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drawings/drawing1.xml" ContentType="application/vnd.openxmlformats-officedocument.drawingml.chartshapes+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1.xml" ContentType="application/vnd.openxmlformats-officedocument.presentationml.notesSlide+xml"/>
  <Override PartName="/ppt/charts/chart5.xml" ContentType="application/vnd.openxmlformats-officedocument.drawingml.chart+xml"/>
  <Override PartName="/ppt/drawings/drawing2.xml" ContentType="application/vnd.openxmlformats-officedocument.drawingml.chartshapes+xml"/>
  <Override PartName="/ppt/charts/chart6.xml" ContentType="application/vnd.openxmlformats-officedocument.drawingml.chart+xml"/>
  <Override PartName="/ppt/drawings/drawing3.xml" ContentType="application/vnd.openxmlformats-officedocument.drawingml.chartshapes+xml"/>
  <Override PartName="/ppt/charts/chart7.xml" ContentType="application/vnd.openxmlformats-officedocument.drawingml.chart+xml"/>
  <Override PartName="/ppt/drawings/drawing4.xml" ContentType="application/vnd.openxmlformats-officedocument.drawingml.chartshapes+xml"/>
  <Override PartName="/ppt/charts/chart8.xml" ContentType="application/vnd.openxmlformats-officedocument.drawingml.chart+xml"/>
  <Override PartName="/ppt/drawings/drawing5.xml" ContentType="application/vnd.openxmlformats-officedocument.drawingml.chartshapes+xml"/>
  <Override PartName="/ppt/charts/chart9.xml" ContentType="application/vnd.openxmlformats-officedocument.drawingml.chart+xml"/>
  <Override PartName="/ppt/drawings/drawing6.xml" ContentType="application/vnd.openxmlformats-officedocument.drawingml.chartshapes+xml"/>
  <Override PartName="/ppt/charts/chart10.xml" ContentType="application/vnd.openxmlformats-officedocument.drawingml.chart+xml"/>
  <Override PartName="/ppt/drawings/drawing7.xml" ContentType="application/vnd.openxmlformats-officedocument.drawingml.chartshapes+xml"/>
  <Override PartName="/ppt/charts/chart11.xml" ContentType="application/vnd.openxmlformats-officedocument.drawingml.chart+xml"/>
  <Override PartName="/ppt/drawings/drawing8.xml" ContentType="application/vnd.openxmlformats-officedocument.drawingml.chartshapes+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2"/>
  </p:notesMasterIdLst>
  <p:sldIdLst>
    <p:sldId id="256" r:id="rId2"/>
    <p:sldId id="277" r:id="rId3"/>
    <p:sldId id="270" r:id="rId4"/>
    <p:sldId id="271" r:id="rId5"/>
    <p:sldId id="272" r:id="rId6"/>
    <p:sldId id="273" r:id="rId7"/>
    <p:sldId id="274" r:id="rId8"/>
    <p:sldId id="279" r:id="rId9"/>
    <p:sldId id="278" r:id="rId10"/>
    <p:sldId id="276" r:id="rId11"/>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FDA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30" autoAdjust="0"/>
    <p:restoredTop sz="94523" autoAdjust="0"/>
  </p:normalViewPr>
  <p:slideViewPr>
    <p:cSldViewPr>
      <p:cViewPr varScale="1">
        <p:scale>
          <a:sx n="78" d="100"/>
          <a:sy n="78" d="100"/>
        </p:scale>
        <p:origin x="250" y="62"/>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presProps" Target="pres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theme" Target="theme/theme1.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viewProps" Target="viewProps.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package" Target="../embeddings/Microsoft_Excel_Worksheet1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marker>
            <c:symbol val="none"/>
          </c:marker>
          <c:xVal>
            <c:numRef>
              <c:f>'wenteq5010-Fe55Spectrum'!$A$1:$A$2048</c:f>
              <c:numCache>
                <c:formatCode>0.00E+00</c:formatCode>
                <c:ptCount val="2048"/>
                <c:pt idx="0">
                  <c:v>-0.28100000000000003</c:v>
                </c:pt>
                <c:pt idx="1">
                  <c:v>-0.28100000000000003</c:v>
                </c:pt>
                <c:pt idx="2">
                  <c:v>-0.28100000000000003</c:v>
                </c:pt>
                <c:pt idx="3">
                  <c:v>-0.28100000000000003</c:v>
                </c:pt>
                <c:pt idx="4">
                  <c:v>-0.28000000000000003</c:v>
                </c:pt>
                <c:pt idx="5">
                  <c:v>-0.28000000000000003</c:v>
                </c:pt>
                <c:pt idx="6">
                  <c:v>-0.28000000000000003</c:v>
                </c:pt>
                <c:pt idx="7">
                  <c:v>-0.28000000000000003</c:v>
                </c:pt>
                <c:pt idx="8">
                  <c:v>-0.28000000000000003</c:v>
                </c:pt>
                <c:pt idx="9">
                  <c:v>-0.28000000000000003</c:v>
                </c:pt>
                <c:pt idx="10">
                  <c:v>-0.28000000000000003</c:v>
                </c:pt>
                <c:pt idx="11">
                  <c:v>-0.28000000000000003</c:v>
                </c:pt>
                <c:pt idx="12">
                  <c:v>-0.27900000000000003</c:v>
                </c:pt>
                <c:pt idx="13">
                  <c:v>-0.27900000000000003</c:v>
                </c:pt>
                <c:pt idx="14">
                  <c:v>-0.27900000000000003</c:v>
                </c:pt>
                <c:pt idx="15">
                  <c:v>-0.27900000000000003</c:v>
                </c:pt>
                <c:pt idx="16">
                  <c:v>-0.27900000000000003</c:v>
                </c:pt>
                <c:pt idx="17">
                  <c:v>-0.27900000000000003</c:v>
                </c:pt>
                <c:pt idx="18">
                  <c:v>-0.27900000000000003</c:v>
                </c:pt>
                <c:pt idx="19">
                  <c:v>-0.27900000000000003</c:v>
                </c:pt>
                <c:pt idx="20">
                  <c:v>-0.27800000000000002</c:v>
                </c:pt>
                <c:pt idx="21">
                  <c:v>-0.27800000000000002</c:v>
                </c:pt>
                <c:pt idx="22">
                  <c:v>-0.27800000000000002</c:v>
                </c:pt>
                <c:pt idx="23">
                  <c:v>-0.27800000000000002</c:v>
                </c:pt>
                <c:pt idx="24">
                  <c:v>-0.27800000000000002</c:v>
                </c:pt>
                <c:pt idx="25">
                  <c:v>-0.27800000000000002</c:v>
                </c:pt>
                <c:pt idx="26">
                  <c:v>-0.27800000000000002</c:v>
                </c:pt>
                <c:pt idx="27">
                  <c:v>-0.27800000000000002</c:v>
                </c:pt>
                <c:pt idx="28">
                  <c:v>-0.27700000000000002</c:v>
                </c:pt>
                <c:pt idx="29">
                  <c:v>-0.27700000000000002</c:v>
                </c:pt>
                <c:pt idx="30">
                  <c:v>-0.27700000000000002</c:v>
                </c:pt>
                <c:pt idx="31">
                  <c:v>-0.27700000000000002</c:v>
                </c:pt>
                <c:pt idx="32">
                  <c:v>-0.27700000000000002</c:v>
                </c:pt>
                <c:pt idx="33">
                  <c:v>-0.27700000000000002</c:v>
                </c:pt>
                <c:pt idx="34">
                  <c:v>-0.27700000000000002</c:v>
                </c:pt>
                <c:pt idx="35">
                  <c:v>-0.27700000000000002</c:v>
                </c:pt>
                <c:pt idx="36">
                  <c:v>-0.27600000000000002</c:v>
                </c:pt>
                <c:pt idx="37">
                  <c:v>-0.27600000000000002</c:v>
                </c:pt>
                <c:pt idx="38">
                  <c:v>-0.27600000000000002</c:v>
                </c:pt>
                <c:pt idx="39">
                  <c:v>-0.27600000000000002</c:v>
                </c:pt>
                <c:pt idx="40">
                  <c:v>-0.27600000000000002</c:v>
                </c:pt>
                <c:pt idx="41">
                  <c:v>-0.27600000000000002</c:v>
                </c:pt>
                <c:pt idx="42">
                  <c:v>-0.27600000000000002</c:v>
                </c:pt>
                <c:pt idx="43">
                  <c:v>-0.27600000000000002</c:v>
                </c:pt>
                <c:pt idx="44">
                  <c:v>-0.27500000000000002</c:v>
                </c:pt>
                <c:pt idx="45">
                  <c:v>-0.27500000000000002</c:v>
                </c:pt>
                <c:pt idx="46">
                  <c:v>-0.27500000000000002</c:v>
                </c:pt>
                <c:pt idx="47">
                  <c:v>-0.27500000000000002</c:v>
                </c:pt>
                <c:pt idx="48">
                  <c:v>-0.27500000000000002</c:v>
                </c:pt>
                <c:pt idx="49">
                  <c:v>-0.27500000000000002</c:v>
                </c:pt>
                <c:pt idx="50">
                  <c:v>-0.27500000000000002</c:v>
                </c:pt>
                <c:pt idx="51">
                  <c:v>-0.27500000000000002</c:v>
                </c:pt>
                <c:pt idx="52">
                  <c:v>-0.27500000000000002</c:v>
                </c:pt>
                <c:pt idx="53">
                  <c:v>-0.27400000000000002</c:v>
                </c:pt>
                <c:pt idx="54">
                  <c:v>-0.27400000000000002</c:v>
                </c:pt>
                <c:pt idx="55">
                  <c:v>-0.27400000000000002</c:v>
                </c:pt>
                <c:pt idx="56">
                  <c:v>-0.27400000000000002</c:v>
                </c:pt>
                <c:pt idx="57">
                  <c:v>-0.27400000000000002</c:v>
                </c:pt>
                <c:pt idx="58">
                  <c:v>-0.27400000000000002</c:v>
                </c:pt>
                <c:pt idx="59">
                  <c:v>-0.27400000000000002</c:v>
                </c:pt>
                <c:pt idx="60">
                  <c:v>-0.27400000000000002</c:v>
                </c:pt>
                <c:pt idx="61">
                  <c:v>-0.27300000000000002</c:v>
                </c:pt>
                <c:pt idx="62">
                  <c:v>-0.27300000000000002</c:v>
                </c:pt>
                <c:pt idx="63">
                  <c:v>-0.27300000000000002</c:v>
                </c:pt>
                <c:pt idx="64">
                  <c:v>-0.27300000000000002</c:v>
                </c:pt>
                <c:pt idx="65">
                  <c:v>-0.27300000000000002</c:v>
                </c:pt>
                <c:pt idx="66">
                  <c:v>-0.27300000000000002</c:v>
                </c:pt>
                <c:pt idx="67">
                  <c:v>-0.27300000000000002</c:v>
                </c:pt>
                <c:pt idx="68">
                  <c:v>-0.27300000000000002</c:v>
                </c:pt>
                <c:pt idx="69">
                  <c:v>-0.27200000000000002</c:v>
                </c:pt>
                <c:pt idx="70">
                  <c:v>-0.27200000000000002</c:v>
                </c:pt>
                <c:pt idx="71">
                  <c:v>-0.27200000000000002</c:v>
                </c:pt>
                <c:pt idx="72">
                  <c:v>-0.27200000000000002</c:v>
                </c:pt>
                <c:pt idx="73">
                  <c:v>-0.27200000000000002</c:v>
                </c:pt>
                <c:pt idx="74">
                  <c:v>-0.27200000000000002</c:v>
                </c:pt>
                <c:pt idx="75">
                  <c:v>-0.27200000000000002</c:v>
                </c:pt>
                <c:pt idx="76">
                  <c:v>-0.27200000000000002</c:v>
                </c:pt>
                <c:pt idx="77">
                  <c:v>-0.27100000000000002</c:v>
                </c:pt>
                <c:pt idx="78">
                  <c:v>-0.27100000000000002</c:v>
                </c:pt>
                <c:pt idx="79">
                  <c:v>-0.27100000000000002</c:v>
                </c:pt>
                <c:pt idx="80">
                  <c:v>-0.27100000000000002</c:v>
                </c:pt>
                <c:pt idx="81">
                  <c:v>-0.27100000000000002</c:v>
                </c:pt>
                <c:pt idx="82">
                  <c:v>-0.27100000000000002</c:v>
                </c:pt>
                <c:pt idx="83">
                  <c:v>-0.27100000000000002</c:v>
                </c:pt>
                <c:pt idx="84">
                  <c:v>-0.27100000000000002</c:v>
                </c:pt>
                <c:pt idx="85">
                  <c:v>-0.27</c:v>
                </c:pt>
                <c:pt idx="86">
                  <c:v>-0.27</c:v>
                </c:pt>
                <c:pt idx="87">
                  <c:v>-0.27</c:v>
                </c:pt>
                <c:pt idx="88">
                  <c:v>-0.27</c:v>
                </c:pt>
                <c:pt idx="89">
                  <c:v>-0.27</c:v>
                </c:pt>
                <c:pt idx="90">
                  <c:v>-0.27</c:v>
                </c:pt>
                <c:pt idx="91">
                  <c:v>-0.27</c:v>
                </c:pt>
                <c:pt idx="92">
                  <c:v>-0.27</c:v>
                </c:pt>
                <c:pt idx="93">
                  <c:v>-0.26900000000000002</c:v>
                </c:pt>
                <c:pt idx="94">
                  <c:v>-0.26900000000000002</c:v>
                </c:pt>
                <c:pt idx="95">
                  <c:v>-0.26900000000000002</c:v>
                </c:pt>
                <c:pt idx="96">
                  <c:v>-0.26900000000000002</c:v>
                </c:pt>
                <c:pt idx="97">
                  <c:v>-0.26900000000000002</c:v>
                </c:pt>
                <c:pt idx="98">
                  <c:v>-0.26900000000000002</c:v>
                </c:pt>
                <c:pt idx="99">
                  <c:v>-0.26900000000000002</c:v>
                </c:pt>
                <c:pt idx="100">
                  <c:v>-0.26900000000000002</c:v>
                </c:pt>
                <c:pt idx="101">
                  <c:v>-0.26800000000000002</c:v>
                </c:pt>
                <c:pt idx="102">
                  <c:v>-0.26800000000000002</c:v>
                </c:pt>
                <c:pt idx="103">
                  <c:v>-0.26800000000000002</c:v>
                </c:pt>
                <c:pt idx="104">
                  <c:v>-0.26800000000000002</c:v>
                </c:pt>
                <c:pt idx="105">
                  <c:v>-0.26800000000000002</c:v>
                </c:pt>
                <c:pt idx="106">
                  <c:v>-0.26800000000000002</c:v>
                </c:pt>
                <c:pt idx="107">
                  <c:v>-0.26800000000000002</c:v>
                </c:pt>
                <c:pt idx="108">
                  <c:v>-0.26800000000000002</c:v>
                </c:pt>
                <c:pt idx="109">
                  <c:v>-0.26700000000000002</c:v>
                </c:pt>
                <c:pt idx="110">
                  <c:v>-0.26700000000000002</c:v>
                </c:pt>
                <c:pt idx="111">
                  <c:v>-0.26700000000000002</c:v>
                </c:pt>
                <c:pt idx="112">
                  <c:v>-0.26700000000000002</c:v>
                </c:pt>
                <c:pt idx="113">
                  <c:v>-0.26700000000000002</c:v>
                </c:pt>
                <c:pt idx="114">
                  <c:v>-0.26700000000000002</c:v>
                </c:pt>
                <c:pt idx="115">
                  <c:v>-0.26700000000000002</c:v>
                </c:pt>
                <c:pt idx="116">
                  <c:v>-0.26700000000000002</c:v>
                </c:pt>
                <c:pt idx="117">
                  <c:v>-0.26600000000000001</c:v>
                </c:pt>
                <c:pt idx="118">
                  <c:v>-0.26600000000000001</c:v>
                </c:pt>
                <c:pt idx="119">
                  <c:v>-0.26600000000000001</c:v>
                </c:pt>
                <c:pt idx="120">
                  <c:v>-0.26600000000000001</c:v>
                </c:pt>
                <c:pt idx="121">
                  <c:v>-0.26600000000000001</c:v>
                </c:pt>
                <c:pt idx="122">
                  <c:v>-0.26600000000000001</c:v>
                </c:pt>
                <c:pt idx="123">
                  <c:v>-0.26600000000000001</c:v>
                </c:pt>
                <c:pt idx="124">
                  <c:v>-0.26600000000000001</c:v>
                </c:pt>
                <c:pt idx="125">
                  <c:v>-0.26500000000000001</c:v>
                </c:pt>
                <c:pt idx="126">
                  <c:v>-0.26500000000000001</c:v>
                </c:pt>
                <c:pt idx="127">
                  <c:v>-0.26500000000000001</c:v>
                </c:pt>
                <c:pt idx="128">
                  <c:v>-0.26500000000000001</c:v>
                </c:pt>
                <c:pt idx="129">
                  <c:v>-0.26500000000000001</c:v>
                </c:pt>
                <c:pt idx="130">
                  <c:v>-0.26500000000000001</c:v>
                </c:pt>
                <c:pt idx="131">
                  <c:v>-0.26500000000000001</c:v>
                </c:pt>
                <c:pt idx="132">
                  <c:v>-0.26500000000000001</c:v>
                </c:pt>
                <c:pt idx="133">
                  <c:v>-0.26400000000000001</c:v>
                </c:pt>
                <c:pt idx="134">
                  <c:v>-0.26400000000000001</c:v>
                </c:pt>
                <c:pt idx="135">
                  <c:v>-0.26400000000000001</c:v>
                </c:pt>
                <c:pt idx="136">
                  <c:v>-0.26400000000000001</c:v>
                </c:pt>
                <c:pt idx="137">
                  <c:v>-0.26400000000000001</c:v>
                </c:pt>
                <c:pt idx="138">
                  <c:v>-0.26400000000000001</c:v>
                </c:pt>
                <c:pt idx="139">
                  <c:v>-0.26400000000000001</c:v>
                </c:pt>
                <c:pt idx="140">
                  <c:v>-0.26400000000000001</c:v>
                </c:pt>
                <c:pt idx="141">
                  <c:v>-0.26300000000000001</c:v>
                </c:pt>
                <c:pt idx="142">
                  <c:v>-0.26300000000000001</c:v>
                </c:pt>
                <c:pt idx="143">
                  <c:v>-0.26300000000000001</c:v>
                </c:pt>
                <c:pt idx="144">
                  <c:v>-0.26300000000000001</c:v>
                </c:pt>
                <c:pt idx="145">
                  <c:v>-0.26300000000000001</c:v>
                </c:pt>
                <c:pt idx="146">
                  <c:v>-0.26300000000000001</c:v>
                </c:pt>
                <c:pt idx="147">
                  <c:v>-0.26300000000000001</c:v>
                </c:pt>
                <c:pt idx="148">
                  <c:v>-0.26300000000000001</c:v>
                </c:pt>
                <c:pt idx="149">
                  <c:v>-0.26200000000000001</c:v>
                </c:pt>
                <c:pt idx="150">
                  <c:v>-0.26200000000000001</c:v>
                </c:pt>
                <c:pt idx="151">
                  <c:v>-0.26200000000000001</c:v>
                </c:pt>
                <c:pt idx="152">
                  <c:v>-0.26200000000000001</c:v>
                </c:pt>
                <c:pt idx="153">
                  <c:v>-0.26200000000000001</c:v>
                </c:pt>
                <c:pt idx="154">
                  <c:v>-0.26200000000000001</c:v>
                </c:pt>
                <c:pt idx="155">
                  <c:v>-0.26200000000000001</c:v>
                </c:pt>
                <c:pt idx="156">
                  <c:v>-0.26200000000000001</c:v>
                </c:pt>
                <c:pt idx="157">
                  <c:v>-0.26100000000000001</c:v>
                </c:pt>
                <c:pt idx="158">
                  <c:v>-0.26100000000000001</c:v>
                </c:pt>
                <c:pt idx="159">
                  <c:v>-0.26100000000000001</c:v>
                </c:pt>
                <c:pt idx="160">
                  <c:v>-0.26100000000000001</c:v>
                </c:pt>
                <c:pt idx="161">
                  <c:v>-0.26100000000000001</c:v>
                </c:pt>
                <c:pt idx="162">
                  <c:v>-0.26100000000000001</c:v>
                </c:pt>
                <c:pt idx="163">
                  <c:v>-0.26100000000000001</c:v>
                </c:pt>
                <c:pt idx="164">
                  <c:v>-0.26100000000000001</c:v>
                </c:pt>
                <c:pt idx="165">
                  <c:v>-0.26</c:v>
                </c:pt>
                <c:pt idx="166">
                  <c:v>-0.26</c:v>
                </c:pt>
                <c:pt idx="167">
                  <c:v>-0.26</c:v>
                </c:pt>
                <c:pt idx="168">
                  <c:v>-0.26</c:v>
                </c:pt>
                <c:pt idx="169">
                  <c:v>-0.26</c:v>
                </c:pt>
                <c:pt idx="170">
                  <c:v>-0.26</c:v>
                </c:pt>
                <c:pt idx="171">
                  <c:v>-0.26</c:v>
                </c:pt>
                <c:pt idx="172">
                  <c:v>-0.26</c:v>
                </c:pt>
                <c:pt idx="173">
                  <c:v>-0.25900000000000001</c:v>
                </c:pt>
                <c:pt idx="174">
                  <c:v>-0.25900000000000001</c:v>
                </c:pt>
                <c:pt idx="175">
                  <c:v>-0.25900000000000001</c:v>
                </c:pt>
                <c:pt idx="176">
                  <c:v>-0.25900000000000001</c:v>
                </c:pt>
                <c:pt idx="177">
                  <c:v>-0.25900000000000001</c:v>
                </c:pt>
                <c:pt idx="178">
                  <c:v>-0.25900000000000001</c:v>
                </c:pt>
                <c:pt idx="179">
                  <c:v>-0.25900000000000001</c:v>
                </c:pt>
                <c:pt idx="180">
                  <c:v>-0.25900000000000001</c:v>
                </c:pt>
                <c:pt idx="181">
                  <c:v>-0.25800000000000001</c:v>
                </c:pt>
                <c:pt idx="182">
                  <c:v>-0.25800000000000001</c:v>
                </c:pt>
                <c:pt idx="183">
                  <c:v>-0.25800000000000001</c:v>
                </c:pt>
                <c:pt idx="184">
                  <c:v>-0.25800000000000001</c:v>
                </c:pt>
                <c:pt idx="185">
                  <c:v>-0.25800000000000001</c:v>
                </c:pt>
                <c:pt idx="186">
                  <c:v>-0.25800000000000001</c:v>
                </c:pt>
                <c:pt idx="187">
                  <c:v>-0.25800000000000001</c:v>
                </c:pt>
                <c:pt idx="188">
                  <c:v>-0.25800000000000001</c:v>
                </c:pt>
                <c:pt idx="189">
                  <c:v>-0.25700000000000001</c:v>
                </c:pt>
                <c:pt idx="190">
                  <c:v>-0.25700000000000001</c:v>
                </c:pt>
                <c:pt idx="191">
                  <c:v>-0.25700000000000001</c:v>
                </c:pt>
                <c:pt idx="192">
                  <c:v>-0.25700000000000001</c:v>
                </c:pt>
                <c:pt idx="193">
                  <c:v>-0.25700000000000001</c:v>
                </c:pt>
                <c:pt idx="194">
                  <c:v>-0.25700000000000001</c:v>
                </c:pt>
                <c:pt idx="195">
                  <c:v>-0.25700000000000001</c:v>
                </c:pt>
                <c:pt idx="196">
                  <c:v>-0.25700000000000001</c:v>
                </c:pt>
                <c:pt idx="197">
                  <c:v>-0.25600000000000001</c:v>
                </c:pt>
                <c:pt idx="198">
                  <c:v>-0.25600000000000001</c:v>
                </c:pt>
                <c:pt idx="199">
                  <c:v>-0.25600000000000001</c:v>
                </c:pt>
                <c:pt idx="200">
                  <c:v>-0.25600000000000001</c:v>
                </c:pt>
                <c:pt idx="201">
                  <c:v>-0.25600000000000001</c:v>
                </c:pt>
                <c:pt idx="202">
                  <c:v>-0.25600000000000001</c:v>
                </c:pt>
                <c:pt idx="203">
                  <c:v>-0.25600000000000001</c:v>
                </c:pt>
                <c:pt idx="204">
                  <c:v>-0.25600000000000001</c:v>
                </c:pt>
                <c:pt idx="205">
                  <c:v>-0.255</c:v>
                </c:pt>
                <c:pt idx="206">
                  <c:v>-0.255</c:v>
                </c:pt>
                <c:pt idx="207">
                  <c:v>-0.255</c:v>
                </c:pt>
                <c:pt idx="208">
                  <c:v>-0.255</c:v>
                </c:pt>
                <c:pt idx="209">
                  <c:v>-0.255</c:v>
                </c:pt>
                <c:pt idx="210">
                  <c:v>-0.255</c:v>
                </c:pt>
                <c:pt idx="211">
                  <c:v>-0.255</c:v>
                </c:pt>
                <c:pt idx="212">
                  <c:v>-0.255</c:v>
                </c:pt>
                <c:pt idx="213">
                  <c:v>-0.254</c:v>
                </c:pt>
                <c:pt idx="214">
                  <c:v>-0.254</c:v>
                </c:pt>
                <c:pt idx="215">
                  <c:v>-0.254</c:v>
                </c:pt>
                <c:pt idx="216">
                  <c:v>-0.254</c:v>
                </c:pt>
                <c:pt idx="217">
                  <c:v>-0.254</c:v>
                </c:pt>
                <c:pt idx="218">
                  <c:v>-0.254</c:v>
                </c:pt>
                <c:pt idx="219">
                  <c:v>-0.254</c:v>
                </c:pt>
                <c:pt idx="220">
                  <c:v>-0.254</c:v>
                </c:pt>
                <c:pt idx="221">
                  <c:v>-0.253</c:v>
                </c:pt>
                <c:pt idx="222">
                  <c:v>-0.253</c:v>
                </c:pt>
                <c:pt idx="223">
                  <c:v>-0.253</c:v>
                </c:pt>
                <c:pt idx="224">
                  <c:v>-0.253</c:v>
                </c:pt>
                <c:pt idx="225">
                  <c:v>-0.253</c:v>
                </c:pt>
                <c:pt idx="226">
                  <c:v>-0.253</c:v>
                </c:pt>
                <c:pt idx="227">
                  <c:v>-0.253</c:v>
                </c:pt>
                <c:pt idx="228">
                  <c:v>-0.253</c:v>
                </c:pt>
                <c:pt idx="229">
                  <c:v>-0.252</c:v>
                </c:pt>
                <c:pt idx="230">
                  <c:v>-0.252</c:v>
                </c:pt>
                <c:pt idx="231">
                  <c:v>-0.252</c:v>
                </c:pt>
                <c:pt idx="232">
                  <c:v>-0.252</c:v>
                </c:pt>
                <c:pt idx="233">
                  <c:v>-0.252</c:v>
                </c:pt>
                <c:pt idx="234">
                  <c:v>-0.252</c:v>
                </c:pt>
                <c:pt idx="235">
                  <c:v>-0.252</c:v>
                </c:pt>
                <c:pt idx="236">
                  <c:v>-0.252</c:v>
                </c:pt>
                <c:pt idx="237">
                  <c:v>-0.251</c:v>
                </c:pt>
                <c:pt idx="238">
                  <c:v>-0.251</c:v>
                </c:pt>
                <c:pt idx="239">
                  <c:v>-0.251</c:v>
                </c:pt>
                <c:pt idx="240">
                  <c:v>-0.251</c:v>
                </c:pt>
                <c:pt idx="241">
                  <c:v>-0.251</c:v>
                </c:pt>
                <c:pt idx="242">
                  <c:v>-0.251</c:v>
                </c:pt>
                <c:pt idx="243">
                  <c:v>-0.251</c:v>
                </c:pt>
                <c:pt idx="244">
                  <c:v>-0.251</c:v>
                </c:pt>
                <c:pt idx="245">
                  <c:v>-0.25</c:v>
                </c:pt>
                <c:pt idx="246">
                  <c:v>-0.25</c:v>
                </c:pt>
                <c:pt idx="247">
                  <c:v>-0.25</c:v>
                </c:pt>
                <c:pt idx="248">
                  <c:v>-0.25</c:v>
                </c:pt>
                <c:pt idx="249">
                  <c:v>-0.25</c:v>
                </c:pt>
                <c:pt idx="250">
                  <c:v>-0.25</c:v>
                </c:pt>
                <c:pt idx="251">
                  <c:v>-0.25</c:v>
                </c:pt>
                <c:pt idx="252">
                  <c:v>-0.25</c:v>
                </c:pt>
                <c:pt idx="253">
                  <c:v>-0.249</c:v>
                </c:pt>
                <c:pt idx="254">
                  <c:v>-0.249</c:v>
                </c:pt>
                <c:pt idx="255">
                  <c:v>-0.249</c:v>
                </c:pt>
                <c:pt idx="256">
                  <c:v>-0.249</c:v>
                </c:pt>
                <c:pt idx="257">
                  <c:v>-0.249</c:v>
                </c:pt>
                <c:pt idx="258">
                  <c:v>-0.249</c:v>
                </c:pt>
                <c:pt idx="259">
                  <c:v>-0.249</c:v>
                </c:pt>
                <c:pt idx="260">
                  <c:v>-0.249</c:v>
                </c:pt>
                <c:pt idx="261">
                  <c:v>-0.248</c:v>
                </c:pt>
                <c:pt idx="262">
                  <c:v>-0.248</c:v>
                </c:pt>
                <c:pt idx="263">
                  <c:v>-0.248</c:v>
                </c:pt>
                <c:pt idx="264">
                  <c:v>-0.248</c:v>
                </c:pt>
                <c:pt idx="265">
                  <c:v>-0.248</c:v>
                </c:pt>
                <c:pt idx="266">
                  <c:v>-0.248</c:v>
                </c:pt>
                <c:pt idx="267">
                  <c:v>-0.248</c:v>
                </c:pt>
                <c:pt idx="268">
                  <c:v>-0.248</c:v>
                </c:pt>
                <c:pt idx="269">
                  <c:v>-0.247</c:v>
                </c:pt>
                <c:pt idx="270">
                  <c:v>-0.247</c:v>
                </c:pt>
                <c:pt idx="271">
                  <c:v>-0.247</c:v>
                </c:pt>
                <c:pt idx="272">
                  <c:v>-0.247</c:v>
                </c:pt>
                <c:pt idx="273">
                  <c:v>-0.247</c:v>
                </c:pt>
                <c:pt idx="274">
                  <c:v>-0.247</c:v>
                </c:pt>
                <c:pt idx="275">
                  <c:v>-0.247</c:v>
                </c:pt>
                <c:pt idx="276">
                  <c:v>-0.247</c:v>
                </c:pt>
                <c:pt idx="277">
                  <c:v>-0.246</c:v>
                </c:pt>
                <c:pt idx="278">
                  <c:v>-0.246</c:v>
                </c:pt>
                <c:pt idx="279">
                  <c:v>-0.246</c:v>
                </c:pt>
                <c:pt idx="280">
                  <c:v>-0.246</c:v>
                </c:pt>
                <c:pt idx="281">
                  <c:v>-0.246</c:v>
                </c:pt>
                <c:pt idx="282">
                  <c:v>-0.246</c:v>
                </c:pt>
                <c:pt idx="283">
                  <c:v>-0.246</c:v>
                </c:pt>
                <c:pt idx="284">
                  <c:v>-0.246</c:v>
                </c:pt>
                <c:pt idx="285">
                  <c:v>-0.245</c:v>
                </c:pt>
                <c:pt idx="286">
                  <c:v>-0.245</c:v>
                </c:pt>
                <c:pt idx="287">
                  <c:v>-0.245</c:v>
                </c:pt>
                <c:pt idx="288">
                  <c:v>-0.245</c:v>
                </c:pt>
                <c:pt idx="289">
                  <c:v>-0.245</c:v>
                </c:pt>
                <c:pt idx="290">
                  <c:v>-0.245</c:v>
                </c:pt>
                <c:pt idx="291">
                  <c:v>-0.245</c:v>
                </c:pt>
                <c:pt idx="292">
                  <c:v>-0.245</c:v>
                </c:pt>
                <c:pt idx="293">
                  <c:v>-0.24399999999999999</c:v>
                </c:pt>
                <c:pt idx="294">
                  <c:v>-0.24399999999999999</c:v>
                </c:pt>
                <c:pt idx="295">
                  <c:v>-0.24399999999999999</c:v>
                </c:pt>
                <c:pt idx="296">
                  <c:v>-0.24399999999999999</c:v>
                </c:pt>
                <c:pt idx="297">
                  <c:v>-0.24399999999999999</c:v>
                </c:pt>
                <c:pt idx="298">
                  <c:v>-0.24399999999999999</c:v>
                </c:pt>
                <c:pt idx="299">
                  <c:v>-0.24399999999999999</c:v>
                </c:pt>
                <c:pt idx="300">
                  <c:v>-0.24399999999999999</c:v>
                </c:pt>
                <c:pt idx="301">
                  <c:v>-0.24299999999999999</c:v>
                </c:pt>
                <c:pt idx="302">
                  <c:v>-0.24299999999999999</c:v>
                </c:pt>
                <c:pt idx="303">
                  <c:v>-0.24299999999999999</c:v>
                </c:pt>
                <c:pt idx="304">
                  <c:v>-0.24299999999999999</c:v>
                </c:pt>
                <c:pt idx="305">
                  <c:v>-0.24299999999999999</c:v>
                </c:pt>
                <c:pt idx="306">
                  <c:v>-0.24299999999999999</c:v>
                </c:pt>
                <c:pt idx="307">
                  <c:v>-0.24299999999999999</c:v>
                </c:pt>
                <c:pt idx="308">
                  <c:v>-0.24299999999999999</c:v>
                </c:pt>
                <c:pt idx="309">
                  <c:v>-0.24199999999999999</c:v>
                </c:pt>
                <c:pt idx="310">
                  <c:v>-0.24199999999999999</c:v>
                </c:pt>
                <c:pt idx="311">
                  <c:v>-0.24199999999999999</c:v>
                </c:pt>
                <c:pt idx="312">
                  <c:v>-0.24199999999999999</c:v>
                </c:pt>
                <c:pt idx="313">
                  <c:v>-0.24199999999999999</c:v>
                </c:pt>
                <c:pt idx="314">
                  <c:v>-0.24199999999999999</c:v>
                </c:pt>
                <c:pt idx="315">
                  <c:v>-0.24199999999999999</c:v>
                </c:pt>
                <c:pt idx="316">
                  <c:v>-0.24199999999999999</c:v>
                </c:pt>
                <c:pt idx="317">
                  <c:v>-0.24099999999999999</c:v>
                </c:pt>
                <c:pt idx="318">
                  <c:v>-0.24099999999999999</c:v>
                </c:pt>
                <c:pt idx="319">
                  <c:v>-0.24099999999999999</c:v>
                </c:pt>
                <c:pt idx="320">
                  <c:v>-0.24099999999999999</c:v>
                </c:pt>
                <c:pt idx="321">
                  <c:v>-0.24099999999999999</c:v>
                </c:pt>
                <c:pt idx="322">
                  <c:v>-0.24099999999999999</c:v>
                </c:pt>
                <c:pt idx="323">
                  <c:v>-0.24099999999999999</c:v>
                </c:pt>
                <c:pt idx="324">
                  <c:v>-0.24099999999999999</c:v>
                </c:pt>
                <c:pt idx="325">
                  <c:v>-0.24</c:v>
                </c:pt>
                <c:pt idx="326">
                  <c:v>-0.24</c:v>
                </c:pt>
                <c:pt idx="327">
                  <c:v>-0.24</c:v>
                </c:pt>
                <c:pt idx="328">
                  <c:v>-0.24</c:v>
                </c:pt>
                <c:pt idx="329">
                  <c:v>-0.24</c:v>
                </c:pt>
                <c:pt idx="330">
                  <c:v>-0.24</c:v>
                </c:pt>
                <c:pt idx="331">
                  <c:v>-0.24</c:v>
                </c:pt>
                <c:pt idx="332">
                  <c:v>-0.24</c:v>
                </c:pt>
                <c:pt idx="333">
                  <c:v>-0.23899999999999999</c:v>
                </c:pt>
                <c:pt idx="334">
                  <c:v>-0.23899999999999999</c:v>
                </c:pt>
                <c:pt idx="335">
                  <c:v>-0.23899999999999999</c:v>
                </c:pt>
                <c:pt idx="336">
                  <c:v>-0.23899999999999999</c:v>
                </c:pt>
                <c:pt idx="337">
                  <c:v>-0.23899999999999999</c:v>
                </c:pt>
                <c:pt idx="338">
                  <c:v>-0.23899999999999999</c:v>
                </c:pt>
                <c:pt idx="339">
                  <c:v>-0.23899999999999999</c:v>
                </c:pt>
                <c:pt idx="340">
                  <c:v>-0.23899999999999999</c:v>
                </c:pt>
                <c:pt idx="341">
                  <c:v>-0.23799999999999999</c:v>
                </c:pt>
                <c:pt idx="342">
                  <c:v>-0.23799999999999999</c:v>
                </c:pt>
                <c:pt idx="343">
                  <c:v>-0.23799999999999999</c:v>
                </c:pt>
                <c:pt idx="344">
                  <c:v>-0.23799999999999999</c:v>
                </c:pt>
                <c:pt idx="345">
                  <c:v>-0.23799999999999999</c:v>
                </c:pt>
                <c:pt idx="346">
                  <c:v>-0.23799999999999999</c:v>
                </c:pt>
                <c:pt idx="347">
                  <c:v>-0.23799999999999999</c:v>
                </c:pt>
                <c:pt idx="348">
                  <c:v>-0.23799999999999999</c:v>
                </c:pt>
                <c:pt idx="349">
                  <c:v>-0.23699999999999999</c:v>
                </c:pt>
                <c:pt idx="350">
                  <c:v>-0.23699999999999999</c:v>
                </c:pt>
                <c:pt idx="351">
                  <c:v>-0.23699999999999999</c:v>
                </c:pt>
                <c:pt idx="352">
                  <c:v>-0.23699999999999999</c:v>
                </c:pt>
                <c:pt idx="353">
                  <c:v>-0.23699999999999999</c:v>
                </c:pt>
                <c:pt idx="354">
                  <c:v>-0.23699999999999999</c:v>
                </c:pt>
                <c:pt idx="355">
                  <c:v>-0.23699999999999999</c:v>
                </c:pt>
                <c:pt idx="356">
                  <c:v>-0.23699999999999999</c:v>
                </c:pt>
                <c:pt idx="357">
                  <c:v>-0.23599999999999999</c:v>
                </c:pt>
                <c:pt idx="358">
                  <c:v>-0.23599999999999999</c:v>
                </c:pt>
                <c:pt idx="359">
                  <c:v>-0.23599999999999999</c:v>
                </c:pt>
                <c:pt idx="360">
                  <c:v>-0.23599999999999999</c:v>
                </c:pt>
                <c:pt idx="361">
                  <c:v>-0.23599999999999999</c:v>
                </c:pt>
                <c:pt idx="362">
                  <c:v>-0.23599999999999999</c:v>
                </c:pt>
                <c:pt idx="363">
                  <c:v>-0.23599999999999999</c:v>
                </c:pt>
                <c:pt idx="364">
                  <c:v>-0.23599999999999999</c:v>
                </c:pt>
                <c:pt idx="365">
                  <c:v>-0.23499999999999999</c:v>
                </c:pt>
                <c:pt idx="366">
                  <c:v>-0.23499999999999999</c:v>
                </c:pt>
                <c:pt idx="367">
                  <c:v>-0.23499999999999999</c:v>
                </c:pt>
                <c:pt idx="368">
                  <c:v>-0.23499999999999999</c:v>
                </c:pt>
                <c:pt idx="369">
                  <c:v>-0.23499999999999999</c:v>
                </c:pt>
                <c:pt idx="370">
                  <c:v>-0.23499999999999999</c:v>
                </c:pt>
                <c:pt idx="371">
                  <c:v>-0.23499999999999999</c:v>
                </c:pt>
                <c:pt idx="372">
                  <c:v>-0.23499999999999999</c:v>
                </c:pt>
                <c:pt idx="373">
                  <c:v>-0.23400000000000001</c:v>
                </c:pt>
                <c:pt idx="374">
                  <c:v>-0.23400000000000001</c:v>
                </c:pt>
                <c:pt idx="375">
                  <c:v>-0.23400000000000001</c:v>
                </c:pt>
                <c:pt idx="376">
                  <c:v>-0.23400000000000001</c:v>
                </c:pt>
                <c:pt idx="377">
                  <c:v>-0.23400000000000001</c:v>
                </c:pt>
                <c:pt idx="378">
                  <c:v>-0.23400000000000001</c:v>
                </c:pt>
                <c:pt idx="379">
                  <c:v>-0.23400000000000001</c:v>
                </c:pt>
                <c:pt idx="380">
                  <c:v>-0.23400000000000001</c:v>
                </c:pt>
                <c:pt idx="381">
                  <c:v>-0.23300000000000001</c:v>
                </c:pt>
                <c:pt idx="382">
                  <c:v>-0.23300000000000001</c:v>
                </c:pt>
                <c:pt idx="383">
                  <c:v>-0.23300000000000001</c:v>
                </c:pt>
                <c:pt idx="384">
                  <c:v>-0.23300000000000001</c:v>
                </c:pt>
                <c:pt idx="385">
                  <c:v>-0.23300000000000001</c:v>
                </c:pt>
                <c:pt idx="386">
                  <c:v>-0.23300000000000001</c:v>
                </c:pt>
                <c:pt idx="387">
                  <c:v>-0.23300000000000001</c:v>
                </c:pt>
                <c:pt idx="388">
                  <c:v>-0.23300000000000001</c:v>
                </c:pt>
                <c:pt idx="389">
                  <c:v>-0.23200000000000001</c:v>
                </c:pt>
                <c:pt idx="390">
                  <c:v>-0.23200000000000001</c:v>
                </c:pt>
                <c:pt idx="391">
                  <c:v>-0.23200000000000001</c:v>
                </c:pt>
                <c:pt idx="392">
                  <c:v>-0.23200000000000001</c:v>
                </c:pt>
                <c:pt idx="393">
                  <c:v>-0.23200000000000001</c:v>
                </c:pt>
                <c:pt idx="394">
                  <c:v>-0.23200000000000001</c:v>
                </c:pt>
                <c:pt idx="395">
                  <c:v>-0.23200000000000001</c:v>
                </c:pt>
                <c:pt idx="396">
                  <c:v>-0.23200000000000001</c:v>
                </c:pt>
                <c:pt idx="397">
                  <c:v>-0.23100000000000001</c:v>
                </c:pt>
                <c:pt idx="398">
                  <c:v>-0.23100000000000001</c:v>
                </c:pt>
                <c:pt idx="399">
                  <c:v>-0.23100000000000001</c:v>
                </c:pt>
                <c:pt idx="400">
                  <c:v>-0.23100000000000001</c:v>
                </c:pt>
                <c:pt idx="401">
                  <c:v>-0.23100000000000001</c:v>
                </c:pt>
                <c:pt idx="402">
                  <c:v>-0.23100000000000001</c:v>
                </c:pt>
                <c:pt idx="403">
                  <c:v>-0.23100000000000001</c:v>
                </c:pt>
                <c:pt idx="404">
                  <c:v>-0.23100000000000001</c:v>
                </c:pt>
                <c:pt idx="405">
                  <c:v>-0.23</c:v>
                </c:pt>
                <c:pt idx="406">
                  <c:v>-0.23</c:v>
                </c:pt>
                <c:pt idx="407">
                  <c:v>-0.23</c:v>
                </c:pt>
                <c:pt idx="408">
                  <c:v>-0.23</c:v>
                </c:pt>
                <c:pt idx="409">
                  <c:v>-0.23</c:v>
                </c:pt>
                <c:pt idx="410">
                  <c:v>-0.23</c:v>
                </c:pt>
                <c:pt idx="411">
                  <c:v>-0.23</c:v>
                </c:pt>
                <c:pt idx="412">
                  <c:v>-0.23</c:v>
                </c:pt>
                <c:pt idx="413">
                  <c:v>-0.23</c:v>
                </c:pt>
                <c:pt idx="414">
                  <c:v>-0.22900000000000001</c:v>
                </c:pt>
                <c:pt idx="415">
                  <c:v>-0.22900000000000001</c:v>
                </c:pt>
                <c:pt idx="416">
                  <c:v>-0.22900000000000001</c:v>
                </c:pt>
                <c:pt idx="417">
                  <c:v>-0.22900000000000001</c:v>
                </c:pt>
                <c:pt idx="418">
                  <c:v>-0.22900000000000001</c:v>
                </c:pt>
                <c:pt idx="419">
                  <c:v>-0.22900000000000001</c:v>
                </c:pt>
                <c:pt idx="420">
                  <c:v>-0.22900000000000001</c:v>
                </c:pt>
                <c:pt idx="421">
                  <c:v>-0.22900000000000001</c:v>
                </c:pt>
                <c:pt idx="422">
                  <c:v>-0.22800000000000001</c:v>
                </c:pt>
                <c:pt idx="423">
                  <c:v>-0.22800000000000001</c:v>
                </c:pt>
                <c:pt idx="424">
                  <c:v>-0.22800000000000001</c:v>
                </c:pt>
                <c:pt idx="425">
                  <c:v>-0.22800000000000001</c:v>
                </c:pt>
                <c:pt idx="426">
                  <c:v>-0.22800000000000001</c:v>
                </c:pt>
                <c:pt idx="427">
                  <c:v>-0.22800000000000001</c:v>
                </c:pt>
                <c:pt idx="428">
                  <c:v>-0.22800000000000001</c:v>
                </c:pt>
                <c:pt idx="429">
                  <c:v>-0.22800000000000001</c:v>
                </c:pt>
                <c:pt idx="430">
                  <c:v>-0.22700000000000001</c:v>
                </c:pt>
                <c:pt idx="431">
                  <c:v>-0.22700000000000001</c:v>
                </c:pt>
                <c:pt idx="432">
                  <c:v>-0.22700000000000001</c:v>
                </c:pt>
                <c:pt idx="433">
                  <c:v>-0.22700000000000001</c:v>
                </c:pt>
                <c:pt idx="434">
                  <c:v>-0.22700000000000001</c:v>
                </c:pt>
                <c:pt idx="435">
                  <c:v>-0.22700000000000001</c:v>
                </c:pt>
                <c:pt idx="436">
                  <c:v>-0.22700000000000001</c:v>
                </c:pt>
                <c:pt idx="437">
                  <c:v>-0.22700000000000001</c:v>
                </c:pt>
                <c:pt idx="438">
                  <c:v>-0.22600000000000001</c:v>
                </c:pt>
                <c:pt idx="439">
                  <c:v>-0.22600000000000001</c:v>
                </c:pt>
                <c:pt idx="440">
                  <c:v>-0.22600000000000001</c:v>
                </c:pt>
                <c:pt idx="441">
                  <c:v>-0.22600000000000001</c:v>
                </c:pt>
                <c:pt idx="442">
                  <c:v>-0.22600000000000001</c:v>
                </c:pt>
                <c:pt idx="443">
                  <c:v>-0.22600000000000001</c:v>
                </c:pt>
                <c:pt idx="444">
                  <c:v>-0.22600000000000001</c:v>
                </c:pt>
                <c:pt idx="445">
                  <c:v>-0.22600000000000001</c:v>
                </c:pt>
                <c:pt idx="446">
                  <c:v>-0.22500000000000001</c:v>
                </c:pt>
                <c:pt idx="447">
                  <c:v>-0.22500000000000001</c:v>
                </c:pt>
                <c:pt idx="448">
                  <c:v>-0.22500000000000001</c:v>
                </c:pt>
                <c:pt idx="449">
                  <c:v>-0.22500000000000001</c:v>
                </c:pt>
                <c:pt idx="450">
                  <c:v>-0.22500000000000001</c:v>
                </c:pt>
                <c:pt idx="451">
                  <c:v>-0.22500000000000001</c:v>
                </c:pt>
                <c:pt idx="452">
                  <c:v>-0.22500000000000001</c:v>
                </c:pt>
                <c:pt idx="453">
                  <c:v>-0.22500000000000001</c:v>
                </c:pt>
                <c:pt idx="454">
                  <c:v>-0.224</c:v>
                </c:pt>
                <c:pt idx="455">
                  <c:v>-0.224</c:v>
                </c:pt>
                <c:pt idx="456">
                  <c:v>-0.224</c:v>
                </c:pt>
                <c:pt idx="457">
                  <c:v>-0.224</c:v>
                </c:pt>
                <c:pt idx="458">
                  <c:v>-0.224</c:v>
                </c:pt>
                <c:pt idx="459">
                  <c:v>-0.224</c:v>
                </c:pt>
                <c:pt idx="460">
                  <c:v>-0.224</c:v>
                </c:pt>
                <c:pt idx="461">
                  <c:v>-0.224</c:v>
                </c:pt>
                <c:pt idx="462">
                  <c:v>-0.223</c:v>
                </c:pt>
                <c:pt idx="463">
                  <c:v>-0.223</c:v>
                </c:pt>
                <c:pt idx="464">
                  <c:v>-0.223</c:v>
                </c:pt>
                <c:pt idx="465">
                  <c:v>-0.223</c:v>
                </c:pt>
                <c:pt idx="466">
                  <c:v>-0.223</c:v>
                </c:pt>
                <c:pt idx="467">
                  <c:v>-0.223</c:v>
                </c:pt>
                <c:pt idx="468">
                  <c:v>-0.223</c:v>
                </c:pt>
                <c:pt idx="469">
                  <c:v>-0.223</c:v>
                </c:pt>
                <c:pt idx="470">
                  <c:v>-0.222</c:v>
                </c:pt>
                <c:pt idx="471">
                  <c:v>-0.222</c:v>
                </c:pt>
                <c:pt idx="472">
                  <c:v>-0.222</c:v>
                </c:pt>
                <c:pt idx="473">
                  <c:v>-0.222</c:v>
                </c:pt>
                <c:pt idx="474">
                  <c:v>-0.222</c:v>
                </c:pt>
                <c:pt idx="475">
                  <c:v>-0.222</c:v>
                </c:pt>
                <c:pt idx="476">
                  <c:v>-0.222</c:v>
                </c:pt>
                <c:pt idx="477">
                  <c:v>-0.222</c:v>
                </c:pt>
                <c:pt idx="478">
                  <c:v>-0.221</c:v>
                </c:pt>
                <c:pt idx="479">
                  <c:v>-0.221</c:v>
                </c:pt>
                <c:pt idx="480">
                  <c:v>-0.221</c:v>
                </c:pt>
                <c:pt idx="481">
                  <c:v>-0.221</c:v>
                </c:pt>
                <c:pt idx="482">
                  <c:v>-0.221</c:v>
                </c:pt>
                <c:pt idx="483">
                  <c:v>-0.221</c:v>
                </c:pt>
                <c:pt idx="484">
                  <c:v>-0.221</c:v>
                </c:pt>
                <c:pt idx="485">
                  <c:v>-0.221</c:v>
                </c:pt>
                <c:pt idx="486">
                  <c:v>-0.22</c:v>
                </c:pt>
                <c:pt idx="487">
                  <c:v>-0.22</c:v>
                </c:pt>
                <c:pt idx="488">
                  <c:v>-0.22</c:v>
                </c:pt>
                <c:pt idx="489">
                  <c:v>-0.22</c:v>
                </c:pt>
                <c:pt idx="490">
                  <c:v>-0.22</c:v>
                </c:pt>
                <c:pt idx="491">
                  <c:v>-0.22</c:v>
                </c:pt>
                <c:pt idx="492">
                  <c:v>-0.22</c:v>
                </c:pt>
                <c:pt idx="493">
                  <c:v>-0.22</c:v>
                </c:pt>
                <c:pt idx="494">
                  <c:v>-0.219</c:v>
                </c:pt>
                <c:pt idx="495">
                  <c:v>-0.219</c:v>
                </c:pt>
                <c:pt idx="496">
                  <c:v>-0.219</c:v>
                </c:pt>
                <c:pt idx="497">
                  <c:v>-0.219</c:v>
                </c:pt>
                <c:pt idx="498">
                  <c:v>-0.219</c:v>
                </c:pt>
                <c:pt idx="499">
                  <c:v>-0.219</c:v>
                </c:pt>
                <c:pt idx="500">
                  <c:v>-0.219</c:v>
                </c:pt>
                <c:pt idx="501">
                  <c:v>-0.219</c:v>
                </c:pt>
                <c:pt idx="502">
                  <c:v>-0.218</c:v>
                </c:pt>
                <c:pt idx="503">
                  <c:v>-0.218</c:v>
                </c:pt>
                <c:pt idx="504">
                  <c:v>-0.218</c:v>
                </c:pt>
                <c:pt idx="505">
                  <c:v>-0.218</c:v>
                </c:pt>
                <c:pt idx="506">
                  <c:v>-0.218</c:v>
                </c:pt>
                <c:pt idx="507">
                  <c:v>-0.218</c:v>
                </c:pt>
                <c:pt idx="508">
                  <c:v>-0.218</c:v>
                </c:pt>
                <c:pt idx="509">
                  <c:v>-0.218</c:v>
                </c:pt>
                <c:pt idx="510">
                  <c:v>-0.217</c:v>
                </c:pt>
                <c:pt idx="511">
                  <c:v>-0.217</c:v>
                </c:pt>
                <c:pt idx="512">
                  <c:v>-0.217</c:v>
                </c:pt>
                <c:pt idx="513">
                  <c:v>-0.217</c:v>
                </c:pt>
                <c:pt idx="514">
                  <c:v>-0.217</c:v>
                </c:pt>
                <c:pt idx="515">
                  <c:v>-0.217</c:v>
                </c:pt>
                <c:pt idx="516">
                  <c:v>-0.217</c:v>
                </c:pt>
                <c:pt idx="517">
                  <c:v>-0.217</c:v>
                </c:pt>
                <c:pt idx="518">
                  <c:v>-0.216</c:v>
                </c:pt>
                <c:pt idx="519">
                  <c:v>-0.216</c:v>
                </c:pt>
                <c:pt idx="520">
                  <c:v>-0.216</c:v>
                </c:pt>
                <c:pt idx="521">
                  <c:v>-0.216</c:v>
                </c:pt>
                <c:pt idx="522">
                  <c:v>-0.216</c:v>
                </c:pt>
                <c:pt idx="523">
                  <c:v>-0.216</c:v>
                </c:pt>
                <c:pt idx="524">
                  <c:v>-0.216</c:v>
                </c:pt>
                <c:pt idx="525">
                  <c:v>-0.216</c:v>
                </c:pt>
                <c:pt idx="526">
                  <c:v>-0.215</c:v>
                </c:pt>
                <c:pt idx="527">
                  <c:v>-0.215</c:v>
                </c:pt>
                <c:pt idx="528">
                  <c:v>-0.215</c:v>
                </c:pt>
                <c:pt idx="529">
                  <c:v>-0.215</c:v>
                </c:pt>
                <c:pt idx="530">
                  <c:v>-0.215</c:v>
                </c:pt>
                <c:pt idx="531">
                  <c:v>-0.215</c:v>
                </c:pt>
                <c:pt idx="532">
                  <c:v>-0.215</c:v>
                </c:pt>
                <c:pt idx="533">
                  <c:v>-0.215</c:v>
                </c:pt>
                <c:pt idx="534">
                  <c:v>-0.214</c:v>
                </c:pt>
                <c:pt idx="535">
                  <c:v>-0.214</c:v>
                </c:pt>
                <c:pt idx="536">
                  <c:v>-0.214</c:v>
                </c:pt>
                <c:pt idx="537">
                  <c:v>-0.214</c:v>
                </c:pt>
                <c:pt idx="538">
                  <c:v>-0.214</c:v>
                </c:pt>
                <c:pt idx="539">
                  <c:v>-0.214</c:v>
                </c:pt>
                <c:pt idx="540">
                  <c:v>-0.214</c:v>
                </c:pt>
                <c:pt idx="541">
                  <c:v>-0.214</c:v>
                </c:pt>
                <c:pt idx="542">
                  <c:v>-0.21299999999999999</c:v>
                </c:pt>
                <c:pt idx="543">
                  <c:v>-0.21299999999999999</c:v>
                </c:pt>
                <c:pt idx="544">
                  <c:v>-0.21299999999999999</c:v>
                </c:pt>
                <c:pt idx="545">
                  <c:v>-0.21299999999999999</c:v>
                </c:pt>
                <c:pt idx="546">
                  <c:v>-0.21299999999999999</c:v>
                </c:pt>
                <c:pt idx="547">
                  <c:v>-0.21299999999999999</c:v>
                </c:pt>
                <c:pt idx="548">
                  <c:v>-0.21299999999999999</c:v>
                </c:pt>
                <c:pt idx="549">
                  <c:v>-0.21299999999999999</c:v>
                </c:pt>
                <c:pt idx="550">
                  <c:v>-0.21199999999999999</c:v>
                </c:pt>
                <c:pt idx="551">
                  <c:v>-0.21199999999999999</c:v>
                </c:pt>
                <c:pt idx="552">
                  <c:v>-0.21199999999999999</c:v>
                </c:pt>
                <c:pt idx="553">
                  <c:v>-0.21199999999999999</c:v>
                </c:pt>
                <c:pt idx="554">
                  <c:v>-0.21199999999999999</c:v>
                </c:pt>
                <c:pt idx="555">
                  <c:v>-0.21199999999999999</c:v>
                </c:pt>
                <c:pt idx="556">
                  <c:v>-0.21199999999999999</c:v>
                </c:pt>
                <c:pt idx="557">
                  <c:v>-0.21199999999999999</c:v>
                </c:pt>
                <c:pt idx="558">
                  <c:v>-0.21099999999999999</c:v>
                </c:pt>
                <c:pt idx="559">
                  <c:v>-0.21099999999999999</c:v>
                </c:pt>
                <c:pt idx="560">
                  <c:v>-0.21099999999999999</c:v>
                </c:pt>
                <c:pt idx="561">
                  <c:v>-0.21099999999999999</c:v>
                </c:pt>
                <c:pt idx="562">
                  <c:v>-0.21099999999999999</c:v>
                </c:pt>
                <c:pt idx="563">
                  <c:v>-0.21099999999999999</c:v>
                </c:pt>
                <c:pt idx="564">
                  <c:v>-0.21099999999999999</c:v>
                </c:pt>
                <c:pt idx="565">
                  <c:v>-0.21099999999999999</c:v>
                </c:pt>
                <c:pt idx="566">
                  <c:v>-0.21</c:v>
                </c:pt>
                <c:pt idx="567">
                  <c:v>-0.21</c:v>
                </c:pt>
                <c:pt idx="568">
                  <c:v>-0.21</c:v>
                </c:pt>
                <c:pt idx="569">
                  <c:v>-0.21</c:v>
                </c:pt>
                <c:pt idx="570">
                  <c:v>-0.21</c:v>
                </c:pt>
                <c:pt idx="571">
                  <c:v>-0.21</c:v>
                </c:pt>
                <c:pt idx="572">
                  <c:v>-0.21</c:v>
                </c:pt>
                <c:pt idx="573">
                  <c:v>-0.21</c:v>
                </c:pt>
                <c:pt idx="574">
                  <c:v>-0.20899999999999999</c:v>
                </c:pt>
                <c:pt idx="575">
                  <c:v>-0.20899999999999999</c:v>
                </c:pt>
                <c:pt idx="576">
                  <c:v>-0.20899999999999999</c:v>
                </c:pt>
                <c:pt idx="577">
                  <c:v>-0.20899999999999999</c:v>
                </c:pt>
                <c:pt idx="578">
                  <c:v>-0.20899999999999999</c:v>
                </c:pt>
                <c:pt idx="579">
                  <c:v>-0.20899999999999999</c:v>
                </c:pt>
                <c:pt idx="580">
                  <c:v>-0.20899999999999999</c:v>
                </c:pt>
                <c:pt idx="581">
                  <c:v>-0.20899999999999999</c:v>
                </c:pt>
                <c:pt idx="582">
                  <c:v>-0.20799999999999999</c:v>
                </c:pt>
                <c:pt idx="583">
                  <c:v>-0.20799999999999999</c:v>
                </c:pt>
                <c:pt idx="584">
                  <c:v>-0.20799999999999999</c:v>
                </c:pt>
                <c:pt idx="585">
                  <c:v>-0.20799999999999999</c:v>
                </c:pt>
                <c:pt idx="586">
                  <c:v>-0.20799999999999999</c:v>
                </c:pt>
                <c:pt idx="587">
                  <c:v>-0.20799999999999999</c:v>
                </c:pt>
                <c:pt idx="588">
                  <c:v>-0.20799999999999999</c:v>
                </c:pt>
                <c:pt idx="589">
                  <c:v>-0.20799999999999999</c:v>
                </c:pt>
                <c:pt idx="590">
                  <c:v>-0.20699999999999999</c:v>
                </c:pt>
                <c:pt idx="591">
                  <c:v>-0.20699999999999999</c:v>
                </c:pt>
                <c:pt idx="592">
                  <c:v>-0.20699999999999999</c:v>
                </c:pt>
                <c:pt idx="593">
                  <c:v>-0.20699999999999999</c:v>
                </c:pt>
                <c:pt idx="594">
                  <c:v>-0.20699999999999999</c:v>
                </c:pt>
                <c:pt idx="595">
                  <c:v>-0.20699999999999999</c:v>
                </c:pt>
                <c:pt idx="596">
                  <c:v>-0.20699999999999999</c:v>
                </c:pt>
                <c:pt idx="597">
                  <c:v>-0.20699999999999999</c:v>
                </c:pt>
                <c:pt idx="598">
                  <c:v>-0.20599999999999999</c:v>
                </c:pt>
                <c:pt idx="599">
                  <c:v>-0.20599999999999999</c:v>
                </c:pt>
                <c:pt idx="600">
                  <c:v>-0.20599999999999999</c:v>
                </c:pt>
                <c:pt idx="601">
                  <c:v>-0.20599999999999999</c:v>
                </c:pt>
                <c:pt idx="602">
                  <c:v>-0.20599999999999999</c:v>
                </c:pt>
                <c:pt idx="603">
                  <c:v>-0.20599999999999999</c:v>
                </c:pt>
                <c:pt idx="604">
                  <c:v>-0.20599999999999999</c:v>
                </c:pt>
                <c:pt idx="605">
                  <c:v>-0.20599999999999999</c:v>
                </c:pt>
                <c:pt idx="606">
                  <c:v>-0.20499999999999999</c:v>
                </c:pt>
                <c:pt idx="607">
                  <c:v>-0.20499999999999999</c:v>
                </c:pt>
                <c:pt idx="608">
                  <c:v>-0.20499999999999999</c:v>
                </c:pt>
                <c:pt idx="609">
                  <c:v>-0.20499999999999999</c:v>
                </c:pt>
                <c:pt idx="610">
                  <c:v>-0.20499999999999999</c:v>
                </c:pt>
                <c:pt idx="611">
                  <c:v>-0.20499999999999999</c:v>
                </c:pt>
                <c:pt idx="612">
                  <c:v>-0.20499999999999999</c:v>
                </c:pt>
                <c:pt idx="613">
                  <c:v>-0.20499999999999999</c:v>
                </c:pt>
                <c:pt idx="614">
                  <c:v>-0.20399999999999999</c:v>
                </c:pt>
                <c:pt idx="615">
                  <c:v>-0.20399999999999999</c:v>
                </c:pt>
                <c:pt idx="616">
                  <c:v>-0.20399999999999999</c:v>
                </c:pt>
                <c:pt idx="617">
                  <c:v>-0.20399999999999999</c:v>
                </c:pt>
                <c:pt idx="618">
                  <c:v>-0.20399999999999999</c:v>
                </c:pt>
                <c:pt idx="619">
                  <c:v>-0.20399999999999999</c:v>
                </c:pt>
                <c:pt idx="620">
                  <c:v>-0.20399999999999999</c:v>
                </c:pt>
                <c:pt idx="621">
                  <c:v>-0.20399999999999999</c:v>
                </c:pt>
                <c:pt idx="622">
                  <c:v>-0.20300000000000001</c:v>
                </c:pt>
                <c:pt idx="623">
                  <c:v>-0.20300000000000001</c:v>
                </c:pt>
                <c:pt idx="624">
                  <c:v>-0.20300000000000001</c:v>
                </c:pt>
                <c:pt idx="625">
                  <c:v>-0.20300000000000001</c:v>
                </c:pt>
                <c:pt idx="626">
                  <c:v>-0.20300000000000001</c:v>
                </c:pt>
                <c:pt idx="627">
                  <c:v>-0.20300000000000001</c:v>
                </c:pt>
                <c:pt idx="628">
                  <c:v>-0.20300000000000001</c:v>
                </c:pt>
                <c:pt idx="629">
                  <c:v>-0.20300000000000001</c:v>
                </c:pt>
                <c:pt idx="630">
                  <c:v>-0.20200000000000001</c:v>
                </c:pt>
                <c:pt idx="631">
                  <c:v>-0.20200000000000001</c:v>
                </c:pt>
                <c:pt idx="632">
                  <c:v>-0.20200000000000001</c:v>
                </c:pt>
                <c:pt idx="633">
                  <c:v>-0.20200000000000001</c:v>
                </c:pt>
                <c:pt idx="634">
                  <c:v>-0.20200000000000001</c:v>
                </c:pt>
                <c:pt idx="635">
                  <c:v>-0.20200000000000001</c:v>
                </c:pt>
                <c:pt idx="636">
                  <c:v>-0.20200000000000001</c:v>
                </c:pt>
                <c:pt idx="637">
                  <c:v>-0.20200000000000001</c:v>
                </c:pt>
                <c:pt idx="638">
                  <c:v>-0.20100000000000001</c:v>
                </c:pt>
                <c:pt idx="639">
                  <c:v>-0.20100000000000001</c:v>
                </c:pt>
                <c:pt idx="640">
                  <c:v>-0.20100000000000001</c:v>
                </c:pt>
                <c:pt idx="641">
                  <c:v>-0.20100000000000001</c:v>
                </c:pt>
                <c:pt idx="642">
                  <c:v>-0.20100000000000001</c:v>
                </c:pt>
                <c:pt idx="643">
                  <c:v>-0.20100000000000001</c:v>
                </c:pt>
                <c:pt idx="644">
                  <c:v>-0.20100000000000001</c:v>
                </c:pt>
                <c:pt idx="645">
                  <c:v>-0.20100000000000001</c:v>
                </c:pt>
                <c:pt idx="646">
                  <c:v>-0.2</c:v>
                </c:pt>
                <c:pt idx="647">
                  <c:v>-0.2</c:v>
                </c:pt>
                <c:pt idx="648">
                  <c:v>-0.2</c:v>
                </c:pt>
                <c:pt idx="649">
                  <c:v>-0.2</c:v>
                </c:pt>
                <c:pt idx="650">
                  <c:v>-0.2</c:v>
                </c:pt>
                <c:pt idx="651">
                  <c:v>-0.2</c:v>
                </c:pt>
                <c:pt idx="652">
                  <c:v>-0.2</c:v>
                </c:pt>
                <c:pt idx="653">
                  <c:v>-0.2</c:v>
                </c:pt>
                <c:pt idx="654">
                  <c:v>-0.19900000000000001</c:v>
                </c:pt>
                <c:pt idx="655">
                  <c:v>-0.19900000000000001</c:v>
                </c:pt>
                <c:pt idx="656">
                  <c:v>-0.19900000000000001</c:v>
                </c:pt>
                <c:pt idx="657">
                  <c:v>-0.19900000000000001</c:v>
                </c:pt>
                <c:pt idx="658">
                  <c:v>-0.19900000000000001</c:v>
                </c:pt>
                <c:pt idx="659">
                  <c:v>-0.19900000000000001</c:v>
                </c:pt>
                <c:pt idx="660">
                  <c:v>-0.19900000000000001</c:v>
                </c:pt>
                <c:pt idx="661">
                  <c:v>-0.19900000000000001</c:v>
                </c:pt>
                <c:pt idx="662">
                  <c:v>-0.19800000000000001</c:v>
                </c:pt>
                <c:pt idx="663">
                  <c:v>-0.19800000000000001</c:v>
                </c:pt>
                <c:pt idx="664">
                  <c:v>-0.19800000000000001</c:v>
                </c:pt>
                <c:pt idx="665">
                  <c:v>-0.19800000000000001</c:v>
                </c:pt>
                <c:pt idx="666">
                  <c:v>-0.19800000000000001</c:v>
                </c:pt>
                <c:pt idx="667">
                  <c:v>-0.19800000000000001</c:v>
                </c:pt>
                <c:pt idx="668">
                  <c:v>-0.19800000000000001</c:v>
                </c:pt>
                <c:pt idx="669">
                  <c:v>-0.19800000000000001</c:v>
                </c:pt>
                <c:pt idx="670">
                  <c:v>-0.19700000000000001</c:v>
                </c:pt>
                <c:pt idx="671">
                  <c:v>-0.19700000000000001</c:v>
                </c:pt>
                <c:pt idx="672">
                  <c:v>-0.19700000000000001</c:v>
                </c:pt>
                <c:pt idx="673">
                  <c:v>-0.19700000000000001</c:v>
                </c:pt>
                <c:pt idx="674">
                  <c:v>-0.19700000000000001</c:v>
                </c:pt>
                <c:pt idx="675">
                  <c:v>-0.19700000000000001</c:v>
                </c:pt>
                <c:pt idx="676">
                  <c:v>-0.19700000000000001</c:v>
                </c:pt>
                <c:pt idx="677">
                  <c:v>-0.19700000000000001</c:v>
                </c:pt>
                <c:pt idx="678">
                  <c:v>-0.19600000000000001</c:v>
                </c:pt>
                <c:pt idx="679">
                  <c:v>-0.19600000000000001</c:v>
                </c:pt>
                <c:pt idx="680">
                  <c:v>-0.19600000000000001</c:v>
                </c:pt>
                <c:pt idx="681">
                  <c:v>-0.19600000000000001</c:v>
                </c:pt>
                <c:pt idx="682">
                  <c:v>-0.19600000000000001</c:v>
                </c:pt>
                <c:pt idx="683">
                  <c:v>-0.19600000000000001</c:v>
                </c:pt>
                <c:pt idx="684">
                  <c:v>-0.19600000000000001</c:v>
                </c:pt>
                <c:pt idx="685">
                  <c:v>-0.19600000000000001</c:v>
                </c:pt>
                <c:pt idx="686">
                  <c:v>-0.19500000000000001</c:v>
                </c:pt>
                <c:pt idx="687">
                  <c:v>-0.19500000000000001</c:v>
                </c:pt>
                <c:pt idx="688">
                  <c:v>-0.19500000000000001</c:v>
                </c:pt>
                <c:pt idx="689">
                  <c:v>-0.19500000000000001</c:v>
                </c:pt>
                <c:pt idx="690">
                  <c:v>-0.19500000000000001</c:v>
                </c:pt>
                <c:pt idx="691">
                  <c:v>-0.19500000000000001</c:v>
                </c:pt>
                <c:pt idx="692">
                  <c:v>-0.19500000000000001</c:v>
                </c:pt>
                <c:pt idx="693">
                  <c:v>-0.19500000000000001</c:v>
                </c:pt>
                <c:pt idx="694">
                  <c:v>-0.19400000000000001</c:v>
                </c:pt>
                <c:pt idx="695">
                  <c:v>-0.19400000000000001</c:v>
                </c:pt>
                <c:pt idx="696">
                  <c:v>-0.19400000000000001</c:v>
                </c:pt>
                <c:pt idx="697">
                  <c:v>-0.19400000000000001</c:v>
                </c:pt>
                <c:pt idx="698">
                  <c:v>-0.19400000000000001</c:v>
                </c:pt>
                <c:pt idx="699">
                  <c:v>-0.19400000000000001</c:v>
                </c:pt>
                <c:pt idx="700">
                  <c:v>-0.19400000000000001</c:v>
                </c:pt>
                <c:pt idx="701">
                  <c:v>-0.19400000000000001</c:v>
                </c:pt>
                <c:pt idx="702">
                  <c:v>-0.193</c:v>
                </c:pt>
                <c:pt idx="703">
                  <c:v>-0.193</c:v>
                </c:pt>
                <c:pt idx="704">
                  <c:v>-0.193</c:v>
                </c:pt>
                <c:pt idx="705">
                  <c:v>-0.193</c:v>
                </c:pt>
                <c:pt idx="706">
                  <c:v>-0.193</c:v>
                </c:pt>
                <c:pt idx="707">
                  <c:v>-0.193</c:v>
                </c:pt>
                <c:pt idx="708">
                  <c:v>-0.193</c:v>
                </c:pt>
                <c:pt idx="709">
                  <c:v>-0.193</c:v>
                </c:pt>
                <c:pt idx="710">
                  <c:v>-0.192</c:v>
                </c:pt>
                <c:pt idx="711">
                  <c:v>-0.192</c:v>
                </c:pt>
                <c:pt idx="712">
                  <c:v>-0.192</c:v>
                </c:pt>
                <c:pt idx="713">
                  <c:v>-0.192</c:v>
                </c:pt>
                <c:pt idx="714">
                  <c:v>-0.192</c:v>
                </c:pt>
                <c:pt idx="715">
                  <c:v>-0.192</c:v>
                </c:pt>
                <c:pt idx="716">
                  <c:v>-0.192</c:v>
                </c:pt>
                <c:pt idx="717">
                  <c:v>-0.192</c:v>
                </c:pt>
                <c:pt idx="718">
                  <c:v>-0.191</c:v>
                </c:pt>
                <c:pt idx="719">
                  <c:v>-0.191</c:v>
                </c:pt>
                <c:pt idx="720">
                  <c:v>-0.191</c:v>
                </c:pt>
                <c:pt idx="721">
                  <c:v>-0.191</c:v>
                </c:pt>
                <c:pt idx="722">
                  <c:v>-0.191</c:v>
                </c:pt>
                <c:pt idx="723">
                  <c:v>-0.191</c:v>
                </c:pt>
                <c:pt idx="724">
                  <c:v>-0.191</c:v>
                </c:pt>
                <c:pt idx="725">
                  <c:v>-0.191</c:v>
                </c:pt>
                <c:pt idx="726">
                  <c:v>-0.19</c:v>
                </c:pt>
                <c:pt idx="727">
                  <c:v>-0.19</c:v>
                </c:pt>
                <c:pt idx="728">
                  <c:v>-0.19</c:v>
                </c:pt>
                <c:pt idx="729">
                  <c:v>-0.19</c:v>
                </c:pt>
                <c:pt idx="730">
                  <c:v>-0.19</c:v>
                </c:pt>
                <c:pt idx="731">
                  <c:v>-0.19</c:v>
                </c:pt>
                <c:pt idx="732">
                  <c:v>-0.19</c:v>
                </c:pt>
                <c:pt idx="733">
                  <c:v>-0.19</c:v>
                </c:pt>
                <c:pt idx="734">
                  <c:v>-0.189</c:v>
                </c:pt>
                <c:pt idx="735">
                  <c:v>-0.189</c:v>
                </c:pt>
                <c:pt idx="736">
                  <c:v>-0.189</c:v>
                </c:pt>
                <c:pt idx="737">
                  <c:v>-0.189</c:v>
                </c:pt>
                <c:pt idx="738">
                  <c:v>-0.189</c:v>
                </c:pt>
                <c:pt idx="739">
                  <c:v>-0.189</c:v>
                </c:pt>
                <c:pt idx="740">
                  <c:v>-0.189</c:v>
                </c:pt>
                <c:pt idx="741">
                  <c:v>-0.189</c:v>
                </c:pt>
                <c:pt idx="742">
                  <c:v>-0.188</c:v>
                </c:pt>
                <c:pt idx="743">
                  <c:v>-0.188</c:v>
                </c:pt>
                <c:pt idx="744">
                  <c:v>-0.188</c:v>
                </c:pt>
                <c:pt idx="745">
                  <c:v>-0.188</c:v>
                </c:pt>
                <c:pt idx="746">
                  <c:v>-0.188</c:v>
                </c:pt>
                <c:pt idx="747">
                  <c:v>-0.188</c:v>
                </c:pt>
                <c:pt idx="748">
                  <c:v>-0.188</c:v>
                </c:pt>
                <c:pt idx="749">
                  <c:v>-0.188</c:v>
                </c:pt>
                <c:pt idx="750">
                  <c:v>-0.187</c:v>
                </c:pt>
                <c:pt idx="751">
                  <c:v>-0.187</c:v>
                </c:pt>
                <c:pt idx="752">
                  <c:v>-0.187</c:v>
                </c:pt>
                <c:pt idx="753">
                  <c:v>-0.187</c:v>
                </c:pt>
                <c:pt idx="754">
                  <c:v>-0.187</c:v>
                </c:pt>
                <c:pt idx="755">
                  <c:v>-0.187</c:v>
                </c:pt>
                <c:pt idx="756">
                  <c:v>-0.187</c:v>
                </c:pt>
                <c:pt idx="757">
                  <c:v>-0.187</c:v>
                </c:pt>
                <c:pt idx="758">
                  <c:v>-0.186</c:v>
                </c:pt>
                <c:pt idx="759">
                  <c:v>-0.186</c:v>
                </c:pt>
                <c:pt idx="760">
                  <c:v>-0.186</c:v>
                </c:pt>
                <c:pt idx="761">
                  <c:v>-0.186</c:v>
                </c:pt>
                <c:pt idx="762">
                  <c:v>-0.186</c:v>
                </c:pt>
                <c:pt idx="763">
                  <c:v>-0.186</c:v>
                </c:pt>
                <c:pt idx="764">
                  <c:v>-0.186</c:v>
                </c:pt>
                <c:pt idx="765">
                  <c:v>-0.186</c:v>
                </c:pt>
                <c:pt idx="766">
                  <c:v>-0.185</c:v>
                </c:pt>
                <c:pt idx="767">
                  <c:v>-0.185</c:v>
                </c:pt>
                <c:pt idx="768">
                  <c:v>-0.185</c:v>
                </c:pt>
                <c:pt idx="769">
                  <c:v>-0.185</c:v>
                </c:pt>
                <c:pt idx="770">
                  <c:v>-0.185</c:v>
                </c:pt>
                <c:pt idx="771">
                  <c:v>-0.185</c:v>
                </c:pt>
                <c:pt idx="772">
                  <c:v>-0.185</c:v>
                </c:pt>
                <c:pt idx="773">
                  <c:v>-0.185</c:v>
                </c:pt>
                <c:pt idx="774">
                  <c:v>-0.184</c:v>
                </c:pt>
                <c:pt idx="775">
                  <c:v>-0.184</c:v>
                </c:pt>
                <c:pt idx="776">
                  <c:v>-0.184</c:v>
                </c:pt>
                <c:pt idx="777">
                  <c:v>-0.184</c:v>
                </c:pt>
                <c:pt idx="778">
                  <c:v>-0.184</c:v>
                </c:pt>
                <c:pt idx="779">
                  <c:v>-0.184</c:v>
                </c:pt>
                <c:pt idx="780">
                  <c:v>-0.184</c:v>
                </c:pt>
                <c:pt idx="781">
                  <c:v>-0.184</c:v>
                </c:pt>
                <c:pt idx="782">
                  <c:v>-0.184</c:v>
                </c:pt>
                <c:pt idx="783">
                  <c:v>-0.183</c:v>
                </c:pt>
                <c:pt idx="784">
                  <c:v>-0.183</c:v>
                </c:pt>
                <c:pt idx="785">
                  <c:v>-0.183</c:v>
                </c:pt>
                <c:pt idx="786">
                  <c:v>-0.183</c:v>
                </c:pt>
                <c:pt idx="787">
                  <c:v>-0.183</c:v>
                </c:pt>
                <c:pt idx="788">
                  <c:v>-0.183</c:v>
                </c:pt>
                <c:pt idx="789">
                  <c:v>-0.183</c:v>
                </c:pt>
                <c:pt idx="790">
                  <c:v>-0.183</c:v>
                </c:pt>
                <c:pt idx="791">
                  <c:v>-0.182</c:v>
                </c:pt>
                <c:pt idx="792">
                  <c:v>-0.182</c:v>
                </c:pt>
                <c:pt idx="793">
                  <c:v>-0.182</c:v>
                </c:pt>
                <c:pt idx="794">
                  <c:v>-0.182</c:v>
                </c:pt>
                <c:pt idx="795">
                  <c:v>-0.182</c:v>
                </c:pt>
                <c:pt idx="796">
                  <c:v>-0.182</c:v>
                </c:pt>
                <c:pt idx="797">
                  <c:v>-0.182</c:v>
                </c:pt>
                <c:pt idx="798">
                  <c:v>-0.182</c:v>
                </c:pt>
                <c:pt idx="799">
                  <c:v>-0.18099999999999999</c:v>
                </c:pt>
                <c:pt idx="800">
                  <c:v>-0.18099999999999999</c:v>
                </c:pt>
                <c:pt idx="801">
                  <c:v>-0.18099999999999999</c:v>
                </c:pt>
                <c:pt idx="802">
                  <c:v>-0.18099999999999999</c:v>
                </c:pt>
                <c:pt idx="803">
                  <c:v>-0.18099999999999999</c:v>
                </c:pt>
                <c:pt idx="804">
                  <c:v>-0.18099999999999999</c:v>
                </c:pt>
                <c:pt idx="805">
                  <c:v>-0.18099999999999999</c:v>
                </c:pt>
                <c:pt idx="806">
                  <c:v>-0.18099999999999999</c:v>
                </c:pt>
                <c:pt idx="807">
                  <c:v>-0.18</c:v>
                </c:pt>
                <c:pt idx="808">
                  <c:v>-0.18</c:v>
                </c:pt>
                <c:pt idx="809">
                  <c:v>-0.18</c:v>
                </c:pt>
                <c:pt idx="810">
                  <c:v>-0.18</c:v>
                </c:pt>
                <c:pt idx="811">
                  <c:v>-0.18</c:v>
                </c:pt>
                <c:pt idx="812">
                  <c:v>-0.18</c:v>
                </c:pt>
                <c:pt idx="813">
                  <c:v>-0.18</c:v>
                </c:pt>
                <c:pt idx="814">
                  <c:v>-0.18</c:v>
                </c:pt>
                <c:pt idx="815">
                  <c:v>-0.17899999999999999</c:v>
                </c:pt>
                <c:pt idx="816">
                  <c:v>-0.17899999999999999</c:v>
                </c:pt>
                <c:pt idx="817">
                  <c:v>-0.17899999999999999</c:v>
                </c:pt>
                <c:pt idx="818">
                  <c:v>-0.17899999999999999</c:v>
                </c:pt>
                <c:pt idx="819">
                  <c:v>-0.17899999999999999</c:v>
                </c:pt>
                <c:pt idx="820">
                  <c:v>-0.17899999999999999</c:v>
                </c:pt>
                <c:pt idx="821">
                  <c:v>-0.17899999999999999</c:v>
                </c:pt>
                <c:pt idx="822">
                  <c:v>-0.17899999999999999</c:v>
                </c:pt>
                <c:pt idx="823">
                  <c:v>-0.17799999999999999</c:v>
                </c:pt>
                <c:pt idx="824">
                  <c:v>-0.17799999999999999</c:v>
                </c:pt>
                <c:pt idx="825">
                  <c:v>-0.17799999999999999</c:v>
                </c:pt>
                <c:pt idx="826">
                  <c:v>-0.17799999999999999</c:v>
                </c:pt>
                <c:pt idx="827">
                  <c:v>-0.17799999999999999</c:v>
                </c:pt>
                <c:pt idx="828">
                  <c:v>-0.17799999999999999</c:v>
                </c:pt>
                <c:pt idx="829">
                  <c:v>-0.17799999999999999</c:v>
                </c:pt>
                <c:pt idx="830">
                  <c:v>-0.17799999999999999</c:v>
                </c:pt>
                <c:pt idx="831">
                  <c:v>-0.17699999999999999</c:v>
                </c:pt>
                <c:pt idx="832">
                  <c:v>-0.17699999999999999</c:v>
                </c:pt>
                <c:pt idx="833">
                  <c:v>-0.17699999999999999</c:v>
                </c:pt>
                <c:pt idx="834">
                  <c:v>-0.17699999999999999</c:v>
                </c:pt>
                <c:pt idx="835">
                  <c:v>-0.17699999999999999</c:v>
                </c:pt>
                <c:pt idx="836">
                  <c:v>-0.17699999999999999</c:v>
                </c:pt>
                <c:pt idx="837">
                  <c:v>-0.17699999999999999</c:v>
                </c:pt>
                <c:pt idx="838">
                  <c:v>-0.17699999999999999</c:v>
                </c:pt>
                <c:pt idx="839">
                  <c:v>-0.17599999999999999</c:v>
                </c:pt>
                <c:pt idx="840">
                  <c:v>-0.17599999999999999</c:v>
                </c:pt>
                <c:pt idx="841">
                  <c:v>-0.17599999999999999</c:v>
                </c:pt>
                <c:pt idx="842">
                  <c:v>-0.17599999999999999</c:v>
                </c:pt>
                <c:pt idx="843">
                  <c:v>-0.17599999999999999</c:v>
                </c:pt>
                <c:pt idx="844">
                  <c:v>-0.17599999999999999</c:v>
                </c:pt>
                <c:pt idx="845">
                  <c:v>-0.17599999999999999</c:v>
                </c:pt>
                <c:pt idx="846">
                  <c:v>-0.17599999999999999</c:v>
                </c:pt>
                <c:pt idx="847">
                  <c:v>-0.17499999999999999</c:v>
                </c:pt>
                <c:pt idx="848">
                  <c:v>-0.17499999999999999</c:v>
                </c:pt>
                <c:pt idx="849">
                  <c:v>-0.17499999999999999</c:v>
                </c:pt>
                <c:pt idx="850">
                  <c:v>-0.17499999999999999</c:v>
                </c:pt>
                <c:pt idx="851">
                  <c:v>-0.17499999999999999</c:v>
                </c:pt>
                <c:pt idx="852">
                  <c:v>-0.17499999999999999</c:v>
                </c:pt>
                <c:pt idx="853">
                  <c:v>-0.17499999999999999</c:v>
                </c:pt>
                <c:pt idx="854">
                  <c:v>-0.17499999999999999</c:v>
                </c:pt>
                <c:pt idx="855">
                  <c:v>-0.17399999999999999</c:v>
                </c:pt>
                <c:pt idx="856">
                  <c:v>-0.17399999999999999</c:v>
                </c:pt>
                <c:pt idx="857">
                  <c:v>-0.17399999999999999</c:v>
                </c:pt>
                <c:pt idx="858">
                  <c:v>-0.17399999999999999</c:v>
                </c:pt>
                <c:pt idx="859">
                  <c:v>-0.17399999999999999</c:v>
                </c:pt>
                <c:pt idx="860">
                  <c:v>-0.17399999999999999</c:v>
                </c:pt>
                <c:pt idx="861">
                  <c:v>-0.17399999999999999</c:v>
                </c:pt>
                <c:pt idx="862">
                  <c:v>-0.17399999999999999</c:v>
                </c:pt>
                <c:pt idx="863">
                  <c:v>-0.17299999999999999</c:v>
                </c:pt>
                <c:pt idx="864">
                  <c:v>-0.17299999999999999</c:v>
                </c:pt>
                <c:pt idx="865">
                  <c:v>-0.17299999999999999</c:v>
                </c:pt>
                <c:pt idx="866">
                  <c:v>-0.17299999999999999</c:v>
                </c:pt>
                <c:pt idx="867">
                  <c:v>-0.17299999999999999</c:v>
                </c:pt>
                <c:pt idx="868">
                  <c:v>-0.17299999999999999</c:v>
                </c:pt>
                <c:pt idx="869">
                  <c:v>-0.17299999999999999</c:v>
                </c:pt>
                <c:pt idx="870">
                  <c:v>-0.17299999999999999</c:v>
                </c:pt>
                <c:pt idx="871">
                  <c:v>-0.17199999999999999</c:v>
                </c:pt>
                <c:pt idx="872">
                  <c:v>-0.17199999999999999</c:v>
                </c:pt>
                <c:pt idx="873">
                  <c:v>-0.17199999999999999</c:v>
                </c:pt>
                <c:pt idx="874">
                  <c:v>-0.17199999999999999</c:v>
                </c:pt>
                <c:pt idx="875">
                  <c:v>-0.17199999999999999</c:v>
                </c:pt>
                <c:pt idx="876">
                  <c:v>-0.17199999999999999</c:v>
                </c:pt>
                <c:pt idx="877">
                  <c:v>-0.17199999999999999</c:v>
                </c:pt>
                <c:pt idx="878">
                  <c:v>-0.17199999999999999</c:v>
                </c:pt>
                <c:pt idx="879">
                  <c:v>-0.17100000000000001</c:v>
                </c:pt>
                <c:pt idx="880">
                  <c:v>-0.17100000000000001</c:v>
                </c:pt>
                <c:pt idx="881">
                  <c:v>-0.17100000000000001</c:v>
                </c:pt>
                <c:pt idx="882">
                  <c:v>-0.17100000000000001</c:v>
                </c:pt>
                <c:pt idx="883">
                  <c:v>-0.17100000000000001</c:v>
                </c:pt>
                <c:pt idx="884">
                  <c:v>-0.17100000000000001</c:v>
                </c:pt>
                <c:pt idx="885">
                  <c:v>-0.17100000000000001</c:v>
                </c:pt>
                <c:pt idx="886">
                  <c:v>-0.17100000000000001</c:v>
                </c:pt>
                <c:pt idx="887">
                  <c:v>-0.17</c:v>
                </c:pt>
                <c:pt idx="888">
                  <c:v>-0.17</c:v>
                </c:pt>
                <c:pt idx="889">
                  <c:v>-0.17</c:v>
                </c:pt>
                <c:pt idx="890">
                  <c:v>-0.17</c:v>
                </c:pt>
                <c:pt idx="891">
                  <c:v>-0.17</c:v>
                </c:pt>
                <c:pt idx="892">
                  <c:v>-0.17</c:v>
                </c:pt>
                <c:pt idx="893">
                  <c:v>-0.17</c:v>
                </c:pt>
                <c:pt idx="894">
                  <c:v>-0.17</c:v>
                </c:pt>
                <c:pt idx="895">
                  <c:v>-0.16900000000000001</c:v>
                </c:pt>
                <c:pt idx="896">
                  <c:v>-0.16900000000000001</c:v>
                </c:pt>
                <c:pt idx="897">
                  <c:v>-0.16900000000000001</c:v>
                </c:pt>
                <c:pt idx="898">
                  <c:v>-0.16900000000000001</c:v>
                </c:pt>
                <c:pt idx="899">
                  <c:v>-0.16900000000000001</c:v>
                </c:pt>
                <c:pt idx="900">
                  <c:v>-0.16900000000000001</c:v>
                </c:pt>
                <c:pt idx="901">
                  <c:v>-0.16900000000000001</c:v>
                </c:pt>
                <c:pt idx="902">
                  <c:v>-0.16900000000000001</c:v>
                </c:pt>
                <c:pt idx="903">
                  <c:v>-0.16800000000000001</c:v>
                </c:pt>
                <c:pt idx="904">
                  <c:v>-0.16800000000000001</c:v>
                </c:pt>
                <c:pt idx="905">
                  <c:v>-0.16800000000000001</c:v>
                </c:pt>
                <c:pt idx="906">
                  <c:v>-0.16800000000000001</c:v>
                </c:pt>
                <c:pt idx="907">
                  <c:v>-0.16800000000000001</c:v>
                </c:pt>
                <c:pt idx="908">
                  <c:v>-0.16800000000000001</c:v>
                </c:pt>
                <c:pt idx="909">
                  <c:v>-0.16800000000000001</c:v>
                </c:pt>
                <c:pt idx="910">
                  <c:v>-0.16800000000000001</c:v>
                </c:pt>
                <c:pt idx="911">
                  <c:v>-0.16700000000000001</c:v>
                </c:pt>
                <c:pt idx="912">
                  <c:v>-0.16700000000000001</c:v>
                </c:pt>
                <c:pt idx="913">
                  <c:v>-0.16700000000000001</c:v>
                </c:pt>
                <c:pt idx="914">
                  <c:v>-0.16700000000000001</c:v>
                </c:pt>
                <c:pt idx="915">
                  <c:v>-0.16700000000000001</c:v>
                </c:pt>
                <c:pt idx="916">
                  <c:v>-0.16700000000000001</c:v>
                </c:pt>
                <c:pt idx="917">
                  <c:v>-0.16700000000000001</c:v>
                </c:pt>
                <c:pt idx="918">
                  <c:v>-0.16700000000000001</c:v>
                </c:pt>
                <c:pt idx="919">
                  <c:v>-0.16600000000000001</c:v>
                </c:pt>
                <c:pt idx="920">
                  <c:v>-0.16600000000000001</c:v>
                </c:pt>
                <c:pt idx="921">
                  <c:v>-0.16600000000000001</c:v>
                </c:pt>
                <c:pt idx="922">
                  <c:v>-0.16600000000000001</c:v>
                </c:pt>
                <c:pt idx="923">
                  <c:v>-0.16600000000000001</c:v>
                </c:pt>
                <c:pt idx="924">
                  <c:v>-0.16600000000000001</c:v>
                </c:pt>
                <c:pt idx="925">
                  <c:v>-0.16600000000000001</c:v>
                </c:pt>
                <c:pt idx="926">
                  <c:v>-0.16600000000000001</c:v>
                </c:pt>
                <c:pt idx="927">
                  <c:v>-0.16500000000000001</c:v>
                </c:pt>
                <c:pt idx="928">
                  <c:v>-0.16500000000000001</c:v>
                </c:pt>
                <c:pt idx="929">
                  <c:v>-0.16500000000000001</c:v>
                </c:pt>
                <c:pt idx="930">
                  <c:v>-0.16500000000000001</c:v>
                </c:pt>
                <c:pt idx="931">
                  <c:v>-0.16500000000000001</c:v>
                </c:pt>
                <c:pt idx="932">
                  <c:v>-0.16500000000000001</c:v>
                </c:pt>
                <c:pt idx="933">
                  <c:v>-0.16500000000000001</c:v>
                </c:pt>
                <c:pt idx="934">
                  <c:v>-0.16500000000000001</c:v>
                </c:pt>
                <c:pt idx="935">
                  <c:v>-0.16400000000000001</c:v>
                </c:pt>
                <c:pt idx="936">
                  <c:v>-0.16400000000000001</c:v>
                </c:pt>
                <c:pt idx="937">
                  <c:v>-0.16400000000000001</c:v>
                </c:pt>
                <c:pt idx="938">
                  <c:v>-0.16400000000000001</c:v>
                </c:pt>
                <c:pt idx="939">
                  <c:v>-0.16400000000000001</c:v>
                </c:pt>
                <c:pt idx="940">
                  <c:v>-0.16400000000000001</c:v>
                </c:pt>
                <c:pt idx="941">
                  <c:v>-0.16400000000000001</c:v>
                </c:pt>
                <c:pt idx="942">
                  <c:v>-0.16400000000000001</c:v>
                </c:pt>
                <c:pt idx="943">
                  <c:v>-0.16300000000000001</c:v>
                </c:pt>
                <c:pt idx="944">
                  <c:v>-0.16300000000000001</c:v>
                </c:pt>
                <c:pt idx="945">
                  <c:v>-0.16300000000000001</c:v>
                </c:pt>
                <c:pt idx="946">
                  <c:v>-0.16300000000000001</c:v>
                </c:pt>
                <c:pt idx="947">
                  <c:v>-0.16300000000000001</c:v>
                </c:pt>
                <c:pt idx="948">
                  <c:v>-0.16300000000000001</c:v>
                </c:pt>
                <c:pt idx="949">
                  <c:v>-0.16300000000000001</c:v>
                </c:pt>
                <c:pt idx="950">
                  <c:v>-0.16300000000000001</c:v>
                </c:pt>
                <c:pt idx="951">
                  <c:v>-0.16200000000000001</c:v>
                </c:pt>
                <c:pt idx="952">
                  <c:v>-0.16200000000000001</c:v>
                </c:pt>
                <c:pt idx="953">
                  <c:v>-0.16200000000000001</c:v>
                </c:pt>
                <c:pt idx="954">
                  <c:v>-0.16200000000000001</c:v>
                </c:pt>
                <c:pt idx="955">
                  <c:v>-0.16200000000000001</c:v>
                </c:pt>
                <c:pt idx="956">
                  <c:v>-0.16200000000000001</c:v>
                </c:pt>
                <c:pt idx="957">
                  <c:v>-0.16200000000000001</c:v>
                </c:pt>
                <c:pt idx="958">
                  <c:v>-0.16200000000000001</c:v>
                </c:pt>
                <c:pt idx="959">
                  <c:v>-0.161</c:v>
                </c:pt>
                <c:pt idx="960">
                  <c:v>-0.161</c:v>
                </c:pt>
                <c:pt idx="961">
                  <c:v>-0.161</c:v>
                </c:pt>
                <c:pt idx="962">
                  <c:v>-0.161</c:v>
                </c:pt>
                <c:pt idx="963">
                  <c:v>-0.161</c:v>
                </c:pt>
                <c:pt idx="964">
                  <c:v>-0.161</c:v>
                </c:pt>
                <c:pt idx="965">
                  <c:v>-0.161</c:v>
                </c:pt>
                <c:pt idx="966">
                  <c:v>-0.161</c:v>
                </c:pt>
                <c:pt idx="967">
                  <c:v>-0.16</c:v>
                </c:pt>
                <c:pt idx="968">
                  <c:v>-0.16</c:v>
                </c:pt>
                <c:pt idx="969">
                  <c:v>-0.16</c:v>
                </c:pt>
                <c:pt idx="970">
                  <c:v>-0.16</c:v>
                </c:pt>
                <c:pt idx="971">
                  <c:v>-0.16</c:v>
                </c:pt>
                <c:pt idx="972">
                  <c:v>-0.16</c:v>
                </c:pt>
                <c:pt idx="973">
                  <c:v>-0.16</c:v>
                </c:pt>
                <c:pt idx="974">
                  <c:v>-0.16</c:v>
                </c:pt>
                <c:pt idx="975">
                  <c:v>-0.159</c:v>
                </c:pt>
                <c:pt idx="976">
                  <c:v>-0.159</c:v>
                </c:pt>
                <c:pt idx="977">
                  <c:v>-0.159</c:v>
                </c:pt>
                <c:pt idx="978">
                  <c:v>-0.159</c:v>
                </c:pt>
                <c:pt idx="979">
                  <c:v>-0.159</c:v>
                </c:pt>
                <c:pt idx="980">
                  <c:v>-0.159</c:v>
                </c:pt>
                <c:pt idx="981">
                  <c:v>-0.159</c:v>
                </c:pt>
                <c:pt idx="982">
                  <c:v>-0.159</c:v>
                </c:pt>
                <c:pt idx="983">
                  <c:v>-0.158</c:v>
                </c:pt>
                <c:pt idx="984">
                  <c:v>-0.158</c:v>
                </c:pt>
                <c:pt idx="985">
                  <c:v>-0.158</c:v>
                </c:pt>
                <c:pt idx="986">
                  <c:v>-0.158</c:v>
                </c:pt>
                <c:pt idx="987">
                  <c:v>-0.158</c:v>
                </c:pt>
                <c:pt idx="988">
                  <c:v>-0.158</c:v>
                </c:pt>
                <c:pt idx="989">
                  <c:v>-0.158</c:v>
                </c:pt>
                <c:pt idx="990">
                  <c:v>-0.158</c:v>
                </c:pt>
                <c:pt idx="991">
                  <c:v>-0.157</c:v>
                </c:pt>
                <c:pt idx="992">
                  <c:v>-0.157</c:v>
                </c:pt>
                <c:pt idx="993">
                  <c:v>-0.157</c:v>
                </c:pt>
                <c:pt idx="994">
                  <c:v>-0.157</c:v>
                </c:pt>
                <c:pt idx="995">
                  <c:v>-0.157</c:v>
                </c:pt>
                <c:pt idx="996">
                  <c:v>-0.157</c:v>
                </c:pt>
                <c:pt idx="997">
                  <c:v>-0.157</c:v>
                </c:pt>
                <c:pt idx="998">
                  <c:v>-0.157</c:v>
                </c:pt>
                <c:pt idx="999">
                  <c:v>-0.156</c:v>
                </c:pt>
                <c:pt idx="1000">
                  <c:v>-0.156</c:v>
                </c:pt>
                <c:pt idx="1001">
                  <c:v>-0.156</c:v>
                </c:pt>
                <c:pt idx="1002">
                  <c:v>-0.156</c:v>
                </c:pt>
                <c:pt idx="1003">
                  <c:v>-0.156</c:v>
                </c:pt>
                <c:pt idx="1004">
                  <c:v>-0.156</c:v>
                </c:pt>
                <c:pt idx="1005">
                  <c:v>-0.156</c:v>
                </c:pt>
                <c:pt idx="1006">
                  <c:v>-0.156</c:v>
                </c:pt>
                <c:pt idx="1007">
                  <c:v>-0.155</c:v>
                </c:pt>
                <c:pt idx="1008">
                  <c:v>-0.155</c:v>
                </c:pt>
                <c:pt idx="1009">
                  <c:v>-0.155</c:v>
                </c:pt>
                <c:pt idx="1010">
                  <c:v>-0.155</c:v>
                </c:pt>
                <c:pt idx="1011">
                  <c:v>-0.155</c:v>
                </c:pt>
                <c:pt idx="1012">
                  <c:v>-0.155</c:v>
                </c:pt>
                <c:pt idx="1013">
                  <c:v>-0.155</c:v>
                </c:pt>
                <c:pt idx="1014">
                  <c:v>-0.155</c:v>
                </c:pt>
                <c:pt idx="1015">
                  <c:v>-0.154</c:v>
                </c:pt>
                <c:pt idx="1016">
                  <c:v>-0.154</c:v>
                </c:pt>
                <c:pt idx="1017">
                  <c:v>-0.154</c:v>
                </c:pt>
                <c:pt idx="1018">
                  <c:v>-0.154</c:v>
                </c:pt>
                <c:pt idx="1019">
                  <c:v>-0.154</c:v>
                </c:pt>
                <c:pt idx="1020">
                  <c:v>-0.154</c:v>
                </c:pt>
                <c:pt idx="1021">
                  <c:v>-0.154</c:v>
                </c:pt>
                <c:pt idx="1022">
                  <c:v>-0.154</c:v>
                </c:pt>
                <c:pt idx="1023">
                  <c:v>-0.153</c:v>
                </c:pt>
                <c:pt idx="1024">
                  <c:v>-0.153</c:v>
                </c:pt>
                <c:pt idx="1025">
                  <c:v>-0.153</c:v>
                </c:pt>
                <c:pt idx="1026">
                  <c:v>-0.153</c:v>
                </c:pt>
                <c:pt idx="1027">
                  <c:v>-0.153</c:v>
                </c:pt>
                <c:pt idx="1028">
                  <c:v>-0.153</c:v>
                </c:pt>
                <c:pt idx="1029">
                  <c:v>-0.153</c:v>
                </c:pt>
                <c:pt idx="1030">
                  <c:v>-0.153</c:v>
                </c:pt>
                <c:pt idx="1031">
                  <c:v>-0.152</c:v>
                </c:pt>
                <c:pt idx="1032">
                  <c:v>-0.152</c:v>
                </c:pt>
                <c:pt idx="1033">
                  <c:v>-0.152</c:v>
                </c:pt>
                <c:pt idx="1034">
                  <c:v>-0.152</c:v>
                </c:pt>
                <c:pt idx="1035">
                  <c:v>-0.152</c:v>
                </c:pt>
                <c:pt idx="1036">
                  <c:v>-0.152</c:v>
                </c:pt>
                <c:pt idx="1037">
                  <c:v>-0.152</c:v>
                </c:pt>
                <c:pt idx="1038">
                  <c:v>-0.152</c:v>
                </c:pt>
                <c:pt idx="1039">
                  <c:v>-0.151</c:v>
                </c:pt>
                <c:pt idx="1040">
                  <c:v>-0.151</c:v>
                </c:pt>
                <c:pt idx="1041">
                  <c:v>-0.151</c:v>
                </c:pt>
                <c:pt idx="1042">
                  <c:v>-0.151</c:v>
                </c:pt>
                <c:pt idx="1043">
                  <c:v>-0.151</c:v>
                </c:pt>
                <c:pt idx="1044">
                  <c:v>-0.151</c:v>
                </c:pt>
                <c:pt idx="1045">
                  <c:v>-0.151</c:v>
                </c:pt>
                <c:pt idx="1046">
                  <c:v>-0.151</c:v>
                </c:pt>
                <c:pt idx="1047">
                  <c:v>-0.15</c:v>
                </c:pt>
                <c:pt idx="1048">
                  <c:v>-0.15</c:v>
                </c:pt>
                <c:pt idx="1049">
                  <c:v>-0.15</c:v>
                </c:pt>
                <c:pt idx="1050">
                  <c:v>-0.15</c:v>
                </c:pt>
                <c:pt idx="1051">
                  <c:v>-0.15</c:v>
                </c:pt>
                <c:pt idx="1052">
                  <c:v>-0.15</c:v>
                </c:pt>
                <c:pt idx="1053">
                  <c:v>-0.15</c:v>
                </c:pt>
                <c:pt idx="1054">
                  <c:v>-0.15</c:v>
                </c:pt>
                <c:pt idx="1055">
                  <c:v>-0.14899999999999999</c:v>
                </c:pt>
                <c:pt idx="1056">
                  <c:v>-0.14899999999999999</c:v>
                </c:pt>
                <c:pt idx="1057">
                  <c:v>-0.14899999999999999</c:v>
                </c:pt>
                <c:pt idx="1058">
                  <c:v>-0.14899999999999999</c:v>
                </c:pt>
                <c:pt idx="1059">
                  <c:v>-0.14899999999999999</c:v>
                </c:pt>
                <c:pt idx="1060">
                  <c:v>-0.14899999999999999</c:v>
                </c:pt>
                <c:pt idx="1061">
                  <c:v>-0.14899999999999999</c:v>
                </c:pt>
                <c:pt idx="1062">
                  <c:v>-0.14899999999999999</c:v>
                </c:pt>
                <c:pt idx="1063">
                  <c:v>-0.14799999999999999</c:v>
                </c:pt>
                <c:pt idx="1064">
                  <c:v>-0.14799999999999999</c:v>
                </c:pt>
                <c:pt idx="1065">
                  <c:v>-0.14799999999999999</c:v>
                </c:pt>
                <c:pt idx="1066">
                  <c:v>-0.14799999999999999</c:v>
                </c:pt>
                <c:pt idx="1067">
                  <c:v>-0.14799999999999999</c:v>
                </c:pt>
                <c:pt idx="1068">
                  <c:v>-0.14799999999999999</c:v>
                </c:pt>
                <c:pt idx="1069">
                  <c:v>-0.14799999999999999</c:v>
                </c:pt>
                <c:pt idx="1070">
                  <c:v>-0.14799999999999999</c:v>
                </c:pt>
                <c:pt idx="1071">
                  <c:v>-0.14699999999999999</c:v>
                </c:pt>
                <c:pt idx="1072">
                  <c:v>-0.14699999999999999</c:v>
                </c:pt>
                <c:pt idx="1073">
                  <c:v>-0.14699999999999999</c:v>
                </c:pt>
                <c:pt idx="1074">
                  <c:v>-0.14699999999999999</c:v>
                </c:pt>
                <c:pt idx="1075">
                  <c:v>-0.14699999999999999</c:v>
                </c:pt>
                <c:pt idx="1076">
                  <c:v>-0.14699999999999999</c:v>
                </c:pt>
                <c:pt idx="1077">
                  <c:v>-0.14699999999999999</c:v>
                </c:pt>
                <c:pt idx="1078">
                  <c:v>-0.14699999999999999</c:v>
                </c:pt>
                <c:pt idx="1079">
                  <c:v>-0.14599999999999999</c:v>
                </c:pt>
                <c:pt idx="1080">
                  <c:v>-0.14599999999999999</c:v>
                </c:pt>
                <c:pt idx="1081">
                  <c:v>-0.14599999999999999</c:v>
                </c:pt>
                <c:pt idx="1082">
                  <c:v>-0.14599999999999999</c:v>
                </c:pt>
                <c:pt idx="1083">
                  <c:v>-0.14599999999999999</c:v>
                </c:pt>
                <c:pt idx="1084">
                  <c:v>-0.14599999999999999</c:v>
                </c:pt>
                <c:pt idx="1085">
                  <c:v>-0.14599999999999999</c:v>
                </c:pt>
                <c:pt idx="1086">
                  <c:v>-0.14599999999999999</c:v>
                </c:pt>
                <c:pt idx="1087">
                  <c:v>-0.14499999999999999</c:v>
                </c:pt>
                <c:pt idx="1088">
                  <c:v>-0.14499999999999999</c:v>
                </c:pt>
                <c:pt idx="1089">
                  <c:v>-0.14499999999999999</c:v>
                </c:pt>
                <c:pt idx="1090">
                  <c:v>-0.14499999999999999</c:v>
                </c:pt>
                <c:pt idx="1091">
                  <c:v>-0.14499999999999999</c:v>
                </c:pt>
                <c:pt idx="1092">
                  <c:v>-0.14499999999999999</c:v>
                </c:pt>
                <c:pt idx="1093">
                  <c:v>-0.14499999999999999</c:v>
                </c:pt>
                <c:pt idx="1094">
                  <c:v>-0.14499999999999999</c:v>
                </c:pt>
                <c:pt idx="1095">
                  <c:v>-0.14399999999999999</c:v>
                </c:pt>
                <c:pt idx="1096">
                  <c:v>-0.14399999999999999</c:v>
                </c:pt>
                <c:pt idx="1097">
                  <c:v>-0.14399999999999999</c:v>
                </c:pt>
                <c:pt idx="1098">
                  <c:v>-0.14399999999999999</c:v>
                </c:pt>
                <c:pt idx="1099">
                  <c:v>-0.14399999999999999</c:v>
                </c:pt>
                <c:pt idx="1100">
                  <c:v>-0.14399999999999999</c:v>
                </c:pt>
                <c:pt idx="1101">
                  <c:v>-0.14399999999999999</c:v>
                </c:pt>
                <c:pt idx="1102">
                  <c:v>-0.14399999999999999</c:v>
                </c:pt>
                <c:pt idx="1103">
                  <c:v>-0.14299999999999999</c:v>
                </c:pt>
                <c:pt idx="1104">
                  <c:v>-0.14299999999999999</c:v>
                </c:pt>
                <c:pt idx="1105">
                  <c:v>-0.14299999999999999</c:v>
                </c:pt>
                <c:pt idx="1106">
                  <c:v>-0.14299999999999999</c:v>
                </c:pt>
                <c:pt idx="1107">
                  <c:v>-0.14299999999999999</c:v>
                </c:pt>
                <c:pt idx="1108">
                  <c:v>-0.14299999999999999</c:v>
                </c:pt>
                <c:pt idx="1109">
                  <c:v>-0.14299999999999999</c:v>
                </c:pt>
                <c:pt idx="1110">
                  <c:v>-0.14299999999999999</c:v>
                </c:pt>
                <c:pt idx="1111">
                  <c:v>-0.14199999999999999</c:v>
                </c:pt>
                <c:pt idx="1112">
                  <c:v>-0.14199999999999999</c:v>
                </c:pt>
                <c:pt idx="1113">
                  <c:v>-0.14199999999999999</c:v>
                </c:pt>
                <c:pt idx="1114">
                  <c:v>-0.14199999999999999</c:v>
                </c:pt>
                <c:pt idx="1115">
                  <c:v>-0.14199999999999999</c:v>
                </c:pt>
                <c:pt idx="1116">
                  <c:v>-0.14199999999999999</c:v>
                </c:pt>
                <c:pt idx="1117">
                  <c:v>-0.14199999999999999</c:v>
                </c:pt>
                <c:pt idx="1118">
                  <c:v>-0.14199999999999999</c:v>
                </c:pt>
                <c:pt idx="1119">
                  <c:v>-0.14099999999999999</c:v>
                </c:pt>
                <c:pt idx="1120">
                  <c:v>-0.14099999999999999</c:v>
                </c:pt>
                <c:pt idx="1121">
                  <c:v>-0.14099999999999999</c:v>
                </c:pt>
                <c:pt idx="1122">
                  <c:v>-0.14099999999999999</c:v>
                </c:pt>
                <c:pt idx="1123">
                  <c:v>-0.14099999999999999</c:v>
                </c:pt>
                <c:pt idx="1124">
                  <c:v>-0.14099999999999999</c:v>
                </c:pt>
                <c:pt idx="1125">
                  <c:v>-0.14099999999999999</c:v>
                </c:pt>
                <c:pt idx="1126">
                  <c:v>-0.14099999999999999</c:v>
                </c:pt>
                <c:pt idx="1127">
                  <c:v>-0.14000000000000001</c:v>
                </c:pt>
                <c:pt idx="1128">
                  <c:v>-0.14000000000000001</c:v>
                </c:pt>
                <c:pt idx="1129">
                  <c:v>-0.14000000000000001</c:v>
                </c:pt>
                <c:pt idx="1130">
                  <c:v>-0.14000000000000001</c:v>
                </c:pt>
                <c:pt idx="1131">
                  <c:v>-0.14000000000000001</c:v>
                </c:pt>
                <c:pt idx="1132">
                  <c:v>-0.14000000000000001</c:v>
                </c:pt>
                <c:pt idx="1133">
                  <c:v>-0.14000000000000001</c:v>
                </c:pt>
                <c:pt idx="1134">
                  <c:v>-0.14000000000000001</c:v>
                </c:pt>
                <c:pt idx="1135">
                  <c:v>-0.13900000000000001</c:v>
                </c:pt>
                <c:pt idx="1136">
                  <c:v>-0.13900000000000001</c:v>
                </c:pt>
                <c:pt idx="1137">
                  <c:v>-0.13900000000000001</c:v>
                </c:pt>
                <c:pt idx="1138">
                  <c:v>-0.13900000000000001</c:v>
                </c:pt>
                <c:pt idx="1139">
                  <c:v>-0.13900000000000001</c:v>
                </c:pt>
                <c:pt idx="1140">
                  <c:v>-0.13900000000000001</c:v>
                </c:pt>
                <c:pt idx="1141">
                  <c:v>-0.13900000000000001</c:v>
                </c:pt>
                <c:pt idx="1142">
                  <c:v>-0.13900000000000001</c:v>
                </c:pt>
                <c:pt idx="1143">
                  <c:v>-0.13900000000000001</c:v>
                </c:pt>
                <c:pt idx="1144">
                  <c:v>-0.13800000000000001</c:v>
                </c:pt>
                <c:pt idx="1145">
                  <c:v>-0.13800000000000001</c:v>
                </c:pt>
                <c:pt idx="1146">
                  <c:v>-0.13800000000000001</c:v>
                </c:pt>
                <c:pt idx="1147">
                  <c:v>-0.13800000000000001</c:v>
                </c:pt>
                <c:pt idx="1148">
                  <c:v>-0.13800000000000001</c:v>
                </c:pt>
                <c:pt idx="1149">
                  <c:v>-0.13800000000000001</c:v>
                </c:pt>
                <c:pt idx="1150">
                  <c:v>-0.13800000000000001</c:v>
                </c:pt>
                <c:pt idx="1151">
                  <c:v>-0.13800000000000001</c:v>
                </c:pt>
                <c:pt idx="1152">
                  <c:v>-0.13700000000000001</c:v>
                </c:pt>
                <c:pt idx="1153">
                  <c:v>-0.13700000000000001</c:v>
                </c:pt>
                <c:pt idx="1154">
                  <c:v>-0.13700000000000001</c:v>
                </c:pt>
                <c:pt idx="1155">
                  <c:v>-0.13700000000000001</c:v>
                </c:pt>
                <c:pt idx="1156">
                  <c:v>-0.13700000000000001</c:v>
                </c:pt>
                <c:pt idx="1157">
                  <c:v>-0.13700000000000001</c:v>
                </c:pt>
                <c:pt idx="1158">
                  <c:v>-0.13700000000000001</c:v>
                </c:pt>
                <c:pt idx="1159">
                  <c:v>-0.13700000000000001</c:v>
                </c:pt>
                <c:pt idx="1160">
                  <c:v>-0.13600000000000001</c:v>
                </c:pt>
                <c:pt idx="1161">
                  <c:v>-0.13600000000000001</c:v>
                </c:pt>
                <c:pt idx="1162">
                  <c:v>-0.13600000000000001</c:v>
                </c:pt>
                <c:pt idx="1163">
                  <c:v>-0.13600000000000001</c:v>
                </c:pt>
                <c:pt idx="1164">
                  <c:v>-0.13600000000000001</c:v>
                </c:pt>
                <c:pt idx="1165">
                  <c:v>-0.13600000000000001</c:v>
                </c:pt>
                <c:pt idx="1166">
                  <c:v>-0.13600000000000001</c:v>
                </c:pt>
                <c:pt idx="1167">
                  <c:v>-0.13600000000000001</c:v>
                </c:pt>
                <c:pt idx="1168">
                  <c:v>-0.13500000000000001</c:v>
                </c:pt>
                <c:pt idx="1169">
                  <c:v>-0.13500000000000001</c:v>
                </c:pt>
                <c:pt idx="1170">
                  <c:v>-0.13500000000000001</c:v>
                </c:pt>
                <c:pt idx="1171">
                  <c:v>-0.13500000000000001</c:v>
                </c:pt>
                <c:pt idx="1172">
                  <c:v>-0.13500000000000001</c:v>
                </c:pt>
                <c:pt idx="1173">
                  <c:v>-0.13500000000000001</c:v>
                </c:pt>
                <c:pt idx="1174">
                  <c:v>-0.13500000000000001</c:v>
                </c:pt>
                <c:pt idx="1175">
                  <c:v>-0.13500000000000001</c:v>
                </c:pt>
                <c:pt idx="1176">
                  <c:v>-0.13400000000000001</c:v>
                </c:pt>
                <c:pt idx="1177">
                  <c:v>-0.13400000000000001</c:v>
                </c:pt>
                <c:pt idx="1178">
                  <c:v>-0.13400000000000001</c:v>
                </c:pt>
                <c:pt idx="1179">
                  <c:v>-0.13400000000000001</c:v>
                </c:pt>
                <c:pt idx="1180">
                  <c:v>-0.13400000000000001</c:v>
                </c:pt>
                <c:pt idx="1181">
                  <c:v>-0.13400000000000001</c:v>
                </c:pt>
                <c:pt idx="1182">
                  <c:v>-0.13400000000000001</c:v>
                </c:pt>
                <c:pt idx="1183">
                  <c:v>-0.13400000000000001</c:v>
                </c:pt>
                <c:pt idx="1184">
                  <c:v>-0.13300000000000001</c:v>
                </c:pt>
                <c:pt idx="1185">
                  <c:v>-0.13300000000000001</c:v>
                </c:pt>
                <c:pt idx="1186">
                  <c:v>-0.13300000000000001</c:v>
                </c:pt>
                <c:pt idx="1187">
                  <c:v>-0.13300000000000001</c:v>
                </c:pt>
                <c:pt idx="1188">
                  <c:v>-0.13300000000000001</c:v>
                </c:pt>
                <c:pt idx="1189">
                  <c:v>-0.13300000000000001</c:v>
                </c:pt>
                <c:pt idx="1190">
                  <c:v>-0.13300000000000001</c:v>
                </c:pt>
                <c:pt idx="1191">
                  <c:v>-0.13300000000000001</c:v>
                </c:pt>
                <c:pt idx="1192">
                  <c:v>-0.13200000000000001</c:v>
                </c:pt>
                <c:pt idx="1193">
                  <c:v>-0.13200000000000001</c:v>
                </c:pt>
                <c:pt idx="1194">
                  <c:v>-0.13200000000000001</c:v>
                </c:pt>
                <c:pt idx="1195">
                  <c:v>-0.13200000000000001</c:v>
                </c:pt>
                <c:pt idx="1196">
                  <c:v>-0.13200000000000001</c:v>
                </c:pt>
                <c:pt idx="1197">
                  <c:v>-0.13200000000000001</c:v>
                </c:pt>
                <c:pt idx="1198">
                  <c:v>-0.13200000000000001</c:v>
                </c:pt>
                <c:pt idx="1199">
                  <c:v>-0.13200000000000001</c:v>
                </c:pt>
                <c:pt idx="1200">
                  <c:v>-0.13100000000000001</c:v>
                </c:pt>
                <c:pt idx="1201">
                  <c:v>-0.13100000000000001</c:v>
                </c:pt>
                <c:pt idx="1202">
                  <c:v>-0.13100000000000001</c:v>
                </c:pt>
                <c:pt idx="1203">
                  <c:v>-0.13100000000000001</c:v>
                </c:pt>
                <c:pt idx="1204">
                  <c:v>-0.13100000000000001</c:v>
                </c:pt>
                <c:pt idx="1205">
                  <c:v>-0.13100000000000001</c:v>
                </c:pt>
                <c:pt idx="1206">
                  <c:v>-0.13100000000000001</c:v>
                </c:pt>
                <c:pt idx="1207">
                  <c:v>-0.13100000000000001</c:v>
                </c:pt>
                <c:pt idx="1208">
                  <c:v>-0.13</c:v>
                </c:pt>
                <c:pt idx="1209">
                  <c:v>-0.13</c:v>
                </c:pt>
                <c:pt idx="1210">
                  <c:v>-0.13</c:v>
                </c:pt>
                <c:pt idx="1211">
                  <c:v>-0.13</c:v>
                </c:pt>
                <c:pt idx="1212">
                  <c:v>-0.13</c:v>
                </c:pt>
                <c:pt idx="1213">
                  <c:v>-0.13</c:v>
                </c:pt>
                <c:pt idx="1214">
                  <c:v>-0.13</c:v>
                </c:pt>
                <c:pt idx="1215">
                  <c:v>-0.13</c:v>
                </c:pt>
                <c:pt idx="1216">
                  <c:v>-0.129</c:v>
                </c:pt>
                <c:pt idx="1217">
                  <c:v>-0.129</c:v>
                </c:pt>
                <c:pt idx="1218">
                  <c:v>-0.129</c:v>
                </c:pt>
                <c:pt idx="1219">
                  <c:v>-0.129</c:v>
                </c:pt>
                <c:pt idx="1220">
                  <c:v>-0.129</c:v>
                </c:pt>
                <c:pt idx="1221">
                  <c:v>-0.129</c:v>
                </c:pt>
                <c:pt idx="1222">
                  <c:v>-0.129</c:v>
                </c:pt>
                <c:pt idx="1223">
                  <c:v>-0.129</c:v>
                </c:pt>
                <c:pt idx="1224">
                  <c:v>-0.128</c:v>
                </c:pt>
                <c:pt idx="1225">
                  <c:v>-0.128</c:v>
                </c:pt>
                <c:pt idx="1226">
                  <c:v>-0.128</c:v>
                </c:pt>
                <c:pt idx="1227">
                  <c:v>-0.128</c:v>
                </c:pt>
                <c:pt idx="1228">
                  <c:v>-0.128</c:v>
                </c:pt>
                <c:pt idx="1229">
                  <c:v>-0.128</c:v>
                </c:pt>
                <c:pt idx="1230">
                  <c:v>-0.128</c:v>
                </c:pt>
                <c:pt idx="1231">
                  <c:v>-0.128</c:v>
                </c:pt>
                <c:pt idx="1232">
                  <c:v>-0.127</c:v>
                </c:pt>
                <c:pt idx="1233">
                  <c:v>-0.127</c:v>
                </c:pt>
                <c:pt idx="1234">
                  <c:v>-0.127</c:v>
                </c:pt>
                <c:pt idx="1235">
                  <c:v>-0.127</c:v>
                </c:pt>
                <c:pt idx="1236">
                  <c:v>-0.127</c:v>
                </c:pt>
                <c:pt idx="1237">
                  <c:v>-0.127</c:v>
                </c:pt>
                <c:pt idx="1238">
                  <c:v>-0.127</c:v>
                </c:pt>
                <c:pt idx="1239">
                  <c:v>-0.127</c:v>
                </c:pt>
                <c:pt idx="1240">
                  <c:v>-0.126</c:v>
                </c:pt>
                <c:pt idx="1241">
                  <c:v>-0.126</c:v>
                </c:pt>
                <c:pt idx="1242">
                  <c:v>-0.126</c:v>
                </c:pt>
                <c:pt idx="1243">
                  <c:v>-0.126</c:v>
                </c:pt>
                <c:pt idx="1244">
                  <c:v>-0.126</c:v>
                </c:pt>
                <c:pt idx="1245">
                  <c:v>-0.126</c:v>
                </c:pt>
                <c:pt idx="1246">
                  <c:v>-0.126</c:v>
                </c:pt>
                <c:pt idx="1247">
                  <c:v>-0.126</c:v>
                </c:pt>
                <c:pt idx="1248">
                  <c:v>-0.125</c:v>
                </c:pt>
                <c:pt idx="1249">
                  <c:v>-0.125</c:v>
                </c:pt>
                <c:pt idx="1250">
                  <c:v>-0.125</c:v>
                </c:pt>
                <c:pt idx="1251">
                  <c:v>-0.125</c:v>
                </c:pt>
                <c:pt idx="1252">
                  <c:v>-0.125</c:v>
                </c:pt>
                <c:pt idx="1253">
                  <c:v>-0.125</c:v>
                </c:pt>
                <c:pt idx="1254">
                  <c:v>-0.125</c:v>
                </c:pt>
                <c:pt idx="1255">
                  <c:v>-0.125</c:v>
                </c:pt>
                <c:pt idx="1256">
                  <c:v>-0.124</c:v>
                </c:pt>
                <c:pt idx="1257">
                  <c:v>-0.124</c:v>
                </c:pt>
                <c:pt idx="1258">
                  <c:v>-0.124</c:v>
                </c:pt>
                <c:pt idx="1259">
                  <c:v>-0.124</c:v>
                </c:pt>
                <c:pt idx="1260">
                  <c:v>-0.124</c:v>
                </c:pt>
                <c:pt idx="1261">
                  <c:v>-0.124</c:v>
                </c:pt>
                <c:pt idx="1262">
                  <c:v>-0.124</c:v>
                </c:pt>
                <c:pt idx="1263">
                  <c:v>-0.124</c:v>
                </c:pt>
                <c:pt idx="1264">
                  <c:v>-0.123</c:v>
                </c:pt>
                <c:pt idx="1265">
                  <c:v>-0.123</c:v>
                </c:pt>
                <c:pt idx="1266">
                  <c:v>-0.123</c:v>
                </c:pt>
                <c:pt idx="1267">
                  <c:v>-0.123</c:v>
                </c:pt>
                <c:pt idx="1268">
                  <c:v>-0.123</c:v>
                </c:pt>
                <c:pt idx="1269">
                  <c:v>-0.123</c:v>
                </c:pt>
                <c:pt idx="1270">
                  <c:v>-0.123</c:v>
                </c:pt>
                <c:pt idx="1271">
                  <c:v>-0.123</c:v>
                </c:pt>
                <c:pt idx="1272">
                  <c:v>-0.122</c:v>
                </c:pt>
                <c:pt idx="1273">
                  <c:v>-0.122</c:v>
                </c:pt>
                <c:pt idx="1274">
                  <c:v>-0.122</c:v>
                </c:pt>
                <c:pt idx="1275">
                  <c:v>-0.122</c:v>
                </c:pt>
                <c:pt idx="1276">
                  <c:v>-0.122</c:v>
                </c:pt>
                <c:pt idx="1277">
                  <c:v>-0.122</c:v>
                </c:pt>
                <c:pt idx="1278">
                  <c:v>-0.122</c:v>
                </c:pt>
                <c:pt idx="1279">
                  <c:v>-0.122</c:v>
                </c:pt>
                <c:pt idx="1280">
                  <c:v>-0.121</c:v>
                </c:pt>
                <c:pt idx="1281">
                  <c:v>-0.121</c:v>
                </c:pt>
                <c:pt idx="1282">
                  <c:v>-0.121</c:v>
                </c:pt>
                <c:pt idx="1283">
                  <c:v>-0.121</c:v>
                </c:pt>
                <c:pt idx="1284">
                  <c:v>-0.121</c:v>
                </c:pt>
                <c:pt idx="1285">
                  <c:v>-0.121</c:v>
                </c:pt>
                <c:pt idx="1286">
                  <c:v>-0.121</c:v>
                </c:pt>
                <c:pt idx="1287">
                  <c:v>-0.121</c:v>
                </c:pt>
                <c:pt idx="1288">
                  <c:v>-0.12</c:v>
                </c:pt>
                <c:pt idx="1289">
                  <c:v>-0.12</c:v>
                </c:pt>
                <c:pt idx="1290">
                  <c:v>-0.12</c:v>
                </c:pt>
                <c:pt idx="1291">
                  <c:v>-0.12</c:v>
                </c:pt>
                <c:pt idx="1292">
                  <c:v>-0.12</c:v>
                </c:pt>
                <c:pt idx="1293">
                  <c:v>-0.12</c:v>
                </c:pt>
                <c:pt idx="1294">
                  <c:v>-0.12</c:v>
                </c:pt>
                <c:pt idx="1295">
                  <c:v>-0.12</c:v>
                </c:pt>
                <c:pt idx="1296">
                  <c:v>-0.11899999999999999</c:v>
                </c:pt>
                <c:pt idx="1297">
                  <c:v>-0.11899999999999999</c:v>
                </c:pt>
                <c:pt idx="1298">
                  <c:v>-0.11899999999999999</c:v>
                </c:pt>
                <c:pt idx="1299">
                  <c:v>-0.11899999999999999</c:v>
                </c:pt>
                <c:pt idx="1300">
                  <c:v>-0.11899999999999999</c:v>
                </c:pt>
                <c:pt idx="1301">
                  <c:v>-0.11899999999999999</c:v>
                </c:pt>
                <c:pt idx="1302">
                  <c:v>-0.11899999999999999</c:v>
                </c:pt>
                <c:pt idx="1303">
                  <c:v>-0.11899999999999999</c:v>
                </c:pt>
                <c:pt idx="1304">
                  <c:v>-0.11799999999999999</c:v>
                </c:pt>
                <c:pt idx="1305">
                  <c:v>-0.11799999999999999</c:v>
                </c:pt>
                <c:pt idx="1306">
                  <c:v>-0.11799999999999999</c:v>
                </c:pt>
                <c:pt idx="1307">
                  <c:v>-0.11799999999999999</c:v>
                </c:pt>
                <c:pt idx="1308">
                  <c:v>-0.11799999999999999</c:v>
                </c:pt>
                <c:pt idx="1309">
                  <c:v>-0.11799999999999999</c:v>
                </c:pt>
                <c:pt idx="1310">
                  <c:v>-0.11799999999999999</c:v>
                </c:pt>
                <c:pt idx="1311">
                  <c:v>-0.11799999999999999</c:v>
                </c:pt>
                <c:pt idx="1312">
                  <c:v>-0.11700000000000001</c:v>
                </c:pt>
                <c:pt idx="1313">
                  <c:v>-0.11700000000000001</c:v>
                </c:pt>
                <c:pt idx="1314">
                  <c:v>-0.11700000000000001</c:v>
                </c:pt>
                <c:pt idx="1315">
                  <c:v>-0.11700000000000001</c:v>
                </c:pt>
                <c:pt idx="1316">
                  <c:v>-0.11700000000000001</c:v>
                </c:pt>
                <c:pt idx="1317">
                  <c:v>-0.11700000000000001</c:v>
                </c:pt>
                <c:pt idx="1318">
                  <c:v>-0.11700000000000001</c:v>
                </c:pt>
                <c:pt idx="1319">
                  <c:v>-0.11700000000000001</c:v>
                </c:pt>
                <c:pt idx="1320">
                  <c:v>-0.11600000000000001</c:v>
                </c:pt>
                <c:pt idx="1321">
                  <c:v>-0.11600000000000001</c:v>
                </c:pt>
                <c:pt idx="1322">
                  <c:v>-0.11600000000000001</c:v>
                </c:pt>
                <c:pt idx="1323">
                  <c:v>-0.11600000000000001</c:v>
                </c:pt>
                <c:pt idx="1324">
                  <c:v>-0.11600000000000001</c:v>
                </c:pt>
                <c:pt idx="1325">
                  <c:v>-0.11600000000000001</c:v>
                </c:pt>
                <c:pt idx="1326">
                  <c:v>-0.11600000000000001</c:v>
                </c:pt>
                <c:pt idx="1327">
                  <c:v>-0.11600000000000001</c:v>
                </c:pt>
                <c:pt idx="1328">
                  <c:v>-0.115</c:v>
                </c:pt>
                <c:pt idx="1329">
                  <c:v>-0.115</c:v>
                </c:pt>
                <c:pt idx="1330">
                  <c:v>-0.115</c:v>
                </c:pt>
                <c:pt idx="1331">
                  <c:v>-0.115</c:v>
                </c:pt>
                <c:pt idx="1332">
                  <c:v>-0.115</c:v>
                </c:pt>
                <c:pt idx="1333">
                  <c:v>-0.115</c:v>
                </c:pt>
                <c:pt idx="1334">
                  <c:v>-0.115</c:v>
                </c:pt>
                <c:pt idx="1335">
                  <c:v>-0.115</c:v>
                </c:pt>
                <c:pt idx="1336">
                  <c:v>-0.114</c:v>
                </c:pt>
                <c:pt idx="1337">
                  <c:v>-0.114</c:v>
                </c:pt>
                <c:pt idx="1338">
                  <c:v>-0.114</c:v>
                </c:pt>
                <c:pt idx="1339">
                  <c:v>-0.114</c:v>
                </c:pt>
                <c:pt idx="1340">
                  <c:v>-0.114</c:v>
                </c:pt>
                <c:pt idx="1341">
                  <c:v>-0.114</c:v>
                </c:pt>
                <c:pt idx="1342">
                  <c:v>-0.114</c:v>
                </c:pt>
                <c:pt idx="1343">
                  <c:v>-0.114</c:v>
                </c:pt>
                <c:pt idx="1344">
                  <c:v>-0.113</c:v>
                </c:pt>
                <c:pt idx="1345">
                  <c:v>-0.113</c:v>
                </c:pt>
                <c:pt idx="1346">
                  <c:v>-0.113</c:v>
                </c:pt>
                <c:pt idx="1347">
                  <c:v>-0.113</c:v>
                </c:pt>
                <c:pt idx="1348">
                  <c:v>-0.113</c:v>
                </c:pt>
                <c:pt idx="1349">
                  <c:v>-0.113</c:v>
                </c:pt>
                <c:pt idx="1350">
                  <c:v>-0.113</c:v>
                </c:pt>
                <c:pt idx="1351">
                  <c:v>-0.113</c:v>
                </c:pt>
                <c:pt idx="1352">
                  <c:v>-0.112</c:v>
                </c:pt>
                <c:pt idx="1353">
                  <c:v>-0.112</c:v>
                </c:pt>
                <c:pt idx="1354">
                  <c:v>-0.112</c:v>
                </c:pt>
                <c:pt idx="1355">
                  <c:v>-0.112</c:v>
                </c:pt>
                <c:pt idx="1356">
                  <c:v>-0.112</c:v>
                </c:pt>
                <c:pt idx="1357">
                  <c:v>-0.112</c:v>
                </c:pt>
                <c:pt idx="1358">
                  <c:v>-0.112</c:v>
                </c:pt>
                <c:pt idx="1359">
                  <c:v>-0.112</c:v>
                </c:pt>
                <c:pt idx="1360">
                  <c:v>-0.111</c:v>
                </c:pt>
                <c:pt idx="1361">
                  <c:v>-0.111</c:v>
                </c:pt>
                <c:pt idx="1362">
                  <c:v>-0.111</c:v>
                </c:pt>
                <c:pt idx="1363">
                  <c:v>-0.111</c:v>
                </c:pt>
                <c:pt idx="1364">
                  <c:v>-0.111</c:v>
                </c:pt>
                <c:pt idx="1365">
                  <c:v>-0.111</c:v>
                </c:pt>
                <c:pt idx="1366">
                  <c:v>-0.111</c:v>
                </c:pt>
                <c:pt idx="1367">
                  <c:v>-0.111</c:v>
                </c:pt>
                <c:pt idx="1368">
                  <c:v>-0.11</c:v>
                </c:pt>
                <c:pt idx="1369">
                  <c:v>-0.11</c:v>
                </c:pt>
                <c:pt idx="1370">
                  <c:v>-0.11</c:v>
                </c:pt>
                <c:pt idx="1371">
                  <c:v>-0.11</c:v>
                </c:pt>
                <c:pt idx="1372">
                  <c:v>-0.11</c:v>
                </c:pt>
                <c:pt idx="1373">
                  <c:v>-0.11</c:v>
                </c:pt>
                <c:pt idx="1374">
                  <c:v>-0.11</c:v>
                </c:pt>
                <c:pt idx="1375">
                  <c:v>-0.11</c:v>
                </c:pt>
                <c:pt idx="1376">
                  <c:v>-0.109</c:v>
                </c:pt>
                <c:pt idx="1377">
                  <c:v>-0.109</c:v>
                </c:pt>
                <c:pt idx="1378">
                  <c:v>-0.109</c:v>
                </c:pt>
                <c:pt idx="1379">
                  <c:v>-0.109</c:v>
                </c:pt>
                <c:pt idx="1380">
                  <c:v>-0.109</c:v>
                </c:pt>
                <c:pt idx="1381">
                  <c:v>-0.109</c:v>
                </c:pt>
                <c:pt idx="1382">
                  <c:v>-0.109</c:v>
                </c:pt>
                <c:pt idx="1383">
                  <c:v>-0.109</c:v>
                </c:pt>
                <c:pt idx="1384">
                  <c:v>-0.108</c:v>
                </c:pt>
                <c:pt idx="1385">
                  <c:v>-0.108</c:v>
                </c:pt>
                <c:pt idx="1386">
                  <c:v>-0.108</c:v>
                </c:pt>
                <c:pt idx="1387">
                  <c:v>-0.108</c:v>
                </c:pt>
                <c:pt idx="1388">
                  <c:v>-0.108</c:v>
                </c:pt>
                <c:pt idx="1389">
                  <c:v>-0.108</c:v>
                </c:pt>
                <c:pt idx="1390">
                  <c:v>-0.108</c:v>
                </c:pt>
                <c:pt idx="1391">
                  <c:v>-0.108</c:v>
                </c:pt>
                <c:pt idx="1392">
                  <c:v>-0.107</c:v>
                </c:pt>
                <c:pt idx="1393">
                  <c:v>-0.107</c:v>
                </c:pt>
                <c:pt idx="1394">
                  <c:v>-0.107</c:v>
                </c:pt>
                <c:pt idx="1395">
                  <c:v>-0.107</c:v>
                </c:pt>
                <c:pt idx="1396">
                  <c:v>-0.107</c:v>
                </c:pt>
                <c:pt idx="1397">
                  <c:v>-0.107</c:v>
                </c:pt>
                <c:pt idx="1398">
                  <c:v>-0.107</c:v>
                </c:pt>
                <c:pt idx="1399">
                  <c:v>-0.107</c:v>
                </c:pt>
                <c:pt idx="1400">
                  <c:v>-0.106</c:v>
                </c:pt>
                <c:pt idx="1401">
                  <c:v>-0.106</c:v>
                </c:pt>
                <c:pt idx="1402">
                  <c:v>-0.106</c:v>
                </c:pt>
                <c:pt idx="1403">
                  <c:v>-0.106</c:v>
                </c:pt>
                <c:pt idx="1404">
                  <c:v>-0.106</c:v>
                </c:pt>
                <c:pt idx="1405">
                  <c:v>-0.106</c:v>
                </c:pt>
                <c:pt idx="1406">
                  <c:v>-0.106</c:v>
                </c:pt>
                <c:pt idx="1407">
                  <c:v>-0.106</c:v>
                </c:pt>
                <c:pt idx="1408">
                  <c:v>-0.105</c:v>
                </c:pt>
                <c:pt idx="1409">
                  <c:v>-0.105</c:v>
                </c:pt>
                <c:pt idx="1410">
                  <c:v>-0.105</c:v>
                </c:pt>
                <c:pt idx="1411">
                  <c:v>-0.105</c:v>
                </c:pt>
                <c:pt idx="1412">
                  <c:v>-0.105</c:v>
                </c:pt>
                <c:pt idx="1413">
                  <c:v>-0.105</c:v>
                </c:pt>
                <c:pt idx="1414">
                  <c:v>-0.105</c:v>
                </c:pt>
                <c:pt idx="1415">
                  <c:v>-0.105</c:v>
                </c:pt>
                <c:pt idx="1416">
                  <c:v>-0.104</c:v>
                </c:pt>
                <c:pt idx="1417">
                  <c:v>-0.104</c:v>
                </c:pt>
                <c:pt idx="1418">
                  <c:v>-0.104</c:v>
                </c:pt>
                <c:pt idx="1419">
                  <c:v>-0.104</c:v>
                </c:pt>
                <c:pt idx="1420">
                  <c:v>-0.104</c:v>
                </c:pt>
                <c:pt idx="1421">
                  <c:v>-0.104</c:v>
                </c:pt>
                <c:pt idx="1422">
                  <c:v>-0.104</c:v>
                </c:pt>
                <c:pt idx="1423">
                  <c:v>-0.104</c:v>
                </c:pt>
                <c:pt idx="1424">
                  <c:v>-0.10299999999999999</c:v>
                </c:pt>
                <c:pt idx="1425">
                  <c:v>-0.10299999999999999</c:v>
                </c:pt>
                <c:pt idx="1426">
                  <c:v>-0.10299999999999999</c:v>
                </c:pt>
                <c:pt idx="1427">
                  <c:v>-0.10299999999999999</c:v>
                </c:pt>
                <c:pt idx="1428">
                  <c:v>-0.10299999999999999</c:v>
                </c:pt>
                <c:pt idx="1429">
                  <c:v>-0.10299999999999999</c:v>
                </c:pt>
                <c:pt idx="1430">
                  <c:v>-0.10299999999999999</c:v>
                </c:pt>
                <c:pt idx="1431">
                  <c:v>-0.10299999999999999</c:v>
                </c:pt>
                <c:pt idx="1432">
                  <c:v>-0.10199999999999999</c:v>
                </c:pt>
                <c:pt idx="1433">
                  <c:v>-0.10199999999999999</c:v>
                </c:pt>
                <c:pt idx="1434">
                  <c:v>-0.10199999999999999</c:v>
                </c:pt>
                <c:pt idx="1435">
                  <c:v>-0.10199999999999999</c:v>
                </c:pt>
                <c:pt idx="1436">
                  <c:v>-0.10199999999999999</c:v>
                </c:pt>
                <c:pt idx="1437">
                  <c:v>-0.10199999999999999</c:v>
                </c:pt>
                <c:pt idx="1438">
                  <c:v>-0.10199999999999999</c:v>
                </c:pt>
                <c:pt idx="1439">
                  <c:v>-0.10199999999999999</c:v>
                </c:pt>
                <c:pt idx="1440">
                  <c:v>-0.10100000000000001</c:v>
                </c:pt>
                <c:pt idx="1441">
                  <c:v>-0.10100000000000001</c:v>
                </c:pt>
                <c:pt idx="1442">
                  <c:v>-0.10100000000000001</c:v>
                </c:pt>
                <c:pt idx="1443">
                  <c:v>-0.10100000000000001</c:v>
                </c:pt>
                <c:pt idx="1444">
                  <c:v>-0.10100000000000001</c:v>
                </c:pt>
                <c:pt idx="1445">
                  <c:v>-0.10100000000000001</c:v>
                </c:pt>
                <c:pt idx="1446">
                  <c:v>-0.10100000000000001</c:v>
                </c:pt>
                <c:pt idx="1447">
                  <c:v>-0.10100000000000001</c:v>
                </c:pt>
                <c:pt idx="1448">
                  <c:v>-0.1</c:v>
                </c:pt>
                <c:pt idx="1449">
                  <c:v>-0.1</c:v>
                </c:pt>
                <c:pt idx="1450">
                  <c:v>-0.1</c:v>
                </c:pt>
                <c:pt idx="1451">
                  <c:v>-0.1</c:v>
                </c:pt>
                <c:pt idx="1452">
                  <c:v>-0.1</c:v>
                </c:pt>
                <c:pt idx="1453">
                  <c:v>-9.9900000000000003E-2</c:v>
                </c:pt>
                <c:pt idx="1454">
                  <c:v>-9.9699999999999997E-2</c:v>
                </c:pt>
                <c:pt idx="1455">
                  <c:v>-9.9599999999999994E-2</c:v>
                </c:pt>
                <c:pt idx="1456">
                  <c:v>-9.9500000000000005E-2</c:v>
                </c:pt>
                <c:pt idx="1457">
                  <c:v>-9.9400000000000002E-2</c:v>
                </c:pt>
                <c:pt idx="1458">
                  <c:v>-9.9199999999999997E-2</c:v>
                </c:pt>
                <c:pt idx="1459">
                  <c:v>-9.9099999999999994E-2</c:v>
                </c:pt>
                <c:pt idx="1460">
                  <c:v>-9.9000000000000005E-2</c:v>
                </c:pt>
                <c:pt idx="1461">
                  <c:v>-9.8900000000000002E-2</c:v>
                </c:pt>
                <c:pt idx="1462">
                  <c:v>-9.8699999999999996E-2</c:v>
                </c:pt>
                <c:pt idx="1463">
                  <c:v>-9.8599999999999993E-2</c:v>
                </c:pt>
                <c:pt idx="1464">
                  <c:v>-9.8500000000000004E-2</c:v>
                </c:pt>
                <c:pt idx="1465">
                  <c:v>-9.8400000000000001E-2</c:v>
                </c:pt>
                <c:pt idx="1466">
                  <c:v>-9.8199999999999996E-2</c:v>
                </c:pt>
                <c:pt idx="1467">
                  <c:v>-9.8100000000000007E-2</c:v>
                </c:pt>
                <c:pt idx="1468">
                  <c:v>-9.8000000000000004E-2</c:v>
                </c:pt>
                <c:pt idx="1469">
                  <c:v>-9.7900000000000001E-2</c:v>
                </c:pt>
                <c:pt idx="1470">
                  <c:v>-9.7699999999999995E-2</c:v>
                </c:pt>
                <c:pt idx="1471">
                  <c:v>-9.7600000000000006E-2</c:v>
                </c:pt>
                <c:pt idx="1472">
                  <c:v>-9.7500000000000003E-2</c:v>
                </c:pt>
                <c:pt idx="1473">
                  <c:v>-9.74E-2</c:v>
                </c:pt>
                <c:pt idx="1474">
                  <c:v>-9.7199999999999995E-2</c:v>
                </c:pt>
                <c:pt idx="1475">
                  <c:v>-9.7100000000000006E-2</c:v>
                </c:pt>
                <c:pt idx="1476">
                  <c:v>-9.7000000000000003E-2</c:v>
                </c:pt>
                <c:pt idx="1477">
                  <c:v>-9.69E-2</c:v>
                </c:pt>
                <c:pt idx="1478">
                  <c:v>-9.6699999999999994E-2</c:v>
                </c:pt>
                <c:pt idx="1479">
                  <c:v>-9.6600000000000005E-2</c:v>
                </c:pt>
                <c:pt idx="1480">
                  <c:v>-9.6500000000000002E-2</c:v>
                </c:pt>
                <c:pt idx="1481">
                  <c:v>-9.64E-2</c:v>
                </c:pt>
                <c:pt idx="1482">
                  <c:v>-9.6199999999999994E-2</c:v>
                </c:pt>
                <c:pt idx="1483">
                  <c:v>-9.6100000000000005E-2</c:v>
                </c:pt>
                <c:pt idx="1484">
                  <c:v>-9.6000000000000002E-2</c:v>
                </c:pt>
                <c:pt idx="1485">
                  <c:v>-9.5899999999999999E-2</c:v>
                </c:pt>
                <c:pt idx="1486">
                  <c:v>-9.5699999999999993E-2</c:v>
                </c:pt>
                <c:pt idx="1487">
                  <c:v>-9.5600000000000004E-2</c:v>
                </c:pt>
                <c:pt idx="1488">
                  <c:v>-9.5500000000000002E-2</c:v>
                </c:pt>
                <c:pt idx="1489">
                  <c:v>-9.5399999999999999E-2</c:v>
                </c:pt>
                <c:pt idx="1490">
                  <c:v>-9.5200000000000007E-2</c:v>
                </c:pt>
                <c:pt idx="1491">
                  <c:v>-9.5100000000000004E-2</c:v>
                </c:pt>
                <c:pt idx="1492">
                  <c:v>-9.5000000000000001E-2</c:v>
                </c:pt>
                <c:pt idx="1493">
                  <c:v>-9.4899999999999998E-2</c:v>
                </c:pt>
                <c:pt idx="1494">
                  <c:v>-9.4700000000000006E-2</c:v>
                </c:pt>
                <c:pt idx="1495">
                  <c:v>-9.4600000000000004E-2</c:v>
                </c:pt>
                <c:pt idx="1496">
                  <c:v>-9.4500000000000001E-2</c:v>
                </c:pt>
                <c:pt idx="1497">
                  <c:v>-9.4399999999999998E-2</c:v>
                </c:pt>
                <c:pt idx="1498">
                  <c:v>-9.4200000000000006E-2</c:v>
                </c:pt>
                <c:pt idx="1499">
                  <c:v>-9.4100000000000003E-2</c:v>
                </c:pt>
                <c:pt idx="1500">
                  <c:v>-9.4E-2</c:v>
                </c:pt>
                <c:pt idx="1501">
                  <c:v>-9.3899999999999997E-2</c:v>
                </c:pt>
                <c:pt idx="1502">
                  <c:v>-9.3799999999999994E-2</c:v>
                </c:pt>
                <c:pt idx="1503">
                  <c:v>-9.3600000000000003E-2</c:v>
                </c:pt>
                <c:pt idx="1504">
                  <c:v>-9.35E-2</c:v>
                </c:pt>
                <c:pt idx="1505">
                  <c:v>-9.3399999999999997E-2</c:v>
                </c:pt>
                <c:pt idx="1506">
                  <c:v>-9.3299999999999994E-2</c:v>
                </c:pt>
                <c:pt idx="1507">
                  <c:v>-9.3100000000000002E-2</c:v>
                </c:pt>
                <c:pt idx="1508">
                  <c:v>-9.2999999999999999E-2</c:v>
                </c:pt>
                <c:pt idx="1509">
                  <c:v>-9.2899999999999996E-2</c:v>
                </c:pt>
                <c:pt idx="1510">
                  <c:v>-9.2799999999999994E-2</c:v>
                </c:pt>
                <c:pt idx="1511">
                  <c:v>-9.2600000000000002E-2</c:v>
                </c:pt>
                <c:pt idx="1512">
                  <c:v>-9.2499999999999999E-2</c:v>
                </c:pt>
                <c:pt idx="1513">
                  <c:v>-9.2399999999999996E-2</c:v>
                </c:pt>
                <c:pt idx="1514">
                  <c:v>-9.2299999999999993E-2</c:v>
                </c:pt>
                <c:pt idx="1515">
                  <c:v>-9.2100000000000001E-2</c:v>
                </c:pt>
                <c:pt idx="1516">
                  <c:v>-9.1999999999999998E-2</c:v>
                </c:pt>
                <c:pt idx="1517">
                  <c:v>-9.1899999999999996E-2</c:v>
                </c:pt>
                <c:pt idx="1518">
                  <c:v>-9.1800000000000007E-2</c:v>
                </c:pt>
                <c:pt idx="1519">
                  <c:v>-9.1600000000000001E-2</c:v>
                </c:pt>
                <c:pt idx="1520">
                  <c:v>-9.1499999999999998E-2</c:v>
                </c:pt>
                <c:pt idx="1521">
                  <c:v>-9.1399999999999995E-2</c:v>
                </c:pt>
                <c:pt idx="1522">
                  <c:v>-9.1300000000000006E-2</c:v>
                </c:pt>
                <c:pt idx="1523">
                  <c:v>-9.11E-2</c:v>
                </c:pt>
                <c:pt idx="1524">
                  <c:v>-9.0999999999999998E-2</c:v>
                </c:pt>
                <c:pt idx="1525">
                  <c:v>-9.0899999999999995E-2</c:v>
                </c:pt>
                <c:pt idx="1526">
                  <c:v>-9.0800000000000006E-2</c:v>
                </c:pt>
                <c:pt idx="1527">
                  <c:v>-9.06E-2</c:v>
                </c:pt>
                <c:pt idx="1528">
                  <c:v>-9.0499999999999997E-2</c:v>
                </c:pt>
                <c:pt idx="1529">
                  <c:v>-9.0399999999999994E-2</c:v>
                </c:pt>
                <c:pt idx="1530">
                  <c:v>-9.0300000000000005E-2</c:v>
                </c:pt>
                <c:pt idx="1531">
                  <c:v>-9.01E-2</c:v>
                </c:pt>
                <c:pt idx="1532">
                  <c:v>-0.09</c:v>
                </c:pt>
                <c:pt idx="1533">
                  <c:v>-8.9899999999999994E-2</c:v>
                </c:pt>
                <c:pt idx="1534">
                  <c:v>-8.9800000000000005E-2</c:v>
                </c:pt>
                <c:pt idx="1535">
                  <c:v>-8.9599999999999999E-2</c:v>
                </c:pt>
                <c:pt idx="1536">
                  <c:v>-8.9499999999999996E-2</c:v>
                </c:pt>
                <c:pt idx="1537">
                  <c:v>-8.9399999999999993E-2</c:v>
                </c:pt>
                <c:pt idx="1538">
                  <c:v>-8.9300000000000004E-2</c:v>
                </c:pt>
                <c:pt idx="1539">
                  <c:v>-8.9099999999999999E-2</c:v>
                </c:pt>
                <c:pt idx="1540">
                  <c:v>-8.8999999999999996E-2</c:v>
                </c:pt>
                <c:pt idx="1541">
                  <c:v>-8.8900000000000007E-2</c:v>
                </c:pt>
                <c:pt idx="1542">
                  <c:v>-8.8800000000000004E-2</c:v>
                </c:pt>
                <c:pt idx="1543">
                  <c:v>-8.8599999999999998E-2</c:v>
                </c:pt>
                <c:pt idx="1544">
                  <c:v>-8.8499999999999995E-2</c:v>
                </c:pt>
                <c:pt idx="1545">
                  <c:v>-8.8400000000000006E-2</c:v>
                </c:pt>
                <c:pt idx="1546">
                  <c:v>-8.8300000000000003E-2</c:v>
                </c:pt>
                <c:pt idx="1547">
                  <c:v>-8.8099999999999998E-2</c:v>
                </c:pt>
                <c:pt idx="1548">
                  <c:v>-8.7999999999999995E-2</c:v>
                </c:pt>
                <c:pt idx="1549">
                  <c:v>-8.7900000000000006E-2</c:v>
                </c:pt>
                <c:pt idx="1550">
                  <c:v>-8.7800000000000003E-2</c:v>
                </c:pt>
                <c:pt idx="1551">
                  <c:v>-8.7599999999999997E-2</c:v>
                </c:pt>
                <c:pt idx="1552">
                  <c:v>-8.7499999999999994E-2</c:v>
                </c:pt>
                <c:pt idx="1553">
                  <c:v>-8.7400000000000005E-2</c:v>
                </c:pt>
                <c:pt idx="1554">
                  <c:v>-8.7300000000000003E-2</c:v>
                </c:pt>
                <c:pt idx="1555">
                  <c:v>-8.7099999999999997E-2</c:v>
                </c:pt>
                <c:pt idx="1556">
                  <c:v>-8.6999999999999994E-2</c:v>
                </c:pt>
                <c:pt idx="1557">
                  <c:v>-8.6900000000000005E-2</c:v>
                </c:pt>
                <c:pt idx="1558">
                  <c:v>-8.6800000000000002E-2</c:v>
                </c:pt>
                <c:pt idx="1559">
                  <c:v>-8.6599999999999996E-2</c:v>
                </c:pt>
                <c:pt idx="1560">
                  <c:v>-8.6499999999999994E-2</c:v>
                </c:pt>
                <c:pt idx="1561">
                  <c:v>-8.6400000000000005E-2</c:v>
                </c:pt>
                <c:pt idx="1562">
                  <c:v>-8.6300000000000002E-2</c:v>
                </c:pt>
                <c:pt idx="1563">
                  <c:v>-8.6099999999999996E-2</c:v>
                </c:pt>
                <c:pt idx="1564">
                  <c:v>-8.5999999999999993E-2</c:v>
                </c:pt>
                <c:pt idx="1565">
                  <c:v>-8.5900000000000004E-2</c:v>
                </c:pt>
                <c:pt idx="1566">
                  <c:v>-8.5800000000000001E-2</c:v>
                </c:pt>
                <c:pt idx="1567">
                  <c:v>-8.5599999999999996E-2</c:v>
                </c:pt>
                <c:pt idx="1568">
                  <c:v>-8.5500000000000007E-2</c:v>
                </c:pt>
                <c:pt idx="1569">
                  <c:v>-8.5400000000000004E-2</c:v>
                </c:pt>
                <c:pt idx="1570">
                  <c:v>-8.5300000000000001E-2</c:v>
                </c:pt>
                <c:pt idx="1571">
                  <c:v>-8.5099999999999995E-2</c:v>
                </c:pt>
                <c:pt idx="1572">
                  <c:v>-8.5000000000000006E-2</c:v>
                </c:pt>
                <c:pt idx="1573">
                  <c:v>-8.4900000000000003E-2</c:v>
                </c:pt>
                <c:pt idx="1574">
                  <c:v>-8.48E-2</c:v>
                </c:pt>
                <c:pt idx="1575">
                  <c:v>-8.4699999999999998E-2</c:v>
                </c:pt>
                <c:pt idx="1576">
                  <c:v>-8.4500000000000006E-2</c:v>
                </c:pt>
                <c:pt idx="1577">
                  <c:v>-8.4400000000000003E-2</c:v>
                </c:pt>
                <c:pt idx="1578">
                  <c:v>-8.43E-2</c:v>
                </c:pt>
                <c:pt idx="1579">
                  <c:v>-8.4199999999999997E-2</c:v>
                </c:pt>
                <c:pt idx="1580">
                  <c:v>-8.4000000000000005E-2</c:v>
                </c:pt>
                <c:pt idx="1581">
                  <c:v>-8.3900000000000002E-2</c:v>
                </c:pt>
                <c:pt idx="1582">
                  <c:v>-8.3799999999999999E-2</c:v>
                </c:pt>
                <c:pt idx="1583">
                  <c:v>-8.3699999999999997E-2</c:v>
                </c:pt>
                <c:pt idx="1584">
                  <c:v>-8.3500000000000005E-2</c:v>
                </c:pt>
                <c:pt idx="1585">
                  <c:v>-8.3400000000000002E-2</c:v>
                </c:pt>
                <c:pt idx="1586">
                  <c:v>-8.3299999999999999E-2</c:v>
                </c:pt>
                <c:pt idx="1587">
                  <c:v>-8.3199999999999996E-2</c:v>
                </c:pt>
                <c:pt idx="1588">
                  <c:v>-8.3000000000000004E-2</c:v>
                </c:pt>
                <c:pt idx="1589">
                  <c:v>-8.2900000000000001E-2</c:v>
                </c:pt>
                <c:pt idx="1590">
                  <c:v>-8.2799999999999999E-2</c:v>
                </c:pt>
                <c:pt idx="1591">
                  <c:v>-8.2699999999999996E-2</c:v>
                </c:pt>
                <c:pt idx="1592">
                  <c:v>-8.2500000000000004E-2</c:v>
                </c:pt>
                <c:pt idx="1593">
                  <c:v>-8.2400000000000001E-2</c:v>
                </c:pt>
                <c:pt idx="1594">
                  <c:v>-8.2299999999999998E-2</c:v>
                </c:pt>
                <c:pt idx="1595">
                  <c:v>-8.2199999999999995E-2</c:v>
                </c:pt>
                <c:pt idx="1596">
                  <c:v>-8.2000000000000003E-2</c:v>
                </c:pt>
                <c:pt idx="1597">
                  <c:v>-8.1900000000000001E-2</c:v>
                </c:pt>
                <c:pt idx="1598">
                  <c:v>-8.1799999999999998E-2</c:v>
                </c:pt>
                <c:pt idx="1599">
                  <c:v>-8.1699999999999995E-2</c:v>
                </c:pt>
                <c:pt idx="1600">
                  <c:v>-8.1500000000000003E-2</c:v>
                </c:pt>
                <c:pt idx="1601">
                  <c:v>-8.14E-2</c:v>
                </c:pt>
                <c:pt idx="1602">
                  <c:v>-8.1299999999999997E-2</c:v>
                </c:pt>
                <c:pt idx="1603">
                  <c:v>-8.1199999999999994E-2</c:v>
                </c:pt>
                <c:pt idx="1604">
                  <c:v>-8.1000000000000003E-2</c:v>
                </c:pt>
                <c:pt idx="1605">
                  <c:v>-8.09E-2</c:v>
                </c:pt>
                <c:pt idx="1606">
                  <c:v>-8.0799999999999997E-2</c:v>
                </c:pt>
                <c:pt idx="1607">
                  <c:v>-8.0699999999999994E-2</c:v>
                </c:pt>
                <c:pt idx="1608">
                  <c:v>-8.0500000000000002E-2</c:v>
                </c:pt>
                <c:pt idx="1609">
                  <c:v>-8.0399999999999999E-2</c:v>
                </c:pt>
                <c:pt idx="1610">
                  <c:v>-8.0299999999999996E-2</c:v>
                </c:pt>
                <c:pt idx="1611">
                  <c:v>-8.0199999999999994E-2</c:v>
                </c:pt>
                <c:pt idx="1612">
                  <c:v>-0.08</c:v>
                </c:pt>
                <c:pt idx="1613">
                  <c:v>-7.9899999999999999E-2</c:v>
                </c:pt>
                <c:pt idx="1614">
                  <c:v>-7.9799999999999996E-2</c:v>
                </c:pt>
                <c:pt idx="1615">
                  <c:v>-7.9699999999999993E-2</c:v>
                </c:pt>
                <c:pt idx="1616">
                  <c:v>-7.9500000000000001E-2</c:v>
                </c:pt>
                <c:pt idx="1617">
                  <c:v>-7.9399999999999998E-2</c:v>
                </c:pt>
                <c:pt idx="1618">
                  <c:v>-7.9299999999999995E-2</c:v>
                </c:pt>
                <c:pt idx="1619">
                  <c:v>-7.9200000000000007E-2</c:v>
                </c:pt>
                <c:pt idx="1620">
                  <c:v>-7.9000000000000001E-2</c:v>
                </c:pt>
                <c:pt idx="1621">
                  <c:v>-7.8899999999999998E-2</c:v>
                </c:pt>
                <c:pt idx="1622">
                  <c:v>-7.8799999999999995E-2</c:v>
                </c:pt>
                <c:pt idx="1623">
                  <c:v>-7.8700000000000006E-2</c:v>
                </c:pt>
                <c:pt idx="1624">
                  <c:v>-7.85E-2</c:v>
                </c:pt>
                <c:pt idx="1625">
                  <c:v>-7.8399999999999997E-2</c:v>
                </c:pt>
                <c:pt idx="1626">
                  <c:v>-7.8299999999999995E-2</c:v>
                </c:pt>
                <c:pt idx="1627">
                  <c:v>-7.8200000000000006E-2</c:v>
                </c:pt>
                <c:pt idx="1628">
                  <c:v>-7.8E-2</c:v>
                </c:pt>
                <c:pt idx="1629">
                  <c:v>-7.7899999999999997E-2</c:v>
                </c:pt>
                <c:pt idx="1630">
                  <c:v>-7.7799999999999994E-2</c:v>
                </c:pt>
                <c:pt idx="1631">
                  <c:v>-7.7700000000000005E-2</c:v>
                </c:pt>
                <c:pt idx="1632">
                  <c:v>-7.7499999999999999E-2</c:v>
                </c:pt>
                <c:pt idx="1633">
                  <c:v>-7.7399999999999997E-2</c:v>
                </c:pt>
                <c:pt idx="1634">
                  <c:v>-7.7299999999999994E-2</c:v>
                </c:pt>
                <c:pt idx="1635">
                  <c:v>-7.7200000000000005E-2</c:v>
                </c:pt>
                <c:pt idx="1636">
                  <c:v>-7.6999999999999999E-2</c:v>
                </c:pt>
                <c:pt idx="1637">
                  <c:v>-7.6899999999999996E-2</c:v>
                </c:pt>
                <c:pt idx="1638">
                  <c:v>-7.6799999999999993E-2</c:v>
                </c:pt>
                <c:pt idx="1639">
                  <c:v>-7.6700000000000004E-2</c:v>
                </c:pt>
                <c:pt idx="1640">
                  <c:v>-7.6499999999999999E-2</c:v>
                </c:pt>
                <c:pt idx="1641">
                  <c:v>-7.6399999999999996E-2</c:v>
                </c:pt>
                <c:pt idx="1642">
                  <c:v>-7.6300000000000007E-2</c:v>
                </c:pt>
                <c:pt idx="1643">
                  <c:v>-7.6200000000000004E-2</c:v>
                </c:pt>
                <c:pt idx="1644">
                  <c:v>-7.5999999999999998E-2</c:v>
                </c:pt>
                <c:pt idx="1645">
                  <c:v>-7.5899999999999995E-2</c:v>
                </c:pt>
                <c:pt idx="1646">
                  <c:v>-7.5800000000000006E-2</c:v>
                </c:pt>
                <c:pt idx="1647">
                  <c:v>-7.5700000000000003E-2</c:v>
                </c:pt>
                <c:pt idx="1648">
                  <c:v>-7.5600000000000001E-2</c:v>
                </c:pt>
                <c:pt idx="1649">
                  <c:v>-7.5399999999999995E-2</c:v>
                </c:pt>
                <c:pt idx="1650">
                  <c:v>-7.5300000000000006E-2</c:v>
                </c:pt>
                <c:pt idx="1651">
                  <c:v>-7.5200000000000003E-2</c:v>
                </c:pt>
                <c:pt idx="1652">
                  <c:v>-7.51E-2</c:v>
                </c:pt>
                <c:pt idx="1653">
                  <c:v>-7.4899999999999994E-2</c:v>
                </c:pt>
                <c:pt idx="1654">
                  <c:v>-7.4800000000000005E-2</c:v>
                </c:pt>
                <c:pt idx="1655">
                  <c:v>-7.4700000000000003E-2</c:v>
                </c:pt>
                <c:pt idx="1656">
                  <c:v>-7.46E-2</c:v>
                </c:pt>
                <c:pt idx="1657">
                  <c:v>-7.4399999999999994E-2</c:v>
                </c:pt>
                <c:pt idx="1658">
                  <c:v>-7.4300000000000005E-2</c:v>
                </c:pt>
                <c:pt idx="1659">
                  <c:v>-7.4200000000000002E-2</c:v>
                </c:pt>
                <c:pt idx="1660">
                  <c:v>-7.4099999999999999E-2</c:v>
                </c:pt>
                <c:pt idx="1661">
                  <c:v>-7.3899999999999993E-2</c:v>
                </c:pt>
                <c:pt idx="1662">
                  <c:v>-7.3800000000000004E-2</c:v>
                </c:pt>
                <c:pt idx="1663">
                  <c:v>-7.3700000000000002E-2</c:v>
                </c:pt>
                <c:pt idx="1664">
                  <c:v>-7.3599999999999999E-2</c:v>
                </c:pt>
                <c:pt idx="1665">
                  <c:v>-7.3400000000000007E-2</c:v>
                </c:pt>
                <c:pt idx="1666">
                  <c:v>-7.3300000000000004E-2</c:v>
                </c:pt>
                <c:pt idx="1667">
                  <c:v>-7.3200000000000001E-2</c:v>
                </c:pt>
                <c:pt idx="1668">
                  <c:v>-7.3099999999999998E-2</c:v>
                </c:pt>
                <c:pt idx="1669">
                  <c:v>-7.2900000000000006E-2</c:v>
                </c:pt>
                <c:pt idx="1670">
                  <c:v>-7.2800000000000004E-2</c:v>
                </c:pt>
                <c:pt idx="1671">
                  <c:v>-7.2700000000000001E-2</c:v>
                </c:pt>
                <c:pt idx="1672">
                  <c:v>-7.2599999999999998E-2</c:v>
                </c:pt>
                <c:pt idx="1673">
                  <c:v>-7.2400000000000006E-2</c:v>
                </c:pt>
                <c:pt idx="1674">
                  <c:v>-7.2300000000000003E-2</c:v>
                </c:pt>
                <c:pt idx="1675">
                  <c:v>-7.22E-2</c:v>
                </c:pt>
                <c:pt idx="1676">
                  <c:v>-7.2099999999999997E-2</c:v>
                </c:pt>
                <c:pt idx="1677">
                  <c:v>-7.1900000000000006E-2</c:v>
                </c:pt>
                <c:pt idx="1678">
                  <c:v>-7.1800000000000003E-2</c:v>
                </c:pt>
                <c:pt idx="1679">
                  <c:v>-7.17E-2</c:v>
                </c:pt>
                <c:pt idx="1680">
                  <c:v>-7.1599999999999997E-2</c:v>
                </c:pt>
                <c:pt idx="1681">
                  <c:v>-7.1400000000000005E-2</c:v>
                </c:pt>
                <c:pt idx="1682">
                  <c:v>-7.1300000000000002E-2</c:v>
                </c:pt>
                <c:pt idx="1683">
                  <c:v>-7.1199999999999999E-2</c:v>
                </c:pt>
                <c:pt idx="1684">
                  <c:v>-7.1099999999999997E-2</c:v>
                </c:pt>
                <c:pt idx="1685">
                  <c:v>-7.0900000000000005E-2</c:v>
                </c:pt>
                <c:pt idx="1686">
                  <c:v>-7.0800000000000002E-2</c:v>
                </c:pt>
                <c:pt idx="1687">
                  <c:v>-7.0699999999999999E-2</c:v>
                </c:pt>
                <c:pt idx="1688">
                  <c:v>-7.0599999999999996E-2</c:v>
                </c:pt>
                <c:pt idx="1689">
                  <c:v>-7.0400000000000004E-2</c:v>
                </c:pt>
                <c:pt idx="1690">
                  <c:v>-7.0300000000000001E-2</c:v>
                </c:pt>
                <c:pt idx="1691">
                  <c:v>-7.0199999999999999E-2</c:v>
                </c:pt>
                <c:pt idx="1692">
                  <c:v>-7.0099999999999996E-2</c:v>
                </c:pt>
                <c:pt idx="1693">
                  <c:v>-6.9900000000000004E-2</c:v>
                </c:pt>
                <c:pt idx="1694">
                  <c:v>-6.9800000000000001E-2</c:v>
                </c:pt>
                <c:pt idx="1695">
                  <c:v>-6.9699999999999998E-2</c:v>
                </c:pt>
                <c:pt idx="1696">
                  <c:v>-6.9599999999999995E-2</c:v>
                </c:pt>
                <c:pt idx="1697">
                  <c:v>-6.9400000000000003E-2</c:v>
                </c:pt>
                <c:pt idx="1698">
                  <c:v>-6.93E-2</c:v>
                </c:pt>
                <c:pt idx="1699">
                  <c:v>-6.9199999999999998E-2</c:v>
                </c:pt>
                <c:pt idx="1700">
                  <c:v>-6.9099999999999995E-2</c:v>
                </c:pt>
                <c:pt idx="1701">
                  <c:v>-6.8900000000000003E-2</c:v>
                </c:pt>
                <c:pt idx="1702">
                  <c:v>-6.88E-2</c:v>
                </c:pt>
                <c:pt idx="1703">
                  <c:v>-6.8699999999999997E-2</c:v>
                </c:pt>
                <c:pt idx="1704">
                  <c:v>-6.8599999999999994E-2</c:v>
                </c:pt>
                <c:pt idx="1705">
                  <c:v>-6.8400000000000002E-2</c:v>
                </c:pt>
                <c:pt idx="1706">
                  <c:v>-6.83E-2</c:v>
                </c:pt>
                <c:pt idx="1707">
                  <c:v>-6.8199999999999997E-2</c:v>
                </c:pt>
                <c:pt idx="1708">
                  <c:v>-6.8099999999999994E-2</c:v>
                </c:pt>
                <c:pt idx="1709">
                  <c:v>-6.7900000000000002E-2</c:v>
                </c:pt>
                <c:pt idx="1710">
                  <c:v>-6.7799999999999999E-2</c:v>
                </c:pt>
                <c:pt idx="1711">
                  <c:v>-6.7699999999999996E-2</c:v>
                </c:pt>
                <c:pt idx="1712">
                  <c:v>-6.7599999999999993E-2</c:v>
                </c:pt>
                <c:pt idx="1713">
                  <c:v>-6.7400000000000002E-2</c:v>
                </c:pt>
                <c:pt idx="1714">
                  <c:v>-6.7299999999999999E-2</c:v>
                </c:pt>
                <c:pt idx="1715">
                  <c:v>-6.7199999999999996E-2</c:v>
                </c:pt>
                <c:pt idx="1716">
                  <c:v>-6.7100000000000007E-2</c:v>
                </c:pt>
                <c:pt idx="1717">
                  <c:v>-6.6900000000000001E-2</c:v>
                </c:pt>
                <c:pt idx="1718">
                  <c:v>-6.6799999999999998E-2</c:v>
                </c:pt>
                <c:pt idx="1719">
                  <c:v>-6.6699999999999995E-2</c:v>
                </c:pt>
                <c:pt idx="1720">
                  <c:v>-6.6600000000000006E-2</c:v>
                </c:pt>
                <c:pt idx="1721">
                  <c:v>-6.6500000000000004E-2</c:v>
                </c:pt>
                <c:pt idx="1722">
                  <c:v>-6.6299999999999998E-2</c:v>
                </c:pt>
                <c:pt idx="1723">
                  <c:v>-6.6199999999999995E-2</c:v>
                </c:pt>
                <c:pt idx="1724">
                  <c:v>-6.6100000000000006E-2</c:v>
                </c:pt>
                <c:pt idx="1725">
                  <c:v>-6.6000000000000003E-2</c:v>
                </c:pt>
                <c:pt idx="1726">
                  <c:v>-6.5799999999999997E-2</c:v>
                </c:pt>
                <c:pt idx="1727">
                  <c:v>-6.5699999999999995E-2</c:v>
                </c:pt>
                <c:pt idx="1728">
                  <c:v>-6.5600000000000006E-2</c:v>
                </c:pt>
                <c:pt idx="1729">
                  <c:v>-6.5500000000000003E-2</c:v>
                </c:pt>
                <c:pt idx="1730">
                  <c:v>-6.5299999999999997E-2</c:v>
                </c:pt>
                <c:pt idx="1731">
                  <c:v>-6.5199999999999994E-2</c:v>
                </c:pt>
                <c:pt idx="1732">
                  <c:v>-6.5100000000000005E-2</c:v>
                </c:pt>
                <c:pt idx="1733">
                  <c:v>-6.5000000000000002E-2</c:v>
                </c:pt>
                <c:pt idx="1734">
                  <c:v>-6.4799999999999996E-2</c:v>
                </c:pt>
                <c:pt idx="1735">
                  <c:v>-6.4699999999999994E-2</c:v>
                </c:pt>
                <c:pt idx="1736">
                  <c:v>-6.4600000000000005E-2</c:v>
                </c:pt>
                <c:pt idx="1737">
                  <c:v>-6.4500000000000002E-2</c:v>
                </c:pt>
                <c:pt idx="1738">
                  <c:v>-6.4299999999999996E-2</c:v>
                </c:pt>
                <c:pt idx="1739">
                  <c:v>-6.4199999999999993E-2</c:v>
                </c:pt>
                <c:pt idx="1740">
                  <c:v>-6.4100000000000004E-2</c:v>
                </c:pt>
                <c:pt idx="1741">
                  <c:v>-6.4000000000000001E-2</c:v>
                </c:pt>
                <c:pt idx="1742">
                  <c:v>-6.3799999999999996E-2</c:v>
                </c:pt>
                <c:pt idx="1743">
                  <c:v>-6.3700000000000007E-2</c:v>
                </c:pt>
                <c:pt idx="1744">
                  <c:v>-6.3600000000000004E-2</c:v>
                </c:pt>
                <c:pt idx="1745">
                  <c:v>-6.3500000000000001E-2</c:v>
                </c:pt>
                <c:pt idx="1746">
                  <c:v>-6.3299999999999995E-2</c:v>
                </c:pt>
                <c:pt idx="1747">
                  <c:v>-6.3200000000000006E-2</c:v>
                </c:pt>
                <c:pt idx="1748">
                  <c:v>-6.3100000000000003E-2</c:v>
                </c:pt>
                <c:pt idx="1749">
                  <c:v>-6.3E-2</c:v>
                </c:pt>
                <c:pt idx="1750">
                  <c:v>-6.2799999999999995E-2</c:v>
                </c:pt>
                <c:pt idx="1751">
                  <c:v>-6.2700000000000006E-2</c:v>
                </c:pt>
                <c:pt idx="1752">
                  <c:v>-6.2600000000000003E-2</c:v>
                </c:pt>
                <c:pt idx="1753">
                  <c:v>-6.25E-2</c:v>
                </c:pt>
                <c:pt idx="1754">
                  <c:v>-6.2300000000000001E-2</c:v>
                </c:pt>
                <c:pt idx="1755">
                  <c:v>-6.2199999999999998E-2</c:v>
                </c:pt>
                <c:pt idx="1756">
                  <c:v>-6.2100000000000002E-2</c:v>
                </c:pt>
                <c:pt idx="1757">
                  <c:v>-6.2E-2</c:v>
                </c:pt>
                <c:pt idx="1758">
                  <c:v>-6.1800000000000001E-2</c:v>
                </c:pt>
                <c:pt idx="1759">
                  <c:v>-6.1699999999999998E-2</c:v>
                </c:pt>
                <c:pt idx="1760">
                  <c:v>-6.1600000000000002E-2</c:v>
                </c:pt>
                <c:pt idx="1761">
                  <c:v>-6.1499999999999999E-2</c:v>
                </c:pt>
                <c:pt idx="1762">
                  <c:v>-6.13E-2</c:v>
                </c:pt>
                <c:pt idx="1763">
                  <c:v>-6.1199999999999997E-2</c:v>
                </c:pt>
                <c:pt idx="1764">
                  <c:v>-6.1100000000000002E-2</c:v>
                </c:pt>
                <c:pt idx="1765">
                  <c:v>-6.0999999999999999E-2</c:v>
                </c:pt>
                <c:pt idx="1766">
                  <c:v>-6.08E-2</c:v>
                </c:pt>
                <c:pt idx="1767">
                  <c:v>-6.0699999999999997E-2</c:v>
                </c:pt>
                <c:pt idx="1768">
                  <c:v>-6.0600000000000001E-2</c:v>
                </c:pt>
                <c:pt idx="1769">
                  <c:v>-6.0499999999999998E-2</c:v>
                </c:pt>
                <c:pt idx="1770">
                  <c:v>-6.0299999999999999E-2</c:v>
                </c:pt>
                <c:pt idx="1771">
                  <c:v>-6.0199999999999997E-2</c:v>
                </c:pt>
                <c:pt idx="1772">
                  <c:v>-6.0100000000000001E-2</c:v>
                </c:pt>
                <c:pt idx="1773">
                  <c:v>-0.06</c:v>
                </c:pt>
                <c:pt idx="1774">
                  <c:v>-5.9799999999999999E-2</c:v>
                </c:pt>
                <c:pt idx="1775">
                  <c:v>-5.9700000000000003E-2</c:v>
                </c:pt>
                <c:pt idx="1776">
                  <c:v>-5.96E-2</c:v>
                </c:pt>
                <c:pt idx="1777">
                  <c:v>-5.9499999999999997E-2</c:v>
                </c:pt>
                <c:pt idx="1778">
                  <c:v>-5.9299999999999999E-2</c:v>
                </c:pt>
                <c:pt idx="1779">
                  <c:v>-5.9200000000000003E-2</c:v>
                </c:pt>
                <c:pt idx="1780">
                  <c:v>-5.91E-2</c:v>
                </c:pt>
                <c:pt idx="1781">
                  <c:v>-5.8999999999999997E-2</c:v>
                </c:pt>
                <c:pt idx="1782">
                  <c:v>-5.8799999999999998E-2</c:v>
                </c:pt>
                <c:pt idx="1783">
                  <c:v>-5.8700000000000002E-2</c:v>
                </c:pt>
                <c:pt idx="1784">
                  <c:v>-5.8599999999999999E-2</c:v>
                </c:pt>
                <c:pt idx="1785">
                  <c:v>-5.8500000000000003E-2</c:v>
                </c:pt>
                <c:pt idx="1786">
                  <c:v>-5.8299999999999998E-2</c:v>
                </c:pt>
                <c:pt idx="1787">
                  <c:v>-5.8200000000000002E-2</c:v>
                </c:pt>
                <c:pt idx="1788">
                  <c:v>-5.8099999999999999E-2</c:v>
                </c:pt>
                <c:pt idx="1789">
                  <c:v>-5.8000000000000003E-2</c:v>
                </c:pt>
                <c:pt idx="1790">
                  <c:v>-5.79E-2</c:v>
                </c:pt>
                <c:pt idx="1791">
                  <c:v>-5.7700000000000001E-2</c:v>
                </c:pt>
                <c:pt idx="1792">
                  <c:v>-5.7599999999999998E-2</c:v>
                </c:pt>
                <c:pt idx="1793">
                  <c:v>-5.7500000000000002E-2</c:v>
                </c:pt>
                <c:pt idx="1794">
                  <c:v>-5.74E-2</c:v>
                </c:pt>
                <c:pt idx="1795">
                  <c:v>-5.7200000000000001E-2</c:v>
                </c:pt>
                <c:pt idx="1796">
                  <c:v>-5.7099999999999998E-2</c:v>
                </c:pt>
                <c:pt idx="1797">
                  <c:v>-5.7000000000000002E-2</c:v>
                </c:pt>
                <c:pt idx="1798">
                  <c:v>-5.6899999999999999E-2</c:v>
                </c:pt>
                <c:pt idx="1799">
                  <c:v>-5.67E-2</c:v>
                </c:pt>
                <c:pt idx="1800">
                  <c:v>-5.6599999999999998E-2</c:v>
                </c:pt>
                <c:pt idx="1801">
                  <c:v>-5.6500000000000002E-2</c:v>
                </c:pt>
                <c:pt idx="1802">
                  <c:v>-5.6399999999999999E-2</c:v>
                </c:pt>
                <c:pt idx="1803">
                  <c:v>-5.62E-2</c:v>
                </c:pt>
                <c:pt idx="1804">
                  <c:v>-5.6099999999999997E-2</c:v>
                </c:pt>
                <c:pt idx="1805">
                  <c:v>-5.6000000000000001E-2</c:v>
                </c:pt>
                <c:pt idx="1806">
                  <c:v>-5.5899999999999998E-2</c:v>
                </c:pt>
                <c:pt idx="1807">
                  <c:v>-5.57E-2</c:v>
                </c:pt>
                <c:pt idx="1808">
                  <c:v>-5.5599999999999997E-2</c:v>
                </c:pt>
                <c:pt idx="1809">
                  <c:v>-5.5500000000000001E-2</c:v>
                </c:pt>
                <c:pt idx="1810">
                  <c:v>-5.5399999999999998E-2</c:v>
                </c:pt>
                <c:pt idx="1811">
                  <c:v>-5.5199999999999999E-2</c:v>
                </c:pt>
                <c:pt idx="1812">
                  <c:v>-5.5100000000000003E-2</c:v>
                </c:pt>
                <c:pt idx="1813">
                  <c:v>-5.5E-2</c:v>
                </c:pt>
                <c:pt idx="1814">
                  <c:v>-5.4899999999999997E-2</c:v>
                </c:pt>
                <c:pt idx="1815">
                  <c:v>-5.4699999999999999E-2</c:v>
                </c:pt>
                <c:pt idx="1816">
                  <c:v>-5.4600000000000003E-2</c:v>
                </c:pt>
                <c:pt idx="1817">
                  <c:v>-5.45E-2</c:v>
                </c:pt>
                <c:pt idx="1818">
                  <c:v>-5.4399999999999997E-2</c:v>
                </c:pt>
                <c:pt idx="1819">
                  <c:v>-5.4199999999999998E-2</c:v>
                </c:pt>
                <c:pt idx="1820">
                  <c:v>-5.4100000000000002E-2</c:v>
                </c:pt>
                <c:pt idx="1821">
                  <c:v>-5.3999999999999999E-2</c:v>
                </c:pt>
                <c:pt idx="1822">
                  <c:v>-5.3900000000000003E-2</c:v>
                </c:pt>
                <c:pt idx="1823">
                  <c:v>-5.3699999999999998E-2</c:v>
                </c:pt>
                <c:pt idx="1824">
                  <c:v>-5.3600000000000002E-2</c:v>
                </c:pt>
                <c:pt idx="1825">
                  <c:v>-5.3499999999999999E-2</c:v>
                </c:pt>
                <c:pt idx="1826">
                  <c:v>-5.3400000000000003E-2</c:v>
                </c:pt>
                <c:pt idx="1827">
                  <c:v>-5.3199999999999997E-2</c:v>
                </c:pt>
                <c:pt idx="1828">
                  <c:v>-5.3100000000000001E-2</c:v>
                </c:pt>
                <c:pt idx="1829">
                  <c:v>-5.2999999999999999E-2</c:v>
                </c:pt>
                <c:pt idx="1830">
                  <c:v>-5.2900000000000003E-2</c:v>
                </c:pt>
                <c:pt idx="1831">
                  <c:v>-5.2699999999999997E-2</c:v>
                </c:pt>
                <c:pt idx="1832">
                  <c:v>-5.2600000000000001E-2</c:v>
                </c:pt>
                <c:pt idx="1833">
                  <c:v>-5.2499999999999998E-2</c:v>
                </c:pt>
                <c:pt idx="1834">
                  <c:v>-5.2400000000000002E-2</c:v>
                </c:pt>
                <c:pt idx="1835">
                  <c:v>-5.2200000000000003E-2</c:v>
                </c:pt>
                <c:pt idx="1836">
                  <c:v>-5.21E-2</c:v>
                </c:pt>
                <c:pt idx="1837">
                  <c:v>-5.1999999999999998E-2</c:v>
                </c:pt>
                <c:pt idx="1838">
                  <c:v>-5.1900000000000002E-2</c:v>
                </c:pt>
                <c:pt idx="1839">
                  <c:v>-5.1700000000000003E-2</c:v>
                </c:pt>
                <c:pt idx="1840">
                  <c:v>-5.16E-2</c:v>
                </c:pt>
                <c:pt idx="1841">
                  <c:v>-5.1499999999999997E-2</c:v>
                </c:pt>
                <c:pt idx="1842">
                  <c:v>-5.1400000000000001E-2</c:v>
                </c:pt>
                <c:pt idx="1843">
                  <c:v>-5.1200000000000002E-2</c:v>
                </c:pt>
                <c:pt idx="1844">
                  <c:v>-5.11E-2</c:v>
                </c:pt>
                <c:pt idx="1845">
                  <c:v>-5.0999999999999997E-2</c:v>
                </c:pt>
                <c:pt idx="1846">
                  <c:v>-5.0900000000000001E-2</c:v>
                </c:pt>
                <c:pt idx="1847">
                  <c:v>-5.0700000000000002E-2</c:v>
                </c:pt>
                <c:pt idx="1848">
                  <c:v>-5.0599999999999999E-2</c:v>
                </c:pt>
                <c:pt idx="1849">
                  <c:v>-5.0500000000000003E-2</c:v>
                </c:pt>
                <c:pt idx="1850">
                  <c:v>-5.04E-2</c:v>
                </c:pt>
                <c:pt idx="1851">
                  <c:v>-5.0200000000000002E-2</c:v>
                </c:pt>
                <c:pt idx="1852">
                  <c:v>-5.0099999999999999E-2</c:v>
                </c:pt>
                <c:pt idx="1853">
                  <c:v>-0.05</c:v>
                </c:pt>
                <c:pt idx="1854">
                  <c:v>-4.99E-2</c:v>
                </c:pt>
                <c:pt idx="1855">
                  <c:v>-4.9700000000000001E-2</c:v>
                </c:pt>
                <c:pt idx="1856">
                  <c:v>-4.9599999999999998E-2</c:v>
                </c:pt>
                <c:pt idx="1857">
                  <c:v>-4.9500000000000002E-2</c:v>
                </c:pt>
                <c:pt idx="1858">
                  <c:v>-4.9399999999999999E-2</c:v>
                </c:pt>
                <c:pt idx="1859">
                  <c:v>-4.9200000000000001E-2</c:v>
                </c:pt>
                <c:pt idx="1860">
                  <c:v>-4.9099999999999998E-2</c:v>
                </c:pt>
                <c:pt idx="1861">
                  <c:v>-4.9000000000000002E-2</c:v>
                </c:pt>
                <c:pt idx="1862">
                  <c:v>-4.8899999999999999E-2</c:v>
                </c:pt>
                <c:pt idx="1863">
                  <c:v>-4.8800000000000003E-2</c:v>
                </c:pt>
                <c:pt idx="1864">
                  <c:v>-4.8599999999999997E-2</c:v>
                </c:pt>
                <c:pt idx="1865">
                  <c:v>-4.8500000000000001E-2</c:v>
                </c:pt>
                <c:pt idx="1866">
                  <c:v>-4.8399999999999999E-2</c:v>
                </c:pt>
                <c:pt idx="1867">
                  <c:v>-4.8300000000000003E-2</c:v>
                </c:pt>
                <c:pt idx="1868">
                  <c:v>-4.8099999999999997E-2</c:v>
                </c:pt>
                <c:pt idx="1869">
                  <c:v>-4.8000000000000001E-2</c:v>
                </c:pt>
                <c:pt idx="1870">
                  <c:v>-4.7899999999999998E-2</c:v>
                </c:pt>
                <c:pt idx="1871">
                  <c:v>-4.7800000000000002E-2</c:v>
                </c:pt>
                <c:pt idx="1872">
                  <c:v>-4.7600000000000003E-2</c:v>
                </c:pt>
                <c:pt idx="1873">
                  <c:v>-4.7500000000000001E-2</c:v>
                </c:pt>
                <c:pt idx="1874">
                  <c:v>-4.7399999999999998E-2</c:v>
                </c:pt>
                <c:pt idx="1875">
                  <c:v>-4.7300000000000002E-2</c:v>
                </c:pt>
                <c:pt idx="1876">
                  <c:v>-4.7100000000000003E-2</c:v>
                </c:pt>
                <c:pt idx="1877">
                  <c:v>-4.7E-2</c:v>
                </c:pt>
                <c:pt idx="1878">
                  <c:v>-4.6899999999999997E-2</c:v>
                </c:pt>
                <c:pt idx="1879">
                  <c:v>-4.6800000000000001E-2</c:v>
                </c:pt>
                <c:pt idx="1880">
                  <c:v>-4.6600000000000003E-2</c:v>
                </c:pt>
                <c:pt idx="1881">
                  <c:v>-4.65E-2</c:v>
                </c:pt>
                <c:pt idx="1882">
                  <c:v>-4.6399999999999997E-2</c:v>
                </c:pt>
                <c:pt idx="1883">
                  <c:v>-4.6300000000000001E-2</c:v>
                </c:pt>
                <c:pt idx="1884">
                  <c:v>-4.6100000000000002E-2</c:v>
                </c:pt>
                <c:pt idx="1885">
                  <c:v>-4.5999999999999999E-2</c:v>
                </c:pt>
                <c:pt idx="1886">
                  <c:v>-4.5900000000000003E-2</c:v>
                </c:pt>
                <c:pt idx="1887">
                  <c:v>-4.58E-2</c:v>
                </c:pt>
                <c:pt idx="1888">
                  <c:v>-4.5600000000000002E-2</c:v>
                </c:pt>
                <c:pt idx="1889">
                  <c:v>-4.5499999999999999E-2</c:v>
                </c:pt>
                <c:pt idx="1890">
                  <c:v>-4.5400000000000003E-2</c:v>
                </c:pt>
                <c:pt idx="1891">
                  <c:v>-4.53E-2</c:v>
                </c:pt>
                <c:pt idx="1892">
                  <c:v>-4.5100000000000001E-2</c:v>
                </c:pt>
                <c:pt idx="1893">
                  <c:v>-4.4999999999999998E-2</c:v>
                </c:pt>
                <c:pt idx="1894">
                  <c:v>-4.4900000000000002E-2</c:v>
                </c:pt>
                <c:pt idx="1895">
                  <c:v>-4.48E-2</c:v>
                </c:pt>
                <c:pt idx="1896">
                  <c:v>-4.4600000000000001E-2</c:v>
                </c:pt>
                <c:pt idx="1897">
                  <c:v>-4.4499999999999998E-2</c:v>
                </c:pt>
                <c:pt idx="1898">
                  <c:v>-4.4400000000000002E-2</c:v>
                </c:pt>
                <c:pt idx="1899">
                  <c:v>-4.4299999999999999E-2</c:v>
                </c:pt>
                <c:pt idx="1900">
                  <c:v>-4.41E-2</c:v>
                </c:pt>
                <c:pt idx="1901">
                  <c:v>-4.3999999999999997E-2</c:v>
                </c:pt>
                <c:pt idx="1902">
                  <c:v>-4.3900000000000002E-2</c:v>
                </c:pt>
                <c:pt idx="1903">
                  <c:v>-4.3799999999999999E-2</c:v>
                </c:pt>
                <c:pt idx="1904">
                  <c:v>-4.36E-2</c:v>
                </c:pt>
                <c:pt idx="1905">
                  <c:v>-4.3499999999999997E-2</c:v>
                </c:pt>
                <c:pt idx="1906">
                  <c:v>-4.3400000000000001E-2</c:v>
                </c:pt>
                <c:pt idx="1907">
                  <c:v>-4.3299999999999998E-2</c:v>
                </c:pt>
                <c:pt idx="1908">
                  <c:v>-4.3099999999999999E-2</c:v>
                </c:pt>
                <c:pt idx="1909">
                  <c:v>-4.2999999999999997E-2</c:v>
                </c:pt>
                <c:pt idx="1910">
                  <c:v>-4.2900000000000001E-2</c:v>
                </c:pt>
                <c:pt idx="1911">
                  <c:v>-4.2799999999999998E-2</c:v>
                </c:pt>
                <c:pt idx="1912">
                  <c:v>-4.2599999999999999E-2</c:v>
                </c:pt>
                <c:pt idx="1913">
                  <c:v>-4.2500000000000003E-2</c:v>
                </c:pt>
                <c:pt idx="1914">
                  <c:v>-4.24E-2</c:v>
                </c:pt>
                <c:pt idx="1915">
                  <c:v>-4.2299999999999997E-2</c:v>
                </c:pt>
                <c:pt idx="1916">
                  <c:v>-4.2099999999999999E-2</c:v>
                </c:pt>
                <c:pt idx="1917">
                  <c:v>-4.2000000000000003E-2</c:v>
                </c:pt>
                <c:pt idx="1918">
                  <c:v>-4.19E-2</c:v>
                </c:pt>
                <c:pt idx="1919">
                  <c:v>-4.1799999999999997E-2</c:v>
                </c:pt>
                <c:pt idx="1920">
                  <c:v>-4.1599999999999998E-2</c:v>
                </c:pt>
                <c:pt idx="1921">
                  <c:v>-4.1500000000000002E-2</c:v>
                </c:pt>
                <c:pt idx="1922">
                  <c:v>-4.1399999999999999E-2</c:v>
                </c:pt>
                <c:pt idx="1923">
                  <c:v>-4.1300000000000003E-2</c:v>
                </c:pt>
                <c:pt idx="1924">
                  <c:v>-4.1099999999999998E-2</c:v>
                </c:pt>
                <c:pt idx="1925">
                  <c:v>-4.1000000000000002E-2</c:v>
                </c:pt>
                <c:pt idx="1926">
                  <c:v>-4.0899999999999999E-2</c:v>
                </c:pt>
                <c:pt idx="1927">
                  <c:v>-4.0800000000000003E-2</c:v>
                </c:pt>
                <c:pt idx="1928">
                  <c:v>-4.0599999999999997E-2</c:v>
                </c:pt>
                <c:pt idx="1929">
                  <c:v>-4.0500000000000001E-2</c:v>
                </c:pt>
                <c:pt idx="1930">
                  <c:v>-4.0399999999999998E-2</c:v>
                </c:pt>
                <c:pt idx="1931">
                  <c:v>-4.0300000000000002E-2</c:v>
                </c:pt>
                <c:pt idx="1932">
                  <c:v>-4.0099999999999997E-2</c:v>
                </c:pt>
                <c:pt idx="1933">
                  <c:v>-0.04</c:v>
                </c:pt>
                <c:pt idx="1934">
                  <c:v>-3.9899999999999998E-2</c:v>
                </c:pt>
                <c:pt idx="1935">
                  <c:v>-3.9800000000000002E-2</c:v>
                </c:pt>
                <c:pt idx="1936">
                  <c:v>-3.9699999999999999E-2</c:v>
                </c:pt>
                <c:pt idx="1937">
                  <c:v>-3.95E-2</c:v>
                </c:pt>
                <c:pt idx="1938">
                  <c:v>-3.9399999999999998E-2</c:v>
                </c:pt>
                <c:pt idx="1939">
                  <c:v>-3.9300000000000002E-2</c:v>
                </c:pt>
                <c:pt idx="1940">
                  <c:v>-3.9199999999999999E-2</c:v>
                </c:pt>
                <c:pt idx="1941">
                  <c:v>-3.9E-2</c:v>
                </c:pt>
                <c:pt idx="1942">
                  <c:v>-3.8899999999999997E-2</c:v>
                </c:pt>
                <c:pt idx="1943">
                  <c:v>-3.8800000000000001E-2</c:v>
                </c:pt>
                <c:pt idx="1944">
                  <c:v>-3.8699999999999998E-2</c:v>
                </c:pt>
                <c:pt idx="1945">
                  <c:v>-3.85E-2</c:v>
                </c:pt>
                <c:pt idx="1946">
                  <c:v>-3.8399999999999997E-2</c:v>
                </c:pt>
                <c:pt idx="1947">
                  <c:v>-3.8300000000000001E-2</c:v>
                </c:pt>
                <c:pt idx="1948">
                  <c:v>-3.8199999999999998E-2</c:v>
                </c:pt>
                <c:pt idx="1949">
                  <c:v>-3.7999999999999999E-2</c:v>
                </c:pt>
                <c:pt idx="1950">
                  <c:v>-3.7900000000000003E-2</c:v>
                </c:pt>
                <c:pt idx="1951">
                  <c:v>-3.78E-2</c:v>
                </c:pt>
                <c:pt idx="1952">
                  <c:v>-3.7699999999999997E-2</c:v>
                </c:pt>
                <c:pt idx="1953">
                  <c:v>-3.7499999999999999E-2</c:v>
                </c:pt>
                <c:pt idx="1954">
                  <c:v>-3.7400000000000003E-2</c:v>
                </c:pt>
                <c:pt idx="1955">
                  <c:v>-3.73E-2</c:v>
                </c:pt>
                <c:pt idx="1956">
                  <c:v>-3.7199999999999997E-2</c:v>
                </c:pt>
                <c:pt idx="1957">
                  <c:v>-3.6999999999999998E-2</c:v>
                </c:pt>
                <c:pt idx="1958">
                  <c:v>-3.6900000000000002E-2</c:v>
                </c:pt>
                <c:pt idx="1959">
                  <c:v>-3.6799999999999999E-2</c:v>
                </c:pt>
                <c:pt idx="1960">
                  <c:v>-3.6700000000000003E-2</c:v>
                </c:pt>
                <c:pt idx="1961">
                  <c:v>-3.6499999999999998E-2</c:v>
                </c:pt>
                <c:pt idx="1962">
                  <c:v>-3.6400000000000002E-2</c:v>
                </c:pt>
                <c:pt idx="1963">
                  <c:v>-3.6299999999999999E-2</c:v>
                </c:pt>
                <c:pt idx="1964">
                  <c:v>-3.6200000000000003E-2</c:v>
                </c:pt>
                <c:pt idx="1965">
                  <c:v>-3.5999999999999997E-2</c:v>
                </c:pt>
                <c:pt idx="1966">
                  <c:v>-3.5900000000000001E-2</c:v>
                </c:pt>
                <c:pt idx="1967">
                  <c:v>-3.5799999999999998E-2</c:v>
                </c:pt>
                <c:pt idx="1968">
                  <c:v>-3.5700000000000003E-2</c:v>
                </c:pt>
                <c:pt idx="1969">
                  <c:v>-3.5499999999999997E-2</c:v>
                </c:pt>
                <c:pt idx="1970">
                  <c:v>-3.5400000000000001E-2</c:v>
                </c:pt>
                <c:pt idx="1971">
                  <c:v>-3.5299999999999998E-2</c:v>
                </c:pt>
                <c:pt idx="1972">
                  <c:v>-3.5200000000000002E-2</c:v>
                </c:pt>
                <c:pt idx="1973">
                  <c:v>-3.5000000000000003E-2</c:v>
                </c:pt>
                <c:pt idx="1974">
                  <c:v>-3.49E-2</c:v>
                </c:pt>
                <c:pt idx="1975">
                  <c:v>-3.4799999999999998E-2</c:v>
                </c:pt>
                <c:pt idx="1976">
                  <c:v>-3.4700000000000002E-2</c:v>
                </c:pt>
                <c:pt idx="1977">
                  <c:v>-3.4500000000000003E-2</c:v>
                </c:pt>
                <c:pt idx="1978">
                  <c:v>-3.44E-2</c:v>
                </c:pt>
                <c:pt idx="1979">
                  <c:v>-3.4299999999999997E-2</c:v>
                </c:pt>
                <c:pt idx="1980">
                  <c:v>-3.4200000000000001E-2</c:v>
                </c:pt>
                <c:pt idx="1981">
                  <c:v>-3.4000000000000002E-2</c:v>
                </c:pt>
                <c:pt idx="1982">
                  <c:v>-3.39E-2</c:v>
                </c:pt>
                <c:pt idx="1983">
                  <c:v>-3.3799999999999997E-2</c:v>
                </c:pt>
                <c:pt idx="1984">
                  <c:v>-3.3700000000000001E-2</c:v>
                </c:pt>
                <c:pt idx="1985">
                  <c:v>-3.3500000000000002E-2</c:v>
                </c:pt>
                <c:pt idx="1986">
                  <c:v>-3.3399999999999999E-2</c:v>
                </c:pt>
                <c:pt idx="1987">
                  <c:v>-3.3300000000000003E-2</c:v>
                </c:pt>
                <c:pt idx="1988">
                  <c:v>-3.32E-2</c:v>
                </c:pt>
                <c:pt idx="1989">
                  <c:v>-3.3000000000000002E-2</c:v>
                </c:pt>
                <c:pt idx="1990">
                  <c:v>-3.2899999999999999E-2</c:v>
                </c:pt>
                <c:pt idx="1991">
                  <c:v>-3.2800000000000003E-2</c:v>
                </c:pt>
                <c:pt idx="1992">
                  <c:v>-3.27E-2</c:v>
                </c:pt>
                <c:pt idx="1993">
                  <c:v>-3.2500000000000001E-2</c:v>
                </c:pt>
                <c:pt idx="1994">
                  <c:v>-3.2399999999999998E-2</c:v>
                </c:pt>
                <c:pt idx="1995">
                  <c:v>-3.2300000000000002E-2</c:v>
                </c:pt>
                <c:pt idx="1996">
                  <c:v>-3.2199999999999999E-2</c:v>
                </c:pt>
                <c:pt idx="1997">
                  <c:v>-3.2000000000000001E-2</c:v>
                </c:pt>
                <c:pt idx="1998">
                  <c:v>-3.1899999999999998E-2</c:v>
                </c:pt>
                <c:pt idx="1999">
                  <c:v>-3.1800000000000002E-2</c:v>
                </c:pt>
                <c:pt idx="2000">
                  <c:v>-3.1699999999999999E-2</c:v>
                </c:pt>
                <c:pt idx="2001">
                  <c:v>-3.15E-2</c:v>
                </c:pt>
                <c:pt idx="2002">
                  <c:v>-3.1399999999999997E-2</c:v>
                </c:pt>
                <c:pt idx="2003">
                  <c:v>-3.1300000000000001E-2</c:v>
                </c:pt>
                <c:pt idx="2004">
                  <c:v>-3.1199999999999999E-2</c:v>
                </c:pt>
                <c:pt idx="2005">
                  <c:v>-3.1E-2</c:v>
                </c:pt>
                <c:pt idx="2006">
                  <c:v>-3.09E-2</c:v>
                </c:pt>
                <c:pt idx="2007">
                  <c:v>-3.0800000000000001E-2</c:v>
                </c:pt>
                <c:pt idx="2008">
                  <c:v>-3.0700000000000002E-2</c:v>
                </c:pt>
                <c:pt idx="2009">
                  <c:v>-3.0599999999999999E-2</c:v>
                </c:pt>
                <c:pt idx="2010">
                  <c:v>-3.04E-2</c:v>
                </c:pt>
                <c:pt idx="2011">
                  <c:v>-3.0300000000000001E-2</c:v>
                </c:pt>
                <c:pt idx="2012">
                  <c:v>-3.0200000000000001E-2</c:v>
                </c:pt>
                <c:pt idx="2013">
                  <c:v>-3.0099999999999998E-2</c:v>
                </c:pt>
                <c:pt idx="2014">
                  <c:v>-2.9899999999999999E-2</c:v>
                </c:pt>
                <c:pt idx="2015">
                  <c:v>-2.98E-2</c:v>
                </c:pt>
                <c:pt idx="2016">
                  <c:v>-2.9700000000000001E-2</c:v>
                </c:pt>
                <c:pt idx="2017">
                  <c:v>-2.9600000000000001E-2</c:v>
                </c:pt>
                <c:pt idx="2018">
                  <c:v>-2.9399999999999999E-2</c:v>
                </c:pt>
                <c:pt idx="2019">
                  <c:v>-2.93E-2</c:v>
                </c:pt>
                <c:pt idx="2020">
                  <c:v>-2.92E-2</c:v>
                </c:pt>
                <c:pt idx="2021">
                  <c:v>-2.9100000000000001E-2</c:v>
                </c:pt>
                <c:pt idx="2022">
                  <c:v>-2.8899999999999999E-2</c:v>
                </c:pt>
                <c:pt idx="2023">
                  <c:v>-2.8799999999999999E-2</c:v>
                </c:pt>
                <c:pt idx="2024">
                  <c:v>-2.87E-2</c:v>
                </c:pt>
                <c:pt idx="2025">
                  <c:v>-2.86E-2</c:v>
                </c:pt>
                <c:pt idx="2026">
                  <c:v>-2.8400000000000002E-2</c:v>
                </c:pt>
                <c:pt idx="2027">
                  <c:v>-2.8299999999999999E-2</c:v>
                </c:pt>
                <c:pt idx="2028">
                  <c:v>-2.8199999999999999E-2</c:v>
                </c:pt>
                <c:pt idx="2029">
                  <c:v>-2.81E-2</c:v>
                </c:pt>
                <c:pt idx="2030">
                  <c:v>-2.7900000000000001E-2</c:v>
                </c:pt>
                <c:pt idx="2031">
                  <c:v>-2.7799999999999998E-2</c:v>
                </c:pt>
                <c:pt idx="2032">
                  <c:v>-2.7699999999999999E-2</c:v>
                </c:pt>
                <c:pt idx="2033">
                  <c:v>-2.76E-2</c:v>
                </c:pt>
                <c:pt idx="2034">
                  <c:v>-2.7400000000000001E-2</c:v>
                </c:pt>
                <c:pt idx="2035">
                  <c:v>-2.7300000000000001E-2</c:v>
                </c:pt>
                <c:pt idx="2036">
                  <c:v>-2.7199999999999998E-2</c:v>
                </c:pt>
                <c:pt idx="2037">
                  <c:v>-2.7099999999999999E-2</c:v>
                </c:pt>
                <c:pt idx="2038">
                  <c:v>-2.69E-2</c:v>
                </c:pt>
                <c:pt idx="2039">
                  <c:v>-2.6800000000000001E-2</c:v>
                </c:pt>
                <c:pt idx="2040">
                  <c:v>-2.6700000000000002E-2</c:v>
                </c:pt>
                <c:pt idx="2041">
                  <c:v>-2.6599999999999999E-2</c:v>
                </c:pt>
                <c:pt idx="2042">
                  <c:v>-2.64E-2</c:v>
                </c:pt>
                <c:pt idx="2043">
                  <c:v>-2.63E-2</c:v>
                </c:pt>
                <c:pt idx="2044">
                  <c:v>-2.6200000000000001E-2</c:v>
                </c:pt>
                <c:pt idx="2045">
                  <c:v>-2.6100000000000002E-2</c:v>
                </c:pt>
                <c:pt idx="2046">
                  <c:v>-2.5899999999999999E-2</c:v>
                </c:pt>
                <c:pt idx="2047">
                  <c:v>-2.58E-2</c:v>
                </c:pt>
              </c:numCache>
            </c:numRef>
          </c:xVal>
          <c:yVal>
            <c:numRef>
              <c:f>'wenteq5010-Fe55Spectrum'!$B$1:$B$2048</c:f>
              <c:numCache>
                <c:formatCode>General</c:formatCode>
                <c:ptCount val="204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1</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1</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1</c:v>
                </c:pt>
                <c:pt idx="969">
                  <c:v>0</c:v>
                </c:pt>
                <c:pt idx="970">
                  <c:v>0</c:v>
                </c:pt>
                <c:pt idx="971">
                  <c:v>0</c:v>
                </c:pt>
                <c:pt idx="972">
                  <c:v>0</c:v>
                </c:pt>
                <c:pt idx="973">
                  <c:v>0</c:v>
                </c:pt>
                <c:pt idx="974">
                  <c:v>0</c:v>
                </c:pt>
                <c:pt idx="975">
                  <c:v>1</c:v>
                </c:pt>
                <c:pt idx="976">
                  <c:v>0</c:v>
                </c:pt>
                <c:pt idx="977">
                  <c:v>0</c:v>
                </c:pt>
                <c:pt idx="978">
                  <c:v>0</c:v>
                </c:pt>
                <c:pt idx="979">
                  <c:v>0</c:v>
                </c:pt>
                <c:pt idx="980">
                  <c:v>0</c:v>
                </c:pt>
                <c:pt idx="981">
                  <c:v>0</c:v>
                </c:pt>
                <c:pt idx="982">
                  <c:v>0</c:v>
                </c:pt>
                <c:pt idx="983">
                  <c:v>0</c:v>
                </c:pt>
                <c:pt idx="984">
                  <c:v>0</c:v>
                </c:pt>
                <c:pt idx="985">
                  <c:v>1</c:v>
                </c:pt>
                <c:pt idx="986">
                  <c:v>2</c:v>
                </c:pt>
                <c:pt idx="987">
                  <c:v>0</c:v>
                </c:pt>
                <c:pt idx="988">
                  <c:v>0</c:v>
                </c:pt>
                <c:pt idx="989">
                  <c:v>1</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1</c:v>
                </c:pt>
                <c:pt idx="1008">
                  <c:v>0</c:v>
                </c:pt>
                <c:pt idx="1009">
                  <c:v>0</c:v>
                </c:pt>
                <c:pt idx="1010">
                  <c:v>0</c:v>
                </c:pt>
                <c:pt idx="1011">
                  <c:v>1</c:v>
                </c:pt>
                <c:pt idx="1012">
                  <c:v>1</c:v>
                </c:pt>
                <c:pt idx="1013">
                  <c:v>1</c:v>
                </c:pt>
                <c:pt idx="1014">
                  <c:v>0</c:v>
                </c:pt>
                <c:pt idx="1015">
                  <c:v>0</c:v>
                </c:pt>
                <c:pt idx="1016">
                  <c:v>0</c:v>
                </c:pt>
                <c:pt idx="1017">
                  <c:v>0</c:v>
                </c:pt>
                <c:pt idx="1018">
                  <c:v>0</c:v>
                </c:pt>
                <c:pt idx="1019">
                  <c:v>0</c:v>
                </c:pt>
                <c:pt idx="1020">
                  <c:v>0</c:v>
                </c:pt>
                <c:pt idx="1021">
                  <c:v>0</c:v>
                </c:pt>
                <c:pt idx="1022">
                  <c:v>0</c:v>
                </c:pt>
                <c:pt idx="1023">
                  <c:v>1</c:v>
                </c:pt>
                <c:pt idx="1024">
                  <c:v>0</c:v>
                </c:pt>
                <c:pt idx="1025">
                  <c:v>0</c:v>
                </c:pt>
                <c:pt idx="1026">
                  <c:v>1</c:v>
                </c:pt>
                <c:pt idx="1027">
                  <c:v>1</c:v>
                </c:pt>
                <c:pt idx="1028">
                  <c:v>0</c:v>
                </c:pt>
                <c:pt idx="1029">
                  <c:v>1</c:v>
                </c:pt>
                <c:pt idx="1030">
                  <c:v>0</c:v>
                </c:pt>
                <c:pt idx="1031">
                  <c:v>0</c:v>
                </c:pt>
                <c:pt idx="1032">
                  <c:v>1</c:v>
                </c:pt>
                <c:pt idx="1033">
                  <c:v>0</c:v>
                </c:pt>
                <c:pt idx="1034">
                  <c:v>2</c:v>
                </c:pt>
                <c:pt idx="1035">
                  <c:v>0</c:v>
                </c:pt>
                <c:pt idx="1036">
                  <c:v>0</c:v>
                </c:pt>
                <c:pt idx="1037">
                  <c:v>0</c:v>
                </c:pt>
                <c:pt idx="1038">
                  <c:v>0</c:v>
                </c:pt>
                <c:pt idx="1039">
                  <c:v>0</c:v>
                </c:pt>
                <c:pt idx="1040">
                  <c:v>0</c:v>
                </c:pt>
                <c:pt idx="1041">
                  <c:v>1</c:v>
                </c:pt>
                <c:pt idx="1042">
                  <c:v>0</c:v>
                </c:pt>
                <c:pt idx="1043">
                  <c:v>3</c:v>
                </c:pt>
                <c:pt idx="1044">
                  <c:v>0</c:v>
                </c:pt>
                <c:pt idx="1045">
                  <c:v>0</c:v>
                </c:pt>
                <c:pt idx="1046">
                  <c:v>1</c:v>
                </c:pt>
                <c:pt idx="1047">
                  <c:v>0</c:v>
                </c:pt>
                <c:pt idx="1048">
                  <c:v>1</c:v>
                </c:pt>
                <c:pt idx="1049">
                  <c:v>1</c:v>
                </c:pt>
                <c:pt idx="1050">
                  <c:v>1</c:v>
                </c:pt>
                <c:pt idx="1051">
                  <c:v>1</c:v>
                </c:pt>
                <c:pt idx="1052">
                  <c:v>1</c:v>
                </c:pt>
                <c:pt idx="1053">
                  <c:v>1</c:v>
                </c:pt>
                <c:pt idx="1054">
                  <c:v>2</c:v>
                </c:pt>
                <c:pt idx="1055">
                  <c:v>0</c:v>
                </c:pt>
                <c:pt idx="1056">
                  <c:v>0</c:v>
                </c:pt>
                <c:pt idx="1057">
                  <c:v>3</c:v>
                </c:pt>
                <c:pt idx="1058">
                  <c:v>0</c:v>
                </c:pt>
                <c:pt idx="1059">
                  <c:v>1</c:v>
                </c:pt>
                <c:pt idx="1060">
                  <c:v>1</c:v>
                </c:pt>
                <c:pt idx="1061">
                  <c:v>1</c:v>
                </c:pt>
                <c:pt idx="1062">
                  <c:v>0</c:v>
                </c:pt>
                <c:pt idx="1063">
                  <c:v>0</c:v>
                </c:pt>
                <c:pt idx="1064">
                  <c:v>0</c:v>
                </c:pt>
                <c:pt idx="1065">
                  <c:v>0</c:v>
                </c:pt>
                <c:pt idx="1066">
                  <c:v>0</c:v>
                </c:pt>
                <c:pt idx="1067">
                  <c:v>3</c:v>
                </c:pt>
                <c:pt idx="1068">
                  <c:v>3</c:v>
                </c:pt>
                <c:pt idx="1069">
                  <c:v>1</c:v>
                </c:pt>
                <c:pt idx="1070">
                  <c:v>1</c:v>
                </c:pt>
                <c:pt idx="1071">
                  <c:v>1</c:v>
                </c:pt>
                <c:pt idx="1072">
                  <c:v>2</c:v>
                </c:pt>
                <c:pt idx="1073">
                  <c:v>0</c:v>
                </c:pt>
                <c:pt idx="1074">
                  <c:v>0</c:v>
                </c:pt>
                <c:pt idx="1075">
                  <c:v>0</c:v>
                </c:pt>
                <c:pt idx="1076">
                  <c:v>5</c:v>
                </c:pt>
                <c:pt idx="1077">
                  <c:v>1</c:v>
                </c:pt>
                <c:pt idx="1078">
                  <c:v>1</c:v>
                </c:pt>
                <c:pt idx="1079">
                  <c:v>2</c:v>
                </c:pt>
                <c:pt idx="1080">
                  <c:v>1</c:v>
                </c:pt>
                <c:pt idx="1081">
                  <c:v>1</c:v>
                </c:pt>
                <c:pt idx="1082">
                  <c:v>0</c:v>
                </c:pt>
                <c:pt idx="1083">
                  <c:v>2</c:v>
                </c:pt>
                <c:pt idx="1084">
                  <c:v>2</c:v>
                </c:pt>
                <c:pt idx="1085">
                  <c:v>0</c:v>
                </c:pt>
                <c:pt idx="1086">
                  <c:v>2</c:v>
                </c:pt>
                <c:pt idx="1087">
                  <c:v>0</c:v>
                </c:pt>
                <c:pt idx="1088">
                  <c:v>1</c:v>
                </c:pt>
                <c:pt idx="1089">
                  <c:v>2</c:v>
                </c:pt>
                <c:pt idx="1090">
                  <c:v>4</c:v>
                </c:pt>
                <c:pt idx="1091">
                  <c:v>2</c:v>
                </c:pt>
                <c:pt idx="1092">
                  <c:v>3</c:v>
                </c:pt>
                <c:pt idx="1093">
                  <c:v>0</c:v>
                </c:pt>
                <c:pt idx="1094">
                  <c:v>2</c:v>
                </c:pt>
                <c:pt idx="1095">
                  <c:v>2</c:v>
                </c:pt>
                <c:pt idx="1096">
                  <c:v>1</c:v>
                </c:pt>
                <c:pt idx="1097">
                  <c:v>2</c:v>
                </c:pt>
                <c:pt idx="1098">
                  <c:v>0</c:v>
                </c:pt>
                <c:pt idx="1099">
                  <c:v>3</c:v>
                </c:pt>
                <c:pt idx="1100">
                  <c:v>0</c:v>
                </c:pt>
                <c:pt idx="1101">
                  <c:v>2</c:v>
                </c:pt>
                <c:pt idx="1102">
                  <c:v>1</c:v>
                </c:pt>
                <c:pt idx="1103">
                  <c:v>1</c:v>
                </c:pt>
                <c:pt idx="1104">
                  <c:v>2</c:v>
                </c:pt>
                <c:pt idx="1105">
                  <c:v>1</c:v>
                </c:pt>
                <c:pt idx="1106">
                  <c:v>0</c:v>
                </c:pt>
                <c:pt idx="1107">
                  <c:v>4</c:v>
                </c:pt>
                <c:pt idx="1108">
                  <c:v>1</c:v>
                </c:pt>
                <c:pt idx="1109">
                  <c:v>2</c:v>
                </c:pt>
                <c:pt idx="1110">
                  <c:v>0</c:v>
                </c:pt>
                <c:pt idx="1111">
                  <c:v>3</c:v>
                </c:pt>
                <c:pt idx="1112">
                  <c:v>2</c:v>
                </c:pt>
                <c:pt idx="1113">
                  <c:v>2</c:v>
                </c:pt>
                <c:pt idx="1114">
                  <c:v>1</c:v>
                </c:pt>
                <c:pt idx="1115">
                  <c:v>4</c:v>
                </c:pt>
                <c:pt idx="1116">
                  <c:v>1</c:v>
                </c:pt>
                <c:pt idx="1117">
                  <c:v>1</c:v>
                </c:pt>
                <c:pt idx="1118">
                  <c:v>2</c:v>
                </c:pt>
                <c:pt idx="1119">
                  <c:v>2</c:v>
                </c:pt>
                <c:pt idx="1120">
                  <c:v>1</c:v>
                </c:pt>
                <c:pt idx="1121">
                  <c:v>2</c:v>
                </c:pt>
                <c:pt idx="1122">
                  <c:v>2</c:v>
                </c:pt>
                <c:pt idx="1123">
                  <c:v>1</c:v>
                </c:pt>
                <c:pt idx="1124">
                  <c:v>3</c:v>
                </c:pt>
                <c:pt idx="1125">
                  <c:v>1</c:v>
                </c:pt>
                <c:pt idx="1126">
                  <c:v>0</c:v>
                </c:pt>
                <c:pt idx="1127">
                  <c:v>1</c:v>
                </c:pt>
                <c:pt idx="1128">
                  <c:v>1</c:v>
                </c:pt>
                <c:pt idx="1129">
                  <c:v>0</c:v>
                </c:pt>
                <c:pt idx="1130">
                  <c:v>4</c:v>
                </c:pt>
                <c:pt idx="1131">
                  <c:v>3</c:v>
                </c:pt>
                <c:pt idx="1132">
                  <c:v>3</c:v>
                </c:pt>
                <c:pt idx="1133">
                  <c:v>1</c:v>
                </c:pt>
                <c:pt idx="1134">
                  <c:v>2</c:v>
                </c:pt>
                <c:pt idx="1135">
                  <c:v>1</c:v>
                </c:pt>
                <c:pt idx="1136">
                  <c:v>3</c:v>
                </c:pt>
                <c:pt idx="1137">
                  <c:v>3</c:v>
                </c:pt>
                <c:pt idx="1138">
                  <c:v>3</c:v>
                </c:pt>
                <c:pt idx="1139">
                  <c:v>3</c:v>
                </c:pt>
                <c:pt idx="1140">
                  <c:v>1</c:v>
                </c:pt>
                <c:pt idx="1141">
                  <c:v>4</c:v>
                </c:pt>
                <c:pt idx="1142">
                  <c:v>4</c:v>
                </c:pt>
                <c:pt idx="1143">
                  <c:v>2</c:v>
                </c:pt>
                <c:pt idx="1144">
                  <c:v>4</c:v>
                </c:pt>
                <c:pt idx="1145">
                  <c:v>2</c:v>
                </c:pt>
                <c:pt idx="1146">
                  <c:v>5</c:v>
                </c:pt>
                <c:pt idx="1147">
                  <c:v>8</c:v>
                </c:pt>
                <c:pt idx="1148">
                  <c:v>3</c:v>
                </c:pt>
                <c:pt idx="1149">
                  <c:v>2</c:v>
                </c:pt>
                <c:pt idx="1150">
                  <c:v>6</c:v>
                </c:pt>
                <c:pt idx="1151">
                  <c:v>3</c:v>
                </c:pt>
                <c:pt idx="1152">
                  <c:v>3</c:v>
                </c:pt>
                <c:pt idx="1153">
                  <c:v>5</c:v>
                </c:pt>
                <c:pt idx="1154">
                  <c:v>5</c:v>
                </c:pt>
                <c:pt idx="1155">
                  <c:v>3</c:v>
                </c:pt>
                <c:pt idx="1156">
                  <c:v>6</c:v>
                </c:pt>
                <c:pt idx="1157">
                  <c:v>3</c:v>
                </c:pt>
                <c:pt idx="1158">
                  <c:v>4</c:v>
                </c:pt>
                <c:pt idx="1159">
                  <c:v>4</c:v>
                </c:pt>
                <c:pt idx="1160">
                  <c:v>5</c:v>
                </c:pt>
                <c:pt idx="1161">
                  <c:v>2</c:v>
                </c:pt>
                <c:pt idx="1162">
                  <c:v>6</c:v>
                </c:pt>
                <c:pt idx="1163">
                  <c:v>3</c:v>
                </c:pt>
                <c:pt idx="1164">
                  <c:v>4</c:v>
                </c:pt>
                <c:pt idx="1165">
                  <c:v>4</c:v>
                </c:pt>
                <c:pt idx="1166">
                  <c:v>6</c:v>
                </c:pt>
                <c:pt idx="1167">
                  <c:v>4</c:v>
                </c:pt>
                <c:pt idx="1168">
                  <c:v>2</c:v>
                </c:pt>
                <c:pt idx="1169">
                  <c:v>8</c:v>
                </c:pt>
                <c:pt idx="1170">
                  <c:v>6</c:v>
                </c:pt>
                <c:pt idx="1171">
                  <c:v>12</c:v>
                </c:pt>
                <c:pt idx="1172">
                  <c:v>8</c:v>
                </c:pt>
                <c:pt idx="1173">
                  <c:v>3</c:v>
                </c:pt>
                <c:pt idx="1174">
                  <c:v>4</c:v>
                </c:pt>
                <c:pt idx="1175">
                  <c:v>5</c:v>
                </c:pt>
                <c:pt idx="1176">
                  <c:v>11</c:v>
                </c:pt>
                <c:pt idx="1177">
                  <c:v>8</c:v>
                </c:pt>
                <c:pt idx="1178">
                  <c:v>7</c:v>
                </c:pt>
                <c:pt idx="1179">
                  <c:v>6</c:v>
                </c:pt>
                <c:pt idx="1180">
                  <c:v>7</c:v>
                </c:pt>
                <c:pt idx="1181">
                  <c:v>5</c:v>
                </c:pt>
                <c:pt idx="1182">
                  <c:v>4</c:v>
                </c:pt>
                <c:pt idx="1183">
                  <c:v>5</c:v>
                </c:pt>
                <c:pt idx="1184">
                  <c:v>3</c:v>
                </c:pt>
                <c:pt idx="1185">
                  <c:v>6</c:v>
                </c:pt>
                <c:pt idx="1186">
                  <c:v>6</c:v>
                </c:pt>
                <c:pt idx="1187">
                  <c:v>9</c:v>
                </c:pt>
                <c:pt idx="1188">
                  <c:v>5</c:v>
                </c:pt>
                <c:pt idx="1189">
                  <c:v>5</c:v>
                </c:pt>
                <c:pt idx="1190">
                  <c:v>7</c:v>
                </c:pt>
                <c:pt idx="1191">
                  <c:v>11</c:v>
                </c:pt>
                <c:pt idx="1192">
                  <c:v>8</c:v>
                </c:pt>
                <c:pt idx="1193">
                  <c:v>5</c:v>
                </c:pt>
                <c:pt idx="1194">
                  <c:v>12</c:v>
                </c:pt>
                <c:pt idx="1195">
                  <c:v>10</c:v>
                </c:pt>
                <c:pt idx="1196">
                  <c:v>5</c:v>
                </c:pt>
                <c:pt idx="1197">
                  <c:v>9</c:v>
                </c:pt>
                <c:pt idx="1198">
                  <c:v>4</c:v>
                </c:pt>
                <c:pt idx="1199">
                  <c:v>2</c:v>
                </c:pt>
                <c:pt idx="1200">
                  <c:v>6</c:v>
                </c:pt>
                <c:pt idx="1201">
                  <c:v>7</c:v>
                </c:pt>
                <c:pt idx="1202">
                  <c:v>6</c:v>
                </c:pt>
                <c:pt idx="1203">
                  <c:v>8</c:v>
                </c:pt>
                <c:pt idx="1204">
                  <c:v>8</c:v>
                </c:pt>
                <c:pt idx="1205">
                  <c:v>5</c:v>
                </c:pt>
                <c:pt idx="1206">
                  <c:v>7</c:v>
                </c:pt>
                <c:pt idx="1207">
                  <c:v>11</c:v>
                </c:pt>
                <c:pt idx="1208">
                  <c:v>10</c:v>
                </c:pt>
                <c:pt idx="1209">
                  <c:v>12</c:v>
                </c:pt>
                <c:pt idx="1210">
                  <c:v>11</c:v>
                </c:pt>
                <c:pt idx="1211">
                  <c:v>4</c:v>
                </c:pt>
                <c:pt idx="1212">
                  <c:v>4</c:v>
                </c:pt>
                <c:pt idx="1213">
                  <c:v>13</c:v>
                </c:pt>
                <c:pt idx="1214">
                  <c:v>9</c:v>
                </c:pt>
                <c:pt idx="1215">
                  <c:v>5</c:v>
                </c:pt>
                <c:pt idx="1216">
                  <c:v>8</c:v>
                </c:pt>
                <c:pt idx="1217">
                  <c:v>12</c:v>
                </c:pt>
                <c:pt idx="1218">
                  <c:v>14</c:v>
                </c:pt>
                <c:pt idx="1219">
                  <c:v>10</c:v>
                </c:pt>
                <c:pt idx="1220">
                  <c:v>6</c:v>
                </c:pt>
                <c:pt idx="1221">
                  <c:v>10</c:v>
                </c:pt>
                <c:pt idx="1222">
                  <c:v>11</c:v>
                </c:pt>
                <c:pt idx="1223">
                  <c:v>10</c:v>
                </c:pt>
                <c:pt idx="1224">
                  <c:v>5</c:v>
                </c:pt>
                <c:pt idx="1225">
                  <c:v>10</c:v>
                </c:pt>
                <c:pt idx="1226">
                  <c:v>10</c:v>
                </c:pt>
                <c:pt idx="1227">
                  <c:v>6</c:v>
                </c:pt>
                <c:pt idx="1228">
                  <c:v>8</c:v>
                </c:pt>
                <c:pt idx="1229">
                  <c:v>6</c:v>
                </c:pt>
                <c:pt idx="1230">
                  <c:v>8</c:v>
                </c:pt>
                <c:pt idx="1231">
                  <c:v>10</c:v>
                </c:pt>
                <c:pt idx="1232">
                  <c:v>15</c:v>
                </c:pt>
                <c:pt idx="1233">
                  <c:v>10</c:v>
                </c:pt>
                <c:pt idx="1234">
                  <c:v>7</c:v>
                </c:pt>
                <c:pt idx="1235">
                  <c:v>5</c:v>
                </c:pt>
                <c:pt idx="1236">
                  <c:v>7</c:v>
                </c:pt>
                <c:pt idx="1237">
                  <c:v>8</c:v>
                </c:pt>
                <c:pt idx="1238">
                  <c:v>10</c:v>
                </c:pt>
                <c:pt idx="1239">
                  <c:v>9</c:v>
                </c:pt>
                <c:pt idx="1240">
                  <c:v>10</c:v>
                </c:pt>
                <c:pt idx="1241">
                  <c:v>13</c:v>
                </c:pt>
                <c:pt idx="1242">
                  <c:v>10</c:v>
                </c:pt>
                <c:pt idx="1243">
                  <c:v>10</c:v>
                </c:pt>
                <c:pt idx="1244">
                  <c:v>11</c:v>
                </c:pt>
                <c:pt idx="1245">
                  <c:v>12</c:v>
                </c:pt>
                <c:pt idx="1246">
                  <c:v>7</c:v>
                </c:pt>
                <c:pt idx="1247">
                  <c:v>18</c:v>
                </c:pt>
                <c:pt idx="1248">
                  <c:v>8</c:v>
                </c:pt>
                <c:pt idx="1249">
                  <c:v>15</c:v>
                </c:pt>
                <c:pt idx="1250">
                  <c:v>14</c:v>
                </c:pt>
                <c:pt idx="1251">
                  <c:v>16</c:v>
                </c:pt>
                <c:pt idx="1252">
                  <c:v>12</c:v>
                </c:pt>
                <c:pt idx="1253">
                  <c:v>15</c:v>
                </c:pt>
                <c:pt idx="1254">
                  <c:v>14</c:v>
                </c:pt>
                <c:pt idx="1255">
                  <c:v>13</c:v>
                </c:pt>
                <c:pt idx="1256">
                  <c:v>16</c:v>
                </c:pt>
                <c:pt idx="1257">
                  <c:v>7</c:v>
                </c:pt>
                <c:pt idx="1258">
                  <c:v>8</c:v>
                </c:pt>
                <c:pt idx="1259">
                  <c:v>13</c:v>
                </c:pt>
                <c:pt idx="1260">
                  <c:v>12</c:v>
                </c:pt>
                <c:pt idx="1261">
                  <c:v>6</c:v>
                </c:pt>
                <c:pt idx="1262">
                  <c:v>12</c:v>
                </c:pt>
                <c:pt idx="1263">
                  <c:v>13</c:v>
                </c:pt>
                <c:pt idx="1264">
                  <c:v>21</c:v>
                </c:pt>
                <c:pt idx="1265">
                  <c:v>10</c:v>
                </c:pt>
                <c:pt idx="1266">
                  <c:v>9</c:v>
                </c:pt>
                <c:pt idx="1267">
                  <c:v>19</c:v>
                </c:pt>
                <c:pt idx="1268">
                  <c:v>7</c:v>
                </c:pt>
                <c:pt idx="1269">
                  <c:v>15</c:v>
                </c:pt>
                <c:pt idx="1270">
                  <c:v>14</c:v>
                </c:pt>
                <c:pt idx="1271">
                  <c:v>13</c:v>
                </c:pt>
                <c:pt idx="1272">
                  <c:v>24</c:v>
                </c:pt>
                <c:pt idx="1273">
                  <c:v>11</c:v>
                </c:pt>
                <c:pt idx="1274">
                  <c:v>21</c:v>
                </c:pt>
                <c:pt idx="1275">
                  <c:v>21</c:v>
                </c:pt>
                <c:pt idx="1276">
                  <c:v>14</c:v>
                </c:pt>
                <c:pt idx="1277">
                  <c:v>19</c:v>
                </c:pt>
                <c:pt idx="1278">
                  <c:v>13</c:v>
                </c:pt>
                <c:pt idx="1279">
                  <c:v>21</c:v>
                </c:pt>
                <c:pt idx="1280">
                  <c:v>15</c:v>
                </c:pt>
                <c:pt idx="1281">
                  <c:v>15</c:v>
                </c:pt>
                <c:pt idx="1282">
                  <c:v>18</c:v>
                </c:pt>
                <c:pt idx="1283">
                  <c:v>12</c:v>
                </c:pt>
                <c:pt idx="1284">
                  <c:v>21</c:v>
                </c:pt>
                <c:pt idx="1285">
                  <c:v>18</c:v>
                </c:pt>
                <c:pt idx="1286">
                  <c:v>17</c:v>
                </c:pt>
                <c:pt idx="1287">
                  <c:v>14</c:v>
                </c:pt>
                <c:pt idx="1288">
                  <c:v>16</c:v>
                </c:pt>
                <c:pt idx="1289">
                  <c:v>13</c:v>
                </c:pt>
                <c:pt idx="1290">
                  <c:v>28</c:v>
                </c:pt>
                <c:pt idx="1291">
                  <c:v>15</c:v>
                </c:pt>
                <c:pt idx="1292">
                  <c:v>17</c:v>
                </c:pt>
                <c:pt idx="1293">
                  <c:v>24</c:v>
                </c:pt>
                <c:pt idx="1294">
                  <c:v>6</c:v>
                </c:pt>
                <c:pt idx="1295">
                  <c:v>17</c:v>
                </c:pt>
                <c:pt idx="1296">
                  <c:v>13</c:v>
                </c:pt>
                <c:pt idx="1297">
                  <c:v>19</c:v>
                </c:pt>
                <c:pt idx="1298">
                  <c:v>12</c:v>
                </c:pt>
                <c:pt idx="1299">
                  <c:v>16</c:v>
                </c:pt>
                <c:pt idx="1300">
                  <c:v>11</c:v>
                </c:pt>
                <c:pt idx="1301">
                  <c:v>19</c:v>
                </c:pt>
                <c:pt idx="1302">
                  <c:v>14</c:v>
                </c:pt>
                <c:pt idx="1303">
                  <c:v>16</c:v>
                </c:pt>
                <c:pt idx="1304">
                  <c:v>20</c:v>
                </c:pt>
                <c:pt idx="1305">
                  <c:v>22</c:v>
                </c:pt>
                <c:pt idx="1306">
                  <c:v>25</c:v>
                </c:pt>
                <c:pt idx="1307">
                  <c:v>17</c:v>
                </c:pt>
                <c:pt idx="1308">
                  <c:v>21</c:v>
                </c:pt>
                <c:pt idx="1309">
                  <c:v>13</c:v>
                </c:pt>
                <c:pt idx="1310">
                  <c:v>14</c:v>
                </c:pt>
                <c:pt idx="1311">
                  <c:v>10</c:v>
                </c:pt>
                <c:pt idx="1312">
                  <c:v>12</c:v>
                </c:pt>
                <c:pt idx="1313">
                  <c:v>15</c:v>
                </c:pt>
                <c:pt idx="1314">
                  <c:v>19</c:v>
                </c:pt>
                <c:pt idx="1315">
                  <c:v>19</c:v>
                </c:pt>
                <c:pt idx="1316">
                  <c:v>23</c:v>
                </c:pt>
                <c:pt idx="1317">
                  <c:v>18</c:v>
                </c:pt>
                <c:pt idx="1318">
                  <c:v>17</c:v>
                </c:pt>
                <c:pt idx="1319">
                  <c:v>14</c:v>
                </c:pt>
                <c:pt idx="1320">
                  <c:v>18</c:v>
                </c:pt>
                <c:pt idx="1321">
                  <c:v>22</c:v>
                </c:pt>
                <c:pt idx="1322">
                  <c:v>12</c:v>
                </c:pt>
                <c:pt idx="1323">
                  <c:v>18</c:v>
                </c:pt>
                <c:pt idx="1324">
                  <c:v>16</c:v>
                </c:pt>
                <c:pt idx="1325">
                  <c:v>20</c:v>
                </c:pt>
                <c:pt idx="1326">
                  <c:v>18</c:v>
                </c:pt>
                <c:pt idx="1327">
                  <c:v>25</c:v>
                </c:pt>
                <c:pt idx="1328">
                  <c:v>21</c:v>
                </c:pt>
                <c:pt idx="1329">
                  <c:v>26</c:v>
                </c:pt>
                <c:pt idx="1330">
                  <c:v>14</c:v>
                </c:pt>
                <c:pt idx="1331">
                  <c:v>30</c:v>
                </c:pt>
                <c:pt idx="1332">
                  <c:v>17</c:v>
                </c:pt>
                <c:pt idx="1333">
                  <c:v>21</c:v>
                </c:pt>
                <c:pt idx="1334">
                  <c:v>25</c:v>
                </c:pt>
                <c:pt idx="1335">
                  <c:v>22</c:v>
                </c:pt>
                <c:pt idx="1336">
                  <c:v>25</c:v>
                </c:pt>
                <c:pt idx="1337">
                  <c:v>25</c:v>
                </c:pt>
                <c:pt idx="1338">
                  <c:v>18</c:v>
                </c:pt>
                <c:pt idx="1339">
                  <c:v>22</c:v>
                </c:pt>
                <c:pt idx="1340">
                  <c:v>31</c:v>
                </c:pt>
                <c:pt idx="1341">
                  <c:v>29</c:v>
                </c:pt>
                <c:pt idx="1342">
                  <c:v>24</c:v>
                </c:pt>
                <c:pt idx="1343">
                  <c:v>23</c:v>
                </c:pt>
                <c:pt idx="1344">
                  <c:v>23</c:v>
                </c:pt>
                <c:pt idx="1345">
                  <c:v>13</c:v>
                </c:pt>
                <c:pt idx="1346">
                  <c:v>16</c:v>
                </c:pt>
                <c:pt idx="1347">
                  <c:v>17</c:v>
                </c:pt>
                <c:pt idx="1348">
                  <c:v>18</c:v>
                </c:pt>
                <c:pt idx="1349">
                  <c:v>18</c:v>
                </c:pt>
                <c:pt idx="1350">
                  <c:v>25</c:v>
                </c:pt>
                <c:pt idx="1351">
                  <c:v>21</c:v>
                </c:pt>
                <c:pt idx="1352">
                  <c:v>27</c:v>
                </c:pt>
                <c:pt idx="1353">
                  <c:v>29</c:v>
                </c:pt>
                <c:pt idx="1354">
                  <c:v>24</c:v>
                </c:pt>
                <c:pt idx="1355">
                  <c:v>22</c:v>
                </c:pt>
                <c:pt idx="1356">
                  <c:v>25</c:v>
                </c:pt>
                <c:pt idx="1357">
                  <c:v>29</c:v>
                </c:pt>
                <c:pt idx="1358">
                  <c:v>18</c:v>
                </c:pt>
                <c:pt idx="1359">
                  <c:v>36</c:v>
                </c:pt>
                <c:pt idx="1360">
                  <c:v>23</c:v>
                </c:pt>
                <c:pt idx="1361">
                  <c:v>24</c:v>
                </c:pt>
                <c:pt idx="1362">
                  <c:v>32</c:v>
                </c:pt>
                <c:pt idx="1363">
                  <c:v>24</c:v>
                </c:pt>
                <c:pt idx="1364">
                  <c:v>28</c:v>
                </c:pt>
                <c:pt idx="1365">
                  <c:v>21</c:v>
                </c:pt>
                <c:pt idx="1366">
                  <c:v>29</c:v>
                </c:pt>
                <c:pt idx="1367">
                  <c:v>20</c:v>
                </c:pt>
                <c:pt idx="1368">
                  <c:v>29</c:v>
                </c:pt>
                <c:pt idx="1369">
                  <c:v>33</c:v>
                </c:pt>
                <c:pt idx="1370">
                  <c:v>32</c:v>
                </c:pt>
                <c:pt idx="1371">
                  <c:v>20</c:v>
                </c:pt>
                <c:pt idx="1372">
                  <c:v>25</c:v>
                </c:pt>
                <c:pt idx="1373">
                  <c:v>36</c:v>
                </c:pt>
                <c:pt idx="1374">
                  <c:v>28</c:v>
                </c:pt>
                <c:pt idx="1375">
                  <c:v>23</c:v>
                </c:pt>
                <c:pt idx="1376">
                  <c:v>18</c:v>
                </c:pt>
                <c:pt idx="1377">
                  <c:v>32</c:v>
                </c:pt>
                <c:pt idx="1378">
                  <c:v>22</c:v>
                </c:pt>
                <c:pt idx="1379">
                  <c:v>29</c:v>
                </c:pt>
                <c:pt idx="1380">
                  <c:v>25</c:v>
                </c:pt>
                <c:pt idx="1381">
                  <c:v>31</c:v>
                </c:pt>
                <c:pt idx="1382">
                  <c:v>30</c:v>
                </c:pt>
                <c:pt idx="1383">
                  <c:v>34</c:v>
                </c:pt>
                <c:pt idx="1384">
                  <c:v>36</c:v>
                </c:pt>
                <c:pt idx="1385">
                  <c:v>36</c:v>
                </c:pt>
                <c:pt idx="1386">
                  <c:v>27</c:v>
                </c:pt>
                <c:pt idx="1387">
                  <c:v>23</c:v>
                </c:pt>
                <c:pt idx="1388">
                  <c:v>30</c:v>
                </c:pt>
                <c:pt idx="1389">
                  <c:v>33</c:v>
                </c:pt>
                <c:pt idx="1390">
                  <c:v>33</c:v>
                </c:pt>
                <c:pt idx="1391">
                  <c:v>25</c:v>
                </c:pt>
                <c:pt idx="1392">
                  <c:v>25</c:v>
                </c:pt>
                <c:pt idx="1393">
                  <c:v>26</c:v>
                </c:pt>
                <c:pt idx="1394">
                  <c:v>29</c:v>
                </c:pt>
                <c:pt idx="1395">
                  <c:v>35</c:v>
                </c:pt>
                <c:pt idx="1396">
                  <c:v>42</c:v>
                </c:pt>
                <c:pt idx="1397">
                  <c:v>29</c:v>
                </c:pt>
                <c:pt idx="1398">
                  <c:v>39</c:v>
                </c:pt>
                <c:pt idx="1399">
                  <c:v>31</c:v>
                </c:pt>
                <c:pt idx="1400">
                  <c:v>26</c:v>
                </c:pt>
                <c:pt idx="1401">
                  <c:v>33</c:v>
                </c:pt>
                <c:pt idx="1402">
                  <c:v>33</c:v>
                </c:pt>
                <c:pt idx="1403">
                  <c:v>34</c:v>
                </c:pt>
                <c:pt idx="1404">
                  <c:v>37</c:v>
                </c:pt>
                <c:pt idx="1405">
                  <c:v>32</c:v>
                </c:pt>
                <c:pt idx="1406">
                  <c:v>29</c:v>
                </c:pt>
                <c:pt idx="1407">
                  <c:v>34</c:v>
                </c:pt>
                <c:pt idx="1408">
                  <c:v>39</c:v>
                </c:pt>
                <c:pt idx="1409">
                  <c:v>22</c:v>
                </c:pt>
                <c:pt idx="1410">
                  <c:v>37</c:v>
                </c:pt>
                <c:pt idx="1411">
                  <c:v>33</c:v>
                </c:pt>
                <c:pt idx="1412">
                  <c:v>39</c:v>
                </c:pt>
                <c:pt idx="1413">
                  <c:v>34</c:v>
                </c:pt>
                <c:pt idx="1414">
                  <c:v>34</c:v>
                </c:pt>
                <c:pt idx="1415">
                  <c:v>32</c:v>
                </c:pt>
                <c:pt idx="1416">
                  <c:v>29</c:v>
                </c:pt>
                <c:pt idx="1417">
                  <c:v>35</c:v>
                </c:pt>
                <c:pt idx="1418">
                  <c:v>31</c:v>
                </c:pt>
                <c:pt idx="1419">
                  <c:v>31</c:v>
                </c:pt>
                <c:pt idx="1420">
                  <c:v>26</c:v>
                </c:pt>
                <c:pt idx="1421">
                  <c:v>33</c:v>
                </c:pt>
                <c:pt idx="1422">
                  <c:v>32</c:v>
                </c:pt>
                <c:pt idx="1423">
                  <c:v>38</c:v>
                </c:pt>
                <c:pt idx="1424">
                  <c:v>37</c:v>
                </c:pt>
                <c:pt idx="1425">
                  <c:v>37</c:v>
                </c:pt>
                <c:pt idx="1426">
                  <c:v>39</c:v>
                </c:pt>
                <c:pt idx="1427">
                  <c:v>40</c:v>
                </c:pt>
                <c:pt idx="1428">
                  <c:v>33</c:v>
                </c:pt>
                <c:pt idx="1429">
                  <c:v>42</c:v>
                </c:pt>
                <c:pt idx="1430">
                  <c:v>38</c:v>
                </c:pt>
                <c:pt idx="1431">
                  <c:v>42</c:v>
                </c:pt>
                <c:pt idx="1432">
                  <c:v>33</c:v>
                </c:pt>
                <c:pt idx="1433">
                  <c:v>35</c:v>
                </c:pt>
                <c:pt idx="1434">
                  <c:v>39</c:v>
                </c:pt>
                <c:pt idx="1435">
                  <c:v>36</c:v>
                </c:pt>
                <c:pt idx="1436">
                  <c:v>36</c:v>
                </c:pt>
                <c:pt idx="1437">
                  <c:v>49</c:v>
                </c:pt>
                <c:pt idx="1438">
                  <c:v>38</c:v>
                </c:pt>
                <c:pt idx="1439">
                  <c:v>54</c:v>
                </c:pt>
                <c:pt idx="1440">
                  <c:v>34</c:v>
                </c:pt>
                <c:pt idx="1441">
                  <c:v>29</c:v>
                </c:pt>
                <c:pt idx="1442">
                  <c:v>43</c:v>
                </c:pt>
                <c:pt idx="1443">
                  <c:v>41</c:v>
                </c:pt>
                <c:pt idx="1444">
                  <c:v>39</c:v>
                </c:pt>
                <c:pt idx="1445">
                  <c:v>42</c:v>
                </c:pt>
                <c:pt idx="1446">
                  <c:v>36</c:v>
                </c:pt>
                <c:pt idx="1447">
                  <c:v>41</c:v>
                </c:pt>
                <c:pt idx="1448">
                  <c:v>47</c:v>
                </c:pt>
                <c:pt idx="1449">
                  <c:v>38</c:v>
                </c:pt>
                <c:pt idx="1450">
                  <c:v>34</c:v>
                </c:pt>
                <c:pt idx="1451">
                  <c:v>34</c:v>
                </c:pt>
                <c:pt idx="1452">
                  <c:v>34</c:v>
                </c:pt>
                <c:pt idx="1453">
                  <c:v>53</c:v>
                </c:pt>
                <c:pt idx="1454">
                  <c:v>35</c:v>
                </c:pt>
                <c:pt idx="1455">
                  <c:v>42</c:v>
                </c:pt>
                <c:pt idx="1456">
                  <c:v>36</c:v>
                </c:pt>
                <c:pt idx="1457">
                  <c:v>35</c:v>
                </c:pt>
                <c:pt idx="1458">
                  <c:v>40</c:v>
                </c:pt>
                <c:pt idx="1459">
                  <c:v>49</c:v>
                </c:pt>
                <c:pt idx="1460">
                  <c:v>35</c:v>
                </c:pt>
                <c:pt idx="1461">
                  <c:v>47</c:v>
                </c:pt>
                <c:pt idx="1462">
                  <c:v>31</c:v>
                </c:pt>
                <c:pt idx="1463">
                  <c:v>40</c:v>
                </c:pt>
                <c:pt idx="1464">
                  <c:v>43</c:v>
                </c:pt>
                <c:pt idx="1465">
                  <c:v>57</c:v>
                </c:pt>
                <c:pt idx="1466">
                  <c:v>35</c:v>
                </c:pt>
                <c:pt idx="1467">
                  <c:v>37</c:v>
                </c:pt>
                <c:pt idx="1468">
                  <c:v>38</c:v>
                </c:pt>
                <c:pt idx="1469">
                  <c:v>44</c:v>
                </c:pt>
                <c:pt idx="1470">
                  <c:v>49</c:v>
                </c:pt>
                <c:pt idx="1471">
                  <c:v>29</c:v>
                </c:pt>
                <c:pt idx="1472">
                  <c:v>44</c:v>
                </c:pt>
                <c:pt idx="1473">
                  <c:v>38</c:v>
                </c:pt>
                <c:pt idx="1474">
                  <c:v>45</c:v>
                </c:pt>
                <c:pt idx="1475">
                  <c:v>35</c:v>
                </c:pt>
                <c:pt idx="1476">
                  <c:v>49</c:v>
                </c:pt>
                <c:pt idx="1477">
                  <c:v>30</c:v>
                </c:pt>
                <c:pt idx="1478">
                  <c:v>36</c:v>
                </c:pt>
                <c:pt idx="1479">
                  <c:v>38</c:v>
                </c:pt>
                <c:pt idx="1480">
                  <c:v>34</c:v>
                </c:pt>
                <c:pt idx="1481">
                  <c:v>31</c:v>
                </c:pt>
                <c:pt idx="1482">
                  <c:v>32</c:v>
                </c:pt>
                <c:pt idx="1483">
                  <c:v>32</c:v>
                </c:pt>
                <c:pt idx="1484">
                  <c:v>34</c:v>
                </c:pt>
                <c:pt idx="1485">
                  <c:v>41</c:v>
                </c:pt>
                <c:pt idx="1486">
                  <c:v>43</c:v>
                </c:pt>
                <c:pt idx="1487">
                  <c:v>32</c:v>
                </c:pt>
                <c:pt idx="1488">
                  <c:v>28</c:v>
                </c:pt>
                <c:pt idx="1489">
                  <c:v>51</c:v>
                </c:pt>
                <c:pt idx="1490">
                  <c:v>27</c:v>
                </c:pt>
                <c:pt idx="1491">
                  <c:v>48</c:v>
                </c:pt>
                <c:pt idx="1492">
                  <c:v>35</c:v>
                </c:pt>
                <c:pt idx="1493">
                  <c:v>35</c:v>
                </c:pt>
                <c:pt idx="1494">
                  <c:v>33</c:v>
                </c:pt>
                <c:pt idx="1495">
                  <c:v>34</c:v>
                </c:pt>
                <c:pt idx="1496">
                  <c:v>27</c:v>
                </c:pt>
                <c:pt idx="1497">
                  <c:v>44</c:v>
                </c:pt>
                <c:pt idx="1498">
                  <c:v>28</c:v>
                </c:pt>
                <c:pt idx="1499">
                  <c:v>36</c:v>
                </c:pt>
                <c:pt idx="1500">
                  <c:v>40</c:v>
                </c:pt>
                <c:pt idx="1501">
                  <c:v>28</c:v>
                </c:pt>
                <c:pt idx="1502">
                  <c:v>48</c:v>
                </c:pt>
                <c:pt idx="1503">
                  <c:v>29</c:v>
                </c:pt>
                <c:pt idx="1504">
                  <c:v>36</c:v>
                </c:pt>
                <c:pt idx="1505">
                  <c:v>36</c:v>
                </c:pt>
                <c:pt idx="1506">
                  <c:v>39</c:v>
                </c:pt>
                <c:pt idx="1507">
                  <c:v>29</c:v>
                </c:pt>
                <c:pt idx="1508">
                  <c:v>19</c:v>
                </c:pt>
                <c:pt idx="1509">
                  <c:v>20</c:v>
                </c:pt>
                <c:pt idx="1510">
                  <c:v>25</c:v>
                </c:pt>
                <c:pt idx="1511">
                  <c:v>29</c:v>
                </c:pt>
                <c:pt idx="1512">
                  <c:v>35</c:v>
                </c:pt>
                <c:pt idx="1513">
                  <c:v>27</c:v>
                </c:pt>
                <c:pt idx="1514">
                  <c:v>27</c:v>
                </c:pt>
                <c:pt idx="1515">
                  <c:v>28</c:v>
                </c:pt>
                <c:pt idx="1516">
                  <c:v>27</c:v>
                </c:pt>
                <c:pt idx="1517">
                  <c:v>34</c:v>
                </c:pt>
                <c:pt idx="1518">
                  <c:v>27</c:v>
                </c:pt>
                <c:pt idx="1519">
                  <c:v>30</c:v>
                </c:pt>
                <c:pt idx="1520">
                  <c:v>36</c:v>
                </c:pt>
                <c:pt idx="1521">
                  <c:v>29</c:v>
                </c:pt>
                <c:pt idx="1522">
                  <c:v>35</c:v>
                </c:pt>
                <c:pt idx="1523">
                  <c:v>27</c:v>
                </c:pt>
                <c:pt idx="1524">
                  <c:v>34</c:v>
                </c:pt>
                <c:pt idx="1525">
                  <c:v>26</c:v>
                </c:pt>
                <c:pt idx="1526">
                  <c:v>35</c:v>
                </c:pt>
                <c:pt idx="1527">
                  <c:v>26</c:v>
                </c:pt>
                <c:pt idx="1528">
                  <c:v>28</c:v>
                </c:pt>
                <c:pt idx="1529">
                  <c:v>27</c:v>
                </c:pt>
                <c:pt idx="1530">
                  <c:v>30</c:v>
                </c:pt>
                <c:pt idx="1531">
                  <c:v>20</c:v>
                </c:pt>
                <c:pt idx="1532">
                  <c:v>34</c:v>
                </c:pt>
                <c:pt idx="1533">
                  <c:v>22</c:v>
                </c:pt>
                <c:pt idx="1534">
                  <c:v>29</c:v>
                </c:pt>
                <c:pt idx="1535">
                  <c:v>24</c:v>
                </c:pt>
                <c:pt idx="1536">
                  <c:v>25</c:v>
                </c:pt>
                <c:pt idx="1537">
                  <c:v>24</c:v>
                </c:pt>
                <c:pt idx="1538">
                  <c:v>16</c:v>
                </c:pt>
                <c:pt idx="1539">
                  <c:v>21</c:v>
                </c:pt>
                <c:pt idx="1540">
                  <c:v>24</c:v>
                </c:pt>
                <c:pt idx="1541">
                  <c:v>31</c:v>
                </c:pt>
                <c:pt idx="1542">
                  <c:v>24</c:v>
                </c:pt>
                <c:pt idx="1543">
                  <c:v>24</c:v>
                </c:pt>
                <c:pt idx="1544">
                  <c:v>14</c:v>
                </c:pt>
                <c:pt idx="1545">
                  <c:v>18</c:v>
                </c:pt>
                <c:pt idx="1546">
                  <c:v>17</c:v>
                </c:pt>
                <c:pt idx="1547">
                  <c:v>13</c:v>
                </c:pt>
                <c:pt idx="1548">
                  <c:v>17</c:v>
                </c:pt>
                <c:pt idx="1549">
                  <c:v>11</c:v>
                </c:pt>
                <c:pt idx="1550">
                  <c:v>26</c:v>
                </c:pt>
                <c:pt idx="1551">
                  <c:v>16</c:v>
                </c:pt>
                <c:pt idx="1552">
                  <c:v>19</c:v>
                </c:pt>
                <c:pt idx="1553">
                  <c:v>19</c:v>
                </c:pt>
                <c:pt idx="1554">
                  <c:v>12</c:v>
                </c:pt>
                <c:pt idx="1555">
                  <c:v>15</c:v>
                </c:pt>
                <c:pt idx="1556">
                  <c:v>24</c:v>
                </c:pt>
                <c:pt idx="1557">
                  <c:v>19</c:v>
                </c:pt>
                <c:pt idx="1558">
                  <c:v>11</c:v>
                </c:pt>
                <c:pt idx="1559">
                  <c:v>18</c:v>
                </c:pt>
                <c:pt idx="1560">
                  <c:v>18</c:v>
                </c:pt>
                <c:pt idx="1561">
                  <c:v>13</c:v>
                </c:pt>
                <c:pt idx="1562">
                  <c:v>13</c:v>
                </c:pt>
                <c:pt idx="1563">
                  <c:v>15</c:v>
                </c:pt>
                <c:pt idx="1564">
                  <c:v>14</c:v>
                </c:pt>
                <c:pt idx="1565">
                  <c:v>15</c:v>
                </c:pt>
                <c:pt idx="1566">
                  <c:v>15</c:v>
                </c:pt>
                <c:pt idx="1567">
                  <c:v>13</c:v>
                </c:pt>
                <c:pt idx="1568">
                  <c:v>13</c:v>
                </c:pt>
                <c:pt idx="1569">
                  <c:v>26</c:v>
                </c:pt>
                <c:pt idx="1570">
                  <c:v>14</c:v>
                </c:pt>
                <c:pt idx="1571">
                  <c:v>22</c:v>
                </c:pt>
                <c:pt idx="1572">
                  <c:v>21</c:v>
                </c:pt>
                <c:pt idx="1573">
                  <c:v>13</c:v>
                </c:pt>
                <c:pt idx="1574">
                  <c:v>26</c:v>
                </c:pt>
                <c:pt idx="1575">
                  <c:v>10</c:v>
                </c:pt>
                <c:pt idx="1576">
                  <c:v>13</c:v>
                </c:pt>
                <c:pt idx="1577">
                  <c:v>20</c:v>
                </c:pt>
                <c:pt idx="1578">
                  <c:v>16</c:v>
                </c:pt>
                <c:pt idx="1579">
                  <c:v>14</c:v>
                </c:pt>
                <c:pt idx="1580">
                  <c:v>12</c:v>
                </c:pt>
                <c:pt idx="1581">
                  <c:v>13</c:v>
                </c:pt>
                <c:pt idx="1582">
                  <c:v>10</c:v>
                </c:pt>
                <c:pt idx="1583">
                  <c:v>7</c:v>
                </c:pt>
                <c:pt idx="1584">
                  <c:v>14</c:v>
                </c:pt>
                <c:pt idx="1585">
                  <c:v>14</c:v>
                </c:pt>
                <c:pt idx="1586">
                  <c:v>19</c:v>
                </c:pt>
                <c:pt idx="1587">
                  <c:v>19</c:v>
                </c:pt>
                <c:pt idx="1588">
                  <c:v>19</c:v>
                </c:pt>
                <c:pt idx="1589">
                  <c:v>11</c:v>
                </c:pt>
                <c:pt idx="1590">
                  <c:v>14</c:v>
                </c:pt>
                <c:pt idx="1591">
                  <c:v>9</c:v>
                </c:pt>
                <c:pt idx="1592">
                  <c:v>12</c:v>
                </c:pt>
                <c:pt idx="1593">
                  <c:v>4</c:v>
                </c:pt>
                <c:pt idx="1594">
                  <c:v>11</c:v>
                </c:pt>
                <c:pt idx="1595">
                  <c:v>21</c:v>
                </c:pt>
                <c:pt idx="1596">
                  <c:v>3</c:v>
                </c:pt>
                <c:pt idx="1597">
                  <c:v>23</c:v>
                </c:pt>
                <c:pt idx="1598">
                  <c:v>9</c:v>
                </c:pt>
                <c:pt idx="1599">
                  <c:v>14</c:v>
                </c:pt>
                <c:pt idx="1600">
                  <c:v>18</c:v>
                </c:pt>
                <c:pt idx="1601">
                  <c:v>15</c:v>
                </c:pt>
                <c:pt idx="1602">
                  <c:v>9</c:v>
                </c:pt>
                <c:pt idx="1603">
                  <c:v>12</c:v>
                </c:pt>
                <c:pt idx="1604">
                  <c:v>15</c:v>
                </c:pt>
                <c:pt idx="1605">
                  <c:v>10</c:v>
                </c:pt>
                <c:pt idx="1606">
                  <c:v>21</c:v>
                </c:pt>
                <c:pt idx="1607">
                  <c:v>16</c:v>
                </c:pt>
                <c:pt idx="1608">
                  <c:v>16</c:v>
                </c:pt>
                <c:pt idx="1609">
                  <c:v>15</c:v>
                </c:pt>
                <c:pt idx="1610">
                  <c:v>11</c:v>
                </c:pt>
                <c:pt idx="1611">
                  <c:v>15</c:v>
                </c:pt>
                <c:pt idx="1612">
                  <c:v>10</c:v>
                </c:pt>
                <c:pt idx="1613">
                  <c:v>12</c:v>
                </c:pt>
                <c:pt idx="1614">
                  <c:v>13</c:v>
                </c:pt>
                <c:pt idx="1615">
                  <c:v>11</c:v>
                </c:pt>
                <c:pt idx="1616">
                  <c:v>11</c:v>
                </c:pt>
                <c:pt idx="1617">
                  <c:v>16</c:v>
                </c:pt>
                <c:pt idx="1618">
                  <c:v>15</c:v>
                </c:pt>
                <c:pt idx="1619">
                  <c:v>9</c:v>
                </c:pt>
                <c:pt idx="1620">
                  <c:v>12</c:v>
                </c:pt>
                <c:pt idx="1621">
                  <c:v>14</c:v>
                </c:pt>
                <c:pt idx="1622">
                  <c:v>9</c:v>
                </c:pt>
                <c:pt idx="1623">
                  <c:v>21</c:v>
                </c:pt>
                <c:pt idx="1624">
                  <c:v>8</c:v>
                </c:pt>
                <c:pt idx="1625">
                  <c:v>14</c:v>
                </c:pt>
                <c:pt idx="1626">
                  <c:v>17</c:v>
                </c:pt>
                <c:pt idx="1627">
                  <c:v>14</c:v>
                </c:pt>
                <c:pt idx="1628">
                  <c:v>13</c:v>
                </c:pt>
                <c:pt idx="1629">
                  <c:v>8</c:v>
                </c:pt>
                <c:pt idx="1630">
                  <c:v>12</c:v>
                </c:pt>
                <c:pt idx="1631">
                  <c:v>14</c:v>
                </c:pt>
                <c:pt idx="1632">
                  <c:v>15</c:v>
                </c:pt>
                <c:pt idx="1633">
                  <c:v>14</c:v>
                </c:pt>
                <c:pt idx="1634">
                  <c:v>15</c:v>
                </c:pt>
                <c:pt idx="1635">
                  <c:v>10</c:v>
                </c:pt>
                <c:pt idx="1636">
                  <c:v>10</c:v>
                </c:pt>
                <c:pt idx="1637">
                  <c:v>11</c:v>
                </c:pt>
                <c:pt idx="1638">
                  <c:v>19</c:v>
                </c:pt>
                <c:pt idx="1639">
                  <c:v>9</c:v>
                </c:pt>
                <c:pt idx="1640">
                  <c:v>17</c:v>
                </c:pt>
                <c:pt idx="1641">
                  <c:v>14</c:v>
                </c:pt>
                <c:pt idx="1642">
                  <c:v>13</c:v>
                </c:pt>
                <c:pt idx="1643">
                  <c:v>7</c:v>
                </c:pt>
                <c:pt idx="1644">
                  <c:v>10</c:v>
                </c:pt>
                <c:pt idx="1645">
                  <c:v>15</c:v>
                </c:pt>
                <c:pt idx="1646">
                  <c:v>9</c:v>
                </c:pt>
                <c:pt idx="1647">
                  <c:v>12</c:v>
                </c:pt>
                <c:pt idx="1648">
                  <c:v>11</c:v>
                </c:pt>
                <c:pt idx="1649">
                  <c:v>14</c:v>
                </c:pt>
                <c:pt idx="1650">
                  <c:v>11</c:v>
                </c:pt>
                <c:pt idx="1651">
                  <c:v>17</c:v>
                </c:pt>
                <c:pt idx="1652">
                  <c:v>10</c:v>
                </c:pt>
                <c:pt idx="1653">
                  <c:v>13</c:v>
                </c:pt>
                <c:pt idx="1654">
                  <c:v>9</c:v>
                </c:pt>
                <c:pt idx="1655">
                  <c:v>11</c:v>
                </c:pt>
                <c:pt idx="1656">
                  <c:v>18</c:v>
                </c:pt>
                <c:pt idx="1657">
                  <c:v>14</c:v>
                </c:pt>
                <c:pt idx="1658">
                  <c:v>20</c:v>
                </c:pt>
                <c:pt idx="1659">
                  <c:v>14</c:v>
                </c:pt>
                <c:pt idx="1660">
                  <c:v>12</c:v>
                </c:pt>
                <c:pt idx="1661">
                  <c:v>15</c:v>
                </c:pt>
                <c:pt idx="1662">
                  <c:v>11</c:v>
                </c:pt>
                <c:pt idx="1663">
                  <c:v>9</c:v>
                </c:pt>
                <c:pt idx="1664">
                  <c:v>15</c:v>
                </c:pt>
                <c:pt idx="1665">
                  <c:v>17</c:v>
                </c:pt>
                <c:pt idx="1666">
                  <c:v>16</c:v>
                </c:pt>
                <c:pt idx="1667">
                  <c:v>15</c:v>
                </c:pt>
                <c:pt idx="1668">
                  <c:v>16</c:v>
                </c:pt>
                <c:pt idx="1669">
                  <c:v>10</c:v>
                </c:pt>
                <c:pt idx="1670">
                  <c:v>20</c:v>
                </c:pt>
                <c:pt idx="1671">
                  <c:v>18</c:v>
                </c:pt>
                <c:pt idx="1672">
                  <c:v>9</c:v>
                </c:pt>
                <c:pt idx="1673">
                  <c:v>9</c:v>
                </c:pt>
                <c:pt idx="1674">
                  <c:v>9</c:v>
                </c:pt>
                <c:pt idx="1675">
                  <c:v>13</c:v>
                </c:pt>
                <c:pt idx="1676">
                  <c:v>12</c:v>
                </c:pt>
                <c:pt idx="1677">
                  <c:v>15</c:v>
                </c:pt>
                <c:pt idx="1678">
                  <c:v>17</c:v>
                </c:pt>
                <c:pt idx="1679">
                  <c:v>18</c:v>
                </c:pt>
                <c:pt idx="1680">
                  <c:v>8</c:v>
                </c:pt>
                <c:pt idx="1681">
                  <c:v>12</c:v>
                </c:pt>
                <c:pt idx="1682">
                  <c:v>8</c:v>
                </c:pt>
                <c:pt idx="1683">
                  <c:v>11</c:v>
                </c:pt>
                <c:pt idx="1684">
                  <c:v>14</c:v>
                </c:pt>
                <c:pt idx="1685">
                  <c:v>11</c:v>
                </c:pt>
                <c:pt idx="1686">
                  <c:v>16</c:v>
                </c:pt>
                <c:pt idx="1687">
                  <c:v>8</c:v>
                </c:pt>
                <c:pt idx="1688">
                  <c:v>11</c:v>
                </c:pt>
                <c:pt idx="1689">
                  <c:v>18</c:v>
                </c:pt>
                <c:pt idx="1690">
                  <c:v>19</c:v>
                </c:pt>
                <c:pt idx="1691">
                  <c:v>14</c:v>
                </c:pt>
                <c:pt idx="1692">
                  <c:v>10</c:v>
                </c:pt>
                <c:pt idx="1693">
                  <c:v>10</c:v>
                </c:pt>
                <c:pt idx="1694">
                  <c:v>10</c:v>
                </c:pt>
                <c:pt idx="1695">
                  <c:v>9</c:v>
                </c:pt>
                <c:pt idx="1696">
                  <c:v>14</c:v>
                </c:pt>
                <c:pt idx="1697">
                  <c:v>14</c:v>
                </c:pt>
                <c:pt idx="1698">
                  <c:v>11</c:v>
                </c:pt>
                <c:pt idx="1699">
                  <c:v>19</c:v>
                </c:pt>
                <c:pt idx="1700">
                  <c:v>10</c:v>
                </c:pt>
                <c:pt idx="1701">
                  <c:v>9</c:v>
                </c:pt>
                <c:pt idx="1702">
                  <c:v>17</c:v>
                </c:pt>
                <c:pt idx="1703">
                  <c:v>12</c:v>
                </c:pt>
                <c:pt idx="1704">
                  <c:v>17</c:v>
                </c:pt>
                <c:pt idx="1705">
                  <c:v>13</c:v>
                </c:pt>
                <c:pt idx="1706">
                  <c:v>7</c:v>
                </c:pt>
                <c:pt idx="1707">
                  <c:v>20</c:v>
                </c:pt>
                <c:pt idx="1708">
                  <c:v>13</c:v>
                </c:pt>
                <c:pt idx="1709">
                  <c:v>13</c:v>
                </c:pt>
                <c:pt idx="1710">
                  <c:v>16</c:v>
                </c:pt>
                <c:pt idx="1711">
                  <c:v>12</c:v>
                </c:pt>
                <c:pt idx="1712">
                  <c:v>12</c:v>
                </c:pt>
                <c:pt idx="1713">
                  <c:v>13</c:v>
                </c:pt>
                <c:pt idx="1714">
                  <c:v>17</c:v>
                </c:pt>
                <c:pt idx="1715">
                  <c:v>11</c:v>
                </c:pt>
                <c:pt idx="1716">
                  <c:v>15</c:v>
                </c:pt>
                <c:pt idx="1717">
                  <c:v>7</c:v>
                </c:pt>
                <c:pt idx="1718">
                  <c:v>15</c:v>
                </c:pt>
                <c:pt idx="1719">
                  <c:v>20</c:v>
                </c:pt>
                <c:pt idx="1720">
                  <c:v>27</c:v>
                </c:pt>
                <c:pt idx="1721">
                  <c:v>10</c:v>
                </c:pt>
                <c:pt idx="1722">
                  <c:v>12</c:v>
                </c:pt>
                <c:pt idx="1723">
                  <c:v>16</c:v>
                </c:pt>
                <c:pt idx="1724">
                  <c:v>11</c:v>
                </c:pt>
                <c:pt idx="1725">
                  <c:v>21</c:v>
                </c:pt>
                <c:pt idx="1726">
                  <c:v>10</c:v>
                </c:pt>
                <c:pt idx="1727">
                  <c:v>22</c:v>
                </c:pt>
                <c:pt idx="1728">
                  <c:v>15</c:v>
                </c:pt>
                <c:pt idx="1729">
                  <c:v>15</c:v>
                </c:pt>
                <c:pt idx="1730">
                  <c:v>17</c:v>
                </c:pt>
                <c:pt idx="1731">
                  <c:v>19</c:v>
                </c:pt>
                <c:pt idx="1732">
                  <c:v>10</c:v>
                </c:pt>
                <c:pt idx="1733">
                  <c:v>17</c:v>
                </c:pt>
                <c:pt idx="1734">
                  <c:v>21</c:v>
                </c:pt>
                <c:pt idx="1735">
                  <c:v>16</c:v>
                </c:pt>
                <c:pt idx="1736">
                  <c:v>13</c:v>
                </c:pt>
                <c:pt idx="1737">
                  <c:v>17</c:v>
                </c:pt>
                <c:pt idx="1738">
                  <c:v>9</c:v>
                </c:pt>
                <c:pt idx="1739">
                  <c:v>11</c:v>
                </c:pt>
                <c:pt idx="1740">
                  <c:v>12</c:v>
                </c:pt>
                <c:pt idx="1741">
                  <c:v>22</c:v>
                </c:pt>
                <c:pt idx="1742">
                  <c:v>19</c:v>
                </c:pt>
                <c:pt idx="1743">
                  <c:v>17</c:v>
                </c:pt>
                <c:pt idx="1744">
                  <c:v>13</c:v>
                </c:pt>
                <c:pt idx="1745">
                  <c:v>11</c:v>
                </c:pt>
                <c:pt idx="1746">
                  <c:v>21</c:v>
                </c:pt>
                <c:pt idx="1747">
                  <c:v>11</c:v>
                </c:pt>
                <c:pt idx="1748">
                  <c:v>13</c:v>
                </c:pt>
                <c:pt idx="1749">
                  <c:v>20</c:v>
                </c:pt>
                <c:pt idx="1750">
                  <c:v>13</c:v>
                </c:pt>
                <c:pt idx="1751">
                  <c:v>11</c:v>
                </c:pt>
                <c:pt idx="1752">
                  <c:v>11</c:v>
                </c:pt>
                <c:pt idx="1753">
                  <c:v>13</c:v>
                </c:pt>
                <c:pt idx="1754">
                  <c:v>11</c:v>
                </c:pt>
                <c:pt idx="1755">
                  <c:v>14</c:v>
                </c:pt>
                <c:pt idx="1756">
                  <c:v>11</c:v>
                </c:pt>
                <c:pt idx="1757">
                  <c:v>17</c:v>
                </c:pt>
                <c:pt idx="1758">
                  <c:v>10</c:v>
                </c:pt>
                <c:pt idx="1759">
                  <c:v>19</c:v>
                </c:pt>
                <c:pt idx="1760">
                  <c:v>12</c:v>
                </c:pt>
                <c:pt idx="1761">
                  <c:v>21</c:v>
                </c:pt>
                <c:pt idx="1762">
                  <c:v>7</c:v>
                </c:pt>
                <c:pt idx="1763">
                  <c:v>4</c:v>
                </c:pt>
                <c:pt idx="1764">
                  <c:v>22</c:v>
                </c:pt>
                <c:pt idx="1765">
                  <c:v>15</c:v>
                </c:pt>
                <c:pt idx="1766">
                  <c:v>13</c:v>
                </c:pt>
                <c:pt idx="1767">
                  <c:v>11</c:v>
                </c:pt>
                <c:pt idx="1768">
                  <c:v>15</c:v>
                </c:pt>
                <c:pt idx="1769">
                  <c:v>9</c:v>
                </c:pt>
                <c:pt idx="1770">
                  <c:v>11</c:v>
                </c:pt>
                <c:pt idx="1771">
                  <c:v>7</c:v>
                </c:pt>
                <c:pt idx="1772">
                  <c:v>16</c:v>
                </c:pt>
                <c:pt idx="1773">
                  <c:v>15</c:v>
                </c:pt>
                <c:pt idx="1774">
                  <c:v>13</c:v>
                </c:pt>
                <c:pt idx="1775">
                  <c:v>12</c:v>
                </c:pt>
                <c:pt idx="1776">
                  <c:v>20</c:v>
                </c:pt>
                <c:pt idx="1777">
                  <c:v>14</c:v>
                </c:pt>
                <c:pt idx="1778">
                  <c:v>15</c:v>
                </c:pt>
                <c:pt idx="1779">
                  <c:v>15</c:v>
                </c:pt>
                <c:pt idx="1780">
                  <c:v>17</c:v>
                </c:pt>
                <c:pt idx="1781">
                  <c:v>17</c:v>
                </c:pt>
                <c:pt idx="1782">
                  <c:v>22</c:v>
                </c:pt>
                <c:pt idx="1783">
                  <c:v>18</c:v>
                </c:pt>
                <c:pt idx="1784">
                  <c:v>15</c:v>
                </c:pt>
                <c:pt idx="1785">
                  <c:v>11</c:v>
                </c:pt>
                <c:pt idx="1786">
                  <c:v>11</c:v>
                </c:pt>
                <c:pt idx="1787">
                  <c:v>19</c:v>
                </c:pt>
                <c:pt idx="1788">
                  <c:v>15</c:v>
                </c:pt>
                <c:pt idx="1789">
                  <c:v>20</c:v>
                </c:pt>
                <c:pt idx="1790">
                  <c:v>11</c:v>
                </c:pt>
                <c:pt idx="1791">
                  <c:v>14</c:v>
                </c:pt>
                <c:pt idx="1792">
                  <c:v>12</c:v>
                </c:pt>
                <c:pt idx="1793">
                  <c:v>8</c:v>
                </c:pt>
                <c:pt idx="1794">
                  <c:v>16</c:v>
                </c:pt>
                <c:pt idx="1795">
                  <c:v>17</c:v>
                </c:pt>
                <c:pt idx="1796">
                  <c:v>14</c:v>
                </c:pt>
                <c:pt idx="1797">
                  <c:v>16</c:v>
                </c:pt>
                <c:pt idx="1798">
                  <c:v>15</c:v>
                </c:pt>
                <c:pt idx="1799">
                  <c:v>14</c:v>
                </c:pt>
                <c:pt idx="1800">
                  <c:v>12</c:v>
                </c:pt>
                <c:pt idx="1801">
                  <c:v>11</c:v>
                </c:pt>
                <c:pt idx="1802">
                  <c:v>14</c:v>
                </c:pt>
                <c:pt idx="1803">
                  <c:v>12</c:v>
                </c:pt>
                <c:pt idx="1804">
                  <c:v>16</c:v>
                </c:pt>
                <c:pt idx="1805">
                  <c:v>14</c:v>
                </c:pt>
                <c:pt idx="1806">
                  <c:v>19</c:v>
                </c:pt>
                <c:pt idx="1807">
                  <c:v>11</c:v>
                </c:pt>
                <c:pt idx="1808">
                  <c:v>13</c:v>
                </c:pt>
                <c:pt idx="1809">
                  <c:v>17</c:v>
                </c:pt>
                <c:pt idx="1810">
                  <c:v>18</c:v>
                </c:pt>
                <c:pt idx="1811">
                  <c:v>11</c:v>
                </c:pt>
                <c:pt idx="1812">
                  <c:v>15</c:v>
                </c:pt>
                <c:pt idx="1813">
                  <c:v>14</c:v>
                </c:pt>
                <c:pt idx="1814">
                  <c:v>20</c:v>
                </c:pt>
                <c:pt idx="1815">
                  <c:v>22</c:v>
                </c:pt>
                <c:pt idx="1816">
                  <c:v>13</c:v>
                </c:pt>
                <c:pt idx="1817">
                  <c:v>16</c:v>
                </c:pt>
                <c:pt idx="1818">
                  <c:v>11</c:v>
                </c:pt>
                <c:pt idx="1819">
                  <c:v>15</c:v>
                </c:pt>
                <c:pt idx="1820">
                  <c:v>17</c:v>
                </c:pt>
                <c:pt idx="1821">
                  <c:v>11</c:v>
                </c:pt>
                <c:pt idx="1822">
                  <c:v>14</c:v>
                </c:pt>
                <c:pt idx="1823">
                  <c:v>7</c:v>
                </c:pt>
                <c:pt idx="1824">
                  <c:v>17</c:v>
                </c:pt>
                <c:pt idx="1825">
                  <c:v>17</c:v>
                </c:pt>
                <c:pt idx="1826">
                  <c:v>10</c:v>
                </c:pt>
                <c:pt idx="1827">
                  <c:v>16</c:v>
                </c:pt>
                <c:pt idx="1828">
                  <c:v>15</c:v>
                </c:pt>
                <c:pt idx="1829">
                  <c:v>12</c:v>
                </c:pt>
                <c:pt idx="1830">
                  <c:v>13</c:v>
                </c:pt>
                <c:pt idx="1831">
                  <c:v>13</c:v>
                </c:pt>
                <c:pt idx="1832">
                  <c:v>21</c:v>
                </c:pt>
                <c:pt idx="1833">
                  <c:v>19</c:v>
                </c:pt>
                <c:pt idx="1834">
                  <c:v>15</c:v>
                </c:pt>
                <c:pt idx="1835">
                  <c:v>15</c:v>
                </c:pt>
                <c:pt idx="1836">
                  <c:v>15</c:v>
                </c:pt>
                <c:pt idx="1837">
                  <c:v>17</c:v>
                </c:pt>
                <c:pt idx="1838">
                  <c:v>17</c:v>
                </c:pt>
                <c:pt idx="1839">
                  <c:v>20</c:v>
                </c:pt>
                <c:pt idx="1840">
                  <c:v>16</c:v>
                </c:pt>
                <c:pt idx="1841">
                  <c:v>14</c:v>
                </c:pt>
                <c:pt idx="1842">
                  <c:v>10</c:v>
                </c:pt>
                <c:pt idx="1843">
                  <c:v>15</c:v>
                </c:pt>
                <c:pt idx="1844">
                  <c:v>8</c:v>
                </c:pt>
                <c:pt idx="1845">
                  <c:v>13</c:v>
                </c:pt>
                <c:pt idx="1846">
                  <c:v>16</c:v>
                </c:pt>
                <c:pt idx="1847">
                  <c:v>12</c:v>
                </c:pt>
                <c:pt idx="1848">
                  <c:v>17</c:v>
                </c:pt>
                <c:pt idx="1849">
                  <c:v>14</c:v>
                </c:pt>
                <c:pt idx="1850">
                  <c:v>13</c:v>
                </c:pt>
                <c:pt idx="1851">
                  <c:v>10</c:v>
                </c:pt>
                <c:pt idx="1852">
                  <c:v>14</c:v>
                </c:pt>
                <c:pt idx="1853">
                  <c:v>13</c:v>
                </c:pt>
                <c:pt idx="1854">
                  <c:v>15</c:v>
                </c:pt>
                <c:pt idx="1855">
                  <c:v>19</c:v>
                </c:pt>
                <c:pt idx="1856">
                  <c:v>8</c:v>
                </c:pt>
                <c:pt idx="1857">
                  <c:v>17</c:v>
                </c:pt>
                <c:pt idx="1858">
                  <c:v>12</c:v>
                </c:pt>
                <c:pt idx="1859">
                  <c:v>12</c:v>
                </c:pt>
                <c:pt idx="1860">
                  <c:v>11</c:v>
                </c:pt>
                <c:pt idx="1861">
                  <c:v>21</c:v>
                </c:pt>
                <c:pt idx="1862">
                  <c:v>16</c:v>
                </c:pt>
                <c:pt idx="1863">
                  <c:v>15</c:v>
                </c:pt>
                <c:pt idx="1864">
                  <c:v>18</c:v>
                </c:pt>
                <c:pt idx="1865">
                  <c:v>18</c:v>
                </c:pt>
                <c:pt idx="1866">
                  <c:v>21</c:v>
                </c:pt>
                <c:pt idx="1867">
                  <c:v>14</c:v>
                </c:pt>
                <c:pt idx="1868">
                  <c:v>13</c:v>
                </c:pt>
                <c:pt idx="1869">
                  <c:v>17</c:v>
                </c:pt>
                <c:pt idx="1870">
                  <c:v>21</c:v>
                </c:pt>
                <c:pt idx="1871">
                  <c:v>18</c:v>
                </c:pt>
                <c:pt idx="1872">
                  <c:v>19</c:v>
                </c:pt>
                <c:pt idx="1873">
                  <c:v>15</c:v>
                </c:pt>
                <c:pt idx="1874">
                  <c:v>10</c:v>
                </c:pt>
                <c:pt idx="1875">
                  <c:v>17</c:v>
                </c:pt>
                <c:pt idx="1876">
                  <c:v>20</c:v>
                </c:pt>
                <c:pt idx="1877">
                  <c:v>10</c:v>
                </c:pt>
                <c:pt idx="1878">
                  <c:v>20</c:v>
                </c:pt>
                <c:pt idx="1879">
                  <c:v>16</c:v>
                </c:pt>
                <c:pt idx="1880">
                  <c:v>12</c:v>
                </c:pt>
                <c:pt idx="1881">
                  <c:v>19</c:v>
                </c:pt>
                <c:pt idx="1882">
                  <c:v>15</c:v>
                </c:pt>
                <c:pt idx="1883">
                  <c:v>12</c:v>
                </c:pt>
                <c:pt idx="1884">
                  <c:v>16</c:v>
                </c:pt>
                <c:pt idx="1885">
                  <c:v>17</c:v>
                </c:pt>
                <c:pt idx="1886">
                  <c:v>16</c:v>
                </c:pt>
                <c:pt idx="1887">
                  <c:v>15</c:v>
                </c:pt>
                <c:pt idx="1888">
                  <c:v>16</c:v>
                </c:pt>
                <c:pt idx="1889">
                  <c:v>16</c:v>
                </c:pt>
                <c:pt idx="1890">
                  <c:v>13</c:v>
                </c:pt>
                <c:pt idx="1891">
                  <c:v>24</c:v>
                </c:pt>
                <c:pt idx="1892">
                  <c:v>16</c:v>
                </c:pt>
                <c:pt idx="1893">
                  <c:v>21</c:v>
                </c:pt>
                <c:pt idx="1894">
                  <c:v>21</c:v>
                </c:pt>
                <c:pt idx="1895">
                  <c:v>16</c:v>
                </c:pt>
                <c:pt idx="1896">
                  <c:v>25</c:v>
                </c:pt>
                <c:pt idx="1897">
                  <c:v>18</c:v>
                </c:pt>
                <c:pt idx="1898">
                  <c:v>19</c:v>
                </c:pt>
                <c:pt idx="1899">
                  <c:v>13</c:v>
                </c:pt>
                <c:pt idx="1900">
                  <c:v>15</c:v>
                </c:pt>
                <c:pt idx="1901">
                  <c:v>13</c:v>
                </c:pt>
                <c:pt idx="1902">
                  <c:v>10</c:v>
                </c:pt>
                <c:pt idx="1903">
                  <c:v>20</c:v>
                </c:pt>
                <c:pt idx="1904">
                  <c:v>20</c:v>
                </c:pt>
                <c:pt idx="1905">
                  <c:v>9</c:v>
                </c:pt>
                <c:pt idx="1906">
                  <c:v>20</c:v>
                </c:pt>
                <c:pt idx="1907">
                  <c:v>17</c:v>
                </c:pt>
                <c:pt idx="1908">
                  <c:v>27</c:v>
                </c:pt>
                <c:pt idx="1909">
                  <c:v>20</c:v>
                </c:pt>
                <c:pt idx="1910">
                  <c:v>22</c:v>
                </c:pt>
                <c:pt idx="1911">
                  <c:v>16</c:v>
                </c:pt>
                <c:pt idx="1912">
                  <c:v>25</c:v>
                </c:pt>
                <c:pt idx="1913">
                  <c:v>27</c:v>
                </c:pt>
                <c:pt idx="1914">
                  <c:v>19</c:v>
                </c:pt>
                <c:pt idx="1915">
                  <c:v>30</c:v>
                </c:pt>
                <c:pt idx="1916">
                  <c:v>26</c:v>
                </c:pt>
                <c:pt idx="1917">
                  <c:v>22</c:v>
                </c:pt>
                <c:pt idx="1918">
                  <c:v>16</c:v>
                </c:pt>
                <c:pt idx="1919">
                  <c:v>21</c:v>
                </c:pt>
                <c:pt idx="1920">
                  <c:v>13</c:v>
                </c:pt>
                <c:pt idx="1921">
                  <c:v>21</c:v>
                </c:pt>
                <c:pt idx="1922">
                  <c:v>16</c:v>
                </c:pt>
                <c:pt idx="1923">
                  <c:v>25</c:v>
                </c:pt>
                <c:pt idx="1924">
                  <c:v>22</c:v>
                </c:pt>
                <c:pt idx="1925">
                  <c:v>17</c:v>
                </c:pt>
                <c:pt idx="1926">
                  <c:v>25</c:v>
                </c:pt>
                <c:pt idx="1927">
                  <c:v>15</c:v>
                </c:pt>
                <c:pt idx="1928">
                  <c:v>16</c:v>
                </c:pt>
                <c:pt idx="1929">
                  <c:v>26</c:v>
                </c:pt>
                <c:pt idx="1930">
                  <c:v>23</c:v>
                </c:pt>
                <c:pt idx="1931">
                  <c:v>14</c:v>
                </c:pt>
                <c:pt idx="1932">
                  <c:v>15</c:v>
                </c:pt>
                <c:pt idx="1933">
                  <c:v>19</c:v>
                </c:pt>
                <c:pt idx="1934">
                  <c:v>11</c:v>
                </c:pt>
                <c:pt idx="1935">
                  <c:v>16</c:v>
                </c:pt>
                <c:pt idx="1936">
                  <c:v>23</c:v>
                </c:pt>
                <c:pt idx="1937">
                  <c:v>22</c:v>
                </c:pt>
                <c:pt idx="1938">
                  <c:v>21</c:v>
                </c:pt>
                <c:pt idx="1939">
                  <c:v>11</c:v>
                </c:pt>
                <c:pt idx="1940">
                  <c:v>18</c:v>
                </c:pt>
                <c:pt idx="1941">
                  <c:v>21</c:v>
                </c:pt>
                <c:pt idx="1942">
                  <c:v>27</c:v>
                </c:pt>
                <c:pt idx="1943">
                  <c:v>20</c:v>
                </c:pt>
                <c:pt idx="1944">
                  <c:v>9</c:v>
                </c:pt>
                <c:pt idx="1945">
                  <c:v>24</c:v>
                </c:pt>
                <c:pt idx="1946">
                  <c:v>20</c:v>
                </c:pt>
                <c:pt idx="1947">
                  <c:v>21</c:v>
                </c:pt>
                <c:pt idx="1948">
                  <c:v>25</c:v>
                </c:pt>
                <c:pt idx="1949">
                  <c:v>22</c:v>
                </c:pt>
                <c:pt idx="1950">
                  <c:v>18</c:v>
                </c:pt>
                <c:pt idx="1951">
                  <c:v>17</c:v>
                </c:pt>
                <c:pt idx="1952">
                  <c:v>22</c:v>
                </c:pt>
                <c:pt idx="1953">
                  <c:v>22</c:v>
                </c:pt>
                <c:pt idx="1954">
                  <c:v>30</c:v>
                </c:pt>
                <c:pt idx="1955">
                  <c:v>18</c:v>
                </c:pt>
                <c:pt idx="1956">
                  <c:v>17</c:v>
                </c:pt>
                <c:pt idx="1957">
                  <c:v>21</c:v>
                </c:pt>
                <c:pt idx="1958">
                  <c:v>20</c:v>
                </c:pt>
                <c:pt idx="1959">
                  <c:v>19</c:v>
                </c:pt>
                <c:pt idx="1960">
                  <c:v>21</c:v>
                </c:pt>
                <c:pt idx="1961">
                  <c:v>19</c:v>
                </c:pt>
                <c:pt idx="1962">
                  <c:v>25</c:v>
                </c:pt>
                <c:pt idx="1963">
                  <c:v>27</c:v>
                </c:pt>
                <c:pt idx="1964">
                  <c:v>21</c:v>
                </c:pt>
                <c:pt idx="1965">
                  <c:v>18</c:v>
                </c:pt>
                <c:pt idx="1966">
                  <c:v>22</c:v>
                </c:pt>
                <c:pt idx="1967">
                  <c:v>30</c:v>
                </c:pt>
                <c:pt idx="1968">
                  <c:v>19</c:v>
                </c:pt>
                <c:pt idx="1969">
                  <c:v>20</c:v>
                </c:pt>
                <c:pt idx="1970">
                  <c:v>22</c:v>
                </c:pt>
                <c:pt idx="1971">
                  <c:v>28</c:v>
                </c:pt>
                <c:pt idx="1972">
                  <c:v>20</c:v>
                </c:pt>
                <c:pt idx="1973">
                  <c:v>17</c:v>
                </c:pt>
                <c:pt idx="1974">
                  <c:v>25</c:v>
                </c:pt>
                <c:pt idx="1975">
                  <c:v>23</c:v>
                </c:pt>
                <c:pt idx="1976">
                  <c:v>18</c:v>
                </c:pt>
                <c:pt idx="1977">
                  <c:v>17</c:v>
                </c:pt>
                <c:pt idx="1978">
                  <c:v>24</c:v>
                </c:pt>
                <c:pt idx="1979">
                  <c:v>20</c:v>
                </c:pt>
                <c:pt idx="1980">
                  <c:v>21</c:v>
                </c:pt>
                <c:pt idx="1981">
                  <c:v>21</c:v>
                </c:pt>
                <c:pt idx="1982">
                  <c:v>21</c:v>
                </c:pt>
                <c:pt idx="1983">
                  <c:v>22</c:v>
                </c:pt>
                <c:pt idx="1984">
                  <c:v>29</c:v>
                </c:pt>
                <c:pt idx="1985">
                  <c:v>27</c:v>
                </c:pt>
                <c:pt idx="1986">
                  <c:v>34</c:v>
                </c:pt>
                <c:pt idx="1987">
                  <c:v>30</c:v>
                </c:pt>
                <c:pt idx="1988">
                  <c:v>22</c:v>
                </c:pt>
                <c:pt idx="1989">
                  <c:v>30</c:v>
                </c:pt>
                <c:pt idx="1990">
                  <c:v>25</c:v>
                </c:pt>
                <c:pt idx="1991">
                  <c:v>13</c:v>
                </c:pt>
                <c:pt idx="1992">
                  <c:v>22</c:v>
                </c:pt>
                <c:pt idx="1993">
                  <c:v>18</c:v>
                </c:pt>
                <c:pt idx="1994">
                  <c:v>19</c:v>
                </c:pt>
                <c:pt idx="1995">
                  <c:v>31</c:v>
                </c:pt>
                <c:pt idx="1996">
                  <c:v>20</c:v>
                </c:pt>
                <c:pt idx="1997">
                  <c:v>21</c:v>
                </c:pt>
                <c:pt idx="1998">
                  <c:v>15</c:v>
                </c:pt>
                <c:pt idx="1999">
                  <c:v>13</c:v>
                </c:pt>
                <c:pt idx="2000">
                  <c:v>16</c:v>
                </c:pt>
                <c:pt idx="2001">
                  <c:v>16</c:v>
                </c:pt>
                <c:pt idx="2002">
                  <c:v>11</c:v>
                </c:pt>
                <c:pt idx="2003">
                  <c:v>19</c:v>
                </c:pt>
                <c:pt idx="2004">
                  <c:v>12</c:v>
                </c:pt>
                <c:pt idx="2005">
                  <c:v>15</c:v>
                </c:pt>
                <c:pt idx="2006">
                  <c:v>13</c:v>
                </c:pt>
                <c:pt idx="2007">
                  <c:v>8</c:v>
                </c:pt>
                <c:pt idx="2008">
                  <c:v>8</c:v>
                </c:pt>
                <c:pt idx="2009">
                  <c:v>9</c:v>
                </c:pt>
                <c:pt idx="2010">
                  <c:v>4</c:v>
                </c:pt>
                <c:pt idx="2011">
                  <c:v>8</c:v>
                </c:pt>
                <c:pt idx="2012">
                  <c:v>5</c:v>
                </c:pt>
                <c:pt idx="2013">
                  <c:v>2</c:v>
                </c:pt>
                <c:pt idx="2014">
                  <c:v>3</c:v>
                </c:pt>
                <c:pt idx="2015">
                  <c:v>2</c:v>
                </c:pt>
                <c:pt idx="2016">
                  <c:v>4</c:v>
                </c:pt>
                <c:pt idx="2017">
                  <c:v>0</c:v>
                </c:pt>
                <c:pt idx="2018">
                  <c:v>2</c:v>
                </c:pt>
                <c:pt idx="2019">
                  <c:v>1</c:v>
                </c:pt>
                <c:pt idx="2020">
                  <c:v>1</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numCache>
            </c:numRef>
          </c:yVal>
          <c:smooth val="1"/>
        </c:ser>
        <c:dLbls>
          <c:showLegendKey val="0"/>
          <c:showVal val="0"/>
          <c:showCatName val="0"/>
          <c:showSerName val="0"/>
          <c:showPercent val="0"/>
          <c:showBubbleSize val="0"/>
        </c:dLbls>
        <c:axId val="134147728"/>
        <c:axId val="160988592"/>
      </c:scatterChart>
      <c:valAx>
        <c:axId val="134147728"/>
        <c:scaling>
          <c:orientation val="minMax"/>
        </c:scaling>
        <c:delete val="0"/>
        <c:axPos val="b"/>
        <c:title>
          <c:tx>
            <c:rich>
              <a:bodyPr/>
              <a:lstStyle/>
              <a:p>
                <a:pPr>
                  <a:defRPr/>
                </a:pPr>
                <a:r>
                  <a:rPr lang="en-US"/>
                  <a:t>V(V)</a:t>
                </a:r>
              </a:p>
            </c:rich>
          </c:tx>
          <c:layout/>
          <c:overlay val="0"/>
        </c:title>
        <c:numFmt formatCode="#,##0.00" sourceLinked="0"/>
        <c:majorTickMark val="out"/>
        <c:minorTickMark val="none"/>
        <c:tickLblPos val="nextTo"/>
        <c:crossAx val="160988592"/>
        <c:crosses val="autoZero"/>
        <c:crossBetween val="midCat"/>
      </c:valAx>
      <c:valAx>
        <c:axId val="160988592"/>
        <c:scaling>
          <c:orientation val="minMax"/>
          <c:min val="0"/>
        </c:scaling>
        <c:delete val="0"/>
        <c:axPos val="l"/>
        <c:majorGridlines/>
        <c:numFmt formatCode="General" sourceLinked="1"/>
        <c:majorTickMark val="out"/>
        <c:minorTickMark val="none"/>
        <c:tickLblPos val="high"/>
        <c:crossAx val="134147728"/>
        <c:crosses val="autoZero"/>
        <c:crossBetween val="midCat"/>
      </c:valAx>
    </c:plotArea>
    <c:plotVisOnly val="1"/>
    <c:dispBlanksAs val="gap"/>
    <c:showDLblsOverMax val="0"/>
  </c:chart>
  <c:externalData r:id="rId1">
    <c:autoUpdate val="0"/>
  </c:externalData>
  <c:userShapes r:id="rId2"/>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marker>
            <c:symbol val="none"/>
          </c:marker>
          <c:xVal>
            <c:numRef>
              <c:f>'T961'!$A$1:$A$15985</c:f>
              <c:numCache>
                <c:formatCode>0.00E+00</c:formatCode>
                <c:ptCount val="15985"/>
                <c:pt idx="0">
                  <c:v>-3.0827500000000003E-8</c:v>
                </c:pt>
                <c:pt idx="1">
                  <c:v>-3.0821299999999998E-8</c:v>
                </c:pt>
                <c:pt idx="2">
                  <c:v>-3.0815000000000002E-8</c:v>
                </c:pt>
                <c:pt idx="3">
                  <c:v>-3.0808799999999997E-8</c:v>
                </c:pt>
                <c:pt idx="4">
                  <c:v>-3.0802500000000001E-8</c:v>
                </c:pt>
                <c:pt idx="5">
                  <c:v>-3.0796300000000003E-8</c:v>
                </c:pt>
                <c:pt idx="6">
                  <c:v>-3.079E-8</c:v>
                </c:pt>
                <c:pt idx="7">
                  <c:v>-3.0783800000000002E-8</c:v>
                </c:pt>
                <c:pt idx="8">
                  <c:v>-3.0777499999999999E-8</c:v>
                </c:pt>
                <c:pt idx="9">
                  <c:v>-3.0771300000000001E-8</c:v>
                </c:pt>
                <c:pt idx="10">
                  <c:v>-3.0764999999999998E-8</c:v>
                </c:pt>
                <c:pt idx="11">
                  <c:v>-3.07588E-8</c:v>
                </c:pt>
                <c:pt idx="12">
                  <c:v>-3.0752499999999997E-8</c:v>
                </c:pt>
                <c:pt idx="13">
                  <c:v>-3.0746299999999999E-8</c:v>
                </c:pt>
                <c:pt idx="14">
                  <c:v>-3.0740000000000003E-8</c:v>
                </c:pt>
                <c:pt idx="15">
                  <c:v>-3.0733799999999998E-8</c:v>
                </c:pt>
                <c:pt idx="16">
                  <c:v>-3.0727500000000002E-8</c:v>
                </c:pt>
                <c:pt idx="17">
                  <c:v>-3.0721299999999997E-8</c:v>
                </c:pt>
                <c:pt idx="18">
                  <c:v>-3.0715000000000001E-8</c:v>
                </c:pt>
                <c:pt idx="19">
                  <c:v>-3.0708800000000003E-8</c:v>
                </c:pt>
                <c:pt idx="20">
                  <c:v>-3.07025E-8</c:v>
                </c:pt>
                <c:pt idx="21">
                  <c:v>-3.0696300000000002E-8</c:v>
                </c:pt>
                <c:pt idx="22">
                  <c:v>-3.0689999999999999E-8</c:v>
                </c:pt>
                <c:pt idx="23">
                  <c:v>-3.0683800000000001E-8</c:v>
                </c:pt>
                <c:pt idx="24">
                  <c:v>-3.0677499999999998E-8</c:v>
                </c:pt>
                <c:pt idx="25">
                  <c:v>-3.06713E-8</c:v>
                </c:pt>
                <c:pt idx="26">
                  <c:v>-3.0664999999999997E-8</c:v>
                </c:pt>
                <c:pt idx="27">
                  <c:v>-3.0658799999999999E-8</c:v>
                </c:pt>
                <c:pt idx="28">
                  <c:v>-3.0652500000000003E-8</c:v>
                </c:pt>
                <c:pt idx="29">
                  <c:v>-3.0646299999999998E-8</c:v>
                </c:pt>
                <c:pt idx="30">
                  <c:v>-3.0640000000000002E-8</c:v>
                </c:pt>
                <c:pt idx="31">
                  <c:v>-3.0633799999999997E-8</c:v>
                </c:pt>
                <c:pt idx="32">
                  <c:v>-3.0627500000000001E-8</c:v>
                </c:pt>
                <c:pt idx="33">
                  <c:v>-3.0621300000000003E-8</c:v>
                </c:pt>
                <c:pt idx="34">
                  <c:v>-3.0615E-8</c:v>
                </c:pt>
                <c:pt idx="35">
                  <c:v>-3.0608800000000002E-8</c:v>
                </c:pt>
                <c:pt idx="36">
                  <c:v>-3.0602499999999999E-8</c:v>
                </c:pt>
                <c:pt idx="37">
                  <c:v>-3.0596300000000001E-8</c:v>
                </c:pt>
                <c:pt idx="38">
                  <c:v>-3.0589999999999998E-8</c:v>
                </c:pt>
                <c:pt idx="39">
                  <c:v>-3.05838E-8</c:v>
                </c:pt>
                <c:pt idx="40">
                  <c:v>-3.0577499999999997E-8</c:v>
                </c:pt>
                <c:pt idx="41">
                  <c:v>-3.0571299999999999E-8</c:v>
                </c:pt>
                <c:pt idx="42">
                  <c:v>-3.0565000000000003E-8</c:v>
                </c:pt>
                <c:pt idx="43">
                  <c:v>-3.0558799999999998E-8</c:v>
                </c:pt>
                <c:pt idx="44">
                  <c:v>-3.0552500000000002E-8</c:v>
                </c:pt>
                <c:pt idx="45">
                  <c:v>-3.0546299999999997E-8</c:v>
                </c:pt>
                <c:pt idx="46">
                  <c:v>-3.0540000000000001E-8</c:v>
                </c:pt>
                <c:pt idx="47">
                  <c:v>-3.0533800000000003E-8</c:v>
                </c:pt>
                <c:pt idx="48">
                  <c:v>-3.05275E-8</c:v>
                </c:pt>
                <c:pt idx="49">
                  <c:v>-3.0521300000000002E-8</c:v>
                </c:pt>
                <c:pt idx="50">
                  <c:v>-3.0514999999999999E-8</c:v>
                </c:pt>
                <c:pt idx="51">
                  <c:v>-3.0508800000000001E-8</c:v>
                </c:pt>
                <c:pt idx="52">
                  <c:v>-3.0502499999999998E-8</c:v>
                </c:pt>
                <c:pt idx="53">
                  <c:v>-3.04963E-8</c:v>
                </c:pt>
                <c:pt idx="54">
                  <c:v>-3.0489999999999997E-8</c:v>
                </c:pt>
                <c:pt idx="55">
                  <c:v>-3.0483799999999999E-8</c:v>
                </c:pt>
                <c:pt idx="56">
                  <c:v>-3.0477500000000003E-8</c:v>
                </c:pt>
                <c:pt idx="57">
                  <c:v>-3.0471299999999998E-8</c:v>
                </c:pt>
                <c:pt idx="58">
                  <c:v>-3.0465000000000002E-8</c:v>
                </c:pt>
                <c:pt idx="59">
                  <c:v>-3.0458799999999997E-8</c:v>
                </c:pt>
                <c:pt idx="60">
                  <c:v>-3.0452500000000001E-8</c:v>
                </c:pt>
                <c:pt idx="61">
                  <c:v>-3.0446300000000003E-8</c:v>
                </c:pt>
                <c:pt idx="62">
                  <c:v>-3.044E-8</c:v>
                </c:pt>
                <c:pt idx="63">
                  <c:v>-3.0433800000000002E-8</c:v>
                </c:pt>
                <c:pt idx="64">
                  <c:v>-3.0427499999999999E-8</c:v>
                </c:pt>
                <c:pt idx="65">
                  <c:v>-3.0421300000000001E-8</c:v>
                </c:pt>
                <c:pt idx="66">
                  <c:v>-3.0414999999999998E-8</c:v>
                </c:pt>
                <c:pt idx="67">
                  <c:v>-3.04088E-8</c:v>
                </c:pt>
                <c:pt idx="68">
                  <c:v>-3.0402499999999997E-8</c:v>
                </c:pt>
                <c:pt idx="69">
                  <c:v>-3.0396299999999999E-8</c:v>
                </c:pt>
                <c:pt idx="70">
                  <c:v>-3.0390000000000003E-8</c:v>
                </c:pt>
                <c:pt idx="71">
                  <c:v>-3.0383799999999998E-8</c:v>
                </c:pt>
                <c:pt idx="72">
                  <c:v>-3.0377500000000002E-8</c:v>
                </c:pt>
                <c:pt idx="73">
                  <c:v>-3.0371299999999997E-8</c:v>
                </c:pt>
                <c:pt idx="74">
                  <c:v>-3.0365000000000001E-8</c:v>
                </c:pt>
                <c:pt idx="75">
                  <c:v>-3.0358800000000003E-8</c:v>
                </c:pt>
                <c:pt idx="76">
                  <c:v>-3.03525E-8</c:v>
                </c:pt>
                <c:pt idx="77">
                  <c:v>-3.0346300000000002E-8</c:v>
                </c:pt>
                <c:pt idx="78">
                  <c:v>-3.0339999999999999E-8</c:v>
                </c:pt>
                <c:pt idx="79">
                  <c:v>-3.0333800000000001E-8</c:v>
                </c:pt>
                <c:pt idx="80">
                  <c:v>-3.0327499999999998E-8</c:v>
                </c:pt>
                <c:pt idx="81">
                  <c:v>-3.03213E-8</c:v>
                </c:pt>
                <c:pt idx="82">
                  <c:v>-3.0314999999999997E-8</c:v>
                </c:pt>
                <c:pt idx="83">
                  <c:v>-3.0308799999999999E-8</c:v>
                </c:pt>
                <c:pt idx="84">
                  <c:v>-3.0302500000000003E-8</c:v>
                </c:pt>
                <c:pt idx="85">
                  <c:v>-3.0296299999999998E-8</c:v>
                </c:pt>
                <c:pt idx="86">
                  <c:v>-3.0290000000000002E-8</c:v>
                </c:pt>
                <c:pt idx="87">
                  <c:v>-3.0283799999999998E-8</c:v>
                </c:pt>
                <c:pt idx="88">
                  <c:v>-3.0277500000000001E-8</c:v>
                </c:pt>
                <c:pt idx="89">
                  <c:v>-3.0271300000000003E-8</c:v>
                </c:pt>
                <c:pt idx="90">
                  <c:v>-3.0265E-8</c:v>
                </c:pt>
                <c:pt idx="91">
                  <c:v>-3.0258800000000002E-8</c:v>
                </c:pt>
                <c:pt idx="92">
                  <c:v>-3.0252499999999999E-8</c:v>
                </c:pt>
                <c:pt idx="93">
                  <c:v>-3.0246300000000001E-8</c:v>
                </c:pt>
                <c:pt idx="94">
                  <c:v>-3.0239999999999998E-8</c:v>
                </c:pt>
                <c:pt idx="95">
                  <c:v>-3.02338E-8</c:v>
                </c:pt>
                <c:pt idx="96">
                  <c:v>-3.0227499999999997E-8</c:v>
                </c:pt>
                <c:pt idx="97">
                  <c:v>-3.0221299999999999E-8</c:v>
                </c:pt>
                <c:pt idx="98">
                  <c:v>-3.0215000000000003E-8</c:v>
                </c:pt>
                <c:pt idx="99">
                  <c:v>-3.0208799999999999E-8</c:v>
                </c:pt>
                <c:pt idx="100">
                  <c:v>-3.0202500000000002E-8</c:v>
                </c:pt>
                <c:pt idx="101">
                  <c:v>-3.0196299999999998E-8</c:v>
                </c:pt>
                <c:pt idx="102">
                  <c:v>-3.0190000000000001E-8</c:v>
                </c:pt>
                <c:pt idx="103">
                  <c:v>-3.0183800000000003E-8</c:v>
                </c:pt>
                <c:pt idx="104">
                  <c:v>-3.01775E-8</c:v>
                </c:pt>
                <c:pt idx="105">
                  <c:v>-3.0171300000000002E-8</c:v>
                </c:pt>
                <c:pt idx="106">
                  <c:v>-3.0164999999999999E-8</c:v>
                </c:pt>
                <c:pt idx="107">
                  <c:v>-3.0158800000000001E-8</c:v>
                </c:pt>
                <c:pt idx="108">
                  <c:v>-3.0152499999999998E-8</c:v>
                </c:pt>
                <c:pt idx="109">
                  <c:v>-3.01463E-8</c:v>
                </c:pt>
                <c:pt idx="110">
                  <c:v>-3.0139999999999997E-8</c:v>
                </c:pt>
                <c:pt idx="111">
                  <c:v>-3.0133799999999999E-8</c:v>
                </c:pt>
                <c:pt idx="112">
                  <c:v>-3.0127500000000003E-8</c:v>
                </c:pt>
                <c:pt idx="113">
                  <c:v>-3.0121299999999999E-8</c:v>
                </c:pt>
                <c:pt idx="114">
                  <c:v>-3.0115000000000002E-8</c:v>
                </c:pt>
                <c:pt idx="115">
                  <c:v>-3.0108799999999998E-8</c:v>
                </c:pt>
                <c:pt idx="116">
                  <c:v>-3.0102500000000001E-8</c:v>
                </c:pt>
                <c:pt idx="117">
                  <c:v>-3.0096300000000003E-8</c:v>
                </c:pt>
                <c:pt idx="118">
                  <c:v>-3.009E-8</c:v>
                </c:pt>
                <c:pt idx="119">
                  <c:v>-3.0083800000000002E-8</c:v>
                </c:pt>
                <c:pt idx="120">
                  <c:v>-3.0077499999999999E-8</c:v>
                </c:pt>
                <c:pt idx="121">
                  <c:v>-3.0071300000000001E-8</c:v>
                </c:pt>
                <c:pt idx="122">
                  <c:v>-3.0064999999999998E-8</c:v>
                </c:pt>
                <c:pt idx="123">
                  <c:v>-3.00588E-8</c:v>
                </c:pt>
                <c:pt idx="124">
                  <c:v>-3.0052499999999997E-8</c:v>
                </c:pt>
                <c:pt idx="125">
                  <c:v>-3.00463E-8</c:v>
                </c:pt>
                <c:pt idx="126">
                  <c:v>-3.0040000000000003E-8</c:v>
                </c:pt>
                <c:pt idx="127">
                  <c:v>-3.0033799999999999E-8</c:v>
                </c:pt>
                <c:pt idx="128">
                  <c:v>-3.0027500000000002E-8</c:v>
                </c:pt>
                <c:pt idx="129">
                  <c:v>-3.0021299999999998E-8</c:v>
                </c:pt>
                <c:pt idx="130">
                  <c:v>-3.0015000000000001E-8</c:v>
                </c:pt>
                <c:pt idx="131">
                  <c:v>-3.0008799999999997E-8</c:v>
                </c:pt>
                <c:pt idx="132">
                  <c:v>-3.00025E-8</c:v>
                </c:pt>
                <c:pt idx="133">
                  <c:v>-2.9996300000000002E-8</c:v>
                </c:pt>
                <c:pt idx="134">
                  <c:v>-2.9989999999999999E-8</c:v>
                </c:pt>
                <c:pt idx="135">
                  <c:v>-2.9983800000000001E-8</c:v>
                </c:pt>
                <c:pt idx="136">
                  <c:v>-2.9977499999999998E-8</c:v>
                </c:pt>
                <c:pt idx="137">
                  <c:v>-2.9971300000000001E-8</c:v>
                </c:pt>
                <c:pt idx="138">
                  <c:v>-2.9964999999999997E-8</c:v>
                </c:pt>
                <c:pt idx="139">
                  <c:v>-2.99588E-8</c:v>
                </c:pt>
                <c:pt idx="140">
                  <c:v>-2.9952500000000003E-8</c:v>
                </c:pt>
                <c:pt idx="141">
                  <c:v>-2.9946299999999999E-8</c:v>
                </c:pt>
                <c:pt idx="142">
                  <c:v>-2.9940000000000002E-8</c:v>
                </c:pt>
                <c:pt idx="143">
                  <c:v>-2.9933799999999998E-8</c:v>
                </c:pt>
                <c:pt idx="144">
                  <c:v>-2.9927500000000001E-8</c:v>
                </c:pt>
                <c:pt idx="145">
                  <c:v>-2.9921299999999997E-8</c:v>
                </c:pt>
                <c:pt idx="146">
                  <c:v>-2.9915E-8</c:v>
                </c:pt>
                <c:pt idx="147">
                  <c:v>-2.9908800000000002E-8</c:v>
                </c:pt>
                <c:pt idx="148">
                  <c:v>-2.9902499999999999E-8</c:v>
                </c:pt>
                <c:pt idx="149">
                  <c:v>-2.9896300000000001E-8</c:v>
                </c:pt>
                <c:pt idx="150">
                  <c:v>-2.9889999999999998E-8</c:v>
                </c:pt>
                <c:pt idx="151">
                  <c:v>-2.9883800000000001E-8</c:v>
                </c:pt>
                <c:pt idx="152">
                  <c:v>-2.9877499999999997E-8</c:v>
                </c:pt>
                <c:pt idx="153">
                  <c:v>-2.98713E-8</c:v>
                </c:pt>
                <c:pt idx="154">
                  <c:v>-2.9865000000000003E-8</c:v>
                </c:pt>
                <c:pt idx="155">
                  <c:v>-2.9858799999999999E-8</c:v>
                </c:pt>
                <c:pt idx="156">
                  <c:v>-2.9852500000000002E-8</c:v>
                </c:pt>
                <c:pt idx="157">
                  <c:v>-2.9846299999999998E-8</c:v>
                </c:pt>
                <c:pt idx="158">
                  <c:v>-2.9840000000000001E-8</c:v>
                </c:pt>
                <c:pt idx="159">
                  <c:v>-2.9833799999999997E-8</c:v>
                </c:pt>
                <c:pt idx="160">
                  <c:v>-2.98275E-8</c:v>
                </c:pt>
                <c:pt idx="161">
                  <c:v>-2.9821300000000002E-8</c:v>
                </c:pt>
                <c:pt idx="162">
                  <c:v>-2.9814999999999999E-8</c:v>
                </c:pt>
                <c:pt idx="163">
                  <c:v>-2.9808800000000002E-8</c:v>
                </c:pt>
                <c:pt idx="164">
                  <c:v>-2.9802499999999998E-8</c:v>
                </c:pt>
                <c:pt idx="165">
                  <c:v>-2.9796300000000001E-8</c:v>
                </c:pt>
                <c:pt idx="166">
                  <c:v>-2.9790000000000001E-8</c:v>
                </c:pt>
                <c:pt idx="167">
                  <c:v>-2.97838E-8</c:v>
                </c:pt>
                <c:pt idx="168">
                  <c:v>-2.97775E-8</c:v>
                </c:pt>
                <c:pt idx="169">
                  <c:v>-2.9771299999999999E-8</c:v>
                </c:pt>
                <c:pt idx="170">
                  <c:v>-2.9764999999999999E-8</c:v>
                </c:pt>
                <c:pt idx="171">
                  <c:v>-2.9758800000000001E-8</c:v>
                </c:pt>
                <c:pt idx="172">
                  <c:v>-2.9752500000000001E-8</c:v>
                </c:pt>
                <c:pt idx="173">
                  <c:v>-2.97463E-8</c:v>
                </c:pt>
                <c:pt idx="174">
                  <c:v>-2.974E-8</c:v>
                </c:pt>
                <c:pt idx="175">
                  <c:v>-2.9733799999999999E-8</c:v>
                </c:pt>
                <c:pt idx="176">
                  <c:v>-2.9727499999999999E-8</c:v>
                </c:pt>
                <c:pt idx="177">
                  <c:v>-2.9721300000000002E-8</c:v>
                </c:pt>
                <c:pt idx="178">
                  <c:v>-2.9714999999999998E-8</c:v>
                </c:pt>
                <c:pt idx="179">
                  <c:v>-2.9708800000000001E-8</c:v>
                </c:pt>
                <c:pt idx="180">
                  <c:v>-2.9702500000000001E-8</c:v>
                </c:pt>
                <c:pt idx="181">
                  <c:v>-2.96963E-8</c:v>
                </c:pt>
                <c:pt idx="182">
                  <c:v>-2.969E-8</c:v>
                </c:pt>
                <c:pt idx="183">
                  <c:v>-2.9683799999999999E-8</c:v>
                </c:pt>
                <c:pt idx="184">
                  <c:v>-2.9677499999999999E-8</c:v>
                </c:pt>
                <c:pt idx="185">
                  <c:v>-2.9671300000000001E-8</c:v>
                </c:pt>
                <c:pt idx="186">
                  <c:v>-2.9665000000000001E-8</c:v>
                </c:pt>
                <c:pt idx="187">
                  <c:v>-2.96588E-8</c:v>
                </c:pt>
                <c:pt idx="188">
                  <c:v>-2.96525E-8</c:v>
                </c:pt>
                <c:pt idx="189">
                  <c:v>-2.9646299999999999E-8</c:v>
                </c:pt>
                <c:pt idx="190">
                  <c:v>-2.9639999999999999E-8</c:v>
                </c:pt>
                <c:pt idx="191">
                  <c:v>-2.9633800000000002E-8</c:v>
                </c:pt>
                <c:pt idx="192">
                  <c:v>-2.9627499999999998E-8</c:v>
                </c:pt>
                <c:pt idx="193">
                  <c:v>-2.9621300000000001E-8</c:v>
                </c:pt>
                <c:pt idx="194">
                  <c:v>-2.9615000000000001E-8</c:v>
                </c:pt>
                <c:pt idx="195">
                  <c:v>-2.96088E-8</c:v>
                </c:pt>
                <c:pt idx="196">
                  <c:v>-2.96025E-8</c:v>
                </c:pt>
                <c:pt idx="197">
                  <c:v>-2.9596299999999999E-8</c:v>
                </c:pt>
                <c:pt idx="198">
                  <c:v>-2.9589999999999999E-8</c:v>
                </c:pt>
                <c:pt idx="199">
                  <c:v>-2.9583800000000001E-8</c:v>
                </c:pt>
                <c:pt idx="200">
                  <c:v>-2.9577500000000001E-8</c:v>
                </c:pt>
                <c:pt idx="201">
                  <c:v>-2.95713E-8</c:v>
                </c:pt>
                <c:pt idx="202">
                  <c:v>-2.9565E-8</c:v>
                </c:pt>
                <c:pt idx="203">
                  <c:v>-2.9558799999999999E-8</c:v>
                </c:pt>
                <c:pt idx="204">
                  <c:v>-2.9552499999999999E-8</c:v>
                </c:pt>
                <c:pt idx="205">
                  <c:v>-2.9546299999999998E-8</c:v>
                </c:pt>
                <c:pt idx="206">
                  <c:v>-2.9539999999999998E-8</c:v>
                </c:pt>
                <c:pt idx="207">
                  <c:v>-2.9533800000000001E-8</c:v>
                </c:pt>
                <c:pt idx="208">
                  <c:v>-2.9527500000000001E-8</c:v>
                </c:pt>
                <c:pt idx="209">
                  <c:v>-2.95213E-8</c:v>
                </c:pt>
                <c:pt idx="210">
                  <c:v>-2.9515E-8</c:v>
                </c:pt>
                <c:pt idx="211">
                  <c:v>-2.9508799999999999E-8</c:v>
                </c:pt>
                <c:pt idx="212">
                  <c:v>-2.9502499999999999E-8</c:v>
                </c:pt>
                <c:pt idx="213">
                  <c:v>-2.9496300000000001E-8</c:v>
                </c:pt>
                <c:pt idx="214">
                  <c:v>-2.9490000000000001E-8</c:v>
                </c:pt>
                <c:pt idx="215">
                  <c:v>-2.94838E-8</c:v>
                </c:pt>
                <c:pt idx="216">
                  <c:v>-2.94775E-8</c:v>
                </c:pt>
                <c:pt idx="217">
                  <c:v>-2.9471299999999999E-8</c:v>
                </c:pt>
                <c:pt idx="218">
                  <c:v>-2.9464999999999999E-8</c:v>
                </c:pt>
                <c:pt idx="219">
                  <c:v>-2.9458799999999998E-8</c:v>
                </c:pt>
                <c:pt idx="220">
                  <c:v>-2.9452499999999999E-8</c:v>
                </c:pt>
                <c:pt idx="221">
                  <c:v>-2.9446300000000001E-8</c:v>
                </c:pt>
                <c:pt idx="222">
                  <c:v>-2.9440000000000001E-8</c:v>
                </c:pt>
                <c:pt idx="223">
                  <c:v>-2.94338E-8</c:v>
                </c:pt>
                <c:pt idx="224">
                  <c:v>-2.94275E-8</c:v>
                </c:pt>
                <c:pt idx="225">
                  <c:v>-2.9421299999999999E-8</c:v>
                </c:pt>
                <c:pt idx="226">
                  <c:v>-2.9414999999999999E-8</c:v>
                </c:pt>
                <c:pt idx="227">
                  <c:v>-2.9408800000000001E-8</c:v>
                </c:pt>
                <c:pt idx="228">
                  <c:v>-2.9402500000000001E-8</c:v>
                </c:pt>
                <c:pt idx="229">
                  <c:v>-2.93963E-8</c:v>
                </c:pt>
                <c:pt idx="230">
                  <c:v>-2.939E-8</c:v>
                </c:pt>
                <c:pt idx="231">
                  <c:v>-2.9383799999999999E-8</c:v>
                </c:pt>
                <c:pt idx="232">
                  <c:v>-2.93775E-8</c:v>
                </c:pt>
                <c:pt idx="233">
                  <c:v>-2.9371299999999998E-8</c:v>
                </c:pt>
                <c:pt idx="234">
                  <c:v>-2.9364999999999999E-8</c:v>
                </c:pt>
                <c:pt idx="235">
                  <c:v>-2.9358800000000001E-8</c:v>
                </c:pt>
                <c:pt idx="236">
                  <c:v>-2.9352500000000001E-8</c:v>
                </c:pt>
                <c:pt idx="237">
                  <c:v>-2.93463E-8</c:v>
                </c:pt>
                <c:pt idx="238">
                  <c:v>-2.934E-8</c:v>
                </c:pt>
                <c:pt idx="239">
                  <c:v>-2.9333799999999999E-8</c:v>
                </c:pt>
                <c:pt idx="240">
                  <c:v>-2.9327499999999999E-8</c:v>
                </c:pt>
                <c:pt idx="241">
                  <c:v>-2.9321300000000001E-8</c:v>
                </c:pt>
                <c:pt idx="242">
                  <c:v>-2.9315000000000001E-8</c:v>
                </c:pt>
                <c:pt idx="243">
                  <c:v>-2.93088E-8</c:v>
                </c:pt>
                <c:pt idx="244">
                  <c:v>-2.9302500000000001E-8</c:v>
                </c:pt>
                <c:pt idx="245">
                  <c:v>-2.9296299999999999E-8</c:v>
                </c:pt>
                <c:pt idx="246">
                  <c:v>-2.929E-8</c:v>
                </c:pt>
                <c:pt idx="247">
                  <c:v>-2.9283799999999998E-8</c:v>
                </c:pt>
                <c:pt idx="248">
                  <c:v>-2.9277499999999999E-8</c:v>
                </c:pt>
                <c:pt idx="249">
                  <c:v>-2.9271300000000001E-8</c:v>
                </c:pt>
                <c:pt idx="250">
                  <c:v>-2.9265000000000001E-8</c:v>
                </c:pt>
                <c:pt idx="251">
                  <c:v>-2.92588E-8</c:v>
                </c:pt>
                <c:pt idx="252">
                  <c:v>-2.92525E-8</c:v>
                </c:pt>
                <c:pt idx="253">
                  <c:v>-2.9246299999999999E-8</c:v>
                </c:pt>
                <c:pt idx="254">
                  <c:v>-2.9239999999999999E-8</c:v>
                </c:pt>
                <c:pt idx="255">
                  <c:v>-2.9233800000000001E-8</c:v>
                </c:pt>
                <c:pt idx="256">
                  <c:v>-2.9227500000000001E-8</c:v>
                </c:pt>
                <c:pt idx="257">
                  <c:v>-2.92213E-8</c:v>
                </c:pt>
                <c:pt idx="258">
                  <c:v>-2.9215000000000001E-8</c:v>
                </c:pt>
                <c:pt idx="259">
                  <c:v>-2.9208799999999999E-8</c:v>
                </c:pt>
                <c:pt idx="260">
                  <c:v>-2.92025E-8</c:v>
                </c:pt>
                <c:pt idx="261">
                  <c:v>-2.9196299999999999E-8</c:v>
                </c:pt>
                <c:pt idx="262">
                  <c:v>-2.9189999999999999E-8</c:v>
                </c:pt>
                <c:pt idx="263">
                  <c:v>-2.9183800000000001E-8</c:v>
                </c:pt>
                <c:pt idx="264">
                  <c:v>-2.9177500000000001E-8</c:v>
                </c:pt>
                <c:pt idx="265">
                  <c:v>-2.91713E-8</c:v>
                </c:pt>
                <c:pt idx="266">
                  <c:v>-2.9165E-8</c:v>
                </c:pt>
                <c:pt idx="267">
                  <c:v>-2.9158799999999999E-8</c:v>
                </c:pt>
                <c:pt idx="268">
                  <c:v>-2.9152499999999999E-8</c:v>
                </c:pt>
                <c:pt idx="269">
                  <c:v>-2.9146300000000001E-8</c:v>
                </c:pt>
                <c:pt idx="270">
                  <c:v>-2.9140000000000002E-8</c:v>
                </c:pt>
                <c:pt idx="271">
                  <c:v>-2.91338E-8</c:v>
                </c:pt>
                <c:pt idx="272">
                  <c:v>-2.9127500000000001E-8</c:v>
                </c:pt>
                <c:pt idx="273">
                  <c:v>-2.91213E-8</c:v>
                </c:pt>
                <c:pt idx="274">
                  <c:v>-2.9115E-8</c:v>
                </c:pt>
                <c:pt idx="275">
                  <c:v>-2.9108799999999999E-8</c:v>
                </c:pt>
                <c:pt idx="276">
                  <c:v>-2.9102499999999999E-8</c:v>
                </c:pt>
                <c:pt idx="277">
                  <c:v>-2.9096300000000001E-8</c:v>
                </c:pt>
                <c:pt idx="278">
                  <c:v>-2.9090000000000001E-8</c:v>
                </c:pt>
                <c:pt idx="279">
                  <c:v>-2.90838E-8</c:v>
                </c:pt>
                <c:pt idx="280">
                  <c:v>-2.90775E-8</c:v>
                </c:pt>
                <c:pt idx="281">
                  <c:v>-2.9071299999999999E-8</c:v>
                </c:pt>
                <c:pt idx="282">
                  <c:v>-2.9064999999999999E-8</c:v>
                </c:pt>
                <c:pt idx="283">
                  <c:v>-2.9058800000000001E-8</c:v>
                </c:pt>
                <c:pt idx="284">
                  <c:v>-2.9052500000000002E-8</c:v>
                </c:pt>
                <c:pt idx="285">
                  <c:v>-2.90463E-8</c:v>
                </c:pt>
                <c:pt idx="286">
                  <c:v>-2.9040000000000001E-8</c:v>
                </c:pt>
                <c:pt idx="287">
                  <c:v>-2.90338E-8</c:v>
                </c:pt>
                <c:pt idx="288">
                  <c:v>-2.90275E-8</c:v>
                </c:pt>
                <c:pt idx="289">
                  <c:v>-2.9021299999999999E-8</c:v>
                </c:pt>
                <c:pt idx="290">
                  <c:v>-2.9014999999999999E-8</c:v>
                </c:pt>
                <c:pt idx="291">
                  <c:v>-2.9008800000000001E-8</c:v>
                </c:pt>
                <c:pt idx="292">
                  <c:v>-2.9002500000000001E-8</c:v>
                </c:pt>
                <c:pt idx="293">
                  <c:v>-2.89963E-8</c:v>
                </c:pt>
                <c:pt idx="294">
                  <c:v>-2.899E-8</c:v>
                </c:pt>
                <c:pt idx="295">
                  <c:v>-2.8983799999999999E-8</c:v>
                </c:pt>
                <c:pt idx="296">
                  <c:v>-2.8977499999999999E-8</c:v>
                </c:pt>
                <c:pt idx="297">
                  <c:v>-2.8971300000000001E-8</c:v>
                </c:pt>
                <c:pt idx="298">
                  <c:v>-2.8965000000000002E-8</c:v>
                </c:pt>
                <c:pt idx="299">
                  <c:v>-2.8958800000000001E-8</c:v>
                </c:pt>
                <c:pt idx="300">
                  <c:v>-2.8952500000000001E-8</c:v>
                </c:pt>
                <c:pt idx="301">
                  <c:v>-2.89463E-8</c:v>
                </c:pt>
                <c:pt idx="302">
                  <c:v>-2.894E-8</c:v>
                </c:pt>
                <c:pt idx="303">
                  <c:v>-2.8933799999999999E-8</c:v>
                </c:pt>
                <c:pt idx="304">
                  <c:v>-2.8927499999999999E-8</c:v>
                </c:pt>
                <c:pt idx="305">
                  <c:v>-2.8921300000000001E-8</c:v>
                </c:pt>
                <c:pt idx="306">
                  <c:v>-2.8915000000000001E-8</c:v>
                </c:pt>
                <c:pt idx="307">
                  <c:v>-2.89088E-8</c:v>
                </c:pt>
                <c:pt idx="308">
                  <c:v>-2.89025E-8</c:v>
                </c:pt>
                <c:pt idx="309">
                  <c:v>-2.8896299999999999E-8</c:v>
                </c:pt>
                <c:pt idx="310">
                  <c:v>-2.8889999999999999E-8</c:v>
                </c:pt>
                <c:pt idx="311">
                  <c:v>-2.8883800000000002E-8</c:v>
                </c:pt>
                <c:pt idx="312">
                  <c:v>-2.8877499999999998E-8</c:v>
                </c:pt>
                <c:pt idx="313">
                  <c:v>-2.8871300000000001E-8</c:v>
                </c:pt>
                <c:pt idx="314">
                  <c:v>-2.8865000000000001E-8</c:v>
                </c:pt>
                <c:pt idx="315">
                  <c:v>-2.88588E-8</c:v>
                </c:pt>
                <c:pt idx="316">
                  <c:v>-2.88525E-8</c:v>
                </c:pt>
                <c:pt idx="317">
                  <c:v>-2.8846299999999999E-8</c:v>
                </c:pt>
                <c:pt idx="318">
                  <c:v>-2.8839999999999999E-8</c:v>
                </c:pt>
                <c:pt idx="319">
                  <c:v>-2.8833800000000001E-8</c:v>
                </c:pt>
                <c:pt idx="320">
                  <c:v>-2.8827500000000001E-8</c:v>
                </c:pt>
                <c:pt idx="321">
                  <c:v>-2.88213E-8</c:v>
                </c:pt>
                <c:pt idx="322">
                  <c:v>-2.8815E-8</c:v>
                </c:pt>
                <c:pt idx="323">
                  <c:v>-2.8808799999999999E-8</c:v>
                </c:pt>
                <c:pt idx="324">
                  <c:v>-2.8802499999999999E-8</c:v>
                </c:pt>
                <c:pt idx="325">
                  <c:v>-2.8796300000000002E-8</c:v>
                </c:pt>
                <c:pt idx="326">
                  <c:v>-2.8789999999999998E-8</c:v>
                </c:pt>
                <c:pt idx="327">
                  <c:v>-2.8783800000000001E-8</c:v>
                </c:pt>
                <c:pt idx="328">
                  <c:v>-2.8777500000000001E-8</c:v>
                </c:pt>
                <c:pt idx="329">
                  <c:v>-2.87713E-8</c:v>
                </c:pt>
                <c:pt idx="330">
                  <c:v>-2.8765E-8</c:v>
                </c:pt>
                <c:pt idx="331">
                  <c:v>-2.8758799999999999E-8</c:v>
                </c:pt>
                <c:pt idx="332">
                  <c:v>-2.8752499999999999E-8</c:v>
                </c:pt>
                <c:pt idx="333">
                  <c:v>-2.8746300000000001E-8</c:v>
                </c:pt>
                <c:pt idx="334">
                  <c:v>-2.8740000000000001E-8</c:v>
                </c:pt>
                <c:pt idx="335">
                  <c:v>-2.87338E-8</c:v>
                </c:pt>
                <c:pt idx="336">
                  <c:v>-2.87275E-8</c:v>
                </c:pt>
                <c:pt idx="337">
                  <c:v>-2.8721299999999999E-8</c:v>
                </c:pt>
                <c:pt idx="338">
                  <c:v>-2.8714999999999999E-8</c:v>
                </c:pt>
                <c:pt idx="339">
                  <c:v>-2.8708800000000002E-8</c:v>
                </c:pt>
                <c:pt idx="340">
                  <c:v>-2.8702499999999998E-8</c:v>
                </c:pt>
                <c:pt idx="341">
                  <c:v>-2.8696300000000001E-8</c:v>
                </c:pt>
                <c:pt idx="342">
                  <c:v>-2.8690000000000001E-8</c:v>
                </c:pt>
                <c:pt idx="343">
                  <c:v>-2.86838E-8</c:v>
                </c:pt>
                <c:pt idx="344">
                  <c:v>-2.86775E-8</c:v>
                </c:pt>
                <c:pt idx="345">
                  <c:v>-2.8671299999999999E-8</c:v>
                </c:pt>
                <c:pt idx="346">
                  <c:v>-2.8664999999999999E-8</c:v>
                </c:pt>
                <c:pt idx="347">
                  <c:v>-2.8658800000000001E-8</c:v>
                </c:pt>
                <c:pt idx="348">
                  <c:v>-2.8652500000000001E-8</c:v>
                </c:pt>
                <c:pt idx="349">
                  <c:v>-2.86463E-8</c:v>
                </c:pt>
                <c:pt idx="350">
                  <c:v>-2.864E-8</c:v>
                </c:pt>
                <c:pt idx="351">
                  <c:v>-2.8633799999999999E-8</c:v>
                </c:pt>
                <c:pt idx="352">
                  <c:v>-2.8627499999999999E-8</c:v>
                </c:pt>
                <c:pt idx="353">
                  <c:v>-2.8621299999999998E-8</c:v>
                </c:pt>
                <c:pt idx="354">
                  <c:v>-2.8614999999999998E-8</c:v>
                </c:pt>
                <c:pt idx="355">
                  <c:v>-2.8608800000000001E-8</c:v>
                </c:pt>
                <c:pt idx="356">
                  <c:v>-2.8602500000000001E-8</c:v>
                </c:pt>
                <c:pt idx="357">
                  <c:v>-2.85963E-8</c:v>
                </c:pt>
                <c:pt idx="358">
                  <c:v>-2.859E-8</c:v>
                </c:pt>
                <c:pt idx="359">
                  <c:v>-2.8583799999999999E-8</c:v>
                </c:pt>
                <c:pt idx="360">
                  <c:v>-2.8577499999999999E-8</c:v>
                </c:pt>
                <c:pt idx="361">
                  <c:v>-2.8571300000000001E-8</c:v>
                </c:pt>
                <c:pt idx="362">
                  <c:v>-2.8565000000000001E-8</c:v>
                </c:pt>
                <c:pt idx="363">
                  <c:v>-2.85588E-8</c:v>
                </c:pt>
                <c:pt idx="364">
                  <c:v>-2.85525E-8</c:v>
                </c:pt>
                <c:pt idx="365">
                  <c:v>-2.8546299999999999E-8</c:v>
                </c:pt>
                <c:pt idx="366">
                  <c:v>-2.8539999999999999E-8</c:v>
                </c:pt>
                <c:pt idx="367">
                  <c:v>-2.8533799999999998E-8</c:v>
                </c:pt>
                <c:pt idx="368">
                  <c:v>-2.8527499999999999E-8</c:v>
                </c:pt>
                <c:pt idx="369">
                  <c:v>-2.8521300000000001E-8</c:v>
                </c:pt>
                <c:pt idx="370">
                  <c:v>-2.8515000000000001E-8</c:v>
                </c:pt>
                <c:pt idx="371">
                  <c:v>-2.85088E-8</c:v>
                </c:pt>
                <c:pt idx="372">
                  <c:v>-2.85025E-8</c:v>
                </c:pt>
                <c:pt idx="373">
                  <c:v>-2.8496299999999999E-8</c:v>
                </c:pt>
                <c:pt idx="374">
                  <c:v>-2.8489999999999999E-8</c:v>
                </c:pt>
                <c:pt idx="375">
                  <c:v>-2.8483800000000001E-8</c:v>
                </c:pt>
                <c:pt idx="376">
                  <c:v>-2.8477500000000001E-8</c:v>
                </c:pt>
                <c:pt idx="377">
                  <c:v>-2.84713E-8</c:v>
                </c:pt>
                <c:pt idx="378">
                  <c:v>-2.8465E-8</c:v>
                </c:pt>
                <c:pt idx="379">
                  <c:v>-2.8458799999999999E-8</c:v>
                </c:pt>
                <c:pt idx="380">
                  <c:v>-2.84525E-8</c:v>
                </c:pt>
                <c:pt idx="381">
                  <c:v>-2.8446299999999998E-8</c:v>
                </c:pt>
                <c:pt idx="382">
                  <c:v>-2.8439999999999999E-8</c:v>
                </c:pt>
                <c:pt idx="383">
                  <c:v>-2.8433800000000001E-8</c:v>
                </c:pt>
                <c:pt idx="384">
                  <c:v>-2.8427500000000001E-8</c:v>
                </c:pt>
                <c:pt idx="385">
                  <c:v>-2.84213E-8</c:v>
                </c:pt>
                <c:pt idx="386">
                  <c:v>-2.8415E-8</c:v>
                </c:pt>
                <c:pt idx="387">
                  <c:v>-2.8408799999999999E-8</c:v>
                </c:pt>
                <c:pt idx="388">
                  <c:v>-2.8402499999999999E-8</c:v>
                </c:pt>
                <c:pt idx="389">
                  <c:v>-2.8396300000000001E-8</c:v>
                </c:pt>
                <c:pt idx="390">
                  <c:v>-2.8390000000000001E-8</c:v>
                </c:pt>
                <c:pt idx="391">
                  <c:v>-2.83838E-8</c:v>
                </c:pt>
                <c:pt idx="392">
                  <c:v>-2.83775E-8</c:v>
                </c:pt>
                <c:pt idx="393">
                  <c:v>-2.8371299999999999E-8</c:v>
                </c:pt>
                <c:pt idx="394">
                  <c:v>-2.8365E-8</c:v>
                </c:pt>
                <c:pt idx="395">
                  <c:v>-2.8358799999999998E-8</c:v>
                </c:pt>
                <c:pt idx="396">
                  <c:v>-2.8352499999999999E-8</c:v>
                </c:pt>
                <c:pt idx="397">
                  <c:v>-2.8346300000000001E-8</c:v>
                </c:pt>
                <c:pt idx="398">
                  <c:v>-2.8340000000000001E-8</c:v>
                </c:pt>
                <c:pt idx="399">
                  <c:v>-2.83338E-8</c:v>
                </c:pt>
                <c:pt idx="400">
                  <c:v>-2.83275E-8</c:v>
                </c:pt>
                <c:pt idx="401">
                  <c:v>-2.8321299999999999E-8</c:v>
                </c:pt>
                <c:pt idx="402">
                  <c:v>-2.8314999999999999E-8</c:v>
                </c:pt>
                <c:pt idx="403">
                  <c:v>-2.8308800000000001E-8</c:v>
                </c:pt>
                <c:pt idx="404">
                  <c:v>-2.8302500000000001E-8</c:v>
                </c:pt>
                <c:pt idx="405">
                  <c:v>-2.82963E-8</c:v>
                </c:pt>
                <c:pt idx="406">
                  <c:v>-2.8290000000000001E-8</c:v>
                </c:pt>
                <c:pt idx="407">
                  <c:v>-2.8283799999999999E-8</c:v>
                </c:pt>
                <c:pt idx="408">
                  <c:v>-2.82775E-8</c:v>
                </c:pt>
                <c:pt idx="409">
                  <c:v>-2.8271299999999999E-8</c:v>
                </c:pt>
                <c:pt idx="410">
                  <c:v>-2.8264999999999999E-8</c:v>
                </c:pt>
                <c:pt idx="411">
                  <c:v>-2.8258800000000001E-8</c:v>
                </c:pt>
                <c:pt idx="412">
                  <c:v>-2.8252500000000001E-8</c:v>
                </c:pt>
                <c:pt idx="413">
                  <c:v>-2.82463E-8</c:v>
                </c:pt>
                <c:pt idx="414">
                  <c:v>-2.824E-8</c:v>
                </c:pt>
                <c:pt idx="415">
                  <c:v>-2.8233799999999999E-8</c:v>
                </c:pt>
                <c:pt idx="416">
                  <c:v>-2.8227499999999999E-8</c:v>
                </c:pt>
                <c:pt idx="417">
                  <c:v>-2.8221300000000001E-8</c:v>
                </c:pt>
                <c:pt idx="418">
                  <c:v>-2.8215000000000002E-8</c:v>
                </c:pt>
                <c:pt idx="419">
                  <c:v>-2.82088E-8</c:v>
                </c:pt>
                <c:pt idx="420">
                  <c:v>-2.8202500000000001E-8</c:v>
                </c:pt>
                <c:pt idx="421">
                  <c:v>-2.81963E-8</c:v>
                </c:pt>
                <c:pt idx="422">
                  <c:v>-2.819E-8</c:v>
                </c:pt>
                <c:pt idx="423">
                  <c:v>-2.8183799999999999E-8</c:v>
                </c:pt>
                <c:pt idx="424">
                  <c:v>-2.8177499999999999E-8</c:v>
                </c:pt>
                <c:pt idx="425">
                  <c:v>-2.8171300000000001E-8</c:v>
                </c:pt>
                <c:pt idx="426">
                  <c:v>-2.8165000000000001E-8</c:v>
                </c:pt>
                <c:pt idx="427">
                  <c:v>-2.81588E-8</c:v>
                </c:pt>
                <c:pt idx="428">
                  <c:v>-2.81525E-8</c:v>
                </c:pt>
                <c:pt idx="429">
                  <c:v>-2.8146299999999999E-8</c:v>
                </c:pt>
                <c:pt idx="430">
                  <c:v>-2.8139999999999999E-8</c:v>
                </c:pt>
                <c:pt idx="431">
                  <c:v>-2.8133800000000001E-8</c:v>
                </c:pt>
                <c:pt idx="432">
                  <c:v>-2.8127500000000002E-8</c:v>
                </c:pt>
                <c:pt idx="433">
                  <c:v>-2.81213E-8</c:v>
                </c:pt>
                <c:pt idx="434">
                  <c:v>-2.8115000000000001E-8</c:v>
                </c:pt>
                <c:pt idx="435">
                  <c:v>-2.81088E-8</c:v>
                </c:pt>
                <c:pt idx="436">
                  <c:v>-2.81025E-8</c:v>
                </c:pt>
                <c:pt idx="437">
                  <c:v>-2.8096299999999999E-8</c:v>
                </c:pt>
                <c:pt idx="438">
                  <c:v>-2.8089999999999999E-8</c:v>
                </c:pt>
                <c:pt idx="439">
                  <c:v>-2.8083800000000001E-8</c:v>
                </c:pt>
                <c:pt idx="440">
                  <c:v>-2.8077500000000001E-8</c:v>
                </c:pt>
                <c:pt idx="441">
                  <c:v>-2.80713E-8</c:v>
                </c:pt>
                <c:pt idx="442">
                  <c:v>-2.8065E-8</c:v>
                </c:pt>
                <c:pt idx="443">
                  <c:v>-2.8058799999999999E-8</c:v>
                </c:pt>
                <c:pt idx="444">
                  <c:v>-2.8052499999999999E-8</c:v>
                </c:pt>
                <c:pt idx="445">
                  <c:v>-2.8046300000000001E-8</c:v>
                </c:pt>
                <c:pt idx="446">
                  <c:v>-2.8040000000000002E-8</c:v>
                </c:pt>
                <c:pt idx="447">
                  <c:v>-2.8033800000000001E-8</c:v>
                </c:pt>
                <c:pt idx="448">
                  <c:v>-2.8027500000000001E-8</c:v>
                </c:pt>
                <c:pt idx="449">
                  <c:v>-2.80213E-8</c:v>
                </c:pt>
                <c:pt idx="450">
                  <c:v>-2.8015E-8</c:v>
                </c:pt>
                <c:pt idx="451">
                  <c:v>-2.8008799999999999E-8</c:v>
                </c:pt>
                <c:pt idx="452">
                  <c:v>-2.8002499999999999E-8</c:v>
                </c:pt>
                <c:pt idx="453">
                  <c:v>-2.7996300000000001E-8</c:v>
                </c:pt>
                <c:pt idx="454">
                  <c:v>-2.7990000000000001E-8</c:v>
                </c:pt>
                <c:pt idx="455">
                  <c:v>-2.79838E-8</c:v>
                </c:pt>
                <c:pt idx="456">
                  <c:v>-2.79775E-8</c:v>
                </c:pt>
                <c:pt idx="457">
                  <c:v>-2.7971299999999999E-8</c:v>
                </c:pt>
                <c:pt idx="458">
                  <c:v>-2.7964999999999999E-8</c:v>
                </c:pt>
                <c:pt idx="459">
                  <c:v>-2.7958800000000002E-8</c:v>
                </c:pt>
                <c:pt idx="460">
                  <c:v>-2.7952500000000002E-8</c:v>
                </c:pt>
                <c:pt idx="461">
                  <c:v>-2.7946300000000001E-8</c:v>
                </c:pt>
                <c:pt idx="462">
                  <c:v>-2.7940000000000001E-8</c:v>
                </c:pt>
                <c:pt idx="463">
                  <c:v>-2.79338E-8</c:v>
                </c:pt>
                <c:pt idx="464">
                  <c:v>-2.79275E-8</c:v>
                </c:pt>
                <c:pt idx="465">
                  <c:v>-2.7921299999999999E-8</c:v>
                </c:pt>
                <c:pt idx="466">
                  <c:v>-2.7914999999999999E-8</c:v>
                </c:pt>
                <c:pt idx="467">
                  <c:v>-2.7908800000000001E-8</c:v>
                </c:pt>
                <c:pt idx="468">
                  <c:v>-2.7902500000000001E-8</c:v>
                </c:pt>
                <c:pt idx="469">
                  <c:v>-2.78963E-8</c:v>
                </c:pt>
                <c:pt idx="470">
                  <c:v>-2.789E-8</c:v>
                </c:pt>
                <c:pt idx="471">
                  <c:v>-2.7883799999999999E-8</c:v>
                </c:pt>
                <c:pt idx="472">
                  <c:v>-2.7877499999999999E-8</c:v>
                </c:pt>
                <c:pt idx="473">
                  <c:v>-2.7871300000000002E-8</c:v>
                </c:pt>
                <c:pt idx="474">
                  <c:v>-2.7864999999999998E-8</c:v>
                </c:pt>
                <c:pt idx="475">
                  <c:v>-2.7858800000000001E-8</c:v>
                </c:pt>
                <c:pt idx="476">
                  <c:v>-2.7852500000000001E-8</c:v>
                </c:pt>
                <c:pt idx="477">
                  <c:v>-2.78463E-8</c:v>
                </c:pt>
                <c:pt idx="478">
                  <c:v>-2.784E-8</c:v>
                </c:pt>
                <c:pt idx="479">
                  <c:v>-2.7833799999999999E-8</c:v>
                </c:pt>
                <c:pt idx="480">
                  <c:v>-2.7827499999999999E-8</c:v>
                </c:pt>
                <c:pt idx="481">
                  <c:v>-2.7821300000000001E-8</c:v>
                </c:pt>
                <c:pt idx="482">
                  <c:v>-2.7815000000000001E-8</c:v>
                </c:pt>
                <c:pt idx="483">
                  <c:v>-2.78088E-8</c:v>
                </c:pt>
                <c:pt idx="484">
                  <c:v>-2.78025E-8</c:v>
                </c:pt>
                <c:pt idx="485">
                  <c:v>-2.7796299999999999E-8</c:v>
                </c:pt>
                <c:pt idx="486">
                  <c:v>-2.7789999999999999E-8</c:v>
                </c:pt>
                <c:pt idx="487">
                  <c:v>-2.7783800000000002E-8</c:v>
                </c:pt>
                <c:pt idx="488">
                  <c:v>-2.7777499999999998E-8</c:v>
                </c:pt>
                <c:pt idx="489">
                  <c:v>-2.7771300000000001E-8</c:v>
                </c:pt>
                <c:pt idx="490">
                  <c:v>-2.7765000000000001E-8</c:v>
                </c:pt>
                <c:pt idx="491">
                  <c:v>-2.77588E-8</c:v>
                </c:pt>
                <c:pt idx="492">
                  <c:v>-2.77525E-8</c:v>
                </c:pt>
                <c:pt idx="493">
                  <c:v>-2.7746299999999999E-8</c:v>
                </c:pt>
                <c:pt idx="494">
                  <c:v>-2.7739999999999999E-8</c:v>
                </c:pt>
                <c:pt idx="495">
                  <c:v>-2.7733800000000001E-8</c:v>
                </c:pt>
                <c:pt idx="496">
                  <c:v>-2.7727500000000001E-8</c:v>
                </c:pt>
                <c:pt idx="497">
                  <c:v>-2.77213E-8</c:v>
                </c:pt>
                <c:pt idx="498">
                  <c:v>-2.7715E-8</c:v>
                </c:pt>
                <c:pt idx="499">
                  <c:v>-2.7708799999999999E-8</c:v>
                </c:pt>
                <c:pt idx="500">
                  <c:v>-2.7702499999999999E-8</c:v>
                </c:pt>
                <c:pt idx="501">
                  <c:v>-2.7696300000000002E-8</c:v>
                </c:pt>
                <c:pt idx="502">
                  <c:v>-2.7689999999999998E-8</c:v>
                </c:pt>
                <c:pt idx="503">
                  <c:v>-2.7683800000000001E-8</c:v>
                </c:pt>
                <c:pt idx="504">
                  <c:v>-2.7677500000000001E-8</c:v>
                </c:pt>
                <c:pt idx="505">
                  <c:v>-2.76713E-8</c:v>
                </c:pt>
                <c:pt idx="506">
                  <c:v>-2.7665E-8</c:v>
                </c:pt>
                <c:pt idx="507">
                  <c:v>-2.7658799999999999E-8</c:v>
                </c:pt>
                <c:pt idx="508">
                  <c:v>-2.7652499999999999E-8</c:v>
                </c:pt>
                <c:pt idx="509">
                  <c:v>-2.7646300000000001E-8</c:v>
                </c:pt>
                <c:pt idx="510">
                  <c:v>-2.7640000000000001E-8</c:v>
                </c:pt>
                <c:pt idx="511">
                  <c:v>-2.76338E-8</c:v>
                </c:pt>
                <c:pt idx="512">
                  <c:v>-2.76275E-8</c:v>
                </c:pt>
                <c:pt idx="513">
                  <c:v>-2.7621299999999999E-8</c:v>
                </c:pt>
                <c:pt idx="514">
                  <c:v>-2.7614999999999999E-8</c:v>
                </c:pt>
                <c:pt idx="515">
                  <c:v>-2.7608799999999998E-8</c:v>
                </c:pt>
                <c:pt idx="516">
                  <c:v>-2.7602499999999999E-8</c:v>
                </c:pt>
                <c:pt idx="517">
                  <c:v>-2.7596300000000001E-8</c:v>
                </c:pt>
                <c:pt idx="518">
                  <c:v>-2.7590000000000001E-8</c:v>
                </c:pt>
                <c:pt idx="519">
                  <c:v>-2.75838E-8</c:v>
                </c:pt>
                <c:pt idx="520">
                  <c:v>-2.75775E-8</c:v>
                </c:pt>
                <c:pt idx="521">
                  <c:v>-2.7571299999999999E-8</c:v>
                </c:pt>
                <c:pt idx="522">
                  <c:v>-2.7564999999999999E-8</c:v>
                </c:pt>
                <c:pt idx="523">
                  <c:v>-2.7558800000000001E-8</c:v>
                </c:pt>
                <c:pt idx="524">
                  <c:v>-2.7552500000000001E-8</c:v>
                </c:pt>
                <c:pt idx="525">
                  <c:v>-2.75463E-8</c:v>
                </c:pt>
                <c:pt idx="526">
                  <c:v>-2.754E-8</c:v>
                </c:pt>
                <c:pt idx="527">
                  <c:v>-2.7533799999999999E-8</c:v>
                </c:pt>
                <c:pt idx="528">
                  <c:v>-2.7527499999999999E-8</c:v>
                </c:pt>
                <c:pt idx="529">
                  <c:v>-2.7521299999999998E-8</c:v>
                </c:pt>
                <c:pt idx="530">
                  <c:v>-2.7514999999999999E-8</c:v>
                </c:pt>
                <c:pt idx="531">
                  <c:v>-2.7508800000000001E-8</c:v>
                </c:pt>
                <c:pt idx="532">
                  <c:v>-2.7502500000000001E-8</c:v>
                </c:pt>
                <c:pt idx="533">
                  <c:v>-2.74963E-8</c:v>
                </c:pt>
                <c:pt idx="534">
                  <c:v>-2.749E-8</c:v>
                </c:pt>
                <c:pt idx="535">
                  <c:v>-2.7483799999999999E-8</c:v>
                </c:pt>
                <c:pt idx="536">
                  <c:v>-2.7477499999999999E-8</c:v>
                </c:pt>
                <c:pt idx="537">
                  <c:v>-2.7471300000000001E-8</c:v>
                </c:pt>
                <c:pt idx="538">
                  <c:v>-2.7465000000000001E-8</c:v>
                </c:pt>
                <c:pt idx="539">
                  <c:v>-2.74588E-8</c:v>
                </c:pt>
                <c:pt idx="540">
                  <c:v>-2.74525E-8</c:v>
                </c:pt>
                <c:pt idx="541">
                  <c:v>-2.7446299999999999E-8</c:v>
                </c:pt>
                <c:pt idx="542">
                  <c:v>-2.744E-8</c:v>
                </c:pt>
                <c:pt idx="543">
                  <c:v>-2.7433799999999998E-8</c:v>
                </c:pt>
                <c:pt idx="544">
                  <c:v>-2.7427499999999999E-8</c:v>
                </c:pt>
                <c:pt idx="545">
                  <c:v>-2.7421300000000001E-8</c:v>
                </c:pt>
                <c:pt idx="546">
                  <c:v>-2.7415000000000001E-8</c:v>
                </c:pt>
                <c:pt idx="547">
                  <c:v>-2.74088E-8</c:v>
                </c:pt>
                <c:pt idx="548">
                  <c:v>-2.74025E-8</c:v>
                </c:pt>
                <c:pt idx="549">
                  <c:v>-2.7396299999999999E-8</c:v>
                </c:pt>
                <c:pt idx="550">
                  <c:v>-2.7389999999999999E-8</c:v>
                </c:pt>
                <c:pt idx="551">
                  <c:v>-2.7383800000000001E-8</c:v>
                </c:pt>
                <c:pt idx="552">
                  <c:v>-2.7377500000000001E-8</c:v>
                </c:pt>
                <c:pt idx="553">
                  <c:v>-2.73713E-8</c:v>
                </c:pt>
                <c:pt idx="554">
                  <c:v>-2.7365000000000001E-8</c:v>
                </c:pt>
                <c:pt idx="555">
                  <c:v>-2.7358799999999999E-8</c:v>
                </c:pt>
                <c:pt idx="556">
                  <c:v>-2.73525E-8</c:v>
                </c:pt>
                <c:pt idx="557">
                  <c:v>-2.7346299999999999E-8</c:v>
                </c:pt>
                <c:pt idx="558">
                  <c:v>-2.7339999999999999E-8</c:v>
                </c:pt>
                <c:pt idx="559">
                  <c:v>-2.7333800000000001E-8</c:v>
                </c:pt>
                <c:pt idx="560">
                  <c:v>-2.7327500000000001E-8</c:v>
                </c:pt>
                <c:pt idx="561">
                  <c:v>-2.73213E-8</c:v>
                </c:pt>
                <c:pt idx="562">
                  <c:v>-2.7315E-8</c:v>
                </c:pt>
                <c:pt idx="563">
                  <c:v>-2.7308799999999999E-8</c:v>
                </c:pt>
                <c:pt idx="564">
                  <c:v>-2.7302499999999999E-8</c:v>
                </c:pt>
                <c:pt idx="565">
                  <c:v>-2.7296300000000001E-8</c:v>
                </c:pt>
                <c:pt idx="566">
                  <c:v>-2.7290000000000002E-8</c:v>
                </c:pt>
                <c:pt idx="567">
                  <c:v>-2.72838E-8</c:v>
                </c:pt>
                <c:pt idx="568">
                  <c:v>-2.7277500000000001E-8</c:v>
                </c:pt>
                <c:pt idx="569">
                  <c:v>-2.7271299999999999E-8</c:v>
                </c:pt>
                <c:pt idx="570">
                  <c:v>-2.7265E-8</c:v>
                </c:pt>
                <c:pt idx="571">
                  <c:v>-2.7258799999999999E-8</c:v>
                </c:pt>
                <c:pt idx="572">
                  <c:v>-2.7252499999999999E-8</c:v>
                </c:pt>
                <c:pt idx="573">
                  <c:v>-2.7246300000000001E-8</c:v>
                </c:pt>
                <c:pt idx="574">
                  <c:v>-2.7240000000000001E-8</c:v>
                </c:pt>
                <c:pt idx="575">
                  <c:v>-2.72338E-8</c:v>
                </c:pt>
                <c:pt idx="576">
                  <c:v>-2.72275E-8</c:v>
                </c:pt>
                <c:pt idx="577">
                  <c:v>-2.7221299999999999E-8</c:v>
                </c:pt>
                <c:pt idx="578">
                  <c:v>-2.7214999999999999E-8</c:v>
                </c:pt>
                <c:pt idx="579">
                  <c:v>-2.7208800000000001E-8</c:v>
                </c:pt>
                <c:pt idx="580">
                  <c:v>-2.7202500000000002E-8</c:v>
                </c:pt>
                <c:pt idx="581">
                  <c:v>-2.71963E-8</c:v>
                </c:pt>
                <c:pt idx="582">
                  <c:v>-2.7190000000000001E-8</c:v>
                </c:pt>
                <c:pt idx="583">
                  <c:v>-2.71838E-8</c:v>
                </c:pt>
                <c:pt idx="584">
                  <c:v>-2.71775E-8</c:v>
                </c:pt>
                <c:pt idx="585">
                  <c:v>-2.7171299999999999E-8</c:v>
                </c:pt>
                <c:pt idx="586">
                  <c:v>-2.7164999999999999E-8</c:v>
                </c:pt>
                <c:pt idx="587">
                  <c:v>-2.7158800000000001E-8</c:v>
                </c:pt>
                <c:pt idx="588">
                  <c:v>-2.7152500000000001E-8</c:v>
                </c:pt>
                <c:pt idx="589">
                  <c:v>-2.71463E-8</c:v>
                </c:pt>
                <c:pt idx="590">
                  <c:v>-2.714E-8</c:v>
                </c:pt>
                <c:pt idx="591">
                  <c:v>-2.7133799999999999E-8</c:v>
                </c:pt>
                <c:pt idx="592">
                  <c:v>-2.7127499999999999E-8</c:v>
                </c:pt>
                <c:pt idx="593">
                  <c:v>-2.7121300000000001E-8</c:v>
                </c:pt>
                <c:pt idx="594">
                  <c:v>-2.7115000000000002E-8</c:v>
                </c:pt>
                <c:pt idx="595">
                  <c:v>-2.7108800000000001E-8</c:v>
                </c:pt>
                <c:pt idx="596">
                  <c:v>-2.7102500000000001E-8</c:v>
                </c:pt>
                <c:pt idx="597">
                  <c:v>-2.70963E-8</c:v>
                </c:pt>
                <c:pt idx="598">
                  <c:v>-2.709E-8</c:v>
                </c:pt>
                <c:pt idx="599">
                  <c:v>-2.7083799999999999E-8</c:v>
                </c:pt>
                <c:pt idx="600">
                  <c:v>-2.7077499999999999E-8</c:v>
                </c:pt>
                <c:pt idx="601">
                  <c:v>-2.7071300000000001E-8</c:v>
                </c:pt>
                <c:pt idx="602">
                  <c:v>-2.7065000000000001E-8</c:v>
                </c:pt>
                <c:pt idx="603">
                  <c:v>-2.70588E-8</c:v>
                </c:pt>
                <c:pt idx="604">
                  <c:v>-2.70525E-8</c:v>
                </c:pt>
                <c:pt idx="605">
                  <c:v>-2.7046299999999999E-8</c:v>
                </c:pt>
                <c:pt idx="606">
                  <c:v>-2.7039999999999999E-8</c:v>
                </c:pt>
                <c:pt idx="607">
                  <c:v>-2.7033800000000002E-8</c:v>
                </c:pt>
                <c:pt idx="608">
                  <c:v>-2.7027500000000002E-8</c:v>
                </c:pt>
                <c:pt idx="609">
                  <c:v>-2.7021300000000001E-8</c:v>
                </c:pt>
                <c:pt idx="610">
                  <c:v>-2.7015000000000001E-8</c:v>
                </c:pt>
                <c:pt idx="611">
                  <c:v>-2.70088E-8</c:v>
                </c:pt>
                <c:pt idx="612">
                  <c:v>-2.70025E-8</c:v>
                </c:pt>
                <c:pt idx="613">
                  <c:v>-2.6996299999999999E-8</c:v>
                </c:pt>
                <c:pt idx="614">
                  <c:v>-2.6989999999999999E-8</c:v>
                </c:pt>
                <c:pt idx="615">
                  <c:v>-2.6983800000000001E-8</c:v>
                </c:pt>
                <c:pt idx="616">
                  <c:v>-2.6977500000000001E-8</c:v>
                </c:pt>
                <c:pt idx="617">
                  <c:v>-2.69713E-8</c:v>
                </c:pt>
                <c:pt idx="618">
                  <c:v>-2.6965E-8</c:v>
                </c:pt>
                <c:pt idx="619">
                  <c:v>-2.6958799999999999E-8</c:v>
                </c:pt>
                <c:pt idx="620">
                  <c:v>-2.6952499999999999E-8</c:v>
                </c:pt>
                <c:pt idx="621">
                  <c:v>-2.6946300000000002E-8</c:v>
                </c:pt>
                <c:pt idx="622">
                  <c:v>-2.6939999999999998E-8</c:v>
                </c:pt>
                <c:pt idx="623">
                  <c:v>-2.6933800000000001E-8</c:v>
                </c:pt>
                <c:pt idx="624">
                  <c:v>-2.6927500000000001E-8</c:v>
                </c:pt>
                <c:pt idx="625">
                  <c:v>-2.69213E-8</c:v>
                </c:pt>
                <c:pt idx="626">
                  <c:v>-2.6915E-8</c:v>
                </c:pt>
                <c:pt idx="627">
                  <c:v>-2.6908799999999999E-8</c:v>
                </c:pt>
                <c:pt idx="628">
                  <c:v>-2.6902499999999999E-8</c:v>
                </c:pt>
                <c:pt idx="629">
                  <c:v>-2.6896300000000001E-8</c:v>
                </c:pt>
                <c:pt idx="630">
                  <c:v>-2.6890000000000001E-8</c:v>
                </c:pt>
                <c:pt idx="631">
                  <c:v>-2.68838E-8</c:v>
                </c:pt>
                <c:pt idx="632">
                  <c:v>-2.68775E-8</c:v>
                </c:pt>
                <c:pt idx="633">
                  <c:v>-2.6871299999999999E-8</c:v>
                </c:pt>
                <c:pt idx="634">
                  <c:v>-2.6864999999999999E-8</c:v>
                </c:pt>
                <c:pt idx="635">
                  <c:v>-2.6858800000000002E-8</c:v>
                </c:pt>
                <c:pt idx="636">
                  <c:v>-2.6852499999999998E-8</c:v>
                </c:pt>
                <c:pt idx="637">
                  <c:v>-2.6846300000000001E-8</c:v>
                </c:pt>
                <c:pt idx="638">
                  <c:v>-2.6840000000000001E-8</c:v>
                </c:pt>
                <c:pt idx="639">
                  <c:v>-2.68338E-8</c:v>
                </c:pt>
                <c:pt idx="640">
                  <c:v>-2.68275E-8</c:v>
                </c:pt>
                <c:pt idx="641">
                  <c:v>-2.6821299999999999E-8</c:v>
                </c:pt>
                <c:pt idx="642">
                  <c:v>-2.6814999999999999E-8</c:v>
                </c:pt>
                <c:pt idx="643">
                  <c:v>-2.6808800000000001E-8</c:v>
                </c:pt>
                <c:pt idx="644">
                  <c:v>-2.6802500000000001E-8</c:v>
                </c:pt>
                <c:pt idx="645">
                  <c:v>-2.67963E-8</c:v>
                </c:pt>
                <c:pt idx="646">
                  <c:v>-2.679E-8</c:v>
                </c:pt>
                <c:pt idx="647">
                  <c:v>-2.6783799999999999E-8</c:v>
                </c:pt>
                <c:pt idx="648">
                  <c:v>-2.6777499999999999E-8</c:v>
                </c:pt>
                <c:pt idx="649">
                  <c:v>-2.6771300000000002E-8</c:v>
                </c:pt>
                <c:pt idx="650">
                  <c:v>-2.6764999999999998E-8</c:v>
                </c:pt>
                <c:pt idx="651">
                  <c:v>-2.6758800000000001E-8</c:v>
                </c:pt>
                <c:pt idx="652">
                  <c:v>-2.6752500000000001E-8</c:v>
                </c:pt>
                <c:pt idx="653">
                  <c:v>-2.67463E-8</c:v>
                </c:pt>
                <c:pt idx="654">
                  <c:v>-2.674E-8</c:v>
                </c:pt>
                <c:pt idx="655">
                  <c:v>-2.6733799999999999E-8</c:v>
                </c:pt>
                <c:pt idx="656">
                  <c:v>-2.6727499999999999E-8</c:v>
                </c:pt>
                <c:pt idx="657">
                  <c:v>-2.6721300000000001E-8</c:v>
                </c:pt>
                <c:pt idx="658">
                  <c:v>-2.6715000000000001E-8</c:v>
                </c:pt>
                <c:pt idx="659">
                  <c:v>-2.67088E-8</c:v>
                </c:pt>
                <c:pt idx="660">
                  <c:v>-2.67025E-8</c:v>
                </c:pt>
                <c:pt idx="661">
                  <c:v>-2.6696299999999999E-8</c:v>
                </c:pt>
                <c:pt idx="662">
                  <c:v>-2.6689999999999999E-8</c:v>
                </c:pt>
                <c:pt idx="663">
                  <c:v>-2.6683799999999998E-8</c:v>
                </c:pt>
                <c:pt idx="664">
                  <c:v>-2.6677499999999999E-8</c:v>
                </c:pt>
                <c:pt idx="665">
                  <c:v>-2.6671300000000001E-8</c:v>
                </c:pt>
                <c:pt idx="666">
                  <c:v>-2.6665000000000001E-8</c:v>
                </c:pt>
                <c:pt idx="667">
                  <c:v>-2.66588E-8</c:v>
                </c:pt>
                <c:pt idx="668">
                  <c:v>-2.66525E-8</c:v>
                </c:pt>
                <c:pt idx="669">
                  <c:v>-2.6646299999999999E-8</c:v>
                </c:pt>
                <c:pt idx="670">
                  <c:v>-2.6639999999999999E-8</c:v>
                </c:pt>
                <c:pt idx="671">
                  <c:v>-2.6633800000000001E-8</c:v>
                </c:pt>
                <c:pt idx="672">
                  <c:v>-2.6627500000000001E-8</c:v>
                </c:pt>
                <c:pt idx="673">
                  <c:v>-2.66213E-8</c:v>
                </c:pt>
                <c:pt idx="674">
                  <c:v>-2.6615E-8</c:v>
                </c:pt>
                <c:pt idx="675">
                  <c:v>-2.6608799999999999E-8</c:v>
                </c:pt>
                <c:pt idx="676">
                  <c:v>-2.6602499999999999E-8</c:v>
                </c:pt>
                <c:pt idx="677">
                  <c:v>-2.6596299999999998E-8</c:v>
                </c:pt>
                <c:pt idx="678">
                  <c:v>-2.6589999999999999E-8</c:v>
                </c:pt>
                <c:pt idx="679">
                  <c:v>-2.6583800000000001E-8</c:v>
                </c:pt>
                <c:pt idx="680">
                  <c:v>-2.6577500000000001E-8</c:v>
                </c:pt>
                <c:pt idx="681">
                  <c:v>-2.65713E-8</c:v>
                </c:pt>
                <c:pt idx="682">
                  <c:v>-2.6565E-8</c:v>
                </c:pt>
                <c:pt idx="683">
                  <c:v>-2.6558799999999999E-8</c:v>
                </c:pt>
                <c:pt idx="684">
                  <c:v>-2.6552499999999999E-8</c:v>
                </c:pt>
                <c:pt idx="685">
                  <c:v>-2.6546300000000001E-8</c:v>
                </c:pt>
                <c:pt idx="686">
                  <c:v>-2.6540000000000001E-8</c:v>
                </c:pt>
                <c:pt idx="687">
                  <c:v>-2.65338E-8</c:v>
                </c:pt>
                <c:pt idx="688">
                  <c:v>-2.65275E-8</c:v>
                </c:pt>
                <c:pt idx="689">
                  <c:v>-2.6521299999999999E-8</c:v>
                </c:pt>
                <c:pt idx="690">
                  <c:v>-2.6515E-8</c:v>
                </c:pt>
                <c:pt idx="691">
                  <c:v>-2.6508799999999998E-8</c:v>
                </c:pt>
                <c:pt idx="692">
                  <c:v>-2.6502499999999999E-8</c:v>
                </c:pt>
                <c:pt idx="693">
                  <c:v>-2.6496300000000001E-8</c:v>
                </c:pt>
                <c:pt idx="694">
                  <c:v>-2.6490000000000001E-8</c:v>
                </c:pt>
                <c:pt idx="695">
                  <c:v>-2.64838E-8</c:v>
                </c:pt>
                <c:pt idx="696">
                  <c:v>-2.64775E-8</c:v>
                </c:pt>
                <c:pt idx="697">
                  <c:v>-2.6471299999999999E-8</c:v>
                </c:pt>
                <c:pt idx="698">
                  <c:v>-2.6464999999999999E-8</c:v>
                </c:pt>
                <c:pt idx="699">
                  <c:v>-2.6458800000000001E-8</c:v>
                </c:pt>
                <c:pt idx="700">
                  <c:v>-2.6452500000000001E-8</c:v>
                </c:pt>
                <c:pt idx="701">
                  <c:v>-2.64463E-8</c:v>
                </c:pt>
                <c:pt idx="702">
                  <c:v>-2.6440000000000001E-8</c:v>
                </c:pt>
                <c:pt idx="703">
                  <c:v>-2.6433799999999999E-8</c:v>
                </c:pt>
                <c:pt idx="704">
                  <c:v>-2.64275E-8</c:v>
                </c:pt>
                <c:pt idx="705">
                  <c:v>-2.6421299999999998E-8</c:v>
                </c:pt>
                <c:pt idx="706">
                  <c:v>-2.6414999999999999E-8</c:v>
                </c:pt>
                <c:pt idx="707">
                  <c:v>-2.6408800000000001E-8</c:v>
                </c:pt>
                <c:pt idx="708">
                  <c:v>-2.6402500000000001E-8</c:v>
                </c:pt>
                <c:pt idx="709">
                  <c:v>-2.63963E-8</c:v>
                </c:pt>
                <c:pt idx="710">
                  <c:v>-2.639E-8</c:v>
                </c:pt>
                <c:pt idx="711">
                  <c:v>-2.6383799999999999E-8</c:v>
                </c:pt>
                <c:pt idx="712">
                  <c:v>-2.6377499999999999E-8</c:v>
                </c:pt>
                <c:pt idx="713">
                  <c:v>-2.6371300000000001E-8</c:v>
                </c:pt>
                <c:pt idx="714">
                  <c:v>-2.6365000000000001E-8</c:v>
                </c:pt>
                <c:pt idx="715">
                  <c:v>-2.63588E-8</c:v>
                </c:pt>
                <c:pt idx="716">
                  <c:v>-2.6352500000000001E-8</c:v>
                </c:pt>
                <c:pt idx="717">
                  <c:v>-2.6346299999999999E-8</c:v>
                </c:pt>
                <c:pt idx="718">
                  <c:v>-2.634E-8</c:v>
                </c:pt>
                <c:pt idx="719">
                  <c:v>-2.6333799999999999E-8</c:v>
                </c:pt>
                <c:pt idx="720">
                  <c:v>-2.6327499999999999E-8</c:v>
                </c:pt>
                <c:pt idx="721">
                  <c:v>-2.6321300000000001E-8</c:v>
                </c:pt>
                <c:pt idx="722">
                  <c:v>-2.6315000000000001E-8</c:v>
                </c:pt>
                <c:pt idx="723">
                  <c:v>-2.63088E-8</c:v>
                </c:pt>
                <c:pt idx="724">
                  <c:v>-2.63025E-8</c:v>
                </c:pt>
                <c:pt idx="725">
                  <c:v>-2.6296299999999999E-8</c:v>
                </c:pt>
                <c:pt idx="726">
                  <c:v>-2.6289999999999999E-8</c:v>
                </c:pt>
                <c:pt idx="727">
                  <c:v>-2.6283800000000001E-8</c:v>
                </c:pt>
                <c:pt idx="728">
                  <c:v>-2.6277500000000002E-8</c:v>
                </c:pt>
                <c:pt idx="729">
                  <c:v>-2.62713E-8</c:v>
                </c:pt>
                <c:pt idx="730">
                  <c:v>-2.6265000000000001E-8</c:v>
                </c:pt>
                <c:pt idx="731">
                  <c:v>-2.62588E-8</c:v>
                </c:pt>
                <c:pt idx="732">
                  <c:v>-2.62525E-8</c:v>
                </c:pt>
                <c:pt idx="733">
                  <c:v>-2.6246299999999999E-8</c:v>
                </c:pt>
                <c:pt idx="734">
                  <c:v>-2.6239999999999999E-8</c:v>
                </c:pt>
                <c:pt idx="735">
                  <c:v>-2.6233800000000001E-8</c:v>
                </c:pt>
                <c:pt idx="736">
                  <c:v>-2.6227500000000001E-8</c:v>
                </c:pt>
                <c:pt idx="737">
                  <c:v>-2.62213E-8</c:v>
                </c:pt>
                <c:pt idx="738">
                  <c:v>-2.6215E-8</c:v>
                </c:pt>
                <c:pt idx="739">
                  <c:v>-2.6208799999999999E-8</c:v>
                </c:pt>
                <c:pt idx="740">
                  <c:v>-2.6202499999999999E-8</c:v>
                </c:pt>
                <c:pt idx="741">
                  <c:v>-2.6196300000000001E-8</c:v>
                </c:pt>
                <c:pt idx="742">
                  <c:v>-2.6190000000000002E-8</c:v>
                </c:pt>
                <c:pt idx="743">
                  <c:v>-2.6183800000000001E-8</c:v>
                </c:pt>
                <c:pt idx="744">
                  <c:v>-2.6177500000000001E-8</c:v>
                </c:pt>
                <c:pt idx="745">
                  <c:v>-2.61713E-8</c:v>
                </c:pt>
                <c:pt idx="746">
                  <c:v>-2.6165E-8</c:v>
                </c:pt>
                <c:pt idx="747">
                  <c:v>-2.6158799999999999E-8</c:v>
                </c:pt>
                <c:pt idx="748">
                  <c:v>-2.6152499999999999E-8</c:v>
                </c:pt>
                <c:pt idx="749">
                  <c:v>-2.6146300000000001E-8</c:v>
                </c:pt>
                <c:pt idx="750">
                  <c:v>-2.6140000000000001E-8</c:v>
                </c:pt>
                <c:pt idx="751">
                  <c:v>-2.61338E-8</c:v>
                </c:pt>
                <c:pt idx="752">
                  <c:v>-2.61275E-8</c:v>
                </c:pt>
                <c:pt idx="753">
                  <c:v>-2.6121299999999999E-8</c:v>
                </c:pt>
                <c:pt idx="754">
                  <c:v>-2.6114999999999999E-8</c:v>
                </c:pt>
                <c:pt idx="755">
                  <c:v>-2.6108800000000001E-8</c:v>
                </c:pt>
                <c:pt idx="756">
                  <c:v>-2.6102500000000002E-8</c:v>
                </c:pt>
                <c:pt idx="757">
                  <c:v>-2.6096300000000001E-8</c:v>
                </c:pt>
                <c:pt idx="758">
                  <c:v>-2.6090000000000001E-8</c:v>
                </c:pt>
                <c:pt idx="759">
                  <c:v>-2.60838E-8</c:v>
                </c:pt>
                <c:pt idx="760">
                  <c:v>-2.60775E-8</c:v>
                </c:pt>
                <c:pt idx="761">
                  <c:v>-2.6071299999999999E-8</c:v>
                </c:pt>
                <c:pt idx="762">
                  <c:v>-2.6064999999999999E-8</c:v>
                </c:pt>
                <c:pt idx="763">
                  <c:v>-2.6058800000000001E-8</c:v>
                </c:pt>
                <c:pt idx="764">
                  <c:v>-2.6052500000000001E-8</c:v>
                </c:pt>
                <c:pt idx="765">
                  <c:v>-2.60463E-8</c:v>
                </c:pt>
                <c:pt idx="766">
                  <c:v>-2.604E-8</c:v>
                </c:pt>
                <c:pt idx="767">
                  <c:v>-2.6033799999999999E-8</c:v>
                </c:pt>
                <c:pt idx="768">
                  <c:v>-2.6027499999999999E-8</c:v>
                </c:pt>
                <c:pt idx="769">
                  <c:v>-2.6021300000000002E-8</c:v>
                </c:pt>
                <c:pt idx="770">
                  <c:v>-2.6014999999999998E-8</c:v>
                </c:pt>
                <c:pt idx="771">
                  <c:v>-2.6008800000000001E-8</c:v>
                </c:pt>
                <c:pt idx="772">
                  <c:v>-2.6002500000000001E-8</c:v>
                </c:pt>
                <c:pt idx="773">
                  <c:v>-2.59963E-8</c:v>
                </c:pt>
                <c:pt idx="774">
                  <c:v>-2.599E-8</c:v>
                </c:pt>
                <c:pt idx="775">
                  <c:v>-2.5983799999999999E-8</c:v>
                </c:pt>
                <c:pt idx="776">
                  <c:v>-2.5977499999999999E-8</c:v>
                </c:pt>
                <c:pt idx="777">
                  <c:v>-2.5971300000000001E-8</c:v>
                </c:pt>
                <c:pt idx="778">
                  <c:v>-2.5965000000000001E-8</c:v>
                </c:pt>
                <c:pt idx="779">
                  <c:v>-2.59588E-8</c:v>
                </c:pt>
                <c:pt idx="780">
                  <c:v>-2.59525E-8</c:v>
                </c:pt>
                <c:pt idx="781">
                  <c:v>-2.5946299999999999E-8</c:v>
                </c:pt>
                <c:pt idx="782">
                  <c:v>-2.5939999999999999E-8</c:v>
                </c:pt>
                <c:pt idx="783">
                  <c:v>-2.5933800000000002E-8</c:v>
                </c:pt>
                <c:pt idx="784">
                  <c:v>-2.5927499999999998E-8</c:v>
                </c:pt>
                <c:pt idx="785">
                  <c:v>-2.5921300000000001E-8</c:v>
                </c:pt>
                <c:pt idx="786">
                  <c:v>-2.5915000000000001E-8</c:v>
                </c:pt>
                <c:pt idx="787">
                  <c:v>-2.59088E-8</c:v>
                </c:pt>
                <c:pt idx="788">
                  <c:v>-2.59025E-8</c:v>
                </c:pt>
                <c:pt idx="789">
                  <c:v>-2.5896299999999999E-8</c:v>
                </c:pt>
                <c:pt idx="790">
                  <c:v>-2.5889999999999999E-8</c:v>
                </c:pt>
                <c:pt idx="791">
                  <c:v>-2.5883800000000001E-8</c:v>
                </c:pt>
                <c:pt idx="792">
                  <c:v>-2.5877500000000001E-8</c:v>
                </c:pt>
                <c:pt idx="793">
                  <c:v>-2.58713E-8</c:v>
                </c:pt>
                <c:pt idx="794">
                  <c:v>-2.5865E-8</c:v>
                </c:pt>
                <c:pt idx="795">
                  <c:v>-2.5858799999999999E-8</c:v>
                </c:pt>
                <c:pt idx="796">
                  <c:v>-2.5852499999999999E-8</c:v>
                </c:pt>
                <c:pt idx="797">
                  <c:v>-2.5846300000000002E-8</c:v>
                </c:pt>
                <c:pt idx="798">
                  <c:v>-2.5839999999999998E-8</c:v>
                </c:pt>
                <c:pt idx="799">
                  <c:v>-2.5833800000000001E-8</c:v>
                </c:pt>
                <c:pt idx="800">
                  <c:v>-2.5827500000000001E-8</c:v>
                </c:pt>
                <c:pt idx="801">
                  <c:v>-2.58213E-8</c:v>
                </c:pt>
                <c:pt idx="802">
                  <c:v>-2.5815E-8</c:v>
                </c:pt>
                <c:pt idx="803">
                  <c:v>-2.5808799999999999E-8</c:v>
                </c:pt>
                <c:pt idx="804">
                  <c:v>-2.5802499999999999E-8</c:v>
                </c:pt>
                <c:pt idx="805">
                  <c:v>-2.5796300000000001E-8</c:v>
                </c:pt>
                <c:pt idx="806">
                  <c:v>-2.5790000000000001E-8</c:v>
                </c:pt>
                <c:pt idx="807">
                  <c:v>-2.57838E-8</c:v>
                </c:pt>
                <c:pt idx="808">
                  <c:v>-2.57775E-8</c:v>
                </c:pt>
                <c:pt idx="809">
                  <c:v>-2.5771299999999999E-8</c:v>
                </c:pt>
                <c:pt idx="810">
                  <c:v>-2.5764999999999999E-8</c:v>
                </c:pt>
                <c:pt idx="811">
                  <c:v>-2.5758799999999998E-8</c:v>
                </c:pt>
                <c:pt idx="812">
                  <c:v>-2.5752499999999998E-8</c:v>
                </c:pt>
                <c:pt idx="813">
                  <c:v>-2.5746300000000001E-8</c:v>
                </c:pt>
                <c:pt idx="814">
                  <c:v>-2.5740000000000001E-8</c:v>
                </c:pt>
                <c:pt idx="815">
                  <c:v>-2.57338E-8</c:v>
                </c:pt>
                <c:pt idx="816">
                  <c:v>-2.57275E-8</c:v>
                </c:pt>
                <c:pt idx="817">
                  <c:v>-2.5721299999999999E-8</c:v>
                </c:pt>
                <c:pt idx="818">
                  <c:v>-2.5714999999999999E-8</c:v>
                </c:pt>
                <c:pt idx="819">
                  <c:v>-2.5708800000000001E-8</c:v>
                </c:pt>
                <c:pt idx="820">
                  <c:v>-2.5702500000000001E-8</c:v>
                </c:pt>
                <c:pt idx="821">
                  <c:v>-2.56963E-8</c:v>
                </c:pt>
                <c:pt idx="822">
                  <c:v>-2.569E-8</c:v>
                </c:pt>
                <c:pt idx="823">
                  <c:v>-2.5683799999999999E-8</c:v>
                </c:pt>
                <c:pt idx="824">
                  <c:v>-2.5677499999999999E-8</c:v>
                </c:pt>
                <c:pt idx="825">
                  <c:v>-2.5671299999999998E-8</c:v>
                </c:pt>
                <c:pt idx="826">
                  <c:v>-2.5664999999999999E-8</c:v>
                </c:pt>
                <c:pt idx="827">
                  <c:v>-2.5658800000000001E-8</c:v>
                </c:pt>
                <c:pt idx="828">
                  <c:v>-2.5652500000000001E-8</c:v>
                </c:pt>
                <c:pt idx="829">
                  <c:v>-2.56463E-8</c:v>
                </c:pt>
                <c:pt idx="830">
                  <c:v>-2.564E-8</c:v>
                </c:pt>
                <c:pt idx="831">
                  <c:v>-2.5633799999999999E-8</c:v>
                </c:pt>
                <c:pt idx="832">
                  <c:v>-2.5627499999999999E-8</c:v>
                </c:pt>
                <c:pt idx="833">
                  <c:v>-2.5621300000000001E-8</c:v>
                </c:pt>
                <c:pt idx="834">
                  <c:v>-2.5615000000000001E-8</c:v>
                </c:pt>
                <c:pt idx="835">
                  <c:v>-2.56088E-8</c:v>
                </c:pt>
                <c:pt idx="836">
                  <c:v>-2.56025E-8</c:v>
                </c:pt>
                <c:pt idx="837">
                  <c:v>-2.5596299999999999E-8</c:v>
                </c:pt>
                <c:pt idx="838">
                  <c:v>-2.559E-8</c:v>
                </c:pt>
                <c:pt idx="839">
                  <c:v>-2.5583799999999998E-8</c:v>
                </c:pt>
                <c:pt idx="840">
                  <c:v>-2.5577499999999999E-8</c:v>
                </c:pt>
                <c:pt idx="841">
                  <c:v>-2.5571300000000001E-8</c:v>
                </c:pt>
                <c:pt idx="842">
                  <c:v>-2.5565000000000001E-8</c:v>
                </c:pt>
                <c:pt idx="843">
                  <c:v>-2.55588E-8</c:v>
                </c:pt>
                <c:pt idx="844">
                  <c:v>-2.55525E-8</c:v>
                </c:pt>
                <c:pt idx="845">
                  <c:v>-2.5546299999999999E-8</c:v>
                </c:pt>
                <c:pt idx="846">
                  <c:v>-2.5539999999999999E-8</c:v>
                </c:pt>
                <c:pt idx="847">
                  <c:v>-2.5533800000000001E-8</c:v>
                </c:pt>
                <c:pt idx="848">
                  <c:v>-2.5527500000000001E-8</c:v>
                </c:pt>
                <c:pt idx="849">
                  <c:v>-2.55213E-8</c:v>
                </c:pt>
                <c:pt idx="850">
                  <c:v>-2.5515000000000001E-8</c:v>
                </c:pt>
                <c:pt idx="851">
                  <c:v>-2.5508799999999999E-8</c:v>
                </c:pt>
                <c:pt idx="852">
                  <c:v>-2.55025E-8</c:v>
                </c:pt>
                <c:pt idx="853">
                  <c:v>-2.5496299999999998E-8</c:v>
                </c:pt>
                <c:pt idx="854">
                  <c:v>-2.5489999999999999E-8</c:v>
                </c:pt>
                <c:pt idx="855">
                  <c:v>-2.5483800000000001E-8</c:v>
                </c:pt>
                <c:pt idx="856">
                  <c:v>-2.5477500000000001E-8</c:v>
                </c:pt>
                <c:pt idx="857">
                  <c:v>-2.54713E-8</c:v>
                </c:pt>
                <c:pt idx="858">
                  <c:v>-2.5465E-8</c:v>
                </c:pt>
                <c:pt idx="859">
                  <c:v>-2.5458799999999999E-8</c:v>
                </c:pt>
                <c:pt idx="860">
                  <c:v>-2.5452499999999999E-8</c:v>
                </c:pt>
                <c:pt idx="861">
                  <c:v>-2.5446300000000001E-8</c:v>
                </c:pt>
                <c:pt idx="862">
                  <c:v>-2.5440000000000001E-8</c:v>
                </c:pt>
                <c:pt idx="863">
                  <c:v>-2.54338E-8</c:v>
                </c:pt>
                <c:pt idx="864">
                  <c:v>-2.5427500000000001E-8</c:v>
                </c:pt>
                <c:pt idx="865">
                  <c:v>-2.5421299999999999E-8</c:v>
                </c:pt>
                <c:pt idx="866">
                  <c:v>-2.5415E-8</c:v>
                </c:pt>
                <c:pt idx="867">
                  <c:v>-2.5408799999999999E-8</c:v>
                </c:pt>
                <c:pt idx="868">
                  <c:v>-2.5402499999999999E-8</c:v>
                </c:pt>
                <c:pt idx="869">
                  <c:v>-2.5396300000000001E-8</c:v>
                </c:pt>
                <c:pt idx="870">
                  <c:v>-2.5390000000000001E-8</c:v>
                </c:pt>
                <c:pt idx="871">
                  <c:v>-2.53838E-8</c:v>
                </c:pt>
                <c:pt idx="872">
                  <c:v>-2.53775E-8</c:v>
                </c:pt>
                <c:pt idx="873">
                  <c:v>-2.5371299999999999E-8</c:v>
                </c:pt>
                <c:pt idx="874">
                  <c:v>-2.5364999999999999E-8</c:v>
                </c:pt>
                <c:pt idx="875">
                  <c:v>-2.5358800000000001E-8</c:v>
                </c:pt>
                <c:pt idx="876">
                  <c:v>-2.5352500000000002E-8</c:v>
                </c:pt>
                <c:pt idx="877">
                  <c:v>-2.53463E-8</c:v>
                </c:pt>
                <c:pt idx="878">
                  <c:v>-2.5340000000000001E-8</c:v>
                </c:pt>
                <c:pt idx="879">
                  <c:v>-2.53338E-8</c:v>
                </c:pt>
                <c:pt idx="880">
                  <c:v>-2.53275E-8</c:v>
                </c:pt>
                <c:pt idx="881">
                  <c:v>-2.5321299999999999E-8</c:v>
                </c:pt>
                <c:pt idx="882">
                  <c:v>-2.5314999999999999E-8</c:v>
                </c:pt>
                <c:pt idx="883">
                  <c:v>-2.5308800000000001E-8</c:v>
                </c:pt>
                <c:pt idx="884">
                  <c:v>-2.5302500000000001E-8</c:v>
                </c:pt>
                <c:pt idx="885">
                  <c:v>-2.52963E-8</c:v>
                </c:pt>
                <c:pt idx="886">
                  <c:v>-2.529E-8</c:v>
                </c:pt>
                <c:pt idx="887">
                  <c:v>-2.5283799999999999E-8</c:v>
                </c:pt>
                <c:pt idx="888">
                  <c:v>-2.5277499999999999E-8</c:v>
                </c:pt>
                <c:pt idx="889">
                  <c:v>-2.5271300000000001E-8</c:v>
                </c:pt>
                <c:pt idx="890">
                  <c:v>-2.5265000000000002E-8</c:v>
                </c:pt>
                <c:pt idx="891">
                  <c:v>-2.52588E-8</c:v>
                </c:pt>
                <c:pt idx="892">
                  <c:v>-2.5252500000000001E-8</c:v>
                </c:pt>
                <c:pt idx="893">
                  <c:v>-2.52463E-8</c:v>
                </c:pt>
                <c:pt idx="894">
                  <c:v>-2.524E-8</c:v>
                </c:pt>
                <c:pt idx="895">
                  <c:v>-2.5233799999999999E-8</c:v>
                </c:pt>
                <c:pt idx="896">
                  <c:v>-2.5227499999999999E-8</c:v>
                </c:pt>
                <c:pt idx="897">
                  <c:v>-2.5221300000000001E-8</c:v>
                </c:pt>
                <c:pt idx="898">
                  <c:v>-2.5215000000000001E-8</c:v>
                </c:pt>
                <c:pt idx="899">
                  <c:v>-2.52088E-8</c:v>
                </c:pt>
                <c:pt idx="900">
                  <c:v>-2.52025E-8</c:v>
                </c:pt>
                <c:pt idx="901">
                  <c:v>-2.5196299999999999E-8</c:v>
                </c:pt>
                <c:pt idx="902">
                  <c:v>-2.5189999999999999E-8</c:v>
                </c:pt>
                <c:pt idx="903">
                  <c:v>-2.5183800000000001E-8</c:v>
                </c:pt>
                <c:pt idx="904">
                  <c:v>-2.5177500000000002E-8</c:v>
                </c:pt>
                <c:pt idx="905">
                  <c:v>-2.5171300000000001E-8</c:v>
                </c:pt>
                <c:pt idx="906">
                  <c:v>-2.5165000000000001E-8</c:v>
                </c:pt>
                <c:pt idx="907">
                  <c:v>-2.51588E-8</c:v>
                </c:pt>
                <c:pt idx="908">
                  <c:v>-2.51525E-8</c:v>
                </c:pt>
                <c:pt idx="909">
                  <c:v>-2.5146299999999999E-8</c:v>
                </c:pt>
                <c:pt idx="910">
                  <c:v>-2.5139999999999999E-8</c:v>
                </c:pt>
                <c:pt idx="911">
                  <c:v>-2.5133800000000001E-8</c:v>
                </c:pt>
                <c:pt idx="912">
                  <c:v>-2.5127500000000001E-8</c:v>
                </c:pt>
                <c:pt idx="913">
                  <c:v>-2.51213E-8</c:v>
                </c:pt>
                <c:pt idx="914">
                  <c:v>-2.5115E-8</c:v>
                </c:pt>
                <c:pt idx="915">
                  <c:v>-2.5108799999999999E-8</c:v>
                </c:pt>
                <c:pt idx="916">
                  <c:v>-2.5102499999999999E-8</c:v>
                </c:pt>
                <c:pt idx="917">
                  <c:v>-2.5096300000000002E-8</c:v>
                </c:pt>
                <c:pt idx="918">
                  <c:v>-2.5089999999999998E-8</c:v>
                </c:pt>
                <c:pt idx="919">
                  <c:v>-2.5083800000000001E-8</c:v>
                </c:pt>
                <c:pt idx="920">
                  <c:v>-2.5077500000000001E-8</c:v>
                </c:pt>
                <c:pt idx="921">
                  <c:v>-2.50713E-8</c:v>
                </c:pt>
                <c:pt idx="922">
                  <c:v>-2.5065E-8</c:v>
                </c:pt>
                <c:pt idx="923">
                  <c:v>-2.5058799999999999E-8</c:v>
                </c:pt>
                <c:pt idx="924">
                  <c:v>-2.5052499999999999E-8</c:v>
                </c:pt>
                <c:pt idx="925">
                  <c:v>-2.5046300000000001E-8</c:v>
                </c:pt>
                <c:pt idx="926">
                  <c:v>-2.5040000000000001E-8</c:v>
                </c:pt>
                <c:pt idx="927">
                  <c:v>-2.50338E-8</c:v>
                </c:pt>
                <c:pt idx="928">
                  <c:v>-2.50275E-8</c:v>
                </c:pt>
                <c:pt idx="929">
                  <c:v>-2.5021299999999999E-8</c:v>
                </c:pt>
                <c:pt idx="930">
                  <c:v>-2.5014999999999999E-8</c:v>
                </c:pt>
                <c:pt idx="931">
                  <c:v>-2.5008800000000002E-8</c:v>
                </c:pt>
                <c:pt idx="932">
                  <c:v>-2.5002499999999998E-8</c:v>
                </c:pt>
                <c:pt idx="933">
                  <c:v>-2.4996300000000001E-8</c:v>
                </c:pt>
                <c:pt idx="934">
                  <c:v>-2.4990000000000001E-8</c:v>
                </c:pt>
                <c:pt idx="935">
                  <c:v>-2.49838E-8</c:v>
                </c:pt>
                <c:pt idx="936">
                  <c:v>-2.49775E-8</c:v>
                </c:pt>
                <c:pt idx="937">
                  <c:v>-2.4971299999999999E-8</c:v>
                </c:pt>
                <c:pt idx="938">
                  <c:v>-2.4964999999999999E-8</c:v>
                </c:pt>
                <c:pt idx="939">
                  <c:v>-2.4958800000000001E-8</c:v>
                </c:pt>
                <c:pt idx="940">
                  <c:v>-2.4952500000000001E-8</c:v>
                </c:pt>
                <c:pt idx="941">
                  <c:v>-2.49463E-8</c:v>
                </c:pt>
                <c:pt idx="942">
                  <c:v>-2.494E-8</c:v>
                </c:pt>
                <c:pt idx="943">
                  <c:v>-2.4933799999999999E-8</c:v>
                </c:pt>
                <c:pt idx="944">
                  <c:v>-2.4927499999999999E-8</c:v>
                </c:pt>
                <c:pt idx="945">
                  <c:v>-2.4921300000000002E-8</c:v>
                </c:pt>
                <c:pt idx="946">
                  <c:v>-2.4914999999999998E-8</c:v>
                </c:pt>
                <c:pt idx="947">
                  <c:v>-2.4908800000000001E-8</c:v>
                </c:pt>
                <c:pt idx="948">
                  <c:v>-2.4902500000000001E-8</c:v>
                </c:pt>
                <c:pt idx="949">
                  <c:v>-2.48963E-8</c:v>
                </c:pt>
                <c:pt idx="950">
                  <c:v>-2.489E-8</c:v>
                </c:pt>
                <c:pt idx="951">
                  <c:v>-2.4883799999999999E-8</c:v>
                </c:pt>
                <c:pt idx="952">
                  <c:v>-2.4877499999999999E-8</c:v>
                </c:pt>
                <c:pt idx="953">
                  <c:v>-2.4871300000000001E-8</c:v>
                </c:pt>
                <c:pt idx="954">
                  <c:v>-2.4865000000000001E-8</c:v>
                </c:pt>
                <c:pt idx="955">
                  <c:v>-2.48588E-8</c:v>
                </c:pt>
                <c:pt idx="956">
                  <c:v>-2.48525E-8</c:v>
                </c:pt>
                <c:pt idx="957">
                  <c:v>-2.4846299999999999E-8</c:v>
                </c:pt>
                <c:pt idx="958">
                  <c:v>-2.4839999999999999E-8</c:v>
                </c:pt>
                <c:pt idx="959">
                  <c:v>-2.4833799999999998E-8</c:v>
                </c:pt>
                <c:pt idx="960">
                  <c:v>-2.4827499999999998E-8</c:v>
                </c:pt>
                <c:pt idx="961">
                  <c:v>-2.4821300000000001E-8</c:v>
                </c:pt>
                <c:pt idx="962">
                  <c:v>-2.4815000000000001E-8</c:v>
                </c:pt>
                <c:pt idx="963">
                  <c:v>-2.48088E-8</c:v>
                </c:pt>
                <c:pt idx="964">
                  <c:v>-2.48025E-8</c:v>
                </c:pt>
                <c:pt idx="965">
                  <c:v>-2.4796299999999999E-8</c:v>
                </c:pt>
                <c:pt idx="966">
                  <c:v>-2.4789999999999999E-8</c:v>
                </c:pt>
                <c:pt idx="967">
                  <c:v>-2.4783800000000001E-8</c:v>
                </c:pt>
                <c:pt idx="968">
                  <c:v>-2.4777500000000001E-8</c:v>
                </c:pt>
                <c:pt idx="969">
                  <c:v>-2.47713E-8</c:v>
                </c:pt>
                <c:pt idx="970">
                  <c:v>-2.4765E-8</c:v>
                </c:pt>
                <c:pt idx="971">
                  <c:v>-2.4758799999999999E-8</c:v>
                </c:pt>
                <c:pt idx="972">
                  <c:v>-2.4752499999999999E-8</c:v>
                </c:pt>
                <c:pt idx="973">
                  <c:v>-2.4746299999999998E-8</c:v>
                </c:pt>
                <c:pt idx="974">
                  <c:v>-2.4739999999999999E-8</c:v>
                </c:pt>
                <c:pt idx="975">
                  <c:v>-2.4733800000000001E-8</c:v>
                </c:pt>
                <c:pt idx="976">
                  <c:v>-2.4727500000000001E-8</c:v>
                </c:pt>
                <c:pt idx="977">
                  <c:v>-2.47213E-8</c:v>
                </c:pt>
                <c:pt idx="978">
                  <c:v>-2.4715E-8</c:v>
                </c:pt>
                <c:pt idx="979">
                  <c:v>-2.4708799999999999E-8</c:v>
                </c:pt>
                <c:pt idx="980">
                  <c:v>-2.4702499999999999E-8</c:v>
                </c:pt>
                <c:pt idx="981">
                  <c:v>-2.4696300000000001E-8</c:v>
                </c:pt>
                <c:pt idx="982">
                  <c:v>-2.4690000000000001E-8</c:v>
                </c:pt>
                <c:pt idx="983">
                  <c:v>-2.46838E-8</c:v>
                </c:pt>
                <c:pt idx="984">
                  <c:v>-2.46775E-8</c:v>
                </c:pt>
                <c:pt idx="985">
                  <c:v>-2.4671299999999999E-8</c:v>
                </c:pt>
                <c:pt idx="986">
                  <c:v>-2.4665E-8</c:v>
                </c:pt>
                <c:pt idx="987">
                  <c:v>-2.4658799999999998E-8</c:v>
                </c:pt>
                <c:pt idx="988">
                  <c:v>-2.4652499999999999E-8</c:v>
                </c:pt>
                <c:pt idx="989">
                  <c:v>-2.4646300000000001E-8</c:v>
                </c:pt>
                <c:pt idx="990">
                  <c:v>-2.4640000000000001E-8</c:v>
                </c:pt>
                <c:pt idx="991">
                  <c:v>-2.46338E-8</c:v>
                </c:pt>
                <c:pt idx="992">
                  <c:v>-2.46275E-8</c:v>
                </c:pt>
                <c:pt idx="993">
                  <c:v>-2.4621299999999999E-8</c:v>
                </c:pt>
                <c:pt idx="994">
                  <c:v>-2.4614999999999999E-8</c:v>
                </c:pt>
                <c:pt idx="995">
                  <c:v>-2.4608800000000001E-8</c:v>
                </c:pt>
                <c:pt idx="996">
                  <c:v>-2.4602500000000001E-8</c:v>
                </c:pt>
                <c:pt idx="997">
                  <c:v>-2.45963E-8</c:v>
                </c:pt>
                <c:pt idx="998">
                  <c:v>-2.459E-8</c:v>
                </c:pt>
                <c:pt idx="999">
                  <c:v>-2.4583799999999999E-8</c:v>
                </c:pt>
                <c:pt idx="1000">
                  <c:v>-2.45775E-8</c:v>
                </c:pt>
                <c:pt idx="1001">
                  <c:v>-2.4571299999999998E-8</c:v>
                </c:pt>
                <c:pt idx="1002">
                  <c:v>-2.4564999999999999E-8</c:v>
                </c:pt>
                <c:pt idx="1003">
                  <c:v>-2.4558800000000001E-8</c:v>
                </c:pt>
                <c:pt idx="1004">
                  <c:v>-2.4552500000000001E-8</c:v>
                </c:pt>
                <c:pt idx="1005">
                  <c:v>-2.45463E-8</c:v>
                </c:pt>
                <c:pt idx="1006">
                  <c:v>-2.454E-8</c:v>
                </c:pt>
                <c:pt idx="1007">
                  <c:v>-2.4533799999999999E-8</c:v>
                </c:pt>
                <c:pt idx="1008">
                  <c:v>-2.4527499999999999E-8</c:v>
                </c:pt>
                <c:pt idx="1009">
                  <c:v>-2.4521300000000001E-8</c:v>
                </c:pt>
                <c:pt idx="1010">
                  <c:v>-2.4515000000000001E-8</c:v>
                </c:pt>
                <c:pt idx="1011">
                  <c:v>-2.45088E-8</c:v>
                </c:pt>
                <c:pt idx="1012">
                  <c:v>-2.4502500000000001E-8</c:v>
                </c:pt>
                <c:pt idx="1013">
                  <c:v>-2.4496299999999999E-8</c:v>
                </c:pt>
                <c:pt idx="1014">
                  <c:v>-2.449E-8</c:v>
                </c:pt>
                <c:pt idx="1015">
                  <c:v>-2.4483799999999999E-8</c:v>
                </c:pt>
                <c:pt idx="1016">
                  <c:v>-2.4477499999999999E-8</c:v>
                </c:pt>
                <c:pt idx="1017">
                  <c:v>-2.4471300000000001E-8</c:v>
                </c:pt>
                <c:pt idx="1018">
                  <c:v>-2.4465000000000001E-8</c:v>
                </c:pt>
                <c:pt idx="1019">
                  <c:v>-2.44588E-8</c:v>
                </c:pt>
                <c:pt idx="1020">
                  <c:v>-2.44525E-8</c:v>
                </c:pt>
                <c:pt idx="1021">
                  <c:v>-2.4446299999999999E-8</c:v>
                </c:pt>
                <c:pt idx="1022">
                  <c:v>-2.4439999999999999E-8</c:v>
                </c:pt>
                <c:pt idx="1023">
                  <c:v>-2.4433800000000001E-8</c:v>
                </c:pt>
                <c:pt idx="1024">
                  <c:v>-2.4427500000000002E-8</c:v>
                </c:pt>
                <c:pt idx="1025">
                  <c:v>-2.44213E-8</c:v>
                </c:pt>
                <c:pt idx="1026">
                  <c:v>-2.4415000000000001E-8</c:v>
                </c:pt>
                <c:pt idx="1027">
                  <c:v>-2.44088E-8</c:v>
                </c:pt>
                <c:pt idx="1028">
                  <c:v>-2.44025E-8</c:v>
                </c:pt>
                <c:pt idx="1029">
                  <c:v>-2.4396299999999999E-8</c:v>
                </c:pt>
                <c:pt idx="1030">
                  <c:v>-2.4389999999999999E-8</c:v>
                </c:pt>
                <c:pt idx="1031">
                  <c:v>-2.4383800000000001E-8</c:v>
                </c:pt>
                <c:pt idx="1032">
                  <c:v>-2.4377500000000001E-8</c:v>
                </c:pt>
                <c:pt idx="1033">
                  <c:v>-2.43713E-8</c:v>
                </c:pt>
                <c:pt idx="1034">
                  <c:v>-2.4365E-8</c:v>
                </c:pt>
                <c:pt idx="1035">
                  <c:v>-2.4358799999999999E-8</c:v>
                </c:pt>
                <c:pt idx="1036">
                  <c:v>-2.4352499999999999E-8</c:v>
                </c:pt>
                <c:pt idx="1037">
                  <c:v>-2.4346300000000001E-8</c:v>
                </c:pt>
                <c:pt idx="1038">
                  <c:v>-2.4340000000000002E-8</c:v>
                </c:pt>
                <c:pt idx="1039">
                  <c:v>-2.43338E-8</c:v>
                </c:pt>
                <c:pt idx="1040">
                  <c:v>-2.4327500000000001E-8</c:v>
                </c:pt>
                <c:pt idx="1041">
                  <c:v>-2.43213E-8</c:v>
                </c:pt>
                <c:pt idx="1042">
                  <c:v>-2.4315E-8</c:v>
                </c:pt>
                <c:pt idx="1043">
                  <c:v>-2.4308799999999999E-8</c:v>
                </c:pt>
                <c:pt idx="1044">
                  <c:v>-2.4302499999999999E-8</c:v>
                </c:pt>
                <c:pt idx="1045">
                  <c:v>-2.4296300000000001E-8</c:v>
                </c:pt>
                <c:pt idx="1046">
                  <c:v>-2.4290000000000001E-8</c:v>
                </c:pt>
                <c:pt idx="1047">
                  <c:v>-2.42838E-8</c:v>
                </c:pt>
                <c:pt idx="1048">
                  <c:v>-2.42775E-8</c:v>
                </c:pt>
                <c:pt idx="1049">
                  <c:v>-2.4271299999999999E-8</c:v>
                </c:pt>
                <c:pt idx="1050">
                  <c:v>-2.4264999999999999E-8</c:v>
                </c:pt>
                <c:pt idx="1051">
                  <c:v>-2.4258800000000001E-8</c:v>
                </c:pt>
                <c:pt idx="1052">
                  <c:v>-2.4252500000000002E-8</c:v>
                </c:pt>
                <c:pt idx="1053">
                  <c:v>-2.4246300000000001E-8</c:v>
                </c:pt>
                <c:pt idx="1054">
                  <c:v>-2.4240000000000001E-8</c:v>
                </c:pt>
                <c:pt idx="1055">
                  <c:v>-2.42338E-8</c:v>
                </c:pt>
                <c:pt idx="1056">
                  <c:v>-2.42275E-8</c:v>
                </c:pt>
                <c:pt idx="1057">
                  <c:v>-2.4221299999999999E-8</c:v>
                </c:pt>
                <c:pt idx="1058">
                  <c:v>-2.4214999999999999E-8</c:v>
                </c:pt>
                <c:pt idx="1059">
                  <c:v>-2.4208800000000001E-8</c:v>
                </c:pt>
                <c:pt idx="1060">
                  <c:v>-2.4202500000000001E-8</c:v>
                </c:pt>
                <c:pt idx="1061">
                  <c:v>-2.41963E-8</c:v>
                </c:pt>
                <c:pt idx="1062">
                  <c:v>-2.419E-8</c:v>
                </c:pt>
                <c:pt idx="1063">
                  <c:v>-2.4183799999999999E-8</c:v>
                </c:pt>
                <c:pt idx="1064">
                  <c:v>-2.4177499999999999E-8</c:v>
                </c:pt>
                <c:pt idx="1065">
                  <c:v>-2.4171300000000002E-8</c:v>
                </c:pt>
                <c:pt idx="1066">
                  <c:v>-2.4165000000000002E-8</c:v>
                </c:pt>
                <c:pt idx="1067">
                  <c:v>-2.4158800000000001E-8</c:v>
                </c:pt>
                <c:pt idx="1068">
                  <c:v>-2.4152500000000001E-8</c:v>
                </c:pt>
                <c:pt idx="1069">
                  <c:v>-2.41463E-8</c:v>
                </c:pt>
                <c:pt idx="1070">
                  <c:v>-2.414E-8</c:v>
                </c:pt>
                <c:pt idx="1071">
                  <c:v>-2.4133799999999999E-8</c:v>
                </c:pt>
                <c:pt idx="1072">
                  <c:v>-2.4127499999999999E-8</c:v>
                </c:pt>
                <c:pt idx="1073">
                  <c:v>-2.4121300000000001E-8</c:v>
                </c:pt>
                <c:pt idx="1074">
                  <c:v>-2.4115000000000001E-8</c:v>
                </c:pt>
                <c:pt idx="1075">
                  <c:v>-2.41088E-8</c:v>
                </c:pt>
                <c:pt idx="1076">
                  <c:v>-2.41025E-8</c:v>
                </c:pt>
                <c:pt idx="1077">
                  <c:v>-2.4096299999999999E-8</c:v>
                </c:pt>
                <c:pt idx="1078">
                  <c:v>-2.4089999999999999E-8</c:v>
                </c:pt>
                <c:pt idx="1079">
                  <c:v>-2.4083800000000002E-8</c:v>
                </c:pt>
                <c:pt idx="1080">
                  <c:v>-2.4077499999999998E-8</c:v>
                </c:pt>
                <c:pt idx="1081">
                  <c:v>-2.4071300000000001E-8</c:v>
                </c:pt>
                <c:pt idx="1082">
                  <c:v>-2.4065000000000001E-8</c:v>
                </c:pt>
                <c:pt idx="1083">
                  <c:v>-2.40588E-8</c:v>
                </c:pt>
                <c:pt idx="1084">
                  <c:v>-2.40525E-8</c:v>
                </c:pt>
                <c:pt idx="1085">
                  <c:v>-2.4046299999999999E-8</c:v>
                </c:pt>
                <c:pt idx="1086">
                  <c:v>-2.4039999999999999E-8</c:v>
                </c:pt>
                <c:pt idx="1087">
                  <c:v>-2.4033800000000001E-8</c:v>
                </c:pt>
                <c:pt idx="1088">
                  <c:v>-2.4027500000000001E-8</c:v>
                </c:pt>
                <c:pt idx="1089">
                  <c:v>-2.40213E-8</c:v>
                </c:pt>
                <c:pt idx="1090">
                  <c:v>-2.4015E-8</c:v>
                </c:pt>
                <c:pt idx="1091">
                  <c:v>-2.4008799999999999E-8</c:v>
                </c:pt>
                <c:pt idx="1092">
                  <c:v>-2.4002499999999999E-8</c:v>
                </c:pt>
                <c:pt idx="1093">
                  <c:v>-2.3996300000000002E-8</c:v>
                </c:pt>
                <c:pt idx="1094">
                  <c:v>-2.3989999999999998E-8</c:v>
                </c:pt>
                <c:pt idx="1095">
                  <c:v>-2.3983800000000001E-8</c:v>
                </c:pt>
                <c:pt idx="1096">
                  <c:v>-2.3977500000000001E-8</c:v>
                </c:pt>
                <c:pt idx="1097">
                  <c:v>-2.39713E-8</c:v>
                </c:pt>
                <c:pt idx="1098">
                  <c:v>-2.3965E-8</c:v>
                </c:pt>
                <c:pt idx="1099">
                  <c:v>-2.3958799999999999E-8</c:v>
                </c:pt>
                <c:pt idx="1100">
                  <c:v>-2.3952499999999999E-8</c:v>
                </c:pt>
                <c:pt idx="1101">
                  <c:v>-2.3946300000000001E-8</c:v>
                </c:pt>
                <c:pt idx="1102">
                  <c:v>-2.3940000000000001E-8</c:v>
                </c:pt>
                <c:pt idx="1103">
                  <c:v>-2.39338E-8</c:v>
                </c:pt>
                <c:pt idx="1104">
                  <c:v>-2.39275E-8</c:v>
                </c:pt>
                <c:pt idx="1105">
                  <c:v>-2.3921299999999999E-8</c:v>
                </c:pt>
                <c:pt idx="1106">
                  <c:v>-2.3914999999999999E-8</c:v>
                </c:pt>
                <c:pt idx="1107">
                  <c:v>-2.3908800000000002E-8</c:v>
                </c:pt>
                <c:pt idx="1108">
                  <c:v>-2.3902499999999998E-8</c:v>
                </c:pt>
                <c:pt idx="1109">
                  <c:v>-2.3896300000000001E-8</c:v>
                </c:pt>
                <c:pt idx="1110">
                  <c:v>-2.3890000000000001E-8</c:v>
                </c:pt>
                <c:pt idx="1111">
                  <c:v>-2.38838E-8</c:v>
                </c:pt>
                <c:pt idx="1112">
                  <c:v>-2.38775E-8</c:v>
                </c:pt>
                <c:pt idx="1113">
                  <c:v>-2.3871299999999999E-8</c:v>
                </c:pt>
                <c:pt idx="1114">
                  <c:v>-2.3864999999999999E-8</c:v>
                </c:pt>
                <c:pt idx="1115">
                  <c:v>-2.3858800000000001E-8</c:v>
                </c:pt>
                <c:pt idx="1116">
                  <c:v>-2.3852500000000001E-8</c:v>
                </c:pt>
                <c:pt idx="1117">
                  <c:v>-2.38463E-8</c:v>
                </c:pt>
                <c:pt idx="1118">
                  <c:v>-2.384E-8</c:v>
                </c:pt>
                <c:pt idx="1119">
                  <c:v>-2.3833799999999999E-8</c:v>
                </c:pt>
                <c:pt idx="1120">
                  <c:v>-2.3827499999999999E-8</c:v>
                </c:pt>
                <c:pt idx="1121">
                  <c:v>-2.3821299999999998E-8</c:v>
                </c:pt>
                <c:pt idx="1122">
                  <c:v>-2.3814999999999999E-8</c:v>
                </c:pt>
                <c:pt idx="1123">
                  <c:v>-2.3808800000000001E-8</c:v>
                </c:pt>
                <c:pt idx="1124">
                  <c:v>-2.3802500000000001E-8</c:v>
                </c:pt>
                <c:pt idx="1125">
                  <c:v>-2.37963E-8</c:v>
                </c:pt>
                <c:pt idx="1126">
                  <c:v>-2.379E-8</c:v>
                </c:pt>
                <c:pt idx="1127">
                  <c:v>-2.3783799999999999E-8</c:v>
                </c:pt>
                <c:pt idx="1128">
                  <c:v>-2.3777499999999999E-8</c:v>
                </c:pt>
                <c:pt idx="1129">
                  <c:v>-2.3771300000000001E-8</c:v>
                </c:pt>
                <c:pt idx="1130">
                  <c:v>-2.3765000000000001E-8</c:v>
                </c:pt>
                <c:pt idx="1131">
                  <c:v>-2.37588E-8</c:v>
                </c:pt>
                <c:pt idx="1132">
                  <c:v>-2.37525E-8</c:v>
                </c:pt>
                <c:pt idx="1133">
                  <c:v>-2.3746299999999999E-8</c:v>
                </c:pt>
                <c:pt idx="1134">
                  <c:v>-2.3739999999999999E-8</c:v>
                </c:pt>
                <c:pt idx="1135">
                  <c:v>-2.3733799999999998E-8</c:v>
                </c:pt>
                <c:pt idx="1136">
                  <c:v>-2.3727499999999999E-8</c:v>
                </c:pt>
                <c:pt idx="1137">
                  <c:v>-2.3721300000000001E-8</c:v>
                </c:pt>
                <c:pt idx="1138">
                  <c:v>-2.3715000000000001E-8</c:v>
                </c:pt>
                <c:pt idx="1139">
                  <c:v>-2.37088E-8</c:v>
                </c:pt>
                <c:pt idx="1140">
                  <c:v>-2.37025E-8</c:v>
                </c:pt>
                <c:pt idx="1141">
                  <c:v>-2.3696299999999999E-8</c:v>
                </c:pt>
                <c:pt idx="1142">
                  <c:v>-2.3689999999999999E-8</c:v>
                </c:pt>
                <c:pt idx="1143">
                  <c:v>-2.3683800000000001E-8</c:v>
                </c:pt>
                <c:pt idx="1144">
                  <c:v>-2.3677500000000001E-8</c:v>
                </c:pt>
                <c:pt idx="1145">
                  <c:v>-2.36713E-8</c:v>
                </c:pt>
                <c:pt idx="1146">
                  <c:v>-2.3665E-8</c:v>
                </c:pt>
                <c:pt idx="1147">
                  <c:v>-2.3658799999999999E-8</c:v>
                </c:pt>
                <c:pt idx="1148">
                  <c:v>-2.36525E-8</c:v>
                </c:pt>
                <c:pt idx="1149">
                  <c:v>-2.3646299999999998E-8</c:v>
                </c:pt>
                <c:pt idx="1150">
                  <c:v>-2.3639999999999999E-8</c:v>
                </c:pt>
                <c:pt idx="1151">
                  <c:v>-2.3633800000000001E-8</c:v>
                </c:pt>
                <c:pt idx="1152">
                  <c:v>-2.3627500000000001E-8</c:v>
                </c:pt>
                <c:pt idx="1153">
                  <c:v>-2.36213E-8</c:v>
                </c:pt>
                <c:pt idx="1154">
                  <c:v>-2.3615E-8</c:v>
                </c:pt>
                <c:pt idx="1155">
                  <c:v>-2.3608799999999999E-8</c:v>
                </c:pt>
                <c:pt idx="1156">
                  <c:v>-2.3602499999999999E-8</c:v>
                </c:pt>
                <c:pt idx="1157">
                  <c:v>-2.3596300000000001E-8</c:v>
                </c:pt>
                <c:pt idx="1158">
                  <c:v>-2.3590000000000001E-8</c:v>
                </c:pt>
                <c:pt idx="1159">
                  <c:v>-2.35838E-8</c:v>
                </c:pt>
                <c:pt idx="1160">
                  <c:v>-2.3577500000000001E-8</c:v>
                </c:pt>
                <c:pt idx="1161">
                  <c:v>-2.3571299999999999E-8</c:v>
                </c:pt>
                <c:pt idx="1162">
                  <c:v>-2.3565E-8</c:v>
                </c:pt>
                <c:pt idx="1163">
                  <c:v>-2.3558799999999999E-8</c:v>
                </c:pt>
                <c:pt idx="1164">
                  <c:v>-2.3552499999999999E-8</c:v>
                </c:pt>
                <c:pt idx="1165">
                  <c:v>-2.3546300000000001E-8</c:v>
                </c:pt>
                <c:pt idx="1166">
                  <c:v>-2.3540000000000001E-8</c:v>
                </c:pt>
                <c:pt idx="1167">
                  <c:v>-2.35338E-8</c:v>
                </c:pt>
                <c:pt idx="1168">
                  <c:v>-2.35275E-8</c:v>
                </c:pt>
                <c:pt idx="1169">
                  <c:v>-2.3521299999999999E-8</c:v>
                </c:pt>
                <c:pt idx="1170">
                  <c:v>-2.3514999999999999E-8</c:v>
                </c:pt>
                <c:pt idx="1171">
                  <c:v>-2.3508800000000001E-8</c:v>
                </c:pt>
                <c:pt idx="1172">
                  <c:v>-2.3502500000000002E-8</c:v>
                </c:pt>
                <c:pt idx="1173">
                  <c:v>-2.34963E-8</c:v>
                </c:pt>
                <c:pt idx="1174">
                  <c:v>-2.3490000000000001E-8</c:v>
                </c:pt>
                <c:pt idx="1175">
                  <c:v>-2.3483799999999999E-8</c:v>
                </c:pt>
                <c:pt idx="1176">
                  <c:v>-2.34775E-8</c:v>
                </c:pt>
                <c:pt idx="1177">
                  <c:v>-2.3471299999999999E-8</c:v>
                </c:pt>
                <c:pt idx="1178">
                  <c:v>-2.3464999999999999E-8</c:v>
                </c:pt>
                <c:pt idx="1179">
                  <c:v>-2.3458800000000001E-8</c:v>
                </c:pt>
                <c:pt idx="1180">
                  <c:v>-2.3452500000000001E-8</c:v>
                </c:pt>
                <c:pt idx="1181">
                  <c:v>-2.34463E-8</c:v>
                </c:pt>
                <c:pt idx="1182">
                  <c:v>-2.344E-8</c:v>
                </c:pt>
                <c:pt idx="1183">
                  <c:v>-2.3433799999999999E-8</c:v>
                </c:pt>
                <c:pt idx="1184">
                  <c:v>-2.3427499999999999E-8</c:v>
                </c:pt>
                <c:pt idx="1185">
                  <c:v>-2.3421300000000001E-8</c:v>
                </c:pt>
                <c:pt idx="1186">
                  <c:v>-2.3415000000000002E-8</c:v>
                </c:pt>
                <c:pt idx="1187">
                  <c:v>-2.34088E-8</c:v>
                </c:pt>
                <c:pt idx="1188">
                  <c:v>-2.3402500000000001E-8</c:v>
                </c:pt>
                <c:pt idx="1189">
                  <c:v>-2.33963E-8</c:v>
                </c:pt>
                <c:pt idx="1190">
                  <c:v>-2.339E-8</c:v>
                </c:pt>
                <c:pt idx="1191">
                  <c:v>-2.3383799999999999E-8</c:v>
                </c:pt>
                <c:pt idx="1192">
                  <c:v>-2.3377499999999999E-8</c:v>
                </c:pt>
                <c:pt idx="1193">
                  <c:v>-2.3371300000000001E-8</c:v>
                </c:pt>
                <c:pt idx="1194">
                  <c:v>-2.3365000000000001E-8</c:v>
                </c:pt>
                <c:pt idx="1195">
                  <c:v>-2.33588E-8</c:v>
                </c:pt>
                <c:pt idx="1196">
                  <c:v>-2.33525E-8</c:v>
                </c:pt>
                <c:pt idx="1197">
                  <c:v>-2.3346299999999999E-8</c:v>
                </c:pt>
                <c:pt idx="1198">
                  <c:v>-2.3339999999999999E-8</c:v>
                </c:pt>
                <c:pt idx="1199">
                  <c:v>-2.3333800000000001E-8</c:v>
                </c:pt>
                <c:pt idx="1200">
                  <c:v>-2.3327500000000002E-8</c:v>
                </c:pt>
                <c:pt idx="1201">
                  <c:v>-2.3321300000000001E-8</c:v>
                </c:pt>
                <c:pt idx="1202">
                  <c:v>-2.3315000000000001E-8</c:v>
                </c:pt>
                <c:pt idx="1203">
                  <c:v>-2.33088E-8</c:v>
                </c:pt>
                <c:pt idx="1204">
                  <c:v>-2.33025E-8</c:v>
                </c:pt>
                <c:pt idx="1205">
                  <c:v>-2.3296299999999999E-8</c:v>
                </c:pt>
                <c:pt idx="1206">
                  <c:v>-2.3289999999999999E-8</c:v>
                </c:pt>
                <c:pt idx="1207">
                  <c:v>-2.3283800000000001E-8</c:v>
                </c:pt>
                <c:pt idx="1208">
                  <c:v>-2.3277500000000001E-8</c:v>
                </c:pt>
                <c:pt idx="1209">
                  <c:v>-2.32713E-8</c:v>
                </c:pt>
                <c:pt idx="1210">
                  <c:v>-2.3265E-8</c:v>
                </c:pt>
                <c:pt idx="1211">
                  <c:v>-2.3258799999999999E-8</c:v>
                </c:pt>
                <c:pt idx="1212">
                  <c:v>-2.3252499999999999E-8</c:v>
                </c:pt>
                <c:pt idx="1213">
                  <c:v>-2.3246300000000002E-8</c:v>
                </c:pt>
                <c:pt idx="1214">
                  <c:v>-2.3240000000000002E-8</c:v>
                </c:pt>
                <c:pt idx="1215">
                  <c:v>-2.3233800000000001E-8</c:v>
                </c:pt>
                <c:pt idx="1216">
                  <c:v>-2.3227500000000001E-8</c:v>
                </c:pt>
                <c:pt idx="1217">
                  <c:v>-2.32213E-8</c:v>
                </c:pt>
                <c:pt idx="1218">
                  <c:v>-2.3215E-8</c:v>
                </c:pt>
                <c:pt idx="1219">
                  <c:v>-2.3208799999999999E-8</c:v>
                </c:pt>
                <c:pt idx="1220">
                  <c:v>-2.3202499999999999E-8</c:v>
                </c:pt>
                <c:pt idx="1221">
                  <c:v>-2.3196300000000001E-8</c:v>
                </c:pt>
                <c:pt idx="1222">
                  <c:v>-2.3190000000000001E-8</c:v>
                </c:pt>
                <c:pt idx="1223">
                  <c:v>-2.31838E-8</c:v>
                </c:pt>
                <c:pt idx="1224">
                  <c:v>-2.31775E-8</c:v>
                </c:pt>
                <c:pt idx="1225">
                  <c:v>-2.3171299999999999E-8</c:v>
                </c:pt>
                <c:pt idx="1226">
                  <c:v>-2.3164999999999999E-8</c:v>
                </c:pt>
                <c:pt idx="1227">
                  <c:v>-2.3158800000000002E-8</c:v>
                </c:pt>
                <c:pt idx="1228">
                  <c:v>-2.3152499999999998E-8</c:v>
                </c:pt>
                <c:pt idx="1229">
                  <c:v>-2.3146300000000001E-8</c:v>
                </c:pt>
                <c:pt idx="1230">
                  <c:v>-2.3140000000000001E-8</c:v>
                </c:pt>
                <c:pt idx="1231">
                  <c:v>-2.31338E-8</c:v>
                </c:pt>
                <c:pt idx="1232">
                  <c:v>-2.31275E-8</c:v>
                </c:pt>
                <c:pt idx="1233">
                  <c:v>-2.3121299999999999E-8</c:v>
                </c:pt>
                <c:pt idx="1234">
                  <c:v>-2.3114999999999999E-8</c:v>
                </c:pt>
                <c:pt idx="1235">
                  <c:v>-2.3108800000000001E-8</c:v>
                </c:pt>
                <c:pt idx="1236">
                  <c:v>-2.3102500000000001E-8</c:v>
                </c:pt>
                <c:pt idx="1237">
                  <c:v>-2.30963E-8</c:v>
                </c:pt>
                <c:pt idx="1238">
                  <c:v>-2.309E-8</c:v>
                </c:pt>
                <c:pt idx="1239">
                  <c:v>-2.3083799999999999E-8</c:v>
                </c:pt>
                <c:pt idx="1240">
                  <c:v>-2.3077499999999999E-8</c:v>
                </c:pt>
                <c:pt idx="1241">
                  <c:v>-2.3071300000000002E-8</c:v>
                </c:pt>
                <c:pt idx="1242">
                  <c:v>-2.3064999999999998E-8</c:v>
                </c:pt>
                <c:pt idx="1243">
                  <c:v>-2.3058800000000001E-8</c:v>
                </c:pt>
                <c:pt idx="1244">
                  <c:v>-2.3052500000000001E-8</c:v>
                </c:pt>
                <c:pt idx="1245">
                  <c:v>-2.30463E-8</c:v>
                </c:pt>
                <c:pt idx="1246">
                  <c:v>-2.304E-8</c:v>
                </c:pt>
                <c:pt idx="1247">
                  <c:v>-2.3033799999999999E-8</c:v>
                </c:pt>
                <c:pt idx="1248">
                  <c:v>-2.3027499999999999E-8</c:v>
                </c:pt>
                <c:pt idx="1249">
                  <c:v>-2.3021300000000001E-8</c:v>
                </c:pt>
                <c:pt idx="1250">
                  <c:v>-2.3015000000000001E-8</c:v>
                </c:pt>
                <c:pt idx="1251">
                  <c:v>-2.30088E-8</c:v>
                </c:pt>
                <c:pt idx="1252">
                  <c:v>-2.30025E-8</c:v>
                </c:pt>
                <c:pt idx="1253">
                  <c:v>-2.2996299999999999E-8</c:v>
                </c:pt>
                <c:pt idx="1254">
                  <c:v>-2.2989999999999999E-8</c:v>
                </c:pt>
                <c:pt idx="1255">
                  <c:v>-2.2983800000000002E-8</c:v>
                </c:pt>
                <c:pt idx="1256">
                  <c:v>-2.2977499999999998E-8</c:v>
                </c:pt>
                <c:pt idx="1257">
                  <c:v>-2.2971300000000001E-8</c:v>
                </c:pt>
                <c:pt idx="1258">
                  <c:v>-2.2965000000000001E-8</c:v>
                </c:pt>
                <c:pt idx="1259">
                  <c:v>-2.29588E-8</c:v>
                </c:pt>
                <c:pt idx="1260">
                  <c:v>-2.29525E-8</c:v>
                </c:pt>
                <c:pt idx="1261">
                  <c:v>-2.2946299999999999E-8</c:v>
                </c:pt>
                <c:pt idx="1262">
                  <c:v>-2.2939999999999999E-8</c:v>
                </c:pt>
                <c:pt idx="1263">
                  <c:v>-2.2933800000000001E-8</c:v>
                </c:pt>
                <c:pt idx="1264">
                  <c:v>-2.2927500000000001E-8</c:v>
                </c:pt>
                <c:pt idx="1265">
                  <c:v>-2.29213E-8</c:v>
                </c:pt>
                <c:pt idx="1266">
                  <c:v>-2.2915E-8</c:v>
                </c:pt>
                <c:pt idx="1267">
                  <c:v>-2.2908799999999999E-8</c:v>
                </c:pt>
                <c:pt idx="1268">
                  <c:v>-2.2902499999999999E-8</c:v>
                </c:pt>
                <c:pt idx="1269">
                  <c:v>-2.2896299999999998E-8</c:v>
                </c:pt>
                <c:pt idx="1270">
                  <c:v>-2.2889999999999999E-8</c:v>
                </c:pt>
                <c:pt idx="1271">
                  <c:v>-2.2883800000000001E-8</c:v>
                </c:pt>
                <c:pt idx="1272">
                  <c:v>-2.2877500000000001E-8</c:v>
                </c:pt>
                <c:pt idx="1273">
                  <c:v>-2.28713E-8</c:v>
                </c:pt>
                <c:pt idx="1274">
                  <c:v>-2.2865E-8</c:v>
                </c:pt>
                <c:pt idx="1275">
                  <c:v>-2.2858799999999999E-8</c:v>
                </c:pt>
                <c:pt idx="1276">
                  <c:v>-2.2852499999999999E-8</c:v>
                </c:pt>
                <c:pt idx="1277">
                  <c:v>-2.2846300000000001E-8</c:v>
                </c:pt>
                <c:pt idx="1278">
                  <c:v>-2.2840000000000001E-8</c:v>
                </c:pt>
                <c:pt idx="1279">
                  <c:v>-2.28338E-8</c:v>
                </c:pt>
                <c:pt idx="1280">
                  <c:v>-2.28275E-8</c:v>
                </c:pt>
                <c:pt idx="1281">
                  <c:v>-2.2821299999999999E-8</c:v>
                </c:pt>
                <c:pt idx="1282">
                  <c:v>-2.2814999999999999E-8</c:v>
                </c:pt>
                <c:pt idx="1283">
                  <c:v>-2.2808799999999998E-8</c:v>
                </c:pt>
                <c:pt idx="1284">
                  <c:v>-2.2802499999999999E-8</c:v>
                </c:pt>
                <c:pt idx="1285">
                  <c:v>-2.2796300000000001E-8</c:v>
                </c:pt>
                <c:pt idx="1286">
                  <c:v>-2.2790000000000001E-8</c:v>
                </c:pt>
                <c:pt idx="1287">
                  <c:v>-2.27838E-8</c:v>
                </c:pt>
                <c:pt idx="1288">
                  <c:v>-2.27775E-8</c:v>
                </c:pt>
                <c:pt idx="1289">
                  <c:v>-2.2771299999999999E-8</c:v>
                </c:pt>
                <c:pt idx="1290">
                  <c:v>-2.2764999999999999E-8</c:v>
                </c:pt>
                <c:pt idx="1291">
                  <c:v>-2.2758800000000001E-8</c:v>
                </c:pt>
                <c:pt idx="1292">
                  <c:v>-2.2752500000000001E-8</c:v>
                </c:pt>
                <c:pt idx="1293">
                  <c:v>-2.27463E-8</c:v>
                </c:pt>
                <c:pt idx="1294">
                  <c:v>-2.274E-8</c:v>
                </c:pt>
                <c:pt idx="1295">
                  <c:v>-2.2733799999999999E-8</c:v>
                </c:pt>
                <c:pt idx="1296">
                  <c:v>-2.27275E-8</c:v>
                </c:pt>
                <c:pt idx="1297">
                  <c:v>-2.2721299999999998E-8</c:v>
                </c:pt>
                <c:pt idx="1298">
                  <c:v>-2.2714999999999999E-8</c:v>
                </c:pt>
                <c:pt idx="1299">
                  <c:v>-2.2708800000000001E-8</c:v>
                </c:pt>
                <c:pt idx="1300">
                  <c:v>-2.2702500000000001E-8</c:v>
                </c:pt>
                <c:pt idx="1301">
                  <c:v>-2.26963E-8</c:v>
                </c:pt>
                <c:pt idx="1302">
                  <c:v>-2.269E-8</c:v>
                </c:pt>
                <c:pt idx="1303">
                  <c:v>-2.2683799999999999E-8</c:v>
                </c:pt>
                <c:pt idx="1304">
                  <c:v>-2.2677499999999999E-8</c:v>
                </c:pt>
                <c:pt idx="1305">
                  <c:v>-2.2671300000000001E-8</c:v>
                </c:pt>
                <c:pt idx="1306">
                  <c:v>-2.2665000000000001E-8</c:v>
                </c:pt>
                <c:pt idx="1307">
                  <c:v>-2.26588E-8</c:v>
                </c:pt>
                <c:pt idx="1308">
                  <c:v>-2.2652500000000001E-8</c:v>
                </c:pt>
                <c:pt idx="1309">
                  <c:v>-2.2646299999999999E-8</c:v>
                </c:pt>
                <c:pt idx="1310">
                  <c:v>-2.264E-8</c:v>
                </c:pt>
                <c:pt idx="1311">
                  <c:v>-2.2633799999999998E-8</c:v>
                </c:pt>
                <c:pt idx="1312">
                  <c:v>-2.2627499999999999E-8</c:v>
                </c:pt>
                <c:pt idx="1313">
                  <c:v>-2.2621300000000001E-8</c:v>
                </c:pt>
                <c:pt idx="1314">
                  <c:v>-2.2615000000000001E-8</c:v>
                </c:pt>
                <c:pt idx="1315">
                  <c:v>-2.26088E-8</c:v>
                </c:pt>
                <c:pt idx="1316">
                  <c:v>-2.26025E-8</c:v>
                </c:pt>
                <c:pt idx="1317">
                  <c:v>-2.2596299999999999E-8</c:v>
                </c:pt>
                <c:pt idx="1318">
                  <c:v>-2.2589999999999999E-8</c:v>
                </c:pt>
                <c:pt idx="1319">
                  <c:v>-2.2583800000000001E-8</c:v>
                </c:pt>
                <c:pt idx="1320">
                  <c:v>-2.2577500000000001E-8</c:v>
                </c:pt>
                <c:pt idx="1321">
                  <c:v>-2.25713E-8</c:v>
                </c:pt>
                <c:pt idx="1322">
                  <c:v>-2.2565000000000001E-8</c:v>
                </c:pt>
                <c:pt idx="1323">
                  <c:v>-2.2558799999999999E-8</c:v>
                </c:pt>
                <c:pt idx="1324">
                  <c:v>-2.25525E-8</c:v>
                </c:pt>
                <c:pt idx="1325">
                  <c:v>-2.2546299999999999E-8</c:v>
                </c:pt>
                <c:pt idx="1326">
                  <c:v>-2.2539999999999999E-8</c:v>
                </c:pt>
                <c:pt idx="1327">
                  <c:v>-2.2533800000000001E-8</c:v>
                </c:pt>
                <c:pt idx="1328">
                  <c:v>-2.2527500000000001E-8</c:v>
                </c:pt>
                <c:pt idx="1329">
                  <c:v>-2.25213E-8</c:v>
                </c:pt>
                <c:pt idx="1330">
                  <c:v>-2.2515E-8</c:v>
                </c:pt>
                <c:pt idx="1331">
                  <c:v>-2.2508799999999999E-8</c:v>
                </c:pt>
                <c:pt idx="1332">
                  <c:v>-2.2502499999999999E-8</c:v>
                </c:pt>
                <c:pt idx="1333">
                  <c:v>-2.2496300000000001E-8</c:v>
                </c:pt>
                <c:pt idx="1334">
                  <c:v>-2.2490000000000002E-8</c:v>
                </c:pt>
                <c:pt idx="1335">
                  <c:v>-2.24838E-8</c:v>
                </c:pt>
                <c:pt idx="1336">
                  <c:v>-2.2477500000000001E-8</c:v>
                </c:pt>
                <c:pt idx="1337">
                  <c:v>-2.24713E-8</c:v>
                </c:pt>
                <c:pt idx="1338">
                  <c:v>-2.2465E-8</c:v>
                </c:pt>
                <c:pt idx="1339">
                  <c:v>-2.2458799999999999E-8</c:v>
                </c:pt>
                <c:pt idx="1340">
                  <c:v>-2.2452499999999999E-8</c:v>
                </c:pt>
                <c:pt idx="1341">
                  <c:v>-2.2446300000000001E-8</c:v>
                </c:pt>
                <c:pt idx="1342">
                  <c:v>-2.2440000000000001E-8</c:v>
                </c:pt>
                <c:pt idx="1343">
                  <c:v>-2.24338E-8</c:v>
                </c:pt>
                <c:pt idx="1344">
                  <c:v>-2.24275E-8</c:v>
                </c:pt>
                <c:pt idx="1345">
                  <c:v>-2.2421299999999999E-8</c:v>
                </c:pt>
                <c:pt idx="1346">
                  <c:v>-2.2414999999999999E-8</c:v>
                </c:pt>
                <c:pt idx="1347">
                  <c:v>-2.2408800000000001E-8</c:v>
                </c:pt>
                <c:pt idx="1348">
                  <c:v>-2.2402500000000002E-8</c:v>
                </c:pt>
                <c:pt idx="1349">
                  <c:v>-2.2396300000000001E-8</c:v>
                </c:pt>
                <c:pt idx="1350">
                  <c:v>-2.2390000000000001E-8</c:v>
                </c:pt>
                <c:pt idx="1351">
                  <c:v>-2.23838E-8</c:v>
                </c:pt>
                <c:pt idx="1352">
                  <c:v>-2.23775E-8</c:v>
                </c:pt>
                <c:pt idx="1353">
                  <c:v>-2.2371299999999999E-8</c:v>
                </c:pt>
                <c:pt idx="1354">
                  <c:v>-2.2364999999999999E-8</c:v>
                </c:pt>
                <c:pt idx="1355">
                  <c:v>-2.2358800000000001E-8</c:v>
                </c:pt>
                <c:pt idx="1356">
                  <c:v>-2.2352500000000001E-8</c:v>
                </c:pt>
                <c:pt idx="1357">
                  <c:v>-2.23463E-8</c:v>
                </c:pt>
                <c:pt idx="1358">
                  <c:v>-2.234E-8</c:v>
                </c:pt>
                <c:pt idx="1359">
                  <c:v>-2.2333799999999999E-8</c:v>
                </c:pt>
                <c:pt idx="1360">
                  <c:v>-2.2327499999999999E-8</c:v>
                </c:pt>
                <c:pt idx="1361">
                  <c:v>-2.2321300000000001E-8</c:v>
                </c:pt>
                <c:pt idx="1362">
                  <c:v>-2.2315000000000002E-8</c:v>
                </c:pt>
                <c:pt idx="1363">
                  <c:v>-2.2308800000000001E-8</c:v>
                </c:pt>
                <c:pt idx="1364">
                  <c:v>-2.2302500000000001E-8</c:v>
                </c:pt>
                <c:pt idx="1365">
                  <c:v>-2.22963E-8</c:v>
                </c:pt>
                <c:pt idx="1366">
                  <c:v>-2.229E-8</c:v>
                </c:pt>
                <c:pt idx="1367">
                  <c:v>-2.2283799999999999E-8</c:v>
                </c:pt>
                <c:pt idx="1368">
                  <c:v>-2.2277499999999999E-8</c:v>
                </c:pt>
                <c:pt idx="1369">
                  <c:v>-2.2271300000000001E-8</c:v>
                </c:pt>
                <c:pt idx="1370">
                  <c:v>-2.2265000000000001E-8</c:v>
                </c:pt>
                <c:pt idx="1371">
                  <c:v>-2.22588E-8</c:v>
                </c:pt>
                <c:pt idx="1372">
                  <c:v>-2.22525E-8</c:v>
                </c:pt>
                <c:pt idx="1373">
                  <c:v>-2.2246299999999999E-8</c:v>
                </c:pt>
                <c:pt idx="1374">
                  <c:v>-2.2239999999999999E-8</c:v>
                </c:pt>
                <c:pt idx="1375">
                  <c:v>-2.2233800000000002E-8</c:v>
                </c:pt>
                <c:pt idx="1376">
                  <c:v>-2.2227499999999998E-8</c:v>
                </c:pt>
                <c:pt idx="1377">
                  <c:v>-2.2221300000000001E-8</c:v>
                </c:pt>
                <c:pt idx="1378">
                  <c:v>-2.2215000000000001E-8</c:v>
                </c:pt>
                <c:pt idx="1379">
                  <c:v>-2.22088E-8</c:v>
                </c:pt>
                <c:pt idx="1380">
                  <c:v>-2.22025E-8</c:v>
                </c:pt>
                <c:pt idx="1381">
                  <c:v>-2.2196299999999999E-8</c:v>
                </c:pt>
                <c:pt idx="1382">
                  <c:v>-2.2189999999999999E-8</c:v>
                </c:pt>
                <c:pt idx="1383">
                  <c:v>-2.2183800000000001E-8</c:v>
                </c:pt>
                <c:pt idx="1384">
                  <c:v>-2.2177500000000001E-8</c:v>
                </c:pt>
                <c:pt idx="1385">
                  <c:v>-2.21713E-8</c:v>
                </c:pt>
                <c:pt idx="1386">
                  <c:v>-2.2165E-8</c:v>
                </c:pt>
                <c:pt idx="1387">
                  <c:v>-2.2158799999999999E-8</c:v>
                </c:pt>
                <c:pt idx="1388">
                  <c:v>-2.2152499999999999E-8</c:v>
                </c:pt>
                <c:pt idx="1389">
                  <c:v>-2.2146300000000002E-8</c:v>
                </c:pt>
                <c:pt idx="1390">
                  <c:v>-2.2139999999999998E-8</c:v>
                </c:pt>
                <c:pt idx="1391">
                  <c:v>-2.2133800000000001E-8</c:v>
                </c:pt>
                <c:pt idx="1392">
                  <c:v>-2.2127500000000001E-8</c:v>
                </c:pt>
                <c:pt idx="1393">
                  <c:v>-2.21213E-8</c:v>
                </c:pt>
                <c:pt idx="1394">
                  <c:v>-2.2115E-8</c:v>
                </c:pt>
                <c:pt idx="1395">
                  <c:v>-2.2108799999999999E-8</c:v>
                </c:pt>
                <c:pt idx="1396">
                  <c:v>-2.2102499999999999E-8</c:v>
                </c:pt>
                <c:pt idx="1397">
                  <c:v>-2.2096300000000001E-8</c:v>
                </c:pt>
                <c:pt idx="1398">
                  <c:v>-2.2090000000000001E-8</c:v>
                </c:pt>
                <c:pt idx="1399">
                  <c:v>-2.20838E-8</c:v>
                </c:pt>
                <c:pt idx="1400">
                  <c:v>-2.20775E-8</c:v>
                </c:pt>
                <c:pt idx="1401">
                  <c:v>-2.2071299999999999E-8</c:v>
                </c:pt>
                <c:pt idx="1402">
                  <c:v>-2.2064999999999999E-8</c:v>
                </c:pt>
                <c:pt idx="1403">
                  <c:v>-2.2058800000000002E-8</c:v>
                </c:pt>
                <c:pt idx="1404">
                  <c:v>-2.2052499999999998E-8</c:v>
                </c:pt>
                <c:pt idx="1405">
                  <c:v>-2.2046300000000001E-8</c:v>
                </c:pt>
                <c:pt idx="1406">
                  <c:v>-2.2040000000000001E-8</c:v>
                </c:pt>
                <c:pt idx="1407">
                  <c:v>-2.20338E-8</c:v>
                </c:pt>
                <c:pt idx="1408">
                  <c:v>-2.20275E-8</c:v>
                </c:pt>
                <c:pt idx="1409">
                  <c:v>-2.2021299999999999E-8</c:v>
                </c:pt>
                <c:pt idx="1410">
                  <c:v>-2.2014999999999999E-8</c:v>
                </c:pt>
                <c:pt idx="1411">
                  <c:v>-2.2008800000000001E-8</c:v>
                </c:pt>
                <c:pt idx="1412">
                  <c:v>-2.2002500000000001E-8</c:v>
                </c:pt>
                <c:pt idx="1413">
                  <c:v>-2.19963E-8</c:v>
                </c:pt>
                <c:pt idx="1414">
                  <c:v>-2.199E-8</c:v>
                </c:pt>
                <c:pt idx="1415">
                  <c:v>-2.1983799999999999E-8</c:v>
                </c:pt>
                <c:pt idx="1416">
                  <c:v>-2.1977499999999999E-8</c:v>
                </c:pt>
                <c:pt idx="1417">
                  <c:v>-2.1971299999999998E-8</c:v>
                </c:pt>
                <c:pt idx="1418">
                  <c:v>-2.1964999999999998E-8</c:v>
                </c:pt>
                <c:pt idx="1419">
                  <c:v>-2.1958800000000001E-8</c:v>
                </c:pt>
                <c:pt idx="1420">
                  <c:v>-2.1952500000000001E-8</c:v>
                </c:pt>
                <c:pt idx="1421">
                  <c:v>-2.19463E-8</c:v>
                </c:pt>
                <c:pt idx="1422">
                  <c:v>-2.194E-8</c:v>
                </c:pt>
                <c:pt idx="1423">
                  <c:v>-2.1933799999999999E-8</c:v>
                </c:pt>
                <c:pt idx="1424">
                  <c:v>-2.1927499999999999E-8</c:v>
                </c:pt>
                <c:pt idx="1425">
                  <c:v>-2.1921300000000001E-8</c:v>
                </c:pt>
                <c:pt idx="1426">
                  <c:v>-2.1915000000000001E-8</c:v>
                </c:pt>
                <c:pt idx="1427">
                  <c:v>-2.19088E-8</c:v>
                </c:pt>
                <c:pt idx="1428">
                  <c:v>-2.19025E-8</c:v>
                </c:pt>
                <c:pt idx="1429">
                  <c:v>-2.1896299999999999E-8</c:v>
                </c:pt>
                <c:pt idx="1430">
                  <c:v>-2.1889999999999999E-8</c:v>
                </c:pt>
                <c:pt idx="1431">
                  <c:v>-2.1883799999999998E-8</c:v>
                </c:pt>
                <c:pt idx="1432">
                  <c:v>-2.1877499999999999E-8</c:v>
                </c:pt>
                <c:pt idx="1433">
                  <c:v>-2.1871300000000001E-8</c:v>
                </c:pt>
                <c:pt idx="1434">
                  <c:v>-2.1865000000000001E-8</c:v>
                </c:pt>
                <c:pt idx="1435">
                  <c:v>-2.18588E-8</c:v>
                </c:pt>
                <c:pt idx="1436">
                  <c:v>-2.18525E-8</c:v>
                </c:pt>
                <c:pt idx="1437">
                  <c:v>-2.1846299999999999E-8</c:v>
                </c:pt>
                <c:pt idx="1438">
                  <c:v>-2.1839999999999999E-8</c:v>
                </c:pt>
                <c:pt idx="1439">
                  <c:v>-2.1833800000000001E-8</c:v>
                </c:pt>
                <c:pt idx="1440">
                  <c:v>-2.1827500000000001E-8</c:v>
                </c:pt>
                <c:pt idx="1441">
                  <c:v>-2.18213E-8</c:v>
                </c:pt>
                <c:pt idx="1442">
                  <c:v>-2.1815E-8</c:v>
                </c:pt>
                <c:pt idx="1443">
                  <c:v>-2.1808799999999999E-8</c:v>
                </c:pt>
                <c:pt idx="1444">
                  <c:v>-2.18025E-8</c:v>
                </c:pt>
                <c:pt idx="1445">
                  <c:v>-2.1796299999999998E-8</c:v>
                </c:pt>
                <c:pt idx="1446">
                  <c:v>-2.1789999999999999E-8</c:v>
                </c:pt>
                <c:pt idx="1447">
                  <c:v>-2.1783800000000001E-8</c:v>
                </c:pt>
                <c:pt idx="1448">
                  <c:v>-2.1777500000000001E-8</c:v>
                </c:pt>
                <c:pt idx="1449">
                  <c:v>-2.17713E-8</c:v>
                </c:pt>
                <c:pt idx="1450">
                  <c:v>-2.1765E-8</c:v>
                </c:pt>
                <c:pt idx="1451">
                  <c:v>-2.1758799999999999E-8</c:v>
                </c:pt>
                <c:pt idx="1452">
                  <c:v>-2.1752499999999999E-8</c:v>
                </c:pt>
                <c:pt idx="1453">
                  <c:v>-2.1746300000000001E-8</c:v>
                </c:pt>
                <c:pt idx="1454">
                  <c:v>-2.1740000000000001E-8</c:v>
                </c:pt>
                <c:pt idx="1455">
                  <c:v>-2.17338E-8</c:v>
                </c:pt>
                <c:pt idx="1456">
                  <c:v>-2.1727500000000001E-8</c:v>
                </c:pt>
                <c:pt idx="1457">
                  <c:v>-2.1721299999999999E-8</c:v>
                </c:pt>
                <c:pt idx="1458">
                  <c:v>-2.1715E-8</c:v>
                </c:pt>
                <c:pt idx="1459">
                  <c:v>-2.1708799999999998E-8</c:v>
                </c:pt>
                <c:pt idx="1460">
                  <c:v>-2.1702499999999999E-8</c:v>
                </c:pt>
                <c:pt idx="1461">
                  <c:v>-2.1696300000000001E-8</c:v>
                </c:pt>
                <c:pt idx="1462">
                  <c:v>-2.1690000000000001E-8</c:v>
                </c:pt>
                <c:pt idx="1463">
                  <c:v>-2.16838E-8</c:v>
                </c:pt>
                <c:pt idx="1464">
                  <c:v>-2.16775E-8</c:v>
                </c:pt>
                <c:pt idx="1465">
                  <c:v>-2.1671299999999999E-8</c:v>
                </c:pt>
                <c:pt idx="1466">
                  <c:v>-2.1664999999999999E-8</c:v>
                </c:pt>
                <c:pt idx="1467">
                  <c:v>-2.1658800000000001E-8</c:v>
                </c:pt>
                <c:pt idx="1468">
                  <c:v>-2.1652500000000001E-8</c:v>
                </c:pt>
                <c:pt idx="1469">
                  <c:v>-2.16463E-8</c:v>
                </c:pt>
                <c:pt idx="1470">
                  <c:v>-2.1640000000000001E-8</c:v>
                </c:pt>
                <c:pt idx="1471">
                  <c:v>-2.1633799999999999E-8</c:v>
                </c:pt>
                <c:pt idx="1472">
                  <c:v>-2.16275E-8</c:v>
                </c:pt>
                <c:pt idx="1473">
                  <c:v>-2.1621299999999999E-8</c:v>
                </c:pt>
                <c:pt idx="1474">
                  <c:v>-2.1614999999999999E-8</c:v>
                </c:pt>
                <c:pt idx="1475">
                  <c:v>-2.1608800000000001E-8</c:v>
                </c:pt>
                <c:pt idx="1476">
                  <c:v>-2.1602500000000001E-8</c:v>
                </c:pt>
                <c:pt idx="1477">
                  <c:v>-2.15963E-8</c:v>
                </c:pt>
                <c:pt idx="1478">
                  <c:v>-2.159E-8</c:v>
                </c:pt>
                <c:pt idx="1479">
                  <c:v>-2.1583799999999999E-8</c:v>
                </c:pt>
                <c:pt idx="1480">
                  <c:v>-2.1577499999999999E-8</c:v>
                </c:pt>
                <c:pt idx="1481">
                  <c:v>-2.1571300000000001E-8</c:v>
                </c:pt>
                <c:pt idx="1482">
                  <c:v>-2.1565000000000002E-8</c:v>
                </c:pt>
                <c:pt idx="1483">
                  <c:v>-2.15588E-8</c:v>
                </c:pt>
                <c:pt idx="1484">
                  <c:v>-2.1552500000000001E-8</c:v>
                </c:pt>
                <c:pt idx="1485">
                  <c:v>-2.15463E-8</c:v>
                </c:pt>
                <c:pt idx="1486">
                  <c:v>-2.154E-8</c:v>
                </c:pt>
                <c:pt idx="1487">
                  <c:v>-2.1533799999999999E-8</c:v>
                </c:pt>
                <c:pt idx="1488">
                  <c:v>-2.1527499999999999E-8</c:v>
                </c:pt>
                <c:pt idx="1489">
                  <c:v>-2.1521300000000001E-8</c:v>
                </c:pt>
                <c:pt idx="1490">
                  <c:v>-2.1515000000000001E-8</c:v>
                </c:pt>
                <c:pt idx="1491">
                  <c:v>-2.15088E-8</c:v>
                </c:pt>
                <c:pt idx="1492">
                  <c:v>-2.15025E-8</c:v>
                </c:pt>
                <c:pt idx="1493">
                  <c:v>-2.1496299999999999E-8</c:v>
                </c:pt>
                <c:pt idx="1494">
                  <c:v>-2.1489999999999999E-8</c:v>
                </c:pt>
                <c:pt idx="1495">
                  <c:v>-2.1483800000000001E-8</c:v>
                </c:pt>
                <c:pt idx="1496">
                  <c:v>-2.1477500000000002E-8</c:v>
                </c:pt>
                <c:pt idx="1497">
                  <c:v>-2.14713E-8</c:v>
                </c:pt>
                <c:pt idx="1498">
                  <c:v>-2.1465000000000001E-8</c:v>
                </c:pt>
                <c:pt idx="1499">
                  <c:v>-2.14588E-8</c:v>
                </c:pt>
                <c:pt idx="1500">
                  <c:v>-2.14525E-8</c:v>
                </c:pt>
                <c:pt idx="1501">
                  <c:v>-2.1446299999999999E-8</c:v>
                </c:pt>
                <c:pt idx="1502">
                  <c:v>-2.1439999999999999E-8</c:v>
                </c:pt>
                <c:pt idx="1503">
                  <c:v>-2.1433800000000001E-8</c:v>
                </c:pt>
                <c:pt idx="1504">
                  <c:v>-2.1427500000000001E-8</c:v>
                </c:pt>
                <c:pt idx="1505">
                  <c:v>-2.14213E-8</c:v>
                </c:pt>
                <c:pt idx="1506">
                  <c:v>-2.1415E-8</c:v>
                </c:pt>
                <c:pt idx="1507">
                  <c:v>-2.1408799999999999E-8</c:v>
                </c:pt>
                <c:pt idx="1508">
                  <c:v>-2.1402499999999999E-8</c:v>
                </c:pt>
                <c:pt idx="1509">
                  <c:v>-2.1396300000000001E-8</c:v>
                </c:pt>
                <c:pt idx="1510">
                  <c:v>-2.1390000000000002E-8</c:v>
                </c:pt>
                <c:pt idx="1511">
                  <c:v>-2.1383800000000001E-8</c:v>
                </c:pt>
                <c:pt idx="1512">
                  <c:v>-2.1377500000000001E-8</c:v>
                </c:pt>
                <c:pt idx="1513">
                  <c:v>-2.13713E-8</c:v>
                </c:pt>
                <c:pt idx="1514">
                  <c:v>-2.1365E-8</c:v>
                </c:pt>
                <c:pt idx="1515">
                  <c:v>-2.1358799999999999E-8</c:v>
                </c:pt>
                <c:pt idx="1516">
                  <c:v>-2.1352499999999999E-8</c:v>
                </c:pt>
                <c:pt idx="1517">
                  <c:v>-2.1346300000000001E-8</c:v>
                </c:pt>
                <c:pt idx="1518">
                  <c:v>-2.1340000000000001E-8</c:v>
                </c:pt>
                <c:pt idx="1519">
                  <c:v>-2.13338E-8</c:v>
                </c:pt>
                <c:pt idx="1520">
                  <c:v>-2.13275E-8</c:v>
                </c:pt>
                <c:pt idx="1521">
                  <c:v>-2.1321299999999999E-8</c:v>
                </c:pt>
                <c:pt idx="1522">
                  <c:v>-2.1314999999999999E-8</c:v>
                </c:pt>
                <c:pt idx="1523">
                  <c:v>-2.1308800000000002E-8</c:v>
                </c:pt>
                <c:pt idx="1524">
                  <c:v>-2.1302499999999998E-8</c:v>
                </c:pt>
                <c:pt idx="1525">
                  <c:v>-2.1296300000000001E-8</c:v>
                </c:pt>
                <c:pt idx="1526">
                  <c:v>-2.1290000000000001E-8</c:v>
                </c:pt>
                <c:pt idx="1527">
                  <c:v>-2.12838E-8</c:v>
                </c:pt>
                <c:pt idx="1528">
                  <c:v>-2.12775E-8</c:v>
                </c:pt>
                <c:pt idx="1529">
                  <c:v>-2.1271299999999999E-8</c:v>
                </c:pt>
                <c:pt idx="1530">
                  <c:v>-2.1264999999999999E-8</c:v>
                </c:pt>
                <c:pt idx="1531">
                  <c:v>-2.1258800000000001E-8</c:v>
                </c:pt>
                <c:pt idx="1532">
                  <c:v>-2.1252500000000001E-8</c:v>
                </c:pt>
                <c:pt idx="1533">
                  <c:v>-2.12463E-8</c:v>
                </c:pt>
                <c:pt idx="1534">
                  <c:v>-2.124E-8</c:v>
                </c:pt>
                <c:pt idx="1535">
                  <c:v>-2.1233799999999999E-8</c:v>
                </c:pt>
                <c:pt idx="1536">
                  <c:v>-2.1227499999999999E-8</c:v>
                </c:pt>
                <c:pt idx="1537">
                  <c:v>-2.1221300000000002E-8</c:v>
                </c:pt>
                <c:pt idx="1538">
                  <c:v>-2.1214999999999998E-8</c:v>
                </c:pt>
                <c:pt idx="1539">
                  <c:v>-2.1208800000000001E-8</c:v>
                </c:pt>
                <c:pt idx="1540">
                  <c:v>-2.1202500000000001E-8</c:v>
                </c:pt>
                <c:pt idx="1541">
                  <c:v>-2.11963E-8</c:v>
                </c:pt>
                <c:pt idx="1542">
                  <c:v>-2.119E-8</c:v>
                </c:pt>
                <c:pt idx="1543">
                  <c:v>-2.1183799999999999E-8</c:v>
                </c:pt>
                <c:pt idx="1544">
                  <c:v>-2.1177499999999999E-8</c:v>
                </c:pt>
                <c:pt idx="1545">
                  <c:v>-2.1171300000000001E-8</c:v>
                </c:pt>
                <c:pt idx="1546">
                  <c:v>-2.1165000000000001E-8</c:v>
                </c:pt>
                <c:pt idx="1547">
                  <c:v>-2.11588E-8</c:v>
                </c:pt>
                <c:pt idx="1548">
                  <c:v>-2.11525E-8</c:v>
                </c:pt>
                <c:pt idx="1549">
                  <c:v>-2.1146299999999999E-8</c:v>
                </c:pt>
                <c:pt idx="1550">
                  <c:v>-2.1139999999999999E-8</c:v>
                </c:pt>
                <c:pt idx="1551">
                  <c:v>-2.1133800000000002E-8</c:v>
                </c:pt>
                <c:pt idx="1552">
                  <c:v>-2.1127499999999998E-8</c:v>
                </c:pt>
                <c:pt idx="1553">
                  <c:v>-2.1121300000000001E-8</c:v>
                </c:pt>
                <c:pt idx="1554">
                  <c:v>-2.1115000000000001E-8</c:v>
                </c:pt>
                <c:pt idx="1555">
                  <c:v>-2.11088E-8</c:v>
                </c:pt>
                <c:pt idx="1556">
                  <c:v>-2.11025E-8</c:v>
                </c:pt>
                <c:pt idx="1557">
                  <c:v>-2.1096299999999999E-8</c:v>
                </c:pt>
                <c:pt idx="1558">
                  <c:v>-2.1089999999999999E-8</c:v>
                </c:pt>
                <c:pt idx="1559">
                  <c:v>-2.1083800000000001E-8</c:v>
                </c:pt>
                <c:pt idx="1560">
                  <c:v>-2.1077500000000001E-8</c:v>
                </c:pt>
                <c:pt idx="1561">
                  <c:v>-2.10713E-8</c:v>
                </c:pt>
                <c:pt idx="1562">
                  <c:v>-2.1065E-8</c:v>
                </c:pt>
                <c:pt idx="1563">
                  <c:v>-2.1058799999999999E-8</c:v>
                </c:pt>
                <c:pt idx="1564">
                  <c:v>-2.1052499999999999E-8</c:v>
                </c:pt>
                <c:pt idx="1565">
                  <c:v>-2.1046299999999998E-8</c:v>
                </c:pt>
                <c:pt idx="1566">
                  <c:v>-2.1039999999999998E-8</c:v>
                </c:pt>
                <c:pt idx="1567">
                  <c:v>-2.1033800000000001E-8</c:v>
                </c:pt>
                <c:pt idx="1568">
                  <c:v>-2.1027500000000001E-8</c:v>
                </c:pt>
                <c:pt idx="1569">
                  <c:v>-2.10213E-8</c:v>
                </c:pt>
                <c:pt idx="1570">
                  <c:v>-2.1015E-8</c:v>
                </c:pt>
                <c:pt idx="1571">
                  <c:v>-2.1008799999999999E-8</c:v>
                </c:pt>
                <c:pt idx="1572">
                  <c:v>-2.1002499999999999E-8</c:v>
                </c:pt>
                <c:pt idx="1573">
                  <c:v>-2.0996300000000001E-8</c:v>
                </c:pt>
                <c:pt idx="1574">
                  <c:v>-2.0990000000000001E-8</c:v>
                </c:pt>
                <c:pt idx="1575">
                  <c:v>-2.09838E-8</c:v>
                </c:pt>
                <c:pt idx="1576">
                  <c:v>-2.09775E-8</c:v>
                </c:pt>
                <c:pt idx="1577">
                  <c:v>-2.0971299999999999E-8</c:v>
                </c:pt>
                <c:pt idx="1578">
                  <c:v>-2.0964999999999999E-8</c:v>
                </c:pt>
                <c:pt idx="1579">
                  <c:v>-2.0958799999999998E-8</c:v>
                </c:pt>
                <c:pt idx="1580">
                  <c:v>-2.0952499999999999E-8</c:v>
                </c:pt>
                <c:pt idx="1581">
                  <c:v>-2.0946300000000001E-8</c:v>
                </c:pt>
                <c:pt idx="1582">
                  <c:v>-2.0940000000000001E-8</c:v>
                </c:pt>
                <c:pt idx="1583">
                  <c:v>-2.09338E-8</c:v>
                </c:pt>
                <c:pt idx="1584">
                  <c:v>-2.09275E-8</c:v>
                </c:pt>
                <c:pt idx="1585">
                  <c:v>-2.0921299999999999E-8</c:v>
                </c:pt>
                <c:pt idx="1586">
                  <c:v>-2.0914999999999999E-8</c:v>
                </c:pt>
                <c:pt idx="1587">
                  <c:v>-2.0908800000000001E-8</c:v>
                </c:pt>
                <c:pt idx="1588">
                  <c:v>-2.0902500000000001E-8</c:v>
                </c:pt>
                <c:pt idx="1589">
                  <c:v>-2.08963E-8</c:v>
                </c:pt>
                <c:pt idx="1590">
                  <c:v>-2.089E-8</c:v>
                </c:pt>
                <c:pt idx="1591">
                  <c:v>-2.0883799999999999E-8</c:v>
                </c:pt>
                <c:pt idx="1592">
                  <c:v>-2.08775E-8</c:v>
                </c:pt>
                <c:pt idx="1593">
                  <c:v>-2.0871299999999998E-8</c:v>
                </c:pt>
                <c:pt idx="1594">
                  <c:v>-2.0864999999999999E-8</c:v>
                </c:pt>
                <c:pt idx="1595">
                  <c:v>-2.0858800000000001E-8</c:v>
                </c:pt>
                <c:pt idx="1596">
                  <c:v>-2.0852500000000001E-8</c:v>
                </c:pt>
                <c:pt idx="1597">
                  <c:v>-2.08463E-8</c:v>
                </c:pt>
                <c:pt idx="1598">
                  <c:v>-2.084E-8</c:v>
                </c:pt>
                <c:pt idx="1599">
                  <c:v>-2.0833799999999999E-8</c:v>
                </c:pt>
                <c:pt idx="1600">
                  <c:v>-2.0827499999999999E-8</c:v>
                </c:pt>
                <c:pt idx="1601">
                  <c:v>-2.0821300000000001E-8</c:v>
                </c:pt>
                <c:pt idx="1602">
                  <c:v>-2.0815000000000001E-8</c:v>
                </c:pt>
                <c:pt idx="1603">
                  <c:v>-2.08088E-8</c:v>
                </c:pt>
                <c:pt idx="1604">
                  <c:v>-2.08025E-8</c:v>
                </c:pt>
                <c:pt idx="1605">
                  <c:v>-2.0796299999999999E-8</c:v>
                </c:pt>
                <c:pt idx="1606">
                  <c:v>-2.079E-8</c:v>
                </c:pt>
                <c:pt idx="1607">
                  <c:v>-2.0783799999999998E-8</c:v>
                </c:pt>
                <c:pt idx="1608">
                  <c:v>-2.0777499999999999E-8</c:v>
                </c:pt>
                <c:pt idx="1609">
                  <c:v>-2.0771300000000001E-8</c:v>
                </c:pt>
                <c:pt idx="1610">
                  <c:v>-2.0765000000000001E-8</c:v>
                </c:pt>
                <c:pt idx="1611">
                  <c:v>-2.07588E-8</c:v>
                </c:pt>
                <c:pt idx="1612">
                  <c:v>-2.07525E-8</c:v>
                </c:pt>
                <c:pt idx="1613">
                  <c:v>-2.0746299999999999E-8</c:v>
                </c:pt>
                <c:pt idx="1614">
                  <c:v>-2.0739999999999999E-8</c:v>
                </c:pt>
                <c:pt idx="1615">
                  <c:v>-2.0733800000000001E-8</c:v>
                </c:pt>
                <c:pt idx="1616">
                  <c:v>-2.0727500000000001E-8</c:v>
                </c:pt>
                <c:pt idx="1617">
                  <c:v>-2.07213E-8</c:v>
                </c:pt>
                <c:pt idx="1618">
                  <c:v>-2.0715000000000001E-8</c:v>
                </c:pt>
                <c:pt idx="1619">
                  <c:v>-2.0708799999999999E-8</c:v>
                </c:pt>
                <c:pt idx="1620">
                  <c:v>-2.07025E-8</c:v>
                </c:pt>
                <c:pt idx="1621">
                  <c:v>-2.0696299999999999E-8</c:v>
                </c:pt>
                <c:pt idx="1622">
                  <c:v>-2.0689999999999999E-8</c:v>
                </c:pt>
                <c:pt idx="1623">
                  <c:v>-2.0683800000000001E-8</c:v>
                </c:pt>
                <c:pt idx="1624">
                  <c:v>-2.0677500000000001E-8</c:v>
                </c:pt>
                <c:pt idx="1625">
                  <c:v>-2.06713E-8</c:v>
                </c:pt>
                <c:pt idx="1626">
                  <c:v>-2.0665E-8</c:v>
                </c:pt>
                <c:pt idx="1627">
                  <c:v>-2.0658799999999999E-8</c:v>
                </c:pt>
                <c:pt idx="1628">
                  <c:v>-2.0652499999999999E-8</c:v>
                </c:pt>
                <c:pt idx="1629">
                  <c:v>-2.0646300000000001E-8</c:v>
                </c:pt>
                <c:pt idx="1630">
                  <c:v>-2.0640000000000002E-8</c:v>
                </c:pt>
                <c:pt idx="1631">
                  <c:v>-2.06338E-8</c:v>
                </c:pt>
                <c:pt idx="1632">
                  <c:v>-2.0627500000000001E-8</c:v>
                </c:pt>
                <c:pt idx="1633">
                  <c:v>-2.06213E-8</c:v>
                </c:pt>
                <c:pt idx="1634">
                  <c:v>-2.0615E-8</c:v>
                </c:pt>
                <c:pt idx="1635">
                  <c:v>-2.0608799999999999E-8</c:v>
                </c:pt>
                <c:pt idx="1636">
                  <c:v>-2.0602499999999999E-8</c:v>
                </c:pt>
                <c:pt idx="1637">
                  <c:v>-2.0596300000000001E-8</c:v>
                </c:pt>
                <c:pt idx="1638">
                  <c:v>-2.0590000000000001E-8</c:v>
                </c:pt>
                <c:pt idx="1639">
                  <c:v>-2.05838E-8</c:v>
                </c:pt>
                <c:pt idx="1640">
                  <c:v>-2.05775E-8</c:v>
                </c:pt>
                <c:pt idx="1641">
                  <c:v>-2.0571299999999999E-8</c:v>
                </c:pt>
                <c:pt idx="1642">
                  <c:v>-2.0564999999999999E-8</c:v>
                </c:pt>
                <c:pt idx="1643">
                  <c:v>-2.0558800000000001E-8</c:v>
                </c:pt>
                <c:pt idx="1644">
                  <c:v>-2.0552500000000002E-8</c:v>
                </c:pt>
                <c:pt idx="1645">
                  <c:v>-2.05463E-8</c:v>
                </c:pt>
                <c:pt idx="1646">
                  <c:v>-2.0540000000000001E-8</c:v>
                </c:pt>
                <c:pt idx="1647">
                  <c:v>-2.05338E-8</c:v>
                </c:pt>
                <c:pt idx="1648">
                  <c:v>-2.05275E-8</c:v>
                </c:pt>
                <c:pt idx="1649">
                  <c:v>-2.0521299999999999E-8</c:v>
                </c:pt>
                <c:pt idx="1650">
                  <c:v>-2.0514999999999999E-8</c:v>
                </c:pt>
                <c:pt idx="1651">
                  <c:v>-2.0508800000000001E-8</c:v>
                </c:pt>
                <c:pt idx="1652">
                  <c:v>-2.0502500000000001E-8</c:v>
                </c:pt>
                <c:pt idx="1653">
                  <c:v>-2.04963E-8</c:v>
                </c:pt>
                <c:pt idx="1654">
                  <c:v>-2.049E-8</c:v>
                </c:pt>
                <c:pt idx="1655">
                  <c:v>-2.0483799999999999E-8</c:v>
                </c:pt>
                <c:pt idx="1656">
                  <c:v>-2.0477499999999999E-8</c:v>
                </c:pt>
                <c:pt idx="1657">
                  <c:v>-2.0471300000000001E-8</c:v>
                </c:pt>
                <c:pt idx="1658">
                  <c:v>-2.0465000000000002E-8</c:v>
                </c:pt>
                <c:pt idx="1659">
                  <c:v>-2.0458800000000001E-8</c:v>
                </c:pt>
                <c:pt idx="1660">
                  <c:v>-2.0452500000000001E-8</c:v>
                </c:pt>
                <c:pt idx="1661">
                  <c:v>-2.04463E-8</c:v>
                </c:pt>
                <c:pt idx="1662">
                  <c:v>-2.044E-8</c:v>
                </c:pt>
                <c:pt idx="1663">
                  <c:v>-2.0433799999999999E-8</c:v>
                </c:pt>
                <c:pt idx="1664">
                  <c:v>-2.0427499999999999E-8</c:v>
                </c:pt>
                <c:pt idx="1665">
                  <c:v>-2.0421300000000001E-8</c:v>
                </c:pt>
                <c:pt idx="1666">
                  <c:v>-2.0415000000000001E-8</c:v>
                </c:pt>
                <c:pt idx="1667">
                  <c:v>-2.04088E-8</c:v>
                </c:pt>
                <c:pt idx="1668">
                  <c:v>-2.04025E-8</c:v>
                </c:pt>
                <c:pt idx="1669">
                  <c:v>-2.0396299999999999E-8</c:v>
                </c:pt>
                <c:pt idx="1670">
                  <c:v>-2.0389999999999999E-8</c:v>
                </c:pt>
                <c:pt idx="1671">
                  <c:v>-2.0383800000000002E-8</c:v>
                </c:pt>
                <c:pt idx="1672">
                  <c:v>-2.0377500000000002E-8</c:v>
                </c:pt>
                <c:pt idx="1673">
                  <c:v>-2.0371300000000001E-8</c:v>
                </c:pt>
                <c:pt idx="1674">
                  <c:v>-2.0365000000000001E-8</c:v>
                </c:pt>
                <c:pt idx="1675">
                  <c:v>-2.03588E-8</c:v>
                </c:pt>
                <c:pt idx="1676">
                  <c:v>-2.03525E-8</c:v>
                </c:pt>
                <c:pt idx="1677">
                  <c:v>-2.0346299999999999E-8</c:v>
                </c:pt>
                <c:pt idx="1678">
                  <c:v>-2.0339999999999999E-8</c:v>
                </c:pt>
                <c:pt idx="1679">
                  <c:v>-2.0333800000000001E-8</c:v>
                </c:pt>
                <c:pt idx="1680">
                  <c:v>-2.0327500000000001E-8</c:v>
                </c:pt>
                <c:pt idx="1681">
                  <c:v>-2.03213E-8</c:v>
                </c:pt>
                <c:pt idx="1682">
                  <c:v>-2.0315E-8</c:v>
                </c:pt>
                <c:pt idx="1683">
                  <c:v>-2.0308799999999999E-8</c:v>
                </c:pt>
                <c:pt idx="1684">
                  <c:v>-2.0302499999999999E-8</c:v>
                </c:pt>
                <c:pt idx="1685">
                  <c:v>-2.0296300000000002E-8</c:v>
                </c:pt>
                <c:pt idx="1686">
                  <c:v>-2.0289999999999998E-8</c:v>
                </c:pt>
                <c:pt idx="1687">
                  <c:v>-2.0283800000000001E-8</c:v>
                </c:pt>
                <c:pt idx="1688">
                  <c:v>-2.0277500000000001E-8</c:v>
                </c:pt>
                <c:pt idx="1689">
                  <c:v>-2.02713E-8</c:v>
                </c:pt>
                <c:pt idx="1690">
                  <c:v>-2.0265E-8</c:v>
                </c:pt>
                <c:pt idx="1691">
                  <c:v>-2.0258799999999999E-8</c:v>
                </c:pt>
                <c:pt idx="1692">
                  <c:v>-2.0252499999999999E-8</c:v>
                </c:pt>
                <c:pt idx="1693">
                  <c:v>-2.0246300000000001E-8</c:v>
                </c:pt>
                <c:pt idx="1694">
                  <c:v>-2.0240000000000001E-8</c:v>
                </c:pt>
                <c:pt idx="1695">
                  <c:v>-2.02338E-8</c:v>
                </c:pt>
                <c:pt idx="1696">
                  <c:v>-2.02275E-8</c:v>
                </c:pt>
                <c:pt idx="1697">
                  <c:v>-2.0221299999999999E-8</c:v>
                </c:pt>
                <c:pt idx="1698">
                  <c:v>-2.0214999999999999E-8</c:v>
                </c:pt>
                <c:pt idx="1699">
                  <c:v>-2.0208800000000002E-8</c:v>
                </c:pt>
                <c:pt idx="1700">
                  <c:v>-2.0202499999999998E-8</c:v>
                </c:pt>
                <c:pt idx="1701">
                  <c:v>-2.0196300000000001E-8</c:v>
                </c:pt>
                <c:pt idx="1702">
                  <c:v>-2.0190000000000001E-8</c:v>
                </c:pt>
                <c:pt idx="1703">
                  <c:v>-2.01838E-8</c:v>
                </c:pt>
                <c:pt idx="1704">
                  <c:v>-2.01775E-8</c:v>
                </c:pt>
                <c:pt idx="1705">
                  <c:v>-2.0171299999999999E-8</c:v>
                </c:pt>
                <c:pt idx="1706">
                  <c:v>-2.0164999999999999E-8</c:v>
                </c:pt>
                <c:pt idx="1707">
                  <c:v>-2.0158800000000001E-8</c:v>
                </c:pt>
                <c:pt idx="1708">
                  <c:v>-2.0152500000000001E-8</c:v>
                </c:pt>
                <c:pt idx="1709">
                  <c:v>-2.01463E-8</c:v>
                </c:pt>
                <c:pt idx="1710">
                  <c:v>-2.014E-8</c:v>
                </c:pt>
                <c:pt idx="1711">
                  <c:v>-2.0133799999999999E-8</c:v>
                </c:pt>
                <c:pt idx="1712">
                  <c:v>-2.0127499999999999E-8</c:v>
                </c:pt>
                <c:pt idx="1713">
                  <c:v>-2.0121300000000002E-8</c:v>
                </c:pt>
                <c:pt idx="1714">
                  <c:v>-2.0114999999999998E-8</c:v>
                </c:pt>
                <c:pt idx="1715">
                  <c:v>-2.0108800000000001E-8</c:v>
                </c:pt>
                <c:pt idx="1716">
                  <c:v>-2.0102500000000001E-8</c:v>
                </c:pt>
                <c:pt idx="1717">
                  <c:v>-2.00963E-8</c:v>
                </c:pt>
                <c:pt idx="1718">
                  <c:v>-2.009E-8</c:v>
                </c:pt>
                <c:pt idx="1719">
                  <c:v>-2.0083799999999999E-8</c:v>
                </c:pt>
                <c:pt idx="1720">
                  <c:v>-2.0077499999999999E-8</c:v>
                </c:pt>
                <c:pt idx="1721">
                  <c:v>-2.0071300000000001E-8</c:v>
                </c:pt>
                <c:pt idx="1722">
                  <c:v>-2.0065000000000001E-8</c:v>
                </c:pt>
                <c:pt idx="1723">
                  <c:v>-2.00588E-8</c:v>
                </c:pt>
                <c:pt idx="1724">
                  <c:v>-2.00525E-8</c:v>
                </c:pt>
                <c:pt idx="1725">
                  <c:v>-2.0046299999999999E-8</c:v>
                </c:pt>
                <c:pt idx="1726">
                  <c:v>-2.0039999999999999E-8</c:v>
                </c:pt>
                <c:pt idx="1727">
                  <c:v>-2.0033799999999998E-8</c:v>
                </c:pt>
                <c:pt idx="1728">
                  <c:v>-2.0027499999999999E-8</c:v>
                </c:pt>
                <c:pt idx="1729">
                  <c:v>-2.0021300000000001E-8</c:v>
                </c:pt>
                <c:pt idx="1730">
                  <c:v>-2.0015000000000001E-8</c:v>
                </c:pt>
                <c:pt idx="1731">
                  <c:v>-2.00088E-8</c:v>
                </c:pt>
                <c:pt idx="1732">
                  <c:v>-2.00025E-8</c:v>
                </c:pt>
                <c:pt idx="1733">
                  <c:v>-1.9996299999999999E-8</c:v>
                </c:pt>
                <c:pt idx="1734">
                  <c:v>-1.9989999999999999E-8</c:v>
                </c:pt>
                <c:pt idx="1735">
                  <c:v>-1.9983800000000001E-8</c:v>
                </c:pt>
                <c:pt idx="1736">
                  <c:v>-1.9977500000000001E-8</c:v>
                </c:pt>
                <c:pt idx="1737">
                  <c:v>-1.99713E-8</c:v>
                </c:pt>
                <c:pt idx="1738">
                  <c:v>-1.9965E-8</c:v>
                </c:pt>
                <c:pt idx="1739">
                  <c:v>-1.9958799999999999E-8</c:v>
                </c:pt>
                <c:pt idx="1740">
                  <c:v>-1.9952499999999999E-8</c:v>
                </c:pt>
                <c:pt idx="1741">
                  <c:v>-1.9946299999999998E-8</c:v>
                </c:pt>
                <c:pt idx="1742">
                  <c:v>-1.9939999999999999E-8</c:v>
                </c:pt>
                <c:pt idx="1743">
                  <c:v>-1.9933800000000001E-8</c:v>
                </c:pt>
                <c:pt idx="1744">
                  <c:v>-1.9927500000000001E-8</c:v>
                </c:pt>
                <c:pt idx="1745">
                  <c:v>-1.99213E-8</c:v>
                </c:pt>
                <c:pt idx="1746">
                  <c:v>-1.9915E-8</c:v>
                </c:pt>
                <c:pt idx="1747">
                  <c:v>-1.9908799999999999E-8</c:v>
                </c:pt>
                <c:pt idx="1748">
                  <c:v>-1.9902499999999999E-8</c:v>
                </c:pt>
                <c:pt idx="1749">
                  <c:v>-1.9896300000000001E-8</c:v>
                </c:pt>
                <c:pt idx="1750">
                  <c:v>-1.9890000000000001E-8</c:v>
                </c:pt>
                <c:pt idx="1751">
                  <c:v>-1.98838E-8</c:v>
                </c:pt>
                <c:pt idx="1752">
                  <c:v>-1.98775E-8</c:v>
                </c:pt>
                <c:pt idx="1753">
                  <c:v>-1.9871299999999999E-8</c:v>
                </c:pt>
                <c:pt idx="1754">
                  <c:v>-1.9865E-8</c:v>
                </c:pt>
                <c:pt idx="1755">
                  <c:v>-1.9858799999999998E-8</c:v>
                </c:pt>
                <c:pt idx="1756">
                  <c:v>-1.9852499999999999E-8</c:v>
                </c:pt>
                <c:pt idx="1757">
                  <c:v>-1.9846300000000001E-8</c:v>
                </c:pt>
                <c:pt idx="1758">
                  <c:v>-1.9840000000000001E-8</c:v>
                </c:pt>
                <c:pt idx="1759">
                  <c:v>-1.98338E-8</c:v>
                </c:pt>
                <c:pt idx="1760">
                  <c:v>-1.98275E-8</c:v>
                </c:pt>
                <c:pt idx="1761">
                  <c:v>-1.9821299999999999E-8</c:v>
                </c:pt>
                <c:pt idx="1762">
                  <c:v>-1.9814999999999999E-8</c:v>
                </c:pt>
                <c:pt idx="1763">
                  <c:v>-1.9808800000000001E-8</c:v>
                </c:pt>
                <c:pt idx="1764">
                  <c:v>-1.9802500000000001E-8</c:v>
                </c:pt>
                <c:pt idx="1765">
                  <c:v>-1.97963E-8</c:v>
                </c:pt>
                <c:pt idx="1766">
                  <c:v>-1.9790000000000001E-8</c:v>
                </c:pt>
                <c:pt idx="1767">
                  <c:v>-1.9783799999999999E-8</c:v>
                </c:pt>
                <c:pt idx="1768">
                  <c:v>-1.97775E-8</c:v>
                </c:pt>
                <c:pt idx="1769">
                  <c:v>-1.9771299999999999E-8</c:v>
                </c:pt>
                <c:pt idx="1770">
                  <c:v>-1.9764999999999999E-8</c:v>
                </c:pt>
                <c:pt idx="1771">
                  <c:v>-1.9758800000000001E-8</c:v>
                </c:pt>
                <c:pt idx="1772">
                  <c:v>-1.9752500000000001E-8</c:v>
                </c:pt>
                <c:pt idx="1773">
                  <c:v>-1.97463E-8</c:v>
                </c:pt>
                <c:pt idx="1774">
                  <c:v>-1.974E-8</c:v>
                </c:pt>
                <c:pt idx="1775">
                  <c:v>-1.9733799999999999E-8</c:v>
                </c:pt>
                <c:pt idx="1776">
                  <c:v>-1.9727499999999999E-8</c:v>
                </c:pt>
                <c:pt idx="1777">
                  <c:v>-1.9721300000000001E-8</c:v>
                </c:pt>
                <c:pt idx="1778">
                  <c:v>-1.9715000000000002E-8</c:v>
                </c:pt>
                <c:pt idx="1779">
                  <c:v>-1.97088E-8</c:v>
                </c:pt>
                <c:pt idx="1780">
                  <c:v>-1.9702500000000001E-8</c:v>
                </c:pt>
                <c:pt idx="1781">
                  <c:v>-1.9696299999999999E-8</c:v>
                </c:pt>
                <c:pt idx="1782">
                  <c:v>-1.969E-8</c:v>
                </c:pt>
                <c:pt idx="1783">
                  <c:v>-1.9683799999999999E-8</c:v>
                </c:pt>
                <c:pt idx="1784">
                  <c:v>-1.9677499999999999E-8</c:v>
                </c:pt>
                <c:pt idx="1785">
                  <c:v>-1.9671300000000001E-8</c:v>
                </c:pt>
                <c:pt idx="1786">
                  <c:v>-1.9665000000000001E-8</c:v>
                </c:pt>
                <c:pt idx="1787">
                  <c:v>-1.96588E-8</c:v>
                </c:pt>
                <c:pt idx="1788">
                  <c:v>-1.96525E-8</c:v>
                </c:pt>
                <c:pt idx="1789">
                  <c:v>-1.9646299999999999E-8</c:v>
                </c:pt>
                <c:pt idx="1790">
                  <c:v>-1.9639999999999999E-8</c:v>
                </c:pt>
                <c:pt idx="1791">
                  <c:v>-1.9633800000000001E-8</c:v>
                </c:pt>
                <c:pt idx="1792">
                  <c:v>-1.9627500000000002E-8</c:v>
                </c:pt>
                <c:pt idx="1793">
                  <c:v>-1.96213E-8</c:v>
                </c:pt>
                <c:pt idx="1794">
                  <c:v>-1.9615000000000001E-8</c:v>
                </c:pt>
                <c:pt idx="1795">
                  <c:v>-1.96088E-8</c:v>
                </c:pt>
                <c:pt idx="1796">
                  <c:v>-1.96025E-8</c:v>
                </c:pt>
                <c:pt idx="1797">
                  <c:v>-1.9596299999999999E-8</c:v>
                </c:pt>
                <c:pt idx="1798">
                  <c:v>-1.9589999999999999E-8</c:v>
                </c:pt>
                <c:pt idx="1799">
                  <c:v>-1.9583800000000001E-8</c:v>
                </c:pt>
                <c:pt idx="1800">
                  <c:v>-1.9577500000000001E-8</c:v>
                </c:pt>
                <c:pt idx="1801">
                  <c:v>-1.95713E-8</c:v>
                </c:pt>
                <c:pt idx="1802">
                  <c:v>-1.9565E-8</c:v>
                </c:pt>
                <c:pt idx="1803">
                  <c:v>-1.9558799999999999E-8</c:v>
                </c:pt>
                <c:pt idx="1804">
                  <c:v>-1.9552499999999999E-8</c:v>
                </c:pt>
                <c:pt idx="1805">
                  <c:v>-1.9546300000000001E-8</c:v>
                </c:pt>
                <c:pt idx="1806">
                  <c:v>-1.9540000000000002E-8</c:v>
                </c:pt>
                <c:pt idx="1807">
                  <c:v>-1.9533800000000001E-8</c:v>
                </c:pt>
                <c:pt idx="1808">
                  <c:v>-1.9527500000000001E-8</c:v>
                </c:pt>
                <c:pt idx="1809">
                  <c:v>-1.95213E-8</c:v>
                </c:pt>
                <c:pt idx="1810">
                  <c:v>-1.9515E-8</c:v>
                </c:pt>
                <c:pt idx="1811">
                  <c:v>-1.9508799999999999E-8</c:v>
                </c:pt>
                <c:pt idx="1812">
                  <c:v>-1.9502499999999999E-8</c:v>
                </c:pt>
                <c:pt idx="1813">
                  <c:v>-1.9496300000000001E-8</c:v>
                </c:pt>
                <c:pt idx="1814">
                  <c:v>-1.9490000000000001E-8</c:v>
                </c:pt>
                <c:pt idx="1815">
                  <c:v>-1.94838E-8</c:v>
                </c:pt>
                <c:pt idx="1816">
                  <c:v>-1.94775E-8</c:v>
                </c:pt>
                <c:pt idx="1817">
                  <c:v>-1.9471299999999999E-8</c:v>
                </c:pt>
                <c:pt idx="1818">
                  <c:v>-1.9464999999999999E-8</c:v>
                </c:pt>
                <c:pt idx="1819">
                  <c:v>-1.9458800000000002E-8</c:v>
                </c:pt>
                <c:pt idx="1820">
                  <c:v>-1.9452500000000002E-8</c:v>
                </c:pt>
                <c:pt idx="1821">
                  <c:v>-1.9446300000000001E-8</c:v>
                </c:pt>
                <c:pt idx="1822">
                  <c:v>-1.9440000000000001E-8</c:v>
                </c:pt>
                <c:pt idx="1823">
                  <c:v>-1.94338E-8</c:v>
                </c:pt>
                <c:pt idx="1824">
                  <c:v>-1.94275E-8</c:v>
                </c:pt>
                <c:pt idx="1825">
                  <c:v>-1.9421299999999999E-8</c:v>
                </c:pt>
                <c:pt idx="1826">
                  <c:v>-1.9414999999999999E-8</c:v>
                </c:pt>
                <c:pt idx="1827">
                  <c:v>-1.9408800000000001E-8</c:v>
                </c:pt>
                <c:pt idx="1828">
                  <c:v>-1.9402500000000001E-8</c:v>
                </c:pt>
                <c:pt idx="1829">
                  <c:v>-1.93963E-8</c:v>
                </c:pt>
                <c:pt idx="1830">
                  <c:v>-1.939E-8</c:v>
                </c:pt>
                <c:pt idx="1831">
                  <c:v>-1.9383799999999999E-8</c:v>
                </c:pt>
                <c:pt idx="1832">
                  <c:v>-1.9377499999999999E-8</c:v>
                </c:pt>
                <c:pt idx="1833">
                  <c:v>-1.9371300000000002E-8</c:v>
                </c:pt>
                <c:pt idx="1834">
                  <c:v>-1.9364999999999998E-8</c:v>
                </c:pt>
                <c:pt idx="1835">
                  <c:v>-1.9358800000000001E-8</c:v>
                </c:pt>
                <c:pt idx="1836">
                  <c:v>-1.9352500000000001E-8</c:v>
                </c:pt>
                <c:pt idx="1837">
                  <c:v>-1.93463E-8</c:v>
                </c:pt>
                <c:pt idx="1838">
                  <c:v>-1.934E-8</c:v>
                </c:pt>
                <c:pt idx="1839">
                  <c:v>-1.9333799999999999E-8</c:v>
                </c:pt>
                <c:pt idx="1840">
                  <c:v>-1.9327499999999999E-8</c:v>
                </c:pt>
                <c:pt idx="1841">
                  <c:v>-1.9321300000000001E-8</c:v>
                </c:pt>
                <c:pt idx="1842">
                  <c:v>-1.9315000000000001E-8</c:v>
                </c:pt>
                <c:pt idx="1843">
                  <c:v>-1.93088E-8</c:v>
                </c:pt>
                <c:pt idx="1844">
                  <c:v>-1.93025E-8</c:v>
                </c:pt>
                <c:pt idx="1845">
                  <c:v>-1.9296299999999999E-8</c:v>
                </c:pt>
                <c:pt idx="1846">
                  <c:v>-1.9289999999999999E-8</c:v>
                </c:pt>
                <c:pt idx="1847">
                  <c:v>-1.9283800000000002E-8</c:v>
                </c:pt>
                <c:pt idx="1848">
                  <c:v>-1.9277499999999998E-8</c:v>
                </c:pt>
                <c:pt idx="1849">
                  <c:v>-1.9271300000000001E-8</c:v>
                </c:pt>
                <c:pt idx="1850">
                  <c:v>-1.9265000000000001E-8</c:v>
                </c:pt>
                <c:pt idx="1851">
                  <c:v>-1.92588E-8</c:v>
                </c:pt>
                <c:pt idx="1852">
                  <c:v>-1.92525E-8</c:v>
                </c:pt>
                <c:pt idx="1853">
                  <c:v>-1.9246299999999999E-8</c:v>
                </c:pt>
                <c:pt idx="1854">
                  <c:v>-1.9239999999999999E-8</c:v>
                </c:pt>
                <c:pt idx="1855">
                  <c:v>-1.9233800000000001E-8</c:v>
                </c:pt>
                <c:pt idx="1856">
                  <c:v>-1.9227500000000001E-8</c:v>
                </c:pt>
                <c:pt idx="1857">
                  <c:v>-1.92213E-8</c:v>
                </c:pt>
                <c:pt idx="1858">
                  <c:v>-1.9215E-8</c:v>
                </c:pt>
                <c:pt idx="1859">
                  <c:v>-1.9208799999999999E-8</c:v>
                </c:pt>
                <c:pt idx="1860">
                  <c:v>-1.9202499999999999E-8</c:v>
                </c:pt>
                <c:pt idx="1861">
                  <c:v>-1.9196300000000002E-8</c:v>
                </c:pt>
                <c:pt idx="1862">
                  <c:v>-1.9189999999999998E-8</c:v>
                </c:pt>
                <c:pt idx="1863">
                  <c:v>-1.9183800000000001E-8</c:v>
                </c:pt>
                <c:pt idx="1864">
                  <c:v>-1.9177500000000001E-8</c:v>
                </c:pt>
                <c:pt idx="1865">
                  <c:v>-1.91713E-8</c:v>
                </c:pt>
                <c:pt idx="1866">
                  <c:v>-1.9165E-8</c:v>
                </c:pt>
                <c:pt idx="1867">
                  <c:v>-1.9158799999999999E-8</c:v>
                </c:pt>
                <c:pt idx="1868">
                  <c:v>-1.9152499999999999E-8</c:v>
                </c:pt>
                <c:pt idx="1869">
                  <c:v>-1.9146300000000001E-8</c:v>
                </c:pt>
                <c:pt idx="1870">
                  <c:v>-1.9140000000000001E-8</c:v>
                </c:pt>
                <c:pt idx="1871">
                  <c:v>-1.91338E-8</c:v>
                </c:pt>
                <c:pt idx="1872">
                  <c:v>-1.91275E-8</c:v>
                </c:pt>
                <c:pt idx="1873">
                  <c:v>-1.9121299999999999E-8</c:v>
                </c:pt>
                <c:pt idx="1874">
                  <c:v>-1.9114999999999999E-8</c:v>
                </c:pt>
                <c:pt idx="1875">
                  <c:v>-1.9108799999999998E-8</c:v>
                </c:pt>
                <c:pt idx="1876">
                  <c:v>-1.9102499999999999E-8</c:v>
                </c:pt>
                <c:pt idx="1877">
                  <c:v>-1.9096300000000001E-8</c:v>
                </c:pt>
                <c:pt idx="1878">
                  <c:v>-1.9090000000000001E-8</c:v>
                </c:pt>
                <c:pt idx="1879">
                  <c:v>-1.90838E-8</c:v>
                </c:pt>
                <c:pt idx="1880">
                  <c:v>-1.90775E-8</c:v>
                </c:pt>
                <c:pt idx="1881">
                  <c:v>-1.9071299999999999E-8</c:v>
                </c:pt>
                <c:pt idx="1882">
                  <c:v>-1.9064999999999999E-8</c:v>
                </c:pt>
                <c:pt idx="1883">
                  <c:v>-1.9058800000000001E-8</c:v>
                </c:pt>
                <c:pt idx="1884">
                  <c:v>-1.9052500000000001E-8</c:v>
                </c:pt>
                <c:pt idx="1885">
                  <c:v>-1.90463E-8</c:v>
                </c:pt>
                <c:pt idx="1886">
                  <c:v>-1.904E-8</c:v>
                </c:pt>
                <c:pt idx="1887">
                  <c:v>-1.9033799999999999E-8</c:v>
                </c:pt>
                <c:pt idx="1888">
                  <c:v>-1.9027499999999999E-8</c:v>
                </c:pt>
                <c:pt idx="1889">
                  <c:v>-1.9021299999999998E-8</c:v>
                </c:pt>
                <c:pt idx="1890">
                  <c:v>-1.9014999999999999E-8</c:v>
                </c:pt>
                <c:pt idx="1891">
                  <c:v>-1.9008800000000001E-8</c:v>
                </c:pt>
                <c:pt idx="1892">
                  <c:v>-1.9002500000000001E-8</c:v>
                </c:pt>
                <c:pt idx="1893">
                  <c:v>-1.89963E-8</c:v>
                </c:pt>
                <c:pt idx="1894">
                  <c:v>-1.899E-8</c:v>
                </c:pt>
                <c:pt idx="1895">
                  <c:v>-1.8983799999999999E-8</c:v>
                </c:pt>
                <c:pt idx="1896">
                  <c:v>-1.8977499999999999E-8</c:v>
                </c:pt>
                <c:pt idx="1897">
                  <c:v>-1.8971300000000001E-8</c:v>
                </c:pt>
                <c:pt idx="1898">
                  <c:v>-1.8965000000000001E-8</c:v>
                </c:pt>
                <c:pt idx="1899">
                  <c:v>-1.89588E-8</c:v>
                </c:pt>
                <c:pt idx="1900">
                  <c:v>-1.89525E-8</c:v>
                </c:pt>
                <c:pt idx="1901">
                  <c:v>-1.8946299999999999E-8</c:v>
                </c:pt>
                <c:pt idx="1902">
                  <c:v>-1.894E-8</c:v>
                </c:pt>
                <c:pt idx="1903">
                  <c:v>-1.8933799999999998E-8</c:v>
                </c:pt>
                <c:pt idx="1904">
                  <c:v>-1.8927499999999999E-8</c:v>
                </c:pt>
                <c:pt idx="1905">
                  <c:v>-1.8921300000000001E-8</c:v>
                </c:pt>
                <c:pt idx="1906">
                  <c:v>-1.8915000000000001E-8</c:v>
                </c:pt>
                <c:pt idx="1907">
                  <c:v>-1.89088E-8</c:v>
                </c:pt>
                <c:pt idx="1908">
                  <c:v>-1.89025E-8</c:v>
                </c:pt>
                <c:pt idx="1909">
                  <c:v>-1.8896299999999999E-8</c:v>
                </c:pt>
                <c:pt idx="1910">
                  <c:v>-1.8889999999999999E-8</c:v>
                </c:pt>
                <c:pt idx="1911">
                  <c:v>-1.8883800000000001E-8</c:v>
                </c:pt>
                <c:pt idx="1912">
                  <c:v>-1.8877500000000001E-8</c:v>
                </c:pt>
                <c:pt idx="1913">
                  <c:v>-1.88713E-8</c:v>
                </c:pt>
                <c:pt idx="1914">
                  <c:v>-1.8865000000000001E-8</c:v>
                </c:pt>
                <c:pt idx="1915">
                  <c:v>-1.8858799999999999E-8</c:v>
                </c:pt>
                <c:pt idx="1916">
                  <c:v>-1.88525E-8</c:v>
                </c:pt>
                <c:pt idx="1917">
                  <c:v>-1.8846299999999998E-8</c:v>
                </c:pt>
                <c:pt idx="1918">
                  <c:v>-1.8839999999999999E-8</c:v>
                </c:pt>
                <c:pt idx="1919">
                  <c:v>-1.8833800000000001E-8</c:v>
                </c:pt>
                <c:pt idx="1920">
                  <c:v>-1.8827500000000001E-8</c:v>
                </c:pt>
                <c:pt idx="1921">
                  <c:v>-1.88213E-8</c:v>
                </c:pt>
                <c:pt idx="1922">
                  <c:v>-1.8815E-8</c:v>
                </c:pt>
                <c:pt idx="1923">
                  <c:v>-1.8808799999999999E-8</c:v>
                </c:pt>
                <c:pt idx="1924">
                  <c:v>-1.8802499999999999E-8</c:v>
                </c:pt>
                <c:pt idx="1925">
                  <c:v>-1.8796300000000001E-8</c:v>
                </c:pt>
                <c:pt idx="1926">
                  <c:v>-1.8790000000000001E-8</c:v>
                </c:pt>
                <c:pt idx="1927">
                  <c:v>-1.87838E-8</c:v>
                </c:pt>
                <c:pt idx="1928">
                  <c:v>-1.8777500000000001E-8</c:v>
                </c:pt>
                <c:pt idx="1929">
                  <c:v>-1.8771299999999999E-8</c:v>
                </c:pt>
                <c:pt idx="1930">
                  <c:v>-1.8765E-8</c:v>
                </c:pt>
                <c:pt idx="1931">
                  <c:v>-1.8758799999999999E-8</c:v>
                </c:pt>
                <c:pt idx="1932">
                  <c:v>-1.8752499999999999E-8</c:v>
                </c:pt>
                <c:pt idx="1933">
                  <c:v>-1.8746300000000001E-8</c:v>
                </c:pt>
                <c:pt idx="1934">
                  <c:v>-1.8740000000000001E-8</c:v>
                </c:pt>
                <c:pt idx="1935">
                  <c:v>-1.87338E-8</c:v>
                </c:pt>
                <c:pt idx="1936">
                  <c:v>-1.87275E-8</c:v>
                </c:pt>
                <c:pt idx="1937">
                  <c:v>-1.8721299999999999E-8</c:v>
                </c:pt>
                <c:pt idx="1938">
                  <c:v>-1.8714999999999999E-8</c:v>
                </c:pt>
                <c:pt idx="1939">
                  <c:v>-1.8708800000000001E-8</c:v>
                </c:pt>
                <c:pt idx="1940">
                  <c:v>-1.8702500000000002E-8</c:v>
                </c:pt>
                <c:pt idx="1941">
                  <c:v>-1.86963E-8</c:v>
                </c:pt>
                <c:pt idx="1942">
                  <c:v>-1.8690000000000001E-8</c:v>
                </c:pt>
                <c:pt idx="1943">
                  <c:v>-1.86838E-8</c:v>
                </c:pt>
                <c:pt idx="1944">
                  <c:v>-1.86775E-8</c:v>
                </c:pt>
                <c:pt idx="1945">
                  <c:v>-1.8671299999999999E-8</c:v>
                </c:pt>
                <c:pt idx="1946">
                  <c:v>-1.8664999999999999E-8</c:v>
                </c:pt>
                <c:pt idx="1947">
                  <c:v>-1.8658800000000001E-8</c:v>
                </c:pt>
                <c:pt idx="1948">
                  <c:v>-1.8652500000000001E-8</c:v>
                </c:pt>
                <c:pt idx="1949">
                  <c:v>-1.86463E-8</c:v>
                </c:pt>
                <c:pt idx="1950">
                  <c:v>-1.864E-8</c:v>
                </c:pt>
                <c:pt idx="1951">
                  <c:v>-1.8633799999999999E-8</c:v>
                </c:pt>
                <c:pt idx="1952">
                  <c:v>-1.8627499999999999E-8</c:v>
                </c:pt>
                <c:pt idx="1953">
                  <c:v>-1.8621300000000001E-8</c:v>
                </c:pt>
                <c:pt idx="1954">
                  <c:v>-1.8615000000000002E-8</c:v>
                </c:pt>
                <c:pt idx="1955">
                  <c:v>-1.8608800000000001E-8</c:v>
                </c:pt>
                <c:pt idx="1956">
                  <c:v>-1.8602500000000001E-8</c:v>
                </c:pt>
                <c:pt idx="1957">
                  <c:v>-1.85963E-8</c:v>
                </c:pt>
                <c:pt idx="1958">
                  <c:v>-1.859E-8</c:v>
                </c:pt>
                <c:pt idx="1959">
                  <c:v>-1.8583799999999999E-8</c:v>
                </c:pt>
                <c:pt idx="1960">
                  <c:v>-1.8577499999999999E-8</c:v>
                </c:pt>
                <c:pt idx="1961">
                  <c:v>-1.8571300000000001E-8</c:v>
                </c:pt>
                <c:pt idx="1962">
                  <c:v>-1.8565000000000001E-8</c:v>
                </c:pt>
                <c:pt idx="1963">
                  <c:v>-1.85588E-8</c:v>
                </c:pt>
                <c:pt idx="1964">
                  <c:v>-1.85525E-8</c:v>
                </c:pt>
                <c:pt idx="1965">
                  <c:v>-1.8546299999999999E-8</c:v>
                </c:pt>
                <c:pt idx="1966">
                  <c:v>-1.8539999999999999E-8</c:v>
                </c:pt>
                <c:pt idx="1967">
                  <c:v>-1.8533800000000001E-8</c:v>
                </c:pt>
                <c:pt idx="1968">
                  <c:v>-1.8527500000000002E-8</c:v>
                </c:pt>
                <c:pt idx="1969">
                  <c:v>-1.8521300000000001E-8</c:v>
                </c:pt>
                <c:pt idx="1970">
                  <c:v>-1.8515000000000001E-8</c:v>
                </c:pt>
                <c:pt idx="1971">
                  <c:v>-1.85088E-8</c:v>
                </c:pt>
                <c:pt idx="1972">
                  <c:v>-1.85025E-8</c:v>
                </c:pt>
                <c:pt idx="1973">
                  <c:v>-1.8496299999999999E-8</c:v>
                </c:pt>
                <c:pt idx="1974">
                  <c:v>-1.8489999999999999E-8</c:v>
                </c:pt>
                <c:pt idx="1975">
                  <c:v>-1.8483800000000001E-8</c:v>
                </c:pt>
                <c:pt idx="1976">
                  <c:v>-1.8477500000000001E-8</c:v>
                </c:pt>
                <c:pt idx="1977">
                  <c:v>-1.84713E-8</c:v>
                </c:pt>
                <c:pt idx="1978">
                  <c:v>-1.8465E-8</c:v>
                </c:pt>
                <c:pt idx="1979">
                  <c:v>-1.8458799999999999E-8</c:v>
                </c:pt>
                <c:pt idx="1980">
                  <c:v>-1.8452499999999999E-8</c:v>
                </c:pt>
                <c:pt idx="1981">
                  <c:v>-1.8446300000000002E-8</c:v>
                </c:pt>
                <c:pt idx="1982">
                  <c:v>-1.8439999999999998E-8</c:v>
                </c:pt>
                <c:pt idx="1983">
                  <c:v>-1.8433800000000001E-8</c:v>
                </c:pt>
                <c:pt idx="1984">
                  <c:v>-1.8427500000000001E-8</c:v>
                </c:pt>
                <c:pt idx="1985">
                  <c:v>-1.84213E-8</c:v>
                </c:pt>
                <c:pt idx="1986">
                  <c:v>-1.8415E-8</c:v>
                </c:pt>
                <c:pt idx="1987">
                  <c:v>-1.8408799999999999E-8</c:v>
                </c:pt>
                <c:pt idx="1988">
                  <c:v>-1.8402499999999999E-8</c:v>
                </c:pt>
                <c:pt idx="1989">
                  <c:v>-1.8396300000000001E-8</c:v>
                </c:pt>
                <c:pt idx="1990">
                  <c:v>-1.8390000000000001E-8</c:v>
                </c:pt>
                <c:pt idx="1991">
                  <c:v>-1.83838E-8</c:v>
                </c:pt>
                <c:pt idx="1992">
                  <c:v>-1.83775E-8</c:v>
                </c:pt>
                <c:pt idx="1993">
                  <c:v>-1.8371299999999999E-8</c:v>
                </c:pt>
                <c:pt idx="1994">
                  <c:v>-1.8364999999999999E-8</c:v>
                </c:pt>
                <c:pt idx="1995">
                  <c:v>-1.8358800000000002E-8</c:v>
                </c:pt>
                <c:pt idx="1996">
                  <c:v>-1.8352499999999998E-8</c:v>
                </c:pt>
                <c:pt idx="1997">
                  <c:v>-1.8346300000000001E-8</c:v>
                </c:pt>
                <c:pt idx="1998">
                  <c:v>-1.8340000000000001E-8</c:v>
                </c:pt>
                <c:pt idx="1999">
                  <c:v>-1.83338E-8</c:v>
                </c:pt>
                <c:pt idx="2000">
                  <c:v>-1.83275E-8</c:v>
                </c:pt>
                <c:pt idx="2001">
                  <c:v>-1.8321299999999999E-8</c:v>
                </c:pt>
                <c:pt idx="2002">
                  <c:v>-1.8314999999999999E-8</c:v>
                </c:pt>
                <c:pt idx="2003">
                  <c:v>-1.8308800000000001E-8</c:v>
                </c:pt>
                <c:pt idx="2004">
                  <c:v>-1.8302500000000001E-8</c:v>
                </c:pt>
                <c:pt idx="2005">
                  <c:v>-1.82963E-8</c:v>
                </c:pt>
                <c:pt idx="2006">
                  <c:v>-1.829E-8</c:v>
                </c:pt>
                <c:pt idx="2007">
                  <c:v>-1.8283799999999999E-8</c:v>
                </c:pt>
                <c:pt idx="2008">
                  <c:v>-1.8277499999999999E-8</c:v>
                </c:pt>
                <c:pt idx="2009">
                  <c:v>-1.8271300000000002E-8</c:v>
                </c:pt>
                <c:pt idx="2010">
                  <c:v>-1.8264999999999998E-8</c:v>
                </c:pt>
                <c:pt idx="2011">
                  <c:v>-1.8258800000000001E-8</c:v>
                </c:pt>
                <c:pt idx="2012">
                  <c:v>-1.8252500000000001E-8</c:v>
                </c:pt>
                <c:pt idx="2013">
                  <c:v>-1.82463E-8</c:v>
                </c:pt>
                <c:pt idx="2014">
                  <c:v>-1.824E-8</c:v>
                </c:pt>
                <c:pt idx="2015">
                  <c:v>-1.8233799999999999E-8</c:v>
                </c:pt>
                <c:pt idx="2016">
                  <c:v>-1.8227499999999999E-8</c:v>
                </c:pt>
                <c:pt idx="2017">
                  <c:v>-1.8221300000000001E-8</c:v>
                </c:pt>
                <c:pt idx="2018">
                  <c:v>-1.8215000000000001E-8</c:v>
                </c:pt>
                <c:pt idx="2019">
                  <c:v>-1.82088E-8</c:v>
                </c:pt>
                <c:pt idx="2020">
                  <c:v>-1.82025E-8</c:v>
                </c:pt>
                <c:pt idx="2021">
                  <c:v>-1.8196299999999999E-8</c:v>
                </c:pt>
                <c:pt idx="2022">
                  <c:v>-1.8189999999999999E-8</c:v>
                </c:pt>
                <c:pt idx="2023">
                  <c:v>-1.8183799999999998E-8</c:v>
                </c:pt>
                <c:pt idx="2024">
                  <c:v>-1.8177499999999998E-8</c:v>
                </c:pt>
                <c:pt idx="2025">
                  <c:v>-1.8171300000000001E-8</c:v>
                </c:pt>
                <c:pt idx="2026">
                  <c:v>-1.8165000000000001E-8</c:v>
                </c:pt>
                <c:pt idx="2027">
                  <c:v>-1.81588E-8</c:v>
                </c:pt>
                <c:pt idx="2028">
                  <c:v>-1.81525E-8</c:v>
                </c:pt>
                <c:pt idx="2029">
                  <c:v>-1.8146299999999999E-8</c:v>
                </c:pt>
                <c:pt idx="2030">
                  <c:v>-1.8139999999999999E-8</c:v>
                </c:pt>
                <c:pt idx="2031">
                  <c:v>-1.8133800000000001E-8</c:v>
                </c:pt>
                <c:pt idx="2032">
                  <c:v>-1.8127500000000001E-8</c:v>
                </c:pt>
                <c:pt idx="2033">
                  <c:v>-1.81213E-8</c:v>
                </c:pt>
                <c:pt idx="2034">
                  <c:v>-1.8115E-8</c:v>
                </c:pt>
                <c:pt idx="2035">
                  <c:v>-1.8108799999999999E-8</c:v>
                </c:pt>
                <c:pt idx="2036">
                  <c:v>-1.8102499999999999E-8</c:v>
                </c:pt>
                <c:pt idx="2037">
                  <c:v>-1.8096299999999998E-8</c:v>
                </c:pt>
                <c:pt idx="2038">
                  <c:v>-1.8089999999999999E-8</c:v>
                </c:pt>
                <c:pt idx="2039">
                  <c:v>-1.8083800000000001E-8</c:v>
                </c:pt>
                <c:pt idx="2040">
                  <c:v>-1.8077500000000001E-8</c:v>
                </c:pt>
                <c:pt idx="2041">
                  <c:v>-1.80713E-8</c:v>
                </c:pt>
                <c:pt idx="2042">
                  <c:v>-1.8065E-8</c:v>
                </c:pt>
                <c:pt idx="2043">
                  <c:v>-1.8058799999999999E-8</c:v>
                </c:pt>
                <c:pt idx="2044">
                  <c:v>-1.8052499999999999E-8</c:v>
                </c:pt>
                <c:pt idx="2045">
                  <c:v>-1.8046300000000001E-8</c:v>
                </c:pt>
                <c:pt idx="2046">
                  <c:v>-1.8040000000000001E-8</c:v>
                </c:pt>
                <c:pt idx="2047">
                  <c:v>-1.80338E-8</c:v>
                </c:pt>
                <c:pt idx="2048">
                  <c:v>-1.80275E-8</c:v>
                </c:pt>
                <c:pt idx="2049">
                  <c:v>-1.8021299999999999E-8</c:v>
                </c:pt>
                <c:pt idx="2050">
                  <c:v>-1.8015E-8</c:v>
                </c:pt>
                <c:pt idx="2051">
                  <c:v>-1.8008799999999998E-8</c:v>
                </c:pt>
                <c:pt idx="2052">
                  <c:v>-1.8002499999999999E-8</c:v>
                </c:pt>
                <c:pt idx="2053">
                  <c:v>-1.7996300000000001E-8</c:v>
                </c:pt>
                <c:pt idx="2054">
                  <c:v>-1.7990000000000001E-8</c:v>
                </c:pt>
                <c:pt idx="2055">
                  <c:v>-1.79838E-8</c:v>
                </c:pt>
                <c:pt idx="2056">
                  <c:v>-1.79775E-8</c:v>
                </c:pt>
                <c:pt idx="2057">
                  <c:v>-1.7971299999999999E-8</c:v>
                </c:pt>
                <c:pt idx="2058">
                  <c:v>-1.7964999999999999E-8</c:v>
                </c:pt>
                <c:pt idx="2059">
                  <c:v>-1.7958800000000001E-8</c:v>
                </c:pt>
                <c:pt idx="2060">
                  <c:v>-1.7952500000000001E-8</c:v>
                </c:pt>
                <c:pt idx="2061">
                  <c:v>-1.79463E-8</c:v>
                </c:pt>
                <c:pt idx="2062">
                  <c:v>-1.7940000000000001E-8</c:v>
                </c:pt>
                <c:pt idx="2063">
                  <c:v>-1.7933799999999999E-8</c:v>
                </c:pt>
                <c:pt idx="2064">
                  <c:v>-1.79275E-8</c:v>
                </c:pt>
                <c:pt idx="2065">
                  <c:v>-1.7921299999999998E-8</c:v>
                </c:pt>
                <c:pt idx="2066">
                  <c:v>-1.7914999999999999E-8</c:v>
                </c:pt>
                <c:pt idx="2067">
                  <c:v>-1.7908800000000001E-8</c:v>
                </c:pt>
                <c:pt idx="2068">
                  <c:v>-1.7902500000000001E-8</c:v>
                </c:pt>
                <c:pt idx="2069">
                  <c:v>-1.78963E-8</c:v>
                </c:pt>
                <c:pt idx="2070">
                  <c:v>-1.789E-8</c:v>
                </c:pt>
                <c:pt idx="2071">
                  <c:v>-1.7883799999999999E-8</c:v>
                </c:pt>
                <c:pt idx="2072">
                  <c:v>-1.7877499999999999E-8</c:v>
                </c:pt>
                <c:pt idx="2073">
                  <c:v>-1.7871300000000001E-8</c:v>
                </c:pt>
                <c:pt idx="2074">
                  <c:v>-1.7865000000000001E-8</c:v>
                </c:pt>
                <c:pt idx="2075">
                  <c:v>-1.78588E-8</c:v>
                </c:pt>
                <c:pt idx="2076">
                  <c:v>-1.7852500000000001E-8</c:v>
                </c:pt>
                <c:pt idx="2077">
                  <c:v>-1.7846299999999999E-8</c:v>
                </c:pt>
                <c:pt idx="2078">
                  <c:v>-1.784E-8</c:v>
                </c:pt>
                <c:pt idx="2079">
                  <c:v>-1.7833799999999999E-8</c:v>
                </c:pt>
                <c:pt idx="2080">
                  <c:v>-1.7827499999999999E-8</c:v>
                </c:pt>
                <c:pt idx="2081">
                  <c:v>-1.7821300000000001E-8</c:v>
                </c:pt>
                <c:pt idx="2082">
                  <c:v>-1.7815000000000001E-8</c:v>
                </c:pt>
                <c:pt idx="2083">
                  <c:v>-1.78088E-8</c:v>
                </c:pt>
                <c:pt idx="2084">
                  <c:v>-1.78025E-8</c:v>
                </c:pt>
                <c:pt idx="2085">
                  <c:v>-1.7796299999999999E-8</c:v>
                </c:pt>
                <c:pt idx="2086">
                  <c:v>-1.7789999999999999E-8</c:v>
                </c:pt>
                <c:pt idx="2087">
                  <c:v>-1.7783800000000001E-8</c:v>
                </c:pt>
                <c:pt idx="2088">
                  <c:v>-1.7777500000000002E-8</c:v>
                </c:pt>
                <c:pt idx="2089">
                  <c:v>-1.77713E-8</c:v>
                </c:pt>
                <c:pt idx="2090">
                  <c:v>-1.7765000000000001E-8</c:v>
                </c:pt>
                <c:pt idx="2091">
                  <c:v>-1.77588E-8</c:v>
                </c:pt>
                <c:pt idx="2092">
                  <c:v>-1.77525E-8</c:v>
                </c:pt>
                <c:pt idx="2093">
                  <c:v>-1.7746299999999999E-8</c:v>
                </c:pt>
                <c:pt idx="2094">
                  <c:v>-1.7739999999999999E-8</c:v>
                </c:pt>
                <c:pt idx="2095">
                  <c:v>-1.7733800000000001E-8</c:v>
                </c:pt>
                <c:pt idx="2096">
                  <c:v>-1.7727500000000001E-8</c:v>
                </c:pt>
                <c:pt idx="2097">
                  <c:v>-1.77213E-8</c:v>
                </c:pt>
                <c:pt idx="2098">
                  <c:v>-1.7715E-8</c:v>
                </c:pt>
                <c:pt idx="2099">
                  <c:v>-1.7708799999999999E-8</c:v>
                </c:pt>
                <c:pt idx="2100">
                  <c:v>-1.7702499999999999E-8</c:v>
                </c:pt>
                <c:pt idx="2101">
                  <c:v>-1.7696300000000001E-8</c:v>
                </c:pt>
                <c:pt idx="2102">
                  <c:v>-1.7690000000000002E-8</c:v>
                </c:pt>
                <c:pt idx="2103">
                  <c:v>-1.76838E-8</c:v>
                </c:pt>
                <c:pt idx="2104">
                  <c:v>-1.7677500000000001E-8</c:v>
                </c:pt>
                <c:pt idx="2105">
                  <c:v>-1.76713E-8</c:v>
                </c:pt>
                <c:pt idx="2106">
                  <c:v>-1.7665E-8</c:v>
                </c:pt>
                <c:pt idx="2107">
                  <c:v>-1.7658799999999999E-8</c:v>
                </c:pt>
                <c:pt idx="2108">
                  <c:v>-1.7652499999999999E-8</c:v>
                </c:pt>
                <c:pt idx="2109">
                  <c:v>-1.7646300000000001E-8</c:v>
                </c:pt>
                <c:pt idx="2110">
                  <c:v>-1.7640000000000001E-8</c:v>
                </c:pt>
                <c:pt idx="2111">
                  <c:v>-1.76338E-8</c:v>
                </c:pt>
                <c:pt idx="2112">
                  <c:v>-1.76275E-8</c:v>
                </c:pt>
                <c:pt idx="2113">
                  <c:v>-1.7621299999999999E-8</c:v>
                </c:pt>
                <c:pt idx="2114">
                  <c:v>-1.7614999999999999E-8</c:v>
                </c:pt>
                <c:pt idx="2115">
                  <c:v>-1.7608800000000001E-8</c:v>
                </c:pt>
                <c:pt idx="2116">
                  <c:v>-1.7602500000000002E-8</c:v>
                </c:pt>
                <c:pt idx="2117">
                  <c:v>-1.7596300000000001E-8</c:v>
                </c:pt>
                <c:pt idx="2118">
                  <c:v>-1.7590000000000001E-8</c:v>
                </c:pt>
                <c:pt idx="2119">
                  <c:v>-1.75838E-8</c:v>
                </c:pt>
                <c:pt idx="2120">
                  <c:v>-1.75775E-8</c:v>
                </c:pt>
                <c:pt idx="2121">
                  <c:v>-1.7571299999999999E-8</c:v>
                </c:pt>
                <c:pt idx="2122">
                  <c:v>-1.7564999999999999E-8</c:v>
                </c:pt>
                <c:pt idx="2123">
                  <c:v>-1.7558800000000001E-8</c:v>
                </c:pt>
                <c:pt idx="2124">
                  <c:v>-1.7552500000000001E-8</c:v>
                </c:pt>
                <c:pt idx="2125">
                  <c:v>-1.75463E-8</c:v>
                </c:pt>
                <c:pt idx="2126">
                  <c:v>-1.754E-8</c:v>
                </c:pt>
                <c:pt idx="2127">
                  <c:v>-1.7533799999999999E-8</c:v>
                </c:pt>
                <c:pt idx="2128">
                  <c:v>-1.7527499999999999E-8</c:v>
                </c:pt>
                <c:pt idx="2129">
                  <c:v>-1.7521300000000002E-8</c:v>
                </c:pt>
                <c:pt idx="2130">
                  <c:v>-1.7514999999999998E-8</c:v>
                </c:pt>
                <c:pt idx="2131">
                  <c:v>-1.7508800000000001E-8</c:v>
                </c:pt>
                <c:pt idx="2132">
                  <c:v>-1.7502500000000001E-8</c:v>
                </c:pt>
                <c:pt idx="2133">
                  <c:v>-1.74963E-8</c:v>
                </c:pt>
                <c:pt idx="2134">
                  <c:v>-1.749E-8</c:v>
                </c:pt>
                <c:pt idx="2135">
                  <c:v>-1.7483799999999999E-8</c:v>
                </c:pt>
                <c:pt idx="2136">
                  <c:v>-1.7477499999999999E-8</c:v>
                </c:pt>
                <c:pt idx="2137">
                  <c:v>-1.7471300000000001E-8</c:v>
                </c:pt>
                <c:pt idx="2138">
                  <c:v>-1.7465000000000001E-8</c:v>
                </c:pt>
                <c:pt idx="2139">
                  <c:v>-1.74588E-8</c:v>
                </c:pt>
                <c:pt idx="2140">
                  <c:v>-1.74525E-8</c:v>
                </c:pt>
                <c:pt idx="2141">
                  <c:v>-1.7446299999999999E-8</c:v>
                </c:pt>
                <c:pt idx="2142">
                  <c:v>-1.7439999999999999E-8</c:v>
                </c:pt>
                <c:pt idx="2143">
                  <c:v>-1.7433800000000002E-8</c:v>
                </c:pt>
                <c:pt idx="2144">
                  <c:v>-1.7427499999999998E-8</c:v>
                </c:pt>
                <c:pt idx="2145">
                  <c:v>-1.7421300000000001E-8</c:v>
                </c:pt>
                <c:pt idx="2146">
                  <c:v>-1.7415000000000001E-8</c:v>
                </c:pt>
                <c:pt idx="2147">
                  <c:v>-1.74088E-8</c:v>
                </c:pt>
                <c:pt idx="2148">
                  <c:v>-1.74025E-8</c:v>
                </c:pt>
                <c:pt idx="2149">
                  <c:v>-1.7396299999999999E-8</c:v>
                </c:pt>
                <c:pt idx="2150">
                  <c:v>-1.7389999999999999E-8</c:v>
                </c:pt>
                <c:pt idx="2151">
                  <c:v>-1.7383800000000001E-8</c:v>
                </c:pt>
                <c:pt idx="2152">
                  <c:v>-1.7377500000000001E-8</c:v>
                </c:pt>
                <c:pt idx="2153">
                  <c:v>-1.73713E-8</c:v>
                </c:pt>
                <c:pt idx="2154">
                  <c:v>-1.7365E-8</c:v>
                </c:pt>
                <c:pt idx="2155">
                  <c:v>-1.7358799999999999E-8</c:v>
                </c:pt>
                <c:pt idx="2156">
                  <c:v>-1.7352499999999999E-8</c:v>
                </c:pt>
                <c:pt idx="2157">
                  <c:v>-1.7346300000000002E-8</c:v>
                </c:pt>
                <c:pt idx="2158">
                  <c:v>-1.7339999999999998E-8</c:v>
                </c:pt>
                <c:pt idx="2159">
                  <c:v>-1.7333800000000001E-8</c:v>
                </c:pt>
                <c:pt idx="2160">
                  <c:v>-1.7327500000000001E-8</c:v>
                </c:pt>
                <c:pt idx="2161">
                  <c:v>-1.73213E-8</c:v>
                </c:pt>
                <c:pt idx="2162">
                  <c:v>-1.7315E-8</c:v>
                </c:pt>
                <c:pt idx="2163">
                  <c:v>-1.7308799999999999E-8</c:v>
                </c:pt>
                <c:pt idx="2164">
                  <c:v>-1.7302499999999999E-8</c:v>
                </c:pt>
                <c:pt idx="2165">
                  <c:v>-1.7296300000000001E-8</c:v>
                </c:pt>
                <c:pt idx="2166">
                  <c:v>-1.7290000000000001E-8</c:v>
                </c:pt>
                <c:pt idx="2167">
                  <c:v>-1.72838E-8</c:v>
                </c:pt>
                <c:pt idx="2168">
                  <c:v>-1.72775E-8</c:v>
                </c:pt>
                <c:pt idx="2169">
                  <c:v>-1.7271299999999999E-8</c:v>
                </c:pt>
                <c:pt idx="2170">
                  <c:v>-1.7264999999999999E-8</c:v>
                </c:pt>
                <c:pt idx="2171">
                  <c:v>-1.7258799999999998E-8</c:v>
                </c:pt>
                <c:pt idx="2172">
                  <c:v>-1.7252499999999998E-8</c:v>
                </c:pt>
                <c:pt idx="2173">
                  <c:v>-1.7246300000000001E-8</c:v>
                </c:pt>
                <c:pt idx="2174">
                  <c:v>-1.7240000000000001E-8</c:v>
                </c:pt>
                <c:pt idx="2175">
                  <c:v>-1.72338E-8</c:v>
                </c:pt>
                <c:pt idx="2176">
                  <c:v>-1.72275E-8</c:v>
                </c:pt>
                <c:pt idx="2177">
                  <c:v>-1.7221299999999999E-8</c:v>
                </c:pt>
                <c:pt idx="2178">
                  <c:v>-1.7214999999999999E-8</c:v>
                </c:pt>
                <c:pt idx="2179">
                  <c:v>-1.7208800000000001E-8</c:v>
                </c:pt>
                <c:pt idx="2180">
                  <c:v>-1.7202500000000001E-8</c:v>
                </c:pt>
                <c:pt idx="2181">
                  <c:v>-1.71963E-8</c:v>
                </c:pt>
                <c:pt idx="2182">
                  <c:v>-1.719E-8</c:v>
                </c:pt>
                <c:pt idx="2183">
                  <c:v>-1.7183799999999999E-8</c:v>
                </c:pt>
                <c:pt idx="2184">
                  <c:v>-1.7177499999999999E-8</c:v>
                </c:pt>
                <c:pt idx="2185">
                  <c:v>-1.7171299999999998E-8</c:v>
                </c:pt>
                <c:pt idx="2186">
                  <c:v>-1.7164999999999999E-8</c:v>
                </c:pt>
                <c:pt idx="2187">
                  <c:v>-1.7158800000000001E-8</c:v>
                </c:pt>
                <c:pt idx="2188">
                  <c:v>-1.7152500000000001E-8</c:v>
                </c:pt>
                <c:pt idx="2189">
                  <c:v>-1.71463E-8</c:v>
                </c:pt>
                <c:pt idx="2190">
                  <c:v>-1.714E-8</c:v>
                </c:pt>
                <c:pt idx="2191">
                  <c:v>-1.7133799999999999E-8</c:v>
                </c:pt>
                <c:pt idx="2192">
                  <c:v>-1.7127499999999999E-8</c:v>
                </c:pt>
                <c:pt idx="2193">
                  <c:v>-1.7121300000000001E-8</c:v>
                </c:pt>
                <c:pt idx="2194">
                  <c:v>-1.7115000000000001E-8</c:v>
                </c:pt>
                <c:pt idx="2195">
                  <c:v>-1.71088E-8</c:v>
                </c:pt>
                <c:pt idx="2196">
                  <c:v>-1.71025E-8</c:v>
                </c:pt>
                <c:pt idx="2197">
                  <c:v>-1.7096299999999999E-8</c:v>
                </c:pt>
                <c:pt idx="2198">
                  <c:v>-1.709E-8</c:v>
                </c:pt>
                <c:pt idx="2199">
                  <c:v>-1.7083799999999998E-8</c:v>
                </c:pt>
                <c:pt idx="2200">
                  <c:v>-1.7077499999999999E-8</c:v>
                </c:pt>
                <c:pt idx="2201">
                  <c:v>-1.7071300000000001E-8</c:v>
                </c:pt>
                <c:pt idx="2202">
                  <c:v>-1.7065000000000001E-8</c:v>
                </c:pt>
                <c:pt idx="2203">
                  <c:v>-1.70588E-8</c:v>
                </c:pt>
                <c:pt idx="2204">
                  <c:v>-1.70525E-8</c:v>
                </c:pt>
                <c:pt idx="2205">
                  <c:v>-1.7046299999999999E-8</c:v>
                </c:pt>
                <c:pt idx="2206">
                  <c:v>-1.7039999999999999E-8</c:v>
                </c:pt>
                <c:pt idx="2207">
                  <c:v>-1.7033800000000001E-8</c:v>
                </c:pt>
                <c:pt idx="2208">
                  <c:v>-1.7027500000000001E-8</c:v>
                </c:pt>
                <c:pt idx="2209">
                  <c:v>-1.70213E-8</c:v>
                </c:pt>
                <c:pt idx="2210">
                  <c:v>-1.7015E-8</c:v>
                </c:pt>
                <c:pt idx="2211">
                  <c:v>-1.7008799999999999E-8</c:v>
                </c:pt>
                <c:pt idx="2212">
                  <c:v>-1.70025E-8</c:v>
                </c:pt>
                <c:pt idx="2213">
                  <c:v>-1.6996299999999998E-8</c:v>
                </c:pt>
                <c:pt idx="2214">
                  <c:v>-1.6989999999999999E-8</c:v>
                </c:pt>
                <c:pt idx="2215">
                  <c:v>-1.6983800000000001E-8</c:v>
                </c:pt>
                <c:pt idx="2216">
                  <c:v>-1.6977500000000001E-8</c:v>
                </c:pt>
                <c:pt idx="2217">
                  <c:v>-1.69713E-8</c:v>
                </c:pt>
                <c:pt idx="2218">
                  <c:v>-1.6965E-8</c:v>
                </c:pt>
                <c:pt idx="2219">
                  <c:v>-1.6958799999999999E-8</c:v>
                </c:pt>
                <c:pt idx="2220">
                  <c:v>-1.6952499999999999E-8</c:v>
                </c:pt>
                <c:pt idx="2221">
                  <c:v>-1.6946300000000001E-8</c:v>
                </c:pt>
                <c:pt idx="2222">
                  <c:v>-1.6940000000000001E-8</c:v>
                </c:pt>
                <c:pt idx="2223">
                  <c:v>-1.69338E-8</c:v>
                </c:pt>
                <c:pt idx="2224">
                  <c:v>-1.6927500000000001E-8</c:v>
                </c:pt>
                <c:pt idx="2225">
                  <c:v>-1.6921299999999999E-8</c:v>
                </c:pt>
                <c:pt idx="2226">
                  <c:v>-1.6915E-8</c:v>
                </c:pt>
                <c:pt idx="2227">
                  <c:v>-1.6908799999999999E-8</c:v>
                </c:pt>
                <c:pt idx="2228">
                  <c:v>-1.6902499999999999E-8</c:v>
                </c:pt>
                <c:pt idx="2229">
                  <c:v>-1.6896300000000001E-8</c:v>
                </c:pt>
                <c:pt idx="2230">
                  <c:v>-1.6890000000000001E-8</c:v>
                </c:pt>
                <c:pt idx="2231">
                  <c:v>-1.68838E-8</c:v>
                </c:pt>
                <c:pt idx="2232">
                  <c:v>-1.68775E-8</c:v>
                </c:pt>
                <c:pt idx="2233">
                  <c:v>-1.6871299999999999E-8</c:v>
                </c:pt>
                <c:pt idx="2234">
                  <c:v>-1.6864999999999999E-8</c:v>
                </c:pt>
                <c:pt idx="2235">
                  <c:v>-1.6858800000000001E-8</c:v>
                </c:pt>
                <c:pt idx="2236">
                  <c:v>-1.6852500000000002E-8</c:v>
                </c:pt>
                <c:pt idx="2237">
                  <c:v>-1.68463E-8</c:v>
                </c:pt>
                <c:pt idx="2238">
                  <c:v>-1.6840000000000001E-8</c:v>
                </c:pt>
                <c:pt idx="2239">
                  <c:v>-1.68338E-8</c:v>
                </c:pt>
                <c:pt idx="2240">
                  <c:v>-1.68275E-8</c:v>
                </c:pt>
                <c:pt idx="2241">
                  <c:v>-1.6821299999999999E-8</c:v>
                </c:pt>
                <c:pt idx="2242">
                  <c:v>-1.6814999999999999E-8</c:v>
                </c:pt>
                <c:pt idx="2243">
                  <c:v>-1.6808800000000001E-8</c:v>
                </c:pt>
                <c:pt idx="2244">
                  <c:v>-1.6802500000000001E-8</c:v>
                </c:pt>
                <c:pt idx="2245">
                  <c:v>-1.67963E-8</c:v>
                </c:pt>
                <c:pt idx="2246">
                  <c:v>-1.679E-8</c:v>
                </c:pt>
                <c:pt idx="2247">
                  <c:v>-1.6783799999999999E-8</c:v>
                </c:pt>
                <c:pt idx="2248">
                  <c:v>-1.6777499999999999E-8</c:v>
                </c:pt>
                <c:pt idx="2249">
                  <c:v>-1.6771300000000001E-8</c:v>
                </c:pt>
                <c:pt idx="2250">
                  <c:v>-1.6765000000000002E-8</c:v>
                </c:pt>
                <c:pt idx="2251">
                  <c:v>-1.67588E-8</c:v>
                </c:pt>
                <c:pt idx="2252">
                  <c:v>-1.6752500000000001E-8</c:v>
                </c:pt>
                <c:pt idx="2253">
                  <c:v>-1.67463E-8</c:v>
                </c:pt>
                <c:pt idx="2254">
                  <c:v>-1.674E-8</c:v>
                </c:pt>
                <c:pt idx="2255">
                  <c:v>-1.6733799999999999E-8</c:v>
                </c:pt>
                <c:pt idx="2256">
                  <c:v>-1.6727499999999999E-8</c:v>
                </c:pt>
                <c:pt idx="2257">
                  <c:v>-1.6721300000000001E-8</c:v>
                </c:pt>
                <c:pt idx="2258">
                  <c:v>-1.6715000000000001E-8</c:v>
                </c:pt>
                <c:pt idx="2259">
                  <c:v>-1.67088E-8</c:v>
                </c:pt>
                <c:pt idx="2260">
                  <c:v>-1.67025E-8</c:v>
                </c:pt>
                <c:pt idx="2261">
                  <c:v>-1.6696299999999999E-8</c:v>
                </c:pt>
                <c:pt idx="2262">
                  <c:v>-1.6689999999999999E-8</c:v>
                </c:pt>
                <c:pt idx="2263">
                  <c:v>-1.6683800000000001E-8</c:v>
                </c:pt>
                <c:pt idx="2264">
                  <c:v>-1.6677500000000002E-8</c:v>
                </c:pt>
                <c:pt idx="2265">
                  <c:v>-1.6671300000000001E-8</c:v>
                </c:pt>
                <c:pt idx="2266">
                  <c:v>-1.6665000000000001E-8</c:v>
                </c:pt>
                <c:pt idx="2267">
                  <c:v>-1.66588E-8</c:v>
                </c:pt>
                <c:pt idx="2268">
                  <c:v>-1.66525E-8</c:v>
                </c:pt>
                <c:pt idx="2269">
                  <c:v>-1.6646299999999999E-8</c:v>
                </c:pt>
                <c:pt idx="2270">
                  <c:v>-1.6639999999999999E-8</c:v>
                </c:pt>
                <c:pt idx="2271">
                  <c:v>-1.6633800000000001E-8</c:v>
                </c:pt>
                <c:pt idx="2272">
                  <c:v>-1.6627500000000001E-8</c:v>
                </c:pt>
                <c:pt idx="2273">
                  <c:v>-1.66213E-8</c:v>
                </c:pt>
                <c:pt idx="2274">
                  <c:v>-1.6615E-8</c:v>
                </c:pt>
                <c:pt idx="2275">
                  <c:v>-1.6608799999999999E-8</c:v>
                </c:pt>
                <c:pt idx="2276">
                  <c:v>-1.6602499999999999E-8</c:v>
                </c:pt>
                <c:pt idx="2277">
                  <c:v>-1.6596300000000002E-8</c:v>
                </c:pt>
                <c:pt idx="2278">
                  <c:v>-1.6590000000000002E-8</c:v>
                </c:pt>
                <c:pt idx="2279">
                  <c:v>-1.6583800000000001E-8</c:v>
                </c:pt>
                <c:pt idx="2280">
                  <c:v>-1.6577500000000001E-8</c:v>
                </c:pt>
                <c:pt idx="2281">
                  <c:v>-1.65713E-8</c:v>
                </c:pt>
                <c:pt idx="2282">
                  <c:v>-1.6565E-8</c:v>
                </c:pt>
                <c:pt idx="2283">
                  <c:v>-1.6558799999999999E-8</c:v>
                </c:pt>
                <c:pt idx="2284">
                  <c:v>-1.6552499999999999E-8</c:v>
                </c:pt>
                <c:pt idx="2285">
                  <c:v>-1.6546300000000001E-8</c:v>
                </c:pt>
                <c:pt idx="2286">
                  <c:v>-1.6540000000000001E-8</c:v>
                </c:pt>
                <c:pt idx="2287">
                  <c:v>-1.65338E-8</c:v>
                </c:pt>
                <c:pt idx="2288">
                  <c:v>-1.65275E-8</c:v>
                </c:pt>
                <c:pt idx="2289">
                  <c:v>-1.6521299999999999E-8</c:v>
                </c:pt>
                <c:pt idx="2290">
                  <c:v>-1.6514999999999999E-8</c:v>
                </c:pt>
                <c:pt idx="2291">
                  <c:v>-1.6508800000000002E-8</c:v>
                </c:pt>
                <c:pt idx="2292">
                  <c:v>-1.6502499999999998E-8</c:v>
                </c:pt>
                <c:pt idx="2293">
                  <c:v>-1.6496300000000001E-8</c:v>
                </c:pt>
                <c:pt idx="2294">
                  <c:v>-1.6490000000000001E-8</c:v>
                </c:pt>
                <c:pt idx="2295">
                  <c:v>-1.64838E-8</c:v>
                </c:pt>
                <c:pt idx="2296">
                  <c:v>-1.64775E-8</c:v>
                </c:pt>
                <c:pt idx="2297">
                  <c:v>-1.6471299999999999E-8</c:v>
                </c:pt>
                <c:pt idx="2298">
                  <c:v>-1.6464999999999999E-8</c:v>
                </c:pt>
                <c:pt idx="2299">
                  <c:v>-1.6458800000000001E-8</c:v>
                </c:pt>
                <c:pt idx="2300">
                  <c:v>-1.6452500000000001E-8</c:v>
                </c:pt>
                <c:pt idx="2301">
                  <c:v>-1.64463E-8</c:v>
                </c:pt>
                <c:pt idx="2302">
                  <c:v>-1.644E-8</c:v>
                </c:pt>
                <c:pt idx="2303">
                  <c:v>-1.6433799999999999E-8</c:v>
                </c:pt>
                <c:pt idx="2304">
                  <c:v>-1.6427499999999999E-8</c:v>
                </c:pt>
                <c:pt idx="2305">
                  <c:v>-1.6421300000000002E-8</c:v>
                </c:pt>
                <c:pt idx="2306">
                  <c:v>-1.6414999999999998E-8</c:v>
                </c:pt>
                <c:pt idx="2307">
                  <c:v>-1.6408800000000001E-8</c:v>
                </c:pt>
                <c:pt idx="2308">
                  <c:v>-1.6402500000000001E-8</c:v>
                </c:pt>
                <c:pt idx="2309">
                  <c:v>-1.63963E-8</c:v>
                </c:pt>
                <c:pt idx="2310">
                  <c:v>-1.639E-8</c:v>
                </c:pt>
                <c:pt idx="2311">
                  <c:v>-1.6383799999999999E-8</c:v>
                </c:pt>
                <c:pt idx="2312">
                  <c:v>-1.6377499999999999E-8</c:v>
                </c:pt>
                <c:pt idx="2313">
                  <c:v>-1.6371300000000001E-8</c:v>
                </c:pt>
                <c:pt idx="2314">
                  <c:v>-1.6365000000000001E-8</c:v>
                </c:pt>
                <c:pt idx="2315">
                  <c:v>-1.63588E-8</c:v>
                </c:pt>
                <c:pt idx="2316">
                  <c:v>-1.63525E-8</c:v>
                </c:pt>
                <c:pt idx="2317">
                  <c:v>-1.6346299999999999E-8</c:v>
                </c:pt>
                <c:pt idx="2318">
                  <c:v>-1.6339999999999999E-8</c:v>
                </c:pt>
                <c:pt idx="2319">
                  <c:v>-1.6333800000000002E-8</c:v>
                </c:pt>
                <c:pt idx="2320">
                  <c:v>-1.6327499999999998E-8</c:v>
                </c:pt>
                <c:pt idx="2321">
                  <c:v>-1.6321300000000001E-8</c:v>
                </c:pt>
                <c:pt idx="2322">
                  <c:v>-1.6315000000000001E-8</c:v>
                </c:pt>
                <c:pt idx="2323">
                  <c:v>-1.63088E-8</c:v>
                </c:pt>
                <c:pt idx="2324">
                  <c:v>-1.63025E-8</c:v>
                </c:pt>
                <c:pt idx="2325">
                  <c:v>-1.6296299999999999E-8</c:v>
                </c:pt>
                <c:pt idx="2326">
                  <c:v>-1.6289999999999999E-8</c:v>
                </c:pt>
                <c:pt idx="2327">
                  <c:v>-1.6283800000000001E-8</c:v>
                </c:pt>
                <c:pt idx="2328">
                  <c:v>-1.6277500000000001E-8</c:v>
                </c:pt>
                <c:pt idx="2329">
                  <c:v>-1.62713E-8</c:v>
                </c:pt>
                <c:pt idx="2330">
                  <c:v>-1.6265E-8</c:v>
                </c:pt>
                <c:pt idx="2331">
                  <c:v>-1.6258799999999999E-8</c:v>
                </c:pt>
                <c:pt idx="2332">
                  <c:v>-1.6252499999999999E-8</c:v>
                </c:pt>
                <c:pt idx="2333">
                  <c:v>-1.6246299999999998E-8</c:v>
                </c:pt>
                <c:pt idx="2334">
                  <c:v>-1.6239999999999999E-8</c:v>
                </c:pt>
                <c:pt idx="2335">
                  <c:v>-1.6233800000000001E-8</c:v>
                </c:pt>
                <c:pt idx="2336">
                  <c:v>-1.6227500000000001E-8</c:v>
                </c:pt>
                <c:pt idx="2337">
                  <c:v>-1.62213E-8</c:v>
                </c:pt>
                <c:pt idx="2338">
                  <c:v>-1.6215E-8</c:v>
                </c:pt>
                <c:pt idx="2339">
                  <c:v>-1.6208799999999999E-8</c:v>
                </c:pt>
                <c:pt idx="2340">
                  <c:v>-1.6202499999999999E-8</c:v>
                </c:pt>
                <c:pt idx="2341">
                  <c:v>-1.6196300000000001E-8</c:v>
                </c:pt>
                <c:pt idx="2342">
                  <c:v>-1.6190000000000001E-8</c:v>
                </c:pt>
                <c:pt idx="2343">
                  <c:v>-1.61838E-8</c:v>
                </c:pt>
                <c:pt idx="2344">
                  <c:v>-1.61775E-8</c:v>
                </c:pt>
                <c:pt idx="2345">
                  <c:v>-1.6171299999999999E-8</c:v>
                </c:pt>
                <c:pt idx="2346">
                  <c:v>-1.6164999999999999E-8</c:v>
                </c:pt>
                <c:pt idx="2347">
                  <c:v>-1.6158799999999998E-8</c:v>
                </c:pt>
                <c:pt idx="2348">
                  <c:v>-1.6152499999999999E-8</c:v>
                </c:pt>
                <c:pt idx="2349">
                  <c:v>-1.6146300000000001E-8</c:v>
                </c:pt>
                <c:pt idx="2350">
                  <c:v>-1.6140000000000001E-8</c:v>
                </c:pt>
                <c:pt idx="2351">
                  <c:v>-1.61338E-8</c:v>
                </c:pt>
                <c:pt idx="2352">
                  <c:v>-1.61275E-8</c:v>
                </c:pt>
                <c:pt idx="2353">
                  <c:v>-1.6121299999999999E-8</c:v>
                </c:pt>
                <c:pt idx="2354">
                  <c:v>-1.6114999999999999E-8</c:v>
                </c:pt>
                <c:pt idx="2355">
                  <c:v>-1.6108800000000001E-8</c:v>
                </c:pt>
                <c:pt idx="2356">
                  <c:v>-1.6102500000000001E-8</c:v>
                </c:pt>
                <c:pt idx="2357">
                  <c:v>-1.60963E-8</c:v>
                </c:pt>
                <c:pt idx="2358">
                  <c:v>-1.609E-8</c:v>
                </c:pt>
                <c:pt idx="2359">
                  <c:v>-1.6083799999999999E-8</c:v>
                </c:pt>
                <c:pt idx="2360">
                  <c:v>-1.60775E-8</c:v>
                </c:pt>
                <c:pt idx="2361">
                  <c:v>-1.6071299999999998E-8</c:v>
                </c:pt>
                <c:pt idx="2362">
                  <c:v>-1.6064999999999999E-8</c:v>
                </c:pt>
                <c:pt idx="2363">
                  <c:v>-1.6058800000000001E-8</c:v>
                </c:pt>
                <c:pt idx="2364">
                  <c:v>-1.6052500000000001E-8</c:v>
                </c:pt>
                <c:pt idx="2365">
                  <c:v>-1.60463E-8</c:v>
                </c:pt>
                <c:pt idx="2366">
                  <c:v>-1.604E-8</c:v>
                </c:pt>
                <c:pt idx="2367">
                  <c:v>-1.6033799999999999E-8</c:v>
                </c:pt>
                <c:pt idx="2368">
                  <c:v>-1.6027499999999999E-8</c:v>
                </c:pt>
                <c:pt idx="2369">
                  <c:v>-1.6021300000000001E-8</c:v>
                </c:pt>
                <c:pt idx="2370">
                  <c:v>-1.6015000000000001E-8</c:v>
                </c:pt>
                <c:pt idx="2371">
                  <c:v>-1.60088E-8</c:v>
                </c:pt>
                <c:pt idx="2372">
                  <c:v>-1.6002500000000001E-8</c:v>
                </c:pt>
                <c:pt idx="2373">
                  <c:v>-1.5996299999999999E-8</c:v>
                </c:pt>
                <c:pt idx="2374">
                  <c:v>-1.599E-8</c:v>
                </c:pt>
                <c:pt idx="2375">
                  <c:v>-1.5983799999999999E-8</c:v>
                </c:pt>
                <c:pt idx="2376">
                  <c:v>-1.5977499999999999E-8</c:v>
                </c:pt>
                <c:pt idx="2377">
                  <c:v>-1.5971300000000001E-8</c:v>
                </c:pt>
                <c:pt idx="2378">
                  <c:v>-1.5965000000000001E-8</c:v>
                </c:pt>
                <c:pt idx="2379">
                  <c:v>-1.59588E-8</c:v>
                </c:pt>
                <c:pt idx="2380">
                  <c:v>-1.59525E-8</c:v>
                </c:pt>
                <c:pt idx="2381">
                  <c:v>-1.5946299999999999E-8</c:v>
                </c:pt>
                <c:pt idx="2382">
                  <c:v>-1.5939999999999999E-8</c:v>
                </c:pt>
                <c:pt idx="2383">
                  <c:v>-1.5933800000000001E-8</c:v>
                </c:pt>
                <c:pt idx="2384">
                  <c:v>-1.5927500000000002E-8</c:v>
                </c:pt>
                <c:pt idx="2385">
                  <c:v>-1.59213E-8</c:v>
                </c:pt>
                <c:pt idx="2386">
                  <c:v>-1.5915000000000001E-8</c:v>
                </c:pt>
                <c:pt idx="2387">
                  <c:v>-1.5908799999999999E-8</c:v>
                </c:pt>
                <c:pt idx="2388">
                  <c:v>-1.59025E-8</c:v>
                </c:pt>
                <c:pt idx="2389">
                  <c:v>-1.5896299999999999E-8</c:v>
                </c:pt>
                <c:pt idx="2390">
                  <c:v>-1.5889999999999999E-8</c:v>
                </c:pt>
                <c:pt idx="2391">
                  <c:v>-1.5883800000000001E-8</c:v>
                </c:pt>
                <c:pt idx="2392">
                  <c:v>-1.5877500000000001E-8</c:v>
                </c:pt>
                <c:pt idx="2393">
                  <c:v>-1.58713E-8</c:v>
                </c:pt>
                <c:pt idx="2394">
                  <c:v>-1.5865E-8</c:v>
                </c:pt>
                <c:pt idx="2395">
                  <c:v>-1.5858799999999999E-8</c:v>
                </c:pt>
                <c:pt idx="2396">
                  <c:v>-1.5852499999999999E-8</c:v>
                </c:pt>
                <c:pt idx="2397">
                  <c:v>-1.5846300000000001E-8</c:v>
                </c:pt>
                <c:pt idx="2398">
                  <c:v>-1.5840000000000002E-8</c:v>
                </c:pt>
                <c:pt idx="2399">
                  <c:v>-1.58338E-8</c:v>
                </c:pt>
                <c:pt idx="2400">
                  <c:v>-1.5827500000000001E-8</c:v>
                </c:pt>
                <c:pt idx="2401">
                  <c:v>-1.58213E-8</c:v>
                </c:pt>
                <c:pt idx="2402">
                  <c:v>-1.5815E-8</c:v>
                </c:pt>
                <c:pt idx="2403">
                  <c:v>-1.5808799999999999E-8</c:v>
                </c:pt>
                <c:pt idx="2404">
                  <c:v>-1.5802499999999999E-8</c:v>
                </c:pt>
                <c:pt idx="2405">
                  <c:v>-1.5796300000000001E-8</c:v>
                </c:pt>
                <c:pt idx="2406">
                  <c:v>-1.5790000000000001E-8</c:v>
                </c:pt>
                <c:pt idx="2407">
                  <c:v>-1.57838E-8</c:v>
                </c:pt>
                <c:pt idx="2408">
                  <c:v>-1.57775E-8</c:v>
                </c:pt>
                <c:pt idx="2409">
                  <c:v>-1.5771299999999999E-8</c:v>
                </c:pt>
                <c:pt idx="2410">
                  <c:v>-1.5764999999999999E-8</c:v>
                </c:pt>
                <c:pt idx="2411">
                  <c:v>-1.5758800000000001E-8</c:v>
                </c:pt>
                <c:pt idx="2412">
                  <c:v>-1.5752500000000002E-8</c:v>
                </c:pt>
                <c:pt idx="2413">
                  <c:v>-1.5746300000000001E-8</c:v>
                </c:pt>
                <c:pt idx="2414">
                  <c:v>-1.5740000000000001E-8</c:v>
                </c:pt>
                <c:pt idx="2415">
                  <c:v>-1.57338E-8</c:v>
                </c:pt>
                <c:pt idx="2416">
                  <c:v>-1.57275E-8</c:v>
                </c:pt>
                <c:pt idx="2417">
                  <c:v>-1.5721299999999999E-8</c:v>
                </c:pt>
                <c:pt idx="2418">
                  <c:v>-1.5714999999999999E-8</c:v>
                </c:pt>
                <c:pt idx="2419">
                  <c:v>-1.5708800000000001E-8</c:v>
                </c:pt>
                <c:pt idx="2420">
                  <c:v>-1.5702500000000001E-8</c:v>
                </c:pt>
                <c:pt idx="2421">
                  <c:v>-1.56963E-8</c:v>
                </c:pt>
                <c:pt idx="2422">
                  <c:v>-1.569E-8</c:v>
                </c:pt>
                <c:pt idx="2423">
                  <c:v>-1.5683799999999999E-8</c:v>
                </c:pt>
                <c:pt idx="2424">
                  <c:v>-1.5677499999999999E-8</c:v>
                </c:pt>
                <c:pt idx="2425">
                  <c:v>-1.5671300000000002E-8</c:v>
                </c:pt>
                <c:pt idx="2426">
                  <c:v>-1.5665000000000002E-8</c:v>
                </c:pt>
                <c:pt idx="2427">
                  <c:v>-1.5658800000000001E-8</c:v>
                </c:pt>
                <c:pt idx="2428">
                  <c:v>-1.5652500000000001E-8</c:v>
                </c:pt>
                <c:pt idx="2429">
                  <c:v>-1.56463E-8</c:v>
                </c:pt>
                <c:pt idx="2430">
                  <c:v>-1.564E-8</c:v>
                </c:pt>
                <c:pt idx="2431">
                  <c:v>-1.5633799999999999E-8</c:v>
                </c:pt>
                <c:pt idx="2432">
                  <c:v>-1.5627499999999999E-8</c:v>
                </c:pt>
                <c:pt idx="2433">
                  <c:v>-1.5621300000000001E-8</c:v>
                </c:pt>
                <c:pt idx="2434">
                  <c:v>-1.5615000000000001E-8</c:v>
                </c:pt>
                <c:pt idx="2435">
                  <c:v>-1.56088E-8</c:v>
                </c:pt>
                <c:pt idx="2436">
                  <c:v>-1.56025E-8</c:v>
                </c:pt>
                <c:pt idx="2437">
                  <c:v>-1.5596299999999999E-8</c:v>
                </c:pt>
                <c:pt idx="2438">
                  <c:v>-1.5589999999999999E-8</c:v>
                </c:pt>
                <c:pt idx="2439">
                  <c:v>-1.5583800000000002E-8</c:v>
                </c:pt>
                <c:pt idx="2440">
                  <c:v>-1.5577499999999998E-8</c:v>
                </c:pt>
                <c:pt idx="2441">
                  <c:v>-1.5571300000000001E-8</c:v>
                </c:pt>
                <c:pt idx="2442">
                  <c:v>-1.5565000000000001E-8</c:v>
                </c:pt>
                <c:pt idx="2443">
                  <c:v>-1.55588E-8</c:v>
                </c:pt>
                <c:pt idx="2444">
                  <c:v>-1.55525E-8</c:v>
                </c:pt>
                <c:pt idx="2445">
                  <c:v>-1.5546299999999999E-8</c:v>
                </c:pt>
                <c:pt idx="2446">
                  <c:v>-1.5539999999999999E-8</c:v>
                </c:pt>
                <c:pt idx="2447">
                  <c:v>-1.5533800000000001E-8</c:v>
                </c:pt>
                <c:pt idx="2448">
                  <c:v>-1.5527500000000001E-8</c:v>
                </c:pt>
                <c:pt idx="2449">
                  <c:v>-1.55213E-8</c:v>
                </c:pt>
                <c:pt idx="2450">
                  <c:v>-1.5515E-8</c:v>
                </c:pt>
                <c:pt idx="2451">
                  <c:v>-1.5508799999999999E-8</c:v>
                </c:pt>
                <c:pt idx="2452">
                  <c:v>-1.5502499999999999E-8</c:v>
                </c:pt>
                <c:pt idx="2453">
                  <c:v>-1.5496300000000002E-8</c:v>
                </c:pt>
                <c:pt idx="2454">
                  <c:v>-1.5489999999999998E-8</c:v>
                </c:pt>
                <c:pt idx="2455">
                  <c:v>-1.5483800000000001E-8</c:v>
                </c:pt>
                <c:pt idx="2456">
                  <c:v>-1.5477500000000001E-8</c:v>
                </c:pt>
                <c:pt idx="2457">
                  <c:v>-1.54713E-8</c:v>
                </c:pt>
                <c:pt idx="2458">
                  <c:v>-1.5465E-8</c:v>
                </c:pt>
                <c:pt idx="2459">
                  <c:v>-1.5458799999999999E-8</c:v>
                </c:pt>
                <c:pt idx="2460">
                  <c:v>-1.5452499999999999E-8</c:v>
                </c:pt>
                <c:pt idx="2461">
                  <c:v>-1.5446300000000001E-8</c:v>
                </c:pt>
                <c:pt idx="2462">
                  <c:v>-1.5440000000000001E-8</c:v>
                </c:pt>
                <c:pt idx="2463">
                  <c:v>-1.54338E-8</c:v>
                </c:pt>
                <c:pt idx="2464">
                  <c:v>-1.54275E-8</c:v>
                </c:pt>
                <c:pt idx="2465">
                  <c:v>-1.5421299999999999E-8</c:v>
                </c:pt>
                <c:pt idx="2466">
                  <c:v>-1.5414999999999999E-8</c:v>
                </c:pt>
                <c:pt idx="2467">
                  <c:v>-1.5408800000000002E-8</c:v>
                </c:pt>
                <c:pt idx="2468">
                  <c:v>-1.5402499999999998E-8</c:v>
                </c:pt>
                <c:pt idx="2469">
                  <c:v>-1.5396300000000001E-8</c:v>
                </c:pt>
                <c:pt idx="2470">
                  <c:v>-1.5390000000000001E-8</c:v>
                </c:pt>
                <c:pt idx="2471">
                  <c:v>-1.53838E-8</c:v>
                </c:pt>
                <c:pt idx="2472">
                  <c:v>-1.53775E-8</c:v>
                </c:pt>
                <c:pt idx="2473">
                  <c:v>-1.5371299999999999E-8</c:v>
                </c:pt>
                <c:pt idx="2474">
                  <c:v>-1.5364999999999999E-8</c:v>
                </c:pt>
                <c:pt idx="2475">
                  <c:v>-1.5358800000000001E-8</c:v>
                </c:pt>
                <c:pt idx="2476">
                  <c:v>-1.5352500000000001E-8</c:v>
                </c:pt>
                <c:pt idx="2477">
                  <c:v>-1.53463E-8</c:v>
                </c:pt>
                <c:pt idx="2478">
                  <c:v>-1.534E-8</c:v>
                </c:pt>
                <c:pt idx="2479">
                  <c:v>-1.5333799999999999E-8</c:v>
                </c:pt>
                <c:pt idx="2480">
                  <c:v>-1.5327499999999999E-8</c:v>
                </c:pt>
                <c:pt idx="2481">
                  <c:v>-1.5321299999999998E-8</c:v>
                </c:pt>
                <c:pt idx="2482">
                  <c:v>-1.5314999999999999E-8</c:v>
                </c:pt>
                <c:pt idx="2483">
                  <c:v>-1.5308800000000001E-8</c:v>
                </c:pt>
                <c:pt idx="2484">
                  <c:v>-1.5302500000000001E-8</c:v>
                </c:pt>
                <c:pt idx="2485">
                  <c:v>-1.52963E-8</c:v>
                </c:pt>
                <c:pt idx="2486">
                  <c:v>-1.529E-8</c:v>
                </c:pt>
                <c:pt idx="2487">
                  <c:v>-1.5283799999999999E-8</c:v>
                </c:pt>
                <c:pt idx="2488">
                  <c:v>-1.5277499999999999E-8</c:v>
                </c:pt>
                <c:pt idx="2489">
                  <c:v>-1.5271300000000001E-8</c:v>
                </c:pt>
                <c:pt idx="2490">
                  <c:v>-1.5265000000000001E-8</c:v>
                </c:pt>
                <c:pt idx="2491">
                  <c:v>-1.52588E-8</c:v>
                </c:pt>
                <c:pt idx="2492">
                  <c:v>-1.52525E-8</c:v>
                </c:pt>
                <c:pt idx="2493">
                  <c:v>-1.5246299999999999E-8</c:v>
                </c:pt>
                <c:pt idx="2494">
                  <c:v>-1.5239999999999999E-8</c:v>
                </c:pt>
                <c:pt idx="2495">
                  <c:v>-1.5233799999999998E-8</c:v>
                </c:pt>
                <c:pt idx="2496">
                  <c:v>-1.5227499999999999E-8</c:v>
                </c:pt>
                <c:pt idx="2497">
                  <c:v>-1.5221300000000001E-8</c:v>
                </c:pt>
                <c:pt idx="2498">
                  <c:v>-1.5215000000000001E-8</c:v>
                </c:pt>
                <c:pt idx="2499">
                  <c:v>-1.52088E-8</c:v>
                </c:pt>
                <c:pt idx="2500">
                  <c:v>-1.52025E-8</c:v>
                </c:pt>
                <c:pt idx="2501">
                  <c:v>-1.5196299999999999E-8</c:v>
                </c:pt>
                <c:pt idx="2502">
                  <c:v>-1.5189999999999999E-8</c:v>
                </c:pt>
                <c:pt idx="2503">
                  <c:v>-1.5183800000000001E-8</c:v>
                </c:pt>
                <c:pt idx="2504">
                  <c:v>-1.5177500000000001E-8</c:v>
                </c:pt>
                <c:pt idx="2505">
                  <c:v>-1.51713E-8</c:v>
                </c:pt>
                <c:pt idx="2506">
                  <c:v>-1.5165E-8</c:v>
                </c:pt>
                <c:pt idx="2507">
                  <c:v>-1.5158799999999999E-8</c:v>
                </c:pt>
                <c:pt idx="2508">
                  <c:v>-1.51525E-8</c:v>
                </c:pt>
                <c:pt idx="2509">
                  <c:v>-1.5146299999999998E-8</c:v>
                </c:pt>
                <c:pt idx="2510">
                  <c:v>-1.5139999999999999E-8</c:v>
                </c:pt>
                <c:pt idx="2511">
                  <c:v>-1.5133800000000001E-8</c:v>
                </c:pt>
                <c:pt idx="2512">
                  <c:v>-1.5127500000000001E-8</c:v>
                </c:pt>
                <c:pt idx="2513">
                  <c:v>-1.51213E-8</c:v>
                </c:pt>
                <c:pt idx="2514">
                  <c:v>-1.5115E-8</c:v>
                </c:pt>
                <c:pt idx="2515">
                  <c:v>-1.5108799999999999E-8</c:v>
                </c:pt>
                <c:pt idx="2516">
                  <c:v>-1.5102499999999999E-8</c:v>
                </c:pt>
                <c:pt idx="2517">
                  <c:v>-1.5096300000000001E-8</c:v>
                </c:pt>
                <c:pt idx="2518">
                  <c:v>-1.5090000000000001E-8</c:v>
                </c:pt>
                <c:pt idx="2519">
                  <c:v>-1.50838E-8</c:v>
                </c:pt>
                <c:pt idx="2520">
                  <c:v>-1.5077500000000001E-8</c:v>
                </c:pt>
                <c:pt idx="2521">
                  <c:v>-1.5071299999999999E-8</c:v>
                </c:pt>
                <c:pt idx="2522">
                  <c:v>-1.5065E-8</c:v>
                </c:pt>
                <c:pt idx="2523">
                  <c:v>-1.5058799999999998E-8</c:v>
                </c:pt>
                <c:pt idx="2524">
                  <c:v>-1.5052499999999999E-8</c:v>
                </c:pt>
                <c:pt idx="2525">
                  <c:v>-1.5046300000000001E-8</c:v>
                </c:pt>
                <c:pt idx="2526">
                  <c:v>-1.5040000000000001E-8</c:v>
                </c:pt>
                <c:pt idx="2527">
                  <c:v>-1.50338E-8</c:v>
                </c:pt>
                <c:pt idx="2528">
                  <c:v>-1.50275E-8</c:v>
                </c:pt>
                <c:pt idx="2529">
                  <c:v>-1.5021299999999999E-8</c:v>
                </c:pt>
                <c:pt idx="2530">
                  <c:v>-1.5014999999999999E-8</c:v>
                </c:pt>
                <c:pt idx="2531">
                  <c:v>-1.5008800000000001E-8</c:v>
                </c:pt>
                <c:pt idx="2532">
                  <c:v>-1.5002500000000001E-8</c:v>
                </c:pt>
                <c:pt idx="2533">
                  <c:v>-1.49963E-8</c:v>
                </c:pt>
                <c:pt idx="2534">
                  <c:v>-1.4990000000000001E-8</c:v>
                </c:pt>
                <c:pt idx="2535">
                  <c:v>-1.4983799999999999E-8</c:v>
                </c:pt>
                <c:pt idx="2536">
                  <c:v>-1.49775E-8</c:v>
                </c:pt>
                <c:pt idx="2537">
                  <c:v>-1.4971299999999999E-8</c:v>
                </c:pt>
                <c:pt idx="2538">
                  <c:v>-1.4964999999999999E-8</c:v>
                </c:pt>
                <c:pt idx="2539">
                  <c:v>-1.4958800000000001E-8</c:v>
                </c:pt>
                <c:pt idx="2540">
                  <c:v>-1.4952500000000001E-8</c:v>
                </c:pt>
                <c:pt idx="2541">
                  <c:v>-1.49463E-8</c:v>
                </c:pt>
                <c:pt idx="2542">
                  <c:v>-1.494E-8</c:v>
                </c:pt>
                <c:pt idx="2543">
                  <c:v>-1.4933799999999999E-8</c:v>
                </c:pt>
                <c:pt idx="2544">
                  <c:v>-1.4927499999999999E-8</c:v>
                </c:pt>
                <c:pt idx="2545">
                  <c:v>-1.4921300000000001E-8</c:v>
                </c:pt>
                <c:pt idx="2546">
                  <c:v>-1.4915000000000002E-8</c:v>
                </c:pt>
                <c:pt idx="2547">
                  <c:v>-1.49088E-8</c:v>
                </c:pt>
                <c:pt idx="2548">
                  <c:v>-1.4902500000000001E-8</c:v>
                </c:pt>
                <c:pt idx="2549">
                  <c:v>-1.48963E-8</c:v>
                </c:pt>
                <c:pt idx="2550">
                  <c:v>-1.489E-8</c:v>
                </c:pt>
                <c:pt idx="2551">
                  <c:v>-1.48838E-8</c:v>
                </c:pt>
                <c:pt idx="2552">
                  <c:v>-1.48775E-8</c:v>
                </c:pt>
                <c:pt idx="2553">
                  <c:v>-1.4871299999999999E-8</c:v>
                </c:pt>
                <c:pt idx="2554">
                  <c:v>-1.4864999999999999E-8</c:v>
                </c:pt>
                <c:pt idx="2555">
                  <c:v>-1.48588E-8</c:v>
                </c:pt>
                <c:pt idx="2556">
                  <c:v>-1.48525E-8</c:v>
                </c:pt>
                <c:pt idx="2557">
                  <c:v>-1.4846300000000001E-8</c:v>
                </c:pt>
                <c:pt idx="2558">
                  <c:v>-1.4839999999999999E-8</c:v>
                </c:pt>
                <c:pt idx="2559">
                  <c:v>-1.48338E-8</c:v>
                </c:pt>
                <c:pt idx="2560">
                  <c:v>-1.48275E-8</c:v>
                </c:pt>
                <c:pt idx="2561">
                  <c:v>-1.4821300000000001E-8</c:v>
                </c:pt>
                <c:pt idx="2562">
                  <c:v>-1.4815000000000001E-8</c:v>
                </c:pt>
                <c:pt idx="2563">
                  <c:v>-1.48088E-8</c:v>
                </c:pt>
                <c:pt idx="2564">
                  <c:v>-1.48025E-8</c:v>
                </c:pt>
                <c:pt idx="2565">
                  <c:v>-1.47963E-8</c:v>
                </c:pt>
                <c:pt idx="2566">
                  <c:v>-1.479E-8</c:v>
                </c:pt>
                <c:pt idx="2567">
                  <c:v>-1.4783799999999999E-8</c:v>
                </c:pt>
                <c:pt idx="2568">
                  <c:v>-1.4777499999999999E-8</c:v>
                </c:pt>
                <c:pt idx="2569">
                  <c:v>-1.47713E-8</c:v>
                </c:pt>
                <c:pt idx="2570">
                  <c:v>-1.4765E-8</c:v>
                </c:pt>
                <c:pt idx="2571">
                  <c:v>-1.4758800000000001E-8</c:v>
                </c:pt>
                <c:pt idx="2572">
                  <c:v>-1.4752499999999999E-8</c:v>
                </c:pt>
                <c:pt idx="2573">
                  <c:v>-1.47463E-8</c:v>
                </c:pt>
                <c:pt idx="2574">
                  <c:v>-1.474E-8</c:v>
                </c:pt>
                <c:pt idx="2575">
                  <c:v>-1.4733800000000001E-8</c:v>
                </c:pt>
                <c:pt idx="2576">
                  <c:v>-1.4727500000000001E-8</c:v>
                </c:pt>
                <c:pt idx="2577">
                  <c:v>-1.47213E-8</c:v>
                </c:pt>
                <c:pt idx="2578">
                  <c:v>-1.4715E-8</c:v>
                </c:pt>
                <c:pt idx="2579">
                  <c:v>-1.47088E-8</c:v>
                </c:pt>
                <c:pt idx="2580">
                  <c:v>-1.47025E-8</c:v>
                </c:pt>
                <c:pt idx="2581">
                  <c:v>-1.4696299999999999E-8</c:v>
                </c:pt>
                <c:pt idx="2582">
                  <c:v>-1.469E-8</c:v>
                </c:pt>
                <c:pt idx="2583">
                  <c:v>-1.46838E-8</c:v>
                </c:pt>
                <c:pt idx="2584">
                  <c:v>-1.46775E-8</c:v>
                </c:pt>
                <c:pt idx="2585">
                  <c:v>-1.4671300000000001E-8</c:v>
                </c:pt>
                <c:pt idx="2586">
                  <c:v>-1.4664999999999999E-8</c:v>
                </c:pt>
                <c:pt idx="2587">
                  <c:v>-1.46588E-8</c:v>
                </c:pt>
                <c:pt idx="2588">
                  <c:v>-1.46525E-8</c:v>
                </c:pt>
                <c:pt idx="2589">
                  <c:v>-1.4646300000000001E-8</c:v>
                </c:pt>
                <c:pt idx="2590">
                  <c:v>-1.4640000000000001E-8</c:v>
                </c:pt>
                <c:pt idx="2591">
                  <c:v>-1.46338E-8</c:v>
                </c:pt>
                <c:pt idx="2592">
                  <c:v>-1.46275E-8</c:v>
                </c:pt>
                <c:pt idx="2593">
                  <c:v>-1.46213E-8</c:v>
                </c:pt>
                <c:pt idx="2594">
                  <c:v>-1.4615000000000001E-8</c:v>
                </c:pt>
                <c:pt idx="2595">
                  <c:v>-1.4608799999999999E-8</c:v>
                </c:pt>
                <c:pt idx="2596">
                  <c:v>-1.46025E-8</c:v>
                </c:pt>
                <c:pt idx="2597">
                  <c:v>-1.45963E-8</c:v>
                </c:pt>
                <c:pt idx="2598">
                  <c:v>-1.459E-8</c:v>
                </c:pt>
                <c:pt idx="2599">
                  <c:v>-1.4583799999999999E-8</c:v>
                </c:pt>
                <c:pt idx="2600">
                  <c:v>-1.4577499999999999E-8</c:v>
                </c:pt>
                <c:pt idx="2601">
                  <c:v>-1.45713E-8</c:v>
                </c:pt>
                <c:pt idx="2602">
                  <c:v>-1.4565E-8</c:v>
                </c:pt>
                <c:pt idx="2603">
                  <c:v>-1.4558800000000001E-8</c:v>
                </c:pt>
                <c:pt idx="2604">
                  <c:v>-1.4552500000000001E-8</c:v>
                </c:pt>
                <c:pt idx="2605">
                  <c:v>-1.45463E-8</c:v>
                </c:pt>
                <c:pt idx="2606">
                  <c:v>-1.454E-8</c:v>
                </c:pt>
                <c:pt idx="2607">
                  <c:v>-1.45338E-8</c:v>
                </c:pt>
                <c:pt idx="2608">
                  <c:v>-1.4527500000000001E-8</c:v>
                </c:pt>
                <c:pt idx="2609">
                  <c:v>-1.4521299999999999E-8</c:v>
                </c:pt>
                <c:pt idx="2610">
                  <c:v>-1.4515E-8</c:v>
                </c:pt>
                <c:pt idx="2611">
                  <c:v>-1.45088E-8</c:v>
                </c:pt>
                <c:pt idx="2612">
                  <c:v>-1.45025E-8</c:v>
                </c:pt>
                <c:pt idx="2613">
                  <c:v>-1.4496299999999999E-8</c:v>
                </c:pt>
                <c:pt idx="2614">
                  <c:v>-1.4489999999999999E-8</c:v>
                </c:pt>
                <c:pt idx="2615">
                  <c:v>-1.44838E-8</c:v>
                </c:pt>
                <c:pt idx="2616">
                  <c:v>-1.44775E-8</c:v>
                </c:pt>
                <c:pt idx="2617">
                  <c:v>-1.4471300000000001E-8</c:v>
                </c:pt>
                <c:pt idx="2618">
                  <c:v>-1.4465000000000001E-8</c:v>
                </c:pt>
                <c:pt idx="2619">
                  <c:v>-1.44588E-8</c:v>
                </c:pt>
                <c:pt idx="2620">
                  <c:v>-1.44525E-8</c:v>
                </c:pt>
                <c:pt idx="2621">
                  <c:v>-1.44463E-8</c:v>
                </c:pt>
                <c:pt idx="2622">
                  <c:v>-1.4440000000000001E-8</c:v>
                </c:pt>
                <c:pt idx="2623">
                  <c:v>-1.44338E-8</c:v>
                </c:pt>
                <c:pt idx="2624">
                  <c:v>-1.44275E-8</c:v>
                </c:pt>
                <c:pt idx="2625">
                  <c:v>-1.44213E-8</c:v>
                </c:pt>
                <c:pt idx="2626">
                  <c:v>-1.4415E-8</c:v>
                </c:pt>
                <c:pt idx="2627">
                  <c:v>-1.4408799999999999E-8</c:v>
                </c:pt>
                <c:pt idx="2628">
                  <c:v>-1.4402499999999999E-8</c:v>
                </c:pt>
                <c:pt idx="2629">
                  <c:v>-1.43963E-8</c:v>
                </c:pt>
                <c:pt idx="2630">
                  <c:v>-1.439E-8</c:v>
                </c:pt>
                <c:pt idx="2631">
                  <c:v>-1.4383800000000001E-8</c:v>
                </c:pt>
                <c:pt idx="2632">
                  <c:v>-1.4377499999999999E-8</c:v>
                </c:pt>
                <c:pt idx="2633">
                  <c:v>-1.43713E-8</c:v>
                </c:pt>
                <c:pt idx="2634">
                  <c:v>-1.4365E-8</c:v>
                </c:pt>
                <c:pt idx="2635">
                  <c:v>-1.4358800000000001E-8</c:v>
                </c:pt>
                <c:pt idx="2636">
                  <c:v>-1.4352500000000001E-8</c:v>
                </c:pt>
                <c:pt idx="2637">
                  <c:v>-1.43463E-8</c:v>
                </c:pt>
                <c:pt idx="2638">
                  <c:v>-1.434E-8</c:v>
                </c:pt>
                <c:pt idx="2639">
                  <c:v>-1.43338E-8</c:v>
                </c:pt>
                <c:pt idx="2640">
                  <c:v>-1.43275E-8</c:v>
                </c:pt>
                <c:pt idx="2641">
                  <c:v>-1.4321299999999999E-8</c:v>
                </c:pt>
                <c:pt idx="2642">
                  <c:v>-1.4314999999999999E-8</c:v>
                </c:pt>
                <c:pt idx="2643">
                  <c:v>-1.43088E-8</c:v>
                </c:pt>
                <c:pt idx="2644">
                  <c:v>-1.43025E-8</c:v>
                </c:pt>
                <c:pt idx="2645">
                  <c:v>-1.4296300000000001E-8</c:v>
                </c:pt>
                <c:pt idx="2646">
                  <c:v>-1.4289999999999999E-8</c:v>
                </c:pt>
                <c:pt idx="2647">
                  <c:v>-1.42838E-8</c:v>
                </c:pt>
                <c:pt idx="2648">
                  <c:v>-1.42775E-8</c:v>
                </c:pt>
                <c:pt idx="2649">
                  <c:v>-1.4271300000000001E-8</c:v>
                </c:pt>
                <c:pt idx="2650">
                  <c:v>-1.4265000000000001E-8</c:v>
                </c:pt>
                <c:pt idx="2651">
                  <c:v>-1.42588E-8</c:v>
                </c:pt>
                <c:pt idx="2652">
                  <c:v>-1.42525E-8</c:v>
                </c:pt>
                <c:pt idx="2653">
                  <c:v>-1.42463E-8</c:v>
                </c:pt>
                <c:pt idx="2654">
                  <c:v>-1.424E-8</c:v>
                </c:pt>
                <c:pt idx="2655">
                  <c:v>-1.4233799999999999E-8</c:v>
                </c:pt>
                <c:pt idx="2656">
                  <c:v>-1.42275E-8</c:v>
                </c:pt>
                <c:pt idx="2657">
                  <c:v>-1.42213E-8</c:v>
                </c:pt>
                <c:pt idx="2658">
                  <c:v>-1.4215E-8</c:v>
                </c:pt>
                <c:pt idx="2659">
                  <c:v>-1.4208800000000001E-8</c:v>
                </c:pt>
                <c:pt idx="2660">
                  <c:v>-1.4202499999999999E-8</c:v>
                </c:pt>
                <c:pt idx="2661">
                  <c:v>-1.41963E-8</c:v>
                </c:pt>
                <c:pt idx="2662">
                  <c:v>-1.419E-8</c:v>
                </c:pt>
                <c:pt idx="2663">
                  <c:v>-1.4183800000000001E-8</c:v>
                </c:pt>
                <c:pt idx="2664">
                  <c:v>-1.4177500000000001E-8</c:v>
                </c:pt>
                <c:pt idx="2665">
                  <c:v>-1.41713E-8</c:v>
                </c:pt>
                <c:pt idx="2666">
                  <c:v>-1.4165E-8</c:v>
                </c:pt>
                <c:pt idx="2667">
                  <c:v>-1.41588E-8</c:v>
                </c:pt>
                <c:pt idx="2668">
                  <c:v>-1.4152500000000001E-8</c:v>
                </c:pt>
                <c:pt idx="2669">
                  <c:v>-1.4146299999999999E-8</c:v>
                </c:pt>
                <c:pt idx="2670">
                  <c:v>-1.414E-8</c:v>
                </c:pt>
                <c:pt idx="2671">
                  <c:v>-1.41338E-8</c:v>
                </c:pt>
                <c:pt idx="2672">
                  <c:v>-1.41275E-8</c:v>
                </c:pt>
                <c:pt idx="2673">
                  <c:v>-1.4121299999999999E-8</c:v>
                </c:pt>
                <c:pt idx="2674">
                  <c:v>-1.4114999999999999E-8</c:v>
                </c:pt>
                <c:pt idx="2675">
                  <c:v>-1.41088E-8</c:v>
                </c:pt>
                <c:pt idx="2676">
                  <c:v>-1.41025E-8</c:v>
                </c:pt>
                <c:pt idx="2677">
                  <c:v>-1.4096300000000001E-8</c:v>
                </c:pt>
                <c:pt idx="2678">
                  <c:v>-1.4090000000000001E-8</c:v>
                </c:pt>
                <c:pt idx="2679">
                  <c:v>-1.40838E-8</c:v>
                </c:pt>
                <c:pt idx="2680">
                  <c:v>-1.40775E-8</c:v>
                </c:pt>
                <c:pt idx="2681">
                  <c:v>-1.40713E-8</c:v>
                </c:pt>
                <c:pt idx="2682">
                  <c:v>-1.4065000000000001E-8</c:v>
                </c:pt>
                <c:pt idx="2683">
                  <c:v>-1.4058799999999999E-8</c:v>
                </c:pt>
                <c:pt idx="2684">
                  <c:v>-1.40525E-8</c:v>
                </c:pt>
                <c:pt idx="2685">
                  <c:v>-1.40463E-8</c:v>
                </c:pt>
                <c:pt idx="2686">
                  <c:v>-1.404E-8</c:v>
                </c:pt>
                <c:pt idx="2687">
                  <c:v>-1.4033799999999999E-8</c:v>
                </c:pt>
                <c:pt idx="2688">
                  <c:v>-1.4027499999999999E-8</c:v>
                </c:pt>
                <c:pt idx="2689">
                  <c:v>-1.40213E-8</c:v>
                </c:pt>
                <c:pt idx="2690">
                  <c:v>-1.4015E-8</c:v>
                </c:pt>
                <c:pt idx="2691">
                  <c:v>-1.4008800000000001E-8</c:v>
                </c:pt>
                <c:pt idx="2692">
                  <c:v>-1.4002500000000001E-8</c:v>
                </c:pt>
                <c:pt idx="2693">
                  <c:v>-1.39963E-8</c:v>
                </c:pt>
                <c:pt idx="2694">
                  <c:v>-1.399E-8</c:v>
                </c:pt>
                <c:pt idx="2695">
                  <c:v>-1.39838E-8</c:v>
                </c:pt>
                <c:pt idx="2696">
                  <c:v>-1.3977500000000001E-8</c:v>
                </c:pt>
                <c:pt idx="2697">
                  <c:v>-1.39713E-8</c:v>
                </c:pt>
                <c:pt idx="2698">
                  <c:v>-1.3965E-8</c:v>
                </c:pt>
                <c:pt idx="2699">
                  <c:v>-1.39588E-8</c:v>
                </c:pt>
                <c:pt idx="2700">
                  <c:v>-1.39525E-8</c:v>
                </c:pt>
                <c:pt idx="2701">
                  <c:v>-1.3946299999999999E-8</c:v>
                </c:pt>
                <c:pt idx="2702">
                  <c:v>-1.3939999999999999E-8</c:v>
                </c:pt>
                <c:pt idx="2703">
                  <c:v>-1.39338E-8</c:v>
                </c:pt>
                <c:pt idx="2704">
                  <c:v>-1.39275E-8</c:v>
                </c:pt>
                <c:pt idx="2705">
                  <c:v>-1.3921300000000001E-8</c:v>
                </c:pt>
                <c:pt idx="2706">
                  <c:v>-1.3914999999999999E-8</c:v>
                </c:pt>
                <c:pt idx="2707">
                  <c:v>-1.39088E-8</c:v>
                </c:pt>
                <c:pt idx="2708">
                  <c:v>-1.39025E-8</c:v>
                </c:pt>
                <c:pt idx="2709">
                  <c:v>-1.38963E-8</c:v>
                </c:pt>
                <c:pt idx="2710">
                  <c:v>-1.3890000000000001E-8</c:v>
                </c:pt>
                <c:pt idx="2711">
                  <c:v>-1.38838E-8</c:v>
                </c:pt>
                <c:pt idx="2712">
                  <c:v>-1.38775E-8</c:v>
                </c:pt>
                <c:pt idx="2713">
                  <c:v>-1.38713E-8</c:v>
                </c:pt>
                <c:pt idx="2714">
                  <c:v>-1.3865E-8</c:v>
                </c:pt>
                <c:pt idx="2715">
                  <c:v>-1.3858799999999999E-8</c:v>
                </c:pt>
                <c:pt idx="2716">
                  <c:v>-1.3852499999999999E-8</c:v>
                </c:pt>
                <c:pt idx="2717">
                  <c:v>-1.38463E-8</c:v>
                </c:pt>
                <c:pt idx="2718">
                  <c:v>-1.384E-8</c:v>
                </c:pt>
                <c:pt idx="2719">
                  <c:v>-1.3833800000000001E-8</c:v>
                </c:pt>
                <c:pt idx="2720">
                  <c:v>-1.3827499999999999E-8</c:v>
                </c:pt>
                <c:pt idx="2721">
                  <c:v>-1.38213E-8</c:v>
                </c:pt>
                <c:pt idx="2722">
                  <c:v>-1.3815E-8</c:v>
                </c:pt>
                <c:pt idx="2723">
                  <c:v>-1.3808800000000001E-8</c:v>
                </c:pt>
                <c:pt idx="2724">
                  <c:v>-1.3802500000000001E-8</c:v>
                </c:pt>
                <c:pt idx="2725">
                  <c:v>-1.37963E-8</c:v>
                </c:pt>
                <c:pt idx="2726">
                  <c:v>-1.379E-8</c:v>
                </c:pt>
                <c:pt idx="2727">
                  <c:v>-1.37838E-8</c:v>
                </c:pt>
                <c:pt idx="2728">
                  <c:v>-1.37775E-8</c:v>
                </c:pt>
                <c:pt idx="2729">
                  <c:v>-1.3771299999999999E-8</c:v>
                </c:pt>
                <c:pt idx="2730">
                  <c:v>-1.3765E-8</c:v>
                </c:pt>
                <c:pt idx="2731">
                  <c:v>-1.37588E-8</c:v>
                </c:pt>
                <c:pt idx="2732">
                  <c:v>-1.37525E-8</c:v>
                </c:pt>
                <c:pt idx="2733">
                  <c:v>-1.3746300000000001E-8</c:v>
                </c:pt>
                <c:pt idx="2734">
                  <c:v>-1.3739999999999999E-8</c:v>
                </c:pt>
                <c:pt idx="2735">
                  <c:v>-1.37338E-8</c:v>
                </c:pt>
                <c:pt idx="2736">
                  <c:v>-1.37275E-8</c:v>
                </c:pt>
                <c:pt idx="2737">
                  <c:v>-1.3721300000000001E-8</c:v>
                </c:pt>
                <c:pt idx="2738">
                  <c:v>-1.3715000000000001E-8</c:v>
                </c:pt>
                <c:pt idx="2739">
                  <c:v>-1.37088E-8</c:v>
                </c:pt>
                <c:pt idx="2740">
                  <c:v>-1.37025E-8</c:v>
                </c:pt>
                <c:pt idx="2741">
                  <c:v>-1.36963E-8</c:v>
                </c:pt>
                <c:pt idx="2742">
                  <c:v>-1.369E-8</c:v>
                </c:pt>
                <c:pt idx="2743">
                  <c:v>-1.3683799999999999E-8</c:v>
                </c:pt>
                <c:pt idx="2744">
                  <c:v>-1.36775E-8</c:v>
                </c:pt>
                <c:pt idx="2745">
                  <c:v>-1.36713E-8</c:v>
                </c:pt>
                <c:pt idx="2746">
                  <c:v>-1.3665E-8</c:v>
                </c:pt>
                <c:pt idx="2747">
                  <c:v>-1.3658799999999999E-8</c:v>
                </c:pt>
                <c:pt idx="2748">
                  <c:v>-1.3652499999999999E-8</c:v>
                </c:pt>
                <c:pt idx="2749">
                  <c:v>-1.36463E-8</c:v>
                </c:pt>
                <c:pt idx="2750">
                  <c:v>-1.364E-8</c:v>
                </c:pt>
                <c:pt idx="2751">
                  <c:v>-1.3633800000000001E-8</c:v>
                </c:pt>
                <c:pt idx="2752">
                  <c:v>-1.3627500000000001E-8</c:v>
                </c:pt>
                <c:pt idx="2753">
                  <c:v>-1.36213E-8</c:v>
                </c:pt>
                <c:pt idx="2754">
                  <c:v>-1.3615E-8</c:v>
                </c:pt>
                <c:pt idx="2755">
                  <c:v>-1.36088E-8</c:v>
                </c:pt>
                <c:pt idx="2756">
                  <c:v>-1.3602500000000001E-8</c:v>
                </c:pt>
                <c:pt idx="2757">
                  <c:v>-1.3596299999999999E-8</c:v>
                </c:pt>
                <c:pt idx="2758">
                  <c:v>-1.359E-8</c:v>
                </c:pt>
                <c:pt idx="2759">
                  <c:v>-1.35838E-8</c:v>
                </c:pt>
                <c:pt idx="2760">
                  <c:v>-1.35775E-8</c:v>
                </c:pt>
                <c:pt idx="2761">
                  <c:v>-1.3571299999999999E-8</c:v>
                </c:pt>
                <c:pt idx="2762">
                  <c:v>-1.3564999999999999E-8</c:v>
                </c:pt>
                <c:pt idx="2763">
                  <c:v>-1.35588E-8</c:v>
                </c:pt>
                <c:pt idx="2764">
                  <c:v>-1.35525E-8</c:v>
                </c:pt>
                <c:pt idx="2765">
                  <c:v>-1.3546300000000001E-8</c:v>
                </c:pt>
                <c:pt idx="2766">
                  <c:v>-1.3540000000000001E-8</c:v>
                </c:pt>
                <c:pt idx="2767">
                  <c:v>-1.35338E-8</c:v>
                </c:pt>
                <c:pt idx="2768">
                  <c:v>-1.35275E-8</c:v>
                </c:pt>
                <c:pt idx="2769">
                  <c:v>-1.35213E-8</c:v>
                </c:pt>
                <c:pt idx="2770">
                  <c:v>-1.3515000000000001E-8</c:v>
                </c:pt>
                <c:pt idx="2771">
                  <c:v>-1.35088E-8</c:v>
                </c:pt>
                <c:pt idx="2772">
                  <c:v>-1.35025E-8</c:v>
                </c:pt>
                <c:pt idx="2773">
                  <c:v>-1.34963E-8</c:v>
                </c:pt>
                <c:pt idx="2774">
                  <c:v>-1.349E-8</c:v>
                </c:pt>
                <c:pt idx="2775">
                  <c:v>-1.3483799999999999E-8</c:v>
                </c:pt>
                <c:pt idx="2776">
                  <c:v>-1.3477499999999999E-8</c:v>
                </c:pt>
                <c:pt idx="2777">
                  <c:v>-1.34713E-8</c:v>
                </c:pt>
                <c:pt idx="2778">
                  <c:v>-1.3465E-8</c:v>
                </c:pt>
                <c:pt idx="2779">
                  <c:v>-1.3458800000000001E-8</c:v>
                </c:pt>
                <c:pt idx="2780">
                  <c:v>-1.3452499999999999E-8</c:v>
                </c:pt>
                <c:pt idx="2781">
                  <c:v>-1.34463E-8</c:v>
                </c:pt>
                <c:pt idx="2782">
                  <c:v>-1.344E-8</c:v>
                </c:pt>
                <c:pt idx="2783">
                  <c:v>-1.34338E-8</c:v>
                </c:pt>
                <c:pt idx="2784">
                  <c:v>-1.3427500000000001E-8</c:v>
                </c:pt>
                <c:pt idx="2785">
                  <c:v>-1.34213E-8</c:v>
                </c:pt>
                <c:pt idx="2786">
                  <c:v>-1.3415E-8</c:v>
                </c:pt>
                <c:pt idx="2787">
                  <c:v>-1.34088E-8</c:v>
                </c:pt>
                <c:pt idx="2788">
                  <c:v>-1.34025E-8</c:v>
                </c:pt>
                <c:pt idx="2789">
                  <c:v>-1.3396299999999999E-8</c:v>
                </c:pt>
                <c:pt idx="2790">
                  <c:v>-1.3389999999999999E-8</c:v>
                </c:pt>
                <c:pt idx="2791">
                  <c:v>-1.33838E-8</c:v>
                </c:pt>
                <c:pt idx="2792">
                  <c:v>-1.33775E-8</c:v>
                </c:pt>
                <c:pt idx="2793">
                  <c:v>-1.3371300000000001E-8</c:v>
                </c:pt>
                <c:pt idx="2794">
                  <c:v>-1.3364999999999999E-8</c:v>
                </c:pt>
                <c:pt idx="2795">
                  <c:v>-1.33588E-8</c:v>
                </c:pt>
                <c:pt idx="2796">
                  <c:v>-1.33525E-8</c:v>
                </c:pt>
                <c:pt idx="2797">
                  <c:v>-1.3346300000000001E-8</c:v>
                </c:pt>
                <c:pt idx="2798">
                  <c:v>-1.3340000000000001E-8</c:v>
                </c:pt>
                <c:pt idx="2799">
                  <c:v>-1.33338E-8</c:v>
                </c:pt>
                <c:pt idx="2800">
                  <c:v>-1.33275E-8</c:v>
                </c:pt>
                <c:pt idx="2801">
                  <c:v>-1.33213E-8</c:v>
                </c:pt>
                <c:pt idx="2802">
                  <c:v>-1.3315E-8</c:v>
                </c:pt>
                <c:pt idx="2803">
                  <c:v>-1.3308799999999999E-8</c:v>
                </c:pt>
                <c:pt idx="2804">
                  <c:v>-1.33025E-8</c:v>
                </c:pt>
                <c:pt idx="2805">
                  <c:v>-1.32963E-8</c:v>
                </c:pt>
                <c:pt idx="2806">
                  <c:v>-1.329E-8</c:v>
                </c:pt>
                <c:pt idx="2807">
                  <c:v>-1.3283800000000001E-8</c:v>
                </c:pt>
                <c:pt idx="2808">
                  <c:v>-1.3277499999999999E-8</c:v>
                </c:pt>
                <c:pt idx="2809">
                  <c:v>-1.32713E-8</c:v>
                </c:pt>
                <c:pt idx="2810">
                  <c:v>-1.3265E-8</c:v>
                </c:pt>
                <c:pt idx="2811">
                  <c:v>-1.3258800000000001E-8</c:v>
                </c:pt>
                <c:pt idx="2812">
                  <c:v>-1.3252500000000001E-8</c:v>
                </c:pt>
                <c:pt idx="2813">
                  <c:v>-1.32463E-8</c:v>
                </c:pt>
                <c:pt idx="2814">
                  <c:v>-1.324E-8</c:v>
                </c:pt>
                <c:pt idx="2815">
                  <c:v>-1.32338E-8</c:v>
                </c:pt>
                <c:pt idx="2816">
                  <c:v>-1.32275E-8</c:v>
                </c:pt>
                <c:pt idx="2817">
                  <c:v>-1.3221299999999999E-8</c:v>
                </c:pt>
                <c:pt idx="2818">
                  <c:v>-1.3215E-8</c:v>
                </c:pt>
                <c:pt idx="2819">
                  <c:v>-1.32088E-8</c:v>
                </c:pt>
                <c:pt idx="2820">
                  <c:v>-1.32025E-8</c:v>
                </c:pt>
                <c:pt idx="2821">
                  <c:v>-1.3196299999999999E-8</c:v>
                </c:pt>
                <c:pt idx="2822">
                  <c:v>-1.3189999999999999E-8</c:v>
                </c:pt>
                <c:pt idx="2823">
                  <c:v>-1.31838E-8</c:v>
                </c:pt>
                <c:pt idx="2824">
                  <c:v>-1.31775E-8</c:v>
                </c:pt>
                <c:pt idx="2825">
                  <c:v>-1.3171300000000001E-8</c:v>
                </c:pt>
                <c:pt idx="2826">
                  <c:v>-1.3165000000000001E-8</c:v>
                </c:pt>
                <c:pt idx="2827">
                  <c:v>-1.31588E-8</c:v>
                </c:pt>
                <c:pt idx="2828">
                  <c:v>-1.31525E-8</c:v>
                </c:pt>
                <c:pt idx="2829">
                  <c:v>-1.31463E-8</c:v>
                </c:pt>
                <c:pt idx="2830">
                  <c:v>-1.3140000000000001E-8</c:v>
                </c:pt>
                <c:pt idx="2831">
                  <c:v>-1.3133799999999999E-8</c:v>
                </c:pt>
                <c:pt idx="2832">
                  <c:v>-1.31275E-8</c:v>
                </c:pt>
                <c:pt idx="2833">
                  <c:v>-1.31213E-8</c:v>
                </c:pt>
                <c:pt idx="2834">
                  <c:v>-1.3115E-8</c:v>
                </c:pt>
                <c:pt idx="2835">
                  <c:v>-1.3108799999999999E-8</c:v>
                </c:pt>
                <c:pt idx="2836">
                  <c:v>-1.3102499999999999E-8</c:v>
                </c:pt>
                <c:pt idx="2837">
                  <c:v>-1.30963E-8</c:v>
                </c:pt>
                <c:pt idx="2838">
                  <c:v>-1.309E-8</c:v>
                </c:pt>
                <c:pt idx="2839">
                  <c:v>-1.3083800000000001E-8</c:v>
                </c:pt>
                <c:pt idx="2840">
                  <c:v>-1.3077500000000001E-8</c:v>
                </c:pt>
                <c:pt idx="2841">
                  <c:v>-1.30713E-8</c:v>
                </c:pt>
                <c:pt idx="2842">
                  <c:v>-1.3065E-8</c:v>
                </c:pt>
                <c:pt idx="2843">
                  <c:v>-1.30588E-8</c:v>
                </c:pt>
                <c:pt idx="2844">
                  <c:v>-1.3052500000000001E-8</c:v>
                </c:pt>
                <c:pt idx="2845">
                  <c:v>-1.30463E-8</c:v>
                </c:pt>
                <c:pt idx="2846">
                  <c:v>-1.304E-8</c:v>
                </c:pt>
                <c:pt idx="2847">
                  <c:v>-1.30338E-8</c:v>
                </c:pt>
                <c:pt idx="2848">
                  <c:v>-1.30275E-8</c:v>
                </c:pt>
                <c:pt idx="2849">
                  <c:v>-1.3021299999999999E-8</c:v>
                </c:pt>
                <c:pt idx="2850">
                  <c:v>-1.3014999999999999E-8</c:v>
                </c:pt>
                <c:pt idx="2851">
                  <c:v>-1.30088E-8</c:v>
                </c:pt>
                <c:pt idx="2852">
                  <c:v>-1.30025E-8</c:v>
                </c:pt>
                <c:pt idx="2853">
                  <c:v>-1.2996300000000001E-8</c:v>
                </c:pt>
                <c:pt idx="2854">
                  <c:v>-1.2989999999999999E-8</c:v>
                </c:pt>
                <c:pt idx="2855">
                  <c:v>-1.29838E-8</c:v>
                </c:pt>
                <c:pt idx="2856">
                  <c:v>-1.29775E-8</c:v>
                </c:pt>
                <c:pt idx="2857">
                  <c:v>-1.29713E-8</c:v>
                </c:pt>
                <c:pt idx="2858">
                  <c:v>-1.2965000000000001E-8</c:v>
                </c:pt>
                <c:pt idx="2859">
                  <c:v>-1.29588E-8</c:v>
                </c:pt>
                <c:pt idx="2860">
                  <c:v>-1.29525E-8</c:v>
                </c:pt>
                <c:pt idx="2861">
                  <c:v>-1.29463E-8</c:v>
                </c:pt>
                <c:pt idx="2862">
                  <c:v>-1.294E-8</c:v>
                </c:pt>
                <c:pt idx="2863">
                  <c:v>-1.2933799999999999E-8</c:v>
                </c:pt>
                <c:pt idx="2864">
                  <c:v>-1.2927499999999999E-8</c:v>
                </c:pt>
                <c:pt idx="2865">
                  <c:v>-1.29213E-8</c:v>
                </c:pt>
                <c:pt idx="2866">
                  <c:v>-1.2915E-8</c:v>
                </c:pt>
                <c:pt idx="2867">
                  <c:v>-1.2908800000000001E-8</c:v>
                </c:pt>
                <c:pt idx="2868">
                  <c:v>-1.2902499999999999E-8</c:v>
                </c:pt>
                <c:pt idx="2869">
                  <c:v>-1.28963E-8</c:v>
                </c:pt>
                <c:pt idx="2870">
                  <c:v>-1.289E-8</c:v>
                </c:pt>
                <c:pt idx="2871">
                  <c:v>-1.2883800000000001E-8</c:v>
                </c:pt>
                <c:pt idx="2872">
                  <c:v>-1.2877500000000001E-8</c:v>
                </c:pt>
                <c:pt idx="2873">
                  <c:v>-1.28713E-8</c:v>
                </c:pt>
                <c:pt idx="2874">
                  <c:v>-1.2865E-8</c:v>
                </c:pt>
                <c:pt idx="2875">
                  <c:v>-1.28588E-8</c:v>
                </c:pt>
                <c:pt idx="2876">
                  <c:v>-1.28525E-8</c:v>
                </c:pt>
                <c:pt idx="2877">
                  <c:v>-1.2846299999999999E-8</c:v>
                </c:pt>
                <c:pt idx="2878">
                  <c:v>-1.284E-8</c:v>
                </c:pt>
                <c:pt idx="2879">
                  <c:v>-1.28338E-8</c:v>
                </c:pt>
                <c:pt idx="2880">
                  <c:v>-1.28275E-8</c:v>
                </c:pt>
                <c:pt idx="2881">
                  <c:v>-1.2821300000000001E-8</c:v>
                </c:pt>
                <c:pt idx="2882">
                  <c:v>-1.2814999999999999E-8</c:v>
                </c:pt>
                <c:pt idx="2883">
                  <c:v>-1.28088E-8</c:v>
                </c:pt>
                <c:pt idx="2884">
                  <c:v>-1.28025E-8</c:v>
                </c:pt>
                <c:pt idx="2885">
                  <c:v>-1.2796300000000001E-8</c:v>
                </c:pt>
                <c:pt idx="2886">
                  <c:v>-1.2790000000000001E-8</c:v>
                </c:pt>
                <c:pt idx="2887">
                  <c:v>-1.27838E-8</c:v>
                </c:pt>
                <c:pt idx="2888">
                  <c:v>-1.27775E-8</c:v>
                </c:pt>
                <c:pt idx="2889">
                  <c:v>-1.27713E-8</c:v>
                </c:pt>
                <c:pt idx="2890">
                  <c:v>-1.2765E-8</c:v>
                </c:pt>
                <c:pt idx="2891">
                  <c:v>-1.2758799999999999E-8</c:v>
                </c:pt>
                <c:pt idx="2892">
                  <c:v>-1.27525E-8</c:v>
                </c:pt>
                <c:pt idx="2893">
                  <c:v>-1.27463E-8</c:v>
                </c:pt>
                <c:pt idx="2894">
                  <c:v>-1.274E-8</c:v>
                </c:pt>
                <c:pt idx="2895">
                  <c:v>-1.2733799999999999E-8</c:v>
                </c:pt>
                <c:pt idx="2896">
                  <c:v>-1.2727499999999999E-8</c:v>
                </c:pt>
                <c:pt idx="2897">
                  <c:v>-1.27213E-8</c:v>
                </c:pt>
                <c:pt idx="2898">
                  <c:v>-1.2715E-8</c:v>
                </c:pt>
                <c:pt idx="2899">
                  <c:v>-1.2708800000000001E-8</c:v>
                </c:pt>
                <c:pt idx="2900">
                  <c:v>-1.2702500000000001E-8</c:v>
                </c:pt>
                <c:pt idx="2901">
                  <c:v>-1.26963E-8</c:v>
                </c:pt>
                <c:pt idx="2902">
                  <c:v>-1.269E-8</c:v>
                </c:pt>
                <c:pt idx="2903">
                  <c:v>-1.26838E-8</c:v>
                </c:pt>
                <c:pt idx="2904">
                  <c:v>-1.2677500000000001E-8</c:v>
                </c:pt>
                <c:pt idx="2905">
                  <c:v>-1.2671299999999999E-8</c:v>
                </c:pt>
                <c:pt idx="2906">
                  <c:v>-1.2665E-8</c:v>
                </c:pt>
                <c:pt idx="2907">
                  <c:v>-1.26588E-8</c:v>
                </c:pt>
                <c:pt idx="2908">
                  <c:v>-1.26525E-8</c:v>
                </c:pt>
                <c:pt idx="2909">
                  <c:v>-1.2646299999999999E-8</c:v>
                </c:pt>
                <c:pt idx="2910">
                  <c:v>-1.2639999999999999E-8</c:v>
                </c:pt>
                <c:pt idx="2911">
                  <c:v>-1.26338E-8</c:v>
                </c:pt>
                <c:pt idx="2912">
                  <c:v>-1.26275E-8</c:v>
                </c:pt>
                <c:pt idx="2913">
                  <c:v>-1.2621300000000001E-8</c:v>
                </c:pt>
                <c:pt idx="2914">
                  <c:v>-1.2615000000000001E-8</c:v>
                </c:pt>
                <c:pt idx="2915">
                  <c:v>-1.26088E-8</c:v>
                </c:pt>
                <c:pt idx="2916">
                  <c:v>-1.26025E-8</c:v>
                </c:pt>
                <c:pt idx="2917">
                  <c:v>-1.25963E-8</c:v>
                </c:pt>
                <c:pt idx="2918">
                  <c:v>-1.2590000000000001E-8</c:v>
                </c:pt>
                <c:pt idx="2919">
                  <c:v>-1.2583799999999999E-8</c:v>
                </c:pt>
                <c:pt idx="2920">
                  <c:v>-1.25775E-8</c:v>
                </c:pt>
                <c:pt idx="2921">
                  <c:v>-1.25713E-8</c:v>
                </c:pt>
                <c:pt idx="2922">
                  <c:v>-1.2565E-8</c:v>
                </c:pt>
                <c:pt idx="2923">
                  <c:v>-1.2558799999999999E-8</c:v>
                </c:pt>
                <c:pt idx="2924">
                  <c:v>-1.2552499999999999E-8</c:v>
                </c:pt>
                <c:pt idx="2925">
                  <c:v>-1.25463E-8</c:v>
                </c:pt>
                <c:pt idx="2926">
                  <c:v>-1.254E-8</c:v>
                </c:pt>
                <c:pt idx="2927">
                  <c:v>-1.2533800000000001E-8</c:v>
                </c:pt>
                <c:pt idx="2928">
                  <c:v>-1.2527499999999999E-8</c:v>
                </c:pt>
                <c:pt idx="2929">
                  <c:v>-1.25213E-8</c:v>
                </c:pt>
                <c:pt idx="2930">
                  <c:v>-1.2515E-8</c:v>
                </c:pt>
                <c:pt idx="2931">
                  <c:v>-1.25088E-8</c:v>
                </c:pt>
                <c:pt idx="2932">
                  <c:v>-1.2502500000000001E-8</c:v>
                </c:pt>
                <c:pt idx="2933">
                  <c:v>-1.24963E-8</c:v>
                </c:pt>
                <c:pt idx="2934">
                  <c:v>-1.249E-8</c:v>
                </c:pt>
                <c:pt idx="2935">
                  <c:v>-1.24838E-8</c:v>
                </c:pt>
                <c:pt idx="2936">
                  <c:v>-1.24775E-8</c:v>
                </c:pt>
                <c:pt idx="2937">
                  <c:v>-1.2471299999999999E-8</c:v>
                </c:pt>
                <c:pt idx="2938">
                  <c:v>-1.2464999999999999E-8</c:v>
                </c:pt>
                <c:pt idx="2939">
                  <c:v>-1.24588E-8</c:v>
                </c:pt>
                <c:pt idx="2940">
                  <c:v>-1.24525E-8</c:v>
                </c:pt>
                <c:pt idx="2941">
                  <c:v>-1.2446300000000001E-8</c:v>
                </c:pt>
                <c:pt idx="2942">
                  <c:v>-1.2439999999999999E-8</c:v>
                </c:pt>
                <c:pt idx="2943">
                  <c:v>-1.24338E-8</c:v>
                </c:pt>
                <c:pt idx="2944">
                  <c:v>-1.24275E-8</c:v>
                </c:pt>
                <c:pt idx="2945">
                  <c:v>-1.2421300000000001E-8</c:v>
                </c:pt>
                <c:pt idx="2946">
                  <c:v>-1.2415000000000001E-8</c:v>
                </c:pt>
                <c:pt idx="2947">
                  <c:v>-1.24088E-8</c:v>
                </c:pt>
                <c:pt idx="2948">
                  <c:v>-1.24025E-8</c:v>
                </c:pt>
                <c:pt idx="2949">
                  <c:v>-1.23963E-8</c:v>
                </c:pt>
                <c:pt idx="2950">
                  <c:v>-1.239E-8</c:v>
                </c:pt>
                <c:pt idx="2951">
                  <c:v>-1.2383799999999999E-8</c:v>
                </c:pt>
                <c:pt idx="2952">
                  <c:v>-1.2377499999999999E-8</c:v>
                </c:pt>
                <c:pt idx="2953">
                  <c:v>-1.23713E-8</c:v>
                </c:pt>
                <c:pt idx="2954">
                  <c:v>-1.2365E-8</c:v>
                </c:pt>
                <c:pt idx="2955">
                  <c:v>-1.2358800000000001E-8</c:v>
                </c:pt>
                <c:pt idx="2956">
                  <c:v>-1.2352499999999999E-8</c:v>
                </c:pt>
                <c:pt idx="2957">
                  <c:v>-1.23463E-8</c:v>
                </c:pt>
                <c:pt idx="2958">
                  <c:v>-1.234E-8</c:v>
                </c:pt>
                <c:pt idx="2959">
                  <c:v>-1.2333800000000001E-8</c:v>
                </c:pt>
                <c:pt idx="2960">
                  <c:v>-1.2327500000000001E-8</c:v>
                </c:pt>
                <c:pt idx="2961">
                  <c:v>-1.23213E-8</c:v>
                </c:pt>
                <c:pt idx="2962">
                  <c:v>-1.2315E-8</c:v>
                </c:pt>
                <c:pt idx="2963">
                  <c:v>-1.23088E-8</c:v>
                </c:pt>
                <c:pt idx="2964">
                  <c:v>-1.23025E-8</c:v>
                </c:pt>
                <c:pt idx="2965">
                  <c:v>-1.2296299999999999E-8</c:v>
                </c:pt>
                <c:pt idx="2966">
                  <c:v>-1.229E-8</c:v>
                </c:pt>
                <c:pt idx="2967">
                  <c:v>-1.22838E-8</c:v>
                </c:pt>
                <c:pt idx="2968">
                  <c:v>-1.22775E-8</c:v>
                </c:pt>
                <c:pt idx="2969">
                  <c:v>-1.2271299999999999E-8</c:v>
                </c:pt>
                <c:pt idx="2970">
                  <c:v>-1.2264999999999999E-8</c:v>
                </c:pt>
                <c:pt idx="2971">
                  <c:v>-1.22588E-8</c:v>
                </c:pt>
                <c:pt idx="2972">
                  <c:v>-1.22525E-8</c:v>
                </c:pt>
                <c:pt idx="2973">
                  <c:v>-1.2246300000000001E-8</c:v>
                </c:pt>
                <c:pt idx="2974">
                  <c:v>-1.2240000000000001E-8</c:v>
                </c:pt>
                <c:pt idx="2975">
                  <c:v>-1.22338E-8</c:v>
                </c:pt>
                <c:pt idx="2976">
                  <c:v>-1.22275E-8</c:v>
                </c:pt>
                <c:pt idx="2977">
                  <c:v>-1.22213E-8</c:v>
                </c:pt>
                <c:pt idx="2978">
                  <c:v>-1.2215000000000001E-8</c:v>
                </c:pt>
                <c:pt idx="2979">
                  <c:v>-1.2208799999999999E-8</c:v>
                </c:pt>
                <c:pt idx="2980">
                  <c:v>-1.22025E-8</c:v>
                </c:pt>
                <c:pt idx="2981">
                  <c:v>-1.21963E-8</c:v>
                </c:pt>
                <c:pt idx="2982">
                  <c:v>-1.219E-8</c:v>
                </c:pt>
                <c:pt idx="2983">
                  <c:v>-1.2183799999999999E-8</c:v>
                </c:pt>
                <c:pt idx="2984">
                  <c:v>-1.2177499999999999E-8</c:v>
                </c:pt>
                <c:pt idx="2985">
                  <c:v>-1.21713E-8</c:v>
                </c:pt>
                <c:pt idx="2986">
                  <c:v>-1.2165E-8</c:v>
                </c:pt>
                <c:pt idx="2987">
                  <c:v>-1.2158800000000001E-8</c:v>
                </c:pt>
                <c:pt idx="2988">
                  <c:v>-1.2152500000000001E-8</c:v>
                </c:pt>
                <c:pt idx="2989">
                  <c:v>-1.21463E-8</c:v>
                </c:pt>
                <c:pt idx="2990">
                  <c:v>-1.214E-8</c:v>
                </c:pt>
                <c:pt idx="2991">
                  <c:v>-1.21338E-8</c:v>
                </c:pt>
                <c:pt idx="2992">
                  <c:v>-1.2127500000000001E-8</c:v>
                </c:pt>
                <c:pt idx="2993">
                  <c:v>-1.2121299999999999E-8</c:v>
                </c:pt>
                <c:pt idx="2994">
                  <c:v>-1.2115E-8</c:v>
                </c:pt>
                <c:pt idx="2995">
                  <c:v>-1.21088E-8</c:v>
                </c:pt>
                <c:pt idx="2996">
                  <c:v>-1.21025E-8</c:v>
                </c:pt>
                <c:pt idx="2997">
                  <c:v>-1.2096299999999999E-8</c:v>
                </c:pt>
                <c:pt idx="2998">
                  <c:v>-1.2089999999999999E-8</c:v>
                </c:pt>
                <c:pt idx="2999">
                  <c:v>-1.20838E-8</c:v>
                </c:pt>
                <c:pt idx="3000">
                  <c:v>-1.20775E-8</c:v>
                </c:pt>
                <c:pt idx="3001">
                  <c:v>-1.2071300000000001E-8</c:v>
                </c:pt>
                <c:pt idx="3002">
                  <c:v>-1.2064999999999999E-8</c:v>
                </c:pt>
                <c:pt idx="3003">
                  <c:v>-1.20588E-8</c:v>
                </c:pt>
                <c:pt idx="3004">
                  <c:v>-1.20525E-8</c:v>
                </c:pt>
                <c:pt idx="3005">
                  <c:v>-1.20463E-8</c:v>
                </c:pt>
                <c:pt idx="3006">
                  <c:v>-1.2040000000000001E-8</c:v>
                </c:pt>
                <c:pt idx="3007">
                  <c:v>-1.20338E-8</c:v>
                </c:pt>
                <c:pt idx="3008">
                  <c:v>-1.20275E-8</c:v>
                </c:pt>
                <c:pt idx="3009">
                  <c:v>-1.20213E-8</c:v>
                </c:pt>
                <c:pt idx="3010">
                  <c:v>-1.2015E-8</c:v>
                </c:pt>
                <c:pt idx="3011">
                  <c:v>-1.2008799999999999E-8</c:v>
                </c:pt>
                <c:pt idx="3012">
                  <c:v>-1.2002499999999999E-8</c:v>
                </c:pt>
                <c:pt idx="3013">
                  <c:v>-1.19963E-8</c:v>
                </c:pt>
                <c:pt idx="3014">
                  <c:v>-1.199E-8</c:v>
                </c:pt>
                <c:pt idx="3015">
                  <c:v>-1.1983800000000001E-8</c:v>
                </c:pt>
                <c:pt idx="3016">
                  <c:v>-1.1977499999999999E-8</c:v>
                </c:pt>
                <c:pt idx="3017">
                  <c:v>-1.19713E-8</c:v>
                </c:pt>
                <c:pt idx="3018">
                  <c:v>-1.1965E-8</c:v>
                </c:pt>
                <c:pt idx="3019">
                  <c:v>-1.1958800000000001E-8</c:v>
                </c:pt>
                <c:pt idx="3020">
                  <c:v>-1.1952500000000001E-8</c:v>
                </c:pt>
                <c:pt idx="3021">
                  <c:v>-1.19463E-8</c:v>
                </c:pt>
                <c:pt idx="3022">
                  <c:v>-1.194E-8</c:v>
                </c:pt>
                <c:pt idx="3023">
                  <c:v>-1.19338E-8</c:v>
                </c:pt>
                <c:pt idx="3024">
                  <c:v>-1.19275E-8</c:v>
                </c:pt>
                <c:pt idx="3025">
                  <c:v>-1.1921299999999999E-8</c:v>
                </c:pt>
                <c:pt idx="3026">
                  <c:v>-1.1914999999999999E-8</c:v>
                </c:pt>
                <c:pt idx="3027">
                  <c:v>-1.19088E-8</c:v>
                </c:pt>
                <c:pt idx="3028">
                  <c:v>-1.19025E-8</c:v>
                </c:pt>
                <c:pt idx="3029">
                  <c:v>-1.1896300000000001E-8</c:v>
                </c:pt>
                <c:pt idx="3030">
                  <c:v>-1.1889999999999999E-8</c:v>
                </c:pt>
                <c:pt idx="3031">
                  <c:v>-1.18838E-8</c:v>
                </c:pt>
                <c:pt idx="3032">
                  <c:v>-1.18775E-8</c:v>
                </c:pt>
                <c:pt idx="3033">
                  <c:v>-1.1871300000000001E-8</c:v>
                </c:pt>
                <c:pt idx="3034">
                  <c:v>-1.1865000000000001E-8</c:v>
                </c:pt>
                <c:pt idx="3035">
                  <c:v>-1.18588E-8</c:v>
                </c:pt>
                <c:pt idx="3036">
                  <c:v>-1.18525E-8</c:v>
                </c:pt>
                <c:pt idx="3037">
                  <c:v>-1.18463E-8</c:v>
                </c:pt>
                <c:pt idx="3038">
                  <c:v>-1.184E-8</c:v>
                </c:pt>
                <c:pt idx="3039">
                  <c:v>-1.1833799999999999E-8</c:v>
                </c:pt>
                <c:pt idx="3040">
                  <c:v>-1.18275E-8</c:v>
                </c:pt>
                <c:pt idx="3041">
                  <c:v>-1.18213E-8</c:v>
                </c:pt>
                <c:pt idx="3042">
                  <c:v>-1.1815E-8</c:v>
                </c:pt>
                <c:pt idx="3043">
                  <c:v>-1.1808799999999999E-8</c:v>
                </c:pt>
                <c:pt idx="3044">
                  <c:v>-1.1802499999999999E-8</c:v>
                </c:pt>
                <c:pt idx="3045">
                  <c:v>-1.17963E-8</c:v>
                </c:pt>
                <c:pt idx="3046">
                  <c:v>-1.179E-8</c:v>
                </c:pt>
                <c:pt idx="3047">
                  <c:v>-1.1783800000000001E-8</c:v>
                </c:pt>
                <c:pt idx="3048">
                  <c:v>-1.1777500000000001E-8</c:v>
                </c:pt>
                <c:pt idx="3049">
                  <c:v>-1.17713E-8</c:v>
                </c:pt>
                <c:pt idx="3050">
                  <c:v>-1.1765E-8</c:v>
                </c:pt>
                <c:pt idx="3051">
                  <c:v>-1.17588E-8</c:v>
                </c:pt>
                <c:pt idx="3052">
                  <c:v>-1.1752500000000001E-8</c:v>
                </c:pt>
                <c:pt idx="3053">
                  <c:v>-1.1746299999999999E-8</c:v>
                </c:pt>
                <c:pt idx="3054">
                  <c:v>-1.174E-8</c:v>
                </c:pt>
                <c:pt idx="3055">
                  <c:v>-1.17338E-8</c:v>
                </c:pt>
                <c:pt idx="3056">
                  <c:v>-1.17275E-8</c:v>
                </c:pt>
                <c:pt idx="3057">
                  <c:v>-1.1721299999999999E-8</c:v>
                </c:pt>
                <c:pt idx="3058">
                  <c:v>-1.1714999999999999E-8</c:v>
                </c:pt>
                <c:pt idx="3059">
                  <c:v>-1.17088E-8</c:v>
                </c:pt>
                <c:pt idx="3060">
                  <c:v>-1.17025E-8</c:v>
                </c:pt>
                <c:pt idx="3061">
                  <c:v>-1.1696300000000001E-8</c:v>
                </c:pt>
                <c:pt idx="3062">
                  <c:v>-1.1690000000000001E-8</c:v>
                </c:pt>
                <c:pt idx="3063">
                  <c:v>-1.16838E-8</c:v>
                </c:pt>
                <c:pt idx="3064">
                  <c:v>-1.16775E-8</c:v>
                </c:pt>
                <c:pt idx="3065">
                  <c:v>-1.16713E-8</c:v>
                </c:pt>
                <c:pt idx="3066">
                  <c:v>-1.1665000000000001E-8</c:v>
                </c:pt>
                <c:pt idx="3067">
                  <c:v>-1.1658799999999999E-8</c:v>
                </c:pt>
                <c:pt idx="3068">
                  <c:v>-1.16525E-8</c:v>
                </c:pt>
                <c:pt idx="3069">
                  <c:v>-1.16463E-8</c:v>
                </c:pt>
                <c:pt idx="3070">
                  <c:v>-1.164E-8</c:v>
                </c:pt>
                <c:pt idx="3071">
                  <c:v>-1.1633799999999999E-8</c:v>
                </c:pt>
                <c:pt idx="3072">
                  <c:v>-1.1627499999999999E-8</c:v>
                </c:pt>
                <c:pt idx="3073">
                  <c:v>-1.16213E-8</c:v>
                </c:pt>
                <c:pt idx="3074">
                  <c:v>-1.1615E-8</c:v>
                </c:pt>
                <c:pt idx="3075">
                  <c:v>-1.1608800000000001E-8</c:v>
                </c:pt>
                <c:pt idx="3076">
                  <c:v>-1.1602499999999999E-8</c:v>
                </c:pt>
                <c:pt idx="3077">
                  <c:v>-1.15963E-8</c:v>
                </c:pt>
                <c:pt idx="3078">
                  <c:v>-1.159E-8</c:v>
                </c:pt>
                <c:pt idx="3079">
                  <c:v>-1.15838E-8</c:v>
                </c:pt>
                <c:pt idx="3080">
                  <c:v>-1.1577500000000001E-8</c:v>
                </c:pt>
                <c:pt idx="3081">
                  <c:v>-1.15713E-8</c:v>
                </c:pt>
                <c:pt idx="3082">
                  <c:v>-1.1565E-8</c:v>
                </c:pt>
                <c:pt idx="3083">
                  <c:v>-1.15588E-8</c:v>
                </c:pt>
                <c:pt idx="3084">
                  <c:v>-1.15525E-8</c:v>
                </c:pt>
                <c:pt idx="3085">
                  <c:v>-1.1546299999999999E-8</c:v>
                </c:pt>
                <c:pt idx="3086">
                  <c:v>-1.1539999999999999E-8</c:v>
                </c:pt>
                <c:pt idx="3087">
                  <c:v>-1.15338E-8</c:v>
                </c:pt>
                <c:pt idx="3088">
                  <c:v>-1.15275E-8</c:v>
                </c:pt>
                <c:pt idx="3089">
                  <c:v>-1.1521300000000001E-8</c:v>
                </c:pt>
                <c:pt idx="3090">
                  <c:v>-1.1514999999999999E-8</c:v>
                </c:pt>
                <c:pt idx="3091">
                  <c:v>-1.15088E-8</c:v>
                </c:pt>
                <c:pt idx="3092">
                  <c:v>-1.15025E-8</c:v>
                </c:pt>
                <c:pt idx="3093">
                  <c:v>-1.1496300000000001E-8</c:v>
                </c:pt>
                <c:pt idx="3094">
                  <c:v>-1.1490000000000001E-8</c:v>
                </c:pt>
                <c:pt idx="3095">
                  <c:v>-1.14838E-8</c:v>
                </c:pt>
                <c:pt idx="3096">
                  <c:v>-1.14775E-8</c:v>
                </c:pt>
                <c:pt idx="3097">
                  <c:v>-1.14713E-8</c:v>
                </c:pt>
                <c:pt idx="3098">
                  <c:v>-1.1465E-8</c:v>
                </c:pt>
                <c:pt idx="3099">
                  <c:v>-1.1458799999999999E-8</c:v>
                </c:pt>
                <c:pt idx="3100">
                  <c:v>-1.1452499999999999E-8</c:v>
                </c:pt>
                <c:pt idx="3101">
                  <c:v>-1.14463E-8</c:v>
                </c:pt>
                <c:pt idx="3102">
                  <c:v>-1.144E-8</c:v>
                </c:pt>
                <c:pt idx="3103">
                  <c:v>-1.1433800000000001E-8</c:v>
                </c:pt>
                <c:pt idx="3104">
                  <c:v>-1.1427499999999999E-8</c:v>
                </c:pt>
                <c:pt idx="3105">
                  <c:v>-1.14213E-8</c:v>
                </c:pt>
                <c:pt idx="3106">
                  <c:v>-1.1415E-8</c:v>
                </c:pt>
                <c:pt idx="3107">
                  <c:v>-1.1408800000000001E-8</c:v>
                </c:pt>
                <c:pt idx="3108">
                  <c:v>-1.1402500000000001E-8</c:v>
                </c:pt>
                <c:pt idx="3109">
                  <c:v>-1.13963E-8</c:v>
                </c:pt>
                <c:pt idx="3110">
                  <c:v>-1.139E-8</c:v>
                </c:pt>
                <c:pt idx="3111">
                  <c:v>-1.13838E-8</c:v>
                </c:pt>
                <c:pt idx="3112">
                  <c:v>-1.13775E-8</c:v>
                </c:pt>
                <c:pt idx="3113">
                  <c:v>-1.1371299999999999E-8</c:v>
                </c:pt>
                <c:pt idx="3114">
                  <c:v>-1.1365E-8</c:v>
                </c:pt>
                <c:pt idx="3115">
                  <c:v>-1.13588E-8</c:v>
                </c:pt>
                <c:pt idx="3116">
                  <c:v>-1.13525E-8</c:v>
                </c:pt>
                <c:pt idx="3117">
                  <c:v>-1.1346300000000001E-8</c:v>
                </c:pt>
                <c:pt idx="3118">
                  <c:v>-1.1339999999999999E-8</c:v>
                </c:pt>
                <c:pt idx="3119">
                  <c:v>-1.13338E-8</c:v>
                </c:pt>
                <c:pt idx="3120">
                  <c:v>-1.13275E-8</c:v>
                </c:pt>
                <c:pt idx="3121">
                  <c:v>-1.1321300000000001E-8</c:v>
                </c:pt>
                <c:pt idx="3122">
                  <c:v>-1.1315000000000001E-8</c:v>
                </c:pt>
                <c:pt idx="3123">
                  <c:v>-1.13088E-8</c:v>
                </c:pt>
                <c:pt idx="3124">
                  <c:v>-1.13025E-8</c:v>
                </c:pt>
                <c:pt idx="3125">
                  <c:v>-1.12963E-8</c:v>
                </c:pt>
                <c:pt idx="3126">
                  <c:v>-1.1290000000000001E-8</c:v>
                </c:pt>
                <c:pt idx="3127">
                  <c:v>-1.1283799999999999E-8</c:v>
                </c:pt>
                <c:pt idx="3128">
                  <c:v>-1.12775E-8</c:v>
                </c:pt>
                <c:pt idx="3129">
                  <c:v>-1.12713E-8</c:v>
                </c:pt>
                <c:pt idx="3130">
                  <c:v>-1.1265E-8</c:v>
                </c:pt>
                <c:pt idx="3131">
                  <c:v>-1.1258799999999999E-8</c:v>
                </c:pt>
                <c:pt idx="3132">
                  <c:v>-1.1252499999999999E-8</c:v>
                </c:pt>
                <c:pt idx="3133">
                  <c:v>-1.12463E-8</c:v>
                </c:pt>
                <c:pt idx="3134">
                  <c:v>-1.124E-8</c:v>
                </c:pt>
                <c:pt idx="3135">
                  <c:v>-1.1233800000000001E-8</c:v>
                </c:pt>
                <c:pt idx="3136">
                  <c:v>-1.1227500000000001E-8</c:v>
                </c:pt>
                <c:pt idx="3137">
                  <c:v>-1.12213E-8</c:v>
                </c:pt>
                <c:pt idx="3138">
                  <c:v>-1.1215E-8</c:v>
                </c:pt>
                <c:pt idx="3139">
                  <c:v>-1.12088E-8</c:v>
                </c:pt>
                <c:pt idx="3140">
                  <c:v>-1.1202500000000001E-8</c:v>
                </c:pt>
                <c:pt idx="3141">
                  <c:v>-1.1196299999999999E-8</c:v>
                </c:pt>
                <c:pt idx="3142">
                  <c:v>-1.119E-8</c:v>
                </c:pt>
                <c:pt idx="3143">
                  <c:v>-1.11838E-8</c:v>
                </c:pt>
                <c:pt idx="3144">
                  <c:v>-1.11775E-8</c:v>
                </c:pt>
                <c:pt idx="3145">
                  <c:v>-1.1171299999999999E-8</c:v>
                </c:pt>
                <c:pt idx="3146">
                  <c:v>-1.1164999999999999E-8</c:v>
                </c:pt>
                <c:pt idx="3147">
                  <c:v>-1.11588E-8</c:v>
                </c:pt>
                <c:pt idx="3148">
                  <c:v>-1.11525E-8</c:v>
                </c:pt>
                <c:pt idx="3149">
                  <c:v>-1.1146300000000001E-8</c:v>
                </c:pt>
                <c:pt idx="3150">
                  <c:v>-1.1140000000000001E-8</c:v>
                </c:pt>
                <c:pt idx="3151">
                  <c:v>-1.11338E-8</c:v>
                </c:pt>
                <c:pt idx="3152">
                  <c:v>-1.11275E-8</c:v>
                </c:pt>
                <c:pt idx="3153">
                  <c:v>-1.11213E-8</c:v>
                </c:pt>
                <c:pt idx="3154">
                  <c:v>-1.1115000000000001E-8</c:v>
                </c:pt>
                <c:pt idx="3155">
                  <c:v>-1.11088E-8</c:v>
                </c:pt>
                <c:pt idx="3156">
                  <c:v>-1.11025E-8</c:v>
                </c:pt>
                <c:pt idx="3157">
                  <c:v>-1.10963E-8</c:v>
                </c:pt>
                <c:pt idx="3158">
                  <c:v>-1.109E-8</c:v>
                </c:pt>
                <c:pt idx="3159">
                  <c:v>-1.1083799999999999E-8</c:v>
                </c:pt>
                <c:pt idx="3160">
                  <c:v>-1.1077499999999999E-8</c:v>
                </c:pt>
                <c:pt idx="3161">
                  <c:v>-1.10713E-8</c:v>
                </c:pt>
                <c:pt idx="3162">
                  <c:v>-1.1065E-8</c:v>
                </c:pt>
                <c:pt idx="3163">
                  <c:v>-1.1058800000000001E-8</c:v>
                </c:pt>
                <c:pt idx="3164">
                  <c:v>-1.1052499999999999E-8</c:v>
                </c:pt>
                <c:pt idx="3165">
                  <c:v>-1.10463E-8</c:v>
                </c:pt>
                <c:pt idx="3166">
                  <c:v>-1.104E-8</c:v>
                </c:pt>
                <c:pt idx="3167">
                  <c:v>-1.1033800000000001E-8</c:v>
                </c:pt>
                <c:pt idx="3168">
                  <c:v>-1.1027500000000001E-8</c:v>
                </c:pt>
                <c:pt idx="3169">
                  <c:v>-1.10213E-8</c:v>
                </c:pt>
                <c:pt idx="3170">
                  <c:v>-1.1015E-8</c:v>
                </c:pt>
                <c:pt idx="3171">
                  <c:v>-1.10088E-8</c:v>
                </c:pt>
                <c:pt idx="3172">
                  <c:v>-1.10025E-8</c:v>
                </c:pt>
                <c:pt idx="3173">
                  <c:v>-1.0996299999999999E-8</c:v>
                </c:pt>
                <c:pt idx="3174">
                  <c:v>-1.0989999999999999E-8</c:v>
                </c:pt>
                <c:pt idx="3175">
                  <c:v>-1.09838E-8</c:v>
                </c:pt>
                <c:pt idx="3176">
                  <c:v>-1.09775E-8</c:v>
                </c:pt>
                <c:pt idx="3177">
                  <c:v>-1.0971300000000001E-8</c:v>
                </c:pt>
                <c:pt idx="3178">
                  <c:v>-1.0964999999999999E-8</c:v>
                </c:pt>
                <c:pt idx="3179">
                  <c:v>-1.09588E-8</c:v>
                </c:pt>
                <c:pt idx="3180">
                  <c:v>-1.09525E-8</c:v>
                </c:pt>
                <c:pt idx="3181">
                  <c:v>-1.0946300000000001E-8</c:v>
                </c:pt>
                <c:pt idx="3182">
                  <c:v>-1.0940000000000001E-8</c:v>
                </c:pt>
                <c:pt idx="3183">
                  <c:v>-1.09338E-8</c:v>
                </c:pt>
                <c:pt idx="3184">
                  <c:v>-1.09275E-8</c:v>
                </c:pt>
                <c:pt idx="3185">
                  <c:v>-1.09213E-8</c:v>
                </c:pt>
                <c:pt idx="3186">
                  <c:v>-1.0915E-8</c:v>
                </c:pt>
                <c:pt idx="3187">
                  <c:v>-1.0908799999999999E-8</c:v>
                </c:pt>
                <c:pt idx="3188">
                  <c:v>-1.09025E-8</c:v>
                </c:pt>
                <c:pt idx="3189">
                  <c:v>-1.08963E-8</c:v>
                </c:pt>
                <c:pt idx="3190">
                  <c:v>-1.089E-8</c:v>
                </c:pt>
                <c:pt idx="3191">
                  <c:v>-1.0883800000000001E-8</c:v>
                </c:pt>
                <c:pt idx="3192">
                  <c:v>-1.0877499999999999E-8</c:v>
                </c:pt>
                <c:pt idx="3193">
                  <c:v>-1.08713E-8</c:v>
                </c:pt>
                <c:pt idx="3194">
                  <c:v>-1.0865E-8</c:v>
                </c:pt>
                <c:pt idx="3195">
                  <c:v>-1.0858800000000001E-8</c:v>
                </c:pt>
                <c:pt idx="3196">
                  <c:v>-1.0852500000000001E-8</c:v>
                </c:pt>
                <c:pt idx="3197">
                  <c:v>-1.08463E-8</c:v>
                </c:pt>
                <c:pt idx="3198">
                  <c:v>-1.084E-8</c:v>
                </c:pt>
                <c:pt idx="3199">
                  <c:v>-1.08338E-8</c:v>
                </c:pt>
                <c:pt idx="3200">
                  <c:v>-1.0827500000000001E-8</c:v>
                </c:pt>
                <c:pt idx="3201">
                  <c:v>-1.0821299999999999E-8</c:v>
                </c:pt>
                <c:pt idx="3202">
                  <c:v>-1.0815E-8</c:v>
                </c:pt>
                <c:pt idx="3203">
                  <c:v>-1.08088E-8</c:v>
                </c:pt>
                <c:pt idx="3204">
                  <c:v>-1.08025E-8</c:v>
                </c:pt>
                <c:pt idx="3205">
                  <c:v>-1.0796299999999999E-8</c:v>
                </c:pt>
                <c:pt idx="3206">
                  <c:v>-1.0789999999999999E-8</c:v>
                </c:pt>
                <c:pt idx="3207">
                  <c:v>-1.07838E-8</c:v>
                </c:pt>
                <c:pt idx="3208">
                  <c:v>-1.07775E-8</c:v>
                </c:pt>
                <c:pt idx="3209">
                  <c:v>-1.0771300000000001E-8</c:v>
                </c:pt>
                <c:pt idx="3210">
                  <c:v>-1.0765000000000001E-8</c:v>
                </c:pt>
                <c:pt idx="3211">
                  <c:v>-1.07588E-8</c:v>
                </c:pt>
                <c:pt idx="3212">
                  <c:v>-1.07525E-8</c:v>
                </c:pt>
                <c:pt idx="3213">
                  <c:v>-1.07463E-8</c:v>
                </c:pt>
                <c:pt idx="3214">
                  <c:v>-1.0740000000000001E-8</c:v>
                </c:pt>
                <c:pt idx="3215">
                  <c:v>-1.0733799999999999E-8</c:v>
                </c:pt>
                <c:pt idx="3216">
                  <c:v>-1.07275E-8</c:v>
                </c:pt>
                <c:pt idx="3217">
                  <c:v>-1.07213E-8</c:v>
                </c:pt>
                <c:pt idx="3218">
                  <c:v>-1.0715E-8</c:v>
                </c:pt>
                <c:pt idx="3219">
                  <c:v>-1.0708799999999999E-8</c:v>
                </c:pt>
                <c:pt idx="3220">
                  <c:v>-1.0702499999999999E-8</c:v>
                </c:pt>
                <c:pt idx="3221">
                  <c:v>-1.06963E-8</c:v>
                </c:pt>
                <c:pt idx="3222">
                  <c:v>-1.069E-8</c:v>
                </c:pt>
                <c:pt idx="3223">
                  <c:v>-1.0683800000000001E-8</c:v>
                </c:pt>
                <c:pt idx="3224">
                  <c:v>-1.0677500000000001E-8</c:v>
                </c:pt>
                <c:pt idx="3225">
                  <c:v>-1.06713E-8</c:v>
                </c:pt>
                <c:pt idx="3226">
                  <c:v>-1.0665E-8</c:v>
                </c:pt>
                <c:pt idx="3227">
                  <c:v>-1.06588E-8</c:v>
                </c:pt>
                <c:pt idx="3228">
                  <c:v>-1.0652500000000001E-8</c:v>
                </c:pt>
                <c:pt idx="3229">
                  <c:v>-1.06463E-8</c:v>
                </c:pt>
                <c:pt idx="3230">
                  <c:v>-1.064E-8</c:v>
                </c:pt>
                <c:pt idx="3231">
                  <c:v>-1.06338E-8</c:v>
                </c:pt>
                <c:pt idx="3232">
                  <c:v>-1.06275E-8</c:v>
                </c:pt>
                <c:pt idx="3233">
                  <c:v>-1.0621299999999999E-8</c:v>
                </c:pt>
                <c:pt idx="3234">
                  <c:v>-1.0614999999999999E-8</c:v>
                </c:pt>
                <c:pt idx="3235">
                  <c:v>-1.06088E-8</c:v>
                </c:pt>
                <c:pt idx="3236">
                  <c:v>-1.06025E-8</c:v>
                </c:pt>
                <c:pt idx="3237">
                  <c:v>-1.0596300000000001E-8</c:v>
                </c:pt>
                <c:pt idx="3238">
                  <c:v>-1.0589999999999999E-8</c:v>
                </c:pt>
                <c:pt idx="3239">
                  <c:v>-1.05838E-8</c:v>
                </c:pt>
                <c:pt idx="3240">
                  <c:v>-1.05775E-8</c:v>
                </c:pt>
                <c:pt idx="3241">
                  <c:v>-1.0571300000000001E-8</c:v>
                </c:pt>
                <c:pt idx="3242">
                  <c:v>-1.0565000000000001E-8</c:v>
                </c:pt>
                <c:pt idx="3243">
                  <c:v>-1.05588E-8</c:v>
                </c:pt>
                <c:pt idx="3244">
                  <c:v>-1.05525E-8</c:v>
                </c:pt>
                <c:pt idx="3245">
                  <c:v>-1.05463E-8</c:v>
                </c:pt>
                <c:pt idx="3246">
                  <c:v>-1.054E-8</c:v>
                </c:pt>
                <c:pt idx="3247">
                  <c:v>-1.0533799999999999E-8</c:v>
                </c:pt>
                <c:pt idx="3248">
                  <c:v>-1.0527499999999999E-8</c:v>
                </c:pt>
                <c:pt idx="3249">
                  <c:v>-1.05213E-8</c:v>
                </c:pt>
                <c:pt idx="3250">
                  <c:v>-1.0515E-8</c:v>
                </c:pt>
                <c:pt idx="3251">
                  <c:v>-1.0508800000000001E-8</c:v>
                </c:pt>
                <c:pt idx="3252">
                  <c:v>-1.0502499999999999E-8</c:v>
                </c:pt>
                <c:pt idx="3253">
                  <c:v>-1.04963E-8</c:v>
                </c:pt>
                <c:pt idx="3254">
                  <c:v>-1.049E-8</c:v>
                </c:pt>
                <c:pt idx="3255">
                  <c:v>-1.0483800000000001E-8</c:v>
                </c:pt>
                <c:pt idx="3256">
                  <c:v>-1.0477500000000001E-8</c:v>
                </c:pt>
                <c:pt idx="3257">
                  <c:v>-1.04713E-8</c:v>
                </c:pt>
                <c:pt idx="3258">
                  <c:v>-1.0465E-8</c:v>
                </c:pt>
                <c:pt idx="3259">
                  <c:v>-1.04588E-8</c:v>
                </c:pt>
                <c:pt idx="3260">
                  <c:v>-1.04525E-8</c:v>
                </c:pt>
                <c:pt idx="3261">
                  <c:v>-1.0446299999999999E-8</c:v>
                </c:pt>
                <c:pt idx="3262">
                  <c:v>-1.044E-8</c:v>
                </c:pt>
                <c:pt idx="3263">
                  <c:v>-1.04338E-8</c:v>
                </c:pt>
                <c:pt idx="3264">
                  <c:v>-1.04275E-8</c:v>
                </c:pt>
                <c:pt idx="3265">
                  <c:v>-1.0421300000000001E-8</c:v>
                </c:pt>
                <c:pt idx="3266">
                  <c:v>-1.0414999999999999E-8</c:v>
                </c:pt>
                <c:pt idx="3267">
                  <c:v>-1.04088E-8</c:v>
                </c:pt>
                <c:pt idx="3268">
                  <c:v>-1.04025E-8</c:v>
                </c:pt>
                <c:pt idx="3269">
                  <c:v>-1.0396300000000001E-8</c:v>
                </c:pt>
                <c:pt idx="3270">
                  <c:v>-1.0390000000000001E-8</c:v>
                </c:pt>
                <c:pt idx="3271">
                  <c:v>-1.03838E-8</c:v>
                </c:pt>
                <c:pt idx="3272">
                  <c:v>-1.03775E-8</c:v>
                </c:pt>
                <c:pt idx="3273">
                  <c:v>-1.03713E-8</c:v>
                </c:pt>
                <c:pt idx="3274">
                  <c:v>-1.0365E-8</c:v>
                </c:pt>
                <c:pt idx="3275">
                  <c:v>-1.0358799999999999E-8</c:v>
                </c:pt>
                <c:pt idx="3276">
                  <c:v>-1.03525E-8</c:v>
                </c:pt>
                <c:pt idx="3277">
                  <c:v>-1.03463E-8</c:v>
                </c:pt>
                <c:pt idx="3278">
                  <c:v>-1.034E-8</c:v>
                </c:pt>
                <c:pt idx="3279">
                  <c:v>-1.0333799999999999E-8</c:v>
                </c:pt>
                <c:pt idx="3280">
                  <c:v>-1.0327499999999999E-8</c:v>
                </c:pt>
                <c:pt idx="3281">
                  <c:v>-1.03213E-8</c:v>
                </c:pt>
                <c:pt idx="3282">
                  <c:v>-1.0315E-8</c:v>
                </c:pt>
                <c:pt idx="3283">
                  <c:v>-1.0308800000000001E-8</c:v>
                </c:pt>
                <c:pt idx="3284">
                  <c:v>-1.0302500000000001E-8</c:v>
                </c:pt>
                <c:pt idx="3285">
                  <c:v>-1.02963E-8</c:v>
                </c:pt>
                <c:pt idx="3286">
                  <c:v>-1.029E-8</c:v>
                </c:pt>
                <c:pt idx="3287">
                  <c:v>-1.02838E-8</c:v>
                </c:pt>
                <c:pt idx="3288">
                  <c:v>-1.0277500000000001E-8</c:v>
                </c:pt>
                <c:pt idx="3289">
                  <c:v>-1.0271299999999999E-8</c:v>
                </c:pt>
                <c:pt idx="3290">
                  <c:v>-1.0265E-8</c:v>
                </c:pt>
                <c:pt idx="3291">
                  <c:v>-1.02588E-8</c:v>
                </c:pt>
                <c:pt idx="3292">
                  <c:v>-1.02525E-8</c:v>
                </c:pt>
                <c:pt idx="3293">
                  <c:v>-1.0246299999999999E-8</c:v>
                </c:pt>
                <c:pt idx="3294">
                  <c:v>-1.0239999999999999E-8</c:v>
                </c:pt>
                <c:pt idx="3295">
                  <c:v>-1.02338E-8</c:v>
                </c:pt>
                <c:pt idx="3296">
                  <c:v>-1.02275E-8</c:v>
                </c:pt>
                <c:pt idx="3297">
                  <c:v>-1.0221300000000001E-8</c:v>
                </c:pt>
                <c:pt idx="3298">
                  <c:v>-1.0215000000000001E-8</c:v>
                </c:pt>
                <c:pt idx="3299">
                  <c:v>-1.02088E-8</c:v>
                </c:pt>
                <c:pt idx="3300">
                  <c:v>-1.02025E-8</c:v>
                </c:pt>
                <c:pt idx="3301">
                  <c:v>-1.01963E-8</c:v>
                </c:pt>
                <c:pt idx="3302">
                  <c:v>-1.0190000000000001E-8</c:v>
                </c:pt>
                <c:pt idx="3303">
                  <c:v>-1.01838E-8</c:v>
                </c:pt>
                <c:pt idx="3304">
                  <c:v>-1.01775E-8</c:v>
                </c:pt>
                <c:pt idx="3305">
                  <c:v>-1.01713E-8</c:v>
                </c:pt>
                <c:pt idx="3306">
                  <c:v>-1.0165E-8</c:v>
                </c:pt>
                <c:pt idx="3307">
                  <c:v>-1.0158799999999999E-8</c:v>
                </c:pt>
                <c:pt idx="3308">
                  <c:v>-1.0152499999999999E-8</c:v>
                </c:pt>
                <c:pt idx="3309">
                  <c:v>-1.01463E-8</c:v>
                </c:pt>
                <c:pt idx="3310">
                  <c:v>-1.014E-8</c:v>
                </c:pt>
                <c:pt idx="3311">
                  <c:v>-1.0133800000000001E-8</c:v>
                </c:pt>
                <c:pt idx="3312">
                  <c:v>-1.0127499999999999E-8</c:v>
                </c:pt>
                <c:pt idx="3313">
                  <c:v>-1.01213E-8</c:v>
                </c:pt>
                <c:pt idx="3314">
                  <c:v>-1.0115E-8</c:v>
                </c:pt>
                <c:pt idx="3315">
                  <c:v>-1.01088E-8</c:v>
                </c:pt>
                <c:pt idx="3316">
                  <c:v>-1.0102500000000001E-8</c:v>
                </c:pt>
                <c:pt idx="3317">
                  <c:v>-1.00963E-8</c:v>
                </c:pt>
                <c:pt idx="3318">
                  <c:v>-1.009E-8</c:v>
                </c:pt>
                <c:pt idx="3319">
                  <c:v>-1.00838E-8</c:v>
                </c:pt>
                <c:pt idx="3320">
                  <c:v>-1.00775E-8</c:v>
                </c:pt>
                <c:pt idx="3321">
                  <c:v>-1.0071299999999999E-8</c:v>
                </c:pt>
                <c:pt idx="3322">
                  <c:v>-1.0064999999999999E-8</c:v>
                </c:pt>
                <c:pt idx="3323">
                  <c:v>-1.00588E-8</c:v>
                </c:pt>
                <c:pt idx="3324">
                  <c:v>-1.00525E-8</c:v>
                </c:pt>
                <c:pt idx="3325">
                  <c:v>-1.0046300000000001E-8</c:v>
                </c:pt>
                <c:pt idx="3326">
                  <c:v>-1.0039999999999999E-8</c:v>
                </c:pt>
                <c:pt idx="3327">
                  <c:v>-1.00338E-8</c:v>
                </c:pt>
                <c:pt idx="3328">
                  <c:v>-1.00275E-8</c:v>
                </c:pt>
                <c:pt idx="3329">
                  <c:v>-1.0021300000000001E-8</c:v>
                </c:pt>
                <c:pt idx="3330">
                  <c:v>-1.0015000000000001E-8</c:v>
                </c:pt>
                <c:pt idx="3331">
                  <c:v>-1.00088E-8</c:v>
                </c:pt>
                <c:pt idx="3332">
                  <c:v>-1.00025E-8</c:v>
                </c:pt>
                <c:pt idx="3333">
                  <c:v>-9.9963000000000003E-9</c:v>
                </c:pt>
                <c:pt idx="3334">
                  <c:v>-9.9900000000000005E-9</c:v>
                </c:pt>
                <c:pt idx="3335">
                  <c:v>-9.9837999999999994E-9</c:v>
                </c:pt>
                <c:pt idx="3336">
                  <c:v>-9.9774999999999995E-9</c:v>
                </c:pt>
                <c:pt idx="3337">
                  <c:v>-9.9713000000000001E-9</c:v>
                </c:pt>
                <c:pt idx="3338">
                  <c:v>-9.9650000000000002E-9</c:v>
                </c:pt>
                <c:pt idx="3339">
                  <c:v>-9.9588000000000008E-9</c:v>
                </c:pt>
                <c:pt idx="3340">
                  <c:v>-9.9524999999999993E-9</c:v>
                </c:pt>
                <c:pt idx="3341">
                  <c:v>-9.9462999999999999E-9</c:v>
                </c:pt>
                <c:pt idx="3342">
                  <c:v>-9.94E-9</c:v>
                </c:pt>
                <c:pt idx="3343">
                  <c:v>-9.9338000000000006E-9</c:v>
                </c:pt>
                <c:pt idx="3344">
                  <c:v>-9.9275000000000007E-9</c:v>
                </c:pt>
                <c:pt idx="3345">
                  <c:v>-9.9212999999999996E-9</c:v>
                </c:pt>
                <c:pt idx="3346">
                  <c:v>-9.9149999999999998E-9</c:v>
                </c:pt>
                <c:pt idx="3347">
                  <c:v>-9.9088000000000004E-9</c:v>
                </c:pt>
                <c:pt idx="3348">
                  <c:v>-9.9025000000000005E-9</c:v>
                </c:pt>
                <c:pt idx="3349">
                  <c:v>-9.8962999999999994E-9</c:v>
                </c:pt>
                <c:pt idx="3350">
                  <c:v>-9.8899999999999996E-9</c:v>
                </c:pt>
                <c:pt idx="3351">
                  <c:v>-9.8838000000000001E-9</c:v>
                </c:pt>
                <c:pt idx="3352">
                  <c:v>-9.8775000000000003E-9</c:v>
                </c:pt>
                <c:pt idx="3353">
                  <c:v>-9.8712999999999992E-9</c:v>
                </c:pt>
                <c:pt idx="3354">
                  <c:v>-9.8649999999999993E-9</c:v>
                </c:pt>
                <c:pt idx="3355">
                  <c:v>-9.8587999999999999E-9</c:v>
                </c:pt>
                <c:pt idx="3356">
                  <c:v>-9.8525E-9</c:v>
                </c:pt>
                <c:pt idx="3357">
                  <c:v>-9.8463000000000006E-9</c:v>
                </c:pt>
                <c:pt idx="3358">
                  <c:v>-9.8400000000000008E-9</c:v>
                </c:pt>
                <c:pt idx="3359">
                  <c:v>-9.8337999999999997E-9</c:v>
                </c:pt>
                <c:pt idx="3360">
                  <c:v>-9.8274999999999998E-9</c:v>
                </c:pt>
                <c:pt idx="3361">
                  <c:v>-9.8213000000000004E-9</c:v>
                </c:pt>
                <c:pt idx="3362">
                  <c:v>-9.8150000000000005E-9</c:v>
                </c:pt>
                <c:pt idx="3363">
                  <c:v>-9.8087999999999995E-9</c:v>
                </c:pt>
                <c:pt idx="3364">
                  <c:v>-9.8024999999999996E-9</c:v>
                </c:pt>
                <c:pt idx="3365">
                  <c:v>-9.7963000000000002E-9</c:v>
                </c:pt>
                <c:pt idx="3366">
                  <c:v>-9.7900000000000003E-9</c:v>
                </c:pt>
                <c:pt idx="3367">
                  <c:v>-9.7837999999999992E-9</c:v>
                </c:pt>
                <c:pt idx="3368">
                  <c:v>-9.7774999999999994E-9</c:v>
                </c:pt>
                <c:pt idx="3369">
                  <c:v>-9.7713E-9</c:v>
                </c:pt>
                <c:pt idx="3370">
                  <c:v>-9.7650000000000001E-9</c:v>
                </c:pt>
                <c:pt idx="3371">
                  <c:v>-9.7588000000000007E-9</c:v>
                </c:pt>
                <c:pt idx="3372">
                  <c:v>-9.7525000000000008E-9</c:v>
                </c:pt>
                <c:pt idx="3373">
                  <c:v>-9.7462999999999997E-9</c:v>
                </c:pt>
                <c:pt idx="3374">
                  <c:v>-9.7399999999999999E-9</c:v>
                </c:pt>
                <c:pt idx="3375">
                  <c:v>-9.7338000000000004E-9</c:v>
                </c:pt>
                <c:pt idx="3376">
                  <c:v>-9.7275000000000006E-9</c:v>
                </c:pt>
                <c:pt idx="3377">
                  <c:v>-9.7212999999999995E-9</c:v>
                </c:pt>
                <c:pt idx="3378">
                  <c:v>-9.7149999999999996E-9</c:v>
                </c:pt>
                <c:pt idx="3379">
                  <c:v>-9.7088000000000002E-9</c:v>
                </c:pt>
                <c:pt idx="3380">
                  <c:v>-9.7025000000000004E-9</c:v>
                </c:pt>
                <c:pt idx="3381">
                  <c:v>-9.6962999999999993E-9</c:v>
                </c:pt>
                <c:pt idx="3382">
                  <c:v>-9.6899999999999994E-9</c:v>
                </c:pt>
                <c:pt idx="3383">
                  <c:v>-9.6838E-9</c:v>
                </c:pt>
                <c:pt idx="3384">
                  <c:v>-9.6775000000000001E-9</c:v>
                </c:pt>
                <c:pt idx="3385">
                  <c:v>-9.6713000000000007E-9</c:v>
                </c:pt>
                <c:pt idx="3386">
                  <c:v>-9.6649999999999992E-9</c:v>
                </c:pt>
                <c:pt idx="3387">
                  <c:v>-9.6587999999999998E-9</c:v>
                </c:pt>
                <c:pt idx="3388">
                  <c:v>-9.6524999999999999E-9</c:v>
                </c:pt>
                <c:pt idx="3389">
                  <c:v>-9.6463000000000005E-9</c:v>
                </c:pt>
                <c:pt idx="3390">
                  <c:v>-9.6400000000000006E-9</c:v>
                </c:pt>
                <c:pt idx="3391">
                  <c:v>-9.6337999999999996E-9</c:v>
                </c:pt>
                <c:pt idx="3392">
                  <c:v>-9.6274999999999997E-9</c:v>
                </c:pt>
                <c:pt idx="3393">
                  <c:v>-9.6213000000000003E-9</c:v>
                </c:pt>
                <c:pt idx="3394">
                  <c:v>-9.6150000000000004E-9</c:v>
                </c:pt>
                <c:pt idx="3395">
                  <c:v>-9.6087999999999993E-9</c:v>
                </c:pt>
                <c:pt idx="3396">
                  <c:v>-9.6024999999999995E-9</c:v>
                </c:pt>
                <c:pt idx="3397">
                  <c:v>-9.5963E-9</c:v>
                </c:pt>
                <c:pt idx="3398">
                  <c:v>-9.5900000000000002E-9</c:v>
                </c:pt>
                <c:pt idx="3399">
                  <c:v>-9.5838000000000008E-9</c:v>
                </c:pt>
                <c:pt idx="3400">
                  <c:v>-9.5774999999999992E-9</c:v>
                </c:pt>
                <c:pt idx="3401">
                  <c:v>-9.5712999999999998E-9</c:v>
                </c:pt>
                <c:pt idx="3402">
                  <c:v>-9.565E-9</c:v>
                </c:pt>
                <c:pt idx="3403">
                  <c:v>-9.5588000000000005E-9</c:v>
                </c:pt>
                <c:pt idx="3404">
                  <c:v>-9.5525000000000007E-9</c:v>
                </c:pt>
                <c:pt idx="3405">
                  <c:v>-9.5462999999999996E-9</c:v>
                </c:pt>
                <c:pt idx="3406">
                  <c:v>-9.5399999999999997E-9</c:v>
                </c:pt>
                <c:pt idx="3407">
                  <c:v>-9.5338000000000003E-9</c:v>
                </c:pt>
                <c:pt idx="3408">
                  <c:v>-9.5275000000000004E-9</c:v>
                </c:pt>
                <c:pt idx="3409">
                  <c:v>-9.5212999999999994E-9</c:v>
                </c:pt>
                <c:pt idx="3410">
                  <c:v>-9.5149999999999995E-9</c:v>
                </c:pt>
                <c:pt idx="3411">
                  <c:v>-9.5088000000000001E-9</c:v>
                </c:pt>
                <c:pt idx="3412">
                  <c:v>-9.5025000000000002E-9</c:v>
                </c:pt>
                <c:pt idx="3413">
                  <c:v>-9.4963000000000008E-9</c:v>
                </c:pt>
                <c:pt idx="3414">
                  <c:v>-9.4899999999999993E-9</c:v>
                </c:pt>
                <c:pt idx="3415">
                  <c:v>-9.4837999999999999E-9</c:v>
                </c:pt>
                <c:pt idx="3416">
                  <c:v>-9.4775E-9</c:v>
                </c:pt>
                <c:pt idx="3417">
                  <c:v>-9.4713000000000006E-9</c:v>
                </c:pt>
                <c:pt idx="3418">
                  <c:v>-9.4650000000000007E-9</c:v>
                </c:pt>
                <c:pt idx="3419">
                  <c:v>-9.4587999999999996E-9</c:v>
                </c:pt>
                <c:pt idx="3420">
                  <c:v>-9.4524999999999998E-9</c:v>
                </c:pt>
                <c:pt idx="3421">
                  <c:v>-9.4463000000000004E-9</c:v>
                </c:pt>
                <c:pt idx="3422">
                  <c:v>-9.4400000000000005E-9</c:v>
                </c:pt>
                <c:pt idx="3423">
                  <c:v>-9.4337999999999994E-9</c:v>
                </c:pt>
                <c:pt idx="3424">
                  <c:v>-9.4274999999999995E-9</c:v>
                </c:pt>
                <c:pt idx="3425">
                  <c:v>-9.4213000000000001E-9</c:v>
                </c:pt>
                <c:pt idx="3426">
                  <c:v>-9.4150000000000003E-9</c:v>
                </c:pt>
                <c:pt idx="3427">
                  <c:v>-9.4087999999999992E-9</c:v>
                </c:pt>
                <c:pt idx="3428">
                  <c:v>-9.4024999999999993E-9</c:v>
                </c:pt>
                <c:pt idx="3429">
                  <c:v>-9.3962999999999999E-9</c:v>
                </c:pt>
                <c:pt idx="3430">
                  <c:v>-9.39E-9</c:v>
                </c:pt>
                <c:pt idx="3431">
                  <c:v>-9.3838000000000006E-9</c:v>
                </c:pt>
                <c:pt idx="3432">
                  <c:v>-9.3775000000000008E-9</c:v>
                </c:pt>
                <c:pt idx="3433">
                  <c:v>-9.3712999999999997E-9</c:v>
                </c:pt>
                <c:pt idx="3434">
                  <c:v>-9.3649999999999998E-9</c:v>
                </c:pt>
                <c:pt idx="3435">
                  <c:v>-9.3588000000000004E-9</c:v>
                </c:pt>
                <c:pt idx="3436">
                  <c:v>-9.3525000000000005E-9</c:v>
                </c:pt>
                <c:pt idx="3437">
                  <c:v>-9.3462999999999995E-9</c:v>
                </c:pt>
                <c:pt idx="3438">
                  <c:v>-9.3399999999999996E-9</c:v>
                </c:pt>
                <c:pt idx="3439">
                  <c:v>-9.3338000000000002E-9</c:v>
                </c:pt>
                <c:pt idx="3440">
                  <c:v>-9.3275000000000003E-9</c:v>
                </c:pt>
                <c:pt idx="3441">
                  <c:v>-9.3212999999999992E-9</c:v>
                </c:pt>
                <c:pt idx="3442">
                  <c:v>-9.3149999999999994E-9</c:v>
                </c:pt>
                <c:pt idx="3443">
                  <c:v>-9.3087999999999999E-9</c:v>
                </c:pt>
                <c:pt idx="3444">
                  <c:v>-9.3025000000000001E-9</c:v>
                </c:pt>
                <c:pt idx="3445">
                  <c:v>-9.2963000000000007E-9</c:v>
                </c:pt>
                <c:pt idx="3446">
                  <c:v>-9.2900000000000008E-9</c:v>
                </c:pt>
                <c:pt idx="3447">
                  <c:v>-9.2837999999999997E-9</c:v>
                </c:pt>
                <c:pt idx="3448">
                  <c:v>-9.2774999999999999E-9</c:v>
                </c:pt>
                <c:pt idx="3449">
                  <c:v>-9.2713000000000004E-9</c:v>
                </c:pt>
                <c:pt idx="3450">
                  <c:v>-9.2650000000000006E-9</c:v>
                </c:pt>
                <c:pt idx="3451">
                  <c:v>-9.2587999999999995E-9</c:v>
                </c:pt>
                <c:pt idx="3452">
                  <c:v>-9.2524999999999996E-9</c:v>
                </c:pt>
                <c:pt idx="3453">
                  <c:v>-9.2463000000000002E-9</c:v>
                </c:pt>
                <c:pt idx="3454">
                  <c:v>-9.2400000000000004E-9</c:v>
                </c:pt>
                <c:pt idx="3455">
                  <c:v>-9.2337999999999993E-9</c:v>
                </c:pt>
                <c:pt idx="3456">
                  <c:v>-9.2274999999999994E-9</c:v>
                </c:pt>
                <c:pt idx="3457">
                  <c:v>-9.2213E-9</c:v>
                </c:pt>
                <c:pt idx="3458">
                  <c:v>-9.2150000000000001E-9</c:v>
                </c:pt>
                <c:pt idx="3459">
                  <c:v>-9.2088000000000007E-9</c:v>
                </c:pt>
                <c:pt idx="3460">
                  <c:v>-9.2024999999999992E-9</c:v>
                </c:pt>
                <c:pt idx="3461">
                  <c:v>-9.1962999999999998E-9</c:v>
                </c:pt>
                <c:pt idx="3462">
                  <c:v>-9.1899999999999999E-9</c:v>
                </c:pt>
                <c:pt idx="3463">
                  <c:v>-9.1838000000000005E-9</c:v>
                </c:pt>
                <c:pt idx="3464">
                  <c:v>-9.1775000000000006E-9</c:v>
                </c:pt>
                <c:pt idx="3465">
                  <c:v>-9.1712999999999995E-9</c:v>
                </c:pt>
                <c:pt idx="3466">
                  <c:v>-9.1649999999999997E-9</c:v>
                </c:pt>
                <c:pt idx="3467">
                  <c:v>-9.1588000000000003E-9</c:v>
                </c:pt>
                <c:pt idx="3468">
                  <c:v>-9.1525000000000004E-9</c:v>
                </c:pt>
                <c:pt idx="3469">
                  <c:v>-9.1462999999999993E-9</c:v>
                </c:pt>
                <c:pt idx="3470">
                  <c:v>-9.1399999999999995E-9</c:v>
                </c:pt>
                <c:pt idx="3471">
                  <c:v>-9.1338E-9</c:v>
                </c:pt>
                <c:pt idx="3472">
                  <c:v>-9.1275000000000002E-9</c:v>
                </c:pt>
                <c:pt idx="3473">
                  <c:v>-9.1213000000000008E-9</c:v>
                </c:pt>
                <c:pt idx="3474">
                  <c:v>-9.1149999999999992E-9</c:v>
                </c:pt>
                <c:pt idx="3475">
                  <c:v>-9.1087999999999998E-9</c:v>
                </c:pt>
                <c:pt idx="3476">
                  <c:v>-9.1024999999999999E-9</c:v>
                </c:pt>
                <c:pt idx="3477">
                  <c:v>-9.0963000000000005E-9</c:v>
                </c:pt>
                <c:pt idx="3478">
                  <c:v>-9.0900000000000007E-9</c:v>
                </c:pt>
                <c:pt idx="3479">
                  <c:v>-9.0837999999999996E-9</c:v>
                </c:pt>
                <c:pt idx="3480">
                  <c:v>-9.0774999999999997E-9</c:v>
                </c:pt>
                <c:pt idx="3481">
                  <c:v>-9.0713000000000003E-9</c:v>
                </c:pt>
                <c:pt idx="3482">
                  <c:v>-9.0650000000000004E-9</c:v>
                </c:pt>
                <c:pt idx="3483">
                  <c:v>-9.0587999999999994E-9</c:v>
                </c:pt>
                <c:pt idx="3484">
                  <c:v>-9.0524999999999995E-9</c:v>
                </c:pt>
                <c:pt idx="3485">
                  <c:v>-9.0463000000000001E-9</c:v>
                </c:pt>
                <c:pt idx="3486">
                  <c:v>-9.0400000000000002E-9</c:v>
                </c:pt>
                <c:pt idx="3487">
                  <c:v>-9.0338000000000008E-9</c:v>
                </c:pt>
                <c:pt idx="3488">
                  <c:v>-9.0274999999999993E-9</c:v>
                </c:pt>
                <c:pt idx="3489">
                  <c:v>-9.0212999999999999E-9</c:v>
                </c:pt>
                <c:pt idx="3490">
                  <c:v>-9.015E-9</c:v>
                </c:pt>
                <c:pt idx="3491">
                  <c:v>-9.0088000000000006E-9</c:v>
                </c:pt>
                <c:pt idx="3492">
                  <c:v>-9.0025000000000007E-9</c:v>
                </c:pt>
                <c:pt idx="3493">
                  <c:v>-8.9962999999999996E-9</c:v>
                </c:pt>
                <c:pt idx="3494">
                  <c:v>-8.9899999999999998E-9</c:v>
                </c:pt>
                <c:pt idx="3495">
                  <c:v>-8.9838000000000003E-9</c:v>
                </c:pt>
                <c:pt idx="3496">
                  <c:v>-8.9775000000000005E-9</c:v>
                </c:pt>
                <c:pt idx="3497">
                  <c:v>-8.9712999999999994E-9</c:v>
                </c:pt>
                <c:pt idx="3498">
                  <c:v>-8.9649999999999995E-9</c:v>
                </c:pt>
                <c:pt idx="3499">
                  <c:v>-8.9588000000000001E-9</c:v>
                </c:pt>
                <c:pt idx="3500">
                  <c:v>-8.9525000000000003E-9</c:v>
                </c:pt>
                <c:pt idx="3501">
                  <c:v>-8.9462999999999992E-9</c:v>
                </c:pt>
                <c:pt idx="3502">
                  <c:v>-8.9399999999999993E-9</c:v>
                </c:pt>
                <c:pt idx="3503">
                  <c:v>-8.9337999999999999E-9</c:v>
                </c:pt>
                <c:pt idx="3504">
                  <c:v>-8.9275E-9</c:v>
                </c:pt>
                <c:pt idx="3505">
                  <c:v>-8.9213000000000006E-9</c:v>
                </c:pt>
                <c:pt idx="3506">
                  <c:v>-8.9150000000000008E-9</c:v>
                </c:pt>
                <c:pt idx="3507">
                  <c:v>-8.9087999999999997E-9</c:v>
                </c:pt>
                <c:pt idx="3508">
                  <c:v>-8.9024999999999998E-9</c:v>
                </c:pt>
                <c:pt idx="3509">
                  <c:v>-8.8963000000000004E-9</c:v>
                </c:pt>
                <c:pt idx="3510">
                  <c:v>-8.8900000000000005E-9</c:v>
                </c:pt>
                <c:pt idx="3511">
                  <c:v>-8.8837999999999995E-9</c:v>
                </c:pt>
                <c:pt idx="3512">
                  <c:v>-8.8774999999999996E-9</c:v>
                </c:pt>
                <c:pt idx="3513">
                  <c:v>-8.8713000000000002E-9</c:v>
                </c:pt>
                <c:pt idx="3514">
                  <c:v>-8.8650000000000003E-9</c:v>
                </c:pt>
                <c:pt idx="3515">
                  <c:v>-8.8587999999999992E-9</c:v>
                </c:pt>
                <c:pt idx="3516">
                  <c:v>-8.8524999999999994E-9</c:v>
                </c:pt>
                <c:pt idx="3517">
                  <c:v>-8.8462999999999999E-9</c:v>
                </c:pt>
                <c:pt idx="3518">
                  <c:v>-8.8400000000000001E-9</c:v>
                </c:pt>
                <c:pt idx="3519">
                  <c:v>-8.8338000000000007E-9</c:v>
                </c:pt>
                <c:pt idx="3520">
                  <c:v>-8.8275000000000008E-9</c:v>
                </c:pt>
                <c:pt idx="3521">
                  <c:v>-8.8212999999999997E-9</c:v>
                </c:pt>
                <c:pt idx="3522">
                  <c:v>-8.8149999999999999E-9</c:v>
                </c:pt>
                <c:pt idx="3523">
                  <c:v>-8.8088000000000004E-9</c:v>
                </c:pt>
                <c:pt idx="3524">
                  <c:v>-8.8025000000000006E-9</c:v>
                </c:pt>
                <c:pt idx="3525">
                  <c:v>-8.7962999999999995E-9</c:v>
                </c:pt>
                <c:pt idx="3526">
                  <c:v>-8.7899999999999996E-9</c:v>
                </c:pt>
                <c:pt idx="3527">
                  <c:v>-8.7838000000000002E-9</c:v>
                </c:pt>
                <c:pt idx="3528">
                  <c:v>-8.7775000000000003E-9</c:v>
                </c:pt>
                <c:pt idx="3529">
                  <c:v>-8.7712999999999993E-9</c:v>
                </c:pt>
                <c:pt idx="3530">
                  <c:v>-8.7649999999999994E-9</c:v>
                </c:pt>
                <c:pt idx="3531">
                  <c:v>-8.7588E-9</c:v>
                </c:pt>
                <c:pt idx="3532">
                  <c:v>-8.7525000000000001E-9</c:v>
                </c:pt>
                <c:pt idx="3533">
                  <c:v>-8.7463000000000007E-9</c:v>
                </c:pt>
                <c:pt idx="3534">
                  <c:v>-8.7399999999999992E-9</c:v>
                </c:pt>
                <c:pt idx="3535">
                  <c:v>-8.7337999999999998E-9</c:v>
                </c:pt>
                <c:pt idx="3536">
                  <c:v>-8.7274999999999999E-9</c:v>
                </c:pt>
                <c:pt idx="3537">
                  <c:v>-8.7213000000000005E-9</c:v>
                </c:pt>
                <c:pt idx="3538">
                  <c:v>-8.7150000000000006E-9</c:v>
                </c:pt>
                <c:pt idx="3539">
                  <c:v>-8.7087999999999995E-9</c:v>
                </c:pt>
                <c:pt idx="3540">
                  <c:v>-8.7024999999999997E-9</c:v>
                </c:pt>
                <c:pt idx="3541">
                  <c:v>-8.6963000000000003E-9</c:v>
                </c:pt>
                <c:pt idx="3542">
                  <c:v>-8.6900000000000004E-9</c:v>
                </c:pt>
                <c:pt idx="3543">
                  <c:v>-8.6837999999999993E-9</c:v>
                </c:pt>
                <c:pt idx="3544">
                  <c:v>-8.6774999999999995E-9</c:v>
                </c:pt>
                <c:pt idx="3545">
                  <c:v>-8.6713E-9</c:v>
                </c:pt>
                <c:pt idx="3546">
                  <c:v>-8.6650000000000002E-9</c:v>
                </c:pt>
                <c:pt idx="3547">
                  <c:v>-8.6588000000000007E-9</c:v>
                </c:pt>
                <c:pt idx="3548">
                  <c:v>-8.6524999999999992E-9</c:v>
                </c:pt>
                <c:pt idx="3549">
                  <c:v>-8.6462999999999998E-9</c:v>
                </c:pt>
                <c:pt idx="3550">
                  <c:v>-8.6399999999999999E-9</c:v>
                </c:pt>
                <c:pt idx="3551">
                  <c:v>-8.6338000000000005E-9</c:v>
                </c:pt>
                <c:pt idx="3552">
                  <c:v>-8.6275000000000007E-9</c:v>
                </c:pt>
                <c:pt idx="3553">
                  <c:v>-8.6212999999999996E-9</c:v>
                </c:pt>
                <c:pt idx="3554">
                  <c:v>-8.6149999999999997E-9</c:v>
                </c:pt>
                <c:pt idx="3555">
                  <c:v>-8.6088000000000003E-9</c:v>
                </c:pt>
                <c:pt idx="3556">
                  <c:v>-8.6025000000000004E-9</c:v>
                </c:pt>
                <c:pt idx="3557">
                  <c:v>-8.5962999999999994E-9</c:v>
                </c:pt>
                <c:pt idx="3558">
                  <c:v>-8.5899999999999995E-9</c:v>
                </c:pt>
                <c:pt idx="3559">
                  <c:v>-8.5838000000000001E-9</c:v>
                </c:pt>
                <c:pt idx="3560">
                  <c:v>-8.5775000000000002E-9</c:v>
                </c:pt>
                <c:pt idx="3561">
                  <c:v>-8.5713000000000008E-9</c:v>
                </c:pt>
                <c:pt idx="3562">
                  <c:v>-8.5649999999999993E-9</c:v>
                </c:pt>
                <c:pt idx="3563">
                  <c:v>-8.5587999999999999E-9</c:v>
                </c:pt>
                <c:pt idx="3564">
                  <c:v>-8.5525E-9</c:v>
                </c:pt>
                <c:pt idx="3565">
                  <c:v>-8.5463000000000006E-9</c:v>
                </c:pt>
                <c:pt idx="3566">
                  <c:v>-8.5400000000000007E-9</c:v>
                </c:pt>
                <c:pt idx="3567">
                  <c:v>-8.5337999999999996E-9</c:v>
                </c:pt>
                <c:pt idx="3568">
                  <c:v>-8.5274999999999998E-9</c:v>
                </c:pt>
                <c:pt idx="3569">
                  <c:v>-8.5213000000000003E-9</c:v>
                </c:pt>
                <c:pt idx="3570">
                  <c:v>-8.5150000000000005E-9</c:v>
                </c:pt>
                <c:pt idx="3571">
                  <c:v>-8.5087999999999994E-9</c:v>
                </c:pt>
                <c:pt idx="3572">
                  <c:v>-8.5024999999999995E-9</c:v>
                </c:pt>
                <c:pt idx="3573">
                  <c:v>-8.4963000000000001E-9</c:v>
                </c:pt>
                <c:pt idx="3574">
                  <c:v>-8.4900000000000003E-9</c:v>
                </c:pt>
                <c:pt idx="3575">
                  <c:v>-8.4837999999999992E-9</c:v>
                </c:pt>
                <c:pt idx="3576">
                  <c:v>-8.4774999999999993E-9</c:v>
                </c:pt>
                <c:pt idx="3577">
                  <c:v>-8.4712999999999999E-9</c:v>
                </c:pt>
                <c:pt idx="3578">
                  <c:v>-8.465E-9</c:v>
                </c:pt>
                <c:pt idx="3579">
                  <c:v>-8.4588000000000006E-9</c:v>
                </c:pt>
                <c:pt idx="3580">
                  <c:v>-8.4525000000000007E-9</c:v>
                </c:pt>
                <c:pt idx="3581">
                  <c:v>-8.4462999999999997E-9</c:v>
                </c:pt>
                <c:pt idx="3582">
                  <c:v>-8.4399999999999998E-9</c:v>
                </c:pt>
                <c:pt idx="3583">
                  <c:v>-8.4338000000000004E-9</c:v>
                </c:pt>
                <c:pt idx="3584">
                  <c:v>-8.4275000000000005E-9</c:v>
                </c:pt>
                <c:pt idx="3585">
                  <c:v>-8.4212999999999994E-9</c:v>
                </c:pt>
                <c:pt idx="3586">
                  <c:v>-8.4149999999999996E-9</c:v>
                </c:pt>
                <c:pt idx="3587">
                  <c:v>-8.4088000000000002E-9</c:v>
                </c:pt>
                <c:pt idx="3588">
                  <c:v>-8.4025000000000003E-9</c:v>
                </c:pt>
                <c:pt idx="3589">
                  <c:v>-8.3962999999999992E-9</c:v>
                </c:pt>
                <c:pt idx="3590">
                  <c:v>-8.3899999999999994E-9</c:v>
                </c:pt>
                <c:pt idx="3591">
                  <c:v>-8.3837999999999999E-9</c:v>
                </c:pt>
                <c:pt idx="3592">
                  <c:v>-8.3775000000000001E-9</c:v>
                </c:pt>
                <c:pt idx="3593">
                  <c:v>-8.3713000000000007E-9</c:v>
                </c:pt>
                <c:pt idx="3594">
                  <c:v>-8.3650000000000008E-9</c:v>
                </c:pt>
                <c:pt idx="3595">
                  <c:v>-8.3587999999999997E-9</c:v>
                </c:pt>
                <c:pt idx="3596">
                  <c:v>-8.3524999999999998E-9</c:v>
                </c:pt>
                <c:pt idx="3597">
                  <c:v>-8.3463000000000004E-9</c:v>
                </c:pt>
                <c:pt idx="3598">
                  <c:v>-8.3400000000000006E-9</c:v>
                </c:pt>
                <c:pt idx="3599">
                  <c:v>-8.3337999999999995E-9</c:v>
                </c:pt>
                <c:pt idx="3600">
                  <c:v>-8.3274999999999996E-9</c:v>
                </c:pt>
                <c:pt idx="3601">
                  <c:v>-8.3213000000000002E-9</c:v>
                </c:pt>
                <c:pt idx="3602">
                  <c:v>-8.3150000000000003E-9</c:v>
                </c:pt>
                <c:pt idx="3603">
                  <c:v>-8.3087999999999993E-9</c:v>
                </c:pt>
                <c:pt idx="3604">
                  <c:v>-8.3024999999999994E-9</c:v>
                </c:pt>
                <c:pt idx="3605">
                  <c:v>-8.2963E-9</c:v>
                </c:pt>
                <c:pt idx="3606">
                  <c:v>-8.2900000000000001E-9</c:v>
                </c:pt>
                <c:pt idx="3607">
                  <c:v>-8.2838000000000007E-9</c:v>
                </c:pt>
                <c:pt idx="3608">
                  <c:v>-8.2774999999999992E-9</c:v>
                </c:pt>
                <c:pt idx="3609">
                  <c:v>-8.2712999999999998E-9</c:v>
                </c:pt>
                <c:pt idx="3610">
                  <c:v>-8.2649999999999999E-9</c:v>
                </c:pt>
                <c:pt idx="3611">
                  <c:v>-8.2588000000000005E-9</c:v>
                </c:pt>
                <c:pt idx="3612">
                  <c:v>-8.2525000000000006E-9</c:v>
                </c:pt>
                <c:pt idx="3613">
                  <c:v>-8.2462999999999995E-9</c:v>
                </c:pt>
                <c:pt idx="3614">
                  <c:v>-8.2399999999999997E-9</c:v>
                </c:pt>
                <c:pt idx="3615">
                  <c:v>-8.2338000000000002E-9</c:v>
                </c:pt>
                <c:pt idx="3616">
                  <c:v>-8.2275000000000004E-9</c:v>
                </c:pt>
                <c:pt idx="3617">
                  <c:v>-8.2212999999999993E-9</c:v>
                </c:pt>
                <c:pt idx="3618">
                  <c:v>-8.2149999999999994E-9</c:v>
                </c:pt>
                <c:pt idx="3619">
                  <c:v>-8.2088E-9</c:v>
                </c:pt>
                <c:pt idx="3620">
                  <c:v>-8.2025000000000002E-9</c:v>
                </c:pt>
                <c:pt idx="3621">
                  <c:v>-8.1963000000000007E-9</c:v>
                </c:pt>
                <c:pt idx="3622">
                  <c:v>-8.1899999999999992E-9</c:v>
                </c:pt>
                <c:pt idx="3623">
                  <c:v>-8.1837999999999998E-9</c:v>
                </c:pt>
                <c:pt idx="3624">
                  <c:v>-8.1774999999999999E-9</c:v>
                </c:pt>
                <c:pt idx="3625">
                  <c:v>-8.1713000000000005E-9</c:v>
                </c:pt>
                <c:pt idx="3626">
                  <c:v>-8.1650000000000007E-9</c:v>
                </c:pt>
                <c:pt idx="3627">
                  <c:v>-8.1587999999999996E-9</c:v>
                </c:pt>
                <c:pt idx="3628">
                  <c:v>-8.1524999999999997E-9</c:v>
                </c:pt>
                <c:pt idx="3629">
                  <c:v>-8.1463000000000003E-9</c:v>
                </c:pt>
                <c:pt idx="3630">
                  <c:v>-8.1400000000000004E-9</c:v>
                </c:pt>
                <c:pt idx="3631">
                  <c:v>-8.1337999999999994E-9</c:v>
                </c:pt>
                <c:pt idx="3632">
                  <c:v>-8.1274999999999995E-9</c:v>
                </c:pt>
                <c:pt idx="3633">
                  <c:v>-8.1213000000000001E-9</c:v>
                </c:pt>
                <c:pt idx="3634">
                  <c:v>-8.1150000000000002E-9</c:v>
                </c:pt>
                <c:pt idx="3635">
                  <c:v>-8.1088000000000008E-9</c:v>
                </c:pt>
                <c:pt idx="3636">
                  <c:v>-8.1024999999999993E-9</c:v>
                </c:pt>
                <c:pt idx="3637">
                  <c:v>-8.0962999999999998E-9</c:v>
                </c:pt>
                <c:pt idx="3638">
                  <c:v>-8.09E-9</c:v>
                </c:pt>
                <c:pt idx="3639">
                  <c:v>-8.0838000000000006E-9</c:v>
                </c:pt>
                <c:pt idx="3640">
                  <c:v>-8.0775000000000007E-9</c:v>
                </c:pt>
                <c:pt idx="3641">
                  <c:v>-8.0712999999999996E-9</c:v>
                </c:pt>
                <c:pt idx="3642">
                  <c:v>-8.0649999999999998E-9</c:v>
                </c:pt>
                <c:pt idx="3643">
                  <c:v>-8.0588000000000003E-9</c:v>
                </c:pt>
                <c:pt idx="3644">
                  <c:v>-8.0525000000000005E-9</c:v>
                </c:pt>
                <c:pt idx="3645">
                  <c:v>-8.0462999999999994E-9</c:v>
                </c:pt>
                <c:pt idx="3646">
                  <c:v>-8.0399999999999995E-9</c:v>
                </c:pt>
                <c:pt idx="3647">
                  <c:v>-8.0338000000000001E-9</c:v>
                </c:pt>
                <c:pt idx="3648">
                  <c:v>-8.0275000000000002E-9</c:v>
                </c:pt>
                <c:pt idx="3649">
                  <c:v>-8.0212999999999992E-9</c:v>
                </c:pt>
                <c:pt idx="3650">
                  <c:v>-8.0149999999999993E-9</c:v>
                </c:pt>
                <c:pt idx="3651">
                  <c:v>-8.0087999999999999E-9</c:v>
                </c:pt>
                <c:pt idx="3652">
                  <c:v>-8.0025E-9</c:v>
                </c:pt>
                <c:pt idx="3653">
                  <c:v>-7.9963000000000006E-9</c:v>
                </c:pt>
                <c:pt idx="3654">
                  <c:v>-7.9900000000000007E-9</c:v>
                </c:pt>
                <c:pt idx="3655">
                  <c:v>-7.9837999999999997E-9</c:v>
                </c:pt>
                <c:pt idx="3656">
                  <c:v>-7.9774999999999998E-9</c:v>
                </c:pt>
                <c:pt idx="3657">
                  <c:v>-7.9713000000000004E-9</c:v>
                </c:pt>
                <c:pt idx="3658">
                  <c:v>-7.9650000000000005E-9</c:v>
                </c:pt>
                <c:pt idx="3659">
                  <c:v>-7.9587999999999994E-9</c:v>
                </c:pt>
                <c:pt idx="3660">
                  <c:v>-7.9524999999999996E-9</c:v>
                </c:pt>
                <c:pt idx="3661">
                  <c:v>-7.9463000000000002E-9</c:v>
                </c:pt>
                <c:pt idx="3662">
                  <c:v>-7.9400000000000003E-9</c:v>
                </c:pt>
                <c:pt idx="3663">
                  <c:v>-7.9337999999999992E-9</c:v>
                </c:pt>
                <c:pt idx="3664">
                  <c:v>-7.9274999999999994E-9</c:v>
                </c:pt>
                <c:pt idx="3665">
                  <c:v>-7.9212999999999999E-9</c:v>
                </c:pt>
                <c:pt idx="3666">
                  <c:v>-7.9150000000000001E-9</c:v>
                </c:pt>
                <c:pt idx="3667">
                  <c:v>-7.9088000000000006E-9</c:v>
                </c:pt>
                <c:pt idx="3668">
                  <c:v>-7.9025000000000008E-9</c:v>
                </c:pt>
                <c:pt idx="3669">
                  <c:v>-7.8962999999999997E-9</c:v>
                </c:pt>
                <c:pt idx="3670">
                  <c:v>-7.8899999999999998E-9</c:v>
                </c:pt>
                <c:pt idx="3671">
                  <c:v>-7.8838000000000004E-9</c:v>
                </c:pt>
                <c:pt idx="3672">
                  <c:v>-7.8775000000000006E-9</c:v>
                </c:pt>
                <c:pt idx="3673">
                  <c:v>-7.8712999999999995E-9</c:v>
                </c:pt>
                <c:pt idx="3674">
                  <c:v>-7.8649999999999996E-9</c:v>
                </c:pt>
                <c:pt idx="3675">
                  <c:v>-7.8588000000000002E-9</c:v>
                </c:pt>
                <c:pt idx="3676">
                  <c:v>-7.8525000000000003E-9</c:v>
                </c:pt>
                <c:pt idx="3677">
                  <c:v>-7.8462999999999993E-9</c:v>
                </c:pt>
                <c:pt idx="3678">
                  <c:v>-7.8399999999999994E-9</c:v>
                </c:pt>
                <c:pt idx="3679">
                  <c:v>-7.8338E-9</c:v>
                </c:pt>
                <c:pt idx="3680">
                  <c:v>-7.8275000000000001E-9</c:v>
                </c:pt>
                <c:pt idx="3681">
                  <c:v>-7.8213000000000007E-9</c:v>
                </c:pt>
                <c:pt idx="3682">
                  <c:v>-7.8150000000000008E-9</c:v>
                </c:pt>
                <c:pt idx="3683">
                  <c:v>-7.8087999999999998E-9</c:v>
                </c:pt>
                <c:pt idx="3684">
                  <c:v>-7.8024999999999999E-9</c:v>
                </c:pt>
                <c:pt idx="3685">
                  <c:v>-7.7963000000000005E-9</c:v>
                </c:pt>
                <c:pt idx="3686">
                  <c:v>-7.7900000000000006E-9</c:v>
                </c:pt>
                <c:pt idx="3687">
                  <c:v>-7.7837999999999995E-9</c:v>
                </c:pt>
                <c:pt idx="3688">
                  <c:v>-7.7774999999999997E-9</c:v>
                </c:pt>
                <c:pt idx="3689">
                  <c:v>-7.7713000000000002E-9</c:v>
                </c:pt>
                <c:pt idx="3690">
                  <c:v>-7.7650000000000004E-9</c:v>
                </c:pt>
                <c:pt idx="3691">
                  <c:v>-7.7587999999999993E-9</c:v>
                </c:pt>
                <c:pt idx="3692">
                  <c:v>-7.7524999999999994E-9</c:v>
                </c:pt>
                <c:pt idx="3693">
                  <c:v>-7.7463E-9</c:v>
                </c:pt>
                <c:pt idx="3694">
                  <c:v>-7.7400000000000002E-9</c:v>
                </c:pt>
                <c:pt idx="3695">
                  <c:v>-7.7338000000000007E-9</c:v>
                </c:pt>
                <c:pt idx="3696">
                  <c:v>-7.7274999999999992E-9</c:v>
                </c:pt>
                <c:pt idx="3697">
                  <c:v>-7.7212999999999998E-9</c:v>
                </c:pt>
                <c:pt idx="3698">
                  <c:v>-7.7149999999999999E-9</c:v>
                </c:pt>
                <c:pt idx="3699">
                  <c:v>-7.7088000000000005E-9</c:v>
                </c:pt>
                <c:pt idx="3700">
                  <c:v>-7.7025000000000006E-9</c:v>
                </c:pt>
                <c:pt idx="3701">
                  <c:v>-7.6962999999999996E-9</c:v>
                </c:pt>
                <c:pt idx="3702">
                  <c:v>-7.6899999999999997E-9</c:v>
                </c:pt>
                <c:pt idx="3703">
                  <c:v>-7.6838000000000003E-9</c:v>
                </c:pt>
                <c:pt idx="3704">
                  <c:v>-7.6775000000000004E-9</c:v>
                </c:pt>
                <c:pt idx="3705">
                  <c:v>-7.6712999999999993E-9</c:v>
                </c:pt>
                <c:pt idx="3706">
                  <c:v>-7.6649999999999995E-9</c:v>
                </c:pt>
                <c:pt idx="3707">
                  <c:v>-7.6588000000000001E-9</c:v>
                </c:pt>
                <c:pt idx="3708">
                  <c:v>-7.6525000000000002E-9</c:v>
                </c:pt>
                <c:pt idx="3709">
                  <c:v>-7.6463000000000008E-9</c:v>
                </c:pt>
                <c:pt idx="3710">
                  <c:v>-7.6399999999999993E-9</c:v>
                </c:pt>
                <c:pt idx="3711">
                  <c:v>-7.6337999999999998E-9</c:v>
                </c:pt>
                <c:pt idx="3712">
                  <c:v>-7.6275E-9</c:v>
                </c:pt>
                <c:pt idx="3713">
                  <c:v>-7.6213000000000006E-9</c:v>
                </c:pt>
                <c:pt idx="3714">
                  <c:v>-7.6150000000000007E-9</c:v>
                </c:pt>
                <c:pt idx="3715">
                  <c:v>-7.6087999999999996E-9</c:v>
                </c:pt>
                <c:pt idx="3716">
                  <c:v>-7.6024999999999998E-9</c:v>
                </c:pt>
                <c:pt idx="3717">
                  <c:v>-7.5963000000000003E-9</c:v>
                </c:pt>
                <c:pt idx="3718">
                  <c:v>-7.5900000000000005E-9</c:v>
                </c:pt>
                <c:pt idx="3719">
                  <c:v>-7.5837999999999994E-9</c:v>
                </c:pt>
                <c:pt idx="3720">
                  <c:v>-7.5774999999999995E-9</c:v>
                </c:pt>
                <c:pt idx="3721">
                  <c:v>-7.5713000000000001E-9</c:v>
                </c:pt>
                <c:pt idx="3722">
                  <c:v>-7.5650000000000002E-9</c:v>
                </c:pt>
                <c:pt idx="3723">
                  <c:v>-7.5588000000000008E-9</c:v>
                </c:pt>
                <c:pt idx="3724">
                  <c:v>-7.5524999999999993E-9</c:v>
                </c:pt>
                <c:pt idx="3725">
                  <c:v>-7.5462999999999999E-9</c:v>
                </c:pt>
                <c:pt idx="3726">
                  <c:v>-7.54E-9</c:v>
                </c:pt>
                <c:pt idx="3727">
                  <c:v>-7.5338000000000006E-9</c:v>
                </c:pt>
                <c:pt idx="3728">
                  <c:v>-7.5275000000000007E-9</c:v>
                </c:pt>
                <c:pt idx="3729">
                  <c:v>-7.5212999999999997E-9</c:v>
                </c:pt>
                <c:pt idx="3730">
                  <c:v>-7.5149999999999998E-9</c:v>
                </c:pt>
                <c:pt idx="3731">
                  <c:v>-7.5088000000000004E-9</c:v>
                </c:pt>
                <c:pt idx="3732">
                  <c:v>-7.5025000000000005E-9</c:v>
                </c:pt>
                <c:pt idx="3733">
                  <c:v>-7.4962999999999994E-9</c:v>
                </c:pt>
                <c:pt idx="3734">
                  <c:v>-7.4899999999999996E-9</c:v>
                </c:pt>
                <c:pt idx="3735">
                  <c:v>-7.4838000000000002E-9</c:v>
                </c:pt>
                <c:pt idx="3736">
                  <c:v>-7.4775000000000003E-9</c:v>
                </c:pt>
                <c:pt idx="3737">
                  <c:v>-7.4712999999999992E-9</c:v>
                </c:pt>
                <c:pt idx="3738">
                  <c:v>-7.4649999999999993E-9</c:v>
                </c:pt>
                <c:pt idx="3739">
                  <c:v>-7.4587999999999999E-9</c:v>
                </c:pt>
                <c:pt idx="3740">
                  <c:v>-7.4525000000000001E-9</c:v>
                </c:pt>
                <c:pt idx="3741">
                  <c:v>-7.4462999999999998E-9</c:v>
                </c:pt>
                <c:pt idx="3742">
                  <c:v>-7.44E-9</c:v>
                </c:pt>
                <c:pt idx="3743">
                  <c:v>-7.4337999999999997E-9</c:v>
                </c:pt>
                <c:pt idx="3744">
                  <c:v>-7.4274999999999998E-9</c:v>
                </c:pt>
                <c:pt idx="3745">
                  <c:v>-7.4212999999999996E-9</c:v>
                </c:pt>
                <c:pt idx="3746">
                  <c:v>-7.4149999999999997E-9</c:v>
                </c:pt>
                <c:pt idx="3747">
                  <c:v>-7.4088000000000003E-9</c:v>
                </c:pt>
                <c:pt idx="3748">
                  <c:v>-7.4024999999999996E-9</c:v>
                </c:pt>
                <c:pt idx="3749">
                  <c:v>-7.3963000000000002E-9</c:v>
                </c:pt>
                <c:pt idx="3750">
                  <c:v>-7.3900000000000003E-9</c:v>
                </c:pt>
                <c:pt idx="3751">
                  <c:v>-7.3838000000000001E-9</c:v>
                </c:pt>
                <c:pt idx="3752">
                  <c:v>-7.3775000000000002E-9</c:v>
                </c:pt>
                <c:pt idx="3753">
                  <c:v>-7.3713E-9</c:v>
                </c:pt>
                <c:pt idx="3754">
                  <c:v>-7.3650000000000001E-9</c:v>
                </c:pt>
                <c:pt idx="3755">
                  <c:v>-7.3587999999999999E-9</c:v>
                </c:pt>
                <c:pt idx="3756">
                  <c:v>-7.3525E-9</c:v>
                </c:pt>
                <c:pt idx="3757">
                  <c:v>-7.3462999999999997E-9</c:v>
                </c:pt>
                <c:pt idx="3758">
                  <c:v>-7.3399999999999999E-9</c:v>
                </c:pt>
                <c:pt idx="3759">
                  <c:v>-7.3337999999999996E-9</c:v>
                </c:pt>
                <c:pt idx="3760">
                  <c:v>-7.3274999999999998E-9</c:v>
                </c:pt>
                <c:pt idx="3761">
                  <c:v>-7.3213000000000004E-9</c:v>
                </c:pt>
                <c:pt idx="3762">
                  <c:v>-7.3149999999999997E-9</c:v>
                </c:pt>
                <c:pt idx="3763">
                  <c:v>-7.3088000000000002E-9</c:v>
                </c:pt>
                <c:pt idx="3764">
                  <c:v>-7.3025000000000004E-9</c:v>
                </c:pt>
                <c:pt idx="3765">
                  <c:v>-7.2963000000000001E-9</c:v>
                </c:pt>
                <c:pt idx="3766">
                  <c:v>-7.2900000000000003E-9</c:v>
                </c:pt>
                <c:pt idx="3767">
                  <c:v>-7.2838E-9</c:v>
                </c:pt>
                <c:pt idx="3768">
                  <c:v>-7.2775000000000001E-9</c:v>
                </c:pt>
                <c:pt idx="3769">
                  <c:v>-7.2712999999999999E-9</c:v>
                </c:pt>
                <c:pt idx="3770">
                  <c:v>-7.265E-9</c:v>
                </c:pt>
                <c:pt idx="3771">
                  <c:v>-7.2587999999999998E-9</c:v>
                </c:pt>
                <c:pt idx="3772">
                  <c:v>-7.2524999999999999E-9</c:v>
                </c:pt>
                <c:pt idx="3773">
                  <c:v>-7.2462999999999997E-9</c:v>
                </c:pt>
                <c:pt idx="3774">
                  <c:v>-7.2399999999999998E-9</c:v>
                </c:pt>
                <c:pt idx="3775">
                  <c:v>-7.2338000000000004E-9</c:v>
                </c:pt>
                <c:pt idx="3776">
                  <c:v>-7.2274999999999997E-9</c:v>
                </c:pt>
                <c:pt idx="3777">
                  <c:v>-7.2213000000000003E-9</c:v>
                </c:pt>
                <c:pt idx="3778">
                  <c:v>-7.2149999999999996E-9</c:v>
                </c:pt>
                <c:pt idx="3779">
                  <c:v>-7.2088000000000002E-9</c:v>
                </c:pt>
                <c:pt idx="3780">
                  <c:v>-7.2025000000000003E-9</c:v>
                </c:pt>
                <c:pt idx="3781">
                  <c:v>-7.1963000000000001E-9</c:v>
                </c:pt>
                <c:pt idx="3782">
                  <c:v>-7.1900000000000002E-9</c:v>
                </c:pt>
                <c:pt idx="3783">
                  <c:v>-7.1837999999999999E-9</c:v>
                </c:pt>
                <c:pt idx="3784">
                  <c:v>-7.1775000000000001E-9</c:v>
                </c:pt>
                <c:pt idx="3785">
                  <c:v>-7.1712999999999998E-9</c:v>
                </c:pt>
                <c:pt idx="3786">
                  <c:v>-7.165E-9</c:v>
                </c:pt>
                <c:pt idx="3787">
                  <c:v>-7.1587999999999997E-9</c:v>
                </c:pt>
                <c:pt idx="3788">
                  <c:v>-7.1524999999999999E-9</c:v>
                </c:pt>
                <c:pt idx="3789">
                  <c:v>-7.1462999999999996E-9</c:v>
                </c:pt>
                <c:pt idx="3790">
                  <c:v>-7.1399999999999997E-9</c:v>
                </c:pt>
                <c:pt idx="3791">
                  <c:v>-7.1338000000000003E-9</c:v>
                </c:pt>
                <c:pt idx="3792">
                  <c:v>-7.1274999999999996E-9</c:v>
                </c:pt>
                <c:pt idx="3793">
                  <c:v>-7.1213000000000002E-9</c:v>
                </c:pt>
                <c:pt idx="3794">
                  <c:v>-7.1150000000000003E-9</c:v>
                </c:pt>
                <c:pt idx="3795">
                  <c:v>-7.1088000000000001E-9</c:v>
                </c:pt>
                <c:pt idx="3796">
                  <c:v>-7.1025000000000002E-9</c:v>
                </c:pt>
                <c:pt idx="3797">
                  <c:v>-7.0963E-9</c:v>
                </c:pt>
                <c:pt idx="3798">
                  <c:v>-7.0900000000000001E-9</c:v>
                </c:pt>
                <c:pt idx="3799">
                  <c:v>-7.0837999999999999E-9</c:v>
                </c:pt>
                <c:pt idx="3800">
                  <c:v>-7.0775E-9</c:v>
                </c:pt>
                <c:pt idx="3801">
                  <c:v>-7.0712999999999998E-9</c:v>
                </c:pt>
                <c:pt idx="3802">
                  <c:v>-7.0649999999999999E-9</c:v>
                </c:pt>
                <c:pt idx="3803">
                  <c:v>-7.0587999999999997E-9</c:v>
                </c:pt>
                <c:pt idx="3804">
                  <c:v>-7.0524999999999998E-9</c:v>
                </c:pt>
                <c:pt idx="3805">
                  <c:v>-7.0463000000000004E-9</c:v>
                </c:pt>
                <c:pt idx="3806">
                  <c:v>-7.0399999999999997E-9</c:v>
                </c:pt>
                <c:pt idx="3807">
                  <c:v>-7.0338000000000003E-9</c:v>
                </c:pt>
                <c:pt idx="3808">
                  <c:v>-7.0275000000000004E-9</c:v>
                </c:pt>
                <c:pt idx="3809">
                  <c:v>-7.0213000000000001E-9</c:v>
                </c:pt>
                <c:pt idx="3810">
                  <c:v>-7.0150000000000003E-9</c:v>
                </c:pt>
                <c:pt idx="3811">
                  <c:v>-7.0088E-9</c:v>
                </c:pt>
                <c:pt idx="3812">
                  <c:v>-7.0025000000000002E-9</c:v>
                </c:pt>
                <c:pt idx="3813">
                  <c:v>-6.9962999999999999E-9</c:v>
                </c:pt>
                <c:pt idx="3814">
                  <c:v>-6.9900000000000001E-9</c:v>
                </c:pt>
                <c:pt idx="3815">
                  <c:v>-6.9837999999999998E-9</c:v>
                </c:pt>
                <c:pt idx="3816">
                  <c:v>-6.9774999999999999E-9</c:v>
                </c:pt>
                <c:pt idx="3817">
                  <c:v>-6.9712999999999997E-9</c:v>
                </c:pt>
                <c:pt idx="3818">
                  <c:v>-6.9649999999999998E-9</c:v>
                </c:pt>
                <c:pt idx="3819">
                  <c:v>-6.9588000000000004E-9</c:v>
                </c:pt>
                <c:pt idx="3820">
                  <c:v>-6.9524999999999997E-9</c:v>
                </c:pt>
                <c:pt idx="3821">
                  <c:v>-6.9463000000000003E-9</c:v>
                </c:pt>
                <c:pt idx="3822">
                  <c:v>-6.9399999999999996E-9</c:v>
                </c:pt>
                <c:pt idx="3823">
                  <c:v>-6.9338000000000002E-9</c:v>
                </c:pt>
                <c:pt idx="3824">
                  <c:v>-6.9275000000000003E-9</c:v>
                </c:pt>
                <c:pt idx="3825">
                  <c:v>-6.9213000000000001E-9</c:v>
                </c:pt>
                <c:pt idx="3826">
                  <c:v>-6.9150000000000002E-9</c:v>
                </c:pt>
                <c:pt idx="3827">
                  <c:v>-6.9088E-9</c:v>
                </c:pt>
                <c:pt idx="3828">
                  <c:v>-6.9025000000000001E-9</c:v>
                </c:pt>
                <c:pt idx="3829">
                  <c:v>-6.8962999999999999E-9</c:v>
                </c:pt>
                <c:pt idx="3830">
                  <c:v>-6.89E-9</c:v>
                </c:pt>
                <c:pt idx="3831">
                  <c:v>-6.8837999999999997E-9</c:v>
                </c:pt>
                <c:pt idx="3832">
                  <c:v>-6.8774999999999999E-9</c:v>
                </c:pt>
                <c:pt idx="3833">
                  <c:v>-6.8712999999999996E-9</c:v>
                </c:pt>
                <c:pt idx="3834">
                  <c:v>-6.8649999999999998E-9</c:v>
                </c:pt>
                <c:pt idx="3835">
                  <c:v>-6.8588000000000003E-9</c:v>
                </c:pt>
                <c:pt idx="3836">
                  <c:v>-6.8524999999999997E-9</c:v>
                </c:pt>
                <c:pt idx="3837">
                  <c:v>-6.8463000000000002E-9</c:v>
                </c:pt>
                <c:pt idx="3838">
                  <c:v>-6.8400000000000004E-9</c:v>
                </c:pt>
                <c:pt idx="3839">
                  <c:v>-6.8338000000000001E-9</c:v>
                </c:pt>
                <c:pt idx="3840">
                  <c:v>-6.8275000000000003E-9</c:v>
                </c:pt>
                <c:pt idx="3841">
                  <c:v>-6.8213E-9</c:v>
                </c:pt>
                <c:pt idx="3842">
                  <c:v>-6.8150000000000001E-9</c:v>
                </c:pt>
                <c:pt idx="3843">
                  <c:v>-6.8087999999999999E-9</c:v>
                </c:pt>
                <c:pt idx="3844">
                  <c:v>-6.8025E-9</c:v>
                </c:pt>
                <c:pt idx="3845">
                  <c:v>-6.7962999999999998E-9</c:v>
                </c:pt>
                <c:pt idx="3846">
                  <c:v>-6.7899999999999999E-9</c:v>
                </c:pt>
                <c:pt idx="3847">
                  <c:v>-6.7837999999999997E-9</c:v>
                </c:pt>
                <c:pt idx="3848">
                  <c:v>-6.7774999999999998E-9</c:v>
                </c:pt>
                <c:pt idx="3849">
                  <c:v>-6.7713000000000004E-9</c:v>
                </c:pt>
                <c:pt idx="3850">
                  <c:v>-6.7649999999999997E-9</c:v>
                </c:pt>
                <c:pt idx="3851">
                  <c:v>-6.7588000000000003E-9</c:v>
                </c:pt>
                <c:pt idx="3852">
                  <c:v>-6.7525000000000004E-9</c:v>
                </c:pt>
                <c:pt idx="3853">
                  <c:v>-6.7463000000000002E-9</c:v>
                </c:pt>
                <c:pt idx="3854">
                  <c:v>-6.7400000000000003E-9</c:v>
                </c:pt>
                <c:pt idx="3855">
                  <c:v>-6.7338000000000001E-9</c:v>
                </c:pt>
                <c:pt idx="3856">
                  <c:v>-6.7275000000000002E-9</c:v>
                </c:pt>
                <c:pt idx="3857">
                  <c:v>-6.7212999999999999E-9</c:v>
                </c:pt>
                <c:pt idx="3858">
                  <c:v>-6.7150000000000001E-9</c:v>
                </c:pt>
                <c:pt idx="3859">
                  <c:v>-6.7087999999999998E-9</c:v>
                </c:pt>
                <c:pt idx="3860">
                  <c:v>-6.7025E-9</c:v>
                </c:pt>
                <c:pt idx="3861">
                  <c:v>-6.6962999999999997E-9</c:v>
                </c:pt>
                <c:pt idx="3862">
                  <c:v>-6.6899999999999999E-9</c:v>
                </c:pt>
                <c:pt idx="3863">
                  <c:v>-6.6837999999999996E-9</c:v>
                </c:pt>
                <c:pt idx="3864">
                  <c:v>-6.6774999999999997E-9</c:v>
                </c:pt>
                <c:pt idx="3865">
                  <c:v>-6.6713000000000003E-9</c:v>
                </c:pt>
                <c:pt idx="3866">
                  <c:v>-6.6649999999999996E-9</c:v>
                </c:pt>
                <c:pt idx="3867">
                  <c:v>-6.6588000000000002E-9</c:v>
                </c:pt>
                <c:pt idx="3868">
                  <c:v>-6.6525000000000003E-9</c:v>
                </c:pt>
                <c:pt idx="3869">
                  <c:v>-6.6463000000000001E-9</c:v>
                </c:pt>
                <c:pt idx="3870">
                  <c:v>-6.6400000000000002E-9</c:v>
                </c:pt>
                <c:pt idx="3871">
                  <c:v>-6.6338E-9</c:v>
                </c:pt>
                <c:pt idx="3872">
                  <c:v>-6.6275000000000001E-9</c:v>
                </c:pt>
                <c:pt idx="3873">
                  <c:v>-6.6212999999999999E-9</c:v>
                </c:pt>
                <c:pt idx="3874">
                  <c:v>-6.615E-9</c:v>
                </c:pt>
                <c:pt idx="3875">
                  <c:v>-6.6087999999999998E-9</c:v>
                </c:pt>
                <c:pt idx="3876">
                  <c:v>-6.6024999999999999E-9</c:v>
                </c:pt>
                <c:pt idx="3877">
                  <c:v>-6.5962999999999996E-9</c:v>
                </c:pt>
                <c:pt idx="3878">
                  <c:v>-6.5899999999999998E-9</c:v>
                </c:pt>
                <c:pt idx="3879">
                  <c:v>-6.5838000000000004E-9</c:v>
                </c:pt>
                <c:pt idx="3880">
                  <c:v>-6.5774999999999997E-9</c:v>
                </c:pt>
                <c:pt idx="3881">
                  <c:v>-6.5713000000000003E-9</c:v>
                </c:pt>
                <c:pt idx="3882">
                  <c:v>-6.5650000000000004E-9</c:v>
                </c:pt>
                <c:pt idx="3883">
                  <c:v>-6.5588000000000001E-9</c:v>
                </c:pt>
                <c:pt idx="3884">
                  <c:v>-6.5525000000000003E-9</c:v>
                </c:pt>
                <c:pt idx="3885">
                  <c:v>-6.5463E-9</c:v>
                </c:pt>
                <c:pt idx="3886">
                  <c:v>-6.5400000000000002E-9</c:v>
                </c:pt>
                <c:pt idx="3887">
                  <c:v>-6.5337999999999999E-9</c:v>
                </c:pt>
                <c:pt idx="3888">
                  <c:v>-6.5275000000000001E-9</c:v>
                </c:pt>
                <c:pt idx="3889">
                  <c:v>-6.5212999999999998E-9</c:v>
                </c:pt>
                <c:pt idx="3890">
                  <c:v>-6.5149999999999999E-9</c:v>
                </c:pt>
                <c:pt idx="3891">
                  <c:v>-6.5087999999999997E-9</c:v>
                </c:pt>
                <c:pt idx="3892">
                  <c:v>-6.5024999999999998E-9</c:v>
                </c:pt>
                <c:pt idx="3893">
                  <c:v>-6.4963000000000004E-9</c:v>
                </c:pt>
                <c:pt idx="3894">
                  <c:v>-6.4899999999999997E-9</c:v>
                </c:pt>
                <c:pt idx="3895">
                  <c:v>-6.4838000000000003E-9</c:v>
                </c:pt>
                <c:pt idx="3896">
                  <c:v>-6.4774999999999996E-9</c:v>
                </c:pt>
                <c:pt idx="3897">
                  <c:v>-6.4713000000000002E-9</c:v>
                </c:pt>
                <c:pt idx="3898">
                  <c:v>-6.4650000000000003E-9</c:v>
                </c:pt>
                <c:pt idx="3899">
                  <c:v>-6.4588000000000001E-9</c:v>
                </c:pt>
                <c:pt idx="3900">
                  <c:v>-6.4525000000000002E-9</c:v>
                </c:pt>
                <c:pt idx="3901">
                  <c:v>-6.4463E-9</c:v>
                </c:pt>
                <c:pt idx="3902">
                  <c:v>-6.4400000000000001E-9</c:v>
                </c:pt>
                <c:pt idx="3903">
                  <c:v>-6.4337999999999998E-9</c:v>
                </c:pt>
                <c:pt idx="3904">
                  <c:v>-6.4275E-9</c:v>
                </c:pt>
                <c:pt idx="3905">
                  <c:v>-6.4212999999999997E-9</c:v>
                </c:pt>
                <c:pt idx="3906">
                  <c:v>-6.4149999999999999E-9</c:v>
                </c:pt>
                <c:pt idx="3907">
                  <c:v>-6.4087999999999996E-9</c:v>
                </c:pt>
                <c:pt idx="3908">
                  <c:v>-6.4024999999999998E-9</c:v>
                </c:pt>
                <c:pt idx="3909">
                  <c:v>-6.3963000000000003E-9</c:v>
                </c:pt>
                <c:pt idx="3910">
                  <c:v>-6.3899999999999996E-9</c:v>
                </c:pt>
                <c:pt idx="3911">
                  <c:v>-6.3838000000000002E-9</c:v>
                </c:pt>
                <c:pt idx="3912">
                  <c:v>-6.3775000000000004E-9</c:v>
                </c:pt>
                <c:pt idx="3913">
                  <c:v>-6.3713000000000001E-9</c:v>
                </c:pt>
                <c:pt idx="3914">
                  <c:v>-6.3650000000000003E-9</c:v>
                </c:pt>
                <c:pt idx="3915">
                  <c:v>-6.3588E-9</c:v>
                </c:pt>
                <c:pt idx="3916">
                  <c:v>-6.3525000000000001E-9</c:v>
                </c:pt>
                <c:pt idx="3917">
                  <c:v>-6.3462999999999999E-9</c:v>
                </c:pt>
                <c:pt idx="3918">
                  <c:v>-6.34E-9</c:v>
                </c:pt>
                <c:pt idx="3919">
                  <c:v>-6.3337999999999998E-9</c:v>
                </c:pt>
                <c:pt idx="3920">
                  <c:v>-6.3274999999999999E-9</c:v>
                </c:pt>
                <c:pt idx="3921">
                  <c:v>-6.3212999999999997E-9</c:v>
                </c:pt>
                <c:pt idx="3922">
                  <c:v>-6.3149999999999998E-9</c:v>
                </c:pt>
                <c:pt idx="3923">
                  <c:v>-6.3088000000000004E-9</c:v>
                </c:pt>
                <c:pt idx="3924">
                  <c:v>-6.3024999999999997E-9</c:v>
                </c:pt>
                <c:pt idx="3925">
                  <c:v>-6.2963000000000003E-9</c:v>
                </c:pt>
                <c:pt idx="3926">
                  <c:v>-6.2900000000000004E-9</c:v>
                </c:pt>
                <c:pt idx="3927">
                  <c:v>-6.2838000000000002E-9</c:v>
                </c:pt>
                <c:pt idx="3928">
                  <c:v>-6.2775000000000003E-9</c:v>
                </c:pt>
                <c:pt idx="3929">
                  <c:v>-6.2713E-9</c:v>
                </c:pt>
                <c:pt idx="3930">
                  <c:v>-6.2650000000000002E-9</c:v>
                </c:pt>
                <c:pt idx="3931">
                  <c:v>-6.2587999999999999E-9</c:v>
                </c:pt>
                <c:pt idx="3932">
                  <c:v>-6.2525000000000001E-9</c:v>
                </c:pt>
                <c:pt idx="3933">
                  <c:v>-6.2462999999999998E-9</c:v>
                </c:pt>
                <c:pt idx="3934">
                  <c:v>-6.24E-9</c:v>
                </c:pt>
                <c:pt idx="3935">
                  <c:v>-6.2337999999999997E-9</c:v>
                </c:pt>
                <c:pt idx="3936">
                  <c:v>-6.2274999999999998E-9</c:v>
                </c:pt>
                <c:pt idx="3937">
                  <c:v>-6.2212999999999996E-9</c:v>
                </c:pt>
                <c:pt idx="3938">
                  <c:v>-6.2149999999999997E-9</c:v>
                </c:pt>
                <c:pt idx="3939">
                  <c:v>-6.2088000000000003E-9</c:v>
                </c:pt>
                <c:pt idx="3940">
                  <c:v>-6.2024999999999996E-9</c:v>
                </c:pt>
                <c:pt idx="3941">
                  <c:v>-6.1963000000000002E-9</c:v>
                </c:pt>
                <c:pt idx="3942">
                  <c:v>-6.1900000000000003E-9</c:v>
                </c:pt>
                <c:pt idx="3943">
                  <c:v>-6.1838000000000001E-9</c:v>
                </c:pt>
                <c:pt idx="3944">
                  <c:v>-6.1775000000000002E-9</c:v>
                </c:pt>
                <c:pt idx="3945">
                  <c:v>-6.1713E-9</c:v>
                </c:pt>
                <c:pt idx="3946">
                  <c:v>-6.1650000000000001E-9</c:v>
                </c:pt>
                <c:pt idx="3947">
                  <c:v>-6.1587999999999999E-9</c:v>
                </c:pt>
                <c:pt idx="3948">
                  <c:v>-6.1525E-9</c:v>
                </c:pt>
                <c:pt idx="3949">
                  <c:v>-6.1462999999999998E-9</c:v>
                </c:pt>
                <c:pt idx="3950">
                  <c:v>-6.1399999999999999E-9</c:v>
                </c:pt>
                <c:pt idx="3951">
                  <c:v>-6.1337999999999996E-9</c:v>
                </c:pt>
                <c:pt idx="3952">
                  <c:v>-6.1274999999999998E-9</c:v>
                </c:pt>
                <c:pt idx="3953">
                  <c:v>-6.1213000000000004E-9</c:v>
                </c:pt>
                <c:pt idx="3954">
                  <c:v>-6.1149999999999997E-9</c:v>
                </c:pt>
                <c:pt idx="3955">
                  <c:v>-6.1088000000000002E-9</c:v>
                </c:pt>
                <c:pt idx="3956">
                  <c:v>-6.1025000000000004E-9</c:v>
                </c:pt>
                <c:pt idx="3957">
                  <c:v>-6.0963000000000001E-9</c:v>
                </c:pt>
                <c:pt idx="3958">
                  <c:v>-6.0900000000000003E-9</c:v>
                </c:pt>
                <c:pt idx="3959">
                  <c:v>-6.0838E-9</c:v>
                </c:pt>
                <c:pt idx="3960">
                  <c:v>-6.0775000000000002E-9</c:v>
                </c:pt>
                <c:pt idx="3961">
                  <c:v>-6.0712999999999999E-9</c:v>
                </c:pt>
                <c:pt idx="3962">
                  <c:v>-6.065E-9</c:v>
                </c:pt>
                <c:pt idx="3963">
                  <c:v>-6.0587999999999998E-9</c:v>
                </c:pt>
                <c:pt idx="3964">
                  <c:v>-6.0524999999999999E-9</c:v>
                </c:pt>
                <c:pt idx="3965">
                  <c:v>-6.0462999999999997E-9</c:v>
                </c:pt>
                <c:pt idx="3966">
                  <c:v>-6.0399999999999998E-9</c:v>
                </c:pt>
                <c:pt idx="3967">
                  <c:v>-6.0338000000000004E-9</c:v>
                </c:pt>
                <c:pt idx="3968">
                  <c:v>-6.0274999999999997E-9</c:v>
                </c:pt>
                <c:pt idx="3969">
                  <c:v>-6.0213000000000003E-9</c:v>
                </c:pt>
                <c:pt idx="3970">
                  <c:v>-6.0149999999999996E-9</c:v>
                </c:pt>
                <c:pt idx="3971">
                  <c:v>-6.0088000000000002E-9</c:v>
                </c:pt>
                <c:pt idx="3972">
                  <c:v>-6.0025000000000003E-9</c:v>
                </c:pt>
                <c:pt idx="3973">
                  <c:v>-5.9963000000000001E-9</c:v>
                </c:pt>
                <c:pt idx="3974">
                  <c:v>-5.9900000000000002E-9</c:v>
                </c:pt>
                <c:pt idx="3975">
                  <c:v>-5.9838E-9</c:v>
                </c:pt>
                <c:pt idx="3976">
                  <c:v>-5.9775000000000001E-9</c:v>
                </c:pt>
                <c:pt idx="3977">
                  <c:v>-5.9712999999999998E-9</c:v>
                </c:pt>
                <c:pt idx="3978">
                  <c:v>-5.965E-9</c:v>
                </c:pt>
                <c:pt idx="3979">
                  <c:v>-5.9587999999999997E-9</c:v>
                </c:pt>
                <c:pt idx="3980">
                  <c:v>-5.9524999999999999E-9</c:v>
                </c:pt>
                <c:pt idx="3981">
                  <c:v>-5.9462999999999996E-9</c:v>
                </c:pt>
                <c:pt idx="3982">
                  <c:v>-5.9399999999999998E-9</c:v>
                </c:pt>
                <c:pt idx="3983">
                  <c:v>-5.9338000000000003E-9</c:v>
                </c:pt>
                <c:pt idx="3984">
                  <c:v>-5.9274999999999996E-9</c:v>
                </c:pt>
                <c:pt idx="3985">
                  <c:v>-5.9213000000000002E-9</c:v>
                </c:pt>
                <c:pt idx="3986">
                  <c:v>-5.9150000000000004E-9</c:v>
                </c:pt>
                <c:pt idx="3987">
                  <c:v>-5.9088000000000001E-9</c:v>
                </c:pt>
                <c:pt idx="3988">
                  <c:v>-5.9025000000000002E-9</c:v>
                </c:pt>
                <c:pt idx="3989">
                  <c:v>-5.8963E-9</c:v>
                </c:pt>
                <c:pt idx="3990">
                  <c:v>-5.8900000000000001E-9</c:v>
                </c:pt>
                <c:pt idx="3991">
                  <c:v>-5.8837999999999999E-9</c:v>
                </c:pt>
                <c:pt idx="3992">
                  <c:v>-5.8775E-9</c:v>
                </c:pt>
                <c:pt idx="3993">
                  <c:v>-5.8712999999999998E-9</c:v>
                </c:pt>
                <c:pt idx="3994">
                  <c:v>-5.8649999999999999E-9</c:v>
                </c:pt>
                <c:pt idx="3995">
                  <c:v>-5.8587999999999997E-9</c:v>
                </c:pt>
                <c:pt idx="3996">
                  <c:v>-5.8524999999999998E-9</c:v>
                </c:pt>
                <c:pt idx="3997">
                  <c:v>-5.8463000000000004E-9</c:v>
                </c:pt>
                <c:pt idx="3998">
                  <c:v>-5.8399999999999997E-9</c:v>
                </c:pt>
                <c:pt idx="3999">
                  <c:v>-5.8338000000000003E-9</c:v>
                </c:pt>
                <c:pt idx="4000">
                  <c:v>-5.8275000000000004E-9</c:v>
                </c:pt>
                <c:pt idx="4001">
                  <c:v>-5.8213000000000002E-9</c:v>
                </c:pt>
                <c:pt idx="4002">
                  <c:v>-5.8150000000000003E-9</c:v>
                </c:pt>
                <c:pt idx="4003">
                  <c:v>-5.8088E-9</c:v>
                </c:pt>
                <c:pt idx="4004">
                  <c:v>-5.8025000000000002E-9</c:v>
                </c:pt>
                <c:pt idx="4005">
                  <c:v>-5.7962999999999999E-9</c:v>
                </c:pt>
                <c:pt idx="4006">
                  <c:v>-5.7900000000000001E-9</c:v>
                </c:pt>
                <c:pt idx="4007">
                  <c:v>-5.7837999999999998E-9</c:v>
                </c:pt>
                <c:pt idx="4008">
                  <c:v>-5.7775E-9</c:v>
                </c:pt>
                <c:pt idx="4009">
                  <c:v>-5.7712999999999997E-9</c:v>
                </c:pt>
                <c:pt idx="4010">
                  <c:v>-5.7649999999999998E-9</c:v>
                </c:pt>
                <c:pt idx="4011">
                  <c:v>-5.7587999999999996E-9</c:v>
                </c:pt>
                <c:pt idx="4012">
                  <c:v>-5.7524999999999997E-9</c:v>
                </c:pt>
                <c:pt idx="4013">
                  <c:v>-5.7463000000000003E-9</c:v>
                </c:pt>
                <c:pt idx="4014">
                  <c:v>-5.7399999999999996E-9</c:v>
                </c:pt>
                <c:pt idx="4015">
                  <c:v>-5.7338000000000002E-9</c:v>
                </c:pt>
                <c:pt idx="4016">
                  <c:v>-5.7275000000000003E-9</c:v>
                </c:pt>
                <c:pt idx="4017">
                  <c:v>-5.7213000000000001E-9</c:v>
                </c:pt>
                <c:pt idx="4018">
                  <c:v>-5.7150000000000002E-9</c:v>
                </c:pt>
                <c:pt idx="4019">
                  <c:v>-5.7088E-9</c:v>
                </c:pt>
                <c:pt idx="4020">
                  <c:v>-5.7025000000000001E-9</c:v>
                </c:pt>
                <c:pt idx="4021">
                  <c:v>-5.6962999999999999E-9</c:v>
                </c:pt>
                <c:pt idx="4022">
                  <c:v>-5.69E-9</c:v>
                </c:pt>
                <c:pt idx="4023">
                  <c:v>-5.6837999999999997E-9</c:v>
                </c:pt>
                <c:pt idx="4024">
                  <c:v>-5.6774999999999999E-9</c:v>
                </c:pt>
                <c:pt idx="4025">
                  <c:v>-5.6712999999999996E-9</c:v>
                </c:pt>
                <c:pt idx="4026">
                  <c:v>-5.6649999999999998E-9</c:v>
                </c:pt>
                <c:pt idx="4027">
                  <c:v>-5.6588000000000004E-9</c:v>
                </c:pt>
                <c:pt idx="4028">
                  <c:v>-5.6524999999999997E-9</c:v>
                </c:pt>
                <c:pt idx="4029">
                  <c:v>-5.6463000000000002E-9</c:v>
                </c:pt>
                <c:pt idx="4030">
                  <c:v>-5.6400000000000004E-9</c:v>
                </c:pt>
                <c:pt idx="4031">
                  <c:v>-5.6338000000000001E-9</c:v>
                </c:pt>
                <c:pt idx="4032">
                  <c:v>-5.6275000000000003E-9</c:v>
                </c:pt>
                <c:pt idx="4033">
                  <c:v>-5.6213E-9</c:v>
                </c:pt>
                <c:pt idx="4034">
                  <c:v>-5.6150000000000002E-9</c:v>
                </c:pt>
                <c:pt idx="4035">
                  <c:v>-5.6087999999999999E-9</c:v>
                </c:pt>
                <c:pt idx="4036">
                  <c:v>-5.6025E-9</c:v>
                </c:pt>
                <c:pt idx="4037">
                  <c:v>-5.5962999999999998E-9</c:v>
                </c:pt>
                <c:pt idx="4038">
                  <c:v>-5.5899999999999999E-9</c:v>
                </c:pt>
                <c:pt idx="4039">
                  <c:v>-5.5837999999999997E-9</c:v>
                </c:pt>
                <c:pt idx="4040">
                  <c:v>-5.5774999999999998E-9</c:v>
                </c:pt>
                <c:pt idx="4041">
                  <c:v>-5.5713000000000004E-9</c:v>
                </c:pt>
                <c:pt idx="4042">
                  <c:v>-5.5649999999999997E-9</c:v>
                </c:pt>
                <c:pt idx="4043">
                  <c:v>-5.5588000000000003E-9</c:v>
                </c:pt>
                <c:pt idx="4044">
                  <c:v>-5.5524999999999996E-9</c:v>
                </c:pt>
                <c:pt idx="4045">
                  <c:v>-5.5463000000000002E-9</c:v>
                </c:pt>
                <c:pt idx="4046">
                  <c:v>-5.5400000000000003E-9</c:v>
                </c:pt>
                <c:pt idx="4047">
                  <c:v>-5.5338000000000001E-9</c:v>
                </c:pt>
                <c:pt idx="4048">
                  <c:v>-5.5275000000000002E-9</c:v>
                </c:pt>
                <c:pt idx="4049">
                  <c:v>-5.5212999999999999E-9</c:v>
                </c:pt>
                <c:pt idx="4050">
                  <c:v>-5.5150000000000001E-9</c:v>
                </c:pt>
                <c:pt idx="4051">
                  <c:v>-5.5087999999999998E-9</c:v>
                </c:pt>
                <c:pt idx="4052">
                  <c:v>-5.5025E-9</c:v>
                </c:pt>
                <c:pt idx="4053">
                  <c:v>-5.4962999999999997E-9</c:v>
                </c:pt>
                <c:pt idx="4054">
                  <c:v>-5.4899999999999999E-9</c:v>
                </c:pt>
                <c:pt idx="4055">
                  <c:v>-5.4837999999999996E-9</c:v>
                </c:pt>
                <c:pt idx="4056">
                  <c:v>-5.4774999999999997E-9</c:v>
                </c:pt>
                <c:pt idx="4057">
                  <c:v>-5.4713000000000003E-9</c:v>
                </c:pt>
                <c:pt idx="4058">
                  <c:v>-5.4649999999999996E-9</c:v>
                </c:pt>
                <c:pt idx="4059">
                  <c:v>-5.4588000000000002E-9</c:v>
                </c:pt>
                <c:pt idx="4060">
                  <c:v>-5.4525000000000004E-9</c:v>
                </c:pt>
                <c:pt idx="4061">
                  <c:v>-5.4463000000000001E-9</c:v>
                </c:pt>
                <c:pt idx="4062">
                  <c:v>-5.4400000000000002E-9</c:v>
                </c:pt>
                <c:pt idx="4063">
                  <c:v>-5.4338E-9</c:v>
                </c:pt>
                <c:pt idx="4064">
                  <c:v>-5.4275000000000001E-9</c:v>
                </c:pt>
                <c:pt idx="4065">
                  <c:v>-5.4212999999999999E-9</c:v>
                </c:pt>
                <c:pt idx="4066">
                  <c:v>-5.415E-9</c:v>
                </c:pt>
                <c:pt idx="4067">
                  <c:v>-5.4087999999999998E-9</c:v>
                </c:pt>
                <c:pt idx="4068">
                  <c:v>-5.4024999999999999E-9</c:v>
                </c:pt>
                <c:pt idx="4069">
                  <c:v>-5.3962999999999997E-9</c:v>
                </c:pt>
                <c:pt idx="4070">
                  <c:v>-5.3899999999999998E-9</c:v>
                </c:pt>
                <c:pt idx="4071">
                  <c:v>-5.3838000000000004E-9</c:v>
                </c:pt>
                <c:pt idx="4072">
                  <c:v>-5.3774999999999997E-9</c:v>
                </c:pt>
                <c:pt idx="4073">
                  <c:v>-5.3713000000000003E-9</c:v>
                </c:pt>
                <c:pt idx="4074">
                  <c:v>-5.3650000000000004E-9</c:v>
                </c:pt>
                <c:pt idx="4075">
                  <c:v>-5.3588000000000001E-9</c:v>
                </c:pt>
                <c:pt idx="4076">
                  <c:v>-5.3525000000000003E-9</c:v>
                </c:pt>
                <c:pt idx="4077">
                  <c:v>-5.3463E-9</c:v>
                </c:pt>
                <c:pt idx="4078">
                  <c:v>-5.3400000000000002E-9</c:v>
                </c:pt>
                <c:pt idx="4079">
                  <c:v>-5.3337999999999999E-9</c:v>
                </c:pt>
                <c:pt idx="4080">
                  <c:v>-5.3275000000000001E-9</c:v>
                </c:pt>
                <c:pt idx="4081">
                  <c:v>-5.3212999999999998E-9</c:v>
                </c:pt>
                <c:pt idx="4082">
                  <c:v>-5.3149999999999999E-9</c:v>
                </c:pt>
                <c:pt idx="4083">
                  <c:v>-5.3087999999999997E-9</c:v>
                </c:pt>
                <c:pt idx="4084">
                  <c:v>-5.3024999999999998E-9</c:v>
                </c:pt>
                <c:pt idx="4085">
                  <c:v>-5.2962999999999996E-9</c:v>
                </c:pt>
                <c:pt idx="4086">
                  <c:v>-5.2899999999999997E-9</c:v>
                </c:pt>
                <c:pt idx="4087">
                  <c:v>-5.2838000000000003E-9</c:v>
                </c:pt>
                <c:pt idx="4088">
                  <c:v>-5.2774999999999996E-9</c:v>
                </c:pt>
                <c:pt idx="4089">
                  <c:v>-5.2713000000000002E-9</c:v>
                </c:pt>
                <c:pt idx="4090">
                  <c:v>-5.2650000000000003E-9</c:v>
                </c:pt>
                <c:pt idx="4091">
                  <c:v>-5.2588000000000001E-9</c:v>
                </c:pt>
                <c:pt idx="4092">
                  <c:v>-5.2525000000000002E-9</c:v>
                </c:pt>
                <c:pt idx="4093">
                  <c:v>-5.2463E-9</c:v>
                </c:pt>
                <c:pt idx="4094">
                  <c:v>-5.2400000000000001E-9</c:v>
                </c:pt>
                <c:pt idx="4095">
                  <c:v>-5.2337999999999999E-9</c:v>
                </c:pt>
                <c:pt idx="4096">
                  <c:v>-5.2275E-9</c:v>
                </c:pt>
                <c:pt idx="4097">
                  <c:v>-5.2212999999999997E-9</c:v>
                </c:pt>
                <c:pt idx="4098">
                  <c:v>-5.2149999999999999E-9</c:v>
                </c:pt>
                <c:pt idx="4099">
                  <c:v>-5.2087999999999996E-9</c:v>
                </c:pt>
                <c:pt idx="4100">
                  <c:v>-5.2024999999999998E-9</c:v>
                </c:pt>
                <c:pt idx="4101">
                  <c:v>-5.1963000000000003E-9</c:v>
                </c:pt>
                <c:pt idx="4102">
                  <c:v>-5.1899999999999997E-9</c:v>
                </c:pt>
                <c:pt idx="4103">
                  <c:v>-5.1838000000000002E-9</c:v>
                </c:pt>
                <c:pt idx="4104">
                  <c:v>-5.1775000000000004E-9</c:v>
                </c:pt>
                <c:pt idx="4105">
                  <c:v>-5.1713000000000001E-9</c:v>
                </c:pt>
                <c:pt idx="4106">
                  <c:v>-5.1650000000000003E-9</c:v>
                </c:pt>
                <c:pt idx="4107">
                  <c:v>-5.1588E-9</c:v>
                </c:pt>
                <c:pt idx="4108">
                  <c:v>-5.1525000000000001E-9</c:v>
                </c:pt>
                <c:pt idx="4109">
                  <c:v>-5.1462999999999999E-9</c:v>
                </c:pt>
                <c:pt idx="4110">
                  <c:v>-5.14E-9</c:v>
                </c:pt>
                <c:pt idx="4111">
                  <c:v>-5.1337999999999998E-9</c:v>
                </c:pt>
                <c:pt idx="4112">
                  <c:v>-5.1274999999999999E-9</c:v>
                </c:pt>
                <c:pt idx="4113">
                  <c:v>-5.1212999999999997E-9</c:v>
                </c:pt>
                <c:pt idx="4114">
                  <c:v>-5.1149999999999998E-9</c:v>
                </c:pt>
                <c:pt idx="4115">
                  <c:v>-5.1088000000000004E-9</c:v>
                </c:pt>
                <c:pt idx="4116">
                  <c:v>-5.1024999999999997E-9</c:v>
                </c:pt>
                <c:pt idx="4117">
                  <c:v>-5.0963000000000003E-9</c:v>
                </c:pt>
                <c:pt idx="4118">
                  <c:v>-5.0899999999999996E-9</c:v>
                </c:pt>
                <c:pt idx="4119">
                  <c:v>-5.0838000000000002E-9</c:v>
                </c:pt>
                <c:pt idx="4120">
                  <c:v>-5.0775000000000003E-9</c:v>
                </c:pt>
                <c:pt idx="4121">
                  <c:v>-5.0713000000000001E-9</c:v>
                </c:pt>
                <c:pt idx="4122">
                  <c:v>-5.0650000000000002E-9</c:v>
                </c:pt>
                <c:pt idx="4123">
                  <c:v>-5.0587999999999999E-9</c:v>
                </c:pt>
                <c:pt idx="4124">
                  <c:v>-5.0525000000000001E-9</c:v>
                </c:pt>
                <c:pt idx="4125">
                  <c:v>-5.0462999999999998E-9</c:v>
                </c:pt>
                <c:pt idx="4126">
                  <c:v>-5.04E-9</c:v>
                </c:pt>
                <c:pt idx="4127">
                  <c:v>-5.0337999999999997E-9</c:v>
                </c:pt>
                <c:pt idx="4128">
                  <c:v>-5.0274999999999999E-9</c:v>
                </c:pt>
                <c:pt idx="4129">
                  <c:v>-5.0212999999999996E-9</c:v>
                </c:pt>
                <c:pt idx="4130">
                  <c:v>-5.0149999999999997E-9</c:v>
                </c:pt>
                <c:pt idx="4131">
                  <c:v>-5.0088000000000003E-9</c:v>
                </c:pt>
                <c:pt idx="4132">
                  <c:v>-5.0024999999999996E-9</c:v>
                </c:pt>
                <c:pt idx="4133">
                  <c:v>-4.9963000000000002E-9</c:v>
                </c:pt>
                <c:pt idx="4134">
                  <c:v>-4.9900000000000003E-9</c:v>
                </c:pt>
                <c:pt idx="4135">
                  <c:v>-4.9838000000000001E-9</c:v>
                </c:pt>
                <c:pt idx="4136">
                  <c:v>-4.9775000000000002E-9</c:v>
                </c:pt>
                <c:pt idx="4137">
                  <c:v>-4.9713E-9</c:v>
                </c:pt>
                <c:pt idx="4138">
                  <c:v>-4.9650000000000001E-9</c:v>
                </c:pt>
                <c:pt idx="4139">
                  <c:v>-4.9587999999999999E-9</c:v>
                </c:pt>
                <c:pt idx="4140">
                  <c:v>-4.9525E-9</c:v>
                </c:pt>
                <c:pt idx="4141">
                  <c:v>-4.9462999999999998E-9</c:v>
                </c:pt>
                <c:pt idx="4142">
                  <c:v>-4.9399999999999999E-9</c:v>
                </c:pt>
                <c:pt idx="4143">
                  <c:v>-4.9337999999999997E-9</c:v>
                </c:pt>
                <c:pt idx="4144">
                  <c:v>-4.9274999999999998E-9</c:v>
                </c:pt>
                <c:pt idx="4145">
                  <c:v>-4.9213000000000004E-9</c:v>
                </c:pt>
                <c:pt idx="4146">
                  <c:v>-4.9149999999999997E-9</c:v>
                </c:pt>
                <c:pt idx="4147">
                  <c:v>-4.9088000000000003E-9</c:v>
                </c:pt>
                <c:pt idx="4148">
                  <c:v>-4.9025000000000004E-9</c:v>
                </c:pt>
                <c:pt idx="4149">
                  <c:v>-4.8963000000000001E-9</c:v>
                </c:pt>
                <c:pt idx="4150">
                  <c:v>-4.8900000000000003E-9</c:v>
                </c:pt>
                <c:pt idx="4151">
                  <c:v>-4.8838E-9</c:v>
                </c:pt>
                <c:pt idx="4152">
                  <c:v>-4.8775000000000002E-9</c:v>
                </c:pt>
                <c:pt idx="4153">
                  <c:v>-4.8712999999999999E-9</c:v>
                </c:pt>
                <c:pt idx="4154">
                  <c:v>-4.8650000000000001E-9</c:v>
                </c:pt>
                <c:pt idx="4155">
                  <c:v>-4.8587999999999998E-9</c:v>
                </c:pt>
                <c:pt idx="4156">
                  <c:v>-4.8524999999999999E-9</c:v>
                </c:pt>
                <c:pt idx="4157">
                  <c:v>-4.8462999999999997E-9</c:v>
                </c:pt>
                <c:pt idx="4158">
                  <c:v>-4.8399999999999998E-9</c:v>
                </c:pt>
                <c:pt idx="4159">
                  <c:v>-4.8338000000000004E-9</c:v>
                </c:pt>
                <c:pt idx="4160">
                  <c:v>-4.8274999999999997E-9</c:v>
                </c:pt>
                <c:pt idx="4161">
                  <c:v>-4.8213000000000003E-9</c:v>
                </c:pt>
                <c:pt idx="4162">
                  <c:v>-4.8149999999999996E-9</c:v>
                </c:pt>
                <c:pt idx="4163">
                  <c:v>-4.8088000000000002E-9</c:v>
                </c:pt>
                <c:pt idx="4164">
                  <c:v>-4.8025000000000003E-9</c:v>
                </c:pt>
                <c:pt idx="4165">
                  <c:v>-4.7963000000000001E-9</c:v>
                </c:pt>
                <c:pt idx="4166">
                  <c:v>-4.7900000000000002E-9</c:v>
                </c:pt>
                <c:pt idx="4167">
                  <c:v>-4.7838E-9</c:v>
                </c:pt>
                <c:pt idx="4168">
                  <c:v>-4.7775000000000001E-9</c:v>
                </c:pt>
                <c:pt idx="4169">
                  <c:v>-4.7712999999999999E-9</c:v>
                </c:pt>
                <c:pt idx="4170">
                  <c:v>-4.765E-9</c:v>
                </c:pt>
                <c:pt idx="4171">
                  <c:v>-4.7587999999999997E-9</c:v>
                </c:pt>
                <c:pt idx="4172">
                  <c:v>-4.7524999999999999E-9</c:v>
                </c:pt>
                <c:pt idx="4173">
                  <c:v>-4.7462999999999996E-9</c:v>
                </c:pt>
                <c:pt idx="4174">
                  <c:v>-4.7399999999999998E-9</c:v>
                </c:pt>
                <c:pt idx="4175">
                  <c:v>-4.7338000000000003E-9</c:v>
                </c:pt>
                <c:pt idx="4176">
                  <c:v>-4.7274999999999996E-9</c:v>
                </c:pt>
                <c:pt idx="4177">
                  <c:v>-4.7213000000000002E-9</c:v>
                </c:pt>
                <c:pt idx="4178">
                  <c:v>-4.7150000000000004E-9</c:v>
                </c:pt>
                <c:pt idx="4179">
                  <c:v>-4.7088000000000001E-9</c:v>
                </c:pt>
                <c:pt idx="4180">
                  <c:v>-4.7025000000000003E-9</c:v>
                </c:pt>
                <c:pt idx="4181">
                  <c:v>-4.6963E-9</c:v>
                </c:pt>
                <c:pt idx="4182">
                  <c:v>-4.6900000000000001E-9</c:v>
                </c:pt>
                <c:pt idx="4183">
                  <c:v>-4.6837999999999999E-9</c:v>
                </c:pt>
                <c:pt idx="4184">
                  <c:v>-4.6775E-9</c:v>
                </c:pt>
                <c:pt idx="4185">
                  <c:v>-4.6712999999999998E-9</c:v>
                </c:pt>
                <c:pt idx="4186">
                  <c:v>-4.6649999999999999E-9</c:v>
                </c:pt>
                <c:pt idx="4187">
                  <c:v>-4.6587999999999997E-9</c:v>
                </c:pt>
                <c:pt idx="4188">
                  <c:v>-4.6524999999999998E-9</c:v>
                </c:pt>
                <c:pt idx="4189">
                  <c:v>-4.6463000000000004E-9</c:v>
                </c:pt>
                <c:pt idx="4190">
                  <c:v>-4.6399999999999997E-9</c:v>
                </c:pt>
                <c:pt idx="4191">
                  <c:v>-4.6338000000000003E-9</c:v>
                </c:pt>
                <c:pt idx="4192">
                  <c:v>-4.6275000000000004E-9</c:v>
                </c:pt>
                <c:pt idx="4193">
                  <c:v>-4.6213000000000002E-9</c:v>
                </c:pt>
                <c:pt idx="4194">
                  <c:v>-4.6150000000000003E-9</c:v>
                </c:pt>
                <c:pt idx="4195">
                  <c:v>-4.6088E-9</c:v>
                </c:pt>
                <c:pt idx="4196">
                  <c:v>-4.6025000000000002E-9</c:v>
                </c:pt>
                <c:pt idx="4197">
                  <c:v>-4.5962999999999999E-9</c:v>
                </c:pt>
                <c:pt idx="4198">
                  <c:v>-4.5900000000000001E-9</c:v>
                </c:pt>
                <c:pt idx="4199">
                  <c:v>-4.5837999999999998E-9</c:v>
                </c:pt>
                <c:pt idx="4200">
                  <c:v>-4.5775E-9</c:v>
                </c:pt>
                <c:pt idx="4201">
                  <c:v>-4.5712999999999997E-9</c:v>
                </c:pt>
                <c:pt idx="4202">
                  <c:v>-4.5649999999999998E-9</c:v>
                </c:pt>
                <c:pt idx="4203">
                  <c:v>-4.5587999999999996E-9</c:v>
                </c:pt>
                <c:pt idx="4204">
                  <c:v>-4.5524999999999997E-9</c:v>
                </c:pt>
                <c:pt idx="4205">
                  <c:v>-4.5463000000000003E-9</c:v>
                </c:pt>
                <c:pt idx="4206">
                  <c:v>-4.5399999999999996E-9</c:v>
                </c:pt>
                <c:pt idx="4207">
                  <c:v>-4.5338000000000002E-9</c:v>
                </c:pt>
                <c:pt idx="4208">
                  <c:v>-4.5275000000000003E-9</c:v>
                </c:pt>
                <c:pt idx="4209">
                  <c:v>-4.5213000000000001E-9</c:v>
                </c:pt>
                <c:pt idx="4210">
                  <c:v>-4.5150000000000002E-9</c:v>
                </c:pt>
                <c:pt idx="4211">
                  <c:v>-4.5088E-9</c:v>
                </c:pt>
                <c:pt idx="4212">
                  <c:v>-4.5025000000000001E-9</c:v>
                </c:pt>
                <c:pt idx="4213">
                  <c:v>-4.4962999999999999E-9</c:v>
                </c:pt>
                <c:pt idx="4214">
                  <c:v>-4.49E-9</c:v>
                </c:pt>
                <c:pt idx="4215">
                  <c:v>-4.4837999999999998E-9</c:v>
                </c:pt>
                <c:pt idx="4216">
                  <c:v>-4.4774999999999999E-9</c:v>
                </c:pt>
                <c:pt idx="4217">
                  <c:v>-4.4712999999999996E-9</c:v>
                </c:pt>
                <c:pt idx="4218">
                  <c:v>-4.4649999999999998E-9</c:v>
                </c:pt>
                <c:pt idx="4219">
                  <c:v>-4.4588000000000004E-9</c:v>
                </c:pt>
                <c:pt idx="4220">
                  <c:v>-4.4524999999999997E-9</c:v>
                </c:pt>
                <c:pt idx="4221">
                  <c:v>-4.4463000000000002E-9</c:v>
                </c:pt>
                <c:pt idx="4222">
                  <c:v>-4.4400000000000004E-9</c:v>
                </c:pt>
                <c:pt idx="4223">
                  <c:v>-4.4338000000000001E-9</c:v>
                </c:pt>
                <c:pt idx="4224">
                  <c:v>-4.4275000000000003E-9</c:v>
                </c:pt>
                <c:pt idx="4225">
                  <c:v>-4.4213E-9</c:v>
                </c:pt>
                <c:pt idx="4226">
                  <c:v>-4.4150000000000002E-9</c:v>
                </c:pt>
                <c:pt idx="4227">
                  <c:v>-4.4087999999999999E-9</c:v>
                </c:pt>
                <c:pt idx="4228">
                  <c:v>-4.4025E-9</c:v>
                </c:pt>
                <c:pt idx="4229">
                  <c:v>-4.3962999999999998E-9</c:v>
                </c:pt>
                <c:pt idx="4230">
                  <c:v>-4.3899999999999999E-9</c:v>
                </c:pt>
                <c:pt idx="4231">
                  <c:v>-4.3837999999999997E-9</c:v>
                </c:pt>
                <c:pt idx="4232">
                  <c:v>-4.3774999999999998E-9</c:v>
                </c:pt>
                <c:pt idx="4233">
                  <c:v>-4.3713000000000004E-9</c:v>
                </c:pt>
                <c:pt idx="4234">
                  <c:v>-4.3649999999999997E-9</c:v>
                </c:pt>
                <c:pt idx="4235">
                  <c:v>-4.3588000000000003E-9</c:v>
                </c:pt>
                <c:pt idx="4236">
                  <c:v>-4.3524999999999996E-9</c:v>
                </c:pt>
                <c:pt idx="4237">
                  <c:v>-4.3463000000000002E-9</c:v>
                </c:pt>
                <c:pt idx="4238">
                  <c:v>-4.3400000000000003E-9</c:v>
                </c:pt>
                <c:pt idx="4239">
                  <c:v>-4.3338000000000001E-9</c:v>
                </c:pt>
                <c:pt idx="4240">
                  <c:v>-4.3275000000000002E-9</c:v>
                </c:pt>
                <c:pt idx="4241">
                  <c:v>-4.3213E-9</c:v>
                </c:pt>
                <c:pt idx="4242">
                  <c:v>-4.3150000000000001E-9</c:v>
                </c:pt>
                <c:pt idx="4243">
                  <c:v>-4.3087999999999998E-9</c:v>
                </c:pt>
                <c:pt idx="4244">
                  <c:v>-4.3025E-9</c:v>
                </c:pt>
                <c:pt idx="4245">
                  <c:v>-4.2962999999999997E-9</c:v>
                </c:pt>
                <c:pt idx="4246">
                  <c:v>-4.2899999999999999E-9</c:v>
                </c:pt>
                <c:pt idx="4247">
                  <c:v>-4.2837999999999996E-9</c:v>
                </c:pt>
                <c:pt idx="4248">
                  <c:v>-4.2774999999999998E-9</c:v>
                </c:pt>
                <c:pt idx="4249">
                  <c:v>-4.2713000000000003E-9</c:v>
                </c:pt>
                <c:pt idx="4250">
                  <c:v>-4.2649999999999996E-9</c:v>
                </c:pt>
                <c:pt idx="4251">
                  <c:v>-4.2588000000000002E-9</c:v>
                </c:pt>
                <c:pt idx="4252">
                  <c:v>-4.2525000000000004E-9</c:v>
                </c:pt>
                <c:pt idx="4253">
                  <c:v>-4.2463000000000001E-9</c:v>
                </c:pt>
                <c:pt idx="4254">
                  <c:v>-4.2400000000000002E-9</c:v>
                </c:pt>
                <c:pt idx="4255">
                  <c:v>-4.2338E-9</c:v>
                </c:pt>
                <c:pt idx="4256">
                  <c:v>-4.2275000000000001E-9</c:v>
                </c:pt>
                <c:pt idx="4257">
                  <c:v>-4.2212999999999999E-9</c:v>
                </c:pt>
                <c:pt idx="4258">
                  <c:v>-4.215E-9</c:v>
                </c:pt>
                <c:pt idx="4259">
                  <c:v>-4.2087999999999998E-9</c:v>
                </c:pt>
                <c:pt idx="4260">
                  <c:v>-4.2024999999999999E-9</c:v>
                </c:pt>
                <c:pt idx="4261">
                  <c:v>-4.1962999999999997E-9</c:v>
                </c:pt>
                <c:pt idx="4262">
                  <c:v>-4.1899999999999998E-9</c:v>
                </c:pt>
                <c:pt idx="4263">
                  <c:v>-4.1838000000000004E-9</c:v>
                </c:pt>
                <c:pt idx="4264">
                  <c:v>-4.1774999999999997E-9</c:v>
                </c:pt>
                <c:pt idx="4265">
                  <c:v>-4.1713000000000003E-9</c:v>
                </c:pt>
                <c:pt idx="4266">
                  <c:v>-4.1650000000000004E-9</c:v>
                </c:pt>
                <c:pt idx="4267">
                  <c:v>-4.1588000000000002E-9</c:v>
                </c:pt>
                <c:pt idx="4268">
                  <c:v>-4.1525000000000003E-9</c:v>
                </c:pt>
                <c:pt idx="4269">
                  <c:v>-4.1463E-9</c:v>
                </c:pt>
                <c:pt idx="4270">
                  <c:v>-4.1400000000000002E-9</c:v>
                </c:pt>
                <c:pt idx="4271">
                  <c:v>-4.1337999999999999E-9</c:v>
                </c:pt>
                <c:pt idx="4272">
                  <c:v>-4.1275000000000001E-9</c:v>
                </c:pt>
                <c:pt idx="4273">
                  <c:v>-4.1212999999999998E-9</c:v>
                </c:pt>
                <c:pt idx="4274">
                  <c:v>-4.115E-9</c:v>
                </c:pt>
                <c:pt idx="4275">
                  <c:v>-4.1087999999999997E-9</c:v>
                </c:pt>
                <c:pt idx="4276">
                  <c:v>-4.1024999999999998E-9</c:v>
                </c:pt>
                <c:pt idx="4277">
                  <c:v>-4.0962999999999996E-9</c:v>
                </c:pt>
                <c:pt idx="4278">
                  <c:v>-4.0899999999999997E-9</c:v>
                </c:pt>
                <c:pt idx="4279">
                  <c:v>-4.0838000000000003E-9</c:v>
                </c:pt>
                <c:pt idx="4280">
                  <c:v>-4.0774999999999996E-9</c:v>
                </c:pt>
                <c:pt idx="4281">
                  <c:v>-4.0713000000000002E-9</c:v>
                </c:pt>
                <c:pt idx="4282">
                  <c:v>-4.0650000000000003E-9</c:v>
                </c:pt>
                <c:pt idx="4283">
                  <c:v>-4.0588000000000001E-9</c:v>
                </c:pt>
                <c:pt idx="4284">
                  <c:v>-4.0525000000000002E-9</c:v>
                </c:pt>
                <c:pt idx="4285">
                  <c:v>-4.0463E-9</c:v>
                </c:pt>
                <c:pt idx="4286">
                  <c:v>-4.0400000000000001E-9</c:v>
                </c:pt>
                <c:pt idx="4287">
                  <c:v>-4.0337999999999999E-9</c:v>
                </c:pt>
                <c:pt idx="4288">
                  <c:v>-4.0275E-9</c:v>
                </c:pt>
                <c:pt idx="4289">
                  <c:v>-4.0212999999999998E-9</c:v>
                </c:pt>
                <c:pt idx="4290">
                  <c:v>-4.0149999999999999E-9</c:v>
                </c:pt>
                <c:pt idx="4291">
                  <c:v>-4.0087999999999996E-9</c:v>
                </c:pt>
                <c:pt idx="4292">
                  <c:v>-4.0024999999999998E-9</c:v>
                </c:pt>
                <c:pt idx="4293">
                  <c:v>-3.9963000000000004E-9</c:v>
                </c:pt>
                <c:pt idx="4294">
                  <c:v>-3.9899999999999997E-9</c:v>
                </c:pt>
                <c:pt idx="4295">
                  <c:v>-3.9838000000000002E-9</c:v>
                </c:pt>
                <c:pt idx="4296">
                  <c:v>-3.9775000000000004E-9</c:v>
                </c:pt>
                <c:pt idx="4297">
                  <c:v>-3.9713000000000001E-9</c:v>
                </c:pt>
                <c:pt idx="4298">
                  <c:v>-3.9650000000000003E-9</c:v>
                </c:pt>
                <c:pt idx="4299">
                  <c:v>-3.9588E-9</c:v>
                </c:pt>
                <c:pt idx="4300">
                  <c:v>-3.9525000000000002E-9</c:v>
                </c:pt>
                <c:pt idx="4301">
                  <c:v>-3.9462999999999999E-9</c:v>
                </c:pt>
                <c:pt idx="4302">
                  <c:v>-3.94E-9</c:v>
                </c:pt>
                <c:pt idx="4303">
                  <c:v>-3.9337999999999998E-9</c:v>
                </c:pt>
                <c:pt idx="4304">
                  <c:v>-3.9274999999999999E-9</c:v>
                </c:pt>
                <c:pt idx="4305">
                  <c:v>-3.9212999999999997E-9</c:v>
                </c:pt>
                <c:pt idx="4306">
                  <c:v>-3.9149999999999998E-9</c:v>
                </c:pt>
                <c:pt idx="4307">
                  <c:v>-3.9088000000000004E-9</c:v>
                </c:pt>
                <c:pt idx="4308">
                  <c:v>-3.9024999999999997E-9</c:v>
                </c:pt>
                <c:pt idx="4309">
                  <c:v>-3.8963000000000003E-9</c:v>
                </c:pt>
                <c:pt idx="4310">
                  <c:v>-3.8899999999999996E-9</c:v>
                </c:pt>
                <c:pt idx="4311">
                  <c:v>-3.8838000000000002E-9</c:v>
                </c:pt>
                <c:pt idx="4312">
                  <c:v>-3.8775000000000003E-9</c:v>
                </c:pt>
                <c:pt idx="4313">
                  <c:v>-3.8713000000000001E-9</c:v>
                </c:pt>
                <c:pt idx="4314">
                  <c:v>-3.8650000000000002E-9</c:v>
                </c:pt>
                <c:pt idx="4315">
                  <c:v>-3.8588E-9</c:v>
                </c:pt>
                <c:pt idx="4316">
                  <c:v>-3.8525000000000001E-9</c:v>
                </c:pt>
                <c:pt idx="4317">
                  <c:v>-3.8462999999999998E-9</c:v>
                </c:pt>
                <c:pt idx="4318">
                  <c:v>-3.84E-9</c:v>
                </c:pt>
                <c:pt idx="4319">
                  <c:v>-3.8337999999999997E-9</c:v>
                </c:pt>
                <c:pt idx="4320">
                  <c:v>-3.8274999999999999E-9</c:v>
                </c:pt>
                <c:pt idx="4321">
                  <c:v>-3.8212999999999996E-9</c:v>
                </c:pt>
                <c:pt idx="4322">
                  <c:v>-3.8149999999999998E-9</c:v>
                </c:pt>
                <c:pt idx="4323">
                  <c:v>-3.8088000000000003E-9</c:v>
                </c:pt>
                <c:pt idx="4324">
                  <c:v>-3.8024999999999996E-9</c:v>
                </c:pt>
                <c:pt idx="4325">
                  <c:v>-3.7963000000000002E-9</c:v>
                </c:pt>
                <c:pt idx="4326">
                  <c:v>-3.7900000000000004E-9</c:v>
                </c:pt>
                <c:pt idx="4327">
                  <c:v>-3.7838000000000001E-9</c:v>
                </c:pt>
                <c:pt idx="4328">
                  <c:v>-3.7775000000000002E-9</c:v>
                </c:pt>
                <c:pt idx="4329">
                  <c:v>-3.7713E-9</c:v>
                </c:pt>
                <c:pt idx="4330">
                  <c:v>-3.7650000000000001E-9</c:v>
                </c:pt>
                <c:pt idx="4331">
                  <c:v>-3.7587999999999999E-9</c:v>
                </c:pt>
                <c:pt idx="4332">
                  <c:v>-3.7525E-9</c:v>
                </c:pt>
                <c:pt idx="4333">
                  <c:v>-3.7462999999999998E-9</c:v>
                </c:pt>
                <c:pt idx="4334">
                  <c:v>-3.7399999999999999E-9</c:v>
                </c:pt>
                <c:pt idx="4335">
                  <c:v>-3.7337999999999997E-9</c:v>
                </c:pt>
                <c:pt idx="4336">
                  <c:v>-3.7274999999999998E-9</c:v>
                </c:pt>
                <c:pt idx="4337">
                  <c:v>-3.7213E-9</c:v>
                </c:pt>
                <c:pt idx="4338">
                  <c:v>-3.7150000000000001E-9</c:v>
                </c:pt>
                <c:pt idx="4339">
                  <c:v>-3.7087999999999998E-9</c:v>
                </c:pt>
                <c:pt idx="4340">
                  <c:v>-3.7025E-9</c:v>
                </c:pt>
                <c:pt idx="4341">
                  <c:v>-3.6963000000000002E-9</c:v>
                </c:pt>
                <c:pt idx="4342">
                  <c:v>-3.6899999999999999E-9</c:v>
                </c:pt>
                <c:pt idx="4343">
                  <c:v>-3.6838E-9</c:v>
                </c:pt>
                <c:pt idx="4344">
                  <c:v>-3.6775000000000002E-9</c:v>
                </c:pt>
                <c:pt idx="4345">
                  <c:v>-3.6712999999999999E-9</c:v>
                </c:pt>
                <c:pt idx="4346">
                  <c:v>-3.6650000000000001E-9</c:v>
                </c:pt>
                <c:pt idx="4347">
                  <c:v>-3.6587999999999998E-9</c:v>
                </c:pt>
                <c:pt idx="4348">
                  <c:v>-3.6524999999999999E-9</c:v>
                </c:pt>
                <c:pt idx="4349">
                  <c:v>-3.6463000000000001E-9</c:v>
                </c:pt>
                <c:pt idx="4350">
                  <c:v>-3.6399999999999998E-9</c:v>
                </c:pt>
                <c:pt idx="4351">
                  <c:v>-3.6338E-9</c:v>
                </c:pt>
                <c:pt idx="4352">
                  <c:v>-3.6275000000000001E-9</c:v>
                </c:pt>
                <c:pt idx="4353">
                  <c:v>-3.6212999999999999E-9</c:v>
                </c:pt>
                <c:pt idx="4354">
                  <c:v>-3.615E-9</c:v>
                </c:pt>
                <c:pt idx="4355">
                  <c:v>-3.6088000000000002E-9</c:v>
                </c:pt>
                <c:pt idx="4356">
                  <c:v>-3.6024999999999999E-9</c:v>
                </c:pt>
                <c:pt idx="4357">
                  <c:v>-3.5963000000000001E-9</c:v>
                </c:pt>
                <c:pt idx="4358">
                  <c:v>-3.5899999999999998E-9</c:v>
                </c:pt>
                <c:pt idx="4359">
                  <c:v>-3.5838E-9</c:v>
                </c:pt>
                <c:pt idx="4360">
                  <c:v>-3.5775000000000001E-9</c:v>
                </c:pt>
                <c:pt idx="4361">
                  <c:v>-3.5712999999999999E-9</c:v>
                </c:pt>
                <c:pt idx="4362">
                  <c:v>-3.565E-9</c:v>
                </c:pt>
                <c:pt idx="4363">
                  <c:v>-3.5588000000000002E-9</c:v>
                </c:pt>
                <c:pt idx="4364">
                  <c:v>-3.5524999999999999E-9</c:v>
                </c:pt>
                <c:pt idx="4365">
                  <c:v>-3.5463E-9</c:v>
                </c:pt>
                <c:pt idx="4366">
                  <c:v>-3.5400000000000002E-9</c:v>
                </c:pt>
                <c:pt idx="4367">
                  <c:v>-3.5337999999999999E-9</c:v>
                </c:pt>
                <c:pt idx="4368">
                  <c:v>-3.5275000000000001E-9</c:v>
                </c:pt>
                <c:pt idx="4369">
                  <c:v>-3.5212999999999998E-9</c:v>
                </c:pt>
                <c:pt idx="4370">
                  <c:v>-3.515E-9</c:v>
                </c:pt>
                <c:pt idx="4371">
                  <c:v>-3.5088000000000001E-9</c:v>
                </c:pt>
                <c:pt idx="4372">
                  <c:v>-3.5024999999999998E-9</c:v>
                </c:pt>
                <c:pt idx="4373">
                  <c:v>-3.4963E-9</c:v>
                </c:pt>
                <c:pt idx="4374">
                  <c:v>-3.4900000000000001E-9</c:v>
                </c:pt>
                <c:pt idx="4375">
                  <c:v>-3.4837999999999999E-9</c:v>
                </c:pt>
                <c:pt idx="4376">
                  <c:v>-3.4775E-9</c:v>
                </c:pt>
                <c:pt idx="4377">
                  <c:v>-3.4713000000000002E-9</c:v>
                </c:pt>
                <c:pt idx="4378">
                  <c:v>-3.4649999999999999E-9</c:v>
                </c:pt>
                <c:pt idx="4379">
                  <c:v>-3.4588000000000001E-9</c:v>
                </c:pt>
                <c:pt idx="4380">
                  <c:v>-3.4524999999999998E-9</c:v>
                </c:pt>
                <c:pt idx="4381">
                  <c:v>-3.4463E-9</c:v>
                </c:pt>
                <c:pt idx="4382">
                  <c:v>-3.4400000000000001E-9</c:v>
                </c:pt>
                <c:pt idx="4383">
                  <c:v>-3.4337999999999999E-9</c:v>
                </c:pt>
                <c:pt idx="4384">
                  <c:v>-3.4275E-9</c:v>
                </c:pt>
                <c:pt idx="4385">
                  <c:v>-3.4213000000000002E-9</c:v>
                </c:pt>
                <c:pt idx="4386">
                  <c:v>-3.4149999999999999E-9</c:v>
                </c:pt>
                <c:pt idx="4387">
                  <c:v>-3.4088000000000001E-9</c:v>
                </c:pt>
                <c:pt idx="4388">
                  <c:v>-3.4025000000000002E-9</c:v>
                </c:pt>
                <c:pt idx="4389">
                  <c:v>-3.3962999999999999E-9</c:v>
                </c:pt>
                <c:pt idx="4390">
                  <c:v>-3.3900000000000001E-9</c:v>
                </c:pt>
                <c:pt idx="4391">
                  <c:v>-3.3837999999999998E-9</c:v>
                </c:pt>
                <c:pt idx="4392">
                  <c:v>-3.3775E-9</c:v>
                </c:pt>
                <c:pt idx="4393">
                  <c:v>-3.3713000000000001E-9</c:v>
                </c:pt>
                <c:pt idx="4394">
                  <c:v>-3.3649999999999999E-9</c:v>
                </c:pt>
                <c:pt idx="4395">
                  <c:v>-3.3588E-9</c:v>
                </c:pt>
                <c:pt idx="4396">
                  <c:v>-3.3525000000000002E-9</c:v>
                </c:pt>
                <c:pt idx="4397">
                  <c:v>-3.3462999999999999E-9</c:v>
                </c:pt>
                <c:pt idx="4398">
                  <c:v>-3.34E-9</c:v>
                </c:pt>
                <c:pt idx="4399">
                  <c:v>-3.3337999999999998E-9</c:v>
                </c:pt>
                <c:pt idx="4400">
                  <c:v>-3.3274999999999999E-9</c:v>
                </c:pt>
                <c:pt idx="4401">
                  <c:v>-3.3213000000000001E-9</c:v>
                </c:pt>
                <c:pt idx="4402">
                  <c:v>-3.3149999999999998E-9</c:v>
                </c:pt>
                <c:pt idx="4403">
                  <c:v>-3.3088E-9</c:v>
                </c:pt>
                <c:pt idx="4404">
                  <c:v>-3.3025000000000001E-9</c:v>
                </c:pt>
                <c:pt idx="4405">
                  <c:v>-3.2962999999999999E-9</c:v>
                </c:pt>
                <c:pt idx="4406">
                  <c:v>-3.29E-9</c:v>
                </c:pt>
                <c:pt idx="4407">
                  <c:v>-3.2838000000000002E-9</c:v>
                </c:pt>
                <c:pt idx="4408">
                  <c:v>-3.2774999999999999E-9</c:v>
                </c:pt>
                <c:pt idx="4409">
                  <c:v>-3.2713000000000001E-9</c:v>
                </c:pt>
                <c:pt idx="4410">
                  <c:v>-3.2650000000000002E-9</c:v>
                </c:pt>
                <c:pt idx="4411">
                  <c:v>-3.2588E-9</c:v>
                </c:pt>
                <c:pt idx="4412">
                  <c:v>-3.2525000000000001E-9</c:v>
                </c:pt>
                <c:pt idx="4413">
                  <c:v>-3.2462999999999998E-9</c:v>
                </c:pt>
                <c:pt idx="4414">
                  <c:v>-3.24E-9</c:v>
                </c:pt>
                <c:pt idx="4415">
                  <c:v>-3.2338000000000001E-9</c:v>
                </c:pt>
                <c:pt idx="4416">
                  <c:v>-3.2274999999999999E-9</c:v>
                </c:pt>
                <c:pt idx="4417">
                  <c:v>-3.2213E-9</c:v>
                </c:pt>
                <c:pt idx="4418">
                  <c:v>-3.2150000000000002E-9</c:v>
                </c:pt>
                <c:pt idx="4419">
                  <c:v>-3.2087999999999999E-9</c:v>
                </c:pt>
                <c:pt idx="4420">
                  <c:v>-3.2025000000000001E-9</c:v>
                </c:pt>
                <c:pt idx="4421">
                  <c:v>-3.1962999999999998E-9</c:v>
                </c:pt>
                <c:pt idx="4422">
                  <c:v>-3.1899999999999999E-9</c:v>
                </c:pt>
                <c:pt idx="4423">
                  <c:v>-3.1838000000000001E-9</c:v>
                </c:pt>
                <c:pt idx="4424">
                  <c:v>-3.1774999999999998E-9</c:v>
                </c:pt>
                <c:pt idx="4425">
                  <c:v>-3.1713E-9</c:v>
                </c:pt>
                <c:pt idx="4426">
                  <c:v>-3.1650000000000001E-9</c:v>
                </c:pt>
                <c:pt idx="4427">
                  <c:v>-3.1587999999999999E-9</c:v>
                </c:pt>
                <c:pt idx="4428">
                  <c:v>-3.1525E-9</c:v>
                </c:pt>
                <c:pt idx="4429">
                  <c:v>-3.1463000000000002E-9</c:v>
                </c:pt>
                <c:pt idx="4430">
                  <c:v>-3.1399999999999999E-9</c:v>
                </c:pt>
                <c:pt idx="4431">
                  <c:v>-3.1338000000000001E-9</c:v>
                </c:pt>
                <c:pt idx="4432">
                  <c:v>-3.1274999999999998E-9</c:v>
                </c:pt>
                <c:pt idx="4433">
                  <c:v>-3.1213E-9</c:v>
                </c:pt>
                <c:pt idx="4434">
                  <c:v>-3.1150000000000001E-9</c:v>
                </c:pt>
                <c:pt idx="4435">
                  <c:v>-3.1087999999999999E-9</c:v>
                </c:pt>
                <c:pt idx="4436">
                  <c:v>-3.1025E-9</c:v>
                </c:pt>
                <c:pt idx="4437">
                  <c:v>-3.0963000000000002E-9</c:v>
                </c:pt>
                <c:pt idx="4438">
                  <c:v>-3.0899999999999999E-9</c:v>
                </c:pt>
                <c:pt idx="4439">
                  <c:v>-3.0838E-9</c:v>
                </c:pt>
                <c:pt idx="4440">
                  <c:v>-3.0775000000000002E-9</c:v>
                </c:pt>
                <c:pt idx="4441">
                  <c:v>-3.0712999999999999E-9</c:v>
                </c:pt>
                <c:pt idx="4442">
                  <c:v>-3.0650000000000001E-9</c:v>
                </c:pt>
                <c:pt idx="4443">
                  <c:v>-3.0587999999999998E-9</c:v>
                </c:pt>
                <c:pt idx="4444">
                  <c:v>-3.0525E-9</c:v>
                </c:pt>
                <c:pt idx="4445">
                  <c:v>-3.0463000000000001E-9</c:v>
                </c:pt>
                <c:pt idx="4446">
                  <c:v>-3.0399999999999998E-9</c:v>
                </c:pt>
                <c:pt idx="4447">
                  <c:v>-3.0338E-9</c:v>
                </c:pt>
                <c:pt idx="4448">
                  <c:v>-3.0275000000000001E-9</c:v>
                </c:pt>
                <c:pt idx="4449">
                  <c:v>-3.0212999999999999E-9</c:v>
                </c:pt>
                <c:pt idx="4450">
                  <c:v>-3.015E-9</c:v>
                </c:pt>
                <c:pt idx="4451">
                  <c:v>-3.0088000000000002E-9</c:v>
                </c:pt>
                <c:pt idx="4452">
                  <c:v>-3.0024999999999999E-9</c:v>
                </c:pt>
                <c:pt idx="4453">
                  <c:v>-2.9963000000000001E-9</c:v>
                </c:pt>
                <c:pt idx="4454">
                  <c:v>-2.9899999999999998E-9</c:v>
                </c:pt>
                <c:pt idx="4455">
                  <c:v>-2.9838E-9</c:v>
                </c:pt>
                <c:pt idx="4456">
                  <c:v>-2.9775000000000001E-9</c:v>
                </c:pt>
                <c:pt idx="4457">
                  <c:v>-2.9712999999999999E-9</c:v>
                </c:pt>
                <c:pt idx="4458">
                  <c:v>-2.965E-9</c:v>
                </c:pt>
                <c:pt idx="4459">
                  <c:v>-2.9588000000000002E-9</c:v>
                </c:pt>
                <c:pt idx="4460">
                  <c:v>-2.9524999999999999E-9</c:v>
                </c:pt>
                <c:pt idx="4461">
                  <c:v>-2.9463000000000001E-9</c:v>
                </c:pt>
                <c:pt idx="4462">
                  <c:v>-2.9400000000000002E-9</c:v>
                </c:pt>
                <c:pt idx="4463">
                  <c:v>-2.9337999999999999E-9</c:v>
                </c:pt>
                <c:pt idx="4464">
                  <c:v>-2.9275000000000001E-9</c:v>
                </c:pt>
                <c:pt idx="4465">
                  <c:v>-2.9212999999999998E-9</c:v>
                </c:pt>
                <c:pt idx="4466">
                  <c:v>-2.915E-9</c:v>
                </c:pt>
                <c:pt idx="4467">
                  <c:v>-2.9088000000000001E-9</c:v>
                </c:pt>
                <c:pt idx="4468">
                  <c:v>-2.9024999999999999E-9</c:v>
                </c:pt>
                <c:pt idx="4469">
                  <c:v>-2.8963E-9</c:v>
                </c:pt>
                <c:pt idx="4470">
                  <c:v>-2.8900000000000002E-9</c:v>
                </c:pt>
                <c:pt idx="4471">
                  <c:v>-2.8837999999999999E-9</c:v>
                </c:pt>
                <c:pt idx="4472">
                  <c:v>-2.8775E-9</c:v>
                </c:pt>
                <c:pt idx="4473">
                  <c:v>-2.8712999999999998E-9</c:v>
                </c:pt>
                <c:pt idx="4474">
                  <c:v>-2.8649999999999999E-9</c:v>
                </c:pt>
                <c:pt idx="4475">
                  <c:v>-2.8588000000000001E-9</c:v>
                </c:pt>
                <c:pt idx="4476">
                  <c:v>-2.8524999999999998E-9</c:v>
                </c:pt>
                <c:pt idx="4477">
                  <c:v>-2.8463E-9</c:v>
                </c:pt>
                <c:pt idx="4478">
                  <c:v>-2.8400000000000001E-9</c:v>
                </c:pt>
                <c:pt idx="4479">
                  <c:v>-2.8337999999999999E-9</c:v>
                </c:pt>
                <c:pt idx="4480">
                  <c:v>-2.8275E-9</c:v>
                </c:pt>
                <c:pt idx="4481">
                  <c:v>-2.8213000000000002E-9</c:v>
                </c:pt>
                <c:pt idx="4482">
                  <c:v>-2.8149999999999999E-9</c:v>
                </c:pt>
                <c:pt idx="4483">
                  <c:v>-2.8088000000000001E-9</c:v>
                </c:pt>
                <c:pt idx="4484">
                  <c:v>-2.8025000000000002E-9</c:v>
                </c:pt>
                <c:pt idx="4485">
                  <c:v>-2.7962999999999999E-9</c:v>
                </c:pt>
                <c:pt idx="4486">
                  <c:v>-2.7900000000000001E-9</c:v>
                </c:pt>
                <c:pt idx="4487">
                  <c:v>-2.7837999999999998E-9</c:v>
                </c:pt>
                <c:pt idx="4488">
                  <c:v>-2.7775E-9</c:v>
                </c:pt>
                <c:pt idx="4489">
                  <c:v>-2.7713000000000001E-9</c:v>
                </c:pt>
                <c:pt idx="4490">
                  <c:v>-2.7649999999999999E-9</c:v>
                </c:pt>
                <c:pt idx="4491">
                  <c:v>-2.7588E-9</c:v>
                </c:pt>
                <c:pt idx="4492">
                  <c:v>-2.7525000000000002E-9</c:v>
                </c:pt>
                <c:pt idx="4493">
                  <c:v>-2.7462999999999999E-9</c:v>
                </c:pt>
                <c:pt idx="4494">
                  <c:v>-2.7400000000000001E-9</c:v>
                </c:pt>
                <c:pt idx="4495">
                  <c:v>-2.7337999999999998E-9</c:v>
                </c:pt>
                <c:pt idx="4496">
                  <c:v>-2.7274999999999999E-9</c:v>
                </c:pt>
                <c:pt idx="4497">
                  <c:v>-2.7213000000000001E-9</c:v>
                </c:pt>
                <c:pt idx="4498">
                  <c:v>-2.7149999999999998E-9</c:v>
                </c:pt>
                <c:pt idx="4499">
                  <c:v>-2.7088E-9</c:v>
                </c:pt>
                <c:pt idx="4500">
                  <c:v>-2.7025000000000001E-9</c:v>
                </c:pt>
                <c:pt idx="4501">
                  <c:v>-2.6962999999999999E-9</c:v>
                </c:pt>
                <c:pt idx="4502">
                  <c:v>-2.69E-9</c:v>
                </c:pt>
                <c:pt idx="4503">
                  <c:v>-2.6838000000000002E-9</c:v>
                </c:pt>
                <c:pt idx="4504">
                  <c:v>-2.6774999999999999E-9</c:v>
                </c:pt>
                <c:pt idx="4505">
                  <c:v>-2.6713000000000001E-9</c:v>
                </c:pt>
                <c:pt idx="4506">
                  <c:v>-2.6650000000000002E-9</c:v>
                </c:pt>
                <c:pt idx="4507">
                  <c:v>-2.6588E-9</c:v>
                </c:pt>
                <c:pt idx="4508">
                  <c:v>-2.6525000000000001E-9</c:v>
                </c:pt>
                <c:pt idx="4509">
                  <c:v>-2.6462999999999998E-9</c:v>
                </c:pt>
                <c:pt idx="4510">
                  <c:v>-2.64E-9</c:v>
                </c:pt>
                <c:pt idx="4511">
                  <c:v>-2.6338000000000001E-9</c:v>
                </c:pt>
                <c:pt idx="4512">
                  <c:v>-2.6274999999999999E-9</c:v>
                </c:pt>
                <c:pt idx="4513">
                  <c:v>-2.6213E-9</c:v>
                </c:pt>
                <c:pt idx="4514">
                  <c:v>-2.6150000000000002E-9</c:v>
                </c:pt>
                <c:pt idx="4515">
                  <c:v>-2.6087999999999999E-9</c:v>
                </c:pt>
                <c:pt idx="4516">
                  <c:v>-2.6025000000000001E-9</c:v>
                </c:pt>
                <c:pt idx="4517">
                  <c:v>-2.5962999999999998E-9</c:v>
                </c:pt>
                <c:pt idx="4518">
                  <c:v>-2.5899999999999999E-9</c:v>
                </c:pt>
                <c:pt idx="4519">
                  <c:v>-2.5838000000000001E-9</c:v>
                </c:pt>
                <c:pt idx="4520">
                  <c:v>-2.5774999999999998E-9</c:v>
                </c:pt>
                <c:pt idx="4521">
                  <c:v>-2.5713E-9</c:v>
                </c:pt>
                <c:pt idx="4522">
                  <c:v>-2.5650000000000001E-9</c:v>
                </c:pt>
                <c:pt idx="4523">
                  <c:v>-2.5587999999999999E-9</c:v>
                </c:pt>
                <c:pt idx="4524">
                  <c:v>-2.5525E-9</c:v>
                </c:pt>
                <c:pt idx="4525">
                  <c:v>-2.5463000000000002E-9</c:v>
                </c:pt>
                <c:pt idx="4526">
                  <c:v>-2.5399999999999999E-9</c:v>
                </c:pt>
                <c:pt idx="4527">
                  <c:v>-2.5338000000000001E-9</c:v>
                </c:pt>
                <c:pt idx="4528">
                  <c:v>-2.5274999999999998E-9</c:v>
                </c:pt>
                <c:pt idx="4529">
                  <c:v>-2.5213E-9</c:v>
                </c:pt>
                <c:pt idx="4530">
                  <c:v>-2.5150000000000001E-9</c:v>
                </c:pt>
                <c:pt idx="4531">
                  <c:v>-2.5087999999999999E-9</c:v>
                </c:pt>
                <c:pt idx="4532">
                  <c:v>-2.5025E-9</c:v>
                </c:pt>
                <c:pt idx="4533">
                  <c:v>-2.4963000000000002E-9</c:v>
                </c:pt>
                <c:pt idx="4534">
                  <c:v>-2.4899999999999999E-9</c:v>
                </c:pt>
                <c:pt idx="4535">
                  <c:v>-2.4838E-9</c:v>
                </c:pt>
                <c:pt idx="4536">
                  <c:v>-2.4775000000000002E-9</c:v>
                </c:pt>
                <c:pt idx="4537">
                  <c:v>-2.4712999999999999E-9</c:v>
                </c:pt>
                <c:pt idx="4538">
                  <c:v>-2.4650000000000001E-9</c:v>
                </c:pt>
                <c:pt idx="4539">
                  <c:v>-2.4587999999999998E-9</c:v>
                </c:pt>
                <c:pt idx="4540">
                  <c:v>-2.4525E-9</c:v>
                </c:pt>
                <c:pt idx="4541">
                  <c:v>-2.4463000000000001E-9</c:v>
                </c:pt>
                <c:pt idx="4542">
                  <c:v>-2.4399999999999998E-9</c:v>
                </c:pt>
                <c:pt idx="4543">
                  <c:v>-2.4338E-9</c:v>
                </c:pt>
                <c:pt idx="4544">
                  <c:v>-2.4275000000000001E-9</c:v>
                </c:pt>
                <c:pt idx="4545">
                  <c:v>-2.4212999999999999E-9</c:v>
                </c:pt>
                <c:pt idx="4546">
                  <c:v>-2.415E-9</c:v>
                </c:pt>
                <c:pt idx="4547">
                  <c:v>-2.4088000000000002E-9</c:v>
                </c:pt>
                <c:pt idx="4548">
                  <c:v>-2.4024999999999999E-9</c:v>
                </c:pt>
                <c:pt idx="4549">
                  <c:v>-2.3963000000000001E-9</c:v>
                </c:pt>
                <c:pt idx="4550">
                  <c:v>-2.3899999999999998E-9</c:v>
                </c:pt>
                <c:pt idx="4551">
                  <c:v>-2.3838E-9</c:v>
                </c:pt>
                <c:pt idx="4552">
                  <c:v>-2.3775000000000001E-9</c:v>
                </c:pt>
                <c:pt idx="4553">
                  <c:v>-2.3712999999999999E-9</c:v>
                </c:pt>
                <c:pt idx="4554">
                  <c:v>-2.365E-9</c:v>
                </c:pt>
                <c:pt idx="4555">
                  <c:v>-2.3588000000000002E-9</c:v>
                </c:pt>
                <c:pt idx="4556">
                  <c:v>-2.3524999999999999E-9</c:v>
                </c:pt>
                <c:pt idx="4557">
                  <c:v>-2.3463000000000001E-9</c:v>
                </c:pt>
                <c:pt idx="4558">
                  <c:v>-2.3400000000000002E-9</c:v>
                </c:pt>
                <c:pt idx="4559">
                  <c:v>-2.3337999999999999E-9</c:v>
                </c:pt>
                <c:pt idx="4560">
                  <c:v>-2.3275000000000001E-9</c:v>
                </c:pt>
                <c:pt idx="4561">
                  <c:v>-2.3212999999999998E-9</c:v>
                </c:pt>
                <c:pt idx="4562">
                  <c:v>-2.315E-9</c:v>
                </c:pt>
                <c:pt idx="4563">
                  <c:v>-2.3088000000000001E-9</c:v>
                </c:pt>
                <c:pt idx="4564">
                  <c:v>-2.3024999999999999E-9</c:v>
                </c:pt>
                <c:pt idx="4565">
                  <c:v>-2.2963E-9</c:v>
                </c:pt>
                <c:pt idx="4566">
                  <c:v>-2.2900000000000002E-9</c:v>
                </c:pt>
                <c:pt idx="4567">
                  <c:v>-2.2837999999999999E-9</c:v>
                </c:pt>
                <c:pt idx="4568">
                  <c:v>-2.2775E-9</c:v>
                </c:pt>
                <c:pt idx="4569">
                  <c:v>-2.2712999999999998E-9</c:v>
                </c:pt>
                <c:pt idx="4570">
                  <c:v>-2.2649999999999999E-9</c:v>
                </c:pt>
                <c:pt idx="4571">
                  <c:v>-2.2588000000000001E-9</c:v>
                </c:pt>
                <c:pt idx="4572">
                  <c:v>-2.2524999999999998E-9</c:v>
                </c:pt>
                <c:pt idx="4573">
                  <c:v>-2.2463E-9</c:v>
                </c:pt>
                <c:pt idx="4574">
                  <c:v>-2.2400000000000001E-9</c:v>
                </c:pt>
                <c:pt idx="4575">
                  <c:v>-2.2337999999999999E-9</c:v>
                </c:pt>
                <c:pt idx="4576">
                  <c:v>-2.2275E-9</c:v>
                </c:pt>
                <c:pt idx="4577">
                  <c:v>-2.2213000000000002E-9</c:v>
                </c:pt>
                <c:pt idx="4578">
                  <c:v>-2.2149999999999999E-9</c:v>
                </c:pt>
                <c:pt idx="4579">
                  <c:v>-2.2088000000000001E-9</c:v>
                </c:pt>
                <c:pt idx="4580">
                  <c:v>-2.2025000000000002E-9</c:v>
                </c:pt>
                <c:pt idx="4581">
                  <c:v>-2.1963E-9</c:v>
                </c:pt>
                <c:pt idx="4582">
                  <c:v>-2.1900000000000001E-9</c:v>
                </c:pt>
                <c:pt idx="4583">
                  <c:v>-2.1837999999999998E-9</c:v>
                </c:pt>
                <c:pt idx="4584">
                  <c:v>-2.1775E-9</c:v>
                </c:pt>
                <c:pt idx="4585">
                  <c:v>-2.1713000000000001E-9</c:v>
                </c:pt>
                <c:pt idx="4586">
                  <c:v>-2.1649999999999999E-9</c:v>
                </c:pt>
                <c:pt idx="4587">
                  <c:v>-2.1588E-9</c:v>
                </c:pt>
                <c:pt idx="4588">
                  <c:v>-2.1525000000000002E-9</c:v>
                </c:pt>
                <c:pt idx="4589">
                  <c:v>-2.1462999999999999E-9</c:v>
                </c:pt>
                <c:pt idx="4590">
                  <c:v>-2.1400000000000001E-9</c:v>
                </c:pt>
                <c:pt idx="4591">
                  <c:v>-2.1337999999999998E-9</c:v>
                </c:pt>
                <c:pt idx="4592">
                  <c:v>-2.1274999999999999E-9</c:v>
                </c:pt>
                <c:pt idx="4593">
                  <c:v>-2.1213000000000001E-9</c:v>
                </c:pt>
                <c:pt idx="4594">
                  <c:v>-2.1149999999999998E-9</c:v>
                </c:pt>
                <c:pt idx="4595">
                  <c:v>-2.1088E-9</c:v>
                </c:pt>
                <c:pt idx="4596">
                  <c:v>-2.1025000000000001E-9</c:v>
                </c:pt>
                <c:pt idx="4597">
                  <c:v>-2.0962999999999999E-9</c:v>
                </c:pt>
                <c:pt idx="4598">
                  <c:v>-2.09E-9</c:v>
                </c:pt>
                <c:pt idx="4599">
                  <c:v>-2.0838000000000002E-9</c:v>
                </c:pt>
                <c:pt idx="4600">
                  <c:v>-2.0774999999999999E-9</c:v>
                </c:pt>
                <c:pt idx="4601">
                  <c:v>-2.0713000000000001E-9</c:v>
                </c:pt>
                <c:pt idx="4602">
                  <c:v>-2.0649999999999998E-9</c:v>
                </c:pt>
                <c:pt idx="4603">
                  <c:v>-2.0588E-9</c:v>
                </c:pt>
                <c:pt idx="4604">
                  <c:v>-2.0525000000000001E-9</c:v>
                </c:pt>
                <c:pt idx="4605">
                  <c:v>-2.0462999999999999E-9</c:v>
                </c:pt>
                <c:pt idx="4606">
                  <c:v>-2.04E-9</c:v>
                </c:pt>
                <c:pt idx="4607">
                  <c:v>-2.0338000000000002E-9</c:v>
                </c:pt>
                <c:pt idx="4608">
                  <c:v>-2.0274999999999999E-9</c:v>
                </c:pt>
                <c:pt idx="4609">
                  <c:v>-2.0213E-9</c:v>
                </c:pt>
                <c:pt idx="4610">
                  <c:v>-2.0150000000000002E-9</c:v>
                </c:pt>
                <c:pt idx="4611">
                  <c:v>-2.0087999999999999E-9</c:v>
                </c:pt>
                <c:pt idx="4612">
                  <c:v>-2.0025000000000001E-9</c:v>
                </c:pt>
                <c:pt idx="4613">
                  <c:v>-1.9962999999999998E-9</c:v>
                </c:pt>
                <c:pt idx="4614">
                  <c:v>-1.99E-9</c:v>
                </c:pt>
                <c:pt idx="4615">
                  <c:v>-1.9838000000000001E-9</c:v>
                </c:pt>
                <c:pt idx="4616">
                  <c:v>-1.9774999999999998E-9</c:v>
                </c:pt>
                <c:pt idx="4617">
                  <c:v>-1.9713E-9</c:v>
                </c:pt>
                <c:pt idx="4618">
                  <c:v>-1.9650000000000001E-9</c:v>
                </c:pt>
                <c:pt idx="4619">
                  <c:v>-1.9587999999999999E-9</c:v>
                </c:pt>
                <c:pt idx="4620">
                  <c:v>-1.9525E-9</c:v>
                </c:pt>
                <c:pt idx="4621">
                  <c:v>-1.9463000000000002E-9</c:v>
                </c:pt>
                <c:pt idx="4622">
                  <c:v>-1.9399999999999999E-9</c:v>
                </c:pt>
                <c:pt idx="4623">
                  <c:v>-1.9338000000000001E-9</c:v>
                </c:pt>
                <c:pt idx="4624">
                  <c:v>-1.9274999999999998E-9</c:v>
                </c:pt>
                <c:pt idx="4625">
                  <c:v>-1.9213E-9</c:v>
                </c:pt>
                <c:pt idx="4626">
                  <c:v>-1.9150000000000001E-9</c:v>
                </c:pt>
                <c:pt idx="4627">
                  <c:v>-1.9087999999999999E-9</c:v>
                </c:pt>
                <c:pt idx="4628">
                  <c:v>-1.9025E-9</c:v>
                </c:pt>
                <c:pt idx="4629">
                  <c:v>-1.8963000000000002E-9</c:v>
                </c:pt>
                <c:pt idx="4630">
                  <c:v>-1.8899999999999999E-9</c:v>
                </c:pt>
                <c:pt idx="4631">
                  <c:v>-1.8838000000000001E-9</c:v>
                </c:pt>
                <c:pt idx="4632">
                  <c:v>-1.8775000000000002E-9</c:v>
                </c:pt>
                <c:pt idx="4633">
                  <c:v>-1.8712999999999999E-9</c:v>
                </c:pt>
                <c:pt idx="4634">
                  <c:v>-1.8650000000000001E-9</c:v>
                </c:pt>
                <c:pt idx="4635">
                  <c:v>-1.8588E-9</c:v>
                </c:pt>
                <c:pt idx="4636">
                  <c:v>-1.8525E-9</c:v>
                </c:pt>
                <c:pt idx="4637">
                  <c:v>-1.8462999999999999E-9</c:v>
                </c:pt>
                <c:pt idx="4638">
                  <c:v>-1.8400000000000001E-9</c:v>
                </c:pt>
                <c:pt idx="4639">
                  <c:v>-1.8338E-9</c:v>
                </c:pt>
                <c:pt idx="4640">
                  <c:v>-1.8274999999999999E-9</c:v>
                </c:pt>
                <c:pt idx="4641">
                  <c:v>-1.8212999999999999E-9</c:v>
                </c:pt>
                <c:pt idx="4642">
                  <c:v>-1.815E-9</c:v>
                </c:pt>
                <c:pt idx="4643">
                  <c:v>-1.8088E-9</c:v>
                </c:pt>
                <c:pt idx="4644">
                  <c:v>-1.8024999999999999E-9</c:v>
                </c:pt>
                <c:pt idx="4645">
                  <c:v>-1.7963000000000001E-9</c:v>
                </c:pt>
                <c:pt idx="4646">
                  <c:v>-1.79E-9</c:v>
                </c:pt>
                <c:pt idx="4647">
                  <c:v>-1.7838E-9</c:v>
                </c:pt>
                <c:pt idx="4648">
                  <c:v>-1.7774999999999999E-9</c:v>
                </c:pt>
                <c:pt idx="4649">
                  <c:v>-1.7713000000000001E-9</c:v>
                </c:pt>
                <c:pt idx="4650">
                  <c:v>-1.765E-9</c:v>
                </c:pt>
                <c:pt idx="4651">
                  <c:v>-1.7588E-9</c:v>
                </c:pt>
                <c:pt idx="4652">
                  <c:v>-1.7525000000000001E-9</c:v>
                </c:pt>
                <c:pt idx="4653">
                  <c:v>-1.7463000000000001E-9</c:v>
                </c:pt>
                <c:pt idx="4654">
                  <c:v>-1.74E-9</c:v>
                </c:pt>
                <c:pt idx="4655">
                  <c:v>-1.7337999999999999E-9</c:v>
                </c:pt>
                <c:pt idx="4656">
                  <c:v>-1.7275000000000001E-9</c:v>
                </c:pt>
                <c:pt idx="4657">
                  <c:v>-1.7213E-9</c:v>
                </c:pt>
                <c:pt idx="4658">
                  <c:v>-1.715E-9</c:v>
                </c:pt>
                <c:pt idx="4659">
                  <c:v>-1.7087999999999999E-9</c:v>
                </c:pt>
                <c:pt idx="4660">
                  <c:v>-1.7025000000000001E-9</c:v>
                </c:pt>
                <c:pt idx="4661">
                  <c:v>-1.6963E-9</c:v>
                </c:pt>
                <c:pt idx="4662">
                  <c:v>-1.69E-9</c:v>
                </c:pt>
                <c:pt idx="4663">
                  <c:v>-1.6837999999999999E-9</c:v>
                </c:pt>
                <c:pt idx="4664">
                  <c:v>-1.6775E-9</c:v>
                </c:pt>
                <c:pt idx="4665">
                  <c:v>-1.6713E-9</c:v>
                </c:pt>
                <c:pt idx="4666">
                  <c:v>-1.6649999999999999E-9</c:v>
                </c:pt>
                <c:pt idx="4667">
                  <c:v>-1.6588000000000001E-9</c:v>
                </c:pt>
                <c:pt idx="4668">
                  <c:v>-1.6525E-9</c:v>
                </c:pt>
                <c:pt idx="4669">
                  <c:v>-1.6463E-9</c:v>
                </c:pt>
                <c:pt idx="4670">
                  <c:v>-1.6399999999999999E-9</c:v>
                </c:pt>
                <c:pt idx="4671">
                  <c:v>-1.6338000000000001E-9</c:v>
                </c:pt>
                <c:pt idx="4672">
                  <c:v>-1.6275E-9</c:v>
                </c:pt>
                <c:pt idx="4673">
                  <c:v>-1.6213E-9</c:v>
                </c:pt>
                <c:pt idx="4674">
                  <c:v>-1.6149999999999999E-9</c:v>
                </c:pt>
                <c:pt idx="4675">
                  <c:v>-1.6088000000000001E-9</c:v>
                </c:pt>
                <c:pt idx="4676">
                  <c:v>-1.6025E-9</c:v>
                </c:pt>
                <c:pt idx="4677">
                  <c:v>-1.5963E-9</c:v>
                </c:pt>
                <c:pt idx="4678">
                  <c:v>-1.5900000000000001E-9</c:v>
                </c:pt>
                <c:pt idx="4679">
                  <c:v>-1.5838000000000001E-9</c:v>
                </c:pt>
                <c:pt idx="4680">
                  <c:v>-1.5775E-9</c:v>
                </c:pt>
                <c:pt idx="4681">
                  <c:v>-1.5712999999999999E-9</c:v>
                </c:pt>
                <c:pt idx="4682">
                  <c:v>-1.5650000000000001E-9</c:v>
                </c:pt>
                <c:pt idx="4683">
                  <c:v>-1.5588E-9</c:v>
                </c:pt>
                <c:pt idx="4684">
                  <c:v>-1.5525E-9</c:v>
                </c:pt>
                <c:pt idx="4685">
                  <c:v>-1.5462999999999999E-9</c:v>
                </c:pt>
                <c:pt idx="4686">
                  <c:v>-1.5400000000000001E-9</c:v>
                </c:pt>
                <c:pt idx="4687">
                  <c:v>-1.5338E-9</c:v>
                </c:pt>
                <c:pt idx="4688">
                  <c:v>-1.5274999999999999E-9</c:v>
                </c:pt>
                <c:pt idx="4689">
                  <c:v>-1.5212999999999999E-9</c:v>
                </c:pt>
                <c:pt idx="4690">
                  <c:v>-1.515E-9</c:v>
                </c:pt>
                <c:pt idx="4691">
                  <c:v>-1.5088E-9</c:v>
                </c:pt>
                <c:pt idx="4692">
                  <c:v>-1.5024999999999999E-9</c:v>
                </c:pt>
                <c:pt idx="4693">
                  <c:v>-1.4963000000000001E-9</c:v>
                </c:pt>
                <c:pt idx="4694">
                  <c:v>-1.49E-9</c:v>
                </c:pt>
                <c:pt idx="4695">
                  <c:v>-1.4838E-9</c:v>
                </c:pt>
                <c:pt idx="4696">
                  <c:v>-1.4774999999999999E-9</c:v>
                </c:pt>
                <c:pt idx="4697">
                  <c:v>-1.4713000000000001E-9</c:v>
                </c:pt>
                <c:pt idx="4698">
                  <c:v>-1.465E-9</c:v>
                </c:pt>
                <c:pt idx="4699">
                  <c:v>-1.4588E-9</c:v>
                </c:pt>
                <c:pt idx="4700">
                  <c:v>-1.4525000000000001E-9</c:v>
                </c:pt>
                <c:pt idx="4701">
                  <c:v>-1.4463000000000001E-9</c:v>
                </c:pt>
                <c:pt idx="4702">
                  <c:v>-1.44E-9</c:v>
                </c:pt>
                <c:pt idx="4703">
                  <c:v>-1.4337999999999999E-9</c:v>
                </c:pt>
                <c:pt idx="4704">
                  <c:v>-1.4275000000000001E-9</c:v>
                </c:pt>
                <c:pt idx="4705">
                  <c:v>-1.4213E-9</c:v>
                </c:pt>
                <c:pt idx="4706">
                  <c:v>-1.415E-9</c:v>
                </c:pt>
                <c:pt idx="4707">
                  <c:v>-1.4087999999999999E-9</c:v>
                </c:pt>
                <c:pt idx="4708">
                  <c:v>-1.4025000000000001E-9</c:v>
                </c:pt>
                <c:pt idx="4709">
                  <c:v>-1.3963E-9</c:v>
                </c:pt>
                <c:pt idx="4710">
                  <c:v>-1.39E-9</c:v>
                </c:pt>
                <c:pt idx="4711">
                  <c:v>-1.3837999999999999E-9</c:v>
                </c:pt>
                <c:pt idx="4712">
                  <c:v>-1.3775000000000001E-9</c:v>
                </c:pt>
                <c:pt idx="4713">
                  <c:v>-1.3713E-9</c:v>
                </c:pt>
                <c:pt idx="4714">
                  <c:v>-1.3649999999999999E-9</c:v>
                </c:pt>
                <c:pt idx="4715">
                  <c:v>-1.3587999999999999E-9</c:v>
                </c:pt>
                <c:pt idx="4716">
                  <c:v>-1.3525E-9</c:v>
                </c:pt>
                <c:pt idx="4717">
                  <c:v>-1.3463E-9</c:v>
                </c:pt>
                <c:pt idx="4718">
                  <c:v>-1.3399999999999999E-9</c:v>
                </c:pt>
                <c:pt idx="4719">
                  <c:v>-1.3338000000000001E-9</c:v>
                </c:pt>
                <c:pt idx="4720">
                  <c:v>-1.3275E-9</c:v>
                </c:pt>
                <c:pt idx="4721">
                  <c:v>-1.3213E-9</c:v>
                </c:pt>
                <c:pt idx="4722">
                  <c:v>-1.3149999999999999E-9</c:v>
                </c:pt>
                <c:pt idx="4723">
                  <c:v>-1.3088000000000001E-9</c:v>
                </c:pt>
                <c:pt idx="4724">
                  <c:v>-1.3025E-9</c:v>
                </c:pt>
                <c:pt idx="4725">
                  <c:v>-1.2963E-9</c:v>
                </c:pt>
                <c:pt idx="4726">
                  <c:v>-1.2900000000000001E-9</c:v>
                </c:pt>
                <c:pt idx="4727">
                  <c:v>-1.2838000000000001E-9</c:v>
                </c:pt>
                <c:pt idx="4728">
                  <c:v>-1.2775E-9</c:v>
                </c:pt>
                <c:pt idx="4729">
                  <c:v>-1.2712999999999999E-9</c:v>
                </c:pt>
                <c:pt idx="4730">
                  <c:v>-1.2650000000000001E-9</c:v>
                </c:pt>
                <c:pt idx="4731">
                  <c:v>-1.2588E-9</c:v>
                </c:pt>
                <c:pt idx="4732">
                  <c:v>-1.2525E-9</c:v>
                </c:pt>
                <c:pt idx="4733">
                  <c:v>-1.2462999999999999E-9</c:v>
                </c:pt>
                <c:pt idx="4734">
                  <c:v>-1.2400000000000001E-9</c:v>
                </c:pt>
                <c:pt idx="4735">
                  <c:v>-1.2338E-9</c:v>
                </c:pt>
                <c:pt idx="4736">
                  <c:v>-1.2274999999999999E-9</c:v>
                </c:pt>
                <c:pt idx="4737">
                  <c:v>-1.2212999999999999E-9</c:v>
                </c:pt>
                <c:pt idx="4738">
                  <c:v>-1.215E-9</c:v>
                </c:pt>
                <c:pt idx="4739">
                  <c:v>-1.2088E-9</c:v>
                </c:pt>
                <c:pt idx="4740">
                  <c:v>-1.2024999999999999E-9</c:v>
                </c:pt>
                <c:pt idx="4741">
                  <c:v>-1.1963000000000001E-9</c:v>
                </c:pt>
                <c:pt idx="4742">
                  <c:v>-1.19E-9</c:v>
                </c:pt>
                <c:pt idx="4743">
                  <c:v>-1.1838E-9</c:v>
                </c:pt>
                <c:pt idx="4744">
                  <c:v>-1.1774999999999999E-9</c:v>
                </c:pt>
                <c:pt idx="4745">
                  <c:v>-1.1713000000000001E-9</c:v>
                </c:pt>
                <c:pt idx="4746">
                  <c:v>-1.165E-9</c:v>
                </c:pt>
                <c:pt idx="4747">
                  <c:v>-1.1588E-9</c:v>
                </c:pt>
                <c:pt idx="4748">
                  <c:v>-1.1524999999999999E-9</c:v>
                </c:pt>
                <c:pt idx="4749">
                  <c:v>-1.1463000000000001E-9</c:v>
                </c:pt>
                <c:pt idx="4750">
                  <c:v>-1.14E-9</c:v>
                </c:pt>
                <c:pt idx="4751">
                  <c:v>-1.1338E-9</c:v>
                </c:pt>
                <c:pt idx="4752">
                  <c:v>-1.1275000000000001E-9</c:v>
                </c:pt>
                <c:pt idx="4753">
                  <c:v>-1.1213E-9</c:v>
                </c:pt>
                <c:pt idx="4754">
                  <c:v>-1.115E-9</c:v>
                </c:pt>
                <c:pt idx="4755">
                  <c:v>-1.1087999999999999E-9</c:v>
                </c:pt>
                <c:pt idx="4756">
                  <c:v>-1.1025000000000001E-9</c:v>
                </c:pt>
                <c:pt idx="4757">
                  <c:v>-1.0963E-9</c:v>
                </c:pt>
                <c:pt idx="4758">
                  <c:v>-1.09E-9</c:v>
                </c:pt>
                <c:pt idx="4759">
                  <c:v>-1.0837999999999999E-9</c:v>
                </c:pt>
                <c:pt idx="4760">
                  <c:v>-1.0775000000000001E-9</c:v>
                </c:pt>
                <c:pt idx="4761">
                  <c:v>-1.0713E-9</c:v>
                </c:pt>
                <c:pt idx="4762">
                  <c:v>-1.0649999999999999E-9</c:v>
                </c:pt>
                <c:pt idx="4763">
                  <c:v>-1.0587999999999999E-9</c:v>
                </c:pt>
                <c:pt idx="4764">
                  <c:v>-1.0525E-9</c:v>
                </c:pt>
                <c:pt idx="4765">
                  <c:v>-1.0463E-9</c:v>
                </c:pt>
                <c:pt idx="4766">
                  <c:v>-1.0399999999999999E-9</c:v>
                </c:pt>
                <c:pt idx="4767">
                  <c:v>-1.0338000000000001E-9</c:v>
                </c:pt>
                <c:pt idx="4768">
                  <c:v>-1.0275E-9</c:v>
                </c:pt>
                <c:pt idx="4769">
                  <c:v>-1.0213E-9</c:v>
                </c:pt>
                <c:pt idx="4770">
                  <c:v>-1.0149999999999999E-9</c:v>
                </c:pt>
                <c:pt idx="4771">
                  <c:v>-1.0088000000000001E-9</c:v>
                </c:pt>
                <c:pt idx="4772">
                  <c:v>-1.0025E-9</c:v>
                </c:pt>
                <c:pt idx="4773">
                  <c:v>-9.9629999999999996E-10</c:v>
                </c:pt>
                <c:pt idx="4774">
                  <c:v>-9.900000000000001E-10</c:v>
                </c:pt>
                <c:pt idx="4775">
                  <c:v>-9.8380000000000006E-10</c:v>
                </c:pt>
                <c:pt idx="4776">
                  <c:v>-9.7749999999999998E-10</c:v>
                </c:pt>
                <c:pt idx="4777">
                  <c:v>-9.7129999999999994E-10</c:v>
                </c:pt>
                <c:pt idx="4778">
                  <c:v>-9.6500000000000008E-10</c:v>
                </c:pt>
                <c:pt idx="4779">
                  <c:v>-9.5880000000000004E-10</c:v>
                </c:pt>
                <c:pt idx="4780">
                  <c:v>-9.5249999999999997E-10</c:v>
                </c:pt>
                <c:pt idx="4781">
                  <c:v>-9.4629999999999993E-10</c:v>
                </c:pt>
                <c:pt idx="4782">
                  <c:v>-9.4000000000000006E-10</c:v>
                </c:pt>
                <c:pt idx="4783">
                  <c:v>-9.3380000000000002E-10</c:v>
                </c:pt>
                <c:pt idx="4784">
                  <c:v>-9.2749999999999995E-10</c:v>
                </c:pt>
                <c:pt idx="4785">
                  <c:v>-9.2130000000000001E-10</c:v>
                </c:pt>
                <c:pt idx="4786">
                  <c:v>-9.1500000000000005E-10</c:v>
                </c:pt>
                <c:pt idx="4787">
                  <c:v>-9.088E-10</c:v>
                </c:pt>
                <c:pt idx="4788">
                  <c:v>-9.0250000000000004E-10</c:v>
                </c:pt>
                <c:pt idx="4789">
                  <c:v>-8.963E-10</c:v>
                </c:pt>
                <c:pt idx="4790">
                  <c:v>-8.9000000000000003E-10</c:v>
                </c:pt>
                <c:pt idx="4791">
                  <c:v>-8.8379999999999999E-10</c:v>
                </c:pt>
                <c:pt idx="4792">
                  <c:v>-8.7750000000000002E-10</c:v>
                </c:pt>
                <c:pt idx="4793">
                  <c:v>-8.7129999999999998E-10</c:v>
                </c:pt>
                <c:pt idx="4794">
                  <c:v>-8.6500000000000001E-10</c:v>
                </c:pt>
                <c:pt idx="4795">
                  <c:v>-8.5879999999999997E-10</c:v>
                </c:pt>
                <c:pt idx="4796">
                  <c:v>-8.525E-10</c:v>
                </c:pt>
                <c:pt idx="4797">
                  <c:v>-8.4629999999999996E-10</c:v>
                </c:pt>
                <c:pt idx="4798">
                  <c:v>-8.3999999999999999E-10</c:v>
                </c:pt>
                <c:pt idx="4799">
                  <c:v>-8.3379999999999995E-10</c:v>
                </c:pt>
                <c:pt idx="4800">
                  <c:v>-8.2749999999999999E-10</c:v>
                </c:pt>
                <c:pt idx="4801">
                  <c:v>-8.2130000000000005E-10</c:v>
                </c:pt>
                <c:pt idx="4802">
                  <c:v>-8.1499999999999998E-10</c:v>
                </c:pt>
                <c:pt idx="4803">
                  <c:v>-8.0880000000000004E-10</c:v>
                </c:pt>
                <c:pt idx="4804">
                  <c:v>-8.0249999999999997E-10</c:v>
                </c:pt>
                <c:pt idx="4805">
                  <c:v>-7.9630000000000003E-10</c:v>
                </c:pt>
                <c:pt idx="4806">
                  <c:v>-7.8999999999999996E-10</c:v>
                </c:pt>
                <c:pt idx="4807">
                  <c:v>-7.8380000000000002E-10</c:v>
                </c:pt>
                <c:pt idx="4808">
                  <c:v>-7.7749999999999995E-10</c:v>
                </c:pt>
                <c:pt idx="4809">
                  <c:v>-7.7130000000000001E-10</c:v>
                </c:pt>
                <c:pt idx="4810">
                  <c:v>-7.6500000000000005E-10</c:v>
                </c:pt>
                <c:pt idx="4811">
                  <c:v>-7.5880000000000001E-10</c:v>
                </c:pt>
                <c:pt idx="4812">
                  <c:v>-7.5250000000000004E-10</c:v>
                </c:pt>
                <c:pt idx="4813">
                  <c:v>-7.463E-10</c:v>
                </c:pt>
                <c:pt idx="4814">
                  <c:v>-7.4000000000000003E-10</c:v>
                </c:pt>
                <c:pt idx="4815">
                  <c:v>-7.3379999999999999E-10</c:v>
                </c:pt>
                <c:pt idx="4816">
                  <c:v>-7.2750000000000002E-10</c:v>
                </c:pt>
                <c:pt idx="4817">
                  <c:v>-7.2129999999999998E-10</c:v>
                </c:pt>
                <c:pt idx="4818">
                  <c:v>-7.1500000000000001E-10</c:v>
                </c:pt>
                <c:pt idx="4819">
                  <c:v>-7.0879999999999997E-10</c:v>
                </c:pt>
                <c:pt idx="4820">
                  <c:v>-7.025E-10</c:v>
                </c:pt>
                <c:pt idx="4821">
                  <c:v>-6.9629999999999996E-10</c:v>
                </c:pt>
                <c:pt idx="4822">
                  <c:v>-6.9E-10</c:v>
                </c:pt>
                <c:pt idx="4823">
                  <c:v>-6.8379999999999995E-10</c:v>
                </c:pt>
                <c:pt idx="4824">
                  <c:v>-6.7749999999999999E-10</c:v>
                </c:pt>
                <c:pt idx="4825">
                  <c:v>-6.7130000000000005E-10</c:v>
                </c:pt>
                <c:pt idx="4826">
                  <c:v>-6.6499999999999998E-10</c:v>
                </c:pt>
                <c:pt idx="4827">
                  <c:v>-6.5880000000000004E-10</c:v>
                </c:pt>
                <c:pt idx="4828">
                  <c:v>-6.5249999999999997E-10</c:v>
                </c:pt>
                <c:pt idx="4829">
                  <c:v>-6.4630000000000003E-10</c:v>
                </c:pt>
                <c:pt idx="4830">
                  <c:v>-6.3999999999999996E-10</c:v>
                </c:pt>
                <c:pt idx="4831">
                  <c:v>-6.3380000000000002E-10</c:v>
                </c:pt>
                <c:pt idx="4832">
                  <c:v>-6.2749999999999995E-10</c:v>
                </c:pt>
                <c:pt idx="4833">
                  <c:v>-6.2130000000000002E-10</c:v>
                </c:pt>
                <c:pt idx="4834">
                  <c:v>-6.1500000000000005E-10</c:v>
                </c:pt>
                <c:pt idx="4835">
                  <c:v>-6.0880000000000001E-10</c:v>
                </c:pt>
                <c:pt idx="4836">
                  <c:v>-6.0250000000000004E-10</c:v>
                </c:pt>
                <c:pt idx="4837">
                  <c:v>-5.963E-10</c:v>
                </c:pt>
                <c:pt idx="4838">
                  <c:v>-5.9000000000000003E-10</c:v>
                </c:pt>
                <c:pt idx="4839">
                  <c:v>-5.8379999999999999E-10</c:v>
                </c:pt>
                <c:pt idx="4840">
                  <c:v>-5.7750000000000002E-10</c:v>
                </c:pt>
                <c:pt idx="4841">
                  <c:v>-5.7129999999999998E-10</c:v>
                </c:pt>
                <c:pt idx="4842">
                  <c:v>-5.6500000000000001E-10</c:v>
                </c:pt>
                <c:pt idx="4843">
                  <c:v>-5.5879999999999997E-10</c:v>
                </c:pt>
                <c:pt idx="4844">
                  <c:v>-5.525E-10</c:v>
                </c:pt>
                <c:pt idx="4845">
                  <c:v>-5.4629999999999996E-10</c:v>
                </c:pt>
                <c:pt idx="4846">
                  <c:v>-5.4E-10</c:v>
                </c:pt>
                <c:pt idx="4847">
                  <c:v>-5.3379999999999996E-10</c:v>
                </c:pt>
                <c:pt idx="4848">
                  <c:v>-5.2749999999999999E-10</c:v>
                </c:pt>
                <c:pt idx="4849">
                  <c:v>-5.2130000000000005E-10</c:v>
                </c:pt>
                <c:pt idx="4850">
                  <c:v>-5.1499999999999998E-10</c:v>
                </c:pt>
                <c:pt idx="4851">
                  <c:v>-5.0880000000000004E-10</c:v>
                </c:pt>
                <c:pt idx="4852">
                  <c:v>-5.0249999999999997E-10</c:v>
                </c:pt>
                <c:pt idx="4853">
                  <c:v>-4.9630000000000003E-10</c:v>
                </c:pt>
                <c:pt idx="4854">
                  <c:v>-4.8999999999999996E-10</c:v>
                </c:pt>
                <c:pt idx="4855">
                  <c:v>-4.8380000000000003E-10</c:v>
                </c:pt>
                <c:pt idx="4856">
                  <c:v>-4.7749999999999995E-10</c:v>
                </c:pt>
                <c:pt idx="4857">
                  <c:v>-4.7130000000000002E-10</c:v>
                </c:pt>
                <c:pt idx="4858">
                  <c:v>-4.65E-10</c:v>
                </c:pt>
                <c:pt idx="4859">
                  <c:v>-4.5880000000000001E-10</c:v>
                </c:pt>
                <c:pt idx="4860">
                  <c:v>-4.5249999999999999E-10</c:v>
                </c:pt>
                <c:pt idx="4861">
                  <c:v>-4.463E-10</c:v>
                </c:pt>
                <c:pt idx="4862">
                  <c:v>-4.3999999999999998E-10</c:v>
                </c:pt>
                <c:pt idx="4863">
                  <c:v>-4.3379999999999999E-10</c:v>
                </c:pt>
                <c:pt idx="4864">
                  <c:v>-4.2750000000000002E-10</c:v>
                </c:pt>
                <c:pt idx="4865">
                  <c:v>-4.2129999999999998E-10</c:v>
                </c:pt>
                <c:pt idx="4866">
                  <c:v>-4.1500000000000001E-10</c:v>
                </c:pt>
                <c:pt idx="4867">
                  <c:v>-4.0880000000000003E-10</c:v>
                </c:pt>
                <c:pt idx="4868">
                  <c:v>-4.0250000000000001E-10</c:v>
                </c:pt>
                <c:pt idx="4869">
                  <c:v>-3.9630000000000002E-10</c:v>
                </c:pt>
                <c:pt idx="4870">
                  <c:v>-3.9E-10</c:v>
                </c:pt>
                <c:pt idx="4871">
                  <c:v>-3.8380000000000001E-10</c:v>
                </c:pt>
                <c:pt idx="4872">
                  <c:v>-3.7749999999999999E-10</c:v>
                </c:pt>
                <c:pt idx="4873">
                  <c:v>-3.713E-10</c:v>
                </c:pt>
                <c:pt idx="4874">
                  <c:v>-3.6499999999999998E-10</c:v>
                </c:pt>
                <c:pt idx="4875">
                  <c:v>-3.5879999999999999E-10</c:v>
                </c:pt>
                <c:pt idx="4876">
                  <c:v>-3.5250000000000002E-10</c:v>
                </c:pt>
                <c:pt idx="4877">
                  <c:v>-3.4629999999999998E-10</c:v>
                </c:pt>
                <c:pt idx="4878">
                  <c:v>-3.4000000000000001E-10</c:v>
                </c:pt>
                <c:pt idx="4879">
                  <c:v>-3.3379999999999997E-10</c:v>
                </c:pt>
                <c:pt idx="4880">
                  <c:v>-3.2750000000000001E-10</c:v>
                </c:pt>
                <c:pt idx="4881">
                  <c:v>-3.2130000000000002E-10</c:v>
                </c:pt>
                <c:pt idx="4882">
                  <c:v>-3.15E-10</c:v>
                </c:pt>
                <c:pt idx="4883">
                  <c:v>-3.0880000000000001E-10</c:v>
                </c:pt>
                <c:pt idx="4884">
                  <c:v>-3.0249999999999999E-10</c:v>
                </c:pt>
                <c:pt idx="4885">
                  <c:v>-2.963E-10</c:v>
                </c:pt>
                <c:pt idx="4886">
                  <c:v>-2.8999999999999998E-10</c:v>
                </c:pt>
                <c:pt idx="4887">
                  <c:v>-2.8379999999999999E-10</c:v>
                </c:pt>
                <c:pt idx="4888">
                  <c:v>-2.7750000000000002E-10</c:v>
                </c:pt>
                <c:pt idx="4889">
                  <c:v>-2.7129999999999998E-10</c:v>
                </c:pt>
                <c:pt idx="4890">
                  <c:v>-2.6500000000000002E-10</c:v>
                </c:pt>
                <c:pt idx="4891">
                  <c:v>-2.5879999999999997E-10</c:v>
                </c:pt>
                <c:pt idx="4892">
                  <c:v>-2.5250000000000001E-10</c:v>
                </c:pt>
                <c:pt idx="4893">
                  <c:v>-2.4630000000000002E-10</c:v>
                </c:pt>
                <c:pt idx="4894">
                  <c:v>-2.4E-10</c:v>
                </c:pt>
                <c:pt idx="4895">
                  <c:v>-2.3380000000000001E-10</c:v>
                </c:pt>
                <c:pt idx="4896">
                  <c:v>-2.2749999999999999E-10</c:v>
                </c:pt>
                <c:pt idx="4897">
                  <c:v>-2.213E-10</c:v>
                </c:pt>
                <c:pt idx="4898">
                  <c:v>-2.1500000000000001E-10</c:v>
                </c:pt>
                <c:pt idx="4899">
                  <c:v>-2.0879999999999999E-10</c:v>
                </c:pt>
                <c:pt idx="4900">
                  <c:v>-2.025E-10</c:v>
                </c:pt>
                <c:pt idx="4901">
                  <c:v>-1.9630000000000001E-10</c:v>
                </c:pt>
                <c:pt idx="4902">
                  <c:v>-1.8999999999999999E-10</c:v>
                </c:pt>
                <c:pt idx="4903">
                  <c:v>-1.838E-10</c:v>
                </c:pt>
                <c:pt idx="4904">
                  <c:v>-1.7750000000000001E-10</c:v>
                </c:pt>
                <c:pt idx="4905">
                  <c:v>-1.7129999999999999E-10</c:v>
                </c:pt>
                <c:pt idx="4906">
                  <c:v>-1.65E-10</c:v>
                </c:pt>
                <c:pt idx="4907">
                  <c:v>-1.5880000000000001E-10</c:v>
                </c:pt>
                <c:pt idx="4908">
                  <c:v>-1.5249999999999999E-10</c:v>
                </c:pt>
                <c:pt idx="4909">
                  <c:v>-1.463E-10</c:v>
                </c:pt>
                <c:pt idx="4910">
                  <c:v>-1.4000000000000001E-10</c:v>
                </c:pt>
                <c:pt idx="4911">
                  <c:v>-1.3379999999999999E-10</c:v>
                </c:pt>
                <c:pt idx="4912">
                  <c:v>-1.275E-10</c:v>
                </c:pt>
                <c:pt idx="4913">
                  <c:v>-1.2130000000000001E-10</c:v>
                </c:pt>
                <c:pt idx="4914">
                  <c:v>-1.15E-10</c:v>
                </c:pt>
                <c:pt idx="4915">
                  <c:v>-1.088E-10</c:v>
                </c:pt>
                <c:pt idx="4916">
                  <c:v>-1.025E-10</c:v>
                </c:pt>
                <c:pt idx="4917">
                  <c:v>-9.6300000000000006E-11</c:v>
                </c:pt>
                <c:pt idx="4918">
                  <c:v>-8.9999999999999999E-11</c:v>
                </c:pt>
                <c:pt idx="4919">
                  <c:v>-8.3799999999999998E-11</c:v>
                </c:pt>
                <c:pt idx="4920">
                  <c:v>-7.7500000000000004E-11</c:v>
                </c:pt>
                <c:pt idx="4921">
                  <c:v>-7.1300000000000002E-11</c:v>
                </c:pt>
                <c:pt idx="4922">
                  <c:v>-6.4999999999999995E-11</c:v>
                </c:pt>
                <c:pt idx="4923">
                  <c:v>-5.8800000000000006E-11</c:v>
                </c:pt>
                <c:pt idx="4924">
                  <c:v>-5.25E-11</c:v>
                </c:pt>
                <c:pt idx="4925">
                  <c:v>-4.6299999999999998E-11</c:v>
                </c:pt>
                <c:pt idx="4926">
                  <c:v>-3.9999999999999998E-11</c:v>
                </c:pt>
                <c:pt idx="4927">
                  <c:v>-3.3800000000000002E-11</c:v>
                </c:pt>
                <c:pt idx="4928">
                  <c:v>-2.7499999999999999E-11</c:v>
                </c:pt>
                <c:pt idx="4929">
                  <c:v>-2.13E-11</c:v>
                </c:pt>
                <c:pt idx="4930">
                  <c:v>-1.5E-11</c:v>
                </c:pt>
                <c:pt idx="4931">
                  <c:v>-8.7999999999999997E-12</c:v>
                </c:pt>
                <c:pt idx="4932">
                  <c:v>-2.4999999999999998E-12</c:v>
                </c:pt>
                <c:pt idx="4933">
                  <c:v>3.7E-12</c:v>
                </c:pt>
                <c:pt idx="4934">
                  <c:v>9.9999999999999994E-12</c:v>
                </c:pt>
                <c:pt idx="4935">
                  <c:v>1.62E-11</c:v>
                </c:pt>
                <c:pt idx="4936">
                  <c:v>2.25E-11</c:v>
                </c:pt>
                <c:pt idx="4937">
                  <c:v>2.8699999999999998E-11</c:v>
                </c:pt>
                <c:pt idx="4938">
                  <c:v>3.5000000000000002E-11</c:v>
                </c:pt>
                <c:pt idx="4939">
                  <c:v>4.1199999999999997E-11</c:v>
                </c:pt>
                <c:pt idx="4940">
                  <c:v>4.7499999999999998E-11</c:v>
                </c:pt>
                <c:pt idx="4941">
                  <c:v>5.3699999999999999E-11</c:v>
                </c:pt>
                <c:pt idx="4942">
                  <c:v>6E-11</c:v>
                </c:pt>
                <c:pt idx="4943">
                  <c:v>6.6200000000000001E-11</c:v>
                </c:pt>
                <c:pt idx="4944">
                  <c:v>7.2499999999999995E-11</c:v>
                </c:pt>
                <c:pt idx="4945">
                  <c:v>7.8699999999999997E-11</c:v>
                </c:pt>
                <c:pt idx="4946">
                  <c:v>8.5000000000000004E-11</c:v>
                </c:pt>
                <c:pt idx="4947">
                  <c:v>9.1200000000000006E-11</c:v>
                </c:pt>
                <c:pt idx="4948">
                  <c:v>9.7499999999999999E-11</c:v>
                </c:pt>
                <c:pt idx="4949">
                  <c:v>1.037E-10</c:v>
                </c:pt>
                <c:pt idx="4950">
                  <c:v>1.0999999999999999E-10</c:v>
                </c:pt>
                <c:pt idx="4951">
                  <c:v>1.162E-10</c:v>
                </c:pt>
                <c:pt idx="4952">
                  <c:v>1.2249999999999999E-10</c:v>
                </c:pt>
                <c:pt idx="4953">
                  <c:v>1.2870000000000001E-10</c:v>
                </c:pt>
                <c:pt idx="4954">
                  <c:v>1.35E-10</c:v>
                </c:pt>
                <c:pt idx="4955">
                  <c:v>1.4119999999999999E-10</c:v>
                </c:pt>
                <c:pt idx="4956">
                  <c:v>1.4750000000000001E-10</c:v>
                </c:pt>
                <c:pt idx="4957">
                  <c:v>1.537E-10</c:v>
                </c:pt>
                <c:pt idx="4958">
                  <c:v>1.5999999999999999E-10</c:v>
                </c:pt>
                <c:pt idx="4959">
                  <c:v>1.6620000000000001E-10</c:v>
                </c:pt>
                <c:pt idx="4960">
                  <c:v>1.725E-10</c:v>
                </c:pt>
                <c:pt idx="4961">
                  <c:v>1.7869999999999999E-10</c:v>
                </c:pt>
                <c:pt idx="4962">
                  <c:v>1.8500000000000001E-10</c:v>
                </c:pt>
                <c:pt idx="4963">
                  <c:v>1.912E-10</c:v>
                </c:pt>
                <c:pt idx="4964">
                  <c:v>1.9749999999999999E-10</c:v>
                </c:pt>
                <c:pt idx="4965">
                  <c:v>2.037E-10</c:v>
                </c:pt>
                <c:pt idx="4966">
                  <c:v>2.1E-10</c:v>
                </c:pt>
                <c:pt idx="4967">
                  <c:v>2.1619999999999999E-10</c:v>
                </c:pt>
                <c:pt idx="4968">
                  <c:v>2.2250000000000001E-10</c:v>
                </c:pt>
                <c:pt idx="4969">
                  <c:v>2.287E-10</c:v>
                </c:pt>
                <c:pt idx="4970">
                  <c:v>2.3500000000000002E-10</c:v>
                </c:pt>
                <c:pt idx="4971">
                  <c:v>2.412E-10</c:v>
                </c:pt>
                <c:pt idx="4972">
                  <c:v>2.4750000000000002E-10</c:v>
                </c:pt>
                <c:pt idx="4973">
                  <c:v>2.5370000000000001E-10</c:v>
                </c:pt>
                <c:pt idx="4974">
                  <c:v>2.5999999999999998E-10</c:v>
                </c:pt>
                <c:pt idx="4975">
                  <c:v>2.6620000000000002E-10</c:v>
                </c:pt>
                <c:pt idx="4976">
                  <c:v>2.7249999999999999E-10</c:v>
                </c:pt>
                <c:pt idx="4977">
                  <c:v>2.7869999999999998E-10</c:v>
                </c:pt>
                <c:pt idx="4978">
                  <c:v>2.85E-10</c:v>
                </c:pt>
                <c:pt idx="4979">
                  <c:v>2.9119999999999999E-10</c:v>
                </c:pt>
                <c:pt idx="4980">
                  <c:v>2.9750000000000001E-10</c:v>
                </c:pt>
                <c:pt idx="4981">
                  <c:v>3.037E-10</c:v>
                </c:pt>
                <c:pt idx="4982">
                  <c:v>3.1000000000000002E-10</c:v>
                </c:pt>
                <c:pt idx="4983">
                  <c:v>3.162E-10</c:v>
                </c:pt>
                <c:pt idx="4984">
                  <c:v>3.2250000000000002E-10</c:v>
                </c:pt>
                <c:pt idx="4985">
                  <c:v>3.2870000000000001E-10</c:v>
                </c:pt>
                <c:pt idx="4986">
                  <c:v>3.3499999999999998E-10</c:v>
                </c:pt>
                <c:pt idx="4987">
                  <c:v>3.4120000000000002E-10</c:v>
                </c:pt>
                <c:pt idx="4988">
                  <c:v>3.4749999999999999E-10</c:v>
                </c:pt>
                <c:pt idx="4989">
                  <c:v>3.5369999999999998E-10</c:v>
                </c:pt>
                <c:pt idx="4990">
                  <c:v>3.6E-10</c:v>
                </c:pt>
                <c:pt idx="4991">
                  <c:v>3.6619999999999999E-10</c:v>
                </c:pt>
                <c:pt idx="4992">
                  <c:v>3.7250000000000001E-10</c:v>
                </c:pt>
                <c:pt idx="4993">
                  <c:v>3.787E-10</c:v>
                </c:pt>
                <c:pt idx="4994">
                  <c:v>3.8500000000000001E-10</c:v>
                </c:pt>
                <c:pt idx="4995">
                  <c:v>3.912E-10</c:v>
                </c:pt>
                <c:pt idx="4996">
                  <c:v>3.9750000000000002E-10</c:v>
                </c:pt>
                <c:pt idx="4997">
                  <c:v>4.0370000000000001E-10</c:v>
                </c:pt>
                <c:pt idx="4998">
                  <c:v>4.0999999999999998E-10</c:v>
                </c:pt>
                <c:pt idx="4999">
                  <c:v>4.1620000000000002E-10</c:v>
                </c:pt>
                <c:pt idx="5000">
                  <c:v>4.2249999999999999E-10</c:v>
                </c:pt>
                <c:pt idx="5001">
                  <c:v>4.2869999999999998E-10</c:v>
                </c:pt>
                <c:pt idx="5002">
                  <c:v>4.35E-10</c:v>
                </c:pt>
                <c:pt idx="5003">
                  <c:v>4.4119999999999999E-10</c:v>
                </c:pt>
                <c:pt idx="5004">
                  <c:v>4.4750000000000001E-10</c:v>
                </c:pt>
                <c:pt idx="5005">
                  <c:v>4.5369999999999999E-10</c:v>
                </c:pt>
                <c:pt idx="5006">
                  <c:v>4.6000000000000001E-10</c:v>
                </c:pt>
                <c:pt idx="5007">
                  <c:v>4.662E-10</c:v>
                </c:pt>
                <c:pt idx="5008">
                  <c:v>4.7249999999999997E-10</c:v>
                </c:pt>
                <c:pt idx="5009">
                  <c:v>4.7870000000000001E-10</c:v>
                </c:pt>
                <c:pt idx="5010">
                  <c:v>4.8499999999999998E-10</c:v>
                </c:pt>
                <c:pt idx="5011">
                  <c:v>4.9120000000000002E-10</c:v>
                </c:pt>
                <c:pt idx="5012">
                  <c:v>4.9749999999999999E-10</c:v>
                </c:pt>
                <c:pt idx="5013">
                  <c:v>5.0370000000000003E-10</c:v>
                </c:pt>
                <c:pt idx="5014">
                  <c:v>5.1E-10</c:v>
                </c:pt>
                <c:pt idx="5015">
                  <c:v>5.1620000000000004E-10</c:v>
                </c:pt>
                <c:pt idx="5016">
                  <c:v>5.2250000000000001E-10</c:v>
                </c:pt>
                <c:pt idx="5017">
                  <c:v>5.2870000000000005E-10</c:v>
                </c:pt>
                <c:pt idx="5018">
                  <c:v>5.3500000000000001E-10</c:v>
                </c:pt>
                <c:pt idx="5019">
                  <c:v>5.4119999999999995E-10</c:v>
                </c:pt>
                <c:pt idx="5020">
                  <c:v>5.4750000000000002E-10</c:v>
                </c:pt>
                <c:pt idx="5021">
                  <c:v>5.5369999999999996E-10</c:v>
                </c:pt>
                <c:pt idx="5022">
                  <c:v>5.6000000000000003E-10</c:v>
                </c:pt>
                <c:pt idx="5023">
                  <c:v>5.6619999999999997E-10</c:v>
                </c:pt>
                <c:pt idx="5024">
                  <c:v>5.7250000000000004E-10</c:v>
                </c:pt>
                <c:pt idx="5025">
                  <c:v>5.7869999999999998E-10</c:v>
                </c:pt>
                <c:pt idx="5026">
                  <c:v>5.8500000000000005E-10</c:v>
                </c:pt>
                <c:pt idx="5027">
                  <c:v>5.9119999999999999E-10</c:v>
                </c:pt>
                <c:pt idx="5028">
                  <c:v>5.9749999999999995E-10</c:v>
                </c:pt>
                <c:pt idx="5029">
                  <c:v>6.0369999999999999E-10</c:v>
                </c:pt>
                <c:pt idx="5030">
                  <c:v>6.0999999999999996E-10</c:v>
                </c:pt>
                <c:pt idx="5031">
                  <c:v>6.162E-10</c:v>
                </c:pt>
                <c:pt idx="5032">
                  <c:v>6.2249999999999997E-10</c:v>
                </c:pt>
                <c:pt idx="5033">
                  <c:v>6.2870000000000001E-10</c:v>
                </c:pt>
                <c:pt idx="5034">
                  <c:v>6.3499999999999998E-10</c:v>
                </c:pt>
                <c:pt idx="5035">
                  <c:v>6.4120000000000002E-10</c:v>
                </c:pt>
                <c:pt idx="5036">
                  <c:v>6.4749999999999999E-10</c:v>
                </c:pt>
                <c:pt idx="5037">
                  <c:v>6.5370000000000003E-10</c:v>
                </c:pt>
                <c:pt idx="5038">
                  <c:v>6.6E-10</c:v>
                </c:pt>
                <c:pt idx="5039">
                  <c:v>6.6620000000000004E-10</c:v>
                </c:pt>
                <c:pt idx="5040">
                  <c:v>6.725E-10</c:v>
                </c:pt>
                <c:pt idx="5041">
                  <c:v>6.7870000000000004E-10</c:v>
                </c:pt>
                <c:pt idx="5042">
                  <c:v>6.8500000000000001E-10</c:v>
                </c:pt>
                <c:pt idx="5043">
                  <c:v>6.9119999999999995E-10</c:v>
                </c:pt>
                <c:pt idx="5044">
                  <c:v>6.9750000000000002E-10</c:v>
                </c:pt>
                <c:pt idx="5045">
                  <c:v>7.0369999999999996E-10</c:v>
                </c:pt>
                <c:pt idx="5046">
                  <c:v>7.1000000000000003E-10</c:v>
                </c:pt>
                <c:pt idx="5047">
                  <c:v>7.1619999999999997E-10</c:v>
                </c:pt>
                <c:pt idx="5048">
                  <c:v>7.2250000000000004E-10</c:v>
                </c:pt>
                <c:pt idx="5049">
                  <c:v>7.2869999999999998E-10</c:v>
                </c:pt>
                <c:pt idx="5050">
                  <c:v>7.3500000000000005E-10</c:v>
                </c:pt>
                <c:pt idx="5051">
                  <c:v>7.4119999999999998E-10</c:v>
                </c:pt>
                <c:pt idx="5052">
                  <c:v>7.4749999999999995E-10</c:v>
                </c:pt>
                <c:pt idx="5053">
                  <c:v>7.5369999999999999E-10</c:v>
                </c:pt>
                <c:pt idx="5054">
                  <c:v>7.5999999999999996E-10</c:v>
                </c:pt>
                <c:pt idx="5055">
                  <c:v>7.662E-10</c:v>
                </c:pt>
                <c:pt idx="5056">
                  <c:v>7.7249999999999997E-10</c:v>
                </c:pt>
                <c:pt idx="5057">
                  <c:v>7.7870000000000001E-10</c:v>
                </c:pt>
                <c:pt idx="5058">
                  <c:v>7.8499999999999998E-10</c:v>
                </c:pt>
                <c:pt idx="5059">
                  <c:v>7.9120000000000002E-10</c:v>
                </c:pt>
                <c:pt idx="5060">
                  <c:v>7.9749999999999999E-10</c:v>
                </c:pt>
                <c:pt idx="5061">
                  <c:v>8.0370000000000003E-10</c:v>
                </c:pt>
                <c:pt idx="5062">
                  <c:v>8.0999999999999999E-10</c:v>
                </c:pt>
                <c:pt idx="5063">
                  <c:v>8.1620000000000004E-10</c:v>
                </c:pt>
                <c:pt idx="5064">
                  <c:v>8.225E-10</c:v>
                </c:pt>
                <c:pt idx="5065">
                  <c:v>8.2870000000000004E-10</c:v>
                </c:pt>
                <c:pt idx="5066">
                  <c:v>8.3500000000000001E-10</c:v>
                </c:pt>
                <c:pt idx="5067">
                  <c:v>8.4119999999999995E-10</c:v>
                </c:pt>
                <c:pt idx="5068">
                  <c:v>8.4750000000000002E-10</c:v>
                </c:pt>
                <c:pt idx="5069">
                  <c:v>8.5369999999999996E-10</c:v>
                </c:pt>
                <c:pt idx="5070">
                  <c:v>8.6000000000000003E-10</c:v>
                </c:pt>
                <c:pt idx="5071">
                  <c:v>8.6619999999999997E-10</c:v>
                </c:pt>
                <c:pt idx="5072">
                  <c:v>8.7250000000000004E-10</c:v>
                </c:pt>
                <c:pt idx="5073">
                  <c:v>8.7869999999999997E-10</c:v>
                </c:pt>
                <c:pt idx="5074">
                  <c:v>8.8500000000000005E-10</c:v>
                </c:pt>
                <c:pt idx="5075">
                  <c:v>8.9119999999999998E-10</c:v>
                </c:pt>
                <c:pt idx="5076">
                  <c:v>8.9749999999999995E-10</c:v>
                </c:pt>
                <c:pt idx="5077">
                  <c:v>9.0369999999999999E-10</c:v>
                </c:pt>
                <c:pt idx="5078">
                  <c:v>9.0999999999999996E-10</c:v>
                </c:pt>
                <c:pt idx="5079">
                  <c:v>9.162E-10</c:v>
                </c:pt>
                <c:pt idx="5080">
                  <c:v>9.2249999999999997E-10</c:v>
                </c:pt>
                <c:pt idx="5081">
                  <c:v>9.2870000000000001E-10</c:v>
                </c:pt>
                <c:pt idx="5082">
                  <c:v>9.3499999999999998E-10</c:v>
                </c:pt>
                <c:pt idx="5083">
                  <c:v>9.4120000000000002E-10</c:v>
                </c:pt>
                <c:pt idx="5084">
                  <c:v>9.4750000000000009E-10</c:v>
                </c:pt>
                <c:pt idx="5085">
                  <c:v>9.5369999999999992E-10</c:v>
                </c:pt>
                <c:pt idx="5086">
                  <c:v>9.5999999999999999E-10</c:v>
                </c:pt>
                <c:pt idx="5087">
                  <c:v>9.6620000000000003E-10</c:v>
                </c:pt>
                <c:pt idx="5088">
                  <c:v>9.724999999999999E-10</c:v>
                </c:pt>
                <c:pt idx="5089">
                  <c:v>9.7869999999999994E-10</c:v>
                </c:pt>
                <c:pt idx="5090">
                  <c:v>9.8500000000000001E-10</c:v>
                </c:pt>
                <c:pt idx="5091">
                  <c:v>9.9120000000000005E-10</c:v>
                </c:pt>
                <c:pt idx="5092">
                  <c:v>9.9749999999999992E-10</c:v>
                </c:pt>
                <c:pt idx="5093">
                  <c:v>1.0037E-9</c:v>
                </c:pt>
                <c:pt idx="5094">
                  <c:v>1.01E-9</c:v>
                </c:pt>
                <c:pt idx="5095">
                  <c:v>1.0162000000000001E-9</c:v>
                </c:pt>
                <c:pt idx="5096">
                  <c:v>1.0224999999999999E-9</c:v>
                </c:pt>
                <c:pt idx="5097">
                  <c:v>1.0287E-9</c:v>
                </c:pt>
                <c:pt idx="5098">
                  <c:v>1.035E-9</c:v>
                </c:pt>
                <c:pt idx="5099">
                  <c:v>1.0412000000000001E-9</c:v>
                </c:pt>
                <c:pt idx="5100">
                  <c:v>1.0474999999999999E-9</c:v>
                </c:pt>
                <c:pt idx="5101">
                  <c:v>1.0537E-9</c:v>
                </c:pt>
                <c:pt idx="5102">
                  <c:v>1.0600000000000001E-9</c:v>
                </c:pt>
                <c:pt idx="5103">
                  <c:v>1.0662000000000001E-9</c:v>
                </c:pt>
                <c:pt idx="5104">
                  <c:v>1.0725E-9</c:v>
                </c:pt>
                <c:pt idx="5105">
                  <c:v>1.0787E-9</c:v>
                </c:pt>
                <c:pt idx="5106">
                  <c:v>1.0850000000000001E-9</c:v>
                </c:pt>
                <c:pt idx="5107">
                  <c:v>1.0911999999999999E-9</c:v>
                </c:pt>
                <c:pt idx="5108">
                  <c:v>1.0975E-9</c:v>
                </c:pt>
                <c:pt idx="5109">
                  <c:v>1.1037E-9</c:v>
                </c:pt>
                <c:pt idx="5110">
                  <c:v>1.1100000000000001E-9</c:v>
                </c:pt>
                <c:pt idx="5111">
                  <c:v>1.1161999999999999E-9</c:v>
                </c:pt>
                <c:pt idx="5112">
                  <c:v>1.1225E-9</c:v>
                </c:pt>
                <c:pt idx="5113">
                  <c:v>1.1287E-9</c:v>
                </c:pt>
                <c:pt idx="5114">
                  <c:v>1.1349999999999999E-9</c:v>
                </c:pt>
                <c:pt idx="5115">
                  <c:v>1.1411999999999999E-9</c:v>
                </c:pt>
                <c:pt idx="5116">
                  <c:v>1.1475E-9</c:v>
                </c:pt>
                <c:pt idx="5117">
                  <c:v>1.1537000000000001E-9</c:v>
                </c:pt>
                <c:pt idx="5118">
                  <c:v>1.1599999999999999E-9</c:v>
                </c:pt>
                <c:pt idx="5119">
                  <c:v>1.1662E-9</c:v>
                </c:pt>
                <c:pt idx="5120">
                  <c:v>1.1725E-9</c:v>
                </c:pt>
                <c:pt idx="5121">
                  <c:v>1.1787000000000001E-9</c:v>
                </c:pt>
                <c:pt idx="5122">
                  <c:v>1.1849999999999999E-9</c:v>
                </c:pt>
                <c:pt idx="5123">
                  <c:v>1.1912E-9</c:v>
                </c:pt>
                <c:pt idx="5124">
                  <c:v>1.1975000000000001E-9</c:v>
                </c:pt>
                <c:pt idx="5125">
                  <c:v>1.2037000000000001E-9</c:v>
                </c:pt>
                <c:pt idx="5126">
                  <c:v>1.21E-9</c:v>
                </c:pt>
                <c:pt idx="5127">
                  <c:v>1.2162E-9</c:v>
                </c:pt>
                <c:pt idx="5128">
                  <c:v>1.2225000000000001E-9</c:v>
                </c:pt>
                <c:pt idx="5129">
                  <c:v>1.2286999999999999E-9</c:v>
                </c:pt>
                <c:pt idx="5130">
                  <c:v>1.235E-9</c:v>
                </c:pt>
                <c:pt idx="5131">
                  <c:v>1.2412E-9</c:v>
                </c:pt>
                <c:pt idx="5132">
                  <c:v>1.2475000000000001E-9</c:v>
                </c:pt>
                <c:pt idx="5133">
                  <c:v>1.2536999999999999E-9</c:v>
                </c:pt>
                <c:pt idx="5134">
                  <c:v>1.26E-9</c:v>
                </c:pt>
                <c:pt idx="5135">
                  <c:v>1.2662E-9</c:v>
                </c:pt>
                <c:pt idx="5136">
                  <c:v>1.2724999999999999E-9</c:v>
                </c:pt>
                <c:pt idx="5137">
                  <c:v>1.2786999999999999E-9</c:v>
                </c:pt>
                <c:pt idx="5138">
                  <c:v>1.285E-9</c:v>
                </c:pt>
                <c:pt idx="5139">
                  <c:v>1.2912E-9</c:v>
                </c:pt>
                <c:pt idx="5140">
                  <c:v>1.2974999999999999E-9</c:v>
                </c:pt>
                <c:pt idx="5141">
                  <c:v>1.3037E-9</c:v>
                </c:pt>
                <c:pt idx="5142">
                  <c:v>1.31E-9</c:v>
                </c:pt>
                <c:pt idx="5143">
                  <c:v>1.3162000000000001E-9</c:v>
                </c:pt>
                <c:pt idx="5144">
                  <c:v>1.3224999999999999E-9</c:v>
                </c:pt>
                <c:pt idx="5145">
                  <c:v>1.3287E-9</c:v>
                </c:pt>
                <c:pt idx="5146">
                  <c:v>1.335E-9</c:v>
                </c:pt>
                <c:pt idx="5147">
                  <c:v>1.3412000000000001E-9</c:v>
                </c:pt>
                <c:pt idx="5148">
                  <c:v>1.3474999999999999E-9</c:v>
                </c:pt>
                <c:pt idx="5149">
                  <c:v>1.3537E-9</c:v>
                </c:pt>
                <c:pt idx="5150">
                  <c:v>1.3600000000000001E-9</c:v>
                </c:pt>
                <c:pt idx="5151">
                  <c:v>1.3662000000000001E-9</c:v>
                </c:pt>
                <c:pt idx="5152">
                  <c:v>1.3725E-9</c:v>
                </c:pt>
                <c:pt idx="5153">
                  <c:v>1.3787E-9</c:v>
                </c:pt>
                <c:pt idx="5154">
                  <c:v>1.3850000000000001E-9</c:v>
                </c:pt>
                <c:pt idx="5155">
                  <c:v>1.3911999999999999E-9</c:v>
                </c:pt>
                <c:pt idx="5156">
                  <c:v>1.3975E-9</c:v>
                </c:pt>
                <c:pt idx="5157">
                  <c:v>1.4037E-9</c:v>
                </c:pt>
                <c:pt idx="5158">
                  <c:v>1.4100000000000001E-9</c:v>
                </c:pt>
                <c:pt idx="5159">
                  <c:v>1.4161999999999999E-9</c:v>
                </c:pt>
                <c:pt idx="5160">
                  <c:v>1.4225E-9</c:v>
                </c:pt>
                <c:pt idx="5161">
                  <c:v>1.4287E-9</c:v>
                </c:pt>
                <c:pt idx="5162">
                  <c:v>1.4349999999999999E-9</c:v>
                </c:pt>
                <c:pt idx="5163">
                  <c:v>1.4411999999999999E-9</c:v>
                </c:pt>
                <c:pt idx="5164">
                  <c:v>1.4475E-9</c:v>
                </c:pt>
                <c:pt idx="5165">
                  <c:v>1.4537000000000001E-9</c:v>
                </c:pt>
                <c:pt idx="5166">
                  <c:v>1.4599999999999999E-9</c:v>
                </c:pt>
                <c:pt idx="5167">
                  <c:v>1.4662E-9</c:v>
                </c:pt>
                <c:pt idx="5168">
                  <c:v>1.4725E-9</c:v>
                </c:pt>
                <c:pt idx="5169">
                  <c:v>1.4787000000000001E-9</c:v>
                </c:pt>
                <c:pt idx="5170">
                  <c:v>1.4849999999999999E-9</c:v>
                </c:pt>
                <c:pt idx="5171">
                  <c:v>1.4912E-9</c:v>
                </c:pt>
                <c:pt idx="5172">
                  <c:v>1.4975000000000001E-9</c:v>
                </c:pt>
                <c:pt idx="5173">
                  <c:v>1.5037000000000001E-9</c:v>
                </c:pt>
                <c:pt idx="5174">
                  <c:v>1.51E-9</c:v>
                </c:pt>
                <c:pt idx="5175">
                  <c:v>1.5162E-9</c:v>
                </c:pt>
                <c:pt idx="5176">
                  <c:v>1.5225000000000001E-9</c:v>
                </c:pt>
                <c:pt idx="5177">
                  <c:v>1.5286999999999999E-9</c:v>
                </c:pt>
                <c:pt idx="5178">
                  <c:v>1.535E-9</c:v>
                </c:pt>
                <c:pt idx="5179">
                  <c:v>1.5412E-9</c:v>
                </c:pt>
                <c:pt idx="5180">
                  <c:v>1.5475000000000001E-9</c:v>
                </c:pt>
                <c:pt idx="5181">
                  <c:v>1.5536999999999999E-9</c:v>
                </c:pt>
                <c:pt idx="5182">
                  <c:v>1.56E-9</c:v>
                </c:pt>
                <c:pt idx="5183">
                  <c:v>1.5662E-9</c:v>
                </c:pt>
                <c:pt idx="5184">
                  <c:v>1.5725000000000001E-9</c:v>
                </c:pt>
                <c:pt idx="5185">
                  <c:v>1.5786999999999999E-9</c:v>
                </c:pt>
                <c:pt idx="5186">
                  <c:v>1.585E-9</c:v>
                </c:pt>
                <c:pt idx="5187">
                  <c:v>1.5912E-9</c:v>
                </c:pt>
                <c:pt idx="5188">
                  <c:v>1.5974999999999999E-9</c:v>
                </c:pt>
                <c:pt idx="5189">
                  <c:v>1.6037E-9</c:v>
                </c:pt>
                <c:pt idx="5190">
                  <c:v>1.61E-9</c:v>
                </c:pt>
                <c:pt idx="5191">
                  <c:v>1.6162000000000001E-9</c:v>
                </c:pt>
                <c:pt idx="5192">
                  <c:v>1.6224999999999999E-9</c:v>
                </c:pt>
                <c:pt idx="5193">
                  <c:v>1.6287E-9</c:v>
                </c:pt>
                <c:pt idx="5194">
                  <c:v>1.635E-9</c:v>
                </c:pt>
                <c:pt idx="5195">
                  <c:v>1.6412000000000001E-9</c:v>
                </c:pt>
                <c:pt idx="5196">
                  <c:v>1.6474999999999999E-9</c:v>
                </c:pt>
                <c:pt idx="5197">
                  <c:v>1.6537E-9</c:v>
                </c:pt>
                <c:pt idx="5198">
                  <c:v>1.6600000000000001E-9</c:v>
                </c:pt>
                <c:pt idx="5199">
                  <c:v>1.6662000000000001E-9</c:v>
                </c:pt>
                <c:pt idx="5200">
                  <c:v>1.6725E-9</c:v>
                </c:pt>
                <c:pt idx="5201">
                  <c:v>1.6787E-9</c:v>
                </c:pt>
                <c:pt idx="5202">
                  <c:v>1.6850000000000001E-9</c:v>
                </c:pt>
                <c:pt idx="5203">
                  <c:v>1.6911999999999999E-9</c:v>
                </c:pt>
                <c:pt idx="5204">
                  <c:v>1.6975E-9</c:v>
                </c:pt>
                <c:pt idx="5205">
                  <c:v>1.7037E-9</c:v>
                </c:pt>
                <c:pt idx="5206">
                  <c:v>1.7100000000000001E-9</c:v>
                </c:pt>
                <c:pt idx="5207">
                  <c:v>1.7161999999999999E-9</c:v>
                </c:pt>
                <c:pt idx="5208">
                  <c:v>1.7225E-9</c:v>
                </c:pt>
                <c:pt idx="5209">
                  <c:v>1.7287E-9</c:v>
                </c:pt>
                <c:pt idx="5210">
                  <c:v>1.7349999999999999E-9</c:v>
                </c:pt>
                <c:pt idx="5211">
                  <c:v>1.7411999999999999E-9</c:v>
                </c:pt>
                <c:pt idx="5212">
                  <c:v>1.7475E-9</c:v>
                </c:pt>
                <c:pt idx="5213">
                  <c:v>1.7537000000000001E-9</c:v>
                </c:pt>
                <c:pt idx="5214">
                  <c:v>1.7599999999999999E-9</c:v>
                </c:pt>
                <c:pt idx="5215">
                  <c:v>1.7662E-9</c:v>
                </c:pt>
                <c:pt idx="5216">
                  <c:v>1.7725E-9</c:v>
                </c:pt>
                <c:pt idx="5217">
                  <c:v>1.7787000000000001E-9</c:v>
                </c:pt>
                <c:pt idx="5218">
                  <c:v>1.7849999999999999E-9</c:v>
                </c:pt>
                <c:pt idx="5219">
                  <c:v>1.7912E-9</c:v>
                </c:pt>
                <c:pt idx="5220">
                  <c:v>1.7975E-9</c:v>
                </c:pt>
                <c:pt idx="5221">
                  <c:v>1.8037000000000001E-9</c:v>
                </c:pt>
                <c:pt idx="5222">
                  <c:v>1.81E-9</c:v>
                </c:pt>
                <c:pt idx="5223">
                  <c:v>1.8162E-9</c:v>
                </c:pt>
                <c:pt idx="5224">
                  <c:v>1.8225000000000001E-9</c:v>
                </c:pt>
                <c:pt idx="5225">
                  <c:v>1.8286999999999999E-9</c:v>
                </c:pt>
                <c:pt idx="5226">
                  <c:v>1.835E-9</c:v>
                </c:pt>
                <c:pt idx="5227">
                  <c:v>1.8412E-9</c:v>
                </c:pt>
                <c:pt idx="5228">
                  <c:v>1.8475000000000001E-9</c:v>
                </c:pt>
                <c:pt idx="5229">
                  <c:v>1.8536999999999999E-9</c:v>
                </c:pt>
                <c:pt idx="5230">
                  <c:v>1.86E-9</c:v>
                </c:pt>
                <c:pt idx="5231">
                  <c:v>1.8662E-9</c:v>
                </c:pt>
                <c:pt idx="5232">
                  <c:v>1.8724999999999999E-9</c:v>
                </c:pt>
                <c:pt idx="5233">
                  <c:v>1.8787000000000001E-9</c:v>
                </c:pt>
                <c:pt idx="5234">
                  <c:v>1.885E-9</c:v>
                </c:pt>
                <c:pt idx="5235">
                  <c:v>1.8911999999999998E-9</c:v>
                </c:pt>
                <c:pt idx="5236">
                  <c:v>1.8975000000000001E-9</c:v>
                </c:pt>
                <c:pt idx="5237">
                  <c:v>1.9037E-9</c:v>
                </c:pt>
                <c:pt idx="5238">
                  <c:v>1.9099999999999998E-9</c:v>
                </c:pt>
                <c:pt idx="5239">
                  <c:v>1.9162000000000001E-9</c:v>
                </c:pt>
                <c:pt idx="5240">
                  <c:v>1.9224999999999999E-9</c:v>
                </c:pt>
                <c:pt idx="5241">
                  <c:v>1.9287000000000002E-9</c:v>
                </c:pt>
                <c:pt idx="5242">
                  <c:v>1.935E-9</c:v>
                </c:pt>
                <c:pt idx="5243">
                  <c:v>1.9411999999999999E-9</c:v>
                </c:pt>
                <c:pt idx="5244">
                  <c:v>1.9475000000000002E-9</c:v>
                </c:pt>
                <c:pt idx="5245">
                  <c:v>1.9537E-9</c:v>
                </c:pt>
                <c:pt idx="5246">
                  <c:v>1.9599999999999998E-9</c:v>
                </c:pt>
                <c:pt idx="5247">
                  <c:v>1.9662000000000001E-9</c:v>
                </c:pt>
                <c:pt idx="5248">
                  <c:v>1.9725E-9</c:v>
                </c:pt>
                <c:pt idx="5249">
                  <c:v>1.9786999999999998E-9</c:v>
                </c:pt>
                <c:pt idx="5250">
                  <c:v>1.9850000000000001E-9</c:v>
                </c:pt>
                <c:pt idx="5251">
                  <c:v>1.9911999999999999E-9</c:v>
                </c:pt>
                <c:pt idx="5252">
                  <c:v>1.9975000000000002E-9</c:v>
                </c:pt>
                <c:pt idx="5253">
                  <c:v>2.0037E-9</c:v>
                </c:pt>
                <c:pt idx="5254">
                  <c:v>2.0099999999999999E-9</c:v>
                </c:pt>
                <c:pt idx="5255">
                  <c:v>2.0162000000000001E-9</c:v>
                </c:pt>
                <c:pt idx="5256">
                  <c:v>2.0225E-9</c:v>
                </c:pt>
                <c:pt idx="5257">
                  <c:v>2.0286999999999998E-9</c:v>
                </c:pt>
                <c:pt idx="5258">
                  <c:v>2.0350000000000001E-9</c:v>
                </c:pt>
                <c:pt idx="5259">
                  <c:v>2.0411999999999999E-9</c:v>
                </c:pt>
                <c:pt idx="5260">
                  <c:v>2.0474999999999998E-9</c:v>
                </c:pt>
                <c:pt idx="5261">
                  <c:v>2.0537000000000001E-9</c:v>
                </c:pt>
                <c:pt idx="5262">
                  <c:v>2.0599999999999999E-9</c:v>
                </c:pt>
                <c:pt idx="5263">
                  <c:v>2.0662000000000002E-9</c:v>
                </c:pt>
                <c:pt idx="5264">
                  <c:v>2.0725E-9</c:v>
                </c:pt>
                <c:pt idx="5265">
                  <c:v>2.0786999999999999E-9</c:v>
                </c:pt>
                <c:pt idx="5266">
                  <c:v>2.0850000000000001E-9</c:v>
                </c:pt>
                <c:pt idx="5267">
                  <c:v>2.0912E-9</c:v>
                </c:pt>
                <c:pt idx="5268">
                  <c:v>2.0974999999999998E-9</c:v>
                </c:pt>
                <c:pt idx="5269">
                  <c:v>2.1037000000000001E-9</c:v>
                </c:pt>
                <c:pt idx="5270">
                  <c:v>2.11E-9</c:v>
                </c:pt>
                <c:pt idx="5271">
                  <c:v>2.1162000000000002E-9</c:v>
                </c:pt>
                <c:pt idx="5272">
                  <c:v>2.1225000000000001E-9</c:v>
                </c:pt>
                <c:pt idx="5273">
                  <c:v>2.1286999999999999E-9</c:v>
                </c:pt>
                <c:pt idx="5274">
                  <c:v>2.1350000000000002E-9</c:v>
                </c:pt>
                <c:pt idx="5275">
                  <c:v>2.1412E-9</c:v>
                </c:pt>
                <c:pt idx="5276">
                  <c:v>2.1474999999999999E-9</c:v>
                </c:pt>
                <c:pt idx="5277">
                  <c:v>2.1537000000000001E-9</c:v>
                </c:pt>
                <c:pt idx="5278">
                  <c:v>2.16E-9</c:v>
                </c:pt>
                <c:pt idx="5279">
                  <c:v>2.1661999999999998E-9</c:v>
                </c:pt>
                <c:pt idx="5280">
                  <c:v>2.1725000000000001E-9</c:v>
                </c:pt>
                <c:pt idx="5281">
                  <c:v>2.1786999999999999E-9</c:v>
                </c:pt>
                <c:pt idx="5282">
                  <c:v>2.1849999999999998E-9</c:v>
                </c:pt>
                <c:pt idx="5283">
                  <c:v>2.1912E-9</c:v>
                </c:pt>
                <c:pt idx="5284">
                  <c:v>2.1974999999999999E-9</c:v>
                </c:pt>
                <c:pt idx="5285">
                  <c:v>2.2037000000000002E-9</c:v>
                </c:pt>
                <c:pt idx="5286">
                  <c:v>2.21E-9</c:v>
                </c:pt>
                <c:pt idx="5287">
                  <c:v>2.2161999999999999E-9</c:v>
                </c:pt>
                <c:pt idx="5288">
                  <c:v>2.2225000000000001E-9</c:v>
                </c:pt>
                <c:pt idx="5289">
                  <c:v>2.2287E-9</c:v>
                </c:pt>
                <c:pt idx="5290">
                  <c:v>2.2349999999999998E-9</c:v>
                </c:pt>
                <c:pt idx="5291">
                  <c:v>2.2412000000000001E-9</c:v>
                </c:pt>
                <c:pt idx="5292">
                  <c:v>2.2474999999999999E-9</c:v>
                </c:pt>
                <c:pt idx="5293">
                  <c:v>2.2537000000000002E-9</c:v>
                </c:pt>
                <c:pt idx="5294">
                  <c:v>2.2600000000000001E-9</c:v>
                </c:pt>
                <c:pt idx="5295">
                  <c:v>2.2661999999999999E-9</c:v>
                </c:pt>
                <c:pt idx="5296">
                  <c:v>2.2725000000000002E-9</c:v>
                </c:pt>
                <c:pt idx="5297">
                  <c:v>2.2787E-9</c:v>
                </c:pt>
                <c:pt idx="5298">
                  <c:v>2.2849999999999999E-9</c:v>
                </c:pt>
                <c:pt idx="5299">
                  <c:v>2.2912000000000001E-9</c:v>
                </c:pt>
                <c:pt idx="5300">
                  <c:v>2.2975E-9</c:v>
                </c:pt>
                <c:pt idx="5301">
                  <c:v>2.3036999999999998E-9</c:v>
                </c:pt>
                <c:pt idx="5302">
                  <c:v>2.3100000000000001E-9</c:v>
                </c:pt>
                <c:pt idx="5303">
                  <c:v>2.3161999999999999E-9</c:v>
                </c:pt>
                <c:pt idx="5304">
                  <c:v>2.3225000000000002E-9</c:v>
                </c:pt>
                <c:pt idx="5305">
                  <c:v>2.3287E-9</c:v>
                </c:pt>
                <c:pt idx="5306">
                  <c:v>2.3349999999999999E-9</c:v>
                </c:pt>
                <c:pt idx="5307">
                  <c:v>2.3412000000000001E-9</c:v>
                </c:pt>
                <c:pt idx="5308">
                  <c:v>2.3475E-9</c:v>
                </c:pt>
                <c:pt idx="5309">
                  <c:v>2.3536999999999998E-9</c:v>
                </c:pt>
                <c:pt idx="5310">
                  <c:v>2.3600000000000001E-9</c:v>
                </c:pt>
                <c:pt idx="5311">
                  <c:v>2.3662E-9</c:v>
                </c:pt>
                <c:pt idx="5312">
                  <c:v>2.3724999999999998E-9</c:v>
                </c:pt>
                <c:pt idx="5313">
                  <c:v>2.3787000000000001E-9</c:v>
                </c:pt>
                <c:pt idx="5314">
                  <c:v>2.3849999999999999E-9</c:v>
                </c:pt>
                <c:pt idx="5315">
                  <c:v>2.3912000000000002E-9</c:v>
                </c:pt>
                <c:pt idx="5316">
                  <c:v>2.3975E-9</c:v>
                </c:pt>
                <c:pt idx="5317">
                  <c:v>2.4036999999999999E-9</c:v>
                </c:pt>
                <c:pt idx="5318">
                  <c:v>2.4100000000000002E-9</c:v>
                </c:pt>
                <c:pt idx="5319">
                  <c:v>2.4162E-9</c:v>
                </c:pt>
                <c:pt idx="5320">
                  <c:v>2.4224999999999999E-9</c:v>
                </c:pt>
                <c:pt idx="5321">
                  <c:v>2.4287000000000001E-9</c:v>
                </c:pt>
                <c:pt idx="5322">
                  <c:v>2.435E-9</c:v>
                </c:pt>
                <c:pt idx="5323">
                  <c:v>2.4411999999999998E-9</c:v>
                </c:pt>
                <c:pt idx="5324">
                  <c:v>2.4475000000000001E-9</c:v>
                </c:pt>
                <c:pt idx="5325">
                  <c:v>2.4536999999999999E-9</c:v>
                </c:pt>
                <c:pt idx="5326">
                  <c:v>2.4600000000000002E-9</c:v>
                </c:pt>
                <c:pt idx="5327">
                  <c:v>2.4662E-9</c:v>
                </c:pt>
                <c:pt idx="5328">
                  <c:v>2.4724999999999999E-9</c:v>
                </c:pt>
                <c:pt idx="5329">
                  <c:v>2.4787000000000001E-9</c:v>
                </c:pt>
                <c:pt idx="5330">
                  <c:v>2.485E-9</c:v>
                </c:pt>
                <c:pt idx="5331">
                  <c:v>2.4911999999999998E-9</c:v>
                </c:pt>
                <c:pt idx="5332">
                  <c:v>2.4975000000000001E-9</c:v>
                </c:pt>
                <c:pt idx="5333">
                  <c:v>2.5036999999999999E-9</c:v>
                </c:pt>
                <c:pt idx="5334">
                  <c:v>2.5099999999999998E-9</c:v>
                </c:pt>
                <c:pt idx="5335">
                  <c:v>2.5162000000000001E-9</c:v>
                </c:pt>
                <c:pt idx="5336">
                  <c:v>2.5224999999999999E-9</c:v>
                </c:pt>
                <c:pt idx="5337">
                  <c:v>2.5287000000000002E-9</c:v>
                </c:pt>
                <c:pt idx="5338">
                  <c:v>2.535E-9</c:v>
                </c:pt>
                <c:pt idx="5339">
                  <c:v>2.5411999999999999E-9</c:v>
                </c:pt>
                <c:pt idx="5340">
                  <c:v>2.5475000000000001E-9</c:v>
                </c:pt>
                <c:pt idx="5341">
                  <c:v>2.5537E-9</c:v>
                </c:pt>
                <c:pt idx="5342">
                  <c:v>2.5599999999999998E-9</c:v>
                </c:pt>
                <c:pt idx="5343">
                  <c:v>2.5662000000000001E-9</c:v>
                </c:pt>
                <c:pt idx="5344">
                  <c:v>2.5725E-9</c:v>
                </c:pt>
                <c:pt idx="5345">
                  <c:v>2.5787000000000002E-9</c:v>
                </c:pt>
                <c:pt idx="5346">
                  <c:v>2.5850000000000001E-9</c:v>
                </c:pt>
                <c:pt idx="5347">
                  <c:v>2.5911999999999999E-9</c:v>
                </c:pt>
                <c:pt idx="5348">
                  <c:v>2.5975000000000002E-9</c:v>
                </c:pt>
                <c:pt idx="5349">
                  <c:v>2.6037E-9</c:v>
                </c:pt>
                <c:pt idx="5350">
                  <c:v>2.6099999999999999E-9</c:v>
                </c:pt>
                <c:pt idx="5351">
                  <c:v>2.6162000000000001E-9</c:v>
                </c:pt>
                <c:pt idx="5352">
                  <c:v>2.6225E-9</c:v>
                </c:pt>
                <c:pt idx="5353">
                  <c:v>2.6286999999999998E-9</c:v>
                </c:pt>
                <c:pt idx="5354">
                  <c:v>2.6350000000000001E-9</c:v>
                </c:pt>
                <c:pt idx="5355">
                  <c:v>2.6411999999999999E-9</c:v>
                </c:pt>
                <c:pt idx="5356">
                  <c:v>2.6474999999999998E-9</c:v>
                </c:pt>
                <c:pt idx="5357">
                  <c:v>2.6537E-9</c:v>
                </c:pt>
                <c:pt idx="5358">
                  <c:v>2.6599999999999999E-9</c:v>
                </c:pt>
                <c:pt idx="5359">
                  <c:v>2.6662000000000002E-9</c:v>
                </c:pt>
                <c:pt idx="5360">
                  <c:v>2.6725E-9</c:v>
                </c:pt>
                <c:pt idx="5361">
                  <c:v>2.6786999999999999E-9</c:v>
                </c:pt>
                <c:pt idx="5362">
                  <c:v>2.6850000000000001E-9</c:v>
                </c:pt>
                <c:pt idx="5363">
                  <c:v>2.6912E-9</c:v>
                </c:pt>
                <c:pt idx="5364">
                  <c:v>2.6974999999999998E-9</c:v>
                </c:pt>
                <c:pt idx="5365">
                  <c:v>2.7037000000000001E-9</c:v>
                </c:pt>
                <c:pt idx="5366">
                  <c:v>2.7099999999999999E-9</c:v>
                </c:pt>
                <c:pt idx="5367">
                  <c:v>2.7162000000000002E-9</c:v>
                </c:pt>
                <c:pt idx="5368">
                  <c:v>2.7225000000000001E-9</c:v>
                </c:pt>
                <c:pt idx="5369">
                  <c:v>2.7286999999999999E-9</c:v>
                </c:pt>
                <c:pt idx="5370">
                  <c:v>2.7350000000000002E-9</c:v>
                </c:pt>
                <c:pt idx="5371">
                  <c:v>2.7412E-9</c:v>
                </c:pt>
                <c:pt idx="5372">
                  <c:v>2.7474999999999999E-9</c:v>
                </c:pt>
                <c:pt idx="5373">
                  <c:v>2.7537000000000001E-9</c:v>
                </c:pt>
                <c:pt idx="5374">
                  <c:v>2.76E-9</c:v>
                </c:pt>
                <c:pt idx="5375">
                  <c:v>2.7661999999999998E-9</c:v>
                </c:pt>
                <c:pt idx="5376">
                  <c:v>2.7725000000000001E-9</c:v>
                </c:pt>
                <c:pt idx="5377">
                  <c:v>2.7786999999999999E-9</c:v>
                </c:pt>
                <c:pt idx="5378">
                  <c:v>2.7850000000000002E-9</c:v>
                </c:pt>
                <c:pt idx="5379">
                  <c:v>2.7912E-9</c:v>
                </c:pt>
                <c:pt idx="5380">
                  <c:v>2.7974999999999999E-9</c:v>
                </c:pt>
                <c:pt idx="5381">
                  <c:v>2.8037000000000002E-9</c:v>
                </c:pt>
                <c:pt idx="5382">
                  <c:v>2.81E-9</c:v>
                </c:pt>
                <c:pt idx="5383">
                  <c:v>2.8161999999999998E-9</c:v>
                </c:pt>
                <c:pt idx="5384">
                  <c:v>2.8225000000000001E-9</c:v>
                </c:pt>
                <c:pt idx="5385">
                  <c:v>2.8287E-9</c:v>
                </c:pt>
                <c:pt idx="5386">
                  <c:v>2.8349999999999998E-9</c:v>
                </c:pt>
                <c:pt idx="5387">
                  <c:v>2.8412000000000001E-9</c:v>
                </c:pt>
                <c:pt idx="5388">
                  <c:v>2.8474999999999999E-9</c:v>
                </c:pt>
                <c:pt idx="5389">
                  <c:v>2.8537000000000002E-9</c:v>
                </c:pt>
                <c:pt idx="5390">
                  <c:v>2.86E-9</c:v>
                </c:pt>
                <c:pt idx="5391">
                  <c:v>2.8661999999999999E-9</c:v>
                </c:pt>
                <c:pt idx="5392">
                  <c:v>2.8725000000000002E-9</c:v>
                </c:pt>
                <c:pt idx="5393">
                  <c:v>2.8787E-9</c:v>
                </c:pt>
                <c:pt idx="5394">
                  <c:v>2.8849999999999999E-9</c:v>
                </c:pt>
                <c:pt idx="5395">
                  <c:v>2.8912000000000001E-9</c:v>
                </c:pt>
                <c:pt idx="5396">
                  <c:v>2.8975E-9</c:v>
                </c:pt>
                <c:pt idx="5397">
                  <c:v>2.9036999999999998E-9</c:v>
                </c:pt>
                <c:pt idx="5398">
                  <c:v>2.9100000000000001E-9</c:v>
                </c:pt>
                <c:pt idx="5399">
                  <c:v>2.9161999999999999E-9</c:v>
                </c:pt>
                <c:pt idx="5400">
                  <c:v>2.9225000000000002E-9</c:v>
                </c:pt>
                <c:pt idx="5401">
                  <c:v>2.9287E-9</c:v>
                </c:pt>
                <c:pt idx="5402">
                  <c:v>2.9349999999999999E-9</c:v>
                </c:pt>
                <c:pt idx="5403">
                  <c:v>2.9412000000000001E-9</c:v>
                </c:pt>
                <c:pt idx="5404">
                  <c:v>2.9475E-9</c:v>
                </c:pt>
                <c:pt idx="5405">
                  <c:v>2.9536999999999998E-9</c:v>
                </c:pt>
                <c:pt idx="5406">
                  <c:v>2.9600000000000001E-9</c:v>
                </c:pt>
                <c:pt idx="5407">
                  <c:v>2.9662E-9</c:v>
                </c:pt>
                <c:pt idx="5408">
                  <c:v>2.9724999999999998E-9</c:v>
                </c:pt>
                <c:pt idx="5409">
                  <c:v>2.9787000000000001E-9</c:v>
                </c:pt>
                <c:pt idx="5410">
                  <c:v>2.9849999999999999E-9</c:v>
                </c:pt>
                <c:pt idx="5411">
                  <c:v>2.9912000000000002E-9</c:v>
                </c:pt>
                <c:pt idx="5412">
                  <c:v>2.9975E-9</c:v>
                </c:pt>
                <c:pt idx="5413">
                  <c:v>3.0036999999999999E-9</c:v>
                </c:pt>
                <c:pt idx="5414">
                  <c:v>3.0100000000000002E-9</c:v>
                </c:pt>
                <c:pt idx="5415">
                  <c:v>3.0162E-9</c:v>
                </c:pt>
                <c:pt idx="5416">
                  <c:v>3.0224999999999999E-9</c:v>
                </c:pt>
                <c:pt idx="5417">
                  <c:v>3.0287000000000001E-9</c:v>
                </c:pt>
                <c:pt idx="5418">
                  <c:v>3.035E-9</c:v>
                </c:pt>
                <c:pt idx="5419">
                  <c:v>3.0411999999999998E-9</c:v>
                </c:pt>
                <c:pt idx="5420">
                  <c:v>3.0475000000000001E-9</c:v>
                </c:pt>
                <c:pt idx="5421">
                  <c:v>3.0536999999999999E-9</c:v>
                </c:pt>
                <c:pt idx="5422">
                  <c:v>3.0600000000000002E-9</c:v>
                </c:pt>
                <c:pt idx="5423">
                  <c:v>3.0662E-9</c:v>
                </c:pt>
                <c:pt idx="5424">
                  <c:v>3.0724999999999999E-9</c:v>
                </c:pt>
                <c:pt idx="5425">
                  <c:v>3.0787000000000001E-9</c:v>
                </c:pt>
                <c:pt idx="5426">
                  <c:v>3.085E-9</c:v>
                </c:pt>
                <c:pt idx="5427">
                  <c:v>3.0911999999999998E-9</c:v>
                </c:pt>
                <c:pt idx="5428">
                  <c:v>3.0975000000000001E-9</c:v>
                </c:pt>
                <c:pt idx="5429">
                  <c:v>3.1036999999999999E-9</c:v>
                </c:pt>
                <c:pt idx="5430">
                  <c:v>3.1099999999999998E-9</c:v>
                </c:pt>
                <c:pt idx="5431">
                  <c:v>3.1162000000000001E-9</c:v>
                </c:pt>
                <c:pt idx="5432">
                  <c:v>3.1224999999999999E-9</c:v>
                </c:pt>
                <c:pt idx="5433">
                  <c:v>3.1287000000000002E-9</c:v>
                </c:pt>
                <c:pt idx="5434">
                  <c:v>3.135E-9</c:v>
                </c:pt>
                <c:pt idx="5435">
                  <c:v>3.1411999999999999E-9</c:v>
                </c:pt>
                <c:pt idx="5436">
                  <c:v>3.1475000000000001E-9</c:v>
                </c:pt>
                <c:pt idx="5437">
                  <c:v>3.1537E-9</c:v>
                </c:pt>
                <c:pt idx="5438">
                  <c:v>3.1599999999999998E-9</c:v>
                </c:pt>
                <c:pt idx="5439">
                  <c:v>3.1662000000000001E-9</c:v>
                </c:pt>
                <c:pt idx="5440">
                  <c:v>3.1725E-9</c:v>
                </c:pt>
                <c:pt idx="5441">
                  <c:v>3.1787000000000002E-9</c:v>
                </c:pt>
                <c:pt idx="5442">
                  <c:v>3.1850000000000001E-9</c:v>
                </c:pt>
                <c:pt idx="5443">
                  <c:v>3.1911999999999999E-9</c:v>
                </c:pt>
                <c:pt idx="5444">
                  <c:v>3.1975000000000002E-9</c:v>
                </c:pt>
                <c:pt idx="5445">
                  <c:v>3.2037E-9</c:v>
                </c:pt>
                <c:pt idx="5446">
                  <c:v>3.2099999999999999E-9</c:v>
                </c:pt>
                <c:pt idx="5447">
                  <c:v>3.2162000000000001E-9</c:v>
                </c:pt>
                <c:pt idx="5448">
                  <c:v>3.2225E-9</c:v>
                </c:pt>
                <c:pt idx="5449">
                  <c:v>3.2286999999999998E-9</c:v>
                </c:pt>
                <c:pt idx="5450">
                  <c:v>3.2350000000000001E-9</c:v>
                </c:pt>
                <c:pt idx="5451">
                  <c:v>3.2411999999999999E-9</c:v>
                </c:pt>
                <c:pt idx="5452">
                  <c:v>3.2474999999999998E-9</c:v>
                </c:pt>
                <c:pt idx="5453">
                  <c:v>3.2537E-9</c:v>
                </c:pt>
                <c:pt idx="5454">
                  <c:v>3.2599999999999999E-9</c:v>
                </c:pt>
                <c:pt idx="5455">
                  <c:v>3.2662000000000002E-9</c:v>
                </c:pt>
                <c:pt idx="5456">
                  <c:v>3.2725E-9</c:v>
                </c:pt>
                <c:pt idx="5457">
                  <c:v>3.2786999999999999E-9</c:v>
                </c:pt>
                <c:pt idx="5458">
                  <c:v>3.2850000000000001E-9</c:v>
                </c:pt>
                <c:pt idx="5459">
                  <c:v>3.2912E-9</c:v>
                </c:pt>
                <c:pt idx="5460">
                  <c:v>3.2974999999999998E-9</c:v>
                </c:pt>
                <c:pt idx="5461">
                  <c:v>3.3037000000000001E-9</c:v>
                </c:pt>
                <c:pt idx="5462">
                  <c:v>3.3099999999999999E-9</c:v>
                </c:pt>
                <c:pt idx="5463">
                  <c:v>3.3162000000000002E-9</c:v>
                </c:pt>
                <c:pt idx="5464">
                  <c:v>3.3225000000000001E-9</c:v>
                </c:pt>
                <c:pt idx="5465">
                  <c:v>3.3286999999999999E-9</c:v>
                </c:pt>
                <c:pt idx="5466">
                  <c:v>3.3350000000000002E-9</c:v>
                </c:pt>
                <c:pt idx="5467">
                  <c:v>3.3412E-9</c:v>
                </c:pt>
                <c:pt idx="5468">
                  <c:v>3.3474999999999999E-9</c:v>
                </c:pt>
                <c:pt idx="5469">
                  <c:v>3.3537000000000001E-9</c:v>
                </c:pt>
                <c:pt idx="5470">
                  <c:v>3.36E-9</c:v>
                </c:pt>
                <c:pt idx="5471">
                  <c:v>3.3661999999999998E-9</c:v>
                </c:pt>
                <c:pt idx="5472">
                  <c:v>3.3725000000000001E-9</c:v>
                </c:pt>
                <c:pt idx="5473">
                  <c:v>3.3786999999999999E-9</c:v>
                </c:pt>
                <c:pt idx="5474">
                  <c:v>3.3850000000000002E-9</c:v>
                </c:pt>
                <c:pt idx="5475">
                  <c:v>3.3912E-9</c:v>
                </c:pt>
                <c:pt idx="5476">
                  <c:v>3.3974999999999999E-9</c:v>
                </c:pt>
                <c:pt idx="5477">
                  <c:v>3.4037000000000001E-9</c:v>
                </c:pt>
                <c:pt idx="5478">
                  <c:v>3.41E-9</c:v>
                </c:pt>
                <c:pt idx="5479">
                  <c:v>3.4161999999999998E-9</c:v>
                </c:pt>
                <c:pt idx="5480">
                  <c:v>3.4225000000000001E-9</c:v>
                </c:pt>
                <c:pt idx="5481">
                  <c:v>3.4287E-9</c:v>
                </c:pt>
                <c:pt idx="5482">
                  <c:v>3.4349999999999998E-9</c:v>
                </c:pt>
                <c:pt idx="5483">
                  <c:v>3.4412000000000001E-9</c:v>
                </c:pt>
                <c:pt idx="5484">
                  <c:v>3.4474999999999999E-9</c:v>
                </c:pt>
                <c:pt idx="5485">
                  <c:v>3.4537000000000002E-9</c:v>
                </c:pt>
                <c:pt idx="5486">
                  <c:v>3.46E-9</c:v>
                </c:pt>
                <c:pt idx="5487">
                  <c:v>3.4661999999999999E-9</c:v>
                </c:pt>
                <c:pt idx="5488">
                  <c:v>3.4725000000000002E-9</c:v>
                </c:pt>
                <c:pt idx="5489">
                  <c:v>3.4787E-9</c:v>
                </c:pt>
                <c:pt idx="5490">
                  <c:v>3.4849999999999999E-9</c:v>
                </c:pt>
                <c:pt idx="5491">
                  <c:v>3.4912000000000001E-9</c:v>
                </c:pt>
                <c:pt idx="5492">
                  <c:v>3.4975E-9</c:v>
                </c:pt>
                <c:pt idx="5493">
                  <c:v>3.5036999999999998E-9</c:v>
                </c:pt>
                <c:pt idx="5494">
                  <c:v>3.5100000000000001E-9</c:v>
                </c:pt>
                <c:pt idx="5495">
                  <c:v>3.5161999999999999E-9</c:v>
                </c:pt>
                <c:pt idx="5496">
                  <c:v>3.5225000000000002E-9</c:v>
                </c:pt>
                <c:pt idx="5497">
                  <c:v>3.5287E-9</c:v>
                </c:pt>
                <c:pt idx="5498">
                  <c:v>3.5349999999999999E-9</c:v>
                </c:pt>
                <c:pt idx="5499">
                  <c:v>3.5412000000000001E-9</c:v>
                </c:pt>
                <c:pt idx="5500">
                  <c:v>3.5475E-9</c:v>
                </c:pt>
                <c:pt idx="5501">
                  <c:v>3.5536999999999998E-9</c:v>
                </c:pt>
                <c:pt idx="5502">
                  <c:v>3.5600000000000001E-9</c:v>
                </c:pt>
                <c:pt idx="5503">
                  <c:v>3.5661999999999999E-9</c:v>
                </c:pt>
                <c:pt idx="5504">
                  <c:v>3.5724999999999998E-9</c:v>
                </c:pt>
                <c:pt idx="5505">
                  <c:v>3.5787000000000001E-9</c:v>
                </c:pt>
                <c:pt idx="5506">
                  <c:v>3.5849999999999999E-9</c:v>
                </c:pt>
                <c:pt idx="5507">
                  <c:v>3.5912000000000002E-9</c:v>
                </c:pt>
                <c:pt idx="5508">
                  <c:v>3.5975E-9</c:v>
                </c:pt>
                <c:pt idx="5509">
                  <c:v>3.6036999999999999E-9</c:v>
                </c:pt>
                <c:pt idx="5510">
                  <c:v>3.6100000000000001E-9</c:v>
                </c:pt>
                <c:pt idx="5511">
                  <c:v>3.6162E-9</c:v>
                </c:pt>
                <c:pt idx="5512">
                  <c:v>3.6224999999999998E-9</c:v>
                </c:pt>
                <c:pt idx="5513">
                  <c:v>3.6287000000000001E-9</c:v>
                </c:pt>
                <c:pt idx="5514">
                  <c:v>3.635E-9</c:v>
                </c:pt>
                <c:pt idx="5515">
                  <c:v>3.6412000000000002E-9</c:v>
                </c:pt>
                <c:pt idx="5516">
                  <c:v>3.6475000000000001E-9</c:v>
                </c:pt>
                <c:pt idx="5517">
                  <c:v>3.6536999999999999E-9</c:v>
                </c:pt>
                <c:pt idx="5518">
                  <c:v>3.6600000000000002E-9</c:v>
                </c:pt>
                <c:pt idx="5519">
                  <c:v>3.6662E-9</c:v>
                </c:pt>
                <c:pt idx="5520">
                  <c:v>3.6724999999999999E-9</c:v>
                </c:pt>
                <c:pt idx="5521">
                  <c:v>3.6787000000000001E-9</c:v>
                </c:pt>
                <c:pt idx="5522">
                  <c:v>3.685E-9</c:v>
                </c:pt>
                <c:pt idx="5523">
                  <c:v>3.6911999999999998E-9</c:v>
                </c:pt>
                <c:pt idx="5524">
                  <c:v>3.6975000000000001E-9</c:v>
                </c:pt>
                <c:pt idx="5525">
                  <c:v>3.7036999999999999E-9</c:v>
                </c:pt>
                <c:pt idx="5526">
                  <c:v>3.7099999999999998E-9</c:v>
                </c:pt>
                <c:pt idx="5527">
                  <c:v>3.7162000000000001E-9</c:v>
                </c:pt>
                <c:pt idx="5528">
                  <c:v>3.7224999999999999E-9</c:v>
                </c:pt>
                <c:pt idx="5529">
                  <c:v>3.7287000000000002E-9</c:v>
                </c:pt>
                <c:pt idx="5530">
                  <c:v>3.735E-9</c:v>
                </c:pt>
                <c:pt idx="5531">
                  <c:v>3.7412000000000003E-9</c:v>
                </c:pt>
                <c:pt idx="5532">
                  <c:v>3.7475000000000001E-9</c:v>
                </c:pt>
                <c:pt idx="5533">
                  <c:v>3.7537000000000004E-9</c:v>
                </c:pt>
                <c:pt idx="5534">
                  <c:v>3.7600000000000003E-9</c:v>
                </c:pt>
                <c:pt idx="5535">
                  <c:v>3.7661999999999997E-9</c:v>
                </c:pt>
                <c:pt idx="5536">
                  <c:v>3.7725000000000004E-9</c:v>
                </c:pt>
                <c:pt idx="5537">
                  <c:v>3.7786999999999998E-9</c:v>
                </c:pt>
                <c:pt idx="5538">
                  <c:v>3.7849999999999996E-9</c:v>
                </c:pt>
                <c:pt idx="5539">
                  <c:v>3.7911999999999999E-9</c:v>
                </c:pt>
                <c:pt idx="5540">
                  <c:v>3.7974999999999998E-9</c:v>
                </c:pt>
                <c:pt idx="5541">
                  <c:v>3.8037E-9</c:v>
                </c:pt>
                <c:pt idx="5542">
                  <c:v>3.8099999999999999E-9</c:v>
                </c:pt>
                <c:pt idx="5543">
                  <c:v>3.8162000000000001E-9</c:v>
                </c:pt>
                <c:pt idx="5544">
                  <c:v>3.8225E-9</c:v>
                </c:pt>
                <c:pt idx="5545">
                  <c:v>3.8287000000000002E-9</c:v>
                </c:pt>
                <c:pt idx="5546">
                  <c:v>3.8350000000000001E-9</c:v>
                </c:pt>
                <c:pt idx="5547">
                  <c:v>3.8412000000000003E-9</c:v>
                </c:pt>
                <c:pt idx="5548">
                  <c:v>3.8475000000000002E-9</c:v>
                </c:pt>
                <c:pt idx="5549">
                  <c:v>3.8536999999999996E-9</c:v>
                </c:pt>
                <c:pt idx="5550">
                  <c:v>3.8600000000000003E-9</c:v>
                </c:pt>
                <c:pt idx="5551">
                  <c:v>3.8661999999999997E-9</c:v>
                </c:pt>
                <c:pt idx="5552">
                  <c:v>3.8724999999999996E-9</c:v>
                </c:pt>
                <c:pt idx="5553">
                  <c:v>3.8786999999999999E-9</c:v>
                </c:pt>
                <c:pt idx="5554">
                  <c:v>3.8849999999999997E-9</c:v>
                </c:pt>
                <c:pt idx="5555">
                  <c:v>3.8912E-9</c:v>
                </c:pt>
                <c:pt idx="5556">
                  <c:v>3.8974999999999998E-9</c:v>
                </c:pt>
                <c:pt idx="5557">
                  <c:v>3.9037000000000001E-9</c:v>
                </c:pt>
                <c:pt idx="5558">
                  <c:v>3.9099999999999999E-9</c:v>
                </c:pt>
                <c:pt idx="5559">
                  <c:v>3.9162000000000002E-9</c:v>
                </c:pt>
                <c:pt idx="5560">
                  <c:v>3.9225000000000001E-9</c:v>
                </c:pt>
                <c:pt idx="5561">
                  <c:v>3.9287000000000003E-9</c:v>
                </c:pt>
                <c:pt idx="5562">
                  <c:v>3.9350000000000002E-9</c:v>
                </c:pt>
                <c:pt idx="5563">
                  <c:v>3.9412000000000004E-9</c:v>
                </c:pt>
                <c:pt idx="5564">
                  <c:v>3.9475000000000003E-9</c:v>
                </c:pt>
                <c:pt idx="5565">
                  <c:v>3.9536999999999997E-9</c:v>
                </c:pt>
                <c:pt idx="5566">
                  <c:v>3.9600000000000004E-9</c:v>
                </c:pt>
                <c:pt idx="5567">
                  <c:v>3.9661999999999998E-9</c:v>
                </c:pt>
                <c:pt idx="5568">
                  <c:v>3.9724999999999997E-9</c:v>
                </c:pt>
                <c:pt idx="5569">
                  <c:v>3.9786999999999999E-9</c:v>
                </c:pt>
                <c:pt idx="5570">
                  <c:v>3.9849999999999998E-9</c:v>
                </c:pt>
                <c:pt idx="5571">
                  <c:v>3.9912E-9</c:v>
                </c:pt>
                <c:pt idx="5572">
                  <c:v>3.9974999999999999E-9</c:v>
                </c:pt>
                <c:pt idx="5573">
                  <c:v>4.0037000000000001E-9</c:v>
                </c:pt>
                <c:pt idx="5574">
                  <c:v>4.01E-9</c:v>
                </c:pt>
                <c:pt idx="5575">
                  <c:v>4.0162000000000003E-9</c:v>
                </c:pt>
                <c:pt idx="5576">
                  <c:v>4.0225000000000001E-9</c:v>
                </c:pt>
                <c:pt idx="5577">
                  <c:v>4.0287000000000004E-9</c:v>
                </c:pt>
                <c:pt idx="5578">
                  <c:v>4.0350000000000002E-9</c:v>
                </c:pt>
                <c:pt idx="5579">
                  <c:v>4.0411999999999997E-9</c:v>
                </c:pt>
                <c:pt idx="5580">
                  <c:v>4.0475000000000003E-9</c:v>
                </c:pt>
                <c:pt idx="5581">
                  <c:v>4.0536999999999998E-9</c:v>
                </c:pt>
                <c:pt idx="5582">
                  <c:v>4.0599999999999996E-9</c:v>
                </c:pt>
                <c:pt idx="5583">
                  <c:v>4.0661999999999999E-9</c:v>
                </c:pt>
                <c:pt idx="5584">
                  <c:v>4.0724999999999997E-9</c:v>
                </c:pt>
                <c:pt idx="5585">
                  <c:v>4.0787E-9</c:v>
                </c:pt>
                <c:pt idx="5586">
                  <c:v>4.0849999999999999E-9</c:v>
                </c:pt>
                <c:pt idx="5587">
                  <c:v>4.0912000000000001E-9</c:v>
                </c:pt>
                <c:pt idx="5588">
                  <c:v>4.0975E-9</c:v>
                </c:pt>
                <c:pt idx="5589">
                  <c:v>4.1037000000000002E-9</c:v>
                </c:pt>
                <c:pt idx="5590">
                  <c:v>4.1100000000000001E-9</c:v>
                </c:pt>
                <c:pt idx="5591">
                  <c:v>4.1162000000000003E-9</c:v>
                </c:pt>
                <c:pt idx="5592">
                  <c:v>4.1225000000000002E-9</c:v>
                </c:pt>
                <c:pt idx="5593">
                  <c:v>4.1286999999999996E-9</c:v>
                </c:pt>
                <c:pt idx="5594">
                  <c:v>4.1350000000000003E-9</c:v>
                </c:pt>
                <c:pt idx="5595">
                  <c:v>4.1411999999999997E-9</c:v>
                </c:pt>
                <c:pt idx="5596">
                  <c:v>4.1475000000000004E-9</c:v>
                </c:pt>
                <c:pt idx="5597">
                  <c:v>4.1536999999999998E-9</c:v>
                </c:pt>
                <c:pt idx="5598">
                  <c:v>4.1599999999999997E-9</c:v>
                </c:pt>
                <c:pt idx="5599">
                  <c:v>4.1661999999999999E-9</c:v>
                </c:pt>
                <c:pt idx="5600">
                  <c:v>4.1724999999999998E-9</c:v>
                </c:pt>
                <c:pt idx="5601">
                  <c:v>4.1787000000000001E-9</c:v>
                </c:pt>
                <c:pt idx="5602">
                  <c:v>4.1849999999999999E-9</c:v>
                </c:pt>
                <c:pt idx="5603">
                  <c:v>4.1912000000000002E-9</c:v>
                </c:pt>
                <c:pt idx="5604">
                  <c:v>4.1975E-9</c:v>
                </c:pt>
                <c:pt idx="5605">
                  <c:v>4.2037000000000003E-9</c:v>
                </c:pt>
                <c:pt idx="5606">
                  <c:v>4.2100000000000001E-9</c:v>
                </c:pt>
                <c:pt idx="5607">
                  <c:v>4.2162000000000004E-9</c:v>
                </c:pt>
                <c:pt idx="5608">
                  <c:v>4.2225000000000003E-9</c:v>
                </c:pt>
                <c:pt idx="5609">
                  <c:v>4.2286999999999997E-9</c:v>
                </c:pt>
                <c:pt idx="5610">
                  <c:v>4.2350000000000004E-9</c:v>
                </c:pt>
                <c:pt idx="5611">
                  <c:v>4.2411999999999998E-9</c:v>
                </c:pt>
                <c:pt idx="5612">
                  <c:v>4.2474999999999997E-9</c:v>
                </c:pt>
                <c:pt idx="5613">
                  <c:v>4.2536999999999999E-9</c:v>
                </c:pt>
                <c:pt idx="5614">
                  <c:v>4.2599999999999998E-9</c:v>
                </c:pt>
                <c:pt idx="5615">
                  <c:v>4.2662E-9</c:v>
                </c:pt>
                <c:pt idx="5616">
                  <c:v>4.2724999999999999E-9</c:v>
                </c:pt>
                <c:pt idx="5617">
                  <c:v>4.2787000000000001E-9</c:v>
                </c:pt>
                <c:pt idx="5618">
                  <c:v>4.285E-9</c:v>
                </c:pt>
                <c:pt idx="5619">
                  <c:v>4.2912000000000002E-9</c:v>
                </c:pt>
                <c:pt idx="5620">
                  <c:v>4.2975000000000001E-9</c:v>
                </c:pt>
                <c:pt idx="5621">
                  <c:v>4.3037000000000003E-9</c:v>
                </c:pt>
                <c:pt idx="5622">
                  <c:v>4.3100000000000002E-9</c:v>
                </c:pt>
                <c:pt idx="5623">
                  <c:v>4.3161999999999996E-9</c:v>
                </c:pt>
                <c:pt idx="5624">
                  <c:v>4.3225000000000003E-9</c:v>
                </c:pt>
                <c:pt idx="5625">
                  <c:v>4.3286999999999997E-9</c:v>
                </c:pt>
                <c:pt idx="5626">
                  <c:v>4.3349999999999996E-9</c:v>
                </c:pt>
                <c:pt idx="5627">
                  <c:v>4.3411999999999999E-9</c:v>
                </c:pt>
                <c:pt idx="5628">
                  <c:v>4.3474999999999997E-9</c:v>
                </c:pt>
                <c:pt idx="5629">
                  <c:v>4.3537E-9</c:v>
                </c:pt>
                <c:pt idx="5630">
                  <c:v>4.3599999999999998E-9</c:v>
                </c:pt>
                <c:pt idx="5631">
                  <c:v>4.3662000000000001E-9</c:v>
                </c:pt>
                <c:pt idx="5632">
                  <c:v>4.3724999999999999E-9</c:v>
                </c:pt>
                <c:pt idx="5633">
                  <c:v>4.3787000000000002E-9</c:v>
                </c:pt>
                <c:pt idx="5634">
                  <c:v>4.3850000000000001E-9</c:v>
                </c:pt>
                <c:pt idx="5635">
                  <c:v>4.3912000000000003E-9</c:v>
                </c:pt>
                <c:pt idx="5636">
                  <c:v>4.3975000000000002E-9</c:v>
                </c:pt>
                <c:pt idx="5637">
                  <c:v>4.4036999999999996E-9</c:v>
                </c:pt>
                <c:pt idx="5638">
                  <c:v>4.4100000000000003E-9</c:v>
                </c:pt>
                <c:pt idx="5639">
                  <c:v>4.4161999999999997E-9</c:v>
                </c:pt>
                <c:pt idx="5640">
                  <c:v>4.4225000000000004E-9</c:v>
                </c:pt>
                <c:pt idx="5641">
                  <c:v>4.4286999999999998E-9</c:v>
                </c:pt>
                <c:pt idx="5642">
                  <c:v>4.4349999999999997E-9</c:v>
                </c:pt>
                <c:pt idx="5643">
                  <c:v>4.4411999999999999E-9</c:v>
                </c:pt>
                <c:pt idx="5644">
                  <c:v>4.4474999999999998E-9</c:v>
                </c:pt>
                <c:pt idx="5645">
                  <c:v>4.4537E-9</c:v>
                </c:pt>
                <c:pt idx="5646">
                  <c:v>4.4599999999999999E-9</c:v>
                </c:pt>
                <c:pt idx="5647">
                  <c:v>4.4662000000000001E-9</c:v>
                </c:pt>
                <c:pt idx="5648">
                  <c:v>4.4725E-9</c:v>
                </c:pt>
                <c:pt idx="5649">
                  <c:v>4.4787000000000003E-9</c:v>
                </c:pt>
                <c:pt idx="5650">
                  <c:v>4.4850000000000001E-9</c:v>
                </c:pt>
                <c:pt idx="5651">
                  <c:v>4.4912000000000004E-9</c:v>
                </c:pt>
                <c:pt idx="5652">
                  <c:v>4.4975000000000002E-9</c:v>
                </c:pt>
                <c:pt idx="5653">
                  <c:v>4.5036999999999997E-9</c:v>
                </c:pt>
                <c:pt idx="5654">
                  <c:v>4.5100000000000003E-9</c:v>
                </c:pt>
                <c:pt idx="5655">
                  <c:v>4.5161999999999998E-9</c:v>
                </c:pt>
                <c:pt idx="5656">
                  <c:v>4.5224999999999996E-9</c:v>
                </c:pt>
                <c:pt idx="5657">
                  <c:v>4.5286999999999999E-9</c:v>
                </c:pt>
                <c:pt idx="5658">
                  <c:v>4.5349999999999997E-9</c:v>
                </c:pt>
                <c:pt idx="5659">
                  <c:v>4.5412E-9</c:v>
                </c:pt>
                <c:pt idx="5660">
                  <c:v>4.5474999999999999E-9</c:v>
                </c:pt>
                <c:pt idx="5661">
                  <c:v>4.5537000000000001E-9</c:v>
                </c:pt>
                <c:pt idx="5662">
                  <c:v>4.56E-9</c:v>
                </c:pt>
                <c:pt idx="5663">
                  <c:v>4.5662000000000002E-9</c:v>
                </c:pt>
                <c:pt idx="5664">
                  <c:v>4.5725000000000001E-9</c:v>
                </c:pt>
                <c:pt idx="5665">
                  <c:v>4.5787000000000003E-9</c:v>
                </c:pt>
                <c:pt idx="5666">
                  <c:v>4.5850000000000002E-9</c:v>
                </c:pt>
                <c:pt idx="5667">
                  <c:v>4.5911999999999996E-9</c:v>
                </c:pt>
                <c:pt idx="5668">
                  <c:v>4.5975000000000003E-9</c:v>
                </c:pt>
                <c:pt idx="5669">
                  <c:v>4.6036999999999997E-9</c:v>
                </c:pt>
                <c:pt idx="5670">
                  <c:v>4.6099999999999996E-9</c:v>
                </c:pt>
                <c:pt idx="5671">
                  <c:v>4.6161999999999998E-9</c:v>
                </c:pt>
                <c:pt idx="5672">
                  <c:v>4.6224999999999997E-9</c:v>
                </c:pt>
                <c:pt idx="5673">
                  <c:v>4.6286999999999999E-9</c:v>
                </c:pt>
                <c:pt idx="5674">
                  <c:v>4.6349999999999998E-9</c:v>
                </c:pt>
                <c:pt idx="5675">
                  <c:v>4.6412000000000001E-9</c:v>
                </c:pt>
                <c:pt idx="5676">
                  <c:v>4.6474999999999999E-9</c:v>
                </c:pt>
                <c:pt idx="5677">
                  <c:v>4.6537000000000002E-9</c:v>
                </c:pt>
                <c:pt idx="5678">
                  <c:v>4.66E-9</c:v>
                </c:pt>
                <c:pt idx="5679">
                  <c:v>4.6662000000000003E-9</c:v>
                </c:pt>
                <c:pt idx="5680">
                  <c:v>4.6725000000000001E-9</c:v>
                </c:pt>
                <c:pt idx="5681">
                  <c:v>4.6787000000000004E-9</c:v>
                </c:pt>
                <c:pt idx="5682">
                  <c:v>4.6850000000000003E-9</c:v>
                </c:pt>
                <c:pt idx="5683">
                  <c:v>4.6911999999999997E-9</c:v>
                </c:pt>
                <c:pt idx="5684">
                  <c:v>4.6975000000000004E-9</c:v>
                </c:pt>
                <c:pt idx="5685">
                  <c:v>4.7036999999999998E-9</c:v>
                </c:pt>
                <c:pt idx="5686">
                  <c:v>4.7099999999999997E-9</c:v>
                </c:pt>
                <c:pt idx="5687">
                  <c:v>4.7161999999999999E-9</c:v>
                </c:pt>
                <c:pt idx="5688">
                  <c:v>4.7224999999999998E-9</c:v>
                </c:pt>
                <c:pt idx="5689">
                  <c:v>4.7287E-9</c:v>
                </c:pt>
                <c:pt idx="5690">
                  <c:v>4.7349999999999999E-9</c:v>
                </c:pt>
                <c:pt idx="5691">
                  <c:v>4.7412000000000001E-9</c:v>
                </c:pt>
                <c:pt idx="5692">
                  <c:v>4.7475E-9</c:v>
                </c:pt>
                <c:pt idx="5693">
                  <c:v>4.7537000000000002E-9</c:v>
                </c:pt>
                <c:pt idx="5694">
                  <c:v>4.7600000000000001E-9</c:v>
                </c:pt>
                <c:pt idx="5695">
                  <c:v>4.7662000000000004E-9</c:v>
                </c:pt>
                <c:pt idx="5696">
                  <c:v>4.7725000000000002E-9</c:v>
                </c:pt>
                <c:pt idx="5697">
                  <c:v>4.7786999999999996E-9</c:v>
                </c:pt>
                <c:pt idx="5698">
                  <c:v>4.7850000000000003E-9</c:v>
                </c:pt>
                <c:pt idx="5699">
                  <c:v>4.7911999999999998E-9</c:v>
                </c:pt>
                <c:pt idx="5700">
                  <c:v>4.7974999999999996E-9</c:v>
                </c:pt>
                <c:pt idx="5701">
                  <c:v>4.8036999999999999E-9</c:v>
                </c:pt>
                <c:pt idx="5702">
                  <c:v>4.8099999999999997E-9</c:v>
                </c:pt>
                <c:pt idx="5703">
                  <c:v>4.8162E-9</c:v>
                </c:pt>
                <c:pt idx="5704">
                  <c:v>4.8224999999999998E-9</c:v>
                </c:pt>
                <c:pt idx="5705">
                  <c:v>4.8287000000000001E-9</c:v>
                </c:pt>
                <c:pt idx="5706">
                  <c:v>4.835E-9</c:v>
                </c:pt>
                <c:pt idx="5707">
                  <c:v>4.8412000000000002E-9</c:v>
                </c:pt>
                <c:pt idx="5708">
                  <c:v>4.8475000000000001E-9</c:v>
                </c:pt>
                <c:pt idx="5709">
                  <c:v>4.8537000000000003E-9</c:v>
                </c:pt>
                <c:pt idx="5710">
                  <c:v>4.8600000000000002E-9</c:v>
                </c:pt>
                <c:pt idx="5711">
                  <c:v>4.8661999999999996E-9</c:v>
                </c:pt>
                <c:pt idx="5712">
                  <c:v>4.8725000000000003E-9</c:v>
                </c:pt>
                <c:pt idx="5713">
                  <c:v>4.8786999999999997E-9</c:v>
                </c:pt>
                <c:pt idx="5714">
                  <c:v>4.8850000000000004E-9</c:v>
                </c:pt>
                <c:pt idx="5715">
                  <c:v>4.8911999999999998E-9</c:v>
                </c:pt>
                <c:pt idx="5716">
                  <c:v>4.8974999999999997E-9</c:v>
                </c:pt>
                <c:pt idx="5717">
                  <c:v>4.9036999999999999E-9</c:v>
                </c:pt>
                <c:pt idx="5718">
                  <c:v>4.9099999999999998E-9</c:v>
                </c:pt>
                <c:pt idx="5719">
                  <c:v>4.9162E-9</c:v>
                </c:pt>
                <c:pt idx="5720">
                  <c:v>4.9224999999999999E-9</c:v>
                </c:pt>
                <c:pt idx="5721">
                  <c:v>4.9287000000000002E-9</c:v>
                </c:pt>
                <c:pt idx="5722">
                  <c:v>4.935E-9</c:v>
                </c:pt>
                <c:pt idx="5723">
                  <c:v>4.9412000000000003E-9</c:v>
                </c:pt>
                <c:pt idx="5724">
                  <c:v>4.9475000000000001E-9</c:v>
                </c:pt>
                <c:pt idx="5725">
                  <c:v>4.9537000000000004E-9</c:v>
                </c:pt>
                <c:pt idx="5726">
                  <c:v>4.9600000000000002E-9</c:v>
                </c:pt>
                <c:pt idx="5727">
                  <c:v>4.9661999999999997E-9</c:v>
                </c:pt>
                <c:pt idx="5728">
                  <c:v>4.9725000000000004E-9</c:v>
                </c:pt>
                <c:pt idx="5729">
                  <c:v>4.9786999999999998E-9</c:v>
                </c:pt>
                <c:pt idx="5730">
                  <c:v>4.9849999999999996E-9</c:v>
                </c:pt>
                <c:pt idx="5731">
                  <c:v>4.9911999999999999E-9</c:v>
                </c:pt>
                <c:pt idx="5732">
                  <c:v>4.9974999999999998E-9</c:v>
                </c:pt>
                <c:pt idx="5733">
                  <c:v>5.0037E-9</c:v>
                </c:pt>
                <c:pt idx="5734">
                  <c:v>5.0099999999999999E-9</c:v>
                </c:pt>
                <c:pt idx="5735">
                  <c:v>5.0162000000000001E-9</c:v>
                </c:pt>
                <c:pt idx="5736">
                  <c:v>5.0225E-9</c:v>
                </c:pt>
                <c:pt idx="5737">
                  <c:v>5.0287000000000002E-9</c:v>
                </c:pt>
                <c:pt idx="5738">
                  <c:v>5.0350000000000001E-9</c:v>
                </c:pt>
                <c:pt idx="5739">
                  <c:v>5.0412000000000003E-9</c:v>
                </c:pt>
                <c:pt idx="5740">
                  <c:v>5.0475000000000002E-9</c:v>
                </c:pt>
                <c:pt idx="5741">
                  <c:v>5.0536999999999996E-9</c:v>
                </c:pt>
                <c:pt idx="5742">
                  <c:v>5.0600000000000003E-9</c:v>
                </c:pt>
                <c:pt idx="5743">
                  <c:v>5.0661999999999997E-9</c:v>
                </c:pt>
                <c:pt idx="5744">
                  <c:v>5.0724999999999996E-9</c:v>
                </c:pt>
                <c:pt idx="5745">
                  <c:v>5.0786999999999998E-9</c:v>
                </c:pt>
                <c:pt idx="5746">
                  <c:v>5.0849999999999997E-9</c:v>
                </c:pt>
                <c:pt idx="5747">
                  <c:v>5.0912E-9</c:v>
                </c:pt>
                <c:pt idx="5748">
                  <c:v>5.0974999999999998E-9</c:v>
                </c:pt>
                <c:pt idx="5749">
                  <c:v>5.1037000000000001E-9</c:v>
                </c:pt>
                <c:pt idx="5750">
                  <c:v>5.1099999999999999E-9</c:v>
                </c:pt>
                <c:pt idx="5751">
                  <c:v>5.1162000000000002E-9</c:v>
                </c:pt>
                <c:pt idx="5752">
                  <c:v>5.1225E-9</c:v>
                </c:pt>
                <c:pt idx="5753">
                  <c:v>5.1287000000000003E-9</c:v>
                </c:pt>
                <c:pt idx="5754">
                  <c:v>5.1350000000000002E-9</c:v>
                </c:pt>
                <c:pt idx="5755">
                  <c:v>5.1412000000000004E-9</c:v>
                </c:pt>
                <c:pt idx="5756">
                  <c:v>5.1475000000000003E-9</c:v>
                </c:pt>
                <c:pt idx="5757">
                  <c:v>5.1536999999999997E-9</c:v>
                </c:pt>
                <c:pt idx="5758">
                  <c:v>5.1600000000000004E-9</c:v>
                </c:pt>
                <c:pt idx="5759">
                  <c:v>5.1661999999999998E-9</c:v>
                </c:pt>
                <c:pt idx="5760">
                  <c:v>5.1724999999999997E-9</c:v>
                </c:pt>
                <c:pt idx="5761">
                  <c:v>5.1786999999999999E-9</c:v>
                </c:pt>
                <c:pt idx="5762">
                  <c:v>5.1849999999999998E-9</c:v>
                </c:pt>
                <c:pt idx="5763">
                  <c:v>5.1912E-9</c:v>
                </c:pt>
                <c:pt idx="5764">
                  <c:v>5.1974999999999999E-9</c:v>
                </c:pt>
                <c:pt idx="5765">
                  <c:v>5.2037000000000001E-9</c:v>
                </c:pt>
                <c:pt idx="5766">
                  <c:v>5.21E-9</c:v>
                </c:pt>
                <c:pt idx="5767">
                  <c:v>5.2162000000000002E-9</c:v>
                </c:pt>
                <c:pt idx="5768">
                  <c:v>5.2225000000000001E-9</c:v>
                </c:pt>
                <c:pt idx="5769">
                  <c:v>5.2287000000000004E-9</c:v>
                </c:pt>
                <c:pt idx="5770">
                  <c:v>5.2350000000000002E-9</c:v>
                </c:pt>
                <c:pt idx="5771">
                  <c:v>5.2411999999999996E-9</c:v>
                </c:pt>
                <c:pt idx="5772">
                  <c:v>5.2475000000000003E-9</c:v>
                </c:pt>
                <c:pt idx="5773">
                  <c:v>5.2536999999999998E-9</c:v>
                </c:pt>
                <c:pt idx="5774">
                  <c:v>5.2599999999999996E-9</c:v>
                </c:pt>
                <c:pt idx="5775">
                  <c:v>5.2661999999999999E-9</c:v>
                </c:pt>
                <c:pt idx="5776">
                  <c:v>5.2724999999999997E-9</c:v>
                </c:pt>
                <c:pt idx="5777">
                  <c:v>5.2787E-9</c:v>
                </c:pt>
                <c:pt idx="5778">
                  <c:v>5.2849999999999998E-9</c:v>
                </c:pt>
                <c:pt idx="5779">
                  <c:v>5.2912000000000001E-9</c:v>
                </c:pt>
                <c:pt idx="5780">
                  <c:v>5.2975E-9</c:v>
                </c:pt>
                <c:pt idx="5781">
                  <c:v>5.3037000000000002E-9</c:v>
                </c:pt>
                <c:pt idx="5782">
                  <c:v>5.3100000000000001E-9</c:v>
                </c:pt>
                <c:pt idx="5783">
                  <c:v>5.3162000000000003E-9</c:v>
                </c:pt>
                <c:pt idx="5784">
                  <c:v>5.3225000000000002E-9</c:v>
                </c:pt>
                <c:pt idx="5785">
                  <c:v>5.3286999999999996E-9</c:v>
                </c:pt>
                <c:pt idx="5786">
                  <c:v>5.3350000000000003E-9</c:v>
                </c:pt>
                <c:pt idx="5787">
                  <c:v>5.3411999999999997E-9</c:v>
                </c:pt>
                <c:pt idx="5788">
                  <c:v>5.3475000000000004E-9</c:v>
                </c:pt>
                <c:pt idx="5789">
                  <c:v>5.3536999999999998E-9</c:v>
                </c:pt>
                <c:pt idx="5790">
                  <c:v>5.3599999999999997E-9</c:v>
                </c:pt>
                <c:pt idx="5791">
                  <c:v>5.3661999999999999E-9</c:v>
                </c:pt>
                <c:pt idx="5792">
                  <c:v>5.3724999999999998E-9</c:v>
                </c:pt>
                <c:pt idx="5793">
                  <c:v>5.3787E-9</c:v>
                </c:pt>
                <c:pt idx="5794">
                  <c:v>5.3849999999999999E-9</c:v>
                </c:pt>
                <c:pt idx="5795">
                  <c:v>5.3912000000000002E-9</c:v>
                </c:pt>
                <c:pt idx="5796">
                  <c:v>5.3975E-9</c:v>
                </c:pt>
                <c:pt idx="5797">
                  <c:v>5.4037000000000003E-9</c:v>
                </c:pt>
                <c:pt idx="5798">
                  <c:v>5.4100000000000001E-9</c:v>
                </c:pt>
                <c:pt idx="5799">
                  <c:v>5.4162000000000004E-9</c:v>
                </c:pt>
                <c:pt idx="5800">
                  <c:v>5.4225000000000002E-9</c:v>
                </c:pt>
                <c:pt idx="5801">
                  <c:v>5.4286999999999997E-9</c:v>
                </c:pt>
                <c:pt idx="5802">
                  <c:v>5.4350000000000004E-9</c:v>
                </c:pt>
                <c:pt idx="5803">
                  <c:v>5.4411999999999998E-9</c:v>
                </c:pt>
                <c:pt idx="5804">
                  <c:v>5.4474999999999996E-9</c:v>
                </c:pt>
                <c:pt idx="5805">
                  <c:v>5.4536999999999999E-9</c:v>
                </c:pt>
                <c:pt idx="5806">
                  <c:v>5.4599999999999998E-9</c:v>
                </c:pt>
                <c:pt idx="5807">
                  <c:v>5.4662E-9</c:v>
                </c:pt>
                <c:pt idx="5808">
                  <c:v>5.4724999999999999E-9</c:v>
                </c:pt>
                <c:pt idx="5809">
                  <c:v>5.4787000000000001E-9</c:v>
                </c:pt>
                <c:pt idx="5810">
                  <c:v>5.485E-9</c:v>
                </c:pt>
                <c:pt idx="5811">
                  <c:v>5.4912000000000002E-9</c:v>
                </c:pt>
                <c:pt idx="5812">
                  <c:v>5.4975000000000001E-9</c:v>
                </c:pt>
                <c:pt idx="5813">
                  <c:v>5.5037000000000003E-9</c:v>
                </c:pt>
                <c:pt idx="5814">
                  <c:v>5.5100000000000002E-9</c:v>
                </c:pt>
                <c:pt idx="5815">
                  <c:v>5.5161999999999996E-9</c:v>
                </c:pt>
                <c:pt idx="5816">
                  <c:v>5.5225000000000003E-9</c:v>
                </c:pt>
                <c:pt idx="5817">
                  <c:v>5.5286999999999997E-9</c:v>
                </c:pt>
                <c:pt idx="5818">
                  <c:v>5.5349999999999996E-9</c:v>
                </c:pt>
                <c:pt idx="5819">
                  <c:v>5.5411999999999998E-9</c:v>
                </c:pt>
                <c:pt idx="5820">
                  <c:v>5.5474999999999997E-9</c:v>
                </c:pt>
                <c:pt idx="5821">
                  <c:v>5.5537E-9</c:v>
                </c:pt>
                <c:pt idx="5822">
                  <c:v>5.5599999999999998E-9</c:v>
                </c:pt>
                <c:pt idx="5823">
                  <c:v>5.5662000000000001E-9</c:v>
                </c:pt>
                <c:pt idx="5824">
                  <c:v>5.5724999999999999E-9</c:v>
                </c:pt>
                <c:pt idx="5825">
                  <c:v>5.5787000000000002E-9</c:v>
                </c:pt>
                <c:pt idx="5826">
                  <c:v>5.585E-9</c:v>
                </c:pt>
                <c:pt idx="5827">
                  <c:v>5.5912000000000003E-9</c:v>
                </c:pt>
                <c:pt idx="5828">
                  <c:v>5.5975000000000002E-9</c:v>
                </c:pt>
                <c:pt idx="5829">
                  <c:v>5.6037000000000004E-9</c:v>
                </c:pt>
                <c:pt idx="5830">
                  <c:v>5.6100000000000003E-9</c:v>
                </c:pt>
                <c:pt idx="5831">
                  <c:v>5.6161999999999997E-9</c:v>
                </c:pt>
                <c:pt idx="5832">
                  <c:v>5.6225000000000004E-9</c:v>
                </c:pt>
                <c:pt idx="5833">
                  <c:v>5.6286999999999998E-9</c:v>
                </c:pt>
                <c:pt idx="5834">
                  <c:v>5.6349999999999997E-9</c:v>
                </c:pt>
                <c:pt idx="5835">
                  <c:v>5.6411999999999999E-9</c:v>
                </c:pt>
                <c:pt idx="5836">
                  <c:v>5.6474999999999998E-9</c:v>
                </c:pt>
                <c:pt idx="5837">
                  <c:v>5.6537E-9</c:v>
                </c:pt>
                <c:pt idx="5838">
                  <c:v>5.6599999999999999E-9</c:v>
                </c:pt>
                <c:pt idx="5839">
                  <c:v>5.6662000000000001E-9</c:v>
                </c:pt>
                <c:pt idx="5840">
                  <c:v>5.6725E-9</c:v>
                </c:pt>
                <c:pt idx="5841">
                  <c:v>5.6787000000000003E-9</c:v>
                </c:pt>
                <c:pt idx="5842">
                  <c:v>5.6850000000000001E-9</c:v>
                </c:pt>
                <c:pt idx="5843">
                  <c:v>5.6912000000000004E-9</c:v>
                </c:pt>
                <c:pt idx="5844">
                  <c:v>5.6975000000000002E-9</c:v>
                </c:pt>
                <c:pt idx="5845">
                  <c:v>5.7036999999999996E-9</c:v>
                </c:pt>
                <c:pt idx="5846">
                  <c:v>5.7100000000000003E-9</c:v>
                </c:pt>
                <c:pt idx="5847">
                  <c:v>5.7161999999999998E-9</c:v>
                </c:pt>
                <c:pt idx="5848">
                  <c:v>5.7224999999999996E-9</c:v>
                </c:pt>
                <c:pt idx="5849">
                  <c:v>5.7286999999999999E-9</c:v>
                </c:pt>
                <c:pt idx="5850">
                  <c:v>5.7349999999999997E-9</c:v>
                </c:pt>
                <c:pt idx="5851">
                  <c:v>5.7412E-9</c:v>
                </c:pt>
                <c:pt idx="5852">
                  <c:v>5.7474999999999998E-9</c:v>
                </c:pt>
                <c:pt idx="5853">
                  <c:v>5.7537000000000001E-9</c:v>
                </c:pt>
                <c:pt idx="5854">
                  <c:v>5.76E-9</c:v>
                </c:pt>
                <c:pt idx="5855">
                  <c:v>5.7662000000000002E-9</c:v>
                </c:pt>
                <c:pt idx="5856">
                  <c:v>5.7725000000000001E-9</c:v>
                </c:pt>
                <c:pt idx="5857">
                  <c:v>5.7787000000000003E-9</c:v>
                </c:pt>
                <c:pt idx="5858">
                  <c:v>5.7850000000000002E-9</c:v>
                </c:pt>
                <c:pt idx="5859">
                  <c:v>5.7911999999999996E-9</c:v>
                </c:pt>
                <c:pt idx="5860">
                  <c:v>5.7975000000000003E-9</c:v>
                </c:pt>
                <c:pt idx="5861">
                  <c:v>5.8036999999999997E-9</c:v>
                </c:pt>
                <c:pt idx="5862">
                  <c:v>5.8100000000000004E-9</c:v>
                </c:pt>
                <c:pt idx="5863">
                  <c:v>5.8161999999999998E-9</c:v>
                </c:pt>
                <c:pt idx="5864">
                  <c:v>5.8224999999999997E-9</c:v>
                </c:pt>
                <c:pt idx="5865">
                  <c:v>5.8286999999999999E-9</c:v>
                </c:pt>
                <c:pt idx="5866">
                  <c:v>5.8349999999999998E-9</c:v>
                </c:pt>
                <c:pt idx="5867">
                  <c:v>5.8412000000000001E-9</c:v>
                </c:pt>
                <c:pt idx="5868">
                  <c:v>5.8474999999999999E-9</c:v>
                </c:pt>
                <c:pt idx="5869">
                  <c:v>5.8537000000000002E-9</c:v>
                </c:pt>
                <c:pt idx="5870">
                  <c:v>5.86E-9</c:v>
                </c:pt>
                <c:pt idx="5871">
                  <c:v>5.8662000000000003E-9</c:v>
                </c:pt>
                <c:pt idx="5872">
                  <c:v>5.8725000000000001E-9</c:v>
                </c:pt>
                <c:pt idx="5873">
                  <c:v>5.8787000000000004E-9</c:v>
                </c:pt>
                <c:pt idx="5874">
                  <c:v>5.8850000000000003E-9</c:v>
                </c:pt>
                <c:pt idx="5875">
                  <c:v>5.8911999999999997E-9</c:v>
                </c:pt>
                <c:pt idx="5876">
                  <c:v>5.8975000000000004E-9</c:v>
                </c:pt>
                <c:pt idx="5877">
                  <c:v>5.9036999999999998E-9</c:v>
                </c:pt>
                <c:pt idx="5878">
                  <c:v>5.9099999999999997E-9</c:v>
                </c:pt>
                <c:pt idx="5879">
                  <c:v>5.9161999999999999E-9</c:v>
                </c:pt>
                <c:pt idx="5880">
                  <c:v>5.9224999999999998E-9</c:v>
                </c:pt>
                <c:pt idx="5881">
                  <c:v>5.9287E-9</c:v>
                </c:pt>
                <c:pt idx="5882">
                  <c:v>5.9349999999999999E-9</c:v>
                </c:pt>
                <c:pt idx="5883">
                  <c:v>5.9412000000000001E-9</c:v>
                </c:pt>
                <c:pt idx="5884">
                  <c:v>5.9475E-9</c:v>
                </c:pt>
                <c:pt idx="5885">
                  <c:v>5.9537000000000002E-9</c:v>
                </c:pt>
                <c:pt idx="5886">
                  <c:v>5.9600000000000001E-9</c:v>
                </c:pt>
                <c:pt idx="5887">
                  <c:v>5.9662000000000003E-9</c:v>
                </c:pt>
                <c:pt idx="5888">
                  <c:v>5.9725000000000002E-9</c:v>
                </c:pt>
                <c:pt idx="5889">
                  <c:v>5.9786999999999996E-9</c:v>
                </c:pt>
                <c:pt idx="5890">
                  <c:v>5.9850000000000003E-9</c:v>
                </c:pt>
                <c:pt idx="5891">
                  <c:v>5.9911999999999997E-9</c:v>
                </c:pt>
                <c:pt idx="5892">
                  <c:v>5.9974999999999996E-9</c:v>
                </c:pt>
                <c:pt idx="5893">
                  <c:v>6.0036999999999999E-9</c:v>
                </c:pt>
                <c:pt idx="5894">
                  <c:v>6.0099999999999997E-9</c:v>
                </c:pt>
                <c:pt idx="5895">
                  <c:v>6.0162E-9</c:v>
                </c:pt>
                <c:pt idx="5896">
                  <c:v>6.0224999999999998E-9</c:v>
                </c:pt>
                <c:pt idx="5897">
                  <c:v>6.0287000000000001E-9</c:v>
                </c:pt>
                <c:pt idx="5898">
                  <c:v>6.0349999999999999E-9</c:v>
                </c:pt>
                <c:pt idx="5899">
                  <c:v>6.0412000000000002E-9</c:v>
                </c:pt>
                <c:pt idx="5900">
                  <c:v>6.0475000000000001E-9</c:v>
                </c:pt>
                <c:pt idx="5901">
                  <c:v>6.0537000000000003E-9</c:v>
                </c:pt>
                <c:pt idx="5902">
                  <c:v>6.0600000000000002E-9</c:v>
                </c:pt>
                <c:pt idx="5903">
                  <c:v>6.0661999999999996E-9</c:v>
                </c:pt>
                <c:pt idx="5904">
                  <c:v>6.0725000000000003E-9</c:v>
                </c:pt>
                <c:pt idx="5905">
                  <c:v>6.0786999999999997E-9</c:v>
                </c:pt>
                <c:pt idx="5906">
                  <c:v>6.0850000000000004E-9</c:v>
                </c:pt>
                <c:pt idx="5907">
                  <c:v>6.0911999999999998E-9</c:v>
                </c:pt>
                <c:pt idx="5908">
                  <c:v>6.0974999999999997E-9</c:v>
                </c:pt>
                <c:pt idx="5909">
                  <c:v>6.1036999999999999E-9</c:v>
                </c:pt>
                <c:pt idx="5910">
                  <c:v>6.1099999999999998E-9</c:v>
                </c:pt>
                <c:pt idx="5911">
                  <c:v>6.1162E-9</c:v>
                </c:pt>
                <c:pt idx="5912">
                  <c:v>6.1224999999999999E-9</c:v>
                </c:pt>
                <c:pt idx="5913">
                  <c:v>6.1287000000000001E-9</c:v>
                </c:pt>
                <c:pt idx="5914">
                  <c:v>6.135E-9</c:v>
                </c:pt>
                <c:pt idx="5915">
                  <c:v>6.1412000000000003E-9</c:v>
                </c:pt>
                <c:pt idx="5916">
                  <c:v>6.1475000000000001E-9</c:v>
                </c:pt>
                <c:pt idx="5917">
                  <c:v>6.1537000000000004E-9</c:v>
                </c:pt>
                <c:pt idx="5918">
                  <c:v>6.1600000000000002E-9</c:v>
                </c:pt>
                <c:pt idx="5919">
                  <c:v>6.1661999999999997E-9</c:v>
                </c:pt>
                <c:pt idx="5920">
                  <c:v>6.1725000000000003E-9</c:v>
                </c:pt>
                <c:pt idx="5921">
                  <c:v>6.1786999999999998E-9</c:v>
                </c:pt>
                <c:pt idx="5922">
                  <c:v>6.1849999999999996E-9</c:v>
                </c:pt>
                <c:pt idx="5923">
                  <c:v>6.1911999999999999E-9</c:v>
                </c:pt>
                <c:pt idx="5924">
                  <c:v>6.1974999999999997E-9</c:v>
                </c:pt>
                <c:pt idx="5925">
                  <c:v>6.2037E-9</c:v>
                </c:pt>
                <c:pt idx="5926">
                  <c:v>6.2099999999999999E-9</c:v>
                </c:pt>
                <c:pt idx="5927">
                  <c:v>6.2162000000000001E-9</c:v>
                </c:pt>
                <c:pt idx="5928">
                  <c:v>6.2225E-9</c:v>
                </c:pt>
                <c:pt idx="5929">
                  <c:v>6.2287000000000002E-9</c:v>
                </c:pt>
                <c:pt idx="5930">
                  <c:v>6.2350000000000001E-9</c:v>
                </c:pt>
                <c:pt idx="5931">
                  <c:v>6.2412000000000003E-9</c:v>
                </c:pt>
                <c:pt idx="5932">
                  <c:v>6.2475000000000002E-9</c:v>
                </c:pt>
                <c:pt idx="5933">
                  <c:v>6.2536999999999996E-9</c:v>
                </c:pt>
                <c:pt idx="5934">
                  <c:v>6.2600000000000003E-9</c:v>
                </c:pt>
                <c:pt idx="5935">
                  <c:v>6.2661999999999997E-9</c:v>
                </c:pt>
                <c:pt idx="5936">
                  <c:v>6.2724999999999996E-9</c:v>
                </c:pt>
                <c:pt idx="5937">
                  <c:v>6.2786999999999998E-9</c:v>
                </c:pt>
                <c:pt idx="5938">
                  <c:v>6.2849999999999997E-9</c:v>
                </c:pt>
                <c:pt idx="5939">
                  <c:v>6.2911999999999999E-9</c:v>
                </c:pt>
                <c:pt idx="5940">
                  <c:v>6.2974999999999998E-9</c:v>
                </c:pt>
                <c:pt idx="5941">
                  <c:v>6.3037000000000001E-9</c:v>
                </c:pt>
                <c:pt idx="5942">
                  <c:v>6.3099999999999999E-9</c:v>
                </c:pt>
                <c:pt idx="5943">
                  <c:v>6.3162000000000002E-9</c:v>
                </c:pt>
                <c:pt idx="5944">
                  <c:v>6.3225E-9</c:v>
                </c:pt>
                <c:pt idx="5945">
                  <c:v>6.3287000000000003E-9</c:v>
                </c:pt>
                <c:pt idx="5946">
                  <c:v>6.3350000000000001E-9</c:v>
                </c:pt>
                <c:pt idx="5947">
                  <c:v>6.3412000000000004E-9</c:v>
                </c:pt>
                <c:pt idx="5948">
                  <c:v>6.3475000000000003E-9</c:v>
                </c:pt>
                <c:pt idx="5949">
                  <c:v>6.3536999999999997E-9</c:v>
                </c:pt>
                <c:pt idx="5950">
                  <c:v>6.3600000000000004E-9</c:v>
                </c:pt>
                <c:pt idx="5951">
                  <c:v>6.3661999999999998E-9</c:v>
                </c:pt>
                <c:pt idx="5952">
                  <c:v>6.3724999999999997E-9</c:v>
                </c:pt>
                <c:pt idx="5953">
                  <c:v>6.3786999999999999E-9</c:v>
                </c:pt>
                <c:pt idx="5954">
                  <c:v>6.3849999999999998E-9</c:v>
                </c:pt>
                <c:pt idx="5955">
                  <c:v>6.3912E-9</c:v>
                </c:pt>
                <c:pt idx="5956">
                  <c:v>6.3974999999999999E-9</c:v>
                </c:pt>
                <c:pt idx="5957">
                  <c:v>6.4037000000000001E-9</c:v>
                </c:pt>
                <c:pt idx="5958">
                  <c:v>6.41E-9</c:v>
                </c:pt>
                <c:pt idx="5959">
                  <c:v>6.4162000000000002E-9</c:v>
                </c:pt>
                <c:pt idx="5960">
                  <c:v>6.4225000000000001E-9</c:v>
                </c:pt>
                <c:pt idx="5961">
                  <c:v>6.4287000000000004E-9</c:v>
                </c:pt>
                <c:pt idx="5962">
                  <c:v>6.4350000000000002E-9</c:v>
                </c:pt>
                <c:pt idx="5963">
                  <c:v>6.4411999999999996E-9</c:v>
                </c:pt>
                <c:pt idx="5964">
                  <c:v>6.4475000000000003E-9</c:v>
                </c:pt>
                <c:pt idx="5965">
                  <c:v>6.4536999999999997E-9</c:v>
                </c:pt>
                <c:pt idx="5966">
                  <c:v>6.4599999999999996E-9</c:v>
                </c:pt>
                <c:pt idx="5967">
                  <c:v>6.4661999999999999E-9</c:v>
                </c:pt>
                <c:pt idx="5968">
                  <c:v>6.4724999999999997E-9</c:v>
                </c:pt>
                <c:pt idx="5969">
                  <c:v>6.4787E-9</c:v>
                </c:pt>
                <c:pt idx="5970">
                  <c:v>6.4849999999999998E-9</c:v>
                </c:pt>
                <c:pt idx="5971">
                  <c:v>6.4912000000000001E-9</c:v>
                </c:pt>
                <c:pt idx="5972">
                  <c:v>6.4974999999999999E-9</c:v>
                </c:pt>
                <c:pt idx="5973">
                  <c:v>6.5037000000000002E-9</c:v>
                </c:pt>
                <c:pt idx="5974">
                  <c:v>6.5100000000000001E-9</c:v>
                </c:pt>
                <c:pt idx="5975">
                  <c:v>6.5162000000000003E-9</c:v>
                </c:pt>
                <c:pt idx="5976">
                  <c:v>6.5225000000000002E-9</c:v>
                </c:pt>
                <c:pt idx="5977">
                  <c:v>6.5286999999999996E-9</c:v>
                </c:pt>
                <c:pt idx="5978">
                  <c:v>6.5350000000000003E-9</c:v>
                </c:pt>
                <c:pt idx="5979">
                  <c:v>6.5411999999999997E-9</c:v>
                </c:pt>
                <c:pt idx="5980">
                  <c:v>6.5475000000000004E-9</c:v>
                </c:pt>
                <c:pt idx="5981">
                  <c:v>6.5536999999999998E-9</c:v>
                </c:pt>
                <c:pt idx="5982">
                  <c:v>6.5599999999999997E-9</c:v>
                </c:pt>
                <c:pt idx="5983">
                  <c:v>6.5661999999999999E-9</c:v>
                </c:pt>
                <c:pt idx="5984">
                  <c:v>6.5724999999999998E-9</c:v>
                </c:pt>
                <c:pt idx="5985">
                  <c:v>6.5787E-9</c:v>
                </c:pt>
                <c:pt idx="5986">
                  <c:v>6.5849999999999999E-9</c:v>
                </c:pt>
                <c:pt idx="5987">
                  <c:v>6.5912000000000002E-9</c:v>
                </c:pt>
                <c:pt idx="5988">
                  <c:v>6.5975E-9</c:v>
                </c:pt>
                <c:pt idx="5989">
                  <c:v>6.6037000000000003E-9</c:v>
                </c:pt>
                <c:pt idx="5990">
                  <c:v>6.6100000000000001E-9</c:v>
                </c:pt>
                <c:pt idx="5991">
                  <c:v>6.6162000000000004E-9</c:v>
                </c:pt>
                <c:pt idx="5992">
                  <c:v>6.6225000000000002E-9</c:v>
                </c:pt>
                <c:pt idx="5993">
                  <c:v>6.6286999999999997E-9</c:v>
                </c:pt>
                <c:pt idx="5994">
                  <c:v>6.6350000000000004E-9</c:v>
                </c:pt>
                <c:pt idx="5995">
                  <c:v>6.6411999999999998E-9</c:v>
                </c:pt>
                <c:pt idx="5996">
                  <c:v>6.6474999999999996E-9</c:v>
                </c:pt>
                <c:pt idx="5997">
                  <c:v>6.6536999999999999E-9</c:v>
                </c:pt>
                <c:pt idx="5998">
                  <c:v>6.6599999999999997E-9</c:v>
                </c:pt>
                <c:pt idx="5999">
                  <c:v>6.6662E-9</c:v>
                </c:pt>
                <c:pt idx="6000">
                  <c:v>6.6724999999999999E-9</c:v>
                </c:pt>
                <c:pt idx="6001">
                  <c:v>6.6787000000000001E-9</c:v>
                </c:pt>
                <c:pt idx="6002">
                  <c:v>6.685E-9</c:v>
                </c:pt>
                <c:pt idx="6003">
                  <c:v>6.6912000000000002E-9</c:v>
                </c:pt>
                <c:pt idx="6004">
                  <c:v>6.6975000000000001E-9</c:v>
                </c:pt>
                <c:pt idx="6005">
                  <c:v>6.7037000000000003E-9</c:v>
                </c:pt>
                <c:pt idx="6006">
                  <c:v>6.7100000000000002E-9</c:v>
                </c:pt>
                <c:pt idx="6007">
                  <c:v>6.7161999999999996E-9</c:v>
                </c:pt>
                <c:pt idx="6008">
                  <c:v>6.7225000000000003E-9</c:v>
                </c:pt>
                <c:pt idx="6009">
                  <c:v>6.7286999999999997E-9</c:v>
                </c:pt>
                <c:pt idx="6010">
                  <c:v>6.7349999999999996E-9</c:v>
                </c:pt>
                <c:pt idx="6011">
                  <c:v>6.7411999999999998E-9</c:v>
                </c:pt>
                <c:pt idx="6012">
                  <c:v>6.7474999999999997E-9</c:v>
                </c:pt>
                <c:pt idx="6013">
                  <c:v>6.7537E-9</c:v>
                </c:pt>
                <c:pt idx="6014">
                  <c:v>6.7599999999999998E-9</c:v>
                </c:pt>
                <c:pt idx="6015">
                  <c:v>6.7662000000000001E-9</c:v>
                </c:pt>
                <c:pt idx="6016">
                  <c:v>6.7724999999999999E-9</c:v>
                </c:pt>
                <c:pt idx="6017">
                  <c:v>6.7787000000000002E-9</c:v>
                </c:pt>
                <c:pt idx="6018">
                  <c:v>6.785E-9</c:v>
                </c:pt>
                <c:pt idx="6019">
                  <c:v>6.7912000000000003E-9</c:v>
                </c:pt>
                <c:pt idx="6020">
                  <c:v>6.7975000000000002E-9</c:v>
                </c:pt>
                <c:pt idx="6021">
                  <c:v>6.8037000000000004E-9</c:v>
                </c:pt>
                <c:pt idx="6022">
                  <c:v>6.8100000000000003E-9</c:v>
                </c:pt>
                <c:pt idx="6023">
                  <c:v>6.8161999999999997E-9</c:v>
                </c:pt>
                <c:pt idx="6024">
                  <c:v>6.8225000000000004E-9</c:v>
                </c:pt>
                <c:pt idx="6025">
                  <c:v>6.8286999999999998E-9</c:v>
                </c:pt>
                <c:pt idx="6026">
                  <c:v>6.8349999999999997E-9</c:v>
                </c:pt>
                <c:pt idx="6027">
                  <c:v>6.8411999999999999E-9</c:v>
                </c:pt>
                <c:pt idx="6028">
                  <c:v>6.8474999999999998E-9</c:v>
                </c:pt>
                <c:pt idx="6029">
                  <c:v>6.8537E-9</c:v>
                </c:pt>
                <c:pt idx="6030">
                  <c:v>6.8599999999999999E-9</c:v>
                </c:pt>
                <c:pt idx="6031">
                  <c:v>6.8662000000000001E-9</c:v>
                </c:pt>
                <c:pt idx="6032">
                  <c:v>6.8725E-9</c:v>
                </c:pt>
                <c:pt idx="6033">
                  <c:v>6.8787000000000002E-9</c:v>
                </c:pt>
                <c:pt idx="6034">
                  <c:v>6.8850000000000001E-9</c:v>
                </c:pt>
                <c:pt idx="6035">
                  <c:v>6.8912000000000004E-9</c:v>
                </c:pt>
                <c:pt idx="6036">
                  <c:v>6.8975000000000002E-9</c:v>
                </c:pt>
                <c:pt idx="6037">
                  <c:v>6.9036999999999996E-9</c:v>
                </c:pt>
                <c:pt idx="6038">
                  <c:v>6.9100000000000003E-9</c:v>
                </c:pt>
                <c:pt idx="6039">
                  <c:v>6.9161999999999998E-9</c:v>
                </c:pt>
                <c:pt idx="6040">
                  <c:v>6.9224999999999996E-9</c:v>
                </c:pt>
                <c:pt idx="6041">
                  <c:v>6.9286999999999999E-9</c:v>
                </c:pt>
                <c:pt idx="6042">
                  <c:v>6.9349999999999997E-9</c:v>
                </c:pt>
                <c:pt idx="6043">
                  <c:v>6.9412E-9</c:v>
                </c:pt>
                <c:pt idx="6044">
                  <c:v>6.9474999999999998E-9</c:v>
                </c:pt>
                <c:pt idx="6045">
                  <c:v>6.9537000000000001E-9</c:v>
                </c:pt>
                <c:pt idx="6046">
                  <c:v>6.96E-9</c:v>
                </c:pt>
                <c:pt idx="6047">
                  <c:v>6.9662000000000002E-9</c:v>
                </c:pt>
                <c:pt idx="6048">
                  <c:v>6.9725000000000001E-9</c:v>
                </c:pt>
                <c:pt idx="6049">
                  <c:v>6.9787000000000003E-9</c:v>
                </c:pt>
                <c:pt idx="6050">
                  <c:v>6.9850000000000002E-9</c:v>
                </c:pt>
                <c:pt idx="6051">
                  <c:v>6.9911999999999996E-9</c:v>
                </c:pt>
                <c:pt idx="6052">
                  <c:v>6.9975000000000003E-9</c:v>
                </c:pt>
                <c:pt idx="6053">
                  <c:v>7.0036999999999997E-9</c:v>
                </c:pt>
                <c:pt idx="6054">
                  <c:v>7.0100000000000004E-9</c:v>
                </c:pt>
                <c:pt idx="6055">
                  <c:v>7.0161999999999998E-9</c:v>
                </c:pt>
                <c:pt idx="6056">
                  <c:v>7.0224999999999997E-9</c:v>
                </c:pt>
                <c:pt idx="6057">
                  <c:v>7.0286999999999999E-9</c:v>
                </c:pt>
                <c:pt idx="6058">
                  <c:v>7.0349999999999998E-9</c:v>
                </c:pt>
                <c:pt idx="6059">
                  <c:v>7.0412E-9</c:v>
                </c:pt>
                <c:pt idx="6060">
                  <c:v>7.0474999999999999E-9</c:v>
                </c:pt>
                <c:pt idx="6061">
                  <c:v>7.0537000000000002E-9</c:v>
                </c:pt>
                <c:pt idx="6062">
                  <c:v>7.06E-9</c:v>
                </c:pt>
                <c:pt idx="6063">
                  <c:v>7.0662000000000003E-9</c:v>
                </c:pt>
                <c:pt idx="6064">
                  <c:v>7.0725000000000001E-9</c:v>
                </c:pt>
                <c:pt idx="6065">
                  <c:v>7.0787000000000004E-9</c:v>
                </c:pt>
                <c:pt idx="6066">
                  <c:v>7.0850000000000002E-9</c:v>
                </c:pt>
                <c:pt idx="6067">
                  <c:v>7.0911999999999997E-9</c:v>
                </c:pt>
                <c:pt idx="6068">
                  <c:v>7.0975000000000004E-9</c:v>
                </c:pt>
                <c:pt idx="6069">
                  <c:v>7.1036999999999998E-9</c:v>
                </c:pt>
                <c:pt idx="6070">
                  <c:v>7.1099999999999996E-9</c:v>
                </c:pt>
                <c:pt idx="6071">
                  <c:v>7.1161999999999999E-9</c:v>
                </c:pt>
                <c:pt idx="6072">
                  <c:v>7.1224999999999998E-9</c:v>
                </c:pt>
                <c:pt idx="6073">
                  <c:v>7.1287E-9</c:v>
                </c:pt>
                <c:pt idx="6074">
                  <c:v>7.1349999999999999E-9</c:v>
                </c:pt>
                <c:pt idx="6075">
                  <c:v>7.1412000000000001E-9</c:v>
                </c:pt>
                <c:pt idx="6076">
                  <c:v>7.1475E-9</c:v>
                </c:pt>
                <c:pt idx="6077">
                  <c:v>7.1537000000000002E-9</c:v>
                </c:pt>
                <c:pt idx="6078">
                  <c:v>7.1600000000000001E-9</c:v>
                </c:pt>
                <c:pt idx="6079">
                  <c:v>7.1662000000000003E-9</c:v>
                </c:pt>
                <c:pt idx="6080">
                  <c:v>7.1725000000000002E-9</c:v>
                </c:pt>
                <c:pt idx="6081">
                  <c:v>7.1786999999999996E-9</c:v>
                </c:pt>
                <c:pt idx="6082">
                  <c:v>7.1850000000000003E-9</c:v>
                </c:pt>
                <c:pt idx="6083">
                  <c:v>7.1911999999999997E-9</c:v>
                </c:pt>
                <c:pt idx="6084">
                  <c:v>7.1974999999999996E-9</c:v>
                </c:pt>
                <c:pt idx="6085">
                  <c:v>7.2036999999999998E-9</c:v>
                </c:pt>
                <c:pt idx="6086">
                  <c:v>7.2099999999999997E-9</c:v>
                </c:pt>
                <c:pt idx="6087">
                  <c:v>7.2162E-9</c:v>
                </c:pt>
                <c:pt idx="6088">
                  <c:v>7.2224999999999998E-9</c:v>
                </c:pt>
                <c:pt idx="6089">
                  <c:v>7.2287000000000001E-9</c:v>
                </c:pt>
                <c:pt idx="6090">
                  <c:v>7.2349999999999999E-9</c:v>
                </c:pt>
                <c:pt idx="6091">
                  <c:v>7.2412000000000002E-9</c:v>
                </c:pt>
                <c:pt idx="6092">
                  <c:v>7.2475E-9</c:v>
                </c:pt>
                <c:pt idx="6093">
                  <c:v>7.2537000000000003E-9</c:v>
                </c:pt>
                <c:pt idx="6094">
                  <c:v>7.2600000000000002E-9</c:v>
                </c:pt>
                <c:pt idx="6095">
                  <c:v>7.2662000000000004E-9</c:v>
                </c:pt>
                <c:pt idx="6096">
                  <c:v>7.2725000000000003E-9</c:v>
                </c:pt>
                <c:pt idx="6097">
                  <c:v>7.2786999999999997E-9</c:v>
                </c:pt>
                <c:pt idx="6098">
                  <c:v>7.2850000000000004E-9</c:v>
                </c:pt>
                <c:pt idx="6099">
                  <c:v>7.2911999999999998E-9</c:v>
                </c:pt>
                <c:pt idx="6100">
                  <c:v>7.2974999999999997E-9</c:v>
                </c:pt>
                <c:pt idx="6101">
                  <c:v>7.3036999999999999E-9</c:v>
                </c:pt>
                <c:pt idx="6102">
                  <c:v>7.3099999999999998E-9</c:v>
                </c:pt>
                <c:pt idx="6103">
                  <c:v>7.3162E-9</c:v>
                </c:pt>
                <c:pt idx="6104">
                  <c:v>7.3224999999999999E-9</c:v>
                </c:pt>
                <c:pt idx="6105">
                  <c:v>7.3287000000000001E-9</c:v>
                </c:pt>
                <c:pt idx="6106">
                  <c:v>7.335E-9</c:v>
                </c:pt>
                <c:pt idx="6107">
                  <c:v>7.3412000000000003E-9</c:v>
                </c:pt>
                <c:pt idx="6108">
                  <c:v>7.3475000000000001E-9</c:v>
                </c:pt>
                <c:pt idx="6109">
                  <c:v>7.3537000000000004E-9</c:v>
                </c:pt>
                <c:pt idx="6110">
                  <c:v>7.3600000000000002E-9</c:v>
                </c:pt>
                <c:pt idx="6111">
                  <c:v>7.3661999999999996E-9</c:v>
                </c:pt>
                <c:pt idx="6112">
                  <c:v>7.3725000000000003E-9</c:v>
                </c:pt>
                <c:pt idx="6113">
                  <c:v>7.3786999999999998E-9</c:v>
                </c:pt>
                <c:pt idx="6114">
                  <c:v>7.3849999999999996E-9</c:v>
                </c:pt>
                <c:pt idx="6115">
                  <c:v>7.3911999999999999E-9</c:v>
                </c:pt>
                <c:pt idx="6116">
                  <c:v>7.3974999999999997E-9</c:v>
                </c:pt>
                <c:pt idx="6117">
                  <c:v>7.4037E-9</c:v>
                </c:pt>
                <c:pt idx="6118">
                  <c:v>7.4099999999999998E-9</c:v>
                </c:pt>
                <c:pt idx="6119">
                  <c:v>7.4162000000000001E-9</c:v>
                </c:pt>
                <c:pt idx="6120">
                  <c:v>7.4225E-9</c:v>
                </c:pt>
                <c:pt idx="6121">
                  <c:v>7.4287000000000002E-9</c:v>
                </c:pt>
                <c:pt idx="6122">
                  <c:v>7.4350000000000001E-9</c:v>
                </c:pt>
                <c:pt idx="6123">
                  <c:v>7.4412000000000003E-9</c:v>
                </c:pt>
                <c:pt idx="6124">
                  <c:v>7.4475000000000002E-9</c:v>
                </c:pt>
                <c:pt idx="6125">
                  <c:v>7.4537000000000004E-9</c:v>
                </c:pt>
                <c:pt idx="6126">
                  <c:v>7.4600000000000003E-9</c:v>
                </c:pt>
                <c:pt idx="6127">
                  <c:v>7.4661999999999997E-9</c:v>
                </c:pt>
                <c:pt idx="6128">
                  <c:v>7.4724999999999996E-9</c:v>
                </c:pt>
                <c:pt idx="6129">
                  <c:v>7.4787000000000007E-9</c:v>
                </c:pt>
                <c:pt idx="6130">
                  <c:v>7.4850000000000005E-9</c:v>
                </c:pt>
                <c:pt idx="6131">
                  <c:v>7.4911999999999999E-9</c:v>
                </c:pt>
                <c:pt idx="6132">
                  <c:v>7.4974999999999998E-9</c:v>
                </c:pt>
                <c:pt idx="6133">
                  <c:v>7.5036999999999992E-9</c:v>
                </c:pt>
                <c:pt idx="6134">
                  <c:v>7.5100000000000007E-9</c:v>
                </c:pt>
                <c:pt idx="6135">
                  <c:v>7.5162000000000002E-9</c:v>
                </c:pt>
                <c:pt idx="6136">
                  <c:v>7.5225E-9</c:v>
                </c:pt>
                <c:pt idx="6137">
                  <c:v>7.5286999999999994E-9</c:v>
                </c:pt>
                <c:pt idx="6138">
                  <c:v>7.5349999999999993E-9</c:v>
                </c:pt>
                <c:pt idx="6139">
                  <c:v>7.5412000000000004E-9</c:v>
                </c:pt>
                <c:pt idx="6140">
                  <c:v>7.5475000000000003E-9</c:v>
                </c:pt>
                <c:pt idx="6141">
                  <c:v>7.5536999999999997E-9</c:v>
                </c:pt>
                <c:pt idx="6142">
                  <c:v>7.5599999999999995E-9</c:v>
                </c:pt>
                <c:pt idx="6143">
                  <c:v>7.5662000000000006E-9</c:v>
                </c:pt>
                <c:pt idx="6144">
                  <c:v>7.5725000000000005E-9</c:v>
                </c:pt>
                <c:pt idx="6145">
                  <c:v>7.5786999999999999E-9</c:v>
                </c:pt>
                <c:pt idx="6146">
                  <c:v>7.5849999999999998E-9</c:v>
                </c:pt>
                <c:pt idx="6147">
                  <c:v>7.5911999999999992E-9</c:v>
                </c:pt>
                <c:pt idx="6148">
                  <c:v>7.5975000000000007E-9</c:v>
                </c:pt>
                <c:pt idx="6149">
                  <c:v>7.6037000000000001E-9</c:v>
                </c:pt>
                <c:pt idx="6150">
                  <c:v>7.61E-9</c:v>
                </c:pt>
                <c:pt idx="6151">
                  <c:v>7.6161999999999994E-9</c:v>
                </c:pt>
                <c:pt idx="6152">
                  <c:v>7.6224999999999993E-9</c:v>
                </c:pt>
                <c:pt idx="6153">
                  <c:v>7.6287000000000003E-9</c:v>
                </c:pt>
                <c:pt idx="6154">
                  <c:v>7.6350000000000002E-9</c:v>
                </c:pt>
                <c:pt idx="6155">
                  <c:v>7.6411999999999996E-9</c:v>
                </c:pt>
                <c:pt idx="6156">
                  <c:v>7.6474999999999995E-9</c:v>
                </c:pt>
                <c:pt idx="6157">
                  <c:v>7.6537000000000006E-9</c:v>
                </c:pt>
                <c:pt idx="6158">
                  <c:v>7.6600000000000004E-9</c:v>
                </c:pt>
                <c:pt idx="6159">
                  <c:v>7.6661999999999999E-9</c:v>
                </c:pt>
                <c:pt idx="6160">
                  <c:v>7.6724999999999997E-9</c:v>
                </c:pt>
                <c:pt idx="6161">
                  <c:v>7.6787000000000008E-9</c:v>
                </c:pt>
                <c:pt idx="6162">
                  <c:v>7.6850000000000007E-9</c:v>
                </c:pt>
                <c:pt idx="6163">
                  <c:v>7.6912000000000001E-9</c:v>
                </c:pt>
                <c:pt idx="6164">
                  <c:v>7.6974999999999999E-9</c:v>
                </c:pt>
                <c:pt idx="6165">
                  <c:v>7.7036999999999994E-9</c:v>
                </c:pt>
                <c:pt idx="6166">
                  <c:v>7.7099999999999992E-9</c:v>
                </c:pt>
                <c:pt idx="6167">
                  <c:v>7.7162000000000003E-9</c:v>
                </c:pt>
                <c:pt idx="6168">
                  <c:v>7.7225000000000002E-9</c:v>
                </c:pt>
                <c:pt idx="6169">
                  <c:v>7.7286999999999996E-9</c:v>
                </c:pt>
                <c:pt idx="6170">
                  <c:v>7.7349999999999994E-9</c:v>
                </c:pt>
                <c:pt idx="6171">
                  <c:v>7.7412000000000005E-9</c:v>
                </c:pt>
                <c:pt idx="6172">
                  <c:v>7.7475000000000004E-9</c:v>
                </c:pt>
                <c:pt idx="6173">
                  <c:v>7.7536999999999998E-9</c:v>
                </c:pt>
                <c:pt idx="6174">
                  <c:v>7.7599999999999997E-9</c:v>
                </c:pt>
                <c:pt idx="6175">
                  <c:v>7.7662000000000007E-9</c:v>
                </c:pt>
                <c:pt idx="6176">
                  <c:v>7.7725000000000006E-9</c:v>
                </c:pt>
                <c:pt idx="6177">
                  <c:v>7.7787E-9</c:v>
                </c:pt>
                <c:pt idx="6178">
                  <c:v>7.7849999999999999E-9</c:v>
                </c:pt>
                <c:pt idx="6179">
                  <c:v>7.7911999999999993E-9</c:v>
                </c:pt>
                <c:pt idx="6180">
                  <c:v>7.7974999999999992E-9</c:v>
                </c:pt>
                <c:pt idx="6181">
                  <c:v>7.8037000000000003E-9</c:v>
                </c:pt>
                <c:pt idx="6182">
                  <c:v>7.8100000000000001E-9</c:v>
                </c:pt>
                <c:pt idx="6183">
                  <c:v>7.8161999999999995E-9</c:v>
                </c:pt>
                <c:pt idx="6184">
                  <c:v>7.8224999999999994E-9</c:v>
                </c:pt>
                <c:pt idx="6185">
                  <c:v>7.8287000000000005E-9</c:v>
                </c:pt>
                <c:pt idx="6186">
                  <c:v>7.8350000000000003E-9</c:v>
                </c:pt>
                <c:pt idx="6187">
                  <c:v>7.8411999999999998E-9</c:v>
                </c:pt>
                <c:pt idx="6188">
                  <c:v>7.8474999999999996E-9</c:v>
                </c:pt>
                <c:pt idx="6189">
                  <c:v>7.8537000000000007E-9</c:v>
                </c:pt>
                <c:pt idx="6190">
                  <c:v>7.8600000000000006E-9</c:v>
                </c:pt>
                <c:pt idx="6191">
                  <c:v>7.8662E-9</c:v>
                </c:pt>
                <c:pt idx="6192">
                  <c:v>7.8724999999999999E-9</c:v>
                </c:pt>
                <c:pt idx="6193">
                  <c:v>7.8786999999999993E-9</c:v>
                </c:pt>
                <c:pt idx="6194">
                  <c:v>7.8850000000000008E-9</c:v>
                </c:pt>
                <c:pt idx="6195">
                  <c:v>7.8912000000000002E-9</c:v>
                </c:pt>
                <c:pt idx="6196">
                  <c:v>7.8975000000000001E-9</c:v>
                </c:pt>
                <c:pt idx="6197">
                  <c:v>7.9036999999999995E-9</c:v>
                </c:pt>
                <c:pt idx="6198">
                  <c:v>7.9099999999999994E-9</c:v>
                </c:pt>
                <c:pt idx="6199">
                  <c:v>7.9162000000000004E-9</c:v>
                </c:pt>
                <c:pt idx="6200">
                  <c:v>7.9225000000000003E-9</c:v>
                </c:pt>
                <c:pt idx="6201">
                  <c:v>7.9286999999999997E-9</c:v>
                </c:pt>
                <c:pt idx="6202">
                  <c:v>7.9349999999999996E-9</c:v>
                </c:pt>
                <c:pt idx="6203">
                  <c:v>7.9412000000000007E-9</c:v>
                </c:pt>
                <c:pt idx="6204">
                  <c:v>7.9475000000000005E-9</c:v>
                </c:pt>
                <c:pt idx="6205">
                  <c:v>7.9536999999999999E-9</c:v>
                </c:pt>
                <c:pt idx="6206">
                  <c:v>7.9599999999999998E-9</c:v>
                </c:pt>
                <c:pt idx="6207">
                  <c:v>7.9661999999999992E-9</c:v>
                </c:pt>
                <c:pt idx="6208">
                  <c:v>7.9725000000000007E-9</c:v>
                </c:pt>
                <c:pt idx="6209">
                  <c:v>7.9787000000000002E-9</c:v>
                </c:pt>
                <c:pt idx="6210">
                  <c:v>7.985E-9</c:v>
                </c:pt>
                <c:pt idx="6211">
                  <c:v>7.9911999999999995E-9</c:v>
                </c:pt>
                <c:pt idx="6212">
                  <c:v>7.9974999999999993E-9</c:v>
                </c:pt>
                <c:pt idx="6213">
                  <c:v>8.0037000000000004E-9</c:v>
                </c:pt>
                <c:pt idx="6214">
                  <c:v>8.0100000000000003E-9</c:v>
                </c:pt>
                <c:pt idx="6215">
                  <c:v>8.0161999999999997E-9</c:v>
                </c:pt>
                <c:pt idx="6216">
                  <c:v>8.0224999999999995E-9</c:v>
                </c:pt>
                <c:pt idx="6217">
                  <c:v>8.0287000000000006E-9</c:v>
                </c:pt>
                <c:pt idx="6218">
                  <c:v>8.0350000000000005E-9</c:v>
                </c:pt>
                <c:pt idx="6219">
                  <c:v>8.0411999999999999E-9</c:v>
                </c:pt>
                <c:pt idx="6220">
                  <c:v>8.0474999999999998E-9</c:v>
                </c:pt>
                <c:pt idx="6221">
                  <c:v>8.0536999999999992E-9</c:v>
                </c:pt>
                <c:pt idx="6222">
                  <c:v>8.0600000000000007E-9</c:v>
                </c:pt>
                <c:pt idx="6223">
                  <c:v>8.0662000000000001E-9</c:v>
                </c:pt>
                <c:pt idx="6224">
                  <c:v>8.0725E-9</c:v>
                </c:pt>
                <c:pt idx="6225">
                  <c:v>8.0786999999999994E-9</c:v>
                </c:pt>
                <c:pt idx="6226">
                  <c:v>8.0849999999999993E-9</c:v>
                </c:pt>
                <c:pt idx="6227">
                  <c:v>8.0912000000000003E-9</c:v>
                </c:pt>
                <c:pt idx="6228">
                  <c:v>8.0975000000000002E-9</c:v>
                </c:pt>
                <c:pt idx="6229">
                  <c:v>8.1036999999999996E-9</c:v>
                </c:pt>
                <c:pt idx="6230">
                  <c:v>8.1099999999999995E-9</c:v>
                </c:pt>
                <c:pt idx="6231">
                  <c:v>8.1162000000000006E-9</c:v>
                </c:pt>
                <c:pt idx="6232">
                  <c:v>8.1225000000000004E-9</c:v>
                </c:pt>
                <c:pt idx="6233">
                  <c:v>8.1286999999999999E-9</c:v>
                </c:pt>
                <c:pt idx="6234">
                  <c:v>8.1349999999999997E-9</c:v>
                </c:pt>
                <c:pt idx="6235">
                  <c:v>8.1412000000000008E-9</c:v>
                </c:pt>
                <c:pt idx="6236">
                  <c:v>8.1475000000000007E-9</c:v>
                </c:pt>
                <c:pt idx="6237">
                  <c:v>8.1537000000000001E-9</c:v>
                </c:pt>
                <c:pt idx="6238">
                  <c:v>8.1599999999999999E-9</c:v>
                </c:pt>
                <c:pt idx="6239">
                  <c:v>8.1661999999999994E-9</c:v>
                </c:pt>
                <c:pt idx="6240">
                  <c:v>8.1724999999999992E-9</c:v>
                </c:pt>
                <c:pt idx="6241">
                  <c:v>8.1787000000000003E-9</c:v>
                </c:pt>
                <c:pt idx="6242">
                  <c:v>8.1850000000000002E-9</c:v>
                </c:pt>
                <c:pt idx="6243">
                  <c:v>8.1911999999999996E-9</c:v>
                </c:pt>
                <c:pt idx="6244">
                  <c:v>8.1974999999999995E-9</c:v>
                </c:pt>
                <c:pt idx="6245">
                  <c:v>8.2037000000000005E-9</c:v>
                </c:pt>
                <c:pt idx="6246">
                  <c:v>8.2100000000000004E-9</c:v>
                </c:pt>
                <c:pt idx="6247">
                  <c:v>8.2161999999999998E-9</c:v>
                </c:pt>
                <c:pt idx="6248">
                  <c:v>8.2224999999999997E-9</c:v>
                </c:pt>
                <c:pt idx="6249">
                  <c:v>8.2287000000000008E-9</c:v>
                </c:pt>
                <c:pt idx="6250">
                  <c:v>8.2350000000000006E-9</c:v>
                </c:pt>
                <c:pt idx="6251">
                  <c:v>8.2412E-9</c:v>
                </c:pt>
                <c:pt idx="6252">
                  <c:v>8.2474999999999999E-9</c:v>
                </c:pt>
                <c:pt idx="6253">
                  <c:v>8.2536999999999993E-9</c:v>
                </c:pt>
                <c:pt idx="6254">
                  <c:v>8.2599999999999992E-9</c:v>
                </c:pt>
                <c:pt idx="6255">
                  <c:v>8.2662000000000003E-9</c:v>
                </c:pt>
                <c:pt idx="6256">
                  <c:v>8.2725000000000001E-9</c:v>
                </c:pt>
                <c:pt idx="6257">
                  <c:v>8.2786999999999995E-9</c:v>
                </c:pt>
                <c:pt idx="6258">
                  <c:v>8.2849999999999994E-9</c:v>
                </c:pt>
                <c:pt idx="6259">
                  <c:v>8.2912000000000005E-9</c:v>
                </c:pt>
                <c:pt idx="6260">
                  <c:v>8.2975000000000003E-9</c:v>
                </c:pt>
                <c:pt idx="6261">
                  <c:v>8.3036999999999998E-9</c:v>
                </c:pt>
                <c:pt idx="6262">
                  <c:v>8.3099999999999996E-9</c:v>
                </c:pt>
                <c:pt idx="6263">
                  <c:v>8.3162000000000007E-9</c:v>
                </c:pt>
                <c:pt idx="6264">
                  <c:v>8.3225000000000006E-9</c:v>
                </c:pt>
                <c:pt idx="6265">
                  <c:v>8.3287E-9</c:v>
                </c:pt>
                <c:pt idx="6266">
                  <c:v>8.3349999999999999E-9</c:v>
                </c:pt>
                <c:pt idx="6267">
                  <c:v>8.3411999999999993E-9</c:v>
                </c:pt>
                <c:pt idx="6268">
                  <c:v>8.3475000000000008E-9</c:v>
                </c:pt>
                <c:pt idx="6269">
                  <c:v>8.3537000000000002E-9</c:v>
                </c:pt>
                <c:pt idx="6270">
                  <c:v>8.3600000000000001E-9</c:v>
                </c:pt>
                <c:pt idx="6271">
                  <c:v>8.3661999999999995E-9</c:v>
                </c:pt>
                <c:pt idx="6272">
                  <c:v>8.3724999999999994E-9</c:v>
                </c:pt>
                <c:pt idx="6273">
                  <c:v>8.3787000000000004E-9</c:v>
                </c:pt>
                <c:pt idx="6274">
                  <c:v>8.3850000000000003E-9</c:v>
                </c:pt>
                <c:pt idx="6275">
                  <c:v>8.3911999999999997E-9</c:v>
                </c:pt>
                <c:pt idx="6276">
                  <c:v>8.3974999999999996E-9</c:v>
                </c:pt>
                <c:pt idx="6277">
                  <c:v>8.4037000000000007E-9</c:v>
                </c:pt>
                <c:pt idx="6278">
                  <c:v>8.4100000000000005E-9</c:v>
                </c:pt>
                <c:pt idx="6279">
                  <c:v>8.4162E-9</c:v>
                </c:pt>
                <c:pt idx="6280">
                  <c:v>8.4224999999999998E-9</c:v>
                </c:pt>
                <c:pt idx="6281">
                  <c:v>8.4286999999999992E-9</c:v>
                </c:pt>
                <c:pt idx="6282">
                  <c:v>8.4350000000000008E-9</c:v>
                </c:pt>
                <c:pt idx="6283">
                  <c:v>8.4412000000000002E-9</c:v>
                </c:pt>
                <c:pt idx="6284">
                  <c:v>8.4475E-9</c:v>
                </c:pt>
                <c:pt idx="6285">
                  <c:v>8.4536999999999995E-9</c:v>
                </c:pt>
                <c:pt idx="6286">
                  <c:v>8.4599999999999993E-9</c:v>
                </c:pt>
                <c:pt idx="6287">
                  <c:v>8.4662000000000004E-9</c:v>
                </c:pt>
                <c:pt idx="6288">
                  <c:v>8.4725000000000003E-9</c:v>
                </c:pt>
                <c:pt idx="6289">
                  <c:v>8.4786999999999997E-9</c:v>
                </c:pt>
                <c:pt idx="6290">
                  <c:v>8.4849999999999995E-9</c:v>
                </c:pt>
                <c:pt idx="6291">
                  <c:v>8.4912000000000006E-9</c:v>
                </c:pt>
                <c:pt idx="6292">
                  <c:v>8.4975000000000005E-9</c:v>
                </c:pt>
                <c:pt idx="6293">
                  <c:v>8.5036999999999999E-9</c:v>
                </c:pt>
                <c:pt idx="6294">
                  <c:v>8.5099999999999998E-9</c:v>
                </c:pt>
                <c:pt idx="6295">
                  <c:v>8.5161999999999992E-9</c:v>
                </c:pt>
                <c:pt idx="6296">
                  <c:v>8.5225000000000007E-9</c:v>
                </c:pt>
                <c:pt idx="6297">
                  <c:v>8.5287000000000001E-9</c:v>
                </c:pt>
                <c:pt idx="6298">
                  <c:v>8.535E-9</c:v>
                </c:pt>
                <c:pt idx="6299">
                  <c:v>8.5411999999999994E-9</c:v>
                </c:pt>
                <c:pt idx="6300">
                  <c:v>8.5474999999999993E-9</c:v>
                </c:pt>
                <c:pt idx="6301">
                  <c:v>8.5537000000000004E-9</c:v>
                </c:pt>
                <c:pt idx="6302">
                  <c:v>8.5600000000000002E-9</c:v>
                </c:pt>
                <c:pt idx="6303">
                  <c:v>8.5661999999999996E-9</c:v>
                </c:pt>
                <c:pt idx="6304">
                  <c:v>8.5724999999999995E-9</c:v>
                </c:pt>
                <c:pt idx="6305">
                  <c:v>8.5787000000000006E-9</c:v>
                </c:pt>
                <c:pt idx="6306">
                  <c:v>8.5850000000000004E-9</c:v>
                </c:pt>
                <c:pt idx="6307">
                  <c:v>8.5911999999999999E-9</c:v>
                </c:pt>
                <c:pt idx="6308">
                  <c:v>8.5974999999999997E-9</c:v>
                </c:pt>
                <c:pt idx="6309">
                  <c:v>8.6037000000000008E-9</c:v>
                </c:pt>
                <c:pt idx="6310">
                  <c:v>8.6100000000000007E-9</c:v>
                </c:pt>
                <c:pt idx="6311">
                  <c:v>8.6162000000000001E-9</c:v>
                </c:pt>
                <c:pt idx="6312">
                  <c:v>8.6225E-9</c:v>
                </c:pt>
                <c:pt idx="6313">
                  <c:v>8.6286999999999994E-9</c:v>
                </c:pt>
                <c:pt idx="6314">
                  <c:v>8.6349999999999992E-9</c:v>
                </c:pt>
                <c:pt idx="6315">
                  <c:v>8.6412000000000003E-9</c:v>
                </c:pt>
                <c:pt idx="6316">
                  <c:v>8.6475000000000002E-9</c:v>
                </c:pt>
                <c:pt idx="6317">
                  <c:v>8.6536999999999996E-9</c:v>
                </c:pt>
                <c:pt idx="6318">
                  <c:v>8.6599999999999995E-9</c:v>
                </c:pt>
                <c:pt idx="6319">
                  <c:v>8.6662000000000005E-9</c:v>
                </c:pt>
                <c:pt idx="6320">
                  <c:v>8.6725000000000004E-9</c:v>
                </c:pt>
                <c:pt idx="6321">
                  <c:v>8.6786999999999998E-9</c:v>
                </c:pt>
                <c:pt idx="6322">
                  <c:v>8.6849999999999997E-9</c:v>
                </c:pt>
                <c:pt idx="6323">
                  <c:v>8.6912000000000008E-9</c:v>
                </c:pt>
                <c:pt idx="6324">
                  <c:v>8.6975000000000006E-9</c:v>
                </c:pt>
                <c:pt idx="6325">
                  <c:v>8.7037E-9</c:v>
                </c:pt>
                <c:pt idx="6326">
                  <c:v>8.7099999999999999E-9</c:v>
                </c:pt>
                <c:pt idx="6327">
                  <c:v>8.7161999999999993E-9</c:v>
                </c:pt>
                <c:pt idx="6328">
                  <c:v>8.7224999999999992E-9</c:v>
                </c:pt>
                <c:pt idx="6329">
                  <c:v>8.7287000000000003E-9</c:v>
                </c:pt>
                <c:pt idx="6330">
                  <c:v>8.7350000000000001E-9</c:v>
                </c:pt>
                <c:pt idx="6331">
                  <c:v>8.7411999999999996E-9</c:v>
                </c:pt>
                <c:pt idx="6332">
                  <c:v>8.7474999999999994E-9</c:v>
                </c:pt>
                <c:pt idx="6333">
                  <c:v>8.7537000000000005E-9</c:v>
                </c:pt>
                <c:pt idx="6334">
                  <c:v>8.7600000000000004E-9</c:v>
                </c:pt>
                <c:pt idx="6335">
                  <c:v>8.7661999999999998E-9</c:v>
                </c:pt>
                <c:pt idx="6336">
                  <c:v>8.7724999999999996E-9</c:v>
                </c:pt>
                <c:pt idx="6337">
                  <c:v>8.7787000000000007E-9</c:v>
                </c:pt>
                <c:pt idx="6338">
                  <c:v>8.7850000000000006E-9</c:v>
                </c:pt>
                <c:pt idx="6339">
                  <c:v>8.7912E-9</c:v>
                </c:pt>
                <c:pt idx="6340">
                  <c:v>8.7974999999999999E-9</c:v>
                </c:pt>
                <c:pt idx="6341">
                  <c:v>8.8036999999999993E-9</c:v>
                </c:pt>
                <c:pt idx="6342">
                  <c:v>8.8100000000000008E-9</c:v>
                </c:pt>
                <c:pt idx="6343">
                  <c:v>8.8162000000000002E-9</c:v>
                </c:pt>
                <c:pt idx="6344">
                  <c:v>8.8225000000000001E-9</c:v>
                </c:pt>
                <c:pt idx="6345">
                  <c:v>8.8286999999999995E-9</c:v>
                </c:pt>
                <c:pt idx="6346">
                  <c:v>8.8349999999999994E-9</c:v>
                </c:pt>
                <c:pt idx="6347">
                  <c:v>8.8412000000000004E-9</c:v>
                </c:pt>
                <c:pt idx="6348">
                  <c:v>8.8475000000000003E-9</c:v>
                </c:pt>
                <c:pt idx="6349">
                  <c:v>8.8536999999999997E-9</c:v>
                </c:pt>
                <c:pt idx="6350">
                  <c:v>8.8599999999999996E-9</c:v>
                </c:pt>
                <c:pt idx="6351">
                  <c:v>8.8662000000000007E-9</c:v>
                </c:pt>
                <c:pt idx="6352">
                  <c:v>8.8725000000000005E-9</c:v>
                </c:pt>
                <c:pt idx="6353">
                  <c:v>8.8787E-9</c:v>
                </c:pt>
                <c:pt idx="6354">
                  <c:v>8.8849999999999998E-9</c:v>
                </c:pt>
                <c:pt idx="6355">
                  <c:v>8.8911999999999992E-9</c:v>
                </c:pt>
                <c:pt idx="6356">
                  <c:v>8.8975000000000008E-9</c:v>
                </c:pt>
                <c:pt idx="6357">
                  <c:v>8.9037000000000002E-9</c:v>
                </c:pt>
                <c:pt idx="6358">
                  <c:v>8.91E-9</c:v>
                </c:pt>
                <c:pt idx="6359">
                  <c:v>8.9161999999999995E-9</c:v>
                </c:pt>
                <c:pt idx="6360">
                  <c:v>8.9224999999999993E-9</c:v>
                </c:pt>
                <c:pt idx="6361">
                  <c:v>8.9287000000000004E-9</c:v>
                </c:pt>
                <c:pt idx="6362">
                  <c:v>8.9350000000000003E-9</c:v>
                </c:pt>
                <c:pt idx="6363">
                  <c:v>8.9411999999999997E-9</c:v>
                </c:pt>
                <c:pt idx="6364">
                  <c:v>8.9474999999999996E-9</c:v>
                </c:pt>
                <c:pt idx="6365">
                  <c:v>8.9537000000000006E-9</c:v>
                </c:pt>
                <c:pt idx="6366">
                  <c:v>8.9600000000000005E-9</c:v>
                </c:pt>
                <c:pt idx="6367">
                  <c:v>8.9661999999999999E-9</c:v>
                </c:pt>
                <c:pt idx="6368">
                  <c:v>8.9724999999999998E-9</c:v>
                </c:pt>
                <c:pt idx="6369">
                  <c:v>8.9786999999999992E-9</c:v>
                </c:pt>
                <c:pt idx="6370">
                  <c:v>8.9850000000000007E-9</c:v>
                </c:pt>
                <c:pt idx="6371">
                  <c:v>8.9912000000000001E-9</c:v>
                </c:pt>
                <c:pt idx="6372">
                  <c:v>8.9975E-9</c:v>
                </c:pt>
                <c:pt idx="6373">
                  <c:v>9.0036999999999994E-9</c:v>
                </c:pt>
                <c:pt idx="6374">
                  <c:v>9.0099999999999993E-9</c:v>
                </c:pt>
                <c:pt idx="6375">
                  <c:v>9.0162000000000004E-9</c:v>
                </c:pt>
                <c:pt idx="6376">
                  <c:v>9.0225000000000002E-9</c:v>
                </c:pt>
                <c:pt idx="6377">
                  <c:v>9.0286999999999996E-9</c:v>
                </c:pt>
                <c:pt idx="6378">
                  <c:v>9.0349999999999995E-9</c:v>
                </c:pt>
                <c:pt idx="6379">
                  <c:v>9.0412000000000006E-9</c:v>
                </c:pt>
                <c:pt idx="6380">
                  <c:v>9.0475000000000004E-9</c:v>
                </c:pt>
                <c:pt idx="6381">
                  <c:v>9.0536999999999999E-9</c:v>
                </c:pt>
                <c:pt idx="6382">
                  <c:v>9.0599999999999997E-9</c:v>
                </c:pt>
                <c:pt idx="6383">
                  <c:v>9.0662000000000008E-9</c:v>
                </c:pt>
                <c:pt idx="6384">
                  <c:v>9.0725000000000007E-9</c:v>
                </c:pt>
                <c:pt idx="6385">
                  <c:v>9.0787000000000001E-9</c:v>
                </c:pt>
                <c:pt idx="6386">
                  <c:v>9.085E-9</c:v>
                </c:pt>
                <c:pt idx="6387">
                  <c:v>9.0911999999999994E-9</c:v>
                </c:pt>
                <c:pt idx="6388">
                  <c:v>9.0974999999999992E-9</c:v>
                </c:pt>
                <c:pt idx="6389">
                  <c:v>9.1037000000000003E-9</c:v>
                </c:pt>
                <c:pt idx="6390">
                  <c:v>9.1100000000000002E-9</c:v>
                </c:pt>
                <c:pt idx="6391">
                  <c:v>9.1161999999999996E-9</c:v>
                </c:pt>
                <c:pt idx="6392">
                  <c:v>9.1224999999999995E-9</c:v>
                </c:pt>
                <c:pt idx="6393">
                  <c:v>9.1287000000000005E-9</c:v>
                </c:pt>
                <c:pt idx="6394">
                  <c:v>9.1350000000000004E-9</c:v>
                </c:pt>
                <c:pt idx="6395">
                  <c:v>9.1411999999999998E-9</c:v>
                </c:pt>
                <c:pt idx="6396">
                  <c:v>9.1474999999999997E-9</c:v>
                </c:pt>
                <c:pt idx="6397">
                  <c:v>9.1537000000000008E-9</c:v>
                </c:pt>
                <c:pt idx="6398">
                  <c:v>9.1600000000000006E-9</c:v>
                </c:pt>
                <c:pt idx="6399">
                  <c:v>9.1662E-9</c:v>
                </c:pt>
                <c:pt idx="6400">
                  <c:v>9.1724999999999999E-9</c:v>
                </c:pt>
                <c:pt idx="6401">
                  <c:v>9.1786999999999993E-9</c:v>
                </c:pt>
                <c:pt idx="6402">
                  <c:v>9.1849999999999992E-9</c:v>
                </c:pt>
                <c:pt idx="6403">
                  <c:v>9.1912000000000003E-9</c:v>
                </c:pt>
                <c:pt idx="6404">
                  <c:v>9.1975000000000001E-9</c:v>
                </c:pt>
                <c:pt idx="6405">
                  <c:v>9.2036999999999996E-9</c:v>
                </c:pt>
                <c:pt idx="6406">
                  <c:v>9.2099999999999994E-9</c:v>
                </c:pt>
                <c:pt idx="6407">
                  <c:v>9.2162000000000005E-9</c:v>
                </c:pt>
                <c:pt idx="6408">
                  <c:v>9.2225000000000004E-9</c:v>
                </c:pt>
                <c:pt idx="6409">
                  <c:v>9.2286999999999998E-9</c:v>
                </c:pt>
                <c:pt idx="6410">
                  <c:v>9.2349999999999996E-9</c:v>
                </c:pt>
                <c:pt idx="6411">
                  <c:v>9.2412000000000007E-9</c:v>
                </c:pt>
                <c:pt idx="6412">
                  <c:v>9.2475000000000006E-9</c:v>
                </c:pt>
                <c:pt idx="6413">
                  <c:v>9.2537E-9</c:v>
                </c:pt>
                <c:pt idx="6414">
                  <c:v>9.2599999999999999E-9</c:v>
                </c:pt>
                <c:pt idx="6415">
                  <c:v>9.2661999999999993E-9</c:v>
                </c:pt>
                <c:pt idx="6416">
                  <c:v>9.2725000000000008E-9</c:v>
                </c:pt>
                <c:pt idx="6417">
                  <c:v>9.2787000000000002E-9</c:v>
                </c:pt>
                <c:pt idx="6418">
                  <c:v>9.2850000000000001E-9</c:v>
                </c:pt>
                <c:pt idx="6419">
                  <c:v>9.2911999999999995E-9</c:v>
                </c:pt>
                <c:pt idx="6420">
                  <c:v>9.2974999999999994E-9</c:v>
                </c:pt>
                <c:pt idx="6421">
                  <c:v>9.3037000000000005E-9</c:v>
                </c:pt>
                <c:pt idx="6422">
                  <c:v>9.3100000000000003E-9</c:v>
                </c:pt>
                <c:pt idx="6423">
                  <c:v>9.3161999999999997E-9</c:v>
                </c:pt>
                <c:pt idx="6424">
                  <c:v>9.3224999999999996E-9</c:v>
                </c:pt>
                <c:pt idx="6425">
                  <c:v>9.3287000000000007E-9</c:v>
                </c:pt>
                <c:pt idx="6426">
                  <c:v>9.3350000000000005E-9</c:v>
                </c:pt>
                <c:pt idx="6427">
                  <c:v>9.3412E-9</c:v>
                </c:pt>
                <c:pt idx="6428">
                  <c:v>9.3474999999999998E-9</c:v>
                </c:pt>
                <c:pt idx="6429">
                  <c:v>9.3536999999999992E-9</c:v>
                </c:pt>
                <c:pt idx="6430">
                  <c:v>9.3600000000000008E-9</c:v>
                </c:pt>
                <c:pt idx="6431">
                  <c:v>9.3662000000000002E-9</c:v>
                </c:pt>
                <c:pt idx="6432">
                  <c:v>9.3725E-9</c:v>
                </c:pt>
                <c:pt idx="6433">
                  <c:v>9.3786999999999995E-9</c:v>
                </c:pt>
                <c:pt idx="6434">
                  <c:v>9.3849999999999993E-9</c:v>
                </c:pt>
                <c:pt idx="6435">
                  <c:v>9.3912000000000004E-9</c:v>
                </c:pt>
                <c:pt idx="6436">
                  <c:v>9.3975000000000003E-9</c:v>
                </c:pt>
                <c:pt idx="6437">
                  <c:v>9.4036999999999997E-9</c:v>
                </c:pt>
                <c:pt idx="6438">
                  <c:v>9.4099999999999996E-9</c:v>
                </c:pt>
                <c:pt idx="6439">
                  <c:v>9.4162000000000006E-9</c:v>
                </c:pt>
                <c:pt idx="6440">
                  <c:v>9.4225000000000005E-9</c:v>
                </c:pt>
                <c:pt idx="6441">
                  <c:v>9.4286999999999999E-9</c:v>
                </c:pt>
                <c:pt idx="6442">
                  <c:v>9.4349999999999998E-9</c:v>
                </c:pt>
                <c:pt idx="6443">
                  <c:v>9.4411999999999992E-9</c:v>
                </c:pt>
                <c:pt idx="6444">
                  <c:v>9.4475000000000007E-9</c:v>
                </c:pt>
                <c:pt idx="6445">
                  <c:v>9.4537000000000001E-9</c:v>
                </c:pt>
                <c:pt idx="6446">
                  <c:v>9.46E-9</c:v>
                </c:pt>
                <c:pt idx="6447">
                  <c:v>9.4661999999999994E-9</c:v>
                </c:pt>
                <c:pt idx="6448">
                  <c:v>9.4724999999999993E-9</c:v>
                </c:pt>
                <c:pt idx="6449">
                  <c:v>9.4787000000000004E-9</c:v>
                </c:pt>
                <c:pt idx="6450">
                  <c:v>9.4850000000000002E-9</c:v>
                </c:pt>
                <c:pt idx="6451">
                  <c:v>9.4911999999999997E-9</c:v>
                </c:pt>
                <c:pt idx="6452">
                  <c:v>9.4974999999999995E-9</c:v>
                </c:pt>
                <c:pt idx="6453">
                  <c:v>9.5037000000000006E-9</c:v>
                </c:pt>
                <c:pt idx="6454">
                  <c:v>9.5100000000000005E-9</c:v>
                </c:pt>
                <c:pt idx="6455">
                  <c:v>9.5161999999999999E-9</c:v>
                </c:pt>
                <c:pt idx="6456">
                  <c:v>9.5224999999999997E-9</c:v>
                </c:pt>
                <c:pt idx="6457">
                  <c:v>9.5287000000000008E-9</c:v>
                </c:pt>
                <c:pt idx="6458">
                  <c:v>9.5350000000000007E-9</c:v>
                </c:pt>
                <c:pt idx="6459">
                  <c:v>9.5412000000000001E-9</c:v>
                </c:pt>
                <c:pt idx="6460">
                  <c:v>9.5475E-9</c:v>
                </c:pt>
                <c:pt idx="6461">
                  <c:v>9.5536999999999994E-9</c:v>
                </c:pt>
                <c:pt idx="6462">
                  <c:v>9.5599999999999992E-9</c:v>
                </c:pt>
                <c:pt idx="6463">
                  <c:v>9.5662000000000003E-9</c:v>
                </c:pt>
                <c:pt idx="6464">
                  <c:v>9.5725000000000002E-9</c:v>
                </c:pt>
                <c:pt idx="6465">
                  <c:v>9.5786999999999996E-9</c:v>
                </c:pt>
                <c:pt idx="6466">
                  <c:v>9.5849999999999995E-9</c:v>
                </c:pt>
                <c:pt idx="6467">
                  <c:v>9.5912000000000005E-9</c:v>
                </c:pt>
                <c:pt idx="6468">
                  <c:v>9.5975000000000004E-9</c:v>
                </c:pt>
                <c:pt idx="6469">
                  <c:v>9.6036999999999998E-9</c:v>
                </c:pt>
                <c:pt idx="6470">
                  <c:v>9.6099999999999997E-9</c:v>
                </c:pt>
                <c:pt idx="6471">
                  <c:v>9.6162000000000008E-9</c:v>
                </c:pt>
                <c:pt idx="6472">
                  <c:v>9.6225000000000006E-9</c:v>
                </c:pt>
                <c:pt idx="6473">
                  <c:v>9.6287000000000001E-9</c:v>
                </c:pt>
                <c:pt idx="6474">
                  <c:v>9.6349999999999999E-9</c:v>
                </c:pt>
                <c:pt idx="6475">
                  <c:v>9.6411999999999993E-9</c:v>
                </c:pt>
                <c:pt idx="6476">
                  <c:v>9.6474999999999992E-9</c:v>
                </c:pt>
                <c:pt idx="6477">
                  <c:v>9.6537000000000003E-9</c:v>
                </c:pt>
                <c:pt idx="6478">
                  <c:v>9.6600000000000001E-9</c:v>
                </c:pt>
                <c:pt idx="6479">
                  <c:v>9.6661999999999996E-9</c:v>
                </c:pt>
                <c:pt idx="6480">
                  <c:v>9.6724999999999994E-9</c:v>
                </c:pt>
                <c:pt idx="6481">
                  <c:v>9.6787000000000005E-9</c:v>
                </c:pt>
                <c:pt idx="6482">
                  <c:v>9.6850000000000004E-9</c:v>
                </c:pt>
                <c:pt idx="6483">
                  <c:v>9.6911999999999998E-9</c:v>
                </c:pt>
                <c:pt idx="6484">
                  <c:v>9.6974999999999997E-9</c:v>
                </c:pt>
                <c:pt idx="6485">
                  <c:v>9.7037000000000007E-9</c:v>
                </c:pt>
                <c:pt idx="6486">
                  <c:v>9.7100000000000006E-9</c:v>
                </c:pt>
                <c:pt idx="6487">
                  <c:v>9.7162E-9</c:v>
                </c:pt>
                <c:pt idx="6488">
                  <c:v>9.7224999999999999E-9</c:v>
                </c:pt>
                <c:pt idx="6489">
                  <c:v>9.7286999999999993E-9</c:v>
                </c:pt>
                <c:pt idx="6490">
                  <c:v>9.7350000000000008E-9</c:v>
                </c:pt>
                <c:pt idx="6491">
                  <c:v>9.7412000000000002E-9</c:v>
                </c:pt>
                <c:pt idx="6492">
                  <c:v>9.7475000000000001E-9</c:v>
                </c:pt>
                <c:pt idx="6493">
                  <c:v>9.7536999999999995E-9</c:v>
                </c:pt>
                <c:pt idx="6494">
                  <c:v>9.7599999999999994E-9</c:v>
                </c:pt>
                <c:pt idx="6495">
                  <c:v>9.7662000000000005E-9</c:v>
                </c:pt>
                <c:pt idx="6496">
                  <c:v>9.7725000000000003E-9</c:v>
                </c:pt>
                <c:pt idx="6497">
                  <c:v>9.7786999999999997E-9</c:v>
                </c:pt>
                <c:pt idx="6498">
                  <c:v>9.7849999999999996E-9</c:v>
                </c:pt>
                <c:pt idx="6499">
                  <c:v>9.7912000000000007E-9</c:v>
                </c:pt>
                <c:pt idx="6500">
                  <c:v>9.7975000000000005E-9</c:v>
                </c:pt>
                <c:pt idx="6501">
                  <c:v>9.8037E-9</c:v>
                </c:pt>
                <c:pt idx="6502">
                  <c:v>9.8099999999999998E-9</c:v>
                </c:pt>
                <c:pt idx="6503">
                  <c:v>9.8161999999999993E-9</c:v>
                </c:pt>
                <c:pt idx="6504">
                  <c:v>9.8225000000000008E-9</c:v>
                </c:pt>
                <c:pt idx="6505">
                  <c:v>9.8287000000000002E-9</c:v>
                </c:pt>
                <c:pt idx="6506">
                  <c:v>9.8350000000000001E-9</c:v>
                </c:pt>
                <c:pt idx="6507">
                  <c:v>9.8411999999999995E-9</c:v>
                </c:pt>
                <c:pt idx="6508">
                  <c:v>9.8474999999999993E-9</c:v>
                </c:pt>
                <c:pt idx="6509">
                  <c:v>9.8537000000000004E-9</c:v>
                </c:pt>
                <c:pt idx="6510">
                  <c:v>9.8600000000000003E-9</c:v>
                </c:pt>
                <c:pt idx="6511">
                  <c:v>9.8661999999999997E-9</c:v>
                </c:pt>
                <c:pt idx="6512">
                  <c:v>9.8724999999999996E-9</c:v>
                </c:pt>
                <c:pt idx="6513">
                  <c:v>9.8787000000000006E-9</c:v>
                </c:pt>
                <c:pt idx="6514">
                  <c:v>9.8850000000000005E-9</c:v>
                </c:pt>
                <c:pt idx="6515">
                  <c:v>9.8911999999999999E-9</c:v>
                </c:pt>
                <c:pt idx="6516">
                  <c:v>9.8974999999999998E-9</c:v>
                </c:pt>
                <c:pt idx="6517">
                  <c:v>9.9036999999999992E-9</c:v>
                </c:pt>
                <c:pt idx="6518">
                  <c:v>9.9100000000000007E-9</c:v>
                </c:pt>
                <c:pt idx="6519">
                  <c:v>9.9162000000000001E-9</c:v>
                </c:pt>
                <c:pt idx="6520">
                  <c:v>9.9225E-9</c:v>
                </c:pt>
                <c:pt idx="6521">
                  <c:v>9.9286999999999994E-9</c:v>
                </c:pt>
                <c:pt idx="6522">
                  <c:v>9.9349999999999993E-9</c:v>
                </c:pt>
                <c:pt idx="6523">
                  <c:v>9.9412000000000004E-9</c:v>
                </c:pt>
                <c:pt idx="6524">
                  <c:v>9.9475000000000002E-9</c:v>
                </c:pt>
                <c:pt idx="6525">
                  <c:v>9.9536999999999997E-9</c:v>
                </c:pt>
                <c:pt idx="6526">
                  <c:v>9.9599999999999995E-9</c:v>
                </c:pt>
                <c:pt idx="6527">
                  <c:v>9.9662000000000006E-9</c:v>
                </c:pt>
                <c:pt idx="6528">
                  <c:v>9.9725000000000005E-9</c:v>
                </c:pt>
                <c:pt idx="6529">
                  <c:v>9.9786999999999999E-9</c:v>
                </c:pt>
                <c:pt idx="6530">
                  <c:v>9.9849999999999997E-9</c:v>
                </c:pt>
                <c:pt idx="6531">
                  <c:v>9.9912000000000008E-9</c:v>
                </c:pt>
                <c:pt idx="6532">
                  <c:v>9.9975000000000007E-9</c:v>
                </c:pt>
                <c:pt idx="6533">
                  <c:v>1.00037E-8</c:v>
                </c:pt>
                <c:pt idx="6534">
                  <c:v>1.001E-8</c:v>
                </c:pt>
                <c:pt idx="6535">
                  <c:v>1.0016199999999999E-8</c:v>
                </c:pt>
                <c:pt idx="6536">
                  <c:v>1.0022499999999999E-8</c:v>
                </c:pt>
                <c:pt idx="6537">
                  <c:v>1.00287E-8</c:v>
                </c:pt>
                <c:pt idx="6538">
                  <c:v>1.0035E-8</c:v>
                </c:pt>
                <c:pt idx="6539">
                  <c:v>1.00412E-8</c:v>
                </c:pt>
                <c:pt idx="6540">
                  <c:v>1.0047499999999999E-8</c:v>
                </c:pt>
                <c:pt idx="6541">
                  <c:v>1.0053700000000001E-8</c:v>
                </c:pt>
                <c:pt idx="6542">
                  <c:v>1.006E-8</c:v>
                </c:pt>
                <c:pt idx="6543">
                  <c:v>1.00662E-8</c:v>
                </c:pt>
                <c:pt idx="6544">
                  <c:v>1.00725E-8</c:v>
                </c:pt>
                <c:pt idx="6545">
                  <c:v>1.0078700000000001E-8</c:v>
                </c:pt>
                <c:pt idx="6546">
                  <c:v>1.0085000000000001E-8</c:v>
                </c:pt>
                <c:pt idx="6547">
                  <c:v>1.00912E-8</c:v>
                </c:pt>
                <c:pt idx="6548">
                  <c:v>1.00975E-8</c:v>
                </c:pt>
                <c:pt idx="6549">
                  <c:v>1.0103699999999999E-8</c:v>
                </c:pt>
                <c:pt idx="6550">
                  <c:v>1.0109999999999999E-8</c:v>
                </c:pt>
                <c:pt idx="6551">
                  <c:v>1.01162E-8</c:v>
                </c:pt>
                <c:pt idx="6552">
                  <c:v>1.01225E-8</c:v>
                </c:pt>
                <c:pt idx="6553">
                  <c:v>1.01287E-8</c:v>
                </c:pt>
                <c:pt idx="6554">
                  <c:v>1.0134999999999999E-8</c:v>
                </c:pt>
                <c:pt idx="6555">
                  <c:v>1.0141200000000001E-8</c:v>
                </c:pt>
                <c:pt idx="6556">
                  <c:v>1.01475E-8</c:v>
                </c:pt>
                <c:pt idx="6557">
                  <c:v>1.01537E-8</c:v>
                </c:pt>
                <c:pt idx="6558">
                  <c:v>1.016E-8</c:v>
                </c:pt>
                <c:pt idx="6559">
                  <c:v>1.0166200000000001E-8</c:v>
                </c:pt>
                <c:pt idx="6560">
                  <c:v>1.0172500000000001E-8</c:v>
                </c:pt>
                <c:pt idx="6561">
                  <c:v>1.01787E-8</c:v>
                </c:pt>
                <c:pt idx="6562">
                  <c:v>1.0185E-8</c:v>
                </c:pt>
                <c:pt idx="6563">
                  <c:v>1.0191199999999999E-8</c:v>
                </c:pt>
                <c:pt idx="6564">
                  <c:v>1.0197500000000001E-8</c:v>
                </c:pt>
                <c:pt idx="6565">
                  <c:v>1.02037E-8</c:v>
                </c:pt>
                <c:pt idx="6566">
                  <c:v>1.021E-8</c:v>
                </c:pt>
                <c:pt idx="6567">
                  <c:v>1.02162E-8</c:v>
                </c:pt>
                <c:pt idx="6568">
                  <c:v>1.0222499999999999E-8</c:v>
                </c:pt>
                <c:pt idx="6569">
                  <c:v>1.02287E-8</c:v>
                </c:pt>
                <c:pt idx="6570">
                  <c:v>1.0235E-8</c:v>
                </c:pt>
                <c:pt idx="6571">
                  <c:v>1.02412E-8</c:v>
                </c:pt>
                <c:pt idx="6572">
                  <c:v>1.02475E-8</c:v>
                </c:pt>
                <c:pt idx="6573">
                  <c:v>1.0253700000000001E-8</c:v>
                </c:pt>
                <c:pt idx="6574">
                  <c:v>1.0260000000000001E-8</c:v>
                </c:pt>
                <c:pt idx="6575">
                  <c:v>1.02662E-8</c:v>
                </c:pt>
                <c:pt idx="6576">
                  <c:v>1.02725E-8</c:v>
                </c:pt>
                <c:pt idx="6577">
                  <c:v>1.0278699999999999E-8</c:v>
                </c:pt>
                <c:pt idx="6578">
                  <c:v>1.0285000000000001E-8</c:v>
                </c:pt>
                <c:pt idx="6579">
                  <c:v>1.02912E-8</c:v>
                </c:pt>
                <c:pt idx="6580">
                  <c:v>1.02975E-8</c:v>
                </c:pt>
                <c:pt idx="6581">
                  <c:v>1.0303699999999999E-8</c:v>
                </c:pt>
                <c:pt idx="6582">
                  <c:v>1.0309999999999999E-8</c:v>
                </c:pt>
                <c:pt idx="6583">
                  <c:v>1.03162E-8</c:v>
                </c:pt>
                <c:pt idx="6584">
                  <c:v>1.03225E-8</c:v>
                </c:pt>
                <c:pt idx="6585">
                  <c:v>1.03287E-8</c:v>
                </c:pt>
                <c:pt idx="6586">
                  <c:v>1.0335E-8</c:v>
                </c:pt>
                <c:pt idx="6587">
                  <c:v>1.0341200000000001E-8</c:v>
                </c:pt>
                <c:pt idx="6588">
                  <c:v>1.0347500000000001E-8</c:v>
                </c:pt>
                <c:pt idx="6589">
                  <c:v>1.03537E-8</c:v>
                </c:pt>
                <c:pt idx="6590">
                  <c:v>1.036E-8</c:v>
                </c:pt>
                <c:pt idx="6591">
                  <c:v>1.0366199999999999E-8</c:v>
                </c:pt>
                <c:pt idx="6592">
                  <c:v>1.0372500000000001E-8</c:v>
                </c:pt>
                <c:pt idx="6593">
                  <c:v>1.03787E-8</c:v>
                </c:pt>
                <c:pt idx="6594">
                  <c:v>1.0385E-8</c:v>
                </c:pt>
                <c:pt idx="6595">
                  <c:v>1.0391199999999999E-8</c:v>
                </c:pt>
                <c:pt idx="6596">
                  <c:v>1.0397499999999999E-8</c:v>
                </c:pt>
                <c:pt idx="6597">
                  <c:v>1.04037E-8</c:v>
                </c:pt>
                <c:pt idx="6598">
                  <c:v>1.041E-8</c:v>
                </c:pt>
                <c:pt idx="6599">
                  <c:v>1.04162E-8</c:v>
                </c:pt>
                <c:pt idx="6600">
                  <c:v>1.04225E-8</c:v>
                </c:pt>
                <c:pt idx="6601">
                  <c:v>1.0428700000000001E-8</c:v>
                </c:pt>
                <c:pt idx="6602">
                  <c:v>1.0435E-8</c:v>
                </c:pt>
                <c:pt idx="6603">
                  <c:v>1.04412E-8</c:v>
                </c:pt>
                <c:pt idx="6604">
                  <c:v>1.04475E-8</c:v>
                </c:pt>
                <c:pt idx="6605">
                  <c:v>1.0453700000000001E-8</c:v>
                </c:pt>
                <c:pt idx="6606">
                  <c:v>1.0460000000000001E-8</c:v>
                </c:pt>
                <c:pt idx="6607">
                  <c:v>1.04662E-8</c:v>
                </c:pt>
                <c:pt idx="6608">
                  <c:v>1.04725E-8</c:v>
                </c:pt>
                <c:pt idx="6609">
                  <c:v>1.0478699999999999E-8</c:v>
                </c:pt>
                <c:pt idx="6610">
                  <c:v>1.0484999999999999E-8</c:v>
                </c:pt>
                <c:pt idx="6611">
                  <c:v>1.04912E-8</c:v>
                </c:pt>
                <c:pt idx="6612">
                  <c:v>1.04975E-8</c:v>
                </c:pt>
                <c:pt idx="6613">
                  <c:v>1.05037E-8</c:v>
                </c:pt>
                <c:pt idx="6614">
                  <c:v>1.0509999999999999E-8</c:v>
                </c:pt>
                <c:pt idx="6615">
                  <c:v>1.0516200000000001E-8</c:v>
                </c:pt>
                <c:pt idx="6616">
                  <c:v>1.05225E-8</c:v>
                </c:pt>
                <c:pt idx="6617">
                  <c:v>1.05287E-8</c:v>
                </c:pt>
                <c:pt idx="6618">
                  <c:v>1.0535E-8</c:v>
                </c:pt>
                <c:pt idx="6619">
                  <c:v>1.0541200000000001E-8</c:v>
                </c:pt>
                <c:pt idx="6620">
                  <c:v>1.0547500000000001E-8</c:v>
                </c:pt>
                <c:pt idx="6621">
                  <c:v>1.05537E-8</c:v>
                </c:pt>
                <c:pt idx="6622">
                  <c:v>1.056E-8</c:v>
                </c:pt>
                <c:pt idx="6623">
                  <c:v>1.0566199999999999E-8</c:v>
                </c:pt>
                <c:pt idx="6624">
                  <c:v>1.0572499999999999E-8</c:v>
                </c:pt>
                <c:pt idx="6625">
                  <c:v>1.05787E-8</c:v>
                </c:pt>
                <c:pt idx="6626">
                  <c:v>1.0585E-8</c:v>
                </c:pt>
                <c:pt idx="6627">
                  <c:v>1.05912E-8</c:v>
                </c:pt>
                <c:pt idx="6628">
                  <c:v>1.0597499999999999E-8</c:v>
                </c:pt>
                <c:pt idx="6629">
                  <c:v>1.0603700000000001E-8</c:v>
                </c:pt>
                <c:pt idx="6630">
                  <c:v>1.061E-8</c:v>
                </c:pt>
                <c:pt idx="6631">
                  <c:v>1.06162E-8</c:v>
                </c:pt>
                <c:pt idx="6632">
                  <c:v>1.06225E-8</c:v>
                </c:pt>
                <c:pt idx="6633">
                  <c:v>1.0628700000000001E-8</c:v>
                </c:pt>
                <c:pt idx="6634">
                  <c:v>1.0635000000000001E-8</c:v>
                </c:pt>
                <c:pt idx="6635">
                  <c:v>1.06412E-8</c:v>
                </c:pt>
                <c:pt idx="6636">
                  <c:v>1.06475E-8</c:v>
                </c:pt>
                <c:pt idx="6637">
                  <c:v>1.0653699999999999E-8</c:v>
                </c:pt>
                <c:pt idx="6638">
                  <c:v>1.0660000000000001E-8</c:v>
                </c:pt>
                <c:pt idx="6639">
                  <c:v>1.06662E-8</c:v>
                </c:pt>
                <c:pt idx="6640">
                  <c:v>1.06725E-8</c:v>
                </c:pt>
                <c:pt idx="6641">
                  <c:v>1.06787E-8</c:v>
                </c:pt>
                <c:pt idx="6642">
                  <c:v>1.0684999999999999E-8</c:v>
                </c:pt>
                <c:pt idx="6643">
                  <c:v>1.06912E-8</c:v>
                </c:pt>
                <c:pt idx="6644">
                  <c:v>1.06975E-8</c:v>
                </c:pt>
                <c:pt idx="6645">
                  <c:v>1.07037E-8</c:v>
                </c:pt>
                <c:pt idx="6646">
                  <c:v>1.071E-8</c:v>
                </c:pt>
                <c:pt idx="6647">
                  <c:v>1.0716200000000001E-8</c:v>
                </c:pt>
                <c:pt idx="6648">
                  <c:v>1.0722500000000001E-8</c:v>
                </c:pt>
                <c:pt idx="6649">
                  <c:v>1.07287E-8</c:v>
                </c:pt>
                <c:pt idx="6650">
                  <c:v>1.0735E-8</c:v>
                </c:pt>
                <c:pt idx="6651">
                  <c:v>1.0741199999999999E-8</c:v>
                </c:pt>
                <c:pt idx="6652">
                  <c:v>1.0747500000000001E-8</c:v>
                </c:pt>
                <c:pt idx="6653">
                  <c:v>1.07537E-8</c:v>
                </c:pt>
                <c:pt idx="6654">
                  <c:v>1.076E-8</c:v>
                </c:pt>
                <c:pt idx="6655">
                  <c:v>1.0766199999999999E-8</c:v>
                </c:pt>
                <c:pt idx="6656">
                  <c:v>1.0772499999999999E-8</c:v>
                </c:pt>
                <c:pt idx="6657">
                  <c:v>1.07787E-8</c:v>
                </c:pt>
                <c:pt idx="6658">
                  <c:v>1.0785E-8</c:v>
                </c:pt>
                <c:pt idx="6659">
                  <c:v>1.07912E-8</c:v>
                </c:pt>
                <c:pt idx="6660">
                  <c:v>1.07975E-8</c:v>
                </c:pt>
                <c:pt idx="6661">
                  <c:v>1.0803700000000001E-8</c:v>
                </c:pt>
                <c:pt idx="6662">
                  <c:v>1.0810000000000001E-8</c:v>
                </c:pt>
                <c:pt idx="6663">
                  <c:v>1.08162E-8</c:v>
                </c:pt>
                <c:pt idx="6664">
                  <c:v>1.08225E-8</c:v>
                </c:pt>
                <c:pt idx="6665">
                  <c:v>1.0828699999999999E-8</c:v>
                </c:pt>
                <c:pt idx="6666">
                  <c:v>1.0835000000000001E-8</c:v>
                </c:pt>
                <c:pt idx="6667">
                  <c:v>1.08412E-8</c:v>
                </c:pt>
                <c:pt idx="6668">
                  <c:v>1.08475E-8</c:v>
                </c:pt>
                <c:pt idx="6669">
                  <c:v>1.0853699999999999E-8</c:v>
                </c:pt>
                <c:pt idx="6670">
                  <c:v>1.0859999999999999E-8</c:v>
                </c:pt>
                <c:pt idx="6671">
                  <c:v>1.08662E-8</c:v>
                </c:pt>
                <c:pt idx="6672">
                  <c:v>1.08725E-8</c:v>
                </c:pt>
                <c:pt idx="6673">
                  <c:v>1.08787E-8</c:v>
                </c:pt>
                <c:pt idx="6674">
                  <c:v>1.0885E-8</c:v>
                </c:pt>
                <c:pt idx="6675">
                  <c:v>1.0891200000000001E-8</c:v>
                </c:pt>
                <c:pt idx="6676">
                  <c:v>1.08975E-8</c:v>
                </c:pt>
                <c:pt idx="6677">
                  <c:v>1.09037E-8</c:v>
                </c:pt>
                <c:pt idx="6678">
                  <c:v>1.091E-8</c:v>
                </c:pt>
                <c:pt idx="6679">
                  <c:v>1.0916199999999999E-8</c:v>
                </c:pt>
                <c:pt idx="6680">
                  <c:v>1.0922500000000001E-8</c:v>
                </c:pt>
                <c:pt idx="6681">
                  <c:v>1.09287E-8</c:v>
                </c:pt>
                <c:pt idx="6682">
                  <c:v>1.0935E-8</c:v>
                </c:pt>
                <c:pt idx="6683">
                  <c:v>1.0941199999999999E-8</c:v>
                </c:pt>
                <c:pt idx="6684">
                  <c:v>1.0947499999999999E-8</c:v>
                </c:pt>
                <c:pt idx="6685">
                  <c:v>1.09537E-8</c:v>
                </c:pt>
                <c:pt idx="6686">
                  <c:v>1.096E-8</c:v>
                </c:pt>
                <c:pt idx="6687">
                  <c:v>1.09662E-8</c:v>
                </c:pt>
                <c:pt idx="6688">
                  <c:v>1.0972499999999999E-8</c:v>
                </c:pt>
                <c:pt idx="6689">
                  <c:v>1.0978700000000001E-8</c:v>
                </c:pt>
                <c:pt idx="6690">
                  <c:v>1.0985E-8</c:v>
                </c:pt>
                <c:pt idx="6691">
                  <c:v>1.09912E-8</c:v>
                </c:pt>
                <c:pt idx="6692">
                  <c:v>1.09975E-8</c:v>
                </c:pt>
                <c:pt idx="6693">
                  <c:v>1.1003700000000001E-8</c:v>
                </c:pt>
                <c:pt idx="6694">
                  <c:v>1.1010000000000001E-8</c:v>
                </c:pt>
                <c:pt idx="6695">
                  <c:v>1.10162E-8</c:v>
                </c:pt>
                <c:pt idx="6696">
                  <c:v>1.10225E-8</c:v>
                </c:pt>
                <c:pt idx="6697">
                  <c:v>1.1028699999999999E-8</c:v>
                </c:pt>
                <c:pt idx="6698">
                  <c:v>1.1034999999999999E-8</c:v>
                </c:pt>
                <c:pt idx="6699">
                  <c:v>1.10412E-8</c:v>
                </c:pt>
                <c:pt idx="6700">
                  <c:v>1.10475E-8</c:v>
                </c:pt>
                <c:pt idx="6701">
                  <c:v>1.10537E-8</c:v>
                </c:pt>
                <c:pt idx="6702">
                  <c:v>1.1059999999999999E-8</c:v>
                </c:pt>
                <c:pt idx="6703">
                  <c:v>1.1066200000000001E-8</c:v>
                </c:pt>
                <c:pt idx="6704">
                  <c:v>1.10725E-8</c:v>
                </c:pt>
                <c:pt idx="6705">
                  <c:v>1.10787E-8</c:v>
                </c:pt>
                <c:pt idx="6706">
                  <c:v>1.1085E-8</c:v>
                </c:pt>
                <c:pt idx="6707">
                  <c:v>1.1091200000000001E-8</c:v>
                </c:pt>
                <c:pt idx="6708">
                  <c:v>1.1097500000000001E-8</c:v>
                </c:pt>
                <c:pt idx="6709">
                  <c:v>1.11037E-8</c:v>
                </c:pt>
                <c:pt idx="6710">
                  <c:v>1.111E-8</c:v>
                </c:pt>
                <c:pt idx="6711">
                  <c:v>1.1116199999999999E-8</c:v>
                </c:pt>
                <c:pt idx="6712">
                  <c:v>1.1122499999999999E-8</c:v>
                </c:pt>
                <c:pt idx="6713">
                  <c:v>1.11287E-8</c:v>
                </c:pt>
                <c:pt idx="6714">
                  <c:v>1.1135E-8</c:v>
                </c:pt>
                <c:pt idx="6715">
                  <c:v>1.11412E-8</c:v>
                </c:pt>
                <c:pt idx="6716">
                  <c:v>1.1147499999999999E-8</c:v>
                </c:pt>
                <c:pt idx="6717">
                  <c:v>1.11537E-8</c:v>
                </c:pt>
                <c:pt idx="6718">
                  <c:v>1.116E-8</c:v>
                </c:pt>
                <c:pt idx="6719">
                  <c:v>1.11662E-8</c:v>
                </c:pt>
                <c:pt idx="6720">
                  <c:v>1.11725E-8</c:v>
                </c:pt>
                <c:pt idx="6721">
                  <c:v>1.1178700000000001E-8</c:v>
                </c:pt>
                <c:pt idx="6722">
                  <c:v>1.1185000000000001E-8</c:v>
                </c:pt>
                <c:pt idx="6723">
                  <c:v>1.11912E-8</c:v>
                </c:pt>
                <c:pt idx="6724">
                  <c:v>1.11975E-8</c:v>
                </c:pt>
                <c:pt idx="6725">
                  <c:v>1.1203699999999999E-8</c:v>
                </c:pt>
                <c:pt idx="6726">
                  <c:v>1.1210000000000001E-8</c:v>
                </c:pt>
                <c:pt idx="6727">
                  <c:v>1.12162E-8</c:v>
                </c:pt>
                <c:pt idx="6728">
                  <c:v>1.12225E-8</c:v>
                </c:pt>
                <c:pt idx="6729">
                  <c:v>1.1228699999999999E-8</c:v>
                </c:pt>
                <c:pt idx="6730">
                  <c:v>1.1234999999999999E-8</c:v>
                </c:pt>
                <c:pt idx="6731">
                  <c:v>1.12412E-8</c:v>
                </c:pt>
                <c:pt idx="6732">
                  <c:v>1.12475E-8</c:v>
                </c:pt>
                <c:pt idx="6733">
                  <c:v>1.12537E-8</c:v>
                </c:pt>
                <c:pt idx="6734">
                  <c:v>1.126E-8</c:v>
                </c:pt>
                <c:pt idx="6735">
                  <c:v>1.1266200000000001E-8</c:v>
                </c:pt>
                <c:pt idx="6736">
                  <c:v>1.1272500000000001E-8</c:v>
                </c:pt>
                <c:pt idx="6737">
                  <c:v>1.12787E-8</c:v>
                </c:pt>
                <c:pt idx="6738">
                  <c:v>1.1285E-8</c:v>
                </c:pt>
                <c:pt idx="6739">
                  <c:v>1.1291199999999999E-8</c:v>
                </c:pt>
                <c:pt idx="6740">
                  <c:v>1.1297500000000001E-8</c:v>
                </c:pt>
                <c:pt idx="6741">
                  <c:v>1.13037E-8</c:v>
                </c:pt>
                <c:pt idx="6742">
                  <c:v>1.131E-8</c:v>
                </c:pt>
                <c:pt idx="6743">
                  <c:v>1.1316199999999999E-8</c:v>
                </c:pt>
                <c:pt idx="6744">
                  <c:v>1.1322499999999999E-8</c:v>
                </c:pt>
                <c:pt idx="6745">
                  <c:v>1.13287E-8</c:v>
                </c:pt>
                <c:pt idx="6746">
                  <c:v>1.1335E-8</c:v>
                </c:pt>
                <c:pt idx="6747">
                  <c:v>1.13412E-8</c:v>
                </c:pt>
                <c:pt idx="6748">
                  <c:v>1.13475E-8</c:v>
                </c:pt>
                <c:pt idx="6749">
                  <c:v>1.1353700000000001E-8</c:v>
                </c:pt>
                <c:pt idx="6750">
                  <c:v>1.136E-8</c:v>
                </c:pt>
                <c:pt idx="6751">
                  <c:v>1.13662E-8</c:v>
                </c:pt>
                <c:pt idx="6752">
                  <c:v>1.13725E-8</c:v>
                </c:pt>
                <c:pt idx="6753">
                  <c:v>1.1378699999999999E-8</c:v>
                </c:pt>
                <c:pt idx="6754">
                  <c:v>1.1385000000000001E-8</c:v>
                </c:pt>
                <c:pt idx="6755">
                  <c:v>1.13912E-8</c:v>
                </c:pt>
                <c:pt idx="6756">
                  <c:v>1.13975E-8</c:v>
                </c:pt>
                <c:pt idx="6757">
                  <c:v>1.1403699999999999E-8</c:v>
                </c:pt>
                <c:pt idx="6758">
                  <c:v>1.1409999999999999E-8</c:v>
                </c:pt>
                <c:pt idx="6759">
                  <c:v>1.14162E-8</c:v>
                </c:pt>
                <c:pt idx="6760">
                  <c:v>1.14225E-8</c:v>
                </c:pt>
                <c:pt idx="6761">
                  <c:v>1.14287E-8</c:v>
                </c:pt>
                <c:pt idx="6762">
                  <c:v>1.1434999999999999E-8</c:v>
                </c:pt>
                <c:pt idx="6763">
                  <c:v>1.1441200000000001E-8</c:v>
                </c:pt>
                <c:pt idx="6764">
                  <c:v>1.14475E-8</c:v>
                </c:pt>
                <c:pt idx="6765">
                  <c:v>1.14537E-8</c:v>
                </c:pt>
                <c:pt idx="6766">
                  <c:v>1.146E-8</c:v>
                </c:pt>
                <c:pt idx="6767">
                  <c:v>1.1466200000000001E-8</c:v>
                </c:pt>
                <c:pt idx="6768">
                  <c:v>1.1472500000000001E-8</c:v>
                </c:pt>
                <c:pt idx="6769">
                  <c:v>1.14787E-8</c:v>
                </c:pt>
                <c:pt idx="6770">
                  <c:v>1.1485E-8</c:v>
                </c:pt>
                <c:pt idx="6771">
                  <c:v>1.1491199999999999E-8</c:v>
                </c:pt>
                <c:pt idx="6772">
                  <c:v>1.1497499999999999E-8</c:v>
                </c:pt>
                <c:pt idx="6773">
                  <c:v>1.15037E-8</c:v>
                </c:pt>
                <c:pt idx="6774">
                  <c:v>1.151E-8</c:v>
                </c:pt>
                <c:pt idx="6775">
                  <c:v>1.15162E-8</c:v>
                </c:pt>
                <c:pt idx="6776">
                  <c:v>1.1522499999999999E-8</c:v>
                </c:pt>
                <c:pt idx="6777">
                  <c:v>1.1528700000000001E-8</c:v>
                </c:pt>
                <c:pt idx="6778">
                  <c:v>1.1535E-8</c:v>
                </c:pt>
                <c:pt idx="6779">
                  <c:v>1.15412E-8</c:v>
                </c:pt>
                <c:pt idx="6780">
                  <c:v>1.15475E-8</c:v>
                </c:pt>
                <c:pt idx="6781">
                  <c:v>1.1553700000000001E-8</c:v>
                </c:pt>
                <c:pt idx="6782">
                  <c:v>1.1560000000000001E-8</c:v>
                </c:pt>
                <c:pt idx="6783">
                  <c:v>1.15662E-8</c:v>
                </c:pt>
                <c:pt idx="6784">
                  <c:v>1.15725E-8</c:v>
                </c:pt>
                <c:pt idx="6785">
                  <c:v>1.1578699999999999E-8</c:v>
                </c:pt>
                <c:pt idx="6786">
                  <c:v>1.1584999999999999E-8</c:v>
                </c:pt>
                <c:pt idx="6787">
                  <c:v>1.15912E-8</c:v>
                </c:pt>
                <c:pt idx="6788">
                  <c:v>1.15975E-8</c:v>
                </c:pt>
                <c:pt idx="6789">
                  <c:v>1.16037E-8</c:v>
                </c:pt>
                <c:pt idx="6790">
                  <c:v>1.1609999999999999E-8</c:v>
                </c:pt>
                <c:pt idx="6791">
                  <c:v>1.16162E-8</c:v>
                </c:pt>
                <c:pt idx="6792">
                  <c:v>1.16225E-8</c:v>
                </c:pt>
                <c:pt idx="6793">
                  <c:v>1.16287E-8</c:v>
                </c:pt>
                <c:pt idx="6794">
                  <c:v>1.1635E-8</c:v>
                </c:pt>
                <c:pt idx="6795">
                  <c:v>1.1641200000000001E-8</c:v>
                </c:pt>
                <c:pt idx="6796">
                  <c:v>1.1647500000000001E-8</c:v>
                </c:pt>
                <c:pt idx="6797">
                  <c:v>1.16537E-8</c:v>
                </c:pt>
                <c:pt idx="6798">
                  <c:v>1.166E-8</c:v>
                </c:pt>
                <c:pt idx="6799">
                  <c:v>1.1666199999999999E-8</c:v>
                </c:pt>
                <c:pt idx="6800">
                  <c:v>1.1672500000000001E-8</c:v>
                </c:pt>
                <c:pt idx="6801">
                  <c:v>1.16787E-8</c:v>
                </c:pt>
                <c:pt idx="6802">
                  <c:v>1.1685E-8</c:v>
                </c:pt>
                <c:pt idx="6803">
                  <c:v>1.1691199999999999E-8</c:v>
                </c:pt>
                <c:pt idx="6804">
                  <c:v>1.1697499999999999E-8</c:v>
                </c:pt>
                <c:pt idx="6805">
                  <c:v>1.17037E-8</c:v>
                </c:pt>
                <c:pt idx="6806">
                  <c:v>1.171E-8</c:v>
                </c:pt>
                <c:pt idx="6807">
                  <c:v>1.17162E-8</c:v>
                </c:pt>
                <c:pt idx="6808">
                  <c:v>1.17225E-8</c:v>
                </c:pt>
                <c:pt idx="6809">
                  <c:v>1.1728700000000001E-8</c:v>
                </c:pt>
                <c:pt idx="6810">
                  <c:v>1.1735000000000001E-8</c:v>
                </c:pt>
                <c:pt idx="6811">
                  <c:v>1.17412E-8</c:v>
                </c:pt>
                <c:pt idx="6812">
                  <c:v>1.17475E-8</c:v>
                </c:pt>
                <c:pt idx="6813">
                  <c:v>1.1753699999999999E-8</c:v>
                </c:pt>
                <c:pt idx="6814">
                  <c:v>1.1760000000000001E-8</c:v>
                </c:pt>
                <c:pt idx="6815">
                  <c:v>1.17662E-8</c:v>
                </c:pt>
                <c:pt idx="6816">
                  <c:v>1.17725E-8</c:v>
                </c:pt>
                <c:pt idx="6817">
                  <c:v>1.1778699999999999E-8</c:v>
                </c:pt>
                <c:pt idx="6818">
                  <c:v>1.1784999999999999E-8</c:v>
                </c:pt>
                <c:pt idx="6819">
                  <c:v>1.17912E-8</c:v>
                </c:pt>
                <c:pt idx="6820">
                  <c:v>1.17975E-8</c:v>
                </c:pt>
                <c:pt idx="6821">
                  <c:v>1.18037E-8</c:v>
                </c:pt>
                <c:pt idx="6822">
                  <c:v>1.181E-8</c:v>
                </c:pt>
                <c:pt idx="6823">
                  <c:v>1.1816200000000001E-8</c:v>
                </c:pt>
                <c:pt idx="6824">
                  <c:v>1.18225E-8</c:v>
                </c:pt>
                <c:pt idx="6825">
                  <c:v>1.18287E-8</c:v>
                </c:pt>
                <c:pt idx="6826">
                  <c:v>1.1835E-8</c:v>
                </c:pt>
                <c:pt idx="6827">
                  <c:v>1.1841199999999999E-8</c:v>
                </c:pt>
                <c:pt idx="6828">
                  <c:v>1.1847500000000001E-8</c:v>
                </c:pt>
                <c:pt idx="6829">
                  <c:v>1.18537E-8</c:v>
                </c:pt>
                <c:pt idx="6830">
                  <c:v>1.186E-8</c:v>
                </c:pt>
                <c:pt idx="6831">
                  <c:v>1.1866199999999999E-8</c:v>
                </c:pt>
                <c:pt idx="6832">
                  <c:v>1.1872499999999999E-8</c:v>
                </c:pt>
                <c:pt idx="6833">
                  <c:v>1.18787E-8</c:v>
                </c:pt>
                <c:pt idx="6834">
                  <c:v>1.1885E-8</c:v>
                </c:pt>
                <c:pt idx="6835">
                  <c:v>1.18912E-8</c:v>
                </c:pt>
                <c:pt idx="6836">
                  <c:v>1.1897499999999999E-8</c:v>
                </c:pt>
                <c:pt idx="6837">
                  <c:v>1.1903700000000001E-8</c:v>
                </c:pt>
                <c:pt idx="6838">
                  <c:v>1.191E-8</c:v>
                </c:pt>
                <c:pt idx="6839">
                  <c:v>1.19162E-8</c:v>
                </c:pt>
                <c:pt idx="6840">
                  <c:v>1.19225E-8</c:v>
                </c:pt>
                <c:pt idx="6841">
                  <c:v>1.1928700000000001E-8</c:v>
                </c:pt>
                <c:pt idx="6842">
                  <c:v>1.1935000000000001E-8</c:v>
                </c:pt>
                <c:pt idx="6843">
                  <c:v>1.19412E-8</c:v>
                </c:pt>
                <c:pt idx="6844">
                  <c:v>1.19475E-8</c:v>
                </c:pt>
                <c:pt idx="6845">
                  <c:v>1.1953699999999999E-8</c:v>
                </c:pt>
                <c:pt idx="6846">
                  <c:v>1.1959999999999999E-8</c:v>
                </c:pt>
                <c:pt idx="6847">
                  <c:v>1.19662E-8</c:v>
                </c:pt>
                <c:pt idx="6848">
                  <c:v>1.19725E-8</c:v>
                </c:pt>
                <c:pt idx="6849">
                  <c:v>1.19787E-8</c:v>
                </c:pt>
                <c:pt idx="6850">
                  <c:v>1.1984999999999999E-8</c:v>
                </c:pt>
                <c:pt idx="6851">
                  <c:v>1.1991200000000001E-8</c:v>
                </c:pt>
                <c:pt idx="6852">
                  <c:v>1.19975E-8</c:v>
                </c:pt>
                <c:pt idx="6853">
                  <c:v>1.20037E-8</c:v>
                </c:pt>
                <c:pt idx="6854">
                  <c:v>1.201E-8</c:v>
                </c:pt>
                <c:pt idx="6855">
                  <c:v>1.2016200000000001E-8</c:v>
                </c:pt>
                <c:pt idx="6856">
                  <c:v>1.2022500000000001E-8</c:v>
                </c:pt>
                <c:pt idx="6857">
                  <c:v>1.20287E-8</c:v>
                </c:pt>
                <c:pt idx="6858">
                  <c:v>1.2035E-8</c:v>
                </c:pt>
                <c:pt idx="6859">
                  <c:v>1.2041199999999999E-8</c:v>
                </c:pt>
                <c:pt idx="6860">
                  <c:v>1.2047499999999999E-8</c:v>
                </c:pt>
                <c:pt idx="6861">
                  <c:v>1.20537E-8</c:v>
                </c:pt>
                <c:pt idx="6862">
                  <c:v>1.206E-8</c:v>
                </c:pt>
                <c:pt idx="6863">
                  <c:v>1.20662E-8</c:v>
                </c:pt>
                <c:pt idx="6864">
                  <c:v>1.2072499999999999E-8</c:v>
                </c:pt>
                <c:pt idx="6865">
                  <c:v>1.20787E-8</c:v>
                </c:pt>
                <c:pt idx="6866">
                  <c:v>1.2085E-8</c:v>
                </c:pt>
                <c:pt idx="6867">
                  <c:v>1.20912E-8</c:v>
                </c:pt>
                <c:pt idx="6868">
                  <c:v>1.20975E-8</c:v>
                </c:pt>
                <c:pt idx="6869">
                  <c:v>1.2103700000000001E-8</c:v>
                </c:pt>
                <c:pt idx="6870">
                  <c:v>1.2110000000000001E-8</c:v>
                </c:pt>
                <c:pt idx="6871">
                  <c:v>1.21162E-8</c:v>
                </c:pt>
                <c:pt idx="6872">
                  <c:v>1.21225E-8</c:v>
                </c:pt>
                <c:pt idx="6873">
                  <c:v>1.2128699999999999E-8</c:v>
                </c:pt>
                <c:pt idx="6874">
                  <c:v>1.2135000000000001E-8</c:v>
                </c:pt>
                <c:pt idx="6875">
                  <c:v>1.21412E-8</c:v>
                </c:pt>
                <c:pt idx="6876">
                  <c:v>1.21475E-8</c:v>
                </c:pt>
                <c:pt idx="6877">
                  <c:v>1.21537E-8</c:v>
                </c:pt>
                <c:pt idx="6878">
                  <c:v>1.2159999999999999E-8</c:v>
                </c:pt>
                <c:pt idx="6879">
                  <c:v>1.21662E-8</c:v>
                </c:pt>
                <c:pt idx="6880">
                  <c:v>1.21725E-8</c:v>
                </c:pt>
                <c:pt idx="6881">
                  <c:v>1.21787E-8</c:v>
                </c:pt>
                <c:pt idx="6882">
                  <c:v>1.2185E-8</c:v>
                </c:pt>
                <c:pt idx="6883">
                  <c:v>1.2191200000000001E-8</c:v>
                </c:pt>
                <c:pt idx="6884">
                  <c:v>1.2197500000000001E-8</c:v>
                </c:pt>
                <c:pt idx="6885">
                  <c:v>1.22037E-8</c:v>
                </c:pt>
                <c:pt idx="6886">
                  <c:v>1.221E-8</c:v>
                </c:pt>
                <c:pt idx="6887">
                  <c:v>1.2216199999999999E-8</c:v>
                </c:pt>
                <c:pt idx="6888">
                  <c:v>1.2222500000000001E-8</c:v>
                </c:pt>
                <c:pt idx="6889">
                  <c:v>1.22287E-8</c:v>
                </c:pt>
                <c:pt idx="6890">
                  <c:v>1.2235E-8</c:v>
                </c:pt>
                <c:pt idx="6891">
                  <c:v>1.2241199999999999E-8</c:v>
                </c:pt>
                <c:pt idx="6892">
                  <c:v>1.2247499999999999E-8</c:v>
                </c:pt>
                <c:pt idx="6893">
                  <c:v>1.22537E-8</c:v>
                </c:pt>
                <c:pt idx="6894">
                  <c:v>1.226E-8</c:v>
                </c:pt>
                <c:pt idx="6895">
                  <c:v>1.22662E-8</c:v>
                </c:pt>
                <c:pt idx="6896">
                  <c:v>1.22725E-8</c:v>
                </c:pt>
                <c:pt idx="6897">
                  <c:v>1.2278700000000001E-8</c:v>
                </c:pt>
                <c:pt idx="6898">
                  <c:v>1.2285E-8</c:v>
                </c:pt>
                <c:pt idx="6899">
                  <c:v>1.22912E-8</c:v>
                </c:pt>
                <c:pt idx="6900">
                  <c:v>1.22975E-8</c:v>
                </c:pt>
                <c:pt idx="6901">
                  <c:v>1.2303699999999999E-8</c:v>
                </c:pt>
                <c:pt idx="6902">
                  <c:v>1.2310000000000001E-8</c:v>
                </c:pt>
                <c:pt idx="6903">
                  <c:v>1.23162E-8</c:v>
                </c:pt>
                <c:pt idx="6904">
                  <c:v>1.23225E-8</c:v>
                </c:pt>
                <c:pt idx="6905">
                  <c:v>1.2328699999999999E-8</c:v>
                </c:pt>
                <c:pt idx="6906">
                  <c:v>1.2334999999999999E-8</c:v>
                </c:pt>
                <c:pt idx="6907">
                  <c:v>1.23412E-8</c:v>
                </c:pt>
                <c:pt idx="6908">
                  <c:v>1.23475E-8</c:v>
                </c:pt>
                <c:pt idx="6909">
                  <c:v>1.23537E-8</c:v>
                </c:pt>
                <c:pt idx="6910">
                  <c:v>1.236E-8</c:v>
                </c:pt>
                <c:pt idx="6911">
                  <c:v>1.2366200000000001E-8</c:v>
                </c:pt>
                <c:pt idx="6912">
                  <c:v>1.23725E-8</c:v>
                </c:pt>
                <c:pt idx="6913">
                  <c:v>1.23787E-8</c:v>
                </c:pt>
                <c:pt idx="6914">
                  <c:v>1.2385E-8</c:v>
                </c:pt>
                <c:pt idx="6915">
                  <c:v>1.2391200000000001E-8</c:v>
                </c:pt>
                <c:pt idx="6916">
                  <c:v>1.2397500000000001E-8</c:v>
                </c:pt>
                <c:pt idx="6917">
                  <c:v>1.24037E-8</c:v>
                </c:pt>
                <c:pt idx="6918">
                  <c:v>1.241E-8</c:v>
                </c:pt>
                <c:pt idx="6919">
                  <c:v>1.2416199999999999E-8</c:v>
                </c:pt>
                <c:pt idx="6920">
                  <c:v>1.2422499999999999E-8</c:v>
                </c:pt>
                <c:pt idx="6921">
                  <c:v>1.24287E-8</c:v>
                </c:pt>
                <c:pt idx="6922">
                  <c:v>1.2435E-8</c:v>
                </c:pt>
                <c:pt idx="6923">
                  <c:v>1.24412E-8</c:v>
                </c:pt>
                <c:pt idx="6924">
                  <c:v>1.2447499999999999E-8</c:v>
                </c:pt>
                <c:pt idx="6925">
                  <c:v>1.2453700000000001E-8</c:v>
                </c:pt>
                <c:pt idx="6926">
                  <c:v>1.246E-8</c:v>
                </c:pt>
                <c:pt idx="6927">
                  <c:v>1.24662E-8</c:v>
                </c:pt>
                <c:pt idx="6928">
                  <c:v>1.24725E-8</c:v>
                </c:pt>
                <c:pt idx="6929">
                  <c:v>1.2478700000000001E-8</c:v>
                </c:pt>
                <c:pt idx="6930">
                  <c:v>1.2485000000000001E-8</c:v>
                </c:pt>
                <c:pt idx="6931">
                  <c:v>1.24912E-8</c:v>
                </c:pt>
                <c:pt idx="6932">
                  <c:v>1.24975E-8</c:v>
                </c:pt>
                <c:pt idx="6933">
                  <c:v>1.2503699999999999E-8</c:v>
                </c:pt>
                <c:pt idx="6934">
                  <c:v>1.2509999999999999E-8</c:v>
                </c:pt>
                <c:pt idx="6935">
                  <c:v>1.25162E-8</c:v>
                </c:pt>
                <c:pt idx="6936">
                  <c:v>1.25225E-8</c:v>
                </c:pt>
                <c:pt idx="6937">
                  <c:v>1.25287E-8</c:v>
                </c:pt>
                <c:pt idx="6938">
                  <c:v>1.2534999999999999E-8</c:v>
                </c:pt>
                <c:pt idx="6939">
                  <c:v>1.25412E-8</c:v>
                </c:pt>
                <c:pt idx="6940">
                  <c:v>1.25475E-8</c:v>
                </c:pt>
                <c:pt idx="6941">
                  <c:v>1.25537E-8</c:v>
                </c:pt>
                <c:pt idx="6942">
                  <c:v>1.256E-8</c:v>
                </c:pt>
                <c:pt idx="6943">
                  <c:v>1.2566200000000001E-8</c:v>
                </c:pt>
                <c:pt idx="6944">
                  <c:v>1.2572500000000001E-8</c:v>
                </c:pt>
                <c:pt idx="6945">
                  <c:v>1.25787E-8</c:v>
                </c:pt>
                <c:pt idx="6946">
                  <c:v>1.2585E-8</c:v>
                </c:pt>
                <c:pt idx="6947">
                  <c:v>1.2591199999999999E-8</c:v>
                </c:pt>
                <c:pt idx="6948">
                  <c:v>1.2597500000000001E-8</c:v>
                </c:pt>
                <c:pt idx="6949">
                  <c:v>1.26037E-8</c:v>
                </c:pt>
                <c:pt idx="6950">
                  <c:v>1.261E-8</c:v>
                </c:pt>
                <c:pt idx="6951">
                  <c:v>1.26162E-8</c:v>
                </c:pt>
                <c:pt idx="6952">
                  <c:v>1.2622499999999999E-8</c:v>
                </c:pt>
                <c:pt idx="6953">
                  <c:v>1.26287E-8</c:v>
                </c:pt>
                <c:pt idx="6954">
                  <c:v>1.2635E-8</c:v>
                </c:pt>
                <c:pt idx="6955">
                  <c:v>1.26412E-8</c:v>
                </c:pt>
                <c:pt idx="6956">
                  <c:v>1.26475E-8</c:v>
                </c:pt>
                <c:pt idx="6957">
                  <c:v>1.2653700000000001E-8</c:v>
                </c:pt>
                <c:pt idx="6958">
                  <c:v>1.2660000000000001E-8</c:v>
                </c:pt>
                <c:pt idx="6959">
                  <c:v>1.26662E-8</c:v>
                </c:pt>
                <c:pt idx="6960">
                  <c:v>1.26725E-8</c:v>
                </c:pt>
                <c:pt idx="6961">
                  <c:v>1.2678699999999999E-8</c:v>
                </c:pt>
                <c:pt idx="6962">
                  <c:v>1.2685000000000001E-8</c:v>
                </c:pt>
                <c:pt idx="6963">
                  <c:v>1.26912E-8</c:v>
                </c:pt>
                <c:pt idx="6964">
                  <c:v>1.26975E-8</c:v>
                </c:pt>
                <c:pt idx="6965">
                  <c:v>1.2703699999999999E-8</c:v>
                </c:pt>
                <c:pt idx="6966">
                  <c:v>1.2709999999999999E-8</c:v>
                </c:pt>
                <c:pt idx="6967">
                  <c:v>1.27162E-8</c:v>
                </c:pt>
                <c:pt idx="6968">
                  <c:v>1.27225E-8</c:v>
                </c:pt>
                <c:pt idx="6969">
                  <c:v>1.27287E-8</c:v>
                </c:pt>
                <c:pt idx="6970">
                  <c:v>1.2735E-8</c:v>
                </c:pt>
                <c:pt idx="6971">
                  <c:v>1.2741200000000001E-8</c:v>
                </c:pt>
                <c:pt idx="6972">
                  <c:v>1.27475E-8</c:v>
                </c:pt>
                <c:pt idx="6973">
                  <c:v>1.27537E-8</c:v>
                </c:pt>
                <c:pt idx="6974">
                  <c:v>1.276E-8</c:v>
                </c:pt>
                <c:pt idx="6975">
                  <c:v>1.2766199999999999E-8</c:v>
                </c:pt>
                <c:pt idx="6976">
                  <c:v>1.2772500000000001E-8</c:v>
                </c:pt>
                <c:pt idx="6977">
                  <c:v>1.27787E-8</c:v>
                </c:pt>
                <c:pt idx="6978">
                  <c:v>1.2785E-8</c:v>
                </c:pt>
                <c:pt idx="6979">
                  <c:v>1.2791199999999999E-8</c:v>
                </c:pt>
                <c:pt idx="6980">
                  <c:v>1.2797499999999999E-8</c:v>
                </c:pt>
                <c:pt idx="6981">
                  <c:v>1.28037E-8</c:v>
                </c:pt>
                <c:pt idx="6982">
                  <c:v>1.281E-8</c:v>
                </c:pt>
                <c:pt idx="6983">
                  <c:v>1.28162E-8</c:v>
                </c:pt>
                <c:pt idx="6984">
                  <c:v>1.28225E-8</c:v>
                </c:pt>
                <c:pt idx="6985">
                  <c:v>1.2828700000000001E-8</c:v>
                </c:pt>
                <c:pt idx="6986">
                  <c:v>1.2835E-8</c:v>
                </c:pt>
                <c:pt idx="6987">
                  <c:v>1.28412E-8</c:v>
                </c:pt>
                <c:pt idx="6988">
                  <c:v>1.28475E-8</c:v>
                </c:pt>
                <c:pt idx="6989">
                  <c:v>1.2853700000000001E-8</c:v>
                </c:pt>
                <c:pt idx="6990">
                  <c:v>1.2860000000000001E-8</c:v>
                </c:pt>
                <c:pt idx="6991">
                  <c:v>1.28662E-8</c:v>
                </c:pt>
                <c:pt idx="6992">
                  <c:v>1.28725E-8</c:v>
                </c:pt>
                <c:pt idx="6993">
                  <c:v>1.2878699999999999E-8</c:v>
                </c:pt>
                <c:pt idx="6994">
                  <c:v>1.2884999999999999E-8</c:v>
                </c:pt>
                <c:pt idx="6995">
                  <c:v>1.28912E-8</c:v>
                </c:pt>
                <c:pt idx="6996">
                  <c:v>1.28975E-8</c:v>
                </c:pt>
                <c:pt idx="6997">
                  <c:v>1.29037E-8</c:v>
                </c:pt>
                <c:pt idx="6998">
                  <c:v>1.2909999999999999E-8</c:v>
                </c:pt>
                <c:pt idx="6999">
                  <c:v>1.2916200000000001E-8</c:v>
                </c:pt>
                <c:pt idx="7000">
                  <c:v>1.29225E-8</c:v>
                </c:pt>
                <c:pt idx="7001">
                  <c:v>1.29287E-8</c:v>
                </c:pt>
                <c:pt idx="7002">
                  <c:v>1.2935E-8</c:v>
                </c:pt>
                <c:pt idx="7003">
                  <c:v>1.2941200000000001E-8</c:v>
                </c:pt>
                <c:pt idx="7004">
                  <c:v>1.2947500000000001E-8</c:v>
                </c:pt>
                <c:pt idx="7005">
                  <c:v>1.29537E-8</c:v>
                </c:pt>
                <c:pt idx="7006">
                  <c:v>1.296E-8</c:v>
                </c:pt>
                <c:pt idx="7007">
                  <c:v>1.2966199999999999E-8</c:v>
                </c:pt>
                <c:pt idx="7008">
                  <c:v>1.2972499999999999E-8</c:v>
                </c:pt>
                <c:pt idx="7009">
                  <c:v>1.29787E-8</c:v>
                </c:pt>
                <c:pt idx="7010">
                  <c:v>1.2985E-8</c:v>
                </c:pt>
                <c:pt idx="7011">
                  <c:v>1.29912E-8</c:v>
                </c:pt>
                <c:pt idx="7012">
                  <c:v>1.2997499999999999E-8</c:v>
                </c:pt>
                <c:pt idx="7013">
                  <c:v>1.30037E-8</c:v>
                </c:pt>
                <c:pt idx="7014">
                  <c:v>1.301E-8</c:v>
                </c:pt>
                <c:pt idx="7015">
                  <c:v>1.30162E-8</c:v>
                </c:pt>
                <c:pt idx="7016">
                  <c:v>1.30225E-8</c:v>
                </c:pt>
                <c:pt idx="7017">
                  <c:v>1.3028700000000001E-8</c:v>
                </c:pt>
                <c:pt idx="7018">
                  <c:v>1.3035000000000001E-8</c:v>
                </c:pt>
                <c:pt idx="7019">
                  <c:v>1.30412E-8</c:v>
                </c:pt>
                <c:pt idx="7020">
                  <c:v>1.30475E-8</c:v>
                </c:pt>
                <c:pt idx="7021">
                  <c:v>1.3053699999999999E-8</c:v>
                </c:pt>
                <c:pt idx="7022">
                  <c:v>1.3060000000000001E-8</c:v>
                </c:pt>
                <c:pt idx="7023">
                  <c:v>1.30662E-8</c:v>
                </c:pt>
                <c:pt idx="7024">
                  <c:v>1.30725E-8</c:v>
                </c:pt>
                <c:pt idx="7025">
                  <c:v>1.30787E-8</c:v>
                </c:pt>
                <c:pt idx="7026">
                  <c:v>1.3084999999999999E-8</c:v>
                </c:pt>
                <c:pt idx="7027">
                  <c:v>1.30912E-8</c:v>
                </c:pt>
                <c:pt idx="7028">
                  <c:v>1.30975E-8</c:v>
                </c:pt>
                <c:pt idx="7029">
                  <c:v>1.31037E-8</c:v>
                </c:pt>
                <c:pt idx="7030">
                  <c:v>1.311E-8</c:v>
                </c:pt>
                <c:pt idx="7031">
                  <c:v>1.3116200000000001E-8</c:v>
                </c:pt>
                <c:pt idx="7032">
                  <c:v>1.3122500000000001E-8</c:v>
                </c:pt>
                <c:pt idx="7033">
                  <c:v>1.31287E-8</c:v>
                </c:pt>
                <c:pt idx="7034">
                  <c:v>1.3135E-8</c:v>
                </c:pt>
                <c:pt idx="7035">
                  <c:v>1.3141199999999999E-8</c:v>
                </c:pt>
                <c:pt idx="7036">
                  <c:v>1.3147500000000001E-8</c:v>
                </c:pt>
                <c:pt idx="7037">
                  <c:v>1.31537E-8</c:v>
                </c:pt>
                <c:pt idx="7038">
                  <c:v>1.316E-8</c:v>
                </c:pt>
                <c:pt idx="7039">
                  <c:v>1.3166199999999999E-8</c:v>
                </c:pt>
                <c:pt idx="7040">
                  <c:v>1.3172499999999999E-8</c:v>
                </c:pt>
                <c:pt idx="7041">
                  <c:v>1.31787E-8</c:v>
                </c:pt>
                <c:pt idx="7042">
                  <c:v>1.3185E-8</c:v>
                </c:pt>
                <c:pt idx="7043">
                  <c:v>1.31912E-8</c:v>
                </c:pt>
                <c:pt idx="7044">
                  <c:v>1.31975E-8</c:v>
                </c:pt>
                <c:pt idx="7045">
                  <c:v>1.3203700000000001E-8</c:v>
                </c:pt>
                <c:pt idx="7046">
                  <c:v>1.321E-8</c:v>
                </c:pt>
                <c:pt idx="7047">
                  <c:v>1.32162E-8</c:v>
                </c:pt>
                <c:pt idx="7048">
                  <c:v>1.32225E-8</c:v>
                </c:pt>
                <c:pt idx="7049">
                  <c:v>1.3228699999999999E-8</c:v>
                </c:pt>
                <c:pt idx="7050">
                  <c:v>1.3235000000000001E-8</c:v>
                </c:pt>
                <c:pt idx="7051">
                  <c:v>1.32412E-8</c:v>
                </c:pt>
                <c:pt idx="7052">
                  <c:v>1.32475E-8</c:v>
                </c:pt>
                <c:pt idx="7053">
                  <c:v>1.3253699999999999E-8</c:v>
                </c:pt>
                <c:pt idx="7054">
                  <c:v>1.3259999999999999E-8</c:v>
                </c:pt>
                <c:pt idx="7055">
                  <c:v>1.32662E-8</c:v>
                </c:pt>
                <c:pt idx="7056">
                  <c:v>1.32725E-8</c:v>
                </c:pt>
                <c:pt idx="7057">
                  <c:v>1.32787E-8</c:v>
                </c:pt>
                <c:pt idx="7058">
                  <c:v>1.3285E-8</c:v>
                </c:pt>
                <c:pt idx="7059">
                  <c:v>1.3291200000000001E-8</c:v>
                </c:pt>
                <c:pt idx="7060">
                  <c:v>1.32975E-8</c:v>
                </c:pt>
                <c:pt idx="7061">
                  <c:v>1.33037E-8</c:v>
                </c:pt>
                <c:pt idx="7062">
                  <c:v>1.331E-8</c:v>
                </c:pt>
                <c:pt idx="7063">
                  <c:v>1.3316200000000001E-8</c:v>
                </c:pt>
                <c:pt idx="7064">
                  <c:v>1.3322500000000001E-8</c:v>
                </c:pt>
                <c:pt idx="7065">
                  <c:v>1.33287E-8</c:v>
                </c:pt>
                <c:pt idx="7066">
                  <c:v>1.3335E-8</c:v>
                </c:pt>
                <c:pt idx="7067">
                  <c:v>1.3341199999999999E-8</c:v>
                </c:pt>
                <c:pt idx="7068">
                  <c:v>1.3347499999999999E-8</c:v>
                </c:pt>
                <c:pt idx="7069">
                  <c:v>1.33537E-8</c:v>
                </c:pt>
                <c:pt idx="7070">
                  <c:v>1.336E-8</c:v>
                </c:pt>
                <c:pt idx="7071">
                  <c:v>1.33662E-8</c:v>
                </c:pt>
                <c:pt idx="7072">
                  <c:v>1.3372499999999999E-8</c:v>
                </c:pt>
                <c:pt idx="7073">
                  <c:v>1.3378700000000001E-8</c:v>
                </c:pt>
                <c:pt idx="7074">
                  <c:v>1.3385E-8</c:v>
                </c:pt>
                <c:pt idx="7075">
                  <c:v>1.33912E-8</c:v>
                </c:pt>
                <c:pt idx="7076">
                  <c:v>1.33975E-8</c:v>
                </c:pt>
                <c:pt idx="7077">
                  <c:v>1.3403700000000001E-8</c:v>
                </c:pt>
                <c:pt idx="7078">
                  <c:v>1.3410000000000001E-8</c:v>
                </c:pt>
                <c:pt idx="7079">
                  <c:v>1.34162E-8</c:v>
                </c:pt>
                <c:pt idx="7080">
                  <c:v>1.34225E-8</c:v>
                </c:pt>
                <c:pt idx="7081">
                  <c:v>1.3428699999999999E-8</c:v>
                </c:pt>
                <c:pt idx="7082">
                  <c:v>1.3434999999999999E-8</c:v>
                </c:pt>
                <c:pt idx="7083">
                  <c:v>1.34412E-8</c:v>
                </c:pt>
                <c:pt idx="7084">
                  <c:v>1.34475E-8</c:v>
                </c:pt>
                <c:pt idx="7085">
                  <c:v>1.34537E-8</c:v>
                </c:pt>
                <c:pt idx="7086">
                  <c:v>1.3459999999999999E-8</c:v>
                </c:pt>
                <c:pt idx="7087">
                  <c:v>1.3466200000000001E-8</c:v>
                </c:pt>
                <c:pt idx="7088">
                  <c:v>1.34725E-8</c:v>
                </c:pt>
                <c:pt idx="7089">
                  <c:v>1.34787E-8</c:v>
                </c:pt>
                <c:pt idx="7090">
                  <c:v>1.3485E-8</c:v>
                </c:pt>
                <c:pt idx="7091">
                  <c:v>1.3491200000000001E-8</c:v>
                </c:pt>
                <c:pt idx="7092">
                  <c:v>1.3497500000000001E-8</c:v>
                </c:pt>
                <c:pt idx="7093">
                  <c:v>1.35037E-8</c:v>
                </c:pt>
                <c:pt idx="7094">
                  <c:v>1.351E-8</c:v>
                </c:pt>
                <c:pt idx="7095">
                  <c:v>1.3516199999999999E-8</c:v>
                </c:pt>
                <c:pt idx="7096">
                  <c:v>1.3522500000000001E-8</c:v>
                </c:pt>
                <c:pt idx="7097">
                  <c:v>1.35287E-8</c:v>
                </c:pt>
                <c:pt idx="7098">
                  <c:v>1.3535E-8</c:v>
                </c:pt>
                <c:pt idx="7099">
                  <c:v>1.35412E-8</c:v>
                </c:pt>
                <c:pt idx="7100">
                  <c:v>1.3547499999999999E-8</c:v>
                </c:pt>
                <c:pt idx="7101">
                  <c:v>1.35537E-8</c:v>
                </c:pt>
                <c:pt idx="7102">
                  <c:v>1.356E-8</c:v>
                </c:pt>
                <c:pt idx="7103">
                  <c:v>1.35662E-8</c:v>
                </c:pt>
                <c:pt idx="7104">
                  <c:v>1.35725E-8</c:v>
                </c:pt>
                <c:pt idx="7105">
                  <c:v>1.3578700000000001E-8</c:v>
                </c:pt>
                <c:pt idx="7106">
                  <c:v>1.3585000000000001E-8</c:v>
                </c:pt>
                <c:pt idx="7107">
                  <c:v>1.35912E-8</c:v>
                </c:pt>
                <c:pt idx="7108">
                  <c:v>1.35975E-8</c:v>
                </c:pt>
                <c:pt idx="7109">
                  <c:v>1.3603699999999999E-8</c:v>
                </c:pt>
                <c:pt idx="7110">
                  <c:v>1.3610000000000001E-8</c:v>
                </c:pt>
                <c:pt idx="7111">
                  <c:v>1.36162E-8</c:v>
                </c:pt>
                <c:pt idx="7112">
                  <c:v>1.36225E-8</c:v>
                </c:pt>
                <c:pt idx="7113">
                  <c:v>1.3628699999999999E-8</c:v>
                </c:pt>
                <c:pt idx="7114">
                  <c:v>1.3634999999999999E-8</c:v>
                </c:pt>
                <c:pt idx="7115">
                  <c:v>1.36412E-8</c:v>
                </c:pt>
                <c:pt idx="7116">
                  <c:v>1.36475E-8</c:v>
                </c:pt>
                <c:pt idx="7117">
                  <c:v>1.36537E-8</c:v>
                </c:pt>
                <c:pt idx="7118">
                  <c:v>1.366E-8</c:v>
                </c:pt>
                <c:pt idx="7119">
                  <c:v>1.3666200000000001E-8</c:v>
                </c:pt>
                <c:pt idx="7120">
                  <c:v>1.3672500000000001E-8</c:v>
                </c:pt>
                <c:pt idx="7121">
                  <c:v>1.36787E-8</c:v>
                </c:pt>
                <c:pt idx="7122">
                  <c:v>1.3685E-8</c:v>
                </c:pt>
                <c:pt idx="7123">
                  <c:v>1.3691199999999999E-8</c:v>
                </c:pt>
                <c:pt idx="7124">
                  <c:v>1.3697500000000001E-8</c:v>
                </c:pt>
                <c:pt idx="7125">
                  <c:v>1.37037E-8</c:v>
                </c:pt>
                <c:pt idx="7126">
                  <c:v>1.371E-8</c:v>
                </c:pt>
                <c:pt idx="7127">
                  <c:v>1.3716199999999999E-8</c:v>
                </c:pt>
                <c:pt idx="7128">
                  <c:v>1.3722499999999999E-8</c:v>
                </c:pt>
                <c:pt idx="7129">
                  <c:v>1.37287E-8</c:v>
                </c:pt>
                <c:pt idx="7130">
                  <c:v>1.3735E-8</c:v>
                </c:pt>
                <c:pt idx="7131">
                  <c:v>1.37412E-8</c:v>
                </c:pt>
                <c:pt idx="7132">
                  <c:v>1.37475E-8</c:v>
                </c:pt>
                <c:pt idx="7133">
                  <c:v>1.3753700000000001E-8</c:v>
                </c:pt>
                <c:pt idx="7134">
                  <c:v>1.376E-8</c:v>
                </c:pt>
                <c:pt idx="7135">
                  <c:v>1.37662E-8</c:v>
                </c:pt>
                <c:pt idx="7136">
                  <c:v>1.37725E-8</c:v>
                </c:pt>
                <c:pt idx="7137">
                  <c:v>1.3778700000000001E-8</c:v>
                </c:pt>
                <c:pt idx="7138">
                  <c:v>1.3785000000000001E-8</c:v>
                </c:pt>
                <c:pt idx="7139">
                  <c:v>1.37912E-8</c:v>
                </c:pt>
                <c:pt idx="7140">
                  <c:v>1.37975E-8</c:v>
                </c:pt>
                <c:pt idx="7141">
                  <c:v>1.3803699999999999E-8</c:v>
                </c:pt>
                <c:pt idx="7142">
                  <c:v>1.3809999999999999E-8</c:v>
                </c:pt>
                <c:pt idx="7143">
                  <c:v>1.38162E-8</c:v>
                </c:pt>
                <c:pt idx="7144">
                  <c:v>1.38225E-8</c:v>
                </c:pt>
                <c:pt idx="7145">
                  <c:v>1.38287E-8</c:v>
                </c:pt>
                <c:pt idx="7146">
                  <c:v>1.3834999999999999E-8</c:v>
                </c:pt>
                <c:pt idx="7147">
                  <c:v>1.3841200000000001E-8</c:v>
                </c:pt>
                <c:pt idx="7148">
                  <c:v>1.38475E-8</c:v>
                </c:pt>
                <c:pt idx="7149">
                  <c:v>1.38537E-8</c:v>
                </c:pt>
                <c:pt idx="7150">
                  <c:v>1.386E-8</c:v>
                </c:pt>
                <c:pt idx="7151">
                  <c:v>1.3866200000000001E-8</c:v>
                </c:pt>
                <c:pt idx="7152">
                  <c:v>1.3872500000000001E-8</c:v>
                </c:pt>
                <c:pt idx="7153">
                  <c:v>1.38787E-8</c:v>
                </c:pt>
                <c:pt idx="7154">
                  <c:v>1.3885E-8</c:v>
                </c:pt>
                <c:pt idx="7155">
                  <c:v>1.3891199999999999E-8</c:v>
                </c:pt>
                <c:pt idx="7156">
                  <c:v>1.3897499999999999E-8</c:v>
                </c:pt>
                <c:pt idx="7157">
                  <c:v>1.39037E-8</c:v>
                </c:pt>
                <c:pt idx="7158">
                  <c:v>1.391E-8</c:v>
                </c:pt>
                <c:pt idx="7159">
                  <c:v>1.39162E-8</c:v>
                </c:pt>
                <c:pt idx="7160">
                  <c:v>1.3922499999999999E-8</c:v>
                </c:pt>
                <c:pt idx="7161">
                  <c:v>1.3928700000000001E-8</c:v>
                </c:pt>
                <c:pt idx="7162">
                  <c:v>1.3935E-8</c:v>
                </c:pt>
                <c:pt idx="7163">
                  <c:v>1.39412E-8</c:v>
                </c:pt>
                <c:pt idx="7164">
                  <c:v>1.39475E-8</c:v>
                </c:pt>
                <c:pt idx="7165">
                  <c:v>1.3953700000000001E-8</c:v>
                </c:pt>
                <c:pt idx="7166">
                  <c:v>1.3960000000000001E-8</c:v>
                </c:pt>
                <c:pt idx="7167">
                  <c:v>1.39662E-8</c:v>
                </c:pt>
                <c:pt idx="7168">
                  <c:v>1.39725E-8</c:v>
                </c:pt>
                <c:pt idx="7169">
                  <c:v>1.3978699999999999E-8</c:v>
                </c:pt>
                <c:pt idx="7170">
                  <c:v>1.3985000000000001E-8</c:v>
                </c:pt>
                <c:pt idx="7171">
                  <c:v>1.39912E-8</c:v>
                </c:pt>
                <c:pt idx="7172">
                  <c:v>1.39975E-8</c:v>
                </c:pt>
                <c:pt idx="7173">
                  <c:v>1.40037E-8</c:v>
                </c:pt>
                <c:pt idx="7174">
                  <c:v>1.4009999999999999E-8</c:v>
                </c:pt>
                <c:pt idx="7175">
                  <c:v>1.40162E-8</c:v>
                </c:pt>
                <c:pt idx="7176">
                  <c:v>1.40225E-8</c:v>
                </c:pt>
                <c:pt idx="7177">
                  <c:v>1.40287E-8</c:v>
                </c:pt>
                <c:pt idx="7178">
                  <c:v>1.4035E-8</c:v>
                </c:pt>
                <c:pt idx="7179">
                  <c:v>1.4041200000000001E-8</c:v>
                </c:pt>
                <c:pt idx="7180">
                  <c:v>1.4047500000000001E-8</c:v>
                </c:pt>
                <c:pt idx="7181">
                  <c:v>1.40537E-8</c:v>
                </c:pt>
                <c:pt idx="7182">
                  <c:v>1.406E-8</c:v>
                </c:pt>
                <c:pt idx="7183">
                  <c:v>1.4066199999999999E-8</c:v>
                </c:pt>
                <c:pt idx="7184">
                  <c:v>1.4072500000000001E-8</c:v>
                </c:pt>
                <c:pt idx="7185">
                  <c:v>1.40787E-8</c:v>
                </c:pt>
                <c:pt idx="7186">
                  <c:v>1.4085E-8</c:v>
                </c:pt>
                <c:pt idx="7187">
                  <c:v>1.4091199999999999E-8</c:v>
                </c:pt>
                <c:pt idx="7188">
                  <c:v>1.4097499999999999E-8</c:v>
                </c:pt>
                <c:pt idx="7189">
                  <c:v>1.41037E-8</c:v>
                </c:pt>
                <c:pt idx="7190">
                  <c:v>1.411E-8</c:v>
                </c:pt>
                <c:pt idx="7191">
                  <c:v>1.41162E-8</c:v>
                </c:pt>
                <c:pt idx="7192">
                  <c:v>1.41225E-8</c:v>
                </c:pt>
                <c:pt idx="7193">
                  <c:v>1.4128700000000001E-8</c:v>
                </c:pt>
                <c:pt idx="7194">
                  <c:v>1.4135000000000001E-8</c:v>
                </c:pt>
                <c:pt idx="7195">
                  <c:v>1.41412E-8</c:v>
                </c:pt>
                <c:pt idx="7196">
                  <c:v>1.41475E-8</c:v>
                </c:pt>
                <c:pt idx="7197">
                  <c:v>1.4153699999999999E-8</c:v>
                </c:pt>
                <c:pt idx="7198">
                  <c:v>1.4160000000000001E-8</c:v>
                </c:pt>
                <c:pt idx="7199">
                  <c:v>1.41662E-8</c:v>
                </c:pt>
                <c:pt idx="7200">
                  <c:v>1.41725E-8</c:v>
                </c:pt>
                <c:pt idx="7201">
                  <c:v>1.4178699999999999E-8</c:v>
                </c:pt>
                <c:pt idx="7202">
                  <c:v>1.4184999999999999E-8</c:v>
                </c:pt>
                <c:pt idx="7203">
                  <c:v>1.41912E-8</c:v>
                </c:pt>
                <c:pt idx="7204">
                  <c:v>1.41975E-8</c:v>
                </c:pt>
                <c:pt idx="7205">
                  <c:v>1.42037E-8</c:v>
                </c:pt>
                <c:pt idx="7206">
                  <c:v>1.421E-8</c:v>
                </c:pt>
                <c:pt idx="7207">
                  <c:v>1.4216200000000001E-8</c:v>
                </c:pt>
                <c:pt idx="7208">
                  <c:v>1.42225E-8</c:v>
                </c:pt>
                <c:pt idx="7209">
                  <c:v>1.42287E-8</c:v>
                </c:pt>
                <c:pt idx="7210">
                  <c:v>1.4235E-8</c:v>
                </c:pt>
                <c:pt idx="7211">
                  <c:v>1.4241200000000001E-8</c:v>
                </c:pt>
                <c:pt idx="7212">
                  <c:v>1.4247500000000001E-8</c:v>
                </c:pt>
                <c:pt idx="7213">
                  <c:v>1.42537E-8</c:v>
                </c:pt>
                <c:pt idx="7214">
                  <c:v>1.426E-8</c:v>
                </c:pt>
                <c:pt idx="7215">
                  <c:v>1.4266199999999999E-8</c:v>
                </c:pt>
                <c:pt idx="7216">
                  <c:v>1.4272499999999999E-8</c:v>
                </c:pt>
                <c:pt idx="7217">
                  <c:v>1.42787E-8</c:v>
                </c:pt>
                <c:pt idx="7218">
                  <c:v>1.4285E-8</c:v>
                </c:pt>
                <c:pt idx="7219">
                  <c:v>1.42912E-8</c:v>
                </c:pt>
                <c:pt idx="7220">
                  <c:v>1.4297499999999999E-8</c:v>
                </c:pt>
                <c:pt idx="7221">
                  <c:v>1.4303700000000001E-8</c:v>
                </c:pt>
                <c:pt idx="7222">
                  <c:v>1.431E-8</c:v>
                </c:pt>
                <c:pt idx="7223">
                  <c:v>1.43162E-8</c:v>
                </c:pt>
                <c:pt idx="7224">
                  <c:v>1.43225E-8</c:v>
                </c:pt>
                <c:pt idx="7225">
                  <c:v>1.4328700000000001E-8</c:v>
                </c:pt>
                <c:pt idx="7226">
                  <c:v>1.4335000000000001E-8</c:v>
                </c:pt>
                <c:pt idx="7227">
                  <c:v>1.43412E-8</c:v>
                </c:pt>
                <c:pt idx="7228">
                  <c:v>1.43475E-8</c:v>
                </c:pt>
                <c:pt idx="7229">
                  <c:v>1.4353699999999999E-8</c:v>
                </c:pt>
                <c:pt idx="7230">
                  <c:v>1.4359999999999999E-8</c:v>
                </c:pt>
                <c:pt idx="7231">
                  <c:v>1.43662E-8</c:v>
                </c:pt>
                <c:pt idx="7232">
                  <c:v>1.43725E-8</c:v>
                </c:pt>
                <c:pt idx="7233">
                  <c:v>1.43787E-8</c:v>
                </c:pt>
                <c:pt idx="7234">
                  <c:v>1.4384999999999999E-8</c:v>
                </c:pt>
                <c:pt idx="7235">
                  <c:v>1.4391200000000001E-8</c:v>
                </c:pt>
                <c:pt idx="7236">
                  <c:v>1.43975E-8</c:v>
                </c:pt>
                <c:pt idx="7237">
                  <c:v>1.44037E-8</c:v>
                </c:pt>
                <c:pt idx="7238">
                  <c:v>1.441E-8</c:v>
                </c:pt>
                <c:pt idx="7239">
                  <c:v>1.4416200000000001E-8</c:v>
                </c:pt>
                <c:pt idx="7240">
                  <c:v>1.4422500000000001E-8</c:v>
                </c:pt>
                <c:pt idx="7241">
                  <c:v>1.44287E-8</c:v>
                </c:pt>
                <c:pt idx="7242">
                  <c:v>1.4435E-8</c:v>
                </c:pt>
                <c:pt idx="7243">
                  <c:v>1.4441199999999999E-8</c:v>
                </c:pt>
                <c:pt idx="7244">
                  <c:v>1.4447500000000001E-8</c:v>
                </c:pt>
                <c:pt idx="7245">
                  <c:v>1.44537E-8</c:v>
                </c:pt>
                <c:pt idx="7246">
                  <c:v>1.446E-8</c:v>
                </c:pt>
                <c:pt idx="7247">
                  <c:v>1.44662E-8</c:v>
                </c:pt>
                <c:pt idx="7248">
                  <c:v>1.4472499999999999E-8</c:v>
                </c:pt>
                <c:pt idx="7249">
                  <c:v>1.44787E-8</c:v>
                </c:pt>
                <c:pt idx="7250">
                  <c:v>1.4485E-8</c:v>
                </c:pt>
                <c:pt idx="7251">
                  <c:v>1.44912E-8</c:v>
                </c:pt>
                <c:pt idx="7252">
                  <c:v>1.44975E-8</c:v>
                </c:pt>
                <c:pt idx="7253">
                  <c:v>1.4503700000000001E-8</c:v>
                </c:pt>
                <c:pt idx="7254">
                  <c:v>1.4510000000000001E-8</c:v>
                </c:pt>
                <c:pt idx="7255">
                  <c:v>1.45162E-8</c:v>
                </c:pt>
                <c:pt idx="7256">
                  <c:v>1.45225E-8</c:v>
                </c:pt>
                <c:pt idx="7257">
                  <c:v>1.4528699999999999E-8</c:v>
                </c:pt>
                <c:pt idx="7258">
                  <c:v>1.4535000000000001E-8</c:v>
                </c:pt>
                <c:pt idx="7259">
                  <c:v>1.45412E-8</c:v>
                </c:pt>
                <c:pt idx="7260">
                  <c:v>1.45475E-8</c:v>
                </c:pt>
                <c:pt idx="7261">
                  <c:v>1.4553699999999999E-8</c:v>
                </c:pt>
                <c:pt idx="7262">
                  <c:v>1.4559999999999999E-8</c:v>
                </c:pt>
                <c:pt idx="7263">
                  <c:v>1.45662E-8</c:v>
                </c:pt>
                <c:pt idx="7264">
                  <c:v>1.45725E-8</c:v>
                </c:pt>
                <c:pt idx="7265">
                  <c:v>1.45787E-8</c:v>
                </c:pt>
                <c:pt idx="7266">
                  <c:v>1.4585E-8</c:v>
                </c:pt>
                <c:pt idx="7267">
                  <c:v>1.4591200000000001E-8</c:v>
                </c:pt>
                <c:pt idx="7268">
                  <c:v>1.4597500000000001E-8</c:v>
                </c:pt>
                <c:pt idx="7269">
                  <c:v>1.46037E-8</c:v>
                </c:pt>
                <c:pt idx="7270">
                  <c:v>1.461E-8</c:v>
                </c:pt>
                <c:pt idx="7271">
                  <c:v>1.4616199999999999E-8</c:v>
                </c:pt>
                <c:pt idx="7272">
                  <c:v>1.4622500000000001E-8</c:v>
                </c:pt>
                <c:pt idx="7273">
                  <c:v>1.46287E-8</c:v>
                </c:pt>
                <c:pt idx="7274">
                  <c:v>1.4635E-8</c:v>
                </c:pt>
                <c:pt idx="7275">
                  <c:v>1.4641199999999999E-8</c:v>
                </c:pt>
                <c:pt idx="7276">
                  <c:v>1.4647499999999999E-8</c:v>
                </c:pt>
                <c:pt idx="7277">
                  <c:v>1.46537E-8</c:v>
                </c:pt>
                <c:pt idx="7278">
                  <c:v>1.466E-8</c:v>
                </c:pt>
                <c:pt idx="7279">
                  <c:v>1.46662E-8</c:v>
                </c:pt>
                <c:pt idx="7280">
                  <c:v>1.46725E-8</c:v>
                </c:pt>
                <c:pt idx="7281">
                  <c:v>1.4678700000000001E-8</c:v>
                </c:pt>
                <c:pt idx="7282">
                  <c:v>1.4685E-8</c:v>
                </c:pt>
                <c:pt idx="7283">
                  <c:v>1.46912E-8</c:v>
                </c:pt>
                <c:pt idx="7284">
                  <c:v>1.46975E-8</c:v>
                </c:pt>
                <c:pt idx="7285">
                  <c:v>1.4703699999999999E-8</c:v>
                </c:pt>
                <c:pt idx="7286">
                  <c:v>1.4710000000000001E-8</c:v>
                </c:pt>
                <c:pt idx="7287">
                  <c:v>1.47162E-8</c:v>
                </c:pt>
                <c:pt idx="7288">
                  <c:v>1.47225E-8</c:v>
                </c:pt>
                <c:pt idx="7289">
                  <c:v>1.4728699999999999E-8</c:v>
                </c:pt>
                <c:pt idx="7290">
                  <c:v>1.4734999999999999E-8</c:v>
                </c:pt>
                <c:pt idx="7291">
                  <c:v>1.47412E-8</c:v>
                </c:pt>
                <c:pt idx="7292">
                  <c:v>1.47475E-8</c:v>
                </c:pt>
                <c:pt idx="7293">
                  <c:v>1.47537E-8</c:v>
                </c:pt>
                <c:pt idx="7294">
                  <c:v>1.4759999999999999E-8</c:v>
                </c:pt>
                <c:pt idx="7295">
                  <c:v>1.4766200000000001E-8</c:v>
                </c:pt>
                <c:pt idx="7296">
                  <c:v>1.47725E-8</c:v>
                </c:pt>
                <c:pt idx="7297">
                  <c:v>1.47787E-8</c:v>
                </c:pt>
                <c:pt idx="7298">
                  <c:v>1.4785E-8</c:v>
                </c:pt>
                <c:pt idx="7299">
                  <c:v>1.4791200000000001E-8</c:v>
                </c:pt>
                <c:pt idx="7300">
                  <c:v>1.4797500000000001E-8</c:v>
                </c:pt>
                <c:pt idx="7301">
                  <c:v>1.48037E-8</c:v>
                </c:pt>
                <c:pt idx="7302">
                  <c:v>1.481E-8</c:v>
                </c:pt>
                <c:pt idx="7303">
                  <c:v>1.4816199999999999E-8</c:v>
                </c:pt>
                <c:pt idx="7304">
                  <c:v>1.4822499999999999E-8</c:v>
                </c:pt>
                <c:pt idx="7305">
                  <c:v>1.48287E-8</c:v>
                </c:pt>
                <c:pt idx="7306">
                  <c:v>1.4835E-8</c:v>
                </c:pt>
                <c:pt idx="7307">
                  <c:v>1.48412E-8</c:v>
                </c:pt>
                <c:pt idx="7308">
                  <c:v>1.4847499999999999E-8</c:v>
                </c:pt>
                <c:pt idx="7309">
                  <c:v>1.4853700000000001E-8</c:v>
                </c:pt>
                <c:pt idx="7310">
                  <c:v>1.486E-8</c:v>
                </c:pt>
                <c:pt idx="7311">
                  <c:v>1.48662E-8</c:v>
                </c:pt>
                <c:pt idx="7312">
                  <c:v>1.48725E-8</c:v>
                </c:pt>
                <c:pt idx="7313">
                  <c:v>1.4878700000000001E-8</c:v>
                </c:pt>
                <c:pt idx="7314">
                  <c:v>1.4885000000000001E-8</c:v>
                </c:pt>
                <c:pt idx="7315">
                  <c:v>1.48912E-8</c:v>
                </c:pt>
                <c:pt idx="7316">
                  <c:v>1.48975E-8</c:v>
                </c:pt>
                <c:pt idx="7317">
                  <c:v>1.4903699999999999E-8</c:v>
                </c:pt>
                <c:pt idx="7318">
                  <c:v>1.4909999999999999E-8</c:v>
                </c:pt>
                <c:pt idx="7319">
                  <c:v>1.49162E-8</c:v>
                </c:pt>
                <c:pt idx="7320">
                  <c:v>1.49225E-8</c:v>
                </c:pt>
                <c:pt idx="7321">
                  <c:v>1.4928700000000001E-8</c:v>
                </c:pt>
                <c:pt idx="7322">
                  <c:v>1.4935000000000001E-8</c:v>
                </c:pt>
                <c:pt idx="7323">
                  <c:v>1.4941199999999999E-8</c:v>
                </c:pt>
                <c:pt idx="7324">
                  <c:v>1.4947499999999999E-8</c:v>
                </c:pt>
                <c:pt idx="7325">
                  <c:v>1.49537E-8</c:v>
                </c:pt>
                <c:pt idx="7326">
                  <c:v>1.496E-8</c:v>
                </c:pt>
                <c:pt idx="7327">
                  <c:v>1.4966200000000001E-8</c:v>
                </c:pt>
                <c:pt idx="7328">
                  <c:v>1.4972500000000001E-8</c:v>
                </c:pt>
                <c:pt idx="7329">
                  <c:v>1.4978700000000002E-8</c:v>
                </c:pt>
                <c:pt idx="7330">
                  <c:v>1.4985000000000002E-8</c:v>
                </c:pt>
                <c:pt idx="7331">
                  <c:v>1.4991199999999999E-8</c:v>
                </c:pt>
                <c:pt idx="7332">
                  <c:v>1.4997499999999999E-8</c:v>
                </c:pt>
                <c:pt idx="7333">
                  <c:v>1.50037E-8</c:v>
                </c:pt>
                <c:pt idx="7334">
                  <c:v>1.501E-8</c:v>
                </c:pt>
                <c:pt idx="7335">
                  <c:v>1.5016200000000001E-8</c:v>
                </c:pt>
                <c:pt idx="7336">
                  <c:v>1.5022500000000001E-8</c:v>
                </c:pt>
                <c:pt idx="7337">
                  <c:v>1.5028699999999999E-8</c:v>
                </c:pt>
                <c:pt idx="7338">
                  <c:v>1.5034999999999999E-8</c:v>
                </c:pt>
                <c:pt idx="7339">
                  <c:v>1.50412E-8</c:v>
                </c:pt>
                <c:pt idx="7340">
                  <c:v>1.50475E-8</c:v>
                </c:pt>
                <c:pt idx="7341">
                  <c:v>1.5053700000000001E-8</c:v>
                </c:pt>
                <c:pt idx="7342">
                  <c:v>1.5060000000000001E-8</c:v>
                </c:pt>
                <c:pt idx="7343">
                  <c:v>1.5066200000000002E-8</c:v>
                </c:pt>
                <c:pt idx="7344">
                  <c:v>1.5072500000000001E-8</c:v>
                </c:pt>
                <c:pt idx="7345">
                  <c:v>1.5078699999999999E-8</c:v>
                </c:pt>
                <c:pt idx="7346">
                  <c:v>1.5084999999999999E-8</c:v>
                </c:pt>
                <c:pt idx="7347">
                  <c:v>1.50912E-8</c:v>
                </c:pt>
                <c:pt idx="7348">
                  <c:v>1.50975E-8</c:v>
                </c:pt>
                <c:pt idx="7349">
                  <c:v>1.5103700000000001E-8</c:v>
                </c:pt>
                <c:pt idx="7350">
                  <c:v>1.5110000000000001E-8</c:v>
                </c:pt>
                <c:pt idx="7351">
                  <c:v>1.5116199999999999E-8</c:v>
                </c:pt>
                <c:pt idx="7352">
                  <c:v>1.5122499999999999E-8</c:v>
                </c:pt>
                <c:pt idx="7353">
                  <c:v>1.51287E-8</c:v>
                </c:pt>
                <c:pt idx="7354">
                  <c:v>1.5135E-8</c:v>
                </c:pt>
                <c:pt idx="7355">
                  <c:v>1.5141200000000001E-8</c:v>
                </c:pt>
                <c:pt idx="7356">
                  <c:v>1.51475E-8</c:v>
                </c:pt>
                <c:pt idx="7357">
                  <c:v>1.5153700000000002E-8</c:v>
                </c:pt>
                <c:pt idx="7358">
                  <c:v>1.5160000000000001E-8</c:v>
                </c:pt>
                <c:pt idx="7359">
                  <c:v>1.5166199999999999E-8</c:v>
                </c:pt>
                <c:pt idx="7360">
                  <c:v>1.5172499999999999E-8</c:v>
                </c:pt>
                <c:pt idx="7361">
                  <c:v>1.51787E-8</c:v>
                </c:pt>
                <c:pt idx="7362">
                  <c:v>1.5185E-8</c:v>
                </c:pt>
                <c:pt idx="7363">
                  <c:v>1.5191200000000001E-8</c:v>
                </c:pt>
                <c:pt idx="7364">
                  <c:v>1.5197500000000001E-8</c:v>
                </c:pt>
                <c:pt idx="7365">
                  <c:v>1.5203699999999999E-8</c:v>
                </c:pt>
                <c:pt idx="7366">
                  <c:v>1.5209999999999999E-8</c:v>
                </c:pt>
                <c:pt idx="7367">
                  <c:v>1.52162E-8</c:v>
                </c:pt>
                <c:pt idx="7368">
                  <c:v>1.5222499999999999E-8</c:v>
                </c:pt>
                <c:pt idx="7369">
                  <c:v>1.5228700000000001E-8</c:v>
                </c:pt>
                <c:pt idx="7370">
                  <c:v>1.5235E-8</c:v>
                </c:pt>
                <c:pt idx="7371">
                  <c:v>1.5241200000000002E-8</c:v>
                </c:pt>
                <c:pt idx="7372">
                  <c:v>1.5247500000000001E-8</c:v>
                </c:pt>
                <c:pt idx="7373">
                  <c:v>1.5253699999999999E-8</c:v>
                </c:pt>
                <c:pt idx="7374">
                  <c:v>1.5259999999999999E-8</c:v>
                </c:pt>
                <c:pt idx="7375">
                  <c:v>1.52662E-8</c:v>
                </c:pt>
                <c:pt idx="7376">
                  <c:v>1.52725E-8</c:v>
                </c:pt>
                <c:pt idx="7377">
                  <c:v>1.5278700000000001E-8</c:v>
                </c:pt>
                <c:pt idx="7378">
                  <c:v>1.5285000000000001E-8</c:v>
                </c:pt>
                <c:pt idx="7379">
                  <c:v>1.5291199999999999E-8</c:v>
                </c:pt>
                <c:pt idx="7380">
                  <c:v>1.5297499999999999E-8</c:v>
                </c:pt>
                <c:pt idx="7381">
                  <c:v>1.53037E-8</c:v>
                </c:pt>
                <c:pt idx="7382">
                  <c:v>1.5309999999999999E-8</c:v>
                </c:pt>
                <c:pt idx="7383">
                  <c:v>1.5316200000000001E-8</c:v>
                </c:pt>
                <c:pt idx="7384">
                  <c:v>1.53225E-8</c:v>
                </c:pt>
                <c:pt idx="7385">
                  <c:v>1.5328700000000001E-8</c:v>
                </c:pt>
                <c:pt idx="7386">
                  <c:v>1.5335000000000001E-8</c:v>
                </c:pt>
                <c:pt idx="7387">
                  <c:v>1.5341199999999999E-8</c:v>
                </c:pt>
                <c:pt idx="7388">
                  <c:v>1.5347499999999999E-8</c:v>
                </c:pt>
                <c:pt idx="7389">
                  <c:v>1.53537E-8</c:v>
                </c:pt>
                <c:pt idx="7390">
                  <c:v>1.536E-8</c:v>
                </c:pt>
                <c:pt idx="7391">
                  <c:v>1.5366200000000001E-8</c:v>
                </c:pt>
                <c:pt idx="7392">
                  <c:v>1.5372500000000001E-8</c:v>
                </c:pt>
                <c:pt idx="7393">
                  <c:v>1.5378699999999999E-8</c:v>
                </c:pt>
                <c:pt idx="7394">
                  <c:v>1.5384999999999998E-8</c:v>
                </c:pt>
                <c:pt idx="7395">
                  <c:v>1.53912E-8</c:v>
                </c:pt>
                <c:pt idx="7396">
                  <c:v>1.5397499999999999E-8</c:v>
                </c:pt>
                <c:pt idx="7397">
                  <c:v>1.54037E-8</c:v>
                </c:pt>
                <c:pt idx="7398">
                  <c:v>1.541E-8</c:v>
                </c:pt>
                <c:pt idx="7399">
                  <c:v>1.5416200000000001E-8</c:v>
                </c:pt>
                <c:pt idx="7400">
                  <c:v>1.5422500000000001E-8</c:v>
                </c:pt>
                <c:pt idx="7401">
                  <c:v>1.5428699999999999E-8</c:v>
                </c:pt>
                <c:pt idx="7402">
                  <c:v>1.5434999999999999E-8</c:v>
                </c:pt>
                <c:pt idx="7403">
                  <c:v>1.54412E-8</c:v>
                </c:pt>
                <c:pt idx="7404">
                  <c:v>1.54475E-8</c:v>
                </c:pt>
                <c:pt idx="7405">
                  <c:v>1.5453700000000001E-8</c:v>
                </c:pt>
                <c:pt idx="7406">
                  <c:v>1.5460000000000001E-8</c:v>
                </c:pt>
                <c:pt idx="7407">
                  <c:v>1.5466199999999999E-8</c:v>
                </c:pt>
                <c:pt idx="7408">
                  <c:v>1.5472499999999998E-8</c:v>
                </c:pt>
                <c:pt idx="7409">
                  <c:v>1.5478699999999999E-8</c:v>
                </c:pt>
                <c:pt idx="7410">
                  <c:v>1.5484999999999999E-8</c:v>
                </c:pt>
                <c:pt idx="7411">
                  <c:v>1.54912E-8</c:v>
                </c:pt>
                <c:pt idx="7412">
                  <c:v>1.54975E-8</c:v>
                </c:pt>
                <c:pt idx="7413">
                  <c:v>1.5503700000000001E-8</c:v>
                </c:pt>
                <c:pt idx="7414">
                  <c:v>1.5510000000000001E-8</c:v>
                </c:pt>
                <c:pt idx="7415">
                  <c:v>1.5516199999999999E-8</c:v>
                </c:pt>
                <c:pt idx="7416">
                  <c:v>1.5522499999999999E-8</c:v>
                </c:pt>
                <c:pt idx="7417">
                  <c:v>1.55287E-8</c:v>
                </c:pt>
                <c:pt idx="7418">
                  <c:v>1.5535E-8</c:v>
                </c:pt>
                <c:pt idx="7419">
                  <c:v>1.5541200000000001E-8</c:v>
                </c:pt>
                <c:pt idx="7420">
                  <c:v>1.5547500000000001E-8</c:v>
                </c:pt>
                <c:pt idx="7421">
                  <c:v>1.5553699999999999E-8</c:v>
                </c:pt>
                <c:pt idx="7422">
                  <c:v>1.5559999999999998E-8</c:v>
                </c:pt>
                <c:pt idx="7423">
                  <c:v>1.5566199999999999E-8</c:v>
                </c:pt>
                <c:pt idx="7424">
                  <c:v>1.5572499999999999E-8</c:v>
                </c:pt>
                <c:pt idx="7425">
                  <c:v>1.55787E-8</c:v>
                </c:pt>
                <c:pt idx="7426">
                  <c:v>1.5585E-8</c:v>
                </c:pt>
                <c:pt idx="7427">
                  <c:v>1.5591200000000001E-8</c:v>
                </c:pt>
                <c:pt idx="7428">
                  <c:v>1.5597500000000001E-8</c:v>
                </c:pt>
                <c:pt idx="7429">
                  <c:v>1.5603699999999999E-8</c:v>
                </c:pt>
                <c:pt idx="7430">
                  <c:v>1.5609999999999999E-8</c:v>
                </c:pt>
                <c:pt idx="7431">
                  <c:v>1.56162E-8</c:v>
                </c:pt>
                <c:pt idx="7432">
                  <c:v>1.56225E-8</c:v>
                </c:pt>
                <c:pt idx="7433">
                  <c:v>1.5628700000000001E-8</c:v>
                </c:pt>
                <c:pt idx="7434">
                  <c:v>1.5635000000000001E-8</c:v>
                </c:pt>
                <c:pt idx="7435">
                  <c:v>1.5641199999999998E-8</c:v>
                </c:pt>
                <c:pt idx="7436">
                  <c:v>1.5647500000000002E-8</c:v>
                </c:pt>
                <c:pt idx="7437">
                  <c:v>1.5653699999999999E-8</c:v>
                </c:pt>
                <c:pt idx="7438">
                  <c:v>1.5659999999999999E-8</c:v>
                </c:pt>
                <c:pt idx="7439">
                  <c:v>1.56662E-8</c:v>
                </c:pt>
                <c:pt idx="7440">
                  <c:v>1.56725E-8</c:v>
                </c:pt>
                <c:pt idx="7441">
                  <c:v>1.5678700000000001E-8</c:v>
                </c:pt>
                <c:pt idx="7442">
                  <c:v>1.5685000000000001E-8</c:v>
                </c:pt>
                <c:pt idx="7443">
                  <c:v>1.5691199999999999E-8</c:v>
                </c:pt>
                <c:pt idx="7444">
                  <c:v>1.5697499999999999E-8</c:v>
                </c:pt>
                <c:pt idx="7445">
                  <c:v>1.57037E-8</c:v>
                </c:pt>
                <c:pt idx="7446">
                  <c:v>1.571E-8</c:v>
                </c:pt>
                <c:pt idx="7447">
                  <c:v>1.5716200000000001E-8</c:v>
                </c:pt>
                <c:pt idx="7448">
                  <c:v>1.5722500000000001E-8</c:v>
                </c:pt>
                <c:pt idx="7449">
                  <c:v>1.5728699999999998E-8</c:v>
                </c:pt>
                <c:pt idx="7450">
                  <c:v>1.5735000000000002E-8</c:v>
                </c:pt>
                <c:pt idx="7451">
                  <c:v>1.5741199999999999E-8</c:v>
                </c:pt>
                <c:pt idx="7452">
                  <c:v>1.5747499999999999E-8</c:v>
                </c:pt>
                <c:pt idx="7453">
                  <c:v>1.57537E-8</c:v>
                </c:pt>
                <c:pt idx="7454">
                  <c:v>1.576E-8</c:v>
                </c:pt>
                <c:pt idx="7455">
                  <c:v>1.5766200000000001E-8</c:v>
                </c:pt>
                <c:pt idx="7456">
                  <c:v>1.5772500000000001E-8</c:v>
                </c:pt>
                <c:pt idx="7457">
                  <c:v>1.5778699999999999E-8</c:v>
                </c:pt>
                <c:pt idx="7458">
                  <c:v>1.5784999999999999E-8</c:v>
                </c:pt>
                <c:pt idx="7459">
                  <c:v>1.57912E-8</c:v>
                </c:pt>
                <c:pt idx="7460">
                  <c:v>1.57975E-8</c:v>
                </c:pt>
                <c:pt idx="7461">
                  <c:v>1.5803700000000001E-8</c:v>
                </c:pt>
                <c:pt idx="7462">
                  <c:v>1.5810000000000001E-8</c:v>
                </c:pt>
                <c:pt idx="7463">
                  <c:v>1.5816199999999998E-8</c:v>
                </c:pt>
                <c:pt idx="7464">
                  <c:v>1.5822500000000002E-8</c:v>
                </c:pt>
                <c:pt idx="7465">
                  <c:v>1.5828699999999999E-8</c:v>
                </c:pt>
                <c:pt idx="7466">
                  <c:v>1.5834999999999999E-8</c:v>
                </c:pt>
                <c:pt idx="7467">
                  <c:v>1.58412E-8</c:v>
                </c:pt>
                <c:pt idx="7468">
                  <c:v>1.58475E-8</c:v>
                </c:pt>
                <c:pt idx="7469">
                  <c:v>1.5853700000000001E-8</c:v>
                </c:pt>
                <c:pt idx="7470">
                  <c:v>1.5860000000000001E-8</c:v>
                </c:pt>
                <c:pt idx="7471">
                  <c:v>1.5866199999999999E-8</c:v>
                </c:pt>
                <c:pt idx="7472">
                  <c:v>1.5872499999999999E-8</c:v>
                </c:pt>
                <c:pt idx="7473">
                  <c:v>1.58787E-8</c:v>
                </c:pt>
                <c:pt idx="7474">
                  <c:v>1.5885E-8</c:v>
                </c:pt>
                <c:pt idx="7475">
                  <c:v>1.5891200000000001E-8</c:v>
                </c:pt>
                <c:pt idx="7476">
                  <c:v>1.5897500000000001E-8</c:v>
                </c:pt>
                <c:pt idx="7477">
                  <c:v>1.5903700000000002E-8</c:v>
                </c:pt>
                <c:pt idx="7478">
                  <c:v>1.5910000000000002E-8</c:v>
                </c:pt>
                <c:pt idx="7479">
                  <c:v>1.5916199999999999E-8</c:v>
                </c:pt>
                <c:pt idx="7480">
                  <c:v>1.5922499999999999E-8</c:v>
                </c:pt>
                <c:pt idx="7481">
                  <c:v>1.59287E-8</c:v>
                </c:pt>
                <c:pt idx="7482">
                  <c:v>1.5935E-8</c:v>
                </c:pt>
                <c:pt idx="7483">
                  <c:v>1.5941200000000001E-8</c:v>
                </c:pt>
                <c:pt idx="7484">
                  <c:v>1.5947500000000001E-8</c:v>
                </c:pt>
                <c:pt idx="7485">
                  <c:v>1.5953699999999999E-8</c:v>
                </c:pt>
                <c:pt idx="7486">
                  <c:v>1.5959999999999999E-8</c:v>
                </c:pt>
                <c:pt idx="7487">
                  <c:v>1.59662E-8</c:v>
                </c:pt>
                <c:pt idx="7488">
                  <c:v>1.59725E-8</c:v>
                </c:pt>
                <c:pt idx="7489">
                  <c:v>1.5978700000000001E-8</c:v>
                </c:pt>
                <c:pt idx="7490">
                  <c:v>1.5985000000000001E-8</c:v>
                </c:pt>
                <c:pt idx="7491">
                  <c:v>1.5991200000000002E-8</c:v>
                </c:pt>
                <c:pt idx="7492">
                  <c:v>1.5997500000000001E-8</c:v>
                </c:pt>
                <c:pt idx="7493">
                  <c:v>1.6003699999999999E-8</c:v>
                </c:pt>
                <c:pt idx="7494">
                  <c:v>1.6009999999999999E-8</c:v>
                </c:pt>
                <c:pt idx="7495">
                  <c:v>1.60162E-8</c:v>
                </c:pt>
                <c:pt idx="7496">
                  <c:v>1.60225E-8</c:v>
                </c:pt>
                <c:pt idx="7497">
                  <c:v>1.6028700000000001E-8</c:v>
                </c:pt>
                <c:pt idx="7498">
                  <c:v>1.6035000000000001E-8</c:v>
                </c:pt>
                <c:pt idx="7499">
                  <c:v>1.6041199999999999E-8</c:v>
                </c:pt>
                <c:pt idx="7500">
                  <c:v>1.6047499999999999E-8</c:v>
                </c:pt>
                <c:pt idx="7501">
                  <c:v>1.60537E-8</c:v>
                </c:pt>
                <c:pt idx="7502">
                  <c:v>1.606E-8</c:v>
                </c:pt>
                <c:pt idx="7503">
                  <c:v>1.6066200000000001E-8</c:v>
                </c:pt>
                <c:pt idx="7504">
                  <c:v>1.60725E-8</c:v>
                </c:pt>
                <c:pt idx="7505">
                  <c:v>1.6078700000000002E-8</c:v>
                </c:pt>
                <c:pt idx="7506">
                  <c:v>1.6085000000000001E-8</c:v>
                </c:pt>
                <c:pt idx="7507">
                  <c:v>1.6091199999999999E-8</c:v>
                </c:pt>
                <c:pt idx="7508">
                  <c:v>1.6097499999999999E-8</c:v>
                </c:pt>
                <c:pt idx="7509">
                  <c:v>1.61037E-8</c:v>
                </c:pt>
                <c:pt idx="7510">
                  <c:v>1.611E-8</c:v>
                </c:pt>
                <c:pt idx="7511">
                  <c:v>1.6116200000000001E-8</c:v>
                </c:pt>
                <c:pt idx="7512">
                  <c:v>1.6122500000000001E-8</c:v>
                </c:pt>
                <c:pt idx="7513">
                  <c:v>1.6128699999999999E-8</c:v>
                </c:pt>
                <c:pt idx="7514">
                  <c:v>1.6134999999999999E-8</c:v>
                </c:pt>
                <c:pt idx="7515">
                  <c:v>1.61412E-8</c:v>
                </c:pt>
                <c:pt idx="7516">
                  <c:v>1.61475E-8</c:v>
                </c:pt>
                <c:pt idx="7517">
                  <c:v>1.6153700000000001E-8</c:v>
                </c:pt>
                <c:pt idx="7518">
                  <c:v>1.616E-8</c:v>
                </c:pt>
                <c:pt idx="7519">
                  <c:v>1.6166200000000002E-8</c:v>
                </c:pt>
                <c:pt idx="7520">
                  <c:v>1.6172500000000001E-8</c:v>
                </c:pt>
                <c:pt idx="7521">
                  <c:v>1.6178699999999999E-8</c:v>
                </c:pt>
                <c:pt idx="7522">
                  <c:v>1.6184999999999999E-8</c:v>
                </c:pt>
                <c:pt idx="7523">
                  <c:v>1.61912E-8</c:v>
                </c:pt>
                <c:pt idx="7524">
                  <c:v>1.61975E-8</c:v>
                </c:pt>
                <c:pt idx="7525">
                  <c:v>1.6203700000000001E-8</c:v>
                </c:pt>
                <c:pt idx="7526">
                  <c:v>1.6210000000000001E-8</c:v>
                </c:pt>
                <c:pt idx="7527">
                  <c:v>1.6216199999999999E-8</c:v>
                </c:pt>
                <c:pt idx="7528">
                  <c:v>1.6222499999999999E-8</c:v>
                </c:pt>
                <c:pt idx="7529">
                  <c:v>1.62287E-8</c:v>
                </c:pt>
                <c:pt idx="7530">
                  <c:v>1.6234999999999999E-8</c:v>
                </c:pt>
                <c:pt idx="7531">
                  <c:v>1.6241200000000001E-8</c:v>
                </c:pt>
                <c:pt idx="7532">
                  <c:v>1.62475E-8</c:v>
                </c:pt>
                <c:pt idx="7533">
                  <c:v>1.6253700000000001E-8</c:v>
                </c:pt>
                <c:pt idx="7534">
                  <c:v>1.6260000000000001E-8</c:v>
                </c:pt>
                <c:pt idx="7535">
                  <c:v>1.6266199999999999E-8</c:v>
                </c:pt>
                <c:pt idx="7536">
                  <c:v>1.6272499999999999E-8</c:v>
                </c:pt>
                <c:pt idx="7537">
                  <c:v>1.62787E-8</c:v>
                </c:pt>
                <c:pt idx="7538">
                  <c:v>1.6285E-8</c:v>
                </c:pt>
                <c:pt idx="7539">
                  <c:v>1.6291200000000001E-8</c:v>
                </c:pt>
                <c:pt idx="7540">
                  <c:v>1.6297500000000001E-8</c:v>
                </c:pt>
                <c:pt idx="7541">
                  <c:v>1.6303699999999999E-8</c:v>
                </c:pt>
                <c:pt idx="7542">
                  <c:v>1.6309999999999998E-8</c:v>
                </c:pt>
                <c:pt idx="7543">
                  <c:v>1.63162E-8</c:v>
                </c:pt>
                <c:pt idx="7544">
                  <c:v>1.6322499999999999E-8</c:v>
                </c:pt>
                <c:pt idx="7545">
                  <c:v>1.63287E-8</c:v>
                </c:pt>
                <c:pt idx="7546">
                  <c:v>1.6335E-8</c:v>
                </c:pt>
                <c:pt idx="7547">
                  <c:v>1.6341200000000001E-8</c:v>
                </c:pt>
                <c:pt idx="7548">
                  <c:v>1.6347500000000001E-8</c:v>
                </c:pt>
                <c:pt idx="7549">
                  <c:v>1.6353699999999999E-8</c:v>
                </c:pt>
                <c:pt idx="7550">
                  <c:v>1.6359999999999999E-8</c:v>
                </c:pt>
                <c:pt idx="7551">
                  <c:v>1.63662E-8</c:v>
                </c:pt>
                <c:pt idx="7552">
                  <c:v>1.63725E-8</c:v>
                </c:pt>
                <c:pt idx="7553">
                  <c:v>1.6378700000000001E-8</c:v>
                </c:pt>
                <c:pt idx="7554">
                  <c:v>1.6385000000000001E-8</c:v>
                </c:pt>
                <c:pt idx="7555">
                  <c:v>1.6391199999999999E-8</c:v>
                </c:pt>
                <c:pt idx="7556">
                  <c:v>1.6397499999999998E-8</c:v>
                </c:pt>
                <c:pt idx="7557">
                  <c:v>1.64037E-8</c:v>
                </c:pt>
                <c:pt idx="7558">
                  <c:v>1.6409999999999999E-8</c:v>
                </c:pt>
                <c:pt idx="7559">
                  <c:v>1.64162E-8</c:v>
                </c:pt>
                <c:pt idx="7560">
                  <c:v>1.64225E-8</c:v>
                </c:pt>
                <c:pt idx="7561">
                  <c:v>1.6428700000000001E-8</c:v>
                </c:pt>
                <c:pt idx="7562">
                  <c:v>1.6435000000000001E-8</c:v>
                </c:pt>
                <c:pt idx="7563">
                  <c:v>1.6441199999999999E-8</c:v>
                </c:pt>
                <c:pt idx="7564">
                  <c:v>1.6447499999999999E-8</c:v>
                </c:pt>
                <c:pt idx="7565">
                  <c:v>1.64537E-8</c:v>
                </c:pt>
                <c:pt idx="7566">
                  <c:v>1.646E-8</c:v>
                </c:pt>
                <c:pt idx="7567">
                  <c:v>1.6466200000000001E-8</c:v>
                </c:pt>
                <c:pt idx="7568">
                  <c:v>1.6472500000000001E-8</c:v>
                </c:pt>
                <c:pt idx="7569">
                  <c:v>1.6478699999999999E-8</c:v>
                </c:pt>
                <c:pt idx="7570">
                  <c:v>1.6484999999999998E-8</c:v>
                </c:pt>
                <c:pt idx="7571">
                  <c:v>1.6491199999999999E-8</c:v>
                </c:pt>
                <c:pt idx="7572">
                  <c:v>1.6497499999999999E-8</c:v>
                </c:pt>
                <c:pt idx="7573">
                  <c:v>1.65037E-8</c:v>
                </c:pt>
                <c:pt idx="7574">
                  <c:v>1.651E-8</c:v>
                </c:pt>
                <c:pt idx="7575">
                  <c:v>1.6516200000000001E-8</c:v>
                </c:pt>
                <c:pt idx="7576">
                  <c:v>1.6522500000000001E-8</c:v>
                </c:pt>
                <c:pt idx="7577">
                  <c:v>1.6528699999999999E-8</c:v>
                </c:pt>
                <c:pt idx="7578">
                  <c:v>1.6534999999999999E-8</c:v>
                </c:pt>
                <c:pt idx="7579">
                  <c:v>1.65412E-8</c:v>
                </c:pt>
                <c:pt idx="7580">
                  <c:v>1.65475E-8</c:v>
                </c:pt>
                <c:pt idx="7581">
                  <c:v>1.6553700000000001E-8</c:v>
                </c:pt>
                <c:pt idx="7582">
                  <c:v>1.6560000000000001E-8</c:v>
                </c:pt>
                <c:pt idx="7583">
                  <c:v>1.6566199999999998E-8</c:v>
                </c:pt>
                <c:pt idx="7584">
                  <c:v>1.6572499999999998E-8</c:v>
                </c:pt>
                <c:pt idx="7585">
                  <c:v>1.6578699999999999E-8</c:v>
                </c:pt>
                <c:pt idx="7586">
                  <c:v>1.6584999999999999E-8</c:v>
                </c:pt>
                <c:pt idx="7587">
                  <c:v>1.65912E-8</c:v>
                </c:pt>
                <c:pt idx="7588">
                  <c:v>1.65975E-8</c:v>
                </c:pt>
                <c:pt idx="7589">
                  <c:v>1.6603700000000001E-8</c:v>
                </c:pt>
                <c:pt idx="7590">
                  <c:v>1.6610000000000001E-8</c:v>
                </c:pt>
                <c:pt idx="7591">
                  <c:v>1.6616199999999999E-8</c:v>
                </c:pt>
                <c:pt idx="7592">
                  <c:v>1.6622499999999999E-8</c:v>
                </c:pt>
                <c:pt idx="7593">
                  <c:v>1.66287E-8</c:v>
                </c:pt>
                <c:pt idx="7594">
                  <c:v>1.6635E-8</c:v>
                </c:pt>
                <c:pt idx="7595">
                  <c:v>1.6641200000000001E-8</c:v>
                </c:pt>
                <c:pt idx="7596">
                  <c:v>1.6647500000000001E-8</c:v>
                </c:pt>
                <c:pt idx="7597">
                  <c:v>1.6653699999999998E-8</c:v>
                </c:pt>
                <c:pt idx="7598">
                  <c:v>1.6660000000000002E-8</c:v>
                </c:pt>
                <c:pt idx="7599">
                  <c:v>1.6666199999999999E-8</c:v>
                </c:pt>
                <c:pt idx="7600">
                  <c:v>1.6672499999999999E-8</c:v>
                </c:pt>
                <c:pt idx="7601">
                  <c:v>1.66787E-8</c:v>
                </c:pt>
                <c:pt idx="7602">
                  <c:v>1.6685E-8</c:v>
                </c:pt>
                <c:pt idx="7603">
                  <c:v>1.6691200000000001E-8</c:v>
                </c:pt>
                <c:pt idx="7604">
                  <c:v>1.6697500000000001E-8</c:v>
                </c:pt>
                <c:pt idx="7605">
                  <c:v>1.6703699999999999E-8</c:v>
                </c:pt>
                <c:pt idx="7606">
                  <c:v>1.6709999999999999E-8</c:v>
                </c:pt>
                <c:pt idx="7607">
                  <c:v>1.67162E-8</c:v>
                </c:pt>
                <c:pt idx="7608">
                  <c:v>1.67225E-8</c:v>
                </c:pt>
                <c:pt idx="7609">
                  <c:v>1.6728700000000001E-8</c:v>
                </c:pt>
                <c:pt idx="7610">
                  <c:v>1.6735000000000001E-8</c:v>
                </c:pt>
                <c:pt idx="7611">
                  <c:v>1.6741199999999998E-8</c:v>
                </c:pt>
                <c:pt idx="7612">
                  <c:v>1.6747500000000002E-8</c:v>
                </c:pt>
                <c:pt idx="7613">
                  <c:v>1.6753699999999999E-8</c:v>
                </c:pt>
                <c:pt idx="7614">
                  <c:v>1.6759999999999999E-8</c:v>
                </c:pt>
                <c:pt idx="7615">
                  <c:v>1.67662E-8</c:v>
                </c:pt>
                <c:pt idx="7616">
                  <c:v>1.67725E-8</c:v>
                </c:pt>
                <c:pt idx="7617">
                  <c:v>1.6778700000000001E-8</c:v>
                </c:pt>
                <c:pt idx="7618">
                  <c:v>1.6785000000000001E-8</c:v>
                </c:pt>
                <c:pt idx="7619">
                  <c:v>1.6791199999999999E-8</c:v>
                </c:pt>
                <c:pt idx="7620">
                  <c:v>1.6797499999999999E-8</c:v>
                </c:pt>
                <c:pt idx="7621">
                  <c:v>1.68037E-8</c:v>
                </c:pt>
                <c:pt idx="7622">
                  <c:v>1.681E-8</c:v>
                </c:pt>
                <c:pt idx="7623">
                  <c:v>1.6816200000000001E-8</c:v>
                </c:pt>
                <c:pt idx="7624">
                  <c:v>1.6822500000000001E-8</c:v>
                </c:pt>
                <c:pt idx="7625">
                  <c:v>1.6828699999999998E-8</c:v>
                </c:pt>
                <c:pt idx="7626">
                  <c:v>1.6835000000000002E-8</c:v>
                </c:pt>
                <c:pt idx="7627">
                  <c:v>1.6841199999999999E-8</c:v>
                </c:pt>
                <c:pt idx="7628">
                  <c:v>1.6847499999999999E-8</c:v>
                </c:pt>
                <c:pt idx="7629">
                  <c:v>1.68537E-8</c:v>
                </c:pt>
                <c:pt idx="7630">
                  <c:v>1.686E-8</c:v>
                </c:pt>
                <c:pt idx="7631">
                  <c:v>1.6866200000000001E-8</c:v>
                </c:pt>
                <c:pt idx="7632">
                  <c:v>1.6872500000000001E-8</c:v>
                </c:pt>
                <c:pt idx="7633">
                  <c:v>1.6878699999999999E-8</c:v>
                </c:pt>
                <c:pt idx="7634">
                  <c:v>1.6884999999999999E-8</c:v>
                </c:pt>
                <c:pt idx="7635">
                  <c:v>1.68912E-8</c:v>
                </c:pt>
                <c:pt idx="7636">
                  <c:v>1.68975E-8</c:v>
                </c:pt>
                <c:pt idx="7637">
                  <c:v>1.6903700000000001E-8</c:v>
                </c:pt>
                <c:pt idx="7638">
                  <c:v>1.6910000000000001E-8</c:v>
                </c:pt>
                <c:pt idx="7639">
                  <c:v>1.6916200000000002E-8</c:v>
                </c:pt>
                <c:pt idx="7640">
                  <c:v>1.6922500000000001E-8</c:v>
                </c:pt>
                <c:pt idx="7641">
                  <c:v>1.6928699999999999E-8</c:v>
                </c:pt>
                <c:pt idx="7642">
                  <c:v>1.6934999999999999E-8</c:v>
                </c:pt>
                <c:pt idx="7643">
                  <c:v>1.69412E-8</c:v>
                </c:pt>
                <c:pt idx="7644">
                  <c:v>1.69475E-8</c:v>
                </c:pt>
                <c:pt idx="7645">
                  <c:v>1.6953700000000001E-8</c:v>
                </c:pt>
                <c:pt idx="7646">
                  <c:v>1.6960000000000001E-8</c:v>
                </c:pt>
                <c:pt idx="7647">
                  <c:v>1.6966199999999999E-8</c:v>
                </c:pt>
                <c:pt idx="7648">
                  <c:v>1.6972499999999999E-8</c:v>
                </c:pt>
                <c:pt idx="7649">
                  <c:v>1.69787E-8</c:v>
                </c:pt>
                <c:pt idx="7650">
                  <c:v>1.6985E-8</c:v>
                </c:pt>
                <c:pt idx="7651">
                  <c:v>1.6991200000000001E-8</c:v>
                </c:pt>
                <c:pt idx="7652">
                  <c:v>1.69975E-8</c:v>
                </c:pt>
                <c:pt idx="7653">
                  <c:v>1.7003700000000002E-8</c:v>
                </c:pt>
                <c:pt idx="7654">
                  <c:v>1.7010000000000001E-8</c:v>
                </c:pt>
                <c:pt idx="7655">
                  <c:v>1.7016199999999999E-8</c:v>
                </c:pt>
                <c:pt idx="7656">
                  <c:v>1.7022499999999999E-8</c:v>
                </c:pt>
                <c:pt idx="7657">
                  <c:v>1.70287E-8</c:v>
                </c:pt>
                <c:pt idx="7658">
                  <c:v>1.7035E-8</c:v>
                </c:pt>
                <c:pt idx="7659">
                  <c:v>1.7041200000000001E-8</c:v>
                </c:pt>
                <c:pt idx="7660">
                  <c:v>1.7047500000000001E-8</c:v>
                </c:pt>
                <c:pt idx="7661">
                  <c:v>1.7053699999999999E-8</c:v>
                </c:pt>
                <c:pt idx="7662">
                  <c:v>1.7059999999999999E-8</c:v>
                </c:pt>
                <c:pt idx="7663">
                  <c:v>1.70662E-8</c:v>
                </c:pt>
                <c:pt idx="7664">
                  <c:v>1.70725E-8</c:v>
                </c:pt>
                <c:pt idx="7665">
                  <c:v>1.7078700000000001E-8</c:v>
                </c:pt>
                <c:pt idx="7666">
                  <c:v>1.7085E-8</c:v>
                </c:pt>
                <c:pt idx="7667">
                  <c:v>1.7091200000000002E-8</c:v>
                </c:pt>
                <c:pt idx="7668">
                  <c:v>1.7097500000000001E-8</c:v>
                </c:pt>
                <c:pt idx="7669">
                  <c:v>1.7103699999999999E-8</c:v>
                </c:pt>
                <c:pt idx="7670">
                  <c:v>1.7109999999999999E-8</c:v>
                </c:pt>
                <c:pt idx="7671">
                  <c:v>1.71162E-8</c:v>
                </c:pt>
                <c:pt idx="7672">
                  <c:v>1.71225E-8</c:v>
                </c:pt>
                <c:pt idx="7673">
                  <c:v>1.7128700000000001E-8</c:v>
                </c:pt>
                <c:pt idx="7674">
                  <c:v>1.7135000000000001E-8</c:v>
                </c:pt>
                <c:pt idx="7675">
                  <c:v>1.7141199999999999E-8</c:v>
                </c:pt>
                <c:pt idx="7676">
                  <c:v>1.7147499999999999E-8</c:v>
                </c:pt>
                <c:pt idx="7677">
                  <c:v>1.71537E-8</c:v>
                </c:pt>
                <c:pt idx="7678">
                  <c:v>1.7159999999999999E-8</c:v>
                </c:pt>
                <c:pt idx="7679">
                  <c:v>1.7166200000000001E-8</c:v>
                </c:pt>
                <c:pt idx="7680">
                  <c:v>1.71725E-8</c:v>
                </c:pt>
                <c:pt idx="7681">
                  <c:v>1.7178700000000001E-8</c:v>
                </c:pt>
                <c:pt idx="7682">
                  <c:v>1.7185000000000001E-8</c:v>
                </c:pt>
                <c:pt idx="7683">
                  <c:v>1.7191199999999999E-8</c:v>
                </c:pt>
                <c:pt idx="7684">
                  <c:v>1.7197499999999999E-8</c:v>
                </c:pt>
                <c:pt idx="7685">
                  <c:v>1.72037E-8</c:v>
                </c:pt>
                <c:pt idx="7686">
                  <c:v>1.721E-8</c:v>
                </c:pt>
                <c:pt idx="7687">
                  <c:v>1.7216200000000001E-8</c:v>
                </c:pt>
                <c:pt idx="7688">
                  <c:v>1.7222500000000001E-8</c:v>
                </c:pt>
                <c:pt idx="7689">
                  <c:v>1.7228699999999999E-8</c:v>
                </c:pt>
                <c:pt idx="7690">
                  <c:v>1.7234999999999998E-8</c:v>
                </c:pt>
                <c:pt idx="7691">
                  <c:v>1.72412E-8</c:v>
                </c:pt>
                <c:pt idx="7692">
                  <c:v>1.7247499999999999E-8</c:v>
                </c:pt>
                <c:pt idx="7693">
                  <c:v>1.7253700000000001E-8</c:v>
                </c:pt>
                <c:pt idx="7694">
                  <c:v>1.726E-8</c:v>
                </c:pt>
                <c:pt idx="7695">
                  <c:v>1.7266200000000001E-8</c:v>
                </c:pt>
                <c:pt idx="7696">
                  <c:v>1.7272500000000001E-8</c:v>
                </c:pt>
                <c:pt idx="7697">
                  <c:v>1.7278699999999999E-8</c:v>
                </c:pt>
                <c:pt idx="7698">
                  <c:v>1.7284999999999999E-8</c:v>
                </c:pt>
                <c:pt idx="7699">
                  <c:v>1.72912E-8</c:v>
                </c:pt>
                <c:pt idx="7700">
                  <c:v>1.72975E-8</c:v>
                </c:pt>
                <c:pt idx="7701">
                  <c:v>1.7303700000000001E-8</c:v>
                </c:pt>
                <c:pt idx="7702">
                  <c:v>1.7310000000000001E-8</c:v>
                </c:pt>
                <c:pt idx="7703">
                  <c:v>1.7316199999999999E-8</c:v>
                </c:pt>
                <c:pt idx="7704">
                  <c:v>1.7322499999999998E-8</c:v>
                </c:pt>
                <c:pt idx="7705">
                  <c:v>1.73287E-8</c:v>
                </c:pt>
                <c:pt idx="7706">
                  <c:v>1.7334999999999999E-8</c:v>
                </c:pt>
                <c:pt idx="7707">
                  <c:v>1.73412E-8</c:v>
                </c:pt>
                <c:pt idx="7708">
                  <c:v>1.73475E-8</c:v>
                </c:pt>
                <c:pt idx="7709">
                  <c:v>1.7353700000000001E-8</c:v>
                </c:pt>
                <c:pt idx="7710">
                  <c:v>1.7360000000000001E-8</c:v>
                </c:pt>
                <c:pt idx="7711">
                  <c:v>1.7366199999999999E-8</c:v>
                </c:pt>
                <c:pt idx="7712">
                  <c:v>1.7372499999999999E-8</c:v>
                </c:pt>
                <c:pt idx="7713">
                  <c:v>1.73787E-8</c:v>
                </c:pt>
                <c:pt idx="7714">
                  <c:v>1.7385E-8</c:v>
                </c:pt>
                <c:pt idx="7715">
                  <c:v>1.7391200000000001E-8</c:v>
                </c:pt>
                <c:pt idx="7716">
                  <c:v>1.7397500000000001E-8</c:v>
                </c:pt>
                <c:pt idx="7717">
                  <c:v>1.7403699999999999E-8</c:v>
                </c:pt>
                <c:pt idx="7718">
                  <c:v>1.7409999999999998E-8</c:v>
                </c:pt>
                <c:pt idx="7719">
                  <c:v>1.7416199999999999E-8</c:v>
                </c:pt>
                <c:pt idx="7720">
                  <c:v>1.7422499999999999E-8</c:v>
                </c:pt>
                <c:pt idx="7721">
                  <c:v>1.74287E-8</c:v>
                </c:pt>
                <c:pt idx="7722">
                  <c:v>1.7435E-8</c:v>
                </c:pt>
                <c:pt idx="7723">
                  <c:v>1.7441200000000001E-8</c:v>
                </c:pt>
                <c:pt idx="7724">
                  <c:v>1.7447500000000001E-8</c:v>
                </c:pt>
                <c:pt idx="7725">
                  <c:v>1.7453699999999999E-8</c:v>
                </c:pt>
                <c:pt idx="7726">
                  <c:v>1.7459999999999999E-8</c:v>
                </c:pt>
                <c:pt idx="7727">
                  <c:v>1.74662E-8</c:v>
                </c:pt>
                <c:pt idx="7728">
                  <c:v>1.74725E-8</c:v>
                </c:pt>
                <c:pt idx="7729">
                  <c:v>1.7478700000000001E-8</c:v>
                </c:pt>
                <c:pt idx="7730">
                  <c:v>1.7485000000000001E-8</c:v>
                </c:pt>
                <c:pt idx="7731">
                  <c:v>1.7491199999999998E-8</c:v>
                </c:pt>
                <c:pt idx="7732">
                  <c:v>1.7497499999999998E-8</c:v>
                </c:pt>
                <c:pt idx="7733">
                  <c:v>1.7503699999999999E-8</c:v>
                </c:pt>
                <c:pt idx="7734">
                  <c:v>1.7509999999999999E-8</c:v>
                </c:pt>
                <c:pt idx="7735">
                  <c:v>1.75162E-8</c:v>
                </c:pt>
                <c:pt idx="7736">
                  <c:v>1.75225E-8</c:v>
                </c:pt>
                <c:pt idx="7737">
                  <c:v>1.7528700000000001E-8</c:v>
                </c:pt>
                <c:pt idx="7738">
                  <c:v>1.7535000000000001E-8</c:v>
                </c:pt>
                <c:pt idx="7739">
                  <c:v>1.7541199999999999E-8</c:v>
                </c:pt>
                <c:pt idx="7740">
                  <c:v>1.7547499999999999E-8</c:v>
                </c:pt>
                <c:pt idx="7741">
                  <c:v>1.75537E-8</c:v>
                </c:pt>
                <c:pt idx="7742">
                  <c:v>1.756E-8</c:v>
                </c:pt>
                <c:pt idx="7743">
                  <c:v>1.7566200000000001E-8</c:v>
                </c:pt>
                <c:pt idx="7744">
                  <c:v>1.7572500000000001E-8</c:v>
                </c:pt>
                <c:pt idx="7745">
                  <c:v>1.7578699999999998E-8</c:v>
                </c:pt>
                <c:pt idx="7746">
                  <c:v>1.7585000000000002E-8</c:v>
                </c:pt>
                <c:pt idx="7747">
                  <c:v>1.7591199999999999E-8</c:v>
                </c:pt>
                <c:pt idx="7748">
                  <c:v>1.7597499999999999E-8</c:v>
                </c:pt>
                <c:pt idx="7749">
                  <c:v>1.76037E-8</c:v>
                </c:pt>
                <c:pt idx="7750">
                  <c:v>1.761E-8</c:v>
                </c:pt>
                <c:pt idx="7751">
                  <c:v>1.7616200000000001E-8</c:v>
                </c:pt>
                <c:pt idx="7752">
                  <c:v>1.7622500000000001E-8</c:v>
                </c:pt>
                <c:pt idx="7753">
                  <c:v>1.7628699999999999E-8</c:v>
                </c:pt>
                <c:pt idx="7754">
                  <c:v>1.7634999999999999E-8</c:v>
                </c:pt>
                <c:pt idx="7755">
                  <c:v>1.76412E-8</c:v>
                </c:pt>
                <c:pt idx="7756">
                  <c:v>1.76475E-8</c:v>
                </c:pt>
                <c:pt idx="7757">
                  <c:v>1.7653700000000001E-8</c:v>
                </c:pt>
                <c:pt idx="7758">
                  <c:v>1.7660000000000001E-8</c:v>
                </c:pt>
                <c:pt idx="7759">
                  <c:v>1.7666199999999998E-8</c:v>
                </c:pt>
                <c:pt idx="7760">
                  <c:v>1.7672500000000002E-8</c:v>
                </c:pt>
                <c:pt idx="7761">
                  <c:v>1.7678699999999999E-8</c:v>
                </c:pt>
                <c:pt idx="7762">
                  <c:v>1.7684999999999999E-8</c:v>
                </c:pt>
                <c:pt idx="7763">
                  <c:v>1.76912E-8</c:v>
                </c:pt>
                <c:pt idx="7764">
                  <c:v>1.76975E-8</c:v>
                </c:pt>
                <c:pt idx="7765">
                  <c:v>1.7703700000000001E-8</c:v>
                </c:pt>
                <c:pt idx="7766">
                  <c:v>1.7710000000000001E-8</c:v>
                </c:pt>
                <c:pt idx="7767">
                  <c:v>1.7716199999999999E-8</c:v>
                </c:pt>
                <c:pt idx="7768">
                  <c:v>1.7722499999999999E-8</c:v>
                </c:pt>
                <c:pt idx="7769">
                  <c:v>1.77287E-8</c:v>
                </c:pt>
                <c:pt idx="7770">
                  <c:v>1.7735E-8</c:v>
                </c:pt>
                <c:pt idx="7771">
                  <c:v>1.7741200000000001E-8</c:v>
                </c:pt>
                <c:pt idx="7772">
                  <c:v>1.7747500000000001E-8</c:v>
                </c:pt>
                <c:pt idx="7773">
                  <c:v>1.7753699999999998E-8</c:v>
                </c:pt>
                <c:pt idx="7774">
                  <c:v>1.7760000000000002E-8</c:v>
                </c:pt>
                <c:pt idx="7775">
                  <c:v>1.7766199999999999E-8</c:v>
                </c:pt>
                <c:pt idx="7776">
                  <c:v>1.7772499999999999E-8</c:v>
                </c:pt>
                <c:pt idx="7777">
                  <c:v>1.77787E-8</c:v>
                </c:pt>
                <c:pt idx="7778">
                  <c:v>1.7785E-8</c:v>
                </c:pt>
                <c:pt idx="7779">
                  <c:v>1.7791200000000001E-8</c:v>
                </c:pt>
                <c:pt idx="7780">
                  <c:v>1.7797500000000001E-8</c:v>
                </c:pt>
                <c:pt idx="7781">
                  <c:v>1.7803699999999999E-8</c:v>
                </c:pt>
                <c:pt idx="7782">
                  <c:v>1.7809999999999999E-8</c:v>
                </c:pt>
                <c:pt idx="7783">
                  <c:v>1.78162E-8</c:v>
                </c:pt>
                <c:pt idx="7784">
                  <c:v>1.78225E-8</c:v>
                </c:pt>
                <c:pt idx="7785">
                  <c:v>1.7828700000000001E-8</c:v>
                </c:pt>
                <c:pt idx="7786">
                  <c:v>1.7835000000000001E-8</c:v>
                </c:pt>
                <c:pt idx="7787">
                  <c:v>1.7841200000000002E-8</c:v>
                </c:pt>
                <c:pt idx="7788">
                  <c:v>1.7847500000000001E-8</c:v>
                </c:pt>
                <c:pt idx="7789">
                  <c:v>1.7853699999999999E-8</c:v>
                </c:pt>
                <c:pt idx="7790">
                  <c:v>1.7859999999999999E-8</c:v>
                </c:pt>
                <c:pt idx="7791">
                  <c:v>1.78662E-8</c:v>
                </c:pt>
                <c:pt idx="7792">
                  <c:v>1.78725E-8</c:v>
                </c:pt>
                <c:pt idx="7793">
                  <c:v>1.7878700000000001E-8</c:v>
                </c:pt>
                <c:pt idx="7794">
                  <c:v>1.7885000000000001E-8</c:v>
                </c:pt>
                <c:pt idx="7795">
                  <c:v>1.7891199999999999E-8</c:v>
                </c:pt>
                <c:pt idx="7796">
                  <c:v>1.7897499999999999E-8</c:v>
                </c:pt>
                <c:pt idx="7797">
                  <c:v>1.79037E-8</c:v>
                </c:pt>
                <c:pt idx="7798">
                  <c:v>1.791E-8</c:v>
                </c:pt>
                <c:pt idx="7799">
                  <c:v>1.7916200000000001E-8</c:v>
                </c:pt>
                <c:pt idx="7800">
                  <c:v>1.7922500000000001E-8</c:v>
                </c:pt>
                <c:pt idx="7801">
                  <c:v>1.7928700000000002E-8</c:v>
                </c:pt>
                <c:pt idx="7802">
                  <c:v>1.7935000000000001E-8</c:v>
                </c:pt>
                <c:pt idx="7803">
                  <c:v>1.7941199999999999E-8</c:v>
                </c:pt>
                <c:pt idx="7804">
                  <c:v>1.7947499999999999E-8</c:v>
                </c:pt>
                <c:pt idx="7805">
                  <c:v>1.79537E-8</c:v>
                </c:pt>
                <c:pt idx="7806">
                  <c:v>1.796E-8</c:v>
                </c:pt>
                <c:pt idx="7807">
                  <c:v>1.7966200000000001E-8</c:v>
                </c:pt>
                <c:pt idx="7808">
                  <c:v>1.7972500000000001E-8</c:v>
                </c:pt>
                <c:pt idx="7809">
                  <c:v>1.7978699999999999E-8</c:v>
                </c:pt>
                <c:pt idx="7810">
                  <c:v>1.7984999999999999E-8</c:v>
                </c:pt>
                <c:pt idx="7811">
                  <c:v>1.79912E-8</c:v>
                </c:pt>
                <c:pt idx="7812">
                  <c:v>1.79975E-8</c:v>
                </c:pt>
                <c:pt idx="7813">
                  <c:v>1.8003700000000001E-8</c:v>
                </c:pt>
                <c:pt idx="7814">
                  <c:v>1.801E-8</c:v>
                </c:pt>
                <c:pt idx="7815">
                  <c:v>1.8016200000000002E-8</c:v>
                </c:pt>
                <c:pt idx="7816">
                  <c:v>1.8022500000000001E-8</c:v>
                </c:pt>
                <c:pt idx="7817">
                  <c:v>1.8028699999999999E-8</c:v>
                </c:pt>
                <c:pt idx="7818">
                  <c:v>1.8034999999999999E-8</c:v>
                </c:pt>
                <c:pt idx="7819">
                  <c:v>1.80412E-8</c:v>
                </c:pt>
                <c:pt idx="7820">
                  <c:v>1.80475E-8</c:v>
                </c:pt>
                <c:pt idx="7821">
                  <c:v>1.8053700000000001E-8</c:v>
                </c:pt>
                <c:pt idx="7822">
                  <c:v>1.8060000000000001E-8</c:v>
                </c:pt>
                <c:pt idx="7823">
                  <c:v>1.8066199999999999E-8</c:v>
                </c:pt>
                <c:pt idx="7824">
                  <c:v>1.8072499999999999E-8</c:v>
                </c:pt>
                <c:pt idx="7825">
                  <c:v>1.80787E-8</c:v>
                </c:pt>
                <c:pt idx="7826">
                  <c:v>1.8084999999999999E-8</c:v>
                </c:pt>
                <c:pt idx="7827">
                  <c:v>1.8091200000000001E-8</c:v>
                </c:pt>
                <c:pt idx="7828">
                  <c:v>1.80975E-8</c:v>
                </c:pt>
                <c:pt idx="7829">
                  <c:v>1.8103700000000001E-8</c:v>
                </c:pt>
                <c:pt idx="7830">
                  <c:v>1.8110000000000001E-8</c:v>
                </c:pt>
                <c:pt idx="7831">
                  <c:v>1.8116199999999999E-8</c:v>
                </c:pt>
                <c:pt idx="7832">
                  <c:v>1.8122499999999999E-8</c:v>
                </c:pt>
                <c:pt idx="7833">
                  <c:v>1.81287E-8</c:v>
                </c:pt>
                <c:pt idx="7834">
                  <c:v>1.8135E-8</c:v>
                </c:pt>
                <c:pt idx="7835">
                  <c:v>1.8141200000000001E-8</c:v>
                </c:pt>
                <c:pt idx="7836">
                  <c:v>1.8147500000000001E-8</c:v>
                </c:pt>
                <c:pt idx="7837">
                  <c:v>1.8153699999999999E-8</c:v>
                </c:pt>
                <c:pt idx="7838">
                  <c:v>1.8159999999999999E-8</c:v>
                </c:pt>
                <c:pt idx="7839">
                  <c:v>1.81662E-8</c:v>
                </c:pt>
                <c:pt idx="7840">
                  <c:v>1.8172499999999999E-8</c:v>
                </c:pt>
                <c:pt idx="7841">
                  <c:v>1.8178700000000001E-8</c:v>
                </c:pt>
                <c:pt idx="7842">
                  <c:v>1.8185E-8</c:v>
                </c:pt>
                <c:pt idx="7843">
                  <c:v>1.8191200000000001E-8</c:v>
                </c:pt>
                <c:pt idx="7844">
                  <c:v>1.8197500000000001E-8</c:v>
                </c:pt>
                <c:pt idx="7845">
                  <c:v>1.8203699999999999E-8</c:v>
                </c:pt>
                <c:pt idx="7846">
                  <c:v>1.8209999999999999E-8</c:v>
                </c:pt>
                <c:pt idx="7847">
                  <c:v>1.82162E-8</c:v>
                </c:pt>
                <c:pt idx="7848">
                  <c:v>1.82225E-8</c:v>
                </c:pt>
                <c:pt idx="7849">
                  <c:v>1.8228700000000001E-8</c:v>
                </c:pt>
                <c:pt idx="7850">
                  <c:v>1.8235000000000001E-8</c:v>
                </c:pt>
                <c:pt idx="7851">
                  <c:v>1.8241199999999999E-8</c:v>
                </c:pt>
                <c:pt idx="7852">
                  <c:v>1.8247499999999998E-8</c:v>
                </c:pt>
                <c:pt idx="7853">
                  <c:v>1.82537E-8</c:v>
                </c:pt>
                <c:pt idx="7854">
                  <c:v>1.8259999999999999E-8</c:v>
                </c:pt>
                <c:pt idx="7855">
                  <c:v>1.82662E-8</c:v>
                </c:pt>
                <c:pt idx="7856">
                  <c:v>1.82725E-8</c:v>
                </c:pt>
                <c:pt idx="7857">
                  <c:v>1.8278700000000001E-8</c:v>
                </c:pt>
                <c:pt idx="7858">
                  <c:v>1.8285000000000001E-8</c:v>
                </c:pt>
                <c:pt idx="7859">
                  <c:v>1.8291199999999999E-8</c:v>
                </c:pt>
                <c:pt idx="7860">
                  <c:v>1.8297499999999999E-8</c:v>
                </c:pt>
                <c:pt idx="7861">
                  <c:v>1.83037E-8</c:v>
                </c:pt>
                <c:pt idx="7862">
                  <c:v>1.831E-8</c:v>
                </c:pt>
                <c:pt idx="7863">
                  <c:v>1.8316200000000001E-8</c:v>
                </c:pt>
                <c:pt idx="7864">
                  <c:v>1.8322500000000001E-8</c:v>
                </c:pt>
                <c:pt idx="7865">
                  <c:v>1.8328699999999999E-8</c:v>
                </c:pt>
                <c:pt idx="7866">
                  <c:v>1.8334999999999998E-8</c:v>
                </c:pt>
                <c:pt idx="7867">
                  <c:v>1.8341199999999999E-8</c:v>
                </c:pt>
                <c:pt idx="7868">
                  <c:v>1.8347499999999999E-8</c:v>
                </c:pt>
                <c:pt idx="7869">
                  <c:v>1.83537E-8</c:v>
                </c:pt>
                <c:pt idx="7870">
                  <c:v>1.836E-8</c:v>
                </c:pt>
                <c:pt idx="7871">
                  <c:v>1.8366200000000001E-8</c:v>
                </c:pt>
                <c:pt idx="7872">
                  <c:v>1.8372500000000001E-8</c:v>
                </c:pt>
                <c:pt idx="7873">
                  <c:v>1.8378699999999999E-8</c:v>
                </c:pt>
                <c:pt idx="7874">
                  <c:v>1.8384999999999999E-8</c:v>
                </c:pt>
                <c:pt idx="7875">
                  <c:v>1.83912E-8</c:v>
                </c:pt>
                <c:pt idx="7876">
                  <c:v>1.83975E-8</c:v>
                </c:pt>
                <c:pt idx="7877">
                  <c:v>1.8403700000000001E-8</c:v>
                </c:pt>
                <c:pt idx="7878">
                  <c:v>1.8410000000000001E-8</c:v>
                </c:pt>
                <c:pt idx="7879">
                  <c:v>1.8416199999999999E-8</c:v>
                </c:pt>
                <c:pt idx="7880">
                  <c:v>1.8422499999999998E-8</c:v>
                </c:pt>
                <c:pt idx="7881">
                  <c:v>1.8428699999999999E-8</c:v>
                </c:pt>
                <c:pt idx="7882">
                  <c:v>1.8434999999999999E-8</c:v>
                </c:pt>
                <c:pt idx="7883">
                  <c:v>1.84412E-8</c:v>
                </c:pt>
                <c:pt idx="7884">
                  <c:v>1.84475E-8</c:v>
                </c:pt>
                <c:pt idx="7885">
                  <c:v>1.8453700000000001E-8</c:v>
                </c:pt>
                <c:pt idx="7886">
                  <c:v>1.8460000000000001E-8</c:v>
                </c:pt>
                <c:pt idx="7887">
                  <c:v>1.8466199999999999E-8</c:v>
                </c:pt>
                <c:pt idx="7888">
                  <c:v>1.8472499999999999E-8</c:v>
                </c:pt>
                <c:pt idx="7889">
                  <c:v>1.84787E-8</c:v>
                </c:pt>
                <c:pt idx="7890">
                  <c:v>1.8485E-8</c:v>
                </c:pt>
                <c:pt idx="7891">
                  <c:v>1.8491200000000001E-8</c:v>
                </c:pt>
                <c:pt idx="7892">
                  <c:v>1.8497500000000001E-8</c:v>
                </c:pt>
                <c:pt idx="7893">
                  <c:v>1.8503699999999998E-8</c:v>
                </c:pt>
                <c:pt idx="7894">
                  <c:v>1.8510000000000002E-8</c:v>
                </c:pt>
                <c:pt idx="7895">
                  <c:v>1.8516199999999999E-8</c:v>
                </c:pt>
                <c:pt idx="7896">
                  <c:v>1.8522499999999999E-8</c:v>
                </c:pt>
                <c:pt idx="7897">
                  <c:v>1.85287E-8</c:v>
                </c:pt>
                <c:pt idx="7898">
                  <c:v>1.8535E-8</c:v>
                </c:pt>
                <c:pt idx="7899">
                  <c:v>1.8541200000000001E-8</c:v>
                </c:pt>
                <c:pt idx="7900">
                  <c:v>1.8547500000000001E-8</c:v>
                </c:pt>
                <c:pt idx="7901">
                  <c:v>1.8553699999999999E-8</c:v>
                </c:pt>
                <c:pt idx="7902">
                  <c:v>1.8559999999999999E-8</c:v>
                </c:pt>
                <c:pt idx="7903">
                  <c:v>1.85662E-8</c:v>
                </c:pt>
                <c:pt idx="7904">
                  <c:v>1.85725E-8</c:v>
                </c:pt>
                <c:pt idx="7905">
                  <c:v>1.8578700000000001E-8</c:v>
                </c:pt>
                <c:pt idx="7906">
                  <c:v>1.8585000000000001E-8</c:v>
                </c:pt>
                <c:pt idx="7907">
                  <c:v>1.8591199999999998E-8</c:v>
                </c:pt>
                <c:pt idx="7908">
                  <c:v>1.8597500000000002E-8</c:v>
                </c:pt>
                <c:pt idx="7909">
                  <c:v>1.8603699999999999E-8</c:v>
                </c:pt>
                <c:pt idx="7910">
                  <c:v>1.8609999999999999E-8</c:v>
                </c:pt>
                <c:pt idx="7911">
                  <c:v>1.86162E-8</c:v>
                </c:pt>
                <c:pt idx="7912">
                  <c:v>1.86225E-8</c:v>
                </c:pt>
                <c:pt idx="7913">
                  <c:v>1.8628700000000001E-8</c:v>
                </c:pt>
                <c:pt idx="7914">
                  <c:v>1.8635000000000001E-8</c:v>
                </c:pt>
                <c:pt idx="7915">
                  <c:v>1.8641199999999999E-8</c:v>
                </c:pt>
                <c:pt idx="7916">
                  <c:v>1.8647499999999999E-8</c:v>
                </c:pt>
                <c:pt idx="7917">
                  <c:v>1.86537E-8</c:v>
                </c:pt>
                <c:pt idx="7918">
                  <c:v>1.866E-8</c:v>
                </c:pt>
                <c:pt idx="7919">
                  <c:v>1.8666200000000001E-8</c:v>
                </c:pt>
                <c:pt idx="7920">
                  <c:v>1.8672500000000001E-8</c:v>
                </c:pt>
                <c:pt idx="7921">
                  <c:v>1.8678699999999998E-8</c:v>
                </c:pt>
                <c:pt idx="7922">
                  <c:v>1.8685000000000002E-8</c:v>
                </c:pt>
                <c:pt idx="7923">
                  <c:v>1.8691199999999999E-8</c:v>
                </c:pt>
                <c:pt idx="7924">
                  <c:v>1.8697499999999999E-8</c:v>
                </c:pt>
                <c:pt idx="7925">
                  <c:v>1.87037E-8</c:v>
                </c:pt>
                <c:pt idx="7926">
                  <c:v>1.871E-8</c:v>
                </c:pt>
                <c:pt idx="7927">
                  <c:v>1.8716200000000001E-8</c:v>
                </c:pt>
                <c:pt idx="7928">
                  <c:v>1.8722500000000001E-8</c:v>
                </c:pt>
                <c:pt idx="7929">
                  <c:v>1.8728699999999999E-8</c:v>
                </c:pt>
                <c:pt idx="7930">
                  <c:v>1.8734999999999999E-8</c:v>
                </c:pt>
                <c:pt idx="7931">
                  <c:v>1.87412E-8</c:v>
                </c:pt>
                <c:pt idx="7932">
                  <c:v>1.87475E-8</c:v>
                </c:pt>
                <c:pt idx="7933">
                  <c:v>1.8753700000000001E-8</c:v>
                </c:pt>
                <c:pt idx="7934">
                  <c:v>1.8760000000000001E-8</c:v>
                </c:pt>
                <c:pt idx="7935">
                  <c:v>1.8766200000000002E-8</c:v>
                </c:pt>
                <c:pt idx="7936">
                  <c:v>1.8772500000000002E-8</c:v>
                </c:pt>
                <c:pt idx="7937">
                  <c:v>1.8778699999999999E-8</c:v>
                </c:pt>
                <c:pt idx="7938">
                  <c:v>1.8784999999999999E-8</c:v>
                </c:pt>
                <c:pt idx="7939">
                  <c:v>1.87912E-8</c:v>
                </c:pt>
                <c:pt idx="7940">
                  <c:v>1.87975E-8</c:v>
                </c:pt>
                <c:pt idx="7941">
                  <c:v>1.8803700000000001E-8</c:v>
                </c:pt>
                <c:pt idx="7942">
                  <c:v>1.8810000000000001E-8</c:v>
                </c:pt>
                <c:pt idx="7943">
                  <c:v>1.8816199999999999E-8</c:v>
                </c:pt>
                <c:pt idx="7944">
                  <c:v>1.8822499999999999E-8</c:v>
                </c:pt>
                <c:pt idx="7945">
                  <c:v>1.88287E-8</c:v>
                </c:pt>
                <c:pt idx="7946">
                  <c:v>1.8835E-8</c:v>
                </c:pt>
                <c:pt idx="7947">
                  <c:v>1.8841200000000001E-8</c:v>
                </c:pt>
                <c:pt idx="7948">
                  <c:v>1.8847500000000001E-8</c:v>
                </c:pt>
                <c:pt idx="7949">
                  <c:v>1.8853700000000002E-8</c:v>
                </c:pt>
                <c:pt idx="7950">
                  <c:v>1.8860000000000001E-8</c:v>
                </c:pt>
                <c:pt idx="7951">
                  <c:v>1.8866199999999999E-8</c:v>
                </c:pt>
                <c:pt idx="7952">
                  <c:v>1.8872499999999999E-8</c:v>
                </c:pt>
                <c:pt idx="7953">
                  <c:v>1.88787E-8</c:v>
                </c:pt>
                <c:pt idx="7954">
                  <c:v>1.8885E-8</c:v>
                </c:pt>
                <c:pt idx="7955">
                  <c:v>1.8891200000000001E-8</c:v>
                </c:pt>
                <c:pt idx="7956">
                  <c:v>1.8897500000000001E-8</c:v>
                </c:pt>
                <c:pt idx="7957">
                  <c:v>1.8903699999999999E-8</c:v>
                </c:pt>
                <c:pt idx="7958">
                  <c:v>1.8909999999999999E-8</c:v>
                </c:pt>
                <c:pt idx="7959">
                  <c:v>1.89162E-8</c:v>
                </c:pt>
                <c:pt idx="7960">
                  <c:v>1.89225E-8</c:v>
                </c:pt>
                <c:pt idx="7961">
                  <c:v>1.8928700000000001E-8</c:v>
                </c:pt>
                <c:pt idx="7962">
                  <c:v>1.8935E-8</c:v>
                </c:pt>
                <c:pt idx="7963">
                  <c:v>1.8941200000000002E-8</c:v>
                </c:pt>
                <c:pt idx="7964">
                  <c:v>1.8947500000000001E-8</c:v>
                </c:pt>
                <c:pt idx="7965">
                  <c:v>1.8953699999999999E-8</c:v>
                </c:pt>
                <c:pt idx="7966">
                  <c:v>1.8959999999999999E-8</c:v>
                </c:pt>
                <c:pt idx="7967">
                  <c:v>1.89662E-8</c:v>
                </c:pt>
                <c:pt idx="7968">
                  <c:v>1.89725E-8</c:v>
                </c:pt>
                <c:pt idx="7969">
                  <c:v>1.8978700000000001E-8</c:v>
                </c:pt>
                <c:pt idx="7970">
                  <c:v>1.8985000000000001E-8</c:v>
                </c:pt>
                <c:pt idx="7971">
                  <c:v>1.8991199999999999E-8</c:v>
                </c:pt>
                <c:pt idx="7972">
                  <c:v>1.8997499999999999E-8</c:v>
                </c:pt>
                <c:pt idx="7973">
                  <c:v>1.90037E-8</c:v>
                </c:pt>
                <c:pt idx="7974">
                  <c:v>1.9009999999999999E-8</c:v>
                </c:pt>
                <c:pt idx="7975">
                  <c:v>1.9016200000000001E-8</c:v>
                </c:pt>
                <c:pt idx="7976">
                  <c:v>1.90225E-8</c:v>
                </c:pt>
                <c:pt idx="7977">
                  <c:v>1.9028700000000002E-8</c:v>
                </c:pt>
                <c:pt idx="7978">
                  <c:v>1.9035000000000001E-8</c:v>
                </c:pt>
                <c:pt idx="7979">
                  <c:v>1.9041199999999999E-8</c:v>
                </c:pt>
                <c:pt idx="7980">
                  <c:v>1.9047499999999999E-8</c:v>
                </c:pt>
                <c:pt idx="7981">
                  <c:v>1.90537E-8</c:v>
                </c:pt>
                <c:pt idx="7982">
                  <c:v>1.906E-8</c:v>
                </c:pt>
                <c:pt idx="7983">
                  <c:v>1.9066200000000001E-8</c:v>
                </c:pt>
                <c:pt idx="7984">
                  <c:v>1.9072500000000001E-8</c:v>
                </c:pt>
                <c:pt idx="7985">
                  <c:v>1.9078699999999999E-8</c:v>
                </c:pt>
                <c:pt idx="7986">
                  <c:v>1.9084999999999999E-8</c:v>
                </c:pt>
                <c:pt idx="7987">
                  <c:v>1.90912E-8</c:v>
                </c:pt>
                <c:pt idx="7988">
                  <c:v>1.9097499999999999E-8</c:v>
                </c:pt>
                <c:pt idx="7989">
                  <c:v>1.9103700000000001E-8</c:v>
                </c:pt>
                <c:pt idx="7990">
                  <c:v>1.911E-8</c:v>
                </c:pt>
                <c:pt idx="7991">
                  <c:v>1.9116200000000001E-8</c:v>
                </c:pt>
                <c:pt idx="7992">
                  <c:v>1.9122500000000001E-8</c:v>
                </c:pt>
                <c:pt idx="7993">
                  <c:v>1.9128699999999999E-8</c:v>
                </c:pt>
                <c:pt idx="7994">
                  <c:v>1.9134999999999999E-8</c:v>
                </c:pt>
                <c:pt idx="7995">
                  <c:v>1.91412E-8</c:v>
                </c:pt>
                <c:pt idx="7996">
                  <c:v>1.91475E-8</c:v>
                </c:pt>
                <c:pt idx="7997">
                  <c:v>1.9153700000000001E-8</c:v>
                </c:pt>
                <c:pt idx="7998">
                  <c:v>1.9160000000000001E-8</c:v>
                </c:pt>
                <c:pt idx="7999">
                  <c:v>1.9166199999999999E-8</c:v>
                </c:pt>
                <c:pt idx="8000">
                  <c:v>1.9172499999999998E-8</c:v>
                </c:pt>
                <c:pt idx="8001">
                  <c:v>1.91787E-8</c:v>
                </c:pt>
                <c:pt idx="8002">
                  <c:v>1.9184999999999999E-8</c:v>
                </c:pt>
                <c:pt idx="8003">
                  <c:v>1.91912E-8</c:v>
                </c:pt>
                <c:pt idx="8004">
                  <c:v>1.91975E-8</c:v>
                </c:pt>
                <c:pt idx="8005">
                  <c:v>1.9203700000000001E-8</c:v>
                </c:pt>
                <c:pt idx="8006">
                  <c:v>1.9210000000000001E-8</c:v>
                </c:pt>
                <c:pt idx="8007">
                  <c:v>1.9216199999999999E-8</c:v>
                </c:pt>
                <c:pt idx="8008">
                  <c:v>1.9222499999999999E-8</c:v>
                </c:pt>
                <c:pt idx="8009">
                  <c:v>1.92287E-8</c:v>
                </c:pt>
                <c:pt idx="8010">
                  <c:v>1.9235E-8</c:v>
                </c:pt>
                <c:pt idx="8011">
                  <c:v>1.9241200000000001E-8</c:v>
                </c:pt>
                <c:pt idx="8012">
                  <c:v>1.9247500000000001E-8</c:v>
                </c:pt>
                <c:pt idx="8013">
                  <c:v>1.9253699999999999E-8</c:v>
                </c:pt>
                <c:pt idx="8014">
                  <c:v>1.9259999999999998E-8</c:v>
                </c:pt>
                <c:pt idx="8015">
                  <c:v>1.9266199999999999E-8</c:v>
                </c:pt>
                <c:pt idx="8016">
                  <c:v>1.9272499999999999E-8</c:v>
                </c:pt>
                <c:pt idx="8017">
                  <c:v>1.92787E-8</c:v>
                </c:pt>
                <c:pt idx="8018">
                  <c:v>1.9285E-8</c:v>
                </c:pt>
                <c:pt idx="8019">
                  <c:v>1.9291200000000001E-8</c:v>
                </c:pt>
                <c:pt idx="8020">
                  <c:v>1.9297500000000001E-8</c:v>
                </c:pt>
                <c:pt idx="8021">
                  <c:v>1.9303699999999999E-8</c:v>
                </c:pt>
                <c:pt idx="8022">
                  <c:v>1.9309999999999999E-8</c:v>
                </c:pt>
                <c:pt idx="8023">
                  <c:v>1.93162E-8</c:v>
                </c:pt>
                <c:pt idx="8024">
                  <c:v>1.93225E-8</c:v>
                </c:pt>
                <c:pt idx="8025">
                  <c:v>1.9328700000000001E-8</c:v>
                </c:pt>
                <c:pt idx="8026">
                  <c:v>1.9335000000000001E-8</c:v>
                </c:pt>
                <c:pt idx="8027">
                  <c:v>1.9341199999999999E-8</c:v>
                </c:pt>
                <c:pt idx="8028">
                  <c:v>1.9347499999999998E-8</c:v>
                </c:pt>
                <c:pt idx="8029">
                  <c:v>1.9353699999999999E-8</c:v>
                </c:pt>
                <c:pt idx="8030">
                  <c:v>1.9359999999999999E-8</c:v>
                </c:pt>
                <c:pt idx="8031">
                  <c:v>1.93662E-8</c:v>
                </c:pt>
                <c:pt idx="8032">
                  <c:v>1.93725E-8</c:v>
                </c:pt>
                <c:pt idx="8033">
                  <c:v>1.9378700000000001E-8</c:v>
                </c:pt>
                <c:pt idx="8034">
                  <c:v>1.9385000000000001E-8</c:v>
                </c:pt>
                <c:pt idx="8035">
                  <c:v>1.9391199999999999E-8</c:v>
                </c:pt>
                <c:pt idx="8036">
                  <c:v>1.9397499999999999E-8</c:v>
                </c:pt>
                <c:pt idx="8037">
                  <c:v>1.94037E-8</c:v>
                </c:pt>
                <c:pt idx="8038">
                  <c:v>1.941E-8</c:v>
                </c:pt>
                <c:pt idx="8039">
                  <c:v>1.9416200000000001E-8</c:v>
                </c:pt>
                <c:pt idx="8040">
                  <c:v>1.9422500000000001E-8</c:v>
                </c:pt>
                <c:pt idx="8041">
                  <c:v>1.9428699999999998E-8</c:v>
                </c:pt>
                <c:pt idx="8042">
                  <c:v>1.9435000000000002E-8</c:v>
                </c:pt>
                <c:pt idx="8043">
                  <c:v>1.9441199999999999E-8</c:v>
                </c:pt>
                <c:pt idx="8044">
                  <c:v>1.9447499999999999E-8</c:v>
                </c:pt>
                <c:pt idx="8045">
                  <c:v>1.94537E-8</c:v>
                </c:pt>
                <c:pt idx="8046">
                  <c:v>1.946E-8</c:v>
                </c:pt>
                <c:pt idx="8047">
                  <c:v>1.9466200000000001E-8</c:v>
                </c:pt>
                <c:pt idx="8048">
                  <c:v>1.9472500000000001E-8</c:v>
                </c:pt>
                <c:pt idx="8049">
                  <c:v>1.9478699999999999E-8</c:v>
                </c:pt>
                <c:pt idx="8050">
                  <c:v>1.9484999999999999E-8</c:v>
                </c:pt>
                <c:pt idx="8051">
                  <c:v>1.94912E-8</c:v>
                </c:pt>
                <c:pt idx="8052">
                  <c:v>1.94975E-8</c:v>
                </c:pt>
                <c:pt idx="8053">
                  <c:v>1.9503700000000001E-8</c:v>
                </c:pt>
                <c:pt idx="8054">
                  <c:v>1.9510000000000001E-8</c:v>
                </c:pt>
                <c:pt idx="8055">
                  <c:v>1.9516199999999998E-8</c:v>
                </c:pt>
                <c:pt idx="8056">
                  <c:v>1.9522500000000002E-8</c:v>
                </c:pt>
                <c:pt idx="8057">
                  <c:v>1.9528699999999999E-8</c:v>
                </c:pt>
                <c:pt idx="8058">
                  <c:v>1.9534999999999999E-8</c:v>
                </c:pt>
                <c:pt idx="8059">
                  <c:v>1.95412E-8</c:v>
                </c:pt>
                <c:pt idx="8060">
                  <c:v>1.95475E-8</c:v>
                </c:pt>
                <c:pt idx="8061">
                  <c:v>1.9553700000000001E-8</c:v>
                </c:pt>
                <c:pt idx="8062">
                  <c:v>1.9560000000000001E-8</c:v>
                </c:pt>
                <c:pt idx="8063">
                  <c:v>1.9566199999999999E-8</c:v>
                </c:pt>
                <c:pt idx="8064">
                  <c:v>1.9572499999999999E-8</c:v>
                </c:pt>
                <c:pt idx="8065">
                  <c:v>1.95787E-8</c:v>
                </c:pt>
                <c:pt idx="8066">
                  <c:v>1.9585E-8</c:v>
                </c:pt>
                <c:pt idx="8067">
                  <c:v>1.9591200000000001E-8</c:v>
                </c:pt>
                <c:pt idx="8068">
                  <c:v>1.9597500000000001E-8</c:v>
                </c:pt>
                <c:pt idx="8069">
                  <c:v>1.9603699999999998E-8</c:v>
                </c:pt>
                <c:pt idx="8070">
                  <c:v>1.9610000000000002E-8</c:v>
                </c:pt>
                <c:pt idx="8071">
                  <c:v>1.9616199999999999E-8</c:v>
                </c:pt>
                <c:pt idx="8072">
                  <c:v>1.9622499999999999E-8</c:v>
                </c:pt>
                <c:pt idx="8073">
                  <c:v>1.96287E-8</c:v>
                </c:pt>
                <c:pt idx="8074">
                  <c:v>1.9635E-8</c:v>
                </c:pt>
                <c:pt idx="8075">
                  <c:v>1.9641200000000001E-8</c:v>
                </c:pt>
                <c:pt idx="8076">
                  <c:v>1.9647500000000001E-8</c:v>
                </c:pt>
                <c:pt idx="8077">
                  <c:v>1.9653699999999999E-8</c:v>
                </c:pt>
                <c:pt idx="8078">
                  <c:v>1.9659999999999999E-8</c:v>
                </c:pt>
                <c:pt idx="8079">
                  <c:v>1.96662E-8</c:v>
                </c:pt>
                <c:pt idx="8080">
                  <c:v>1.96725E-8</c:v>
                </c:pt>
                <c:pt idx="8081">
                  <c:v>1.9678700000000001E-8</c:v>
                </c:pt>
                <c:pt idx="8082">
                  <c:v>1.9685000000000001E-8</c:v>
                </c:pt>
                <c:pt idx="8083">
                  <c:v>1.9691200000000002E-8</c:v>
                </c:pt>
                <c:pt idx="8084">
                  <c:v>1.9697500000000002E-8</c:v>
                </c:pt>
                <c:pt idx="8085">
                  <c:v>1.9703699999999999E-8</c:v>
                </c:pt>
                <c:pt idx="8086">
                  <c:v>1.9709999999999999E-8</c:v>
                </c:pt>
                <c:pt idx="8087">
                  <c:v>1.97162E-8</c:v>
                </c:pt>
                <c:pt idx="8088">
                  <c:v>1.97225E-8</c:v>
                </c:pt>
                <c:pt idx="8089">
                  <c:v>1.9728700000000001E-8</c:v>
                </c:pt>
                <c:pt idx="8090">
                  <c:v>1.9735000000000001E-8</c:v>
                </c:pt>
                <c:pt idx="8091">
                  <c:v>1.9741199999999999E-8</c:v>
                </c:pt>
                <c:pt idx="8092">
                  <c:v>1.9747499999999999E-8</c:v>
                </c:pt>
                <c:pt idx="8093">
                  <c:v>1.97537E-8</c:v>
                </c:pt>
                <c:pt idx="8094">
                  <c:v>1.976E-8</c:v>
                </c:pt>
                <c:pt idx="8095">
                  <c:v>1.9766200000000001E-8</c:v>
                </c:pt>
                <c:pt idx="8096">
                  <c:v>1.9772500000000001E-8</c:v>
                </c:pt>
                <c:pt idx="8097">
                  <c:v>1.9778700000000002E-8</c:v>
                </c:pt>
                <c:pt idx="8098">
                  <c:v>1.9785000000000001E-8</c:v>
                </c:pt>
                <c:pt idx="8099">
                  <c:v>1.9791199999999999E-8</c:v>
                </c:pt>
                <c:pt idx="8100">
                  <c:v>1.9797499999999999E-8</c:v>
                </c:pt>
                <c:pt idx="8101">
                  <c:v>1.98037E-8</c:v>
                </c:pt>
                <c:pt idx="8102">
                  <c:v>1.981E-8</c:v>
                </c:pt>
                <c:pt idx="8103">
                  <c:v>1.9816200000000001E-8</c:v>
                </c:pt>
                <c:pt idx="8104">
                  <c:v>1.9822500000000001E-8</c:v>
                </c:pt>
                <c:pt idx="8105">
                  <c:v>1.9828699999999999E-8</c:v>
                </c:pt>
                <c:pt idx="8106">
                  <c:v>1.9834999999999999E-8</c:v>
                </c:pt>
                <c:pt idx="8107">
                  <c:v>1.98412E-8</c:v>
                </c:pt>
                <c:pt idx="8108">
                  <c:v>1.98475E-8</c:v>
                </c:pt>
                <c:pt idx="8109">
                  <c:v>1.9853700000000001E-8</c:v>
                </c:pt>
                <c:pt idx="8110">
                  <c:v>1.986E-8</c:v>
                </c:pt>
                <c:pt idx="8111">
                  <c:v>1.9866200000000002E-8</c:v>
                </c:pt>
                <c:pt idx="8112">
                  <c:v>1.9872500000000001E-8</c:v>
                </c:pt>
                <c:pt idx="8113">
                  <c:v>1.9878699999999999E-8</c:v>
                </c:pt>
                <c:pt idx="8114">
                  <c:v>1.9884999999999999E-8</c:v>
                </c:pt>
                <c:pt idx="8115">
                  <c:v>1.98912E-8</c:v>
                </c:pt>
                <c:pt idx="8116">
                  <c:v>1.98975E-8</c:v>
                </c:pt>
                <c:pt idx="8117">
                  <c:v>1.9903700000000001E-8</c:v>
                </c:pt>
                <c:pt idx="8118">
                  <c:v>1.9910000000000001E-8</c:v>
                </c:pt>
                <c:pt idx="8119">
                  <c:v>1.9916199999999999E-8</c:v>
                </c:pt>
                <c:pt idx="8120">
                  <c:v>1.9922499999999999E-8</c:v>
                </c:pt>
                <c:pt idx="8121">
                  <c:v>1.99287E-8</c:v>
                </c:pt>
                <c:pt idx="8122">
                  <c:v>1.9935E-8</c:v>
                </c:pt>
                <c:pt idx="8123">
                  <c:v>1.9941200000000001E-8</c:v>
                </c:pt>
                <c:pt idx="8124">
                  <c:v>1.99475E-8</c:v>
                </c:pt>
                <c:pt idx="8125">
                  <c:v>1.9953700000000002E-8</c:v>
                </c:pt>
                <c:pt idx="8126">
                  <c:v>1.9960000000000001E-8</c:v>
                </c:pt>
                <c:pt idx="8127">
                  <c:v>1.9966199999999999E-8</c:v>
                </c:pt>
                <c:pt idx="8128">
                  <c:v>1.9972499999999999E-8</c:v>
                </c:pt>
                <c:pt idx="8129">
                  <c:v>1.99787E-8</c:v>
                </c:pt>
                <c:pt idx="8130">
                  <c:v>1.9985E-8</c:v>
                </c:pt>
                <c:pt idx="8131">
                  <c:v>1.9991200000000001E-8</c:v>
                </c:pt>
                <c:pt idx="8132">
                  <c:v>1.9997500000000001E-8</c:v>
                </c:pt>
                <c:pt idx="8133">
                  <c:v>2.0003699999999999E-8</c:v>
                </c:pt>
                <c:pt idx="8134">
                  <c:v>2.0009999999999999E-8</c:v>
                </c:pt>
                <c:pt idx="8135">
                  <c:v>2.00162E-8</c:v>
                </c:pt>
                <c:pt idx="8136">
                  <c:v>2.0022499999999999E-8</c:v>
                </c:pt>
                <c:pt idx="8137">
                  <c:v>2.0028700000000001E-8</c:v>
                </c:pt>
                <c:pt idx="8138">
                  <c:v>2.0035E-8</c:v>
                </c:pt>
                <c:pt idx="8139">
                  <c:v>2.0041200000000001E-8</c:v>
                </c:pt>
                <c:pt idx="8140">
                  <c:v>2.0047500000000001E-8</c:v>
                </c:pt>
                <c:pt idx="8141">
                  <c:v>2.0053699999999999E-8</c:v>
                </c:pt>
                <c:pt idx="8142">
                  <c:v>2.0059999999999999E-8</c:v>
                </c:pt>
                <c:pt idx="8143">
                  <c:v>2.00662E-8</c:v>
                </c:pt>
                <c:pt idx="8144">
                  <c:v>2.00725E-8</c:v>
                </c:pt>
                <c:pt idx="8145">
                  <c:v>2.0078700000000001E-8</c:v>
                </c:pt>
                <c:pt idx="8146">
                  <c:v>2.0085000000000001E-8</c:v>
                </c:pt>
                <c:pt idx="8147">
                  <c:v>2.0091199999999999E-8</c:v>
                </c:pt>
                <c:pt idx="8148">
                  <c:v>2.0097499999999998E-8</c:v>
                </c:pt>
                <c:pt idx="8149">
                  <c:v>2.01037E-8</c:v>
                </c:pt>
                <c:pt idx="8150">
                  <c:v>2.0109999999999999E-8</c:v>
                </c:pt>
                <c:pt idx="8151">
                  <c:v>2.01162E-8</c:v>
                </c:pt>
                <c:pt idx="8152">
                  <c:v>2.01225E-8</c:v>
                </c:pt>
                <c:pt idx="8153">
                  <c:v>2.0128700000000001E-8</c:v>
                </c:pt>
                <c:pt idx="8154">
                  <c:v>2.0135000000000001E-8</c:v>
                </c:pt>
                <c:pt idx="8155">
                  <c:v>2.0141199999999999E-8</c:v>
                </c:pt>
                <c:pt idx="8156">
                  <c:v>2.0147499999999999E-8</c:v>
                </c:pt>
                <c:pt idx="8157">
                  <c:v>2.01537E-8</c:v>
                </c:pt>
                <c:pt idx="8158">
                  <c:v>2.016E-8</c:v>
                </c:pt>
                <c:pt idx="8159">
                  <c:v>2.0166200000000001E-8</c:v>
                </c:pt>
                <c:pt idx="8160">
                  <c:v>2.0172500000000001E-8</c:v>
                </c:pt>
                <c:pt idx="8161">
                  <c:v>2.0178699999999999E-8</c:v>
                </c:pt>
                <c:pt idx="8162">
                  <c:v>2.0184999999999998E-8</c:v>
                </c:pt>
                <c:pt idx="8163">
                  <c:v>2.01912E-8</c:v>
                </c:pt>
                <c:pt idx="8164">
                  <c:v>2.0197499999999999E-8</c:v>
                </c:pt>
                <c:pt idx="8165">
                  <c:v>2.02037E-8</c:v>
                </c:pt>
                <c:pt idx="8166">
                  <c:v>2.021E-8</c:v>
                </c:pt>
                <c:pt idx="8167">
                  <c:v>2.0216200000000001E-8</c:v>
                </c:pt>
                <c:pt idx="8168">
                  <c:v>2.0222500000000001E-8</c:v>
                </c:pt>
                <c:pt idx="8169">
                  <c:v>2.0228699999999999E-8</c:v>
                </c:pt>
                <c:pt idx="8170">
                  <c:v>2.0234999999999999E-8</c:v>
                </c:pt>
                <c:pt idx="8171">
                  <c:v>2.02412E-8</c:v>
                </c:pt>
                <c:pt idx="8172">
                  <c:v>2.02475E-8</c:v>
                </c:pt>
                <c:pt idx="8173">
                  <c:v>2.0253700000000001E-8</c:v>
                </c:pt>
                <c:pt idx="8174">
                  <c:v>2.0260000000000001E-8</c:v>
                </c:pt>
                <c:pt idx="8175">
                  <c:v>2.0266199999999999E-8</c:v>
                </c:pt>
                <c:pt idx="8176">
                  <c:v>2.0272499999999998E-8</c:v>
                </c:pt>
                <c:pt idx="8177">
                  <c:v>2.0278699999999999E-8</c:v>
                </c:pt>
                <c:pt idx="8178">
                  <c:v>2.0284999999999999E-8</c:v>
                </c:pt>
                <c:pt idx="8179">
                  <c:v>2.02912E-8</c:v>
                </c:pt>
                <c:pt idx="8180">
                  <c:v>2.02975E-8</c:v>
                </c:pt>
                <c:pt idx="8181">
                  <c:v>2.0303700000000001E-8</c:v>
                </c:pt>
                <c:pt idx="8182">
                  <c:v>2.0310000000000001E-8</c:v>
                </c:pt>
                <c:pt idx="8183">
                  <c:v>2.0316199999999999E-8</c:v>
                </c:pt>
                <c:pt idx="8184">
                  <c:v>2.0322499999999999E-8</c:v>
                </c:pt>
                <c:pt idx="8185">
                  <c:v>2.03287E-8</c:v>
                </c:pt>
                <c:pt idx="8186">
                  <c:v>2.0335E-8</c:v>
                </c:pt>
                <c:pt idx="8187">
                  <c:v>2.0341200000000001E-8</c:v>
                </c:pt>
                <c:pt idx="8188">
                  <c:v>2.0347500000000001E-8</c:v>
                </c:pt>
                <c:pt idx="8189">
                  <c:v>2.0353699999999998E-8</c:v>
                </c:pt>
                <c:pt idx="8190">
                  <c:v>2.0359999999999998E-8</c:v>
                </c:pt>
                <c:pt idx="8191">
                  <c:v>2.0366199999999999E-8</c:v>
                </c:pt>
                <c:pt idx="8192">
                  <c:v>2.0372499999999999E-8</c:v>
                </c:pt>
                <c:pt idx="8193">
                  <c:v>2.03787E-8</c:v>
                </c:pt>
                <c:pt idx="8194">
                  <c:v>2.0385E-8</c:v>
                </c:pt>
                <c:pt idx="8195">
                  <c:v>2.0391200000000001E-8</c:v>
                </c:pt>
                <c:pt idx="8196">
                  <c:v>2.0397500000000001E-8</c:v>
                </c:pt>
                <c:pt idx="8197">
                  <c:v>2.0403699999999999E-8</c:v>
                </c:pt>
                <c:pt idx="8198">
                  <c:v>2.0409999999999999E-8</c:v>
                </c:pt>
                <c:pt idx="8199">
                  <c:v>2.04162E-8</c:v>
                </c:pt>
                <c:pt idx="8200">
                  <c:v>2.04225E-8</c:v>
                </c:pt>
                <c:pt idx="8201">
                  <c:v>2.0428700000000001E-8</c:v>
                </c:pt>
                <c:pt idx="8202">
                  <c:v>2.0435000000000001E-8</c:v>
                </c:pt>
                <c:pt idx="8203">
                  <c:v>2.0441199999999998E-8</c:v>
                </c:pt>
                <c:pt idx="8204">
                  <c:v>2.0447500000000002E-8</c:v>
                </c:pt>
                <c:pt idx="8205">
                  <c:v>2.0453699999999999E-8</c:v>
                </c:pt>
                <c:pt idx="8206">
                  <c:v>2.0459999999999999E-8</c:v>
                </c:pt>
                <c:pt idx="8207">
                  <c:v>2.04662E-8</c:v>
                </c:pt>
                <c:pt idx="8208">
                  <c:v>2.04725E-8</c:v>
                </c:pt>
                <c:pt idx="8209">
                  <c:v>2.0478700000000001E-8</c:v>
                </c:pt>
                <c:pt idx="8210">
                  <c:v>2.0485000000000001E-8</c:v>
                </c:pt>
                <c:pt idx="8211">
                  <c:v>2.0491199999999999E-8</c:v>
                </c:pt>
                <c:pt idx="8212">
                  <c:v>2.0497499999999999E-8</c:v>
                </c:pt>
                <c:pt idx="8213">
                  <c:v>2.05037E-8</c:v>
                </c:pt>
                <c:pt idx="8214">
                  <c:v>2.051E-8</c:v>
                </c:pt>
                <c:pt idx="8215">
                  <c:v>2.0516200000000001E-8</c:v>
                </c:pt>
                <c:pt idx="8216">
                  <c:v>2.0522500000000001E-8</c:v>
                </c:pt>
                <c:pt idx="8217">
                  <c:v>2.0528699999999998E-8</c:v>
                </c:pt>
                <c:pt idx="8218">
                  <c:v>2.0535000000000002E-8</c:v>
                </c:pt>
                <c:pt idx="8219">
                  <c:v>2.0541199999999999E-8</c:v>
                </c:pt>
                <c:pt idx="8220">
                  <c:v>2.0547499999999999E-8</c:v>
                </c:pt>
                <c:pt idx="8221">
                  <c:v>2.05537E-8</c:v>
                </c:pt>
                <c:pt idx="8222">
                  <c:v>2.056E-8</c:v>
                </c:pt>
                <c:pt idx="8223">
                  <c:v>2.0566200000000001E-8</c:v>
                </c:pt>
                <c:pt idx="8224">
                  <c:v>2.0572500000000001E-8</c:v>
                </c:pt>
                <c:pt idx="8225">
                  <c:v>2.0578699999999999E-8</c:v>
                </c:pt>
                <c:pt idx="8226">
                  <c:v>2.0584999999999999E-8</c:v>
                </c:pt>
                <c:pt idx="8227">
                  <c:v>2.05912E-8</c:v>
                </c:pt>
                <c:pt idx="8228">
                  <c:v>2.05975E-8</c:v>
                </c:pt>
                <c:pt idx="8229">
                  <c:v>2.0603700000000001E-8</c:v>
                </c:pt>
                <c:pt idx="8230">
                  <c:v>2.0610000000000001E-8</c:v>
                </c:pt>
                <c:pt idx="8231">
                  <c:v>2.0616199999999998E-8</c:v>
                </c:pt>
                <c:pt idx="8232">
                  <c:v>2.0622500000000002E-8</c:v>
                </c:pt>
                <c:pt idx="8233">
                  <c:v>2.0628699999999999E-8</c:v>
                </c:pt>
                <c:pt idx="8234">
                  <c:v>2.0634999999999999E-8</c:v>
                </c:pt>
                <c:pt idx="8235">
                  <c:v>2.06412E-8</c:v>
                </c:pt>
                <c:pt idx="8236">
                  <c:v>2.06475E-8</c:v>
                </c:pt>
                <c:pt idx="8237">
                  <c:v>2.0653700000000001E-8</c:v>
                </c:pt>
                <c:pt idx="8238">
                  <c:v>2.0660000000000001E-8</c:v>
                </c:pt>
                <c:pt idx="8239">
                  <c:v>2.0666199999999999E-8</c:v>
                </c:pt>
                <c:pt idx="8240">
                  <c:v>2.0672499999999999E-8</c:v>
                </c:pt>
                <c:pt idx="8241">
                  <c:v>2.06787E-8</c:v>
                </c:pt>
                <c:pt idx="8242">
                  <c:v>2.0685E-8</c:v>
                </c:pt>
                <c:pt idx="8243">
                  <c:v>2.0691200000000001E-8</c:v>
                </c:pt>
                <c:pt idx="8244">
                  <c:v>2.0697500000000001E-8</c:v>
                </c:pt>
                <c:pt idx="8245">
                  <c:v>2.0703700000000002E-8</c:v>
                </c:pt>
                <c:pt idx="8246">
                  <c:v>2.0710000000000001E-8</c:v>
                </c:pt>
                <c:pt idx="8247">
                  <c:v>2.0716199999999999E-8</c:v>
                </c:pt>
                <c:pt idx="8248">
                  <c:v>2.0722499999999999E-8</c:v>
                </c:pt>
                <c:pt idx="8249">
                  <c:v>2.07287E-8</c:v>
                </c:pt>
                <c:pt idx="8250">
                  <c:v>2.0735E-8</c:v>
                </c:pt>
                <c:pt idx="8251">
                  <c:v>2.0741200000000001E-8</c:v>
                </c:pt>
                <c:pt idx="8252">
                  <c:v>2.0747500000000001E-8</c:v>
                </c:pt>
                <c:pt idx="8253">
                  <c:v>2.0753699999999999E-8</c:v>
                </c:pt>
                <c:pt idx="8254">
                  <c:v>2.0759999999999999E-8</c:v>
                </c:pt>
                <c:pt idx="8255">
                  <c:v>2.07662E-8</c:v>
                </c:pt>
                <c:pt idx="8256">
                  <c:v>2.07725E-8</c:v>
                </c:pt>
                <c:pt idx="8257">
                  <c:v>2.0778700000000001E-8</c:v>
                </c:pt>
                <c:pt idx="8258">
                  <c:v>2.0785E-8</c:v>
                </c:pt>
                <c:pt idx="8259">
                  <c:v>2.0791200000000002E-8</c:v>
                </c:pt>
                <c:pt idx="8260">
                  <c:v>2.0797500000000001E-8</c:v>
                </c:pt>
                <c:pt idx="8261">
                  <c:v>2.0803699999999999E-8</c:v>
                </c:pt>
                <c:pt idx="8262">
                  <c:v>2.0809999999999999E-8</c:v>
                </c:pt>
                <c:pt idx="8263">
                  <c:v>2.08162E-8</c:v>
                </c:pt>
                <c:pt idx="8264">
                  <c:v>2.08225E-8</c:v>
                </c:pt>
                <c:pt idx="8265">
                  <c:v>2.0828700000000001E-8</c:v>
                </c:pt>
                <c:pt idx="8266">
                  <c:v>2.0835000000000001E-8</c:v>
                </c:pt>
                <c:pt idx="8267">
                  <c:v>2.0841199999999999E-8</c:v>
                </c:pt>
                <c:pt idx="8268">
                  <c:v>2.0847499999999999E-8</c:v>
                </c:pt>
                <c:pt idx="8269">
                  <c:v>2.08537E-8</c:v>
                </c:pt>
                <c:pt idx="8270">
                  <c:v>2.086E-8</c:v>
                </c:pt>
                <c:pt idx="8271">
                  <c:v>2.0866200000000001E-8</c:v>
                </c:pt>
                <c:pt idx="8272">
                  <c:v>2.08725E-8</c:v>
                </c:pt>
                <c:pt idx="8273">
                  <c:v>2.0878700000000002E-8</c:v>
                </c:pt>
                <c:pt idx="8274">
                  <c:v>2.0885000000000001E-8</c:v>
                </c:pt>
                <c:pt idx="8275">
                  <c:v>2.0891199999999999E-8</c:v>
                </c:pt>
                <c:pt idx="8276">
                  <c:v>2.0897499999999999E-8</c:v>
                </c:pt>
                <c:pt idx="8277">
                  <c:v>2.09037E-8</c:v>
                </c:pt>
                <c:pt idx="8278">
                  <c:v>2.091E-8</c:v>
                </c:pt>
                <c:pt idx="8279">
                  <c:v>2.0916200000000001E-8</c:v>
                </c:pt>
                <c:pt idx="8280">
                  <c:v>2.0922500000000001E-8</c:v>
                </c:pt>
                <c:pt idx="8281">
                  <c:v>2.0928699999999999E-8</c:v>
                </c:pt>
                <c:pt idx="8282">
                  <c:v>2.0934999999999999E-8</c:v>
                </c:pt>
                <c:pt idx="8283">
                  <c:v>2.09412E-8</c:v>
                </c:pt>
                <c:pt idx="8284">
                  <c:v>2.0947499999999999E-8</c:v>
                </c:pt>
                <c:pt idx="8285">
                  <c:v>2.0953700000000001E-8</c:v>
                </c:pt>
                <c:pt idx="8286">
                  <c:v>2.096E-8</c:v>
                </c:pt>
                <c:pt idx="8287">
                  <c:v>2.0966200000000001E-8</c:v>
                </c:pt>
                <c:pt idx="8288">
                  <c:v>2.0972500000000001E-8</c:v>
                </c:pt>
                <c:pt idx="8289">
                  <c:v>2.0978699999999999E-8</c:v>
                </c:pt>
                <c:pt idx="8290">
                  <c:v>2.0984999999999999E-8</c:v>
                </c:pt>
                <c:pt idx="8291">
                  <c:v>2.09912E-8</c:v>
                </c:pt>
                <c:pt idx="8292">
                  <c:v>2.09975E-8</c:v>
                </c:pt>
                <c:pt idx="8293">
                  <c:v>2.1003700000000001E-8</c:v>
                </c:pt>
                <c:pt idx="8294">
                  <c:v>2.1010000000000001E-8</c:v>
                </c:pt>
                <c:pt idx="8295">
                  <c:v>2.1016199999999999E-8</c:v>
                </c:pt>
                <c:pt idx="8296">
                  <c:v>2.1022499999999998E-8</c:v>
                </c:pt>
                <c:pt idx="8297">
                  <c:v>2.10287E-8</c:v>
                </c:pt>
                <c:pt idx="8298">
                  <c:v>2.1034999999999999E-8</c:v>
                </c:pt>
                <c:pt idx="8299">
                  <c:v>2.1041200000000001E-8</c:v>
                </c:pt>
                <c:pt idx="8300">
                  <c:v>2.10475E-8</c:v>
                </c:pt>
                <c:pt idx="8301">
                  <c:v>2.1053700000000001E-8</c:v>
                </c:pt>
                <c:pt idx="8302">
                  <c:v>2.1060000000000001E-8</c:v>
                </c:pt>
                <c:pt idx="8303">
                  <c:v>2.1066199999999999E-8</c:v>
                </c:pt>
                <c:pt idx="8304">
                  <c:v>2.1072499999999999E-8</c:v>
                </c:pt>
                <c:pt idx="8305">
                  <c:v>2.10787E-8</c:v>
                </c:pt>
                <c:pt idx="8306">
                  <c:v>2.1085E-8</c:v>
                </c:pt>
                <c:pt idx="8307">
                  <c:v>2.1091200000000001E-8</c:v>
                </c:pt>
                <c:pt idx="8308">
                  <c:v>2.1097500000000001E-8</c:v>
                </c:pt>
                <c:pt idx="8309">
                  <c:v>2.1103699999999999E-8</c:v>
                </c:pt>
                <c:pt idx="8310">
                  <c:v>2.1109999999999998E-8</c:v>
                </c:pt>
                <c:pt idx="8311">
                  <c:v>2.11162E-8</c:v>
                </c:pt>
                <c:pt idx="8312">
                  <c:v>2.1122499999999999E-8</c:v>
                </c:pt>
                <c:pt idx="8313">
                  <c:v>2.11287E-8</c:v>
                </c:pt>
                <c:pt idx="8314">
                  <c:v>2.1135E-8</c:v>
                </c:pt>
                <c:pt idx="8315">
                  <c:v>2.1141200000000001E-8</c:v>
                </c:pt>
                <c:pt idx="8316">
                  <c:v>2.1147500000000001E-8</c:v>
                </c:pt>
                <c:pt idx="8317">
                  <c:v>2.1153699999999999E-8</c:v>
                </c:pt>
                <c:pt idx="8318">
                  <c:v>2.1159999999999999E-8</c:v>
                </c:pt>
                <c:pt idx="8319">
                  <c:v>2.11662E-8</c:v>
                </c:pt>
                <c:pt idx="8320">
                  <c:v>2.11725E-8</c:v>
                </c:pt>
                <c:pt idx="8321">
                  <c:v>2.1178700000000001E-8</c:v>
                </c:pt>
                <c:pt idx="8322">
                  <c:v>2.1185000000000001E-8</c:v>
                </c:pt>
                <c:pt idx="8323">
                  <c:v>2.1191199999999999E-8</c:v>
                </c:pt>
                <c:pt idx="8324">
                  <c:v>2.1197499999999998E-8</c:v>
                </c:pt>
                <c:pt idx="8325">
                  <c:v>2.1203699999999999E-8</c:v>
                </c:pt>
                <c:pt idx="8326">
                  <c:v>2.1209999999999999E-8</c:v>
                </c:pt>
                <c:pt idx="8327">
                  <c:v>2.12162E-8</c:v>
                </c:pt>
                <c:pt idx="8328">
                  <c:v>2.12225E-8</c:v>
                </c:pt>
                <c:pt idx="8329">
                  <c:v>2.1228700000000001E-8</c:v>
                </c:pt>
                <c:pt idx="8330">
                  <c:v>2.1235000000000001E-8</c:v>
                </c:pt>
                <c:pt idx="8331">
                  <c:v>2.1241199999999999E-8</c:v>
                </c:pt>
                <c:pt idx="8332">
                  <c:v>2.1247499999999999E-8</c:v>
                </c:pt>
                <c:pt idx="8333">
                  <c:v>2.12537E-8</c:v>
                </c:pt>
                <c:pt idx="8334">
                  <c:v>2.126E-8</c:v>
                </c:pt>
                <c:pt idx="8335">
                  <c:v>2.1266200000000001E-8</c:v>
                </c:pt>
                <c:pt idx="8336">
                  <c:v>2.1272500000000001E-8</c:v>
                </c:pt>
                <c:pt idx="8337">
                  <c:v>2.1278699999999998E-8</c:v>
                </c:pt>
                <c:pt idx="8338">
                  <c:v>2.1284999999999998E-8</c:v>
                </c:pt>
                <c:pt idx="8339">
                  <c:v>2.1291199999999999E-8</c:v>
                </c:pt>
                <c:pt idx="8340">
                  <c:v>2.1297499999999999E-8</c:v>
                </c:pt>
                <c:pt idx="8341">
                  <c:v>2.13037E-8</c:v>
                </c:pt>
                <c:pt idx="8342">
                  <c:v>2.131E-8</c:v>
                </c:pt>
                <c:pt idx="8343">
                  <c:v>2.1316200000000001E-8</c:v>
                </c:pt>
                <c:pt idx="8344">
                  <c:v>2.1322500000000001E-8</c:v>
                </c:pt>
                <c:pt idx="8345">
                  <c:v>2.1328699999999999E-8</c:v>
                </c:pt>
                <c:pt idx="8346">
                  <c:v>2.1334999999999999E-8</c:v>
                </c:pt>
                <c:pt idx="8347">
                  <c:v>2.13412E-8</c:v>
                </c:pt>
                <c:pt idx="8348">
                  <c:v>2.13475E-8</c:v>
                </c:pt>
                <c:pt idx="8349">
                  <c:v>2.1353700000000001E-8</c:v>
                </c:pt>
                <c:pt idx="8350">
                  <c:v>2.1360000000000001E-8</c:v>
                </c:pt>
                <c:pt idx="8351">
                  <c:v>2.1366199999999998E-8</c:v>
                </c:pt>
                <c:pt idx="8352">
                  <c:v>2.1372500000000002E-8</c:v>
                </c:pt>
                <c:pt idx="8353">
                  <c:v>2.1378699999999999E-8</c:v>
                </c:pt>
                <c:pt idx="8354">
                  <c:v>2.1384999999999999E-8</c:v>
                </c:pt>
                <c:pt idx="8355">
                  <c:v>2.13912E-8</c:v>
                </c:pt>
                <c:pt idx="8356">
                  <c:v>2.13975E-8</c:v>
                </c:pt>
                <c:pt idx="8357">
                  <c:v>2.1403700000000001E-8</c:v>
                </c:pt>
                <c:pt idx="8358">
                  <c:v>2.1410000000000001E-8</c:v>
                </c:pt>
                <c:pt idx="8359">
                  <c:v>2.1416199999999999E-8</c:v>
                </c:pt>
                <c:pt idx="8360">
                  <c:v>2.1422499999999999E-8</c:v>
                </c:pt>
                <c:pt idx="8361">
                  <c:v>2.14287E-8</c:v>
                </c:pt>
                <c:pt idx="8362">
                  <c:v>2.1435E-8</c:v>
                </c:pt>
                <c:pt idx="8363">
                  <c:v>2.1441200000000001E-8</c:v>
                </c:pt>
                <c:pt idx="8364">
                  <c:v>2.1447500000000001E-8</c:v>
                </c:pt>
                <c:pt idx="8365">
                  <c:v>2.1453699999999998E-8</c:v>
                </c:pt>
                <c:pt idx="8366">
                  <c:v>2.1460000000000002E-8</c:v>
                </c:pt>
                <c:pt idx="8367">
                  <c:v>2.1466199999999999E-8</c:v>
                </c:pt>
                <c:pt idx="8368">
                  <c:v>2.1472499999999999E-8</c:v>
                </c:pt>
                <c:pt idx="8369">
                  <c:v>2.14787E-8</c:v>
                </c:pt>
                <c:pt idx="8370">
                  <c:v>2.1485E-8</c:v>
                </c:pt>
                <c:pt idx="8371">
                  <c:v>2.1491200000000001E-8</c:v>
                </c:pt>
                <c:pt idx="8372">
                  <c:v>2.1497500000000001E-8</c:v>
                </c:pt>
                <c:pt idx="8373">
                  <c:v>2.1503699999999999E-8</c:v>
                </c:pt>
                <c:pt idx="8374">
                  <c:v>2.1509999999999999E-8</c:v>
                </c:pt>
                <c:pt idx="8375">
                  <c:v>2.15162E-8</c:v>
                </c:pt>
                <c:pt idx="8376">
                  <c:v>2.15225E-8</c:v>
                </c:pt>
                <c:pt idx="8377">
                  <c:v>2.1528700000000001E-8</c:v>
                </c:pt>
                <c:pt idx="8378">
                  <c:v>2.1535000000000001E-8</c:v>
                </c:pt>
                <c:pt idx="8379">
                  <c:v>2.1541199999999998E-8</c:v>
                </c:pt>
                <c:pt idx="8380">
                  <c:v>2.1547500000000002E-8</c:v>
                </c:pt>
                <c:pt idx="8381">
                  <c:v>2.1553699999999999E-8</c:v>
                </c:pt>
                <c:pt idx="8382">
                  <c:v>2.1559999999999999E-8</c:v>
                </c:pt>
                <c:pt idx="8383">
                  <c:v>2.15662E-8</c:v>
                </c:pt>
                <c:pt idx="8384">
                  <c:v>2.15725E-8</c:v>
                </c:pt>
                <c:pt idx="8385">
                  <c:v>2.1578700000000001E-8</c:v>
                </c:pt>
                <c:pt idx="8386">
                  <c:v>2.1585000000000001E-8</c:v>
                </c:pt>
                <c:pt idx="8387">
                  <c:v>2.1591199999999999E-8</c:v>
                </c:pt>
                <c:pt idx="8388">
                  <c:v>2.1597499999999999E-8</c:v>
                </c:pt>
                <c:pt idx="8389">
                  <c:v>2.16037E-8</c:v>
                </c:pt>
                <c:pt idx="8390">
                  <c:v>2.161E-8</c:v>
                </c:pt>
                <c:pt idx="8391">
                  <c:v>2.1616200000000001E-8</c:v>
                </c:pt>
                <c:pt idx="8392">
                  <c:v>2.1622500000000001E-8</c:v>
                </c:pt>
                <c:pt idx="8393">
                  <c:v>2.1628700000000002E-8</c:v>
                </c:pt>
                <c:pt idx="8394">
                  <c:v>2.1635000000000001E-8</c:v>
                </c:pt>
                <c:pt idx="8395">
                  <c:v>2.1641199999999999E-8</c:v>
                </c:pt>
                <c:pt idx="8396">
                  <c:v>2.1647499999999999E-8</c:v>
                </c:pt>
                <c:pt idx="8397">
                  <c:v>2.16537E-8</c:v>
                </c:pt>
                <c:pt idx="8398">
                  <c:v>2.166E-8</c:v>
                </c:pt>
                <c:pt idx="8399">
                  <c:v>2.1666200000000001E-8</c:v>
                </c:pt>
                <c:pt idx="8400">
                  <c:v>2.1672500000000001E-8</c:v>
                </c:pt>
                <c:pt idx="8401">
                  <c:v>2.1678699999999999E-8</c:v>
                </c:pt>
                <c:pt idx="8402">
                  <c:v>2.1684999999999999E-8</c:v>
                </c:pt>
                <c:pt idx="8403">
                  <c:v>2.16912E-8</c:v>
                </c:pt>
                <c:pt idx="8404">
                  <c:v>2.16975E-8</c:v>
                </c:pt>
                <c:pt idx="8405">
                  <c:v>2.1703700000000001E-8</c:v>
                </c:pt>
                <c:pt idx="8406">
                  <c:v>2.1710000000000001E-8</c:v>
                </c:pt>
                <c:pt idx="8407">
                  <c:v>2.1716200000000002E-8</c:v>
                </c:pt>
                <c:pt idx="8408">
                  <c:v>2.1722500000000001E-8</c:v>
                </c:pt>
                <c:pt idx="8409">
                  <c:v>2.1728699999999999E-8</c:v>
                </c:pt>
                <c:pt idx="8410">
                  <c:v>2.1734999999999999E-8</c:v>
                </c:pt>
                <c:pt idx="8411">
                  <c:v>2.17412E-8</c:v>
                </c:pt>
                <c:pt idx="8412">
                  <c:v>2.17475E-8</c:v>
                </c:pt>
                <c:pt idx="8413">
                  <c:v>2.1753700000000001E-8</c:v>
                </c:pt>
                <c:pt idx="8414">
                  <c:v>2.1760000000000001E-8</c:v>
                </c:pt>
                <c:pt idx="8415">
                  <c:v>2.1766199999999999E-8</c:v>
                </c:pt>
                <c:pt idx="8416">
                  <c:v>2.1772499999999999E-8</c:v>
                </c:pt>
                <c:pt idx="8417">
                  <c:v>2.17787E-8</c:v>
                </c:pt>
                <c:pt idx="8418">
                  <c:v>2.1785E-8</c:v>
                </c:pt>
                <c:pt idx="8419">
                  <c:v>2.1791200000000001E-8</c:v>
                </c:pt>
                <c:pt idx="8420">
                  <c:v>2.17975E-8</c:v>
                </c:pt>
                <c:pt idx="8421">
                  <c:v>2.1803700000000002E-8</c:v>
                </c:pt>
                <c:pt idx="8422">
                  <c:v>2.1810000000000001E-8</c:v>
                </c:pt>
                <c:pt idx="8423">
                  <c:v>2.1816199999999999E-8</c:v>
                </c:pt>
                <c:pt idx="8424">
                  <c:v>2.1822499999999999E-8</c:v>
                </c:pt>
                <c:pt idx="8425">
                  <c:v>2.18287E-8</c:v>
                </c:pt>
                <c:pt idx="8426">
                  <c:v>2.1835E-8</c:v>
                </c:pt>
                <c:pt idx="8427">
                  <c:v>2.1841200000000001E-8</c:v>
                </c:pt>
                <c:pt idx="8428">
                  <c:v>2.1847500000000001E-8</c:v>
                </c:pt>
                <c:pt idx="8429">
                  <c:v>2.1853699999999999E-8</c:v>
                </c:pt>
                <c:pt idx="8430">
                  <c:v>2.1859999999999999E-8</c:v>
                </c:pt>
                <c:pt idx="8431">
                  <c:v>2.18662E-8</c:v>
                </c:pt>
                <c:pt idx="8432">
                  <c:v>2.1872499999999999E-8</c:v>
                </c:pt>
                <c:pt idx="8433">
                  <c:v>2.1878700000000001E-8</c:v>
                </c:pt>
                <c:pt idx="8434">
                  <c:v>2.1885E-8</c:v>
                </c:pt>
                <c:pt idx="8435">
                  <c:v>2.1891200000000001E-8</c:v>
                </c:pt>
                <c:pt idx="8436">
                  <c:v>2.1897500000000001E-8</c:v>
                </c:pt>
                <c:pt idx="8437">
                  <c:v>2.1903699999999999E-8</c:v>
                </c:pt>
                <c:pt idx="8438">
                  <c:v>2.1909999999999999E-8</c:v>
                </c:pt>
                <c:pt idx="8439">
                  <c:v>2.19162E-8</c:v>
                </c:pt>
                <c:pt idx="8440">
                  <c:v>2.19225E-8</c:v>
                </c:pt>
                <c:pt idx="8441">
                  <c:v>2.1928700000000001E-8</c:v>
                </c:pt>
                <c:pt idx="8442">
                  <c:v>2.1935000000000001E-8</c:v>
                </c:pt>
                <c:pt idx="8443">
                  <c:v>2.1941199999999999E-8</c:v>
                </c:pt>
                <c:pt idx="8444">
                  <c:v>2.1947499999999999E-8</c:v>
                </c:pt>
                <c:pt idx="8445">
                  <c:v>2.19537E-8</c:v>
                </c:pt>
                <c:pt idx="8446">
                  <c:v>2.1959999999999999E-8</c:v>
                </c:pt>
                <c:pt idx="8447">
                  <c:v>2.1966200000000001E-8</c:v>
                </c:pt>
                <c:pt idx="8448">
                  <c:v>2.19725E-8</c:v>
                </c:pt>
                <c:pt idx="8449">
                  <c:v>2.1978700000000001E-8</c:v>
                </c:pt>
                <c:pt idx="8450">
                  <c:v>2.1985000000000001E-8</c:v>
                </c:pt>
                <c:pt idx="8451">
                  <c:v>2.1991199999999999E-8</c:v>
                </c:pt>
                <c:pt idx="8452">
                  <c:v>2.1997499999999999E-8</c:v>
                </c:pt>
                <c:pt idx="8453">
                  <c:v>2.20037E-8</c:v>
                </c:pt>
                <c:pt idx="8454">
                  <c:v>2.201E-8</c:v>
                </c:pt>
                <c:pt idx="8455">
                  <c:v>2.2016200000000001E-8</c:v>
                </c:pt>
                <c:pt idx="8456">
                  <c:v>2.2022500000000001E-8</c:v>
                </c:pt>
                <c:pt idx="8457">
                  <c:v>2.2028699999999999E-8</c:v>
                </c:pt>
                <c:pt idx="8458">
                  <c:v>2.2034999999999998E-8</c:v>
                </c:pt>
                <c:pt idx="8459">
                  <c:v>2.20412E-8</c:v>
                </c:pt>
                <c:pt idx="8460">
                  <c:v>2.2047499999999999E-8</c:v>
                </c:pt>
                <c:pt idx="8461">
                  <c:v>2.20537E-8</c:v>
                </c:pt>
                <c:pt idx="8462">
                  <c:v>2.206E-8</c:v>
                </c:pt>
                <c:pt idx="8463">
                  <c:v>2.2066200000000001E-8</c:v>
                </c:pt>
                <c:pt idx="8464">
                  <c:v>2.2072500000000001E-8</c:v>
                </c:pt>
                <c:pt idx="8465">
                  <c:v>2.2078699999999999E-8</c:v>
                </c:pt>
                <c:pt idx="8466">
                  <c:v>2.2084999999999999E-8</c:v>
                </c:pt>
                <c:pt idx="8467">
                  <c:v>2.20912E-8</c:v>
                </c:pt>
                <c:pt idx="8468">
                  <c:v>2.20975E-8</c:v>
                </c:pt>
                <c:pt idx="8469">
                  <c:v>2.2103700000000001E-8</c:v>
                </c:pt>
                <c:pt idx="8470">
                  <c:v>2.2110000000000001E-8</c:v>
                </c:pt>
                <c:pt idx="8471">
                  <c:v>2.2116199999999999E-8</c:v>
                </c:pt>
                <c:pt idx="8472">
                  <c:v>2.2122499999999998E-8</c:v>
                </c:pt>
                <c:pt idx="8473">
                  <c:v>2.2128699999999999E-8</c:v>
                </c:pt>
                <c:pt idx="8474">
                  <c:v>2.2134999999999999E-8</c:v>
                </c:pt>
                <c:pt idx="8475">
                  <c:v>2.21412E-8</c:v>
                </c:pt>
                <c:pt idx="8476">
                  <c:v>2.21475E-8</c:v>
                </c:pt>
                <c:pt idx="8477">
                  <c:v>2.2153700000000001E-8</c:v>
                </c:pt>
                <c:pt idx="8478">
                  <c:v>2.2160000000000001E-8</c:v>
                </c:pt>
                <c:pt idx="8479">
                  <c:v>2.2166199999999999E-8</c:v>
                </c:pt>
                <c:pt idx="8480">
                  <c:v>2.2172499999999999E-8</c:v>
                </c:pt>
                <c:pt idx="8481">
                  <c:v>2.21787E-8</c:v>
                </c:pt>
                <c:pt idx="8482">
                  <c:v>2.2185E-8</c:v>
                </c:pt>
                <c:pt idx="8483">
                  <c:v>2.2191200000000001E-8</c:v>
                </c:pt>
                <c:pt idx="8484">
                  <c:v>2.2197500000000001E-8</c:v>
                </c:pt>
                <c:pt idx="8485">
                  <c:v>2.2203699999999999E-8</c:v>
                </c:pt>
                <c:pt idx="8486">
                  <c:v>2.2209999999999998E-8</c:v>
                </c:pt>
                <c:pt idx="8487">
                  <c:v>2.2216199999999999E-8</c:v>
                </c:pt>
                <c:pt idx="8488">
                  <c:v>2.2222499999999999E-8</c:v>
                </c:pt>
                <c:pt idx="8489">
                  <c:v>2.22287E-8</c:v>
                </c:pt>
                <c:pt idx="8490">
                  <c:v>2.2235E-8</c:v>
                </c:pt>
                <c:pt idx="8491">
                  <c:v>2.2241200000000001E-8</c:v>
                </c:pt>
                <c:pt idx="8492">
                  <c:v>2.2247500000000001E-8</c:v>
                </c:pt>
                <c:pt idx="8493">
                  <c:v>2.2253699999999999E-8</c:v>
                </c:pt>
                <c:pt idx="8494">
                  <c:v>2.2259999999999999E-8</c:v>
                </c:pt>
                <c:pt idx="8495">
                  <c:v>2.22662E-8</c:v>
                </c:pt>
                <c:pt idx="8496">
                  <c:v>2.22725E-8</c:v>
                </c:pt>
                <c:pt idx="8497">
                  <c:v>2.2278700000000001E-8</c:v>
                </c:pt>
                <c:pt idx="8498">
                  <c:v>2.2285000000000001E-8</c:v>
                </c:pt>
                <c:pt idx="8499">
                  <c:v>2.2291199999999998E-8</c:v>
                </c:pt>
                <c:pt idx="8500">
                  <c:v>2.2297500000000002E-8</c:v>
                </c:pt>
                <c:pt idx="8501">
                  <c:v>2.2303699999999999E-8</c:v>
                </c:pt>
                <c:pt idx="8502">
                  <c:v>2.2309999999999999E-8</c:v>
                </c:pt>
                <c:pt idx="8503">
                  <c:v>2.23162E-8</c:v>
                </c:pt>
                <c:pt idx="8504">
                  <c:v>2.23225E-8</c:v>
                </c:pt>
                <c:pt idx="8505">
                  <c:v>2.2328700000000001E-8</c:v>
                </c:pt>
                <c:pt idx="8506">
                  <c:v>2.2335000000000001E-8</c:v>
                </c:pt>
                <c:pt idx="8507">
                  <c:v>2.2341199999999999E-8</c:v>
                </c:pt>
                <c:pt idx="8508">
                  <c:v>2.2347499999999999E-8</c:v>
                </c:pt>
                <c:pt idx="8509">
                  <c:v>2.23537E-8</c:v>
                </c:pt>
                <c:pt idx="8510">
                  <c:v>2.236E-8</c:v>
                </c:pt>
                <c:pt idx="8511">
                  <c:v>2.2366200000000001E-8</c:v>
                </c:pt>
                <c:pt idx="8512">
                  <c:v>2.2372500000000001E-8</c:v>
                </c:pt>
                <c:pt idx="8513">
                  <c:v>2.2378699999999998E-8</c:v>
                </c:pt>
                <c:pt idx="8514">
                  <c:v>2.2385000000000002E-8</c:v>
                </c:pt>
                <c:pt idx="8515">
                  <c:v>2.2391199999999999E-8</c:v>
                </c:pt>
                <c:pt idx="8516">
                  <c:v>2.2397499999999999E-8</c:v>
                </c:pt>
                <c:pt idx="8517">
                  <c:v>2.24037E-8</c:v>
                </c:pt>
                <c:pt idx="8518">
                  <c:v>2.241E-8</c:v>
                </c:pt>
                <c:pt idx="8519">
                  <c:v>2.2416200000000001E-8</c:v>
                </c:pt>
                <c:pt idx="8520">
                  <c:v>2.2422500000000001E-8</c:v>
                </c:pt>
                <c:pt idx="8521">
                  <c:v>2.2428699999999999E-8</c:v>
                </c:pt>
                <c:pt idx="8522">
                  <c:v>2.2434999999999999E-8</c:v>
                </c:pt>
                <c:pt idx="8523">
                  <c:v>2.24412E-8</c:v>
                </c:pt>
                <c:pt idx="8524">
                  <c:v>2.24475E-8</c:v>
                </c:pt>
                <c:pt idx="8525">
                  <c:v>2.2453700000000001E-8</c:v>
                </c:pt>
                <c:pt idx="8526">
                  <c:v>2.2460000000000001E-8</c:v>
                </c:pt>
                <c:pt idx="8527">
                  <c:v>2.2466199999999998E-8</c:v>
                </c:pt>
                <c:pt idx="8528">
                  <c:v>2.2472500000000002E-8</c:v>
                </c:pt>
                <c:pt idx="8529">
                  <c:v>2.2478699999999999E-8</c:v>
                </c:pt>
                <c:pt idx="8530">
                  <c:v>2.2484999999999999E-8</c:v>
                </c:pt>
                <c:pt idx="8531">
                  <c:v>2.24912E-8</c:v>
                </c:pt>
                <c:pt idx="8532">
                  <c:v>2.24975E-8</c:v>
                </c:pt>
                <c:pt idx="8533">
                  <c:v>2.2503700000000001E-8</c:v>
                </c:pt>
                <c:pt idx="8534">
                  <c:v>2.2510000000000001E-8</c:v>
                </c:pt>
                <c:pt idx="8535">
                  <c:v>2.2516199999999999E-8</c:v>
                </c:pt>
                <c:pt idx="8536">
                  <c:v>2.2522499999999999E-8</c:v>
                </c:pt>
                <c:pt idx="8537">
                  <c:v>2.25287E-8</c:v>
                </c:pt>
                <c:pt idx="8538">
                  <c:v>2.2535E-8</c:v>
                </c:pt>
                <c:pt idx="8539">
                  <c:v>2.2541200000000001E-8</c:v>
                </c:pt>
                <c:pt idx="8540">
                  <c:v>2.2547500000000001E-8</c:v>
                </c:pt>
                <c:pt idx="8541">
                  <c:v>2.2553700000000002E-8</c:v>
                </c:pt>
                <c:pt idx="8542">
                  <c:v>2.2560000000000002E-8</c:v>
                </c:pt>
                <c:pt idx="8543">
                  <c:v>2.2566199999999999E-8</c:v>
                </c:pt>
                <c:pt idx="8544">
                  <c:v>2.2572499999999999E-8</c:v>
                </c:pt>
                <c:pt idx="8545">
                  <c:v>2.25787E-8</c:v>
                </c:pt>
                <c:pt idx="8546">
                  <c:v>2.2585E-8</c:v>
                </c:pt>
                <c:pt idx="8547">
                  <c:v>2.2591200000000001E-8</c:v>
                </c:pt>
                <c:pt idx="8548">
                  <c:v>2.2597500000000001E-8</c:v>
                </c:pt>
                <c:pt idx="8549">
                  <c:v>2.2603699999999999E-8</c:v>
                </c:pt>
                <c:pt idx="8550">
                  <c:v>2.2609999999999999E-8</c:v>
                </c:pt>
                <c:pt idx="8551">
                  <c:v>2.26162E-8</c:v>
                </c:pt>
                <c:pt idx="8552">
                  <c:v>2.26225E-8</c:v>
                </c:pt>
                <c:pt idx="8553">
                  <c:v>2.2628700000000001E-8</c:v>
                </c:pt>
                <c:pt idx="8554">
                  <c:v>2.2635000000000001E-8</c:v>
                </c:pt>
                <c:pt idx="8555">
                  <c:v>2.2641200000000002E-8</c:v>
                </c:pt>
                <c:pt idx="8556">
                  <c:v>2.2647500000000001E-8</c:v>
                </c:pt>
                <c:pt idx="8557">
                  <c:v>2.2653699999999999E-8</c:v>
                </c:pt>
                <c:pt idx="8558">
                  <c:v>2.2659999999999999E-8</c:v>
                </c:pt>
                <c:pt idx="8559">
                  <c:v>2.26662E-8</c:v>
                </c:pt>
                <c:pt idx="8560">
                  <c:v>2.26725E-8</c:v>
                </c:pt>
                <c:pt idx="8561">
                  <c:v>2.2678700000000001E-8</c:v>
                </c:pt>
                <c:pt idx="8562">
                  <c:v>2.2685000000000001E-8</c:v>
                </c:pt>
                <c:pt idx="8563">
                  <c:v>2.2691199999999999E-8</c:v>
                </c:pt>
                <c:pt idx="8564">
                  <c:v>2.2697499999999999E-8</c:v>
                </c:pt>
                <c:pt idx="8565">
                  <c:v>2.27037E-8</c:v>
                </c:pt>
                <c:pt idx="8566">
                  <c:v>2.271E-8</c:v>
                </c:pt>
                <c:pt idx="8567">
                  <c:v>2.2716200000000001E-8</c:v>
                </c:pt>
                <c:pt idx="8568">
                  <c:v>2.27225E-8</c:v>
                </c:pt>
                <c:pt idx="8569">
                  <c:v>2.2728700000000002E-8</c:v>
                </c:pt>
                <c:pt idx="8570">
                  <c:v>2.2735000000000001E-8</c:v>
                </c:pt>
                <c:pt idx="8571">
                  <c:v>2.2741199999999999E-8</c:v>
                </c:pt>
                <c:pt idx="8572">
                  <c:v>2.2747499999999999E-8</c:v>
                </c:pt>
                <c:pt idx="8573">
                  <c:v>2.27537E-8</c:v>
                </c:pt>
                <c:pt idx="8574">
                  <c:v>2.276E-8</c:v>
                </c:pt>
                <c:pt idx="8575">
                  <c:v>2.2766200000000001E-8</c:v>
                </c:pt>
                <c:pt idx="8576">
                  <c:v>2.2772500000000001E-8</c:v>
                </c:pt>
                <c:pt idx="8577">
                  <c:v>2.2778699999999999E-8</c:v>
                </c:pt>
                <c:pt idx="8578">
                  <c:v>2.2784999999999999E-8</c:v>
                </c:pt>
                <c:pt idx="8579">
                  <c:v>2.27912E-8</c:v>
                </c:pt>
                <c:pt idx="8580">
                  <c:v>2.2797499999999999E-8</c:v>
                </c:pt>
                <c:pt idx="8581">
                  <c:v>2.2803700000000001E-8</c:v>
                </c:pt>
                <c:pt idx="8582">
                  <c:v>2.281E-8</c:v>
                </c:pt>
                <c:pt idx="8583">
                  <c:v>2.2816200000000002E-8</c:v>
                </c:pt>
                <c:pt idx="8584">
                  <c:v>2.2822500000000001E-8</c:v>
                </c:pt>
                <c:pt idx="8585">
                  <c:v>2.2828699999999999E-8</c:v>
                </c:pt>
                <c:pt idx="8586">
                  <c:v>2.2834999999999999E-8</c:v>
                </c:pt>
                <c:pt idx="8587">
                  <c:v>2.28412E-8</c:v>
                </c:pt>
                <c:pt idx="8588">
                  <c:v>2.28475E-8</c:v>
                </c:pt>
                <c:pt idx="8589">
                  <c:v>2.2853700000000001E-8</c:v>
                </c:pt>
                <c:pt idx="8590">
                  <c:v>2.2860000000000001E-8</c:v>
                </c:pt>
                <c:pt idx="8591">
                  <c:v>2.2866199999999999E-8</c:v>
                </c:pt>
                <c:pt idx="8592">
                  <c:v>2.2872499999999999E-8</c:v>
                </c:pt>
                <c:pt idx="8593">
                  <c:v>2.28787E-8</c:v>
                </c:pt>
                <c:pt idx="8594">
                  <c:v>2.2884999999999999E-8</c:v>
                </c:pt>
                <c:pt idx="8595">
                  <c:v>2.2891200000000001E-8</c:v>
                </c:pt>
                <c:pt idx="8596">
                  <c:v>2.28975E-8</c:v>
                </c:pt>
                <c:pt idx="8597">
                  <c:v>2.2903700000000001E-8</c:v>
                </c:pt>
                <c:pt idx="8598">
                  <c:v>2.2910000000000001E-8</c:v>
                </c:pt>
                <c:pt idx="8599">
                  <c:v>2.2916199999999999E-8</c:v>
                </c:pt>
                <c:pt idx="8600">
                  <c:v>2.2922499999999999E-8</c:v>
                </c:pt>
                <c:pt idx="8601">
                  <c:v>2.29287E-8</c:v>
                </c:pt>
                <c:pt idx="8602">
                  <c:v>2.2935E-8</c:v>
                </c:pt>
                <c:pt idx="8603">
                  <c:v>2.2941200000000001E-8</c:v>
                </c:pt>
                <c:pt idx="8604">
                  <c:v>2.2947500000000001E-8</c:v>
                </c:pt>
                <c:pt idx="8605">
                  <c:v>2.2953699999999999E-8</c:v>
                </c:pt>
                <c:pt idx="8606">
                  <c:v>2.2959999999999998E-8</c:v>
                </c:pt>
                <c:pt idx="8607">
                  <c:v>2.29662E-8</c:v>
                </c:pt>
                <c:pt idx="8608">
                  <c:v>2.2972499999999999E-8</c:v>
                </c:pt>
                <c:pt idx="8609">
                  <c:v>2.29787E-8</c:v>
                </c:pt>
                <c:pt idx="8610">
                  <c:v>2.2985E-8</c:v>
                </c:pt>
                <c:pt idx="8611">
                  <c:v>2.2991200000000001E-8</c:v>
                </c:pt>
                <c:pt idx="8612">
                  <c:v>2.2997500000000001E-8</c:v>
                </c:pt>
                <c:pt idx="8613">
                  <c:v>2.3003699999999999E-8</c:v>
                </c:pt>
                <c:pt idx="8614">
                  <c:v>2.3009999999999999E-8</c:v>
                </c:pt>
                <c:pt idx="8615">
                  <c:v>2.30162E-8</c:v>
                </c:pt>
                <c:pt idx="8616">
                  <c:v>2.30225E-8</c:v>
                </c:pt>
                <c:pt idx="8617">
                  <c:v>2.3028700000000001E-8</c:v>
                </c:pt>
                <c:pt idx="8618">
                  <c:v>2.3035000000000001E-8</c:v>
                </c:pt>
                <c:pt idx="8619">
                  <c:v>2.3041199999999999E-8</c:v>
                </c:pt>
                <c:pt idx="8620">
                  <c:v>2.3047499999999998E-8</c:v>
                </c:pt>
                <c:pt idx="8621">
                  <c:v>2.3053699999999999E-8</c:v>
                </c:pt>
                <c:pt idx="8622">
                  <c:v>2.3059999999999999E-8</c:v>
                </c:pt>
                <c:pt idx="8623">
                  <c:v>2.30662E-8</c:v>
                </c:pt>
                <c:pt idx="8624">
                  <c:v>2.30725E-8</c:v>
                </c:pt>
                <c:pt idx="8625">
                  <c:v>2.3078700000000001E-8</c:v>
                </c:pt>
                <c:pt idx="8626">
                  <c:v>2.3085000000000001E-8</c:v>
                </c:pt>
                <c:pt idx="8627">
                  <c:v>2.3091199999999999E-8</c:v>
                </c:pt>
                <c:pt idx="8628">
                  <c:v>2.3097499999999999E-8</c:v>
                </c:pt>
                <c:pt idx="8629">
                  <c:v>2.31037E-8</c:v>
                </c:pt>
                <c:pt idx="8630">
                  <c:v>2.311E-8</c:v>
                </c:pt>
                <c:pt idx="8631">
                  <c:v>2.3116200000000001E-8</c:v>
                </c:pt>
                <c:pt idx="8632">
                  <c:v>2.3122500000000001E-8</c:v>
                </c:pt>
                <c:pt idx="8633">
                  <c:v>2.3128699999999999E-8</c:v>
                </c:pt>
                <c:pt idx="8634">
                  <c:v>2.3134999999999998E-8</c:v>
                </c:pt>
                <c:pt idx="8635">
                  <c:v>2.3141199999999999E-8</c:v>
                </c:pt>
                <c:pt idx="8636">
                  <c:v>2.3147499999999999E-8</c:v>
                </c:pt>
                <c:pt idx="8637">
                  <c:v>2.31537E-8</c:v>
                </c:pt>
                <c:pt idx="8638">
                  <c:v>2.316E-8</c:v>
                </c:pt>
                <c:pt idx="8639">
                  <c:v>2.3166200000000001E-8</c:v>
                </c:pt>
                <c:pt idx="8640">
                  <c:v>2.3172500000000001E-8</c:v>
                </c:pt>
                <c:pt idx="8641">
                  <c:v>2.3178699999999999E-8</c:v>
                </c:pt>
                <c:pt idx="8642">
                  <c:v>2.3184999999999999E-8</c:v>
                </c:pt>
                <c:pt idx="8643">
                  <c:v>2.31912E-8</c:v>
                </c:pt>
                <c:pt idx="8644">
                  <c:v>2.31975E-8</c:v>
                </c:pt>
                <c:pt idx="8645">
                  <c:v>2.3203700000000001E-8</c:v>
                </c:pt>
                <c:pt idx="8646">
                  <c:v>2.3210000000000001E-8</c:v>
                </c:pt>
                <c:pt idx="8647">
                  <c:v>2.3216199999999998E-8</c:v>
                </c:pt>
                <c:pt idx="8648">
                  <c:v>2.3222500000000002E-8</c:v>
                </c:pt>
                <c:pt idx="8649">
                  <c:v>2.3228699999999999E-8</c:v>
                </c:pt>
                <c:pt idx="8650">
                  <c:v>2.3234999999999999E-8</c:v>
                </c:pt>
                <c:pt idx="8651">
                  <c:v>2.32412E-8</c:v>
                </c:pt>
                <c:pt idx="8652">
                  <c:v>2.32475E-8</c:v>
                </c:pt>
                <c:pt idx="8653">
                  <c:v>2.3253700000000001E-8</c:v>
                </c:pt>
                <c:pt idx="8654">
                  <c:v>2.3260000000000001E-8</c:v>
                </c:pt>
                <c:pt idx="8655">
                  <c:v>2.3266199999999999E-8</c:v>
                </c:pt>
                <c:pt idx="8656">
                  <c:v>2.3272499999999999E-8</c:v>
                </c:pt>
                <c:pt idx="8657">
                  <c:v>2.32787E-8</c:v>
                </c:pt>
                <c:pt idx="8658">
                  <c:v>2.3285E-8</c:v>
                </c:pt>
                <c:pt idx="8659">
                  <c:v>2.3291200000000001E-8</c:v>
                </c:pt>
                <c:pt idx="8660">
                  <c:v>2.3297500000000001E-8</c:v>
                </c:pt>
                <c:pt idx="8661">
                  <c:v>2.3303699999999998E-8</c:v>
                </c:pt>
                <c:pt idx="8662">
                  <c:v>2.3310000000000002E-8</c:v>
                </c:pt>
                <c:pt idx="8663">
                  <c:v>2.3316199999999999E-8</c:v>
                </c:pt>
                <c:pt idx="8664">
                  <c:v>2.3322499999999999E-8</c:v>
                </c:pt>
                <c:pt idx="8665">
                  <c:v>2.33287E-8</c:v>
                </c:pt>
                <c:pt idx="8666">
                  <c:v>2.3335E-8</c:v>
                </c:pt>
                <c:pt idx="8667">
                  <c:v>2.3341200000000001E-8</c:v>
                </c:pt>
                <c:pt idx="8668">
                  <c:v>2.3347500000000001E-8</c:v>
                </c:pt>
                <c:pt idx="8669">
                  <c:v>2.3353699999999999E-8</c:v>
                </c:pt>
                <c:pt idx="8670">
                  <c:v>2.3359999999999999E-8</c:v>
                </c:pt>
                <c:pt idx="8671">
                  <c:v>2.33662E-8</c:v>
                </c:pt>
                <c:pt idx="8672">
                  <c:v>2.33725E-8</c:v>
                </c:pt>
                <c:pt idx="8673">
                  <c:v>2.3378700000000001E-8</c:v>
                </c:pt>
                <c:pt idx="8674">
                  <c:v>2.3385000000000001E-8</c:v>
                </c:pt>
                <c:pt idx="8675">
                  <c:v>2.3391199999999998E-8</c:v>
                </c:pt>
                <c:pt idx="8676">
                  <c:v>2.3397500000000002E-8</c:v>
                </c:pt>
                <c:pt idx="8677">
                  <c:v>2.3403699999999999E-8</c:v>
                </c:pt>
                <c:pt idx="8678">
                  <c:v>2.3409999999999999E-8</c:v>
                </c:pt>
                <c:pt idx="8679">
                  <c:v>2.34162E-8</c:v>
                </c:pt>
                <c:pt idx="8680">
                  <c:v>2.34225E-8</c:v>
                </c:pt>
                <c:pt idx="8681">
                  <c:v>2.3428700000000001E-8</c:v>
                </c:pt>
                <c:pt idx="8682">
                  <c:v>2.3435000000000001E-8</c:v>
                </c:pt>
                <c:pt idx="8683">
                  <c:v>2.3441199999999999E-8</c:v>
                </c:pt>
                <c:pt idx="8684">
                  <c:v>2.3447499999999999E-8</c:v>
                </c:pt>
                <c:pt idx="8685">
                  <c:v>2.34537E-8</c:v>
                </c:pt>
                <c:pt idx="8686">
                  <c:v>2.346E-8</c:v>
                </c:pt>
                <c:pt idx="8687">
                  <c:v>2.3466200000000001E-8</c:v>
                </c:pt>
                <c:pt idx="8688">
                  <c:v>2.3472500000000001E-8</c:v>
                </c:pt>
                <c:pt idx="8689">
                  <c:v>2.3478700000000002E-8</c:v>
                </c:pt>
                <c:pt idx="8690">
                  <c:v>2.3485000000000002E-8</c:v>
                </c:pt>
                <c:pt idx="8691">
                  <c:v>2.3491199999999999E-8</c:v>
                </c:pt>
                <c:pt idx="8692">
                  <c:v>2.3497499999999999E-8</c:v>
                </c:pt>
                <c:pt idx="8693">
                  <c:v>2.35037E-8</c:v>
                </c:pt>
                <c:pt idx="8694">
                  <c:v>2.351E-8</c:v>
                </c:pt>
                <c:pt idx="8695">
                  <c:v>2.3516200000000001E-8</c:v>
                </c:pt>
                <c:pt idx="8696">
                  <c:v>2.3522500000000001E-8</c:v>
                </c:pt>
                <c:pt idx="8697">
                  <c:v>2.3528699999999999E-8</c:v>
                </c:pt>
                <c:pt idx="8698">
                  <c:v>2.3534999999999999E-8</c:v>
                </c:pt>
                <c:pt idx="8699">
                  <c:v>2.35412E-8</c:v>
                </c:pt>
                <c:pt idx="8700">
                  <c:v>2.35475E-8</c:v>
                </c:pt>
                <c:pt idx="8701">
                  <c:v>2.3553700000000001E-8</c:v>
                </c:pt>
                <c:pt idx="8702">
                  <c:v>2.3560000000000001E-8</c:v>
                </c:pt>
                <c:pt idx="8703">
                  <c:v>2.3566200000000002E-8</c:v>
                </c:pt>
                <c:pt idx="8704">
                  <c:v>2.3572500000000001E-8</c:v>
                </c:pt>
                <c:pt idx="8705">
                  <c:v>2.3578699999999999E-8</c:v>
                </c:pt>
                <c:pt idx="8706">
                  <c:v>2.3584999999999999E-8</c:v>
                </c:pt>
                <c:pt idx="8707">
                  <c:v>2.35912E-8</c:v>
                </c:pt>
                <c:pt idx="8708">
                  <c:v>2.35975E-8</c:v>
                </c:pt>
                <c:pt idx="8709">
                  <c:v>2.3603700000000001E-8</c:v>
                </c:pt>
                <c:pt idx="8710">
                  <c:v>2.3610000000000001E-8</c:v>
                </c:pt>
                <c:pt idx="8711">
                  <c:v>2.3616199999999999E-8</c:v>
                </c:pt>
                <c:pt idx="8712">
                  <c:v>2.3622499999999999E-8</c:v>
                </c:pt>
                <c:pt idx="8713">
                  <c:v>2.36287E-8</c:v>
                </c:pt>
                <c:pt idx="8714">
                  <c:v>2.3635E-8</c:v>
                </c:pt>
                <c:pt idx="8715">
                  <c:v>2.3641200000000001E-8</c:v>
                </c:pt>
                <c:pt idx="8716">
                  <c:v>2.36475E-8</c:v>
                </c:pt>
                <c:pt idx="8717">
                  <c:v>2.3653700000000002E-8</c:v>
                </c:pt>
                <c:pt idx="8718">
                  <c:v>2.3660000000000001E-8</c:v>
                </c:pt>
                <c:pt idx="8719">
                  <c:v>2.3666199999999999E-8</c:v>
                </c:pt>
                <c:pt idx="8720">
                  <c:v>2.3672499999999999E-8</c:v>
                </c:pt>
                <c:pt idx="8721">
                  <c:v>2.36787E-8</c:v>
                </c:pt>
                <c:pt idx="8722">
                  <c:v>2.3685E-8</c:v>
                </c:pt>
                <c:pt idx="8723">
                  <c:v>2.3691200000000001E-8</c:v>
                </c:pt>
                <c:pt idx="8724">
                  <c:v>2.3697500000000001E-8</c:v>
                </c:pt>
                <c:pt idx="8725">
                  <c:v>2.3703699999999999E-8</c:v>
                </c:pt>
                <c:pt idx="8726">
                  <c:v>2.3709999999999999E-8</c:v>
                </c:pt>
                <c:pt idx="8727">
                  <c:v>2.37162E-8</c:v>
                </c:pt>
                <c:pt idx="8728">
                  <c:v>2.37225E-8</c:v>
                </c:pt>
                <c:pt idx="8729">
                  <c:v>2.3728700000000001E-8</c:v>
                </c:pt>
                <c:pt idx="8730">
                  <c:v>2.3735E-8</c:v>
                </c:pt>
                <c:pt idx="8731">
                  <c:v>2.3741200000000002E-8</c:v>
                </c:pt>
                <c:pt idx="8732">
                  <c:v>2.3747500000000001E-8</c:v>
                </c:pt>
                <c:pt idx="8733">
                  <c:v>2.3753699999999999E-8</c:v>
                </c:pt>
                <c:pt idx="8734">
                  <c:v>2.3759999999999999E-8</c:v>
                </c:pt>
                <c:pt idx="8735">
                  <c:v>2.37662E-8</c:v>
                </c:pt>
                <c:pt idx="8736">
                  <c:v>2.37725E-8</c:v>
                </c:pt>
                <c:pt idx="8737">
                  <c:v>2.3778700000000001E-8</c:v>
                </c:pt>
                <c:pt idx="8738">
                  <c:v>2.3785000000000001E-8</c:v>
                </c:pt>
                <c:pt idx="8739">
                  <c:v>2.3791199999999999E-8</c:v>
                </c:pt>
                <c:pt idx="8740">
                  <c:v>2.3797499999999999E-8</c:v>
                </c:pt>
                <c:pt idx="8741">
                  <c:v>2.38037E-8</c:v>
                </c:pt>
                <c:pt idx="8742">
                  <c:v>2.3809999999999999E-8</c:v>
                </c:pt>
                <c:pt idx="8743">
                  <c:v>2.3816200000000001E-8</c:v>
                </c:pt>
                <c:pt idx="8744">
                  <c:v>2.38225E-8</c:v>
                </c:pt>
                <c:pt idx="8745">
                  <c:v>2.3828700000000001E-8</c:v>
                </c:pt>
                <c:pt idx="8746">
                  <c:v>2.3835000000000001E-8</c:v>
                </c:pt>
                <c:pt idx="8747">
                  <c:v>2.3841199999999999E-8</c:v>
                </c:pt>
                <c:pt idx="8748">
                  <c:v>2.3847499999999999E-8</c:v>
                </c:pt>
                <c:pt idx="8749">
                  <c:v>2.38537E-8</c:v>
                </c:pt>
                <c:pt idx="8750">
                  <c:v>2.386E-8</c:v>
                </c:pt>
                <c:pt idx="8751">
                  <c:v>2.3866200000000001E-8</c:v>
                </c:pt>
                <c:pt idx="8752">
                  <c:v>2.3872500000000001E-8</c:v>
                </c:pt>
                <c:pt idx="8753">
                  <c:v>2.3878699999999999E-8</c:v>
                </c:pt>
                <c:pt idx="8754">
                  <c:v>2.3884999999999998E-8</c:v>
                </c:pt>
                <c:pt idx="8755">
                  <c:v>2.38912E-8</c:v>
                </c:pt>
                <c:pt idx="8756">
                  <c:v>2.3897499999999999E-8</c:v>
                </c:pt>
                <c:pt idx="8757">
                  <c:v>2.39037E-8</c:v>
                </c:pt>
                <c:pt idx="8758">
                  <c:v>2.391E-8</c:v>
                </c:pt>
                <c:pt idx="8759">
                  <c:v>2.3916200000000001E-8</c:v>
                </c:pt>
                <c:pt idx="8760">
                  <c:v>2.3922500000000001E-8</c:v>
                </c:pt>
                <c:pt idx="8761">
                  <c:v>2.3928699999999999E-8</c:v>
                </c:pt>
                <c:pt idx="8762">
                  <c:v>2.3934999999999999E-8</c:v>
                </c:pt>
                <c:pt idx="8763">
                  <c:v>2.39412E-8</c:v>
                </c:pt>
                <c:pt idx="8764">
                  <c:v>2.39475E-8</c:v>
                </c:pt>
                <c:pt idx="8765">
                  <c:v>2.3953700000000001E-8</c:v>
                </c:pt>
                <c:pt idx="8766">
                  <c:v>2.3960000000000001E-8</c:v>
                </c:pt>
                <c:pt idx="8767">
                  <c:v>2.3966199999999999E-8</c:v>
                </c:pt>
                <c:pt idx="8768">
                  <c:v>2.3972499999999998E-8</c:v>
                </c:pt>
                <c:pt idx="8769">
                  <c:v>2.39787E-8</c:v>
                </c:pt>
                <c:pt idx="8770">
                  <c:v>2.3984999999999999E-8</c:v>
                </c:pt>
                <c:pt idx="8771">
                  <c:v>2.39912E-8</c:v>
                </c:pt>
                <c:pt idx="8772">
                  <c:v>2.39975E-8</c:v>
                </c:pt>
                <c:pt idx="8773">
                  <c:v>2.4003700000000001E-8</c:v>
                </c:pt>
                <c:pt idx="8774">
                  <c:v>2.4010000000000001E-8</c:v>
                </c:pt>
                <c:pt idx="8775">
                  <c:v>2.4016199999999999E-8</c:v>
                </c:pt>
                <c:pt idx="8776">
                  <c:v>2.4022499999999999E-8</c:v>
                </c:pt>
                <c:pt idx="8777">
                  <c:v>2.40287E-8</c:v>
                </c:pt>
                <c:pt idx="8778">
                  <c:v>2.4035E-8</c:v>
                </c:pt>
                <c:pt idx="8779">
                  <c:v>2.4041200000000001E-8</c:v>
                </c:pt>
                <c:pt idx="8780">
                  <c:v>2.4047500000000001E-8</c:v>
                </c:pt>
                <c:pt idx="8781">
                  <c:v>2.4053699999999999E-8</c:v>
                </c:pt>
                <c:pt idx="8782">
                  <c:v>2.4059999999999998E-8</c:v>
                </c:pt>
                <c:pt idx="8783">
                  <c:v>2.4066199999999999E-8</c:v>
                </c:pt>
                <c:pt idx="8784">
                  <c:v>2.4072499999999999E-8</c:v>
                </c:pt>
                <c:pt idx="8785">
                  <c:v>2.40787E-8</c:v>
                </c:pt>
                <c:pt idx="8786">
                  <c:v>2.4085E-8</c:v>
                </c:pt>
                <c:pt idx="8787">
                  <c:v>2.4091200000000001E-8</c:v>
                </c:pt>
                <c:pt idx="8788">
                  <c:v>2.4097500000000001E-8</c:v>
                </c:pt>
                <c:pt idx="8789">
                  <c:v>2.4103699999999999E-8</c:v>
                </c:pt>
                <c:pt idx="8790">
                  <c:v>2.4109999999999999E-8</c:v>
                </c:pt>
                <c:pt idx="8791">
                  <c:v>2.41162E-8</c:v>
                </c:pt>
                <c:pt idx="8792">
                  <c:v>2.41225E-8</c:v>
                </c:pt>
                <c:pt idx="8793">
                  <c:v>2.4128700000000001E-8</c:v>
                </c:pt>
                <c:pt idx="8794">
                  <c:v>2.4135000000000001E-8</c:v>
                </c:pt>
                <c:pt idx="8795">
                  <c:v>2.4141199999999998E-8</c:v>
                </c:pt>
                <c:pt idx="8796">
                  <c:v>2.4147499999999998E-8</c:v>
                </c:pt>
                <c:pt idx="8797">
                  <c:v>2.4153699999999999E-8</c:v>
                </c:pt>
                <c:pt idx="8798">
                  <c:v>2.4159999999999999E-8</c:v>
                </c:pt>
                <c:pt idx="8799">
                  <c:v>2.41662E-8</c:v>
                </c:pt>
                <c:pt idx="8800">
                  <c:v>2.41725E-8</c:v>
                </c:pt>
                <c:pt idx="8801">
                  <c:v>2.4178700000000001E-8</c:v>
                </c:pt>
                <c:pt idx="8802">
                  <c:v>2.4185000000000001E-8</c:v>
                </c:pt>
                <c:pt idx="8803">
                  <c:v>2.4191199999999999E-8</c:v>
                </c:pt>
                <c:pt idx="8804">
                  <c:v>2.4197499999999999E-8</c:v>
                </c:pt>
                <c:pt idx="8805">
                  <c:v>2.42037E-8</c:v>
                </c:pt>
                <c:pt idx="8806">
                  <c:v>2.421E-8</c:v>
                </c:pt>
                <c:pt idx="8807">
                  <c:v>2.4216200000000001E-8</c:v>
                </c:pt>
                <c:pt idx="8808">
                  <c:v>2.4222500000000001E-8</c:v>
                </c:pt>
                <c:pt idx="8809">
                  <c:v>2.4228699999999998E-8</c:v>
                </c:pt>
                <c:pt idx="8810">
                  <c:v>2.4235000000000002E-8</c:v>
                </c:pt>
                <c:pt idx="8811">
                  <c:v>2.4241199999999999E-8</c:v>
                </c:pt>
                <c:pt idx="8812">
                  <c:v>2.4247499999999999E-8</c:v>
                </c:pt>
                <c:pt idx="8813">
                  <c:v>2.42537E-8</c:v>
                </c:pt>
                <c:pt idx="8814">
                  <c:v>2.426E-8</c:v>
                </c:pt>
                <c:pt idx="8815">
                  <c:v>2.4266200000000001E-8</c:v>
                </c:pt>
                <c:pt idx="8816">
                  <c:v>2.4272500000000001E-8</c:v>
                </c:pt>
                <c:pt idx="8817">
                  <c:v>2.4278699999999999E-8</c:v>
                </c:pt>
                <c:pt idx="8818">
                  <c:v>2.4284999999999999E-8</c:v>
                </c:pt>
                <c:pt idx="8819">
                  <c:v>2.42912E-8</c:v>
                </c:pt>
                <c:pt idx="8820">
                  <c:v>2.42975E-8</c:v>
                </c:pt>
                <c:pt idx="8821">
                  <c:v>2.4303700000000001E-8</c:v>
                </c:pt>
                <c:pt idx="8822">
                  <c:v>2.4310000000000001E-8</c:v>
                </c:pt>
                <c:pt idx="8823">
                  <c:v>2.4316199999999998E-8</c:v>
                </c:pt>
                <c:pt idx="8824">
                  <c:v>2.4322500000000002E-8</c:v>
                </c:pt>
                <c:pt idx="8825">
                  <c:v>2.4328699999999999E-8</c:v>
                </c:pt>
                <c:pt idx="8826">
                  <c:v>2.4334999999999999E-8</c:v>
                </c:pt>
                <c:pt idx="8827">
                  <c:v>2.43412E-8</c:v>
                </c:pt>
                <c:pt idx="8828">
                  <c:v>2.43475E-8</c:v>
                </c:pt>
                <c:pt idx="8829">
                  <c:v>2.4353700000000001E-8</c:v>
                </c:pt>
                <c:pt idx="8830">
                  <c:v>2.4360000000000001E-8</c:v>
                </c:pt>
                <c:pt idx="8831">
                  <c:v>2.4366199999999999E-8</c:v>
                </c:pt>
                <c:pt idx="8832">
                  <c:v>2.4372499999999999E-8</c:v>
                </c:pt>
                <c:pt idx="8833">
                  <c:v>2.43787E-8</c:v>
                </c:pt>
                <c:pt idx="8834">
                  <c:v>2.4385E-8</c:v>
                </c:pt>
                <c:pt idx="8835">
                  <c:v>2.4391200000000001E-8</c:v>
                </c:pt>
                <c:pt idx="8836">
                  <c:v>2.4397500000000001E-8</c:v>
                </c:pt>
                <c:pt idx="8837">
                  <c:v>2.4403699999999998E-8</c:v>
                </c:pt>
                <c:pt idx="8838">
                  <c:v>2.4410000000000002E-8</c:v>
                </c:pt>
                <c:pt idx="8839">
                  <c:v>2.4416199999999999E-8</c:v>
                </c:pt>
                <c:pt idx="8840">
                  <c:v>2.4422499999999999E-8</c:v>
                </c:pt>
                <c:pt idx="8841">
                  <c:v>2.44287E-8</c:v>
                </c:pt>
                <c:pt idx="8842">
                  <c:v>2.4435E-8</c:v>
                </c:pt>
                <c:pt idx="8843">
                  <c:v>2.4441200000000001E-8</c:v>
                </c:pt>
                <c:pt idx="8844">
                  <c:v>2.4447500000000001E-8</c:v>
                </c:pt>
                <c:pt idx="8845">
                  <c:v>2.4453699999999999E-8</c:v>
                </c:pt>
                <c:pt idx="8846">
                  <c:v>2.4459999999999999E-8</c:v>
                </c:pt>
                <c:pt idx="8847">
                  <c:v>2.44662E-8</c:v>
                </c:pt>
                <c:pt idx="8848">
                  <c:v>2.44725E-8</c:v>
                </c:pt>
                <c:pt idx="8849">
                  <c:v>2.4478700000000001E-8</c:v>
                </c:pt>
                <c:pt idx="8850">
                  <c:v>2.4485000000000001E-8</c:v>
                </c:pt>
                <c:pt idx="8851">
                  <c:v>2.4491200000000002E-8</c:v>
                </c:pt>
                <c:pt idx="8852">
                  <c:v>2.4497500000000001E-8</c:v>
                </c:pt>
                <c:pt idx="8853">
                  <c:v>2.4503699999999999E-8</c:v>
                </c:pt>
                <c:pt idx="8854">
                  <c:v>2.4509999999999999E-8</c:v>
                </c:pt>
                <c:pt idx="8855">
                  <c:v>2.45162E-8</c:v>
                </c:pt>
                <c:pt idx="8856">
                  <c:v>2.45225E-8</c:v>
                </c:pt>
                <c:pt idx="8857">
                  <c:v>2.4528700000000001E-8</c:v>
                </c:pt>
                <c:pt idx="8858">
                  <c:v>2.4535000000000001E-8</c:v>
                </c:pt>
                <c:pt idx="8859">
                  <c:v>2.4541199999999999E-8</c:v>
                </c:pt>
                <c:pt idx="8860">
                  <c:v>2.4547499999999999E-8</c:v>
                </c:pt>
                <c:pt idx="8861">
                  <c:v>2.45537E-8</c:v>
                </c:pt>
                <c:pt idx="8862">
                  <c:v>2.456E-8</c:v>
                </c:pt>
                <c:pt idx="8863">
                  <c:v>2.4566200000000001E-8</c:v>
                </c:pt>
                <c:pt idx="8864">
                  <c:v>2.4572500000000001E-8</c:v>
                </c:pt>
                <c:pt idx="8865">
                  <c:v>2.4578700000000002E-8</c:v>
                </c:pt>
                <c:pt idx="8866">
                  <c:v>2.4585000000000001E-8</c:v>
                </c:pt>
                <c:pt idx="8867">
                  <c:v>2.4591199999999999E-8</c:v>
                </c:pt>
                <c:pt idx="8868">
                  <c:v>2.4597499999999999E-8</c:v>
                </c:pt>
                <c:pt idx="8869">
                  <c:v>2.46037E-8</c:v>
                </c:pt>
                <c:pt idx="8870">
                  <c:v>2.461E-8</c:v>
                </c:pt>
                <c:pt idx="8871">
                  <c:v>2.4616200000000001E-8</c:v>
                </c:pt>
                <c:pt idx="8872">
                  <c:v>2.4622500000000001E-8</c:v>
                </c:pt>
                <c:pt idx="8873">
                  <c:v>2.4628699999999999E-8</c:v>
                </c:pt>
                <c:pt idx="8874">
                  <c:v>2.4634999999999999E-8</c:v>
                </c:pt>
                <c:pt idx="8875">
                  <c:v>2.46412E-8</c:v>
                </c:pt>
                <c:pt idx="8876">
                  <c:v>2.46475E-8</c:v>
                </c:pt>
                <c:pt idx="8877">
                  <c:v>2.4653700000000001E-8</c:v>
                </c:pt>
                <c:pt idx="8878">
                  <c:v>2.466E-8</c:v>
                </c:pt>
                <c:pt idx="8879">
                  <c:v>2.4666200000000002E-8</c:v>
                </c:pt>
                <c:pt idx="8880">
                  <c:v>2.4672500000000001E-8</c:v>
                </c:pt>
                <c:pt idx="8881">
                  <c:v>2.4678699999999999E-8</c:v>
                </c:pt>
                <c:pt idx="8882">
                  <c:v>2.4684999999999999E-8</c:v>
                </c:pt>
                <c:pt idx="8883">
                  <c:v>2.46912E-8</c:v>
                </c:pt>
                <c:pt idx="8884">
                  <c:v>2.46975E-8</c:v>
                </c:pt>
                <c:pt idx="8885">
                  <c:v>2.4703700000000001E-8</c:v>
                </c:pt>
                <c:pt idx="8886">
                  <c:v>2.4710000000000001E-8</c:v>
                </c:pt>
                <c:pt idx="8887">
                  <c:v>2.4716199999999999E-8</c:v>
                </c:pt>
                <c:pt idx="8888">
                  <c:v>2.4722499999999999E-8</c:v>
                </c:pt>
                <c:pt idx="8889">
                  <c:v>2.47287E-8</c:v>
                </c:pt>
                <c:pt idx="8890">
                  <c:v>2.4734999999999999E-8</c:v>
                </c:pt>
                <c:pt idx="8891">
                  <c:v>2.4741200000000001E-8</c:v>
                </c:pt>
                <c:pt idx="8892">
                  <c:v>2.47475E-8</c:v>
                </c:pt>
                <c:pt idx="8893">
                  <c:v>2.4753700000000001E-8</c:v>
                </c:pt>
                <c:pt idx="8894">
                  <c:v>2.4760000000000001E-8</c:v>
                </c:pt>
                <c:pt idx="8895">
                  <c:v>2.4766199999999999E-8</c:v>
                </c:pt>
                <c:pt idx="8896">
                  <c:v>2.4772499999999999E-8</c:v>
                </c:pt>
                <c:pt idx="8897">
                  <c:v>2.47787E-8</c:v>
                </c:pt>
                <c:pt idx="8898">
                  <c:v>2.4785E-8</c:v>
                </c:pt>
                <c:pt idx="8899">
                  <c:v>2.4791200000000001E-8</c:v>
                </c:pt>
                <c:pt idx="8900">
                  <c:v>2.4797500000000001E-8</c:v>
                </c:pt>
                <c:pt idx="8901">
                  <c:v>2.4803699999999999E-8</c:v>
                </c:pt>
                <c:pt idx="8902">
                  <c:v>2.4809999999999998E-8</c:v>
                </c:pt>
                <c:pt idx="8903">
                  <c:v>2.48162E-8</c:v>
                </c:pt>
                <c:pt idx="8904">
                  <c:v>2.4822499999999999E-8</c:v>
                </c:pt>
                <c:pt idx="8905">
                  <c:v>2.4828700000000001E-8</c:v>
                </c:pt>
                <c:pt idx="8906">
                  <c:v>2.4835E-8</c:v>
                </c:pt>
                <c:pt idx="8907">
                  <c:v>2.4841200000000001E-8</c:v>
                </c:pt>
                <c:pt idx="8908">
                  <c:v>2.4847500000000001E-8</c:v>
                </c:pt>
                <c:pt idx="8909">
                  <c:v>2.4853699999999999E-8</c:v>
                </c:pt>
                <c:pt idx="8910">
                  <c:v>2.4859999999999999E-8</c:v>
                </c:pt>
                <c:pt idx="8911">
                  <c:v>2.48662E-8</c:v>
                </c:pt>
                <c:pt idx="8912">
                  <c:v>2.48725E-8</c:v>
                </c:pt>
                <c:pt idx="8913">
                  <c:v>2.4878700000000001E-8</c:v>
                </c:pt>
                <c:pt idx="8914">
                  <c:v>2.4885000000000001E-8</c:v>
                </c:pt>
                <c:pt idx="8915">
                  <c:v>2.4891199999999999E-8</c:v>
                </c:pt>
                <c:pt idx="8916">
                  <c:v>2.4897499999999998E-8</c:v>
                </c:pt>
                <c:pt idx="8917">
                  <c:v>2.49037E-8</c:v>
                </c:pt>
                <c:pt idx="8918">
                  <c:v>2.4909999999999999E-8</c:v>
                </c:pt>
                <c:pt idx="8919">
                  <c:v>2.49162E-8</c:v>
                </c:pt>
                <c:pt idx="8920">
                  <c:v>2.49225E-8</c:v>
                </c:pt>
                <c:pt idx="8921">
                  <c:v>2.4928700000000001E-8</c:v>
                </c:pt>
                <c:pt idx="8922">
                  <c:v>2.4935000000000001E-8</c:v>
                </c:pt>
                <c:pt idx="8923">
                  <c:v>2.4941199999999999E-8</c:v>
                </c:pt>
                <c:pt idx="8924">
                  <c:v>2.4947499999999999E-8</c:v>
                </c:pt>
                <c:pt idx="8925">
                  <c:v>2.49537E-8</c:v>
                </c:pt>
                <c:pt idx="8926">
                  <c:v>2.496E-8</c:v>
                </c:pt>
                <c:pt idx="8927">
                  <c:v>2.4966200000000001E-8</c:v>
                </c:pt>
                <c:pt idx="8928">
                  <c:v>2.4972500000000001E-8</c:v>
                </c:pt>
                <c:pt idx="8929">
                  <c:v>2.4978699999999999E-8</c:v>
                </c:pt>
                <c:pt idx="8930">
                  <c:v>2.4984999999999998E-8</c:v>
                </c:pt>
                <c:pt idx="8931">
                  <c:v>2.4991199999999999E-8</c:v>
                </c:pt>
                <c:pt idx="8932">
                  <c:v>2.4997499999999999E-8</c:v>
                </c:pt>
                <c:pt idx="8933">
                  <c:v>2.50037E-8</c:v>
                </c:pt>
                <c:pt idx="8934">
                  <c:v>2.501E-8</c:v>
                </c:pt>
                <c:pt idx="8935">
                  <c:v>2.5016200000000001E-8</c:v>
                </c:pt>
                <c:pt idx="8936">
                  <c:v>2.5022500000000001E-8</c:v>
                </c:pt>
                <c:pt idx="8937">
                  <c:v>2.5028699999999999E-8</c:v>
                </c:pt>
                <c:pt idx="8938">
                  <c:v>2.5034999999999999E-8</c:v>
                </c:pt>
                <c:pt idx="8939">
                  <c:v>2.50412E-8</c:v>
                </c:pt>
                <c:pt idx="8940">
                  <c:v>2.50475E-8</c:v>
                </c:pt>
                <c:pt idx="8941">
                  <c:v>2.5053700000000001E-8</c:v>
                </c:pt>
                <c:pt idx="8942">
                  <c:v>2.5060000000000001E-8</c:v>
                </c:pt>
                <c:pt idx="8943">
                  <c:v>2.5066199999999998E-8</c:v>
                </c:pt>
                <c:pt idx="8944">
                  <c:v>2.5072499999999998E-8</c:v>
                </c:pt>
                <c:pt idx="8945">
                  <c:v>2.5078699999999999E-8</c:v>
                </c:pt>
                <c:pt idx="8946">
                  <c:v>2.5084999999999999E-8</c:v>
                </c:pt>
                <c:pt idx="8947">
                  <c:v>2.50912E-8</c:v>
                </c:pt>
                <c:pt idx="8948">
                  <c:v>2.50975E-8</c:v>
                </c:pt>
                <c:pt idx="8949">
                  <c:v>2.5103700000000001E-8</c:v>
                </c:pt>
                <c:pt idx="8950">
                  <c:v>2.5110000000000001E-8</c:v>
                </c:pt>
                <c:pt idx="8951">
                  <c:v>2.5116199999999999E-8</c:v>
                </c:pt>
                <c:pt idx="8952">
                  <c:v>2.5122499999999999E-8</c:v>
                </c:pt>
                <c:pt idx="8953">
                  <c:v>2.51287E-8</c:v>
                </c:pt>
                <c:pt idx="8954">
                  <c:v>2.5135E-8</c:v>
                </c:pt>
                <c:pt idx="8955">
                  <c:v>2.5141200000000001E-8</c:v>
                </c:pt>
                <c:pt idx="8956">
                  <c:v>2.5147500000000001E-8</c:v>
                </c:pt>
                <c:pt idx="8957">
                  <c:v>2.5153699999999998E-8</c:v>
                </c:pt>
                <c:pt idx="8958">
                  <c:v>2.5160000000000002E-8</c:v>
                </c:pt>
                <c:pt idx="8959">
                  <c:v>2.5166199999999999E-8</c:v>
                </c:pt>
                <c:pt idx="8960">
                  <c:v>2.5172499999999999E-8</c:v>
                </c:pt>
                <c:pt idx="8961">
                  <c:v>2.51787E-8</c:v>
                </c:pt>
                <c:pt idx="8962">
                  <c:v>2.5185E-8</c:v>
                </c:pt>
                <c:pt idx="8963">
                  <c:v>2.5191200000000001E-8</c:v>
                </c:pt>
                <c:pt idx="8964">
                  <c:v>2.5197500000000001E-8</c:v>
                </c:pt>
                <c:pt idx="8965">
                  <c:v>2.5203699999999999E-8</c:v>
                </c:pt>
                <c:pt idx="8966">
                  <c:v>2.5209999999999999E-8</c:v>
                </c:pt>
                <c:pt idx="8967">
                  <c:v>2.52162E-8</c:v>
                </c:pt>
                <c:pt idx="8968">
                  <c:v>2.52225E-8</c:v>
                </c:pt>
                <c:pt idx="8969">
                  <c:v>2.5228700000000001E-8</c:v>
                </c:pt>
                <c:pt idx="8970">
                  <c:v>2.5235000000000001E-8</c:v>
                </c:pt>
                <c:pt idx="8971">
                  <c:v>2.5241199999999998E-8</c:v>
                </c:pt>
                <c:pt idx="8972">
                  <c:v>2.5247500000000002E-8</c:v>
                </c:pt>
                <c:pt idx="8973">
                  <c:v>2.5253699999999999E-8</c:v>
                </c:pt>
                <c:pt idx="8974">
                  <c:v>2.5259999999999999E-8</c:v>
                </c:pt>
                <c:pt idx="8975">
                  <c:v>2.52662E-8</c:v>
                </c:pt>
                <c:pt idx="8976">
                  <c:v>2.52725E-8</c:v>
                </c:pt>
                <c:pt idx="8977">
                  <c:v>2.5278700000000001E-8</c:v>
                </c:pt>
                <c:pt idx="8978">
                  <c:v>2.5285000000000001E-8</c:v>
                </c:pt>
                <c:pt idx="8979">
                  <c:v>2.5291199999999999E-8</c:v>
                </c:pt>
                <c:pt idx="8980">
                  <c:v>2.5297499999999999E-8</c:v>
                </c:pt>
                <c:pt idx="8981">
                  <c:v>2.53037E-8</c:v>
                </c:pt>
                <c:pt idx="8982">
                  <c:v>2.531E-8</c:v>
                </c:pt>
                <c:pt idx="8983">
                  <c:v>2.5316200000000001E-8</c:v>
                </c:pt>
                <c:pt idx="8984">
                  <c:v>2.5322500000000001E-8</c:v>
                </c:pt>
                <c:pt idx="8985">
                  <c:v>2.5328699999999998E-8</c:v>
                </c:pt>
                <c:pt idx="8986">
                  <c:v>2.5335000000000002E-8</c:v>
                </c:pt>
                <c:pt idx="8987">
                  <c:v>2.5341199999999999E-8</c:v>
                </c:pt>
                <c:pt idx="8988">
                  <c:v>2.5347499999999999E-8</c:v>
                </c:pt>
                <c:pt idx="8989">
                  <c:v>2.53537E-8</c:v>
                </c:pt>
                <c:pt idx="8990">
                  <c:v>2.536E-8</c:v>
                </c:pt>
                <c:pt idx="8991">
                  <c:v>2.5366200000000001E-8</c:v>
                </c:pt>
                <c:pt idx="8992">
                  <c:v>2.5372500000000001E-8</c:v>
                </c:pt>
                <c:pt idx="8993">
                  <c:v>2.5378699999999999E-8</c:v>
                </c:pt>
                <c:pt idx="8994">
                  <c:v>2.5384999999999999E-8</c:v>
                </c:pt>
                <c:pt idx="8995">
                  <c:v>2.53912E-8</c:v>
                </c:pt>
                <c:pt idx="8996">
                  <c:v>2.53975E-8</c:v>
                </c:pt>
                <c:pt idx="8997">
                  <c:v>2.5403700000000001E-8</c:v>
                </c:pt>
                <c:pt idx="8998">
                  <c:v>2.5410000000000001E-8</c:v>
                </c:pt>
                <c:pt idx="8999">
                  <c:v>2.5416200000000002E-8</c:v>
                </c:pt>
                <c:pt idx="9000">
                  <c:v>2.5422500000000001E-8</c:v>
                </c:pt>
                <c:pt idx="9001">
                  <c:v>2.5428699999999999E-8</c:v>
                </c:pt>
                <c:pt idx="9002">
                  <c:v>2.5434999999999999E-8</c:v>
                </c:pt>
                <c:pt idx="9003">
                  <c:v>2.54412E-8</c:v>
                </c:pt>
                <c:pt idx="9004">
                  <c:v>2.54475E-8</c:v>
                </c:pt>
                <c:pt idx="9005">
                  <c:v>2.5453700000000001E-8</c:v>
                </c:pt>
                <c:pt idx="9006">
                  <c:v>2.5460000000000001E-8</c:v>
                </c:pt>
                <c:pt idx="9007">
                  <c:v>2.5466199999999999E-8</c:v>
                </c:pt>
                <c:pt idx="9008">
                  <c:v>2.5472499999999999E-8</c:v>
                </c:pt>
                <c:pt idx="9009">
                  <c:v>2.54787E-8</c:v>
                </c:pt>
                <c:pt idx="9010">
                  <c:v>2.5485E-8</c:v>
                </c:pt>
                <c:pt idx="9011">
                  <c:v>2.5491200000000001E-8</c:v>
                </c:pt>
                <c:pt idx="9012">
                  <c:v>2.5497500000000001E-8</c:v>
                </c:pt>
                <c:pt idx="9013">
                  <c:v>2.5503700000000002E-8</c:v>
                </c:pt>
                <c:pt idx="9014">
                  <c:v>2.5510000000000001E-8</c:v>
                </c:pt>
                <c:pt idx="9015">
                  <c:v>2.5516199999999999E-8</c:v>
                </c:pt>
                <c:pt idx="9016">
                  <c:v>2.5522499999999999E-8</c:v>
                </c:pt>
                <c:pt idx="9017">
                  <c:v>2.55287E-8</c:v>
                </c:pt>
                <c:pt idx="9018">
                  <c:v>2.5535E-8</c:v>
                </c:pt>
                <c:pt idx="9019">
                  <c:v>2.5541200000000001E-8</c:v>
                </c:pt>
                <c:pt idx="9020">
                  <c:v>2.5547500000000001E-8</c:v>
                </c:pt>
                <c:pt idx="9021">
                  <c:v>2.5553699999999999E-8</c:v>
                </c:pt>
                <c:pt idx="9022">
                  <c:v>2.5559999999999999E-8</c:v>
                </c:pt>
                <c:pt idx="9023">
                  <c:v>2.55662E-8</c:v>
                </c:pt>
                <c:pt idx="9024">
                  <c:v>2.55725E-8</c:v>
                </c:pt>
                <c:pt idx="9025">
                  <c:v>2.5578700000000001E-8</c:v>
                </c:pt>
                <c:pt idx="9026">
                  <c:v>2.5585E-8</c:v>
                </c:pt>
                <c:pt idx="9027">
                  <c:v>2.5591200000000002E-8</c:v>
                </c:pt>
                <c:pt idx="9028">
                  <c:v>2.5597500000000001E-8</c:v>
                </c:pt>
                <c:pt idx="9029">
                  <c:v>2.5603699999999999E-8</c:v>
                </c:pt>
                <c:pt idx="9030">
                  <c:v>2.5609999999999999E-8</c:v>
                </c:pt>
                <c:pt idx="9031">
                  <c:v>2.56162E-8</c:v>
                </c:pt>
                <c:pt idx="9032">
                  <c:v>2.56225E-8</c:v>
                </c:pt>
                <c:pt idx="9033">
                  <c:v>2.5628700000000001E-8</c:v>
                </c:pt>
                <c:pt idx="9034">
                  <c:v>2.5635000000000001E-8</c:v>
                </c:pt>
                <c:pt idx="9035">
                  <c:v>2.5641199999999999E-8</c:v>
                </c:pt>
                <c:pt idx="9036">
                  <c:v>2.5647499999999999E-8</c:v>
                </c:pt>
                <c:pt idx="9037">
                  <c:v>2.56537E-8</c:v>
                </c:pt>
                <c:pt idx="9038">
                  <c:v>2.5659999999999999E-8</c:v>
                </c:pt>
                <c:pt idx="9039">
                  <c:v>2.5666200000000001E-8</c:v>
                </c:pt>
                <c:pt idx="9040">
                  <c:v>2.56725E-8</c:v>
                </c:pt>
                <c:pt idx="9041">
                  <c:v>2.5678700000000001E-8</c:v>
                </c:pt>
                <c:pt idx="9042">
                  <c:v>2.5685000000000001E-8</c:v>
                </c:pt>
                <c:pt idx="9043">
                  <c:v>2.5691199999999999E-8</c:v>
                </c:pt>
                <c:pt idx="9044">
                  <c:v>2.5697499999999999E-8</c:v>
                </c:pt>
                <c:pt idx="9045">
                  <c:v>2.57037E-8</c:v>
                </c:pt>
                <c:pt idx="9046">
                  <c:v>2.571E-8</c:v>
                </c:pt>
                <c:pt idx="9047">
                  <c:v>2.5716200000000001E-8</c:v>
                </c:pt>
                <c:pt idx="9048">
                  <c:v>2.5722500000000001E-8</c:v>
                </c:pt>
                <c:pt idx="9049">
                  <c:v>2.5728699999999999E-8</c:v>
                </c:pt>
                <c:pt idx="9050">
                  <c:v>2.5734999999999999E-8</c:v>
                </c:pt>
                <c:pt idx="9051">
                  <c:v>2.57412E-8</c:v>
                </c:pt>
                <c:pt idx="9052">
                  <c:v>2.5747499999999999E-8</c:v>
                </c:pt>
                <c:pt idx="9053">
                  <c:v>2.5753700000000001E-8</c:v>
                </c:pt>
                <c:pt idx="9054">
                  <c:v>2.576E-8</c:v>
                </c:pt>
                <c:pt idx="9055">
                  <c:v>2.5766200000000001E-8</c:v>
                </c:pt>
                <c:pt idx="9056">
                  <c:v>2.5772500000000001E-8</c:v>
                </c:pt>
                <c:pt idx="9057">
                  <c:v>2.5778699999999999E-8</c:v>
                </c:pt>
                <c:pt idx="9058">
                  <c:v>2.5784999999999999E-8</c:v>
                </c:pt>
                <c:pt idx="9059">
                  <c:v>2.57912E-8</c:v>
                </c:pt>
                <c:pt idx="9060">
                  <c:v>2.57975E-8</c:v>
                </c:pt>
                <c:pt idx="9061">
                  <c:v>2.5803700000000001E-8</c:v>
                </c:pt>
                <c:pt idx="9062">
                  <c:v>2.5810000000000001E-8</c:v>
                </c:pt>
                <c:pt idx="9063">
                  <c:v>2.5816199999999999E-8</c:v>
                </c:pt>
                <c:pt idx="9064">
                  <c:v>2.5822499999999998E-8</c:v>
                </c:pt>
                <c:pt idx="9065">
                  <c:v>2.58287E-8</c:v>
                </c:pt>
                <c:pt idx="9066">
                  <c:v>2.5834999999999999E-8</c:v>
                </c:pt>
                <c:pt idx="9067">
                  <c:v>2.58412E-8</c:v>
                </c:pt>
                <c:pt idx="9068">
                  <c:v>2.58475E-8</c:v>
                </c:pt>
                <c:pt idx="9069">
                  <c:v>2.5853700000000001E-8</c:v>
                </c:pt>
                <c:pt idx="9070">
                  <c:v>2.5860000000000001E-8</c:v>
                </c:pt>
                <c:pt idx="9071">
                  <c:v>2.5866199999999999E-8</c:v>
                </c:pt>
                <c:pt idx="9072">
                  <c:v>2.5872499999999999E-8</c:v>
                </c:pt>
                <c:pt idx="9073">
                  <c:v>2.58787E-8</c:v>
                </c:pt>
                <c:pt idx="9074">
                  <c:v>2.5885E-8</c:v>
                </c:pt>
                <c:pt idx="9075">
                  <c:v>2.5891200000000001E-8</c:v>
                </c:pt>
                <c:pt idx="9076">
                  <c:v>2.5897500000000001E-8</c:v>
                </c:pt>
                <c:pt idx="9077">
                  <c:v>2.5903699999999999E-8</c:v>
                </c:pt>
                <c:pt idx="9078">
                  <c:v>2.5909999999999998E-8</c:v>
                </c:pt>
                <c:pt idx="9079">
                  <c:v>2.5916199999999999E-8</c:v>
                </c:pt>
                <c:pt idx="9080">
                  <c:v>2.5922499999999999E-8</c:v>
                </c:pt>
                <c:pt idx="9081">
                  <c:v>2.59287E-8</c:v>
                </c:pt>
                <c:pt idx="9082">
                  <c:v>2.5935E-8</c:v>
                </c:pt>
                <c:pt idx="9083">
                  <c:v>2.5941200000000001E-8</c:v>
                </c:pt>
                <c:pt idx="9084">
                  <c:v>2.5947500000000001E-8</c:v>
                </c:pt>
                <c:pt idx="9085">
                  <c:v>2.5953699999999999E-8</c:v>
                </c:pt>
                <c:pt idx="9086">
                  <c:v>2.5959999999999999E-8</c:v>
                </c:pt>
                <c:pt idx="9087">
                  <c:v>2.59662E-8</c:v>
                </c:pt>
                <c:pt idx="9088">
                  <c:v>2.59725E-8</c:v>
                </c:pt>
                <c:pt idx="9089">
                  <c:v>2.5978700000000001E-8</c:v>
                </c:pt>
                <c:pt idx="9090">
                  <c:v>2.5985000000000001E-8</c:v>
                </c:pt>
                <c:pt idx="9091">
                  <c:v>2.5991199999999999E-8</c:v>
                </c:pt>
                <c:pt idx="9092">
                  <c:v>2.5997499999999998E-8</c:v>
                </c:pt>
                <c:pt idx="9093">
                  <c:v>2.6003699999999999E-8</c:v>
                </c:pt>
                <c:pt idx="9094">
                  <c:v>2.6009999999999999E-8</c:v>
                </c:pt>
                <c:pt idx="9095">
                  <c:v>2.60162E-8</c:v>
                </c:pt>
                <c:pt idx="9096">
                  <c:v>2.60225E-8</c:v>
                </c:pt>
                <c:pt idx="9097">
                  <c:v>2.6028700000000001E-8</c:v>
                </c:pt>
                <c:pt idx="9098">
                  <c:v>2.6035000000000001E-8</c:v>
                </c:pt>
                <c:pt idx="9099">
                  <c:v>2.6041199999999999E-8</c:v>
                </c:pt>
                <c:pt idx="9100">
                  <c:v>2.6047499999999999E-8</c:v>
                </c:pt>
                <c:pt idx="9101">
                  <c:v>2.60537E-8</c:v>
                </c:pt>
                <c:pt idx="9102">
                  <c:v>2.606E-8</c:v>
                </c:pt>
                <c:pt idx="9103">
                  <c:v>2.6066200000000001E-8</c:v>
                </c:pt>
                <c:pt idx="9104">
                  <c:v>2.6072500000000001E-8</c:v>
                </c:pt>
                <c:pt idx="9105">
                  <c:v>2.6078699999999998E-8</c:v>
                </c:pt>
                <c:pt idx="9106">
                  <c:v>2.6085000000000002E-8</c:v>
                </c:pt>
                <c:pt idx="9107">
                  <c:v>2.6091199999999999E-8</c:v>
                </c:pt>
                <c:pt idx="9108">
                  <c:v>2.6097499999999999E-8</c:v>
                </c:pt>
                <c:pt idx="9109">
                  <c:v>2.61037E-8</c:v>
                </c:pt>
                <c:pt idx="9110">
                  <c:v>2.611E-8</c:v>
                </c:pt>
                <c:pt idx="9111">
                  <c:v>2.6116200000000001E-8</c:v>
                </c:pt>
                <c:pt idx="9112">
                  <c:v>2.6122500000000001E-8</c:v>
                </c:pt>
                <c:pt idx="9113">
                  <c:v>2.6128699999999999E-8</c:v>
                </c:pt>
                <c:pt idx="9114">
                  <c:v>2.6134999999999999E-8</c:v>
                </c:pt>
                <c:pt idx="9115">
                  <c:v>2.61412E-8</c:v>
                </c:pt>
                <c:pt idx="9116">
                  <c:v>2.61475E-8</c:v>
                </c:pt>
                <c:pt idx="9117">
                  <c:v>2.6153700000000001E-8</c:v>
                </c:pt>
                <c:pt idx="9118">
                  <c:v>2.6160000000000001E-8</c:v>
                </c:pt>
                <c:pt idx="9119">
                  <c:v>2.6166199999999998E-8</c:v>
                </c:pt>
                <c:pt idx="9120">
                  <c:v>2.6172500000000002E-8</c:v>
                </c:pt>
                <c:pt idx="9121">
                  <c:v>2.6178699999999999E-8</c:v>
                </c:pt>
                <c:pt idx="9122">
                  <c:v>2.6184999999999999E-8</c:v>
                </c:pt>
                <c:pt idx="9123">
                  <c:v>2.61912E-8</c:v>
                </c:pt>
                <c:pt idx="9124">
                  <c:v>2.61975E-8</c:v>
                </c:pt>
                <c:pt idx="9125">
                  <c:v>2.6203700000000001E-8</c:v>
                </c:pt>
                <c:pt idx="9126">
                  <c:v>2.6210000000000001E-8</c:v>
                </c:pt>
                <c:pt idx="9127">
                  <c:v>2.6216199999999999E-8</c:v>
                </c:pt>
                <c:pt idx="9128">
                  <c:v>2.6222499999999999E-8</c:v>
                </c:pt>
                <c:pt idx="9129">
                  <c:v>2.62287E-8</c:v>
                </c:pt>
                <c:pt idx="9130">
                  <c:v>2.6235E-8</c:v>
                </c:pt>
                <c:pt idx="9131">
                  <c:v>2.6241200000000001E-8</c:v>
                </c:pt>
                <c:pt idx="9132">
                  <c:v>2.6247500000000001E-8</c:v>
                </c:pt>
                <c:pt idx="9133">
                  <c:v>2.6253699999999998E-8</c:v>
                </c:pt>
                <c:pt idx="9134">
                  <c:v>2.6260000000000002E-8</c:v>
                </c:pt>
                <c:pt idx="9135">
                  <c:v>2.6266199999999999E-8</c:v>
                </c:pt>
                <c:pt idx="9136">
                  <c:v>2.6272499999999999E-8</c:v>
                </c:pt>
                <c:pt idx="9137">
                  <c:v>2.62787E-8</c:v>
                </c:pt>
                <c:pt idx="9138">
                  <c:v>2.6285E-8</c:v>
                </c:pt>
                <c:pt idx="9139">
                  <c:v>2.6291200000000001E-8</c:v>
                </c:pt>
                <c:pt idx="9140">
                  <c:v>2.6297500000000001E-8</c:v>
                </c:pt>
                <c:pt idx="9141">
                  <c:v>2.6303699999999999E-8</c:v>
                </c:pt>
                <c:pt idx="9142">
                  <c:v>2.6309999999999999E-8</c:v>
                </c:pt>
                <c:pt idx="9143">
                  <c:v>2.63162E-8</c:v>
                </c:pt>
                <c:pt idx="9144">
                  <c:v>2.63225E-8</c:v>
                </c:pt>
                <c:pt idx="9145">
                  <c:v>2.6328700000000001E-8</c:v>
                </c:pt>
                <c:pt idx="9146">
                  <c:v>2.6335000000000001E-8</c:v>
                </c:pt>
                <c:pt idx="9147">
                  <c:v>2.6341200000000002E-8</c:v>
                </c:pt>
                <c:pt idx="9148">
                  <c:v>2.6347500000000002E-8</c:v>
                </c:pt>
                <c:pt idx="9149">
                  <c:v>2.6353699999999999E-8</c:v>
                </c:pt>
                <c:pt idx="9150">
                  <c:v>2.6359999999999999E-8</c:v>
                </c:pt>
                <c:pt idx="9151">
                  <c:v>2.63662E-8</c:v>
                </c:pt>
                <c:pt idx="9152">
                  <c:v>2.63725E-8</c:v>
                </c:pt>
                <c:pt idx="9153">
                  <c:v>2.6378700000000001E-8</c:v>
                </c:pt>
                <c:pt idx="9154">
                  <c:v>2.6385000000000001E-8</c:v>
                </c:pt>
                <c:pt idx="9155">
                  <c:v>2.6391199999999999E-8</c:v>
                </c:pt>
                <c:pt idx="9156">
                  <c:v>2.6397499999999999E-8</c:v>
                </c:pt>
                <c:pt idx="9157">
                  <c:v>2.64037E-8</c:v>
                </c:pt>
                <c:pt idx="9158">
                  <c:v>2.641E-8</c:v>
                </c:pt>
                <c:pt idx="9159">
                  <c:v>2.6416200000000001E-8</c:v>
                </c:pt>
                <c:pt idx="9160">
                  <c:v>2.6422500000000001E-8</c:v>
                </c:pt>
                <c:pt idx="9161">
                  <c:v>2.6428700000000002E-8</c:v>
                </c:pt>
                <c:pt idx="9162">
                  <c:v>2.6435000000000001E-8</c:v>
                </c:pt>
                <c:pt idx="9163">
                  <c:v>2.6441199999999999E-8</c:v>
                </c:pt>
                <c:pt idx="9164">
                  <c:v>2.6447499999999999E-8</c:v>
                </c:pt>
                <c:pt idx="9165">
                  <c:v>2.64537E-8</c:v>
                </c:pt>
                <c:pt idx="9166">
                  <c:v>2.646E-8</c:v>
                </c:pt>
                <c:pt idx="9167">
                  <c:v>2.6466200000000001E-8</c:v>
                </c:pt>
                <c:pt idx="9168">
                  <c:v>2.6472500000000001E-8</c:v>
                </c:pt>
                <c:pt idx="9169">
                  <c:v>2.6478699999999999E-8</c:v>
                </c:pt>
                <c:pt idx="9170">
                  <c:v>2.6484999999999999E-8</c:v>
                </c:pt>
                <c:pt idx="9171">
                  <c:v>2.64912E-8</c:v>
                </c:pt>
                <c:pt idx="9172">
                  <c:v>2.64975E-8</c:v>
                </c:pt>
                <c:pt idx="9173">
                  <c:v>2.6503700000000001E-8</c:v>
                </c:pt>
                <c:pt idx="9174">
                  <c:v>2.651E-8</c:v>
                </c:pt>
                <c:pt idx="9175">
                  <c:v>2.6516200000000002E-8</c:v>
                </c:pt>
                <c:pt idx="9176">
                  <c:v>2.6522500000000001E-8</c:v>
                </c:pt>
                <c:pt idx="9177">
                  <c:v>2.6528699999999999E-8</c:v>
                </c:pt>
                <c:pt idx="9178">
                  <c:v>2.6534999999999999E-8</c:v>
                </c:pt>
                <c:pt idx="9179">
                  <c:v>2.65412E-8</c:v>
                </c:pt>
                <c:pt idx="9180">
                  <c:v>2.65475E-8</c:v>
                </c:pt>
                <c:pt idx="9181">
                  <c:v>2.6553700000000001E-8</c:v>
                </c:pt>
                <c:pt idx="9182">
                  <c:v>2.6560000000000001E-8</c:v>
                </c:pt>
                <c:pt idx="9183">
                  <c:v>2.6566199999999999E-8</c:v>
                </c:pt>
                <c:pt idx="9184">
                  <c:v>2.6572499999999999E-8</c:v>
                </c:pt>
                <c:pt idx="9185">
                  <c:v>2.65787E-8</c:v>
                </c:pt>
                <c:pt idx="9186">
                  <c:v>2.6584999999999999E-8</c:v>
                </c:pt>
                <c:pt idx="9187">
                  <c:v>2.6591200000000001E-8</c:v>
                </c:pt>
                <c:pt idx="9188">
                  <c:v>2.65975E-8</c:v>
                </c:pt>
                <c:pt idx="9189">
                  <c:v>2.6603700000000002E-8</c:v>
                </c:pt>
                <c:pt idx="9190">
                  <c:v>2.6610000000000001E-8</c:v>
                </c:pt>
                <c:pt idx="9191">
                  <c:v>2.6616199999999999E-8</c:v>
                </c:pt>
                <c:pt idx="9192">
                  <c:v>2.6622499999999999E-8</c:v>
                </c:pt>
                <c:pt idx="9193">
                  <c:v>2.66287E-8</c:v>
                </c:pt>
                <c:pt idx="9194">
                  <c:v>2.6635E-8</c:v>
                </c:pt>
                <c:pt idx="9195">
                  <c:v>2.6641200000000001E-8</c:v>
                </c:pt>
                <c:pt idx="9196">
                  <c:v>2.6647500000000001E-8</c:v>
                </c:pt>
                <c:pt idx="9197">
                  <c:v>2.6653699999999999E-8</c:v>
                </c:pt>
                <c:pt idx="9198">
                  <c:v>2.6659999999999999E-8</c:v>
                </c:pt>
                <c:pt idx="9199">
                  <c:v>2.66662E-8</c:v>
                </c:pt>
                <c:pt idx="9200">
                  <c:v>2.6672499999999999E-8</c:v>
                </c:pt>
                <c:pt idx="9201">
                  <c:v>2.6678700000000001E-8</c:v>
                </c:pt>
                <c:pt idx="9202">
                  <c:v>2.6685E-8</c:v>
                </c:pt>
                <c:pt idx="9203">
                  <c:v>2.6691200000000001E-8</c:v>
                </c:pt>
                <c:pt idx="9204">
                  <c:v>2.6697500000000001E-8</c:v>
                </c:pt>
                <c:pt idx="9205">
                  <c:v>2.6703699999999999E-8</c:v>
                </c:pt>
                <c:pt idx="9206">
                  <c:v>2.6709999999999999E-8</c:v>
                </c:pt>
                <c:pt idx="9207">
                  <c:v>2.67162E-8</c:v>
                </c:pt>
                <c:pt idx="9208">
                  <c:v>2.67225E-8</c:v>
                </c:pt>
                <c:pt idx="9209">
                  <c:v>2.6728700000000001E-8</c:v>
                </c:pt>
                <c:pt idx="9210">
                  <c:v>2.6735000000000001E-8</c:v>
                </c:pt>
                <c:pt idx="9211">
                  <c:v>2.6741199999999999E-8</c:v>
                </c:pt>
                <c:pt idx="9212">
                  <c:v>2.6747499999999998E-8</c:v>
                </c:pt>
                <c:pt idx="9213">
                  <c:v>2.67537E-8</c:v>
                </c:pt>
                <c:pt idx="9214">
                  <c:v>2.6759999999999999E-8</c:v>
                </c:pt>
                <c:pt idx="9215">
                  <c:v>2.67662E-8</c:v>
                </c:pt>
                <c:pt idx="9216">
                  <c:v>2.67725E-8</c:v>
                </c:pt>
                <c:pt idx="9217">
                  <c:v>2.6778700000000001E-8</c:v>
                </c:pt>
                <c:pt idx="9218">
                  <c:v>2.6785000000000001E-8</c:v>
                </c:pt>
                <c:pt idx="9219">
                  <c:v>2.6791199999999999E-8</c:v>
                </c:pt>
                <c:pt idx="9220">
                  <c:v>2.6797499999999999E-8</c:v>
                </c:pt>
                <c:pt idx="9221">
                  <c:v>2.68037E-8</c:v>
                </c:pt>
                <c:pt idx="9222">
                  <c:v>2.681E-8</c:v>
                </c:pt>
                <c:pt idx="9223">
                  <c:v>2.6816200000000001E-8</c:v>
                </c:pt>
                <c:pt idx="9224">
                  <c:v>2.6822500000000001E-8</c:v>
                </c:pt>
                <c:pt idx="9225">
                  <c:v>2.6828699999999999E-8</c:v>
                </c:pt>
                <c:pt idx="9226">
                  <c:v>2.6834999999999998E-8</c:v>
                </c:pt>
                <c:pt idx="9227">
                  <c:v>2.68412E-8</c:v>
                </c:pt>
                <c:pt idx="9228">
                  <c:v>2.6847499999999999E-8</c:v>
                </c:pt>
                <c:pt idx="9229">
                  <c:v>2.68537E-8</c:v>
                </c:pt>
                <c:pt idx="9230">
                  <c:v>2.686E-8</c:v>
                </c:pt>
                <c:pt idx="9231">
                  <c:v>2.6866200000000001E-8</c:v>
                </c:pt>
                <c:pt idx="9232">
                  <c:v>2.6872500000000001E-8</c:v>
                </c:pt>
                <c:pt idx="9233">
                  <c:v>2.6878699999999999E-8</c:v>
                </c:pt>
                <c:pt idx="9234">
                  <c:v>2.6884999999999999E-8</c:v>
                </c:pt>
                <c:pt idx="9235">
                  <c:v>2.68912E-8</c:v>
                </c:pt>
                <c:pt idx="9236">
                  <c:v>2.68975E-8</c:v>
                </c:pt>
                <c:pt idx="9237">
                  <c:v>2.6903700000000001E-8</c:v>
                </c:pt>
                <c:pt idx="9238">
                  <c:v>2.6910000000000001E-8</c:v>
                </c:pt>
                <c:pt idx="9239">
                  <c:v>2.6916199999999999E-8</c:v>
                </c:pt>
                <c:pt idx="9240">
                  <c:v>2.6922499999999998E-8</c:v>
                </c:pt>
                <c:pt idx="9241">
                  <c:v>2.6928699999999999E-8</c:v>
                </c:pt>
                <c:pt idx="9242">
                  <c:v>2.6934999999999999E-8</c:v>
                </c:pt>
                <c:pt idx="9243">
                  <c:v>2.69412E-8</c:v>
                </c:pt>
                <c:pt idx="9244">
                  <c:v>2.69475E-8</c:v>
                </c:pt>
                <c:pt idx="9245">
                  <c:v>2.6953700000000001E-8</c:v>
                </c:pt>
                <c:pt idx="9246">
                  <c:v>2.6960000000000001E-8</c:v>
                </c:pt>
                <c:pt idx="9247">
                  <c:v>2.6966199999999999E-8</c:v>
                </c:pt>
                <c:pt idx="9248">
                  <c:v>2.6972499999999999E-8</c:v>
                </c:pt>
                <c:pt idx="9249">
                  <c:v>2.69787E-8</c:v>
                </c:pt>
                <c:pt idx="9250">
                  <c:v>2.6985E-8</c:v>
                </c:pt>
                <c:pt idx="9251">
                  <c:v>2.6991200000000001E-8</c:v>
                </c:pt>
                <c:pt idx="9252">
                  <c:v>2.6997500000000001E-8</c:v>
                </c:pt>
                <c:pt idx="9253">
                  <c:v>2.7003699999999998E-8</c:v>
                </c:pt>
                <c:pt idx="9254">
                  <c:v>2.7010000000000002E-8</c:v>
                </c:pt>
                <c:pt idx="9255">
                  <c:v>2.7016199999999999E-8</c:v>
                </c:pt>
                <c:pt idx="9256">
                  <c:v>2.7022499999999999E-8</c:v>
                </c:pt>
                <c:pt idx="9257">
                  <c:v>2.70287E-8</c:v>
                </c:pt>
                <c:pt idx="9258">
                  <c:v>2.7035E-8</c:v>
                </c:pt>
                <c:pt idx="9259">
                  <c:v>2.7041200000000001E-8</c:v>
                </c:pt>
                <c:pt idx="9260">
                  <c:v>2.7047500000000001E-8</c:v>
                </c:pt>
                <c:pt idx="9261">
                  <c:v>2.7053699999999999E-8</c:v>
                </c:pt>
                <c:pt idx="9262">
                  <c:v>2.7059999999999999E-8</c:v>
                </c:pt>
                <c:pt idx="9263">
                  <c:v>2.70662E-8</c:v>
                </c:pt>
                <c:pt idx="9264">
                  <c:v>2.70725E-8</c:v>
                </c:pt>
                <c:pt idx="9265">
                  <c:v>2.7078700000000001E-8</c:v>
                </c:pt>
                <c:pt idx="9266">
                  <c:v>2.7085000000000001E-8</c:v>
                </c:pt>
                <c:pt idx="9267">
                  <c:v>2.7091199999999998E-8</c:v>
                </c:pt>
                <c:pt idx="9268">
                  <c:v>2.7097500000000002E-8</c:v>
                </c:pt>
                <c:pt idx="9269">
                  <c:v>2.7103699999999999E-8</c:v>
                </c:pt>
                <c:pt idx="9270">
                  <c:v>2.7109999999999999E-8</c:v>
                </c:pt>
                <c:pt idx="9271">
                  <c:v>2.71162E-8</c:v>
                </c:pt>
                <c:pt idx="9272">
                  <c:v>2.71225E-8</c:v>
                </c:pt>
                <c:pt idx="9273">
                  <c:v>2.7128700000000001E-8</c:v>
                </c:pt>
                <c:pt idx="9274">
                  <c:v>2.7135000000000001E-8</c:v>
                </c:pt>
                <c:pt idx="9275">
                  <c:v>2.7141199999999999E-8</c:v>
                </c:pt>
                <c:pt idx="9276">
                  <c:v>2.7147499999999999E-8</c:v>
                </c:pt>
                <c:pt idx="9277">
                  <c:v>2.71537E-8</c:v>
                </c:pt>
                <c:pt idx="9278">
                  <c:v>2.716E-8</c:v>
                </c:pt>
                <c:pt idx="9279">
                  <c:v>2.7166200000000001E-8</c:v>
                </c:pt>
                <c:pt idx="9280">
                  <c:v>2.7172500000000001E-8</c:v>
                </c:pt>
                <c:pt idx="9281">
                  <c:v>2.7178699999999998E-8</c:v>
                </c:pt>
                <c:pt idx="9282">
                  <c:v>2.7185000000000002E-8</c:v>
                </c:pt>
                <c:pt idx="9283">
                  <c:v>2.7191199999999999E-8</c:v>
                </c:pt>
                <c:pt idx="9284">
                  <c:v>2.7197499999999999E-8</c:v>
                </c:pt>
                <c:pt idx="9285">
                  <c:v>2.72037E-8</c:v>
                </c:pt>
                <c:pt idx="9286">
                  <c:v>2.721E-8</c:v>
                </c:pt>
                <c:pt idx="9287">
                  <c:v>2.7216200000000001E-8</c:v>
                </c:pt>
                <c:pt idx="9288">
                  <c:v>2.7222500000000001E-8</c:v>
                </c:pt>
                <c:pt idx="9289">
                  <c:v>2.7228699999999999E-8</c:v>
                </c:pt>
                <c:pt idx="9290">
                  <c:v>2.7234999999999999E-8</c:v>
                </c:pt>
                <c:pt idx="9291">
                  <c:v>2.72412E-8</c:v>
                </c:pt>
                <c:pt idx="9292">
                  <c:v>2.72475E-8</c:v>
                </c:pt>
                <c:pt idx="9293">
                  <c:v>2.7253700000000001E-8</c:v>
                </c:pt>
                <c:pt idx="9294">
                  <c:v>2.7260000000000001E-8</c:v>
                </c:pt>
                <c:pt idx="9295">
                  <c:v>2.7266200000000002E-8</c:v>
                </c:pt>
                <c:pt idx="9296">
                  <c:v>2.7272500000000002E-8</c:v>
                </c:pt>
                <c:pt idx="9297">
                  <c:v>2.7278699999999999E-8</c:v>
                </c:pt>
                <c:pt idx="9298">
                  <c:v>2.7284999999999999E-8</c:v>
                </c:pt>
                <c:pt idx="9299">
                  <c:v>2.72912E-8</c:v>
                </c:pt>
                <c:pt idx="9300">
                  <c:v>2.72975E-8</c:v>
                </c:pt>
                <c:pt idx="9301">
                  <c:v>2.7303700000000001E-8</c:v>
                </c:pt>
                <c:pt idx="9302">
                  <c:v>2.7310000000000001E-8</c:v>
                </c:pt>
                <c:pt idx="9303">
                  <c:v>2.7316199999999999E-8</c:v>
                </c:pt>
                <c:pt idx="9304">
                  <c:v>2.7322499999999999E-8</c:v>
                </c:pt>
                <c:pt idx="9305">
                  <c:v>2.73287E-8</c:v>
                </c:pt>
                <c:pt idx="9306">
                  <c:v>2.7335E-8</c:v>
                </c:pt>
                <c:pt idx="9307">
                  <c:v>2.7341200000000001E-8</c:v>
                </c:pt>
                <c:pt idx="9308">
                  <c:v>2.7347500000000001E-8</c:v>
                </c:pt>
                <c:pt idx="9309">
                  <c:v>2.7353700000000002E-8</c:v>
                </c:pt>
                <c:pt idx="9310">
                  <c:v>2.7360000000000001E-8</c:v>
                </c:pt>
                <c:pt idx="9311">
                  <c:v>2.7366199999999999E-8</c:v>
                </c:pt>
                <c:pt idx="9312">
                  <c:v>2.7372499999999999E-8</c:v>
                </c:pt>
                <c:pt idx="9313">
                  <c:v>2.73787E-8</c:v>
                </c:pt>
                <c:pt idx="9314">
                  <c:v>2.7385E-8</c:v>
                </c:pt>
                <c:pt idx="9315">
                  <c:v>2.7391200000000001E-8</c:v>
                </c:pt>
                <c:pt idx="9316">
                  <c:v>2.7397500000000001E-8</c:v>
                </c:pt>
                <c:pt idx="9317">
                  <c:v>2.7403699999999999E-8</c:v>
                </c:pt>
                <c:pt idx="9318">
                  <c:v>2.7409999999999999E-8</c:v>
                </c:pt>
                <c:pt idx="9319">
                  <c:v>2.74162E-8</c:v>
                </c:pt>
                <c:pt idx="9320">
                  <c:v>2.74225E-8</c:v>
                </c:pt>
                <c:pt idx="9321">
                  <c:v>2.7428700000000001E-8</c:v>
                </c:pt>
                <c:pt idx="9322">
                  <c:v>2.7435E-8</c:v>
                </c:pt>
                <c:pt idx="9323">
                  <c:v>2.7441200000000002E-8</c:v>
                </c:pt>
                <c:pt idx="9324">
                  <c:v>2.7447500000000001E-8</c:v>
                </c:pt>
                <c:pt idx="9325">
                  <c:v>2.7453699999999999E-8</c:v>
                </c:pt>
                <c:pt idx="9326">
                  <c:v>2.7459999999999999E-8</c:v>
                </c:pt>
                <c:pt idx="9327">
                  <c:v>2.74662E-8</c:v>
                </c:pt>
                <c:pt idx="9328">
                  <c:v>2.74725E-8</c:v>
                </c:pt>
                <c:pt idx="9329">
                  <c:v>2.7478700000000001E-8</c:v>
                </c:pt>
                <c:pt idx="9330">
                  <c:v>2.7485000000000001E-8</c:v>
                </c:pt>
                <c:pt idx="9331">
                  <c:v>2.7491199999999999E-8</c:v>
                </c:pt>
                <c:pt idx="9332">
                  <c:v>2.7497499999999999E-8</c:v>
                </c:pt>
                <c:pt idx="9333">
                  <c:v>2.75037E-8</c:v>
                </c:pt>
                <c:pt idx="9334">
                  <c:v>2.751E-8</c:v>
                </c:pt>
                <c:pt idx="9335">
                  <c:v>2.7516200000000001E-8</c:v>
                </c:pt>
                <c:pt idx="9336">
                  <c:v>2.75225E-8</c:v>
                </c:pt>
                <c:pt idx="9337">
                  <c:v>2.7528700000000002E-8</c:v>
                </c:pt>
                <c:pt idx="9338">
                  <c:v>2.7535000000000001E-8</c:v>
                </c:pt>
                <c:pt idx="9339">
                  <c:v>2.7541199999999999E-8</c:v>
                </c:pt>
                <c:pt idx="9340">
                  <c:v>2.7547499999999999E-8</c:v>
                </c:pt>
                <c:pt idx="9341">
                  <c:v>2.75537E-8</c:v>
                </c:pt>
                <c:pt idx="9342">
                  <c:v>2.756E-8</c:v>
                </c:pt>
                <c:pt idx="9343">
                  <c:v>2.7566200000000001E-8</c:v>
                </c:pt>
                <c:pt idx="9344">
                  <c:v>2.7572500000000001E-8</c:v>
                </c:pt>
                <c:pt idx="9345">
                  <c:v>2.7578699999999999E-8</c:v>
                </c:pt>
                <c:pt idx="9346">
                  <c:v>2.7584999999999999E-8</c:v>
                </c:pt>
                <c:pt idx="9347">
                  <c:v>2.75912E-8</c:v>
                </c:pt>
                <c:pt idx="9348">
                  <c:v>2.7597499999999999E-8</c:v>
                </c:pt>
                <c:pt idx="9349">
                  <c:v>2.7603700000000001E-8</c:v>
                </c:pt>
                <c:pt idx="9350">
                  <c:v>2.761E-8</c:v>
                </c:pt>
                <c:pt idx="9351">
                  <c:v>2.7616200000000001E-8</c:v>
                </c:pt>
                <c:pt idx="9352">
                  <c:v>2.7622500000000001E-8</c:v>
                </c:pt>
                <c:pt idx="9353">
                  <c:v>2.7628699999999999E-8</c:v>
                </c:pt>
                <c:pt idx="9354">
                  <c:v>2.7634999999999999E-8</c:v>
                </c:pt>
                <c:pt idx="9355">
                  <c:v>2.76412E-8</c:v>
                </c:pt>
                <c:pt idx="9356">
                  <c:v>2.76475E-8</c:v>
                </c:pt>
                <c:pt idx="9357">
                  <c:v>2.7653700000000001E-8</c:v>
                </c:pt>
                <c:pt idx="9358">
                  <c:v>2.7660000000000001E-8</c:v>
                </c:pt>
                <c:pt idx="9359">
                  <c:v>2.7666199999999999E-8</c:v>
                </c:pt>
                <c:pt idx="9360">
                  <c:v>2.7672499999999998E-8</c:v>
                </c:pt>
                <c:pt idx="9361">
                  <c:v>2.76787E-8</c:v>
                </c:pt>
                <c:pt idx="9362">
                  <c:v>2.7684999999999999E-8</c:v>
                </c:pt>
                <c:pt idx="9363">
                  <c:v>2.76912E-8</c:v>
                </c:pt>
                <c:pt idx="9364">
                  <c:v>2.76975E-8</c:v>
                </c:pt>
                <c:pt idx="9365">
                  <c:v>2.7703700000000001E-8</c:v>
                </c:pt>
                <c:pt idx="9366">
                  <c:v>2.7710000000000001E-8</c:v>
                </c:pt>
                <c:pt idx="9367">
                  <c:v>2.7716199999999999E-8</c:v>
                </c:pt>
                <c:pt idx="9368">
                  <c:v>2.7722499999999999E-8</c:v>
                </c:pt>
                <c:pt idx="9369">
                  <c:v>2.77287E-8</c:v>
                </c:pt>
                <c:pt idx="9370">
                  <c:v>2.7735E-8</c:v>
                </c:pt>
                <c:pt idx="9371">
                  <c:v>2.7741200000000001E-8</c:v>
                </c:pt>
                <c:pt idx="9372">
                  <c:v>2.7747500000000001E-8</c:v>
                </c:pt>
                <c:pt idx="9373">
                  <c:v>2.7753699999999999E-8</c:v>
                </c:pt>
                <c:pt idx="9374">
                  <c:v>2.7759999999999998E-8</c:v>
                </c:pt>
                <c:pt idx="9375">
                  <c:v>2.77662E-8</c:v>
                </c:pt>
                <c:pt idx="9376">
                  <c:v>2.7772499999999999E-8</c:v>
                </c:pt>
                <c:pt idx="9377">
                  <c:v>2.77787E-8</c:v>
                </c:pt>
                <c:pt idx="9378">
                  <c:v>2.7785E-8</c:v>
                </c:pt>
                <c:pt idx="9379">
                  <c:v>2.7791200000000001E-8</c:v>
                </c:pt>
                <c:pt idx="9380">
                  <c:v>2.7797500000000001E-8</c:v>
                </c:pt>
                <c:pt idx="9381">
                  <c:v>2.7803699999999999E-8</c:v>
                </c:pt>
                <c:pt idx="9382">
                  <c:v>2.7809999999999999E-8</c:v>
                </c:pt>
                <c:pt idx="9383">
                  <c:v>2.78162E-8</c:v>
                </c:pt>
                <c:pt idx="9384">
                  <c:v>2.78225E-8</c:v>
                </c:pt>
                <c:pt idx="9385">
                  <c:v>2.7828700000000001E-8</c:v>
                </c:pt>
                <c:pt idx="9386">
                  <c:v>2.7835000000000001E-8</c:v>
                </c:pt>
                <c:pt idx="9387">
                  <c:v>2.7841199999999999E-8</c:v>
                </c:pt>
                <c:pt idx="9388">
                  <c:v>2.7847499999999998E-8</c:v>
                </c:pt>
                <c:pt idx="9389">
                  <c:v>2.7853699999999999E-8</c:v>
                </c:pt>
                <c:pt idx="9390">
                  <c:v>2.7859999999999999E-8</c:v>
                </c:pt>
                <c:pt idx="9391">
                  <c:v>2.78662E-8</c:v>
                </c:pt>
                <c:pt idx="9392">
                  <c:v>2.78725E-8</c:v>
                </c:pt>
                <c:pt idx="9393">
                  <c:v>2.7878700000000001E-8</c:v>
                </c:pt>
                <c:pt idx="9394">
                  <c:v>2.7885000000000001E-8</c:v>
                </c:pt>
                <c:pt idx="9395">
                  <c:v>2.7891199999999999E-8</c:v>
                </c:pt>
                <c:pt idx="9396">
                  <c:v>2.7897499999999999E-8</c:v>
                </c:pt>
                <c:pt idx="9397">
                  <c:v>2.79037E-8</c:v>
                </c:pt>
                <c:pt idx="9398">
                  <c:v>2.791E-8</c:v>
                </c:pt>
                <c:pt idx="9399">
                  <c:v>2.7916200000000001E-8</c:v>
                </c:pt>
                <c:pt idx="9400">
                  <c:v>2.7922500000000001E-8</c:v>
                </c:pt>
                <c:pt idx="9401">
                  <c:v>2.7928699999999998E-8</c:v>
                </c:pt>
                <c:pt idx="9402">
                  <c:v>2.7934999999999998E-8</c:v>
                </c:pt>
                <c:pt idx="9403">
                  <c:v>2.7941199999999999E-8</c:v>
                </c:pt>
                <c:pt idx="9404">
                  <c:v>2.7947499999999999E-8</c:v>
                </c:pt>
                <c:pt idx="9405">
                  <c:v>2.79537E-8</c:v>
                </c:pt>
                <c:pt idx="9406">
                  <c:v>2.796E-8</c:v>
                </c:pt>
                <c:pt idx="9407">
                  <c:v>2.7966200000000001E-8</c:v>
                </c:pt>
                <c:pt idx="9408">
                  <c:v>2.7972500000000001E-8</c:v>
                </c:pt>
                <c:pt idx="9409">
                  <c:v>2.7978699999999999E-8</c:v>
                </c:pt>
                <c:pt idx="9410">
                  <c:v>2.7984999999999999E-8</c:v>
                </c:pt>
                <c:pt idx="9411">
                  <c:v>2.79912E-8</c:v>
                </c:pt>
                <c:pt idx="9412">
                  <c:v>2.79975E-8</c:v>
                </c:pt>
                <c:pt idx="9413">
                  <c:v>2.8003700000000001E-8</c:v>
                </c:pt>
                <c:pt idx="9414">
                  <c:v>2.8010000000000001E-8</c:v>
                </c:pt>
                <c:pt idx="9415">
                  <c:v>2.8016199999999998E-8</c:v>
                </c:pt>
                <c:pt idx="9416">
                  <c:v>2.8022500000000002E-8</c:v>
                </c:pt>
                <c:pt idx="9417">
                  <c:v>2.8028699999999999E-8</c:v>
                </c:pt>
                <c:pt idx="9418">
                  <c:v>2.8034999999999999E-8</c:v>
                </c:pt>
                <c:pt idx="9419">
                  <c:v>2.80412E-8</c:v>
                </c:pt>
                <c:pt idx="9420">
                  <c:v>2.80475E-8</c:v>
                </c:pt>
                <c:pt idx="9421">
                  <c:v>2.8053700000000001E-8</c:v>
                </c:pt>
                <c:pt idx="9422">
                  <c:v>2.8060000000000001E-8</c:v>
                </c:pt>
                <c:pt idx="9423">
                  <c:v>2.8066199999999999E-8</c:v>
                </c:pt>
                <c:pt idx="9424">
                  <c:v>2.8072499999999999E-8</c:v>
                </c:pt>
                <c:pt idx="9425">
                  <c:v>2.80787E-8</c:v>
                </c:pt>
                <c:pt idx="9426">
                  <c:v>2.8085E-8</c:v>
                </c:pt>
                <c:pt idx="9427">
                  <c:v>2.8091200000000001E-8</c:v>
                </c:pt>
                <c:pt idx="9428">
                  <c:v>2.8097500000000001E-8</c:v>
                </c:pt>
                <c:pt idx="9429">
                  <c:v>2.8103699999999998E-8</c:v>
                </c:pt>
                <c:pt idx="9430">
                  <c:v>2.8110000000000002E-8</c:v>
                </c:pt>
                <c:pt idx="9431">
                  <c:v>2.8116199999999999E-8</c:v>
                </c:pt>
                <c:pt idx="9432">
                  <c:v>2.8122499999999999E-8</c:v>
                </c:pt>
                <c:pt idx="9433">
                  <c:v>2.81287E-8</c:v>
                </c:pt>
                <c:pt idx="9434">
                  <c:v>2.8135E-8</c:v>
                </c:pt>
                <c:pt idx="9435">
                  <c:v>2.8141200000000001E-8</c:v>
                </c:pt>
                <c:pt idx="9436">
                  <c:v>2.8147500000000001E-8</c:v>
                </c:pt>
                <c:pt idx="9437">
                  <c:v>2.8153699999999999E-8</c:v>
                </c:pt>
                <c:pt idx="9438">
                  <c:v>2.8159999999999999E-8</c:v>
                </c:pt>
                <c:pt idx="9439">
                  <c:v>2.81662E-8</c:v>
                </c:pt>
                <c:pt idx="9440">
                  <c:v>2.81725E-8</c:v>
                </c:pt>
                <c:pt idx="9441">
                  <c:v>2.8178700000000001E-8</c:v>
                </c:pt>
                <c:pt idx="9442">
                  <c:v>2.8185000000000001E-8</c:v>
                </c:pt>
                <c:pt idx="9443">
                  <c:v>2.8191199999999998E-8</c:v>
                </c:pt>
                <c:pt idx="9444">
                  <c:v>2.8197500000000002E-8</c:v>
                </c:pt>
                <c:pt idx="9445">
                  <c:v>2.8203699999999999E-8</c:v>
                </c:pt>
                <c:pt idx="9446">
                  <c:v>2.8209999999999999E-8</c:v>
                </c:pt>
                <c:pt idx="9447">
                  <c:v>2.82162E-8</c:v>
                </c:pt>
                <c:pt idx="9448">
                  <c:v>2.82225E-8</c:v>
                </c:pt>
                <c:pt idx="9449">
                  <c:v>2.8228700000000001E-8</c:v>
                </c:pt>
                <c:pt idx="9450">
                  <c:v>2.8235000000000001E-8</c:v>
                </c:pt>
                <c:pt idx="9451">
                  <c:v>2.8241199999999999E-8</c:v>
                </c:pt>
                <c:pt idx="9452">
                  <c:v>2.8247499999999999E-8</c:v>
                </c:pt>
                <c:pt idx="9453">
                  <c:v>2.82537E-8</c:v>
                </c:pt>
                <c:pt idx="9454">
                  <c:v>2.826E-8</c:v>
                </c:pt>
                <c:pt idx="9455">
                  <c:v>2.8266200000000001E-8</c:v>
                </c:pt>
                <c:pt idx="9456">
                  <c:v>2.8272500000000001E-8</c:v>
                </c:pt>
                <c:pt idx="9457">
                  <c:v>2.8278700000000002E-8</c:v>
                </c:pt>
                <c:pt idx="9458">
                  <c:v>2.8285000000000001E-8</c:v>
                </c:pt>
                <c:pt idx="9459">
                  <c:v>2.8291199999999999E-8</c:v>
                </c:pt>
                <c:pt idx="9460">
                  <c:v>2.8297499999999999E-8</c:v>
                </c:pt>
                <c:pt idx="9461">
                  <c:v>2.83037E-8</c:v>
                </c:pt>
                <c:pt idx="9462">
                  <c:v>2.831E-8</c:v>
                </c:pt>
                <c:pt idx="9463">
                  <c:v>2.8316200000000001E-8</c:v>
                </c:pt>
                <c:pt idx="9464">
                  <c:v>2.8322500000000001E-8</c:v>
                </c:pt>
                <c:pt idx="9465">
                  <c:v>2.8328699999999999E-8</c:v>
                </c:pt>
                <c:pt idx="9466">
                  <c:v>2.8334999999999999E-8</c:v>
                </c:pt>
                <c:pt idx="9467">
                  <c:v>2.83412E-8</c:v>
                </c:pt>
                <c:pt idx="9468">
                  <c:v>2.83475E-8</c:v>
                </c:pt>
                <c:pt idx="9469">
                  <c:v>2.8353700000000001E-8</c:v>
                </c:pt>
                <c:pt idx="9470">
                  <c:v>2.8360000000000001E-8</c:v>
                </c:pt>
                <c:pt idx="9471">
                  <c:v>2.8366200000000002E-8</c:v>
                </c:pt>
                <c:pt idx="9472">
                  <c:v>2.8372500000000001E-8</c:v>
                </c:pt>
                <c:pt idx="9473">
                  <c:v>2.8378699999999999E-8</c:v>
                </c:pt>
                <c:pt idx="9474">
                  <c:v>2.8384999999999999E-8</c:v>
                </c:pt>
                <c:pt idx="9475">
                  <c:v>2.83912E-8</c:v>
                </c:pt>
                <c:pt idx="9476">
                  <c:v>2.83975E-8</c:v>
                </c:pt>
                <c:pt idx="9477">
                  <c:v>2.8403700000000001E-8</c:v>
                </c:pt>
                <c:pt idx="9478">
                  <c:v>2.8410000000000001E-8</c:v>
                </c:pt>
                <c:pt idx="9479">
                  <c:v>2.8416199999999999E-8</c:v>
                </c:pt>
                <c:pt idx="9480">
                  <c:v>2.8422499999999999E-8</c:v>
                </c:pt>
                <c:pt idx="9481">
                  <c:v>2.84287E-8</c:v>
                </c:pt>
                <c:pt idx="9482">
                  <c:v>2.8435E-8</c:v>
                </c:pt>
                <c:pt idx="9483">
                  <c:v>2.8441200000000001E-8</c:v>
                </c:pt>
                <c:pt idx="9484">
                  <c:v>2.84475E-8</c:v>
                </c:pt>
                <c:pt idx="9485">
                  <c:v>2.8453700000000002E-8</c:v>
                </c:pt>
                <c:pt idx="9486">
                  <c:v>2.8460000000000001E-8</c:v>
                </c:pt>
                <c:pt idx="9487">
                  <c:v>2.8466199999999999E-8</c:v>
                </c:pt>
                <c:pt idx="9488">
                  <c:v>2.8472499999999999E-8</c:v>
                </c:pt>
                <c:pt idx="9489">
                  <c:v>2.84787E-8</c:v>
                </c:pt>
                <c:pt idx="9490">
                  <c:v>2.8485E-8</c:v>
                </c:pt>
                <c:pt idx="9491">
                  <c:v>2.8491200000000001E-8</c:v>
                </c:pt>
                <c:pt idx="9492">
                  <c:v>2.8497500000000001E-8</c:v>
                </c:pt>
                <c:pt idx="9493">
                  <c:v>2.8503699999999999E-8</c:v>
                </c:pt>
                <c:pt idx="9494">
                  <c:v>2.8509999999999999E-8</c:v>
                </c:pt>
                <c:pt idx="9495">
                  <c:v>2.85162E-8</c:v>
                </c:pt>
                <c:pt idx="9496">
                  <c:v>2.8522499999999999E-8</c:v>
                </c:pt>
                <c:pt idx="9497">
                  <c:v>2.8528700000000001E-8</c:v>
                </c:pt>
                <c:pt idx="9498">
                  <c:v>2.8535E-8</c:v>
                </c:pt>
                <c:pt idx="9499">
                  <c:v>2.8541200000000001E-8</c:v>
                </c:pt>
                <c:pt idx="9500">
                  <c:v>2.8547500000000001E-8</c:v>
                </c:pt>
                <c:pt idx="9501">
                  <c:v>2.8553699999999999E-8</c:v>
                </c:pt>
                <c:pt idx="9502">
                  <c:v>2.8559999999999999E-8</c:v>
                </c:pt>
                <c:pt idx="9503">
                  <c:v>2.85662E-8</c:v>
                </c:pt>
                <c:pt idx="9504">
                  <c:v>2.85725E-8</c:v>
                </c:pt>
                <c:pt idx="9505">
                  <c:v>2.8578700000000001E-8</c:v>
                </c:pt>
                <c:pt idx="9506">
                  <c:v>2.8585000000000001E-8</c:v>
                </c:pt>
                <c:pt idx="9507">
                  <c:v>2.8591199999999999E-8</c:v>
                </c:pt>
                <c:pt idx="9508">
                  <c:v>2.8597499999999998E-8</c:v>
                </c:pt>
                <c:pt idx="9509">
                  <c:v>2.86037E-8</c:v>
                </c:pt>
                <c:pt idx="9510">
                  <c:v>2.8609999999999999E-8</c:v>
                </c:pt>
                <c:pt idx="9511">
                  <c:v>2.8616200000000001E-8</c:v>
                </c:pt>
                <c:pt idx="9512">
                  <c:v>2.86225E-8</c:v>
                </c:pt>
                <c:pt idx="9513">
                  <c:v>2.8628700000000001E-8</c:v>
                </c:pt>
                <c:pt idx="9514">
                  <c:v>2.8635000000000001E-8</c:v>
                </c:pt>
                <c:pt idx="9515">
                  <c:v>2.8641199999999999E-8</c:v>
                </c:pt>
                <c:pt idx="9516">
                  <c:v>2.8647499999999999E-8</c:v>
                </c:pt>
                <c:pt idx="9517">
                  <c:v>2.86537E-8</c:v>
                </c:pt>
                <c:pt idx="9518">
                  <c:v>2.866E-8</c:v>
                </c:pt>
                <c:pt idx="9519">
                  <c:v>2.8666200000000001E-8</c:v>
                </c:pt>
                <c:pt idx="9520">
                  <c:v>2.8672500000000001E-8</c:v>
                </c:pt>
                <c:pt idx="9521">
                  <c:v>2.8678699999999999E-8</c:v>
                </c:pt>
                <c:pt idx="9522">
                  <c:v>2.8684999999999998E-8</c:v>
                </c:pt>
                <c:pt idx="9523">
                  <c:v>2.86912E-8</c:v>
                </c:pt>
                <c:pt idx="9524">
                  <c:v>2.8697499999999999E-8</c:v>
                </c:pt>
                <c:pt idx="9525">
                  <c:v>2.87037E-8</c:v>
                </c:pt>
                <c:pt idx="9526">
                  <c:v>2.871E-8</c:v>
                </c:pt>
                <c:pt idx="9527">
                  <c:v>2.8716200000000001E-8</c:v>
                </c:pt>
                <c:pt idx="9528">
                  <c:v>2.8722500000000001E-8</c:v>
                </c:pt>
                <c:pt idx="9529">
                  <c:v>2.8728699999999999E-8</c:v>
                </c:pt>
                <c:pt idx="9530">
                  <c:v>2.8734999999999999E-8</c:v>
                </c:pt>
                <c:pt idx="9531">
                  <c:v>2.87412E-8</c:v>
                </c:pt>
                <c:pt idx="9532">
                  <c:v>2.87475E-8</c:v>
                </c:pt>
                <c:pt idx="9533">
                  <c:v>2.8753700000000001E-8</c:v>
                </c:pt>
                <c:pt idx="9534">
                  <c:v>2.8760000000000001E-8</c:v>
                </c:pt>
                <c:pt idx="9535">
                  <c:v>2.8766199999999999E-8</c:v>
                </c:pt>
                <c:pt idx="9536">
                  <c:v>2.8772499999999998E-8</c:v>
                </c:pt>
                <c:pt idx="9537">
                  <c:v>2.8778699999999999E-8</c:v>
                </c:pt>
                <c:pt idx="9538">
                  <c:v>2.8784999999999999E-8</c:v>
                </c:pt>
                <c:pt idx="9539">
                  <c:v>2.87912E-8</c:v>
                </c:pt>
                <c:pt idx="9540">
                  <c:v>2.87975E-8</c:v>
                </c:pt>
                <c:pt idx="9541">
                  <c:v>2.8803700000000001E-8</c:v>
                </c:pt>
                <c:pt idx="9542">
                  <c:v>2.8810000000000001E-8</c:v>
                </c:pt>
                <c:pt idx="9543">
                  <c:v>2.8816199999999999E-8</c:v>
                </c:pt>
                <c:pt idx="9544">
                  <c:v>2.8822499999999999E-8</c:v>
                </c:pt>
                <c:pt idx="9545">
                  <c:v>2.88287E-8</c:v>
                </c:pt>
                <c:pt idx="9546">
                  <c:v>2.8835E-8</c:v>
                </c:pt>
                <c:pt idx="9547">
                  <c:v>2.8841200000000001E-8</c:v>
                </c:pt>
                <c:pt idx="9548">
                  <c:v>2.8847500000000001E-8</c:v>
                </c:pt>
                <c:pt idx="9549">
                  <c:v>2.8853699999999998E-8</c:v>
                </c:pt>
                <c:pt idx="9550">
                  <c:v>2.8859999999999998E-8</c:v>
                </c:pt>
                <c:pt idx="9551">
                  <c:v>2.8866199999999999E-8</c:v>
                </c:pt>
                <c:pt idx="9552">
                  <c:v>2.8872499999999999E-8</c:v>
                </c:pt>
                <c:pt idx="9553">
                  <c:v>2.88787E-8</c:v>
                </c:pt>
                <c:pt idx="9554">
                  <c:v>2.8885E-8</c:v>
                </c:pt>
                <c:pt idx="9555">
                  <c:v>2.8891200000000001E-8</c:v>
                </c:pt>
                <c:pt idx="9556">
                  <c:v>2.8897500000000001E-8</c:v>
                </c:pt>
                <c:pt idx="9557">
                  <c:v>2.8903699999999999E-8</c:v>
                </c:pt>
                <c:pt idx="9558">
                  <c:v>2.8909999999999999E-8</c:v>
                </c:pt>
                <c:pt idx="9559">
                  <c:v>2.89162E-8</c:v>
                </c:pt>
                <c:pt idx="9560">
                  <c:v>2.89225E-8</c:v>
                </c:pt>
                <c:pt idx="9561">
                  <c:v>2.8928700000000001E-8</c:v>
                </c:pt>
                <c:pt idx="9562">
                  <c:v>2.8935000000000001E-8</c:v>
                </c:pt>
                <c:pt idx="9563">
                  <c:v>2.8941199999999998E-8</c:v>
                </c:pt>
                <c:pt idx="9564">
                  <c:v>2.8947500000000002E-8</c:v>
                </c:pt>
                <c:pt idx="9565">
                  <c:v>2.8953699999999999E-8</c:v>
                </c:pt>
                <c:pt idx="9566">
                  <c:v>2.8959999999999999E-8</c:v>
                </c:pt>
                <c:pt idx="9567">
                  <c:v>2.89662E-8</c:v>
                </c:pt>
                <c:pt idx="9568">
                  <c:v>2.89725E-8</c:v>
                </c:pt>
                <c:pt idx="9569">
                  <c:v>2.8978700000000001E-8</c:v>
                </c:pt>
                <c:pt idx="9570">
                  <c:v>2.8985000000000001E-8</c:v>
                </c:pt>
                <c:pt idx="9571">
                  <c:v>2.8991199999999999E-8</c:v>
                </c:pt>
                <c:pt idx="9572">
                  <c:v>2.8997499999999999E-8</c:v>
                </c:pt>
                <c:pt idx="9573">
                  <c:v>2.90037E-8</c:v>
                </c:pt>
                <c:pt idx="9574">
                  <c:v>2.901E-8</c:v>
                </c:pt>
                <c:pt idx="9575">
                  <c:v>2.9016200000000001E-8</c:v>
                </c:pt>
                <c:pt idx="9576">
                  <c:v>2.9022500000000001E-8</c:v>
                </c:pt>
                <c:pt idx="9577">
                  <c:v>2.9028699999999998E-8</c:v>
                </c:pt>
                <c:pt idx="9578">
                  <c:v>2.9035000000000002E-8</c:v>
                </c:pt>
                <c:pt idx="9579">
                  <c:v>2.9041199999999999E-8</c:v>
                </c:pt>
                <c:pt idx="9580">
                  <c:v>2.9047499999999999E-8</c:v>
                </c:pt>
                <c:pt idx="9581">
                  <c:v>2.90537E-8</c:v>
                </c:pt>
                <c:pt idx="9582">
                  <c:v>2.906E-8</c:v>
                </c:pt>
                <c:pt idx="9583">
                  <c:v>2.9066200000000001E-8</c:v>
                </c:pt>
                <c:pt idx="9584">
                  <c:v>2.9072500000000001E-8</c:v>
                </c:pt>
                <c:pt idx="9585">
                  <c:v>2.9078699999999999E-8</c:v>
                </c:pt>
                <c:pt idx="9586">
                  <c:v>2.9084999999999999E-8</c:v>
                </c:pt>
                <c:pt idx="9587">
                  <c:v>2.90912E-8</c:v>
                </c:pt>
                <c:pt idx="9588">
                  <c:v>2.90975E-8</c:v>
                </c:pt>
                <c:pt idx="9589">
                  <c:v>2.9103700000000001E-8</c:v>
                </c:pt>
                <c:pt idx="9590">
                  <c:v>2.9110000000000001E-8</c:v>
                </c:pt>
                <c:pt idx="9591">
                  <c:v>2.9116199999999998E-8</c:v>
                </c:pt>
                <c:pt idx="9592">
                  <c:v>2.9122500000000002E-8</c:v>
                </c:pt>
                <c:pt idx="9593">
                  <c:v>2.9128699999999999E-8</c:v>
                </c:pt>
                <c:pt idx="9594">
                  <c:v>2.9134999999999999E-8</c:v>
                </c:pt>
                <c:pt idx="9595">
                  <c:v>2.91412E-8</c:v>
                </c:pt>
                <c:pt idx="9596">
                  <c:v>2.91475E-8</c:v>
                </c:pt>
                <c:pt idx="9597">
                  <c:v>2.9153700000000001E-8</c:v>
                </c:pt>
                <c:pt idx="9598">
                  <c:v>2.9160000000000001E-8</c:v>
                </c:pt>
                <c:pt idx="9599">
                  <c:v>2.9166199999999999E-8</c:v>
                </c:pt>
                <c:pt idx="9600">
                  <c:v>2.9172499999999999E-8</c:v>
                </c:pt>
                <c:pt idx="9601">
                  <c:v>2.91787E-8</c:v>
                </c:pt>
                <c:pt idx="9602">
                  <c:v>2.9185E-8</c:v>
                </c:pt>
                <c:pt idx="9603">
                  <c:v>2.9191200000000001E-8</c:v>
                </c:pt>
                <c:pt idx="9604">
                  <c:v>2.9197500000000001E-8</c:v>
                </c:pt>
                <c:pt idx="9605">
                  <c:v>2.9203700000000002E-8</c:v>
                </c:pt>
                <c:pt idx="9606">
                  <c:v>2.9210000000000001E-8</c:v>
                </c:pt>
                <c:pt idx="9607">
                  <c:v>2.9216199999999999E-8</c:v>
                </c:pt>
                <c:pt idx="9608">
                  <c:v>2.9222499999999999E-8</c:v>
                </c:pt>
                <c:pt idx="9609">
                  <c:v>2.92287E-8</c:v>
                </c:pt>
                <c:pt idx="9610">
                  <c:v>2.9235E-8</c:v>
                </c:pt>
                <c:pt idx="9611">
                  <c:v>2.9241200000000001E-8</c:v>
                </c:pt>
                <c:pt idx="9612">
                  <c:v>2.9247500000000001E-8</c:v>
                </c:pt>
                <c:pt idx="9613">
                  <c:v>2.9253699999999999E-8</c:v>
                </c:pt>
                <c:pt idx="9614">
                  <c:v>2.9259999999999999E-8</c:v>
                </c:pt>
                <c:pt idx="9615">
                  <c:v>2.92662E-8</c:v>
                </c:pt>
                <c:pt idx="9616">
                  <c:v>2.92725E-8</c:v>
                </c:pt>
                <c:pt idx="9617">
                  <c:v>2.9278700000000001E-8</c:v>
                </c:pt>
                <c:pt idx="9618">
                  <c:v>2.9285000000000001E-8</c:v>
                </c:pt>
                <c:pt idx="9619">
                  <c:v>2.9291200000000002E-8</c:v>
                </c:pt>
                <c:pt idx="9620">
                  <c:v>2.9297500000000001E-8</c:v>
                </c:pt>
                <c:pt idx="9621">
                  <c:v>2.9303699999999999E-8</c:v>
                </c:pt>
                <c:pt idx="9622">
                  <c:v>2.9309999999999999E-8</c:v>
                </c:pt>
                <c:pt idx="9623">
                  <c:v>2.93162E-8</c:v>
                </c:pt>
                <c:pt idx="9624">
                  <c:v>2.93225E-8</c:v>
                </c:pt>
                <c:pt idx="9625">
                  <c:v>2.9328700000000001E-8</c:v>
                </c:pt>
                <c:pt idx="9626">
                  <c:v>2.9335000000000001E-8</c:v>
                </c:pt>
                <c:pt idx="9627">
                  <c:v>2.9341199999999999E-8</c:v>
                </c:pt>
                <c:pt idx="9628">
                  <c:v>2.9347499999999999E-8</c:v>
                </c:pt>
                <c:pt idx="9629">
                  <c:v>2.93537E-8</c:v>
                </c:pt>
                <c:pt idx="9630">
                  <c:v>2.936E-8</c:v>
                </c:pt>
                <c:pt idx="9631">
                  <c:v>2.9366200000000001E-8</c:v>
                </c:pt>
                <c:pt idx="9632">
                  <c:v>2.93725E-8</c:v>
                </c:pt>
                <c:pt idx="9633">
                  <c:v>2.9378700000000002E-8</c:v>
                </c:pt>
                <c:pt idx="9634">
                  <c:v>2.9385000000000001E-8</c:v>
                </c:pt>
                <c:pt idx="9635">
                  <c:v>2.9391199999999999E-8</c:v>
                </c:pt>
                <c:pt idx="9636">
                  <c:v>2.9397499999999999E-8</c:v>
                </c:pt>
                <c:pt idx="9637">
                  <c:v>2.94037E-8</c:v>
                </c:pt>
                <c:pt idx="9638">
                  <c:v>2.941E-8</c:v>
                </c:pt>
                <c:pt idx="9639">
                  <c:v>2.9416200000000001E-8</c:v>
                </c:pt>
                <c:pt idx="9640">
                  <c:v>2.9422500000000001E-8</c:v>
                </c:pt>
                <c:pt idx="9641">
                  <c:v>2.9428699999999999E-8</c:v>
                </c:pt>
                <c:pt idx="9642">
                  <c:v>2.9434999999999999E-8</c:v>
                </c:pt>
                <c:pt idx="9643">
                  <c:v>2.94412E-8</c:v>
                </c:pt>
                <c:pt idx="9644">
                  <c:v>2.9447499999999999E-8</c:v>
                </c:pt>
                <c:pt idx="9645">
                  <c:v>2.9453700000000001E-8</c:v>
                </c:pt>
                <c:pt idx="9646">
                  <c:v>2.946E-8</c:v>
                </c:pt>
                <c:pt idx="9647">
                  <c:v>2.9466200000000001E-8</c:v>
                </c:pt>
                <c:pt idx="9648">
                  <c:v>2.9472500000000001E-8</c:v>
                </c:pt>
                <c:pt idx="9649">
                  <c:v>2.9478699999999999E-8</c:v>
                </c:pt>
                <c:pt idx="9650">
                  <c:v>2.9484999999999999E-8</c:v>
                </c:pt>
                <c:pt idx="9651">
                  <c:v>2.94912E-8</c:v>
                </c:pt>
                <c:pt idx="9652">
                  <c:v>2.94975E-8</c:v>
                </c:pt>
                <c:pt idx="9653">
                  <c:v>2.9503700000000001E-8</c:v>
                </c:pt>
                <c:pt idx="9654">
                  <c:v>2.9510000000000001E-8</c:v>
                </c:pt>
                <c:pt idx="9655">
                  <c:v>2.9516199999999999E-8</c:v>
                </c:pt>
                <c:pt idx="9656">
                  <c:v>2.9522499999999999E-8</c:v>
                </c:pt>
                <c:pt idx="9657">
                  <c:v>2.95287E-8</c:v>
                </c:pt>
                <c:pt idx="9658">
                  <c:v>2.9534999999999999E-8</c:v>
                </c:pt>
                <c:pt idx="9659">
                  <c:v>2.9541200000000001E-8</c:v>
                </c:pt>
                <c:pt idx="9660">
                  <c:v>2.95475E-8</c:v>
                </c:pt>
                <c:pt idx="9661">
                  <c:v>2.9553700000000001E-8</c:v>
                </c:pt>
                <c:pt idx="9662">
                  <c:v>2.9560000000000001E-8</c:v>
                </c:pt>
                <c:pt idx="9663">
                  <c:v>2.9566199999999999E-8</c:v>
                </c:pt>
                <c:pt idx="9664">
                  <c:v>2.9572499999999999E-8</c:v>
                </c:pt>
                <c:pt idx="9665">
                  <c:v>2.95787E-8</c:v>
                </c:pt>
                <c:pt idx="9666">
                  <c:v>2.9585E-8</c:v>
                </c:pt>
                <c:pt idx="9667">
                  <c:v>2.9591200000000001E-8</c:v>
                </c:pt>
                <c:pt idx="9668">
                  <c:v>2.9597500000000001E-8</c:v>
                </c:pt>
                <c:pt idx="9669">
                  <c:v>2.9603699999999999E-8</c:v>
                </c:pt>
                <c:pt idx="9670">
                  <c:v>2.9609999999999998E-8</c:v>
                </c:pt>
                <c:pt idx="9671">
                  <c:v>2.96162E-8</c:v>
                </c:pt>
                <c:pt idx="9672">
                  <c:v>2.9622499999999999E-8</c:v>
                </c:pt>
                <c:pt idx="9673">
                  <c:v>2.96287E-8</c:v>
                </c:pt>
                <c:pt idx="9674">
                  <c:v>2.9635E-8</c:v>
                </c:pt>
                <c:pt idx="9675">
                  <c:v>2.9641200000000001E-8</c:v>
                </c:pt>
                <c:pt idx="9676">
                  <c:v>2.9647500000000001E-8</c:v>
                </c:pt>
                <c:pt idx="9677">
                  <c:v>2.9653699999999999E-8</c:v>
                </c:pt>
                <c:pt idx="9678">
                  <c:v>2.9659999999999999E-8</c:v>
                </c:pt>
                <c:pt idx="9679">
                  <c:v>2.96662E-8</c:v>
                </c:pt>
                <c:pt idx="9680">
                  <c:v>2.96725E-8</c:v>
                </c:pt>
                <c:pt idx="9681">
                  <c:v>2.9678700000000001E-8</c:v>
                </c:pt>
                <c:pt idx="9682">
                  <c:v>2.9685000000000001E-8</c:v>
                </c:pt>
                <c:pt idx="9683">
                  <c:v>2.9691199999999999E-8</c:v>
                </c:pt>
                <c:pt idx="9684">
                  <c:v>2.9697499999999998E-8</c:v>
                </c:pt>
                <c:pt idx="9685">
                  <c:v>2.9703699999999999E-8</c:v>
                </c:pt>
                <c:pt idx="9686">
                  <c:v>2.9709999999999999E-8</c:v>
                </c:pt>
                <c:pt idx="9687">
                  <c:v>2.97162E-8</c:v>
                </c:pt>
                <c:pt idx="9688">
                  <c:v>2.97225E-8</c:v>
                </c:pt>
                <c:pt idx="9689">
                  <c:v>2.9728700000000001E-8</c:v>
                </c:pt>
                <c:pt idx="9690">
                  <c:v>2.9735000000000001E-8</c:v>
                </c:pt>
                <c:pt idx="9691">
                  <c:v>2.9741199999999999E-8</c:v>
                </c:pt>
                <c:pt idx="9692">
                  <c:v>2.9747499999999999E-8</c:v>
                </c:pt>
                <c:pt idx="9693">
                  <c:v>2.97537E-8</c:v>
                </c:pt>
                <c:pt idx="9694">
                  <c:v>2.976E-8</c:v>
                </c:pt>
                <c:pt idx="9695">
                  <c:v>2.9766200000000001E-8</c:v>
                </c:pt>
                <c:pt idx="9696">
                  <c:v>2.9772500000000001E-8</c:v>
                </c:pt>
                <c:pt idx="9697">
                  <c:v>2.9778699999999999E-8</c:v>
                </c:pt>
                <c:pt idx="9698">
                  <c:v>2.9784999999999998E-8</c:v>
                </c:pt>
                <c:pt idx="9699">
                  <c:v>2.9791199999999999E-8</c:v>
                </c:pt>
                <c:pt idx="9700">
                  <c:v>2.9797499999999999E-8</c:v>
                </c:pt>
                <c:pt idx="9701">
                  <c:v>2.9803699999999997E-8</c:v>
                </c:pt>
                <c:pt idx="9702">
                  <c:v>2.981E-8</c:v>
                </c:pt>
                <c:pt idx="9703">
                  <c:v>2.9816199999999998E-8</c:v>
                </c:pt>
                <c:pt idx="9704">
                  <c:v>2.9822500000000001E-8</c:v>
                </c:pt>
                <c:pt idx="9705">
                  <c:v>2.9828699999999999E-8</c:v>
                </c:pt>
                <c:pt idx="9706">
                  <c:v>2.9835000000000002E-8</c:v>
                </c:pt>
                <c:pt idx="9707">
                  <c:v>2.98412E-8</c:v>
                </c:pt>
                <c:pt idx="9708">
                  <c:v>2.9847500000000003E-8</c:v>
                </c:pt>
                <c:pt idx="9709">
                  <c:v>2.9853700000000001E-8</c:v>
                </c:pt>
                <c:pt idx="9710">
                  <c:v>2.9859999999999997E-8</c:v>
                </c:pt>
                <c:pt idx="9711">
                  <c:v>2.9866200000000002E-8</c:v>
                </c:pt>
                <c:pt idx="9712">
                  <c:v>2.9872499999999998E-8</c:v>
                </c:pt>
                <c:pt idx="9713">
                  <c:v>2.9878700000000003E-8</c:v>
                </c:pt>
                <c:pt idx="9714">
                  <c:v>2.9884999999999999E-8</c:v>
                </c:pt>
                <c:pt idx="9715">
                  <c:v>2.9891199999999997E-8</c:v>
                </c:pt>
                <c:pt idx="9716">
                  <c:v>2.98975E-8</c:v>
                </c:pt>
                <c:pt idx="9717">
                  <c:v>2.9903699999999998E-8</c:v>
                </c:pt>
                <c:pt idx="9718">
                  <c:v>2.9910000000000001E-8</c:v>
                </c:pt>
                <c:pt idx="9719">
                  <c:v>2.9916199999999999E-8</c:v>
                </c:pt>
                <c:pt idx="9720">
                  <c:v>2.9922500000000002E-8</c:v>
                </c:pt>
                <c:pt idx="9721">
                  <c:v>2.99287E-8</c:v>
                </c:pt>
                <c:pt idx="9722">
                  <c:v>2.9935000000000003E-8</c:v>
                </c:pt>
                <c:pt idx="9723">
                  <c:v>2.9941200000000001E-8</c:v>
                </c:pt>
                <c:pt idx="9724">
                  <c:v>2.9947499999999997E-8</c:v>
                </c:pt>
                <c:pt idx="9725">
                  <c:v>2.9953700000000002E-8</c:v>
                </c:pt>
                <c:pt idx="9726">
                  <c:v>2.9959999999999998E-8</c:v>
                </c:pt>
                <c:pt idx="9727">
                  <c:v>2.9966200000000003E-8</c:v>
                </c:pt>
                <c:pt idx="9728">
                  <c:v>2.9972499999999999E-8</c:v>
                </c:pt>
                <c:pt idx="9729">
                  <c:v>2.9978699999999997E-8</c:v>
                </c:pt>
                <c:pt idx="9730">
                  <c:v>2.9985E-8</c:v>
                </c:pt>
                <c:pt idx="9731">
                  <c:v>2.9991199999999998E-8</c:v>
                </c:pt>
                <c:pt idx="9732">
                  <c:v>2.9997500000000001E-8</c:v>
                </c:pt>
                <c:pt idx="9733">
                  <c:v>3.0003699999999999E-8</c:v>
                </c:pt>
                <c:pt idx="9734">
                  <c:v>3.0010000000000002E-8</c:v>
                </c:pt>
                <c:pt idx="9735">
                  <c:v>3.00162E-8</c:v>
                </c:pt>
                <c:pt idx="9736">
                  <c:v>3.0022500000000003E-8</c:v>
                </c:pt>
                <c:pt idx="9737">
                  <c:v>3.0028700000000001E-8</c:v>
                </c:pt>
                <c:pt idx="9738">
                  <c:v>3.0034999999999997E-8</c:v>
                </c:pt>
                <c:pt idx="9739">
                  <c:v>3.0041200000000002E-8</c:v>
                </c:pt>
                <c:pt idx="9740">
                  <c:v>3.0047499999999998E-8</c:v>
                </c:pt>
                <c:pt idx="9741">
                  <c:v>3.0053700000000003E-8</c:v>
                </c:pt>
                <c:pt idx="9742">
                  <c:v>3.0059999999999999E-8</c:v>
                </c:pt>
                <c:pt idx="9743">
                  <c:v>3.0066199999999997E-8</c:v>
                </c:pt>
                <c:pt idx="9744">
                  <c:v>3.00725E-8</c:v>
                </c:pt>
                <c:pt idx="9745">
                  <c:v>3.0078699999999998E-8</c:v>
                </c:pt>
                <c:pt idx="9746">
                  <c:v>3.0085000000000001E-8</c:v>
                </c:pt>
                <c:pt idx="9747">
                  <c:v>3.0091199999999999E-8</c:v>
                </c:pt>
                <c:pt idx="9748">
                  <c:v>3.0097500000000002E-8</c:v>
                </c:pt>
                <c:pt idx="9749">
                  <c:v>3.01037E-8</c:v>
                </c:pt>
                <c:pt idx="9750">
                  <c:v>3.0110000000000003E-8</c:v>
                </c:pt>
                <c:pt idx="9751">
                  <c:v>3.0116200000000001E-8</c:v>
                </c:pt>
                <c:pt idx="9752">
                  <c:v>3.0122499999999997E-8</c:v>
                </c:pt>
                <c:pt idx="9753">
                  <c:v>3.0128700000000002E-8</c:v>
                </c:pt>
                <c:pt idx="9754">
                  <c:v>3.0134999999999998E-8</c:v>
                </c:pt>
                <c:pt idx="9755">
                  <c:v>3.0141200000000003E-8</c:v>
                </c:pt>
                <c:pt idx="9756">
                  <c:v>3.0147499999999999E-8</c:v>
                </c:pt>
                <c:pt idx="9757">
                  <c:v>3.0153699999999997E-8</c:v>
                </c:pt>
                <c:pt idx="9758">
                  <c:v>3.016E-8</c:v>
                </c:pt>
                <c:pt idx="9759">
                  <c:v>3.0166199999999998E-8</c:v>
                </c:pt>
                <c:pt idx="9760">
                  <c:v>3.0172500000000001E-8</c:v>
                </c:pt>
                <c:pt idx="9761">
                  <c:v>3.0178699999999999E-8</c:v>
                </c:pt>
                <c:pt idx="9762">
                  <c:v>3.0185000000000002E-8</c:v>
                </c:pt>
                <c:pt idx="9763">
                  <c:v>3.01912E-8</c:v>
                </c:pt>
                <c:pt idx="9764">
                  <c:v>3.0197500000000003E-8</c:v>
                </c:pt>
                <c:pt idx="9765">
                  <c:v>3.0203700000000001E-8</c:v>
                </c:pt>
                <c:pt idx="9766">
                  <c:v>3.0209999999999997E-8</c:v>
                </c:pt>
                <c:pt idx="9767">
                  <c:v>3.0216200000000002E-8</c:v>
                </c:pt>
                <c:pt idx="9768">
                  <c:v>3.0222499999999998E-8</c:v>
                </c:pt>
                <c:pt idx="9769">
                  <c:v>3.0228700000000003E-8</c:v>
                </c:pt>
                <c:pt idx="9770">
                  <c:v>3.0234999999999999E-8</c:v>
                </c:pt>
                <c:pt idx="9771">
                  <c:v>3.0241199999999997E-8</c:v>
                </c:pt>
                <c:pt idx="9772">
                  <c:v>3.02475E-8</c:v>
                </c:pt>
                <c:pt idx="9773">
                  <c:v>3.0253699999999998E-8</c:v>
                </c:pt>
                <c:pt idx="9774">
                  <c:v>3.0260000000000001E-8</c:v>
                </c:pt>
                <c:pt idx="9775">
                  <c:v>3.0266199999999999E-8</c:v>
                </c:pt>
                <c:pt idx="9776">
                  <c:v>3.0272500000000002E-8</c:v>
                </c:pt>
                <c:pt idx="9777">
                  <c:v>3.02787E-8</c:v>
                </c:pt>
                <c:pt idx="9778">
                  <c:v>3.0285000000000003E-8</c:v>
                </c:pt>
                <c:pt idx="9779">
                  <c:v>3.0291200000000001E-8</c:v>
                </c:pt>
                <c:pt idx="9780">
                  <c:v>3.0297499999999997E-8</c:v>
                </c:pt>
                <c:pt idx="9781">
                  <c:v>3.0303700000000002E-8</c:v>
                </c:pt>
                <c:pt idx="9782">
                  <c:v>3.0309999999999998E-8</c:v>
                </c:pt>
                <c:pt idx="9783">
                  <c:v>3.0316200000000002E-8</c:v>
                </c:pt>
                <c:pt idx="9784">
                  <c:v>3.0322499999999999E-8</c:v>
                </c:pt>
                <c:pt idx="9785">
                  <c:v>3.0328699999999997E-8</c:v>
                </c:pt>
                <c:pt idx="9786">
                  <c:v>3.0335E-8</c:v>
                </c:pt>
                <c:pt idx="9787">
                  <c:v>3.0341199999999998E-8</c:v>
                </c:pt>
                <c:pt idx="9788">
                  <c:v>3.0347500000000001E-8</c:v>
                </c:pt>
                <c:pt idx="9789">
                  <c:v>3.0353699999999999E-8</c:v>
                </c:pt>
                <c:pt idx="9790">
                  <c:v>3.0360000000000002E-8</c:v>
                </c:pt>
                <c:pt idx="9791">
                  <c:v>3.03662E-8</c:v>
                </c:pt>
                <c:pt idx="9792">
                  <c:v>3.0372500000000003E-8</c:v>
                </c:pt>
                <c:pt idx="9793">
                  <c:v>3.0378700000000001E-8</c:v>
                </c:pt>
                <c:pt idx="9794">
                  <c:v>3.0384999999999997E-8</c:v>
                </c:pt>
                <c:pt idx="9795">
                  <c:v>3.0391200000000002E-8</c:v>
                </c:pt>
                <c:pt idx="9796">
                  <c:v>3.0397499999999998E-8</c:v>
                </c:pt>
                <c:pt idx="9797">
                  <c:v>3.0403700000000002E-8</c:v>
                </c:pt>
                <c:pt idx="9798">
                  <c:v>3.0409999999999999E-8</c:v>
                </c:pt>
                <c:pt idx="9799">
                  <c:v>3.0416199999999997E-8</c:v>
                </c:pt>
                <c:pt idx="9800">
                  <c:v>3.04225E-8</c:v>
                </c:pt>
                <c:pt idx="9801">
                  <c:v>3.0428699999999998E-8</c:v>
                </c:pt>
                <c:pt idx="9802">
                  <c:v>3.0435000000000001E-8</c:v>
                </c:pt>
                <c:pt idx="9803">
                  <c:v>3.0441199999999999E-8</c:v>
                </c:pt>
                <c:pt idx="9804">
                  <c:v>3.0447500000000002E-8</c:v>
                </c:pt>
                <c:pt idx="9805">
                  <c:v>3.04537E-8</c:v>
                </c:pt>
                <c:pt idx="9806">
                  <c:v>3.0460000000000003E-8</c:v>
                </c:pt>
                <c:pt idx="9807">
                  <c:v>3.0466200000000001E-8</c:v>
                </c:pt>
                <c:pt idx="9808">
                  <c:v>3.0472499999999997E-8</c:v>
                </c:pt>
                <c:pt idx="9809">
                  <c:v>3.0478700000000001E-8</c:v>
                </c:pt>
                <c:pt idx="9810">
                  <c:v>3.0484999999999998E-8</c:v>
                </c:pt>
                <c:pt idx="9811">
                  <c:v>3.0491200000000002E-8</c:v>
                </c:pt>
                <c:pt idx="9812">
                  <c:v>3.0497499999999999E-8</c:v>
                </c:pt>
                <c:pt idx="9813">
                  <c:v>3.0503699999999997E-8</c:v>
                </c:pt>
                <c:pt idx="9814">
                  <c:v>3.051E-8</c:v>
                </c:pt>
                <c:pt idx="9815">
                  <c:v>3.0516199999999998E-8</c:v>
                </c:pt>
                <c:pt idx="9816">
                  <c:v>3.0522500000000001E-8</c:v>
                </c:pt>
                <c:pt idx="9817">
                  <c:v>3.0528699999999999E-8</c:v>
                </c:pt>
                <c:pt idx="9818">
                  <c:v>3.0535000000000002E-8</c:v>
                </c:pt>
                <c:pt idx="9819">
                  <c:v>3.05412E-8</c:v>
                </c:pt>
                <c:pt idx="9820">
                  <c:v>3.0547500000000003E-8</c:v>
                </c:pt>
                <c:pt idx="9821">
                  <c:v>3.05537E-8</c:v>
                </c:pt>
                <c:pt idx="9822">
                  <c:v>3.0559999999999997E-8</c:v>
                </c:pt>
                <c:pt idx="9823">
                  <c:v>3.0566200000000001E-8</c:v>
                </c:pt>
                <c:pt idx="9824">
                  <c:v>3.0572499999999998E-8</c:v>
                </c:pt>
                <c:pt idx="9825">
                  <c:v>3.0578700000000002E-8</c:v>
                </c:pt>
                <c:pt idx="9826">
                  <c:v>3.0584999999999999E-8</c:v>
                </c:pt>
                <c:pt idx="9827">
                  <c:v>3.0591200000000003E-8</c:v>
                </c:pt>
                <c:pt idx="9828">
                  <c:v>3.05975E-8</c:v>
                </c:pt>
                <c:pt idx="9829">
                  <c:v>3.0603699999999998E-8</c:v>
                </c:pt>
                <c:pt idx="9830">
                  <c:v>3.0610000000000001E-8</c:v>
                </c:pt>
                <c:pt idx="9831">
                  <c:v>3.0616199999999999E-8</c:v>
                </c:pt>
                <c:pt idx="9832">
                  <c:v>3.0622500000000002E-8</c:v>
                </c:pt>
                <c:pt idx="9833">
                  <c:v>3.06287E-8</c:v>
                </c:pt>
                <c:pt idx="9834">
                  <c:v>3.0635000000000003E-8</c:v>
                </c:pt>
                <c:pt idx="9835">
                  <c:v>3.06412E-8</c:v>
                </c:pt>
                <c:pt idx="9836">
                  <c:v>3.0647499999999997E-8</c:v>
                </c:pt>
                <c:pt idx="9837">
                  <c:v>3.0653700000000001E-8</c:v>
                </c:pt>
                <c:pt idx="9838">
                  <c:v>3.0659999999999998E-8</c:v>
                </c:pt>
                <c:pt idx="9839">
                  <c:v>3.0666200000000002E-8</c:v>
                </c:pt>
                <c:pt idx="9840">
                  <c:v>3.0672499999999999E-8</c:v>
                </c:pt>
                <c:pt idx="9841">
                  <c:v>3.0678700000000003E-8</c:v>
                </c:pt>
                <c:pt idx="9842">
                  <c:v>3.0685E-8</c:v>
                </c:pt>
                <c:pt idx="9843">
                  <c:v>3.0691199999999998E-8</c:v>
                </c:pt>
                <c:pt idx="9844">
                  <c:v>3.0697500000000001E-8</c:v>
                </c:pt>
                <c:pt idx="9845">
                  <c:v>3.0703699999999999E-8</c:v>
                </c:pt>
                <c:pt idx="9846">
                  <c:v>3.0710000000000002E-8</c:v>
                </c:pt>
                <c:pt idx="9847">
                  <c:v>3.0716199999999999E-8</c:v>
                </c:pt>
                <c:pt idx="9848">
                  <c:v>3.0722500000000003E-8</c:v>
                </c:pt>
                <c:pt idx="9849">
                  <c:v>3.07287E-8</c:v>
                </c:pt>
                <c:pt idx="9850">
                  <c:v>3.0734999999999997E-8</c:v>
                </c:pt>
                <c:pt idx="9851">
                  <c:v>3.0741200000000001E-8</c:v>
                </c:pt>
                <c:pt idx="9852">
                  <c:v>3.0747499999999998E-8</c:v>
                </c:pt>
                <c:pt idx="9853">
                  <c:v>3.0753700000000002E-8</c:v>
                </c:pt>
                <c:pt idx="9854">
                  <c:v>3.0759999999999999E-8</c:v>
                </c:pt>
                <c:pt idx="9855">
                  <c:v>3.0766200000000003E-8</c:v>
                </c:pt>
                <c:pt idx="9856">
                  <c:v>3.07725E-8</c:v>
                </c:pt>
                <c:pt idx="9857">
                  <c:v>3.0778699999999998E-8</c:v>
                </c:pt>
                <c:pt idx="9858">
                  <c:v>3.0785000000000001E-8</c:v>
                </c:pt>
                <c:pt idx="9859">
                  <c:v>3.0791199999999998E-8</c:v>
                </c:pt>
                <c:pt idx="9860">
                  <c:v>3.0797500000000002E-8</c:v>
                </c:pt>
                <c:pt idx="9861">
                  <c:v>3.0803699999999999E-8</c:v>
                </c:pt>
                <c:pt idx="9862">
                  <c:v>3.0810000000000003E-8</c:v>
                </c:pt>
                <c:pt idx="9863">
                  <c:v>3.08162E-8</c:v>
                </c:pt>
                <c:pt idx="9864">
                  <c:v>3.0822499999999997E-8</c:v>
                </c:pt>
                <c:pt idx="9865">
                  <c:v>3.0828700000000001E-8</c:v>
                </c:pt>
                <c:pt idx="9866">
                  <c:v>3.0834999999999998E-8</c:v>
                </c:pt>
                <c:pt idx="9867">
                  <c:v>3.0841200000000002E-8</c:v>
                </c:pt>
                <c:pt idx="9868">
                  <c:v>3.0847499999999999E-8</c:v>
                </c:pt>
                <c:pt idx="9869">
                  <c:v>3.0853700000000003E-8</c:v>
                </c:pt>
                <c:pt idx="9870">
                  <c:v>3.086E-8</c:v>
                </c:pt>
                <c:pt idx="9871">
                  <c:v>3.0866199999999997E-8</c:v>
                </c:pt>
                <c:pt idx="9872">
                  <c:v>3.0872500000000001E-8</c:v>
                </c:pt>
                <c:pt idx="9873">
                  <c:v>3.0878699999999998E-8</c:v>
                </c:pt>
                <c:pt idx="9874">
                  <c:v>3.0885000000000002E-8</c:v>
                </c:pt>
                <c:pt idx="9875">
                  <c:v>3.0891199999999999E-8</c:v>
                </c:pt>
                <c:pt idx="9876">
                  <c:v>3.0897500000000003E-8</c:v>
                </c:pt>
                <c:pt idx="9877">
                  <c:v>3.09037E-8</c:v>
                </c:pt>
                <c:pt idx="9878">
                  <c:v>3.0909999999999997E-8</c:v>
                </c:pt>
                <c:pt idx="9879">
                  <c:v>3.0916200000000001E-8</c:v>
                </c:pt>
                <c:pt idx="9880">
                  <c:v>3.0922499999999998E-8</c:v>
                </c:pt>
                <c:pt idx="9881">
                  <c:v>3.0928700000000002E-8</c:v>
                </c:pt>
                <c:pt idx="9882">
                  <c:v>3.0934999999999999E-8</c:v>
                </c:pt>
                <c:pt idx="9883">
                  <c:v>3.0941200000000003E-8</c:v>
                </c:pt>
                <c:pt idx="9884">
                  <c:v>3.09475E-8</c:v>
                </c:pt>
                <c:pt idx="9885">
                  <c:v>3.0953699999999997E-8</c:v>
                </c:pt>
                <c:pt idx="9886">
                  <c:v>3.0960000000000001E-8</c:v>
                </c:pt>
                <c:pt idx="9887">
                  <c:v>3.0966199999999998E-8</c:v>
                </c:pt>
                <c:pt idx="9888">
                  <c:v>3.0972500000000002E-8</c:v>
                </c:pt>
                <c:pt idx="9889">
                  <c:v>3.0978699999999999E-8</c:v>
                </c:pt>
                <c:pt idx="9890">
                  <c:v>3.0985000000000002E-8</c:v>
                </c:pt>
                <c:pt idx="9891">
                  <c:v>3.09912E-8</c:v>
                </c:pt>
                <c:pt idx="9892">
                  <c:v>3.0997499999999997E-8</c:v>
                </c:pt>
                <c:pt idx="9893">
                  <c:v>3.1003700000000001E-8</c:v>
                </c:pt>
                <c:pt idx="9894">
                  <c:v>3.1009999999999998E-8</c:v>
                </c:pt>
                <c:pt idx="9895">
                  <c:v>3.1016200000000002E-8</c:v>
                </c:pt>
                <c:pt idx="9896">
                  <c:v>3.1022499999999999E-8</c:v>
                </c:pt>
                <c:pt idx="9897">
                  <c:v>3.1028700000000003E-8</c:v>
                </c:pt>
                <c:pt idx="9898">
                  <c:v>3.1035E-8</c:v>
                </c:pt>
                <c:pt idx="9899">
                  <c:v>3.1041199999999997E-8</c:v>
                </c:pt>
                <c:pt idx="9900">
                  <c:v>3.1047500000000001E-8</c:v>
                </c:pt>
                <c:pt idx="9901">
                  <c:v>3.1053699999999998E-8</c:v>
                </c:pt>
                <c:pt idx="9902">
                  <c:v>3.1060000000000002E-8</c:v>
                </c:pt>
                <c:pt idx="9903">
                  <c:v>3.1066199999999999E-8</c:v>
                </c:pt>
                <c:pt idx="9904">
                  <c:v>3.1072500000000002E-8</c:v>
                </c:pt>
                <c:pt idx="9905">
                  <c:v>3.10787E-8</c:v>
                </c:pt>
                <c:pt idx="9906">
                  <c:v>3.1084999999999997E-8</c:v>
                </c:pt>
                <c:pt idx="9907">
                  <c:v>3.1091200000000001E-8</c:v>
                </c:pt>
                <c:pt idx="9908">
                  <c:v>3.1097499999999998E-8</c:v>
                </c:pt>
                <c:pt idx="9909">
                  <c:v>3.1103700000000002E-8</c:v>
                </c:pt>
                <c:pt idx="9910">
                  <c:v>3.1109999999999999E-8</c:v>
                </c:pt>
                <c:pt idx="9911">
                  <c:v>3.1116200000000003E-8</c:v>
                </c:pt>
                <c:pt idx="9912">
                  <c:v>3.11225E-8</c:v>
                </c:pt>
                <c:pt idx="9913">
                  <c:v>3.1128699999999997E-8</c:v>
                </c:pt>
                <c:pt idx="9914">
                  <c:v>3.1135000000000001E-8</c:v>
                </c:pt>
                <c:pt idx="9915">
                  <c:v>3.1141199999999998E-8</c:v>
                </c:pt>
                <c:pt idx="9916">
                  <c:v>3.1147500000000001E-8</c:v>
                </c:pt>
                <c:pt idx="9917">
                  <c:v>3.1153699999999999E-8</c:v>
                </c:pt>
                <c:pt idx="9918">
                  <c:v>3.1160000000000002E-8</c:v>
                </c:pt>
                <c:pt idx="9919">
                  <c:v>3.11662E-8</c:v>
                </c:pt>
                <c:pt idx="9920">
                  <c:v>3.1172499999999997E-8</c:v>
                </c:pt>
                <c:pt idx="9921">
                  <c:v>3.1178700000000001E-8</c:v>
                </c:pt>
                <c:pt idx="9922">
                  <c:v>3.1184999999999998E-8</c:v>
                </c:pt>
                <c:pt idx="9923">
                  <c:v>3.1191200000000002E-8</c:v>
                </c:pt>
                <c:pt idx="9924">
                  <c:v>3.1197499999999999E-8</c:v>
                </c:pt>
                <c:pt idx="9925">
                  <c:v>3.1203700000000003E-8</c:v>
                </c:pt>
                <c:pt idx="9926">
                  <c:v>3.121E-8</c:v>
                </c:pt>
                <c:pt idx="9927">
                  <c:v>3.1216199999999997E-8</c:v>
                </c:pt>
                <c:pt idx="9928">
                  <c:v>3.12225E-8</c:v>
                </c:pt>
                <c:pt idx="9929">
                  <c:v>3.1228699999999998E-8</c:v>
                </c:pt>
                <c:pt idx="9930">
                  <c:v>3.1235000000000001E-8</c:v>
                </c:pt>
                <c:pt idx="9931">
                  <c:v>3.1241199999999999E-8</c:v>
                </c:pt>
                <c:pt idx="9932">
                  <c:v>3.1247500000000002E-8</c:v>
                </c:pt>
                <c:pt idx="9933">
                  <c:v>3.12537E-8</c:v>
                </c:pt>
                <c:pt idx="9934">
                  <c:v>3.1260000000000003E-8</c:v>
                </c:pt>
                <c:pt idx="9935">
                  <c:v>3.1266200000000001E-8</c:v>
                </c:pt>
                <c:pt idx="9936">
                  <c:v>3.1272499999999998E-8</c:v>
                </c:pt>
                <c:pt idx="9937">
                  <c:v>3.1278700000000002E-8</c:v>
                </c:pt>
                <c:pt idx="9938">
                  <c:v>3.1284999999999999E-8</c:v>
                </c:pt>
                <c:pt idx="9939">
                  <c:v>3.1291200000000003E-8</c:v>
                </c:pt>
                <c:pt idx="9940">
                  <c:v>3.12975E-8</c:v>
                </c:pt>
                <c:pt idx="9941">
                  <c:v>3.1303699999999997E-8</c:v>
                </c:pt>
                <c:pt idx="9942">
                  <c:v>3.131E-8</c:v>
                </c:pt>
                <c:pt idx="9943">
                  <c:v>3.1316199999999998E-8</c:v>
                </c:pt>
                <c:pt idx="9944">
                  <c:v>3.1322500000000001E-8</c:v>
                </c:pt>
                <c:pt idx="9945">
                  <c:v>3.1328699999999999E-8</c:v>
                </c:pt>
                <c:pt idx="9946">
                  <c:v>3.1335000000000002E-8</c:v>
                </c:pt>
                <c:pt idx="9947">
                  <c:v>3.13412E-8</c:v>
                </c:pt>
                <c:pt idx="9948">
                  <c:v>3.1347500000000003E-8</c:v>
                </c:pt>
                <c:pt idx="9949">
                  <c:v>3.1353700000000001E-8</c:v>
                </c:pt>
                <c:pt idx="9950">
                  <c:v>3.1359999999999998E-8</c:v>
                </c:pt>
                <c:pt idx="9951">
                  <c:v>3.1366200000000002E-8</c:v>
                </c:pt>
                <c:pt idx="9952">
                  <c:v>3.1372499999999999E-8</c:v>
                </c:pt>
                <c:pt idx="9953">
                  <c:v>3.1378700000000003E-8</c:v>
                </c:pt>
                <c:pt idx="9954">
                  <c:v>3.1384999999999999E-8</c:v>
                </c:pt>
                <c:pt idx="9955">
                  <c:v>3.1391199999999997E-8</c:v>
                </c:pt>
                <c:pt idx="9956">
                  <c:v>3.13975E-8</c:v>
                </c:pt>
                <c:pt idx="9957">
                  <c:v>3.1403699999999998E-8</c:v>
                </c:pt>
                <c:pt idx="9958">
                  <c:v>3.1410000000000001E-8</c:v>
                </c:pt>
                <c:pt idx="9959">
                  <c:v>3.1416199999999999E-8</c:v>
                </c:pt>
                <c:pt idx="9960">
                  <c:v>3.1422500000000002E-8</c:v>
                </c:pt>
                <c:pt idx="9961">
                  <c:v>3.14287E-8</c:v>
                </c:pt>
                <c:pt idx="9962">
                  <c:v>3.1435000000000003E-8</c:v>
                </c:pt>
                <c:pt idx="9963">
                  <c:v>3.1441200000000001E-8</c:v>
                </c:pt>
                <c:pt idx="9964">
                  <c:v>3.1447499999999998E-8</c:v>
                </c:pt>
                <c:pt idx="9965">
                  <c:v>3.1453700000000002E-8</c:v>
                </c:pt>
                <c:pt idx="9966">
                  <c:v>3.1459999999999998E-8</c:v>
                </c:pt>
                <c:pt idx="9967">
                  <c:v>3.1466200000000003E-8</c:v>
                </c:pt>
                <c:pt idx="9968">
                  <c:v>3.1472499999999999E-8</c:v>
                </c:pt>
                <c:pt idx="9969">
                  <c:v>3.1478699999999997E-8</c:v>
                </c:pt>
                <c:pt idx="9970">
                  <c:v>3.1485E-8</c:v>
                </c:pt>
                <c:pt idx="9971">
                  <c:v>3.1491199999999998E-8</c:v>
                </c:pt>
                <c:pt idx="9972">
                  <c:v>3.1497500000000001E-8</c:v>
                </c:pt>
                <c:pt idx="9973">
                  <c:v>3.1503699999999999E-8</c:v>
                </c:pt>
                <c:pt idx="9974">
                  <c:v>3.1510000000000002E-8</c:v>
                </c:pt>
                <c:pt idx="9975">
                  <c:v>3.15162E-8</c:v>
                </c:pt>
                <c:pt idx="9976">
                  <c:v>3.1522500000000003E-8</c:v>
                </c:pt>
                <c:pt idx="9977">
                  <c:v>3.1528700000000001E-8</c:v>
                </c:pt>
                <c:pt idx="9978">
                  <c:v>3.1534999999999997E-8</c:v>
                </c:pt>
                <c:pt idx="9979">
                  <c:v>3.1541200000000002E-8</c:v>
                </c:pt>
                <c:pt idx="9980">
                  <c:v>3.1547499999999998E-8</c:v>
                </c:pt>
                <c:pt idx="9981">
                  <c:v>3.1553700000000003E-8</c:v>
                </c:pt>
                <c:pt idx="9982">
                  <c:v>3.1559999999999999E-8</c:v>
                </c:pt>
                <c:pt idx="9983">
                  <c:v>3.1566199999999997E-8</c:v>
                </c:pt>
                <c:pt idx="9984">
                  <c:v>3.15725E-8</c:v>
                </c:pt>
                <c:pt idx="9985">
                  <c:v>3.1578699999999998E-8</c:v>
                </c:pt>
                <c:pt idx="9986">
                  <c:v>3.1585000000000001E-8</c:v>
                </c:pt>
                <c:pt idx="9987">
                  <c:v>3.1591199999999999E-8</c:v>
                </c:pt>
                <c:pt idx="9988">
                  <c:v>3.1597500000000002E-8</c:v>
                </c:pt>
                <c:pt idx="9989">
                  <c:v>3.16037E-8</c:v>
                </c:pt>
                <c:pt idx="9990">
                  <c:v>3.1610000000000003E-8</c:v>
                </c:pt>
                <c:pt idx="9991">
                  <c:v>3.1616200000000001E-8</c:v>
                </c:pt>
                <c:pt idx="9992">
                  <c:v>3.1622499999999997E-8</c:v>
                </c:pt>
                <c:pt idx="9993">
                  <c:v>3.1628700000000002E-8</c:v>
                </c:pt>
                <c:pt idx="9994">
                  <c:v>3.1634999999999998E-8</c:v>
                </c:pt>
                <c:pt idx="9995">
                  <c:v>3.1641200000000003E-8</c:v>
                </c:pt>
                <c:pt idx="9996">
                  <c:v>3.1647499999999999E-8</c:v>
                </c:pt>
                <c:pt idx="9997">
                  <c:v>3.1653699999999997E-8</c:v>
                </c:pt>
                <c:pt idx="9998">
                  <c:v>3.166E-8</c:v>
                </c:pt>
                <c:pt idx="9999">
                  <c:v>3.1666199999999998E-8</c:v>
                </c:pt>
                <c:pt idx="10000">
                  <c:v>3.1672500000000001E-8</c:v>
                </c:pt>
                <c:pt idx="10001">
                  <c:v>3.1678699999999999E-8</c:v>
                </c:pt>
                <c:pt idx="10002">
                  <c:v>3.1685000000000002E-8</c:v>
                </c:pt>
                <c:pt idx="10003">
                  <c:v>3.16912E-8</c:v>
                </c:pt>
                <c:pt idx="10004">
                  <c:v>3.1697500000000003E-8</c:v>
                </c:pt>
                <c:pt idx="10005">
                  <c:v>3.1703700000000001E-8</c:v>
                </c:pt>
                <c:pt idx="10006">
                  <c:v>3.1709999999999997E-8</c:v>
                </c:pt>
                <c:pt idx="10007">
                  <c:v>3.1716200000000002E-8</c:v>
                </c:pt>
                <c:pt idx="10008">
                  <c:v>3.1722499999999998E-8</c:v>
                </c:pt>
                <c:pt idx="10009">
                  <c:v>3.1728700000000003E-8</c:v>
                </c:pt>
                <c:pt idx="10010">
                  <c:v>3.1734999999999999E-8</c:v>
                </c:pt>
                <c:pt idx="10011">
                  <c:v>3.1741199999999997E-8</c:v>
                </c:pt>
                <c:pt idx="10012">
                  <c:v>3.17475E-8</c:v>
                </c:pt>
                <c:pt idx="10013">
                  <c:v>3.1753699999999998E-8</c:v>
                </c:pt>
                <c:pt idx="10014">
                  <c:v>3.1760000000000001E-8</c:v>
                </c:pt>
                <c:pt idx="10015">
                  <c:v>3.1766199999999999E-8</c:v>
                </c:pt>
                <c:pt idx="10016">
                  <c:v>3.1772500000000002E-8</c:v>
                </c:pt>
                <c:pt idx="10017">
                  <c:v>3.17787E-8</c:v>
                </c:pt>
                <c:pt idx="10018">
                  <c:v>3.1785000000000003E-8</c:v>
                </c:pt>
                <c:pt idx="10019">
                  <c:v>3.1791200000000001E-8</c:v>
                </c:pt>
                <c:pt idx="10020">
                  <c:v>3.1797499999999997E-8</c:v>
                </c:pt>
                <c:pt idx="10021">
                  <c:v>3.1803700000000002E-8</c:v>
                </c:pt>
                <c:pt idx="10022">
                  <c:v>3.1809999999999998E-8</c:v>
                </c:pt>
                <c:pt idx="10023">
                  <c:v>3.1816200000000003E-8</c:v>
                </c:pt>
                <c:pt idx="10024">
                  <c:v>3.1822499999999999E-8</c:v>
                </c:pt>
                <c:pt idx="10025">
                  <c:v>3.1828699999999997E-8</c:v>
                </c:pt>
                <c:pt idx="10026">
                  <c:v>3.1835E-8</c:v>
                </c:pt>
                <c:pt idx="10027">
                  <c:v>3.1841199999999998E-8</c:v>
                </c:pt>
                <c:pt idx="10028">
                  <c:v>3.1847500000000001E-8</c:v>
                </c:pt>
                <c:pt idx="10029">
                  <c:v>3.1853699999999999E-8</c:v>
                </c:pt>
                <c:pt idx="10030">
                  <c:v>3.1860000000000002E-8</c:v>
                </c:pt>
                <c:pt idx="10031">
                  <c:v>3.18662E-8</c:v>
                </c:pt>
                <c:pt idx="10032">
                  <c:v>3.1872500000000003E-8</c:v>
                </c:pt>
                <c:pt idx="10033">
                  <c:v>3.1878700000000001E-8</c:v>
                </c:pt>
                <c:pt idx="10034">
                  <c:v>3.1884999999999997E-8</c:v>
                </c:pt>
                <c:pt idx="10035">
                  <c:v>3.1891200000000002E-8</c:v>
                </c:pt>
                <c:pt idx="10036">
                  <c:v>3.1897499999999998E-8</c:v>
                </c:pt>
                <c:pt idx="10037">
                  <c:v>3.1903700000000003E-8</c:v>
                </c:pt>
                <c:pt idx="10038">
                  <c:v>3.1909999999999999E-8</c:v>
                </c:pt>
                <c:pt idx="10039">
                  <c:v>3.1916199999999997E-8</c:v>
                </c:pt>
                <c:pt idx="10040">
                  <c:v>3.19225E-8</c:v>
                </c:pt>
                <c:pt idx="10041">
                  <c:v>3.1928699999999998E-8</c:v>
                </c:pt>
                <c:pt idx="10042">
                  <c:v>3.1935000000000001E-8</c:v>
                </c:pt>
                <c:pt idx="10043">
                  <c:v>3.1941199999999999E-8</c:v>
                </c:pt>
                <c:pt idx="10044">
                  <c:v>3.1947500000000002E-8</c:v>
                </c:pt>
                <c:pt idx="10045">
                  <c:v>3.19537E-8</c:v>
                </c:pt>
                <c:pt idx="10046">
                  <c:v>3.1960000000000003E-8</c:v>
                </c:pt>
                <c:pt idx="10047">
                  <c:v>3.1966200000000001E-8</c:v>
                </c:pt>
                <c:pt idx="10048">
                  <c:v>3.1972499999999997E-8</c:v>
                </c:pt>
                <c:pt idx="10049">
                  <c:v>3.1978700000000002E-8</c:v>
                </c:pt>
                <c:pt idx="10050">
                  <c:v>3.1984999999999998E-8</c:v>
                </c:pt>
                <c:pt idx="10051">
                  <c:v>3.1991200000000003E-8</c:v>
                </c:pt>
                <c:pt idx="10052">
                  <c:v>3.1997499999999999E-8</c:v>
                </c:pt>
                <c:pt idx="10053">
                  <c:v>3.2003699999999997E-8</c:v>
                </c:pt>
                <c:pt idx="10054">
                  <c:v>3.201E-8</c:v>
                </c:pt>
                <c:pt idx="10055">
                  <c:v>3.2016199999999998E-8</c:v>
                </c:pt>
                <c:pt idx="10056">
                  <c:v>3.2022500000000001E-8</c:v>
                </c:pt>
                <c:pt idx="10057">
                  <c:v>3.2028699999999999E-8</c:v>
                </c:pt>
                <c:pt idx="10058">
                  <c:v>3.2035000000000002E-8</c:v>
                </c:pt>
                <c:pt idx="10059">
                  <c:v>3.20412E-8</c:v>
                </c:pt>
                <c:pt idx="10060">
                  <c:v>3.2047500000000003E-8</c:v>
                </c:pt>
                <c:pt idx="10061">
                  <c:v>3.2053700000000001E-8</c:v>
                </c:pt>
                <c:pt idx="10062">
                  <c:v>3.2059999999999997E-8</c:v>
                </c:pt>
                <c:pt idx="10063">
                  <c:v>3.2066200000000002E-8</c:v>
                </c:pt>
                <c:pt idx="10064">
                  <c:v>3.2072499999999998E-8</c:v>
                </c:pt>
                <c:pt idx="10065">
                  <c:v>3.2078700000000003E-8</c:v>
                </c:pt>
                <c:pt idx="10066">
                  <c:v>3.2084999999999999E-8</c:v>
                </c:pt>
                <c:pt idx="10067">
                  <c:v>3.2091199999999997E-8</c:v>
                </c:pt>
                <c:pt idx="10068">
                  <c:v>3.20975E-8</c:v>
                </c:pt>
                <c:pt idx="10069">
                  <c:v>3.2103699999999998E-8</c:v>
                </c:pt>
                <c:pt idx="10070">
                  <c:v>3.2110000000000001E-8</c:v>
                </c:pt>
                <c:pt idx="10071">
                  <c:v>3.2116199999999999E-8</c:v>
                </c:pt>
                <c:pt idx="10072">
                  <c:v>3.2122500000000002E-8</c:v>
                </c:pt>
                <c:pt idx="10073">
                  <c:v>3.21287E-8</c:v>
                </c:pt>
                <c:pt idx="10074">
                  <c:v>3.2135000000000003E-8</c:v>
                </c:pt>
                <c:pt idx="10075">
                  <c:v>3.2141200000000001E-8</c:v>
                </c:pt>
                <c:pt idx="10076">
                  <c:v>3.2147499999999997E-8</c:v>
                </c:pt>
                <c:pt idx="10077">
                  <c:v>3.2153700000000002E-8</c:v>
                </c:pt>
                <c:pt idx="10078">
                  <c:v>3.2159999999999998E-8</c:v>
                </c:pt>
                <c:pt idx="10079">
                  <c:v>3.2166200000000003E-8</c:v>
                </c:pt>
                <c:pt idx="10080">
                  <c:v>3.2172499999999999E-8</c:v>
                </c:pt>
                <c:pt idx="10081">
                  <c:v>3.2178699999999997E-8</c:v>
                </c:pt>
                <c:pt idx="10082">
                  <c:v>3.2185E-8</c:v>
                </c:pt>
                <c:pt idx="10083">
                  <c:v>3.2191199999999998E-8</c:v>
                </c:pt>
                <c:pt idx="10084">
                  <c:v>3.2197500000000001E-8</c:v>
                </c:pt>
                <c:pt idx="10085">
                  <c:v>3.2203699999999999E-8</c:v>
                </c:pt>
                <c:pt idx="10086">
                  <c:v>3.2210000000000002E-8</c:v>
                </c:pt>
                <c:pt idx="10087">
                  <c:v>3.22162E-8</c:v>
                </c:pt>
                <c:pt idx="10088">
                  <c:v>3.2222500000000003E-8</c:v>
                </c:pt>
                <c:pt idx="10089">
                  <c:v>3.2228700000000001E-8</c:v>
                </c:pt>
                <c:pt idx="10090">
                  <c:v>3.2234999999999997E-8</c:v>
                </c:pt>
                <c:pt idx="10091">
                  <c:v>3.2241200000000002E-8</c:v>
                </c:pt>
                <c:pt idx="10092">
                  <c:v>3.2247499999999998E-8</c:v>
                </c:pt>
                <c:pt idx="10093">
                  <c:v>3.2253700000000002E-8</c:v>
                </c:pt>
                <c:pt idx="10094">
                  <c:v>3.2259999999999999E-8</c:v>
                </c:pt>
                <c:pt idx="10095">
                  <c:v>3.2266199999999997E-8</c:v>
                </c:pt>
                <c:pt idx="10096">
                  <c:v>3.22725E-8</c:v>
                </c:pt>
                <c:pt idx="10097">
                  <c:v>3.2278699999999998E-8</c:v>
                </c:pt>
                <c:pt idx="10098">
                  <c:v>3.2285000000000001E-8</c:v>
                </c:pt>
                <c:pt idx="10099">
                  <c:v>3.2291199999999999E-8</c:v>
                </c:pt>
                <c:pt idx="10100">
                  <c:v>3.2297500000000002E-8</c:v>
                </c:pt>
                <c:pt idx="10101">
                  <c:v>3.23037E-8</c:v>
                </c:pt>
                <c:pt idx="10102">
                  <c:v>3.2310000000000003E-8</c:v>
                </c:pt>
                <c:pt idx="10103">
                  <c:v>3.2316200000000001E-8</c:v>
                </c:pt>
                <c:pt idx="10104">
                  <c:v>3.2322499999999997E-8</c:v>
                </c:pt>
                <c:pt idx="10105">
                  <c:v>3.2328700000000001E-8</c:v>
                </c:pt>
                <c:pt idx="10106">
                  <c:v>3.2334999999999998E-8</c:v>
                </c:pt>
                <c:pt idx="10107">
                  <c:v>3.2341200000000002E-8</c:v>
                </c:pt>
                <c:pt idx="10108">
                  <c:v>3.2347499999999999E-8</c:v>
                </c:pt>
                <c:pt idx="10109">
                  <c:v>3.2353699999999997E-8</c:v>
                </c:pt>
                <c:pt idx="10110">
                  <c:v>3.236E-8</c:v>
                </c:pt>
                <c:pt idx="10111">
                  <c:v>3.2366199999999998E-8</c:v>
                </c:pt>
                <c:pt idx="10112">
                  <c:v>3.2372500000000001E-8</c:v>
                </c:pt>
                <c:pt idx="10113">
                  <c:v>3.2378699999999999E-8</c:v>
                </c:pt>
                <c:pt idx="10114">
                  <c:v>3.2385000000000002E-8</c:v>
                </c:pt>
                <c:pt idx="10115">
                  <c:v>3.23912E-8</c:v>
                </c:pt>
                <c:pt idx="10116">
                  <c:v>3.2397500000000003E-8</c:v>
                </c:pt>
                <c:pt idx="10117">
                  <c:v>3.2403700000000001E-8</c:v>
                </c:pt>
                <c:pt idx="10118">
                  <c:v>3.2409999999999997E-8</c:v>
                </c:pt>
                <c:pt idx="10119">
                  <c:v>3.2416200000000001E-8</c:v>
                </c:pt>
                <c:pt idx="10120">
                  <c:v>3.2422499999999998E-8</c:v>
                </c:pt>
                <c:pt idx="10121">
                  <c:v>3.2428700000000002E-8</c:v>
                </c:pt>
                <c:pt idx="10122">
                  <c:v>3.2434999999999999E-8</c:v>
                </c:pt>
                <c:pt idx="10123">
                  <c:v>3.2441199999999997E-8</c:v>
                </c:pt>
                <c:pt idx="10124">
                  <c:v>3.24475E-8</c:v>
                </c:pt>
                <c:pt idx="10125">
                  <c:v>3.2453699999999998E-8</c:v>
                </c:pt>
                <c:pt idx="10126">
                  <c:v>3.2460000000000001E-8</c:v>
                </c:pt>
                <c:pt idx="10127">
                  <c:v>3.2466199999999999E-8</c:v>
                </c:pt>
                <c:pt idx="10128">
                  <c:v>3.2472500000000002E-8</c:v>
                </c:pt>
                <c:pt idx="10129">
                  <c:v>3.24787E-8</c:v>
                </c:pt>
                <c:pt idx="10130">
                  <c:v>3.2485000000000003E-8</c:v>
                </c:pt>
                <c:pt idx="10131">
                  <c:v>3.24912E-8</c:v>
                </c:pt>
                <c:pt idx="10132">
                  <c:v>3.2497499999999997E-8</c:v>
                </c:pt>
                <c:pt idx="10133">
                  <c:v>3.2503700000000001E-8</c:v>
                </c:pt>
                <c:pt idx="10134">
                  <c:v>3.2509999999999998E-8</c:v>
                </c:pt>
                <c:pt idx="10135">
                  <c:v>3.2516200000000002E-8</c:v>
                </c:pt>
                <c:pt idx="10136">
                  <c:v>3.2522499999999999E-8</c:v>
                </c:pt>
                <c:pt idx="10137">
                  <c:v>3.2528700000000003E-8</c:v>
                </c:pt>
                <c:pt idx="10138">
                  <c:v>3.2535E-8</c:v>
                </c:pt>
                <c:pt idx="10139">
                  <c:v>3.2541199999999998E-8</c:v>
                </c:pt>
                <c:pt idx="10140">
                  <c:v>3.2547500000000001E-8</c:v>
                </c:pt>
                <c:pt idx="10141">
                  <c:v>3.2553699999999999E-8</c:v>
                </c:pt>
                <c:pt idx="10142">
                  <c:v>3.2560000000000002E-8</c:v>
                </c:pt>
                <c:pt idx="10143">
                  <c:v>3.2566199999999999E-8</c:v>
                </c:pt>
                <c:pt idx="10144">
                  <c:v>3.2572500000000003E-8</c:v>
                </c:pt>
                <c:pt idx="10145">
                  <c:v>3.25787E-8</c:v>
                </c:pt>
                <c:pt idx="10146">
                  <c:v>3.2584999999999997E-8</c:v>
                </c:pt>
                <c:pt idx="10147">
                  <c:v>3.2591200000000001E-8</c:v>
                </c:pt>
                <c:pt idx="10148">
                  <c:v>3.2597499999999998E-8</c:v>
                </c:pt>
                <c:pt idx="10149">
                  <c:v>3.2603700000000002E-8</c:v>
                </c:pt>
                <c:pt idx="10150">
                  <c:v>3.2609999999999999E-8</c:v>
                </c:pt>
                <c:pt idx="10151">
                  <c:v>3.2616200000000003E-8</c:v>
                </c:pt>
                <c:pt idx="10152">
                  <c:v>3.26225E-8</c:v>
                </c:pt>
                <c:pt idx="10153">
                  <c:v>3.2628699999999998E-8</c:v>
                </c:pt>
                <c:pt idx="10154">
                  <c:v>3.2635000000000001E-8</c:v>
                </c:pt>
                <c:pt idx="10155">
                  <c:v>3.2641199999999998E-8</c:v>
                </c:pt>
                <c:pt idx="10156">
                  <c:v>3.2647500000000002E-8</c:v>
                </c:pt>
                <c:pt idx="10157">
                  <c:v>3.2653699999999999E-8</c:v>
                </c:pt>
                <c:pt idx="10158">
                  <c:v>3.2660000000000003E-8</c:v>
                </c:pt>
                <c:pt idx="10159">
                  <c:v>3.26662E-8</c:v>
                </c:pt>
                <c:pt idx="10160">
                  <c:v>3.2672499999999997E-8</c:v>
                </c:pt>
                <c:pt idx="10161">
                  <c:v>3.2678700000000001E-8</c:v>
                </c:pt>
                <c:pt idx="10162">
                  <c:v>3.2684999999999998E-8</c:v>
                </c:pt>
                <c:pt idx="10163">
                  <c:v>3.2691200000000002E-8</c:v>
                </c:pt>
                <c:pt idx="10164">
                  <c:v>3.2697499999999999E-8</c:v>
                </c:pt>
                <c:pt idx="10165">
                  <c:v>3.2703700000000003E-8</c:v>
                </c:pt>
                <c:pt idx="10166">
                  <c:v>3.271E-8</c:v>
                </c:pt>
                <c:pt idx="10167">
                  <c:v>3.2716199999999998E-8</c:v>
                </c:pt>
                <c:pt idx="10168">
                  <c:v>3.2722500000000001E-8</c:v>
                </c:pt>
                <c:pt idx="10169">
                  <c:v>3.2728699999999998E-8</c:v>
                </c:pt>
                <c:pt idx="10170">
                  <c:v>3.2735000000000002E-8</c:v>
                </c:pt>
                <c:pt idx="10171">
                  <c:v>3.2741199999999999E-8</c:v>
                </c:pt>
                <c:pt idx="10172">
                  <c:v>3.2747500000000003E-8</c:v>
                </c:pt>
                <c:pt idx="10173">
                  <c:v>3.27537E-8</c:v>
                </c:pt>
                <c:pt idx="10174">
                  <c:v>3.2759999999999997E-8</c:v>
                </c:pt>
                <c:pt idx="10175">
                  <c:v>3.2766200000000001E-8</c:v>
                </c:pt>
                <c:pt idx="10176">
                  <c:v>3.2772499999999998E-8</c:v>
                </c:pt>
                <c:pt idx="10177">
                  <c:v>3.2778700000000002E-8</c:v>
                </c:pt>
                <c:pt idx="10178">
                  <c:v>3.2784999999999999E-8</c:v>
                </c:pt>
                <c:pt idx="10179">
                  <c:v>3.2791200000000003E-8</c:v>
                </c:pt>
                <c:pt idx="10180">
                  <c:v>3.27975E-8</c:v>
                </c:pt>
                <c:pt idx="10181">
                  <c:v>3.2803699999999997E-8</c:v>
                </c:pt>
                <c:pt idx="10182">
                  <c:v>3.2810000000000001E-8</c:v>
                </c:pt>
                <c:pt idx="10183">
                  <c:v>3.2816199999999998E-8</c:v>
                </c:pt>
                <c:pt idx="10184">
                  <c:v>3.2822500000000002E-8</c:v>
                </c:pt>
                <c:pt idx="10185">
                  <c:v>3.2828699999999999E-8</c:v>
                </c:pt>
                <c:pt idx="10186">
                  <c:v>3.2835000000000003E-8</c:v>
                </c:pt>
                <c:pt idx="10187">
                  <c:v>3.28412E-8</c:v>
                </c:pt>
                <c:pt idx="10188">
                  <c:v>3.2847499999999997E-8</c:v>
                </c:pt>
                <c:pt idx="10189">
                  <c:v>3.2853700000000001E-8</c:v>
                </c:pt>
                <c:pt idx="10190">
                  <c:v>3.2859999999999998E-8</c:v>
                </c:pt>
                <c:pt idx="10191">
                  <c:v>3.2866200000000002E-8</c:v>
                </c:pt>
                <c:pt idx="10192">
                  <c:v>3.2872499999999999E-8</c:v>
                </c:pt>
                <c:pt idx="10193">
                  <c:v>3.2878700000000003E-8</c:v>
                </c:pt>
                <c:pt idx="10194">
                  <c:v>3.2885E-8</c:v>
                </c:pt>
                <c:pt idx="10195">
                  <c:v>3.2891199999999997E-8</c:v>
                </c:pt>
                <c:pt idx="10196">
                  <c:v>3.2897500000000001E-8</c:v>
                </c:pt>
                <c:pt idx="10197">
                  <c:v>3.2903699999999998E-8</c:v>
                </c:pt>
                <c:pt idx="10198">
                  <c:v>3.2910000000000002E-8</c:v>
                </c:pt>
                <c:pt idx="10199">
                  <c:v>3.2916199999999999E-8</c:v>
                </c:pt>
                <c:pt idx="10200">
                  <c:v>3.2922500000000002E-8</c:v>
                </c:pt>
                <c:pt idx="10201">
                  <c:v>3.29287E-8</c:v>
                </c:pt>
                <c:pt idx="10202">
                  <c:v>3.2934999999999997E-8</c:v>
                </c:pt>
                <c:pt idx="10203">
                  <c:v>3.2941200000000001E-8</c:v>
                </c:pt>
                <c:pt idx="10204">
                  <c:v>3.2947499999999998E-8</c:v>
                </c:pt>
                <c:pt idx="10205">
                  <c:v>3.2953700000000002E-8</c:v>
                </c:pt>
                <c:pt idx="10206">
                  <c:v>3.2959999999999999E-8</c:v>
                </c:pt>
                <c:pt idx="10207">
                  <c:v>3.2966200000000003E-8</c:v>
                </c:pt>
                <c:pt idx="10208">
                  <c:v>3.29725E-8</c:v>
                </c:pt>
                <c:pt idx="10209">
                  <c:v>3.2978699999999997E-8</c:v>
                </c:pt>
                <c:pt idx="10210">
                  <c:v>3.2985000000000001E-8</c:v>
                </c:pt>
                <c:pt idx="10211">
                  <c:v>3.2991199999999998E-8</c:v>
                </c:pt>
                <c:pt idx="10212">
                  <c:v>3.2997500000000001E-8</c:v>
                </c:pt>
                <c:pt idx="10213">
                  <c:v>3.3003699999999999E-8</c:v>
                </c:pt>
                <c:pt idx="10214">
                  <c:v>3.3010000000000002E-8</c:v>
                </c:pt>
                <c:pt idx="10215">
                  <c:v>3.30162E-8</c:v>
                </c:pt>
                <c:pt idx="10216">
                  <c:v>3.3022499999999997E-8</c:v>
                </c:pt>
                <c:pt idx="10217">
                  <c:v>3.3028700000000001E-8</c:v>
                </c:pt>
                <c:pt idx="10218">
                  <c:v>3.3034999999999998E-8</c:v>
                </c:pt>
                <c:pt idx="10219">
                  <c:v>3.3041200000000002E-8</c:v>
                </c:pt>
                <c:pt idx="10220">
                  <c:v>3.3047499999999999E-8</c:v>
                </c:pt>
                <c:pt idx="10221">
                  <c:v>3.3053700000000003E-8</c:v>
                </c:pt>
                <c:pt idx="10222">
                  <c:v>3.306E-8</c:v>
                </c:pt>
                <c:pt idx="10223">
                  <c:v>3.3066199999999997E-8</c:v>
                </c:pt>
                <c:pt idx="10224">
                  <c:v>3.3072500000000001E-8</c:v>
                </c:pt>
                <c:pt idx="10225">
                  <c:v>3.3078699999999998E-8</c:v>
                </c:pt>
                <c:pt idx="10226">
                  <c:v>3.3085000000000001E-8</c:v>
                </c:pt>
                <c:pt idx="10227">
                  <c:v>3.3091199999999999E-8</c:v>
                </c:pt>
                <c:pt idx="10228">
                  <c:v>3.3097500000000002E-8</c:v>
                </c:pt>
                <c:pt idx="10229">
                  <c:v>3.31037E-8</c:v>
                </c:pt>
                <c:pt idx="10230">
                  <c:v>3.3109999999999997E-8</c:v>
                </c:pt>
                <c:pt idx="10231">
                  <c:v>3.3116200000000001E-8</c:v>
                </c:pt>
                <c:pt idx="10232">
                  <c:v>3.3122499999999998E-8</c:v>
                </c:pt>
                <c:pt idx="10233">
                  <c:v>3.3128700000000002E-8</c:v>
                </c:pt>
                <c:pt idx="10234">
                  <c:v>3.3134999999999999E-8</c:v>
                </c:pt>
                <c:pt idx="10235">
                  <c:v>3.3141200000000003E-8</c:v>
                </c:pt>
                <c:pt idx="10236">
                  <c:v>3.31475E-8</c:v>
                </c:pt>
                <c:pt idx="10237">
                  <c:v>3.3153699999999997E-8</c:v>
                </c:pt>
                <c:pt idx="10238">
                  <c:v>3.316E-8</c:v>
                </c:pt>
                <c:pt idx="10239">
                  <c:v>3.3166199999999998E-8</c:v>
                </c:pt>
                <c:pt idx="10240">
                  <c:v>3.3172500000000001E-8</c:v>
                </c:pt>
                <c:pt idx="10241">
                  <c:v>3.3178699999999999E-8</c:v>
                </c:pt>
                <c:pt idx="10242">
                  <c:v>3.3185000000000002E-8</c:v>
                </c:pt>
                <c:pt idx="10243">
                  <c:v>3.31912E-8</c:v>
                </c:pt>
                <c:pt idx="10244">
                  <c:v>3.3197500000000003E-8</c:v>
                </c:pt>
                <c:pt idx="10245">
                  <c:v>3.3203700000000001E-8</c:v>
                </c:pt>
                <c:pt idx="10246">
                  <c:v>3.3209999999999998E-8</c:v>
                </c:pt>
                <c:pt idx="10247">
                  <c:v>3.3216200000000002E-8</c:v>
                </c:pt>
                <c:pt idx="10248">
                  <c:v>3.3222499999999999E-8</c:v>
                </c:pt>
                <c:pt idx="10249">
                  <c:v>3.3228700000000003E-8</c:v>
                </c:pt>
                <c:pt idx="10250">
                  <c:v>3.3234999999999999E-8</c:v>
                </c:pt>
                <c:pt idx="10251">
                  <c:v>3.3241199999999997E-8</c:v>
                </c:pt>
                <c:pt idx="10252">
                  <c:v>3.32475E-8</c:v>
                </c:pt>
                <c:pt idx="10253">
                  <c:v>3.3253699999999998E-8</c:v>
                </c:pt>
                <c:pt idx="10254">
                  <c:v>3.3260000000000001E-8</c:v>
                </c:pt>
                <c:pt idx="10255">
                  <c:v>3.3266199999999999E-8</c:v>
                </c:pt>
                <c:pt idx="10256">
                  <c:v>3.3272500000000002E-8</c:v>
                </c:pt>
                <c:pt idx="10257">
                  <c:v>3.32787E-8</c:v>
                </c:pt>
                <c:pt idx="10258">
                  <c:v>3.3285000000000003E-8</c:v>
                </c:pt>
                <c:pt idx="10259">
                  <c:v>3.3291200000000001E-8</c:v>
                </c:pt>
                <c:pt idx="10260">
                  <c:v>3.3297499999999998E-8</c:v>
                </c:pt>
                <c:pt idx="10261">
                  <c:v>3.3303700000000002E-8</c:v>
                </c:pt>
                <c:pt idx="10262">
                  <c:v>3.3309999999999999E-8</c:v>
                </c:pt>
                <c:pt idx="10263">
                  <c:v>3.3316200000000003E-8</c:v>
                </c:pt>
                <c:pt idx="10264">
                  <c:v>3.3322499999999999E-8</c:v>
                </c:pt>
                <c:pt idx="10265">
                  <c:v>3.3328699999999997E-8</c:v>
                </c:pt>
                <c:pt idx="10266">
                  <c:v>3.3335E-8</c:v>
                </c:pt>
                <c:pt idx="10267">
                  <c:v>3.3341199999999998E-8</c:v>
                </c:pt>
                <c:pt idx="10268">
                  <c:v>3.3347500000000001E-8</c:v>
                </c:pt>
                <c:pt idx="10269">
                  <c:v>3.3353699999999999E-8</c:v>
                </c:pt>
                <c:pt idx="10270">
                  <c:v>3.3360000000000002E-8</c:v>
                </c:pt>
                <c:pt idx="10271">
                  <c:v>3.33662E-8</c:v>
                </c:pt>
                <c:pt idx="10272">
                  <c:v>3.3372500000000003E-8</c:v>
                </c:pt>
                <c:pt idx="10273">
                  <c:v>3.3378700000000001E-8</c:v>
                </c:pt>
                <c:pt idx="10274">
                  <c:v>3.3384999999999998E-8</c:v>
                </c:pt>
                <c:pt idx="10275">
                  <c:v>3.3391200000000002E-8</c:v>
                </c:pt>
                <c:pt idx="10276">
                  <c:v>3.3397499999999998E-8</c:v>
                </c:pt>
                <c:pt idx="10277">
                  <c:v>3.3403700000000003E-8</c:v>
                </c:pt>
                <c:pt idx="10278">
                  <c:v>3.3409999999999999E-8</c:v>
                </c:pt>
                <c:pt idx="10279">
                  <c:v>3.3416199999999997E-8</c:v>
                </c:pt>
                <c:pt idx="10280">
                  <c:v>3.34225E-8</c:v>
                </c:pt>
                <c:pt idx="10281">
                  <c:v>3.3428699999999998E-8</c:v>
                </c:pt>
                <c:pt idx="10282">
                  <c:v>3.3435000000000001E-8</c:v>
                </c:pt>
                <c:pt idx="10283">
                  <c:v>3.3441199999999999E-8</c:v>
                </c:pt>
                <c:pt idx="10284">
                  <c:v>3.3447500000000002E-8</c:v>
                </c:pt>
                <c:pt idx="10285">
                  <c:v>3.34537E-8</c:v>
                </c:pt>
                <c:pt idx="10286">
                  <c:v>3.3460000000000003E-8</c:v>
                </c:pt>
                <c:pt idx="10287">
                  <c:v>3.3466200000000001E-8</c:v>
                </c:pt>
                <c:pt idx="10288">
                  <c:v>3.3472499999999997E-8</c:v>
                </c:pt>
                <c:pt idx="10289">
                  <c:v>3.3478700000000002E-8</c:v>
                </c:pt>
                <c:pt idx="10290">
                  <c:v>3.3484999999999998E-8</c:v>
                </c:pt>
                <c:pt idx="10291">
                  <c:v>3.3491200000000003E-8</c:v>
                </c:pt>
                <c:pt idx="10292">
                  <c:v>3.3497499999999999E-8</c:v>
                </c:pt>
                <c:pt idx="10293">
                  <c:v>3.3503699999999997E-8</c:v>
                </c:pt>
                <c:pt idx="10294">
                  <c:v>3.351E-8</c:v>
                </c:pt>
                <c:pt idx="10295">
                  <c:v>3.3516199999999998E-8</c:v>
                </c:pt>
                <c:pt idx="10296">
                  <c:v>3.3522500000000001E-8</c:v>
                </c:pt>
                <c:pt idx="10297">
                  <c:v>3.3528699999999999E-8</c:v>
                </c:pt>
                <c:pt idx="10298">
                  <c:v>3.3535000000000002E-8</c:v>
                </c:pt>
                <c:pt idx="10299">
                  <c:v>3.35412E-8</c:v>
                </c:pt>
                <c:pt idx="10300">
                  <c:v>3.3547500000000003E-8</c:v>
                </c:pt>
                <c:pt idx="10301">
                  <c:v>3.3553700000000001E-8</c:v>
                </c:pt>
                <c:pt idx="10302">
                  <c:v>3.3559999999999997E-8</c:v>
                </c:pt>
                <c:pt idx="10303">
                  <c:v>3.3566200000000002E-8</c:v>
                </c:pt>
                <c:pt idx="10304">
                  <c:v>3.3572499999999998E-8</c:v>
                </c:pt>
                <c:pt idx="10305">
                  <c:v>3.3578700000000003E-8</c:v>
                </c:pt>
                <c:pt idx="10306">
                  <c:v>3.3584999999999999E-8</c:v>
                </c:pt>
                <c:pt idx="10307">
                  <c:v>3.3591199999999997E-8</c:v>
                </c:pt>
                <c:pt idx="10308">
                  <c:v>3.35975E-8</c:v>
                </c:pt>
                <c:pt idx="10309">
                  <c:v>3.3603699999999998E-8</c:v>
                </c:pt>
                <c:pt idx="10310">
                  <c:v>3.3610000000000001E-8</c:v>
                </c:pt>
                <c:pt idx="10311">
                  <c:v>3.3616199999999999E-8</c:v>
                </c:pt>
                <c:pt idx="10312">
                  <c:v>3.3622500000000002E-8</c:v>
                </c:pt>
                <c:pt idx="10313">
                  <c:v>3.36287E-8</c:v>
                </c:pt>
                <c:pt idx="10314">
                  <c:v>3.3635000000000003E-8</c:v>
                </c:pt>
                <c:pt idx="10315">
                  <c:v>3.3641200000000001E-8</c:v>
                </c:pt>
                <c:pt idx="10316">
                  <c:v>3.3647499999999997E-8</c:v>
                </c:pt>
                <c:pt idx="10317">
                  <c:v>3.3653700000000002E-8</c:v>
                </c:pt>
                <c:pt idx="10318">
                  <c:v>3.3659999999999998E-8</c:v>
                </c:pt>
                <c:pt idx="10319">
                  <c:v>3.3666200000000003E-8</c:v>
                </c:pt>
                <c:pt idx="10320">
                  <c:v>3.3672499999999999E-8</c:v>
                </c:pt>
                <c:pt idx="10321">
                  <c:v>3.3678699999999997E-8</c:v>
                </c:pt>
                <c:pt idx="10322">
                  <c:v>3.3685E-8</c:v>
                </c:pt>
                <c:pt idx="10323">
                  <c:v>3.3691199999999998E-8</c:v>
                </c:pt>
                <c:pt idx="10324">
                  <c:v>3.3697500000000001E-8</c:v>
                </c:pt>
                <c:pt idx="10325">
                  <c:v>3.3703699999999999E-8</c:v>
                </c:pt>
                <c:pt idx="10326">
                  <c:v>3.3710000000000002E-8</c:v>
                </c:pt>
                <c:pt idx="10327">
                  <c:v>3.37162E-8</c:v>
                </c:pt>
                <c:pt idx="10328">
                  <c:v>3.3722500000000003E-8</c:v>
                </c:pt>
                <c:pt idx="10329">
                  <c:v>3.3728700000000001E-8</c:v>
                </c:pt>
                <c:pt idx="10330">
                  <c:v>3.3734999999999997E-8</c:v>
                </c:pt>
                <c:pt idx="10331">
                  <c:v>3.3741200000000002E-8</c:v>
                </c:pt>
                <c:pt idx="10332">
                  <c:v>3.3747499999999998E-8</c:v>
                </c:pt>
                <c:pt idx="10333">
                  <c:v>3.3753700000000003E-8</c:v>
                </c:pt>
                <c:pt idx="10334">
                  <c:v>3.3759999999999999E-8</c:v>
                </c:pt>
                <c:pt idx="10335">
                  <c:v>3.3766199999999997E-8</c:v>
                </c:pt>
                <c:pt idx="10336">
                  <c:v>3.37725E-8</c:v>
                </c:pt>
                <c:pt idx="10337">
                  <c:v>3.3778699999999998E-8</c:v>
                </c:pt>
                <c:pt idx="10338">
                  <c:v>3.3785000000000001E-8</c:v>
                </c:pt>
                <c:pt idx="10339">
                  <c:v>3.3791199999999999E-8</c:v>
                </c:pt>
                <c:pt idx="10340">
                  <c:v>3.3797500000000002E-8</c:v>
                </c:pt>
                <c:pt idx="10341">
                  <c:v>3.38037E-8</c:v>
                </c:pt>
                <c:pt idx="10342">
                  <c:v>3.3810000000000003E-8</c:v>
                </c:pt>
                <c:pt idx="10343">
                  <c:v>3.3816200000000001E-8</c:v>
                </c:pt>
                <c:pt idx="10344">
                  <c:v>3.3822499999999997E-8</c:v>
                </c:pt>
                <c:pt idx="10345">
                  <c:v>3.3828700000000002E-8</c:v>
                </c:pt>
                <c:pt idx="10346">
                  <c:v>3.3834999999999998E-8</c:v>
                </c:pt>
                <c:pt idx="10347">
                  <c:v>3.3841200000000003E-8</c:v>
                </c:pt>
                <c:pt idx="10348">
                  <c:v>3.3847499999999999E-8</c:v>
                </c:pt>
                <c:pt idx="10349">
                  <c:v>3.3853699999999997E-8</c:v>
                </c:pt>
                <c:pt idx="10350">
                  <c:v>3.386E-8</c:v>
                </c:pt>
                <c:pt idx="10351">
                  <c:v>3.3866199999999998E-8</c:v>
                </c:pt>
                <c:pt idx="10352">
                  <c:v>3.3872500000000001E-8</c:v>
                </c:pt>
                <c:pt idx="10353">
                  <c:v>3.3878699999999999E-8</c:v>
                </c:pt>
                <c:pt idx="10354">
                  <c:v>3.3885000000000002E-8</c:v>
                </c:pt>
                <c:pt idx="10355">
                  <c:v>3.38912E-8</c:v>
                </c:pt>
                <c:pt idx="10356">
                  <c:v>3.3897500000000003E-8</c:v>
                </c:pt>
                <c:pt idx="10357">
                  <c:v>3.3903700000000001E-8</c:v>
                </c:pt>
                <c:pt idx="10358">
                  <c:v>3.3909999999999997E-8</c:v>
                </c:pt>
                <c:pt idx="10359">
                  <c:v>3.3916200000000002E-8</c:v>
                </c:pt>
                <c:pt idx="10360">
                  <c:v>3.3922499999999998E-8</c:v>
                </c:pt>
                <c:pt idx="10361">
                  <c:v>3.3928700000000003E-8</c:v>
                </c:pt>
                <c:pt idx="10362">
                  <c:v>3.3934999999999999E-8</c:v>
                </c:pt>
                <c:pt idx="10363">
                  <c:v>3.3941199999999997E-8</c:v>
                </c:pt>
                <c:pt idx="10364">
                  <c:v>3.39475E-8</c:v>
                </c:pt>
                <c:pt idx="10365">
                  <c:v>3.3953699999999998E-8</c:v>
                </c:pt>
                <c:pt idx="10366">
                  <c:v>3.3960000000000001E-8</c:v>
                </c:pt>
                <c:pt idx="10367">
                  <c:v>3.3966199999999999E-8</c:v>
                </c:pt>
                <c:pt idx="10368">
                  <c:v>3.3972500000000002E-8</c:v>
                </c:pt>
                <c:pt idx="10369">
                  <c:v>3.39787E-8</c:v>
                </c:pt>
                <c:pt idx="10370">
                  <c:v>3.3985000000000003E-8</c:v>
                </c:pt>
                <c:pt idx="10371">
                  <c:v>3.3991200000000001E-8</c:v>
                </c:pt>
                <c:pt idx="10372">
                  <c:v>3.3997499999999997E-8</c:v>
                </c:pt>
                <c:pt idx="10373">
                  <c:v>3.4003700000000002E-8</c:v>
                </c:pt>
                <c:pt idx="10374">
                  <c:v>3.4009999999999998E-8</c:v>
                </c:pt>
                <c:pt idx="10375">
                  <c:v>3.4016200000000003E-8</c:v>
                </c:pt>
                <c:pt idx="10376">
                  <c:v>3.4022499999999999E-8</c:v>
                </c:pt>
                <c:pt idx="10377">
                  <c:v>3.4028699999999997E-8</c:v>
                </c:pt>
                <c:pt idx="10378">
                  <c:v>3.4035E-8</c:v>
                </c:pt>
                <c:pt idx="10379">
                  <c:v>3.4041199999999998E-8</c:v>
                </c:pt>
                <c:pt idx="10380">
                  <c:v>3.4047500000000001E-8</c:v>
                </c:pt>
                <c:pt idx="10381">
                  <c:v>3.4053699999999999E-8</c:v>
                </c:pt>
                <c:pt idx="10382">
                  <c:v>3.4060000000000002E-8</c:v>
                </c:pt>
                <c:pt idx="10383">
                  <c:v>3.40662E-8</c:v>
                </c:pt>
                <c:pt idx="10384">
                  <c:v>3.4072500000000003E-8</c:v>
                </c:pt>
                <c:pt idx="10385">
                  <c:v>3.4078700000000001E-8</c:v>
                </c:pt>
                <c:pt idx="10386">
                  <c:v>3.4084999999999997E-8</c:v>
                </c:pt>
                <c:pt idx="10387">
                  <c:v>3.4091200000000002E-8</c:v>
                </c:pt>
                <c:pt idx="10388">
                  <c:v>3.4097499999999998E-8</c:v>
                </c:pt>
                <c:pt idx="10389">
                  <c:v>3.4103700000000002E-8</c:v>
                </c:pt>
                <c:pt idx="10390">
                  <c:v>3.4109999999999999E-8</c:v>
                </c:pt>
                <c:pt idx="10391">
                  <c:v>3.4116199999999997E-8</c:v>
                </c:pt>
                <c:pt idx="10392">
                  <c:v>3.41225E-8</c:v>
                </c:pt>
                <c:pt idx="10393">
                  <c:v>3.4128699999999998E-8</c:v>
                </c:pt>
                <c:pt idx="10394">
                  <c:v>3.4135000000000001E-8</c:v>
                </c:pt>
                <c:pt idx="10395">
                  <c:v>3.4141199999999999E-8</c:v>
                </c:pt>
                <c:pt idx="10396">
                  <c:v>3.4147500000000002E-8</c:v>
                </c:pt>
                <c:pt idx="10397">
                  <c:v>3.41537E-8</c:v>
                </c:pt>
                <c:pt idx="10398">
                  <c:v>3.4160000000000003E-8</c:v>
                </c:pt>
                <c:pt idx="10399">
                  <c:v>3.4166200000000001E-8</c:v>
                </c:pt>
                <c:pt idx="10400">
                  <c:v>3.4172499999999997E-8</c:v>
                </c:pt>
                <c:pt idx="10401">
                  <c:v>3.4178700000000002E-8</c:v>
                </c:pt>
                <c:pt idx="10402">
                  <c:v>3.4184999999999998E-8</c:v>
                </c:pt>
                <c:pt idx="10403">
                  <c:v>3.4191200000000002E-8</c:v>
                </c:pt>
                <c:pt idx="10404">
                  <c:v>3.4197499999999999E-8</c:v>
                </c:pt>
                <c:pt idx="10405">
                  <c:v>3.4203699999999997E-8</c:v>
                </c:pt>
                <c:pt idx="10406">
                  <c:v>3.421E-8</c:v>
                </c:pt>
                <c:pt idx="10407">
                  <c:v>3.4216199999999998E-8</c:v>
                </c:pt>
                <c:pt idx="10408">
                  <c:v>3.4222500000000001E-8</c:v>
                </c:pt>
                <c:pt idx="10409">
                  <c:v>3.4228699999999999E-8</c:v>
                </c:pt>
                <c:pt idx="10410">
                  <c:v>3.4235000000000002E-8</c:v>
                </c:pt>
                <c:pt idx="10411">
                  <c:v>3.42412E-8</c:v>
                </c:pt>
                <c:pt idx="10412">
                  <c:v>3.4247500000000003E-8</c:v>
                </c:pt>
                <c:pt idx="10413">
                  <c:v>3.4253700000000001E-8</c:v>
                </c:pt>
                <c:pt idx="10414">
                  <c:v>3.4259999999999997E-8</c:v>
                </c:pt>
                <c:pt idx="10415">
                  <c:v>3.4266200000000001E-8</c:v>
                </c:pt>
                <c:pt idx="10416">
                  <c:v>3.4272499999999998E-8</c:v>
                </c:pt>
                <c:pt idx="10417">
                  <c:v>3.4278700000000002E-8</c:v>
                </c:pt>
                <c:pt idx="10418">
                  <c:v>3.4284999999999999E-8</c:v>
                </c:pt>
                <c:pt idx="10419">
                  <c:v>3.4291199999999997E-8</c:v>
                </c:pt>
                <c:pt idx="10420">
                  <c:v>3.42975E-8</c:v>
                </c:pt>
                <c:pt idx="10421">
                  <c:v>3.4303699999999998E-8</c:v>
                </c:pt>
                <c:pt idx="10422">
                  <c:v>3.4310000000000001E-8</c:v>
                </c:pt>
                <c:pt idx="10423">
                  <c:v>3.4316199999999999E-8</c:v>
                </c:pt>
                <c:pt idx="10424">
                  <c:v>3.4322500000000002E-8</c:v>
                </c:pt>
                <c:pt idx="10425">
                  <c:v>3.43287E-8</c:v>
                </c:pt>
                <c:pt idx="10426">
                  <c:v>3.4335000000000003E-8</c:v>
                </c:pt>
                <c:pt idx="10427">
                  <c:v>3.43412E-8</c:v>
                </c:pt>
                <c:pt idx="10428">
                  <c:v>3.4347499999999997E-8</c:v>
                </c:pt>
                <c:pt idx="10429">
                  <c:v>3.4353700000000001E-8</c:v>
                </c:pt>
                <c:pt idx="10430">
                  <c:v>3.4359999999999998E-8</c:v>
                </c:pt>
                <c:pt idx="10431">
                  <c:v>3.4366200000000002E-8</c:v>
                </c:pt>
                <c:pt idx="10432">
                  <c:v>3.4372499999999999E-8</c:v>
                </c:pt>
                <c:pt idx="10433">
                  <c:v>3.4378700000000003E-8</c:v>
                </c:pt>
                <c:pt idx="10434">
                  <c:v>3.4385E-8</c:v>
                </c:pt>
                <c:pt idx="10435">
                  <c:v>3.4391199999999998E-8</c:v>
                </c:pt>
                <c:pt idx="10436">
                  <c:v>3.4397500000000001E-8</c:v>
                </c:pt>
                <c:pt idx="10437">
                  <c:v>3.4403699999999999E-8</c:v>
                </c:pt>
                <c:pt idx="10438">
                  <c:v>3.4410000000000002E-8</c:v>
                </c:pt>
                <c:pt idx="10439">
                  <c:v>3.44162E-8</c:v>
                </c:pt>
                <c:pt idx="10440">
                  <c:v>3.4422500000000003E-8</c:v>
                </c:pt>
                <c:pt idx="10441">
                  <c:v>3.44287E-8</c:v>
                </c:pt>
                <c:pt idx="10442">
                  <c:v>3.4434999999999997E-8</c:v>
                </c:pt>
                <c:pt idx="10443">
                  <c:v>3.4441200000000001E-8</c:v>
                </c:pt>
                <c:pt idx="10444">
                  <c:v>3.4447499999999998E-8</c:v>
                </c:pt>
                <c:pt idx="10445">
                  <c:v>3.4453700000000002E-8</c:v>
                </c:pt>
                <c:pt idx="10446">
                  <c:v>3.4459999999999999E-8</c:v>
                </c:pt>
                <c:pt idx="10447">
                  <c:v>3.4466200000000003E-8</c:v>
                </c:pt>
                <c:pt idx="10448">
                  <c:v>3.44725E-8</c:v>
                </c:pt>
                <c:pt idx="10449">
                  <c:v>3.4478699999999998E-8</c:v>
                </c:pt>
                <c:pt idx="10450">
                  <c:v>3.4485000000000001E-8</c:v>
                </c:pt>
                <c:pt idx="10451">
                  <c:v>3.4491199999999999E-8</c:v>
                </c:pt>
                <c:pt idx="10452">
                  <c:v>3.4497500000000002E-8</c:v>
                </c:pt>
                <c:pt idx="10453">
                  <c:v>3.4503699999999999E-8</c:v>
                </c:pt>
                <c:pt idx="10454">
                  <c:v>3.4510000000000003E-8</c:v>
                </c:pt>
                <c:pt idx="10455">
                  <c:v>3.45162E-8</c:v>
                </c:pt>
                <c:pt idx="10456">
                  <c:v>3.4522499999999997E-8</c:v>
                </c:pt>
                <c:pt idx="10457">
                  <c:v>3.4528700000000001E-8</c:v>
                </c:pt>
                <c:pt idx="10458">
                  <c:v>3.4534999999999998E-8</c:v>
                </c:pt>
                <c:pt idx="10459">
                  <c:v>3.4541200000000002E-8</c:v>
                </c:pt>
                <c:pt idx="10460">
                  <c:v>3.4547499999999999E-8</c:v>
                </c:pt>
                <c:pt idx="10461">
                  <c:v>3.4553700000000003E-8</c:v>
                </c:pt>
                <c:pt idx="10462">
                  <c:v>3.456E-8</c:v>
                </c:pt>
                <c:pt idx="10463">
                  <c:v>3.4566199999999998E-8</c:v>
                </c:pt>
                <c:pt idx="10464">
                  <c:v>3.4572500000000001E-8</c:v>
                </c:pt>
                <c:pt idx="10465">
                  <c:v>3.4578699999999998E-8</c:v>
                </c:pt>
                <c:pt idx="10466">
                  <c:v>3.4585000000000002E-8</c:v>
                </c:pt>
                <c:pt idx="10467">
                  <c:v>3.4591199999999999E-8</c:v>
                </c:pt>
                <c:pt idx="10468">
                  <c:v>3.4597500000000003E-8</c:v>
                </c:pt>
                <c:pt idx="10469">
                  <c:v>3.46037E-8</c:v>
                </c:pt>
                <c:pt idx="10470">
                  <c:v>3.4609999999999997E-8</c:v>
                </c:pt>
                <c:pt idx="10471">
                  <c:v>3.4616200000000001E-8</c:v>
                </c:pt>
                <c:pt idx="10472">
                  <c:v>3.4622499999999998E-8</c:v>
                </c:pt>
                <c:pt idx="10473">
                  <c:v>3.4628700000000002E-8</c:v>
                </c:pt>
                <c:pt idx="10474">
                  <c:v>3.4634999999999999E-8</c:v>
                </c:pt>
                <c:pt idx="10475">
                  <c:v>3.4641200000000003E-8</c:v>
                </c:pt>
                <c:pt idx="10476">
                  <c:v>3.46475E-8</c:v>
                </c:pt>
                <c:pt idx="10477">
                  <c:v>3.4653699999999997E-8</c:v>
                </c:pt>
                <c:pt idx="10478">
                  <c:v>3.4660000000000001E-8</c:v>
                </c:pt>
                <c:pt idx="10479">
                  <c:v>3.4666199999999998E-8</c:v>
                </c:pt>
                <c:pt idx="10480">
                  <c:v>3.4672500000000002E-8</c:v>
                </c:pt>
                <c:pt idx="10481">
                  <c:v>3.4678699999999999E-8</c:v>
                </c:pt>
                <c:pt idx="10482">
                  <c:v>3.4685000000000003E-8</c:v>
                </c:pt>
                <c:pt idx="10483">
                  <c:v>3.46912E-8</c:v>
                </c:pt>
                <c:pt idx="10484">
                  <c:v>3.4697499999999997E-8</c:v>
                </c:pt>
                <c:pt idx="10485">
                  <c:v>3.4703700000000001E-8</c:v>
                </c:pt>
                <c:pt idx="10486">
                  <c:v>3.4709999999999998E-8</c:v>
                </c:pt>
                <c:pt idx="10487">
                  <c:v>3.4716200000000002E-8</c:v>
                </c:pt>
                <c:pt idx="10488">
                  <c:v>3.4722499999999999E-8</c:v>
                </c:pt>
                <c:pt idx="10489">
                  <c:v>3.4728700000000003E-8</c:v>
                </c:pt>
                <c:pt idx="10490">
                  <c:v>3.4735E-8</c:v>
                </c:pt>
                <c:pt idx="10491">
                  <c:v>3.4741199999999997E-8</c:v>
                </c:pt>
                <c:pt idx="10492">
                  <c:v>3.4747500000000001E-8</c:v>
                </c:pt>
                <c:pt idx="10493">
                  <c:v>3.4753699999999998E-8</c:v>
                </c:pt>
                <c:pt idx="10494">
                  <c:v>3.4760000000000002E-8</c:v>
                </c:pt>
                <c:pt idx="10495">
                  <c:v>3.4766199999999999E-8</c:v>
                </c:pt>
                <c:pt idx="10496">
                  <c:v>3.4772500000000003E-8</c:v>
                </c:pt>
                <c:pt idx="10497">
                  <c:v>3.47787E-8</c:v>
                </c:pt>
                <c:pt idx="10498">
                  <c:v>3.4784999999999997E-8</c:v>
                </c:pt>
                <c:pt idx="10499">
                  <c:v>3.4791200000000001E-8</c:v>
                </c:pt>
                <c:pt idx="10500">
                  <c:v>3.4797499999999998E-8</c:v>
                </c:pt>
                <c:pt idx="10501">
                  <c:v>3.4803700000000002E-8</c:v>
                </c:pt>
                <c:pt idx="10502">
                  <c:v>3.4809999999999999E-8</c:v>
                </c:pt>
                <c:pt idx="10503">
                  <c:v>3.4816200000000003E-8</c:v>
                </c:pt>
                <c:pt idx="10504">
                  <c:v>3.48225E-8</c:v>
                </c:pt>
                <c:pt idx="10505">
                  <c:v>3.4828699999999997E-8</c:v>
                </c:pt>
                <c:pt idx="10506">
                  <c:v>3.4835000000000001E-8</c:v>
                </c:pt>
                <c:pt idx="10507">
                  <c:v>3.4841199999999998E-8</c:v>
                </c:pt>
                <c:pt idx="10508">
                  <c:v>3.4847500000000002E-8</c:v>
                </c:pt>
                <c:pt idx="10509">
                  <c:v>3.4853699999999999E-8</c:v>
                </c:pt>
                <c:pt idx="10510">
                  <c:v>3.4860000000000002E-8</c:v>
                </c:pt>
                <c:pt idx="10511">
                  <c:v>3.48662E-8</c:v>
                </c:pt>
                <c:pt idx="10512">
                  <c:v>3.4872499999999997E-8</c:v>
                </c:pt>
                <c:pt idx="10513">
                  <c:v>3.4878700000000001E-8</c:v>
                </c:pt>
                <c:pt idx="10514">
                  <c:v>3.4884999999999998E-8</c:v>
                </c:pt>
                <c:pt idx="10515">
                  <c:v>3.4891200000000002E-8</c:v>
                </c:pt>
                <c:pt idx="10516">
                  <c:v>3.4897499999999999E-8</c:v>
                </c:pt>
                <c:pt idx="10517">
                  <c:v>3.4903700000000003E-8</c:v>
                </c:pt>
                <c:pt idx="10518">
                  <c:v>3.491E-8</c:v>
                </c:pt>
                <c:pt idx="10519">
                  <c:v>3.4916199999999997E-8</c:v>
                </c:pt>
                <c:pt idx="10520">
                  <c:v>3.4922500000000001E-8</c:v>
                </c:pt>
                <c:pt idx="10521">
                  <c:v>3.4928699999999998E-8</c:v>
                </c:pt>
                <c:pt idx="10522">
                  <c:v>3.4935000000000001E-8</c:v>
                </c:pt>
                <c:pt idx="10523">
                  <c:v>3.4941199999999999E-8</c:v>
                </c:pt>
                <c:pt idx="10524">
                  <c:v>3.4947500000000002E-8</c:v>
                </c:pt>
                <c:pt idx="10525">
                  <c:v>3.49537E-8</c:v>
                </c:pt>
                <c:pt idx="10526">
                  <c:v>3.4959999999999997E-8</c:v>
                </c:pt>
                <c:pt idx="10527">
                  <c:v>3.4966200000000001E-8</c:v>
                </c:pt>
                <c:pt idx="10528">
                  <c:v>3.4972499999999998E-8</c:v>
                </c:pt>
                <c:pt idx="10529">
                  <c:v>3.4978700000000002E-8</c:v>
                </c:pt>
                <c:pt idx="10530">
                  <c:v>3.4984999999999999E-8</c:v>
                </c:pt>
                <c:pt idx="10531">
                  <c:v>3.4991200000000003E-8</c:v>
                </c:pt>
                <c:pt idx="10532">
                  <c:v>3.49975E-8</c:v>
                </c:pt>
                <c:pt idx="10533">
                  <c:v>3.5003699999999997E-8</c:v>
                </c:pt>
                <c:pt idx="10534">
                  <c:v>3.501E-8</c:v>
                </c:pt>
                <c:pt idx="10535">
                  <c:v>3.5016199999999998E-8</c:v>
                </c:pt>
                <c:pt idx="10536">
                  <c:v>3.5022500000000001E-8</c:v>
                </c:pt>
                <c:pt idx="10537">
                  <c:v>3.5028699999999999E-8</c:v>
                </c:pt>
                <c:pt idx="10538">
                  <c:v>3.5035000000000002E-8</c:v>
                </c:pt>
                <c:pt idx="10539">
                  <c:v>3.50412E-8</c:v>
                </c:pt>
                <c:pt idx="10540">
                  <c:v>3.5047499999999997E-8</c:v>
                </c:pt>
                <c:pt idx="10541">
                  <c:v>3.5053700000000001E-8</c:v>
                </c:pt>
                <c:pt idx="10542">
                  <c:v>3.5059999999999998E-8</c:v>
                </c:pt>
                <c:pt idx="10543">
                  <c:v>3.5066200000000002E-8</c:v>
                </c:pt>
                <c:pt idx="10544">
                  <c:v>3.5072499999999999E-8</c:v>
                </c:pt>
                <c:pt idx="10545">
                  <c:v>3.5078700000000003E-8</c:v>
                </c:pt>
                <c:pt idx="10546">
                  <c:v>3.5085E-8</c:v>
                </c:pt>
                <c:pt idx="10547">
                  <c:v>3.5091199999999997E-8</c:v>
                </c:pt>
                <c:pt idx="10548">
                  <c:v>3.50975E-8</c:v>
                </c:pt>
                <c:pt idx="10549">
                  <c:v>3.5103699999999998E-8</c:v>
                </c:pt>
                <c:pt idx="10550">
                  <c:v>3.5110000000000001E-8</c:v>
                </c:pt>
                <c:pt idx="10551">
                  <c:v>3.5116199999999999E-8</c:v>
                </c:pt>
                <c:pt idx="10552">
                  <c:v>3.5122500000000002E-8</c:v>
                </c:pt>
                <c:pt idx="10553">
                  <c:v>3.51287E-8</c:v>
                </c:pt>
                <c:pt idx="10554">
                  <c:v>3.5135000000000003E-8</c:v>
                </c:pt>
                <c:pt idx="10555">
                  <c:v>3.5141200000000001E-8</c:v>
                </c:pt>
                <c:pt idx="10556">
                  <c:v>3.5147499999999998E-8</c:v>
                </c:pt>
                <c:pt idx="10557">
                  <c:v>3.5153700000000002E-8</c:v>
                </c:pt>
                <c:pt idx="10558">
                  <c:v>3.5159999999999999E-8</c:v>
                </c:pt>
                <c:pt idx="10559">
                  <c:v>3.5166200000000003E-8</c:v>
                </c:pt>
                <c:pt idx="10560">
                  <c:v>3.5172499999999999E-8</c:v>
                </c:pt>
                <c:pt idx="10561">
                  <c:v>3.5178699999999997E-8</c:v>
                </c:pt>
                <c:pt idx="10562">
                  <c:v>3.5185E-8</c:v>
                </c:pt>
                <c:pt idx="10563">
                  <c:v>3.5191199999999998E-8</c:v>
                </c:pt>
                <c:pt idx="10564">
                  <c:v>3.5197500000000001E-8</c:v>
                </c:pt>
                <c:pt idx="10565">
                  <c:v>3.5203699999999999E-8</c:v>
                </c:pt>
                <c:pt idx="10566">
                  <c:v>3.5210000000000002E-8</c:v>
                </c:pt>
                <c:pt idx="10567">
                  <c:v>3.52162E-8</c:v>
                </c:pt>
                <c:pt idx="10568">
                  <c:v>3.5222500000000003E-8</c:v>
                </c:pt>
                <c:pt idx="10569">
                  <c:v>3.5228700000000001E-8</c:v>
                </c:pt>
                <c:pt idx="10570">
                  <c:v>3.5234999999999998E-8</c:v>
                </c:pt>
                <c:pt idx="10571">
                  <c:v>3.5241200000000002E-8</c:v>
                </c:pt>
                <c:pt idx="10572">
                  <c:v>3.5247499999999998E-8</c:v>
                </c:pt>
                <c:pt idx="10573">
                  <c:v>3.5253700000000003E-8</c:v>
                </c:pt>
                <c:pt idx="10574">
                  <c:v>3.5259999999999999E-8</c:v>
                </c:pt>
                <c:pt idx="10575">
                  <c:v>3.5266199999999997E-8</c:v>
                </c:pt>
                <c:pt idx="10576">
                  <c:v>3.52725E-8</c:v>
                </c:pt>
                <c:pt idx="10577">
                  <c:v>3.5278699999999998E-8</c:v>
                </c:pt>
                <c:pt idx="10578">
                  <c:v>3.5285000000000001E-8</c:v>
                </c:pt>
                <c:pt idx="10579">
                  <c:v>3.5291199999999999E-8</c:v>
                </c:pt>
                <c:pt idx="10580">
                  <c:v>3.5297500000000002E-8</c:v>
                </c:pt>
                <c:pt idx="10581">
                  <c:v>3.53037E-8</c:v>
                </c:pt>
                <c:pt idx="10582">
                  <c:v>3.5310000000000003E-8</c:v>
                </c:pt>
                <c:pt idx="10583">
                  <c:v>3.5316200000000001E-8</c:v>
                </c:pt>
                <c:pt idx="10584">
                  <c:v>3.5322499999999997E-8</c:v>
                </c:pt>
                <c:pt idx="10585">
                  <c:v>3.5328700000000002E-8</c:v>
                </c:pt>
                <c:pt idx="10586">
                  <c:v>3.5334999999999998E-8</c:v>
                </c:pt>
                <c:pt idx="10587">
                  <c:v>3.5341200000000003E-8</c:v>
                </c:pt>
                <c:pt idx="10588">
                  <c:v>3.5347499999999999E-8</c:v>
                </c:pt>
                <c:pt idx="10589">
                  <c:v>3.5353699999999997E-8</c:v>
                </c:pt>
                <c:pt idx="10590">
                  <c:v>3.536E-8</c:v>
                </c:pt>
                <c:pt idx="10591">
                  <c:v>3.5366199999999998E-8</c:v>
                </c:pt>
                <c:pt idx="10592">
                  <c:v>3.5372500000000001E-8</c:v>
                </c:pt>
                <c:pt idx="10593">
                  <c:v>3.5378699999999999E-8</c:v>
                </c:pt>
                <c:pt idx="10594">
                  <c:v>3.5385000000000002E-8</c:v>
                </c:pt>
                <c:pt idx="10595">
                  <c:v>3.53912E-8</c:v>
                </c:pt>
                <c:pt idx="10596">
                  <c:v>3.5397500000000003E-8</c:v>
                </c:pt>
                <c:pt idx="10597">
                  <c:v>3.5403700000000001E-8</c:v>
                </c:pt>
                <c:pt idx="10598">
                  <c:v>3.5409999999999997E-8</c:v>
                </c:pt>
                <c:pt idx="10599">
                  <c:v>3.5416200000000002E-8</c:v>
                </c:pt>
                <c:pt idx="10600">
                  <c:v>3.5422499999999998E-8</c:v>
                </c:pt>
                <c:pt idx="10601">
                  <c:v>3.5428700000000003E-8</c:v>
                </c:pt>
                <c:pt idx="10602">
                  <c:v>3.5434999999999999E-8</c:v>
                </c:pt>
                <c:pt idx="10603">
                  <c:v>3.5441199999999997E-8</c:v>
                </c:pt>
                <c:pt idx="10604">
                  <c:v>3.54475E-8</c:v>
                </c:pt>
                <c:pt idx="10605">
                  <c:v>3.5453699999999998E-8</c:v>
                </c:pt>
                <c:pt idx="10606">
                  <c:v>3.5460000000000001E-8</c:v>
                </c:pt>
                <c:pt idx="10607">
                  <c:v>3.5466199999999999E-8</c:v>
                </c:pt>
                <c:pt idx="10608">
                  <c:v>3.5472500000000002E-8</c:v>
                </c:pt>
                <c:pt idx="10609">
                  <c:v>3.54787E-8</c:v>
                </c:pt>
                <c:pt idx="10610">
                  <c:v>3.5485000000000003E-8</c:v>
                </c:pt>
                <c:pt idx="10611">
                  <c:v>3.5491200000000001E-8</c:v>
                </c:pt>
                <c:pt idx="10612">
                  <c:v>3.5497499999999997E-8</c:v>
                </c:pt>
                <c:pt idx="10613">
                  <c:v>3.5503700000000002E-8</c:v>
                </c:pt>
                <c:pt idx="10614">
                  <c:v>3.5509999999999998E-8</c:v>
                </c:pt>
                <c:pt idx="10615">
                  <c:v>3.5516200000000003E-8</c:v>
                </c:pt>
                <c:pt idx="10616">
                  <c:v>3.5522499999999999E-8</c:v>
                </c:pt>
                <c:pt idx="10617">
                  <c:v>3.5528699999999997E-8</c:v>
                </c:pt>
                <c:pt idx="10618">
                  <c:v>3.5535E-8</c:v>
                </c:pt>
                <c:pt idx="10619">
                  <c:v>3.5541199999999998E-8</c:v>
                </c:pt>
                <c:pt idx="10620">
                  <c:v>3.5547500000000001E-8</c:v>
                </c:pt>
                <c:pt idx="10621">
                  <c:v>3.5553699999999999E-8</c:v>
                </c:pt>
                <c:pt idx="10622">
                  <c:v>3.5560000000000002E-8</c:v>
                </c:pt>
                <c:pt idx="10623">
                  <c:v>3.55662E-8</c:v>
                </c:pt>
                <c:pt idx="10624">
                  <c:v>3.5572500000000003E-8</c:v>
                </c:pt>
                <c:pt idx="10625">
                  <c:v>3.5578700000000001E-8</c:v>
                </c:pt>
                <c:pt idx="10626">
                  <c:v>3.5584999999999997E-8</c:v>
                </c:pt>
                <c:pt idx="10627">
                  <c:v>3.5591200000000002E-8</c:v>
                </c:pt>
                <c:pt idx="10628">
                  <c:v>3.5597499999999998E-8</c:v>
                </c:pt>
                <c:pt idx="10629">
                  <c:v>3.5603700000000003E-8</c:v>
                </c:pt>
                <c:pt idx="10630">
                  <c:v>3.5609999999999999E-8</c:v>
                </c:pt>
                <c:pt idx="10631">
                  <c:v>3.5616199999999997E-8</c:v>
                </c:pt>
                <c:pt idx="10632">
                  <c:v>3.56225E-8</c:v>
                </c:pt>
                <c:pt idx="10633">
                  <c:v>3.5628699999999998E-8</c:v>
                </c:pt>
                <c:pt idx="10634">
                  <c:v>3.5635000000000001E-8</c:v>
                </c:pt>
                <c:pt idx="10635">
                  <c:v>3.5641199999999999E-8</c:v>
                </c:pt>
                <c:pt idx="10636">
                  <c:v>3.5647500000000002E-8</c:v>
                </c:pt>
                <c:pt idx="10637">
                  <c:v>3.56537E-8</c:v>
                </c:pt>
                <c:pt idx="10638">
                  <c:v>3.5660000000000003E-8</c:v>
                </c:pt>
                <c:pt idx="10639">
                  <c:v>3.5666200000000001E-8</c:v>
                </c:pt>
                <c:pt idx="10640">
                  <c:v>3.5672499999999997E-8</c:v>
                </c:pt>
                <c:pt idx="10641">
                  <c:v>3.5678700000000002E-8</c:v>
                </c:pt>
                <c:pt idx="10642">
                  <c:v>3.5684999999999998E-8</c:v>
                </c:pt>
                <c:pt idx="10643">
                  <c:v>3.5691200000000003E-8</c:v>
                </c:pt>
                <c:pt idx="10644">
                  <c:v>3.5697499999999999E-8</c:v>
                </c:pt>
                <c:pt idx="10645">
                  <c:v>3.5703699999999997E-8</c:v>
                </c:pt>
                <c:pt idx="10646">
                  <c:v>3.571E-8</c:v>
                </c:pt>
                <c:pt idx="10647">
                  <c:v>3.5716199999999998E-8</c:v>
                </c:pt>
                <c:pt idx="10648">
                  <c:v>3.5722500000000001E-8</c:v>
                </c:pt>
                <c:pt idx="10649">
                  <c:v>3.5728699999999999E-8</c:v>
                </c:pt>
                <c:pt idx="10650">
                  <c:v>3.5735000000000002E-8</c:v>
                </c:pt>
                <c:pt idx="10651">
                  <c:v>3.57412E-8</c:v>
                </c:pt>
                <c:pt idx="10652">
                  <c:v>3.5747500000000003E-8</c:v>
                </c:pt>
                <c:pt idx="10653">
                  <c:v>3.5753700000000001E-8</c:v>
                </c:pt>
                <c:pt idx="10654">
                  <c:v>3.5759999999999997E-8</c:v>
                </c:pt>
                <c:pt idx="10655">
                  <c:v>3.5766200000000002E-8</c:v>
                </c:pt>
                <c:pt idx="10656">
                  <c:v>3.5772499999999998E-8</c:v>
                </c:pt>
                <c:pt idx="10657">
                  <c:v>3.5778700000000003E-8</c:v>
                </c:pt>
                <c:pt idx="10658">
                  <c:v>3.5784999999999999E-8</c:v>
                </c:pt>
                <c:pt idx="10659">
                  <c:v>3.5791199999999997E-8</c:v>
                </c:pt>
                <c:pt idx="10660">
                  <c:v>3.57975E-8</c:v>
                </c:pt>
                <c:pt idx="10661">
                  <c:v>3.5803699999999998E-8</c:v>
                </c:pt>
                <c:pt idx="10662">
                  <c:v>3.5810000000000001E-8</c:v>
                </c:pt>
                <c:pt idx="10663">
                  <c:v>3.5816199999999999E-8</c:v>
                </c:pt>
                <c:pt idx="10664">
                  <c:v>3.5822500000000002E-8</c:v>
                </c:pt>
                <c:pt idx="10665">
                  <c:v>3.58287E-8</c:v>
                </c:pt>
                <c:pt idx="10666">
                  <c:v>3.5835000000000003E-8</c:v>
                </c:pt>
                <c:pt idx="10667">
                  <c:v>3.5841200000000001E-8</c:v>
                </c:pt>
                <c:pt idx="10668">
                  <c:v>3.5847499999999997E-8</c:v>
                </c:pt>
                <c:pt idx="10669">
                  <c:v>3.5853700000000002E-8</c:v>
                </c:pt>
                <c:pt idx="10670">
                  <c:v>3.5859999999999998E-8</c:v>
                </c:pt>
                <c:pt idx="10671">
                  <c:v>3.5866200000000003E-8</c:v>
                </c:pt>
                <c:pt idx="10672">
                  <c:v>3.5872499999999999E-8</c:v>
                </c:pt>
                <c:pt idx="10673">
                  <c:v>3.5878699999999997E-8</c:v>
                </c:pt>
                <c:pt idx="10674">
                  <c:v>3.5885E-8</c:v>
                </c:pt>
                <c:pt idx="10675">
                  <c:v>3.5891199999999998E-8</c:v>
                </c:pt>
                <c:pt idx="10676">
                  <c:v>3.5897500000000001E-8</c:v>
                </c:pt>
                <c:pt idx="10677">
                  <c:v>3.5903699999999999E-8</c:v>
                </c:pt>
                <c:pt idx="10678">
                  <c:v>3.5910000000000002E-8</c:v>
                </c:pt>
                <c:pt idx="10679">
                  <c:v>3.59162E-8</c:v>
                </c:pt>
                <c:pt idx="10680">
                  <c:v>3.5922500000000003E-8</c:v>
                </c:pt>
                <c:pt idx="10681">
                  <c:v>3.5928700000000001E-8</c:v>
                </c:pt>
                <c:pt idx="10682">
                  <c:v>3.5934999999999997E-8</c:v>
                </c:pt>
                <c:pt idx="10683">
                  <c:v>3.5941200000000002E-8</c:v>
                </c:pt>
                <c:pt idx="10684">
                  <c:v>3.5947499999999998E-8</c:v>
                </c:pt>
                <c:pt idx="10685">
                  <c:v>3.5953700000000003E-8</c:v>
                </c:pt>
                <c:pt idx="10686">
                  <c:v>3.5959999999999999E-8</c:v>
                </c:pt>
                <c:pt idx="10687">
                  <c:v>3.5966199999999997E-8</c:v>
                </c:pt>
                <c:pt idx="10688">
                  <c:v>3.59725E-8</c:v>
                </c:pt>
                <c:pt idx="10689">
                  <c:v>3.5978699999999998E-8</c:v>
                </c:pt>
                <c:pt idx="10690">
                  <c:v>3.5985000000000001E-8</c:v>
                </c:pt>
                <c:pt idx="10691">
                  <c:v>3.5991199999999999E-8</c:v>
                </c:pt>
                <c:pt idx="10692">
                  <c:v>3.5997500000000002E-8</c:v>
                </c:pt>
                <c:pt idx="10693">
                  <c:v>3.60037E-8</c:v>
                </c:pt>
                <c:pt idx="10694">
                  <c:v>3.6010000000000003E-8</c:v>
                </c:pt>
                <c:pt idx="10695">
                  <c:v>3.6016200000000001E-8</c:v>
                </c:pt>
                <c:pt idx="10696">
                  <c:v>3.6022499999999997E-8</c:v>
                </c:pt>
                <c:pt idx="10697">
                  <c:v>3.6028700000000002E-8</c:v>
                </c:pt>
                <c:pt idx="10698">
                  <c:v>3.6034999999999998E-8</c:v>
                </c:pt>
                <c:pt idx="10699">
                  <c:v>3.6041200000000002E-8</c:v>
                </c:pt>
                <c:pt idx="10700">
                  <c:v>3.6047499999999999E-8</c:v>
                </c:pt>
                <c:pt idx="10701">
                  <c:v>3.6053699999999997E-8</c:v>
                </c:pt>
                <c:pt idx="10702">
                  <c:v>3.606E-8</c:v>
                </c:pt>
                <c:pt idx="10703">
                  <c:v>3.6066199999999998E-8</c:v>
                </c:pt>
                <c:pt idx="10704">
                  <c:v>3.6072500000000001E-8</c:v>
                </c:pt>
                <c:pt idx="10705">
                  <c:v>3.6078699999999999E-8</c:v>
                </c:pt>
                <c:pt idx="10706">
                  <c:v>3.6085000000000002E-8</c:v>
                </c:pt>
                <c:pt idx="10707">
                  <c:v>3.60912E-8</c:v>
                </c:pt>
                <c:pt idx="10708">
                  <c:v>3.6097500000000003E-8</c:v>
                </c:pt>
                <c:pt idx="10709">
                  <c:v>3.6103700000000001E-8</c:v>
                </c:pt>
                <c:pt idx="10710">
                  <c:v>3.6109999999999997E-8</c:v>
                </c:pt>
                <c:pt idx="10711">
                  <c:v>3.6116200000000001E-8</c:v>
                </c:pt>
                <c:pt idx="10712">
                  <c:v>3.6122499999999998E-8</c:v>
                </c:pt>
                <c:pt idx="10713">
                  <c:v>3.6128700000000002E-8</c:v>
                </c:pt>
                <c:pt idx="10714">
                  <c:v>3.6134999999999999E-8</c:v>
                </c:pt>
                <c:pt idx="10715">
                  <c:v>3.6141199999999997E-8</c:v>
                </c:pt>
                <c:pt idx="10716">
                  <c:v>3.61475E-8</c:v>
                </c:pt>
                <c:pt idx="10717">
                  <c:v>3.6153699999999998E-8</c:v>
                </c:pt>
                <c:pt idx="10718">
                  <c:v>3.6160000000000001E-8</c:v>
                </c:pt>
                <c:pt idx="10719">
                  <c:v>3.6166199999999999E-8</c:v>
                </c:pt>
                <c:pt idx="10720">
                  <c:v>3.6172500000000002E-8</c:v>
                </c:pt>
                <c:pt idx="10721">
                  <c:v>3.61787E-8</c:v>
                </c:pt>
                <c:pt idx="10722">
                  <c:v>3.6185000000000003E-8</c:v>
                </c:pt>
                <c:pt idx="10723">
                  <c:v>3.6191200000000001E-8</c:v>
                </c:pt>
                <c:pt idx="10724">
                  <c:v>3.6197499999999997E-8</c:v>
                </c:pt>
                <c:pt idx="10725">
                  <c:v>3.6203700000000001E-8</c:v>
                </c:pt>
                <c:pt idx="10726">
                  <c:v>3.6209999999999998E-8</c:v>
                </c:pt>
                <c:pt idx="10727">
                  <c:v>3.6216200000000002E-8</c:v>
                </c:pt>
                <c:pt idx="10728">
                  <c:v>3.6222499999999999E-8</c:v>
                </c:pt>
                <c:pt idx="10729">
                  <c:v>3.6228699999999997E-8</c:v>
                </c:pt>
                <c:pt idx="10730">
                  <c:v>3.6235E-8</c:v>
                </c:pt>
                <c:pt idx="10731">
                  <c:v>3.6241199999999998E-8</c:v>
                </c:pt>
                <c:pt idx="10732">
                  <c:v>3.6247500000000001E-8</c:v>
                </c:pt>
                <c:pt idx="10733">
                  <c:v>3.6253699999999999E-8</c:v>
                </c:pt>
                <c:pt idx="10734">
                  <c:v>3.6260000000000002E-8</c:v>
                </c:pt>
                <c:pt idx="10735">
                  <c:v>3.62662E-8</c:v>
                </c:pt>
                <c:pt idx="10736">
                  <c:v>3.6272500000000003E-8</c:v>
                </c:pt>
                <c:pt idx="10737">
                  <c:v>3.62787E-8</c:v>
                </c:pt>
                <c:pt idx="10738">
                  <c:v>3.6284999999999997E-8</c:v>
                </c:pt>
                <c:pt idx="10739">
                  <c:v>3.6291200000000001E-8</c:v>
                </c:pt>
                <c:pt idx="10740">
                  <c:v>3.6297499999999998E-8</c:v>
                </c:pt>
                <c:pt idx="10741">
                  <c:v>3.6303700000000002E-8</c:v>
                </c:pt>
                <c:pt idx="10742">
                  <c:v>3.6309999999999999E-8</c:v>
                </c:pt>
                <c:pt idx="10743">
                  <c:v>3.6316200000000003E-8</c:v>
                </c:pt>
                <c:pt idx="10744">
                  <c:v>3.63225E-8</c:v>
                </c:pt>
                <c:pt idx="10745">
                  <c:v>3.6328699999999998E-8</c:v>
                </c:pt>
                <c:pt idx="10746">
                  <c:v>3.6335000000000001E-8</c:v>
                </c:pt>
                <c:pt idx="10747">
                  <c:v>3.6341199999999999E-8</c:v>
                </c:pt>
                <c:pt idx="10748">
                  <c:v>3.6347500000000002E-8</c:v>
                </c:pt>
                <c:pt idx="10749">
                  <c:v>3.6353699999999999E-8</c:v>
                </c:pt>
                <c:pt idx="10750">
                  <c:v>3.6360000000000003E-8</c:v>
                </c:pt>
                <c:pt idx="10751">
                  <c:v>3.63662E-8</c:v>
                </c:pt>
                <c:pt idx="10752">
                  <c:v>3.6372499999999997E-8</c:v>
                </c:pt>
                <c:pt idx="10753">
                  <c:v>3.6378700000000001E-8</c:v>
                </c:pt>
                <c:pt idx="10754">
                  <c:v>3.6384999999999998E-8</c:v>
                </c:pt>
                <c:pt idx="10755">
                  <c:v>3.6391200000000002E-8</c:v>
                </c:pt>
                <c:pt idx="10756">
                  <c:v>3.6397499999999999E-8</c:v>
                </c:pt>
                <c:pt idx="10757">
                  <c:v>3.6403700000000003E-8</c:v>
                </c:pt>
                <c:pt idx="10758">
                  <c:v>3.641E-8</c:v>
                </c:pt>
                <c:pt idx="10759">
                  <c:v>3.6416199999999998E-8</c:v>
                </c:pt>
                <c:pt idx="10760">
                  <c:v>3.6422500000000001E-8</c:v>
                </c:pt>
                <c:pt idx="10761">
                  <c:v>3.6428699999999998E-8</c:v>
                </c:pt>
                <c:pt idx="10762">
                  <c:v>3.6435000000000002E-8</c:v>
                </c:pt>
                <c:pt idx="10763">
                  <c:v>3.6441199999999999E-8</c:v>
                </c:pt>
                <c:pt idx="10764">
                  <c:v>3.6447500000000003E-8</c:v>
                </c:pt>
                <c:pt idx="10765">
                  <c:v>3.64537E-8</c:v>
                </c:pt>
                <c:pt idx="10766">
                  <c:v>3.6459999999999997E-8</c:v>
                </c:pt>
                <c:pt idx="10767">
                  <c:v>3.6466200000000001E-8</c:v>
                </c:pt>
                <c:pt idx="10768">
                  <c:v>3.6472499999999998E-8</c:v>
                </c:pt>
                <c:pt idx="10769">
                  <c:v>3.6478700000000002E-8</c:v>
                </c:pt>
                <c:pt idx="10770">
                  <c:v>3.6484999999999999E-8</c:v>
                </c:pt>
                <c:pt idx="10771">
                  <c:v>3.6491200000000003E-8</c:v>
                </c:pt>
                <c:pt idx="10772">
                  <c:v>3.64975E-8</c:v>
                </c:pt>
                <c:pt idx="10773">
                  <c:v>3.6503699999999998E-8</c:v>
                </c:pt>
                <c:pt idx="10774">
                  <c:v>3.6510000000000001E-8</c:v>
                </c:pt>
                <c:pt idx="10775">
                  <c:v>3.6516199999999998E-8</c:v>
                </c:pt>
                <c:pt idx="10776">
                  <c:v>3.6522500000000002E-8</c:v>
                </c:pt>
                <c:pt idx="10777">
                  <c:v>3.6528699999999999E-8</c:v>
                </c:pt>
                <c:pt idx="10778">
                  <c:v>3.6535000000000003E-8</c:v>
                </c:pt>
                <c:pt idx="10779">
                  <c:v>3.65412E-8</c:v>
                </c:pt>
                <c:pt idx="10780">
                  <c:v>3.6547499999999997E-8</c:v>
                </c:pt>
                <c:pt idx="10781">
                  <c:v>3.6553700000000001E-8</c:v>
                </c:pt>
                <c:pt idx="10782">
                  <c:v>3.6559999999999998E-8</c:v>
                </c:pt>
                <c:pt idx="10783">
                  <c:v>3.6566200000000002E-8</c:v>
                </c:pt>
                <c:pt idx="10784">
                  <c:v>3.6572499999999999E-8</c:v>
                </c:pt>
                <c:pt idx="10785">
                  <c:v>3.6578700000000003E-8</c:v>
                </c:pt>
                <c:pt idx="10786">
                  <c:v>3.6585E-8</c:v>
                </c:pt>
                <c:pt idx="10787">
                  <c:v>3.6591199999999997E-8</c:v>
                </c:pt>
                <c:pt idx="10788">
                  <c:v>3.6597500000000001E-8</c:v>
                </c:pt>
                <c:pt idx="10789">
                  <c:v>3.6603699999999998E-8</c:v>
                </c:pt>
                <c:pt idx="10790">
                  <c:v>3.6610000000000002E-8</c:v>
                </c:pt>
                <c:pt idx="10791">
                  <c:v>3.6616199999999999E-8</c:v>
                </c:pt>
                <c:pt idx="10792">
                  <c:v>3.6622500000000003E-8</c:v>
                </c:pt>
                <c:pt idx="10793">
                  <c:v>3.66287E-8</c:v>
                </c:pt>
                <c:pt idx="10794">
                  <c:v>3.6634999999999997E-8</c:v>
                </c:pt>
                <c:pt idx="10795">
                  <c:v>3.6641200000000001E-8</c:v>
                </c:pt>
                <c:pt idx="10796">
                  <c:v>3.6647499999999998E-8</c:v>
                </c:pt>
                <c:pt idx="10797">
                  <c:v>3.6653700000000002E-8</c:v>
                </c:pt>
                <c:pt idx="10798">
                  <c:v>3.6659999999999999E-8</c:v>
                </c:pt>
                <c:pt idx="10799">
                  <c:v>3.6666200000000003E-8</c:v>
                </c:pt>
                <c:pt idx="10800">
                  <c:v>3.66725E-8</c:v>
                </c:pt>
                <c:pt idx="10801">
                  <c:v>3.6678699999999997E-8</c:v>
                </c:pt>
                <c:pt idx="10802">
                  <c:v>3.6685000000000001E-8</c:v>
                </c:pt>
                <c:pt idx="10803">
                  <c:v>3.6691199999999998E-8</c:v>
                </c:pt>
                <c:pt idx="10804">
                  <c:v>3.6697500000000002E-8</c:v>
                </c:pt>
                <c:pt idx="10805">
                  <c:v>3.6703699999999999E-8</c:v>
                </c:pt>
                <c:pt idx="10806">
                  <c:v>3.6710000000000002E-8</c:v>
                </c:pt>
                <c:pt idx="10807">
                  <c:v>3.67162E-8</c:v>
                </c:pt>
                <c:pt idx="10808">
                  <c:v>3.6722499999999997E-8</c:v>
                </c:pt>
                <c:pt idx="10809">
                  <c:v>3.6728700000000001E-8</c:v>
                </c:pt>
                <c:pt idx="10810">
                  <c:v>3.6734999999999998E-8</c:v>
                </c:pt>
                <c:pt idx="10811">
                  <c:v>3.6741200000000002E-8</c:v>
                </c:pt>
                <c:pt idx="10812">
                  <c:v>3.6747499999999999E-8</c:v>
                </c:pt>
                <c:pt idx="10813">
                  <c:v>3.6753700000000003E-8</c:v>
                </c:pt>
                <c:pt idx="10814">
                  <c:v>3.676E-8</c:v>
                </c:pt>
                <c:pt idx="10815">
                  <c:v>3.6766199999999997E-8</c:v>
                </c:pt>
                <c:pt idx="10816">
                  <c:v>3.6772500000000001E-8</c:v>
                </c:pt>
                <c:pt idx="10817">
                  <c:v>3.6778699999999998E-8</c:v>
                </c:pt>
                <c:pt idx="10818">
                  <c:v>3.6785000000000001E-8</c:v>
                </c:pt>
                <c:pt idx="10819">
                  <c:v>3.6791199999999999E-8</c:v>
                </c:pt>
                <c:pt idx="10820">
                  <c:v>3.6797500000000002E-8</c:v>
                </c:pt>
                <c:pt idx="10821">
                  <c:v>3.68037E-8</c:v>
                </c:pt>
                <c:pt idx="10822">
                  <c:v>3.6809999999999997E-8</c:v>
                </c:pt>
                <c:pt idx="10823">
                  <c:v>3.6816200000000001E-8</c:v>
                </c:pt>
                <c:pt idx="10824">
                  <c:v>3.6822499999999998E-8</c:v>
                </c:pt>
                <c:pt idx="10825">
                  <c:v>3.6828700000000002E-8</c:v>
                </c:pt>
                <c:pt idx="10826">
                  <c:v>3.6834999999999999E-8</c:v>
                </c:pt>
                <c:pt idx="10827">
                  <c:v>3.6841200000000003E-8</c:v>
                </c:pt>
                <c:pt idx="10828">
                  <c:v>3.68475E-8</c:v>
                </c:pt>
                <c:pt idx="10829">
                  <c:v>3.6853699999999997E-8</c:v>
                </c:pt>
                <c:pt idx="10830">
                  <c:v>3.6860000000000001E-8</c:v>
                </c:pt>
                <c:pt idx="10831">
                  <c:v>3.6866199999999998E-8</c:v>
                </c:pt>
                <c:pt idx="10832">
                  <c:v>3.6872500000000001E-8</c:v>
                </c:pt>
                <c:pt idx="10833">
                  <c:v>3.6878699999999999E-8</c:v>
                </c:pt>
                <c:pt idx="10834">
                  <c:v>3.6885000000000002E-8</c:v>
                </c:pt>
                <c:pt idx="10835">
                  <c:v>3.68912E-8</c:v>
                </c:pt>
                <c:pt idx="10836">
                  <c:v>3.6897499999999997E-8</c:v>
                </c:pt>
                <c:pt idx="10837">
                  <c:v>3.6903700000000001E-8</c:v>
                </c:pt>
                <c:pt idx="10838">
                  <c:v>3.6909999999999998E-8</c:v>
                </c:pt>
                <c:pt idx="10839">
                  <c:v>3.6916200000000002E-8</c:v>
                </c:pt>
                <c:pt idx="10840">
                  <c:v>3.6922499999999999E-8</c:v>
                </c:pt>
                <c:pt idx="10841">
                  <c:v>3.6928700000000003E-8</c:v>
                </c:pt>
                <c:pt idx="10842">
                  <c:v>3.6935E-8</c:v>
                </c:pt>
                <c:pt idx="10843">
                  <c:v>3.6941199999999997E-8</c:v>
                </c:pt>
                <c:pt idx="10844">
                  <c:v>3.69475E-8</c:v>
                </c:pt>
                <c:pt idx="10845">
                  <c:v>3.6953699999999998E-8</c:v>
                </c:pt>
                <c:pt idx="10846">
                  <c:v>3.6960000000000001E-8</c:v>
                </c:pt>
                <c:pt idx="10847">
                  <c:v>3.6966199999999999E-8</c:v>
                </c:pt>
                <c:pt idx="10848">
                  <c:v>3.6972500000000002E-8</c:v>
                </c:pt>
                <c:pt idx="10849">
                  <c:v>3.69787E-8</c:v>
                </c:pt>
                <c:pt idx="10850">
                  <c:v>3.6985000000000003E-8</c:v>
                </c:pt>
                <c:pt idx="10851">
                  <c:v>3.6991200000000001E-8</c:v>
                </c:pt>
                <c:pt idx="10852">
                  <c:v>3.6997499999999998E-8</c:v>
                </c:pt>
                <c:pt idx="10853">
                  <c:v>3.7003700000000002E-8</c:v>
                </c:pt>
                <c:pt idx="10854">
                  <c:v>3.7009999999999999E-8</c:v>
                </c:pt>
                <c:pt idx="10855">
                  <c:v>3.7016200000000003E-8</c:v>
                </c:pt>
                <c:pt idx="10856">
                  <c:v>3.7022499999999999E-8</c:v>
                </c:pt>
                <c:pt idx="10857">
                  <c:v>3.7028699999999997E-8</c:v>
                </c:pt>
                <c:pt idx="10858">
                  <c:v>3.7035E-8</c:v>
                </c:pt>
                <c:pt idx="10859">
                  <c:v>3.7041199999999998E-8</c:v>
                </c:pt>
                <c:pt idx="10860">
                  <c:v>3.7047500000000001E-8</c:v>
                </c:pt>
                <c:pt idx="10861">
                  <c:v>3.7053699999999999E-8</c:v>
                </c:pt>
                <c:pt idx="10862">
                  <c:v>3.7060000000000002E-8</c:v>
                </c:pt>
                <c:pt idx="10863">
                  <c:v>3.70662E-8</c:v>
                </c:pt>
                <c:pt idx="10864">
                  <c:v>3.7072500000000003E-8</c:v>
                </c:pt>
                <c:pt idx="10865">
                  <c:v>3.7078700000000001E-8</c:v>
                </c:pt>
                <c:pt idx="10866">
                  <c:v>3.7084999999999998E-8</c:v>
                </c:pt>
                <c:pt idx="10867">
                  <c:v>3.7091200000000002E-8</c:v>
                </c:pt>
                <c:pt idx="10868">
                  <c:v>3.7097499999999999E-8</c:v>
                </c:pt>
                <c:pt idx="10869">
                  <c:v>3.7103700000000003E-8</c:v>
                </c:pt>
                <c:pt idx="10870">
                  <c:v>3.7109999999999999E-8</c:v>
                </c:pt>
                <c:pt idx="10871">
                  <c:v>3.7116199999999997E-8</c:v>
                </c:pt>
                <c:pt idx="10872">
                  <c:v>3.71225E-8</c:v>
                </c:pt>
                <c:pt idx="10873">
                  <c:v>3.7128699999999998E-8</c:v>
                </c:pt>
                <c:pt idx="10874">
                  <c:v>3.7135000000000001E-8</c:v>
                </c:pt>
                <c:pt idx="10875">
                  <c:v>3.7141199999999999E-8</c:v>
                </c:pt>
                <c:pt idx="10876">
                  <c:v>3.7147500000000002E-8</c:v>
                </c:pt>
                <c:pt idx="10877">
                  <c:v>3.71537E-8</c:v>
                </c:pt>
                <c:pt idx="10878">
                  <c:v>3.7160000000000003E-8</c:v>
                </c:pt>
                <c:pt idx="10879">
                  <c:v>3.7166200000000001E-8</c:v>
                </c:pt>
                <c:pt idx="10880">
                  <c:v>3.7172499999999998E-8</c:v>
                </c:pt>
                <c:pt idx="10881">
                  <c:v>3.7178700000000002E-8</c:v>
                </c:pt>
                <c:pt idx="10882">
                  <c:v>3.7184999999999998E-8</c:v>
                </c:pt>
                <c:pt idx="10883">
                  <c:v>3.7191200000000003E-8</c:v>
                </c:pt>
                <c:pt idx="10884">
                  <c:v>3.7197499999999999E-8</c:v>
                </c:pt>
                <c:pt idx="10885">
                  <c:v>3.7203699999999997E-8</c:v>
                </c:pt>
                <c:pt idx="10886">
                  <c:v>3.721E-8</c:v>
                </c:pt>
                <c:pt idx="10887">
                  <c:v>3.7216199999999998E-8</c:v>
                </c:pt>
                <c:pt idx="10888">
                  <c:v>3.7222500000000001E-8</c:v>
                </c:pt>
                <c:pt idx="10889">
                  <c:v>3.7228699999999999E-8</c:v>
                </c:pt>
                <c:pt idx="10890">
                  <c:v>3.7235000000000002E-8</c:v>
                </c:pt>
                <c:pt idx="10891">
                  <c:v>3.72412E-8</c:v>
                </c:pt>
                <c:pt idx="10892">
                  <c:v>3.7247500000000003E-8</c:v>
                </c:pt>
                <c:pt idx="10893">
                  <c:v>3.7253700000000001E-8</c:v>
                </c:pt>
                <c:pt idx="10894">
                  <c:v>3.7259999999999997E-8</c:v>
                </c:pt>
                <c:pt idx="10895">
                  <c:v>3.7266200000000002E-8</c:v>
                </c:pt>
                <c:pt idx="10896">
                  <c:v>3.7272499999999998E-8</c:v>
                </c:pt>
                <c:pt idx="10897">
                  <c:v>3.7278700000000003E-8</c:v>
                </c:pt>
                <c:pt idx="10898">
                  <c:v>3.7284999999999999E-8</c:v>
                </c:pt>
                <c:pt idx="10899">
                  <c:v>3.7291199999999997E-8</c:v>
                </c:pt>
                <c:pt idx="10900">
                  <c:v>3.72975E-8</c:v>
                </c:pt>
                <c:pt idx="10901">
                  <c:v>3.7303699999999998E-8</c:v>
                </c:pt>
                <c:pt idx="10902">
                  <c:v>3.7310000000000001E-8</c:v>
                </c:pt>
                <c:pt idx="10903">
                  <c:v>3.7316199999999999E-8</c:v>
                </c:pt>
                <c:pt idx="10904">
                  <c:v>3.7322500000000002E-8</c:v>
                </c:pt>
                <c:pt idx="10905">
                  <c:v>3.73287E-8</c:v>
                </c:pt>
                <c:pt idx="10906">
                  <c:v>3.7335000000000003E-8</c:v>
                </c:pt>
                <c:pt idx="10907">
                  <c:v>3.7341200000000001E-8</c:v>
                </c:pt>
                <c:pt idx="10908">
                  <c:v>3.7347499999999997E-8</c:v>
                </c:pt>
                <c:pt idx="10909">
                  <c:v>3.7353700000000002E-8</c:v>
                </c:pt>
                <c:pt idx="10910">
                  <c:v>3.7359999999999998E-8</c:v>
                </c:pt>
                <c:pt idx="10911">
                  <c:v>3.7366200000000003E-8</c:v>
                </c:pt>
                <c:pt idx="10912">
                  <c:v>3.7372499999999999E-8</c:v>
                </c:pt>
                <c:pt idx="10913">
                  <c:v>3.7378699999999997E-8</c:v>
                </c:pt>
                <c:pt idx="10914">
                  <c:v>3.7385E-8</c:v>
                </c:pt>
                <c:pt idx="10915">
                  <c:v>3.7391199999999998E-8</c:v>
                </c:pt>
                <c:pt idx="10916">
                  <c:v>3.7397500000000001E-8</c:v>
                </c:pt>
                <c:pt idx="10917">
                  <c:v>3.7403699999999999E-8</c:v>
                </c:pt>
                <c:pt idx="10918">
                  <c:v>3.7410000000000002E-8</c:v>
                </c:pt>
                <c:pt idx="10919">
                  <c:v>3.74162E-8</c:v>
                </c:pt>
                <c:pt idx="10920">
                  <c:v>3.7422500000000003E-8</c:v>
                </c:pt>
                <c:pt idx="10921">
                  <c:v>3.7428700000000001E-8</c:v>
                </c:pt>
                <c:pt idx="10922">
                  <c:v>3.7434999999999997E-8</c:v>
                </c:pt>
                <c:pt idx="10923">
                  <c:v>3.7441200000000002E-8</c:v>
                </c:pt>
                <c:pt idx="10924">
                  <c:v>3.7447499999999998E-8</c:v>
                </c:pt>
                <c:pt idx="10925">
                  <c:v>3.7453700000000003E-8</c:v>
                </c:pt>
                <c:pt idx="10926">
                  <c:v>3.7459999999999999E-8</c:v>
                </c:pt>
                <c:pt idx="10927">
                  <c:v>3.7466199999999997E-8</c:v>
                </c:pt>
                <c:pt idx="10928">
                  <c:v>3.74725E-8</c:v>
                </c:pt>
                <c:pt idx="10929">
                  <c:v>3.7478699999999998E-8</c:v>
                </c:pt>
                <c:pt idx="10930">
                  <c:v>3.7485000000000001E-8</c:v>
                </c:pt>
                <c:pt idx="10931">
                  <c:v>3.7491199999999999E-8</c:v>
                </c:pt>
                <c:pt idx="10932">
                  <c:v>3.7497500000000002E-8</c:v>
                </c:pt>
                <c:pt idx="10933">
                  <c:v>3.75037E-8</c:v>
                </c:pt>
                <c:pt idx="10934">
                  <c:v>3.7510000000000003E-8</c:v>
                </c:pt>
                <c:pt idx="10935">
                  <c:v>3.7516200000000001E-8</c:v>
                </c:pt>
                <c:pt idx="10936">
                  <c:v>3.7522499999999997E-8</c:v>
                </c:pt>
                <c:pt idx="10937">
                  <c:v>3.7528700000000002E-8</c:v>
                </c:pt>
                <c:pt idx="10938">
                  <c:v>3.7534999999999998E-8</c:v>
                </c:pt>
                <c:pt idx="10939">
                  <c:v>3.7541200000000003E-8</c:v>
                </c:pt>
                <c:pt idx="10940">
                  <c:v>3.7547499999999999E-8</c:v>
                </c:pt>
                <c:pt idx="10941">
                  <c:v>3.7553699999999997E-8</c:v>
                </c:pt>
                <c:pt idx="10942">
                  <c:v>3.756E-8</c:v>
                </c:pt>
                <c:pt idx="10943">
                  <c:v>3.7566199999999998E-8</c:v>
                </c:pt>
                <c:pt idx="10944">
                  <c:v>3.7572500000000001E-8</c:v>
                </c:pt>
                <c:pt idx="10945">
                  <c:v>3.7578699999999999E-8</c:v>
                </c:pt>
                <c:pt idx="10946">
                  <c:v>3.7585000000000002E-8</c:v>
                </c:pt>
                <c:pt idx="10947">
                  <c:v>3.75912E-8</c:v>
                </c:pt>
                <c:pt idx="10948">
                  <c:v>3.7597500000000003E-8</c:v>
                </c:pt>
                <c:pt idx="10949">
                  <c:v>3.7603700000000001E-8</c:v>
                </c:pt>
                <c:pt idx="10950">
                  <c:v>3.7609999999999997E-8</c:v>
                </c:pt>
                <c:pt idx="10951">
                  <c:v>3.7616200000000002E-8</c:v>
                </c:pt>
                <c:pt idx="10952">
                  <c:v>3.7622499999999998E-8</c:v>
                </c:pt>
                <c:pt idx="10953">
                  <c:v>3.7628700000000003E-8</c:v>
                </c:pt>
                <c:pt idx="10954">
                  <c:v>3.7634999999999999E-8</c:v>
                </c:pt>
                <c:pt idx="10955">
                  <c:v>3.7641199999999997E-8</c:v>
                </c:pt>
                <c:pt idx="10956">
                  <c:v>3.76475E-8</c:v>
                </c:pt>
                <c:pt idx="10957">
                  <c:v>3.7653699999999998E-8</c:v>
                </c:pt>
                <c:pt idx="10958">
                  <c:v>3.7660000000000001E-8</c:v>
                </c:pt>
                <c:pt idx="10959">
                  <c:v>3.7666199999999999E-8</c:v>
                </c:pt>
                <c:pt idx="10960">
                  <c:v>3.7672500000000002E-8</c:v>
                </c:pt>
                <c:pt idx="10961">
                  <c:v>3.76787E-8</c:v>
                </c:pt>
                <c:pt idx="10962">
                  <c:v>3.7685000000000003E-8</c:v>
                </c:pt>
                <c:pt idx="10963">
                  <c:v>3.7691200000000001E-8</c:v>
                </c:pt>
                <c:pt idx="10964">
                  <c:v>3.7697499999999997E-8</c:v>
                </c:pt>
                <c:pt idx="10965">
                  <c:v>3.7703700000000002E-8</c:v>
                </c:pt>
                <c:pt idx="10966">
                  <c:v>3.7709999999999998E-8</c:v>
                </c:pt>
                <c:pt idx="10967">
                  <c:v>3.7716200000000003E-8</c:v>
                </c:pt>
                <c:pt idx="10968">
                  <c:v>3.7722499999999999E-8</c:v>
                </c:pt>
                <c:pt idx="10969">
                  <c:v>3.7728699999999997E-8</c:v>
                </c:pt>
                <c:pt idx="10970">
                  <c:v>3.7735E-8</c:v>
                </c:pt>
                <c:pt idx="10971">
                  <c:v>3.7741199999999998E-8</c:v>
                </c:pt>
                <c:pt idx="10972">
                  <c:v>3.7747500000000001E-8</c:v>
                </c:pt>
                <c:pt idx="10973">
                  <c:v>3.7753699999999999E-8</c:v>
                </c:pt>
                <c:pt idx="10974">
                  <c:v>3.7760000000000002E-8</c:v>
                </c:pt>
                <c:pt idx="10975">
                  <c:v>3.77662E-8</c:v>
                </c:pt>
                <c:pt idx="10976">
                  <c:v>3.7772500000000003E-8</c:v>
                </c:pt>
                <c:pt idx="10977">
                  <c:v>3.7778700000000001E-8</c:v>
                </c:pt>
                <c:pt idx="10978">
                  <c:v>3.7784999999999997E-8</c:v>
                </c:pt>
                <c:pt idx="10979">
                  <c:v>3.7791200000000002E-8</c:v>
                </c:pt>
                <c:pt idx="10980">
                  <c:v>3.7797499999999998E-8</c:v>
                </c:pt>
                <c:pt idx="10981">
                  <c:v>3.7803700000000003E-8</c:v>
                </c:pt>
                <c:pt idx="10982">
                  <c:v>3.7809999999999999E-8</c:v>
                </c:pt>
                <c:pt idx="10983">
                  <c:v>3.7816199999999997E-8</c:v>
                </c:pt>
                <c:pt idx="10984">
                  <c:v>3.78225E-8</c:v>
                </c:pt>
                <c:pt idx="10985">
                  <c:v>3.7828699999999998E-8</c:v>
                </c:pt>
                <c:pt idx="10986">
                  <c:v>3.7835000000000001E-8</c:v>
                </c:pt>
                <c:pt idx="10987">
                  <c:v>3.7841199999999999E-8</c:v>
                </c:pt>
                <c:pt idx="10988">
                  <c:v>3.7847500000000002E-8</c:v>
                </c:pt>
                <c:pt idx="10989">
                  <c:v>3.78537E-8</c:v>
                </c:pt>
                <c:pt idx="10990">
                  <c:v>3.7860000000000003E-8</c:v>
                </c:pt>
                <c:pt idx="10991">
                  <c:v>3.7866200000000001E-8</c:v>
                </c:pt>
                <c:pt idx="10992">
                  <c:v>3.7872499999999997E-8</c:v>
                </c:pt>
                <c:pt idx="10993">
                  <c:v>3.7878700000000002E-8</c:v>
                </c:pt>
                <c:pt idx="10994">
                  <c:v>3.7884999999999998E-8</c:v>
                </c:pt>
                <c:pt idx="10995">
                  <c:v>3.7891200000000002E-8</c:v>
                </c:pt>
                <c:pt idx="10996">
                  <c:v>3.7897499999999999E-8</c:v>
                </c:pt>
                <c:pt idx="10997">
                  <c:v>3.7903699999999997E-8</c:v>
                </c:pt>
                <c:pt idx="10998">
                  <c:v>3.791E-8</c:v>
                </c:pt>
                <c:pt idx="10999">
                  <c:v>3.7916199999999998E-8</c:v>
                </c:pt>
                <c:pt idx="11000">
                  <c:v>3.7922500000000001E-8</c:v>
                </c:pt>
                <c:pt idx="11001">
                  <c:v>3.7928699999999999E-8</c:v>
                </c:pt>
                <c:pt idx="11002">
                  <c:v>3.7935000000000002E-8</c:v>
                </c:pt>
                <c:pt idx="11003">
                  <c:v>3.79412E-8</c:v>
                </c:pt>
                <c:pt idx="11004">
                  <c:v>3.7947500000000003E-8</c:v>
                </c:pt>
                <c:pt idx="11005">
                  <c:v>3.7953700000000001E-8</c:v>
                </c:pt>
                <c:pt idx="11006">
                  <c:v>3.7959999999999997E-8</c:v>
                </c:pt>
                <c:pt idx="11007">
                  <c:v>3.7966200000000002E-8</c:v>
                </c:pt>
                <c:pt idx="11008">
                  <c:v>3.7972499999999998E-8</c:v>
                </c:pt>
                <c:pt idx="11009">
                  <c:v>3.7978700000000002E-8</c:v>
                </c:pt>
                <c:pt idx="11010">
                  <c:v>3.7984999999999999E-8</c:v>
                </c:pt>
                <c:pt idx="11011">
                  <c:v>3.7991199999999997E-8</c:v>
                </c:pt>
                <c:pt idx="11012">
                  <c:v>3.79975E-8</c:v>
                </c:pt>
                <c:pt idx="11013">
                  <c:v>3.8003699999999998E-8</c:v>
                </c:pt>
                <c:pt idx="11014">
                  <c:v>3.8010000000000001E-8</c:v>
                </c:pt>
                <c:pt idx="11015">
                  <c:v>3.8016199999999999E-8</c:v>
                </c:pt>
                <c:pt idx="11016">
                  <c:v>3.8022500000000002E-8</c:v>
                </c:pt>
                <c:pt idx="11017">
                  <c:v>3.80287E-8</c:v>
                </c:pt>
                <c:pt idx="11018">
                  <c:v>3.8035000000000003E-8</c:v>
                </c:pt>
                <c:pt idx="11019">
                  <c:v>3.8041200000000001E-8</c:v>
                </c:pt>
                <c:pt idx="11020">
                  <c:v>3.8047499999999997E-8</c:v>
                </c:pt>
                <c:pt idx="11021">
                  <c:v>3.8053700000000001E-8</c:v>
                </c:pt>
                <c:pt idx="11022">
                  <c:v>3.8059999999999998E-8</c:v>
                </c:pt>
                <c:pt idx="11023">
                  <c:v>3.8066200000000002E-8</c:v>
                </c:pt>
                <c:pt idx="11024">
                  <c:v>3.8072499999999999E-8</c:v>
                </c:pt>
                <c:pt idx="11025">
                  <c:v>3.8078699999999997E-8</c:v>
                </c:pt>
                <c:pt idx="11026">
                  <c:v>3.8085E-8</c:v>
                </c:pt>
                <c:pt idx="11027">
                  <c:v>3.8091199999999998E-8</c:v>
                </c:pt>
                <c:pt idx="11028">
                  <c:v>3.8097500000000001E-8</c:v>
                </c:pt>
                <c:pt idx="11029">
                  <c:v>3.8103699999999999E-8</c:v>
                </c:pt>
                <c:pt idx="11030">
                  <c:v>3.8110000000000002E-8</c:v>
                </c:pt>
                <c:pt idx="11031">
                  <c:v>3.81162E-8</c:v>
                </c:pt>
                <c:pt idx="11032">
                  <c:v>3.8122500000000003E-8</c:v>
                </c:pt>
                <c:pt idx="11033">
                  <c:v>3.81287E-8</c:v>
                </c:pt>
                <c:pt idx="11034">
                  <c:v>3.8134999999999997E-8</c:v>
                </c:pt>
                <c:pt idx="11035">
                  <c:v>3.8141200000000001E-8</c:v>
                </c:pt>
                <c:pt idx="11036">
                  <c:v>3.8147499999999998E-8</c:v>
                </c:pt>
                <c:pt idx="11037">
                  <c:v>3.8153700000000002E-8</c:v>
                </c:pt>
                <c:pt idx="11038">
                  <c:v>3.8159999999999999E-8</c:v>
                </c:pt>
                <c:pt idx="11039">
                  <c:v>3.8166200000000003E-8</c:v>
                </c:pt>
                <c:pt idx="11040">
                  <c:v>3.81725E-8</c:v>
                </c:pt>
                <c:pt idx="11041">
                  <c:v>3.8178699999999998E-8</c:v>
                </c:pt>
                <c:pt idx="11042">
                  <c:v>3.8185000000000001E-8</c:v>
                </c:pt>
                <c:pt idx="11043">
                  <c:v>3.8191199999999999E-8</c:v>
                </c:pt>
                <c:pt idx="11044">
                  <c:v>3.8197500000000002E-8</c:v>
                </c:pt>
                <c:pt idx="11045">
                  <c:v>3.82037E-8</c:v>
                </c:pt>
                <c:pt idx="11046">
                  <c:v>3.8210000000000003E-8</c:v>
                </c:pt>
                <c:pt idx="11047">
                  <c:v>3.82162E-8</c:v>
                </c:pt>
                <c:pt idx="11048">
                  <c:v>3.8222499999999997E-8</c:v>
                </c:pt>
                <c:pt idx="11049">
                  <c:v>3.8228700000000001E-8</c:v>
                </c:pt>
                <c:pt idx="11050">
                  <c:v>3.8234999999999998E-8</c:v>
                </c:pt>
                <c:pt idx="11051">
                  <c:v>3.8241200000000002E-8</c:v>
                </c:pt>
                <c:pt idx="11052">
                  <c:v>3.8247499999999999E-8</c:v>
                </c:pt>
                <c:pt idx="11053">
                  <c:v>3.8253700000000003E-8</c:v>
                </c:pt>
                <c:pt idx="11054">
                  <c:v>3.826E-8</c:v>
                </c:pt>
                <c:pt idx="11055">
                  <c:v>3.8266199999999998E-8</c:v>
                </c:pt>
                <c:pt idx="11056">
                  <c:v>3.8272500000000001E-8</c:v>
                </c:pt>
                <c:pt idx="11057">
                  <c:v>3.8278699999999999E-8</c:v>
                </c:pt>
                <c:pt idx="11058">
                  <c:v>3.8285000000000002E-8</c:v>
                </c:pt>
                <c:pt idx="11059">
                  <c:v>3.8291199999999999E-8</c:v>
                </c:pt>
                <c:pt idx="11060">
                  <c:v>3.8297500000000003E-8</c:v>
                </c:pt>
                <c:pt idx="11061">
                  <c:v>3.83037E-8</c:v>
                </c:pt>
                <c:pt idx="11062">
                  <c:v>3.8309999999999997E-8</c:v>
                </c:pt>
                <c:pt idx="11063">
                  <c:v>3.8316200000000001E-8</c:v>
                </c:pt>
                <c:pt idx="11064">
                  <c:v>3.8322499999999998E-8</c:v>
                </c:pt>
                <c:pt idx="11065">
                  <c:v>3.8328700000000002E-8</c:v>
                </c:pt>
                <c:pt idx="11066">
                  <c:v>3.8334999999999999E-8</c:v>
                </c:pt>
                <c:pt idx="11067">
                  <c:v>3.8341200000000003E-8</c:v>
                </c:pt>
                <c:pt idx="11068">
                  <c:v>3.83475E-8</c:v>
                </c:pt>
                <c:pt idx="11069">
                  <c:v>3.8353699999999998E-8</c:v>
                </c:pt>
                <c:pt idx="11070">
                  <c:v>3.8360000000000001E-8</c:v>
                </c:pt>
                <c:pt idx="11071">
                  <c:v>3.8366199999999998E-8</c:v>
                </c:pt>
                <c:pt idx="11072">
                  <c:v>3.8372500000000002E-8</c:v>
                </c:pt>
                <c:pt idx="11073">
                  <c:v>3.8378699999999999E-8</c:v>
                </c:pt>
                <c:pt idx="11074">
                  <c:v>3.8385000000000003E-8</c:v>
                </c:pt>
                <c:pt idx="11075">
                  <c:v>3.83912E-8</c:v>
                </c:pt>
                <c:pt idx="11076">
                  <c:v>3.8397499999999997E-8</c:v>
                </c:pt>
                <c:pt idx="11077">
                  <c:v>3.8403700000000001E-8</c:v>
                </c:pt>
                <c:pt idx="11078">
                  <c:v>3.8409999999999998E-8</c:v>
                </c:pt>
                <c:pt idx="11079">
                  <c:v>3.8416200000000002E-8</c:v>
                </c:pt>
                <c:pt idx="11080">
                  <c:v>3.8422499999999999E-8</c:v>
                </c:pt>
                <c:pt idx="11081">
                  <c:v>3.8428700000000003E-8</c:v>
                </c:pt>
                <c:pt idx="11082">
                  <c:v>3.8435E-8</c:v>
                </c:pt>
                <c:pt idx="11083">
                  <c:v>3.8441199999999997E-8</c:v>
                </c:pt>
                <c:pt idx="11084">
                  <c:v>3.8447500000000001E-8</c:v>
                </c:pt>
                <c:pt idx="11085">
                  <c:v>3.8453699999999998E-8</c:v>
                </c:pt>
                <c:pt idx="11086">
                  <c:v>3.8460000000000002E-8</c:v>
                </c:pt>
                <c:pt idx="11087">
                  <c:v>3.8466199999999999E-8</c:v>
                </c:pt>
                <c:pt idx="11088">
                  <c:v>3.8472500000000003E-8</c:v>
                </c:pt>
                <c:pt idx="11089">
                  <c:v>3.84787E-8</c:v>
                </c:pt>
                <c:pt idx="11090">
                  <c:v>3.8484999999999997E-8</c:v>
                </c:pt>
                <c:pt idx="11091">
                  <c:v>3.8491200000000001E-8</c:v>
                </c:pt>
                <c:pt idx="11092">
                  <c:v>3.8497499999999998E-8</c:v>
                </c:pt>
                <c:pt idx="11093">
                  <c:v>3.8503700000000002E-8</c:v>
                </c:pt>
                <c:pt idx="11094">
                  <c:v>3.8509999999999999E-8</c:v>
                </c:pt>
                <c:pt idx="11095">
                  <c:v>3.8516200000000003E-8</c:v>
                </c:pt>
                <c:pt idx="11096">
                  <c:v>3.85225E-8</c:v>
                </c:pt>
                <c:pt idx="11097">
                  <c:v>3.8528699999999997E-8</c:v>
                </c:pt>
                <c:pt idx="11098">
                  <c:v>3.8535000000000001E-8</c:v>
                </c:pt>
                <c:pt idx="11099">
                  <c:v>3.8541199999999998E-8</c:v>
                </c:pt>
                <c:pt idx="11100">
                  <c:v>3.8547500000000002E-8</c:v>
                </c:pt>
                <c:pt idx="11101">
                  <c:v>3.8553699999999999E-8</c:v>
                </c:pt>
                <c:pt idx="11102">
                  <c:v>3.8560000000000003E-8</c:v>
                </c:pt>
                <c:pt idx="11103">
                  <c:v>3.85662E-8</c:v>
                </c:pt>
                <c:pt idx="11104">
                  <c:v>3.8572499999999997E-8</c:v>
                </c:pt>
                <c:pt idx="11105">
                  <c:v>3.8578700000000001E-8</c:v>
                </c:pt>
                <c:pt idx="11106">
                  <c:v>3.8584999999999998E-8</c:v>
                </c:pt>
                <c:pt idx="11107">
                  <c:v>3.8591200000000002E-8</c:v>
                </c:pt>
                <c:pt idx="11108">
                  <c:v>3.8597499999999999E-8</c:v>
                </c:pt>
                <c:pt idx="11109">
                  <c:v>3.8603700000000003E-8</c:v>
                </c:pt>
                <c:pt idx="11110">
                  <c:v>3.861E-8</c:v>
                </c:pt>
                <c:pt idx="11111">
                  <c:v>3.8616199999999997E-8</c:v>
                </c:pt>
                <c:pt idx="11112">
                  <c:v>3.8622500000000001E-8</c:v>
                </c:pt>
                <c:pt idx="11113">
                  <c:v>3.8628699999999998E-8</c:v>
                </c:pt>
                <c:pt idx="11114">
                  <c:v>3.8635000000000002E-8</c:v>
                </c:pt>
                <c:pt idx="11115">
                  <c:v>3.8641199999999999E-8</c:v>
                </c:pt>
                <c:pt idx="11116">
                  <c:v>3.8647500000000002E-8</c:v>
                </c:pt>
                <c:pt idx="11117">
                  <c:v>3.86537E-8</c:v>
                </c:pt>
                <c:pt idx="11118">
                  <c:v>3.8659999999999997E-8</c:v>
                </c:pt>
                <c:pt idx="11119">
                  <c:v>3.8666200000000001E-8</c:v>
                </c:pt>
                <c:pt idx="11120">
                  <c:v>3.8672499999999998E-8</c:v>
                </c:pt>
                <c:pt idx="11121">
                  <c:v>3.8678700000000002E-8</c:v>
                </c:pt>
                <c:pt idx="11122">
                  <c:v>3.8684999999999999E-8</c:v>
                </c:pt>
                <c:pt idx="11123">
                  <c:v>3.8691200000000003E-8</c:v>
                </c:pt>
                <c:pt idx="11124">
                  <c:v>3.86975E-8</c:v>
                </c:pt>
                <c:pt idx="11125">
                  <c:v>3.8703699999999997E-8</c:v>
                </c:pt>
                <c:pt idx="11126">
                  <c:v>3.8710000000000001E-8</c:v>
                </c:pt>
                <c:pt idx="11127">
                  <c:v>3.8716199999999998E-8</c:v>
                </c:pt>
                <c:pt idx="11128">
                  <c:v>3.8722500000000001E-8</c:v>
                </c:pt>
                <c:pt idx="11129">
                  <c:v>3.8728699999999999E-8</c:v>
                </c:pt>
                <c:pt idx="11130">
                  <c:v>3.8735000000000002E-8</c:v>
                </c:pt>
                <c:pt idx="11131">
                  <c:v>3.87412E-8</c:v>
                </c:pt>
                <c:pt idx="11132">
                  <c:v>3.8747499999999997E-8</c:v>
                </c:pt>
                <c:pt idx="11133">
                  <c:v>3.8753700000000001E-8</c:v>
                </c:pt>
                <c:pt idx="11134">
                  <c:v>3.8759999999999998E-8</c:v>
                </c:pt>
                <c:pt idx="11135">
                  <c:v>3.8766200000000002E-8</c:v>
                </c:pt>
                <c:pt idx="11136">
                  <c:v>3.8772499999999999E-8</c:v>
                </c:pt>
                <c:pt idx="11137">
                  <c:v>3.8778700000000003E-8</c:v>
                </c:pt>
                <c:pt idx="11138">
                  <c:v>3.8785E-8</c:v>
                </c:pt>
                <c:pt idx="11139">
                  <c:v>3.8791199999999997E-8</c:v>
                </c:pt>
                <c:pt idx="11140">
                  <c:v>3.87975E-8</c:v>
                </c:pt>
                <c:pt idx="11141">
                  <c:v>3.8803699999999998E-8</c:v>
                </c:pt>
                <c:pt idx="11142">
                  <c:v>3.8810000000000001E-8</c:v>
                </c:pt>
                <c:pt idx="11143">
                  <c:v>3.8816199999999999E-8</c:v>
                </c:pt>
                <c:pt idx="11144">
                  <c:v>3.8822500000000002E-8</c:v>
                </c:pt>
                <c:pt idx="11145">
                  <c:v>3.88287E-8</c:v>
                </c:pt>
                <c:pt idx="11146">
                  <c:v>3.8835000000000003E-8</c:v>
                </c:pt>
                <c:pt idx="11147">
                  <c:v>3.8841200000000001E-8</c:v>
                </c:pt>
                <c:pt idx="11148">
                  <c:v>3.8847499999999998E-8</c:v>
                </c:pt>
                <c:pt idx="11149">
                  <c:v>3.8853700000000002E-8</c:v>
                </c:pt>
                <c:pt idx="11150">
                  <c:v>3.8859999999999999E-8</c:v>
                </c:pt>
                <c:pt idx="11151">
                  <c:v>3.8866200000000003E-8</c:v>
                </c:pt>
                <c:pt idx="11152">
                  <c:v>3.88725E-8</c:v>
                </c:pt>
                <c:pt idx="11153">
                  <c:v>3.8878699999999997E-8</c:v>
                </c:pt>
                <c:pt idx="11154">
                  <c:v>3.8885E-8</c:v>
                </c:pt>
                <c:pt idx="11155">
                  <c:v>3.8891199999999998E-8</c:v>
                </c:pt>
                <c:pt idx="11156">
                  <c:v>3.8897500000000001E-8</c:v>
                </c:pt>
                <c:pt idx="11157">
                  <c:v>3.8903699999999999E-8</c:v>
                </c:pt>
                <c:pt idx="11158">
                  <c:v>3.8910000000000002E-8</c:v>
                </c:pt>
                <c:pt idx="11159">
                  <c:v>3.89162E-8</c:v>
                </c:pt>
                <c:pt idx="11160">
                  <c:v>3.8922500000000003E-8</c:v>
                </c:pt>
                <c:pt idx="11161">
                  <c:v>3.8928700000000001E-8</c:v>
                </c:pt>
                <c:pt idx="11162">
                  <c:v>3.8934999999999998E-8</c:v>
                </c:pt>
                <c:pt idx="11163">
                  <c:v>3.8941200000000002E-8</c:v>
                </c:pt>
                <c:pt idx="11164">
                  <c:v>3.8947499999999999E-8</c:v>
                </c:pt>
                <c:pt idx="11165">
                  <c:v>3.8953700000000003E-8</c:v>
                </c:pt>
                <c:pt idx="11166">
                  <c:v>3.8959999999999999E-8</c:v>
                </c:pt>
                <c:pt idx="11167">
                  <c:v>3.8966199999999997E-8</c:v>
                </c:pt>
                <c:pt idx="11168">
                  <c:v>3.89725E-8</c:v>
                </c:pt>
                <c:pt idx="11169">
                  <c:v>3.8978699999999998E-8</c:v>
                </c:pt>
                <c:pt idx="11170">
                  <c:v>3.8985000000000001E-8</c:v>
                </c:pt>
                <c:pt idx="11171">
                  <c:v>3.8991199999999999E-8</c:v>
                </c:pt>
                <c:pt idx="11172">
                  <c:v>3.8997500000000002E-8</c:v>
                </c:pt>
                <c:pt idx="11173">
                  <c:v>3.90037E-8</c:v>
                </c:pt>
                <c:pt idx="11174">
                  <c:v>3.9010000000000003E-8</c:v>
                </c:pt>
                <c:pt idx="11175">
                  <c:v>3.9016200000000001E-8</c:v>
                </c:pt>
                <c:pt idx="11176">
                  <c:v>3.9022499999999998E-8</c:v>
                </c:pt>
                <c:pt idx="11177">
                  <c:v>3.9028700000000002E-8</c:v>
                </c:pt>
                <c:pt idx="11178">
                  <c:v>3.9034999999999998E-8</c:v>
                </c:pt>
                <c:pt idx="11179">
                  <c:v>3.9041200000000003E-8</c:v>
                </c:pt>
                <c:pt idx="11180">
                  <c:v>3.9047499999999999E-8</c:v>
                </c:pt>
                <c:pt idx="11181">
                  <c:v>3.9053699999999997E-8</c:v>
                </c:pt>
                <c:pt idx="11182">
                  <c:v>3.906E-8</c:v>
                </c:pt>
                <c:pt idx="11183">
                  <c:v>3.9066199999999998E-8</c:v>
                </c:pt>
                <c:pt idx="11184">
                  <c:v>3.9072500000000001E-8</c:v>
                </c:pt>
                <c:pt idx="11185">
                  <c:v>3.9078699999999999E-8</c:v>
                </c:pt>
                <c:pt idx="11186">
                  <c:v>3.9085000000000002E-8</c:v>
                </c:pt>
                <c:pt idx="11187">
                  <c:v>3.90912E-8</c:v>
                </c:pt>
                <c:pt idx="11188">
                  <c:v>3.9097500000000003E-8</c:v>
                </c:pt>
                <c:pt idx="11189">
                  <c:v>3.9103700000000001E-8</c:v>
                </c:pt>
                <c:pt idx="11190">
                  <c:v>3.9109999999999997E-8</c:v>
                </c:pt>
                <c:pt idx="11191">
                  <c:v>3.9116200000000002E-8</c:v>
                </c:pt>
                <c:pt idx="11192">
                  <c:v>3.9122499999999998E-8</c:v>
                </c:pt>
                <c:pt idx="11193">
                  <c:v>3.9128700000000003E-8</c:v>
                </c:pt>
                <c:pt idx="11194">
                  <c:v>3.9134999999999999E-8</c:v>
                </c:pt>
                <c:pt idx="11195">
                  <c:v>3.9141199999999997E-8</c:v>
                </c:pt>
                <c:pt idx="11196">
                  <c:v>3.91475E-8</c:v>
                </c:pt>
                <c:pt idx="11197">
                  <c:v>3.9153699999999998E-8</c:v>
                </c:pt>
                <c:pt idx="11198">
                  <c:v>3.9160000000000001E-8</c:v>
                </c:pt>
                <c:pt idx="11199">
                  <c:v>3.9166199999999999E-8</c:v>
                </c:pt>
                <c:pt idx="11200">
                  <c:v>3.9172500000000002E-8</c:v>
                </c:pt>
                <c:pt idx="11201">
                  <c:v>3.91787E-8</c:v>
                </c:pt>
                <c:pt idx="11202">
                  <c:v>3.9185000000000003E-8</c:v>
                </c:pt>
                <c:pt idx="11203">
                  <c:v>3.9191200000000001E-8</c:v>
                </c:pt>
                <c:pt idx="11204">
                  <c:v>3.9197499999999997E-8</c:v>
                </c:pt>
                <c:pt idx="11205">
                  <c:v>3.9203700000000002E-8</c:v>
                </c:pt>
                <c:pt idx="11206">
                  <c:v>3.9209999999999998E-8</c:v>
                </c:pt>
                <c:pt idx="11207">
                  <c:v>3.9216200000000003E-8</c:v>
                </c:pt>
                <c:pt idx="11208">
                  <c:v>3.9222499999999999E-8</c:v>
                </c:pt>
                <c:pt idx="11209">
                  <c:v>3.9228699999999997E-8</c:v>
                </c:pt>
                <c:pt idx="11210">
                  <c:v>3.9235E-8</c:v>
                </c:pt>
                <c:pt idx="11211">
                  <c:v>3.9241199999999998E-8</c:v>
                </c:pt>
                <c:pt idx="11212">
                  <c:v>3.9247500000000001E-8</c:v>
                </c:pt>
                <c:pt idx="11213">
                  <c:v>3.9253699999999999E-8</c:v>
                </c:pt>
                <c:pt idx="11214">
                  <c:v>3.9260000000000002E-8</c:v>
                </c:pt>
                <c:pt idx="11215">
                  <c:v>3.92662E-8</c:v>
                </c:pt>
                <c:pt idx="11216">
                  <c:v>3.9272500000000003E-8</c:v>
                </c:pt>
                <c:pt idx="11217">
                  <c:v>3.9278700000000001E-8</c:v>
                </c:pt>
                <c:pt idx="11218">
                  <c:v>3.9284999999999997E-8</c:v>
                </c:pt>
                <c:pt idx="11219">
                  <c:v>3.9291200000000002E-8</c:v>
                </c:pt>
                <c:pt idx="11220">
                  <c:v>3.9297499999999998E-8</c:v>
                </c:pt>
                <c:pt idx="11221">
                  <c:v>3.9303700000000003E-8</c:v>
                </c:pt>
                <c:pt idx="11222">
                  <c:v>3.9309999999999999E-8</c:v>
                </c:pt>
                <c:pt idx="11223">
                  <c:v>3.9316199999999997E-8</c:v>
                </c:pt>
                <c:pt idx="11224">
                  <c:v>3.93225E-8</c:v>
                </c:pt>
                <c:pt idx="11225">
                  <c:v>3.9328699999999998E-8</c:v>
                </c:pt>
                <c:pt idx="11226">
                  <c:v>3.9335000000000001E-8</c:v>
                </c:pt>
                <c:pt idx="11227">
                  <c:v>3.9341199999999999E-8</c:v>
                </c:pt>
                <c:pt idx="11228">
                  <c:v>3.9347500000000002E-8</c:v>
                </c:pt>
                <c:pt idx="11229">
                  <c:v>3.93537E-8</c:v>
                </c:pt>
                <c:pt idx="11230">
                  <c:v>3.9360000000000003E-8</c:v>
                </c:pt>
                <c:pt idx="11231">
                  <c:v>3.9366200000000001E-8</c:v>
                </c:pt>
                <c:pt idx="11232">
                  <c:v>3.9372499999999997E-8</c:v>
                </c:pt>
                <c:pt idx="11233">
                  <c:v>3.9378700000000002E-8</c:v>
                </c:pt>
                <c:pt idx="11234">
                  <c:v>3.9384999999999998E-8</c:v>
                </c:pt>
                <c:pt idx="11235">
                  <c:v>3.9391200000000003E-8</c:v>
                </c:pt>
                <c:pt idx="11236">
                  <c:v>3.9397499999999999E-8</c:v>
                </c:pt>
                <c:pt idx="11237">
                  <c:v>3.9403699999999997E-8</c:v>
                </c:pt>
                <c:pt idx="11238">
                  <c:v>3.941E-8</c:v>
                </c:pt>
                <c:pt idx="11239">
                  <c:v>3.9416199999999998E-8</c:v>
                </c:pt>
                <c:pt idx="11240">
                  <c:v>3.9422500000000001E-8</c:v>
                </c:pt>
                <c:pt idx="11241">
                  <c:v>3.9428699999999999E-8</c:v>
                </c:pt>
                <c:pt idx="11242">
                  <c:v>3.9435000000000002E-8</c:v>
                </c:pt>
                <c:pt idx="11243">
                  <c:v>3.94412E-8</c:v>
                </c:pt>
                <c:pt idx="11244">
                  <c:v>3.9447500000000003E-8</c:v>
                </c:pt>
                <c:pt idx="11245">
                  <c:v>3.9453700000000001E-8</c:v>
                </c:pt>
                <c:pt idx="11246">
                  <c:v>3.9459999999999997E-8</c:v>
                </c:pt>
                <c:pt idx="11247">
                  <c:v>3.9466200000000002E-8</c:v>
                </c:pt>
                <c:pt idx="11248">
                  <c:v>3.9472499999999998E-8</c:v>
                </c:pt>
                <c:pt idx="11249">
                  <c:v>3.9478700000000003E-8</c:v>
                </c:pt>
                <c:pt idx="11250">
                  <c:v>3.9484999999999999E-8</c:v>
                </c:pt>
                <c:pt idx="11251">
                  <c:v>3.9491199999999997E-8</c:v>
                </c:pt>
                <c:pt idx="11252">
                  <c:v>3.94975E-8</c:v>
                </c:pt>
                <c:pt idx="11253">
                  <c:v>3.9503699999999998E-8</c:v>
                </c:pt>
                <c:pt idx="11254">
                  <c:v>3.9510000000000001E-8</c:v>
                </c:pt>
                <c:pt idx="11255">
                  <c:v>3.9516199999999999E-8</c:v>
                </c:pt>
                <c:pt idx="11256">
                  <c:v>3.9522500000000002E-8</c:v>
                </c:pt>
                <c:pt idx="11257">
                  <c:v>3.95287E-8</c:v>
                </c:pt>
                <c:pt idx="11258">
                  <c:v>3.9535000000000003E-8</c:v>
                </c:pt>
                <c:pt idx="11259">
                  <c:v>3.9541200000000001E-8</c:v>
                </c:pt>
                <c:pt idx="11260">
                  <c:v>3.9547499999999997E-8</c:v>
                </c:pt>
                <c:pt idx="11261">
                  <c:v>3.9553700000000002E-8</c:v>
                </c:pt>
                <c:pt idx="11262">
                  <c:v>3.9559999999999998E-8</c:v>
                </c:pt>
                <c:pt idx="11263">
                  <c:v>3.9566200000000003E-8</c:v>
                </c:pt>
                <c:pt idx="11264">
                  <c:v>3.9572499999999999E-8</c:v>
                </c:pt>
                <c:pt idx="11265">
                  <c:v>3.9578699999999997E-8</c:v>
                </c:pt>
                <c:pt idx="11266">
                  <c:v>3.9585E-8</c:v>
                </c:pt>
                <c:pt idx="11267">
                  <c:v>3.9591199999999998E-8</c:v>
                </c:pt>
                <c:pt idx="11268">
                  <c:v>3.9597500000000001E-8</c:v>
                </c:pt>
                <c:pt idx="11269">
                  <c:v>3.9603699999999999E-8</c:v>
                </c:pt>
                <c:pt idx="11270">
                  <c:v>3.9610000000000002E-8</c:v>
                </c:pt>
                <c:pt idx="11271">
                  <c:v>3.96162E-8</c:v>
                </c:pt>
                <c:pt idx="11272">
                  <c:v>3.9622500000000003E-8</c:v>
                </c:pt>
                <c:pt idx="11273">
                  <c:v>3.9628700000000001E-8</c:v>
                </c:pt>
                <c:pt idx="11274">
                  <c:v>3.9634999999999997E-8</c:v>
                </c:pt>
                <c:pt idx="11275">
                  <c:v>3.9641200000000002E-8</c:v>
                </c:pt>
                <c:pt idx="11276">
                  <c:v>3.9647499999999998E-8</c:v>
                </c:pt>
                <c:pt idx="11277">
                  <c:v>3.9653700000000003E-8</c:v>
                </c:pt>
                <c:pt idx="11278">
                  <c:v>3.9659999999999999E-8</c:v>
                </c:pt>
                <c:pt idx="11279">
                  <c:v>3.9666199999999997E-8</c:v>
                </c:pt>
                <c:pt idx="11280">
                  <c:v>3.96725E-8</c:v>
                </c:pt>
                <c:pt idx="11281">
                  <c:v>3.9678699999999998E-8</c:v>
                </c:pt>
                <c:pt idx="11282">
                  <c:v>3.9685000000000001E-8</c:v>
                </c:pt>
                <c:pt idx="11283">
                  <c:v>3.9691199999999999E-8</c:v>
                </c:pt>
                <c:pt idx="11284">
                  <c:v>3.9697500000000002E-8</c:v>
                </c:pt>
                <c:pt idx="11285">
                  <c:v>3.97037E-8</c:v>
                </c:pt>
                <c:pt idx="11286">
                  <c:v>3.9710000000000003E-8</c:v>
                </c:pt>
                <c:pt idx="11287">
                  <c:v>3.9716200000000001E-8</c:v>
                </c:pt>
                <c:pt idx="11288">
                  <c:v>3.9722499999999997E-8</c:v>
                </c:pt>
                <c:pt idx="11289">
                  <c:v>3.9728700000000002E-8</c:v>
                </c:pt>
                <c:pt idx="11290">
                  <c:v>3.9734999999999998E-8</c:v>
                </c:pt>
                <c:pt idx="11291">
                  <c:v>3.9741200000000003E-8</c:v>
                </c:pt>
                <c:pt idx="11292">
                  <c:v>3.9747499999999999E-8</c:v>
                </c:pt>
                <c:pt idx="11293">
                  <c:v>3.9753699999999997E-8</c:v>
                </c:pt>
                <c:pt idx="11294">
                  <c:v>3.976E-8</c:v>
                </c:pt>
                <c:pt idx="11295">
                  <c:v>3.9766199999999998E-8</c:v>
                </c:pt>
                <c:pt idx="11296">
                  <c:v>3.9772500000000001E-8</c:v>
                </c:pt>
                <c:pt idx="11297">
                  <c:v>3.9778699999999999E-8</c:v>
                </c:pt>
                <c:pt idx="11298">
                  <c:v>3.9785000000000002E-8</c:v>
                </c:pt>
                <c:pt idx="11299">
                  <c:v>3.97912E-8</c:v>
                </c:pt>
                <c:pt idx="11300">
                  <c:v>3.9797500000000003E-8</c:v>
                </c:pt>
                <c:pt idx="11301">
                  <c:v>3.9803700000000001E-8</c:v>
                </c:pt>
                <c:pt idx="11302">
                  <c:v>3.9809999999999997E-8</c:v>
                </c:pt>
                <c:pt idx="11303">
                  <c:v>3.9816200000000002E-8</c:v>
                </c:pt>
                <c:pt idx="11304">
                  <c:v>3.9822499999999998E-8</c:v>
                </c:pt>
                <c:pt idx="11305">
                  <c:v>3.9828700000000002E-8</c:v>
                </c:pt>
                <c:pt idx="11306">
                  <c:v>3.9834999999999999E-8</c:v>
                </c:pt>
                <c:pt idx="11307">
                  <c:v>3.9841199999999997E-8</c:v>
                </c:pt>
                <c:pt idx="11308">
                  <c:v>3.98475E-8</c:v>
                </c:pt>
                <c:pt idx="11309">
                  <c:v>3.9853699999999998E-8</c:v>
                </c:pt>
                <c:pt idx="11310">
                  <c:v>3.9860000000000001E-8</c:v>
                </c:pt>
                <c:pt idx="11311">
                  <c:v>3.9866199999999999E-8</c:v>
                </c:pt>
                <c:pt idx="11312">
                  <c:v>3.9872500000000002E-8</c:v>
                </c:pt>
                <c:pt idx="11313">
                  <c:v>3.98787E-8</c:v>
                </c:pt>
                <c:pt idx="11314">
                  <c:v>3.9885000000000003E-8</c:v>
                </c:pt>
                <c:pt idx="11315">
                  <c:v>3.9891200000000001E-8</c:v>
                </c:pt>
                <c:pt idx="11316">
                  <c:v>3.9897499999999997E-8</c:v>
                </c:pt>
                <c:pt idx="11317">
                  <c:v>3.9903700000000001E-8</c:v>
                </c:pt>
                <c:pt idx="11318">
                  <c:v>3.9909999999999998E-8</c:v>
                </c:pt>
                <c:pt idx="11319">
                  <c:v>3.9916200000000002E-8</c:v>
                </c:pt>
                <c:pt idx="11320">
                  <c:v>3.9922499999999999E-8</c:v>
                </c:pt>
                <c:pt idx="11321">
                  <c:v>3.9928699999999997E-8</c:v>
                </c:pt>
                <c:pt idx="11322">
                  <c:v>3.9935E-8</c:v>
                </c:pt>
                <c:pt idx="11323">
                  <c:v>3.9941199999999998E-8</c:v>
                </c:pt>
                <c:pt idx="11324">
                  <c:v>3.9947500000000001E-8</c:v>
                </c:pt>
                <c:pt idx="11325">
                  <c:v>3.9953699999999999E-8</c:v>
                </c:pt>
                <c:pt idx="11326">
                  <c:v>3.9960000000000002E-8</c:v>
                </c:pt>
                <c:pt idx="11327">
                  <c:v>3.99662E-8</c:v>
                </c:pt>
                <c:pt idx="11328">
                  <c:v>3.9972500000000003E-8</c:v>
                </c:pt>
                <c:pt idx="11329">
                  <c:v>3.9978700000000001E-8</c:v>
                </c:pt>
                <c:pt idx="11330">
                  <c:v>3.9984999999999997E-8</c:v>
                </c:pt>
                <c:pt idx="11331">
                  <c:v>3.9991200000000001E-8</c:v>
                </c:pt>
                <c:pt idx="11332">
                  <c:v>3.9997499999999998E-8</c:v>
                </c:pt>
                <c:pt idx="11333">
                  <c:v>4.0003700000000002E-8</c:v>
                </c:pt>
                <c:pt idx="11334">
                  <c:v>4.0009999999999999E-8</c:v>
                </c:pt>
                <c:pt idx="11335">
                  <c:v>4.0016199999999997E-8</c:v>
                </c:pt>
                <c:pt idx="11336">
                  <c:v>4.00225E-8</c:v>
                </c:pt>
                <c:pt idx="11337">
                  <c:v>4.0028699999999998E-8</c:v>
                </c:pt>
                <c:pt idx="11338">
                  <c:v>4.0035000000000001E-8</c:v>
                </c:pt>
                <c:pt idx="11339">
                  <c:v>4.0041199999999999E-8</c:v>
                </c:pt>
                <c:pt idx="11340">
                  <c:v>4.0047500000000002E-8</c:v>
                </c:pt>
                <c:pt idx="11341">
                  <c:v>4.00537E-8</c:v>
                </c:pt>
                <c:pt idx="11342">
                  <c:v>4.0060000000000003E-8</c:v>
                </c:pt>
                <c:pt idx="11343">
                  <c:v>4.00662E-8</c:v>
                </c:pt>
                <c:pt idx="11344">
                  <c:v>4.0072499999999997E-8</c:v>
                </c:pt>
                <c:pt idx="11345">
                  <c:v>4.0078700000000001E-8</c:v>
                </c:pt>
                <c:pt idx="11346">
                  <c:v>4.0084999999999998E-8</c:v>
                </c:pt>
                <c:pt idx="11347">
                  <c:v>4.0091200000000002E-8</c:v>
                </c:pt>
                <c:pt idx="11348">
                  <c:v>4.0097499999999999E-8</c:v>
                </c:pt>
                <c:pt idx="11349">
                  <c:v>4.0103700000000003E-8</c:v>
                </c:pt>
                <c:pt idx="11350">
                  <c:v>4.011E-8</c:v>
                </c:pt>
                <c:pt idx="11351">
                  <c:v>4.0116199999999998E-8</c:v>
                </c:pt>
                <c:pt idx="11352">
                  <c:v>4.0122500000000001E-8</c:v>
                </c:pt>
                <c:pt idx="11353">
                  <c:v>4.0128699999999999E-8</c:v>
                </c:pt>
                <c:pt idx="11354">
                  <c:v>4.0135000000000002E-8</c:v>
                </c:pt>
                <c:pt idx="11355">
                  <c:v>4.0141199999999999E-8</c:v>
                </c:pt>
                <c:pt idx="11356">
                  <c:v>4.0147500000000003E-8</c:v>
                </c:pt>
                <c:pt idx="11357">
                  <c:v>4.01537E-8</c:v>
                </c:pt>
                <c:pt idx="11358">
                  <c:v>4.0159999999999997E-8</c:v>
                </c:pt>
                <c:pt idx="11359">
                  <c:v>4.0166200000000001E-8</c:v>
                </c:pt>
                <c:pt idx="11360">
                  <c:v>4.0172499999999998E-8</c:v>
                </c:pt>
                <c:pt idx="11361">
                  <c:v>4.0178700000000002E-8</c:v>
                </c:pt>
                <c:pt idx="11362">
                  <c:v>4.0184999999999999E-8</c:v>
                </c:pt>
                <c:pt idx="11363">
                  <c:v>4.0191200000000003E-8</c:v>
                </c:pt>
                <c:pt idx="11364">
                  <c:v>4.01975E-8</c:v>
                </c:pt>
                <c:pt idx="11365">
                  <c:v>4.0203699999999998E-8</c:v>
                </c:pt>
                <c:pt idx="11366">
                  <c:v>4.0210000000000001E-8</c:v>
                </c:pt>
                <c:pt idx="11367">
                  <c:v>4.0216199999999998E-8</c:v>
                </c:pt>
                <c:pt idx="11368">
                  <c:v>4.0222500000000002E-8</c:v>
                </c:pt>
                <c:pt idx="11369">
                  <c:v>4.0228699999999999E-8</c:v>
                </c:pt>
                <c:pt idx="11370">
                  <c:v>4.0235000000000003E-8</c:v>
                </c:pt>
                <c:pt idx="11371">
                  <c:v>4.02412E-8</c:v>
                </c:pt>
                <c:pt idx="11372">
                  <c:v>4.0247499999999997E-8</c:v>
                </c:pt>
                <c:pt idx="11373">
                  <c:v>4.0253700000000001E-8</c:v>
                </c:pt>
                <c:pt idx="11374">
                  <c:v>4.0259999999999998E-8</c:v>
                </c:pt>
                <c:pt idx="11375">
                  <c:v>4.0266200000000002E-8</c:v>
                </c:pt>
                <c:pt idx="11376">
                  <c:v>4.0272499999999999E-8</c:v>
                </c:pt>
                <c:pt idx="11377">
                  <c:v>4.0278700000000003E-8</c:v>
                </c:pt>
                <c:pt idx="11378">
                  <c:v>4.0285E-8</c:v>
                </c:pt>
                <c:pt idx="11379">
                  <c:v>4.0291199999999998E-8</c:v>
                </c:pt>
                <c:pt idx="11380">
                  <c:v>4.0297500000000001E-8</c:v>
                </c:pt>
                <c:pt idx="11381">
                  <c:v>4.0303699999999998E-8</c:v>
                </c:pt>
                <c:pt idx="11382">
                  <c:v>4.0310000000000002E-8</c:v>
                </c:pt>
                <c:pt idx="11383">
                  <c:v>4.0316199999999999E-8</c:v>
                </c:pt>
                <c:pt idx="11384">
                  <c:v>4.0322500000000003E-8</c:v>
                </c:pt>
                <c:pt idx="11385">
                  <c:v>4.03287E-8</c:v>
                </c:pt>
                <c:pt idx="11386">
                  <c:v>4.0334999999999997E-8</c:v>
                </c:pt>
                <c:pt idx="11387">
                  <c:v>4.0341200000000001E-8</c:v>
                </c:pt>
                <c:pt idx="11388">
                  <c:v>4.0347499999999998E-8</c:v>
                </c:pt>
                <c:pt idx="11389">
                  <c:v>4.0353700000000002E-8</c:v>
                </c:pt>
                <c:pt idx="11390">
                  <c:v>4.0359999999999999E-8</c:v>
                </c:pt>
                <c:pt idx="11391">
                  <c:v>4.0366200000000003E-8</c:v>
                </c:pt>
                <c:pt idx="11392">
                  <c:v>4.03725E-8</c:v>
                </c:pt>
                <c:pt idx="11393">
                  <c:v>4.0378699999999997E-8</c:v>
                </c:pt>
                <c:pt idx="11394">
                  <c:v>4.0385000000000001E-8</c:v>
                </c:pt>
                <c:pt idx="11395">
                  <c:v>4.0391199999999998E-8</c:v>
                </c:pt>
                <c:pt idx="11396">
                  <c:v>4.0397500000000002E-8</c:v>
                </c:pt>
                <c:pt idx="11397">
                  <c:v>4.0403699999999999E-8</c:v>
                </c:pt>
                <c:pt idx="11398">
                  <c:v>4.0410000000000003E-8</c:v>
                </c:pt>
                <c:pt idx="11399">
                  <c:v>4.04162E-8</c:v>
                </c:pt>
                <c:pt idx="11400">
                  <c:v>4.0422499999999997E-8</c:v>
                </c:pt>
                <c:pt idx="11401">
                  <c:v>4.0428700000000001E-8</c:v>
                </c:pt>
                <c:pt idx="11402">
                  <c:v>4.0434999999999998E-8</c:v>
                </c:pt>
                <c:pt idx="11403">
                  <c:v>4.0441200000000002E-8</c:v>
                </c:pt>
                <c:pt idx="11404">
                  <c:v>4.0447499999999999E-8</c:v>
                </c:pt>
                <c:pt idx="11405">
                  <c:v>4.0453700000000003E-8</c:v>
                </c:pt>
                <c:pt idx="11406">
                  <c:v>4.046E-8</c:v>
                </c:pt>
                <c:pt idx="11407">
                  <c:v>4.0466199999999997E-8</c:v>
                </c:pt>
                <c:pt idx="11408">
                  <c:v>4.0472500000000001E-8</c:v>
                </c:pt>
                <c:pt idx="11409">
                  <c:v>4.0478699999999998E-8</c:v>
                </c:pt>
                <c:pt idx="11410">
                  <c:v>4.0485000000000002E-8</c:v>
                </c:pt>
                <c:pt idx="11411">
                  <c:v>4.0491199999999999E-8</c:v>
                </c:pt>
                <c:pt idx="11412">
                  <c:v>4.0497500000000002E-8</c:v>
                </c:pt>
                <c:pt idx="11413">
                  <c:v>4.05037E-8</c:v>
                </c:pt>
                <c:pt idx="11414">
                  <c:v>4.0509999999999997E-8</c:v>
                </c:pt>
                <c:pt idx="11415">
                  <c:v>4.0516200000000001E-8</c:v>
                </c:pt>
                <c:pt idx="11416">
                  <c:v>4.0522499999999998E-8</c:v>
                </c:pt>
                <c:pt idx="11417">
                  <c:v>4.0528700000000002E-8</c:v>
                </c:pt>
                <c:pt idx="11418">
                  <c:v>4.0534999999999999E-8</c:v>
                </c:pt>
                <c:pt idx="11419">
                  <c:v>4.0541200000000003E-8</c:v>
                </c:pt>
                <c:pt idx="11420">
                  <c:v>4.05475E-8</c:v>
                </c:pt>
                <c:pt idx="11421">
                  <c:v>4.0553699999999997E-8</c:v>
                </c:pt>
                <c:pt idx="11422">
                  <c:v>4.0560000000000001E-8</c:v>
                </c:pt>
                <c:pt idx="11423">
                  <c:v>4.0566199999999998E-8</c:v>
                </c:pt>
                <c:pt idx="11424">
                  <c:v>4.0572500000000001E-8</c:v>
                </c:pt>
                <c:pt idx="11425">
                  <c:v>4.0578699999999999E-8</c:v>
                </c:pt>
                <c:pt idx="11426">
                  <c:v>4.0585000000000002E-8</c:v>
                </c:pt>
                <c:pt idx="11427">
                  <c:v>4.05912E-8</c:v>
                </c:pt>
                <c:pt idx="11428">
                  <c:v>4.0597499999999997E-8</c:v>
                </c:pt>
                <c:pt idx="11429">
                  <c:v>4.0603700000000001E-8</c:v>
                </c:pt>
                <c:pt idx="11430">
                  <c:v>4.0609999999999998E-8</c:v>
                </c:pt>
                <c:pt idx="11431">
                  <c:v>4.0616200000000002E-8</c:v>
                </c:pt>
                <c:pt idx="11432">
                  <c:v>4.0622499999999999E-8</c:v>
                </c:pt>
                <c:pt idx="11433">
                  <c:v>4.0628700000000003E-8</c:v>
                </c:pt>
                <c:pt idx="11434">
                  <c:v>4.0635E-8</c:v>
                </c:pt>
                <c:pt idx="11435">
                  <c:v>4.0641199999999997E-8</c:v>
                </c:pt>
                <c:pt idx="11436">
                  <c:v>4.0647500000000001E-8</c:v>
                </c:pt>
                <c:pt idx="11437">
                  <c:v>4.0653699999999998E-8</c:v>
                </c:pt>
                <c:pt idx="11438">
                  <c:v>4.0660000000000001E-8</c:v>
                </c:pt>
                <c:pt idx="11439">
                  <c:v>4.0666199999999999E-8</c:v>
                </c:pt>
                <c:pt idx="11440">
                  <c:v>4.0672500000000002E-8</c:v>
                </c:pt>
                <c:pt idx="11441">
                  <c:v>4.06787E-8</c:v>
                </c:pt>
                <c:pt idx="11442">
                  <c:v>4.0684999999999997E-8</c:v>
                </c:pt>
                <c:pt idx="11443">
                  <c:v>4.0691200000000001E-8</c:v>
                </c:pt>
                <c:pt idx="11444">
                  <c:v>4.0697499999999998E-8</c:v>
                </c:pt>
                <c:pt idx="11445">
                  <c:v>4.0703700000000002E-8</c:v>
                </c:pt>
                <c:pt idx="11446">
                  <c:v>4.0709999999999999E-8</c:v>
                </c:pt>
                <c:pt idx="11447">
                  <c:v>4.0716200000000003E-8</c:v>
                </c:pt>
                <c:pt idx="11448">
                  <c:v>4.07225E-8</c:v>
                </c:pt>
                <c:pt idx="11449">
                  <c:v>4.0728699999999997E-8</c:v>
                </c:pt>
                <c:pt idx="11450">
                  <c:v>4.0735E-8</c:v>
                </c:pt>
                <c:pt idx="11451">
                  <c:v>4.0741199999999998E-8</c:v>
                </c:pt>
                <c:pt idx="11452">
                  <c:v>4.0747500000000001E-8</c:v>
                </c:pt>
                <c:pt idx="11453">
                  <c:v>4.0753699999999999E-8</c:v>
                </c:pt>
                <c:pt idx="11454">
                  <c:v>4.0760000000000002E-8</c:v>
                </c:pt>
                <c:pt idx="11455">
                  <c:v>4.07662E-8</c:v>
                </c:pt>
                <c:pt idx="11456">
                  <c:v>4.0772500000000003E-8</c:v>
                </c:pt>
                <c:pt idx="11457">
                  <c:v>4.0778700000000001E-8</c:v>
                </c:pt>
                <c:pt idx="11458">
                  <c:v>4.0784999999999998E-8</c:v>
                </c:pt>
                <c:pt idx="11459">
                  <c:v>4.0791200000000002E-8</c:v>
                </c:pt>
                <c:pt idx="11460">
                  <c:v>4.0797499999999999E-8</c:v>
                </c:pt>
                <c:pt idx="11461">
                  <c:v>4.0803700000000003E-8</c:v>
                </c:pt>
                <c:pt idx="11462">
                  <c:v>4.0809999999999999E-8</c:v>
                </c:pt>
                <c:pt idx="11463">
                  <c:v>4.0816199999999997E-8</c:v>
                </c:pt>
                <c:pt idx="11464">
                  <c:v>4.08225E-8</c:v>
                </c:pt>
                <c:pt idx="11465">
                  <c:v>4.0828699999999998E-8</c:v>
                </c:pt>
                <c:pt idx="11466">
                  <c:v>4.0835000000000001E-8</c:v>
                </c:pt>
                <c:pt idx="11467">
                  <c:v>4.0841199999999999E-8</c:v>
                </c:pt>
                <c:pt idx="11468">
                  <c:v>4.0847500000000002E-8</c:v>
                </c:pt>
                <c:pt idx="11469">
                  <c:v>4.08537E-8</c:v>
                </c:pt>
                <c:pt idx="11470">
                  <c:v>4.0860000000000003E-8</c:v>
                </c:pt>
                <c:pt idx="11471">
                  <c:v>4.0866200000000001E-8</c:v>
                </c:pt>
                <c:pt idx="11472">
                  <c:v>4.0872499999999998E-8</c:v>
                </c:pt>
                <c:pt idx="11473">
                  <c:v>4.0878700000000002E-8</c:v>
                </c:pt>
                <c:pt idx="11474">
                  <c:v>4.0884999999999999E-8</c:v>
                </c:pt>
                <c:pt idx="11475">
                  <c:v>4.0891200000000003E-8</c:v>
                </c:pt>
                <c:pt idx="11476">
                  <c:v>4.0897499999999999E-8</c:v>
                </c:pt>
                <c:pt idx="11477">
                  <c:v>4.0903699999999997E-8</c:v>
                </c:pt>
                <c:pt idx="11478">
                  <c:v>4.091E-8</c:v>
                </c:pt>
                <c:pt idx="11479">
                  <c:v>4.0916199999999998E-8</c:v>
                </c:pt>
                <c:pt idx="11480">
                  <c:v>4.0922500000000001E-8</c:v>
                </c:pt>
                <c:pt idx="11481">
                  <c:v>4.0928699999999999E-8</c:v>
                </c:pt>
                <c:pt idx="11482">
                  <c:v>4.0935000000000002E-8</c:v>
                </c:pt>
                <c:pt idx="11483">
                  <c:v>4.09412E-8</c:v>
                </c:pt>
                <c:pt idx="11484">
                  <c:v>4.0947500000000003E-8</c:v>
                </c:pt>
                <c:pt idx="11485">
                  <c:v>4.0953700000000001E-8</c:v>
                </c:pt>
                <c:pt idx="11486">
                  <c:v>4.0959999999999998E-8</c:v>
                </c:pt>
                <c:pt idx="11487">
                  <c:v>4.0966200000000002E-8</c:v>
                </c:pt>
                <c:pt idx="11488">
                  <c:v>4.0972499999999998E-8</c:v>
                </c:pt>
                <c:pt idx="11489">
                  <c:v>4.0978700000000003E-8</c:v>
                </c:pt>
                <c:pt idx="11490">
                  <c:v>4.0984999999999999E-8</c:v>
                </c:pt>
                <c:pt idx="11491">
                  <c:v>4.0991199999999997E-8</c:v>
                </c:pt>
                <c:pt idx="11492">
                  <c:v>4.09975E-8</c:v>
                </c:pt>
                <c:pt idx="11493">
                  <c:v>4.1003699999999998E-8</c:v>
                </c:pt>
                <c:pt idx="11494">
                  <c:v>4.1010000000000001E-8</c:v>
                </c:pt>
                <c:pt idx="11495">
                  <c:v>4.1016199999999999E-8</c:v>
                </c:pt>
                <c:pt idx="11496">
                  <c:v>4.1022500000000002E-8</c:v>
                </c:pt>
                <c:pt idx="11497">
                  <c:v>4.10287E-8</c:v>
                </c:pt>
                <c:pt idx="11498">
                  <c:v>4.1035000000000003E-8</c:v>
                </c:pt>
                <c:pt idx="11499">
                  <c:v>4.1041200000000001E-8</c:v>
                </c:pt>
                <c:pt idx="11500">
                  <c:v>4.1047499999999997E-8</c:v>
                </c:pt>
                <c:pt idx="11501">
                  <c:v>4.1053700000000002E-8</c:v>
                </c:pt>
                <c:pt idx="11502">
                  <c:v>4.1059999999999998E-8</c:v>
                </c:pt>
                <c:pt idx="11503">
                  <c:v>4.1066200000000003E-8</c:v>
                </c:pt>
                <c:pt idx="11504">
                  <c:v>4.1072499999999999E-8</c:v>
                </c:pt>
                <c:pt idx="11505">
                  <c:v>4.1078699999999997E-8</c:v>
                </c:pt>
                <c:pt idx="11506">
                  <c:v>4.1085E-8</c:v>
                </c:pt>
                <c:pt idx="11507">
                  <c:v>4.1091199999999998E-8</c:v>
                </c:pt>
                <c:pt idx="11508">
                  <c:v>4.1097500000000001E-8</c:v>
                </c:pt>
                <c:pt idx="11509">
                  <c:v>4.1103699999999999E-8</c:v>
                </c:pt>
                <c:pt idx="11510">
                  <c:v>4.1110000000000002E-8</c:v>
                </c:pt>
                <c:pt idx="11511">
                  <c:v>4.11162E-8</c:v>
                </c:pt>
                <c:pt idx="11512">
                  <c:v>4.1122500000000003E-8</c:v>
                </c:pt>
                <c:pt idx="11513">
                  <c:v>4.1128700000000001E-8</c:v>
                </c:pt>
                <c:pt idx="11514">
                  <c:v>4.1134999999999997E-8</c:v>
                </c:pt>
                <c:pt idx="11515">
                  <c:v>4.1141200000000002E-8</c:v>
                </c:pt>
                <c:pt idx="11516">
                  <c:v>4.1147499999999998E-8</c:v>
                </c:pt>
                <c:pt idx="11517">
                  <c:v>4.1153700000000003E-8</c:v>
                </c:pt>
                <c:pt idx="11518">
                  <c:v>4.1159999999999999E-8</c:v>
                </c:pt>
                <c:pt idx="11519">
                  <c:v>4.1166199999999997E-8</c:v>
                </c:pt>
                <c:pt idx="11520">
                  <c:v>4.11725E-8</c:v>
                </c:pt>
                <c:pt idx="11521">
                  <c:v>4.1178699999999998E-8</c:v>
                </c:pt>
                <c:pt idx="11522">
                  <c:v>4.1185000000000001E-8</c:v>
                </c:pt>
                <c:pt idx="11523">
                  <c:v>4.1191199999999999E-8</c:v>
                </c:pt>
                <c:pt idx="11524">
                  <c:v>4.1197500000000002E-8</c:v>
                </c:pt>
                <c:pt idx="11525">
                  <c:v>4.12037E-8</c:v>
                </c:pt>
                <c:pt idx="11526">
                  <c:v>4.1210000000000003E-8</c:v>
                </c:pt>
                <c:pt idx="11527">
                  <c:v>4.1216200000000001E-8</c:v>
                </c:pt>
                <c:pt idx="11528">
                  <c:v>4.1222499999999997E-8</c:v>
                </c:pt>
                <c:pt idx="11529">
                  <c:v>4.1228700000000002E-8</c:v>
                </c:pt>
                <c:pt idx="11530">
                  <c:v>4.1234999999999998E-8</c:v>
                </c:pt>
                <c:pt idx="11531">
                  <c:v>4.1241200000000003E-8</c:v>
                </c:pt>
                <c:pt idx="11532">
                  <c:v>4.1247499999999999E-8</c:v>
                </c:pt>
                <c:pt idx="11533">
                  <c:v>4.1253699999999997E-8</c:v>
                </c:pt>
                <c:pt idx="11534">
                  <c:v>4.126E-8</c:v>
                </c:pt>
                <c:pt idx="11535">
                  <c:v>4.1266199999999998E-8</c:v>
                </c:pt>
                <c:pt idx="11536">
                  <c:v>4.1272500000000001E-8</c:v>
                </c:pt>
                <c:pt idx="11537">
                  <c:v>4.1278699999999999E-8</c:v>
                </c:pt>
                <c:pt idx="11538">
                  <c:v>4.1285000000000002E-8</c:v>
                </c:pt>
                <c:pt idx="11539">
                  <c:v>4.12912E-8</c:v>
                </c:pt>
                <c:pt idx="11540">
                  <c:v>4.1297500000000003E-8</c:v>
                </c:pt>
                <c:pt idx="11541">
                  <c:v>4.1303700000000001E-8</c:v>
                </c:pt>
                <c:pt idx="11542">
                  <c:v>4.1309999999999997E-8</c:v>
                </c:pt>
                <c:pt idx="11543">
                  <c:v>4.1316200000000002E-8</c:v>
                </c:pt>
                <c:pt idx="11544">
                  <c:v>4.1322499999999998E-8</c:v>
                </c:pt>
                <c:pt idx="11545">
                  <c:v>4.1328700000000003E-8</c:v>
                </c:pt>
                <c:pt idx="11546">
                  <c:v>4.1334999999999999E-8</c:v>
                </c:pt>
                <c:pt idx="11547">
                  <c:v>4.1341199999999997E-8</c:v>
                </c:pt>
                <c:pt idx="11548">
                  <c:v>4.13475E-8</c:v>
                </c:pt>
                <c:pt idx="11549">
                  <c:v>4.1353699999999998E-8</c:v>
                </c:pt>
                <c:pt idx="11550">
                  <c:v>4.1360000000000001E-8</c:v>
                </c:pt>
                <c:pt idx="11551">
                  <c:v>4.1366199999999999E-8</c:v>
                </c:pt>
                <c:pt idx="11552">
                  <c:v>4.1372500000000002E-8</c:v>
                </c:pt>
                <c:pt idx="11553">
                  <c:v>4.13787E-8</c:v>
                </c:pt>
                <c:pt idx="11554">
                  <c:v>4.1385000000000003E-8</c:v>
                </c:pt>
                <c:pt idx="11555">
                  <c:v>4.1391200000000001E-8</c:v>
                </c:pt>
                <c:pt idx="11556">
                  <c:v>4.1397499999999997E-8</c:v>
                </c:pt>
                <c:pt idx="11557">
                  <c:v>4.1403700000000002E-8</c:v>
                </c:pt>
                <c:pt idx="11558">
                  <c:v>4.1409999999999998E-8</c:v>
                </c:pt>
                <c:pt idx="11559">
                  <c:v>4.1416200000000003E-8</c:v>
                </c:pt>
                <c:pt idx="11560">
                  <c:v>4.1422499999999999E-8</c:v>
                </c:pt>
                <c:pt idx="11561">
                  <c:v>4.1428699999999997E-8</c:v>
                </c:pt>
                <c:pt idx="11562">
                  <c:v>4.1435E-8</c:v>
                </c:pt>
                <c:pt idx="11563">
                  <c:v>4.1441199999999998E-8</c:v>
                </c:pt>
                <c:pt idx="11564">
                  <c:v>4.1447500000000001E-8</c:v>
                </c:pt>
                <c:pt idx="11565">
                  <c:v>4.1453699999999999E-8</c:v>
                </c:pt>
                <c:pt idx="11566">
                  <c:v>4.1460000000000002E-8</c:v>
                </c:pt>
                <c:pt idx="11567">
                  <c:v>4.14662E-8</c:v>
                </c:pt>
                <c:pt idx="11568">
                  <c:v>4.1472500000000003E-8</c:v>
                </c:pt>
                <c:pt idx="11569">
                  <c:v>4.1478700000000001E-8</c:v>
                </c:pt>
                <c:pt idx="11570">
                  <c:v>4.1484999999999997E-8</c:v>
                </c:pt>
                <c:pt idx="11571">
                  <c:v>4.1491200000000002E-8</c:v>
                </c:pt>
                <c:pt idx="11572">
                  <c:v>4.1497499999999998E-8</c:v>
                </c:pt>
                <c:pt idx="11573">
                  <c:v>4.1503700000000003E-8</c:v>
                </c:pt>
                <c:pt idx="11574">
                  <c:v>4.1509999999999999E-8</c:v>
                </c:pt>
                <c:pt idx="11575">
                  <c:v>4.1516199999999997E-8</c:v>
                </c:pt>
                <c:pt idx="11576">
                  <c:v>4.15225E-8</c:v>
                </c:pt>
                <c:pt idx="11577">
                  <c:v>4.1528699999999998E-8</c:v>
                </c:pt>
                <c:pt idx="11578">
                  <c:v>4.1535000000000001E-8</c:v>
                </c:pt>
                <c:pt idx="11579">
                  <c:v>4.1541199999999999E-8</c:v>
                </c:pt>
                <c:pt idx="11580">
                  <c:v>4.1547500000000002E-8</c:v>
                </c:pt>
                <c:pt idx="11581">
                  <c:v>4.15537E-8</c:v>
                </c:pt>
                <c:pt idx="11582">
                  <c:v>4.1560000000000003E-8</c:v>
                </c:pt>
                <c:pt idx="11583">
                  <c:v>4.1566200000000001E-8</c:v>
                </c:pt>
                <c:pt idx="11584">
                  <c:v>4.1572499999999997E-8</c:v>
                </c:pt>
                <c:pt idx="11585">
                  <c:v>4.1578700000000002E-8</c:v>
                </c:pt>
                <c:pt idx="11586">
                  <c:v>4.1584999999999998E-8</c:v>
                </c:pt>
                <c:pt idx="11587">
                  <c:v>4.1591200000000003E-8</c:v>
                </c:pt>
                <c:pt idx="11588">
                  <c:v>4.1597499999999999E-8</c:v>
                </c:pt>
                <c:pt idx="11589">
                  <c:v>4.1603699999999997E-8</c:v>
                </c:pt>
                <c:pt idx="11590">
                  <c:v>4.161E-8</c:v>
                </c:pt>
                <c:pt idx="11591">
                  <c:v>4.1616199999999998E-8</c:v>
                </c:pt>
                <c:pt idx="11592">
                  <c:v>4.1622500000000001E-8</c:v>
                </c:pt>
                <c:pt idx="11593">
                  <c:v>4.1628699999999999E-8</c:v>
                </c:pt>
                <c:pt idx="11594">
                  <c:v>4.1635000000000002E-8</c:v>
                </c:pt>
                <c:pt idx="11595">
                  <c:v>4.16412E-8</c:v>
                </c:pt>
                <c:pt idx="11596">
                  <c:v>4.1647500000000003E-8</c:v>
                </c:pt>
                <c:pt idx="11597">
                  <c:v>4.1653700000000001E-8</c:v>
                </c:pt>
                <c:pt idx="11598">
                  <c:v>4.1659999999999997E-8</c:v>
                </c:pt>
                <c:pt idx="11599">
                  <c:v>4.1666200000000002E-8</c:v>
                </c:pt>
                <c:pt idx="11600">
                  <c:v>4.1672499999999998E-8</c:v>
                </c:pt>
                <c:pt idx="11601">
                  <c:v>4.1678700000000002E-8</c:v>
                </c:pt>
                <c:pt idx="11602">
                  <c:v>4.1684999999999999E-8</c:v>
                </c:pt>
                <c:pt idx="11603">
                  <c:v>4.1691199999999997E-8</c:v>
                </c:pt>
                <c:pt idx="11604">
                  <c:v>4.16975E-8</c:v>
                </c:pt>
                <c:pt idx="11605">
                  <c:v>4.1703699999999998E-8</c:v>
                </c:pt>
                <c:pt idx="11606">
                  <c:v>4.1710000000000001E-8</c:v>
                </c:pt>
                <c:pt idx="11607">
                  <c:v>4.1716199999999999E-8</c:v>
                </c:pt>
                <c:pt idx="11608">
                  <c:v>4.1722500000000002E-8</c:v>
                </c:pt>
                <c:pt idx="11609">
                  <c:v>4.17287E-8</c:v>
                </c:pt>
                <c:pt idx="11610">
                  <c:v>4.1735000000000003E-8</c:v>
                </c:pt>
                <c:pt idx="11611">
                  <c:v>4.1741200000000001E-8</c:v>
                </c:pt>
                <c:pt idx="11612">
                  <c:v>4.1747499999999997E-8</c:v>
                </c:pt>
                <c:pt idx="11613">
                  <c:v>4.1753700000000002E-8</c:v>
                </c:pt>
                <c:pt idx="11614">
                  <c:v>4.1759999999999998E-8</c:v>
                </c:pt>
                <c:pt idx="11615">
                  <c:v>4.1766200000000002E-8</c:v>
                </c:pt>
                <c:pt idx="11616">
                  <c:v>4.1772499999999999E-8</c:v>
                </c:pt>
                <c:pt idx="11617">
                  <c:v>4.1778699999999997E-8</c:v>
                </c:pt>
                <c:pt idx="11618">
                  <c:v>4.1785E-8</c:v>
                </c:pt>
                <c:pt idx="11619">
                  <c:v>4.1791199999999998E-8</c:v>
                </c:pt>
                <c:pt idx="11620">
                  <c:v>4.1797500000000001E-8</c:v>
                </c:pt>
                <c:pt idx="11621">
                  <c:v>4.1803699999999999E-8</c:v>
                </c:pt>
                <c:pt idx="11622">
                  <c:v>4.1810000000000002E-8</c:v>
                </c:pt>
                <c:pt idx="11623">
                  <c:v>4.18162E-8</c:v>
                </c:pt>
                <c:pt idx="11624">
                  <c:v>4.1822500000000003E-8</c:v>
                </c:pt>
                <c:pt idx="11625">
                  <c:v>4.1828700000000001E-8</c:v>
                </c:pt>
                <c:pt idx="11626">
                  <c:v>4.1834999999999997E-8</c:v>
                </c:pt>
                <c:pt idx="11627">
                  <c:v>4.1841200000000001E-8</c:v>
                </c:pt>
                <c:pt idx="11628">
                  <c:v>4.1847499999999998E-8</c:v>
                </c:pt>
                <c:pt idx="11629">
                  <c:v>4.1853700000000002E-8</c:v>
                </c:pt>
                <c:pt idx="11630">
                  <c:v>4.1859999999999999E-8</c:v>
                </c:pt>
                <c:pt idx="11631">
                  <c:v>4.1866199999999997E-8</c:v>
                </c:pt>
                <c:pt idx="11632">
                  <c:v>4.18725E-8</c:v>
                </c:pt>
                <c:pt idx="11633">
                  <c:v>4.1878699999999998E-8</c:v>
                </c:pt>
                <c:pt idx="11634">
                  <c:v>4.1885000000000001E-8</c:v>
                </c:pt>
                <c:pt idx="11635">
                  <c:v>4.1891199999999999E-8</c:v>
                </c:pt>
                <c:pt idx="11636">
                  <c:v>4.1897500000000002E-8</c:v>
                </c:pt>
                <c:pt idx="11637">
                  <c:v>4.19037E-8</c:v>
                </c:pt>
                <c:pt idx="11638">
                  <c:v>4.1910000000000003E-8</c:v>
                </c:pt>
                <c:pt idx="11639">
                  <c:v>4.19162E-8</c:v>
                </c:pt>
                <c:pt idx="11640">
                  <c:v>4.1922499999999997E-8</c:v>
                </c:pt>
                <c:pt idx="11641">
                  <c:v>4.1928700000000001E-8</c:v>
                </c:pt>
                <c:pt idx="11642">
                  <c:v>4.1934999999999998E-8</c:v>
                </c:pt>
                <c:pt idx="11643">
                  <c:v>4.1941200000000002E-8</c:v>
                </c:pt>
                <c:pt idx="11644">
                  <c:v>4.1947499999999999E-8</c:v>
                </c:pt>
                <c:pt idx="11645">
                  <c:v>4.1953700000000003E-8</c:v>
                </c:pt>
                <c:pt idx="11646">
                  <c:v>4.196E-8</c:v>
                </c:pt>
                <c:pt idx="11647">
                  <c:v>4.1966199999999998E-8</c:v>
                </c:pt>
                <c:pt idx="11648">
                  <c:v>4.1972500000000001E-8</c:v>
                </c:pt>
                <c:pt idx="11649">
                  <c:v>4.1978699999999999E-8</c:v>
                </c:pt>
                <c:pt idx="11650">
                  <c:v>4.1985000000000002E-8</c:v>
                </c:pt>
                <c:pt idx="11651">
                  <c:v>4.19912E-8</c:v>
                </c:pt>
                <c:pt idx="11652">
                  <c:v>4.1997500000000003E-8</c:v>
                </c:pt>
                <c:pt idx="11653">
                  <c:v>4.20037E-8</c:v>
                </c:pt>
                <c:pt idx="11654">
                  <c:v>4.2009999999999997E-8</c:v>
                </c:pt>
                <c:pt idx="11655">
                  <c:v>4.2016200000000001E-8</c:v>
                </c:pt>
                <c:pt idx="11656">
                  <c:v>4.2022499999999998E-8</c:v>
                </c:pt>
                <c:pt idx="11657">
                  <c:v>4.2028700000000002E-8</c:v>
                </c:pt>
                <c:pt idx="11658">
                  <c:v>4.2034999999999999E-8</c:v>
                </c:pt>
                <c:pt idx="11659">
                  <c:v>4.2041200000000003E-8</c:v>
                </c:pt>
                <c:pt idx="11660">
                  <c:v>4.20475E-8</c:v>
                </c:pt>
                <c:pt idx="11661">
                  <c:v>4.2053699999999998E-8</c:v>
                </c:pt>
                <c:pt idx="11662">
                  <c:v>4.2060000000000001E-8</c:v>
                </c:pt>
                <c:pt idx="11663">
                  <c:v>4.2066199999999999E-8</c:v>
                </c:pt>
                <c:pt idx="11664">
                  <c:v>4.2072500000000002E-8</c:v>
                </c:pt>
                <c:pt idx="11665">
                  <c:v>4.2078699999999999E-8</c:v>
                </c:pt>
                <c:pt idx="11666">
                  <c:v>4.2085000000000003E-8</c:v>
                </c:pt>
                <c:pt idx="11667">
                  <c:v>4.20912E-8</c:v>
                </c:pt>
                <c:pt idx="11668">
                  <c:v>4.2097499999999997E-8</c:v>
                </c:pt>
                <c:pt idx="11669">
                  <c:v>4.2103700000000001E-8</c:v>
                </c:pt>
                <c:pt idx="11670">
                  <c:v>4.2109999999999998E-8</c:v>
                </c:pt>
                <c:pt idx="11671">
                  <c:v>4.2116200000000002E-8</c:v>
                </c:pt>
                <c:pt idx="11672">
                  <c:v>4.2122499999999999E-8</c:v>
                </c:pt>
                <c:pt idx="11673">
                  <c:v>4.2128700000000003E-8</c:v>
                </c:pt>
                <c:pt idx="11674">
                  <c:v>4.2135E-8</c:v>
                </c:pt>
                <c:pt idx="11675">
                  <c:v>4.2141199999999998E-8</c:v>
                </c:pt>
                <c:pt idx="11676">
                  <c:v>4.2147500000000001E-8</c:v>
                </c:pt>
                <c:pt idx="11677">
                  <c:v>4.2153699999999998E-8</c:v>
                </c:pt>
                <c:pt idx="11678">
                  <c:v>4.2160000000000002E-8</c:v>
                </c:pt>
                <c:pt idx="11679">
                  <c:v>4.2166199999999999E-8</c:v>
                </c:pt>
                <c:pt idx="11680">
                  <c:v>4.2172500000000003E-8</c:v>
                </c:pt>
                <c:pt idx="11681">
                  <c:v>4.21787E-8</c:v>
                </c:pt>
                <c:pt idx="11682">
                  <c:v>4.2184999999999997E-8</c:v>
                </c:pt>
                <c:pt idx="11683">
                  <c:v>4.2191200000000001E-8</c:v>
                </c:pt>
                <c:pt idx="11684">
                  <c:v>4.2197499999999998E-8</c:v>
                </c:pt>
                <c:pt idx="11685">
                  <c:v>4.2203700000000002E-8</c:v>
                </c:pt>
                <c:pt idx="11686">
                  <c:v>4.2209999999999999E-8</c:v>
                </c:pt>
                <c:pt idx="11687">
                  <c:v>4.2216200000000003E-8</c:v>
                </c:pt>
                <c:pt idx="11688">
                  <c:v>4.22225E-8</c:v>
                </c:pt>
                <c:pt idx="11689">
                  <c:v>4.2228699999999997E-8</c:v>
                </c:pt>
                <c:pt idx="11690">
                  <c:v>4.2235000000000001E-8</c:v>
                </c:pt>
                <c:pt idx="11691">
                  <c:v>4.2241199999999998E-8</c:v>
                </c:pt>
                <c:pt idx="11692">
                  <c:v>4.2247500000000002E-8</c:v>
                </c:pt>
                <c:pt idx="11693">
                  <c:v>4.2253699999999999E-8</c:v>
                </c:pt>
                <c:pt idx="11694">
                  <c:v>4.2260000000000003E-8</c:v>
                </c:pt>
                <c:pt idx="11695">
                  <c:v>4.22662E-8</c:v>
                </c:pt>
                <c:pt idx="11696">
                  <c:v>4.2272499999999997E-8</c:v>
                </c:pt>
                <c:pt idx="11697">
                  <c:v>4.2278700000000001E-8</c:v>
                </c:pt>
                <c:pt idx="11698">
                  <c:v>4.2284999999999998E-8</c:v>
                </c:pt>
                <c:pt idx="11699">
                  <c:v>4.2291200000000002E-8</c:v>
                </c:pt>
                <c:pt idx="11700">
                  <c:v>4.2297499999999999E-8</c:v>
                </c:pt>
                <c:pt idx="11701">
                  <c:v>4.2303700000000003E-8</c:v>
                </c:pt>
                <c:pt idx="11702">
                  <c:v>4.231E-8</c:v>
                </c:pt>
                <c:pt idx="11703">
                  <c:v>4.2316199999999997E-8</c:v>
                </c:pt>
                <c:pt idx="11704">
                  <c:v>4.2322500000000001E-8</c:v>
                </c:pt>
                <c:pt idx="11705">
                  <c:v>4.2328699999999998E-8</c:v>
                </c:pt>
                <c:pt idx="11706">
                  <c:v>4.2335000000000002E-8</c:v>
                </c:pt>
                <c:pt idx="11707">
                  <c:v>4.2341199999999999E-8</c:v>
                </c:pt>
                <c:pt idx="11708">
                  <c:v>4.2347500000000003E-8</c:v>
                </c:pt>
                <c:pt idx="11709">
                  <c:v>4.23537E-8</c:v>
                </c:pt>
                <c:pt idx="11710">
                  <c:v>4.2359999999999997E-8</c:v>
                </c:pt>
                <c:pt idx="11711">
                  <c:v>4.2366200000000001E-8</c:v>
                </c:pt>
                <c:pt idx="11712">
                  <c:v>4.2372499999999998E-8</c:v>
                </c:pt>
                <c:pt idx="11713">
                  <c:v>4.2378700000000002E-8</c:v>
                </c:pt>
                <c:pt idx="11714">
                  <c:v>4.2384999999999999E-8</c:v>
                </c:pt>
                <c:pt idx="11715">
                  <c:v>4.2391200000000003E-8</c:v>
                </c:pt>
                <c:pt idx="11716">
                  <c:v>4.23975E-8</c:v>
                </c:pt>
                <c:pt idx="11717">
                  <c:v>4.2403699999999997E-8</c:v>
                </c:pt>
                <c:pt idx="11718">
                  <c:v>4.2410000000000001E-8</c:v>
                </c:pt>
                <c:pt idx="11719">
                  <c:v>4.2416199999999998E-8</c:v>
                </c:pt>
                <c:pt idx="11720">
                  <c:v>4.2422500000000002E-8</c:v>
                </c:pt>
                <c:pt idx="11721">
                  <c:v>4.2428699999999999E-8</c:v>
                </c:pt>
                <c:pt idx="11722">
                  <c:v>4.2435000000000002E-8</c:v>
                </c:pt>
                <c:pt idx="11723">
                  <c:v>4.24412E-8</c:v>
                </c:pt>
                <c:pt idx="11724">
                  <c:v>4.2447499999999997E-8</c:v>
                </c:pt>
                <c:pt idx="11725">
                  <c:v>4.2453700000000001E-8</c:v>
                </c:pt>
                <c:pt idx="11726">
                  <c:v>4.2459999999999998E-8</c:v>
                </c:pt>
                <c:pt idx="11727">
                  <c:v>4.2466200000000002E-8</c:v>
                </c:pt>
                <c:pt idx="11728">
                  <c:v>4.2472499999999999E-8</c:v>
                </c:pt>
                <c:pt idx="11729">
                  <c:v>4.2478700000000003E-8</c:v>
                </c:pt>
                <c:pt idx="11730">
                  <c:v>4.2485E-8</c:v>
                </c:pt>
                <c:pt idx="11731">
                  <c:v>4.2491199999999997E-8</c:v>
                </c:pt>
                <c:pt idx="11732">
                  <c:v>4.2497500000000001E-8</c:v>
                </c:pt>
                <c:pt idx="11733">
                  <c:v>4.2503699999999998E-8</c:v>
                </c:pt>
                <c:pt idx="11734">
                  <c:v>4.2510000000000001E-8</c:v>
                </c:pt>
                <c:pt idx="11735">
                  <c:v>4.2516199999999999E-8</c:v>
                </c:pt>
                <c:pt idx="11736">
                  <c:v>4.2522500000000002E-8</c:v>
                </c:pt>
                <c:pt idx="11737">
                  <c:v>4.25287E-8</c:v>
                </c:pt>
                <c:pt idx="11738">
                  <c:v>4.2534999999999997E-8</c:v>
                </c:pt>
                <c:pt idx="11739">
                  <c:v>4.2541200000000001E-8</c:v>
                </c:pt>
                <c:pt idx="11740">
                  <c:v>4.2547499999999998E-8</c:v>
                </c:pt>
                <c:pt idx="11741">
                  <c:v>4.2553700000000002E-8</c:v>
                </c:pt>
                <c:pt idx="11742">
                  <c:v>4.2559999999999999E-8</c:v>
                </c:pt>
                <c:pt idx="11743">
                  <c:v>4.2566200000000003E-8</c:v>
                </c:pt>
                <c:pt idx="11744">
                  <c:v>4.25725E-8</c:v>
                </c:pt>
                <c:pt idx="11745">
                  <c:v>4.2578699999999997E-8</c:v>
                </c:pt>
                <c:pt idx="11746">
                  <c:v>4.2585E-8</c:v>
                </c:pt>
                <c:pt idx="11747">
                  <c:v>4.2591199999999998E-8</c:v>
                </c:pt>
                <c:pt idx="11748">
                  <c:v>4.2597500000000001E-8</c:v>
                </c:pt>
                <c:pt idx="11749">
                  <c:v>4.2603699999999999E-8</c:v>
                </c:pt>
                <c:pt idx="11750">
                  <c:v>4.2610000000000002E-8</c:v>
                </c:pt>
                <c:pt idx="11751">
                  <c:v>4.26162E-8</c:v>
                </c:pt>
                <c:pt idx="11752">
                  <c:v>4.2622499999999997E-8</c:v>
                </c:pt>
                <c:pt idx="11753">
                  <c:v>4.2628700000000001E-8</c:v>
                </c:pt>
                <c:pt idx="11754">
                  <c:v>4.2634999999999998E-8</c:v>
                </c:pt>
                <c:pt idx="11755">
                  <c:v>4.2641200000000002E-8</c:v>
                </c:pt>
                <c:pt idx="11756">
                  <c:v>4.2647499999999999E-8</c:v>
                </c:pt>
                <c:pt idx="11757">
                  <c:v>4.2653700000000003E-8</c:v>
                </c:pt>
                <c:pt idx="11758">
                  <c:v>4.266E-8</c:v>
                </c:pt>
                <c:pt idx="11759">
                  <c:v>4.2666199999999997E-8</c:v>
                </c:pt>
                <c:pt idx="11760">
                  <c:v>4.26725E-8</c:v>
                </c:pt>
                <c:pt idx="11761">
                  <c:v>4.2678699999999998E-8</c:v>
                </c:pt>
                <c:pt idx="11762">
                  <c:v>4.2685000000000001E-8</c:v>
                </c:pt>
                <c:pt idx="11763">
                  <c:v>4.2691199999999999E-8</c:v>
                </c:pt>
                <c:pt idx="11764">
                  <c:v>4.2697500000000002E-8</c:v>
                </c:pt>
                <c:pt idx="11765">
                  <c:v>4.27037E-8</c:v>
                </c:pt>
                <c:pt idx="11766">
                  <c:v>4.2710000000000003E-8</c:v>
                </c:pt>
                <c:pt idx="11767">
                  <c:v>4.2716200000000001E-8</c:v>
                </c:pt>
                <c:pt idx="11768">
                  <c:v>4.2722499999999998E-8</c:v>
                </c:pt>
                <c:pt idx="11769">
                  <c:v>4.2728700000000002E-8</c:v>
                </c:pt>
                <c:pt idx="11770">
                  <c:v>4.2734999999999999E-8</c:v>
                </c:pt>
                <c:pt idx="11771">
                  <c:v>4.2741200000000003E-8</c:v>
                </c:pt>
                <c:pt idx="11772">
                  <c:v>4.2747499999999999E-8</c:v>
                </c:pt>
                <c:pt idx="11773">
                  <c:v>4.2753699999999997E-8</c:v>
                </c:pt>
                <c:pt idx="11774">
                  <c:v>4.276E-8</c:v>
                </c:pt>
                <c:pt idx="11775">
                  <c:v>4.2766199999999998E-8</c:v>
                </c:pt>
                <c:pt idx="11776">
                  <c:v>4.2772500000000001E-8</c:v>
                </c:pt>
                <c:pt idx="11777">
                  <c:v>4.2778699999999999E-8</c:v>
                </c:pt>
                <c:pt idx="11778">
                  <c:v>4.2785000000000002E-8</c:v>
                </c:pt>
                <c:pt idx="11779">
                  <c:v>4.27912E-8</c:v>
                </c:pt>
                <c:pt idx="11780">
                  <c:v>4.2797500000000003E-8</c:v>
                </c:pt>
                <c:pt idx="11781">
                  <c:v>4.2803700000000001E-8</c:v>
                </c:pt>
                <c:pt idx="11782">
                  <c:v>4.2809999999999998E-8</c:v>
                </c:pt>
                <c:pt idx="11783">
                  <c:v>4.2816200000000002E-8</c:v>
                </c:pt>
                <c:pt idx="11784">
                  <c:v>4.2822499999999998E-8</c:v>
                </c:pt>
                <c:pt idx="11785">
                  <c:v>4.2828700000000003E-8</c:v>
                </c:pt>
                <c:pt idx="11786">
                  <c:v>4.2834999999999999E-8</c:v>
                </c:pt>
                <c:pt idx="11787">
                  <c:v>4.2841199999999997E-8</c:v>
                </c:pt>
                <c:pt idx="11788">
                  <c:v>4.28475E-8</c:v>
                </c:pt>
                <c:pt idx="11789">
                  <c:v>4.2853699999999998E-8</c:v>
                </c:pt>
                <c:pt idx="11790">
                  <c:v>4.2860000000000001E-8</c:v>
                </c:pt>
                <c:pt idx="11791">
                  <c:v>4.2866199999999999E-8</c:v>
                </c:pt>
                <c:pt idx="11792">
                  <c:v>4.2872500000000002E-8</c:v>
                </c:pt>
                <c:pt idx="11793">
                  <c:v>4.28787E-8</c:v>
                </c:pt>
                <c:pt idx="11794">
                  <c:v>4.2885000000000003E-8</c:v>
                </c:pt>
                <c:pt idx="11795">
                  <c:v>4.2891200000000001E-8</c:v>
                </c:pt>
                <c:pt idx="11796">
                  <c:v>4.2897499999999998E-8</c:v>
                </c:pt>
                <c:pt idx="11797">
                  <c:v>4.2903700000000002E-8</c:v>
                </c:pt>
                <c:pt idx="11798">
                  <c:v>4.2909999999999998E-8</c:v>
                </c:pt>
                <c:pt idx="11799">
                  <c:v>4.2916200000000003E-8</c:v>
                </c:pt>
                <c:pt idx="11800">
                  <c:v>4.2922499999999999E-8</c:v>
                </c:pt>
                <c:pt idx="11801">
                  <c:v>4.2928699999999997E-8</c:v>
                </c:pt>
                <c:pt idx="11802">
                  <c:v>4.2935E-8</c:v>
                </c:pt>
                <c:pt idx="11803">
                  <c:v>4.2941199999999998E-8</c:v>
                </c:pt>
                <c:pt idx="11804">
                  <c:v>4.2947500000000001E-8</c:v>
                </c:pt>
                <c:pt idx="11805">
                  <c:v>4.2953699999999999E-8</c:v>
                </c:pt>
                <c:pt idx="11806">
                  <c:v>4.2960000000000002E-8</c:v>
                </c:pt>
                <c:pt idx="11807">
                  <c:v>4.29662E-8</c:v>
                </c:pt>
                <c:pt idx="11808">
                  <c:v>4.2972500000000003E-8</c:v>
                </c:pt>
                <c:pt idx="11809">
                  <c:v>4.2978700000000001E-8</c:v>
                </c:pt>
                <c:pt idx="11810">
                  <c:v>4.2984999999999997E-8</c:v>
                </c:pt>
                <c:pt idx="11811">
                  <c:v>4.2991200000000002E-8</c:v>
                </c:pt>
                <c:pt idx="11812">
                  <c:v>4.2997499999999998E-8</c:v>
                </c:pt>
                <c:pt idx="11813">
                  <c:v>4.3003700000000003E-8</c:v>
                </c:pt>
                <c:pt idx="11814">
                  <c:v>4.3009999999999999E-8</c:v>
                </c:pt>
                <c:pt idx="11815">
                  <c:v>4.3016199999999997E-8</c:v>
                </c:pt>
                <c:pt idx="11816">
                  <c:v>4.30225E-8</c:v>
                </c:pt>
                <c:pt idx="11817">
                  <c:v>4.3028699999999998E-8</c:v>
                </c:pt>
                <c:pt idx="11818">
                  <c:v>4.3035000000000001E-8</c:v>
                </c:pt>
                <c:pt idx="11819">
                  <c:v>4.3041199999999999E-8</c:v>
                </c:pt>
                <c:pt idx="11820">
                  <c:v>4.3047500000000002E-8</c:v>
                </c:pt>
                <c:pt idx="11821">
                  <c:v>4.30537E-8</c:v>
                </c:pt>
                <c:pt idx="11822">
                  <c:v>4.3060000000000003E-8</c:v>
                </c:pt>
                <c:pt idx="11823">
                  <c:v>4.3066200000000001E-8</c:v>
                </c:pt>
                <c:pt idx="11824">
                  <c:v>4.3072499999999997E-8</c:v>
                </c:pt>
                <c:pt idx="11825">
                  <c:v>4.3078700000000002E-8</c:v>
                </c:pt>
                <c:pt idx="11826">
                  <c:v>4.3084999999999998E-8</c:v>
                </c:pt>
                <c:pt idx="11827">
                  <c:v>4.3091200000000003E-8</c:v>
                </c:pt>
                <c:pt idx="11828">
                  <c:v>4.3097499999999999E-8</c:v>
                </c:pt>
                <c:pt idx="11829">
                  <c:v>4.3103699999999997E-8</c:v>
                </c:pt>
                <c:pt idx="11830">
                  <c:v>4.311E-8</c:v>
                </c:pt>
                <c:pt idx="11831">
                  <c:v>4.3116199999999998E-8</c:v>
                </c:pt>
                <c:pt idx="11832">
                  <c:v>4.3122500000000001E-8</c:v>
                </c:pt>
                <c:pt idx="11833">
                  <c:v>4.3128699999999999E-8</c:v>
                </c:pt>
                <c:pt idx="11834">
                  <c:v>4.3135000000000002E-8</c:v>
                </c:pt>
                <c:pt idx="11835">
                  <c:v>4.31412E-8</c:v>
                </c:pt>
                <c:pt idx="11836">
                  <c:v>4.3147500000000003E-8</c:v>
                </c:pt>
                <c:pt idx="11837">
                  <c:v>4.3153700000000001E-8</c:v>
                </c:pt>
                <c:pt idx="11838">
                  <c:v>4.3159999999999997E-8</c:v>
                </c:pt>
                <c:pt idx="11839">
                  <c:v>4.3166200000000002E-8</c:v>
                </c:pt>
                <c:pt idx="11840">
                  <c:v>4.3172499999999998E-8</c:v>
                </c:pt>
                <c:pt idx="11841">
                  <c:v>4.3178700000000003E-8</c:v>
                </c:pt>
                <c:pt idx="11842">
                  <c:v>4.3184999999999999E-8</c:v>
                </c:pt>
                <c:pt idx="11843">
                  <c:v>4.3191199999999997E-8</c:v>
                </c:pt>
                <c:pt idx="11844">
                  <c:v>4.31975E-8</c:v>
                </c:pt>
                <c:pt idx="11845">
                  <c:v>4.3203699999999998E-8</c:v>
                </c:pt>
                <c:pt idx="11846">
                  <c:v>4.3210000000000001E-8</c:v>
                </c:pt>
                <c:pt idx="11847">
                  <c:v>4.3216199999999999E-8</c:v>
                </c:pt>
                <c:pt idx="11848">
                  <c:v>4.3222500000000002E-8</c:v>
                </c:pt>
                <c:pt idx="11849">
                  <c:v>4.32287E-8</c:v>
                </c:pt>
                <c:pt idx="11850">
                  <c:v>4.3235000000000003E-8</c:v>
                </c:pt>
                <c:pt idx="11851">
                  <c:v>4.3241200000000001E-8</c:v>
                </c:pt>
                <c:pt idx="11852">
                  <c:v>4.3247499999999997E-8</c:v>
                </c:pt>
                <c:pt idx="11853">
                  <c:v>4.3253700000000002E-8</c:v>
                </c:pt>
                <c:pt idx="11854">
                  <c:v>4.3259999999999998E-8</c:v>
                </c:pt>
                <c:pt idx="11855">
                  <c:v>4.3266200000000003E-8</c:v>
                </c:pt>
                <c:pt idx="11856">
                  <c:v>4.3272499999999999E-8</c:v>
                </c:pt>
                <c:pt idx="11857">
                  <c:v>4.3278699999999997E-8</c:v>
                </c:pt>
                <c:pt idx="11858">
                  <c:v>4.3285E-8</c:v>
                </c:pt>
                <c:pt idx="11859">
                  <c:v>4.3291199999999998E-8</c:v>
                </c:pt>
                <c:pt idx="11860">
                  <c:v>4.3297500000000001E-8</c:v>
                </c:pt>
                <c:pt idx="11861">
                  <c:v>4.3303699999999999E-8</c:v>
                </c:pt>
                <c:pt idx="11862">
                  <c:v>4.3310000000000002E-8</c:v>
                </c:pt>
                <c:pt idx="11863">
                  <c:v>4.33162E-8</c:v>
                </c:pt>
                <c:pt idx="11864">
                  <c:v>4.3322500000000003E-8</c:v>
                </c:pt>
                <c:pt idx="11865">
                  <c:v>4.3328700000000001E-8</c:v>
                </c:pt>
                <c:pt idx="11866">
                  <c:v>4.3334999999999997E-8</c:v>
                </c:pt>
                <c:pt idx="11867">
                  <c:v>4.3341200000000002E-8</c:v>
                </c:pt>
                <c:pt idx="11868">
                  <c:v>4.3347499999999998E-8</c:v>
                </c:pt>
                <c:pt idx="11869">
                  <c:v>4.3353700000000003E-8</c:v>
                </c:pt>
                <c:pt idx="11870">
                  <c:v>4.3359999999999999E-8</c:v>
                </c:pt>
                <c:pt idx="11871">
                  <c:v>4.3366199999999997E-8</c:v>
                </c:pt>
                <c:pt idx="11872">
                  <c:v>4.33725E-8</c:v>
                </c:pt>
                <c:pt idx="11873">
                  <c:v>4.3378699999999998E-8</c:v>
                </c:pt>
                <c:pt idx="11874">
                  <c:v>4.3385000000000001E-8</c:v>
                </c:pt>
                <c:pt idx="11875">
                  <c:v>4.3391199999999999E-8</c:v>
                </c:pt>
                <c:pt idx="11876">
                  <c:v>4.3397500000000002E-8</c:v>
                </c:pt>
                <c:pt idx="11877">
                  <c:v>4.34037E-8</c:v>
                </c:pt>
                <c:pt idx="11878">
                  <c:v>4.3410000000000003E-8</c:v>
                </c:pt>
                <c:pt idx="11879">
                  <c:v>4.3416200000000001E-8</c:v>
                </c:pt>
                <c:pt idx="11880">
                  <c:v>4.3422499999999997E-8</c:v>
                </c:pt>
                <c:pt idx="11881">
                  <c:v>4.3428700000000002E-8</c:v>
                </c:pt>
                <c:pt idx="11882">
                  <c:v>4.3434999999999998E-8</c:v>
                </c:pt>
                <c:pt idx="11883">
                  <c:v>4.3441200000000003E-8</c:v>
                </c:pt>
                <c:pt idx="11884">
                  <c:v>4.3447499999999999E-8</c:v>
                </c:pt>
                <c:pt idx="11885">
                  <c:v>4.3453699999999997E-8</c:v>
                </c:pt>
                <c:pt idx="11886">
                  <c:v>4.346E-8</c:v>
                </c:pt>
                <c:pt idx="11887">
                  <c:v>4.3466199999999998E-8</c:v>
                </c:pt>
                <c:pt idx="11888">
                  <c:v>4.3472500000000001E-8</c:v>
                </c:pt>
                <c:pt idx="11889">
                  <c:v>4.3478699999999999E-8</c:v>
                </c:pt>
                <c:pt idx="11890">
                  <c:v>4.3485000000000002E-8</c:v>
                </c:pt>
                <c:pt idx="11891">
                  <c:v>4.34912E-8</c:v>
                </c:pt>
                <c:pt idx="11892">
                  <c:v>4.3497500000000003E-8</c:v>
                </c:pt>
                <c:pt idx="11893">
                  <c:v>4.3503700000000001E-8</c:v>
                </c:pt>
                <c:pt idx="11894">
                  <c:v>4.3509999999999997E-8</c:v>
                </c:pt>
                <c:pt idx="11895">
                  <c:v>4.3516200000000002E-8</c:v>
                </c:pt>
                <c:pt idx="11896">
                  <c:v>4.3522499999999998E-8</c:v>
                </c:pt>
                <c:pt idx="11897">
                  <c:v>4.3528700000000003E-8</c:v>
                </c:pt>
                <c:pt idx="11898">
                  <c:v>4.3534999999999999E-8</c:v>
                </c:pt>
                <c:pt idx="11899">
                  <c:v>4.3541199999999997E-8</c:v>
                </c:pt>
                <c:pt idx="11900">
                  <c:v>4.35475E-8</c:v>
                </c:pt>
                <c:pt idx="11901">
                  <c:v>4.3553699999999998E-8</c:v>
                </c:pt>
                <c:pt idx="11902">
                  <c:v>4.3560000000000001E-8</c:v>
                </c:pt>
                <c:pt idx="11903">
                  <c:v>4.3566199999999999E-8</c:v>
                </c:pt>
                <c:pt idx="11904">
                  <c:v>4.3572500000000002E-8</c:v>
                </c:pt>
                <c:pt idx="11905">
                  <c:v>4.35787E-8</c:v>
                </c:pt>
                <c:pt idx="11906">
                  <c:v>4.3585000000000003E-8</c:v>
                </c:pt>
                <c:pt idx="11907">
                  <c:v>4.3591200000000001E-8</c:v>
                </c:pt>
                <c:pt idx="11908">
                  <c:v>4.3597499999999997E-8</c:v>
                </c:pt>
                <c:pt idx="11909">
                  <c:v>4.3603700000000002E-8</c:v>
                </c:pt>
                <c:pt idx="11910">
                  <c:v>4.3609999999999998E-8</c:v>
                </c:pt>
                <c:pt idx="11911">
                  <c:v>4.3616200000000002E-8</c:v>
                </c:pt>
                <c:pt idx="11912">
                  <c:v>4.3622499999999999E-8</c:v>
                </c:pt>
                <c:pt idx="11913">
                  <c:v>4.3628699999999997E-8</c:v>
                </c:pt>
                <c:pt idx="11914">
                  <c:v>4.3635E-8</c:v>
                </c:pt>
                <c:pt idx="11915">
                  <c:v>4.3641199999999998E-8</c:v>
                </c:pt>
                <c:pt idx="11916">
                  <c:v>4.3647500000000001E-8</c:v>
                </c:pt>
                <c:pt idx="11917">
                  <c:v>4.3653699999999999E-8</c:v>
                </c:pt>
                <c:pt idx="11918">
                  <c:v>4.3660000000000002E-8</c:v>
                </c:pt>
                <c:pt idx="11919">
                  <c:v>4.36662E-8</c:v>
                </c:pt>
                <c:pt idx="11920">
                  <c:v>4.3672500000000003E-8</c:v>
                </c:pt>
                <c:pt idx="11921">
                  <c:v>4.3678700000000001E-8</c:v>
                </c:pt>
                <c:pt idx="11922">
                  <c:v>4.3684999999999997E-8</c:v>
                </c:pt>
                <c:pt idx="11923">
                  <c:v>4.3691200000000001E-8</c:v>
                </c:pt>
                <c:pt idx="11924">
                  <c:v>4.3697499999999998E-8</c:v>
                </c:pt>
                <c:pt idx="11925">
                  <c:v>4.3703700000000002E-8</c:v>
                </c:pt>
                <c:pt idx="11926">
                  <c:v>4.3709999999999999E-8</c:v>
                </c:pt>
                <c:pt idx="11927">
                  <c:v>4.3716199999999997E-8</c:v>
                </c:pt>
                <c:pt idx="11928">
                  <c:v>4.37225E-8</c:v>
                </c:pt>
                <c:pt idx="11929">
                  <c:v>4.3728699999999998E-8</c:v>
                </c:pt>
                <c:pt idx="11930">
                  <c:v>4.3735000000000001E-8</c:v>
                </c:pt>
                <c:pt idx="11931">
                  <c:v>4.3741199999999999E-8</c:v>
                </c:pt>
                <c:pt idx="11932">
                  <c:v>4.3747500000000002E-8</c:v>
                </c:pt>
                <c:pt idx="11933">
                  <c:v>4.37537E-8</c:v>
                </c:pt>
                <c:pt idx="11934">
                  <c:v>4.3760000000000003E-8</c:v>
                </c:pt>
                <c:pt idx="11935">
                  <c:v>4.3766200000000001E-8</c:v>
                </c:pt>
                <c:pt idx="11936">
                  <c:v>4.3772499999999997E-8</c:v>
                </c:pt>
                <c:pt idx="11937">
                  <c:v>4.3778700000000001E-8</c:v>
                </c:pt>
                <c:pt idx="11938">
                  <c:v>4.3784999999999998E-8</c:v>
                </c:pt>
                <c:pt idx="11939">
                  <c:v>4.3791200000000002E-8</c:v>
                </c:pt>
                <c:pt idx="11940">
                  <c:v>4.3797499999999999E-8</c:v>
                </c:pt>
                <c:pt idx="11941">
                  <c:v>4.3803699999999997E-8</c:v>
                </c:pt>
                <c:pt idx="11942">
                  <c:v>4.381E-8</c:v>
                </c:pt>
                <c:pt idx="11943">
                  <c:v>4.3816199999999998E-8</c:v>
                </c:pt>
                <c:pt idx="11944">
                  <c:v>4.3822500000000001E-8</c:v>
                </c:pt>
                <c:pt idx="11945">
                  <c:v>4.3828699999999999E-8</c:v>
                </c:pt>
                <c:pt idx="11946">
                  <c:v>4.3835000000000002E-8</c:v>
                </c:pt>
                <c:pt idx="11947">
                  <c:v>4.38412E-8</c:v>
                </c:pt>
                <c:pt idx="11948">
                  <c:v>4.3847500000000003E-8</c:v>
                </c:pt>
                <c:pt idx="11949">
                  <c:v>4.38537E-8</c:v>
                </c:pt>
                <c:pt idx="11950">
                  <c:v>4.3859999999999997E-8</c:v>
                </c:pt>
                <c:pt idx="11951">
                  <c:v>4.3866200000000001E-8</c:v>
                </c:pt>
                <c:pt idx="11952">
                  <c:v>4.3872499999999998E-8</c:v>
                </c:pt>
                <c:pt idx="11953">
                  <c:v>4.3878700000000002E-8</c:v>
                </c:pt>
                <c:pt idx="11954">
                  <c:v>4.3884999999999999E-8</c:v>
                </c:pt>
                <c:pt idx="11955">
                  <c:v>4.3891200000000003E-8</c:v>
                </c:pt>
                <c:pt idx="11956">
                  <c:v>4.38975E-8</c:v>
                </c:pt>
                <c:pt idx="11957">
                  <c:v>4.3903699999999998E-8</c:v>
                </c:pt>
                <c:pt idx="11958">
                  <c:v>4.3910000000000001E-8</c:v>
                </c:pt>
                <c:pt idx="11959">
                  <c:v>4.3916199999999999E-8</c:v>
                </c:pt>
                <c:pt idx="11960">
                  <c:v>4.3922500000000002E-8</c:v>
                </c:pt>
                <c:pt idx="11961">
                  <c:v>4.3928699999999999E-8</c:v>
                </c:pt>
                <c:pt idx="11962">
                  <c:v>4.3935000000000003E-8</c:v>
                </c:pt>
                <c:pt idx="11963">
                  <c:v>4.39412E-8</c:v>
                </c:pt>
                <c:pt idx="11964">
                  <c:v>4.3947499999999997E-8</c:v>
                </c:pt>
                <c:pt idx="11965">
                  <c:v>4.3953700000000001E-8</c:v>
                </c:pt>
                <c:pt idx="11966">
                  <c:v>4.3959999999999998E-8</c:v>
                </c:pt>
                <c:pt idx="11967">
                  <c:v>4.3966200000000002E-8</c:v>
                </c:pt>
                <c:pt idx="11968">
                  <c:v>4.3972499999999999E-8</c:v>
                </c:pt>
                <c:pt idx="11969">
                  <c:v>4.3978700000000003E-8</c:v>
                </c:pt>
                <c:pt idx="11970">
                  <c:v>4.3985E-8</c:v>
                </c:pt>
                <c:pt idx="11971">
                  <c:v>4.3991199999999998E-8</c:v>
                </c:pt>
                <c:pt idx="11972">
                  <c:v>4.3997500000000001E-8</c:v>
                </c:pt>
                <c:pt idx="11973">
                  <c:v>4.4003699999999998E-8</c:v>
                </c:pt>
                <c:pt idx="11974">
                  <c:v>4.4010000000000002E-8</c:v>
                </c:pt>
                <c:pt idx="11975">
                  <c:v>4.4016199999999999E-8</c:v>
                </c:pt>
                <c:pt idx="11976">
                  <c:v>4.4022500000000003E-8</c:v>
                </c:pt>
                <c:pt idx="11977">
                  <c:v>4.40287E-8</c:v>
                </c:pt>
                <c:pt idx="11978">
                  <c:v>4.4034999999999997E-8</c:v>
                </c:pt>
                <c:pt idx="11979">
                  <c:v>4.4041200000000001E-8</c:v>
                </c:pt>
                <c:pt idx="11980">
                  <c:v>4.4047499999999998E-8</c:v>
                </c:pt>
                <c:pt idx="11981">
                  <c:v>4.4053700000000002E-8</c:v>
                </c:pt>
                <c:pt idx="11982">
                  <c:v>4.4059999999999999E-8</c:v>
                </c:pt>
                <c:pt idx="11983">
                  <c:v>4.4066200000000003E-8</c:v>
                </c:pt>
                <c:pt idx="11984">
                  <c:v>4.40725E-8</c:v>
                </c:pt>
                <c:pt idx="11985">
                  <c:v>4.4078699999999998E-8</c:v>
                </c:pt>
                <c:pt idx="11986">
                  <c:v>4.4085000000000001E-8</c:v>
                </c:pt>
                <c:pt idx="11987">
                  <c:v>4.4091199999999998E-8</c:v>
                </c:pt>
                <c:pt idx="11988">
                  <c:v>4.4097500000000002E-8</c:v>
                </c:pt>
                <c:pt idx="11989">
                  <c:v>4.4103699999999999E-8</c:v>
                </c:pt>
                <c:pt idx="11990">
                  <c:v>4.4110000000000003E-8</c:v>
                </c:pt>
                <c:pt idx="11991">
                  <c:v>4.41162E-8</c:v>
                </c:pt>
                <c:pt idx="11992">
                  <c:v>4.4122499999999997E-8</c:v>
                </c:pt>
                <c:pt idx="11993">
                  <c:v>4.4128700000000001E-8</c:v>
                </c:pt>
                <c:pt idx="11994">
                  <c:v>4.4134999999999998E-8</c:v>
                </c:pt>
                <c:pt idx="11995">
                  <c:v>4.4141200000000002E-8</c:v>
                </c:pt>
                <c:pt idx="11996">
                  <c:v>4.4147499999999999E-8</c:v>
                </c:pt>
                <c:pt idx="11997">
                  <c:v>4.4153700000000003E-8</c:v>
                </c:pt>
                <c:pt idx="11998">
                  <c:v>4.416E-8</c:v>
                </c:pt>
                <c:pt idx="11999">
                  <c:v>4.4166199999999997E-8</c:v>
                </c:pt>
                <c:pt idx="12000">
                  <c:v>4.4172500000000001E-8</c:v>
                </c:pt>
                <c:pt idx="12001">
                  <c:v>4.4178699999999998E-8</c:v>
                </c:pt>
                <c:pt idx="12002">
                  <c:v>4.4185000000000002E-8</c:v>
                </c:pt>
                <c:pt idx="12003">
                  <c:v>4.4191199999999999E-8</c:v>
                </c:pt>
                <c:pt idx="12004">
                  <c:v>4.4197500000000003E-8</c:v>
                </c:pt>
                <c:pt idx="12005">
                  <c:v>4.42037E-8</c:v>
                </c:pt>
                <c:pt idx="12006">
                  <c:v>4.4209999999999997E-8</c:v>
                </c:pt>
                <c:pt idx="12007">
                  <c:v>4.4216200000000001E-8</c:v>
                </c:pt>
                <c:pt idx="12008">
                  <c:v>4.4222499999999998E-8</c:v>
                </c:pt>
                <c:pt idx="12009">
                  <c:v>4.4228700000000002E-8</c:v>
                </c:pt>
                <c:pt idx="12010">
                  <c:v>4.4234999999999999E-8</c:v>
                </c:pt>
                <c:pt idx="12011">
                  <c:v>4.4241200000000003E-8</c:v>
                </c:pt>
                <c:pt idx="12012">
                  <c:v>4.42475E-8</c:v>
                </c:pt>
                <c:pt idx="12013">
                  <c:v>4.4253699999999997E-8</c:v>
                </c:pt>
                <c:pt idx="12014">
                  <c:v>4.4260000000000001E-8</c:v>
                </c:pt>
                <c:pt idx="12015">
                  <c:v>4.4266199999999998E-8</c:v>
                </c:pt>
                <c:pt idx="12016">
                  <c:v>4.4272500000000002E-8</c:v>
                </c:pt>
                <c:pt idx="12017">
                  <c:v>4.4278699999999999E-8</c:v>
                </c:pt>
                <c:pt idx="12018">
                  <c:v>4.4285000000000002E-8</c:v>
                </c:pt>
                <c:pt idx="12019">
                  <c:v>4.42912E-8</c:v>
                </c:pt>
                <c:pt idx="12020">
                  <c:v>4.4297499999999997E-8</c:v>
                </c:pt>
                <c:pt idx="12021">
                  <c:v>4.4303700000000001E-8</c:v>
                </c:pt>
                <c:pt idx="12022">
                  <c:v>4.4309999999999998E-8</c:v>
                </c:pt>
                <c:pt idx="12023">
                  <c:v>4.4316200000000002E-8</c:v>
                </c:pt>
                <c:pt idx="12024">
                  <c:v>4.4322499999999999E-8</c:v>
                </c:pt>
                <c:pt idx="12025">
                  <c:v>4.4328700000000003E-8</c:v>
                </c:pt>
                <c:pt idx="12026">
                  <c:v>4.4335E-8</c:v>
                </c:pt>
                <c:pt idx="12027">
                  <c:v>4.4341199999999997E-8</c:v>
                </c:pt>
                <c:pt idx="12028">
                  <c:v>4.4347500000000001E-8</c:v>
                </c:pt>
                <c:pt idx="12029">
                  <c:v>4.4353699999999998E-8</c:v>
                </c:pt>
                <c:pt idx="12030">
                  <c:v>4.4360000000000001E-8</c:v>
                </c:pt>
                <c:pt idx="12031">
                  <c:v>4.4366199999999999E-8</c:v>
                </c:pt>
                <c:pt idx="12032">
                  <c:v>4.4372500000000002E-8</c:v>
                </c:pt>
                <c:pt idx="12033">
                  <c:v>4.43787E-8</c:v>
                </c:pt>
                <c:pt idx="12034">
                  <c:v>4.4384999999999997E-8</c:v>
                </c:pt>
                <c:pt idx="12035">
                  <c:v>4.4391200000000001E-8</c:v>
                </c:pt>
                <c:pt idx="12036">
                  <c:v>4.4397499999999998E-8</c:v>
                </c:pt>
                <c:pt idx="12037">
                  <c:v>4.4403700000000002E-8</c:v>
                </c:pt>
                <c:pt idx="12038">
                  <c:v>4.4409999999999999E-8</c:v>
                </c:pt>
                <c:pt idx="12039">
                  <c:v>4.4416200000000003E-8</c:v>
                </c:pt>
                <c:pt idx="12040">
                  <c:v>4.44225E-8</c:v>
                </c:pt>
                <c:pt idx="12041">
                  <c:v>4.4428699999999997E-8</c:v>
                </c:pt>
                <c:pt idx="12042">
                  <c:v>4.4435000000000001E-8</c:v>
                </c:pt>
                <c:pt idx="12043">
                  <c:v>4.4441199999999998E-8</c:v>
                </c:pt>
                <c:pt idx="12044">
                  <c:v>4.4447500000000001E-8</c:v>
                </c:pt>
                <c:pt idx="12045">
                  <c:v>4.4453699999999999E-8</c:v>
                </c:pt>
                <c:pt idx="12046">
                  <c:v>4.4460000000000002E-8</c:v>
                </c:pt>
                <c:pt idx="12047">
                  <c:v>4.44662E-8</c:v>
                </c:pt>
                <c:pt idx="12048">
                  <c:v>4.4472499999999997E-8</c:v>
                </c:pt>
                <c:pt idx="12049">
                  <c:v>4.4478700000000001E-8</c:v>
                </c:pt>
                <c:pt idx="12050">
                  <c:v>4.4484999999999998E-8</c:v>
                </c:pt>
                <c:pt idx="12051">
                  <c:v>4.4491200000000002E-8</c:v>
                </c:pt>
                <c:pt idx="12052">
                  <c:v>4.4497499999999999E-8</c:v>
                </c:pt>
                <c:pt idx="12053">
                  <c:v>4.4503700000000003E-8</c:v>
                </c:pt>
                <c:pt idx="12054">
                  <c:v>4.451E-8</c:v>
                </c:pt>
                <c:pt idx="12055">
                  <c:v>4.4516199999999997E-8</c:v>
                </c:pt>
                <c:pt idx="12056">
                  <c:v>4.45225E-8</c:v>
                </c:pt>
                <c:pt idx="12057">
                  <c:v>4.4528699999999998E-8</c:v>
                </c:pt>
                <c:pt idx="12058">
                  <c:v>4.4535000000000001E-8</c:v>
                </c:pt>
                <c:pt idx="12059">
                  <c:v>4.4541199999999999E-8</c:v>
                </c:pt>
                <c:pt idx="12060">
                  <c:v>4.4547500000000002E-8</c:v>
                </c:pt>
                <c:pt idx="12061">
                  <c:v>4.45537E-8</c:v>
                </c:pt>
                <c:pt idx="12062">
                  <c:v>4.4560000000000003E-8</c:v>
                </c:pt>
                <c:pt idx="12063">
                  <c:v>4.4566200000000001E-8</c:v>
                </c:pt>
                <c:pt idx="12064">
                  <c:v>4.4572499999999998E-8</c:v>
                </c:pt>
                <c:pt idx="12065">
                  <c:v>4.4578700000000002E-8</c:v>
                </c:pt>
                <c:pt idx="12066">
                  <c:v>4.4584999999999999E-8</c:v>
                </c:pt>
                <c:pt idx="12067">
                  <c:v>4.4591200000000003E-8</c:v>
                </c:pt>
                <c:pt idx="12068">
                  <c:v>4.4597499999999999E-8</c:v>
                </c:pt>
                <c:pt idx="12069">
                  <c:v>4.4603699999999997E-8</c:v>
                </c:pt>
                <c:pt idx="12070">
                  <c:v>4.461E-8</c:v>
                </c:pt>
                <c:pt idx="12071">
                  <c:v>4.4616199999999998E-8</c:v>
                </c:pt>
                <c:pt idx="12072">
                  <c:v>4.4622500000000001E-8</c:v>
                </c:pt>
                <c:pt idx="12073">
                  <c:v>4.4628699999999999E-8</c:v>
                </c:pt>
                <c:pt idx="12074">
                  <c:v>4.4635000000000002E-8</c:v>
                </c:pt>
                <c:pt idx="12075">
                  <c:v>4.46412E-8</c:v>
                </c:pt>
                <c:pt idx="12076">
                  <c:v>4.4647500000000003E-8</c:v>
                </c:pt>
                <c:pt idx="12077">
                  <c:v>4.4653700000000001E-8</c:v>
                </c:pt>
                <c:pt idx="12078">
                  <c:v>4.4659999999999998E-8</c:v>
                </c:pt>
                <c:pt idx="12079">
                  <c:v>4.4666200000000002E-8</c:v>
                </c:pt>
                <c:pt idx="12080">
                  <c:v>4.4672499999999999E-8</c:v>
                </c:pt>
                <c:pt idx="12081">
                  <c:v>4.4678700000000003E-8</c:v>
                </c:pt>
                <c:pt idx="12082">
                  <c:v>4.4684999999999999E-8</c:v>
                </c:pt>
                <c:pt idx="12083">
                  <c:v>4.4691199999999997E-8</c:v>
                </c:pt>
                <c:pt idx="12084">
                  <c:v>4.46975E-8</c:v>
                </c:pt>
                <c:pt idx="12085">
                  <c:v>4.4703699999999998E-8</c:v>
                </c:pt>
                <c:pt idx="12086">
                  <c:v>4.4710000000000001E-8</c:v>
                </c:pt>
                <c:pt idx="12087">
                  <c:v>4.4716199999999999E-8</c:v>
                </c:pt>
                <c:pt idx="12088">
                  <c:v>4.4722500000000002E-8</c:v>
                </c:pt>
                <c:pt idx="12089">
                  <c:v>4.47287E-8</c:v>
                </c:pt>
                <c:pt idx="12090">
                  <c:v>4.4735000000000003E-8</c:v>
                </c:pt>
                <c:pt idx="12091">
                  <c:v>4.4741200000000001E-8</c:v>
                </c:pt>
                <c:pt idx="12092">
                  <c:v>4.4747499999999998E-8</c:v>
                </c:pt>
                <c:pt idx="12093">
                  <c:v>4.4753700000000002E-8</c:v>
                </c:pt>
                <c:pt idx="12094">
                  <c:v>4.4759999999999998E-8</c:v>
                </c:pt>
                <c:pt idx="12095">
                  <c:v>4.4766200000000003E-8</c:v>
                </c:pt>
                <c:pt idx="12096">
                  <c:v>4.4772499999999999E-8</c:v>
                </c:pt>
                <c:pt idx="12097">
                  <c:v>4.4778699999999997E-8</c:v>
                </c:pt>
                <c:pt idx="12098">
                  <c:v>4.4785E-8</c:v>
                </c:pt>
                <c:pt idx="12099">
                  <c:v>4.4791199999999998E-8</c:v>
                </c:pt>
                <c:pt idx="12100">
                  <c:v>4.4797500000000001E-8</c:v>
                </c:pt>
                <c:pt idx="12101">
                  <c:v>4.4803699999999999E-8</c:v>
                </c:pt>
                <c:pt idx="12102">
                  <c:v>4.4810000000000002E-8</c:v>
                </c:pt>
                <c:pt idx="12103">
                  <c:v>4.48162E-8</c:v>
                </c:pt>
                <c:pt idx="12104">
                  <c:v>4.4822500000000003E-8</c:v>
                </c:pt>
                <c:pt idx="12105">
                  <c:v>4.4828700000000001E-8</c:v>
                </c:pt>
                <c:pt idx="12106">
                  <c:v>4.4834999999999997E-8</c:v>
                </c:pt>
                <c:pt idx="12107">
                  <c:v>4.4841200000000002E-8</c:v>
                </c:pt>
                <c:pt idx="12108">
                  <c:v>4.4847499999999998E-8</c:v>
                </c:pt>
                <c:pt idx="12109">
                  <c:v>4.4853700000000003E-8</c:v>
                </c:pt>
                <c:pt idx="12110">
                  <c:v>4.4859999999999999E-8</c:v>
                </c:pt>
                <c:pt idx="12111">
                  <c:v>4.4866199999999997E-8</c:v>
                </c:pt>
                <c:pt idx="12112">
                  <c:v>4.48725E-8</c:v>
                </c:pt>
                <c:pt idx="12113">
                  <c:v>4.4878699999999998E-8</c:v>
                </c:pt>
                <c:pt idx="12114">
                  <c:v>4.4885000000000001E-8</c:v>
                </c:pt>
                <c:pt idx="12115">
                  <c:v>4.4891199999999999E-8</c:v>
                </c:pt>
                <c:pt idx="12116">
                  <c:v>4.4897500000000002E-8</c:v>
                </c:pt>
                <c:pt idx="12117">
                  <c:v>4.49037E-8</c:v>
                </c:pt>
                <c:pt idx="12118">
                  <c:v>4.4910000000000003E-8</c:v>
                </c:pt>
                <c:pt idx="12119">
                  <c:v>4.4916200000000001E-8</c:v>
                </c:pt>
                <c:pt idx="12120">
                  <c:v>4.4922499999999997E-8</c:v>
                </c:pt>
                <c:pt idx="12121">
                  <c:v>4.4928700000000002E-8</c:v>
                </c:pt>
                <c:pt idx="12122">
                  <c:v>4.4934999999999998E-8</c:v>
                </c:pt>
                <c:pt idx="12123">
                  <c:v>4.4941200000000003E-8</c:v>
                </c:pt>
                <c:pt idx="12124">
                  <c:v>4.4947499999999999E-8</c:v>
                </c:pt>
                <c:pt idx="12125">
                  <c:v>4.4953699999999997E-8</c:v>
                </c:pt>
                <c:pt idx="12126">
                  <c:v>4.496E-8</c:v>
                </c:pt>
                <c:pt idx="12127">
                  <c:v>4.4966199999999998E-8</c:v>
                </c:pt>
                <c:pt idx="12128">
                  <c:v>4.4972500000000001E-8</c:v>
                </c:pt>
                <c:pt idx="12129">
                  <c:v>4.4978699999999999E-8</c:v>
                </c:pt>
                <c:pt idx="12130">
                  <c:v>4.4985000000000002E-8</c:v>
                </c:pt>
                <c:pt idx="12131">
                  <c:v>4.49912E-8</c:v>
                </c:pt>
                <c:pt idx="12132">
                  <c:v>4.4997500000000003E-8</c:v>
                </c:pt>
                <c:pt idx="12133">
                  <c:v>4.5003700000000001E-8</c:v>
                </c:pt>
                <c:pt idx="12134">
                  <c:v>4.5009999999999997E-8</c:v>
                </c:pt>
                <c:pt idx="12135">
                  <c:v>4.5016200000000002E-8</c:v>
                </c:pt>
                <c:pt idx="12136">
                  <c:v>4.5022499999999998E-8</c:v>
                </c:pt>
                <c:pt idx="12137">
                  <c:v>4.5028700000000003E-8</c:v>
                </c:pt>
                <c:pt idx="12138">
                  <c:v>4.5034999999999999E-8</c:v>
                </c:pt>
                <c:pt idx="12139">
                  <c:v>4.5041199999999997E-8</c:v>
                </c:pt>
                <c:pt idx="12140">
                  <c:v>4.50475E-8</c:v>
                </c:pt>
                <c:pt idx="12141">
                  <c:v>4.5053699999999998E-8</c:v>
                </c:pt>
                <c:pt idx="12142">
                  <c:v>4.5060000000000001E-8</c:v>
                </c:pt>
                <c:pt idx="12143">
                  <c:v>4.5066199999999999E-8</c:v>
                </c:pt>
                <c:pt idx="12144">
                  <c:v>4.5072500000000002E-8</c:v>
                </c:pt>
                <c:pt idx="12145">
                  <c:v>4.50787E-8</c:v>
                </c:pt>
                <c:pt idx="12146">
                  <c:v>4.5085000000000003E-8</c:v>
                </c:pt>
                <c:pt idx="12147">
                  <c:v>4.5091200000000001E-8</c:v>
                </c:pt>
                <c:pt idx="12148">
                  <c:v>4.5097499999999997E-8</c:v>
                </c:pt>
                <c:pt idx="12149">
                  <c:v>4.5103700000000002E-8</c:v>
                </c:pt>
                <c:pt idx="12150">
                  <c:v>4.5109999999999998E-8</c:v>
                </c:pt>
                <c:pt idx="12151">
                  <c:v>4.5116200000000003E-8</c:v>
                </c:pt>
                <c:pt idx="12152">
                  <c:v>4.5122499999999999E-8</c:v>
                </c:pt>
                <c:pt idx="12153">
                  <c:v>4.5128699999999997E-8</c:v>
                </c:pt>
                <c:pt idx="12154">
                  <c:v>4.5135E-8</c:v>
                </c:pt>
                <c:pt idx="12155">
                  <c:v>4.5141199999999998E-8</c:v>
                </c:pt>
                <c:pt idx="12156">
                  <c:v>4.5147500000000001E-8</c:v>
                </c:pt>
                <c:pt idx="12157">
                  <c:v>4.5153699999999999E-8</c:v>
                </c:pt>
                <c:pt idx="12158">
                  <c:v>4.5160000000000002E-8</c:v>
                </c:pt>
                <c:pt idx="12159">
                  <c:v>4.51662E-8</c:v>
                </c:pt>
                <c:pt idx="12160">
                  <c:v>4.5172500000000003E-8</c:v>
                </c:pt>
                <c:pt idx="12161">
                  <c:v>4.5178700000000001E-8</c:v>
                </c:pt>
                <c:pt idx="12162">
                  <c:v>4.5184999999999997E-8</c:v>
                </c:pt>
                <c:pt idx="12163">
                  <c:v>4.5191200000000002E-8</c:v>
                </c:pt>
                <c:pt idx="12164">
                  <c:v>4.5197499999999998E-8</c:v>
                </c:pt>
                <c:pt idx="12165">
                  <c:v>4.5203700000000003E-8</c:v>
                </c:pt>
                <c:pt idx="12166">
                  <c:v>4.5209999999999999E-8</c:v>
                </c:pt>
                <c:pt idx="12167">
                  <c:v>4.5216199999999997E-8</c:v>
                </c:pt>
                <c:pt idx="12168">
                  <c:v>4.52225E-8</c:v>
                </c:pt>
                <c:pt idx="12169">
                  <c:v>4.5228699999999998E-8</c:v>
                </c:pt>
                <c:pt idx="12170">
                  <c:v>4.5235000000000001E-8</c:v>
                </c:pt>
                <c:pt idx="12171">
                  <c:v>4.5241199999999999E-8</c:v>
                </c:pt>
                <c:pt idx="12172">
                  <c:v>4.5247500000000002E-8</c:v>
                </c:pt>
                <c:pt idx="12173">
                  <c:v>4.52537E-8</c:v>
                </c:pt>
                <c:pt idx="12174">
                  <c:v>4.5260000000000003E-8</c:v>
                </c:pt>
                <c:pt idx="12175">
                  <c:v>4.5266200000000001E-8</c:v>
                </c:pt>
                <c:pt idx="12176">
                  <c:v>4.5272499999999997E-8</c:v>
                </c:pt>
                <c:pt idx="12177">
                  <c:v>4.5278700000000002E-8</c:v>
                </c:pt>
                <c:pt idx="12178">
                  <c:v>4.5284999999999998E-8</c:v>
                </c:pt>
                <c:pt idx="12179">
                  <c:v>4.5291200000000003E-8</c:v>
                </c:pt>
                <c:pt idx="12180">
                  <c:v>4.5297499999999999E-8</c:v>
                </c:pt>
                <c:pt idx="12181">
                  <c:v>4.5303699999999997E-8</c:v>
                </c:pt>
                <c:pt idx="12182">
                  <c:v>4.531E-8</c:v>
                </c:pt>
                <c:pt idx="12183">
                  <c:v>4.5316199999999998E-8</c:v>
                </c:pt>
                <c:pt idx="12184">
                  <c:v>4.5322500000000001E-8</c:v>
                </c:pt>
                <c:pt idx="12185">
                  <c:v>4.5328699999999999E-8</c:v>
                </c:pt>
                <c:pt idx="12186">
                  <c:v>4.5335000000000002E-8</c:v>
                </c:pt>
                <c:pt idx="12187">
                  <c:v>4.53412E-8</c:v>
                </c:pt>
                <c:pt idx="12188">
                  <c:v>4.5347500000000003E-8</c:v>
                </c:pt>
                <c:pt idx="12189">
                  <c:v>4.5353700000000001E-8</c:v>
                </c:pt>
                <c:pt idx="12190">
                  <c:v>4.5359999999999997E-8</c:v>
                </c:pt>
                <c:pt idx="12191">
                  <c:v>4.5366200000000002E-8</c:v>
                </c:pt>
                <c:pt idx="12192">
                  <c:v>4.5372499999999998E-8</c:v>
                </c:pt>
                <c:pt idx="12193">
                  <c:v>4.5378700000000003E-8</c:v>
                </c:pt>
                <c:pt idx="12194">
                  <c:v>4.5384999999999999E-8</c:v>
                </c:pt>
                <c:pt idx="12195">
                  <c:v>4.5391199999999997E-8</c:v>
                </c:pt>
                <c:pt idx="12196">
                  <c:v>4.53975E-8</c:v>
                </c:pt>
                <c:pt idx="12197">
                  <c:v>4.5403699999999998E-8</c:v>
                </c:pt>
                <c:pt idx="12198">
                  <c:v>4.5410000000000001E-8</c:v>
                </c:pt>
                <c:pt idx="12199">
                  <c:v>4.5416199999999999E-8</c:v>
                </c:pt>
                <c:pt idx="12200">
                  <c:v>4.5422500000000002E-8</c:v>
                </c:pt>
                <c:pt idx="12201">
                  <c:v>4.54287E-8</c:v>
                </c:pt>
                <c:pt idx="12202">
                  <c:v>4.5435000000000003E-8</c:v>
                </c:pt>
                <c:pt idx="12203">
                  <c:v>4.5441200000000001E-8</c:v>
                </c:pt>
                <c:pt idx="12204">
                  <c:v>4.5447499999999997E-8</c:v>
                </c:pt>
                <c:pt idx="12205">
                  <c:v>4.5453700000000002E-8</c:v>
                </c:pt>
                <c:pt idx="12206">
                  <c:v>4.5459999999999998E-8</c:v>
                </c:pt>
                <c:pt idx="12207">
                  <c:v>4.5466200000000002E-8</c:v>
                </c:pt>
                <c:pt idx="12208">
                  <c:v>4.5472499999999999E-8</c:v>
                </c:pt>
                <c:pt idx="12209">
                  <c:v>4.5478699999999997E-8</c:v>
                </c:pt>
                <c:pt idx="12210">
                  <c:v>4.5485E-8</c:v>
                </c:pt>
                <c:pt idx="12211">
                  <c:v>4.5491199999999998E-8</c:v>
                </c:pt>
                <c:pt idx="12212">
                  <c:v>4.5497500000000001E-8</c:v>
                </c:pt>
                <c:pt idx="12213">
                  <c:v>4.5503699999999999E-8</c:v>
                </c:pt>
                <c:pt idx="12214">
                  <c:v>4.5510000000000002E-8</c:v>
                </c:pt>
                <c:pt idx="12215">
                  <c:v>4.55162E-8</c:v>
                </c:pt>
                <c:pt idx="12216">
                  <c:v>4.5522500000000003E-8</c:v>
                </c:pt>
                <c:pt idx="12217">
                  <c:v>4.5528700000000001E-8</c:v>
                </c:pt>
                <c:pt idx="12218">
                  <c:v>4.5534999999999997E-8</c:v>
                </c:pt>
                <c:pt idx="12219">
                  <c:v>4.5541200000000002E-8</c:v>
                </c:pt>
                <c:pt idx="12220">
                  <c:v>4.5547499999999998E-8</c:v>
                </c:pt>
                <c:pt idx="12221">
                  <c:v>4.5553700000000002E-8</c:v>
                </c:pt>
                <c:pt idx="12222">
                  <c:v>4.5559999999999999E-8</c:v>
                </c:pt>
                <c:pt idx="12223">
                  <c:v>4.5566199999999997E-8</c:v>
                </c:pt>
                <c:pt idx="12224">
                  <c:v>4.55725E-8</c:v>
                </c:pt>
                <c:pt idx="12225">
                  <c:v>4.5578699999999998E-8</c:v>
                </c:pt>
                <c:pt idx="12226">
                  <c:v>4.5585000000000001E-8</c:v>
                </c:pt>
                <c:pt idx="12227">
                  <c:v>4.5591199999999999E-8</c:v>
                </c:pt>
                <c:pt idx="12228">
                  <c:v>4.5597500000000002E-8</c:v>
                </c:pt>
                <c:pt idx="12229">
                  <c:v>4.56037E-8</c:v>
                </c:pt>
                <c:pt idx="12230">
                  <c:v>4.5610000000000003E-8</c:v>
                </c:pt>
                <c:pt idx="12231">
                  <c:v>4.5616200000000001E-8</c:v>
                </c:pt>
                <c:pt idx="12232">
                  <c:v>4.5622499999999997E-8</c:v>
                </c:pt>
                <c:pt idx="12233">
                  <c:v>4.5628700000000001E-8</c:v>
                </c:pt>
                <c:pt idx="12234">
                  <c:v>4.5634999999999998E-8</c:v>
                </c:pt>
                <c:pt idx="12235">
                  <c:v>4.5641200000000002E-8</c:v>
                </c:pt>
                <c:pt idx="12236">
                  <c:v>4.5647499999999999E-8</c:v>
                </c:pt>
                <c:pt idx="12237">
                  <c:v>4.5653699999999997E-8</c:v>
                </c:pt>
                <c:pt idx="12238">
                  <c:v>4.566E-8</c:v>
                </c:pt>
                <c:pt idx="12239">
                  <c:v>4.5666199999999998E-8</c:v>
                </c:pt>
                <c:pt idx="12240">
                  <c:v>4.5672500000000001E-8</c:v>
                </c:pt>
                <c:pt idx="12241">
                  <c:v>4.5678699999999999E-8</c:v>
                </c:pt>
                <c:pt idx="12242">
                  <c:v>4.5685000000000002E-8</c:v>
                </c:pt>
                <c:pt idx="12243">
                  <c:v>4.56912E-8</c:v>
                </c:pt>
                <c:pt idx="12244">
                  <c:v>4.5697500000000003E-8</c:v>
                </c:pt>
                <c:pt idx="12245">
                  <c:v>4.57037E-8</c:v>
                </c:pt>
                <c:pt idx="12246">
                  <c:v>4.5709999999999997E-8</c:v>
                </c:pt>
                <c:pt idx="12247">
                  <c:v>4.5716200000000001E-8</c:v>
                </c:pt>
                <c:pt idx="12248">
                  <c:v>4.5722499999999998E-8</c:v>
                </c:pt>
                <c:pt idx="12249">
                  <c:v>4.5728700000000002E-8</c:v>
                </c:pt>
                <c:pt idx="12250">
                  <c:v>4.5734999999999999E-8</c:v>
                </c:pt>
                <c:pt idx="12251">
                  <c:v>4.5741200000000003E-8</c:v>
                </c:pt>
                <c:pt idx="12252">
                  <c:v>4.57475E-8</c:v>
                </c:pt>
                <c:pt idx="12253">
                  <c:v>4.5753699999999998E-8</c:v>
                </c:pt>
                <c:pt idx="12254">
                  <c:v>4.5760000000000001E-8</c:v>
                </c:pt>
                <c:pt idx="12255">
                  <c:v>4.5766199999999999E-8</c:v>
                </c:pt>
                <c:pt idx="12256">
                  <c:v>4.5772500000000002E-8</c:v>
                </c:pt>
                <c:pt idx="12257">
                  <c:v>4.57787E-8</c:v>
                </c:pt>
                <c:pt idx="12258">
                  <c:v>4.5785000000000003E-8</c:v>
                </c:pt>
                <c:pt idx="12259">
                  <c:v>4.57912E-8</c:v>
                </c:pt>
                <c:pt idx="12260">
                  <c:v>4.5797499999999997E-8</c:v>
                </c:pt>
                <c:pt idx="12261">
                  <c:v>4.5803700000000001E-8</c:v>
                </c:pt>
                <c:pt idx="12262">
                  <c:v>4.5809999999999998E-8</c:v>
                </c:pt>
                <c:pt idx="12263">
                  <c:v>4.5816200000000002E-8</c:v>
                </c:pt>
                <c:pt idx="12264">
                  <c:v>4.5822499999999999E-8</c:v>
                </c:pt>
                <c:pt idx="12265">
                  <c:v>4.5828700000000003E-8</c:v>
                </c:pt>
                <c:pt idx="12266">
                  <c:v>4.5835E-8</c:v>
                </c:pt>
                <c:pt idx="12267">
                  <c:v>4.5841199999999998E-8</c:v>
                </c:pt>
                <c:pt idx="12268">
                  <c:v>4.5847500000000001E-8</c:v>
                </c:pt>
                <c:pt idx="12269">
                  <c:v>4.5853699999999999E-8</c:v>
                </c:pt>
                <c:pt idx="12270">
                  <c:v>4.5860000000000002E-8</c:v>
                </c:pt>
                <c:pt idx="12271">
                  <c:v>4.5866199999999999E-8</c:v>
                </c:pt>
                <c:pt idx="12272">
                  <c:v>4.5872500000000003E-8</c:v>
                </c:pt>
                <c:pt idx="12273">
                  <c:v>4.58787E-8</c:v>
                </c:pt>
                <c:pt idx="12274">
                  <c:v>4.5884999999999997E-8</c:v>
                </c:pt>
                <c:pt idx="12275">
                  <c:v>4.5891200000000001E-8</c:v>
                </c:pt>
                <c:pt idx="12276">
                  <c:v>4.5897499999999998E-8</c:v>
                </c:pt>
                <c:pt idx="12277">
                  <c:v>4.5903700000000002E-8</c:v>
                </c:pt>
                <c:pt idx="12278">
                  <c:v>4.5909999999999999E-8</c:v>
                </c:pt>
                <c:pt idx="12279">
                  <c:v>4.5916200000000003E-8</c:v>
                </c:pt>
                <c:pt idx="12280">
                  <c:v>4.59225E-8</c:v>
                </c:pt>
                <c:pt idx="12281">
                  <c:v>4.5928699999999998E-8</c:v>
                </c:pt>
                <c:pt idx="12282">
                  <c:v>4.5935000000000001E-8</c:v>
                </c:pt>
                <c:pt idx="12283">
                  <c:v>4.5941199999999998E-8</c:v>
                </c:pt>
                <c:pt idx="12284">
                  <c:v>4.5947500000000002E-8</c:v>
                </c:pt>
                <c:pt idx="12285">
                  <c:v>4.5953699999999999E-8</c:v>
                </c:pt>
                <c:pt idx="12286">
                  <c:v>4.5960000000000003E-8</c:v>
                </c:pt>
                <c:pt idx="12287">
                  <c:v>4.59662E-8</c:v>
                </c:pt>
                <c:pt idx="12288">
                  <c:v>4.5972499999999997E-8</c:v>
                </c:pt>
                <c:pt idx="12289">
                  <c:v>4.5978700000000001E-8</c:v>
                </c:pt>
                <c:pt idx="12290">
                  <c:v>4.5984999999999998E-8</c:v>
                </c:pt>
                <c:pt idx="12291">
                  <c:v>4.5991200000000002E-8</c:v>
                </c:pt>
                <c:pt idx="12292">
                  <c:v>4.5997499999999999E-8</c:v>
                </c:pt>
                <c:pt idx="12293">
                  <c:v>4.6003700000000003E-8</c:v>
                </c:pt>
                <c:pt idx="12294">
                  <c:v>4.601E-8</c:v>
                </c:pt>
                <c:pt idx="12295">
                  <c:v>4.6016199999999997E-8</c:v>
                </c:pt>
                <c:pt idx="12296">
                  <c:v>4.6022500000000001E-8</c:v>
                </c:pt>
                <c:pt idx="12297">
                  <c:v>4.6028699999999998E-8</c:v>
                </c:pt>
                <c:pt idx="12298">
                  <c:v>4.6035000000000002E-8</c:v>
                </c:pt>
                <c:pt idx="12299">
                  <c:v>4.6041199999999999E-8</c:v>
                </c:pt>
                <c:pt idx="12300">
                  <c:v>4.6047500000000003E-8</c:v>
                </c:pt>
                <c:pt idx="12301">
                  <c:v>4.60537E-8</c:v>
                </c:pt>
                <c:pt idx="12302">
                  <c:v>4.6059999999999997E-8</c:v>
                </c:pt>
                <c:pt idx="12303">
                  <c:v>4.6066200000000001E-8</c:v>
                </c:pt>
                <c:pt idx="12304">
                  <c:v>4.6072499999999998E-8</c:v>
                </c:pt>
                <c:pt idx="12305">
                  <c:v>4.6078700000000002E-8</c:v>
                </c:pt>
                <c:pt idx="12306">
                  <c:v>4.6084999999999999E-8</c:v>
                </c:pt>
                <c:pt idx="12307">
                  <c:v>4.6091200000000003E-8</c:v>
                </c:pt>
                <c:pt idx="12308">
                  <c:v>4.60975E-8</c:v>
                </c:pt>
                <c:pt idx="12309">
                  <c:v>4.6103699999999997E-8</c:v>
                </c:pt>
                <c:pt idx="12310">
                  <c:v>4.6110000000000001E-8</c:v>
                </c:pt>
                <c:pt idx="12311">
                  <c:v>4.6116199999999998E-8</c:v>
                </c:pt>
                <c:pt idx="12312">
                  <c:v>4.6122500000000002E-8</c:v>
                </c:pt>
                <c:pt idx="12313">
                  <c:v>4.6128699999999999E-8</c:v>
                </c:pt>
                <c:pt idx="12314">
                  <c:v>4.6135000000000003E-8</c:v>
                </c:pt>
                <c:pt idx="12315">
                  <c:v>4.61412E-8</c:v>
                </c:pt>
                <c:pt idx="12316">
                  <c:v>4.6147499999999997E-8</c:v>
                </c:pt>
                <c:pt idx="12317">
                  <c:v>4.6153700000000001E-8</c:v>
                </c:pt>
                <c:pt idx="12318">
                  <c:v>4.6159999999999998E-8</c:v>
                </c:pt>
                <c:pt idx="12319">
                  <c:v>4.6166200000000002E-8</c:v>
                </c:pt>
                <c:pt idx="12320">
                  <c:v>4.6172499999999999E-8</c:v>
                </c:pt>
                <c:pt idx="12321">
                  <c:v>4.6178700000000003E-8</c:v>
                </c:pt>
                <c:pt idx="12322">
                  <c:v>4.6185E-8</c:v>
                </c:pt>
                <c:pt idx="12323">
                  <c:v>4.6191199999999997E-8</c:v>
                </c:pt>
                <c:pt idx="12324">
                  <c:v>4.6197500000000001E-8</c:v>
                </c:pt>
                <c:pt idx="12325">
                  <c:v>4.6203699999999998E-8</c:v>
                </c:pt>
                <c:pt idx="12326">
                  <c:v>4.6210000000000002E-8</c:v>
                </c:pt>
                <c:pt idx="12327">
                  <c:v>4.6216199999999999E-8</c:v>
                </c:pt>
                <c:pt idx="12328">
                  <c:v>4.6222500000000002E-8</c:v>
                </c:pt>
                <c:pt idx="12329">
                  <c:v>4.62287E-8</c:v>
                </c:pt>
                <c:pt idx="12330">
                  <c:v>4.6234999999999997E-8</c:v>
                </c:pt>
                <c:pt idx="12331">
                  <c:v>4.6241200000000001E-8</c:v>
                </c:pt>
                <c:pt idx="12332">
                  <c:v>4.6247499999999998E-8</c:v>
                </c:pt>
                <c:pt idx="12333">
                  <c:v>4.6253700000000002E-8</c:v>
                </c:pt>
                <c:pt idx="12334">
                  <c:v>4.6259999999999999E-8</c:v>
                </c:pt>
                <c:pt idx="12335">
                  <c:v>4.6266200000000003E-8</c:v>
                </c:pt>
                <c:pt idx="12336">
                  <c:v>4.62725E-8</c:v>
                </c:pt>
                <c:pt idx="12337">
                  <c:v>4.6278699999999997E-8</c:v>
                </c:pt>
                <c:pt idx="12338">
                  <c:v>4.6285000000000001E-8</c:v>
                </c:pt>
                <c:pt idx="12339">
                  <c:v>4.6291199999999998E-8</c:v>
                </c:pt>
                <c:pt idx="12340">
                  <c:v>4.6297500000000001E-8</c:v>
                </c:pt>
                <c:pt idx="12341">
                  <c:v>4.6303699999999999E-8</c:v>
                </c:pt>
                <c:pt idx="12342">
                  <c:v>4.6310000000000002E-8</c:v>
                </c:pt>
                <c:pt idx="12343">
                  <c:v>4.63162E-8</c:v>
                </c:pt>
                <c:pt idx="12344">
                  <c:v>4.6322499999999997E-8</c:v>
                </c:pt>
                <c:pt idx="12345">
                  <c:v>4.6328700000000001E-8</c:v>
                </c:pt>
                <c:pt idx="12346">
                  <c:v>4.6334999999999998E-8</c:v>
                </c:pt>
                <c:pt idx="12347">
                  <c:v>4.6341200000000002E-8</c:v>
                </c:pt>
                <c:pt idx="12348">
                  <c:v>4.6347499999999999E-8</c:v>
                </c:pt>
                <c:pt idx="12349">
                  <c:v>4.6353700000000003E-8</c:v>
                </c:pt>
                <c:pt idx="12350">
                  <c:v>4.636E-8</c:v>
                </c:pt>
                <c:pt idx="12351">
                  <c:v>4.6366199999999997E-8</c:v>
                </c:pt>
                <c:pt idx="12352">
                  <c:v>4.63725E-8</c:v>
                </c:pt>
                <c:pt idx="12353">
                  <c:v>4.6378699999999998E-8</c:v>
                </c:pt>
                <c:pt idx="12354">
                  <c:v>4.6385000000000001E-8</c:v>
                </c:pt>
                <c:pt idx="12355">
                  <c:v>4.6391199999999999E-8</c:v>
                </c:pt>
                <c:pt idx="12356">
                  <c:v>4.6397500000000002E-8</c:v>
                </c:pt>
                <c:pt idx="12357">
                  <c:v>4.64037E-8</c:v>
                </c:pt>
                <c:pt idx="12358">
                  <c:v>4.6409999999999997E-8</c:v>
                </c:pt>
                <c:pt idx="12359">
                  <c:v>4.6416200000000001E-8</c:v>
                </c:pt>
                <c:pt idx="12360">
                  <c:v>4.6422499999999998E-8</c:v>
                </c:pt>
                <c:pt idx="12361">
                  <c:v>4.6428700000000002E-8</c:v>
                </c:pt>
                <c:pt idx="12362">
                  <c:v>4.6434999999999999E-8</c:v>
                </c:pt>
                <c:pt idx="12363">
                  <c:v>4.6441200000000003E-8</c:v>
                </c:pt>
                <c:pt idx="12364">
                  <c:v>4.64475E-8</c:v>
                </c:pt>
                <c:pt idx="12365">
                  <c:v>4.6453699999999997E-8</c:v>
                </c:pt>
                <c:pt idx="12366">
                  <c:v>4.646E-8</c:v>
                </c:pt>
                <c:pt idx="12367">
                  <c:v>4.6466199999999998E-8</c:v>
                </c:pt>
                <c:pt idx="12368">
                  <c:v>4.6472500000000001E-8</c:v>
                </c:pt>
                <c:pt idx="12369">
                  <c:v>4.6478699999999999E-8</c:v>
                </c:pt>
                <c:pt idx="12370">
                  <c:v>4.6485000000000002E-8</c:v>
                </c:pt>
                <c:pt idx="12371">
                  <c:v>4.64912E-8</c:v>
                </c:pt>
                <c:pt idx="12372">
                  <c:v>4.6497500000000003E-8</c:v>
                </c:pt>
                <c:pt idx="12373">
                  <c:v>4.6503700000000001E-8</c:v>
                </c:pt>
                <c:pt idx="12374">
                  <c:v>4.6509999999999998E-8</c:v>
                </c:pt>
                <c:pt idx="12375">
                  <c:v>4.6516200000000002E-8</c:v>
                </c:pt>
                <c:pt idx="12376">
                  <c:v>4.6522499999999999E-8</c:v>
                </c:pt>
                <c:pt idx="12377">
                  <c:v>4.6528700000000003E-8</c:v>
                </c:pt>
                <c:pt idx="12378">
                  <c:v>4.6534999999999999E-8</c:v>
                </c:pt>
                <c:pt idx="12379">
                  <c:v>4.6541199999999997E-8</c:v>
                </c:pt>
                <c:pt idx="12380">
                  <c:v>4.65475E-8</c:v>
                </c:pt>
                <c:pt idx="12381">
                  <c:v>4.6553699999999998E-8</c:v>
                </c:pt>
                <c:pt idx="12382">
                  <c:v>4.6560000000000001E-8</c:v>
                </c:pt>
                <c:pt idx="12383">
                  <c:v>4.6566199999999999E-8</c:v>
                </c:pt>
                <c:pt idx="12384">
                  <c:v>4.6572500000000002E-8</c:v>
                </c:pt>
                <c:pt idx="12385">
                  <c:v>4.65787E-8</c:v>
                </c:pt>
                <c:pt idx="12386">
                  <c:v>4.6585000000000003E-8</c:v>
                </c:pt>
                <c:pt idx="12387">
                  <c:v>4.6591200000000001E-8</c:v>
                </c:pt>
                <c:pt idx="12388">
                  <c:v>4.6597499999999998E-8</c:v>
                </c:pt>
                <c:pt idx="12389">
                  <c:v>4.6603700000000002E-8</c:v>
                </c:pt>
                <c:pt idx="12390">
                  <c:v>4.6609999999999998E-8</c:v>
                </c:pt>
                <c:pt idx="12391">
                  <c:v>4.6616200000000003E-8</c:v>
                </c:pt>
                <c:pt idx="12392">
                  <c:v>4.6622499999999999E-8</c:v>
                </c:pt>
                <c:pt idx="12393">
                  <c:v>4.6628699999999997E-8</c:v>
                </c:pt>
                <c:pt idx="12394">
                  <c:v>4.6635E-8</c:v>
                </c:pt>
                <c:pt idx="12395">
                  <c:v>4.6641199999999998E-8</c:v>
                </c:pt>
                <c:pt idx="12396">
                  <c:v>4.6647500000000001E-8</c:v>
                </c:pt>
                <c:pt idx="12397">
                  <c:v>4.6653699999999999E-8</c:v>
                </c:pt>
                <c:pt idx="12398">
                  <c:v>4.6660000000000002E-8</c:v>
                </c:pt>
                <c:pt idx="12399">
                  <c:v>4.66662E-8</c:v>
                </c:pt>
                <c:pt idx="12400">
                  <c:v>4.6672500000000003E-8</c:v>
                </c:pt>
                <c:pt idx="12401">
                  <c:v>4.6678700000000001E-8</c:v>
                </c:pt>
                <c:pt idx="12402">
                  <c:v>4.6684999999999998E-8</c:v>
                </c:pt>
                <c:pt idx="12403">
                  <c:v>4.6691200000000002E-8</c:v>
                </c:pt>
                <c:pt idx="12404">
                  <c:v>4.6697499999999998E-8</c:v>
                </c:pt>
                <c:pt idx="12405">
                  <c:v>4.6703700000000003E-8</c:v>
                </c:pt>
                <c:pt idx="12406">
                  <c:v>4.6709999999999999E-8</c:v>
                </c:pt>
                <c:pt idx="12407">
                  <c:v>4.6716199999999997E-8</c:v>
                </c:pt>
                <c:pt idx="12408">
                  <c:v>4.67225E-8</c:v>
                </c:pt>
                <c:pt idx="12409">
                  <c:v>4.6728699999999998E-8</c:v>
                </c:pt>
                <c:pt idx="12410">
                  <c:v>4.6735000000000001E-8</c:v>
                </c:pt>
                <c:pt idx="12411">
                  <c:v>4.6741199999999999E-8</c:v>
                </c:pt>
                <c:pt idx="12412">
                  <c:v>4.6747500000000002E-8</c:v>
                </c:pt>
                <c:pt idx="12413">
                  <c:v>4.67537E-8</c:v>
                </c:pt>
                <c:pt idx="12414">
                  <c:v>4.6760000000000003E-8</c:v>
                </c:pt>
                <c:pt idx="12415">
                  <c:v>4.6766200000000001E-8</c:v>
                </c:pt>
                <c:pt idx="12416">
                  <c:v>4.6772499999999997E-8</c:v>
                </c:pt>
                <c:pt idx="12417">
                  <c:v>4.6778700000000002E-8</c:v>
                </c:pt>
                <c:pt idx="12418">
                  <c:v>4.6784999999999998E-8</c:v>
                </c:pt>
                <c:pt idx="12419">
                  <c:v>4.6791200000000003E-8</c:v>
                </c:pt>
                <c:pt idx="12420">
                  <c:v>4.6797499999999999E-8</c:v>
                </c:pt>
                <c:pt idx="12421">
                  <c:v>4.6803699999999997E-8</c:v>
                </c:pt>
                <c:pt idx="12422">
                  <c:v>4.681E-8</c:v>
                </c:pt>
                <c:pt idx="12423">
                  <c:v>4.6816199999999998E-8</c:v>
                </c:pt>
                <c:pt idx="12424">
                  <c:v>4.6822500000000001E-8</c:v>
                </c:pt>
                <c:pt idx="12425">
                  <c:v>4.6828699999999999E-8</c:v>
                </c:pt>
                <c:pt idx="12426">
                  <c:v>4.6835000000000002E-8</c:v>
                </c:pt>
                <c:pt idx="12427">
                  <c:v>4.68412E-8</c:v>
                </c:pt>
                <c:pt idx="12428">
                  <c:v>4.6847500000000003E-8</c:v>
                </c:pt>
                <c:pt idx="12429">
                  <c:v>4.6853700000000001E-8</c:v>
                </c:pt>
                <c:pt idx="12430">
                  <c:v>4.6859999999999997E-8</c:v>
                </c:pt>
                <c:pt idx="12431">
                  <c:v>4.6866200000000002E-8</c:v>
                </c:pt>
                <c:pt idx="12432">
                  <c:v>4.6872499999999998E-8</c:v>
                </c:pt>
                <c:pt idx="12433">
                  <c:v>4.6878700000000003E-8</c:v>
                </c:pt>
                <c:pt idx="12434">
                  <c:v>4.6884999999999999E-8</c:v>
                </c:pt>
                <c:pt idx="12435">
                  <c:v>4.6891199999999997E-8</c:v>
                </c:pt>
                <c:pt idx="12436">
                  <c:v>4.68975E-8</c:v>
                </c:pt>
                <c:pt idx="12437">
                  <c:v>4.6903699999999998E-8</c:v>
                </c:pt>
                <c:pt idx="12438">
                  <c:v>4.6910000000000001E-8</c:v>
                </c:pt>
                <c:pt idx="12439">
                  <c:v>4.6916199999999999E-8</c:v>
                </c:pt>
                <c:pt idx="12440">
                  <c:v>4.6922500000000002E-8</c:v>
                </c:pt>
                <c:pt idx="12441">
                  <c:v>4.69287E-8</c:v>
                </c:pt>
                <c:pt idx="12442">
                  <c:v>4.6935000000000003E-8</c:v>
                </c:pt>
                <c:pt idx="12443">
                  <c:v>4.6941200000000001E-8</c:v>
                </c:pt>
                <c:pt idx="12444">
                  <c:v>4.6947499999999997E-8</c:v>
                </c:pt>
                <c:pt idx="12445">
                  <c:v>4.6953700000000002E-8</c:v>
                </c:pt>
                <c:pt idx="12446">
                  <c:v>4.6959999999999998E-8</c:v>
                </c:pt>
                <c:pt idx="12447">
                  <c:v>4.6966200000000003E-8</c:v>
                </c:pt>
                <c:pt idx="12448">
                  <c:v>4.6972499999999999E-8</c:v>
                </c:pt>
                <c:pt idx="12449">
                  <c:v>4.6978699999999997E-8</c:v>
                </c:pt>
                <c:pt idx="12450">
                  <c:v>4.6985E-8</c:v>
                </c:pt>
                <c:pt idx="12451">
                  <c:v>4.6991199999999998E-8</c:v>
                </c:pt>
                <c:pt idx="12452">
                  <c:v>4.6997500000000001E-8</c:v>
                </c:pt>
                <c:pt idx="12453">
                  <c:v>4.7003699999999999E-8</c:v>
                </c:pt>
                <c:pt idx="12454">
                  <c:v>4.7010000000000002E-8</c:v>
                </c:pt>
                <c:pt idx="12455">
                  <c:v>4.70162E-8</c:v>
                </c:pt>
                <c:pt idx="12456">
                  <c:v>4.7022500000000003E-8</c:v>
                </c:pt>
                <c:pt idx="12457">
                  <c:v>4.7028700000000001E-8</c:v>
                </c:pt>
                <c:pt idx="12458">
                  <c:v>4.7034999999999997E-8</c:v>
                </c:pt>
                <c:pt idx="12459">
                  <c:v>4.7041200000000002E-8</c:v>
                </c:pt>
                <c:pt idx="12460">
                  <c:v>4.7047499999999998E-8</c:v>
                </c:pt>
                <c:pt idx="12461">
                  <c:v>4.7053700000000003E-8</c:v>
                </c:pt>
                <c:pt idx="12462">
                  <c:v>4.7059999999999999E-8</c:v>
                </c:pt>
                <c:pt idx="12463">
                  <c:v>4.7066199999999997E-8</c:v>
                </c:pt>
                <c:pt idx="12464">
                  <c:v>4.70725E-8</c:v>
                </c:pt>
                <c:pt idx="12465">
                  <c:v>4.7078699999999998E-8</c:v>
                </c:pt>
                <c:pt idx="12466">
                  <c:v>4.7085000000000001E-8</c:v>
                </c:pt>
                <c:pt idx="12467">
                  <c:v>4.7091199999999999E-8</c:v>
                </c:pt>
                <c:pt idx="12468">
                  <c:v>4.7097500000000002E-8</c:v>
                </c:pt>
                <c:pt idx="12469">
                  <c:v>4.71037E-8</c:v>
                </c:pt>
                <c:pt idx="12470">
                  <c:v>4.7110000000000003E-8</c:v>
                </c:pt>
                <c:pt idx="12471">
                  <c:v>4.7116200000000001E-8</c:v>
                </c:pt>
                <c:pt idx="12472">
                  <c:v>4.7122499999999997E-8</c:v>
                </c:pt>
                <c:pt idx="12473">
                  <c:v>4.7128700000000002E-8</c:v>
                </c:pt>
                <c:pt idx="12474">
                  <c:v>4.7134999999999998E-8</c:v>
                </c:pt>
                <c:pt idx="12475">
                  <c:v>4.7141200000000003E-8</c:v>
                </c:pt>
                <c:pt idx="12476">
                  <c:v>4.7147499999999999E-8</c:v>
                </c:pt>
                <c:pt idx="12477">
                  <c:v>4.7153699999999997E-8</c:v>
                </c:pt>
                <c:pt idx="12478">
                  <c:v>4.716E-8</c:v>
                </c:pt>
                <c:pt idx="12479">
                  <c:v>4.7166199999999998E-8</c:v>
                </c:pt>
                <c:pt idx="12480">
                  <c:v>4.7172500000000001E-8</c:v>
                </c:pt>
                <c:pt idx="12481">
                  <c:v>4.7178699999999999E-8</c:v>
                </c:pt>
                <c:pt idx="12482">
                  <c:v>4.7185000000000002E-8</c:v>
                </c:pt>
                <c:pt idx="12483">
                  <c:v>4.71912E-8</c:v>
                </c:pt>
                <c:pt idx="12484">
                  <c:v>4.7197500000000003E-8</c:v>
                </c:pt>
                <c:pt idx="12485">
                  <c:v>4.7203700000000001E-8</c:v>
                </c:pt>
                <c:pt idx="12486">
                  <c:v>4.7209999999999997E-8</c:v>
                </c:pt>
                <c:pt idx="12487">
                  <c:v>4.7216200000000002E-8</c:v>
                </c:pt>
                <c:pt idx="12488">
                  <c:v>4.7222499999999998E-8</c:v>
                </c:pt>
                <c:pt idx="12489">
                  <c:v>4.7228700000000003E-8</c:v>
                </c:pt>
                <c:pt idx="12490">
                  <c:v>4.7234999999999999E-8</c:v>
                </c:pt>
                <c:pt idx="12491">
                  <c:v>4.7241199999999997E-8</c:v>
                </c:pt>
                <c:pt idx="12492">
                  <c:v>4.72475E-8</c:v>
                </c:pt>
                <c:pt idx="12493">
                  <c:v>4.7253699999999998E-8</c:v>
                </c:pt>
                <c:pt idx="12494">
                  <c:v>4.7260000000000001E-8</c:v>
                </c:pt>
                <c:pt idx="12495">
                  <c:v>4.7266199999999999E-8</c:v>
                </c:pt>
                <c:pt idx="12496">
                  <c:v>4.7272500000000002E-8</c:v>
                </c:pt>
                <c:pt idx="12497">
                  <c:v>4.72787E-8</c:v>
                </c:pt>
                <c:pt idx="12498">
                  <c:v>4.7285000000000003E-8</c:v>
                </c:pt>
                <c:pt idx="12499">
                  <c:v>4.7291200000000001E-8</c:v>
                </c:pt>
                <c:pt idx="12500">
                  <c:v>4.7297499999999997E-8</c:v>
                </c:pt>
                <c:pt idx="12501">
                  <c:v>4.7303700000000002E-8</c:v>
                </c:pt>
                <c:pt idx="12502">
                  <c:v>4.7309999999999998E-8</c:v>
                </c:pt>
                <c:pt idx="12503">
                  <c:v>4.7316200000000003E-8</c:v>
                </c:pt>
                <c:pt idx="12504">
                  <c:v>4.7322499999999999E-8</c:v>
                </c:pt>
                <c:pt idx="12505">
                  <c:v>4.7328699999999997E-8</c:v>
                </c:pt>
                <c:pt idx="12506">
                  <c:v>4.7335E-8</c:v>
                </c:pt>
                <c:pt idx="12507">
                  <c:v>4.7341199999999998E-8</c:v>
                </c:pt>
                <c:pt idx="12508">
                  <c:v>4.7347500000000001E-8</c:v>
                </c:pt>
                <c:pt idx="12509">
                  <c:v>4.7353699999999999E-8</c:v>
                </c:pt>
                <c:pt idx="12510">
                  <c:v>4.7360000000000002E-8</c:v>
                </c:pt>
                <c:pt idx="12511">
                  <c:v>4.73662E-8</c:v>
                </c:pt>
                <c:pt idx="12512">
                  <c:v>4.7372500000000003E-8</c:v>
                </c:pt>
                <c:pt idx="12513">
                  <c:v>4.7378700000000001E-8</c:v>
                </c:pt>
                <c:pt idx="12514">
                  <c:v>4.7384999999999997E-8</c:v>
                </c:pt>
                <c:pt idx="12515">
                  <c:v>4.7391200000000002E-8</c:v>
                </c:pt>
                <c:pt idx="12516">
                  <c:v>4.7397499999999998E-8</c:v>
                </c:pt>
                <c:pt idx="12517">
                  <c:v>4.7403700000000002E-8</c:v>
                </c:pt>
                <c:pt idx="12518">
                  <c:v>4.7409999999999999E-8</c:v>
                </c:pt>
                <c:pt idx="12519">
                  <c:v>4.7416199999999997E-8</c:v>
                </c:pt>
                <c:pt idx="12520">
                  <c:v>4.74225E-8</c:v>
                </c:pt>
                <c:pt idx="12521">
                  <c:v>4.7428699999999998E-8</c:v>
                </c:pt>
                <c:pt idx="12522">
                  <c:v>4.7435000000000001E-8</c:v>
                </c:pt>
                <c:pt idx="12523">
                  <c:v>4.7441199999999999E-8</c:v>
                </c:pt>
                <c:pt idx="12524">
                  <c:v>4.7447500000000002E-8</c:v>
                </c:pt>
                <c:pt idx="12525">
                  <c:v>4.74537E-8</c:v>
                </c:pt>
                <c:pt idx="12526">
                  <c:v>4.7460000000000003E-8</c:v>
                </c:pt>
                <c:pt idx="12527">
                  <c:v>4.7466200000000001E-8</c:v>
                </c:pt>
                <c:pt idx="12528">
                  <c:v>4.7472499999999997E-8</c:v>
                </c:pt>
                <c:pt idx="12529">
                  <c:v>4.7478700000000001E-8</c:v>
                </c:pt>
                <c:pt idx="12530">
                  <c:v>4.7484999999999998E-8</c:v>
                </c:pt>
                <c:pt idx="12531">
                  <c:v>4.7491200000000002E-8</c:v>
                </c:pt>
                <c:pt idx="12532">
                  <c:v>4.7497499999999999E-8</c:v>
                </c:pt>
                <c:pt idx="12533">
                  <c:v>4.7503699999999997E-8</c:v>
                </c:pt>
                <c:pt idx="12534">
                  <c:v>4.751E-8</c:v>
                </c:pt>
                <c:pt idx="12535">
                  <c:v>4.7516199999999998E-8</c:v>
                </c:pt>
                <c:pt idx="12536">
                  <c:v>4.7522500000000001E-8</c:v>
                </c:pt>
                <c:pt idx="12537">
                  <c:v>4.7528699999999999E-8</c:v>
                </c:pt>
                <c:pt idx="12538">
                  <c:v>4.7535000000000002E-8</c:v>
                </c:pt>
                <c:pt idx="12539">
                  <c:v>4.75412E-8</c:v>
                </c:pt>
                <c:pt idx="12540">
                  <c:v>4.7547500000000003E-8</c:v>
                </c:pt>
                <c:pt idx="12541">
                  <c:v>4.7553700000000001E-8</c:v>
                </c:pt>
                <c:pt idx="12542">
                  <c:v>4.7559999999999997E-8</c:v>
                </c:pt>
                <c:pt idx="12543">
                  <c:v>4.7566200000000001E-8</c:v>
                </c:pt>
                <c:pt idx="12544">
                  <c:v>4.7572499999999998E-8</c:v>
                </c:pt>
                <c:pt idx="12545">
                  <c:v>4.7578700000000002E-8</c:v>
                </c:pt>
                <c:pt idx="12546">
                  <c:v>4.7584999999999999E-8</c:v>
                </c:pt>
                <c:pt idx="12547">
                  <c:v>4.7591199999999997E-8</c:v>
                </c:pt>
                <c:pt idx="12548">
                  <c:v>4.75975E-8</c:v>
                </c:pt>
                <c:pt idx="12549">
                  <c:v>4.7603699999999998E-8</c:v>
                </c:pt>
                <c:pt idx="12550">
                  <c:v>4.7610000000000001E-8</c:v>
                </c:pt>
                <c:pt idx="12551">
                  <c:v>4.7616199999999999E-8</c:v>
                </c:pt>
                <c:pt idx="12552">
                  <c:v>4.7622500000000002E-8</c:v>
                </c:pt>
                <c:pt idx="12553">
                  <c:v>4.76287E-8</c:v>
                </c:pt>
                <c:pt idx="12554">
                  <c:v>4.7635000000000003E-8</c:v>
                </c:pt>
                <c:pt idx="12555">
                  <c:v>4.76412E-8</c:v>
                </c:pt>
                <c:pt idx="12556">
                  <c:v>4.7647499999999997E-8</c:v>
                </c:pt>
                <c:pt idx="12557">
                  <c:v>4.7653700000000001E-8</c:v>
                </c:pt>
                <c:pt idx="12558">
                  <c:v>4.7659999999999998E-8</c:v>
                </c:pt>
                <c:pt idx="12559">
                  <c:v>4.7666200000000002E-8</c:v>
                </c:pt>
                <c:pt idx="12560">
                  <c:v>4.7672499999999999E-8</c:v>
                </c:pt>
                <c:pt idx="12561">
                  <c:v>4.7678700000000003E-8</c:v>
                </c:pt>
                <c:pt idx="12562">
                  <c:v>4.7685E-8</c:v>
                </c:pt>
                <c:pt idx="12563">
                  <c:v>4.7691199999999998E-8</c:v>
                </c:pt>
                <c:pt idx="12564">
                  <c:v>4.7697500000000001E-8</c:v>
                </c:pt>
                <c:pt idx="12565">
                  <c:v>4.7703699999999999E-8</c:v>
                </c:pt>
                <c:pt idx="12566">
                  <c:v>4.7710000000000002E-8</c:v>
                </c:pt>
                <c:pt idx="12567">
                  <c:v>4.7716199999999999E-8</c:v>
                </c:pt>
                <c:pt idx="12568">
                  <c:v>4.7722500000000003E-8</c:v>
                </c:pt>
                <c:pt idx="12569">
                  <c:v>4.77287E-8</c:v>
                </c:pt>
                <c:pt idx="12570">
                  <c:v>4.7734999999999997E-8</c:v>
                </c:pt>
                <c:pt idx="12571">
                  <c:v>4.7741200000000001E-8</c:v>
                </c:pt>
                <c:pt idx="12572">
                  <c:v>4.7747499999999998E-8</c:v>
                </c:pt>
                <c:pt idx="12573">
                  <c:v>4.7753700000000002E-8</c:v>
                </c:pt>
                <c:pt idx="12574">
                  <c:v>4.7759999999999999E-8</c:v>
                </c:pt>
                <c:pt idx="12575">
                  <c:v>4.7766200000000003E-8</c:v>
                </c:pt>
                <c:pt idx="12576">
                  <c:v>4.77725E-8</c:v>
                </c:pt>
                <c:pt idx="12577">
                  <c:v>4.7778699999999998E-8</c:v>
                </c:pt>
                <c:pt idx="12578">
                  <c:v>4.7785000000000001E-8</c:v>
                </c:pt>
                <c:pt idx="12579">
                  <c:v>4.7791199999999998E-8</c:v>
                </c:pt>
                <c:pt idx="12580">
                  <c:v>4.7797500000000002E-8</c:v>
                </c:pt>
                <c:pt idx="12581">
                  <c:v>4.7803699999999999E-8</c:v>
                </c:pt>
                <c:pt idx="12582">
                  <c:v>4.7810000000000003E-8</c:v>
                </c:pt>
                <c:pt idx="12583">
                  <c:v>4.78162E-8</c:v>
                </c:pt>
                <c:pt idx="12584">
                  <c:v>4.7822499999999997E-8</c:v>
                </c:pt>
                <c:pt idx="12585">
                  <c:v>4.7828700000000001E-8</c:v>
                </c:pt>
                <c:pt idx="12586">
                  <c:v>4.7834999999999998E-8</c:v>
                </c:pt>
                <c:pt idx="12587">
                  <c:v>4.7841200000000002E-8</c:v>
                </c:pt>
                <c:pt idx="12588">
                  <c:v>4.7847499999999999E-8</c:v>
                </c:pt>
                <c:pt idx="12589">
                  <c:v>4.7853700000000003E-8</c:v>
                </c:pt>
                <c:pt idx="12590">
                  <c:v>4.786E-8</c:v>
                </c:pt>
                <c:pt idx="12591">
                  <c:v>4.7866199999999998E-8</c:v>
                </c:pt>
                <c:pt idx="12592">
                  <c:v>4.7872500000000001E-8</c:v>
                </c:pt>
                <c:pt idx="12593">
                  <c:v>4.7878699999999998E-8</c:v>
                </c:pt>
                <c:pt idx="12594">
                  <c:v>4.7885000000000002E-8</c:v>
                </c:pt>
                <c:pt idx="12595">
                  <c:v>4.7891199999999999E-8</c:v>
                </c:pt>
                <c:pt idx="12596">
                  <c:v>4.7897500000000003E-8</c:v>
                </c:pt>
                <c:pt idx="12597">
                  <c:v>4.79037E-8</c:v>
                </c:pt>
                <c:pt idx="12598">
                  <c:v>4.7909999999999997E-8</c:v>
                </c:pt>
                <c:pt idx="12599">
                  <c:v>4.7916200000000001E-8</c:v>
                </c:pt>
                <c:pt idx="12600">
                  <c:v>4.7922499999999998E-8</c:v>
                </c:pt>
                <c:pt idx="12601">
                  <c:v>4.7928700000000002E-8</c:v>
                </c:pt>
                <c:pt idx="12602">
                  <c:v>4.7934999999999999E-8</c:v>
                </c:pt>
                <c:pt idx="12603">
                  <c:v>4.7941200000000003E-8</c:v>
                </c:pt>
                <c:pt idx="12604">
                  <c:v>4.79475E-8</c:v>
                </c:pt>
                <c:pt idx="12605">
                  <c:v>4.7953699999999997E-8</c:v>
                </c:pt>
                <c:pt idx="12606">
                  <c:v>4.7960000000000001E-8</c:v>
                </c:pt>
                <c:pt idx="12607">
                  <c:v>4.7966199999999998E-8</c:v>
                </c:pt>
                <c:pt idx="12608">
                  <c:v>4.7972500000000002E-8</c:v>
                </c:pt>
                <c:pt idx="12609">
                  <c:v>4.7978699999999999E-8</c:v>
                </c:pt>
                <c:pt idx="12610">
                  <c:v>4.7985000000000003E-8</c:v>
                </c:pt>
                <c:pt idx="12611">
                  <c:v>4.79912E-8</c:v>
                </c:pt>
                <c:pt idx="12612">
                  <c:v>4.7997499999999997E-8</c:v>
                </c:pt>
                <c:pt idx="12613">
                  <c:v>4.8003700000000001E-8</c:v>
                </c:pt>
                <c:pt idx="12614">
                  <c:v>4.8009999999999998E-8</c:v>
                </c:pt>
                <c:pt idx="12615">
                  <c:v>4.8016200000000002E-8</c:v>
                </c:pt>
                <c:pt idx="12616">
                  <c:v>4.8022499999999999E-8</c:v>
                </c:pt>
                <c:pt idx="12617">
                  <c:v>4.8028700000000003E-8</c:v>
                </c:pt>
                <c:pt idx="12618">
                  <c:v>4.8035E-8</c:v>
                </c:pt>
                <c:pt idx="12619">
                  <c:v>4.8041199999999997E-8</c:v>
                </c:pt>
                <c:pt idx="12620">
                  <c:v>4.8047500000000001E-8</c:v>
                </c:pt>
                <c:pt idx="12621">
                  <c:v>4.8053699999999998E-8</c:v>
                </c:pt>
                <c:pt idx="12622">
                  <c:v>4.8060000000000002E-8</c:v>
                </c:pt>
                <c:pt idx="12623">
                  <c:v>4.8066199999999999E-8</c:v>
                </c:pt>
                <c:pt idx="12624">
                  <c:v>4.8072500000000002E-8</c:v>
                </c:pt>
                <c:pt idx="12625">
                  <c:v>4.80787E-8</c:v>
                </c:pt>
                <c:pt idx="12626">
                  <c:v>4.8084999999999997E-8</c:v>
                </c:pt>
                <c:pt idx="12627">
                  <c:v>4.8091200000000001E-8</c:v>
                </c:pt>
                <c:pt idx="12628">
                  <c:v>4.8097499999999998E-8</c:v>
                </c:pt>
                <c:pt idx="12629">
                  <c:v>4.8103700000000002E-8</c:v>
                </c:pt>
                <c:pt idx="12630">
                  <c:v>4.8109999999999999E-8</c:v>
                </c:pt>
                <c:pt idx="12631">
                  <c:v>4.8116200000000003E-8</c:v>
                </c:pt>
                <c:pt idx="12632">
                  <c:v>4.81225E-8</c:v>
                </c:pt>
                <c:pt idx="12633">
                  <c:v>4.8128699999999997E-8</c:v>
                </c:pt>
                <c:pt idx="12634">
                  <c:v>4.8135000000000001E-8</c:v>
                </c:pt>
                <c:pt idx="12635">
                  <c:v>4.8141199999999998E-8</c:v>
                </c:pt>
                <c:pt idx="12636">
                  <c:v>4.8147500000000001E-8</c:v>
                </c:pt>
                <c:pt idx="12637">
                  <c:v>4.8153699999999999E-8</c:v>
                </c:pt>
                <c:pt idx="12638">
                  <c:v>4.8160000000000002E-8</c:v>
                </c:pt>
                <c:pt idx="12639">
                  <c:v>4.81662E-8</c:v>
                </c:pt>
                <c:pt idx="12640">
                  <c:v>4.8172499999999997E-8</c:v>
                </c:pt>
                <c:pt idx="12641">
                  <c:v>4.8178700000000001E-8</c:v>
                </c:pt>
                <c:pt idx="12642">
                  <c:v>4.8184999999999998E-8</c:v>
                </c:pt>
                <c:pt idx="12643">
                  <c:v>4.8191200000000002E-8</c:v>
                </c:pt>
                <c:pt idx="12644">
                  <c:v>4.8197499999999999E-8</c:v>
                </c:pt>
                <c:pt idx="12645">
                  <c:v>4.8203700000000003E-8</c:v>
                </c:pt>
                <c:pt idx="12646">
                  <c:v>4.821E-8</c:v>
                </c:pt>
                <c:pt idx="12647">
                  <c:v>4.8216199999999997E-8</c:v>
                </c:pt>
                <c:pt idx="12648">
                  <c:v>4.8222500000000001E-8</c:v>
                </c:pt>
                <c:pt idx="12649">
                  <c:v>4.8228699999999998E-8</c:v>
                </c:pt>
                <c:pt idx="12650">
                  <c:v>4.8235000000000001E-8</c:v>
                </c:pt>
                <c:pt idx="12651">
                  <c:v>4.8241199999999999E-8</c:v>
                </c:pt>
                <c:pt idx="12652">
                  <c:v>4.8247500000000002E-8</c:v>
                </c:pt>
                <c:pt idx="12653">
                  <c:v>4.82537E-8</c:v>
                </c:pt>
                <c:pt idx="12654">
                  <c:v>4.8259999999999997E-8</c:v>
                </c:pt>
                <c:pt idx="12655">
                  <c:v>4.8266200000000001E-8</c:v>
                </c:pt>
                <c:pt idx="12656">
                  <c:v>4.8272499999999998E-8</c:v>
                </c:pt>
                <c:pt idx="12657">
                  <c:v>4.8278700000000002E-8</c:v>
                </c:pt>
                <c:pt idx="12658">
                  <c:v>4.8284999999999999E-8</c:v>
                </c:pt>
                <c:pt idx="12659">
                  <c:v>4.8291200000000003E-8</c:v>
                </c:pt>
                <c:pt idx="12660">
                  <c:v>4.82975E-8</c:v>
                </c:pt>
                <c:pt idx="12661">
                  <c:v>4.8303699999999997E-8</c:v>
                </c:pt>
                <c:pt idx="12662">
                  <c:v>4.831E-8</c:v>
                </c:pt>
                <c:pt idx="12663">
                  <c:v>4.8316199999999998E-8</c:v>
                </c:pt>
                <c:pt idx="12664">
                  <c:v>4.8322500000000001E-8</c:v>
                </c:pt>
                <c:pt idx="12665">
                  <c:v>4.8328699999999999E-8</c:v>
                </c:pt>
                <c:pt idx="12666">
                  <c:v>4.8335000000000002E-8</c:v>
                </c:pt>
                <c:pt idx="12667">
                  <c:v>4.83412E-8</c:v>
                </c:pt>
                <c:pt idx="12668">
                  <c:v>4.8347500000000003E-8</c:v>
                </c:pt>
                <c:pt idx="12669">
                  <c:v>4.8353700000000001E-8</c:v>
                </c:pt>
                <c:pt idx="12670">
                  <c:v>4.8359999999999998E-8</c:v>
                </c:pt>
                <c:pt idx="12671">
                  <c:v>4.8366200000000002E-8</c:v>
                </c:pt>
                <c:pt idx="12672">
                  <c:v>4.8372499999999999E-8</c:v>
                </c:pt>
                <c:pt idx="12673">
                  <c:v>4.8378700000000003E-8</c:v>
                </c:pt>
                <c:pt idx="12674">
                  <c:v>4.8384999999999999E-8</c:v>
                </c:pt>
                <c:pt idx="12675">
                  <c:v>4.8391199999999997E-8</c:v>
                </c:pt>
                <c:pt idx="12676">
                  <c:v>4.83975E-8</c:v>
                </c:pt>
                <c:pt idx="12677">
                  <c:v>4.8403699999999998E-8</c:v>
                </c:pt>
                <c:pt idx="12678">
                  <c:v>4.8410000000000001E-8</c:v>
                </c:pt>
                <c:pt idx="12679">
                  <c:v>4.8416199999999999E-8</c:v>
                </c:pt>
                <c:pt idx="12680">
                  <c:v>4.8422500000000002E-8</c:v>
                </c:pt>
                <c:pt idx="12681">
                  <c:v>4.84287E-8</c:v>
                </c:pt>
                <c:pt idx="12682">
                  <c:v>4.8435000000000003E-8</c:v>
                </c:pt>
                <c:pt idx="12683">
                  <c:v>4.8441200000000001E-8</c:v>
                </c:pt>
                <c:pt idx="12684">
                  <c:v>4.8447499999999998E-8</c:v>
                </c:pt>
                <c:pt idx="12685">
                  <c:v>4.8453700000000002E-8</c:v>
                </c:pt>
                <c:pt idx="12686">
                  <c:v>4.8459999999999999E-8</c:v>
                </c:pt>
                <c:pt idx="12687">
                  <c:v>4.8466200000000003E-8</c:v>
                </c:pt>
                <c:pt idx="12688">
                  <c:v>4.8472499999999999E-8</c:v>
                </c:pt>
                <c:pt idx="12689">
                  <c:v>4.8478699999999997E-8</c:v>
                </c:pt>
                <c:pt idx="12690">
                  <c:v>4.8485E-8</c:v>
                </c:pt>
                <c:pt idx="12691">
                  <c:v>4.8491199999999998E-8</c:v>
                </c:pt>
                <c:pt idx="12692">
                  <c:v>4.8497500000000001E-8</c:v>
                </c:pt>
                <c:pt idx="12693">
                  <c:v>4.8503699999999999E-8</c:v>
                </c:pt>
                <c:pt idx="12694">
                  <c:v>4.8510000000000002E-8</c:v>
                </c:pt>
                <c:pt idx="12695">
                  <c:v>4.85162E-8</c:v>
                </c:pt>
                <c:pt idx="12696">
                  <c:v>4.8522500000000003E-8</c:v>
                </c:pt>
                <c:pt idx="12697">
                  <c:v>4.8528700000000001E-8</c:v>
                </c:pt>
                <c:pt idx="12698">
                  <c:v>4.8534999999999998E-8</c:v>
                </c:pt>
                <c:pt idx="12699">
                  <c:v>4.8541200000000002E-8</c:v>
                </c:pt>
                <c:pt idx="12700">
                  <c:v>4.8547499999999998E-8</c:v>
                </c:pt>
                <c:pt idx="12701">
                  <c:v>4.8553700000000003E-8</c:v>
                </c:pt>
                <c:pt idx="12702">
                  <c:v>4.8559999999999999E-8</c:v>
                </c:pt>
                <c:pt idx="12703">
                  <c:v>4.8566199999999997E-8</c:v>
                </c:pt>
                <c:pt idx="12704">
                  <c:v>4.85725E-8</c:v>
                </c:pt>
                <c:pt idx="12705">
                  <c:v>4.8578699999999998E-8</c:v>
                </c:pt>
                <c:pt idx="12706">
                  <c:v>4.8585000000000001E-8</c:v>
                </c:pt>
                <c:pt idx="12707">
                  <c:v>4.8591199999999999E-8</c:v>
                </c:pt>
                <c:pt idx="12708">
                  <c:v>4.8597500000000002E-8</c:v>
                </c:pt>
                <c:pt idx="12709">
                  <c:v>4.86037E-8</c:v>
                </c:pt>
                <c:pt idx="12710">
                  <c:v>4.8610000000000003E-8</c:v>
                </c:pt>
                <c:pt idx="12711">
                  <c:v>4.8616200000000001E-8</c:v>
                </c:pt>
                <c:pt idx="12712">
                  <c:v>4.8622499999999997E-8</c:v>
                </c:pt>
                <c:pt idx="12713">
                  <c:v>4.8628700000000002E-8</c:v>
                </c:pt>
                <c:pt idx="12714">
                  <c:v>4.8634999999999998E-8</c:v>
                </c:pt>
                <c:pt idx="12715">
                  <c:v>4.8641200000000003E-8</c:v>
                </c:pt>
                <c:pt idx="12716">
                  <c:v>4.8647499999999999E-8</c:v>
                </c:pt>
                <c:pt idx="12717">
                  <c:v>4.8653699999999997E-8</c:v>
                </c:pt>
                <c:pt idx="12718">
                  <c:v>4.866E-8</c:v>
                </c:pt>
                <c:pt idx="12719">
                  <c:v>4.8666199999999998E-8</c:v>
                </c:pt>
                <c:pt idx="12720">
                  <c:v>4.8672500000000001E-8</c:v>
                </c:pt>
                <c:pt idx="12721">
                  <c:v>4.8678699999999999E-8</c:v>
                </c:pt>
                <c:pt idx="12722">
                  <c:v>4.8685000000000002E-8</c:v>
                </c:pt>
                <c:pt idx="12723">
                  <c:v>4.86912E-8</c:v>
                </c:pt>
                <c:pt idx="12724">
                  <c:v>4.8697500000000003E-8</c:v>
                </c:pt>
                <c:pt idx="12725">
                  <c:v>4.8703700000000001E-8</c:v>
                </c:pt>
                <c:pt idx="12726">
                  <c:v>4.8709999999999997E-8</c:v>
                </c:pt>
                <c:pt idx="12727">
                  <c:v>4.8716200000000002E-8</c:v>
                </c:pt>
                <c:pt idx="12728">
                  <c:v>4.8722499999999998E-8</c:v>
                </c:pt>
                <c:pt idx="12729">
                  <c:v>4.8728700000000003E-8</c:v>
                </c:pt>
                <c:pt idx="12730">
                  <c:v>4.8734999999999999E-8</c:v>
                </c:pt>
                <c:pt idx="12731">
                  <c:v>4.8741199999999997E-8</c:v>
                </c:pt>
                <c:pt idx="12732">
                  <c:v>4.87475E-8</c:v>
                </c:pt>
                <c:pt idx="12733">
                  <c:v>4.8753699999999998E-8</c:v>
                </c:pt>
                <c:pt idx="12734">
                  <c:v>4.8760000000000001E-8</c:v>
                </c:pt>
                <c:pt idx="12735">
                  <c:v>4.8766199999999999E-8</c:v>
                </c:pt>
                <c:pt idx="12736">
                  <c:v>4.8772500000000002E-8</c:v>
                </c:pt>
                <c:pt idx="12737">
                  <c:v>4.87787E-8</c:v>
                </c:pt>
                <c:pt idx="12738">
                  <c:v>4.8785000000000003E-8</c:v>
                </c:pt>
                <c:pt idx="12739">
                  <c:v>4.8791200000000001E-8</c:v>
                </c:pt>
                <c:pt idx="12740">
                  <c:v>4.8797499999999997E-8</c:v>
                </c:pt>
                <c:pt idx="12741">
                  <c:v>4.8803700000000002E-8</c:v>
                </c:pt>
                <c:pt idx="12742">
                  <c:v>4.8809999999999998E-8</c:v>
                </c:pt>
                <c:pt idx="12743">
                  <c:v>4.8816200000000003E-8</c:v>
                </c:pt>
                <c:pt idx="12744">
                  <c:v>4.8822499999999999E-8</c:v>
                </c:pt>
                <c:pt idx="12745">
                  <c:v>4.8828699999999997E-8</c:v>
                </c:pt>
                <c:pt idx="12746">
                  <c:v>4.8835E-8</c:v>
                </c:pt>
                <c:pt idx="12747">
                  <c:v>4.8841199999999998E-8</c:v>
                </c:pt>
                <c:pt idx="12748">
                  <c:v>4.8847500000000001E-8</c:v>
                </c:pt>
                <c:pt idx="12749">
                  <c:v>4.8853699999999999E-8</c:v>
                </c:pt>
                <c:pt idx="12750">
                  <c:v>4.8860000000000002E-8</c:v>
                </c:pt>
                <c:pt idx="12751">
                  <c:v>4.88662E-8</c:v>
                </c:pt>
                <c:pt idx="12752">
                  <c:v>4.8872500000000003E-8</c:v>
                </c:pt>
                <c:pt idx="12753">
                  <c:v>4.8878700000000001E-8</c:v>
                </c:pt>
                <c:pt idx="12754">
                  <c:v>4.8884999999999997E-8</c:v>
                </c:pt>
                <c:pt idx="12755">
                  <c:v>4.8891200000000002E-8</c:v>
                </c:pt>
                <c:pt idx="12756">
                  <c:v>4.8897499999999998E-8</c:v>
                </c:pt>
                <c:pt idx="12757">
                  <c:v>4.8903700000000003E-8</c:v>
                </c:pt>
                <c:pt idx="12758">
                  <c:v>4.8909999999999999E-8</c:v>
                </c:pt>
                <c:pt idx="12759">
                  <c:v>4.8916199999999997E-8</c:v>
                </c:pt>
                <c:pt idx="12760">
                  <c:v>4.89225E-8</c:v>
                </c:pt>
                <c:pt idx="12761">
                  <c:v>4.8928699999999998E-8</c:v>
                </c:pt>
                <c:pt idx="12762">
                  <c:v>4.8935000000000001E-8</c:v>
                </c:pt>
                <c:pt idx="12763">
                  <c:v>4.8941199999999999E-8</c:v>
                </c:pt>
                <c:pt idx="12764">
                  <c:v>4.8947500000000002E-8</c:v>
                </c:pt>
                <c:pt idx="12765">
                  <c:v>4.89537E-8</c:v>
                </c:pt>
                <c:pt idx="12766">
                  <c:v>4.8960000000000003E-8</c:v>
                </c:pt>
                <c:pt idx="12767">
                  <c:v>4.8966200000000001E-8</c:v>
                </c:pt>
                <c:pt idx="12768">
                  <c:v>4.8972499999999997E-8</c:v>
                </c:pt>
                <c:pt idx="12769">
                  <c:v>4.8978700000000002E-8</c:v>
                </c:pt>
                <c:pt idx="12770">
                  <c:v>4.8984999999999998E-8</c:v>
                </c:pt>
                <c:pt idx="12771">
                  <c:v>4.8991200000000003E-8</c:v>
                </c:pt>
                <c:pt idx="12772">
                  <c:v>4.8997499999999999E-8</c:v>
                </c:pt>
                <c:pt idx="12773">
                  <c:v>4.9003699999999997E-8</c:v>
                </c:pt>
                <c:pt idx="12774">
                  <c:v>4.901E-8</c:v>
                </c:pt>
                <c:pt idx="12775">
                  <c:v>4.9016199999999998E-8</c:v>
                </c:pt>
                <c:pt idx="12776">
                  <c:v>4.9022500000000001E-8</c:v>
                </c:pt>
                <c:pt idx="12777">
                  <c:v>4.9028699999999999E-8</c:v>
                </c:pt>
                <c:pt idx="12778">
                  <c:v>4.9035000000000002E-8</c:v>
                </c:pt>
                <c:pt idx="12779">
                  <c:v>4.90412E-8</c:v>
                </c:pt>
                <c:pt idx="12780">
                  <c:v>4.9047500000000003E-8</c:v>
                </c:pt>
                <c:pt idx="12781">
                  <c:v>4.9053700000000001E-8</c:v>
                </c:pt>
                <c:pt idx="12782">
                  <c:v>4.9059999999999997E-8</c:v>
                </c:pt>
                <c:pt idx="12783">
                  <c:v>4.9066200000000002E-8</c:v>
                </c:pt>
                <c:pt idx="12784">
                  <c:v>4.9072499999999998E-8</c:v>
                </c:pt>
                <c:pt idx="12785">
                  <c:v>4.9078700000000003E-8</c:v>
                </c:pt>
                <c:pt idx="12786">
                  <c:v>4.9084999999999999E-8</c:v>
                </c:pt>
                <c:pt idx="12787">
                  <c:v>4.9091199999999997E-8</c:v>
                </c:pt>
                <c:pt idx="12788">
                  <c:v>4.90975E-8</c:v>
                </c:pt>
                <c:pt idx="12789">
                  <c:v>4.9103699999999998E-8</c:v>
                </c:pt>
                <c:pt idx="12790">
                  <c:v>4.9110000000000001E-8</c:v>
                </c:pt>
                <c:pt idx="12791">
                  <c:v>4.9116199999999999E-8</c:v>
                </c:pt>
                <c:pt idx="12792">
                  <c:v>4.9122500000000002E-8</c:v>
                </c:pt>
                <c:pt idx="12793">
                  <c:v>4.91287E-8</c:v>
                </c:pt>
                <c:pt idx="12794">
                  <c:v>4.9135000000000003E-8</c:v>
                </c:pt>
                <c:pt idx="12795">
                  <c:v>4.9141200000000001E-8</c:v>
                </c:pt>
                <c:pt idx="12796">
                  <c:v>4.9147499999999997E-8</c:v>
                </c:pt>
                <c:pt idx="12797">
                  <c:v>4.9153700000000002E-8</c:v>
                </c:pt>
                <c:pt idx="12798">
                  <c:v>4.9159999999999998E-8</c:v>
                </c:pt>
                <c:pt idx="12799">
                  <c:v>4.9166200000000003E-8</c:v>
                </c:pt>
                <c:pt idx="12800">
                  <c:v>4.9172499999999999E-8</c:v>
                </c:pt>
                <c:pt idx="12801">
                  <c:v>4.9178699999999997E-8</c:v>
                </c:pt>
                <c:pt idx="12802">
                  <c:v>4.9185E-8</c:v>
                </c:pt>
                <c:pt idx="12803">
                  <c:v>4.9191199999999998E-8</c:v>
                </c:pt>
                <c:pt idx="12804">
                  <c:v>4.9197500000000001E-8</c:v>
                </c:pt>
                <c:pt idx="12805">
                  <c:v>4.9203699999999999E-8</c:v>
                </c:pt>
                <c:pt idx="12806">
                  <c:v>4.9210000000000002E-8</c:v>
                </c:pt>
                <c:pt idx="12807">
                  <c:v>4.92162E-8</c:v>
                </c:pt>
                <c:pt idx="12808">
                  <c:v>4.9222500000000003E-8</c:v>
                </c:pt>
                <c:pt idx="12809">
                  <c:v>4.9228700000000001E-8</c:v>
                </c:pt>
                <c:pt idx="12810">
                  <c:v>4.9234999999999997E-8</c:v>
                </c:pt>
                <c:pt idx="12811">
                  <c:v>4.9241200000000002E-8</c:v>
                </c:pt>
                <c:pt idx="12812">
                  <c:v>4.9247499999999998E-8</c:v>
                </c:pt>
                <c:pt idx="12813">
                  <c:v>4.9253700000000002E-8</c:v>
                </c:pt>
                <c:pt idx="12814">
                  <c:v>4.9259999999999999E-8</c:v>
                </c:pt>
                <c:pt idx="12815">
                  <c:v>4.9266199999999997E-8</c:v>
                </c:pt>
                <c:pt idx="12816">
                  <c:v>4.92725E-8</c:v>
                </c:pt>
                <c:pt idx="12817">
                  <c:v>4.9278699999999998E-8</c:v>
                </c:pt>
                <c:pt idx="12818">
                  <c:v>4.9285000000000001E-8</c:v>
                </c:pt>
                <c:pt idx="12819">
                  <c:v>4.9291199999999999E-8</c:v>
                </c:pt>
                <c:pt idx="12820">
                  <c:v>4.9297500000000002E-8</c:v>
                </c:pt>
                <c:pt idx="12821">
                  <c:v>4.93037E-8</c:v>
                </c:pt>
                <c:pt idx="12822">
                  <c:v>4.9310000000000003E-8</c:v>
                </c:pt>
                <c:pt idx="12823">
                  <c:v>4.9316200000000001E-8</c:v>
                </c:pt>
                <c:pt idx="12824">
                  <c:v>4.9322499999999997E-8</c:v>
                </c:pt>
                <c:pt idx="12825">
                  <c:v>4.9328700000000002E-8</c:v>
                </c:pt>
                <c:pt idx="12826">
                  <c:v>4.9334999999999998E-8</c:v>
                </c:pt>
                <c:pt idx="12827">
                  <c:v>4.9341200000000002E-8</c:v>
                </c:pt>
                <c:pt idx="12828">
                  <c:v>4.9347499999999999E-8</c:v>
                </c:pt>
                <c:pt idx="12829">
                  <c:v>4.9353699999999997E-8</c:v>
                </c:pt>
                <c:pt idx="12830">
                  <c:v>4.936E-8</c:v>
                </c:pt>
                <c:pt idx="12831">
                  <c:v>4.9366199999999998E-8</c:v>
                </c:pt>
                <c:pt idx="12832">
                  <c:v>4.9372500000000001E-8</c:v>
                </c:pt>
                <c:pt idx="12833">
                  <c:v>4.9378699999999999E-8</c:v>
                </c:pt>
                <c:pt idx="12834">
                  <c:v>4.9385000000000002E-8</c:v>
                </c:pt>
                <c:pt idx="12835">
                  <c:v>4.93912E-8</c:v>
                </c:pt>
                <c:pt idx="12836">
                  <c:v>4.9397500000000003E-8</c:v>
                </c:pt>
                <c:pt idx="12837">
                  <c:v>4.9403700000000001E-8</c:v>
                </c:pt>
                <c:pt idx="12838">
                  <c:v>4.9409999999999997E-8</c:v>
                </c:pt>
                <c:pt idx="12839">
                  <c:v>4.9416200000000001E-8</c:v>
                </c:pt>
                <c:pt idx="12840">
                  <c:v>4.9422499999999998E-8</c:v>
                </c:pt>
                <c:pt idx="12841">
                  <c:v>4.9428700000000002E-8</c:v>
                </c:pt>
                <c:pt idx="12842">
                  <c:v>4.9434999999999999E-8</c:v>
                </c:pt>
                <c:pt idx="12843">
                  <c:v>4.9441199999999997E-8</c:v>
                </c:pt>
                <c:pt idx="12844">
                  <c:v>4.94475E-8</c:v>
                </c:pt>
                <c:pt idx="12845">
                  <c:v>4.9453699999999998E-8</c:v>
                </c:pt>
                <c:pt idx="12846">
                  <c:v>4.9460000000000001E-8</c:v>
                </c:pt>
                <c:pt idx="12847">
                  <c:v>4.9466199999999999E-8</c:v>
                </c:pt>
                <c:pt idx="12848">
                  <c:v>4.9472500000000002E-8</c:v>
                </c:pt>
                <c:pt idx="12849">
                  <c:v>4.94787E-8</c:v>
                </c:pt>
                <c:pt idx="12850">
                  <c:v>4.9485000000000003E-8</c:v>
                </c:pt>
                <c:pt idx="12851">
                  <c:v>4.94912E-8</c:v>
                </c:pt>
                <c:pt idx="12852">
                  <c:v>4.9497499999999997E-8</c:v>
                </c:pt>
                <c:pt idx="12853">
                  <c:v>4.9503700000000001E-8</c:v>
                </c:pt>
                <c:pt idx="12854">
                  <c:v>4.9509999999999998E-8</c:v>
                </c:pt>
                <c:pt idx="12855">
                  <c:v>4.9516200000000002E-8</c:v>
                </c:pt>
                <c:pt idx="12856">
                  <c:v>4.9522499999999999E-8</c:v>
                </c:pt>
                <c:pt idx="12857">
                  <c:v>4.9528700000000003E-8</c:v>
                </c:pt>
                <c:pt idx="12858">
                  <c:v>4.9535E-8</c:v>
                </c:pt>
                <c:pt idx="12859">
                  <c:v>4.9541199999999998E-8</c:v>
                </c:pt>
                <c:pt idx="12860">
                  <c:v>4.9547500000000001E-8</c:v>
                </c:pt>
                <c:pt idx="12861">
                  <c:v>4.9553699999999999E-8</c:v>
                </c:pt>
                <c:pt idx="12862">
                  <c:v>4.9560000000000002E-8</c:v>
                </c:pt>
                <c:pt idx="12863">
                  <c:v>4.95662E-8</c:v>
                </c:pt>
                <c:pt idx="12864">
                  <c:v>4.9572500000000003E-8</c:v>
                </c:pt>
                <c:pt idx="12865">
                  <c:v>4.95787E-8</c:v>
                </c:pt>
                <c:pt idx="12866">
                  <c:v>4.9584999999999997E-8</c:v>
                </c:pt>
                <c:pt idx="12867">
                  <c:v>4.9591200000000001E-8</c:v>
                </c:pt>
                <c:pt idx="12868">
                  <c:v>4.9597499999999998E-8</c:v>
                </c:pt>
                <c:pt idx="12869">
                  <c:v>4.9603700000000002E-8</c:v>
                </c:pt>
                <c:pt idx="12870">
                  <c:v>4.9609999999999999E-8</c:v>
                </c:pt>
                <c:pt idx="12871">
                  <c:v>4.9616200000000003E-8</c:v>
                </c:pt>
                <c:pt idx="12872">
                  <c:v>4.96225E-8</c:v>
                </c:pt>
                <c:pt idx="12873">
                  <c:v>4.9628699999999998E-8</c:v>
                </c:pt>
                <c:pt idx="12874">
                  <c:v>4.9635000000000001E-8</c:v>
                </c:pt>
                <c:pt idx="12875">
                  <c:v>4.9641199999999999E-8</c:v>
                </c:pt>
                <c:pt idx="12876">
                  <c:v>4.9647500000000002E-8</c:v>
                </c:pt>
                <c:pt idx="12877">
                  <c:v>4.9653699999999999E-8</c:v>
                </c:pt>
                <c:pt idx="12878">
                  <c:v>4.9660000000000003E-8</c:v>
                </c:pt>
                <c:pt idx="12879">
                  <c:v>4.96662E-8</c:v>
                </c:pt>
                <c:pt idx="12880">
                  <c:v>4.9672499999999997E-8</c:v>
                </c:pt>
                <c:pt idx="12881">
                  <c:v>4.9678700000000001E-8</c:v>
                </c:pt>
                <c:pt idx="12882">
                  <c:v>4.9684999999999998E-8</c:v>
                </c:pt>
                <c:pt idx="12883">
                  <c:v>4.9691200000000002E-8</c:v>
                </c:pt>
                <c:pt idx="12884">
                  <c:v>4.9697499999999999E-8</c:v>
                </c:pt>
                <c:pt idx="12885">
                  <c:v>4.9703700000000003E-8</c:v>
                </c:pt>
                <c:pt idx="12886">
                  <c:v>4.971E-8</c:v>
                </c:pt>
                <c:pt idx="12887">
                  <c:v>4.9716199999999998E-8</c:v>
                </c:pt>
                <c:pt idx="12888">
                  <c:v>4.9722500000000001E-8</c:v>
                </c:pt>
                <c:pt idx="12889">
                  <c:v>4.9728699999999998E-8</c:v>
                </c:pt>
                <c:pt idx="12890">
                  <c:v>4.9735000000000002E-8</c:v>
                </c:pt>
                <c:pt idx="12891">
                  <c:v>4.9741199999999999E-8</c:v>
                </c:pt>
                <c:pt idx="12892">
                  <c:v>4.9747500000000003E-8</c:v>
                </c:pt>
                <c:pt idx="12893">
                  <c:v>4.97537E-8</c:v>
                </c:pt>
                <c:pt idx="12894">
                  <c:v>4.9759999999999997E-8</c:v>
                </c:pt>
                <c:pt idx="12895">
                  <c:v>4.9766200000000001E-8</c:v>
                </c:pt>
                <c:pt idx="12896">
                  <c:v>4.9772499999999998E-8</c:v>
                </c:pt>
                <c:pt idx="12897">
                  <c:v>4.9778700000000002E-8</c:v>
                </c:pt>
                <c:pt idx="12898">
                  <c:v>4.9784999999999999E-8</c:v>
                </c:pt>
                <c:pt idx="12899">
                  <c:v>4.9791200000000003E-8</c:v>
                </c:pt>
                <c:pt idx="12900">
                  <c:v>4.97975E-8</c:v>
                </c:pt>
                <c:pt idx="12901">
                  <c:v>4.9803699999999997E-8</c:v>
                </c:pt>
                <c:pt idx="12902">
                  <c:v>4.9810000000000001E-8</c:v>
                </c:pt>
                <c:pt idx="12903">
                  <c:v>4.9816199999999998E-8</c:v>
                </c:pt>
                <c:pt idx="12904">
                  <c:v>4.9822500000000002E-8</c:v>
                </c:pt>
                <c:pt idx="12905">
                  <c:v>4.9828699999999999E-8</c:v>
                </c:pt>
                <c:pt idx="12906">
                  <c:v>4.9835000000000003E-8</c:v>
                </c:pt>
                <c:pt idx="12907">
                  <c:v>4.98412E-8</c:v>
                </c:pt>
                <c:pt idx="12908">
                  <c:v>4.9847499999999997E-8</c:v>
                </c:pt>
                <c:pt idx="12909">
                  <c:v>4.9853700000000001E-8</c:v>
                </c:pt>
                <c:pt idx="12910">
                  <c:v>4.9859999999999998E-8</c:v>
                </c:pt>
                <c:pt idx="12911">
                  <c:v>4.9866200000000002E-8</c:v>
                </c:pt>
                <c:pt idx="12912">
                  <c:v>4.9872499999999999E-8</c:v>
                </c:pt>
                <c:pt idx="12913">
                  <c:v>4.9878700000000003E-8</c:v>
                </c:pt>
                <c:pt idx="12914">
                  <c:v>4.9885E-8</c:v>
                </c:pt>
                <c:pt idx="12915">
                  <c:v>4.9891199999999997E-8</c:v>
                </c:pt>
                <c:pt idx="12916">
                  <c:v>4.9897500000000001E-8</c:v>
                </c:pt>
                <c:pt idx="12917">
                  <c:v>4.9903699999999998E-8</c:v>
                </c:pt>
                <c:pt idx="12918">
                  <c:v>4.9910000000000002E-8</c:v>
                </c:pt>
                <c:pt idx="12919">
                  <c:v>4.9916199999999999E-8</c:v>
                </c:pt>
                <c:pt idx="12920">
                  <c:v>4.9922500000000003E-8</c:v>
                </c:pt>
                <c:pt idx="12921">
                  <c:v>4.99287E-8</c:v>
                </c:pt>
                <c:pt idx="12922">
                  <c:v>4.9934999999999997E-8</c:v>
                </c:pt>
                <c:pt idx="12923">
                  <c:v>4.9941200000000001E-8</c:v>
                </c:pt>
                <c:pt idx="12924">
                  <c:v>4.9947499999999998E-8</c:v>
                </c:pt>
                <c:pt idx="12925">
                  <c:v>4.9953700000000002E-8</c:v>
                </c:pt>
                <c:pt idx="12926">
                  <c:v>4.9959999999999999E-8</c:v>
                </c:pt>
                <c:pt idx="12927">
                  <c:v>4.9966200000000003E-8</c:v>
                </c:pt>
                <c:pt idx="12928">
                  <c:v>4.99725E-8</c:v>
                </c:pt>
                <c:pt idx="12929">
                  <c:v>4.9978699999999997E-8</c:v>
                </c:pt>
                <c:pt idx="12930">
                  <c:v>4.9985000000000001E-8</c:v>
                </c:pt>
                <c:pt idx="12931">
                  <c:v>4.9991199999999998E-8</c:v>
                </c:pt>
                <c:pt idx="12932">
                  <c:v>4.9997500000000002E-8</c:v>
                </c:pt>
                <c:pt idx="12933">
                  <c:v>5.0003699999999999E-8</c:v>
                </c:pt>
                <c:pt idx="12934">
                  <c:v>5.0010000000000002E-8</c:v>
                </c:pt>
                <c:pt idx="12935">
                  <c:v>5.00162E-8</c:v>
                </c:pt>
                <c:pt idx="12936">
                  <c:v>5.0022499999999997E-8</c:v>
                </c:pt>
                <c:pt idx="12937">
                  <c:v>5.0028700000000001E-8</c:v>
                </c:pt>
                <c:pt idx="12938">
                  <c:v>5.0034999999999998E-8</c:v>
                </c:pt>
                <c:pt idx="12939">
                  <c:v>5.0041200000000002E-8</c:v>
                </c:pt>
                <c:pt idx="12940">
                  <c:v>5.0047499999999999E-8</c:v>
                </c:pt>
                <c:pt idx="12941">
                  <c:v>5.0053700000000003E-8</c:v>
                </c:pt>
                <c:pt idx="12942">
                  <c:v>5.006E-8</c:v>
                </c:pt>
                <c:pt idx="12943">
                  <c:v>5.0066199999999997E-8</c:v>
                </c:pt>
                <c:pt idx="12944">
                  <c:v>5.0072500000000001E-8</c:v>
                </c:pt>
                <c:pt idx="12945">
                  <c:v>5.0078699999999998E-8</c:v>
                </c:pt>
                <c:pt idx="12946">
                  <c:v>5.0085000000000001E-8</c:v>
                </c:pt>
                <c:pt idx="12947">
                  <c:v>5.0091199999999999E-8</c:v>
                </c:pt>
                <c:pt idx="12948">
                  <c:v>5.0097500000000002E-8</c:v>
                </c:pt>
                <c:pt idx="12949">
                  <c:v>5.01037E-8</c:v>
                </c:pt>
                <c:pt idx="12950">
                  <c:v>5.0109999999999997E-8</c:v>
                </c:pt>
                <c:pt idx="12951">
                  <c:v>5.0116200000000001E-8</c:v>
                </c:pt>
                <c:pt idx="12952">
                  <c:v>5.0122499999999998E-8</c:v>
                </c:pt>
                <c:pt idx="12953">
                  <c:v>5.0128700000000002E-8</c:v>
                </c:pt>
                <c:pt idx="12954">
                  <c:v>5.0134999999999999E-8</c:v>
                </c:pt>
                <c:pt idx="12955">
                  <c:v>5.0141200000000003E-8</c:v>
                </c:pt>
                <c:pt idx="12956">
                  <c:v>5.01475E-8</c:v>
                </c:pt>
                <c:pt idx="12957">
                  <c:v>5.0153699999999997E-8</c:v>
                </c:pt>
                <c:pt idx="12958">
                  <c:v>5.016E-8</c:v>
                </c:pt>
                <c:pt idx="12959">
                  <c:v>5.0166199999999998E-8</c:v>
                </c:pt>
                <c:pt idx="12960">
                  <c:v>5.0172500000000001E-8</c:v>
                </c:pt>
                <c:pt idx="12961">
                  <c:v>5.0178699999999999E-8</c:v>
                </c:pt>
                <c:pt idx="12962">
                  <c:v>5.0185000000000002E-8</c:v>
                </c:pt>
                <c:pt idx="12963">
                  <c:v>5.01912E-8</c:v>
                </c:pt>
                <c:pt idx="12964">
                  <c:v>5.0197499999999997E-8</c:v>
                </c:pt>
                <c:pt idx="12965">
                  <c:v>5.0203700000000001E-8</c:v>
                </c:pt>
                <c:pt idx="12966">
                  <c:v>5.0209999999999998E-8</c:v>
                </c:pt>
                <c:pt idx="12967">
                  <c:v>5.0216200000000002E-8</c:v>
                </c:pt>
                <c:pt idx="12968">
                  <c:v>5.0222499999999999E-8</c:v>
                </c:pt>
                <c:pt idx="12969">
                  <c:v>5.0228700000000003E-8</c:v>
                </c:pt>
                <c:pt idx="12970">
                  <c:v>5.0235E-8</c:v>
                </c:pt>
                <c:pt idx="12971">
                  <c:v>5.0241199999999997E-8</c:v>
                </c:pt>
                <c:pt idx="12972">
                  <c:v>5.02475E-8</c:v>
                </c:pt>
                <c:pt idx="12973">
                  <c:v>5.0253699999999998E-8</c:v>
                </c:pt>
                <c:pt idx="12974">
                  <c:v>5.0260000000000001E-8</c:v>
                </c:pt>
                <c:pt idx="12975">
                  <c:v>5.0266199999999999E-8</c:v>
                </c:pt>
                <c:pt idx="12976">
                  <c:v>5.0272500000000002E-8</c:v>
                </c:pt>
                <c:pt idx="12977">
                  <c:v>5.02787E-8</c:v>
                </c:pt>
                <c:pt idx="12978">
                  <c:v>5.0285000000000003E-8</c:v>
                </c:pt>
                <c:pt idx="12979">
                  <c:v>5.0291200000000001E-8</c:v>
                </c:pt>
                <c:pt idx="12980">
                  <c:v>5.0297499999999998E-8</c:v>
                </c:pt>
                <c:pt idx="12981">
                  <c:v>5.0303700000000002E-8</c:v>
                </c:pt>
                <c:pt idx="12982">
                  <c:v>5.0309999999999999E-8</c:v>
                </c:pt>
                <c:pt idx="12983">
                  <c:v>5.0316200000000003E-8</c:v>
                </c:pt>
                <c:pt idx="12984">
                  <c:v>5.0322499999999999E-8</c:v>
                </c:pt>
                <c:pt idx="12985">
                  <c:v>5.0328699999999997E-8</c:v>
                </c:pt>
                <c:pt idx="12986">
                  <c:v>5.0335E-8</c:v>
                </c:pt>
                <c:pt idx="12987">
                  <c:v>5.0341199999999998E-8</c:v>
                </c:pt>
                <c:pt idx="12988">
                  <c:v>5.0347500000000001E-8</c:v>
                </c:pt>
                <c:pt idx="12989">
                  <c:v>5.0353699999999999E-8</c:v>
                </c:pt>
                <c:pt idx="12990">
                  <c:v>5.0360000000000002E-8</c:v>
                </c:pt>
                <c:pt idx="12991">
                  <c:v>5.03662E-8</c:v>
                </c:pt>
                <c:pt idx="12992">
                  <c:v>5.0372500000000003E-8</c:v>
                </c:pt>
                <c:pt idx="12993">
                  <c:v>5.0378700000000001E-8</c:v>
                </c:pt>
                <c:pt idx="12994">
                  <c:v>5.0384999999999998E-8</c:v>
                </c:pt>
                <c:pt idx="12995">
                  <c:v>5.0391200000000002E-8</c:v>
                </c:pt>
                <c:pt idx="12996">
                  <c:v>5.0397499999999998E-8</c:v>
                </c:pt>
                <c:pt idx="12997">
                  <c:v>5.0403700000000003E-8</c:v>
                </c:pt>
                <c:pt idx="12998">
                  <c:v>5.0409999999999999E-8</c:v>
                </c:pt>
                <c:pt idx="12999">
                  <c:v>5.0416199999999997E-8</c:v>
                </c:pt>
                <c:pt idx="13000">
                  <c:v>5.04225E-8</c:v>
                </c:pt>
                <c:pt idx="13001">
                  <c:v>5.0428699999999998E-8</c:v>
                </c:pt>
                <c:pt idx="13002">
                  <c:v>5.0435000000000001E-8</c:v>
                </c:pt>
                <c:pt idx="13003">
                  <c:v>5.0441199999999999E-8</c:v>
                </c:pt>
                <c:pt idx="13004">
                  <c:v>5.0447500000000002E-8</c:v>
                </c:pt>
                <c:pt idx="13005">
                  <c:v>5.04537E-8</c:v>
                </c:pt>
                <c:pt idx="13006">
                  <c:v>5.0460000000000003E-8</c:v>
                </c:pt>
                <c:pt idx="13007">
                  <c:v>5.0466200000000001E-8</c:v>
                </c:pt>
                <c:pt idx="13008">
                  <c:v>5.0472499999999998E-8</c:v>
                </c:pt>
                <c:pt idx="13009">
                  <c:v>5.0478700000000002E-8</c:v>
                </c:pt>
                <c:pt idx="13010">
                  <c:v>5.0484999999999998E-8</c:v>
                </c:pt>
                <c:pt idx="13011">
                  <c:v>5.0491200000000003E-8</c:v>
                </c:pt>
                <c:pt idx="13012">
                  <c:v>5.0497499999999999E-8</c:v>
                </c:pt>
                <c:pt idx="13013">
                  <c:v>5.0503699999999997E-8</c:v>
                </c:pt>
                <c:pt idx="13014">
                  <c:v>5.051E-8</c:v>
                </c:pt>
                <c:pt idx="13015">
                  <c:v>5.0516199999999998E-8</c:v>
                </c:pt>
                <c:pt idx="13016">
                  <c:v>5.0522500000000001E-8</c:v>
                </c:pt>
                <c:pt idx="13017">
                  <c:v>5.0528699999999999E-8</c:v>
                </c:pt>
                <c:pt idx="13018">
                  <c:v>5.0535000000000002E-8</c:v>
                </c:pt>
                <c:pt idx="13019">
                  <c:v>5.05412E-8</c:v>
                </c:pt>
                <c:pt idx="13020">
                  <c:v>5.0547500000000003E-8</c:v>
                </c:pt>
                <c:pt idx="13021">
                  <c:v>5.0553700000000001E-8</c:v>
                </c:pt>
                <c:pt idx="13022">
                  <c:v>5.0559999999999997E-8</c:v>
                </c:pt>
                <c:pt idx="13023">
                  <c:v>5.0566200000000002E-8</c:v>
                </c:pt>
                <c:pt idx="13024">
                  <c:v>5.0572499999999998E-8</c:v>
                </c:pt>
                <c:pt idx="13025">
                  <c:v>5.0578700000000003E-8</c:v>
                </c:pt>
                <c:pt idx="13026">
                  <c:v>5.0584999999999999E-8</c:v>
                </c:pt>
                <c:pt idx="13027">
                  <c:v>5.0591199999999997E-8</c:v>
                </c:pt>
                <c:pt idx="13028">
                  <c:v>5.05975E-8</c:v>
                </c:pt>
                <c:pt idx="13029">
                  <c:v>5.0603699999999998E-8</c:v>
                </c:pt>
                <c:pt idx="13030">
                  <c:v>5.0610000000000001E-8</c:v>
                </c:pt>
                <c:pt idx="13031">
                  <c:v>5.0616199999999999E-8</c:v>
                </c:pt>
                <c:pt idx="13032">
                  <c:v>5.0622500000000002E-8</c:v>
                </c:pt>
                <c:pt idx="13033">
                  <c:v>5.06287E-8</c:v>
                </c:pt>
                <c:pt idx="13034">
                  <c:v>5.0635000000000003E-8</c:v>
                </c:pt>
                <c:pt idx="13035">
                  <c:v>5.0641200000000001E-8</c:v>
                </c:pt>
                <c:pt idx="13036">
                  <c:v>5.0647499999999997E-8</c:v>
                </c:pt>
                <c:pt idx="13037">
                  <c:v>5.0653700000000002E-8</c:v>
                </c:pt>
                <c:pt idx="13038">
                  <c:v>5.0659999999999998E-8</c:v>
                </c:pt>
                <c:pt idx="13039">
                  <c:v>5.0666200000000003E-8</c:v>
                </c:pt>
                <c:pt idx="13040">
                  <c:v>5.0672499999999999E-8</c:v>
                </c:pt>
                <c:pt idx="13041">
                  <c:v>5.0678699999999997E-8</c:v>
                </c:pt>
                <c:pt idx="13042">
                  <c:v>5.0685E-8</c:v>
                </c:pt>
                <c:pt idx="13043">
                  <c:v>5.0691199999999998E-8</c:v>
                </c:pt>
                <c:pt idx="13044">
                  <c:v>5.0697500000000001E-8</c:v>
                </c:pt>
                <c:pt idx="13045">
                  <c:v>5.0703699999999999E-8</c:v>
                </c:pt>
                <c:pt idx="13046">
                  <c:v>5.0710000000000002E-8</c:v>
                </c:pt>
                <c:pt idx="13047">
                  <c:v>5.07162E-8</c:v>
                </c:pt>
                <c:pt idx="13048">
                  <c:v>5.0722500000000003E-8</c:v>
                </c:pt>
                <c:pt idx="13049">
                  <c:v>5.0728700000000001E-8</c:v>
                </c:pt>
                <c:pt idx="13050">
                  <c:v>5.0734999999999997E-8</c:v>
                </c:pt>
                <c:pt idx="13051">
                  <c:v>5.0741200000000002E-8</c:v>
                </c:pt>
                <c:pt idx="13052">
                  <c:v>5.0747499999999998E-8</c:v>
                </c:pt>
                <c:pt idx="13053">
                  <c:v>5.0753700000000003E-8</c:v>
                </c:pt>
                <c:pt idx="13054">
                  <c:v>5.0759999999999999E-8</c:v>
                </c:pt>
                <c:pt idx="13055">
                  <c:v>5.0766199999999997E-8</c:v>
                </c:pt>
                <c:pt idx="13056">
                  <c:v>5.07725E-8</c:v>
                </c:pt>
                <c:pt idx="13057">
                  <c:v>5.0778699999999998E-8</c:v>
                </c:pt>
                <c:pt idx="13058">
                  <c:v>5.0785000000000001E-8</c:v>
                </c:pt>
                <c:pt idx="13059">
                  <c:v>5.0791199999999999E-8</c:v>
                </c:pt>
                <c:pt idx="13060">
                  <c:v>5.0797500000000002E-8</c:v>
                </c:pt>
                <c:pt idx="13061">
                  <c:v>5.08037E-8</c:v>
                </c:pt>
                <c:pt idx="13062">
                  <c:v>5.0810000000000003E-8</c:v>
                </c:pt>
                <c:pt idx="13063">
                  <c:v>5.0816200000000001E-8</c:v>
                </c:pt>
                <c:pt idx="13064">
                  <c:v>5.0822499999999997E-8</c:v>
                </c:pt>
                <c:pt idx="13065">
                  <c:v>5.0828700000000002E-8</c:v>
                </c:pt>
                <c:pt idx="13066">
                  <c:v>5.0834999999999998E-8</c:v>
                </c:pt>
                <c:pt idx="13067">
                  <c:v>5.0841200000000003E-8</c:v>
                </c:pt>
                <c:pt idx="13068">
                  <c:v>5.0847499999999999E-8</c:v>
                </c:pt>
                <c:pt idx="13069">
                  <c:v>5.0853699999999997E-8</c:v>
                </c:pt>
                <c:pt idx="13070">
                  <c:v>5.086E-8</c:v>
                </c:pt>
                <c:pt idx="13071">
                  <c:v>5.0866199999999998E-8</c:v>
                </c:pt>
                <c:pt idx="13072">
                  <c:v>5.0872500000000001E-8</c:v>
                </c:pt>
                <c:pt idx="13073">
                  <c:v>5.0878699999999999E-8</c:v>
                </c:pt>
                <c:pt idx="13074">
                  <c:v>5.0885000000000002E-8</c:v>
                </c:pt>
                <c:pt idx="13075">
                  <c:v>5.08912E-8</c:v>
                </c:pt>
                <c:pt idx="13076">
                  <c:v>5.0897500000000003E-8</c:v>
                </c:pt>
                <c:pt idx="13077">
                  <c:v>5.0903700000000001E-8</c:v>
                </c:pt>
                <c:pt idx="13078">
                  <c:v>5.0909999999999997E-8</c:v>
                </c:pt>
                <c:pt idx="13079">
                  <c:v>5.0916200000000002E-8</c:v>
                </c:pt>
                <c:pt idx="13080">
                  <c:v>5.0922499999999998E-8</c:v>
                </c:pt>
                <c:pt idx="13081">
                  <c:v>5.0928700000000003E-8</c:v>
                </c:pt>
                <c:pt idx="13082">
                  <c:v>5.0934999999999999E-8</c:v>
                </c:pt>
                <c:pt idx="13083">
                  <c:v>5.0941199999999997E-8</c:v>
                </c:pt>
                <c:pt idx="13084">
                  <c:v>5.09475E-8</c:v>
                </c:pt>
                <c:pt idx="13085">
                  <c:v>5.0953699999999998E-8</c:v>
                </c:pt>
                <c:pt idx="13086">
                  <c:v>5.0960000000000001E-8</c:v>
                </c:pt>
                <c:pt idx="13087">
                  <c:v>5.0966199999999999E-8</c:v>
                </c:pt>
                <c:pt idx="13088">
                  <c:v>5.0972500000000002E-8</c:v>
                </c:pt>
                <c:pt idx="13089">
                  <c:v>5.09787E-8</c:v>
                </c:pt>
                <c:pt idx="13090">
                  <c:v>5.0985000000000003E-8</c:v>
                </c:pt>
                <c:pt idx="13091">
                  <c:v>5.0991200000000001E-8</c:v>
                </c:pt>
                <c:pt idx="13092">
                  <c:v>5.0997499999999997E-8</c:v>
                </c:pt>
                <c:pt idx="13093">
                  <c:v>5.1003700000000002E-8</c:v>
                </c:pt>
                <c:pt idx="13094">
                  <c:v>5.1009999999999998E-8</c:v>
                </c:pt>
                <c:pt idx="13095">
                  <c:v>5.1016200000000003E-8</c:v>
                </c:pt>
                <c:pt idx="13096">
                  <c:v>5.1022499999999999E-8</c:v>
                </c:pt>
                <c:pt idx="13097">
                  <c:v>5.1028699999999997E-8</c:v>
                </c:pt>
                <c:pt idx="13098">
                  <c:v>5.1035E-8</c:v>
                </c:pt>
                <c:pt idx="13099">
                  <c:v>5.1041199999999998E-8</c:v>
                </c:pt>
                <c:pt idx="13100">
                  <c:v>5.1047500000000001E-8</c:v>
                </c:pt>
                <c:pt idx="13101">
                  <c:v>5.1053699999999999E-8</c:v>
                </c:pt>
                <c:pt idx="13102">
                  <c:v>5.1060000000000002E-8</c:v>
                </c:pt>
                <c:pt idx="13103">
                  <c:v>5.10662E-8</c:v>
                </c:pt>
                <c:pt idx="13104">
                  <c:v>5.1072500000000003E-8</c:v>
                </c:pt>
                <c:pt idx="13105">
                  <c:v>5.1078700000000001E-8</c:v>
                </c:pt>
                <c:pt idx="13106">
                  <c:v>5.1084999999999997E-8</c:v>
                </c:pt>
                <c:pt idx="13107">
                  <c:v>5.1091200000000002E-8</c:v>
                </c:pt>
                <c:pt idx="13108">
                  <c:v>5.1097499999999998E-8</c:v>
                </c:pt>
                <c:pt idx="13109">
                  <c:v>5.1103700000000003E-8</c:v>
                </c:pt>
                <c:pt idx="13110">
                  <c:v>5.1109999999999999E-8</c:v>
                </c:pt>
                <c:pt idx="13111">
                  <c:v>5.1116199999999997E-8</c:v>
                </c:pt>
                <c:pt idx="13112">
                  <c:v>5.11225E-8</c:v>
                </c:pt>
                <c:pt idx="13113">
                  <c:v>5.1128699999999998E-8</c:v>
                </c:pt>
                <c:pt idx="13114">
                  <c:v>5.1135000000000001E-8</c:v>
                </c:pt>
                <c:pt idx="13115">
                  <c:v>5.1141199999999999E-8</c:v>
                </c:pt>
                <c:pt idx="13116">
                  <c:v>5.1147500000000002E-8</c:v>
                </c:pt>
                <c:pt idx="13117">
                  <c:v>5.11537E-8</c:v>
                </c:pt>
                <c:pt idx="13118">
                  <c:v>5.1160000000000003E-8</c:v>
                </c:pt>
                <c:pt idx="13119">
                  <c:v>5.1166200000000001E-8</c:v>
                </c:pt>
                <c:pt idx="13120">
                  <c:v>5.1172499999999997E-8</c:v>
                </c:pt>
                <c:pt idx="13121">
                  <c:v>5.1178700000000002E-8</c:v>
                </c:pt>
                <c:pt idx="13122">
                  <c:v>5.1184999999999998E-8</c:v>
                </c:pt>
                <c:pt idx="13123">
                  <c:v>5.1191200000000002E-8</c:v>
                </c:pt>
                <c:pt idx="13124">
                  <c:v>5.1197499999999999E-8</c:v>
                </c:pt>
                <c:pt idx="13125">
                  <c:v>5.1203699999999997E-8</c:v>
                </c:pt>
                <c:pt idx="13126">
                  <c:v>5.121E-8</c:v>
                </c:pt>
                <c:pt idx="13127">
                  <c:v>5.1216199999999998E-8</c:v>
                </c:pt>
                <c:pt idx="13128">
                  <c:v>5.1222500000000001E-8</c:v>
                </c:pt>
                <c:pt idx="13129">
                  <c:v>5.1228699999999999E-8</c:v>
                </c:pt>
                <c:pt idx="13130">
                  <c:v>5.1235000000000002E-8</c:v>
                </c:pt>
                <c:pt idx="13131">
                  <c:v>5.12412E-8</c:v>
                </c:pt>
                <c:pt idx="13132">
                  <c:v>5.1247500000000003E-8</c:v>
                </c:pt>
                <c:pt idx="13133">
                  <c:v>5.1253700000000001E-8</c:v>
                </c:pt>
                <c:pt idx="13134">
                  <c:v>5.1259999999999997E-8</c:v>
                </c:pt>
                <c:pt idx="13135">
                  <c:v>5.1266200000000001E-8</c:v>
                </c:pt>
                <c:pt idx="13136">
                  <c:v>5.1272499999999998E-8</c:v>
                </c:pt>
                <c:pt idx="13137">
                  <c:v>5.1278700000000002E-8</c:v>
                </c:pt>
                <c:pt idx="13138">
                  <c:v>5.1284999999999999E-8</c:v>
                </c:pt>
                <c:pt idx="13139">
                  <c:v>5.1291199999999997E-8</c:v>
                </c:pt>
                <c:pt idx="13140">
                  <c:v>5.12975E-8</c:v>
                </c:pt>
                <c:pt idx="13141">
                  <c:v>5.1303699999999998E-8</c:v>
                </c:pt>
                <c:pt idx="13142">
                  <c:v>5.1310000000000001E-8</c:v>
                </c:pt>
                <c:pt idx="13143">
                  <c:v>5.1316199999999999E-8</c:v>
                </c:pt>
                <c:pt idx="13144">
                  <c:v>5.1322500000000002E-8</c:v>
                </c:pt>
                <c:pt idx="13145">
                  <c:v>5.13287E-8</c:v>
                </c:pt>
                <c:pt idx="13146">
                  <c:v>5.1335000000000003E-8</c:v>
                </c:pt>
                <c:pt idx="13147">
                  <c:v>5.1341200000000001E-8</c:v>
                </c:pt>
                <c:pt idx="13148">
                  <c:v>5.1347499999999997E-8</c:v>
                </c:pt>
                <c:pt idx="13149">
                  <c:v>5.1353700000000001E-8</c:v>
                </c:pt>
                <c:pt idx="13150">
                  <c:v>5.1359999999999998E-8</c:v>
                </c:pt>
                <c:pt idx="13151">
                  <c:v>5.1366200000000002E-8</c:v>
                </c:pt>
                <c:pt idx="13152">
                  <c:v>5.1372499999999999E-8</c:v>
                </c:pt>
                <c:pt idx="13153">
                  <c:v>5.1378699999999997E-8</c:v>
                </c:pt>
                <c:pt idx="13154">
                  <c:v>5.1385E-8</c:v>
                </c:pt>
                <c:pt idx="13155">
                  <c:v>5.1391199999999998E-8</c:v>
                </c:pt>
                <c:pt idx="13156">
                  <c:v>5.1397500000000001E-8</c:v>
                </c:pt>
                <c:pt idx="13157">
                  <c:v>5.1403699999999999E-8</c:v>
                </c:pt>
                <c:pt idx="13158">
                  <c:v>5.1410000000000002E-8</c:v>
                </c:pt>
                <c:pt idx="13159">
                  <c:v>5.14162E-8</c:v>
                </c:pt>
                <c:pt idx="13160">
                  <c:v>5.1422500000000003E-8</c:v>
                </c:pt>
                <c:pt idx="13161">
                  <c:v>5.14287E-8</c:v>
                </c:pt>
                <c:pt idx="13162">
                  <c:v>5.1434999999999997E-8</c:v>
                </c:pt>
                <c:pt idx="13163">
                  <c:v>5.1441200000000001E-8</c:v>
                </c:pt>
                <c:pt idx="13164">
                  <c:v>5.1447499999999998E-8</c:v>
                </c:pt>
                <c:pt idx="13165">
                  <c:v>5.1453700000000002E-8</c:v>
                </c:pt>
                <c:pt idx="13166">
                  <c:v>5.1459999999999999E-8</c:v>
                </c:pt>
                <c:pt idx="13167">
                  <c:v>5.1466200000000003E-8</c:v>
                </c:pt>
                <c:pt idx="13168">
                  <c:v>5.14725E-8</c:v>
                </c:pt>
                <c:pt idx="13169">
                  <c:v>5.1478699999999998E-8</c:v>
                </c:pt>
                <c:pt idx="13170">
                  <c:v>5.1485000000000001E-8</c:v>
                </c:pt>
                <c:pt idx="13171">
                  <c:v>5.1491199999999999E-8</c:v>
                </c:pt>
                <c:pt idx="13172">
                  <c:v>5.1497500000000002E-8</c:v>
                </c:pt>
                <c:pt idx="13173">
                  <c:v>5.1503699999999999E-8</c:v>
                </c:pt>
                <c:pt idx="13174">
                  <c:v>5.1510000000000003E-8</c:v>
                </c:pt>
                <c:pt idx="13175">
                  <c:v>5.15162E-8</c:v>
                </c:pt>
                <c:pt idx="13176">
                  <c:v>5.1522499999999997E-8</c:v>
                </c:pt>
                <c:pt idx="13177">
                  <c:v>5.1528700000000001E-8</c:v>
                </c:pt>
                <c:pt idx="13178">
                  <c:v>5.1534999999999998E-8</c:v>
                </c:pt>
                <c:pt idx="13179">
                  <c:v>5.1541200000000002E-8</c:v>
                </c:pt>
                <c:pt idx="13180">
                  <c:v>5.1547499999999999E-8</c:v>
                </c:pt>
                <c:pt idx="13181">
                  <c:v>5.1553700000000003E-8</c:v>
                </c:pt>
                <c:pt idx="13182">
                  <c:v>5.156E-8</c:v>
                </c:pt>
                <c:pt idx="13183">
                  <c:v>5.1566199999999998E-8</c:v>
                </c:pt>
                <c:pt idx="13184">
                  <c:v>5.1572500000000001E-8</c:v>
                </c:pt>
                <c:pt idx="13185">
                  <c:v>5.1578699999999998E-8</c:v>
                </c:pt>
                <c:pt idx="13186">
                  <c:v>5.1585000000000002E-8</c:v>
                </c:pt>
                <c:pt idx="13187">
                  <c:v>5.1591199999999999E-8</c:v>
                </c:pt>
                <c:pt idx="13188">
                  <c:v>5.1597500000000003E-8</c:v>
                </c:pt>
                <c:pt idx="13189">
                  <c:v>5.16037E-8</c:v>
                </c:pt>
                <c:pt idx="13190">
                  <c:v>5.1609999999999997E-8</c:v>
                </c:pt>
                <c:pt idx="13191">
                  <c:v>5.1616200000000001E-8</c:v>
                </c:pt>
                <c:pt idx="13192">
                  <c:v>5.1622499999999998E-8</c:v>
                </c:pt>
                <c:pt idx="13193">
                  <c:v>5.1628700000000002E-8</c:v>
                </c:pt>
                <c:pt idx="13194">
                  <c:v>5.1634999999999999E-8</c:v>
                </c:pt>
                <c:pt idx="13195">
                  <c:v>5.1641200000000003E-8</c:v>
                </c:pt>
                <c:pt idx="13196">
                  <c:v>5.16475E-8</c:v>
                </c:pt>
                <c:pt idx="13197">
                  <c:v>5.1653699999999998E-8</c:v>
                </c:pt>
                <c:pt idx="13198">
                  <c:v>5.1660000000000001E-8</c:v>
                </c:pt>
                <c:pt idx="13199">
                  <c:v>5.1666199999999998E-8</c:v>
                </c:pt>
                <c:pt idx="13200">
                  <c:v>5.1672500000000002E-8</c:v>
                </c:pt>
                <c:pt idx="13201">
                  <c:v>5.1678699999999999E-8</c:v>
                </c:pt>
                <c:pt idx="13202">
                  <c:v>5.1685000000000003E-8</c:v>
                </c:pt>
                <c:pt idx="13203">
                  <c:v>5.16912E-8</c:v>
                </c:pt>
                <c:pt idx="13204">
                  <c:v>5.1697499999999997E-8</c:v>
                </c:pt>
                <c:pt idx="13205">
                  <c:v>5.1703700000000001E-8</c:v>
                </c:pt>
                <c:pt idx="13206">
                  <c:v>5.1709999999999998E-8</c:v>
                </c:pt>
                <c:pt idx="13207">
                  <c:v>5.1716200000000002E-8</c:v>
                </c:pt>
                <c:pt idx="13208">
                  <c:v>5.1722499999999999E-8</c:v>
                </c:pt>
                <c:pt idx="13209">
                  <c:v>5.1728700000000003E-8</c:v>
                </c:pt>
                <c:pt idx="13210">
                  <c:v>5.1735E-8</c:v>
                </c:pt>
                <c:pt idx="13211">
                  <c:v>5.1741199999999997E-8</c:v>
                </c:pt>
                <c:pt idx="13212">
                  <c:v>5.1747500000000001E-8</c:v>
                </c:pt>
                <c:pt idx="13213">
                  <c:v>5.1753699999999998E-8</c:v>
                </c:pt>
                <c:pt idx="13214">
                  <c:v>5.1760000000000002E-8</c:v>
                </c:pt>
                <c:pt idx="13215">
                  <c:v>5.1766199999999999E-8</c:v>
                </c:pt>
                <c:pt idx="13216">
                  <c:v>5.1772500000000003E-8</c:v>
                </c:pt>
                <c:pt idx="13217">
                  <c:v>5.17787E-8</c:v>
                </c:pt>
                <c:pt idx="13218">
                  <c:v>5.1784999999999997E-8</c:v>
                </c:pt>
                <c:pt idx="13219">
                  <c:v>5.1791200000000001E-8</c:v>
                </c:pt>
                <c:pt idx="13220">
                  <c:v>5.1797499999999998E-8</c:v>
                </c:pt>
                <c:pt idx="13221">
                  <c:v>5.1803700000000002E-8</c:v>
                </c:pt>
                <c:pt idx="13222">
                  <c:v>5.1809999999999999E-8</c:v>
                </c:pt>
                <c:pt idx="13223">
                  <c:v>5.1816200000000003E-8</c:v>
                </c:pt>
                <c:pt idx="13224">
                  <c:v>5.18225E-8</c:v>
                </c:pt>
                <c:pt idx="13225">
                  <c:v>5.1828699999999997E-8</c:v>
                </c:pt>
                <c:pt idx="13226">
                  <c:v>5.1835000000000001E-8</c:v>
                </c:pt>
                <c:pt idx="13227">
                  <c:v>5.1841199999999998E-8</c:v>
                </c:pt>
                <c:pt idx="13228">
                  <c:v>5.1847500000000002E-8</c:v>
                </c:pt>
                <c:pt idx="13229">
                  <c:v>5.1853699999999999E-8</c:v>
                </c:pt>
                <c:pt idx="13230">
                  <c:v>5.1860000000000002E-8</c:v>
                </c:pt>
                <c:pt idx="13231">
                  <c:v>5.18662E-8</c:v>
                </c:pt>
                <c:pt idx="13232">
                  <c:v>5.1872499999999997E-8</c:v>
                </c:pt>
                <c:pt idx="13233">
                  <c:v>5.1878700000000001E-8</c:v>
                </c:pt>
                <c:pt idx="13234">
                  <c:v>5.1884999999999998E-8</c:v>
                </c:pt>
                <c:pt idx="13235">
                  <c:v>5.1891200000000002E-8</c:v>
                </c:pt>
                <c:pt idx="13236">
                  <c:v>5.1897499999999999E-8</c:v>
                </c:pt>
                <c:pt idx="13237">
                  <c:v>5.1903700000000003E-8</c:v>
                </c:pt>
                <c:pt idx="13238">
                  <c:v>5.191E-8</c:v>
                </c:pt>
                <c:pt idx="13239">
                  <c:v>5.1916199999999997E-8</c:v>
                </c:pt>
                <c:pt idx="13240">
                  <c:v>5.1922500000000001E-8</c:v>
                </c:pt>
                <c:pt idx="13241">
                  <c:v>5.1928699999999998E-8</c:v>
                </c:pt>
                <c:pt idx="13242">
                  <c:v>5.1935000000000001E-8</c:v>
                </c:pt>
                <c:pt idx="13243">
                  <c:v>5.1941199999999999E-8</c:v>
                </c:pt>
                <c:pt idx="13244">
                  <c:v>5.1947500000000002E-8</c:v>
                </c:pt>
                <c:pt idx="13245">
                  <c:v>5.19537E-8</c:v>
                </c:pt>
                <c:pt idx="13246">
                  <c:v>5.1959999999999997E-8</c:v>
                </c:pt>
                <c:pt idx="13247">
                  <c:v>5.1966200000000001E-8</c:v>
                </c:pt>
                <c:pt idx="13248">
                  <c:v>5.1972499999999998E-8</c:v>
                </c:pt>
                <c:pt idx="13249">
                  <c:v>5.1978700000000002E-8</c:v>
                </c:pt>
                <c:pt idx="13250">
                  <c:v>5.1984999999999999E-8</c:v>
                </c:pt>
                <c:pt idx="13251">
                  <c:v>5.1991200000000003E-8</c:v>
                </c:pt>
                <c:pt idx="13252">
                  <c:v>5.19975E-8</c:v>
                </c:pt>
                <c:pt idx="13253">
                  <c:v>5.2003699999999997E-8</c:v>
                </c:pt>
                <c:pt idx="13254">
                  <c:v>5.2010000000000001E-8</c:v>
                </c:pt>
                <c:pt idx="13255">
                  <c:v>5.2016199999999998E-8</c:v>
                </c:pt>
                <c:pt idx="13256">
                  <c:v>5.2022500000000001E-8</c:v>
                </c:pt>
                <c:pt idx="13257">
                  <c:v>5.2028699999999999E-8</c:v>
                </c:pt>
                <c:pt idx="13258">
                  <c:v>5.2035000000000002E-8</c:v>
                </c:pt>
                <c:pt idx="13259">
                  <c:v>5.20412E-8</c:v>
                </c:pt>
                <c:pt idx="13260">
                  <c:v>5.2047499999999997E-8</c:v>
                </c:pt>
                <c:pt idx="13261">
                  <c:v>5.2053700000000001E-8</c:v>
                </c:pt>
                <c:pt idx="13262">
                  <c:v>5.2059999999999998E-8</c:v>
                </c:pt>
                <c:pt idx="13263">
                  <c:v>5.2066200000000002E-8</c:v>
                </c:pt>
                <c:pt idx="13264">
                  <c:v>5.2072499999999999E-8</c:v>
                </c:pt>
                <c:pt idx="13265">
                  <c:v>5.2078700000000003E-8</c:v>
                </c:pt>
                <c:pt idx="13266">
                  <c:v>5.2085E-8</c:v>
                </c:pt>
                <c:pt idx="13267">
                  <c:v>5.2091199999999997E-8</c:v>
                </c:pt>
                <c:pt idx="13268">
                  <c:v>5.20975E-8</c:v>
                </c:pt>
                <c:pt idx="13269">
                  <c:v>5.2103699999999998E-8</c:v>
                </c:pt>
                <c:pt idx="13270">
                  <c:v>5.2110000000000001E-8</c:v>
                </c:pt>
                <c:pt idx="13271">
                  <c:v>5.2116199999999999E-8</c:v>
                </c:pt>
                <c:pt idx="13272">
                  <c:v>5.2122500000000002E-8</c:v>
                </c:pt>
                <c:pt idx="13273">
                  <c:v>5.21287E-8</c:v>
                </c:pt>
                <c:pt idx="13274">
                  <c:v>5.2135000000000003E-8</c:v>
                </c:pt>
                <c:pt idx="13275">
                  <c:v>5.2141200000000001E-8</c:v>
                </c:pt>
                <c:pt idx="13276">
                  <c:v>5.2147499999999998E-8</c:v>
                </c:pt>
                <c:pt idx="13277">
                  <c:v>5.2153700000000002E-8</c:v>
                </c:pt>
                <c:pt idx="13278">
                  <c:v>5.2159999999999999E-8</c:v>
                </c:pt>
                <c:pt idx="13279">
                  <c:v>5.2166200000000003E-8</c:v>
                </c:pt>
                <c:pt idx="13280">
                  <c:v>5.2172499999999999E-8</c:v>
                </c:pt>
                <c:pt idx="13281">
                  <c:v>5.2178699999999997E-8</c:v>
                </c:pt>
                <c:pt idx="13282">
                  <c:v>5.2185E-8</c:v>
                </c:pt>
                <c:pt idx="13283">
                  <c:v>5.2191199999999998E-8</c:v>
                </c:pt>
                <c:pt idx="13284">
                  <c:v>5.2197500000000001E-8</c:v>
                </c:pt>
                <c:pt idx="13285">
                  <c:v>5.2203699999999999E-8</c:v>
                </c:pt>
                <c:pt idx="13286">
                  <c:v>5.2210000000000002E-8</c:v>
                </c:pt>
                <c:pt idx="13287">
                  <c:v>5.22162E-8</c:v>
                </c:pt>
                <c:pt idx="13288">
                  <c:v>5.2222500000000003E-8</c:v>
                </c:pt>
                <c:pt idx="13289">
                  <c:v>5.2228700000000001E-8</c:v>
                </c:pt>
                <c:pt idx="13290">
                  <c:v>5.2234999999999998E-8</c:v>
                </c:pt>
                <c:pt idx="13291">
                  <c:v>5.2241200000000002E-8</c:v>
                </c:pt>
                <c:pt idx="13292">
                  <c:v>5.2247499999999999E-8</c:v>
                </c:pt>
                <c:pt idx="13293">
                  <c:v>5.2253700000000003E-8</c:v>
                </c:pt>
                <c:pt idx="13294">
                  <c:v>5.2259999999999999E-8</c:v>
                </c:pt>
                <c:pt idx="13295">
                  <c:v>5.2266199999999997E-8</c:v>
                </c:pt>
                <c:pt idx="13296">
                  <c:v>5.22725E-8</c:v>
                </c:pt>
                <c:pt idx="13297">
                  <c:v>5.2278699999999998E-8</c:v>
                </c:pt>
                <c:pt idx="13298">
                  <c:v>5.2285000000000001E-8</c:v>
                </c:pt>
                <c:pt idx="13299">
                  <c:v>5.2291199999999999E-8</c:v>
                </c:pt>
                <c:pt idx="13300">
                  <c:v>5.2297500000000002E-8</c:v>
                </c:pt>
                <c:pt idx="13301">
                  <c:v>5.23037E-8</c:v>
                </c:pt>
                <c:pt idx="13302">
                  <c:v>5.2310000000000003E-8</c:v>
                </c:pt>
                <c:pt idx="13303">
                  <c:v>5.2316200000000001E-8</c:v>
                </c:pt>
                <c:pt idx="13304">
                  <c:v>5.2322499999999998E-8</c:v>
                </c:pt>
                <c:pt idx="13305">
                  <c:v>5.2328700000000002E-8</c:v>
                </c:pt>
                <c:pt idx="13306">
                  <c:v>5.2334999999999998E-8</c:v>
                </c:pt>
                <c:pt idx="13307">
                  <c:v>5.2341200000000003E-8</c:v>
                </c:pt>
                <c:pt idx="13308">
                  <c:v>5.2347499999999999E-8</c:v>
                </c:pt>
                <c:pt idx="13309">
                  <c:v>5.2353699999999997E-8</c:v>
                </c:pt>
                <c:pt idx="13310">
                  <c:v>5.236E-8</c:v>
                </c:pt>
                <c:pt idx="13311">
                  <c:v>5.2366199999999998E-8</c:v>
                </c:pt>
                <c:pt idx="13312">
                  <c:v>5.2372500000000001E-8</c:v>
                </c:pt>
                <c:pt idx="13313">
                  <c:v>5.2378699999999999E-8</c:v>
                </c:pt>
                <c:pt idx="13314">
                  <c:v>5.2385000000000002E-8</c:v>
                </c:pt>
                <c:pt idx="13315">
                  <c:v>5.23912E-8</c:v>
                </c:pt>
                <c:pt idx="13316">
                  <c:v>5.2397500000000003E-8</c:v>
                </c:pt>
                <c:pt idx="13317">
                  <c:v>5.2403700000000001E-8</c:v>
                </c:pt>
                <c:pt idx="13318">
                  <c:v>5.2409999999999997E-8</c:v>
                </c:pt>
                <c:pt idx="13319">
                  <c:v>5.2416200000000002E-8</c:v>
                </c:pt>
                <c:pt idx="13320">
                  <c:v>5.2422499999999998E-8</c:v>
                </c:pt>
                <c:pt idx="13321">
                  <c:v>5.2428700000000003E-8</c:v>
                </c:pt>
                <c:pt idx="13322">
                  <c:v>5.2434999999999999E-8</c:v>
                </c:pt>
                <c:pt idx="13323">
                  <c:v>5.2441199999999997E-8</c:v>
                </c:pt>
                <c:pt idx="13324">
                  <c:v>5.24475E-8</c:v>
                </c:pt>
                <c:pt idx="13325">
                  <c:v>5.2453699999999998E-8</c:v>
                </c:pt>
                <c:pt idx="13326">
                  <c:v>5.2460000000000001E-8</c:v>
                </c:pt>
                <c:pt idx="13327">
                  <c:v>5.2466199999999999E-8</c:v>
                </c:pt>
                <c:pt idx="13328">
                  <c:v>5.2472500000000002E-8</c:v>
                </c:pt>
                <c:pt idx="13329">
                  <c:v>5.24787E-8</c:v>
                </c:pt>
                <c:pt idx="13330">
                  <c:v>5.2485000000000003E-8</c:v>
                </c:pt>
                <c:pt idx="13331">
                  <c:v>5.2491200000000001E-8</c:v>
                </c:pt>
                <c:pt idx="13332">
                  <c:v>5.2497499999999997E-8</c:v>
                </c:pt>
                <c:pt idx="13333">
                  <c:v>5.2503700000000002E-8</c:v>
                </c:pt>
                <c:pt idx="13334">
                  <c:v>5.2509999999999998E-8</c:v>
                </c:pt>
                <c:pt idx="13335">
                  <c:v>5.2516200000000003E-8</c:v>
                </c:pt>
                <c:pt idx="13336">
                  <c:v>5.2522499999999999E-8</c:v>
                </c:pt>
                <c:pt idx="13337">
                  <c:v>5.2528699999999997E-8</c:v>
                </c:pt>
                <c:pt idx="13338">
                  <c:v>5.2535E-8</c:v>
                </c:pt>
                <c:pt idx="13339">
                  <c:v>5.2541199999999998E-8</c:v>
                </c:pt>
                <c:pt idx="13340">
                  <c:v>5.2547500000000001E-8</c:v>
                </c:pt>
                <c:pt idx="13341">
                  <c:v>5.2553699999999999E-8</c:v>
                </c:pt>
                <c:pt idx="13342">
                  <c:v>5.2560000000000002E-8</c:v>
                </c:pt>
                <c:pt idx="13343">
                  <c:v>5.25662E-8</c:v>
                </c:pt>
                <c:pt idx="13344">
                  <c:v>5.2572500000000003E-8</c:v>
                </c:pt>
                <c:pt idx="13345">
                  <c:v>5.2578700000000001E-8</c:v>
                </c:pt>
                <c:pt idx="13346">
                  <c:v>5.2584999999999997E-8</c:v>
                </c:pt>
                <c:pt idx="13347">
                  <c:v>5.2591200000000002E-8</c:v>
                </c:pt>
                <c:pt idx="13348">
                  <c:v>5.2597499999999998E-8</c:v>
                </c:pt>
                <c:pt idx="13349">
                  <c:v>5.2603700000000003E-8</c:v>
                </c:pt>
                <c:pt idx="13350">
                  <c:v>5.2609999999999999E-8</c:v>
                </c:pt>
                <c:pt idx="13351">
                  <c:v>5.2616199999999997E-8</c:v>
                </c:pt>
                <c:pt idx="13352">
                  <c:v>5.26225E-8</c:v>
                </c:pt>
                <c:pt idx="13353">
                  <c:v>5.2628699999999998E-8</c:v>
                </c:pt>
                <c:pt idx="13354">
                  <c:v>5.2635000000000001E-8</c:v>
                </c:pt>
                <c:pt idx="13355">
                  <c:v>5.2641199999999999E-8</c:v>
                </c:pt>
                <c:pt idx="13356">
                  <c:v>5.2647500000000002E-8</c:v>
                </c:pt>
                <c:pt idx="13357">
                  <c:v>5.26537E-8</c:v>
                </c:pt>
                <c:pt idx="13358">
                  <c:v>5.2660000000000003E-8</c:v>
                </c:pt>
                <c:pt idx="13359">
                  <c:v>5.2666200000000001E-8</c:v>
                </c:pt>
                <c:pt idx="13360">
                  <c:v>5.2672499999999997E-8</c:v>
                </c:pt>
                <c:pt idx="13361">
                  <c:v>5.2678700000000002E-8</c:v>
                </c:pt>
                <c:pt idx="13362">
                  <c:v>5.2684999999999998E-8</c:v>
                </c:pt>
                <c:pt idx="13363">
                  <c:v>5.2691200000000003E-8</c:v>
                </c:pt>
                <c:pt idx="13364">
                  <c:v>5.2697499999999999E-8</c:v>
                </c:pt>
                <c:pt idx="13365">
                  <c:v>5.2703699999999997E-8</c:v>
                </c:pt>
                <c:pt idx="13366">
                  <c:v>5.271E-8</c:v>
                </c:pt>
                <c:pt idx="13367">
                  <c:v>5.2716199999999998E-8</c:v>
                </c:pt>
                <c:pt idx="13368">
                  <c:v>5.2722500000000001E-8</c:v>
                </c:pt>
                <c:pt idx="13369">
                  <c:v>5.2728699999999999E-8</c:v>
                </c:pt>
                <c:pt idx="13370">
                  <c:v>5.2735000000000002E-8</c:v>
                </c:pt>
                <c:pt idx="13371">
                  <c:v>5.27412E-8</c:v>
                </c:pt>
                <c:pt idx="13372">
                  <c:v>5.2747500000000003E-8</c:v>
                </c:pt>
                <c:pt idx="13373">
                  <c:v>5.2753700000000001E-8</c:v>
                </c:pt>
                <c:pt idx="13374">
                  <c:v>5.2759999999999997E-8</c:v>
                </c:pt>
                <c:pt idx="13375">
                  <c:v>5.2766200000000002E-8</c:v>
                </c:pt>
                <c:pt idx="13376">
                  <c:v>5.2772499999999998E-8</c:v>
                </c:pt>
                <c:pt idx="13377">
                  <c:v>5.2778700000000003E-8</c:v>
                </c:pt>
                <c:pt idx="13378">
                  <c:v>5.2784999999999999E-8</c:v>
                </c:pt>
                <c:pt idx="13379">
                  <c:v>5.2791199999999997E-8</c:v>
                </c:pt>
                <c:pt idx="13380">
                  <c:v>5.27975E-8</c:v>
                </c:pt>
                <c:pt idx="13381">
                  <c:v>5.2803699999999998E-8</c:v>
                </c:pt>
                <c:pt idx="13382">
                  <c:v>5.2810000000000001E-8</c:v>
                </c:pt>
                <c:pt idx="13383">
                  <c:v>5.2816199999999999E-8</c:v>
                </c:pt>
                <c:pt idx="13384">
                  <c:v>5.2822500000000002E-8</c:v>
                </c:pt>
                <c:pt idx="13385">
                  <c:v>5.28287E-8</c:v>
                </c:pt>
                <c:pt idx="13386">
                  <c:v>5.2835000000000003E-8</c:v>
                </c:pt>
                <c:pt idx="13387">
                  <c:v>5.2841200000000001E-8</c:v>
                </c:pt>
                <c:pt idx="13388">
                  <c:v>5.2847499999999997E-8</c:v>
                </c:pt>
                <c:pt idx="13389">
                  <c:v>5.2853700000000002E-8</c:v>
                </c:pt>
                <c:pt idx="13390">
                  <c:v>5.2859999999999998E-8</c:v>
                </c:pt>
                <c:pt idx="13391">
                  <c:v>5.2866200000000003E-8</c:v>
                </c:pt>
                <c:pt idx="13392">
                  <c:v>5.2872499999999999E-8</c:v>
                </c:pt>
                <c:pt idx="13393">
                  <c:v>5.2878699999999997E-8</c:v>
                </c:pt>
                <c:pt idx="13394">
                  <c:v>5.2885E-8</c:v>
                </c:pt>
                <c:pt idx="13395">
                  <c:v>5.2891199999999998E-8</c:v>
                </c:pt>
                <c:pt idx="13396">
                  <c:v>5.2897500000000001E-8</c:v>
                </c:pt>
                <c:pt idx="13397">
                  <c:v>5.2903699999999999E-8</c:v>
                </c:pt>
                <c:pt idx="13398">
                  <c:v>5.2910000000000002E-8</c:v>
                </c:pt>
                <c:pt idx="13399">
                  <c:v>5.29162E-8</c:v>
                </c:pt>
                <c:pt idx="13400">
                  <c:v>5.2922500000000003E-8</c:v>
                </c:pt>
                <c:pt idx="13401">
                  <c:v>5.2928700000000001E-8</c:v>
                </c:pt>
                <c:pt idx="13402">
                  <c:v>5.2934999999999997E-8</c:v>
                </c:pt>
                <c:pt idx="13403">
                  <c:v>5.2941200000000002E-8</c:v>
                </c:pt>
                <c:pt idx="13404">
                  <c:v>5.2947499999999998E-8</c:v>
                </c:pt>
                <c:pt idx="13405">
                  <c:v>5.2953700000000003E-8</c:v>
                </c:pt>
                <c:pt idx="13406">
                  <c:v>5.2959999999999999E-8</c:v>
                </c:pt>
                <c:pt idx="13407">
                  <c:v>5.2966199999999997E-8</c:v>
                </c:pt>
                <c:pt idx="13408">
                  <c:v>5.29725E-8</c:v>
                </c:pt>
                <c:pt idx="13409">
                  <c:v>5.2978699999999998E-8</c:v>
                </c:pt>
                <c:pt idx="13410">
                  <c:v>5.2985000000000001E-8</c:v>
                </c:pt>
                <c:pt idx="13411">
                  <c:v>5.2991199999999999E-8</c:v>
                </c:pt>
                <c:pt idx="13412">
                  <c:v>5.2997500000000002E-8</c:v>
                </c:pt>
                <c:pt idx="13413">
                  <c:v>5.30037E-8</c:v>
                </c:pt>
                <c:pt idx="13414">
                  <c:v>5.3010000000000003E-8</c:v>
                </c:pt>
                <c:pt idx="13415">
                  <c:v>5.3016200000000001E-8</c:v>
                </c:pt>
                <c:pt idx="13416">
                  <c:v>5.3022499999999997E-8</c:v>
                </c:pt>
                <c:pt idx="13417">
                  <c:v>5.3028700000000002E-8</c:v>
                </c:pt>
                <c:pt idx="13418">
                  <c:v>5.3034999999999998E-8</c:v>
                </c:pt>
                <c:pt idx="13419">
                  <c:v>5.3041200000000002E-8</c:v>
                </c:pt>
                <c:pt idx="13420">
                  <c:v>5.3047499999999999E-8</c:v>
                </c:pt>
                <c:pt idx="13421">
                  <c:v>5.3053699999999997E-8</c:v>
                </c:pt>
                <c:pt idx="13422">
                  <c:v>5.306E-8</c:v>
                </c:pt>
                <c:pt idx="13423">
                  <c:v>5.3066199999999998E-8</c:v>
                </c:pt>
                <c:pt idx="13424">
                  <c:v>5.3072500000000001E-8</c:v>
                </c:pt>
                <c:pt idx="13425">
                  <c:v>5.3078699999999999E-8</c:v>
                </c:pt>
                <c:pt idx="13426">
                  <c:v>5.3085000000000002E-8</c:v>
                </c:pt>
                <c:pt idx="13427">
                  <c:v>5.30912E-8</c:v>
                </c:pt>
                <c:pt idx="13428">
                  <c:v>5.3097500000000003E-8</c:v>
                </c:pt>
                <c:pt idx="13429">
                  <c:v>5.3103700000000001E-8</c:v>
                </c:pt>
                <c:pt idx="13430">
                  <c:v>5.3109999999999997E-8</c:v>
                </c:pt>
                <c:pt idx="13431">
                  <c:v>5.3116200000000002E-8</c:v>
                </c:pt>
                <c:pt idx="13432">
                  <c:v>5.3122499999999998E-8</c:v>
                </c:pt>
                <c:pt idx="13433">
                  <c:v>5.3128700000000002E-8</c:v>
                </c:pt>
                <c:pt idx="13434">
                  <c:v>5.3134999999999999E-8</c:v>
                </c:pt>
                <c:pt idx="13435">
                  <c:v>5.3141199999999997E-8</c:v>
                </c:pt>
                <c:pt idx="13436">
                  <c:v>5.31475E-8</c:v>
                </c:pt>
                <c:pt idx="13437">
                  <c:v>5.3153699999999998E-8</c:v>
                </c:pt>
                <c:pt idx="13438">
                  <c:v>5.3160000000000001E-8</c:v>
                </c:pt>
                <c:pt idx="13439">
                  <c:v>5.3166199999999999E-8</c:v>
                </c:pt>
                <c:pt idx="13440">
                  <c:v>5.3172500000000002E-8</c:v>
                </c:pt>
                <c:pt idx="13441">
                  <c:v>5.31787E-8</c:v>
                </c:pt>
                <c:pt idx="13442">
                  <c:v>5.3185000000000003E-8</c:v>
                </c:pt>
                <c:pt idx="13443">
                  <c:v>5.3191200000000001E-8</c:v>
                </c:pt>
                <c:pt idx="13444">
                  <c:v>5.3197499999999997E-8</c:v>
                </c:pt>
                <c:pt idx="13445">
                  <c:v>5.3203700000000001E-8</c:v>
                </c:pt>
                <c:pt idx="13446">
                  <c:v>5.3209999999999998E-8</c:v>
                </c:pt>
                <c:pt idx="13447">
                  <c:v>5.3216200000000002E-8</c:v>
                </c:pt>
                <c:pt idx="13448">
                  <c:v>5.3222499999999999E-8</c:v>
                </c:pt>
                <c:pt idx="13449">
                  <c:v>5.3228699999999997E-8</c:v>
                </c:pt>
                <c:pt idx="13450">
                  <c:v>5.3235E-8</c:v>
                </c:pt>
                <c:pt idx="13451">
                  <c:v>5.3241199999999998E-8</c:v>
                </c:pt>
                <c:pt idx="13452">
                  <c:v>5.3247500000000001E-8</c:v>
                </c:pt>
                <c:pt idx="13453">
                  <c:v>5.3253699999999999E-8</c:v>
                </c:pt>
                <c:pt idx="13454">
                  <c:v>5.3260000000000002E-8</c:v>
                </c:pt>
                <c:pt idx="13455">
                  <c:v>5.32662E-8</c:v>
                </c:pt>
                <c:pt idx="13456">
                  <c:v>5.3272500000000003E-8</c:v>
                </c:pt>
                <c:pt idx="13457">
                  <c:v>5.32787E-8</c:v>
                </c:pt>
                <c:pt idx="13458">
                  <c:v>5.3284999999999997E-8</c:v>
                </c:pt>
                <c:pt idx="13459">
                  <c:v>5.3291200000000001E-8</c:v>
                </c:pt>
                <c:pt idx="13460">
                  <c:v>5.3297499999999998E-8</c:v>
                </c:pt>
                <c:pt idx="13461">
                  <c:v>5.3303700000000002E-8</c:v>
                </c:pt>
                <c:pt idx="13462">
                  <c:v>5.3309999999999999E-8</c:v>
                </c:pt>
                <c:pt idx="13463">
                  <c:v>5.3316200000000003E-8</c:v>
                </c:pt>
                <c:pt idx="13464">
                  <c:v>5.33225E-8</c:v>
                </c:pt>
                <c:pt idx="13465">
                  <c:v>5.3328699999999998E-8</c:v>
                </c:pt>
                <c:pt idx="13466">
                  <c:v>5.3335000000000001E-8</c:v>
                </c:pt>
                <c:pt idx="13467">
                  <c:v>5.3341199999999999E-8</c:v>
                </c:pt>
                <c:pt idx="13468">
                  <c:v>5.3347500000000002E-8</c:v>
                </c:pt>
                <c:pt idx="13469">
                  <c:v>5.33537E-8</c:v>
                </c:pt>
                <c:pt idx="13470">
                  <c:v>5.3360000000000003E-8</c:v>
                </c:pt>
                <c:pt idx="13471">
                  <c:v>5.33662E-8</c:v>
                </c:pt>
                <c:pt idx="13472">
                  <c:v>5.3372499999999997E-8</c:v>
                </c:pt>
                <c:pt idx="13473">
                  <c:v>5.3378700000000001E-8</c:v>
                </c:pt>
                <c:pt idx="13474">
                  <c:v>5.3384999999999998E-8</c:v>
                </c:pt>
                <c:pt idx="13475">
                  <c:v>5.3391200000000002E-8</c:v>
                </c:pt>
                <c:pt idx="13476">
                  <c:v>5.3397499999999999E-8</c:v>
                </c:pt>
                <c:pt idx="13477">
                  <c:v>5.3403700000000003E-8</c:v>
                </c:pt>
                <c:pt idx="13478">
                  <c:v>5.341E-8</c:v>
                </c:pt>
                <c:pt idx="13479">
                  <c:v>5.3416199999999998E-8</c:v>
                </c:pt>
                <c:pt idx="13480">
                  <c:v>5.3422500000000001E-8</c:v>
                </c:pt>
                <c:pt idx="13481">
                  <c:v>5.3428699999999999E-8</c:v>
                </c:pt>
                <c:pt idx="13482">
                  <c:v>5.3435000000000002E-8</c:v>
                </c:pt>
                <c:pt idx="13483">
                  <c:v>5.3441199999999999E-8</c:v>
                </c:pt>
                <c:pt idx="13484">
                  <c:v>5.3447500000000003E-8</c:v>
                </c:pt>
                <c:pt idx="13485">
                  <c:v>5.34537E-8</c:v>
                </c:pt>
                <c:pt idx="13486">
                  <c:v>5.3459999999999997E-8</c:v>
                </c:pt>
                <c:pt idx="13487">
                  <c:v>5.3466200000000001E-8</c:v>
                </c:pt>
                <c:pt idx="13488">
                  <c:v>5.3472499999999998E-8</c:v>
                </c:pt>
                <c:pt idx="13489">
                  <c:v>5.3478700000000002E-8</c:v>
                </c:pt>
                <c:pt idx="13490">
                  <c:v>5.3484999999999999E-8</c:v>
                </c:pt>
                <c:pt idx="13491">
                  <c:v>5.3491200000000003E-8</c:v>
                </c:pt>
                <c:pt idx="13492">
                  <c:v>5.34975E-8</c:v>
                </c:pt>
                <c:pt idx="13493">
                  <c:v>5.3503699999999998E-8</c:v>
                </c:pt>
                <c:pt idx="13494">
                  <c:v>5.3510000000000001E-8</c:v>
                </c:pt>
                <c:pt idx="13495">
                  <c:v>5.3516199999999998E-8</c:v>
                </c:pt>
                <c:pt idx="13496">
                  <c:v>5.3522500000000002E-8</c:v>
                </c:pt>
                <c:pt idx="13497">
                  <c:v>5.3528699999999999E-8</c:v>
                </c:pt>
                <c:pt idx="13498">
                  <c:v>5.3535000000000003E-8</c:v>
                </c:pt>
                <c:pt idx="13499">
                  <c:v>5.35412E-8</c:v>
                </c:pt>
                <c:pt idx="13500">
                  <c:v>5.3547499999999997E-8</c:v>
                </c:pt>
                <c:pt idx="13501">
                  <c:v>5.3553700000000001E-8</c:v>
                </c:pt>
                <c:pt idx="13502">
                  <c:v>5.3559999999999998E-8</c:v>
                </c:pt>
                <c:pt idx="13503">
                  <c:v>5.3566200000000002E-8</c:v>
                </c:pt>
                <c:pt idx="13504">
                  <c:v>5.3572499999999999E-8</c:v>
                </c:pt>
                <c:pt idx="13505">
                  <c:v>5.3578700000000003E-8</c:v>
                </c:pt>
                <c:pt idx="13506">
                  <c:v>5.3585E-8</c:v>
                </c:pt>
                <c:pt idx="13507">
                  <c:v>5.3591199999999997E-8</c:v>
                </c:pt>
                <c:pt idx="13508">
                  <c:v>5.3597500000000001E-8</c:v>
                </c:pt>
                <c:pt idx="13509">
                  <c:v>5.3603699999999998E-8</c:v>
                </c:pt>
                <c:pt idx="13510">
                  <c:v>5.3610000000000002E-8</c:v>
                </c:pt>
                <c:pt idx="13511">
                  <c:v>5.3616199999999999E-8</c:v>
                </c:pt>
                <c:pt idx="13512">
                  <c:v>5.3622500000000003E-8</c:v>
                </c:pt>
                <c:pt idx="13513">
                  <c:v>5.36287E-8</c:v>
                </c:pt>
                <c:pt idx="13514">
                  <c:v>5.3634999999999997E-8</c:v>
                </c:pt>
                <c:pt idx="13515">
                  <c:v>5.3641200000000001E-8</c:v>
                </c:pt>
                <c:pt idx="13516">
                  <c:v>5.3647499999999998E-8</c:v>
                </c:pt>
                <c:pt idx="13517">
                  <c:v>5.3653700000000002E-8</c:v>
                </c:pt>
                <c:pt idx="13518">
                  <c:v>5.3659999999999999E-8</c:v>
                </c:pt>
                <c:pt idx="13519">
                  <c:v>5.3666200000000003E-8</c:v>
                </c:pt>
                <c:pt idx="13520">
                  <c:v>5.36725E-8</c:v>
                </c:pt>
                <c:pt idx="13521">
                  <c:v>5.3678699999999997E-8</c:v>
                </c:pt>
                <c:pt idx="13522">
                  <c:v>5.3685000000000001E-8</c:v>
                </c:pt>
                <c:pt idx="13523">
                  <c:v>5.3691199999999998E-8</c:v>
                </c:pt>
                <c:pt idx="13524">
                  <c:v>5.3697500000000002E-8</c:v>
                </c:pt>
                <c:pt idx="13525">
                  <c:v>5.3703699999999999E-8</c:v>
                </c:pt>
                <c:pt idx="13526">
                  <c:v>5.3710000000000003E-8</c:v>
                </c:pt>
                <c:pt idx="13527">
                  <c:v>5.37162E-8</c:v>
                </c:pt>
                <c:pt idx="13528">
                  <c:v>5.3722499999999997E-8</c:v>
                </c:pt>
                <c:pt idx="13529">
                  <c:v>5.3728700000000001E-8</c:v>
                </c:pt>
                <c:pt idx="13530">
                  <c:v>5.3734999999999998E-8</c:v>
                </c:pt>
                <c:pt idx="13531">
                  <c:v>5.3741200000000002E-8</c:v>
                </c:pt>
                <c:pt idx="13532">
                  <c:v>5.3747499999999999E-8</c:v>
                </c:pt>
                <c:pt idx="13533">
                  <c:v>5.3753700000000003E-8</c:v>
                </c:pt>
                <c:pt idx="13534">
                  <c:v>5.376E-8</c:v>
                </c:pt>
                <c:pt idx="13535">
                  <c:v>5.3766199999999997E-8</c:v>
                </c:pt>
                <c:pt idx="13536">
                  <c:v>5.3772500000000001E-8</c:v>
                </c:pt>
                <c:pt idx="13537">
                  <c:v>5.3778699999999998E-8</c:v>
                </c:pt>
                <c:pt idx="13538">
                  <c:v>5.3785000000000002E-8</c:v>
                </c:pt>
                <c:pt idx="13539">
                  <c:v>5.3791199999999999E-8</c:v>
                </c:pt>
                <c:pt idx="13540">
                  <c:v>5.3797500000000002E-8</c:v>
                </c:pt>
                <c:pt idx="13541">
                  <c:v>5.38037E-8</c:v>
                </c:pt>
                <c:pt idx="13542">
                  <c:v>5.3809999999999997E-8</c:v>
                </c:pt>
                <c:pt idx="13543">
                  <c:v>5.3816200000000001E-8</c:v>
                </c:pt>
                <c:pt idx="13544">
                  <c:v>5.3822499999999998E-8</c:v>
                </c:pt>
                <c:pt idx="13545">
                  <c:v>5.3828700000000002E-8</c:v>
                </c:pt>
                <c:pt idx="13546">
                  <c:v>5.3834999999999999E-8</c:v>
                </c:pt>
                <c:pt idx="13547">
                  <c:v>5.3841200000000003E-8</c:v>
                </c:pt>
                <c:pt idx="13548">
                  <c:v>5.38475E-8</c:v>
                </c:pt>
                <c:pt idx="13549">
                  <c:v>5.3853699999999997E-8</c:v>
                </c:pt>
                <c:pt idx="13550">
                  <c:v>5.3860000000000001E-8</c:v>
                </c:pt>
                <c:pt idx="13551">
                  <c:v>5.3866199999999998E-8</c:v>
                </c:pt>
                <c:pt idx="13552">
                  <c:v>5.3872500000000001E-8</c:v>
                </c:pt>
                <c:pt idx="13553">
                  <c:v>5.3878699999999999E-8</c:v>
                </c:pt>
                <c:pt idx="13554">
                  <c:v>5.3885000000000002E-8</c:v>
                </c:pt>
                <c:pt idx="13555">
                  <c:v>5.38912E-8</c:v>
                </c:pt>
                <c:pt idx="13556">
                  <c:v>5.3897499999999997E-8</c:v>
                </c:pt>
                <c:pt idx="13557">
                  <c:v>5.3903700000000001E-8</c:v>
                </c:pt>
                <c:pt idx="13558">
                  <c:v>5.3909999999999998E-8</c:v>
                </c:pt>
                <c:pt idx="13559">
                  <c:v>5.3916200000000002E-8</c:v>
                </c:pt>
                <c:pt idx="13560">
                  <c:v>5.3922499999999999E-8</c:v>
                </c:pt>
                <c:pt idx="13561">
                  <c:v>5.3928700000000003E-8</c:v>
                </c:pt>
                <c:pt idx="13562">
                  <c:v>5.3935E-8</c:v>
                </c:pt>
                <c:pt idx="13563">
                  <c:v>5.3941199999999997E-8</c:v>
                </c:pt>
                <c:pt idx="13564">
                  <c:v>5.39475E-8</c:v>
                </c:pt>
                <c:pt idx="13565">
                  <c:v>5.3953699999999998E-8</c:v>
                </c:pt>
                <c:pt idx="13566">
                  <c:v>5.3960000000000001E-8</c:v>
                </c:pt>
                <c:pt idx="13567">
                  <c:v>5.3966199999999999E-8</c:v>
                </c:pt>
                <c:pt idx="13568">
                  <c:v>5.3972500000000002E-8</c:v>
                </c:pt>
                <c:pt idx="13569">
                  <c:v>5.39787E-8</c:v>
                </c:pt>
                <c:pt idx="13570">
                  <c:v>5.3984999999999997E-8</c:v>
                </c:pt>
                <c:pt idx="13571">
                  <c:v>5.3991200000000001E-8</c:v>
                </c:pt>
                <c:pt idx="13572">
                  <c:v>5.3997499999999998E-8</c:v>
                </c:pt>
                <c:pt idx="13573">
                  <c:v>5.4003700000000002E-8</c:v>
                </c:pt>
                <c:pt idx="13574">
                  <c:v>5.4009999999999999E-8</c:v>
                </c:pt>
                <c:pt idx="13575">
                  <c:v>5.4016200000000003E-8</c:v>
                </c:pt>
                <c:pt idx="13576">
                  <c:v>5.40225E-8</c:v>
                </c:pt>
                <c:pt idx="13577">
                  <c:v>5.4028699999999997E-8</c:v>
                </c:pt>
                <c:pt idx="13578">
                  <c:v>5.4035E-8</c:v>
                </c:pt>
                <c:pt idx="13579">
                  <c:v>5.4041199999999998E-8</c:v>
                </c:pt>
                <c:pt idx="13580">
                  <c:v>5.4047500000000001E-8</c:v>
                </c:pt>
                <c:pt idx="13581">
                  <c:v>5.4053699999999999E-8</c:v>
                </c:pt>
                <c:pt idx="13582">
                  <c:v>5.4060000000000002E-8</c:v>
                </c:pt>
                <c:pt idx="13583">
                  <c:v>5.40662E-8</c:v>
                </c:pt>
                <c:pt idx="13584">
                  <c:v>5.4072500000000003E-8</c:v>
                </c:pt>
                <c:pt idx="13585">
                  <c:v>5.4078700000000001E-8</c:v>
                </c:pt>
                <c:pt idx="13586">
                  <c:v>5.4084999999999998E-8</c:v>
                </c:pt>
                <c:pt idx="13587">
                  <c:v>5.4091200000000002E-8</c:v>
                </c:pt>
                <c:pt idx="13588">
                  <c:v>5.4097499999999999E-8</c:v>
                </c:pt>
                <c:pt idx="13589">
                  <c:v>5.4103700000000003E-8</c:v>
                </c:pt>
                <c:pt idx="13590">
                  <c:v>5.4109999999999999E-8</c:v>
                </c:pt>
                <c:pt idx="13591">
                  <c:v>5.4116199999999997E-8</c:v>
                </c:pt>
                <c:pt idx="13592">
                  <c:v>5.41225E-8</c:v>
                </c:pt>
                <c:pt idx="13593">
                  <c:v>5.4128699999999998E-8</c:v>
                </c:pt>
                <c:pt idx="13594">
                  <c:v>5.4135000000000001E-8</c:v>
                </c:pt>
                <c:pt idx="13595">
                  <c:v>5.4141199999999999E-8</c:v>
                </c:pt>
                <c:pt idx="13596">
                  <c:v>5.4147500000000002E-8</c:v>
                </c:pt>
                <c:pt idx="13597">
                  <c:v>5.41537E-8</c:v>
                </c:pt>
                <c:pt idx="13598">
                  <c:v>5.4160000000000003E-8</c:v>
                </c:pt>
                <c:pt idx="13599">
                  <c:v>5.4166200000000001E-8</c:v>
                </c:pt>
                <c:pt idx="13600">
                  <c:v>5.4172499999999998E-8</c:v>
                </c:pt>
                <c:pt idx="13601">
                  <c:v>5.4178700000000002E-8</c:v>
                </c:pt>
                <c:pt idx="13602">
                  <c:v>5.4184999999999998E-8</c:v>
                </c:pt>
                <c:pt idx="13603">
                  <c:v>5.4191200000000003E-8</c:v>
                </c:pt>
                <c:pt idx="13604">
                  <c:v>5.4197499999999999E-8</c:v>
                </c:pt>
                <c:pt idx="13605">
                  <c:v>5.4203699999999997E-8</c:v>
                </c:pt>
                <c:pt idx="13606">
                  <c:v>5.421E-8</c:v>
                </c:pt>
                <c:pt idx="13607">
                  <c:v>5.4216199999999998E-8</c:v>
                </c:pt>
                <c:pt idx="13608">
                  <c:v>5.4222500000000001E-8</c:v>
                </c:pt>
                <c:pt idx="13609">
                  <c:v>5.4228699999999999E-8</c:v>
                </c:pt>
                <c:pt idx="13610">
                  <c:v>5.4235000000000002E-8</c:v>
                </c:pt>
                <c:pt idx="13611">
                  <c:v>5.42412E-8</c:v>
                </c:pt>
                <c:pt idx="13612">
                  <c:v>5.4247500000000003E-8</c:v>
                </c:pt>
                <c:pt idx="13613">
                  <c:v>5.4253700000000001E-8</c:v>
                </c:pt>
                <c:pt idx="13614">
                  <c:v>5.4259999999999998E-8</c:v>
                </c:pt>
                <c:pt idx="13615">
                  <c:v>5.4266200000000002E-8</c:v>
                </c:pt>
                <c:pt idx="13616">
                  <c:v>5.4272499999999998E-8</c:v>
                </c:pt>
                <c:pt idx="13617">
                  <c:v>5.4278700000000003E-8</c:v>
                </c:pt>
                <c:pt idx="13618">
                  <c:v>5.4284999999999999E-8</c:v>
                </c:pt>
                <c:pt idx="13619">
                  <c:v>5.4291199999999997E-8</c:v>
                </c:pt>
                <c:pt idx="13620">
                  <c:v>5.42975E-8</c:v>
                </c:pt>
                <c:pt idx="13621">
                  <c:v>5.4303699999999998E-8</c:v>
                </c:pt>
                <c:pt idx="13622">
                  <c:v>5.4310000000000001E-8</c:v>
                </c:pt>
                <c:pt idx="13623">
                  <c:v>5.4316199999999999E-8</c:v>
                </c:pt>
                <c:pt idx="13624">
                  <c:v>5.4322500000000002E-8</c:v>
                </c:pt>
                <c:pt idx="13625">
                  <c:v>5.43287E-8</c:v>
                </c:pt>
                <c:pt idx="13626">
                  <c:v>5.4335000000000003E-8</c:v>
                </c:pt>
                <c:pt idx="13627">
                  <c:v>5.4341200000000001E-8</c:v>
                </c:pt>
                <c:pt idx="13628">
                  <c:v>5.4347499999999997E-8</c:v>
                </c:pt>
                <c:pt idx="13629">
                  <c:v>5.4353700000000002E-8</c:v>
                </c:pt>
                <c:pt idx="13630">
                  <c:v>5.4359999999999998E-8</c:v>
                </c:pt>
                <c:pt idx="13631">
                  <c:v>5.4366200000000003E-8</c:v>
                </c:pt>
                <c:pt idx="13632">
                  <c:v>5.4372499999999999E-8</c:v>
                </c:pt>
                <c:pt idx="13633">
                  <c:v>5.4378699999999997E-8</c:v>
                </c:pt>
                <c:pt idx="13634">
                  <c:v>5.4385E-8</c:v>
                </c:pt>
                <c:pt idx="13635">
                  <c:v>5.4391199999999998E-8</c:v>
                </c:pt>
                <c:pt idx="13636">
                  <c:v>5.4397500000000001E-8</c:v>
                </c:pt>
                <c:pt idx="13637">
                  <c:v>5.4403699999999999E-8</c:v>
                </c:pt>
                <c:pt idx="13638">
                  <c:v>5.4410000000000002E-8</c:v>
                </c:pt>
                <c:pt idx="13639">
                  <c:v>5.44162E-8</c:v>
                </c:pt>
                <c:pt idx="13640">
                  <c:v>5.4422500000000003E-8</c:v>
                </c:pt>
                <c:pt idx="13641">
                  <c:v>5.4428700000000001E-8</c:v>
                </c:pt>
                <c:pt idx="13642">
                  <c:v>5.4434999999999997E-8</c:v>
                </c:pt>
                <c:pt idx="13643">
                  <c:v>5.4441200000000002E-8</c:v>
                </c:pt>
                <c:pt idx="13644">
                  <c:v>5.4447499999999998E-8</c:v>
                </c:pt>
                <c:pt idx="13645">
                  <c:v>5.4453700000000003E-8</c:v>
                </c:pt>
                <c:pt idx="13646">
                  <c:v>5.4459999999999999E-8</c:v>
                </c:pt>
                <c:pt idx="13647">
                  <c:v>5.4466199999999997E-8</c:v>
                </c:pt>
                <c:pt idx="13648">
                  <c:v>5.44725E-8</c:v>
                </c:pt>
                <c:pt idx="13649">
                  <c:v>5.4478699999999998E-8</c:v>
                </c:pt>
                <c:pt idx="13650">
                  <c:v>5.4485000000000001E-8</c:v>
                </c:pt>
                <c:pt idx="13651">
                  <c:v>5.4491199999999999E-8</c:v>
                </c:pt>
                <c:pt idx="13652">
                  <c:v>5.4497500000000002E-8</c:v>
                </c:pt>
                <c:pt idx="13653">
                  <c:v>5.45037E-8</c:v>
                </c:pt>
                <c:pt idx="13654">
                  <c:v>5.4510000000000003E-8</c:v>
                </c:pt>
                <c:pt idx="13655">
                  <c:v>5.4516200000000001E-8</c:v>
                </c:pt>
                <c:pt idx="13656">
                  <c:v>5.4522499999999997E-8</c:v>
                </c:pt>
                <c:pt idx="13657">
                  <c:v>5.4528700000000002E-8</c:v>
                </c:pt>
                <c:pt idx="13658">
                  <c:v>5.4534999999999998E-8</c:v>
                </c:pt>
                <c:pt idx="13659">
                  <c:v>5.4541200000000003E-8</c:v>
                </c:pt>
                <c:pt idx="13660">
                  <c:v>5.4547499999999999E-8</c:v>
                </c:pt>
                <c:pt idx="13661">
                  <c:v>5.4553699999999997E-8</c:v>
                </c:pt>
                <c:pt idx="13662">
                  <c:v>5.456E-8</c:v>
                </c:pt>
                <c:pt idx="13663">
                  <c:v>5.4566199999999998E-8</c:v>
                </c:pt>
                <c:pt idx="13664">
                  <c:v>5.4572500000000001E-8</c:v>
                </c:pt>
                <c:pt idx="13665">
                  <c:v>5.4578699999999999E-8</c:v>
                </c:pt>
                <c:pt idx="13666">
                  <c:v>5.4585000000000002E-8</c:v>
                </c:pt>
                <c:pt idx="13667">
                  <c:v>5.45912E-8</c:v>
                </c:pt>
                <c:pt idx="13668">
                  <c:v>5.4597500000000003E-8</c:v>
                </c:pt>
                <c:pt idx="13669">
                  <c:v>5.4603700000000001E-8</c:v>
                </c:pt>
                <c:pt idx="13670">
                  <c:v>5.4609999999999997E-8</c:v>
                </c:pt>
                <c:pt idx="13671">
                  <c:v>5.4616200000000002E-8</c:v>
                </c:pt>
                <c:pt idx="13672">
                  <c:v>5.4622499999999998E-8</c:v>
                </c:pt>
                <c:pt idx="13673">
                  <c:v>5.4628700000000003E-8</c:v>
                </c:pt>
                <c:pt idx="13674">
                  <c:v>5.4634999999999999E-8</c:v>
                </c:pt>
                <c:pt idx="13675">
                  <c:v>5.4641199999999997E-8</c:v>
                </c:pt>
                <c:pt idx="13676">
                  <c:v>5.46475E-8</c:v>
                </c:pt>
                <c:pt idx="13677">
                  <c:v>5.4653699999999998E-8</c:v>
                </c:pt>
                <c:pt idx="13678">
                  <c:v>5.4660000000000001E-8</c:v>
                </c:pt>
                <c:pt idx="13679">
                  <c:v>5.4666199999999999E-8</c:v>
                </c:pt>
                <c:pt idx="13680">
                  <c:v>5.4672500000000002E-8</c:v>
                </c:pt>
                <c:pt idx="13681">
                  <c:v>5.46787E-8</c:v>
                </c:pt>
                <c:pt idx="13682">
                  <c:v>5.4685000000000003E-8</c:v>
                </c:pt>
                <c:pt idx="13683">
                  <c:v>5.4691200000000001E-8</c:v>
                </c:pt>
                <c:pt idx="13684">
                  <c:v>5.4697499999999997E-8</c:v>
                </c:pt>
                <c:pt idx="13685">
                  <c:v>5.4703700000000002E-8</c:v>
                </c:pt>
                <c:pt idx="13686">
                  <c:v>5.4709999999999998E-8</c:v>
                </c:pt>
                <c:pt idx="13687">
                  <c:v>5.4716200000000003E-8</c:v>
                </c:pt>
                <c:pt idx="13688">
                  <c:v>5.4722499999999999E-8</c:v>
                </c:pt>
                <c:pt idx="13689">
                  <c:v>5.4728699999999997E-8</c:v>
                </c:pt>
                <c:pt idx="13690">
                  <c:v>5.4735E-8</c:v>
                </c:pt>
                <c:pt idx="13691">
                  <c:v>5.4741199999999998E-8</c:v>
                </c:pt>
                <c:pt idx="13692">
                  <c:v>5.4747500000000001E-8</c:v>
                </c:pt>
                <c:pt idx="13693">
                  <c:v>5.4753699999999999E-8</c:v>
                </c:pt>
                <c:pt idx="13694">
                  <c:v>5.4760000000000002E-8</c:v>
                </c:pt>
                <c:pt idx="13695">
                  <c:v>5.47662E-8</c:v>
                </c:pt>
                <c:pt idx="13696">
                  <c:v>5.4772500000000003E-8</c:v>
                </c:pt>
                <c:pt idx="13697">
                  <c:v>5.4778700000000001E-8</c:v>
                </c:pt>
                <c:pt idx="13698">
                  <c:v>5.4784999999999997E-8</c:v>
                </c:pt>
                <c:pt idx="13699">
                  <c:v>5.4791200000000002E-8</c:v>
                </c:pt>
                <c:pt idx="13700">
                  <c:v>5.4797499999999998E-8</c:v>
                </c:pt>
                <c:pt idx="13701">
                  <c:v>5.4803700000000003E-8</c:v>
                </c:pt>
                <c:pt idx="13702">
                  <c:v>5.4809999999999999E-8</c:v>
                </c:pt>
                <c:pt idx="13703">
                  <c:v>5.4816199999999997E-8</c:v>
                </c:pt>
                <c:pt idx="13704">
                  <c:v>5.48225E-8</c:v>
                </c:pt>
                <c:pt idx="13705">
                  <c:v>5.4828699999999998E-8</c:v>
                </c:pt>
                <c:pt idx="13706">
                  <c:v>5.4835000000000001E-8</c:v>
                </c:pt>
                <c:pt idx="13707">
                  <c:v>5.4841199999999999E-8</c:v>
                </c:pt>
                <c:pt idx="13708">
                  <c:v>5.4847500000000002E-8</c:v>
                </c:pt>
                <c:pt idx="13709">
                  <c:v>5.48537E-8</c:v>
                </c:pt>
                <c:pt idx="13710">
                  <c:v>5.4860000000000003E-8</c:v>
                </c:pt>
                <c:pt idx="13711">
                  <c:v>5.4866200000000001E-8</c:v>
                </c:pt>
                <c:pt idx="13712">
                  <c:v>5.4872499999999997E-8</c:v>
                </c:pt>
                <c:pt idx="13713">
                  <c:v>5.4878700000000002E-8</c:v>
                </c:pt>
                <c:pt idx="13714">
                  <c:v>5.4884999999999998E-8</c:v>
                </c:pt>
                <c:pt idx="13715">
                  <c:v>5.4891200000000003E-8</c:v>
                </c:pt>
                <c:pt idx="13716">
                  <c:v>5.4897499999999999E-8</c:v>
                </c:pt>
                <c:pt idx="13717">
                  <c:v>5.4903699999999997E-8</c:v>
                </c:pt>
                <c:pt idx="13718">
                  <c:v>5.491E-8</c:v>
                </c:pt>
                <c:pt idx="13719">
                  <c:v>5.4916199999999998E-8</c:v>
                </c:pt>
                <c:pt idx="13720">
                  <c:v>5.4922500000000001E-8</c:v>
                </c:pt>
                <c:pt idx="13721">
                  <c:v>5.4928699999999999E-8</c:v>
                </c:pt>
                <c:pt idx="13722">
                  <c:v>5.4935000000000002E-8</c:v>
                </c:pt>
                <c:pt idx="13723">
                  <c:v>5.49412E-8</c:v>
                </c:pt>
                <c:pt idx="13724">
                  <c:v>5.4947500000000003E-8</c:v>
                </c:pt>
                <c:pt idx="13725">
                  <c:v>5.4953700000000001E-8</c:v>
                </c:pt>
                <c:pt idx="13726">
                  <c:v>5.4959999999999997E-8</c:v>
                </c:pt>
                <c:pt idx="13727">
                  <c:v>5.4966200000000002E-8</c:v>
                </c:pt>
                <c:pt idx="13728">
                  <c:v>5.4972499999999998E-8</c:v>
                </c:pt>
                <c:pt idx="13729">
                  <c:v>5.4978700000000002E-8</c:v>
                </c:pt>
                <c:pt idx="13730">
                  <c:v>5.4984999999999999E-8</c:v>
                </c:pt>
                <c:pt idx="13731">
                  <c:v>5.4991199999999997E-8</c:v>
                </c:pt>
                <c:pt idx="13732">
                  <c:v>5.49975E-8</c:v>
                </c:pt>
                <c:pt idx="13733">
                  <c:v>5.5003699999999998E-8</c:v>
                </c:pt>
                <c:pt idx="13734">
                  <c:v>5.5010000000000001E-8</c:v>
                </c:pt>
                <c:pt idx="13735">
                  <c:v>5.5016199999999999E-8</c:v>
                </c:pt>
                <c:pt idx="13736">
                  <c:v>5.5022500000000002E-8</c:v>
                </c:pt>
                <c:pt idx="13737">
                  <c:v>5.50287E-8</c:v>
                </c:pt>
                <c:pt idx="13738">
                  <c:v>5.5035000000000003E-8</c:v>
                </c:pt>
                <c:pt idx="13739">
                  <c:v>5.5041200000000001E-8</c:v>
                </c:pt>
                <c:pt idx="13740">
                  <c:v>5.5047499999999997E-8</c:v>
                </c:pt>
                <c:pt idx="13741">
                  <c:v>5.5053700000000001E-8</c:v>
                </c:pt>
                <c:pt idx="13742">
                  <c:v>5.5059999999999998E-8</c:v>
                </c:pt>
                <c:pt idx="13743">
                  <c:v>5.5066200000000002E-8</c:v>
                </c:pt>
                <c:pt idx="13744">
                  <c:v>5.5072499999999999E-8</c:v>
                </c:pt>
                <c:pt idx="13745">
                  <c:v>5.5078699999999997E-8</c:v>
                </c:pt>
                <c:pt idx="13746">
                  <c:v>5.5085E-8</c:v>
                </c:pt>
                <c:pt idx="13747">
                  <c:v>5.5091199999999998E-8</c:v>
                </c:pt>
                <c:pt idx="13748">
                  <c:v>5.5097500000000001E-8</c:v>
                </c:pt>
                <c:pt idx="13749">
                  <c:v>5.5103699999999999E-8</c:v>
                </c:pt>
                <c:pt idx="13750">
                  <c:v>5.5110000000000002E-8</c:v>
                </c:pt>
                <c:pt idx="13751">
                  <c:v>5.51162E-8</c:v>
                </c:pt>
                <c:pt idx="13752">
                  <c:v>5.5122500000000003E-8</c:v>
                </c:pt>
                <c:pt idx="13753">
                  <c:v>5.5128700000000001E-8</c:v>
                </c:pt>
                <c:pt idx="13754">
                  <c:v>5.5134999999999997E-8</c:v>
                </c:pt>
                <c:pt idx="13755">
                  <c:v>5.5141200000000001E-8</c:v>
                </c:pt>
                <c:pt idx="13756">
                  <c:v>5.5147499999999998E-8</c:v>
                </c:pt>
                <c:pt idx="13757">
                  <c:v>5.5153700000000002E-8</c:v>
                </c:pt>
                <c:pt idx="13758">
                  <c:v>5.5159999999999999E-8</c:v>
                </c:pt>
                <c:pt idx="13759">
                  <c:v>5.5166199999999997E-8</c:v>
                </c:pt>
                <c:pt idx="13760">
                  <c:v>5.51725E-8</c:v>
                </c:pt>
                <c:pt idx="13761">
                  <c:v>5.5178699999999998E-8</c:v>
                </c:pt>
                <c:pt idx="13762">
                  <c:v>5.5185000000000001E-8</c:v>
                </c:pt>
                <c:pt idx="13763">
                  <c:v>5.5191199999999999E-8</c:v>
                </c:pt>
                <c:pt idx="13764">
                  <c:v>5.5197500000000002E-8</c:v>
                </c:pt>
                <c:pt idx="13765">
                  <c:v>5.52037E-8</c:v>
                </c:pt>
                <c:pt idx="13766">
                  <c:v>5.5210000000000003E-8</c:v>
                </c:pt>
                <c:pt idx="13767">
                  <c:v>5.52162E-8</c:v>
                </c:pt>
                <c:pt idx="13768">
                  <c:v>5.5222499999999997E-8</c:v>
                </c:pt>
                <c:pt idx="13769">
                  <c:v>5.5228700000000001E-8</c:v>
                </c:pt>
                <c:pt idx="13770">
                  <c:v>5.5234999999999998E-8</c:v>
                </c:pt>
                <c:pt idx="13771">
                  <c:v>5.5241200000000002E-8</c:v>
                </c:pt>
                <c:pt idx="13772">
                  <c:v>5.5247499999999999E-8</c:v>
                </c:pt>
                <c:pt idx="13773">
                  <c:v>5.5253700000000003E-8</c:v>
                </c:pt>
                <c:pt idx="13774">
                  <c:v>5.526E-8</c:v>
                </c:pt>
                <c:pt idx="13775">
                  <c:v>5.5266199999999998E-8</c:v>
                </c:pt>
                <c:pt idx="13776">
                  <c:v>5.5272500000000001E-8</c:v>
                </c:pt>
                <c:pt idx="13777">
                  <c:v>5.5278699999999999E-8</c:v>
                </c:pt>
                <c:pt idx="13778">
                  <c:v>5.5285000000000002E-8</c:v>
                </c:pt>
                <c:pt idx="13779">
                  <c:v>5.5291199999999999E-8</c:v>
                </c:pt>
                <c:pt idx="13780">
                  <c:v>5.5297500000000003E-8</c:v>
                </c:pt>
                <c:pt idx="13781">
                  <c:v>5.53037E-8</c:v>
                </c:pt>
                <c:pt idx="13782">
                  <c:v>5.5309999999999997E-8</c:v>
                </c:pt>
                <c:pt idx="13783">
                  <c:v>5.5316200000000001E-8</c:v>
                </c:pt>
                <c:pt idx="13784">
                  <c:v>5.5322499999999998E-8</c:v>
                </c:pt>
                <c:pt idx="13785">
                  <c:v>5.5328700000000002E-8</c:v>
                </c:pt>
                <c:pt idx="13786">
                  <c:v>5.5334999999999999E-8</c:v>
                </c:pt>
                <c:pt idx="13787">
                  <c:v>5.5341200000000003E-8</c:v>
                </c:pt>
                <c:pt idx="13788">
                  <c:v>5.53475E-8</c:v>
                </c:pt>
                <c:pt idx="13789">
                  <c:v>5.5353699999999998E-8</c:v>
                </c:pt>
                <c:pt idx="13790">
                  <c:v>5.5360000000000001E-8</c:v>
                </c:pt>
                <c:pt idx="13791">
                  <c:v>5.5366199999999999E-8</c:v>
                </c:pt>
                <c:pt idx="13792">
                  <c:v>5.5372500000000002E-8</c:v>
                </c:pt>
                <c:pt idx="13793">
                  <c:v>5.5378699999999999E-8</c:v>
                </c:pt>
                <c:pt idx="13794">
                  <c:v>5.5385000000000003E-8</c:v>
                </c:pt>
                <c:pt idx="13795">
                  <c:v>5.53912E-8</c:v>
                </c:pt>
                <c:pt idx="13796">
                  <c:v>5.5397499999999997E-8</c:v>
                </c:pt>
                <c:pt idx="13797">
                  <c:v>5.5403700000000001E-8</c:v>
                </c:pt>
                <c:pt idx="13798">
                  <c:v>5.5409999999999998E-8</c:v>
                </c:pt>
                <c:pt idx="13799">
                  <c:v>5.5416200000000002E-8</c:v>
                </c:pt>
                <c:pt idx="13800">
                  <c:v>5.5422499999999999E-8</c:v>
                </c:pt>
                <c:pt idx="13801">
                  <c:v>5.5428700000000003E-8</c:v>
                </c:pt>
                <c:pt idx="13802">
                  <c:v>5.5435E-8</c:v>
                </c:pt>
                <c:pt idx="13803">
                  <c:v>5.5441199999999998E-8</c:v>
                </c:pt>
                <c:pt idx="13804">
                  <c:v>5.5447500000000001E-8</c:v>
                </c:pt>
                <c:pt idx="13805">
                  <c:v>5.5453699999999998E-8</c:v>
                </c:pt>
                <c:pt idx="13806">
                  <c:v>5.5460000000000002E-8</c:v>
                </c:pt>
                <c:pt idx="13807">
                  <c:v>5.5466199999999999E-8</c:v>
                </c:pt>
                <c:pt idx="13808">
                  <c:v>5.5472500000000003E-8</c:v>
                </c:pt>
                <c:pt idx="13809">
                  <c:v>5.54787E-8</c:v>
                </c:pt>
                <c:pt idx="13810">
                  <c:v>5.5484999999999997E-8</c:v>
                </c:pt>
                <c:pt idx="13811">
                  <c:v>5.5491200000000001E-8</c:v>
                </c:pt>
                <c:pt idx="13812">
                  <c:v>5.5497499999999998E-8</c:v>
                </c:pt>
                <c:pt idx="13813">
                  <c:v>5.5503700000000002E-8</c:v>
                </c:pt>
                <c:pt idx="13814">
                  <c:v>5.5509999999999999E-8</c:v>
                </c:pt>
                <c:pt idx="13815">
                  <c:v>5.5516200000000003E-8</c:v>
                </c:pt>
                <c:pt idx="13816">
                  <c:v>5.55225E-8</c:v>
                </c:pt>
                <c:pt idx="13817">
                  <c:v>5.5528699999999997E-8</c:v>
                </c:pt>
                <c:pt idx="13818">
                  <c:v>5.5535000000000001E-8</c:v>
                </c:pt>
                <c:pt idx="13819">
                  <c:v>5.5541199999999998E-8</c:v>
                </c:pt>
                <c:pt idx="13820">
                  <c:v>5.5547500000000002E-8</c:v>
                </c:pt>
                <c:pt idx="13821">
                  <c:v>5.5553699999999999E-8</c:v>
                </c:pt>
                <c:pt idx="13822">
                  <c:v>5.5560000000000003E-8</c:v>
                </c:pt>
                <c:pt idx="13823">
                  <c:v>5.55662E-8</c:v>
                </c:pt>
                <c:pt idx="13824">
                  <c:v>5.5572499999999997E-8</c:v>
                </c:pt>
                <c:pt idx="13825">
                  <c:v>5.5578700000000001E-8</c:v>
                </c:pt>
                <c:pt idx="13826">
                  <c:v>5.5584999999999998E-8</c:v>
                </c:pt>
                <c:pt idx="13827">
                  <c:v>5.5591200000000002E-8</c:v>
                </c:pt>
                <c:pt idx="13828">
                  <c:v>5.5597499999999999E-8</c:v>
                </c:pt>
                <c:pt idx="13829">
                  <c:v>5.5603700000000003E-8</c:v>
                </c:pt>
                <c:pt idx="13830">
                  <c:v>5.561E-8</c:v>
                </c:pt>
                <c:pt idx="13831">
                  <c:v>5.5616199999999997E-8</c:v>
                </c:pt>
                <c:pt idx="13832">
                  <c:v>5.5622500000000001E-8</c:v>
                </c:pt>
                <c:pt idx="13833">
                  <c:v>5.5628699999999998E-8</c:v>
                </c:pt>
                <c:pt idx="13834">
                  <c:v>5.5635000000000002E-8</c:v>
                </c:pt>
                <c:pt idx="13835">
                  <c:v>5.5641199999999999E-8</c:v>
                </c:pt>
                <c:pt idx="13836">
                  <c:v>5.5647500000000002E-8</c:v>
                </c:pt>
                <c:pt idx="13837">
                  <c:v>5.56537E-8</c:v>
                </c:pt>
                <c:pt idx="13838">
                  <c:v>5.5659999999999997E-8</c:v>
                </c:pt>
                <c:pt idx="13839">
                  <c:v>5.5666200000000001E-8</c:v>
                </c:pt>
                <c:pt idx="13840">
                  <c:v>5.5672499999999998E-8</c:v>
                </c:pt>
                <c:pt idx="13841">
                  <c:v>5.5678700000000002E-8</c:v>
                </c:pt>
                <c:pt idx="13842">
                  <c:v>5.5684999999999999E-8</c:v>
                </c:pt>
                <c:pt idx="13843">
                  <c:v>5.5691200000000003E-8</c:v>
                </c:pt>
                <c:pt idx="13844">
                  <c:v>5.56975E-8</c:v>
                </c:pt>
                <c:pt idx="13845">
                  <c:v>5.5703699999999997E-8</c:v>
                </c:pt>
                <c:pt idx="13846">
                  <c:v>5.5710000000000001E-8</c:v>
                </c:pt>
                <c:pt idx="13847">
                  <c:v>5.5716199999999998E-8</c:v>
                </c:pt>
                <c:pt idx="13848">
                  <c:v>5.5722500000000001E-8</c:v>
                </c:pt>
                <c:pt idx="13849">
                  <c:v>5.5728699999999999E-8</c:v>
                </c:pt>
                <c:pt idx="13850">
                  <c:v>5.5735000000000002E-8</c:v>
                </c:pt>
                <c:pt idx="13851">
                  <c:v>5.57412E-8</c:v>
                </c:pt>
                <c:pt idx="13852">
                  <c:v>5.5747499999999997E-8</c:v>
                </c:pt>
                <c:pt idx="13853">
                  <c:v>5.5753700000000001E-8</c:v>
                </c:pt>
                <c:pt idx="13854">
                  <c:v>5.5759999999999998E-8</c:v>
                </c:pt>
                <c:pt idx="13855">
                  <c:v>5.5766200000000002E-8</c:v>
                </c:pt>
                <c:pt idx="13856">
                  <c:v>5.5772499999999999E-8</c:v>
                </c:pt>
                <c:pt idx="13857">
                  <c:v>5.5778700000000003E-8</c:v>
                </c:pt>
                <c:pt idx="13858">
                  <c:v>5.5785E-8</c:v>
                </c:pt>
                <c:pt idx="13859">
                  <c:v>5.5791199999999997E-8</c:v>
                </c:pt>
                <c:pt idx="13860">
                  <c:v>5.5797500000000001E-8</c:v>
                </c:pt>
                <c:pt idx="13861">
                  <c:v>5.5803699999999998E-8</c:v>
                </c:pt>
                <c:pt idx="13862">
                  <c:v>5.5810000000000001E-8</c:v>
                </c:pt>
                <c:pt idx="13863">
                  <c:v>5.5816199999999999E-8</c:v>
                </c:pt>
                <c:pt idx="13864">
                  <c:v>5.5822500000000002E-8</c:v>
                </c:pt>
                <c:pt idx="13865">
                  <c:v>5.58287E-8</c:v>
                </c:pt>
                <c:pt idx="13866">
                  <c:v>5.5834999999999997E-8</c:v>
                </c:pt>
                <c:pt idx="13867">
                  <c:v>5.5841200000000001E-8</c:v>
                </c:pt>
                <c:pt idx="13868">
                  <c:v>5.5847499999999998E-8</c:v>
                </c:pt>
                <c:pt idx="13869">
                  <c:v>5.5853700000000002E-8</c:v>
                </c:pt>
                <c:pt idx="13870">
                  <c:v>5.5859999999999999E-8</c:v>
                </c:pt>
                <c:pt idx="13871">
                  <c:v>5.5866200000000003E-8</c:v>
                </c:pt>
                <c:pt idx="13872">
                  <c:v>5.58725E-8</c:v>
                </c:pt>
                <c:pt idx="13873">
                  <c:v>5.5878699999999997E-8</c:v>
                </c:pt>
                <c:pt idx="13874">
                  <c:v>5.5885E-8</c:v>
                </c:pt>
                <c:pt idx="13875">
                  <c:v>5.5891199999999998E-8</c:v>
                </c:pt>
                <c:pt idx="13876">
                  <c:v>5.5897500000000001E-8</c:v>
                </c:pt>
                <c:pt idx="13877">
                  <c:v>5.5903699999999999E-8</c:v>
                </c:pt>
                <c:pt idx="13878">
                  <c:v>5.5910000000000002E-8</c:v>
                </c:pt>
                <c:pt idx="13879">
                  <c:v>5.59162E-8</c:v>
                </c:pt>
                <c:pt idx="13880">
                  <c:v>5.5922500000000003E-8</c:v>
                </c:pt>
                <c:pt idx="13881">
                  <c:v>5.5928700000000001E-8</c:v>
                </c:pt>
                <c:pt idx="13882">
                  <c:v>5.5934999999999998E-8</c:v>
                </c:pt>
                <c:pt idx="13883">
                  <c:v>5.5941200000000002E-8</c:v>
                </c:pt>
                <c:pt idx="13884">
                  <c:v>5.5947499999999999E-8</c:v>
                </c:pt>
                <c:pt idx="13885">
                  <c:v>5.5953700000000003E-8</c:v>
                </c:pt>
                <c:pt idx="13886">
                  <c:v>5.5959999999999999E-8</c:v>
                </c:pt>
                <c:pt idx="13887">
                  <c:v>5.5966199999999997E-8</c:v>
                </c:pt>
                <c:pt idx="13888">
                  <c:v>5.59725E-8</c:v>
                </c:pt>
                <c:pt idx="13889">
                  <c:v>5.5978699999999998E-8</c:v>
                </c:pt>
                <c:pt idx="13890">
                  <c:v>5.5985000000000001E-8</c:v>
                </c:pt>
                <c:pt idx="13891">
                  <c:v>5.5991199999999999E-8</c:v>
                </c:pt>
                <c:pt idx="13892">
                  <c:v>5.5997500000000002E-8</c:v>
                </c:pt>
                <c:pt idx="13893">
                  <c:v>5.60037E-8</c:v>
                </c:pt>
                <c:pt idx="13894">
                  <c:v>5.6010000000000003E-8</c:v>
                </c:pt>
                <c:pt idx="13895">
                  <c:v>5.6016200000000001E-8</c:v>
                </c:pt>
                <c:pt idx="13896">
                  <c:v>5.6022499999999998E-8</c:v>
                </c:pt>
                <c:pt idx="13897">
                  <c:v>5.6028700000000002E-8</c:v>
                </c:pt>
                <c:pt idx="13898">
                  <c:v>5.6034999999999999E-8</c:v>
                </c:pt>
                <c:pt idx="13899">
                  <c:v>5.6041200000000003E-8</c:v>
                </c:pt>
                <c:pt idx="13900">
                  <c:v>5.6047499999999999E-8</c:v>
                </c:pt>
                <c:pt idx="13901">
                  <c:v>5.6053699999999997E-8</c:v>
                </c:pt>
                <c:pt idx="13902">
                  <c:v>5.606E-8</c:v>
                </c:pt>
                <c:pt idx="13903">
                  <c:v>5.6066199999999998E-8</c:v>
                </c:pt>
                <c:pt idx="13904">
                  <c:v>5.6072500000000001E-8</c:v>
                </c:pt>
                <c:pt idx="13905">
                  <c:v>5.6078699999999999E-8</c:v>
                </c:pt>
                <c:pt idx="13906">
                  <c:v>5.6085000000000002E-8</c:v>
                </c:pt>
                <c:pt idx="13907">
                  <c:v>5.60912E-8</c:v>
                </c:pt>
                <c:pt idx="13908">
                  <c:v>5.6097500000000003E-8</c:v>
                </c:pt>
                <c:pt idx="13909">
                  <c:v>5.6103700000000001E-8</c:v>
                </c:pt>
                <c:pt idx="13910">
                  <c:v>5.6109999999999998E-8</c:v>
                </c:pt>
                <c:pt idx="13911">
                  <c:v>5.6116200000000002E-8</c:v>
                </c:pt>
                <c:pt idx="13912">
                  <c:v>5.6122499999999998E-8</c:v>
                </c:pt>
                <c:pt idx="13913">
                  <c:v>5.6128700000000003E-8</c:v>
                </c:pt>
                <c:pt idx="13914">
                  <c:v>5.6134999999999999E-8</c:v>
                </c:pt>
                <c:pt idx="13915">
                  <c:v>5.6141199999999997E-8</c:v>
                </c:pt>
                <c:pt idx="13916">
                  <c:v>5.61475E-8</c:v>
                </c:pt>
                <c:pt idx="13917">
                  <c:v>5.6153699999999998E-8</c:v>
                </c:pt>
                <c:pt idx="13918">
                  <c:v>5.6160000000000001E-8</c:v>
                </c:pt>
                <c:pt idx="13919">
                  <c:v>5.6166199999999999E-8</c:v>
                </c:pt>
                <c:pt idx="13920">
                  <c:v>5.6172500000000002E-8</c:v>
                </c:pt>
                <c:pt idx="13921">
                  <c:v>5.61787E-8</c:v>
                </c:pt>
                <c:pt idx="13922">
                  <c:v>5.6185000000000003E-8</c:v>
                </c:pt>
                <c:pt idx="13923">
                  <c:v>5.6191200000000001E-8</c:v>
                </c:pt>
                <c:pt idx="13924">
                  <c:v>5.6197499999999997E-8</c:v>
                </c:pt>
                <c:pt idx="13925">
                  <c:v>5.6203700000000002E-8</c:v>
                </c:pt>
                <c:pt idx="13926">
                  <c:v>5.6209999999999998E-8</c:v>
                </c:pt>
                <c:pt idx="13927">
                  <c:v>5.6216200000000003E-8</c:v>
                </c:pt>
                <c:pt idx="13928">
                  <c:v>5.6222499999999999E-8</c:v>
                </c:pt>
                <c:pt idx="13929">
                  <c:v>5.6228699999999997E-8</c:v>
                </c:pt>
                <c:pt idx="13930">
                  <c:v>5.6235E-8</c:v>
                </c:pt>
                <c:pt idx="13931">
                  <c:v>5.6241199999999998E-8</c:v>
                </c:pt>
                <c:pt idx="13932">
                  <c:v>5.6247500000000001E-8</c:v>
                </c:pt>
                <c:pt idx="13933">
                  <c:v>5.6253699999999999E-8</c:v>
                </c:pt>
                <c:pt idx="13934">
                  <c:v>5.6260000000000002E-8</c:v>
                </c:pt>
                <c:pt idx="13935">
                  <c:v>5.62662E-8</c:v>
                </c:pt>
                <c:pt idx="13936">
                  <c:v>5.6272500000000003E-8</c:v>
                </c:pt>
                <c:pt idx="13937">
                  <c:v>5.6278700000000001E-8</c:v>
                </c:pt>
                <c:pt idx="13938">
                  <c:v>5.6284999999999997E-8</c:v>
                </c:pt>
                <c:pt idx="13939">
                  <c:v>5.6291200000000002E-8</c:v>
                </c:pt>
                <c:pt idx="13940">
                  <c:v>5.6297499999999998E-8</c:v>
                </c:pt>
                <c:pt idx="13941">
                  <c:v>5.6303700000000003E-8</c:v>
                </c:pt>
                <c:pt idx="13942">
                  <c:v>5.6309999999999999E-8</c:v>
                </c:pt>
                <c:pt idx="13943">
                  <c:v>5.6316199999999997E-8</c:v>
                </c:pt>
                <c:pt idx="13944">
                  <c:v>5.63225E-8</c:v>
                </c:pt>
                <c:pt idx="13945">
                  <c:v>5.6328699999999998E-8</c:v>
                </c:pt>
                <c:pt idx="13946">
                  <c:v>5.6335000000000001E-8</c:v>
                </c:pt>
                <c:pt idx="13947">
                  <c:v>5.6341199999999999E-8</c:v>
                </c:pt>
                <c:pt idx="13948">
                  <c:v>5.6347500000000002E-8</c:v>
                </c:pt>
                <c:pt idx="13949">
                  <c:v>5.63537E-8</c:v>
                </c:pt>
                <c:pt idx="13950">
                  <c:v>5.6360000000000003E-8</c:v>
                </c:pt>
                <c:pt idx="13951">
                  <c:v>5.6366200000000001E-8</c:v>
                </c:pt>
                <c:pt idx="13952">
                  <c:v>5.6372499999999997E-8</c:v>
                </c:pt>
                <c:pt idx="13953">
                  <c:v>5.6378700000000002E-8</c:v>
                </c:pt>
                <c:pt idx="13954">
                  <c:v>5.6384999999999998E-8</c:v>
                </c:pt>
                <c:pt idx="13955">
                  <c:v>5.6391200000000003E-8</c:v>
                </c:pt>
                <c:pt idx="13956">
                  <c:v>5.6397499999999999E-8</c:v>
                </c:pt>
                <c:pt idx="13957">
                  <c:v>5.6403699999999997E-8</c:v>
                </c:pt>
                <c:pt idx="13958">
                  <c:v>5.641E-8</c:v>
                </c:pt>
                <c:pt idx="13959">
                  <c:v>5.6416199999999998E-8</c:v>
                </c:pt>
                <c:pt idx="13960">
                  <c:v>5.6422500000000001E-8</c:v>
                </c:pt>
                <c:pt idx="13961">
                  <c:v>5.6428699999999999E-8</c:v>
                </c:pt>
                <c:pt idx="13962">
                  <c:v>5.6435000000000002E-8</c:v>
                </c:pt>
                <c:pt idx="13963">
                  <c:v>5.64412E-8</c:v>
                </c:pt>
                <c:pt idx="13964">
                  <c:v>5.6447500000000003E-8</c:v>
                </c:pt>
                <c:pt idx="13965">
                  <c:v>5.6453700000000001E-8</c:v>
                </c:pt>
                <c:pt idx="13966">
                  <c:v>5.6459999999999997E-8</c:v>
                </c:pt>
                <c:pt idx="13967">
                  <c:v>5.6466200000000002E-8</c:v>
                </c:pt>
                <c:pt idx="13968">
                  <c:v>5.6472499999999998E-8</c:v>
                </c:pt>
                <c:pt idx="13969">
                  <c:v>5.6478700000000003E-8</c:v>
                </c:pt>
                <c:pt idx="13970">
                  <c:v>5.6484999999999999E-8</c:v>
                </c:pt>
                <c:pt idx="13971">
                  <c:v>5.6491199999999997E-8</c:v>
                </c:pt>
                <c:pt idx="13972">
                  <c:v>5.64975E-8</c:v>
                </c:pt>
                <c:pt idx="13973">
                  <c:v>5.6503699999999998E-8</c:v>
                </c:pt>
                <c:pt idx="13974">
                  <c:v>5.6510000000000001E-8</c:v>
                </c:pt>
                <c:pt idx="13975">
                  <c:v>5.6516199999999999E-8</c:v>
                </c:pt>
                <c:pt idx="13976">
                  <c:v>5.6522500000000002E-8</c:v>
                </c:pt>
                <c:pt idx="13977">
                  <c:v>5.65287E-8</c:v>
                </c:pt>
                <c:pt idx="13978">
                  <c:v>5.6535000000000003E-8</c:v>
                </c:pt>
                <c:pt idx="13979">
                  <c:v>5.6541200000000001E-8</c:v>
                </c:pt>
                <c:pt idx="13980">
                  <c:v>5.6547499999999997E-8</c:v>
                </c:pt>
                <c:pt idx="13981">
                  <c:v>5.6553700000000002E-8</c:v>
                </c:pt>
                <c:pt idx="13982">
                  <c:v>5.6559999999999998E-8</c:v>
                </c:pt>
                <c:pt idx="13983">
                  <c:v>5.6566200000000003E-8</c:v>
                </c:pt>
                <c:pt idx="13984">
                  <c:v>5.6572499999999999E-8</c:v>
                </c:pt>
                <c:pt idx="13985">
                  <c:v>5.6578699999999997E-8</c:v>
                </c:pt>
                <c:pt idx="13986">
                  <c:v>5.6585E-8</c:v>
                </c:pt>
                <c:pt idx="13987">
                  <c:v>5.6591199999999998E-8</c:v>
                </c:pt>
                <c:pt idx="13988">
                  <c:v>5.6597500000000001E-8</c:v>
                </c:pt>
                <c:pt idx="13989">
                  <c:v>5.6603699999999999E-8</c:v>
                </c:pt>
                <c:pt idx="13990">
                  <c:v>5.6610000000000002E-8</c:v>
                </c:pt>
                <c:pt idx="13991">
                  <c:v>5.66162E-8</c:v>
                </c:pt>
                <c:pt idx="13992">
                  <c:v>5.6622500000000003E-8</c:v>
                </c:pt>
                <c:pt idx="13993">
                  <c:v>5.6628700000000001E-8</c:v>
                </c:pt>
                <c:pt idx="13994">
                  <c:v>5.6634999999999997E-8</c:v>
                </c:pt>
                <c:pt idx="13995">
                  <c:v>5.6641200000000002E-8</c:v>
                </c:pt>
                <c:pt idx="13996">
                  <c:v>5.6647499999999998E-8</c:v>
                </c:pt>
                <c:pt idx="13997">
                  <c:v>5.6653700000000003E-8</c:v>
                </c:pt>
                <c:pt idx="13998">
                  <c:v>5.6659999999999999E-8</c:v>
                </c:pt>
                <c:pt idx="13999">
                  <c:v>5.6666199999999997E-8</c:v>
                </c:pt>
                <c:pt idx="14000">
                  <c:v>5.66725E-8</c:v>
                </c:pt>
                <c:pt idx="14001">
                  <c:v>5.6678699999999998E-8</c:v>
                </c:pt>
                <c:pt idx="14002">
                  <c:v>5.6685000000000001E-8</c:v>
                </c:pt>
                <c:pt idx="14003">
                  <c:v>5.6691199999999999E-8</c:v>
                </c:pt>
                <c:pt idx="14004">
                  <c:v>5.6697500000000002E-8</c:v>
                </c:pt>
                <c:pt idx="14005">
                  <c:v>5.67037E-8</c:v>
                </c:pt>
                <c:pt idx="14006">
                  <c:v>5.6710000000000003E-8</c:v>
                </c:pt>
                <c:pt idx="14007">
                  <c:v>5.6716200000000001E-8</c:v>
                </c:pt>
                <c:pt idx="14008">
                  <c:v>5.6722499999999997E-8</c:v>
                </c:pt>
                <c:pt idx="14009">
                  <c:v>5.6728700000000002E-8</c:v>
                </c:pt>
                <c:pt idx="14010">
                  <c:v>5.6734999999999998E-8</c:v>
                </c:pt>
                <c:pt idx="14011">
                  <c:v>5.6741200000000003E-8</c:v>
                </c:pt>
                <c:pt idx="14012">
                  <c:v>5.6747499999999999E-8</c:v>
                </c:pt>
                <c:pt idx="14013">
                  <c:v>5.6753699999999997E-8</c:v>
                </c:pt>
                <c:pt idx="14014">
                  <c:v>5.676E-8</c:v>
                </c:pt>
                <c:pt idx="14015">
                  <c:v>5.6766199999999998E-8</c:v>
                </c:pt>
                <c:pt idx="14016">
                  <c:v>5.6772500000000001E-8</c:v>
                </c:pt>
                <c:pt idx="14017">
                  <c:v>5.6778699999999999E-8</c:v>
                </c:pt>
                <c:pt idx="14018">
                  <c:v>5.6785000000000002E-8</c:v>
                </c:pt>
                <c:pt idx="14019">
                  <c:v>5.67912E-8</c:v>
                </c:pt>
                <c:pt idx="14020">
                  <c:v>5.6797500000000003E-8</c:v>
                </c:pt>
                <c:pt idx="14021">
                  <c:v>5.6803700000000001E-8</c:v>
                </c:pt>
                <c:pt idx="14022">
                  <c:v>5.6809999999999997E-8</c:v>
                </c:pt>
                <c:pt idx="14023">
                  <c:v>5.6816200000000002E-8</c:v>
                </c:pt>
                <c:pt idx="14024">
                  <c:v>5.6822499999999998E-8</c:v>
                </c:pt>
                <c:pt idx="14025">
                  <c:v>5.6828700000000002E-8</c:v>
                </c:pt>
                <c:pt idx="14026">
                  <c:v>5.6834999999999999E-8</c:v>
                </c:pt>
                <c:pt idx="14027">
                  <c:v>5.6841199999999997E-8</c:v>
                </c:pt>
                <c:pt idx="14028">
                  <c:v>5.68475E-8</c:v>
                </c:pt>
                <c:pt idx="14029">
                  <c:v>5.6853699999999998E-8</c:v>
                </c:pt>
                <c:pt idx="14030">
                  <c:v>5.6860000000000001E-8</c:v>
                </c:pt>
                <c:pt idx="14031">
                  <c:v>5.6866199999999999E-8</c:v>
                </c:pt>
                <c:pt idx="14032">
                  <c:v>5.6872500000000002E-8</c:v>
                </c:pt>
                <c:pt idx="14033">
                  <c:v>5.68787E-8</c:v>
                </c:pt>
                <c:pt idx="14034">
                  <c:v>5.6885000000000003E-8</c:v>
                </c:pt>
                <c:pt idx="14035">
                  <c:v>5.6891200000000001E-8</c:v>
                </c:pt>
                <c:pt idx="14036">
                  <c:v>5.6897499999999997E-8</c:v>
                </c:pt>
                <c:pt idx="14037">
                  <c:v>5.6903700000000002E-8</c:v>
                </c:pt>
                <c:pt idx="14038">
                  <c:v>5.6909999999999998E-8</c:v>
                </c:pt>
                <c:pt idx="14039">
                  <c:v>5.6916200000000002E-8</c:v>
                </c:pt>
                <c:pt idx="14040">
                  <c:v>5.6922499999999999E-8</c:v>
                </c:pt>
                <c:pt idx="14041">
                  <c:v>5.6928699999999997E-8</c:v>
                </c:pt>
                <c:pt idx="14042">
                  <c:v>5.6935E-8</c:v>
                </c:pt>
                <c:pt idx="14043">
                  <c:v>5.6941199999999998E-8</c:v>
                </c:pt>
                <c:pt idx="14044">
                  <c:v>5.6947500000000001E-8</c:v>
                </c:pt>
                <c:pt idx="14045">
                  <c:v>5.6953699999999999E-8</c:v>
                </c:pt>
                <c:pt idx="14046">
                  <c:v>5.6960000000000002E-8</c:v>
                </c:pt>
                <c:pt idx="14047">
                  <c:v>5.69662E-8</c:v>
                </c:pt>
                <c:pt idx="14048">
                  <c:v>5.6972500000000003E-8</c:v>
                </c:pt>
                <c:pt idx="14049">
                  <c:v>5.6978700000000001E-8</c:v>
                </c:pt>
                <c:pt idx="14050">
                  <c:v>5.6984999999999997E-8</c:v>
                </c:pt>
                <c:pt idx="14051">
                  <c:v>5.6991200000000001E-8</c:v>
                </c:pt>
                <c:pt idx="14052">
                  <c:v>5.6997499999999998E-8</c:v>
                </c:pt>
                <c:pt idx="14053">
                  <c:v>5.7003700000000002E-8</c:v>
                </c:pt>
                <c:pt idx="14054">
                  <c:v>5.7009999999999999E-8</c:v>
                </c:pt>
                <c:pt idx="14055">
                  <c:v>5.7016199999999997E-8</c:v>
                </c:pt>
                <c:pt idx="14056">
                  <c:v>5.70225E-8</c:v>
                </c:pt>
                <c:pt idx="14057">
                  <c:v>5.7028699999999998E-8</c:v>
                </c:pt>
                <c:pt idx="14058">
                  <c:v>5.7035000000000001E-8</c:v>
                </c:pt>
                <c:pt idx="14059">
                  <c:v>5.7041199999999999E-8</c:v>
                </c:pt>
                <c:pt idx="14060">
                  <c:v>5.7047500000000002E-8</c:v>
                </c:pt>
                <c:pt idx="14061">
                  <c:v>5.70537E-8</c:v>
                </c:pt>
                <c:pt idx="14062">
                  <c:v>5.7060000000000003E-8</c:v>
                </c:pt>
                <c:pt idx="14063">
                  <c:v>5.70662E-8</c:v>
                </c:pt>
                <c:pt idx="14064">
                  <c:v>5.7072499999999997E-8</c:v>
                </c:pt>
                <c:pt idx="14065">
                  <c:v>5.7078700000000001E-8</c:v>
                </c:pt>
                <c:pt idx="14066">
                  <c:v>5.7084999999999998E-8</c:v>
                </c:pt>
                <c:pt idx="14067">
                  <c:v>5.7091200000000002E-8</c:v>
                </c:pt>
                <c:pt idx="14068">
                  <c:v>5.7097499999999999E-8</c:v>
                </c:pt>
                <c:pt idx="14069">
                  <c:v>5.7103700000000003E-8</c:v>
                </c:pt>
                <c:pt idx="14070">
                  <c:v>5.711E-8</c:v>
                </c:pt>
                <c:pt idx="14071">
                  <c:v>5.7116199999999998E-8</c:v>
                </c:pt>
                <c:pt idx="14072">
                  <c:v>5.7122500000000001E-8</c:v>
                </c:pt>
                <c:pt idx="14073">
                  <c:v>5.7128699999999999E-8</c:v>
                </c:pt>
                <c:pt idx="14074">
                  <c:v>5.7135000000000002E-8</c:v>
                </c:pt>
                <c:pt idx="14075">
                  <c:v>5.71412E-8</c:v>
                </c:pt>
                <c:pt idx="14076">
                  <c:v>5.7147500000000003E-8</c:v>
                </c:pt>
                <c:pt idx="14077">
                  <c:v>5.71537E-8</c:v>
                </c:pt>
                <c:pt idx="14078">
                  <c:v>5.7159999999999997E-8</c:v>
                </c:pt>
                <c:pt idx="14079">
                  <c:v>5.7166200000000001E-8</c:v>
                </c:pt>
                <c:pt idx="14080">
                  <c:v>5.7172499999999998E-8</c:v>
                </c:pt>
                <c:pt idx="14081">
                  <c:v>5.7178700000000002E-8</c:v>
                </c:pt>
                <c:pt idx="14082">
                  <c:v>5.7184999999999999E-8</c:v>
                </c:pt>
                <c:pt idx="14083">
                  <c:v>5.7191200000000003E-8</c:v>
                </c:pt>
                <c:pt idx="14084">
                  <c:v>5.71975E-8</c:v>
                </c:pt>
                <c:pt idx="14085">
                  <c:v>5.7203699999999998E-8</c:v>
                </c:pt>
                <c:pt idx="14086">
                  <c:v>5.7210000000000001E-8</c:v>
                </c:pt>
                <c:pt idx="14087">
                  <c:v>5.7216199999999999E-8</c:v>
                </c:pt>
                <c:pt idx="14088">
                  <c:v>5.7222500000000002E-8</c:v>
                </c:pt>
                <c:pt idx="14089">
                  <c:v>5.7228699999999999E-8</c:v>
                </c:pt>
                <c:pt idx="14090">
                  <c:v>5.7235000000000003E-8</c:v>
                </c:pt>
                <c:pt idx="14091">
                  <c:v>5.72412E-8</c:v>
                </c:pt>
                <c:pt idx="14092">
                  <c:v>5.7247499999999997E-8</c:v>
                </c:pt>
                <c:pt idx="14093">
                  <c:v>5.7253700000000001E-8</c:v>
                </c:pt>
                <c:pt idx="14094">
                  <c:v>5.7259999999999998E-8</c:v>
                </c:pt>
                <c:pt idx="14095">
                  <c:v>5.7266200000000002E-8</c:v>
                </c:pt>
                <c:pt idx="14096">
                  <c:v>5.7272499999999999E-8</c:v>
                </c:pt>
                <c:pt idx="14097">
                  <c:v>5.7278700000000003E-8</c:v>
                </c:pt>
                <c:pt idx="14098">
                  <c:v>5.7285E-8</c:v>
                </c:pt>
                <c:pt idx="14099">
                  <c:v>5.7291199999999998E-8</c:v>
                </c:pt>
                <c:pt idx="14100">
                  <c:v>5.7297500000000001E-8</c:v>
                </c:pt>
                <c:pt idx="14101">
                  <c:v>5.7303699999999998E-8</c:v>
                </c:pt>
                <c:pt idx="14102">
                  <c:v>5.7310000000000002E-8</c:v>
                </c:pt>
                <c:pt idx="14103">
                  <c:v>5.7316199999999999E-8</c:v>
                </c:pt>
                <c:pt idx="14104">
                  <c:v>5.7322500000000003E-8</c:v>
                </c:pt>
                <c:pt idx="14105">
                  <c:v>5.73287E-8</c:v>
                </c:pt>
                <c:pt idx="14106">
                  <c:v>5.7334999999999997E-8</c:v>
                </c:pt>
                <c:pt idx="14107">
                  <c:v>5.7341200000000001E-8</c:v>
                </c:pt>
                <c:pt idx="14108">
                  <c:v>5.7347499999999998E-8</c:v>
                </c:pt>
                <c:pt idx="14109">
                  <c:v>5.7353700000000002E-8</c:v>
                </c:pt>
                <c:pt idx="14110">
                  <c:v>5.7359999999999999E-8</c:v>
                </c:pt>
                <c:pt idx="14111">
                  <c:v>5.7366200000000003E-8</c:v>
                </c:pt>
                <c:pt idx="14112">
                  <c:v>5.73725E-8</c:v>
                </c:pt>
                <c:pt idx="14113">
                  <c:v>5.7378699999999997E-8</c:v>
                </c:pt>
                <c:pt idx="14114">
                  <c:v>5.7385000000000001E-8</c:v>
                </c:pt>
                <c:pt idx="14115">
                  <c:v>5.7391199999999998E-8</c:v>
                </c:pt>
                <c:pt idx="14116">
                  <c:v>5.7397500000000002E-8</c:v>
                </c:pt>
                <c:pt idx="14117">
                  <c:v>5.7403699999999999E-8</c:v>
                </c:pt>
                <c:pt idx="14118">
                  <c:v>5.7410000000000003E-8</c:v>
                </c:pt>
                <c:pt idx="14119">
                  <c:v>5.74162E-8</c:v>
                </c:pt>
                <c:pt idx="14120">
                  <c:v>5.7422499999999997E-8</c:v>
                </c:pt>
                <c:pt idx="14121">
                  <c:v>5.7428700000000001E-8</c:v>
                </c:pt>
                <c:pt idx="14122">
                  <c:v>5.7434999999999998E-8</c:v>
                </c:pt>
                <c:pt idx="14123">
                  <c:v>5.7441200000000002E-8</c:v>
                </c:pt>
                <c:pt idx="14124">
                  <c:v>5.7447499999999999E-8</c:v>
                </c:pt>
                <c:pt idx="14125">
                  <c:v>5.7453700000000003E-8</c:v>
                </c:pt>
                <c:pt idx="14126">
                  <c:v>5.746E-8</c:v>
                </c:pt>
                <c:pt idx="14127">
                  <c:v>5.7466199999999997E-8</c:v>
                </c:pt>
                <c:pt idx="14128">
                  <c:v>5.7472500000000001E-8</c:v>
                </c:pt>
                <c:pt idx="14129">
                  <c:v>5.7478699999999998E-8</c:v>
                </c:pt>
                <c:pt idx="14130">
                  <c:v>5.7485000000000002E-8</c:v>
                </c:pt>
                <c:pt idx="14131">
                  <c:v>5.7491199999999999E-8</c:v>
                </c:pt>
                <c:pt idx="14132">
                  <c:v>5.7497500000000003E-8</c:v>
                </c:pt>
                <c:pt idx="14133">
                  <c:v>5.75037E-8</c:v>
                </c:pt>
                <c:pt idx="14134">
                  <c:v>5.7509999999999997E-8</c:v>
                </c:pt>
                <c:pt idx="14135">
                  <c:v>5.7516200000000001E-8</c:v>
                </c:pt>
                <c:pt idx="14136">
                  <c:v>5.7522499999999998E-8</c:v>
                </c:pt>
                <c:pt idx="14137">
                  <c:v>5.7528700000000002E-8</c:v>
                </c:pt>
                <c:pt idx="14138">
                  <c:v>5.7534999999999999E-8</c:v>
                </c:pt>
                <c:pt idx="14139">
                  <c:v>5.7541200000000003E-8</c:v>
                </c:pt>
                <c:pt idx="14140">
                  <c:v>5.75475E-8</c:v>
                </c:pt>
                <c:pt idx="14141">
                  <c:v>5.7553699999999997E-8</c:v>
                </c:pt>
                <c:pt idx="14142">
                  <c:v>5.7560000000000001E-8</c:v>
                </c:pt>
                <c:pt idx="14143">
                  <c:v>5.7566199999999998E-8</c:v>
                </c:pt>
                <c:pt idx="14144">
                  <c:v>5.7572500000000002E-8</c:v>
                </c:pt>
                <c:pt idx="14145">
                  <c:v>5.7578699999999999E-8</c:v>
                </c:pt>
                <c:pt idx="14146">
                  <c:v>5.7585000000000002E-8</c:v>
                </c:pt>
                <c:pt idx="14147">
                  <c:v>5.75912E-8</c:v>
                </c:pt>
                <c:pt idx="14148">
                  <c:v>5.7597499999999997E-8</c:v>
                </c:pt>
                <c:pt idx="14149">
                  <c:v>5.7603700000000001E-8</c:v>
                </c:pt>
                <c:pt idx="14150">
                  <c:v>5.7609999999999998E-8</c:v>
                </c:pt>
                <c:pt idx="14151">
                  <c:v>5.7616200000000002E-8</c:v>
                </c:pt>
                <c:pt idx="14152">
                  <c:v>5.7622499999999999E-8</c:v>
                </c:pt>
                <c:pt idx="14153">
                  <c:v>5.7628700000000003E-8</c:v>
                </c:pt>
                <c:pt idx="14154">
                  <c:v>5.7635E-8</c:v>
                </c:pt>
                <c:pt idx="14155">
                  <c:v>5.7641199999999997E-8</c:v>
                </c:pt>
                <c:pt idx="14156">
                  <c:v>5.7647500000000001E-8</c:v>
                </c:pt>
                <c:pt idx="14157">
                  <c:v>5.7653699999999998E-8</c:v>
                </c:pt>
                <c:pt idx="14158">
                  <c:v>5.7660000000000001E-8</c:v>
                </c:pt>
                <c:pt idx="14159">
                  <c:v>5.7666199999999999E-8</c:v>
                </c:pt>
                <c:pt idx="14160">
                  <c:v>5.7672500000000002E-8</c:v>
                </c:pt>
                <c:pt idx="14161">
                  <c:v>5.76787E-8</c:v>
                </c:pt>
                <c:pt idx="14162">
                  <c:v>5.7684999999999997E-8</c:v>
                </c:pt>
                <c:pt idx="14163">
                  <c:v>5.7691200000000001E-8</c:v>
                </c:pt>
                <c:pt idx="14164">
                  <c:v>5.7697499999999998E-8</c:v>
                </c:pt>
                <c:pt idx="14165">
                  <c:v>5.7703700000000002E-8</c:v>
                </c:pt>
                <c:pt idx="14166">
                  <c:v>5.7709999999999999E-8</c:v>
                </c:pt>
                <c:pt idx="14167">
                  <c:v>5.7716200000000003E-8</c:v>
                </c:pt>
                <c:pt idx="14168">
                  <c:v>5.77225E-8</c:v>
                </c:pt>
                <c:pt idx="14169">
                  <c:v>5.7728699999999997E-8</c:v>
                </c:pt>
                <c:pt idx="14170">
                  <c:v>5.7735E-8</c:v>
                </c:pt>
                <c:pt idx="14171">
                  <c:v>5.7741199999999998E-8</c:v>
                </c:pt>
                <c:pt idx="14172">
                  <c:v>5.7747500000000001E-8</c:v>
                </c:pt>
                <c:pt idx="14173">
                  <c:v>5.7753699999999999E-8</c:v>
                </c:pt>
                <c:pt idx="14174">
                  <c:v>5.7760000000000002E-8</c:v>
                </c:pt>
                <c:pt idx="14175">
                  <c:v>5.77662E-8</c:v>
                </c:pt>
                <c:pt idx="14176">
                  <c:v>5.7772499999999997E-8</c:v>
                </c:pt>
                <c:pt idx="14177">
                  <c:v>5.7778700000000001E-8</c:v>
                </c:pt>
                <c:pt idx="14178">
                  <c:v>5.7784999999999998E-8</c:v>
                </c:pt>
                <c:pt idx="14179">
                  <c:v>5.7791200000000002E-8</c:v>
                </c:pt>
                <c:pt idx="14180">
                  <c:v>5.7797499999999999E-8</c:v>
                </c:pt>
                <c:pt idx="14181">
                  <c:v>5.7803700000000003E-8</c:v>
                </c:pt>
                <c:pt idx="14182">
                  <c:v>5.781E-8</c:v>
                </c:pt>
                <c:pt idx="14183">
                  <c:v>5.7816199999999997E-8</c:v>
                </c:pt>
                <c:pt idx="14184">
                  <c:v>5.78225E-8</c:v>
                </c:pt>
                <c:pt idx="14185">
                  <c:v>5.7828699999999998E-8</c:v>
                </c:pt>
                <c:pt idx="14186">
                  <c:v>5.7835000000000001E-8</c:v>
                </c:pt>
                <c:pt idx="14187">
                  <c:v>5.7841199999999999E-8</c:v>
                </c:pt>
                <c:pt idx="14188">
                  <c:v>5.7847500000000002E-8</c:v>
                </c:pt>
                <c:pt idx="14189">
                  <c:v>5.78537E-8</c:v>
                </c:pt>
                <c:pt idx="14190">
                  <c:v>5.7860000000000003E-8</c:v>
                </c:pt>
                <c:pt idx="14191">
                  <c:v>5.7866200000000001E-8</c:v>
                </c:pt>
                <c:pt idx="14192">
                  <c:v>5.7872499999999998E-8</c:v>
                </c:pt>
                <c:pt idx="14193">
                  <c:v>5.7878700000000002E-8</c:v>
                </c:pt>
                <c:pt idx="14194">
                  <c:v>5.7884999999999999E-8</c:v>
                </c:pt>
                <c:pt idx="14195">
                  <c:v>5.7891200000000003E-8</c:v>
                </c:pt>
                <c:pt idx="14196">
                  <c:v>5.7897499999999999E-8</c:v>
                </c:pt>
                <c:pt idx="14197">
                  <c:v>5.7903699999999997E-8</c:v>
                </c:pt>
                <c:pt idx="14198">
                  <c:v>5.791E-8</c:v>
                </c:pt>
                <c:pt idx="14199">
                  <c:v>5.7916199999999998E-8</c:v>
                </c:pt>
                <c:pt idx="14200">
                  <c:v>5.7922500000000001E-8</c:v>
                </c:pt>
                <c:pt idx="14201">
                  <c:v>5.7928699999999999E-8</c:v>
                </c:pt>
                <c:pt idx="14202">
                  <c:v>5.7935000000000002E-8</c:v>
                </c:pt>
                <c:pt idx="14203">
                  <c:v>5.79412E-8</c:v>
                </c:pt>
                <c:pt idx="14204">
                  <c:v>5.7947500000000003E-8</c:v>
                </c:pt>
                <c:pt idx="14205">
                  <c:v>5.7953700000000001E-8</c:v>
                </c:pt>
                <c:pt idx="14206">
                  <c:v>5.7959999999999998E-8</c:v>
                </c:pt>
                <c:pt idx="14207">
                  <c:v>5.7966200000000002E-8</c:v>
                </c:pt>
                <c:pt idx="14208">
                  <c:v>5.7972499999999998E-8</c:v>
                </c:pt>
                <c:pt idx="14209">
                  <c:v>5.7978700000000003E-8</c:v>
                </c:pt>
                <c:pt idx="14210">
                  <c:v>5.7984999999999999E-8</c:v>
                </c:pt>
                <c:pt idx="14211">
                  <c:v>5.7991199999999997E-8</c:v>
                </c:pt>
                <c:pt idx="14212">
                  <c:v>5.79975E-8</c:v>
                </c:pt>
                <c:pt idx="14213">
                  <c:v>5.8003699999999998E-8</c:v>
                </c:pt>
                <c:pt idx="14214">
                  <c:v>5.8010000000000001E-8</c:v>
                </c:pt>
                <c:pt idx="14215">
                  <c:v>5.8016199999999999E-8</c:v>
                </c:pt>
                <c:pt idx="14216">
                  <c:v>5.8022500000000002E-8</c:v>
                </c:pt>
                <c:pt idx="14217">
                  <c:v>5.80287E-8</c:v>
                </c:pt>
                <c:pt idx="14218">
                  <c:v>5.8035000000000003E-8</c:v>
                </c:pt>
                <c:pt idx="14219">
                  <c:v>5.8041200000000001E-8</c:v>
                </c:pt>
                <c:pt idx="14220">
                  <c:v>5.8047499999999998E-8</c:v>
                </c:pt>
                <c:pt idx="14221">
                  <c:v>5.8053700000000002E-8</c:v>
                </c:pt>
                <c:pt idx="14222">
                  <c:v>5.8059999999999998E-8</c:v>
                </c:pt>
                <c:pt idx="14223">
                  <c:v>5.8066200000000003E-8</c:v>
                </c:pt>
                <c:pt idx="14224">
                  <c:v>5.8072499999999999E-8</c:v>
                </c:pt>
                <c:pt idx="14225">
                  <c:v>5.8078699999999997E-8</c:v>
                </c:pt>
                <c:pt idx="14226">
                  <c:v>5.8085E-8</c:v>
                </c:pt>
                <c:pt idx="14227">
                  <c:v>5.8091199999999998E-8</c:v>
                </c:pt>
                <c:pt idx="14228">
                  <c:v>5.8097500000000001E-8</c:v>
                </c:pt>
                <c:pt idx="14229">
                  <c:v>5.8103699999999999E-8</c:v>
                </c:pt>
                <c:pt idx="14230">
                  <c:v>5.8110000000000002E-8</c:v>
                </c:pt>
                <c:pt idx="14231">
                  <c:v>5.81162E-8</c:v>
                </c:pt>
                <c:pt idx="14232">
                  <c:v>5.8122500000000003E-8</c:v>
                </c:pt>
                <c:pt idx="14233">
                  <c:v>5.8128700000000001E-8</c:v>
                </c:pt>
                <c:pt idx="14234">
                  <c:v>5.8134999999999997E-8</c:v>
                </c:pt>
                <c:pt idx="14235">
                  <c:v>5.8141200000000002E-8</c:v>
                </c:pt>
                <c:pt idx="14236">
                  <c:v>5.8147499999999998E-8</c:v>
                </c:pt>
                <c:pt idx="14237">
                  <c:v>5.8153700000000003E-8</c:v>
                </c:pt>
                <c:pt idx="14238">
                  <c:v>5.8159999999999999E-8</c:v>
                </c:pt>
                <c:pt idx="14239">
                  <c:v>5.8166199999999997E-8</c:v>
                </c:pt>
                <c:pt idx="14240">
                  <c:v>5.81725E-8</c:v>
                </c:pt>
                <c:pt idx="14241">
                  <c:v>5.8178699999999998E-8</c:v>
                </c:pt>
                <c:pt idx="14242">
                  <c:v>5.8185000000000001E-8</c:v>
                </c:pt>
                <c:pt idx="14243">
                  <c:v>5.8191199999999999E-8</c:v>
                </c:pt>
                <c:pt idx="14244">
                  <c:v>5.8197500000000002E-8</c:v>
                </c:pt>
                <c:pt idx="14245">
                  <c:v>5.82037E-8</c:v>
                </c:pt>
                <c:pt idx="14246">
                  <c:v>5.8210000000000003E-8</c:v>
                </c:pt>
                <c:pt idx="14247">
                  <c:v>5.8216200000000001E-8</c:v>
                </c:pt>
                <c:pt idx="14248">
                  <c:v>5.8222499999999997E-8</c:v>
                </c:pt>
                <c:pt idx="14249">
                  <c:v>5.8228700000000002E-8</c:v>
                </c:pt>
                <c:pt idx="14250">
                  <c:v>5.8234999999999998E-8</c:v>
                </c:pt>
                <c:pt idx="14251">
                  <c:v>5.8241200000000003E-8</c:v>
                </c:pt>
                <c:pt idx="14252">
                  <c:v>5.8247499999999999E-8</c:v>
                </c:pt>
                <c:pt idx="14253">
                  <c:v>5.8253699999999997E-8</c:v>
                </c:pt>
                <c:pt idx="14254">
                  <c:v>5.826E-8</c:v>
                </c:pt>
                <c:pt idx="14255">
                  <c:v>5.8266199999999998E-8</c:v>
                </c:pt>
                <c:pt idx="14256">
                  <c:v>5.8272500000000001E-8</c:v>
                </c:pt>
                <c:pt idx="14257">
                  <c:v>5.8278699999999999E-8</c:v>
                </c:pt>
                <c:pt idx="14258">
                  <c:v>5.8285000000000002E-8</c:v>
                </c:pt>
                <c:pt idx="14259">
                  <c:v>5.82912E-8</c:v>
                </c:pt>
                <c:pt idx="14260">
                  <c:v>5.8297500000000003E-8</c:v>
                </c:pt>
                <c:pt idx="14261">
                  <c:v>5.8303700000000001E-8</c:v>
                </c:pt>
                <c:pt idx="14262">
                  <c:v>5.8309999999999997E-8</c:v>
                </c:pt>
                <c:pt idx="14263">
                  <c:v>5.8316200000000002E-8</c:v>
                </c:pt>
                <c:pt idx="14264">
                  <c:v>5.8322499999999998E-8</c:v>
                </c:pt>
                <c:pt idx="14265">
                  <c:v>5.8328700000000003E-8</c:v>
                </c:pt>
                <c:pt idx="14266">
                  <c:v>5.8334999999999999E-8</c:v>
                </c:pt>
                <c:pt idx="14267">
                  <c:v>5.8341199999999997E-8</c:v>
                </c:pt>
                <c:pt idx="14268">
                  <c:v>5.83475E-8</c:v>
                </c:pt>
                <c:pt idx="14269">
                  <c:v>5.8353699999999998E-8</c:v>
                </c:pt>
                <c:pt idx="14270">
                  <c:v>5.8360000000000001E-8</c:v>
                </c:pt>
                <c:pt idx="14271">
                  <c:v>5.8366199999999999E-8</c:v>
                </c:pt>
                <c:pt idx="14272">
                  <c:v>5.8372500000000002E-8</c:v>
                </c:pt>
                <c:pt idx="14273">
                  <c:v>5.83787E-8</c:v>
                </c:pt>
                <c:pt idx="14274">
                  <c:v>5.8385000000000003E-8</c:v>
                </c:pt>
                <c:pt idx="14275">
                  <c:v>5.8391200000000001E-8</c:v>
                </c:pt>
                <c:pt idx="14276">
                  <c:v>5.8397499999999997E-8</c:v>
                </c:pt>
                <c:pt idx="14277">
                  <c:v>5.8403700000000002E-8</c:v>
                </c:pt>
                <c:pt idx="14278">
                  <c:v>5.8409999999999998E-8</c:v>
                </c:pt>
                <c:pt idx="14279">
                  <c:v>5.8416200000000003E-8</c:v>
                </c:pt>
                <c:pt idx="14280">
                  <c:v>5.8422499999999999E-8</c:v>
                </c:pt>
                <c:pt idx="14281">
                  <c:v>5.8428699999999997E-8</c:v>
                </c:pt>
                <c:pt idx="14282">
                  <c:v>5.8435E-8</c:v>
                </c:pt>
                <c:pt idx="14283">
                  <c:v>5.8441199999999998E-8</c:v>
                </c:pt>
                <c:pt idx="14284">
                  <c:v>5.8447500000000001E-8</c:v>
                </c:pt>
                <c:pt idx="14285">
                  <c:v>5.8453699999999999E-8</c:v>
                </c:pt>
                <c:pt idx="14286">
                  <c:v>5.8460000000000002E-8</c:v>
                </c:pt>
                <c:pt idx="14287">
                  <c:v>5.84662E-8</c:v>
                </c:pt>
                <c:pt idx="14288">
                  <c:v>5.8472500000000003E-8</c:v>
                </c:pt>
                <c:pt idx="14289">
                  <c:v>5.8478700000000001E-8</c:v>
                </c:pt>
                <c:pt idx="14290">
                  <c:v>5.8484999999999997E-8</c:v>
                </c:pt>
                <c:pt idx="14291">
                  <c:v>5.8491200000000002E-8</c:v>
                </c:pt>
                <c:pt idx="14292">
                  <c:v>5.8497499999999998E-8</c:v>
                </c:pt>
                <c:pt idx="14293">
                  <c:v>5.8503700000000003E-8</c:v>
                </c:pt>
                <c:pt idx="14294">
                  <c:v>5.8509999999999999E-8</c:v>
                </c:pt>
                <c:pt idx="14295">
                  <c:v>5.8516199999999997E-8</c:v>
                </c:pt>
                <c:pt idx="14296">
                  <c:v>5.85225E-8</c:v>
                </c:pt>
                <c:pt idx="14297">
                  <c:v>5.8528699999999998E-8</c:v>
                </c:pt>
                <c:pt idx="14298">
                  <c:v>5.8535000000000001E-8</c:v>
                </c:pt>
                <c:pt idx="14299">
                  <c:v>5.8541199999999999E-8</c:v>
                </c:pt>
                <c:pt idx="14300">
                  <c:v>5.8547500000000002E-8</c:v>
                </c:pt>
                <c:pt idx="14301">
                  <c:v>5.85537E-8</c:v>
                </c:pt>
                <c:pt idx="14302">
                  <c:v>5.8560000000000003E-8</c:v>
                </c:pt>
                <c:pt idx="14303">
                  <c:v>5.8566200000000001E-8</c:v>
                </c:pt>
                <c:pt idx="14304">
                  <c:v>5.8572499999999997E-8</c:v>
                </c:pt>
                <c:pt idx="14305">
                  <c:v>5.8578700000000002E-8</c:v>
                </c:pt>
                <c:pt idx="14306">
                  <c:v>5.8584999999999998E-8</c:v>
                </c:pt>
                <c:pt idx="14307">
                  <c:v>5.8591200000000003E-8</c:v>
                </c:pt>
                <c:pt idx="14308">
                  <c:v>5.8597499999999999E-8</c:v>
                </c:pt>
                <c:pt idx="14309">
                  <c:v>5.8603699999999997E-8</c:v>
                </c:pt>
                <c:pt idx="14310">
                  <c:v>5.861E-8</c:v>
                </c:pt>
                <c:pt idx="14311">
                  <c:v>5.8616199999999998E-8</c:v>
                </c:pt>
                <c:pt idx="14312">
                  <c:v>5.8622500000000001E-8</c:v>
                </c:pt>
                <c:pt idx="14313">
                  <c:v>5.8628699999999999E-8</c:v>
                </c:pt>
                <c:pt idx="14314">
                  <c:v>5.8635000000000002E-8</c:v>
                </c:pt>
                <c:pt idx="14315">
                  <c:v>5.86412E-8</c:v>
                </c:pt>
                <c:pt idx="14316">
                  <c:v>5.8647500000000003E-8</c:v>
                </c:pt>
                <c:pt idx="14317">
                  <c:v>5.8653700000000001E-8</c:v>
                </c:pt>
                <c:pt idx="14318">
                  <c:v>5.8659999999999997E-8</c:v>
                </c:pt>
                <c:pt idx="14319">
                  <c:v>5.8666200000000002E-8</c:v>
                </c:pt>
                <c:pt idx="14320">
                  <c:v>5.8672499999999998E-8</c:v>
                </c:pt>
                <c:pt idx="14321">
                  <c:v>5.8678700000000003E-8</c:v>
                </c:pt>
                <c:pt idx="14322">
                  <c:v>5.8684999999999999E-8</c:v>
                </c:pt>
                <c:pt idx="14323">
                  <c:v>5.8691199999999997E-8</c:v>
                </c:pt>
                <c:pt idx="14324">
                  <c:v>5.86975E-8</c:v>
                </c:pt>
                <c:pt idx="14325">
                  <c:v>5.8703699999999998E-8</c:v>
                </c:pt>
                <c:pt idx="14326">
                  <c:v>5.8710000000000001E-8</c:v>
                </c:pt>
                <c:pt idx="14327">
                  <c:v>5.8716199999999999E-8</c:v>
                </c:pt>
                <c:pt idx="14328">
                  <c:v>5.8722500000000002E-8</c:v>
                </c:pt>
                <c:pt idx="14329">
                  <c:v>5.87287E-8</c:v>
                </c:pt>
                <c:pt idx="14330">
                  <c:v>5.8735000000000003E-8</c:v>
                </c:pt>
                <c:pt idx="14331">
                  <c:v>5.8741200000000001E-8</c:v>
                </c:pt>
                <c:pt idx="14332">
                  <c:v>5.8747499999999997E-8</c:v>
                </c:pt>
                <c:pt idx="14333">
                  <c:v>5.8753700000000002E-8</c:v>
                </c:pt>
                <c:pt idx="14334">
                  <c:v>5.8759999999999998E-8</c:v>
                </c:pt>
                <c:pt idx="14335">
                  <c:v>5.8766200000000002E-8</c:v>
                </c:pt>
                <c:pt idx="14336">
                  <c:v>5.8772499999999999E-8</c:v>
                </c:pt>
                <c:pt idx="14337">
                  <c:v>5.8778699999999997E-8</c:v>
                </c:pt>
                <c:pt idx="14338">
                  <c:v>5.8785E-8</c:v>
                </c:pt>
                <c:pt idx="14339">
                  <c:v>5.8791199999999998E-8</c:v>
                </c:pt>
                <c:pt idx="14340">
                  <c:v>5.8797500000000001E-8</c:v>
                </c:pt>
                <c:pt idx="14341">
                  <c:v>5.8803699999999999E-8</c:v>
                </c:pt>
                <c:pt idx="14342">
                  <c:v>5.8810000000000002E-8</c:v>
                </c:pt>
                <c:pt idx="14343">
                  <c:v>5.88162E-8</c:v>
                </c:pt>
                <c:pt idx="14344">
                  <c:v>5.8822500000000003E-8</c:v>
                </c:pt>
                <c:pt idx="14345">
                  <c:v>5.8828700000000001E-8</c:v>
                </c:pt>
                <c:pt idx="14346">
                  <c:v>5.8834999999999997E-8</c:v>
                </c:pt>
                <c:pt idx="14347">
                  <c:v>5.8841200000000001E-8</c:v>
                </c:pt>
                <c:pt idx="14348">
                  <c:v>5.8847499999999998E-8</c:v>
                </c:pt>
                <c:pt idx="14349">
                  <c:v>5.8853700000000002E-8</c:v>
                </c:pt>
                <c:pt idx="14350">
                  <c:v>5.8859999999999999E-8</c:v>
                </c:pt>
                <c:pt idx="14351">
                  <c:v>5.8866199999999997E-8</c:v>
                </c:pt>
                <c:pt idx="14352">
                  <c:v>5.88725E-8</c:v>
                </c:pt>
                <c:pt idx="14353">
                  <c:v>5.8878699999999998E-8</c:v>
                </c:pt>
                <c:pt idx="14354">
                  <c:v>5.8885000000000001E-8</c:v>
                </c:pt>
                <c:pt idx="14355">
                  <c:v>5.8891199999999999E-8</c:v>
                </c:pt>
                <c:pt idx="14356">
                  <c:v>5.8897500000000002E-8</c:v>
                </c:pt>
                <c:pt idx="14357">
                  <c:v>5.89037E-8</c:v>
                </c:pt>
                <c:pt idx="14358">
                  <c:v>5.8910000000000003E-8</c:v>
                </c:pt>
                <c:pt idx="14359">
                  <c:v>5.8916200000000001E-8</c:v>
                </c:pt>
                <c:pt idx="14360">
                  <c:v>5.8922499999999997E-8</c:v>
                </c:pt>
                <c:pt idx="14361">
                  <c:v>5.8928700000000001E-8</c:v>
                </c:pt>
                <c:pt idx="14362">
                  <c:v>5.8934999999999998E-8</c:v>
                </c:pt>
                <c:pt idx="14363">
                  <c:v>5.8941200000000002E-8</c:v>
                </c:pt>
                <c:pt idx="14364">
                  <c:v>5.8947499999999999E-8</c:v>
                </c:pt>
                <c:pt idx="14365">
                  <c:v>5.8953699999999997E-8</c:v>
                </c:pt>
                <c:pt idx="14366">
                  <c:v>5.896E-8</c:v>
                </c:pt>
                <c:pt idx="14367">
                  <c:v>5.8966199999999998E-8</c:v>
                </c:pt>
                <c:pt idx="14368">
                  <c:v>5.8972500000000001E-8</c:v>
                </c:pt>
                <c:pt idx="14369">
                  <c:v>5.8978699999999999E-8</c:v>
                </c:pt>
                <c:pt idx="14370">
                  <c:v>5.8985000000000002E-8</c:v>
                </c:pt>
                <c:pt idx="14371">
                  <c:v>5.89912E-8</c:v>
                </c:pt>
                <c:pt idx="14372">
                  <c:v>5.8997500000000003E-8</c:v>
                </c:pt>
                <c:pt idx="14373">
                  <c:v>5.90037E-8</c:v>
                </c:pt>
                <c:pt idx="14374">
                  <c:v>5.9009999999999997E-8</c:v>
                </c:pt>
                <c:pt idx="14375">
                  <c:v>5.9016200000000001E-8</c:v>
                </c:pt>
                <c:pt idx="14376">
                  <c:v>5.9022499999999998E-8</c:v>
                </c:pt>
                <c:pt idx="14377">
                  <c:v>5.9028700000000002E-8</c:v>
                </c:pt>
                <c:pt idx="14378">
                  <c:v>5.9034999999999999E-8</c:v>
                </c:pt>
                <c:pt idx="14379">
                  <c:v>5.9041200000000003E-8</c:v>
                </c:pt>
                <c:pt idx="14380">
                  <c:v>5.90475E-8</c:v>
                </c:pt>
                <c:pt idx="14381">
                  <c:v>5.9053699999999998E-8</c:v>
                </c:pt>
                <c:pt idx="14382">
                  <c:v>5.9060000000000001E-8</c:v>
                </c:pt>
                <c:pt idx="14383">
                  <c:v>5.9066199999999999E-8</c:v>
                </c:pt>
                <c:pt idx="14384">
                  <c:v>5.9072500000000002E-8</c:v>
                </c:pt>
                <c:pt idx="14385">
                  <c:v>5.9078699999999999E-8</c:v>
                </c:pt>
                <c:pt idx="14386">
                  <c:v>5.9085000000000003E-8</c:v>
                </c:pt>
                <c:pt idx="14387">
                  <c:v>5.90912E-8</c:v>
                </c:pt>
                <c:pt idx="14388">
                  <c:v>5.9097499999999997E-8</c:v>
                </c:pt>
                <c:pt idx="14389">
                  <c:v>5.9103700000000001E-8</c:v>
                </c:pt>
                <c:pt idx="14390">
                  <c:v>5.9109999999999998E-8</c:v>
                </c:pt>
                <c:pt idx="14391">
                  <c:v>5.9116200000000002E-8</c:v>
                </c:pt>
                <c:pt idx="14392">
                  <c:v>5.9122499999999999E-8</c:v>
                </c:pt>
                <c:pt idx="14393">
                  <c:v>5.9128700000000003E-8</c:v>
                </c:pt>
                <c:pt idx="14394">
                  <c:v>5.9135E-8</c:v>
                </c:pt>
                <c:pt idx="14395">
                  <c:v>5.9141199999999998E-8</c:v>
                </c:pt>
                <c:pt idx="14396">
                  <c:v>5.9147500000000001E-8</c:v>
                </c:pt>
                <c:pt idx="14397">
                  <c:v>5.9153699999999999E-8</c:v>
                </c:pt>
                <c:pt idx="14398">
                  <c:v>5.9160000000000002E-8</c:v>
                </c:pt>
                <c:pt idx="14399">
                  <c:v>5.9166199999999999E-8</c:v>
                </c:pt>
                <c:pt idx="14400">
                  <c:v>5.9172500000000003E-8</c:v>
                </c:pt>
                <c:pt idx="14401">
                  <c:v>5.91787E-8</c:v>
                </c:pt>
                <c:pt idx="14402">
                  <c:v>5.9184999999999997E-8</c:v>
                </c:pt>
                <c:pt idx="14403">
                  <c:v>5.9191200000000001E-8</c:v>
                </c:pt>
                <c:pt idx="14404">
                  <c:v>5.9197499999999998E-8</c:v>
                </c:pt>
                <c:pt idx="14405">
                  <c:v>5.9203700000000002E-8</c:v>
                </c:pt>
                <c:pt idx="14406">
                  <c:v>5.9209999999999999E-8</c:v>
                </c:pt>
                <c:pt idx="14407">
                  <c:v>5.9216200000000003E-8</c:v>
                </c:pt>
                <c:pt idx="14408">
                  <c:v>5.92225E-8</c:v>
                </c:pt>
                <c:pt idx="14409">
                  <c:v>5.9228699999999998E-8</c:v>
                </c:pt>
                <c:pt idx="14410">
                  <c:v>5.9235000000000001E-8</c:v>
                </c:pt>
                <c:pt idx="14411">
                  <c:v>5.9241199999999998E-8</c:v>
                </c:pt>
                <c:pt idx="14412">
                  <c:v>5.9247500000000002E-8</c:v>
                </c:pt>
                <c:pt idx="14413">
                  <c:v>5.9253699999999999E-8</c:v>
                </c:pt>
                <c:pt idx="14414">
                  <c:v>5.9260000000000003E-8</c:v>
                </c:pt>
                <c:pt idx="14415">
                  <c:v>5.92662E-8</c:v>
                </c:pt>
                <c:pt idx="14416">
                  <c:v>5.9272499999999997E-8</c:v>
                </c:pt>
                <c:pt idx="14417">
                  <c:v>5.9278700000000001E-8</c:v>
                </c:pt>
                <c:pt idx="14418">
                  <c:v>5.9284999999999998E-8</c:v>
                </c:pt>
                <c:pt idx="14419">
                  <c:v>5.9291200000000002E-8</c:v>
                </c:pt>
                <c:pt idx="14420">
                  <c:v>5.9297499999999999E-8</c:v>
                </c:pt>
                <c:pt idx="14421">
                  <c:v>5.9303700000000003E-8</c:v>
                </c:pt>
                <c:pt idx="14422">
                  <c:v>5.931E-8</c:v>
                </c:pt>
                <c:pt idx="14423">
                  <c:v>5.9316199999999997E-8</c:v>
                </c:pt>
                <c:pt idx="14424">
                  <c:v>5.9322500000000001E-8</c:v>
                </c:pt>
                <c:pt idx="14425">
                  <c:v>5.9328699999999998E-8</c:v>
                </c:pt>
                <c:pt idx="14426">
                  <c:v>5.9335000000000002E-8</c:v>
                </c:pt>
                <c:pt idx="14427">
                  <c:v>5.9341199999999999E-8</c:v>
                </c:pt>
                <c:pt idx="14428">
                  <c:v>5.9347500000000003E-8</c:v>
                </c:pt>
                <c:pt idx="14429">
                  <c:v>5.93537E-8</c:v>
                </c:pt>
                <c:pt idx="14430">
                  <c:v>5.9359999999999997E-8</c:v>
                </c:pt>
                <c:pt idx="14431">
                  <c:v>5.9366200000000001E-8</c:v>
                </c:pt>
                <c:pt idx="14432">
                  <c:v>5.9372499999999998E-8</c:v>
                </c:pt>
                <c:pt idx="14433">
                  <c:v>5.9378700000000002E-8</c:v>
                </c:pt>
                <c:pt idx="14434">
                  <c:v>5.9384999999999999E-8</c:v>
                </c:pt>
                <c:pt idx="14435">
                  <c:v>5.9391200000000003E-8</c:v>
                </c:pt>
                <c:pt idx="14436">
                  <c:v>5.93975E-8</c:v>
                </c:pt>
                <c:pt idx="14437">
                  <c:v>5.9403699999999997E-8</c:v>
                </c:pt>
                <c:pt idx="14438">
                  <c:v>5.9410000000000001E-8</c:v>
                </c:pt>
                <c:pt idx="14439">
                  <c:v>5.9416199999999998E-8</c:v>
                </c:pt>
                <c:pt idx="14440">
                  <c:v>5.9422500000000002E-8</c:v>
                </c:pt>
                <c:pt idx="14441">
                  <c:v>5.9428699999999999E-8</c:v>
                </c:pt>
                <c:pt idx="14442">
                  <c:v>5.9435000000000002E-8</c:v>
                </c:pt>
                <c:pt idx="14443">
                  <c:v>5.94412E-8</c:v>
                </c:pt>
                <c:pt idx="14444">
                  <c:v>5.9447499999999997E-8</c:v>
                </c:pt>
                <c:pt idx="14445">
                  <c:v>5.9453700000000001E-8</c:v>
                </c:pt>
                <c:pt idx="14446">
                  <c:v>5.9459999999999998E-8</c:v>
                </c:pt>
                <c:pt idx="14447">
                  <c:v>5.9466200000000002E-8</c:v>
                </c:pt>
                <c:pt idx="14448">
                  <c:v>5.9472499999999999E-8</c:v>
                </c:pt>
                <c:pt idx="14449">
                  <c:v>5.9478700000000003E-8</c:v>
                </c:pt>
                <c:pt idx="14450">
                  <c:v>5.9485E-8</c:v>
                </c:pt>
                <c:pt idx="14451">
                  <c:v>5.9491199999999997E-8</c:v>
                </c:pt>
                <c:pt idx="14452">
                  <c:v>5.9497500000000001E-8</c:v>
                </c:pt>
                <c:pt idx="14453">
                  <c:v>5.9503699999999998E-8</c:v>
                </c:pt>
                <c:pt idx="14454">
                  <c:v>5.9510000000000001E-8</c:v>
                </c:pt>
                <c:pt idx="14455">
                  <c:v>5.9516199999999999E-8</c:v>
                </c:pt>
                <c:pt idx="14456">
                  <c:v>5.9522500000000002E-8</c:v>
                </c:pt>
                <c:pt idx="14457">
                  <c:v>5.95287E-8</c:v>
                </c:pt>
                <c:pt idx="14458">
                  <c:v>5.9534999999999997E-8</c:v>
                </c:pt>
                <c:pt idx="14459">
                  <c:v>5.9541200000000001E-8</c:v>
                </c:pt>
                <c:pt idx="14460">
                  <c:v>5.9547499999999998E-8</c:v>
                </c:pt>
                <c:pt idx="14461">
                  <c:v>5.9553700000000002E-8</c:v>
                </c:pt>
                <c:pt idx="14462">
                  <c:v>5.9559999999999999E-8</c:v>
                </c:pt>
                <c:pt idx="14463">
                  <c:v>5.9566200000000003E-8</c:v>
                </c:pt>
                <c:pt idx="14464">
                  <c:v>5.95725E-8</c:v>
                </c:pt>
                <c:pt idx="14465">
                  <c:v>5.9578699999999997E-8</c:v>
                </c:pt>
                <c:pt idx="14466">
                  <c:v>5.9585000000000001E-8</c:v>
                </c:pt>
                <c:pt idx="14467">
                  <c:v>5.9591199999999998E-8</c:v>
                </c:pt>
                <c:pt idx="14468">
                  <c:v>5.9597500000000001E-8</c:v>
                </c:pt>
                <c:pt idx="14469">
                  <c:v>5.9603699999999999E-8</c:v>
                </c:pt>
                <c:pt idx="14470">
                  <c:v>5.9610000000000002E-8</c:v>
                </c:pt>
                <c:pt idx="14471">
                  <c:v>5.9616199999999994E-8</c:v>
                </c:pt>
                <c:pt idx="14472">
                  <c:v>5.9622500000000003E-8</c:v>
                </c:pt>
                <c:pt idx="14473">
                  <c:v>5.9628699999999994E-8</c:v>
                </c:pt>
                <c:pt idx="14474">
                  <c:v>5.9635000000000004E-8</c:v>
                </c:pt>
                <c:pt idx="14475">
                  <c:v>5.9641199999999995E-8</c:v>
                </c:pt>
                <c:pt idx="14476">
                  <c:v>5.9647500000000005E-8</c:v>
                </c:pt>
                <c:pt idx="14477">
                  <c:v>5.9653699999999996E-8</c:v>
                </c:pt>
                <c:pt idx="14478">
                  <c:v>5.9660000000000006E-8</c:v>
                </c:pt>
                <c:pt idx="14479">
                  <c:v>5.9666199999999997E-8</c:v>
                </c:pt>
                <c:pt idx="14480">
                  <c:v>5.9672499999999994E-8</c:v>
                </c:pt>
                <c:pt idx="14481">
                  <c:v>5.9678699999999998E-8</c:v>
                </c:pt>
                <c:pt idx="14482">
                  <c:v>5.9684999999999995E-8</c:v>
                </c:pt>
                <c:pt idx="14483">
                  <c:v>5.9691199999999999E-8</c:v>
                </c:pt>
                <c:pt idx="14484">
                  <c:v>5.9697499999999996E-8</c:v>
                </c:pt>
                <c:pt idx="14485">
                  <c:v>5.97037E-8</c:v>
                </c:pt>
                <c:pt idx="14486">
                  <c:v>5.9709999999999997E-8</c:v>
                </c:pt>
                <c:pt idx="14487">
                  <c:v>5.9716200000000001E-8</c:v>
                </c:pt>
                <c:pt idx="14488">
                  <c:v>5.9722499999999998E-8</c:v>
                </c:pt>
                <c:pt idx="14489">
                  <c:v>5.9728700000000002E-8</c:v>
                </c:pt>
                <c:pt idx="14490">
                  <c:v>5.9734999999999999E-8</c:v>
                </c:pt>
                <c:pt idx="14491">
                  <c:v>5.9741200000000003E-8</c:v>
                </c:pt>
                <c:pt idx="14492">
                  <c:v>5.9747499999999999E-8</c:v>
                </c:pt>
                <c:pt idx="14493">
                  <c:v>5.9753700000000004E-8</c:v>
                </c:pt>
                <c:pt idx="14494">
                  <c:v>5.976E-8</c:v>
                </c:pt>
                <c:pt idx="14495">
                  <c:v>5.9766200000000005E-8</c:v>
                </c:pt>
                <c:pt idx="14496">
                  <c:v>5.9772500000000001E-8</c:v>
                </c:pt>
                <c:pt idx="14497">
                  <c:v>5.9778700000000006E-8</c:v>
                </c:pt>
                <c:pt idx="14498">
                  <c:v>5.9785000000000002E-8</c:v>
                </c:pt>
                <c:pt idx="14499">
                  <c:v>5.9791199999999993E-8</c:v>
                </c:pt>
                <c:pt idx="14500">
                  <c:v>5.9797500000000003E-8</c:v>
                </c:pt>
                <c:pt idx="14501">
                  <c:v>5.9803699999999994E-8</c:v>
                </c:pt>
                <c:pt idx="14502">
                  <c:v>5.9810000000000004E-8</c:v>
                </c:pt>
                <c:pt idx="14503">
                  <c:v>5.9816199999999995E-8</c:v>
                </c:pt>
                <c:pt idx="14504">
                  <c:v>5.9822500000000005E-8</c:v>
                </c:pt>
                <c:pt idx="14505">
                  <c:v>5.9828699999999996E-8</c:v>
                </c:pt>
                <c:pt idx="14506">
                  <c:v>5.9835000000000006E-8</c:v>
                </c:pt>
                <c:pt idx="14507">
                  <c:v>5.9841199999999997E-8</c:v>
                </c:pt>
                <c:pt idx="14508">
                  <c:v>5.9847499999999994E-8</c:v>
                </c:pt>
                <c:pt idx="14509">
                  <c:v>5.9853699999999998E-8</c:v>
                </c:pt>
                <c:pt idx="14510">
                  <c:v>5.9859999999999995E-8</c:v>
                </c:pt>
                <c:pt idx="14511">
                  <c:v>5.9866199999999999E-8</c:v>
                </c:pt>
                <c:pt idx="14512">
                  <c:v>5.9872499999999996E-8</c:v>
                </c:pt>
                <c:pt idx="14513">
                  <c:v>5.98787E-8</c:v>
                </c:pt>
                <c:pt idx="14514">
                  <c:v>5.9884999999999997E-8</c:v>
                </c:pt>
                <c:pt idx="14515">
                  <c:v>5.9891200000000001E-8</c:v>
                </c:pt>
                <c:pt idx="14516">
                  <c:v>5.9897499999999998E-8</c:v>
                </c:pt>
                <c:pt idx="14517">
                  <c:v>5.9903700000000002E-8</c:v>
                </c:pt>
                <c:pt idx="14518">
                  <c:v>5.9909999999999998E-8</c:v>
                </c:pt>
                <c:pt idx="14519">
                  <c:v>5.9916200000000003E-8</c:v>
                </c:pt>
                <c:pt idx="14520">
                  <c:v>5.9922499999999999E-8</c:v>
                </c:pt>
                <c:pt idx="14521">
                  <c:v>5.9928700000000004E-8</c:v>
                </c:pt>
                <c:pt idx="14522">
                  <c:v>5.9935E-8</c:v>
                </c:pt>
                <c:pt idx="14523">
                  <c:v>5.9941200000000005E-8</c:v>
                </c:pt>
                <c:pt idx="14524">
                  <c:v>5.9947500000000001E-8</c:v>
                </c:pt>
                <c:pt idx="14525">
                  <c:v>5.9953700000000006E-8</c:v>
                </c:pt>
                <c:pt idx="14526">
                  <c:v>5.9960000000000002E-8</c:v>
                </c:pt>
                <c:pt idx="14527">
                  <c:v>5.9966200000000007E-8</c:v>
                </c:pt>
                <c:pt idx="14528">
                  <c:v>5.9972500000000003E-8</c:v>
                </c:pt>
                <c:pt idx="14529">
                  <c:v>5.9978699999999994E-8</c:v>
                </c:pt>
                <c:pt idx="14530">
                  <c:v>5.9985000000000004E-8</c:v>
                </c:pt>
                <c:pt idx="14531">
                  <c:v>5.9991199999999995E-8</c:v>
                </c:pt>
                <c:pt idx="14532">
                  <c:v>5.9997500000000005E-8</c:v>
                </c:pt>
                <c:pt idx="14533">
                  <c:v>6.0003699999999996E-8</c:v>
                </c:pt>
                <c:pt idx="14534">
                  <c:v>6.0010000000000006E-8</c:v>
                </c:pt>
                <c:pt idx="14535">
                  <c:v>6.0016199999999997E-8</c:v>
                </c:pt>
                <c:pt idx="14536">
                  <c:v>6.0022499999999994E-8</c:v>
                </c:pt>
                <c:pt idx="14537">
                  <c:v>6.0028699999999998E-8</c:v>
                </c:pt>
                <c:pt idx="14538">
                  <c:v>6.0034999999999995E-8</c:v>
                </c:pt>
                <c:pt idx="14539">
                  <c:v>6.0041199999999999E-8</c:v>
                </c:pt>
                <c:pt idx="14540">
                  <c:v>6.0047499999999996E-8</c:v>
                </c:pt>
                <c:pt idx="14541">
                  <c:v>6.00537E-8</c:v>
                </c:pt>
                <c:pt idx="14542">
                  <c:v>6.0059999999999996E-8</c:v>
                </c:pt>
                <c:pt idx="14543">
                  <c:v>6.0066200000000001E-8</c:v>
                </c:pt>
                <c:pt idx="14544">
                  <c:v>6.0072499999999997E-8</c:v>
                </c:pt>
                <c:pt idx="14545">
                  <c:v>6.0078700000000002E-8</c:v>
                </c:pt>
                <c:pt idx="14546">
                  <c:v>6.0084999999999998E-8</c:v>
                </c:pt>
                <c:pt idx="14547">
                  <c:v>6.0091200000000003E-8</c:v>
                </c:pt>
                <c:pt idx="14548">
                  <c:v>6.0097499999999999E-8</c:v>
                </c:pt>
                <c:pt idx="14549">
                  <c:v>6.0103700000000004E-8</c:v>
                </c:pt>
                <c:pt idx="14550">
                  <c:v>6.011E-8</c:v>
                </c:pt>
                <c:pt idx="14551">
                  <c:v>6.0116200000000005E-8</c:v>
                </c:pt>
                <c:pt idx="14552">
                  <c:v>6.0122500000000001E-8</c:v>
                </c:pt>
                <c:pt idx="14553">
                  <c:v>6.0128700000000006E-8</c:v>
                </c:pt>
                <c:pt idx="14554">
                  <c:v>6.0135000000000002E-8</c:v>
                </c:pt>
                <c:pt idx="14555">
                  <c:v>6.0141200000000007E-8</c:v>
                </c:pt>
                <c:pt idx="14556">
                  <c:v>6.0147500000000003E-8</c:v>
                </c:pt>
                <c:pt idx="14557">
                  <c:v>6.0153699999999994E-8</c:v>
                </c:pt>
                <c:pt idx="14558">
                  <c:v>6.0160000000000004E-8</c:v>
                </c:pt>
                <c:pt idx="14559">
                  <c:v>6.0166199999999995E-8</c:v>
                </c:pt>
                <c:pt idx="14560">
                  <c:v>6.0172500000000005E-8</c:v>
                </c:pt>
                <c:pt idx="14561">
                  <c:v>6.0178699999999996E-8</c:v>
                </c:pt>
                <c:pt idx="14562">
                  <c:v>6.0185000000000006E-8</c:v>
                </c:pt>
                <c:pt idx="14563">
                  <c:v>6.0191199999999997E-8</c:v>
                </c:pt>
                <c:pt idx="14564">
                  <c:v>6.0197499999999994E-8</c:v>
                </c:pt>
                <c:pt idx="14565">
                  <c:v>6.0203699999999998E-8</c:v>
                </c:pt>
                <c:pt idx="14566">
                  <c:v>6.0209999999999995E-8</c:v>
                </c:pt>
                <c:pt idx="14567">
                  <c:v>6.0216199999999999E-8</c:v>
                </c:pt>
                <c:pt idx="14568">
                  <c:v>6.0222499999999995E-8</c:v>
                </c:pt>
                <c:pt idx="14569">
                  <c:v>6.02287E-8</c:v>
                </c:pt>
                <c:pt idx="14570">
                  <c:v>6.0234999999999996E-8</c:v>
                </c:pt>
                <c:pt idx="14571">
                  <c:v>6.0241200000000001E-8</c:v>
                </c:pt>
                <c:pt idx="14572">
                  <c:v>6.0247499999999997E-8</c:v>
                </c:pt>
                <c:pt idx="14573">
                  <c:v>6.0253700000000002E-8</c:v>
                </c:pt>
                <c:pt idx="14574">
                  <c:v>6.0259999999999998E-8</c:v>
                </c:pt>
                <c:pt idx="14575">
                  <c:v>6.0266200000000003E-8</c:v>
                </c:pt>
                <c:pt idx="14576">
                  <c:v>6.0272499999999999E-8</c:v>
                </c:pt>
                <c:pt idx="14577">
                  <c:v>6.0278700000000004E-8</c:v>
                </c:pt>
                <c:pt idx="14578">
                  <c:v>6.0285E-8</c:v>
                </c:pt>
                <c:pt idx="14579">
                  <c:v>6.0291200000000005E-8</c:v>
                </c:pt>
                <c:pt idx="14580">
                  <c:v>6.0297500000000001E-8</c:v>
                </c:pt>
                <c:pt idx="14581">
                  <c:v>6.0303700000000005E-8</c:v>
                </c:pt>
                <c:pt idx="14582">
                  <c:v>6.0310000000000002E-8</c:v>
                </c:pt>
                <c:pt idx="14583">
                  <c:v>6.0316200000000006E-8</c:v>
                </c:pt>
                <c:pt idx="14584">
                  <c:v>6.0322500000000003E-8</c:v>
                </c:pt>
                <c:pt idx="14585">
                  <c:v>6.0328699999999994E-8</c:v>
                </c:pt>
                <c:pt idx="14586">
                  <c:v>6.0335000000000004E-8</c:v>
                </c:pt>
                <c:pt idx="14587">
                  <c:v>6.0341199999999995E-8</c:v>
                </c:pt>
                <c:pt idx="14588">
                  <c:v>6.0347500000000005E-8</c:v>
                </c:pt>
                <c:pt idx="14589">
                  <c:v>6.0353699999999996E-8</c:v>
                </c:pt>
                <c:pt idx="14590">
                  <c:v>6.0360000000000006E-8</c:v>
                </c:pt>
                <c:pt idx="14591">
                  <c:v>6.0366199999999997E-8</c:v>
                </c:pt>
                <c:pt idx="14592">
                  <c:v>6.0372499999999994E-8</c:v>
                </c:pt>
                <c:pt idx="14593">
                  <c:v>6.0378699999999998E-8</c:v>
                </c:pt>
                <c:pt idx="14594">
                  <c:v>6.0384999999999994E-8</c:v>
                </c:pt>
                <c:pt idx="14595">
                  <c:v>6.0391199999999999E-8</c:v>
                </c:pt>
                <c:pt idx="14596">
                  <c:v>6.0397499999999995E-8</c:v>
                </c:pt>
                <c:pt idx="14597">
                  <c:v>6.04037E-8</c:v>
                </c:pt>
                <c:pt idx="14598">
                  <c:v>6.0409999999999996E-8</c:v>
                </c:pt>
                <c:pt idx="14599">
                  <c:v>6.0416200000000001E-8</c:v>
                </c:pt>
                <c:pt idx="14600">
                  <c:v>6.0422499999999997E-8</c:v>
                </c:pt>
                <c:pt idx="14601">
                  <c:v>6.0428700000000002E-8</c:v>
                </c:pt>
                <c:pt idx="14602">
                  <c:v>6.0434999999999998E-8</c:v>
                </c:pt>
                <c:pt idx="14603">
                  <c:v>6.0441200000000003E-8</c:v>
                </c:pt>
                <c:pt idx="14604">
                  <c:v>6.0447499999999999E-8</c:v>
                </c:pt>
                <c:pt idx="14605">
                  <c:v>6.0453700000000004E-8</c:v>
                </c:pt>
                <c:pt idx="14606">
                  <c:v>6.046E-8</c:v>
                </c:pt>
                <c:pt idx="14607">
                  <c:v>6.0466200000000004E-8</c:v>
                </c:pt>
                <c:pt idx="14608">
                  <c:v>6.0472500000000001E-8</c:v>
                </c:pt>
                <c:pt idx="14609">
                  <c:v>6.0478700000000005E-8</c:v>
                </c:pt>
                <c:pt idx="14610">
                  <c:v>6.0485000000000002E-8</c:v>
                </c:pt>
                <c:pt idx="14611">
                  <c:v>6.0491200000000006E-8</c:v>
                </c:pt>
                <c:pt idx="14612">
                  <c:v>6.0497500000000003E-8</c:v>
                </c:pt>
                <c:pt idx="14613">
                  <c:v>6.0503699999999994E-8</c:v>
                </c:pt>
                <c:pt idx="14614">
                  <c:v>6.0510000000000004E-8</c:v>
                </c:pt>
                <c:pt idx="14615">
                  <c:v>6.0516199999999995E-8</c:v>
                </c:pt>
                <c:pt idx="14616">
                  <c:v>6.0522500000000005E-8</c:v>
                </c:pt>
                <c:pt idx="14617">
                  <c:v>6.0528699999999996E-8</c:v>
                </c:pt>
                <c:pt idx="14618">
                  <c:v>6.0535000000000006E-8</c:v>
                </c:pt>
                <c:pt idx="14619">
                  <c:v>6.0541199999999997E-8</c:v>
                </c:pt>
                <c:pt idx="14620">
                  <c:v>6.0547499999999993E-8</c:v>
                </c:pt>
                <c:pt idx="14621">
                  <c:v>6.0553699999999998E-8</c:v>
                </c:pt>
                <c:pt idx="14622">
                  <c:v>6.0559999999999994E-8</c:v>
                </c:pt>
                <c:pt idx="14623">
                  <c:v>6.0566199999999999E-8</c:v>
                </c:pt>
                <c:pt idx="14624">
                  <c:v>6.0572499999999995E-8</c:v>
                </c:pt>
                <c:pt idx="14625">
                  <c:v>6.05787E-8</c:v>
                </c:pt>
                <c:pt idx="14626">
                  <c:v>6.0584999999999996E-8</c:v>
                </c:pt>
                <c:pt idx="14627">
                  <c:v>6.0591200000000001E-8</c:v>
                </c:pt>
                <c:pt idx="14628">
                  <c:v>6.0597499999999997E-8</c:v>
                </c:pt>
                <c:pt idx="14629">
                  <c:v>6.0603700000000002E-8</c:v>
                </c:pt>
                <c:pt idx="14630">
                  <c:v>6.0609999999999998E-8</c:v>
                </c:pt>
                <c:pt idx="14631">
                  <c:v>6.0616200000000002E-8</c:v>
                </c:pt>
                <c:pt idx="14632">
                  <c:v>6.0622499999999999E-8</c:v>
                </c:pt>
                <c:pt idx="14633">
                  <c:v>6.0628700000000003E-8</c:v>
                </c:pt>
                <c:pt idx="14634">
                  <c:v>6.0635E-8</c:v>
                </c:pt>
                <c:pt idx="14635">
                  <c:v>6.0641200000000004E-8</c:v>
                </c:pt>
                <c:pt idx="14636">
                  <c:v>6.0647500000000001E-8</c:v>
                </c:pt>
                <c:pt idx="14637">
                  <c:v>6.0653700000000005E-8</c:v>
                </c:pt>
                <c:pt idx="14638">
                  <c:v>6.0660000000000002E-8</c:v>
                </c:pt>
                <c:pt idx="14639">
                  <c:v>6.0666200000000006E-8</c:v>
                </c:pt>
                <c:pt idx="14640">
                  <c:v>6.0672500000000003E-8</c:v>
                </c:pt>
                <c:pt idx="14641">
                  <c:v>6.0678699999999994E-8</c:v>
                </c:pt>
                <c:pt idx="14642">
                  <c:v>6.0685000000000004E-8</c:v>
                </c:pt>
                <c:pt idx="14643">
                  <c:v>6.0691199999999995E-8</c:v>
                </c:pt>
                <c:pt idx="14644">
                  <c:v>6.0697500000000005E-8</c:v>
                </c:pt>
                <c:pt idx="14645">
                  <c:v>6.0703699999999996E-8</c:v>
                </c:pt>
                <c:pt idx="14646">
                  <c:v>6.0710000000000006E-8</c:v>
                </c:pt>
                <c:pt idx="14647">
                  <c:v>6.0716199999999997E-8</c:v>
                </c:pt>
                <c:pt idx="14648">
                  <c:v>6.0722500000000007E-8</c:v>
                </c:pt>
                <c:pt idx="14649">
                  <c:v>6.0728699999999998E-8</c:v>
                </c:pt>
                <c:pt idx="14650">
                  <c:v>6.0734999999999994E-8</c:v>
                </c:pt>
                <c:pt idx="14651">
                  <c:v>6.0741199999999999E-8</c:v>
                </c:pt>
                <c:pt idx="14652">
                  <c:v>6.0747499999999995E-8</c:v>
                </c:pt>
                <c:pt idx="14653">
                  <c:v>6.07537E-8</c:v>
                </c:pt>
                <c:pt idx="14654">
                  <c:v>6.0759999999999996E-8</c:v>
                </c:pt>
                <c:pt idx="14655">
                  <c:v>6.0766200000000001E-8</c:v>
                </c:pt>
                <c:pt idx="14656">
                  <c:v>6.0772499999999997E-8</c:v>
                </c:pt>
                <c:pt idx="14657">
                  <c:v>6.0778700000000001E-8</c:v>
                </c:pt>
                <c:pt idx="14658">
                  <c:v>6.0784999999999998E-8</c:v>
                </c:pt>
                <c:pt idx="14659">
                  <c:v>6.0791200000000002E-8</c:v>
                </c:pt>
                <c:pt idx="14660">
                  <c:v>6.0797499999999999E-8</c:v>
                </c:pt>
                <c:pt idx="14661">
                  <c:v>6.0803700000000003E-8</c:v>
                </c:pt>
                <c:pt idx="14662">
                  <c:v>6.081E-8</c:v>
                </c:pt>
                <c:pt idx="14663">
                  <c:v>6.0816200000000004E-8</c:v>
                </c:pt>
                <c:pt idx="14664">
                  <c:v>6.0822500000000001E-8</c:v>
                </c:pt>
                <c:pt idx="14665">
                  <c:v>6.0828700000000005E-8</c:v>
                </c:pt>
                <c:pt idx="14666">
                  <c:v>6.0835000000000002E-8</c:v>
                </c:pt>
                <c:pt idx="14667">
                  <c:v>6.0841200000000006E-8</c:v>
                </c:pt>
                <c:pt idx="14668">
                  <c:v>6.0847500000000003E-8</c:v>
                </c:pt>
                <c:pt idx="14669">
                  <c:v>6.0853699999999994E-8</c:v>
                </c:pt>
                <c:pt idx="14670">
                  <c:v>6.0860000000000004E-8</c:v>
                </c:pt>
                <c:pt idx="14671">
                  <c:v>6.0866199999999995E-8</c:v>
                </c:pt>
                <c:pt idx="14672">
                  <c:v>6.0872500000000005E-8</c:v>
                </c:pt>
                <c:pt idx="14673">
                  <c:v>6.0878699999999996E-8</c:v>
                </c:pt>
                <c:pt idx="14674">
                  <c:v>6.0885000000000006E-8</c:v>
                </c:pt>
                <c:pt idx="14675">
                  <c:v>6.0891199999999997E-8</c:v>
                </c:pt>
                <c:pt idx="14676">
                  <c:v>6.0897500000000006E-8</c:v>
                </c:pt>
                <c:pt idx="14677">
                  <c:v>6.0903699999999998E-8</c:v>
                </c:pt>
                <c:pt idx="14678">
                  <c:v>6.0909999999999994E-8</c:v>
                </c:pt>
                <c:pt idx="14679">
                  <c:v>6.0916199999999999E-8</c:v>
                </c:pt>
                <c:pt idx="14680">
                  <c:v>6.0922499999999995E-8</c:v>
                </c:pt>
                <c:pt idx="14681">
                  <c:v>6.09287E-8</c:v>
                </c:pt>
                <c:pt idx="14682">
                  <c:v>6.0934999999999996E-8</c:v>
                </c:pt>
                <c:pt idx="14683">
                  <c:v>6.09412E-8</c:v>
                </c:pt>
                <c:pt idx="14684">
                  <c:v>6.0947499999999997E-8</c:v>
                </c:pt>
                <c:pt idx="14685">
                  <c:v>6.0953700000000001E-8</c:v>
                </c:pt>
                <c:pt idx="14686">
                  <c:v>6.0959999999999998E-8</c:v>
                </c:pt>
                <c:pt idx="14687">
                  <c:v>6.0966200000000002E-8</c:v>
                </c:pt>
                <c:pt idx="14688">
                  <c:v>6.0972499999999999E-8</c:v>
                </c:pt>
                <c:pt idx="14689">
                  <c:v>6.0978700000000003E-8</c:v>
                </c:pt>
                <c:pt idx="14690">
                  <c:v>6.0985E-8</c:v>
                </c:pt>
                <c:pt idx="14691">
                  <c:v>6.0991200000000004E-8</c:v>
                </c:pt>
                <c:pt idx="14692">
                  <c:v>6.0997500000000001E-8</c:v>
                </c:pt>
                <c:pt idx="14693">
                  <c:v>6.1003700000000005E-8</c:v>
                </c:pt>
                <c:pt idx="14694">
                  <c:v>6.1010000000000002E-8</c:v>
                </c:pt>
                <c:pt idx="14695">
                  <c:v>6.1016200000000006E-8</c:v>
                </c:pt>
                <c:pt idx="14696">
                  <c:v>6.1022500000000003E-8</c:v>
                </c:pt>
                <c:pt idx="14697">
                  <c:v>6.1028699999999994E-8</c:v>
                </c:pt>
                <c:pt idx="14698">
                  <c:v>6.1035000000000004E-8</c:v>
                </c:pt>
                <c:pt idx="14699">
                  <c:v>6.1041199999999995E-8</c:v>
                </c:pt>
                <c:pt idx="14700">
                  <c:v>6.1047500000000005E-8</c:v>
                </c:pt>
                <c:pt idx="14701">
                  <c:v>6.1053699999999996E-8</c:v>
                </c:pt>
                <c:pt idx="14702">
                  <c:v>6.1060000000000005E-8</c:v>
                </c:pt>
                <c:pt idx="14703">
                  <c:v>6.1066199999999997E-8</c:v>
                </c:pt>
                <c:pt idx="14704">
                  <c:v>6.1072500000000006E-8</c:v>
                </c:pt>
                <c:pt idx="14705">
                  <c:v>6.1078699999999998E-8</c:v>
                </c:pt>
                <c:pt idx="14706">
                  <c:v>6.1084999999999994E-8</c:v>
                </c:pt>
                <c:pt idx="14707">
                  <c:v>6.1091199999999998E-8</c:v>
                </c:pt>
                <c:pt idx="14708">
                  <c:v>6.1097499999999995E-8</c:v>
                </c:pt>
                <c:pt idx="14709">
                  <c:v>6.1103699999999999E-8</c:v>
                </c:pt>
                <c:pt idx="14710">
                  <c:v>6.1109999999999996E-8</c:v>
                </c:pt>
                <c:pt idx="14711">
                  <c:v>6.11162E-8</c:v>
                </c:pt>
                <c:pt idx="14712">
                  <c:v>6.1122499999999997E-8</c:v>
                </c:pt>
                <c:pt idx="14713">
                  <c:v>6.1128700000000001E-8</c:v>
                </c:pt>
                <c:pt idx="14714">
                  <c:v>6.1134999999999998E-8</c:v>
                </c:pt>
                <c:pt idx="14715">
                  <c:v>6.1141200000000002E-8</c:v>
                </c:pt>
                <c:pt idx="14716">
                  <c:v>6.1147499999999999E-8</c:v>
                </c:pt>
                <c:pt idx="14717">
                  <c:v>6.1153700000000003E-8</c:v>
                </c:pt>
                <c:pt idx="14718">
                  <c:v>6.116E-8</c:v>
                </c:pt>
                <c:pt idx="14719">
                  <c:v>6.1166200000000004E-8</c:v>
                </c:pt>
                <c:pt idx="14720">
                  <c:v>6.1172500000000001E-8</c:v>
                </c:pt>
                <c:pt idx="14721">
                  <c:v>6.1178700000000005E-8</c:v>
                </c:pt>
                <c:pt idx="14722">
                  <c:v>6.1185000000000002E-8</c:v>
                </c:pt>
                <c:pt idx="14723">
                  <c:v>6.1191200000000006E-8</c:v>
                </c:pt>
                <c:pt idx="14724">
                  <c:v>6.1197500000000003E-8</c:v>
                </c:pt>
                <c:pt idx="14725">
                  <c:v>6.1203699999999994E-8</c:v>
                </c:pt>
                <c:pt idx="14726">
                  <c:v>6.1210000000000003E-8</c:v>
                </c:pt>
                <c:pt idx="14727">
                  <c:v>6.1216199999999995E-8</c:v>
                </c:pt>
                <c:pt idx="14728">
                  <c:v>6.1222500000000004E-8</c:v>
                </c:pt>
                <c:pt idx="14729">
                  <c:v>6.1228699999999996E-8</c:v>
                </c:pt>
                <c:pt idx="14730">
                  <c:v>6.1235000000000005E-8</c:v>
                </c:pt>
                <c:pt idx="14731">
                  <c:v>6.1241199999999997E-8</c:v>
                </c:pt>
                <c:pt idx="14732">
                  <c:v>6.1247500000000006E-8</c:v>
                </c:pt>
                <c:pt idx="14733">
                  <c:v>6.1253699999999997E-8</c:v>
                </c:pt>
                <c:pt idx="14734">
                  <c:v>6.1259999999999994E-8</c:v>
                </c:pt>
                <c:pt idx="14735">
                  <c:v>6.1266199999999998E-8</c:v>
                </c:pt>
                <c:pt idx="14736">
                  <c:v>6.1272499999999995E-8</c:v>
                </c:pt>
                <c:pt idx="14737">
                  <c:v>6.1278699999999999E-8</c:v>
                </c:pt>
                <c:pt idx="14738">
                  <c:v>6.1284999999999996E-8</c:v>
                </c:pt>
                <c:pt idx="14739">
                  <c:v>6.12912E-8</c:v>
                </c:pt>
                <c:pt idx="14740">
                  <c:v>6.1297499999999997E-8</c:v>
                </c:pt>
                <c:pt idx="14741">
                  <c:v>6.1303700000000001E-8</c:v>
                </c:pt>
                <c:pt idx="14742">
                  <c:v>6.1309999999999998E-8</c:v>
                </c:pt>
                <c:pt idx="14743">
                  <c:v>6.1316200000000002E-8</c:v>
                </c:pt>
                <c:pt idx="14744">
                  <c:v>6.1322499999999999E-8</c:v>
                </c:pt>
                <c:pt idx="14745">
                  <c:v>6.1328700000000003E-8</c:v>
                </c:pt>
                <c:pt idx="14746">
                  <c:v>6.1335E-8</c:v>
                </c:pt>
                <c:pt idx="14747">
                  <c:v>6.1341200000000004E-8</c:v>
                </c:pt>
                <c:pt idx="14748">
                  <c:v>6.1347500000000001E-8</c:v>
                </c:pt>
                <c:pt idx="14749">
                  <c:v>6.1353700000000005E-8</c:v>
                </c:pt>
                <c:pt idx="14750">
                  <c:v>6.1360000000000002E-8</c:v>
                </c:pt>
                <c:pt idx="14751">
                  <c:v>6.1366200000000006E-8</c:v>
                </c:pt>
                <c:pt idx="14752">
                  <c:v>6.1372500000000002E-8</c:v>
                </c:pt>
                <c:pt idx="14753">
                  <c:v>6.1378699999999994E-8</c:v>
                </c:pt>
                <c:pt idx="14754">
                  <c:v>6.1385000000000003E-8</c:v>
                </c:pt>
                <c:pt idx="14755">
                  <c:v>6.1391199999999995E-8</c:v>
                </c:pt>
                <c:pt idx="14756">
                  <c:v>6.1397500000000004E-8</c:v>
                </c:pt>
                <c:pt idx="14757">
                  <c:v>6.1403699999999995E-8</c:v>
                </c:pt>
                <c:pt idx="14758">
                  <c:v>6.1410000000000005E-8</c:v>
                </c:pt>
                <c:pt idx="14759">
                  <c:v>6.1416199999999996E-8</c:v>
                </c:pt>
                <c:pt idx="14760">
                  <c:v>6.1422500000000006E-8</c:v>
                </c:pt>
                <c:pt idx="14761">
                  <c:v>6.1428699999999997E-8</c:v>
                </c:pt>
                <c:pt idx="14762">
                  <c:v>6.1434999999999994E-8</c:v>
                </c:pt>
                <c:pt idx="14763">
                  <c:v>6.1441199999999998E-8</c:v>
                </c:pt>
                <c:pt idx="14764">
                  <c:v>6.1447499999999995E-8</c:v>
                </c:pt>
                <c:pt idx="14765">
                  <c:v>6.1453699999999999E-8</c:v>
                </c:pt>
                <c:pt idx="14766">
                  <c:v>6.1459999999999996E-8</c:v>
                </c:pt>
                <c:pt idx="14767">
                  <c:v>6.14662E-8</c:v>
                </c:pt>
                <c:pt idx="14768">
                  <c:v>6.1472499999999997E-8</c:v>
                </c:pt>
                <c:pt idx="14769">
                  <c:v>6.1478700000000001E-8</c:v>
                </c:pt>
                <c:pt idx="14770">
                  <c:v>6.1484999999999998E-8</c:v>
                </c:pt>
                <c:pt idx="14771">
                  <c:v>6.1491200000000002E-8</c:v>
                </c:pt>
                <c:pt idx="14772">
                  <c:v>6.1497499999999999E-8</c:v>
                </c:pt>
                <c:pt idx="14773">
                  <c:v>6.1503700000000003E-8</c:v>
                </c:pt>
                <c:pt idx="14774">
                  <c:v>6.151E-8</c:v>
                </c:pt>
                <c:pt idx="14775">
                  <c:v>6.1516200000000004E-8</c:v>
                </c:pt>
                <c:pt idx="14776">
                  <c:v>6.15225E-8</c:v>
                </c:pt>
                <c:pt idx="14777">
                  <c:v>6.1528700000000005E-8</c:v>
                </c:pt>
                <c:pt idx="14778">
                  <c:v>6.1535000000000001E-8</c:v>
                </c:pt>
                <c:pt idx="14779">
                  <c:v>6.1541200000000006E-8</c:v>
                </c:pt>
                <c:pt idx="14780">
                  <c:v>6.1547500000000002E-8</c:v>
                </c:pt>
                <c:pt idx="14781">
                  <c:v>6.1553699999999994E-8</c:v>
                </c:pt>
                <c:pt idx="14782">
                  <c:v>6.1560000000000003E-8</c:v>
                </c:pt>
                <c:pt idx="14783">
                  <c:v>6.1566199999999994E-8</c:v>
                </c:pt>
                <c:pt idx="14784">
                  <c:v>6.1572500000000004E-8</c:v>
                </c:pt>
                <c:pt idx="14785">
                  <c:v>6.1578699999999995E-8</c:v>
                </c:pt>
                <c:pt idx="14786">
                  <c:v>6.1585000000000005E-8</c:v>
                </c:pt>
                <c:pt idx="14787">
                  <c:v>6.1591199999999996E-8</c:v>
                </c:pt>
                <c:pt idx="14788">
                  <c:v>6.1597500000000006E-8</c:v>
                </c:pt>
                <c:pt idx="14789">
                  <c:v>6.1603699999999997E-8</c:v>
                </c:pt>
                <c:pt idx="14790">
                  <c:v>6.1609999999999994E-8</c:v>
                </c:pt>
                <c:pt idx="14791">
                  <c:v>6.1616199999999998E-8</c:v>
                </c:pt>
                <c:pt idx="14792">
                  <c:v>6.1622499999999995E-8</c:v>
                </c:pt>
                <c:pt idx="14793">
                  <c:v>6.1628699999999999E-8</c:v>
                </c:pt>
                <c:pt idx="14794">
                  <c:v>6.1634999999999996E-8</c:v>
                </c:pt>
                <c:pt idx="14795">
                  <c:v>6.16412E-8</c:v>
                </c:pt>
                <c:pt idx="14796">
                  <c:v>6.1647499999999997E-8</c:v>
                </c:pt>
                <c:pt idx="14797">
                  <c:v>6.1653700000000001E-8</c:v>
                </c:pt>
                <c:pt idx="14798">
                  <c:v>6.1659999999999998E-8</c:v>
                </c:pt>
                <c:pt idx="14799">
                  <c:v>6.1666200000000002E-8</c:v>
                </c:pt>
                <c:pt idx="14800">
                  <c:v>6.1672499999999999E-8</c:v>
                </c:pt>
                <c:pt idx="14801">
                  <c:v>6.1678700000000003E-8</c:v>
                </c:pt>
                <c:pt idx="14802">
                  <c:v>6.1684999999999999E-8</c:v>
                </c:pt>
                <c:pt idx="14803">
                  <c:v>6.1691200000000004E-8</c:v>
                </c:pt>
                <c:pt idx="14804">
                  <c:v>6.16975E-8</c:v>
                </c:pt>
                <c:pt idx="14805">
                  <c:v>6.1703700000000005E-8</c:v>
                </c:pt>
                <c:pt idx="14806">
                  <c:v>6.1710000000000001E-8</c:v>
                </c:pt>
                <c:pt idx="14807">
                  <c:v>6.1716200000000006E-8</c:v>
                </c:pt>
                <c:pt idx="14808">
                  <c:v>6.1722500000000002E-8</c:v>
                </c:pt>
                <c:pt idx="14809">
                  <c:v>6.1728699999999993E-8</c:v>
                </c:pt>
                <c:pt idx="14810">
                  <c:v>6.1735000000000003E-8</c:v>
                </c:pt>
                <c:pt idx="14811">
                  <c:v>6.1741199999999994E-8</c:v>
                </c:pt>
                <c:pt idx="14812">
                  <c:v>6.1747500000000004E-8</c:v>
                </c:pt>
                <c:pt idx="14813">
                  <c:v>6.1753699999999995E-8</c:v>
                </c:pt>
                <c:pt idx="14814">
                  <c:v>6.1760000000000005E-8</c:v>
                </c:pt>
                <c:pt idx="14815">
                  <c:v>6.1766199999999996E-8</c:v>
                </c:pt>
                <c:pt idx="14816">
                  <c:v>6.1772500000000006E-8</c:v>
                </c:pt>
                <c:pt idx="14817">
                  <c:v>6.1778699999999997E-8</c:v>
                </c:pt>
                <c:pt idx="14818">
                  <c:v>6.1784999999999994E-8</c:v>
                </c:pt>
                <c:pt idx="14819">
                  <c:v>6.1791199999999998E-8</c:v>
                </c:pt>
                <c:pt idx="14820">
                  <c:v>6.1797499999999995E-8</c:v>
                </c:pt>
                <c:pt idx="14821">
                  <c:v>6.1803699999999999E-8</c:v>
                </c:pt>
                <c:pt idx="14822">
                  <c:v>6.1809999999999996E-8</c:v>
                </c:pt>
                <c:pt idx="14823">
                  <c:v>6.18162E-8</c:v>
                </c:pt>
                <c:pt idx="14824">
                  <c:v>6.1822499999999997E-8</c:v>
                </c:pt>
                <c:pt idx="14825">
                  <c:v>6.1828700000000001E-8</c:v>
                </c:pt>
                <c:pt idx="14826">
                  <c:v>6.1834999999999998E-8</c:v>
                </c:pt>
                <c:pt idx="14827">
                  <c:v>6.1841200000000002E-8</c:v>
                </c:pt>
                <c:pt idx="14828">
                  <c:v>6.1847499999999998E-8</c:v>
                </c:pt>
                <c:pt idx="14829">
                  <c:v>6.1853700000000003E-8</c:v>
                </c:pt>
                <c:pt idx="14830">
                  <c:v>6.1859999999999999E-8</c:v>
                </c:pt>
                <c:pt idx="14831">
                  <c:v>6.1866200000000004E-8</c:v>
                </c:pt>
                <c:pt idx="14832">
                  <c:v>6.18725E-8</c:v>
                </c:pt>
                <c:pt idx="14833">
                  <c:v>6.1878700000000005E-8</c:v>
                </c:pt>
                <c:pt idx="14834">
                  <c:v>6.1885000000000001E-8</c:v>
                </c:pt>
                <c:pt idx="14835">
                  <c:v>6.1891200000000006E-8</c:v>
                </c:pt>
                <c:pt idx="14836">
                  <c:v>6.1897500000000002E-8</c:v>
                </c:pt>
                <c:pt idx="14837">
                  <c:v>6.1903700000000007E-8</c:v>
                </c:pt>
                <c:pt idx="14838">
                  <c:v>6.1910000000000003E-8</c:v>
                </c:pt>
                <c:pt idx="14839">
                  <c:v>6.1916199999999994E-8</c:v>
                </c:pt>
                <c:pt idx="14840">
                  <c:v>6.1922500000000004E-8</c:v>
                </c:pt>
                <c:pt idx="14841">
                  <c:v>6.1928699999999995E-8</c:v>
                </c:pt>
                <c:pt idx="14842">
                  <c:v>6.1935000000000005E-8</c:v>
                </c:pt>
                <c:pt idx="14843">
                  <c:v>6.1941199999999996E-8</c:v>
                </c:pt>
                <c:pt idx="14844">
                  <c:v>6.1947500000000006E-8</c:v>
                </c:pt>
                <c:pt idx="14845">
                  <c:v>6.1953699999999997E-8</c:v>
                </c:pt>
                <c:pt idx="14846">
                  <c:v>6.1959999999999994E-8</c:v>
                </c:pt>
                <c:pt idx="14847">
                  <c:v>6.1966199999999998E-8</c:v>
                </c:pt>
                <c:pt idx="14848">
                  <c:v>6.1972499999999995E-8</c:v>
                </c:pt>
                <c:pt idx="14849">
                  <c:v>6.1978699999999999E-8</c:v>
                </c:pt>
                <c:pt idx="14850">
                  <c:v>6.1984999999999996E-8</c:v>
                </c:pt>
                <c:pt idx="14851">
                  <c:v>6.19912E-8</c:v>
                </c:pt>
                <c:pt idx="14852">
                  <c:v>6.1997499999999996E-8</c:v>
                </c:pt>
                <c:pt idx="14853">
                  <c:v>6.2003700000000001E-8</c:v>
                </c:pt>
                <c:pt idx="14854">
                  <c:v>6.2009999999999997E-8</c:v>
                </c:pt>
                <c:pt idx="14855">
                  <c:v>6.2016200000000002E-8</c:v>
                </c:pt>
                <c:pt idx="14856">
                  <c:v>6.2022499999999998E-8</c:v>
                </c:pt>
                <c:pt idx="14857">
                  <c:v>6.2028700000000003E-8</c:v>
                </c:pt>
                <c:pt idx="14858">
                  <c:v>6.2034999999999999E-8</c:v>
                </c:pt>
                <c:pt idx="14859">
                  <c:v>6.2041200000000004E-8</c:v>
                </c:pt>
                <c:pt idx="14860">
                  <c:v>6.20475E-8</c:v>
                </c:pt>
                <c:pt idx="14861">
                  <c:v>6.2053700000000005E-8</c:v>
                </c:pt>
                <c:pt idx="14862">
                  <c:v>6.2060000000000001E-8</c:v>
                </c:pt>
                <c:pt idx="14863">
                  <c:v>6.2066200000000006E-8</c:v>
                </c:pt>
                <c:pt idx="14864">
                  <c:v>6.2072500000000002E-8</c:v>
                </c:pt>
                <c:pt idx="14865">
                  <c:v>6.2078700000000006E-8</c:v>
                </c:pt>
                <c:pt idx="14866">
                  <c:v>6.2085000000000003E-8</c:v>
                </c:pt>
                <c:pt idx="14867">
                  <c:v>6.2091199999999994E-8</c:v>
                </c:pt>
                <c:pt idx="14868">
                  <c:v>6.2097500000000004E-8</c:v>
                </c:pt>
                <c:pt idx="14869">
                  <c:v>6.2103699999999995E-8</c:v>
                </c:pt>
                <c:pt idx="14870">
                  <c:v>6.2110000000000005E-8</c:v>
                </c:pt>
                <c:pt idx="14871">
                  <c:v>6.2116199999999996E-8</c:v>
                </c:pt>
                <c:pt idx="14872">
                  <c:v>6.2122500000000006E-8</c:v>
                </c:pt>
                <c:pt idx="14873">
                  <c:v>6.2128699999999997E-8</c:v>
                </c:pt>
                <c:pt idx="14874">
                  <c:v>6.2134999999999994E-8</c:v>
                </c:pt>
                <c:pt idx="14875">
                  <c:v>6.2141199999999998E-8</c:v>
                </c:pt>
                <c:pt idx="14876">
                  <c:v>6.2147499999999995E-8</c:v>
                </c:pt>
                <c:pt idx="14877">
                  <c:v>6.2153699999999999E-8</c:v>
                </c:pt>
                <c:pt idx="14878">
                  <c:v>6.2159999999999995E-8</c:v>
                </c:pt>
                <c:pt idx="14879">
                  <c:v>6.21662E-8</c:v>
                </c:pt>
                <c:pt idx="14880">
                  <c:v>6.2172499999999996E-8</c:v>
                </c:pt>
                <c:pt idx="14881">
                  <c:v>6.2178700000000001E-8</c:v>
                </c:pt>
                <c:pt idx="14882">
                  <c:v>6.2184999999999997E-8</c:v>
                </c:pt>
                <c:pt idx="14883">
                  <c:v>6.2191200000000002E-8</c:v>
                </c:pt>
                <c:pt idx="14884">
                  <c:v>6.2197499999999998E-8</c:v>
                </c:pt>
                <c:pt idx="14885">
                  <c:v>6.2203700000000003E-8</c:v>
                </c:pt>
                <c:pt idx="14886">
                  <c:v>6.2209999999999999E-8</c:v>
                </c:pt>
                <c:pt idx="14887">
                  <c:v>6.2216200000000004E-8</c:v>
                </c:pt>
                <c:pt idx="14888">
                  <c:v>6.22225E-8</c:v>
                </c:pt>
                <c:pt idx="14889">
                  <c:v>6.2228700000000005E-8</c:v>
                </c:pt>
                <c:pt idx="14890">
                  <c:v>6.2235000000000001E-8</c:v>
                </c:pt>
                <c:pt idx="14891">
                  <c:v>6.2241200000000005E-8</c:v>
                </c:pt>
                <c:pt idx="14892">
                  <c:v>6.2247500000000002E-8</c:v>
                </c:pt>
                <c:pt idx="14893">
                  <c:v>6.2253700000000006E-8</c:v>
                </c:pt>
                <c:pt idx="14894">
                  <c:v>6.2260000000000003E-8</c:v>
                </c:pt>
                <c:pt idx="14895">
                  <c:v>6.2266199999999994E-8</c:v>
                </c:pt>
                <c:pt idx="14896">
                  <c:v>6.2272500000000004E-8</c:v>
                </c:pt>
                <c:pt idx="14897">
                  <c:v>6.2278699999999995E-8</c:v>
                </c:pt>
                <c:pt idx="14898">
                  <c:v>6.2285000000000005E-8</c:v>
                </c:pt>
                <c:pt idx="14899">
                  <c:v>6.2291199999999996E-8</c:v>
                </c:pt>
                <c:pt idx="14900">
                  <c:v>6.2297500000000006E-8</c:v>
                </c:pt>
                <c:pt idx="14901">
                  <c:v>6.2303699999999997E-8</c:v>
                </c:pt>
                <c:pt idx="14902">
                  <c:v>6.2309999999999993E-8</c:v>
                </c:pt>
                <c:pt idx="14903">
                  <c:v>6.2316199999999998E-8</c:v>
                </c:pt>
                <c:pt idx="14904">
                  <c:v>6.2322499999999994E-8</c:v>
                </c:pt>
                <c:pt idx="14905">
                  <c:v>6.2328699999999999E-8</c:v>
                </c:pt>
                <c:pt idx="14906">
                  <c:v>6.2334999999999995E-8</c:v>
                </c:pt>
                <c:pt idx="14907">
                  <c:v>6.23412E-8</c:v>
                </c:pt>
                <c:pt idx="14908">
                  <c:v>6.2347499999999996E-8</c:v>
                </c:pt>
                <c:pt idx="14909">
                  <c:v>6.2353700000000001E-8</c:v>
                </c:pt>
                <c:pt idx="14910">
                  <c:v>6.2359999999999997E-8</c:v>
                </c:pt>
                <c:pt idx="14911">
                  <c:v>6.2366200000000002E-8</c:v>
                </c:pt>
                <c:pt idx="14912">
                  <c:v>6.2372499999999998E-8</c:v>
                </c:pt>
                <c:pt idx="14913">
                  <c:v>6.2378700000000003E-8</c:v>
                </c:pt>
                <c:pt idx="14914">
                  <c:v>6.2384999999999999E-8</c:v>
                </c:pt>
                <c:pt idx="14915">
                  <c:v>6.2391200000000004E-8</c:v>
                </c:pt>
                <c:pt idx="14916">
                  <c:v>6.23975E-8</c:v>
                </c:pt>
                <c:pt idx="14917">
                  <c:v>6.2403700000000004E-8</c:v>
                </c:pt>
                <c:pt idx="14918">
                  <c:v>6.2410000000000001E-8</c:v>
                </c:pt>
                <c:pt idx="14919">
                  <c:v>6.2416200000000005E-8</c:v>
                </c:pt>
                <c:pt idx="14920">
                  <c:v>6.2422500000000002E-8</c:v>
                </c:pt>
                <c:pt idx="14921">
                  <c:v>6.2428700000000006E-8</c:v>
                </c:pt>
                <c:pt idx="14922">
                  <c:v>6.2435000000000003E-8</c:v>
                </c:pt>
                <c:pt idx="14923">
                  <c:v>6.2441199999999994E-8</c:v>
                </c:pt>
                <c:pt idx="14924">
                  <c:v>6.2447500000000004E-8</c:v>
                </c:pt>
                <c:pt idx="14925">
                  <c:v>6.2453699999999995E-8</c:v>
                </c:pt>
                <c:pt idx="14926">
                  <c:v>6.2460000000000005E-8</c:v>
                </c:pt>
                <c:pt idx="14927">
                  <c:v>6.2466199999999996E-8</c:v>
                </c:pt>
                <c:pt idx="14928">
                  <c:v>6.2472500000000006E-8</c:v>
                </c:pt>
                <c:pt idx="14929">
                  <c:v>6.2478699999999997E-8</c:v>
                </c:pt>
                <c:pt idx="14930">
                  <c:v>6.2484999999999993E-8</c:v>
                </c:pt>
                <c:pt idx="14931">
                  <c:v>6.2491199999999998E-8</c:v>
                </c:pt>
                <c:pt idx="14932">
                  <c:v>6.2497499999999994E-8</c:v>
                </c:pt>
                <c:pt idx="14933">
                  <c:v>6.2503699999999999E-8</c:v>
                </c:pt>
                <c:pt idx="14934">
                  <c:v>6.2509999999999995E-8</c:v>
                </c:pt>
                <c:pt idx="14935">
                  <c:v>6.25162E-8</c:v>
                </c:pt>
                <c:pt idx="14936">
                  <c:v>6.2522499999999996E-8</c:v>
                </c:pt>
                <c:pt idx="14937">
                  <c:v>6.2528700000000001E-8</c:v>
                </c:pt>
                <c:pt idx="14938">
                  <c:v>6.2534999999999997E-8</c:v>
                </c:pt>
                <c:pt idx="14939">
                  <c:v>6.2541200000000002E-8</c:v>
                </c:pt>
                <c:pt idx="14940">
                  <c:v>6.2547499999999998E-8</c:v>
                </c:pt>
                <c:pt idx="14941">
                  <c:v>6.2553700000000002E-8</c:v>
                </c:pt>
                <c:pt idx="14942">
                  <c:v>6.2559999999999999E-8</c:v>
                </c:pt>
                <c:pt idx="14943">
                  <c:v>6.2566200000000003E-8</c:v>
                </c:pt>
                <c:pt idx="14944">
                  <c:v>6.25725E-8</c:v>
                </c:pt>
                <c:pt idx="14945">
                  <c:v>6.2578700000000004E-8</c:v>
                </c:pt>
                <c:pt idx="14946">
                  <c:v>6.2585000000000001E-8</c:v>
                </c:pt>
                <c:pt idx="14947">
                  <c:v>6.2591200000000005E-8</c:v>
                </c:pt>
                <c:pt idx="14948">
                  <c:v>6.2597500000000002E-8</c:v>
                </c:pt>
                <c:pt idx="14949">
                  <c:v>6.2603700000000006E-8</c:v>
                </c:pt>
                <c:pt idx="14950">
                  <c:v>6.2610000000000003E-8</c:v>
                </c:pt>
                <c:pt idx="14951">
                  <c:v>6.2616199999999994E-8</c:v>
                </c:pt>
                <c:pt idx="14952">
                  <c:v>6.2622500000000004E-8</c:v>
                </c:pt>
                <c:pt idx="14953">
                  <c:v>6.2628699999999995E-8</c:v>
                </c:pt>
                <c:pt idx="14954">
                  <c:v>6.2635000000000005E-8</c:v>
                </c:pt>
                <c:pt idx="14955">
                  <c:v>6.2641199999999996E-8</c:v>
                </c:pt>
                <c:pt idx="14956">
                  <c:v>6.2647500000000006E-8</c:v>
                </c:pt>
                <c:pt idx="14957">
                  <c:v>6.2653699999999997E-8</c:v>
                </c:pt>
                <c:pt idx="14958">
                  <c:v>6.2660000000000007E-8</c:v>
                </c:pt>
                <c:pt idx="14959">
                  <c:v>6.2666199999999998E-8</c:v>
                </c:pt>
                <c:pt idx="14960">
                  <c:v>6.2672499999999994E-8</c:v>
                </c:pt>
                <c:pt idx="14961">
                  <c:v>6.2678699999999999E-8</c:v>
                </c:pt>
                <c:pt idx="14962">
                  <c:v>6.2684999999999995E-8</c:v>
                </c:pt>
                <c:pt idx="14963">
                  <c:v>6.26912E-8</c:v>
                </c:pt>
                <c:pt idx="14964">
                  <c:v>6.2697499999999996E-8</c:v>
                </c:pt>
                <c:pt idx="14965">
                  <c:v>6.2703700000000001E-8</c:v>
                </c:pt>
                <c:pt idx="14966">
                  <c:v>6.2709999999999997E-8</c:v>
                </c:pt>
                <c:pt idx="14967">
                  <c:v>6.2716200000000001E-8</c:v>
                </c:pt>
                <c:pt idx="14968">
                  <c:v>6.2722499999999998E-8</c:v>
                </c:pt>
                <c:pt idx="14969">
                  <c:v>6.2728700000000002E-8</c:v>
                </c:pt>
                <c:pt idx="14970">
                  <c:v>6.2734999999999999E-8</c:v>
                </c:pt>
                <c:pt idx="14971">
                  <c:v>6.2741200000000003E-8</c:v>
                </c:pt>
                <c:pt idx="14972">
                  <c:v>6.27475E-8</c:v>
                </c:pt>
                <c:pt idx="14973">
                  <c:v>6.2753700000000004E-8</c:v>
                </c:pt>
                <c:pt idx="14974">
                  <c:v>6.2760000000000001E-8</c:v>
                </c:pt>
                <c:pt idx="14975">
                  <c:v>6.2766200000000005E-8</c:v>
                </c:pt>
                <c:pt idx="14976">
                  <c:v>6.2772500000000002E-8</c:v>
                </c:pt>
                <c:pt idx="14977">
                  <c:v>6.2778700000000006E-8</c:v>
                </c:pt>
                <c:pt idx="14978">
                  <c:v>6.2785000000000003E-8</c:v>
                </c:pt>
                <c:pt idx="14979">
                  <c:v>6.2791199999999994E-8</c:v>
                </c:pt>
                <c:pt idx="14980">
                  <c:v>6.2797500000000004E-8</c:v>
                </c:pt>
                <c:pt idx="14981">
                  <c:v>6.2803699999999995E-8</c:v>
                </c:pt>
                <c:pt idx="14982">
                  <c:v>6.2810000000000005E-8</c:v>
                </c:pt>
                <c:pt idx="14983">
                  <c:v>6.2816199999999996E-8</c:v>
                </c:pt>
                <c:pt idx="14984">
                  <c:v>6.2822500000000006E-8</c:v>
                </c:pt>
                <c:pt idx="14985">
                  <c:v>6.2828699999999997E-8</c:v>
                </c:pt>
                <c:pt idx="14986">
                  <c:v>6.2835000000000006E-8</c:v>
                </c:pt>
                <c:pt idx="14987">
                  <c:v>6.2841199999999998E-8</c:v>
                </c:pt>
                <c:pt idx="14988">
                  <c:v>6.2847499999999994E-8</c:v>
                </c:pt>
                <c:pt idx="14989">
                  <c:v>6.2853699999999999E-8</c:v>
                </c:pt>
                <c:pt idx="14990">
                  <c:v>6.2859999999999995E-8</c:v>
                </c:pt>
                <c:pt idx="14991">
                  <c:v>6.2866199999999999E-8</c:v>
                </c:pt>
                <c:pt idx="14992">
                  <c:v>6.2872499999999996E-8</c:v>
                </c:pt>
                <c:pt idx="14993">
                  <c:v>6.28787E-8</c:v>
                </c:pt>
                <c:pt idx="14994">
                  <c:v>6.2884999999999997E-8</c:v>
                </c:pt>
                <c:pt idx="14995">
                  <c:v>6.2891200000000001E-8</c:v>
                </c:pt>
                <c:pt idx="14996">
                  <c:v>6.2897499999999998E-8</c:v>
                </c:pt>
                <c:pt idx="14997">
                  <c:v>6.2903700000000002E-8</c:v>
                </c:pt>
                <c:pt idx="14998">
                  <c:v>6.2909999999999999E-8</c:v>
                </c:pt>
                <c:pt idx="14999">
                  <c:v>6.2916200000000003E-8</c:v>
                </c:pt>
                <c:pt idx="15000">
                  <c:v>6.29225E-8</c:v>
                </c:pt>
                <c:pt idx="15001">
                  <c:v>6.2928700000000004E-8</c:v>
                </c:pt>
                <c:pt idx="15002">
                  <c:v>6.2935000000000001E-8</c:v>
                </c:pt>
                <c:pt idx="15003">
                  <c:v>6.2941200000000005E-8</c:v>
                </c:pt>
                <c:pt idx="15004">
                  <c:v>6.2947500000000002E-8</c:v>
                </c:pt>
                <c:pt idx="15005">
                  <c:v>6.2953700000000006E-8</c:v>
                </c:pt>
                <c:pt idx="15006">
                  <c:v>6.2960000000000003E-8</c:v>
                </c:pt>
                <c:pt idx="15007">
                  <c:v>6.2966199999999994E-8</c:v>
                </c:pt>
                <c:pt idx="15008">
                  <c:v>6.2972500000000004E-8</c:v>
                </c:pt>
                <c:pt idx="15009">
                  <c:v>6.2978699999999995E-8</c:v>
                </c:pt>
                <c:pt idx="15010">
                  <c:v>6.2985000000000004E-8</c:v>
                </c:pt>
                <c:pt idx="15011">
                  <c:v>6.2991199999999996E-8</c:v>
                </c:pt>
                <c:pt idx="15012">
                  <c:v>6.2997500000000005E-8</c:v>
                </c:pt>
                <c:pt idx="15013">
                  <c:v>6.3003699999999997E-8</c:v>
                </c:pt>
                <c:pt idx="15014">
                  <c:v>6.3010000000000006E-8</c:v>
                </c:pt>
                <c:pt idx="15015">
                  <c:v>6.3016199999999998E-8</c:v>
                </c:pt>
                <c:pt idx="15016">
                  <c:v>6.3022499999999994E-8</c:v>
                </c:pt>
                <c:pt idx="15017">
                  <c:v>6.3028699999999998E-8</c:v>
                </c:pt>
                <c:pt idx="15018">
                  <c:v>6.3034999999999995E-8</c:v>
                </c:pt>
                <c:pt idx="15019">
                  <c:v>6.3041199999999999E-8</c:v>
                </c:pt>
                <c:pt idx="15020">
                  <c:v>6.3047499999999996E-8</c:v>
                </c:pt>
                <c:pt idx="15021">
                  <c:v>6.30537E-8</c:v>
                </c:pt>
                <c:pt idx="15022">
                  <c:v>6.3059999999999997E-8</c:v>
                </c:pt>
                <c:pt idx="15023">
                  <c:v>6.3066200000000001E-8</c:v>
                </c:pt>
                <c:pt idx="15024">
                  <c:v>6.3072499999999998E-8</c:v>
                </c:pt>
                <c:pt idx="15025">
                  <c:v>6.3078700000000002E-8</c:v>
                </c:pt>
                <c:pt idx="15026">
                  <c:v>6.3084999999999999E-8</c:v>
                </c:pt>
                <c:pt idx="15027">
                  <c:v>6.3091200000000003E-8</c:v>
                </c:pt>
                <c:pt idx="15028">
                  <c:v>6.30975E-8</c:v>
                </c:pt>
                <c:pt idx="15029">
                  <c:v>6.3103700000000004E-8</c:v>
                </c:pt>
                <c:pt idx="15030">
                  <c:v>6.3110000000000001E-8</c:v>
                </c:pt>
                <c:pt idx="15031">
                  <c:v>6.3116200000000005E-8</c:v>
                </c:pt>
                <c:pt idx="15032">
                  <c:v>6.3122500000000002E-8</c:v>
                </c:pt>
                <c:pt idx="15033">
                  <c:v>6.3128700000000006E-8</c:v>
                </c:pt>
                <c:pt idx="15034">
                  <c:v>6.3135000000000003E-8</c:v>
                </c:pt>
                <c:pt idx="15035">
                  <c:v>6.3141199999999994E-8</c:v>
                </c:pt>
                <c:pt idx="15036">
                  <c:v>6.3147500000000003E-8</c:v>
                </c:pt>
                <c:pt idx="15037">
                  <c:v>6.3153699999999995E-8</c:v>
                </c:pt>
                <c:pt idx="15038">
                  <c:v>6.3160000000000004E-8</c:v>
                </c:pt>
                <c:pt idx="15039">
                  <c:v>6.3166199999999996E-8</c:v>
                </c:pt>
                <c:pt idx="15040">
                  <c:v>6.3172500000000005E-8</c:v>
                </c:pt>
                <c:pt idx="15041">
                  <c:v>6.3178699999999996E-8</c:v>
                </c:pt>
                <c:pt idx="15042">
                  <c:v>6.3185000000000006E-8</c:v>
                </c:pt>
                <c:pt idx="15043">
                  <c:v>6.3191199999999997E-8</c:v>
                </c:pt>
                <c:pt idx="15044">
                  <c:v>6.3197499999999994E-8</c:v>
                </c:pt>
                <c:pt idx="15045">
                  <c:v>6.3203699999999998E-8</c:v>
                </c:pt>
                <c:pt idx="15046">
                  <c:v>6.3209999999999995E-8</c:v>
                </c:pt>
                <c:pt idx="15047">
                  <c:v>6.3216199999999999E-8</c:v>
                </c:pt>
                <c:pt idx="15048">
                  <c:v>6.3222499999999996E-8</c:v>
                </c:pt>
                <c:pt idx="15049">
                  <c:v>6.32287E-8</c:v>
                </c:pt>
                <c:pt idx="15050">
                  <c:v>6.3234999999999997E-8</c:v>
                </c:pt>
                <c:pt idx="15051">
                  <c:v>6.3241200000000001E-8</c:v>
                </c:pt>
                <c:pt idx="15052">
                  <c:v>6.3247499999999998E-8</c:v>
                </c:pt>
                <c:pt idx="15053">
                  <c:v>6.3253700000000002E-8</c:v>
                </c:pt>
                <c:pt idx="15054">
                  <c:v>6.3259999999999999E-8</c:v>
                </c:pt>
                <c:pt idx="15055">
                  <c:v>6.3266200000000003E-8</c:v>
                </c:pt>
                <c:pt idx="15056">
                  <c:v>6.32725E-8</c:v>
                </c:pt>
                <c:pt idx="15057">
                  <c:v>6.3278700000000004E-8</c:v>
                </c:pt>
                <c:pt idx="15058">
                  <c:v>6.3285000000000001E-8</c:v>
                </c:pt>
                <c:pt idx="15059">
                  <c:v>6.3291200000000005E-8</c:v>
                </c:pt>
                <c:pt idx="15060">
                  <c:v>6.3297500000000002E-8</c:v>
                </c:pt>
                <c:pt idx="15061">
                  <c:v>6.3303700000000006E-8</c:v>
                </c:pt>
                <c:pt idx="15062">
                  <c:v>6.3310000000000002E-8</c:v>
                </c:pt>
                <c:pt idx="15063">
                  <c:v>6.3316199999999994E-8</c:v>
                </c:pt>
                <c:pt idx="15064">
                  <c:v>6.3322500000000003E-8</c:v>
                </c:pt>
                <c:pt idx="15065">
                  <c:v>6.3328699999999995E-8</c:v>
                </c:pt>
                <c:pt idx="15066">
                  <c:v>6.3335000000000004E-8</c:v>
                </c:pt>
                <c:pt idx="15067">
                  <c:v>6.3341199999999995E-8</c:v>
                </c:pt>
                <c:pt idx="15068">
                  <c:v>6.3347500000000005E-8</c:v>
                </c:pt>
                <c:pt idx="15069">
                  <c:v>6.3353699999999996E-8</c:v>
                </c:pt>
                <c:pt idx="15070">
                  <c:v>6.3360000000000006E-8</c:v>
                </c:pt>
                <c:pt idx="15071">
                  <c:v>6.3366199999999997E-8</c:v>
                </c:pt>
                <c:pt idx="15072">
                  <c:v>6.3372499999999994E-8</c:v>
                </c:pt>
                <c:pt idx="15073">
                  <c:v>6.3378699999999998E-8</c:v>
                </c:pt>
                <c:pt idx="15074">
                  <c:v>6.3384999999999995E-8</c:v>
                </c:pt>
                <c:pt idx="15075">
                  <c:v>6.3391199999999999E-8</c:v>
                </c:pt>
                <c:pt idx="15076">
                  <c:v>6.3397499999999996E-8</c:v>
                </c:pt>
                <c:pt idx="15077">
                  <c:v>6.34037E-8</c:v>
                </c:pt>
                <c:pt idx="15078">
                  <c:v>6.3409999999999997E-8</c:v>
                </c:pt>
                <c:pt idx="15079">
                  <c:v>6.3416200000000001E-8</c:v>
                </c:pt>
                <c:pt idx="15080">
                  <c:v>6.3422499999999998E-8</c:v>
                </c:pt>
                <c:pt idx="15081">
                  <c:v>6.3428700000000002E-8</c:v>
                </c:pt>
                <c:pt idx="15082">
                  <c:v>6.3434999999999999E-8</c:v>
                </c:pt>
                <c:pt idx="15083">
                  <c:v>6.3441200000000003E-8</c:v>
                </c:pt>
                <c:pt idx="15084">
                  <c:v>6.34475E-8</c:v>
                </c:pt>
                <c:pt idx="15085">
                  <c:v>6.3453700000000004E-8</c:v>
                </c:pt>
                <c:pt idx="15086">
                  <c:v>6.346E-8</c:v>
                </c:pt>
                <c:pt idx="15087">
                  <c:v>6.3466200000000005E-8</c:v>
                </c:pt>
                <c:pt idx="15088">
                  <c:v>6.3472500000000001E-8</c:v>
                </c:pt>
                <c:pt idx="15089">
                  <c:v>6.3478700000000006E-8</c:v>
                </c:pt>
                <c:pt idx="15090">
                  <c:v>6.3485000000000002E-8</c:v>
                </c:pt>
                <c:pt idx="15091">
                  <c:v>6.3491199999999994E-8</c:v>
                </c:pt>
                <c:pt idx="15092">
                  <c:v>6.3497500000000003E-8</c:v>
                </c:pt>
                <c:pt idx="15093">
                  <c:v>6.3503699999999994E-8</c:v>
                </c:pt>
                <c:pt idx="15094">
                  <c:v>6.3510000000000004E-8</c:v>
                </c:pt>
                <c:pt idx="15095">
                  <c:v>6.3516199999999995E-8</c:v>
                </c:pt>
                <c:pt idx="15096">
                  <c:v>6.3522500000000005E-8</c:v>
                </c:pt>
                <c:pt idx="15097">
                  <c:v>6.3528699999999996E-8</c:v>
                </c:pt>
                <c:pt idx="15098">
                  <c:v>6.3535000000000006E-8</c:v>
                </c:pt>
                <c:pt idx="15099">
                  <c:v>6.3541199999999997E-8</c:v>
                </c:pt>
                <c:pt idx="15100">
                  <c:v>6.3547499999999994E-8</c:v>
                </c:pt>
                <c:pt idx="15101">
                  <c:v>6.3553699999999998E-8</c:v>
                </c:pt>
                <c:pt idx="15102">
                  <c:v>6.3559999999999995E-8</c:v>
                </c:pt>
                <c:pt idx="15103">
                  <c:v>6.3566199999999999E-8</c:v>
                </c:pt>
                <c:pt idx="15104">
                  <c:v>6.3572499999999996E-8</c:v>
                </c:pt>
                <c:pt idx="15105">
                  <c:v>6.35787E-8</c:v>
                </c:pt>
                <c:pt idx="15106">
                  <c:v>6.3584999999999997E-8</c:v>
                </c:pt>
                <c:pt idx="15107">
                  <c:v>6.3591200000000001E-8</c:v>
                </c:pt>
                <c:pt idx="15108">
                  <c:v>6.3597499999999998E-8</c:v>
                </c:pt>
                <c:pt idx="15109">
                  <c:v>6.3603700000000002E-8</c:v>
                </c:pt>
                <c:pt idx="15110">
                  <c:v>6.3609999999999999E-8</c:v>
                </c:pt>
                <c:pt idx="15111">
                  <c:v>6.3616200000000003E-8</c:v>
                </c:pt>
                <c:pt idx="15112">
                  <c:v>6.3622499999999999E-8</c:v>
                </c:pt>
                <c:pt idx="15113">
                  <c:v>6.3628700000000004E-8</c:v>
                </c:pt>
                <c:pt idx="15114">
                  <c:v>6.3635E-8</c:v>
                </c:pt>
                <c:pt idx="15115">
                  <c:v>6.3641200000000005E-8</c:v>
                </c:pt>
                <c:pt idx="15116">
                  <c:v>6.3647500000000001E-8</c:v>
                </c:pt>
                <c:pt idx="15117">
                  <c:v>6.3653700000000006E-8</c:v>
                </c:pt>
                <c:pt idx="15118">
                  <c:v>6.3660000000000002E-8</c:v>
                </c:pt>
                <c:pt idx="15119">
                  <c:v>6.3666199999999993E-8</c:v>
                </c:pt>
                <c:pt idx="15120">
                  <c:v>6.3672500000000003E-8</c:v>
                </c:pt>
                <c:pt idx="15121">
                  <c:v>6.3678699999999994E-8</c:v>
                </c:pt>
                <c:pt idx="15122">
                  <c:v>6.3685000000000004E-8</c:v>
                </c:pt>
                <c:pt idx="15123">
                  <c:v>6.3691199999999995E-8</c:v>
                </c:pt>
                <c:pt idx="15124">
                  <c:v>6.3697500000000005E-8</c:v>
                </c:pt>
                <c:pt idx="15125">
                  <c:v>6.3703699999999996E-8</c:v>
                </c:pt>
                <c:pt idx="15126">
                  <c:v>6.3710000000000006E-8</c:v>
                </c:pt>
                <c:pt idx="15127">
                  <c:v>6.3716199999999997E-8</c:v>
                </c:pt>
                <c:pt idx="15128">
                  <c:v>6.3722499999999994E-8</c:v>
                </c:pt>
                <c:pt idx="15129">
                  <c:v>6.3728699999999998E-8</c:v>
                </c:pt>
                <c:pt idx="15130">
                  <c:v>6.3734999999999995E-8</c:v>
                </c:pt>
                <c:pt idx="15131">
                  <c:v>6.3741199999999999E-8</c:v>
                </c:pt>
                <c:pt idx="15132">
                  <c:v>6.3747499999999996E-8</c:v>
                </c:pt>
                <c:pt idx="15133">
                  <c:v>6.37537E-8</c:v>
                </c:pt>
                <c:pt idx="15134">
                  <c:v>6.3759999999999997E-8</c:v>
                </c:pt>
                <c:pt idx="15135">
                  <c:v>6.3766200000000001E-8</c:v>
                </c:pt>
                <c:pt idx="15136">
                  <c:v>6.3772499999999997E-8</c:v>
                </c:pt>
                <c:pt idx="15137">
                  <c:v>6.3778700000000002E-8</c:v>
                </c:pt>
                <c:pt idx="15138">
                  <c:v>6.3784999999999998E-8</c:v>
                </c:pt>
                <c:pt idx="15139">
                  <c:v>6.3791200000000003E-8</c:v>
                </c:pt>
                <c:pt idx="15140">
                  <c:v>6.3797499999999999E-8</c:v>
                </c:pt>
                <c:pt idx="15141">
                  <c:v>6.3803700000000004E-8</c:v>
                </c:pt>
                <c:pt idx="15142">
                  <c:v>6.381E-8</c:v>
                </c:pt>
                <c:pt idx="15143">
                  <c:v>6.3816200000000005E-8</c:v>
                </c:pt>
                <c:pt idx="15144">
                  <c:v>6.3822500000000001E-8</c:v>
                </c:pt>
                <c:pt idx="15145">
                  <c:v>6.3828700000000006E-8</c:v>
                </c:pt>
                <c:pt idx="15146">
                  <c:v>6.3835000000000002E-8</c:v>
                </c:pt>
                <c:pt idx="15147">
                  <c:v>6.3841200000000007E-8</c:v>
                </c:pt>
                <c:pt idx="15148">
                  <c:v>6.3847500000000003E-8</c:v>
                </c:pt>
                <c:pt idx="15149">
                  <c:v>6.3853699999999994E-8</c:v>
                </c:pt>
                <c:pt idx="15150">
                  <c:v>6.3860000000000004E-8</c:v>
                </c:pt>
                <c:pt idx="15151">
                  <c:v>6.3866199999999995E-8</c:v>
                </c:pt>
                <c:pt idx="15152">
                  <c:v>6.3872500000000005E-8</c:v>
                </c:pt>
                <c:pt idx="15153">
                  <c:v>6.3878699999999996E-8</c:v>
                </c:pt>
                <c:pt idx="15154">
                  <c:v>6.3885000000000006E-8</c:v>
                </c:pt>
                <c:pt idx="15155">
                  <c:v>6.3891199999999997E-8</c:v>
                </c:pt>
                <c:pt idx="15156">
                  <c:v>6.3897499999999994E-8</c:v>
                </c:pt>
                <c:pt idx="15157">
                  <c:v>6.3903699999999998E-8</c:v>
                </c:pt>
                <c:pt idx="15158">
                  <c:v>6.3909999999999995E-8</c:v>
                </c:pt>
                <c:pt idx="15159">
                  <c:v>6.3916199999999999E-8</c:v>
                </c:pt>
                <c:pt idx="15160">
                  <c:v>6.3922499999999996E-8</c:v>
                </c:pt>
                <c:pt idx="15161">
                  <c:v>6.39287E-8</c:v>
                </c:pt>
                <c:pt idx="15162">
                  <c:v>6.3934999999999996E-8</c:v>
                </c:pt>
                <c:pt idx="15163">
                  <c:v>6.3941200000000001E-8</c:v>
                </c:pt>
                <c:pt idx="15164">
                  <c:v>6.3947499999999997E-8</c:v>
                </c:pt>
                <c:pt idx="15165">
                  <c:v>6.3953700000000002E-8</c:v>
                </c:pt>
                <c:pt idx="15166">
                  <c:v>6.3959999999999998E-8</c:v>
                </c:pt>
                <c:pt idx="15167">
                  <c:v>6.3966200000000003E-8</c:v>
                </c:pt>
                <c:pt idx="15168">
                  <c:v>6.3972499999999999E-8</c:v>
                </c:pt>
                <c:pt idx="15169">
                  <c:v>6.3978700000000004E-8</c:v>
                </c:pt>
                <c:pt idx="15170">
                  <c:v>6.3985E-8</c:v>
                </c:pt>
                <c:pt idx="15171">
                  <c:v>6.3991200000000005E-8</c:v>
                </c:pt>
                <c:pt idx="15172">
                  <c:v>6.3997500000000001E-8</c:v>
                </c:pt>
                <c:pt idx="15173">
                  <c:v>6.4003700000000006E-8</c:v>
                </c:pt>
                <c:pt idx="15174">
                  <c:v>6.4010000000000002E-8</c:v>
                </c:pt>
                <c:pt idx="15175">
                  <c:v>6.4016200000000006E-8</c:v>
                </c:pt>
                <c:pt idx="15176">
                  <c:v>6.4022500000000003E-8</c:v>
                </c:pt>
                <c:pt idx="15177">
                  <c:v>6.4028699999999994E-8</c:v>
                </c:pt>
                <c:pt idx="15178">
                  <c:v>6.4035000000000004E-8</c:v>
                </c:pt>
                <c:pt idx="15179">
                  <c:v>6.4041199999999995E-8</c:v>
                </c:pt>
                <c:pt idx="15180">
                  <c:v>6.4047500000000005E-8</c:v>
                </c:pt>
                <c:pt idx="15181">
                  <c:v>6.4053699999999996E-8</c:v>
                </c:pt>
                <c:pt idx="15182">
                  <c:v>6.4060000000000006E-8</c:v>
                </c:pt>
                <c:pt idx="15183">
                  <c:v>6.4066199999999997E-8</c:v>
                </c:pt>
                <c:pt idx="15184">
                  <c:v>6.4072499999999994E-8</c:v>
                </c:pt>
                <c:pt idx="15185">
                  <c:v>6.4078699999999998E-8</c:v>
                </c:pt>
                <c:pt idx="15186">
                  <c:v>6.4084999999999994E-8</c:v>
                </c:pt>
                <c:pt idx="15187">
                  <c:v>6.4091199999999999E-8</c:v>
                </c:pt>
                <c:pt idx="15188">
                  <c:v>6.4097499999999995E-8</c:v>
                </c:pt>
                <c:pt idx="15189">
                  <c:v>6.41037E-8</c:v>
                </c:pt>
                <c:pt idx="15190">
                  <c:v>6.4109999999999996E-8</c:v>
                </c:pt>
                <c:pt idx="15191">
                  <c:v>6.4116200000000001E-8</c:v>
                </c:pt>
                <c:pt idx="15192">
                  <c:v>6.4122499999999997E-8</c:v>
                </c:pt>
                <c:pt idx="15193">
                  <c:v>6.4128700000000002E-8</c:v>
                </c:pt>
                <c:pt idx="15194">
                  <c:v>6.4134999999999998E-8</c:v>
                </c:pt>
                <c:pt idx="15195">
                  <c:v>6.4141200000000003E-8</c:v>
                </c:pt>
                <c:pt idx="15196">
                  <c:v>6.4147499999999999E-8</c:v>
                </c:pt>
                <c:pt idx="15197">
                  <c:v>6.4153700000000004E-8</c:v>
                </c:pt>
                <c:pt idx="15198">
                  <c:v>6.416E-8</c:v>
                </c:pt>
                <c:pt idx="15199">
                  <c:v>6.4166200000000005E-8</c:v>
                </c:pt>
                <c:pt idx="15200">
                  <c:v>6.4172500000000001E-8</c:v>
                </c:pt>
                <c:pt idx="15201">
                  <c:v>6.4178700000000005E-8</c:v>
                </c:pt>
                <c:pt idx="15202">
                  <c:v>6.4185000000000002E-8</c:v>
                </c:pt>
                <c:pt idx="15203">
                  <c:v>6.4191200000000006E-8</c:v>
                </c:pt>
                <c:pt idx="15204">
                  <c:v>6.4197500000000003E-8</c:v>
                </c:pt>
                <c:pt idx="15205">
                  <c:v>6.4203699999999994E-8</c:v>
                </c:pt>
                <c:pt idx="15206">
                  <c:v>6.4210000000000004E-8</c:v>
                </c:pt>
                <c:pt idx="15207">
                  <c:v>6.4216199999999995E-8</c:v>
                </c:pt>
                <c:pt idx="15208">
                  <c:v>6.4222500000000005E-8</c:v>
                </c:pt>
                <c:pt idx="15209">
                  <c:v>6.4228699999999996E-8</c:v>
                </c:pt>
                <c:pt idx="15210">
                  <c:v>6.4235000000000006E-8</c:v>
                </c:pt>
                <c:pt idx="15211">
                  <c:v>6.4241199999999997E-8</c:v>
                </c:pt>
                <c:pt idx="15212">
                  <c:v>6.4247499999999993E-8</c:v>
                </c:pt>
                <c:pt idx="15213">
                  <c:v>6.4253699999999998E-8</c:v>
                </c:pt>
                <c:pt idx="15214">
                  <c:v>6.4259999999999994E-8</c:v>
                </c:pt>
                <c:pt idx="15215">
                  <c:v>6.4266199999999999E-8</c:v>
                </c:pt>
                <c:pt idx="15216">
                  <c:v>6.4272499999999995E-8</c:v>
                </c:pt>
                <c:pt idx="15217">
                  <c:v>6.42787E-8</c:v>
                </c:pt>
                <c:pt idx="15218">
                  <c:v>6.4284999999999996E-8</c:v>
                </c:pt>
                <c:pt idx="15219">
                  <c:v>6.4291200000000001E-8</c:v>
                </c:pt>
                <c:pt idx="15220">
                  <c:v>6.4297499999999997E-8</c:v>
                </c:pt>
                <c:pt idx="15221">
                  <c:v>6.4303700000000002E-8</c:v>
                </c:pt>
                <c:pt idx="15222">
                  <c:v>6.4309999999999998E-8</c:v>
                </c:pt>
                <c:pt idx="15223">
                  <c:v>6.4316200000000003E-8</c:v>
                </c:pt>
                <c:pt idx="15224">
                  <c:v>6.4322499999999999E-8</c:v>
                </c:pt>
                <c:pt idx="15225">
                  <c:v>6.4328700000000003E-8</c:v>
                </c:pt>
                <c:pt idx="15226">
                  <c:v>6.4335E-8</c:v>
                </c:pt>
                <c:pt idx="15227">
                  <c:v>6.4341200000000004E-8</c:v>
                </c:pt>
                <c:pt idx="15228">
                  <c:v>6.4347500000000001E-8</c:v>
                </c:pt>
                <c:pt idx="15229">
                  <c:v>6.4353700000000005E-8</c:v>
                </c:pt>
                <c:pt idx="15230">
                  <c:v>6.4360000000000002E-8</c:v>
                </c:pt>
                <c:pt idx="15231">
                  <c:v>6.4366200000000006E-8</c:v>
                </c:pt>
                <c:pt idx="15232">
                  <c:v>6.4372500000000003E-8</c:v>
                </c:pt>
                <c:pt idx="15233">
                  <c:v>6.4378699999999994E-8</c:v>
                </c:pt>
                <c:pt idx="15234">
                  <c:v>6.4385000000000004E-8</c:v>
                </c:pt>
                <c:pt idx="15235">
                  <c:v>6.4391199999999995E-8</c:v>
                </c:pt>
                <c:pt idx="15236">
                  <c:v>6.4397500000000005E-8</c:v>
                </c:pt>
                <c:pt idx="15237">
                  <c:v>6.4403699999999996E-8</c:v>
                </c:pt>
                <c:pt idx="15238">
                  <c:v>6.4410000000000006E-8</c:v>
                </c:pt>
                <c:pt idx="15239">
                  <c:v>6.4416199999999997E-8</c:v>
                </c:pt>
                <c:pt idx="15240">
                  <c:v>6.4422500000000007E-8</c:v>
                </c:pt>
                <c:pt idx="15241">
                  <c:v>6.4428699999999998E-8</c:v>
                </c:pt>
                <c:pt idx="15242">
                  <c:v>6.4434999999999994E-8</c:v>
                </c:pt>
                <c:pt idx="15243">
                  <c:v>6.4441199999999999E-8</c:v>
                </c:pt>
                <c:pt idx="15244">
                  <c:v>6.4447499999999995E-8</c:v>
                </c:pt>
                <c:pt idx="15245">
                  <c:v>6.44537E-8</c:v>
                </c:pt>
                <c:pt idx="15246">
                  <c:v>6.4459999999999996E-8</c:v>
                </c:pt>
                <c:pt idx="15247">
                  <c:v>6.4466200000000001E-8</c:v>
                </c:pt>
                <c:pt idx="15248">
                  <c:v>6.4472499999999997E-8</c:v>
                </c:pt>
                <c:pt idx="15249">
                  <c:v>6.4478700000000002E-8</c:v>
                </c:pt>
                <c:pt idx="15250">
                  <c:v>6.4484999999999998E-8</c:v>
                </c:pt>
                <c:pt idx="15251">
                  <c:v>6.4491200000000002E-8</c:v>
                </c:pt>
                <c:pt idx="15252">
                  <c:v>6.4497499999999999E-8</c:v>
                </c:pt>
                <c:pt idx="15253">
                  <c:v>6.4503700000000003E-8</c:v>
                </c:pt>
                <c:pt idx="15254">
                  <c:v>6.451E-8</c:v>
                </c:pt>
                <c:pt idx="15255">
                  <c:v>6.4516200000000004E-8</c:v>
                </c:pt>
                <c:pt idx="15256">
                  <c:v>6.4522500000000001E-8</c:v>
                </c:pt>
                <c:pt idx="15257">
                  <c:v>6.4528700000000005E-8</c:v>
                </c:pt>
                <c:pt idx="15258">
                  <c:v>6.4535000000000002E-8</c:v>
                </c:pt>
                <c:pt idx="15259">
                  <c:v>6.4541200000000006E-8</c:v>
                </c:pt>
                <c:pt idx="15260">
                  <c:v>6.4547500000000003E-8</c:v>
                </c:pt>
                <c:pt idx="15261">
                  <c:v>6.4553699999999994E-8</c:v>
                </c:pt>
                <c:pt idx="15262">
                  <c:v>6.4560000000000004E-8</c:v>
                </c:pt>
                <c:pt idx="15263">
                  <c:v>6.4566199999999995E-8</c:v>
                </c:pt>
                <c:pt idx="15264">
                  <c:v>6.4572500000000005E-8</c:v>
                </c:pt>
                <c:pt idx="15265">
                  <c:v>6.4578699999999996E-8</c:v>
                </c:pt>
                <c:pt idx="15266">
                  <c:v>6.4585000000000006E-8</c:v>
                </c:pt>
                <c:pt idx="15267">
                  <c:v>6.4591199999999997E-8</c:v>
                </c:pt>
                <c:pt idx="15268">
                  <c:v>6.4597500000000007E-8</c:v>
                </c:pt>
                <c:pt idx="15269">
                  <c:v>6.4603699999999998E-8</c:v>
                </c:pt>
                <c:pt idx="15270">
                  <c:v>6.4609999999999994E-8</c:v>
                </c:pt>
                <c:pt idx="15271">
                  <c:v>6.4616199999999999E-8</c:v>
                </c:pt>
                <c:pt idx="15272">
                  <c:v>6.4622499999999995E-8</c:v>
                </c:pt>
                <c:pt idx="15273">
                  <c:v>6.46287E-8</c:v>
                </c:pt>
                <c:pt idx="15274">
                  <c:v>6.4634999999999996E-8</c:v>
                </c:pt>
                <c:pt idx="15275">
                  <c:v>6.46412E-8</c:v>
                </c:pt>
                <c:pt idx="15276">
                  <c:v>6.4647499999999997E-8</c:v>
                </c:pt>
                <c:pt idx="15277">
                  <c:v>6.4653700000000001E-8</c:v>
                </c:pt>
                <c:pt idx="15278">
                  <c:v>6.4659999999999998E-8</c:v>
                </c:pt>
                <c:pt idx="15279">
                  <c:v>6.4666200000000002E-8</c:v>
                </c:pt>
                <c:pt idx="15280">
                  <c:v>6.4672499999999999E-8</c:v>
                </c:pt>
                <c:pt idx="15281">
                  <c:v>6.4678700000000003E-8</c:v>
                </c:pt>
                <c:pt idx="15282">
                  <c:v>6.4685E-8</c:v>
                </c:pt>
                <c:pt idx="15283">
                  <c:v>6.4691200000000004E-8</c:v>
                </c:pt>
                <c:pt idx="15284">
                  <c:v>6.4697500000000001E-8</c:v>
                </c:pt>
                <c:pt idx="15285">
                  <c:v>6.4703700000000005E-8</c:v>
                </c:pt>
                <c:pt idx="15286">
                  <c:v>6.4710000000000002E-8</c:v>
                </c:pt>
                <c:pt idx="15287">
                  <c:v>6.4716200000000006E-8</c:v>
                </c:pt>
                <c:pt idx="15288">
                  <c:v>6.4722500000000003E-8</c:v>
                </c:pt>
                <c:pt idx="15289">
                  <c:v>6.4728699999999994E-8</c:v>
                </c:pt>
                <c:pt idx="15290">
                  <c:v>6.4735000000000004E-8</c:v>
                </c:pt>
                <c:pt idx="15291">
                  <c:v>6.4741199999999995E-8</c:v>
                </c:pt>
                <c:pt idx="15292">
                  <c:v>6.4747500000000005E-8</c:v>
                </c:pt>
                <c:pt idx="15293">
                  <c:v>6.4753699999999996E-8</c:v>
                </c:pt>
                <c:pt idx="15294">
                  <c:v>6.4760000000000005E-8</c:v>
                </c:pt>
                <c:pt idx="15295">
                  <c:v>6.4766199999999997E-8</c:v>
                </c:pt>
                <c:pt idx="15296">
                  <c:v>6.4772500000000006E-8</c:v>
                </c:pt>
                <c:pt idx="15297">
                  <c:v>6.4778699999999998E-8</c:v>
                </c:pt>
                <c:pt idx="15298">
                  <c:v>6.4784999999999994E-8</c:v>
                </c:pt>
                <c:pt idx="15299">
                  <c:v>6.4791199999999999E-8</c:v>
                </c:pt>
                <c:pt idx="15300">
                  <c:v>6.4797499999999995E-8</c:v>
                </c:pt>
                <c:pt idx="15301">
                  <c:v>6.4803699999999999E-8</c:v>
                </c:pt>
                <c:pt idx="15302">
                  <c:v>6.4809999999999996E-8</c:v>
                </c:pt>
                <c:pt idx="15303">
                  <c:v>6.48162E-8</c:v>
                </c:pt>
                <c:pt idx="15304">
                  <c:v>6.4822499999999997E-8</c:v>
                </c:pt>
                <c:pt idx="15305">
                  <c:v>6.4828700000000001E-8</c:v>
                </c:pt>
                <c:pt idx="15306">
                  <c:v>6.4834999999999998E-8</c:v>
                </c:pt>
                <c:pt idx="15307">
                  <c:v>6.4841200000000002E-8</c:v>
                </c:pt>
                <c:pt idx="15308">
                  <c:v>6.4847499999999999E-8</c:v>
                </c:pt>
                <c:pt idx="15309">
                  <c:v>6.4853700000000003E-8</c:v>
                </c:pt>
                <c:pt idx="15310">
                  <c:v>6.486E-8</c:v>
                </c:pt>
                <c:pt idx="15311">
                  <c:v>6.4866200000000004E-8</c:v>
                </c:pt>
                <c:pt idx="15312">
                  <c:v>6.4872500000000001E-8</c:v>
                </c:pt>
                <c:pt idx="15313">
                  <c:v>6.4878700000000005E-8</c:v>
                </c:pt>
                <c:pt idx="15314">
                  <c:v>6.4885000000000002E-8</c:v>
                </c:pt>
                <c:pt idx="15315">
                  <c:v>6.4891200000000006E-8</c:v>
                </c:pt>
                <c:pt idx="15316">
                  <c:v>6.4897500000000003E-8</c:v>
                </c:pt>
                <c:pt idx="15317">
                  <c:v>6.4903699999999994E-8</c:v>
                </c:pt>
                <c:pt idx="15318">
                  <c:v>6.4910000000000004E-8</c:v>
                </c:pt>
                <c:pt idx="15319">
                  <c:v>6.4916199999999995E-8</c:v>
                </c:pt>
                <c:pt idx="15320">
                  <c:v>6.4922500000000004E-8</c:v>
                </c:pt>
                <c:pt idx="15321">
                  <c:v>6.4928699999999996E-8</c:v>
                </c:pt>
                <c:pt idx="15322">
                  <c:v>6.4935000000000005E-8</c:v>
                </c:pt>
                <c:pt idx="15323">
                  <c:v>6.4941199999999997E-8</c:v>
                </c:pt>
                <c:pt idx="15324">
                  <c:v>6.4947500000000006E-8</c:v>
                </c:pt>
                <c:pt idx="15325">
                  <c:v>6.4953699999999997E-8</c:v>
                </c:pt>
                <c:pt idx="15326">
                  <c:v>6.4959999999999994E-8</c:v>
                </c:pt>
                <c:pt idx="15327">
                  <c:v>6.4966199999999998E-8</c:v>
                </c:pt>
                <c:pt idx="15328">
                  <c:v>6.4972499999999995E-8</c:v>
                </c:pt>
                <c:pt idx="15329">
                  <c:v>6.4978699999999999E-8</c:v>
                </c:pt>
                <c:pt idx="15330">
                  <c:v>6.4984999999999996E-8</c:v>
                </c:pt>
                <c:pt idx="15331">
                  <c:v>6.49912E-8</c:v>
                </c:pt>
                <c:pt idx="15332">
                  <c:v>6.4997499999999997E-8</c:v>
                </c:pt>
                <c:pt idx="15333">
                  <c:v>6.5003700000000001E-8</c:v>
                </c:pt>
                <c:pt idx="15334">
                  <c:v>6.5009999999999998E-8</c:v>
                </c:pt>
                <c:pt idx="15335">
                  <c:v>6.5016200000000002E-8</c:v>
                </c:pt>
                <c:pt idx="15336">
                  <c:v>6.5022499999999999E-8</c:v>
                </c:pt>
                <c:pt idx="15337">
                  <c:v>6.5028700000000003E-8</c:v>
                </c:pt>
                <c:pt idx="15338">
                  <c:v>6.5035E-8</c:v>
                </c:pt>
                <c:pt idx="15339">
                  <c:v>6.5041200000000004E-8</c:v>
                </c:pt>
                <c:pt idx="15340">
                  <c:v>6.5047500000000001E-8</c:v>
                </c:pt>
                <c:pt idx="15341">
                  <c:v>6.5053700000000005E-8</c:v>
                </c:pt>
                <c:pt idx="15342">
                  <c:v>6.5060000000000002E-8</c:v>
                </c:pt>
                <c:pt idx="15343">
                  <c:v>6.5066200000000006E-8</c:v>
                </c:pt>
                <c:pt idx="15344">
                  <c:v>6.5072500000000003E-8</c:v>
                </c:pt>
                <c:pt idx="15345">
                  <c:v>6.5078699999999994E-8</c:v>
                </c:pt>
                <c:pt idx="15346">
                  <c:v>6.5085000000000003E-8</c:v>
                </c:pt>
                <c:pt idx="15347">
                  <c:v>6.5091199999999995E-8</c:v>
                </c:pt>
                <c:pt idx="15348">
                  <c:v>6.5097500000000004E-8</c:v>
                </c:pt>
                <c:pt idx="15349">
                  <c:v>6.5103699999999996E-8</c:v>
                </c:pt>
                <c:pt idx="15350">
                  <c:v>6.5110000000000005E-8</c:v>
                </c:pt>
                <c:pt idx="15351">
                  <c:v>6.5116199999999996E-8</c:v>
                </c:pt>
                <c:pt idx="15352">
                  <c:v>6.5122500000000006E-8</c:v>
                </c:pt>
                <c:pt idx="15353">
                  <c:v>6.5128699999999997E-8</c:v>
                </c:pt>
                <c:pt idx="15354">
                  <c:v>6.5134999999999994E-8</c:v>
                </c:pt>
                <c:pt idx="15355">
                  <c:v>6.5141199999999998E-8</c:v>
                </c:pt>
                <c:pt idx="15356">
                  <c:v>6.5147499999999995E-8</c:v>
                </c:pt>
                <c:pt idx="15357">
                  <c:v>6.5153699999999999E-8</c:v>
                </c:pt>
                <c:pt idx="15358">
                  <c:v>6.5159999999999996E-8</c:v>
                </c:pt>
                <c:pt idx="15359">
                  <c:v>6.51662E-8</c:v>
                </c:pt>
                <c:pt idx="15360">
                  <c:v>6.5172499999999997E-8</c:v>
                </c:pt>
                <c:pt idx="15361">
                  <c:v>6.5178700000000001E-8</c:v>
                </c:pt>
                <c:pt idx="15362">
                  <c:v>6.5184999999999998E-8</c:v>
                </c:pt>
                <c:pt idx="15363">
                  <c:v>6.5191200000000002E-8</c:v>
                </c:pt>
                <c:pt idx="15364">
                  <c:v>6.5197499999999999E-8</c:v>
                </c:pt>
                <c:pt idx="15365">
                  <c:v>6.5203700000000003E-8</c:v>
                </c:pt>
                <c:pt idx="15366">
                  <c:v>6.521E-8</c:v>
                </c:pt>
                <c:pt idx="15367">
                  <c:v>6.5216200000000004E-8</c:v>
                </c:pt>
                <c:pt idx="15368">
                  <c:v>6.5222500000000001E-8</c:v>
                </c:pt>
                <c:pt idx="15369">
                  <c:v>6.5228700000000005E-8</c:v>
                </c:pt>
                <c:pt idx="15370">
                  <c:v>6.5235000000000001E-8</c:v>
                </c:pt>
                <c:pt idx="15371">
                  <c:v>6.5241200000000006E-8</c:v>
                </c:pt>
                <c:pt idx="15372">
                  <c:v>6.5247500000000002E-8</c:v>
                </c:pt>
                <c:pt idx="15373">
                  <c:v>6.5253699999999994E-8</c:v>
                </c:pt>
                <c:pt idx="15374">
                  <c:v>6.5260000000000003E-8</c:v>
                </c:pt>
                <c:pt idx="15375">
                  <c:v>6.5266199999999995E-8</c:v>
                </c:pt>
                <c:pt idx="15376">
                  <c:v>6.5272500000000004E-8</c:v>
                </c:pt>
                <c:pt idx="15377">
                  <c:v>6.5278699999999995E-8</c:v>
                </c:pt>
                <c:pt idx="15378">
                  <c:v>6.5285000000000005E-8</c:v>
                </c:pt>
                <c:pt idx="15379">
                  <c:v>6.5291199999999996E-8</c:v>
                </c:pt>
                <c:pt idx="15380">
                  <c:v>6.5297500000000006E-8</c:v>
                </c:pt>
                <c:pt idx="15381">
                  <c:v>6.5303699999999997E-8</c:v>
                </c:pt>
                <c:pt idx="15382">
                  <c:v>6.5309999999999994E-8</c:v>
                </c:pt>
                <c:pt idx="15383">
                  <c:v>6.5316199999999998E-8</c:v>
                </c:pt>
                <c:pt idx="15384">
                  <c:v>6.5322499999999995E-8</c:v>
                </c:pt>
                <c:pt idx="15385">
                  <c:v>6.5328699999999999E-8</c:v>
                </c:pt>
                <c:pt idx="15386">
                  <c:v>6.5334999999999996E-8</c:v>
                </c:pt>
                <c:pt idx="15387">
                  <c:v>6.53412E-8</c:v>
                </c:pt>
                <c:pt idx="15388">
                  <c:v>6.5347499999999997E-8</c:v>
                </c:pt>
                <c:pt idx="15389">
                  <c:v>6.5353700000000001E-8</c:v>
                </c:pt>
                <c:pt idx="15390">
                  <c:v>6.5359999999999998E-8</c:v>
                </c:pt>
                <c:pt idx="15391">
                  <c:v>6.5366200000000002E-8</c:v>
                </c:pt>
                <c:pt idx="15392">
                  <c:v>6.5372499999999999E-8</c:v>
                </c:pt>
                <c:pt idx="15393">
                  <c:v>6.5378700000000003E-8</c:v>
                </c:pt>
                <c:pt idx="15394">
                  <c:v>6.5385E-8</c:v>
                </c:pt>
                <c:pt idx="15395">
                  <c:v>6.5391200000000004E-8</c:v>
                </c:pt>
                <c:pt idx="15396">
                  <c:v>6.53975E-8</c:v>
                </c:pt>
                <c:pt idx="15397">
                  <c:v>6.5403700000000005E-8</c:v>
                </c:pt>
                <c:pt idx="15398">
                  <c:v>6.5410000000000001E-8</c:v>
                </c:pt>
                <c:pt idx="15399">
                  <c:v>6.5416200000000006E-8</c:v>
                </c:pt>
                <c:pt idx="15400">
                  <c:v>6.5422500000000002E-8</c:v>
                </c:pt>
                <c:pt idx="15401">
                  <c:v>6.5428699999999993E-8</c:v>
                </c:pt>
                <c:pt idx="15402">
                  <c:v>6.5435000000000003E-8</c:v>
                </c:pt>
                <c:pt idx="15403">
                  <c:v>6.5441199999999994E-8</c:v>
                </c:pt>
                <c:pt idx="15404">
                  <c:v>6.5447500000000004E-8</c:v>
                </c:pt>
                <c:pt idx="15405">
                  <c:v>6.5453699999999995E-8</c:v>
                </c:pt>
                <c:pt idx="15406">
                  <c:v>6.5460000000000005E-8</c:v>
                </c:pt>
                <c:pt idx="15407">
                  <c:v>6.5466199999999996E-8</c:v>
                </c:pt>
                <c:pt idx="15408">
                  <c:v>6.5472500000000006E-8</c:v>
                </c:pt>
                <c:pt idx="15409">
                  <c:v>6.5478699999999997E-8</c:v>
                </c:pt>
                <c:pt idx="15410">
                  <c:v>6.5484999999999994E-8</c:v>
                </c:pt>
                <c:pt idx="15411">
                  <c:v>6.5491199999999998E-8</c:v>
                </c:pt>
                <c:pt idx="15412">
                  <c:v>6.5497499999999995E-8</c:v>
                </c:pt>
                <c:pt idx="15413">
                  <c:v>6.5503699999999999E-8</c:v>
                </c:pt>
                <c:pt idx="15414">
                  <c:v>6.5509999999999996E-8</c:v>
                </c:pt>
                <c:pt idx="15415">
                  <c:v>6.55162E-8</c:v>
                </c:pt>
                <c:pt idx="15416">
                  <c:v>6.5522499999999997E-8</c:v>
                </c:pt>
                <c:pt idx="15417">
                  <c:v>6.5528700000000001E-8</c:v>
                </c:pt>
                <c:pt idx="15418">
                  <c:v>6.5534999999999998E-8</c:v>
                </c:pt>
                <c:pt idx="15419">
                  <c:v>6.5541200000000002E-8</c:v>
                </c:pt>
                <c:pt idx="15420">
                  <c:v>6.5547499999999998E-8</c:v>
                </c:pt>
                <c:pt idx="15421">
                  <c:v>6.5553700000000003E-8</c:v>
                </c:pt>
                <c:pt idx="15422">
                  <c:v>6.5559999999999999E-8</c:v>
                </c:pt>
                <c:pt idx="15423">
                  <c:v>6.5566200000000004E-8</c:v>
                </c:pt>
                <c:pt idx="15424">
                  <c:v>6.55725E-8</c:v>
                </c:pt>
                <c:pt idx="15425">
                  <c:v>6.5578700000000005E-8</c:v>
                </c:pt>
                <c:pt idx="15426">
                  <c:v>6.5585000000000001E-8</c:v>
                </c:pt>
                <c:pt idx="15427">
                  <c:v>6.5591200000000006E-8</c:v>
                </c:pt>
                <c:pt idx="15428">
                  <c:v>6.5597500000000002E-8</c:v>
                </c:pt>
                <c:pt idx="15429">
                  <c:v>6.5603699999999993E-8</c:v>
                </c:pt>
                <c:pt idx="15430">
                  <c:v>6.5610000000000003E-8</c:v>
                </c:pt>
                <c:pt idx="15431">
                  <c:v>6.5616199999999994E-8</c:v>
                </c:pt>
                <c:pt idx="15432">
                  <c:v>6.5622500000000004E-8</c:v>
                </c:pt>
                <c:pt idx="15433">
                  <c:v>6.5628699999999995E-8</c:v>
                </c:pt>
                <c:pt idx="15434">
                  <c:v>6.5635000000000005E-8</c:v>
                </c:pt>
                <c:pt idx="15435">
                  <c:v>6.5641199999999996E-8</c:v>
                </c:pt>
                <c:pt idx="15436">
                  <c:v>6.5647500000000006E-8</c:v>
                </c:pt>
                <c:pt idx="15437">
                  <c:v>6.5653699999999997E-8</c:v>
                </c:pt>
                <c:pt idx="15438">
                  <c:v>6.5659999999999994E-8</c:v>
                </c:pt>
                <c:pt idx="15439">
                  <c:v>6.5666199999999998E-8</c:v>
                </c:pt>
                <c:pt idx="15440">
                  <c:v>6.5672499999999995E-8</c:v>
                </c:pt>
                <c:pt idx="15441">
                  <c:v>6.5678699999999999E-8</c:v>
                </c:pt>
                <c:pt idx="15442">
                  <c:v>6.5684999999999996E-8</c:v>
                </c:pt>
                <c:pt idx="15443">
                  <c:v>6.56912E-8</c:v>
                </c:pt>
                <c:pt idx="15444">
                  <c:v>6.5697499999999997E-8</c:v>
                </c:pt>
                <c:pt idx="15445">
                  <c:v>6.5703700000000001E-8</c:v>
                </c:pt>
                <c:pt idx="15446">
                  <c:v>6.5709999999999997E-8</c:v>
                </c:pt>
                <c:pt idx="15447">
                  <c:v>6.5716200000000002E-8</c:v>
                </c:pt>
                <c:pt idx="15448">
                  <c:v>6.5722499999999998E-8</c:v>
                </c:pt>
                <c:pt idx="15449">
                  <c:v>6.5728700000000003E-8</c:v>
                </c:pt>
                <c:pt idx="15450">
                  <c:v>6.5734999999999999E-8</c:v>
                </c:pt>
                <c:pt idx="15451">
                  <c:v>6.5741200000000004E-8</c:v>
                </c:pt>
                <c:pt idx="15452">
                  <c:v>6.57475E-8</c:v>
                </c:pt>
                <c:pt idx="15453">
                  <c:v>6.5753700000000005E-8</c:v>
                </c:pt>
                <c:pt idx="15454">
                  <c:v>6.5760000000000001E-8</c:v>
                </c:pt>
                <c:pt idx="15455">
                  <c:v>6.5766200000000006E-8</c:v>
                </c:pt>
                <c:pt idx="15456">
                  <c:v>6.5772500000000002E-8</c:v>
                </c:pt>
                <c:pt idx="15457">
                  <c:v>6.5778700000000007E-8</c:v>
                </c:pt>
                <c:pt idx="15458">
                  <c:v>6.5785000000000003E-8</c:v>
                </c:pt>
                <c:pt idx="15459">
                  <c:v>6.5791199999999994E-8</c:v>
                </c:pt>
                <c:pt idx="15460">
                  <c:v>6.5797500000000004E-8</c:v>
                </c:pt>
                <c:pt idx="15461">
                  <c:v>6.5803699999999995E-8</c:v>
                </c:pt>
                <c:pt idx="15462">
                  <c:v>6.5810000000000005E-8</c:v>
                </c:pt>
                <c:pt idx="15463">
                  <c:v>6.5816199999999996E-8</c:v>
                </c:pt>
                <c:pt idx="15464">
                  <c:v>6.5822500000000006E-8</c:v>
                </c:pt>
                <c:pt idx="15465">
                  <c:v>6.5828699999999997E-8</c:v>
                </c:pt>
                <c:pt idx="15466">
                  <c:v>6.5834999999999994E-8</c:v>
                </c:pt>
                <c:pt idx="15467">
                  <c:v>6.5841199999999998E-8</c:v>
                </c:pt>
                <c:pt idx="15468">
                  <c:v>6.5847499999999995E-8</c:v>
                </c:pt>
                <c:pt idx="15469">
                  <c:v>6.5853699999999999E-8</c:v>
                </c:pt>
                <c:pt idx="15470">
                  <c:v>6.5859999999999995E-8</c:v>
                </c:pt>
                <c:pt idx="15471">
                  <c:v>6.58662E-8</c:v>
                </c:pt>
                <c:pt idx="15472">
                  <c:v>6.5872499999999996E-8</c:v>
                </c:pt>
                <c:pt idx="15473">
                  <c:v>6.5878700000000001E-8</c:v>
                </c:pt>
                <c:pt idx="15474">
                  <c:v>6.5884999999999997E-8</c:v>
                </c:pt>
                <c:pt idx="15475">
                  <c:v>6.5891200000000002E-8</c:v>
                </c:pt>
                <c:pt idx="15476">
                  <c:v>6.5897499999999998E-8</c:v>
                </c:pt>
                <c:pt idx="15477">
                  <c:v>6.5903700000000003E-8</c:v>
                </c:pt>
                <c:pt idx="15478">
                  <c:v>6.5909999999999999E-8</c:v>
                </c:pt>
                <c:pt idx="15479">
                  <c:v>6.5916200000000004E-8</c:v>
                </c:pt>
                <c:pt idx="15480">
                  <c:v>6.59225E-8</c:v>
                </c:pt>
                <c:pt idx="15481">
                  <c:v>6.5928700000000005E-8</c:v>
                </c:pt>
                <c:pt idx="15482">
                  <c:v>6.5935000000000001E-8</c:v>
                </c:pt>
                <c:pt idx="15483">
                  <c:v>6.5941200000000006E-8</c:v>
                </c:pt>
                <c:pt idx="15484">
                  <c:v>6.5947500000000002E-8</c:v>
                </c:pt>
                <c:pt idx="15485">
                  <c:v>6.5953700000000006E-8</c:v>
                </c:pt>
                <c:pt idx="15486">
                  <c:v>6.5960000000000003E-8</c:v>
                </c:pt>
                <c:pt idx="15487">
                  <c:v>6.5966199999999994E-8</c:v>
                </c:pt>
                <c:pt idx="15488">
                  <c:v>6.5972500000000004E-8</c:v>
                </c:pt>
                <c:pt idx="15489">
                  <c:v>6.5978699999999995E-8</c:v>
                </c:pt>
                <c:pt idx="15490">
                  <c:v>6.5985000000000005E-8</c:v>
                </c:pt>
                <c:pt idx="15491">
                  <c:v>6.5991199999999996E-8</c:v>
                </c:pt>
                <c:pt idx="15492">
                  <c:v>6.5997500000000006E-8</c:v>
                </c:pt>
                <c:pt idx="15493">
                  <c:v>6.6003699999999997E-8</c:v>
                </c:pt>
                <c:pt idx="15494">
                  <c:v>6.6009999999999994E-8</c:v>
                </c:pt>
                <c:pt idx="15495">
                  <c:v>6.6016199999999998E-8</c:v>
                </c:pt>
                <c:pt idx="15496">
                  <c:v>6.6022499999999994E-8</c:v>
                </c:pt>
                <c:pt idx="15497">
                  <c:v>6.6028699999999999E-8</c:v>
                </c:pt>
                <c:pt idx="15498">
                  <c:v>6.6034999999999995E-8</c:v>
                </c:pt>
                <c:pt idx="15499">
                  <c:v>6.60412E-8</c:v>
                </c:pt>
                <c:pt idx="15500">
                  <c:v>6.6047499999999996E-8</c:v>
                </c:pt>
                <c:pt idx="15501">
                  <c:v>6.6053700000000001E-8</c:v>
                </c:pt>
                <c:pt idx="15502">
                  <c:v>6.6059999999999997E-8</c:v>
                </c:pt>
                <c:pt idx="15503">
                  <c:v>6.6066200000000002E-8</c:v>
                </c:pt>
                <c:pt idx="15504">
                  <c:v>6.6072499999999998E-8</c:v>
                </c:pt>
                <c:pt idx="15505">
                  <c:v>6.6078700000000003E-8</c:v>
                </c:pt>
                <c:pt idx="15506">
                  <c:v>6.6084999999999999E-8</c:v>
                </c:pt>
                <c:pt idx="15507">
                  <c:v>6.6091200000000004E-8</c:v>
                </c:pt>
                <c:pt idx="15508">
                  <c:v>6.60975E-8</c:v>
                </c:pt>
                <c:pt idx="15509">
                  <c:v>6.6103700000000004E-8</c:v>
                </c:pt>
                <c:pt idx="15510">
                  <c:v>6.6110000000000001E-8</c:v>
                </c:pt>
                <c:pt idx="15511">
                  <c:v>6.6116200000000005E-8</c:v>
                </c:pt>
                <c:pt idx="15512">
                  <c:v>6.6122500000000002E-8</c:v>
                </c:pt>
                <c:pt idx="15513">
                  <c:v>6.6128700000000006E-8</c:v>
                </c:pt>
                <c:pt idx="15514">
                  <c:v>6.6135000000000003E-8</c:v>
                </c:pt>
                <c:pt idx="15515">
                  <c:v>6.6141199999999994E-8</c:v>
                </c:pt>
                <c:pt idx="15516">
                  <c:v>6.6147500000000004E-8</c:v>
                </c:pt>
                <c:pt idx="15517">
                  <c:v>6.6153699999999995E-8</c:v>
                </c:pt>
                <c:pt idx="15518">
                  <c:v>6.6160000000000005E-8</c:v>
                </c:pt>
                <c:pt idx="15519">
                  <c:v>6.6166199999999996E-8</c:v>
                </c:pt>
                <c:pt idx="15520">
                  <c:v>6.6172500000000006E-8</c:v>
                </c:pt>
                <c:pt idx="15521">
                  <c:v>6.6178699999999997E-8</c:v>
                </c:pt>
                <c:pt idx="15522">
                  <c:v>6.6184999999999993E-8</c:v>
                </c:pt>
                <c:pt idx="15523">
                  <c:v>6.6191199999999998E-8</c:v>
                </c:pt>
                <c:pt idx="15524">
                  <c:v>6.6197499999999994E-8</c:v>
                </c:pt>
                <c:pt idx="15525">
                  <c:v>6.6203699999999999E-8</c:v>
                </c:pt>
                <c:pt idx="15526">
                  <c:v>6.6209999999999995E-8</c:v>
                </c:pt>
                <c:pt idx="15527">
                  <c:v>6.62162E-8</c:v>
                </c:pt>
                <c:pt idx="15528">
                  <c:v>6.6222499999999996E-8</c:v>
                </c:pt>
                <c:pt idx="15529">
                  <c:v>6.6228700000000001E-8</c:v>
                </c:pt>
                <c:pt idx="15530">
                  <c:v>6.6234999999999997E-8</c:v>
                </c:pt>
                <c:pt idx="15531">
                  <c:v>6.6241200000000002E-8</c:v>
                </c:pt>
                <c:pt idx="15532">
                  <c:v>6.6247499999999998E-8</c:v>
                </c:pt>
                <c:pt idx="15533">
                  <c:v>6.6253700000000003E-8</c:v>
                </c:pt>
                <c:pt idx="15534">
                  <c:v>6.6259999999999999E-8</c:v>
                </c:pt>
                <c:pt idx="15535">
                  <c:v>6.6266200000000003E-8</c:v>
                </c:pt>
                <c:pt idx="15536">
                  <c:v>6.62725E-8</c:v>
                </c:pt>
                <c:pt idx="15537">
                  <c:v>6.6278700000000004E-8</c:v>
                </c:pt>
                <c:pt idx="15538">
                  <c:v>6.6285000000000001E-8</c:v>
                </c:pt>
                <c:pt idx="15539">
                  <c:v>6.6291200000000005E-8</c:v>
                </c:pt>
                <c:pt idx="15540">
                  <c:v>6.6297500000000002E-8</c:v>
                </c:pt>
                <c:pt idx="15541">
                  <c:v>6.6303700000000006E-8</c:v>
                </c:pt>
                <c:pt idx="15542">
                  <c:v>6.6310000000000003E-8</c:v>
                </c:pt>
                <c:pt idx="15543">
                  <c:v>6.6316199999999994E-8</c:v>
                </c:pt>
                <c:pt idx="15544">
                  <c:v>6.6322500000000004E-8</c:v>
                </c:pt>
                <c:pt idx="15545">
                  <c:v>6.6328699999999995E-8</c:v>
                </c:pt>
                <c:pt idx="15546">
                  <c:v>6.6335000000000005E-8</c:v>
                </c:pt>
                <c:pt idx="15547">
                  <c:v>6.6341199999999996E-8</c:v>
                </c:pt>
                <c:pt idx="15548">
                  <c:v>6.6347500000000006E-8</c:v>
                </c:pt>
                <c:pt idx="15549">
                  <c:v>6.6353699999999997E-8</c:v>
                </c:pt>
                <c:pt idx="15550">
                  <c:v>6.6360000000000007E-8</c:v>
                </c:pt>
                <c:pt idx="15551">
                  <c:v>6.6366199999999998E-8</c:v>
                </c:pt>
                <c:pt idx="15552">
                  <c:v>6.6372499999999994E-8</c:v>
                </c:pt>
                <c:pt idx="15553">
                  <c:v>6.6378699999999999E-8</c:v>
                </c:pt>
                <c:pt idx="15554">
                  <c:v>6.6384999999999995E-8</c:v>
                </c:pt>
                <c:pt idx="15555">
                  <c:v>6.63912E-8</c:v>
                </c:pt>
                <c:pt idx="15556">
                  <c:v>6.6397499999999996E-8</c:v>
                </c:pt>
                <c:pt idx="15557">
                  <c:v>6.6403700000000001E-8</c:v>
                </c:pt>
                <c:pt idx="15558">
                  <c:v>6.6409999999999997E-8</c:v>
                </c:pt>
                <c:pt idx="15559">
                  <c:v>6.6416200000000001E-8</c:v>
                </c:pt>
                <c:pt idx="15560">
                  <c:v>6.6422499999999998E-8</c:v>
                </c:pt>
                <c:pt idx="15561">
                  <c:v>6.6428700000000002E-8</c:v>
                </c:pt>
                <c:pt idx="15562">
                  <c:v>6.6434999999999999E-8</c:v>
                </c:pt>
                <c:pt idx="15563">
                  <c:v>6.6441200000000003E-8</c:v>
                </c:pt>
                <c:pt idx="15564">
                  <c:v>6.64475E-8</c:v>
                </c:pt>
                <c:pt idx="15565">
                  <c:v>6.6453700000000004E-8</c:v>
                </c:pt>
                <c:pt idx="15566">
                  <c:v>6.6460000000000001E-8</c:v>
                </c:pt>
                <c:pt idx="15567">
                  <c:v>6.6466200000000005E-8</c:v>
                </c:pt>
                <c:pt idx="15568">
                  <c:v>6.6472500000000002E-8</c:v>
                </c:pt>
                <c:pt idx="15569">
                  <c:v>6.6478700000000006E-8</c:v>
                </c:pt>
                <c:pt idx="15570">
                  <c:v>6.6485000000000003E-8</c:v>
                </c:pt>
                <c:pt idx="15571">
                  <c:v>6.6491199999999994E-8</c:v>
                </c:pt>
                <c:pt idx="15572">
                  <c:v>6.6497500000000004E-8</c:v>
                </c:pt>
                <c:pt idx="15573">
                  <c:v>6.6503699999999995E-8</c:v>
                </c:pt>
                <c:pt idx="15574">
                  <c:v>6.6510000000000005E-8</c:v>
                </c:pt>
                <c:pt idx="15575">
                  <c:v>6.6516199999999996E-8</c:v>
                </c:pt>
                <c:pt idx="15576">
                  <c:v>6.6522500000000006E-8</c:v>
                </c:pt>
                <c:pt idx="15577">
                  <c:v>6.6528699999999997E-8</c:v>
                </c:pt>
                <c:pt idx="15578">
                  <c:v>6.6535000000000007E-8</c:v>
                </c:pt>
                <c:pt idx="15579">
                  <c:v>6.6541199999999998E-8</c:v>
                </c:pt>
                <c:pt idx="15580">
                  <c:v>6.6547499999999994E-8</c:v>
                </c:pt>
                <c:pt idx="15581">
                  <c:v>6.6553699999999999E-8</c:v>
                </c:pt>
                <c:pt idx="15582">
                  <c:v>6.6559999999999995E-8</c:v>
                </c:pt>
                <c:pt idx="15583">
                  <c:v>6.65662E-8</c:v>
                </c:pt>
                <c:pt idx="15584">
                  <c:v>6.6572499999999996E-8</c:v>
                </c:pt>
                <c:pt idx="15585">
                  <c:v>6.65787E-8</c:v>
                </c:pt>
                <c:pt idx="15586">
                  <c:v>6.6584999999999997E-8</c:v>
                </c:pt>
                <c:pt idx="15587">
                  <c:v>6.6591200000000001E-8</c:v>
                </c:pt>
                <c:pt idx="15588">
                  <c:v>6.6597499999999998E-8</c:v>
                </c:pt>
                <c:pt idx="15589">
                  <c:v>6.6603700000000002E-8</c:v>
                </c:pt>
                <c:pt idx="15590">
                  <c:v>6.6609999999999999E-8</c:v>
                </c:pt>
                <c:pt idx="15591">
                  <c:v>6.6616200000000003E-8</c:v>
                </c:pt>
                <c:pt idx="15592">
                  <c:v>6.66225E-8</c:v>
                </c:pt>
                <c:pt idx="15593">
                  <c:v>6.6628700000000004E-8</c:v>
                </c:pt>
                <c:pt idx="15594">
                  <c:v>6.6635000000000001E-8</c:v>
                </c:pt>
                <c:pt idx="15595">
                  <c:v>6.6641200000000005E-8</c:v>
                </c:pt>
                <c:pt idx="15596">
                  <c:v>6.6647500000000002E-8</c:v>
                </c:pt>
                <c:pt idx="15597">
                  <c:v>6.6653700000000006E-8</c:v>
                </c:pt>
                <c:pt idx="15598">
                  <c:v>6.6660000000000003E-8</c:v>
                </c:pt>
                <c:pt idx="15599">
                  <c:v>6.6666199999999994E-8</c:v>
                </c:pt>
                <c:pt idx="15600">
                  <c:v>6.6672500000000004E-8</c:v>
                </c:pt>
                <c:pt idx="15601">
                  <c:v>6.6678699999999995E-8</c:v>
                </c:pt>
                <c:pt idx="15602">
                  <c:v>6.6685000000000005E-8</c:v>
                </c:pt>
                <c:pt idx="15603">
                  <c:v>6.6691199999999996E-8</c:v>
                </c:pt>
                <c:pt idx="15604">
                  <c:v>6.6697500000000005E-8</c:v>
                </c:pt>
                <c:pt idx="15605">
                  <c:v>6.6703699999999997E-8</c:v>
                </c:pt>
                <c:pt idx="15606">
                  <c:v>6.6710000000000006E-8</c:v>
                </c:pt>
                <c:pt idx="15607">
                  <c:v>6.6716199999999998E-8</c:v>
                </c:pt>
                <c:pt idx="15608">
                  <c:v>6.6722499999999994E-8</c:v>
                </c:pt>
                <c:pt idx="15609">
                  <c:v>6.6728699999999999E-8</c:v>
                </c:pt>
                <c:pt idx="15610">
                  <c:v>6.6734999999999995E-8</c:v>
                </c:pt>
                <c:pt idx="15611">
                  <c:v>6.6741199999999999E-8</c:v>
                </c:pt>
                <c:pt idx="15612">
                  <c:v>6.6747499999999996E-8</c:v>
                </c:pt>
                <c:pt idx="15613">
                  <c:v>6.67537E-8</c:v>
                </c:pt>
                <c:pt idx="15614">
                  <c:v>6.6759999999999997E-8</c:v>
                </c:pt>
                <c:pt idx="15615">
                  <c:v>6.6766200000000001E-8</c:v>
                </c:pt>
                <c:pt idx="15616">
                  <c:v>6.6772499999999998E-8</c:v>
                </c:pt>
                <c:pt idx="15617">
                  <c:v>6.6778700000000002E-8</c:v>
                </c:pt>
                <c:pt idx="15618">
                  <c:v>6.6784999999999999E-8</c:v>
                </c:pt>
                <c:pt idx="15619">
                  <c:v>6.6791200000000003E-8</c:v>
                </c:pt>
                <c:pt idx="15620">
                  <c:v>6.67975E-8</c:v>
                </c:pt>
                <c:pt idx="15621">
                  <c:v>6.6803700000000004E-8</c:v>
                </c:pt>
                <c:pt idx="15622">
                  <c:v>6.6810000000000001E-8</c:v>
                </c:pt>
                <c:pt idx="15623">
                  <c:v>6.6816200000000005E-8</c:v>
                </c:pt>
                <c:pt idx="15624">
                  <c:v>6.6822500000000002E-8</c:v>
                </c:pt>
                <c:pt idx="15625">
                  <c:v>6.6828700000000006E-8</c:v>
                </c:pt>
                <c:pt idx="15626">
                  <c:v>6.6835000000000003E-8</c:v>
                </c:pt>
                <c:pt idx="15627">
                  <c:v>6.6841199999999994E-8</c:v>
                </c:pt>
                <c:pt idx="15628">
                  <c:v>6.6847500000000004E-8</c:v>
                </c:pt>
                <c:pt idx="15629">
                  <c:v>6.6853699999999995E-8</c:v>
                </c:pt>
                <c:pt idx="15630">
                  <c:v>6.6860000000000004E-8</c:v>
                </c:pt>
                <c:pt idx="15631">
                  <c:v>6.6866199999999996E-8</c:v>
                </c:pt>
                <c:pt idx="15632">
                  <c:v>6.6872500000000005E-8</c:v>
                </c:pt>
                <c:pt idx="15633">
                  <c:v>6.6878699999999997E-8</c:v>
                </c:pt>
                <c:pt idx="15634">
                  <c:v>6.6885000000000006E-8</c:v>
                </c:pt>
                <c:pt idx="15635">
                  <c:v>6.6891199999999997E-8</c:v>
                </c:pt>
                <c:pt idx="15636">
                  <c:v>6.6897499999999994E-8</c:v>
                </c:pt>
                <c:pt idx="15637">
                  <c:v>6.6903699999999998E-8</c:v>
                </c:pt>
                <c:pt idx="15638">
                  <c:v>6.6909999999999995E-8</c:v>
                </c:pt>
                <c:pt idx="15639">
                  <c:v>6.6916199999999999E-8</c:v>
                </c:pt>
                <c:pt idx="15640">
                  <c:v>6.6922499999999996E-8</c:v>
                </c:pt>
                <c:pt idx="15641">
                  <c:v>6.69287E-8</c:v>
                </c:pt>
                <c:pt idx="15642">
                  <c:v>6.6934999999999997E-8</c:v>
                </c:pt>
                <c:pt idx="15643">
                  <c:v>6.6941200000000001E-8</c:v>
                </c:pt>
                <c:pt idx="15644">
                  <c:v>6.6947499999999998E-8</c:v>
                </c:pt>
                <c:pt idx="15645">
                  <c:v>6.6953700000000002E-8</c:v>
                </c:pt>
                <c:pt idx="15646">
                  <c:v>6.6959999999999999E-8</c:v>
                </c:pt>
                <c:pt idx="15647">
                  <c:v>6.6966200000000003E-8</c:v>
                </c:pt>
                <c:pt idx="15648">
                  <c:v>6.69725E-8</c:v>
                </c:pt>
                <c:pt idx="15649">
                  <c:v>6.6978700000000004E-8</c:v>
                </c:pt>
                <c:pt idx="15650">
                  <c:v>6.6985000000000001E-8</c:v>
                </c:pt>
                <c:pt idx="15651">
                  <c:v>6.6991200000000005E-8</c:v>
                </c:pt>
                <c:pt idx="15652">
                  <c:v>6.6997500000000002E-8</c:v>
                </c:pt>
                <c:pt idx="15653">
                  <c:v>6.7003700000000006E-8</c:v>
                </c:pt>
                <c:pt idx="15654">
                  <c:v>6.7010000000000002E-8</c:v>
                </c:pt>
                <c:pt idx="15655">
                  <c:v>6.7016199999999994E-8</c:v>
                </c:pt>
                <c:pt idx="15656">
                  <c:v>6.7022500000000003E-8</c:v>
                </c:pt>
                <c:pt idx="15657">
                  <c:v>6.7028699999999995E-8</c:v>
                </c:pt>
                <c:pt idx="15658">
                  <c:v>6.7035000000000004E-8</c:v>
                </c:pt>
                <c:pt idx="15659">
                  <c:v>6.7041199999999996E-8</c:v>
                </c:pt>
                <c:pt idx="15660">
                  <c:v>6.7047500000000005E-8</c:v>
                </c:pt>
                <c:pt idx="15661">
                  <c:v>6.7053699999999996E-8</c:v>
                </c:pt>
                <c:pt idx="15662">
                  <c:v>6.7060000000000006E-8</c:v>
                </c:pt>
                <c:pt idx="15663">
                  <c:v>6.7066199999999997E-8</c:v>
                </c:pt>
                <c:pt idx="15664">
                  <c:v>6.7072499999999994E-8</c:v>
                </c:pt>
                <c:pt idx="15665">
                  <c:v>6.7078699999999998E-8</c:v>
                </c:pt>
                <c:pt idx="15666">
                  <c:v>6.7084999999999995E-8</c:v>
                </c:pt>
                <c:pt idx="15667">
                  <c:v>6.7091199999999999E-8</c:v>
                </c:pt>
                <c:pt idx="15668">
                  <c:v>6.7097499999999996E-8</c:v>
                </c:pt>
                <c:pt idx="15669">
                  <c:v>6.71037E-8</c:v>
                </c:pt>
                <c:pt idx="15670">
                  <c:v>6.7109999999999997E-8</c:v>
                </c:pt>
                <c:pt idx="15671">
                  <c:v>6.7116200000000001E-8</c:v>
                </c:pt>
                <c:pt idx="15672">
                  <c:v>6.7122499999999998E-8</c:v>
                </c:pt>
                <c:pt idx="15673">
                  <c:v>6.7128700000000002E-8</c:v>
                </c:pt>
                <c:pt idx="15674">
                  <c:v>6.7134999999999999E-8</c:v>
                </c:pt>
                <c:pt idx="15675">
                  <c:v>6.7141200000000003E-8</c:v>
                </c:pt>
                <c:pt idx="15676">
                  <c:v>6.71475E-8</c:v>
                </c:pt>
                <c:pt idx="15677">
                  <c:v>6.7153700000000004E-8</c:v>
                </c:pt>
                <c:pt idx="15678">
                  <c:v>6.7160000000000001E-8</c:v>
                </c:pt>
                <c:pt idx="15679">
                  <c:v>6.7166200000000005E-8</c:v>
                </c:pt>
                <c:pt idx="15680">
                  <c:v>6.7172500000000001E-8</c:v>
                </c:pt>
                <c:pt idx="15681">
                  <c:v>6.7178700000000006E-8</c:v>
                </c:pt>
                <c:pt idx="15682">
                  <c:v>6.7185000000000002E-8</c:v>
                </c:pt>
                <c:pt idx="15683">
                  <c:v>6.7191199999999994E-8</c:v>
                </c:pt>
                <c:pt idx="15684">
                  <c:v>6.7197500000000003E-8</c:v>
                </c:pt>
                <c:pt idx="15685">
                  <c:v>6.7203699999999994E-8</c:v>
                </c:pt>
                <c:pt idx="15686">
                  <c:v>6.7210000000000004E-8</c:v>
                </c:pt>
                <c:pt idx="15687">
                  <c:v>6.7216199999999995E-8</c:v>
                </c:pt>
                <c:pt idx="15688">
                  <c:v>6.7222500000000005E-8</c:v>
                </c:pt>
                <c:pt idx="15689">
                  <c:v>6.7228699999999996E-8</c:v>
                </c:pt>
                <c:pt idx="15690">
                  <c:v>6.7235000000000006E-8</c:v>
                </c:pt>
                <c:pt idx="15691">
                  <c:v>6.7241199999999997E-8</c:v>
                </c:pt>
                <c:pt idx="15692">
                  <c:v>6.7247499999999994E-8</c:v>
                </c:pt>
                <c:pt idx="15693">
                  <c:v>6.7253699999999998E-8</c:v>
                </c:pt>
                <c:pt idx="15694">
                  <c:v>6.7259999999999995E-8</c:v>
                </c:pt>
                <c:pt idx="15695">
                  <c:v>6.7266199999999999E-8</c:v>
                </c:pt>
                <c:pt idx="15696">
                  <c:v>6.7272499999999996E-8</c:v>
                </c:pt>
                <c:pt idx="15697">
                  <c:v>6.72787E-8</c:v>
                </c:pt>
                <c:pt idx="15698">
                  <c:v>6.7284999999999997E-8</c:v>
                </c:pt>
                <c:pt idx="15699">
                  <c:v>6.7291200000000001E-8</c:v>
                </c:pt>
                <c:pt idx="15700">
                  <c:v>6.7297499999999998E-8</c:v>
                </c:pt>
                <c:pt idx="15701">
                  <c:v>6.7303700000000002E-8</c:v>
                </c:pt>
                <c:pt idx="15702">
                  <c:v>6.7309999999999999E-8</c:v>
                </c:pt>
                <c:pt idx="15703">
                  <c:v>6.7316200000000003E-8</c:v>
                </c:pt>
                <c:pt idx="15704">
                  <c:v>6.7322499999999999E-8</c:v>
                </c:pt>
                <c:pt idx="15705">
                  <c:v>6.7328700000000004E-8</c:v>
                </c:pt>
                <c:pt idx="15706">
                  <c:v>6.7335E-8</c:v>
                </c:pt>
                <c:pt idx="15707">
                  <c:v>6.7341200000000005E-8</c:v>
                </c:pt>
                <c:pt idx="15708">
                  <c:v>6.7347500000000001E-8</c:v>
                </c:pt>
                <c:pt idx="15709">
                  <c:v>6.7353700000000006E-8</c:v>
                </c:pt>
                <c:pt idx="15710">
                  <c:v>6.7360000000000002E-8</c:v>
                </c:pt>
                <c:pt idx="15711">
                  <c:v>6.7366199999999993E-8</c:v>
                </c:pt>
                <c:pt idx="15712">
                  <c:v>6.7372500000000003E-8</c:v>
                </c:pt>
                <c:pt idx="15713">
                  <c:v>6.7378699999999994E-8</c:v>
                </c:pt>
                <c:pt idx="15714">
                  <c:v>6.7385000000000004E-8</c:v>
                </c:pt>
                <c:pt idx="15715">
                  <c:v>6.7391199999999995E-8</c:v>
                </c:pt>
                <c:pt idx="15716">
                  <c:v>6.7397500000000005E-8</c:v>
                </c:pt>
                <c:pt idx="15717">
                  <c:v>6.7403699999999996E-8</c:v>
                </c:pt>
                <c:pt idx="15718">
                  <c:v>6.7410000000000006E-8</c:v>
                </c:pt>
                <c:pt idx="15719">
                  <c:v>6.7416199999999997E-8</c:v>
                </c:pt>
                <c:pt idx="15720">
                  <c:v>6.7422499999999994E-8</c:v>
                </c:pt>
                <c:pt idx="15721">
                  <c:v>6.7428699999999998E-8</c:v>
                </c:pt>
                <c:pt idx="15722">
                  <c:v>6.7434999999999995E-8</c:v>
                </c:pt>
                <c:pt idx="15723">
                  <c:v>6.7441199999999999E-8</c:v>
                </c:pt>
                <c:pt idx="15724">
                  <c:v>6.7447499999999996E-8</c:v>
                </c:pt>
                <c:pt idx="15725">
                  <c:v>6.74537E-8</c:v>
                </c:pt>
                <c:pt idx="15726">
                  <c:v>6.7459999999999997E-8</c:v>
                </c:pt>
                <c:pt idx="15727">
                  <c:v>6.7466200000000001E-8</c:v>
                </c:pt>
                <c:pt idx="15728">
                  <c:v>6.7472499999999998E-8</c:v>
                </c:pt>
                <c:pt idx="15729">
                  <c:v>6.7478700000000002E-8</c:v>
                </c:pt>
                <c:pt idx="15730">
                  <c:v>6.7484999999999998E-8</c:v>
                </c:pt>
                <c:pt idx="15731">
                  <c:v>6.7491200000000003E-8</c:v>
                </c:pt>
                <c:pt idx="15732">
                  <c:v>6.7497499999999999E-8</c:v>
                </c:pt>
                <c:pt idx="15733">
                  <c:v>6.7503700000000004E-8</c:v>
                </c:pt>
                <c:pt idx="15734">
                  <c:v>6.751E-8</c:v>
                </c:pt>
                <c:pt idx="15735">
                  <c:v>6.7516200000000005E-8</c:v>
                </c:pt>
                <c:pt idx="15736">
                  <c:v>6.7522500000000001E-8</c:v>
                </c:pt>
                <c:pt idx="15737">
                  <c:v>6.7528700000000006E-8</c:v>
                </c:pt>
                <c:pt idx="15738">
                  <c:v>6.7535000000000002E-8</c:v>
                </c:pt>
                <c:pt idx="15739">
                  <c:v>6.7541200000000007E-8</c:v>
                </c:pt>
                <c:pt idx="15740">
                  <c:v>6.7547500000000003E-8</c:v>
                </c:pt>
                <c:pt idx="15741">
                  <c:v>6.7553699999999994E-8</c:v>
                </c:pt>
                <c:pt idx="15742">
                  <c:v>6.7560000000000004E-8</c:v>
                </c:pt>
                <c:pt idx="15743">
                  <c:v>6.7566199999999995E-8</c:v>
                </c:pt>
                <c:pt idx="15744">
                  <c:v>6.7572500000000005E-8</c:v>
                </c:pt>
                <c:pt idx="15745">
                  <c:v>6.7578699999999996E-8</c:v>
                </c:pt>
                <c:pt idx="15746">
                  <c:v>6.7585000000000006E-8</c:v>
                </c:pt>
                <c:pt idx="15747">
                  <c:v>6.7591199999999997E-8</c:v>
                </c:pt>
                <c:pt idx="15748">
                  <c:v>6.7597499999999994E-8</c:v>
                </c:pt>
                <c:pt idx="15749">
                  <c:v>6.7603699999999998E-8</c:v>
                </c:pt>
                <c:pt idx="15750">
                  <c:v>6.7609999999999995E-8</c:v>
                </c:pt>
                <c:pt idx="15751">
                  <c:v>6.7616199999999999E-8</c:v>
                </c:pt>
                <c:pt idx="15752">
                  <c:v>6.7622499999999996E-8</c:v>
                </c:pt>
                <c:pt idx="15753">
                  <c:v>6.76287E-8</c:v>
                </c:pt>
                <c:pt idx="15754">
                  <c:v>6.7634999999999996E-8</c:v>
                </c:pt>
                <c:pt idx="15755">
                  <c:v>6.7641200000000001E-8</c:v>
                </c:pt>
                <c:pt idx="15756">
                  <c:v>6.7647499999999997E-8</c:v>
                </c:pt>
                <c:pt idx="15757">
                  <c:v>6.7653700000000002E-8</c:v>
                </c:pt>
                <c:pt idx="15758">
                  <c:v>6.7659999999999998E-8</c:v>
                </c:pt>
                <c:pt idx="15759">
                  <c:v>6.7666200000000003E-8</c:v>
                </c:pt>
                <c:pt idx="15760">
                  <c:v>6.7672499999999999E-8</c:v>
                </c:pt>
                <c:pt idx="15761">
                  <c:v>6.7678700000000004E-8</c:v>
                </c:pt>
                <c:pt idx="15762">
                  <c:v>6.7685E-8</c:v>
                </c:pt>
                <c:pt idx="15763">
                  <c:v>6.7691200000000005E-8</c:v>
                </c:pt>
                <c:pt idx="15764">
                  <c:v>6.7697500000000001E-8</c:v>
                </c:pt>
                <c:pt idx="15765">
                  <c:v>6.7703700000000006E-8</c:v>
                </c:pt>
                <c:pt idx="15766">
                  <c:v>6.7710000000000002E-8</c:v>
                </c:pt>
                <c:pt idx="15767">
                  <c:v>6.7716200000000007E-8</c:v>
                </c:pt>
                <c:pt idx="15768">
                  <c:v>6.7722500000000003E-8</c:v>
                </c:pt>
                <c:pt idx="15769">
                  <c:v>6.7728699999999994E-8</c:v>
                </c:pt>
                <c:pt idx="15770">
                  <c:v>6.7735000000000004E-8</c:v>
                </c:pt>
                <c:pt idx="15771">
                  <c:v>6.7741199999999995E-8</c:v>
                </c:pt>
                <c:pt idx="15772">
                  <c:v>6.7747500000000005E-8</c:v>
                </c:pt>
                <c:pt idx="15773">
                  <c:v>6.7753699999999996E-8</c:v>
                </c:pt>
                <c:pt idx="15774">
                  <c:v>6.7760000000000006E-8</c:v>
                </c:pt>
                <c:pt idx="15775">
                  <c:v>6.7766199999999997E-8</c:v>
                </c:pt>
                <c:pt idx="15776">
                  <c:v>6.7772499999999994E-8</c:v>
                </c:pt>
                <c:pt idx="15777">
                  <c:v>6.7778699999999998E-8</c:v>
                </c:pt>
                <c:pt idx="15778">
                  <c:v>6.7784999999999995E-8</c:v>
                </c:pt>
                <c:pt idx="15779">
                  <c:v>6.7791199999999999E-8</c:v>
                </c:pt>
                <c:pt idx="15780">
                  <c:v>6.7797499999999995E-8</c:v>
                </c:pt>
                <c:pt idx="15781">
                  <c:v>6.78037E-8</c:v>
                </c:pt>
                <c:pt idx="15782">
                  <c:v>6.7809999999999996E-8</c:v>
                </c:pt>
                <c:pt idx="15783">
                  <c:v>6.7816200000000001E-8</c:v>
                </c:pt>
                <c:pt idx="15784">
                  <c:v>6.7822499999999997E-8</c:v>
                </c:pt>
                <c:pt idx="15785">
                  <c:v>6.7828700000000002E-8</c:v>
                </c:pt>
                <c:pt idx="15786">
                  <c:v>6.7834999999999998E-8</c:v>
                </c:pt>
                <c:pt idx="15787">
                  <c:v>6.7841200000000003E-8</c:v>
                </c:pt>
                <c:pt idx="15788">
                  <c:v>6.7847499999999999E-8</c:v>
                </c:pt>
                <c:pt idx="15789">
                  <c:v>6.7853700000000004E-8</c:v>
                </c:pt>
                <c:pt idx="15790">
                  <c:v>6.786E-8</c:v>
                </c:pt>
                <c:pt idx="15791">
                  <c:v>6.7866200000000005E-8</c:v>
                </c:pt>
                <c:pt idx="15792">
                  <c:v>6.7872500000000001E-8</c:v>
                </c:pt>
                <c:pt idx="15793">
                  <c:v>6.7878700000000005E-8</c:v>
                </c:pt>
                <c:pt idx="15794">
                  <c:v>6.7885000000000002E-8</c:v>
                </c:pt>
                <c:pt idx="15795">
                  <c:v>6.7891200000000006E-8</c:v>
                </c:pt>
                <c:pt idx="15796">
                  <c:v>6.7897500000000003E-8</c:v>
                </c:pt>
                <c:pt idx="15797">
                  <c:v>6.7903699999999994E-8</c:v>
                </c:pt>
                <c:pt idx="15798">
                  <c:v>6.7910000000000004E-8</c:v>
                </c:pt>
                <c:pt idx="15799">
                  <c:v>6.7916199999999995E-8</c:v>
                </c:pt>
                <c:pt idx="15800">
                  <c:v>6.7922500000000005E-8</c:v>
                </c:pt>
                <c:pt idx="15801">
                  <c:v>6.7928699999999996E-8</c:v>
                </c:pt>
                <c:pt idx="15802">
                  <c:v>6.7935000000000006E-8</c:v>
                </c:pt>
                <c:pt idx="15803">
                  <c:v>6.7941199999999997E-8</c:v>
                </c:pt>
                <c:pt idx="15804">
                  <c:v>6.7947499999999994E-8</c:v>
                </c:pt>
                <c:pt idx="15805">
                  <c:v>6.7953699999999998E-8</c:v>
                </c:pt>
                <c:pt idx="15806">
                  <c:v>6.7959999999999994E-8</c:v>
                </c:pt>
                <c:pt idx="15807">
                  <c:v>6.7966199999999999E-8</c:v>
                </c:pt>
                <c:pt idx="15808">
                  <c:v>6.7972499999999995E-8</c:v>
                </c:pt>
                <c:pt idx="15809">
                  <c:v>6.79787E-8</c:v>
                </c:pt>
                <c:pt idx="15810">
                  <c:v>6.7984999999999996E-8</c:v>
                </c:pt>
                <c:pt idx="15811">
                  <c:v>6.7991200000000001E-8</c:v>
                </c:pt>
                <c:pt idx="15812">
                  <c:v>6.7997499999999997E-8</c:v>
                </c:pt>
                <c:pt idx="15813">
                  <c:v>6.8003700000000002E-8</c:v>
                </c:pt>
                <c:pt idx="15814">
                  <c:v>6.8009999999999998E-8</c:v>
                </c:pt>
                <c:pt idx="15815">
                  <c:v>6.8016200000000003E-8</c:v>
                </c:pt>
                <c:pt idx="15816">
                  <c:v>6.8022499999999999E-8</c:v>
                </c:pt>
                <c:pt idx="15817">
                  <c:v>6.8028700000000004E-8</c:v>
                </c:pt>
                <c:pt idx="15818">
                  <c:v>6.8035E-8</c:v>
                </c:pt>
                <c:pt idx="15819">
                  <c:v>6.8041200000000004E-8</c:v>
                </c:pt>
                <c:pt idx="15820">
                  <c:v>6.8047500000000001E-8</c:v>
                </c:pt>
                <c:pt idx="15821">
                  <c:v>6.8053700000000005E-8</c:v>
                </c:pt>
                <c:pt idx="15822">
                  <c:v>6.8060000000000002E-8</c:v>
                </c:pt>
                <c:pt idx="15823">
                  <c:v>6.8066200000000006E-8</c:v>
                </c:pt>
                <c:pt idx="15824">
                  <c:v>6.8072500000000003E-8</c:v>
                </c:pt>
                <c:pt idx="15825">
                  <c:v>6.8078699999999994E-8</c:v>
                </c:pt>
                <c:pt idx="15826">
                  <c:v>6.8085000000000004E-8</c:v>
                </c:pt>
                <c:pt idx="15827">
                  <c:v>6.8091199999999995E-8</c:v>
                </c:pt>
                <c:pt idx="15828">
                  <c:v>6.8097500000000005E-8</c:v>
                </c:pt>
                <c:pt idx="15829">
                  <c:v>6.8103699999999996E-8</c:v>
                </c:pt>
                <c:pt idx="15830">
                  <c:v>6.8110000000000006E-8</c:v>
                </c:pt>
                <c:pt idx="15831">
                  <c:v>6.8116199999999997E-8</c:v>
                </c:pt>
                <c:pt idx="15832">
                  <c:v>6.8122499999999993E-8</c:v>
                </c:pt>
                <c:pt idx="15833">
                  <c:v>6.8128699999999998E-8</c:v>
                </c:pt>
                <c:pt idx="15834">
                  <c:v>6.8134999999999994E-8</c:v>
                </c:pt>
                <c:pt idx="15835">
                  <c:v>6.8141199999999999E-8</c:v>
                </c:pt>
                <c:pt idx="15836">
                  <c:v>6.8147499999999995E-8</c:v>
                </c:pt>
                <c:pt idx="15837">
                  <c:v>6.81537E-8</c:v>
                </c:pt>
                <c:pt idx="15838">
                  <c:v>6.8159999999999996E-8</c:v>
                </c:pt>
                <c:pt idx="15839">
                  <c:v>6.8166200000000001E-8</c:v>
                </c:pt>
                <c:pt idx="15840">
                  <c:v>6.8172499999999997E-8</c:v>
                </c:pt>
                <c:pt idx="15841">
                  <c:v>6.8178700000000002E-8</c:v>
                </c:pt>
                <c:pt idx="15842">
                  <c:v>6.8184999999999998E-8</c:v>
                </c:pt>
                <c:pt idx="15843">
                  <c:v>6.8191200000000002E-8</c:v>
                </c:pt>
                <c:pt idx="15844">
                  <c:v>6.8197499999999999E-8</c:v>
                </c:pt>
                <c:pt idx="15845">
                  <c:v>6.8203700000000003E-8</c:v>
                </c:pt>
                <c:pt idx="15846">
                  <c:v>6.821E-8</c:v>
                </c:pt>
                <c:pt idx="15847">
                  <c:v>6.8216200000000004E-8</c:v>
                </c:pt>
                <c:pt idx="15848">
                  <c:v>6.8222500000000001E-8</c:v>
                </c:pt>
                <c:pt idx="15849">
                  <c:v>6.8228700000000005E-8</c:v>
                </c:pt>
                <c:pt idx="15850">
                  <c:v>6.8235000000000002E-8</c:v>
                </c:pt>
                <c:pt idx="15851">
                  <c:v>6.8241200000000006E-8</c:v>
                </c:pt>
                <c:pt idx="15852">
                  <c:v>6.8247500000000003E-8</c:v>
                </c:pt>
                <c:pt idx="15853">
                  <c:v>6.8253699999999994E-8</c:v>
                </c:pt>
                <c:pt idx="15854">
                  <c:v>6.8260000000000004E-8</c:v>
                </c:pt>
                <c:pt idx="15855">
                  <c:v>6.8266199999999995E-8</c:v>
                </c:pt>
                <c:pt idx="15856">
                  <c:v>6.8272500000000005E-8</c:v>
                </c:pt>
                <c:pt idx="15857">
                  <c:v>6.8278699999999996E-8</c:v>
                </c:pt>
                <c:pt idx="15858">
                  <c:v>6.8285000000000006E-8</c:v>
                </c:pt>
                <c:pt idx="15859">
                  <c:v>6.8291199999999997E-8</c:v>
                </c:pt>
                <c:pt idx="15860">
                  <c:v>6.8297500000000007E-8</c:v>
                </c:pt>
                <c:pt idx="15861">
                  <c:v>6.8303699999999998E-8</c:v>
                </c:pt>
                <c:pt idx="15862">
                  <c:v>6.8309999999999994E-8</c:v>
                </c:pt>
                <c:pt idx="15863">
                  <c:v>6.8316199999999999E-8</c:v>
                </c:pt>
                <c:pt idx="15864">
                  <c:v>6.8322499999999995E-8</c:v>
                </c:pt>
                <c:pt idx="15865">
                  <c:v>6.83287E-8</c:v>
                </c:pt>
                <c:pt idx="15866">
                  <c:v>6.8334999999999996E-8</c:v>
                </c:pt>
                <c:pt idx="15867">
                  <c:v>6.8341200000000001E-8</c:v>
                </c:pt>
                <c:pt idx="15868">
                  <c:v>6.8347499999999997E-8</c:v>
                </c:pt>
                <c:pt idx="15869">
                  <c:v>6.8353700000000001E-8</c:v>
                </c:pt>
                <c:pt idx="15870">
                  <c:v>6.8359999999999998E-8</c:v>
                </c:pt>
                <c:pt idx="15871">
                  <c:v>6.8366200000000002E-8</c:v>
                </c:pt>
                <c:pt idx="15872">
                  <c:v>6.8372499999999999E-8</c:v>
                </c:pt>
                <c:pt idx="15873">
                  <c:v>6.8378700000000003E-8</c:v>
                </c:pt>
                <c:pt idx="15874">
                  <c:v>6.8385E-8</c:v>
                </c:pt>
                <c:pt idx="15875">
                  <c:v>6.8391200000000004E-8</c:v>
                </c:pt>
                <c:pt idx="15876">
                  <c:v>6.8397500000000001E-8</c:v>
                </c:pt>
                <c:pt idx="15877">
                  <c:v>6.8403700000000005E-8</c:v>
                </c:pt>
                <c:pt idx="15878">
                  <c:v>6.8410000000000002E-8</c:v>
                </c:pt>
                <c:pt idx="15879">
                  <c:v>6.8416200000000006E-8</c:v>
                </c:pt>
                <c:pt idx="15880">
                  <c:v>6.8422500000000003E-8</c:v>
                </c:pt>
                <c:pt idx="15881">
                  <c:v>6.8428699999999994E-8</c:v>
                </c:pt>
                <c:pt idx="15882">
                  <c:v>6.8435000000000004E-8</c:v>
                </c:pt>
                <c:pt idx="15883">
                  <c:v>6.8441199999999995E-8</c:v>
                </c:pt>
                <c:pt idx="15884">
                  <c:v>6.8447500000000005E-8</c:v>
                </c:pt>
                <c:pt idx="15885">
                  <c:v>6.8453699999999996E-8</c:v>
                </c:pt>
                <c:pt idx="15886">
                  <c:v>6.8460000000000006E-8</c:v>
                </c:pt>
                <c:pt idx="15887">
                  <c:v>6.8466199999999997E-8</c:v>
                </c:pt>
                <c:pt idx="15888">
                  <c:v>6.8472500000000006E-8</c:v>
                </c:pt>
                <c:pt idx="15889">
                  <c:v>6.8478699999999998E-8</c:v>
                </c:pt>
                <c:pt idx="15890">
                  <c:v>6.8484999999999994E-8</c:v>
                </c:pt>
                <c:pt idx="15891">
                  <c:v>6.8491199999999999E-8</c:v>
                </c:pt>
                <c:pt idx="15892">
                  <c:v>6.8497499999999995E-8</c:v>
                </c:pt>
                <c:pt idx="15893">
                  <c:v>6.85037E-8</c:v>
                </c:pt>
                <c:pt idx="15894">
                  <c:v>6.8509999999999996E-8</c:v>
                </c:pt>
                <c:pt idx="15895">
                  <c:v>6.85162E-8</c:v>
                </c:pt>
                <c:pt idx="15896">
                  <c:v>6.8522499999999997E-8</c:v>
                </c:pt>
                <c:pt idx="15897">
                  <c:v>6.8528700000000001E-8</c:v>
                </c:pt>
                <c:pt idx="15898">
                  <c:v>6.8534999999999998E-8</c:v>
                </c:pt>
                <c:pt idx="15899">
                  <c:v>6.8541200000000002E-8</c:v>
                </c:pt>
                <c:pt idx="15900">
                  <c:v>6.8547499999999999E-8</c:v>
                </c:pt>
                <c:pt idx="15901">
                  <c:v>6.8553700000000003E-8</c:v>
                </c:pt>
                <c:pt idx="15902">
                  <c:v>6.856E-8</c:v>
                </c:pt>
                <c:pt idx="15903">
                  <c:v>6.8566200000000004E-8</c:v>
                </c:pt>
                <c:pt idx="15904">
                  <c:v>6.8572500000000001E-8</c:v>
                </c:pt>
                <c:pt idx="15905">
                  <c:v>6.8578700000000005E-8</c:v>
                </c:pt>
                <c:pt idx="15906">
                  <c:v>6.8585000000000002E-8</c:v>
                </c:pt>
                <c:pt idx="15907">
                  <c:v>6.8591200000000006E-8</c:v>
                </c:pt>
                <c:pt idx="15908">
                  <c:v>6.8597500000000003E-8</c:v>
                </c:pt>
                <c:pt idx="15909">
                  <c:v>6.8603699999999994E-8</c:v>
                </c:pt>
                <c:pt idx="15910">
                  <c:v>6.8610000000000004E-8</c:v>
                </c:pt>
                <c:pt idx="15911">
                  <c:v>6.8616199999999995E-8</c:v>
                </c:pt>
                <c:pt idx="15912">
                  <c:v>6.8622500000000005E-8</c:v>
                </c:pt>
                <c:pt idx="15913">
                  <c:v>6.8628699999999996E-8</c:v>
                </c:pt>
                <c:pt idx="15914">
                  <c:v>6.8635000000000005E-8</c:v>
                </c:pt>
                <c:pt idx="15915">
                  <c:v>6.8641199999999997E-8</c:v>
                </c:pt>
                <c:pt idx="15916">
                  <c:v>6.8647500000000006E-8</c:v>
                </c:pt>
                <c:pt idx="15917">
                  <c:v>6.8653699999999998E-8</c:v>
                </c:pt>
                <c:pt idx="15918">
                  <c:v>6.8659999999999994E-8</c:v>
                </c:pt>
                <c:pt idx="15919">
                  <c:v>6.8666199999999998E-8</c:v>
                </c:pt>
                <c:pt idx="15920">
                  <c:v>6.8672499999999995E-8</c:v>
                </c:pt>
                <c:pt idx="15921">
                  <c:v>6.8678699999999999E-8</c:v>
                </c:pt>
                <c:pt idx="15922">
                  <c:v>6.8684999999999996E-8</c:v>
                </c:pt>
                <c:pt idx="15923">
                  <c:v>6.86912E-8</c:v>
                </c:pt>
                <c:pt idx="15924">
                  <c:v>6.8697499999999997E-8</c:v>
                </c:pt>
                <c:pt idx="15925">
                  <c:v>6.8703700000000001E-8</c:v>
                </c:pt>
                <c:pt idx="15926">
                  <c:v>6.8709999999999998E-8</c:v>
                </c:pt>
                <c:pt idx="15927">
                  <c:v>6.8716200000000002E-8</c:v>
                </c:pt>
                <c:pt idx="15928">
                  <c:v>6.8722499999999999E-8</c:v>
                </c:pt>
                <c:pt idx="15929">
                  <c:v>6.8728700000000003E-8</c:v>
                </c:pt>
                <c:pt idx="15930">
                  <c:v>6.8735E-8</c:v>
                </c:pt>
                <c:pt idx="15931">
                  <c:v>6.8741200000000004E-8</c:v>
                </c:pt>
                <c:pt idx="15932">
                  <c:v>6.8747500000000001E-8</c:v>
                </c:pt>
                <c:pt idx="15933">
                  <c:v>6.8753700000000005E-8</c:v>
                </c:pt>
                <c:pt idx="15934">
                  <c:v>6.8760000000000002E-8</c:v>
                </c:pt>
                <c:pt idx="15935">
                  <c:v>6.8766200000000006E-8</c:v>
                </c:pt>
                <c:pt idx="15936">
                  <c:v>6.8772500000000003E-8</c:v>
                </c:pt>
                <c:pt idx="15937">
                  <c:v>6.8778699999999994E-8</c:v>
                </c:pt>
                <c:pt idx="15938">
                  <c:v>6.8785000000000003E-8</c:v>
                </c:pt>
                <c:pt idx="15939">
                  <c:v>6.8791199999999995E-8</c:v>
                </c:pt>
                <c:pt idx="15940">
                  <c:v>6.8797500000000004E-8</c:v>
                </c:pt>
                <c:pt idx="15941">
                  <c:v>6.8803699999999996E-8</c:v>
                </c:pt>
                <c:pt idx="15942">
                  <c:v>6.8810000000000005E-8</c:v>
                </c:pt>
                <c:pt idx="15943">
                  <c:v>6.8816199999999997E-8</c:v>
                </c:pt>
                <c:pt idx="15944">
                  <c:v>6.8822500000000006E-8</c:v>
                </c:pt>
                <c:pt idx="15945">
                  <c:v>6.8828699999999997E-8</c:v>
                </c:pt>
                <c:pt idx="15946">
                  <c:v>6.8834999999999994E-8</c:v>
                </c:pt>
                <c:pt idx="15947">
                  <c:v>6.8841199999999998E-8</c:v>
                </c:pt>
                <c:pt idx="15948">
                  <c:v>6.8847499999999995E-8</c:v>
                </c:pt>
                <c:pt idx="15949">
                  <c:v>6.8853699999999999E-8</c:v>
                </c:pt>
                <c:pt idx="15950">
                  <c:v>6.8859999999999996E-8</c:v>
                </c:pt>
                <c:pt idx="15951">
                  <c:v>6.88662E-8</c:v>
                </c:pt>
                <c:pt idx="15952">
                  <c:v>6.8872499999999997E-8</c:v>
                </c:pt>
                <c:pt idx="15953">
                  <c:v>6.8878700000000001E-8</c:v>
                </c:pt>
                <c:pt idx="15954">
                  <c:v>6.8884999999999998E-8</c:v>
                </c:pt>
                <c:pt idx="15955">
                  <c:v>6.8891200000000002E-8</c:v>
                </c:pt>
                <c:pt idx="15956">
                  <c:v>6.8897499999999999E-8</c:v>
                </c:pt>
                <c:pt idx="15957">
                  <c:v>6.8903700000000003E-8</c:v>
                </c:pt>
                <c:pt idx="15958">
                  <c:v>6.891E-8</c:v>
                </c:pt>
                <c:pt idx="15959">
                  <c:v>6.8916200000000004E-8</c:v>
                </c:pt>
                <c:pt idx="15960">
                  <c:v>6.8922500000000001E-8</c:v>
                </c:pt>
                <c:pt idx="15961">
                  <c:v>6.8928700000000005E-8</c:v>
                </c:pt>
                <c:pt idx="15962">
                  <c:v>6.8935000000000002E-8</c:v>
                </c:pt>
                <c:pt idx="15963">
                  <c:v>6.8941200000000006E-8</c:v>
                </c:pt>
                <c:pt idx="15964">
                  <c:v>6.8947500000000002E-8</c:v>
                </c:pt>
                <c:pt idx="15965">
                  <c:v>6.8953699999999994E-8</c:v>
                </c:pt>
                <c:pt idx="15966">
                  <c:v>6.8960000000000003E-8</c:v>
                </c:pt>
                <c:pt idx="15967">
                  <c:v>6.8966199999999995E-8</c:v>
                </c:pt>
                <c:pt idx="15968">
                  <c:v>6.8972500000000004E-8</c:v>
                </c:pt>
                <c:pt idx="15969">
                  <c:v>6.8978699999999995E-8</c:v>
                </c:pt>
                <c:pt idx="15970">
                  <c:v>6.8985000000000005E-8</c:v>
                </c:pt>
                <c:pt idx="15971">
                  <c:v>6.8991199999999996E-8</c:v>
                </c:pt>
                <c:pt idx="15972">
                  <c:v>6.8997500000000006E-8</c:v>
                </c:pt>
                <c:pt idx="15973">
                  <c:v>6.9003699999999997E-8</c:v>
                </c:pt>
                <c:pt idx="15974">
                  <c:v>6.9009999999999994E-8</c:v>
                </c:pt>
                <c:pt idx="15975">
                  <c:v>6.9016199999999998E-8</c:v>
                </c:pt>
                <c:pt idx="15976">
                  <c:v>6.9022499999999995E-8</c:v>
                </c:pt>
                <c:pt idx="15977">
                  <c:v>6.9028699999999999E-8</c:v>
                </c:pt>
                <c:pt idx="15978">
                  <c:v>6.9034999999999996E-8</c:v>
                </c:pt>
                <c:pt idx="15979">
                  <c:v>6.90412E-8</c:v>
                </c:pt>
                <c:pt idx="15980">
                  <c:v>6.9047499999999997E-8</c:v>
                </c:pt>
                <c:pt idx="15981">
                  <c:v>6.9053700000000001E-8</c:v>
                </c:pt>
                <c:pt idx="15982">
                  <c:v>6.9059999999999998E-8</c:v>
                </c:pt>
                <c:pt idx="15983">
                  <c:v>6.9066200000000002E-8</c:v>
                </c:pt>
                <c:pt idx="15984">
                  <c:v>6.9072499999999999E-8</c:v>
                </c:pt>
              </c:numCache>
            </c:numRef>
          </c:xVal>
          <c:yVal>
            <c:numRef>
              <c:f>'T961'!$B$1:$B$15985</c:f>
              <c:numCache>
                <c:formatCode>0.00E+00</c:formatCode>
                <c:ptCount val="15985"/>
                <c:pt idx="0">
                  <c:v>1.23E-3</c:v>
                </c:pt>
                <c:pt idx="1">
                  <c:v>1.23E-3</c:v>
                </c:pt>
                <c:pt idx="2">
                  <c:v>9.7000000000000005E-4</c:v>
                </c:pt>
                <c:pt idx="3">
                  <c:v>7.1000000000000002E-4</c:v>
                </c:pt>
                <c:pt idx="4">
                  <c:v>5.0000000000000001E-4</c:v>
                </c:pt>
                <c:pt idx="5">
                  <c:v>1.2999999999999999E-4</c:v>
                </c:pt>
                <c:pt idx="6">
                  <c:v>-3.0000000000000001E-5</c:v>
                </c:pt>
                <c:pt idx="7">
                  <c:v>-3.5E-4</c:v>
                </c:pt>
                <c:pt idx="8">
                  <c:v>-6.6E-4</c:v>
                </c:pt>
                <c:pt idx="9">
                  <c:v>-9.7999999999999997E-4</c:v>
                </c:pt>
                <c:pt idx="10">
                  <c:v>-1.24E-3</c:v>
                </c:pt>
                <c:pt idx="11">
                  <c:v>-1.6100000000000001E-3</c:v>
                </c:pt>
                <c:pt idx="12">
                  <c:v>-1.8699999999999999E-3</c:v>
                </c:pt>
                <c:pt idx="13">
                  <c:v>-2.3E-3</c:v>
                </c:pt>
                <c:pt idx="14">
                  <c:v>-2.5100000000000001E-3</c:v>
                </c:pt>
                <c:pt idx="15">
                  <c:v>-2.7699999999999999E-3</c:v>
                </c:pt>
                <c:pt idx="16">
                  <c:v>-3.0300000000000001E-3</c:v>
                </c:pt>
                <c:pt idx="17">
                  <c:v>-3.1900000000000001E-3</c:v>
                </c:pt>
                <c:pt idx="18">
                  <c:v>-3.3E-3</c:v>
                </c:pt>
                <c:pt idx="19">
                  <c:v>-3.46E-3</c:v>
                </c:pt>
                <c:pt idx="20">
                  <c:v>-3.5100000000000001E-3</c:v>
                </c:pt>
                <c:pt idx="21">
                  <c:v>-3.6099999999999999E-3</c:v>
                </c:pt>
                <c:pt idx="22">
                  <c:v>-3.5599999999999998E-3</c:v>
                </c:pt>
                <c:pt idx="23">
                  <c:v>-3.5599999999999998E-3</c:v>
                </c:pt>
                <c:pt idx="24">
                  <c:v>-3.46E-3</c:v>
                </c:pt>
                <c:pt idx="25">
                  <c:v>-3.3999999999999998E-3</c:v>
                </c:pt>
                <c:pt idx="26">
                  <c:v>-3.2399999999999998E-3</c:v>
                </c:pt>
                <c:pt idx="27">
                  <c:v>-3.0300000000000001E-3</c:v>
                </c:pt>
                <c:pt idx="28">
                  <c:v>-2.8800000000000002E-3</c:v>
                </c:pt>
                <c:pt idx="29">
                  <c:v>-2.7200000000000002E-3</c:v>
                </c:pt>
                <c:pt idx="30">
                  <c:v>-2.4499999999999999E-3</c:v>
                </c:pt>
                <c:pt idx="31">
                  <c:v>-2.14E-3</c:v>
                </c:pt>
                <c:pt idx="32">
                  <c:v>-1.82E-3</c:v>
                </c:pt>
                <c:pt idx="33">
                  <c:v>-1.56E-3</c:v>
                </c:pt>
                <c:pt idx="34">
                  <c:v>-1.1900000000000001E-3</c:v>
                </c:pt>
                <c:pt idx="35">
                  <c:v>-9.3000000000000005E-4</c:v>
                </c:pt>
                <c:pt idx="36">
                  <c:v>-4.4999999999999999E-4</c:v>
                </c:pt>
                <c:pt idx="37">
                  <c:v>-1.9000000000000001E-4</c:v>
                </c:pt>
                <c:pt idx="38">
                  <c:v>6.9999999999999994E-5</c:v>
                </c:pt>
                <c:pt idx="39">
                  <c:v>5.0000000000000001E-4</c:v>
                </c:pt>
                <c:pt idx="40">
                  <c:v>8.0999999999999996E-4</c:v>
                </c:pt>
                <c:pt idx="41">
                  <c:v>1.08E-3</c:v>
                </c:pt>
                <c:pt idx="42">
                  <c:v>1.4400000000000001E-3</c:v>
                </c:pt>
                <c:pt idx="43">
                  <c:v>1.7099999999999999E-3</c:v>
                </c:pt>
                <c:pt idx="44">
                  <c:v>2.0200000000000001E-3</c:v>
                </c:pt>
                <c:pt idx="45">
                  <c:v>2.2899999999999999E-3</c:v>
                </c:pt>
                <c:pt idx="46">
                  <c:v>2.5500000000000002E-3</c:v>
                </c:pt>
                <c:pt idx="47">
                  <c:v>2.7100000000000002E-3</c:v>
                </c:pt>
                <c:pt idx="48">
                  <c:v>2.8700000000000002E-3</c:v>
                </c:pt>
                <c:pt idx="49">
                  <c:v>3.13E-3</c:v>
                </c:pt>
                <c:pt idx="50">
                  <c:v>3.1800000000000001E-3</c:v>
                </c:pt>
                <c:pt idx="51">
                  <c:v>3.29E-3</c:v>
                </c:pt>
                <c:pt idx="52">
                  <c:v>3.4499999999999999E-3</c:v>
                </c:pt>
                <c:pt idx="53">
                  <c:v>3.4499999999999999E-3</c:v>
                </c:pt>
                <c:pt idx="54">
                  <c:v>3.4499999999999999E-3</c:v>
                </c:pt>
                <c:pt idx="55">
                  <c:v>3.5000000000000001E-3</c:v>
                </c:pt>
                <c:pt idx="56">
                  <c:v>3.5500000000000002E-3</c:v>
                </c:pt>
                <c:pt idx="57">
                  <c:v>3.4499999999999999E-3</c:v>
                </c:pt>
                <c:pt idx="58">
                  <c:v>3.3899999999999998E-3</c:v>
                </c:pt>
                <c:pt idx="59">
                  <c:v>3.3400000000000001E-3</c:v>
                </c:pt>
                <c:pt idx="60">
                  <c:v>3.29E-3</c:v>
                </c:pt>
                <c:pt idx="61">
                  <c:v>3.0300000000000001E-3</c:v>
                </c:pt>
                <c:pt idx="62">
                  <c:v>2.9199999999999999E-3</c:v>
                </c:pt>
                <c:pt idx="63">
                  <c:v>2.7599999999999999E-3</c:v>
                </c:pt>
                <c:pt idx="64">
                  <c:v>2.5500000000000002E-3</c:v>
                </c:pt>
                <c:pt idx="65">
                  <c:v>2.3400000000000001E-3</c:v>
                </c:pt>
                <c:pt idx="66">
                  <c:v>2.1800000000000001E-3</c:v>
                </c:pt>
                <c:pt idx="67">
                  <c:v>1.97E-3</c:v>
                </c:pt>
                <c:pt idx="68">
                  <c:v>1.66E-3</c:v>
                </c:pt>
                <c:pt idx="69">
                  <c:v>1.39E-3</c:v>
                </c:pt>
                <c:pt idx="70">
                  <c:v>1.1800000000000001E-3</c:v>
                </c:pt>
                <c:pt idx="71">
                  <c:v>7.6000000000000004E-4</c:v>
                </c:pt>
                <c:pt idx="72">
                  <c:v>5.5000000000000003E-4</c:v>
                </c:pt>
                <c:pt idx="73">
                  <c:v>2.3000000000000001E-4</c:v>
                </c:pt>
                <c:pt idx="74">
                  <c:v>-8.0000000000000007E-5</c:v>
                </c:pt>
                <c:pt idx="75">
                  <c:v>-4.4999999999999999E-4</c:v>
                </c:pt>
                <c:pt idx="76">
                  <c:v>-6.6E-4</c:v>
                </c:pt>
                <c:pt idx="77">
                  <c:v>-1.0300000000000001E-3</c:v>
                </c:pt>
                <c:pt idx="78">
                  <c:v>-1.24E-3</c:v>
                </c:pt>
                <c:pt idx="79">
                  <c:v>-1.66E-3</c:v>
                </c:pt>
                <c:pt idx="80">
                  <c:v>-1.98E-3</c:v>
                </c:pt>
                <c:pt idx="81">
                  <c:v>-2.2399999999999998E-3</c:v>
                </c:pt>
                <c:pt idx="82">
                  <c:v>-2.4499999999999999E-3</c:v>
                </c:pt>
                <c:pt idx="83">
                  <c:v>-2.82E-3</c:v>
                </c:pt>
                <c:pt idx="84">
                  <c:v>-3.0300000000000001E-3</c:v>
                </c:pt>
                <c:pt idx="85">
                  <c:v>-3.2399999999999998E-3</c:v>
                </c:pt>
                <c:pt idx="86">
                  <c:v>-3.5100000000000001E-3</c:v>
                </c:pt>
                <c:pt idx="87">
                  <c:v>-3.82E-3</c:v>
                </c:pt>
                <c:pt idx="88">
                  <c:v>-3.9300000000000003E-3</c:v>
                </c:pt>
                <c:pt idx="89">
                  <c:v>-4.1900000000000001E-3</c:v>
                </c:pt>
                <c:pt idx="90">
                  <c:v>-4.3E-3</c:v>
                </c:pt>
                <c:pt idx="91">
                  <c:v>-4.5599999999999998E-3</c:v>
                </c:pt>
                <c:pt idx="92">
                  <c:v>-4.6100000000000004E-3</c:v>
                </c:pt>
                <c:pt idx="93">
                  <c:v>-4.6699999999999997E-3</c:v>
                </c:pt>
                <c:pt idx="94">
                  <c:v>-4.7699999999999999E-3</c:v>
                </c:pt>
                <c:pt idx="95">
                  <c:v>-4.8799999999999998E-3</c:v>
                </c:pt>
                <c:pt idx="96">
                  <c:v>-4.9300000000000004E-3</c:v>
                </c:pt>
                <c:pt idx="97">
                  <c:v>-4.9300000000000004E-3</c:v>
                </c:pt>
                <c:pt idx="98">
                  <c:v>-4.8799999999999998E-3</c:v>
                </c:pt>
                <c:pt idx="99">
                  <c:v>-4.8799999999999998E-3</c:v>
                </c:pt>
                <c:pt idx="100">
                  <c:v>-4.7699999999999999E-3</c:v>
                </c:pt>
                <c:pt idx="101">
                  <c:v>-4.6699999999999997E-3</c:v>
                </c:pt>
                <c:pt idx="102">
                  <c:v>-4.6699999999999997E-3</c:v>
                </c:pt>
                <c:pt idx="103">
                  <c:v>-4.5599999999999998E-3</c:v>
                </c:pt>
                <c:pt idx="104">
                  <c:v>-4.3499999999999997E-3</c:v>
                </c:pt>
                <c:pt idx="105">
                  <c:v>-4.2500000000000003E-3</c:v>
                </c:pt>
                <c:pt idx="106">
                  <c:v>-4.0400000000000002E-3</c:v>
                </c:pt>
                <c:pt idx="107">
                  <c:v>-3.8800000000000002E-3</c:v>
                </c:pt>
                <c:pt idx="108">
                  <c:v>-3.5599999999999998E-3</c:v>
                </c:pt>
                <c:pt idx="109">
                  <c:v>-3.46E-3</c:v>
                </c:pt>
                <c:pt idx="110">
                  <c:v>-3.2399999999999998E-3</c:v>
                </c:pt>
                <c:pt idx="111">
                  <c:v>-2.98E-3</c:v>
                </c:pt>
                <c:pt idx="112">
                  <c:v>-2.7200000000000002E-3</c:v>
                </c:pt>
                <c:pt idx="113">
                  <c:v>-2.6099999999999999E-3</c:v>
                </c:pt>
                <c:pt idx="114">
                  <c:v>-2.3500000000000001E-3</c:v>
                </c:pt>
                <c:pt idx="115">
                  <c:v>-2.0899999999999998E-3</c:v>
                </c:pt>
                <c:pt idx="116">
                  <c:v>-1.8699999999999999E-3</c:v>
                </c:pt>
                <c:pt idx="117">
                  <c:v>-1.72E-3</c:v>
                </c:pt>
                <c:pt idx="118">
                  <c:v>-1.6100000000000001E-3</c:v>
                </c:pt>
                <c:pt idx="119">
                  <c:v>-1.4E-3</c:v>
                </c:pt>
                <c:pt idx="120">
                  <c:v>-1.3500000000000001E-3</c:v>
                </c:pt>
                <c:pt idx="121">
                  <c:v>-1.1900000000000001E-3</c:v>
                </c:pt>
                <c:pt idx="122">
                  <c:v>-1.1900000000000001E-3</c:v>
                </c:pt>
                <c:pt idx="123">
                  <c:v>-1.08E-3</c:v>
                </c:pt>
                <c:pt idx="124">
                  <c:v>-1.08E-3</c:v>
                </c:pt>
                <c:pt idx="125">
                  <c:v>-1.14E-3</c:v>
                </c:pt>
                <c:pt idx="126">
                  <c:v>-1.1900000000000001E-3</c:v>
                </c:pt>
                <c:pt idx="127">
                  <c:v>-1.2999999999999999E-3</c:v>
                </c:pt>
                <c:pt idx="128">
                  <c:v>-1.4499999999999999E-3</c:v>
                </c:pt>
                <c:pt idx="129">
                  <c:v>-1.6100000000000001E-3</c:v>
                </c:pt>
                <c:pt idx="130">
                  <c:v>-1.82E-3</c:v>
                </c:pt>
                <c:pt idx="131">
                  <c:v>-2.14E-3</c:v>
                </c:pt>
                <c:pt idx="132">
                  <c:v>-2.3500000000000001E-3</c:v>
                </c:pt>
                <c:pt idx="133">
                  <c:v>-2.7699999999999999E-3</c:v>
                </c:pt>
                <c:pt idx="134">
                  <c:v>-3.0899999999999999E-3</c:v>
                </c:pt>
                <c:pt idx="135">
                  <c:v>-3.46E-3</c:v>
                </c:pt>
                <c:pt idx="136">
                  <c:v>-3.7699999999999999E-3</c:v>
                </c:pt>
                <c:pt idx="137">
                  <c:v>-4.1900000000000001E-3</c:v>
                </c:pt>
                <c:pt idx="138">
                  <c:v>-4.6100000000000004E-3</c:v>
                </c:pt>
                <c:pt idx="139">
                  <c:v>-5.0400000000000002E-3</c:v>
                </c:pt>
                <c:pt idx="140">
                  <c:v>-5.3499999999999997E-3</c:v>
                </c:pt>
                <c:pt idx="141">
                  <c:v>-5.77E-3</c:v>
                </c:pt>
                <c:pt idx="142">
                  <c:v>-6.1399999999999996E-3</c:v>
                </c:pt>
                <c:pt idx="143">
                  <c:v>-6.4099999999999999E-3</c:v>
                </c:pt>
                <c:pt idx="144">
                  <c:v>-6.7799999999999996E-3</c:v>
                </c:pt>
                <c:pt idx="145">
                  <c:v>-7.0400000000000003E-3</c:v>
                </c:pt>
                <c:pt idx="146">
                  <c:v>-7.2500000000000004E-3</c:v>
                </c:pt>
                <c:pt idx="147">
                  <c:v>-7.3499999999999998E-3</c:v>
                </c:pt>
                <c:pt idx="148">
                  <c:v>-7.5100000000000002E-3</c:v>
                </c:pt>
                <c:pt idx="149">
                  <c:v>-7.5700000000000003E-3</c:v>
                </c:pt>
                <c:pt idx="150">
                  <c:v>-7.62E-3</c:v>
                </c:pt>
                <c:pt idx="151">
                  <c:v>-7.4599999999999996E-3</c:v>
                </c:pt>
                <c:pt idx="152">
                  <c:v>-7.4099999999999999E-3</c:v>
                </c:pt>
                <c:pt idx="153">
                  <c:v>-7.1999999999999998E-3</c:v>
                </c:pt>
                <c:pt idx="154">
                  <c:v>-6.9899999999999997E-3</c:v>
                </c:pt>
                <c:pt idx="155">
                  <c:v>-6.7200000000000003E-3</c:v>
                </c:pt>
                <c:pt idx="156">
                  <c:v>-6.4599999999999996E-3</c:v>
                </c:pt>
                <c:pt idx="157">
                  <c:v>-5.9300000000000004E-3</c:v>
                </c:pt>
                <c:pt idx="158">
                  <c:v>-5.5599999999999998E-3</c:v>
                </c:pt>
                <c:pt idx="159">
                  <c:v>-5.1399999999999996E-3</c:v>
                </c:pt>
                <c:pt idx="160">
                  <c:v>-4.6100000000000004E-3</c:v>
                </c:pt>
                <c:pt idx="161">
                  <c:v>-4.1900000000000001E-3</c:v>
                </c:pt>
                <c:pt idx="162">
                  <c:v>-3.5599999999999998E-3</c:v>
                </c:pt>
                <c:pt idx="163">
                  <c:v>-3.0300000000000001E-3</c:v>
                </c:pt>
                <c:pt idx="164">
                  <c:v>-2.5600000000000002E-3</c:v>
                </c:pt>
                <c:pt idx="165">
                  <c:v>-2.0300000000000001E-3</c:v>
                </c:pt>
                <c:pt idx="166">
                  <c:v>-1.56E-3</c:v>
                </c:pt>
                <c:pt idx="167">
                  <c:v>-1.0300000000000001E-3</c:v>
                </c:pt>
                <c:pt idx="168">
                  <c:v>-6.0999999999999997E-4</c:v>
                </c:pt>
                <c:pt idx="169">
                  <c:v>-2.4000000000000001E-4</c:v>
                </c:pt>
                <c:pt idx="170">
                  <c:v>1.2999999999999999E-4</c:v>
                </c:pt>
                <c:pt idx="171">
                  <c:v>5.0000000000000001E-4</c:v>
                </c:pt>
                <c:pt idx="172">
                  <c:v>8.0999999999999996E-4</c:v>
                </c:pt>
                <c:pt idx="173">
                  <c:v>1.0200000000000001E-3</c:v>
                </c:pt>
                <c:pt idx="174">
                  <c:v>1.1800000000000001E-3</c:v>
                </c:pt>
                <c:pt idx="175">
                  <c:v>1.23E-3</c:v>
                </c:pt>
                <c:pt idx="176">
                  <c:v>1.2899999999999999E-3</c:v>
                </c:pt>
                <c:pt idx="177">
                  <c:v>1.34E-3</c:v>
                </c:pt>
                <c:pt idx="178">
                  <c:v>1.2899999999999999E-3</c:v>
                </c:pt>
                <c:pt idx="179">
                  <c:v>1.2899999999999999E-3</c:v>
                </c:pt>
                <c:pt idx="180">
                  <c:v>1.1299999999999999E-3</c:v>
                </c:pt>
                <c:pt idx="181">
                  <c:v>9.2000000000000003E-4</c:v>
                </c:pt>
                <c:pt idx="182">
                  <c:v>7.6000000000000004E-4</c:v>
                </c:pt>
                <c:pt idx="183">
                  <c:v>5.5000000000000003E-4</c:v>
                </c:pt>
                <c:pt idx="184">
                  <c:v>2.9E-4</c:v>
                </c:pt>
                <c:pt idx="185">
                  <c:v>2.0000000000000002E-5</c:v>
                </c:pt>
                <c:pt idx="186">
                  <c:v>-2.4000000000000001E-4</c:v>
                </c:pt>
                <c:pt idx="187">
                  <c:v>-4.4999999999999999E-4</c:v>
                </c:pt>
                <c:pt idx="188">
                  <c:v>-6.6E-4</c:v>
                </c:pt>
                <c:pt idx="189">
                  <c:v>-9.7999999999999997E-4</c:v>
                </c:pt>
                <c:pt idx="190">
                  <c:v>-1.1900000000000001E-3</c:v>
                </c:pt>
                <c:pt idx="191">
                  <c:v>-1.3500000000000001E-3</c:v>
                </c:pt>
                <c:pt idx="192">
                  <c:v>-1.4499999999999999E-3</c:v>
                </c:pt>
                <c:pt idx="193">
                  <c:v>-1.4499999999999999E-3</c:v>
                </c:pt>
                <c:pt idx="194">
                  <c:v>-1.56E-3</c:v>
                </c:pt>
                <c:pt idx="195">
                  <c:v>-1.66E-3</c:v>
                </c:pt>
                <c:pt idx="196">
                  <c:v>-1.56E-3</c:v>
                </c:pt>
                <c:pt idx="197">
                  <c:v>-1.56E-3</c:v>
                </c:pt>
                <c:pt idx="198">
                  <c:v>-1.4E-3</c:v>
                </c:pt>
                <c:pt idx="199">
                  <c:v>-1.2999999999999999E-3</c:v>
                </c:pt>
                <c:pt idx="200">
                  <c:v>-1.1900000000000001E-3</c:v>
                </c:pt>
                <c:pt idx="201">
                  <c:v>-8.7000000000000001E-4</c:v>
                </c:pt>
                <c:pt idx="202">
                  <c:v>-6.6E-4</c:v>
                </c:pt>
                <c:pt idx="203">
                  <c:v>-4.0000000000000002E-4</c:v>
                </c:pt>
                <c:pt idx="204">
                  <c:v>-3.0000000000000001E-5</c:v>
                </c:pt>
                <c:pt idx="205">
                  <c:v>2.3000000000000001E-4</c:v>
                </c:pt>
                <c:pt idx="206">
                  <c:v>4.4000000000000002E-4</c:v>
                </c:pt>
                <c:pt idx="207">
                  <c:v>6.4999999999999997E-4</c:v>
                </c:pt>
                <c:pt idx="208">
                  <c:v>1.08E-3</c:v>
                </c:pt>
                <c:pt idx="209">
                  <c:v>1.34E-3</c:v>
                </c:pt>
                <c:pt idx="210">
                  <c:v>1.7099999999999999E-3</c:v>
                </c:pt>
                <c:pt idx="211">
                  <c:v>1.8699999999999999E-3</c:v>
                </c:pt>
                <c:pt idx="212">
                  <c:v>2.1299999999999999E-3</c:v>
                </c:pt>
                <c:pt idx="213">
                  <c:v>2.3400000000000001E-3</c:v>
                </c:pt>
                <c:pt idx="214">
                  <c:v>2.5500000000000002E-3</c:v>
                </c:pt>
                <c:pt idx="215">
                  <c:v>2.7100000000000002E-3</c:v>
                </c:pt>
                <c:pt idx="216">
                  <c:v>2.8700000000000002E-3</c:v>
                </c:pt>
                <c:pt idx="217">
                  <c:v>3.0300000000000001E-3</c:v>
                </c:pt>
                <c:pt idx="218">
                  <c:v>3.13E-3</c:v>
                </c:pt>
                <c:pt idx="219">
                  <c:v>3.0799999999999998E-3</c:v>
                </c:pt>
                <c:pt idx="220">
                  <c:v>3.1800000000000001E-3</c:v>
                </c:pt>
                <c:pt idx="221">
                  <c:v>3.1800000000000001E-3</c:v>
                </c:pt>
                <c:pt idx="222">
                  <c:v>3.13E-3</c:v>
                </c:pt>
                <c:pt idx="223">
                  <c:v>3.0799999999999998E-3</c:v>
                </c:pt>
                <c:pt idx="224">
                  <c:v>3.0300000000000001E-3</c:v>
                </c:pt>
                <c:pt idx="225">
                  <c:v>3.0300000000000001E-3</c:v>
                </c:pt>
                <c:pt idx="226">
                  <c:v>3.0300000000000001E-3</c:v>
                </c:pt>
                <c:pt idx="227">
                  <c:v>2.9199999999999999E-3</c:v>
                </c:pt>
                <c:pt idx="228">
                  <c:v>2.81E-3</c:v>
                </c:pt>
                <c:pt idx="229">
                  <c:v>2.7100000000000002E-3</c:v>
                </c:pt>
                <c:pt idx="230">
                  <c:v>2.7599999999999999E-3</c:v>
                </c:pt>
                <c:pt idx="231">
                  <c:v>2.7100000000000002E-3</c:v>
                </c:pt>
                <c:pt idx="232">
                  <c:v>2.5999999999999999E-3</c:v>
                </c:pt>
                <c:pt idx="233">
                  <c:v>2.66E-3</c:v>
                </c:pt>
                <c:pt idx="234">
                  <c:v>2.5999999999999999E-3</c:v>
                </c:pt>
                <c:pt idx="235">
                  <c:v>2.66E-3</c:v>
                </c:pt>
                <c:pt idx="236">
                  <c:v>2.7599999999999999E-3</c:v>
                </c:pt>
                <c:pt idx="237">
                  <c:v>2.81E-3</c:v>
                </c:pt>
                <c:pt idx="238">
                  <c:v>2.9199999999999999E-3</c:v>
                </c:pt>
                <c:pt idx="239">
                  <c:v>2.97E-3</c:v>
                </c:pt>
                <c:pt idx="240">
                  <c:v>2.97E-3</c:v>
                </c:pt>
                <c:pt idx="241">
                  <c:v>3.13E-3</c:v>
                </c:pt>
                <c:pt idx="242">
                  <c:v>3.29E-3</c:v>
                </c:pt>
                <c:pt idx="243">
                  <c:v>3.3899999999999998E-3</c:v>
                </c:pt>
                <c:pt idx="244">
                  <c:v>3.4499999999999999E-3</c:v>
                </c:pt>
                <c:pt idx="245">
                  <c:v>3.5500000000000002E-3</c:v>
                </c:pt>
                <c:pt idx="246">
                  <c:v>3.7100000000000002E-3</c:v>
                </c:pt>
                <c:pt idx="247">
                  <c:v>3.6600000000000001E-3</c:v>
                </c:pt>
                <c:pt idx="248">
                  <c:v>3.8700000000000002E-3</c:v>
                </c:pt>
                <c:pt idx="249">
                  <c:v>3.82E-3</c:v>
                </c:pt>
                <c:pt idx="250">
                  <c:v>3.82E-3</c:v>
                </c:pt>
                <c:pt idx="251">
                  <c:v>3.6600000000000001E-3</c:v>
                </c:pt>
                <c:pt idx="252">
                  <c:v>3.7599999999999999E-3</c:v>
                </c:pt>
                <c:pt idx="253">
                  <c:v>3.5500000000000002E-3</c:v>
                </c:pt>
                <c:pt idx="254">
                  <c:v>3.4499999999999999E-3</c:v>
                </c:pt>
                <c:pt idx="255">
                  <c:v>3.1800000000000001E-3</c:v>
                </c:pt>
                <c:pt idx="256">
                  <c:v>2.8700000000000002E-3</c:v>
                </c:pt>
                <c:pt idx="257">
                  <c:v>2.66E-3</c:v>
                </c:pt>
                <c:pt idx="258">
                  <c:v>2.3400000000000001E-3</c:v>
                </c:pt>
                <c:pt idx="259">
                  <c:v>2.0799999999999998E-3</c:v>
                </c:pt>
                <c:pt idx="260">
                  <c:v>1.7099999999999999E-3</c:v>
                </c:pt>
                <c:pt idx="261">
                  <c:v>1.2899999999999999E-3</c:v>
                </c:pt>
                <c:pt idx="262">
                  <c:v>7.6000000000000004E-4</c:v>
                </c:pt>
                <c:pt idx="263">
                  <c:v>3.4000000000000002E-4</c:v>
                </c:pt>
                <c:pt idx="264">
                  <c:v>-8.0000000000000007E-5</c:v>
                </c:pt>
                <c:pt idx="265">
                  <c:v>-6.6E-4</c:v>
                </c:pt>
                <c:pt idx="266">
                  <c:v>-1.1900000000000001E-3</c:v>
                </c:pt>
                <c:pt idx="267">
                  <c:v>-1.7700000000000001E-3</c:v>
                </c:pt>
                <c:pt idx="268">
                  <c:v>-2.3E-3</c:v>
                </c:pt>
                <c:pt idx="269">
                  <c:v>-2.8800000000000002E-3</c:v>
                </c:pt>
                <c:pt idx="270">
                  <c:v>-3.46E-3</c:v>
                </c:pt>
                <c:pt idx="271">
                  <c:v>-4.0400000000000002E-3</c:v>
                </c:pt>
                <c:pt idx="272">
                  <c:v>-4.5100000000000001E-3</c:v>
                </c:pt>
                <c:pt idx="273">
                  <c:v>-5.0899999999999999E-3</c:v>
                </c:pt>
                <c:pt idx="274">
                  <c:v>-5.5100000000000001E-3</c:v>
                </c:pt>
                <c:pt idx="275">
                  <c:v>-5.9800000000000001E-3</c:v>
                </c:pt>
                <c:pt idx="276">
                  <c:v>-6.4099999999999999E-3</c:v>
                </c:pt>
                <c:pt idx="277">
                  <c:v>-6.8799999999999998E-3</c:v>
                </c:pt>
                <c:pt idx="278">
                  <c:v>-7.3499999999999998E-3</c:v>
                </c:pt>
                <c:pt idx="279">
                  <c:v>-7.62E-3</c:v>
                </c:pt>
                <c:pt idx="280">
                  <c:v>-7.9299999999999995E-3</c:v>
                </c:pt>
                <c:pt idx="281">
                  <c:v>-8.3000000000000001E-3</c:v>
                </c:pt>
                <c:pt idx="282">
                  <c:v>-8.5699999999999995E-3</c:v>
                </c:pt>
                <c:pt idx="283">
                  <c:v>-8.8800000000000007E-3</c:v>
                </c:pt>
                <c:pt idx="284">
                  <c:v>-9.0399999999999994E-3</c:v>
                </c:pt>
                <c:pt idx="285">
                  <c:v>-9.2999999999999992E-3</c:v>
                </c:pt>
                <c:pt idx="286">
                  <c:v>-9.4599999999999997E-3</c:v>
                </c:pt>
                <c:pt idx="287">
                  <c:v>-9.6200000000000001E-3</c:v>
                </c:pt>
                <c:pt idx="288">
                  <c:v>-9.8300000000000002E-3</c:v>
                </c:pt>
                <c:pt idx="289">
                  <c:v>-9.9399999999999992E-3</c:v>
                </c:pt>
                <c:pt idx="290">
                  <c:v>-9.9900000000000006E-3</c:v>
                </c:pt>
                <c:pt idx="291">
                  <c:v>-1.009E-2</c:v>
                </c:pt>
                <c:pt idx="292">
                  <c:v>-1.0149999999999999E-2</c:v>
                </c:pt>
                <c:pt idx="293">
                  <c:v>-1.0200000000000001E-2</c:v>
                </c:pt>
                <c:pt idx="294">
                  <c:v>-1.0200000000000001E-2</c:v>
                </c:pt>
                <c:pt idx="295">
                  <c:v>-1.031E-2</c:v>
                </c:pt>
                <c:pt idx="296">
                  <c:v>-1.025E-2</c:v>
                </c:pt>
                <c:pt idx="297">
                  <c:v>-1.025E-2</c:v>
                </c:pt>
                <c:pt idx="298">
                  <c:v>-1.025E-2</c:v>
                </c:pt>
                <c:pt idx="299">
                  <c:v>-1.0149999999999999E-2</c:v>
                </c:pt>
                <c:pt idx="300">
                  <c:v>-1.009E-2</c:v>
                </c:pt>
                <c:pt idx="301">
                  <c:v>-1.009E-2</c:v>
                </c:pt>
                <c:pt idx="302">
                  <c:v>-9.9399999999999992E-3</c:v>
                </c:pt>
                <c:pt idx="303">
                  <c:v>-9.9900000000000006E-3</c:v>
                </c:pt>
                <c:pt idx="304">
                  <c:v>-9.8799999999999999E-3</c:v>
                </c:pt>
                <c:pt idx="305">
                  <c:v>-9.7300000000000008E-3</c:v>
                </c:pt>
                <c:pt idx="306">
                  <c:v>-9.6200000000000001E-3</c:v>
                </c:pt>
                <c:pt idx="307">
                  <c:v>-9.5200000000000007E-3</c:v>
                </c:pt>
                <c:pt idx="308">
                  <c:v>-9.3600000000000003E-3</c:v>
                </c:pt>
                <c:pt idx="309">
                  <c:v>-9.1999999999999998E-3</c:v>
                </c:pt>
                <c:pt idx="310">
                  <c:v>-9.0399999999999994E-3</c:v>
                </c:pt>
                <c:pt idx="311">
                  <c:v>-8.8800000000000007E-3</c:v>
                </c:pt>
                <c:pt idx="312">
                  <c:v>-8.6700000000000006E-3</c:v>
                </c:pt>
                <c:pt idx="313">
                  <c:v>-8.5100000000000002E-3</c:v>
                </c:pt>
                <c:pt idx="314">
                  <c:v>-8.3000000000000001E-3</c:v>
                </c:pt>
                <c:pt idx="315">
                  <c:v>-7.9900000000000006E-3</c:v>
                </c:pt>
                <c:pt idx="316">
                  <c:v>-7.7200000000000003E-3</c:v>
                </c:pt>
                <c:pt idx="317">
                  <c:v>-7.4599999999999996E-3</c:v>
                </c:pt>
                <c:pt idx="318">
                  <c:v>-7.1399999999999996E-3</c:v>
                </c:pt>
                <c:pt idx="319">
                  <c:v>-6.9300000000000004E-3</c:v>
                </c:pt>
                <c:pt idx="320">
                  <c:v>-6.6699999999999997E-3</c:v>
                </c:pt>
                <c:pt idx="321">
                  <c:v>-6.3E-3</c:v>
                </c:pt>
                <c:pt idx="322">
                  <c:v>-5.9800000000000001E-3</c:v>
                </c:pt>
                <c:pt idx="323">
                  <c:v>-5.62E-3</c:v>
                </c:pt>
                <c:pt idx="324">
                  <c:v>-5.2500000000000003E-3</c:v>
                </c:pt>
                <c:pt idx="325">
                  <c:v>-4.9300000000000004E-3</c:v>
                </c:pt>
                <c:pt idx="326">
                  <c:v>-4.5599999999999998E-3</c:v>
                </c:pt>
                <c:pt idx="327">
                  <c:v>-4.1900000000000001E-3</c:v>
                </c:pt>
                <c:pt idx="328">
                  <c:v>-3.8800000000000002E-3</c:v>
                </c:pt>
                <c:pt idx="329">
                  <c:v>-3.5599999999999998E-3</c:v>
                </c:pt>
                <c:pt idx="330">
                  <c:v>-3.2399999999999998E-3</c:v>
                </c:pt>
                <c:pt idx="331">
                  <c:v>-2.82E-3</c:v>
                </c:pt>
                <c:pt idx="332">
                  <c:v>-2.4499999999999999E-3</c:v>
                </c:pt>
                <c:pt idx="333">
                  <c:v>-2.2399999999999998E-3</c:v>
                </c:pt>
                <c:pt idx="334">
                  <c:v>-1.9300000000000001E-3</c:v>
                </c:pt>
                <c:pt idx="335">
                  <c:v>-1.66E-3</c:v>
                </c:pt>
                <c:pt idx="336">
                  <c:v>-1.4E-3</c:v>
                </c:pt>
                <c:pt idx="337">
                  <c:v>-1.14E-3</c:v>
                </c:pt>
                <c:pt idx="338">
                  <c:v>-9.3000000000000005E-4</c:v>
                </c:pt>
                <c:pt idx="339">
                  <c:v>-8.1999999999999998E-4</c:v>
                </c:pt>
                <c:pt idx="340">
                  <c:v>-5.5999999999999995E-4</c:v>
                </c:pt>
                <c:pt idx="341">
                  <c:v>-5.0000000000000001E-4</c:v>
                </c:pt>
                <c:pt idx="342">
                  <c:v>-3.5E-4</c:v>
                </c:pt>
                <c:pt idx="343">
                  <c:v>-1.9000000000000001E-4</c:v>
                </c:pt>
                <c:pt idx="344">
                  <c:v>-1.9000000000000001E-4</c:v>
                </c:pt>
                <c:pt idx="345">
                  <c:v>-1.3999999999999999E-4</c:v>
                </c:pt>
                <c:pt idx="346">
                  <c:v>-8.0000000000000007E-5</c:v>
                </c:pt>
                <c:pt idx="347">
                  <c:v>-1.9000000000000001E-4</c:v>
                </c:pt>
                <c:pt idx="348">
                  <c:v>-3.0000000000000001E-5</c:v>
                </c:pt>
                <c:pt idx="349">
                  <c:v>-3.0000000000000001E-5</c:v>
                </c:pt>
                <c:pt idx="350">
                  <c:v>-8.0000000000000007E-5</c:v>
                </c:pt>
                <c:pt idx="351">
                  <c:v>-3.0000000000000001E-5</c:v>
                </c:pt>
                <c:pt idx="352">
                  <c:v>-1.3999999999999999E-4</c:v>
                </c:pt>
                <c:pt idx="353">
                  <c:v>-2.4000000000000001E-4</c:v>
                </c:pt>
                <c:pt idx="354">
                  <c:v>-2.4000000000000001E-4</c:v>
                </c:pt>
                <c:pt idx="355">
                  <c:v>-2.4000000000000001E-4</c:v>
                </c:pt>
                <c:pt idx="356">
                  <c:v>-2.9E-4</c:v>
                </c:pt>
                <c:pt idx="357">
                  <c:v>-4.0000000000000002E-4</c:v>
                </c:pt>
                <c:pt idx="358">
                  <c:v>-4.4999999999999999E-4</c:v>
                </c:pt>
                <c:pt idx="359">
                  <c:v>-4.0000000000000002E-4</c:v>
                </c:pt>
                <c:pt idx="360">
                  <c:v>-4.4999999999999999E-4</c:v>
                </c:pt>
                <c:pt idx="361">
                  <c:v>-4.0000000000000002E-4</c:v>
                </c:pt>
                <c:pt idx="362">
                  <c:v>-2.9E-4</c:v>
                </c:pt>
                <c:pt idx="363">
                  <c:v>-3.5E-4</c:v>
                </c:pt>
                <c:pt idx="364">
                  <c:v>-2.9E-4</c:v>
                </c:pt>
                <c:pt idx="365">
                  <c:v>-1.3999999999999999E-4</c:v>
                </c:pt>
                <c:pt idx="366">
                  <c:v>2.0000000000000002E-5</c:v>
                </c:pt>
                <c:pt idx="367">
                  <c:v>6.9999999999999994E-5</c:v>
                </c:pt>
                <c:pt idx="368">
                  <c:v>2.9E-4</c:v>
                </c:pt>
                <c:pt idx="369">
                  <c:v>4.4000000000000002E-4</c:v>
                </c:pt>
                <c:pt idx="370">
                  <c:v>6.4999999999999997E-4</c:v>
                </c:pt>
                <c:pt idx="371">
                  <c:v>8.7000000000000001E-4</c:v>
                </c:pt>
                <c:pt idx="372">
                  <c:v>1.0200000000000001E-3</c:v>
                </c:pt>
                <c:pt idx="373">
                  <c:v>1.2899999999999999E-3</c:v>
                </c:pt>
                <c:pt idx="374">
                  <c:v>1.5E-3</c:v>
                </c:pt>
                <c:pt idx="375">
                  <c:v>1.66E-3</c:v>
                </c:pt>
                <c:pt idx="376">
                  <c:v>1.8699999999999999E-3</c:v>
                </c:pt>
                <c:pt idx="377">
                  <c:v>2.1800000000000001E-3</c:v>
                </c:pt>
                <c:pt idx="378">
                  <c:v>2.3400000000000001E-3</c:v>
                </c:pt>
                <c:pt idx="379">
                  <c:v>2.5000000000000001E-3</c:v>
                </c:pt>
                <c:pt idx="380">
                  <c:v>2.66E-3</c:v>
                </c:pt>
                <c:pt idx="381">
                  <c:v>2.9199999999999999E-3</c:v>
                </c:pt>
                <c:pt idx="382">
                  <c:v>3.0300000000000001E-3</c:v>
                </c:pt>
                <c:pt idx="383">
                  <c:v>3.1800000000000001E-3</c:v>
                </c:pt>
                <c:pt idx="384">
                  <c:v>3.3400000000000001E-3</c:v>
                </c:pt>
                <c:pt idx="385">
                  <c:v>3.5000000000000001E-3</c:v>
                </c:pt>
                <c:pt idx="386">
                  <c:v>3.6099999999999999E-3</c:v>
                </c:pt>
                <c:pt idx="387">
                  <c:v>3.6099999999999999E-3</c:v>
                </c:pt>
                <c:pt idx="388">
                  <c:v>3.6600000000000001E-3</c:v>
                </c:pt>
                <c:pt idx="389">
                  <c:v>3.7100000000000002E-3</c:v>
                </c:pt>
                <c:pt idx="390">
                  <c:v>3.82E-3</c:v>
                </c:pt>
                <c:pt idx="391">
                  <c:v>3.7599999999999999E-3</c:v>
                </c:pt>
                <c:pt idx="392">
                  <c:v>3.82E-3</c:v>
                </c:pt>
                <c:pt idx="393">
                  <c:v>3.7599999999999999E-3</c:v>
                </c:pt>
                <c:pt idx="394">
                  <c:v>3.7100000000000002E-3</c:v>
                </c:pt>
                <c:pt idx="395">
                  <c:v>3.6600000000000001E-3</c:v>
                </c:pt>
                <c:pt idx="396">
                  <c:v>3.7599999999999999E-3</c:v>
                </c:pt>
                <c:pt idx="397">
                  <c:v>3.7100000000000002E-3</c:v>
                </c:pt>
                <c:pt idx="398">
                  <c:v>3.7599999999999999E-3</c:v>
                </c:pt>
                <c:pt idx="399">
                  <c:v>3.7100000000000002E-3</c:v>
                </c:pt>
                <c:pt idx="400">
                  <c:v>3.6600000000000001E-3</c:v>
                </c:pt>
                <c:pt idx="401">
                  <c:v>3.7599999999999999E-3</c:v>
                </c:pt>
                <c:pt idx="402">
                  <c:v>3.9199999999999999E-3</c:v>
                </c:pt>
                <c:pt idx="403">
                  <c:v>3.9199999999999999E-3</c:v>
                </c:pt>
                <c:pt idx="404">
                  <c:v>4.0800000000000003E-3</c:v>
                </c:pt>
                <c:pt idx="405">
                  <c:v>4.1799999999999997E-3</c:v>
                </c:pt>
                <c:pt idx="406">
                  <c:v>4.2900000000000004E-3</c:v>
                </c:pt>
                <c:pt idx="407">
                  <c:v>4.4000000000000003E-3</c:v>
                </c:pt>
                <c:pt idx="408">
                  <c:v>4.6100000000000004E-3</c:v>
                </c:pt>
                <c:pt idx="409">
                  <c:v>4.8199999999999996E-3</c:v>
                </c:pt>
                <c:pt idx="410">
                  <c:v>4.9199999999999999E-3</c:v>
                </c:pt>
                <c:pt idx="411">
                  <c:v>5.1900000000000002E-3</c:v>
                </c:pt>
                <c:pt idx="412">
                  <c:v>5.3400000000000001E-3</c:v>
                </c:pt>
                <c:pt idx="413">
                  <c:v>5.6100000000000004E-3</c:v>
                </c:pt>
                <c:pt idx="414">
                  <c:v>5.77E-3</c:v>
                </c:pt>
                <c:pt idx="415">
                  <c:v>6.0299999999999998E-3</c:v>
                </c:pt>
                <c:pt idx="416">
                  <c:v>6.2399999999999999E-3</c:v>
                </c:pt>
                <c:pt idx="417">
                  <c:v>6.4999999999999997E-3</c:v>
                </c:pt>
                <c:pt idx="418">
                  <c:v>6.77E-3</c:v>
                </c:pt>
                <c:pt idx="419">
                  <c:v>6.9800000000000001E-3</c:v>
                </c:pt>
                <c:pt idx="420">
                  <c:v>7.0800000000000004E-3</c:v>
                </c:pt>
                <c:pt idx="421">
                  <c:v>7.2899999999999996E-3</c:v>
                </c:pt>
                <c:pt idx="422">
                  <c:v>7.45E-3</c:v>
                </c:pt>
                <c:pt idx="423">
                  <c:v>7.5599999999999999E-3</c:v>
                </c:pt>
                <c:pt idx="424">
                  <c:v>7.77E-3</c:v>
                </c:pt>
                <c:pt idx="425">
                  <c:v>7.8200000000000006E-3</c:v>
                </c:pt>
                <c:pt idx="426">
                  <c:v>7.8700000000000003E-3</c:v>
                </c:pt>
                <c:pt idx="427">
                  <c:v>7.8200000000000006E-3</c:v>
                </c:pt>
                <c:pt idx="428">
                  <c:v>7.9799999999999992E-3</c:v>
                </c:pt>
                <c:pt idx="429">
                  <c:v>7.8700000000000003E-3</c:v>
                </c:pt>
                <c:pt idx="430">
                  <c:v>7.8700000000000003E-3</c:v>
                </c:pt>
                <c:pt idx="431">
                  <c:v>7.8700000000000003E-3</c:v>
                </c:pt>
                <c:pt idx="432">
                  <c:v>7.77E-3</c:v>
                </c:pt>
                <c:pt idx="433">
                  <c:v>7.6600000000000001E-3</c:v>
                </c:pt>
                <c:pt idx="434">
                  <c:v>7.6099999999999996E-3</c:v>
                </c:pt>
                <c:pt idx="435">
                  <c:v>7.45E-3</c:v>
                </c:pt>
                <c:pt idx="436">
                  <c:v>7.4000000000000003E-3</c:v>
                </c:pt>
                <c:pt idx="437">
                  <c:v>7.1399999999999996E-3</c:v>
                </c:pt>
                <c:pt idx="438">
                  <c:v>7.0299999999999998E-3</c:v>
                </c:pt>
                <c:pt idx="439">
                  <c:v>6.8700000000000002E-3</c:v>
                </c:pt>
                <c:pt idx="440">
                  <c:v>6.6600000000000001E-3</c:v>
                </c:pt>
                <c:pt idx="441">
                  <c:v>6.45E-3</c:v>
                </c:pt>
                <c:pt idx="442">
                  <c:v>6.2899999999999996E-3</c:v>
                </c:pt>
                <c:pt idx="443">
                  <c:v>5.9800000000000001E-3</c:v>
                </c:pt>
                <c:pt idx="444">
                  <c:v>5.77E-3</c:v>
                </c:pt>
                <c:pt idx="445">
                  <c:v>5.5500000000000002E-3</c:v>
                </c:pt>
                <c:pt idx="446">
                  <c:v>5.2399999999999999E-3</c:v>
                </c:pt>
                <c:pt idx="447">
                  <c:v>4.9800000000000001E-3</c:v>
                </c:pt>
                <c:pt idx="448">
                  <c:v>4.6600000000000001E-3</c:v>
                </c:pt>
                <c:pt idx="449">
                  <c:v>4.45E-3</c:v>
                </c:pt>
                <c:pt idx="450">
                  <c:v>4.13E-3</c:v>
                </c:pt>
                <c:pt idx="451">
                  <c:v>3.7599999999999999E-3</c:v>
                </c:pt>
                <c:pt idx="452">
                  <c:v>3.5500000000000002E-3</c:v>
                </c:pt>
                <c:pt idx="453">
                  <c:v>3.0799999999999998E-3</c:v>
                </c:pt>
                <c:pt idx="454">
                  <c:v>2.7100000000000002E-3</c:v>
                </c:pt>
                <c:pt idx="455">
                  <c:v>2.4499999999999999E-3</c:v>
                </c:pt>
                <c:pt idx="456">
                  <c:v>1.97E-3</c:v>
                </c:pt>
                <c:pt idx="457">
                  <c:v>1.5499999999999999E-3</c:v>
                </c:pt>
                <c:pt idx="458">
                  <c:v>1.1299999999999999E-3</c:v>
                </c:pt>
                <c:pt idx="459">
                  <c:v>7.1000000000000002E-4</c:v>
                </c:pt>
                <c:pt idx="460">
                  <c:v>3.4000000000000002E-4</c:v>
                </c:pt>
                <c:pt idx="461">
                  <c:v>-2.4000000000000001E-4</c:v>
                </c:pt>
                <c:pt idx="462">
                  <c:v>-7.2000000000000005E-4</c:v>
                </c:pt>
                <c:pt idx="463">
                  <c:v>-1.3500000000000001E-3</c:v>
                </c:pt>
                <c:pt idx="464">
                  <c:v>-1.8699999999999999E-3</c:v>
                </c:pt>
                <c:pt idx="465">
                  <c:v>-2.3500000000000001E-3</c:v>
                </c:pt>
                <c:pt idx="466">
                  <c:v>-2.8800000000000002E-3</c:v>
                </c:pt>
                <c:pt idx="467">
                  <c:v>-3.5100000000000001E-3</c:v>
                </c:pt>
                <c:pt idx="468">
                  <c:v>-4.0899999999999999E-3</c:v>
                </c:pt>
                <c:pt idx="469">
                  <c:v>-4.6699999999999997E-3</c:v>
                </c:pt>
                <c:pt idx="470">
                  <c:v>-5.3E-3</c:v>
                </c:pt>
                <c:pt idx="471">
                  <c:v>-5.8799999999999998E-3</c:v>
                </c:pt>
                <c:pt idx="472">
                  <c:v>-6.4599999999999996E-3</c:v>
                </c:pt>
                <c:pt idx="473">
                  <c:v>-7.1399999999999996E-3</c:v>
                </c:pt>
                <c:pt idx="474">
                  <c:v>-7.7200000000000003E-3</c:v>
                </c:pt>
                <c:pt idx="475">
                  <c:v>-8.3000000000000001E-3</c:v>
                </c:pt>
                <c:pt idx="476">
                  <c:v>-8.8299999999999993E-3</c:v>
                </c:pt>
                <c:pt idx="477">
                  <c:v>-9.41E-3</c:v>
                </c:pt>
                <c:pt idx="478">
                  <c:v>-9.9399999999999992E-3</c:v>
                </c:pt>
                <c:pt idx="479">
                  <c:v>-1.0460000000000001E-2</c:v>
                </c:pt>
                <c:pt idx="480">
                  <c:v>-1.099E-2</c:v>
                </c:pt>
                <c:pt idx="481">
                  <c:v>-1.157E-2</c:v>
                </c:pt>
                <c:pt idx="482">
                  <c:v>-1.1990000000000001E-2</c:v>
                </c:pt>
                <c:pt idx="483">
                  <c:v>-1.2409999999999999E-2</c:v>
                </c:pt>
                <c:pt idx="484">
                  <c:v>-1.278E-2</c:v>
                </c:pt>
                <c:pt idx="485">
                  <c:v>-1.315E-2</c:v>
                </c:pt>
                <c:pt idx="486">
                  <c:v>-1.3679999999999999E-2</c:v>
                </c:pt>
                <c:pt idx="487">
                  <c:v>-1.405E-2</c:v>
                </c:pt>
                <c:pt idx="488">
                  <c:v>-1.426E-2</c:v>
                </c:pt>
                <c:pt idx="489">
                  <c:v>-1.457E-2</c:v>
                </c:pt>
                <c:pt idx="490">
                  <c:v>-1.489E-2</c:v>
                </c:pt>
                <c:pt idx="491">
                  <c:v>-1.515E-2</c:v>
                </c:pt>
                <c:pt idx="492">
                  <c:v>-1.536E-2</c:v>
                </c:pt>
                <c:pt idx="493">
                  <c:v>-1.5630000000000002E-2</c:v>
                </c:pt>
                <c:pt idx="494">
                  <c:v>-1.584E-2</c:v>
                </c:pt>
                <c:pt idx="495">
                  <c:v>-1.5939999999999999E-2</c:v>
                </c:pt>
                <c:pt idx="496">
                  <c:v>-1.6150000000000001E-2</c:v>
                </c:pt>
                <c:pt idx="497">
                  <c:v>-1.6310000000000002E-2</c:v>
                </c:pt>
                <c:pt idx="498">
                  <c:v>-1.6369999999999999E-2</c:v>
                </c:pt>
                <c:pt idx="499">
                  <c:v>-1.6469999999999999E-2</c:v>
                </c:pt>
                <c:pt idx="500">
                  <c:v>-1.652E-2</c:v>
                </c:pt>
                <c:pt idx="501">
                  <c:v>-1.6629999999999999E-2</c:v>
                </c:pt>
                <c:pt idx="502">
                  <c:v>-1.6629999999999999E-2</c:v>
                </c:pt>
                <c:pt idx="503">
                  <c:v>-1.668E-2</c:v>
                </c:pt>
                <c:pt idx="504">
                  <c:v>-1.6629999999999999E-2</c:v>
                </c:pt>
                <c:pt idx="505">
                  <c:v>-1.6629999999999999E-2</c:v>
                </c:pt>
                <c:pt idx="506">
                  <c:v>-1.6580000000000001E-2</c:v>
                </c:pt>
                <c:pt idx="507">
                  <c:v>-1.6580000000000001E-2</c:v>
                </c:pt>
                <c:pt idx="508">
                  <c:v>-1.652E-2</c:v>
                </c:pt>
                <c:pt idx="509">
                  <c:v>-1.6420000000000001E-2</c:v>
                </c:pt>
                <c:pt idx="510">
                  <c:v>-1.6310000000000002E-2</c:v>
                </c:pt>
                <c:pt idx="511">
                  <c:v>-1.626E-2</c:v>
                </c:pt>
                <c:pt idx="512">
                  <c:v>-1.6049999999999998E-2</c:v>
                </c:pt>
                <c:pt idx="513">
                  <c:v>-1.6E-2</c:v>
                </c:pt>
                <c:pt idx="514">
                  <c:v>-1.5890000000000001E-2</c:v>
                </c:pt>
                <c:pt idx="515">
                  <c:v>-1.5730000000000001E-2</c:v>
                </c:pt>
                <c:pt idx="516">
                  <c:v>-1.5630000000000002E-2</c:v>
                </c:pt>
                <c:pt idx="517">
                  <c:v>-1.5520000000000001E-2</c:v>
                </c:pt>
                <c:pt idx="518">
                  <c:v>-1.536E-2</c:v>
                </c:pt>
                <c:pt idx="519">
                  <c:v>-1.536E-2</c:v>
                </c:pt>
                <c:pt idx="520">
                  <c:v>-1.515E-2</c:v>
                </c:pt>
                <c:pt idx="521">
                  <c:v>-1.515E-2</c:v>
                </c:pt>
                <c:pt idx="522">
                  <c:v>-1.5049999999999999E-2</c:v>
                </c:pt>
                <c:pt idx="523">
                  <c:v>-1.489E-2</c:v>
                </c:pt>
                <c:pt idx="524">
                  <c:v>-1.4840000000000001E-2</c:v>
                </c:pt>
                <c:pt idx="525">
                  <c:v>-1.473E-2</c:v>
                </c:pt>
                <c:pt idx="526">
                  <c:v>-1.4630000000000001E-2</c:v>
                </c:pt>
                <c:pt idx="527">
                  <c:v>-1.452E-2</c:v>
                </c:pt>
                <c:pt idx="528">
                  <c:v>-1.447E-2</c:v>
                </c:pt>
                <c:pt idx="529">
                  <c:v>-1.447E-2</c:v>
                </c:pt>
                <c:pt idx="530">
                  <c:v>-1.4420000000000001E-2</c:v>
                </c:pt>
                <c:pt idx="531">
                  <c:v>-1.436E-2</c:v>
                </c:pt>
                <c:pt idx="532">
                  <c:v>-1.431E-2</c:v>
                </c:pt>
                <c:pt idx="533">
                  <c:v>-1.431E-2</c:v>
                </c:pt>
                <c:pt idx="534">
                  <c:v>-1.436E-2</c:v>
                </c:pt>
                <c:pt idx="535">
                  <c:v>-1.431E-2</c:v>
                </c:pt>
                <c:pt idx="536">
                  <c:v>-1.421E-2</c:v>
                </c:pt>
                <c:pt idx="537">
                  <c:v>-1.431E-2</c:v>
                </c:pt>
                <c:pt idx="538">
                  <c:v>-1.426E-2</c:v>
                </c:pt>
                <c:pt idx="539">
                  <c:v>-1.41E-2</c:v>
                </c:pt>
                <c:pt idx="540">
                  <c:v>-1.41E-2</c:v>
                </c:pt>
                <c:pt idx="541">
                  <c:v>-1.3990000000000001E-2</c:v>
                </c:pt>
                <c:pt idx="542">
                  <c:v>-1.3939999999999999E-2</c:v>
                </c:pt>
                <c:pt idx="543">
                  <c:v>-1.389E-2</c:v>
                </c:pt>
                <c:pt idx="544">
                  <c:v>-1.3780000000000001E-2</c:v>
                </c:pt>
                <c:pt idx="545">
                  <c:v>-1.363E-2</c:v>
                </c:pt>
                <c:pt idx="546">
                  <c:v>-1.3310000000000001E-2</c:v>
                </c:pt>
                <c:pt idx="547">
                  <c:v>-1.3310000000000001E-2</c:v>
                </c:pt>
                <c:pt idx="548">
                  <c:v>-1.315E-2</c:v>
                </c:pt>
                <c:pt idx="549">
                  <c:v>-1.3050000000000001E-2</c:v>
                </c:pt>
                <c:pt idx="550">
                  <c:v>-1.278E-2</c:v>
                </c:pt>
                <c:pt idx="551">
                  <c:v>-1.257E-2</c:v>
                </c:pt>
                <c:pt idx="552">
                  <c:v>-1.226E-2</c:v>
                </c:pt>
                <c:pt idx="553">
                  <c:v>-1.21E-2</c:v>
                </c:pt>
                <c:pt idx="554">
                  <c:v>-1.1780000000000001E-2</c:v>
                </c:pt>
                <c:pt idx="555">
                  <c:v>-1.157E-2</c:v>
                </c:pt>
                <c:pt idx="556">
                  <c:v>-1.115E-2</c:v>
                </c:pt>
                <c:pt idx="557">
                  <c:v>-1.089E-2</c:v>
                </c:pt>
                <c:pt idx="558">
                  <c:v>-1.057E-2</c:v>
                </c:pt>
                <c:pt idx="559">
                  <c:v>-1.0149999999999999E-2</c:v>
                </c:pt>
                <c:pt idx="560">
                  <c:v>-9.8300000000000002E-3</c:v>
                </c:pt>
                <c:pt idx="561">
                  <c:v>-9.5200000000000007E-3</c:v>
                </c:pt>
                <c:pt idx="562">
                  <c:v>-9.1500000000000001E-3</c:v>
                </c:pt>
                <c:pt idx="563">
                  <c:v>-8.7799999999999996E-3</c:v>
                </c:pt>
                <c:pt idx="564">
                  <c:v>-8.4100000000000008E-3</c:v>
                </c:pt>
                <c:pt idx="565">
                  <c:v>-8.1499999999999993E-3</c:v>
                </c:pt>
                <c:pt idx="566">
                  <c:v>-7.8300000000000002E-3</c:v>
                </c:pt>
                <c:pt idx="567">
                  <c:v>-7.5100000000000002E-3</c:v>
                </c:pt>
                <c:pt idx="568">
                  <c:v>-7.1399999999999996E-3</c:v>
                </c:pt>
                <c:pt idx="569">
                  <c:v>-6.8799999999999998E-3</c:v>
                </c:pt>
                <c:pt idx="570">
                  <c:v>-6.5100000000000002E-3</c:v>
                </c:pt>
                <c:pt idx="571">
                  <c:v>-6.1999999999999998E-3</c:v>
                </c:pt>
                <c:pt idx="572">
                  <c:v>-5.9300000000000004E-3</c:v>
                </c:pt>
                <c:pt idx="573">
                  <c:v>-5.6699999999999997E-3</c:v>
                </c:pt>
                <c:pt idx="574">
                  <c:v>-5.4599999999999996E-3</c:v>
                </c:pt>
                <c:pt idx="575">
                  <c:v>-5.2500000000000003E-3</c:v>
                </c:pt>
                <c:pt idx="576">
                  <c:v>-4.9800000000000001E-3</c:v>
                </c:pt>
                <c:pt idx="577">
                  <c:v>-4.7699999999999999E-3</c:v>
                </c:pt>
                <c:pt idx="578">
                  <c:v>-4.6699999999999997E-3</c:v>
                </c:pt>
                <c:pt idx="579">
                  <c:v>-4.5599999999999998E-3</c:v>
                </c:pt>
                <c:pt idx="580">
                  <c:v>-4.4600000000000004E-3</c:v>
                </c:pt>
                <c:pt idx="581">
                  <c:v>-4.4000000000000003E-3</c:v>
                </c:pt>
                <c:pt idx="582">
                  <c:v>-4.4000000000000003E-3</c:v>
                </c:pt>
                <c:pt idx="583">
                  <c:v>-4.2500000000000003E-3</c:v>
                </c:pt>
                <c:pt idx="584">
                  <c:v>-4.2500000000000003E-3</c:v>
                </c:pt>
                <c:pt idx="585">
                  <c:v>-4.3499999999999997E-3</c:v>
                </c:pt>
                <c:pt idx="586">
                  <c:v>-4.4000000000000003E-3</c:v>
                </c:pt>
                <c:pt idx="587">
                  <c:v>-4.4600000000000004E-3</c:v>
                </c:pt>
                <c:pt idx="588">
                  <c:v>-4.5599999999999998E-3</c:v>
                </c:pt>
                <c:pt idx="589">
                  <c:v>-4.6699999999999997E-3</c:v>
                </c:pt>
                <c:pt idx="590">
                  <c:v>-4.8300000000000001E-3</c:v>
                </c:pt>
                <c:pt idx="591">
                  <c:v>-4.9800000000000001E-3</c:v>
                </c:pt>
                <c:pt idx="592">
                  <c:v>-5.1900000000000002E-3</c:v>
                </c:pt>
                <c:pt idx="593">
                  <c:v>-5.3E-3</c:v>
                </c:pt>
                <c:pt idx="594">
                  <c:v>-5.4599999999999996E-3</c:v>
                </c:pt>
                <c:pt idx="595">
                  <c:v>-5.6699999999999997E-3</c:v>
                </c:pt>
                <c:pt idx="596">
                  <c:v>-5.77E-3</c:v>
                </c:pt>
                <c:pt idx="597">
                  <c:v>-5.9300000000000004E-3</c:v>
                </c:pt>
                <c:pt idx="598">
                  <c:v>-6.1999999999999998E-3</c:v>
                </c:pt>
                <c:pt idx="599">
                  <c:v>-6.2500000000000003E-3</c:v>
                </c:pt>
                <c:pt idx="600">
                  <c:v>-6.3E-3</c:v>
                </c:pt>
                <c:pt idx="601">
                  <c:v>-6.4099999999999999E-3</c:v>
                </c:pt>
                <c:pt idx="602">
                  <c:v>-6.4599999999999996E-3</c:v>
                </c:pt>
                <c:pt idx="603">
                  <c:v>-6.4599999999999996E-3</c:v>
                </c:pt>
                <c:pt idx="604">
                  <c:v>-6.4599999999999996E-3</c:v>
                </c:pt>
                <c:pt idx="605">
                  <c:v>-6.4599999999999996E-3</c:v>
                </c:pt>
                <c:pt idx="606">
                  <c:v>-6.1399999999999996E-3</c:v>
                </c:pt>
                <c:pt idx="607">
                  <c:v>-6.0899999999999999E-3</c:v>
                </c:pt>
                <c:pt idx="608">
                  <c:v>-5.8799999999999998E-3</c:v>
                </c:pt>
                <c:pt idx="609">
                  <c:v>-5.5599999999999998E-3</c:v>
                </c:pt>
                <c:pt idx="610">
                  <c:v>-5.3499999999999997E-3</c:v>
                </c:pt>
                <c:pt idx="611">
                  <c:v>-4.9300000000000004E-3</c:v>
                </c:pt>
                <c:pt idx="612">
                  <c:v>-4.5100000000000001E-3</c:v>
                </c:pt>
                <c:pt idx="613">
                  <c:v>-3.98E-3</c:v>
                </c:pt>
                <c:pt idx="614">
                  <c:v>-3.46E-3</c:v>
                </c:pt>
                <c:pt idx="615">
                  <c:v>-2.9299999999999999E-3</c:v>
                </c:pt>
                <c:pt idx="616">
                  <c:v>-2.2399999999999998E-3</c:v>
                </c:pt>
                <c:pt idx="617">
                  <c:v>-1.66E-3</c:v>
                </c:pt>
                <c:pt idx="618">
                  <c:v>-9.3000000000000005E-4</c:v>
                </c:pt>
                <c:pt idx="619">
                  <c:v>-2.9E-4</c:v>
                </c:pt>
                <c:pt idx="620">
                  <c:v>3.8999999999999999E-4</c:v>
                </c:pt>
                <c:pt idx="621">
                  <c:v>1.23E-3</c:v>
                </c:pt>
                <c:pt idx="622">
                  <c:v>1.92E-3</c:v>
                </c:pt>
                <c:pt idx="623">
                  <c:v>2.5999999999999999E-3</c:v>
                </c:pt>
                <c:pt idx="624">
                  <c:v>3.29E-3</c:v>
                </c:pt>
                <c:pt idx="625">
                  <c:v>4.13E-3</c:v>
                </c:pt>
                <c:pt idx="626">
                  <c:v>4.8700000000000002E-3</c:v>
                </c:pt>
                <c:pt idx="627">
                  <c:v>5.4999999999999997E-3</c:v>
                </c:pt>
                <c:pt idx="628">
                  <c:v>6.13E-3</c:v>
                </c:pt>
                <c:pt idx="629">
                  <c:v>6.7099999999999998E-3</c:v>
                </c:pt>
                <c:pt idx="630">
                  <c:v>7.2899999999999996E-3</c:v>
                </c:pt>
                <c:pt idx="631">
                  <c:v>7.77E-3</c:v>
                </c:pt>
                <c:pt idx="632">
                  <c:v>8.2400000000000008E-3</c:v>
                </c:pt>
                <c:pt idx="633">
                  <c:v>8.6599999999999993E-3</c:v>
                </c:pt>
                <c:pt idx="634">
                  <c:v>8.9800000000000001E-3</c:v>
                </c:pt>
                <c:pt idx="635">
                  <c:v>9.2399999999999999E-3</c:v>
                </c:pt>
                <c:pt idx="636">
                  <c:v>9.5099999999999994E-3</c:v>
                </c:pt>
                <c:pt idx="637">
                  <c:v>9.5600000000000008E-3</c:v>
                </c:pt>
                <c:pt idx="638">
                  <c:v>9.5600000000000008E-3</c:v>
                </c:pt>
                <c:pt idx="639">
                  <c:v>9.6100000000000005E-3</c:v>
                </c:pt>
                <c:pt idx="640">
                  <c:v>9.5600000000000008E-3</c:v>
                </c:pt>
                <c:pt idx="641">
                  <c:v>9.4500000000000001E-3</c:v>
                </c:pt>
                <c:pt idx="642">
                  <c:v>9.2999999999999992E-3</c:v>
                </c:pt>
                <c:pt idx="643">
                  <c:v>8.9300000000000004E-3</c:v>
                </c:pt>
                <c:pt idx="644">
                  <c:v>8.6599999999999993E-3</c:v>
                </c:pt>
                <c:pt idx="645">
                  <c:v>8.3999999999999995E-3</c:v>
                </c:pt>
                <c:pt idx="646">
                  <c:v>7.9799999999999992E-3</c:v>
                </c:pt>
                <c:pt idx="647">
                  <c:v>7.5599999999999999E-3</c:v>
                </c:pt>
                <c:pt idx="648">
                  <c:v>7.1900000000000002E-3</c:v>
                </c:pt>
                <c:pt idx="649">
                  <c:v>6.7099999999999998E-3</c:v>
                </c:pt>
                <c:pt idx="650">
                  <c:v>6.2399999999999999E-3</c:v>
                </c:pt>
                <c:pt idx="651">
                  <c:v>5.77E-3</c:v>
                </c:pt>
                <c:pt idx="652">
                  <c:v>5.2399999999999999E-3</c:v>
                </c:pt>
                <c:pt idx="653">
                  <c:v>4.7600000000000003E-3</c:v>
                </c:pt>
                <c:pt idx="654">
                  <c:v>4.2900000000000004E-3</c:v>
                </c:pt>
                <c:pt idx="655">
                  <c:v>3.7599999999999999E-3</c:v>
                </c:pt>
                <c:pt idx="656">
                  <c:v>3.29E-3</c:v>
                </c:pt>
                <c:pt idx="657">
                  <c:v>2.8700000000000002E-3</c:v>
                </c:pt>
                <c:pt idx="658">
                  <c:v>2.5500000000000002E-3</c:v>
                </c:pt>
                <c:pt idx="659">
                  <c:v>2.0799999999999998E-3</c:v>
                </c:pt>
                <c:pt idx="660">
                  <c:v>1.7099999999999999E-3</c:v>
                </c:pt>
                <c:pt idx="661">
                  <c:v>1.39E-3</c:v>
                </c:pt>
                <c:pt idx="662">
                  <c:v>1.1299999999999999E-3</c:v>
                </c:pt>
                <c:pt idx="663">
                  <c:v>8.7000000000000001E-4</c:v>
                </c:pt>
                <c:pt idx="664">
                  <c:v>7.1000000000000002E-4</c:v>
                </c:pt>
                <c:pt idx="665">
                  <c:v>4.4000000000000002E-4</c:v>
                </c:pt>
                <c:pt idx="666">
                  <c:v>2.9E-4</c:v>
                </c:pt>
                <c:pt idx="667">
                  <c:v>2.3000000000000001E-4</c:v>
                </c:pt>
                <c:pt idx="668">
                  <c:v>1.2999999999999999E-4</c:v>
                </c:pt>
                <c:pt idx="669">
                  <c:v>1.2999999999999999E-4</c:v>
                </c:pt>
                <c:pt idx="670">
                  <c:v>2.0000000000000002E-5</c:v>
                </c:pt>
                <c:pt idx="671">
                  <c:v>6.9999999999999994E-5</c:v>
                </c:pt>
                <c:pt idx="672">
                  <c:v>2.0000000000000002E-5</c:v>
                </c:pt>
                <c:pt idx="673">
                  <c:v>1.8000000000000001E-4</c:v>
                </c:pt>
                <c:pt idx="674">
                  <c:v>1.8000000000000001E-4</c:v>
                </c:pt>
                <c:pt idx="675">
                  <c:v>2.3000000000000001E-4</c:v>
                </c:pt>
                <c:pt idx="676">
                  <c:v>4.4000000000000002E-4</c:v>
                </c:pt>
                <c:pt idx="677">
                  <c:v>5.5000000000000003E-4</c:v>
                </c:pt>
                <c:pt idx="678">
                  <c:v>5.5000000000000003E-4</c:v>
                </c:pt>
                <c:pt idx="679">
                  <c:v>7.1000000000000002E-4</c:v>
                </c:pt>
                <c:pt idx="680">
                  <c:v>8.7000000000000001E-4</c:v>
                </c:pt>
                <c:pt idx="681">
                  <c:v>8.7000000000000001E-4</c:v>
                </c:pt>
                <c:pt idx="682">
                  <c:v>1.0200000000000001E-3</c:v>
                </c:pt>
                <c:pt idx="683">
                  <c:v>1.08E-3</c:v>
                </c:pt>
                <c:pt idx="684">
                  <c:v>1.1800000000000001E-3</c:v>
                </c:pt>
                <c:pt idx="685">
                  <c:v>1.23E-3</c:v>
                </c:pt>
                <c:pt idx="686">
                  <c:v>1.1800000000000001E-3</c:v>
                </c:pt>
                <c:pt idx="687">
                  <c:v>1.2899999999999999E-3</c:v>
                </c:pt>
                <c:pt idx="688">
                  <c:v>1.1800000000000001E-3</c:v>
                </c:pt>
                <c:pt idx="689">
                  <c:v>1.23E-3</c:v>
                </c:pt>
                <c:pt idx="690">
                  <c:v>1.1800000000000001E-3</c:v>
                </c:pt>
                <c:pt idx="691">
                  <c:v>1.1299999999999999E-3</c:v>
                </c:pt>
                <c:pt idx="692">
                  <c:v>1.0200000000000001E-3</c:v>
                </c:pt>
                <c:pt idx="693">
                  <c:v>9.7000000000000005E-4</c:v>
                </c:pt>
                <c:pt idx="694">
                  <c:v>9.2000000000000003E-4</c:v>
                </c:pt>
                <c:pt idx="695">
                  <c:v>8.7000000000000001E-4</c:v>
                </c:pt>
                <c:pt idx="696">
                  <c:v>7.6000000000000004E-4</c:v>
                </c:pt>
                <c:pt idx="697">
                  <c:v>5.9999999999999995E-4</c:v>
                </c:pt>
                <c:pt idx="698">
                  <c:v>4.4000000000000002E-4</c:v>
                </c:pt>
                <c:pt idx="699">
                  <c:v>3.4000000000000002E-4</c:v>
                </c:pt>
                <c:pt idx="700">
                  <c:v>2.3000000000000001E-4</c:v>
                </c:pt>
                <c:pt idx="701">
                  <c:v>6.9999999999999994E-5</c:v>
                </c:pt>
                <c:pt idx="702">
                  <c:v>-3.0000000000000001E-5</c:v>
                </c:pt>
                <c:pt idx="703">
                  <c:v>-1.3999999999999999E-4</c:v>
                </c:pt>
                <c:pt idx="704">
                  <c:v>-1.9000000000000001E-4</c:v>
                </c:pt>
                <c:pt idx="705">
                  <c:v>-3.5E-4</c:v>
                </c:pt>
                <c:pt idx="706">
                  <c:v>-4.0000000000000002E-4</c:v>
                </c:pt>
                <c:pt idx="707">
                  <c:v>-4.4999999999999999E-4</c:v>
                </c:pt>
                <c:pt idx="708">
                  <c:v>-4.4999999999999999E-4</c:v>
                </c:pt>
                <c:pt idx="709">
                  <c:v>-5.0000000000000001E-4</c:v>
                </c:pt>
                <c:pt idx="710">
                  <c:v>-4.0000000000000002E-4</c:v>
                </c:pt>
                <c:pt idx="711">
                  <c:v>-4.4999999999999999E-4</c:v>
                </c:pt>
                <c:pt idx="712">
                  <c:v>-2.9E-4</c:v>
                </c:pt>
                <c:pt idx="713">
                  <c:v>-3.5E-4</c:v>
                </c:pt>
                <c:pt idx="714">
                  <c:v>-1.3999999999999999E-4</c:v>
                </c:pt>
                <c:pt idx="715">
                  <c:v>-1.9000000000000001E-4</c:v>
                </c:pt>
                <c:pt idx="716">
                  <c:v>2.0000000000000002E-5</c:v>
                </c:pt>
                <c:pt idx="717">
                  <c:v>6.9999999999999994E-5</c:v>
                </c:pt>
                <c:pt idx="718">
                  <c:v>2.3000000000000001E-4</c:v>
                </c:pt>
                <c:pt idx="719">
                  <c:v>3.4000000000000002E-4</c:v>
                </c:pt>
                <c:pt idx="720">
                  <c:v>5.5000000000000003E-4</c:v>
                </c:pt>
                <c:pt idx="721">
                  <c:v>5.9999999999999995E-4</c:v>
                </c:pt>
                <c:pt idx="722">
                  <c:v>7.6000000000000004E-4</c:v>
                </c:pt>
                <c:pt idx="723">
                  <c:v>9.2000000000000003E-4</c:v>
                </c:pt>
                <c:pt idx="724">
                  <c:v>1.0200000000000001E-3</c:v>
                </c:pt>
                <c:pt idx="725">
                  <c:v>1.1299999999999999E-3</c:v>
                </c:pt>
                <c:pt idx="726">
                  <c:v>1.34E-3</c:v>
                </c:pt>
                <c:pt idx="727">
                  <c:v>1.2899999999999999E-3</c:v>
                </c:pt>
                <c:pt idx="728">
                  <c:v>1.5E-3</c:v>
                </c:pt>
                <c:pt idx="729">
                  <c:v>1.6000000000000001E-3</c:v>
                </c:pt>
                <c:pt idx="730">
                  <c:v>1.7099999999999999E-3</c:v>
                </c:pt>
                <c:pt idx="731">
                  <c:v>1.7099999999999999E-3</c:v>
                </c:pt>
                <c:pt idx="732">
                  <c:v>1.81E-3</c:v>
                </c:pt>
                <c:pt idx="733">
                  <c:v>1.7600000000000001E-3</c:v>
                </c:pt>
                <c:pt idx="734">
                  <c:v>1.7099999999999999E-3</c:v>
                </c:pt>
                <c:pt idx="735">
                  <c:v>1.81E-3</c:v>
                </c:pt>
                <c:pt idx="736">
                  <c:v>1.7600000000000001E-3</c:v>
                </c:pt>
                <c:pt idx="737">
                  <c:v>1.7099999999999999E-3</c:v>
                </c:pt>
                <c:pt idx="738">
                  <c:v>1.7600000000000001E-3</c:v>
                </c:pt>
                <c:pt idx="739">
                  <c:v>1.7099999999999999E-3</c:v>
                </c:pt>
                <c:pt idx="740">
                  <c:v>1.66E-3</c:v>
                </c:pt>
                <c:pt idx="741">
                  <c:v>1.66E-3</c:v>
                </c:pt>
                <c:pt idx="742">
                  <c:v>1.5499999999999999E-3</c:v>
                </c:pt>
                <c:pt idx="743">
                  <c:v>1.7099999999999999E-3</c:v>
                </c:pt>
                <c:pt idx="744">
                  <c:v>1.66E-3</c:v>
                </c:pt>
                <c:pt idx="745">
                  <c:v>1.5499999999999999E-3</c:v>
                </c:pt>
                <c:pt idx="746">
                  <c:v>1.6000000000000001E-3</c:v>
                </c:pt>
                <c:pt idx="747">
                  <c:v>1.66E-3</c:v>
                </c:pt>
                <c:pt idx="748">
                  <c:v>1.7099999999999999E-3</c:v>
                </c:pt>
                <c:pt idx="749">
                  <c:v>1.7600000000000001E-3</c:v>
                </c:pt>
                <c:pt idx="750">
                  <c:v>1.8699999999999999E-3</c:v>
                </c:pt>
                <c:pt idx="751">
                  <c:v>1.92E-3</c:v>
                </c:pt>
                <c:pt idx="752">
                  <c:v>2.0200000000000001E-3</c:v>
                </c:pt>
                <c:pt idx="753">
                  <c:v>2.2399999999999998E-3</c:v>
                </c:pt>
                <c:pt idx="754">
                  <c:v>2.2899999999999999E-3</c:v>
                </c:pt>
                <c:pt idx="755">
                  <c:v>2.5000000000000001E-3</c:v>
                </c:pt>
                <c:pt idx="756">
                  <c:v>2.5999999999999999E-3</c:v>
                </c:pt>
                <c:pt idx="757">
                  <c:v>2.7100000000000002E-3</c:v>
                </c:pt>
                <c:pt idx="758">
                  <c:v>2.9199999999999999E-3</c:v>
                </c:pt>
                <c:pt idx="759">
                  <c:v>3.0799999999999998E-3</c:v>
                </c:pt>
                <c:pt idx="760">
                  <c:v>3.2399999999999998E-3</c:v>
                </c:pt>
                <c:pt idx="761">
                  <c:v>3.3400000000000001E-3</c:v>
                </c:pt>
                <c:pt idx="762">
                  <c:v>3.5500000000000002E-3</c:v>
                </c:pt>
                <c:pt idx="763">
                  <c:v>3.6600000000000001E-3</c:v>
                </c:pt>
                <c:pt idx="764">
                  <c:v>3.9199999999999999E-3</c:v>
                </c:pt>
                <c:pt idx="765">
                  <c:v>3.9699999999999996E-3</c:v>
                </c:pt>
                <c:pt idx="766">
                  <c:v>4.1799999999999997E-3</c:v>
                </c:pt>
                <c:pt idx="767">
                  <c:v>4.2900000000000004E-3</c:v>
                </c:pt>
                <c:pt idx="768">
                  <c:v>4.3400000000000001E-3</c:v>
                </c:pt>
                <c:pt idx="769">
                  <c:v>4.4999999999999997E-3</c:v>
                </c:pt>
                <c:pt idx="770">
                  <c:v>4.6100000000000004E-3</c:v>
                </c:pt>
                <c:pt idx="771">
                  <c:v>4.6100000000000004E-3</c:v>
                </c:pt>
                <c:pt idx="772">
                  <c:v>4.7099999999999998E-3</c:v>
                </c:pt>
                <c:pt idx="773">
                  <c:v>4.7600000000000003E-3</c:v>
                </c:pt>
                <c:pt idx="774">
                  <c:v>4.7600000000000003E-3</c:v>
                </c:pt>
                <c:pt idx="775">
                  <c:v>4.8199999999999996E-3</c:v>
                </c:pt>
                <c:pt idx="776">
                  <c:v>4.9199999999999999E-3</c:v>
                </c:pt>
                <c:pt idx="777">
                  <c:v>4.9199999999999999E-3</c:v>
                </c:pt>
                <c:pt idx="778">
                  <c:v>4.9199999999999999E-3</c:v>
                </c:pt>
                <c:pt idx="779">
                  <c:v>4.8199999999999996E-3</c:v>
                </c:pt>
                <c:pt idx="780">
                  <c:v>4.8700000000000002E-3</c:v>
                </c:pt>
                <c:pt idx="781">
                  <c:v>4.9199999999999999E-3</c:v>
                </c:pt>
                <c:pt idx="782">
                  <c:v>4.9800000000000001E-3</c:v>
                </c:pt>
                <c:pt idx="783">
                  <c:v>4.8700000000000002E-3</c:v>
                </c:pt>
                <c:pt idx="784">
                  <c:v>4.8199999999999996E-3</c:v>
                </c:pt>
                <c:pt idx="785">
                  <c:v>4.9199999999999999E-3</c:v>
                </c:pt>
                <c:pt idx="786">
                  <c:v>4.9800000000000001E-3</c:v>
                </c:pt>
                <c:pt idx="787">
                  <c:v>4.8700000000000002E-3</c:v>
                </c:pt>
                <c:pt idx="788">
                  <c:v>4.9199999999999999E-3</c:v>
                </c:pt>
                <c:pt idx="789">
                  <c:v>4.8700000000000002E-3</c:v>
                </c:pt>
                <c:pt idx="790">
                  <c:v>4.9199999999999999E-3</c:v>
                </c:pt>
                <c:pt idx="791">
                  <c:v>4.8199999999999996E-3</c:v>
                </c:pt>
                <c:pt idx="792">
                  <c:v>4.9199999999999999E-3</c:v>
                </c:pt>
                <c:pt idx="793">
                  <c:v>4.7600000000000003E-3</c:v>
                </c:pt>
                <c:pt idx="794">
                  <c:v>4.7099999999999998E-3</c:v>
                </c:pt>
                <c:pt idx="795">
                  <c:v>4.6600000000000001E-3</c:v>
                </c:pt>
                <c:pt idx="796">
                  <c:v>4.5500000000000002E-3</c:v>
                </c:pt>
                <c:pt idx="797">
                  <c:v>4.4000000000000003E-3</c:v>
                </c:pt>
                <c:pt idx="798">
                  <c:v>4.3400000000000001E-3</c:v>
                </c:pt>
                <c:pt idx="799">
                  <c:v>4.1799999999999997E-3</c:v>
                </c:pt>
                <c:pt idx="800">
                  <c:v>4.0299999999999997E-3</c:v>
                </c:pt>
                <c:pt idx="801">
                  <c:v>3.8700000000000002E-3</c:v>
                </c:pt>
                <c:pt idx="802">
                  <c:v>3.7100000000000002E-3</c:v>
                </c:pt>
                <c:pt idx="803">
                  <c:v>3.3899999999999998E-3</c:v>
                </c:pt>
                <c:pt idx="804">
                  <c:v>3.13E-3</c:v>
                </c:pt>
                <c:pt idx="805">
                  <c:v>2.97E-3</c:v>
                </c:pt>
                <c:pt idx="806">
                  <c:v>2.66E-3</c:v>
                </c:pt>
                <c:pt idx="807">
                  <c:v>2.3900000000000002E-3</c:v>
                </c:pt>
                <c:pt idx="808">
                  <c:v>2.1800000000000001E-3</c:v>
                </c:pt>
                <c:pt idx="809">
                  <c:v>1.92E-3</c:v>
                </c:pt>
                <c:pt idx="810">
                  <c:v>1.6000000000000001E-3</c:v>
                </c:pt>
                <c:pt idx="811">
                  <c:v>1.34E-3</c:v>
                </c:pt>
                <c:pt idx="812">
                  <c:v>1.1299999999999999E-3</c:v>
                </c:pt>
                <c:pt idx="813">
                  <c:v>9.2000000000000003E-4</c:v>
                </c:pt>
                <c:pt idx="814">
                  <c:v>7.6000000000000004E-4</c:v>
                </c:pt>
                <c:pt idx="815">
                  <c:v>5.5000000000000003E-4</c:v>
                </c:pt>
                <c:pt idx="816">
                  <c:v>3.4000000000000002E-4</c:v>
                </c:pt>
                <c:pt idx="817">
                  <c:v>1.2999999999999999E-4</c:v>
                </c:pt>
                <c:pt idx="818">
                  <c:v>2.0000000000000002E-5</c:v>
                </c:pt>
                <c:pt idx="819">
                  <c:v>-8.0000000000000007E-5</c:v>
                </c:pt>
                <c:pt idx="820">
                  <c:v>-1.9000000000000001E-4</c:v>
                </c:pt>
                <c:pt idx="821">
                  <c:v>-2.4000000000000001E-4</c:v>
                </c:pt>
                <c:pt idx="822">
                  <c:v>-3.5E-4</c:v>
                </c:pt>
                <c:pt idx="823">
                  <c:v>-3.5E-4</c:v>
                </c:pt>
                <c:pt idx="824">
                  <c:v>-1.9000000000000001E-4</c:v>
                </c:pt>
                <c:pt idx="825">
                  <c:v>-2.9E-4</c:v>
                </c:pt>
                <c:pt idx="826">
                  <c:v>-2.9E-4</c:v>
                </c:pt>
                <c:pt idx="827">
                  <c:v>-1.3999999999999999E-4</c:v>
                </c:pt>
                <c:pt idx="828">
                  <c:v>-8.0000000000000007E-5</c:v>
                </c:pt>
                <c:pt idx="829">
                  <c:v>-3.0000000000000001E-5</c:v>
                </c:pt>
                <c:pt idx="830">
                  <c:v>2.0000000000000002E-5</c:v>
                </c:pt>
                <c:pt idx="831">
                  <c:v>1.2999999999999999E-4</c:v>
                </c:pt>
                <c:pt idx="832">
                  <c:v>6.9999999999999994E-5</c:v>
                </c:pt>
                <c:pt idx="833">
                  <c:v>-3.0000000000000001E-5</c:v>
                </c:pt>
                <c:pt idx="834">
                  <c:v>2.0000000000000002E-5</c:v>
                </c:pt>
                <c:pt idx="835">
                  <c:v>2.0000000000000002E-5</c:v>
                </c:pt>
                <c:pt idx="836">
                  <c:v>-1.9000000000000001E-4</c:v>
                </c:pt>
                <c:pt idx="837">
                  <c:v>-4.0000000000000002E-4</c:v>
                </c:pt>
                <c:pt idx="838">
                  <c:v>-5.5999999999999995E-4</c:v>
                </c:pt>
                <c:pt idx="839">
                  <c:v>-7.6999999999999996E-4</c:v>
                </c:pt>
                <c:pt idx="840">
                  <c:v>-1.0300000000000001E-3</c:v>
                </c:pt>
                <c:pt idx="841">
                  <c:v>-1.4499999999999999E-3</c:v>
                </c:pt>
                <c:pt idx="842">
                  <c:v>-1.7700000000000001E-3</c:v>
                </c:pt>
                <c:pt idx="843">
                  <c:v>-2.3E-3</c:v>
                </c:pt>
                <c:pt idx="844">
                  <c:v>-2.7699999999999999E-3</c:v>
                </c:pt>
                <c:pt idx="845">
                  <c:v>-3.2399999999999998E-3</c:v>
                </c:pt>
                <c:pt idx="846">
                  <c:v>-3.82E-3</c:v>
                </c:pt>
                <c:pt idx="847">
                  <c:v>-4.4600000000000004E-3</c:v>
                </c:pt>
                <c:pt idx="848">
                  <c:v>-5.0899999999999999E-3</c:v>
                </c:pt>
                <c:pt idx="849">
                  <c:v>-5.7200000000000003E-3</c:v>
                </c:pt>
                <c:pt idx="850">
                  <c:v>-6.4599999999999996E-3</c:v>
                </c:pt>
                <c:pt idx="851">
                  <c:v>-7.1999999999999998E-3</c:v>
                </c:pt>
                <c:pt idx="852">
                  <c:v>-7.8300000000000002E-3</c:v>
                </c:pt>
                <c:pt idx="853">
                  <c:v>-8.5699999999999995E-3</c:v>
                </c:pt>
                <c:pt idx="854">
                  <c:v>-9.2499999999999995E-3</c:v>
                </c:pt>
                <c:pt idx="855">
                  <c:v>-9.9399999999999992E-3</c:v>
                </c:pt>
                <c:pt idx="856">
                  <c:v>-1.0619999999999999E-2</c:v>
                </c:pt>
                <c:pt idx="857">
                  <c:v>-1.125E-2</c:v>
                </c:pt>
                <c:pt idx="858">
                  <c:v>-1.183E-2</c:v>
                </c:pt>
                <c:pt idx="859">
                  <c:v>-1.2409999999999999E-2</c:v>
                </c:pt>
                <c:pt idx="860">
                  <c:v>-1.299E-2</c:v>
                </c:pt>
                <c:pt idx="861">
                  <c:v>-1.336E-2</c:v>
                </c:pt>
                <c:pt idx="862">
                  <c:v>-1.384E-2</c:v>
                </c:pt>
                <c:pt idx="863">
                  <c:v>-1.41E-2</c:v>
                </c:pt>
                <c:pt idx="864">
                  <c:v>-1.447E-2</c:v>
                </c:pt>
                <c:pt idx="865">
                  <c:v>-1.4630000000000001E-2</c:v>
                </c:pt>
                <c:pt idx="866">
                  <c:v>-1.473E-2</c:v>
                </c:pt>
                <c:pt idx="867">
                  <c:v>-1.4840000000000001E-2</c:v>
                </c:pt>
                <c:pt idx="868">
                  <c:v>-1.4840000000000001E-2</c:v>
                </c:pt>
                <c:pt idx="869">
                  <c:v>-1.4840000000000001E-2</c:v>
                </c:pt>
                <c:pt idx="870">
                  <c:v>-1.468E-2</c:v>
                </c:pt>
                <c:pt idx="871">
                  <c:v>-1.457E-2</c:v>
                </c:pt>
                <c:pt idx="872">
                  <c:v>-1.421E-2</c:v>
                </c:pt>
                <c:pt idx="873">
                  <c:v>-1.3990000000000001E-2</c:v>
                </c:pt>
                <c:pt idx="874">
                  <c:v>-1.3679999999999999E-2</c:v>
                </c:pt>
                <c:pt idx="875">
                  <c:v>-1.3310000000000001E-2</c:v>
                </c:pt>
                <c:pt idx="876">
                  <c:v>-1.289E-2</c:v>
                </c:pt>
                <c:pt idx="877">
                  <c:v>-1.2409999999999999E-2</c:v>
                </c:pt>
                <c:pt idx="878">
                  <c:v>-1.189E-2</c:v>
                </c:pt>
                <c:pt idx="879">
                  <c:v>-1.1469999999999999E-2</c:v>
                </c:pt>
                <c:pt idx="880">
                  <c:v>-1.094E-2</c:v>
                </c:pt>
                <c:pt idx="881">
                  <c:v>-1.0460000000000001E-2</c:v>
                </c:pt>
                <c:pt idx="882">
                  <c:v>-9.8799999999999999E-3</c:v>
                </c:pt>
                <c:pt idx="883">
                  <c:v>-9.41E-3</c:v>
                </c:pt>
                <c:pt idx="884">
                  <c:v>-8.7799999999999996E-3</c:v>
                </c:pt>
                <c:pt idx="885">
                  <c:v>-8.2500000000000004E-3</c:v>
                </c:pt>
                <c:pt idx="886">
                  <c:v>-7.7200000000000003E-3</c:v>
                </c:pt>
                <c:pt idx="887">
                  <c:v>-7.2500000000000004E-3</c:v>
                </c:pt>
                <c:pt idx="888">
                  <c:v>-6.7200000000000003E-3</c:v>
                </c:pt>
                <c:pt idx="889">
                  <c:v>-6.2500000000000003E-3</c:v>
                </c:pt>
                <c:pt idx="890">
                  <c:v>-5.7200000000000003E-3</c:v>
                </c:pt>
                <c:pt idx="891">
                  <c:v>-5.2500000000000003E-3</c:v>
                </c:pt>
                <c:pt idx="892">
                  <c:v>-4.7699999999999999E-3</c:v>
                </c:pt>
                <c:pt idx="893">
                  <c:v>-4.2500000000000003E-3</c:v>
                </c:pt>
                <c:pt idx="894">
                  <c:v>-3.8800000000000002E-3</c:v>
                </c:pt>
                <c:pt idx="895">
                  <c:v>-3.46E-3</c:v>
                </c:pt>
                <c:pt idx="896">
                  <c:v>-3.14E-3</c:v>
                </c:pt>
                <c:pt idx="897">
                  <c:v>-2.6700000000000001E-3</c:v>
                </c:pt>
                <c:pt idx="898">
                  <c:v>-2.1900000000000001E-3</c:v>
                </c:pt>
                <c:pt idx="899">
                  <c:v>-1.82E-3</c:v>
                </c:pt>
                <c:pt idx="900">
                  <c:v>-1.4499999999999999E-3</c:v>
                </c:pt>
                <c:pt idx="901">
                  <c:v>-1.08E-3</c:v>
                </c:pt>
                <c:pt idx="902">
                  <c:v>-7.6999999999999996E-4</c:v>
                </c:pt>
                <c:pt idx="903">
                  <c:v>-4.4999999999999999E-4</c:v>
                </c:pt>
                <c:pt idx="904">
                  <c:v>2.0000000000000002E-5</c:v>
                </c:pt>
                <c:pt idx="905">
                  <c:v>3.4000000000000002E-4</c:v>
                </c:pt>
                <c:pt idx="906">
                  <c:v>7.1000000000000002E-4</c:v>
                </c:pt>
                <c:pt idx="907">
                  <c:v>1.08E-3</c:v>
                </c:pt>
                <c:pt idx="908">
                  <c:v>1.5499999999999999E-3</c:v>
                </c:pt>
                <c:pt idx="909">
                  <c:v>1.8699999999999999E-3</c:v>
                </c:pt>
                <c:pt idx="910">
                  <c:v>2.2399999999999998E-3</c:v>
                </c:pt>
                <c:pt idx="911">
                  <c:v>2.5999999999999999E-3</c:v>
                </c:pt>
                <c:pt idx="912">
                  <c:v>3.0300000000000001E-3</c:v>
                </c:pt>
                <c:pt idx="913">
                  <c:v>3.3899999999999998E-3</c:v>
                </c:pt>
                <c:pt idx="914">
                  <c:v>3.82E-3</c:v>
                </c:pt>
                <c:pt idx="915">
                  <c:v>4.1799999999999997E-3</c:v>
                </c:pt>
                <c:pt idx="916">
                  <c:v>4.5500000000000002E-3</c:v>
                </c:pt>
                <c:pt idx="917">
                  <c:v>4.9199999999999999E-3</c:v>
                </c:pt>
                <c:pt idx="918">
                  <c:v>5.2900000000000004E-3</c:v>
                </c:pt>
                <c:pt idx="919">
                  <c:v>5.5500000000000002E-3</c:v>
                </c:pt>
                <c:pt idx="920">
                  <c:v>6.0299999999999998E-3</c:v>
                </c:pt>
                <c:pt idx="921">
                  <c:v>6.2399999999999999E-3</c:v>
                </c:pt>
                <c:pt idx="922">
                  <c:v>6.5599999999999999E-3</c:v>
                </c:pt>
                <c:pt idx="923">
                  <c:v>6.8700000000000002E-3</c:v>
                </c:pt>
                <c:pt idx="924">
                  <c:v>7.2399999999999999E-3</c:v>
                </c:pt>
                <c:pt idx="925">
                  <c:v>7.45E-3</c:v>
                </c:pt>
                <c:pt idx="926">
                  <c:v>7.4999999999999997E-3</c:v>
                </c:pt>
                <c:pt idx="927">
                  <c:v>7.8200000000000006E-3</c:v>
                </c:pt>
                <c:pt idx="928">
                  <c:v>7.9799999999999992E-3</c:v>
                </c:pt>
                <c:pt idx="929">
                  <c:v>8.0800000000000004E-3</c:v>
                </c:pt>
                <c:pt idx="930">
                  <c:v>8.1899999999999994E-3</c:v>
                </c:pt>
                <c:pt idx="931">
                  <c:v>8.2900000000000005E-3</c:v>
                </c:pt>
                <c:pt idx="932">
                  <c:v>8.3999999999999995E-3</c:v>
                </c:pt>
                <c:pt idx="933">
                  <c:v>8.2900000000000005E-3</c:v>
                </c:pt>
                <c:pt idx="934">
                  <c:v>8.3999999999999995E-3</c:v>
                </c:pt>
                <c:pt idx="935">
                  <c:v>8.1899999999999994E-3</c:v>
                </c:pt>
                <c:pt idx="936">
                  <c:v>8.0800000000000004E-3</c:v>
                </c:pt>
                <c:pt idx="937">
                  <c:v>7.9799999999999992E-3</c:v>
                </c:pt>
                <c:pt idx="938">
                  <c:v>7.77E-3</c:v>
                </c:pt>
                <c:pt idx="939">
                  <c:v>7.6099999999999996E-3</c:v>
                </c:pt>
                <c:pt idx="940">
                  <c:v>7.4000000000000003E-3</c:v>
                </c:pt>
                <c:pt idx="941">
                  <c:v>7.1900000000000002E-3</c:v>
                </c:pt>
                <c:pt idx="942">
                  <c:v>6.9199999999999999E-3</c:v>
                </c:pt>
                <c:pt idx="943">
                  <c:v>6.5599999999999999E-3</c:v>
                </c:pt>
                <c:pt idx="944">
                  <c:v>6.1900000000000002E-3</c:v>
                </c:pt>
                <c:pt idx="945">
                  <c:v>5.9199999999999999E-3</c:v>
                </c:pt>
                <c:pt idx="946">
                  <c:v>5.6100000000000004E-3</c:v>
                </c:pt>
                <c:pt idx="947">
                  <c:v>5.2399999999999999E-3</c:v>
                </c:pt>
                <c:pt idx="948">
                  <c:v>4.9199999999999999E-3</c:v>
                </c:pt>
                <c:pt idx="949">
                  <c:v>4.45E-3</c:v>
                </c:pt>
                <c:pt idx="950">
                  <c:v>4.0800000000000003E-3</c:v>
                </c:pt>
                <c:pt idx="951">
                  <c:v>3.5500000000000002E-3</c:v>
                </c:pt>
                <c:pt idx="952">
                  <c:v>3.2399999999999998E-3</c:v>
                </c:pt>
                <c:pt idx="953">
                  <c:v>2.7100000000000002E-3</c:v>
                </c:pt>
                <c:pt idx="954">
                  <c:v>2.3900000000000002E-3</c:v>
                </c:pt>
                <c:pt idx="955">
                  <c:v>1.97E-3</c:v>
                </c:pt>
                <c:pt idx="956">
                  <c:v>1.5499999999999999E-3</c:v>
                </c:pt>
                <c:pt idx="957">
                  <c:v>1.1299999999999999E-3</c:v>
                </c:pt>
                <c:pt idx="958">
                  <c:v>7.1000000000000002E-4</c:v>
                </c:pt>
                <c:pt idx="959">
                  <c:v>2.3000000000000001E-4</c:v>
                </c:pt>
                <c:pt idx="960">
                  <c:v>-8.0000000000000007E-5</c:v>
                </c:pt>
                <c:pt idx="961">
                  <c:v>-6.0999999999999997E-4</c:v>
                </c:pt>
                <c:pt idx="962">
                  <c:v>-1.0300000000000001E-3</c:v>
                </c:pt>
                <c:pt idx="963">
                  <c:v>-1.2999999999999999E-3</c:v>
                </c:pt>
                <c:pt idx="964">
                  <c:v>-1.72E-3</c:v>
                </c:pt>
                <c:pt idx="965">
                  <c:v>-2.1900000000000001E-3</c:v>
                </c:pt>
                <c:pt idx="966">
                  <c:v>-2.3999999999999998E-3</c:v>
                </c:pt>
                <c:pt idx="967">
                  <c:v>-2.98E-3</c:v>
                </c:pt>
                <c:pt idx="968">
                  <c:v>-3.14E-3</c:v>
                </c:pt>
                <c:pt idx="969">
                  <c:v>-3.5599999999999998E-3</c:v>
                </c:pt>
                <c:pt idx="970">
                  <c:v>-3.8800000000000002E-3</c:v>
                </c:pt>
                <c:pt idx="971">
                  <c:v>-4.1900000000000001E-3</c:v>
                </c:pt>
                <c:pt idx="972">
                  <c:v>-4.5599999999999998E-3</c:v>
                </c:pt>
                <c:pt idx="973">
                  <c:v>-4.8799999999999998E-3</c:v>
                </c:pt>
                <c:pt idx="974">
                  <c:v>-4.9300000000000004E-3</c:v>
                </c:pt>
                <c:pt idx="975">
                  <c:v>-5.3E-3</c:v>
                </c:pt>
                <c:pt idx="976">
                  <c:v>-5.4599999999999996E-3</c:v>
                </c:pt>
                <c:pt idx="977">
                  <c:v>-5.62E-3</c:v>
                </c:pt>
                <c:pt idx="978">
                  <c:v>-5.6699999999999997E-3</c:v>
                </c:pt>
                <c:pt idx="979">
                  <c:v>-5.8300000000000001E-3</c:v>
                </c:pt>
                <c:pt idx="980">
                  <c:v>-5.9300000000000004E-3</c:v>
                </c:pt>
                <c:pt idx="981">
                  <c:v>-5.8300000000000001E-3</c:v>
                </c:pt>
                <c:pt idx="982">
                  <c:v>-5.8799999999999998E-3</c:v>
                </c:pt>
                <c:pt idx="983">
                  <c:v>-5.77E-3</c:v>
                </c:pt>
                <c:pt idx="984">
                  <c:v>-5.5599999999999998E-3</c:v>
                </c:pt>
                <c:pt idx="985">
                  <c:v>-5.5599999999999998E-3</c:v>
                </c:pt>
                <c:pt idx="986">
                  <c:v>-5.3E-3</c:v>
                </c:pt>
                <c:pt idx="987">
                  <c:v>-4.9800000000000001E-3</c:v>
                </c:pt>
                <c:pt idx="988">
                  <c:v>-4.7200000000000002E-3</c:v>
                </c:pt>
                <c:pt idx="989">
                  <c:v>-4.3499999999999997E-3</c:v>
                </c:pt>
                <c:pt idx="990">
                  <c:v>-3.98E-3</c:v>
                </c:pt>
                <c:pt idx="991">
                  <c:v>-3.5100000000000001E-3</c:v>
                </c:pt>
                <c:pt idx="992">
                  <c:v>-3.0899999999999999E-3</c:v>
                </c:pt>
                <c:pt idx="993">
                  <c:v>-2.5100000000000001E-3</c:v>
                </c:pt>
                <c:pt idx="994">
                  <c:v>-1.9300000000000001E-3</c:v>
                </c:pt>
                <c:pt idx="995">
                  <c:v>-1.3500000000000001E-3</c:v>
                </c:pt>
                <c:pt idx="996">
                  <c:v>-7.2000000000000005E-4</c:v>
                </c:pt>
                <c:pt idx="997">
                  <c:v>-8.0000000000000007E-5</c:v>
                </c:pt>
                <c:pt idx="998">
                  <c:v>5.0000000000000001E-4</c:v>
                </c:pt>
                <c:pt idx="999">
                  <c:v>1.1800000000000001E-3</c:v>
                </c:pt>
                <c:pt idx="1000">
                  <c:v>1.8699999999999999E-3</c:v>
                </c:pt>
                <c:pt idx="1001">
                  <c:v>2.5999999999999999E-3</c:v>
                </c:pt>
                <c:pt idx="1002">
                  <c:v>3.2399999999999998E-3</c:v>
                </c:pt>
                <c:pt idx="1003">
                  <c:v>3.82E-3</c:v>
                </c:pt>
                <c:pt idx="1004">
                  <c:v>4.45E-3</c:v>
                </c:pt>
                <c:pt idx="1005">
                  <c:v>5.0299999999999997E-3</c:v>
                </c:pt>
                <c:pt idx="1006">
                  <c:v>5.5500000000000002E-3</c:v>
                </c:pt>
                <c:pt idx="1007">
                  <c:v>6.0800000000000003E-3</c:v>
                </c:pt>
                <c:pt idx="1008">
                  <c:v>6.45E-3</c:v>
                </c:pt>
                <c:pt idx="1009">
                  <c:v>6.8199999999999997E-3</c:v>
                </c:pt>
                <c:pt idx="1010">
                  <c:v>7.1900000000000002E-3</c:v>
                </c:pt>
                <c:pt idx="1011">
                  <c:v>7.4999999999999997E-3</c:v>
                </c:pt>
                <c:pt idx="1012">
                  <c:v>7.7200000000000003E-3</c:v>
                </c:pt>
                <c:pt idx="1013">
                  <c:v>7.77E-3</c:v>
                </c:pt>
                <c:pt idx="1014">
                  <c:v>7.8700000000000003E-3</c:v>
                </c:pt>
                <c:pt idx="1015">
                  <c:v>7.8200000000000006E-3</c:v>
                </c:pt>
                <c:pt idx="1016">
                  <c:v>7.8200000000000006E-3</c:v>
                </c:pt>
                <c:pt idx="1017">
                  <c:v>7.7200000000000003E-3</c:v>
                </c:pt>
                <c:pt idx="1018">
                  <c:v>7.4999999999999997E-3</c:v>
                </c:pt>
                <c:pt idx="1019">
                  <c:v>7.2399999999999999E-3</c:v>
                </c:pt>
                <c:pt idx="1020">
                  <c:v>6.8700000000000002E-3</c:v>
                </c:pt>
                <c:pt idx="1021">
                  <c:v>6.4999999999999997E-3</c:v>
                </c:pt>
                <c:pt idx="1022">
                  <c:v>6.0800000000000003E-3</c:v>
                </c:pt>
                <c:pt idx="1023">
                  <c:v>5.4999999999999997E-3</c:v>
                </c:pt>
                <c:pt idx="1024">
                  <c:v>4.8700000000000002E-3</c:v>
                </c:pt>
                <c:pt idx="1025">
                  <c:v>4.4000000000000003E-3</c:v>
                </c:pt>
                <c:pt idx="1026">
                  <c:v>3.7599999999999999E-3</c:v>
                </c:pt>
                <c:pt idx="1027">
                  <c:v>3.0300000000000001E-3</c:v>
                </c:pt>
                <c:pt idx="1028">
                  <c:v>2.3400000000000001E-3</c:v>
                </c:pt>
                <c:pt idx="1029">
                  <c:v>1.66E-3</c:v>
                </c:pt>
                <c:pt idx="1030">
                  <c:v>9.7000000000000005E-4</c:v>
                </c:pt>
                <c:pt idx="1031">
                  <c:v>2.9E-4</c:v>
                </c:pt>
                <c:pt idx="1032">
                  <c:v>-4.0000000000000002E-4</c:v>
                </c:pt>
                <c:pt idx="1033">
                  <c:v>-1.0300000000000001E-3</c:v>
                </c:pt>
                <c:pt idx="1034">
                  <c:v>-1.82E-3</c:v>
                </c:pt>
                <c:pt idx="1035">
                  <c:v>-2.3500000000000001E-3</c:v>
                </c:pt>
                <c:pt idx="1036">
                  <c:v>-3.0300000000000001E-3</c:v>
                </c:pt>
                <c:pt idx="1037">
                  <c:v>-3.5599999999999998E-3</c:v>
                </c:pt>
                <c:pt idx="1038">
                  <c:v>-4.2500000000000003E-3</c:v>
                </c:pt>
                <c:pt idx="1039">
                  <c:v>-4.6699999999999997E-3</c:v>
                </c:pt>
                <c:pt idx="1040">
                  <c:v>-5.1900000000000002E-3</c:v>
                </c:pt>
                <c:pt idx="1041">
                  <c:v>-5.62E-3</c:v>
                </c:pt>
                <c:pt idx="1042">
                  <c:v>-5.9800000000000001E-3</c:v>
                </c:pt>
                <c:pt idx="1043">
                  <c:v>-6.3E-3</c:v>
                </c:pt>
                <c:pt idx="1044">
                  <c:v>-6.6699999999999997E-3</c:v>
                </c:pt>
                <c:pt idx="1045">
                  <c:v>-6.8300000000000001E-3</c:v>
                </c:pt>
                <c:pt idx="1046">
                  <c:v>-7.0899999999999999E-3</c:v>
                </c:pt>
                <c:pt idx="1047">
                  <c:v>-7.1999999999999998E-3</c:v>
                </c:pt>
                <c:pt idx="1048">
                  <c:v>-7.2500000000000004E-3</c:v>
                </c:pt>
                <c:pt idx="1049">
                  <c:v>-7.3000000000000001E-3</c:v>
                </c:pt>
                <c:pt idx="1050">
                  <c:v>-7.2500000000000004E-3</c:v>
                </c:pt>
                <c:pt idx="1051">
                  <c:v>-7.2500000000000004E-3</c:v>
                </c:pt>
                <c:pt idx="1052">
                  <c:v>-7.1399999999999996E-3</c:v>
                </c:pt>
                <c:pt idx="1053">
                  <c:v>-6.9300000000000004E-3</c:v>
                </c:pt>
                <c:pt idx="1054">
                  <c:v>-6.7799999999999996E-3</c:v>
                </c:pt>
                <c:pt idx="1055">
                  <c:v>-6.62E-3</c:v>
                </c:pt>
                <c:pt idx="1056">
                  <c:v>-6.4099999999999999E-3</c:v>
                </c:pt>
                <c:pt idx="1057">
                  <c:v>-6.2500000000000003E-3</c:v>
                </c:pt>
                <c:pt idx="1058">
                  <c:v>-5.9800000000000001E-3</c:v>
                </c:pt>
                <c:pt idx="1059">
                  <c:v>-5.7200000000000003E-3</c:v>
                </c:pt>
                <c:pt idx="1060">
                  <c:v>-5.5100000000000001E-3</c:v>
                </c:pt>
                <c:pt idx="1061">
                  <c:v>-5.3E-3</c:v>
                </c:pt>
                <c:pt idx="1062">
                  <c:v>-5.1399999999999996E-3</c:v>
                </c:pt>
                <c:pt idx="1063">
                  <c:v>-4.9800000000000001E-3</c:v>
                </c:pt>
                <c:pt idx="1064">
                  <c:v>-4.8300000000000001E-3</c:v>
                </c:pt>
                <c:pt idx="1065">
                  <c:v>-4.6699999999999997E-3</c:v>
                </c:pt>
                <c:pt idx="1066">
                  <c:v>-4.5599999999999998E-3</c:v>
                </c:pt>
                <c:pt idx="1067">
                  <c:v>-4.5100000000000001E-3</c:v>
                </c:pt>
                <c:pt idx="1068">
                  <c:v>-4.4000000000000003E-3</c:v>
                </c:pt>
                <c:pt idx="1069">
                  <c:v>-4.4600000000000004E-3</c:v>
                </c:pt>
                <c:pt idx="1070">
                  <c:v>-4.5100000000000001E-3</c:v>
                </c:pt>
                <c:pt idx="1071">
                  <c:v>-4.6100000000000004E-3</c:v>
                </c:pt>
                <c:pt idx="1072">
                  <c:v>-4.7200000000000002E-3</c:v>
                </c:pt>
                <c:pt idx="1073">
                  <c:v>-4.8300000000000001E-3</c:v>
                </c:pt>
                <c:pt idx="1074">
                  <c:v>-5.0400000000000002E-3</c:v>
                </c:pt>
                <c:pt idx="1075">
                  <c:v>-5.3499999999999997E-3</c:v>
                </c:pt>
                <c:pt idx="1076">
                  <c:v>-5.5599999999999998E-3</c:v>
                </c:pt>
                <c:pt idx="1077">
                  <c:v>-5.8300000000000001E-3</c:v>
                </c:pt>
                <c:pt idx="1078">
                  <c:v>-6.0899999999999999E-3</c:v>
                </c:pt>
                <c:pt idx="1079">
                  <c:v>-6.4099999999999999E-3</c:v>
                </c:pt>
                <c:pt idx="1080">
                  <c:v>-6.7200000000000003E-3</c:v>
                </c:pt>
                <c:pt idx="1081">
                  <c:v>-7.0899999999999999E-3</c:v>
                </c:pt>
                <c:pt idx="1082">
                  <c:v>-7.5100000000000002E-3</c:v>
                </c:pt>
                <c:pt idx="1083">
                  <c:v>-7.8300000000000002E-3</c:v>
                </c:pt>
                <c:pt idx="1084">
                  <c:v>-8.1499999999999993E-3</c:v>
                </c:pt>
                <c:pt idx="1085">
                  <c:v>-8.4600000000000005E-3</c:v>
                </c:pt>
                <c:pt idx="1086">
                  <c:v>-8.8800000000000007E-3</c:v>
                </c:pt>
                <c:pt idx="1087">
                  <c:v>-9.1999999999999998E-3</c:v>
                </c:pt>
                <c:pt idx="1088">
                  <c:v>-9.4599999999999997E-3</c:v>
                </c:pt>
                <c:pt idx="1089">
                  <c:v>-9.7800000000000005E-3</c:v>
                </c:pt>
                <c:pt idx="1090">
                  <c:v>-9.9900000000000006E-3</c:v>
                </c:pt>
                <c:pt idx="1091">
                  <c:v>-1.0200000000000001E-2</c:v>
                </c:pt>
                <c:pt idx="1092">
                  <c:v>-1.0359999999999999E-2</c:v>
                </c:pt>
                <c:pt idx="1093">
                  <c:v>-1.057E-2</c:v>
                </c:pt>
                <c:pt idx="1094">
                  <c:v>-1.073E-2</c:v>
                </c:pt>
                <c:pt idx="1095">
                  <c:v>-1.078E-2</c:v>
                </c:pt>
                <c:pt idx="1096">
                  <c:v>-1.073E-2</c:v>
                </c:pt>
                <c:pt idx="1097">
                  <c:v>-1.073E-2</c:v>
                </c:pt>
                <c:pt idx="1098">
                  <c:v>-1.0619999999999999E-2</c:v>
                </c:pt>
                <c:pt idx="1099">
                  <c:v>-1.057E-2</c:v>
                </c:pt>
                <c:pt idx="1100">
                  <c:v>-1.0460000000000001E-2</c:v>
                </c:pt>
                <c:pt idx="1101">
                  <c:v>-1.0410000000000001E-2</c:v>
                </c:pt>
                <c:pt idx="1102">
                  <c:v>-1.009E-2</c:v>
                </c:pt>
                <c:pt idx="1103">
                  <c:v>-9.9399999999999992E-3</c:v>
                </c:pt>
                <c:pt idx="1104">
                  <c:v>-9.7300000000000008E-3</c:v>
                </c:pt>
                <c:pt idx="1105">
                  <c:v>-9.5200000000000007E-3</c:v>
                </c:pt>
                <c:pt idx="1106">
                  <c:v>-9.1500000000000001E-3</c:v>
                </c:pt>
                <c:pt idx="1107">
                  <c:v>-8.7799999999999996E-3</c:v>
                </c:pt>
                <c:pt idx="1108">
                  <c:v>-8.4600000000000005E-3</c:v>
                </c:pt>
                <c:pt idx="1109">
                  <c:v>-8.1499999999999993E-3</c:v>
                </c:pt>
                <c:pt idx="1110">
                  <c:v>-7.7200000000000003E-3</c:v>
                </c:pt>
                <c:pt idx="1111">
                  <c:v>-7.3000000000000001E-3</c:v>
                </c:pt>
                <c:pt idx="1112">
                  <c:v>-6.7799999999999996E-3</c:v>
                </c:pt>
                <c:pt idx="1113">
                  <c:v>-6.4099999999999999E-3</c:v>
                </c:pt>
                <c:pt idx="1114">
                  <c:v>-5.9800000000000001E-3</c:v>
                </c:pt>
                <c:pt idx="1115">
                  <c:v>-5.5100000000000001E-3</c:v>
                </c:pt>
                <c:pt idx="1116">
                  <c:v>-4.9300000000000004E-3</c:v>
                </c:pt>
                <c:pt idx="1117">
                  <c:v>-4.4600000000000004E-3</c:v>
                </c:pt>
                <c:pt idx="1118">
                  <c:v>-3.98E-3</c:v>
                </c:pt>
                <c:pt idx="1119">
                  <c:v>-3.46E-3</c:v>
                </c:pt>
                <c:pt idx="1120">
                  <c:v>-2.8800000000000002E-3</c:v>
                </c:pt>
                <c:pt idx="1121">
                  <c:v>-2.3500000000000001E-3</c:v>
                </c:pt>
                <c:pt idx="1122">
                  <c:v>-1.72E-3</c:v>
                </c:pt>
                <c:pt idx="1123">
                  <c:v>-1.14E-3</c:v>
                </c:pt>
                <c:pt idx="1124">
                  <c:v>-4.4999999999999999E-4</c:v>
                </c:pt>
                <c:pt idx="1125">
                  <c:v>6.9999999999999994E-5</c:v>
                </c:pt>
                <c:pt idx="1126">
                  <c:v>8.0999999999999996E-4</c:v>
                </c:pt>
                <c:pt idx="1127">
                  <c:v>1.39E-3</c:v>
                </c:pt>
                <c:pt idx="1128">
                  <c:v>2.1299999999999999E-3</c:v>
                </c:pt>
                <c:pt idx="1129">
                  <c:v>2.81E-3</c:v>
                </c:pt>
                <c:pt idx="1130">
                  <c:v>3.4499999999999999E-3</c:v>
                </c:pt>
                <c:pt idx="1131">
                  <c:v>4.2399999999999998E-3</c:v>
                </c:pt>
                <c:pt idx="1132">
                  <c:v>5.0299999999999997E-3</c:v>
                </c:pt>
                <c:pt idx="1133">
                  <c:v>5.7099999999999998E-3</c:v>
                </c:pt>
                <c:pt idx="1134">
                  <c:v>6.4999999999999997E-3</c:v>
                </c:pt>
                <c:pt idx="1135">
                  <c:v>7.2399999999999999E-3</c:v>
                </c:pt>
                <c:pt idx="1136">
                  <c:v>7.9799999999999992E-3</c:v>
                </c:pt>
                <c:pt idx="1137">
                  <c:v>8.6599999999999993E-3</c:v>
                </c:pt>
                <c:pt idx="1138">
                  <c:v>9.3500000000000007E-3</c:v>
                </c:pt>
                <c:pt idx="1139">
                  <c:v>1.009E-2</c:v>
                </c:pt>
                <c:pt idx="1140">
                  <c:v>1.077E-2</c:v>
                </c:pt>
                <c:pt idx="1141">
                  <c:v>1.14E-2</c:v>
                </c:pt>
                <c:pt idx="1142">
                  <c:v>1.1979999999999999E-2</c:v>
                </c:pt>
                <c:pt idx="1143">
                  <c:v>1.256E-2</c:v>
                </c:pt>
                <c:pt idx="1144">
                  <c:v>1.325E-2</c:v>
                </c:pt>
                <c:pt idx="1145">
                  <c:v>1.362E-2</c:v>
                </c:pt>
                <c:pt idx="1146">
                  <c:v>1.409E-2</c:v>
                </c:pt>
                <c:pt idx="1147">
                  <c:v>1.451E-2</c:v>
                </c:pt>
                <c:pt idx="1148">
                  <c:v>1.4930000000000001E-2</c:v>
                </c:pt>
                <c:pt idx="1149">
                  <c:v>1.525E-2</c:v>
                </c:pt>
                <c:pt idx="1150">
                  <c:v>1.5509999999999999E-2</c:v>
                </c:pt>
                <c:pt idx="1151">
                  <c:v>1.567E-2</c:v>
                </c:pt>
                <c:pt idx="1152">
                  <c:v>1.583E-2</c:v>
                </c:pt>
                <c:pt idx="1153">
                  <c:v>1.5939999999999999E-2</c:v>
                </c:pt>
                <c:pt idx="1154">
                  <c:v>1.5879999999999998E-2</c:v>
                </c:pt>
                <c:pt idx="1155">
                  <c:v>1.5939999999999999E-2</c:v>
                </c:pt>
                <c:pt idx="1156">
                  <c:v>1.5879999999999998E-2</c:v>
                </c:pt>
                <c:pt idx="1157">
                  <c:v>1.5720000000000001E-2</c:v>
                </c:pt>
                <c:pt idx="1158">
                  <c:v>1.5509999999999999E-2</c:v>
                </c:pt>
                <c:pt idx="1159">
                  <c:v>1.525E-2</c:v>
                </c:pt>
                <c:pt idx="1160">
                  <c:v>1.499E-2</c:v>
                </c:pt>
                <c:pt idx="1161">
                  <c:v>1.457E-2</c:v>
                </c:pt>
                <c:pt idx="1162">
                  <c:v>1.414E-2</c:v>
                </c:pt>
                <c:pt idx="1163">
                  <c:v>1.372E-2</c:v>
                </c:pt>
                <c:pt idx="1164">
                  <c:v>1.341E-2</c:v>
                </c:pt>
                <c:pt idx="1165">
                  <c:v>1.277E-2</c:v>
                </c:pt>
                <c:pt idx="1166">
                  <c:v>1.225E-2</c:v>
                </c:pt>
                <c:pt idx="1167">
                  <c:v>1.167E-2</c:v>
                </c:pt>
                <c:pt idx="1168">
                  <c:v>1.1089999999999999E-2</c:v>
                </c:pt>
                <c:pt idx="1169">
                  <c:v>1.072E-2</c:v>
                </c:pt>
                <c:pt idx="1170">
                  <c:v>1.014E-2</c:v>
                </c:pt>
                <c:pt idx="1171">
                  <c:v>9.5600000000000008E-3</c:v>
                </c:pt>
                <c:pt idx="1172">
                  <c:v>8.9800000000000001E-3</c:v>
                </c:pt>
                <c:pt idx="1173">
                  <c:v>8.4499999999999992E-3</c:v>
                </c:pt>
                <c:pt idx="1174">
                  <c:v>7.9299999999999995E-3</c:v>
                </c:pt>
                <c:pt idx="1175">
                  <c:v>7.4000000000000003E-3</c:v>
                </c:pt>
                <c:pt idx="1176">
                  <c:v>6.9199999999999999E-3</c:v>
                </c:pt>
                <c:pt idx="1177">
                  <c:v>6.45E-3</c:v>
                </c:pt>
                <c:pt idx="1178">
                  <c:v>6.0800000000000003E-3</c:v>
                </c:pt>
                <c:pt idx="1179">
                  <c:v>5.7099999999999998E-3</c:v>
                </c:pt>
                <c:pt idx="1180">
                  <c:v>5.45E-3</c:v>
                </c:pt>
                <c:pt idx="1181">
                  <c:v>5.0800000000000003E-3</c:v>
                </c:pt>
                <c:pt idx="1182">
                  <c:v>4.8700000000000002E-3</c:v>
                </c:pt>
                <c:pt idx="1183">
                  <c:v>4.7600000000000003E-3</c:v>
                </c:pt>
                <c:pt idx="1184">
                  <c:v>4.6100000000000004E-3</c:v>
                </c:pt>
                <c:pt idx="1185">
                  <c:v>4.45E-3</c:v>
                </c:pt>
                <c:pt idx="1186">
                  <c:v>4.4999999999999997E-3</c:v>
                </c:pt>
                <c:pt idx="1187">
                  <c:v>4.45E-3</c:v>
                </c:pt>
                <c:pt idx="1188">
                  <c:v>4.4999999999999997E-3</c:v>
                </c:pt>
                <c:pt idx="1189">
                  <c:v>4.6600000000000001E-3</c:v>
                </c:pt>
                <c:pt idx="1190">
                  <c:v>4.8199999999999996E-3</c:v>
                </c:pt>
                <c:pt idx="1191">
                  <c:v>5.0299999999999997E-3</c:v>
                </c:pt>
                <c:pt idx="1192">
                  <c:v>5.2900000000000004E-3</c:v>
                </c:pt>
                <c:pt idx="1193">
                  <c:v>5.4999999999999997E-3</c:v>
                </c:pt>
                <c:pt idx="1194">
                  <c:v>5.77E-3</c:v>
                </c:pt>
                <c:pt idx="1195">
                  <c:v>6.13E-3</c:v>
                </c:pt>
                <c:pt idx="1196">
                  <c:v>6.5599999999999999E-3</c:v>
                </c:pt>
                <c:pt idx="1197">
                  <c:v>6.8700000000000002E-3</c:v>
                </c:pt>
                <c:pt idx="1198">
                  <c:v>7.3499999999999998E-3</c:v>
                </c:pt>
                <c:pt idx="1199">
                  <c:v>7.6600000000000001E-3</c:v>
                </c:pt>
                <c:pt idx="1200">
                  <c:v>8.0800000000000004E-3</c:v>
                </c:pt>
                <c:pt idx="1201">
                  <c:v>8.5599999999999999E-3</c:v>
                </c:pt>
                <c:pt idx="1202">
                  <c:v>8.8699999999999994E-3</c:v>
                </c:pt>
                <c:pt idx="1203">
                  <c:v>9.2999999999999992E-3</c:v>
                </c:pt>
                <c:pt idx="1204">
                  <c:v>9.8200000000000006E-3</c:v>
                </c:pt>
                <c:pt idx="1205">
                  <c:v>1.014E-2</c:v>
                </c:pt>
                <c:pt idx="1206">
                  <c:v>1.04E-2</c:v>
                </c:pt>
                <c:pt idx="1207">
                  <c:v>1.077E-2</c:v>
                </c:pt>
                <c:pt idx="1208">
                  <c:v>1.119E-2</c:v>
                </c:pt>
                <c:pt idx="1209">
                  <c:v>1.14E-2</c:v>
                </c:pt>
                <c:pt idx="1210">
                  <c:v>1.1610000000000001E-2</c:v>
                </c:pt>
                <c:pt idx="1211">
                  <c:v>1.183E-2</c:v>
                </c:pt>
                <c:pt idx="1212">
                  <c:v>1.1979999999999999E-2</c:v>
                </c:pt>
                <c:pt idx="1213">
                  <c:v>1.214E-2</c:v>
                </c:pt>
                <c:pt idx="1214">
                  <c:v>1.225E-2</c:v>
                </c:pt>
                <c:pt idx="1215">
                  <c:v>1.225E-2</c:v>
                </c:pt>
                <c:pt idx="1216">
                  <c:v>1.23E-2</c:v>
                </c:pt>
                <c:pt idx="1217">
                  <c:v>1.23E-2</c:v>
                </c:pt>
                <c:pt idx="1218">
                  <c:v>1.225E-2</c:v>
                </c:pt>
                <c:pt idx="1219">
                  <c:v>1.209E-2</c:v>
                </c:pt>
                <c:pt idx="1220">
                  <c:v>1.204E-2</c:v>
                </c:pt>
                <c:pt idx="1221">
                  <c:v>1.188E-2</c:v>
                </c:pt>
                <c:pt idx="1222">
                  <c:v>1.1769999999999999E-2</c:v>
                </c:pt>
                <c:pt idx="1223">
                  <c:v>1.1560000000000001E-2</c:v>
                </c:pt>
                <c:pt idx="1224">
                  <c:v>1.14E-2</c:v>
                </c:pt>
                <c:pt idx="1225">
                  <c:v>1.1089999999999999E-2</c:v>
                </c:pt>
                <c:pt idx="1226">
                  <c:v>1.093E-2</c:v>
                </c:pt>
                <c:pt idx="1227">
                  <c:v>1.0670000000000001E-2</c:v>
                </c:pt>
                <c:pt idx="1228">
                  <c:v>1.04E-2</c:v>
                </c:pt>
                <c:pt idx="1229">
                  <c:v>1.014E-2</c:v>
                </c:pt>
                <c:pt idx="1230">
                  <c:v>9.8799999999999999E-3</c:v>
                </c:pt>
                <c:pt idx="1231">
                  <c:v>9.5099999999999994E-3</c:v>
                </c:pt>
                <c:pt idx="1232">
                  <c:v>9.2999999999999992E-3</c:v>
                </c:pt>
                <c:pt idx="1233">
                  <c:v>9.0299999999999998E-3</c:v>
                </c:pt>
                <c:pt idx="1234">
                  <c:v>8.8199999999999997E-3</c:v>
                </c:pt>
                <c:pt idx="1235">
                  <c:v>8.4499999999999992E-3</c:v>
                </c:pt>
                <c:pt idx="1236">
                  <c:v>8.1899999999999994E-3</c:v>
                </c:pt>
                <c:pt idx="1237">
                  <c:v>7.9799999999999992E-3</c:v>
                </c:pt>
                <c:pt idx="1238">
                  <c:v>7.7200000000000003E-3</c:v>
                </c:pt>
                <c:pt idx="1239">
                  <c:v>7.45E-3</c:v>
                </c:pt>
                <c:pt idx="1240">
                  <c:v>7.2399999999999999E-3</c:v>
                </c:pt>
                <c:pt idx="1241">
                  <c:v>7.0299999999999998E-3</c:v>
                </c:pt>
                <c:pt idx="1242">
                  <c:v>6.77E-3</c:v>
                </c:pt>
                <c:pt idx="1243">
                  <c:v>6.5599999999999999E-3</c:v>
                </c:pt>
                <c:pt idx="1244">
                  <c:v>6.45E-3</c:v>
                </c:pt>
                <c:pt idx="1245">
                  <c:v>6.2399999999999999E-3</c:v>
                </c:pt>
                <c:pt idx="1246">
                  <c:v>6.0800000000000003E-3</c:v>
                </c:pt>
                <c:pt idx="1247">
                  <c:v>5.9199999999999999E-3</c:v>
                </c:pt>
                <c:pt idx="1248">
                  <c:v>5.8700000000000002E-3</c:v>
                </c:pt>
                <c:pt idx="1249">
                  <c:v>5.6600000000000001E-3</c:v>
                </c:pt>
                <c:pt idx="1250">
                  <c:v>5.5500000000000002E-3</c:v>
                </c:pt>
                <c:pt idx="1251">
                  <c:v>5.45E-3</c:v>
                </c:pt>
                <c:pt idx="1252">
                  <c:v>5.4000000000000003E-3</c:v>
                </c:pt>
                <c:pt idx="1253">
                  <c:v>5.2900000000000004E-3</c:v>
                </c:pt>
                <c:pt idx="1254">
                  <c:v>5.1900000000000002E-3</c:v>
                </c:pt>
                <c:pt idx="1255">
                  <c:v>5.13E-3</c:v>
                </c:pt>
                <c:pt idx="1256">
                  <c:v>5.1900000000000002E-3</c:v>
                </c:pt>
                <c:pt idx="1257">
                  <c:v>5.1900000000000002E-3</c:v>
                </c:pt>
                <c:pt idx="1258">
                  <c:v>5.0800000000000003E-3</c:v>
                </c:pt>
                <c:pt idx="1259">
                  <c:v>5.1900000000000002E-3</c:v>
                </c:pt>
                <c:pt idx="1260">
                  <c:v>5.0800000000000003E-3</c:v>
                </c:pt>
                <c:pt idx="1261">
                  <c:v>5.0800000000000003E-3</c:v>
                </c:pt>
                <c:pt idx="1262">
                  <c:v>5.1900000000000002E-3</c:v>
                </c:pt>
                <c:pt idx="1263">
                  <c:v>5.13E-3</c:v>
                </c:pt>
                <c:pt idx="1264">
                  <c:v>5.0800000000000003E-3</c:v>
                </c:pt>
                <c:pt idx="1265">
                  <c:v>5.1900000000000002E-3</c:v>
                </c:pt>
                <c:pt idx="1266">
                  <c:v>5.13E-3</c:v>
                </c:pt>
                <c:pt idx="1267">
                  <c:v>5.0299999999999997E-3</c:v>
                </c:pt>
                <c:pt idx="1268">
                  <c:v>4.9199999999999999E-3</c:v>
                </c:pt>
                <c:pt idx="1269">
                  <c:v>4.8700000000000002E-3</c:v>
                </c:pt>
                <c:pt idx="1270">
                  <c:v>4.8199999999999996E-3</c:v>
                </c:pt>
                <c:pt idx="1271">
                  <c:v>4.6100000000000004E-3</c:v>
                </c:pt>
                <c:pt idx="1272">
                  <c:v>4.45E-3</c:v>
                </c:pt>
                <c:pt idx="1273">
                  <c:v>4.2399999999999998E-3</c:v>
                </c:pt>
                <c:pt idx="1274">
                  <c:v>4.0800000000000003E-3</c:v>
                </c:pt>
                <c:pt idx="1275">
                  <c:v>3.7100000000000002E-3</c:v>
                </c:pt>
                <c:pt idx="1276">
                  <c:v>3.5000000000000001E-3</c:v>
                </c:pt>
                <c:pt idx="1277">
                  <c:v>3.13E-3</c:v>
                </c:pt>
                <c:pt idx="1278">
                  <c:v>2.7599999999999999E-3</c:v>
                </c:pt>
                <c:pt idx="1279">
                  <c:v>2.3400000000000001E-3</c:v>
                </c:pt>
                <c:pt idx="1280">
                  <c:v>1.81E-3</c:v>
                </c:pt>
                <c:pt idx="1281">
                  <c:v>1.34E-3</c:v>
                </c:pt>
                <c:pt idx="1282">
                  <c:v>8.7000000000000001E-4</c:v>
                </c:pt>
                <c:pt idx="1283">
                  <c:v>2.3000000000000001E-4</c:v>
                </c:pt>
                <c:pt idx="1284">
                  <c:v>-4.0000000000000002E-4</c:v>
                </c:pt>
                <c:pt idx="1285">
                  <c:v>-9.7999999999999997E-4</c:v>
                </c:pt>
                <c:pt idx="1286">
                  <c:v>-1.6100000000000001E-3</c:v>
                </c:pt>
                <c:pt idx="1287">
                  <c:v>-2.3E-3</c:v>
                </c:pt>
                <c:pt idx="1288">
                  <c:v>-2.82E-3</c:v>
                </c:pt>
                <c:pt idx="1289">
                  <c:v>-3.5599999999999998E-3</c:v>
                </c:pt>
                <c:pt idx="1290">
                  <c:v>-4.2500000000000003E-3</c:v>
                </c:pt>
                <c:pt idx="1291">
                  <c:v>-4.8300000000000001E-3</c:v>
                </c:pt>
                <c:pt idx="1292">
                  <c:v>-5.3499999999999997E-3</c:v>
                </c:pt>
                <c:pt idx="1293">
                  <c:v>-5.9300000000000004E-3</c:v>
                </c:pt>
                <c:pt idx="1294">
                  <c:v>-6.5100000000000002E-3</c:v>
                </c:pt>
                <c:pt idx="1295">
                  <c:v>-7.0899999999999999E-3</c:v>
                </c:pt>
                <c:pt idx="1296">
                  <c:v>-7.5100000000000002E-3</c:v>
                </c:pt>
                <c:pt idx="1297">
                  <c:v>-7.8300000000000002E-3</c:v>
                </c:pt>
                <c:pt idx="1298">
                  <c:v>-8.2000000000000007E-3</c:v>
                </c:pt>
                <c:pt idx="1299">
                  <c:v>-8.4600000000000005E-3</c:v>
                </c:pt>
                <c:pt idx="1300">
                  <c:v>-8.6199999999999992E-3</c:v>
                </c:pt>
                <c:pt idx="1301">
                  <c:v>-8.8299999999999993E-3</c:v>
                </c:pt>
                <c:pt idx="1302">
                  <c:v>-8.9899999999999997E-3</c:v>
                </c:pt>
                <c:pt idx="1303">
                  <c:v>-8.9899999999999997E-3</c:v>
                </c:pt>
                <c:pt idx="1304">
                  <c:v>-9.0399999999999994E-3</c:v>
                </c:pt>
                <c:pt idx="1305">
                  <c:v>-8.94E-3</c:v>
                </c:pt>
                <c:pt idx="1306">
                  <c:v>-8.8299999999999993E-3</c:v>
                </c:pt>
                <c:pt idx="1307">
                  <c:v>-8.7200000000000003E-3</c:v>
                </c:pt>
                <c:pt idx="1308">
                  <c:v>-8.5100000000000002E-3</c:v>
                </c:pt>
                <c:pt idx="1309">
                  <c:v>-8.3599999999999994E-3</c:v>
                </c:pt>
                <c:pt idx="1310">
                  <c:v>-8.09E-3</c:v>
                </c:pt>
                <c:pt idx="1311">
                  <c:v>-7.9299999999999995E-3</c:v>
                </c:pt>
                <c:pt idx="1312">
                  <c:v>-7.7799999999999996E-3</c:v>
                </c:pt>
                <c:pt idx="1313">
                  <c:v>-7.4599999999999996E-3</c:v>
                </c:pt>
                <c:pt idx="1314">
                  <c:v>-7.1399999999999996E-3</c:v>
                </c:pt>
                <c:pt idx="1315">
                  <c:v>-6.9899999999999997E-3</c:v>
                </c:pt>
                <c:pt idx="1316">
                  <c:v>-6.7799999999999996E-3</c:v>
                </c:pt>
                <c:pt idx="1317">
                  <c:v>-6.6699999999999997E-3</c:v>
                </c:pt>
                <c:pt idx="1318">
                  <c:v>-6.5599999999999999E-3</c:v>
                </c:pt>
                <c:pt idx="1319">
                  <c:v>-6.4099999999999999E-3</c:v>
                </c:pt>
                <c:pt idx="1320">
                  <c:v>-6.3E-3</c:v>
                </c:pt>
                <c:pt idx="1321">
                  <c:v>-6.3E-3</c:v>
                </c:pt>
                <c:pt idx="1322">
                  <c:v>-6.2500000000000003E-3</c:v>
                </c:pt>
                <c:pt idx="1323">
                  <c:v>-6.4099999999999999E-3</c:v>
                </c:pt>
                <c:pt idx="1324">
                  <c:v>-6.3499999999999997E-3</c:v>
                </c:pt>
                <c:pt idx="1325">
                  <c:v>-6.5100000000000002E-3</c:v>
                </c:pt>
                <c:pt idx="1326">
                  <c:v>-6.5599999999999999E-3</c:v>
                </c:pt>
                <c:pt idx="1327">
                  <c:v>-6.7799999999999996E-3</c:v>
                </c:pt>
                <c:pt idx="1328">
                  <c:v>-6.9300000000000004E-3</c:v>
                </c:pt>
                <c:pt idx="1329">
                  <c:v>-7.0400000000000003E-3</c:v>
                </c:pt>
                <c:pt idx="1330">
                  <c:v>-7.1999999999999998E-3</c:v>
                </c:pt>
                <c:pt idx="1331">
                  <c:v>-7.4599999999999996E-3</c:v>
                </c:pt>
                <c:pt idx="1332">
                  <c:v>-7.62E-3</c:v>
                </c:pt>
                <c:pt idx="1333">
                  <c:v>-7.7799999999999996E-3</c:v>
                </c:pt>
                <c:pt idx="1334">
                  <c:v>-7.8300000000000002E-3</c:v>
                </c:pt>
                <c:pt idx="1335">
                  <c:v>-7.9299999999999995E-3</c:v>
                </c:pt>
                <c:pt idx="1336">
                  <c:v>-7.9299999999999995E-3</c:v>
                </c:pt>
                <c:pt idx="1337">
                  <c:v>-7.8799999999999999E-3</c:v>
                </c:pt>
                <c:pt idx="1338">
                  <c:v>-7.8300000000000002E-3</c:v>
                </c:pt>
                <c:pt idx="1339">
                  <c:v>-7.6699999999999997E-3</c:v>
                </c:pt>
                <c:pt idx="1340">
                  <c:v>-7.4099999999999999E-3</c:v>
                </c:pt>
                <c:pt idx="1341">
                  <c:v>-7.1399999999999996E-3</c:v>
                </c:pt>
                <c:pt idx="1342">
                  <c:v>-6.6699999999999997E-3</c:v>
                </c:pt>
                <c:pt idx="1343">
                  <c:v>-6.3499999999999997E-3</c:v>
                </c:pt>
                <c:pt idx="1344">
                  <c:v>-5.77E-3</c:v>
                </c:pt>
                <c:pt idx="1345">
                  <c:v>-5.2500000000000003E-3</c:v>
                </c:pt>
                <c:pt idx="1346">
                  <c:v>-4.6100000000000004E-3</c:v>
                </c:pt>
                <c:pt idx="1347">
                  <c:v>-3.9300000000000003E-3</c:v>
                </c:pt>
                <c:pt idx="1348">
                  <c:v>-3.2399999999999998E-3</c:v>
                </c:pt>
                <c:pt idx="1349">
                  <c:v>-2.5100000000000001E-3</c:v>
                </c:pt>
                <c:pt idx="1350">
                  <c:v>-1.72E-3</c:v>
                </c:pt>
                <c:pt idx="1351">
                  <c:v>-8.7000000000000001E-4</c:v>
                </c:pt>
                <c:pt idx="1352">
                  <c:v>-3.0000000000000001E-5</c:v>
                </c:pt>
                <c:pt idx="1353">
                  <c:v>8.0999999999999996E-4</c:v>
                </c:pt>
                <c:pt idx="1354">
                  <c:v>1.6000000000000001E-3</c:v>
                </c:pt>
                <c:pt idx="1355">
                  <c:v>2.4499999999999999E-3</c:v>
                </c:pt>
                <c:pt idx="1356">
                  <c:v>3.3400000000000001E-3</c:v>
                </c:pt>
                <c:pt idx="1357">
                  <c:v>4.0800000000000003E-3</c:v>
                </c:pt>
                <c:pt idx="1358">
                  <c:v>4.7600000000000003E-3</c:v>
                </c:pt>
                <c:pt idx="1359">
                  <c:v>5.5500000000000002E-3</c:v>
                </c:pt>
                <c:pt idx="1360">
                  <c:v>6.1900000000000002E-3</c:v>
                </c:pt>
                <c:pt idx="1361">
                  <c:v>6.7099999999999998E-3</c:v>
                </c:pt>
                <c:pt idx="1362">
                  <c:v>7.2399999999999999E-3</c:v>
                </c:pt>
                <c:pt idx="1363">
                  <c:v>7.77E-3</c:v>
                </c:pt>
                <c:pt idx="1364">
                  <c:v>8.1899999999999994E-3</c:v>
                </c:pt>
                <c:pt idx="1365">
                  <c:v>8.5599999999999999E-3</c:v>
                </c:pt>
                <c:pt idx="1366">
                  <c:v>8.77E-3</c:v>
                </c:pt>
                <c:pt idx="1367">
                  <c:v>8.9800000000000001E-3</c:v>
                </c:pt>
                <c:pt idx="1368">
                  <c:v>9.2999999999999992E-3</c:v>
                </c:pt>
                <c:pt idx="1369">
                  <c:v>9.4000000000000004E-3</c:v>
                </c:pt>
                <c:pt idx="1370">
                  <c:v>9.5099999999999994E-3</c:v>
                </c:pt>
                <c:pt idx="1371">
                  <c:v>9.5099999999999994E-3</c:v>
                </c:pt>
                <c:pt idx="1372">
                  <c:v>9.6100000000000005E-3</c:v>
                </c:pt>
                <c:pt idx="1373">
                  <c:v>9.5600000000000008E-3</c:v>
                </c:pt>
                <c:pt idx="1374">
                  <c:v>9.5600000000000008E-3</c:v>
                </c:pt>
                <c:pt idx="1375">
                  <c:v>9.5600000000000008E-3</c:v>
                </c:pt>
                <c:pt idx="1376">
                  <c:v>9.4500000000000001E-3</c:v>
                </c:pt>
                <c:pt idx="1377">
                  <c:v>9.4500000000000001E-3</c:v>
                </c:pt>
                <c:pt idx="1378">
                  <c:v>9.3500000000000007E-3</c:v>
                </c:pt>
                <c:pt idx="1379">
                  <c:v>9.4000000000000004E-3</c:v>
                </c:pt>
                <c:pt idx="1380">
                  <c:v>9.4500000000000001E-3</c:v>
                </c:pt>
                <c:pt idx="1381">
                  <c:v>9.5099999999999994E-3</c:v>
                </c:pt>
                <c:pt idx="1382">
                  <c:v>9.4500000000000001E-3</c:v>
                </c:pt>
                <c:pt idx="1383">
                  <c:v>9.5600000000000008E-3</c:v>
                </c:pt>
                <c:pt idx="1384">
                  <c:v>9.7199999999999995E-3</c:v>
                </c:pt>
                <c:pt idx="1385">
                  <c:v>9.7699999999999992E-3</c:v>
                </c:pt>
                <c:pt idx="1386">
                  <c:v>9.8200000000000006E-3</c:v>
                </c:pt>
                <c:pt idx="1387">
                  <c:v>9.9799999999999993E-3</c:v>
                </c:pt>
                <c:pt idx="1388">
                  <c:v>1.014E-2</c:v>
                </c:pt>
                <c:pt idx="1389">
                  <c:v>1.0189999999999999E-2</c:v>
                </c:pt>
                <c:pt idx="1390">
                  <c:v>1.035E-2</c:v>
                </c:pt>
                <c:pt idx="1391">
                  <c:v>1.051E-2</c:v>
                </c:pt>
                <c:pt idx="1392">
                  <c:v>1.061E-2</c:v>
                </c:pt>
                <c:pt idx="1393">
                  <c:v>1.072E-2</c:v>
                </c:pt>
                <c:pt idx="1394">
                  <c:v>1.082E-2</c:v>
                </c:pt>
                <c:pt idx="1395">
                  <c:v>1.077E-2</c:v>
                </c:pt>
                <c:pt idx="1396">
                  <c:v>1.072E-2</c:v>
                </c:pt>
                <c:pt idx="1397">
                  <c:v>1.061E-2</c:v>
                </c:pt>
                <c:pt idx="1398">
                  <c:v>1.056E-2</c:v>
                </c:pt>
                <c:pt idx="1399">
                  <c:v>1.03E-2</c:v>
                </c:pt>
                <c:pt idx="1400">
                  <c:v>1.014E-2</c:v>
                </c:pt>
                <c:pt idx="1401">
                  <c:v>9.8200000000000006E-3</c:v>
                </c:pt>
                <c:pt idx="1402">
                  <c:v>9.4500000000000001E-3</c:v>
                </c:pt>
                <c:pt idx="1403">
                  <c:v>9.0900000000000009E-3</c:v>
                </c:pt>
                <c:pt idx="1404">
                  <c:v>8.6099999999999996E-3</c:v>
                </c:pt>
                <c:pt idx="1405">
                  <c:v>8.1399999999999997E-3</c:v>
                </c:pt>
                <c:pt idx="1406">
                  <c:v>7.5599999999999999E-3</c:v>
                </c:pt>
                <c:pt idx="1407">
                  <c:v>6.9800000000000001E-3</c:v>
                </c:pt>
                <c:pt idx="1408">
                  <c:v>6.2399999999999999E-3</c:v>
                </c:pt>
                <c:pt idx="1409">
                  <c:v>5.6100000000000004E-3</c:v>
                </c:pt>
                <c:pt idx="1410">
                  <c:v>4.9199999999999999E-3</c:v>
                </c:pt>
                <c:pt idx="1411">
                  <c:v>4.13E-3</c:v>
                </c:pt>
                <c:pt idx="1412">
                  <c:v>3.3899999999999998E-3</c:v>
                </c:pt>
                <c:pt idx="1413">
                  <c:v>2.66E-3</c:v>
                </c:pt>
                <c:pt idx="1414">
                  <c:v>2.0200000000000001E-3</c:v>
                </c:pt>
                <c:pt idx="1415">
                  <c:v>1.2899999999999999E-3</c:v>
                </c:pt>
                <c:pt idx="1416">
                  <c:v>5.9999999999999995E-4</c:v>
                </c:pt>
                <c:pt idx="1417">
                  <c:v>2.0000000000000002E-5</c:v>
                </c:pt>
                <c:pt idx="1418">
                  <c:v>-5.5999999999999995E-4</c:v>
                </c:pt>
                <c:pt idx="1419">
                  <c:v>-1.14E-3</c:v>
                </c:pt>
                <c:pt idx="1420">
                  <c:v>-1.56E-3</c:v>
                </c:pt>
                <c:pt idx="1421">
                  <c:v>-2.0300000000000001E-3</c:v>
                </c:pt>
                <c:pt idx="1422">
                  <c:v>-2.3E-3</c:v>
                </c:pt>
                <c:pt idx="1423">
                  <c:v>-2.5600000000000002E-3</c:v>
                </c:pt>
                <c:pt idx="1424">
                  <c:v>-2.7200000000000002E-3</c:v>
                </c:pt>
                <c:pt idx="1425">
                  <c:v>-2.82E-3</c:v>
                </c:pt>
                <c:pt idx="1426">
                  <c:v>-2.8800000000000002E-3</c:v>
                </c:pt>
                <c:pt idx="1427">
                  <c:v>-2.9299999999999999E-3</c:v>
                </c:pt>
                <c:pt idx="1428">
                  <c:v>-2.7200000000000002E-3</c:v>
                </c:pt>
                <c:pt idx="1429">
                  <c:v>-2.5600000000000002E-3</c:v>
                </c:pt>
                <c:pt idx="1430">
                  <c:v>-2.3999999999999998E-3</c:v>
                </c:pt>
                <c:pt idx="1431">
                  <c:v>-2.0899999999999998E-3</c:v>
                </c:pt>
                <c:pt idx="1432">
                  <c:v>-1.6100000000000001E-3</c:v>
                </c:pt>
                <c:pt idx="1433">
                  <c:v>-1.3500000000000001E-3</c:v>
                </c:pt>
                <c:pt idx="1434">
                  <c:v>-9.3000000000000005E-4</c:v>
                </c:pt>
                <c:pt idx="1435">
                  <c:v>-4.0000000000000002E-4</c:v>
                </c:pt>
                <c:pt idx="1436">
                  <c:v>1.2999999999999999E-4</c:v>
                </c:pt>
                <c:pt idx="1437">
                  <c:v>4.4000000000000002E-4</c:v>
                </c:pt>
                <c:pt idx="1438">
                  <c:v>9.7000000000000005E-4</c:v>
                </c:pt>
                <c:pt idx="1439">
                  <c:v>1.34E-3</c:v>
                </c:pt>
                <c:pt idx="1440">
                  <c:v>1.7099999999999999E-3</c:v>
                </c:pt>
                <c:pt idx="1441">
                  <c:v>2.1800000000000001E-3</c:v>
                </c:pt>
                <c:pt idx="1442">
                  <c:v>2.66E-3</c:v>
                </c:pt>
                <c:pt idx="1443">
                  <c:v>2.97E-3</c:v>
                </c:pt>
                <c:pt idx="1444">
                  <c:v>3.3400000000000001E-3</c:v>
                </c:pt>
                <c:pt idx="1445">
                  <c:v>3.5000000000000001E-3</c:v>
                </c:pt>
                <c:pt idx="1446">
                  <c:v>3.82E-3</c:v>
                </c:pt>
                <c:pt idx="1447">
                  <c:v>3.9699999999999996E-3</c:v>
                </c:pt>
                <c:pt idx="1448">
                  <c:v>4.13E-3</c:v>
                </c:pt>
                <c:pt idx="1449">
                  <c:v>4.13E-3</c:v>
                </c:pt>
                <c:pt idx="1450">
                  <c:v>4.13E-3</c:v>
                </c:pt>
                <c:pt idx="1451">
                  <c:v>4.2399999999999998E-3</c:v>
                </c:pt>
                <c:pt idx="1452">
                  <c:v>4.0800000000000003E-3</c:v>
                </c:pt>
                <c:pt idx="1453">
                  <c:v>3.9199999999999999E-3</c:v>
                </c:pt>
                <c:pt idx="1454">
                  <c:v>3.8700000000000002E-3</c:v>
                </c:pt>
                <c:pt idx="1455">
                  <c:v>3.6099999999999999E-3</c:v>
                </c:pt>
                <c:pt idx="1456">
                  <c:v>3.3400000000000001E-3</c:v>
                </c:pt>
                <c:pt idx="1457">
                  <c:v>3.1800000000000001E-3</c:v>
                </c:pt>
                <c:pt idx="1458">
                  <c:v>2.9199999999999999E-3</c:v>
                </c:pt>
                <c:pt idx="1459">
                  <c:v>2.66E-3</c:v>
                </c:pt>
                <c:pt idx="1460">
                  <c:v>2.3400000000000001E-3</c:v>
                </c:pt>
                <c:pt idx="1461">
                  <c:v>2.0200000000000001E-3</c:v>
                </c:pt>
                <c:pt idx="1462">
                  <c:v>1.7600000000000001E-3</c:v>
                </c:pt>
                <c:pt idx="1463">
                  <c:v>1.5E-3</c:v>
                </c:pt>
                <c:pt idx="1464">
                  <c:v>1.23E-3</c:v>
                </c:pt>
                <c:pt idx="1465">
                  <c:v>1.08E-3</c:v>
                </c:pt>
                <c:pt idx="1466">
                  <c:v>7.6000000000000004E-4</c:v>
                </c:pt>
                <c:pt idx="1467">
                  <c:v>5.9999999999999995E-4</c:v>
                </c:pt>
                <c:pt idx="1468">
                  <c:v>4.4000000000000002E-4</c:v>
                </c:pt>
                <c:pt idx="1469">
                  <c:v>3.4000000000000002E-4</c:v>
                </c:pt>
                <c:pt idx="1470">
                  <c:v>1.2999999999999999E-4</c:v>
                </c:pt>
                <c:pt idx="1471">
                  <c:v>2.0000000000000002E-5</c:v>
                </c:pt>
                <c:pt idx="1472">
                  <c:v>2.0000000000000002E-5</c:v>
                </c:pt>
                <c:pt idx="1473">
                  <c:v>-8.0000000000000007E-5</c:v>
                </c:pt>
                <c:pt idx="1474">
                  <c:v>-8.0000000000000007E-5</c:v>
                </c:pt>
                <c:pt idx="1475">
                  <c:v>-3.0000000000000001E-5</c:v>
                </c:pt>
                <c:pt idx="1476">
                  <c:v>2.0000000000000002E-5</c:v>
                </c:pt>
                <c:pt idx="1477">
                  <c:v>6.9999999999999994E-5</c:v>
                </c:pt>
                <c:pt idx="1478">
                  <c:v>1.8000000000000001E-4</c:v>
                </c:pt>
                <c:pt idx="1479">
                  <c:v>2.3000000000000001E-4</c:v>
                </c:pt>
                <c:pt idx="1480">
                  <c:v>3.8999999999999999E-4</c:v>
                </c:pt>
                <c:pt idx="1481">
                  <c:v>5.5000000000000003E-4</c:v>
                </c:pt>
                <c:pt idx="1482">
                  <c:v>7.1000000000000002E-4</c:v>
                </c:pt>
                <c:pt idx="1483">
                  <c:v>7.6000000000000004E-4</c:v>
                </c:pt>
                <c:pt idx="1484">
                  <c:v>9.7000000000000005E-4</c:v>
                </c:pt>
                <c:pt idx="1485">
                  <c:v>1.0200000000000001E-3</c:v>
                </c:pt>
                <c:pt idx="1486">
                  <c:v>1.2899999999999999E-3</c:v>
                </c:pt>
                <c:pt idx="1487">
                  <c:v>1.34E-3</c:v>
                </c:pt>
                <c:pt idx="1488">
                  <c:v>1.5E-3</c:v>
                </c:pt>
                <c:pt idx="1489">
                  <c:v>1.66E-3</c:v>
                </c:pt>
                <c:pt idx="1490">
                  <c:v>1.8699999999999999E-3</c:v>
                </c:pt>
                <c:pt idx="1491">
                  <c:v>1.92E-3</c:v>
                </c:pt>
                <c:pt idx="1492">
                  <c:v>2.1299999999999999E-3</c:v>
                </c:pt>
                <c:pt idx="1493">
                  <c:v>2.2399999999999998E-3</c:v>
                </c:pt>
                <c:pt idx="1494">
                  <c:v>2.3900000000000002E-3</c:v>
                </c:pt>
                <c:pt idx="1495">
                  <c:v>2.5500000000000002E-3</c:v>
                </c:pt>
                <c:pt idx="1496">
                  <c:v>2.81E-3</c:v>
                </c:pt>
                <c:pt idx="1497">
                  <c:v>2.97E-3</c:v>
                </c:pt>
                <c:pt idx="1498">
                  <c:v>3.13E-3</c:v>
                </c:pt>
                <c:pt idx="1499">
                  <c:v>3.3400000000000001E-3</c:v>
                </c:pt>
                <c:pt idx="1500">
                  <c:v>3.6099999999999999E-3</c:v>
                </c:pt>
                <c:pt idx="1501">
                  <c:v>3.82E-3</c:v>
                </c:pt>
                <c:pt idx="1502">
                  <c:v>4.0800000000000003E-3</c:v>
                </c:pt>
                <c:pt idx="1503">
                  <c:v>4.3400000000000001E-3</c:v>
                </c:pt>
                <c:pt idx="1504">
                  <c:v>4.6600000000000001E-3</c:v>
                </c:pt>
                <c:pt idx="1505">
                  <c:v>4.9800000000000001E-3</c:v>
                </c:pt>
                <c:pt idx="1506">
                  <c:v>5.2900000000000004E-3</c:v>
                </c:pt>
                <c:pt idx="1507">
                  <c:v>5.6600000000000001E-3</c:v>
                </c:pt>
                <c:pt idx="1508">
                  <c:v>6.0800000000000003E-3</c:v>
                </c:pt>
                <c:pt idx="1509">
                  <c:v>6.4000000000000003E-3</c:v>
                </c:pt>
                <c:pt idx="1510">
                  <c:v>6.8199999999999997E-3</c:v>
                </c:pt>
                <c:pt idx="1511">
                  <c:v>7.2399999999999999E-3</c:v>
                </c:pt>
                <c:pt idx="1512">
                  <c:v>7.6600000000000001E-3</c:v>
                </c:pt>
                <c:pt idx="1513">
                  <c:v>8.0800000000000004E-3</c:v>
                </c:pt>
                <c:pt idx="1514">
                  <c:v>8.5100000000000002E-3</c:v>
                </c:pt>
                <c:pt idx="1515">
                  <c:v>8.9300000000000004E-3</c:v>
                </c:pt>
                <c:pt idx="1516">
                  <c:v>9.4000000000000004E-3</c:v>
                </c:pt>
                <c:pt idx="1517">
                  <c:v>9.8200000000000006E-3</c:v>
                </c:pt>
                <c:pt idx="1518">
                  <c:v>1.03E-2</c:v>
                </c:pt>
                <c:pt idx="1519">
                  <c:v>1.056E-2</c:v>
                </c:pt>
                <c:pt idx="1520">
                  <c:v>1.098E-2</c:v>
                </c:pt>
                <c:pt idx="1521">
                  <c:v>1.125E-2</c:v>
                </c:pt>
                <c:pt idx="1522">
                  <c:v>1.1610000000000001E-2</c:v>
                </c:pt>
                <c:pt idx="1523">
                  <c:v>1.183E-2</c:v>
                </c:pt>
                <c:pt idx="1524">
                  <c:v>1.204E-2</c:v>
                </c:pt>
                <c:pt idx="1525">
                  <c:v>1.225E-2</c:v>
                </c:pt>
                <c:pt idx="1526">
                  <c:v>1.24E-2</c:v>
                </c:pt>
                <c:pt idx="1527">
                  <c:v>1.251E-2</c:v>
                </c:pt>
                <c:pt idx="1528">
                  <c:v>1.251E-2</c:v>
                </c:pt>
                <c:pt idx="1529">
                  <c:v>1.256E-2</c:v>
                </c:pt>
                <c:pt idx="1530">
                  <c:v>1.256E-2</c:v>
                </c:pt>
                <c:pt idx="1531">
                  <c:v>1.235E-2</c:v>
                </c:pt>
                <c:pt idx="1532">
                  <c:v>1.235E-2</c:v>
                </c:pt>
                <c:pt idx="1533">
                  <c:v>1.214E-2</c:v>
                </c:pt>
                <c:pt idx="1534">
                  <c:v>1.188E-2</c:v>
                </c:pt>
                <c:pt idx="1535">
                  <c:v>1.1509999999999999E-2</c:v>
                </c:pt>
                <c:pt idx="1536">
                  <c:v>1.119E-2</c:v>
                </c:pt>
                <c:pt idx="1537">
                  <c:v>1.077E-2</c:v>
                </c:pt>
                <c:pt idx="1538">
                  <c:v>1.035E-2</c:v>
                </c:pt>
                <c:pt idx="1539">
                  <c:v>9.8200000000000006E-3</c:v>
                </c:pt>
                <c:pt idx="1540">
                  <c:v>9.3500000000000007E-3</c:v>
                </c:pt>
                <c:pt idx="1541">
                  <c:v>8.8199999999999997E-3</c:v>
                </c:pt>
                <c:pt idx="1542">
                  <c:v>8.2900000000000005E-3</c:v>
                </c:pt>
                <c:pt idx="1543">
                  <c:v>7.6600000000000001E-3</c:v>
                </c:pt>
                <c:pt idx="1544">
                  <c:v>7.2399999999999999E-3</c:v>
                </c:pt>
                <c:pt idx="1545">
                  <c:v>6.45E-3</c:v>
                </c:pt>
                <c:pt idx="1546">
                  <c:v>5.9800000000000001E-3</c:v>
                </c:pt>
                <c:pt idx="1547">
                  <c:v>5.2900000000000004E-3</c:v>
                </c:pt>
                <c:pt idx="1548">
                  <c:v>4.7600000000000003E-3</c:v>
                </c:pt>
                <c:pt idx="1549">
                  <c:v>4.2900000000000004E-3</c:v>
                </c:pt>
                <c:pt idx="1550">
                  <c:v>3.82E-3</c:v>
                </c:pt>
                <c:pt idx="1551">
                  <c:v>3.13E-3</c:v>
                </c:pt>
                <c:pt idx="1552">
                  <c:v>2.7599999999999999E-3</c:v>
                </c:pt>
                <c:pt idx="1553">
                  <c:v>2.2399999999999998E-3</c:v>
                </c:pt>
                <c:pt idx="1554">
                  <c:v>1.92E-3</c:v>
                </c:pt>
                <c:pt idx="1555">
                  <c:v>1.5E-3</c:v>
                </c:pt>
                <c:pt idx="1556">
                  <c:v>1.23E-3</c:v>
                </c:pt>
                <c:pt idx="1557">
                  <c:v>8.7000000000000001E-4</c:v>
                </c:pt>
                <c:pt idx="1558">
                  <c:v>7.1000000000000002E-4</c:v>
                </c:pt>
                <c:pt idx="1559">
                  <c:v>5.5000000000000003E-4</c:v>
                </c:pt>
                <c:pt idx="1560">
                  <c:v>5.5000000000000003E-4</c:v>
                </c:pt>
                <c:pt idx="1561">
                  <c:v>3.8999999999999999E-4</c:v>
                </c:pt>
                <c:pt idx="1562">
                  <c:v>4.4000000000000002E-4</c:v>
                </c:pt>
                <c:pt idx="1563">
                  <c:v>4.4000000000000002E-4</c:v>
                </c:pt>
                <c:pt idx="1564">
                  <c:v>5.9999999999999995E-4</c:v>
                </c:pt>
                <c:pt idx="1565">
                  <c:v>8.0999999999999996E-4</c:v>
                </c:pt>
                <c:pt idx="1566">
                  <c:v>9.2000000000000003E-4</c:v>
                </c:pt>
                <c:pt idx="1567">
                  <c:v>1.1800000000000001E-3</c:v>
                </c:pt>
                <c:pt idx="1568">
                  <c:v>1.4400000000000001E-3</c:v>
                </c:pt>
                <c:pt idx="1569">
                  <c:v>1.7600000000000001E-3</c:v>
                </c:pt>
                <c:pt idx="1570">
                  <c:v>2.1299999999999999E-3</c:v>
                </c:pt>
                <c:pt idx="1571">
                  <c:v>2.5500000000000002E-3</c:v>
                </c:pt>
                <c:pt idx="1572">
                  <c:v>2.9199999999999999E-3</c:v>
                </c:pt>
                <c:pt idx="1573">
                  <c:v>3.3400000000000001E-3</c:v>
                </c:pt>
                <c:pt idx="1574">
                  <c:v>3.6600000000000001E-3</c:v>
                </c:pt>
                <c:pt idx="1575">
                  <c:v>4.0299999999999997E-3</c:v>
                </c:pt>
                <c:pt idx="1576">
                  <c:v>4.3400000000000001E-3</c:v>
                </c:pt>
                <c:pt idx="1577">
                  <c:v>4.7099999999999998E-3</c:v>
                </c:pt>
                <c:pt idx="1578">
                  <c:v>4.9800000000000001E-3</c:v>
                </c:pt>
                <c:pt idx="1579">
                  <c:v>5.4000000000000003E-3</c:v>
                </c:pt>
                <c:pt idx="1580">
                  <c:v>5.6600000000000001E-3</c:v>
                </c:pt>
                <c:pt idx="1581">
                  <c:v>5.8700000000000002E-3</c:v>
                </c:pt>
                <c:pt idx="1582">
                  <c:v>6.0800000000000003E-3</c:v>
                </c:pt>
                <c:pt idx="1583">
                  <c:v>6.1900000000000002E-3</c:v>
                </c:pt>
                <c:pt idx="1584">
                  <c:v>6.2899999999999996E-3</c:v>
                </c:pt>
                <c:pt idx="1585">
                  <c:v>6.3499999999999997E-3</c:v>
                </c:pt>
                <c:pt idx="1586">
                  <c:v>6.45E-3</c:v>
                </c:pt>
                <c:pt idx="1587">
                  <c:v>6.2899999999999996E-3</c:v>
                </c:pt>
                <c:pt idx="1588">
                  <c:v>6.13E-3</c:v>
                </c:pt>
                <c:pt idx="1589">
                  <c:v>6.0299999999999998E-3</c:v>
                </c:pt>
                <c:pt idx="1590">
                  <c:v>5.8199999999999997E-3</c:v>
                </c:pt>
                <c:pt idx="1591">
                  <c:v>5.5500000000000002E-3</c:v>
                </c:pt>
                <c:pt idx="1592">
                  <c:v>5.2900000000000004E-3</c:v>
                </c:pt>
                <c:pt idx="1593">
                  <c:v>4.8700000000000002E-3</c:v>
                </c:pt>
                <c:pt idx="1594">
                  <c:v>4.45E-3</c:v>
                </c:pt>
                <c:pt idx="1595">
                  <c:v>4.13E-3</c:v>
                </c:pt>
                <c:pt idx="1596">
                  <c:v>3.7599999999999999E-3</c:v>
                </c:pt>
                <c:pt idx="1597">
                  <c:v>3.13E-3</c:v>
                </c:pt>
                <c:pt idx="1598">
                  <c:v>2.7100000000000002E-3</c:v>
                </c:pt>
                <c:pt idx="1599">
                  <c:v>2.1800000000000001E-3</c:v>
                </c:pt>
                <c:pt idx="1600">
                  <c:v>1.6000000000000001E-3</c:v>
                </c:pt>
                <c:pt idx="1601">
                  <c:v>1.1800000000000001E-3</c:v>
                </c:pt>
                <c:pt idx="1602">
                  <c:v>7.6000000000000004E-4</c:v>
                </c:pt>
                <c:pt idx="1603">
                  <c:v>1.8000000000000001E-4</c:v>
                </c:pt>
                <c:pt idx="1604">
                  <c:v>-2.4000000000000001E-4</c:v>
                </c:pt>
                <c:pt idx="1605">
                  <c:v>-7.2000000000000005E-4</c:v>
                </c:pt>
                <c:pt idx="1606">
                  <c:v>-1.14E-3</c:v>
                </c:pt>
                <c:pt idx="1607">
                  <c:v>-1.56E-3</c:v>
                </c:pt>
                <c:pt idx="1608">
                  <c:v>-1.8699999999999999E-3</c:v>
                </c:pt>
                <c:pt idx="1609">
                  <c:v>-2.14E-3</c:v>
                </c:pt>
                <c:pt idx="1610">
                  <c:v>-2.3999999999999998E-3</c:v>
                </c:pt>
                <c:pt idx="1611">
                  <c:v>-2.5100000000000001E-3</c:v>
                </c:pt>
                <c:pt idx="1612">
                  <c:v>-2.7699999999999999E-3</c:v>
                </c:pt>
                <c:pt idx="1613">
                  <c:v>-2.8800000000000002E-3</c:v>
                </c:pt>
                <c:pt idx="1614">
                  <c:v>-2.9299999999999999E-3</c:v>
                </c:pt>
                <c:pt idx="1615">
                  <c:v>-3.0899999999999999E-3</c:v>
                </c:pt>
                <c:pt idx="1616">
                  <c:v>-2.98E-3</c:v>
                </c:pt>
                <c:pt idx="1617">
                  <c:v>-3.0300000000000001E-3</c:v>
                </c:pt>
                <c:pt idx="1618">
                  <c:v>-2.8800000000000002E-3</c:v>
                </c:pt>
                <c:pt idx="1619">
                  <c:v>-2.7699999999999999E-3</c:v>
                </c:pt>
                <c:pt idx="1620">
                  <c:v>-2.6700000000000001E-3</c:v>
                </c:pt>
                <c:pt idx="1621">
                  <c:v>-2.4499999999999999E-3</c:v>
                </c:pt>
                <c:pt idx="1622">
                  <c:v>-2.3500000000000001E-3</c:v>
                </c:pt>
                <c:pt idx="1623">
                  <c:v>-2.0300000000000001E-3</c:v>
                </c:pt>
                <c:pt idx="1624">
                  <c:v>-1.7700000000000001E-3</c:v>
                </c:pt>
                <c:pt idx="1625">
                  <c:v>-1.72E-3</c:v>
                </c:pt>
                <c:pt idx="1626">
                  <c:v>-1.4E-3</c:v>
                </c:pt>
                <c:pt idx="1627">
                  <c:v>-1.14E-3</c:v>
                </c:pt>
                <c:pt idx="1628">
                  <c:v>-9.3000000000000005E-4</c:v>
                </c:pt>
                <c:pt idx="1629">
                  <c:v>-6.6E-4</c:v>
                </c:pt>
                <c:pt idx="1630">
                  <c:v>-4.0000000000000002E-4</c:v>
                </c:pt>
                <c:pt idx="1631">
                  <c:v>-2.4000000000000001E-4</c:v>
                </c:pt>
                <c:pt idx="1632">
                  <c:v>-3.0000000000000001E-5</c:v>
                </c:pt>
                <c:pt idx="1633">
                  <c:v>1.8000000000000001E-4</c:v>
                </c:pt>
                <c:pt idx="1634">
                  <c:v>3.8999999999999999E-4</c:v>
                </c:pt>
                <c:pt idx="1635">
                  <c:v>4.4000000000000002E-4</c:v>
                </c:pt>
                <c:pt idx="1636">
                  <c:v>5.5000000000000003E-4</c:v>
                </c:pt>
                <c:pt idx="1637">
                  <c:v>6.4999999999999997E-4</c:v>
                </c:pt>
                <c:pt idx="1638">
                  <c:v>8.0999999999999996E-4</c:v>
                </c:pt>
                <c:pt idx="1639">
                  <c:v>8.7000000000000001E-4</c:v>
                </c:pt>
                <c:pt idx="1640">
                  <c:v>8.7000000000000001E-4</c:v>
                </c:pt>
                <c:pt idx="1641">
                  <c:v>8.7000000000000001E-4</c:v>
                </c:pt>
                <c:pt idx="1642">
                  <c:v>8.0999999999999996E-4</c:v>
                </c:pt>
                <c:pt idx="1643">
                  <c:v>8.7000000000000001E-4</c:v>
                </c:pt>
                <c:pt idx="1644">
                  <c:v>7.6000000000000004E-4</c:v>
                </c:pt>
                <c:pt idx="1645">
                  <c:v>7.1000000000000002E-4</c:v>
                </c:pt>
                <c:pt idx="1646">
                  <c:v>5.9999999999999995E-4</c:v>
                </c:pt>
                <c:pt idx="1647">
                  <c:v>5.0000000000000001E-4</c:v>
                </c:pt>
                <c:pt idx="1648">
                  <c:v>3.4000000000000002E-4</c:v>
                </c:pt>
                <c:pt idx="1649">
                  <c:v>2.3000000000000001E-4</c:v>
                </c:pt>
                <c:pt idx="1650">
                  <c:v>1.2999999999999999E-4</c:v>
                </c:pt>
                <c:pt idx="1651">
                  <c:v>-8.0000000000000007E-5</c:v>
                </c:pt>
                <c:pt idx="1652">
                  <c:v>-2.9E-4</c:v>
                </c:pt>
                <c:pt idx="1653">
                  <c:v>-5.0000000000000001E-4</c:v>
                </c:pt>
                <c:pt idx="1654">
                  <c:v>-6.6E-4</c:v>
                </c:pt>
                <c:pt idx="1655">
                  <c:v>-8.7000000000000001E-4</c:v>
                </c:pt>
                <c:pt idx="1656">
                  <c:v>-9.7999999999999997E-4</c:v>
                </c:pt>
                <c:pt idx="1657">
                  <c:v>-1.4E-3</c:v>
                </c:pt>
                <c:pt idx="1658">
                  <c:v>-1.6100000000000001E-3</c:v>
                </c:pt>
                <c:pt idx="1659">
                  <c:v>-1.8699999999999999E-3</c:v>
                </c:pt>
                <c:pt idx="1660">
                  <c:v>-2.14E-3</c:v>
                </c:pt>
                <c:pt idx="1661">
                  <c:v>-2.3500000000000001E-3</c:v>
                </c:pt>
                <c:pt idx="1662">
                  <c:v>-2.6099999999999999E-3</c:v>
                </c:pt>
                <c:pt idx="1663">
                  <c:v>-2.8800000000000002E-3</c:v>
                </c:pt>
                <c:pt idx="1664">
                  <c:v>-3.1900000000000001E-3</c:v>
                </c:pt>
                <c:pt idx="1665">
                  <c:v>-3.46E-3</c:v>
                </c:pt>
                <c:pt idx="1666">
                  <c:v>-3.7699999999999999E-3</c:v>
                </c:pt>
                <c:pt idx="1667">
                  <c:v>-3.98E-3</c:v>
                </c:pt>
                <c:pt idx="1668">
                  <c:v>-4.3499999999999997E-3</c:v>
                </c:pt>
                <c:pt idx="1669">
                  <c:v>-4.5599999999999998E-3</c:v>
                </c:pt>
                <c:pt idx="1670">
                  <c:v>-4.9300000000000004E-3</c:v>
                </c:pt>
                <c:pt idx="1671">
                  <c:v>-5.2500000000000003E-3</c:v>
                </c:pt>
                <c:pt idx="1672">
                  <c:v>-5.5599999999999998E-3</c:v>
                </c:pt>
                <c:pt idx="1673">
                  <c:v>-5.8300000000000001E-3</c:v>
                </c:pt>
                <c:pt idx="1674">
                  <c:v>-6.1399999999999996E-3</c:v>
                </c:pt>
                <c:pt idx="1675">
                  <c:v>-6.3499999999999997E-3</c:v>
                </c:pt>
                <c:pt idx="1676">
                  <c:v>-6.7200000000000003E-3</c:v>
                </c:pt>
                <c:pt idx="1677">
                  <c:v>-6.9300000000000004E-3</c:v>
                </c:pt>
                <c:pt idx="1678">
                  <c:v>-7.1399999999999996E-3</c:v>
                </c:pt>
                <c:pt idx="1679">
                  <c:v>-7.3499999999999998E-3</c:v>
                </c:pt>
                <c:pt idx="1680">
                  <c:v>-7.6699999999999997E-3</c:v>
                </c:pt>
                <c:pt idx="1681">
                  <c:v>-7.9299999999999995E-3</c:v>
                </c:pt>
                <c:pt idx="1682">
                  <c:v>-8.09E-3</c:v>
                </c:pt>
                <c:pt idx="1683">
                  <c:v>-8.3599999999999994E-3</c:v>
                </c:pt>
                <c:pt idx="1684">
                  <c:v>-8.4600000000000005E-3</c:v>
                </c:pt>
                <c:pt idx="1685">
                  <c:v>-8.6700000000000006E-3</c:v>
                </c:pt>
                <c:pt idx="1686">
                  <c:v>-8.8299999999999993E-3</c:v>
                </c:pt>
                <c:pt idx="1687">
                  <c:v>-9.0900000000000009E-3</c:v>
                </c:pt>
                <c:pt idx="1688">
                  <c:v>-9.1500000000000001E-3</c:v>
                </c:pt>
                <c:pt idx="1689">
                  <c:v>-9.3600000000000003E-3</c:v>
                </c:pt>
                <c:pt idx="1690">
                  <c:v>-9.4599999999999997E-3</c:v>
                </c:pt>
                <c:pt idx="1691">
                  <c:v>-9.5700000000000004E-3</c:v>
                </c:pt>
                <c:pt idx="1692">
                  <c:v>-9.6699999999999998E-3</c:v>
                </c:pt>
                <c:pt idx="1693">
                  <c:v>-9.8300000000000002E-3</c:v>
                </c:pt>
                <c:pt idx="1694">
                  <c:v>-9.8300000000000002E-3</c:v>
                </c:pt>
                <c:pt idx="1695">
                  <c:v>-9.8799999999999999E-3</c:v>
                </c:pt>
                <c:pt idx="1696">
                  <c:v>-9.9399999999999992E-3</c:v>
                </c:pt>
                <c:pt idx="1697">
                  <c:v>-9.9900000000000006E-3</c:v>
                </c:pt>
                <c:pt idx="1698">
                  <c:v>-9.9399999999999992E-3</c:v>
                </c:pt>
                <c:pt idx="1699">
                  <c:v>-9.7800000000000005E-3</c:v>
                </c:pt>
                <c:pt idx="1700">
                  <c:v>-9.7800000000000005E-3</c:v>
                </c:pt>
                <c:pt idx="1701">
                  <c:v>-9.6699999999999998E-3</c:v>
                </c:pt>
                <c:pt idx="1702">
                  <c:v>-9.5200000000000007E-3</c:v>
                </c:pt>
                <c:pt idx="1703">
                  <c:v>-9.3600000000000003E-3</c:v>
                </c:pt>
                <c:pt idx="1704">
                  <c:v>-9.1500000000000001E-3</c:v>
                </c:pt>
                <c:pt idx="1705">
                  <c:v>-8.94E-3</c:v>
                </c:pt>
                <c:pt idx="1706">
                  <c:v>-8.6700000000000006E-3</c:v>
                </c:pt>
                <c:pt idx="1707">
                  <c:v>-8.3000000000000001E-3</c:v>
                </c:pt>
                <c:pt idx="1708">
                  <c:v>-7.9900000000000006E-3</c:v>
                </c:pt>
                <c:pt idx="1709">
                  <c:v>-7.5700000000000003E-3</c:v>
                </c:pt>
                <c:pt idx="1710">
                  <c:v>-7.1399999999999996E-3</c:v>
                </c:pt>
                <c:pt idx="1711">
                  <c:v>-6.62E-3</c:v>
                </c:pt>
                <c:pt idx="1712">
                  <c:v>-6.1999999999999998E-3</c:v>
                </c:pt>
                <c:pt idx="1713">
                  <c:v>-5.5599999999999998E-3</c:v>
                </c:pt>
                <c:pt idx="1714">
                  <c:v>-4.9300000000000004E-3</c:v>
                </c:pt>
                <c:pt idx="1715">
                  <c:v>-4.4000000000000003E-3</c:v>
                </c:pt>
                <c:pt idx="1716">
                  <c:v>-3.6700000000000001E-3</c:v>
                </c:pt>
                <c:pt idx="1717">
                  <c:v>-3.0300000000000001E-3</c:v>
                </c:pt>
                <c:pt idx="1718">
                  <c:v>-2.3E-3</c:v>
                </c:pt>
                <c:pt idx="1719">
                  <c:v>-1.6100000000000001E-3</c:v>
                </c:pt>
                <c:pt idx="1720">
                  <c:v>-8.1999999999999998E-4</c:v>
                </c:pt>
                <c:pt idx="1721">
                  <c:v>-1.3999999999999999E-4</c:v>
                </c:pt>
                <c:pt idx="1722">
                  <c:v>5.9999999999999995E-4</c:v>
                </c:pt>
                <c:pt idx="1723">
                  <c:v>1.34E-3</c:v>
                </c:pt>
                <c:pt idx="1724">
                  <c:v>2.1299999999999999E-3</c:v>
                </c:pt>
                <c:pt idx="1725">
                  <c:v>2.7599999999999999E-3</c:v>
                </c:pt>
                <c:pt idx="1726">
                  <c:v>3.5000000000000001E-3</c:v>
                </c:pt>
                <c:pt idx="1727">
                  <c:v>4.13E-3</c:v>
                </c:pt>
                <c:pt idx="1728">
                  <c:v>4.8199999999999996E-3</c:v>
                </c:pt>
                <c:pt idx="1729">
                  <c:v>5.4000000000000003E-3</c:v>
                </c:pt>
                <c:pt idx="1730">
                  <c:v>5.9199999999999999E-3</c:v>
                </c:pt>
                <c:pt idx="1731">
                  <c:v>6.2899999999999996E-3</c:v>
                </c:pt>
                <c:pt idx="1732">
                  <c:v>6.8700000000000002E-3</c:v>
                </c:pt>
                <c:pt idx="1733">
                  <c:v>7.2399999999999999E-3</c:v>
                </c:pt>
                <c:pt idx="1734">
                  <c:v>7.5599999999999999E-3</c:v>
                </c:pt>
                <c:pt idx="1735">
                  <c:v>7.8200000000000006E-3</c:v>
                </c:pt>
                <c:pt idx="1736">
                  <c:v>8.0800000000000004E-3</c:v>
                </c:pt>
                <c:pt idx="1737">
                  <c:v>8.1899999999999994E-3</c:v>
                </c:pt>
                <c:pt idx="1738">
                  <c:v>8.2900000000000005E-3</c:v>
                </c:pt>
                <c:pt idx="1739">
                  <c:v>8.5100000000000002E-3</c:v>
                </c:pt>
                <c:pt idx="1740">
                  <c:v>8.5100000000000002E-3</c:v>
                </c:pt>
                <c:pt idx="1741">
                  <c:v>8.3499999999999998E-3</c:v>
                </c:pt>
                <c:pt idx="1742">
                  <c:v>8.2900000000000005E-3</c:v>
                </c:pt>
                <c:pt idx="1743">
                  <c:v>8.1399999999999997E-3</c:v>
                </c:pt>
                <c:pt idx="1744">
                  <c:v>7.9799999999999992E-3</c:v>
                </c:pt>
                <c:pt idx="1745">
                  <c:v>7.77E-3</c:v>
                </c:pt>
                <c:pt idx="1746">
                  <c:v>7.5599999999999999E-3</c:v>
                </c:pt>
                <c:pt idx="1747">
                  <c:v>7.2399999999999999E-3</c:v>
                </c:pt>
                <c:pt idx="1748">
                  <c:v>6.9800000000000001E-3</c:v>
                </c:pt>
                <c:pt idx="1749">
                  <c:v>6.6100000000000004E-3</c:v>
                </c:pt>
                <c:pt idx="1750">
                  <c:v>6.2899999999999996E-3</c:v>
                </c:pt>
                <c:pt idx="1751">
                  <c:v>6.0299999999999998E-3</c:v>
                </c:pt>
                <c:pt idx="1752">
                  <c:v>5.8199999999999997E-3</c:v>
                </c:pt>
                <c:pt idx="1753">
                  <c:v>5.4000000000000003E-3</c:v>
                </c:pt>
                <c:pt idx="1754">
                  <c:v>5.13E-3</c:v>
                </c:pt>
                <c:pt idx="1755">
                  <c:v>4.8199999999999996E-3</c:v>
                </c:pt>
                <c:pt idx="1756">
                  <c:v>4.5500000000000002E-3</c:v>
                </c:pt>
                <c:pt idx="1757">
                  <c:v>4.2900000000000004E-3</c:v>
                </c:pt>
                <c:pt idx="1758">
                  <c:v>4.0299999999999997E-3</c:v>
                </c:pt>
                <c:pt idx="1759">
                  <c:v>3.7599999999999999E-3</c:v>
                </c:pt>
                <c:pt idx="1760">
                  <c:v>3.3899999999999998E-3</c:v>
                </c:pt>
                <c:pt idx="1761">
                  <c:v>3.2399999999999998E-3</c:v>
                </c:pt>
                <c:pt idx="1762">
                  <c:v>3.0300000000000001E-3</c:v>
                </c:pt>
                <c:pt idx="1763">
                  <c:v>2.7599999999999999E-3</c:v>
                </c:pt>
                <c:pt idx="1764">
                  <c:v>2.5500000000000002E-3</c:v>
                </c:pt>
                <c:pt idx="1765">
                  <c:v>2.1800000000000001E-3</c:v>
                </c:pt>
                <c:pt idx="1766">
                  <c:v>2.0200000000000001E-3</c:v>
                </c:pt>
                <c:pt idx="1767">
                  <c:v>1.81E-3</c:v>
                </c:pt>
                <c:pt idx="1768">
                  <c:v>1.5499999999999999E-3</c:v>
                </c:pt>
                <c:pt idx="1769">
                  <c:v>1.23E-3</c:v>
                </c:pt>
                <c:pt idx="1770">
                  <c:v>9.2000000000000003E-4</c:v>
                </c:pt>
                <c:pt idx="1771">
                  <c:v>5.5000000000000003E-4</c:v>
                </c:pt>
                <c:pt idx="1772">
                  <c:v>2.3000000000000001E-4</c:v>
                </c:pt>
                <c:pt idx="1773">
                  <c:v>-1.3999999999999999E-4</c:v>
                </c:pt>
                <c:pt idx="1774">
                  <c:v>-4.4999999999999999E-4</c:v>
                </c:pt>
                <c:pt idx="1775">
                  <c:v>-8.7000000000000001E-4</c:v>
                </c:pt>
                <c:pt idx="1776">
                  <c:v>-1.4E-3</c:v>
                </c:pt>
                <c:pt idx="1777">
                  <c:v>-1.9300000000000001E-3</c:v>
                </c:pt>
                <c:pt idx="1778">
                  <c:v>-2.3500000000000001E-3</c:v>
                </c:pt>
                <c:pt idx="1779">
                  <c:v>-2.9299999999999999E-3</c:v>
                </c:pt>
                <c:pt idx="1780">
                  <c:v>-3.5100000000000001E-3</c:v>
                </c:pt>
                <c:pt idx="1781">
                  <c:v>-4.1399999999999996E-3</c:v>
                </c:pt>
                <c:pt idx="1782">
                  <c:v>-4.7200000000000002E-3</c:v>
                </c:pt>
                <c:pt idx="1783">
                  <c:v>-5.3499999999999997E-3</c:v>
                </c:pt>
                <c:pt idx="1784">
                  <c:v>-5.9800000000000001E-3</c:v>
                </c:pt>
                <c:pt idx="1785">
                  <c:v>-6.7200000000000003E-3</c:v>
                </c:pt>
                <c:pt idx="1786">
                  <c:v>-7.3000000000000001E-3</c:v>
                </c:pt>
                <c:pt idx="1787">
                  <c:v>-7.9900000000000006E-3</c:v>
                </c:pt>
                <c:pt idx="1788">
                  <c:v>-8.6700000000000006E-3</c:v>
                </c:pt>
                <c:pt idx="1789">
                  <c:v>-9.2499999999999995E-3</c:v>
                </c:pt>
                <c:pt idx="1790">
                  <c:v>-9.8799999999999999E-3</c:v>
                </c:pt>
                <c:pt idx="1791">
                  <c:v>-1.0460000000000001E-2</c:v>
                </c:pt>
                <c:pt idx="1792">
                  <c:v>-1.11E-2</c:v>
                </c:pt>
                <c:pt idx="1793">
                  <c:v>-1.1679999999999999E-2</c:v>
                </c:pt>
                <c:pt idx="1794">
                  <c:v>-1.21E-2</c:v>
                </c:pt>
                <c:pt idx="1795">
                  <c:v>-1.252E-2</c:v>
                </c:pt>
                <c:pt idx="1796">
                  <c:v>-1.289E-2</c:v>
                </c:pt>
                <c:pt idx="1797">
                  <c:v>-1.32E-2</c:v>
                </c:pt>
                <c:pt idx="1798">
                  <c:v>-1.3520000000000001E-2</c:v>
                </c:pt>
                <c:pt idx="1799">
                  <c:v>-1.3729999999999999E-2</c:v>
                </c:pt>
                <c:pt idx="1800">
                  <c:v>-1.3939999999999999E-2</c:v>
                </c:pt>
                <c:pt idx="1801">
                  <c:v>-1.3939999999999999E-2</c:v>
                </c:pt>
                <c:pt idx="1802">
                  <c:v>-1.3990000000000001E-2</c:v>
                </c:pt>
                <c:pt idx="1803">
                  <c:v>-1.389E-2</c:v>
                </c:pt>
                <c:pt idx="1804">
                  <c:v>-1.3729999999999999E-2</c:v>
                </c:pt>
                <c:pt idx="1805">
                  <c:v>-1.3679999999999999E-2</c:v>
                </c:pt>
                <c:pt idx="1806">
                  <c:v>-1.341E-2</c:v>
                </c:pt>
                <c:pt idx="1807">
                  <c:v>-1.315E-2</c:v>
                </c:pt>
                <c:pt idx="1808">
                  <c:v>-1.2840000000000001E-2</c:v>
                </c:pt>
                <c:pt idx="1809">
                  <c:v>-1.2409999999999999E-2</c:v>
                </c:pt>
                <c:pt idx="1810">
                  <c:v>-1.1990000000000001E-2</c:v>
                </c:pt>
                <c:pt idx="1811">
                  <c:v>-1.162E-2</c:v>
                </c:pt>
                <c:pt idx="1812">
                  <c:v>-1.099E-2</c:v>
                </c:pt>
                <c:pt idx="1813">
                  <c:v>-1.057E-2</c:v>
                </c:pt>
                <c:pt idx="1814">
                  <c:v>-1.0149999999999999E-2</c:v>
                </c:pt>
                <c:pt idx="1815">
                  <c:v>-9.6200000000000001E-3</c:v>
                </c:pt>
                <c:pt idx="1816">
                  <c:v>-9.0900000000000009E-3</c:v>
                </c:pt>
                <c:pt idx="1817">
                  <c:v>-8.6199999999999992E-3</c:v>
                </c:pt>
                <c:pt idx="1818">
                  <c:v>-8.1499999999999993E-3</c:v>
                </c:pt>
                <c:pt idx="1819">
                  <c:v>-7.7200000000000003E-3</c:v>
                </c:pt>
                <c:pt idx="1820">
                  <c:v>-7.2500000000000004E-3</c:v>
                </c:pt>
                <c:pt idx="1821">
                  <c:v>-7.0400000000000003E-3</c:v>
                </c:pt>
                <c:pt idx="1822">
                  <c:v>-6.6699999999999997E-3</c:v>
                </c:pt>
                <c:pt idx="1823">
                  <c:v>-6.3499999999999997E-3</c:v>
                </c:pt>
                <c:pt idx="1824">
                  <c:v>-6.2500000000000003E-3</c:v>
                </c:pt>
                <c:pt idx="1825">
                  <c:v>-6.1399999999999996E-3</c:v>
                </c:pt>
                <c:pt idx="1826">
                  <c:v>-5.8799999999999998E-3</c:v>
                </c:pt>
                <c:pt idx="1827">
                  <c:v>-5.8300000000000001E-3</c:v>
                </c:pt>
                <c:pt idx="1828">
                  <c:v>-5.9300000000000004E-3</c:v>
                </c:pt>
                <c:pt idx="1829">
                  <c:v>-6.0899999999999999E-3</c:v>
                </c:pt>
                <c:pt idx="1830">
                  <c:v>-6.2500000000000003E-3</c:v>
                </c:pt>
                <c:pt idx="1831">
                  <c:v>-6.4099999999999999E-3</c:v>
                </c:pt>
                <c:pt idx="1832">
                  <c:v>-6.62E-3</c:v>
                </c:pt>
                <c:pt idx="1833">
                  <c:v>-6.9300000000000004E-3</c:v>
                </c:pt>
                <c:pt idx="1834">
                  <c:v>-7.2500000000000004E-3</c:v>
                </c:pt>
                <c:pt idx="1835">
                  <c:v>-7.5700000000000003E-3</c:v>
                </c:pt>
                <c:pt idx="1836">
                  <c:v>-8.0400000000000003E-3</c:v>
                </c:pt>
                <c:pt idx="1837">
                  <c:v>-8.4100000000000008E-3</c:v>
                </c:pt>
                <c:pt idx="1838">
                  <c:v>-8.8800000000000007E-3</c:v>
                </c:pt>
                <c:pt idx="1839">
                  <c:v>-9.2999999999999992E-3</c:v>
                </c:pt>
                <c:pt idx="1840">
                  <c:v>-9.7300000000000008E-3</c:v>
                </c:pt>
                <c:pt idx="1841">
                  <c:v>-1.0200000000000001E-2</c:v>
                </c:pt>
                <c:pt idx="1842">
                  <c:v>-1.057E-2</c:v>
                </c:pt>
                <c:pt idx="1843">
                  <c:v>-1.094E-2</c:v>
                </c:pt>
                <c:pt idx="1844">
                  <c:v>-1.1310000000000001E-2</c:v>
                </c:pt>
                <c:pt idx="1845">
                  <c:v>-1.157E-2</c:v>
                </c:pt>
                <c:pt idx="1846">
                  <c:v>-1.183E-2</c:v>
                </c:pt>
                <c:pt idx="1847">
                  <c:v>-1.204E-2</c:v>
                </c:pt>
                <c:pt idx="1848">
                  <c:v>-1.2149999999999999E-2</c:v>
                </c:pt>
                <c:pt idx="1849">
                  <c:v>-1.2149999999999999E-2</c:v>
                </c:pt>
                <c:pt idx="1850">
                  <c:v>-1.2200000000000001E-2</c:v>
                </c:pt>
                <c:pt idx="1851">
                  <c:v>-1.21E-2</c:v>
                </c:pt>
                <c:pt idx="1852">
                  <c:v>-1.1939999999999999E-2</c:v>
                </c:pt>
                <c:pt idx="1853">
                  <c:v>-1.1730000000000001E-2</c:v>
                </c:pt>
                <c:pt idx="1854">
                  <c:v>-1.1520000000000001E-2</c:v>
                </c:pt>
                <c:pt idx="1855">
                  <c:v>-1.115E-2</c:v>
                </c:pt>
                <c:pt idx="1856">
                  <c:v>-1.0670000000000001E-2</c:v>
                </c:pt>
                <c:pt idx="1857">
                  <c:v>-1.025E-2</c:v>
                </c:pt>
                <c:pt idx="1858">
                  <c:v>-9.7800000000000005E-3</c:v>
                </c:pt>
                <c:pt idx="1859">
                  <c:v>-9.2499999999999995E-3</c:v>
                </c:pt>
                <c:pt idx="1860">
                  <c:v>-8.6700000000000006E-3</c:v>
                </c:pt>
                <c:pt idx="1861">
                  <c:v>-8.1499999999999993E-3</c:v>
                </c:pt>
                <c:pt idx="1862">
                  <c:v>-7.5100000000000002E-3</c:v>
                </c:pt>
                <c:pt idx="1863">
                  <c:v>-6.7799999999999996E-3</c:v>
                </c:pt>
                <c:pt idx="1864">
                  <c:v>-6.1999999999999998E-3</c:v>
                </c:pt>
                <c:pt idx="1865">
                  <c:v>-5.62E-3</c:v>
                </c:pt>
                <c:pt idx="1866">
                  <c:v>-4.9300000000000004E-3</c:v>
                </c:pt>
                <c:pt idx="1867">
                  <c:v>-4.3499999999999997E-3</c:v>
                </c:pt>
                <c:pt idx="1868">
                  <c:v>-3.7699999999999999E-3</c:v>
                </c:pt>
                <c:pt idx="1869">
                  <c:v>-3.3E-3</c:v>
                </c:pt>
                <c:pt idx="1870">
                  <c:v>-2.6099999999999999E-3</c:v>
                </c:pt>
                <c:pt idx="1871">
                  <c:v>-2.3E-3</c:v>
                </c:pt>
                <c:pt idx="1872">
                  <c:v>-1.8699999999999999E-3</c:v>
                </c:pt>
                <c:pt idx="1873">
                  <c:v>-1.5100000000000001E-3</c:v>
                </c:pt>
                <c:pt idx="1874">
                  <c:v>-1.1900000000000001E-3</c:v>
                </c:pt>
                <c:pt idx="1875">
                  <c:v>-9.7999999999999997E-4</c:v>
                </c:pt>
                <c:pt idx="1876">
                  <c:v>-6.6E-4</c:v>
                </c:pt>
                <c:pt idx="1877">
                  <c:v>-6.0999999999999997E-4</c:v>
                </c:pt>
                <c:pt idx="1878">
                  <c:v>-5.5999999999999995E-4</c:v>
                </c:pt>
                <c:pt idx="1879">
                  <c:v>-5.0000000000000001E-4</c:v>
                </c:pt>
                <c:pt idx="1880">
                  <c:v>-4.4999999999999999E-4</c:v>
                </c:pt>
                <c:pt idx="1881">
                  <c:v>-5.5999999999999995E-4</c:v>
                </c:pt>
                <c:pt idx="1882">
                  <c:v>-7.2000000000000005E-4</c:v>
                </c:pt>
                <c:pt idx="1883">
                  <c:v>-8.7000000000000001E-4</c:v>
                </c:pt>
                <c:pt idx="1884">
                  <c:v>-8.7000000000000001E-4</c:v>
                </c:pt>
                <c:pt idx="1885">
                  <c:v>-1.08E-3</c:v>
                </c:pt>
                <c:pt idx="1886">
                  <c:v>-1.2999999999999999E-3</c:v>
                </c:pt>
                <c:pt idx="1887">
                  <c:v>-1.4499999999999999E-3</c:v>
                </c:pt>
                <c:pt idx="1888">
                  <c:v>-1.6100000000000001E-3</c:v>
                </c:pt>
                <c:pt idx="1889">
                  <c:v>-1.82E-3</c:v>
                </c:pt>
                <c:pt idx="1890">
                  <c:v>-1.8699999999999999E-3</c:v>
                </c:pt>
                <c:pt idx="1891">
                  <c:v>-1.98E-3</c:v>
                </c:pt>
                <c:pt idx="1892">
                  <c:v>-2.0899999999999998E-3</c:v>
                </c:pt>
                <c:pt idx="1893">
                  <c:v>-2.3E-3</c:v>
                </c:pt>
                <c:pt idx="1894">
                  <c:v>-2.3999999999999998E-3</c:v>
                </c:pt>
                <c:pt idx="1895">
                  <c:v>-2.4499999999999999E-3</c:v>
                </c:pt>
                <c:pt idx="1896">
                  <c:v>-2.3999999999999998E-3</c:v>
                </c:pt>
                <c:pt idx="1897">
                  <c:v>-2.5100000000000001E-3</c:v>
                </c:pt>
                <c:pt idx="1898">
                  <c:v>-2.3999999999999998E-3</c:v>
                </c:pt>
                <c:pt idx="1899">
                  <c:v>-2.4499999999999999E-3</c:v>
                </c:pt>
                <c:pt idx="1900">
                  <c:v>-2.3E-3</c:v>
                </c:pt>
                <c:pt idx="1901">
                  <c:v>-2.3500000000000001E-3</c:v>
                </c:pt>
                <c:pt idx="1902">
                  <c:v>-2.0899999999999998E-3</c:v>
                </c:pt>
                <c:pt idx="1903">
                  <c:v>-2.0899999999999998E-3</c:v>
                </c:pt>
                <c:pt idx="1904">
                  <c:v>-1.8699999999999999E-3</c:v>
                </c:pt>
                <c:pt idx="1905">
                  <c:v>-1.7700000000000001E-3</c:v>
                </c:pt>
                <c:pt idx="1906">
                  <c:v>-1.56E-3</c:v>
                </c:pt>
                <c:pt idx="1907">
                  <c:v>-1.4499999999999999E-3</c:v>
                </c:pt>
                <c:pt idx="1908">
                  <c:v>-1.24E-3</c:v>
                </c:pt>
                <c:pt idx="1909">
                  <c:v>-1.14E-3</c:v>
                </c:pt>
                <c:pt idx="1910">
                  <c:v>-1.0300000000000001E-3</c:v>
                </c:pt>
                <c:pt idx="1911">
                  <c:v>-9.7999999999999997E-4</c:v>
                </c:pt>
                <c:pt idx="1912">
                  <c:v>-7.6999999999999996E-4</c:v>
                </c:pt>
                <c:pt idx="1913">
                  <c:v>-7.2000000000000005E-4</c:v>
                </c:pt>
                <c:pt idx="1914">
                  <c:v>-6.6E-4</c:v>
                </c:pt>
                <c:pt idx="1915">
                  <c:v>-5.5999999999999995E-4</c:v>
                </c:pt>
                <c:pt idx="1916">
                  <c:v>-5.0000000000000001E-4</c:v>
                </c:pt>
                <c:pt idx="1917">
                  <c:v>-5.0000000000000001E-4</c:v>
                </c:pt>
                <c:pt idx="1918">
                  <c:v>-5.5999999999999995E-4</c:v>
                </c:pt>
                <c:pt idx="1919">
                  <c:v>-5.0000000000000001E-4</c:v>
                </c:pt>
                <c:pt idx="1920">
                  <c:v>-5.5999999999999995E-4</c:v>
                </c:pt>
                <c:pt idx="1921">
                  <c:v>-5.5999999999999995E-4</c:v>
                </c:pt>
                <c:pt idx="1922">
                  <c:v>-6.0999999999999997E-4</c:v>
                </c:pt>
                <c:pt idx="1923">
                  <c:v>-6.6E-4</c:v>
                </c:pt>
                <c:pt idx="1924">
                  <c:v>-6.0999999999999997E-4</c:v>
                </c:pt>
                <c:pt idx="1925">
                  <c:v>-6.6E-4</c:v>
                </c:pt>
                <c:pt idx="1926">
                  <c:v>-7.6999999999999996E-4</c:v>
                </c:pt>
                <c:pt idx="1927">
                  <c:v>-7.2000000000000005E-4</c:v>
                </c:pt>
                <c:pt idx="1928">
                  <c:v>-6.6E-4</c:v>
                </c:pt>
                <c:pt idx="1929">
                  <c:v>-7.6999999999999996E-4</c:v>
                </c:pt>
                <c:pt idx="1930">
                  <c:v>-7.2000000000000005E-4</c:v>
                </c:pt>
                <c:pt idx="1931">
                  <c:v>-7.2000000000000005E-4</c:v>
                </c:pt>
                <c:pt idx="1932">
                  <c:v>-6.6E-4</c:v>
                </c:pt>
                <c:pt idx="1933">
                  <c:v>-7.2000000000000005E-4</c:v>
                </c:pt>
                <c:pt idx="1934">
                  <c:v>-5.5999999999999995E-4</c:v>
                </c:pt>
                <c:pt idx="1935">
                  <c:v>-4.0000000000000002E-4</c:v>
                </c:pt>
                <c:pt idx="1936">
                  <c:v>-2.9E-4</c:v>
                </c:pt>
                <c:pt idx="1937">
                  <c:v>-1.3999999999999999E-4</c:v>
                </c:pt>
                <c:pt idx="1938">
                  <c:v>2.0000000000000002E-5</c:v>
                </c:pt>
                <c:pt idx="1939">
                  <c:v>1.2999999999999999E-4</c:v>
                </c:pt>
                <c:pt idx="1940">
                  <c:v>3.4000000000000002E-4</c:v>
                </c:pt>
                <c:pt idx="1941">
                  <c:v>5.0000000000000001E-4</c:v>
                </c:pt>
                <c:pt idx="1942">
                  <c:v>6.4999999999999997E-4</c:v>
                </c:pt>
                <c:pt idx="1943">
                  <c:v>8.7000000000000001E-4</c:v>
                </c:pt>
                <c:pt idx="1944">
                  <c:v>1.1800000000000001E-3</c:v>
                </c:pt>
                <c:pt idx="1945">
                  <c:v>1.2899999999999999E-3</c:v>
                </c:pt>
                <c:pt idx="1946">
                  <c:v>1.6000000000000001E-3</c:v>
                </c:pt>
                <c:pt idx="1947">
                  <c:v>1.7600000000000001E-3</c:v>
                </c:pt>
                <c:pt idx="1948">
                  <c:v>1.97E-3</c:v>
                </c:pt>
                <c:pt idx="1949">
                  <c:v>2.1800000000000001E-3</c:v>
                </c:pt>
                <c:pt idx="1950">
                  <c:v>2.3900000000000002E-3</c:v>
                </c:pt>
                <c:pt idx="1951">
                  <c:v>2.5500000000000002E-3</c:v>
                </c:pt>
                <c:pt idx="1952">
                  <c:v>2.7599999999999999E-3</c:v>
                </c:pt>
                <c:pt idx="1953">
                  <c:v>2.9199999999999999E-3</c:v>
                </c:pt>
                <c:pt idx="1954">
                  <c:v>3.0799999999999998E-3</c:v>
                </c:pt>
                <c:pt idx="1955">
                  <c:v>3.29E-3</c:v>
                </c:pt>
                <c:pt idx="1956">
                  <c:v>3.3899999999999998E-3</c:v>
                </c:pt>
                <c:pt idx="1957">
                  <c:v>3.5000000000000001E-3</c:v>
                </c:pt>
                <c:pt idx="1958">
                  <c:v>3.6600000000000001E-3</c:v>
                </c:pt>
                <c:pt idx="1959">
                  <c:v>3.82E-3</c:v>
                </c:pt>
                <c:pt idx="1960">
                  <c:v>3.9199999999999999E-3</c:v>
                </c:pt>
                <c:pt idx="1961">
                  <c:v>4.0800000000000003E-3</c:v>
                </c:pt>
                <c:pt idx="1962">
                  <c:v>4.1799999999999997E-3</c:v>
                </c:pt>
                <c:pt idx="1963">
                  <c:v>4.3400000000000001E-3</c:v>
                </c:pt>
                <c:pt idx="1964">
                  <c:v>4.4999999999999997E-3</c:v>
                </c:pt>
                <c:pt idx="1965">
                  <c:v>4.6600000000000001E-3</c:v>
                </c:pt>
                <c:pt idx="1966">
                  <c:v>4.7099999999999998E-3</c:v>
                </c:pt>
                <c:pt idx="1967">
                  <c:v>4.8199999999999996E-3</c:v>
                </c:pt>
                <c:pt idx="1968">
                  <c:v>4.9800000000000001E-3</c:v>
                </c:pt>
                <c:pt idx="1969">
                  <c:v>5.0299999999999997E-3</c:v>
                </c:pt>
                <c:pt idx="1970">
                  <c:v>5.13E-3</c:v>
                </c:pt>
                <c:pt idx="1971">
                  <c:v>5.2900000000000004E-3</c:v>
                </c:pt>
                <c:pt idx="1972">
                  <c:v>5.3400000000000001E-3</c:v>
                </c:pt>
                <c:pt idx="1973">
                  <c:v>5.4000000000000003E-3</c:v>
                </c:pt>
                <c:pt idx="1974">
                  <c:v>5.4999999999999997E-3</c:v>
                </c:pt>
                <c:pt idx="1975">
                  <c:v>5.4999999999999997E-3</c:v>
                </c:pt>
                <c:pt idx="1976">
                  <c:v>5.4999999999999997E-3</c:v>
                </c:pt>
                <c:pt idx="1977">
                  <c:v>5.5500000000000002E-3</c:v>
                </c:pt>
                <c:pt idx="1978">
                  <c:v>5.45E-3</c:v>
                </c:pt>
                <c:pt idx="1979">
                  <c:v>5.3400000000000001E-3</c:v>
                </c:pt>
                <c:pt idx="1980">
                  <c:v>5.2399999999999999E-3</c:v>
                </c:pt>
                <c:pt idx="1981">
                  <c:v>5.0800000000000003E-3</c:v>
                </c:pt>
                <c:pt idx="1982">
                  <c:v>4.9800000000000001E-3</c:v>
                </c:pt>
                <c:pt idx="1983">
                  <c:v>4.6100000000000004E-3</c:v>
                </c:pt>
                <c:pt idx="1984">
                  <c:v>4.2900000000000004E-3</c:v>
                </c:pt>
                <c:pt idx="1985">
                  <c:v>4.0299999999999997E-3</c:v>
                </c:pt>
                <c:pt idx="1986">
                  <c:v>3.6099999999999999E-3</c:v>
                </c:pt>
                <c:pt idx="1987">
                  <c:v>3.13E-3</c:v>
                </c:pt>
                <c:pt idx="1988">
                  <c:v>2.7100000000000002E-3</c:v>
                </c:pt>
                <c:pt idx="1989">
                  <c:v>2.1800000000000001E-3</c:v>
                </c:pt>
                <c:pt idx="1990">
                  <c:v>1.6000000000000001E-3</c:v>
                </c:pt>
                <c:pt idx="1991">
                  <c:v>1.08E-3</c:v>
                </c:pt>
                <c:pt idx="1992">
                  <c:v>5.0000000000000001E-4</c:v>
                </c:pt>
                <c:pt idx="1993">
                  <c:v>-2.9E-4</c:v>
                </c:pt>
                <c:pt idx="1994">
                  <c:v>-9.3000000000000005E-4</c:v>
                </c:pt>
                <c:pt idx="1995">
                  <c:v>-1.56E-3</c:v>
                </c:pt>
                <c:pt idx="1996">
                  <c:v>-2.3E-3</c:v>
                </c:pt>
                <c:pt idx="1997">
                  <c:v>-2.98E-3</c:v>
                </c:pt>
                <c:pt idx="1998">
                  <c:v>-3.6700000000000001E-3</c:v>
                </c:pt>
                <c:pt idx="1999">
                  <c:v>-4.3499999999999997E-3</c:v>
                </c:pt>
                <c:pt idx="2000">
                  <c:v>-5.0400000000000002E-3</c:v>
                </c:pt>
                <c:pt idx="2001">
                  <c:v>-5.7200000000000003E-3</c:v>
                </c:pt>
                <c:pt idx="2002">
                  <c:v>-6.3E-3</c:v>
                </c:pt>
                <c:pt idx="2003">
                  <c:v>-6.9300000000000004E-3</c:v>
                </c:pt>
                <c:pt idx="2004">
                  <c:v>-7.5100000000000002E-3</c:v>
                </c:pt>
                <c:pt idx="2005">
                  <c:v>-8.1499999999999993E-3</c:v>
                </c:pt>
                <c:pt idx="2006">
                  <c:v>-8.5699999999999995E-3</c:v>
                </c:pt>
                <c:pt idx="2007">
                  <c:v>-9.0900000000000009E-3</c:v>
                </c:pt>
                <c:pt idx="2008">
                  <c:v>-9.4599999999999997E-3</c:v>
                </c:pt>
                <c:pt idx="2009">
                  <c:v>-9.7300000000000008E-3</c:v>
                </c:pt>
                <c:pt idx="2010">
                  <c:v>-1.0149999999999999E-2</c:v>
                </c:pt>
                <c:pt idx="2011">
                  <c:v>-1.0359999999999999E-2</c:v>
                </c:pt>
                <c:pt idx="2012">
                  <c:v>-1.0619999999999999E-2</c:v>
                </c:pt>
                <c:pt idx="2013">
                  <c:v>-1.094E-2</c:v>
                </c:pt>
                <c:pt idx="2014">
                  <c:v>-1.11E-2</c:v>
                </c:pt>
                <c:pt idx="2015">
                  <c:v>-1.125E-2</c:v>
                </c:pt>
                <c:pt idx="2016">
                  <c:v>-1.141E-2</c:v>
                </c:pt>
                <c:pt idx="2017">
                  <c:v>-1.141E-2</c:v>
                </c:pt>
                <c:pt idx="2018">
                  <c:v>-1.141E-2</c:v>
                </c:pt>
                <c:pt idx="2019">
                  <c:v>-1.162E-2</c:v>
                </c:pt>
                <c:pt idx="2020">
                  <c:v>-1.1679999999999999E-2</c:v>
                </c:pt>
                <c:pt idx="2021">
                  <c:v>-1.1730000000000001E-2</c:v>
                </c:pt>
                <c:pt idx="2022">
                  <c:v>-1.1730000000000001E-2</c:v>
                </c:pt>
                <c:pt idx="2023">
                  <c:v>-1.183E-2</c:v>
                </c:pt>
                <c:pt idx="2024">
                  <c:v>-1.1730000000000001E-2</c:v>
                </c:pt>
                <c:pt idx="2025">
                  <c:v>-1.1990000000000001E-2</c:v>
                </c:pt>
                <c:pt idx="2026">
                  <c:v>-1.1990000000000001E-2</c:v>
                </c:pt>
                <c:pt idx="2027">
                  <c:v>-1.21E-2</c:v>
                </c:pt>
                <c:pt idx="2028">
                  <c:v>-1.2200000000000001E-2</c:v>
                </c:pt>
                <c:pt idx="2029">
                  <c:v>-1.231E-2</c:v>
                </c:pt>
                <c:pt idx="2030">
                  <c:v>-1.2409999999999999E-2</c:v>
                </c:pt>
                <c:pt idx="2031">
                  <c:v>-1.2619999999999999E-2</c:v>
                </c:pt>
                <c:pt idx="2032">
                  <c:v>-1.273E-2</c:v>
                </c:pt>
                <c:pt idx="2033">
                  <c:v>-1.2840000000000001E-2</c:v>
                </c:pt>
                <c:pt idx="2034">
                  <c:v>-1.3050000000000001E-2</c:v>
                </c:pt>
                <c:pt idx="2035">
                  <c:v>-1.315E-2</c:v>
                </c:pt>
                <c:pt idx="2036">
                  <c:v>-1.32E-2</c:v>
                </c:pt>
                <c:pt idx="2037">
                  <c:v>-1.3520000000000001E-2</c:v>
                </c:pt>
                <c:pt idx="2038">
                  <c:v>-1.357E-2</c:v>
                </c:pt>
                <c:pt idx="2039">
                  <c:v>-1.357E-2</c:v>
                </c:pt>
                <c:pt idx="2040">
                  <c:v>-1.3679999999999999E-2</c:v>
                </c:pt>
                <c:pt idx="2041">
                  <c:v>-1.3780000000000001E-2</c:v>
                </c:pt>
                <c:pt idx="2042">
                  <c:v>-1.3729999999999999E-2</c:v>
                </c:pt>
                <c:pt idx="2043">
                  <c:v>-1.3729999999999999E-2</c:v>
                </c:pt>
                <c:pt idx="2044">
                  <c:v>-1.363E-2</c:v>
                </c:pt>
                <c:pt idx="2045">
                  <c:v>-1.357E-2</c:v>
                </c:pt>
                <c:pt idx="2046">
                  <c:v>-1.336E-2</c:v>
                </c:pt>
                <c:pt idx="2047">
                  <c:v>-1.3050000000000001E-2</c:v>
                </c:pt>
                <c:pt idx="2048">
                  <c:v>-1.273E-2</c:v>
                </c:pt>
                <c:pt idx="2049">
                  <c:v>-1.231E-2</c:v>
                </c:pt>
                <c:pt idx="2050">
                  <c:v>-1.189E-2</c:v>
                </c:pt>
                <c:pt idx="2051">
                  <c:v>-1.141E-2</c:v>
                </c:pt>
                <c:pt idx="2052">
                  <c:v>-1.089E-2</c:v>
                </c:pt>
                <c:pt idx="2053">
                  <c:v>-1.0359999999999999E-2</c:v>
                </c:pt>
                <c:pt idx="2054">
                  <c:v>-9.6200000000000001E-3</c:v>
                </c:pt>
                <c:pt idx="2055">
                  <c:v>-8.94E-3</c:v>
                </c:pt>
                <c:pt idx="2056">
                  <c:v>-8.2000000000000007E-3</c:v>
                </c:pt>
                <c:pt idx="2057">
                  <c:v>-7.4099999999999999E-3</c:v>
                </c:pt>
                <c:pt idx="2058">
                  <c:v>-6.62E-3</c:v>
                </c:pt>
                <c:pt idx="2059">
                  <c:v>-5.77E-3</c:v>
                </c:pt>
                <c:pt idx="2060">
                  <c:v>-4.9800000000000001E-3</c:v>
                </c:pt>
                <c:pt idx="2061">
                  <c:v>-4.2500000000000003E-3</c:v>
                </c:pt>
                <c:pt idx="2062">
                  <c:v>-3.3E-3</c:v>
                </c:pt>
                <c:pt idx="2063">
                  <c:v>-2.5100000000000001E-3</c:v>
                </c:pt>
                <c:pt idx="2064">
                  <c:v>-1.82E-3</c:v>
                </c:pt>
                <c:pt idx="2065">
                  <c:v>-1.0300000000000001E-3</c:v>
                </c:pt>
                <c:pt idx="2066">
                  <c:v>-2.9E-4</c:v>
                </c:pt>
                <c:pt idx="2067">
                  <c:v>3.4000000000000002E-4</c:v>
                </c:pt>
                <c:pt idx="2068">
                  <c:v>9.2000000000000003E-4</c:v>
                </c:pt>
                <c:pt idx="2069">
                  <c:v>1.4400000000000001E-3</c:v>
                </c:pt>
                <c:pt idx="2070">
                  <c:v>2.0200000000000001E-3</c:v>
                </c:pt>
                <c:pt idx="2071">
                  <c:v>2.4499999999999999E-3</c:v>
                </c:pt>
                <c:pt idx="2072">
                  <c:v>2.81E-3</c:v>
                </c:pt>
                <c:pt idx="2073">
                  <c:v>2.97E-3</c:v>
                </c:pt>
                <c:pt idx="2074">
                  <c:v>3.2399999999999998E-3</c:v>
                </c:pt>
                <c:pt idx="2075">
                  <c:v>3.3899999999999998E-3</c:v>
                </c:pt>
                <c:pt idx="2076">
                  <c:v>3.5000000000000001E-3</c:v>
                </c:pt>
                <c:pt idx="2077">
                  <c:v>3.4499999999999999E-3</c:v>
                </c:pt>
                <c:pt idx="2078">
                  <c:v>3.3400000000000001E-3</c:v>
                </c:pt>
                <c:pt idx="2079">
                  <c:v>3.29E-3</c:v>
                </c:pt>
                <c:pt idx="2080">
                  <c:v>2.97E-3</c:v>
                </c:pt>
                <c:pt idx="2081">
                  <c:v>2.8700000000000002E-3</c:v>
                </c:pt>
                <c:pt idx="2082">
                  <c:v>2.5500000000000002E-3</c:v>
                </c:pt>
                <c:pt idx="2083">
                  <c:v>2.2399999999999998E-3</c:v>
                </c:pt>
                <c:pt idx="2084">
                  <c:v>1.92E-3</c:v>
                </c:pt>
                <c:pt idx="2085">
                  <c:v>1.5499999999999999E-3</c:v>
                </c:pt>
                <c:pt idx="2086">
                  <c:v>1.1299999999999999E-3</c:v>
                </c:pt>
                <c:pt idx="2087">
                  <c:v>7.6000000000000004E-4</c:v>
                </c:pt>
                <c:pt idx="2088">
                  <c:v>5.0000000000000001E-4</c:v>
                </c:pt>
                <c:pt idx="2089">
                  <c:v>6.9999999999999994E-5</c:v>
                </c:pt>
                <c:pt idx="2090">
                  <c:v>-2.9E-4</c:v>
                </c:pt>
                <c:pt idx="2091">
                  <c:v>-5.5999999999999995E-4</c:v>
                </c:pt>
                <c:pt idx="2092">
                  <c:v>-9.3000000000000005E-4</c:v>
                </c:pt>
                <c:pt idx="2093">
                  <c:v>-1.14E-3</c:v>
                </c:pt>
                <c:pt idx="2094">
                  <c:v>-1.3500000000000001E-3</c:v>
                </c:pt>
                <c:pt idx="2095">
                  <c:v>-1.5100000000000001E-3</c:v>
                </c:pt>
                <c:pt idx="2096">
                  <c:v>-1.6100000000000001E-3</c:v>
                </c:pt>
                <c:pt idx="2097">
                  <c:v>-1.72E-3</c:v>
                </c:pt>
                <c:pt idx="2098">
                  <c:v>-1.7700000000000001E-3</c:v>
                </c:pt>
                <c:pt idx="2099">
                  <c:v>-1.72E-3</c:v>
                </c:pt>
                <c:pt idx="2100">
                  <c:v>-1.6100000000000001E-3</c:v>
                </c:pt>
                <c:pt idx="2101">
                  <c:v>-1.5100000000000001E-3</c:v>
                </c:pt>
                <c:pt idx="2102">
                  <c:v>-1.5100000000000001E-3</c:v>
                </c:pt>
                <c:pt idx="2103">
                  <c:v>-1.1900000000000001E-3</c:v>
                </c:pt>
                <c:pt idx="2104">
                  <c:v>-1.0300000000000001E-3</c:v>
                </c:pt>
                <c:pt idx="2105">
                  <c:v>-9.3000000000000005E-4</c:v>
                </c:pt>
                <c:pt idx="2106">
                  <c:v>-6.6E-4</c:v>
                </c:pt>
                <c:pt idx="2107">
                  <c:v>-3.5E-4</c:v>
                </c:pt>
                <c:pt idx="2108">
                  <c:v>2.0000000000000002E-5</c:v>
                </c:pt>
                <c:pt idx="2109">
                  <c:v>2.3000000000000001E-4</c:v>
                </c:pt>
                <c:pt idx="2110">
                  <c:v>5.9999999999999995E-4</c:v>
                </c:pt>
                <c:pt idx="2111">
                  <c:v>8.7000000000000001E-4</c:v>
                </c:pt>
                <c:pt idx="2112">
                  <c:v>1.1299999999999999E-3</c:v>
                </c:pt>
                <c:pt idx="2113">
                  <c:v>1.39E-3</c:v>
                </c:pt>
                <c:pt idx="2114">
                  <c:v>1.66E-3</c:v>
                </c:pt>
                <c:pt idx="2115">
                  <c:v>1.92E-3</c:v>
                </c:pt>
                <c:pt idx="2116">
                  <c:v>2.0799999999999998E-3</c:v>
                </c:pt>
                <c:pt idx="2117">
                  <c:v>2.2399999999999998E-3</c:v>
                </c:pt>
                <c:pt idx="2118">
                  <c:v>2.3900000000000002E-3</c:v>
                </c:pt>
                <c:pt idx="2119">
                  <c:v>2.3900000000000002E-3</c:v>
                </c:pt>
                <c:pt idx="2120">
                  <c:v>2.5999999999999999E-3</c:v>
                </c:pt>
                <c:pt idx="2121">
                  <c:v>2.5500000000000002E-3</c:v>
                </c:pt>
                <c:pt idx="2122">
                  <c:v>2.5500000000000002E-3</c:v>
                </c:pt>
                <c:pt idx="2123">
                  <c:v>2.5000000000000001E-3</c:v>
                </c:pt>
                <c:pt idx="2124">
                  <c:v>2.3900000000000002E-3</c:v>
                </c:pt>
                <c:pt idx="2125">
                  <c:v>2.2899999999999999E-3</c:v>
                </c:pt>
                <c:pt idx="2126">
                  <c:v>2.1299999999999999E-3</c:v>
                </c:pt>
                <c:pt idx="2127">
                  <c:v>1.92E-3</c:v>
                </c:pt>
                <c:pt idx="2128">
                  <c:v>1.7099999999999999E-3</c:v>
                </c:pt>
                <c:pt idx="2129">
                  <c:v>1.5499999999999999E-3</c:v>
                </c:pt>
                <c:pt idx="2130">
                  <c:v>1.1800000000000001E-3</c:v>
                </c:pt>
                <c:pt idx="2131">
                  <c:v>9.2000000000000003E-4</c:v>
                </c:pt>
                <c:pt idx="2132">
                  <c:v>5.9999999999999995E-4</c:v>
                </c:pt>
                <c:pt idx="2133">
                  <c:v>3.4000000000000002E-4</c:v>
                </c:pt>
                <c:pt idx="2134">
                  <c:v>2.0000000000000002E-5</c:v>
                </c:pt>
                <c:pt idx="2135">
                  <c:v>-4.4999999999999999E-4</c:v>
                </c:pt>
                <c:pt idx="2136">
                  <c:v>-7.6999999999999996E-4</c:v>
                </c:pt>
                <c:pt idx="2137">
                  <c:v>-1.24E-3</c:v>
                </c:pt>
                <c:pt idx="2138">
                  <c:v>-1.4499999999999999E-3</c:v>
                </c:pt>
                <c:pt idx="2139">
                  <c:v>-1.8699999999999999E-3</c:v>
                </c:pt>
                <c:pt idx="2140">
                  <c:v>-2.14E-3</c:v>
                </c:pt>
                <c:pt idx="2141">
                  <c:v>-2.4499999999999999E-3</c:v>
                </c:pt>
                <c:pt idx="2142">
                  <c:v>-2.82E-3</c:v>
                </c:pt>
                <c:pt idx="2143">
                  <c:v>-3.1900000000000001E-3</c:v>
                </c:pt>
                <c:pt idx="2144">
                  <c:v>-3.5599999999999998E-3</c:v>
                </c:pt>
                <c:pt idx="2145">
                  <c:v>-3.7200000000000002E-3</c:v>
                </c:pt>
                <c:pt idx="2146">
                  <c:v>-3.98E-3</c:v>
                </c:pt>
                <c:pt idx="2147">
                  <c:v>-4.2500000000000003E-3</c:v>
                </c:pt>
                <c:pt idx="2148">
                  <c:v>-4.5100000000000001E-3</c:v>
                </c:pt>
                <c:pt idx="2149">
                  <c:v>-4.6100000000000004E-3</c:v>
                </c:pt>
                <c:pt idx="2150">
                  <c:v>-4.8300000000000001E-3</c:v>
                </c:pt>
                <c:pt idx="2151">
                  <c:v>-5.0400000000000002E-3</c:v>
                </c:pt>
                <c:pt idx="2152">
                  <c:v>-5.0899999999999999E-3</c:v>
                </c:pt>
                <c:pt idx="2153">
                  <c:v>-5.1399999999999996E-3</c:v>
                </c:pt>
                <c:pt idx="2154">
                  <c:v>-5.3E-3</c:v>
                </c:pt>
                <c:pt idx="2155">
                  <c:v>-5.2500000000000003E-3</c:v>
                </c:pt>
                <c:pt idx="2156">
                  <c:v>-5.3E-3</c:v>
                </c:pt>
                <c:pt idx="2157">
                  <c:v>-5.1900000000000002E-3</c:v>
                </c:pt>
                <c:pt idx="2158">
                  <c:v>-5.1900000000000002E-3</c:v>
                </c:pt>
                <c:pt idx="2159">
                  <c:v>-5.0899999999999999E-3</c:v>
                </c:pt>
                <c:pt idx="2160">
                  <c:v>-4.9800000000000001E-3</c:v>
                </c:pt>
                <c:pt idx="2161">
                  <c:v>-4.8799999999999998E-3</c:v>
                </c:pt>
                <c:pt idx="2162">
                  <c:v>-4.6699999999999997E-3</c:v>
                </c:pt>
                <c:pt idx="2163">
                  <c:v>-4.4000000000000003E-3</c:v>
                </c:pt>
                <c:pt idx="2164">
                  <c:v>-4.0899999999999999E-3</c:v>
                </c:pt>
                <c:pt idx="2165">
                  <c:v>-3.8800000000000002E-3</c:v>
                </c:pt>
                <c:pt idx="2166">
                  <c:v>-3.6099999999999999E-3</c:v>
                </c:pt>
                <c:pt idx="2167">
                  <c:v>-3.3500000000000001E-3</c:v>
                </c:pt>
                <c:pt idx="2168">
                  <c:v>-2.98E-3</c:v>
                </c:pt>
                <c:pt idx="2169">
                  <c:v>-2.7200000000000002E-3</c:v>
                </c:pt>
                <c:pt idx="2170">
                  <c:v>-2.3500000000000001E-3</c:v>
                </c:pt>
                <c:pt idx="2171">
                  <c:v>-1.9300000000000001E-3</c:v>
                </c:pt>
                <c:pt idx="2172">
                  <c:v>-1.56E-3</c:v>
                </c:pt>
                <c:pt idx="2173">
                  <c:v>-1.2999999999999999E-3</c:v>
                </c:pt>
                <c:pt idx="2174">
                  <c:v>-8.7000000000000001E-4</c:v>
                </c:pt>
                <c:pt idx="2175">
                  <c:v>-5.0000000000000001E-4</c:v>
                </c:pt>
                <c:pt idx="2176">
                  <c:v>-1.3999999999999999E-4</c:v>
                </c:pt>
                <c:pt idx="2177">
                  <c:v>1.2999999999999999E-4</c:v>
                </c:pt>
                <c:pt idx="2178">
                  <c:v>5.5000000000000003E-4</c:v>
                </c:pt>
                <c:pt idx="2179">
                  <c:v>8.7000000000000001E-4</c:v>
                </c:pt>
                <c:pt idx="2180">
                  <c:v>1.23E-3</c:v>
                </c:pt>
                <c:pt idx="2181">
                  <c:v>1.39E-3</c:v>
                </c:pt>
                <c:pt idx="2182">
                  <c:v>1.7600000000000001E-3</c:v>
                </c:pt>
                <c:pt idx="2183">
                  <c:v>2.0200000000000001E-3</c:v>
                </c:pt>
                <c:pt idx="2184">
                  <c:v>2.1800000000000001E-3</c:v>
                </c:pt>
                <c:pt idx="2185">
                  <c:v>2.2899999999999999E-3</c:v>
                </c:pt>
                <c:pt idx="2186">
                  <c:v>2.5500000000000002E-3</c:v>
                </c:pt>
                <c:pt idx="2187">
                  <c:v>2.7599999999999999E-3</c:v>
                </c:pt>
                <c:pt idx="2188">
                  <c:v>2.97E-3</c:v>
                </c:pt>
                <c:pt idx="2189">
                  <c:v>2.97E-3</c:v>
                </c:pt>
                <c:pt idx="2190">
                  <c:v>3.13E-3</c:v>
                </c:pt>
                <c:pt idx="2191">
                  <c:v>3.1800000000000001E-3</c:v>
                </c:pt>
                <c:pt idx="2192">
                  <c:v>3.1800000000000001E-3</c:v>
                </c:pt>
                <c:pt idx="2193">
                  <c:v>3.29E-3</c:v>
                </c:pt>
                <c:pt idx="2194">
                  <c:v>3.3400000000000001E-3</c:v>
                </c:pt>
                <c:pt idx="2195">
                  <c:v>3.3400000000000001E-3</c:v>
                </c:pt>
                <c:pt idx="2196">
                  <c:v>3.4499999999999999E-3</c:v>
                </c:pt>
                <c:pt idx="2197">
                  <c:v>3.3400000000000001E-3</c:v>
                </c:pt>
                <c:pt idx="2198">
                  <c:v>3.3899999999999998E-3</c:v>
                </c:pt>
                <c:pt idx="2199">
                  <c:v>3.3899999999999998E-3</c:v>
                </c:pt>
                <c:pt idx="2200">
                  <c:v>3.5000000000000001E-3</c:v>
                </c:pt>
                <c:pt idx="2201">
                  <c:v>3.5000000000000001E-3</c:v>
                </c:pt>
                <c:pt idx="2202">
                  <c:v>3.4499999999999999E-3</c:v>
                </c:pt>
                <c:pt idx="2203">
                  <c:v>3.4499999999999999E-3</c:v>
                </c:pt>
                <c:pt idx="2204">
                  <c:v>3.5500000000000002E-3</c:v>
                </c:pt>
                <c:pt idx="2205">
                  <c:v>3.5000000000000001E-3</c:v>
                </c:pt>
                <c:pt idx="2206">
                  <c:v>3.5500000000000002E-3</c:v>
                </c:pt>
                <c:pt idx="2207">
                  <c:v>3.6099999999999999E-3</c:v>
                </c:pt>
                <c:pt idx="2208">
                  <c:v>3.5000000000000001E-3</c:v>
                </c:pt>
                <c:pt idx="2209">
                  <c:v>3.6600000000000001E-3</c:v>
                </c:pt>
                <c:pt idx="2210">
                  <c:v>3.7100000000000002E-3</c:v>
                </c:pt>
                <c:pt idx="2211">
                  <c:v>3.7599999999999999E-3</c:v>
                </c:pt>
                <c:pt idx="2212">
                  <c:v>3.7599999999999999E-3</c:v>
                </c:pt>
                <c:pt idx="2213">
                  <c:v>3.82E-3</c:v>
                </c:pt>
                <c:pt idx="2214">
                  <c:v>3.82E-3</c:v>
                </c:pt>
                <c:pt idx="2215">
                  <c:v>3.8700000000000002E-3</c:v>
                </c:pt>
                <c:pt idx="2216">
                  <c:v>3.9199999999999999E-3</c:v>
                </c:pt>
                <c:pt idx="2217">
                  <c:v>3.82E-3</c:v>
                </c:pt>
                <c:pt idx="2218">
                  <c:v>3.8700000000000002E-3</c:v>
                </c:pt>
                <c:pt idx="2219">
                  <c:v>3.7599999999999999E-3</c:v>
                </c:pt>
                <c:pt idx="2220">
                  <c:v>3.7599999999999999E-3</c:v>
                </c:pt>
                <c:pt idx="2221">
                  <c:v>3.6099999999999999E-3</c:v>
                </c:pt>
                <c:pt idx="2222">
                  <c:v>3.5500000000000002E-3</c:v>
                </c:pt>
                <c:pt idx="2223">
                  <c:v>3.3899999999999998E-3</c:v>
                </c:pt>
                <c:pt idx="2224">
                  <c:v>3.2399999999999998E-3</c:v>
                </c:pt>
                <c:pt idx="2225">
                  <c:v>3.0300000000000001E-3</c:v>
                </c:pt>
                <c:pt idx="2226">
                  <c:v>2.8700000000000002E-3</c:v>
                </c:pt>
                <c:pt idx="2227">
                  <c:v>2.66E-3</c:v>
                </c:pt>
                <c:pt idx="2228">
                  <c:v>2.5000000000000001E-3</c:v>
                </c:pt>
                <c:pt idx="2229">
                  <c:v>2.2399999999999998E-3</c:v>
                </c:pt>
                <c:pt idx="2230">
                  <c:v>1.92E-3</c:v>
                </c:pt>
                <c:pt idx="2231">
                  <c:v>1.5499999999999999E-3</c:v>
                </c:pt>
                <c:pt idx="2232">
                  <c:v>1.2899999999999999E-3</c:v>
                </c:pt>
                <c:pt idx="2233">
                  <c:v>9.2000000000000003E-4</c:v>
                </c:pt>
                <c:pt idx="2234">
                  <c:v>5.9999999999999995E-4</c:v>
                </c:pt>
                <c:pt idx="2235">
                  <c:v>1.8000000000000001E-4</c:v>
                </c:pt>
                <c:pt idx="2236">
                  <c:v>-1.9000000000000001E-4</c:v>
                </c:pt>
                <c:pt idx="2237">
                  <c:v>-5.5999999999999995E-4</c:v>
                </c:pt>
                <c:pt idx="2238">
                  <c:v>-7.6999999999999996E-4</c:v>
                </c:pt>
                <c:pt idx="2239">
                  <c:v>-1.24E-3</c:v>
                </c:pt>
                <c:pt idx="2240">
                  <c:v>-1.6100000000000001E-3</c:v>
                </c:pt>
                <c:pt idx="2241">
                  <c:v>-1.9300000000000001E-3</c:v>
                </c:pt>
                <c:pt idx="2242">
                  <c:v>-2.2399999999999998E-3</c:v>
                </c:pt>
                <c:pt idx="2243">
                  <c:v>-2.6700000000000001E-3</c:v>
                </c:pt>
                <c:pt idx="2244">
                  <c:v>-2.9299999999999999E-3</c:v>
                </c:pt>
                <c:pt idx="2245">
                  <c:v>-3.1900000000000001E-3</c:v>
                </c:pt>
                <c:pt idx="2246">
                  <c:v>-3.46E-3</c:v>
                </c:pt>
                <c:pt idx="2247">
                  <c:v>-3.7699999999999999E-3</c:v>
                </c:pt>
                <c:pt idx="2248">
                  <c:v>-3.9300000000000003E-3</c:v>
                </c:pt>
                <c:pt idx="2249">
                  <c:v>-4.1399999999999996E-3</c:v>
                </c:pt>
                <c:pt idx="2250">
                  <c:v>-4.4000000000000003E-3</c:v>
                </c:pt>
                <c:pt idx="2251">
                  <c:v>-4.5599999999999998E-3</c:v>
                </c:pt>
                <c:pt idx="2252">
                  <c:v>-4.7200000000000002E-3</c:v>
                </c:pt>
                <c:pt idx="2253">
                  <c:v>-4.8300000000000001E-3</c:v>
                </c:pt>
                <c:pt idx="2254">
                  <c:v>-4.8799999999999998E-3</c:v>
                </c:pt>
                <c:pt idx="2255">
                  <c:v>-4.9300000000000004E-3</c:v>
                </c:pt>
                <c:pt idx="2256">
                  <c:v>-5.1399999999999996E-3</c:v>
                </c:pt>
                <c:pt idx="2257">
                  <c:v>-5.0899999999999999E-3</c:v>
                </c:pt>
                <c:pt idx="2258">
                  <c:v>-5.1399999999999996E-3</c:v>
                </c:pt>
                <c:pt idx="2259">
                  <c:v>-5.2500000000000003E-3</c:v>
                </c:pt>
                <c:pt idx="2260">
                  <c:v>-5.1900000000000002E-3</c:v>
                </c:pt>
                <c:pt idx="2261">
                  <c:v>-5.2500000000000003E-3</c:v>
                </c:pt>
                <c:pt idx="2262">
                  <c:v>-5.2500000000000003E-3</c:v>
                </c:pt>
                <c:pt idx="2263">
                  <c:v>-5.3E-3</c:v>
                </c:pt>
                <c:pt idx="2264">
                  <c:v>-5.4099999999999999E-3</c:v>
                </c:pt>
                <c:pt idx="2265">
                  <c:v>-5.4599999999999996E-3</c:v>
                </c:pt>
                <c:pt idx="2266">
                  <c:v>-5.5100000000000001E-3</c:v>
                </c:pt>
                <c:pt idx="2267">
                  <c:v>-5.62E-3</c:v>
                </c:pt>
                <c:pt idx="2268">
                  <c:v>-5.62E-3</c:v>
                </c:pt>
                <c:pt idx="2269">
                  <c:v>-5.8300000000000001E-3</c:v>
                </c:pt>
                <c:pt idx="2270">
                  <c:v>-5.9800000000000001E-3</c:v>
                </c:pt>
                <c:pt idx="2271">
                  <c:v>-6.1399999999999996E-3</c:v>
                </c:pt>
                <c:pt idx="2272">
                  <c:v>-6.2500000000000003E-3</c:v>
                </c:pt>
                <c:pt idx="2273">
                  <c:v>-6.4599999999999996E-3</c:v>
                </c:pt>
                <c:pt idx="2274">
                  <c:v>-6.7200000000000003E-3</c:v>
                </c:pt>
                <c:pt idx="2275">
                  <c:v>-7.0400000000000003E-3</c:v>
                </c:pt>
                <c:pt idx="2276">
                  <c:v>-7.2500000000000004E-3</c:v>
                </c:pt>
                <c:pt idx="2277">
                  <c:v>-7.62E-3</c:v>
                </c:pt>
                <c:pt idx="2278">
                  <c:v>-7.8799999999999999E-3</c:v>
                </c:pt>
                <c:pt idx="2279">
                  <c:v>-8.2500000000000004E-3</c:v>
                </c:pt>
                <c:pt idx="2280">
                  <c:v>-8.5100000000000002E-3</c:v>
                </c:pt>
                <c:pt idx="2281">
                  <c:v>-8.94E-3</c:v>
                </c:pt>
                <c:pt idx="2282">
                  <c:v>-9.2999999999999992E-3</c:v>
                </c:pt>
                <c:pt idx="2283">
                  <c:v>-9.6699999999999998E-3</c:v>
                </c:pt>
                <c:pt idx="2284">
                  <c:v>-9.9399999999999992E-3</c:v>
                </c:pt>
                <c:pt idx="2285">
                  <c:v>-1.0359999999999999E-2</c:v>
                </c:pt>
                <c:pt idx="2286">
                  <c:v>-1.073E-2</c:v>
                </c:pt>
                <c:pt idx="2287">
                  <c:v>-1.099E-2</c:v>
                </c:pt>
                <c:pt idx="2288">
                  <c:v>-1.125E-2</c:v>
                </c:pt>
                <c:pt idx="2289">
                  <c:v>-1.1520000000000001E-2</c:v>
                </c:pt>
                <c:pt idx="2290">
                  <c:v>-1.162E-2</c:v>
                </c:pt>
                <c:pt idx="2291">
                  <c:v>-1.183E-2</c:v>
                </c:pt>
                <c:pt idx="2292">
                  <c:v>-1.1990000000000001E-2</c:v>
                </c:pt>
                <c:pt idx="2293">
                  <c:v>-1.204E-2</c:v>
                </c:pt>
                <c:pt idx="2294">
                  <c:v>-1.204E-2</c:v>
                </c:pt>
                <c:pt idx="2295">
                  <c:v>-1.204E-2</c:v>
                </c:pt>
                <c:pt idx="2296">
                  <c:v>-1.189E-2</c:v>
                </c:pt>
                <c:pt idx="2297">
                  <c:v>-1.183E-2</c:v>
                </c:pt>
                <c:pt idx="2298">
                  <c:v>-1.162E-2</c:v>
                </c:pt>
                <c:pt idx="2299">
                  <c:v>-1.1310000000000001E-2</c:v>
                </c:pt>
                <c:pt idx="2300">
                  <c:v>-1.099E-2</c:v>
                </c:pt>
                <c:pt idx="2301">
                  <c:v>-1.0619999999999999E-2</c:v>
                </c:pt>
                <c:pt idx="2302">
                  <c:v>-1.025E-2</c:v>
                </c:pt>
                <c:pt idx="2303">
                  <c:v>-9.8300000000000002E-3</c:v>
                </c:pt>
                <c:pt idx="2304">
                  <c:v>-9.2999999999999992E-3</c:v>
                </c:pt>
                <c:pt idx="2305">
                  <c:v>-8.7200000000000003E-3</c:v>
                </c:pt>
                <c:pt idx="2306">
                  <c:v>-8.0400000000000003E-3</c:v>
                </c:pt>
                <c:pt idx="2307">
                  <c:v>-7.5100000000000002E-3</c:v>
                </c:pt>
                <c:pt idx="2308">
                  <c:v>-6.8799999999999998E-3</c:v>
                </c:pt>
                <c:pt idx="2309">
                  <c:v>-6.3E-3</c:v>
                </c:pt>
                <c:pt idx="2310">
                  <c:v>-5.6699999999999997E-3</c:v>
                </c:pt>
                <c:pt idx="2311">
                  <c:v>-4.9800000000000001E-3</c:v>
                </c:pt>
                <c:pt idx="2312">
                  <c:v>-4.3499999999999997E-3</c:v>
                </c:pt>
                <c:pt idx="2313">
                  <c:v>-3.7699999999999999E-3</c:v>
                </c:pt>
                <c:pt idx="2314">
                  <c:v>-3.14E-3</c:v>
                </c:pt>
                <c:pt idx="2315">
                  <c:v>-2.5100000000000001E-3</c:v>
                </c:pt>
                <c:pt idx="2316">
                  <c:v>-2.0899999999999998E-3</c:v>
                </c:pt>
                <c:pt idx="2317">
                  <c:v>-1.5100000000000001E-3</c:v>
                </c:pt>
                <c:pt idx="2318">
                  <c:v>-1.08E-3</c:v>
                </c:pt>
                <c:pt idx="2319">
                  <c:v>-6.6E-4</c:v>
                </c:pt>
                <c:pt idx="2320">
                  <c:v>-3.5E-4</c:v>
                </c:pt>
                <c:pt idx="2321">
                  <c:v>-3.0000000000000001E-5</c:v>
                </c:pt>
                <c:pt idx="2322">
                  <c:v>2.9E-4</c:v>
                </c:pt>
                <c:pt idx="2323">
                  <c:v>5.0000000000000001E-4</c:v>
                </c:pt>
                <c:pt idx="2324">
                  <c:v>6.4999999999999997E-4</c:v>
                </c:pt>
                <c:pt idx="2325">
                  <c:v>7.6000000000000004E-4</c:v>
                </c:pt>
                <c:pt idx="2326">
                  <c:v>9.2000000000000003E-4</c:v>
                </c:pt>
                <c:pt idx="2327">
                  <c:v>8.0999999999999996E-4</c:v>
                </c:pt>
                <c:pt idx="2328">
                  <c:v>8.7000000000000001E-4</c:v>
                </c:pt>
                <c:pt idx="2329">
                  <c:v>7.1000000000000002E-4</c:v>
                </c:pt>
                <c:pt idx="2330">
                  <c:v>7.1000000000000002E-4</c:v>
                </c:pt>
                <c:pt idx="2331">
                  <c:v>5.9999999999999995E-4</c:v>
                </c:pt>
                <c:pt idx="2332">
                  <c:v>5.0000000000000001E-4</c:v>
                </c:pt>
                <c:pt idx="2333">
                  <c:v>3.4000000000000002E-4</c:v>
                </c:pt>
                <c:pt idx="2334">
                  <c:v>2.3000000000000001E-4</c:v>
                </c:pt>
                <c:pt idx="2335">
                  <c:v>6.9999999999999994E-5</c:v>
                </c:pt>
                <c:pt idx="2336">
                  <c:v>-8.0000000000000007E-5</c:v>
                </c:pt>
                <c:pt idx="2337">
                  <c:v>-1.9000000000000001E-4</c:v>
                </c:pt>
                <c:pt idx="2338">
                  <c:v>-2.4000000000000001E-4</c:v>
                </c:pt>
                <c:pt idx="2339">
                  <c:v>-5.0000000000000001E-4</c:v>
                </c:pt>
                <c:pt idx="2340">
                  <c:v>-5.0000000000000001E-4</c:v>
                </c:pt>
                <c:pt idx="2341">
                  <c:v>-6.0999999999999997E-4</c:v>
                </c:pt>
                <c:pt idx="2342">
                  <c:v>-7.2000000000000005E-4</c:v>
                </c:pt>
                <c:pt idx="2343">
                  <c:v>-6.6E-4</c:v>
                </c:pt>
                <c:pt idx="2344">
                  <c:v>-6.6E-4</c:v>
                </c:pt>
                <c:pt idx="2345">
                  <c:v>-7.6999999999999996E-4</c:v>
                </c:pt>
                <c:pt idx="2346">
                  <c:v>-6.6E-4</c:v>
                </c:pt>
                <c:pt idx="2347">
                  <c:v>-6.0999999999999997E-4</c:v>
                </c:pt>
                <c:pt idx="2348">
                  <c:v>-5.0000000000000001E-4</c:v>
                </c:pt>
                <c:pt idx="2349">
                  <c:v>-4.0000000000000002E-4</c:v>
                </c:pt>
                <c:pt idx="2350">
                  <c:v>-2.9E-4</c:v>
                </c:pt>
                <c:pt idx="2351">
                  <c:v>-2.4000000000000001E-4</c:v>
                </c:pt>
                <c:pt idx="2352">
                  <c:v>-2.4000000000000001E-4</c:v>
                </c:pt>
                <c:pt idx="2353">
                  <c:v>2.0000000000000002E-5</c:v>
                </c:pt>
                <c:pt idx="2354">
                  <c:v>2.0000000000000002E-5</c:v>
                </c:pt>
                <c:pt idx="2355">
                  <c:v>6.9999999999999994E-5</c:v>
                </c:pt>
                <c:pt idx="2356">
                  <c:v>1.8000000000000001E-4</c:v>
                </c:pt>
                <c:pt idx="2357">
                  <c:v>2.3000000000000001E-4</c:v>
                </c:pt>
                <c:pt idx="2358">
                  <c:v>1.8000000000000001E-4</c:v>
                </c:pt>
                <c:pt idx="2359">
                  <c:v>1.8000000000000001E-4</c:v>
                </c:pt>
                <c:pt idx="2360">
                  <c:v>1.8000000000000001E-4</c:v>
                </c:pt>
                <c:pt idx="2361">
                  <c:v>-3.0000000000000001E-5</c:v>
                </c:pt>
                <c:pt idx="2362">
                  <c:v>-8.0000000000000007E-5</c:v>
                </c:pt>
                <c:pt idx="2363">
                  <c:v>-2.4000000000000001E-4</c:v>
                </c:pt>
                <c:pt idx="2364">
                  <c:v>-4.0000000000000002E-4</c:v>
                </c:pt>
                <c:pt idx="2365">
                  <c:v>-6.0999999999999997E-4</c:v>
                </c:pt>
                <c:pt idx="2366">
                  <c:v>-8.7000000000000001E-4</c:v>
                </c:pt>
                <c:pt idx="2367">
                  <c:v>-1.08E-3</c:v>
                </c:pt>
                <c:pt idx="2368">
                  <c:v>-1.5100000000000001E-3</c:v>
                </c:pt>
                <c:pt idx="2369">
                  <c:v>-1.7700000000000001E-3</c:v>
                </c:pt>
                <c:pt idx="2370">
                  <c:v>-2.2399999999999998E-3</c:v>
                </c:pt>
                <c:pt idx="2371">
                  <c:v>-2.6700000000000001E-3</c:v>
                </c:pt>
                <c:pt idx="2372">
                  <c:v>-3.14E-3</c:v>
                </c:pt>
                <c:pt idx="2373">
                  <c:v>-3.6099999999999999E-3</c:v>
                </c:pt>
                <c:pt idx="2374">
                  <c:v>-4.1399999999999996E-3</c:v>
                </c:pt>
                <c:pt idx="2375">
                  <c:v>-4.6699999999999997E-3</c:v>
                </c:pt>
                <c:pt idx="2376">
                  <c:v>-5.0899999999999999E-3</c:v>
                </c:pt>
                <c:pt idx="2377">
                  <c:v>-5.6699999999999997E-3</c:v>
                </c:pt>
                <c:pt idx="2378">
                  <c:v>-6.1999999999999998E-3</c:v>
                </c:pt>
                <c:pt idx="2379">
                  <c:v>-6.7799999999999996E-3</c:v>
                </c:pt>
                <c:pt idx="2380">
                  <c:v>-7.2500000000000004E-3</c:v>
                </c:pt>
                <c:pt idx="2381">
                  <c:v>-7.8300000000000002E-3</c:v>
                </c:pt>
                <c:pt idx="2382">
                  <c:v>-8.4100000000000008E-3</c:v>
                </c:pt>
                <c:pt idx="2383">
                  <c:v>-8.94E-3</c:v>
                </c:pt>
                <c:pt idx="2384">
                  <c:v>-9.5700000000000004E-3</c:v>
                </c:pt>
                <c:pt idx="2385">
                  <c:v>-1.004E-2</c:v>
                </c:pt>
                <c:pt idx="2386">
                  <c:v>-1.052E-2</c:v>
                </c:pt>
                <c:pt idx="2387">
                  <c:v>-1.099E-2</c:v>
                </c:pt>
                <c:pt idx="2388">
                  <c:v>-1.1469999999999999E-2</c:v>
                </c:pt>
                <c:pt idx="2389">
                  <c:v>-1.189E-2</c:v>
                </c:pt>
                <c:pt idx="2390">
                  <c:v>-1.247E-2</c:v>
                </c:pt>
                <c:pt idx="2391">
                  <c:v>-1.289E-2</c:v>
                </c:pt>
                <c:pt idx="2392">
                  <c:v>-1.3310000000000001E-2</c:v>
                </c:pt>
                <c:pt idx="2393">
                  <c:v>-1.3729999999999999E-2</c:v>
                </c:pt>
                <c:pt idx="2394">
                  <c:v>-1.4149999999999999E-2</c:v>
                </c:pt>
                <c:pt idx="2395">
                  <c:v>-1.447E-2</c:v>
                </c:pt>
                <c:pt idx="2396">
                  <c:v>-1.478E-2</c:v>
                </c:pt>
                <c:pt idx="2397">
                  <c:v>-1.5100000000000001E-2</c:v>
                </c:pt>
                <c:pt idx="2398">
                  <c:v>-1.5469999999999999E-2</c:v>
                </c:pt>
                <c:pt idx="2399">
                  <c:v>-1.5730000000000001E-2</c:v>
                </c:pt>
                <c:pt idx="2400">
                  <c:v>-1.61E-2</c:v>
                </c:pt>
                <c:pt idx="2401">
                  <c:v>-1.6420000000000001E-2</c:v>
                </c:pt>
                <c:pt idx="2402">
                  <c:v>-1.6580000000000001E-2</c:v>
                </c:pt>
                <c:pt idx="2403">
                  <c:v>-1.6889999999999999E-2</c:v>
                </c:pt>
                <c:pt idx="2404">
                  <c:v>-1.7049999999999999E-2</c:v>
                </c:pt>
                <c:pt idx="2405">
                  <c:v>-1.7260000000000001E-2</c:v>
                </c:pt>
                <c:pt idx="2406">
                  <c:v>-1.7420000000000001E-2</c:v>
                </c:pt>
                <c:pt idx="2407">
                  <c:v>-1.7579999999999998E-2</c:v>
                </c:pt>
                <c:pt idx="2408">
                  <c:v>-1.7579999999999998E-2</c:v>
                </c:pt>
                <c:pt idx="2409">
                  <c:v>-1.7739999999999999E-2</c:v>
                </c:pt>
                <c:pt idx="2410">
                  <c:v>-1.779E-2</c:v>
                </c:pt>
                <c:pt idx="2411">
                  <c:v>-1.789E-2</c:v>
                </c:pt>
                <c:pt idx="2412">
                  <c:v>-1.7840000000000002E-2</c:v>
                </c:pt>
                <c:pt idx="2413">
                  <c:v>-1.779E-2</c:v>
                </c:pt>
                <c:pt idx="2414">
                  <c:v>-1.7680000000000001E-2</c:v>
                </c:pt>
                <c:pt idx="2415">
                  <c:v>-1.7579999999999998E-2</c:v>
                </c:pt>
                <c:pt idx="2416">
                  <c:v>-1.7469999999999999E-2</c:v>
                </c:pt>
                <c:pt idx="2417">
                  <c:v>-1.7309999999999999E-2</c:v>
                </c:pt>
                <c:pt idx="2418">
                  <c:v>-1.7100000000000001E-2</c:v>
                </c:pt>
                <c:pt idx="2419">
                  <c:v>-1.6840000000000001E-2</c:v>
                </c:pt>
                <c:pt idx="2420">
                  <c:v>-1.6469999999999999E-2</c:v>
                </c:pt>
                <c:pt idx="2421">
                  <c:v>-1.626E-2</c:v>
                </c:pt>
                <c:pt idx="2422">
                  <c:v>-1.6049999999999998E-2</c:v>
                </c:pt>
                <c:pt idx="2423">
                  <c:v>-1.5630000000000002E-2</c:v>
                </c:pt>
                <c:pt idx="2424">
                  <c:v>-1.5259999999999999E-2</c:v>
                </c:pt>
                <c:pt idx="2425">
                  <c:v>-1.4840000000000001E-2</c:v>
                </c:pt>
                <c:pt idx="2426">
                  <c:v>-1.436E-2</c:v>
                </c:pt>
                <c:pt idx="2427">
                  <c:v>-1.405E-2</c:v>
                </c:pt>
                <c:pt idx="2428">
                  <c:v>-1.357E-2</c:v>
                </c:pt>
                <c:pt idx="2429">
                  <c:v>-1.315E-2</c:v>
                </c:pt>
                <c:pt idx="2430">
                  <c:v>-1.2619999999999999E-2</c:v>
                </c:pt>
                <c:pt idx="2431">
                  <c:v>-1.2149999999999999E-2</c:v>
                </c:pt>
                <c:pt idx="2432">
                  <c:v>-1.162E-2</c:v>
                </c:pt>
                <c:pt idx="2433">
                  <c:v>-1.11E-2</c:v>
                </c:pt>
                <c:pt idx="2434">
                  <c:v>-1.057E-2</c:v>
                </c:pt>
                <c:pt idx="2435">
                  <c:v>-1.009E-2</c:v>
                </c:pt>
                <c:pt idx="2436">
                  <c:v>-9.5200000000000007E-3</c:v>
                </c:pt>
                <c:pt idx="2437">
                  <c:v>-9.0399999999999994E-3</c:v>
                </c:pt>
                <c:pt idx="2438">
                  <c:v>-8.4600000000000005E-3</c:v>
                </c:pt>
                <c:pt idx="2439">
                  <c:v>-7.9299999999999995E-3</c:v>
                </c:pt>
                <c:pt idx="2440">
                  <c:v>-7.3499999999999998E-3</c:v>
                </c:pt>
                <c:pt idx="2441">
                  <c:v>-6.8300000000000001E-3</c:v>
                </c:pt>
                <c:pt idx="2442">
                  <c:v>-6.2500000000000003E-3</c:v>
                </c:pt>
                <c:pt idx="2443">
                  <c:v>-5.77E-3</c:v>
                </c:pt>
                <c:pt idx="2444">
                  <c:v>-5.2500000000000003E-3</c:v>
                </c:pt>
                <c:pt idx="2445">
                  <c:v>-4.6699999999999997E-3</c:v>
                </c:pt>
                <c:pt idx="2446">
                  <c:v>-4.0899999999999999E-3</c:v>
                </c:pt>
                <c:pt idx="2447">
                  <c:v>-3.5599999999999998E-3</c:v>
                </c:pt>
                <c:pt idx="2448">
                  <c:v>-3.0300000000000001E-3</c:v>
                </c:pt>
                <c:pt idx="2449">
                  <c:v>-2.3500000000000001E-3</c:v>
                </c:pt>
                <c:pt idx="2450">
                  <c:v>-1.82E-3</c:v>
                </c:pt>
                <c:pt idx="2451">
                  <c:v>-1.3500000000000001E-3</c:v>
                </c:pt>
                <c:pt idx="2452">
                  <c:v>-6.0999999999999997E-4</c:v>
                </c:pt>
                <c:pt idx="2453">
                  <c:v>-1.3999999999999999E-4</c:v>
                </c:pt>
                <c:pt idx="2454">
                  <c:v>5.0000000000000001E-4</c:v>
                </c:pt>
                <c:pt idx="2455">
                  <c:v>1.08E-3</c:v>
                </c:pt>
                <c:pt idx="2456">
                  <c:v>1.7600000000000001E-3</c:v>
                </c:pt>
                <c:pt idx="2457">
                  <c:v>2.2899999999999999E-3</c:v>
                </c:pt>
                <c:pt idx="2458">
                  <c:v>2.97E-3</c:v>
                </c:pt>
                <c:pt idx="2459">
                  <c:v>3.5500000000000002E-3</c:v>
                </c:pt>
                <c:pt idx="2460">
                  <c:v>4.0800000000000003E-3</c:v>
                </c:pt>
                <c:pt idx="2461">
                  <c:v>4.7099999999999998E-3</c:v>
                </c:pt>
                <c:pt idx="2462">
                  <c:v>5.2900000000000004E-3</c:v>
                </c:pt>
                <c:pt idx="2463">
                  <c:v>5.8700000000000002E-3</c:v>
                </c:pt>
                <c:pt idx="2464">
                  <c:v>6.4000000000000003E-3</c:v>
                </c:pt>
                <c:pt idx="2465">
                  <c:v>7.0299999999999998E-3</c:v>
                </c:pt>
                <c:pt idx="2466">
                  <c:v>7.6099999999999996E-3</c:v>
                </c:pt>
                <c:pt idx="2467">
                  <c:v>8.0300000000000007E-3</c:v>
                </c:pt>
                <c:pt idx="2468">
                  <c:v>8.6099999999999996E-3</c:v>
                </c:pt>
                <c:pt idx="2469">
                  <c:v>9.0299999999999998E-3</c:v>
                </c:pt>
                <c:pt idx="2470">
                  <c:v>9.4500000000000001E-3</c:v>
                </c:pt>
                <c:pt idx="2471">
                  <c:v>9.9299999999999996E-3</c:v>
                </c:pt>
                <c:pt idx="2472">
                  <c:v>1.0240000000000001E-2</c:v>
                </c:pt>
                <c:pt idx="2473">
                  <c:v>1.051E-2</c:v>
                </c:pt>
                <c:pt idx="2474">
                  <c:v>1.0670000000000001E-2</c:v>
                </c:pt>
                <c:pt idx="2475">
                  <c:v>1.093E-2</c:v>
                </c:pt>
                <c:pt idx="2476">
                  <c:v>1.119E-2</c:v>
                </c:pt>
                <c:pt idx="2477">
                  <c:v>1.1299999999999999E-2</c:v>
                </c:pt>
                <c:pt idx="2478">
                  <c:v>1.1299999999999999E-2</c:v>
                </c:pt>
                <c:pt idx="2479">
                  <c:v>1.1350000000000001E-2</c:v>
                </c:pt>
                <c:pt idx="2480">
                  <c:v>1.1140000000000001E-2</c:v>
                </c:pt>
                <c:pt idx="2481">
                  <c:v>1.1140000000000001E-2</c:v>
                </c:pt>
                <c:pt idx="2482">
                  <c:v>1.103E-2</c:v>
                </c:pt>
                <c:pt idx="2483">
                  <c:v>1.082E-2</c:v>
                </c:pt>
                <c:pt idx="2484">
                  <c:v>1.0460000000000001E-2</c:v>
                </c:pt>
                <c:pt idx="2485">
                  <c:v>1.0030000000000001E-2</c:v>
                </c:pt>
                <c:pt idx="2486">
                  <c:v>9.6600000000000002E-3</c:v>
                </c:pt>
                <c:pt idx="2487">
                  <c:v>9.2399999999999999E-3</c:v>
                </c:pt>
                <c:pt idx="2488">
                  <c:v>8.77E-3</c:v>
                </c:pt>
                <c:pt idx="2489">
                  <c:v>8.1399999999999997E-3</c:v>
                </c:pt>
                <c:pt idx="2490">
                  <c:v>7.4999999999999997E-3</c:v>
                </c:pt>
                <c:pt idx="2491">
                  <c:v>6.8199999999999997E-3</c:v>
                </c:pt>
                <c:pt idx="2492">
                  <c:v>6.2399999999999999E-3</c:v>
                </c:pt>
                <c:pt idx="2493">
                  <c:v>5.5500000000000002E-3</c:v>
                </c:pt>
                <c:pt idx="2494">
                  <c:v>4.7600000000000003E-3</c:v>
                </c:pt>
                <c:pt idx="2495">
                  <c:v>3.9699999999999996E-3</c:v>
                </c:pt>
                <c:pt idx="2496">
                  <c:v>3.13E-3</c:v>
                </c:pt>
                <c:pt idx="2497">
                  <c:v>2.3900000000000002E-3</c:v>
                </c:pt>
                <c:pt idx="2498">
                  <c:v>1.66E-3</c:v>
                </c:pt>
                <c:pt idx="2499">
                  <c:v>9.2000000000000003E-4</c:v>
                </c:pt>
                <c:pt idx="2500">
                  <c:v>6.9999999999999994E-5</c:v>
                </c:pt>
                <c:pt idx="2501">
                  <c:v>-6.6E-4</c:v>
                </c:pt>
                <c:pt idx="2502">
                  <c:v>-1.4499999999999999E-3</c:v>
                </c:pt>
                <c:pt idx="2503">
                  <c:v>-2.2399999999999998E-3</c:v>
                </c:pt>
                <c:pt idx="2504">
                  <c:v>-2.8800000000000002E-3</c:v>
                </c:pt>
                <c:pt idx="2505">
                  <c:v>-3.6700000000000001E-3</c:v>
                </c:pt>
                <c:pt idx="2506">
                  <c:v>-4.3499999999999997E-3</c:v>
                </c:pt>
                <c:pt idx="2507">
                  <c:v>-4.9300000000000004E-3</c:v>
                </c:pt>
                <c:pt idx="2508">
                  <c:v>-5.5100000000000001E-3</c:v>
                </c:pt>
                <c:pt idx="2509">
                  <c:v>-6.0899999999999999E-3</c:v>
                </c:pt>
                <c:pt idx="2510">
                  <c:v>-6.62E-3</c:v>
                </c:pt>
                <c:pt idx="2511">
                  <c:v>-7.1399999999999996E-3</c:v>
                </c:pt>
                <c:pt idx="2512">
                  <c:v>-7.62E-3</c:v>
                </c:pt>
                <c:pt idx="2513">
                  <c:v>-7.9900000000000006E-3</c:v>
                </c:pt>
                <c:pt idx="2514">
                  <c:v>-8.3000000000000001E-3</c:v>
                </c:pt>
                <c:pt idx="2515">
                  <c:v>-8.6199999999999992E-3</c:v>
                </c:pt>
                <c:pt idx="2516">
                  <c:v>-8.8800000000000007E-3</c:v>
                </c:pt>
                <c:pt idx="2517">
                  <c:v>-9.0900000000000009E-3</c:v>
                </c:pt>
                <c:pt idx="2518">
                  <c:v>-9.1999999999999998E-3</c:v>
                </c:pt>
                <c:pt idx="2519">
                  <c:v>-9.3600000000000003E-3</c:v>
                </c:pt>
                <c:pt idx="2520">
                  <c:v>-9.3600000000000003E-3</c:v>
                </c:pt>
                <c:pt idx="2521">
                  <c:v>-9.41E-3</c:v>
                </c:pt>
                <c:pt idx="2522">
                  <c:v>-9.3600000000000003E-3</c:v>
                </c:pt>
                <c:pt idx="2523">
                  <c:v>-9.3600000000000003E-3</c:v>
                </c:pt>
                <c:pt idx="2524">
                  <c:v>-9.1999999999999998E-3</c:v>
                </c:pt>
                <c:pt idx="2525">
                  <c:v>-9.1999999999999998E-3</c:v>
                </c:pt>
                <c:pt idx="2526">
                  <c:v>-8.94E-3</c:v>
                </c:pt>
                <c:pt idx="2527">
                  <c:v>-8.7799999999999996E-3</c:v>
                </c:pt>
                <c:pt idx="2528">
                  <c:v>-8.5100000000000002E-3</c:v>
                </c:pt>
                <c:pt idx="2529">
                  <c:v>-8.2000000000000007E-3</c:v>
                </c:pt>
                <c:pt idx="2530">
                  <c:v>-7.9299999999999995E-3</c:v>
                </c:pt>
                <c:pt idx="2531">
                  <c:v>-7.5100000000000002E-3</c:v>
                </c:pt>
                <c:pt idx="2532">
                  <c:v>-7.1999999999999998E-3</c:v>
                </c:pt>
                <c:pt idx="2533">
                  <c:v>-6.8799999999999998E-3</c:v>
                </c:pt>
                <c:pt idx="2534">
                  <c:v>-6.4099999999999999E-3</c:v>
                </c:pt>
                <c:pt idx="2535">
                  <c:v>-5.9800000000000001E-3</c:v>
                </c:pt>
                <c:pt idx="2536">
                  <c:v>-5.4599999999999996E-3</c:v>
                </c:pt>
                <c:pt idx="2537">
                  <c:v>-5.0899999999999999E-3</c:v>
                </c:pt>
                <c:pt idx="2538">
                  <c:v>-4.6100000000000004E-3</c:v>
                </c:pt>
                <c:pt idx="2539">
                  <c:v>-4.0899999999999999E-3</c:v>
                </c:pt>
                <c:pt idx="2540">
                  <c:v>-3.6099999999999999E-3</c:v>
                </c:pt>
                <c:pt idx="2541">
                  <c:v>-3.14E-3</c:v>
                </c:pt>
                <c:pt idx="2542">
                  <c:v>-2.6700000000000001E-3</c:v>
                </c:pt>
                <c:pt idx="2543">
                  <c:v>-2.0899999999999998E-3</c:v>
                </c:pt>
                <c:pt idx="2544">
                  <c:v>-1.66E-3</c:v>
                </c:pt>
                <c:pt idx="2545">
                  <c:v>-1.2999999999999999E-3</c:v>
                </c:pt>
                <c:pt idx="2546">
                  <c:v>-7.6999999999999996E-4</c:v>
                </c:pt>
                <c:pt idx="2547">
                  <c:v>-4.4999999999999999E-4</c:v>
                </c:pt>
                <c:pt idx="2548">
                  <c:v>2.0000000000000002E-5</c:v>
                </c:pt>
                <c:pt idx="2549">
                  <c:v>2.9E-4</c:v>
                </c:pt>
                <c:pt idx="2550">
                  <c:v>7.1000000000000002E-4</c:v>
                </c:pt>
                <c:pt idx="2551">
                  <c:v>1.0200000000000001E-3</c:v>
                </c:pt>
                <c:pt idx="2552">
                  <c:v>1.2899999999999999E-3</c:v>
                </c:pt>
                <c:pt idx="2553">
                  <c:v>1.4400000000000001E-3</c:v>
                </c:pt>
                <c:pt idx="2554">
                  <c:v>1.7099999999999999E-3</c:v>
                </c:pt>
                <c:pt idx="2555">
                  <c:v>1.81E-3</c:v>
                </c:pt>
                <c:pt idx="2556">
                  <c:v>1.8699999999999999E-3</c:v>
                </c:pt>
                <c:pt idx="2557">
                  <c:v>1.7600000000000001E-3</c:v>
                </c:pt>
                <c:pt idx="2558">
                  <c:v>1.8699999999999999E-3</c:v>
                </c:pt>
                <c:pt idx="2559">
                  <c:v>1.7600000000000001E-3</c:v>
                </c:pt>
                <c:pt idx="2560">
                  <c:v>1.5499999999999999E-3</c:v>
                </c:pt>
                <c:pt idx="2561">
                  <c:v>1.39E-3</c:v>
                </c:pt>
                <c:pt idx="2562">
                  <c:v>1.1800000000000001E-3</c:v>
                </c:pt>
                <c:pt idx="2563">
                  <c:v>8.7000000000000001E-4</c:v>
                </c:pt>
                <c:pt idx="2564">
                  <c:v>5.9999999999999995E-4</c:v>
                </c:pt>
                <c:pt idx="2565">
                  <c:v>1.2999999999999999E-4</c:v>
                </c:pt>
                <c:pt idx="2566">
                  <c:v>-1.3999999999999999E-4</c:v>
                </c:pt>
                <c:pt idx="2567">
                  <c:v>-6.6E-4</c:v>
                </c:pt>
                <c:pt idx="2568">
                  <c:v>-9.7999999999999997E-4</c:v>
                </c:pt>
                <c:pt idx="2569">
                  <c:v>-1.4499999999999999E-3</c:v>
                </c:pt>
                <c:pt idx="2570">
                  <c:v>-1.9300000000000001E-3</c:v>
                </c:pt>
                <c:pt idx="2571">
                  <c:v>-2.3999999999999998E-3</c:v>
                </c:pt>
                <c:pt idx="2572">
                  <c:v>-2.7699999999999999E-3</c:v>
                </c:pt>
                <c:pt idx="2573">
                  <c:v>-3.3E-3</c:v>
                </c:pt>
                <c:pt idx="2574">
                  <c:v>-3.7699999999999999E-3</c:v>
                </c:pt>
                <c:pt idx="2575">
                  <c:v>-4.1399999999999996E-3</c:v>
                </c:pt>
                <c:pt idx="2576">
                  <c:v>-4.5100000000000001E-3</c:v>
                </c:pt>
                <c:pt idx="2577">
                  <c:v>-4.8799999999999998E-3</c:v>
                </c:pt>
                <c:pt idx="2578">
                  <c:v>-5.1900000000000002E-3</c:v>
                </c:pt>
                <c:pt idx="2579">
                  <c:v>-5.5100000000000001E-3</c:v>
                </c:pt>
                <c:pt idx="2580">
                  <c:v>-5.7200000000000003E-3</c:v>
                </c:pt>
                <c:pt idx="2581">
                  <c:v>-5.9300000000000004E-3</c:v>
                </c:pt>
                <c:pt idx="2582">
                  <c:v>-6.1999999999999998E-3</c:v>
                </c:pt>
                <c:pt idx="2583">
                  <c:v>-6.3E-3</c:v>
                </c:pt>
                <c:pt idx="2584">
                  <c:v>-6.3E-3</c:v>
                </c:pt>
                <c:pt idx="2585">
                  <c:v>-6.4599999999999996E-3</c:v>
                </c:pt>
                <c:pt idx="2586">
                  <c:v>-6.5100000000000002E-3</c:v>
                </c:pt>
                <c:pt idx="2587">
                  <c:v>-6.4599999999999996E-3</c:v>
                </c:pt>
                <c:pt idx="2588">
                  <c:v>-6.4099999999999999E-3</c:v>
                </c:pt>
                <c:pt idx="2589">
                  <c:v>-6.4599999999999996E-3</c:v>
                </c:pt>
                <c:pt idx="2590">
                  <c:v>-6.4099999999999999E-3</c:v>
                </c:pt>
                <c:pt idx="2591">
                  <c:v>-6.3499999999999997E-3</c:v>
                </c:pt>
                <c:pt idx="2592">
                  <c:v>-6.1999999999999998E-3</c:v>
                </c:pt>
                <c:pt idx="2593">
                  <c:v>-6.1999999999999998E-3</c:v>
                </c:pt>
                <c:pt idx="2594">
                  <c:v>-6.0899999999999999E-3</c:v>
                </c:pt>
                <c:pt idx="2595">
                  <c:v>-6.1999999999999998E-3</c:v>
                </c:pt>
                <c:pt idx="2596">
                  <c:v>-6.1399999999999996E-3</c:v>
                </c:pt>
                <c:pt idx="2597">
                  <c:v>-6.1999999999999998E-3</c:v>
                </c:pt>
                <c:pt idx="2598">
                  <c:v>-6.1999999999999998E-3</c:v>
                </c:pt>
                <c:pt idx="2599">
                  <c:v>-6.3499999999999997E-3</c:v>
                </c:pt>
                <c:pt idx="2600">
                  <c:v>-6.4099999999999999E-3</c:v>
                </c:pt>
                <c:pt idx="2601">
                  <c:v>-6.4599999999999996E-3</c:v>
                </c:pt>
                <c:pt idx="2602">
                  <c:v>-6.7799999999999996E-3</c:v>
                </c:pt>
                <c:pt idx="2603">
                  <c:v>-6.9899999999999997E-3</c:v>
                </c:pt>
                <c:pt idx="2604">
                  <c:v>-7.0899999999999999E-3</c:v>
                </c:pt>
                <c:pt idx="2605">
                  <c:v>-7.4099999999999999E-3</c:v>
                </c:pt>
                <c:pt idx="2606">
                  <c:v>-7.62E-3</c:v>
                </c:pt>
                <c:pt idx="2607">
                  <c:v>-7.9900000000000006E-3</c:v>
                </c:pt>
                <c:pt idx="2608">
                  <c:v>-8.3000000000000001E-3</c:v>
                </c:pt>
                <c:pt idx="2609">
                  <c:v>-8.6700000000000006E-3</c:v>
                </c:pt>
                <c:pt idx="2610">
                  <c:v>-8.94E-3</c:v>
                </c:pt>
                <c:pt idx="2611">
                  <c:v>-9.2999999999999992E-3</c:v>
                </c:pt>
                <c:pt idx="2612">
                  <c:v>-9.5700000000000004E-3</c:v>
                </c:pt>
                <c:pt idx="2613">
                  <c:v>-9.9399999999999992E-3</c:v>
                </c:pt>
                <c:pt idx="2614">
                  <c:v>-1.025E-2</c:v>
                </c:pt>
                <c:pt idx="2615">
                  <c:v>-1.057E-2</c:v>
                </c:pt>
                <c:pt idx="2616">
                  <c:v>-1.078E-2</c:v>
                </c:pt>
                <c:pt idx="2617">
                  <c:v>-1.099E-2</c:v>
                </c:pt>
                <c:pt idx="2618">
                  <c:v>-1.12E-2</c:v>
                </c:pt>
                <c:pt idx="2619">
                  <c:v>-1.136E-2</c:v>
                </c:pt>
                <c:pt idx="2620">
                  <c:v>-1.141E-2</c:v>
                </c:pt>
                <c:pt idx="2621">
                  <c:v>-1.1520000000000001E-2</c:v>
                </c:pt>
                <c:pt idx="2622">
                  <c:v>-1.141E-2</c:v>
                </c:pt>
                <c:pt idx="2623">
                  <c:v>-1.136E-2</c:v>
                </c:pt>
                <c:pt idx="2624">
                  <c:v>-1.1310000000000001E-2</c:v>
                </c:pt>
                <c:pt idx="2625">
                  <c:v>-1.12E-2</c:v>
                </c:pt>
                <c:pt idx="2626">
                  <c:v>-1.0829999999999999E-2</c:v>
                </c:pt>
                <c:pt idx="2627">
                  <c:v>-1.0619999999999999E-2</c:v>
                </c:pt>
                <c:pt idx="2628">
                  <c:v>-1.0410000000000001E-2</c:v>
                </c:pt>
                <c:pt idx="2629">
                  <c:v>-9.9900000000000006E-3</c:v>
                </c:pt>
                <c:pt idx="2630">
                  <c:v>-9.7300000000000008E-3</c:v>
                </c:pt>
                <c:pt idx="2631">
                  <c:v>-9.2999999999999992E-3</c:v>
                </c:pt>
                <c:pt idx="2632">
                  <c:v>-8.8800000000000007E-3</c:v>
                </c:pt>
                <c:pt idx="2633">
                  <c:v>-8.5100000000000002E-3</c:v>
                </c:pt>
                <c:pt idx="2634">
                  <c:v>-8.0400000000000003E-3</c:v>
                </c:pt>
                <c:pt idx="2635">
                  <c:v>-7.6699999999999997E-3</c:v>
                </c:pt>
                <c:pt idx="2636">
                  <c:v>-7.1399999999999996E-3</c:v>
                </c:pt>
                <c:pt idx="2637">
                  <c:v>-6.7799999999999996E-3</c:v>
                </c:pt>
                <c:pt idx="2638">
                  <c:v>-6.3E-3</c:v>
                </c:pt>
                <c:pt idx="2639">
                  <c:v>-5.8799999999999998E-3</c:v>
                </c:pt>
                <c:pt idx="2640">
                  <c:v>-5.4599999999999996E-3</c:v>
                </c:pt>
                <c:pt idx="2641">
                  <c:v>-4.9800000000000001E-3</c:v>
                </c:pt>
                <c:pt idx="2642">
                  <c:v>-4.4600000000000004E-3</c:v>
                </c:pt>
                <c:pt idx="2643">
                  <c:v>-4.0899999999999999E-3</c:v>
                </c:pt>
                <c:pt idx="2644">
                  <c:v>-3.6099999999999999E-3</c:v>
                </c:pt>
                <c:pt idx="2645">
                  <c:v>-3.3E-3</c:v>
                </c:pt>
                <c:pt idx="2646">
                  <c:v>-2.82E-3</c:v>
                </c:pt>
                <c:pt idx="2647">
                  <c:v>-2.3999999999999998E-3</c:v>
                </c:pt>
                <c:pt idx="2648">
                  <c:v>-1.9300000000000001E-3</c:v>
                </c:pt>
                <c:pt idx="2649">
                  <c:v>-1.6100000000000001E-3</c:v>
                </c:pt>
                <c:pt idx="2650">
                  <c:v>-1.14E-3</c:v>
                </c:pt>
                <c:pt idx="2651">
                  <c:v>-6.6E-4</c:v>
                </c:pt>
                <c:pt idx="2652">
                  <c:v>-2.9E-4</c:v>
                </c:pt>
                <c:pt idx="2653">
                  <c:v>1.8000000000000001E-4</c:v>
                </c:pt>
                <c:pt idx="2654">
                  <c:v>7.6000000000000004E-4</c:v>
                </c:pt>
                <c:pt idx="2655">
                  <c:v>1.1800000000000001E-3</c:v>
                </c:pt>
                <c:pt idx="2656">
                  <c:v>1.81E-3</c:v>
                </c:pt>
                <c:pt idx="2657">
                  <c:v>2.3900000000000002E-3</c:v>
                </c:pt>
                <c:pt idx="2658">
                  <c:v>2.97E-3</c:v>
                </c:pt>
                <c:pt idx="2659">
                  <c:v>3.5500000000000002E-3</c:v>
                </c:pt>
                <c:pt idx="2660">
                  <c:v>4.1799999999999997E-3</c:v>
                </c:pt>
                <c:pt idx="2661">
                  <c:v>4.8700000000000002E-3</c:v>
                </c:pt>
                <c:pt idx="2662">
                  <c:v>5.5500000000000002E-3</c:v>
                </c:pt>
                <c:pt idx="2663">
                  <c:v>6.2399999999999999E-3</c:v>
                </c:pt>
                <c:pt idx="2664">
                  <c:v>6.9800000000000001E-3</c:v>
                </c:pt>
                <c:pt idx="2665">
                  <c:v>7.6600000000000001E-3</c:v>
                </c:pt>
                <c:pt idx="2666">
                  <c:v>8.3499999999999998E-3</c:v>
                </c:pt>
                <c:pt idx="2667">
                  <c:v>9.0900000000000009E-3</c:v>
                </c:pt>
                <c:pt idx="2668">
                  <c:v>9.7699999999999992E-3</c:v>
                </c:pt>
                <c:pt idx="2669">
                  <c:v>1.035E-2</c:v>
                </c:pt>
                <c:pt idx="2670">
                  <c:v>1.103E-2</c:v>
                </c:pt>
                <c:pt idx="2671">
                  <c:v>1.167E-2</c:v>
                </c:pt>
                <c:pt idx="2672">
                  <c:v>1.214E-2</c:v>
                </c:pt>
                <c:pt idx="2673">
                  <c:v>1.2670000000000001E-2</c:v>
                </c:pt>
                <c:pt idx="2674">
                  <c:v>1.3140000000000001E-2</c:v>
                </c:pt>
                <c:pt idx="2675">
                  <c:v>1.3559999999999999E-2</c:v>
                </c:pt>
                <c:pt idx="2676">
                  <c:v>1.393E-2</c:v>
                </c:pt>
                <c:pt idx="2677">
                  <c:v>1.414E-2</c:v>
                </c:pt>
                <c:pt idx="2678">
                  <c:v>1.435E-2</c:v>
                </c:pt>
                <c:pt idx="2679">
                  <c:v>1.4460000000000001E-2</c:v>
                </c:pt>
                <c:pt idx="2680">
                  <c:v>1.451E-2</c:v>
                </c:pt>
                <c:pt idx="2681">
                  <c:v>1.4460000000000001E-2</c:v>
                </c:pt>
                <c:pt idx="2682">
                  <c:v>1.4460000000000001E-2</c:v>
                </c:pt>
                <c:pt idx="2683">
                  <c:v>1.4200000000000001E-2</c:v>
                </c:pt>
                <c:pt idx="2684">
                  <c:v>1.404E-2</c:v>
                </c:pt>
                <c:pt idx="2685">
                  <c:v>1.372E-2</c:v>
                </c:pt>
                <c:pt idx="2686">
                  <c:v>1.3350000000000001E-2</c:v>
                </c:pt>
                <c:pt idx="2687">
                  <c:v>1.304E-2</c:v>
                </c:pt>
                <c:pt idx="2688">
                  <c:v>1.256E-2</c:v>
                </c:pt>
                <c:pt idx="2689">
                  <c:v>1.214E-2</c:v>
                </c:pt>
                <c:pt idx="2690">
                  <c:v>1.167E-2</c:v>
                </c:pt>
                <c:pt idx="2691">
                  <c:v>1.119E-2</c:v>
                </c:pt>
                <c:pt idx="2692">
                  <c:v>1.0670000000000001E-2</c:v>
                </c:pt>
                <c:pt idx="2693">
                  <c:v>1.014E-2</c:v>
                </c:pt>
                <c:pt idx="2694">
                  <c:v>9.5600000000000008E-3</c:v>
                </c:pt>
                <c:pt idx="2695">
                  <c:v>8.9800000000000001E-3</c:v>
                </c:pt>
                <c:pt idx="2696">
                  <c:v>8.4499999999999992E-3</c:v>
                </c:pt>
                <c:pt idx="2697">
                  <c:v>7.9799999999999992E-3</c:v>
                </c:pt>
                <c:pt idx="2698">
                  <c:v>7.4000000000000003E-3</c:v>
                </c:pt>
                <c:pt idx="2699">
                  <c:v>6.8700000000000002E-3</c:v>
                </c:pt>
                <c:pt idx="2700">
                  <c:v>6.45E-3</c:v>
                </c:pt>
                <c:pt idx="2701">
                  <c:v>6.13E-3</c:v>
                </c:pt>
                <c:pt idx="2702">
                  <c:v>5.6600000000000001E-3</c:v>
                </c:pt>
                <c:pt idx="2703">
                  <c:v>5.13E-3</c:v>
                </c:pt>
                <c:pt idx="2704">
                  <c:v>4.7600000000000003E-3</c:v>
                </c:pt>
                <c:pt idx="2705">
                  <c:v>4.4000000000000003E-3</c:v>
                </c:pt>
                <c:pt idx="2706">
                  <c:v>4.13E-3</c:v>
                </c:pt>
                <c:pt idx="2707">
                  <c:v>3.7599999999999999E-3</c:v>
                </c:pt>
                <c:pt idx="2708">
                  <c:v>3.5000000000000001E-3</c:v>
                </c:pt>
                <c:pt idx="2709">
                  <c:v>3.0799999999999998E-3</c:v>
                </c:pt>
                <c:pt idx="2710">
                  <c:v>2.7599999999999999E-3</c:v>
                </c:pt>
                <c:pt idx="2711">
                  <c:v>2.5500000000000002E-3</c:v>
                </c:pt>
                <c:pt idx="2712">
                  <c:v>2.2399999999999998E-3</c:v>
                </c:pt>
                <c:pt idx="2713">
                  <c:v>1.97E-3</c:v>
                </c:pt>
                <c:pt idx="2714">
                  <c:v>1.66E-3</c:v>
                </c:pt>
                <c:pt idx="2715">
                  <c:v>1.2899999999999999E-3</c:v>
                </c:pt>
                <c:pt idx="2716">
                  <c:v>8.7000000000000001E-4</c:v>
                </c:pt>
                <c:pt idx="2717">
                  <c:v>5.5000000000000003E-4</c:v>
                </c:pt>
                <c:pt idx="2718">
                  <c:v>2.3000000000000001E-4</c:v>
                </c:pt>
                <c:pt idx="2719">
                  <c:v>-1.9000000000000001E-4</c:v>
                </c:pt>
                <c:pt idx="2720">
                  <c:v>-6.0999999999999997E-4</c:v>
                </c:pt>
                <c:pt idx="2721">
                  <c:v>-1.08E-3</c:v>
                </c:pt>
                <c:pt idx="2722">
                  <c:v>-1.56E-3</c:v>
                </c:pt>
                <c:pt idx="2723">
                  <c:v>-2.0899999999999998E-3</c:v>
                </c:pt>
                <c:pt idx="2724">
                  <c:v>-2.4499999999999999E-3</c:v>
                </c:pt>
                <c:pt idx="2725">
                  <c:v>-3.0899999999999999E-3</c:v>
                </c:pt>
                <c:pt idx="2726">
                  <c:v>-3.6099999999999999E-3</c:v>
                </c:pt>
                <c:pt idx="2727">
                  <c:v>-4.0899999999999999E-3</c:v>
                </c:pt>
                <c:pt idx="2728">
                  <c:v>-4.6699999999999997E-3</c:v>
                </c:pt>
                <c:pt idx="2729">
                  <c:v>-5.2500000000000003E-3</c:v>
                </c:pt>
                <c:pt idx="2730">
                  <c:v>-5.8300000000000001E-3</c:v>
                </c:pt>
                <c:pt idx="2731">
                  <c:v>-6.4599999999999996E-3</c:v>
                </c:pt>
                <c:pt idx="2732">
                  <c:v>-7.0400000000000003E-3</c:v>
                </c:pt>
                <c:pt idx="2733">
                  <c:v>-7.6699999999999997E-3</c:v>
                </c:pt>
                <c:pt idx="2734">
                  <c:v>-8.2000000000000007E-3</c:v>
                </c:pt>
                <c:pt idx="2735">
                  <c:v>-8.8800000000000007E-3</c:v>
                </c:pt>
                <c:pt idx="2736">
                  <c:v>-9.4599999999999997E-3</c:v>
                </c:pt>
                <c:pt idx="2737">
                  <c:v>-1.009E-2</c:v>
                </c:pt>
                <c:pt idx="2738">
                  <c:v>-1.052E-2</c:v>
                </c:pt>
                <c:pt idx="2739">
                  <c:v>-1.115E-2</c:v>
                </c:pt>
                <c:pt idx="2740">
                  <c:v>-1.1730000000000001E-2</c:v>
                </c:pt>
                <c:pt idx="2741">
                  <c:v>-1.2200000000000001E-2</c:v>
                </c:pt>
                <c:pt idx="2742">
                  <c:v>-1.289E-2</c:v>
                </c:pt>
                <c:pt idx="2743">
                  <c:v>-1.341E-2</c:v>
                </c:pt>
                <c:pt idx="2744">
                  <c:v>-1.389E-2</c:v>
                </c:pt>
                <c:pt idx="2745">
                  <c:v>-1.4420000000000001E-2</c:v>
                </c:pt>
                <c:pt idx="2746">
                  <c:v>-1.494E-2</c:v>
                </c:pt>
                <c:pt idx="2747">
                  <c:v>-1.5520000000000001E-2</c:v>
                </c:pt>
                <c:pt idx="2748">
                  <c:v>-1.6E-2</c:v>
                </c:pt>
                <c:pt idx="2749">
                  <c:v>-1.6469999999999999E-2</c:v>
                </c:pt>
                <c:pt idx="2750">
                  <c:v>-1.695E-2</c:v>
                </c:pt>
                <c:pt idx="2751">
                  <c:v>-1.737E-2</c:v>
                </c:pt>
                <c:pt idx="2752">
                  <c:v>-1.7840000000000002E-2</c:v>
                </c:pt>
                <c:pt idx="2753">
                  <c:v>-1.8259999999999998E-2</c:v>
                </c:pt>
                <c:pt idx="2754">
                  <c:v>-1.8579999999999999E-2</c:v>
                </c:pt>
                <c:pt idx="2755">
                  <c:v>-1.9E-2</c:v>
                </c:pt>
                <c:pt idx="2756">
                  <c:v>-1.9259999999999999E-2</c:v>
                </c:pt>
                <c:pt idx="2757">
                  <c:v>-1.9529999999999999E-2</c:v>
                </c:pt>
                <c:pt idx="2758">
                  <c:v>-1.9740000000000001E-2</c:v>
                </c:pt>
                <c:pt idx="2759">
                  <c:v>-1.9949999999999999E-2</c:v>
                </c:pt>
                <c:pt idx="2760">
                  <c:v>-2.0049999999999998E-2</c:v>
                </c:pt>
                <c:pt idx="2761">
                  <c:v>-2.0160000000000001E-2</c:v>
                </c:pt>
                <c:pt idx="2762">
                  <c:v>-2.0160000000000001E-2</c:v>
                </c:pt>
                <c:pt idx="2763">
                  <c:v>-2.0049999999999998E-2</c:v>
                </c:pt>
                <c:pt idx="2764">
                  <c:v>-0.02</c:v>
                </c:pt>
                <c:pt idx="2765">
                  <c:v>-1.9740000000000001E-2</c:v>
                </c:pt>
                <c:pt idx="2766">
                  <c:v>-1.9529999999999999E-2</c:v>
                </c:pt>
                <c:pt idx="2767">
                  <c:v>-1.9109999999999999E-2</c:v>
                </c:pt>
                <c:pt idx="2768">
                  <c:v>-1.874E-2</c:v>
                </c:pt>
                <c:pt idx="2769">
                  <c:v>-1.8259999999999998E-2</c:v>
                </c:pt>
                <c:pt idx="2770">
                  <c:v>-1.7579999999999998E-2</c:v>
                </c:pt>
                <c:pt idx="2771">
                  <c:v>-1.695E-2</c:v>
                </c:pt>
                <c:pt idx="2772">
                  <c:v>-1.626E-2</c:v>
                </c:pt>
                <c:pt idx="2773">
                  <c:v>-1.542E-2</c:v>
                </c:pt>
                <c:pt idx="2774">
                  <c:v>-1.468E-2</c:v>
                </c:pt>
                <c:pt idx="2775">
                  <c:v>-1.3729999999999999E-2</c:v>
                </c:pt>
                <c:pt idx="2776">
                  <c:v>-1.2840000000000001E-2</c:v>
                </c:pt>
                <c:pt idx="2777">
                  <c:v>-1.189E-2</c:v>
                </c:pt>
                <c:pt idx="2778">
                  <c:v>-1.094E-2</c:v>
                </c:pt>
                <c:pt idx="2779">
                  <c:v>-9.9399999999999992E-3</c:v>
                </c:pt>
                <c:pt idx="2780">
                  <c:v>-8.8800000000000007E-3</c:v>
                </c:pt>
                <c:pt idx="2781">
                  <c:v>-7.9299999999999995E-3</c:v>
                </c:pt>
                <c:pt idx="2782">
                  <c:v>-6.9300000000000004E-3</c:v>
                </c:pt>
                <c:pt idx="2783">
                  <c:v>-5.9300000000000004E-3</c:v>
                </c:pt>
                <c:pt idx="2784">
                  <c:v>-5.0899999999999999E-3</c:v>
                </c:pt>
                <c:pt idx="2785">
                  <c:v>-4.2500000000000003E-3</c:v>
                </c:pt>
                <c:pt idx="2786">
                  <c:v>-3.3999999999999998E-3</c:v>
                </c:pt>
                <c:pt idx="2787">
                  <c:v>-2.6099999999999999E-3</c:v>
                </c:pt>
                <c:pt idx="2788">
                  <c:v>-1.9300000000000001E-3</c:v>
                </c:pt>
                <c:pt idx="2789">
                  <c:v>-1.3500000000000001E-3</c:v>
                </c:pt>
                <c:pt idx="2790">
                  <c:v>-8.1999999999999998E-4</c:v>
                </c:pt>
                <c:pt idx="2791">
                  <c:v>-4.4999999999999999E-4</c:v>
                </c:pt>
                <c:pt idx="2792">
                  <c:v>-8.0000000000000007E-5</c:v>
                </c:pt>
                <c:pt idx="2793">
                  <c:v>1.2999999999999999E-4</c:v>
                </c:pt>
                <c:pt idx="2794">
                  <c:v>3.8999999999999999E-4</c:v>
                </c:pt>
                <c:pt idx="2795">
                  <c:v>4.4000000000000002E-4</c:v>
                </c:pt>
                <c:pt idx="2796">
                  <c:v>5.0000000000000001E-4</c:v>
                </c:pt>
                <c:pt idx="2797">
                  <c:v>3.8999999999999999E-4</c:v>
                </c:pt>
                <c:pt idx="2798">
                  <c:v>3.8999999999999999E-4</c:v>
                </c:pt>
                <c:pt idx="2799">
                  <c:v>1.2999999999999999E-4</c:v>
                </c:pt>
                <c:pt idx="2800">
                  <c:v>-1.3999999999999999E-4</c:v>
                </c:pt>
                <c:pt idx="2801">
                  <c:v>-4.4999999999999999E-4</c:v>
                </c:pt>
                <c:pt idx="2802">
                  <c:v>-7.6999999999999996E-4</c:v>
                </c:pt>
                <c:pt idx="2803">
                  <c:v>-1.1900000000000001E-3</c:v>
                </c:pt>
                <c:pt idx="2804">
                  <c:v>-1.4499999999999999E-3</c:v>
                </c:pt>
                <c:pt idx="2805">
                  <c:v>-1.82E-3</c:v>
                </c:pt>
                <c:pt idx="2806">
                  <c:v>-2.3500000000000001E-3</c:v>
                </c:pt>
                <c:pt idx="2807">
                  <c:v>-2.6700000000000001E-3</c:v>
                </c:pt>
                <c:pt idx="2808">
                  <c:v>-2.98E-3</c:v>
                </c:pt>
                <c:pt idx="2809">
                  <c:v>-3.3999999999999998E-3</c:v>
                </c:pt>
                <c:pt idx="2810">
                  <c:v>-3.82E-3</c:v>
                </c:pt>
                <c:pt idx="2811">
                  <c:v>-4.0899999999999999E-3</c:v>
                </c:pt>
                <c:pt idx="2812">
                  <c:v>-4.1900000000000001E-3</c:v>
                </c:pt>
                <c:pt idx="2813">
                  <c:v>-4.3499999999999997E-3</c:v>
                </c:pt>
                <c:pt idx="2814">
                  <c:v>-4.4600000000000004E-3</c:v>
                </c:pt>
                <c:pt idx="2815">
                  <c:v>-4.5100000000000001E-3</c:v>
                </c:pt>
                <c:pt idx="2816">
                  <c:v>-4.6100000000000004E-3</c:v>
                </c:pt>
                <c:pt idx="2817">
                  <c:v>-4.5100000000000001E-3</c:v>
                </c:pt>
                <c:pt idx="2818">
                  <c:v>-4.3499999999999997E-3</c:v>
                </c:pt>
                <c:pt idx="2819">
                  <c:v>-4.2500000000000003E-3</c:v>
                </c:pt>
                <c:pt idx="2820">
                  <c:v>-3.98E-3</c:v>
                </c:pt>
                <c:pt idx="2821">
                  <c:v>-3.7200000000000002E-3</c:v>
                </c:pt>
                <c:pt idx="2822">
                  <c:v>-3.5599999999999998E-3</c:v>
                </c:pt>
                <c:pt idx="2823">
                  <c:v>-3.1900000000000001E-3</c:v>
                </c:pt>
                <c:pt idx="2824">
                  <c:v>-2.7200000000000002E-3</c:v>
                </c:pt>
                <c:pt idx="2825">
                  <c:v>-2.3500000000000001E-3</c:v>
                </c:pt>
                <c:pt idx="2826">
                  <c:v>-2.0300000000000001E-3</c:v>
                </c:pt>
                <c:pt idx="2827">
                  <c:v>-1.6100000000000001E-3</c:v>
                </c:pt>
                <c:pt idx="2828">
                  <c:v>-1.1900000000000001E-3</c:v>
                </c:pt>
                <c:pt idx="2829">
                  <c:v>-8.1999999999999998E-4</c:v>
                </c:pt>
                <c:pt idx="2830">
                  <c:v>-4.0000000000000002E-4</c:v>
                </c:pt>
                <c:pt idx="2831">
                  <c:v>-8.0000000000000007E-5</c:v>
                </c:pt>
                <c:pt idx="2832">
                  <c:v>2.3000000000000001E-4</c:v>
                </c:pt>
                <c:pt idx="2833">
                  <c:v>6.4999999999999997E-4</c:v>
                </c:pt>
                <c:pt idx="2834">
                  <c:v>8.0999999999999996E-4</c:v>
                </c:pt>
                <c:pt idx="2835">
                  <c:v>1.08E-3</c:v>
                </c:pt>
                <c:pt idx="2836">
                  <c:v>1.39E-3</c:v>
                </c:pt>
                <c:pt idx="2837">
                  <c:v>1.6000000000000001E-3</c:v>
                </c:pt>
                <c:pt idx="2838">
                  <c:v>1.5499999999999999E-3</c:v>
                </c:pt>
                <c:pt idx="2839">
                  <c:v>1.6000000000000001E-3</c:v>
                </c:pt>
                <c:pt idx="2840">
                  <c:v>1.6000000000000001E-3</c:v>
                </c:pt>
                <c:pt idx="2841">
                  <c:v>1.6000000000000001E-3</c:v>
                </c:pt>
                <c:pt idx="2842">
                  <c:v>1.5E-3</c:v>
                </c:pt>
                <c:pt idx="2843">
                  <c:v>1.5E-3</c:v>
                </c:pt>
                <c:pt idx="2844">
                  <c:v>1.34E-3</c:v>
                </c:pt>
                <c:pt idx="2845">
                  <c:v>1.1299999999999999E-3</c:v>
                </c:pt>
                <c:pt idx="2846">
                  <c:v>1.0200000000000001E-3</c:v>
                </c:pt>
                <c:pt idx="2847">
                  <c:v>7.1000000000000002E-4</c:v>
                </c:pt>
                <c:pt idx="2848">
                  <c:v>5.0000000000000001E-4</c:v>
                </c:pt>
                <c:pt idx="2849">
                  <c:v>2.9E-4</c:v>
                </c:pt>
                <c:pt idx="2850">
                  <c:v>-8.0000000000000007E-5</c:v>
                </c:pt>
                <c:pt idx="2851">
                  <c:v>-3.5E-4</c:v>
                </c:pt>
                <c:pt idx="2852">
                  <c:v>-6.6E-4</c:v>
                </c:pt>
                <c:pt idx="2853">
                  <c:v>-9.3000000000000005E-4</c:v>
                </c:pt>
                <c:pt idx="2854">
                  <c:v>-1.2999999999999999E-3</c:v>
                </c:pt>
                <c:pt idx="2855">
                  <c:v>-1.56E-3</c:v>
                </c:pt>
                <c:pt idx="2856">
                  <c:v>-1.7700000000000001E-3</c:v>
                </c:pt>
                <c:pt idx="2857">
                  <c:v>-2.0899999999999998E-3</c:v>
                </c:pt>
                <c:pt idx="2858">
                  <c:v>-2.3500000000000001E-3</c:v>
                </c:pt>
                <c:pt idx="2859">
                  <c:v>-2.6099999999999999E-3</c:v>
                </c:pt>
                <c:pt idx="2860">
                  <c:v>-2.7200000000000002E-3</c:v>
                </c:pt>
                <c:pt idx="2861">
                  <c:v>-2.9299999999999999E-3</c:v>
                </c:pt>
                <c:pt idx="2862">
                  <c:v>-3.0899999999999999E-3</c:v>
                </c:pt>
                <c:pt idx="2863">
                  <c:v>-3.3500000000000001E-3</c:v>
                </c:pt>
                <c:pt idx="2864">
                  <c:v>-3.46E-3</c:v>
                </c:pt>
                <c:pt idx="2865">
                  <c:v>-3.6700000000000001E-3</c:v>
                </c:pt>
                <c:pt idx="2866">
                  <c:v>-3.7200000000000002E-3</c:v>
                </c:pt>
                <c:pt idx="2867">
                  <c:v>-3.82E-3</c:v>
                </c:pt>
                <c:pt idx="2868">
                  <c:v>-3.8800000000000002E-3</c:v>
                </c:pt>
                <c:pt idx="2869">
                  <c:v>-3.98E-3</c:v>
                </c:pt>
                <c:pt idx="2870">
                  <c:v>-3.98E-3</c:v>
                </c:pt>
                <c:pt idx="2871">
                  <c:v>-4.0400000000000002E-3</c:v>
                </c:pt>
                <c:pt idx="2872">
                  <c:v>-4.0400000000000002E-3</c:v>
                </c:pt>
                <c:pt idx="2873">
                  <c:v>-4.1900000000000001E-3</c:v>
                </c:pt>
                <c:pt idx="2874">
                  <c:v>-4.1399999999999996E-3</c:v>
                </c:pt>
                <c:pt idx="2875">
                  <c:v>-4.2500000000000003E-3</c:v>
                </c:pt>
                <c:pt idx="2876">
                  <c:v>-4.2500000000000003E-3</c:v>
                </c:pt>
                <c:pt idx="2877">
                  <c:v>-4.2500000000000003E-3</c:v>
                </c:pt>
                <c:pt idx="2878">
                  <c:v>-4.2500000000000003E-3</c:v>
                </c:pt>
                <c:pt idx="2879">
                  <c:v>-4.4000000000000003E-3</c:v>
                </c:pt>
                <c:pt idx="2880">
                  <c:v>-4.4600000000000004E-3</c:v>
                </c:pt>
                <c:pt idx="2881">
                  <c:v>-4.6100000000000004E-3</c:v>
                </c:pt>
                <c:pt idx="2882">
                  <c:v>-4.7200000000000002E-3</c:v>
                </c:pt>
                <c:pt idx="2883">
                  <c:v>-4.7699999999999999E-3</c:v>
                </c:pt>
                <c:pt idx="2884">
                  <c:v>-4.8300000000000001E-3</c:v>
                </c:pt>
                <c:pt idx="2885">
                  <c:v>-5.0899999999999999E-3</c:v>
                </c:pt>
                <c:pt idx="2886">
                  <c:v>-5.1399999999999996E-3</c:v>
                </c:pt>
                <c:pt idx="2887">
                  <c:v>-5.4099999999999999E-3</c:v>
                </c:pt>
                <c:pt idx="2888">
                  <c:v>-5.5100000000000001E-3</c:v>
                </c:pt>
                <c:pt idx="2889">
                  <c:v>-5.8300000000000001E-3</c:v>
                </c:pt>
                <c:pt idx="2890">
                  <c:v>-6.0899999999999999E-3</c:v>
                </c:pt>
                <c:pt idx="2891">
                  <c:v>-6.3499999999999997E-3</c:v>
                </c:pt>
                <c:pt idx="2892">
                  <c:v>-6.5599999999999999E-3</c:v>
                </c:pt>
                <c:pt idx="2893">
                  <c:v>-6.8799999999999998E-3</c:v>
                </c:pt>
                <c:pt idx="2894">
                  <c:v>-7.1399999999999996E-3</c:v>
                </c:pt>
                <c:pt idx="2895">
                  <c:v>-7.5100000000000002E-3</c:v>
                </c:pt>
                <c:pt idx="2896">
                  <c:v>-7.8300000000000002E-3</c:v>
                </c:pt>
                <c:pt idx="2897">
                  <c:v>-8.2000000000000007E-3</c:v>
                </c:pt>
                <c:pt idx="2898">
                  <c:v>-8.5699999999999995E-3</c:v>
                </c:pt>
                <c:pt idx="2899">
                  <c:v>-8.8299999999999993E-3</c:v>
                </c:pt>
                <c:pt idx="2900">
                  <c:v>-9.1999999999999998E-3</c:v>
                </c:pt>
                <c:pt idx="2901">
                  <c:v>-9.6699999999999998E-3</c:v>
                </c:pt>
                <c:pt idx="2902">
                  <c:v>-1.004E-2</c:v>
                </c:pt>
                <c:pt idx="2903">
                  <c:v>-1.0410000000000001E-2</c:v>
                </c:pt>
                <c:pt idx="2904">
                  <c:v>-1.0619999999999999E-2</c:v>
                </c:pt>
                <c:pt idx="2905">
                  <c:v>-1.1039999999999999E-2</c:v>
                </c:pt>
                <c:pt idx="2906">
                  <c:v>-1.1520000000000001E-2</c:v>
                </c:pt>
                <c:pt idx="2907">
                  <c:v>-1.1780000000000001E-2</c:v>
                </c:pt>
                <c:pt idx="2908">
                  <c:v>-1.21E-2</c:v>
                </c:pt>
                <c:pt idx="2909">
                  <c:v>-1.2359999999999999E-2</c:v>
                </c:pt>
                <c:pt idx="2910">
                  <c:v>-1.2619999999999999E-2</c:v>
                </c:pt>
                <c:pt idx="2911">
                  <c:v>-1.294E-2</c:v>
                </c:pt>
                <c:pt idx="2912">
                  <c:v>-1.3259999999999999E-2</c:v>
                </c:pt>
                <c:pt idx="2913">
                  <c:v>-1.336E-2</c:v>
                </c:pt>
                <c:pt idx="2914">
                  <c:v>-1.3520000000000001E-2</c:v>
                </c:pt>
                <c:pt idx="2915">
                  <c:v>-1.363E-2</c:v>
                </c:pt>
                <c:pt idx="2916">
                  <c:v>-1.3729999999999999E-2</c:v>
                </c:pt>
                <c:pt idx="2917">
                  <c:v>-1.3780000000000001E-2</c:v>
                </c:pt>
                <c:pt idx="2918">
                  <c:v>-1.3780000000000001E-2</c:v>
                </c:pt>
                <c:pt idx="2919">
                  <c:v>-1.384E-2</c:v>
                </c:pt>
                <c:pt idx="2920">
                  <c:v>-1.363E-2</c:v>
                </c:pt>
                <c:pt idx="2921">
                  <c:v>-1.363E-2</c:v>
                </c:pt>
                <c:pt idx="2922">
                  <c:v>-1.3469999999999999E-2</c:v>
                </c:pt>
                <c:pt idx="2923">
                  <c:v>-1.32E-2</c:v>
                </c:pt>
                <c:pt idx="2924">
                  <c:v>-1.294E-2</c:v>
                </c:pt>
                <c:pt idx="2925">
                  <c:v>-1.2619999999999999E-2</c:v>
                </c:pt>
                <c:pt idx="2926">
                  <c:v>-1.2359999999999999E-2</c:v>
                </c:pt>
                <c:pt idx="2927">
                  <c:v>-1.1990000000000001E-2</c:v>
                </c:pt>
                <c:pt idx="2928">
                  <c:v>-1.162E-2</c:v>
                </c:pt>
                <c:pt idx="2929">
                  <c:v>-1.1310000000000001E-2</c:v>
                </c:pt>
                <c:pt idx="2930">
                  <c:v>-1.078E-2</c:v>
                </c:pt>
                <c:pt idx="2931">
                  <c:v>-1.0359999999999999E-2</c:v>
                </c:pt>
                <c:pt idx="2932">
                  <c:v>-9.8300000000000002E-3</c:v>
                </c:pt>
                <c:pt idx="2933">
                  <c:v>-9.4599999999999997E-3</c:v>
                </c:pt>
                <c:pt idx="2934">
                  <c:v>-8.94E-3</c:v>
                </c:pt>
                <c:pt idx="2935">
                  <c:v>-8.4100000000000008E-3</c:v>
                </c:pt>
                <c:pt idx="2936">
                  <c:v>-7.9900000000000006E-3</c:v>
                </c:pt>
                <c:pt idx="2937">
                  <c:v>-7.5100000000000002E-3</c:v>
                </c:pt>
                <c:pt idx="2938">
                  <c:v>-7.0899999999999999E-3</c:v>
                </c:pt>
                <c:pt idx="2939">
                  <c:v>-6.62E-3</c:v>
                </c:pt>
                <c:pt idx="2940">
                  <c:v>-6.1999999999999998E-3</c:v>
                </c:pt>
                <c:pt idx="2941">
                  <c:v>-5.8300000000000001E-3</c:v>
                </c:pt>
                <c:pt idx="2942">
                  <c:v>-5.4599999999999996E-3</c:v>
                </c:pt>
                <c:pt idx="2943">
                  <c:v>-5.1900000000000002E-3</c:v>
                </c:pt>
                <c:pt idx="2944">
                  <c:v>-4.9800000000000001E-3</c:v>
                </c:pt>
                <c:pt idx="2945">
                  <c:v>-4.6699999999999997E-3</c:v>
                </c:pt>
                <c:pt idx="2946">
                  <c:v>-4.4600000000000004E-3</c:v>
                </c:pt>
                <c:pt idx="2947">
                  <c:v>-4.4000000000000003E-3</c:v>
                </c:pt>
                <c:pt idx="2948">
                  <c:v>-4.1900000000000001E-3</c:v>
                </c:pt>
                <c:pt idx="2949">
                  <c:v>-4.3E-3</c:v>
                </c:pt>
                <c:pt idx="2950">
                  <c:v>-4.2500000000000003E-3</c:v>
                </c:pt>
                <c:pt idx="2951">
                  <c:v>-4.3499999999999997E-3</c:v>
                </c:pt>
                <c:pt idx="2952">
                  <c:v>-4.3499999999999997E-3</c:v>
                </c:pt>
                <c:pt idx="2953">
                  <c:v>-4.5599999999999998E-3</c:v>
                </c:pt>
                <c:pt idx="2954">
                  <c:v>-4.6100000000000004E-3</c:v>
                </c:pt>
                <c:pt idx="2955">
                  <c:v>-4.9300000000000004E-3</c:v>
                </c:pt>
                <c:pt idx="2956">
                  <c:v>-5.0899999999999999E-3</c:v>
                </c:pt>
                <c:pt idx="2957">
                  <c:v>-5.3499999999999997E-3</c:v>
                </c:pt>
                <c:pt idx="2958">
                  <c:v>-5.62E-3</c:v>
                </c:pt>
                <c:pt idx="2959">
                  <c:v>-5.8799999999999998E-3</c:v>
                </c:pt>
                <c:pt idx="2960">
                  <c:v>-6.1999999999999998E-3</c:v>
                </c:pt>
                <c:pt idx="2961">
                  <c:v>-6.4599999999999996E-3</c:v>
                </c:pt>
                <c:pt idx="2962">
                  <c:v>-6.7799999999999996E-3</c:v>
                </c:pt>
                <c:pt idx="2963">
                  <c:v>-6.9899999999999997E-3</c:v>
                </c:pt>
                <c:pt idx="2964">
                  <c:v>-7.2500000000000004E-3</c:v>
                </c:pt>
                <c:pt idx="2965">
                  <c:v>-7.4599999999999996E-3</c:v>
                </c:pt>
                <c:pt idx="2966">
                  <c:v>-7.6699999999999997E-3</c:v>
                </c:pt>
                <c:pt idx="2967">
                  <c:v>-7.8799999999999999E-3</c:v>
                </c:pt>
                <c:pt idx="2968">
                  <c:v>-8.0400000000000003E-3</c:v>
                </c:pt>
                <c:pt idx="2969">
                  <c:v>-8.1499999999999993E-3</c:v>
                </c:pt>
                <c:pt idx="2970">
                  <c:v>-8.2000000000000007E-3</c:v>
                </c:pt>
                <c:pt idx="2971">
                  <c:v>-8.3000000000000001E-3</c:v>
                </c:pt>
                <c:pt idx="2972">
                  <c:v>-8.2500000000000004E-3</c:v>
                </c:pt>
                <c:pt idx="2973">
                  <c:v>-8.2000000000000007E-3</c:v>
                </c:pt>
                <c:pt idx="2974">
                  <c:v>-8.1499999999999993E-3</c:v>
                </c:pt>
                <c:pt idx="2975">
                  <c:v>-7.8799999999999999E-3</c:v>
                </c:pt>
                <c:pt idx="2976">
                  <c:v>-7.7200000000000003E-3</c:v>
                </c:pt>
                <c:pt idx="2977">
                  <c:v>-7.5100000000000002E-3</c:v>
                </c:pt>
                <c:pt idx="2978">
                  <c:v>-7.1999999999999998E-3</c:v>
                </c:pt>
                <c:pt idx="2979">
                  <c:v>-6.9300000000000004E-3</c:v>
                </c:pt>
                <c:pt idx="2980">
                  <c:v>-6.62E-3</c:v>
                </c:pt>
                <c:pt idx="2981">
                  <c:v>-6.3E-3</c:v>
                </c:pt>
                <c:pt idx="2982">
                  <c:v>-5.9300000000000004E-3</c:v>
                </c:pt>
                <c:pt idx="2983">
                  <c:v>-5.62E-3</c:v>
                </c:pt>
                <c:pt idx="2984">
                  <c:v>-5.1900000000000002E-3</c:v>
                </c:pt>
                <c:pt idx="2985">
                  <c:v>-4.7699999999999999E-3</c:v>
                </c:pt>
                <c:pt idx="2986">
                  <c:v>-4.4000000000000003E-3</c:v>
                </c:pt>
                <c:pt idx="2987">
                  <c:v>-4.1399999999999996E-3</c:v>
                </c:pt>
                <c:pt idx="2988">
                  <c:v>-3.7699999999999999E-3</c:v>
                </c:pt>
                <c:pt idx="2989">
                  <c:v>-3.5599999999999998E-3</c:v>
                </c:pt>
                <c:pt idx="2990">
                  <c:v>-3.2399999999999998E-3</c:v>
                </c:pt>
                <c:pt idx="2991">
                  <c:v>-3.0899999999999999E-3</c:v>
                </c:pt>
                <c:pt idx="2992">
                  <c:v>-2.9299999999999999E-3</c:v>
                </c:pt>
                <c:pt idx="2993">
                  <c:v>-2.7200000000000002E-3</c:v>
                </c:pt>
                <c:pt idx="2994">
                  <c:v>-2.6099999999999999E-3</c:v>
                </c:pt>
                <c:pt idx="2995">
                  <c:v>-2.5600000000000002E-3</c:v>
                </c:pt>
                <c:pt idx="2996">
                  <c:v>-2.5100000000000001E-3</c:v>
                </c:pt>
                <c:pt idx="2997">
                  <c:v>-2.5100000000000001E-3</c:v>
                </c:pt>
                <c:pt idx="2998">
                  <c:v>-2.5600000000000002E-3</c:v>
                </c:pt>
                <c:pt idx="2999">
                  <c:v>-2.6700000000000001E-3</c:v>
                </c:pt>
                <c:pt idx="3000">
                  <c:v>-2.7699999999999999E-3</c:v>
                </c:pt>
                <c:pt idx="3001">
                  <c:v>-2.9299999999999999E-3</c:v>
                </c:pt>
                <c:pt idx="3002">
                  <c:v>-3.14E-3</c:v>
                </c:pt>
                <c:pt idx="3003">
                  <c:v>-3.3500000000000001E-3</c:v>
                </c:pt>
                <c:pt idx="3004">
                  <c:v>-3.5599999999999998E-3</c:v>
                </c:pt>
                <c:pt idx="3005">
                  <c:v>-3.82E-3</c:v>
                </c:pt>
                <c:pt idx="3006">
                  <c:v>-3.98E-3</c:v>
                </c:pt>
                <c:pt idx="3007">
                  <c:v>-4.1399999999999996E-3</c:v>
                </c:pt>
                <c:pt idx="3008">
                  <c:v>-4.3499999999999997E-3</c:v>
                </c:pt>
                <c:pt idx="3009">
                  <c:v>-4.5599999999999998E-3</c:v>
                </c:pt>
                <c:pt idx="3010">
                  <c:v>-4.6100000000000004E-3</c:v>
                </c:pt>
                <c:pt idx="3011">
                  <c:v>-4.7699999999999999E-3</c:v>
                </c:pt>
                <c:pt idx="3012">
                  <c:v>-4.8799999999999998E-3</c:v>
                </c:pt>
                <c:pt idx="3013">
                  <c:v>-4.7699999999999999E-3</c:v>
                </c:pt>
                <c:pt idx="3014">
                  <c:v>-4.8300000000000001E-3</c:v>
                </c:pt>
                <c:pt idx="3015">
                  <c:v>-4.7200000000000002E-3</c:v>
                </c:pt>
                <c:pt idx="3016">
                  <c:v>-4.4600000000000004E-3</c:v>
                </c:pt>
                <c:pt idx="3017">
                  <c:v>-4.3E-3</c:v>
                </c:pt>
                <c:pt idx="3018">
                  <c:v>-4.0400000000000002E-3</c:v>
                </c:pt>
                <c:pt idx="3019">
                  <c:v>-3.6099999999999999E-3</c:v>
                </c:pt>
                <c:pt idx="3020">
                  <c:v>-3.2399999999999998E-3</c:v>
                </c:pt>
                <c:pt idx="3021">
                  <c:v>-2.7200000000000002E-3</c:v>
                </c:pt>
                <c:pt idx="3022">
                  <c:v>-2.1900000000000001E-3</c:v>
                </c:pt>
                <c:pt idx="3023">
                  <c:v>-1.66E-3</c:v>
                </c:pt>
                <c:pt idx="3024">
                  <c:v>-1.0300000000000001E-3</c:v>
                </c:pt>
                <c:pt idx="3025">
                  <c:v>-2.9E-4</c:v>
                </c:pt>
                <c:pt idx="3026">
                  <c:v>2.9E-4</c:v>
                </c:pt>
                <c:pt idx="3027">
                  <c:v>9.7000000000000005E-4</c:v>
                </c:pt>
                <c:pt idx="3028">
                  <c:v>1.7600000000000001E-3</c:v>
                </c:pt>
                <c:pt idx="3029">
                  <c:v>2.4499999999999999E-3</c:v>
                </c:pt>
                <c:pt idx="3030">
                  <c:v>3.13E-3</c:v>
                </c:pt>
                <c:pt idx="3031">
                  <c:v>3.7599999999999999E-3</c:v>
                </c:pt>
                <c:pt idx="3032">
                  <c:v>4.4999999999999997E-3</c:v>
                </c:pt>
                <c:pt idx="3033">
                  <c:v>4.9800000000000001E-3</c:v>
                </c:pt>
                <c:pt idx="3034">
                  <c:v>5.6600000000000001E-3</c:v>
                </c:pt>
                <c:pt idx="3035">
                  <c:v>6.1900000000000002E-3</c:v>
                </c:pt>
                <c:pt idx="3036">
                  <c:v>6.7099999999999998E-3</c:v>
                </c:pt>
                <c:pt idx="3037">
                  <c:v>7.0800000000000004E-3</c:v>
                </c:pt>
                <c:pt idx="3038">
                  <c:v>7.4000000000000003E-3</c:v>
                </c:pt>
                <c:pt idx="3039">
                  <c:v>7.7200000000000003E-3</c:v>
                </c:pt>
                <c:pt idx="3040">
                  <c:v>7.77E-3</c:v>
                </c:pt>
                <c:pt idx="3041">
                  <c:v>7.9799999999999992E-3</c:v>
                </c:pt>
                <c:pt idx="3042">
                  <c:v>8.0800000000000004E-3</c:v>
                </c:pt>
                <c:pt idx="3043">
                  <c:v>7.9799999999999992E-3</c:v>
                </c:pt>
                <c:pt idx="3044">
                  <c:v>7.9799999999999992E-3</c:v>
                </c:pt>
                <c:pt idx="3045">
                  <c:v>7.8200000000000006E-3</c:v>
                </c:pt>
                <c:pt idx="3046">
                  <c:v>7.4999999999999997E-3</c:v>
                </c:pt>
                <c:pt idx="3047">
                  <c:v>7.1900000000000002E-3</c:v>
                </c:pt>
                <c:pt idx="3048">
                  <c:v>6.9199999999999999E-3</c:v>
                </c:pt>
                <c:pt idx="3049">
                  <c:v>6.4999999999999997E-3</c:v>
                </c:pt>
                <c:pt idx="3050">
                  <c:v>6.13E-3</c:v>
                </c:pt>
                <c:pt idx="3051">
                  <c:v>5.6600000000000001E-3</c:v>
                </c:pt>
                <c:pt idx="3052">
                  <c:v>5.1900000000000002E-3</c:v>
                </c:pt>
                <c:pt idx="3053">
                  <c:v>4.7600000000000003E-3</c:v>
                </c:pt>
                <c:pt idx="3054">
                  <c:v>4.2900000000000004E-3</c:v>
                </c:pt>
                <c:pt idx="3055">
                  <c:v>3.7599999999999999E-3</c:v>
                </c:pt>
                <c:pt idx="3056">
                  <c:v>3.3899999999999998E-3</c:v>
                </c:pt>
                <c:pt idx="3057">
                  <c:v>2.81E-3</c:v>
                </c:pt>
                <c:pt idx="3058">
                  <c:v>2.4499999999999999E-3</c:v>
                </c:pt>
                <c:pt idx="3059">
                  <c:v>2.0200000000000001E-3</c:v>
                </c:pt>
                <c:pt idx="3060">
                  <c:v>1.66E-3</c:v>
                </c:pt>
                <c:pt idx="3061">
                  <c:v>1.2899999999999999E-3</c:v>
                </c:pt>
                <c:pt idx="3062">
                  <c:v>9.7000000000000005E-4</c:v>
                </c:pt>
                <c:pt idx="3063">
                  <c:v>7.6000000000000004E-4</c:v>
                </c:pt>
                <c:pt idx="3064">
                  <c:v>5.5000000000000003E-4</c:v>
                </c:pt>
                <c:pt idx="3065">
                  <c:v>3.8999999999999999E-4</c:v>
                </c:pt>
                <c:pt idx="3066">
                  <c:v>2.3000000000000001E-4</c:v>
                </c:pt>
                <c:pt idx="3067">
                  <c:v>1.8000000000000001E-4</c:v>
                </c:pt>
                <c:pt idx="3068">
                  <c:v>1.2999999999999999E-4</c:v>
                </c:pt>
                <c:pt idx="3069">
                  <c:v>6.9999999999999994E-5</c:v>
                </c:pt>
                <c:pt idx="3070">
                  <c:v>1.2999999999999999E-4</c:v>
                </c:pt>
                <c:pt idx="3071">
                  <c:v>1.8000000000000001E-4</c:v>
                </c:pt>
                <c:pt idx="3072">
                  <c:v>1.8000000000000001E-4</c:v>
                </c:pt>
                <c:pt idx="3073">
                  <c:v>2.3000000000000001E-4</c:v>
                </c:pt>
                <c:pt idx="3074">
                  <c:v>3.8999999999999999E-4</c:v>
                </c:pt>
                <c:pt idx="3075">
                  <c:v>4.4000000000000002E-4</c:v>
                </c:pt>
                <c:pt idx="3076">
                  <c:v>5.5000000000000003E-4</c:v>
                </c:pt>
                <c:pt idx="3077">
                  <c:v>5.5000000000000003E-4</c:v>
                </c:pt>
                <c:pt idx="3078">
                  <c:v>5.5000000000000003E-4</c:v>
                </c:pt>
                <c:pt idx="3079">
                  <c:v>5.9999999999999995E-4</c:v>
                </c:pt>
                <c:pt idx="3080">
                  <c:v>7.6000000000000004E-4</c:v>
                </c:pt>
                <c:pt idx="3081">
                  <c:v>6.4999999999999997E-4</c:v>
                </c:pt>
                <c:pt idx="3082">
                  <c:v>6.4999999999999997E-4</c:v>
                </c:pt>
                <c:pt idx="3083">
                  <c:v>6.4999999999999997E-4</c:v>
                </c:pt>
                <c:pt idx="3084">
                  <c:v>5.9999999999999995E-4</c:v>
                </c:pt>
                <c:pt idx="3085">
                  <c:v>3.8999999999999999E-4</c:v>
                </c:pt>
                <c:pt idx="3086">
                  <c:v>3.8999999999999999E-4</c:v>
                </c:pt>
                <c:pt idx="3087">
                  <c:v>1.8000000000000001E-4</c:v>
                </c:pt>
                <c:pt idx="3088">
                  <c:v>2.0000000000000002E-5</c:v>
                </c:pt>
                <c:pt idx="3089">
                  <c:v>-1.3999999999999999E-4</c:v>
                </c:pt>
                <c:pt idx="3090">
                  <c:v>-4.0000000000000002E-4</c:v>
                </c:pt>
                <c:pt idx="3091">
                  <c:v>-5.5999999999999995E-4</c:v>
                </c:pt>
                <c:pt idx="3092">
                  <c:v>-7.2000000000000005E-4</c:v>
                </c:pt>
                <c:pt idx="3093">
                  <c:v>-9.7999999999999997E-4</c:v>
                </c:pt>
                <c:pt idx="3094">
                  <c:v>-1.1900000000000001E-3</c:v>
                </c:pt>
                <c:pt idx="3095">
                  <c:v>-1.3500000000000001E-3</c:v>
                </c:pt>
                <c:pt idx="3096">
                  <c:v>-1.56E-3</c:v>
                </c:pt>
                <c:pt idx="3097">
                  <c:v>-1.8699999999999999E-3</c:v>
                </c:pt>
                <c:pt idx="3098">
                  <c:v>-1.8699999999999999E-3</c:v>
                </c:pt>
                <c:pt idx="3099">
                  <c:v>-2.14E-3</c:v>
                </c:pt>
                <c:pt idx="3100">
                  <c:v>-2.2399999999999998E-3</c:v>
                </c:pt>
                <c:pt idx="3101">
                  <c:v>-2.4499999999999999E-3</c:v>
                </c:pt>
                <c:pt idx="3102">
                  <c:v>-2.6099999999999999E-3</c:v>
                </c:pt>
                <c:pt idx="3103">
                  <c:v>-2.6700000000000001E-3</c:v>
                </c:pt>
                <c:pt idx="3104">
                  <c:v>-2.8800000000000002E-3</c:v>
                </c:pt>
                <c:pt idx="3105">
                  <c:v>-2.9299999999999999E-3</c:v>
                </c:pt>
                <c:pt idx="3106">
                  <c:v>-3.14E-3</c:v>
                </c:pt>
                <c:pt idx="3107">
                  <c:v>-3.14E-3</c:v>
                </c:pt>
                <c:pt idx="3108">
                  <c:v>-3.2399999999999998E-3</c:v>
                </c:pt>
                <c:pt idx="3109">
                  <c:v>-3.3E-3</c:v>
                </c:pt>
                <c:pt idx="3110">
                  <c:v>-3.5100000000000001E-3</c:v>
                </c:pt>
                <c:pt idx="3111">
                  <c:v>-3.6099999999999999E-3</c:v>
                </c:pt>
                <c:pt idx="3112">
                  <c:v>-3.6700000000000001E-3</c:v>
                </c:pt>
                <c:pt idx="3113">
                  <c:v>-3.8800000000000002E-3</c:v>
                </c:pt>
                <c:pt idx="3114">
                  <c:v>-3.98E-3</c:v>
                </c:pt>
                <c:pt idx="3115">
                  <c:v>-4.0899999999999999E-3</c:v>
                </c:pt>
                <c:pt idx="3116">
                  <c:v>-4.3E-3</c:v>
                </c:pt>
                <c:pt idx="3117">
                  <c:v>-4.6100000000000004E-3</c:v>
                </c:pt>
                <c:pt idx="3118">
                  <c:v>-4.8300000000000001E-3</c:v>
                </c:pt>
                <c:pt idx="3119">
                  <c:v>-5.0899999999999999E-3</c:v>
                </c:pt>
                <c:pt idx="3120">
                  <c:v>-5.4099999999999999E-3</c:v>
                </c:pt>
                <c:pt idx="3121">
                  <c:v>-5.6699999999999997E-3</c:v>
                </c:pt>
                <c:pt idx="3122">
                  <c:v>-6.0400000000000002E-3</c:v>
                </c:pt>
                <c:pt idx="3123">
                  <c:v>-6.4099999999999999E-3</c:v>
                </c:pt>
                <c:pt idx="3124">
                  <c:v>-6.7799999999999996E-3</c:v>
                </c:pt>
                <c:pt idx="3125">
                  <c:v>-7.1999999999999998E-3</c:v>
                </c:pt>
                <c:pt idx="3126">
                  <c:v>-7.62E-3</c:v>
                </c:pt>
                <c:pt idx="3127">
                  <c:v>-8.0400000000000003E-3</c:v>
                </c:pt>
                <c:pt idx="3128">
                  <c:v>-8.3000000000000001E-3</c:v>
                </c:pt>
                <c:pt idx="3129">
                  <c:v>-8.7200000000000003E-3</c:v>
                </c:pt>
                <c:pt idx="3130">
                  <c:v>-9.0399999999999994E-3</c:v>
                </c:pt>
                <c:pt idx="3131">
                  <c:v>-9.5200000000000007E-3</c:v>
                </c:pt>
                <c:pt idx="3132">
                  <c:v>-9.7800000000000005E-3</c:v>
                </c:pt>
                <c:pt idx="3133">
                  <c:v>-1.009E-2</c:v>
                </c:pt>
                <c:pt idx="3134">
                  <c:v>-1.0410000000000001E-2</c:v>
                </c:pt>
                <c:pt idx="3135">
                  <c:v>-1.0619999999999999E-2</c:v>
                </c:pt>
                <c:pt idx="3136">
                  <c:v>-1.0670000000000001E-2</c:v>
                </c:pt>
                <c:pt idx="3137">
                  <c:v>-1.099E-2</c:v>
                </c:pt>
                <c:pt idx="3138">
                  <c:v>-1.099E-2</c:v>
                </c:pt>
                <c:pt idx="3139">
                  <c:v>-1.125E-2</c:v>
                </c:pt>
                <c:pt idx="3140">
                  <c:v>-1.12E-2</c:v>
                </c:pt>
                <c:pt idx="3141">
                  <c:v>-1.12E-2</c:v>
                </c:pt>
                <c:pt idx="3142">
                  <c:v>-1.11E-2</c:v>
                </c:pt>
                <c:pt idx="3143">
                  <c:v>-1.1039999999999999E-2</c:v>
                </c:pt>
                <c:pt idx="3144">
                  <c:v>-1.089E-2</c:v>
                </c:pt>
                <c:pt idx="3145">
                  <c:v>-1.0829999999999999E-2</c:v>
                </c:pt>
                <c:pt idx="3146">
                  <c:v>-1.0619999999999999E-2</c:v>
                </c:pt>
                <c:pt idx="3147">
                  <c:v>-1.052E-2</c:v>
                </c:pt>
                <c:pt idx="3148">
                  <c:v>-1.0200000000000001E-2</c:v>
                </c:pt>
                <c:pt idx="3149">
                  <c:v>-9.9900000000000006E-3</c:v>
                </c:pt>
                <c:pt idx="3150">
                  <c:v>-9.6699999999999998E-3</c:v>
                </c:pt>
                <c:pt idx="3151">
                  <c:v>-9.4599999999999997E-3</c:v>
                </c:pt>
                <c:pt idx="3152">
                  <c:v>-9.2499999999999995E-3</c:v>
                </c:pt>
                <c:pt idx="3153">
                  <c:v>-8.9899999999999997E-3</c:v>
                </c:pt>
                <c:pt idx="3154">
                  <c:v>-8.6700000000000006E-3</c:v>
                </c:pt>
                <c:pt idx="3155">
                  <c:v>-8.5699999999999995E-3</c:v>
                </c:pt>
                <c:pt idx="3156">
                  <c:v>-8.3599999999999994E-3</c:v>
                </c:pt>
                <c:pt idx="3157">
                  <c:v>-8.2500000000000004E-3</c:v>
                </c:pt>
                <c:pt idx="3158">
                  <c:v>-8.0400000000000003E-3</c:v>
                </c:pt>
                <c:pt idx="3159">
                  <c:v>-7.8799999999999999E-3</c:v>
                </c:pt>
                <c:pt idx="3160">
                  <c:v>-7.6699999999999997E-3</c:v>
                </c:pt>
                <c:pt idx="3161">
                  <c:v>-7.6699999999999997E-3</c:v>
                </c:pt>
                <c:pt idx="3162">
                  <c:v>-7.62E-3</c:v>
                </c:pt>
                <c:pt idx="3163">
                  <c:v>-7.5100000000000002E-3</c:v>
                </c:pt>
                <c:pt idx="3164">
                  <c:v>-7.4599999999999996E-3</c:v>
                </c:pt>
                <c:pt idx="3165">
                  <c:v>-7.4099999999999999E-3</c:v>
                </c:pt>
                <c:pt idx="3166">
                  <c:v>-7.3000000000000001E-3</c:v>
                </c:pt>
                <c:pt idx="3167">
                  <c:v>-7.3499999999999998E-3</c:v>
                </c:pt>
                <c:pt idx="3168">
                  <c:v>-7.4099999999999999E-3</c:v>
                </c:pt>
                <c:pt idx="3169">
                  <c:v>-7.2500000000000004E-3</c:v>
                </c:pt>
                <c:pt idx="3170">
                  <c:v>-7.2500000000000004E-3</c:v>
                </c:pt>
                <c:pt idx="3171">
                  <c:v>-7.2500000000000004E-3</c:v>
                </c:pt>
                <c:pt idx="3172">
                  <c:v>-7.0899999999999999E-3</c:v>
                </c:pt>
                <c:pt idx="3173">
                  <c:v>-7.1399999999999996E-3</c:v>
                </c:pt>
                <c:pt idx="3174">
                  <c:v>-7.0400000000000003E-3</c:v>
                </c:pt>
                <c:pt idx="3175">
                  <c:v>-6.8799999999999998E-3</c:v>
                </c:pt>
                <c:pt idx="3176">
                  <c:v>-6.6699999999999997E-3</c:v>
                </c:pt>
                <c:pt idx="3177">
                  <c:v>-6.5599999999999999E-3</c:v>
                </c:pt>
                <c:pt idx="3178">
                  <c:v>-6.3E-3</c:v>
                </c:pt>
                <c:pt idx="3179">
                  <c:v>-6.1399999999999996E-3</c:v>
                </c:pt>
                <c:pt idx="3180">
                  <c:v>-5.77E-3</c:v>
                </c:pt>
                <c:pt idx="3181">
                  <c:v>-5.5100000000000001E-3</c:v>
                </c:pt>
                <c:pt idx="3182">
                  <c:v>-5.1900000000000002E-3</c:v>
                </c:pt>
                <c:pt idx="3183">
                  <c:v>-4.8300000000000001E-3</c:v>
                </c:pt>
                <c:pt idx="3184">
                  <c:v>-4.4600000000000004E-3</c:v>
                </c:pt>
                <c:pt idx="3185">
                  <c:v>-3.98E-3</c:v>
                </c:pt>
                <c:pt idx="3186">
                  <c:v>-3.5599999999999998E-3</c:v>
                </c:pt>
                <c:pt idx="3187">
                  <c:v>-3.14E-3</c:v>
                </c:pt>
                <c:pt idx="3188">
                  <c:v>-2.7200000000000002E-3</c:v>
                </c:pt>
                <c:pt idx="3189">
                  <c:v>-2.2399999999999998E-3</c:v>
                </c:pt>
                <c:pt idx="3190">
                  <c:v>-1.8699999999999999E-3</c:v>
                </c:pt>
                <c:pt idx="3191">
                  <c:v>-1.3500000000000001E-3</c:v>
                </c:pt>
                <c:pt idx="3192">
                  <c:v>-8.1999999999999998E-4</c:v>
                </c:pt>
                <c:pt idx="3193">
                  <c:v>-4.4999999999999999E-4</c:v>
                </c:pt>
                <c:pt idx="3194">
                  <c:v>-3.0000000000000001E-5</c:v>
                </c:pt>
                <c:pt idx="3195">
                  <c:v>2.3000000000000001E-4</c:v>
                </c:pt>
                <c:pt idx="3196">
                  <c:v>7.1000000000000002E-4</c:v>
                </c:pt>
                <c:pt idx="3197">
                  <c:v>1.0200000000000001E-3</c:v>
                </c:pt>
                <c:pt idx="3198">
                  <c:v>1.39E-3</c:v>
                </c:pt>
                <c:pt idx="3199">
                  <c:v>1.66E-3</c:v>
                </c:pt>
                <c:pt idx="3200">
                  <c:v>1.97E-3</c:v>
                </c:pt>
                <c:pt idx="3201">
                  <c:v>2.1299999999999999E-3</c:v>
                </c:pt>
                <c:pt idx="3202">
                  <c:v>2.3400000000000001E-3</c:v>
                </c:pt>
                <c:pt idx="3203">
                  <c:v>2.4499999999999999E-3</c:v>
                </c:pt>
                <c:pt idx="3204">
                  <c:v>2.5999999999999999E-3</c:v>
                </c:pt>
                <c:pt idx="3205">
                  <c:v>2.66E-3</c:v>
                </c:pt>
                <c:pt idx="3206">
                  <c:v>2.7599999999999999E-3</c:v>
                </c:pt>
                <c:pt idx="3207">
                  <c:v>2.81E-3</c:v>
                </c:pt>
                <c:pt idx="3208">
                  <c:v>2.7599999999999999E-3</c:v>
                </c:pt>
                <c:pt idx="3209">
                  <c:v>2.7100000000000002E-3</c:v>
                </c:pt>
                <c:pt idx="3210">
                  <c:v>2.66E-3</c:v>
                </c:pt>
                <c:pt idx="3211">
                  <c:v>2.5000000000000001E-3</c:v>
                </c:pt>
                <c:pt idx="3212">
                  <c:v>2.5000000000000001E-3</c:v>
                </c:pt>
                <c:pt idx="3213">
                  <c:v>2.2899999999999999E-3</c:v>
                </c:pt>
                <c:pt idx="3214">
                  <c:v>2.1800000000000001E-3</c:v>
                </c:pt>
                <c:pt idx="3215">
                  <c:v>1.92E-3</c:v>
                </c:pt>
                <c:pt idx="3216">
                  <c:v>1.7099999999999999E-3</c:v>
                </c:pt>
                <c:pt idx="3217">
                  <c:v>1.5499999999999999E-3</c:v>
                </c:pt>
                <c:pt idx="3218">
                  <c:v>1.5499999999999999E-3</c:v>
                </c:pt>
                <c:pt idx="3219">
                  <c:v>1.2899999999999999E-3</c:v>
                </c:pt>
                <c:pt idx="3220">
                  <c:v>1.08E-3</c:v>
                </c:pt>
                <c:pt idx="3221">
                  <c:v>8.7000000000000001E-4</c:v>
                </c:pt>
                <c:pt idx="3222">
                  <c:v>6.4999999999999997E-4</c:v>
                </c:pt>
                <c:pt idx="3223">
                  <c:v>5.5000000000000003E-4</c:v>
                </c:pt>
                <c:pt idx="3224">
                  <c:v>3.4000000000000002E-4</c:v>
                </c:pt>
                <c:pt idx="3225">
                  <c:v>2.3000000000000001E-4</c:v>
                </c:pt>
                <c:pt idx="3226">
                  <c:v>1.2999999999999999E-4</c:v>
                </c:pt>
                <c:pt idx="3227">
                  <c:v>-3.0000000000000001E-5</c:v>
                </c:pt>
                <c:pt idx="3228">
                  <c:v>-8.0000000000000007E-5</c:v>
                </c:pt>
                <c:pt idx="3229">
                  <c:v>-1.3999999999999999E-4</c:v>
                </c:pt>
                <c:pt idx="3230">
                  <c:v>-2.4000000000000001E-4</c:v>
                </c:pt>
                <c:pt idx="3231">
                  <c:v>-2.9E-4</c:v>
                </c:pt>
                <c:pt idx="3232">
                  <c:v>-2.9E-4</c:v>
                </c:pt>
                <c:pt idx="3233">
                  <c:v>-2.9E-4</c:v>
                </c:pt>
                <c:pt idx="3234">
                  <c:v>-1.3999999999999999E-4</c:v>
                </c:pt>
                <c:pt idx="3235">
                  <c:v>-8.0000000000000007E-5</c:v>
                </c:pt>
                <c:pt idx="3236">
                  <c:v>2.0000000000000002E-5</c:v>
                </c:pt>
                <c:pt idx="3237">
                  <c:v>1.2999999999999999E-4</c:v>
                </c:pt>
                <c:pt idx="3238">
                  <c:v>2.9E-4</c:v>
                </c:pt>
                <c:pt idx="3239">
                  <c:v>4.4000000000000002E-4</c:v>
                </c:pt>
                <c:pt idx="3240">
                  <c:v>5.9999999999999995E-4</c:v>
                </c:pt>
                <c:pt idx="3241">
                  <c:v>7.1000000000000002E-4</c:v>
                </c:pt>
                <c:pt idx="3242">
                  <c:v>8.0999999999999996E-4</c:v>
                </c:pt>
                <c:pt idx="3243">
                  <c:v>1.08E-3</c:v>
                </c:pt>
                <c:pt idx="3244">
                  <c:v>1.23E-3</c:v>
                </c:pt>
                <c:pt idx="3245">
                  <c:v>1.39E-3</c:v>
                </c:pt>
                <c:pt idx="3246">
                  <c:v>1.6000000000000001E-3</c:v>
                </c:pt>
                <c:pt idx="3247">
                  <c:v>1.7099999999999999E-3</c:v>
                </c:pt>
                <c:pt idx="3248">
                  <c:v>1.8699999999999999E-3</c:v>
                </c:pt>
                <c:pt idx="3249">
                  <c:v>2.0799999999999998E-3</c:v>
                </c:pt>
                <c:pt idx="3250">
                  <c:v>2.1299999999999999E-3</c:v>
                </c:pt>
                <c:pt idx="3251">
                  <c:v>2.2899999999999999E-3</c:v>
                </c:pt>
                <c:pt idx="3252">
                  <c:v>2.2899999999999999E-3</c:v>
                </c:pt>
                <c:pt idx="3253">
                  <c:v>2.2899999999999999E-3</c:v>
                </c:pt>
                <c:pt idx="3254">
                  <c:v>2.2399999999999998E-3</c:v>
                </c:pt>
                <c:pt idx="3255">
                  <c:v>2.1800000000000001E-3</c:v>
                </c:pt>
                <c:pt idx="3256">
                  <c:v>2.1299999999999999E-3</c:v>
                </c:pt>
                <c:pt idx="3257">
                  <c:v>2.0200000000000001E-3</c:v>
                </c:pt>
                <c:pt idx="3258">
                  <c:v>1.81E-3</c:v>
                </c:pt>
                <c:pt idx="3259">
                  <c:v>1.66E-3</c:v>
                </c:pt>
                <c:pt idx="3260">
                  <c:v>1.34E-3</c:v>
                </c:pt>
                <c:pt idx="3261">
                  <c:v>1.0200000000000001E-3</c:v>
                </c:pt>
                <c:pt idx="3262">
                  <c:v>7.1000000000000002E-4</c:v>
                </c:pt>
                <c:pt idx="3263">
                  <c:v>2.9E-4</c:v>
                </c:pt>
                <c:pt idx="3264">
                  <c:v>-1.9000000000000001E-4</c:v>
                </c:pt>
                <c:pt idx="3265">
                  <c:v>-5.0000000000000001E-4</c:v>
                </c:pt>
                <c:pt idx="3266">
                  <c:v>-9.7999999999999997E-4</c:v>
                </c:pt>
                <c:pt idx="3267">
                  <c:v>-1.5100000000000001E-3</c:v>
                </c:pt>
                <c:pt idx="3268">
                  <c:v>-1.9300000000000001E-3</c:v>
                </c:pt>
                <c:pt idx="3269">
                  <c:v>-2.4499999999999999E-3</c:v>
                </c:pt>
                <c:pt idx="3270">
                  <c:v>-3.0899999999999999E-3</c:v>
                </c:pt>
                <c:pt idx="3271">
                  <c:v>-3.5599999999999998E-3</c:v>
                </c:pt>
                <c:pt idx="3272">
                  <c:v>-4.0899999999999999E-3</c:v>
                </c:pt>
                <c:pt idx="3273">
                  <c:v>-4.6699999999999997E-3</c:v>
                </c:pt>
                <c:pt idx="3274">
                  <c:v>-5.1399999999999996E-3</c:v>
                </c:pt>
                <c:pt idx="3275">
                  <c:v>-5.62E-3</c:v>
                </c:pt>
                <c:pt idx="3276">
                  <c:v>-6.0899999999999999E-3</c:v>
                </c:pt>
                <c:pt idx="3277">
                  <c:v>-6.4599999999999996E-3</c:v>
                </c:pt>
                <c:pt idx="3278">
                  <c:v>-6.9899999999999997E-3</c:v>
                </c:pt>
                <c:pt idx="3279">
                  <c:v>-7.3499999999999998E-3</c:v>
                </c:pt>
                <c:pt idx="3280">
                  <c:v>-7.7200000000000003E-3</c:v>
                </c:pt>
                <c:pt idx="3281">
                  <c:v>-8.0400000000000003E-3</c:v>
                </c:pt>
                <c:pt idx="3282">
                  <c:v>-8.2500000000000004E-3</c:v>
                </c:pt>
                <c:pt idx="3283">
                  <c:v>-8.5100000000000002E-3</c:v>
                </c:pt>
                <c:pt idx="3284">
                  <c:v>-8.6199999999999992E-3</c:v>
                </c:pt>
                <c:pt idx="3285">
                  <c:v>-8.7200000000000003E-3</c:v>
                </c:pt>
                <c:pt idx="3286">
                  <c:v>-8.8299999999999993E-3</c:v>
                </c:pt>
                <c:pt idx="3287">
                  <c:v>-8.8299999999999993E-3</c:v>
                </c:pt>
                <c:pt idx="3288">
                  <c:v>-8.8299999999999993E-3</c:v>
                </c:pt>
                <c:pt idx="3289">
                  <c:v>-8.7200000000000003E-3</c:v>
                </c:pt>
                <c:pt idx="3290">
                  <c:v>-8.5100000000000002E-3</c:v>
                </c:pt>
                <c:pt idx="3291">
                  <c:v>-8.3599999999999994E-3</c:v>
                </c:pt>
                <c:pt idx="3292">
                  <c:v>-8.0400000000000003E-3</c:v>
                </c:pt>
                <c:pt idx="3293">
                  <c:v>-7.8799999999999999E-3</c:v>
                </c:pt>
                <c:pt idx="3294">
                  <c:v>-7.5700000000000003E-3</c:v>
                </c:pt>
                <c:pt idx="3295">
                  <c:v>-7.2500000000000004E-3</c:v>
                </c:pt>
                <c:pt idx="3296">
                  <c:v>-6.8300000000000001E-3</c:v>
                </c:pt>
                <c:pt idx="3297">
                  <c:v>-6.5100000000000002E-3</c:v>
                </c:pt>
                <c:pt idx="3298">
                  <c:v>-6.1399999999999996E-3</c:v>
                </c:pt>
                <c:pt idx="3299">
                  <c:v>-5.6699999999999997E-3</c:v>
                </c:pt>
                <c:pt idx="3300">
                  <c:v>-5.2500000000000003E-3</c:v>
                </c:pt>
                <c:pt idx="3301">
                  <c:v>-4.7699999999999999E-3</c:v>
                </c:pt>
                <c:pt idx="3302">
                  <c:v>-4.3499999999999997E-3</c:v>
                </c:pt>
                <c:pt idx="3303">
                  <c:v>-3.8800000000000002E-3</c:v>
                </c:pt>
                <c:pt idx="3304">
                  <c:v>-3.2399999999999998E-3</c:v>
                </c:pt>
                <c:pt idx="3305">
                  <c:v>-2.8800000000000002E-3</c:v>
                </c:pt>
                <c:pt idx="3306">
                  <c:v>-2.3500000000000001E-3</c:v>
                </c:pt>
                <c:pt idx="3307">
                  <c:v>-1.82E-3</c:v>
                </c:pt>
                <c:pt idx="3308">
                  <c:v>-1.4E-3</c:v>
                </c:pt>
                <c:pt idx="3309">
                  <c:v>-1.08E-3</c:v>
                </c:pt>
                <c:pt idx="3310">
                  <c:v>-5.5999999999999995E-4</c:v>
                </c:pt>
                <c:pt idx="3311">
                  <c:v>-2.4000000000000001E-4</c:v>
                </c:pt>
                <c:pt idx="3312">
                  <c:v>1.2999999999999999E-4</c:v>
                </c:pt>
                <c:pt idx="3313">
                  <c:v>4.4000000000000002E-4</c:v>
                </c:pt>
                <c:pt idx="3314">
                  <c:v>7.1000000000000002E-4</c:v>
                </c:pt>
                <c:pt idx="3315">
                  <c:v>9.7000000000000005E-4</c:v>
                </c:pt>
                <c:pt idx="3316">
                  <c:v>1.23E-3</c:v>
                </c:pt>
                <c:pt idx="3317">
                  <c:v>1.2899999999999999E-3</c:v>
                </c:pt>
                <c:pt idx="3318">
                  <c:v>1.34E-3</c:v>
                </c:pt>
                <c:pt idx="3319">
                  <c:v>1.4400000000000001E-3</c:v>
                </c:pt>
                <c:pt idx="3320">
                  <c:v>1.39E-3</c:v>
                </c:pt>
                <c:pt idx="3321">
                  <c:v>1.34E-3</c:v>
                </c:pt>
                <c:pt idx="3322">
                  <c:v>1.2899999999999999E-3</c:v>
                </c:pt>
                <c:pt idx="3323">
                  <c:v>1.08E-3</c:v>
                </c:pt>
                <c:pt idx="3324">
                  <c:v>9.2000000000000003E-4</c:v>
                </c:pt>
                <c:pt idx="3325">
                  <c:v>5.9999999999999995E-4</c:v>
                </c:pt>
                <c:pt idx="3326">
                  <c:v>2.9E-4</c:v>
                </c:pt>
                <c:pt idx="3327">
                  <c:v>-8.0000000000000007E-5</c:v>
                </c:pt>
                <c:pt idx="3328">
                  <c:v>-5.0000000000000001E-4</c:v>
                </c:pt>
                <c:pt idx="3329">
                  <c:v>-9.3000000000000005E-4</c:v>
                </c:pt>
                <c:pt idx="3330">
                  <c:v>-1.3500000000000001E-3</c:v>
                </c:pt>
                <c:pt idx="3331">
                  <c:v>-1.8699999999999999E-3</c:v>
                </c:pt>
                <c:pt idx="3332">
                  <c:v>-2.3500000000000001E-3</c:v>
                </c:pt>
                <c:pt idx="3333">
                  <c:v>-2.8800000000000002E-3</c:v>
                </c:pt>
                <c:pt idx="3334">
                  <c:v>-3.46E-3</c:v>
                </c:pt>
                <c:pt idx="3335">
                  <c:v>-4.0899999999999999E-3</c:v>
                </c:pt>
                <c:pt idx="3336">
                  <c:v>-4.5599999999999998E-3</c:v>
                </c:pt>
                <c:pt idx="3337">
                  <c:v>-5.1900000000000002E-3</c:v>
                </c:pt>
                <c:pt idx="3338">
                  <c:v>-5.7200000000000003E-3</c:v>
                </c:pt>
                <c:pt idx="3339">
                  <c:v>-6.2500000000000003E-3</c:v>
                </c:pt>
                <c:pt idx="3340">
                  <c:v>-6.62E-3</c:v>
                </c:pt>
                <c:pt idx="3341">
                  <c:v>-7.1399999999999996E-3</c:v>
                </c:pt>
                <c:pt idx="3342">
                  <c:v>-7.4599999999999996E-3</c:v>
                </c:pt>
                <c:pt idx="3343">
                  <c:v>-7.7200000000000003E-3</c:v>
                </c:pt>
                <c:pt idx="3344">
                  <c:v>-8.09E-3</c:v>
                </c:pt>
                <c:pt idx="3345">
                  <c:v>-8.3000000000000001E-3</c:v>
                </c:pt>
                <c:pt idx="3346">
                  <c:v>-8.4600000000000005E-3</c:v>
                </c:pt>
                <c:pt idx="3347">
                  <c:v>-8.6199999999999992E-3</c:v>
                </c:pt>
                <c:pt idx="3348">
                  <c:v>-8.5699999999999995E-3</c:v>
                </c:pt>
                <c:pt idx="3349">
                  <c:v>-8.6700000000000006E-3</c:v>
                </c:pt>
                <c:pt idx="3350">
                  <c:v>-8.5699999999999995E-3</c:v>
                </c:pt>
                <c:pt idx="3351">
                  <c:v>-8.4600000000000005E-3</c:v>
                </c:pt>
                <c:pt idx="3352">
                  <c:v>-8.3000000000000001E-3</c:v>
                </c:pt>
                <c:pt idx="3353">
                  <c:v>-8.1499999999999993E-3</c:v>
                </c:pt>
                <c:pt idx="3354">
                  <c:v>-7.9299999999999995E-3</c:v>
                </c:pt>
                <c:pt idx="3355">
                  <c:v>-7.7799999999999996E-3</c:v>
                </c:pt>
                <c:pt idx="3356">
                  <c:v>-7.4099999999999999E-3</c:v>
                </c:pt>
                <c:pt idx="3357">
                  <c:v>-7.1399999999999996E-3</c:v>
                </c:pt>
                <c:pt idx="3358">
                  <c:v>-6.8799999999999998E-3</c:v>
                </c:pt>
                <c:pt idx="3359">
                  <c:v>-6.5599999999999999E-3</c:v>
                </c:pt>
                <c:pt idx="3360">
                  <c:v>-6.1999999999999998E-3</c:v>
                </c:pt>
                <c:pt idx="3361">
                  <c:v>-5.9300000000000004E-3</c:v>
                </c:pt>
                <c:pt idx="3362">
                  <c:v>-5.77E-3</c:v>
                </c:pt>
                <c:pt idx="3363">
                  <c:v>-5.5599999999999998E-3</c:v>
                </c:pt>
                <c:pt idx="3364">
                  <c:v>-5.3E-3</c:v>
                </c:pt>
                <c:pt idx="3365">
                  <c:v>-5.1399999999999996E-3</c:v>
                </c:pt>
                <c:pt idx="3366">
                  <c:v>-5.0899999999999999E-3</c:v>
                </c:pt>
                <c:pt idx="3367">
                  <c:v>-4.9800000000000001E-3</c:v>
                </c:pt>
                <c:pt idx="3368">
                  <c:v>-4.8799999999999998E-3</c:v>
                </c:pt>
                <c:pt idx="3369">
                  <c:v>-4.8799999999999998E-3</c:v>
                </c:pt>
                <c:pt idx="3370">
                  <c:v>-5.0400000000000002E-3</c:v>
                </c:pt>
                <c:pt idx="3371">
                  <c:v>-5.1900000000000002E-3</c:v>
                </c:pt>
                <c:pt idx="3372">
                  <c:v>-5.3E-3</c:v>
                </c:pt>
                <c:pt idx="3373">
                  <c:v>-5.4599999999999996E-3</c:v>
                </c:pt>
                <c:pt idx="3374">
                  <c:v>-5.62E-3</c:v>
                </c:pt>
                <c:pt idx="3375">
                  <c:v>-5.9300000000000004E-3</c:v>
                </c:pt>
                <c:pt idx="3376">
                  <c:v>-6.2500000000000003E-3</c:v>
                </c:pt>
                <c:pt idx="3377">
                  <c:v>-6.4599999999999996E-3</c:v>
                </c:pt>
                <c:pt idx="3378">
                  <c:v>-6.6699999999999997E-3</c:v>
                </c:pt>
                <c:pt idx="3379">
                  <c:v>-6.9899999999999997E-3</c:v>
                </c:pt>
                <c:pt idx="3380">
                  <c:v>-7.1399999999999996E-3</c:v>
                </c:pt>
                <c:pt idx="3381">
                  <c:v>-7.4599999999999996E-3</c:v>
                </c:pt>
                <c:pt idx="3382">
                  <c:v>-7.6699999999999997E-3</c:v>
                </c:pt>
                <c:pt idx="3383">
                  <c:v>-7.8799999999999999E-3</c:v>
                </c:pt>
                <c:pt idx="3384">
                  <c:v>-7.8799999999999999E-3</c:v>
                </c:pt>
                <c:pt idx="3385">
                  <c:v>-8.09E-3</c:v>
                </c:pt>
                <c:pt idx="3386">
                  <c:v>-8.09E-3</c:v>
                </c:pt>
                <c:pt idx="3387">
                  <c:v>-8.2500000000000004E-3</c:v>
                </c:pt>
                <c:pt idx="3388">
                  <c:v>-8.09E-3</c:v>
                </c:pt>
                <c:pt idx="3389">
                  <c:v>-7.9900000000000006E-3</c:v>
                </c:pt>
                <c:pt idx="3390">
                  <c:v>-7.8799999999999999E-3</c:v>
                </c:pt>
                <c:pt idx="3391">
                  <c:v>-7.6699999999999997E-3</c:v>
                </c:pt>
                <c:pt idx="3392">
                  <c:v>-7.3499999999999998E-3</c:v>
                </c:pt>
                <c:pt idx="3393">
                  <c:v>-7.0899999999999999E-3</c:v>
                </c:pt>
                <c:pt idx="3394">
                  <c:v>-6.7200000000000003E-3</c:v>
                </c:pt>
                <c:pt idx="3395">
                  <c:v>-6.4099999999999999E-3</c:v>
                </c:pt>
                <c:pt idx="3396">
                  <c:v>-5.9800000000000001E-3</c:v>
                </c:pt>
                <c:pt idx="3397">
                  <c:v>-5.62E-3</c:v>
                </c:pt>
                <c:pt idx="3398">
                  <c:v>-5.1399999999999996E-3</c:v>
                </c:pt>
                <c:pt idx="3399">
                  <c:v>-4.6699999999999997E-3</c:v>
                </c:pt>
                <c:pt idx="3400">
                  <c:v>-4.1399999999999996E-3</c:v>
                </c:pt>
                <c:pt idx="3401">
                  <c:v>-3.7200000000000002E-3</c:v>
                </c:pt>
                <c:pt idx="3402">
                  <c:v>-3.1900000000000001E-3</c:v>
                </c:pt>
                <c:pt idx="3403">
                  <c:v>-2.82E-3</c:v>
                </c:pt>
                <c:pt idx="3404">
                  <c:v>-2.3E-3</c:v>
                </c:pt>
                <c:pt idx="3405">
                  <c:v>-1.8699999999999999E-3</c:v>
                </c:pt>
                <c:pt idx="3406">
                  <c:v>-1.4E-3</c:v>
                </c:pt>
                <c:pt idx="3407">
                  <c:v>-1.1900000000000001E-3</c:v>
                </c:pt>
                <c:pt idx="3408">
                  <c:v>-7.2000000000000005E-4</c:v>
                </c:pt>
                <c:pt idx="3409">
                  <c:v>-4.0000000000000002E-4</c:v>
                </c:pt>
                <c:pt idx="3410">
                  <c:v>-1.9000000000000001E-4</c:v>
                </c:pt>
                <c:pt idx="3411">
                  <c:v>1.2999999999999999E-4</c:v>
                </c:pt>
                <c:pt idx="3412">
                  <c:v>3.8999999999999999E-4</c:v>
                </c:pt>
                <c:pt idx="3413">
                  <c:v>5.5000000000000003E-4</c:v>
                </c:pt>
                <c:pt idx="3414">
                  <c:v>7.6000000000000004E-4</c:v>
                </c:pt>
                <c:pt idx="3415">
                  <c:v>8.7000000000000001E-4</c:v>
                </c:pt>
                <c:pt idx="3416">
                  <c:v>1.0200000000000001E-3</c:v>
                </c:pt>
                <c:pt idx="3417">
                  <c:v>1.23E-3</c:v>
                </c:pt>
                <c:pt idx="3418">
                  <c:v>1.2899999999999999E-3</c:v>
                </c:pt>
                <c:pt idx="3419">
                  <c:v>1.39E-3</c:v>
                </c:pt>
                <c:pt idx="3420">
                  <c:v>1.5E-3</c:v>
                </c:pt>
                <c:pt idx="3421">
                  <c:v>1.6000000000000001E-3</c:v>
                </c:pt>
                <c:pt idx="3422">
                  <c:v>1.66E-3</c:v>
                </c:pt>
                <c:pt idx="3423">
                  <c:v>1.7099999999999999E-3</c:v>
                </c:pt>
                <c:pt idx="3424">
                  <c:v>1.81E-3</c:v>
                </c:pt>
                <c:pt idx="3425">
                  <c:v>1.81E-3</c:v>
                </c:pt>
                <c:pt idx="3426">
                  <c:v>1.92E-3</c:v>
                </c:pt>
                <c:pt idx="3427">
                  <c:v>2.0799999999999998E-3</c:v>
                </c:pt>
                <c:pt idx="3428">
                  <c:v>2.0799999999999998E-3</c:v>
                </c:pt>
                <c:pt idx="3429">
                  <c:v>2.1800000000000001E-3</c:v>
                </c:pt>
                <c:pt idx="3430">
                  <c:v>2.2899999999999999E-3</c:v>
                </c:pt>
                <c:pt idx="3431">
                  <c:v>2.2899999999999999E-3</c:v>
                </c:pt>
                <c:pt idx="3432">
                  <c:v>2.5000000000000001E-3</c:v>
                </c:pt>
                <c:pt idx="3433">
                  <c:v>2.5000000000000001E-3</c:v>
                </c:pt>
                <c:pt idx="3434">
                  <c:v>2.5999999999999999E-3</c:v>
                </c:pt>
                <c:pt idx="3435">
                  <c:v>2.66E-3</c:v>
                </c:pt>
                <c:pt idx="3436">
                  <c:v>2.66E-3</c:v>
                </c:pt>
                <c:pt idx="3437">
                  <c:v>2.66E-3</c:v>
                </c:pt>
                <c:pt idx="3438">
                  <c:v>2.5999999999999999E-3</c:v>
                </c:pt>
                <c:pt idx="3439">
                  <c:v>2.5999999999999999E-3</c:v>
                </c:pt>
                <c:pt idx="3440">
                  <c:v>2.5000000000000001E-3</c:v>
                </c:pt>
                <c:pt idx="3441">
                  <c:v>2.5000000000000001E-3</c:v>
                </c:pt>
                <c:pt idx="3442">
                  <c:v>2.3400000000000001E-3</c:v>
                </c:pt>
                <c:pt idx="3443">
                  <c:v>2.1800000000000001E-3</c:v>
                </c:pt>
                <c:pt idx="3444">
                  <c:v>1.97E-3</c:v>
                </c:pt>
                <c:pt idx="3445">
                  <c:v>1.7600000000000001E-3</c:v>
                </c:pt>
                <c:pt idx="3446">
                  <c:v>1.5E-3</c:v>
                </c:pt>
                <c:pt idx="3447">
                  <c:v>1.2899999999999999E-3</c:v>
                </c:pt>
                <c:pt idx="3448">
                  <c:v>1.08E-3</c:v>
                </c:pt>
                <c:pt idx="3449">
                  <c:v>7.6000000000000004E-4</c:v>
                </c:pt>
                <c:pt idx="3450">
                  <c:v>4.4000000000000002E-4</c:v>
                </c:pt>
                <c:pt idx="3451">
                  <c:v>1.8000000000000001E-4</c:v>
                </c:pt>
                <c:pt idx="3452">
                  <c:v>-1.9000000000000001E-4</c:v>
                </c:pt>
                <c:pt idx="3453">
                  <c:v>-5.0000000000000001E-4</c:v>
                </c:pt>
                <c:pt idx="3454">
                  <c:v>-8.1999999999999998E-4</c:v>
                </c:pt>
                <c:pt idx="3455">
                  <c:v>-1.08E-3</c:v>
                </c:pt>
                <c:pt idx="3456">
                  <c:v>-1.2999999999999999E-3</c:v>
                </c:pt>
                <c:pt idx="3457">
                  <c:v>-1.56E-3</c:v>
                </c:pt>
                <c:pt idx="3458">
                  <c:v>-1.7700000000000001E-3</c:v>
                </c:pt>
                <c:pt idx="3459">
                  <c:v>-2.0899999999999998E-3</c:v>
                </c:pt>
                <c:pt idx="3460">
                  <c:v>-2.0899999999999998E-3</c:v>
                </c:pt>
                <c:pt idx="3461">
                  <c:v>-2.3E-3</c:v>
                </c:pt>
                <c:pt idx="3462">
                  <c:v>-2.3500000000000001E-3</c:v>
                </c:pt>
                <c:pt idx="3463">
                  <c:v>-2.5600000000000002E-3</c:v>
                </c:pt>
                <c:pt idx="3464">
                  <c:v>-2.5100000000000001E-3</c:v>
                </c:pt>
                <c:pt idx="3465">
                  <c:v>-2.5100000000000001E-3</c:v>
                </c:pt>
                <c:pt idx="3466">
                  <c:v>-2.5100000000000001E-3</c:v>
                </c:pt>
                <c:pt idx="3467">
                  <c:v>-2.5100000000000001E-3</c:v>
                </c:pt>
                <c:pt idx="3468">
                  <c:v>-2.3999999999999998E-3</c:v>
                </c:pt>
                <c:pt idx="3469">
                  <c:v>-2.3500000000000001E-3</c:v>
                </c:pt>
                <c:pt idx="3470">
                  <c:v>-2.1900000000000001E-3</c:v>
                </c:pt>
                <c:pt idx="3471">
                  <c:v>-2.1900000000000001E-3</c:v>
                </c:pt>
                <c:pt idx="3472">
                  <c:v>-1.98E-3</c:v>
                </c:pt>
                <c:pt idx="3473">
                  <c:v>-1.9300000000000001E-3</c:v>
                </c:pt>
                <c:pt idx="3474">
                  <c:v>-1.72E-3</c:v>
                </c:pt>
                <c:pt idx="3475">
                  <c:v>-1.66E-3</c:v>
                </c:pt>
                <c:pt idx="3476">
                  <c:v>-1.56E-3</c:v>
                </c:pt>
                <c:pt idx="3477">
                  <c:v>-1.56E-3</c:v>
                </c:pt>
                <c:pt idx="3478">
                  <c:v>-1.4499999999999999E-3</c:v>
                </c:pt>
                <c:pt idx="3479">
                  <c:v>-1.2999999999999999E-3</c:v>
                </c:pt>
                <c:pt idx="3480">
                  <c:v>-1.3500000000000001E-3</c:v>
                </c:pt>
                <c:pt idx="3481">
                  <c:v>-1.3500000000000001E-3</c:v>
                </c:pt>
                <c:pt idx="3482">
                  <c:v>-1.2999999999999999E-3</c:v>
                </c:pt>
                <c:pt idx="3483">
                  <c:v>-1.4E-3</c:v>
                </c:pt>
                <c:pt idx="3484">
                  <c:v>-1.3500000000000001E-3</c:v>
                </c:pt>
                <c:pt idx="3485">
                  <c:v>-1.4499999999999999E-3</c:v>
                </c:pt>
                <c:pt idx="3486">
                  <c:v>-1.56E-3</c:v>
                </c:pt>
                <c:pt idx="3487">
                  <c:v>-1.6100000000000001E-3</c:v>
                </c:pt>
                <c:pt idx="3488">
                  <c:v>-1.82E-3</c:v>
                </c:pt>
                <c:pt idx="3489">
                  <c:v>-1.8699999999999999E-3</c:v>
                </c:pt>
                <c:pt idx="3490">
                  <c:v>-2.0300000000000001E-3</c:v>
                </c:pt>
                <c:pt idx="3491">
                  <c:v>-2.14E-3</c:v>
                </c:pt>
                <c:pt idx="3492">
                  <c:v>-2.14E-3</c:v>
                </c:pt>
                <c:pt idx="3493">
                  <c:v>-2.3500000000000001E-3</c:v>
                </c:pt>
                <c:pt idx="3494">
                  <c:v>-2.3500000000000001E-3</c:v>
                </c:pt>
                <c:pt idx="3495">
                  <c:v>-2.4499999999999999E-3</c:v>
                </c:pt>
                <c:pt idx="3496">
                  <c:v>-2.4499999999999999E-3</c:v>
                </c:pt>
                <c:pt idx="3497">
                  <c:v>-2.3500000000000001E-3</c:v>
                </c:pt>
                <c:pt idx="3498">
                  <c:v>-2.3500000000000001E-3</c:v>
                </c:pt>
                <c:pt idx="3499">
                  <c:v>-2.3500000000000001E-3</c:v>
                </c:pt>
                <c:pt idx="3500">
                  <c:v>-2.14E-3</c:v>
                </c:pt>
                <c:pt idx="3501">
                  <c:v>-2.0300000000000001E-3</c:v>
                </c:pt>
                <c:pt idx="3502">
                  <c:v>-1.9300000000000001E-3</c:v>
                </c:pt>
                <c:pt idx="3503">
                  <c:v>-1.66E-3</c:v>
                </c:pt>
                <c:pt idx="3504">
                  <c:v>-1.4E-3</c:v>
                </c:pt>
                <c:pt idx="3505">
                  <c:v>-1.0300000000000001E-3</c:v>
                </c:pt>
                <c:pt idx="3506">
                  <c:v>-7.6999999999999996E-4</c:v>
                </c:pt>
                <c:pt idx="3507">
                  <c:v>-3.5E-4</c:v>
                </c:pt>
                <c:pt idx="3508">
                  <c:v>2.0000000000000002E-5</c:v>
                </c:pt>
                <c:pt idx="3509">
                  <c:v>3.8999999999999999E-4</c:v>
                </c:pt>
                <c:pt idx="3510">
                  <c:v>6.4999999999999997E-4</c:v>
                </c:pt>
                <c:pt idx="3511">
                  <c:v>1.0200000000000001E-3</c:v>
                </c:pt>
                <c:pt idx="3512">
                  <c:v>1.39E-3</c:v>
                </c:pt>
                <c:pt idx="3513">
                  <c:v>1.7600000000000001E-3</c:v>
                </c:pt>
                <c:pt idx="3514">
                  <c:v>2.0799999999999998E-3</c:v>
                </c:pt>
                <c:pt idx="3515">
                  <c:v>2.3900000000000002E-3</c:v>
                </c:pt>
                <c:pt idx="3516">
                  <c:v>2.81E-3</c:v>
                </c:pt>
                <c:pt idx="3517">
                  <c:v>3.0300000000000001E-3</c:v>
                </c:pt>
                <c:pt idx="3518">
                  <c:v>3.2399999999999998E-3</c:v>
                </c:pt>
                <c:pt idx="3519">
                  <c:v>3.3400000000000001E-3</c:v>
                </c:pt>
                <c:pt idx="3520">
                  <c:v>3.5000000000000001E-3</c:v>
                </c:pt>
                <c:pt idx="3521">
                  <c:v>3.6099999999999999E-3</c:v>
                </c:pt>
                <c:pt idx="3522">
                  <c:v>3.6600000000000001E-3</c:v>
                </c:pt>
                <c:pt idx="3523">
                  <c:v>3.6099999999999999E-3</c:v>
                </c:pt>
                <c:pt idx="3524">
                  <c:v>3.6099999999999999E-3</c:v>
                </c:pt>
                <c:pt idx="3525">
                  <c:v>3.3899999999999998E-3</c:v>
                </c:pt>
                <c:pt idx="3526">
                  <c:v>3.3899999999999998E-3</c:v>
                </c:pt>
                <c:pt idx="3527">
                  <c:v>3.1800000000000001E-3</c:v>
                </c:pt>
                <c:pt idx="3528">
                  <c:v>2.9199999999999999E-3</c:v>
                </c:pt>
                <c:pt idx="3529">
                  <c:v>2.5500000000000002E-3</c:v>
                </c:pt>
                <c:pt idx="3530">
                  <c:v>2.3400000000000001E-3</c:v>
                </c:pt>
                <c:pt idx="3531">
                  <c:v>1.92E-3</c:v>
                </c:pt>
                <c:pt idx="3532">
                  <c:v>1.5E-3</c:v>
                </c:pt>
                <c:pt idx="3533">
                  <c:v>1.1800000000000001E-3</c:v>
                </c:pt>
                <c:pt idx="3534">
                  <c:v>8.7000000000000001E-4</c:v>
                </c:pt>
                <c:pt idx="3535">
                  <c:v>2.9E-4</c:v>
                </c:pt>
                <c:pt idx="3536">
                  <c:v>-8.0000000000000007E-5</c:v>
                </c:pt>
                <c:pt idx="3537">
                  <c:v>-3.5E-4</c:v>
                </c:pt>
                <c:pt idx="3538">
                  <c:v>-7.2000000000000005E-4</c:v>
                </c:pt>
                <c:pt idx="3539">
                  <c:v>-1.14E-3</c:v>
                </c:pt>
                <c:pt idx="3540">
                  <c:v>-1.4E-3</c:v>
                </c:pt>
                <c:pt idx="3541">
                  <c:v>-1.82E-3</c:v>
                </c:pt>
                <c:pt idx="3542">
                  <c:v>-1.98E-3</c:v>
                </c:pt>
                <c:pt idx="3543">
                  <c:v>-2.14E-3</c:v>
                </c:pt>
                <c:pt idx="3544">
                  <c:v>-2.2399999999999998E-3</c:v>
                </c:pt>
                <c:pt idx="3545">
                  <c:v>-2.3500000000000001E-3</c:v>
                </c:pt>
                <c:pt idx="3546">
                  <c:v>-2.4499999999999999E-3</c:v>
                </c:pt>
                <c:pt idx="3547">
                  <c:v>-2.5100000000000001E-3</c:v>
                </c:pt>
                <c:pt idx="3548">
                  <c:v>-2.3999999999999998E-3</c:v>
                </c:pt>
                <c:pt idx="3549">
                  <c:v>-2.2399999999999998E-3</c:v>
                </c:pt>
                <c:pt idx="3550">
                  <c:v>-2.14E-3</c:v>
                </c:pt>
                <c:pt idx="3551">
                  <c:v>-2.0300000000000001E-3</c:v>
                </c:pt>
                <c:pt idx="3552">
                  <c:v>-1.72E-3</c:v>
                </c:pt>
                <c:pt idx="3553">
                  <c:v>-1.4499999999999999E-3</c:v>
                </c:pt>
                <c:pt idx="3554">
                  <c:v>-1.1900000000000001E-3</c:v>
                </c:pt>
                <c:pt idx="3555">
                  <c:v>-8.1999999999999998E-4</c:v>
                </c:pt>
                <c:pt idx="3556">
                  <c:v>-4.4999999999999999E-4</c:v>
                </c:pt>
                <c:pt idx="3557">
                  <c:v>-8.0000000000000007E-5</c:v>
                </c:pt>
                <c:pt idx="3558">
                  <c:v>1.8000000000000001E-4</c:v>
                </c:pt>
                <c:pt idx="3559">
                  <c:v>7.1000000000000002E-4</c:v>
                </c:pt>
                <c:pt idx="3560">
                  <c:v>1.08E-3</c:v>
                </c:pt>
                <c:pt idx="3561">
                  <c:v>1.39E-3</c:v>
                </c:pt>
                <c:pt idx="3562">
                  <c:v>1.66E-3</c:v>
                </c:pt>
                <c:pt idx="3563">
                  <c:v>2.0799999999999998E-3</c:v>
                </c:pt>
                <c:pt idx="3564">
                  <c:v>2.3400000000000001E-3</c:v>
                </c:pt>
                <c:pt idx="3565">
                  <c:v>2.5500000000000002E-3</c:v>
                </c:pt>
                <c:pt idx="3566">
                  <c:v>2.7599999999999999E-3</c:v>
                </c:pt>
                <c:pt idx="3567">
                  <c:v>2.9199999999999999E-3</c:v>
                </c:pt>
                <c:pt idx="3568">
                  <c:v>2.97E-3</c:v>
                </c:pt>
                <c:pt idx="3569">
                  <c:v>3.0799999999999998E-3</c:v>
                </c:pt>
                <c:pt idx="3570">
                  <c:v>3.1800000000000001E-3</c:v>
                </c:pt>
                <c:pt idx="3571">
                  <c:v>3.1800000000000001E-3</c:v>
                </c:pt>
                <c:pt idx="3572">
                  <c:v>3.13E-3</c:v>
                </c:pt>
                <c:pt idx="3573">
                  <c:v>2.97E-3</c:v>
                </c:pt>
                <c:pt idx="3574">
                  <c:v>2.8700000000000002E-3</c:v>
                </c:pt>
                <c:pt idx="3575">
                  <c:v>2.7100000000000002E-3</c:v>
                </c:pt>
                <c:pt idx="3576">
                  <c:v>2.5000000000000001E-3</c:v>
                </c:pt>
                <c:pt idx="3577">
                  <c:v>2.1299999999999999E-3</c:v>
                </c:pt>
                <c:pt idx="3578">
                  <c:v>1.92E-3</c:v>
                </c:pt>
                <c:pt idx="3579">
                  <c:v>1.5499999999999999E-3</c:v>
                </c:pt>
                <c:pt idx="3580">
                  <c:v>1.23E-3</c:v>
                </c:pt>
                <c:pt idx="3581">
                  <c:v>8.7000000000000001E-4</c:v>
                </c:pt>
                <c:pt idx="3582">
                  <c:v>5.9999999999999995E-4</c:v>
                </c:pt>
                <c:pt idx="3583">
                  <c:v>2.3000000000000001E-4</c:v>
                </c:pt>
                <c:pt idx="3584">
                  <c:v>-1.3999999999999999E-4</c:v>
                </c:pt>
                <c:pt idx="3585">
                  <c:v>-4.4999999999999999E-4</c:v>
                </c:pt>
                <c:pt idx="3586">
                  <c:v>-6.6E-4</c:v>
                </c:pt>
                <c:pt idx="3587">
                  <c:v>-1.0300000000000001E-3</c:v>
                </c:pt>
                <c:pt idx="3588">
                  <c:v>-1.24E-3</c:v>
                </c:pt>
                <c:pt idx="3589">
                  <c:v>-1.56E-3</c:v>
                </c:pt>
                <c:pt idx="3590">
                  <c:v>-1.7700000000000001E-3</c:v>
                </c:pt>
                <c:pt idx="3591">
                  <c:v>-2.0300000000000001E-3</c:v>
                </c:pt>
                <c:pt idx="3592">
                  <c:v>-2.1900000000000001E-3</c:v>
                </c:pt>
                <c:pt idx="3593">
                  <c:v>-2.3500000000000001E-3</c:v>
                </c:pt>
                <c:pt idx="3594">
                  <c:v>-2.4499999999999999E-3</c:v>
                </c:pt>
                <c:pt idx="3595">
                  <c:v>-2.5600000000000002E-3</c:v>
                </c:pt>
                <c:pt idx="3596">
                  <c:v>-2.6700000000000001E-3</c:v>
                </c:pt>
                <c:pt idx="3597">
                  <c:v>-2.6700000000000001E-3</c:v>
                </c:pt>
                <c:pt idx="3598">
                  <c:v>-2.7699999999999999E-3</c:v>
                </c:pt>
                <c:pt idx="3599">
                  <c:v>-2.7699999999999999E-3</c:v>
                </c:pt>
                <c:pt idx="3600">
                  <c:v>-2.8800000000000002E-3</c:v>
                </c:pt>
                <c:pt idx="3601">
                  <c:v>-2.9299999999999999E-3</c:v>
                </c:pt>
                <c:pt idx="3602">
                  <c:v>-2.8800000000000002E-3</c:v>
                </c:pt>
                <c:pt idx="3603">
                  <c:v>-2.9299999999999999E-3</c:v>
                </c:pt>
                <c:pt idx="3604">
                  <c:v>-3.0300000000000001E-3</c:v>
                </c:pt>
                <c:pt idx="3605">
                  <c:v>-3.14E-3</c:v>
                </c:pt>
                <c:pt idx="3606">
                  <c:v>-3.2399999999999998E-3</c:v>
                </c:pt>
                <c:pt idx="3607">
                  <c:v>-3.3E-3</c:v>
                </c:pt>
                <c:pt idx="3608">
                  <c:v>-3.3500000000000001E-3</c:v>
                </c:pt>
                <c:pt idx="3609">
                  <c:v>-3.5599999999999998E-3</c:v>
                </c:pt>
                <c:pt idx="3610">
                  <c:v>-3.6700000000000001E-3</c:v>
                </c:pt>
                <c:pt idx="3611">
                  <c:v>-3.9300000000000003E-3</c:v>
                </c:pt>
                <c:pt idx="3612">
                  <c:v>-4.0400000000000002E-3</c:v>
                </c:pt>
                <c:pt idx="3613">
                  <c:v>-4.2500000000000003E-3</c:v>
                </c:pt>
                <c:pt idx="3614">
                  <c:v>-4.4600000000000004E-3</c:v>
                </c:pt>
                <c:pt idx="3615">
                  <c:v>-4.7699999999999999E-3</c:v>
                </c:pt>
                <c:pt idx="3616">
                  <c:v>-5.0400000000000002E-3</c:v>
                </c:pt>
                <c:pt idx="3617">
                  <c:v>-5.3499999999999997E-3</c:v>
                </c:pt>
                <c:pt idx="3618">
                  <c:v>-5.5599999999999998E-3</c:v>
                </c:pt>
                <c:pt idx="3619">
                  <c:v>-5.8300000000000001E-3</c:v>
                </c:pt>
                <c:pt idx="3620">
                  <c:v>-6.0899999999999999E-3</c:v>
                </c:pt>
                <c:pt idx="3621">
                  <c:v>-6.4099999999999999E-3</c:v>
                </c:pt>
                <c:pt idx="3622">
                  <c:v>-6.62E-3</c:v>
                </c:pt>
                <c:pt idx="3623">
                  <c:v>-6.7799999999999996E-3</c:v>
                </c:pt>
                <c:pt idx="3624">
                  <c:v>-6.9300000000000004E-3</c:v>
                </c:pt>
                <c:pt idx="3625">
                  <c:v>-7.1999999999999998E-3</c:v>
                </c:pt>
                <c:pt idx="3626">
                  <c:v>-7.3000000000000001E-3</c:v>
                </c:pt>
                <c:pt idx="3627">
                  <c:v>-7.4599999999999996E-3</c:v>
                </c:pt>
                <c:pt idx="3628">
                  <c:v>-7.4599999999999996E-3</c:v>
                </c:pt>
                <c:pt idx="3629">
                  <c:v>-7.62E-3</c:v>
                </c:pt>
                <c:pt idx="3630">
                  <c:v>-7.5100000000000002E-3</c:v>
                </c:pt>
                <c:pt idx="3631">
                  <c:v>-7.5100000000000002E-3</c:v>
                </c:pt>
                <c:pt idx="3632">
                  <c:v>-7.5100000000000002E-3</c:v>
                </c:pt>
                <c:pt idx="3633">
                  <c:v>-7.4099999999999999E-3</c:v>
                </c:pt>
                <c:pt idx="3634">
                  <c:v>-7.2500000000000004E-3</c:v>
                </c:pt>
                <c:pt idx="3635">
                  <c:v>-7.0400000000000003E-3</c:v>
                </c:pt>
                <c:pt idx="3636">
                  <c:v>-6.7799999999999996E-3</c:v>
                </c:pt>
                <c:pt idx="3637">
                  <c:v>-6.62E-3</c:v>
                </c:pt>
                <c:pt idx="3638">
                  <c:v>-6.3E-3</c:v>
                </c:pt>
                <c:pt idx="3639">
                  <c:v>-6.0400000000000002E-3</c:v>
                </c:pt>
                <c:pt idx="3640">
                  <c:v>-5.7200000000000003E-3</c:v>
                </c:pt>
                <c:pt idx="3641">
                  <c:v>-5.5100000000000001E-3</c:v>
                </c:pt>
                <c:pt idx="3642">
                  <c:v>-5.0899999999999999E-3</c:v>
                </c:pt>
                <c:pt idx="3643">
                  <c:v>-4.8300000000000001E-3</c:v>
                </c:pt>
                <c:pt idx="3644">
                  <c:v>-4.5100000000000001E-3</c:v>
                </c:pt>
                <c:pt idx="3645">
                  <c:v>-4.1399999999999996E-3</c:v>
                </c:pt>
                <c:pt idx="3646">
                  <c:v>-3.82E-3</c:v>
                </c:pt>
                <c:pt idx="3647">
                  <c:v>-3.6099999999999999E-3</c:v>
                </c:pt>
                <c:pt idx="3648">
                  <c:v>-3.3500000000000001E-3</c:v>
                </c:pt>
                <c:pt idx="3649">
                  <c:v>-2.98E-3</c:v>
                </c:pt>
                <c:pt idx="3650">
                  <c:v>-2.7200000000000002E-3</c:v>
                </c:pt>
                <c:pt idx="3651">
                  <c:v>-2.5100000000000001E-3</c:v>
                </c:pt>
                <c:pt idx="3652">
                  <c:v>-2.2399999999999998E-3</c:v>
                </c:pt>
                <c:pt idx="3653">
                  <c:v>-2.14E-3</c:v>
                </c:pt>
                <c:pt idx="3654">
                  <c:v>-1.9300000000000001E-3</c:v>
                </c:pt>
                <c:pt idx="3655">
                  <c:v>-1.7700000000000001E-3</c:v>
                </c:pt>
                <c:pt idx="3656">
                  <c:v>-1.6100000000000001E-3</c:v>
                </c:pt>
                <c:pt idx="3657">
                  <c:v>-1.5100000000000001E-3</c:v>
                </c:pt>
                <c:pt idx="3658">
                  <c:v>-1.4499999999999999E-3</c:v>
                </c:pt>
                <c:pt idx="3659">
                  <c:v>-1.4499999999999999E-3</c:v>
                </c:pt>
                <c:pt idx="3660">
                  <c:v>-1.4E-3</c:v>
                </c:pt>
                <c:pt idx="3661">
                  <c:v>-1.3500000000000001E-3</c:v>
                </c:pt>
                <c:pt idx="3662">
                  <c:v>-1.2999999999999999E-3</c:v>
                </c:pt>
                <c:pt idx="3663">
                  <c:v>-1.3500000000000001E-3</c:v>
                </c:pt>
                <c:pt idx="3664">
                  <c:v>-1.4E-3</c:v>
                </c:pt>
                <c:pt idx="3665">
                  <c:v>-1.4E-3</c:v>
                </c:pt>
                <c:pt idx="3666">
                  <c:v>-1.5100000000000001E-3</c:v>
                </c:pt>
                <c:pt idx="3667">
                  <c:v>-1.66E-3</c:v>
                </c:pt>
                <c:pt idx="3668">
                  <c:v>-1.7700000000000001E-3</c:v>
                </c:pt>
                <c:pt idx="3669">
                  <c:v>-1.8699999999999999E-3</c:v>
                </c:pt>
                <c:pt idx="3670">
                  <c:v>-2.0899999999999998E-3</c:v>
                </c:pt>
                <c:pt idx="3671">
                  <c:v>-2.2399999999999998E-3</c:v>
                </c:pt>
                <c:pt idx="3672">
                  <c:v>-2.3999999999999998E-3</c:v>
                </c:pt>
                <c:pt idx="3673">
                  <c:v>-2.7200000000000002E-3</c:v>
                </c:pt>
                <c:pt idx="3674">
                  <c:v>-2.98E-3</c:v>
                </c:pt>
                <c:pt idx="3675">
                  <c:v>-3.3500000000000001E-3</c:v>
                </c:pt>
                <c:pt idx="3676">
                  <c:v>-3.6700000000000001E-3</c:v>
                </c:pt>
                <c:pt idx="3677">
                  <c:v>-4.0400000000000002E-3</c:v>
                </c:pt>
                <c:pt idx="3678">
                  <c:v>-4.3499999999999997E-3</c:v>
                </c:pt>
                <c:pt idx="3679">
                  <c:v>-4.8300000000000001E-3</c:v>
                </c:pt>
                <c:pt idx="3680">
                  <c:v>-5.2500000000000003E-3</c:v>
                </c:pt>
                <c:pt idx="3681">
                  <c:v>-5.77E-3</c:v>
                </c:pt>
                <c:pt idx="3682">
                  <c:v>-6.3499999999999997E-3</c:v>
                </c:pt>
                <c:pt idx="3683">
                  <c:v>-6.8799999999999998E-3</c:v>
                </c:pt>
                <c:pt idx="3684">
                  <c:v>-7.4099999999999999E-3</c:v>
                </c:pt>
                <c:pt idx="3685">
                  <c:v>-7.9900000000000006E-3</c:v>
                </c:pt>
                <c:pt idx="3686">
                  <c:v>-8.5699999999999995E-3</c:v>
                </c:pt>
                <c:pt idx="3687">
                  <c:v>-9.1999999999999998E-3</c:v>
                </c:pt>
                <c:pt idx="3688">
                  <c:v>-9.7800000000000005E-3</c:v>
                </c:pt>
                <c:pt idx="3689">
                  <c:v>-1.0359999999999999E-2</c:v>
                </c:pt>
                <c:pt idx="3690">
                  <c:v>-1.094E-2</c:v>
                </c:pt>
                <c:pt idx="3691">
                  <c:v>-1.162E-2</c:v>
                </c:pt>
                <c:pt idx="3692">
                  <c:v>-1.2149999999999999E-2</c:v>
                </c:pt>
                <c:pt idx="3693">
                  <c:v>-1.268E-2</c:v>
                </c:pt>
                <c:pt idx="3694">
                  <c:v>-1.315E-2</c:v>
                </c:pt>
                <c:pt idx="3695">
                  <c:v>-1.3520000000000001E-2</c:v>
                </c:pt>
                <c:pt idx="3696">
                  <c:v>-1.405E-2</c:v>
                </c:pt>
                <c:pt idx="3697">
                  <c:v>-1.436E-2</c:v>
                </c:pt>
                <c:pt idx="3698">
                  <c:v>-1.468E-2</c:v>
                </c:pt>
                <c:pt idx="3699">
                  <c:v>-1.4999999999999999E-2</c:v>
                </c:pt>
                <c:pt idx="3700">
                  <c:v>-1.515E-2</c:v>
                </c:pt>
                <c:pt idx="3701">
                  <c:v>-1.536E-2</c:v>
                </c:pt>
                <c:pt idx="3702">
                  <c:v>-1.5310000000000001E-2</c:v>
                </c:pt>
                <c:pt idx="3703">
                  <c:v>-1.536E-2</c:v>
                </c:pt>
                <c:pt idx="3704">
                  <c:v>-1.5310000000000001E-2</c:v>
                </c:pt>
                <c:pt idx="3705">
                  <c:v>-1.521E-2</c:v>
                </c:pt>
                <c:pt idx="3706">
                  <c:v>-1.5049999999999999E-2</c:v>
                </c:pt>
                <c:pt idx="3707">
                  <c:v>-1.473E-2</c:v>
                </c:pt>
                <c:pt idx="3708">
                  <c:v>-1.4420000000000001E-2</c:v>
                </c:pt>
                <c:pt idx="3709">
                  <c:v>-1.421E-2</c:v>
                </c:pt>
                <c:pt idx="3710">
                  <c:v>-1.3679999999999999E-2</c:v>
                </c:pt>
                <c:pt idx="3711">
                  <c:v>-1.3259999999999999E-2</c:v>
                </c:pt>
                <c:pt idx="3712">
                  <c:v>-1.278E-2</c:v>
                </c:pt>
                <c:pt idx="3713">
                  <c:v>-1.2200000000000001E-2</c:v>
                </c:pt>
                <c:pt idx="3714">
                  <c:v>-1.1679999999999999E-2</c:v>
                </c:pt>
                <c:pt idx="3715">
                  <c:v>-1.125E-2</c:v>
                </c:pt>
                <c:pt idx="3716">
                  <c:v>-1.0619999999999999E-2</c:v>
                </c:pt>
                <c:pt idx="3717">
                  <c:v>-1.009E-2</c:v>
                </c:pt>
                <c:pt idx="3718">
                  <c:v>-9.5200000000000007E-3</c:v>
                </c:pt>
                <c:pt idx="3719">
                  <c:v>-8.9899999999999997E-3</c:v>
                </c:pt>
                <c:pt idx="3720">
                  <c:v>-8.4100000000000008E-3</c:v>
                </c:pt>
                <c:pt idx="3721">
                  <c:v>-7.9900000000000006E-3</c:v>
                </c:pt>
                <c:pt idx="3722">
                  <c:v>-7.5100000000000002E-3</c:v>
                </c:pt>
                <c:pt idx="3723">
                  <c:v>-7.0899999999999999E-3</c:v>
                </c:pt>
                <c:pt idx="3724">
                  <c:v>-6.5100000000000002E-3</c:v>
                </c:pt>
                <c:pt idx="3725">
                  <c:v>-6.1999999999999998E-3</c:v>
                </c:pt>
                <c:pt idx="3726">
                  <c:v>-5.77E-3</c:v>
                </c:pt>
                <c:pt idx="3727">
                  <c:v>-5.5100000000000001E-3</c:v>
                </c:pt>
                <c:pt idx="3728">
                  <c:v>-5.1399999999999996E-3</c:v>
                </c:pt>
                <c:pt idx="3729">
                  <c:v>-4.9300000000000004E-3</c:v>
                </c:pt>
                <c:pt idx="3730">
                  <c:v>-4.6699999999999997E-3</c:v>
                </c:pt>
                <c:pt idx="3731">
                  <c:v>-4.5100000000000001E-3</c:v>
                </c:pt>
                <c:pt idx="3732">
                  <c:v>-4.3E-3</c:v>
                </c:pt>
                <c:pt idx="3733">
                  <c:v>-4.2500000000000003E-3</c:v>
                </c:pt>
                <c:pt idx="3734">
                  <c:v>-4.0400000000000002E-3</c:v>
                </c:pt>
                <c:pt idx="3735">
                  <c:v>-3.98E-3</c:v>
                </c:pt>
                <c:pt idx="3736">
                  <c:v>-3.82E-3</c:v>
                </c:pt>
                <c:pt idx="3737">
                  <c:v>-3.82E-3</c:v>
                </c:pt>
                <c:pt idx="3738">
                  <c:v>-3.7699999999999999E-3</c:v>
                </c:pt>
                <c:pt idx="3739">
                  <c:v>-3.82E-3</c:v>
                </c:pt>
                <c:pt idx="3740">
                  <c:v>-3.6700000000000001E-3</c:v>
                </c:pt>
                <c:pt idx="3741">
                  <c:v>-3.7200000000000002E-3</c:v>
                </c:pt>
                <c:pt idx="3742">
                  <c:v>-3.6700000000000001E-3</c:v>
                </c:pt>
                <c:pt idx="3743">
                  <c:v>-3.6099999999999999E-3</c:v>
                </c:pt>
                <c:pt idx="3744">
                  <c:v>-3.6099999999999999E-3</c:v>
                </c:pt>
                <c:pt idx="3745">
                  <c:v>-3.5599999999999998E-3</c:v>
                </c:pt>
                <c:pt idx="3746">
                  <c:v>-3.5100000000000001E-3</c:v>
                </c:pt>
                <c:pt idx="3747">
                  <c:v>-3.3999999999999998E-3</c:v>
                </c:pt>
                <c:pt idx="3748">
                  <c:v>-3.3500000000000001E-3</c:v>
                </c:pt>
                <c:pt idx="3749">
                  <c:v>-3.3E-3</c:v>
                </c:pt>
                <c:pt idx="3750">
                  <c:v>-3.2399999999999998E-3</c:v>
                </c:pt>
                <c:pt idx="3751">
                  <c:v>-3.14E-3</c:v>
                </c:pt>
                <c:pt idx="3752">
                  <c:v>-3.0300000000000001E-3</c:v>
                </c:pt>
                <c:pt idx="3753">
                  <c:v>-2.8800000000000002E-3</c:v>
                </c:pt>
                <c:pt idx="3754">
                  <c:v>-2.7699999999999999E-3</c:v>
                </c:pt>
                <c:pt idx="3755">
                  <c:v>-2.7200000000000002E-3</c:v>
                </c:pt>
                <c:pt idx="3756">
                  <c:v>-2.5600000000000002E-3</c:v>
                </c:pt>
                <c:pt idx="3757">
                  <c:v>-2.3999999999999998E-3</c:v>
                </c:pt>
                <c:pt idx="3758">
                  <c:v>-2.3999999999999998E-3</c:v>
                </c:pt>
                <c:pt idx="3759">
                  <c:v>-2.3999999999999998E-3</c:v>
                </c:pt>
                <c:pt idx="3760">
                  <c:v>-2.2399999999999998E-3</c:v>
                </c:pt>
                <c:pt idx="3761">
                  <c:v>-2.14E-3</c:v>
                </c:pt>
                <c:pt idx="3762">
                  <c:v>-1.98E-3</c:v>
                </c:pt>
                <c:pt idx="3763">
                  <c:v>-2.0300000000000001E-3</c:v>
                </c:pt>
                <c:pt idx="3764">
                  <c:v>-1.8699999999999999E-3</c:v>
                </c:pt>
                <c:pt idx="3765">
                  <c:v>-1.9300000000000001E-3</c:v>
                </c:pt>
                <c:pt idx="3766">
                  <c:v>-1.72E-3</c:v>
                </c:pt>
                <c:pt idx="3767">
                  <c:v>-1.66E-3</c:v>
                </c:pt>
                <c:pt idx="3768">
                  <c:v>-1.66E-3</c:v>
                </c:pt>
                <c:pt idx="3769">
                  <c:v>-1.66E-3</c:v>
                </c:pt>
                <c:pt idx="3770">
                  <c:v>-1.56E-3</c:v>
                </c:pt>
                <c:pt idx="3771">
                  <c:v>-1.6100000000000001E-3</c:v>
                </c:pt>
                <c:pt idx="3772">
                  <c:v>-1.56E-3</c:v>
                </c:pt>
                <c:pt idx="3773">
                  <c:v>-1.6100000000000001E-3</c:v>
                </c:pt>
                <c:pt idx="3774">
                  <c:v>-1.56E-3</c:v>
                </c:pt>
                <c:pt idx="3775">
                  <c:v>-1.6100000000000001E-3</c:v>
                </c:pt>
                <c:pt idx="3776">
                  <c:v>-1.5100000000000001E-3</c:v>
                </c:pt>
                <c:pt idx="3777">
                  <c:v>-1.5100000000000001E-3</c:v>
                </c:pt>
                <c:pt idx="3778">
                  <c:v>-1.56E-3</c:v>
                </c:pt>
                <c:pt idx="3779">
                  <c:v>-1.5100000000000001E-3</c:v>
                </c:pt>
                <c:pt idx="3780">
                  <c:v>-1.56E-3</c:v>
                </c:pt>
                <c:pt idx="3781">
                  <c:v>-1.56E-3</c:v>
                </c:pt>
                <c:pt idx="3782">
                  <c:v>-1.56E-3</c:v>
                </c:pt>
                <c:pt idx="3783">
                  <c:v>-1.56E-3</c:v>
                </c:pt>
                <c:pt idx="3784">
                  <c:v>-1.4499999999999999E-3</c:v>
                </c:pt>
                <c:pt idx="3785">
                  <c:v>-1.4499999999999999E-3</c:v>
                </c:pt>
                <c:pt idx="3786">
                  <c:v>-1.56E-3</c:v>
                </c:pt>
                <c:pt idx="3787">
                  <c:v>-1.5100000000000001E-3</c:v>
                </c:pt>
                <c:pt idx="3788">
                  <c:v>-1.56E-3</c:v>
                </c:pt>
                <c:pt idx="3789">
                  <c:v>-1.4499999999999999E-3</c:v>
                </c:pt>
                <c:pt idx="3790">
                  <c:v>-1.4E-3</c:v>
                </c:pt>
                <c:pt idx="3791">
                  <c:v>-1.4E-3</c:v>
                </c:pt>
                <c:pt idx="3792">
                  <c:v>-1.5100000000000001E-3</c:v>
                </c:pt>
                <c:pt idx="3793">
                  <c:v>-1.4499999999999999E-3</c:v>
                </c:pt>
                <c:pt idx="3794">
                  <c:v>-1.5100000000000001E-3</c:v>
                </c:pt>
                <c:pt idx="3795">
                  <c:v>-1.5100000000000001E-3</c:v>
                </c:pt>
                <c:pt idx="3796">
                  <c:v>-1.56E-3</c:v>
                </c:pt>
                <c:pt idx="3797">
                  <c:v>-1.66E-3</c:v>
                </c:pt>
                <c:pt idx="3798">
                  <c:v>-1.66E-3</c:v>
                </c:pt>
                <c:pt idx="3799">
                  <c:v>-1.72E-3</c:v>
                </c:pt>
                <c:pt idx="3800">
                  <c:v>-1.7700000000000001E-3</c:v>
                </c:pt>
                <c:pt idx="3801">
                  <c:v>-1.98E-3</c:v>
                </c:pt>
                <c:pt idx="3802">
                  <c:v>-2.0899999999999998E-3</c:v>
                </c:pt>
                <c:pt idx="3803">
                  <c:v>-2.3E-3</c:v>
                </c:pt>
                <c:pt idx="3804">
                  <c:v>-2.3500000000000001E-3</c:v>
                </c:pt>
                <c:pt idx="3805">
                  <c:v>-2.6700000000000001E-3</c:v>
                </c:pt>
                <c:pt idx="3806">
                  <c:v>-2.7699999999999999E-3</c:v>
                </c:pt>
                <c:pt idx="3807">
                  <c:v>-3.0300000000000001E-3</c:v>
                </c:pt>
                <c:pt idx="3808">
                  <c:v>-3.3500000000000001E-3</c:v>
                </c:pt>
                <c:pt idx="3809">
                  <c:v>-3.5599999999999998E-3</c:v>
                </c:pt>
                <c:pt idx="3810">
                  <c:v>-3.8800000000000002E-3</c:v>
                </c:pt>
                <c:pt idx="3811">
                  <c:v>-4.1399999999999996E-3</c:v>
                </c:pt>
                <c:pt idx="3812">
                  <c:v>-4.4000000000000003E-3</c:v>
                </c:pt>
                <c:pt idx="3813">
                  <c:v>-4.8300000000000001E-3</c:v>
                </c:pt>
                <c:pt idx="3814">
                  <c:v>-5.0400000000000002E-3</c:v>
                </c:pt>
                <c:pt idx="3815">
                  <c:v>-5.4599999999999996E-3</c:v>
                </c:pt>
                <c:pt idx="3816">
                  <c:v>-5.6699999999999997E-3</c:v>
                </c:pt>
                <c:pt idx="3817">
                  <c:v>-6.0400000000000002E-3</c:v>
                </c:pt>
                <c:pt idx="3818">
                  <c:v>-6.3499999999999997E-3</c:v>
                </c:pt>
                <c:pt idx="3819">
                  <c:v>-6.7200000000000003E-3</c:v>
                </c:pt>
                <c:pt idx="3820">
                  <c:v>-6.9899999999999997E-3</c:v>
                </c:pt>
                <c:pt idx="3821">
                  <c:v>-7.3499999999999998E-3</c:v>
                </c:pt>
                <c:pt idx="3822">
                  <c:v>-7.7200000000000003E-3</c:v>
                </c:pt>
                <c:pt idx="3823">
                  <c:v>-7.9900000000000006E-3</c:v>
                </c:pt>
                <c:pt idx="3824">
                  <c:v>-8.3000000000000001E-3</c:v>
                </c:pt>
                <c:pt idx="3825">
                  <c:v>-8.6700000000000006E-3</c:v>
                </c:pt>
                <c:pt idx="3826">
                  <c:v>-8.94E-3</c:v>
                </c:pt>
                <c:pt idx="3827">
                  <c:v>-9.2499999999999995E-3</c:v>
                </c:pt>
                <c:pt idx="3828">
                  <c:v>-9.4599999999999997E-3</c:v>
                </c:pt>
                <c:pt idx="3829">
                  <c:v>-9.8300000000000002E-3</c:v>
                </c:pt>
                <c:pt idx="3830">
                  <c:v>-1.004E-2</c:v>
                </c:pt>
                <c:pt idx="3831">
                  <c:v>-1.0359999999999999E-2</c:v>
                </c:pt>
                <c:pt idx="3832">
                  <c:v>-1.0619999999999999E-2</c:v>
                </c:pt>
                <c:pt idx="3833">
                  <c:v>-1.099E-2</c:v>
                </c:pt>
                <c:pt idx="3834">
                  <c:v>-1.1310000000000001E-2</c:v>
                </c:pt>
                <c:pt idx="3835">
                  <c:v>-1.162E-2</c:v>
                </c:pt>
                <c:pt idx="3836">
                  <c:v>-1.189E-2</c:v>
                </c:pt>
                <c:pt idx="3837">
                  <c:v>-1.226E-2</c:v>
                </c:pt>
                <c:pt idx="3838">
                  <c:v>-1.257E-2</c:v>
                </c:pt>
                <c:pt idx="3839">
                  <c:v>-1.2840000000000001E-2</c:v>
                </c:pt>
                <c:pt idx="3840">
                  <c:v>-1.3259999999999999E-2</c:v>
                </c:pt>
                <c:pt idx="3841">
                  <c:v>-1.3679999999999999E-2</c:v>
                </c:pt>
                <c:pt idx="3842">
                  <c:v>-1.389E-2</c:v>
                </c:pt>
                <c:pt idx="3843">
                  <c:v>-1.436E-2</c:v>
                </c:pt>
                <c:pt idx="3844">
                  <c:v>-1.478E-2</c:v>
                </c:pt>
                <c:pt idx="3845">
                  <c:v>-1.515E-2</c:v>
                </c:pt>
                <c:pt idx="3846">
                  <c:v>-1.5520000000000001E-2</c:v>
                </c:pt>
                <c:pt idx="3847">
                  <c:v>-1.6E-2</c:v>
                </c:pt>
                <c:pt idx="3848">
                  <c:v>-1.6310000000000002E-2</c:v>
                </c:pt>
                <c:pt idx="3849">
                  <c:v>-1.6729999999999998E-2</c:v>
                </c:pt>
                <c:pt idx="3850">
                  <c:v>-1.721E-2</c:v>
                </c:pt>
                <c:pt idx="3851">
                  <c:v>-1.7680000000000001E-2</c:v>
                </c:pt>
                <c:pt idx="3852">
                  <c:v>-1.7999999999999999E-2</c:v>
                </c:pt>
                <c:pt idx="3853">
                  <c:v>-1.847E-2</c:v>
                </c:pt>
                <c:pt idx="3854">
                  <c:v>-1.874E-2</c:v>
                </c:pt>
                <c:pt idx="3855">
                  <c:v>-1.9109999999999999E-2</c:v>
                </c:pt>
                <c:pt idx="3856">
                  <c:v>-1.9529999999999999E-2</c:v>
                </c:pt>
                <c:pt idx="3857">
                  <c:v>-1.984E-2</c:v>
                </c:pt>
                <c:pt idx="3858">
                  <c:v>-2.0109999999999999E-2</c:v>
                </c:pt>
                <c:pt idx="3859">
                  <c:v>-2.0369999999999999E-2</c:v>
                </c:pt>
                <c:pt idx="3860">
                  <c:v>-2.053E-2</c:v>
                </c:pt>
                <c:pt idx="3861">
                  <c:v>-2.0789999999999999E-2</c:v>
                </c:pt>
                <c:pt idx="3862">
                  <c:v>-2.095E-2</c:v>
                </c:pt>
                <c:pt idx="3863">
                  <c:v>-2.1000000000000001E-2</c:v>
                </c:pt>
                <c:pt idx="3864">
                  <c:v>-2.1059999999999999E-2</c:v>
                </c:pt>
                <c:pt idx="3865">
                  <c:v>-2.1059999999999999E-2</c:v>
                </c:pt>
                <c:pt idx="3866">
                  <c:v>-2.0899999999999998E-2</c:v>
                </c:pt>
                <c:pt idx="3867">
                  <c:v>-2.0789999999999999E-2</c:v>
                </c:pt>
                <c:pt idx="3868">
                  <c:v>-2.0629999999999999E-2</c:v>
                </c:pt>
                <c:pt idx="3869">
                  <c:v>-2.0420000000000001E-2</c:v>
                </c:pt>
                <c:pt idx="3870">
                  <c:v>-0.02</c:v>
                </c:pt>
                <c:pt idx="3871">
                  <c:v>-1.9689999999999999E-2</c:v>
                </c:pt>
                <c:pt idx="3872">
                  <c:v>-1.9369999999999998E-2</c:v>
                </c:pt>
                <c:pt idx="3873">
                  <c:v>-1.8839999999999999E-2</c:v>
                </c:pt>
                <c:pt idx="3874">
                  <c:v>-1.8259999999999998E-2</c:v>
                </c:pt>
                <c:pt idx="3875">
                  <c:v>-1.7739999999999999E-2</c:v>
                </c:pt>
                <c:pt idx="3876">
                  <c:v>-1.7100000000000001E-2</c:v>
                </c:pt>
                <c:pt idx="3877">
                  <c:v>-1.652E-2</c:v>
                </c:pt>
                <c:pt idx="3878">
                  <c:v>-1.584E-2</c:v>
                </c:pt>
                <c:pt idx="3879">
                  <c:v>-1.5100000000000001E-2</c:v>
                </c:pt>
                <c:pt idx="3880">
                  <c:v>-1.426E-2</c:v>
                </c:pt>
                <c:pt idx="3881">
                  <c:v>-1.3520000000000001E-2</c:v>
                </c:pt>
                <c:pt idx="3882">
                  <c:v>-1.273E-2</c:v>
                </c:pt>
                <c:pt idx="3883">
                  <c:v>-1.204E-2</c:v>
                </c:pt>
                <c:pt idx="3884">
                  <c:v>-1.115E-2</c:v>
                </c:pt>
                <c:pt idx="3885">
                  <c:v>-1.0410000000000001E-2</c:v>
                </c:pt>
                <c:pt idx="3886">
                  <c:v>-9.5200000000000007E-3</c:v>
                </c:pt>
                <c:pt idx="3887">
                  <c:v>-8.8299999999999993E-3</c:v>
                </c:pt>
                <c:pt idx="3888">
                  <c:v>-7.9900000000000006E-3</c:v>
                </c:pt>
                <c:pt idx="3889">
                  <c:v>-7.2500000000000004E-3</c:v>
                </c:pt>
                <c:pt idx="3890">
                  <c:v>-6.5599999999999999E-3</c:v>
                </c:pt>
                <c:pt idx="3891">
                  <c:v>-5.8799999999999998E-3</c:v>
                </c:pt>
                <c:pt idx="3892">
                  <c:v>-5.1900000000000002E-3</c:v>
                </c:pt>
                <c:pt idx="3893">
                  <c:v>-4.6100000000000004E-3</c:v>
                </c:pt>
                <c:pt idx="3894">
                  <c:v>-4.0400000000000002E-3</c:v>
                </c:pt>
                <c:pt idx="3895">
                  <c:v>-3.46E-3</c:v>
                </c:pt>
                <c:pt idx="3896">
                  <c:v>-2.8800000000000002E-3</c:v>
                </c:pt>
                <c:pt idx="3897">
                  <c:v>-2.4499999999999999E-3</c:v>
                </c:pt>
                <c:pt idx="3898">
                  <c:v>-1.98E-3</c:v>
                </c:pt>
                <c:pt idx="3899">
                  <c:v>-1.66E-3</c:v>
                </c:pt>
                <c:pt idx="3900">
                  <c:v>-1.3500000000000001E-3</c:v>
                </c:pt>
                <c:pt idx="3901">
                  <c:v>-1.08E-3</c:v>
                </c:pt>
                <c:pt idx="3902">
                  <c:v>-7.2000000000000005E-4</c:v>
                </c:pt>
                <c:pt idx="3903">
                  <c:v>-4.4999999999999999E-4</c:v>
                </c:pt>
                <c:pt idx="3904">
                  <c:v>-3.5E-4</c:v>
                </c:pt>
                <c:pt idx="3905">
                  <c:v>-1.3999999999999999E-4</c:v>
                </c:pt>
                <c:pt idx="3906">
                  <c:v>2.0000000000000002E-5</c:v>
                </c:pt>
                <c:pt idx="3907">
                  <c:v>2.0000000000000002E-5</c:v>
                </c:pt>
                <c:pt idx="3908">
                  <c:v>1.2999999999999999E-4</c:v>
                </c:pt>
                <c:pt idx="3909">
                  <c:v>2.3000000000000001E-4</c:v>
                </c:pt>
                <c:pt idx="3910">
                  <c:v>2.3000000000000001E-4</c:v>
                </c:pt>
                <c:pt idx="3911">
                  <c:v>2.9E-4</c:v>
                </c:pt>
                <c:pt idx="3912">
                  <c:v>2.3000000000000001E-4</c:v>
                </c:pt>
                <c:pt idx="3913">
                  <c:v>2.9E-4</c:v>
                </c:pt>
                <c:pt idx="3914">
                  <c:v>2.3000000000000001E-4</c:v>
                </c:pt>
                <c:pt idx="3915">
                  <c:v>2.3000000000000001E-4</c:v>
                </c:pt>
                <c:pt idx="3916">
                  <c:v>1.8000000000000001E-4</c:v>
                </c:pt>
                <c:pt idx="3917">
                  <c:v>1.8000000000000001E-4</c:v>
                </c:pt>
                <c:pt idx="3918">
                  <c:v>1.2999999999999999E-4</c:v>
                </c:pt>
                <c:pt idx="3919">
                  <c:v>2.0000000000000002E-5</c:v>
                </c:pt>
                <c:pt idx="3920">
                  <c:v>2.0000000000000002E-5</c:v>
                </c:pt>
                <c:pt idx="3921">
                  <c:v>-1.3999999999999999E-4</c:v>
                </c:pt>
                <c:pt idx="3922">
                  <c:v>-8.0000000000000007E-5</c:v>
                </c:pt>
                <c:pt idx="3923">
                  <c:v>-2.9E-4</c:v>
                </c:pt>
                <c:pt idx="3924">
                  <c:v>-4.0000000000000002E-4</c:v>
                </c:pt>
                <c:pt idx="3925">
                  <c:v>-5.0000000000000001E-4</c:v>
                </c:pt>
                <c:pt idx="3926">
                  <c:v>-5.0000000000000001E-4</c:v>
                </c:pt>
                <c:pt idx="3927">
                  <c:v>-7.6999999999999996E-4</c:v>
                </c:pt>
                <c:pt idx="3928">
                  <c:v>-8.7000000000000001E-4</c:v>
                </c:pt>
                <c:pt idx="3929">
                  <c:v>-9.3000000000000005E-4</c:v>
                </c:pt>
                <c:pt idx="3930">
                  <c:v>-1.1900000000000001E-3</c:v>
                </c:pt>
                <c:pt idx="3931">
                  <c:v>-1.4499999999999999E-3</c:v>
                </c:pt>
                <c:pt idx="3932">
                  <c:v>-1.6100000000000001E-3</c:v>
                </c:pt>
                <c:pt idx="3933">
                  <c:v>-1.8699999999999999E-3</c:v>
                </c:pt>
                <c:pt idx="3934">
                  <c:v>-2.1900000000000001E-3</c:v>
                </c:pt>
                <c:pt idx="3935">
                  <c:v>-2.5100000000000001E-3</c:v>
                </c:pt>
                <c:pt idx="3936">
                  <c:v>-2.82E-3</c:v>
                </c:pt>
                <c:pt idx="3937">
                  <c:v>-3.1900000000000001E-3</c:v>
                </c:pt>
                <c:pt idx="3938">
                  <c:v>-3.6099999999999999E-3</c:v>
                </c:pt>
                <c:pt idx="3939">
                  <c:v>-4.0400000000000002E-3</c:v>
                </c:pt>
                <c:pt idx="3940">
                  <c:v>-4.4000000000000003E-3</c:v>
                </c:pt>
                <c:pt idx="3941">
                  <c:v>-4.9800000000000001E-3</c:v>
                </c:pt>
                <c:pt idx="3942">
                  <c:v>-5.4599999999999996E-3</c:v>
                </c:pt>
                <c:pt idx="3943">
                  <c:v>-5.9800000000000001E-3</c:v>
                </c:pt>
                <c:pt idx="3944">
                  <c:v>-6.4599999999999996E-3</c:v>
                </c:pt>
                <c:pt idx="3945">
                  <c:v>-6.9300000000000004E-3</c:v>
                </c:pt>
                <c:pt idx="3946">
                  <c:v>-7.5700000000000003E-3</c:v>
                </c:pt>
                <c:pt idx="3947">
                  <c:v>-8.09E-3</c:v>
                </c:pt>
                <c:pt idx="3948">
                  <c:v>-8.7200000000000003E-3</c:v>
                </c:pt>
                <c:pt idx="3949">
                  <c:v>-9.3600000000000003E-3</c:v>
                </c:pt>
                <c:pt idx="3950">
                  <c:v>-9.7800000000000005E-3</c:v>
                </c:pt>
                <c:pt idx="3951">
                  <c:v>-1.0410000000000001E-2</c:v>
                </c:pt>
                <c:pt idx="3952">
                  <c:v>-1.094E-2</c:v>
                </c:pt>
                <c:pt idx="3953">
                  <c:v>-1.1520000000000001E-2</c:v>
                </c:pt>
                <c:pt idx="3954">
                  <c:v>-1.1990000000000001E-2</c:v>
                </c:pt>
                <c:pt idx="3955">
                  <c:v>-1.252E-2</c:v>
                </c:pt>
                <c:pt idx="3956">
                  <c:v>-1.299E-2</c:v>
                </c:pt>
                <c:pt idx="3957">
                  <c:v>-1.3520000000000001E-2</c:v>
                </c:pt>
                <c:pt idx="3958">
                  <c:v>-1.384E-2</c:v>
                </c:pt>
                <c:pt idx="3959">
                  <c:v>-1.431E-2</c:v>
                </c:pt>
                <c:pt idx="3960">
                  <c:v>-1.4630000000000001E-2</c:v>
                </c:pt>
                <c:pt idx="3961">
                  <c:v>-1.4840000000000001E-2</c:v>
                </c:pt>
                <c:pt idx="3962">
                  <c:v>-1.521E-2</c:v>
                </c:pt>
                <c:pt idx="3963">
                  <c:v>-1.542E-2</c:v>
                </c:pt>
                <c:pt idx="3964">
                  <c:v>-1.558E-2</c:v>
                </c:pt>
                <c:pt idx="3965">
                  <c:v>-1.5789999999999998E-2</c:v>
                </c:pt>
                <c:pt idx="3966">
                  <c:v>-1.5789999999999998E-2</c:v>
                </c:pt>
                <c:pt idx="3967">
                  <c:v>-1.5890000000000001E-2</c:v>
                </c:pt>
                <c:pt idx="3968">
                  <c:v>-1.6E-2</c:v>
                </c:pt>
                <c:pt idx="3969">
                  <c:v>-1.5939999999999999E-2</c:v>
                </c:pt>
                <c:pt idx="3970">
                  <c:v>-1.584E-2</c:v>
                </c:pt>
                <c:pt idx="3971">
                  <c:v>-1.5939999999999999E-2</c:v>
                </c:pt>
                <c:pt idx="3972">
                  <c:v>-1.5679999999999999E-2</c:v>
                </c:pt>
                <c:pt idx="3973">
                  <c:v>-1.5679999999999999E-2</c:v>
                </c:pt>
                <c:pt idx="3974">
                  <c:v>-1.5469999999999999E-2</c:v>
                </c:pt>
                <c:pt idx="3975">
                  <c:v>-1.521E-2</c:v>
                </c:pt>
                <c:pt idx="3976">
                  <c:v>-1.4999999999999999E-2</c:v>
                </c:pt>
                <c:pt idx="3977">
                  <c:v>-1.4840000000000001E-2</c:v>
                </c:pt>
                <c:pt idx="3978">
                  <c:v>-1.452E-2</c:v>
                </c:pt>
                <c:pt idx="3979">
                  <c:v>-1.426E-2</c:v>
                </c:pt>
                <c:pt idx="3980">
                  <c:v>-1.389E-2</c:v>
                </c:pt>
                <c:pt idx="3981">
                  <c:v>-1.363E-2</c:v>
                </c:pt>
                <c:pt idx="3982">
                  <c:v>-1.3310000000000001E-2</c:v>
                </c:pt>
                <c:pt idx="3983">
                  <c:v>-1.294E-2</c:v>
                </c:pt>
                <c:pt idx="3984">
                  <c:v>-1.257E-2</c:v>
                </c:pt>
                <c:pt idx="3985">
                  <c:v>-1.226E-2</c:v>
                </c:pt>
                <c:pt idx="3986">
                  <c:v>-1.183E-2</c:v>
                </c:pt>
                <c:pt idx="3987">
                  <c:v>-1.1469999999999999E-2</c:v>
                </c:pt>
                <c:pt idx="3988">
                  <c:v>-1.1039999999999999E-2</c:v>
                </c:pt>
                <c:pt idx="3989">
                  <c:v>-1.078E-2</c:v>
                </c:pt>
                <c:pt idx="3990">
                  <c:v>-1.031E-2</c:v>
                </c:pt>
                <c:pt idx="3991">
                  <c:v>-1.004E-2</c:v>
                </c:pt>
                <c:pt idx="3992">
                  <c:v>-9.5200000000000007E-3</c:v>
                </c:pt>
                <c:pt idx="3993">
                  <c:v>-9.1500000000000001E-3</c:v>
                </c:pt>
                <c:pt idx="3994">
                  <c:v>-8.7200000000000003E-3</c:v>
                </c:pt>
                <c:pt idx="3995">
                  <c:v>-8.3000000000000001E-3</c:v>
                </c:pt>
                <c:pt idx="3996">
                  <c:v>-7.8799999999999999E-3</c:v>
                </c:pt>
                <c:pt idx="3997">
                  <c:v>-7.5100000000000002E-3</c:v>
                </c:pt>
                <c:pt idx="3998">
                  <c:v>-7.0899999999999999E-3</c:v>
                </c:pt>
                <c:pt idx="3999">
                  <c:v>-6.62E-3</c:v>
                </c:pt>
                <c:pt idx="4000">
                  <c:v>-6.3E-3</c:v>
                </c:pt>
                <c:pt idx="4001">
                  <c:v>-5.77E-3</c:v>
                </c:pt>
                <c:pt idx="4002">
                  <c:v>-5.3499999999999997E-3</c:v>
                </c:pt>
                <c:pt idx="4003">
                  <c:v>-4.9300000000000004E-3</c:v>
                </c:pt>
                <c:pt idx="4004">
                  <c:v>-4.5599999999999998E-3</c:v>
                </c:pt>
                <c:pt idx="4005">
                  <c:v>-4.0400000000000002E-3</c:v>
                </c:pt>
                <c:pt idx="4006">
                  <c:v>-3.6700000000000001E-3</c:v>
                </c:pt>
                <c:pt idx="4007">
                  <c:v>-3.3E-3</c:v>
                </c:pt>
                <c:pt idx="4008">
                  <c:v>-2.82E-3</c:v>
                </c:pt>
                <c:pt idx="4009">
                  <c:v>-2.5100000000000001E-3</c:v>
                </c:pt>
                <c:pt idx="4010">
                  <c:v>-2.0300000000000001E-3</c:v>
                </c:pt>
                <c:pt idx="4011">
                  <c:v>-1.7700000000000001E-3</c:v>
                </c:pt>
                <c:pt idx="4012">
                  <c:v>-1.3500000000000001E-3</c:v>
                </c:pt>
                <c:pt idx="4013">
                  <c:v>-1.0300000000000001E-3</c:v>
                </c:pt>
                <c:pt idx="4014">
                  <c:v>-6.6E-4</c:v>
                </c:pt>
                <c:pt idx="4015">
                  <c:v>-4.4999999999999999E-4</c:v>
                </c:pt>
                <c:pt idx="4016">
                  <c:v>-1.9000000000000001E-4</c:v>
                </c:pt>
                <c:pt idx="4017">
                  <c:v>2.0000000000000002E-5</c:v>
                </c:pt>
                <c:pt idx="4018">
                  <c:v>2.9E-4</c:v>
                </c:pt>
                <c:pt idx="4019">
                  <c:v>4.4000000000000002E-4</c:v>
                </c:pt>
                <c:pt idx="4020">
                  <c:v>6.4999999999999997E-4</c:v>
                </c:pt>
                <c:pt idx="4021">
                  <c:v>7.1000000000000002E-4</c:v>
                </c:pt>
                <c:pt idx="4022">
                  <c:v>8.0999999999999996E-4</c:v>
                </c:pt>
                <c:pt idx="4023">
                  <c:v>7.6000000000000004E-4</c:v>
                </c:pt>
                <c:pt idx="4024">
                  <c:v>9.2000000000000003E-4</c:v>
                </c:pt>
                <c:pt idx="4025">
                  <c:v>8.7000000000000001E-4</c:v>
                </c:pt>
                <c:pt idx="4026">
                  <c:v>7.1000000000000002E-4</c:v>
                </c:pt>
                <c:pt idx="4027">
                  <c:v>5.5000000000000003E-4</c:v>
                </c:pt>
                <c:pt idx="4028">
                  <c:v>5.0000000000000001E-4</c:v>
                </c:pt>
                <c:pt idx="4029">
                  <c:v>2.9E-4</c:v>
                </c:pt>
                <c:pt idx="4030">
                  <c:v>2.3000000000000001E-4</c:v>
                </c:pt>
                <c:pt idx="4031">
                  <c:v>-3.0000000000000001E-5</c:v>
                </c:pt>
                <c:pt idx="4032">
                  <c:v>-2.9E-4</c:v>
                </c:pt>
                <c:pt idx="4033">
                  <c:v>-5.5999999999999995E-4</c:v>
                </c:pt>
                <c:pt idx="4034">
                  <c:v>-8.1999999999999998E-4</c:v>
                </c:pt>
                <c:pt idx="4035">
                  <c:v>-1.14E-3</c:v>
                </c:pt>
                <c:pt idx="4036">
                  <c:v>-1.4499999999999999E-3</c:v>
                </c:pt>
                <c:pt idx="4037">
                  <c:v>-1.8699999999999999E-3</c:v>
                </c:pt>
                <c:pt idx="4038">
                  <c:v>-2.0899999999999998E-3</c:v>
                </c:pt>
                <c:pt idx="4039">
                  <c:v>-2.3500000000000001E-3</c:v>
                </c:pt>
                <c:pt idx="4040">
                  <c:v>-2.7200000000000002E-3</c:v>
                </c:pt>
                <c:pt idx="4041">
                  <c:v>-3.0899999999999999E-3</c:v>
                </c:pt>
                <c:pt idx="4042">
                  <c:v>-3.3500000000000001E-3</c:v>
                </c:pt>
                <c:pt idx="4043">
                  <c:v>-3.6099999999999999E-3</c:v>
                </c:pt>
                <c:pt idx="4044">
                  <c:v>-3.82E-3</c:v>
                </c:pt>
                <c:pt idx="4045">
                  <c:v>-4.0899999999999999E-3</c:v>
                </c:pt>
                <c:pt idx="4046">
                  <c:v>-4.3E-3</c:v>
                </c:pt>
                <c:pt idx="4047">
                  <c:v>-4.5100000000000001E-3</c:v>
                </c:pt>
                <c:pt idx="4048">
                  <c:v>-4.6100000000000004E-3</c:v>
                </c:pt>
                <c:pt idx="4049">
                  <c:v>-4.7200000000000002E-3</c:v>
                </c:pt>
                <c:pt idx="4050">
                  <c:v>-4.8300000000000001E-3</c:v>
                </c:pt>
                <c:pt idx="4051">
                  <c:v>-4.9800000000000001E-3</c:v>
                </c:pt>
                <c:pt idx="4052">
                  <c:v>-4.9300000000000004E-3</c:v>
                </c:pt>
                <c:pt idx="4053">
                  <c:v>-5.0400000000000002E-3</c:v>
                </c:pt>
                <c:pt idx="4054">
                  <c:v>-4.9800000000000001E-3</c:v>
                </c:pt>
                <c:pt idx="4055">
                  <c:v>-4.9300000000000004E-3</c:v>
                </c:pt>
                <c:pt idx="4056">
                  <c:v>-4.7699999999999999E-3</c:v>
                </c:pt>
                <c:pt idx="4057">
                  <c:v>-4.7200000000000002E-3</c:v>
                </c:pt>
                <c:pt idx="4058">
                  <c:v>-4.5599999999999998E-3</c:v>
                </c:pt>
                <c:pt idx="4059">
                  <c:v>-4.4000000000000003E-3</c:v>
                </c:pt>
                <c:pt idx="4060">
                  <c:v>-4.2500000000000003E-3</c:v>
                </c:pt>
                <c:pt idx="4061">
                  <c:v>-3.98E-3</c:v>
                </c:pt>
                <c:pt idx="4062">
                  <c:v>-3.7200000000000002E-3</c:v>
                </c:pt>
                <c:pt idx="4063">
                  <c:v>-3.5599999999999998E-3</c:v>
                </c:pt>
                <c:pt idx="4064">
                  <c:v>-3.3E-3</c:v>
                </c:pt>
                <c:pt idx="4065">
                  <c:v>-3.0300000000000001E-3</c:v>
                </c:pt>
                <c:pt idx="4066">
                  <c:v>-2.7200000000000002E-3</c:v>
                </c:pt>
                <c:pt idx="4067">
                  <c:v>-2.4499999999999999E-3</c:v>
                </c:pt>
                <c:pt idx="4068">
                  <c:v>-2.14E-3</c:v>
                </c:pt>
                <c:pt idx="4069">
                  <c:v>-1.9300000000000001E-3</c:v>
                </c:pt>
                <c:pt idx="4070">
                  <c:v>-1.66E-3</c:v>
                </c:pt>
                <c:pt idx="4071">
                  <c:v>-1.4E-3</c:v>
                </c:pt>
                <c:pt idx="4072">
                  <c:v>-1.08E-3</c:v>
                </c:pt>
                <c:pt idx="4073">
                  <c:v>-8.1999999999999998E-4</c:v>
                </c:pt>
                <c:pt idx="4074">
                  <c:v>-7.2000000000000005E-4</c:v>
                </c:pt>
                <c:pt idx="4075">
                  <c:v>-4.4999999999999999E-4</c:v>
                </c:pt>
                <c:pt idx="4076">
                  <c:v>-2.4000000000000001E-4</c:v>
                </c:pt>
                <c:pt idx="4077">
                  <c:v>-1.3999999999999999E-4</c:v>
                </c:pt>
                <c:pt idx="4078">
                  <c:v>-8.0000000000000007E-5</c:v>
                </c:pt>
                <c:pt idx="4079">
                  <c:v>2.0000000000000002E-5</c:v>
                </c:pt>
                <c:pt idx="4080">
                  <c:v>6.9999999999999994E-5</c:v>
                </c:pt>
                <c:pt idx="4081">
                  <c:v>1.8000000000000001E-4</c:v>
                </c:pt>
                <c:pt idx="4082">
                  <c:v>6.9999999999999994E-5</c:v>
                </c:pt>
                <c:pt idx="4083">
                  <c:v>6.9999999999999994E-5</c:v>
                </c:pt>
                <c:pt idx="4084">
                  <c:v>-3.0000000000000001E-5</c:v>
                </c:pt>
                <c:pt idx="4085">
                  <c:v>-1.3999999999999999E-4</c:v>
                </c:pt>
                <c:pt idx="4086">
                  <c:v>-2.4000000000000001E-4</c:v>
                </c:pt>
                <c:pt idx="4087">
                  <c:v>-4.4999999999999999E-4</c:v>
                </c:pt>
                <c:pt idx="4088">
                  <c:v>-6.6E-4</c:v>
                </c:pt>
                <c:pt idx="4089">
                  <c:v>-9.7999999999999997E-4</c:v>
                </c:pt>
                <c:pt idx="4090">
                  <c:v>-1.1900000000000001E-3</c:v>
                </c:pt>
                <c:pt idx="4091">
                  <c:v>-1.5100000000000001E-3</c:v>
                </c:pt>
                <c:pt idx="4092">
                  <c:v>-1.7700000000000001E-3</c:v>
                </c:pt>
                <c:pt idx="4093">
                  <c:v>-2.0899999999999998E-3</c:v>
                </c:pt>
                <c:pt idx="4094">
                  <c:v>-2.6099999999999999E-3</c:v>
                </c:pt>
                <c:pt idx="4095">
                  <c:v>-2.9299999999999999E-3</c:v>
                </c:pt>
                <c:pt idx="4096">
                  <c:v>-3.3500000000000001E-3</c:v>
                </c:pt>
                <c:pt idx="4097">
                  <c:v>-3.7699999999999999E-3</c:v>
                </c:pt>
                <c:pt idx="4098">
                  <c:v>-4.1399999999999996E-3</c:v>
                </c:pt>
                <c:pt idx="4099">
                  <c:v>-4.6100000000000004E-3</c:v>
                </c:pt>
                <c:pt idx="4100">
                  <c:v>-4.8799999999999998E-3</c:v>
                </c:pt>
                <c:pt idx="4101">
                  <c:v>-5.3E-3</c:v>
                </c:pt>
                <c:pt idx="4102">
                  <c:v>-5.6699999999999997E-3</c:v>
                </c:pt>
                <c:pt idx="4103">
                  <c:v>-6.0400000000000002E-3</c:v>
                </c:pt>
                <c:pt idx="4104">
                  <c:v>-6.3E-3</c:v>
                </c:pt>
                <c:pt idx="4105">
                  <c:v>-6.62E-3</c:v>
                </c:pt>
                <c:pt idx="4106">
                  <c:v>-6.8799999999999998E-3</c:v>
                </c:pt>
                <c:pt idx="4107">
                  <c:v>-7.0400000000000003E-3</c:v>
                </c:pt>
                <c:pt idx="4108">
                  <c:v>-7.3499999999999998E-3</c:v>
                </c:pt>
                <c:pt idx="4109">
                  <c:v>-7.3499999999999998E-3</c:v>
                </c:pt>
                <c:pt idx="4110">
                  <c:v>-7.5100000000000002E-3</c:v>
                </c:pt>
                <c:pt idx="4111">
                  <c:v>-7.5700000000000003E-3</c:v>
                </c:pt>
                <c:pt idx="4112">
                  <c:v>-7.62E-3</c:v>
                </c:pt>
                <c:pt idx="4113">
                  <c:v>-7.5700000000000003E-3</c:v>
                </c:pt>
                <c:pt idx="4114">
                  <c:v>-7.4599999999999996E-3</c:v>
                </c:pt>
                <c:pt idx="4115">
                  <c:v>-7.3000000000000001E-3</c:v>
                </c:pt>
                <c:pt idx="4116">
                  <c:v>-7.1399999999999996E-3</c:v>
                </c:pt>
                <c:pt idx="4117">
                  <c:v>-6.9899999999999997E-3</c:v>
                </c:pt>
                <c:pt idx="4118">
                  <c:v>-6.7799999999999996E-3</c:v>
                </c:pt>
                <c:pt idx="4119">
                  <c:v>-6.4599999999999996E-3</c:v>
                </c:pt>
                <c:pt idx="4120">
                  <c:v>-5.9300000000000004E-3</c:v>
                </c:pt>
                <c:pt idx="4121">
                  <c:v>-5.6699999999999997E-3</c:v>
                </c:pt>
                <c:pt idx="4122">
                  <c:v>-5.3E-3</c:v>
                </c:pt>
                <c:pt idx="4123">
                  <c:v>-4.8799999999999998E-3</c:v>
                </c:pt>
                <c:pt idx="4124">
                  <c:v>-4.5100000000000001E-3</c:v>
                </c:pt>
                <c:pt idx="4125">
                  <c:v>-4.0899999999999999E-3</c:v>
                </c:pt>
                <c:pt idx="4126">
                  <c:v>-3.6700000000000001E-3</c:v>
                </c:pt>
                <c:pt idx="4127">
                  <c:v>-3.3500000000000001E-3</c:v>
                </c:pt>
                <c:pt idx="4128">
                  <c:v>-2.82E-3</c:v>
                </c:pt>
                <c:pt idx="4129">
                  <c:v>-2.5100000000000001E-3</c:v>
                </c:pt>
                <c:pt idx="4130">
                  <c:v>-2.0899999999999998E-3</c:v>
                </c:pt>
                <c:pt idx="4131">
                  <c:v>-1.7700000000000001E-3</c:v>
                </c:pt>
                <c:pt idx="4132">
                  <c:v>-1.3500000000000001E-3</c:v>
                </c:pt>
                <c:pt idx="4133">
                  <c:v>-1.08E-3</c:v>
                </c:pt>
                <c:pt idx="4134">
                  <c:v>-8.1999999999999998E-4</c:v>
                </c:pt>
                <c:pt idx="4135">
                  <c:v>-5.5999999999999995E-4</c:v>
                </c:pt>
                <c:pt idx="4136">
                  <c:v>-2.9E-4</c:v>
                </c:pt>
                <c:pt idx="4137">
                  <c:v>-1.9000000000000001E-4</c:v>
                </c:pt>
                <c:pt idx="4138">
                  <c:v>-3.0000000000000001E-5</c:v>
                </c:pt>
                <c:pt idx="4139">
                  <c:v>1.2999999999999999E-4</c:v>
                </c:pt>
                <c:pt idx="4140">
                  <c:v>1.8000000000000001E-4</c:v>
                </c:pt>
                <c:pt idx="4141">
                  <c:v>2.3000000000000001E-4</c:v>
                </c:pt>
                <c:pt idx="4142">
                  <c:v>2.9E-4</c:v>
                </c:pt>
                <c:pt idx="4143">
                  <c:v>2.9E-4</c:v>
                </c:pt>
                <c:pt idx="4144">
                  <c:v>2.3000000000000001E-4</c:v>
                </c:pt>
                <c:pt idx="4145">
                  <c:v>1.8000000000000001E-4</c:v>
                </c:pt>
                <c:pt idx="4146">
                  <c:v>2.3000000000000001E-4</c:v>
                </c:pt>
                <c:pt idx="4147">
                  <c:v>1.2999999999999999E-4</c:v>
                </c:pt>
                <c:pt idx="4148">
                  <c:v>6.9999999999999994E-5</c:v>
                </c:pt>
                <c:pt idx="4149">
                  <c:v>6.9999999999999994E-5</c:v>
                </c:pt>
                <c:pt idx="4150">
                  <c:v>-1.3999999999999999E-4</c:v>
                </c:pt>
                <c:pt idx="4151">
                  <c:v>-2.4000000000000001E-4</c:v>
                </c:pt>
                <c:pt idx="4152">
                  <c:v>-2.4000000000000001E-4</c:v>
                </c:pt>
                <c:pt idx="4153">
                  <c:v>-4.4999999999999999E-4</c:v>
                </c:pt>
                <c:pt idx="4154">
                  <c:v>-4.4999999999999999E-4</c:v>
                </c:pt>
                <c:pt idx="4155">
                  <c:v>-5.5999999999999995E-4</c:v>
                </c:pt>
                <c:pt idx="4156">
                  <c:v>-6.0999999999999997E-4</c:v>
                </c:pt>
                <c:pt idx="4157">
                  <c:v>-7.2000000000000005E-4</c:v>
                </c:pt>
                <c:pt idx="4158">
                  <c:v>-8.7000000000000001E-4</c:v>
                </c:pt>
                <c:pt idx="4159">
                  <c:v>-1.0300000000000001E-3</c:v>
                </c:pt>
                <c:pt idx="4160">
                  <c:v>-1.08E-3</c:v>
                </c:pt>
                <c:pt idx="4161">
                  <c:v>-1.0300000000000001E-3</c:v>
                </c:pt>
                <c:pt idx="4162">
                  <c:v>-1.08E-3</c:v>
                </c:pt>
                <c:pt idx="4163">
                  <c:v>-1.24E-3</c:v>
                </c:pt>
                <c:pt idx="4164">
                  <c:v>-1.3500000000000001E-3</c:v>
                </c:pt>
                <c:pt idx="4165">
                  <c:v>-1.4499999999999999E-3</c:v>
                </c:pt>
                <c:pt idx="4166">
                  <c:v>-1.4499999999999999E-3</c:v>
                </c:pt>
                <c:pt idx="4167">
                  <c:v>-1.66E-3</c:v>
                </c:pt>
                <c:pt idx="4168">
                  <c:v>-1.7700000000000001E-3</c:v>
                </c:pt>
                <c:pt idx="4169">
                  <c:v>-1.9300000000000001E-3</c:v>
                </c:pt>
                <c:pt idx="4170">
                  <c:v>-2.0899999999999998E-3</c:v>
                </c:pt>
                <c:pt idx="4171">
                  <c:v>-2.3E-3</c:v>
                </c:pt>
                <c:pt idx="4172">
                  <c:v>-2.4499999999999999E-3</c:v>
                </c:pt>
                <c:pt idx="4173">
                  <c:v>-2.6099999999999999E-3</c:v>
                </c:pt>
                <c:pt idx="4174">
                  <c:v>-2.82E-3</c:v>
                </c:pt>
                <c:pt idx="4175">
                  <c:v>-3.14E-3</c:v>
                </c:pt>
                <c:pt idx="4176">
                  <c:v>-3.3E-3</c:v>
                </c:pt>
                <c:pt idx="4177">
                  <c:v>-3.6099999999999999E-3</c:v>
                </c:pt>
                <c:pt idx="4178">
                  <c:v>-3.8800000000000002E-3</c:v>
                </c:pt>
                <c:pt idx="4179">
                  <c:v>-4.1900000000000001E-3</c:v>
                </c:pt>
                <c:pt idx="4180">
                  <c:v>-4.4600000000000004E-3</c:v>
                </c:pt>
                <c:pt idx="4181">
                  <c:v>-4.7699999999999999E-3</c:v>
                </c:pt>
                <c:pt idx="4182">
                  <c:v>-5.0899999999999999E-3</c:v>
                </c:pt>
                <c:pt idx="4183">
                  <c:v>-5.4099999999999999E-3</c:v>
                </c:pt>
                <c:pt idx="4184">
                  <c:v>-5.6699999999999997E-3</c:v>
                </c:pt>
                <c:pt idx="4185">
                  <c:v>-6.0400000000000002E-3</c:v>
                </c:pt>
                <c:pt idx="4186">
                  <c:v>-6.3E-3</c:v>
                </c:pt>
                <c:pt idx="4187">
                  <c:v>-6.5599999999999999E-3</c:v>
                </c:pt>
                <c:pt idx="4188">
                  <c:v>-6.8300000000000001E-3</c:v>
                </c:pt>
                <c:pt idx="4189">
                  <c:v>-7.0899999999999999E-3</c:v>
                </c:pt>
                <c:pt idx="4190">
                  <c:v>-7.3000000000000001E-3</c:v>
                </c:pt>
                <c:pt idx="4191">
                  <c:v>-7.62E-3</c:v>
                </c:pt>
                <c:pt idx="4192">
                  <c:v>-7.7799999999999996E-3</c:v>
                </c:pt>
                <c:pt idx="4193">
                  <c:v>-8.0400000000000003E-3</c:v>
                </c:pt>
                <c:pt idx="4194">
                  <c:v>-8.1499999999999993E-3</c:v>
                </c:pt>
                <c:pt idx="4195">
                  <c:v>-8.3599999999999994E-3</c:v>
                </c:pt>
                <c:pt idx="4196">
                  <c:v>-8.5100000000000002E-3</c:v>
                </c:pt>
                <c:pt idx="4197">
                  <c:v>-8.6199999999999992E-3</c:v>
                </c:pt>
                <c:pt idx="4198">
                  <c:v>-8.8299999999999993E-3</c:v>
                </c:pt>
                <c:pt idx="4199">
                  <c:v>-8.94E-3</c:v>
                </c:pt>
                <c:pt idx="4200">
                  <c:v>-9.0900000000000009E-3</c:v>
                </c:pt>
                <c:pt idx="4201">
                  <c:v>-9.2499999999999995E-3</c:v>
                </c:pt>
                <c:pt idx="4202">
                  <c:v>-9.2999999999999992E-3</c:v>
                </c:pt>
                <c:pt idx="4203">
                  <c:v>-9.5200000000000007E-3</c:v>
                </c:pt>
                <c:pt idx="4204">
                  <c:v>-9.5700000000000004E-3</c:v>
                </c:pt>
                <c:pt idx="4205">
                  <c:v>-9.7800000000000005E-3</c:v>
                </c:pt>
                <c:pt idx="4206">
                  <c:v>-9.8799999999999999E-3</c:v>
                </c:pt>
                <c:pt idx="4207">
                  <c:v>-1.004E-2</c:v>
                </c:pt>
                <c:pt idx="4208">
                  <c:v>-1.0200000000000001E-2</c:v>
                </c:pt>
                <c:pt idx="4209">
                  <c:v>-1.031E-2</c:v>
                </c:pt>
                <c:pt idx="4210">
                  <c:v>-1.0460000000000001E-2</c:v>
                </c:pt>
                <c:pt idx="4211">
                  <c:v>-1.057E-2</c:v>
                </c:pt>
                <c:pt idx="4212">
                  <c:v>-1.078E-2</c:v>
                </c:pt>
                <c:pt idx="4213">
                  <c:v>-1.089E-2</c:v>
                </c:pt>
                <c:pt idx="4214">
                  <c:v>-1.1039999999999999E-2</c:v>
                </c:pt>
                <c:pt idx="4215">
                  <c:v>-1.115E-2</c:v>
                </c:pt>
                <c:pt idx="4216">
                  <c:v>-1.1310000000000001E-2</c:v>
                </c:pt>
                <c:pt idx="4217">
                  <c:v>-1.141E-2</c:v>
                </c:pt>
                <c:pt idx="4218">
                  <c:v>-1.157E-2</c:v>
                </c:pt>
                <c:pt idx="4219">
                  <c:v>-1.162E-2</c:v>
                </c:pt>
                <c:pt idx="4220">
                  <c:v>-1.162E-2</c:v>
                </c:pt>
                <c:pt idx="4221">
                  <c:v>-1.162E-2</c:v>
                </c:pt>
                <c:pt idx="4222">
                  <c:v>-1.1520000000000001E-2</c:v>
                </c:pt>
                <c:pt idx="4223">
                  <c:v>-1.1469999999999999E-2</c:v>
                </c:pt>
                <c:pt idx="4224">
                  <c:v>-1.141E-2</c:v>
                </c:pt>
                <c:pt idx="4225">
                  <c:v>-1.125E-2</c:v>
                </c:pt>
                <c:pt idx="4226">
                  <c:v>-1.1039999999999999E-2</c:v>
                </c:pt>
                <c:pt idx="4227">
                  <c:v>-1.0829999999999999E-2</c:v>
                </c:pt>
                <c:pt idx="4228">
                  <c:v>-1.052E-2</c:v>
                </c:pt>
                <c:pt idx="4229">
                  <c:v>-1.031E-2</c:v>
                </c:pt>
                <c:pt idx="4230">
                  <c:v>-9.9399999999999992E-3</c:v>
                </c:pt>
                <c:pt idx="4231">
                  <c:v>-9.4599999999999997E-3</c:v>
                </c:pt>
                <c:pt idx="4232">
                  <c:v>-8.9899999999999997E-3</c:v>
                </c:pt>
                <c:pt idx="4233">
                  <c:v>-8.5100000000000002E-3</c:v>
                </c:pt>
                <c:pt idx="4234">
                  <c:v>-8.0400000000000003E-3</c:v>
                </c:pt>
                <c:pt idx="4235">
                  <c:v>-7.5700000000000003E-3</c:v>
                </c:pt>
                <c:pt idx="4236">
                  <c:v>-7.0400000000000003E-3</c:v>
                </c:pt>
                <c:pt idx="4237">
                  <c:v>-6.4599999999999996E-3</c:v>
                </c:pt>
                <c:pt idx="4238">
                  <c:v>-5.9800000000000001E-3</c:v>
                </c:pt>
                <c:pt idx="4239">
                  <c:v>-5.4599999999999996E-3</c:v>
                </c:pt>
                <c:pt idx="4240">
                  <c:v>-4.9800000000000001E-3</c:v>
                </c:pt>
                <c:pt idx="4241">
                  <c:v>-4.3E-3</c:v>
                </c:pt>
                <c:pt idx="4242">
                  <c:v>-3.9300000000000003E-3</c:v>
                </c:pt>
                <c:pt idx="4243">
                  <c:v>-3.46E-3</c:v>
                </c:pt>
                <c:pt idx="4244">
                  <c:v>-2.98E-3</c:v>
                </c:pt>
                <c:pt idx="4245">
                  <c:v>-2.7200000000000002E-3</c:v>
                </c:pt>
                <c:pt idx="4246">
                  <c:v>-2.2399999999999998E-3</c:v>
                </c:pt>
                <c:pt idx="4247">
                  <c:v>-1.98E-3</c:v>
                </c:pt>
                <c:pt idx="4248">
                  <c:v>-1.72E-3</c:v>
                </c:pt>
                <c:pt idx="4249">
                  <c:v>-1.4499999999999999E-3</c:v>
                </c:pt>
                <c:pt idx="4250">
                  <c:v>-1.2999999999999999E-3</c:v>
                </c:pt>
                <c:pt idx="4251">
                  <c:v>-1.14E-3</c:v>
                </c:pt>
                <c:pt idx="4252">
                  <c:v>-1.0300000000000001E-3</c:v>
                </c:pt>
                <c:pt idx="4253">
                  <c:v>-1.14E-3</c:v>
                </c:pt>
                <c:pt idx="4254">
                  <c:v>-1.1900000000000001E-3</c:v>
                </c:pt>
                <c:pt idx="4255">
                  <c:v>-1.24E-3</c:v>
                </c:pt>
                <c:pt idx="4256">
                  <c:v>-1.4E-3</c:v>
                </c:pt>
                <c:pt idx="4257">
                  <c:v>-1.56E-3</c:v>
                </c:pt>
                <c:pt idx="4258">
                  <c:v>-1.82E-3</c:v>
                </c:pt>
                <c:pt idx="4259">
                  <c:v>-2.0899999999999998E-3</c:v>
                </c:pt>
                <c:pt idx="4260">
                  <c:v>-2.3500000000000001E-3</c:v>
                </c:pt>
                <c:pt idx="4261">
                  <c:v>-2.6099999999999999E-3</c:v>
                </c:pt>
                <c:pt idx="4262">
                  <c:v>-2.82E-3</c:v>
                </c:pt>
                <c:pt idx="4263">
                  <c:v>-3.1900000000000001E-3</c:v>
                </c:pt>
                <c:pt idx="4264">
                  <c:v>-3.5100000000000001E-3</c:v>
                </c:pt>
                <c:pt idx="4265">
                  <c:v>-3.82E-3</c:v>
                </c:pt>
                <c:pt idx="4266">
                  <c:v>-4.2500000000000003E-3</c:v>
                </c:pt>
                <c:pt idx="4267">
                  <c:v>-4.5100000000000001E-3</c:v>
                </c:pt>
                <c:pt idx="4268">
                  <c:v>-4.8300000000000001E-3</c:v>
                </c:pt>
                <c:pt idx="4269">
                  <c:v>-5.2500000000000003E-3</c:v>
                </c:pt>
                <c:pt idx="4270">
                  <c:v>-5.5100000000000001E-3</c:v>
                </c:pt>
                <c:pt idx="4271">
                  <c:v>-5.8300000000000001E-3</c:v>
                </c:pt>
                <c:pt idx="4272">
                  <c:v>-6.0899999999999999E-3</c:v>
                </c:pt>
                <c:pt idx="4273">
                  <c:v>-6.4099999999999999E-3</c:v>
                </c:pt>
                <c:pt idx="4274">
                  <c:v>-6.6699999999999997E-3</c:v>
                </c:pt>
                <c:pt idx="4275">
                  <c:v>-6.9300000000000004E-3</c:v>
                </c:pt>
                <c:pt idx="4276">
                  <c:v>-7.1399999999999996E-3</c:v>
                </c:pt>
                <c:pt idx="4277">
                  <c:v>-7.4099999999999999E-3</c:v>
                </c:pt>
                <c:pt idx="4278">
                  <c:v>-7.4599999999999996E-3</c:v>
                </c:pt>
                <c:pt idx="4279">
                  <c:v>-7.8799999999999999E-3</c:v>
                </c:pt>
                <c:pt idx="4280">
                  <c:v>-8.0400000000000003E-3</c:v>
                </c:pt>
                <c:pt idx="4281">
                  <c:v>-8.2000000000000007E-3</c:v>
                </c:pt>
                <c:pt idx="4282">
                  <c:v>-8.3599999999999994E-3</c:v>
                </c:pt>
                <c:pt idx="4283">
                  <c:v>-8.6199999999999992E-3</c:v>
                </c:pt>
                <c:pt idx="4284">
                  <c:v>-8.7799999999999996E-3</c:v>
                </c:pt>
                <c:pt idx="4285">
                  <c:v>-8.94E-3</c:v>
                </c:pt>
                <c:pt idx="4286">
                  <c:v>-9.0900000000000009E-3</c:v>
                </c:pt>
                <c:pt idx="4287">
                  <c:v>-9.2499999999999995E-3</c:v>
                </c:pt>
                <c:pt idx="4288">
                  <c:v>-9.5200000000000007E-3</c:v>
                </c:pt>
                <c:pt idx="4289">
                  <c:v>-9.6699999999999998E-3</c:v>
                </c:pt>
                <c:pt idx="4290">
                  <c:v>-9.8300000000000002E-3</c:v>
                </c:pt>
                <c:pt idx="4291">
                  <c:v>-1.0200000000000001E-2</c:v>
                </c:pt>
                <c:pt idx="4292">
                  <c:v>-1.031E-2</c:v>
                </c:pt>
                <c:pt idx="4293">
                  <c:v>-1.0619999999999999E-2</c:v>
                </c:pt>
                <c:pt idx="4294">
                  <c:v>-1.0829999999999999E-2</c:v>
                </c:pt>
                <c:pt idx="4295">
                  <c:v>-1.1039999999999999E-2</c:v>
                </c:pt>
                <c:pt idx="4296">
                  <c:v>-1.125E-2</c:v>
                </c:pt>
                <c:pt idx="4297">
                  <c:v>-1.157E-2</c:v>
                </c:pt>
                <c:pt idx="4298">
                  <c:v>-1.1780000000000001E-2</c:v>
                </c:pt>
                <c:pt idx="4299">
                  <c:v>-1.204E-2</c:v>
                </c:pt>
                <c:pt idx="4300">
                  <c:v>-1.2149999999999999E-2</c:v>
                </c:pt>
                <c:pt idx="4301">
                  <c:v>-1.226E-2</c:v>
                </c:pt>
                <c:pt idx="4302">
                  <c:v>-1.247E-2</c:v>
                </c:pt>
                <c:pt idx="4303">
                  <c:v>-1.2619999999999999E-2</c:v>
                </c:pt>
                <c:pt idx="4304">
                  <c:v>-1.273E-2</c:v>
                </c:pt>
                <c:pt idx="4305">
                  <c:v>-1.278E-2</c:v>
                </c:pt>
                <c:pt idx="4306">
                  <c:v>-1.278E-2</c:v>
                </c:pt>
                <c:pt idx="4307">
                  <c:v>-1.289E-2</c:v>
                </c:pt>
                <c:pt idx="4308">
                  <c:v>-1.278E-2</c:v>
                </c:pt>
                <c:pt idx="4309">
                  <c:v>-1.273E-2</c:v>
                </c:pt>
                <c:pt idx="4310">
                  <c:v>-1.2619999999999999E-2</c:v>
                </c:pt>
                <c:pt idx="4311">
                  <c:v>-1.252E-2</c:v>
                </c:pt>
                <c:pt idx="4312">
                  <c:v>-1.231E-2</c:v>
                </c:pt>
                <c:pt idx="4313">
                  <c:v>-1.21E-2</c:v>
                </c:pt>
                <c:pt idx="4314">
                  <c:v>-1.189E-2</c:v>
                </c:pt>
                <c:pt idx="4315">
                  <c:v>-1.1469999999999999E-2</c:v>
                </c:pt>
                <c:pt idx="4316">
                  <c:v>-1.115E-2</c:v>
                </c:pt>
                <c:pt idx="4317">
                  <c:v>-1.0829999999999999E-2</c:v>
                </c:pt>
                <c:pt idx="4318">
                  <c:v>-1.0359999999999999E-2</c:v>
                </c:pt>
                <c:pt idx="4319">
                  <c:v>-9.9399999999999992E-3</c:v>
                </c:pt>
                <c:pt idx="4320">
                  <c:v>-9.5200000000000007E-3</c:v>
                </c:pt>
                <c:pt idx="4321">
                  <c:v>-8.9899999999999997E-3</c:v>
                </c:pt>
                <c:pt idx="4322">
                  <c:v>-8.4600000000000005E-3</c:v>
                </c:pt>
                <c:pt idx="4323">
                  <c:v>-8.0400000000000003E-3</c:v>
                </c:pt>
                <c:pt idx="4324">
                  <c:v>-7.4599999999999996E-3</c:v>
                </c:pt>
                <c:pt idx="4325">
                  <c:v>-6.8799999999999998E-3</c:v>
                </c:pt>
                <c:pt idx="4326">
                  <c:v>-6.3499999999999997E-3</c:v>
                </c:pt>
                <c:pt idx="4327">
                  <c:v>-5.77E-3</c:v>
                </c:pt>
                <c:pt idx="4328">
                  <c:v>-5.2500000000000003E-3</c:v>
                </c:pt>
                <c:pt idx="4329">
                  <c:v>-4.8300000000000001E-3</c:v>
                </c:pt>
                <c:pt idx="4330">
                  <c:v>-4.3E-3</c:v>
                </c:pt>
                <c:pt idx="4331">
                  <c:v>-3.7699999999999999E-3</c:v>
                </c:pt>
                <c:pt idx="4332">
                  <c:v>-3.14E-3</c:v>
                </c:pt>
                <c:pt idx="4333">
                  <c:v>-2.7699999999999999E-3</c:v>
                </c:pt>
                <c:pt idx="4334">
                  <c:v>-2.2399999999999998E-3</c:v>
                </c:pt>
                <c:pt idx="4335">
                  <c:v>-1.7700000000000001E-3</c:v>
                </c:pt>
                <c:pt idx="4336">
                  <c:v>-1.24E-3</c:v>
                </c:pt>
                <c:pt idx="4337">
                  <c:v>-8.7000000000000001E-4</c:v>
                </c:pt>
                <c:pt idx="4338">
                  <c:v>-4.0000000000000002E-4</c:v>
                </c:pt>
                <c:pt idx="4339">
                  <c:v>-8.0000000000000007E-5</c:v>
                </c:pt>
                <c:pt idx="4340">
                  <c:v>3.4000000000000002E-4</c:v>
                </c:pt>
                <c:pt idx="4341">
                  <c:v>8.0999999999999996E-4</c:v>
                </c:pt>
                <c:pt idx="4342">
                  <c:v>1.1800000000000001E-3</c:v>
                </c:pt>
                <c:pt idx="4343">
                  <c:v>1.5E-3</c:v>
                </c:pt>
                <c:pt idx="4344">
                  <c:v>1.92E-3</c:v>
                </c:pt>
                <c:pt idx="4345">
                  <c:v>2.3400000000000001E-3</c:v>
                </c:pt>
                <c:pt idx="4346">
                  <c:v>2.7100000000000002E-3</c:v>
                </c:pt>
                <c:pt idx="4347">
                  <c:v>3.13E-3</c:v>
                </c:pt>
                <c:pt idx="4348">
                  <c:v>3.6099999999999999E-3</c:v>
                </c:pt>
                <c:pt idx="4349">
                  <c:v>3.9199999999999999E-3</c:v>
                </c:pt>
                <c:pt idx="4350">
                  <c:v>4.4000000000000003E-3</c:v>
                </c:pt>
                <c:pt idx="4351">
                  <c:v>4.7099999999999998E-3</c:v>
                </c:pt>
                <c:pt idx="4352">
                  <c:v>5.2900000000000004E-3</c:v>
                </c:pt>
                <c:pt idx="4353">
                  <c:v>5.7099999999999998E-3</c:v>
                </c:pt>
                <c:pt idx="4354">
                  <c:v>6.2399999999999999E-3</c:v>
                </c:pt>
                <c:pt idx="4355">
                  <c:v>6.77E-3</c:v>
                </c:pt>
                <c:pt idx="4356">
                  <c:v>7.1900000000000002E-3</c:v>
                </c:pt>
                <c:pt idx="4357">
                  <c:v>7.6600000000000001E-3</c:v>
                </c:pt>
                <c:pt idx="4358">
                  <c:v>8.2400000000000008E-3</c:v>
                </c:pt>
                <c:pt idx="4359">
                  <c:v>8.77E-3</c:v>
                </c:pt>
                <c:pt idx="4360">
                  <c:v>9.2999999999999992E-3</c:v>
                </c:pt>
                <c:pt idx="4361">
                  <c:v>9.9299999999999996E-3</c:v>
                </c:pt>
                <c:pt idx="4362">
                  <c:v>1.03E-2</c:v>
                </c:pt>
                <c:pt idx="4363">
                  <c:v>1.0880000000000001E-2</c:v>
                </c:pt>
                <c:pt idx="4364">
                  <c:v>1.14E-2</c:v>
                </c:pt>
                <c:pt idx="4365">
                  <c:v>1.188E-2</c:v>
                </c:pt>
                <c:pt idx="4366">
                  <c:v>1.23E-2</c:v>
                </c:pt>
                <c:pt idx="4367">
                  <c:v>1.277E-2</c:v>
                </c:pt>
                <c:pt idx="4368">
                  <c:v>1.32E-2</c:v>
                </c:pt>
                <c:pt idx="4369">
                  <c:v>1.3559999999999999E-2</c:v>
                </c:pt>
                <c:pt idx="4370">
                  <c:v>1.3990000000000001E-2</c:v>
                </c:pt>
                <c:pt idx="4371">
                  <c:v>1.43E-2</c:v>
                </c:pt>
                <c:pt idx="4372">
                  <c:v>1.451E-2</c:v>
                </c:pt>
                <c:pt idx="4373">
                  <c:v>1.478E-2</c:v>
                </c:pt>
                <c:pt idx="4374">
                  <c:v>1.499E-2</c:v>
                </c:pt>
                <c:pt idx="4375">
                  <c:v>1.499E-2</c:v>
                </c:pt>
                <c:pt idx="4376">
                  <c:v>1.5140000000000001E-2</c:v>
                </c:pt>
                <c:pt idx="4377">
                  <c:v>1.525E-2</c:v>
                </c:pt>
                <c:pt idx="4378">
                  <c:v>1.52E-2</c:v>
                </c:pt>
                <c:pt idx="4379">
                  <c:v>1.52E-2</c:v>
                </c:pt>
                <c:pt idx="4380">
                  <c:v>1.5140000000000001E-2</c:v>
                </c:pt>
                <c:pt idx="4381">
                  <c:v>1.504E-2</c:v>
                </c:pt>
                <c:pt idx="4382">
                  <c:v>1.4880000000000001E-2</c:v>
                </c:pt>
                <c:pt idx="4383">
                  <c:v>1.472E-2</c:v>
                </c:pt>
                <c:pt idx="4384">
                  <c:v>1.4460000000000001E-2</c:v>
                </c:pt>
                <c:pt idx="4385">
                  <c:v>1.414E-2</c:v>
                </c:pt>
                <c:pt idx="4386">
                  <c:v>1.393E-2</c:v>
                </c:pt>
                <c:pt idx="4387">
                  <c:v>1.372E-2</c:v>
                </c:pt>
                <c:pt idx="4388">
                  <c:v>1.3350000000000001E-2</c:v>
                </c:pt>
                <c:pt idx="4389">
                  <c:v>1.298E-2</c:v>
                </c:pt>
                <c:pt idx="4390">
                  <c:v>1.272E-2</c:v>
                </c:pt>
                <c:pt idx="4391">
                  <c:v>1.24E-2</c:v>
                </c:pt>
                <c:pt idx="4392">
                  <c:v>1.204E-2</c:v>
                </c:pt>
                <c:pt idx="4393">
                  <c:v>1.172E-2</c:v>
                </c:pt>
                <c:pt idx="4394">
                  <c:v>1.14E-2</c:v>
                </c:pt>
                <c:pt idx="4395">
                  <c:v>1.1089999999999999E-2</c:v>
                </c:pt>
                <c:pt idx="4396">
                  <c:v>1.0880000000000001E-2</c:v>
                </c:pt>
                <c:pt idx="4397">
                  <c:v>1.056E-2</c:v>
                </c:pt>
                <c:pt idx="4398">
                  <c:v>1.035E-2</c:v>
                </c:pt>
                <c:pt idx="4399">
                  <c:v>1.0030000000000001E-2</c:v>
                </c:pt>
                <c:pt idx="4400">
                  <c:v>9.7199999999999995E-3</c:v>
                </c:pt>
                <c:pt idx="4401">
                  <c:v>9.5600000000000008E-3</c:v>
                </c:pt>
                <c:pt idx="4402">
                  <c:v>9.3500000000000007E-3</c:v>
                </c:pt>
                <c:pt idx="4403">
                  <c:v>9.0900000000000009E-3</c:v>
                </c:pt>
                <c:pt idx="4404">
                  <c:v>8.9300000000000004E-3</c:v>
                </c:pt>
                <c:pt idx="4405">
                  <c:v>8.7200000000000003E-3</c:v>
                </c:pt>
                <c:pt idx="4406">
                  <c:v>8.5599999999999999E-3</c:v>
                </c:pt>
                <c:pt idx="4407">
                  <c:v>8.2400000000000008E-3</c:v>
                </c:pt>
                <c:pt idx="4408">
                  <c:v>8.1899999999999994E-3</c:v>
                </c:pt>
                <c:pt idx="4409">
                  <c:v>7.9799999999999992E-3</c:v>
                </c:pt>
                <c:pt idx="4410">
                  <c:v>7.8200000000000006E-3</c:v>
                </c:pt>
                <c:pt idx="4411">
                  <c:v>7.6099999999999996E-3</c:v>
                </c:pt>
                <c:pt idx="4412">
                  <c:v>7.4000000000000003E-3</c:v>
                </c:pt>
                <c:pt idx="4413">
                  <c:v>7.1399999999999996E-3</c:v>
                </c:pt>
                <c:pt idx="4414">
                  <c:v>6.9199999999999999E-3</c:v>
                </c:pt>
                <c:pt idx="4415">
                  <c:v>6.6600000000000001E-3</c:v>
                </c:pt>
                <c:pt idx="4416">
                  <c:v>6.3499999999999997E-3</c:v>
                </c:pt>
                <c:pt idx="4417">
                  <c:v>6.0800000000000003E-3</c:v>
                </c:pt>
                <c:pt idx="4418">
                  <c:v>5.7099999999999998E-3</c:v>
                </c:pt>
                <c:pt idx="4419">
                  <c:v>5.3400000000000001E-3</c:v>
                </c:pt>
                <c:pt idx="4420">
                  <c:v>4.9800000000000001E-3</c:v>
                </c:pt>
                <c:pt idx="4421">
                  <c:v>4.5500000000000002E-3</c:v>
                </c:pt>
                <c:pt idx="4422">
                  <c:v>4.1799999999999997E-3</c:v>
                </c:pt>
                <c:pt idx="4423">
                  <c:v>3.6600000000000001E-3</c:v>
                </c:pt>
                <c:pt idx="4424">
                  <c:v>3.3400000000000001E-3</c:v>
                </c:pt>
                <c:pt idx="4425">
                  <c:v>2.7599999999999999E-3</c:v>
                </c:pt>
                <c:pt idx="4426">
                  <c:v>2.1800000000000001E-3</c:v>
                </c:pt>
                <c:pt idx="4427">
                  <c:v>1.7099999999999999E-3</c:v>
                </c:pt>
                <c:pt idx="4428">
                  <c:v>1.08E-3</c:v>
                </c:pt>
                <c:pt idx="4429">
                  <c:v>5.5000000000000003E-4</c:v>
                </c:pt>
                <c:pt idx="4430">
                  <c:v>-3.0000000000000001E-5</c:v>
                </c:pt>
                <c:pt idx="4431">
                  <c:v>-6.6E-4</c:v>
                </c:pt>
                <c:pt idx="4432">
                  <c:v>-1.24E-3</c:v>
                </c:pt>
                <c:pt idx="4433">
                  <c:v>-1.82E-3</c:v>
                </c:pt>
                <c:pt idx="4434">
                  <c:v>-2.4499999999999999E-3</c:v>
                </c:pt>
                <c:pt idx="4435">
                  <c:v>-3.0899999999999999E-3</c:v>
                </c:pt>
                <c:pt idx="4436">
                  <c:v>-3.5599999999999998E-3</c:v>
                </c:pt>
                <c:pt idx="4437">
                  <c:v>-4.1900000000000001E-3</c:v>
                </c:pt>
                <c:pt idx="4438">
                  <c:v>-4.8300000000000001E-3</c:v>
                </c:pt>
                <c:pt idx="4439">
                  <c:v>-5.3499999999999997E-3</c:v>
                </c:pt>
                <c:pt idx="4440">
                  <c:v>-5.8799999999999998E-3</c:v>
                </c:pt>
                <c:pt idx="4441">
                  <c:v>-6.4599999999999996E-3</c:v>
                </c:pt>
                <c:pt idx="4442">
                  <c:v>-6.9300000000000004E-3</c:v>
                </c:pt>
                <c:pt idx="4443">
                  <c:v>-7.4599999999999996E-3</c:v>
                </c:pt>
                <c:pt idx="4444">
                  <c:v>-7.8799999999999999E-3</c:v>
                </c:pt>
                <c:pt idx="4445">
                  <c:v>-8.4100000000000008E-3</c:v>
                </c:pt>
                <c:pt idx="4446">
                  <c:v>-8.8299999999999993E-3</c:v>
                </c:pt>
                <c:pt idx="4447">
                  <c:v>-9.2499999999999995E-3</c:v>
                </c:pt>
                <c:pt idx="4448">
                  <c:v>-9.6699999999999998E-3</c:v>
                </c:pt>
                <c:pt idx="4449">
                  <c:v>-9.9399999999999992E-3</c:v>
                </c:pt>
                <c:pt idx="4450">
                  <c:v>-1.025E-2</c:v>
                </c:pt>
                <c:pt idx="4451">
                  <c:v>-1.052E-2</c:v>
                </c:pt>
                <c:pt idx="4452">
                  <c:v>-1.0829999999999999E-2</c:v>
                </c:pt>
                <c:pt idx="4453">
                  <c:v>-1.1039999999999999E-2</c:v>
                </c:pt>
                <c:pt idx="4454">
                  <c:v>-1.12E-2</c:v>
                </c:pt>
                <c:pt idx="4455">
                  <c:v>-1.136E-2</c:v>
                </c:pt>
                <c:pt idx="4456">
                  <c:v>-1.141E-2</c:v>
                </c:pt>
                <c:pt idx="4457">
                  <c:v>-1.1520000000000001E-2</c:v>
                </c:pt>
                <c:pt idx="4458">
                  <c:v>-1.157E-2</c:v>
                </c:pt>
                <c:pt idx="4459">
                  <c:v>-1.157E-2</c:v>
                </c:pt>
                <c:pt idx="4460">
                  <c:v>-1.157E-2</c:v>
                </c:pt>
                <c:pt idx="4461">
                  <c:v>-1.141E-2</c:v>
                </c:pt>
                <c:pt idx="4462">
                  <c:v>-1.136E-2</c:v>
                </c:pt>
                <c:pt idx="4463">
                  <c:v>-1.1310000000000001E-2</c:v>
                </c:pt>
                <c:pt idx="4464">
                  <c:v>-1.125E-2</c:v>
                </c:pt>
                <c:pt idx="4465">
                  <c:v>-1.099E-2</c:v>
                </c:pt>
                <c:pt idx="4466">
                  <c:v>-1.078E-2</c:v>
                </c:pt>
                <c:pt idx="4467">
                  <c:v>-1.052E-2</c:v>
                </c:pt>
                <c:pt idx="4468">
                  <c:v>-1.031E-2</c:v>
                </c:pt>
                <c:pt idx="4469">
                  <c:v>-1.009E-2</c:v>
                </c:pt>
                <c:pt idx="4470">
                  <c:v>-9.8300000000000002E-3</c:v>
                </c:pt>
                <c:pt idx="4471">
                  <c:v>-9.6200000000000001E-3</c:v>
                </c:pt>
                <c:pt idx="4472">
                  <c:v>-9.2499999999999995E-3</c:v>
                </c:pt>
                <c:pt idx="4473">
                  <c:v>-9.0399999999999994E-3</c:v>
                </c:pt>
                <c:pt idx="4474">
                  <c:v>-8.8299999999999993E-3</c:v>
                </c:pt>
                <c:pt idx="4475">
                  <c:v>-8.6199999999999992E-3</c:v>
                </c:pt>
                <c:pt idx="4476">
                  <c:v>-8.3000000000000001E-3</c:v>
                </c:pt>
                <c:pt idx="4477">
                  <c:v>-8.2000000000000007E-3</c:v>
                </c:pt>
                <c:pt idx="4478">
                  <c:v>-7.9299999999999995E-3</c:v>
                </c:pt>
                <c:pt idx="4479">
                  <c:v>-7.8300000000000002E-3</c:v>
                </c:pt>
                <c:pt idx="4480">
                  <c:v>-7.7200000000000003E-3</c:v>
                </c:pt>
                <c:pt idx="4481">
                  <c:v>-7.62E-3</c:v>
                </c:pt>
                <c:pt idx="4482">
                  <c:v>-7.5700000000000003E-3</c:v>
                </c:pt>
                <c:pt idx="4483">
                  <c:v>-7.5700000000000003E-3</c:v>
                </c:pt>
                <c:pt idx="4484">
                  <c:v>-7.5100000000000002E-3</c:v>
                </c:pt>
                <c:pt idx="4485">
                  <c:v>-7.6699999999999997E-3</c:v>
                </c:pt>
                <c:pt idx="4486">
                  <c:v>-7.6699999999999997E-3</c:v>
                </c:pt>
                <c:pt idx="4487">
                  <c:v>-7.8300000000000002E-3</c:v>
                </c:pt>
                <c:pt idx="4488">
                  <c:v>-7.8799999999999999E-3</c:v>
                </c:pt>
                <c:pt idx="4489">
                  <c:v>-8.1499999999999993E-3</c:v>
                </c:pt>
                <c:pt idx="4490">
                  <c:v>-8.3000000000000001E-3</c:v>
                </c:pt>
                <c:pt idx="4491">
                  <c:v>-8.6199999999999992E-3</c:v>
                </c:pt>
                <c:pt idx="4492">
                  <c:v>-8.7200000000000003E-3</c:v>
                </c:pt>
                <c:pt idx="4493">
                  <c:v>-8.9899999999999997E-3</c:v>
                </c:pt>
                <c:pt idx="4494">
                  <c:v>-9.0900000000000009E-3</c:v>
                </c:pt>
                <c:pt idx="4495">
                  <c:v>-9.41E-3</c:v>
                </c:pt>
                <c:pt idx="4496">
                  <c:v>-9.5700000000000004E-3</c:v>
                </c:pt>
                <c:pt idx="4497">
                  <c:v>-9.8799999999999999E-3</c:v>
                </c:pt>
                <c:pt idx="4498">
                  <c:v>-1.009E-2</c:v>
                </c:pt>
                <c:pt idx="4499">
                  <c:v>-1.0200000000000001E-2</c:v>
                </c:pt>
                <c:pt idx="4500">
                  <c:v>-1.025E-2</c:v>
                </c:pt>
                <c:pt idx="4501">
                  <c:v>-1.0410000000000001E-2</c:v>
                </c:pt>
                <c:pt idx="4502">
                  <c:v>-1.0460000000000001E-2</c:v>
                </c:pt>
                <c:pt idx="4503">
                  <c:v>-1.052E-2</c:v>
                </c:pt>
                <c:pt idx="4504">
                  <c:v>-1.0410000000000001E-2</c:v>
                </c:pt>
                <c:pt idx="4505">
                  <c:v>-1.0359999999999999E-2</c:v>
                </c:pt>
                <c:pt idx="4506">
                  <c:v>-1.025E-2</c:v>
                </c:pt>
                <c:pt idx="4507">
                  <c:v>-9.9900000000000006E-3</c:v>
                </c:pt>
                <c:pt idx="4508">
                  <c:v>-9.7300000000000008E-3</c:v>
                </c:pt>
                <c:pt idx="4509">
                  <c:v>-9.41E-3</c:v>
                </c:pt>
                <c:pt idx="4510">
                  <c:v>-9.0399999999999994E-3</c:v>
                </c:pt>
                <c:pt idx="4511">
                  <c:v>-8.6700000000000006E-3</c:v>
                </c:pt>
                <c:pt idx="4512">
                  <c:v>-8.1499999999999993E-3</c:v>
                </c:pt>
                <c:pt idx="4513">
                  <c:v>-7.5700000000000003E-3</c:v>
                </c:pt>
                <c:pt idx="4514">
                  <c:v>-6.9300000000000004E-3</c:v>
                </c:pt>
                <c:pt idx="4515">
                  <c:v>-6.4599999999999996E-3</c:v>
                </c:pt>
                <c:pt idx="4516">
                  <c:v>-5.8799999999999998E-3</c:v>
                </c:pt>
                <c:pt idx="4517">
                  <c:v>-5.1399999999999996E-3</c:v>
                </c:pt>
                <c:pt idx="4518">
                  <c:v>-4.5100000000000001E-3</c:v>
                </c:pt>
                <c:pt idx="4519">
                  <c:v>-3.9300000000000003E-3</c:v>
                </c:pt>
                <c:pt idx="4520">
                  <c:v>-3.1900000000000001E-3</c:v>
                </c:pt>
                <c:pt idx="4521">
                  <c:v>-2.5600000000000002E-3</c:v>
                </c:pt>
                <c:pt idx="4522">
                  <c:v>-1.8699999999999999E-3</c:v>
                </c:pt>
                <c:pt idx="4523">
                  <c:v>-1.3500000000000001E-3</c:v>
                </c:pt>
                <c:pt idx="4524">
                  <c:v>-7.2000000000000005E-4</c:v>
                </c:pt>
                <c:pt idx="4525">
                  <c:v>-1.9000000000000001E-4</c:v>
                </c:pt>
                <c:pt idx="4526">
                  <c:v>3.8999999999999999E-4</c:v>
                </c:pt>
                <c:pt idx="4527">
                  <c:v>8.0999999999999996E-4</c:v>
                </c:pt>
                <c:pt idx="4528">
                  <c:v>1.1800000000000001E-3</c:v>
                </c:pt>
                <c:pt idx="4529">
                  <c:v>1.5E-3</c:v>
                </c:pt>
                <c:pt idx="4530">
                  <c:v>1.8699999999999999E-3</c:v>
                </c:pt>
                <c:pt idx="4531">
                  <c:v>2.0799999999999998E-3</c:v>
                </c:pt>
                <c:pt idx="4532">
                  <c:v>2.2399999999999998E-3</c:v>
                </c:pt>
                <c:pt idx="4533">
                  <c:v>2.3900000000000002E-3</c:v>
                </c:pt>
                <c:pt idx="4534">
                  <c:v>2.3900000000000002E-3</c:v>
                </c:pt>
                <c:pt idx="4535">
                  <c:v>2.4499999999999999E-3</c:v>
                </c:pt>
                <c:pt idx="4536">
                  <c:v>2.3400000000000001E-3</c:v>
                </c:pt>
                <c:pt idx="4537">
                  <c:v>2.1800000000000001E-3</c:v>
                </c:pt>
                <c:pt idx="4538">
                  <c:v>1.97E-3</c:v>
                </c:pt>
                <c:pt idx="4539">
                  <c:v>1.7600000000000001E-3</c:v>
                </c:pt>
                <c:pt idx="4540">
                  <c:v>1.5499999999999999E-3</c:v>
                </c:pt>
                <c:pt idx="4541">
                  <c:v>1.2899999999999999E-3</c:v>
                </c:pt>
                <c:pt idx="4542">
                  <c:v>8.7000000000000001E-4</c:v>
                </c:pt>
                <c:pt idx="4543">
                  <c:v>4.4000000000000002E-4</c:v>
                </c:pt>
                <c:pt idx="4544">
                  <c:v>2.0000000000000002E-5</c:v>
                </c:pt>
                <c:pt idx="4545">
                  <c:v>-3.5E-4</c:v>
                </c:pt>
                <c:pt idx="4546">
                  <c:v>-6.6E-4</c:v>
                </c:pt>
                <c:pt idx="4547">
                  <c:v>-1.0300000000000001E-3</c:v>
                </c:pt>
                <c:pt idx="4548">
                  <c:v>-1.6100000000000001E-3</c:v>
                </c:pt>
                <c:pt idx="4549">
                  <c:v>-1.8699999999999999E-3</c:v>
                </c:pt>
                <c:pt idx="4550">
                  <c:v>-2.3E-3</c:v>
                </c:pt>
                <c:pt idx="4551">
                  <c:v>-2.7200000000000002E-3</c:v>
                </c:pt>
                <c:pt idx="4552">
                  <c:v>-3.0300000000000001E-3</c:v>
                </c:pt>
                <c:pt idx="4553">
                  <c:v>-3.46E-3</c:v>
                </c:pt>
                <c:pt idx="4554">
                  <c:v>-3.7200000000000002E-3</c:v>
                </c:pt>
                <c:pt idx="4555">
                  <c:v>-3.9300000000000003E-3</c:v>
                </c:pt>
                <c:pt idx="4556">
                  <c:v>-4.2500000000000003E-3</c:v>
                </c:pt>
                <c:pt idx="4557">
                  <c:v>-4.4600000000000004E-3</c:v>
                </c:pt>
                <c:pt idx="4558">
                  <c:v>-4.5100000000000001E-3</c:v>
                </c:pt>
                <c:pt idx="4559">
                  <c:v>-4.6100000000000004E-3</c:v>
                </c:pt>
                <c:pt idx="4560">
                  <c:v>-4.6699999999999997E-3</c:v>
                </c:pt>
                <c:pt idx="4561">
                  <c:v>-4.7699999999999999E-3</c:v>
                </c:pt>
                <c:pt idx="4562">
                  <c:v>-4.6699999999999997E-3</c:v>
                </c:pt>
                <c:pt idx="4563">
                  <c:v>-4.7200000000000002E-3</c:v>
                </c:pt>
                <c:pt idx="4564">
                  <c:v>-4.5599999999999998E-3</c:v>
                </c:pt>
                <c:pt idx="4565">
                  <c:v>-4.4000000000000003E-3</c:v>
                </c:pt>
                <c:pt idx="4566">
                  <c:v>-4.3499999999999997E-3</c:v>
                </c:pt>
                <c:pt idx="4567">
                  <c:v>-4.0899999999999999E-3</c:v>
                </c:pt>
                <c:pt idx="4568">
                  <c:v>-3.8800000000000002E-3</c:v>
                </c:pt>
                <c:pt idx="4569">
                  <c:v>-3.6099999999999999E-3</c:v>
                </c:pt>
                <c:pt idx="4570">
                  <c:v>-3.3999999999999998E-3</c:v>
                </c:pt>
                <c:pt idx="4571">
                  <c:v>-3.0300000000000001E-3</c:v>
                </c:pt>
                <c:pt idx="4572">
                  <c:v>-2.6700000000000001E-3</c:v>
                </c:pt>
                <c:pt idx="4573">
                  <c:v>-2.3500000000000001E-3</c:v>
                </c:pt>
                <c:pt idx="4574">
                  <c:v>-1.98E-3</c:v>
                </c:pt>
                <c:pt idx="4575">
                  <c:v>-1.66E-3</c:v>
                </c:pt>
                <c:pt idx="4576">
                  <c:v>-1.1900000000000001E-3</c:v>
                </c:pt>
                <c:pt idx="4577">
                  <c:v>-9.3000000000000005E-4</c:v>
                </c:pt>
                <c:pt idx="4578">
                  <c:v>-5.5999999999999995E-4</c:v>
                </c:pt>
                <c:pt idx="4579">
                  <c:v>-2.4000000000000001E-4</c:v>
                </c:pt>
                <c:pt idx="4580">
                  <c:v>1.8000000000000001E-4</c:v>
                </c:pt>
                <c:pt idx="4581">
                  <c:v>5.5000000000000003E-4</c:v>
                </c:pt>
                <c:pt idx="4582">
                  <c:v>8.7000000000000001E-4</c:v>
                </c:pt>
                <c:pt idx="4583">
                  <c:v>1.1299999999999999E-3</c:v>
                </c:pt>
                <c:pt idx="4584">
                  <c:v>1.4400000000000001E-3</c:v>
                </c:pt>
                <c:pt idx="4585">
                  <c:v>1.7600000000000001E-3</c:v>
                </c:pt>
                <c:pt idx="4586">
                  <c:v>1.97E-3</c:v>
                </c:pt>
                <c:pt idx="4587">
                  <c:v>2.2899999999999999E-3</c:v>
                </c:pt>
                <c:pt idx="4588">
                  <c:v>2.5500000000000002E-3</c:v>
                </c:pt>
                <c:pt idx="4589">
                  <c:v>2.66E-3</c:v>
                </c:pt>
                <c:pt idx="4590">
                  <c:v>2.7599999999999999E-3</c:v>
                </c:pt>
                <c:pt idx="4591">
                  <c:v>2.9199999999999999E-3</c:v>
                </c:pt>
                <c:pt idx="4592">
                  <c:v>2.8700000000000002E-3</c:v>
                </c:pt>
                <c:pt idx="4593">
                  <c:v>2.97E-3</c:v>
                </c:pt>
                <c:pt idx="4594">
                  <c:v>3.0300000000000001E-3</c:v>
                </c:pt>
                <c:pt idx="4595">
                  <c:v>2.9199999999999999E-3</c:v>
                </c:pt>
                <c:pt idx="4596">
                  <c:v>2.8700000000000002E-3</c:v>
                </c:pt>
                <c:pt idx="4597">
                  <c:v>2.81E-3</c:v>
                </c:pt>
                <c:pt idx="4598">
                  <c:v>2.5999999999999999E-3</c:v>
                </c:pt>
                <c:pt idx="4599">
                  <c:v>2.4499999999999999E-3</c:v>
                </c:pt>
                <c:pt idx="4600">
                  <c:v>2.3900000000000002E-3</c:v>
                </c:pt>
                <c:pt idx="4601">
                  <c:v>2.1299999999999999E-3</c:v>
                </c:pt>
                <c:pt idx="4602">
                  <c:v>1.8699999999999999E-3</c:v>
                </c:pt>
                <c:pt idx="4603">
                  <c:v>1.66E-3</c:v>
                </c:pt>
                <c:pt idx="4604">
                  <c:v>1.34E-3</c:v>
                </c:pt>
                <c:pt idx="4605">
                  <c:v>9.7000000000000005E-4</c:v>
                </c:pt>
                <c:pt idx="4606">
                  <c:v>7.6000000000000004E-4</c:v>
                </c:pt>
                <c:pt idx="4607">
                  <c:v>3.4000000000000002E-4</c:v>
                </c:pt>
                <c:pt idx="4608">
                  <c:v>2.0000000000000002E-5</c:v>
                </c:pt>
                <c:pt idx="4609">
                  <c:v>-3.5E-4</c:v>
                </c:pt>
                <c:pt idx="4610">
                  <c:v>-7.2000000000000005E-4</c:v>
                </c:pt>
                <c:pt idx="4611">
                  <c:v>-1.14E-3</c:v>
                </c:pt>
                <c:pt idx="4612">
                  <c:v>-1.4E-3</c:v>
                </c:pt>
                <c:pt idx="4613">
                  <c:v>-1.7700000000000001E-3</c:v>
                </c:pt>
                <c:pt idx="4614">
                  <c:v>-2.14E-3</c:v>
                </c:pt>
                <c:pt idx="4615">
                  <c:v>-2.4499999999999999E-3</c:v>
                </c:pt>
                <c:pt idx="4616">
                  <c:v>-2.7200000000000002E-3</c:v>
                </c:pt>
                <c:pt idx="4617">
                  <c:v>-3.0899999999999999E-3</c:v>
                </c:pt>
                <c:pt idx="4618">
                  <c:v>-3.3999999999999998E-3</c:v>
                </c:pt>
                <c:pt idx="4619">
                  <c:v>-3.5599999999999998E-3</c:v>
                </c:pt>
                <c:pt idx="4620">
                  <c:v>-3.82E-3</c:v>
                </c:pt>
                <c:pt idx="4621">
                  <c:v>-4.0899999999999999E-3</c:v>
                </c:pt>
                <c:pt idx="4622">
                  <c:v>-4.1900000000000001E-3</c:v>
                </c:pt>
                <c:pt idx="4623">
                  <c:v>-4.4000000000000003E-3</c:v>
                </c:pt>
                <c:pt idx="4624">
                  <c:v>-4.6100000000000004E-3</c:v>
                </c:pt>
                <c:pt idx="4625">
                  <c:v>-4.7200000000000002E-3</c:v>
                </c:pt>
                <c:pt idx="4626">
                  <c:v>-4.7699999999999999E-3</c:v>
                </c:pt>
                <c:pt idx="4627">
                  <c:v>-4.9300000000000004E-3</c:v>
                </c:pt>
                <c:pt idx="4628">
                  <c:v>-4.9800000000000001E-3</c:v>
                </c:pt>
                <c:pt idx="4629">
                  <c:v>-5.0400000000000002E-3</c:v>
                </c:pt>
                <c:pt idx="4630">
                  <c:v>-5.0400000000000002E-3</c:v>
                </c:pt>
                <c:pt idx="4631">
                  <c:v>-5.1399999999999996E-3</c:v>
                </c:pt>
                <c:pt idx="4632">
                  <c:v>-5.1900000000000002E-3</c:v>
                </c:pt>
                <c:pt idx="4633">
                  <c:v>-5.1900000000000002E-3</c:v>
                </c:pt>
                <c:pt idx="4634">
                  <c:v>-5.0899999999999999E-3</c:v>
                </c:pt>
                <c:pt idx="4635">
                  <c:v>-5.1900000000000002E-3</c:v>
                </c:pt>
                <c:pt idx="4636">
                  <c:v>-5.0899999999999999E-3</c:v>
                </c:pt>
                <c:pt idx="4637">
                  <c:v>-5.1900000000000002E-3</c:v>
                </c:pt>
                <c:pt idx="4638">
                  <c:v>-5.0899999999999999E-3</c:v>
                </c:pt>
                <c:pt idx="4639">
                  <c:v>-5.0400000000000002E-3</c:v>
                </c:pt>
                <c:pt idx="4640">
                  <c:v>-5.0899999999999999E-3</c:v>
                </c:pt>
                <c:pt idx="4641">
                  <c:v>-5.0899999999999999E-3</c:v>
                </c:pt>
                <c:pt idx="4642">
                  <c:v>-5.0400000000000002E-3</c:v>
                </c:pt>
                <c:pt idx="4643">
                  <c:v>-4.9800000000000001E-3</c:v>
                </c:pt>
                <c:pt idx="4644">
                  <c:v>-4.9300000000000004E-3</c:v>
                </c:pt>
                <c:pt idx="4645">
                  <c:v>-4.9300000000000004E-3</c:v>
                </c:pt>
                <c:pt idx="4646">
                  <c:v>-4.8799999999999998E-3</c:v>
                </c:pt>
                <c:pt idx="4647">
                  <c:v>-4.9300000000000004E-3</c:v>
                </c:pt>
                <c:pt idx="4648">
                  <c:v>-4.9300000000000004E-3</c:v>
                </c:pt>
                <c:pt idx="4649">
                  <c:v>-4.8799999999999998E-3</c:v>
                </c:pt>
                <c:pt idx="4650">
                  <c:v>-4.9300000000000004E-3</c:v>
                </c:pt>
                <c:pt idx="4651">
                  <c:v>-5.0400000000000002E-3</c:v>
                </c:pt>
                <c:pt idx="4652">
                  <c:v>-4.8799999999999998E-3</c:v>
                </c:pt>
                <c:pt idx="4653">
                  <c:v>-4.9300000000000004E-3</c:v>
                </c:pt>
                <c:pt idx="4654">
                  <c:v>-4.8300000000000001E-3</c:v>
                </c:pt>
                <c:pt idx="4655">
                  <c:v>-4.9300000000000004E-3</c:v>
                </c:pt>
                <c:pt idx="4656">
                  <c:v>-4.8300000000000001E-3</c:v>
                </c:pt>
                <c:pt idx="4657">
                  <c:v>-4.7699999999999999E-3</c:v>
                </c:pt>
                <c:pt idx="4658">
                  <c:v>-4.7200000000000002E-3</c:v>
                </c:pt>
                <c:pt idx="4659">
                  <c:v>-4.7200000000000002E-3</c:v>
                </c:pt>
                <c:pt idx="4660">
                  <c:v>-4.5599999999999998E-3</c:v>
                </c:pt>
                <c:pt idx="4661">
                  <c:v>-4.5599999999999998E-3</c:v>
                </c:pt>
                <c:pt idx="4662">
                  <c:v>-4.4000000000000003E-3</c:v>
                </c:pt>
                <c:pt idx="4663">
                  <c:v>-4.4000000000000003E-3</c:v>
                </c:pt>
                <c:pt idx="4664">
                  <c:v>-4.3E-3</c:v>
                </c:pt>
                <c:pt idx="4665">
                  <c:v>-4.1900000000000001E-3</c:v>
                </c:pt>
                <c:pt idx="4666">
                  <c:v>-4.1399999999999996E-3</c:v>
                </c:pt>
                <c:pt idx="4667">
                  <c:v>-3.98E-3</c:v>
                </c:pt>
                <c:pt idx="4668">
                  <c:v>-3.7699999999999999E-3</c:v>
                </c:pt>
                <c:pt idx="4669">
                  <c:v>-3.6700000000000001E-3</c:v>
                </c:pt>
                <c:pt idx="4670">
                  <c:v>-3.5100000000000001E-3</c:v>
                </c:pt>
                <c:pt idx="4671">
                  <c:v>-3.3E-3</c:v>
                </c:pt>
                <c:pt idx="4672">
                  <c:v>-3.14E-3</c:v>
                </c:pt>
                <c:pt idx="4673">
                  <c:v>-2.8800000000000002E-3</c:v>
                </c:pt>
                <c:pt idx="4674">
                  <c:v>-2.7200000000000002E-3</c:v>
                </c:pt>
                <c:pt idx="4675">
                  <c:v>-2.5100000000000001E-3</c:v>
                </c:pt>
                <c:pt idx="4676">
                  <c:v>-2.3E-3</c:v>
                </c:pt>
                <c:pt idx="4677">
                  <c:v>-2.0899999999999998E-3</c:v>
                </c:pt>
                <c:pt idx="4678">
                  <c:v>-1.7700000000000001E-3</c:v>
                </c:pt>
                <c:pt idx="4679">
                  <c:v>-1.7700000000000001E-3</c:v>
                </c:pt>
                <c:pt idx="4680">
                  <c:v>-1.4E-3</c:v>
                </c:pt>
                <c:pt idx="4681">
                  <c:v>-1.2999999999999999E-3</c:v>
                </c:pt>
                <c:pt idx="4682">
                  <c:v>-1.08E-3</c:v>
                </c:pt>
                <c:pt idx="4683">
                  <c:v>-8.1999999999999998E-4</c:v>
                </c:pt>
                <c:pt idx="4684">
                  <c:v>-6.0999999999999997E-4</c:v>
                </c:pt>
                <c:pt idx="4685">
                  <c:v>-4.0000000000000002E-4</c:v>
                </c:pt>
                <c:pt idx="4686">
                  <c:v>-1.9000000000000001E-4</c:v>
                </c:pt>
                <c:pt idx="4687">
                  <c:v>-3.0000000000000001E-5</c:v>
                </c:pt>
                <c:pt idx="4688">
                  <c:v>1.2999999999999999E-4</c:v>
                </c:pt>
                <c:pt idx="4689">
                  <c:v>3.8999999999999999E-4</c:v>
                </c:pt>
                <c:pt idx="4690">
                  <c:v>5.9999999999999995E-4</c:v>
                </c:pt>
                <c:pt idx="4691">
                  <c:v>8.0999999999999996E-4</c:v>
                </c:pt>
                <c:pt idx="4692">
                  <c:v>1.0200000000000001E-3</c:v>
                </c:pt>
                <c:pt idx="4693">
                  <c:v>1.1299999999999999E-3</c:v>
                </c:pt>
                <c:pt idx="4694">
                  <c:v>1.2899999999999999E-3</c:v>
                </c:pt>
                <c:pt idx="4695">
                  <c:v>1.4400000000000001E-3</c:v>
                </c:pt>
                <c:pt idx="4696">
                  <c:v>1.6000000000000001E-3</c:v>
                </c:pt>
                <c:pt idx="4697">
                  <c:v>1.66E-3</c:v>
                </c:pt>
                <c:pt idx="4698">
                  <c:v>1.81E-3</c:v>
                </c:pt>
                <c:pt idx="4699">
                  <c:v>1.8699999999999999E-3</c:v>
                </c:pt>
                <c:pt idx="4700">
                  <c:v>1.97E-3</c:v>
                </c:pt>
                <c:pt idx="4701">
                  <c:v>1.92E-3</c:v>
                </c:pt>
                <c:pt idx="4702">
                  <c:v>2.1299999999999999E-3</c:v>
                </c:pt>
                <c:pt idx="4703">
                  <c:v>1.97E-3</c:v>
                </c:pt>
                <c:pt idx="4704">
                  <c:v>2.0799999999999998E-3</c:v>
                </c:pt>
                <c:pt idx="4705">
                  <c:v>1.97E-3</c:v>
                </c:pt>
                <c:pt idx="4706">
                  <c:v>1.97E-3</c:v>
                </c:pt>
                <c:pt idx="4707">
                  <c:v>1.92E-3</c:v>
                </c:pt>
                <c:pt idx="4708">
                  <c:v>1.81E-3</c:v>
                </c:pt>
                <c:pt idx="4709">
                  <c:v>1.7099999999999999E-3</c:v>
                </c:pt>
                <c:pt idx="4710">
                  <c:v>1.5499999999999999E-3</c:v>
                </c:pt>
                <c:pt idx="4711">
                  <c:v>1.4400000000000001E-3</c:v>
                </c:pt>
                <c:pt idx="4712">
                  <c:v>1.34E-3</c:v>
                </c:pt>
                <c:pt idx="4713">
                  <c:v>1.1800000000000001E-3</c:v>
                </c:pt>
                <c:pt idx="4714">
                  <c:v>1.0200000000000001E-3</c:v>
                </c:pt>
                <c:pt idx="4715">
                  <c:v>7.6000000000000004E-4</c:v>
                </c:pt>
                <c:pt idx="4716">
                  <c:v>5.9999999999999995E-4</c:v>
                </c:pt>
                <c:pt idx="4717">
                  <c:v>4.4000000000000002E-4</c:v>
                </c:pt>
                <c:pt idx="4718">
                  <c:v>3.4000000000000002E-4</c:v>
                </c:pt>
                <c:pt idx="4719">
                  <c:v>6.9999999999999994E-5</c:v>
                </c:pt>
                <c:pt idx="4720">
                  <c:v>-1.9000000000000001E-4</c:v>
                </c:pt>
                <c:pt idx="4721">
                  <c:v>-2.9E-4</c:v>
                </c:pt>
                <c:pt idx="4722">
                  <c:v>-5.0000000000000001E-4</c:v>
                </c:pt>
                <c:pt idx="4723">
                  <c:v>-6.6E-4</c:v>
                </c:pt>
                <c:pt idx="4724">
                  <c:v>-8.1999999999999998E-4</c:v>
                </c:pt>
                <c:pt idx="4725">
                  <c:v>-9.7999999999999997E-4</c:v>
                </c:pt>
                <c:pt idx="4726">
                  <c:v>-1.08E-3</c:v>
                </c:pt>
                <c:pt idx="4727">
                  <c:v>-1.1900000000000001E-3</c:v>
                </c:pt>
                <c:pt idx="4728">
                  <c:v>-1.1900000000000001E-3</c:v>
                </c:pt>
                <c:pt idx="4729">
                  <c:v>-1.3500000000000001E-3</c:v>
                </c:pt>
                <c:pt idx="4730">
                  <c:v>-1.4E-3</c:v>
                </c:pt>
                <c:pt idx="4731">
                  <c:v>-1.5100000000000001E-3</c:v>
                </c:pt>
                <c:pt idx="4732">
                  <c:v>-1.56E-3</c:v>
                </c:pt>
                <c:pt idx="4733">
                  <c:v>-1.5100000000000001E-3</c:v>
                </c:pt>
                <c:pt idx="4734">
                  <c:v>-1.4499999999999999E-3</c:v>
                </c:pt>
                <c:pt idx="4735">
                  <c:v>-1.56E-3</c:v>
                </c:pt>
                <c:pt idx="4736">
                  <c:v>-1.5100000000000001E-3</c:v>
                </c:pt>
                <c:pt idx="4737">
                  <c:v>-1.6100000000000001E-3</c:v>
                </c:pt>
                <c:pt idx="4738">
                  <c:v>-1.56E-3</c:v>
                </c:pt>
                <c:pt idx="4739">
                  <c:v>-1.56E-3</c:v>
                </c:pt>
                <c:pt idx="4740">
                  <c:v>-1.56E-3</c:v>
                </c:pt>
                <c:pt idx="4741">
                  <c:v>-1.66E-3</c:v>
                </c:pt>
                <c:pt idx="4742">
                  <c:v>-1.66E-3</c:v>
                </c:pt>
                <c:pt idx="4743">
                  <c:v>-1.72E-3</c:v>
                </c:pt>
                <c:pt idx="4744">
                  <c:v>-1.66E-3</c:v>
                </c:pt>
                <c:pt idx="4745">
                  <c:v>-1.9300000000000001E-3</c:v>
                </c:pt>
                <c:pt idx="4746">
                  <c:v>-2.14E-3</c:v>
                </c:pt>
                <c:pt idx="4747">
                  <c:v>-2.3E-3</c:v>
                </c:pt>
                <c:pt idx="4748">
                  <c:v>-2.4499999999999999E-3</c:v>
                </c:pt>
                <c:pt idx="4749">
                  <c:v>-2.6099999999999999E-3</c:v>
                </c:pt>
                <c:pt idx="4750">
                  <c:v>-2.82E-3</c:v>
                </c:pt>
                <c:pt idx="4751">
                  <c:v>-3.1900000000000001E-3</c:v>
                </c:pt>
                <c:pt idx="4752">
                  <c:v>-3.3999999999999998E-3</c:v>
                </c:pt>
                <c:pt idx="4753">
                  <c:v>-3.7699999999999999E-3</c:v>
                </c:pt>
                <c:pt idx="4754">
                  <c:v>-3.98E-3</c:v>
                </c:pt>
                <c:pt idx="4755">
                  <c:v>-4.2500000000000003E-3</c:v>
                </c:pt>
                <c:pt idx="4756">
                  <c:v>-4.6100000000000004E-3</c:v>
                </c:pt>
                <c:pt idx="4757">
                  <c:v>-4.8799999999999998E-3</c:v>
                </c:pt>
                <c:pt idx="4758">
                  <c:v>-5.1900000000000002E-3</c:v>
                </c:pt>
                <c:pt idx="4759">
                  <c:v>-5.4599999999999996E-3</c:v>
                </c:pt>
                <c:pt idx="4760">
                  <c:v>-5.77E-3</c:v>
                </c:pt>
                <c:pt idx="4761">
                  <c:v>-6.0400000000000002E-3</c:v>
                </c:pt>
                <c:pt idx="4762">
                  <c:v>-6.3499999999999997E-3</c:v>
                </c:pt>
                <c:pt idx="4763">
                  <c:v>-6.5599999999999999E-3</c:v>
                </c:pt>
                <c:pt idx="4764">
                  <c:v>-6.6699999999999997E-3</c:v>
                </c:pt>
                <c:pt idx="4765">
                  <c:v>-6.8799999999999998E-3</c:v>
                </c:pt>
                <c:pt idx="4766">
                  <c:v>-7.0400000000000003E-3</c:v>
                </c:pt>
                <c:pt idx="4767">
                  <c:v>-7.1999999999999998E-3</c:v>
                </c:pt>
                <c:pt idx="4768">
                  <c:v>-7.3000000000000001E-3</c:v>
                </c:pt>
                <c:pt idx="4769">
                  <c:v>-7.3499999999999998E-3</c:v>
                </c:pt>
                <c:pt idx="4770">
                  <c:v>-7.3499999999999998E-3</c:v>
                </c:pt>
                <c:pt idx="4771">
                  <c:v>-7.5100000000000002E-3</c:v>
                </c:pt>
                <c:pt idx="4772">
                  <c:v>-7.4099999999999999E-3</c:v>
                </c:pt>
                <c:pt idx="4773">
                  <c:v>-7.4599999999999996E-3</c:v>
                </c:pt>
                <c:pt idx="4774">
                  <c:v>-7.4099999999999999E-3</c:v>
                </c:pt>
                <c:pt idx="4775">
                  <c:v>-7.4099999999999999E-3</c:v>
                </c:pt>
                <c:pt idx="4776">
                  <c:v>-7.4599999999999996E-3</c:v>
                </c:pt>
                <c:pt idx="4777">
                  <c:v>-7.4599999999999996E-3</c:v>
                </c:pt>
                <c:pt idx="4778">
                  <c:v>-7.5100000000000002E-3</c:v>
                </c:pt>
                <c:pt idx="4779">
                  <c:v>-7.5100000000000002E-3</c:v>
                </c:pt>
                <c:pt idx="4780">
                  <c:v>-7.5100000000000002E-3</c:v>
                </c:pt>
                <c:pt idx="4781">
                  <c:v>-7.6699999999999997E-3</c:v>
                </c:pt>
                <c:pt idx="4782">
                  <c:v>-7.7799999999999996E-3</c:v>
                </c:pt>
                <c:pt idx="4783">
                  <c:v>-7.9900000000000006E-3</c:v>
                </c:pt>
                <c:pt idx="4784">
                  <c:v>-8.2000000000000007E-3</c:v>
                </c:pt>
                <c:pt idx="4785">
                  <c:v>-8.4100000000000008E-3</c:v>
                </c:pt>
                <c:pt idx="4786">
                  <c:v>-8.7200000000000003E-3</c:v>
                </c:pt>
                <c:pt idx="4787">
                  <c:v>-9.1500000000000001E-3</c:v>
                </c:pt>
                <c:pt idx="4788">
                  <c:v>-9.5200000000000007E-3</c:v>
                </c:pt>
                <c:pt idx="4789">
                  <c:v>-1.004E-2</c:v>
                </c:pt>
                <c:pt idx="4790">
                  <c:v>-1.052E-2</c:v>
                </c:pt>
                <c:pt idx="4791">
                  <c:v>-1.1039999999999999E-2</c:v>
                </c:pt>
                <c:pt idx="4792">
                  <c:v>-1.1520000000000001E-2</c:v>
                </c:pt>
                <c:pt idx="4793">
                  <c:v>-1.21E-2</c:v>
                </c:pt>
                <c:pt idx="4794">
                  <c:v>-1.273E-2</c:v>
                </c:pt>
                <c:pt idx="4795">
                  <c:v>-1.3259999999999999E-2</c:v>
                </c:pt>
                <c:pt idx="4796">
                  <c:v>-1.3780000000000001E-2</c:v>
                </c:pt>
                <c:pt idx="4797">
                  <c:v>-1.436E-2</c:v>
                </c:pt>
                <c:pt idx="4798">
                  <c:v>-1.4840000000000001E-2</c:v>
                </c:pt>
                <c:pt idx="4799">
                  <c:v>-1.5469999999999999E-2</c:v>
                </c:pt>
                <c:pt idx="4800">
                  <c:v>-1.5939999999999999E-2</c:v>
                </c:pt>
                <c:pt idx="4801">
                  <c:v>-1.6369999999999999E-2</c:v>
                </c:pt>
                <c:pt idx="4802">
                  <c:v>-1.6729999999999998E-2</c:v>
                </c:pt>
                <c:pt idx="4803">
                  <c:v>-1.7100000000000001E-2</c:v>
                </c:pt>
                <c:pt idx="4804">
                  <c:v>-1.7309999999999999E-2</c:v>
                </c:pt>
                <c:pt idx="4805">
                  <c:v>-1.7469999999999999E-2</c:v>
                </c:pt>
                <c:pt idx="4806">
                  <c:v>-1.7579999999999998E-2</c:v>
                </c:pt>
                <c:pt idx="4807">
                  <c:v>-1.763E-2</c:v>
                </c:pt>
                <c:pt idx="4808">
                  <c:v>-1.7520000000000001E-2</c:v>
                </c:pt>
                <c:pt idx="4809">
                  <c:v>-1.7469999999999999E-2</c:v>
                </c:pt>
                <c:pt idx="4810">
                  <c:v>-1.7160000000000002E-2</c:v>
                </c:pt>
                <c:pt idx="4811">
                  <c:v>-1.6889999999999999E-2</c:v>
                </c:pt>
                <c:pt idx="4812">
                  <c:v>-1.6420000000000001E-2</c:v>
                </c:pt>
                <c:pt idx="4813">
                  <c:v>-1.6E-2</c:v>
                </c:pt>
                <c:pt idx="4814">
                  <c:v>-1.536E-2</c:v>
                </c:pt>
                <c:pt idx="4815">
                  <c:v>-1.4840000000000001E-2</c:v>
                </c:pt>
                <c:pt idx="4816">
                  <c:v>-1.426E-2</c:v>
                </c:pt>
                <c:pt idx="4817">
                  <c:v>-1.363E-2</c:v>
                </c:pt>
                <c:pt idx="4818">
                  <c:v>-1.2840000000000001E-2</c:v>
                </c:pt>
                <c:pt idx="4819">
                  <c:v>-1.21E-2</c:v>
                </c:pt>
                <c:pt idx="4820">
                  <c:v>-1.125E-2</c:v>
                </c:pt>
                <c:pt idx="4821">
                  <c:v>-1.052E-2</c:v>
                </c:pt>
                <c:pt idx="4822">
                  <c:v>-9.6699999999999998E-3</c:v>
                </c:pt>
                <c:pt idx="4823">
                  <c:v>-8.9899999999999997E-3</c:v>
                </c:pt>
                <c:pt idx="4824">
                  <c:v>-8.2000000000000007E-3</c:v>
                </c:pt>
                <c:pt idx="4825">
                  <c:v>-7.4099999999999999E-3</c:v>
                </c:pt>
                <c:pt idx="4826">
                  <c:v>-6.7799999999999996E-3</c:v>
                </c:pt>
                <c:pt idx="4827">
                  <c:v>-6.1399999999999996E-3</c:v>
                </c:pt>
                <c:pt idx="4828">
                  <c:v>-5.5100000000000001E-3</c:v>
                </c:pt>
                <c:pt idx="4829">
                  <c:v>-4.9800000000000001E-3</c:v>
                </c:pt>
                <c:pt idx="4830">
                  <c:v>-4.4600000000000004E-3</c:v>
                </c:pt>
                <c:pt idx="4831">
                  <c:v>-3.8800000000000002E-3</c:v>
                </c:pt>
                <c:pt idx="4832">
                  <c:v>-3.5100000000000001E-3</c:v>
                </c:pt>
                <c:pt idx="4833">
                  <c:v>-3.14E-3</c:v>
                </c:pt>
                <c:pt idx="4834">
                  <c:v>-2.82E-3</c:v>
                </c:pt>
                <c:pt idx="4835">
                  <c:v>-2.4499999999999999E-3</c:v>
                </c:pt>
                <c:pt idx="4836">
                  <c:v>-2.3E-3</c:v>
                </c:pt>
                <c:pt idx="4837">
                  <c:v>-2.0899999999999998E-3</c:v>
                </c:pt>
                <c:pt idx="4838">
                  <c:v>-2.0300000000000001E-3</c:v>
                </c:pt>
                <c:pt idx="4839">
                  <c:v>-1.7700000000000001E-3</c:v>
                </c:pt>
                <c:pt idx="4840">
                  <c:v>-1.66E-3</c:v>
                </c:pt>
                <c:pt idx="4841">
                  <c:v>-1.72E-3</c:v>
                </c:pt>
                <c:pt idx="4842">
                  <c:v>-1.6100000000000001E-3</c:v>
                </c:pt>
                <c:pt idx="4843">
                  <c:v>-1.56E-3</c:v>
                </c:pt>
                <c:pt idx="4844">
                  <c:v>-1.56E-3</c:v>
                </c:pt>
                <c:pt idx="4845">
                  <c:v>-1.56E-3</c:v>
                </c:pt>
                <c:pt idx="4846">
                  <c:v>-1.4499999999999999E-3</c:v>
                </c:pt>
                <c:pt idx="4847">
                  <c:v>-1.4499999999999999E-3</c:v>
                </c:pt>
                <c:pt idx="4848">
                  <c:v>-1.3500000000000001E-3</c:v>
                </c:pt>
                <c:pt idx="4849">
                  <c:v>-1.2999999999999999E-3</c:v>
                </c:pt>
                <c:pt idx="4850">
                  <c:v>-1.1900000000000001E-3</c:v>
                </c:pt>
                <c:pt idx="4851">
                  <c:v>-1.1900000000000001E-3</c:v>
                </c:pt>
                <c:pt idx="4852">
                  <c:v>-1.14E-3</c:v>
                </c:pt>
                <c:pt idx="4853">
                  <c:v>-1.14E-3</c:v>
                </c:pt>
                <c:pt idx="4854">
                  <c:v>-1.0300000000000001E-3</c:v>
                </c:pt>
                <c:pt idx="4855">
                  <c:v>-8.7000000000000001E-4</c:v>
                </c:pt>
                <c:pt idx="4856">
                  <c:v>-7.6999999999999996E-4</c:v>
                </c:pt>
                <c:pt idx="4857">
                  <c:v>-7.2000000000000005E-4</c:v>
                </c:pt>
                <c:pt idx="4858">
                  <c:v>-5.0000000000000001E-4</c:v>
                </c:pt>
                <c:pt idx="4859">
                  <c:v>-4.4999999999999999E-4</c:v>
                </c:pt>
                <c:pt idx="4860">
                  <c:v>-2.9E-4</c:v>
                </c:pt>
                <c:pt idx="4861">
                  <c:v>-1.9000000000000001E-4</c:v>
                </c:pt>
                <c:pt idx="4862">
                  <c:v>-1.3999999999999999E-4</c:v>
                </c:pt>
                <c:pt idx="4863">
                  <c:v>-1.3999999999999999E-4</c:v>
                </c:pt>
                <c:pt idx="4864">
                  <c:v>2.0000000000000002E-5</c:v>
                </c:pt>
                <c:pt idx="4865">
                  <c:v>2.0000000000000002E-5</c:v>
                </c:pt>
                <c:pt idx="4866">
                  <c:v>-1.3999999999999999E-4</c:v>
                </c:pt>
                <c:pt idx="4867">
                  <c:v>-3.0000000000000001E-5</c:v>
                </c:pt>
                <c:pt idx="4868">
                  <c:v>-1.3999999999999999E-4</c:v>
                </c:pt>
                <c:pt idx="4869">
                  <c:v>-2.4000000000000001E-4</c:v>
                </c:pt>
                <c:pt idx="4870">
                  <c:v>-2.9E-4</c:v>
                </c:pt>
                <c:pt idx="4871">
                  <c:v>-4.4999999999999999E-4</c:v>
                </c:pt>
                <c:pt idx="4872">
                  <c:v>-6.0999999999999997E-4</c:v>
                </c:pt>
                <c:pt idx="4873">
                  <c:v>-7.6999999999999996E-4</c:v>
                </c:pt>
                <c:pt idx="4874">
                  <c:v>-9.7999999999999997E-4</c:v>
                </c:pt>
                <c:pt idx="4875">
                  <c:v>-1.1900000000000001E-3</c:v>
                </c:pt>
                <c:pt idx="4876">
                  <c:v>-1.4E-3</c:v>
                </c:pt>
                <c:pt idx="4877">
                  <c:v>-1.6100000000000001E-3</c:v>
                </c:pt>
                <c:pt idx="4878">
                  <c:v>-1.82E-3</c:v>
                </c:pt>
                <c:pt idx="4879">
                  <c:v>-2.3E-3</c:v>
                </c:pt>
                <c:pt idx="4880">
                  <c:v>-2.5100000000000001E-3</c:v>
                </c:pt>
                <c:pt idx="4881">
                  <c:v>-2.7699999999999999E-3</c:v>
                </c:pt>
                <c:pt idx="4882">
                  <c:v>-2.98E-3</c:v>
                </c:pt>
                <c:pt idx="4883">
                  <c:v>-3.3999999999999998E-3</c:v>
                </c:pt>
                <c:pt idx="4884">
                  <c:v>-3.6099999999999999E-3</c:v>
                </c:pt>
                <c:pt idx="4885">
                  <c:v>-3.98E-3</c:v>
                </c:pt>
                <c:pt idx="4886">
                  <c:v>-4.3E-3</c:v>
                </c:pt>
                <c:pt idx="4887">
                  <c:v>-4.5599999999999998E-3</c:v>
                </c:pt>
                <c:pt idx="4888">
                  <c:v>-4.7699999999999999E-3</c:v>
                </c:pt>
                <c:pt idx="4889">
                  <c:v>-4.9800000000000001E-3</c:v>
                </c:pt>
                <c:pt idx="4890">
                  <c:v>-5.2500000000000003E-3</c:v>
                </c:pt>
                <c:pt idx="4891">
                  <c:v>-5.4599999999999996E-3</c:v>
                </c:pt>
                <c:pt idx="4892">
                  <c:v>-5.6699999999999997E-3</c:v>
                </c:pt>
                <c:pt idx="4893">
                  <c:v>-5.9800000000000001E-3</c:v>
                </c:pt>
                <c:pt idx="4894">
                  <c:v>-6.0899999999999999E-3</c:v>
                </c:pt>
                <c:pt idx="4895">
                  <c:v>-6.2500000000000003E-3</c:v>
                </c:pt>
                <c:pt idx="4896">
                  <c:v>-6.4099999999999999E-3</c:v>
                </c:pt>
                <c:pt idx="4897">
                  <c:v>-6.5100000000000002E-3</c:v>
                </c:pt>
                <c:pt idx="4898">
                  <c:v>-6.5599999999999999E-3</c:v>
                </c:pt>
                <c:pt idx="4899">
                  <c:v>-6.7200000000000003E-3</c:v>
                </c:pt>
                <c:pt idx="4900">
                  <c:v>-6.7200000000000003E-3</c:v>
                </c:pt>
                <c:pt idx="4901">
                  <c:v>-6.7799999999999996E-3</c:v>
                </c:pt>
                <c:pt idx="4902">
                  <c:v>-6.8300000000000001E-3</c:v>
                </c:pt>
                <c:pt idx="4903">
                  <c:v>-6.8799999999999998E-3</c:v>
                </c:pt>
                <c:pt idx="4904">
                  <c:v>-6.8300000000000001E-3</c:v>
                </c:pt>
                <c:pt idx="4905">
                  <c:v>-6.7200000000000003E-3</c:v>
                </c:pt>
                <c:pt idx="4906">
                  <c:v>-6.6699999999999997E-3</c:v>
                </c:pt>
                <c:pt idx="4907">
                  <c:v>-6.6699999999999997E-3</c:v>
                </c:pt>
                <c:pt idx="4908">
                  <c:v>-6.4599999999999996E-3</c:v>
                </c:pt>
                <c:pt idx="4909">
                  <c:v>-6.3499999999999997E-3</c:v>
                </c:pt>
                <c:pt idx="4910">
                  <c:v>-6.2500000000000003E-3</c:v>
                </c:pt>
                <c:pt idx="4911">
                  <c:v>-5.9800000000000001E-3</c:v>
                </c:pt>
                <c:pt idx="4912">
                  <c:v>-5.8799999999999998E-3</c:v>
                </c:pt>
                <c:pt idx="4913">
                  <c:v>-5.62E-3</c:v>
                </c:pt>
                <c:pt idx="4914">
                  <c:v>-5.4599999999999996E-3</c:v>
                </c:pt>
                <c:pt idx="4915">
                  <c:v>-5.1399999999999996E-3</c:v>
                </c:pt>
                <c:pt idx="4916">
                  <c:v>-4.9300000000000004E-3</c:v>
                </c:pt>
                <c:pt idx="4917">
                  <c:v>-4.7699999999999999E-3</c:v>
                </c:pt>
                <c:pt idx="4918">
                  <c:v>-4.4000000000000003E-3</c:v>
                </c:pt>
                <c:pt idx="4919">
                  <c:v>-4.2500000000000003E-3</c:v>
                </c:pt>
                <c:pt idx="4920">
                  <c:v>-3.9300000000000003E-3</c:v>
                </c:pt>
                <c:pt idx="4921">
                  <c:v>-3.7200000000000002E-3</c:v>
                </c:pt>
                <c:pt idx="4922">
                  <c:v>-3.5100000000000001E-3</c:v>
                </c:pt>
                <c:pt idx="4923">
                  <c:v>-3.3500000000000001E-3</c:v>
                </c:pt>
                <c:pt idx="4924">
                  <c:v>-3.14E-3</c:v>
                </c:pt>
                <c:pt idx="4925">
                  <c:v>-3.14E-3</c:v>
                </c:pt>
                <c:pt idx="4926">
                  <c:v>-2.98E-3</c:v>
                </c:pt>
                <c:pt idx="4927">
                  <c:v>-2.98E-3</c:v>
                </c:pt>
                <c:pt idx="4928">
                  <c:v>-3.0899999999999999E-3</c:v>
                </c:pt>
                <c:pt idx="4929">
                  <c:v>-2.98E-3</c:v>
                </c:pt>
                <c:pt idx="4930">
                  <c:v>-3.14E-3</c:v>
                </c:pt>
                <c:pt idx="4931">
                  <c:v>-3.2399999999999998E-3</c:v>
                </c:pt>
                <c:pt idx="4932">
                  <c:v>-3.46E-3</c:v>
                </c:pt>
                <c:pt idx="4933">
                  <c:v>-3.6099999999999999E-3</c:v>
                </c:pt>
                <c:pt idx="4934">
                  <c:v>-3.82E-3</c:v>
                </c:pt>
                <c:pt idx="4935">
                  <c:v>-4.1900000000000001E-3</c:v>
                </c:pt>
                <c:pt idx="4936">
                  <c:v>-4.4600000000000004E-3</c:v>
                </c:pt>
                <c:pt idx="4937">
                  <c:v>-4.8300000000000001E-3</c:v>
                </c:pt>
                <c:pt idx="4938">
                  <c:v>-5.1900000000000002E-3</c:v>
                </c:pt>
                <c:pt idx="4939">
                  <c:v>-5.6699999999999997E-3</c:v>
                </c:pt>
                <c:pt idx="4940">
                  <c:v>-6.0400000000000002E-3</c:v>
                </c:pt>
                <c:pt idx="4941">
                  <c:v>-6.62E-3</c:v>
                </c:pt>
                <c:pt idx="4942">
                  <c:v>-7.0899999999999999E-3</c:v>
                </c:pt>
                <c:pt idx="4943">
                  <c:v>-7.5100000000000002E-3</c:v>
                </c:pt>
                <c:pt idx="4944">
                  <c:v>-7.9900000000000006E-3</c:v>
                </c:pt>
                <c:pt idx="4945">
                  <c:v>-8.3599999999999994E-3</c:v>
                </c:pt>
                <c:pt idx="4946">
                  <c:v>-8.6700000000000006E-3</c:v>
                </c:pt>
                <c:pt idx="4947">
                  <c:v>-8.9899999999999997E-3</c:v>
                </c:pt>
                <c:pt idx="4948">
                  <c:v>-9.41E-3</c:v>
                </c:pt>
                <c:pt idx="4949">
                  <c:v>-9.7300000000000008E-3</c:v>
                </c:pt>
                <c:pt idx="4950">
                  <c:v>-9.8300000000000002E-3</c:v>
                </c:pt>
                <c:pt idx="4951">
                  <c:v>-9.9399999999999992E-3</c:v>
                </c:pt>
                <c:pt idx="4952">
                  <c:v>-9.9900000000000006E-3</c:v>
                </c:pt>
                <c:pt idx="4953">
                  <c:v>-9.9399999999999992E-3</c:v>
                </c:pt>
                <c:pt idx="4954">
                  <c:v>-9.9399999999999992E-3</c:v>
                </c:pt>
                <c:pt idx="4955">
                  <c:v>-9.6699999999999998E-3</c:v>
                </c:pt>
                <c:pt idx="4956">
                  <c:v>-9.2999999999999992E-3</c:v>
                </c:pt>
                <c:pt idx="4957">
                  <c:v>-8.9899999999999997E-3</c:v>
                </c:pt>
                <c:pt idx="4958">
                  <c:v>-8.5699999999999995E-3</c:v>
                </c:pt>
                <c:pt idx="4959">
                  <c:v>-8.0400000000000003E-3</c:v>
                </c:pt>
                <c:pt idx="4960">
                  <c:v>-7.4599999999999996E-3</c:v>
                </c:pt>
                <c:pt idx="4961">
                  <c:v>-6.62E-3</c:v>
                </c:pt>
                <c:pt idx="4962">
                  <c:v>-5.9300000000000004E-3</c:v>
                </c:pt>
                <c:pt idx="4963">
                  <c:v>-5.2500000000000003E-3</c:v>
                </c:pt>
                <c:pt idx="4964">
                  <c:v>-4.3499999999999997E-3</c:v>
                </c:pt>
                <c:pt idx="4965">
                  <c:v>-3.46E-3</c:v>
                </c:pt>
                <c:pt idx="4966">
                  <c:v>-2.5100000000000001E-3</c:v>
                </c:pt>
                <c:pt idx="4967">
                  <c:v>-1.6100000000000001E-3</c:v>
                </c:pt>
                <c:pt idx="4968">
                  <c:v>-5.5999999999999995E-4</c:v>
                </c:pt>
                <c:pt idx="4969">
                  <c:v>2.9E-4</c:v>
                </c:pt>
                <c:pt idx="4970">
                  <c:v>1.2899999999999999E-3</c:v>
                </c:pt>
                <c:pt idx="4971">
                  <c:v>2.1299999999999999E-3</c:v>
                </c:pt>
                <c:pt idx="4972">
                  <c:v>3.13E-3</c:v>
                </c:pt>
                <c:pt idx="4973">
                  <c:v>4.0299999999999997E-3</c:v>
                </c:pt>
                <c:pt idx="4974">
                  <c:v>4.8700000000000002E-3</c:v>
                </c:pt>
                <c:pt idx="4975">
                  <c:v>5.5500000000000002E-3</c:v>
                </c:pt>
                <c:pt idx="4976">
                  <c:v>6.2399999999999999E-3</c:v>
                </c:pt>
                <c:pt idx="4977">
                  <c:v>7.0800000000000004E-3</c:v>
                </c:pt>
                <c:pt idx="4978">
                  <c:v>7.6600000000000001E-3</c:v>
                </c:pt>
                <c:pt idx="4979">
                  <c:v>8.1899999999999994E-3</c:v>
                </c:pt>
                <c:pt idx="4980">
                  <c:v>8.7200000000000003E-3</c:v>
                </c:pt>
                <c:pt idx="4981">
                  <c:v>9.0900000000000009E-3</c:v>
                </c:pt>
                <c:pt idx="4982">
                  <c:v>9.5099999999999994E-3</c:v>
                </c:pt>
                <c:pt idx="4983">
                  <c:v>9.7199999999999995E-3</c:v>
                </c:pt>
                <c:pt idx="4984">
                  <c:v>1.014E-2</c:v>
                </c:pt>
                <c:pt idx="4985">
                  <c:v>1.035E-2</c:v>
                </c:pt>
                <c:pt idx="4986">
                  <c:v>1.051E-2</c:v>
                </c:pt>
                <c:pt idx="4987">
                  <c:v>1.061E-2</c:v>
                </c:pt>
                <c:pt idx="4988">
                  <c:v>1.082E-2</c:v>
                </c:pt>
                <c:pt idx="4989">
                  <c:v>1.093E-2</c:v>
                </c:pt>
                <c:pt idx="4990">
                  <c:v>1.098E-2</c:v>
                </c:pt>
                <c:pt idx="4991">
                  <c:v>1.103E-2</c:v>
                </c:pt>
                <c:pt idx="4992">
                  <c:v>1.1140000000000001E-2</c:v>
                </c:pt>
                <c:pt idx="4993">
                  <c:v>1.1299999999999999E-2</c:v>
                </c:pt>
                <c:pt idx="4994">
                  <c:v>1.1350000000000001E-2</c:v>
                </c:pt>
                <c:pt idx="4995">
                  <c:v>1.146E-2</c:v>
                </c:pt>
                <c:pt idx="4996">
                  <c:v>1.1560000000000001E-2</c:v>
                </c:pt>
                <c:pt idx="4997">
                  <c:v>1.172E-2</c:v>
                </c:pt>
                <c:pt idx="4998">
                  <c:v>1.183E-2</c:v>
                </c:pt>
                <c:pt idx="4999">
                  <c:v>1.214E-2</c:v>
                </c:pt>
                <c:pt idx="5000">
                  <c:v>1.24E-2</c:v>
                </c:pt>
                <c:pt idx="5001">
                  <c:v>1.256E-2</c:v>
                </c:pt>
                <c:pt idx="5002">
                  <c:v>1.2880000000000001E-2</c:v>
                </c:pt>
                <c:pt idx="5003">
                  <c:v>1.3089999999999999E-2</c:v>
                </c:pt>
                <c:pt idx="5004">
                  <c:v>1.3350000000000001E-2</c:v>
                </c:pt>
                <c:pt idx="5005">
                  <c:v>1.362E-2</c:v>
                </c:pt>
                <c:pt idx="5006">
                  <c:v>1.3990000000000001E-2</c:v>
                </c:pt>
                <c:pt idx="5007">
                  <c:v>1.43E-2</c:v>
                </c:pt>
                <c:pt idx="5008">
                  <c:v>1.451E-2</c:v>
                </c:pt>
                <c:pt idx="5009">
                  <c:v>1.478E-2</c:v>
                </c:pt>
                <c:pt idx="5010">
                  <c:v>1.499E-2</c:v>
                </c:pt>
                <c:pt idx="5011">
                  <c:v>1.5140000000000001E-2</c:v>
                </c:pt>
                <c:pt idx="5012">
                  <c:v>1.5299999999999999E-2</c:v>
                </c:pt>
                <c:pt idx="5013">
                  <c:v>1.536E-2</c:v>
                </c:pt>
                <c:pt idx="5014">
                  <c:v>1.5299999999999999E-2</c:v>
                </c:pt>
                <c:pt idx="5015">
                  <c:v>1.536E-2</c:v>
                </c:pt>
                <c:pt idx="5016">
                  <c:v>1.5140000000000001E-2</c:v>
                </c:pt>
                <c:pt idx="5017">
                  <c:v>1.4930000000000001E-2</c:v>
                </c:pt>
                <c:pt idx="5018">
                  <c:v>1.472E-2</c:v>
                </c:pt>
                <c:pt idx="5019">
                  <c:v>1.43E-2</c:v>
                </c:pt>
                <c:pt idx="5020">
                  <c:v>1.388E-2</c:v>
                </c:pt>
                <c:pt idx="5021">
                  <c:v>1.3350000000000001E-2</c:v>
                </c:pt>
                <c:pt idx="5022">
                  <c:v>1.2880000000000001E-2</c:v>
                </c:pt>
                <c:pt idx="5023">
                  <c:v>1.2189999999999999E-2</c:v>
                </c:pt>
                <c:pt idx="5024">
                  <c:v>1.1509999999999999E-2</c:v>
                </c:pt>
                <c:pt idx="5025">
                  <c:v>1.0670000000000001E-2</c:v>
                </c:pt>
                <c:pt idx="5026">
                  <c:v>9.9799999999999993E-3</c:v>
                </c:pt>
                <c:pt idx="5027">
                  <c:v>9.0900000000000009E-3</c:v>
                </c:pt>
                <c:pt idx="5028">
                  <c:v>8.1899999999999994E-3</c:v>
                </c:pt>
                <c:pt idx="5029">
                  <c:v>7.2899999999999996E-3</c:v>
                </c:pt>
                <c:pt idx="5030">
                  <c:v>6.3499999999999997E-3</c:v>
                </c:pt>
                <c:pt idx="5031">
                  <c:v>5.5500000000000002E-3</c:v>
                </c:pt>
                <c:pt idx="5032">
                  <c:v>4.6600000000000001E-3</c:v>
                </c:pt>
                <c:pt idx="5033">
                  <c:v>3.7100000000000002E-3</c:v>
                </c:pt>
                <c:pt idx="5034">
                  <c:v>2.8700000000000002E-3</c:v>
                </c:pt>
                <c:pt idx="5035">
                  <c:v>2.0200000000000001E-3</c:v>
                </c:pt>
                <c:pt idx="5036">
                  <c:v>1.2899999999999999E-3</c:v>
                </c:pt>
                <c:pt idx="5037">
                  <c:v>5.9999999999999995E-4</c:v>
                </c:pt>
                <c:pt idx="5038">
                  <c:v>-3.0000000000000001E-5</c:v>
                </c:pt>
                <c:pt idx="5039">
                  <c:v>-6.6E-4</c:v>
                </c:pt>
                <c:pt idx="5040">
                  <c:v>-1.08E-3</c:v>
                </c:pt>
                <c:pt idx="5041">
                  <c:v>-1.4499999999999999E-3</c:v>
                </c:pt>
                <c:pt idx="5042">
                  <c:v>-1.8699999999999999E-3</c:v>
                </c:pt>
                <c:pt idx="5043">
                  <c:v>-2.2399999999999998E-3</c:v>
                </c:pt>
                <c:pt idx="5044">
                  <c:v>-2.4499999999999999E-3</c:v>
                </c:pt>
                <c:pt idx="5045">
                  <c:v>-2.6700000000000001E-3</c:v>
                </c:pt>
                <c:pt idx="5046">
                  <c:v>-2.6700000000000001E-3</c:v>
                </c:pt>
                <c:pt idx="5047">
                  <c:v>-2.7200000000000002E-3</c:v>
                </c:pt>
                <c:pt idx="5048">
                  <c:v>-2.5600000000000002E-3</c:v>
                </c:pt>
                <c:pt idx="5049">
                  <c:v>-2.4499999999999999E-3</c:v>
                </c:pt>
                <c:pt idx="5050">
                  <c:v>-2.3E-3</c:v>
                </c:pt>
                <c:pt idx="5051">
                  <c:v>-2.0300000000000001E-3</c:v>
                </c:pt>
                <c:pt idx="5052">
                  <c:v>-1.72E-3</c:v>
                </c:pt>
                <c:pt idx="5053">
                  <c:v>-1.56E-3</c:v>
                </c:pt>
                <c:pt idx="5054">
                  <c:v>-1.1900000000000001E-3</c:v>
                </c:pt>
                <c:pt idx="5055">
                  <c:v>-8.1999999999999998E-4</c:v>
                </c:pt>
                <c:pt idx="5056">
                  <c:v>-4.0000000000000002E-4</c:v>
                </c:pt>
                <c:pt idx="5057">
                  <c:v>-3.0000000000000001E-5</c:v>
                </c:pt>
                <c:pt idx="5058">
                  <c:v>3.8999999999999999E-4</c:v>
                </c:pt>
                <c:pt idx="5059">
                  <c:v>7.1000000000000002E-4</c:v>
                </c:pt>
                <c:pt idx="5060">
                  <c:v>1.1800000000000001E-3</c:v>
                </c:pt>
                <c:pt idx="5061">
                  <c:v>1.5499999999999999E-3</c:v>
                </c:pt>
                <c:pt idx="5062">
                  <c:v>2.0200000000000001E-3</c:v>
                </c:pt>
                <c:pt idx="5063">
                  <c:v>2.3400000000000001E-3</c:v>
                </c:pt>
                <c:pt idx="5064">
                  <c:v>2.81E-3</c:v>
                </c:pt>
                <c:pt idx="5065">
                  <c:v>3.13E-3</c:v>
                </c:pt>
                <c:pt idx="5066">
                  <c:v>3.5000000000000001E-3</c:v>
                </c:pt>
                <c:pt idx="5067">
                  <c:v>3.7100000000000002E-3</c:v>
                </c:pt>
                <c:pt idx="5068">
                  <c:v>4.0800000000000003E-3</c:v>
                </c:pt>
                <c:pt idx="5069">
                  <c:v>4.3400000000000001E-3</c:v>
                </c:pt>
                <c:pt idx="5070">
                  <c:v>4.6100000000000004E-3</c:v>
                </c:pt>
                <c:pt idx="5071">
                  <c:v>4.8199999999999996E-3</c:v>
                </c:pt>
                <c:pt idx="5072">
                  <c:v>5.0800000000000003E-3</c:v>
                </c:pt>
                <c:pt idx="5073">
                  <c:v>5.3400000000000001E-3</c:v>
                </c:pt>
                <c:pt idx="5074">
                  <c:v>5.6100000000000004E-3</c:v>
                </c:pt>
                <c:pt idx="5075">
                  <c:v>5.8199999999999997E-3</c:v>
                </c:pt>
                <c:pt idx="5076">
                  <c:v>6.0299999999999998E-3</c:v>
                </c:pt>
                <c:pt idx="5077">
                  <c:v>6.2399999999999999E-3</c:v>
                </c:pt>
                <c:pt idx="5078">
                  <c:v>6.3499999999999997E-3</c:v>
                </c:pt>
                <c:pt idx="5079">
                  <c:v>6.6100000000000004E-3</c:v>
                </c:pt>
                <c:pt idx="5080">
                  <c:v>6.8199999999999997E-3</c:v>
                </c:pt>
                <c:pt idx="5081">
                  <c:v>6.9800000000000001E-3</c:v>
                </c:pt>
                <c:pt idx="5082">
                  <c:v>7.0800000000000004E-3</c:v>
                </c:pt>
                <c:pt idx="5083">
                  <c:v>7.3499999999999998E-3</c:v>
                </c:pt>
                <c:pt idx="5084">
                  <c:v>7.4999999999999997E-3</c:v>
                </c:pt>
                <c:pt idx="5085">
                  <c:v>7.6099999999999996E-3</c:v>
                </c:pt>
                <c:pt idx="5086">
                  <c:v>7.77E-3</c:v>
                </c:pt>
                <c:pt idx="5087">
                  <c:v>7.8700000000000003E-3</c:v>
                </c:pt>
                <c:pt idx="5088">
                  <c:v>7.9299999999999995E-3</c:v>
                </c:pt>
                <c:pt idx="5089">
                  <c:v>8.1399999999999997E-3</c:v>
                </c:pt>
                <c:pt idx="5090">
                  <c:v>8.1399999999999997E-3</c:v>
                </c:pt>
                <c:pt idx="5091">
                  <c:v>8.2400000000000008E-3</c:v>
                </c:pt>
                <c:pt idx="5092">
                  <c:v>8.1899999999999994E-3</c:v>
                </c:pt>
                <c:pt idx="5093">
                  <c:v>8.1399999999999997E-3</c:v>
                </c:pt>
                <c:pt idx="5094">
                  <c:v>8.1899999999999994E-3</c:v>
                </c:pt>
                <c:pt idx="5095">
                  <c:v>8.0800000000000004E-3</c:v>
                </c:pt>
                <c:pt idx="5096">
                  <c:v>8.1399999999999997E-3</c:v>
                </c:pt>
                <c:pt idx="5097">
                  <c:v>8.0300000000000007E-3</c:v>
                </c:pt>
                <c:pt idx="5098">
                  <c:v>7.8200000000000006E-3</c:v>
                </c:pt>
                <c:pt idx="5099">
                  <c:v>7.7200000000000003E-3</c:v>
                </c:pt>
                <c:pt idx="5100">
                  <c:v>7.6099999999999996E-3</c:v>
                </c:pt>
                <c:pt idx="5101">
                  <c:v>7.2899999999999996E-3</c:v>
                </c:pt>
                <c:pt idx="5102">
                  <c:v>7.1900000000000002E-3</c:v>
                </c:pt>
                <c:pt idx="5103">
                  <c:v>6.9199999999999999E-3</c:v>
                </c:pt>
                <c:pt idx="5104">
                  <c:v>6.7099999999999998E-3</c:v>
                </c:pt>
                <c:pt idx="5105">
                  <c:v>6.4000000000000003E-3</c:v>
                </c:pt>
                <c:pt idx="5106">
                  <c:v>6.2399999999999999E-3</c:v>
                </c:pt>
                <c:pt idx="5107">
                  <c:v>5.8199999999999997E-3</c:v>
                </c:pt>
                <c:pt idx="5108">
                  <c:v>5.5500000000000002E-3</c:v>
                </c:pt>
                <c:pt idx="5109">
                  <c:v>5.2900000000000004E-3</c:v>
                </c:pt>
                <c:pt idx="5110">
                  <c:v>4.9800000000000001E-3</c:v>
                </c:pt>
                <c:pt idx="5111">
                  <c:v>4.6600000000000001E-3</c:v>
                </c:pt>
                <c:pt idx="5112">
                  <c:v>4.4000000000000003E-3</c:v>
                </c:pt>
                <c:pt idx="5113">
                  <c:v>4.0800000000000003E-3</c:v>
                </c:pt>
                <c:pt idx="5114">
                  <c:v>3.6600000000000001E-3</c:v>
                </c:pt>
                <c:pt idx="5115">
                  <c:v>3.4499999999999999E-3</c:v>
                </c:pt>
                <c:pt idx="5116">
                  <c:v>3.13E-3</c:v>
                </c:pt>
                <c:pt idx="5117">
                  <c:v>2.9199999999999999E-3</c:v>
                </c:pt>
                <c:pt idx="5118">
                  <c:v>2.5000000000000001E-3</c:v>
                </c:pt>
                <c:pt idx="5119">
                  <c:v>2.1800000000000001E-3</c:v>
                </c:pt>
                <c:pt idx="5120">
                  <c:v>1.92E-3</c:v>
                </c:pt>
                <c:pt idx="5121">
                  <c:v>1.6000000000000001E-3</c:v>
                </c:pt>
                <c:pt idx="5122">
                  <c:v>1.34E-3</c:v>
                </c:pt>
                <c:pt idx="5123">
                  <c:v>9.7000000000000005E-4</c:v>
                </c:pt>
                <c:pt idx="5124">
                  <c:v>7.6000000000000004E-4</c:v>
                </c:pt>
                <c:pt idx="5125">
                  <c:v>3.8999999999999999E-4</c:v>
                </c:pt>
                <c:pt idx="5126">
                  <c:v>1.2999999999999999E-4</c:v>
                </c:pt>
                <c:pt idx="5127">
                  <c:v>-2.9E-4</c:v>
                </c:pt>
                <c:pt idx="5128">
                  <c:v>-4.4999999999999999E-4</c:v>
                </c:pt>
                <c:pt idx="5129">
                  <c:v>-9.3000000000000005E-4</c:v>
                </c:pt>
                <c:pt idx="5130">
                  <c:v>-1.14E-3</c:v>
                </c:pt>
                <c:pt idx="5131">
                  <c:v>-1.5100000000000001E-3</c:v>
                </c:pt>
                <c:pt idx="5132">
                  <c:v>-1.8699999999999999E-3</c:v>
                </c:pt>
                <c:pt idx="5133">
                  <c:v>-2.14E-3</c:v>
                </c:pt>
                <c:pt idx="5134">
                  <c:v>-2.4499999999999999E-3</c:v>
                </c:pt>
                <c:pt idx="5135">
                  <c:v>-2.7699999999999999E-3</c:v>
                </c:pt>
                <c:pt idx="5136">
                  <c:v>-2.98E-3</c:v>
                </c:pt>
                <c:pt idx="5137">
                  <c:v>-3.3999999999999998E-3</c:v>
                </c:pt>
                <c:pt idx="5138">
                  <c:v>-3.5599999999999998E-3</c:v>
                </c:pt>
                <c:pt idx="5139">
                  <c:v>-3.8800000000000002E-3</c:v>
                </c:pt>
                <c:pt idx="5140">
                  <c:v>-4.0899999999999999E-3</c:v>
                </c:pt>
                <c:pt idx="5141">
                  <c:v>-4.3E-3</c:v>
                </c:pt>
                <c:pt idx="5142">
                  <c:v>-4.4000000000000003E-3</c:v>
                </c:pt>
                <c:pt idx="5143">
                  <c:v>-4.4600000000000004E-3</c:v>
                </c:pt>
                <c:pt idx="5144">
                  <c:v>-4.7200000000000002E-3</c:v>
                </c:pt>
                <c:pt idx="5145">
                  <c:v>-4.8300000000000001E-3</c:v>
                </c:pt>
                <c:pt idx="5146">
                  <c:v>-4.9800000000000001E-3</c:v>
                </c:pt>
                <c:pt idx="5147">
                  <c:v>-5.0400000000000002E-3</c:v>
                </c:pt>
                <c:pt idx="5148">
                  <c:v>-4.9800000000000001E-3</c:v>
                </c:pt>
                <c:pt idx="5149">
                  <c:v>-4.9300000000000004E-3</c:v>
                </c:pt>
                <c:pt idx="5150">
                  <c:v>-4.8799999999999998E-3</c:v>
                </c:pt>
                <c:pt idx="5151">
                  <c:v>-4.8300000000000001E-3</c:v>
                </c:pt>
                <c:pt idx="5152">
                  <c:v>-4.6100000000000004E-3</c:v>
                </c:pt>
                <c:pt idx="5153">
                  <c:v>-4.4600000000000004E-3</c:v>
                </c:pt>
                <c:pt idx="5154">
                  <c:v>-4.2500000000000003E-3</c:v>
                </c:pt>
                <c:pt idx="5155">
                  <c:v>-4.0899999999999999E-3</c:v>
                </c:pt>
                <c:pt idx="5156">
                  <c:v>-3.8800000000000002E-3</c:v>
                </c:pt>
                <c:pt idx="5157">
                  <c:v>-3.6099999999999999E-3</c:v>
                </c:pt>
                <c:pt idx="5158">
                  <c:v>-3.3999999999999998E-3</c:v>
                </c:pt>
                <c:pt idx="5159">
                  <c:v>-3.0899999999999999E-3</c:v>
                </c:pt>
                <c:pt idx="5160">
                  <c:v>-2.82E-3</c:v>
                </c:pt>
                <c:pt idx="5161">
                  <c:v>-2.4499999999999999E-3</c:v>
                </c:pt>
                <c:pt idx="5162">
                  <c:v>-2.2399999999999998E-3</c:v>
                </c:pt>
                <c:pt idx="5163">
                  <c:v>-1.9300000000000001E-3</c:v>
                </c:pt>
                <c:pt idx="5164">
                  <c:v>-1.56E-3</c:v>
                </c:pt>
                <c:pt idx="5165">
                  <c:v>-1.3500000000000001E-3</c:v>
                </c:pt>
                <c:pt idx="5166">
                  <c:v>-1.14E-3</c:v>
                </c:pt>
                <c:pt idx="5167">
                  <c:v>-8.1999999999999998E-4</c:v>
                </c:pt>
                <c:pt idx="5168">
                  <c:v>-5.5999999999999995E-4</c:v>
                </c:pt>
                <c:pt idx="5169">
                  <c:v>-1.9000000000000001E-4</c:v>
                </c:pt>
                <c:pt idx="5170">
                  <c:v>2.0000000000000002E-5</c:v>
                </c:pt>
                <c:pt idx="5171">
                  <c:v>2.3000000000000001E-4</c:v>
                </c:pt>
                <c:pt idx="5172">
                  <c:v>4.4000000000000002E-4</c:v>
                </c:pt>
                <c:pt idx="5173">
                  <c:v>7.1000000000000002E-4</c:v>
                </c:pt>
                <c:pt idx="5174">
                  <c:v>9.7000000000000005E-4</c:v>
                </c:pt>
                <c:pt idx="5175">
                  <c:v>1.23E-3</c:v>
                </c:pt>
                <c:pt idx="5176">
                  <c:v>1.4400000000000001E-3</c:v>
                </c:pt>
                <c:pt idx="5177">
                  <c:v>1.7099999999999999E-3</c:v>
                </c:pt>
                <c:pt idx="5178">
                  <c:v>1.92E-3</c:v>
                </c:pt>
                <c:pt idx="5179">
                  <c:v>2.1299999999999999E-3</c:v>
                </c:pt>
                <c:pt idx="5180">
                  <c:v>2.3900000000000002E-3</c:v>
                </c:pt>
                <c:pt idx="5181">
                  <c:v>2.5500000000000002E-3</c:v>
                </c:pt>
                <c:pt idx="5182">
                  <c:v>2.8700000000000002E-3</c:v>
                </c:pt>
                <c:pt idx="5183">
                  <c:v>3.13E-3</c:v>
                </c:pt>
                <c:pt idx="5184">
                  <c:v>3.3899999999999998E-3</c:v>
                </c:pt>
                <c:pt idx="5185">
                  <c:v>3.7100000000000002E-3</c:v>
                </c:pt>
                <c:pt idx="5186">
                  <c:v>3.9699999999999996E-3</c:v>
                </c:pt>
                <c:pt idx="5187">
                  <c:v>4.3400000000000001E-3</c:v>
                </c:pt>
                <c:pt idx="5188">
                  <c:v>4.6600000000000001E-3</c:v>
                </c:pt>
                <c:pt idx="5189">
                  <c:v>5.0299999999999997E-3</c:v>
                </c:pt>
                <c:pt idx="5190">
                  <c:v>5.2900000000000004E-3</c:v>
                </c:pt>
                <c:pt idx="5191">
                  <c:v>5.5500000000000002E-3</c:v>
                </c:pt>
                <c:pt idx="5192">
                  <c:v>5.9800000000000001E-3</c:v>
                </c:pt>
                <c:pt idx="5193">
                  <c:v>6.3499999999999997E-3</c:v>
                </c:pt>
                <c:pt idx="5194">
                  <c:v>6.77E-3</c:v>
                </c:pt>
                <c:pt idx="5195">
                  <c:v>7.0299999999999998E-3</c:v>
                </c:pt>
                <c:pt idx="5196">
                  <c:v>7.4000000000000003E-3</c:v>
                </c:pt>
                <c:pt idx="5197">
                  <c:v>7.8700000000000003E-3</c:v>
                </c:pt>
                <c:pt idx="5198">
                  <c:v>8.2400000000000008E-3</c:v>
                </c:pt>
                <c:pt idx="5199">
                  <c:v>8.5100000000000002E-3</c:v>
                </c:pt>
                <c:pt idx="5200">
                  <c:v>8.9300000000000004E-3</c:v>
                </c:pt>
                <c:pt idx="5201">
                  <c:v>9.4000000000000004E-3</c:v>
                </c:pt>
                <c:pt idx="5202">
                  <c:v>9.7199999999999995E-3</c:v>
                </c:pt>
                <c:pt idx="5203">
                  <c:v>1.0030000000000001E-2</c:v>
                </c:pt>
                <c:pt idx="5204">
                  <c:v>1.04E-2</c:v>
                </c:pt>
                <c:pt idx="5205">
                  <c:v>1.072E-2</c:v>
                </c:pt>
                <c:pt idx="5206">
                  <c:v>1.103E-2</c:v>
                </c:pt>
                <c:pt idx="5207">
                  <c:v>1.14E-2</c:v>
                </c:pt>
                <c:pt idx="5208">
                  <c:v>1.172E-2</c:v>
                </c:pt>
                <c:pt idx="5209">
                  <c:v>1.204E-2</c:v>
                </c:pt>
                <c:pt idx="5210">
                  <c:v>1.23E-2</c:v>
                </c:pt>
                <c:pt idx="5211">
                  <c:v>1.2670000000000001E-2</c:v>
                </c:pt>
                <c:pt idx="5212">
                  <c:v>1.298E-2</c:v>
                </c:pt>
                <c:pt idx="5213">
                  <c:v>1.3299999999999999E-2</c:v>
                </c:pt>
                <c:pt idx="5214">
                  <c:v>1.346E-2</c:v>
                </c:pt>
                <c:pt idx="5215">
                  <c:v>1.383E-2</c:v>
                </c:pt>
                <c:pt idx="5216">
                  <c:v>1.409E-2</c:v>
                </c:pt>
                <c:pt idx="5217">
                  <c:v>1.4460000000000001E-2</c:v>
                </c:pt>
                <c:pt idx="5218">
                  <c:v>1.4670000000000001E-2</c:v>
                </c:pt>
                <c:pt idx="5219">
                  <c:v>1.504E-2</c:v>
                </c:pt>
                <c:pt idx="5220">
                  <c:v>1.525E-2</c:v>
                </c:pt>
                <c:pt idx="5221">
                  <c:v>1.5570000000000001E-2</c:v>
                </c:pt>
                <c:pt idx="5222">
                  <c:v>1.583E-2</c:v>
                </c:pt>
                <c:pt idx="5223">
                  <c:v>1.5990000000000001E-2</c:v>
                </c:pt>
                <c:pt idx="5224">
                  <c:v>1.6299999999999999E-2</c:v>
                </c:pt>
                <c:pt idx="5225">
                  <c:v>1.651E-2</c:v>
                </c:pt>
                <c:pt idx="5226">
                  <c:v>1.6729999999999998E-2</c:v>
                </c:pt>
                <c:pt idx="5227">
                  <c:v>1.6879999999999999E-2</c:v>
                </c:pt>
                <c:pt idx="5228">
                  <c:v>1.7149999999999999E-2</c:v>
                </c:pt>
                <c:pt idx="5229">
                  <c:v>1.7250000000000001E-2</c:v>
                </c:pt>
                <c:pt idx="5230">
                  <c:v>1.746E-2</c:v>
                </c:pt>
                <c:pt idx="5231">
                  <c:v>1.7409999999999998E-2</c:v>
                </c:pt>
                <c:pt idx="5232">
                  <c:v>1.736E-2</c:v>
                </c:pt>
                <c:pt idx="5233">
                  <c:v>1.7409999999999998E-2</c:v>
                </c:pt>
                <c:pt idx="5234">
                  <c:v>1.736E-2</c:v>
                </c:pt>
                <c:pt idx="5235">
                  <c:v>1.7149999999999999E-2</c:v>
                </c:pt>
                <c:pt idx="5236">
                  <c:v>1.704E-2</c:v>
                </c:pt>
                <c:pt idx="5237">
                  <c:v>1.678E-2</c:v>
                </c:pt>
                <c:pt idx="5238">
                  <c:v>1.6410000000000001E-2</c:v>
                </c:pt>
                <c:pt idx="5239">
                  <c:v>1.6039999999999999E-2</c:v>
                </c:pt>
                <c:pt idx="5240">
                  <c:v>1.583E-2</c:v>
                </c:pt>
                <c:pt idx="5241">
                  <c:v>1.52E-2</c:v>
                </c:pt>
                <c:pt idx="5242">
                  <c:v>1.472E-2</c:v>
                </c:pt>
                <c:pt idx="5243">
                  <c:v>1.404E-2</c:v>
                </c:pt>
                <c:pt idx="5244">
                  <c:v>1.3509999999999999E-2</c:v>
                </c:pt>
                <c:pt idx="5245">
                  <c:v>1.2880000000000001E-2</c:v>
                </c:pt>
                <c:pt idx="5246">
                  <c:v>1.2189999999999999E-2</c:v>
                </c:pt>
                <c:pt idx="5247">
                  <c:v>1.146E-2</c:v>
                </c:pt>
                <c:pt idx="5248">
                  <c:v>1.072E-2</c:v>
                </c:pt>
                <c:pt idx="5249">
                  <c:v>9.9799999999999993E-3</c:v>
                </c:pt>
                <c:pt idx="5250">
                  <c:v>9.2999999999999992E-3</c:v>
                </c:pt>
                <c:pt idx="5251">
                  <c:v>8.5100000000000002E-3</c:v>
                </c:pt>
                <c:pt idx="5252">
                  <c:v>7.6600000000000001E-3</c:v>
                </c:pt>
                <c:pt idx="5253">
                  <c:v>6.8700000000000002E-3</c:v>
                </c:pt>
                <c:pt idx="5254">
                  <c:v>6.2399999999999999E-3</c:v>
                </c:pt>
                <c:pt idx="5255">
                  <c:v>5.45E-3</c:v>
                </c:pt>
                <c:pt idx="5256">
                  <c:v>4.8199999999999996E-3</c:v>
                </c:pt>
                <c:pt idx="5257">
                  <c:v>4.2399999999999998E-3</c:v>
                </c:pt>
                <c:pt idx="5258">
                  <c:v>3.6600000000000001E-3</c:v>
                </c:pt>
                <c:pt idx="5259">
                  <c:v>3.0300000000000001E-3</c:v>
                </c:pt>
                <c:pt idx="5260">
                  <c:v>2.5999999999999999E-3</c:v>
                </c:pt>
                <c:pt idx="5261">
                  <c:v>2.2399999999999998E-3</c:v>
                </c:pt>
                <c:pt idx="5262">
                  <c:v>1.81E-3</c:v>
                </c:pt>
                <c:pt idx="5263">
                  <c:v>1.5499999999999999E-3</c:v>
                </c:pt>
                <c:pt idx="5264">
                  <c:v>1.34E-3</c:v>
                </c:pt>
                <c:pt idx="5265">
                  <c:v>1.1800000000000001E-3</c:v>
                </c:pt>
                <c:pt idx="5266">
                  <c:v>1.1299999999999999E-3</c:v>
                </c:pt>
                <c:pt idx="5267">
                  <c:v>1.23E-3</c:v>
                </c:pt>
                <c:pt idx="5268">
                  <c:v>1.1800000000000001E-3</c:v>
                </c:pt>
                <c:pt idx="5269">
                  <c:v>1.23E-3</c:v>
                </c:pt>
                <c:pt idx="5270">
                  <c:v>1.6000000000000001E-3</c:v>
                </c:pt>
                <c:pt idx="5271">
                  <c:v>1.66E-3</c:v>
                </c:pt>
                <c:pt idx="5272">
                  <c:v>1.92E-3</c:v>
                </c:pt>
                <c:pt idx="5273">
                  <c:v>2.1299999999999999E-3</c:v>
                </c:pt>
                <c:pt idx="5274">
                  <c:v>2.5000000000000001E-3</c:v>
                </c:pt>
                <c:pt idx="5275">
                  <c:v>2.8700000000000002E-3</c:v>
                </c:pt>
                <c:pt idx="5276">
                  <c:v>3.2399999999999998E-3</c:v>
                </c:pt>
                <c:pt idx="5277">
                  <c:v>3.5500000000000002E-3</c:v>
                </c:pt>
                <c:pt idx="5278">
                  <c:v>3.8700000000000002E-3</c:v>
                </c:pt>
                <c:pt idx="5279">
                  <c:v>4.0299999999999997E-3</c:v>
                </c:pt>
                <c:pt idx="5280">
                  <c:v>4.3400000000000001E-3</c:v>
                </c:pt>
                <c:pt idx="5281">
                  <c:v>4.6600000000000001E-3</c:v>
                </c:pt>
                <c:pt idx="5282">
                  <c:v>4.8700000000000002E-3</c:v>
                </c:pt>
                <c:pt idx="5283">
                  <c:v>5.0299999999999997E-3</c:v>
                </c:pt>
                <c:pt idx="5284">
                  <c:v>5.2399999999999999E-3</c:v>
                </c:pt>
                <c:pt idx="5285">
                  <c:v>5.4000000000000003E-3</c:v>
                </c:pt>
                <c:pt idx="5286">
                  <c:v>5.4000000000000003E-3</c:v>
                </c:pt>
                <c:pt idx="5287">
                  <c:v>5.3400000000000001E-3</c:v>
                </c:pt>
                <c:pt idx="5288">
                  <c:v>5.3400000000000001E-3</c:v>
                </c:pt>
                <c:pt idx="5289">
                  <c:v>5.1900000000000002E-3</c:v>
                </c:pt>
                <c:pt idx="5290">
                  <c:v>5.0299999999999997E-3</c:v>
                </c:pt>
                <c:pt idx="5291">
                  <c:v>4.7099999999999998E-3</c:v>
                </c:pt>
                <c:pt idx="5292">
                  <c:v>4.4999999999999997E-3</c:v>
                </c:pt>
                <c:pt idx="5293">
                  <c:v>4.13E-3</c:v>
                </c:pt>
                <c:pt idx="5294">
                  <c:v>3.82E-3</c:v>
                </c:pt>
                <c:pt idx="5295">
                  <c:v>3.3899999999999998E-3</c:v>
                </c:pt>
                <c:pt idx="5296">
                  <c:v>2.8700000000000002E-3</c:v>
                </c:pt>
                <c:pt idx="5297">
                  <c:v>2.2899999999999999E-3</c:v>
                </c:pt>
                <c:pt idx="5298">
                  <c:v>1.81E-3</c:v>
                </c:pt>
                <c:pt idx="5299">
                  <c:v>1.2899999999999999E-3</c:v>
                </c:pt>
                <c:pt idx="5300">
                  <c:v>7.6000000000000004E-4</c:v>
                </c:pt>
                <c:pt idx="5301">
                  <c:v>1.8000000000000001E-4</c:v>
                </c:pt>
                <c:pt idx="5302">
                  <c:v>-4.0000000000000002E-4</c:v>
                </c:pt>
                <c:pt idx="5303">
                  <c:v>-9.7999999999999997E-4</c:v>
                </c:pt>
                <c:pt idx="5304">
                  <c:v>-1.56E-3</c:v>
                </c:pt>
                <c:pt idx="5305">
                  <c:v>-2.0899999999999998E-3</c:v>
                </c:pt>
                <c:pt idx="5306">
                  <c:v>-2.6700000000000001E-3</c:v>
                </c:pt>
                <c:pt idx="5307">
                  <c:v>-3.0899999999999999E-3</c:v>
                </c:pt>
                <c:pt idx="5308">
                  <c:v>-3.5599999999999998E-3</c:v>
                </c:pt>
                <c:pt idx="5309">
                  <c:v>-3.8800000000000002E-3</c:v>
                </c:pt>
                <c:pt idx="5310">
                  <c:v>-4.3E-3</c:v>
                </c:pt>
                <c:pt idx="5311">
                  <c:v>-4.7200000000000002E-3</c:v>
                </c:pt>
                <c:pt idx="5312">
                  <c:v>-4.9800000000000001E-3</c:v>
                </c:pt>
                <c:pt idx="5313">
                  <c:v>-5.3E-3</c:v>
                </c:pt>
                <c:pt idx="5314">
                  <c:v>-5.4099999999999999E-3</c:v>
                </c:pt>
                <c:pt idx="5315">
                  <c:v>-5.6699999999999997E-3</c:v>
                </c:pt>
                <c:pt idx="5316">
                  <c:v>-5.7200000000000003E-3</c:v>
                </c:pt>
                <c:pt idx="5317">
                  <c:v>-5.8300000000000001E-3</c:v>
                </c:pt>
                <c:pt idx="5318">
                  <c:v>-5.8799999999999998E-3</c:v>
                </c:pt>
                <c:pt idx="5319">
                  <c:v>-5.9300000000000004E-3</c:v>
                </c:pt>
                <c:pt idx="5320">
                  <c:v>-5.8799999999999998E-3</c:v>
                </c:pt>
                <c:pt idx="5321">
                  <c:v>-5.77E-3</c:v>
                </c:pt>
                <c:pt idx="5322">
                  <c:v>-5.7200000000000003E-3</c:v>
                </c:pt>
                <c:pt idx="5323">
                  <c:v>-5.5599999999999998E-3</c:v>
                </c:pt>
                <c:pt idx="5324">
                  <c:v>-5.3499999999999997E-3</c:v>
                </c:pt>
                <c:pt idx="5325">
                  <c:v>-5.2500000000000003E-3</c:v>
                </c:pt>
                <c:pt idx="5326">
                  <c:v>-5.0899999999999999E-3</c:v>
                </c:pt>
                <c:pt idx="5327">
                  <c:v>-4.8300000000000001E-3</c:v>
                </c:pt>
                <c:pt idx="5328">
                  <c:v>-4.6699999999999997E-3</c:v>
                </c:pt>
                <c:pt idx="5329">
                  <c:v>-4.4000000000000003E-3</c:v>
                </c:pt>
                <c:pt idx="5330">
                  <c:v>-4.3E-3</c:v>
                </c:pt>
                <c:pt idx="5331">
                  <c:v>-4.1399999999999996E-3</c:v>
                </c:pt>
                <c:pt idx="5332">
                  <c:v>-3.8800000000000002E-3</c:v>
                </c:pt>
                <c:pt idx="5333">
                  <c:v>-3.7200000000000002E-3</c:v>
                </c:pt>
                <c:pt idx="5334">
                  <c:v>-3.5100000000000001E-3</c:v>
                </c:pt>
                <c:pt idx="5335">
                  <c:v>-3.3999999999999998E-3</c:v>
                </c:pt>
                <c:pt idx="5336">
                  <c:v>-3.2399999999999998E-3</c:v>
                </c:pt>
                <c:pt idx="5337">
                  <c:v>-3.2399999999999998E-3</c:v>
                </c:pt>
                <c:pt idx="5338">
                  <c:v>-3.14E-3</c:v>
                </c:pt>
                <c:pt idx="5339">
                  <c:v>-3.0300000000000001E-3</c:v>
                </c:pt>
                <c:pt idx="5340">
                  <c:v>-2.98E-3</c:v>
                </c:pt>
                <c:pt idx="5341">
                  <c:v>-2.98E-3</c:v>
                </c:pt>
                <c:pt idx="5342">
                  <c:v>-2.98E-3</c:v>
                </c:pt>
                <c:pt idx="5343">
                  <c:v>-2.98E-3</c:v>
                </c:pt>
                <c:pt idx="5344">
                  <c:v>-3.0300000000000001E-3</c:v>
                </c:pt>
                <c:pt idx="5345">
                  <c:v>-3.0899999999999999E-3</c:v>
                </c:pt>
                <c:pt idx="5346">
                  <c:v>-3.2399999999999998E-3</c:v>
                </c:pt>
                <c:pt idx="5347">
                  <c:v>-3.1900000000000001E-3</c:v>
                </c:pt>
                <c:pt idx="5348">
                  <c:v>-3.3E-3</c:v>
                </c:pt>
                <c:pt idx="5349">
                  <c:v>-3.46E-3</c:v>
                </c:pt>
                <c:pt idx="5350">
                  <c:v>-3.6099999999999999E-3</c:v>
                </c:pt>
                <c:pt idx="5351">
                  <c:v>-3.82E-3</c:v>
                </c:pt>
                <c:pt idx="5352">
                  <c:v>-3.9300000000000003E-3</c:v>
                </c:pt>
                <c:pt idx="5353">
                  <c:v>-4.0899999999999999E-3</c:v>
                </c:pt>
                <c:pt idx="5354">
                  <c:v>-4.1900000000000001E-3</c:v>
                </c:pt>
                <c:pt idx="5355">
                  <c:v>-4.3499999999999997E-3</c:v>
                </c:pt>
                <c:pt idx="5356">
                  <c:v>-4.4600000000000004E-3</c:v>
                </c:pt>
                <c:pt idx="5357">
                  <c:v>-4.6100000000000004E-3</c:v>
                </c:pt>
                <c:pt idx="5358">
                  <c:v>-4.6699999999999997E-3</c:v>
                </c:pt>
                <c:pt idx="5359">
                  <c:v>-4.9300000000000004E-3</c:v>
                </c:pt>
                <c:pt idx="5360">
                  <c:v>-4.9300000000000004E-3</c:v>
                </c:pt>
                <c:pt idx="5361">
                  <c:v>-4.9800000000000001E-3</c:v>
                </c:pt>
                <c:pt idx="5362">
                  <c:v>-5.0899999999999999E-3</c:v>
                </c:pt>
                <c:pt idx="5363">
                  <c:v>-5.0899999999999999E-3</c:v>
                </c:pt>
                <c:pt idx="5364">
                  <c:v>-5.1399999999999996E-3</c:v>
                </c:pt>
                <c:pt idx="5365">
                  <c:v>-5.2500000000000003E-3</c:v>
                </c:pt>
                <c:pt idx="5366">
                  <c:v>-5.1900000000000002E-3</c:v>
                </c:pt>
                <c:pt idx="5367">
                  <c:v>-5.1399999999999996E-3</c:v>
                </c:pt>
                <c:pt idx="5368">
                  <c:v>-5.1399999999999996E-3</c:v>
                </c:pt>
                <c:pt idx="5369">
                  <c:v>-5.1900000000000002E-3</c:v>
                </c:pt>
                <c:pt idx="5370">
                  <c:v>-5.1399999999999996E-3</c:v>
                </c:pt>
                <c:pt idx="5371">
                  <c:v>-5.0899999999999999E-3</c:v>
                </c:pt>
                <c:pt idx="5372">
                  <c:v>-4.9300000000000004E-3</c:v>
                </c:pt>
                <c:pt idx="5373">
                  <c:v>-4.9800000000000001E-3</c:v>
                </c:pt>
                <c:pt idx="5374">
                  <c:v>-4.9300000000000004E-3</c:v>
                </c:pt>
                <c:pt idx="5375">
                  <c:v>-4.8799999999999998E-3</c:v>
                </c:pt>
                <c:pt idx="5376">
                  <c:v>-4.8300000000000001E-3</c:v>
                </c:pt>
                <c:pt idx="5377">
                  <c:v>-4.7699999999999999E-3</c:v>
                </c:pt>
                <c:pt idx="5378">
                  <c:v>-4.6699999999999997E-3</c:v>
                </c:pt>
                <c:pt idx="5379">
                  <c:v>-4.8300000000000001E-3</c:v>
                </c:pt>
                <c:pt idx="5380">
                  <c:v>-4.7200000000000002E-3</c:v>
                </c:pt>
                <c:pt idx="5381">
                  <c:v>-4.6699999999999997E-3</c:v>
                </c:pt>
                <c:pt idx="5382">
                  <c:v>-4.7699999999999999E-3</c:v>
                </c:pt>
                <c:pt idx="5383">
                  <c:v>-4.7699999999999999E-3</c:v>
                </c:pt>
                <c:pt idx="5384">
                  <c:v>-4.8300000000000001E-3</c:v>
                </c:pt>
                <c:pt idx="5385">
                  <c:v>-4.9300000000000004E-3</c:v>
                </c:pt>
                <c:pt idx="5386">
                  <c:v>-5.0400000000000002E-3</c:v>
                </c:pt>
                <c:pt idx="5387">
                  <c:v>-5.2500000000000003E-3</c:v>
                </c:pt>
                <c:pt idx="5388">
                  <c:v>-5.4099999999999999E-3</c:v>
                </c:pt>
                <c:pt idx="5389">
                  <c:v>-5.5599999999999998E-3</c:v>
                </c:pt>
                <c:pt idx="5390">
                  <c:v>-5.6699999999999997E-3</c:v>
                </c:pt>
                <c:pt idx="5391">
                  <c:v>-5.9800000000000001E-3</c:v>
                </c:pt>
                <c:pt idx="5392">
                  <c:v>-6.3E-3</c:v>
                </c:pt>
                <c:pt idx="5393">
                  <c:v>-6.5599999999999999E-3</c:v>
                </c:pt>
                <c:pt idx="5394">
                  <c:v>-6.8799999999999998E-3</c:v>
                </c:pt>
                <c:pt idx="5395">
                  <c:v>-7.2500000000000004E-3</c:v>
                </c:pt>
                <c:pt idx="5396">
                  <c:v>-7.5700000000000003E-3</c:v>
                </c:pt>
                <c:pt idx="5397">
                  <c:v>-7.8799999999999999E-3</c:v>
                </c:pt>
                <c:pt idx="5398">
                  <c:v>-8.4100000000000008E-3</c:v>
                </c:pt>
                <c:pt idx="5399">
                  <c:v>-8.7799999999999996E-3</c:v>
                </c:pt>
                <c:pt idx="5400">
                  <c:v>-9.1999999999999998E-3</c:v>
                </c:pt>
                <c:pt idx="5401">
                  <c:v>-9.5700000000000004E-3</c:v>
                </c:pt>
                <c:pt idx="5402">
                  <c:v>-1.009E-2</c:v>
                </c:pt>
                <c:pt idx="5403">
                  <c:v>-1.0460000000000001E-2</c:v>
                </c:pt>
                <c:pt idx="5404">
                  <c:v>-1.094E-2</c:v>
                </c:pt>
                <c:pt idx="5405">
                  <c:v>-1.1310000000000001E-2</c:v>
                </c:pt>
                <c:pt idx="5406">
                  <c:v>-1.1730000000000001E-2</c:v>
                </c:pt>
                <c:pt idx="5407">
                  <c:v>-1.2200000000000001E-2</c:v>
                </c:pt>
                <c:pt idx="5408">
                  <c:v>-1.2619999999999999E-2</c:v>
                </c:pt>
                <c:pt idx="5409">
                  <c:v>-1.294E-2</c:v>
                </c:pt>
                <c:pt idx="5410">
                  <c:v>-1.3259999999999999E-2</c:v>
                </c:pt>
                <c:pt idx="5411">
                  <c:v>-1.3520000000000001E-2</c:v>
                </c:pt>
                <c:pt idx="5412">
                  <c:v>-1.384E-2</c:v>
                </c:pt>
                <c:pt idx="5413">
                  <c:v>-1.405E-2</c:v>
                </c:pt>
                <c:pt idx="5414">
                  <c:v>-1.431E-2</c:v>
                </c:pt>
                <c:pt idx="5415">
                  <c:v>-1.452E-2</c:v>
                </c:pt>
                <c:pt idx="5416">
                  <c:v>-1.4630000000000001E-2</c:v>
                </c:pt>
                <c:pt idx="5417">
                  <c:v>-1.478E-2</c:v>
                </c:pt>
                <c:pt idx="5418">
                  <c:v>-1.489E-2</c:v>
                </c:pt>
                <c:pt idx="5419">
                  <c:v>-1.489E-2</c:v>
                </c:pt>
                <c:pt idx="5420">
                  <c:v>-1.489E-2</c:v>
                </c:pt>
                <c:pt idx="5421">
                  <c:v>-1.4840000000000001E-2</c:v>
                </c:pt>
                <c:pt idx="5422">
                  <c:v>-1.478E-2</c:v>
                </c:pt>
                <c:pt idx="5423">
                  <c:v>-1.4630000000000001E-2</c:v>
                </c:pt>
                <c:pt idx="5424">
                  <c:v>-1.447E-2</c:v>
                </c:pt>
                <c:pt idx="5425">
                  <c:v>-1.431E-2</c:v>
                </c:pt>
                <c:pt idx="5426">
                  <c:v>-1.405E-2</c:v>
                </c:pt>
                <c:pt idx="5427">
                  <c:v>-1.3729999999999999E-2</c:v>
                </c:pt>
                <c:pt idx="5428">
                  <c:v>-1.3520000000000001E-2</c:v>
                </c:pt>
                <c:pt idx="5429">
                  <c:v>-1.315E-2</c:v>
                </c:pt>
                <c:pt idx="5430">
                  <c:v>-1.278E-2</c:v>
                </c:pt>
                <c:pt idx="5431">
                  <c:v>-1.247E-2</c:v>
                </c:pt>
                <c:pt idx="5432">
                  <c:v>-1.1939999999999999E-2</c:v>
                </c:pt>
                <c:pt idx="5433">
                  <c:v>-1.162E-2</c:v>
                </c:pt>
                <c:pt idx="5434">
                  <c:v>-1.11E-2</c:v>
                </c:pt>
                <c:pt idx="5435">
                  <c:v>-1.0670000000000001E-2</c:v>
                </c:pt>
                <c:pt idx="5436">
                  <c:v>-1.004E-2</c:v>
                </c:pt>
                <c:pt idx="5437">
                  <c:v>-9.6200000000000001E-3</c:v>
                </c:pt>
                <c:pt idx="5438">
                  <c:v>-9.0399999999999994E-3</c:v>
                </c:pt>
                <c:pt idx="5439">
                  <c:v>-8.6199999999999992E-3</c:v>
                </c:pt>
                <c:pt idx="5440">
                  <c:v>-8.0400000000000003E-3</c:v>
                </c:pt>
                <c:pt idx="5441">
                  <c:v>-7.5700000000000003E-3</c:v>
                </c:pt>
                <c:pt idx="5442">
                  <c:v>-6.9899999999999997E-3</c:v>
                </c:pt>
                <c:pt idx="5443">
                  <c:v>-6.4099999999999999E-3</c:v>
                </c:pt>
                <c:pt idx="5444">
                  <c:v>-5.9300000000000004E-3</c:v>
                </c:pt>
                <c:pt idx="5445">
                  <c:v>-5.4599999999999996E-3</c:v>
                </c:pt>
                <c:pt idx="5446">
                  <c:v>-4.8799999999999998E-3</c:v>
                </c:pt>
                <c:pt idx="5447">
                  <c:v>-4.3E-3</c:v>
                </c:pt>
                <c:pt idx="5448">
                  <c:v>-3.82E-3</c:v>
                </c:pt>
                <c:pt idx="5449">
                  <c:v>-3.3E-3</c:v>
                </c:pt>
                <c:pt idx="5450">
                  <c:v>-2.8800000000000002E-3</c:v>
                </c:pt>
                <c:pt idx="5451">
                  <c:v>-2.4499999999999999E-3</c:v>
                </c:pt>
                <c:pt idx="5452">
                  <c:v>-1.9300000000000001E-3</c:v>
                </c:pt>
                <c:pt idx="5453">
                  <c:v>-1.4499999999999999E-3</c:v>
                </c:pt>
                <c:pt idx="5454">
                  <c:v>-9.7999999999999997E-4</c:v>
                </c:pt>
                <c:pt idx="5455">
                  <c:v>-5.5999999999999995E-4</c:v>
                </c:pt>
                <c:pt idx="5456">
                  <c:v>-1.3999999999999999E-4</c:v>
                </c:pt>
                <c:pt idx="5457">
                  <c:v>2.3000000000000001E-4</c:v>
                </c:pt>
                <c:pt idx="5458">
                  <c:v>5.9999999999999995E-4</c:v>
                </c:pt>
                <c:pt idx="5459">
                  <c:v>1.0200000000000001E-3</c:v>
                </c:pt>
                <c:pt idx="5460">
                  <c:v>1.34E-3</c:v>
                </c:pt>
                <c:pt idx="5461">
                  <c:v>1.66E-3</c:v>
                </c:pt>
                <c:pt idx="5462">
                  <c:v>2.0200000000000001E-3</c:v>
                </c:pt>
                <c:pt idx="5463">
                  <c:v>2.3400000000000001E-3</c:v>
                </c:pt>
                <c:pt idx="5464">
                  <c:v>2.66E-3</c:v>
                </c:pt>
                <c:pt idx="5465">
                  <c:v>2.8700000000000002E-3</c:v>
                </c:pt>
                <c:pt idx="5466">
                  <c:v>3.13E-3</c:v>
                </c:pt>
                <c:pt idx="5467">
                  <c:v>3.4499999999999999E-3</c:v>
                </c:pt>
                <c:pt idx="5468">
                  <c:v>3.7100000000000002E-3</c:v>
                </c:pt>
                <c:pt idx="5469">
                  <c:v>3.82E-3</c:v>
                </c:pt>
                <c:pt idx="5470">
                  <c:v>4.13E-3</c:v>
                </c:pt>
                <c:pt idx="5471">
                  <c:v>4.2900000000000004E-3</c:v>
                </c:pt>
                <c:pt idx="5472">
                  <c:v>4.45E-3</c:v>
                </c:pt>
                <c:pt idx="5473">
                  <c:v>4.6600000000000001E-3</c:v>
                </c:pt>
                <c:pt idx="5474">
                  <c:v>4.7099999999999998E-3</c:v>
                </c:pt>
                <c:pt idx="5475">
                  <c:v>4.8700000000000002E-3</c:v>
                </c:pt>
                <c:pt idx="5476">
                  <c:v>5.0800000000000003E-3</c:v>
                </c:pt>
                <c:pt idx="5477">
                  <c:v>5.0800000000000003E-3</c:v>
                </c:pt>
                <c:pt idx="5478">
                  <c:v>5.2399999999999999E-3</c:v>
                </c:pt>
                <c:pt idx="5479">
                  <c:v>5.13E-3</c:v>
                </c:pt>
                <c:pt idx="5480">
                  <c:v>5.2900000000000004E-3</c:v>
                </c:pt>
                <c:pt idx="5481">
                  <c:v>5.13E-3</c:v>
                </c:pt>
                <c:pt idx="5482">
                  <c:v>5.13E-3</c:v>
                </c:pt>
                <c:pt idx="5483">
                  <c:v>5.2399999999999999E-3</c:v>
                </c:pt>
                <c:pt idx="5484">
                  <c:v>5.0800000000000003E-3</c:v>
                </c:pt>
                <c:pt idx="5485">
                  <c:v>5.0299999999999997E-3</c:v>
                </c:pt>
                <c:pt idx="5486">
                  <c:v>4.8700000000000002E-3</c:v>
                </c:pt>
                <c:pt idx="5487">
                  <c:v>4.7099999999999998E-3</c:v>
                </c:pt>
                <c:pt idx="5488">
                  <c:v>4.5500000000000002E-3</c:v>
                </c:pt>
                <c:pt idx="5489">
                  <c:v>4.4000000000000003E-3</c:v>
                </c:pt>
                <c:pt idx="5490">
                  <c:v>4.0800000000000003E-3</c:v>
                </c:pt>
                <c:pt idx="5491">
                  <c:v>3.9699999999999996E-3</c:v>
                </c:pt>
                <c:pt idx="5492">
                  <c:v>3.7100000000000002E-3</c:v>
                </c:pt>
                <c:pt idx="5493">
                  <c:v>3.3400000000000001E-3</c:v>
                </c:pt>
                <c:pt idx="5494">
                  <c:v>3.13E-3</c:v>
                </c:pt>
                <c:pt idx="5495">
                  <c:v>2.7599999999999999E-3</c:v>
                </c:pt>
                <c:pt idx="5496">
                  <c:v>2.5500000000000002E-3</c:v>
                </c:pt>
                <c:pt idx="5497">
                  <c:v>2.2399999999999998E-3</c:v>
                </c:pt>
                <c:pt idx="5498">
                  <c:v>1.8699999999999999E-3</c:v>
                </c:pt>
                <c:pt idx="5499">
                  <c:v>1.5E-3</c:v>
                </c:pt>
                <c:pt idx="5500">
                  <c:v>1.08E-3</c:v>
                </c:pt>
                <c:pt idx="5501">
                  <c:v>7.6000000000000004E-4</c:v>
                </c:pt>
                <c:pt idx="5502">
                  <c:v>5.0000000000000001E-4</c:v>
                </c:pt>
                <c:pt idx="5503">
                  <c:v>6.9999999999999994E-5</c:v>
                </c:pt>
                <c:pt idx="5504">
                  <c:v>-2.9E-4</c:v>
                </c:pt>
                <c:pt idx="5505">
                  <c:v>-7.2000000000000005E-4</c:v>
                </c:pt>
                <c:pt idx="5506">
                  <c:v>-1.08E-3</c:v>
                </c:pt>
                <c:pt idx="5507">
                  <c:v>-1.4499999999999999E-3</c:v>
                </c:pt>
                <c:pt idx="5508">
                  <c:v>-1.7700000000000001E-3</c:v>
                </c:pt>
                <c:pt idx="5509">
                  <c:v>-2.14E-3</c:v>
                </c:pt>
                <c:pt idx="5510">
                  <c:v>-2.4499999999999999E-3</c:v>
                </c:pt>
                <c:pt idx="5511">
                  <c:v>-2.7200000000000002E-3</c:v>
                </c:pt>
                <c:pt idx="5512">
                  <c:v>-3.0300000000000001E-3</c:v>
                </c:pt>
                <c:pt idx="5513">
                  <c:v>-3.3500000000000001E-3</c:v>
                </c:pt>
                <c:pt idx="5514">
                  <c:v>-3.6700000000000001E-3</c:v>
                </c:pt>
                <c:pt idx="5515">
                  <c:v>-3.98E-3</c:v>
                </c:pt>
                <c:pt idx="5516">
                  <c:v>-4.1399999999999996E-3</c:v>
                </c:pt>
                <c:pt idx="5517">
                  <c:v>-4.4600000000000004E-3</c:v>
                </c:pt>
                <c:pt idx="5518">
                  <c:v>-4.6100000000000004E-3</c:v>
                </c:pt>
                <c:pt idx="5519">
                  <c:v>-4.8799999999999998E-3</c:v>
                </c:pt>
                <c:pt idx="5520">
                  <c:v>-5.1399999999999996E-3</c:v>
                </c:pt>
                <c:pt idx="5521">
                  <c:v>-5.3E-3</c:v>
                </c:pt>
                <c:pt idx="5522">
                  <c:v>-5.4099999999999999E-3</c:v>
                </c:pt>
                <c:pt idx="5523">
                  <c:v>-5.62E-3</c:v>
                </c:pt>
                <c:pt idx="5524">
                  <c:v>-5.8799999999999998E-3</c:v>
                </c:pt>
                <c:pt idx="5525">
                  <c:v>-5.9800000000000001E-3</c:v>
                </c:pt>
                <c:pt idx="5526">
                  <c:v>-6.0400000000000002E-3</c:v>
                </c:pt>
                <c:pt idx="5527">
                  <c:v>-6.1399999999999996E-3</c:v>
                </c:pt>
                <c:pt idx="5528">
                  <c:v>-6.3E-3</c:v>
                </c:pt>
                <c:pt idx="5529">
                  <c:v>-6.3499999999999997E-3</c:v>
                </c:pt>
                <c:pt idx="5530">
                  <c:v>-6.4099999999999999E-3</c:v>
                </c:pt>
                <c:pt idx="5531">
                  <c:v>-6.4099999999999999E-3</c:v>
                </c:pt>
                <c:pt idx="5532">
                  <c:v>-6.4599999999999996E-3</c:v>
                </c:pt>
                <c:pt idx="5533">
                  <c:v>-6.5599999999999999E-3</c:v>
                </c:pt>
                <c:pt idx="5534">
                  <c:v>-6.5100000000000002E-3</c:v>
                </c:pt>
                <c:pt idx="5535">
                  <c:v>-6.6699999999999997E-3</c:v>
                </c:pt>
                <c:pt idx="5536">
                  <c:v>-6.62E-3</c:v>
                </c:pt>
                <c:pt idx="5537">
                  <c:v>-6.62E-3</c:v>
                </c:pt>
                <c:pt idx="5538">
                  <c:v>-6.5599999999999999E-3</c:v>
                </c:pt>
                <c:pt idx="5539">
                  <c:v>-6.5100000000000002E-3</c:v>
                </c:pt>
                <c:pt idx="5540">
                  <c:v>-6.5100000000000002E-3</c:v>
                </c:pt>
                <c:pt idx="5541">
                  <c:v>-6.4599999999999996E-3</c:v>
                </c:pt>
                <c:pt idx="5542">
                  <c:v>-6.3499999999999997E-3</c:v>
                </c:pt>
                <c:pt idx="5543">
                  <c:v>-6.3E-3</c:v>
                </c:pt>
                <c:pt idx="5544">
                  <c:v>-6.1999999999999998E-3</c:v>
                </c:pt>
                <c:pt idx="5545">
                  <c:v>-6.0400000000000002E-3</c:v>
                </c:pt>
                <c:pt idx="5546">
                  <c:v>-5.8799999999999998E-3</c:v>
                </c:pt>
                <c:pt idx="5547">
                  <c:v>-5.8300000000000001E-3</c:v>
                </c:pt>
                <c:pt idx="5548">
                  <c:v>-5.62E-3</c:v>
                </c:pt>
                <c:pt idx="5549">
                  <c:v>-5.5100000000000001E-3</c:v>
                </c:pt>
                <c:pt idx="5550">
                  <c:v>-5.3499999999999997E-3</c:v>
                </c:pt>
                <c:pt idx="5551">
                  <c:v>-5.1900000000000002E-3</c:v>
                </c:pt>
                <c:pt idx="5552">
                  <c:v>-5.0400000000000002E-3</c:v>
                </c:pt>
                <c:pt idx="5553">
                  <c:v>-4.9300000000000004E-3</c:v>
                </c:pt>
                <c:pt idx="5554">
                  <c:v>-4.7699999999999999E-3</c:v>
                </c:pt>
                <c:pt idx="5555">
                  <c:v>-4.6699999999999997E-3</c:v>
                </c:pt>
                <c:pt idx="5556">
                  <c:v>-4.4000000000000003E-3</c:v>
                </c:pt>
                <c:pt idx="5557">
                  <c:v>-4.4000000000000003E-3</c:v>
                </c:pt>
                <c:pt idx="5558">
                  <c:v>-4.3E-3</c:v>
                </c:pt>
                <c:pt idx="5559">
                  <c:v>-4.0899999999999999E-3</c:v>
                </c:pt>
                <c:pt idx="5560">
                  <c:v>-3.9300000000000003E-3</c:v>
                </c:pt>
                <c:pt idx="5561">
                  <c:v>-3.9300000000000003E-3</c:v>
                </c:pt>
                <c:pt idx="5562">
                  <c:v>-3.82E-3</c:v>
                </c:pt>
                <c:pt idx="5563">
                  <c:v>-3.7200000000000002E-3</c:v>
                </c:pt>
                <c:pt idx="5564">
                  <c:v>-3.6700000000000001E-3</c:v>
                </c:pt>
                <c:pt idx="5565">
                  <c:v>-3.7699999999999999E-3</c:v>
                </c:pt>
                <c:pt idx="5566">
                  <c:v>-3.6700000000000001E-3</c:v>
                </c:pt>
                <c:pt idx="5567">
                  <c:v>-3.7200000000000002E-3</c:v>
                </c:pt>
                <c:pt idx="5568">
                  <c:v>-3.7699999999999999E-3</c:v>
                </c:pt>
                <c:pt idx="5569">
                  <c:v>-3.82E-3</c:v>
                </c:pt>
                <c:pt idx="5570">
                  <c:v>-3.9300000000000003E-3</c:v>
                </c:pt>
                <c:pt idx="5571">
                  <c:v>-4.0400000000000002E-3</c:v>
                </c:pt>
                <c:pt idx="5572">
                  <c:v>-4.1900000000000001E-3</c:v>
                </c:pt>
                <c:pt idx="5573">
                  <c:v>-4.4000000000000003E-3</c:v>
                </c:pt>
                <c:pt idx="5574">
                  <c:v>-4.4000000000000003E-3</c:v>
                </c:pt>
                <c:pt idx="5575">
                  <c:v>-4.7200000000000002E-3</c:v>
                </c:pt>
                <c:pt idx="5576">
                  <c:v>-4.7699999999999999E-3</c:v>
                </c:pt>
                <c:pt idx="5577">
                  <c:v>-4.9800000000000001E-3</c:v>
                </c:pt>
                <c:pt idx="5578">
                  <c:v>-5.1399999999999996E-3</c:v>
                </c:pt>
                <c:pt idx="5579">
                  <c:v>-5.4599999999999996E-3</c:v>
                </c:pt>
                <c:pt idx="5580">
                  <c:v>-5.62E-3</c:v>
                </c:pt>
                <c:pt idx="5581">
                  <c:v>-5.8799999999999998E-3</c:v>
                </c:pt>
                <c:pt idx="5582">
                  <c:v>-6.0400000000000002E-3</c:v>
                </c:pt>
                <c:pt idx="5583">
                  <c:v>-6.2500000000000003E-3</c:v>
                </c:pt>
                <c:pt idx="5584">
                  <c:v>-6.5599999999999999E-3</c:v>
                </c:pt>
                <c:pt idx="5585">
                  <c:v>-6.6699999999999997E-3</c:v>
                </c:pt>
                <c:pt idx="5586">
                  <c:v>-6.8799999999999998E-3</c:v>
                </c:pt>
                <c:pt idx="5587">
                  <c:v>-7.1399999999999996E-3</c:v>
                </c:pt>
                <c:pt idx="5588">
                  <c:v>-7.2500000000000004E-3</c:v>
                </c:pt>
                <c:pt idx="5589">
                  <c:v>-7.3499999999999998E-3</c:v>
                </c:pt>
                <c:pt idx="5590">
                  <c:v>-7.5700000000000003E-3</c:v>
                </c:pt>
                <c:pt idx="5591">
                  <c:v>-7.7200000000000003E-3</c:v>
                </c:pt>
                <c:pt idx="5592">
                  <c:v>-7.7200000000000003E-3</c:v>
                </c:pt>
                <c:pt idx="5593">
                  <c:v>-7.7799999999999996E-3</c:v>
                </c:pt>
                <c:pt idx="5594">
                  <c:v>-7.9900000000000006E-3</c:v>
                </c:pt>
                <c:pt idx="5595">
                  <c:v>-7.9299999999999995E-3</c:v>
                </c:pt>
                <c:pt idx="5596">
                  <c:v>-7.9900000000000006E-3</c:v>
                </c:pt>
                <c:pt idx="5597">
                  <c:v>-7.9900000000000006E-3</c:v>
                </c:pt>
                <c:pt idx="5598">
                  <c:v>-7.9299999999999995E-3</c:v>
                </c:pt>
                <c:pt idx="5599">
                  <c:v>-7.8799999999999999E-3</c:v>
                </c:pt>
                <c:pt idx="5600">
                  <c:v>-7.7799999999999996E-3</c:v>
                </c:pt>
                <c:pt idx="5601">
                  <c:v>-7.7799999999999996E-3</c:v>
                </c:pt>
                <c:pt idx="5602">
                  <c:v>-7.6699999999999997E-3</c:v>
                </c:pt>
                <c:pt idx="5603">
                  <c:v>-7.5700000000000003E-3</c:v>
                </c:pt>
                <c:pt idx="5604">
                  <c:v>-7.4599999999999996E-3</c:v>
                </c:pt>
                <c:pt idx="5605">
                  <c:v>-7.3000000000000001E-3</c:v>
                </c:pt>
                <c:pt idx="5606">
                  <c:v>-7.0899999999999999E-3</c:v>
                </c:pt>
                <c:pt idx="5607">
                  <c:v>-6.9899999999999997E-3</c:v>
                </c:pt>
                <c:pt idx="5608">
                  <c:v>-6.7799999999999996E-3</c:v>
                </c:pt>
                <c:pt idx="5609">
                  <c:v>-6.62E-3</c:v>
                </c:pt>
                <c:pt idx="5610">
                  <c:v>-6.4599999999999996E-3</c:v>
                </c:pt>
                <c:pt idx="5611">
                  <c:v>-6.0899999999999999E-3</c:v>
                </c:pt>
                <c:pt idx="5612">
                  <c:v>-5.9300000000000004E-3</c:v>
                </c:pt>
                <c:pt idx="5613">
                  <c:v>-5.7200000000000003E-3</c:v>
                </c:pt>
                <c:pt idx="5614">
                  <c:v>-5.4599999999999996E-3</c:v>
                </c:pt>
                <c:pt idx="5615">
                  <c:v>-5.1399999999999996E-3</c:v>
                </c:pt>
                <c:pt idx="5616">
                  <c:v>-4.8799999999999998E-3</c:v>
                </c:pt>
                <c:pt idx="5617">
                  <c:v>-4.6100000000000004E-3</c:v>
                </c:pt>
                <c:pt idx="5618">
                  <c:v>-4.3E-3</c:v>
                </c:pt>
                <c:pt idx="5619">
                  <c:v>-3.98E-3</c:v>
                </c:pt>
                <c:pt idx="5620">
                  <c:v>-3.6099999999999999E-3</c:v>
                </c:pt>
                <c:pt idx="5621">
                  <c:v>-3.3999999999999998E-3</c:v>
                </c:pt>
                <c:pt idx="5622">
                  <c:v>-3.14E-3</c:v>
                </c:pt>
                <c:pt idx="5623">
                  <c:v>-2.82E-3</c:v>
                </c:pt>
                <c:pt idx="5624">
                  <c:v>-2.3999999999999998E-3</c:v>
                </c:pt>
                <c:pt idx="5625">
                  <c:v>-2.14E-3</c:v>
                </c:pt>
                <c:pt idx="5626">
                  <c:v>-1.82E-3</c:v>
                </c:pt>
                <c:pt idx="5627">
                  <c:v>-1.56E-3</c:v>
                </c:pt>
                <c:pt idx="5628">
                  <c:v>-1.24E-3</c:v>
                </c:pt>
                <c:pt idx="5629">
                  <c:v>-8.7000000000000001E-4</c:v>
                </c:pt>
                <c:pt idx="5630">
                  <c:v>-5.0000000000000001E-4</c:v>
                </c:pt>
                <c:pt idx="5631">
                  <c:v>-2.4000000000000001E-4</c:v>
                </c:pt>
                <c:pt idx="5632">
                  <c:v>2.0000000000000002E-5</c:v>
                </c:pt>
                <c:pt idx="5633">
                  <c:v>3.4000000000000002E-4</c:v>
                </c:pt>
                <c:pt idx="5634">
                  <c:v>6.4999999999999997E-4</c:v>
                </c:pt>
                <c:pt idx="5635">
                  <c:v>9.7000000000000005E-4</c:v>
                </c:pt>
                <c:pt idx="5636">
                  <c:v>1.1299999999999999E-3</c:v>
                </c:pt>
                <c:pt idx="5637">
                  <c:v>1.34E-3</c:v>
                </c:pt>
                <c:pt idx="5638">
                  <c:v>1.66E-3</c:v>
                </c:pt>
                <c:pt idx="5639">
                  <c:v>1.7099999999999999E-3</c:v>
                </c:pt>
                <c:pt idx="5640">
                  <c:v>1.97E-3</c:v>
                </c:pt>
                <c:pt idx="5641">
                  <c:v>2.1299999999999999E-3</c:v>
                </c:pt>
                <c:pt idx="5642">
                  <c:v>2.3900000000000002E-3</c:v>
                </c:pt>
                <c:pt idx="5643">
                  <c:v>2.4499999999999999E-3</c:v>
                </c:pt>
                <c:pt idx="5644">
                  <c:v>2.66E-3</c:v>
                </c:pt>
                <c:pt idx="5645">
                  <c:v>2.7599999999999999E-3</c:v>
                </c:pt>
                <c:pt idx="5646">
                  <c:v>2.97E-3</c:v>
                </c:pt>
                <c:pt idx="5647">
                  <c:v>3.0799999999999998E-3</c:v>
                </c:pt>
                <c:pt idx="5648">
                  <c:v>3.1800000000000001E-3</c:v>
                </c:pt>
                <c:pt idx="5649">
                  <c:v>3.29E-3</c:v>
                </c:pt>
                <c:pt idx="5650">
                  <c:v>3.3899999999999998E-3</c:v>
                </c:pt>
                <c:pt idx="5651">
                  <c:v>3.6600000000000001E-3</c:v>
                </c:pt>
                <c:pt idx="5652">
                  <c:v>3.7599999999999999E-3</c:v>
                </c:pt>
                <c:pt idx="5653">
                  <c:v>3.9699999999999996E-3</c:v>
                </c:pt>
                <c:pt idx="5654">
                  <c:v>4.0299999999999997E-3</c:v>
                </c:pt>
                <c:pt idx="5655">
                  <c:v>4.2399999999999998E-3</c:v>
                </c:pt>
                <c:pt idx="5656">
                  <c:v>4.5500000000000002E-3</c:v>
                </c:pt>
                <c:pt idx="5657">
                  <c:v>4.7099999999999998E-3</c:v>
                </c:pt>
                <c:pt idx="5658">
                  <c:v>4.9800000000000001E-3</c:v>
                </c:pt>
                <c:pt idx="5659">
                  <c:v>5.3400000000000001E-3</c:v>
                </c:pt>
                <c:pt idx="5660">
                  <c:v>5.5500000000000002E-3</c:v>
                </c:pt>
                <c:pt idx="5661">
                  <c:v>5.9199999999999999E-3</c:v>
                </c:pt>
                <c:pt idx="5662">
                  <c:v>6.3499999999999997E-3</c:v>
                </c:pt>
                <c:pt idx="5663">
                  <c:v>6.6100000000000004E-3</c:v>
                </c:pt>
                <c:pt idx="5664">
                  <c:v>6.9800000000000001E-3</c:v>
                </c:pt>
                <c:pt idx="5665">
                  <c:v>7.3499999999999998E-3</c:v>
                </c:pt>
                <c:pt idx="5666">
                  <c:v>7.7200000000000003E-3</c:v>
                </c:pt>
                <c:pt idx="5667">
                  <c:v>8.1399999999999997E-3</c:v>
                </c:pt>
                <c:pt idx="5668">
                  <c:v>8.6099999999999996E-3</c:v>
                </c:pt>
                <c:pt idx="5669">
                  <c:v>9.0900000000000009E-3</c:v>
                </c:pt>
                <c:pt idx="5670">
                  <c:v>9.5600000000000008E-3</c:v>
                </c:pt>
                <c:pt idx="5671">
                  <c:v>9.9299999999999996E-3</c:v>
                </c:pt>
                <c:pt idx="5672">
                  <c:v>1.0460000000000001E-2</c:v>
                </c:pt>
                <c:pt idx="5673">
                  <c:v>1.077E-2</c:v>
                </c:pt>
                <c:pt idx="5674">
                  <c:v>1.1089999999999999E-2</c:v>
                </c:pt>
                <c:pt idx="5675">
                  <c:v>1.1560000000000001E-2</c:v>
                </c:pt>
                <c:pt idx="5676">
                  <c:v>1.188E-2</c:v>
                </c:pt>
                <c:pt idx="5677">
                  <c:v>1.214E-2</c:v>
                </c:pt>
                <c:pt idx="5678">
                  <c:v>1.235E-2</c:v>
                </c:pt>
                <c:pt idx="5679">
                  <c:v>1.2619999999999999E-2</c:v>
                </c:pt>
                <c:pt idx="5680">
                  <c:v>1.2829999999999999E-2</c:v>
                </c:pt>
                <c:pt idx="5681">
                  <c:v>1.3089999999999999E-2</c:v>
                </c:pt>
                <c:pt idx="5682">
                  <c:v>1.32E-2</c:v>
                </c:pt>
                <c:pt idx="5683">
                  <c:v>1.325E-2</c:v>
                </c:pt>
                <c:pt idx="5684">
                  <c:v>1.3350000000000001E-2</c:v>
                </c:pt>
                <c:pt idx="5685">
                  <c:v>1.3299999999999999E-2</c:v>
                </c:pt>
                <c:pt idx="5686">
                  <c:v>1.3299999999999999E-2</c:v>
                </c:pt>
                <c:pt idx="5687">
                  <c:v>1.32E-2</c:v>
                </c:pt>
                <c:pt idx="5688">
                  <c:v>1.3140000000000001E-2</c:v>
                </c:pt>
                <c:pt idx="5689">
                  <c:v>1.2930000000000001E-2</c:v>
                </c:pt>
                <c:pt idx="5690">
                  <c:v>1.2829999999999999E-2</c:v>
                </c:pt>
                <c:pt idx="5691">
                  <c:v>1.2670000000000001E-2</c:v>
                </c:pt>
                <c:pt idx="5692">
                  <c:v>1.256E-2</c:v>
                </c:pt>
                <c:pt idx="5693">
                  <c:v>1.214E-2</c:v>
                </c:pt>
                <c:pt idx="5694">
                  <c:v>1.1979999999999999E-2</c:v>
                </c:pt>
                <c:pt idx="5695">
                  <c:v>1.172E-2</c:v>
                </c:pt>
                <c:pt idx="5696">
                  <c:v>1.14E-2</c:v>
                </c:pt>
                <c:pt idx="5697">
                  <c:v>1.1140000000000001E-2</c:v>
                </c:pt>
                <c:pt idx="5698">
                  <c:v>1.082E-2</c:v>
                </c:pt>
                <c:pt idx="5699">
                  <c:v>1.061E-2</c:v>
                </c:pt>
                <c:pt idx="5700">
                  <c:v>1.035E-2</c:v>
                </c:pt>
                <c:pt idx="5701">
                  <c:v>1.009E-2</c:v>
                </c:pt>
                <c:pt idx="5702">
                  <c:v>9.8200000000000006E-3</c:v>
                </c:pt>
                <c:pt idx="5703">
                  <c:v>9.5600000000000008E-3</c:v>
                </c:pt>
                <c:pt idx="5704">
                  <c:v>9.4500000000000001E-3</c:v>
                </c:pt>
                <c:pt idx="5705">
                  <c:v>9.0900000000000009E-3</c:v>
                </c:pt>
                <c:pt idx="5706">
                  <c:v>8.9800000000000001E-3</c:v>
                </c:pt>
                <c:pt idx="5707">
                  <c:v>8.6599999999999993E-3</c:v>
                </c:pt>
                <c:pt idx="5708">
                  <c:v>8.6599999999999993E-3</c:v>
                </c:pt>
                <c:pt idx="5709">
                  <c:v>8.3499999999999998E-3</c:v>
                </c:pt>
                <c:pt idx="5710">
                  <c:v>8.1899999999999994E-3</c:v>
                </c:pt>
                <c:pt idx="5711">
                  <c:v>7.9299999999999995E-3</c:v>
                </c:pt>
                <c:pt idx="5712">
                  <c:v>7.8200000000000006E-3</c:v>
                </c:pt>
                <c:pt idx="5713">
                  <c:v>7.5599999999999999E-3</c:v>
                </c:pt>
                <c:pt idx="5714">
                  <c:v>7.4000000000000003E-3</c:v>
                </c:pt>
                <c:pt idx="5715">
                  <c:v>7.1399999999999996E-3</c:v>
                </c:pt>
                <c:pt idx="5716">
                  <c:v>7.0299999999999998E-3</c:v>
                </c:pt>
                <c:pt idx="5717">
                  <c:v>6.7099999999999998E-3</c:v>
                </c:pt>
                <c:pt idx="5718">
                  <c:v>6.5599999999999999E-3</c:v>
                </c:pt>
                <c:pt idx="5719">
                  <c:v>6.2899999999999996E-3</c:v>
                </c:pt>
                <c:pt idx="5720">
                  <c:v>6.13E-3</c:v>
                </c:pt>
                <c:pt idx="5721">
                  <c:v>5.7099999999999998E-3</c:v>
                </c:pt>
                <c:pt idx="5722">
                  <c:v>5.2900000000000004E-3</c:v>
                </c:pt>
                <c:pt idx="5723">
                  <c:v>5.0299999999999997E-3</c:v>
                </c:pt>
                <c:pt idx="5724">
                  <c:v>4.7099999999999998E-3</c:v>
                </c:pt>
                <c:pt idx="5725">
                  <c:v>4.2900000000000004E-3</c:v>
                </c:pt>
                <c:pt idx="5726">
                  <c:v>3.9199999999999999E-3</c:v>
                </c:pt>
                <c:pt idx="5727">
                  <c:v>3.4499999999999999E-3</c:v>
                </c:pt>
                <c:pt idx="5728">
                  <c:v>2.97E-3</c:v>
                </c:pt>
                <c:pt idx="5729">
                  <c:v>2.5999999999999999E-3</c:v>
                </c:pt>
                <c:pt idx="5730">
                  <c:v>2.1800000000000001E-3</c:v>
                </c:pt>
                <c:pt idx="5731">
                  <c:v>1.7600000000000001E-3</c:v>
                </c:pt>
                <c:pt idx="5732">
                  <c:v>1.2899999999999999E-3</c:v>
                </c:pt>
                <c:pt idx="5733">
                  <c:v>7.6000000000000004E-4</c:v>
                </c:pt>
                <c:pt idx="5734">
                  <c:v>3.4000000000000002E-4</c:v>
                </c:pt>
                <c:pt idx="5735">
                  <c:v>-1.3999999999999999E-4</c:v>
                </c:pt>
                <c:pt idx="5736">
                  <c:v>-4.4999999999999999E-4</c:v>
                </c:pt>
                <c:pt idx="5737">
                  <c:v>-9.3000000000000005E-4</c:v>
                </c:pt>
                <c:pt idx="5738">
                  <c:v>-1.4499999999999999E-3</c:v>
                </c:pt>
                <c:pt idx="5739">
                  <c:v>-1.82E-3</c:v>
                </c:pt>
                <c:pt idx="5740">
                  <c:v>-2.14E-3</c:v>
                </c:pt>
                <c:pt idx="5741">
                  <c:v>-2.5100000000000001E-3</c:v>
                </c:pt>
                <c:pt idx="5742">
                  <c:v>-2.7699999999999999E-3</c:v>
                </c:pt>
                <c:pt idx="5743">
                  <c:v>-3.14E-3</c:v>
                </c:pt>
                <c:pt idx="5744">
                  <c:v>-3.3999999999999998E-3</c:v>
                </c:pt>
                <c:pt idx="5745">
                  <c:v>-3.5599999999999998E-3</c:v>
                </c:pt>
                <c:pt idx="5746">
                  <c:v>-3.7200000000000002E-3</c:v>
                </c:pt>
                <c:pt idx="5747">
                  <c:v>-3.8800000000000002E-3</c:v>
                </c:pt>
                <c:pt idx="5748">
                  <c:v>-3.98E-3</c:v>
                </c:pt>
                <c:pt idx="5749">
                  <c:v>-4.1399999999999996E-3</c:v>
                </c:pt>
                <c:pt idx="5750">
                  <c:v>-4.1900000000000001E-3</c:v>
                </c:pt>
                <c:pt idx="5751">
                  <c:v>-4.2500000000000003E-3</c:v>
                </c:pt>
                <c:pt idx="5752">
                  <c:v>-4.0400000000000002E-3</c:v>
                </c:pt>
                <c:pt idx="5753">
                  <c:v>-4.1399999999999996E-3</c:v>
                </c:pt>
                <c:pt idx="5754">
                  <c:v>-4.0400000000000002E-3</c:v>
                </c:pt>
                <c:pt idx="5755">
                  <c:v>-3.98E-3</c:v>
                </c:pt>
                <c:pt idx="5756">
                  <c:v>-3.9300000000000003E-3</c:v>
                </c:pt>
                <c:pt idx="5757">
                  <c:v>-3.82E-3</c:v>
                </c:pt>
                <c:pt idx="5758">
                  <c:v>-3.6700000000000001E-3</c:v>
                </c:pt>
                <c:pt idx="5759">
                  <c:v>-3.6099999999999999E-3</c:v>
                </c:pt>
                <c:pt idx="5760">
                  <c:v>-3.5100000000000001E-3</c:v>
                </c:pt>
                <c:pt idx="5761">
                  <c:v>-3.3500000000000001E-3</c:v>
                </c:pt>
                <c:pt idx="5762">
                  <c:v>-3.1900000000000001E-3</c:v>
                </c:pt>
                <c:pt idx="5763">
                  <c:v>-3.14E-3</c:v>
                </c:pt>
                <c:pt idx="5764">
                  <c:v>-2.9299999999999999E-3</c:v>
                </c:pt>
                <c:pt idx="5765">
                  <c:v>-2.98E-3</c:v>
                </c:pt>
                <c:pt idx="5766">
                  <c:v>-2.9299999999999999E-3</c:v>
                </c:pt>
                <c:pt idx="5767">
                  <c:v>-2.8800000000000002E-3</c:v>
                </c:pt>
                <c:pt idx="5768">
                  <c:v>-2.82E-3</c:v>
                </c:pt>
                <c:pt idx="5769">
                  <c:v>-2.82E-3</c:v>
                </c:pt>
                <c:pt idx="5770">
                  <c:v>-2.8800000000000002E-3</c:v>
                </c:pt>
                <c:pt idx="5771">
                  <c:v>-3.0300000000000001E-3</c:v>
                </c:pt>
                <c:pt idx="5772">
                  <c:v>-3.0300000000000001E-3</c:v>
                </c:pt>
                <c:pt idx="5773">
                  <c:v>-3.14E-3</c:v>
                </c:pt>
                <c:pt idx="5774">
                  <c:v>-3.14E-3</c:v>
                </c:pt>
                <c:pt idx="5775">
                  <c:v>-3.3500000000000001E-3</c:v>
                </c:pt>
                <c:pt idx="5776">
                  <c:v>-3.5599999999999998E-3</c:v>
                </c:pt>
                <c:pt idx="5777">
                  <c:v>-3.7200000000000002E-3</c:v>
                </c:pt>
                <c:pt idx="5778">
                  <c:v>-3.7699999999999999E-3</c:v>
                </c:pt>
                <c:pt idx="5779">
                  <c:v>-4.1399999999999996E-3</c:v>
                </c:pt>
                <c:pt idx="5780">
                  <c:v>-4.3E-3</c:v>
                </c:pt>
                <c:pt idx="5781">
                  <c:v>-4.4600000000000004E-3</c:v>
                </c:pt>
                <c:pt idx="5782">
                  <c:v>-4.6100000000000004E-3</c:v>
                </c:pt>
                <c:pt idx="5783">
                  <c:v>-4.7200000000000002E-3</c:v>
                </c:pt>
                <c:pt idx="5784">
                  <c:v>-4.9800000000000001E-3</c:v>
                </c:pt>
                <c:pt idx="5785">
                  <c:v>-5.0899999999999999E-3</c:v>
                </c:pt>
                <c:pt idx="5786">
                  <c:v>-5.2500000000000003E-3</c:v>
                </c:pt>
                <c:pt idx="5787">
                  <c:v>-5.3499999999999997E-3</c:v>
                </c:pt>
                <c:pt idx="5788">
                  <c:v>-5.2500000000000003E-3</c:v>
                </c:pt>
                <c:pt idx="5789">
                  <c:v>-5.4099999999999999E-3</c:v>
                </c:pt>
                <c:pt idx="5790">
                  <c:v>-5.4099999999999999E-3</c:v>
                </c:pt>
                <c:pt idx="5791">
                  <c:v>-5.2500000000000003E-3</c:v>
                </c:pt>
                <c:pt idx="5792">
                  <c:v>-5.1399999999999996E-3</c:v>
                </c:pt>
                <c:pt idx="5793">
                  <c:v>-4.9300000000000004E-3</c:v>
                </c:pt>
                <c:pt idx="5794">
                  <c:v>-4.6699999999999997E-3</c:v>
                </c:pt>
                <c:pt idx="5795">
                  <c:v>-4.4600000000000004E-3</c:v>
                </c:pt>
                <c:pt idx="5796">
                  <c:v>-4.0400000000000002E-3</c:v>
                </c:pt>
                <c:pt idx="5797">
                  <c:v>-3.6700000000000001E-3</c:v>
                </c:pt>
                <c:pt idx="5798">
                  <c:v>-3.3E-3</c:v>
                </c:pt>
                <c:pt idx="5799">
                  <c:v>-2.7699999999999999E-3</c:v>
                </c:pt>
                <c:pt idx="5800">
                  <c:v>-2.1900000000000001E-3</c:v>
                </c:pt>
                <c:pt idx="5801">
                  <c:v>-1.66E-3</c:v>
                </c:pt>
                <c:pt idx="5802">
                  <c:v>-1.0300000000000001E-3</c:v>
                </c:pt>
                <c:pt idx="5803">
                  <c:v>-4.0000000000000002E-4</c:v>
                </c:pt>
                <c:pt idx="5804">
                  <c:v>3.4000000000000002E-4</c:v>
                </c:pt>
                <c:pt idx="5805">
                  <c:v>1.0200000000000001E-3</c:v>
                </c:pt>
                <c:pt idx="5806">
                  <c:v>1.7600000000000001E-3</c:v>
                </c:pt>
                <c:pt idx="5807">
                  <c:v>2.5000000000000001E-3</c:v>
                </c:pt>
                <c:pt idx="5808">
                  <c:v>3.1800000000000001E-3</c:v>
                </c:pt>
                <c:pt idx="5809">
                  <c:v>3.9699999999999996E-3</c:v>
                </c:pt>
                <c:pt idx="5810">
                  <c:v>4.8199999999999996E-3</c:v>
                </c:pt>
                <c:pt idx="5811">
                  <c:v>5.4000000000000003E-3</c:v>
                </c:pt>
                <c:pt idx="5812">
                  <c:v>6.0800000000000003E-3</c:v>
                </c:pt>
                <c:pt idx="5813">
                  <c:v>6.8199999999999997E-3</c:v>
                </c:pt>
                <c:pt idx="5814">
                  <c:v>7.45E-3</c:v>
                </c:pt>
                <c:pt idx="5815">
                  <c:v>8.0300000000000007E-3</c:v>
                </c:pt>
                <c:pt idx="5816">
                  <c:v>8.5100000000000002E-3</c:v>
                </c:pt>
                <c:pt idx="5817">
                  <c:v>8.9300000000000004E-3</c:v>
                </c:pt>
                <c:pt idx="5818">
                  <c:v>9.2999999999999992E-3</c:v>
                </c:pt>
                <c:pt idx="5819">
                  <c:v>9.7199999999999995E-3</c:v>
                </c:pt>
                <c:pt idx="5820">
                  <c:v>9.9799999999999993E-3</c:v>
                </c:pt>
                <c:pt idx="5821">
                  <c:v>1.0240000000000001E-2</c:v>
                </c:pt>
                <c:pt idx="5822">
                  <c:v>1.051E-2</c:v>
                </c:pt>
                <c:pt idx="5823">
                  <c:v>1.056E-2</c:v>
                </c:pt>
                <c:pt idx="5824">
                  <c:v>1.061E-2</c:v>
                </c:pt>
                <c:pt idx="5825">
                  <c:v>1.0670000000000001E-2</c:v>
                </c:pt>
                <c:pt idx="5826">
                  <c:v>1.0670000000000001E-2</c:v>
                </c:pt>
                <c:pt idx="5827">
                  <c:v>1.0460000000000001E-2</c:v>
                </c:pt>
                <c:pt idx="5828">
                  <c:v>1.03E-2</c:v>
                </c:pt>
                <c:pt idx="5829">
                  <c:v>1.009E-2</c:v>
                </c:pt>
                <c:pt idx="5830">
                  <c:v>9.8799999999999999E-3</c:v>
                </c:pt>
                <c:pt idx="5831">
                  <c:v>9.5600000000000008E-3</c:v>
                </c:pt>
                <c:pt idx="5832">
                  <c:v>9.4000000000000004E-3</c:v>
                </c:pt>
                <c:pt idx="5833">
                  <c:v>8.9800000000000001E-3</c:v>
                </c:pt>
                <c:pt idx="5834">
                  <c:v>8.6099999999999996E-3</c:v>
                </c:pt>
                <c:pt idx="5835">
                  <c:v>8.3499999999999998E-3</c:v>
                </c:pt>
                <c:pt idx="5836">
                  <c:v>8.0300000000000007E-3</c:v>
                </c:pt>
                <c:pt idx="5837">
                  <c:v>7.4999999999999997E-3</c:v>
                </c:pt>
                <c:pt idx="5838">
                  <c:v>7.1900000000000002E-3</c:v>
                </c:pt>
                <c:pt idx="5839">
                  <c:v>6.8700000000000002E-3</c:v>
                </c:pt>
                <c:pt idx="5840">
                  <c:v>6.5599999999999999E-3</c:v>
                </c:pt>
                <c:pt idx="5841">
                  <c:v>6.13E-3</c:v>
                </c:pt>
                <c:pt idx="5842">
                  <c:v>5.8700000000000002E-3</c:v>
                </c:pt>
                <c:pt idx="5843">
                  <c:v>5.6100000000000004E-3</c:v>
                </c:pt>
                <c:pt idx="5844">
                  <c:v>5.2900000000000004E-3</c:v>
                </c:pt>
                <c:pt idx="5845">
                  <c:v>4.9800000000000001E-3</c:v>
                </c:pt>
                <c:pt idx="5846">
                  <c:v>4.7099999999999998E-3</c:v>
                </c:pt>
                <c:pt idx="5847">
                  <c:v>4.5500000000000002E-3</c:v>
                </c:pt>
                <c:pt idx="5848">
                  <c:v>4.2399999999999998E-3</c:v>
                </c:pt>
                <c:pt idx="5849">
                  <c:v>4.0299999999999997E-3</c:v>
                </c:pt>
                <c:pt idx="5850">
                  <c:v>3.8700000000000002E-3</c:v>
                </c:pt>
                <c:pt idx="5851">
                  <c:v>3.7100000000000002E-3</c:v>
                </c:pt>
                <c:pt idx="5852">
                  <c:v>3.5500000000000002E-3</c:v>
                </c:pt>
                <c:pt idx="5853">
                  <c:v>3.3899999999999998E-3</c:v>
                </c:pt>
                <c:pt idx="5854">
                  <c:v>3.3400000000000001E-3</c:v>
                </c:pt>
                <c:pt idx="5855">
                  <c:v>3.13E-3</c:v>
                </c:pt>
                <c:pt idx="5856">
                  <c:v>2.97E-3</c:v>
                </c:pt>
                <c:pt idx="5857">
                  <c:v>2.9199999999999999E-3</c:v>
                </c:pt>
                <c:pt idx="5858">
                  <c:v>2.7599999999999999E-3</c:v>
                </c:pt>
                <c:pt idx="5859">
                  <c:v>2.5999999999999999E-3</c:v>
                </c:pt>
                <c:pt idx="5860">
                  <c:v>2.4499999999999999E-3</c:v>
                </c:pt>
                <c:pt idx="5861">
                  <c:v>2.3400000000000001E-3</c:v>
                </c:pt>
                <c:pt idx="5862">
                  <c:v>2.1800000000000001E-3</c:v>
                </c:pt>
                <c:pt idx="5863">
                  <c:v>2.0799999999999998E-3</c:v>
                </c:pt>
                <c:pt idx="5864">
                  <c:v>1.92E-3</c:v>
                </c:pt>
                <c:pt idx="5865">
                  <c:v>1.7099999999999999E-3</c:v>
                </c:pt>
                <c:pt idx="5866">
                  <c:v>1.5499999999999999E-3</c:v>
                </c:pt>
                <c:pt idx="5867">
                  <c:v>1.34E-3</c:v>
                </c:pt>
                <c:pt idx="5868">
                  <c:v>1.23E-3</c:v>
                </c:pt>
                <c:pt idx="5869">
                  <c:v>1.0200000000000001E-3</c:v>
                </c:pt>
                <c:pt idx="5870">
                  <c:v>8.7000000000000001E-4</c:v>
                </c:pt>
                <c:pt idx="5871">
                  <c:v>7.1000000000000002E-4</c:v>
                </c:pt>
                <c:pt idx="5872">
                  <c:v>4.4000000000000002E-4</c:v>
                </c:pt>
                <c:pt idx="5873">
                  <c:v>2.9E-4</c:v>
                </c:pt>
                <c:pt idx="5874">
                  <c:v>2.0000000000000002E-5</c:v>
                </c:pt>
                <c:pt idx="5875">
                  <c:v>-1.9000000000000001E-4</c:v>
                </c:pt>
                <c:pt idx="5876">
                  <c:v>-4.4999999999999999E-4</c:v>
                </c:pt>
                <c:pt idx="5877">
                  <c:v>-6.0999999999999997E-4</c:v>
                </c:pt>
                <c:pt idx="5878">
                  <c:v>-8.7000000000000001E-4</c:v>
                </c:pt>
                <c:pt idx="5879">
                  <c:v>-1.14E-3</c:v>
                </c:pt>
                <c:pt idx="5880">
                  <c:v>-1.3500000000000001E-3</c:v>
                </c:pt>
                <c:pt idx="5881">
                  <c:v>-1.6100000000000001E-3</c:v>
                </c:pt>
                <c:pt idx="5882">
                  <c:v>-1.8699999999999999E-3</c:v>
                </c:pt>
                <c:pt idx="5883">
                  <c:v>-2.0899999999999998E-3</c:v>
                </c:pt>
                <c:pt idx="5884">
                  <c:v>-2.3E-3</c:v>
                </c:pt>
                <c:pt idx="5885">
                  <c:v>-2.6099999999999999E-3</c:v>
                </c:pt>
                <c:pt idx="5886">
                  <c:v>-2.8800000000000002E-3</c:v>
                </c:pt>
                <c:pt idx="5887">
                  <c:v>-3.14E-3</c:v>
                </c:pt>
                <c:pt idx="5888">
                  <c:v>-3.3999999999999998E-3</c:v>
                </c:pt>
                <c:pt idx="5889">
                  <c:v>-3.5599999999999998E-3</c:v>
                </c:pt>
                <c:pt idx="5890">
                  <c:v>-3.8800000000000002E-3</c:v>
                </c:pt>
                <c:pt idx="5891">
                  <c:v>-4.0899999999999999E-3</c:v>
                </c:pt>
                <c:pt idx="5892">
                  <c:v>-4.3E-3</c:v>
                </c:pt>
                <c:pt idx="5893">
                  <c:v>-4.5599999999999998E-3</c:v>
                </c:pt>
                <c:pt idx="5894">
                  <c:v>-4.7200000000000002E-3</c:v>
                </c:pt>
                <c:pt idx="5895">
                  <c:v>-5.0400000000000002E-3</c:v>
                </c:pt>
                <c:pt idx="5896">
                  <c:v>-5.1900000000000002E-3</c:v>
                </c:pt>
                <c:pt idx="5897">
                  <c:v>-5.3499999999999997E-3</c:v>
                </c:pt>
                <c:pt idx="5898">
                  <c:v>-5.5100000000000001E-3</c:v>
                </c:pt>
                <c:pt idx="5899">
                  <c:v>-5.7200000000000003E-3</c:v>
                </c:pt>
                <c:pt idx="5900">
                  <c:v>-5.8300000000000001E-3</c:v>
                </c:pt>
                <c:pt idx="5901">
                  <c:v>-5.9300000000000004E-3</c:v>
                </c:pt>
                <c:pt idx="5902">
                  <c:v>-5.9800000000000001E-3</c:v>
                </c:pt>
                <c:pt idx="5903">
                  <c:v>-6.1399999999999996E-3</c:v>
                </c:pt>
                <c:pt idx="5904">
                  <c:v>-6.1999999999999998E-3</c:v>
                </c:pt>
                <c:pt idx="5905">
                  <c:v>-6.0899999999999999E-3</c:v>
                </c:pt>
                <c:pt idx="5906">
                  <c:v>-6.0899999999999999E-3</c:v>
                </c:pt>
                <c:pt idx="5907">
                  <c:v>-6.0400000000000002E-3</c:v>
                </c:pt>
                <c:pt idx="5908">
                  <c:v>-5.9300000000000004E-3</c:v>
                </c:pt>
                <c:pt idx="5909">
                  <c:v>-5.9300000000000004E-3</c:v>
                </c:pt>
                <c:pt idx="5910">
                  <c:v>-5.77E-3</c:v>
                </c:pt>
                <c:pt idx="5911">
                  <c:v>-5.6699999999999997E-3</c:v>
                </c:pt>
                <c:pt idx="5912">
                  <c:v>-5.4599999999999996E-3</c:v>
                </c:pt>
                <c:pt idx="5913">
                  <c:v>-5.4099999999999999E-3</c:v>
                </c:pt>
                <c:pt idx="5914">
                  <c:v>-5.0400000000000002E-3</c:v>
                </c:pt>
                <c:pt idx="5915">
                  <c:v>-4.8300000000000001E-3</c:v>
                </c:pt>
                <c:pt idx="5916">
                  <c:v>-4.5599999999999998E-3</c:v>
                </c:pt>
                <c:pt idx="5917">
                  <c:v>-4.3499999999999997E-3</c:v>
                </c:pt>
                <c:pt idx="5918">
                  <c:v>-4.0400000000000002E-3</c:v>
                </c:pt>
                <c:pt idx="5919">
                  <c:v>-3.7200000000000002E-3</c:v>
                </c:pt>
                <c:pt idx="5920">
                  <c:v>-3.46E-3</c:v>
                </c:pt>
                <c:pt idx="5921">
                  <c:v>-3.0899999999999999E-3</c:v>
                </c:pt>
                <c:pt idx="5922">
                  <c:v>-2.7200000000000002E-3</c:v>
                </c:pt>
                <c:pt idx="5923">
                  <c:v>-2.5100000000000001E-3</c:v>
                </c:pt>
                <c:pt idx="5924">
                  <c:v>-2.0300000000000001E-3</c:v>
                </c:pt>
                <c:pt idx="5925">
                  <c:v>-1.82E-3</c:v>
                </c:pt>
                <c:pt idx="5926">
                  <c:v>-1.5100000000000001E-3</c:v>
                </c:pt>
                <c:pt idx="5927">
                  <c:v>-1.24E-3</c:v>
                </c:pt>
                <c:pt idx="5928">
                  <c:v>-7.2000000000000005E-4</c:v>
                </c:pt>
                <c:pt idx="5929">
                  <c:v>-5.0000000000000001E-4</c:v>
                </c:pt>
                <c:pt idx="5930">
                  <c:v>-1.9000000000000001E-4</c:v>
                </c:pt>
                <c:pt idx="5931">
                  <c:v>6.9999999999999994E-5</c:v>
                </c:pt>
                <c:pt idx="5932">
                  <c:v>4.4000000000000002E-4</c:v>
                </c:pt>
                <c:pt idx="5933">
                  <c:v>6.4999999999999997E-4</c:v>
                </c:pt>
                <c:pt idx="5934">
                  <c:v>1.0200000000000001E-3</c:v>
                </c:pt>
                <c:pt idx="5935">
                  <c:v>1.2899999999999999E-3</c:v>
                </c:pt>
                <c:pt idx="5936">
                  <c:v>1.5E-3</c:v>
                </c:pt>
                <c:pt idx="5937">
                  <c:v>1.7600000000000001E-3</c:v>
                </c:pt>
                <c:pt idx="5938">
                  <c:v>1.97E-3</c:v>
                </c:pt>
                <c:pt idx="5939">
                  <c:v>2.1299999999999999E-3</c:v>
                </c:pt>
                <c:pt idx="5940">
                  <c:v>2.4499999999999999E-3</c:v>
                </c:pt>
                <c:pt idx="5941">
                  <c:v>2.5999999999999999E-3</c:v>
                </c:pt>
                <c:pt idx="5942">
                  <c:v>2.7599999999999999E-3</c:v>
                </c:pt>
                <c:pt idx="5943">
                  <c:v>2.81E-3</c:v>
                </c:pt>
                <c:pt idx="5944">
                  <c:v>3.0300000000000001E-3</c:v>
                </c:pt>
                <c:pt idx="5945">
                  <c:v>3.0300000000000001E-3</c:v>
                </c:pt>
                <c:pt idx="5946">
                  <c:v>3.1800000000000001E-3</c:v>
                </c:pt>
                <c:pt idx="5947">
                  <c:v>3.0799999999999998E-3</c:v>
                </c:pt>
                <c:pt idx="5948">
                  <c:v>3.13E-3</c:v>
                </c:pt>
                <c:pt idx="5949">
                  <c:v>3.13E-3</c:v>
                </c:pt>
                <c:pt idx="5950">
                  <c:v>3.13E-3</c:v>
                </c:pt>
                <c:pt idx="5951">
                  <c:v>3.0300000000000001E-3</c:v>
                </c:pt>
                <c:pt idx="5952">
                  <c:v>2.9199999999999999E-3</c:v>
                </c:pt>
                <c:pt idx="5953">
                  <c:v>2.7100000000000002E-3</c:v>
                </c:pt>
                <c:pt idx="5954">
                  <c:v>2.5999999999999999E-3</c:v>
                </c:pt>
                <c:pt idx="5955">
                  <c:v>2.3900000000000002E-3</c:v>
                </c:pt>
                <c:pt idx="5956">
                  <c:v>2.0799999999999998E-3</c:v>
                </c:pt>
                <c:pt idx="5957">
                  <c:v>1.81E-3</c:v>
                </c:pt>
                <c:pt idx="5958">
                  <c:v>1.4400000000000001E-3</c:v>
                </c:pt>
                <c:pt idx="5959">
                  <c:v>1.1800000000000001E-3</c:v>
                </c:pt>
                <c:pt idx="5960">
                  <c:v>9.2000000000000003E-4</c:v>
                </c:pt>
                <c:pt idx="5961">
                  <c:v>5.5000000000000003E-4</c:v>
                </c:pt>
                <c:pt idx="5962">
                  <c:v>1.2999999999999999E-4</c:v>
                </c:pt>
                <c:pt idx="5963">
                  <c:v>-2.9E-4</c:v>
                </c:pt>
                <c:pt idx="5964">
                  <c:v>-6.6E-4</c:v>
                </c:pt>
                <c:pt idx="5965">
                  <c:v>-9.7999999999999997E-4</c:v>
                </c:pt>
                <c:pt idx="5966">
                  <c:v>-1.2999999999999999E-3</c:v>
                </c:pt>
                <c:pt idx="5967">
                  <c:v>-1.72E-3</c:v>
                </c:pt>
                <c:pt idx="5968">
                  <c:v>-2.0300000000000001E-3</c:v>
                </c:pt>
                <c:pt idx="5969">
                  <c:v>-2.3999999999999998E-3</c:v>
                </c:pt>
                <c:pt idx="5970">
                  <c:v>-2.6700000000000001E-3</c:v>
                </c:pt>
                <c:pt idx="5971">
                  <c:v>-2.8800000000000002E-3</c:v>
                </c:pt>
                <c:pt idx="5972">
                  <c:v>-3.1900000000000001E-3</c:v>
                </c:pt>
                <c:pt idx="5973">
                  <c:v>-3.3999999999999998E-3</c:v>
                </c:pt>
                <c:pt idx="5974">
                  <c:v>-3.6099999999999999E-3</c:v>
                </c:pt>
                <c:pt idx="5975">
                  <c:v>-3.82E-3</c:v>
                </c:pt>
                <c:pt idx="5976">
                  <c:v>-3.8800000000000002E-3</c:v>
                </c:pt>
                <c:pt idx="5977">
                  <c:v>-4.0400000000000002E-3</c:v>
                </c:pt>
                <c:pt idx="5978">
                  <c:v>-4.0899999999999999E-3</c:v>
                </c:pt>
                <c:pt idx="5979">
                  <c:v>-4.0899999999999999E-3</c:v>
                </c:pt>
                <c:pt idx="5980">
                  <c:v>-4.1900000000000001E-3</c:v>
                </c:pt>
                <c:pt idx="5981">
                  <c:v>-4.1900000000000001E-3</c:v>
                </c:pt>
                <c:pt idx="5982">
                  <c:v>-4.1900000000000001E-3</c:v>
                </c:pt>
                <c:pt idx="5983">
                  <c:v>-4.3E-3</c:v>
                </c:pt>
                <c:pt idx="5984">
                  <c:v>-4.2500000000000003E-3</c:v>
                </c:pt>
                <c:pt idx="5985">
                  <c:v>-4.1900000000000001E-3</c:v>
                </c:pt>
                <c:pt idx="5986">
                  <c:v>-4.1399999999999996E-3</c:v>
                </c:pt>
                <c:pt idx="5987">
                  <c:v>-4.3E-3</c:v>
                </c:pt>
                <c:pt idx="5988">
                  <c:v>-4.3499999999999997E-3</c:v>
                </c:pt>
                <c:pt idx="5989">
                  <c:v>-4.4000000000000003E-3</c:v>
                </c:pt>
                <c:pt idx="5990">
                  <c:v>-4.6699999999999997E-3</c:v>
                </c:pt>
                <c:pt idx="5991">
                  <c:v>-4.7699999999999999E-3</c:v>
                </c:pt>
                <c:pt idx="5992">
                  <c:v>-4.9300000000000004E-3</c:v>
                </c:pt>
                <c:pt idx="5993">
                  <c:v>-5.2500000000000003E-3</c:v>
                </c:pt>
                <c:pt idx="5994">
                  <c:v>-5.62E-3</c:v>
                </c:pt>
                <c:pt idx="5995">
                  <c:v>-5.9300000000000004E-3</c:v>
                </c:pt>
                <c:pt idx="5996">
                  <c:v>-6.4099999999999999E-3</c:v>
                </c:pt>
                <c:pt idx="5997">
                  <c:v>-6.7799999999999996E-3</c:v>
                </c:pt>
                <c:pt idx="5998">
                  <c:v>-7.3000000000000001E-3</c:v>
                </c:pt>
                <c:pt idx="5999">
                  <c:v>-7.8799999999999999E-3</c:v>
                </c:pt>
                <c:pt idx="6000">
                  <c:v>-8.5699999999999995E-3</c:v>
                </c:pt>
                <c:pt idx="6001">
                  <c:v>-9.0399999999999994E-3</c:v>
                </c:pt>
                <c:pt idx="6002">
                  <c:v>-9.7300000000000008E-3</c:v>
                </c:pt>
                <c:pt idx="6003">
                  <c:v>-1.0410000000000001E-2</c:v>
                </c:pt>
                <c:pt idx="6004">
                  <c:v>-1.099E-2</c:v>
                </c:pt>
                <c:pt idx="6005">
                  <c:v>-1.1730000000000001E-2</c:v>
                </c:pt>
                <c:pt idx="6006">
                  <c:v>-1.231E-2</c:v>
                </c:pt>
                <c:pt idx="6007">
                  <c:v>-1.294E-2</c:v>
                </c:pt>
                <c:pt idx="6008">
                  <c:v>-1.3469999999999999E-2</c:v>
                </c:pt>
                <c:pt idx="6009">
                  <c:v>-1.405E-2</c:v>
                </c:pt>
                <c:pt idx="6010">
                  <c:v>-1.447E-2</c:v>
                </c:pt>
                <c:pt idx="6011">
                  <c:v>-1.4840000000000001E-2</c:v>
                </c:pt>
                <c:pt idx="6012">
                  <c:v>-1.521E-2</c:v>
                </c:pt>
                <c:pt idx="6013">
                  <c:v>-1.5520000000000001E-2</c:v>
                </c:pt>
                <c:pt idx="6014">
                  <c:v>-1.5679999999999999E-2</c:v>
                </c:pt>
                <c:pt idx="6015">
                  <c:v>-1.5730000000000001E-2</c:v>
                </c:pt>
                <c:pt idx="6016">
                  <c:v>-1.584E-2</c:v>
                </c:pt>
                <c:pt idx="6017">
                  <c:v>-1.5630000000000002E-2</c:v>
                </c:pt>
                <c:pt idx="6018">
                  <c:v>-1.5520000000000001E-2</c:v>
                </c:pt>
                <c:pt idx="6019">
                  <c:v>-1.521E-2</c:v>
                </c:pt>
                <c:pt idx="6020">
                  <c:v>-1.4840000000000001E-2</c:v>
                </c:pt>
                <c:pt idx="6021">
                  <c:v>-1.4420000000000001E-2</c:v>
                </c:pt>
                <c:pt idx="6022">
                  <c:v>-1.3939999999999999E-2</c:v>
                </c:pt>
                <c:pt idx="6023">
                  <c:v>-1.336E-2</c:v>
                </c:pt>
                <c:pt idx="6024">
                  <c:v>-1.273E-2</c:v>
                </c:pt>
                <c:pt idx="6025">
                  <c:v>-1.204E-2</c:v>
                </c:pt>
                <c:pt idx="6026">
                  <c:v>-1.1310000000000001E-2</c:v>
                </c:pt>
                <c:pt idx="6027">
                  <c:v>-1.0619999999999999E-2</c:v>
                </c:pt>
                <c:pt idx="6028">
                  <c:v>-9.8300000000000002E-3</c:v>
                </c:pt>
                <c:pt idx="6029">
                  <c:v>-9.0900000000000009E-3</c:v>
                </c:pt>
                <c:pt idx="6030">
                  <c:v>-8.3000000000000001E-3</c:v>
                </c:pt>
                <c:pt idx="6031">
                  <c:v>-7.7200000000000003E-3</c:v>
                </c:pt>
                <c:pt idx="6032">
                  <c:v>-6.9300000000000004E-3</c:v>
                </c:pt>
                <c:pt idx="6033">
                  <c:v>-6.1399999999999996E-3</c:v>
                </c:pt>
                <c:pt idx="6034">
                  <c:v>-5.5599999999999998E-3</c:v>
                </c:pt>
                <c:pt idx="6035">
                  <c:v>-4.9800000000000001E-3</c:v>
                </c:pt>
                <c:pt idx="6036">
                  <c:v>-4.5599999999999998E-3</c:v>
                </c:pt>
                <c:pt idx="6037">
                  <c:v>-4.0400000000000002E-3</c:v>
                </c:pt>
                <c:pt idx="6038">
                  <c:v>-3.6099999999999999E-3</c:v>
                </c:pt>
                <c:pt idx="6039">
                  <c:v>-3.3E-3</c:v>
                </c:pt>
                <c:pt idx="6040">
                  <c:v>-3.14E-3</c:v>
                </c:pt>
                <c:pt idx="6041">
                  <c:v>-2.9299999999999999E-3</c:v>
                </c:pt>
                <c:pt idx="6042">
                  <c:v>-2.7200000000000002E-3</c:v>
                </c:pt>
                <c:pt idx="6043">
                  <c:v>-2.6700000000000001E-3</c:v>
                </c:pt>
                <c:pt idx="6044">
                  <c:v>-2.6700000000000001E-3</c:v>
                </c:pt>
                <c:pt idx="6045">
                  <c:v>-2.7200000000000002E-3</c:v>
                </c:pt>
                <c:pt idx="6046">
                  <c:v>-2.7699999999999999E-3</c:v>
                </c:pt>
                <c:pt idx="6047">
                  <c:v>-2.8800000000000002E-3</c:v>
                </c:pt>
                <c:pt idx="6048">
                  <c:v>-3.0300000000000001E-3</c:v>
                </c:pt>
                <c:pt idx="6049">
                  <c:v>-3.2399999999999998E-3</c:v>
                </c:pt>
                <c:pt idx="6050">
                  <c:v>-3.3500000000000001E-3</c:v>
                </c:pt>
                <c:pt idx="6051">
                  <c:v>-3.6099999999999999E-3</c:v>
                </c:pt>
                <c:pt idx="6052">
                  <c:v>-3.7200000000000002E-3</c:v>
                </c:pt>
                <c:pt idx="6053">
                  <c:v>-3.8800000000000002E-3</c:v>
                </c:pt>
                <c:pt idx="6054">
                  <c:v>-3.9300000000000003E-3</c:v>
                </c:pt>
                <c:pt idx="6055">
                  <c:v>-4.0400000000000002E-3</c:v>
                </c:pt>
                <c:pt idx="6056">
                  <c:v>-4.0400000000000002E-3</c:v>
                </c:pt>
                <c:pt idx="6057">
                  <c:v>-4.2500000000000003E-3</c:v>
                </c:pt>
                <c:pt idx="6058">
                  <c:v>-4.1399999999999996E-3</c:v>
                </c:pt>
                <c:pt idx="6059">
                  <c:v>-4.0899999999999999E-3</c:v>
                </c:pt>
                <c:pt idx="6060">
                  <c:v>-3.98E-3</c:v>
                </c:pt>
                <c:pt idx="6061">
                  <c:v>-3.82E-3</c:v>
                </c:pt>
                <c:pt idx="6062">
                  <c:v>-3.6099999999999999E-3</c:v>
                </c:pt>
                <c:pt idx="6063">
                  <c:v>-3.3999999999999998E-3</c:v>
                </c:pt>
                <c:pt idx="6064">
                  <c:v>-3.3E-3</c:v>
                </c:pt>
                <c:pt idx="6065">
                  <c:v>-2.98E-3</c:v>
                </c:pt>
                <c:pt idx="6066">
                  <c:v>-2.6700000000000001E-3</c:v>
                </c:pt>
                <c:pt idx="6067">
                  <c:v>-2.3E-3</c:v>
                </c:pt>
                <c:pt idx="6068">
                  <c:v>-2.0300000000000001E-3</c:v>
                </c:pt>
                <c:pt idx="6069">
                  <c:v>-1.66E-3</c:v>
                </c:pt>
                <c:pt idx="6070">
                  <c:v>-1.4E-3</c:v>
                </c:pt>
                <c:pt idx="6071">
                  <c:v>-1.0300000000000001E-3</c:v>
                </c:pt>
                <c:pt idx="6072">
                  <c:v>-7.2000000000000005E-4</c:v>
                </c:pt>
                <c:pt idx="6073">
                  <c:v>-5.5999999999999995E-4</c:v>
                </c:pt>
                <c:pt idx="6074">
                  <c:v>-3.5E-4</c:v>
                </c:pt>
                <c:pt idx="6075">
                  <c:v>-1.3999999999999999E-4</c:v>
                </c:pt>
                <c:pt idx="6076">
                  <c:v>-3.0000000000000001E-5</c:v>
                </c:pt>
                <c:pt idx="6077">
                  <c:v>2.0000000000000002E-5</c:v>
                </c:pt>
                <c:pt idx="6078">
                  <c:v>2.0000000000000002E-5</c:v>
                </c:pt>
                <c:pt idx="6079">
                  <c:v>2.0000000000000002E-5</c:v>
                </c:pt>
                <c:pt idx="6080">
                  <c:v>-3.0000000000000001E-5</c:v>
                </c:pt>
                <c:pt idx="6081">
                  <c:v>-1.9000000000000001E-4</c:v>
                </c:pt>
                <c:pt idx="6082">
                  <c:v>-4.0000000000000002E-4</c:v>
                </c:pt>
                <c:pt idx="6083">
                  <c:v>-7.2000000000000005E-4</c:v>
                </c:pt>
                <c:pt idx="6084">
                  <c:v>-9.3000000000000005E-4</c:v>
                </c:pt>
                <c:pt idx="6085">
                  <c:v>-1.2999999999999999E-3</c:v>
                </c:pt>
                <c:pt idx="6086">
                  <c:v>-1.72E-3</c:v>
                </c:pt>
                <c:pt idx="6087">
                  <c:v>-2.14E-3</c:v>
                </c:pt>
                <c:pt idx="6088">
                  <c:v>-2.6099999999999999E-3</c:v>
                </c:pt>
                <c:pt idx="6089">
                  <c:v>-3.0899999999999999E-3</c:v>
                </c:pt>
                <c:pt idx="6090">
                  <c:v>-3.5100000000000001E-3</c:v>
                </c:pt>
                <c:pt idx="6091">
                  <c:v>-4.0400000000000002E-3</c:v>
                </c:pt>
                <c:pt idx="6092">
                  <c:v>-4.4600000000000004E-3</c:v>
                </c:pt>
                <c:pt idx="6093">
                  <c:v>-4.9300000000000004E-3</c:v>
                </c:pt>
                <c:pt idx="6094">
                  <c:v>-5.4099999999999999E-3</c:v>
                </c:pt>
                <c:pt idx="6095">
                  <c:v>-5.77E-3</c:v>
                </c:pt>
                <c:pt idx="6096">
                  <c:v>-6.1999999999999998E-3</c:v>
                </c:pt>
                <c:pt idx="6097">
                  <c:v>-6.3E-3</c:v>
                </c:pt>
                <c:pt idx="6098">
                  <c:v>-6.62E-3</c:v>
                </c:pt>
                <c:pt idx="6099">
                  <c:v>-6.8799999999999998E-3</c:v>
                </c:pt>
                <c:pt idx="6100">
                  <c:v>-6.8799999999999998E-3</c:v>
                </c:pt>
                <c:pt idx="6101">
                  <c:v>-7.0400000000000003E-3</c:v>
                </c:pt>
                <c:pt idx="6102">
                  <c:v>-6.9300000000000004E-3</c:v>
                </c:pt>
                <c:pt idx="6103">
                  <c:v>-6.8300000000000001E-3</c:v>
                </c:pt>
                <c:pt idx="6104">
                  <c:v>-6.6699999999999997E-3</c:v>
                </c:pt>
                <c:pt idx="6105">
                  <c:v>-6.5599999999999999E-3</c:v>
                </c:pt>
                <c:pt idx="6106">
                  <c:v>-6.1999999999999998E-3</c:v>
                </c:pt>
                <c:pt idx="6107">
                  <c:v>-5.8300000000000001E-3</c:v>
                </c:pt>
                <c:pt idx="6108">
                  <c:v>-5.4099999999999999E-3</c:v>
                </c:pt>
                <c:pt idx="6109">
                  <c:v>-4.9800000000000001E-3</c:v>
                </c:pt>
                <c:pt idx="6110">
                  <c:v>-4.3499999999999997E-3</c:v>
                </c:pt>
                <c:pt idx="6111">
                  <c:v>-3.8800000000000002E-3</c:v>
                </c:pt>
                <c:pt idx="6112">
                  <c:v>-3.2399999999999998E-3</c:v>
                </c:pt>
                <c:pt idx="6113">
                  <c:v>-2.6099999999999999E-3</c:v>
                </c:pt>
                <c:pt idx="6114">
                  <c:v>-2.0300000000000001E-3</c:v>
                </c:pt>
                <c:pt idx="6115">
                  <c:v>-1.4E-3</c:v>
                </c:pt>
                <c:pt idx="6116">
                  <c:v>-7.6999999999999996E-4</c:v>
                </c:pt>
                <c:pt idx="6117">
                  <c:v>-8.0000000000000007E-5</c:v>
                </c:pt>
                <c:pt idx="6118">
                  <c:v>3.8999999999999999E-4</c:v>
                </c:pt>
                <c:pt idx="6119">
                  <c:v>9.7000000000000005E-4</c:v>
                </c:pt>
                <c:pt idx="6120">
                  <c:v>1.5E-3</c:v>
                </c:pt>
                <c:pt idx="6121">
                  <c:v>1.92E-3</c:v>
                </c:pt>
                <c:pt idx="6122">
                  <c:v>2.3900000000000002E-3</c:v>
                </c:pt>
                <c:pt idx="6123">
                  <c:v>2.7100000000000002E-3</c:v>
                </c:pt>
                <c:pt idx="6124">
                  <c:v>2.97E-3</c:v>
                </c:pt>
                <c:pt idx="6125">
                  <c:v>3.0799999999999998E-3</c:v>
                </c:pt>
                <c:pt idx="6126">
                  <c:v>3.29E-3</c:v>
                </c:pt>
                <c:pt idx="6127">
                  <c:v>3.3400000000000001E-3</c:v>
                </c:pt>
                <c:pt idx="6128">
                  <c:v>3.2399999999999998E-3</c:v>
                </c:pt>
                <c:pt idx="6129">
                  <c:v>3.1800000000000001E-3</c:v>
                </c:pt>
                <c:pt idx="6130">
                  <c:v>2.9199999999999999E-3</c:v>
                </c:pt>
                <c:pt idx="6131">
                  <c:v>2.7100000000000002E-3</c:v>
                </c:pt>
                <c:pt idx="6132">
                  <c:v>2.3400000000000001E-3</c:v>
                </c:pt>
                <c:pt idx="6133">
                  <c:v>1.8699999999999999E-3</c:v>
                </c:pt>
                <c:pt idx="6134">
                  <c:v>1.4400000000000001E-3</c:v>
                </c:pt>
                <c:pt idx="6135">
                  <c:v>8.0999999999999996E-4</c:v>
                </c:pt>
                <c:pt idx="6136">
                  <c:v>3.8999999999999999E-4</c:v>
                </c:pt>
                <c:pt idx="6137">
                  <c:v>-2.9E-4</c:v>
                </c:pt>
                <c:pt idx="6138">
                  <c:v>-8.7000000000000001E-4</c:v>
                </c:pt>
                <c:pt idx="6139">
                  <c:v>-1.66E-3</c:v>
                </c:pt>
                <c:pt idx="6140">
                  <c:v>-2.2399999999999998E-3</c:v>
                </c:pt>
                <c:pt idx="6141">
                  <c:v>-2.9299999999999999E-3</c:v>
                </c:pt>
                <c:pt idx="6142">
                  <c:v>-3.6099999999999999E-3</c:v>
                </c:pt>
                <c:pt idx="6143">
                  <c:v>-4.2500000000000003E-3</c:v>
                </c:pt>
                <c:pt idx="6144">
                  <c:v>-4.9300000000000004E-3</c:v>
                </c:pt>
                <c:pt idx="6145">
                  <c:v>-5.5599999999999998E-3</c:v>
                </c:pt>
                <c:pt idx="6146">
                  <c:v>-6.1399999999999996E-3</c:v>
                </c:pt>
                <c:pt idx="6147">
                  <c:v>-6.8300000000000001E-3</c:v>
                </c:pt>
                <c:pt idx="6148">
                  <c:v>-7.1999999999999998E-3</c:v>
                </c:pt>
                <c:pt idx="6149">
                  <c:v>-7.7799999999999996E-3</c:v>
                </c:pt>
                <c:pt idx="6150">
                  <c:v>-8.09E-3</c:v>
                </c:pt>
                <c:pt idx="6151">
                  <c:v>-8.5100000000000002E-3</c:v>
                </c:pt>
                <c:pt idx="6152">
                  <c:v>-8.6700000000000006E-3</c:v>
                </c:pt>
                <c:pt idx="6153">
                  <c:v>-8.94E-3</c:v>
                </c:pt>
                <c:pt idx="6154">
                  <c:v>-9.1999999999999998E-3</c:v>
                </c:pt>
                <c:pt idx="6155">
                  <c:v>-9.2999999999999992E-3</c:v>
                </c:pt>
                <c:pt idx="6156">
                  <c:v>-9.3600000000000003E-3</c:v>
                </c:pt>
                <c:pt idx="6157">
                  <c:v>-9.3600000000000003E-3</c:v>
                </c:pt>
                <c:pt idx="6158">
                  <c:v>-9.2999999999999992E-3</c:v>
                </c:pt>
                <c:pt idx="6159">
                  <c:v>-9.41E-3</c:v>
                </c:pt>
                <c:pt idx="6160">
                  <c:v>-9.1999999999999998E-3</c:v>
                </c:pt>
                <c:pt idx="6161">
                  <c:v>-9.1500000000000001E-3</c:v>
                </c:pt>
                <c:pt idx="6162">
                  <c:v>-8.9899999999999997E-3</c:v>
                </c:pt>
                <c:pt idx="6163">
                  <c:v>-8.7799999999999996E-3</c:v>
                </c:pt>
                <c:pt idx="6164">
                  <c:v>-8.5699999999999995E-3</c:v>
                </c:pt>
                <c:pt idx="6165">
                  <c:v>-8.4100000000000008E-3</c:v>
                </c:pt>
                <c:pt idx="6166">
                  <c:v>-8.09E-3</c:v>
                </c:pt>
                <c:pt idx="6167">
                  <c:v>-7.9299999999999995E-3</c:v>
                </c:pt>
                <c:pt idx="6168">
                  <c:v>-7.7200000000000003E-3</c:v>
                </c:pt>
                <c:pt idx="6169">
                  <c:v>-7.5700000000000003E-3</c:v>
                </c:pt>
                <c:pt idx="6170">
                  <c:v>-7.2500000000000004E-3</c:v>
                </c:pt>
                <c:pt idx="6171">
                  <c:v>-7.2500000000000004E-3</c:v>
                </c:pt>
                <c:pt idx="6172">
                  <c:v>-6.9899999999999997E-3</c:v>
                </c:pt>
                <c:pt idx="6173">
                  <c:v>-6.9300000000000004E-3</c:v>
                </c:pt>
                <c:pt idx="6174">
                  <c:v>-6.7799999999999996E-3</c:v>
                </c:pt>
                <c:pt idx="6175">
                  <c:v>-6.6699999999999997E-3</c:v>
                </c:pt>
                <c:pt idx="6176">
                  <c:v>-6.62E-3</c:v>
                </c:pt>
                <c:pt idx="6177">
                  <c:v>-6.4599999999999996E-3</c:v>
                </c:pt>
                <c:pt idx="6178">
                  <c:v>-6.5100000000000002E-3</c:v>
                </c:pt>
                <c:pt idx="6179">
                  <c:v>-6.5599999999999999E-3</c:v>
                </c:pt>
                <c:pt idx="6180">
                  <c:v>-6.4099999999999999E-3</c:v>
                </c:pt>
                <c:pt idx="6181">
                  <c:v>-6.5599999999999999E-3</c:v>
                </c:pt>
                <c:pt idx="6182">
                  <c:v>-6.4599999999999996E-3</c:v>
                </c:pt>
                <c:pt idx="6183">
                  <c:v>-6.4599999999999996E-3</c:v>
                </c:pt>
                <c:pt idx="6184">
                  <c:v>-6.4599999999999996E-3</c:v>
                </c:pt>
                <c:pt idx="6185">
                  <c:v>-6.4599999999999996E-3</c:v>
                </c:pt>
                <c:pt idx="6186">
                  <c:v>-6.4599999999999996E-3</c:v>
                </c:pt>
                <c:pt idx="6187">
                  <c:v>-6.5100000000000002E-3</c:v>
                </c:pt>
                <c:pt idx="6188">
                  <c:v>-6.4099999999999999E-3</c:v>
                </c:pt>
                <c:pt idx="6189">
                  <c:v>-6.3499999999999997E-3</c:v>
                </c:pt>
                <c:pt idx="6190">
                  <c:v>-6.3499999999999997E-3</c:v>
                </c:pt>
                <c:pt idx="6191">
                  <c:v>-6.3E-3</c:v>
                </c:pt>
                <c:pt idx="6192">
                  <c:v>-6.2500000000000003E-3</c:v>
                </c:pt>
                <c:pt idx="6193">
                  <c:v>-6.1399999999999996E-3</c:v>
                </c:pt>
                <c:pt idx="6194">
                  <c:v>-6.0400000000000002E-3</c:v>
                </c:pt>
                <c:pt idx="6195">
                  <c:v>-5.9800000000000001E-3</c:v>
                </c:pt>
                <c:pt idx="6196">
                  <c:v>-5.77E-3</c:v>
                </c:pt>
                <c:pt idx="6197">
                  <c:v>-5.7200000000000003E-3</c:v>
                </c:pt>
                <c:pt idx="6198">
                  <c:v>-5.5599999999999998E-3</c:v>
                </c:pt>
                <c:pt idx="6199">
                  <c:v>-5.4599999999999996E-3</c:v>
                </c:pt>
                <c:pt idx="6200">
                  <c:v>-5.3E-3</c:v>
                </c:pt>
                <c:pt idx="6201">
                  <c:v>-5.3E-3</c:v>
                </c:pt>
                <c:pt idx="6202">
                  <c:v>-5.1900000000000002E-3</c:v>
                </c:pt>
                <c:pt idx="6203">
                  <c:v>-5.1399999999999996E-3</c:v>
                </c:pt>
                <c:pt idx="6204">
                  <c:v>-5.1399999999999996E-3</c:v>
                </c:pt>
                <c:pt idx="6205">
                  <c:v>-4.9300000000000004E-3</c:v>
                </c:pt>
                <c:pt idx="6206">
                  <c:v>-4.9800000000000001E-3</c:v>
                </c:pt>
                <c:pt idx="6207">
                  <c:v>-5.0400000000000002E-3</c:v>
                </c:pt>
                <c:pt idx="6208">
                  <c:v>-5.0899999999999999E-3</c:v>
                </c:pt>
                <c:pt idx="6209">
                  <c:v>-5.0400000000000002E-3</c:v>
                </c:pt>
                <c:pt idx="6210">
                  <c:v>-5.1399999999999996E-3</c:v>
                </c:pt>
                <c:pt idx="6211">
                  <c:v>-5.2500000000000003E-3</c:v>
                </c:pt>
                <c:pt idx="6212">
                  <c:v>-5.3499999999999997E-3</c:v>
                </c:pt>
                <c:pt idx="6213">
                  <c:v>-5.5599999999999998E-3</c:v>
                </c:pt>
                <c:pt idx="6214">
                  <c:v>-5.7200000000000003E-3</c:v>
                </c:pt>
                <c:pt idx="6215">
                  <c:v>-5.8300000000000001E-3</c:v>
                </c:pt>
                <c:pt idx="6216">
                  <c:v>-6.0899999999999999E-3</c:v>
                </c:pt>
                <c:pt idx="6217">
                  <c:v>-6.3E-3</c:v>
                </c:pt>
                <c:pt idx="6218">
                  <c:v>-6.5100000000000002E-3</c:v>
                </c:pt>
                <c:pt idx="6219">
                  <c:v>-6.7200000000000003E-3</c:v>
                </c:pt>
                <c:pt idx="6220">
                  <c:v>-6.8799999999999998E-3</c:v>
                </c:pt>
                <c:pt idx="6221">
                  <c:v>-6.9899999999999997E-3</c:v>
                </c:pt>
                <c:pt idx="6222">
                  <c:v>-7.1999999999999998E-3</c:v>
                </c:pt>
                <c:pt idx="6223">
                  <c:v>-7.3499999999999998E-3</c:v>
                </c:pt>
                <c:pt idx="6224">
                  <c:v>-7.4099999999999999E-3</c:v>
                </c:pt>
                <c:pt idx="6225">
                  <c:v>-7.5700000000000003E-3</c:v>
                </c:pt>
                <c:pt idx="6226">
                  <c:v>-7.5700000000000003E-3</c:v>
                </c:pt>
                <c:pt idx="6227">
                  <c:v>-7.5100000000000002E-3</c:v>
                </c:pt>
                <c:pt idx="6228">
                  <c:v>-7.5700000000000003E-3</c:v>
                </c:pt>
                <c:pt idx="6229">
                  <c:v>-7.4599999999999996E-3</c:v>
                </c:pt>
                <c:pt idx="6230">
                  <c:v>-7.3000000000000001E-3</c:v>
                </c:pt>
                <c:pt idx="6231">
                  <c:v>-7.1399999999999996E-3</c:v>
                </c:pt>
                <c:pt idx="6232">
                  <c:v>-6.8300000000000001E-3</c:v>
                </c:pt>
                <c:pt idx="6233">
                  <c:v>-6.5100000000000002E-3</c:v>
                </c:pt>
                <c:pt idx="6234">
                  <c:v>-6.1999999999999998E-3</c:v>
                </c:pt>
                <c:pt idx="6235">
                  <c:v>-5.9300000000000004E-3</c:v>
                </c:pt>
                <c:pt idx="6236">
                  <c:v>-5.4099999999999999E-3</c:v>
                </c:pt>
                <c:pt idx="6237">
                  <c:v>-4.9300000000000004E-3</c:v>
                </c:pt>
                <c:pt idx="6238">
                  <c:v>-4.4600000000000004E-3</c:v>
                </c:pt>
                <c:pt idx="6239">
                  <c:v>-3.9300000000000003E-3</c:v>
                </c:pt>
                <c:pt idx="6240">
                  <c:v>-3.3E-3</c:v>
                </c:pt>
                <c:pt idx="6241">
                  <c:v>-2.7200000000000002E-3</c:v>
                </c:pt>
                <c:pt idx="6242">
                  <c:v>-2.0300000000000001E-3</c:v>
                </c:pt>
                <c:pt idx="6243">
                  <c:v>-1.4E-3</c:v>
                </c:pt>
                <c:pt idx="6244">
                  <c:v>-6.0999999999999997E-4</c:v>
                </c:pt>
                <c:pt idx="6245">
                  <c:v>1.2999999999999999E-4</c:v>
                </c:pt>
                <c:pt idx="6246">
                  <c:v>7.6000000000000004E-4</c:v>
                </c:pt>
                <c:pt idx="6247">
                  <c:v>1.5499999999999999E-3</c:v>
                </c:pt>
                <c:pt idx="6248">
                  <c:v>2.2899999999999999E-3</c:v>
                </c:pt>
                <c:pt idx="6249">
                  <c:v>3.0300000000000001E-3</c:v>
                </c:pt>
                <c:pt idx="6250">
                  <c:v>3.7599999999999999E-3</c:v>
                </c:pt>
                <c:pt idx="6251">
                  <c:v>4.45E-3</c:v>
                </c:pt>
                <c:pt idx="6252">
                  <c:v>5.2900000000000004E-3</c:v>
                </c:pt>
                <c:pt idx="6253">
                  <c:v>5.9199999999999999E-3</c:v>
                </c:pt>
                <c:pt idx="6254">
                  <c:v>6.6600000000000001E-3</c:v>
                </c:pt>
                <c:pt idx="6255">
                  <c:v>7.3499999999999998E-3</c:v>
                </c:pt>
                <c:pt idx="6256">
                  <c:v>8.1399999999999997E-3</c:v>
                </c:pt>
                <c:pt idx="6257">
                  <c:v>8.6599999999999993E-3</c:v>
                </c:pt>
                <c:pt idx="6258">
                  <c:v>9.2999999999999992E-3</c:v>
                </c:pt>
                <c:pt idx="6259">
                  <c:v>1.0030000000000001E-2</c:v>
                </c:pt>
                <c:pt idx="6260">
                  <c:v>1.0670000000000001E-2</c:v>
                </c:pt>
                <c:pt idx="6261">
                  <c:v>1.125E-2</c:v>
                </c:pt>
                <c:pt idx="6262">
                  <c:v>1.172E-2</c:v>
                </c:pt>
                <c:pt idx="6263">
                  <c:v>1.23E-2</c:v>
                </c:pt>
                <c:pt idx="6264">
                  <c:v>1.2880000000000001E-2</c:v>
                </c:pt>
                <c:pt idx="6265">
                  <c:v>1.3299999999999999E-2</c:v>
                </c:pt>
                <c:pt idx="6266">
                  <c:v>1.3769999999999999E-2</c:v>
                </c:pt>
                <c:pt idx="6267">
                  <c:v>1.4250000000000001E-2</c:v>
                </c:pt>
                <c:pt idx="6268">
                  <c:v>1.4670000000000001E-2</c:v>
                </c:pt>
                <c:pt idx="6269">
                  <c:v>1.504E-2</c:v>
                </c:pt>
                <c:pt idx="6270">
                  <c:v>1.546E-2</c:v>
                </c:pt>
                <c:pt idx="6271">
                  <c:v>1.5779999999999999E-2</c:v>
                </c:pt>
                <c:pt idx="6272">
                  <c:v>1.6039999999999999E-2</c:v>
                </c:pt>
                <c:pt idx="6273">
                  <c:v>1.6299999999999999E-2</c:v>
                </c:pt>
                <c:pt idx="6274">
                  <c:v>1.6619999999999999E-2</c:v>
                </c:pt>
                <c:pt idx="6275">
                  <c:v>1.6670000000000001E-2</c:v>
                </c:pt>
                <c:pt idx="6276">
                  <c:v>1.6990000000000002E-2</c:v>
                </c:pt>
                <c:pt idx="6277">
                  <c:v>1.7090000000000001E-2</c:v>
                </c:pt>
                <c:pt idx="6278">
                  <c:v>1.7149999999999999E-2</c:v>
                </c:pt>
                <c:pt idx="6279">
                  <c:v>1.7090000000000001E-2</c:v>
                </c:pt>
                <c:pt idx="6280">
                  <c:v>1.7250000000000001E-2</c:v>
                </c:pt>
                <c:pt idx="6281">
                  <c:v>1.72E-2</c:v>
                </c:pt>
                <c:pt idx="6282">
                  <c:v>1.72E-2</c:v>
                </c:pt>
                <c:pt idx="6283">
                  <c:v>1.6990000000000002E-2</c:v>
                </c:pt>
                <c:pt idx="6284">
                  <c:v>1.694E-2</c:v>
                </c:pt>
                <c:pt idx="6285">
                  <c:v>1.6729999999999998E-2</c:v>
                </c:pt>
                <c:pt idx="6286">
                  <c:v>1.6459999999999999E-2</c:v>
                </c:pt>
                <c:pt idx="6287">
                  <c:v>1.6250000000000001E-2</c:v>
                </c:pt>
                <c:pt idx="6288">
                  <c:v>1.5939999999999999E-2</c:v>
                </c:pt>
                <c:pt idx="6289">
                  <c:v>1.567E-2</c:v>
                </c:pt>
                <c:pt idx="6290">
                  <c:v>1.5299999999999999E-2</c:v>
                </c:pt>
                <c:pt idx="6291">
                  <c:v>1.499E-2</c:v>
                </c:pt>
                <c:pt idx="6292">
                  <c:v>1.4619999999999999E-2</c:v>
                </c:pt>
                <c:pt idx="6293">
                  <c:v>1.414E-2</c:v>
                </c:pt>
                <c:pt idx="6294">
                  <c:v>1.367E-2</c:v>
                </c:pt>
                <c:pt idx="6295">
                  <c:v>1.32E-2</c:v>
                </c:pt>
                <c:pt idx="6296">
                  <c:v>1.2829999999999999E-2</c:v>
                </c:pt>
                <c:pt idx="6297">
                  <c:v>1.225E-2</c:v>
                </c:pt>
                <c:pt idx="6298">
                  <c:v>1.172E-2</c:v>
                </c:pt>
                <c:pt idx="6299">
                  <c:v>1.119E-2</c:v>
                </c:pt>
                <c:pt idx="6300">
                  <c:v>1.0670000000000001E-2</c:v>
                </c:pt>
                <c:pt idx="6301">
                  <c:v>1.009E-2</c:v>
                </c:pt>
                <c:pt idx="6302">
                  <c:v>9.4500000000000001E-3</c:v>
                </c:pt>
                <c:pt idx="6303">
                  <c:v>8.8199999999999997E-3</c:v>
                </c:pt>
                <c:pt idx="6304">
                  <c:v>8.1899999999999994E-3</c:v>
                </c:pt>
                <c:pt idx="6305">
                  <c:v>7.5599999999999999E-3</c:v>
                </c:pt>
                <c:pt idx="6306">
                  <c:v>6.9199999999999999E-3</c:v>
                </c:pt>
                <c:pt idx="6307">
                  <c:v>6.45E-3</c:v>
                </c:pt>
                <c:pt idx="6308">
                  <c:v>5.77E-3</c:v>
                </c:pt>
                <c:pt idx="6309">
                  <c:v>5.0800000000000003E-3</c:v>
                </c:pt>
                <c:pt idx="6310">
                  <c:v>4.3400000000000001E-3</c:v>
                </c:pt>
                <c:pt idx="6311">
                  <c:v>3.82E-3</c:v>
                </c:pt>
                <c:pt idx="6312">
                  <c:v>3.1800000000000001E-3</c:v>
                </c:pt>
                <c:pt idx="6313">
                  <c:v>2.5500000000000002E-3</c:v>
                </c:pt>
                <c:pt idx="6314">
                  <c:v>1.8699999999999999E-3</c:v>
                </c:pt>
                <c:pt idx="6315">
                  <c:v>1.1800000000000001E-3</c:v>
                </c:pt>
                <c:pt idx="6316">
                  <c:v>5.0000000000000001E-4</c:v>
                </c:pt>
                <c:pt idx="6317">
                  <c:v>-3.0000000000000001E-5</c:v>
                </c:pt>
                <c:pt idx="6318">
                  <c:v>-7.6999999999999996E-4</c:v>
                </c:pt>
                <c:pt idx="6319">
                  <c:v>-1.3500000000000001E-3</c:v>
                </c:pt>
                <c:pt idx="6320">
                  <c:v>-1.9300000000000001E-3</c:v>
                </c:pt>
                <c:pt idx="6321">
                  <c:v>-2.5100000000000001E-3</c:v>
                </c:pt>
                <c:pt idx="6322">
                  <c:v>-2.98E-3</c:v>
                </c:pt>
                <c:pt idx="6323">
                  <c:v>-3.5100000000000001E-3</c:v>
                </c:pt>
                <c:pt idx="6324">
                  <c:v>-3.9300000000000003E-3</c:v>
                </c:pt>
                <c:pt idx="6325">
                  <c:v>-4.4600000000000004E-3</c:v>
                </c:pt>
                <c:pt idx="6326">
                  <c:v>-4.7200000000000002E-3</c:v>
                </c:pt>
                <c:pt idx="6327">
                  <c:v>-5.0899999999999999E-3</c:v>
                </c:pt>
                <c:pt idx="6328">
                  <c:v>-5.4099999999999999E-3</c:v>
                </c:pt>
                <c:pt idx="6329">
                  <c:v>-5.7200000000000003E-3</c:v>
                </c:pt>
                <c:pt idx="6330">
                  <c:v>-5.8799999999999998E-3</c:v>
                </c:pt>
                <c:pt idx="6331">
                  <c:v>-6.0400000000000002E-3</c:v>
                </c:pt>
                <c:pt idx="6332">
                  <c:v>-6.0899999999999999E-3</c:v>
                </c:pt>
                <c:pt idx="6333">
                  <c:v>-6.1399999999999996E-3</c:v>
                </c:pt>
                <c:pt idx="6334">
                  <c:v>-6.1399999999999996E-3</c:v>
                </c:pt>
                <c:pt idx="6335">
                  <c:v>-6.1399999999999996E-3</c:v>
                </c:pt>
                <c:pt idx="6336">
                  <c:v>-6.0400000000000002E-3</c:v>
                </c:pt>
                <c:pt idx="6337">
                  <c:v>-5.9300000000000004E-3</c:v>
                </c:pt>
                <c:pt idx="6338">
                  <c:v>-5.7200000000000003E-3</c:v>
                </c:pt>
                <c:pt idx="6339">
                  <c:v>-5.62E-3</c:v>
                </c:pt>
                <c:pt idx="6340">
                  <c:v>-5.2500000000000003E-3</c:v>
                </c:pt>
                <c:pt idx="6341">
                  <c:v>-5.0899999999999999E-3</c:v>
                </c:pt>
                <c:pt idx="6342">
                  <c:v>-4.7699999999999999E-3</c:v>
                </c:pt>
                <c:pt idx="6343">
                  <c:v>-4.4000000000000003E-3</c:v>
                </c:pt>
                <c:pt idx="6344">
                  <c:v>-4.0400000000000002E-3</c:v>
                </c:pt>
                <c:pt idx="6345">
                  <c:v>-3.7699999999999999E-3</c:v>
                </c:pt>
                <c:pt idx="6346">
                  <c:v>-3.3500000000000001E-3</c:v>
                </c:pt>
                <c:pt idx="6347">
                  <c:v>-3.0899999999999999E-3</c:v>
                </c:pt>
                <c:pt idx="6348">
                  <c:v>-2.7200000000000002E-3</c:v>
                </c:pt>
                <c:pt idx="6349">
                  <c:v>-2.3E-3</c:v>
                </c:pt>
                <c:pt idx="6350">
                  <c:v>-1.98E-3</c:v>
                </c:pt>
                <c:pt idx="6351">
                  <c:v>-1.7700000000000001E-3</c:v>
                </c:pt>
                <c:pt idx="6352">
                  <c:v>-1.4499999999999999E-3</c:v>
                </c:pt>
                <c:pt idx="6353">
                  <c:v>-1.24E-3</c:v>
                </c:pt>
                <c:pt idx="6354">
                  <c:v>-9.7999999999999997E-4</c:v>
                </c:pt>
                <c:pt idx="6355">
                  <c:v>-8.1999999999999998E-4</c:v>
                </c:pt>
                <c:pt idx="6356">
                  <c:v>-7.2000000000000005E-4</c:v>
                </c:pt>
                <c:pt idx="6357">
                  <c:v>-5.5999999999999995E-4</c:v>
                </c:pt>
                <c:pt idx="6358">
                  <c:v>-5.5999999999999995E-4</c:v>
                </c:pt>
                <c:pt idx="6359">
                  <c:v>-4.4999999999999999E-4</c:v>
                </c:pt>
                <c:pt idx="6360">
                  <c:v>-4.0000000000000002E-4</c:v>
                </c:pt>
                <c:pt idx="6361">
                  <c:v>-5.5999999999999995E-4</c:v>
                </c:pt>
                <c:pt idx="6362">
                  <c:v>-6.6E-4</c:v>
                </c:pt>
                <c:pt idx="6363">
                  <c:v>-6.6E-4</c:v>
                </c:pt>
                <c:pt idx="6364">
                  <c:v>-7.6999999999999996E-4</c:v>
                </c:pt>
                <c:pt idx="6365">
                  <c:v>-9.3000000000000005E-4</c:v>
                </c:pt>
                <c:pt idx="6366">
                  <c:v>-1.08E-3</c:v>
                </c:pt>
                <c:pt idx="6367">
                  <c:v>-1.24E-3</c:v>
                </c:pt>
                <c:pt idx="6368">
                  <c:v>-1.4499999999999999E-3</c:v>
                </c:pt>
                <c:pt idx="6369">
                  <c:v>-1.66E-3</c:v>
                </c:pt>
                <c:pt idx="6370">
                  <c:v>-1.8699999999999999E-3</c:v>
                </c:pt>
                <c:pt idx="6371">
                  <c:v>-2.0899999999999998E-3</c:v>
                </c:pt>
                <c:pt idx="6372">
                  <c:v>-2.3E-3</c:v>
                </c:pt>
                <c:pt idx="6373">
                  <c:v>-2.4499999999999999E-3</c:v>
                </c:pt>
                <c:pt idx="6374">
                  <c:v>-2.7200000000000002E-3</c:v>
                </c:pt>
                <c:pt idx="6375">
                  <c:v>-2.82E-3</c:v>
                </c:pt>
                <c:pt idx="6376">
                  <c:v>-2.9299999999999999E-3</c:v>
                </c:pt>
                <c:pt idx="6377">
                  <c:v>-3.0899999999999999E-3</c:v>
                </c:pt>
                <c:pt idx="6378">
                  <c:v>-3.14E-3</c:v>
                </c:pt>
                <c:pt idx="6379">
                  <c:v>-3.3E-3</c:v>
                </c:pt>
                <c:pt idx="6380">
                  <c:v>-3.3500000000000001E-3</c:v>
                </c:pt>
                <c:pt idx="6381">
                  <c:v>-3.3500000000000001E-3</c:v>
                </c:pt>
                <c:pt idx="6382">
                  <c:v>-3.3999999999999998E-3</c:v>
                </c:pt>
                <c:pt idx="6383">
                  <c:v>-3.3999999999999998E-3</c:v>
                </c:pt>
                <c:pt idx="6384">
                  <c:v>-3.3999999999999998E-3</c:v>
                </c:pt>
                <c:pt idx="6385">
                  <c:v>-3.3500000000000001E-3</c:v>
                </c:pt>
                <c:pt idx="6386">
                  <c:v>-3.2399999999999998E-3</c:v>
                </c:pt>
                <c:pt idx="6387">
                  <c:v>-3.1900000000000001E-3</c:v>
                </c:pt>
                <c:pt idx="6388">
                  <c:v>-3.0300000000000001E-3</c:v>
                </c:pt>
                <c:pt idx="6389">
                  <c:v>-2.98E-3</c:v>
                </c:pt>
                <c:pt idx="6390">
                  <c:v>-2.8800000000000002E-3</c:v>
                </c:pt>
                <c:pt idx="6391">
                  <c:v>-2.82E-3</c:v>
                </c:pt>
                <c:pt idx="6392">
                  <c:v>-2.6700000000000001E-3</c:v>
                </c:pt>
                <c:pt idx="6393">
                  <c:v>-2.5100000000000001E-3</c:v>
                </c:pt>
                <c:pt idx="6394">
                  <c:v>-2.4499999999999999E-3</c:v>
                </c:pt>
                <c:pt idx="6395">
                  <c:v>-2.3500000000000001E-3</c:v>
                </c:pt>
                <c:pt idx="6396">
                  <c:v>-2.1900000000000001E-3</c:v>
                </c:pt>
                <c:pt idx="6397">
                  <c:v>-2.14E-3</c:v>
                </c:pt>
                <c:pt idx="6398">
                  <c:v>-1.9300000000000001E-3</c:v>
                </c:pt>
                <c:pt idx="6399">
                  <c:v>-1.8699999999999999E-3</c:v>
                </c:pt>
                <c:pt idx="6400">
                  <c:v>-1.7700000000000001E-3</c:v>
                </c:pt>
                <c:pt idx="6401">
                  <c:v>-1.7700000000000001E-3</c:v>
                </c:pt>
                <c:pt idx="6402">
                  <c:v>-1.6100000000000001E-3</c:v>
                </c:pt>
                <c:pt idx="6403">
                  <c:v>-1.4499999999999999E-3</c:v>
                </c:pt>
                <c:pt idx="6404">
                  <c:v>-1.4E-3</c:v>
                </c:pt>
                <c:pt idx="6405">
                  <c:v>-1.3500000000000001E-3</c:v>
                </c:pt>
                <c:pt idx="6406">
                  <c:v>-1.2999999999999999E-3</c:v>
                </c:pt>
                <c:pt idx="6407">
                  <c:v>-1.1900000000000001E-3</c:v>
                </c:pt>
                <c:pt idx="6408">
                  <c:v>-1.08E-3</c:v>
                </c:pt>
                <c:pt idx="6409">
                  <c:v>-1.08E-3</c:v>
                </c:pt>
                <c:pt idx="6410">
                  <c:v>-9.7999999999999997E-4</c:v>
                </c:pt>
                <c:pt idx="6411">
                  <c:v>-9.7999999999999997E-4</c:v>
                </c:pt>
                <c:pt idx="6412">
                  <c:v>-7.2000000000000005E-4</c:v>
                </c:pt>
                <c:pt idx="6413">
                  <c:v>-7.2000000000000005E-4</c:v>
                </c:pt>
                <c:pt idx="6414">
                  <c:v>-5.5999999999999995E-4</c:v>
                </c:pt>
                <c:pt idx="6415">
                  <c:v>-4.0000000000000002E-4</c:v>
                </c:pt>
                <c:pt idx="6416">
                  <c:v>-1.9000000000000001E-4</c:v>
                </c:pt>
                <c:pt idx="6417">
                  <c:v>-8.0000000000000007E-5</c:v>
                </c:pt>
                <c:pt idx="6418">
                  <c:v>1.2999999999999999E-4</c:v>
                </c:pt>
                <c:pt idx="6419">
                  <c:v>3.4000000000000002E-4</c:v>
                </c:pt>
                <c:pt idx="6420">
                  <c:v>5.5000000000000003E-4</c:v>
                </c:pt>
                <c:pt idx="6421">
                  <c:v>7.6000000000000004E-4</c:v>
                </c:pt>
                <c:pt idx="6422">
                  <c:v>9.7000000000000005E-4</c:v>
                </c:pt>
                <c:pt idx="6423">
                  <c:v>1.2899999999999999E-3</c:v>
                </c:pt>
                <c:pt idx="6424">
                  <c:v>1.6000000000000001E-3</c:v>
                </c:pt>
                <c:pt idx="6425">
                  <c:v>1.92E-3</c:v>
                </c:pt>
                <c:pt idx="6426">
                  <c:v>2.1800000000000001E-3</c:v>
                </c:pt>
                <c:pt idx="6427">
                  <c:v>2.5500000000000002E-3</c:v>
                </c:pt>
                <c:pt idx="6428">
                  <c:v>2.8700000000000002E-3</c:v>
                </c:pt>
                <c:pt idx="6429">
                  <c:v>3.1800000000000001E-3</c:v>
                </c:pt>
                <c:pt idx="6430">
                  <c:v>3.6600000000000001E-3</c:v>
                </c:pt>
                <c:pt idx="6431">
                  <c:v>3.9199999999999999E-3</c:v>
                </c:pt>
                <c:pt idx="6432">
                  <c:v>4.2900000000000004E-3</c:v>
                </c:pt>
                <c:pt idx="6433">
                  <c:v>4.7099999999999998E-3</c:v>
                </c:pt>
                <c:pt idx="6434">
                  <c:v>5.0800000000000003E-3</c:v>
                </c:pt>
                <c:pt idx="6435">
                  <c:v>5.45E-3</c:v>
                </c:pt>
                <c:pt idx="6436">
                  <c:v>5.8199999999999997E-3</c:v>
                </c:pt>
                <c:pt idx="6437">
                  <c:v>6.0800000000000003E-3</c:v>
                </c:pt>
                <c:pt idx="6438">
                  <c:v>6.4999999999999997E-3</c:v>
                </c:pt>
                <c:pt idx="6439">
                  <c:v>6.8199999999999997E-3</c:v>
                </c:pt>
                <c:pt idx="6440">
                  <c:v>7.1900000000000002E-3</c:v>
                </c:pt>
                <c:pt idx="6441">
                  <c:v>7.45E-3</c:v>
                </c:pt>
                <c:pt idx="6442">
                  <c:v>7.7200000000000003E-3</c:v>
                </c:pt>
                <c:pt idx="6443">
                  <c:v>8.0300000000000007E-3</c:v>
                </c:pt>
                <c:pt idx="6444">
                  <c:v>8.2900000000000005E-3</c:v>
                </c:pt>
                <c:pt idx="6445">
                  <c:v>8.6099999999999996E-3</c:v>
                </c:pt>
                <c:pt idx="6446">
                  <c:v>8.7200000000000003E-3</c:v>
                </c:pt>
                <c:pt idx="6447">
                  <c:v>8.9800000000000001E-3</c:v>
                </c:pt>
                <c:pt idx="6448">
                  <c:v>9.1900000000000003E-3</c:v>
                </c:pt>
                <c:pt idx="6449">
                  <c:v>9.2999999999999992E-3</c:v>
                </c:pt>
                <c:pt idx="6450">
                  <c:v>9.5099999999999994E-3</c:v>
                </c:pt>
                <c:pt idx="6451">
                  <c:v>9.6600000000000002E-3</c:v>
                </c:pt>
                <c:pt idx="6452">
                  <c:v>9.7199999999999995E-3</c:v>
                </c:pt>
                <c:pt idx="6453">
                  <c:v>9.7699999999999992E-3</c:v>
                </c:pt>
                <c:pt idx="6454">
                  <c:v>9.8200000000000006E-3</c:v>
                </c:pt>
                <c:pt idx="6455">
                  <c:v>9.8799999999999999E-3</c:v>
                </c:pt>
                <c:pt idx="6456">
                  <c:v>9.8799999999999999E-3</c:v>
                </c:pt>
                <c:pt idx="6457">
                  <c:v>9.8200000000000006E-3</c:v>
                </c:pt>
                <c:pt idx="6458">
                  <c:v>9.8200000000000006E-3</c:v>
                </c:pt>
                <c:pt idx="6459">
                  <c:v>9.7199999999999995E-3</c:v>
                </c:pt>
                <c:pt idx="6460">
                  <c:v>9.6100000000000005E-3</c:v>
                </c:pt>
                <c:pt idx="6461">
                  <c:v>9.5099999999999994E-3</c:v>
                </c:pt>
                <c:pt idx="6462">
                  <c:v>9.4000000000000004E-3</c:v>
                </c:pt>
                <c:pt idx="6463">
                  <c:v>9.1900000000000003E-3</c:v>
                </c:pt>
                <c:pt idx="6464">
                  <c:v>8.9800000000000001E-3</c:v>
                </c:pt>
                <c:pt idx="6465">
                  <c:v>8.8199999999999997E-3</c:v>
                </c:pt>
                <c:pt idx="6466">
                  <c:v>8.7200000000000003E-3</c:v>
                </c:pt>
                <c:pt idx="6467">
                  <c:v>8.5599999999999999E-3</c:v>
                </c:pt>
                <c:pt idx="6468">
                  <c:v>8.2400000000000008E-3</c:v>
                </c:pt>
                <c:pt idx="6469">
                  <c:v>8.0300000000000007E-3</c:v>
                </c:pt>
                <c:pt idx="6470">
                  <c:v>7.7200000000000003E-3</c:v>
                </c:pt>
                <c:pt idx="6471">
                  <c:v>7.4999999999999997E-3</c:v>
                </c:pt>
                <c:pt idx="6472">
                  <c:v>7.2399999999999999E-3</c:v>
                </c:pt>
                <c:pt idx="6473">
                  <c:v>6.9199999999999999E-3</c:v>
                </c:pt>
                <c:pt idx="6474">
                  <c:v>6.6100000000000004E-3</c:v>
                </c:pt>
                <c:pt idx="6475">
                  <c:v>6.2399999999999999E-3</c:v>
                </c:pt>
                <c:pt idx="6476">
                  <c:v>6.0299999999999998E-3</c:v>
                </c:pt>
                <c:pt idx="6477">
                  <c:v>5.6600000000000001E-3</c:v>
                </c:pt>
                <c:pt idx="6478">
                  <c:v>5.4000000000000003E-3</c:v>
                </c:pt>
                <c:pt idx="6479">
                  <c:v>4.9800000000000001E-3</c:v>
                </c:pt>
                <c:pt idx="6480">
                  <c:v>4.6100000000000004E-3</c:v>
                </c:pt>
                <c:pt idx="6481">
                  <c:v>4.3400000000000001E-3</c:v>
                </c:pt>
                <c:pt idx="6482">
                  <c:v>4.0299999999999997E-3</c:v>
                </c:pt>
                <c:pt idx="6483">
                  <c:v>3.6099999999999999E-3</c:v>
                </c:pt>
                <c:pt idx="6484">
                  <c:v>3.29E-3</c:v>
                </c:pt>
                <c:pt idx="6485">
                  <c:v>2.9199999999999999E-3</c:v>
                </c:pt>
                <c:pt idx="6486">
                  <c:v>2.5500000000000002E-3</c:v>
                </c:pt>
                <c:pt idx="6487">
                  <c:v>2.1299999999999999E-3</c:v>
                </c:pt>
                <c:pt idx="6488">
                  <c:v>1.81E-3</c:v>
                </c:pt>
                <c:pt idx="6489">
                  <c:v>1.4400000000000001E-3</c:v>
                </c:pt>
                <c:pt idx="6490">
                  <c:v>9.2000000000000003E-4</c:v>
                </c:pt>
                <c:pt idx="6491">
                  <c:v>5.5000000000000003E-4</c:v>
                </c:pt>
                <c:pt idx="6492">
                  <c:v>1.8000000000000001E-4</c:v>
                </c:pt>
                <c:pt idx="6493">
                  <c:v>-2.4000000000000001E-4</c:v>
                </c:pt>
                <c:pt idx="6494">
                  <c:v>-5.5999999999999995E-4</c:v>
                </c:pt>
                <c:pt idx="6495">
                  <c:v>-1.0300000000000001E-3</c:v>
                </c:pt>
                <c:pt idx="6496">
                  <c:v>-1.5100000000000001E-3</c:v>
                </c:pt>
                <c:pt idx="6497">
                  <c:v>-1.82E-3</c:v>
                </c:pt>
                <c:pt idx="6498">
                  <c:v>-2.14E-3</c:v>
                </c:pt>
                <c:pt idx="6499">
                  <c:v>-2.6099999999999999E-3</c:v>
                </c:pt>
                <c:pt idx="6500">
                  <c:v>-2.98E-3</c:v>
                </c:pt>
                <c:pt idx="6501">
                  <c:v>-3.3999999999999998E-3</c:v>
                </c:pt>
                <c:pt idx="6502">
                  <c:v>-3.6700000000000001E-3</c:v>
                </c:pt>
                <c:pt idx="6503">
                  <c:v>-4.1399999999999996E-3</c:v>
                </c:pt>
                <c:pt idx="6504">
                  <c:v>-4.4600000000000004E-3</c:v>
                </c:pt>
                <c:pt idx="6505">
                  <c:v>-4.7699999999999999E-3</c:v>
                </c:pt>
                <c:pt idx="6506">
                  <c:v>-5.0899999999999999E-3</c:v>
                </c:pt>
                <c:pt idx="6507">
                  <c:v>-5.4599999999999996E-3</c:v>
                </c:pt>
                <c:pt idx="6508">
                  <c:v>-5.6699999999999997E-3</c:v>
                </c:pt>
                <c:pt idx="6509">
                  <c:v>-5.9800000000000001E-3</c:v>
                </c:pt>
                <c:pt idx="6510">
                  <c:v>-6.2500000000000003E-3</c:v>
                </c:pt>
                <c:pt idx="6511">
                  <c:v>-6.4099999999999999E-3</c:v>
                </c:pt>
                <c:pt idx="6512">
                  <c:v>-6.5599999999999999E-3</c:v>
                </c:pt>
                <c:pt idx="6513">
                  <c:v>-6.8300000000000001E-3</c:v>
                </c:pt>
                <c:pt idx="6514">
                  <c:v>-6.8300000000000001E-3</c:v>
                </c:pt>
                <c:pt idx="6515">
                  <c:v>-7.0400000000000003E-3</c:v>
                </c:pt>
                <c:pt idx="6516">
                  <c:v>-7.0400000000000003E-3</c:v>
                </c:pt>
                <c:pt idx="6517">
                  <c:v>-7.1999999999999998E-3</c:v>
                </c:pt>
                <c:pt idx="6518">
                  <c:v>-7.1999999999999998E-3</c:v>
                </c:pt>
                <c:pt idx="6519">
                  <c:v>-7.1399999999999996E-3</c:v>
                </c:pt>
                <c:pt idx="6520">
                  <c:v>-7.0899999999999999E-3</c:v>
                </c:pt>
                <c:pt idx="6521">
                  <c:v>-7.0400000000000003E-3</c:v>
                </c:pt>
                <c:pt idx="6522">
                  <c:v>-7.0400000000000003E-3</c:v>
                </c:pt>
                <c:pt idx="6523">
                  <c:v>-6.9300000000000004E-3</c:v>
                </c:pt>
                <c:pt idx="6524">
                  <c:v>-6.9300000000000004E-3</c:v>
                </c:pt>
                <c:pt idx="6525">
                  <c:v>-6.7799999999999996E-3</c:v>
                </c:pt>
                <c:pt idx="6526">
                  <c:v>-6.7200000000000003E-3</c:v>
                </c:pt>
                <c:pt idx="6527">
                  <c:v>-6.62E-3</c:v>
                </c:pt>
                <c:pt idx="6528">
                  <c:v>-6.5599999999999999E-3</c:v>
                </c:pt>
                <c:pt idx="6529">
                  <c:v>-6.4599999999999996E-3</c:v>
                </c:pt>
                <c:pt idx="6530">
                  <c:v>-6.2500000000000003E-3</c:v>
                </c:pt>
                <c:pt idx="6531">
                  <c:v>-6.2500000000000003E-3</c:v>
                </c:pt>
                <c:pt idx="6532">
                  <c:v>-6.2500000000000003E-3</c:v>
                </c:pt>
                <c:pt idx="6533">
                  <c:v>-6.1399999999999996E-3</c:v>
                </c:pt>
                <c:pt idx="6534">
                  <c:v>-6.1399999999999996E-3</c:v>
                </c:pt>
                <c:pt idx="6535">
                  <c:v>-6.0400000000000002E-3</c:v>
                </c:pt>
                <c:pt idx="6536">
                  <c:v>-6.0400000000000002E-3</c:v>
                </c:pt>
                <c:pt idx="6537">
                  <c:v>-6.0400000000000002E-3</c:v>
                </c:pt>
                <c:pt idx="6538">
                  <c:v>-5.9800000000000001E-3</c:v>
                </c:pt>
                <c:pt idx="6539">
                  <c:v>-6.0899999999999999E-3</c:v>
                </c:pt>
                <c:pt idx="6540">
                  <c:v>-6.1999999999999998E-3</c:v>
                </c:pt>
                <c:pt idx="6541">
                  <c:v>-6.1999999999999998E-3</c:v>
                </c:pt>
                <c:pt idx="6542">
                  <c:v>-6.1999999999999998E-3</c:v>
                </c:pt>
                <c:pt idx="6543">
                  <c:v>-6.2500000000000003E-3</c:v>
                </c:pt>
                <c:pt idx="6544">
                  <c:v>-6.3499999999999997E-3</c:v>
                </c:pt>
                <c:pt idx="6545">
                  <c:v>-6.4099999999999999E-3</c:v>
                </c:pt>
                <c:pt idx="6546">
                  <c:v>-6.3499999999999997E-3</c:v>
                </c:pt>
                <c:pt idx="6547">
                  <c:v>-6.3499999999999997E-3</c:v>
                </c:pt>
                <c:pt idx="6548">
                  <c:v>-6.4099999999999999E-3</c:v>
                </c:pt>
                <c:pt idx="6549">
                  <c:v>-6.4599999999999996E-3</c:v>
                </c:pt>
                <c:pt idx="6550">
                  <c:v>-6.4599999999999996E-3</c:v>
                </c:pt>
                <c:pt idx="6551">
                  <c:v>-6.3499999999999997E-3</c:v>
                </c:pt>
                <c:pt idx="6552">
                  <c:v>-6.2500000000000003E-3</c:v>
                </c:pt>
                <c:pt idx="6553">
                  <c:v>-6.1999999999999998E-3</c:v>
                </c:pt>
                <c:pt idx="6554">
                  <c:v>-6.0400000000000002E-3</c:v>
                </c:pt>
                <c:pt idx="6555">
                  <c:v>-5.8799999999999998E-3</c:v>
                </c:pt>
                <c:pt idx="6556">
                  <c:v>-5.6699999999999997E-3</c:v>
                </c:pt>
                <c:pt idx="6557">
                  <c:v>-5.5100000000000001E-3</c:v>
                </c:pt>
                <c:pt idx="6558">
                  <c:v>-5.2500000000000003E-3</c:v>
                </c:pt>
                <c:pt idx="6559">
                  <c:v>-4.9300000000000004E-3</c:v>
                </c:pt>
                <c:pt idx="6560">
                  <c:v>-4.6699999999999997E-3</c:v>
                </c:pt>
                <c:pt idx="6561">
                  <c:v>-4.4000000000000003E-3</c:v>
                </c:pt>
                <c:pt idx="6562">
                  <c:v>-4.0400000000000002E-3</c:v>
                </c:pt>
                <c:pt idx="6563">
                  <c:v>-3.7200000000000002E-3</c:v>
                </c:pt>
                <c:pt idx="6564">
                  <c:v>-3.46E-3</c:v>
                </c:pt>
                <c:pt idx="6565">
                  <c:v>-3.14E-3</c:v>
                </c:pt>
                <c:pt idx="6566">
                  <c:v>-2.8800000000000002E-3</c:v>
                </c:pt>
                <c:pt idx="6567">
                  <c:v>-2.5600000000000002E-3</c:v>
                </c:pt>
                <c:pt idx="6568">
                  <c:v>-2.2399999999999998E-3</c:v>
                </c:pt>
                <c:pt idx="6569">
                  <c:v>-2.0899999999999998E-3</c:v>
                </c:pt>
                <c:pt idx="6570">
                  <c:v>-1.9300000000000001E-3</c:v>
                </c:pt>
                <c:pt idx="6571">
                  <c:v>-1.82E-3</c:v>
                </c:pt>
                <c:pt idx="6572">
                  <c:v>-1.7700000000000001E-3</c:v>
                </c:pt>
                <c:pt idx="6573">
                  <c:v>-1.82E-3</c:v>
                </c:pt>
                <c:pt idx="6574">
                  <c:v>-1.82E-3</c:v>
                </c:pt>
                <c:pt idx="6575">
                  <c:v>-1.9300000000000001E-3</c:v>
                </c:pt>
                <c:pt idx="6576">
                  <c:v>-2.1900000000000001E-3</c:v>
                </c:pt>
                <c:pt idx="6577">
                  <c:v>-2.6099999999999999E-3</c:v>
                </c:pt>
                <c:pt idx="6578">
                  <c:v>-2.9299999999999999E-3</c:v>
                </c:pt>
                <c:pt idx="6579">
                  <c:v>-3.3500000000000001E-3</c:v>
                </c:pt>
                <c:pt idx="6580">
                  <c:v>-3.9300000000000003E-3</c:v>
                </c:pt>
                <c:pt idx="6581">
                  <c:v>-4.6100000000000004E-3</c:v>
                </c:pt>
                <c:pt idx="6582">
                  <c:v>-5.3E-3</c:v>
                </c:pt>
                <c:pt idx="6583">
                  <c:v>-6.0899999999999999E-3</c:v>
                </c:pt>
                <c:pt idx="6584">
                  <c:v>-6.8300000000000001E-3</c:v>
                </c:pt>
                <c:pt idx="6585">
                  <c:v>-7.8300000000000002E-3</c:v>
                </c:pt>
                <c:pt idx="6586">
                  <c:v>-8.6199999999999992E-3</c:v>
                </c:pt>
                <c:pt idx="6587">
                  <c:v>-9.6699999999999998E-3</c:v>
                </c:pt>
                <c:pt idx="6588">
                  <c:v>-1.0619999999999999E-2</c:v>
                </c:pt>
                <c:pt idx="6589">
                  <c:v>-1.157E-2</c:v>
                </c:pt>
                <c:pt idx="6590">
                  <c:v>-1.268E-2</c:v>
                </c:pt>
                <c:pt idx="6591">
                  <c:v>-1.3679999999999999E-2</c:v>
                </c:pt>
                <c:pt idx="6592">
                  <c:v>-1.457E-2</c:v>
                </c:pt>
                <c:pt idx="6593">
                  <c:v>-1.5679999999999999E-2</c:v>
                </c:pt>
                <c:pt idx="6594">
                  <c:v>-1.652E-2</c:v>
                </c:pt>
                <c:pt idx="6595">
                  <c:v>-1.7420000000000001E-2</c:v>
                </c:pt>
                <c:pt idx="6596">
                  <c:v>-1.821E-2</c:v>
                </c:pt>
                <c:pt idx="6597">
                  <c:v>-1.9050000000000001E-2</c:v>
                </c:pt>
                <c:pt idx="6598">
                  <c:v>-1.9789999999999999E-2</c:v>
                </c:pt>
                <c:pt idx="6599">
                  <c:v>-2.0480000000000002E-2</c:v>
                </c:pt>
                <c:pt idx="6600">
                  <c:v>-2.1000000000000001E-2</c:v>
                </c:pt>
                <c:pt idx="6601">
                  <c:v>-2.1579999999999998E-2</c:v>
                </c:pt>
                <c:pt idx="6602">
                  <c:v>-2.1899999999999999E-2</c:v>
                </c:pt>
                <c:pt idx="6603">
                  <c:v>-2.232E-2</c:v>
                </c:pt>
                <c:pt idx="6604">
                  <c:v>-2.248E-2</c:v>
                </c:pt>
                <c:pt idx="6605">
                  <c:v>-2.2689999999999998E-2</c:v>
                </c:pt>
                <c:pt idx="6606">
                  <c:v>-2.2689999999999998E-2</c:v>
                </c:pt>
                <c:pt idx="6607">
                  <c:v>-2.274E-2</c:v>
                </c:pt>
                <c:pt idx="6608">
                  <c:v>-2.2579999999999999E-2</c:v>
                </c:pt>
                <c:pt idx="6609">
                  <c:v>-2.2370000000000001E-2</c:v>
                </c:pt>
                <c:pt idx="6610">
                  <c:v>-2.206E-2</c:v>
                </c:pt>
                <c:pt idx="6611">
                  <c:v>-2.1690000000000001E-2</c:v>
                </c:pt>
                <c:pt idx="6612">
                  <c:v>-2.1420000000000002E-2</c:v>
                </c:pt>
                <c:pt idx="6613">
                  <c:v>-2.1059999999999999E-2</c:v>
                </c:pt>
                <c:pt idx="6614">
                  <c:v>-2.0480000000000002E-2</c:v>
                </c:pt>
                <c:pt idx="6615">
                  <c:v>-0.02</c:v>
                </c:pt>
                <c:pt idx="6616">
                  <c:v>-1.9369999999999998E-2</c:v>
                </c:pt>
                <c:pt idx="6617">
                  <c:v>-1.8790000000000001E-2</c:v>
                </c:pt>
                <c:pt idx="6618">
                  <c:v>-1.8100000000000002E-2</c:v>
                </c:pt>
                <c:pt idx="6619">
                  <c:v>-1.7520000000000001E-2</c:v>
                </c:pt>
                <c:pt idx="6620">
                  <c:v>-1.6840000000000001E-2</c:v>
                </c:pt>
                <c:pt idx="6621">
                  <c:v>-1.6209999999999999E-2</c:v>
                </c:pt>
                <c:pt idx="6622">
                  <c:v>-1.5630000000000002E-2</c:v>
                </c:pt>
                <c:pt idx="6623">
                  <c:v>-1.494E-2</c:v>
                </c:pt>
                <c:pt idx="6624">
                  <c:v>-1.431E-2</c:v>
                </c:pt>
                <c:pt idx="6625">
                  <c:v>-1.363E-2</c:v>
                </c:pt>
                <c:pt idx="6626">
                  <c:v>-1.294E-2</c:v>
                </c:pt>
                <c:pt idx="6627">
                  <c:v>-1.2359999999999999E-2</c:v>
                </c:pt>
                <c:pt idx="6628">
                  <c:v>-1.189E-2</c:v>
                </c:pt>
                <c:pt idx="6629">
                  <c:v>-1.125E-2</c:v>
                </c:pt>
                <c:pt idx="6630">
                  <c:v>-1.073E-2</c:v>
                </c:pt>
                <c:pt idx="6631">
                  <c:v>-1.0149999999999999E-2</c:v>
                </c:pt>
                <c:pt idx="6632">
                  <c:v>-9.6200000000000001E-3</c:v>
                </c:pt>
                <c:pt idx="6633">
                  <c:v>-9.1500000000000001E-3</c:v>
                </c:pt>
                <c:pt idx="6634">
                  <c:v>-8.5699999999999995E-3</c:v>
                </c:pt>
                <c:pt idx="6635">
                  <c:v>-8.1499999999999993E-3</c:v>
                </c:pt>
                <c:pt idx="6636">
                  <c:v>-7.5700000000000003E-3</c:v>
                </c:pt>
                <c:pt idx="6637">
                  <c:v>-7.3499999999999998E-3</c:v>
                </c:pt>
                <c:pt idx="6638">
                  <c:v>-6.8799999999999998E-3</c:v>
                </c:pt>
                <c:pt idx="6639">
                  <c:v>-6.4099999999999999E-3</c:v>
                </c:pt>
                <c:pt idx="6640">
                  <c:v>-6.0899999999999999E-3</c:v>
                </c:pt>
                <c:pt idx="6641">
                  <c:v>-5.62E-3</c:v>
                </c:pt>
                <c:pt idx="6642">
                  <c:v>-5.2500000000000003E-3</c:v>
                </c:pt>
                <c:pt idx="6643">
                  <c:v>-4.8799999999999998E-3</c:v>
                </c:pt>
                <c:pt idx="6644">
                  <c:v>-4.4600000000000004E-3</c:v>
                </c:pt>
                <c:pt idx="6645">
                  <c:v>-4.1900000000000001E-3</c:v>
                </c:pt>
                <c:pt idx="6646">
                  <c:v>-3.82E-3</c:v>
                </c:pt>
                <c:pt idx="6647">
                  <c:v>-3.5100000000000001E-3</c:v>
                </c:pt>
                <c:pt idx="6648">
                  <c:v>-3.0300000000000001E-3</c:v>
                </c:pt>
                <c:pt idx="6649">
                  <c:v>-2.7699999999999999E-3</c:v>
                </c:pt>
                <c:pt idx="6650">
                  <c:v>-2.4499999999999999E-3</c:v>
                </c:pt>
                <c:pt idx="6651">
                  <c:v>-2.1900000000000001E-3</c:v>
                </c:pt>
                <c:pt idx="6652">
                  <c:v>-1.82E-3</c:v>
                </c:pt>
                <c:pt idx="6653">
                  <c:v>-1.56E-3</c:v>
                </c:pt>
                <c:pt idx="6654">
                  <c:v>-1.2999999999999999E-3</c:v>
                </c:pt>
                <c:pt idx="6655">
                  <c:v>-9.7999999999999997E-4</c:v>
                </c:pt>
                <c:pt idx="6656">
                  <c:v>-8.1999999999999998E-4</c:v>
                </c:pt>
                <c:pt idx="6657">
                  <c:v>-5.0000000000000001E-4</c:v>
                </c:pt>
                <c:pt idx="6658">
                  <c:v>-2.9E-4</c:v>
                </c:pt>
                <c:pt idx="6659">
                  <c:v>-1.3999999999999999E-4</c:v>
                </c:pt>
                <c:pt idx="6660">
                  <c:v>2.3000000000000001E-4</c:v>
                </c:pt>
                <c:pt idx="6661">
                  <c:v>3.8999999999999999E-4</c:v>
                </c:pt>
                <c:pt idx="6662">
                  <c:v>5.0000000000000001E-4</c:v>
                </c:pt>
                <c:pt idx="6663">
                  <c:v>7.1000000000000002E-4</c:v>
                </c:pt>
                <c:pt idx="6664">
                  <c:v>8.7000000000000001E-4</c:v>
                </c:pt>
                <c:pt idx="6665">
                  <c:v>1.08E-3</c:v>
                </c:pt>
                <c:pt idx="6666">
                  <c:v>1.2899999999999999E-3</c:v>
                </c:pt>
                <c:pt idx="6667">
                  <c:v>1.39E-3</c:v>
                </c:pt>
                <c:pt idx="6668">
                  <c:v>1.4400000000000001E-3</c:v>
                </c:pt>
                <c:pt idx="6669">
                  <c:v>1.5499999999999999E-3</c:v>
                </c:pt>
                <c:pt idx="6670">
                  <c:v>1.6000000000000001E-3</c:v>
                </c:pt>
                <c:pt idx="6671">
                  <c:v>1.6000000000000001E-3</c:v>
                </c:pt>
                <c:pt idx="6672">
                  <c:v>1.7600000000000001E-3</c:v>
                </c:pt>
                <c:pt idx="6673">
                  <c:v>1.7600000000000001E-3</c:v>
                </c:pt>
                <c:pt idx="6674">
                  <c:v>1.81E-3</c:v>
                </c:pt>
                <c:pt idx="6675">
                  <c:v>1.81E-3</c:v>
                </c:pt>
                <c:pt idx="6676">
                  <c:v>1.7099999999999999E-3</c:v>
                </c:pt>
                <c:pt idx="6677">
                  <c:v>1.6000000000000001E-3</c:v>
                </c:pt>
                <c:pt idx="6678">
                  <c:v>1.6000000000000001E-3</c:v>
                </c:pt>
                <c:pt idx="6679">
                  <c:v>1.5E-3</c:v>
                </c:pt>
                <c:pt idx="6680">
                  <c:v>1.39E-3</c:v>
                </c:pt>
                <c:pt idx="6681">
                  <c:v>1.23E-3</c:v>
                </c:pt>
                <c:pt idx="6682">
                  <c:v>1.0200000000000001E-3</c:v>
                </c:pt>
                <c:pt idx="6683">
                  <c:v>9.7000000000000005E-4</c:v>
                </c:pt>
                <c:pt idx="6684">
                  <c:v>5.9999999999999995E-4</c:v>
                </c:pt>
                <c:pt idx="6685">
                  <c:v>4.4000000000000002E-4</c:v>
                </c:pt>
                <c:pt idx="6686">
                  <c:v>2.3000000000000001E-4</c:v>
                </c:pt>
                <c:pt idx="6687">
                  <c:v>-1.3999999999999999E-4</c:v>
                </c:pt>
                <c:pt idx="6688">
                  <c:v>-4.0000000000000002E-4</c:v>
                </c:pt>
                <c:pt idx="6689">
                  <c:v>-7.2000000000000005E-4</c:v>
                </c:pt>
                <c:pt idx="6690">
                  <c:v>-9.3000000000000005E-4</c:v>
                </c:pt>
                <c:pt idx="6691">
                  <c:v>-1.3500000000000001E-3</c:v>
                </c:pt>
                <c:pt idx="6692">
                  <c:v>-1.66E-3</c:v>
                </c:pt>
                <c:pt idx="6693">
                  <c:v>-2.0300000000000001E-3</c:v>
                </c:pt>
                <c:pt idx="6694">
                  <c:v>-2.2399999999999998E-3</c:v>
                </c:pt>
                <c:pt idx="6695">
                  <c:v>-2.6099999999999999E-3</c:v>
                </c:pt>
                <c:pt idx="6696">
                  <c:v>-2.82E-3</c:v>
                </c:pt>
                <c:pt idx="6697">
                  <c:v>-3.3E-3</c:v>
                </c:pt>
                <c:pt idx="6698">
                  <c:v>-3.5599999999999998E-3</c:v>
                </c:pt>
                <c:pt idx="6699">
                  <c:v>-3.82E-3</c:v>
                </c:pt>
                <c:pt idx="6700">
                  <c:v>-4.0400000000000002E-3</c:v>
                </c:pt>
                <c:pt idx="6701">
                  <c:v>-4.2500000000000003E-3</c:v>
                </c:pt>
                <c:pt idx="6702">
                  <c:v>-4.5100000000000001E-3</c:v>
                </c:pt>
                <c:pt idx="6703">
                  <c:v>-4.7200000000000002E-3</c:v>
                </c:pt>
                <c:pt idx="6704">
                  <c:v>-4.9300000000000004E-3</c:v>
                </c:pt>
                <c:pt idx="6705">
                  <c:v>-5.0400000000000002E-3</c:v>
                </c:pt>
                <c:pt idx="6706">
                  <c:v>-5.0400000000000002E-3</c:v>
                </c:pt>
                <c:pt idx="6707">
                  <c:v>-5.3E-3</c:v>
                </c:pt>
                <c:pt idx="6708">
                  <c:v>-5.3E-3</c:v>
                </c:pt>
                <c:pt idx="6709">
                  <c:v>-5.3499999999999997E-3</c:v>
                </c:pt>
                <c:pt idx="6710">
                  <c:v>-5.3499999999999997E-3</c:v>
                </c:pt>
                <c:pt idx="6711">
                  <c:v>-5.5100000000000001E-3</c:v>
                </c:pt>
                <c:pt idx="6712">
                  <c:v>-5.4099999999999999E-3</c:v>
                </c:pt>
                <c:pt idx="6713">
                  <c:v>-5.4599999999999996E-3</c:v>
                </c:pt>
                <c:pt idx="6714">
                  <c:v>-5.4099999999999999E-3</c:v>
                </c:pt>
                <c:pt idx="6715">
                  <c:v>-5.3499999999999997E-3</c:v>
                </c:pt>
                <c:pt idx="6716">
                  <c:v>-5.3E-3</c:v>
                </c:pt>
                <c:pt idx="6717">
                  <c:v>-5.3E-3</c:v>
                </c:pt>
                <c:pt idx="6718">
                  <c:v>-5.2500000000000003E-3</c:v>
                </c:pt>
                <c:pt idx="6719">
                  <c:v>-5.1900000000000002E-3</c:v>
                </c:pt>
                <c:pt idx="6720">
                  <c:v>-5.1399999999999996E-3</c:v>
                </c:pt>
                <c:pt idx="6721">
                  <c:v>-5.0400000000000002E-3</c:v>
                </c:pt>
                <c:pt idx="6722">
                  <c:v>-4.9300000000000004E-3</c:v>
                </c:pt>
                <c:pt idx="6723">
                  <c:v>-4.9800000000000001E-3</c:v>
                </c:pt>
                <c:pt idx="6724">
                  <c:v>-4.9800000000000001E-3</c:v>
                </c:pt>
                <c:pt idx="6725">
                  <c:v>-4.9300000000000004E-3</c:v>
                </c:pt>
                <c:pt idx="6726">
                  <c:v>-4.9300000000000004E-3</c:v>
                </c:pt>
                <c:pt idx="6727">
                  <c:v>-4.8799999999999998E-3</c:v>
                </c:pt>
                <c:pt idx="6728">
                  <c:v>-4.7699999999999999E-3</c:v>
                </c:pt>
                <c:pt idx="6729">
                  <c:v>-4.7699999999999999E-3</c:v>
                </c:pt>
                <c:pt idx="6730">
                  <c:v>-4.7200000000000002E-3</c:v>
                </c:pt>
                <c:pt idx="6731">
                  <c:v>-4.6699999999999997E-3</c:v>
                </c:pt>
                <c:pt idx="6732">
                  <c:v>-4.6100000000000004E-3</c:v>
                </c:pt>
                <c:pt idx="6733">
                  <c:v>-4.6699999999999997E-3</c:v>
                </c:pt>
                <c:pt idx="6734">
                  <c:v>-4.6100000000000004E-3</c:v>
                </c:pt>
                <c:pt idx="6735">
                  <c:v>-4.6100000000000004E-3</c:v>
                </c:pt>
                <c:pt idx="6736">
                  <c:v>-4.6100000000000004E-3</c:v>
                </c:pt>
                <c:pt idx="6737">
                  <c:v>-4.4000000000000003E-3</c:v>
                </c:pt>
                <c:pt idx="6738">
                  <c:v>-4.3E-3</c:v>
                </c:pt>
                <c:pt idx="6739">
                  <c:v>-4.2500000000000003E-3</c:v>
                </c:pt>
                <c:pt idx="6740">
                  <c:v>-3.9300000000000003E-3</c:v>
                </c:pt>
                <c:pt idx="6741">
                  <c:v>-3.82E-3</c:v>
                </c:pt>
                <c:pt idx="6742">
                  <c:v>-3.5599999999999998E-3</c:v>
                </c:pt>
                <c:pt idx="6743">
                  <c:v>-3.3500000000000001E-3</c:v>
                </c:pt>
                <c:pt idx="6744">
                  <c:v>-3.0300000000000001E-3</c:v>
                </c:pt>
                <c:pt idx="6745">
                  <c:v>-2.8800000000000002E-3</c:v>
                </c:pt>
                <c:pt idx="6746">
                  <c:v>-2.3999999999999998E-3</c:v>
                </c:pt>
                <c:pt idx="6747">
                  <c:v>-2.0300000000000001E-3</c:v>
                </c:pt>
                <c:pt idx="6748">
                  <c:v>-1.66E-3</c:v>
                </c:pt>
                <c:pt idx="6749">
                  <c:v>-1.3500000000000001E-3</c:v>
                </c:pt>
                <c:pt idx="6750">
                  <c:v>-8.7000000000000001E-4</c:v>
                </c:pt>
                <c:pt idx="6751">
                  <c:v>-4.4999999999999999E-4</c:v>
                </c:pt>
                <c:pt idx="6752">
                  <c:v>2.0000000000000002E-5</c:v>
                </c:pt>
                <c:pt idx="6753">
                  <c:v>5.9999999999999995E-4</c:v>
                </c:pt>
                <c:pt idx="6754">
                  <c:v>1.0200000000000001E-3</c:v>
                </c:pt>
                <c:pt idx="6755">
                  <c:v>1.5499999999999999E-3</c:v>
                </c:pt>
                <c:pt idx="6756">
                  <c:v>2.1299999999999999E-3</c:v>
                </c:pt>
                <c:pt idx="6757">
                  <c:v>2.5999999999999999E-3</c:v>
                </c:pt>
                <c:pt idx="6758">
                  <c:v>3.0799999999999998E-3</c:v>
                </c:pt>
                <c:pt idx="6759">
                  <c:v>3.6600000000000001E-3</c:v>
                </c:pt>
                <c:pt idx="6760">
                  <c:v>4.2900000000000004E-3</c:v>
                </c:pt>
                <c:pt idx="6761">
                  <c:v>4.8199999999999996E-3</c:v>
                </c:pt>
                <c:pt idx="6762">
                  <c:v>5.3400000000000001E-3</c:v>
                </c:pt>
                <c:pt idx="6763">
                  <c:v>5.8700000000000002E-3</c:v>
                </c:pt>
                <c:pt idx="6764">
                  <c:v>6.45E-3</c:v>
                </c:pt>
                <c:pt idx="6765">
                  <c:v>6.8700000000000002E-3</c:v>
                </c:pt>
                <c:pt idx="6766">
                  <c:v>7.4000000000000003E-3</c:v>
                </c:pt>
                <c:pt idx="6767">
                  <c:v>7.8700000000000003E-3</c:v>
                </c:pt>
                <c:pt idx="6768">
                  <c:v>8.3499999999999998E-3</c:v>
                </c:pt>
                <c:pt idx="6769">
                  <c:v>8.8199999999999997E-3</c:v>
                </c:pt>
                <c:pt idx="6770">
                  <c:v>9.2999999999999992E-3</c:v>
                </c:pt>
                <c:pt idx="6771">
                  <c:v>9.7199999999999995E-3</c:v>
                </c:pt>
                <c:pt idx="6772">
                  <c:v>1.0030000000000001E-2</c:v>
                </c:pt>
                <c:pt idx="6773">
                  <c:v>1.051E-2</c:v>
                </c:pt>
                <c:pt idx="6774">
                  <c:v>1.0880000000000001E-2</c:v>
                </c:pt>
                <c:pt idx="6775">
                  <c:v>1.119E-2</c:v>
                </c:pt>
                <c:pt idx="6776">
                  <c:v>1.1509999999999999E-2</c:v>
                </c:pt>
                <c:pt idx="6777">
                  <c:v>1.188E-2</c:v>
                </c:pt>
                <c:pt idx="6778">
                  <c:v>1.209E-2</c:v>
                </c:pt>
                <c:pt idx="6779">
                  <c:v>1.23E-2</c:v>
                </c:pt>
                <c:pt idx="6780">
                  <c:v>1.251E-2</c:v>
                </c:pt>
                <c:pt idx="6781">
                  <c:v>1.2670000000000001E-2</c:v>
                </c:pt>
                <c:pt idx="6782">
                  <c:v>1.2880000000000001E-2</c:v>
                </c:pt>
                <c:pt idx="6783">
                  <c:v>1.298E-2</c:v>
                </c:pt>
                <c:pt idx="6784">
                  <c:v>1.2930000000000001E-2</c:v>
                </c:pt>
                <c:pt idx="6785">
                  <c:v>1.2930000000000001E-2</c:v>
                </c:pt>
                <c:pt idx="6786">
                  <c:v>1.304E-2</c:v>
                </c:pt>
                <c:pt idx="6787">
                  <c:v>1.2829999999999999E-2</c:v>
                </c:pt>
                <c:pt idx="6788">
                  <c:v>1.2829999999999999E-2</c:v>
                </c:pt>
                <c:pt idx="6789">
                  <c:v>1.2619999999999999E-2</c:v>
                </c:pt>
                <c:pt idx="6790">
                  <c:v>1.24E-2</c:v>
                </c:pt>
                <c:pt idx="6791">
                  <c:v>1.214E-2</c:v>
                </c:pt>
                <c:pt idx="6792">
                  <c:v>1.188E-2</c:v>
                </c:pt>
                <c:pt idx="6793">
                  <c:v>1.146E-2</c:v>
                </c:pt>
                <c:pt idx="6794">
                  <c:v>1.1089999999999999E-2</c:v>
                </c:pt>
                <c:pt idx="6795">
                  <c:v>1.0670000000000001E-2</c:v>
                </c:pt>
                <c:pt idx="6796">
                  <c:v>1.014E-2</c:v>
                </c:pt>
                <c:pt idx="6797">
                  <c:v>9.7199999999999995E-3</c:v>
                </c:pt>
                <c:pt idx="6798">
                  <c:v>9.0900000000000009E-3</c:v>
                </c:pt>
                <c:pt idx="6799">
                  <c:v>8.5100000000000002E-3</c:v>
                </c:pt>
                <c:pt idx="6800">
                  <c:v>7.8200000000000006E-3</c:v>
                </c:pt>
                <c:pt idx="6801">
                  <c:v>7.1399999999999996E-3</c:v>
                </c:pt>
                <c:pt idx="6802">
                  <c:v>6.45E-3</c:v>
                </c:pt>
                <c:pt idx="6803">
                  <c:v>5.77E-3</c:v>
                </c:pt>
                <c:pt idx="6804">
                  <c:v>5.0299999999999997E-3</c:v>
                </c:pt>
                <c:pt idx="6805">
                  <c:v>4.2399999999999998E-3</c:v>
                </c:pt>
                <c:pt idx="6806">
                  <c:v>3.4499999999999999E-3</c:v>
                </c:pt>
                <c:pt idx="6807">
                  <c:v>2.66E-3</c:v>
                </c:pt>
                <c:pt idx="6808">
                  <c:v>1.97E-3</c:v>
                </c:pt>
                <c:pt idx="6809">
                  <c:v>1.08E-3</c:v>
                </c:pt>
                <c:pt idx="6810">
                  <c:v>2.9E-4</c:v>
                </c:pt>
                <c:pt idx="6811">
                  <c:v>-4.4999999999999999E-4</c:v>
                </c:pt>
                <c:pt idx="6812">
                  <c:v>-1.24E-3</c:v>
                </c:pt>
                <c:pt idx="6813">
                  <c:v>-1.9300000000000001E-3</c:v>
                </c:pt>
                <c:pt idx="6814">
                  <c:v>-2.7699999999999999E-3</c:v>
                </c:pt>
                <c:pt idx="6815">
                  <c:v>-3.6099999999999999E-3</c:v>
                </c:pt>
                <c:pt idx="6816">
                  <c:v>-4.3E-3</c:v>
                </c:pt>
                <c:pt idx="6817">
                  <c:v>-4.9800000000000001E-3</c:v>
                </c:pt>
                <c:pt idx="6818">
                  <c:v>-5.7200000000000003E-3</c:v>
                </c:pt>
                <c:pt idx="6819">
                  <c:v>-6.3499999999999997E-3</c:v>
                </c:pt>
                <c:pt idx="6820">
                  <c:v>-7.0400000000000003E-3</c:v>
                </c:pt>
                <c:pt idx="6821">
                  <c:v>-7.7200000000000003E-3</c:v>
                </c:pt>
                <c:pt idx="6822">
                  <c:v>-8.3599999999999994E-3</c:v>
                </c:pt>
                <c:pt idx="6823">
                  <c:v>-8.94E-3</c:v>
                </c:pt>
                <c:pt idx="6824">
                  <c:v>-9.5700000000000004E-3</c:v>
                </c:pt>
                <c:pt idx="6825">
                  <c:v>-1.0149999999999999E-2</c:v>
                </c:pt>
                <c:pt idx="6826">
                  <c:v>-1.0670000000000001E-2</c:v>
                </c:pt>
                <c:pt idx="6827">
                  <c:v>-1.12E-2</c:v>
                </c:pt>
                <c:pt idx="6828">
                  <c:v>-1.162E-2</c:v>
                </c:pt>
                <c:pt idx="6829">
                  <c:v>-1.2200000000000001E-2</c:v>
                </c:pt>
                <c:pt idx="6830">
                  <c:v>-1.2619999999999999E-2</c:v>
                </c:pt>
                <c:pt idx="6831">
                  <c:v>-1.3050000000000001E-2</c:v>
                </c:pt>
                <c:pt idx="6832">
                  <c:v>-1.341E-2</c:v>
                </c:pt>
                <c:pt idx="6833">
                  <c:v>-1.384E-2</c:v>
                </c:pt>
                <c:pt idx="6834">
                  <c:v>-1.4149999999999999E-2</c:v>
                </c:pt>
                <c:pt idx="6835">
                  <c:v>-1.4420000000000001E-2</c:v>
                </c:pt>
                <c:pt idx="6836">
                  <c:v>-1.468E-2</c:v>
                </c:pt>
                <c:pt idx="6837">
                  <c:v>-1.494E-2</c:v>
                </c:pt>
                <c:pt idx="6838">
                  <c:v>-1.5100000000000001E-2</c:v>
                </c:pt>
                <c:pt idx="6839">
                  <c:v>-1.5310000000000001E-2</c:v>
                </c:pt>
                <c:pt idx="6840">
                  <c:v>-1.5469999999999999E-2</c:v>
                </c:pt>
                <c:pt idx="6841">
                  <c:v>-1.558E-2</c:v>
                </c:pt>
                <c:pt idx="6842">
                  <c:v>-1.5679999999999999E-2</c:v>
                </c:pt>
                <c:pt idx="6843">
                  <c:v>-1.5679999999999999E-2</c:v>
                </c:pt>
                <c:pt idx="6844">
                  <c:v>-1.5679999999999999E-2</c:v>
                </c:pt>
                <c:pt idx="6845">
                  <c:v>-1.5679999999999999E-2</c:v>
                </c:pt>
                <c:pt idx="6846">
                  <c:v>-1.5630000000000002E-2</c:v>
                </c:pt>
                <c:pt idx="6847">
                  <c:v>-1.558E-2</c:v>
                </c:pt>
                <c:pt idx="6848">
                  <c:v>-1.5520000000000001E-2</c:v>
                </c:pt>
                <c:pt idx="6849">
                  <c:v>-1.542E-2</c:v>
                </c:pt>
                <c:pt idx="6850">
                  <c:v>-1.5310000000000001E-2</c:v>
                </c:pt>
                <c:pt idx="6851">
                  <c:v>-1.5100000000000001E-2</c:v>
                </c:pt>
                <c:pt idx="6852">
                  <c:v>-1.4999999999999999E-2</c:v>
                </c:pt>
                <c:pt idx="6853">
                  <c:v>-1.494E-2</c:v>
                </c:pt>
                <c:pt idx="6854">
                  <c:v>-1.478E-2</c:v>
                </c:pt>
                <c:pt idx="6855">
                  <c:v>-1.473E-2</c:v>
                </c:pt>
                <c:pt idx="6856">
                  <c:v>-1.447E-2</c:v>
                </c:pt>
                <c:pt idx="6857">
                  <c:v>-1.447E-2</c:v>
                </c:pt>
                <c:pt idx="6858">
                  <c:v>-1.436E-2</c:v>
                </c:pt>
                <c:pt idx="6859">
                  <c:v>-1.431E-2</c:v>
                </c:pt>
                <c:pt idx="6860">
                  <c:v>-1.426E-2</c:v>
                </c:pt>
                <c:pt idx="6861">
                  <c:v>-1.426E-2</c:v>
                </c:pt>
                <c:pt idx="6862">
                  <c:v>-1.4149999999999999E-2</c:v>
                </c:pt>
                <c:pt idx="6863">
                  <c:v>-1.426E-2</c:v>
                </c:pt>
                <c:pt idx="6864">
                  <c:v>-1.426E-2</c:v>
                </c:pt>
                <c:pt idx="6865">
                  <c:v>-1.426E-2</c:v>
                </c:pt>
                <c:pt idx="6866">
                  <c:v>-1.431E-2</c:v>
                </c:pt>
                <c:pt idx="6867">
                  <c:v>-1.4420000000000001E-2</c:v>
                </c:pt>
                <c:pt idx="6868">
                  <c:v>-1.452E-2</c:v>
                </c:pt>
                <c:pt idx="6869">
                  <c:v>-1.452E-2</c:v>
                </c:pt>
                <c:pt idx="6870">
                  <c:v>-1.457E-2</c:v>
                </c:pt>
                <c:pt idx="6871">
                  <c:v>-1.468E-2</c:v>
                </c:pt>
                <c:pt idx="6872">
                  <c:v>-1.473E-2</c:v>
                </c:pt>
                <c:pt idx="6873">
                  <c:v>-1.473E-2</c:v>
                </c:pt>
                <c:pt idx="6874">
                  <c:v>-1.473E-2</c:v>
                </c:pt>
                <c:pt idx="6875">
                  <c:v>-1.457E-2</c:v>
                </c:pt>
                <c:pt idx="6876">
                  <c:v>-1.447E-2</c:v>
                </c:pt>
                <c:pt idx="6877">
                  <c:v>-1.436E-2</c:v>
                </c:pt>
                <c:pt idx="6878">
                  <c:v>-1.426E-2</c:v>
                </c:pt>
                <c:pt idx="6879">
                  <c:v>-1.405E-2</c:v>
                </c:pt>
                <c:pt idx="6880">
                  <c:v>-1.3780000000000001E-2</c:v>
                </c:pt>
                <c:pt idx="6881">
                  <c:v>-1.341E-2</c:v>
                </c:pt>
                <c:pt idx="6882">
                  <c:v>-1.299E-2</c:v>
                </c:pt>
                <c:pt idx="6883">
                  <c:v>-1.2619999999999999E-2</c:v>
                </c:pt>
                <c:pt idx="6884">
                  <c:v>-1.21E-2</c:v>
                </c:pt>
                <c:pt idx="6885">
                  <c:v>-1.162E-2</c:v>
                </c:pt>
                <c:pt idx="6886">
                  <c:v>-1.099E-2</c:v>
                </c:pt>
                <c:pt idx="6887">
                  <c:v>-1.0410000000000001E-2</c:v>
                </c:pt>
                <c:pt idx="6888">
                  <c:v>-9.6200000000000001E-3</c:v>
                </c:pt>
                <c:pt idx="6889">
                  <c:v>-8.9899999999999997E-3</c:v>
                </c:pt>
                <c:pt idx="6890">
                  <c:v>-8.09E-3</c:v>
                </c:pt>
                <c:pt idx="6891">
                  <c:v>-7.4099999999999999E-3</c:v>
                </c:pt>
                <c:pt idx="6892">
                  <c:v>-6.62E-3</c:v>
                </c:pt>
                <c:pt idx="6893">
                  <c:v>-5.8300000000000001E-3</c:v>
                </c:pt>
                <c:pt idx="6894">
                  <c:v>-4.9300000000000004E-3</c:v>
                </c:pt>
                <c:pt idx="6895">
                  <c:v>-4.1399999999999996E-3</c:v>
                </c:pt>
                <c:pt idx="6896">
                  <c:v>-3.3500000000000001E-3</c:v>
                </c:pt>
                <c:pt idx="6897">
                  <c:v>-2.5600000000000002E-3</c:v>
                </c:pt>
                <c:pt idx="6898">
                  <c:v>-1.72E-3</c:v>
                </c:pt>
                <c:pt idx="6899">
                  <c:v>-1.08E-3</c:v>
                </c:pt>
                <c:pt idx="6900">
                  <c:v>-3.5E-4</c:v>
                </c:pt>
                <c:pt idx="6901">
                  <c:v>2.9E-4</c:v>
                </c:pt>
                <c:pt idx="6902">
                  <c:v>9.7000000000000005E-4</c:v>
                </c:pt>
                <c:pt idx="6903">
                  <c:v>1.5499999999999999E-3</c:v>
                </c:pt>
                <c:pt idx="6904">
                  <c:v>2.0200000000000001E-3</c:v>
                </c:pt>
                <c:pt idx="6905">
                  <c:v>2.5000000000000001E-3</c:v>
                </c:pt>
                <c:pt idx="6906">
                  <c:v>2.97E-3</c:v>
                </c:pt>
                <c:pt idx="6907">
                  <c:v>3.29E-3</c:v>
                </c:pt>
                <c:pt idx="6908">
                  <c:v>3.6600000000000001E-3</c:v>
                </c:pt>
                <c:pt idx="6909">
                  <c:v>3.9699999999999996E-3</c:v>
                </c:pt>
                <c:pt idx="6910">
                  <c:v>4.2900000000000004E-3</c:v>
                </c:pt>
                <c:pt idx="6911">
                  <c:v>4.5500000000000002E-3</c:v>
                </c:pt>
                <c:pt idx="6912">
                  <c:v>4.6100000000000004E-3</c:v>
                </c:pt>
                <c:pt idx="6913">
                  <c:v>4.8199999999999996E-3</c:v>
                </c:pt>
                <c:pt idx="6914">
                  <c:v>5.0800000000000003E-3</c:v>
                </c:pt>
                <c:pt idx="6915">
                  <c:v>5.0800000000000003E-3</c:v>
                </c:pt>
                <c:pt idx="6916">
                  <c:v>5.2399999999999999E-3</c:v>
                </c:pt>
                <c:pt idx="6917">
                  <c:v>5.2900000000000004E-3</c:v>
                </c:pt>
                <c:pt idx="6918">
                  <c:v>5.3400000000000001E-3</c:v>
                </c:pt>
                <c:pt idx="6919">
                  <c:v>5.4000000000000003E-3</c:v>
                </c:pt>
                <c:pt idx="6920">
                  <c:v>5.45E-3</c:v>
                </c:pt>
                <c:pt idx="6921">
                  <c:v>5.4999999999999997E-3</c:v>
                </c:pt>
                <c:pt idx="6922">
                  <c:v>5.6600000000000001E-3</c:v>
                </c:pt>
                <c:pt idx="6923">
                  <c:v>5.6600000000000001E-3</c:v>
                </c:pt>
                <c:pt idx="6924">
                  <c:v>5.6600000000000001E-3</c:v>
                </c:pt>
                <c:pt idx="6925">
                  <c:v>5.77E-3</c:v>
                </c:pt>
                <c:pt idx="6926">
                  <c:v>5.9199999999999999E-3</c:v>
                </c:pt>
                <c:pt idx="6927">
                  <c:v>5.9199999999999999E-3</c:v>
                </c:pt>
                <c:pt idx="6928">
                  <c:v>6.0299999999999998E-3</c:v>
                </c:pt>
                <c:pt idx="6929">
                  <c:v>6.1900000000000002E-3</c:v>
                </c:pt>
                <c:pt idx="6930">
                  <c:v>6.1900000000000002E-3</c:v>
                </c:pt>
                <c:pt idx="6931">
                  <c:v>6.2899999999999996E-3</c:v>
                </c:pt>
                <c:pt idx="6932">
                  <c:v>6.2899999999999996E-3</c:v>
                </c:pt>
                <c:pt idx="6933">
                  <c:v>6.2899999999999996E-3</c:v>
                </c:pt>
                <c:pt idx="6934">
                  <c:v>6.2899999999999996E-3</c:v>
                </c:pt>
                <c:pt idx="6935">
                  <c:v>6.2899999999999996E-3</c:v>
                </c:pt>
                <c:pt idx="6936">
                  <c:v>6.2399999999999999E-3</c:v>
                </c:pt>
                <c:pt idx="6937">
                  <c:v>6.13E-3</c:v>
                </c:pt>
                <c:pt idx="6938">
                  <c:v>6.0299999999999998E-3</c:v>
                </c:pt>
                <c:pt idx="6939">
                  <c:v>5.8700000000000002E-3</c:v>
                </c:pt>
                <c:pt idx="6940">
                  <c:v>5.7099999999999998E-3</c:v>
                </c:pt>
                <c:pt idx="6941">
                  <c:v>5.4999999999999997E-3</c:v>
                </c:pt>
                <c:pt idx="6942">
                  <c:v>5.2900000000000004E-3</c:v>
                </c:pt>
                <c:pt idx="6943">
                  <c:v>5.0299999999999997E-3</c:v>
                </c:pt>
                <c:pt idx="6944">
                  <c:v>4.6100000000000004E-3</c:v>
                </c:pt>
                <c:pt idx="6945">
                  <c:v>4.2900000000000004E-3</c:v>
                </c:pt>
                <c:pt idx="6946">
                  <c:v>3.9199999999999999E-3</c:v>
                </c:pt>
                <c:pt idx="6947">
                  <c:v>3.5500000000000002E-3</c:v>
                </c:pt>
                <c:pt idx="6948">
                  <c:v>3.0300000000000001E-3</c:v>
                </c:pt>
                <c:pt idx="6949">
                  <c:v>2.5999999999999999E-3</c:v>
                </c:pt>
                <c:pt idx="6950">
                  <c:v>2.1299999999999999E-3</c:v>
                </c:pt>
                <c:pt idx="6951">
                  <c:v>1.66E-3</c:v>
                </c:pt>
                <c:pt idx="6952">
                  <c:v>1.34E-3</c:v>
                </c:pt>
                <c:pt idx="6953">
                  <c:v>8.0999999999999996E-4</c:v>
                </c:pt>
                <c:pt idx="6954">
                  <c:v>3.8999999999999999E-4</c:v>
                </c:pt>
                <c:pt idx="6955">
                  <c:v>2.0000000000000002E-5</c:v>
                </c:pt>
                <c:pt idx="6956">
                  <c:v>-3.5E-4</c:v>
                </c:pt>
                <c:pt idx="6957">
                  <c:v>-7.6999999999999996E-4</c:v>
                </c:pt>
                <c:pt idx="6958">
                  <c:v>-1.14E-3</c:v>
                </c:pt>
                <c:pt idx="6959">
                  <c:v>-1.3500000000000001E-3</c:v>
                </c:pt>
                <c:pt idx="6960">
                  <c:v>-1.6100000000000001E-3</c:v>
                </c:pt>
                <c:pt idx="6961">
                  <c:v>-1.8699999999999999E-3</c:v>
                </c:pt>
                <c:pt idx="6962">
                  <c:v>-1.9300000000000001E-3</c:v>
                </c:pt>
                <c:pt idx="6963">
                  <c:v>-1.9300000000000001E-3</c:v>
                </c:pt>
                <c:pt idx="6964">
                  <c:v>-1.9300000000000001E-3</c:v>
                </c:pt>
                <c:pt idx="6965">
                  <c:v>-1.9300000000000001E-3</c:v>
                </c:pt>
                <c:pt idx="6966">
                  <c:v>-1.82E-3</c:v>
                </c:pt>
                <c:pt idx="6967">
                  <c:v>-1.66E-3</c:v>
                </c:pt>
                <c:pt idx="6968">
                  <c:v>-1.5100000000000001E-3</c:v>
                </c:pt>
                <c:pt idx="6969">
                  <c:v>-1.24E-3</c:v>
                </c:pt>
                <c:pt idx="6970">
                  <c:v>-9.3000000000000005E-4</c:v>
                </c:pt>
                <c:pt idx="6971">
                  <c:v>-6.0999999999999997E-4</c:v>
                </c:pt>
                <c:pt idx="6972">
                  <c:v>-1.9000000000000001E-4</c:v>
                </c:pt>
                <c:pt idx="6973">
                  <c:v>1.8000000000000001E-4</c:v>
                </c:pt>
                <c:pt idx="6974">
                  <c:v>5.0000000000000001E-4</c:v>
                </c:pt>
                <c:pt idx="6975">
                  <c:v>9.2000000000000003E-4</c:v>
                </c:pt>
                <c:pt idx="6976">
                  <c:v>1.34E-3</c:v>
                </c:pt>
                <c:pt idx="6977">
                  <c:v>1.7600000000000001E-3</c:v>
                </c:pt>
                <c:pt idx="6978">
                  <c:v>2.1800000000000001E-3</c:v>
                </c:pt>
                <c:pt idx="6979">
                  <c:v>2.5000000000000001E-3</c:v>
                </c:pt>
                <c:pt idx="6980">
                  <c:v>2.97E-3</c:v>
                </c:pt>
                <c:pt idx="6981">
                  <c:v>3.29E-3</c:v>
                </c:pt>
                <c:pt idx="6982">
                  <c:v>3.6099999999999999E-3</c:v>
                </c:pt>
                <c:pt idx="6983">
                  <c:v>3.9199999999999999E-3</c:v>
                </c:pt>
                <c:pt idx="6984">
                  <c:v>4.1799999999999997E-3</c:v>
                </c:pt>
                <c:pt idx="6985">
                  <c:v>4.4000000000000003E-3</c:v>
                </c:pt>
                <c:pt idx="6986">
                  <c:v>4.5500000000000002E-3</c:v>
                </c:pt>
                <c:pt idx="6987">
                  <c:v>4.6600000000000001E-3</c:v>
                </c:pt>
                <c:pt idx="6988">
                  <c:v>4.7600000000000003E-3</c:v>
                </c:pt>
                <c:pt idx="6989">
                  <c:v>4.6600000000000001E-3</c:v>
                </c:pt>
                <c:pt idx="6990">
                  <c:v>4.6600000000000001E-3</c:v>
                </c:pt>
                <c:pt idx="6991">
                  <c:v>4.5500000000000002E-3</c:v>
                </c:pt>
                <c:pt idx="6992">
                  <c:v>4.3400000000000001E-3</c:v>
                </c:pt>
                <c:pt idx="6993">
                  <c:v>4.0800000000000003E-3</c:v>
                </c:pt>
                <c:pt idx="6994">
                  <c:v>3.9699999999999996E-3</c:v>
                </c:pt>
                <c:pt idx="6995">
                  <c:v>3.6099999999999999E-3</c:v>
                </c:pt>
                <c:pt idx="6996">
                  <c:v>3.3400000000000001E-3</c:v>
                </c:pt>
                <c:pt idx="6997">
                  <c:v>2.97E-3</c:v>
                </c:pt>
                <c:pt idx="6998">
                  <c:v>2.66E-3</c:v>
                </c:pt>
                <c:pt idx="6999">
                  <c:v>2.2399999999999998E-3</c:v>
                </c:pt>
                <c:pt idx="7000">
                  <c:v>2.0799999999999998E-3</c:v>
                </c:pt>
                <c:pt idx="7001">
                  <c:v>1.66E-3</c:v>
                </c:pt>
                <c:pt idx="7002">
                  <c:v>1.34E-3</c:v>
                </c:pt>
                <c:pt idx="7003">
                  <c:v>1.0200000000000001E-3</c:v>
                </c:pt>
                <c:pt idx="7004">
                  <c:v>6.4999999999999997E-4</c:v>
                </c:pt>
                <c:pt idx="7005">
                  <c:v>3.8999999999999999E-4</c:v>
                </c:pt>
                <c:pt idx="7006">
                  <c:v>1.2999999999999999E-4</c:v>
                </c:pt>
                <c:pt idx="7007">
                  <c:v>-1.3999999999999999E-4</c:v>
                </c:pt>
                <c:pt idx="7008">
                  <c:v>-3.5E-4</c:v>
                </c:pt>
                <c:pt idx="7009">
                  <c:v>-5.0000000000000001E-4</c:v>
                </c:pt>
                <c:pt idx="7010">
                  <c:v>-6.0999999999999997E-4</c:v>
                </c:pt>
                <c:pt idx="7011">
                  <c:v>-7.2000000000000005E-4</c:v>
                </c:pt>
                <c:pt idx="7012">
                  <c:v>-7.2000000000000005E-4</c:v>
                </c:pt>
                <c:pt idx="7013">
                  <c:v>-8.1999999999999998E-4</c:v>
                </c:pt>
                <c:pt idx="7014">
                  <c:v>-6.6E-4</c:v>
                </c:pt>
                <c:pt idx="7015">
                  <c:v>-6.6E-4</c:v>
                </c:pt>
                <c:pt idx="7016">
                  <c:v>-4.4999999999999999E-4</c:v>
                </c:pt>
                <c:pt idx="7017">
                  <c:v>-2.9E-4</c:v>
                </c:pt>
                <c:pt idx="7018">
                  <c:v>-1.9000000000000001E-4</c:v>
                </c:pt>
                <c:pt idx="7019">
                  <c:v>2.0000000000000002E-5</c:v>
                </c:pt>
                <c:pt idx="7020">
                  <c:v>3.8999999999999999E-4</c:v>
                </c:pt>
                <c:pt idx="7021">
                  <c:v>7.6000000000000004E-4</c:v>
                </c:pt>
                <c:pt idx="7022">
                  <c:v>8.7000000000000001E-4</c:v>
                </c:pt>
                <c:pt idx="7023">
                  <c:v>1.23E-3</c:v>
                </c:pt>
                <c:pt idx="7024">
                  <c:v>1.39E-3</c:v>
                </c:pt>
                <c:pt idx="7025">
                  <c:v>1.7099999999999999E-3</c:v>
                </c:pt>
                <c:pt idx="7026">
                  <c:v>1.97E-3</c:v>
                </c:pt>
                <c:pt idx="7027">
                  <c:v>2.2399999999999998E-3</c:v>
                </c:pt>
                <c:pt idx="7028">
                  <c:v>2.5000000000000001E-3</c:v>
                </c:pt>
                <c:pt idx="7029">
                  <c:v>2.66E-3</c:v>
                </c:pt>
                <c:pt idx="7030">
                  <c:v>2.7599999999999999E-3</c:v>
                </c:pt>
                <c:pt idx="7031">
                  <c:v>2.8700000000000002E-3</c:v>
                </c:pt>
                <c:pt idx="7032">
                  <c:v>3.13E-3</c:v>
                </c:pt>
                <c:pt idx="7033">
                  <c:v>3.13E-3</c:v>
                </c:pt>
                <c:pt idx="7034">
                  <c:v>3.1800000000000001E-3</c:v>
                </c:pt>
                <c:pt idx="7035">
                  <c:v>3.2399999999999998E-3</c:v>
                </c:pt>
                <c:pt idx="7036">
                  <c:v>3.2399999999999998E-3</c:v>
                </c:pt>
                <c:pt idx="7037">
                  <c:v>3.13E-3</c:v>
                </c:pt>
                <c:pt idx="7038">
                  <c:v>3.0799999999999998E-3</c:v>
                </c:pt>
                <c:pt idx="7039">
                  <c:v>2.9199999999999999E-3</c:v>
                </c:pt>
                <c:pt idx="7040">
                  <c:v>2.81E-3</c:v>
                </c:pt>
                <c:pt idx="7041">
                  <c:v>2.5000000000000001E-3</c:v>
                </c:pt>
                <c:pt idx="7042">
                  <c:v>2.3400000000000001E-3</c:v>
                </c:pt>
                <c:pt idx="7043">
                  <c:v>2.1299999999999999E-3</c:v>
                </c:pt>
                <c:pt idx="7044">
                  <c:v>1.8699999999999999E-3</c:v>
                </c:pt>
                <c:pt idx="7045">
                  <c:v>1.5E-3</c:v>
                </c:pt>
                <c:pt idx="7046">
                  <c:v>1.1800000000000001E-3</c:v>
                </c:pt>
                <c:pt idx="7047">
                  <c:v>8.7000000000000001E-4</c:v>
                </c:pt>
                <c:pt idx="7048">
                  <c:v>6.4999999999999997E-4</c:v>
                </c:pt>
                <c:pt idx="7049">
                  <c:v>2.3000000000000001E-4</c:v>
                </c:pt>
                <c:pt idx="7050">
                  <c:v>-3.0000000000000001E-5</c:v>
                </c:pt>
                <c:pt idx="7051">
                  <c:v>-3.5E-4</c:v>
                </c:pt>
                <c:pt idx="7052">
                  <c:v>-6.0999999999999997E-4</c:v>
                </c:pt>
                <c:pt idx="7053">
                  <c:v>-9.3000000000000005E-4</c:v>
                </c:pt>
                <c:pt idx="7054">
                  <c:v>-1.14E-3</c:v>
                </c:pt>
                <c:pt idx="7055">
                  <c:v>-1.3500000000000001E-3</c:v>
                </c:pt>
                <c:pt idx="7056">
                  <c:v>-1.6100000000000001E-3</c:v>
                </c:pt>
                <c:pt idx="7057">
                  <c:v>-1.82E-3</c:v>
                </c:pt>
                <c:pt idx="7058">
                  <c:v>-1.9300000000000001E-3</c:v>
                </c:pt>
                <c:pt idx="7059">
                  <c:v>-2.14E-3</c:v>
                </c:pt>
                <c:pt idx="7060">
                  <c:v>-2.2399999999999998E-3</c:v>
                </c:pt>
                <c:pt idx="7061">
                  <c:v>-2.3500000000000001E-3</c:v>
                </c:pt>
                <c:pt idx="7062">
                  <c:v>-2.4499999999999999E-3</c:v>
                </c:pt>
                <c:pt idx="7063">
                  <c:v>-2.4499999999999999E-3</c:v>
                </c:pt>
                <c:pt idx="7064">
                  <c:v>-2.3999999999999998E-3</c:v>
                </c:pt>
                <c:pt idx="7065">
                  <c:v>-2.4499999999999999E-3</c:v>
                </c:pt>
                <c:pt idx="7066">
                  <c:v>-2.3500000000000001E-3</c:v>
                </c:pt>
                <c:pt idx="7067">
                  <c:v>-2.4499999999999999E-3</c:v>
                </c:pt>
                <c:pt idx="7068">
                  <c:v>-2.3E-3</c:v>
                </c:pt>
                <c:pt idx="7069">
                  <c:v>-2.0899999999999998E-3</c:v>
                </c:pt>
                <c:pt idx="7070">
                  <c:v>-1.98E-3</c:v>
                </c:pt>
                <c:pt idx="7071">
                  <c:v>-1.7700000000000001E-3</c:v>
                </c:pt>
                <c:pt idx="7072">
                  <c:v>-1.6100000000000001E-3</c:v>
                </c:pt>
                <c:pt idx="7073">
                  <c:v>-1.4499999999999999E-3</c:v>
                </c:pt>
                <c:pt idx="7074">
                  <c:v>-1.1900000000000001E-3</c:v>
                </c:pt>
                <c:pt idx="7075">
                  <c:v>-1.0300000000000001E-3</c:v>
                </c:pt>
                <c:pt idx="7076">
                  <c:v>-7.6999999999999996E-4</c:v>
                </c:pt>
                <c:pt idx="7077">
                  <c:v>-4.0000000000000002E-4</c:v>
                </c:pt>
                <c:pt idx="7078">
                  <c:v>-1.9000000000000001E-4</c:v>
                </c:pt>
                <c:pt idx="7079">
                  <c:v>6.9999999999999994E-5</c:v>
                </c:pt>
                <c:pt idx="7080">
                  <c:v>3.4000000000000002E-4</c:v>
                </c:pt>
                <c:pt idx="7081">
                  <c:v>5.9999999999999995E-4</c:v>
                </c:pt>
                <c:pt idx="7082">
                  <c:v>9.2000000000000003E-4</c:v>
                </c:pt>
                <c:pt idx="7083">
                  <c:v>1.1299999999999999E-3</c:v>
                </c:pt>
                <c:pt idx="7084">
                  <c:v>1.5499999999999999E-3</c:v>
                </c:pt>
                <c:pt idx="7085">
                  <c:v>1.8699999999999999E-3</c:v>
                </c:pt>
                <c:pt idx="7086">
                  <c:v>2.2899999999999999E-3</c:v>
                </c:pt>
                <c:pt idx="7087">
                  <c:v>2.66E-3</c:v>
                </c:pt>
                <c:pt idx="7088">
                  <c:v>2.9199999999999999E-3</c:v>
                </c:pt>
                <c:pt idx="7089">
                  <c:v>3.3400000000000001E-3</c:v>
                </c:pt>
                <c:pt idx="7090">
                  <c:v>3.7599999999999999E-3</c:v>
                </c:pt>
                <c:pt idx="7091">
                  <c:v>4.0299999999999997E-3</c:v>
                </c:pt>
                <c:pt idx="7092">
                  <c:v>4.4999999999999997E-3</c:v>
                </c:pt>
                <c:pt idx="7093">
                  <c:v>4.9199999999999999E-3</c:v>
                </c:pt>
                <c:pt idx="7094">
                  <c:v>5.3400000000000001E-3</c:v>
                </c:pt>
                <c:pt idx="7095">
                  <c:v>5.7099999999999998E-3</c:v>
                </c:pt>
                <c:pt idx="7096">
                  <c:v>6.1900000000000002E-3</c:v>
                </c:pt>
                <c:pt idx="7097">
                  <c:v>6.4999999999999997E-3</c:v>
                </c:pt>
                <c:pt idx="7098">
                  <c:v>6.9800000000000001E-3</c:v>
                </c:pt>
                <c:pt idx="7099">
                  <c:v>7.2899999999999996E-3</c:v>
                </c:pt>
                <c:pt idx="7100">
                  <c:v>7.7200000000000003E-3</c:v>
                </c:pt>
                <c:pt idx="7101">
                  <c:v>8.1399999999999997E-3</c:v>
                </c:pt>
                <c:pt idx="7102">
                  <c:v>8.4499999999999992E-3</c:v>
                </c:pt>
                <c:pt idx="7103">
                  <c:v>8.9300000000000004E-3</c:v>
                </c:pt>
                <c:pt idx="7104">
                  <c:v>9.1900000000000003E-3</c:v>
                </c:pt>
                <c:pt idx="7105">
                  <c:v>9.4500000000000001E-3</c:v>
                </c:pt>
                <c:pt idx="7106">
                  <c:v>9.7199999999999995E-3</c:v>
                </c:pt>
                <c:pt idx="7107">
                  <c:v>1.009E-2</c:v>
                </c:pt>
                <c:pt idx="7108">
                  <c:v>1.035E-2</c:v>
                </c:pt>
                <c:pt idx="7109">
                  <c:v>1.051E-2</c:v>
                </c:pt>
                <c:pt idx="7110">
                  <c:v>1.061E-2</c:v>
                </c:pt>
                <c:pt idx="7111">
                  <c:v>1.082E-2</c:v>
                </c:pt>
                <c:pt idx="7112">
                  <c:v>1.098E-2</c:v>
                </c:pt>
                <c:pt idx="7113">
                  <c:v>1.1089999999999999E-2</c:v>
                </c:pt>
                <c:pt idx="7114">
                  <c:v>1.119E-2</c:v>
                </c:pt>
                <c:pt idx="7115">
                  <c:v>1.1140000000000001E-2</c:v>
                </c:pt>
                <c:pt idx="7116">
                  <c:v>1.1299999999999999E-2</c:v>
                </c:pt>
                <c:pt idx="7117">
                  <c:v>1.125E-2</c:v>
                </c:pt>
                <c:pt idx="7118">
                  <c:v>1.125E-2</c:v>
                </c:pt>
                <c:pt idx="7119">
                  <c:v>1.119E-2</c:v>
                </c:pt>
                <c:pt idx="7120">
                  <c:v>1.1140000000000001E-2</c:v>
                </c:pt>
                <c:pt idx="7121">
                  <c:v>1.098E-2</c:v>
                </c:pt>
                <c:pt idx="7122">
                  <c:v>1.093E-2</c:v>
                </c:pt>
                <c:pt idx="7123">
                  <c:v>1.072E-2</c:v>
                </c:pt>
                <c:pt idx="7124">
                  <c:v>1.072E-2</c:v>
                </c:pt>
                <c:pt idx="7125">
                  <c:v>1.035E-2</c:v>
                </c:pt>
                <c:pt idx="7126">
                  <c:v>1.0240000000000001E-2</c:v>
                </c:pt>
                <c:pt idx="7127">
                  <c:v>1.0030000000000001E-2</c:v>
                </c:pt>
                <c:pt idx="7128">
                  <c:v>9.9799999999999993E-3</c:v>
                </c:pt>
                <c:pt idx="7129">
                  <c:v>9.6600000000000002E-3</c:v>
                </c:pt>
                <c:pt idx="7130">
                  <c:v>9.5099999999999994E-3</c:v>
                </c:pt>
                <c:pt idx="7131">
                  <c:v>9.2999999999999992E-3</c:v>
                </c:pt>
                <c:pt idx="7132">
                  <c:v>9.0900000000000009E-3</c:v>
                </c:pt>
                <c:pt idx="7133">
                  <c:v>8.8199999999999997E-3</c:v>
                </c:pt>
                <c:pt idx="7134">
                  <c:v>8.6099999999999996E-3</c:v>
                </c:pt>
                <c:pt idx="7135">
                  <c:v>8.3499999999999998E-3</c:v>
                </c:pt>
                <c:pt idx="7136">
                  <c:v>8.0800000000000004E-3</c:v>
                </c:pt>
                <c:pt idx="7137">
                  <c:v>7.9299999999999995E-3</c:v>
                </c:pt>
                <c:pt idx="7138">
                  <c:v>7.77E-3</c:v>
                </c:pt>
                <c:pt idx="7139">
                  <c:v>7.4999999999999997E-3</c:v>
                </c:pt>
                <c:pt idx="7140">
                  <c:v>7.4000000000000003E-3</c:v>
                </c:pt>
                <c:pt idx="7141">
                  <c:v>7.2399999999999999E-3</c:v>
                </c:pt>
                <c:pt idx="7142">
                  <c:v>6.9800000000000001E-3</c:v>
                </c:pt>
                <c:pt idx="7143">
                  <c:v>6.8199999999999997E-3</c:v>
                </c:pt>
                <c:pt idx="7144">
                  <c:v>6.6600000000000001E-3</c:v>
                </c:pt>
                <c:pt idx="7145">
                  <c:v>6.45E-3</c:v>
                </c:pt>
                <c:pt idx="7146">
                  <c:v>6.2399999999999999E-3</c:v>
                </c:pt>
                <c:pt idx="7147">
                  <c:v>6.13E-3</c:v>
                </c:pt>
                <c:pt idx="7148">
                  <c:v>5.8700000000000002E-3</c:v>
                </c:pt>
                <c:pt idx="7149">
                  <c:v>5.6100000000000004E-3</c:v>
                </c:pt>
                <c:pt idx="7150">
                  <c:v>5.3400000000000001E-3</c:v>
                </c:pt>
                <c:pt idx="7151">
                  <c:v>5.13E-3</c:v>
                </c:pt>
                <c:pt idx="7152">
                  <c:v>4.7600000000000003E-3</c:v>
                </c:pt>
                <c:pt idx="7153">
                  <c:v>4.5500000000000002E-3</c:v>
                </c:pt>
                <c:pt idx="7154">
                  <c:v>4.2399999999999998E-3</c:v>
                </c:pt>
                <c:pt idx="7155">
                  <c:v>3.8700000000000002E-3</c:v>
                </c:pt>
                <c:pt idx="7156">
                  <c:v>3.5500000000000002E-3</c:v>
                </c:pt>
                <c:pt idx="7157">
                  <c:v>3.0799999999999998E-3</c:v>
                </c:pt>
                <c:pt idx="7158">
                  <c:v>2.7599999999999999E-3</c:v>
                </c:pt>
                <c:pt idx="7159">
                  <c:v>2.2399999999999998E-3</c:v>
                </c:pt>
                <c:pt idx="7160">
                  <c:v>1.81E-3</c:v>
                </c:pt>
                <c:pt idx="7161">
                  <c:v>1.23E-3</c:v>
                </c:pt>
                <c:pt idx="7162">
                  <c:v>8.0999999999999996E-4</c:v>
                </c:pt>
                <c:pt idx="7163">
                  <c:v>1.2999999999999999E-4</c:v>
                </c:pt>
                <c:pt idx="7164">
                  <c:v>-3.5E-4</c:v>
                </c:pt>
                <c:pt idx="7165">
                  <c:v>-1.0300000000000001E-3</c:v>
                </c:pt>
                <c:pt idx="7166">
                  <c:v>-1.72E-3</c:v>
                </c:pt>
                <c:pt idx="7167">
                  <c:v>-2.3999999999999998E-3</c:v>
                </c:pt>
                <c:pt idx="7168">
                  <c:v>-3.14E-3</c:v>
                </c:pt>
                <c:pt idx="7169">
                  <c:v>-3.7699999999999999E-3</c:v>
                </c:pt>
                <c:pt idx="7170">
                  <c:v>-4.5100000000000001E-3</c:v>
                </c:pt>
                <c:pt idx="7171">
                  <c:v>-5.3499999999999997E-3</c:v>
                </c:pt>
                <c:pt idx="7172">
                  <c:v>-6.0400000000000002E-3</c:v>
                </c:pt>
                <c:pt idx="7173">
                  <c:v>-6.8799999999999998E-3</c:v>
                </c:pt>
                <c:pt idx="7174">
                  <c:v>-7.62E-3</c:v>
                </c:pt>
                <c:pt idx="7175">
                  <c:v>-8.4600000000000005E-3</c:v>
                </c:pt>
                <c:pt idx="7176">
                  <c:v>-9.1500000000000001E-3</c:v>
                </c:pt>
                <c:pt idx="7177">
                  <c:v>-1.009E-2</c:v>
                </c:pt>
                <c:pt idx="7178">
                  <c:v>-1.073E-2</c:v>
                </c:pt>
                <c:pt idx="7179">
                  <c:v>-1.141E-2</c:v>
                </c:pt>
                <c:pt idx="7180">
                  <c:v>-1.2149999999999999E-2</c:v>
                </c:pt>
                <c:pt idx="7181">
                  <c:v>-1.2840000000000001E-2</c:v>
                </c:pt>
                <c:pt idx="7182">
                  <c:v>-1.341E-2</c:v>
                </c:pt>
                <c:pt idx="7183">
                  <c:v>-1.405E-2</c:v>
                </c:pt>
                <c:pt idx="7184">
                  <c:v>-1.457E-2</c:v>
                </c:pt>
                <c:pt idx="7185">
                  <c:v>-1.4999999999999999E-2</c:v>
                </c:pt>
                <c:pt idx="7186">
                  <c:v>-1.542E-2</c:v>
                </c:pt>
                <c:pt idx="7187">
                  <c:v>-1.584E-2</c:v>
                </c:pt>
                <c:pt idx="7188">
                  <c:v>-1.6049999999999998E-2</c:v>
                </c:pt>
                <c:pt idx="7189">
                  <c:v>-1.6420000000000001E-2</c:v>
                </c:pt>
                <c:pt idx="7190">
                  <c:v>-1.6469999999999999E-2</c:v>
                </c:pt>
                <c:pt idx="7191">
                  <c:v>-1.668E-2</c:v>
                </c:pt>
                <c:pt idx="7192">
                  <c:v>-1.6629999999999999E-2</c:v>
                </c:pt>
                <c:pt idx="7193">
                  <c:v>-1.6629999999999999E-2</c:v>
                </c:pt>
                <c:pt idx="7194">
                  <c:v>-1.6469999999999999E-2</c:v>
                </c:pt>
                <c:pt idx="7195">
                  <c:v>-1.6310000000000002E-2</c:v>
                </c:pt>
                <c:pt idx="7196">
                  <c:v>-1.6E-2</c:v>
                </c:pt>
                <c:pt idx="7197">
                  <c:v>-1.5789999999999998E-2</c:v>
                </c:pt>
                <c:pt idx="7198">
                  <c:v>-1.5310000000000001E-2</c:v>
                </c:pt>
                <c:pt idx="7199">
                  <c:v>-1.478E-2</c:v>
                </c:pt>
                <c:pt idx="7200">
                  <c:v>-1.426E-2</c:v>
                </c:pt>
                <c:pt idx="7201">
                  <c:v>-1.363E-2</c:v>
                </c:pt>
                <c:pt idx="7202">
                  <c:v>-1.294E-2</c:v>
                </c:pt>
                <c:pt idx="7203">
                  <c:v>-1.226E-2</c:v>
                </c:pt>
                <c:pt idx="7204">
                  <c:v>-1.1469999999999999E-2</c:v>
                </c:pt>
                <c:pt idx="7205">
                  <c:v>-1.0670000000000001E-2</c:v>
                </c:pt>
                <c:pt idx="7206">
                  <c:v>-9.9399999999999992E-3</c:v>
                </c:pt>
                <c:pt idx="7207">
                  <c:v>-9.0399999999999994E-3</c:v>
                </c:pt>
                <c:pt idx="7208">
                  <c:v>-8.09E-3</c:v>
                </c:pt>
                <c:pt idx="7209">
                  <c:v>-7.3499999999999998E-3</c:v>
                </c:pt>
                <c:pt idx="7210">
                  <c:v>-6.4099999999999999E-3</c:v>
                </c:pt>
                <c:pt idx="7211">
                  <c:v>-5.62E-3</c:v>
                </c:pt>
                <c:pt idx="7212">
                  <c:v>-4.7200000000000002E-3</c:v>
                </c:pt>
                <c:pt idx="7213">
                  <c:v>-3.8800000000000002E-3</c:v>
                </c:pt>
                <c:pt idx="7214">
                  <c:v>-3.1900000000000001E-3</c:v>
                </c:pt>
                <c:pt idx="7215">
                  <c:v>-2.3999999999999998E-3</c:v>
                </c:pt>
                <c:pt idx="7216">
                  <c:v>-1.72E-3</c:v>
                </c:pt>
                <c:pt idx="7217">
                  <c:v>-1.0300000000000001E-3</c:v>
                </c:pt>
                <c:pt idx="7218">
                  <c:v>-3.5E-4</c:v>
                </c:pt>
                <c:pt idx="7219">
                  <c:v>1.2999999999999999E-4</c:v>
                </c:pt>
                <c:pt idx="7220">
                  <c:v>5.9999999999999995E-4</c:v>
                </c:pt>
                <c:pt idx="7221">
                  <c:v>1.0200000000000001E-3</c:v>
                </c:pt>
                <c:pt idx="7222">
                  <c:v>1.34E-3</c:v>
                </c:pt>
                <c:pt idx="7223">
                  <c:v>1.5499999999999999E-3</c:v>
                </c:pt>
                <c:pt idx="7224">
                  <c:v>1.8699999999999999E-3</c:v>
                </c:pt>
                <c:pt idx="7225">
                  <c:v>1.92E-3</c:v>
                </c:pt>
                <c:pt idx="7226">
                  <c:v>2.0200000000000001E-3</c:v>
                </c:pt>
                <c:pt idx="7227">
                  <c:v>2.0200000000000001E-3</c:v>
                </c:pt>
                <c:pt idx="7228">
                  <c:v>1.97E-3</c:v>
                </c:pt>
                <c:pt idx="7229">
                  <c:v>1.81E-3</c:v>
                </c:pt>
                <c:pt idx="7230">
                  <c:v>1.7600000000000001E-3</c:v>
                </c:pt>
                <c:pt idx="7231">
                  <c:v>1.39E-3</c:v>
                </c:pt>
                <c:pt idx="7232">
                  <c:v>1.1800000000000001E-3</c:v>
                </c:pt>
                <c:pt idx="7233">
                  <c:v>8.7000000000000001E-4</c:v>
                </c:pt>
                <c:pt idx="7234">
                  <c:v>5.5000000000000003E-4</c:v>
                </c:pt>
                <c:pt idx="7235">
                  <c:v>1.2999999999999999E-4</c:v>
                </c:pt>
                <c:pt idx="7236">
                  <c:v>-2.4000000000000001E-4</c:v>
                </c:pt>
                <c:pt idx="7237">
                  <c:v>-6.0999999999999997E-4</c:v>
                </c:pt>
                <c:pt idx="7238">
                  <c:v>-9.7999999999999997E-4</c:v>
                </c:pt>
                <c:pt idx="7239">
                  <c:v>-1.3500000000000001E-3</c:v>
                </c:pt>
                <c:pt idx="7240">
                  <c:v>-1.7700000000000001E-3</c:v>
                </c:pt>
                <c:pt idx="7241">
                  <c:v>-2.1900000000000001E-3</c:v>
                </c:pt>
                <c:pt idx="7242">
                  <c:v>-2.3999999999999998E-3</c:v>
                </c:pt>
                <c:pt idx="7243">
                  <c:v>-2.7699999999999999E-3</c:v>
                </c:pt>
                <c:pt idx="7244">
                  <c:v>-3.0300000000000001E-3</c:v>
                </c:pt>
                <c:pt idx="7245">
                  <c:v>-3.1900000000000001E-3</c:v>
                </c:pt>
                <c:pt idx="7246">
                  <c:v>-3.3500000000000001E-3</c:v>
                </c:pt>
                <c:pt idx="7247">
                  <c:v>-3.3999999999999998E-3</c:v>
                </c:pt>
                <c:pt idx="7248">
                  <c:v>-3.46E-3</c:v>
                </c:pt>
                <c:pt idx="7249">
                  <c:v>-3.5100000000000001E-3</c:v>
                </c:pt>
                <c:pt idx="7250">
                  <c:v>-3.3999999999999998E-3</c:v>
                </c:pt>
                <c:pt idx="7251">
                  <c:v>-3.3E-3</c:v>
                </c:pt>
                <c:pt idx="7252">
                  <c:v>-3.14E-3</c:v>
                </c:pt>
                <c:pt idx="7253">
                  <c:v>-2.98E-3</c:v>
                </c:pt>
                <c:pt idx="7254">
                  <c:v>-2.7200000000000002E-3</c:v>
                </c:pt>
                <c:pt idx="7255">
                  <c:v>-2.3999999999999998E-3</c:v>
                </c:pt>
                <c:pt idx="7256">
                  <c:v>-2.0899999999999998E-3</c:v>
                </c:pt>
                <c:pt idx="7257">
                  <c:v>-1.72E-3</c:v>
                </c:pt>
                <c:pt idx="7258">
                  <c:v>-1.2999999999999999E-3</c:v>
                </c:pt>
                <c:pt idx="7259">
                  <c:v>-8.7000000000000001E-4</c:v>
                </c:pt>
                <c:pt idx="7260">
                  <c:v>-4.4999999999999999E-4</c:v>
                </c:pt>
                <c:pt idx="7261">
                  <c:v>2.0000000000000002E-5</c:v>
                </c:pt>
                <c:pt idx="7262">
                  <c:v>3.8999999999999999E-4</c:v>
                </c:pt>
                <c:pt idx="7263">
                  <c:v>8.7000000000000001E-4</c:v>
                </c:pt>
                <c:pt idx="7264">
                  <c:v>1.2899999999999999E-3</c:v>
                </c:pt>
                <c:pt idx="7265">
                  <c:v>1.5499999999999999E-3</c:v>
                </c:pt>
                <c:pt idx="7266">
                  <c:v>2.0200000000000001E-3</c:v>
                </c:pt>
                <c:pt idx="7267">
                  <c:v>2.2899999999999999E-3</c:v>
                </c:pt>
                <c:pt idx="7268">
                  <c:v>2.5500000000000002E-3</c:v>
                </c:pt>
                <c:pt idx="7269">
                  <c:v>2.7599999999999999E-3</c:v>
                </c:pt>
                <c:pt idx="7270">
                  <c:v>3.0300000000000001E-3</c:v>
                </c:pt>
                <c:pt idx="7271">
                  <c:v>3.13E-3</c:v>
                </c:pt>
                <c:pt idx="7272">
                  <c:v>3.1800000000000001E-3</c:v>
                </c:pt>
                <c:pt idx="7273">
                  <c:v>3.0799999999999998E-3</c:v>
                </c:pt>
                <c:pt idx="7274">
                  <c:v>3.0799999999999998E-3</c:v>
                </c:pt>
                <c:pt idx="7275">
                  <c:v>2.9199999999999999E-3</c:v>
                </c:pt>
                <c:pt idx="7276">
                  <c:v>2.7100000000000002E-3</c:v>
                </c:pt>
                <c:pt idx="7277">
                  <c:v>2.5500000000000002E-3</c:v>
                </c:pt>
                <c:pt idx="7278">
                  <c:v>2.2399999999999998E-3</c:v>
                </c:pt>
                <c:pt idx="7279">
                  <c:v>1.92E-3</c:v>
                </c:pt>
                <c:pt idx="7280">
                  <c:v>1.4400000000000001E-3</c:v>
                </c:pt>
                <c:pt idx="7281">
                  <c:v>1.0200000000000001E-3</c:v>
                </c:pt>
                <c:pt idx="7282">
                  <c:v>6.4999999999999997E-4</c:v>
                </c:pt>
                <c:pt idx="7283">
                  <c:v>2.0000000000000002E-5</c:v>
                </c:pt>
                <c:pt idx="7284">
                  <c:v>-5.5999999999999995E-4</c:v>
                </c:pt>
                <c:pt idx="7285">
                  <c:v>-1.1900000000000001E-3</c:v>
                </c:pt>
                <c:pt idx="7286">
                  <c:v>-1.72E-3</c:v>
                </c:pt>
                <c:pt idx="7287">
                  <c:v>-2.3999999999999998E-3</c:v>
                </c:pt>
                <c:pt idx="7288">
                  <c:v>-3.0899999999999999E-3</c:v>
                </c:pt>
                <c:pt idx="7289">
                  <c:v>-3.6099999999999999E-3</c:v>
                </c:pt>
                <c:pt idx="7290">
                  <c:v>-4.1900000000000001E-3</c:v>
                </c:pt>
                <c:pt idx="7291">
                  <c:v>-4.8799999999999998E-3</c:v>
                </c:pt>
                <c:pt idx="7292">
                  <c:v>-5.4099999999999999E-3</c:v>
                </c:pt>
                <c:pt idx="7293">
                  <c:v>-6.0400000000000002E-3</c:v>
                </c:pt>
                <c:pt idx="7294">
                  <c:v>-6.4599999999999996E-3</c:v>
                </c:pt>
                <c:pt idx="7295">
                  <c:v>-7.0400000000000003E-3</c:v>
                </c:pt>
                <c:pt idx="7296">
                  <c:v>-7.5700000000000003E-3</c:v>
                </c:pt>
                <c:pt idx="7297">
                  <c:v>-7.8799999999999999E-3</c:v>
                </c:pt>
                <c:pt idx="7298">
                  <c:v>-8.2500000000000004E-3</c:v>
                </c:pt>
                <c:pt idx="7299">
                  <c:v>-8.7200000000000003E-3</c:v>
                </c:pt>
                <c:pt idx="7300">
                  <c:v>-8.9899999999999997E-3</c:v>
                </c:pt>
                <c:pt idx="7301">
                  <c:v>-9.2499999999999995E-3</c:v>
                </c:pt>
                <c:pt idx="7302">
                  <c:v>-9.4599999999999997E-3</c:v>
                </c:pt>
                <c:pt idx="7303">
                  <c:v>-9.6699999999999998E-3</c:v>
                </c:pt>
                <c:pt idx="7304">
                  <c:v>-9.7800000000000005E-3</c:v>
                </c:pt>
                <c:pt idx="7305">
                  <c:v>-9.8300000000000002E-3</c:v>
                </c:pt>
                <c:pt idx="7306">
                  <c:v>-9.8799999999999999E-3</c:v>
                </c:pt>
                <c:pt idx="7307">
                  <c:v>-9.8799999999999999E-3</c:v>
                </c:pt>
                <c:pt idx="7308">
                  <c:v>-9.7300000000000008E-3</c:v>
                </c:pt>
                <c:pt idx="7309">
                  <c:v>-9.7800000000000005E-3</c:v>
                </c:pt>
                <c:pt idx="7310">
                  <c:v>-9.5700000000000004E-3</c:v>
                </c:pt>
                <c:pt idx="7311">
                  <c:v>-9.4599999999999997E-3</c:v>
                </c:pt>
                <c:pt idx="7312">
                  <c:v>-9.2999999999999992E-3</c:v>
                </c:pt>
                <c:pt idx="7313">
                  <c:v>-9.1500000000000001E-3</c:v>
                </c:pt>
                <c:pt idx="7314">
                  <c:v>-8.8299999999999993E-3</c:v>
                </c:pt>
                <c:pt idx="7315">
                  <c:v>-8.7200000000000003E-3</c:v>
                </c:pt>
                <c:pt idx="7316">
                  <c:v>-8.5100000000000002E-3</c:v>
                </c:pt>
                <c:pt idx="7317">
                  <c:v>-8.3000000000000001E-3</c:v>
                </c:pt>
                <c:pt idx="7318">
                  <c:v>-7.9299999999999995E-3</c:v>
                </c:pt>
                <c:pt idx="7319">
                  <c:v>-7.6699999999999997E-3</c:v>
                </c:pt>
                <c:pt idx="7320">
                  <c:v>-7.2500000000000004E-3</c:v>
                </c:pt>
                <c:pt idx="7321">
                  <c:v>-7.0400000000000003E-3</c:v>
                </c:pt>
                <c:pt idx="7322">
                  <c:v>-6.8300000000000001E-3</c:v>
                </c:pt>
                <c:pt idx="7323">
                  <c:v>-6.4599999999999996E-3</c:v>
                </c:pt>
                <c:pt idx="7324">
                  <c:v>-6.0899999999999999E-3</c:v>
                </c:pt>
                <c:pt idx="7325">
                  <c:v>-5.8300000000000001E-3</c:v>
                </c:pt>
                <c:pt idx="7326">
                  <c:v>-5.5100000000000001E-3</c:v>
                </c:pt>
                <c:pt idx="7327">
                  <c:v>-5.1399999999999996E-3</c:v>
                </c:pt>
                <c:pt idx="7328">
                  <c:v>-4.8300000000000001E-3</c:v>
                </c:pt>
                <c:pt idx="7329">
                  <c:v>-4.5100000000000001E-3</c:v>
                </c:pt>
                <c:pt idx="7330">
                  <c:v>-4.1900000000000001E-3</c:v>
                </c:pt>
                <c:pt idx="7331">
                  <c:v>-3.9300000000000003E-3</c:v>
                </c:pt>
                <c:pt idx="7332">
                  <c:v>-3.5100000000000001E-3</c:v>
                </c:pt>
                <c:pt idx="7333">
                  <c:v>-3.3E-3</c:v>
                </c:pt>
                <c:pt idx="7334">
                  <c:v>-2.9299999999999999E-3</c:v>
                </c:pt>
                <c:pt idx="7335">
                  <c:v>-2.5600000000000002E-3</c:v>
                </c:pt>
                <c:pt idx="7336">
                  <c:v>-2.2399999999999998E-3</c:v>
                </c:pt>
                <c:pt idx="7337">
                  <c:v>-2.0300000000000001E-3</c:v>
                </c:pt>
                <c:pt idx="7338">
                  <c:v>-1.72E-3</c:v>
                </c:pt>
                <c:pt idx="7339">
                  <c:v>-1.4499999999999999E-3</c:v>
                </c:pt>
                <c:pt idx="7340">
                  <c:v>-1.08E-3</c:v>
                </c:pt>
                <c:pt idx="7341">
                  <c:v>-7.6999999999999996E-4</c:v>
                </c:pt>
                <c:pt idx="7342">
                  <c:v>-5.5999999999999995E-4</c:v>
                </c:pt>
                <c:pt idx="7343">
                  <c:v>-3.5E-4</c:v>
                </c:pt>
                <c:pt idx="7344">
                  <c:v>-3.0000000000000001E-5</c:v>
                </c:pt>
                <c:pt idx="7345">
                  <c:v>1.2999999999999999E-4</c:v>
                </c:pt>
                <c:pt idx="7346">
                  <c:v>3.8999999999999999E-4</c:v>
                </c:pt>
                <c:pt idx="7347">
                  <c:v>5.5000000000000003E-4</c:v>
                </c:pt>
                <c:pt idx="7348">
                  <c:v>8.7000000000000001E-4</c:v>
                </c:pt>
                <c:pt idx="7349">
                  <c:v>1.08E-3</c:v>
                </c:pt>
                <c:pt idx="7350">
                  <c:v>1.1299999999999999E-3</c:v>
                </c:pt>
                <c:pt idx="7351">
                  <c:v>1.2899999999999999E-3</c:v>
                </c:pt>
                <c:pt idx="7352">
                  <c:v>1.39E-3</c:v>
                </c:pt>
                <c:pt idx="7353">
                  <c:v>1.5499999999999999E-3</c:v>
                </c:pt>
                <c:pt idx="7354">
                  <c:v>1.6000000000000001E-3</c:v>
                </c:pt>
                <c:pt idx="7355">
                  <c:v>1.7600000000000001E-3</c:v>
                </c:pt>
                <c:pt idx="7356">
                  <c:v>1.8699999999999999E-3</c:v>
                </c:pt>
                <c:pt idx="7357">
                  <c:v>1.8699999999999999E-3</c:v>
                </c:pt>
                <c:pt idx="7358">
                  <c:v>1.92E-3</c:v>
                </c:pt>
                <c:pt idx="7359">
                  <c:v>1.97E-3</c:v>
                </c:pt>
                <c:pt idx="7360">
                  <c:v>1.97E-3</c:v>
                </c:pt>
                <c:pt idx="7361">
                  <c:v>2.1299999999999999E-3</c:v>
                </c:pt>
                <c:pt idx="7362">
                  <c:v>2.0799999999999998E-3</c:v>
                </c:pt>
                <c:pt idx="7363">
                  <c:v>2.0200000000000001E-3</c:v>
                </c:pt>
                <c:pt idx="7364">
                  <c:v>2.0200000000000001E-3</c:v>
                </c:pt>
                <c:pt idx="7365">
                  <c:v>2.0799999999999998E-3</c:v>
                </c:pt>
                <c:pt idx="7366">
                  <c:v>1.97E-3</c:v>
                </c:pt>
                <c:pt idx="7367">
                  <c:v>2.0799999999999998E-3</c:v>
                </c:pt>
                <c:pt idx="7368">
                  <c:v>2.0799999999999998E-3</c:v>
                </c:pt>
                <c:pt idx="7369">
                  <c:v>1.92E-3</c:v>
                </c:pt>
                <c:pt idx="7370">
                  <c:v>1.8699999999999999E-3</c:v>
                </c:pt>
                <c:pt idx="7371">
                  <c:v>1.8699999999999999E-3</c:v>
                </c:pt>
                <c:pt idx="7372">
                  <c:v>1.92E-3</c:v>
                </c:pt>
                <c:pt idx="7373">
                  <c:v>1.92E-3</c:v>
                </c:pt>
                <c:pt idx="7374">
                  <c:v>1.8699999999999999E-3</c:v>
                </c:pt>
                <c:pt idx="7375">
                  <c:v>1.8699999999999999E-3</c:v>
                </c:pt>
                <c:pt idx="7376">
                  <c:v>1.8699999999999999E-3</c:v>
                </c:pt>
                <c:pt idx="7377">
                  <c:v>1.81E-3</c:v>
                </c:pt>
                <c:pt idx="7378">
                  <c:v>1.92E-3</c:v>
                </c:pt>
                <c:pt idx="7379">
                  <c:v>1.7600000000000001E-3</c:v>
                </c:pt>
                <c:pt idx="7380">
                  <c:v>1.7600000000000001E-3</c:v>
                </c:pt>
                <c:pt idx="7381">
                  <c:v>1.81E-3</c:v>
                </c:pt>
                <c:pt idx="7382">
                  <c:v>1.81E-3</c:v>
                </c:pt>
                <c:pt idx="7383">
                  <c:v>1.7600000000000001E-3</c:v>
                </c:pt>
                <c:pt idx="7384">
                  <c:v>1.7099999999999999E-3</c:v>
                </c:pt>
                <c:pt idx="7385">
                  <c:v>1.6000000000000001E-3</c:v>
                </c:pt>
                <c:pt idx="7386">
                  <c:v>1.6000000000000001E-3</c:v>
                </c:pt>
                <c:pt idx="7387">
                  <c:v>1.66E-3</c:v>
                </c:pt>
                <c:pt idx="7388">
                  <c:v>1.66E-3</c:v>
                </c:pt>
                <c:pt idx="7389">
                  <c:v>1.4400000000000001E-3</c:v>
                </c:pt>
                <c:pt idx="7390">
                  <c:v>1.4400000000000001E-3</c:v>
                </c:pt>
                <c:pt idx="7391">
                  <c:v>1.4400000000000001E-3</c:v>
                </c:pt>
                <c:pt idx="7392">
                  <c:v>1.34E-3</c:v>
                </c:pt>
                <c:pt idx="7393">
                  <c:v>1.2899999999999999E-3</c:v>
                </c:pt>
                <c:pt idx="7394">
                  <c:v>1.23E-3</c:v>
                </c:pt>
                <c:pt idx="7395">
                  <c:v>1.1299999999999999E-3</c:v>
                </c:pt>
                <c:pt idx="7396">
                  <c:v>1.08E-3</c:v>
                </c:pt>
                <c:pt idx="7397">
                  <c:v>9.7000000000000005E-4</c:v>
                </c:pt>
                <c:pt idx="7398">
                  <c:v>8.7000000000000001E-4</c:v>
                </c:pt>
                <c:pt idx="7399">
                  <c:v>7.6000000000000004E-4</c:v>
                </c:pt>
                <c:pt idx="7400">
                  <c:v>6.4999999999999997E-4</c:v>
                </c:pt>
                <c:pt idx="7401">
                  <c:v>6.4999999999999997E-4</c:v>
                </c:pt>
                <c:pt idx="7402">
                  <c:v>5.0000000000000001E-4</c:v>
                </c:pt>
                <c:pt idx="7403">
                  <c:v>3.8999999999999999E-4</c:v>
                </c:pt>
                <c:pt idx="7404">
                  <c:v>3.4000000000000002E-4</c:v>
                </c:pt>
                <c:pt idx="7405">
                  <c:v>6.9999999999999994E-5</c:v>
                </c:pt>
                <c:pt idx="7406">
                  <c:v>1.2999999999999999E-4</c:v>
                </c:pt>
                <c:pt idx="7407">
                  <c:v>2.0000000000000002E-5</c:v>
                </c:pt>
                <c:pt idx="7408">
                  <c:v>-1.3999999999999999E-4</c:v>
                </c:pt>
                <c:pt idx="7409">
                  <c:v>-1.9000000000000001E-4</c:v>
                </c:pt>
                <c:pt idx="7410">
                  <c:v>-3.5E-4</c:v>
                </c:pt>
                <c:pt idx="7411">
                  <c:v>-4.0000000000000002E-4</c:v>
                </c:pt>
                <c:pt idx="7412">
                  <c:v>-5.0000000000000001E-4</c:v>
                </c:pt>
                <c:pt idx="7413">
                  <c:v>-5.0000000000000001E-4</c:v>
                </c:pt>
                <c:pt idx="7414">
                  <c:v>-7.6999999999999996E-4</c:v>
                </c:pt>
                <c:pt idx="7415">
                  <c:v>-8.1999999999999998E-4</c:v>
                </c:pt>
                <c:pt idx="7416">
                  <c:v>-1.0300000000000001E-3</c:v>
                </c:pt>
                <c:pt idx="7417">
                  <c:v>-1.14E-3</c:v>
                </c:pt>
                <c:pt idx="7418">
                  <c:v>-1.3500000000000001E-3</c:v>
                </c:pt>
                <c:pt idx="7419">
                  <c:v>-1.6100000000000001E-3</c:v>
                </c:pt>
                <c:pt idx="7420">
                  <c:v>-1.7700000000000001E-3</c:v>
                </c:pt>
                <c:pt idx="7421">
                  <c:v>-2.0300000000000001E-3</c:v>
                </c:pt>
                <c:pt idx="7422">
                  <c:v>-2.1900000000000001E-3</c:v>
                </c:pt>
                <c:pt idx="7423">
                  <c:v>-2.5100000000000001E-3</c:v>
                </c:pt>
                <c:pt idx="7424">
                  <c:v>-2.7699999999999999E-3</c:v>
                </c:pt>
                <c:pt idx="7425">
                  <c:v>-3.14E-3</c:v>
                </c:pt>
                <c:pt idx="7426">
                  <c:v>-3.3E-3</c:v>
                </c:pt>
                <c:pt idx="7427">
                  <c:v>-3.7200000000000002E-3</c:v>
                </c:pt>
                <c:pt idx="7428">
                  <c:v>-4.0899999999999999E-3</c:v>
                </c:pt>
                <c:pt idx="7429">
                  <c:v>-4.4000000000000003E-3</c:v>
                </c:pt>
                <c:pt idx="7430">
                  <c:v>-4.8799999999999998E-3</c:v>
                </c:pt>
                <c:pt idx="7431">
                  <c:v>-5.2500000000000003E-3</c:v>
                </c:pt>
                <c:pt idx="7432">
                  <c:v>-5.62E-3</c:v>
                </c:pt>
                <c:pt idx="7433">
                  <c:v>-6.0899999999999999E-3</c:v>
                </c:pt>
                <c:pt idx="7434">
                  <c:v>-6.62E-3</c:v>
                </c:pt>
                <c:pt idx="7435">
                  <c:v>-7.0400000000000003E-3</c:v>
                </c:pt>
                <c:pt idx="7436">
                  <c:v>-7.4599999999999996E-3</c:v>
                </c:pt>
                <c:pt idx="7437">
                  <c:v>-7.8799999999999999E-3</c:v>
                </c:pt>
                <c:pt idx="7438">
                  <c:v>-8.3000000000000001E-3</c:v>
                </c:pt>
                <c:pt idx="7439">
                  <c:v>-8.8299999999999993E-3</c:v>
                </c:pt>
                <c:pt idx="7440">
                  <c:v>-9.0900000000000009E-3</c:v>
                </c:pt>
                <c:pt idx="7441">
                  <c:v>-9.5200000000000007E-3</c:v>
                </c:pt>
                <c:pt idx="7442">
                  <c:v>-9.7800000000000005E-3</c:v>
                </c:pt>
                <c:pt idx="7443">
                  <c:v>-1.0200000000000001E-2</c:v>
                </c:pt>
                <c:pt idx="7444">
                  <c:v>-1.0460000000000001E-2</c:v>
                </c:pt>
                <c:pt idx="7445">
                  <c:v>-1.073E-2</c:v>
                </c:pt>
                <c:pt idx="7446">
                  <c:v>-1.089E-2</c:v>
                </c:pt>
                <c:pt idx="7447">
                  <c:v>-1.1039999999999999E-2</c:v>
                </c:pt>
                <c:pt idx="7448">
                  <c:v>-1.125E-2</c:v>
                </c:pt>
                <c:pt idx="7449">
                  <c:v>-1.136E-2</c:v>
                </c:pt>
                <c:pt idx="7450">
                  <c:v>-1.141E-2</c:v>
                </c:pt>
                <c:pt idx="7451">
                  <c:v>-1.1469999999999999E-2</c:v>
                </c:pt>
                <c:pt idx="7452">
                  <c:v>-1.141E-2</c:v>
                </c:pt>
                <c:pt idx="7453">
                  <c:v>-1.1310000000000001E-2</c:v>
                </c:pt>
                <c:pt idx="7454">
                  <c:v>-1.125E-2</c:v>
                </c:pt>
                <c:pt idx="7455">
                  <c:v>-1.12E-2</c:v>
                </c:pt>
                <c:pt idx="7456">
                  <c:v>-1.094E-2</c:v>
                </c:pt>
                <c:pt idx="7457">
                  <c:v>-1.089E-2</c:v>
                </c:pt>
                <c:pt idx="7458">
                  <c:v>-1.0619999999999999E-2</c:v>
                </c:pt>
                <c:pt idx="7459">
                  <c:v>-1.0460000000000001E-2</c:v>
                </c:pt>
                <c:pt idx="7460">
                  <c:v>-1.025E-2</c:v>
                </c:pt>
                <c:pt idx="7461">
                  <c:v>-9.9900000000000006E-3</c:v>
                </c:pt>
                <c:pt idx="7462">
                  <c:v>-9.7300000000000008E-3</c:v>
                </c:pt>
                <c:pt idx="7463">
                  <c:v>-9.5200000000000007E-3</c:v>
                </c:pt>
                <c:pt idx="7464">
                  <c:v>-9.2499999999999995E-3</c:v>
                </c:pt>
                <c:pt idx="7465">
                  <c:v>-9.0399999999999994E-3</c:v>
                </c:pt>
                <c:pt idx="7466">
                  <c:v>-8.8299999999999993E-3</c:v>
                </c:pt>
                <c:pt idx="7467">
                  <c:v>-8.7200000000000003E-3</c:v>
                </c:pt>
                <c:pt idx="7468">
                  <c:v>-8.5100000000000002E-3</c:v>
                </c:pt>
                <c:pt idx="7469">
                  <c:v>-8.3000000000000001E-3</c:v>
                </c:pt>
                <c:pt idx="7470">
                  <c:v>-8.2000000000000007E-3</c:v>
                </c:pt>
                <c:pt idx="7471">
                  <c:v>-8.09E-3</c:v>
                </c:pt>
                <c:pt idx="7472">
                  <c:v>-8.09E-3</c:v>
                </c:pt>
                <c:pt idx="7473">
                  <c:v>-8.0400000000000003E-3</c:v>
                </c:pt>
                <c:pt idx="7474">
                  <c:v>-8.0400000000000003E-3</c:v>
                </c:pt>
                <c:pt idx="7475">
                  <c:v>-8.09E-3</c:v>
                </c:pt>
                <c:pt idx="7476">
                  <c:v>-7.9900000000000006E-3</c:v>
                </c:pt>
                <c:pt idx="7477">
                  <c:v>-8.09E-3</c:v>
                </c:pt>
                <c:pt idx="7478">
                  <c:v>-8.2000000000000007E-3</c:v>
                </c:pt>
                <c:pt idx="7479">
                  <c:v>-8.3599999999999994E-3</c:v>
                </c:pt>
                <c:pt idx="7480">
                  <c:v>-8.4100000000000008E-3</c:v>
                </c:pt>
                <c:pt idx="7481">
                  <c:v>-8.5699999999999995E-3</c:v>
                </c:pt>
                <c:pt idx="7482">
                  <c:v>-8.7200000000000003E-3</c:v>
                </c:pt>
                <c:pt idx="7483">
                  <c:v>-8.94E-3</c:v>
                </c:pt>
                <c:pt idx="7484">
                  <c:v>-9.0399999999999994E-3</c:v>
                </c:pt>
                <c:pt idx="7485">
                  <c:v>-9.1500000000000001E-3</c:v>
                </c:pt>
                <c:pt idx="7486">
                  <c:v>-9.2499999999999995E-3</c:v>
                </c:pt>
                <c:pt idx="7487">
                  <c:v>-9.41E-3</c:v>
                </c:pt>
                <c:pt idx="7488">
                  <c:v>-9.4599999999999997E-3</c:v>
                </c:pt>
                <c:pt idx="7489">
                  <c:v>-9.6200000000000001E-3</c:v>
                </c:pt>
                <c:pt idx="7490">
                  <c:v>-9.6200000000000001E-3</c:v>
                </c:pt>
                <c:pt idx="7491">
                  <c:v>-9.6200000000000001E-3</c:v>
                </c:pt>
                <c:pt idx="7492">
                  <c:v>-9.6200000000000001E-3</c:v>
                </c:pt>
                <c:pt idx="7493">
                  <c:v>-9.6699999999999998E-3</c:v>
                </c:pt>
                <c:pt idx="7494">
                  <c:v>-9.6200000000000001E-3</c:v>
                </c:pt>
                <c:pt idx="7495">
                  <c:v>-9.5700000000000004E-3</c:v>
                </c:pt>
                <c:pt idx="7496">
                  <c:v>-9.41E-3</c:v>
                </c:pt>
                <c:pt idx="7497">
                  <c:v>-9.2999999999999992E-3</c:v>
                </c:pt>
                <c:pt idx="7498">
                  <c:v>-9.2499999999999995E-3</c:v>
                </c:pt>
                <c:pt idx="7499">
                  <c:v>-8.9899999999999997E-3</c:v>
                </c:pt>
                <c:pt idx="7500">
                  <c:v>-8.7799999999999996E-3</c:v>
                </c:pt>
                <c:pt idx="7501">
                  <c:v>-8.7200000000000003E-3</c:v>
                </c:pt>
                <c:pt idx="7502">
                  <c:v>-8.3599999999999994E-3</c:v>
                </c:pt>
                <c:pt idx="7503">
                  <c:v>-8.1499999999999993E-3</c:v>
                </c:pt>
                <c:pt idx="7504">
                  <c:v>-8.0400000000000003E-3</c:v>
                </c:pt>
                <c:pt idx="7505">
                  <c:v>-7.7799999999999996E-3</c:v>
                </c:pt>
                <c:pt idx="7506">
                  <c:v>-7.5700000000000003E-3</c:v>
                </c:pt>
                <c:pt idx="7507">
                  <c:v>-7.4599999999999996E-3</c:v>
                </c:pt>
                <c:pt idx="7508">
                  <c:v>-7.2500000000000004E-3</c:v>
                </c:pt>
                <c:pt idx="7509">
                  <c:v>-7.0899999999999999E-3</c:v>
                </c:pt>
                <c:pt idx="7510">
                  <c:v>-6.9899999999999997E-3</c:v>
                </c:pt>
                <c:pt idx="7511">
                  <c:v>-6.9300000000000004E-3</c:v>
                </c:pt>
                <c:pt idx="7512">
                  <c:v>-6.7799999999999996E-3</c:v>
                </c:pt>
                <c:pt idx="7513">
                  <c:v>-6.8300000000000001E-3</c:v>
                </c:pt>
                <c:pt idx="7514">
                  <c:v>-6.8300000000000001E-3</c:v>
                </c:pt>
                <c:pt idx="7515">
                  <c:v>-6.8799999999999998E-3</c:v>
                </c:pt>
                <c:pt idx="7516">
                  <c:v>-6.9300000000000004E-3</c:v>
                </c:pt>
                <c:pt idx="7517">
                  <c:v>-7.1399999999999996E-3</c:v>
                </c:pt>
                <c:pt idx="7518">
                  <c:v>-7.3000000000000001E-3</c:v>
                </c:pt>
                <c:pt idx="7519">
                  <c:v>-7.5700000000000003E-3</c:v>
                </c:pt>
                <c:pt idx="7520">
                  <c:v>-7.7799999999999996E-3</c:v>
                </c:pt>
                <c:pt idx="7521">
                  <c:v>-8.09E-3</c:v>
                </c:pt>
                <c:pt idx="7522">
                  <c:v>-8.3599999999999994E-3</c:v>
                </c:pt>
                <c:pt idx="7523">
                  <c:v>-8.7200000000000003E-3</c:v>
                </c:pt>
                <c:pt idx="7524">
                  <c:v>-9.1500000000000001E-3</c:v>
                </c:pt>
                <c:pt idx="7525">
                  <c:v>-9.5700000000000004E-3</c:v>
                </c:pt>
                <c:pt idx="7526">
                  <c:v>-9.9900000000000006E-3</c:v>
                </c:pt>
                <c:pt idx="7527">
                  <c:v>-1.0460000000000001E-2</c:v>
                </c:pt>
                <c:pt idx="7528">
                  <c:v>-1.078E-2</c:v>
                </c:pt>
                <c:pt idx="7529">
                  <c:v>-1.136E-2</c:v>
                </c:pt>
                <c:pt idx="7530">
                  <c:v>-1.1730000000000001E-2</c:v>
                </c:pt>
                <c:pt idx="7531">
                  <c:v>-1.2200000000000001E-2</c:v>
                </c:pt>
                <c:pt idx="7532">
                  <c:v>-1.268E-2</c:v>
                </c:pt>
                <c:pt idx="7533">
                  <c:v>-1.3050000000000001E-2</c:v>
                </c:pt>
                <c:pt idx="7534">
                  <c:v>-1.357E-2</c:v>
                </c:pt>
                <c:pt idx="7535">
                  <c:v>-1.389E-2</c:v>
                </c:pt>
                <c:pt idx="7536">
                  <c:v>-1.4149999999999999E-2</c:v>
                </c:pt>
                <c:pt idx="7537">
                  <c:v>-1.452E-2</c:v>
                </c:pt>
                <c:pt idx="7538">
                  <c:v>-1.4840000000000001E-2</c:v>
                </c:pt>
                <c:pt idx="7539">
                  <c:v>-1.5100000000000001E-2</c:v>
                </c:pt>
                <c:pt idx="7540">
                  <c:v>-1.5310000000000001E-2</c:v>
                </c:pt>
                <c:pt idx="7541">
                  <c:v>-1.558E-2</c:v>
                </c:pt>
                <c:pt idx="7542">
                  <c:v>-1.5630000000000002E-2</c:v>
                </c:pt>
                <c:pt idx="7543">
                  <c:v>-1.5630000000000002E-2</c:v>
                </c:pt>
                <c:pt idx="7544">
                  <c:v>-1.5730000000000001E-2</c:v>
                </c:pt>
                <c:pt idx="7545">
                  <c:v>-1.5730000000000001E-2</c:v>
                </c:pt>
                <c:pt idx="7546">
                  <c:v>-1.5679999999999999E-2</c:v>
                </c:pt>
                <c:pt idx="7547">
                  <c:v>-1.5630000000000002E-2</c:v>
                </c:pt>
                <c:pt idx="7548">
                  <c:v>-1.542E-2</c:v>
                </c:pt>
                <c:pt idx="7549">
                  <c:v>-1.5259999999999999E-2</c:v>
                </c:pt>
                <c:pt idx="7550">
                  <c:v>-1.515E-2</c:v>
                </c:pt>
                <c:pt idx="7551">
                  <c:v>-1.4999999999999999E-2</c:v>
                </c:pt>
                <c:pt idx="7552">
                  <c:v>-1.473E-2</c:v>
                </c:pt>
                <c:pt idx="7553">
                  <c:v>-1.431E-2</c:v>
                </c:pt>
                <c:pt idx="7554">
                  <c:v>-1.3939999999999999E-2</c:v>
                </c:pt>
                <c:pt idx="7555">
                  <c:v>-1.3679999999999999E-2</c:v>
                </c:pt>
                <c:pt idx="7556">
                  <c:v>-1.32E-2</c:v>
                </c:pt>
                <c:pt idx="7557">
                  <c:v>-1.294E-2</c:v>
                </c:pt>
                <c:pt idx="7558">
                  <c:v>-1.257E-2</c:v>
                </c:pt>
                <c:pt idx="7559">
                  <c:v>-1.204E-2</c:v>
                </c:pt>
                <c:pt idx="7560">
                  <c:v>-1.157E-2</c:v>
                </c:pt>
                <c:pt idx="7561">
                  <c:v>-1.11E-2</c:v>
                </c:pt>
                <c:pt idx="7562">
                  <c:v>-1.073E-2</c:v>
                </c:pt>
                <c:pt idx="7563">
                  <c:v>-1.0200000000000001E-2</c:v>
                </c:pt>
                <c:pt idx="7564">
                  <c:v>-9.7300000000000008E-3</c:v>
                </c:pt>
                <c:pt idx="7565">
                  <c:v>-9.2999999999999992E-3</c:v>
                </c:pt>
                <c:pt idx="7566">
                  <c:v>-8.7799999999999996E-3</c:v>
                </c:pt>
                <c:pt idx="7567">
                  <c:v>-8.3000000000000001E-3</c:v>
                </c:pt>
                <c:pt idx="7568">
                  <c:v>-7.9299999999999995E-3</c:v>
                </c:pt>
                <c:pt idx="7569">
                  <c:v>-7.4599999999999996E-3</c:v>
                </c:pt>
                <c:pt idx="7570">
                  <c:v>-7.0400000000000003E-3</c:v>
                </c:pt>
                <c:pt idx="7571">
                  <c:v>-6.7799999999999996E-3</c:v>
                </c:pt>
                <c:pt idx="7572">
                  <c:v>-6.2500000000000003E-3</c:v>
                </c:pt>
                <c:pt idx="7573">
                  <c:v>-5.8799999999999998E-3</c:v>
                </c:pt>
                <c:pt idx="7574">
                  <c:v>-5.4599999999999996E-3</c:v>
                </c:pt>
                <c:pt idx="7575">
                  <c:v>-5.1399999999999996E-3</c:v>
                </c:pt>
                <c:pt idx="7576">
                  <c:v>-4.7699999999999999E-3</c:v>
                </c:pt>
                <c:pt idx="7577">
                  <c:v>-4.4000000000000003E-3</c:v>
                </c:pt>
                <c:pt idx="7578">
                  <c:v>-4.1399999999999996E-3</c:v>
                </c:pt>
                <c:pt idx="7579">
                  <c:v>-3.9300000000000003E-3</c:v>
                </c:pt>
                <c:pt idx="7580">
                  <c:v>-3.6099999999999999E-3</c:v>
                </c:pt>
                <c:pt idx="7581">
                  <c:v>-3.3500000000000001E-3</c:v>
                </c:pt>
                <c:pt idx="7582">
                  <c:v>-3.0899999999999999E-3</c:v>
                </c:pt>
                <c:pt idx="7583">
                  <c:v>-2.8800000000000002E-3</c:v>
                </c:pt>
                <c:pt idx="7584">
                  <c:v>-2.82E-3</c:v>
                </c:pt>
                <c:pt idx="7585">
                  <c:v>-2.6099999999999999E-3</c:v>
                </c:pt>
                <c:pt idx="7586">
                  <c:v>-2.3500000000000001E-3</c:v>
                </c:pt>
                <c:pt idx="7587">
                  <c:v>-2.3E-3</c:v>
                </c:pt>
                <c:pt idx="7588">
                  <c:v>-2.14E-3</c:v>
                </c:pt>
                <c:pt idx="7589">
                  <c:v>-2.0300000000000001E-3</c:v>
                </c:pt>
                <c:pt idx="7590">
                  <c:v>-1.9300000000000001E-3</c:v>
                </c:pt>
                <c:pt idx="7591">
                  <c:v>-1.82E-3</c:v>
                </c:pt>
                <c:pt idx="7592">
                  <c:v>-1.72E-3</c:v>
                </c:pt>
                <c:pt idx="7593">
                  <c:v>-1.66E-3</c:v>
                </c:pt>
                <c:pt idx="7594">
                  <c:v>-1.6100000000000001E-3</c:v>
                </c:pt>
                <c:pt idx="7595">
                  <c:v>-1.4499999999999999E-3</c:v>
                </c:pt>
                <c:pt idx="7596">
                  <c:v>-1.3500000000000001E-3</c:v>
                </c:pt>
                <c:pt idx="7597">
                  <c:v>-1.1900000000000001E-3</c:v>
                </c:pt>
                <c:pt idx="7598">
                  <c:v>-1.14E-3</c:v>
                </c:pt>
                <c:pt idx="7599">
                  <c:v>-9.7999999999999997E-4</c:v>
                </c:pt>
                <c:pt idx="7600">
                  <c:v>-8.7000000000000001E-4</c:v>
                </c:pt>
                <c:pt idx="7601">
                  <c:v>-7.2000000000000005E-4</c:v>
                </c:pt>
                <c:pt idx="7602">
                  <c:v>-5.0000000000000001E-4</c:v>
                </c:pt>
                <c:pt idx="7603">
                  <c:v>-3.5E-4</c:v>
                </c:pt>
                <c:pt idx="7604">
                  <c:v>-1.3999999999999999E-4</c:v>
                </c:pt>
                <c:pt idx="7605">
                  <c:v>1.2999999999999999E-4</c:v>
                </c:pt>
                <c:pt idx="7606">
                  <c:v>3.4000000000000002E-4</c:v>
                </c:pt>
                <c:pt idx="7607">
                  <c:v>5.9999999999999995E-4</c:v>
                </c:pt>
                <c:pt idx="7608">
                  <c:v>9.7000000000000005E-4</c:v>
                </c:pt>
                <c:pt idx="7609">
                  <c:v>1.1800000000000001E-3</c:v>
                </c:pt>
                <c:pt idx="7610">
                  <c:v>1.5E-3</c:v>
                </c:pt>
                <c:pt idx="7611">
                  <c:v>1.8699999999999999E-3</c:v>
                </c:pt>
                <c:pt idx="7612">
                  <c:v>2.2899999999999999E-3</c:v>
                </c:pt>
                <c:pt idx="7613">
                  <c:v>2.5500000000000002E-3</c:v>
                </c:pt>
                <c:pt idx="7614">
                  <c:v>2.81E-3</c:v>
                </c:pt>
                <c:pt idx="7615">
                  <c:v>3.13E-3</c:v>
                </c:pt>
                <c:pt idx="7616">
                  <c:v>3.4499999999999999E-3</c:v>
                </c:pt>
                <c:pt idx="7617">
                  <c:v>3.82E-3</c:v>
                </c:pt>
                <c:pt idx="7618">
                  <c:v>4.2399999999999998E-3</c:v>
                </c:pt>
                <c:pt idx="7619">
                  <c:v>4.5500000000000002E-3</c:v>
                </c:pt>
                <c:pt idx="7620">
                  <c:v>4.7600000000000003E-3</c:v>
                </c:pt>
                <c:pt idx="7621">
                  <c:v>4.9800000000000001E-3</c:v>
                </c:pt>
                <c:pt idx="7622">
                  <c:v>5.1900000000000002E-3</c:v>
                </c:pt>
                <c:pt idx="7623">
                  <c:v>5.3400000000000001E-3</c:v>
                </c:pt>
                <c:pt idx="7624">
                  <c:v>5.5500000000000002E-3</c:v>
                </c:pt>
                <c:pt idx="7625">
                  <c:v>5.5500000000000002E-3</c:v>
                </c:pt>
                <c:pt idx="7626">
                  <c:v>5.6600000000000001E-3</c:v>
                </c:pt>
                <c:pt idx="7627">
                  <c:v>5.6600000000000001E-3</c:v>
                </c:pt>
                <c:pt idx="7628">
                  <c:v>5.6100000000000004E-3</c:v>
                </c:pt>
                <c:pt idx="7629">
                  <c:v>5.45E-3</c:v>
                </c:pt>
                <c:pt idx="7630">
                  <c:v>5.2900000000000004E-3</c:v>
                </c:pt>
                <c:pt idx="7631">
                  <c:v>5.13E-3</c:v>
                </c:pt>
                <c:pt idx="7632">
                  <c:v>4.8700000000000002E-3</c:v>
                </c:pt>
                <c:pt idx="7633">
                  <c:v>4.5500000000000002E-3</c:v>
                </c:pt>
                <c:pt idx="7634">
                  <c:v>4.2900000000000004E-3</c:v>
                </c:pt>
                <c:pt idx="7635">
                  <c:v>3.82E-3</c:v>
                </c:pt>
                <c:pt idx="7636">
                  <c:v>3.3899999999999998E-3</c:v>
                </c:pt>
                <c:pt idx="7637">
                  <c:v>2.8700000000000002E-3</c:v>
                </c:pt>
                <c:pt idx="7638">
                  <c:v>2.4499999999999999E-3</c:v>
                </c:pt>
                <c:pt idx="7639">
                  <c:v>1.92E-3</c:v>
                </c:pt>
                <c:pt idx="7640">
                  <c:v>1.2899999999999999E-3</c:v>
                </c:pt>
                <c:pt idx="7641">
                  <c:v>7.1000000000000002E-4</c:v>
                </c:pt>
                <c:pt idx="7642">
                  <c:v>1.2999999999999999E-4</c:v>
                </c:pt>
                <c:pt idx="7643">
                  <c:v>-4.0000000000000002E-4</c:v>
                </c:pt>
                <c:pt idx="7644">
                  <c:v>-9.7999999999999997E-4</c:v>
                </c:pt>
                <c:pt idx="7645">
                  <c:v>-1.66E-3</c:v>
                </c:pt>
                <c:pt idx="7646">
                  <c:v>-2.14E-3</c:v>
                </c:pt>
                <c:pt idx="7647">
                  <c:v>-2.6700000000000001E-3</c:v>
                </c:pt>
                <c:pt idx="7648">
                  <c:v>-3.3E-3</c:v>
                </c:pt>
                <c:pt idx="7649">
                  <c:v>-3.6700000000000001E-3</c:v>
                </c:pt>
                <c:pt idx="7650">
                  <c:v>-4.0899999999999999E-3</c:v>
                </c:pt>
                <c:pt idx="7651">
                  <c:v>-4.5599999999999998E-3</c:v>
                </c:pt>
                <c:pt idx="7652">
                  <c:v>-4.8799999999999998E-3</c:v>
                </c:pt>
                <c:pt idx="7653">
                  <c:v>-5.2500000000000003E-3</c:v>
                </c:pt>
                <c:pt idx="7654">
                  <c:v>-5.4099999999999999E-3</c:v>
                </c:pt>
                <c:pt idx="7655">
                  <c:v>-5.5599999999999998E-3</c:v>
                </c:pt>
                <c:pt idx="7656">
                  <c:v>-5.62E-3</c:v>
                </c:pt>
                <c:pt idx="7657">
                  <c:v>-5.7200000000000003E-3</c:v>
                </c:pt>
                <c:pt idx="7658">
                  <c:v>-5.8799999999999998E-3</c:v>
                </c:pt>
                <c:pt idx="7659">
                  <c:v>-5.62E-3</c:v>
                </c:pt>
                <c:pt idx="7660">
                  <c:v>-5.5599999999999998E-3</c:v>
                </c:pt>
                <c:pt idx="7661">
                  <c:v>-5.4099999999999999E-3</c:v>
                </c:pt>
                <c:pt idx="7662">
                  <c:v>-5.2500000000000003E-3</c:v>
                </c:pt>
                <c:pt idx="7663">
                  <c:v>-4.9800000000000001E-3</c:v>
                </c:pt>
                <c:pt idx="7664">
                  <c:v>-4.7699999999999999E-3</c:v>
                </c:pt>
                <c:pt idx="7665">
                  <c:v>-4.5100000000000001E-3</c:v>
                </c:pt>
                <c:pt idx="7666">
                  <c:v>-3.98E-3</c:v>
                </c:pt>
                <c:pt idx="7667">
                  <c:v>-3.7699999999999999E-3</c:v>
                </c:pt>
                <c:pt idx="7668">
                  <c:v>-3.3999999999999998E-3</c:v>
                </c:pt>
                <c:pt idx="7669">
                  <c:v>-3.0899999999999999E-3</c:v>
                </c:pt>
                <c:pt idx="7670">
                  <c:v>-2.5600000000000002E-3</c:v>
                </c:pt>
                <c:pt idx="7671">
                  <c:v>-2.3E-3</c:v>
                </c:pt>
                <c:pt idx="7672">
                  <c:v>-1.7700000000000001E-3</c:v>
                </c:pt>
                <c:pt idx="7673">
                  <c:v>-1.5100000000000001E-3</c:v>
                </c:pt>
                <c:pt idx="7674">
                  <c:v>-1.14E-3</c:v>
                </c:pt>
                <c:pt idx="7675">
                  <c:v>-8.7000000000000001E-4</c:v>
                </c:pt>
                <c:pt idx="7676">
                  <c:v>-6.0999999999999997E-4</c:v>
                </c:pt>
                <c:pt idx="7677">
                  <c:v>-4.0000000000000002E-4</c:v>
                </c:pt>
                <c:pt idx="7678">
                  <c:v>-1.3999999999999999E-4</c:v>
                </c:pt>
                <c:pt idx="7679">
                  <c:v>2.0000000000000002E-5</c:v>
                </c:pt>
                <c:pt idx="7680">
                  <c:v>6.9999999999999994E-5</c:v>
                </c:pt>
                <c:pt idx="7681">
                  <c:v>6.9999999999999994E-5</c:v>
                </c:pt>
                <c:pt idx="7682">
                  <c:v>1.2999999999999999E-4</c:v>
                </c:pt>
                <c:pt idx="7683">
                  <c:v>-3.0000000000000001E-5</c:v>
                </c:pt>
                <c:pt idx="7684">
                  <c:v>6.9999999999999994E-5</c:v>
                </c:pt>
                <c:pt idx="7685">
                  <c:v>-1.3999999999999999E-4</c:v>
                </c:pt>
                <c:pt idx="7686">
                  <c:v>-2.4000000000000001E-4</c:v>
                </c:pt>
                <c:pt idx="7687">
                  <c:v>-4.4999999999999999E-4</c:v>
                </c:pt>
                <c:pt idx="7688">
                  <c:v>-6.6E-4</c:v>
                </c:pt>
                <c:pt idx="7689">
                  <c:v>-8.7000000000000001E-4</c:v>
                </c:pt>
                <c:pt idx="7690">
                  <c:v>-1.24E-3</c:v>
                </c:pt>
                <c:pt idx="7691">
                  <c:v>-1.5100000000000001E-3</c:v>
                </c:pt>
                <c:pt idx="7692">
                  <c:v>-1.82E-3</c:v>
                </c:pt>
                <c:pt idx="7693">
                  <c:v>-2.1900000000000001E-3</c:v>
                </c:pt>
                <c:pt idx="7694">
                  <c:v>-2.5600000000000002E-3</c:v>
                </c:pt>
                <c:pt idx="7695">
                  <c:v>-2.9299999999999999E-3</c:v>
                </c:pt>
                <c:pt idx="7696">
                  <c:v>-3.3E-3</c:v>
                </c:pt>
                <c:pt idx="7697">
                  <c:v>-3.6099999999999999E-3</c:v>
                </c:pt>
                <c:pt idx="7698">
                  <c:v>-3.9300000000000003E-3</c:v>
                </c:pt>
                <c:pt idx="7699">
                  <c:v>-4.3E-3</c:v>
                </c:pt>
                <c:pt idx="7700">
                  <c:v>-4.6100000000000004E-3</c:v>
                </c:pt>
                <c:pt idx="7701">
                  <c:v>-4.9800000000000001E-3</c:v>
                </c:pt>
                <c:pt idx="7702">
                  <c:v>-5.2500000000000003E-3</c:v>
                </c:pt>
                <c:pt idx="7703">
                  <c:v>-5.5100000000000001E-3</c:v>
                </c:pt>
                <c:pt idx="7704">
                  <c:v>-5.62E-3</c:v>
                </c:pt>
                <c:pt idx="7705">
                  <c:v>-5.9800000000000001E-3</c:v>
                </c:pt>
                <c:pt idx="7706">
                  <c:v>-6.0899999999999999E-3</c:v>
                </c:pt>
                <c:pt idx="7707">
                  <c:v>-6.3499999999999997E-3</c:v>
                </c:pt>
                <c:pt idx="7708">
                  <c:v>-6.4599999999999996E-3</c:v>
                </c:pt>
                <c:pt idx="7709">
                  <c:v>-6.62E-3</c:v>
                </c:pt>
                <c:pt idx="7710">
                  <c:v>-6.7200000000000003E-3</c:v>
                </c:pt>
                <c:pt idx="7711">
                  <c:v>-6.7799999999999996E-3</c:v>
                </c:pt>
                <c:pt idx="7712">
                  <c:v>-6.8799999999999998E-3</c:v>
                </c:pt>
                <c:pt idx="7713">
                  <c:v>-6.9899999999999997E-3</c:v>
                </c:pt>
                <c:pt idx="7714">
                  <c:v>-6.9899999999999997E-3</c:v>
                </c:pt>
                <c:pt idx="7715">
                  <c:v>-7.1399999999999996E-3</c:v>
                </c:pt>
                <c:pt idx="7716">
                  <c:v>-7.0899999999999999E-3</c:v>
                </c:pt>
                <c:pt idx="7717">
                  <c:v>-7.1999999999999998E-3</c:v>
                </c:pt>
                <c:pt idx="7718">
                  <c:v>-7.2500000000000004E-3</c:v>
                </c:pt>
                <c:pt idx="7719">
                  <c:v>-7.3000000000000001E-3</c:v>
                </c:pt>
                <c:pt idx="7720">
                  <c:v>-7.3499999999999998E-3</c:v>
                </c:pt>
                <c:pt idx="7721">
                  <c:v>-7.5100000000000002E-3</c:v>
                </c:pt>
                <c:pt idx="7722">
                  <c:v>-7.4599999999999996E-3</c:v>
                </c:pt>
                <c:pt idx="7723">
                  <c:v>-7.5700000000000003E-3</c:v>
                </c:pt>
                <c:pt idx="7724">
                  <c:v>-7.7799999999999996E-3</c:v>
                </c:pt>
                <c:pt idx="7725">
                  <c:v>-7.8799999999999999E-3</c:v>
                </c:pt>
                <c:pt idx="7726">
                  <c:v>-8.0400000000000003E-3</c:v>
                </c:pt>
                <c:pt idx="7727">
                  <c:v>-8.1499999999999993E-3</c:v>
                </c:pt>
                <c:pt idx="7728">
                  <c:v>-8.4100000000000008E-3</c:v>
                </c:pt>
                <c:pt idx="7729">
                  <c:v>-8.5100000000000002E-3</c:v>
                </c:pt>
                <c:pt idx="7730">
                  <c:v>-8.6700000000000006E-3</c:v>
                </c:pt>
                <c:pt idx="7731">
                  <c:v>-8.8299999999999993E-3</c:v>
                </c:pt>
                <c:pt idx="7732">
                  <c:v>-9.0900000000000009E-3</c:v>
                </c:pt>
                <c:pt idx="7733">
                  <c:v>-9.41E-3</c:v>
                </c:pt>
                <c:pt idx="7734">
                  <c:v>-9.6699999999999998E-3</c:v>
                </c:pt>
                <c:pt idx="7735">
                  <c:v>-9.9399999999999992E-3</c:v>
                </c:pt>
                <c:pt idx="7736">
                  <c:v>-1.0200000000000001E-2</c:v>
                </c:pt>
                <c:pt idx="7737">
                  <c:v>-1.052E-2</c:v>
                </c:pt>
                <c:pt idx="7738">
                  <c:v>-1.073E-2</c:v>
                </c:pt>
                <c:pt idx="7739">
                  <c:v>-1.115E-2</c:v>
                </c:pt>
                <c:pt idx="7740">
                  <c:v>-1.1469999999999999E-2</c:v>
                </c:pt>
                <c:pt idx="7741">
                  <c:v>-1.1730000000000001E-2</c:v>
                </c:pt>
                <c:pt idx="7742">
                  <c:v>-1.204E-2</c:v>
                </c:pt>
                <c:pt idx="7743">
                  <c:v>-1.252E-2</c:v>
                </c:pt>
                <c:pt idx="7744">
                  <c:v>-1.278E-2</c:v>
                </c:pt>
                <c:pt idx="7745">
                  <c:v>-1.3100000000000001E-2</c:v>
                </c:pt>
                <c:pt idx="7746">
                  <c:v>-1.3310000000000001E-2</c:v>
                </c:pt>
                <c:pt idx="7747">
                  <c:v>-1.3679999999999999E-2</c:v>
                </c:pt>
                <c:pt idx="7748">
                  <c:v>-1.3939999999999999E-2</c:v>
                </c:pt>
                <c:pt idx="7749">
                  <c:v>-1.421E-2</c:v>
                </c:pt>
                <c:pt idx="7750">
                  <c:v>-1.452E-2</c:v>
                </c:pt>
                <c:pt idx="7751">
                  <c:v>-1.468E-2</c:v>
                </c:pt>
                <c:pt idx="7752">
                  <c:v>-1.5049999999999999E-2</c:v>
                </c:pt>
                <c:pt idx="7753">
                  <c:v>-1.5259999999999999E-2</c:v>
                </c:pt>
                <c:pt idx="7754">
                  <c:v>-1.542E-2</c:v>
                </c:pt>
                <c:pt idx="7755">
                  <c:v>-1.5469999999999999E-2</c:v>
                </c:pt>
                <c:pt idx="7756">
                  <c:v>-1.558E-2</c:v>
                </c:pt>
                <c:pt idx="7757">
                  <c:v>-1.5679999999999999E-2</c:v>
                </c:pt>
                <c:pt idx="7758">
                  <c:v>-1.5630000000000002E-2</c:v>
                </c:pt>
                <c:pt idx="7759">
                  <c:v>-1.5679999999999999E-2</c:v>
                </c:pt>
                <c:pt idx="7760">
                  <c:v>-1.5679999999999999E-2</c:v>
                </c:pt>
                <c:pt idx="7761">
                  <c:v>-1.5520000000000001E-2</c:v>
                </c:pt>
                <c:pt idx="7762">
                  <c:v>-1.542E-2</c:v>
                </c:pt>
                <c:pt idx="7763">
                  <c:v>-1.521E-2</c:v>
                </c:pt>
                <c:pt idx="7764">
                  <c:v>-1.5049999999999999E-2</c:v>
                </c:pt>
                <c:pt idx="7765">
                  <c:v>-1.473E-2</c:v>
                </c:pt>
                <c:pt idx="7766">
                  <c:v>-1.4420000000000001E-2</c:v>
                </c:pt>
                <c:pt idx="7767">
                  <c:v>-1.3939999999999999E-2</c:v>
                </c:pt>
                <c:pt idx="7768">
                  <c:v>-1.357E-2</c:v>
                </c:pt>
                <c:pt idx="7769">
                  <c:v>-1.32E-2</c:v>
                </c:pt>
                <c:pt idx="7770">
                  <c:v>-1.273E-2</c:v>
                </c:pt>
                <c:pt idx="7771">
                  <c:v>-1.2200000000000001E-2</c:v>
                </c:pt>
                <c:pt idx="7772">
                  <c:v>-1.157E-2</c:v>
                </c:pt>
                <c:pt idx="7773">
                  <c:v>-1.11E-2</c:v>
                </c:pt>
                <c:pt idx="7774">
                  <c:v>-1.0410000000000001E-2</c:v>
                </c:pt>
                <c:pt idx="7775">
                  <c:v>-9.7800000000000005E-3</c:v>
                </c:pt>
                <c:pt idx="7776">
                  <c:v>-9.1500000000000001E-3</c:v>
                </c:pt>
                <c:pt idx="7777">
                  <c:v>-8.4600000000000005E-3</c:v>
                </c:pt>
                <c:pt idx="7778">
                  <c:v>-7.7200000000000003E-3</c:v>
                </c:pt>
                <c:pt idx="7779">
                  <c:v>-7.0899999999999999E-3</c:v>
                </c:pt>
                <c:pt idx="7780">
                  <c:v>-6.4099999999999999E-3</c:v>
                </c:pt>
                <c:pt idx="7781">
                  <c:v>-5.7200000000000003E-3</c:v>
                </c:pt>
                <c:pt idx="7782">
                  <c:v>-5.0400000000000002E-3</c:v>
                </c:pt>
                <c:pt idx="7783">
                  <c:v>-4.4000000000000003E-3</c:v>
                </c:pt>
                <c:pt idx="7784">
                  <c:v>-3.7699999999999999E-3</c:v>
                </c:pt>
                <c:pt idx="7785">
                  <c:v>-3.3E-3</c:v>
                </c:pt>
                <c:pt idx="7786">
                  <c:v>-2.6700000000000001E-3</c:v>
                </c:pt>
                <c:pt idx="7787">
                  <c:v>-2.14E-3</c:v>
                </c:pt>
                <c:pt idx="7788">
                  <c:v>-1.72E-3</c:v>
                </c:pt>
                <c:pt idx="7789">
                  <c:v>-1.2999999999999999E-3</c:v>
                </c:pt>
                <c:pt idx="7790">
                  <c:v>-8.1999999999999998E-4</c:v>
                </c:pt>
                <c:pt idx="7791">
                  <c:v>-5.5999999999999995E-4</c:v>
                </c:pt>
                <c:pt idx="7792">
                  <c:v>-2.4000000000000001E-4</c:v>
                </c:pt>
                <c:pt idx="7793">
                  <c:v>6.9999999999999994E-5</c:v>
                </c:pt>
                <c:pt idx="7794">
                  <c:v>2.3000000000000001E-4</c:v>
                </c:pt>
                <c:pt idx="7795">
                  <c:v>3.4000000000000002E-4</c:v>
                </c:pt>
                <c:pt idx="7796">
                  <c:v>5.0000000000000001E-4</c:v>
                </c:pt>
                <c:pt idx="7797">
                  <c:v>5.9999999999999995E-4</c:v>
                </c:pt>
                <c:pt idx="7798">
                  <c:v>6.4999999999999997E-4</c:v>
                </c:pt>
                <c:pt idx="7799">
                  <c:v>6.4999999999999997E-4</c:v>
                </c:pt>
                <c:pt idx="7800">
                  <c:v>6.4999999999999997E-4</c:v>
                </c:pt>
                <c:pt idx="7801">
                  <c:v>5.9999999999999995E-4</c:v>
                </c:pt>
                <c:pt idx="7802">
                  <c:v>5.0000000000000001E-4</c:v>
                </c:pt>
                <c:pt idx="7803">
                  <c:v>5.5000000000000003E-4</c:v>
                </c:pt>
                <c:pt idx="7804">
                  <c:v>5.0000000000000001E-4</c:v>
                </c:pt>
                <c:pt idx="7805">
                  <c:v>3.4000000000000002E-4</c:v>
                </c:pt>
                <c:pt idx="7806">
                  <c:v>2.3000000000000001E-4</c:v>
                </c:pt>
                <c:pt idx="7807">
                  <c:v>1.2999999999999999E-4</c:v>
                </c:pt>
                <c:pt idx="7808">
                  <c:v>6.9999999999999994E-5</c:v>
                </c:pt>
                <c:pt idx="7809">
                  <c:v>6.9999999999999994E-5</c:v>
                </c:pt>
                <c:pt idx="7810">
                  <c:v>2.0000000000000002E-5</c:v>
                </c:pt>
                <c:pt idx="7811">
                  <c:v>2.0000000000000002E-5</c:v>
                </c:pt>
                <c:pt idx="7812">
                  <c:v>2.0000000000000002E-5</c:v>
                </c:pt>
                <c:pt idx="7813">
                  <c:v>-8.0000000000000007E-5</c:v>
                </c:pt>
                <c:pt idx="7814">
                  <c:v>-3.0000000000000001E-5</c:v>
                </c:pt>
                <c:pt idx="7815">
                  <c:v>-3.0000000000000001E-5</c:v>
                </c:pt>
                <c:pt idx="7816">
                  <c:v>2.0000000000000002E-5</c:v>
                </c:pt>
                <c:pt idx="7817">
                  <c:v>2.0000000000000002E-5</c:v>
                </c:pt>
                <c:pt idx="7818">
                  <c:v>-3.0000000000000001E-5</c:v>
                </c:pt>
                <c:pt idx="7819">
                  <c:v>-3.0000000000000001E-5</c:v>
                </c:pt>
                <c:pt idx="7820">
                  <c:v>6.9999999999999994E-5</c:v>
                </c:pt>
                <c:pt idx="7821">
                  <c:v>6.9999999999999994E-5</c:v>
                </c:pt>
                <c:pt idx="7822">
                  <c:v>6.9999999999999994E-5</c:v>
                </c:pt>
                <c:pt idx="7823">
                  <c:v>6.9999999999999994E-5</c:v>
                </c:pt>
                <c:pt idx="7824">
                  <c:v>-8.0000000000000007E-5</c:v>
                </c:pt>
                <c:pt idx="7825">
                  <c:v>-1.3999999999999999E-4</c:v>
                </c:pt>
                <c:pt idx="7826">
                  <c:v>-2.9E-4</c:v>
                </c:pt>
                <c:pt idx="7827">
                  <c:v>-4.4999999999999999E-4</c:v>
                </c:pt>
                <c:pt idx="7828">
                  <c:v>-5.5999999999999995E-4</c:v>
                </c:pt>
                <c:pt idx="7829">
                  <c:v>-8.7000000000000001E-4</c:v>
                </c:pt>
                <c:pt idx="7830">
                  <c:v>-1.1900000000000001E-3</c:v>
                </c:pt>
                <c:pt idx="7831">
                  <c:v>-1.56E-3</c:v>
                </c:pt>
                <c:pt idx="7832">
                  <c:v>-1.9300000000000001E-3</c:v>
                </c:pt>
                <c:pt idx="7833">
                  <c:v>-2.4499999999999999E-3</c:v>
                </c:pt>
                <c:pt idx="7834">
                  <c:v>-2.9299999999999999E-3</c:v>
                </c:pt>
                <c:pt idx="7835">
                  <c:v>-3.3999999999999998E-3</c:v>
                </c:pt>
                <c:pt idx="7836">
                  <c:v>-4.0899999999999999E-3</c:v>
                </c:pt>
                <c:pt idx="7837">
                  <c:v>-4.7200000000000002E-3</c:v>
                </c:pt>
                <c:pt idx="7838">
                  <c:v>-5.3E-3</c:v>
                </c:pt>
                <c:pt idx="7839">
                  <c:v>-5.9800000000000001E-3</c:v>
                </c:pt>
                <c:pt idx="7840">
                  <c:v>-6.7799999999999996E-3</c:v>
                </c:pt>
                <c:pt idx="7841">
                  <c:v>-7.5100000000000002E-3</c:v>
                </c:pt>
                <c:pt idx="7842">
                  <c:v>-8.2000000000000007E-3</c:v>
                </c:pt>
                <c:pt idx="7843">
                  <c:v>-8.9899999999999997E-3</c:v>
                </c:pt>
                <c:pt idx="7844">
                  <c:v>-9.6200000000000001E-3</c:v>
                </c:pt>
                <c:pt idx="7845">
                  <c:v>-1.0410000000000001E-2</c:v>
                </c:pt>
                <c:pt idx="7846">
                  <c:v>-1.11E-2</c:v>
                </c:pt>
                <c:pt idx="7847">
                  <c:v>-1.1780000000000001E-2</c:v>
                </c:pt>
                <c:pt idx="7848">
                  <c:v>-1.247E-2</c:v>
                </c:pt>
                <c:pt idx="7849">
                  <c:v>-1.294E-2</c:v>
                </c:pt>
                <c:pt idx="7850">
                  <c:v>-1.357E-2</c:v>
                </c:pt>
                <c:pt idx="7851">
                  <c:v>-1.405E-2</c:v>
                </c:pt>
                <c:pt idx="7852">
                  <c:v>-1.447E-2</c:v>
                </c:pt>
                <c:pt idx="7853">
                  <c:v>-1.4840000000000001E-2</c:v>
                </c:pt>
                <c:pt idx="7854">
                  <c:v>-1.515E-2</c:v>
                </c:pt>
                <c:pt idx="7855">
                  <c:v>-1.5469999999999999E-2</c:v>
                </c:pt>
                <c:pt idx="7856">
                  <c:v>-1.5789999999999998E-2</c:v>
                </c:pt>
                <c:pt idx="7857">
                  <c:v>-1.5939999999999999E-2</c:v>
                </c:pt>
                <c:pt idx="7858">
                  <c:v>-1.5939999999999999E-2</c:v>
                </c:pt>
                <c:pt idx="7859">
                  <c:v>-1.6049999999999998E-2</c:v>
                </c:pt>
                <c:pt idx="7860">
                  <c:v>-1.61E-2</c:v>
                </c:pt>
                <c:pt idx="7861">
                  <c:v>-1.6049999999999998E-2</c:v>
                </c:pt>
                <c:pt idx="7862">
                  <c:v>-1.5890000000000001E-2</c:v>
                </c:pt>
                <c:pt idx="7863">
                  <c:v>-1.584E-2</c:v>
                </c:pt>
                <c:pt idx="7864">
                  <c:v>-1.5520000000000001E-2</c:v>
                </c:pt>
                <c:pt idx="7865">
                  <c:v>-1.536E-2</c:v>
                </c:pt>
                <c:pt idx="7866">
                  <c:v>-1.5100000000000001E-2</c:v>
                </c:pt>
                <c:pt idx="7867">
                  <c:v>-1.478E-2</c:v>
                </c:pt>
                <c:pt idx="7868">
                  <c:v>-1.447E-2</c:v>
                </c:pt>
                <c:pt idx="7869">
                  <c:v>-1.421E-2</c:v>
                </c:pt>
                <c:pt idx="7870">
                  <c:v>-1.389E-2</c:v>
                </c:pt>
                <c:pt idx="7871">
                  <c:v>-1.357E-2</c:v>
                </c:pt>
                <c:pt idx="7872">
                  <c:v>-1.336E-2</c:v>
                </c:pt>
                <c:pt idx="7873">
                  <c:v>-1.278E-2</c:v>
                </c:pt>
                <c:pt idx="7874">
                  <c:v>-1.252E-2</c:v>
                </c:pt>
                <c:pt idx="7875">
                  <c:v>-1.2149999999999999E-2</c:v>
                </c:pt>
                <c:pt idx="7876">
                  <c:v>-1.189E-2</c:v>
                </c:pt>
                <c:pt idx="7877">
                  <c:v>-1.1469999999999999E-2</c:v>
                </c:pt>
                <c:pt idx="7878">
                  <c:v>-1.115E-2</c:v>
                </c:pt>
                <c:pt idx="7879">
                  <c:v>-1.0829999999999999E-2</c:v>
                </c:pt>
                <c:pt idx="7880">
                  <c:v>-1.0359999999999999E-2</c:v>
                </c:pt>
                <c:pt idx="7881">
                  <c:v>-1.004E-2</c:v>
                </c:pt>
                <c:pt idx="7882">
                  <c:v>-9.6200000000000001E-3</c:v>
                </c:pt>
                <c:pt idx="7883">
                  <c:v>-9.1999999999999998E-3</c:v>
                </c:pt>
                <c:pt idx="7884">
                  <c:v>-8.8299999999999993E-3</c:v>
                </c:pt>
                <c:pt idx="7885">
                  <c:v>-8.6199999999999992E-3</c:v>
                </c:pt>
                <c:pt idx="7886">
                  <c:v>-8.1499999999999993E-3</c:v>
                </c:pt>
                <c:pt idx="7887">
                  <c:v>-7.7799999999999996E-3</c:v>
                </c:pt>
                <c:pt idx="7888">
                  <c:v>-7.4599999999999996E-3</c:v>
                </c:pt>
                <c:pt idx="7889">
                  <c:v>-7.0899999999999999E-3</c:v>
                </c:pt>
                <c:pt idx="7890">
                  <c:v>-6.6699999999999997E-3</c:v>
                </c:pt>
                <c:pt idx="7891">
                  <c:v>-6.3E-3</c:v>
                </c:pt>
                <c:pt idx="7892">
                  <c:v>-5.9300000000000004E-3</c:v>
                </c:pt>
                <c:pt idx="7893">
                  <c:v>-5.7200000000000003E-3</c:v>
                </c:pt>
                <c:pt idx="7894">
                  <c:v>-5.4099999999999999E-3</c:v>
                </c:pt>
                <c:pt idx="7895">
                  <c:v>-5.1399999999999996E-3</c:v>
                </c:pt>
                <c:pt idx="7896">
                  <c:v>-4.7200000000000002E-3</c:v>
                </c:pt>
                <c:pt idx="7897">
                  <c:v>-4.5599999999999998E-3</c:v>
                </c:pt>
                <c:pt idx="7898">
                  <c:v>-4.3499999999999997E-3</c:v>
                </c:pt>
                <c:pt idx="7899">
                  <c:v>-4.1399999999999996E-3</c:v>
                </c:pt>
                <c:pt idx="7900">
                  <c:v>-3.9300000000000003E-3</c:v>
                </c:pt>
                <c:pt idx="7901">
                  <c:v>-3.82E-3</c:v>
                </c:pt>
                <c:pt idx="7902">
                  <c:v>-3.7200000000000002E-3</c:v>
                </c:pt>
                <c:pt idx="7903">
                  <c:v>-3.7200000000000002E-3</c:v>
                </c:pt>
                <c:pt idx="7904">
                  <c:v>-3.7699999999999999E-3</c:v>
                </c:pt>
                <c:pt idx="7905">
                  <c:v>-3.8800000000000002E-3</c:v>
                </c:pt>
                <c:pt idx="7906">
                  <c:v>-3.9300000000000003E-3</c:v>
                </c:pt>
                <c:pt idx="7907">
                  <c:v>-4.1399999999999996E-3</c:v>
                </c:pt>
                <c:pt idx="7908">
                  <c:v>-4.1900000000000001E-3</c:v>
                </c:pt>
                <c:pt idx="7909">
                  <c:v>-4.6100000000000004E-3</c:v>
                </c:pt>
                <c:pt idx="7910">
                  <c:v>-4.8799999999999998E-3</c:v>
                </c:pt>
                <c:pt idx="7911">
                  <c:v>-5.1900000000000002E-3</c:v>
                </c:pt>
                <c:pt idx="7912">
                  <c:v>-5.5599999999999998E-3</c:v>
                </c:pt>
                <c:pt idx="7913">
                  <c:v>-6.0400000000000002E-3</c:v>
                </c:pt>
                <c:pt idx="7914">
                  <c:v>-6.5100000000000002E-3</c:v>
                </c:pt>
                <c:pt idx="7915">
                  <c:v>-7.0400000000000003E-3</c:v>
                </c:pt>
                <c:pt idx="7916">
                  <c:v>-7.4599999999999996E-3</c:v>
                </c:pt>
                <c:pt idx="7917">
                  <c:v>-7.8799999999999999E-3</c:v>
                </c:pt>
                <c:pt idx="7918">
                  <c:v>-8.4600000000000005E-3</c:v>
                </c:pt>
                <c:pt idx="7919">
                  <c:v>-8.94E-3</c:v>
                </c:pt>
                <c:pt idx="7920">
                  <c:v>-9.4599999999999997E-3</c:v>
                </c:pt>
                <c:pt idx="7921">
                  <c:v>-9.9900000000000006E-3</c:v>
                </c:pt>
                <c:pt idx="7922">
                  <c:v>-1.0410000000000001E-2</c:v>
                </c:pt>
                <c:pt idx="7923">
                  <c:v>-1.1039999999999999E-2</c:v>
                </c:pt>
                <c:pt idx="7924">
                  <c:v>-1.141E-2</c:v>
                </c:pt>
                <c:pt idx="7925">
                  <c:v>-1.1939999999999999E-2</c:v>
                </c:pt>
                <c:pt idx="7926">
                  <c:v>-1.231E-2</c:v>
                </c:pt>
                <c:pt idx="7927">
                  <c:v>-1.273E-2</c:v>
                </c:pt>
                <c:pt idx="7928">
                  <c:v>-1.3100000000000001E-2</c:v>
                </c:pt>
                <c:pt idx="7929">
                  <c:v>-1.341E-2</c:v>
                </c:pt>
                <c:pt idx="7930">
                  <c:v>-1.3729999999999999E-2</c:v>
                </c:pt>
                <c:pt idx="7931">
                  <c:v>-1.3990000000000001E-2</c:v>
                </c:pt>
                <c:pt idx="7932">
                  <c:v>-1.4149999999999999E-2</c:v>
                </c:pt>
                <c:pt idx="7933">
                  <c:v>-1.436E-2</c:v>
                </c:pt>
                <c:pt idx="7934">
                  <c:v>-1.457E-2</c:v>
                </c:pt>
                <c:pt idx="7935">
                  <c:v>-1.4840000000000001E-2</c:v>
                </c:pt>
                <c:pt idx="7936">
                  <c:v>-1.4840000000000001E-2</c:v>
                </c:pt>
                <c:pt idx="7937">
                  <c:v>-1.489E-2</c:v>
                </c:pt>
                <c:pt idx="7938">
                  <c:v>-1.4999999999999999E-2</c:v>
                </c:pt>
                <c:pt idx="7939">
                  <c:v>-1.4999999999999999E-2</c:v>
                </c:pt>
                <c:pt idx="7940">
                  <c:v>-1.5049999999999999E-2</c:v>
                </c:pt>
                <c:pt idx="7941">
                  <c:v>-1.5049999999999999E-2</c:v>
                </c:pt>
                <c:pt idx="7942">
                  <c:v>-1.494E-2</c:v>
                </c:pt>
                <c:pt idx="7943">
                  <c:v>-1.478E-2</c:v>
                </c:pt>
                <c:pt idx="7944">
                  <c:v>-1.468E-2</c:v>
                </c:pt>
                <c:pt idx="7945">
                  <c:v>-1.457E-2</c:v>
                </c:pt>
                <c:pt idx="7946">
                  <c:v>-1.4420000000000001E-2</c:v>
                </c:pt>
                <c:pt idx="7947">
                  <c:v>-1.426E-2</c:v>
                </c:pt>
                <c:pt idx="7948">
                  <c:v>-1.3990000000000001E-2</c:v>
                </c:pt>
                <c:pt idx="7949">
                  <c:v>-1.389E-2</c:v>
                </c:pt>
                <c:pt idx="7950">
                  <c:v>-1.363E-2</c:v>
                </c:pt>
                <c:pt idx="7951">
                  <c:v>-1.3310000000000001E-2</c:v>
                </c:pt>
                <c:pt idx="7952">
                  <c:v>-1.3050000000000001E-2</c:v>
                </c:pt>
                <c:pt idx="7953">
                  <c:v>-1.268E-2</c:v>
                </c:pt>
                <c:pt idx="7954">
                  <c:v>-1.231E-2</c:v>
                </c:pt>
                <c:pt idx="7955">
                  <c:v>-1.189E-2</c:v>
                </c:pt>
                <c:pt idx="7956">
                  <c:v>-1.1520000000000001E-2</c:v>
                </c:pt>
                <c:pt idx="7957">
                  <c:v>-1.094E-2</c:v>
                </c:pt>
                <c:pt idx="7958">
                  <c:v>-1.057E-2</c:v>
                </c:pt>
                <c:pt idx="7959">
                  <c:v>-1.004E-2</c:v>
                </c:pt>
                <c:pt idx="7960">
                  <c:v>-9.4599999999999997E-3</c:v>
                </c:pt>
                <c:pt idx="7961">
                  <c:v>-8.94E-3</c:v>
                </c:pt>
                <c:pt idx="7962">
                  <c:v>-8.3000000000000001E-3</c:v>
                </c:pt>
                <c:pt idx="7963">
                  <c:v>-7.7200000000000003E-3</c:v>
                </c:pt>
                <c:pt idx="7964">
                  <c:v>-7.0899999999999999E-3</c:v>
                </c:pt>
                <c:pt idx="7965">
                  <c:v>-6.4099999999999999E-3</c:v>
                </c:pt>
                <c:pt idx="7966">
                  <c:v>-5.8300000000000001E-3</c:v>
                </c:pt>
                <c:pt idx="7967">
                  <c:v>-5.0899999999999999E-3</c:v>
                </c:pt>
                <c:pt idx="7968">
                  <c:v>-4.4600000000000004E-3</c:v>
                </c:pt>
                <c:pt idx="7969">
                  <c:v>-3.8800000000000002E-3</c:v>
                </c:pt>
                <c:pt idx="7970">
                  <c:v>-3.2399999999999998E-3</c:v>
                </c:pt>
                <c:pt idx="7971">
                  <c:v>-2.6099999999999999E-3</c:v>
                </c:pt>
                <c:pt idx="7972">
                  <c:v>-2.0899999999999998E-3</c:v>
                </c:pt>
                <c:pt idx="7973">
                  <c:v>-1.56E-3</c:v>
                </c:pt>
                <c:pt idx="7974">
                  <c:v>-9.7999999999999997E-4</c:v>
                </c:pt>
                <c:pt idx="7975">
                  <c:v>-4.4999999999999999E-4</c:v>
                </c:pt>
                <c:pt idx="7976">
                  <c:v>6.9999999999999994E-5</c:v>
                </c:pt>
                <c:pt idx="7977">
                  <c:v>5.0000000000000001E-4</c:v>
                </c:pt>
                <c:pt idx="7978">
                  <c:v>8.0999999999999996E-4</c:v>
                </c:pt>
                <c:pt idx="7979">
                  <c:v>1.1299999999999999E-3</c:v>
                </c:pt>
                <c:pt idx="7980">
                  <c:v>1.4400000000000001E-3</c:v>
                </c:pt>
                <c:pt idx="7981">
                  <c:v>1.6000000000000001E-3</c:v>
                </c:pt>
                <c:pt idx="7982">
                  <c:v>1.8699999999999999E-3</c:v>
                </c:pt>
                <c:pt idx="7983">
                  <c:v>1.8699999999999999E-3</c:v>
                </c:pt>
                <c:pt idx="7984">
                  <c:v>2.0200000000000001E-3</c:v>
                </c:pt>
                <c:pt idx="7985">
                  <c:v>1.97E-3</c:v>
                </c:pt>
                <c:pt idx="7986">
                  <c:v>1.97E-3</c:v>
                </c:pt>
                <c:pt idx="7987">
                  <c:v>1.8699999999999999E-3</c:v>
                </c:pt>
                <c:pt idx="7988">
                  <c:v>1.81E-3</c:v>
                </c:pt>
                <c:pt idx="7989">
                  <c:v>1.6000000000000001E-3</c:v>
                </c:pt>
                <c:pt idx="7990">
                  <c:v>1.5499999999999999E-3</c:v>
                </c:pt>
                <c:pt idx="7991">
                  <c:v>1.34E-3</c:v>
                </c:pt>
                <c:pt idx="7992">
                  <c:v>1.1299999999999999E-3</c:v>
                </c:pt>
                <c:pt idx="7993">
                  <c:v>7.6000000000000004E-4</c:v>
                </c:pt>
                <c:pt idx="7994">
                  <c:v>5.9999999999999995E-4</c:v>
                </c:pt>
                <c:pt idx="7995">
                  <c:v>2.3000000000000001E-4</c:v>
                </c:pt>
                <c:pt idx="7996">
                  <c:v>2.0000000000000002E-5</c:v>
                </c:pt>
                <c:pt idx="7997">
                  <c:v>-3.5E-4</c:v>
                </c:pt>
                <c:pt idx="7998">
                  <c:v>-6.0999999999999997E-4</c:v>
                </c:pt>
                <c:pt idx="7999">
                  <c:v>-9.3000000000000005E-4</c:v>
                </c:pt>
                <c:pt idx="8000">
                  <c:v>-1.3500000000000001E-3</c:v>
                </c:pt>
                <c:pt idx="8001">
                  <c:v>-1.6100000000000001E-3</c:v>
                </c:pt>
                <c:pt idx="8002">
                  <c:v>-1.9300000000000001E-3</c:v>
                </c:pt>
                <c:pt idx="8003">
                  <c:v>-2.2399999999999998E-3</c:v>
                </c:pt>
                <c:pt idx="8004">
                  <c:v>-2.6099999999999999E-3</c:v>
                </c:pt>
                <c:pt idx="8005">
                  <c:v>-2.8800000000000002E-3</c:v>
                </c:pt>
                <c:pt idx="8006">
                  <c:v>-3.2399999999999998E-3</c:v>
                </c:pt>
                <c:pt idx="8007">
                  <c:v>-3.5100000000000001E-3</c:v>
                </c:pt>
                <c:pt idx="8008">
                  <c:v>-3.82E-3</c:v>
                </c:pt>
                <c:pt idx="8009">
                  <c:v>-4.3E-3</c:v>
                </c:pt>
                <c:pt idx="8010">
                  <c:v>-4.6100000000000004E-3</c:v>
                </c:pt>
                <c:pt idx="8011">
                  <c:v>-4.8799999999999998E-3</c:v>
                </c:pt>
                <c:pt idx="8012">
                  <c:v>-5.2500000000000003E-3</c:v>
                </c:pt>
                <c:pt idx="8013">
                  <c:v>-5.7200000000000003E-3</c:v>
                </c:pt>
                <c:pt idx="8014">
                  <c:v>-6.0400000000000002E-3</c:v>
                </c:pt>
                <c:pt idx="8015">
                  <c:v>-6.5100000000000002E-3</c:v>
                </c:pt>
                <c:pt idx="8016">
                  <c:v>-6.9300000000000004E-3</c:v>
                </c:pt>
                <c:pt idx="8017">
                  <c:v>-7.2500000000000004E-3</c:v>
                </c:pt>
                <c:pt idx="8018">
                  <c:v>-7.62E-3</c:v>
                </c:pt>
                <c:pt idx="8019">
                  <c:v>-8.2500000000000004E-3</c:v>
                </c:pt>
                <c:pt idx="8020">
                  <c:v>-8.6199999999999992E-3</c:v>
                </c:pt>
                <c:pt idx="8021">
                  <c:v>-9.0900000000000009E-3</c:v>
                </c:pt>
                <c:pt idx="8022">
                  <c:v>-9.6200000000000001E-3</c:v>
                </c:pt>
                <c:pt idx="8023">
                  <c:v>-1.0149999999999999E-2</c:v>
                </c:pt>
                <c:pt idx="8024">
                  <c:v>-1.052E-2</c:v>
                </c:pt>
                <c:pt idx="8025">
                  <c:v>-1.12E-2</c:v>
                </c:pt>
                <c:pt idx="8026">
                  <c:v>-1.157E-2</c:v>
                </c:pt>
                <c:pt idx="8027">
                  <c:v>-1.21E-2</c:v>
                </c:pt>
                <c:pt idx="8028">
                  <c:v>-1.247E-2</c:v>
                </c:pt>
                <c:pt idx="8029">
                  <c:v>-1.294E-2</c:v>
                </c:pt>
                <c:pt idx="8030">
                  <c:v>-1.341E-2</c:v>
                </c:pt>
                <c:pt idx="8031">
                  <c:v>-1.384E-2</c:v>
                </c:pt>
                <c:pt idx="8032">
                  <c:v>-1.41E-2</c:v>
                </c:pt>
                <c:pt idx="8033">
                  <c:v>-1.4420000000000001E-2</c:v>
                </c:pt>
                <c:pt idx="8034">
                  <c:v>-1.4630000000000001E-2</c:v>
                </c:pt>
                <c:pt idx="8035">
                  <c:v>-1.473E-2</c:v>
                </c:pt>
                <c:pt idx="8036">
                  <c:v>-1.4840000000000001E-2</c:v>
                </c:pt>
                <c:pt idx="8037">
                  <c:v>-1.4999999999999999E-2</c:v>
                </c:pt>
                <c:pt idx="8038">
                  <c:v>-1.494E-2</c:v>
                </c:pt>
                <c:pt idx="8039">
                  <c:v>-1.489E-2</c:v>
                </c:pt>
                <c:pt idx="8040">
                  <c:v>-1.478E-2</c:v>
                </c:pt>
                <c:pt idx="8041">
                  <c:v>-1.468E-2</c:v>
                </c:pt>
                <c:pt idx="8042">
                  <c:v>-1.436E-2</c:v>
                </c:pt>
                <c:pt idx="8043">
                  <c:v>-1.41E-2</c:v>
                </c:pt>
                <c:pt idx="8044">
                  <c:v>-1.3729999999999999E-2</c:v>
                </c:pt>
                <c:pt idx="8045">
                  <c:v>-1.32E-2</c:v>
                </c:pt>
                <c:pt idx="8046">
                  <c:v>-1.268E-2</c:v>
                </c:pt>
                <c:pt idx="8047">
                  <c:v>-1.204E-2</c:v>
                </c:pt>
                <c:pt idx="8048">
                  <c:v>-1.1520000000000001E-2</c:v>
                </c:pt>
                <c:pt idx="8049">
                  <c:v>-1.0670000000000001E-2</c:v>
                </c:pt>
                <c:pt idx="8050">
                  <c:v>-9.8799999999999999E-3</c:v>
                </c:pt>
                <c:pt idx="8051">
                  <c:v>-9.1999999999999998E-3</c:v>
                </c:pt>
                <c:pt idx="8052">
                  <c:v>-8.2000000000000007E-3</c:v>
                </c:pt>
                <c:pt idx="8053">
                  <c:v>-7.4099999999999999E-3</c:v>
                </c:pt>
                <c:pt idx="8054">
                  <c:v>-6.62E-3</c:v>
                </c:pt>
                <c:pt idx="8055">
                  <c:v>-5.7200000000000003E-3</c:v>
                </c:pt>
                <c:pt idx="8056">
                  <c:v>-4.8799999999999998E-3</c:v>
                </c:pt>
                <c:pt idx="8057">
                  <c:v>-4.0400000000000002E-3</c:v>
                </c:pt>
                <c:pt idx="8058">
                  <c:v>-3.1900000000000001E-3</c:v>
                </c:pt>
                <c:pt idx="8059">
                  <c:v>-2.3999999999999998E-3</c:v>
                </c:pt>
                <c:pt idx="8060">
                  <c:v>-1.56E-3</c:v>
                </c:pt>
                <c:pt idx="8061">
                  <c:v>-8.7000000000000001E-4</c:v>
                </c:pt>
                <c:pt idx="8062">
                  <c:v>2.0000000000000002E-5</c:v>
                </c:pt>
                <c:pt idx="8063">
                  <c:v>6.4999999999999997E-4</c:v>
                </c:pt>
                <c:pt idx="8064">
                  <c:v>1.2899999999999999E-3</c:v>
                </c:pt>
                <c:pt idx="8065">
                  <c:v>2.0200000000000001E-3</c:v>
                </c:pt>
                <c:pt idx="8066">
                  <c:v>2.5999999999999999E-3</c:v>
                </c:pt>
                <c:pt idx="8067">
                  <c:v>3.13E-3</c:v>
                </c:pt>
                <c:pt idx="8068">
                  <c:v>3.5500000000000002E-3</c:v>
                </c:pt>
                <c:pt idx="8069">
                  <c:v>3.9699999999999996E-3</c:v>
                </c:pt>
                <c:pt idx="8070">
                  <c:v>4.2399999999999998E-3</c:v>
                </c:pt>
                <c:pt idx="8071">
                  <c:v>4.45E-3</c:v>
                </c:pt>
                <c:pt idx="8072">
                  <c:v>4.5500000000000002E-3</c:v>
                </c:pt>
                <c:pt idx="8073">
                  <c:v>4.7099999999999998E-3</c:v>
                </c:pt>
                <c:pt idx="8074">
                  <c:v>4.7600000000000003E-3</c:v>
                </c:pt>
                <c:pt idx="8075">
                  <c:v>4.7600000000000003E-3</c:v>
                </c:pt>
                <c:pt idx="8076">
                  <c:v>4.7600000000000003E-3</c:v>
                </c:pt>
                <c:pt idx="8077">
                  <c:v>4.6600000000000001E-3</c:v>
                </c:pt>
                <c:pt idx="8078">
                  <c:v>4.6100000000000004E-3</c:v>
                </c:pt>
                <c:pt idx="8079">
                  <c:v>4.4999999999999997E-3</c:v>
                </c:pt>
                <c:pt idx="8080">
                  <c:v>4.3400000000000001E-3</c:v>
                </c:pt>
                <c:pt idx="8081">
                  <c:v>4.3400000000000001E-3</c:v>
                </c:pt>
                <c:pt idx="8082">
                  <c:v>4.2399999999999998E-3</c:v>
                </c:pt>
                <c:pt idx="8083">
                  <c:v>4.13E-3</c:v>
                </c:pt>
                <c:pt idx="8084">
                  <c:v>4.13E-3</c:v>
                </c:pt>
                <c:pt idx="8085">
                  <c:v>3.9199999999999999E-3</c:v>
                </c:pt>
                <c:pt idx="8086">
                  <c:v>3.7100000000000002E-3</c:v>
                </c:pt>
                <c:pt idx="8087">
                  <c:v>3.5000000000000001E-3</c:v>
                </c:pt>
                <c:pt idx="8088">
                  <c:v>3.4499999999999999E-3</c:v>
                </c:pt>
                <c:pt idx="8089">
                  <c:v>3.1800000000000001E-3</c:v>
                </c:pt>
                <c:pt idx="8090">
                  <c:v>3.0300000000000001E-3</c:v>
                </c:pt>
                <c:pt idx="8091">
                  <c:v>3.0300000000000001E-3</c:v>
                </c:pt>
                <c:pt idx="8092">
                  <c:v>3.0300000000000001E-3</c:v>
                </c:pt>
                <c:pt idx="8093">
                  <c:v>3.0300000000000001E-3</c:v>
                </c:pt>
                <c:pt idx="8094">
                  <c:v>3.13E-3</c:v>
                </c:pt>
                <c:pt idx="8095">
                  <c:v>3.2399999999999998E-3</c:v>
                </c:pt>
                <c:pt idx="8096">
                  <c:v>3.3400000000000001E-3</c:v>
                </c:pt>
                <c:pt idx="8097">
                  <c:v>3.3899999999999998E-3</c:v>
                </c:pt>
                <c:pt idx="8098">
                  <c:v>3.6600000000000001E-3</c:v>
                </c:pt>
                <c:pt idx="8099">
                  <c:v>3.8700000000000002E-3</c:v>
                </c:pt>
                <c:pt idx="8100">
                  <c:v>4.0299999999999997E-3</c:v>
                </c:pt>
                <c:pt idx="8101">
                  <c:v>4.0800000000000003E-3</c:v>
                </c:pt>
                <c:pt idx="8102">
                  <c:v>4.2399999999999998E-3</c:v>
                </c:pt>
                <c:pt idx="8103">
                  <c:v>4.1799999999999997E-3</c:v>
                </c:pt>
                <c:pt idx="8104">
                  <c:v>4.13E-3</c:v>
                </c:pt>
                <c:pt idx="8105">
                  <c:v>3.9699999999999996E-3</c:v>
                </c:pt>
                <c:pt idx="8106">
                  <c:v>3.9699999999999996E-3</c:v>
                </c:pt>
                <c:pt idx="8107">
                  <c:v>3.8700000000000002E-3</c:v>
                </c:pt>
                <c:pt idx="8108">
                  <c:v>3.7599999999999999E-3</c:v>
                </c:pt>
                <c:pt idx="8109">
                  <c:v>3.5500000000000002E-3</c:v>
                </c:pt>
                <c:pt idx="8110">
                  <c:v>3.4499999999999999E-3</c:v>
                </c:pt>
                <c:pt idx="8111">
                  <c:v>3.1800000000000001E-3</c:v>
                </c:pt>
                <c:pt idx="8112">
                  <c:v>2.7100000000000002E-3</c:v>
                </c:pt>
                <c:pt idx="8113">
                  <c:v>2.3400000000000001E-3</c:v>
                </c:pt>
                <c:pt idx="8114">
                  <c:v>1.92E-3</c:v>
                </c:pt>
                <c:pt idx="8115">
                  <c:v>1.4400000000000001E-3</c:v>
                </c:pt>
                <c:pt idx="8116">
                  <c:v>9.7000000000000005E-4</c:v>
                </c:pt>
                <c:pt idx="8117">
                  <c:v>2.9E-4</c:v>
                </c:pt>
                <c:pt idx="8118">
                  <c:v>-5.0000000000000001E-4</c:v>
                </c:pt>
                <c:pt idx="8119">
                  <c:v>-1.4E-3</c:v>
                </c:pt>
                <c:pt idx="8120">
                  <c:v>-2.3999999999999998E-3</c:v>
                </c:pt>
                <c:pt idx="8121">
                  <c:v>-3.46E-3</c:v>
                </c:pt>
                <c:pt idx="8122">
                  <c:v>-4.6100000000000004E-3</c:v>
                </c:pt>
                <c:pt idx="8123">
                  <c:v>-5.62E-3</c:v>
                </c:pt>
                <c:pt idx="8124">
                  <c:v>-6.7200000000000003E-3</c:v>
                </c:pt>
                <c:pt idx="8125">
                  <c:v>-7.7799999999999996E-3</c:v>
                </c:pt>
                <c:pt idx="8126">
                  <c:v>-8.8299999999999993E-3</c:v>
                </c:pt>
                <c:pt idx="8127">
                  <c:v>-1.004E-2</c:v>
                </c:pt>
                <c:pt idx="8128">
                  <c:v>-1.11E-2</c:v>
                </c:pt>
                <c:pt idx="8129">
                  <c:v>-1.2149999999999999E-2</c:v>
                </c:pt>
                <c:pt idx="8130">
                  <c:v>-1.3310000000000001E-2</c:v>
                </c:pt>
                <c:pt idx="8131">
                  <c:v>-1.421E-2</c:v>
                </c:pt>
                <c:pt idx="8132">
                  <c:v>-1.5310000000000001E-2</c:v>
                </c:pt>
                <c:pt idx="8133">
                  <c:v>-1.6469999999999999E-2</c:v>
                </c:pt>
                <c:pt idx="8134">
                  <c:v>-1.7680000000000001E-2</c:v>
                </c:pt>
                <c:pt idx="8135">
                  <c:v>-1.8950000000000002E-2</c:v>
                </c:pt>
                <c:pt idx="8136">
                  <c:v>-2.0109999999999999E-2</c:v>
                </c:pt>
                <c:pt idx="8137">
                  <c:v>-2.137E-2</c:v>
                </c:pt>
                <c:pt idx="8138">
                  <c:v>-2.2530000000000001E-2</c:v>
                </c:pt>
                <c:pt idx="8139">
                  <c:v>-2.3640000000000001E-2</c:v>
                </c:pt>
                <c:pt idx="8140">
                  <c:v>-2.4590000000000001E-2</c:v>
                </c:pt>
                <c:pt idx="8141">
                  <c:v>-2.5739999999999999E-2</c:v>
                </c:pt>
                <c:pt idx="8142">
                  <c:v>-2.6749999999999999E-2</c:v>
                </c:pt>
                <c:pt idx="8143">
                  <c:v>-2.7689999999999999E-2</c:v>
                </c:pt>
                <c:pt idx="8144">
                  <c:v>-2.8590000000000001E-2</c:v>
                </c:pt>
                <c:pt idx="8145">
                  <c:v>-2.9590000000000002E-2</c:v>
                </c:pt>
                <c:pt idx="8146">
                  <c:v>-3.0540000000000001E-2</c:v>
                </c:pt>
                <c:pt idx="8147">
                  <c:v>-3.1489999999999997E-2</c:v>
                </c:pt>
                <c:pt idx="8148">
                  <c:v>-3.2439999999999997E-2</c:v>
                </c:pt>
                <c:pt idx="8149">
                  <c:v>-3.3599999999999998E-2</c:v>
                </c:pt>
                <c:pt idx="8150">
                  <c:v>-3.4909999999999997E-2</c:v>
                </c:pt>
                <c:pt idx="8151">
                  <c:v>-3.6130000000000002E-2</c:v>
                </c:pt>
                <c:pt idx="8152">
                  <c:v>-3.739E-2</c:v>
                </c:pt>
                <c:pt idx="8153">
                  <c:v>-3.8809999999999997E-2</c:v>
                </c:pt>
                <c:pt idx="8154">
                  <c:v>-4.018E-2</c:v>
                </c:pt>
                <c:pt idx="8155">
                  <c:v>-4.1610000000000001E-2</c:v>
                </c:pt>
                <c:pt idx="8156">
                  <c:v>-4.308E-2</c:v>
                </c:pt>
                <c:pt idx="8157">
                  <c:v>-4.4560000000000002E-2</c:v>
                </c:pt>
                <c:pt idx="8158">
                  <c:v>-4.6030000000000001E-2</c:v>
                </c:pt>
                <c:pt idx="8159">
                  <c:v>-4.761E-2</c:v>
                </c:pt>
                <c:pt idx="8160">
                  <c:v>-4.9189999999999998E-2</c:v>
                </c:pt>
                <c:pt idx="8161">
                  <c:v>-5.083E-2</c:v>
                </c:pt>
                <c:pt idx="8162">
                  <c:v>-5.2350000000000001E-2</c:v>
                </c:pt>
                <c:pt idx="8163">
                  <c:v>-5.3940000000000002E-2</c:v>
                </c:pt>
                <c:pt idx="8164">
                  <c:v>-5.5669999999999997E-2</c:v>
                </c:pt>
                <c:pt idx="8165">
                  <c:v>-5.7619999999999998E-2</c:v>
                </c:pt>
                <c:pt idx="8166">
                  <c:v>-5.9520000000000003E-2</c:v>
                </c:pt>
                <c:pt idx="8167">
                  <c:v>-6.1629999999999997E-2</c:v>
                </c:pt>
                <c:pt idx="8168">
                  <c:v>-6.368E-2</c:v>
                </c:pt>
                <c:pt idx="8169">
                  <c:v>-6.59E-2</c:v>
                </c:pt>
                <c:pt idx="8170">
                  <c:v>-6.8110000000000004E-2</c:v>
                </c:pt>
                <c:pt idx="8171">
                  <c:v>-7.0220000000000005E-2</c:v>
                </c:pt>
                <c:pt idx="8172">
                  <c:v>-7.2270000000000001E-2</c:v>
                </c:pt>
                <c:pt idx="8173">
                  <c:v>-7.4429999999999996E-2</c:v>
                </c:pt>
                <c:pt idx="8174">
                  <c:v>-7.6490000000000002E-2</c:v>
                </c:pt>
                <c:pt idx="8175">
                  <c:v>-7.8600000000000003E-2</c:v>
                </c:pt>
                <c:pt idx="8176">
                  <c:v>-8.0649999999999999E-2</c:v>
                </c:pt>
                <c:pt idx="8177">
                  <c:v>-8.276E-2</c:v>
                </c:pt>
                <c:pt idx="8178">
                  <c:v>-8.4809999999999997E-2</c:v>
                </c:pt>
                <c:pt idx="8179">
                  <c:v>-8.6819999999999994E-2</c:v>
                </c:pt>
                <c:pt idx="8180">
                  <c:v>-8.8919999999999999E-2</c:v>
                </c:pt>
                <c:pt idx="8181">
                  <c:v>-9.103E-2</c:v>
                </c:pt>
                <c:pt idx="8182">
                  <c:v>-9.3240000000000003E-2</c:v>
                </c:pt>
                <c:pt idx="8183">
                  <c:v>-9.5460000000000003E-2</c:v>
                </c:pt>
                <c:pt idx="8184">
                  <c:v>-9.7780000000000006E-2</c:v>
                </c:pt>
                <c:pt idx="8185">
                  <c:v>-0.10004</c:v>
                </c:pt>
                <c:pt idx="8186">
                  <c:v>-0.10224999999999999</c:v>
                </c:pt>
                <c:pt idx="8187">
                  <c:v>-0.10446999999999999</c:v>
                </c:pt>
                <c:pt idx="8188">
                  <c:v>-0.10652</c:v>
                </c:pt>
                <c:pt idx="8189">
                  <c:v>-0.10874</c:v>
                </c:pt>
                <c:pt idx="8190">
                  <c:v>-0.11069</c:v>
                </c:pt>
                <c:pt idx="8191">
                  <c:v>-0.11279</c:v>
                </c:pt>
                <c:pt idx="8192">
                  <c:v>-0.1149</c:v>
                </c:pt>
                <c:pt idx="8193">
                  <c:v>-0.11695999999999999</c:v>
                </c:pt>
                <c:pt idx="8194">
                  <c:v>-0.11891</c:v>
                </c:pt>
                <c:pt idx="8195">
                  <c:v>-0.12096</c:v>
                </c:pt>
                <c:pt idx="8196">
                  <c:v>-0.12291000000000001</c:v>
                </c:pt>
                <c:pt idx="8197">
                  <c:v>-0.12512000000000001</c:v>
                </c:pt>
                <c:pt idx="8198">
                  <c:v>-0.12728</c:v>
                </c:pt>
                <c:pt idx="8199">
                  <c:v>-0.1295</c:v>
                </c:pt>
                <c:pt idx="8200">
                  <c:v>-0.13186999999999999</c:v>
                </c:pt>
                <c:pt idx="8201">
                  <c:v>-0.13424</c:v>
                </c:pt>
                <c:pt idx="8202">
                  <c:v>-0.13650000000000001</c:v>
                </c:pt>
                <c:pt idx="8203">
                  <c:v>-0.13882</c:v>
                </c:pt>
                <c:pt idx="8204">
                  <c:v>-0.14104</c:v>
                </c:pt>
                <c:pt idx="8205">
                  <c:v>-0.14319999999999999</c:v>
                </c:pt>
                <c:pt idx="8206">
                  <c:v>-0.14541000000000001</c:v>
                </c:pt>
                <c:pt idx="8207">
                  <c:v>-0.14752000000000001</c:v>
                </c:pt>
                <c:pt idx="8208">
                  <c:v>-0.14984</c:v>
                </c:pt>
                <c:pt idx="8209">
                  <c:v>-0.15215000000000001</c:v>
                </c:pt>
                <c:pt idx="8210">
                  <c:v>-0.15432000000000001</c:v>
                </c:pt>
                <c:pt idx="8211">
                  <c:v>-0.15662999999999999</c:v>
                </c:pt>
                <c:pt idx="8212">
                  <c:v>-0.15895000000000001</c:v>
                </c:pt>
                <c:pt idx="8213">
                  <c:v>-0.16138</c:v>
                </c:pt>
                <c:pt idx="8214">
                  <c:v>-0.16391</c:v>
                </c:pt>
                <c:pt idx="8215">
                  <c:v>-0.16633000000000001</c:v>
                </c:pt>
                <c:pt idx="8216">
                  <c:v>-0.16886000000000001</c:v>
                </c:pt>
                <c:pt idx="8217">
                  <c:v>-0.17149</c:v>
                </c:pt>
                <c:pt idx="8218">
                  <c:v>-0.17407</c:v>
                </c:pt>
                <c:pt idx="8219">
                  <c:v>-0.17655000000000001</c:v>
                </c:pt>
                <c:pt idx="8220">
                  <c:v>-0.17913000000000001</c:v>
                </c:pt>
                <c:pt idx="8221">
                  <c:v>-0.18145</c:v>
                </c:pt>
                <c:pt idx="8222">
                  <c:v>-0.18387999999999999</c:v>
                </c:pt>
                <c:pt idx="8223">
                  <c:v>-0.18618999999999999</c:v>
                </c:pt>
                <c:pt idx="8224">
                  <c:v>-0.18862000000000001</c:v>
                </c:pt>
                <c:pt idx="8225">
                  <c:v>-0.19103999999999999</c:v>
                </c:pt>
                <c:pt idx="8226">
                  <c:v>-0.19341</c:v>
                </c:pt>
                <c:pt idx="8227">
                  <c:v>-0.19578000000000001</c:v>
                </c:pt>
                <c:pt idx="8228">
                  <c:v>-0.1981</c:v>
                </c:pt>
                <c:pt idx="8229">
                  <c:v>-0.20058000000000001</c:v>
                </c:pt>
                <c:pt idx="8230">
                  <c:v>-0.20311000000000001</c:v>
                </c:pt>
                <c:pt idx="8231">
                  <c:v>-0.20552999999999999</c:v>
                </c:pt>
                <c:pt idx="8232">
                  <c:v>-0.20805999999999999</c:v>
                </c:pt>
                <c:pt idx="8233">
                  <c:v>-0.21059</c:v>
                </c:pt>
                <c:pt idx="8234">
                  <c:v>-0.21312</c:v>
                </c:pt>
                <c:pt idx="8235">
                  <c:v>-0.21548999999999999</c:v>
                </c:pt>
                <c:pt idx="8236">
                  <c:v>-0.21765000000000001</c:v>
                </c:pt>
                <c:pt idx="8237">
                  <c:v>-0.21992</c:v>
                </c:pt>
                <c:pt idx="8238">
                  <c:v>-0.22212999999999999</c:v>
                </c:pt>
                <c:pt idx="8239">
                  <c:v>-0.22423999999999999</c:v>
                </c:pt>
                <c:pt idx="8240">
                  <c:v>-0.22635</c:v>
                </c:pt>
                <c:pt idx="8241">
                  <c:v>-0.22861000000000001</c:v>
                </c:pt>
                <c:pt idx="8242">
                  <c:v>-0.23072000000000001</c:v>
                </c:pt>
                <c:pt idx="8243">
                  <c:v>-0.23283000000000001</c:v>
                </c:pt>
                <c:pt idx="8244">
                  <c:v>-0.23499</c:v>
                </c:pt>
                <c:pt idx="8245">
                  <c:v>-0.23719999999999999</c:v>
                </c:pt>
                <c:pt idx="8246">
                  <c:v>-0.23952000000000001</c:v>
                </c:pt>
                <c:pt idx="8247">
                  <c:v>-0.24168000000000001</c:v>
                </c:pt>
                <c:pt idx="8248">
                  <c:v>-0.24395</c:v>
                </c:pt>
                <c:pt idx="8249">
                  <c:v>-0.24632000000000001</c:v>
                </c:pt>
                <c:pt idx="8250">
                  <c:v>-0.24858</c:v>
                </c:pt>
                <c:pt idx="8251">
                  <c:v>-0.25085000000000002</c:v>
                </c:pt>
                <c:pt idx="8252">
                  <c:v>-0.25290000000000001</c:v>
                </c:pt>
                <c:pt idx="8253">
                  <c:v>-0.25501000000000001</c:v>
                </c:pt>
                <c:pt idx="8254">
                  <c:v>-0.25707000000000002</c:v>
                </c:pt>
                <c:pt idx="8255">
                  <c:v>-0.25912000000000002</c:v>
                </c:pt>
                <c:pt idx="8256">
                  <c:v>-0.26133000000000001</c:v>
                </c:pt>
                <c:pt idx="8257">
                  <c:v>-0.26339000000000001</c:v>
                </c:pt>
                <c:pt idx="8258">
                  <c:v>-0.26555000000000001</c:v>
                </c:pt>
                <c:pt idx="8259">
                  <c:v>-0.26776</c:v>
                </c:pt>
                <c:pt idx="8260">
                  <c:v>-0.26987</c:v>
                </c:pt>
                <c:pt idx="8261">
                  <c:v>-0.27202999999999999</c:v>
                </c:pt>
                <c:pt idx="8262">
                  <c:v>-0.27434999999999998</c:v>
                </c:pt>
                <c:pt idx="8263">
                  <c:v>-0.27661999999999998</c:v>
                </c:pt>
                <c:pt idx="8264">
                  <c:v>-0.27877999999999997</c:v>
                </c:pt>
                <c:pt idx="8265">
                  <c:v>-0.28115000000000001</c:v>
                </c:pt>
                <c:pt idx="8266">
                  <c:v>-0.28336</c:v>
                </c:pt>
                <c:pt idx="8267">
                  <c:v>-0.28563</c:v>
                </c:pt>
                <c:pt idx="8268">
                  <c:v>-0.28772999999999999</c:v>
                </c:pt>
                <c:pt idx="8269">
                  <c:v>-0.28974</c:v>
                </c:pt>
                <c:pt idx="8270">
                  <c:v>-0.29158000000000001</c:v>
                </c:pt>
                <c:pt idx="8271">
                  <c:v>-0.29358000000000001</c:v>
                </c:pt>
                <c:pt idx="8272">
                  <c:v>-0.29558000000000001</c:v>
                </c:pt>
                <c:pt idx="8273">
                  <c:v>-0.29753000000000002</c:v>
                </c:pt>
                <c:pt idx="8274">
                  <c:v>-0.29932999999999998</c:v>
                </c:pt>
                <c:pt idx="8275">
                  <c:v>-0.30127999999999999</c:v>
                </c:pt>
                <c:pt idx="8276">
                  <c:v>-0.30307000000000001</c:v>
                </c:pt>
                <c:pt idx="8277">
                  <c:v>-0.30496000000000001</c:v>
                </c:pt>
                <c:pt idx="8278">
                  <c:v>-0.30675999999999998</c:v>
                </c:pt>
                <c:pt idx="8279">
                  <c:v>-0.30854999999999999</c:v>
                </c:pt>
                <c:pt idx="8280">
                  <c:v>-0.31029000000000001</c:v>
                </c:pt>
                <c:pt idx="8281">
                  <c:v>-0.31202000000000002</c:v>
                </c:pt>
                <c:pt idx="8282">
                  <c:v>-0.31370999999999999</c:v>
                </c:pt>
                <c:pt idx="8283">
                  <c:v>-0.31513000000000002</c:v>
                </c:pt>
                <c:pt idx="8284">
                  <c:v>-0.31661</c:v>
                </c:pt>
                <c:pt idx="8285">
                  <c:v>-0.31792999999999999</c:v>
                </c:pt>
                <c:pt idx="8286">
                  <c:v>-0.31908999999999998</c:v>
                </c:pt>
                <c:pt idx="8287">
                  <c:v>-0.32018999999999997</c:v>
                </c:pt>
                <c:pt idx="8288">
                  <c:v>-0.32135000000000002</c:v>
                </c:pt>
                <c:pt idx="8289">
                  <c:v>-0.32251000000000002</c:v>
                </c:pt>
                <c:pt idx="8290">
                  <c:v>-0.32356000000000001</c:v>
                </c:pt>
                <c:pt idx="8291">
                  <c:v>-0.32462000000000002</c:v>
                </c:pt>
                <c:pt idx="8292">
                  <c:v>-0.32551000000000002</c:v>
                </c:pt>
                <c:pt idx="8293">
                  <c:v>-0.32657000000000003</c:v>
                </c:pt>
                <c:pt idx="8294">
                  <c:v>-0.32735999999999998</c:v>
                </c:pt>
                <c:pt idx="8295">
                  <c:v>-0.32830999999999999</c:v>
                </c:pt>
                <c:pt idx="8296">
                  <c:v>-0.3291</c:v>
                </c:pt>
                <c:pt idx="8297">
                  <c:v>-0.32994000000000001</c:v>
                </c:pt>
                <c:pt idx="8298">
                  <c:v>-0.33056999999999997</c:v>
                </c:pt>
                <c:pt idx="8299">
                  <c:v>-0.33130999999999999</c:v>
                </c:pt>
                <c:pt idx="8300">
                  <c:v>-0.33167999999999997</c:v>
                </c:pt>
                <c:pt idx="8301">
                  <c:v>-0.33210000000000001</c:v>
                </c:pt>
                <c:pt idx="8302">
                  <c:v>-0.33246999999999999</c:v>
                </c:pt>
                <c:pt idx="8303">
                  <c:v>-0.33273000000000003</c:v>
                </c:pt>
                <c:pt idx="8304">
                  <c:v>-0.33315</c:v>
                </c:pt>
                <c:pt idx="8305">
                  <c:v>-0.33341999999999999</c:v>
                </c:pt>
                <c:pt idx="8306">
                  <c:v>-0.33373000000000003</c:v>
                </c:pt>
                <c:pt idx="8307">
                  <c:v>-0.33394000000000001</c:v>
                </c:pt>
                <c:pt idx="8308">
                  <c:v>-0.33426</c:v>
                </c:pt>
                <c:pt idx="8309">
                  <c:v>-0.33451999999999998</c:v>
                </c:pt>
                <c:pt idx="8310">
                  <c:v>-0.33478999999999998</c:v>
                </c:pt>
                <c:pt idx="8311">
                  <c:v>-0.33500000000000002</c:v>
                </c:pt>
                <c:pt idx="8312">
                  <c:v>-0.33521000000000001</c:v>
                </c:pt>
                <c:pt idx="8313">
                  <c:v>-0.33546999999999999</c:v>
                </c:pt>
                <c:pt idx="8314">
                  <c:v>-0.33562999999999998</c:v>
                </c:pt>
                <c:pt idx="8315">
                  <c:v>-0.33584000000000003</c:v>
                </c:pt>
                <c:pt idx="8316">
                  <c:v>-0.33589000000000002</c:v>
                </c:pt>
                <c:pt idx="8317">
                  <c:v>-0.33600000000000002</c:v>
                </c:pt>
                <c:pt idx="8318">
                  <c:v>-0.33600000000000002</c:v>
                </c:pt>
                <c:pt idx="8319">
                  <c:v>-0.33600000000000002</c:v>
                </c:pt>
                <c:pt idx="8320">
                  <c:v>-0.33616000000000001</c:v>
                </c:pt>
                <c:pt idx="8321">
                  <c:v>-0.33626</c:v>
                </c:pt>
                <c:pt idx="8322">
                  <c:v>-0.33642</c:v>
                </c:pt>
                <c:pt idx="8323">
                  <c:v>-0.33657999999999999</c:v>
                </c:pt>
                <c:pt idx="8324">
                  <c:v>-0.33673999999999998</c:v>
                </c:pt>
                <c:pt idx="8325">
                  <c:v>-0.33689999999999998</c:v>
                </c:pt>
                <c:pt idx="8326">
                  <c:v>-0.33716000000000002</c:v>
                </c:pt>
                <c:pt idx="8327">
                  <c:v>-0.33742</c:v>
                </c:pt>
                <c:pt idx="8328">
                  <c:v>-0.33762999999999999</c:v>
                </c:pt>
                <c:pt idx="8329">
                  <c:v>-0.33789999999999998</c:v>
                </c:pt>
                <c:pt idx="8330">
                  <c:v>-0.33805000000000002</c:v>
                </c:pt>
                <c:pt idx="8331">
                  <c:v>-0.33832000000000001</c:v>
                </c:pt>
                <c:pt idx="8332">
                  <c:v>-0.33837</c:v>
                </c:pt>
                <c:pt idx="8333">
                  <c:v>-0.33848</c:v>
                </c:pt>
                <c:pt idx="8334">
                  <c:v>-0.33857999999999999</c:v>
                </c:pt>
                <c:pt idx="8335">
                  <c:v>-0.33857999999999999</c:v>
                </c:pt>
                <c:pt idx="8336">
                  <c:v>-0.33873999999999999</c:v>
                </c:pt>
                <c:pt idx="8337">
                  <c:v>-0.33878999999999998</c:v>
                </c:pt>
                <c:pt idx="8338">
                  <c:v>-0.33889999999999998</c:v>
                </c:pt>
                <c:pt idx="8339">
                  <c:v>-0.33894999999999997</c:v>
                </c:pt>
                <c:pt idx="8340">
                  <c:v>-0.33894999999999997</c:v>
                </c:pt>
                <c:pt idx="8341">
                  <c:v>-0.33900000000000002</c:v>
                </c:pt>
                <c:pt idx="8342">
                  <c:v>-0.33889999999999998</c:v>
                </c:pt>
                <c:pt idx="8343">
                  <c:v>-0.33884999999999998</c:v>
                </c:pt>
                <c:pt idx="8344">
                  <c:v>-0.33873999999999999</c:v>
                </c:pt>
                <c:pt idx="8345">
                  <c:v>-0.33853</c:v>
                </c:pt>
                <c:pt idx="8346">
                  <c:v>-0.33832000000000001</c:v>
                </c:pt>
                <c:pt idx="8347">
                  <c:v>-0.33805000000000002</c:v>
                </c:pt>
                <c:pt idx="8348">
                  <c:v>-0.33757999999999999</c:v>
                </c:pt>
                <c:pt idx="8349">
                  <c:v>-0.33726</c:v>
                </c:pt>
                <c:pt idx="8350">
                  <c:v>-0.33678999999999998</c:v>
                </c:pt>
                <c:pt idx="8351">
                  <c:v>-0.33626</c:v>
                </c:pt>
                <c:pt idx="8352">
                  <c:v>-0.33573999999999998</c:v>
                </c:pt>
                <c:pt idx="8353">
                  <c:v>-0.33526</c:v>
                </c:pt>
                <c:pt idx="8354">
                  <c:v>-0.33478999999999998</c:v>
                </c:pt>
                <c:pt idx="8355">
                  <c:v>-0.33416000000000001</c:v>
                </c:pt>
                <c:pt idx="8356">
                  <c:v>-0.33367999999999998</c:v>
                </c:pt>
                <c:pt idx="8357">
                  <c:v>-0.33300000000000002</c:v>
                </c:pt>
                <c:pt idx="8358">
                  <c:v>-0.33241999999999999</c:v>
                </c:pt>
                <c:pt idx="8359">
                  <c:v>-0.33178000000000002</c:v>
                </c:pt>
                <c:pt idx="8360">
                  <c:v>-0.33110000000000001</c:v>
                </c:pt>
                <c:pt idx="8361">
                  <c:v>-0.33035999999999999</c:v>
                </c:pt>
                <c:pt idx="8362">
                  <c:v>-0.32978000000000002</c:v>
                </c:pt>
                <c:pt idx="8363">
                  <c:v>-0.32915</c:v>
                </c:pt>
                <c:pt idx="8364">
                  <c:v>-0.32845999999999997</c:v>
                </c:pt>
                <c:pt idx="8365">
                  <c:v>-0.32773000000000002</c:v>
                </c:pt>
                <c:pt idx="8366">
                  <c:v>-0.32704</c:v>
                </c:pt>
                <c:pt idx="8367">
                  <c:v>-0.32635999999999998</c:v>
                </c:pt>
                <c:pt idx="8368">
                  <c:v>-0.32572000000000001</c:v>
                </c:pt>
                <c:pt idx="8369">
                  <c:v>-0.32508999999999999</c:v>
                </c:pt>
                <c:pt idx="8370">
                  <c:v>-0.32451000000000002</c:v>
                </c:pt>
                <c:pt idx="8371">
                  <c:v>-0.32399</c:v>
                </c:pt>
                <c:pt idx="8372">
                  <c:v>-0.32340999999999998</c:v>
                </c:pt>
                <c:pt idx="8373">
                  <c:v>-0.32277</c:v>
                </c:pt>
                <c:pt idx="8374">
                  <c:v>-0.32213999999999998</c:v>
                </c:pt>
                <c:pt idx="8375">
                  <c:v>-0.32161000000000001</c:v>
                </c:pt>
                <c:pt idx="8376">
                  <c:v>-0.32092999999999999</c:v>
                </c:pt>
                <c:pt idx="8377">
                  <c:v>-0.32024000000000002</c:v>
                </c:pt>
                <c:pt idx="8378">
                  <c:v>-0.31972</c:v>
                </c:pt>
                <c:pt idx="8379">
                  <c:v>-0.31902999999999998</c:v>
                </c:pt>
                <c:pt idx="8380">
                  <c:v>-0.31830000000000003</c:v>
                </c:pt>
                <c:pt idx="8381">
                  <c:v>-0.31745000000000001</c:v>
                </c:pt>
                <c:pt idx="8382">
                  <c:v>-0.31677</c:v>
                </c:pt>
                <c:pt idx="8383">
                  <c:v>-0.31597999999999998</c:v>
                </c:pt>
                <c:pt idx="8384">
                  <c:v>-0.31508000000000003</c:v>
                </c:pt>
                <c:pt idx="8385">
                  <c:v>-0.31413000000000002</c:v>
                </c:pt>
                <c:pt idx="8386">
                  <c:v>-0.31329000000000001</c:v>
                </c:pt>
                <c:pt idx="8387">
                  <c:v>-0.31234000000000001</c:v>
                </c:pt>
                <c:pt idx="8388">
                  <c:v>-0.31134000000000001</c:v>
                </c:pt>
                <c:pt idx="8389">
                  <c:v>-0.31029000000000001</c:v>
                </c:pt>
                <c:pt idx="8390">
                  <c:v>-0.30902000000000002</c:v>
                </c:pt>
                <c:pt idx="8391">
                  <c:v>-0.30775999999999998</c:v>
                </c:pt>
                <c:pt idx="8392">
                  <c:v>-0.30628</c:v>
                </c:pt>
                <c:pt idx="8393">
                  <c:v>-0.30496000000000001</c:v>
                </c:pt>
                <c:pt idx="8394">
                  <c:v>-0.30343999999999999</c:v>
                </c:pt>
                <c:pt idx="8395">
                  <c:v>-0.30196000000000001</c:v>
                </c:pt>
                <c:pt idx="8396">
                  <c:v>-0.30037999999999998</c:v>
                </c:pt>
                <c:pt idx="8397">
                  <c:v>-0.29880000000000001</c:v>
                </c:pt>
                <c:pt idx="8398">
                  <c:v>-0.29721999999999998</c:v>
                </c:pt>
                <c:pt idx="8399">
                  <c:v>-0.29548000000000002</c:v>
                </c:pt>
                <c:pt idx="8400">
                  <c:v>-0.29385</c:v>
                </c:pt>
                <c:pt idx="8401">
                  <c:v>-0.29226000000000002</c:v>
                </c:pt>
                <c:pt idx="8402">
                  <c:v>-0.29058</c:v>
                </c:pt>
                <c:pt idx="8403">
                  <c:v>-0.28894999999999998</c:v>
                </c:pt>
                <c:pt idx="8404">
                  <c:v>-0.28726000000000002</c:v>
                </c:pt>
                <c:pt idx="8405">
                  <c:v>-0.28563</c:v>
                </c:pt>
                <c:pt idx="8406">
                  <c:v>-0.28383000000000003</c:v>
                </c:pt>
                <c:pt idx="8407">
                  <c:v>-0.28220000000000001</c:v>
                </c:pt>
                <c:pt idx="8408">
                  <c:v>-0.28061999999999998</c:v>
                </c:pt>
                <c:pt idx="8409">
                  <c:v>-0.27909</c:v>
                </c:pt>
                <c:pt idx="8410">
                  <c:v>-0.27750999999999998</c:v>
                </c:pt>
                <c:pt idx="8411">
                  <c:v>-0.27604000000000001</c:v>
                </c:pt>
                <c:pt idx="8412">
                  <c:v>-0.27472000000000002</c:v>
                </c:pt>
                <c:pt idx="8413">
                  <c:v>-0.27350999999999998</c:v>
                </c:pt>
                <c:pt idx="8414">
                  <c:v>-0.27223999999999998</c:v>
                </c:pt>
                <c:pt idx="8415">
                  <c:v>-0.27118999999999999</c:v>
                </c:pt>
                <c:pt idx="8416">
                  <c:v>-0.27018999999999999</c:v>
                </c:pt>
                <c:pt idx="8417">
                  <c:v>-0.26939999999999997</c:v>
                </c:pt>
                <c:pt idx="8418">
                  <c:v>-0.26855000000000001</c:v>
                </c:pt>
                <c:pt idx="8419">
                  <c:v>-0.26787</c:v>
                </c:pt>
                <c:pt idx="8420">
                  <c:v>-0.26729000000000003</c:v>
                </c:pt>
                <c:pt idx="8421">
                  <c:v>-0.26666000000000001</c:v>
                </c:pt>
                <c:pt idx="8422">
                  <c:v>-0.26612999999999998</c:v>
                </c:pt>
                <c:pt idx="8423">
                  <c:v>-0.26566000000000001</c:v>
                </c:pt>
                <c:pt idx="8424">
                  <c:v>-0.26518000000000003</c:v>
                </c:pt>
                <c:pt idx="8425">
                  <c:v>-0.26480999999999999</c:v>
                </c:pt>
                <c:pt idx="8426">
                  <c:v>-0.2646</c:v>
                </c:pt>
                <c:pt idx="8427">
                  <c:v>-0.26428000000000001</c:v>
                </c:pt>
                <c:pt idx="8428">
                  <c:v>-0.26418000000000003</c:v>
                </c:pt>
                <c:pt idx="8429">
                  <c:v>-0.26407000000000003</c:v>
                </c:pt>
                <c:pt idx="8430">
                  <c:v>-0.26401999999999998</c:v>
                </c:pt>
                <c:pt idx="8431">
                  <c:v>-0.26401999999999998</c:v>
                </c:pt>
                <c:pt idx="8432">
                  <c:v>-0.26407000000000003</c:v>
                </c:pt>
                <c:pt idx="8433">
                  <c:v>-0.26391999999999999</c:v>
                </c:pt>
                <c:pt idx="8434">
                  <c:v>-0.26391999999999999</c:v>
                </c:pt>
                <c:pt idx="8435">
                  <c:v>-0.26401999999999998</c:v>
                </c:pt>
                <c:pt idx="8436">
                  <c:v>-0.26375999999999999</c:v>
                </c:pt>
                <c:pt idx="8437">
                  <c:v>-0.26375999999999999</c:v>
                </c:pt>
                <c:pt idx="8438">
                  <c:v>-0.26355000000000001</c:v>
                </c:pt>
                <c:pt idx="8439">
                  <c:v>-0.26328000000000001</c:v>
                </c:pt>
                <c:pt idx="8440">
                  <c:v>-0.26301999999999998</c:v>
                </c:pt>
                <c:pt idx="8441">
                  <c:v>-0.26255000000000001</c:v>
                </c:pt>
                <c:pt idx="8442">
                  <c:v>-0.26218000000000002</c:v>
                </c:pt>
                <c:pt idx="8443">
                  <c:v>-0.26175999999999999</c:v>
                </c:pt>
                <c:pt idx="8444">
                  <c:v>-0.26139000000000001</c:v>
                </c:pt>
                <c:pt idx="8445">
                  <c:v>-0.26085999999999998</c:v>
                </c:pt>
                <c:pt idx="8446">
                  <c:v>-0.26044</c:v>
                </c:pt>
                <c:pt idx="8447">
                  <c:v>-0.26001999999999997</c:v>
                </c:pt>
                <c:pt idx="8448">
                  <c:v>-0.25938</c:v>
                </c:pt>
                <c:pt idx="8449">
                  <c:v>-0.25869999999999999</c:v>
                </c:pt>
                <c:pt idx="8450">
                  <c:v>-0.25807000000000002</c:v>
                </c:pt>
                <c:pt idx="8451">
                  <c:v>-0.25742999999999999</c:v>
                </c:pt>
                <c:pt idx="8452">
                  <c:v>-0.25674999999999998</c:v>
                </c:pt>
                <c:pt idx="8453">
                  <c:v>-0.25591000000000003</c:v>
                </c:pt>
                <c:pt idx="8454">
                  <c:v>-0.25512000000000001</c:v>
                </c:pt>
                <c:pt idx="8455">
                  <c:v>-0.25417000000000001</c:v>
                </c:pt>
                <c:pt idx="8456">
                  <c:v>-0.25322</c:v>
                </c:pt>
                <c:pt idx="8457">
                  <c:v>-0.25231999999999999</c:v>
                </c:pt>
                <c:pt idx="8458">
                  <c:v>-0.25126999999999999</c:v>
                </c:pt>
                <c:pt idx="8459">
                  <c:v>-0.25047999999999998</c:v>
                </c:pt>
                <c:pt idx="8460">
                  <c:v>-0.24953</c:v>
                </c:pt>
                <c:pt idx="8461">
                  <c:v>-0.24873999999999999</c:v>
                </c:pt>
                <c:pt idx="8462">
                  <c:v>-0.24790000000000001</c:v>
                </c:pt>
                <c:pt idx="8463">
                  <c:v>-0.24704999999999999</c:v>
                </c:pt>
                <c:pt idx="8464">
                  <c:v>-0.24632000000000001</c:v>
                </c:pt>
                <c:pt idx="8465">
                  <c:v>-0.24537</c:v>
                </c:pt>
                <c:pt idx="8466">
                  <c:v>-0.24453</c:v>
                </c:pt>
                <c:pt idx="8467">
                  <c:v>-0.24373</c:v>
                </c:pt>
                <c:pt idx="8468">
                  <c:v>-0.24293999999999999</c:v>
                </c:pt>
                <c:pt idx="8469">
                  <c:v>-0.24210000000000001</c:v>
                </c:pt>
                <c:pt idx="8470">
                  <c:v>-0.24110000000000001</c:v>
                </c:pt>
                <c:pt idx="8471">
                  <c:v>-0.2402</c:v>
                </c:pt>
                <c:pt idx="8472">
                  <c:v>-0.2392</c:v>
                </c:pt>
                <c:pt idx="8473">
                  <c:v>-0.2382</c:v>
                </c:pt>
                <c:pt idx="8474">
                  <c:v>-0.23719999999999999</c:v>
                </c:pt>
                <c:pt idx="8475">
                  <c:v>-0.23624999999999999</c:v>
                </c:pt>
                <c:pt idx="8476">
                  <c:v>-0.23530000000000001</c:v>
                </c:pt>
                <c:pt idx="8477">
                  <c:v>-0.23441000000000001</c:v>
                </c:pt>
                <c:pt idx="8478">
                  <c:v>-0.23335</c:v>
                </c:pt>
                <c:pt idx="8479">
                  <c:v>-0.23241000000000001</c:v>
                </c:pt>
                <c:pt idx="8480">
                  <c:v>-0.23146</c:v>
                </c:pt>
                <c:pt idx="8481">
                  <c:v>-0.2303</c:v>
                </c:pt>
                <c:pt idx="8482">
                  <c:v>-0.2293</c:v>
                </c:pt>
                <c:pt idx="8483">
                  <c:v>-0.22814000000000001</c:v>
                </c:pt>
                <c:pt idx="8484">
                  <c:v>-0.22697999999999999</c:v>
                </c:pt>
                <c:pt idx="8485">
                  <c:v>-0.22570999999999999</c:v>
                </c:pt>
                <c:pt idx="8486">
                  <c:v>-0.22439999999999999</c:v>
                </c:pt>
                <c:pt idx="8487">
                  <c:v>-0.22297</c:v>
                </c:pt>
                <c:pt idx="8488">
                  <c:v>-0.22159999999999999</c:v>
                </c:pt>
                <c:pt idx="8489">
                  <c:v>-0.22008</c:v>
                </c:pt>
                <c:pt idx="8490">
                  <c:v>-0.21865000000000001</c:v>
                </c:pt>
                <c:pt idx="8491">
                  <c:v>-0.21718000000000001</c:v>
                </c:pt>
                <c:pt idx="8492">
                  <c:v>-0.21581</c:v>
                </c:pt>
                <c:pt idx="8493">
                  <c:v>-0.21448999999999999</c:v>
                </c:pt>
                <c:pt idx="8494">
                  <c:v>-0.21290999999999999</c:v>
                </c:pt>
                <c:pt idx="8495">
                  <c:v>-0.21159</c:v>
                </c:pt>
                <c:pt idx="8496">
                  <c:v>-0.21021999999999999</c:v>
                </c:pt>
                <c:pt idx="8497">
                  <c:v>-0.20874999999999999</c:v>
                </c:pt>
                <c:pt idx="8498">
                  <c:v>-0.20732</c:v>
                </c:pt>
                <c:pt idx="8499">
                  <c:v>-0.2059</c:v>
                </c:pt>
                <c:pt idx="8500">
                  <c:v>-0.20448</c:v>
                </c:pt>
                <c:pt idx="8501">
                  <c:v>-0.20316000000000001</c:v>
                </c:pt>
                <c:pt idx="8502">
                  <c:v>-0.20169000000000001</c:v>
                </c:pt>
                <c:pt idx="8503">
                  <c:v>-0.20021</c:v>
                </c:pt>
                <c:pt idx="8504">
                  <c:v>-0.19883999999999999</c:v>
                </c:pt>
                <c:pt idx="8505">
                  <c:v>-0.19752</c:v>
                </c:pt>
                <c:pt idx="8506">
                  <c:v>-0.19625999999999999</c:v>
                </c:pt>
                <c:pt idx="8507">
                  <c:v>-0.19499</c:v>
                </c:pt>
                <c:pt idx="8508">
                  <c:v>-0.19373000000000001</c:v>
                </c:pt>
                <c:pt idx="8509">
                  <c:v>-0.19267999999999999</c:v>
                </c:pt>
                <c:pt idx="8510">
                  <c:v>-0.19162000000000001</c:v>
                </c:pt>
                <c:pt idx="8511">
                  <c:v>-0.19073000000000001</c:v>
                </c:pt>
                <c:pt idx="8512">
                  <c:v>-0.18972</c:v>
                </c:pt>
                <c:pt idx="8513">
                  <c:v>-0.18883</c:v>
                </c:pt>
                <c:pt idx="8514">
                  <c:v>-0.18804000000000001</c:v>
                </c:pt>
                <c:pt idx="8515">
                  <c:v>-0.18720000000000001</c:v>
                </c:pt>
                <c:pt idx="8516">
                  <c:v>-0.18651000000000001</c:v>
                </c:pt>
                <c:pt idx="8517">
                  <c:v>-0.18556</c:v>
                </c:pt>
                <c:pt idx="8518">
                  <c:v>-0.18493000000000001</c:v>
                </c:pt>
                <c:pt idx="8519">
                  <c:v>-0.18403</c:v>
                </c:pt>
                <c:pt idx="8520">
                  <c:v>-0.18335000000000001</c:v>
                </c:pt>
                <c:pt idx="8521">
                  <c:v>-0.18260999999999999</c:v>
                </c:pt>
                <c:pt idx="8522">
                  <c:v>-0.18182000000000001</c:v>
                </c:pt>
                <c:pt idx="8523">
                  <c:v>-0.18129000000000001</c:v>
                </c:pt>
                <c:pt idx="8524">
                  <c:v>-0.18071000000000001</c:v>
                </c:pt>
                <c:pt idx="8525">
                  <c:v>-0.18013000000000001</c:v>
                </c:pt>
                <c:pt idx="8526">
                  <c:v>-0.17960999999999999</c:v>
                </c:pt>
                <c:pt idx="8527">
                  <c:v>-0.17929</c:v>
                </c:pt>
                <c:pt idx="8528">
                  <c:v>-0.17882000000000001</c:v>
                </c:pt>
                <c:pt idx="8529">
                  <c:v>-0.17829</c:v>
                </c:pt>
                <c:pt idx="8530">
                  <c:v>-0.17782000000000001</c:v>
                </c:pt>
                <c:pt idx="8531">
                  <c:v>-0.17745</c:v>
                </c:pt>
                <c:pt idx="8532">
                  <c:v>-0.17702999999999999</c:v>
                </c:pt>
                <c:pt idx="8533">
                  <c:v>-0.17645</c:v>
                </c:pt>
                <c:pt idx="8534">
                  <c:v>-0.17596999999999999</c:v>
                </c:pt>
                <c:pt idx="8535">
                  <c:v>-0.17534</c:v>
                </c:pt>
                <c:pt idx="8536">
                  <c:v>-0.17480999999999999</c:v>
                </c:pt>
                <c:pt idx="8537">
                  <c:v>-0.17433999999999999</c:v>
                </c:pt>
                <c:pt idx="8538">
                  <c:v>-0.17380999999999999</c:v>
                </c:pt>
                <c:pt idx="8539">
                  <c:v>-0.17323</c:v>
                </c:pt>
                <c:pt idx="8540">
                  <c:v>-0.17280999999999999</c:v>
                </c:pt>
                <c:pt idx="8541">
                  <c:v>-0.17238999999999999</c:v>
                </c:pt>
                <c:pt idx="8542">
                  <c:v>-0.17191000000000001</c:v>
                </c:pt>
                <c:pt idx="8543">
                  <c:v>-0.17149</c:v>
                </c:pt>
                <c:pt idx="8544">
                  <c:v>-0.17102000000000001</c:v>
                </c:pt>
                <c:pt idx="8545">
                  <c:v>-0.1706</c:v>
                </c:pt>
                <c:pt idx="8546">
                  <c:v>-0.17011999999999999</c:v>
                </c:pt>
                <c:pt idx="8547">
                  <c:v>-0.16975000000000001</c:v>
                </c:pt>
                <c:pt idx="8548">
                  <c:v>-0.16916999999999999</c:v>
                </c:pt>
                <c:pt idx="8549">
                  <c:v>-0.16880999999999999</c:v>
                </c:pt>
                <c:pt idx="8550">
                  <c:v>-0.16822999999999999</c:v>
                </c:pt>
                <c:pt idx="8551">
                  <c:v>-0.16764999999999999</c:v>
                </c:pt>
                <c:pt idx="8552">
                  <c:v>-0.16711999999999999</c:v>
                </c:pt>
                <c:pt idx="8553">
                  <c:v>-0.16653999999999999</c:v>
                </c:pt>
                <c:pt idx="8554">
                  <c:v>-0.16607</c:v>
                </c:pt>
                <c:pt idx="8555">
                  <c:v>-0.16538</c:v>
                </c:pt>
                <c:pt idx="8556">
                  <c:v>-0.16491</c:v>
                </c:pt>
                <c:pt idx="8557">
                  <c:v>-0.16447999999999999</c:v>
                </c:pt>
                <c:pt idx="8558">
                  <c:v>-0.16400999999999999</c:v>
                </c:pt>
                <c:pt idx="8559">
                  <c:v>-0.16347999999999999</c:v>
                </c:pt>
                <c:pt idx="8560">
                  <c:v>-0.16300999999999999</c:v>
                </c:pt>
                <c:pt idx="8561">
                  <c:v>-0.16248000000000001</c:v>
                </c:pt>
                <c:pt idx="8562">
                  <c:v>-0.16200999999999999</c:v>
                </c:pt>
                <c:pt idx="8563">
                  <c:v>-0.16153000000000001</c:v>
                </c:pt>
                <c:pt idx="8564">
                  <c:v>-0.16095000000000001</c:v>
                </c:pt>
                <c:pt idx="8565">
                  <c:v>-0.16031999999999999</c:v>
                </c:pt>
                <c:pt idx="8566">
                  <c:v>-0.15973999999999999</c:v>
                </c:pt>
                <c:pt idx="8567">
                  <c:v>-0.15906000000000001</c:v>
                </c:pt>
                <c:pt idx="8568">
                  <c:v>-0.15820999999999999</c:v>
                </c:pt>
                <c:pt idx="8569">
                  <c:v>-0.15762999999999999</c:v>
                </c:pt>
                <c:pt idx="8570">
                  <c:v>-0.15684000000000001</c:v>
                </c:pt>
                <c:pt idx="8571">
                  <c:v>-0.15615999999999999</c:v>
                </c:pt>
                <c:pt idx="8572">
                  <c:v>-0.15553</c:v>
                </c:pt>
                <c:pt idx="8573">
                  <c:v>-0.15484000000000001</c:v>
                </c:pt>
                <c:pt idx="8574">
                  <c:v>-0.15415999999999999</c:v>
                </c:pt>
                <c:pt idx="8575">
                  <c:v>-0.15351999999999999</c:v>
                </c:pt>
                <c:pt idx="8576">
                  <c:v>-0.15289</c:v>
                </c:pt>
                <c:pt idx="8577">
                  <c:v>-0.15210000000000001</c:v>
                </c:pt>
                <c:pt idx="8578">
                  <c:v>-0.15146999999999999</c:v>
                </c:pt>
                <c:pt idx="8579">
                  <c:v>-0.15073</c:v>
                </c:pt>
                <c:pt idx="8580">
                  <c:v>-0.14999000000000001</c:v>
                </c:pt>
                <c:pt idx="8581">
                  <c:v>-0.14926</c:v>
                </c:pt>
                <c:pt idx="8582">
                  <c:v>-0.14840999999999999</c:v>
                </c:pt>
                <c:pt idx="8583">
                  <c:v>-0.14768000000000001</c:v>
                </c:pt>
                <c:pt idx="8584">
                  <c:v>-0.14673</c:v>
                </c:pt>
                <c:pt idx="8585">
                  <c:v>-0.14582999999999999</c:v>
                </c:pt>
                <c:pt idx="8586">
                  <c:v>-0.14509</c:v>
                </c:pt>
                <c:pt idx="8587">
                  <c:v>-0.14430000000000001</c:v>
                </c:pt>
                <c:pt idx="8588">
                  <c:v>-0.14362</c:v>
                </c:pt>
                <c:pt idx="8589">
                  <c:v>-0.14288000000000001</c:v>
                </c:pt>
                <c:pt idx="8590">
                  <c:v>-0.14224999999999999</c:v>
                </c:pt>
                <c:pt idx="8591">
                  <c:v>-0.14155999999999999</c:v>
                </c:pt>
                <c:pt idx="8592">
                  <c:v>-0.14083000000000001</c:v>
                </c:pt>
                <c:pt idx="8593">
                  <c:v>-0.14013999999999999</c:v>
                </c:pt>
                <c:pt idx="8594">
                  <c:v>-0.13946</c:v>
                </c:pt>
                <c:pt idx="8595">
                  <c:v>-0.13888</c:v>
                </c:pt>
                <c:pt idx="8596">
                  <c:v>-0.13814000000000001</c:v>
                </c:pt>
                <c:pt idx="8597">
                  <c:v>-0.13735</c:v>
                </c:pt>
                <c:pt idx="8598">
                  <c:v>-0.13661000000000001</c:v>
                </c:pt>
                <c:pt idx="8599">
                  <c:v>-0.13593</c:v>
                </c:pt>
                <c:pt idx="8600">
                  <c:v>-0.13513</c:v>
                </c:pt>
                <c:pt idx="8601">
                  <c:v>-0.13450000000000001</c:v>
                </c:pt>
                <c:pt idx="8602">
                  <c:v>-0.13366</c:v>
                </c:pt>
                <c:pt idx="8603">
                  <c:v>-0.13303000000000001</c:v>
                </c:pt>
                <c:pt idx="8604">
                  <c:v>-0.13228999999999999</c:v>
                </c:pt>
                <c:pt idx="8605">
                  <c:v>-0.13175999999999999</c:v>
                </c:pt>
                <c:pt idx="8606">
                  <c:v>-0.13117999999999999</c:v>
                </c:pt>
                <c:pt idx="8607">
                  <c:v>-0.1305</c:v>
                </c:pt>
                <c:pt idx="8608">
                  <c:v>-0.13002</c:v>
                </c:pt>
                <c:pt idx="8609">
                  <c:v>-0.12928999999999999</c:v>
                </c:pt>
                <c:pt idx="8610">
                  <c:v>-0.12876000000000001</c:v>
                </c:pt>
                <c:pt idx="8611">
                  <c:v>-0.12812999999999999</c:v>
                </c:pt>
                <c:pt idx="8612">
                  <c:v>-0.12759999999999999</c:v>
                </c:pt>
                <c:pt idx="8613">
                  <c:v>-0.12691</c:v>
                </c:pt>
                <c:pt idx="8614">
                  <c:v>-0.12639</c:v>
                </c:pt>
                <c:pt idx="8615">
                  <c:v>-0.12576000000000001</c:v>
                </c:pt>
                <c:pt idx="8616">
                  <c:v>-0.12512000000000001</c:v>
                </c:pt>
                <c:pt idx="8617">
                  <c:v>-0.12444</c:v>
                </c:pt>
                <c:pt idx="8618">
                  <c:v>-0.12386</c:v>
                </c:pt>
                <c:pt idx="8619">
                  <c:v>-0.12323000000000001</c:v>
                </c:pt>
                <c:pt idx="8620">
                  <c:v>-0.12275</c:v>
                </c:pt>
                <c:pt idx="8621">
                  <c:v>-0.12232999999999999</c:v>
                </c:pt>
                <c:pt idx="8622">
                  <c:v>-0.12186</c:v>
                </c:pt>
                <c:pt idx="8623">
                  <c:v>-0.12143</c:v>
                </c:pt>
                <c:pt idx="8624">
                  <c:v>-0.12101000000000001</c:v>
                </c:pt>
                <c:pt idx="8625">
                  <c:v>-0.12053999999999999</c:v>
                </c:pt>
                <c:pt idx="8626">
                  <c:v>-0.12017</c:v>
                </c:pt>
                <c:pt idx="8627">
                  <c:v>-0.11975</c:v>
                </c:pt>
                <c:pt idx="8628">
                  <c:v>-0.11942999999999999</c:v>
                </c:pt>
                <c:pt idx="8629">
                  <c:v>-0.11901</c:v>
                </c:pt>
                <c:pt idx="8630">
                  <c:v>-0.11864</c:v>
                </c:pt>
                <c:pt idx="8631">
                  <c:v>-0.11817</c:v>
                </c:pt>
                <c:pt idx="8632">
                  <c:v>-0.11774999999999999</c:v>
                </c:pt>
                <c:pt idx="8633">
                  <c:v>-0.11727</c:v>
                </c:pt>
                <c:pt idx="8634">
                  <c:v>-0.1168</c:v>
                </c:pt>
                <c:pt idx="8635">
                  <c:v>-0.11648</c:v>
                </c:pt>
                <c:pt idx="8636">
                  <c:v>-0.11595</c:v>
                </c:pt>
                <c:pt idx="8637">
                  <c:v>-0.11574</c:v>
                </c:pt>
                <c:pt idx="8638">
                  <c:v>-0.11538</c:v>
                </c:pt>
                <c:pt idx="8639">
                  <c:v>-0.11501</c:v>
                </c:pt>
                <c:pt idx="8640">
                  <c:v>-0.11458</c:v>
                </c:pt>
                <c:pt idx="8641">
                  <c:v>-0.11422</c:v>
                </c:pt>
                <c:pt idx="8642">
                  <c:v>-0.11373999999999999</c:v>
                </c:pt>
                <c:pt idx="8643">
                  <c:v>-0.11327</c:v>
                </c:pt>
                <c:pt idx="8644">
                  <c:v>-0.11285000000000001</c:v>
                </c:pt>
                <c:pt idx="8645">
                  <c:v>-0.11226999999999999</c:v>
                </c:pt>
                <c:pt idx="8646">
                  <c:v>-0.11162999999999999</c:v>
                </c:pt>
                <c:pt idx="8647">
                  <c:v>-0.111</c:v>
                </c:pt>
                <c:pt idx="8648">
                  <c:v>-0.11021</c:v>
                </c:pt>
                <c:pt idx="8649">
                  <c:v>-0.10958</c:v>
                </c:pt>
                <c:pt idx="8650">
                  <c:v>-0.10879</c:v>
                </c:pt>
                <c:pt idx="8651">
                  <c:v>-0.10804999999999999</c:v>
                </c:pt>
                <c:pt idx="8652">
                  <c:v>-0.10731</c:v>
                </c:pt>
                <c:pt idx="8653">
                  <c:v>-0.10652</c:v>
                </c:pt>
                <c:pt idx="8654">
                  <c:v>-0.10573</c:v>
                </c:pt>
                <c:pt idx="8655">
                  <c:v>-0.10494000000000001</c:v>
                </c:pt>
                <c:pt idx="8656">
                  <c:v>-0.1041</c:v>
                </c:pt>
                <c:pt idx="8657">
                  <c:v>-0.1032</c:v>
                </c:pt>
                <c:pt idx="8658">
                  <c:v>-0.10231</c:v>
                </c:pt>
                <c:pt idx="8659">
                  <c:v>-0.10141</c:v>
                </c:pt>
                <c:pt idx="8660">
                  <c:v>-0.10045999999999999</c:v>
                </c:pt>
                <c:pt idx="8661">
                  <c:v>-9.9570000000000006E-2</c:v>
                </c:pt>
                <c:pt idx="8662">
                  <c:v>-9.851E-2</c:v>
                </c:pt>
                <c:pt idx="8663">
                  <c:v>-9.7670000000000007E-2</c:v>
                </c:pt>
                <c:pt idx="8664">
                  <c:v>-9.6560000000000007E-2</c:v>
                </c:pt>
                <c:pt idx="8665">
                  <c:v>-9.572E-2</c:v>
                </c:pt>
                <c:pt idx="8666">
                  <c:v>-9.4769999999999993E-2</c:v>
                </c:pt>
                <c:pt idx="8667">
                  <c:v>-9.3880000000000005E-2</c:v>
                </c:pt>
                <c:pt idx="8668">
                  <c:v>-9.3030000000000002E-2</c:v>
                </c:pt>
                <c:pt idx="8669">
                  <c:v>-9.2189999999999994E-2</c:v>
                </c:pt>
                <c:pt idx="8670">
                  <c:v>-9.1450000000000004E-2</c:v>
                </c:pt>
                <c:pt idx="8671">
                  <c:v>-9.0770000000000003E-2</c:v>
                </c:pt>
                <c:pt idx="8672">
                  <c:v>-9.0079999999999993E-2</c:v>
                </c:pt>
                <c:pt idx="8673">
                  <c:v>-8.9499999999999996E-2</c:v>
                </c:pt>
                <c:pt idx="8674">
                  <c:v>-8.8919999999999999E-2</c:v>
                </c:pt>
                <c:pt idx="8675">
                  <c:v>-8.8400000000000006E-2</c:v>
                </c:pt>
                <c:pt idx="8676">
                  <c:v>-8.7870000000000004E-2</c:v>
                </c:pt>
                <c:pt idx="8677">
                  <c:v>-8.7499999999999994E-2</c:v>
                </c:pt>
                <c:pt idx="8678">
                  <c:v>-8.6919999999999997E-2</c:v>
                </c:pt>
                <c:pt idx="8679">
                  <c:v>-8.6449999999999999E-2</c:v>
                </c:pt>
                <c:pt idx="8680">
                  <c:v>-8.6029999999999995E-2</c:v>
                </c:pt>
                <c:pt idx="8681">
                  <c:v>-8.566E-2</c:v>
                </c:pt>
                <c:pt idx="8682">
                  <c:v>-8.523E-2</c:v>
                </c:pt>
                <c:pt idx="8683">
                  <c:v>-8.4870000000000001E-2</c:v>
                </c:pt>
                <c:pt idx="8684">
                  <c:v>-8.4599999999999995E-2</c:v>
                </c:pt>
                <c:pt idx="8685">
                  <c:v>-8.455E-2</c:v>
                </c:pt>
                <c:pt idx="8686">
                  <c:v>-8.4129999999999996E-2</c:v>
                </c:pt>
                <c:pt idx="8687">
                  <c:v>-8.3919999999999995E-2</c:v>
                </c:pt>
                <c:pt idx="8688">
                  <c:v>-8.3599999999999994E-2</c:v>
                </c:pt>
                <c:pt idx="8689">
                  <c:v>-8.3290000000000003E-2</c:v>
                </c:pt>
                <c:pt idx="8690">
                  <c:v>-8.3019999999999997E-2</c:v>
                </c:pt>
                <c:pt idx="8691">
                  <c:v>-8.2650000000000001E-2</c:v>
                </c:pt>
                <c:pt idx="8692">
                  <c:v>-8.2280000000000006E-2</c:v>
                </c:pt>
                <c:pt idx="8693">
                  <c:v>-8.1860000000000002E-2</c:v>
                </c:pt>
                <c:pt idx="8694">
                  <c:v>-8.1280000000000005E-2</c:v>
                </c:pt>
                <c:pt idx="8695">
                  <c:v>-8.0699999999999994E-2</c:v>
                </c:pt>
                <c:pt idx="8696">
                  <c:v>-8.0070000000000002E-2</c:v>
                </c:pt>
                <c:pt idx="8697">
                  <c:v>-7.9390000000000002E-2</c:v>
                </c:pt>
                <c:pt idx="8698">
                  <c:v>-7.8600000000000003E-2</c:v>
                </c:pt>
                <c:pt idx="8699">
                  <c:v>-7.7810000000000004E-2</c:v>
                </c:pt>
                <c:pt idx="8700">
                  <c:v>-7.6960000000000001E-2</c:v>
                </c:pt>
                <c:pt idx="8701">
                  <c:v>-7.6119999999999993E-2</c:v>
                </c:pt>
                <c:pt idx="8702">
                  <c:v>-7.5170000000000001E-2</c:v>
                </c:pt>
                <c:pt idx="8703">
                  <c:v>-7.4270000000000003E-2</c:v>
                </c:pt>
                <c:pt idx="8704">
                  <c:v>-7.3330000000000006E-2</c:v>
                </c:pt>
                <c:pt idx="8705">
                  <c:v>-7.238E-2</c:v>
                </c:pt>
                <c:pt idx="8706">
                  <c:v>-7.1319999999999995E-2</c:v>
                </c:pt>
                <c:pt idx="8707">
                  <c:v>-7.0220000000000005E-2</c:v>
                </c:pt>
                <c:pt idx="8708">
                  <c:v>-6.9159999999999999E-2</c:v>
                </c:pt>
                <c:pt idx="8709">
                  <c:v>-6.8110000000000004E-2</c:v>
                </c:pt>
                <c:pt idx="8710">
                  <c:v>-6.6900000000000001E-2</c:v>
                </c:pt>
                <c:pt idx="8711">
                  <c:v>-6.5839999999999996E-2</c:v>
                </c:pt>
                <c:pt idx="8712">
                  <c:v>-6.479E-2</c:v>
                </c:pt>
                <c:pt idx="8713">
                  <c:v>-6.3789999999999999E-2</c:v>
                </c:pt>
                <c:pt idx="8714">
                  <c:v>-6.2789999999999999E-2</c:v>
                </c:pt>
                <c:pt idx="8715">
                  <c:v>-6.1839999999999999E-2</c:v>
                </c:pt>
                <c:pt idx="8716">
                  <c:v>-6.0940000000000001E-2</c:v>
                </c:pt>
                <c:pt idx="8717">
                  <c:v>-6.0260000000000001E-2</c:v>
                </c:pt>
                <c:pt idx="8718">
                  <c:v>-5.9569999999999998E-2</c:v>
                </c:pt>
                <c:pt idx="8719">
                  <c:v>-5.8990000000000001E-2</c:v>
                </c:pt>
                <c:pt idx="8720">
                  <c:v>-5.8360000000000002E-2</c:v>
                </c:pt>
                <c:pt idx="8721">
                  <c:v>-5.7829999999999999E-2</c:v>
                </c:pt>
                <c:pt idx="8722">
                  <c:v>-5.7570000000000003E-2</c:v>
                </c:pt>
                <c:pt idx="8723">
                  <c:v>-5.7200000000000001E-2</c:v>
                </c:pt>
                <c:pt idx="8724">
                  <c:v>-5.6890000000000003E-2</c:v>
                </c:pt>
                <c:pt idx="8725">
                  <c:v>-5.6619999999999997E-2</c:v>
                </c:pt>
                <c:pt idx="8726">
                  <c:v>-5.6520000000000001E-2</c:v>
                </c:pt>
                <c:pt idx="8727">
                  <c:v>-5.6309999999999999E-2</c:v>
                </c:pt>
                <c:pt idx="8728">
                  <c:v>-5.6250000000000001E-2</c:v>
                </c:pt>
                <c:pt idx="8729">
                  <c:v>-5.6250000000000001E-2</c:v>
                </c:pt>
                <c:pt idx="8730">
                  <c:v>-5.6149999999999999E-2</c:v>
                </c:pt>
                <c:pt idx="8731">
                  <c:v>-5.6460000000000003E-2</c:v>
                </c:pt>
                <c:pt idx="8732">
                  <c:v>-5.6460000000000003E-2</c:v>
                </c:pt>
                <c:pt idx="8733">
                  <c:v>-5.6520000000000001E-2</c:v>
                </c:pt>
                <c:pt idx="8734">
                  <c:v>-5.6680000000000001E-2</c:v>
                </c:pt>
                <c:pt idx="8735">
                  <c:v>-5.6779999999999997E-2</c:v>
                </c:pt>
                <c:pt idx="8736">
                  <c:v>-5.6939999999999998E-2</c:v>
                </c:pt>
                <c:pt idx="8737">
                  <c:v>-5.6939999999999998E-2</c:v>
                </c:pt>
                <c:pt idx="8738">
                  <c:v>-5.6989999999999999E-2</c:v>
                </c:pt>
                <c:pt idx="8739">
                  <c:v>-5.6989999999999999E-2</c:v>
                </c:pt>
                <c:pt idx="8740">
                  <c:v>-5.6939999999999998E-2</c:v>
                </c:pt>
                <c:pt idx="8741">
                  <c:v>-5.6890000000000003E-2</c:v>
                </c:pt>
                <c:pt idx="8742">
                  <c:v>-5.6680000000000001E-2</c:v>
                </c:pt>
                <c:pt idx="8743">
                  <c:v>-5.6460000000000003E-2</c:v>
                </c:pt>
                <c:pt idx="8744">
                  <c:v>-5.6149999999999999E-2</c:v>
                </c:pt>
                <c:pt idx="8745">
                  <c:v>-5.5780000000000003E-2</c:v>
                </c:pt>
                <c:pt idx="8746">
                  <c:v>-5.5410000000000001E-2</c:v>
                </c:pt>
                <c:pt idx="8747">
                  <c:v>-5.4989999999999997E-2</c:v>
                </c:pt>
                <c:pt idx="8748">
                  <c:v>-5.4519999999999999E-2</c:v>
                </c:pt>
                <c:pt idx="8749">
                  <c:v>-5.4039999999999998E-2</c:v>
                </c:pt>
                <c:pt idx="8750">
                  <c:v>-5.357E-2</c:v>
                </c:pt>
                <c:pt idx="8751">
                  <c:v>-5.3089999999999998E-2</c:v>
                </c:pt>
                <c:pt idx="8752">
                  <c:v>-5.246E-2</c:v>
                </c:pt>
                <c:pt idx="8753">
                  <c:v>-5.1769999999999997E-2</c:v>
                </c:pt>
                <c:pt idx="8754">
                  <c:v>-5.1200000000000002E-2</c:v>
                </c:pt>
                <c:pt idx="8755">
                  <c:v>-5.0509999999999999E-2</c:v>
                </c:pt>
                <c:pt idx="8756">
                  <c:v>-4.9979999999999997E-2</c:v>
                </c:pt>
                <c:pt idx="8757">
                  <c:v>-4.9299999999999997E-2</c:v>
                </c:pt>
                <c:pt idx="8758">
                  <c:v>-4.8669999999999998E-2</c:v>
                </c:pt>
                <c:pt idx="8759">
                  <c:v>-4.7879999999999999E-2</c:v>
                </c:pt>
                <c:pt idx="8760">
                  <c:v>-4.7190000000000003E-2</c:v>
                </c:pt>
                <c:pt idx="8761">
                  <c:v>-4.6609999999999999E-2</c:v>
                </c:pt>
                <c:pt idx="8762">
                  <c:v>-4.5929999999999999E-2</c:v>
                </c:pt>
                <c:pt idx="8763">
                  <c:v>-4.5350000000000001E-2</c:v>
                </c:pt>
                <c:pt idx="8764">
                  <c:v>-4.4819999999999999E-2</c:v>
                </c:pt>
                <c:pt idx="8765">
                  <c:v>-4.4350000000000001E-2</c:v>
                </c:pt>
                <c:pt idx="8766">
                  <c:v>-4.3920000000000001E-2</c:v>
                </c:pt>
                <c:pt idx="8767">
                  <c:v>-4.3450000000000003E-2</c:v>
                </c:pt>
                <c:pt idx="8768">
                  <c:v>-4.2979999999999997E-2</c:v>
                </c:pt>
                <c:pt idx="8769">
                  <c:v>-4.2549999999999998E-2</c:v>
                </c:pt>
                <c:pt idx="8770">
                  <c:v>-4.224E-2</c:v>
                </c:pt>
                <c:pt idx="8771">
                  <c:v>-4.1869999999999997E-2</c:v>
                </c:pt>
                <c:pt idx="8772">
                  <c:v>-4.1450000000000001E-2</c:v>
                </c:pt>
                <c:pt idx="8773">
                  <c:v>-4.1029999999999997E-2</c:v>
                </c:pt>
                <c:pt idx="8774">
                  <c:v>-4.0809999999999999E-2</c:v>
                </c:pt>
                <c:pt idx="8775">
                  <c:v>-4.045E-2</c:v>
                </c:pt>
                <c:pt idx="8776">
                  <c:v>-3.9969999999999999E-2</c:v>
                </c:pt>
                <c:pt idx="8777">
                  <c:v>-3.9710000000000002E-2</c:v>
                </c:pt>
                <c:pt idx="8778">
                  <c:v>-3.934E-2</c:v>
                </c:pt>
                <c:pt idx="8779">
                  <c:v>-3.9079999999999997E-2</c:v>
                </c:pt>
                <c:pt idx="8780">
                  <c:v>-3.8649999999999997E-2</c:v>
                </c:pt>
                <c:pt idx="8781">
                  <c:v>-3.85E-2</c:v>
                </c:pt>
                <c:pt idx="8782">
                  <c:v>-3.8179999999999999E-2</c:v>
                </c:pt>
                <c:pt idx="8783">
                  <c:v>-3.7969999999999997E-2</c:v>
                </c:pt>
                <c:pt idx="8784">
                  <c:v>-3.7760000000000002E-2</c:v>
                </c:pt>
                <c:pt idx="8785">
                  <c:v>-3.7499999999999999E-2</c:v>
                </c:pt>
                <c:pt idx="8786">
                  <c:v>-3.7130000000000003E-2</c:v>
                </c:pt>
                <c:pt idx="8787">
                  <c:v>-3.7069999999999999E-2</c:v>
                </c:pt>
                <c:pt idx="8788">
                  <c:v>-3.6760000000000001E-2</c:v>
                </c:pt>
                <c:pt idx="8789">
                  <c:v>-3.6650000000000002E-2</c:v>
                </c:pt>
                <c:pt idx="8790">
                  <c:v>-3.6389999999999999E-2</c:v>
                </c:pt>
                <c:pt idx="8791">
                  <c:v>-3.6179999999999997E-2</c:v>
                </c:pt>
                <c:pt idx="8792">
                  <c:v>-3.6020000000000003E-2</c:v>
                </c:pt>
                <c:pt idx="8793">
                  <c:v>-3.5810000000000002E-2</c:v>
                </c:pt>
                <c:pt idx="8794">
                  <c:v>-3.56E-2</c:v>
                </c:pt>
                <c:pt idx="8795">
                  <c:v>-3.5549999999999998E-2</c:v>
                </c:pt>
                <c:pt idx="8796">
                  <c:v>-3.5389999999999998E-2</c:v>
                </c:pt>
                <c:pt idx="8797">
                  <c:v>-3.5389999999999998E-2</c:v>
                </c:pt>
                <c:pt idx="8798">
                  <c:v>-3.533E-2</c:v>
                </c:pt>
                <c:pt idx="8799">
                  <c:v>-3.5389999999999998E-2</c:v>
                </c:pt>
                <c:pt idx="8800">
                  <c:v>-3.533E-2</c:v>
                </c:pt>
                <c:pt idx="8801">
                  <c:v>-3.5389999999999998E-2</c:v>
                </c:pt>
                <c:pt idx="8802">
                  <c:v>-3.5439999999999999E-2</c:v>
                </c:pt>
                <c:pt idx="8803">
                  <c:v>-3.5439999999999999E-2</c:v>
                </c:pt>
                <c:pt idx="8804">
                  <c:v>-3.5439999999999999E-2</c:v>
                </c:pt>
                <c:pt idx="8805">
                  <c:v>-3.5490000000000001E-2</c:v>
                </c:pt>
                <c:pt idx="8806">
                  <c:v>-3.56E-2</c:v>
                </c:pt>
                <c:pt idx="8807">
                  <c:v>-3.5490000000000001E-2</c:v>
                </c:pt>
                <c:pt idx="8808">
                  <c:v>-3.5549999999999998E-2</c:v>
                </c:pt>
                <c:pt idx="8809">
                  <c:v>-3.5439999999999999E-2</c:v>
                </c:pt>
                <c:pt idx="8810">
                  <c:v>-3.5389999999999998E-2</c:v>
                </c:pt>
                <c:pt idx="8811">
                  <c:v>-3.5279999999999999E-2</c:v>
                </c:pt>
                <c:pt idx="8812">
                  <c:v>-3.5229999999999997E-2</c:v>
                </c:pt>
                <c:pt idx="8813">
                  <c:v>-3.5180000000000003E-2</c:v>
                </c:pt>
                <c:pt idx="8814">
                  <c:v>-3.4970000000000001E-2</c:v>
                </c:pt>
                <c:pt idx="8815">
                  <c:v>-3.4909999999999997E-2</c:v>
                </c:pt>
                <c:pt idx="8816">
                  <c:v>-3.4810000000000001E-2</c:v>
                </c:pt>
                <c:pt idx="8817">
                  <c:v>-3.465E-2</c:v>
                </c:pt>
                <c:pt idx="8818">
                  <c:v>-3.4439999999999998E-2</c:v>
                </c:pt>
                <c:pt idx="8819">
                  <c:v>-3.4229999999999997E-2</c:v>
                </c:pt>
                <c:pt idx="8820">
                  <c:v>-3.4020000000000002E-2</c:v>
                </c:pt>
                <c:pt idx="8821">
                  <c:v>-3.381E-2</c:v>
                </c:pt>
                <c:pt idx="8822">
                  <c:v>-3.3599999999999998E-2</c:v>
                </c:pt>
                <c:pt idx="8823">
                  <c:v>-3.3329999999999999E-2</c:v>
                </c:pt>
                <c:pt idx="8824">
                  <c:v>-3.3020000000000001E-2</c:v>
                </c:pt>
                <c:pt idx="8825">
                  <c:v>-3.2910000000000002E-2</c:v>
                </c:pt>
                <c:pt idx="8826">
                  <c:v>-3.27E-2</c:v>
                </c:pt>
                <c:pt idx="8827">
                  <c:v>-3.2539999999999999E-2</c:v>
                </c:pt>
                <c:pt idx="8828">
                  <c:v>-3.2439999999999997E-2</c:v>
                </c:pt>
                <c:pt idx="8829">
                  <c:v>-3.2329999999999998E-2</c:v>
                </c:pt>
                <c:pt idx="8830">
                  <c:v>-3.2439999999999997E-2</c:v>
                </c:pt>
                <c:pt idx="8831">
                  <c:v>-3.2439999999999997E-2</c:v>
                </c:pt>
                <c:pt idx="8832">
                  <c:v>-3.2329999999999998E-2</c:v>
                </c:pt>
                <c:pt idx="8833">
                  <c:v>-3.2489999999999998E-2</c:v>
                </c:pt>
                <c:pt idx="8834">
                  <c:v>-3.2590000000000001E-2</c:v>
                </c:pt>
                <c:pt idx="8835">
                  <c:v>-3.286E-2</c:v>
                </c:pt>
                <c:pt idx="8836">
                  <c:v>-3.3070000000000002E-2</c:v>
                </c:pt>
                <c:pt idx="8837">
                  <c:v>-3.3390000000000003E-2</c:v>
                </c:pt>
                <c:pt idx="8838">
                  <c:v>-3.3599999999999998E-2</c:v>
                </c:pt>
                <c:pt idx="8839">
                  <c:v>-3.3860000000000001E-2</c:v>
                </c:pt>
                <c:pt idx="8840">
                  <c:v>-3.4180000000000002E-2</c:v>
                </c:pt>
                <c:pt idx="8841">
                  <c:v>-3.449E-2</c:v>
                </c:pt>
                <c:pt idx="8842">
                  <c:v>-3.4759999999999999E-2</c:v>
                </c:pt>
                <c:pt idx="8843">
                  <c:v>-3.5069999999999997E-2</c:v>
                </c:pt>
                <c:pt idx="8844">
                  <c:v>-3.5389999999999998E-2</c:v>
                </c:pt>
                <c:pt idx="8845">
                  <c:v>-3.5700000000000003E-2</c:v>
                </c:pt>
                <c:pt idx="8846">
                  <c:v>-3.5909999999999997E-2</c:v>
                </c:pt>
                <c:pt idx="8847">
                  <c:v>-3.6229999999999998E-2</c:v>
                </c:pt>
                <c:pt idx="8848">
                  <c:v>-3.6389999999999999E-2</c:v>
                </c:pt>
                <c:pt idx="8849">
                  <c:v>-3.6549999999999999E-2</c:v>
                </c:pt>
                <c:pt idx="8850">
                  <c:v>-3.6650000000000002E-2</c:v>
                </c:pt>
                <c:pt idx="8851">
                  <c:v>-3.6700000000000003E-2</c:v>
                </c:pt>
                <c:pt idx="8852">
                  <c:v>-3.6700000000000003E-2</c:v>
                </c:pt>
                <c:pt idx="8853">
                  <c:v>-3.6549999999999999E-2</c:v>
                </c:pt>
                <c:pt idx="8854">
                  <c:v>-3.6389999999999999E-2</c:v>
                </c:pt>
                <c:pt idx="8855">
                  <c:v>-3.6179999999999997E-2</c:v>
                </c:pt>
                <c:pt idx="8856">
                  <c:v>-3.576E-2</c:v>
                </c:pt>
                <c:pt idx="8857">
                  <c:v>-3.5389999999999998E-2</c:v>
                </c:pt>
                <c:pt idx="8858">
                  <c:v>-3.5020000000000003E-2</c:v>
                </c:pt>
                <c:pt idx="8859">
                  <c:v>-3.449E-2</c:v>
                </c:pt>
                <c:pt idx="8860">
                  <c:v>-3.3959999999999997E-2</c:v>
                </c:pt>
                <c:pt idx="8861">
                  <c:v>-3.3329999999999999E-2</c:v>
                </c:pt>
                <c:pt idx="8862">
                  <c:v>-3.27E-2</c:v>
                </c:pt>
                <c:pt idx="8863">
                  <c:v>-3.2070000000000001E-2</c:v>
                </c:pt>
                <c:pt idx="8864">
                  <c:v>-3.1440000000000003E-2</c:v>
                </c:pt>
                <c:pt idx="8865">
                  <c:v>-3.0800000000000001E-2</c:v>
                </c:pt>
                <c:pt idx="8866">
                  <c:v>-3.007E-2</c:v>
                </c:pt>
                <c:pt idx="8867">
                  <c:v>-2.928E-2</c:v>
                </c:pt>
                <c:pt idx="8868">
                  <c:v>-2.8750000000000001E-2</c:v>
                </c:pt>
                <c:pt idx="8869">
                  <c:v>-2.7959999999999999E-2</c:v>
                </c:pt>
                <c:pt idx="8870">
                  <c:v>-2.7380000000000002E-2</c:v>
                </c:pt>
                <c:pt idx="8871">
                  <c:v>-2.6689999999999998E-2</c:v>
                </c:pt>
                <c:pt idx="8872">
                  <c:v>-2.606E-2</c:v>
                </c:pt>
                <c:pt idx="8873">
                  <c:v>-2.5479999999999999E-2</c:v>
                </c:pt>
                <c:pt idx="8874">
                  <c:v>-2.495E-2</c:v>
                </c:pt>
                <c:pt idx="8875">
                  <c:v>-2.443E-2</c:v>
                </c:pt>
                <c:pt idx="8876">
                  <c:v>-2.3949999999999999E-2</c:v>
                </c:pt>
                <c:pt idx="8877">
                  <c:v>-2.3480000000000001E-2</c:v>
                </c:pt>
                <c:pt idx="8878">
                  <c:v>-2.3109999999999999E-2</c:v>
                </c:pt>
                <c:pt idx="8879">
                  <c:v>-2.274E-2</c:v>
                </c:pt>
                <c:pt idx="8880">
                  <c:v>-2.2370000000000001E-2</c:v>
                </c:pt>
                <c:pt idx="8881">
                  <c:v>-2.2110000000000001E-2</c:v>
                </c:pt>
                <c:pt idx="8882">
                  <c:v>-2.1690000000000001E-2</c:v>
                </c:pt>
                <c:pt idx="8883">
                  <c:v>-2.137E-2</c:v>
                </c:pt>
                <c:pt idx="8884">
                  <c:v>-2.0899999999999998E-2</c:v>
                </c:pt>
                <c:pt idx="8885">
                  <c:v>-2.0629999999999999E-2</c:v>
                </c:pt>
                <c:pt idx="8886">
                  <c:v>-2.0160000000000001E-2</c:v>
                </c:pt>
                <c:pt idx="8887">
                  <c:v>-1.9740000000000001E-2</c:v>
                </c:pt>
                <c:pt idx="8888">
                  <c:v>-1.932E-2</c:v>
                </c:pt>
                <c:pt idx="8889">
                  <c:v>-1.874E-2</c:v>
                </c:pt>
                <c:pt idx="8890">
                  <c:v>-1.8159999999999999E-2</c:v>
                </c:pt>
                <c:pt idx="8891">
                  <c:v>-1.7520000000000001E-2</c:v>
                </c:pt>
                <c:pt idx="8892">
                  <c:v>-1.6889999999999999E-2</c:v>
                </c:pt>
                <c:pt idx="8893">
                  <c:v>-1.6209999999999999E-2</c:v>
                </c:pt>
                <c:pt idx="8894">
                  <c:v>-1.542E-2</c:v>
                </c:pt>
                <c:pt idx="8895">
                  <c:v>-1.468E-2</c:v>
                </c:pt>
                <c:pt idx="8896">
                  <c:v>-1.389E-2</c:v>
                </c:pt>
                <c:pt idx="8897">
                  <c:v>-1.299E-2</c:v>
                </c:pt>
                <c:pt idx="8898">
                  <c:v>-1.2149999999999999E-2</c:v>
                </c:pt>
                <c:pt idx="8899">
                  <c:v>-1.12E-2</c:v>
                </c:pt>
                <c:pt idx="8900">
                  <c:v>-1.0359999999999999E-2</c:v>
                </c:pt>
                <c:pt idx="8901">
                  <c:v>-9.4599999999999997E-3</c:v>
                </c:pt>
                <c:pt idx="8902">
                  <c:v>-8.5100000000000002E-3</c:v>
                </c:pt>
                <c:pt idx="8903">
                  <c:v>-7.5700000000000003E-3</c:v>
                </c:pt>
                <c:pt idx="8904">
                  <c:v>-6.7799999999999996E-3</c:v>
                </c:pt>
                <c:pt idx="8905">
                  <c:v>-5.9300000000000004E-3</c:v>
                </c:pt>
                <c:pt idx="8906">
                  <c:v>-5.0899999999999999E-3</c:v>
                </c:pt>
                <c:pt idx="8907">
                  <c:v>-4.3499999999999997E-3</c:v>
                </c:pt>
                <c:pt idx="8908">
                  <c:v>-3.7200000000000002E-3</c:v>
                </c:pt>
                <c:pt idx="8909">
                  <c:v>-3.0899999999999999E-3</c:v>
                </c:pt>
                <c:pt idx="8910">
                  <c:v>-2.6700000000000001E-3</c:v>
                </c:pt>
                <c:pt idx="8911">
                  <c:v>-2.3500000000000001E-3</c:v>
                </c:pt>
                <c:pt idx="8912">
                  <c:v>-1.98E-3</c:v>
                </c:pt>
                <c:pt idx="8913">
                  <c:v>-1.8699999999999999E-3</c:v>
                </c:pt>
                <c:pt idx="8914">
                  <c:v>-1.66E-3</c:v>
                </c:pt>
                <c:pt idx="8915">
                  <c:v>-1.7700000000000001E-3</c:v>
                </c:pt>
                <c:pt idx="8916">
                  <c:v>-1.82E-3</c:v>
                </c:pt>
                <c:pt idx="8917">
                  <c:v>-2.0899999999999998E-3</c:v>
                </c:pt>
                <c:pt idx="8918">
                  <c:v>-2.3500000000000001E-3</c:v>
                </c:pt>
                <c:pt idx="8919">
                  <c:v>-2.7200000000000002E-3</c:v>
                </c:pt>
                <c:pt idx="8920">
                  <c:v>-3.1900000000000001E-3</c:v>
                </c:pt>
                <c:pt idx="8921">
                  <c:v>-3.7200000000000002E-3</c:v>
                </c:pt>
                <c:pt idx="8922">
                  <c:v>-4.3499999999999997E-3</c:v>
                </c:pt>
                <c:pt idx="8923">
                  <c:v>-4.9300000000000004E-3</c:v>
                </c:pt>
                <c:pt idx="8924">
                  <c:v>-5.5599999999999998E-3</c:v>
                </c:pt>
                <c:pt idx="8925">
                  <c:v>-6.4599999999999996E-3</c:v>
                </c:pt>
                <c:pt idx="8926">
                  <c:v>-7.1399999999999996E-3</c:v>
                </c:pt>
                <c:pt idx="8927">
                  <c:v>-7.9900000000000006E-3</c:v>
                </c:pt>
                <c:pt idx="8928">
                  <c:v>-8.7799999999999996E-3</c:v>
                </c:pt>
                <c:pt idx="8929">
                  <c:v>-9.5700000000000004E-3</c:v>
                </c:pt>
                <c:pt idx="8930">
                  <c:v>-1.0359999999999999E-2</c:v>
                </c:pt>
                <c:pt idx="8931">
                  <c:v>-1.1039999999999999E-2</c:v>
                </c:pt>
                <c:pt idx="8932">
                  <c:v>-1.1780000000000001E-2</c:v>
                </c:pt>
                <c:pt idx="8933">
                  <c:v>-1.2409999999999999E-2</c:v>
                </c:pt>
                <c:pt idx="8934">
                  <c:v>-1.3100000000000001E-2</c:v>
                </c:pt>
                <c:pt idx="8935">
                  <c:v>-1.3729999999999999E-2</c:v>
                </c:pt>
                <c:pt idx="8936">
                  <c:v>-1.426E-2</c:v>
                </c:pt>
                <c:pt idx="8937">
                  <c:v>-1.4630000000000001E-2</c:v>
                </c:pt>
                <c:pt idx="8938">
                  <c:v>-1.5049999999999999E-2</c:v>
                </c:pt>
                <c:pt idx="8939">
                  <c:v>-1.542E-2</c:v>
                </c:pt>
                <c:pt idx="8940">
                  <c:v>-1.5789999999999998E-2</c:v>
                </c:pt>
                <c:pt idx="8941">
                  <c:v>-1.5939999999999999E-2</c:v>
                </c:pt>
                <c:pt idx="8942">
                  <c:v>-1.6150000000000001E-2</c:v>
                </c:pt>
                <c:pt idx="8943">
                  <c:v>-1.6310000000000002E-2</c:v>
                </c:pt>
                <c:pt idx="8944">
                  <c:v>-1.6420000000000001E-2</c:v>
                </c:pt>
                <c:pt idx="8945">
                  <c:v>-1.6469999999999999E-2</c:v>
                </c:pt>
                <c:pt idx="8946">
                  <c:v>-1.652E-2</c:v>
                </c:pt>
                <c:pt idx="8947">
                  <c:v>-1.652E-2</c:v>
                </c:pt>
                <c:pt idx="8948">
                  <c:v>-1.6420000000000001E-2</c:v>
                </c:pt>
                <c:pt idx="8949">
                  <c:v>-1.6310000000000002E-2</c:v>
                </c:pt>
                <c:pt idx="8950">
                  <c:v>-1.6150000000000001E-2</c:v>
                </c:pt>
                <c:pt idx="8951">
                  <c:v>-1.6E-2</c:v>
                </c:pt>
                <c:pt idx="8952">
                  <c:v>-1.5730000000000001E-2</c:v>
                </c:pt>
                <c:pt idx="8953">
                  <c:v>-1.5630000000000002E-2</c:v>
                </c:pt>
                <c:pt idx="8954">
                  <c:v>-1.5520000000000001E-2</c:v>
                </c:pt>
                <c:pt idx="8955">
                  <c:v>-1.5259999999999999E-2</c:v>
                </c:pt>
                <c:pt idx="8956">
                  <c:v>-1.494E-2</c:v>
                </c:pt>
                <c:pt idx="8957">
                  <c:v>-1.489E-2</c:v>
                </c:pt>
                <c:pt idx="8958">
                  <c:v>-1.4630000000000001E-2</c:v>
                </c:pt>
                <c:pt idx="8959">
                  <c:v>-1.447E-2</c:v>
                </c:pt>
                <c:pt idx="8960">
                  <c:v>-1.431E-2</c:v>
                </c:pt>
                <c:pt idx="8961">
                  <c:v>-1.426E-2</c:v>
                </c:pt>
                <c:pt idx="8962">
                  <c:v>-1.41E-2</c:v>
                </c:pt>
                <c:pt idx="8963">
                  <c:v>-1.3939999999999999E-2</c:v>
                </c:pt>
                <c:pt idx="8964">
                  <c:v>-1.3780000000000001E-2</c:v>
                </c:pt>
                <c:pt idx="8965">
                  <c:v>-1.3679999999999999E-2</c:v>
                </c:pt>
                <c:pt idx="8966">
                  <c:v>-1.357E-2</c:v>
                </c:pt>
                <c:pt idx="8967">
                  <c:v>-1.3469999999999999E-2</c:v>
                </c:pt>
                <c:pt idx="8968">
                  <c:v>-1.3310000000000001E-2</c:v>
                </c:pt>
                <c:pt idx="8969">
                  <c:v>-1.32E-2</c:v>
                </c:pt>
                <c:pt idx="8970">
                  <c:v>-1.3100000000000001E-2</c:v>
                </c:pt>
                <c:pt idx="8971">
                  <c:v>-1.3050000000000001E-2</c:v>
                </c:pt>
                <c:pt idx="8972">
                  <c:v>-1.299E-2</c:v>
                </c:pt>
                <c:pt idx="8973">
                  <c:v>-1.289E-2</c:v>
                </c:pt>
                <c:pt idx="8974">
                  <c:v>-1.294E-2</c:v>
                </c:pt>
                <c:pt idx="8975">
                  <c:v>-1.294E-2</c:v>
                </c:pt>
                <c:pt idx="8976">
                  <c:v>-1.3050000000000001E-2</c:v>
                </c:pt>
                <c:pt idx="8977">
                  <c:v>-1.299E-2</c:v>
                </c:pt>
                <c:pt idx="8978">
                  <c:v>-1.3050000000000001E-2</c:v>
                </c:pt>
                <c:pt idx="8979">
                  <c:v>-1.3100000000000001E-2</c:v>
                </c:pt>
                <c:pt idx="8980">
                  <c:v>-1.315E-2</c:v>
                </c:pt>
                <c:pt idx="8981">
                  <c:v>-1.315E-2</c:v>
                </c:pt>
                <c:pt idx="8982">
                  <c:v>-1.315E-2</c:v>
                </c:pt>
                <c:pt idx="8983">
                  <c:v>-1.3310000000000001E-2</c:v>
                </c:pt>
                <c:pt idx="8984">
                  <c:v>-1.3310000000000001E-2</c:v>
                </c:pt>
                <c:pt idx="8985">
                  <c:v>-1.3259999999999999E-2</c:v>
                </c:pt>
                <c:pt idx="8986">
                  <c:v>-1.3310000000000001E-2</c:v>
                </c:pt>
                <c:pt idx="8987">
                  <c:v>-1.336E-2</c:v>
                </c:pt>
                <c:pt idx="8988">
                  <c:v>-1.3310000000000001E-2</c:v>
                </c:pt>
                <c:pt idx="8989">
                  <c:v>-1.3310000000000001E-2</c:v>
                </c:pt>
                <c:pt idx="8990">
                  <c:v>-1.3310000000000001E-2</c:v>
                </c:pt>
                <c:pt idx="8991">
                  <c:v>-1.315E-2</c:v>
                </c:pt>
                <c:pt idx="8992">
                  <c:v>-1.315E-2</c:v>
                </c:pt>
                <c:pt idx="8993">
                  <c:v>-1.3050000000000001E-2</c:v>
                </c:pt>
                <c:pt idx="8994">
                  <c:v>-1.278E-2</c:v>
                </c:pt>
                <c:pt idx="8995">
                  <c:v>-1.2619999999999999E-2</c:v>
                </c:pt>
                <c:pt idx="8996">
                  <c:v>-1.231E-2</c:v>
                </c:pt>
                <c:pt idx="8997">
                  <c:v>-1.21E-2</c:v>
                </c:pt>
                <c:pt idx="8998">
                  <c:v>-1.1780000000000001E-2</c:v>
                </c:pt>
                <c:pt idx="8999">
                  <c:v>-1.12E-2</c:v>
                </c:pt>
                <c:pt idx="9000">
                  <c:v>-1.0670000000000001E-2</c:v>
                </c:pt>
                <c:pt idx="9001">
                  <c:v>-1.031E-2</c:v>
                </c:pt>
                <c:pt idx="9002">
                  <c:v>-9.7800000000000005E-3</c:v>
                </c:pt>
                <c:pt idx="9003">
                  <c:v>-9.1500000000000001E-3</c:v>
                </c:pt>
                <c:pt idx="9004">
                  <c:v>-8.5699999999999995E-3</c:v>
                </c:pt>
                <c:pt idx="9005">
                  <c:v>-7.9900000000000006E-3</c:v>
                </c:pt>
                <c:pt idx="9006">
                  <c:v>-7.3000000000000001E-3</c:v>
                </c:pt>
                <c:pt idx="9007">
                  <c:v>-6.7200000000000003E-3</c:v>
                </c:pt>
                <c:pt idx="9008">
                  <c:v>-6.0400000000000002E-3</c:v>
                </c:pt>
                <c:pt idx="9009">
                  <c:v>-5.3499999999999997E-3</c:v>
                </c:pt>
                <c:pt idx="9010">
                  <c:v>-4.8300000000000001E-3</c:v>
                </c:pt>
                <c:pt idx="9011">
                  <c:v>-4.0899999999999999E-3</c:v>
                </c:pt>
                <c:pt idx="9012">
                  <c:v>-3.5599999999999998E-3</c:v>
                </c:pt>
                <c:pt idx="9013">
                  <c:v>-2.98E-3</c:v>
                </c:pt>
                <c:pt idx="9014">
                  <c:v>-2.3500000000000001E-3</c:v>
                </c:pt>
                <c:pt idx="9015">
                  <c:v>-1.9300000000000001E-3</c:v>
                </c:pt>
                <c:pt idx="9016">
                  <c:v>-1.4499999999999999E-3</c:v>
                </c:pt>
                <c:pt idx="9017">
                  <c:v>-1.08E-3</c:v>
                </c:pt>
                <c:pt idx="9018">
                  <c:v>-7.2000000000000005E-4</c:v>
                </c:pt>
                <c:pt idx="9019">
                  <c:v>-4.4999999999999999E-4</c:v>
                </c:pt>
                <c:pt idx="9020">
                  <c:v>-2.9E-4</c:v>
                </c:pt>
                <c:pt idx="9021">
                  <c:v>-1.3999999999999999E-4</c:v>
                </c:pt>
                <c:pt idx="9022">
                  <c:v>-8.0000000000000007E-5</c:v>
                </c:pt>
                <c:pt idx="9023">
                  <c:v>-1.3999999999999999E-4</c:v>
                </c:pt>
                <c:pt idx="9024">
                  <c:v>-1.3999999999999999E-4</c:v>
                </c:pt>
                <c:pt idx="9025">
                  <c:v>-3.5E-4</c:v>
                </c:pt>
                <c:pt idx="9026">
                  <c:v>-5.0000000000000001E-4</c:v>
                </c:pt>
                <c:pt idx="9027">
                  <c:v>-8.1999999999999998E-4</c:v>
                </c:pt>
                <c:pt idx="9028">
                  <c:v>-1.08E-3</c:v>
                </c:pt>
                <c:pt idx="9029">
                  <c:v>-1.4499999999999999E-3</c:v>
                </c:pt>
                <c:pt idx="9030">
                  <c:v>-1.8699999999999999E-3</c:v>
                </c:pt>
                <c:pt idx="9031">
                  <c:v>-2.1900000000000001E-3</c:v>
                </c:pt>
                <c:pt idx="9032">
                  <c:v>-2.6099999999999999E-3</c:v>
                </c:pt>
                <c:pt idx="9033">
                  <c:v>-3.0300000000000001E-3</c:v>
                </c:pt>
                <c:pt idx="9034">
                  <c:v>-3.3999999999999998E-3</c:v>
                </c:pt>
                <c:pt idx="9035">
                  <c:v>-3.82E-3</c:v>
                </c:pt>
                <c:pt idx="9036">
                  <c:v>-4.2500000000000003E-3</c:v>
                </c:pt>
                <c:pt idx="9037">
                  <c:v>-4.7200000000000002E-3</c:v>
                </c:pt>
                <c:pt idx="9038">
                  <c:v>-4.9800000000000001E-3</c:v>
                </c:pt>
                <c:pt idx="9039">
                  <c:v>-5.3499999999999997E-3</c:v>
                </c:pt>
                <c:pt idx="9040">
                  <c:v>-5.62E-3</c:v>
                </c:pt>
                <c:pt idx="9041">
                  <c:v>-5.9800000000000001E-3</c:v>
                </c:pt>
                <c:pt idx="9042">
                  <c:v>-6.1999999999999998E-3</c:v>
                </c:pt>
                <c:pt idx="9043">
                  <c:v>-6.4099999999999999E-3</c:v>
                </c:pt>
                <c:pt idx="9044">
                  <c:v>-6.5599999999999999E-3</c:v>
                </c:pt>
                <c:pt idx="9045">
                  <c:v>-6.6699999999999997E-3</c:v>
                </c:pt>
                <c:pt idx="9046">
                  <c:v>-6.7799999999999996E-3</c:v>
                </c:pt>
                <c:pt idx="9047">
                  <c:v>-6.7200000000000003E-3</c:v>
                </c:pt>
                <c:pt idx="9048">
                  <c:v>-6.7200000000000003E-3</c:v>
                </c:pt>
                <c:pt idx="9049">
                  <c:v>-6.5599999999999999E-3</c:v>
                </c:pt>
                <c:pt idx="9050">
                  <c:v>-6.62E-3</c:v>
                </c:pt>
                <c:pt idx="9051">
                  <c:v>-6.3499999999999997E-3</c:v>
                </c:pt>
                <c:pt idx="9052">
                  <c:v>-6.2500000000000003E-3</c:v>
                </c:pt>
                <c:pt idx="9053">
                  <c:v>-6.0400000000000002E-3</c:v>
                </c:pt>
                <c:pt idx="9054">
                  <c:v>-5.8300000000000001E-3</c:v>
                </c:pt>
                <c:pt idx="9055">
                  <c:v>-5.5599999999999998E-3</c:v>
                </c:pt>
                <c:pt idx="9056">
                  <c:v>-5.3E-3</c:v>
                </c:pt>
                <c:pt idx="9057">
                  <c:v>-5.1399999999999996E-3</c:v>
                </c:pt>
                <c:pt idx="9058">
                  <c:v>-4.7200000000000002E-3</c:v>
                </c:pt>
                <c:pt idx="9059">
                  <c:v>-4.5599999999999998E-3</c:v>
                </c:pt>
                <c:pt idx="9060">
                  <c:v>-4.1900000000000001E-3</c:v>
                </c:pt>
                <c:pt idx="9061">
                  <c:v>-3.8800000000000002E-3</c:v>
                </c:pt>
                <c:pt idx="9062">
                  <c:v>-3.5599999999999998E-3</c:v>
                </c:pt>
                <c:pt idx="9063">
                  <c:v>-3.2399999999999998E-3</c:v>
                </c:pt>
                <c:pt idx="9064">
                  <c:v>-2.7699999999999999E-3</c:v>
                </c:pt>
                <c:pt idx="9065">
                  <c:v>-2.4499999999999999E-3</c:v>
                </c:pt>
                <c:pt idx="9066">
                  <c:v>-2.0300000000000001E-3</c:v>
                </c:pt>
                <c:pt idx="9067">
                  <c:v>-1.66E-3</c:v>
                </c:pt>
                <c:pt idx="9068">
                  <c:v>-1.2999999999999999E-3</c:v>
                </c:pt>
                <c:pt idx="9069">
                  <c:v>-8.1999999999999998E-4</c:v>
                </c:pt>
                <c:pt idx="9070">
                  <c:v>-4.0000000000000002E-4</c:v>
                </c:pt>
                <c:pt idx="9071">
                  <c:v>-3.0000000000000001E-5</c:v>
                </c:pt>
                <c:pt idx="9072">
                  <c:v>4.4000000000000002E-4</c:v>
                </c:pt>
                <c:pt idx="9073">
                  <c:v>9.2000000000000003E-4</c:v>
                </c:pt>
                <c:pt idx="9074">
                  <c:v>1.34E-3</c:v>
                </c:pt>
                <c:pt idx="9075">
                  <c:v>1.81E-3</c:v>
                </c:pt>
                <c:pt idx="9076">
                  <c:v>2.3400000000000001E-3</c:v>
                </c:pt>
                <c:pt idx="9077">
                  <c:v>2.9199999999999999E-3</c:v>
                </c:pt>
                <c:pt idx="9078">
                  <c:v>3.4499999999999999E-3</c:v>
                </c:pt>
                <c:pt idx="9079">
                  <c:v>3.9699999999999996E-3</c:v>
                </c:pt>
                <c:pt idx="9080">
                  <c:v>4.6600000000000001E-3</c:v>
                </c:pt>
                <c:pt idx="9081">
                  <c:v>5.0800000000000003E-3</c:v>
                </c:pt>
                <c:pt idx="9082">
                  <c:v>5.8199999999999997E-3</c:v>
                </c:pt>
                <c:pt idx="9083">
                  <c:v>6.2899999999999996E-3</c:v>
                </c:pt>
                <c:pt idx="9084">
                  <c:v>6.8700000000000002E-3</c:v>
                </c:pt>
                <c:pt idx="9085">
                  <c:v>7.45E-3</c:v>
                </c:pt>
                <c:pt idx="9086">
                  <c:v>8.0800000000000004E-3</c:v>
                </c:pt>
                <c:pt idx="9087">
                  <c:v>8.5100000000000002E-3</c:v>
                </c:pt>
                <c:pt idx="9088">
                  <c:v>9.0299999999999998E-3</c:v>
                </c:pt>
                <c:pt idx="9089">
                  <c:v>9.5099999999999994E-3</c:v>
                </c:pt>
                <c:pt idx="9090">
                  <c:v>1.009E-2</c:v>
                </c:pt>
                <c:pt idx="9091">
                  <c:v>1.051E-2</c:v>
                </c:pt>
                <c:pt idx="9092">
                  <c:v>1.098E-2</c:v>
                </c:pt>
                <c:pt idx="9093">
                  <c:v>1.1299999999999999E-2</c:v>
                </c:pt>
                <c:pt idx="9094">
                  <c:v>1.172E-2</c:v>
                </c:pt>
                <c:pt idx="9095">
                  <c:v>1.214E-2</c:v>
                </c:pt>
                <c:pt idx="9096">
                  <c:v>1.251E-2</c:v>
                </c:pt>
                <c:pt idx="9097">
                  <c:v>1.277E-2</c:v>
                </c:pt>
                <c:pt idx="9098">
                  <c:v>1.304E-2</c:v>
                </c:pt>
                <c:pt idx="9099">
                  <c:v>1.3299999999999999E-2</c:v>
                </c:pt>
                <c:pt idx="9100">
                  <c:v>1.3509999999999999E-2</c:v>
                </c:pt>
                <c:pt idx="9101">
                  <c:v>1.362E-2</c:v>
                </c:pt>
                <c:pt idx="9102">
                  <c:v>1.393E-2</c:v>
                </c:pt>
                <c:pt idx="9103">
                  <c:v>1.404E-2</c:v>
                </c:pt>
                <c:pt idx="9104">
                  <c:v>1.414E-2</c:v>
                </c:pt>
                <c:pt idx="9105">
                  <c:v>1.4250000000000001E-2</c:v>
                </c:pt>
                <c:pt idx="9106">
                  <c:v>1.4460000000000001E-2</c:v>
                </c:pt>
                <c:pt idx="9107">
                  <c:v>1.457E-2</c:v>
                </c:pt>
                <c:pt idx="9108">
                  <c:v>1.4619999999999999E-2</c:v>
                </c:pt>
                <c:pt idx="9109">
                  <c:v>1.4670000000000001E-2</c:v>
                </c:pt>
                <c:pt idx="9110">
                  <c:v>1.4829999999999999E-2</c:v>
                </c:pt>
                <c:pt idx="9111">
                  <c:v>1.4930000000000001E-2</c:v>
                </c:pt>
                <c:pt idx="9112">
                  <c:v>1.52E-2</c:v>
                </c:pt>
                <c:pt idx="9113">
                  <c:v>1.525E-2</c:v>
                </c:pt>
                <c:pt idx="9114">
                  <c:v>1.536E-2</c:v>
                </c:pt>
                <c:pt idx="9115">
                  <c:v>1.5509999999999999E-2</c:v>
                </c:pt>
                <c:pt idx="9116">
                  <c:v>1.562E-2</c:v>
                </c:pt>
                <c:pt idx="9117">
                  <c:v>1.5720000000000001E-2</c:v>
                </c:pt>
                <c:pt idx="9118">
                  <c:v>1.5720000000000001E-2</c:v>
                </c:pt>
                <c:pt idx="9119">
                  <c:v>1.5879999999999998E-2</c:v>
                </c:pt>
                <c:pt idx="9120">
                  <c:v>1.5990000000000001E-2</c:v>
                </c:pt>
                <c:pt idx="9121">
                  <c:v>1.6039999999999999E-2</c:v>
                </c:pt>
                <c:pt idx="9122">
                  <c:v>1.6150000000000001E-2</c:v>
                </c:pt>
                <c:pt idx="9123">
                  <c:v>1.6199999999999999E-2</c:v>
                </c:pt>
                <c:pt idx="9124">
                  <c:v>1.6299999999999999E-2</c:v>
                </c:pt>
                <c:pt idx="9125">
                  <c:v>1.6199999999999999E-2</c:v>
                </c:pt>
                <c:pt idx="9126">
                  <c:v>1.6250000000000001E-2</c:v>
                </c:pt>
                <c:pt idx="9127">
                  <c:v>1.6199999999999999E-2</c:v>
                </c:pt>
                <c:pt idx="9128">
                  <c:v>1.6199999999999999E-2</c:v>
                </c:pt>
                <c:pt idx="9129">
                  <c:v>1.609E-2</c:v>
                </c:pt>
                <c:pt idx="9130">
                  <c:v>1.5939999999999999E-2</c:v>
                </c:pt>
                <c:pt idx="9131">
                  <c:v>1.583E-2</c:v>
                </c:pt>
                <c:pt idx="9132">
                  <c:v>1.562E-2</c:v>
                </c:pt>
                <c:pt idx="9133">
                  <c:v>1.541E-2</c:v>
                </c:pt>
                <c:pt idx="9134">
                  <c:v>1.52E-2</c:v>
                </c:pt>
                <c:pt idx="9135">
                  <c:v>1.4880000000000001E-2</c:v>
                </c:pt>
                <c:pt idx="9136">
                  <c:v>1.457E-2</c:v>
                </c:pt>
                <c:pt idx="9137">
                  <c:v>1.4250000000000001E-2</c:v>
                </c:pt>
                <c:pt idx="9138">
                  <c:v>1.3990000000000001E-2</c:v>
                </c:pt>
                <c:pt idx="9139">
                  <c:v>1.367E-2</c:v>
                </c:pt>
                <c:pt idx="9140">
                  <c:v>1.3299999999999999E-2</c:v>
                </c:pt>
                <c:pt idx="9141">
                  <c:v>1.298E-2</c:v>
                </c:pt>
                <c:pt idx="9142">
                  <c:v>1.272E-2</c:v>
                </c:pt>
                <c:pt idx="9143">
                  <c:v>1.24E-2</c:v>
                </c:pt>
                <c:pt idx="9144">
                  <c:v>1.214E-2</c:v>
                </c:pt>
                <c:pt idx="9145">
                  <c:v>1.193E-2</c:v>
                </c:pt>
                <c:pt idx="9146">
                  <c:v>1.1610000000000001E-2</c:v>
                </c:pt>
                <c:pt idx="9147">
                  <c:v>1.146E-2</c:v>
                </c:pt>
                <c:pt idx="9148">
                  <c:v>1.1350000000000001E-2</c:v>
                </c:pt>
                <c:pt idx="9149">
                  <c:v>1.1299999999999999E-2</c:v>
                </c:pt>
                <c:pt idx="9150">
                  <c:v>1.1089999999999999E-2</c:v>
                </c:pt>
                <c:pt idx="9151">
                  <c:v>1.103E-2</c:v>
                </c:pt>
                <c:pt idx="9152">
                  <c:v>1.1140000000000001E-2</c:v>
                </c:pt>
                <c:pt idx="9153">
                  <c:v>1.125E-2</c:v>
                </c:pt>
                <c:pt idx="9154">
                  <c:v>1.14E-2</c:v>
                </c:pt>
                <c:pt idx="9155">
                  <c:v>1.1509999999999999E-2</c:v>
                </c:pt>
                <c:pt idx="9156">
                  <c:v>1.183E-2</c:v>
                </c:pt>
                <c:pt idx="9157">
                  <c:v>1.204E-2</c:v>
                </c:pt>
                <c:pt idx="9158">
                  <c:v>1.24E-2</c:v>
                </c:pt>
                <c:pt idx="9159">
                  <c:v>1.277E-2</c:v>
                </c:pt>
                <c:pt idx="9160">
                  <c:v>1.325E-2</c:v>
                </c:pt>
                <c:pt idx="9161">
                  <c:v>1.367E-2</c:v>
                </c:pt>
                <c:pt idx="9162">
                  <c:v>1.414E-2</c:v>
                </c:pt>
                <c:pt idx="9163">
                  <c:v>1.4619999999999999E-2</c:v>
                </c:pt>
                <c:pt idx="9164">
                  <c:v>1.52E-2</c:v>
                </c:pt>
                <c:pt idx="9165">
                  <c:v>1.562E-2</c:v>
                </c:pt>
                <c:pt idx="9166">
                  <c:v>1.6150000000000001E-2</c:v>
                </c:pt>
                <c:pt idx="9167">
                  <c:v>1.6729999999999998E-2</c:v>
                </c:pt>
                <c:pt idx="9168">
                  <c:v>1.7149999999999999E-2</c:v>
                </c:pt>
                <c:pt idx="9169">
                  <c:v>1.762E-2</c:v>
                </c:pt>
                <c:pt idx="9170">
                  <c:v>1.804E-2</c:v>
                </c:pt>
                <c:pt idx="9171">
                  <c:v>1.8409999999999999E-2</c:v>
                </c:pt>
                <c:pt idx="9172">
                  <c:v>1.8890000000000001E-2</c:v>
                </c:pt>
                <c:pt idx="9173">
                  <c:v>1.9199999999999998E-2</c:v>
                </c:pt>
                <c:pt idx="9174">
                  <c:v>1.941E-2</c:v>
                </c:pt>
                <c:pt idx="9175">
                  <c:v>1.9619999999999999E-2</c:v>
                </c:pt>
                <c:pt idx="9176">
                  <c:v>1.9890000000000001E-2</c:v>
                </c:pt>
                <c:pt idx="9177">
                  <c:v>1.9990000000000001E-2</c:v>
                </c:pt>
                <c:pt idx="9178">
                  <c:v>1.9990000000000001E-2</c:v>
                </c:pt>
                <c:pt idx="9179">
                  <c:v>1.9990000000000001E-2</c:v>
                </c:pt>
                <c:pt idx="9180">
                  <c:v>1.9890000000000001E-2</c:v>
                </c:pt>
                <c:pt idx="9181">
                  <c:v>1.9730000000000001E-2</c:v>
                </c:pt>
                <c:pt idx="9182">
                  <c:v>1.9519999999999999E-2</c:v>
                </c:pt>
                <c:pt idx="9183">
                  <c:v>1.9310000000000001E-2</c:v>
                </c:pt>
                <c:pt idx="9184">
                  <c:v>1.9099999999999999E-2</c:v>
                </c:pt>
                <c:pt idx="9185">
                  <c:v>1.8780000000000002E-2</c:v>
                </c:pt>
                <c:pt idx="9186">
                  <c:v>1.8409999999999999E-2</c:v>
                </c:pt>
                <c:pt idx="9187">
                  <c:v>1.804E-2</c:v>
                </c:pt>
                <c:pt idx="9188">
                  <c:v>1.7729999999999999E-2</c:v>
                </c:pt>
                <c:pt idx="9189">
                  <c:v>1.7309999999999999E-2</c:v>
                </c:pt>
                <c:pt idx="9190">
                  <c:v>1.6990000000000002E-2</c:v>
                </c:pt>
                <c:pt idx="9191">
                  <c:v>1.6570000000000001E-2</c:v>
                </c:pt>
                <c:pt idx="9192">
                  <c:v>1.6250000000000001E-2</c:v>
                </c:pt>
                <c:pt idx="9193">
                  <c:v>1.5939999999999999E-2</c:v>
                </c:pt>
                <c:pt idx="9194">
                  <c:v>1.567E-2</c:v>
                </c:pt>
                <c:pt idx="9195">
                  <c:v>1.536E-2</c:v>
                </c:pt>
                <c:pt idx="9196">
                  <c:v>1.5140000000000001E-2</c:v>
                </c:pt>
                <c:pt idx="9197">
                  <c:v>1.499E-2</c:v>
                </c:pt>
                <c:pt idx="9198">
                  <c:v>1.4880000000000001E-2</c:v>
                </c:pt>
                <c:pt idx="9199">
                  <c:v>1.4670000000000001E-2</c:v>
                </c:pt>
                <c:pt idx="9200">
                  <c:v>1.4670000000000001E-2</c:v>
                </c:pt>
                <c:pt idx="9201">
                  <c:v>1.4619999999999999E-2</c:v>
                </c:pt>
                <c:pt idx="9202">
                  <c:v>1.478E-2</c:v>
                </c:pt>
                <c:pt idx="9203">
                  <c:v>1.4829999999999999E-2</c:v>
                </c:pt>
                <c:pt idx="9204">
                  <c:v>1.504E-2</c:v>
                </c:pt>
                <c:pt idx="9205">
                  <c:v>1.5140000000000001E-2</c:v>
                </c:pt>
                <c:pt idx="9206">
                  <c:v>1.541E-2</c:v>
                </c:pt>
                <c:pt idx="9207">
                  <c:v>1.5720000000000001E-2</c:v>
                </c:pt>
                <c:pt idx="9208">
                  <c:v>1.609E-2</c:v>
                </c:pt>
                <c:pt idx="9209">
                  <c:v>1.6410000000000001E-2</c:v>
                </c:pt>
                <c:pt idx="9210">
                  <c:v>1.6830000000000001E-2</c:v>
                </c:pt>
                <c:pt idx="9211">
                  <c:v>1.72E-2</c:v>
                </c:pt>
                <c:pt idx="9212">
                  <c:v>1.762E-2</c:v>
                </c:pt>
                <c:pt idx="9213">
                  <c:v>1.7940000000000001E-2</c:v>
                </c:pt>
                <c:pt idx="9214">
                  <c:v>1.8360000000000001E-2</c:v>
                </c:pt>
                <c:pt idx="9215">
                  <c:v>1.8780000000000002E-2</c:v>
                </c:pt>
                <c:pt idx="9216">
                  <c:v>1.9099999999999999E-2</c:v>
                </c:pt>
                <c:pt idx="9217">
                  <c:v>1.9519999999999999E-2</c:v>
                </c:pt>
                <c:pt idx="9218">
                  <c:v>1.983E-2</c:v>
                </c:pt>
                <c:pt idx="9219">
                  <c:v>2.01E-2</c:v>
                </c:pt>
                <c:pt idx="9220">
                  <c:v>2.036E-2</c:v>
                </c:pt>
                <c:pt idx="9221">
                  <c:v>2.052E-2</c:v>
                </c:pt>
                <c:pt idx="9222">
                  <c:v>2.078E-2</c:v>
                </c:pt>
                <c:pt idx="9223">
                  <c:v>2.094E-2</c:v>
                </c:pt>
                <c:pt idx="9224">
                  <c:v>2.1049999999999999E-2</c:v>
                </c:pt>
                <c:pt idx="9225">
                  <c:v>2.1049999999999999E-2</c:v>
                </c:pt>
                <c:pt idx="9226">
                  <c:v>2.12E-2</c:v>
                </c:pt>
                <c:pt idx="9227">
                  <c:v>2.1049999999999999E-2</c:v>
                </c:pt>
                <c:pt idx="9228">
                  <c:v>2.0990000000000002E-2</c:v>
                </c:pt>
                <c:pt idx="9229">
                  <c:v>2.094E-2</c:v>
                </c:pt>
                <c:pt idx="9230">
                  <c:v>2.0990000000000002E-2</c:v>
                </c:pt>
                <c:pt idx="9231">
                  <c:v>2.0729999999999998E-2</c:v>
                </c:pt>
                <c:pt idx="9232">
                  <c:v>2.0410000000000001E-2</c:v>
                </c:pt>
                <c:pt idx="9233">
                  <c:v>2.036E-2</c:v>
                </c:pt>
                <c:pt idx="9234">
                  <c:v>2.0150000000000001E-2</c:v>
                </c:pt>
                <c:pt idx="9235">
                  <c:v>1.9990000000000001E-2</c:v>
                </c:pt>
                <c:pt idx="9236">
                  <c:v>1.9730000000000001E-2</c:v>
                </c:pt>
                <c:pt idx="9237">
                  <c:v>1.9519999999999999E-2</c:v>
                </c:pt>
                <c:pt idx="9238">
                  <c:v>1.9310000000000001E-2</c:v>
                </c:pt>
                <c:pt idx="9239">
                  <c:v>1.9099999999999999E-2</c:v>
                </c:pt>
                <c:pt idx="9240">
                  <c:v>1.9040000000000001E-2</c:v>
                </c:pt>
                <c:pt idx="9241">
                  <c:v>1.8679999999999999E-2</c:v>
                </c:pt>
                <c:pt idx="9242">
                  <c:v>1.8519999999999998E-2</c:v>
                </c:pt>
                <c:pt idx="9243">
                  <c:v>1.8409999999999999E-2</c:v>
                </c:pt>
                <c:pt idx="9244">
                  <c:v>1.8249999999999999E-2</c:v>
                </c:pt>
                <c:pt idx="9245">
                  <c:v>1.8149999999999999E-2</c:v>
                </c:pt>
                <c:pt idx="9246">
                  <c:v>1.804E-2</c:v>
                </c:pt>
                <c:pt idx="9247">
                  <c:v>1.788E-2</c:v>
                </c:pt>
                <c:pt idx="9248">
                  <c:v>1.7780000000000001E-2</c:v>
                </c:pt>
                <c:pt idx="9249">
                  <c:v>1.7670000000000002E-2</c:v>
                </c:pt>
                <c:pt idx="9250">
                  <c:v>1.762E-2</c:v>
                </c:pt>
                <c:pt idx="9251">
                  <c:v>1.7520000000000001E-2</c:v>
                </c:pt>
                <c:pt idx="9252">
                  <c:v>1.736E-2</c:v>
                </c:pt>
                <c:pt idx="9253">
                  <c:v>1.72E-2</c:v>
                </c:pt>
                <c:pt idx="9254">
                  <c:v>1.72E-2</c:v>
                </c:pt>
                <c:pt idx="9255">
                  <c:v>1.704E-2</c:v>
                </c:pt>
                <c:pt idx="9256">
                  <c:v>1.6990000000000002E-2</c:v>
                </c:pt>
                <c:pt idx="9257">
                  <c:v>1.6729999999999998E-2</c:v>
                </c:pt>
                <c:pt idx="9258">
                  <c:v>1.6670000000000001E-2</c:v>
                </c:pt>
                <c:pt idx="9259">
                  <c:v>1.6410000000000001E-2</c:v>
                </c:pt>
                <c:pt idx="9260">
                  <c:v>1.636E-2</c:v>
                </c:pt>
                <c:pt idx="9261">
                  <c:v>1.6150000000000001E-2</c:v>
                </c:pt>
                <c:pt idx="9262">
                  <c:v>1.5990000000000001E-2</c:v>
                </c:pt>
                <c:pt idx="9263">
                  <c:v>1.567E-2</c:v>
                </c:pt>
                <c:pt idx="9264">
                  <c:v>1.541E-2</c:v>
                </c:pt>
                <c:pt idx="9265">
                  <c:v>1.52E-2</c:v>
                </c:pt>
                <c:pt idx="9266">
                  <c:v>1.4930000000000001E-2</c:v>
                </c:pt>
                <c:pt idx="9267">
                  <c:v>1.472E-2</c:v>
                </c:pt>
                <c:pt idx="9268">
                  <c:v>1.4409999999999999E-2</c:v>
                </c:pt>
                <c:pt idx="9269">
                  <c:v>1.4200000000000001E-2</c:v>
                </c:pt>
                <c:pt idx="9270">
                  <c:v>1.3990000000000001E-2</c:v>
                </c:pt>
                <c:pt idx="9271">
                  <c:v>1.3769999999999999E-2</c:v>
                </c:pt>
                <c:pt idx="9272">
                  <c:v>1.372E-2</c:v>
                </c:pt>
                <c:pt idx="9273">
                  <c:v>1.3350000000000001E-2</c:v>
                </c:pt>
                <c:pt idx="9274">
                  <c:v>1.32E-2</c:v>
                </c:pt>
                <c:pt idx="9275">
                  <c:v>1.3089999999999999E-2</c:v>
                </c:pt>
                <c:pt idx="9276">
                  <c:v>1.2930000000000001E-2</c:v>
                </c:pt>
                <c:pt idx="9277">
                  <c:v>1.2880000000000001E-2</c:v>
                </c:pt>
                <c:pt idx="9278">
                  <c:v>1.2880000000000001E-2</c:v>
                </c:pt>
                <c:pt idx="9279">
                  <c:v>1.2829999999999999E-2</c:v>
                </c:pt>
                <c:pt idx="9280">
                  <c:v>1.2829999999999999E-2</c:v>
                </c:pt>
                <c:pt idx="9281">
                  <c:v>1.2930000000000001E-2</c:v>
                </c:pt>
                <c:pt idx="9282">
                  <c:v>1.2930000000000001E-2</c:v>
                </c:pt>
                <c:pt idx="9283">
                  <c:v>1.304E-2</c:v>
                </c:pt>
                <c:pt idx="9284">
                  <c:v>1.3299999999999999E-2</c:v>
                </c:pt>
                <c:pt idx="9285">
                  <c:v>1.346E-2</c:v>
                </c:pt>
                <c:pt idx="9286">
                  <c:v>1.367E-2</c:v>
                </c:pt>
                <c:pt idx="9287">
                  <c:v>1.3769999999999999E-2</c:v>
                </c:pt>
                <c:pt idx="9288">
                  <c:v>1.414E-2</c:v>
                </c:pt>
                <c:pt idx="9289">
                  <c:v>1.43E-2</c:v>
                </c:pt>
                <c:pt idx="9290">
                  <c:v>1.4670000000000001E-2</c:v>
                </c:pt>
                <c:pt idx="9291">
                  <c:v>1.4930000000000001E-2</c:v>
                </c:pt>
                <c:pt idx="9292">
                  <c:v>1.525E-2</c:v>
                </c:pt>
                <c:pt idx="9293">
                  <c:v>1.5509999999999999E-2</c:v>
                </c:pt>
                <c:pt idx="9294">
                  <c:v>1.5879999999999998E-2</c:v>
                </c:pt>
                <c:pt idx="9295">
                  <c:v>1.6150000000000001E-2</c:v>
                </c:pt>
                <c:pt idx="9296">
                  <c:v>1.651E-2</c:v>
                </c:pt>
                <c:pt idx="9297">
                  <c:v>1.6830000000000001E-2</c:v>
                </c:pt>
                <c:pt idx="9298">
                  <c:v>1.7149999999999999E-2</c:v>
                </c:pt>
                <c:pt idx="9299">
                  <c:v>1.746E-2</c:v>
                </c:pt>
                <c:pt idx="9300">
                  <c:v>1.7829999999999999E-2</c:v>
                </c:pt>
                <c:pt idx="9301">
                  <c:v>1.8249999999999999E-2</c:v>
                </c:pt>
                <c:pt idx="9302">
                  <c:v>1.8519999999999998E-2</c:v>
                </c:pt>
                <c:pt idx="9303">
                  <c:v>1.8890000000000001E-2</c:v>
                </c:pt>
                <c:pt idx="9304">
                  <c:v>1.9359999999999999E-2</c:v>
                </c:pt>
                <c:pt idx="9305">
                  <c:v>1.9619999999999999E-2</c:v>
                </c:pt>
                <c:pt idx="9306">
                  <c:v>2.0049999999999998E-2</c:v>
                </c:pt>
                <c:pt idx="9307">
                  <c:v>2.0410000000000001E-2</c:v>
                </c:pt>
                <c:pt idx="9308">
                  <c:v>2.078E-2</c:v>
                </c:pt>
                <c:pt idx="9309">
                  <c:v>2.1149999999999999E-2</c:v>
                </c:pt>
                <c:pt idx="9310">
                  <c:v>2.1569999999999999E-2</c:v>
                </c:pt>
                <c:pt idx="9311">
                  <c:v>2.1989999999999999E-2</c:v>
                </c:pt>
                <c:pt idx="9312">
                  <c:v>2.2419999999999999E-2</c:v>
                </c:pt>
                <c:pt idx="9313">
                  <c:v>2.2839999999999999E-2</c:v>
                </c:pt>
                <c:pt idx="9314">
                  <c:v>2.3210000000000001E-2</c:v>
                </c:pt>
                <c:pt idx="9315">
                  <c:v>2.3730000000000001E-2</c:v>
                </c:pt>
                <c:pt idx="9316">
                  <c:v>2.4E-2</c:v>
                </c:pt>
                <c:pt idx="9317">
                  <c:v>2.4420000000000001E-2</c:v>
                </c:pt>
                <c:pt idx="9318">
                  <c:v>2.4840000000000001E-2</c:v>
                </c:pt>
                <c:pt idx="9319">
                  <c:v>2.5000000000000001E-2</c:v>
                </c:pt>
                <c:pt idx="9320">
                  <c:v>2.547E-2</c:v>
                </c:pt>
                <c:pt idx="9321">
                  <c:v>2.563E-2</c:v>
                </c:pt>
                <c:pt idx="9322">
                  <c:v>2.5950000000000001E-2</c:v>
                </c:pt>
                <c:pt idx="9323">
                  <c:v>2.605E-2</c:v>
                </c:pt>
                <c:pt idx="9324">
                  <c:v>2.632E-2</c:v>
                </c:pt>
                <c:pt idx="9325">
                  <c:v>2.6370000000000001E-2</c:v>
                </c:pt>
                <c:pt idx="9326">
                  <c:v>2.6419999999999999E-2</c:v>
                </c:pt>
                <c:pt idx="9327">
                  <c:v>2.6419999999999999E-2</c:v>
                </c:pt>
                <c:pt idx="9328">
                  <c:v>2.632E-2</c:v>
                </c:pt>
                <c:pt idx="9329">
                  <c:v>2.6370000000000001E-2</c:v>
                </c:pt>
                <c:pt idx="9330">
                  <c:v>2.6159999999999999E-2</c:v>
                </c:pt>
                <c:pt idx="9331">
                  <c:v>2.5999999999999999E-2</c:v>
                </c:pt>
                <c:pt idx="9332">
                  <c:v>2.5739999999999999E-2</c:v>
                </c:pt>
                <c:pt idx="9333">
                  <c:v>2.5420000000000002E-2</c:v>
                </c:pt>
                <c:pt idx="9334">
                  <c:v>2.5049999999999999E-2</c:v>
                </c:pt>
                <c:pt idx="9335">
                  <c:v>2.4729999999999999E-2</c:v>
                </c:pt>
                <c:pt idx="9336">
                  <c:v>2.4309999999999998E-2</c:v>
                </c:pt>
                <c:pt idx="9337">
                  <c:v>2.384E-2</c:v>
                </c:pt>
                <c:pt idx="9338">
                  <c:v>2.3470000000000001E-2</c:v>
                </c:pt>
                <c:pt idx="9339">
                  <c:v>2.3050000000000001E-2</c:v>
                </c:pt>
                <c:pt idx="9340">
                  <c:v>2.2519999999999998E-2</c:v>
                </c:pt>
                <c:pt idx="9341">
                  <c:v>2.215E-2</c:v>
                </c:pt>
                <c:pt idx="9342">
                  <c:v>2.1680000000000001E-2</c:v>
                </c:pt>
                <c:pt idx="9343">
                  <c:v>2.12E-2</c:v>
                </c:pt>
                <c:pt idx="9344">
                  <c:v>2.094E-2</c:v>
                </c:pt>
                <c:pt idx="9345">
                  <c:v>2.0570000000000001E-2</c:v>
                </c:pt>
                <c:pt idx="9346">
                  <c:v>2.026E-2</c:v>
                </c:pt>
                <c:pt idx="9347">
                  <c:v>1.9939999999999999E-2</c:v>
                </c:pt>
                <c:pt idx="9348">
                  <c:v>1.9730000000000001E-2</c:v>
                </c:pt>
                <c:pt idx="9349">
                  <c:v>1.9519999999999999E-2</c:v>
                </c:pt>
                <c:pt idx="9350">
                  <c:v>1.9470000000000001E-2</c:v>
                </c:pt>
                <c:pt idx="9351">
                  <c:v>1.925E-2</c:v>
                </c:pt>
                <c:pt idx="9352">
                  <c:v>1.925E-2</c:v>
                </c:pt>
                <c:pt idx="9353">
                  <c:v>1.925E-2</c:v>
                </c:pt>
                <c:pt idx="9354">
                  <c:v>1.9359999999999999E-2</c:v>
                </c:pt>
                <c:pt idx="9355">
                  <c:v>1.9570000000000001E-2</c:v>
                </c:pt>
                <c:pt idx="9356">
                  <c:v>1.9730000000000001E-2</c:v>
                </c:pt>
                <c:pt idx="9357">
                  <c:v>1.9890000000000001E-2</c:v>
                </c:pt>
                <c:pt idx="9358">
                  <c:v>2.0049999999999998E-2</c:v>
                </c:pt>
                <c:pt idx="9359">
                  <c:v>2.026E-2</c:v>
                </c:pt>
                <c:pt idx="9360">
                  <c:v>2.0570000000000001E-2</c:v>
                </c:pt>
                <c:pt idx="9361">
                  <c:v>2.078E-2</c:v>
                </c:pt>
                <c:pt idx="9362">
                  <c:v>2.0990000000000002E-2</c:v>
                </c:pt>
                <c:pt idx="9363">
                  <c:v>2.12E-2</c:v>
                </c:pt>
                <c:pt idx="9364">
                  <c:v>2.1569999999999999E-2</c:v>
                </c:pt>
                <c:pt idx="9365">
                  <c:v>2.1569999999999999E-2</c:v>
                </c:pt>
                <c:pt idx="9366">
                  <c:v>2.1839999999999998E-2</c:v>
                </c:pt>
                <c:pt idx="9367">
                  <c:v>2.1839999999999998E-2</c:v>
                </c:pt>
                <c:pt idx="9368">
                  <c:v>2.1989999999999999E-2</c:v>
                </c:pt>
                <c:pt idx="9369">
                  <c:v>2.1940000000000001E-2</c:v>
                </c:pt>
                <c:pt idx="9370">
                  <c:v>2.1940000000000001E-2</c:v>
                </c:pt>
                <c:pt idx="9371">
                  <c:v>2.1839999999999998E-2</c:v>
                </c:pt>
                <c:pt idx="9372">
                  <c:v>2.1680000000000001E-2</c:v>
                </c:pt>
                <c:pt idx="9373">
                  <c:v>2.1569999999999999E-2</c:v>
                </c:pt>
                <c:pt idx="9374">
                  <c:v>2.12E-2</c:v>
                </c:pt>
                <c:pt idx="9375">
                  <c:v>2.094E-2</c:v>
                </c:pt>
                <c:pt idx="9376">
                  <c:v>2.052E-2</c:v>
                </c:pt>
                <c:pt idx="9377">
                  <c:v>2.0199999999999999E-2</c:v>
                </c:pt>
                <c:pt idx="9378">
                  <c:v>1.9779999999999999E-2</c:v>
                </c:pt>
                <c:pt idx="9379">
                  <c:v>1.925E-2</c:v>
                </c:pt>
                <c:pt idx="9380">
                  <c:v>1.8780000000000002E-2</c:v>
                </c:pt>
                <c:pt idx="9381">
                  <c:v>1.8149999999999999E-2</c:v>
                </c:pt>
                <c:pt idx="9382">
                  <c:v>1.7729999999999999E-2</c:v>
                </c:pt>
                <c:pt idx="9383">
                  <c:v>1.704E-2</c:v>
                </c:pt>
                <c:pt idx="9384">
                  <c:v>1.6619999999999999E-2</c:v>
                </c:pt>
                <c:pt idx="9385">
                  <c:v>1.6039999999999999E-2</c:v>
                </c:pt>
                <c:pt idx="9386">
                  <c:v>1.546E-2</c:v>
                </c:pt>
                <c:pt idx="9387">
                  <c:v>1.4930000000000001E-2</c:v>
                </c:pt>
                <c:pt idx="9388">
                  <c:v>1.4409999999999999E-2</c:v>
                </c:pt>
                <c:pt idx="9389">
                  <c:v>1.388E-2</c:v>
                </c:pt>
                <c:pt idx="9390">
                  <c:v>1.346E-2</c:v>
                </c:pt>
                <c:pt idx="9391">
                  <c:v>1.304E-2</c:v>
                </c:pt>
                <c:pt idx="9392">
                  <c:v>1.2670000000000001E-2</c:v>
                </c:pt>
                <c:pt idx="9393">
                  <c:v>1.235E-2</c:v>
                </c:pt>
                <c:pt idx="9394">
                  <c:v>1.209E-2</c:v>
                </c:pt>
                <c:pt idx="9395">
                  <c:v>1.172E-2</c:v>
                </c:pt>
                <c:pt idx="9396">
                  <c:v>1.167E-2</c:v>
                </c:pt>
                <c:pt idx="9397">
                  <c:v>1.1509999999999999E-2</c:v>
                </c:pt>
                <c:pt idx="9398">
                  <c:v>1.146E-2</c:v>
                </c:pt>
                <c:pt idx="9399">
                  <c:v>1.1350000000000001E-2</c:v>
                </c:pt>
                <c:pt idx="9400">
                  <c:v>1.146E-2</c:v>
                </c:pt>
                <c:pt idx="9401">
                  <c:v>1.14E-2</c:v>
                </c:pt>
                <c:pt idx="9402">
                  <c:v>1.1610000000000001E-2</c:v>
                </c:pt>
                <c:pt idx="9403">
                  <c:v>1.1769999999999999E-2</c:v>
                </c:pt>
                <c:pt idx="9404">
                  <c:v>1.193E-2</c:v>
                </c:pt>
                <c:pt idx="9405">
                  <c:v>1.214E-2</c:v>
                </c:pt>
                <c:pt idx="9406">
                  <c:v>1.23E-2</c:v>
                </c:pt>
                <c:pt idx="9407">
                  <c:v>1.2619999999999999E-2</c:v>
                </c:pt>
                <c:pt idx="9408">
                  <c:v>1.277E-2</c:v>
                </c:pt>
                <c:pt idx="9409">
                  <c:v>1.3140000000000001E-2</c:v>
                </c:pt>
                <c:pt idx="9410">
                  <c:v>1.346E-2</c:v>
                </c:pt>
                <c:pt idx="9411">
                  <c:v>1.367E-2</c:v>
                </c:pt>
                <c:pt idx="9412">
                  <c:v>1.393E-2</c:v>
                </c:pt>
                <c:pt idx="9413">
                  <c:v>1.4250000000000001E-2</c:v>
                </c:pt>
                <c:pt idx="9414">
                  <c:v>1.451E-2</c:v>
                </c:pt>
                <c:pt idx="9415">
                  <c:v>1.472E-2</c:v>
                </c:pt>
                <c:pt idx="9416">
                  <c:v>1.504E-2</c:v>
                </c:pt>
                <c:pt idx="9417">
                  <c:v>1.52E-2</c:v>
                </c:pt>
                <c:pt idx="9418">
                  <c:v>1.546E-2</c:v>
                </c:pt>
                <c:pt idx="9419">
                  <c:v>1.562E-2</c:v>
                </c:pt>
                <c:pt idx="9420">
                  <c:v>1.5779999999999999E-2</c:v>
                </c:pt>
                <c:pt idx="9421">
                  <c:v>1.5779999999999999E-2</c:v>
                </c:pt>
                <c:pt idx="9422">
                  <c:v>1.5990000000000001E-2</c:v>
                </c:pt>
                <c:pt idx="9423">
                  <c:v>1.609E-2</c:v>
                </c:pt>
                <c:pt idx="9424">
                  <c:v>1.609E-2</c:v>
                </c:pt>
                <c:pt idx="9425">
                  <c:v>1.6150000000000001E-2</c:v>
                </c:pt>
                <c:pt idx="9426">
                  <c:v>1.609E-2</c:v>
                </c:pt>
                <c:pt idx="9427">
                  <c:v>1.609E-2</c:v>
                </c:pt>
                <c:pt idx="9428">
                  <c:v>1.6039999999999999E-2</c:v>
                </c:pt>
                <c:pt idx="9429">
                  <c:v>1.5939999999999999E-2</c:v>
                </c:pt>
                <c:pt idx="9430">
                  <c:v>1.583E-2</c:v>
                </c:pt>
                <c:pt idx="9431">
                  <c:v>1.5779999999999999E-2</c:v>
                </c:pt>
                <c:pt idx="9432">
                  <c:v>1.5720000000000001E-2</c:v>
                </c:pt>
                <c:pt idx="9433">
                  <c:v>1.562E-2</c:v>
                </c:pt>
                <c:pt idx="9434">
                  <c:v>1.5509999999999999E-2</c:v>
                </c:pt>
                <c:pt idx="9435">
                  <c:v>1.546E-2</c:v>
                </c:pt>
                <c:pt idx="9436">
                  <c:v>1.541E-2</c:v>
                </c:pt>
                <c:pt idx="9437">
                  <c:v>1.525E-2</c:v>
                </c:pt>
                <c:pt idx="9438">
                  <c:v>1.52E-2</c:v>
                </c:pt>
                <c:pt idx="9439">
                  <c:v>1.5140000000000001E-2</c:v>
                </c:pt>
                <c:pt idx="9440">
                  <c:v>1.525E-2</c:v>
                </c:pt>
                <c:pt idx="9441">
                  <c:v>1.5140000000000001E-2</c:v>
                </c:pt>
                <c:pt idx="9442">
                  <c:v>1.525E-2</c:v>
                </c:pt>
                <c:pt idx="9443">
                  <c:v>1.5299999999999999E-2</c:v>
                </c:pt>
                <c:pt idx="9444">
                  <c:v>1.541E-2</c:v>
                </c:pt>
                <c:pt idx="9445">
                  <c:v>1.5570000000000001E-2</c:v>
                </c:pt>
                <c:pt idx="9446">
                  <c:v>1.5720000000000001E-2</c:v>
                </c:pt>
                <c:pt idx="9447">
                  <c:v>1.5939999999999999E-2</c:v>
                </c:pt>
                <c:pt idx="9448">
                  <c:v>1.6199999999999999E-2</c:v>
                </c:pt>
                <c:pt idx="9449">
                  <c:v>1.636E-2</c:v>
                </c:pt>
                <c:pt idx="9450">
                  <c:v>1.6830000000000001E-2</c:v>
                </c:pt>
                <c:pt idx="9451">
                  <c:v>1.7149999999999999E-2</c:v>
                </c:pt>
                <c:pt idx="9452">
                  <c:v>1.7520000000000001E-2</c:v>
                </c:pt>
                <c:pt idx="9453">
                  <c:v>1.7829999999999999E-2</c:v>
                </c:pt>
                <c:pt idx="9454">
                  <c:v>1.831E-2</c:v>
                </c:pt>
                <c:pt idx="9455">
                  <c:v>1.8780000000000002E-2</c:v>
                </c:pt>
                <c:pt idx="9456">
                  <c:v>1.915E-2</c:v>
                </c:pt>
                <c:pt idx="9457">
                  <c:v>1.9570000000000001E-2</c:v>
                </c:pt>
                <c:pt idx="9458">
                  <c:v>1.9990000000000001E-2</c:v>
                </c:pt>
                <c:pt idx="9459">
                  <c:v>2.0570000000000001E-2</c:v>
                </c:pt>
                <c:pt idx="9460">
                  <c:v>2.0889999999999999E-2</c:v>
                </c:pt>
                <c:pt idx="9461">
                  <c:v>2.1309999999999999E-2</c:v>
                </c:pt>
                <c:pt idx="9462">
                  <c:v>2.1729999999999999E-2</c:v>
                </c:pt>
                <c:pt idx="9463">
                  <c:v>2.2100000000000002E-2</c:v>
                </c:pt>
                <c:pt idx="9464">
                  <c:v>2.247E-2</c:v>
                </c:pt>
                <c:pt idx="9465">
                  <c:v>2.273E-2</c:v>
                </c:pt>
                <c:pt idx="9466">
                  <c:v>2.3E-2</c:v>
                </c:pt>
                <c:pt idx="9467">
                  <c:v>2.3210000000000001E-2</c:v>
                </c:pt>
                <c:pt idx="9468">
                  <c:v>2.3359999999999999E-2</c:v>
                </c:pt>
                <c:pt idx="9469">
                  <c:v>2.3470000000000001E-2</c:v>
                </c:pt>
                <c:pt idx="9470">
                  <c:v>2.368E-2</c:v>
                </c:pt>
                <c:pt idx="9471">
                  <c:v>2.368E-2</c:v>
                </c:pt>
                <c:pt idx="9472">
                  <c:v>2.368E-2</c:v>
                </c:pt>
                <c:pt idx="9473">
                  <c:v>2.3630000000000002E-2</c:v>
                </c:pt>
                <c:pt idx="9474">
                  <c:v>2.3519999999999999E-2</c:v>
                </c:pt>
                <c:pt idx="9475">
                  <c:v>2.3310000000000001E-2</c:v>
                </c:pt>
                <c:pt idx="9476">
                  <c:v>2.315E-2</c:v>
                </c:pt>
                <c:pt idx="9477">
                  <c:v>2.2890000000000001E-2</c:v>
                </c:pt>
                <c:pt idx="9478">
                  <c:v>2.2679999999999999E-2</c:v>
                </c:pt>
                <c:pt idx="9479">
                  <c:v>2.231E-2</c:v>
                </c:pt>
                <c:pt idx="9480">
                  <c:v>2.205E-2</c:v>
                </c:pt>
                <c:pt idx="9481">
                  <c:v>2.1729999999999999E-2</c:v>
                </c:pt>
                <c:pt idx="9482">
                  <c:v>2.1360000000000001E-2</c:v>
                </c:pt>
                <c:pt idx="9483">
                  <c:v>2.0889999999999999E-2</c:v>
                </c:pt>
                <c:pt idx="9484">
                  <c:v>2.052E-2</c:v>
                </c:pt>
                <c:pt idx="9485">
                  <c:v>2.0150000000000001E-2</c:v>
                </c:pt>
                <c:pt idx="9486">
                  <c:v>1.983E-2</c:v>
                </c:pt>
                <c:pt idx="9487">
                  <c:v>1.941E-2</c:v>
                </c:pt>
                <c:pt idx="9488">
                  <c:v>1.915E-2</c:v>
                </c:pt>
                <c:pt idx="9489">
                  <c:v>1.8780000000000002E-2</c:v>
                </c:pt>
                <c:pt idx="9490">
                  <c:v>1.8460000000000001E-2</c:v>
                </c:pt>
                <c:pt idx="9491">
                  <c:v>1.8149999999999999E-2</c:v>
                </c:pt>
                <c:pt idx="9492">
                  <c:v>1.788E-2</c:v>
                </c:pt>
                <c:pt idx="9493">
                  <c:v>1.7670000000000002E-2</c:v>
                </c:pt>
                <c:pt idx="9494">
                  <c:v>1.7409999999999998E-2</c:v>
                </c:pt>
                <c:pt idx="9495">
                  <c:v>1.7250000000000001E-2</c:v>
                </c:pt>
                <c:pt idx="9496">
                  <c:v>1.7090000000000001E-2</c:v>
                </c:pt>
                <c:pt idx="9497">
                  <c:v>1.694E-2</c:v>
                </c:pt>
                <c:pt idx="9498">
                  <c:v>1.6879999999999999E-2</c:v>
                </c:pt>
                <c:pt idx="9499">
                  <c:v>1.6830000000000001E-2</c:v>
                </c:pt>
                <c:pt idx="9500">
                  <c:v>1.6729999999999998E-2</c:v>
                </c:pt>
                <c:pt idx="9501">
                  <c:v>1.6670000000000001E-2</c:v>
                </c:pt>
                <c:pt idx="9502">
                  <c:v>1.6830000000000001E-2</c:v>
                </c:pt>
                <c:pt idx="9503">
                  <c:v>1.6830000000000001E-2</c:v>
                </c:pt>
                <c:pt idx="9504">
                  <c:v>1.6990000000000002E-2</c:v>
                </c:pt>
                <c:pt idx="9505">
                  <c:v>1.7090000000000001E-2</c:v>
                </c:pt>
                <c:pt idx="9506">
                  <c:v>1.72E-2</c:v>
                </c:pt>
                <c:pt idx="9507">
                  <c:v>1.7309999999999999E-2</c:v>
                </c:pt>
                <c:pt idx="9508">
                  <c:v>1.746E-2</c:v>
                </c:pt>
                <c:pt idx="9509">
                  <c:v>1.762E-2</c:v>
                </c:pt>
                <c:pt idx="9510">
                  <c:v>1.7780000000000001E-2</c:v>
                </c:pt>
                <c:pt idx="9511">
                  <c:v>1.788E-2</c:v>
                </c:pt>
                <c:pt idx="9512">
                  <c:v>1.8149999999999999E-2</c:v>
                </c:pt>
                <c:pt idx="9513">
                  <c:v>1.8360000000000001E-2</c:v>
                </c:pt>
                <c:pt idx="9514">
                  <c:v>1.8519999999999998E-2</c:v>
                </c:pt>
                <c:pt idx="9515">
                  <c:v>1.8679999999999999E-2</c:v>
                </c:pt>
                <c:pt idx="9516">
                  <c:v>1.883E-2</c:v>
                </c:pt>
                <c:pt idx="9517">
                  <c:v>1.899E-2</c:v>
                </c:pt>
                <c:pt idx="9518">
                  <c:v>1.915E-2</c:v>
                </c:pt>
                <c:pt idx="9519">
                  <c:v>1.9359999999999999E-2</c:v>
                </c:pt>
                <c:pt idx="9520">
                  <c:v>1.9359999999999999E-2</c:v>
                </c:pt>
                <c:pt idx="9521">
                  <c:v>1.9470000000000001E-2</c:v>
                </c:pt>
                <c:pt idx="9522">
                  <c:v>1.968E-2</c:v>
                </c:pt>
                <c:pt idx="9523">
                  <c:v>1.9730000000000001E-2</c:v>
                </c:pt>
                <c:pt idx="9524">
                  <c:v>1.9779999999999999E-2</c:v>
                </c:pt>
                <c:pt idx="9525">
                  <c:v>1.983E-2</c:v>
                </c:pt>
                <c:pt idx="9526">
                  <c:v>1.9890000000000001E-2</c:v>
                </c:pt>
                <c:pt idx="9527">
                  <c:v>1.983E-2</c:v>
                </c:pt>
                <c:pt idx="9528">
                  <c:v>1.9939999999999999E-2</c:v>
                </c:pt>
                <c:pt idx="9529">
                  <c:v>1.9890000000000001E-2</c:v>
                </c:pt>
                <c:pt idx="9530">
                  <c:v>1.9939999999999999E-2</c:v>
                </c:pt>
                <c:pt idx="9531">
                  <c:v>1.9890000000000001E-2</c:v>
                </c:pt>
                <c:pt idx="9532">
                  <c:v>1.9779999999999999E-2</c:v>
                </c:pt>
                <c:pt idx="9533">
                  <c:v>1.968E-2</c:v>
                </c:pt>
                <c:pt idx="9534">
                  <c:v>1.968E-2</c:v>
                </c:pt>
                <c:pt idx="9535">
                  <c:v>1.9570000000000001E-2</c:v>
                </c:pt>
                <c:pt idx="9536">
                  <c:v>1.941E-2</c:v>
                </c:pt>
                <c:pt idx="9537">
                  <c:v>1.925E-2</c:v>
                </c:pt>
                <c:pt idx="9538">
                  <c:v>1.915E-2</c:v>
                </c:pt>
                <c:pt idx="9539">
                  <c:v>1.899E-2</c:v>
                </c:pt>
                <c:pt idx="9540">
                  <c:v>1.8890000000000001E-2</c:v>
                </c:pt>
                <c:pt idx="9541">
                  <c:v>1.8679999999999999E-2</c:v>
                </c:pt>
                <c:pt idx="9542">
                  <c:v>1.8620000000000001E-2</c:v>
                </c:pt>
                <c:pt idx="9543">
                  <c:v>1.857E-2</c:v>
                </c:pt>
                <c:pt idx="9544">
                  <c:v>1.8360000000000001E-2</c:v>
                </c:pt>
                <c:pt idx="9545">
                  <c:v>1.8249999999999999E-2</c:v>
                </c:pt>
                <c:pt idx="9546">
                  <c:v>1.8149999999999999E-2</c:v>
                </c:pt>
                <c:pt idx="9547">
                  <c:v>1.804E-2</c:v>
                </c:pt>
                <c:pt idx="9548">
                  <c:v>1.804E-2</c:v>
                </c:pt>
                <c:pt idx="9549">
                  <c:v>1.788E-2</c:v>
                </c:pt>
                <c:pt idx="9550">
                  <c:v>1.788E-2</c:v>
                </c:pt>
                <c:pt idx="9551">
                  <c:v>1.7829999999999999E-2</c:v>
                </c:pt>
                <c:pt idx="9552">
                  <c:v>1.7829999999999999E-2</c:v>
                </c:pt>
                <c:pt idx="9553">
                  <c:v>1.7989999999999999E-2</c:v>
                </c:pt>
                <c:pt idx="9554">
                  <c:v>1.804E-2</c:v>
                </c:pt>
                <c:pt idx="9555">
                  <c:v>1.8149999999999999E-2</c:v>
                </c:pt>
                <c:pt idx="9556">
                  <c:v>1.831E-2</c:v>
                </c:pt>
                <c:pt idx="9557">
                  <c:v>1.8460000000000001E-2</c:v>
                </c:pt>
                <c:pt idx="9558">
                  <c:v>1.8679999999999999E-2</c:v>
                </c:pt>
                <c:pt idx="9559">
                  <c:v>1.8939999999999999E-2</c:v>
                </c:pt>
                <c:pt idx="9560">
                  <c:v>1.9199999999999998E-2</c:v>
                </c:pt>
                <c:pt idx="9561">
                  <c:v>1.9519999999999999E-2</c:v>
                </c:pt>
                <c:pt idx="9562">
                  <c:v>1.9890000000000001E-2</c:v>
                </c:pt>
                <c:pt idx="9563">
                  <c:v>2.0150000000000001E-2</c:v>
                </c:pt>
                <c:pt idx="9564">
                  <c:v>2.0619999999999999E-2</c:v>
                </c:pt>
                <c:pt idx="9565">
                  <c:v>2.094E-2</c:v>
                </c:pt>
                <c:pt idx="9566">
                  <c:v>2.1420000000000002E-2</c:v>
                </c:pt>
                <c:pt idx="9567">
                  <c:v>2.1780000000000001E-2</c:v>
                </c:pt>
                <c:pt idx="9568">
                  <c:v>2.2259999999999999E-2</c:v>
                </c:pt>
                <c:pt idx="9569">
                  <c:v>2.2679999999999999E-2</c:v>
                </c:pt>
                <c:pt idx="9570">
                  <c:v>2.3050000000000001E-2</c:v>
                </c:pt>
                <c:pt idx="9571">
                  <c:v>2.342E-2</c:v>
                </c:pt>
                <c:pt idx="9572">
                  <c:v>2.3890000000000002E-2</c:v>
                </c:pt>
                <c:pt idx="9573">
                  <c:v>2.426E-2</c:v>
                </c:pt>
                <c:pt idx="9574">
                  <c:v>2.4680000000000001E-2</c:v>
                </c:pt>
                <c:pt idx="9575">
                  <c:v>2.5000000000000001E-2</c:v>
                </c:pt>
                <c:pt idx="9576">
                  <c:v>2.5420000000000002E-2</c:v>
                </c:pt>
                <c:pt idx="9577">
                  <c:v>2.5680000000000001E-2</c:v>
                </c:pt>
                <c:pt idx="9578">
                  <c:v>2.5999999999999999E-2</c:v>
                </c:pt>
                <c:pt idx="9579">
                  <c:v>2.6259999999999999E-2</c:v>
                </c:pt>
                <c:pt idx="9580">
                  <c:v>2.6579999999999999E-2</c:v>
                </c:pt>
                <c:pt idx="9581">
                  <c:v>2.674E-2</c:v>
                </c:pt>
                <c:pt idx="9582">
                  <c:v>2.6950000000000002E-2</c:v>
                </c:pt>
                <c:pt idx="9583">
                  <c:v>2.7E-2</c:v>
                </c:pt>
                <c:pt idx="9584">
                  <c:v>2.7050000000000001E-2</c:v>
                </c:pt>
                <c:pt idx="9585">
                  <c:v>2.716E-2</c:v>
                </c:pt>
                <c:pt idx="9586">
                  <c:v>2.7210000000000002E-2</c:v>
                </c:pt>
                <c:pt idx="9587">
                  <c:v>2.726E-2</c:v>
                </c:pt>
                <c:pt idx="9588">
                  <c:v>2.726E-2</c:v>
                </c:pt>
                <c:pt idx="9589">
                  <c:v>2.716E-2</c:v>
                </c:pt>
                <c:pt idx="9590">
                  <c:v>2.7050000000000001E-2</c:v>
                </c:pt>
                <c:pt idx="9591">
                  <c:v>2.6950000000000002E-2</c:v>
                </c:pt>
                <c:pt idx="9592">
                  <c:v>2.6950000000000002E-2</c:v>
                </c:pt>
                <c:pt idx="9593">
                  <c:v>2.674E-2</c:v>
                </c:pt>
                <c:pt idx="9594">
                  <c:v>2.6630000000000001E-2</c:v>
                </c:pt>
                <c:pt idx="9595">
                  <c:v>2.6530000000000001E-2</c:v>
                </c:pt>
                <c:pt idx="9596">
                  <c:v>2.6419999999999999E-2</c:v>
                </c:pt>
                <c:pt idx="9597">
                  <c:v>2.6159999999999999E-2</c:v>
                </c:pt>
                <c:pt idx="9598">
                  <c:v>2.605E-2</c:v>
                </c:pt>
                <c:pt idx="9599">
                  <c:v>2.589E-2</c:v>
                </c:pt>
                <c:pt idx="9600">
                  <c:v>2.5680000000000001E-2</c:v>
                </c:pt>
                <c:pt idx="9601">
                  <c:v>2.547E-2</c:v>
                </c:pt>
                <c:pt idx="9602">
                  <c:v>2.5420000000000002E-2</c:v>
                </c:pt>
                <c:pt idx="9603">
                  <c:v>2.521E-2</c:v>
                </c:pt>
                <c:pt idx="9604">
                  <c:v>2.521E-2</c:v>
                </c:pt>
                <c:pt idx="9605">
                  <c:v>2.5049999999999999E-2</c:v>
                </c:pt>
                <c:pt idx="9606">
                  <c:v>2.4840000000000001E-2</c:v>
                </c:pt>
                <c:pt idx="9607">
                  <c:v>2.495E-2</c:v>
                </c:pt>
                <c:pt idx="9608">
                  <c:v>2.4840000000000001E-2</c:v>
                </c:pt>
                <c:pt idx="9609">
                  <c:v>2.4840000000000001E-2</c:v>
                </c:pt>
                <c:pt idx="9610">
                  <c:v>2.479E-2</c:v>
                </c:pt>
                <c:pt idx="9611">
                  <c:v>2.5000000000000001E-2</c:v>
                </c:pt>
                <c:pt idx="9612">
                  <c:v>2.495E-2</c:v>
                </c:pt>
                <c:pt idx="9613">
                  <c:v>2.5049999999999999E-2</c:v>
                </c:pt>
                <c:pt idx="9614">
                  <c:v>2.521E-2</c:v>
                </c:pt>
                <c:pt idx="9615">
                  <c:v>2.5309999999999999E-2</c:v>
                </c:pt>
                <c:pt idx="9616">
                  <c:v>2.537E-2</c:v>
                </c:pt>
                <c:pt idx="9617">
                  <c:v>2.5680000000000001E-2</c:v>
                </c:pt>
                <c:pt idx="9618">
                  <c:v>2.589E-2</c:v>
                </c:pt>
                <c:pt idx="9619">
                  <c:v>2.6100000000000002E-2</c:v>
                </c:pt>
                <c:pt idx="9620">
                  <c:v>2.6370000000000001E-2</c:v>
                </c:pt>
                <c:pt idx="9621">
                  <c:v>2.6630000000000001E-2</c:v>
                </c:pt>
                <c:pt idx="9622">
                  <c:v>2.7E-2</c:v>
                </c:pt>
                <c:pt idx="9623">
                  <c:v>2.726E-2</c:v>
                </c:pt>
                <c:pt idx="9624">
                  <c:v>2.7689999999999999E-2</c:v>
                </c:pt>
                <c:pt idx="9625">
                  <c:v>2.8049999999999999E-2</c:v>
                </c:pt>
                <c:pt idx="9626">
                  <c:v>2.8420000000000001E-2</c:v>
                </c:pt>
                <c:pt idx="9627">
                  <c:v>2.8740000000000002E-2</c:v>
                </c:pt>
                <c:pt idx="9628">
                  <c:v>2.921E-2</c:v>
                </c:pt>
                <c:pt idx="9629">
                  <c:v>2.9530000000000001E-2</c:v>
                </c:pt>
                <c:pt idx="9630">
                  <c:v>2.9899999999999999E-2</c:v>
                </c:pt>
                <c:pt idx="9631">
                  <c:v>3.0210000000000001E-2</c:v>
                </c:pt>
                <c:pt idx="9632">
                  <c:v>3.058E-2</c:v>
                </c:pt>
                <c:pt idx="9633">
                  <c:v>3.09E-2</c:v>
                </c:pt>
                <c:pt idx="9634">
                  <c:v>3.1269999999999999E-2</c:v>
                </c:pt>
                <c:pt idx="9635">
                  <c:v>3.1480000000000001E-2</c:v>
                </c:pt>
                <c:pt idx="9636">
                  <c:v>3.1800000000000002E-2</c:v>
                </c:pt>
                <c:pt idx="9637">
                  <c:v>3.2009999999999997E-2</c:v>
                </c:pt>
                <c:pt idx="9638">
                  <c:v>3.2219999999999999E-2</c:v>
                </c:pt>
                <c:pt idx="9639">
                  <c:v>3.2320000000000002E-2</c:v>
                </c:pt>
                <c:pt idx="9640">
                  <c:v>3.2480000000000002E-2</c:v>
                </c:pt>
                <c:pt idx="9641">
                  <c:v>3.2689999999999997E-2</c:v>
                </c:pt>
                <c:pt idx="9642">
                  <c:v>3.2689999999999997E-2</c:v>
                </c:pt>
                <c:pt idx="9643">
                  <c:v>3.2689999999999997E-2</c:v>
                </c:pt>
                <c:pt idx="9644">
                  <c:v>3.2689999999999997E-2</c:v>
                </c:pt>
                <c:pt idx="9645">
                  <c:v>3.2640000000000002E-2</c:v>
                </c:pt>
                <c:pt idx="9646">
                  <c:v>3.2480000000000002E-2</c:v>
                </c:pt>
                <c:pt idx="9647">
                  <c:v>3.2320000000000002E-2</c:v>
                </c:pt>
                <c:pt idx="9648">
                  <c:v>3.211E-2</c:v>
                </c:pt>
                <c:pt idx="9649">
                  <c:v>3.1899999999999998E-2</c:v>
                </c:pt>
                <c:pt idx="9650">
                  <c:v>3.1640000000000001E-2</c:v>
                </c:pt>
                <c:pt idx="9651">
                  <c:v>3.143E-2</c:v>
                </c:pt>
                <c:pt idx="9652">
                  <c:v>3.116E-2</c:v>
                </c:pt>
                <c:pt idx="9653">
                  <c:v>3.0849999999999999E-2</c:v>
                </c:pt>
                <c:pt idx="9654">
                  <c:v>3.0429999999999999E-2</c:v>
                </c:pt>
                <c:pt idx="9655">
                  <c:v>3.0110000000000001E-2</c:v>
                </c:pt>
                <c:pt idx="9656">
                  <c:v>2.9790000000000001E-2</c:v>
                </c:pt>
                <c:pt idx="9657">
                  <c:v>2.9319999999999999E-2</c:v>
                </c:pt>
                <c:pt idx="9658">
                  <c:v>2.9000000000000001E-2</c:v>
                </c:pt>
                <c:pt idx="9659">
                  <c:v>2.8629999999999999E-2</c:v>
                </c:pt>
                <c:pt idx="9660">
                  <c:v>2.827E-2</c:v>
                </c:pt>
                <c:pt idx="9661">
                  <c:v>2.7949999999999999E-2</c:v>
                </c:pt>
                <c:pt idx="9662">
                  <c:v>2.7689999999999999E-2</c:v>
                </c:pt>
                <c:pt idx="9663">
                  <c:v>2.7320000000000001E-2</c:v>
                </c:pt>
                <c:pt idx="9664">
                  <c:v>2.716E-2</c:v>
                </c:pt>
                <c:pt idx="9665">
                  <c:v>2.6839999999999999E-2</c:v>
                </c:pt>
                <c:pt idx="9666">
                  <c:v>2.6679999999999999E-2</c:v>
                </c:pt>
                <c:pt idx="9667">
                  <c:v>2.6679999999999999E-2</c:v>
                </c:pt>
                <c:pt idx="9668">
                  <c:v>2.6530000000000001E-2</c:v>
                </c:pt>
                <c:pt idx="9669">
                  <c:v>2.647E-2</c:v>
                </c:pt>
                <c:pt idx="9670">
                  <c:v>2.6530000000000001E-2</c:v>
                </c:pt>
                <c:pt idx="9671">
                  <c:v>2.6530000000000001E-2</c:v>
                </c:pt>
                <c:pt idx="9672">
                  <c:v>2.6630000000000001E-2</c:v>
                </c:pt>
                <c:pt idx="9673">
                  <c:v>2.674E-2</c:v>
                </c:pt>
                <c:pt idx="9674">
                  <c:v>2.7E-2</c:v>
                </c:pt>
                <c:pt idx="9675">
                  <c:v>2.7109999999999999E-2</c:v>
                </c:pt>
                <c:pt idx="9676">
                  <c:v>2.7470000000000001E-2</c:v>
                </c:pt>
                <c:pt idx="9677">
                  <c:v>2.7689999999999999E-2</c:v>
                </c:pt>
                <c:pt idx="9678">
                  <c:v>2.8000000000000001E-2</c:v>
                </c:pt>
                <c:pt idx="9679">
                  <c:v>2.8320000000000001E-2</c:v>
                </c:pt>
                <c:pt idx="9680">
                  <c:v>2.8740000000000002E-2</c:v>
                </c:pt>
                <c:pt idx="9681">
                  <c:v>2.9159999999999998E-2</c:v>
                </c:pt>
                <c:pt idx="9682">
                  <c:v>2.9579999999999999E-2</c:v>
                </c:pt>
                <c:pt idx="9683">
                  <c:v>2.9950000000000001E-2</c:v>
                </c:pt>
                <c:pt idx="9684">
                  <c:v>3.0429999999999999E-2</c:v>
                </c:pt>
                <c:pt idx="9685">
                  <c:v>3.074E-2</c:v>
                </c:pt>
                <c:pt idx="9686">
                  <c:v>3.1269999999999999E-2</c:v>
                </c:pt>
                <c:pt idx="9687">
                  <c:v>3.1480000000000001E-2</c:v>
                </c:pt>
                <c:pt idx="9688">
                  <c:v>3.1899999999999998E-2</c:v>
                </c:pt>
                <c:pt idx="9689">
                  <c:v>3.227E-2</c:v>
                </c:pt>
                <c:pt idx="9690">
                  <c:v>3.2590000000000001E-2</c:v>
                </c:pt>
                <c:pt idx="9691">
                  <c:v>3.2849999999999997E-2</c:v>
                </c:pt>
                <c:pt idx="9692">
                  <c:v>3.322E-2</c:v>
                </c:pt>
                <c:pt idx="9693">
                  <c:v>3.3480000000000003E-2</c:v>
                </c:pt>
                <c:pt idx="9694">
                  <c:v>3.3640000000000003E-2</c:v>
                </c:pt>
                <c:pt idx="9695">
                  <c:v>3.3799999999999997E-2</c:v>
                </c:pt>
                <c:pt idx="9696">
                  <c:v>3.3849999999999998E-2</c:v>
                </c:pt>
                <c:pt idx="9697">
                  <c:v>3.4009999999999999E-2</c:v>
                </c:pt>
                <c:pt idx="9698">
                  <c:v>3.4110000000000001E-2</c:v>
                </c:pt>
                <c:pt idx="9699">
                  <c:v>3.406E-2</c:v>
                </c:pt>
                <c:pt idx="9700">
                  <c:v>3.406E-2</c:v>
                </c:pt>
                <c:pt idx="9701">
                  <c:v>3.4110000000000001E-2</c:v>
                </c:pt>
                <c:pt idx="9702">
                  <c:v>3.4110000000000001E-2</c:v>
                </c:pt>
                <c:pt idx="9703">
                  <c:v>3.3849999999999998E-2</c:v>
                </c:pt>
                <c:pt idx="9704">
                  <c:v>3.3849999999999998E-2</c:v>
                </c:pt>
                <c:pt idx="9705">
                  <c:v>3.3689999999999998E-2</c:v>
                </c:pt>
                <c:pt idx="9706">
                  <c:v>3.3480000000000003E-2</c:v>
                </c:pt>
                <c:pt idx="9707">
                  <c:v>3.3430000000000001E-2</c:v>
                </c:pt>
                <c:pt idx="9708">
                  <c:v>3.3169999999999998E-2</c:v>
                </c:pt>
                <c:pt idx="9709">
                  <c:v>3.2960000000000003E-2</c:v>
                </c:pt>
                <c:pt idx="9710">
                  <c:v>3.2849999999999997E-2</c:v>
                </c:pt>
                <c:pt idx="9711">
                  <c:v>3.2530000000000003E-2</c:v>
                </c:pt>
                <c:pt idx="9712">
                  <c:v>3.2320000000000002E-2</c:v>
                </c:pt>
                <c:pt idx="9713">
                  <c:v>3.2160000000000001E-2</c:v>
                </c:pt>
                <c:pt idx="9714">
                  <c:v>3.1899999999999998E-2</c:v>
                </c:pt>
                <c:pt idx="9715">
                  <c:v>3.1739999999999997E-2</c:v>
                </c:pt>
                <c:pt idx="9716">
                  <c:v>3.1480000000000001E-2</c:v>
                </c:pt>
                <c:pt idx="9717">
                  <c:v>3.1320000000000001E-2</c:v>
                </c:pt>
                <c:pt idx="9718">
                  <c:v>3.1060000000000001E-2</c:v>
                </c:pt>
                <c:pt idx="9719">
                  <c:v>3.0949999999999998E-2</c:v>
                </c:pt>
                <c:pt idx="9720">
                  <c:v>3.0849999999999999E-2</c:v>
                </c:pt>
                <c:pt idx="9721">
                  <c:v>3.058E-2</c:v>
                </c:pt>
                <c:pt idx="9722">
                  <c:v>3.048E-2</c:v>
                </c:pt>
                <c:pt idx="9723">
                  <c:v>3.0370000000000001E-2</c:v>
                </c:pt>
                <c:pt idx="9724">
                  <c:v>3.032E-2</c:v>
                </c:pt>
                <c:pt idx="9725">
                  <c:v>3.0269999999999998E-2</c:v>
                </c:pt>
                <c:pt idx="9726">
                  <c:v>3.0110000000000001E-2</c:v>
                </c:pt>
                <c:pt idx="9727">
                  <c:v>3.006E-2</c:v>
                </c:pt>
                <c:pt idx="9728">
                  <c:v>2.9950000000000001E-2</c:v>
                </c:pt>
                <c:pt idx="9729">
                  <c:v>2.9950000000000001E-2</c:v>
                </c:pt>
                <c:pt idx="9730">
                  <c:v>2.9950000000000001E-2</c:v>
                </c:pt>
                <c:pt idx="9731">
                  <c:v>2.9950000000000001E-2</c:v>
                </c:pt>
                <c:pt idx="9732">
                  <c:v>2.9950000000000001E-2</c:v>
                </c:pt>
                <c:pt idx="9733">
                  <c:v>0.03</c:v>
                </c:pt>
                <c:pt idx="9734">
                  <c:v>3.0110000000000001E-2</c:v>
                </c:pt>
                <c:pt idx="9735">
                  <c:v>3.0110000000000001E-2</c:v>
                </c:pt>
                <c:pt idx="9736">
                  <c:v>3.0110000000000001E-2</c:v>
                </c:pt>
                <c:pt idx="9737">
                  <c:v>3.006E-2</c:v>
                </c:pt>
                <c:pt idx="9738">
                  <c:v>3.0210000000000001E-2</c:v>
                </c:pt>
                <c:pt idx="9739">
                  <c:v>3.0269999999999998E-2</c:v>
                </c:pt>
                <c:pt idx="9740">
                  <c:v>3.0370000000000001E-2</c:v>
                </c:pt>
                <c:pt idx="9741">
                  <c:v>3.032E-2</c:v>
                </c:pt>
                <c:pt idx="9742">
                  <c:v>3.0429999999999999E-2</c:v>
                </c:pt>
                <c:pt idx="9743">
                  <c:v>3.048E-2</c:v>
                </c:pt>
                <c:pt idx="9744">
                  <c:v>3.0429999999999999E-2</c:v>
                </c:pt>
                <c:pt idx="9745">
                  <c:v>3.0429999999999999E-2</c:v>
                </c:pt>
                <c:pt idx="9746">
                  <c:v>3.048E-2</c:v>
                </c:pt>
                <c:pt idx="9747">
                  <c:v>3.0370000000000001E-2</c:v>
                </c:pt>
                <c:pt idx="9748">
                  <c:v>3.032E-2</c:v>
                </c:pt>
                <c:pt idx="9749">
                  <c:v>3.0210000000000001E-2</c:v>
                </c:pt>
                <c:pt idx="9750">
                  <c:v>3.0159999999999999E-2</c:v>
                </c:pt>
                <c:pt idx="9751">
                  <c:v>2.9950000000000001E-2</c:v>
                </c:pt>
                <c:pt idx="9752">
                  <c:v>2.9790000000000001E-2</c:v>
                </c:pt>
                <c:pt idx="9753">
                  <c:v>2.9530000000000001E-2</c:v>
                </c:pt>
                <c:pt idx="9754">
                  <c:v>2.9159999999999998E-2</c:v>
                </c:pt>
                <c:pt idx="9755">
                  <c:v>2.895E-2</c:v>
                </c:pt>
                <c:pt idx="9756">
                  <c:v>2.8629999999999999E-2</c:v>
                </c:pt>
                <c:pt idx="9757">
                  <c:v>2.8209999999999999E-2</c:v>
                </c:pt>
                <c:pt idx="9758">
                  <c:v>2.7789999999999999E-2</c:v>
                </c:pt>
                <c:pt idx="9759">
                  <c:v>2.7369999999999998E-2</c:v>
                </c:pt>
                <c:pt idx="9760">
                  <c:v>2.69E-2</c:v>
                </c:pt>
                <c:pt idx="9761">
                  <c:v>2.6419999999999999E-2</c:v>
                </c:pt>
                <c:pt idx="9762">
                  <c:v>2.5950000000000001E-2</c:v>
                </c:pt>
                <c:pt idx="9763">
                  <c:v>2.5309999999999999E-2</c:v>
                </c:pt>
                <c:pt idx="9764">
                  <c:v>2.4840000000000001E-2</c:v>
                </c:pt>
                <c:pt idx="9765">
                  <c:v>2.4209999999999999E-2</c:v>
                </c:pt>
                <c:pt idx="9766">
                  <c:v>2.358E-2</c:v>
                </c:pt>
                <c:pt idx="9767">
                  <c:v>2.2939999999999999E-2</c:v>
                </c:pt>
                <c:pt idx="9768">
                  <c:v>2.231E-2</c:v>
                </c:pt>
                <c:pt idx="9769">
                  <c:v>2.1780000000000001E-2</c:v>
                </c:pt>
                <c:pt idx="9770">
                  <c:v>2.1100000000000001E-2</c:v>
                </c:pt>
                <c:pt idx="9771">
                  <c:v>2.052E-2</c:v>
                </c:pt>
                <c:pt idx="9772">
                  <c:v>1.9939999999999999E-2</c:v>
                </c:pt>
                <c:pt idx="9773">
                  <c:v>1.941E-2</c:v>
                </c:pt>
                <c:pt idx="9774">
                  <c:v>1.899E-2</c:v>
                </c:pt>
                <c:pt idx="9775">
                  <c:v>1.8360000000000001E-2</c:v>
                </c:pt>
                <c:pt idx="9776">
                  <c:v>1.7989999999999999E-2</c:v>
                </c:pt>
                <c:pt idx="9777">
                  <c:v>1.746E-2</c:v>
                </c:pt>
                <c:pt idx="9778">
                  <c:v>1.7149999999999999E-2</c:v>
                </c:pt>
                <c:pt idx="9779">
                  <c:v>1.6729999999999998E-2</c:v>
                </c:pt>
                <c:pt idx="9780">
                  <c:v>1.6459999999999999E-2</c:v>
                </c:pt>
                <c:pt idx="9781">
                  <c:v>1.6250000000000001E-2</c:v>
                </c:pt>
                <c:pt idx="9782">
                  <c:v>1.5990000000000001E-2</c:v>
                </c:pt>
                <c:pt idx="9783">
                  <c:v>1.583E-2</c:v>
                </c:pt>
                <c:pt idx="9784">
                  <c:v>1.562E-2</c:v>
                </c:pt>
                <c:pt idx="9785">
                  <c:v>1.546E-2</c:v>
                </c:pt>
                <c:pt idx="9786">
                  <c:v>1.546E-2</c:v>
                </c:pt>
                <c:pt idx="9787">
                  <c:v>1.546E-2</c:v>
                </c:pt>
                <c:pt idx="9788">
                  <c:v>1.546E-2</c:v>
                </c:pt>
                <c:pt idx="9789">
                  <c:v>1.5509999999999999E-2</c:v>
                </c:pt>
                <c:pt idx="9790">
                  <c:v>1.567E-2</c:v>
                </c:pt>
                <c:pt idx="9791">
                  <c:v>1.562E-2</c:v>
                </c:pt>
                <c:pt idx="9792">
                  <c:v>1.583E-2</c:v>
                </c:pt>
                <c:pt idx="9793">
                  <c:v>1.5990000000000001E-2</c:v>
                </c:pt>
                <c:pt idx="9794">
                  <c:v>1.6150000000000001E-2</c:v>
                </c:pt>
                <c:pt idx="9795">
                  <c:v>1.6459999999999999E-2</c:v>
                </c:pt>
                <c:pt idx="9796">
                  <c:v>1.6729999999999998E-2</c:v>
                </c:pt>
                <c:pt idx="9797">
                  <c:v>1.6830000000000001E-2</c:v>
                </c:pt>
                <c:pt idx="9798">
                  <c:v>1.7149999999999999E-2</c:v>
                </c:pt>
                <c:pt idx="9799">
                  <c:v>1.7409999999999998E-2</c:v>
                </c:pt>
                <c:pt idx="9800">
                  <c:v>1.7780000000000001E-2</c:v>
                </c:pt>
                <c:pt idx="9801">
                  <c:v>1.804E-2</c:v>
                </c:pt>
                <c:pt idx="9802">
                  <c:v>1.8409999999999999E-2</c:v>
                </c:pt>
                <c:pt idx="9803">
                  <c:v>1.873E-2</c:v>
                </c:pt>
                <c:pt idx="9804">
                  <c:v>1.925E-2</c:v>
                </c:pt>
                <c:pt idx="9805">
                  <c:v>1.941E-2</c:v>
                </c:pt>
                <c:pt idx="9806">
                  <c:v>1.983E-2</c:v>
                </c:pt>
                <c:pt idx="9807">
                  <c:v>2.0199999999999999E-2</c:v>
                </c:pt>
                <c:pt idx="9808">
                  <c:v>2.068E-2</c:v>
                </c:pt>
                <c:pt idx="9809">
                  <c:v>2.1049999999999999E-2</c:v>
                </c:pt>
                <c:pt idx="9810">
                  <c:v>2.147E-2</c:v>
                </c:pt>
                <c:pt idx="9811">
                  <c:v>2.1780000000000001E-2</c:v>
                </c:pt>
                <c:pt idx="9812">
                  <c:v>2.2259999999999999E-2</c:v>
                </c:pt>
                <c:pt idx="9813">
                  <c:v>2.2679999999999999E-2</c:v>
                </c:pt>
                <c:pt idx="9814">
                  <c:v>2.2939999999999999E-2</c:v>
                </c:pt>
                <c:pt idx="9815">
                  <c:v>2.3359999999999999E-2</c:v>
                </c:pt>
                <c:pt idx="9816">
                  <c:v>2.3730000000000001E-2</c:v>
                </c:pt>
                <c:pt idx="9817">
                  <c:v>2.3939999999999999E-2</c:v>
                </c:pt>
                <c:pt idx="9818">
                  <c:v>2.426E-2</c:v>
                </c:pt>
                <c:pt idx="9819">
                  <c:v>2.4580000000000001E-2</c:v>
                </c:pt>
                <c:pt idx="9820">
                  <c:v>2.4840000000000001E-2</c:v>
                </c:pt>
                <c:pt idx="9821">
                  <c:v>2.5049999999999999E-2</c:v>
                </c:pt>
                <c:pt idx="9822">
                  <c:v>2.521E-2</c:v>
                </c:pt>
                <c:pt idx="9823">
                  <c:v>2.5309999999999999E-2</c:v>
                </c:pt>
                <c:pt idx="9824">
                  <c:v>2.547E-2</c:v>
                </c:pt>
                <c:pt idx="9825">
                  <c:v>2.547E-2</c:v>
                </c:pt>
                <c:pt idx="9826">
                  <c:v>2.5420000000000002E-2</c:v>
                </c:pt>
                <c:pt idx="9827">
                  <c:v>2.5309999999999999E-2</c:v>
                </c:pt>
                <c:pt idx="9828">
                  <c:v>2.5159999999999998E-2</c:v>
                </c:pt>
                <c:pt idx="9829">
                  <c:v>2.5049999999999999E-2</c:v>
                </c:pt>
                <c:pt idx="9830">
                  <c:v>2.479E-2</c:v>
                </c:pt>
                <c:pt idx="9831">
                  <c:v>2.452E-2</c:v>
                </c:pt>
                <c:pt idx="9832">
                  <c:v>2.4160000000000001E-2</c:v>
                </c:pt>
                <c:pt idx="9833">
                  <c:v>2.3789999999999999E-2</c:v>
                </c:pt>
                <c:pt idx="9834">
                  <c:v>2.3359999999999999E-2</c:v>
                </c:pt>
                <c:pt idx="9835">
                  <c:v>2.2939999999999999E-2</c:v>
                </c:pt>
                <c:pt idx="9836">
                  <c:v>2.247E-2</c:v>
                </c:pt>
                <c:pt idx="9837">
                  <c:v>2.1940000000000001E-2</c:v>
                </c:pt>
                <c:pt idx="9838">
                  <c:v>2.147E-2</c:v>
                </c:pt>
                <c:pt idx="9839">
                  <c:v>2.1049999999999999E-2</c:v>
                </c:pt>
                <c:pt idx="9840">
                  <c:v>2.0570000000000001E-2</c:v>
                </c:pt>
                <c:pt idx="9841">
                  <c:v>2.0049999999999998E-2</c:v>
                </c:pt>
                <c:pt idx="9842">
                  <c:v>1.9730000000000001E-2</c:v>
                </c:pt>
                <c:pt idx="9843">
                  <c:v>1.925E-2</c:v>
                </c:pt>
                <c:pt idx="9844">
                  <c:v>1.8939999999999999E-2</c:v>
                </c:pt>
                <c:pt idx="9845">
                  <c:v>1.857E-2</c:v>
                </c:pt>
                <c:pt idx="9846">
                  <c:v>1.831E-2</c:v>
                </c:pt>
                <c:pt idx="9847">
                  <c:v>1.8100000000000002E-2</c:v>
                </c:pt>
                <c:pt idx="9848">
                  <c:v>1.7989999999999999E-2</c:v>
                </c:pt>
                <c:pt idx="9849">
                  <c:v>1.7940000000000001E-2</c:v>
                </c:pt>
                <c:pt idx="9850">
                  <c:v>1.7940000000000001E-2</c:v>
                </c:pt>
                <c:pt idx="9851">
                  <c:v>1.7940000000000001E-2</c:v>
                </c:pt>
                <c:pt idx="9852">
                  <c:v>1.8200000000000001E-2</c:v>
                </c:pt>
                <c:pt idx="9853">
                  <c:v>1.8409999999999999E-2</c:v>
                </c:pt>
                <c:pt idx="9854">
                  <c:v>1.873E-2</c:v>
                </c:pt>
                <c:pt idx="9855">
                  <c:v>1.9099999999999999E-2</c:v>
                </c:pt>
                <c:pt idx="9856">
                  <c:v>1.9519999999999999E-2</c:v>
                </c:pt>
                <c:pt idx="9857">
                  <c:v>1.9990000000000001E-2</c:v>
                </c:pt>
                <c:pt idx="9858">
                  <c:v>2.0570000000000001E-2</c:v>
                </c:pt>
                <c:pt idx="9859">
                  <c:v>2.12E-2</c:v>
                </c:pt>
                <c:pt idx="9860">
                  <c:v>2.189E-2</c:v>
                </c:pt>
                <c:pt idx="9861">
                  <c:v>2.247E-2</c:v>
                </c:pt>
                <c:pt idx="9862">
                  <c:v>2.315E-2</c:v>
                </c:pt>
                <c:pt idx="9863">
                  <c:v>2.384E-2</c:v>
                </c:pt>
                <c:pt idx="9864">
                  <c:v>2.4420000000000001E-2</c:v>
                </c:pt>
                <c:pt idx="9865">
                  <c:v>2.5000000000000001E-2</c:v>
                </c:pt>
                <c:pt idx="9866">
                  <c:v>2.563E-2</c:v>
                </c:pt>
                <c:pt idx="9867">
                  <c:v>2.6210000000000001E-2</c:v>
                </c:pt>
                <c:pt idx="9868">
                  <c:v>2.674E-2</c:v>
                </c:pt>
                <c:pt idx="9869">
                  <c:v>2.716E-2</c:v>
                </c:pt>
                <c:pt idx="9870">
                  <c:v>2.7689999999999999E-2</c:v>
                </c:pt>
                <c:pt idx="9871">
                  <c:v>2.8000000000000001E-2</c:v>
                </c:pt>
                <c:pt idx="9872">
                  <c:v>2.8209999999999999E-2</c:v>
                </c:pt>
                <c:pt idx="9873">
                  <c:v>2.8479999999999998E-2</c:v>
                </c:pt>
                <c:pt idx="9874">
                  <c:v>2.853E-2</c:v>
                </c:pt>
                <c:pt idx="9875">
                  <c:v>2.8580000000000001E-2</c:v>
                </c:pt>
                <c:pt idx="9876">
                  <c:v>2.8629999999999999E-2</c:v>
                </c:pt>
                <c:pt idx="9877">
                  <c:v>2.8479999999999998E-2</c:v>
                </c:pt>
                <c:pt idx="9878">
                  <c:v>2.8420000000000001E-2</c:v>
                </c:pt>
                <c:pt idx="9879">
                  <c:v>2.827E-2</c:v>
                </c:pt>
                <c:pt idx="9880">
                  <c:v>2.784E-2</c:v>
                </c:pt>
                <c:pt idx="9881">
                  <c:v>2.758E-2</c:v>
                </c:pt>
                <c:pt idx="9882">
                  <c:v>2.716E-2</c:v>
                </c:pt>
                <c:pt idx="9883">
                  <c:v>2.6839999999999999E-2</c:v>
                </c:pt>
                <c:pt idx="9884">
                  <c:v>2.6370000000000001E-2</c:v>
                </c:pt>
                <c:pt idx="9885">
                  <c:v>2.5950000000000001E-2</c:v>
                </c:pt>
                <c:pt idx="9886">
                  <c:v>2.5530000000000001E-2</c:v>
                </c:pt>
                <c:pt idx="9887">
                  <c:v>2.495E-2</c:v>
                </c:pt>
                <c:pt idx="9888">
                  <c:v>2.4469999999999999E-2</c:v>
                </c:pt>
                <c:pt idx="9889">
                  <c:v>2.4E-2</c:v>
                </c:pt>
                <c:pt idx="9890">
                  <c:v>2.3519999999999999E-2</c:v>
                </c:pt>
                <c:pt idx="9891">
                  <c:v>2.3050000000000001E-2</c:v>
                </c:pt>
                <c:pt idx="9892">
                  <c:v>2.2679999999999999E-2</c:v>
                </c:pt>
                <c:pt idx="9893">
                  <c:v>2.215E-2</c:v>
                </c:pt>
                <c:pt idx="9894">
                  <c:v>2.1940000000000001E-2</c:v>
                </c:pt>
                <c:pt idx="9895">
                  <c:v>2.1520000000000001E-2</c:v>
                </c:pt>
                <c:pt idx="9896">
                  <c:v>2.1309999999999999E-2</c:v>
                </c:pt>
                <c:pt idx="9897">
                  <c:v>2.1100000000000001E-2</c:v>
                </c:pt>
                <c:pt idx="9898">
                  <c:v>2.078E-2</c:v>
                </c:pt>
                <c:pt idx="9899">
                  <c:v>2.0619999999999999E-2</c:v>
                </c:pt>
                <c:pt idx="9900">
                  <c:v>2.052E-2</c:v>
                </c:pt>
                <c:pt idx="9901">
                  <c:v>2.036E-2</c:v>
                </c:pt>
                <c:pt idx="9902">
                  <c:v>2.036E-2</c:v>
                </c:pt>
                <c:pt idx="9903">
                  <c:v>2.036E-2</c:v>
                </c:pt>
                <c:pt idx="9904">
                  <c:v>2.026E-2</c:v>
                </c:pt>
                <c:pt idx="9905">
                  <c:v>2.0199999999999999E-2</c:v>
                </c:pt>
                <c:pt idx="9906">
                  <c:v>2.0199999999999999E-2</c:v>
                </c:pt>
                <c:pt idx="9907">
                  <c:v>2.026E-2</c:v>
                </c:pt>
                <c:pt idx="9908">
                  <c:v>2.0150000000000001E-2</c:v>
                </c:pt>
                <c:pt idx="9909">
                  <c:v>2.026E-2</c:v>
                </c:pt>
                <c:pt idx="9910">
                  <c:v>2.026E-2</c:v>
                </c:pt>
                <c:pt idx="9911">
                  <c:v>2.0199999999999999E-2</c:v>
                </c:pt>
                <c:pt idx="9912">
                  <c:v>2.0199999999999999E-2</c:v>
                </c:pt>
                <c:pt idx="9913">
                  <c:v>2.0150000000000001E-2</c:v>
                </c:pt>
                <c:pt idx="9914">
                  <c:v>2.0199999999999999E-2</c:v>
                </c:pt>
                <c:pt idx="9915">
                  <c:v>2.0049999999999998E-2</c:v>
                </c:pt>
                <c:pt idx="9916">
                  <c:v>2.0049999999999998E-2</c:v>
                </c:pt>
                <c:pt idx="9917">
                  <c:v>1.9890000000000001E-2</c:v>
                </c:pt>
                <c:pt idx="9918">
                  <c:v>1.9730000000000001E-2</c:v>
                </c:pt>
                <c:pt idx="9919">
                  <c:v>1.9619999999999999E-2</c:v>
                </c:pt>
                <c:pt idx="9920">
                  <c:v>1.9310000000000001E-2</c:v>
                </c:pt>
                <c:pt idx="9921">
                  <c:v>1.915E-2</c:v>
                </c:pt>
                <c:pt idx="9922">
                  <c:v>1.8780000000000002E-2</c:v>
                </c:pt>
                <c:pt idx="9923">
                  <c:v>1.857E-2</c:v>
                </c:pt>
                <c:pt idx="9924">
                  <c:v>1.8360000000000001E-2</c:v>
                </c:pt>
                <c:pt idx="9925">
                  <c:v>1.7989999999999999E-2</c:v>
                </c:pt>
                <c:pt idx="9926">
                  <c:v>1.7569999999999999E-2</c:v>
                </c:pt>
                <c:pt idx="9927">
                  <c:v>1.72E-2</c:v>
                </c:pt>
                <c:pt idx="9928">
                  <c:v>1.6830000000000001E-2</c:v>
                </c:pt>
                <c:pt idx="9929">
                  <c:v>1.6410000000000001E-2</c:v>
                </c:pt>
                <c:pt idx="9930">
                  <c:v>1.5990000000000001E-2</c:v>
                </c:pt>
                <c:pt idx="9931">
                  <c:v>1.567E-2</c:v>
                </c:pt>
                <c:pt idx="9932">
                  <c:v>1.525E-2</c:v>
                </c:pt>
                <c:pt idx="9933">
                  <c:v>1.4829999999999999E-2</c:v>
                </c:pt>
                <c:pt idx="9934">
                  <c:v>1.4460000000000001E-2</c:v>
                </c:pt>
                <c:pt idx="9935">
                  <c:v>1.3990000000000001E-2</c:v>
                </c:pt>
                <c:pt idx="9936">
                  <c:v>1.3509999999999999E-2</c:v>
                </c:pt>
                <c:pt idx="9937">
                  <c:v>1.3140000000000001E-2</c:v>
                </c:pt>
                <c:pt idx="9938">
                  <c:v>1.2829999999999999E-2</c:v>
                </c:pt>
                <c:pt idx="9939">
                  <c:v>1.23E-2</c:v>
                </c:pt>
                <c:pt idx="9940">
                  <c:v>1.204E-2</c:v>
                </c:pt>
                <c:pt idx="9941">
                  <c:v>1.167E-2</c:v>
                </c:pt>
                <c:pt idx="9942">
                  <c:v>1.1299999999999999E-2</c:v>
                </c:pt>
                <c:pt idx="9943">
                  <c:v>1.093E-2</c:v>
                </c:pt>
                <c:pt idx="9944">
                  <c:v>1.0880000000000001E-2</c:v>
                </c:pt>
                <c:pt idx="9945">
                  <c:v>1.0460000000000001E-2</c:v>
                </c:pt>
                <c:pt idx="9946">
                  <c:v>1.03E-2</c:v>
                </c:pt>
                <c:pt idx="9947">
                  <c:v>1.0030000000000001E-2</c:v>
                </c:pt>
                <c:pt idx="9948">
                  <c:v>9.8799999999999999E-3</c:v>
                </c:pt>
                <c:pt idx="9949">
                  <c:v>9.6600000000000002E-3</c:v>
                </c:pt>
                <c:pt idx="9950">
                  <c:v>9.6100000000000005E-3</c:v>
                </c:pt>
                <c:pt idx="9951">
                  <c:v>9.5099999999999994E-3</c:v>
                </c:pt>
                <c:pt idx="9952">
                  <c:v>9.3500000000000007E-3</c:v>
                </c:pt>
                <c:pt idx="9953">
                  <c:v>9.4500000000000001E-3</c:v>
                </c:pt>
                <c:pt idx="9954">
                  <c:v>9.4500000000000001E-3</c:v>
                </c:pt>
                <c:pt idx="9955">
                  <c:v>9.4500000000000001E-3</c:v>
                </c:pt>
                <c:pt idx="9956">
                  <c:v>9.4500000000000001E-3</c:v>
                </c:pt>
                <c:pt idx="9957">
                  <c:v>9.5099999999999994E-3</c:v>
                </c:pt>
                <c:pt idx="9958">
                  <c:v>9.4500000000000001E-3</c:v>
                </c:pt>
                <c:pt idx="9959">
                  <c:v>9.5600000000000008E-3</c:v>
                </c:pt>
                <c:pt idx="9960">
                  <c:v>9.7199999999999995E-3</c:v>
                </c:pt>
                <c:pt idx="9961">
                  <c:v>9.7699999999999992E-3</c:v>
                </c:pt>
                <c:pt idx="9962">
                  <c:v>9.8200000000000006E-3</c:v>
                </c:pt>
                <c:pt idx="9963">
                  <c:v>9.9799999999999993E-3</c:v>
                </c:pt>
                <c:pt idx="9964">
                  <c:v>1.014E-2</c:v>
                </c:pt>
                <c:pt idx="9965">
                  <c:v>1.0189999999999999E-2</c:v>
                </c:pt>
                <c:pt idx="9966">
                  <c:v>1.035E-2</c:v>
                </c:pt>
                <c:pt idx="9967">
                  <c:v>1.0460000000000001E-2</c:v>
                </c:pt>
                <c:pt idx="9968">
                  <c:v>1.056E-2</c:v>
                </c:pt>
                <c:pt idx="9969">
                  <c:v>1.077E-2</c:v>
                </c:pt>
                <c:pt idx="9970">
                  <c:v>1.082E-2</c:v>
                </c:pt>
                <c:pt idx="9971">
                  <c:v>1.103E-2</c:v>
                </c:pt>
                <c:pt idx="9972">
                  <c:v>1.119E-2</c:v>
                </c:pt>
                <c:pt idx="9973">
                  <c:v>1.1350000000000001E-2</c:v>
                </c:pt>
                <c:pt idx="9974">
                  <c:v>1.14E-2</c:v>
                </c:pt>
                <c:pt idx="9975">
                  <c:v>1.1560000000000001E-2</c:v>
                </c:pt>
                <c:pt idx="9976">
                  <c:v>1.183E-2</c:v>
                </c:pt>
                <c:pt idx="9977">
                  <c:v>1.193E-2</c:v>
                </c:pt>
                <c:pt idx="9978">
                  <c:v>1.214E-2</c:v>
                </c:pt>
                <c:pt idx="9979">
                  <c:v>1.24E-2</c:v>
                </c:pt>
                <c:pt idx="9980">
                  <c:v>1.2670000000000001E-2</c:v>
                </c:pt>
                <c:pt idx="9981">
                  <c:v>1.298E-2</c:v>
                </c:pt>
                <c:pt idx="9982">
                  <c:v>1.325E-2</c:v>
                </c:pt>
                <c:pt idx="9983">
                  <c:v>1.362E-2</c:v>
                </c:pt>
                <c:pt idx="9984">
                  <c:v>1.393E-2</c:v>
                </c:pt>
                <c:pt idx="9985">
                  <c:v>1.4250000000000001E-2</c:v>
                </c:pt>
                <c:pt idx="9986">
                  <c:v>1.478E-2</c:v>
                </c:pt>
                <c:pt idx="9987">
                  <c:v>1.5140000000000001E-2</c:v>
                </c:pt>
                <c:pt idx="9988">
                  <c:v>1.567E-2</c:v>
                </c:pt>
                <c:pt idx="9989">
                  <c:v>1.6150000000000001E-2</c:v>
                </c:pt>
                <c:pt idx="9990">
                  <c:v>1.6729999999999998E-2</c:v>
                </c:pt>
                <c:pt idx="9991">
                  <c:v>1.72E-2</c:v>
                </c:pt>
                <c:pt idx="9992">
                  <c:v>1.7829999999999999E-2</c:v>
                </c:pt>
                <c:pt idx="9993">
                  <c:v>1.8460000000000001E-2</c:v>
                </c:pt>
                <c:pt idx="9994">
                  <c:v>1.899E-2</c:v>
                </c:pt>
                <c:pt idx="9995">
                  <c:v>1.9570000000000001E-2</c:v>
                </c:pt>
                <c:pt idx="9996">
                  <c:v>2.0150000000000001E-2</c:v>
                </c:pt>
                <c:pt idx="9997">
                  <c:v>2.068E-2</c:v>
                </c:pt>
                <c:pt idx="9998">
                  <c:v>2.1309999999999999E-2</c:v>
                </c:pt>
                <c:pt idx="9999">
                  <c:v>2.1780000000000001E-2</c:v>
                </c:pt>
                <c:pt idx="10000">
                  <c:v>2.231E-2</c:v>
                </c:pt>
                <c:pt idx="10001">
                  <c:v>2.2890000000000001E-2</c:v>
                </c:pt>
                <c:pt idx="10002">
                  <c:v>2.3359999999999999E-2</c:v>
                </c:pt>
                <c:pt idx="10003">
                  <c:v>2.368E-2</c:v>
                </c:pt>
                <c:pt idx="10004">
                  <c:v>2.4E-2</c:v>
                </c:pt>
                <c:pt idx="10005">
                  <c:v>2.4309999999999998E-2</c:v>
                </c:pt>
                <c:pt idx="10006">
                  <c:v>2.4420000000000001E-2</c:v>
                </c:pt>
                <c:pt idx="10007">
                  <c:v>2.4680000000000001E-2</c:v>
                </c:pt>
                <c:pt idx="10008">
                  <c:v>2.4840000000000001E-2</c:v>
                </c:pt>
                <c:pt idx="10009">
                  <c:v>2.4840000000000001E-2</c:v>
                </c:pt>
                <c:pt idx="10010">
                  <c:v>2.479E-2</c:v>
                </c:pt>
                <c:pt idx="10011">
                  <c:v>2.4729999999999999E-2</c:v>
                </c:pt>
                <c:pt idx="10012">
                  <c:v>2.4629999999999999E-2</c:v>
                </c:pt>
                <c:pt idx="10013">
                  <c:v>2.4369999999999999E-2</c:v>
                </c:pt>
                <c:pt idx="10014">
                  <c:v>2.4209999999999999E-2</c:v>
                </c:pt>
                <c:pt idx="10015">
                  <c:v>2.3890000000000002E-2</c:v>
                </c:pt>
                <c:pt idx="10016">
                  <c:v>2.358E-2</c:v>
                </c:pt>
                <c:pt idx="10017">
                  <c:v>2.3310000000000001E-2</c:v>
                </c:pt>
                <c:pt idx="10018">
                  <c:v>2.3E-2</c:v>
                </c:pt>
                <c:pt idx="10019">
                  <c:v>2.2630000000000001E-2</c:v>
                </c:pt>
                <c:pt idx="10020">
                  <c:v>2.2210000000000001E-2</c:v>
                </c:pt>
                <c:pt idx="10021">
                  <c:v>2.1940000000000001E-2</c:v>
                </c:pt>
                <c:pt idx="10022">
                  <c:v>2.1520000000000001E-2</c:v>
                </c:pt>
                <c:pt idx="10023">
                  <c:v>2.1149999999999999E-2</c:v>
                </c:pt>
                <c:pt idx="10024">
                  <c:v>2.0840000000000001E-2</c:v>
                </c:pt>
                <c:pt idx="10025">
                  <c:v>2.0570000000000001E-2</c:v>
                </c:pt>
                <c:pt idx="10026">
                  <c:v>2.0310000000000002E-2</c:v>
                </c:pt>
                <c:pt idx="10027">
                  <c:v>2.01E-2</c:v>
                </c:pt>
                <c:pt idx="10028">
                  <c:v>1.9939999999999999E-2</c:v>
                </c:pt>
                <c:pt idx="10029">
                  <c:v>1.9779999999999999E-2</c:v>
                </c:pt>
                <c:pt idx="10030">
                  <c:v>1.9730000000000001E-2</c:v>
                </c:pt>
                <c:pt idx="10031">
                  <c:v>1.9619999999999999E-2</c:v>
                </c:pt>
                <c:pt idx="10032">
                  <c:v>1.9570000000000001E-2</c:v>
                </c:pt>
                <c:pt idx="10033">
                  <c:v>1.9570000000000001E-2</c:v>
                </c:pt>
                <c:pt idx="10034">
                  <c:v>1.9619999999999999E-2</c:v>
                </c:pt>
                <c:pt idx="10035">
                  <c:v>1.968E-2</c:v>
                </c:pt>
                <c:pt idx="10036">
                  <c:v>1.9779999999999999E-2</c:v>
                </c:pt>
                <c:pt idx="10037">
                  <c:v>1.9890000000000001E-2</c:v>
                </c:pt>
                <c:pt idx="10038">
                  <c:v>2.0049999999999998E-2</c:v>
                </c:pt>
                <c:pt idx="10039">
                  <c:v>2.01E-2</c:v>
                </c:pt>
                <c:pt idx="10040">
                  <c:v>2.036E-2</c:v>
                </c:pt>
                <c:pt idx="10041">
                  <c:v>2.0310000000000002E-2</c:v>
                </c:pt>
                <c:pt idx="10042">
                  <c:v>2.0410000000000001E-2</c:v>
                </c:pt>
                <c:pt idx="10043">
                  <c:v>2.052E-2</c:v>
                </c:pt>
                <c:pt idx="10044">
                  <c:v>2.0469999999999999E-2</c:v>
                </c:pt>
                <c:pt idx="10045">
                  <c:v>2.052E-2</c:v>
                </c:pt>
                <c:pt idx="10046">
                  <c:v>2.052E-2</c:v>
                </c:pt>
                <c:pt idx="10047">
                  <c:v>2.0310000000000002E-2</c:v>
                </c:pt>
                <c:pt idx="10048">
                  <c:v>2.0150000000000001E-2</c:v>
                </c:pt>
                <c:pt idx="10049">
                  <c:v>2.01E-2</c:v>
                </c:pt>
                <c:pt idx="10050">
                  <c:v>1.9730000000000001E-2</c:v>
                </c:pt>
                <c:pt idx="10051">
                  <c:v>1.9470000000000001E-2</c:v>
                </c:pt>
                <c:pt idx="10052">
                  <c:v>1.9040000000000001E-2</c:v>
                </c:pt>
                <c:pt idx="10053">
                  <c:v>1.8620000000000001E-2</c:v>
                </c:pt>
                <c:pt idx="10054">
                  <c:v>1.831E-2</c:v>
                </c:pt>
                <c:pt idx="10055">
                  <c:v>1.7829999999999999E-2</c:v>
                </c:pt>
                <c:pt idx="10056">
                  <c:v>1.7409999999999998E-2</c:v>
                </c:pt>
                <c:pt idx="10057">
                  <c:v>1.6830000000000001E-2</c:v>
                </c:pt>
                <c:pt idx="10058">
                  <c:v>1.6299999999999999E-2</c:v>
                </c:pt>
                <c:pt idx="10059">
                  <c:v>1.5879999999999998E-2</c:v>
                </c:pt>
                <c:pt idx="10060">
                  <c:v>1.541E-2</c:v>
                </c:pt>
                <c:pt idx="10061">
                  <c:v>1.4829999999999999E-2</c:v>
                </c:pt>
                <c:pt idx="10062">
                  <c:v>1.4409999999999999E-2</c:v>
                </c:pt>
                <c:pt idx="10063">
                  <c:v>1.388E-2</c:v>
                </c:pt>
                <c:pt idx="10064">
                  <c:v>1.346E-2</c:v>
                </c:pt>
                <c:pt idx="10065">
                  <c:v>1.304E-2</c:v>
                </c:pt>
                <c:pt idx="10066">
                  <c:v>1.272E-2</c:v>
                </c:pt>
                <c:pt idx="10067">
                  <c:v>1.251E-2</c:v>
                </c:pt>
                <c:pt idx="10068">
                  <c:v>1.225E-2</c:v>
                </c:pt>
                <c:pt idx="10069">
                  <c:v>1.204E-2</c:v>
                </c:pt>
                <c:pt idx="10070">
                  <c:v>1.188E-2</c:v>
                </c:pt>
                <c:pt idx="10071">
                  <c:v>1.183E-2</c:v>
                </c:pt>
                <c:pt idx="10072">
                  <c:v>1.188E-2</c:v>
                </c:pt>
                <c:pt idx="10073">
                  <c:v>1.1979999999999999E-2</c:v>
                </c:pt>
                <c:pt idx="10074">
                  <c:v>1.209E-2</c:v>
                </c:pt>
                <c:pt idx="10075">
                  <c:v>1.225E-2</c:v>
                </c:pt>
                <c:pt idx="10076">
                  <c:v>1.256E-2</c:v>
                </c:pt>
                <c:pt idx="10077">
                  <c:v>1.2880000000000001E-2</c:v>
                </c:pt>
                <c:pt idx="10078">
                  <c:v>1.3140000000000001E-2</c:v>
                </c:pt>
                <c:pt idx="10079">
                  <c:v>1.3559999999999999E-2</c:v>
                </c:pt>
                <c:pt idx="10080">
                  <c:v>1.404E-2</c:v>
                </c:pt>
                <c:pt idx="10081">
                  <c:v>1.451E-2</c:v>
                </c:pt>
                <c:pt idx="10082">
                  <c:v>1.4930000000000001E-2</c:v>
                </c:pt>
                <c:pt idx="10083">
                  <c:v>1.546E-2</c:v>
                </c:pt>
                <c:pt idx="10084">
                  <c:v>1.6039999999999999E-2</c:v>
                </c:pt>
                <c:pt idx="10085">
                  <c:v>1.6619999999999999E-2</c:v>
                </c:pt>
                <c:pt idx="10086">
                  <c:v>1.7149999999999999E-2</c:v>
                </c:pt>
                <c:pt idx="10087">
                  <c:v>1.7729999999999999E-2</c:v>
                </c:pt>
                <c:pt idx="10088">
                  <c:v>1.8360000000000001E-2</c:v>
                </c:pt>
                <c:pt idx="10089">
                  <c:v>1.8890000000000001E-2</c:v>
                </c:pt>
                <c:pt idx="10090">
                  <c:v>1.9470000000000001E-2</c:v>
                </c:pt>
                <c:pt idx="10091">
                  <c:v>1.9990000000000001E-2</c:v>
                </c:pt>
                <c:pt idx="10092">
                  <c:v>2.0619999999999999E-2</c:v>
                </c:pt>
                <c:pt idx="10093">
                  <c:v>2.1049999999999999E-2</c:v>
                </c:pt>
                <c:pt idx="10094">
                  <c:v>2.1520000000000001E-2</c:v>
                </c:pt>
                <c:pt idx="10095">
                  <c:v>2.1940000000000001E-2</c:v>
                </c:pt>
                <c:pt idx="10096">
                  <c:v>2.2419999999999999E-2</c:v>
                </c:pt>
                <c:pt idx="10097">
                  <c:v>2.2839999999999999E-2</c:v>
                </c:pt>
                <c:pt idx="10098">
                  <c:v>2.3310000000000001E-2</c:v>
                </c:pt>
                <c:pt idx="10099">
                  <c:v>2.3630000000000002E-2</c:v>
                </c:pt>
                <c:pt idx="10100">
                  <c:v>2.4049999999999998E-2</c:v>
                </c:pt>
                <c:pt idx="10101">
                  <c:v>2.4369999999999999E-2</c:v>
                </c:pt>
                <c:pt idx="10102">
                  <c:v>2.479E-2</c:v>
                </c:pt>
                <c:pt idx="10103">
                  <c:v>2.5000000000000001E-2</c:v>
                </c:pt>
                <c:pt idx="10104">
                  <c:v>2.537E-2</c:v>
                </c:pt>
                <c:pt idx="10105">
                  <c:v>2.5579999999999999E-2</c:v>
                </c:pt>
                <c:pt idx="10106">
                  <c:v>2.579E-2</c:v>
                </c:pt>
                <c:pt idx="10107">
                  <c:v>2.605E-2</c:v>
                </c:pt>
                <c:pt idx="10108">
                  <c:v>2.632E-2</c:v>
                </c:pt>
                <c:pt idx="10109">
                  <c:v>2.647E-2</c:v>
                </c:pt>
                <c:pt idx="10110">
                  <c:v>2.6679999999999999E-2</c:v>
                </c:pt>
                <c:pt idx="10111">
                  <c:v>2.6839999999999999E-2</c:v>
                </c:pt>
                <c:pt idx="10112">
                  <c:v>2.69E-2</c:v>
                </c:pt>
                <c:pt idx="10113">
                  <c:v>2.7050000000000001E-2</c:v>
                </c:pt>
                <c:pt idx="10114">
                  <c:v>2.7210000000000002E-2</c:v>
                </c:pt>
                <c:pt idx="10115">
                  <c:v>2.726E-2</c:v>
                </c:pt>
                <c:pt idx="10116">
                  <c:v>2.7369999999999998E-2</c:v>
                </c:pt>
                <c:pt idx="10117">
                  <c:v>2.7320000000000001E-2</c:v>
                </c:pt>
                <c:pt idx="10118">
                  <c:v>2.7369999999999998E-2</c:v>
                </c:pt>
                <c:pt idx="10119">
                  <c:v>2.7470000000000001E-2</c:v>
                </c:pt>
                <c:pt idx="10120">
                  <c:v>2.7470000000000001E-2</c:v>
                </c:pt>
                <c:pt idx="10121">
                  <c:v>2.742E-2</c:v>
                </c:pt>
                <c:pt idx="10122">
                  <c:v>2.7470000000000001E-2</c:v>
                </c:pt>
                <c:pt idx="10123">
                  <c:v>2.7470000000000001E-2</c:v>
                </c:pt>
                <c:pt idx="10124">
                  <c:v>2.7470000000000001E-2</c:v>
                </c:pt>
                <c:pt idx="10125">
                  <c:v>2.742E-2</c:v>
                </c:pt>
                <c:pt idx="10126">
                  <c:v>2.742E-2</c:v>
                </c:pt>
                <c:pt idx="10127">
                  <c:v>2.7369999999999998E-2</c:v>
                </c:pt>
                <c:pt idx="10128">
                  <c:v>2.7320000000000001E-2</c:v>
                </c:pt>
                <c:pt idx="10129">
                  <c:v>2.7320000000000001E-2</c:v>
                </c:pt>
                <c:pt idx="10130">
                  <c:v>2.7369999999999998E-2</c:v>
                </c:pt>
                <c:pt idx="10131">
                  <c:v>2.7369999999999998E-2</c:v>
                </c:pt>
                <c:pt idx="10132">
                  <c:v>2.7369999999999998E-2</c:v>
                </c:pt>
                <c:pt idx="10133">
                  <c:v>2.742E-2</c:v>
                </c:pt>
                <c:pt idx="10134">
                  <c:v>2.7369999999999998E-2</c:v>
                </c:pt>
                <c:pt idx="10135">
                  <c:v>2.7470000000000001E-2</c:v>
                </c:pt>
                <c:pt idx="10136">
                  <c:v>2.7629999999999998E-2</c:v>
                </c:pt>
                <c:pt idx="10137">
                  <c:v>2.758E-2</c:v>
                </c:pt>
                <c:pt idx="10138">
                  <c:v>2.7740000000000001E-2</c:v>
                </c:pt>
                <c:pt idx="10139">
                  <c:v>2.7900000000000001E-2</c:v>
                </c:pt>
                <c:pt idx="10140">
                  <c:v>2.8049999999999999E-2</c:v>
                </c:pt>
                <c:pt idx="10141">
                  <c:v>2.827E-2</c:v>
                </c:pt>
                <c:pt idx="10142">
                  <c:v>2.8420000000000001E-2</c:v>
                </c:pt>
                <c:pt idx="10143">
                  <c:v>2.8580000000000001E-2</c:v>
                </c:pt>
                <c:pt idx="10144">
                  <c:v>2.8899999999999999E-2</c:v>
                </c:pt>
                <c:pt idx="10145">
                  <c:v>2.9059999999999999E-2</c:v>
                </c:pt>
                <c:pt idx="10146">
                  <c:v>2.937E-2</c:v>
                </c:pt>
                <c:pt idx="10147">
                  <c:v>2.9690000000000001E-2</c:v>
                </c:pt>
                <c:pt idx="10148">
                  <c:v>3.006E-2</c:v>
                </c:pt>
                <c:pt idx="10149">
                  <c:v>3.032E-2</c:v>
                </c:pt>
                <c:pt idx="10150">
                  <c:v>3.0530000000000002E-2</c:v>
                </c:pt>
                <c:pt idx="10151">
                  <c:v>3.0849999999999999E-2</c:v>
                </c:pt>
                <c:pt idx="10152">
                  <c:v>3.1220000000000001E-2</c:v>
                </c:pt>
                <c:pt idx="10153">
                  <c:v>3.1480000000000001E-2</c:v>
                </c:pt>
                <c:pt idx="10154">
                  <c:v>3.1739999999999997E-2</c:v>
                </c:pt>
                <c:pt idx="10155">
                  <c:v>3.2160000000000001E-2</c:v>
                </c:pt>
                <c:pt idx="10156">
                  <c:v>3.243E-2</c:v>
                </c:pt>
                <c:pt idx="10157">
                  <c:v>3.2689999999999997E-2</c:v>
                </c:pt>
                <c:pt idx="10158">
                  <c:v>3.2960000000000003E-2</c:v>
                </c:pt>
                <c:pt idx="10159">
                  <c:v>3.322E-2</c:v>
                </c:pt>
                <c:pt idx="10160">
                  <c:v>3.3480000000000003E-2</c:v>
                </c:pt>
                <c:pt idx="10161">
                  <c:v>3.3750000000000002E-2</c:v>
                </c:pt>
                <c:pt idx="10162">
                  <c:v>3.406E-2</c:v>
                </c:pt>
                <c:pt idx="10163">
                  <c:v>3.4169999999999999E-2</c:v>
                </c:pt>
                <c:pt idx="10164">
                  <c:v>3.4380000000000001E-2</c:v>
                </c:pt>
                <c:pt idx="10165">
                  <c:v>3.4479999999999997E-2</c:v>
                </c:pt>
                <c:pt idx="10166">
                  <c:v>3.4540000000000001E-2</c:v>
                </c:pt>
                <c:pt idx="10167">
                  <c:v>3.4689999999999999E-2</c:v>
                </c:pt>
                <c:pt idx="10168">
                  <c:v>3.4689999999999999E-2</c:v>
                </c:pt>
                <c:pt idx="10169">
                  <c:v>3.4750000000000003E-2</c:v>
                </c:pt>
                <c:pt idx="10170">
                  <c:v>3.4799999999999998E-2</c:v>
                </c:pt>
                <c:pt idx="10171">
                  <c:v>3.4799999999999998E-2</c:v>
                </c:pt>
                <c:pt idx="10172">
                  <c:v>3.4750000000000003E-2</c:v>
                </c:pt>
                <c:pt idx="10173">
                  <c:v>3.4639999999999997E-2</c:v>
                </c:pt>
                <c:pt idx="10174">
                  <c:v>3.4479999999999997E-2</c:v>
                </c:pt>
                <c:pt idx="10175">
                  <c:v>3.4329999999999999E-2</c:v>
                </c:pt>
                <c:pt idx="10176">
                  <c:v>3.406E-2</c:v>
                </c:pt>
                <c:pt idx="10177">
                  <c:v>3.4009999999999999E-2</c:v>
                </c:pt>
                <c:pt idx="10178">
                  <c:v>3.3799999999999997E-2</c:v>
                </c:pt>
                <c:pt idx="10179">
                  <c:v>3.3480000000000003E-2</c:v>
                </c:pt>
                <c:pt idx="10180">
                  <c:v>3.322E-2</c:v>
                </c:pt>
                <c:pt idx="10181">
                  <c:v>3.2960000000000003E-2</c:v>
                </c:pt>
                <c:pt idx="10182">
                  <c:v>3.2590000000000001E-2</c:v>
                </c:pt>
                <c:pt idx="10183">
                  <c:v>3.2219999999999999E-2</c:v>
                </c:pt>
                <c:pt idx="10184">
                  <c:v>3.1949999999999999E-2</c:v>
                </c:pt>
                <c:pt idx="10185">
                  <c:v>3.1530000000000002E-2</c:v>
                </c:pt>
                <c:pt idx="10186">
                  <c:v>3.1220000000000001E-2</c:v>
                </c:pt>
                <c:pt idx="10187">
                  <c:v>3.074E-2</c:v>
                </c:pt>
                <c:pt idx="10188">
                  <c:v>3.0530000000000002E-2</c:v>
                </c:pt>
                <c:pt idx="10189">
                  <c:v>0.03</c:v>
                </c:pt>
                <c:pt idx="10190">
                  <c:v>2.9790000000000001E-2</c:v>
                </c:pt>
                <c:pt idx="10191">
                  <c:v>2.9270000000000001E-2</c:v>
                </c:pt>
                <c:pt idx="10192">
                  <c:v>2.895E-2</c:v>
                </c:pt>
                <c:pt idx="10193">
                  <c:v>2.8479999999999998E-2</c:v>
                </c:pt>
                <c:pt idx="10194">
                  <c:v>2.827E-2</c:v>
                </c:pt>
                <c:pt idx="10195">
                  <c:v>2.7949999999999999E-2</c:v>
                </c:pt>
                <c:pt idx="10196">
                  <c:v>2.7689999999999999E-2</c:v>
                </c:pt>
                <c:pt idx="10197">
                  <c:v>2.742E-2</c:v>
                </c:pt>
                <c:pt idx="10198">
                  <c:v>2.726E-2</c:v>
                </c:pt>
                <c:pt idx="10199">
                  <c:v>2.7050000000000001E-2</c:v>
                </c:pt>
                <c:pt idx="10200">
                  <c:v>2.7E-2</c:v>
                </c:pt>
                <c:pt idx="10201">
                  <c:v>2.6839999999999999E-2</c:v>
                </c:pt>
                <c:pt idx="10202">
                  <c:v>2.6790000000000001E-2</c:v>
                </c:pt>
                <c:pt idx="10203">
                  <c:v>2.674E-2</c:v>
                </c:pt>
                <c:pt idx="10204">
                  <c:v>2.6839999999999999E-2</c:v>
                </c:pt>
                <c:pt idx="10205">
                  <c:v>2.6839999999999999E-2</c:v>
                </c:pt>
                <c:pt idx="10206">
                  <c:v>2.69E-2</c:v>
                </c:pt>
                <c:pt idx="10207">
                  <c:v>2.7109999999999999E-2</c:v>
                </c:pt>
                <c:pt idx="10208">
                  <c:v>2.726E-2</c:v>
                </c:pt>
                <c:pt idx="10209">
                  <c:v>2.7470000000000001E-2</c:v>
                </c:pt>
                <c:pt idx="10210">
                  <c:v>2.7789999999999999E-2</c:v>
                </c:pt>
                <c:pt idx="10211">
                  <c:v>2.8049999999999999E-2</c:v>
                </c:pt>
                <c:pt idx="10212">
                  <c:v>2.8420000000000001E-2</c:v>
                </c:pt>
                <c:pt idx="10213">
                  <c:v>2.879E-2</c:v>
                </c:pt>
                <c:pt idx="10214">
                  <c:v>2.921E-2</c:v>
                </c:pt>
                <c:pt idx="10215">
                  <c:v>2.9690000000000001E-2</c:v>
                </c:pt>
                <c:pt idx="10216">
                  <c:v>3.0110000000000001E-2</c:v>
                </c:pt>
                <c:pt idx="10217">
                  <c:v>3.048E-2</c:v>
                </c:pt>
                <c:pt idx="10218">
                  <c:v>3.1009999999999999E-2</c:v>
                </c:pt>
                <c:pt idx="10219">
                  <c:v>3.1320000000000001E-2</c:v>
                </c:pt>
                <c:pt idx="10220">
                  <c:v>3.1800000000000002E-2</c:v>
                </c:pt>
                <c:pt idx="10221">
                  <c:v>3.227E-2</c:v>
                </c:pt>
                <c:pt idx="10222">
                  <c:v>3.2640000000000002E-2</c:v>
                </c:pt>
                <c:pt idx="10223">
                  <c:v>3.3059999999999999E-2</c:v>
                </c:pt>
                <c:pt idx="10224">
                  <c:v>3.3480000000000003E-2</c:v>
                </c:pt>
                <c:pt idx="10225">
                  <c:v>3.3799999999999997E-2</c:v>
                </c:pt>
                <c:pt idx="10226">
                  <c:v>3.4169999999999999E-2</c:v>
                </c:pt>
                <c:pt idx="10227">
                  <c:v>3.4479999999999997E-2</c:v>
                </c:pt>
                <c:pt idx="10228">
                  <c:v>3.4750000000000003E-2</c:v>
                </c:pt>
                <c:pt idx="10229">
                  <c:v>3.4959999999999998E-2</c:v>
                </c:pt>
                <c:pt idx="10230">
                  <c:v>3.5220000000000001E-2</c:v>
                </c:pt>
                <c:pt idx="10231">
                  <c:v>3.5380000000000002E-2</c:v>
                </c:pt>
                <c:pt idx="10232">
                  <c:v>3.5479999999999998E-2</c:v>
                </c:pt>
                <c:pt idx="10233">
                  <c:v>3.5639999999999998E-2</c:v>
                </c:pt>
                <c:pt idx="10234">
                  <c:v>3.5749999999999997E-2</c:v>
                </c:pt>
                <c:pt idx="10235">
                  <c:v>3.5749999999999997E-2</c:v>
                </c:pt>
                <c:pt idx="10236">
                  <c:v>3.5749999999999997E-2</c:v>
                </c:pt>
                <c:pt idx="10237">
                  <c:v>3.5749999999999997E-2</c:v>
                </c:pt>
                <c:pt idx="10238">
                  <c:v>3.5639999999999998E-2</c:v>
                </c:pt>
                <c:pt idx="10239">
                  <c:v>3.5589999999999997E-2</c:v>
                </c:pt>
                <c:pt idx="10240">
                  <c:v>3.5430000000000003E-2</c:v>
                </c:pt>
                <c:pt idx="10241">
                  <c:v>3.533E-2</c:v>
                </c:pt>
                <c:pt idx="10242">
                  <c:v>3.5119999999999998E-2</c:v>
                </c:pt>
                <c:pt idx="10243">
                  <c:v>3.4849999999999999E-2</c:v>
                </c:pt>
                <c:pt idx="10244">
                  <c:v>3.4639999999999997E-2</c:v>
                </c:pt>
                <c:pt idx="10245">
                  <c:v>3.4430000000000002E-2</c:v>
                </c:pt>
                <c:pt idx="10246">
                  <c:v>3.4169999999999999E-2</c:v>
                </c:pt>
                <c:pt idx="10247">
                  <c:v>3.3799999999999997E-2</c:v>
                </c:pt>
                <c:pt idx="10248">
                  <c:v>3.3640000000000003E-2</c:v>
                </c:pt>
                <c:pt idx="10249">
                  <c:v>3.3270000000000001E-2</c:v>
                </c:pt>
                <c:pt idx="10250">
                  <c:v>3.2899999999999999E-2</c:v>
                </c:pt>
                <c:pt idx="10251">
                  <c:v>3.2590000000000001E-2</c:v>
                </c:pt>
                <c:pt idx="10252">
                  <c:v>3.2219999999999999E-2</c:v>
                </c:pt>
                <c:pt idx="10253">
                  <c:v>3.1899999999999998E-2</c:v>
                </c:pt>
                <c:pt idx="10254">
                  <c:v>3.1530000000000002E-2</c:v>
                </c:pt>
                <c:pt idx="10255">
                  <c:v>3.1060000000000001E-2</c:v>
                </c:pt>
                <c:pt idx="10256">
                  <c:v>3.0640000000000001E-2</c:v>
                </c:pt>
                <c:pt idx="10257">
                  <c:v>3.0210000000000001E-2</c:v>
                </c:pt>
                <c:pt idx="10258">
                  <c:v>2.9850000000000002E-2</c:v>
                </c:pt>
                <c:pt idx="10259">
                  <c:v>2.9319999999999999E-2</c:v>
                </c:pt>
                <c:pt idx="10260">
                  <c:v>2.8899999999999999E-2</c:v>
                </c:pt>
                <c:pt idx="10261">
                  <c:v>2.8479999999999998E-2</c:v>
                </c:pt>
                <c:pt idx="10262">
                  <c:v>2.8049999999999999E-2</c:v>
                </c:pt>
                <c:pt idx="10263">
                  <c:v>2.7689999999999999E-2</c:v>
                </c:pt>
                <c:pt idx="10264">
                  <c:v>2.7210000000000002E-2</c:v>
                </c:pt>
                <c:pt idx="10265">
                  <c:v>2.6679999999999999E-2</c:v>
                </c:pt>
                <c:pt idx="10266">
                  <c:v>2.632E-2</c:v>
                </c:pt>
                <c:pt idx="10267">
                  <c:v>2.5839999999999998E-2</c:v>
                </c:pt>
                <c:pt idx="10268">
                  <c:v>2.547E-2</c:v>
                </c:pt>
                <c:pt idx="10269">
                  <c:v>2.5049999999999999E-2</c:v>
                </c:pt>
                <c:pt idx="10270">
                  <c:v>2.4680000000000001E-2</c:v>
                </c:pt>
                <c:pt idx="10271">
                  <c:v>2.4209999999999999E-2</c:v>
                </c:pt>
                <c:pt idx="10272">
                  <c:v>2.3789999999999999E-2</c:v>
                </c:pt>
                <c:pt idx="10273">
                  <c:v>2.3470000000000001E-2</c:v>
                </c:pt>
                <c:pt idx="10274">
                  <c:v>2.3210000000000001E-2</c:v>
                </c:pt>
                <c:pt idx="10275">
                  <c:v>2.2839999999999999E-2</c:v>
                </c:pt>
                <c:pt idx="10276">
                  <c:v>2.2679999999999999E-2</c:v>
                </c:pt>
                <c:pt idx="10277">
                  <c:v>2.2360000000000001E-2</c:v>
                </c:pt>
                <c:pt idx="10278">
                  <c:v>2.215E-2</c:v>
                </c:pt>
                <c:pt idx="10279">
                  <c:v>2.1989999999999999E-2</c:v>
                </c:pt>
                <c:pt idx="10280">
                  <c:v>2.1940000000000001E-2</c:v>
                </c:pt>
                <c:pt idx="10281">
                  <c:v>2.1780000000000001E-2</c:v>
                </c:pt>
                <c:pt idx="10282">
                  <c:v>2.1780000000000001E-2</c:v>
                </c:pt>
                <c:pt idx="10283">
                  <c:v>2.1839999999999998E-2</c:v>
                </c:pt>
                <c:pt idx="10284">
                  <c:v>2.189E-2</c:v>
                </c:pt>
                <c:pt idx="10285">
                  <c:v>2.1940000000000001E-2</c:v>
                </c:pt>
                <c:pt idx="10286">
                  <c:v>2.215E-2</c:v>
                </c:pt>
                <c:pt idx="10287">
                  <c:v>2.2259999999999999E-2</c:v>
                </c:pt>
                <c:pt idx="10288">
                  <c:v>2.2419999999999999E-2</c:v>
                </c:pt>
                <c:pt idx="10289">
                  <c:v>2.2679999999999999E-2</c:v>
                </c:pt>
                <c:pt idx="10290">
                  <c:v>2.3E-2</c:v>
                </c:pt>
                <c:pt idx="10291">
                  <c:v>2.315E-2</c:v>
                </c:pt>
                <c:pt idx="10292">
                  <c:v>2.342E-2</c:v>
                </c:pt>
                <c:pt idx="10293">
                  <c:v>2.3789999999999999E-2</c:v>
                </c:pt>
                <c:pt idx="10294">
                  <c:v>2.4049999999999998E-2</c:v>
                </c:pt>
                <c:pt idx="10295">
                  <c:v>2.4309999999999998E-2</c:v>
                </c:pt>
                <c:pt idx="10296">
                  <c:v>2.479E-2</c:v>
                </c:pt>
                <c:pt idx="10297">
                  <c:v>2.5000000000000001E-2</c:v>
                </c:pt>
                <c:pt idx="10298">
                  <c:v>2.5260000000000001E-2</c:v>
                </c:pt>
                <c:pt idx="10299">
                  <c:v>2.5579999999999999E-2</c:v>
                </c:pt>
                <c:pt idx="10300">
                  <c:v>2.5839999999999998E-2</c:v>
                </c:pt>
                <c:pt idx="10301">
                  <c:v>2.605E-2</c:v>
                </c:pt>
                <c:pt idx="10302">
                  <c:v>2.647E-2</c:v>
                </c:pt>
                <c:pt idx="10303">
                  <c:v>2.6579999999999999E-2</c:v>
                </c:pt>
                <c:pt idx="10304">
                  <c:v>2.6790000000000001E-2</c:v>
                </c:pt>
                <c:pt idx="10305">
                  <c:v>2.69E-2</c:v>
                </c:pt>
                <c:pt idx="10306">
                  <c:v>2.7109999999999999E-2</c:v>
                </c:pt>
                <c:pt idx="10307">
                  <c:v>2.7109999999999999E-2</c:v>
                </c:pt>
                <c:pt idx="10308">
                  <c:v>2.7210000000000002E-2</c:v>
                </c:pt>
                <c:pt idx="10309">
                  <c:v>2.7210000000000002E-2</c:v>
                </c:pt>
                <c:pt idx="10310">
                  <c:v>2.7369999999999998E-2</c:v>
                </c:pt>
                <c:pt idx="10311">
                  <c:v>2.7320000000000001E-2</c:v>
                </c:pt>
                <c:pt idx="10312">
                  <c:v>2.742E-2</c:v>
                </c:pt>
                <c:pt idx="10313">
                  <c:v>2.7320000000000001E-2</c:v>
                </c:pt>
                <c:pt idx="10314">
                  <c:v>2.7320000000000001E-2</c:v>
                </c:pt>
                <c:pt idx="10315">
                  <c:v>2.7320000000000001E-2</c:v>
                </c:pt>
                <c:pt idx="10316">
                  <c:v>2.7320000000000001E-2</c:v>
                </c:pt>
                <c:pt idx="10317">
                  <c:v>2.7320000000000001E-2</c:v>
                </c:pt>
                <c:pt idx="10318">
                  <c:v>2.7320000000000001E-2</c:v>
                </c:pt>
                <c:pt idx="10319">
                  <c:v>2.7210000000000002E-2</c:v>
                </c:pt>
                <c:pt idx="10320">
                  <c:v>2.726E-2</c:v>
                </c:pt>
                <c:pt idx="10321">
                  <c:v>2.726E-2</c:v>
                </c:pt>
                <c:pt idx="10322">
                  <c:v>2.7320000000000001E-2</c:v>
                </c:pt>
                <c:pt idx="10323">
                  <c:v>2.7369999999999998E-2</c:v>
                </c:pt>
                <c:pt idx="10324">
                  <c:v>2.7529999999999999E-2</c:v>
                </c:pt>
                <c:pt idx="10325">
                  <c:v>2.7529999999999999E-2</c:v>
                </c:pt>
                <c:pt idx="10326">
                  <c:v>2.7740000000000001E-2</c:v>
                </c:pt>
                <c:pt idx="10327">
                  <c:v>2.7900000000000001E-2</c:v>
                </c:pt>
                <c:pt idx="10328">
                  <c:v>2.8160000000000001E-2</c:v>
                </c:pt>
                <c:pt idx="10329">
                  <c:v>2.8320000000000001E-2</c:v>
                </c:pt>
                <c:pt idx="10330">
                  <c:v>2.8580000000000001E-2</c:v>
                </c:pt>
                <c:pt idx="10331">
                  <c:v>2.8740000000000002E-2</c:v>
                </c:pt>
                <c:pt idx="10332">
                  <c:v>2.9059999999999999E-2</c:v>
                </c:pt>
                <c:pt idx="10333">
                  <c:v>2.9270000000000001E-2</c:v>
                </c:pt>
                <c:pt idx="10334">
                  <c:v>2.964E-2</c:v>
                </c:pt>
                <c:pt idx="10335">
                  <c:v>0.03</c:v>
                </c:pt>
                <c:pt idx="10336">
                  <c:v>3.0429999999999999E-2</c:v>
                </c:pt>
                <c:pt idx="10337">
                  <c:v>3.0790000000000001E-2</c:v>
                </c:pt>
                <c:pt idx="10338">
                  <c:v>3.116E-2</c:v>
                </c:pt>
                <c:pt idx="10339">
                  <c:v>3.159E-2</c:v>
                </c:pt>
                <c:pt idx="10340">
                  <c:v>3.1949999999999999E-2</c:v>
                </c:pt>
                <c:pt idx="10341">
                  <c:v>3.227E-2</c:v>
                </c:pt>
                <c:pt idx="10342">
                  <c:v>3.2689999999999997E-2</c:v>
                </c:pt>
                <c:pt idx="10343">
                  <c:v>3.3009999999999998E-2</c:v>
                </c:pt>
                <c:pt idx="10344">
                  <c:v>3.3430000000000001E-2</c:v>
                </c:pt>
                <c:pt idx="10345">
                  <c:v>3.3750000000000002E-2</c:v>
                </c:pt>
                <c:pt idx="10346">
                  <c:v>3.406E-2</c:v>
                </c:pt>
                <c:pt idx="10347">
                  <c:v>3.4380000000000001E-2</c:v>
                </c:pt>
                <c:pt idx="10348">
                  <c:v>3.4639999999999997E-2</c:v>
                </c:pt>
                <c:pt idx="10349">
                  <c:v>3.49E-2</c:v>
                </c:pt>
                <c:pt idx="10350">
                  <c:v>3.5220000000000001E-2</c:v>
                </c:pt>
                <c:pt idx="10351">
                  <c:v>3.5380000000000002E-2</c:v>
                </c:pt>
                <c:pt idx="10352">
                  <c:v>3.5589999999999997E-2</c:v>
                </c:pt>
                <c:pt idx="10353">
                  <c:v>3.5749999999999997E-2</c:v>
                </c:pt>
                <c:pt idx="10354">
                  <c:v>3.5909999999999997E-2</c:v>
                </c:pt>
                <c:pt idx="10355">
                  <c:v>3.601E-2</c:v>
                </c:pt>
                <c:pt idx="10356">
                  <c:v>3.6170000000000001E-2</c:v>
                </c:pt>
                <c:pt idx="10357">
                  <c:v>3.6119999999999999E-2</c:v>
                </c:pt>
                <c:pt idx="10358">
                  <c:v>3.6170000000000001E-2</c:v>
                </c:pt>
                <c:pt idx="10359">
                  <c:v>3.6060000000000002E-2</c:v>
                </c:pt>
                <c:pt idx="10360">
                  <c:v>3.6170000000000001E-2</c:v>
                </c:pt>
                <c:pt idx="10361">
                  <c:v>3.601E-2</c:v>
                </c:pt>
                <c:pt idx="10362">
                  <c:v>3.601E-2</c:v>
                </c:pt>
                <c:pt idx="10363">
                  <c:v>3.5799999999999998E-2</c:v>
                </c:pt>
                <c:pt idx="10364">
                  <c:v>3.5799999999999998E-2</c:v>
                </c:pt>
                <c:pt idx="10365">
                  <c:v>3.5700000000000003E-2</c:v>
                </c:pt>
                <c:pt idx="10366">
                  <c:v>3.5540000000000002E-2</c:v>
                </c:pt>
                <c:pt idx="10367">
                  <c:v>3.533E-2</c:v>
                </c:pt>
                <c:pt idx="10368">
                  <c:v>3.517E-2</c:v>
                </c:pt>
                <c:pt idx="10369">
                  <c:v>3.5060000000000001E-2</c:v>
                </c:pt>
                <c:pt idx="10370">
                  <c:v>3.4959999999999998E-2</c:v>
                </c:pt>
                <c:pt idx="10371">
                  <c:v>3.4799999999999998E-2</c:v>
                </c:pt>
                <c:pt idx="10372">
                  <c:v>3.4590000000000003E-2</c:v>
                </c:pt>
                <c:pt idx="10373">
                  <c:v>3.4479999999999997E-2</c:v>
                </c:pt>
                <c:pt idx="10374">
                  <c:v>3.4329999999999999E-2</c:v>
                </c:pt>
                <c:pt idx="10375">
                  <c:v>3.4169999999999999E-2</c:v>
                </c:pt>
                <c:pt idx="10376">
                  <c:v>3.4009999999999999E-2</c:v>
                </c:pt>
                <c:pt idx="10377">
                  <c:v>3.3849999999999998E-2</c:v>
                </c:pt>
                <c:pt idx="10378">
                  <c:v>3.3799999999999997E-2</c:v>
                </c:pt>
                <c:pt idx="10379">
                  <c:v>3.3689999999999998E-2</c:v>
                </c:pt>
                <c:pt idx="10380">
                  <c:v>3.3689999999999998E-2</c:v>
                </c:pt>
                <c:pt idx="10381">
                  <c:v>3.3529999999999997E-2</c:v>
                </c:pt>
                <c:pt idx="10382">
                  <c:v>3.3590000000000002E-2</c:v>
                </c:pt>
                <c:pt idx="10383">
                  <c:v>3.3480000000000003E-2</c:v>
                </c:pt>
                <c:pt idx="10384">
                  <c:v>3.3640000000000003E-2</c:v>
                </c:pt>
                <c:pt idx="10385">
                  <c:v>3.3640000000000003E-2</c:v>
                </c:pt>
                <c:pt idx="10386">
                  <c:v>3.3750000000000002E-2</c:v>
                </c:pt>
                <c:pt idx="10387">
                  <c:v>3.3750000000000002E-2</c:v>
                </c:pt>
                <c:pt idx="10388">
                  <c:v>3.3849999999999998E-2</c:v>
                </c:pt>
                <c:pt idx="10389">
                  <c:v>3.3849999999999998E-2</c:v>
                </c:pt>
                <c:pt idx="10390">
                  <c:v>3.3959999999999997E-2</c:v>
                </c:pt>
                <c:pt idx="10391">
                  <c:v>3.4169999999999999E-2</c:v>
                </c:pt>
                <c:pt idx="10392">
                  <c:v>3.4270000000000002E-2</c:v>
                </c:pt>
                <c:pt idx="10393">
                  <c:v>3.4430000000000002E-2</c:v>
                </c:pt>
                <c:pt idx="10394">
                  <c:v>3.4540000000000001E-2</c:v>
                </c:pt>
                <c:pt idx="10395">
                  <c:v>3.4639999999999997E-2</c:v>
                </c:pt>
                <c:pt idx="10396">
                  <c:v>3.4799999999999998E-2</c:v>
                </c:pt>
                <c:pt idx="10397">
                  <c:v>3.49E-2</c:v>
                </c:pt>
                <c:pt idx="10398">
                  <c:v>3.5009999999999999E-2</c:v>
                </c:pt>
                <c:pt idx="10399">
                  <c:v>3.5060000000000001E-2</c:v>
                </c:pt>
                <c:pt idx="10400">
                  <c:v>3.5060000000000001E-2</c:v>
                </c:pt>
                <c:pt idx="10401">
                  <c:v>3.5119999999999998E-2</c:v>
                </c:pt>
                <c:pt idx="10402">
                  <c:v>3.5220000000000001E-2</c:v>
                </c:pt>
                <c:pt idx="10403">
                  <c:v>3.517E-2</c:v>
                </c:pt>
                <c:pt idx="10404">
                  <c:v>3.5119999999999998E-2</c:v>
                </c:pt>
                <c:pt idx="10405">
                  <c:v>3.5060000000000001E-2</c:v>
                </c:pt>
                <c:pt idx="10406">
                  <c:v>3.4959999999999998E-2</c:v>
                </c:pt>
                <c:pt idx="10407">
                  <c:v>3.4959999999999998E-2</c:v>
                </c:pt>
                <c:pt idx="10408">
                  <c:v>3.4799999999999998E-2</c:v>
                </c:pt>
                <c:pt idx="10409">
                  <c:v>3.4639999999999997E-2</c:v>
                </c:pt>
                <c:pt idx="10410">
                  <c:v>3.4479999999999997E-2</c:v>
                </c:pt>
                <c:pt idx="10411">
                  <c:v>3.4329999999999999E-2</c:v>
                </c:pt>
                <c:pt idx="10412">
                  <c:v>3.422E-2</c:v>
                </c:pt>
                <c:pt idx="10413">
                  <c:v>3.3959999999999997E-2</c:v>
                </c:pt>
                <c:pt idx="10414">
                  <c:v>3.3799999999999997E-2</c:v>
                </c:pt>
                <c:pt idx="10415">
                  <c:v>3.3480000000000003E-2</c:v>
                </c:pt>
                <c:pt idx="10416">
                  <c:v>3.3169999999999998E-2</c:v>
                </c:pt>
                <c:pt idx="10417">
                  <c:v>3.2960000000000003E-2</c:v>
                </c:pt>
                <c:pt idx="10418">
                  <c:v>3.2800000000000003E-2</c:v>
                </c:pt>
                <c:pt idx="10419">
                  <c:v>3.243E-2</c:v>
                </c:pt>
                <c:pt idx="10420">
                  <c:v>3.2219999999999999E-2</c:v>
                </c:pt>
                <c:pt idx="10421">
                  <c:v>3.2009999999999997E-2</c:v>
                </c:pt>
                <c:pt idx="10422">
                  <c:v>3.1800000000000002E-2</c:v>
                </c:pt>
                <c:pt idx="10423">
                  <c:v>3.1640000000000001E-2</c:v>
                </c:pt>
                <c:pt idx="10424">
                  <c:v>3.159E-2</c:v>
                </c:pt>
                <c:pt idx="10425">
                  <c:v>3.1370000000000002E-2</c:v>
                </c:pt>
                <c:pt idx="10426">
                  <c:v>3.116E-2</c:v>
                </c:pt>
                <c:pt idx="10427">
                  <c:v>3.1060000000000001E-2</c:v>
                </c:pt>
                <c:pt idx="10428">
                  <c:v>3.0949999999999998E-2</c:v>
                </c:pt>
                <c:pt idx="10429">
                  <c:v>3.0849999999999999E-2</c:v>
                </c:pt>
                <c:pt idx="10430">
                  <c:v>3.0790000000000001E-2</c:v>
                </c:pt>
                <c:pt idx="10431">
                  <c:v>3.0790000000000001E-2</c:v>
                </c:pt>
                <c:pt idx="10432">
                  <c:v>3.0640000000000001E-2</c:v>
                </c:pt>
                <c:pt idx="10433">
                  <c:v>3.058E-2</c:v>
                </c:pt>
                <c:pt idx="10434">
                  <c:v>3.0640000000000001E-2</c:v>
                </c:pt>
                <c:pt idx="10435">
                  <c:v>3.0530000000000002E-2</c:v>
                </c:pt>
                <c:pt idx="10436">
                  <c:v>3.058E-2</c:v>
                </c:pt>
                <c:pt idx="10437">
                  <c:v>3.048E-2</c:v>
                </c:pt>
                <c:pt idx="10438">
                  <c:v>3.0429999999999999E-2</c:v>
                </c:pt>
                <c:pt idx="10439">
                  <c:v>3.0530000000000002E-2</c:v>
                </c:pt>
                <c:pt idx="10440">
                  <c:v>3.048E-2</c:v>
                </c:pt>
                <c:pt idx="10441">
                  <c:v>3.0370000000000001E-2</c:v>
                </c:pt>
                <c:pt idx="10442">
                  <c:v>3.0429999999999999E-2</c:v>
                </c:pt>
                <c:pt idx="10443">
                  <c:v>3.032E-2</c:v>
                </c:pt>
                <c:pt idx="10444">
                  <c:v>3.0370000000000001E-2</c:v>
                </c:pt>
                <c:pt idx="10445">
                  <c:v>3.0269999999999998E-2</c:v>
                </c:pt>
                <c:pt idx="10446">
                  <c:v>3.0110000000000001E-2</c:v>
                </c:pt>
                <c:pt idx="10447">
                  <c:v>3.0110000000000001E-2</c:v>
                </c:pt>
                <c:pt idx="10448">
                  <c:v>2.9950000000000001E-2</c:v>
                </c:pt>
                <c:pt idx="10449">
                  <c:v>2.9950000000000001E-2</c:v>
                </c:pt>
                <c:pt idx="10450">
                  <c:v>2.9850000000000002E-2</c:v>
                </c:pt>
                <c:pt idx="10451">
                  <c:v>2.9690000000000001E-2</c:v>
                </c:pt>
                <c:pt idx="10452">
                  <c:v>2.9690000000000001E-2</c:v>
                </c:pt>
                <c:pt idx="10453">
                  <c:v>2.964E-2</c:v>
                </c:pt>
                <c:pt idx="10454">
                  <c:v>2.9530000000000001E-2</c:v>
                </c:pt>
                <c:pt idx="10455">
                  <c:v>2.9530000000000001E-2</c:v>
                </c:pt>
                <c:pt idx="10456">
                  <c:v>2.9479999999999999E-2</c:v>
                </c:pt>
                <c:pt idx="10457">
                  <c:v>2.937E-2</c:v>
                </c:pt>
                <c:pt idx="10458">
                  <c:v>2.937E-2</c:v>
                </c:pt>
                <c:pt idx="10459">
                  <c:v>2.9319999999999999E-2</c:v>
                </c:pt>
                <c:pt idx="10460">
                  <c:v>2.9319999999999999E-2</c:v>
                </c:pt>
                <c:pt idx="10461">
                  <c:v>2.9270000000000001E-2</c:v>
                </c:pt>
                <c:pt idx="10462">
                  <c:v>2.9270000000000001E-2</c:v>
                </c:pt>
                <c:pt idx="10463">
                  <c:v>2.9270000000000001E-2</c:v>
                </c:pt>
                <c:pt idx="10464">
                  <c:v>2.9270000000000001E-2</c:v>
                </c:pt>
                <c:pt idx="10465">
                  <c:v>2.921E-2</c:v>
                </c:pt>
                <c:pt idx="10466">
                  <c:v>2.921E-2</c:v>
                </c:pt>
                <c:pt idx="10467">
                  <c:v>2.921E-2</c:v>
                </c:pt>
                <c:pt idx="10468">
                  <c:v>2.9270000000000001E-2</c:v>
                </c:pt>
                <c:pt idx="10469">
                  <c:v>2.911E-2</c:v>
                </c:pt>
                <c:pt idx="10470">
                  <c:v>2.9059999999999999E-2</c:v>
                </c:pt>
                <c:pt idx="10471">
                  <c:v>2.895E-2</c:v>
                </c:pt>
                <c:pt idx="10472">
                  <c:v>2.8840000000000001E-2</c:v>
                </c:pt>
                <c:pt idx="10473">
                  <c:v>2.879E-2</c:v>
                </c:pt>
                <c:pt idx="10474">
                  <c:v>2.8629999999999999E-2</c:v>
                </c:pt>
                <c:pt idx="10475">
                  <c:v>2.8320000000000001E-2</c:v>
                </c:pt>
                <c:pt idx="10476">
                  <c:v>2.811E-2</c:v>
                </c:pt>
                <c:pt idx="10477">
                  <c:v>2.784E-2</c:v>
                </c:pt>
                <c:pt idx="10478">
                  <c:v>2.758E-2</c:v>
                </c:pt>
                <c:pt idx="10479">
                  <c:v>2.7109999999999999E-2</c:v>
                </c:pt>
                <c:pt idx="10480">
                  <c:v>2.69E-2</c:v>
                </c:pt>
                <c:pt idx="10481">
                  <c:v>2.6370000000000001E-2</c:v>
                </c:pt>
                <c:pt idx="10482">
                  <c:v>2.5999999999999999E-2</c:v>
                </c:pt>
                <c:pt idx="10483">
                  <c:v>2.547E-2</c:v>
                </c:pt>
                <c:pt idx="10484">
                  <c:v>2.495E-2</c:v>
                </c:pt>
                <c:pt idx="10485">
                  <c:v>2.4369999999999999E-2</c:v>
                </c:pt>
                <c:pt idx="10486">
                  <c:v>2.3939999999999999E-2</c:v>
                </c:pt>
                <c:pt idx="10487">
                  <c:v>2.3310000000000001E-2</c:v>
                </c:pt>
                <c:pt idx="10488">
                  <c:v>2.2939999999999999E-2</c:v>
                </c:pt>
                <c:pt idx="10489">
                  <c:v>2.2419999999999999E-2</c:v>
                </c:pt>
                <c:pt idx="10490">
                  <c:v>2.1839999999999998E-2</c:v>
                </c:pt>
                <c:pt idx="10491">
                  <c:v>2.1260000000000001E-2</c:v>
                </c:pt>
                <c:pt idx="10492">
                  <c:v>2.078E-2</c:v>
                </c:pt>
                <c:pt idx="10493">
                  <c:v>2.0410000000000001E-2</c:v>
                </c:pt>
                <c:pt idx="10494">
                  <c:v>2.0150000000000001E-2</c:v>
                </c:pt>
                <c:pt idx="10495">
                  <c:v>1.968E-2</c:v>
                </c:pt>
                <c:pt idx="10496">
                  <c:v>1.9310000000000001E-2</c:v>
                </c:pt>
                <c:pt idx="10497">
                  <c:v>1.899E-2</c:v>
                </c:pt>
                <c:pt idx="10498">
                  <c:v>1.883E-2</c:v>
                </c:pt>
                <c:pt idx="10499">
                  <c:v>1.8620000000000001E-2</c:v>
                </c:pt>
                <c:pt idx="10500">
                  <c:v>1.8519999999999998E-2</c:v>
                </c:pt>
                <c:pt idx="10501">
                  <c:v>1.8360000000000001E-2</c:v>
                </c:pt>
                <c:pt idx="10502">
                  <c:v>1.8360000000000001E-2</c:v>
                </c:pt>
                <c:pt idx="10503">
                  <c:v>1.8360000000000001E-2</c:v>
                </c:pt>
                <c:pt idx="10504">
                  <c:v>1.8519999999999998E-2</c:v>
                </c:pt>
                <c:pt idx="10505">
                  <c:v>1.857E-2</c:v>
                </c:pt>
                <c:pt idx="10506">
                  <c:v>1.8780000000000002E-2</c:v>
                </c:pt>
                <c:pt idx="10507">
                  <c:v>1.8939999999999999E-2</c:v>
                </c:pt>
                <c:pt idx="10508">
                  <c:v>1.9199999999999998E-2</c:v>
                </c:pt>
                <c:pt idx="10509">
                  <c:v>1.941E-2</c:v>
                </c:pt>
                <c:pt idx="10510">
                  <c:v>1.968E-2</c:v>
                </c:pt>
                <c:pt idx="10511">
                  <c:v>1.9939999999999999E-2</c:v>
                </c:pt>
                <c:pt idx="10512">
                  <c:v>2.0199999999999999E-2</c:v>
                </c:pt>
                <c:pt idx="10513">
                  <c:v>2.0570000000000001E-2</c:v>
                </c:pt>
                <c:pt idx="10514">
                  <c:v>2.078E-2</c:v>
                </c:pt>
                <c:pt idx="10515">
                  <c:v>2.0990000000000002E-2</c:v>
                </c:pt>
                <c:pt idx="10516">
                  <c:v>2.1260000000000001E-2</c:v>
                </c:pt>
                <c:pt idx="10517">
                  <c:v>2.147E-2</c:v>
                </c:pt>
                <c:pt idx="10518">
                  <c:v>2.163E-2</c:v>
                </c:pt>
                <c:pt idx="10519">
                  <c:v>2.1839999999999998E-2</c:v>
                </c:pt>
                <c:pt idx="10520">
                  <c:v>2.2100000000000002E-2</c:v>
                </c:pt>
                <c:pt idx="10521">
                  <c:v>2.2100000000000002E-2</c:v>
                </c:pt>
                <c:pt idx="10522">
                  <c:v>2.2259999999999999E-2</c:v>
                </c:pt>
                <c:pt idx="10523">
                  <c:v>2.2419999999999999E-2</c:v>
                </c:pt>
                <c:pt idx="10524">
                  <c:v>2.2519999999999998E-2</c:v>
                </c:pt>
                <c:pt idx="10525">
                  <c:v>2.257E-2</c:v>
                </c:pt>
                <c:pt idx="10526">
                  <c:v>2.2630000000000001E-2</c:v>
                </c:pt>
                <c:pt idx="10527">
                  <c:v>2.257E-2</c:v>
                </c:pt>
                <c:pt idx="10528">
                  <c:v>2.2630000000000001E-2</c:v>
                </c:pt>
                <c:pt idx="10529">
                  <c:v>2.2679999999999999E-2</c:v>
                </c:pt>
                <c:pt idx="10530">
                  <c:v>2.2679999999999999E-2</c:v>
                </c:pt>
                <c:pt idx="10531">
                  <c:v>2.2679999999999999E-2</c:v>
                </c:pt>
                <c:pt idx="10532">
                  <c:v>2.273E-2</c:v>
                </c:pt>
                <c:pt idx="10533">
                  <c:v>2.273E-2</c:v>
                </c:pt>
                <c:pt idx="10534">
                  <c:v>2.273E-2</c:v>
                </c:pt>
                <c:pt idx="10535">
                  <c:v>2.273E-2</c:v>
                </c:pt>
                <c:pt idx="10536">
                  <c:v>2.2890000000000001E-2</c:v>
                </c:pt>
                <c:pt idx="10537">
                  <c:v>2.2839999999999999E-2</c:v>
                </c:pt>
                <c:pt idx="10538">
                  <c:v>2.2890000000000001E-2</c:v>
                </c:pt>
                <c:pt idx="10539">
                  <c:v>2.3099999999999999E-2</c:v>
                </c:pt>
                <c:pt idx="10540">
                  <c:v>2.3099999999999999E-2</c:v>
                </c:pt>
                <c:pt idx="10541">
                  <c:v>2.3310000000000001E-2</c:v>
                </c:pt>
                <c:pt idx="10542">
                  <c:v>2.3470000000000001E-2</c:v>
                </c:pt>
                <c:pt idx="10543">
                  <c:v>2.3630000000000002E-2</c:v>
                </c:pt>
                <c:pt idx="10544">
                  <c:v>2.384E-2</c:v>
                </c:pt>
                <c:pt idx="10545">
                  <c:v>2.4160000000000001E-2</c:v>
                </c:pt>
                <c:pt idx="10546">
                  <c:v>2.4309999999999998E-2</c:v>
                </c:pt>
                <c:pt idx="10547">
                  <c:v>2.4680000000000001E-2</c:v>
                </c:pt>
                <c:pt idx="10548">
                  <c:v>2.495E-2</c:v>
                </c:pt>
                <c:pt idx="10549">
                  <c:v>2.521E-2</c:v>
                </c:pt>
                <c:pt idx="10550">
                  <c:v>2.5530000000000001E-2</c:v>
                </c:pt>
                <c:pt idx="10551">
                  <c:v>2.5739999999999999E-2</c:v>
                </c:pt>
                <c:pt idx="10552">
                  <c:v>2.6159999999999999E-2</c:v>
                </c:pt>
                <c:pt idx="10553">
                  <c:v>2.6419999999999999E-2</c:v>
                </c:pt>
                <c:pt idx="10554">
                  <c:v>2.6630000000000001E-2</c:v>
                </c:pt>
                <c:pt idx="10555">
                  <c:v>2.7E-2</c:v>
                </c:pt>
                <c:pt idx="10556">
                  <c:v>2.726E-2</c:v>
                </c:pt>
                <c:pt idx="10557">
                  <c:v>2.7629999999999998E-2</c:v>
                </c:pt>
                <c:pt idx="10558">
                  <c:v>2.8000000000000001E-2</c:v>
                </c:pt>
                <c:pt idx="10559">
                  <c:v>2.8209999999999999E-2</c:v>
                </c:pt>
                <c:pt idx="10560">
                  <c:v>2.8580000000000001E-2</c:v>
                </c:pt>
                <c:pt idx="10561">
                  <c:v>2.8840000000000001E-2</c:v>
                </c:pt>
                <c:pt idx="10562">
                  <c:v>2.921E-2</c:v>
                </c:pt>
                <c:pt idx="10563">
                  <c:v>2.9479999999999999E-2</c:v>
                </c:pt>
                <c:pt idx="10564">
                  <c:v>2.9899999999999999E-2</c:v>
                </c:pt>
                <c:pt idx="10565">
                  <c:v>3.0110000000000001E-2</c:v>
                </c:pt>
                <c:pt idx="10566">
                  <c:v>3.048E-2</c:v>
                </c:pt>
                <c:pt idx="10567">
                  <c:v>3.074E-2</c:v>
                </c:pt>
                <c:pt idx="10568">
                  <c:v>3.1220000000000001E-2</c:v>
                </c:pt>
                <c:pt idx="10569">
                  <c:v>3.1370000000000002E-2</c:v>
                </c:pt>
                <c:pt idx="10570">
                  <c:v>3.1800000000000002E-2</c:v>
                </c:pt>
                <c:pt idx="10571">
                  <c:v>3.2059999999999998E-2</c:v>
                </c:pt>
                <c:pt idx="10572">
                  <c:v>3.2480000000000002E-2</c:v>
                </c:pt>
                <c:pt idx="10573">
                  <c:v>3.2739999999999998E-2</c:v>
                </c:pt>
                <c:pt idx="10574">
                  <c:v>3.3110000000000001E-2</c:v>
                </c:pt>
                <c:pt idx="10575">
                  <c:v>3.3480000000000003E-2</c:v>
                </c:pt>
                <c:pt idx="10576">
                  <c:v>3.39E-2</c:v>
                </c:pt>
                <c:pt idx="10577">
                  <c:v>3.4270000000000002E-2</c:v>
                </c:pt>
                <c:pt idx="10578">
                  <c:v>3.4689999999999999E-2</c:v>
                </c:pt>
                <c:pt idx="10579">
                  <c:v>3.5060000000000001E-2</c:v>
                </c:pt>
                <c:pt idx="10580">
                  <c:v>3.5430000000000003E-2</c:v>
                </c:pt>
                <c:pt idx="10581">
                  <c:v>3.585E-2</c:v>
                </c:pt>
                <c:pt idx="10582">
                  <c:v>3.6269999999999997E-2</c:v>
                </c:pt>
                <c:pt idx="10583">
                  <c:v>3.6639999999999999E-2</c:v>
                </c:pt>
                <c:pt idx="10584">
                  <c:v>3.7170000000000002E-2</c:v>
                </c:pt>
                <c:pt idx="10585">
                  <c:v>3.7539999999999997E-2</c:v>
                </c:pt>
                <c:pt idx="10586">
                  <c:v>3.7909999999999999E-2</c:v>
                </c:pt>
                <c:pt idx="10587">
                  <c:v>3.8330000000000003E-2</c:v>
                </c:pt>
                <c:pt idx="10588">
                  <c:v>3.875E-2</c:v>
                </c:pt>
                <c:pt idx="10589">
                  <c:v>3.9070000000000001E-2</c:v>
                </c:pt>
                <c:pt idx="10590">
                  <c:v>3.959E-2</c:v>
                </c:pt>
                <c:pt idx="10591">
                  <c:v>3.9910000000000001E-2</c:v>
                </c:pt>
                <c:pt idx="10592">
                  <c:v>4.0280000000000003E-2</c:v>
                </c:pt>
                <c:pt idx="10593">
                  <c:v>4.07E-2</c:v>
                </c:pt>
                <c:pt idx="10594">
                  <c:v>4.1070000000000002E-2</c:v>
                </c:pt>
                <c:pt idx="10595">
                  <c:v>4.1390000000000003E-2</c:v>
                </c:pt>
                <c:pt idx="10596">
                  <c:v>4.181E-2</c:v>
                </c:pt>
                <c:pt idx="10597">
                  <c:v>4.2180000000000002E-2</c:v>
                </c:pt>
                <c:pt idx="10598">
                  <c:v>4.2439999999999999E-2</c:v>
                </c:pt>
                <c:pt idx="10599">
                  <c:v>4.2810000000000001E-2</c:v>
                </c:pt>
                <c:pt idx="10600">
                  <c:v>4.3119999999999999E-2</c:v>
                </c:pt>
                <c:pt idx="10601">
                  <c:v>4.3389999999999998E-2</c:v>
                </c:pt>
                <c:pt idx="10602">
                  <c:v>4.3650000000000001E-2</c:v>
                </c:pt>
                <c:pt idx="10603">
                  <c:v>4.3970000000000002E-2</c:v>
                </c:pt>
                <c:pt idx="10604">
                  <c:v>4.428E-2</c:v>
                </c:pt>
                <c:pt idx="10605">
                  <c:v>4.4490000000000002E-2</c:v>
                </c:pt>
                <c:pt idx="10606">
                  <c:v>4.4760000000000001E-2</c:v>
                </c:pt>
                <c:pt idx="10607">
                  <c:v>4.5019999999999998E-2</c:v>
                </c:pt>
                <c:pt idx="10608">
                  <c:v>4.5179999999999998E-2</c:v>
                </c:pt>
                <c:pt idx="10609">
                  <c:v>4.5339999999999998E-2</c:v>
                </c:pt>
                <c:pt idx="10610">
                  <c:v>4.5499999999999999E-2</c:v>
                </c:pt>
                <c:pt idx="10611">
                  <c:v>4.5650000000000003E-2</c:v>
                </c:pt>
                <c:pt idx="10612">
                  <c:v>4.5760000000000002E-2</c:v>
                </c:pt>
                <c:pt idx="10613">
                  <c:v>4.5809999999999997E-2</c:v>
                </c:pt>
                <c:pt idx="10614">
                  <c:v>4.5859999999999998E-2</c:v>
                </c:pt>
                <c:pt idx="10615">
                  <c:v>4.5969999999999997E-2</c:v>
                </c:pt>
                <c:pt idx="10616">
                  <c:v>4.5859999999999998E-2</c:v>
                </c:pt>
                <c:pt idx="10617">
                  <c:v>4.5859999999999998E-2</c:v>
                </c:pt>
                <c:pt idx="10618">
                  <c:v>4.5710000000000001E-2</c:v>
                </c:pt>
                <c:pt idx="10619">
                  <c:v>4.5600000000000002E-2</c:v>
                </c:pt>
                <c:pt idx="10620">
                  <c:v>4.539E-2</c:v>
                </c:pt>
                <c:pt idx="10621">
                  <c:v>4.5179999999999998E-2</c:v>
                </c:pt>
                <c:pt idx="10622">
                  <c:v>4.5069999999999999E-2</c:v>
                </c:pt>
                <c:pt idx="10623">
                  <c:v>4.4650000000000002E-2</c:v>
                </c:pt>
                <c:pt idx="10624">
                  <c:v>4.428E-2</c:v>
                </c:pt>
                <c:pt idx="10625">
                  <c:v>4.3920000000000001E-2</c:v>
                </c:pt>
                <c:pt idx="10626">
                  <c:v>4.3490000000000001E-2</c:v>
                </c:pt>
                <c:pt idx="10627">
                  <c:v>4.2970000000000001E-2</c:v>
                </c:pt>
                <c:pt idx="10628">
                  <c:v>4.2599999999999999E-2</c:v>
                </c:pt>
                <c:pt idx="10629">
                  <c:v>4.2119999999999998E-2</c:v>
                </c:pt>
                <c:pt idx="10630">
                  <c:v>4.1489999999999999E-2</c:v>
                </c:pt>
                <c:pt idx="10631">
                  <c:v>4.0910000000000002E-2</c:v>
                </c:pt>
                <c:pt idx="10632">
                  <c:v>4.0379999999999999E-2</c:v>
                </c:pt>
                <c:pt idx="10633">
                  <c:v>3.9699999999999999E-2</c:v>
                </c:pt>
                <c:pt idx="10634">
                  <c:v>3.9010000000000003E-2</c:v>
                </c:pt>
                <c:pt idx="10635">
                  <c:v>3.8440000000000002E-2</c:v>
                </c:pt>
                <c:pt idx="10636">
                  <c:v>3.7749999999999999E-2</c:v>
                </c:pt>
                <c:pt idx="10637">
                  <c:v>3.7010000000000001E-2</c:v>
                </c:pt>
                <c:pt idx="10638">
                  <c:v>3.6380000000000003E-2</c:v>
                </c:pt>
                <c:pt idx="10639">
                  <c:v>3.5589999999999997E-2</c:v>
                </c:pt>
                <c:pt idx="10640">
                  <c:v>3.4849999999999999E-2</c:v>
                </c:pt>
                <c:pt idx="10641">
                  <c:v>3.422E-2</c:v>
                </c:pt>
                <c:pt idx="10642">
                  <c:v>3.3480000000000003E-2</c:v>
                </c:pt>
                <c:pt idx="10643">
                  <c:v>3.2689999999999997E-2</c:v>
                </c:pt>
                <c:pt idx="10644">
                  <c:v>3.2059999999999998E-2</c:v>
                </c:pt>
                <c:pt idx="10645">
                  <c:v>3.1480000000000001E-2</c:v>
                </c:pt>
                <c:pt idx="10646">
                  <c:v>3.0640000000000001E-2</c:v>
                </c:pt>
                <c:pt idx="10647">
                  <c:v>3.006E-2</c:v>
                </c:pt>
                <c:pt idx="10648">
                  <c:v>2.9420000000000002E-2</c:v>
                </c:pt>
                <c:pt idx="10649">
                  <c:v>2.879E-2</c:v>
                </c:pt>
                <c:pt idx="10650">
                  <c:v>2.8209999999999999E-2</c:v>
                </c:pt>
                <c:pt idx="10651">
                  <c:v>2.758E-2</c:v>
                </c:pt>
                <c:pt idx="10652">
                  <c:v>2.7050000000000001E-2</c:v>
                </c:pt>
                <c:pt idx="10653">
                  <c:v>2.6579999999999999E-2</c:v>
                </c:pt>
                <c:pt idx="10654">
                  <c:v>2.5950000000000001E-2</c:v>
                </c:pt>
                <c:pt idx="10655">
                  <c:v>2.547E-2</c:v>
                </c:pt>
                <c:pt idx="10656">
                  <c:v>2.5049999999999999E-2</c:v>
                </c:pt>
                <c:pt idx="10657">
                  <c:v>2.4629999999999999E-2</c:v>
                </c:pt>
                <c:pt idx="10658">
                  <c:v>2.4369999999999999E-2</c:v>
                </c:pt>
                <c:pt idx="10659">
                  <c:v>2.3890000000000002E-2</c:v>
                </c:pt>
                <c:pt idx="10660">
                  <c:v>2.3630000000000002E-2</c:v>
                </c:pt>
                <c:pt idx="10661">
                  <c:v>2.3359999999999999E-2</c:v>
                </c:pt>
                <c:pt idx="10662">
                  <c:v>2.3099999999999999E-2</c:v>
                </c:pt>
                <c:pt idx="10663">
                  <c:v>2.2890000000000001E-2</c:v>
                </c:pt>
                <c:pt idx="10664">
                  <c:v>2.2790000000000001E-2</c:v>
                </c:pt>
                <c:pt idx="10665">
                  <c:v>2.257E-2</c:v>
                </c:pt>
                <c:pt idx="10666">
                  <c:v>2.2519999999999998E-2</c:v>
                </c:pt>
                <c:pt idx="10667">
                  <c:v>2.247E-2</c:v>
                </c:pt>
                <c:pt idx="10668">
                  <c:v>2.2360000000000001E-2</c:v>
                </c:pt>
                <c:pt idx="10669">
                  <c:v>2.2419999999999999E-2</c:v>
                </c:pt>
                <c:pt idx="10670">
                  <c:v>2.247E-2</c:v>
                </c:pt>
                <c:pt idx="10671">
                  <c:v>2.2419999999999999E-2</c:v>
                </c:pt>
                <c:pt idx="10672">
                  <c:v>2.247E-2</c:v>
                </c:pt>
                <c:pt idx="10673">
                  <c:v>2.257E-2</c:v>
                </c:pt>
                <c:pt idx="10674">
                  <c:v>2.2630000000000001E-2</c:v>
                </c:pt>
                <c:pt idx="10675">
                  <c:v>2.2790000000000001E-2</c:v>
                </c:pt>
                <c:pt idx="10676">
                  <c:v>2.3050000000000001E-2</c:v>
                </c:pt>
                <c:pt idx="10677">
                  <c:v>2.315E-2</c:v>
                </c:pt>
                <c:pt idx="10678">
                  <c:v>2.3359999999999999E-2</c:v>
                </c:pt>
                <c:pt idx="10679">
                  <c:v>2.3519999999999999E-2</c:v>
                </c:pt>
                <c:pt idx="10680">
                  <c:v>2.3730000000000001E-2</c:v>
                </c:pt>
                <c:pt idx="10681">
                  <c:v>2.3939999999999999E-2</c:v>
                </c:pt>
                <c:pt idx="10682">
                  <c:v>2.4160000000000001E-2</c:v>
                </c:pt>
                <c:pt idx="10683">
                  <c:v>2.4369999999999999E-2</c:v>
                </c:pt>
                <c:pt idx="10684">
                  <c:v>2.452E-2</c:v>
                </c:pt>
                <c:pt idx="10685">
                  <c:v>2.4729999999999999E-2</c:v>
                </c:pt>
                <c:pt idx="10686">
                  <c:v>2.5000000000000001E-2</c:v>
                </c:pt>
                <c:pt idx="10687">
                  <c:v>2.5100000000000001E-2</c:v>
                </c:pt>
                <c:pt idx="10688">
                  <c:v>2.5260000000000001E-2</c:v>
                </c:pt>
                <c:pt idx="10689">
                  <c:v>2.5420000000000002E-2</c:v>
                </c:pt>
                <c:pt idx="10690">
                  <c:v>2.5680000000000001E-2</c:v>
                </c:pt>
                <c:pt idx="10691">
                  <c:v>2.5739999999999999E-2</c:v>
                </c:pt>
                <c:pt idx="10692">
                  <c:v>2.589E-2</c:v>
                </c:pt>
                <c:pt idx="10693">
                  <c:v>2.5839999999999998E-2</c:v>
                </c:pt>
                <c:pt idx="10694">
                  <c:v>2.5999999999999999E-2</c:v>
                </c:pt>
                <c:pt idx="10695">
                  <c:v>2.605E-2</c:v>
                </c:pt>
                <c:pt idx="10696">
                  <c:v>2.5999999999999999E-2</c:v>
                </c:pt>
                <c:pt idx="10697">
                  <c:v>2.5950000000000001E-2</c:v>
                </c:pt>
                <c:pt idx="10698">
                  <c:v>2.5999999999999999E-2</c:v>
                </c:pt>
                <c:pt idx="10699">
                  <c:v>2.5999999999999999E-2</c:v>
                </c:pt>
                <c:pt idx="10700">
                  <c:v>2.5950000000000001E-2</c:v>
                </c:pt>
                <c:pt idx="10701">
                  <c:v>2.589E-2</c:v>
                </c:pt>
                <c:pt idx="10702">
                  <c:v>2.5839999999999998E-2</c:v>
                </c:pt>
                <c:pt idx="10703">
                  <c:v>2.5680000000000001E-2</c:v>
                </c:pt>
                <c:pt idx="10704">
                  <c:v>2.5579999999999999E-2</c:v>
                </c:pt>
                <c:pt idx="10705">
                  <c:v>2.5420000000000002E-2</c:v>
                </c:pt>
                <c:pt idx="10706">
                  <c:v>2.537E-2</c:v>
                </c:pt>
                <c:pt idx="10707">
                  <c:v>2.521E-2</c:v>
                </c:pt>
                <c:pt idx="10708">
                  <c:v>2.5159999999999998E-2</c:v>
                </c:pt>
                <c:pt idx="10709">
                  <c:v>2.495E-2</c:v>
                </c:pt>
                <c:pt idx="10710">
                  <c:v>2.479E-2</c:v>
                </c:pt>
                <c:pt idx="10711">
                  <c:v>2.4580000000000001E-2</c:v>
                </c:pt>
                <c:pt idx="10712">
                  <c:v>2.4420000000000001E-2</c:v>
                </c:pt>
                <c:pt idx="10713">
                  <c:v>2.4309999999999998E-2</c:v>
                </c:pt>
                <c:pt idx="10714">
                  <c:v>2.4209999999999999E-2</c:v>
                </c:pt>
                <c:pt idx="10715">
                  <c:v>2.4E-2</c:v>
                </c:pt>
                <c:pt idx="10716">
                  <c:v>2.3890000000000002E-2</c:v>
                </c:pt>
                <c:pt idx="10717">
                  <c:v>2.3789999999999999E-2</c:v>
                </c:pt>
                <c:pt idx="10718">
                  <c:v>2.368E-2</c:v>
                </c:pt>
                <c:pt idx="10719">
                  <c:v>2.3730000000000001E-2</c:v>
                </c:pt>
                <c:pt idx="10720">
                  <c:v>2.368E-2</c:v>
                </c:pt>
                <c:pt idx="10721">
                  <c:v>2.3630000000000002E-2</c:v>
                </c:pt>
                <c:pt idx="10722">
                  <c:v>2.368E-2</c:v>
                </c:pt>
                <c:pt idx="10723">
                  <c:v>2.368E-2</c:v>
                </c:pt>
                <c:pt idx="10724">
                  <c:v>2.3789999999999999E-2</c:v>
                </c:pt>
                <c:pt idx="10725">
                  <c:v>2.3939999999999999E-2</c:v>
                </c:pt>
                <c:pt idx="10726">
                  <c:v>2.4049999999999998E-2</c:v>
                </c:pt>
                <c:pt idx="10727">
                  <c:v>2.4209999999999999E-2</c:v>
                </c:pt>
                <c:pt idx="10728">
                  <c:v>2.4469999999999999E-2</c:v>
                </c:pt>
                <c:pt idx="10729">
                  <c:v>2.4680000000000001E-2</c:v>
                </c:pt>
                <c:pt idx="10730">
                  <c:v>2.5049999999999999E-2</c:v>
                </c:pt>
                <c:pt idx="10731">
                  <c:v>2.5309999999999999E-2</c:v>
                </c:pt>
                <c:pt idx="10732">
                  <c:v>2.5739999999999999E-2</c:v>
                </c:pt>
                <c:pt idx="10733">
                  <c:v>2.6159999999999999E-2</c:v>
                </c:pt>
                <c:pt idx="10734">
                  <c:v>2.6679999999999999E-2</c:v>
                </c:pt>
                <c:pt idx="10735">
                  <c:v>2.7109999999999999E-2</c:v>
                </c:pt>
                <c:pt idx="10736">
                  <c:v>2.758E-2</c:v>
                </c:pt>
                <c:pt idx="10737">
                  <c:v>2.827E-2</c:v>
                </c:pt>
                <c:pt idx="10738">
                  <c:v>2.8840000000000001E-2</c:v>
                </c:pt>
                <c:pt idx="10739">
                  <c:v>2.9319999999999999E-2</c:v>
                </c:pt>
                <c:pt idx="10740">
                  <c:v>2.9950000000000001E-2</c:v>
                </c:pt>
                <c:pt idx="10741">
                  <c:v>3.048E-2</c:v>
                </c:pt>
                <c:pt idx="10742">
                  <c:v>3.1009999999999999E-2</c:v>
                </c:pt>
                <c:pt idx="10743">
                  <c:v>3.1640000000000001E-2</c:v>
                </c:pt>
                <c:pt idx="10744">
                  <c:v>3.2219999999999999E-2</c:v>
                </c:pt>
                <c:pt idx="10745">
                  <c:v>3.2640000000000002E-2</c:v>
                </c:pt>
                <c:pt idx="10746">
                  <c:v>3.3169999999999998E-2</c:v>
                </c:pt>
                <c:pt idx="10747">
                  <c:v>3.3689999999999998E-2</c:v>
                </c:pt>
                <c:pt idx="10748">
                  <c:v>3.4110000000000001E-2</c:v>
                </c:pt>
                <c:pt idx="10749">
                  <c:v>3.4540000000000001E-2</c:v>
                </c:pt>
                <c:pt idx="10750">
                  <c:v>3.49E-2</c:v>
                </c:pt>
                <c:pt idx="10751">
                  <c:v>3.5119999999999998E-2</c:v>
                </c:pt>
                <c:pt idx="10752">
                  <c:v>3.5430000000000003E-2</c:v>
                </c:pt>
                <c:pt idx="10753">
                  <c:v>3.5540000000000002E-2</c:v>
                </c:pt>
                <c:pt idx="10754">
                  <c:v>3.5639999999999998E-2</c:v>
                </c:pt>
                <c:pt idx="10755">
                  <c:v>3.5639999999999998E-2</c:v>
                </c:pt>
                <c:pt idx="10756">
                  <c:v>3.5589999999999997E-2</c:v>
                </c:pt>
                <c:pt idx="10757">
                  <c:v>3.5430000000000003E-2</c:v>
                </c:pt>
                <c:pt idx="10758">
                  <c:v>3.517E-2</c:v>
                </c:pt>
                <c:pt idx="10759">
                  <c:v>3.5009999999999999E-2</c:v>
                </c:pt>
                <c:pt idx="10760">
                  <c:v>3.4689999999999999E-2</c:v>
                </c:pt>
                <c:pt idx="10761">
                  <c:v>3.4169999999999999E-2</c:v>
                </c:pt>
                <c:pt idx="10762">
                  <c:v>3.39E-2</c:v>
                </c:pt>
                <c:pt idx="10763">
                  <c:v>3.338E-2</c:v>
                </c:pt>
                <c:pt idx="10764">
                  <c:v>3.2849999999999997E-2</c:v>
                </c:pt>
                <c:pt idx="10765">
                  <c:v>3.227E-2</c:v>
                </c:pt>
                <c:pt idx="10766">
                  <c:v>3.1690000000000003E-2</c:v>
                </c:pt>
                <c:pt idx="10767">
                  <c:v>3.1009999999999999E-2</c:v>
                </c:pt>
                <c:pt idx="10768">
                  <c:v>3.0429999999999999E-2</c:v>
                </c:pt>
                <c:pt idx="10769">
                  <c:v>2.9899999999999999E-2</c:v>
                </c:pt>
                <c:pt idx="10770">
                  <c:v>2.9159999999999998E-2</c:v>
                </c:pt>
                <c:pt idx="10771">
                  <c:v>2.8580000000000001E-2</c:v>
                </c:pt>
                <c:pt idx="10772">
                  <c:v>2.7900000000000001E-2</c:v>
                </c:pt>
                <c:pt idx="10773">
                  <c:v>2.726E-2</c:v>
                </c:pt>
                <c:pt idx="10774">
                  <c:v>2.6790000000000001E-2</c:v>
                </c:pt>
                <c:pt idx="10775">
                  <c:v>2.6100000000000002E-2</c:v>
                </c:pt>
                <c:pt idx="10776">
                  <c:v>2.5530000000000001E-2</c:v>
                </c:pt>
                <c:pt idx="10777">
                  <c:v>2.5000000000000001E-2</c:v>
                </c:pt>
                <c:pt idx="10778">
                  <c:v>2.4469999999999999E-2</c:v>
                </c:pt>
                <c:pt idx="10779">
                  <c:v>2.4049999999999998E-2</c:v>
                </c:pt>
                <c:pt idx="10780">
                  <c:v>2.368E-2</c:v>
                </c:pt>
                <c:pt idx="10781">
                  <c:v>2.3210000000000001E-2</c:v>
                </c:pt>
                <c:pt idx="10782">
                  <c:v>2.2890000000000001E-2</c:v>
                </c:pt>
                <c:pt idx="10783">
                  <c:v>2.2419999999999999E-2</c:v>
                </c:pt>
                <c:pt idx="10784">
                  <c:v>2.2100000000000002E-2</c:v>
                </c:pt>
                <c:pt idx="10785">
                  <c:v>2.1839999999999998E-2</c:v>
                </c:pt>
                <c:pt idx="10786">
                  <c:v>2.1520000000000001E-2</c:v>
                </c:pt>
                <c:pt idx="10787">
                  <c:v>2.1260000000000001E-2</c:v>
                </c:pt>
                <c:pt idx="10788">
                  <c:v>2.094E-2</c:v>
                </c:pt>
                <c:pt idx="10789">
                  <c:v>2.0619999999999999E-2</c:v>
                </c:pt>
                <c:pt idx="10790">
                  <c:v>2.0310000000000002E-2</c:v>
                </c:pt>
                <c:pt idx="10791">
                  <c:v>1.9990000000000001E-2</c:v>
                </c:pt>
                <c:pt idx="10792">
                  <c:v>1.968E-2</c:v>
                </c:pt>
                <c:pt idx="10793">
                  <c:v>1.9359999999999999E-2</c:v>
                </c:pt>
                <c:pt idx="10794">
                  <c:v>1.9099999999999999E-2</c:v>
                </c:pt>
                <c:pt idx="10795">
                  <c:v>1.873E-2</c:v>
                </c:pt>
                <c:pt idx="10796">
                  <c:v>1.8460000000000001E-2</c:v>
                </c:pt>
                <c:pt idx="10797">
                  <c:v>1.7989999999999999E-2</c:v>
                </c:pt>
                <c:pt idx="10798">
                  <c:v>1.7520000000000001E-2</c:v>
                </c:pt>
                <c:pt idx="10799">
                  <c:v>1.7149999999999999E-2</c:v>
                </c:pt>
                <c:pt idx="10800">
                  <c:v>1.6729999999999998E-2</c:v>
                </c:pt>
                <c:pt idx="10801">
                  <c:v>1.6299999999999999E-2</c:v>
                </c:pt>
                <c:pt idx="10802">
                  <c:v>1.5990000000000001E-2</c:v>
                </c:pt>
                <c:pt idx="10803">
                  <c:v>1.5509999999999999E-2</c:v>
                </c:pt>
                <c:pt idx="10804">
                  <c:v>1.52E-2</c:v>
                </c:pt>
                <c:pt idx="10805">
                  <c:v>1.472E-2</c:v>
                </c:pt>
                <c:pt idx="10806">
                  <c:v>1.435E-2</c:v>
                </c:pt>
                <c:pt idx="10807">
                  <c:v>1.3990000000000001E-2</c:v>
                </c:pt>
                <c:pt idx="10808">
                  <c:v>1.362E-2</c:v>
                </c:pt>
                <c:pt idx="10809">
                  <c:v>1.3350000000000001E-2</c:v>
                </c:pt>
                <c:pt idx="10810">
                  <c:v>1.3089999999999999E-2</c:v>
                </c:pt>
                <c:pt idx="10811">
                  <c:v>1.2880000000000001E-2</c:v>
                </c:pt>
                <c:pt idx="10812">
                  <c:v>1.2670000000000001E-2</c:v>
                </c:pt>
                <c:pt idx="10813">
                  <c:v>1.251E-2</c:v>
                </c:pt>
                <c:pt idx="10814">
                  <c:v>1.2460000000000001E-2</c:v>
                </c:pt>
                <c:pt idx="10815">
                  <c:v>1.251E-2</c:v>
                </c:pt>
                <c:pt idx="10816">
                  <c:v>1.251E-2</c:v>
                </c:pt>
                <c:pt idx="10817">
                  <c:v>1.2619999999999999E-2</c:v>
                </c:pt>
                <c:pt idx="10818">
                  <c:v>1.2829999999999999E-2</c:v>
                </c:pt>
                <c:pt idx="10819">
                  <c:v>1.304E-2</c:v>
                </c:pt>
                <c:pt idx="10820">
                  <c:v>1.3350000000000001E-2</c:v>
                </c:pt>
                <c:pt idx="10821">
                  <c:v>1.367E-2</c:v>
                </c:pt>
                <c:pt idx="10822">
                  <c:v>1.409E-2</c:v>
                </c:pt>
                <c:pt idx="10823">
                  <c:v>1.451E-2</c:v>
                </c:pt>
                <c:pt idx="10824">
                  <c:v>1.504E-2</c:v>
                </c:pt>
                <c:pt idx="10825">
                  <c:v>1.5509999999999999E-2</c:v>
                </c:pt>
                <c:pt idx="10826">
                  <c:v>1.609E-2</c:v>
                </c:pt>
                <c:pt idx="10827">
                  <c:v>1.6619999999999999E-2</c:v>
                </c:pt>
                <c:pt idx="10828">
                  <c:v>1.736E-2</c:v>
                </c:pt>
                <c:pt idx="10829">
                  <c:v>1.7940000000000001E-2</c:v>
                </c:pt>
                <c:pt idx="10830">
                  <c:v>1.8620000000000001E-2</c:v>
                </c:pt>
                <c:pt idx="10831">
                  <c:v>1.9099999999999999E-2</c:v>
                </c:pt>
                <c:pt idx="10832">
                  <c:v>1.9779999999999999E-2</c:v>
                </c:pt>
                <c:pt idx="10833">
                  <c:v>2.052E-2</c:v>
                </c:pt>
                <c:pt idx="10834">
                  <c:v>2.1100000000000001E-2</c:v>
                </c:pt>
                <c:pt idx="10835">
                  <c:v>2.163E-2</c:v>
                </c:pt>
                <c:pt idx="10836">
                  <c:v>2.215E-2</c:v>
                </c:pt>
                <c:pt idx="10837">
                  <c:v>2.273E-2</c:v>
                </c:pt>
                <c:pt idx="10838">
                  <c:v>2.3259999999999999E-2</c:v>
                </c:pt>
                <c:pt idx="10839">
                  <c:v>2.3789999999999999E-2</c:v>
                </c:pt>
                <c:pt idx="10840">
                  <c:v>2.426E-2</c:v>
                </c:pt>
                <c:pt idx="10841">
                  <c:v>2.4680000000000001E-2</c:v>
                </c:pt>
                <c:pt idx="10842">
                  <c:v>2.5049999999999999E-2</c:v>
                </c:pt>
                <c:pt idx="10843">
                  <c:v>2.537E-2</c:v>
                </c:pt>
                <c:pt idx="10844">
                  <c:v>2.5839999999999998E-2</c:v>
                </c:pt>
                <c:pt idx="10845">
                  <c:v>2.6100000000000002E-2</c:v>
                </c:pt>
                <c:pt idx="10846">
                  <c:v>2.6419999999999999E-2</c:v>
                </c:pt>
                <c:pt idx="10847">
                  <c:v>2.6630000000000001E-2</c:v>
                </c:pt>
                <c:pt idx="10848">
                  <c:v>2.6839999999999999E-2</c:v>
                </c:pt>
                <c:pt idx="10849">
                  <c:v>2.7109999999999999E-2</c:v>
                </c:pt>
                <c:pt idx="10850">
                  <c:v>2.7320000000000001E-2</c:v>
                </c:pt>
                <c:pt idx="10851">
                  <c:v>2.7470000000000001E-2</c:v>
                </c:pt>
                <c:pt idx="10852">
                  <c:v>2.7789999999999999E-2</c:v>
                </c:pt>
                <c:pt idx="10853">
                  <c:v>2.7949999999999999E-2</c:v>
                </c:pt>
                <c:pt idx="10854">
                  <c:v>2.8160000000000001E-2</c:v>
                </c:pt>
                <c:pt idx="10855">
                  <c:v>2.8420000000000001E-2</c:v>
                </c:pt>
                <c:pt idx="10856">
                  <c:v>2.8740000000000002E-2</c:v>
                </c:pt>
                <c:pt idx="10857">
                  <c:v>2.879E-2</c:v>
                </c:pt>
                <c:pt idx="10858">
                  <c:v>2.9059999999999999E-2</c:v>
                </c:pt>
                <c:pt idx="10859">
                  <c:v>2.9319999999999999E-2</c:v>
                </c:pt>
                <c:pt idx="10860">
                  <c:v>2.9579999999999999E-2</c:v>
                </c:pt>
                <c:pt idx="10861">
                  <c:v>2.9790000000000001E-2</c:v>
                </c:pt>
                <c:pt idx="10862">
                  <c:v>0.03</c:v>
                </c:pt>
                <c:pt idx="10863">
                  <c:v>3.0269999999999998E-2</c:v>
                </c:pt>
                <c:pt idx="10864">
                  <c:v>3.0429999999999999E-2</c:v>
                </c:pt>
                <c:pt idx="10865">
                  <c:v>3.0689999999999999E-2</c:v>
                </c:pt>
                <c:pt idx="10866">
                  <c:v>3.09E-2</c:v>
                </c:pt>
                <c:pt idx="10867">
                  <c:v>3.1060000000000001E-2</c:v>
                </c:pt>
                <c:pt idx="10868">
                  <c:v>3.1220000000000001E-2</c:v>
                </c:pt>
                <c:pt idx="10869">
                  <c:v>3.1370000000000002E-2</c:v>
                </c:pt>
                <c:pt idx="10870">
                  <c:v>3.1480000000000001E-2</c:v>
                </c:pt>
                <c:pt idx="10871">
                  <c:v>3.1480000000000001E-2</c:v>
                </c:pt>
                <c:pt idx="10872">
                  <c:v>3.159E-2</c:v>
                </c:pt>
                <c:pt idx="10873">
                  <c:v>3.1530000000000002E-2</c:v>
                </c:pt>
                <c:pt idx="10874">
                  <c:v>3.1480000000000001E-2</c:v>
                </c:pt>
                <c:pt idx="10875">
                  <c:v>3.1480000000000001E-2</c:v>
                </c:pt>
                <c:pt idx="10876">
                  <c:v>3.143E-2</c:v>
                </c:pt>
                <c:pt idx="10877">
                  <c:v>3.116E-2</c:v>
                </c:pt>
                <c:pt idx="10878">
                  <c:v>3.1009999999999999E-2</c:v>
                </c:pt>
                <c:pt idx="10879">
                  <c:v>3.074E-2</c:v>
                </c:pt>
                <c:pt idx="10880">
                  <c:v>3.048E-2</c:v>
                </c:pt>
                <c:pt idx="10881">
                  <c:v>3.0110000000000001E-2</c:v>
                </c:pt>
                <c:pt idx="10882">
                  <c:v>2.9790000000000001E-2</c:v>
                </c:pt>
                <c:pt idx="10883">
                  <c:v>2.937E-2</c:v>
                </c:pt>
                <c:pt idx="10884">
                  <c:v>2.9000000000000001E-2</c:v>
                </c:pt>
                <c:pt idx="10885">
                  <c:v>2.8420000000000001E-2</c:v>
                </c:pt>
                <c:pt idx="10886">
                  <c:v>2.7900000000000001E-2</c:v>
                </c:pt>
                <c:pt idx="10887">
                  <c:v>2.742E-2</c:v>
                </c:pt>
                <c:pt idx="10888">
                  <c:v>2.69E-2</c:v>
                </c:pt>
                <c:pt idx="10889">
                  <c:v>2.632E-2</c:v>
                </c:pt>
                <c:pt idx="10890">
                  <c:v>2.5680000000000001E-2</c:v>
                </c:pt>
                <c:pt idx="10891">
                  <c:v>2.521E-2</c:v>
                </c:pt>
                <c:pt idx="10892">
                  <c:v>2.452E-2</c:v>
                </c:pt>
                <c:pt idx="10893">
                  <c:v>2.4049999999999998E-2</c:v>
                </c:pt>
                <c:pt idx="10894">
                  <c:v>2.3470000000000001E-2</c:v>
                </c:pt>
                <c:pt idx="10895">
                  <c:v>2.2839999999999999E-2</c:v>
                </c:pt>
                <c:pt idx="10896">
                  <c:v>2.2419999999999999E-2</c:v>
                </c:pt>
                <c:pt idx="10897">
                  <c:v>2.189E-2</c:v>
                </c:pt>
                <c:pt idx="10898">
                  <c:v>2.1420000000000002E-2</c:v>
                </c:pt>
                <c:pt idx="10899">
                  <c:v>2.0990000000000002E-2</c:v>
                </c:pt>
                <c:pt idx="10900">
                  <c:v>2.0570000000000001E-2</c:v>
                </c:pt>
                <c:pt idx="10901">
                  <c:v>2.0199999999999999E-2</c:v>
                </c:pt>
                <c:pt idx="10902">
                  <c:v>1.983E-2</c:v>
                </c:pt>
                <c:pt idx="10903">
                  <c:v>1.9470000000000001E-2</c:v>
                </c:pt>
                <c:pt idx="10904">
                  <c:v>1.925E-2</c:v>
                </c:pt>
                <c:pt idx="10905">
                  <c:v>1.9040000000000001E-2</c:v>
                </c:pt>
                <c:pt idx="10906">
                  <c:v>1.8890000000000001E-2</c:v>
                </c:pt>
                <c:pt idx="10907">
                  <c:v>1.8679999999999999E-2</c:v>
                </c:pt>
                <c:pt idx="10908">
                  <c:v>1.857E-2</c:v>
                </c:pt>
                <c:pt idx="10909">
                  <c:v>1.857E-2</c:v>
                </c:pt>
                <c:pt idx="10910">
                  <c:v>1.8519999999999998E-2</c:v>
                </c:pt>
                <c:pt idx="10911">
                  <c:v>1.8519999999999998E-2</c:v>
                </c:pt>
                <c:pt idx="10912">
                  <c:v>1.857E-2</c:v>
                </c:pt>
                <c:pt idx="10913">
                  <c:v>1.873E-2</c:v>
                </c:pt>
                <c:pt idx="10914">
                  <c:v>1.8890000000000001E-2</c:v>
                </c:pt>
                <c:pt idx="10915">
                  <c:v>1.8939999999999999E-2</c:v>
                </c:pt>
                <c:pt idx="10916">
                  <c:v>1.9199999999999998E-2</c:v>
                </c:pt>
                <c:pt idx="10917">
                  <c:v>1.9470000000000001E-2</c:v>
                </c:pt>
                <c:pt idx="10918">
                  <c:v>1.968E-2</c:v>
                </c:pt>
                <c:pt idx="10919">
                  <c:v>1.9939999999999999E-2</c:v>
                </c:pt>
                <c:pt idx="10920">
                  <c:v>2.0199999999999999E-2</c:v>
                </c:pt>
                <c:pt idx="10921">
                  <c:v>2.0410000000000001E-2</c:v>
                </c:pt>
                <c:pt idx="10922">
                  <c:v>2.068E-2</c:v>
                </c:pt>
                <c:pt idx="10923">
                  <c:v>2.0990000000000002E-2</c:v>
                </c:pt>
                <c:pt idx="10924">
                  <c:v>2.1309999999999999E-2</c:v>
                </c:pt>
                <c:pt idx="10925">
                  <c:v>2.1569999999999999E-2</c:v>
                </c:pt>
                <c:pt idx="10926">
                  <c:v>2.189E-2</c:v>
                </c:pt>
                <c:pt idx="10927">
                  <c:v>2.2259999999999999E-2</c:v>
                </c:pt>
                <c:pt idx="10928">
                  <c:v>2.247E-2</c:v>
                </c:pt>
                <c:pt idx="10929">
                  <c:v>2.273E-2</c:v>
                </c:pt>
                <c:pt idx="10930">
                  <c:v>2.3050000000000001E-2</c:v>
                </c:pt>
                <c:pt idx="10931">
                  <c:v>2.3259999999999999E-2</c:v>
                </c:pt>
                <c:pt idx="10932">
                  <c:v>2.3519999999999999E-2</c:v>
                </c:pt>
                <c:pt idx="10933">
                  <c:v>2.3730000000000001E-2</c:v>
                </c:pt>
                <c:pt idx="10934">
                  <c:v>2.4E-2</c:v>
                </c:pt>
                <c:pt idx="10935">
                  <c:v>2.41E-2</c:v>
                </c:pt>
                <c:pt idx="10936">
                  <c:v>2.4309999999999998E-2</c:v>
                </c:pt>
                <c:pt idx="10937">
                  <c:v>2.4469999999999999E-2</c:v>
                </c:pt>
                <c:pt idx="10938">
                  <c:v>2.4580000000000001E-2</c:v>
                </c:pt>
                <c:pt idx="10939">
                  <c:v>2.4729999999999999E-2</c:v>
                </c:pt>
                <c:pt idx="10940">
                  <c:v>2.4889999999999999E-2</c:v>
                </c:pt>
                <c:pt idx="10941">
                  <c:v>2.495E-2</c:v>
                </c:pt>
                <c:pt idx="10942">
                  <c:v>2.5100000000000001E-2</c:v>
                </c:pt>
                <c:pt idx="10943">
                  <c:v>2.5100000000000001E-2</c:v>
                </c:pt>
                <c:pt idx="10944">
                  <c:v>2.521E-2</c:v>
                </c:pt>
                <c:pt idx="10945">
                  <c:v>2.5260000000000001E-2</c:v>
                </c:pt>
                <c:pt idx="10946">
                  <c:v>2.537E-2</c:v>
                </c:pt>
                <c:pt idx="10947">
                  <c:v>2.5309999999999999E-2</c:v>
                </c:pt>
                <c:pt idx="10948">
                  <c:v>2.5530000000000001E-2</c:v>
                </c:pt>
                <c:pt idx="10949">
                  <c:v>2.5530000000000001E-2</c:v>
                </c:pt>
                <c:pt idx="10950">
                  <c:v>2.5579999999999999E-2</c:v>
                </c:pt>
                <c:pt idx="10951">
                  <c:v>2.5680000000000001E-2</c:v>
                </c:pt>
                <c:pt idx="10952">
                  <c:v>2.5950000000000001E-2</c:v>
                </c:pt>
                <c:pt idx="10953">
                  <c:v>2.5950000000000001E-2</c:v>
                </c:pt>
                <c:pt idx="10954">
                  <c:v>2.6100000000000002E-2</c:v>
                </c:pt>
                <c:pt idx="10955">
                  <c:v>2.6259999999999999E-2</c:v>
                </c:pt>
                <c:pt idx="10956">
                  <c:v>2.647E-2</c:v>
                </c:pt>
                <c:pt idx="10957">
                  <c:v>2.6579999999999999E-2</c:v>
                </c:pt>
                <c:pt idx="10958">
                  <c:v>2.6839999999999999E-2</c:v>
                </c:pt>
                <c:pt idx="10959">
                  <c:v>2.7050000000000001E-2</c:v>
                </c:pt>
                <c:pt idx="10960">
                  <c:v>2.716E-2</c:v>
                </c:pt>
                <c:pt idx="10961">
                  <c:v>2.742E-2</c:v>
                </c:pt>
                <c:pt idx="10962">
                  <c:v>2.7629999999999998E-2</c:v>
                </c:pt>
                <c:pt idx="10963">
                  <c:v>2.784E-2</c:v>
                </c:pt>
                <c:pt idx="10964">
                  <c:v>2.8049999999999999E-2</c:v>
                </c:pt>
                <c:pt idx="10965">
                  <c:v>2.8209999999999999E-2</c:v>
                </c:pt>
                <c:pt idx="10966">
                  <c:v>2.8420000000000001E-2</c:v>
                </c:pt>
                <c:pt idx="10967">
                  <c:v>2.853E-2</c:v>
                </c:pt>
                <c:pt idx="10968">
                  <c:v>2.8740000000000002E-2</c:v>
                </c:pt>
                <c:pt idx="10969">
                  <c:v>2.8740000000000002E-2</c:v>
                </c:pt>
                <c:pt idx="10970">
                  <c:v>2.879E-2</c:v>
                </c:pt>
                <c:pt idx="10971">
                  <c:v>2.8899999999999999E-2</c:v>
                </c:pt>
                <c:pt idx="10972">
                  <c:v>2.895E-2</c:v>
                </c:pt>
                <c:pt idx="10973">
                  <c:v>2.879E-2</c:v>
                </c:pt>
                <c:pt idx="10974">
                  <c:v>2.879E-2</c:v>
                </c:pt>
                <c:pt idx="10975">
                  <c:v>2.8629999999999999E-2</c:v>
                </c:pt>
                <c:pt idx="10976">
                  <c:v>2.8420000000000001E-2</c:v>
                </c:pt>
                <c:pt idx="10977">
                  <c:v>2.8209999999999999E-2</c:v>
                </c:pt>
                <c:pt idx="10978">
                  <c:v>2.7949999999999999E-2</c:v>
                </c:pt>
                <c:pt idx="10979">
                  <c:v>2.758E-2</c:v>
                </c:pt>
                <c:pt idx="10980">
                  <c:v>2.726E-2</c:v>
                </c:pt>
                <c:pt idx="10981">
                  <c:v>2.6839999999999999E-2</c:v>
                </c:pt>
                <c:pt idx="10982">
                  <c:v>2.6419999999999999E-2</c:v>
                </c:pt>
                <c:pt idx="10983">
                  <c:v>2.5950000000000001E-2</c:v>
                </c:pt>
                <c:pt idx="10984">
                  <c:v>2.5420000000000002E-2</c:v>
                </c:pt>
                <c:pt idx="10985">
                  <c:v>2.479E-2</c:v>
                </c:pt>
                <c:pt idx="10986">
                  <c:v>2.4369999999999999E-2</c:v>
                </c:pt>
                <c:pt idx="10987">
                  <c:v>2.3730000000000001E-2</c:v>
                </c:pt>
                <c:pt idx="10988">
                  <c:v>2.3259999999999999E-2</c:v>
                </c:pt>
                <c:pt idx="10989">
                  <c:v>2.2630000000000001E-2</c:v>
                </c:pt>
                <c:pt idx="10990">
                  <c:v>2.1989999999999999E-2</c:v>
                </c:pt>
                <c:pt idx="10991">
                  <c:v>2.1420000000000002E-2</c:v>
                </c:pt>
                <c:pt idx="10992">
                  <c:v>2.0889999999999999E-2</c:v>
                </c:pt>
                <c:pt idx="10993">
                  <c:v>2.026E-2</c:v>
                </c:pt>
                <c:pt idx="10994">
                  <c:v>1.9730000000000001E-2</c:v>
                </c:pt>
                <c:pt idx="10995">
                  <c:v>1.9199999999999998E-2</c:v>
                </c:pt>
                <c:pt idx="10996">
                  <c:v>1.873E-2</c:v>
                </c:pt>
                <c:pt idx="10997">
                  <c:v>1.8249999999999999E-2</c:v>
                </c:pt>
                <c:pt idx="10998">
                  <c:v>1.788E-2</c:v>
                </c:pt>
                <c:pt idx="10999">
                  <c:v>1.746E-2</c:v>
                </c:pt>
                <c:pt idx="11000">
                  <c:v>1.704E-2</c:v>
                </c:pt>
                <c:pt idx="11001">
                  <c:v>1.6729999999999998E-2</c:v>
                </c:pt>
                <c:pt idx="11002">
                  <c:v>1.6410000000000001E-2</c:v>
                </c:pt>
                <c:pt idx="11003">
                  <c:v>1.6199999999999999E-2</c:v>
                </c:pt>
                <c:pt idx="11004">
                  <c:v>1.5990000000000001E-2</c:v>
                </c:pt>
                <c:pt idx="11005">
                  <c:v>1.583E-2</c:v>
                </c:pt>
                <c:pt idx="11006">
                  <c:v>1.5720000000000001E-2</c:v>
                </c:pt>
                <c:pt idx="11007">
                  <c:v>1.562E-2</c:v>
                </c:pt>
                <c:pt idx="11008">
                  <c:v>1.5509999999999999E-2</c:v>
                </c:pt>
                <c:pt idx="11009">
                  <c:v>1.562E-2</c:v>
                </c:pt>
                <c:pt idx="11010">
                  <c:v>1.5570000000000001E-2</c:v>
                </c:pt>
                <c:pt idx="11011">
                  <c:v>1.5509999999999999E-2</c:v>
                </c:pt>
                <c:pt idx="11012">
                  <c:v>1.5570000000000001E-2</c:v>
                </c:pt>
                <c:pt idx="11013">
                  <c:v>1.5570000000000001E-2</c:v>
                </c:pt>
                <c:pt idx="11014">
                  <c:v>1.562E-2</c:v>
                </c:pt>
                <c:pt idx="11015">
                  <c:v>1.5570000000000001E-2</c:v>
                </c:pt>
                <c:pt idx="11016">
                  <c:v>1.5720000000000001E-2</c:v>
                </c:pt>
                <c:pt idx="11017">
                  <c:v>1.5720000000000001E-2</c:v>
                </c:pt>
                <c:pt idx="11018">
                  <c:v>1.5779999999999999E-2</c:v>
                </c:pt>
                <c:pt idx="11019">
                  <c:v>1.5720000000000001E-2</c:v>
                </c:pt>
                <c:pt idx="11020">
                  <c:v>1.5939999999999999E-2</c:v>
                </c:pt>
                <c:pt idx="11021">
                  <c:v>1.5879999999999998E-2</c:v>
                </c:pt>
                <c:pt idx="11022">
                  <c:v>1.5939999999999999E-2</c:v>
                </c:pt>
                <c:pt idx="11023">
                  <c:v>1.5939999999999999E-2</c:v>
                </c:pt>
                <c:pt idx="11024">
                  <c:v>1.5879999999999998E-2</c:v>
                </c:pt>
                <c:pt idx="11025">
                  <c:v>1.5939999999999999E-2</c:v>
                </c:pt>
                <c:pt idx="11026">
                  <c:v>1.6039999999999999E-2</c:v>
                </c:pt>
                <c:pt idx="11027">
                  <c:v>1.5939999999999999E-2</c:v>
                </c:pt>
                <c:pt idx="11028">
                  <c:v>1.5939999999999999E-2</c:v>
                </c:pt>
                <c:pt idx="11029">
                  <c:v>1.583E-2</c:v>
                </c:pt>
                <c:pt idx="11030">
                  <c:v>1.5779999999999999E-2</c:v>
                </c:pt>
                <c:pt idx="11031">
                  <c:v>1.583E-2</c:v>
                </c:pt>
                <c:pt idx="11032">
                  <c:v>1.583E-2</c:v>
                </c:pt>
                <c:pt idx="11033">
                  <c:v>1.562E-2</c:v>
                </c:pt>
                <c:pt idx="11034">
                  <c:v>1.562E-2</c:v>
                </c:pt>
                <c:pt idx="11035">
                  <c:v>1.5720000000000001E-2</c:v>
                </c:pt>
                <c:pt idx="11036">
                  <c:v>1.5779999999999999E-2</c:v>
                </c:pt>
                <c:pt idx="11037">
                  <c:v>1.562E-2</c:v>
                </c:pt>
                <c:pt idx="11038">
                  <c:v>1.5720000000000001E-2</c:v>
                </c:pt>
                <c:pt idx="11039">
                  <c:v>1.567E-2</c:v>
                </c:pt>
                <c:pt idx="11040">
                  <c:v>1.5879999999999998E-2</c:v>
                </c:pt>
                <c:pt idx="11041">
                  <c:v>1.5990000000000001E-2</c:v>
                </c:pt>
                <c:pt idx="11042">
                  <c:v>1.6150000000000001E-2</c:v>
                </c:pt>
                <c:pt idx="11043">
                  <c:v>1.6250000000000001E-2</c:v>
                </c:pt>
                <c:pt idx="11044">
                  <c:v>1.6459999999999999E-2</c:v>
                </c:pt>
                <c:pt idx="11045">
                  <c:v>1.6729999999999998E-2</c:v>
                </c:pt>
                <c:pt idx="11046">
                  <c:v>1.704E-2</c:v>
                </c:pt>
                <c:pt idx="11047">
                  <c:v>1.736E-2</c:v>
                </c:pt>
                <c:pt idx="11048">
                  <c:v>1.7780000000000001E-2</c:v>
                </c:pt>
                <c:pt idx="11049">
                  <c:v>1.8100000000000002E-2</c:v>
                </c:pt>
                <c:pt idx="11050">
                  <c:v>1.857E-2</c:v>
                </c:pt>
                <c:pt idx="11051">
                  <c:v>1.9099999999999999E-2</c:v>
                </c:pt>
                <c:pt idx="11052">
                  <c:v>1.9619999999999999E-2</c:v>
                </c:pt>
                <c:pt idx="11053">
                  <c:v>2.0199999999999999E-2</c:v>
                </c:pt>
                <c:pt idx="11054">
                  <c:v>2.0840000000000001E-2</c:v>
                </c:pt>
                <c:pt idx="11055">
                  <c:v>2.1420000000000002E-2</c:v>
                </c:pt>
                <c:pt idx="11056">
                  <c:v>2.2100000000000002E-2</c:v>
                </c:pt>
                <c:pt idx="11057">
                  <c:v>2.2890000000000001E-2</c:v>
                </c:pt>
                <c:pt idx="11058">
                  <c:v>2.358E-2</c:v>
                </c:pt>
                <c:pt idx="11059">
                  <c:v>2.4309999999999998E-2</c:v>
                </c:pt>
                <c:pt idx="11060">
                  <c:v>2.5049999999999999E-2</c:v>
                </c:pt>
                <c:pt idx="11061">
                  <c:v>2.5739999999999999E-2</c:v>
                </c:pt>
                <c:pt idx="11062">
                  <c:v>2.6530000000000001E-2</c:v>
                </c:pt>
                <c:pt idx="11063">
                  <c:v>2.7320000000000001E-2</c:v>
                </c:pt>
                <c:pt idx="11064">
                  <c:v>2.8049999999999999E-2</c:v>
                </c:pt>
                <c:pt idx="11065">
                  <c:v>2.8740000000000002E-2</c:v>
                </c:pt>
                <c:pt idx="11066">
                  <c:v>2.9420000000000002E-2</c:v>
                </c:pt>
                <c:pt idx="11067">
                  <c:v>3.0159999999999999E-2</c:v>
                </c:pt>
                <c:pt idx="11068">
                  <c:v>3.09E-2</c:v>
                </c:pt>
                <c:pt idx="11069">
                  <c:v>3.143E-2</c:v>
                </c:pt>
                <c:pt idx="11070">
                  <c:v>3.2160000000000001E-2</c:v>
                </c:pt>
                <c:pt idx="11071">
                  <c:v>3.2689999999999997E-2</c:v>
                </c:pt>
                <c:pt idx="11072">
                  <c:v>3.3270000000000001E-2</c:v>
                </c:pt>
                <c:pt idx="11073">
                  <c:v>3.3799999999999997E-2</c:v>
                </c:pt>
                <c:pt idx="11074">
                  <c:v>3.4169999999999999E-2</c:v>
                </c:pt>
                <c:pt idx="11075">
                  <c:v>3.4639999999999997E-2</c:v>
                </c:pt>
                <c:pt idx="11076">
                  <c:v>3.5060000000000001E-2</c:v>
                </c:pt>
                <c:pt idx="11077">
                  <c:v>3.533E-2</c:v>
                </c:pt>
                <c:pt idx="11078">
                  <c:v>3.5639999999999998E-2</c:v>
                </c:pt>
                <c:pt idx="11079">
                  <c:v>3.601E-2</c:v>
                </c:pt>
                <c:pt idx="11080">
                  <c:v>3.6220000000000002E-2</c:v>
                </c:pt>
                <c:pt idx="11081">
                  <c:v>3.6269999999999997E-2</c:v>
                </c:pt>
                <c:pt idx="11082">
                  <c:v>3.6589999999999998E-2</c:v>
                </c:pt>
                <c:pt idx="11083">
                  <c:v>3.6639999999999999E-2</c:v>
                </c:pt>
                <c:pt idx="11084">
                  <c:v>3.6749999999999998E-2</c:v>
                </c:pt>
                <c:pt idx="11085">
                  <c:v>3.6850000000000001E-2</c:v>
                </c:pt>
                <c:pt idx="11086">
                  <c:v>3.6909999999999998E-2</c:v>
                </c:pt>
                <c:pt idx="11087">
                  <c:v>3.6909999999999998E-2</c:v>
                </c:pt>
                <c:pt idx="11088">
                  <c:v>3.6799999999999999E-2</c:v>
                </c:pt>
                <c:pt idx="11089">
                  <c:v>3.6850000000000001E-2</c:v>
                </c:pt>
                <c:pt idx="11090">
                  <c:v>3.6749999999999998E-2</c:v>
                </c:pt>
                <c:pt idx="11091">
                  <c:v>3.6589999999999998E-2</c:v>
                </c:pt>
                <c:pt idx="11092">
                  <c:v>3.6589999999999998E-2</c:v>
                </c:pt>
                <c:pt idx="11093">
                  <c:v>3.6540000000000003E-2</c:v>
                </c:pt>
                <c:pt idx="11094">
                  <c:v>3.6330000000000001E-2</c:v>
                </c:pt>
                <c:pt idx="11095">
                  <c:v>3.6170000000000001E-2</c:v>
                </c:pt>
                <c:pt idx="11096">
                  <c:v>3.6060000000000002E-2</c:v>
                </c:pt>
                <c:pt idx="11097">
                  <c:v>3.5749999999999997E-2</c:v>
                </c:pt>
                <c:pt idx="11098">
                  <c:v>3.5479999999999998E-2</c:v>
                </c:pt>
                <c:pt idx="11099">
                  <c:v>3.5270000000000003E-2</c:v>
                </c:pt>
                <c:pt idx="11100">
                  <c:v>3.5009999999999999E-2</c:v>
                </c:pt>
                <c:pt idx="11101">
                  <c:v>3.4639999999999997E-2</c:v>
                </c:pt>
                <c:pt idx="11102">
                  <c:v>3.4270000000000002E-2</c:v>
                </c:pt>
                <c:pt idx="11103">
                  <c:v>3.39E-2</c:v>
                </c:pt>
                <c:pt idx="11104">
                  <c:v>3.3480000000000003E-2</c:v>
                </c:pt>
                <c:pt idx="11105">
                  <c:v>3.3059999999999999E-2</c:v>
                </c:pt>
                <c:pt idx="11106">
                  <c:v>3.2590000000000001E-2</c:v>
                </c:pt>
                <c:pt idx="11107">
                  <c:v>3.1949999999999999E-2</c:v>
                </c:pt>
                <c:pt idx="11108">
                  <c:v>3.143E-2</c:v>
                </c:pt>
                <c:pt idx="11109">
                  <c:v>3.0689999999999999E-2</c:v>
                </c:pt>
                <c:pt idx="11110">
                  <c:v>3.0110000000000001E-2</c:v>
                </c:pt>
                <c:pt idx="11111">
                  <c:v>2.9420000000000002E-2</c:v>
                </c:pt>
                <c:pt idx="11112">
                  <c:v>2.8740000000000002E-2</c:v>
                </c:pt>
                <c:pt idx="11113">
                  <c:v>2.784E-2</c:v>
                </c:pt>
                <c:pt idx="11114">
                  <c:v>2.716E-2</c:v>
                </c:pt>
                <c:pt idx="11115">
                  <c:v>2.6259999999999999E-2</c:v>
                </c:pt>
                <c:pt idx="11116">
                  <c:v>2.547E-2</c:v>
                </c:pt>
                <c:pt idx="11117">
                  <c:v>2.4629999999999999E-2</c:v>
                </c:pt>
                <c:pt idx="11118">
                  <c:v>2.3890000000000002E-2</c:v>
                </c:pt>
                <c:pt idx="11119">
                  <c:v>2.3E-2</c:v>
                </c:pt>
                <c:pt idx="11120">
                  <c:v>2.2210000000000001E-2</c:v>
                </c:pt>
                <c:pt idx="11121">
                  <c:v>2.147E-2</c:v>
                </c:pt>
                <c:pt idx="11122">
                  <c:v>2.0619999999999999E-2</c:v>
                </c:pt>
                <c:pt idx="11123">
                  <c:v>1.9890000000000001E-2</c:v>
                </c:pt>
                <c:pt idx="11124">
                  <c:v>1.9199999999999998E-2</c:v>
                </c:pt>
                <c:pt idx="11125">
                  <c:v>1.8460000000000001E-2</c:v>
                </c:pt>
                <c:pt idx="11126">
                  <c:v>1.788E-2</c:v>
                </c:pt>
                <c:pt idx="11127">
                  <c:v>1.736E-2</c:v>
                </c:pt>
                <c:pt idx="11128">
                  <c:v>1.6830000000000001E-2</c:v>
                </c:pt>
                <c:pt idx="11129">
                  <c:v>1.6299999999999999E-2</c:v>
                </c:pt>
                <c:pt idx="11130">
                  <c:v>1.5990000000000001E-2</c:v>
                </c:pt>
                <c:pt idx="11131">
                  <c:v>1.5509999999999999E-2</c:v>
                </c:pt>
                <c:pt idx="11132">
                  <c:v>1.5299999999999999E-2</c:v>
                </c:pt>
                <c:pt idx="11133">
                  <c:v>1.504E-2</c:v>
                </c:pt>
                <c:pt idx="11134">
                  <c:v>1.4930000000000001E-2</c:v>
                </c:pt>
                <c:pt idx="11135">
                  <c:v>1.478E-2</c:v>
                </c:pt>
                <c:pt idx="11136">
                  <c:v>1.4619999999999999E-2</c:v>
                </c:pt>
                <c:pt idx="11137">
                  <c:v>1.4670000000000001E-2</c:v>
                </c:pt>
                <c:pt idx="11138">
                  <c:v>1.478E-2</c:v>
                </c:pt>
                <c:pt idx="11139">
                  <c:v>1.4880000000000001E-2</c:v>
                </c:pt>
                <c:pt idx="11140">
                  <c:v>1.499E-2</c:v>
                </c:pt>
                <c:pt idx="11141">
                  <c:v>1.504E-2</c:v>
                </c:pt>
                <c:pt idx="11142">
                  <c:v>1.5299999999999999E-2</c:v>
                </c:pt>
                <c:pt idx="11143">
                  <c:v>1.546E-2</c:v>
                </c:pt>
                <c:pt idx="11144">
                  <c:v>1.567E-2</c:v>
                </c:pt>
                <c:pt idx="11145">
                  <c:v>1.5779999999999999E-2</c:v>
                </c:pt>
                <c:pt idx="11146">
                  <c:v>1.6039999999999999E-2</c:v>
                </c:pt>
                <c:pt idx="11147">
                  <c:v>1.6199999999999999E-2</c:v>
                </c:pt>
                <c:pt idx="11148">
                  <c:v>1.6459999999999999E-2</c:v>
                </c:pt>
                <c:pt idx="11149">
                  <c:v>1.6570000000000001E-2</c:v>
                </c:pt>
                <c:pt idx="11150">
                  <c:v>1.678E-2</c:v>
                </c:pt>
                <c:pt idx="11151">
                  <c:v>1.694E-2</c:v>
                </c:pt>
                <c:pt idx="11152">
                  <c:v>1.7090000000000001E-2</c:v>
                </c:pt>
                <c:pt idx="11153">
                  <c:v>1.7309999999999999E-2</c:v>
                </c:pt>
                <c:pt idx="11154">
                  <c:v>1.746E-2</c:v>
                </c:pt>
                <c:pt idx="11155">
                  <c:v>1.7520000000000001E-2</c:v>
                </c:pt>
                <c:pt idx="11156">
                  <c:v>1.7670000000000002E-2</c:v>
                </c:pt>
                <c:pt idx="11157">
                  <c:v>1.7780000000000001E-2</c:v>
                </c:pt>
                <c:pt idx="11158">
                  <c:v>1.788E-2</c:v>
                </c:pt>
                <c:pt idx="11159">
                  <c:v>1.7989999999999999E-2</c:v>
                </c:pt>
                <c:pt idx="11160">
                  <c:v>1.8100000000000002E-2</c:v>
                </c:pt>
                <c:pt idx="11161">
                  <c:v>1.8149999999999999E-2</c:v>
                </c:pt>
                <c:pt idx="11162">
                  <c:v>1.8360000000000001E-2</c:v>
                </c:pt>
                <c:pt idx="11163">
                  <c:v>1.8460000000000001E-2</c:v>
                </c:pt>
                <c:pt idx="11164">
                  <c:v>1.8620000000000001E-2</c:v>
                </c:pt>
                <c:pt idx="11165">
                  <c:v>1.883E-2</c:v>
                </c:pt>
                <c:pt idx="11166">
                  <c:v>1.9099999999999999E-2</c:v>
                </c:pt>
                <c:pt idx="11167">
                  <c:v>1.925E-2</c:v>
                </c:pt>
                <c:pt idx="11168">
                  <c:v>1.941E-2</c:v>
                </c:pt>
                <c:pt idx="11169">
                  <c:v>1.9730000000000001E-2</c:v>
                </c:pt>
                <c:pt idx="11170">
                  <c:v>1.9939999999999999E-2</c:v>
                </c:pt>
                <c:pt idx="11171">
                  <c:v>2.026E-2</c:v>
                </c:pt>
                <c:pt idx="11172">
                  <c:v>2.0570000000000001E-2</c:v>
                </c:pt>
                <c:pt idx="11173">
                  <c:v>2.0840000000000001E-2</c:v>
                </c:pt>
                <c:pt idx="11174">
                  <c:v>2.1100000000000001E-2</c:v>
                </c:pt>
                <c:pt idx="11175">
                  <c:v>2.147E-2</c:v>
                </c:pt>
                <c:pt idx="11176">
                  <c:v>2.1780000000000001E-2</c:v>
                </c:pt>
                <c:pt idx="11177">
                  <c:v>2.2100000000000002E-2</c:v>
                </c:pt>
                <c:pt idx="11178">
                  <c:v>2.2360000000000001E-2</c:v>
                </c:pt>
                <c:pt idx="11179">
                  <c:v>2.257E-2</c:v>
                </c:pt>
                <c:pt idx="11180">
                  <c:v>2.2839999999999999E-2</c:v>
                </c:pt>
                <c:pt idx="11181">
                  <c:v>2.3E-2</c:v>
                </c:pt>
                <c:pt idx="11182">
                  <c:v>2.3099999999999999E-2</c:v>
                </c:pt>
                <c:pt idx="11183">
                  <c:v>2.342E-2</c:v>
                </c:pt>
                <c:pt idx="11184">
                  <c:v>2.3470000000000001E-2</c:v>
                </c:pt>
                <c:pt idx="11185">
                  <c:v>2.3519999999999999E-2</c:v>
                </c:pt>
                <c:pt idx="11186">
                  <c:v>2.358E-2</c:v>
                </c:pt>
                <c:pt idx="11187">
                  <c:v>2.3470000000000001E-2</c:v>
                </c:pt>
                <c:pt idx="11188">
                  <c:v>2.3470000000000001E-2</c:v>
                </c:pt>
                <c:pt idx="11189">
                  <c:v>2.3310000000000001E-2</c:v>
                </c:pt>
                <c:pt idx="11190">
                  <c:v>2.315E-2</c:v>
                </c:pt>
                <c:pt idx="11191">
                  <c:v>2.2890000000000001E-2</c:v>
                </c:pt>
                <c:pt idx="11192">
                  <c:v>2.2630000000000001E-2</c:v>
                </c:pt>
                <c:pt idx="11193">
                  <c:v>2.231E-2</c:v>
                </c:pt>
                <c:pt idx="11194">
                  <c:v>2.1989999999999999E-2</c:v>
                </c:pt>
                <c:pt idx="11195">
                  <c:v>2.163E-2</c:v>
                </c:pt>
                <c:pt idx="11196">
                  <c:v>2.1360000000000001E-2</c:v>
                </c:pt>
                <c:pt idx="11197">
                  <c:v>2.0889999999999999E-2</c:v>
                </c:pt>
                <c:pt idx="11198">
                  <c:v>2.052E-2</c:v>
                </c:pt>
                <c:pt idx="11199">
                  <c:v>2.01E-2</c:v>
                </c:pt>
                <c:pt idx="11200">
                  <c:v>1.968E-2</c:v>
                </c:pt>
                <c:pt idx="11201">
                  <c:v>1.9310000000000001E-2</c:v>
                </c:pt>
                <c:pt idx="11202">
                  <c:v>1.8939999999999999E-2</c:v>
                </c:pt>
                <c:pt idx="11203">
                  <c:v>1.857E-2</c:v>
                </c:pt>
                <c:pt idx="11204">
                  <c:v>1.8249999999999999E-2</c:v>
                </c:pt>
                <c:pt idx="11205">
                  <c:v>1.7780000000000001E-2</c:v>
                </c:pt>
                <c:pt idx="11206">
                  <c:v>1.7569999999999999E-2</c:v>
                </c:pt>
                <c:pt idx="11207">
                  <c:v>1.736E-2</c:v>
                </c:pt>
                <c:pt idx="11208">
                  <c:v>1.7090000000000001E-2</c:v>
                </c:pt>
                <c:pt idx="11209">
                  <c:v>1.6830000000000001E-2</c:v>
                </c:pt>
                <c:pt idx="11210">
                  <c:v>1.6619999999999999E-2</c:v>
                </c:pt>
                <c:pt idx="11211">
                  <c:v>1.6410000000000001E-2</c:v>
                </c:pt>
                <c:pt idx="11212">
                  <c:v>1.636E-2</c:v>
                </c:pt>
                <c:pt idx="11213">
                  <c:v>1.609E-2</c:v>
                </c:pt>
                <c:pt idx="11214">
                  <c:v>1.6039999999999999E-2</c:v>
                </c:pt>
                <c:pt idx="11215">
                  <c:v>1.5990000000000001E-2</c:v>
                </c:pt>
                <c:pt idx="11216">
                  <c:v>1.583E-2</c:v>
                </c:pt>
                <c:pt idx="11217">
                  <c:v>1.5879999999999998E-2</c:v>
                </c:pt>
                <c:pt idx="11218">
                  <c:v>1.583E-2</c:v>
                </c:pt>
                <c:pt idx="11219">
                  <c:v>1.567E-2</c:v>
                </c:pt>
                <c:pt idx="11220">
                  <c:v>1.5509999999999999E-2</c:v>
                </c:pt>
                <c:pt idx="11221">
                  <c:v>1.536E-2</c:v>
                </c:pt>
                <c:pt idx="11222">
                  <c:v>1.52E-2</c:v>
                </c:pt>
                <c:pt idx="11223">
                  <c:v>1.504E-2</c:v>
                </c:pt>
                <c:pt idx="11224">
                  <c:v>1.4880000000000001E-2</c:v>
                </c:pt>
                <c:pt idx="11225">
                  <c:v>1.4460000000000001E-2</c:v>
                </c:pt>
                <c:pt idx="11226">
                  <c:v>1.4200000000000001E-2</c:v>
                </c:pt>
                <c:pt idx="11227">
                  <c:v>1.388E-2</c:v>
                </c:pt>
                <c:pt idx="11228">
                  <c:v>1.3509999999999999E-2</c:v>
                </c:pt>
                <c:pt idx="11229">
                  <c:v>1.3089999999999999E-2</c:v>
                </c:pt>
                <c:pt idx="11230">
                  <c:v>1.2670000000000001E-2</c:v>
                </c:pt>
                <c:pt idx="11231">
                  <c:v>1.214E-2</c:v>
                </c:pt>
                <c:pt idx="11232">
                  <c:v>1.1610000000000001E-2</c:v>
                </c:pt>
                <c:pt idx="11233">
                  <c:v>1.098E-2</c:v>
                </c:pt>
                <c:pt idx="11234">
                  <c:v>1.0460000000000001E-2</c:v>
                </c:pt>
                <c:pt idx="11235">
                  <c:v>9.8200000000000006E-3</c:v>
                </c:pt>
                <c:pt idx="11236">
                  <c:v>9.2399999999999999E-3</c:v>
                </c:pt>
                <c:pt idx="11237">
                  <c:v>8.5599999999999999E-3</c:v>
                </c:pt>
                <c:pt idx="11238">
                  <c:v>7.8200000000000006E-3</c:v>
                </c:pt>
                <c:pt idx="11239">
                  <c:v>7.1399999999999996E-3</c:v>
                </c:pt>
                <c:pt idx="11240">
                  <c:v>6.45E-3</c:v>
                </c:pt>
                <c:pt idx="11241">
                  <c:v>5.8199999999999997E-3</c:v>
                </c:pt>
                <c:pt idx="11242">
                  <c:v>5.0800000000000003E-3</c:v>
                </c:pt>
                <c:pt idx="11243">
                  <c:v>4.3400000000000001E-3</c:v>
                </c:pt>
                <c:pt idx="11244">
                  <c:v>3.7599999999999999E-3</c:v>
                </c:pt>
                <c:pt idx="11245">
                  <c:v>3.1800000000000001E-3</c:v>
                </c:pt>
                <c:pt idx="11246">
                  <c:v>2.66E-3</c:v>
                </c:pt>
                <c:pt idx="11247">
                  <c:v>2.2399999999999998E-3</c:v>
                </c:pt>
                <c:pt idx="11248">
                  <c:v>1.7099999999999999E-3</c:v>
                </c:pt>
                <c:pt idx="11249">
                  <c:v>1.23E-3</c:v>
                </c:pt>
                <c:pt idx="11250">
                  <c:v>9.7000000000000005E-4</c:v>
                </c:pt>
                <c:pt idx="11251">
                  <c:v>5.9999999999999995E-4</c:v>
                </c:pt>
                <c:pt idx="11252">
                  <c:v>3.4000000000000002E-4</c:v>
                </c:pt>
                <c:pt idx="11253">
                  <c:v>1.8000000000000001E-4</c:v>
                </c:pt>
                <c:pt idx="11254">
                  <c:v>-8.0000000000000007E-5</c:v>
                </c:pt>
                <c:pt idx="11255">
                  <c:v>-2.9E-4</c:v>
                </c:pt>
                <c:pt idx="11256">
                  <c:v>-3.5E-4</c:v>
                </c:pt>
                <c:pt idx="11257">
                  <c:v>-4.4999999999999999E-4</c:v>
                </c:pt>
                <c:pt idx="11258">
                  <c:v>-4.0000000000000002E-4</c:v>
                </c:pt>
                <c:pt idx="11259">
                  <c:v>-4.4999999999999999E-4</c:v>
                </c:pt>
                <c:pt idx="11260">
                  <c:v>-4.0000000000000002E-4</c:v>
                </c:pt>
                <c:pt idx="11261">
                  <c:v>-4.0000000000000002E-4</c:v>
                </c:pt>
                <c:pt idx="11262">
                  <c:v>-2.4000000000000001E-4</c:v>
                </c:pt>
                <c:pt idx="11263">
                  <c:v>-1.3999999999999999E-4</c:v>
                </c:pt>
                <c:pt idx="11264">
                  <c:v>-8.0000000000000007E-5</c:v>
                </c:pt>
                <c:pt idx="11265">
                  <c:v>6.9999999999999994E-5</c:v>
                </c:pt>
                <c:pt idx="11266">
                  <c:v>2.3000000000000001E-4</c:v>
                </c:pt>
                <c:pt idx="11267">
                  <c:v>2.3000000000000001E-4</c:v>
                </c:pt>
                <c:pt idx="11268">
                  <c:v>4.4000000000000002E-4</c:v>
                </c:pt>
                <c:pt idx="11269">
                  <c:v>4.4000000000000002E-4</c:v>
                </c:pt>
                <c:pt idx="11270">
                  <c:v>5.5000000000000003E-4</c:v>
                </c:pt>
                <c:pt idx="11271">
                  <c:v>5.5000000000000003E-4</c:v>
                </c:pt>
                <c:pt idx="11272">
                  <c:v>5.9999999999999995E-4</c:v>
                </c:pt>
                <c:pt idx="11273">
                  <c:v>5.0000000000000001E-4</c:v>
                </c:pt>
                <c:pt idx="11274">
                  <c:v>5.5000000000000003E-4</c:v>
                </c:pt>
                <c:pt idx="11275">
                  <c:v>5.0000000000000001E-4</c:v>
                </c:pt>
                <c:pt idx="11276">
                  <c:v>3.8999999999999999E-4</c:v>
                </c:pt>
                <c:pt idx="11277">
                  <c:v>1.8000000000000001E-4</c:v>
                </c:pt>
                <c:pt idx="11278">
                  <c:v>6.9999999999999994E-5</c:v>
                </c:pt>
                <c:pt idx="11279">
                  <c:v>-1.3999999999999999E-4</c:v>
                </c:pt>
                <c:pt idx="11280">
                  <c:v>-2.9E-4</c:v>
                </c:pt>
                <c:pt idx="11281">
                  <c:v>-5.0000000000000001E-4</c:v>
                </c:pt>
                <c:pt idx="11282">
                  <c:v>-7.6999999999999996E-4</c:v>
                </c:pt>
                <c:pt idx="11283">
                  <c:v>-1.0300000000000001E-3</c:v>
                </c:pt>
                <c:pt idx="11284">
                  <c:v>-1.1900000000000001E-3</c:v>
                </c:pt>
                <c:pt idx="11285">
                  <c:v>-1.4499999999999999E-3</c:v>
                </c:pt>
                <c:pt idx="11286">
                  <c:v>-1.7700000000000001E-3</c:v>
                </c:pt>
                <c:pt idx="11287">
                  <c:v>-2.0300000000000001E-3</c:v>
                </c:pt>
                <c:pt idx="11288">
                  <c:v>-2.1900000000000001E-3</c:v>
                </c:pt>
                <c:pt idx="11289">
                  <c:v>-2.5100000000000001E-3</c:v>
                </c:pt>
                <c:pt idx="11290">
                  <c:v>-2.7200000000000002E-3</c:v>
                </c:pt>
                <c:pt idx="11291">
                  <c:v>-2.9299999999999999E-3</c:v>
                </c:pt>
                <c:pt idx="11292">
                  <c:v>-3.0899999999999999E-3</c:v>
                </c:pt>
                <c:pt idx="11293">
                  <c:v>-3.3E-3</c:v>
                </c:pt>
                <c:pt idx="11294">
                  <c:v>-3.3E-3</c:v>
                </c:pt>
                <c:pt idx="11295">
                  <c:v>-3.46E-3</c:v>
                </c:pt>
                <c:pt idx="11296">
                  <c:v>-3.46E-3</c:v>
                </c:pt>
                <c:pt idx="11297">
                  <c:v>-3.5100000000000001E-3</c:v>
                </c:pt>
                <c:pt idx="11298">
                  <c:v>-3.5100000000000001E-3</c:v>
                </c:pt>
                <c:pt idx="11299">
                  <c:v>-3.46E-3</c:v>
                </c:pt>
                <c:pt idx="11300">
                  <c:v>-3.3E-3</c:v>
                </c:pt>
                <c:pt idx="11301">
                  <c:v>-3.2399999999999998E-3</c:v>
                </c:pt>
                <c:pt idx="11302">
                  <c:v>-3.0899999999999999E-3</c:v>
                </c:pt>
                <c:pt idx="11303">
                  <c:v>-2.8800000000000002E-3</c:v>
                </c:pt>
                <c:pt idx="11304">
                  <c:v>-2.7200000000000002E-3</c:v>
                </c:pt>
                <c:pt idx="11305">
                  <c:v>-2.5100000000000001E-3</c:v>
                </c:pt>
                <c:pt idx="11306">
                  <c:v>-2.2399999999999998E-3</c:v>
                </c:pt>
                <c:pt idx="11307">
                  <c:v>-1.98E-3</c:v>
                </c:pt>
                <c:pt idx="11308">
                  <c:v>-1.66E-3</c:v>
                </c:pt>
                <c:pt idx="11309">
                  <c:v>-1.2999999999999999E-3</c:v>
                </c:pt>
                <c:pt idx="11310">
                  <c:v>-1.0300000000000001E-3</c:v>
                </c:pt>
                <c:pt idx="11311">
                  <c:v>-6.6E-4</c:v>
                </c:pt>
                <c:pt idx="11312">
                  <c:v>-4.4999999999999999E-4</c:v>
                </c:pt>
                <c:pt idx="11313">
                  <c:v>-1.3999999999999999E-4</c:v>
                </c:pt>
                <c:pt idx="11314">
                  <c:v>2.3000000000000001E-4</c:v>
                </c:pt>
                <c:pt idx="11315">
                  <c:v>5.0000000000000001E-4</c:v>
                </c:pt>
                <c:pt idx="11316">
                  <c:v>6.4999999999999997E-4</c:v>
                </c:pt>
                <c:pt idx="11317">
                  <c:v>8.7000000000000001E-4</c:v>
                </c:pt>
                <c:pt idx="11318">
                  <c:v>1.0200000000000001E-3</c:v>
                </c:pt>
                <c:pt idx="11319">
                  <c:v>1.1800000000000001E-3</c:v>
                </c:pt>
                <c:pt idx="11320">
                  <c:v>1.39E-3</c:v>
                </c:pt>
                <c:pt idx="11321">
                  <c:v>1.39E-3</c:v>
                </c:pt>
                <c:pt idx="11322">
                  <c:v>1.5E-3</c:v>
                </c:pt>
                <c:pt idx="11323">
                  <c:v>1.5E-3</c:v>
                </c:pt>
                <c:pt idx="11324">
                  <c:v>1.5499999999999999E-3</c:v>
                </c:pt>
                <c:pt idx="11325">
                  <c:v>1.5E-3</c:v>
                </c:pt>
                <c:pt idx="11326">
                  <c:v>1.39E-3</c:v>
                </c:pt>
                <c:pt idx="11327">
                  <c:v>1.34E-3</c:v>
                </c:pt>
                <c:pt idx="11328">
                  <c:v>1.1800000000000001E-3</c:v>
                </c:pt>
                <c:pt idx="11329">
                  <c:v>1.0200000000000001E-3</c:v>
                </c:pt>
                <c:pt idx="11330">
                  <c:v>8.0999999999999996E-4</c:v>
                </c:pt>
                <c:pt idx="11331">
                  <c:v>5.9999999999999995E-4</c:v>
                </c:pt>
                <c:pt idx="11332">
                  <c:v>5.0000000000000001E-4</c:v>
                </c:pt>
                <c:pt idx="11333">
                  <c:v>6.9999999999999994E-5</c:v>
                </c:pt>
                <c:pt idx="11334">
                  <c:v>-1.9000000000000001E-4</c:v>
                </c:pt>
                <c:pt idx="11335">
                  <c:v>-5.0000000000000001E-4</c:v>
                </c:pt>
                <c:pt idx="11336">
                  <c:v>-7.6999999999999996E-4</c:v>
                </c:pt>
                <c:pt idx="11337">
                  <c:v>-1.14E-3</c:v>
                </c:pt>
                <c:pt idx="11338">
                  <c:v>-1.4499999999999999E-3</c:v>
                </c:pt>
                <c:pt idx="11339">
                  <c:v>-1.72E-3</c:v>
                </c:pt>
                <c:pt idx="11340">
                  <c:v>-2.0899999999999998E-3</c:v>
                </c:pt>
                <c:pt idx="11341">
                  <c:v>-2.4499999999999999E-3</c:v>
                </c:pt>
                <c:pt idx="11342">
                  <c:v>-2.7200000000000002E-3</c:v>
                </c:pt>
                <c:pt idx="11343">
                  <c:v>-3.0899999999999999E-3</c:v>
                </c:pt>
                <c:pt idx="11344">
                  <c:v>-3.3999999999999998E-3</c:v>
                </c:pt>
                <c:pt idx="11345">
                  <c:v>-3.7699999999999999E-3</c:v>
                </c:pt>
                <c:pt idx="11346">
                  <c:v>-4.0400000000000002E-3</c:v>
                </c:pt>
                <c:pt idx="11347">
                  <c:v>-4.4600000000000004E-3</c:v>
                </c:pt>
                <c:pt idx="11348">
                  <c:v>-4.8300000000000001E-3</c:v>
                </c:pt>
                <c:pt idx="11349">
                  <c:v>-5.1399999999999996E-3</c:v>
                </c:pt>
                <c:pt idx="11350">
                  <c:v>-5.4099999999999999E-3</c:v>
                </c:pt>
                <c:pt idx="11351">
                  <c:v>-5.8300000000000001E-3</c:v>
                </c:pt>
                <c:pt idx="11352">
                  <c:v>-6.0899999999999999E-3</c:v>
                </c:pt>
                <c:pt idx="11353">
                  <c:v>-6.5100000000000002E-3</c:v>
                </c:pt>
                <c:pt idx="11354">
                  <c:v>-6.8300000000000001E-3</c:v>
                </c:pt>
                <c:pt idx="11355">
                  <c:v>-7.3000000000000001E-3</c:v>
                </c:pt>
                <c:pt idx="11356">
                  <c:v>-7.6699999999999997E-3</c:v>
                </c:pt>
                <c:pt idx="11357">
                  <c:v>-8.0400000000000003E-3</c:v>
                </c:pt>
                <c:pt idx="11358">
                  <c:v>-8.3599999999999994E-3</c:v>
                </c:pt>
                <c:pt idx="11359">
                  <c:v>-8.7799999999999996E-3</c:v>
                </c:pt>
                <c:pt idx="11360">
                  <c:v>-9.2999999999999992E-3</c:v>
                </c:pt>
                <c:pt idx="11361">
                  <c:v>-9.7300000000000008E-3</c:v>
                </c:pt>
                <c:pt idx="11362">
                  <c:v>-1.0200000000000001E-2</c:v>
                </c:pt>
                <c:pt idx="11363">
                  <c:v>-1.073E-2</c:v>
                </c:pt>
                <c:pt idx="11364">
                  <c:v>-1.115E-2</c:v>
                </c:pt>
                <c:pt idx="11365">
                  <c:v>-1.1730000000000001E-2</c:v>
                </c:pt>
                <c:pt idx="11366">
                  <c:v>-1.226E-2</c:v>
                </c:pt>
                <c:pt idx="11367">
                  <c:v>-1.294E-2</c:v>
                </c:pt>
                <c:pt idx="11368">
                  <c:v>-1.3469999999999999E-2</c:v>
                </c:pt>
                <c:pt idx="11369">
                  <c:v>-1.3990000000000001E-2</c:v>
                </c:pt>
                <c:pt idx="11370">
                  <c:v>-1.452E-2</c:v>
                </c:pt>
                <c:pt idx="11371">
                  <c:v>-1.5100000000000001E-2</c:v>
                </c:pt>
                <c:pt idx="11372">
                  <c:v>-1.5520000000000001E-2</c:v>
                </c:pt>
                <c:pt idx="11373">
                  <c:v>-1.6209999999999999E-2</c:v>
                </c:pt>
                <c:pt idx="11374">
                  <c:v>-1.668E-2</c:v>
                </c:pt>
                <c:pt idx="11375">
                  <c:v>-1.7160000000000002E-2</c:v>
                </c:pt>
                <c:pt idx="11376">
                  <c:v>-1.7579999999999998E-2</c:v>
                </c:pt>
                <c:pt idx="11377">
                  <c:v>-1.7999999999999999E-2</c:v>
                </c:pt>
                <c:pt idx="11378">
                  <c:v>-1.8319999999999999E-2</c:v>
                </c:pt>
                <c:pt idx="11379">
                  <c:v>-1.8790000000000001E-2</c:v>
                </c:pt>
                <c:pt idx="11380">
                  <c:v>-1.9E-2</c:v>
                </c:pt>
                <c:pt idx="11381">
                  <c:v>-1.9259999999999999E-2</c:v>
                </c:pt>
                <c:pt idx="11382">
                  <c:v>-1.942E-2</c:v>
                </c:pt>
                <c:pt idx="11383">
                  <c:v>-1.942E-2</c:v>
                </c:pt>
                <c:pt idx="11384">
                  <c:v>-1.9470000000000001E-2</c:v>
                </c:pt>
                <c:pt idx="11385">
                  <c:v>-1.9529999999999999E-2</c:v>
                </c:pt>
                <c:pt idx="11386">
                  <c:v>-1.9369999999999998E-2</c:v>
                </c:pt>
                <c:pt idx="11387">
                  <c:v>-1.9259999999999999E-2</c:v>
                </c:pt>
                <c:pt idx="11388">
                  <c:v>-1.9E-2</c:v>
                </c:pt>
                <c:pt idx="11389">
                  <c:v>-1.874E-2</c:v>
                </c:pt>
                <c:pt idx="11390">
                  <c:v>-1.8370000000000001E-2</c:v>
                </c:pt>
                <c:pt idx="11391">
                  <c:v>-1.805E-2</c:v>
                </c:pt>
                <c:pt idx="11392">
                  <c:v>-1.7680000000000001E-2</c:v>
                </c:pt>
                <c:pt idx="11393">
                  <c:v>-1.7100000000000001E-2</c:v>
                </c:pt>
                <c:pt idx="11394">
                  <c:v>-1.6629999999999999E-2</c:v>
                </c:pt>
                <c:pt idx="11395">
                  <c:v>-1.626E-2</c:v>
                </c:pt>
                <c:pt idx="11396">
                  <c:v>-1.5630000000000002E-2</c:v>
                </c:pt>
                <c:pt idx="11397">
                  <c:v>-1.515E-2</c:v>
                </c:pt>
                <c:pt idx="11398">
                  <c:v>-1.457E-2</c:v>
                </c:pt>
                <c:pt idx="11399">
                  <c:v>-1.3990000000000001E-2</c:v>
                </c:pt>
                <c:pt idx="11400">
                  <c:v>-1.341E-2</c:v>
                </c:pt>
                <c:pt idx="11401">
                  <c:v>-1.289E-2</c:v>
                </c:pt>
                <c:pt idx="11402">
                  <c:v>-1.2409999999999999E-2</c:v>
                </c:pt>
                <c:pt idx="11403">
                  <c:v>-1.189E-2</c:v>
                </c:pt>
                <c:pt idx="11404">
                  <c:v>-1.136E-2</c:v>
                </c:pt>
                <c:pt idx="11405">
                  <c:v>-1.1039999999999999E-2</c:v>
                </c:pt>
                <c:pt idx="11406">
                  <c:v>-1.0670000000000001E-2</c:v>
                </c:pt>
                <c:pt idx="11407">
                  <c:v>-1.031E-2</c:v>
                </c:pt>
                <c:pt idx="11408">
                  <c:v>-1.004E-2</c:v>
                </c:pt>
                <c:pt idx="11409">
                  <c:v>-9.7300000000000008E-3</c:v>
                </c:pt>
                <c:pt idx="11410">
                  <c:v>-9.5200000000000007E-3</c:v>
                </c:pt>
                <c:pt idx="11411">
                  <c:v>-9.2499999999999995E-3</c:v>
                </c:pt>
                <c:pt idx="11412">
                  <c:v>-9.2499999999999995E-3</c:v>
                </c:pt>
                <c:pt idx="11413">
                  <c:v>-9.1999999999999998E-3</c:v>
                </c:pt>
                <c:pt idx="11414">
                  <c:v>-9.0900000000000009E-3</c:v>
                </c:pt>
                <c:pt idx="11415">
                  <c:v>-9.1500000000000001E-3</c:v>
                </c:pt>
                <c:pt idx="11416">
                  <c:v>-9.0900000000000009E-3</c:v>
                </c:pt>
                <c:pt idx="11417">
                  <c:v>-9.1999999999999998E-3</c:v>
                </c:pt>
                <c:pt idx="11418">
                  <c:v>-9.1999999999999998E-3</c:v>
                </c:pt>
                <c:pt idx="11419">
                  <c:v>-9.2499999999999995E-3</c:v>
                </c:pt>
                <c:pt idx="11420">
                  <c:v>-9.2999999999999992E-3</c:v>
                </c:pt>
                <c:pt idx="11421">
                  <c:v>-9.41E-3</c:v>
                </c:pt>
                <c:pt idx="11422">
                  <c:v>-9.3600000000000003E-3</c:v>
                </c:pt>
                <c:pt idx="11423">
                  <c:v>-9.41E-3</c:v>
                </c:pt>
                <c:pt idx="11424">
                  <c:v>-9.5200000000000007E-3</c:v>
                </c:pt>
                <c:pt idx="11425">
                  <c:v>-9.3600000000000003E-3</c:v>
                </c:pt>
                <c:pt idx="11426">
                  <c:v>-9.3600000000000003E-3</c:v>
                </c:pt>
                <c:pt idx="11427">
                  <c:v>-9.3600000000000003E-3</c:v>
                </c:pt>
                <c:pt idx="11428">
                  <c:v>-9.1500000000000001E-3</c:v>
                </c:pt>
                <c:pt idx="11429">
                  <c:v>-8.9899999999999997E-3</c:v>
                </c:pt>
                <c:pt idx="11430">
                  <c:v>-8.7200000000000003E-3</c:v>
                </c:pt>
                <c:pt idx="11431">
                  <c:v>-8.5699999999999995E-3</c:v>
                </c:pt>
                <c:pt idx="11432">
                  <c:v>-8.3000000000000001E-3</c:v>
                </c:pt>
                <c:pt idx="11433">
                  <c:v>-7.9900000000000006E-3</c:v>
                </c:pt>
                <c:pt idx="11434">
                  <c:v>-7.62E-3</c:v>
                </c:pt>
                <c:pt idx="11435">
                  <c:v>-7.3000000000000001E-3</c:v>
                </c:pt>
                <c:pt idx="11436">
                  <c:v>-6.8799999999999998E-3</c:v>
                </c:pt>
                <c:pt idx="11437">
                  <c:v>-6.4099999999999999E-3</c:v>
                </c:pt>
                <c:pt idx="11438">
                  <c:v>-5.9300000000000004E-3</c:v>
                </c:pt>
                <c:pt idx="11439">
                  <c:v>-5.4599999999999996E-3</c:v>
                </c:pt>
                <c:pt idx="11440">
                  <c:v>-5.0899999999999999E-3</c:v>
                </c:pt>
                <c:pt idx="11441">
                  <c:v>-4.6100000000000004E-3</c:v>
                </c:pt>
                <c:pt idx="11442">
                  <c:v>-4.0899999999999999E-3</c:v>
                </c:pt>
                <c:pt idx="11443">
                  <c:v>-3.5599999999999998E-3</c:v>
                </c:pt>
                <c:pt idx="11444">
                  <c:v>-3.1900000000000001E-3</c:v>
                </c:pt>
                <c:pt idx="11445">
                  <c:v>-2.82E-3</c:v>
                </c:pt>
                <c:pt idx="11446">
                  <c:v>-2.3999999999999998E-3</c:v>
                </c:pt>
                <c:pt idx="11447">
                  <c:v>-1.9300000000000001E-3</c:v>
                </c:pt>
                <c:pt idx="11448">
                  <c:v>-1.6100000000000001E-3</c:v>
                </c:pt>
                <c:pt idx="11449">
                  <c:v>-1.24E-3</c:v>
                </c:pt>
                <c:pt idx="11450">
                  <c:v>-1.0300000000000001E-3</c:v>
                </c:pt>
                <c:pt idx="11451">
                  <c:v>-7.2000000000000005E-4</c:v>
                </c:pt>
                <c:pt idx="11452">
                  <c:v>-5.0000000000000001E-4</c:v>
                </c:pt>
                <c:pt idx="11453">
                  <c:v>-4.0000000000000002E-4</c:v>
                </c:pt>
                <c:pt idx="11454">
                  <c:v>-2.9E-4</c:v>
                </c:pt>
                <c:pt idx="11455">
                  <c:v>-1.3999999999999999E-4</c:v>
                </c:pt>
                <c:pt idx="11456">
                  <c:v>-8.0000000000000007E-5</c:v>
                </c:pt>
                <c:pt idx="11457">
                  <c:v>-3.0000000000000001E-5</c:v>
                </c:pt>
                <c:pt idx="11458">
                  <c:v>6.9999999999999994E-5</c:v>
                </c:pt>
                <c:pt idx="11459">
                  <c:v>2.0000000000000002E-5</c:v>
                </c:pt>
                <c:pt idx="11460">
                  <c:v>-3.0000000000000001E-5</c:v>
                </c:pt>
                <c:pt idx="11461">
                  <c:v>-3.0000000000000001E-5</c:v>
                </c:pt>
                <c:pt idx="11462">
                  <c:v>-1.3999999999999999E-4</c:v>
                </c:pt>
                <c:pt idx="11463">
                  <c:v>-1.9000000000000001E-4</c:v>
                </c:pt>
                <c:pt idx="11464">
                  <c:v>-1.9000000000000001E-4</c:v>
                </c:pt>
                <c:pt idx="11465">
                  <c:v>-2.9E-4</c:v>
                </c:pt>
                <c:pt idx="11466">
                  <c:v>-2.9E-4</c:v>
                </c:pt>
                <c:pt idx="11467">
                  <c:v>-4.0000000000000002E-4</c:v>
                </c:pt>
                <c:pt idx="11468">
                  <c:v>-5.0000000000000001E-4</c:v>
                </c:pt>
                <c:pt idx="11469">
                  <c:v>-4.4999999999999999E-4</c:v>
                </c:pt>
                <c:pt idx="11470">
                  <c:v>-5.0000000000000001E-4</c:v>
                </c:pt>
                <c:pt idx="11471">
                  <c:v>-4.4999999999999999E-4</c:v>
                </c:pt>
                <c:pt idx="11472">
                  <c:v>-4.0000000000000002E-4</c:v>
                </c:pt>
                <c:pt idx="11473">
                  <c:v>-3.5E-4</c:v>
                </c:pt>
                <c:pt idx="11474">
                  <c:v>-1.3999999999999999E-4</c:v>
                </c:pt>
                <c:pt idx="11475">
                  <c:v>-1.3999999999999999E-4</c:v>
                </c:pt>
                <c:pt idx="11476">
                  <c:v>6.9999999999999994E-5</c:v>
                </c:pt>
                <c:pt idx="11477">
                  <c:v>2.3000000000000001E-4</c:v>
                </c:pt>
                <c:pt idx="11478">
                  <c:v>4.4000000000000002E-4</c:v>
                </c:pt>
                <c:pt idx="11479">
                  <c:v>7.1000000000000002E-4</c:v>
                </c:pt>
                <c:pt idx="11480">
                  <c:v>9.7000000000000005E-4</c:v>
                </c:pt>
                <c:pt idx="11481">
                  <c:v>1.23E-3</c:v>
                </c:pt>
                <c:pt idx="11482">
                  <c:v>1.4400000000000001E-3</c:v>
                </c:pt>
                <c:pt idx="11483">
                  <c:v>1.7600000000000001E-3</c:v>
                </c:pt>
                <c:pt idx="11484">
                  <c:v>2.0799999999999998E-3</c:v>
                </c:pt>
                <c:pt idx="11485">
                  <c:v>2.4499999999999999E-3</c:v>
                </c:pt>
                <c:pt idx="11486">
                  <c:v>2.7100000000000002E-3</c:v>
                </c:pt>
                <c:pt idx="11487">
                  <c:v>3.0300000000000001E-3</c:v>
                </c:pt>
                <c:pt idx="11488">
                  <c:v>3.3400000000000001E-3</c:v>
                </c:pt>
                <c:pt idx="11489">
                  <c:v>3.7100000000000002E-3</c:v>
                </c:pt>
                <c:pt idx="11490">
                  <c:v>4.0800000000000003E-3</c:v>
                </c:pt>
                <c:pt idx="11491">
                  <c:v>4.4000000000000003E-3</c:v>
                </c:pt>
                <c:pt idx="11492">
                  <c:v>4.7099999999999998E-3</c:v>
                </c:pt>
                <c:pt idx="11493">
                  <c:v>4.9800000000000001E-3</c:v>
                </c:pt>
                <c:pt idx="11494">
                  <c:v>5.1900000000000002E-3</c:v>
                </c:pt>
                <c:pt idx="11495">
                  <c:v>5.45E-3</c:v>
                </c:pt>
                <c:pt idx="11496">
                  <c:v>5.7099999999999998E-3</c:v>
                </c:pt>
                <c:pt idx="11497">
                  <c:v>5.9800000000000001E-3</c:v>
                </c:pt>
                <c:pt idx="11498">
                  <c:v>6.0800000000000003E-3</c:v>
                </c:pt>
                <c:pt idx="11499">
                  <c:v>6.2399999999999999E-3</c:v>
                </c:pt>
                <c:pt idx="11500">
                  <c:v>6.4000000000000003E-3</c:v>
                </c:pt>
                <c:pt idx="11501">
                  <c:v>6.4000000000000003E-3</c:v>
                </c:pt>
                <c:pt idx="11502">
                  <c:v>6.45E-3</c:v>
                </c:pt>
                <c:pt idx="11503">
                  <c:v>6.4999999999999997E-3</c:v>
                </c:pt>
                <c:pt idx="11504">
                  <c:v>6.45E-3</c:v>
                </c:pt>
                <c:pt idx="11505">
                  <c:v>6.4000000000000003E-3</c:v>
                </c:pt>
                <c:pt idx="11506">
                  <c:v>6.3499999999999997E-3</c:v>
                </c:pt>
                <c:pt idx="11507">
                  <c:v>6.2899999999999996E-3</c:v>
                </c:pt>
                <c:pt idx="11508">
                  <c:v>6.13E-3</c:v>
                </c:pt>
                <c:pt idx="11509">
                  <c:v>5.9199999999999999E-3</c:v>
                </c:pt>
                <c:pt idx="11510">
                  <c:v>5.77E-3</c:v>
                </c:pt>
                <c:pt idx="11511">
                  <c:v>5.45E-3</c:v>
                </c:pt>
                <c:pt idx="11512">
                  <c:v>5.2900000000000004E-3</c:v>
                </c:pt>
                <c:pt idx="11513">
                  <c:v>5.0299999999999997E-3</c:v>
                </c:pt>
                <c:pt idx="11514">
                  <c:v>4.6600000000000001E-3</c:v>
                </c:pt>
                <c:pt idx="11515">
                  <c:v>4.3400000000000001E-3</c:v>
                </c:pt>
                <c:pt idx="11516">
                  <c:v>4.0299999999999997E-3</c:v>
                </c:pt>
                <c:pt idx="11517">
                  <c:v>3.6099999999999999E-3</c:v>
                </c:pt>
                <c:pt idx="11518">
                  <c:v>3.29E-3</c:v>
                </c:pt>
                <c:pt idx="11519">
                  <c:v>2.8700000000000002E-3</c:v>
                </c:pt>
                <c:pt idx="11520">
                  <c:v>2.4499999999999999E-3</c:v>
                </c:pt>
                <c:pt idx="11521">
                  <c:v>2.1299999999999999E-3</c:v>
                </c:pt>
                <c:pt idx="11522">
                  <c:v>1.8699999999999999E-3</c:v>
                </c:pt>
                <c:pt idx="11523">
                  <c:v>1.34E-3</c:v>
                </c:pt>
                <c:pt idx="11524">
                  <c:v>1.08E-3</c:v>
                </c:pt>
                <c:pt idx="11525">
                  <c:v>7.6000000000000004E-4</c:v>
                </c:pt>
                <c:pt idx="11526">
                  <c:v>4.4000000000000002E-4</c:v>
                </c:pt>
                <c:pt idx="11527">
                  <c:v>-3.0000000000000001E-5</c:v>
                </c:pt>
                <c:pt idx="11528">
                  <c:v>-1.9000000000000001E-4</c:v>
                </c:pt>
                <c:pt idx="11529">
                  <c:v>-5.0000000000000001E-4</c:v>
                </c:pt>
                <c:pt idx="11530">
                  <c:v>-7.2000000000000005E-4</c:v>
                </c:pt>
                <c:pt idx="11531">
                  <c:v>-9.3000000000000005E-4</c:v>
                </c:pt>
                <c:pt idx="11532">
                  <c:v>-1.0300000000000001E-3</c:v>
                </c:pt>
                <c:pt idx="11533">
                  <c:v>-1.3500000000000001E-3</c:v>
                </c:pt>
                <c:pt idx="11534">
                  <c:v>-1.4E-3</c:v>
                </c:pt>
                <c:pt idx="11535">
                  <c:v>-1.5100000000000001E-3</c:v>
                </c:pt>
                <c:pt idx="11536">
                  <c:v>-1.6100000000000001E-3</c:v>
                </c:pt>
                <c:pt idx="11537">
                  <c:v>-1.66E-3</c:v>
                </c:pt>
                <c:pt idx="11538">
                  <c:v>-1.72E-3</c:v>
                </c:pt>
                <c:pt idx="11539">
                  <c:v>-1.7700000000000001E-3</c:v>
                </c:pt>
                <c:pt idx="11540">
                  <c:v>-1.66E-3</c:v>
                </c:pt>
                <c:pt idx="11541">
                  <c:v>-1.66E-3</c:v>
                </c:pt>
                <c:pt idx="11542">
                  <c:v>-1.66E-3</c:v>
                </c:pt>
                <c:pt idx="11543">
                  <c:v>-1.6100000000000001E-3</c:v>
                </c:pt>
                <c:pt idx="11544">
                  <c:v>-1.4499999999999999E-3</c:v>
                </c:pt>
                <c:pt idx="11545">
                  <c:v>-1.3500000000000001E-3</c:v>
                </c:pt>
                <c:pt idx="11546">
                  <c:v>-1.24E-3</c:v>
                </c:pt>
                <c:pt idx="11547">
                  <c:v>-1.1900000000000001E-3</c:v>
                </c:pt>
                <c:pt idx="11548">
                  <c:v>-9.3000000000000005E-4</c:v>
                </c:pt>
                <c:pt idx="11549">
                  <c:v>-7.6999999999999996E-4</c:v>
                </c:pt>
                <c:pt idx="11550">
                  <c:v>-6.6E-4</c:v>
                </c:pt>
                <c:pt idx="11551">
                  <c:v>-5.0000000000000001E-4</c:v>
                </c:pt>
                <c:pt idx="11552">
                  <c:v>-3.5E-4</c:v>
                </c:pt>
                <c:pt idx="11553">
                  <c:v>-1.3999999999999999E-4</c:v>
                </c:pt>
                <c:pt idx="11554">
                  <c:v>1.2999999999999999E-4</c:v>
                </c:pt>
                <c:pt idx="11555">
                  <c:v>3.4000000000000002E-4</c:v>
                </c:pt>
                <c:pt idx="11556">
                  <c:v>5.5000000000000003E-4</c:v>
                </c:pt>
                <c:pt idx="11557">
                  <c:v>7.6000000000000004E-4</c:v>
                </c:pt>
                <c:pt idx="11558">
                  <c:v>1.0200000000000001E-3</c:v>
                </c:pt>
                <c:pt idx="11559">
                  <c:v>1.1299999999999999E-3</c:v>
                </c:pt>
                <c:pt idx="11560">
                  <c:v>1.4400000000000001E-3</c:v>
                </c:pt>
                <c:pt idx="11561">
                  <c:v>1.5499999999999999E-3</c:v>
                </c:pt>
                <c:pt idx="11562">
                  <c:v>1.8699999999999999E-3</c:v>
                </c:pt>
                <c:pt idx="11563">
                  <c:v>2.1299999999999999E-3</c:v>
                </c:pt>
                <c:pt idx="11564">
                  <c:v>2.3900000000000002E-3</c:v>
                </c:pt>
                <c:pt idx="11565">
                  <c:v>2.5500000000000002E-3</c:v>
                </c:pt>
                <c:pt idx="11566">
                  <c:v>2.81E-3</c:v>
                </c:pt>
                <c:pt idx="11567">
                  <c:v>2.97E-3</c:v>
                </c:pt>
                <c:pt idx="11568">
                  <c:v>3.1800000000000001E-3</c:v>
                </c:pt>
                <c:pt idx="11569">
                  <c:v>3.4499999999999999E-3</c:v>
                </c:pt>
                <c:pt idx="11570">
                  <c:v>3.7599999999999999E-3</c:v>
                </c:pt>
                <c:pt idx="11571">
                  <c:v>3.9199999999999999E-3</c:v>
                </c:pt>
                <c:pt idx="11572">
                  <c:v>4.2399999999999998E-3</c:v>
                </c:pt>
                <c:pt idx="11573">
                  <c:v>4.4000000000000003E-3</c:v>
                </c:pt>
                <c:pt idx="11574">
                  <c:v>4.6600000000000001E-3</c:v>
                </c:pt>
                <c:pt idx="11575">
                  <c:v>4.8199999999999996E-3</c:v>
                </c:pt>
                <c:pt idx="11576">
                  <c:v>5.0800000000000003E-3</c:v>
                </c:pt>
                <c:pt idx="11577">
                  <c:v>5.2399999999999999E-3</c:v>
                </c:pt>
                <c:pt idx="11578">
                  <c:v>5.4000000000000003E-3</c:v>
                </c:pt>
                <c:pt idx="11579">
                  <c:v>5.6600000000000001E-3</c:v>
                </c:pt>
                <c:pt idx="11580">
                  <c:v>5.8199999999999997E-3</c:v>
                </c:pt>
                <c:pt idx="11581">
                  <c:v>5.9199999999999999E-3</c:v>
                </c:pt>
                <c:pt idx="11582">
                  <c:v>6.0299999999999998E-3</c:v>
                </c:pt>
                <c:pt idx="11583">
                  <c:v>6.13E-3</c:v>
                </c:pt>
                <c:pt idx="11584">
                  <c:v>6.2399999999999999E-3</c:v>
                </c:pt>
                <c:pt idx="11585">
                  <c:v>6.2899999999999996E-3</c:v>
                </c:pt>
                <c:pt idx="11586">
                  <c:v>6.45E-3</c:v>
                </c:pt>
                <c:pt idx="11587">
                  <c:v>6.2899999999999996E-3</c:v>
                </c:pt>
                <c:pt idx="11588">
                  <c:v>6.3499999999999997E-3</c:v>
                </c:pt>
                <c:pt idx="11589">
                  <c:v>6.2899999999999996E-3</c:v>
                </c:pt>
                <c:pt idx="11590">
                  <c:v>6.2899999999999996E-3</c:v>
                </c:pt>
                <c:pt idx="11591">
                  <c:v>6.2399999999999999E-3</c:v>
                </c:pt>
                <c:pt idx="11592">
                  <c:v>6.2399999999999999E-3</c:v>
                </c:pt>
                <c:pt idx="11593">
                  <c:v>6.0800000000000003E-3</c:v>
                </c:pt>
                <c:pt idx="11594">
                  <c:v>6.0299999999999998E-3</c:v>
                </c:pt>
                <c:pt idx="11595">
                  <c:v>5.9800000000000001E-3</c:v>
                </c:pt>
                <c:pt idx="11596">
                  <c:v>5.8700000000000002E-3</c:v>
                </c:pt>
                <c:pt idx="11597">
                  <c:v>5.6100000000000004E-3</c:v>
                </c:pt>
                <c:pt idx="11598">
                  <c:v>5.5500000000000002E-3</c:v>
                </c:pt>
                <c:pt idx="11599">
                  <c:v>5.1900000000000002E-3</c:v>
                </c:pt>
                <c:pt idx="11600">
                  <c:v>5.0299999999999997E-3</c:v>
                </c:pt>
                <c:pt idx="11601">
                  <c:v>4.8700000000000002E-3</c:v>
                </c:pt>
                <c:pt idx="11602">
                  <c:v>4.7099999999999998E-3</c:v>
                </c:pt>
                <c:pt idx="11603">
                  <c:v>4.4000000000000003E-3</c:v>
                </c:pt>
                <c:pt idx="11604">
                  <c:v>4.2900000000000004E-3</c:v>
                </c:pt>
                <c:pt idx="11605">
                  <c:v>3.9699999999999996E-3</c:v>
                </c:pt>
                <c:pt idx="11606">
                  <c:v>3.7100000000000002E-3</c:v>
                </c:pt>
                <c:pt idx="11607">
                  <c:v>3.5000000000000001E-3</c:v>
                </c:pt>
                <c:pt idx="11608">
                  <c:v>3.29E-3</c:v>
                </c:pt>
                <c:pt idx="11609">
                  <c:v>3.0300000000000001E-3</c:v>
                </c:pt>
                <c:pt idx="11610">
                  <c:v>2.81E-3</c:v>
                </c:pt>
                <c:pt idx="11611">
                  <c:v>2.5500000000000002E-3</c:v>
                </c:pt>
                <c:pt idx="11612">
                  <c:v>2.3400000000000001E-3</c:v>
                </c:pt>
                <c:pt idx="11613">
                  <c:v>2.0799999999999998E-3</c:v>
                </c:pt>
                <c:pt idx="11614">
                  <c:v>1.97E-3</c:v>
                </c:pt>
                <c:pt idx="11615">
                  <c:v>1.66E-3</c:v>
                </c:pt>
                <c:pt idx="11616">
                  <c:v>1.4400000000000001E-3</c:v>
                </c:pt>
                <c:pt idx="11617">
                  <c:v>1.23E-3</c:v>
                </c:pt>
                <c:pt idx="11618">
                  <c:v>1.1299999999999999E-3</c:v>
                </c:pt>
                <c:pt idx="11619">
                  <c:v>9.2000000000000003E-4</c:v>
                </c:pt>
                <c:pt idx="11620">
                  <c:v>8.0999999999999996E-4</c:v>
                </c:pt>
                <c:pt idx="11621">
                  <c:v>6.4999999999999997E-4</c:v>
                </c:pt>
                <c:pt idx="11622">
                  <c:v>5.5000000000000003E-4</c:v>
                </c:pt>
                <c:pt idx="11623">
                  <c:v>3.8999999999999999E-4</c:v>
                </c:pt>
                <c:pt idx="11624">
                  <c:v>3.8999999999999999E-4</c:v>
                </c:pt>
                <c:pt idx="11625">
                  <c:v>3.4000000000000002E-4</c:v>
                </c:pt>
                <c:pt idx="11626">
                  <c:v>2.3000000000000001E-4</c:v>
                </c:pt>
                <c:pt idx="11627">
                  <c:v>1.8000000000000001E-4</c:v>
                </c:pt>
                <c:pt idx="11628">
                  <c:v>2.9E-4</c:v>
                </c:pt>
                <c:pt idx="11629">
                  <c:v>1.8000000000000001E-4</c:v>
                </c:pt>
                <c:pt idx="11630">
                  <c:v>2.3000000000000001E-4</c:v>
                </c:pt>
                <c:pt idx="11631">
                  <c:v>2.9E-4</c:v>
                </c:pt>
                <c:pt idx="11632">
                  <c:v>3.4000000000000002E-4</c:v>
                </c:pt>
                <c:pt idx="11633">
                  <c:v>3.4000000000000002E-4</c:v>
                </c:pt>
                <c:pt idx="11634">
                  <c:v>5.5000000000000003E-4</c:v>
                </c:pt>
                <c:pt idx="11635">
                  <c:v>5.5000000000000003E-4</c:v>
                </c:pt>
                <c:pt idx="11636">
                  <c:v>7.1000000000000002E-4</c:v>
                </c:pt>
                <c:pt idx="11637">
                  <c:v>7.6000000000000004E-4</c:v>
                </c:pt>
                <c:pt idx="11638">
                  <c:v>9.7000000000000005E-4</c:v>
                </c:pt>
                <c:pt idx="11639">
                  <c:v>1.08E-3</c:v>
                </c:pt>
                <c:pt idx="11640">
                  <c:v>1.2899999999999999E-3</c:v>
                </c:pt>
                <c:pt idx="11641">
                  <c:v>1.4400000000000001E-3</c:v>
                </c:pt>
                <c:pt idx="11642">
                  <c:v>1.5499999999999999E-3</c:v>
                </c:pt>
                <c:pt idx="11643">
                  <c:v>1.81E-3</c:v>
                </c:pt>
                <c:pt idx="11644">
                  <c:v>1.97E-3</c:v>
                </c:pt>
                <c:pt idx="11645">
                  <c:v>2.1800000000000001E-3</c:v>
                </c:pt>
                <c:pt idx="11646">
                  <c:v>2.3400000000000001E-3</c:v>
                </c:pt>
                <c:pt idx="11647">
                  <c:v>2.5500000000000002E-3</c:v>
                </c:pt>
                <c:pt idx="11648">
                  <c:v>2.7599999999999999E-3</c:v>
                </c:pt>
                <c:pt idx="11649">
                  <c:v>2.97E-3</c:v>
                </c:pt>
                <c:pt idx="11650">
                  <c:v>3.13E-3</c:v>
                </c:pt>
                <c:pt idx="11651">
                  <c:v>3.29E-3</c:v>
                </c:pt>
                <c:pt idx="11652">
                  <c:v>3.4499999999999999E-3</c:v>
                </c:pt>
                <c:pt idx="11653">
                  <c:v>3.7100000000000002E-3</c:v>
                </c:pt>
                <c:pt idx="11654">
                  <c:v>3.8700000000000002E-3</c:v>
                </c:pt>
                <c:pt idx="11655">
                  <c:v>4.0800000000000003E-3</c:v>
                </c:pt>
                <c:pt idx="11656">
                  <c:v>4.3400000000000001E-3</c:v>
                </c:pt>
                <c:pt idx="11657">
                  <c:v>4.6100000000000004E-3</c:v>
                </c:pt>
                <c:pt idx="11658">
                  <c:v>4.8199999999999996E-3</c:v>
                </c:pt>
                <c:pt idx="11659">
                  <c:v>5.13E-3</c:v>
                </c:pt>
                <c:pt idx="11660">
                  <c:v>5.4000000000000003E-3</c:v>
                </c:pt>
                <c:pt idx="11661">
                  <c:v>5.6600000000000001E-3</c:v>
                </c:pt>
                <c:pt idx="11662">
                  <c:v>5.8700000000000002E-3</c:v>
                </c:pt>
                <c:pt idx="11663">
                  <c:v>6.13E-3</c:v>
                </c:pt>
                <c:pt idx="11664">
                  <c:v>6.4000000000000003E-3</c:v>
                </c:pt>
                <c:pt idx="11665">
                  <c:v>6.7099999999999998E-3</c:v>
                </c:pt>
                <c:pt idx="11666">
                  <c:v>6.9800000000000001E-3</c:v>
                </c:pt>
                <c:pt idx="11667">
                  <c:v>7.2899999999999996E-3</c:v>
                </c:pt>
                <c:pt idx="11668">
                  <c:v>7.6099999999999996E-3</c:v>
                </c:pt>
                <c:pt idx="11669">
                  <c:v>7.77E-3</c:v>
                </c:pt>
                <c:pt idx="11670">
                  <c:v>8.0800000000000004E-3</c:v>
                </c:pt>
                <c:pt idx="11671">
                  <c:v>8.3499999999999998E-3</c:v>
                </c:pt>
                <c:pt idx="11672">
                  <c:v>8.7200000000000003E-3</c:v>
                </c:pt>
                <c:pt idx="11673">
                  <c:v>9.0299999999999998E-3</c:v>
                </c:pt>
                <c:pt idx="11674">
                  <c:v>9.2999999999999992E-3</c:v>
                </c:pt>
                <c:pt idx="11675">
                  <c:v>9.5600000000000008E-3</c:v>
                </c:pt>
                <c:pt idx="11676">
                  <c:v>9.8799999999999999E-3</c:v>
                </c:pt>
                <c:pt idx="11677">
                  <c:v>1.014E-2</c:v>
                </c:pt>
                <c:pt idx="11678">
                  <c:v>1.04E-2</c:v>
                </c:pt>
                <c:pt idx="11679">
                  <c:v>1.061E-2</c:v>
                </c:pt>
                <c:pt idx="11680">
                  <c:v>1.082E-2</c:v>
                </c:pt>
                <c:pt idx="11681">
                  <c:v>1.1140000000000001E-2</c:v>
                </c:pt>
                <c:pt idx="11682">
                  <c:v>1.14E-2</c:v>
                </c:pt>
                <c:pt idx="11683">
                  <c:v>1.1610000000000001E-2</c:v>
                </c:pt>
                <c:pt idx="11684">
                  <c:v>1.183E-2</c:v>
                </c:pt>
                <c:pt idx="11685">
                  <c:v>1.204E-2</c:v>
                </c:pt>
                <c:pt idx="11686">
                  <c:v>1.225E-2</c:v>
                </c:pt>
                <c:pt idx="11687">
                  <c:v>1.251E-2</c:v>
                </c:pt>
                <c:pt idx="11688">
                  <c:v>1.2829999999999999E-2</c:v>
                </c:pt>
                <c:pt idx="11689">
                  <c:v>1.3089999999999999E-2</c:v>
                </c:pt>
                <c:pt idx="11690">
                  <c:v>1.3299999999999999E-2</c:v>
                </c:pt>
                <c:pt idx="11691">
                  <c:v>1.3509999999999999E-2</c:v>
                </c:pt>
                <c:pt idx="11692">
                  <c:v>1.388E-2</c:v>
                </c:pt>
                <c:pt idx="11693">
                  <c:v>1.414E-2</c:v>
                </c:pt>
                <c:pt idx="11694">
                  <c:v>1.435E-2</c:v>
                </c:pt>
                <c:pt idx="11695">
                  <c:v>1.457E-2</c:v>
                </c:pt>
                <c:pt idx="11696">
                  <c:v>1.4880000000000001E-2</c:v>
                </c:pt>
                <c:pt idx="11697">
                  <c:v>1.5140000000000001E-2</c:v>
                </c:pt>
                <c:pt idx="11698">
                  <c:v>1.541E-2</c:v>
                </c:pt>
                <c:pt idx="11699">
                  <c:v>1.583E-2</c:v>
                </c:pt>
                <c:pt idx="11700">
                  <c:v>1.5990000000000001E-2</c:v>
                </c:pt>
                <c:pt idx="11701">
                  <c:v>1.6199999999999999E-2</c:v>
                </c:pt>
                <c:pt idx="11702">
                  <c:v>1.6570000000000001E-2</c:v>
                </c:pt>
                <c:pt idx="11703">
                  <c:v>1.678E-2</c:v>
                </c:pt>
                <c:pt idx="11704">
                  <c:v>1.694E-2</c:v>
                </c:pt>
                <c:pt idx="11705">
                  <c:v>1.7149999999999999E-2</c:v>
                </c:pt>
                <c:pt idx="11706">
                  <c:v>1.7409999999999998E-2</c:v>
                </c:pt>
                <c:pt idx="11707">
                  <c:v>1.7520000000000001E-2</c:v>
                </c:pt>
                <c:pt idx="11708">
                  <c:v>1.762E-2</c:v>
                </c:pt>
                <c:pt idx="11709">
                  <c:v>1.7729999999999999E-2</c:v>
                </c:pt>
                <c:pt idx="11710">
                  <c:v>1.7780000000000001E-2</c:v>
                </c:pt>
                <c:pt idx="11711">
                  <c:v>1.7780000000000001E-2</c:v>
                </c:pt>
                <c:pt idx="11712">
                  <c:v>1.7729999999999999E-2</c:v>
                </c:pt>
                <c:pt idx="11713">
                  <c:v>1.7569999999999999E-2</c:v>
                </c:pt>
                <c:pt idx="11714">
                  <c:v>1.7569999999999999E-2</c:v>
                </c:pt>
                <c:pt idx="11715">
                  <c:v>1.7309999999999999E-2</c:v>
                </c:pt>
                <c:pt idx="11716">
                  <c:v>1.7250000000000001E-2</c:v>
                </c:pt>
                <c:pt idx="11717">
                  <c:v>1.6879999999999999E-2</c:v>
                </c:pt>
                <c:pt idx="11718">
                  <c:v>1.6570000000000001E-2</c:v>
                </c:pt>
                <c:pt idx="11719">
                  <c:v>1.6199999999999999E-2</c:v>
                </c:pt>
                <c:pt idx="11720">
                  <c:v>1.5939999999999999E-2</c:v>
                </c:pt>
                <c:pt idx="11721">
                  <c:v>1.546E-2</c:v>
                </c:pt>
                <c:pt idx="11722">
                  <c:v>1.504E-2</c:v>
                </c:pt>
                <c:pt idx="11723">
                  <c:v>1.4619999999999999E-2</c:v>
                </c:pt>
                <c:pt idx="11724">
                  <c:v>1.4200000000000001E-2</c:v>
                </c:pt>
                <c:pt idx="11725">
                  <c:v>1.372E-2</c:v>
                </c:pt>
                <c:pt idx="11726">
                  <c:v>1.3350000000000001E-2</c:v>
                </c:pt>
                <c:pt idx="11727">
                  <c:v>1.2829999999999999E-2</c:v>
                </c:pt>
                <c:pt idx="11728">
                  <c:v>1.2460000000000001E-2</c:v>
                </c:pt>
                <c:pt idx="11729">
                  <c:v>1.204E-2</c:v>
                </c:pt>
                <c:pt idx="11730">
                  <c:v>1.183E-2</c:v>
                </c:pt>
                <c:pt idx="11731">
                  <c:v>1.146E-2</c:v>
                </c:pt>
                <c:pt idx="11732">
                  <c:v>1.1140000000000001E-2</c:v>
                </c:pt>
                <c:pt idx="11733">
                  <c:v>1.103E-2</c:v>
                </c:pt>
                <c:pt idx="11734">
                  <c:v>1.0880000000000001E-2</c:v>
                </c:pt>
                <c:pt idx="11735">
                  <c:v>1.077E-2</c:v>
                </c:pt>
                <c:pt idx="11736">
                  <c:v>1.082E-2</c:v>
                </c:pt>
                <c:pt idx="11737">
                  <c:v>1.072E-2</c:v>
                </c:pt>
                <c:pt idx="11738">
                  <c:v>1.082E-2</c:v>
                </c:pt>
                <c:pt idx="11739">
                  <c:v>1.103E-2</c:v>
                </c:pt>
                <c:pt idx="11740">
                  <c:v>1.1299999999999999E-2</c:v>
                </c:pt>
                <c:pt idx="11741">
                  <c:v>1.1610000000000001E-2</c:v>
                </c:pt>
                <c:pt idx="11742">
                  <c:v>1.193E-2</c:v>
                </c:pt>
                <c:pt idx="11743">
                  <c:v>1.23E-2</c:v>
                </c:pt>
                <c:pt idx="11744">
                  <c:v>1.2670000000000001E-2</c:v>
                </c:pt>
                <c:pt idx="11745">
                  <c:v>1.3140000000000001E-2</c:v>
                </c:pt>
                <c:pt idx="11746">
                  <c:v>1.367E-2</c:v>
                </c:pt>
                <c:pt idx="11747">
                  <c:v>1.414E-2</c:v>
                </c:pt>
                <c:pt idx="11748">
                  <c:v>1.4619999999999999E-2</c:v>
                </c:pt>
                <c:pt idx="11749">
                  <c:v>1.52E-2</c:v>
                </c:pt>
                <c:pt idx="11750">
                  <c:v>1.583E-2</c:v>
                </c:pt>
                <c:pt idx="11751">
                  <c:v>1.636E-2</c:v>
                </c:pt>
                <c:pt idx="11752">
                  <c:v>1.694E-2</c:v>
                </c:pt>
                <c:pt idx="11753">
                  <c:v>1.7520000000000001E-2</c:v>
                </c:pt>
                <c:pt idx="11754">
                  <c:v>1.7989999999999999E-2</c:v>
                </c:pt>
                <c:pt idx="11755">
                  <c:v>1.8620000000000001E-2</c:v>
                </c:pt>
                <c:pt idx="11756">
                  <c:v>1.899E-2</c:v>
                </c:pt>
                <c:pt idx="11757">
                  <c:v>1.941E-2</c:v>
                </c:pt>
                <c:pt idx="11758">
                  <c:v>1.9779999999999999E-2</c:v>
                </c:pt>
                <c:pt idx="11759">
                  <c:v>2.0150000000000001E-2</c:v>
                </c:pt>
                <c:pt idx="11760">
                  <c:v>2.036E-2</c:v>
                </c:pt>
                <c:pt idx="11761">
                  <c:v>2.0619999999999999E-2</c:v>
                </c:pt>
                <c:pt idx="11762">
                  <c:v>2.0840000000000001E-2</c:v>
                </c:pt>
                <c:pt idx="11763">
                  <c:v>2.1049999999999999E-2</c:v>
                </c:pt>
                <c:pt idx="11764">
                  <c:v>2.1149999999999999E-2</c:v>
                </c:pt>
                <c:pt idx="11765">
                  <c:v>2.1360000000000001E-2</c:v>
                </c:pt>
                <c:pt idx="11766">
                  <c:v>2.1360000000000001E-2</c:v>
                </c:pt>
                <c:pt idx="11767">
                  <c:v>2.1420000000000002E-2</c:v>
                </c:pt>
                <c:pt idx="11768">
                  <c:v>2.147E-2</c:v>
                </c:pt>
                <c:pt idx="11769">
                  <c:v>2.1420000000000002E-2</c:v>
                </c:pt>
                <c:pt idx="11770">
                  <c:v>2.147E-2</c:v>
                </c:pt>
                <c:pt idx="11771">
                  <c:v>2.1360000000000001E-2</c:v>
                </c:pt>
                <c:pt idx="11772">
                  <c:v>2.1360000000000001E-2</c:v>
                </c:pt>
                <c:pt idx="11773">
                  <c:v>2.1149999999999999E-2</c:v>
                </c:pt>
                <c:pt idx="11774">
                  <c:v>2.12E-2</c:v>
                </c:pt>
                <c:pt idx="11775">
                  <c:v>2.1100000000000001E-2</c:v>
                </c:pt>
                <c:pt idx="11776">
                  <c:v>2.0990000000000002E-2</c:v>
                </c:pt>
                <c:pt idx="11777">
                  <c:v>2.0889999999999999E-2</c:v>
                </c:pt>
                <c:pt idx="11778">
                  <c:v>2.094E-2</c:v>
                </c:pt>
                <c:pt idx="11779">
                  <c:v>2.0889999999999999E-2</c:v>
                </c:pt>
                <c:pt idx="11780">
                  <c:v>2.078E-2</c:v>
                </c:pt>
                <c:pt idx="11781">
                  <c:v>2.078E-2</c:v>
                </c:pt>
                <c:pt idx="11782">
                  <c:v>2.0729999999999998E-2</c:v>
                </c:pt>
                <c:pt idx="11783">
                  <c:v>2.0729999999999998E-2</c:v>
                </c:pt>
                <c:pt idx="11784">
                  <c:v>2.078E-2</c:v>
                </c:pt>
                <c:pt idx="11785">
                  <c:v>2.0729999999999998E-2</c:v>
                </c:pt>
                <c:pt idx="11786">
                  <c:v>2.0729999999999998E-2</c:v>
                </c:pt>
                <c:pt idx="11787">
                  <c:v>2.068E-2</c:v>
                </c:pt>
                <c:pt idx="11788">
                  <c:v>2.0729999999999998E-2</c:v>
                </c:pt>
                <c:pt idx="11789">
                  <c:v>2.0729999999999998E-2</c:v>
                </c:pt>
                <c:pt idx="11790">
                  <c:v>2.068E-2</c:v>
                </c:pt>
                <c:pt idx="11791">
                  <c:v>2.0570000000000001E-2</c:v>
                </c:pt>
                <c:pt idx="11792">
                  <c:v>2.0570000000000001E-2</c:v>
                </c:pt>
                <c:pt idx="11793">
                  <c:v>2.0619999999999999E-2</c:v>
                </c:pt>
                <c:pt idx="11794">
                  <c:v>2.0570000000000001E-2</c:v>
                </c:pt>
                <c:pt idx="11795">
                  <c:v>2.0410000000000001E-2</c:v>
                </c:pt>
                <c:pt idx="11796">
                  <c:v>2.036E-2</c:v>
                </c:pt>
                <c:pt idx="11797">
                  <c:v>2.0199999999999999E-2</c:v>
                </c:pt>
                <c:pt idx="11798">
                  <c:v>2.01E-2</c:v>
                </c:pt>
                <c:pt idx="11799">
                  <c:v>1.9890000000000001E-2</c:v>
                </c:pt>
                <c:pt idx="11800">
                  <c:v>1.9730000000000001E-2</c:v>
                </c:pt>
                <c:pt idx="11801">
                  <c:v>1.9519999999999999E-2</c:v>
                </c:pt>
                <c:pt idx="11802">
                  <c:v>1.941E-2</c:v>
                </c:pt>
                <c:pt idx="11803">
                  <c:v>1.9099999999999999E-2</c:v>
                </c:pt>
                <c:pt idx="11804">
                  <c:v>1.8939999999999999E-2</c:v>
                </c:pt>
                <c:pt idx="11805">
                  <c:v>1.8620000000000001E-2</c:v>
                </c:pt>
                <c:pt idx="11806">
                  <c:v>1.8409999999999999E-2</c:v>
                </c:pt>
                <c:pt idx="11807">
                  <c:v>1.8100000000000002E-2</c:v>
                </c:pt>
                <c:pt idx="11808">
                  <c:v>1.7829999999999999E-2</c:v>
                </c:pt>
                <c:pt idx="11809">
                  <c:v>1.7520000000000001E-2</c:v>
                </c:pt>
                <c:pt idx="11810">
                  <c:v>1.7309999999999999E-2</c:v>
                </c:pt>
                <c:pt idx="11811">
                  <c:v>1.6990000000000002E-2</c:v>
                </c:pt>
                <c:pt idx="11812">
                  <c:v>1.6729999999999998E-2</c:v>
                </c:pt>
                <c:pt idx="11813">
                  <c:v>1.636E-2</c:v>
                </c:pt>
                <c:pt idx="11814">
                  <c:v>1.6150000000000001E-2</c:v>
                </c:pt>
                <c:pt idx="11815">
                  <c:v>1.583E-2</c:v>
                </c:pt>
                <c:pt idx="11816">
                  <c:v>1.5570000000000001E-2</c:v>
                </c:pt>
                <c:pt idx="11817">
                  <c:v>1.525E-2</c:v>
                </c:pt>
                <c:pt idx="11818">
                  <c:v>1.4930000000000001E-2</c:v>
                </c:pt>
                <c:pt idx="11819">
                  <c:v>1.4670000000000001E-2</c:v>
                </c:pt>
                <c:pt idx="11820">
                  <c:v>1.4409999999999999E-2</c:v>
                </c:pt>
                <c:pt idx="11821">
                  <c:v>1.393E-2</c:v>
                </c:pt>
                <c:pt idx="11822">
                  <c:v>1.372E-2</c:v>
                </c:pt>
                <c:pt idx="11823">
                  <c:v>1.341E-2</c:v>
                </c:pt>
                <c:pt idx="11824">
                  <c:v>1.304E-2</c:v>
                </c:pt>
                <c:pt idx="11825">
                  <c:v>1.256E-2</c:v>
                </c:pt>
                <c:pt idx="11826">
                  <c:v>1.23E-2</c:v>
                </c:pt>
                <c:pt idx="11827">
                  <c:v>1.188E-2</c:v>
                </c:pt>
                <c:pt idx="11828">
                  <c:v>1.1509999999999999E-2</c:v>
                </c:pt>
                <c:pt idx="11829">
                  <c:v>1.1140000000000001E-2</c:v>
                </c:pt>
                <c:pt idx="11830">
                  <c:v>1.061E-2</c:v>
                </c:pt>
                <c:pt idx="11831">
                  <c:v>1.0189999999999999E-2</c:v>
                </c:pt>
                <c:pt idx="11832">
                  <c:v>9.8200000000000006E-3</c:v>
                </c:pt>
                <c:pt idx="11833">
                  <c:v>9.2999999999999992E-3</c:v>
                </c:pt>
                <c:pt idx="11834">
                  <c:v>8.8699999999999994E-3</c:v>
                </c:pt>
                <c:pt idx="11835">
                  <c:v>8.5100000000000002E-3</c:v>
                </c:pt>
                <c:pt idx="11836">
                  <c:v>8.0800000000000004E-3</c:v>
                </c:pt>
                <c:pt idx="11837">
                  <c:v>7.6099999999999996E-3</c:v>
                </c:pt>
                <c:pt idx="11838">
                  <c:v>7.2899999999999996E-3</c:v>
                </c:pt>
                <c:pt idx="11839">
                  <c:v>6.8199999999999997E-3</c:v>
                </c:pt>
                <c:pt idx="11840">
                  <c:v>6.4000000000000003E-3</c:v>
                </c:pt>
                <c:pt idx="11841">
                  <c:v>6.13E-3</c:v>
                </c:pt>
                <c:pt idx="11842">
                  <c:v>5.8700000000000002E-3</c:v>
                </c:pt>
                <c:pt idx="11843">
                  <c:v>5.6100000000000004E-3</c:v>
                </c:pt>
                <c:pt idx="11844">
                  <c:v>5.4000000000000003E-3</c:v>
                </c:pt>
                <c:pt idx="11845">
                  <c:v>5.2399999999999999E-3</c:v>
                </c:pt>
                <c:pt idx="11846">
                  <c:v>5.13E-3</c:v>
                </c:pt>
                <c:pt idx="11847">
                  <c:v>5.1900000000000002E-3</c:v>
                </c:pt>
                <c:pt idx="11848">
                  <c:v>5.2399999999999999E-3</c:v>
                </c:pt>
                <c:pt idx="11849">
                  <c:v>5.2900000000000004E-3</c:v>
                </c:pt>
                <c:pt idx="11850">
                  <c:v>5.5500000000000002E-3</c:v>
                </c:pt>
                <c:pt idx="11851">
                  <c:v>5.8700000000000002E-3</c:v>
                </c:pt>
                <c:pt idx="11852">
                  <c:v>6.1900000000000002E-3</c:v>
                </c:pt>
                <c:pt idx="11853">
                  <c:v>6.6100000000000004E-3</c:v>
                </c:pt>
                <c:pt idx="11854">
                  <c:v>7.0800000000000004E-3</c:v>
                </c:pt>
                <c:pt idx="11855">
                  <c:v>7.6099999999999996E-3</c:v>
                </c:pt>
                <c:pt idx="11856">
                  <c:v>8.1899999999999994E-3</c:v>
                </c:pt>
                <c:pt idx="11857">
                  <c:v>8.8699999999999994E-3</c:v>
                </c:pt>
                <c:pt idx="11858">
                  <c:v>9.6100000000000005E-3</c:v>
                </c:pt>
                <c:pt idx="11859">
                  <c:v>1.035E-2</c:v>
                </c:pt>
                <c:pt idx="11860">
                  <c:v>1.1089999999999999E-2</c:v>
                </c:pt>
                <c:pt idx="11861">
                  <c:v>1.188E-2</c:v>
                </c:pt>
                <c:pt idx="11862">
                  <c:v>1.2619999999999999E-2</c:v>
                </c:pt>
                <c:pt idx="11863">
                  <c:v>1.346E-2</c:v>
                </c:pt>
                <c:pt idx="11864">
                  <c:v>1.43E-2</c:v>
                </c:pt>
                <c:pt idx="11865">
                  <c:v>1.499E-2</c:v>
                </c:pt>
                <c:pt idx="11866">
                  <c:v>1.5779999999999999E-2</c:v>
                </c:pt>
                <c:pt idx="11867">
                  <c:v>1.636E-2</c:v>
                </c:pt>
                <c:pt idx="11868">
                  <c:v>1.7090000000000001E-2</c:v>
                </c:pt>
                <c:pt idx="11869">
                  <c:v>1.7520000000000001E-2</c:v>
                </c:pt>
                <c:pt idx="11870">
                  <c:v>1.8200000000000001E-2</c:v>
                </c:pt>
                <c:pt idx="11871">
                  <c:v>1.8519999999999998E-2</c:v>
                </c:pt>
                <c:pt idx="11872">
                  <c:v>1.883E-2</c:v>
                </c:pt>
                <c:pt idx="11873">
                  <c:v>1.925E-2</c:v>
                </c:pt>
                <c:pt idx="11874">
                  <c:v>1.9359999999999999E-2</c:v>
                </c:pt>
                <c:pt idx="11875">
                  <c:v>1.9359999999999999E-2</c:v>
                </c:pt>
                <c:pt idx="11876">
                  <c:v>1.941E-2</c:v>
                </c:pt>
                <c:pt idx="11877">
                  <c:v>1.9310000000000001E-2</c:v>
                </c:pt>
                <c:pt idx="11878">
                  <c:v>1.9099999999999999E-2</c:v>
                </c:pt>
                <c:pt idx="11879">
                  <c:v>1.8679999999999999E-2</c:v>
                </c:pt>
                <c:pt idx="11880">
                  <c:v>1.831E-2</c:v>
                </c:pt>
                <c:pt idx="11881">
                  <c:v>1.7829999999999999E-2</c:v>
                </c:pt>
                <c:pt idx="11882">
                  <c:v>1.7250000000000001E-2</c:v>
                </c:pt>
                <c:pt idx="11883">
                  <c:v>1.6619999999999999E-2</c:v>
                </c:pt>
                <c:pt idx="11884">
                  <c:v>1.5879999999999998E-2</c:v>
                </c:pt>
                <c:pt idx="11885">
                  <c:v>1.5140000000000001E-2</c:v>
                </c:pt>
                <c:pt idx="11886">
                  <c:v>1.4460000000000001E-2</c:v>
                </c:pt>
                <c:pt idx="11887">
                  <c:v>1.362E-2</c:v>
                </c:pt>
                <c:pt idx="11888">
                  <c:v>1.277E-2</c:v>
                </c:pt>
                <c:pt idx="11889">
                  <c:v>1.1979999999999999E-2</c:v>
                </c:pt>
                <c:pt idx="11890">
                  <c:v>1.119E-2</c:v>
                </c:pt>
                <c:pt idx="11891">
                  <c:v>1.035E-2</c:v>
                </c:pt>
                <c:pt idx="11892">
                  <c:v>9.5600000000000008E-3</c:v>
                </c:pt>
                <c:pt idx="11893">
                  <c:v>8.77E-3</c:v>
                </c:pt>
                <c:pt idx="11894">
                  <c:v>8.0800000000000004E-3</c:v>
                </c:pt>
                <c:pt idx="11895">
                  <c:v>7.4000000000000003E-3</c:v>
                </c:pt>
                <c:pt idx="11896">
                  <c:v>6.8700000000000002E-3</c:v>
                </c:pt>
                <c:pt idx="11897">
                  <c:v>6.2399999999999999E-3</c:v>
                </c:pt>
                <c:pt idx="11898">
                  <c:v>5.8700000000000002E-3</c:v>
                </c:pt>
                <c:pt idx="11899">
                  <c:v>5.45E-3</c:v>
                </c:pt>
                <c:pt idx="11900">
                  <c:v>5.13E-3</c:v>
                </c:pt>
                <c:pt idx="11901">
                  <c:v>4.9199999999999999E-3</c:v>
                </c:pt>
                <c:pt idx="11902">
                  <c:v>4.8700000000000002E-3</c:v>
                </c:pt>
                <c:pt idx="11903">
                  <c:v>4.7600000000000003E-3</c:v>
                </c:pt>
                <c:pt idx="11904">
                  <c:v>4.8700000000000002E-3</c:v>
                </c:pt>
                <c:pt idx="11905">
                  <c:v>5.0299999999999997E-3</c:v>
                </c:pt>
                <c:pt idx="11906">
                  <c:v>5.2399999999999999E-3</c:v>
                </c:pt>
                <c:pt idx="11907">
                  <c:v>5.45E-3</c:v>
                </c:pt>
                <c:pt idx="11908">
                  <c:v>5.8700000000000002E-3</c:v>
                </c:pt>
                <c:pt idx="11909">
                  <c:v>6.2399999999999999E-3</c:v>
                </c:pt>
                <c:pt idx="11910">
                  <c:v>6.7099999999999998E-3</c:v>
                </c:pt>
                <c:pt idx="11911">
                  <c:v>7.1399999999999996E-3</c:v>
                </c:pt>
                <c:pt idx="11912">
                  <c:v>7.8200000000000006E-3</c:v>
                </c:pt>
                <c:pt idx="11913">
                  <c:v>8.2900000000000005E-3</c:v>
                </c:pt>
                <c:pt idx="11914">
                  <c:v>8.9800000000000001E-3</c:v>
                </c:pt>
                <c:pt idx="11915">
                  <c:v>9.5099999999999994E-3</c:v>
                </c:pt>
                <c:pt idx="11916">
                  <c:v>1.03E-2</c:v>
                </c:pt>
                <c:pt idx="11917">
                  <c:v>1.093E-2</c:v>
                </c:pt>
                <c:pt idx="11918">
                  <c:v>1.1610000000000001E-2</c:v>
                </c:pt>
                <c:pt idx="11919">
                  <c:v>1.225E-2</c:v>
                </c:pt>
                <c:pt idx="11920">
                  <c:v>1.2880000000000001E-2</c:v>
                </c:pt>
                <c:pt idx="11921">
                  <c:v>1.346E-2</c:v>
                </c:pt>
                <c:pt idx="11922">
                  <c:v>1.404E-2</c:v>
                </c:pt>
                <c:pt idx="11923">
                  <c:v>1.451E-2</c:v>
                </c:pt>
                <c:pt idx="11924">
                  <c:v>1.5140000000000001E-2</c:v>
                </c:pt>
                <c:pt idx="11925">
                  <c:v>1.567E-2</c:v>
                </c:pt>
                <c:pt idx="11926">
                  <c:v>1.6039999999999999E-2</c:v>
                </c:pt>
                <c:pt idx="11927">
                  <c:v>1.6459999999999999E-2</c:v>
                </c:pt>
                <c:pt idx="11928">
                  <c:v>1.6830000000000001E-2</c:v>
                </c:pt>
                <c:pt idx="11929">
                  <c:v>1.7250000000000001E-2</c:v>
                </c:pt>
                <c:pt idx="11930">
                  <c:v>1.7569999999999999E-2</c:v>
                </c:pt>
                <c:pt idx="11931">
                  <c:v>1.7940000000000001E-2</c:v>
                </c:pt>
                <c:pt idx="11932">
                  <c:v>1.8200000000000001E-2</c:v>
                </c:pt>
                <c:pt idx="11933">
                  <c:v>1.8460000000000001E-2</c:v>
                </c:pt>
                <c:pt idx="11934">
                  <c:v>1.8679999999999999E-2</c:v>
                </c:pt>
                <c:pt idx="11935">
                  <c:v>1.883E-2</c:v>
                </c:pt>
                <c:pt idx="11936">
                  <c:v>1.9040000000000001E-2</c:v>
                </c:pt>
                <c:pt idx="11937">
                  <c:v>1.925E-2</c:v>
                </c:pt>
                <c:pt idx="11938">
                  <c:v>1.941E-2</c:v>
                </c:pt>
                <c:pt idx="11939">
                  <c:v>1.9570000000000001E-2</c:v>
                </c:pt>
                <c:pt idx="11940">
                  <c:v>1.9779999999999999E-2</c:v>
                </c:pt>
                <c:pt idx="11941">
                  <c:v>1.983E-2</c:v>
                </c:pt>
                <c:pt idx="11942">
                  <c:v>1.9990000000000001E-2</c:v>
                </c:pt>
                <c:pt idx="11943">
                  <c:v>2.0150000000000001E-2</c:v>
                </c:pt>
                <c:pt idx="11944">
                  <c:v>2.0310000000000002E-2</c:v>
                </c:pt>
                <c:pt idx="11945">
                  <c:v>2.026E-2</c:v>
                </c:pt>
                <c:pt idx="11946">
                  <c:v>2.0310000000000002E-2</c:v>
                </c:pt>
                <c:pt idx="11947">
                  <c:v>2.0410000000000001E-2</c:v>
                </c:pt>
                <c:pt idx="11948">
                  <c:v>2.0469999999999999E-2</c:v>
                </c:pt>
                <c:pt idx="11949">
                  <c:v>2.052E-2</c:v>
                </c:pt>
                <c:pt idx="11950">
                  <c:v>2.052E-2</c:v>
                </c:pt>
                <c:pt idx="11951">
                  <c:v>2.052E-2</c:v>
                </c:pt>
                <c:pt idx="11952">
                  <c:v>2.0310000000000002E-2</c:v>
                </c:pt>
                <c:pt idx="11953">
                  <c:v>2.0310000000000002E-2</c:v>
                </c:pt>
                <c:pt idx="11954">
                  <c:v>2.036E-2</c:v>
                </c:pt>
                <c:pt idx="11955">
                  <c:v>2.0150000000000001E-2</c:v>
                </c:pt>
                <c:pt idx="11956">
                  <c:v>2.0049999999999998E-2</c:v>
                </c:pt>
                <c:pt idx="11957">
                  <c:v>1.983E-2</c:v>
                </c:pt>
                <c:pt idx="11958">
                  <c:v>1.9570000000000001E-2</c:v>
                </c:pt>
                <c:pt idx="11959">
                  <c:v>1.925E-2</c:v>
                </c:pt>
                <c:pt idx="11960">
                  <c:v>1.9040000000000001E-2</c:v>
                </c:pt>
                <c:pt idx="11961">
                  <c:v>1.873E-2</c:v>
                </c:pt>
                <c:pt idx="11962">
                  <c:v>1.8360000000000001E-2</c:v>
                </c:pt>
                <c:pt idx="11963">
                  <c:v>1.7989999999999999E-2</c:v>
                </c:pt>
                <c:pt idx="11964">
                  <c:v>1.7670000000000002E-2</c:v>
                </c:pt>
                <c:pt idx="11965">
                  <c:v>1.72E-2</c:v>
                </c:pt>
                <c:pt idx="11966">
                  <c:v>1.678E-2</c:v>
                </c:pt>
                <c:pt idx="11967">
                  <c:v>1.6250000000000001E-2</c:v>
                </c:pt>
                <c:pt idx="11968">
                  <c:v>1.583E-2</c:v>
                </c:pt>
                <c:pt idx="11969">
                  <c:v>1.541E-2</c:v>
                </c:pt>
                <c:pt idx="11970">
                  <c:v>1.4880000000000001E-2</c:v>
                </c:pt>
                <c:pt idx="11971">
                  <c:v>1.4409999999999999E-2</c:v>
                </c:pt>
                <c:pt idx="11972">
                  <c:v>1.404E-2</c:v>
                </c:pt>
                <c:pt idx="11973">
                  <c:v>1.3559999999999999E-2</c:v>
                </c:pt>
                <c:pt idx="11974">
                  <c:v>1.3089999999999999E-2</c:v>
                </c:pt>
                <c:pt idx="11975">
                  <c:v>1.272E-2</c:v>
                </c:pt>
                <c:pt idx="11976">
                  <c:v>1.251E-2</c:v>
                </c:pt>
                <c:pt idx="11977">
                  <c:v>1.214E-2</c:v>
                </c:pt>
                <c:pt idx="11978">
                  <c:v>1.188E-2</c:v>
                </c:pt>
                <c:pt idx="11979">
                  <c:v>1.1610000000000001E-2</c:v>
                </c:pt>
                <c:pt idx="11980">
                  <c:v>1.1509999999999999E-2</c:v>
                </c:pt>
                <c:pt idx="11981">
                  <c:v>1.14E-2</c:v>
                </c:pt>
                <c:pt idx="11982">
                  <c:v>1.14E-2</c:v>
                </c:pt>
                <c:pt idx="11983">
                  <c:v>1.14E-2</c:v>
                </c:pt>
                <c:pt idx="11984">
                  <c:v>1.1299999999999999E-2</c:v>
                </c:pt>
                <c:pt idx="11985">
                  <c:v>1.14E-2</c:v>
                </c:pt>
                <c:pt idx="11986">
                  <c:v>1.1610000000000001E-2</c:v>
                </c:pt>
                <c:pt idx="11987">
                  <c:v>1.1769999999999999E-2</c:v>
                </c:pt>
                <c:pt idx="11988">
                  <c:v>1.1979999999999999E-2</c:v>
                </c:pt>
                <c:pt idx="11989">
                  <c:v>1.2189999999999999E-2</c:v>
                </c:pt>
                <c:pt idx="11990">
                  <c:v>1.24E-2</c:v>
                </c:pt>
                <c:pt idx="11991">
                  <c:v>1.272E-2</c:v>
                </c:pt>
                <c:pt idx="11992">
                  <c:v>1.3089999999999999E-2</c:v>
                </c:pt>
                <c:pt idx="11993">
                  <c:v>1.3299999999999999E-2</c:v>
                </c:pt>
                <c:pt idx="11994">
                  <c:v>1.367E-2</c:v>
                </c:pt>
                <c:pt idx="11995">
                  <c:v>1.404E-2</c:v>
                </c:pt>
                <c:pt idx="11996">
                  <c:v>1.4409999999999999E-2</c:v>
                </c:pt>
                <c:pt idx="11997">
                  <c:v>1.472E-2</c:v>
                </c:pt>
                <c:pt idx="11998">
                  <c:v>1.504E-2</c:v>
                </c:pt>
                <c:pt idx="11999">
                  <c:v>1.536E-2</c:v>
                </c:pt>
                <c:pt idx="12000">
                  <c:v>1.562E-2</c:v>
                </c:pt>
                <c:pt idx="12001">
                  <c:v>1.5990000000000001E-2</c:v>
                </c:pt>
                <c:pt idx="12002">
                  <c:v>1.6199999999999999E-2</c:v>
                </c:pt>
                <c:pt idx="12003">
                  <c:v>1.6459999999999999E-2</c:v>
                </c:pt>
                <c:pt idx="12004">
                  <c:v>1.6619999999999999E-2</c:v>
                </c:pt>
                <c:pt idx="12005">
                  <c:v>1.6830000000000001E-2</c:v>
                </c:pt>
                <c:pt idx="12006">
                  <c:v>1.6990000000000002E-2</c:v>
                </c:pt>
                <c:pt idx="12007">
                  <c:v>1.7309999999999999E-2</c:v>
                </c:pt>
                <c:pt idx="12008">
                  <c:v>1.7409999999999998E-2</c:v>
                </c:pt>
                <c:pt idx="12009">
                  <c:v>1.746E-2</c:v>
                </c:pt>
                <c:pt idx="12010">
                  <c:v>1.7569999999999999E-2</c:v>
                </c:pt>
                <c:pt idx="12011">
                  <c:v>1.7729999999999999E-2</c:v>
                </c:pt>
                <c:pt idx="12012">
                  <c:v>1.7780000000000001E-2</c:v>
                </c:pt>
                <c:pt idx="12013">
                  <c:v>1.7940000000000001E-2</c:v>
                </c:pt>
                <c:pt idx="12014">
                  <c:v>1.804E-2</c:v>
                </c:pt>
                <c:pt idx="12015">
                  <c:v>1.804E-2</c:v>
                </c:pt>
                <c:pt idx="12016">
                  <c:v>1.8200000000000001E-2</c:v>
                </c:pt>
                <c:pt idx="12017">
                  <c:v>1.8249999999999999E-2</c:v>
                </c:pt>
                <c:pt idx="12018">
                  <c:v>1.8409999999999999E-2</c:v>
                </c:pt>
                <c:pt idx="12019">
                  <c:v>1.8519999999999998E-2</c:v>
                </c:pt>
                <c:pt idx="12020">
                  <c:v>1.8620000000000001E-2</c:v>
                </c:pt>
                <c:pt idx="12021">
                  <c:v>1.8780000000000002E-2</c:v>
                </c:pt>
                <c:pt idx="12022">
                  <c:v>1.883E-2</c:v>
                </c:pt>
                <c:pt idx="12023">
                  <c:v>1.9040000000000001E-2</c:v>
                </c:pt>
                <c:pt idx="12024">
                  <c:v>1.925E-2</c:v>
                </c:pt>
                <c:pt idx="12025">
                  <c:v>1.9359999999999999E-2</c:v>
                </c:pt>
                <c:pt idx="12026">
                  <c:v>1.9519999999999999E-2</c:v>
                </c:pt>
                <c:pt idx="12027">
                  <c:v>1.968E-2</c:v>
                </c:pt>
                <c:pt idx="12028">
                  <c:v>1.983E-2</c:v>
                </c:pt>
                <c:pt idx="12029">
                  <c:v>1.9939999999999999E-2</c:v>
                </c:pt>
                <c:pt idx="12030">
                  <c:v>2.0049999999999998E-2</c:v>
                </c:pt>
                <c:pt idx="12031">
                  <c:v>2.0150000000000001E-2</c:v>
                </c:pt>
                <c:pt idx="12032">
                  <c:v>2.0199999999999999E-2</c:v>
                </c:pt>
                <c:pt idx="12033">
                  <c:v>2.036E-2</c:v>
                </c:pt>
                <c:pt idx="12034">
                  <c:v>2.0469999999999999E-2</c:v>
                </c:pt>
                <c:pt idx="12035">
                  <c:v>2.052E-2</c:v>
                </c:pt>
                <c:pt idx="12036">
                  <c:v>2.0570000000000001E-2</c:v>
                </c:pt>
                <c:pt idx="12037">
                  <c:v>2.052E-2</c:v>
                </c:pt>
                <c:pt idx="12038">
                  <c:v>2.052E-2</c:v>
                </c:pt>
                <c:pt idx="12039">
                  <c:v>2.0469999999999999E-2</c:v>
                </c:pt>
                <c:pt idx="12040">
                  <c:v>2.052E-2</c:v>
                </c:pt>
                <c:pt idx="12041">
                  <c:v>2.0410000000000001E-2</c:v>
                </c:pt>
                <c:pt idx="12042">
                  <c:v>2.0199999999999999E-2</c:v>
                </c:pt>
                <c:pt idx="12043">
                  <c:v>2.0049999999999998E-2</c:v>
                </c:pt>
                <c:pt idx="12044">
                  <c:v>1.9990000000000001E-2</c:v>
                </c:pt>
                <c:pt idx="12045">
                  <c:v>1.9730000000000001E-2</c:v>
                </c:pt>
                <c:pt idx="12046">
                  <c:v>1.941E-2</c:v>
                </c:pt>
                <c:pt idx="12047">
                  <c:v>1.9310000000000001E-2</c:v>
                </c:pt>
                <c:pt idx="12048">
                  <c:v>1.9040000000000001E-2</c:v>
                </c:pt>
                <c:pt idx="12049">
                  <c:v>1.883E-2</c:v>
                </c:pt>
                <c:pt idx="12050">
                  <c:v>1.857E-2</c:v>
                </c:pt>
                <c:pt idx="12051">
                  <c:v>1.831E-2</c:v>
                </c:pt>
                <c:pt idx="12052">
                  <c:v>1.8200000000000001E-2</c:v>
                </c:pt>
                <c:pt idx="12053">
                  <c:v>1.7989999999999999E-2</c:v>
                </c:pt>
                <c:pt idx="12054">
                  <c:v>1.7729999999999999E-2</c:v>
                </c:pt>
                <c:pt idx="12055">
                  <c:v>1.7569999999999999E-2</c:v>
                </c:pt>
                <c:pt idx="12056">
                  <c:v>1.746E-2</c:v>
                </c:pt>
                <c:pt idx="12057">
                  <c:v>1.7309999999999999E-2</c:v>
                </c:pt>
                <c:pt idx="12058">
                  <c:v>1.7250000000000001E-2</c:v>
                </c:pt>
                <c:pt idx="12059">
                  <c:v>1.7090000000000001E-2</c:v>
                </c:pt>
                <c:pt idx="12060">
                  <c:v>1.72E-2</c:v>
                </c:pt>
                <c:pt idx="12061">
                  <c:v>1.7149999999999999E-2</c:v>
                </c:pt>
                <c:pt idx="12062">
                  <c:v>1.72E-2</c:v>
                </c:pt>
                <c:pt idx="12063">
                  <c:v>1.72E-2</c:v>
                </c:pt>
                <c:pt idx="12064">
                  <c:v>1.7250000000000001E-2</c:v>
                </c:pt>
                <c:pt idx="12065">
                  <c:v>1.7520000000000001E-2</c:v>
                </c:pt>
                <c:pt idx="12066">
                  <c:v>1.7729999999999999E-2</c:v>
                </c:pt>
                <c:pt idx="12067">
                  <c:v>1.7829999999999999E-2</c:v>
                </c:pt>
                <c:pt idx="12068">
                  <c:v>1.804E-2</c:v>
                </c:pt>
                <c:pt idx="12069">
                  <c:v>1.831E-2</c:v>
                </c:pt>
                <c:pt idx="12070">
                  <c:v>1.857E-2</c:v>
                </c:pt>
                <c:pt idx="12071">
                  <c:v>1.8780000000000002E-2</c:v>
                </c:pt>
                <c:pt idx="12072">
                  <c:v>1.915E-2</c:v>
                </c:pt>
                <c:pt idx="12073">
                  <c:v>1.941E-2</c:v>
                </c:pt>
                <c:pt idx="12074">
                  <c:v>1.983E-2</c:v>
                </c:pt>
                <c:pt idx="12075">
                  <c:v>2.0150000000000001E-2</c:v>
                </c:pt>
                <c:pt idx="12076">
                  <c:v>2.0469999999999999E-2</c:v>
                </c:pt>
                <c:pt idx="12077">
                  <c:v>2.0840000000000001E-2</c:v>
                </c:pt>
                <c:pt idx="12078">
                  <c:v>2.1149999999999999E-2</c:v>
                </c:pt>
                <c:pt idx="12079">
                  <c:v>2.1420000000000002E-2</c:v>
                </c:pt>
                <c:pt idx="12080">
                  <c:v>2.163E-2</c:v>
                </c:pt>
                <c:pt idx="12081">
                  <c:v>2.1989999999999999E-2</c:v>
                </c:pt>
                <c:pt idx="12082">
                  <c:v>2.231E-2</c:v>
                </c:pt>
                <c:pt idx="12083">
                  <c:v>2.257E-2</c:v>
                </c:pt>
                <c:pt idx="12084">
                  <c:v>2.2839999999999999E-2</c:v>
                </c:pt>
                <c:pt idx="12085">
                  <c:v>2.3E-2</c:v>
                </c:pt>
                <c:pt idx="12086">
                  <c:v>2.3210000000000001E-2</c:v>
                </c:pt>
                <c:pt idx="12087">
                  <c:v>2.3359999999999999E-2</c:v>
                </c:pt>
                <c:pt idx="12088">
                  <c:v>2.3519999999999999E-2</c:v>
                </c:pt>
                <c:pt idx="12089">
                  <c:v>2.358E-2</c:v>
                </c:pt>
                <c:pt idx="12090">
                  <c:v>2.3789999999999999E-2</c:v>
                </c:pt>
                <c:pt idx="12091">
                  <c:v>2.3890000000000002E-2</c:v>
                </c:pt>
                <c:pt idx="12092">
                  <c:v>2.3890000000000002E-2</c:v>
                </c:pt>
                <c:pt idx="12093">
                  <c:v>2.3890000000000002E-2</c:v>
                </c:pt>
                <c:pt idx="12094">
                  <c:v>2.3939999999999999E-2</c:v>
                </c:pt>
                <c:pt idx="12095">
                  <c:v>2.3939999999999999E-2</c:v>
                </c:pt>
                <c:pt idx="12096">
                  <c:v>2.384E-2</c:v>
                </c:pt>
                <c:pt idx="12097">
                  <c:v>2.3789999999999999E-2</c:v>
                </c:pt>
                <c:pt idx="12098">
                  <c:v>2.368E-2</c:v>
                </c:pt>
                <c:pt idx="12099">
                  <c:v>2.368E-2</c:v>
                </c:pt>
                <c:pt idx="12100">
                  <c:v>2.3519999999999999E-2</c:v>
                </c:pt>
                <c:pt idx="12101">
                  <c:v>2.342E-2</c:v>
                </c:pt>
                <c:pt idx="12102">
                  <c:v>2.3359999999999999E-2</c:v>
                </c:pt>
                <c:pt idx="12103">
                  <c:v>2.3210000000000001E-2</c:v>
                </c:pt>
                <c:pt idx="12104">
                  <c:v>2.3210000000000001E-2</c:v>
                </c:pt>
                <c:pt idx="12105">
                  <c:v>2.3050000000000001E-2</c:v>
                </c:pt>
                <c:pt idx="12106">
                  <c:v>2.2939999999999999E-2</c:v>
                </c:pt>
                <c:pt idx="12107">
                  <c:v>2.2790000000000001E-2</c:v>
                </c:pt>
                <c:pt idx="12108">
                  <c:v>2.2630000000000001E-2</c:v>
                </c:pt>
                <c:pt idx="12109">
                  <c:v>2.257E-2</c:v>
                </c:pt>
                <c:pt idx="12110">
                  <c:v>2.247E-2</c:v>
                </c:pt>
                <c:pt idx="12111">
                  <c:v>2.2360000000000001E-2</c:v>
                </c:pt>
                <c:pt idx="12112">
                  <c:v>2.231E-2</c:v>
                </c:pt>
                <c:pt idx="12113">
                  <c:v>2.2210000000000001E-2</c:v>
                </c:pt>
                <c:pt idx="12114">
                  <c:v>2.2259999999999999E-2</c:v>
                </c:pt>
                <c:pt idx="12115">
                  <c:v>2.1989999999999999E-2</c:v>
                </c:pt>
                <c:pt idx="12116">
                  <c:v>2.215E-2</c:v>
                </c:pt>
                <c:pt idx="12117">
                  <c:v>2.1989999999999999E-2</c:v>
                </c:pt>
                <c:pt idx="12118">
                  <c:v>2.205E-2</c:v>
                </c:pt>
                <c:pt idx="12119">
                  <c:v>2.205E-2</c:v>
                </c:pt>
                <c:pt idx="12120">
                  <c:v>2.215E-2</c:v>
                </c:pt>
                <c:pt idx="12121">
                  <c:v>2.2100000000000002E-2</c:v>
                </c:pt>
                <c:pt idx="12122">
                  <c:v>2.215E-2</c:v>
                </c:pt>
                <c:pt idx="12123">
                  <c:v>2.2210000000000001E-2</c:v>
                </c:pt>
                <c:pt idx="12124">
                  <c:v>2.215E-2</c:v>
                </c:pt>
                <c:pt idx="12125">
                  <c:v>2.2259999999999999E-2</c:v>
                </c:pt>
                <c:pt idx="12126">
                  <c:v>2.2360000000000001E-2</c:v>
                </c:pt>
                <c:pt idx="12127">
                  <c:v>2.2360000000000001E-2</c:v>
                </c:pt>
                <c:pt idx="12128">
                  <c:v>2.2419999999999999E-2</c:v>
                </c:pt>
                <c:pt idx="12129">
                  <c:v>2.2519999999999998E-2</c:v>
                </c:pt>
                <c:pt idx="12130">
                  <c:v>2.2519999999999998E-2</c:v>
                </c:pt>
                <c:pt idx="12131">
                  <c:v>2.257E-2</c:v>
                </c:pt>
                <c:pt idx="12132">
                  <c:v>2.273E-2</c:v>
                </c:pt>
                <c:pt idx="12133">
                  <c:v>2.2790000000000001E-2</c:v>
                </c:pt>
                <c:pt idx="12134">
                  <c:v>2.2839999999999999E-2</c:v>
                </c:pt>
                <c:pt idx="12135">
                  <c:v>2.2890000000000001E-2</c:v>
                </c:pt>
                <c:pt idx="12136">
                  <c:v>2.2939999999999999E-2</c:v>
                </c:pt>
                <c:pt idx="12137">
                  <c:v>2.2939999999999999E-2</c:v>
                </c:pt>
                <c:pt idx="12138">
                  <c:v>2.3050000000000001E-2</c:v>
                </c:pt>
                <c:pt idx="12139">
                  <c:v>2.315E-2</c:v>
                </c:pt>
                <c:pt idx="12140">
                  <c:v>2.3259999999999999E-2</c:v>
                </c:pt>
                <c:pt idx="12141">
                  <c:v>2.3310000000000001E-2</c:v>
                </c:pt>
                <c:pt idx="12142">
                  <c:v>2.3359999999999999E-2</c:v>
                </c:pt>
                <c:pt idx="12143">
                  <c:v>2.3470000000000001E-2</c:v>
                </c:pt>
                <c:pt idx="12144">
                  <c:v>2.3519999999999999E-2</c:v>
                </c:pt>
                <c:pt idx="12145">
                  <c:v>2.3630000000000002E-2</c:v>
                </c:pt>
                <c:pt idx="12146">
                  <c:v>2.3789999999999999E-2</c:v>
                </c:pt>
                <c:pt idx="12147">
                  <c:v>2.3890000000000002E-2</c:v>
                </c:pt>
                <c:pt idx="12148">
                  <c:v>2.4049999999999998E-2</c:v>
                </c:pt>
                <c:pt idx="12149">
                  <c:v>2.426E-2</c:v>
                </c:pt>
                <c:pt idx="12150">
                  <c:v>2.4420000000000001E-2</c:v>
                </c:pt>
                <c:pt idx="12151">
                  <c:v>2.4580000000000001E-2</c:v>
                </c:pt>
                <c:pt idx="12152">
                  <c:v>2.495E-2</c:v>
                </c:pt>
                <c:pt idx="12153">
                  <c:v>2.5159999999999998E-2</c:v>
                </c:pt>
                <c:pt idx="12154">
                  <c:v>2.5420000000000002E-2</c:v>
                </c:pt>
                <c:pt idx="12155">
                  <c:v>2.563E-2</c:v>
                </c:pt>
                <c:pt idx="12156">
                  <c:v>2.589E-2</c:v>
                </c:pt>
                <c:pt idx="12157">
                  <c:v>2.6159999999999999E-2</c:v>
                </c:pt>
                <c:pt idx="12158">
                  <c:v>2.6530000000000001E-2</c:v>
                </c:pt>
                <c:pt idx="12159">
                  <c:v>2.6790000000000001E-2</c:v>
                </c:pt>
                <c:pt idx="12160">
                  <c:v>2.7050000000000001E-2</c:v>
                </c:pt>
                <c:pt idx="12161">
                  <c:v>2.7320000000000001E-2</c:v>
                </c:pt>
                <c:pt idx="12162">
                  <c:v>2.7629999999999998E-2</c:v>
                </c:pt>
                <c:pt idx="12163">
                  <c:v>2.7900000000000001E-2</c:v>
                </c:pt>
                <c:pt idx="12164">
                  <c:v>2.827E-2</c:v>
                </c:pt>
                <c:pt idx="12165">
                  <c:v>2.8479999999999998E-2</c:v>
                </c:pt>
                <c:pt idx="12166">
                  <c:v>2.8629999999999999E-2</c:v>
                </c:pt>
                <c:pt idx="12167">
                  <c:v>2.8840000000000001E-2</c:v>
                </c:pt>
                <c:pt idx="12168">
                  <c:v>2.895E-2</c:v>
                </c:pt>
                <c:pt idx="12169">
                  <c:v>2.895E-2</c:v>
                </c:pt>
                <c:pt idx="12170">
                  <c:v>2.911E-2</c:v>
                </c:pt>
                <c:pt idx="12171">
                  <c:v>2.921E-2</c:v>
                </c:pt>
                <c:pt idx="12172">
                  <c:v>2.9159999999999998E-2</c:v>
                </c:pt>
                <c:pt idx="12173">
                  <c:v>2.9059999999999999E-2</c:v>
                </c:pt>
                <c:pt idx="12174">
                  <c:v>2.8899999999999999E-2</c:v>
                </c:pt>
                <c:pt idx="12175">
                  <c:v>2.869E-2</c:v>
                </c:pt>
                <c:pt idx="12176">
                  <c:v>2.8420000000000001E-2</c:v>
                </c:pt>
                <c:pt idx="12177">
                  <c:v>2.8160000000000001E-2</c:v>
                </c:pt>
                <c:pt idx="12178">
                  <c:v>2.784E-2</c:v>
                </c:pt>
                <c:pt idx="12179">
                  <c:v>2.7470000000000001E-2</c:v>
                </c:pt>
                <c:pt idx="12180">
                  <c:v>2.7050000000000001E-2</c:v>
                </c:pt>
                <c:pt idx="12181">
                  <c:v>2.6579999999999999E-2</c:v>
                </c:pt>
                <c:pt idx="12182">
                  <c:v>2.6159999999999999E-2</c:v>
                </c:pt>
                <c:pt idx="12183">
                  <c:v>2.563E-2</c:v>
                </c:pt>
                <c:pt idx="12184">
                  <c:v>2.5159999999999998E-2</c:v>
                </c:pt>
                <c:pt idx="12185">
                  <c:v>2.452E-2</c:v>
                </c:pt>
                <c:pt idx="12186">
                  <c:v>2.3939999999999999E-2</c:v>
                </c:pt>
                <c:pt idx="12187">
                  <c:v>2.3519999999999999E-2</c:v>
                </c:pt>
                <c:pt idx="12188">
                  <c:v>2.2939999999999999E-2</c:v>
                </c:pt>
                <c:pt idx="12189">
                  <c:v>2.2360000000000001E-2</c:v>
                </c:pt>
                <c:pt idx="12190">
                  <c:v>2.1839999999999998E-2</c:v>
                </c:pt>
                <c:pt idx="12191">
                  <c:v>2.1420000000000002E-2</c:v>
                </c:pt>
                <c:pt idx="12192">
                  <c:v>2.094E-2</c:v>
                </c:pt>
                <c:pt idx="12193">
                  <c:v>2.052E-2</c:v>
                </c:pt>
                <c:pt idx="12194">
                  <c:v>2.0150000000000001E-2</c:v>
                </c:pt>
                <c:pt idx="12195">
                  <c:v>1.9730000000000001E-2</c:v>
                </c:pt>
                <c:pt idx="12196">
                  <c:v>1.9619999999999999E-2</c:v>
                </c:pt>
                <c:pt idx="12197">
                  <c:v>1.9310000000000001E-2</c:v>
                </c:pt>
                <c:pt idx="12198">
                  <c:v>1.9040000000000001E-2</c:v>
                </c:pt>
                <c:pt idx="12199">
                  <c:v>1.899E-2</c:v>
                </c:pt>
                <c:pt idx="12200">
                  <c:v>1.899E-2</c:v>
                </c:pt>
                <c:pt idx="12201">
                  <c:v>1.8939999999999999E-2</c:v>
                </c:pt>
                <c:pt idx="12202">
                  <c:v>1.8890000000000001E-2</c:v>
                </c:pt>
                <c:pt idx="12203">
                  <c:v>1.9099999999999999E-2</c:v>
                </c:pt>
                <c:pt idx="12204">
                  <c:v>1.941E-2</c:v>
                </c:pt>
                <c:pt idx="12205">
                  <c:v>1.9519999999999999E-2</c:v>
                </c:pt>
                <c:pt idx="12206">
                  <c:v>1.983E-2</c:v>
                </c:pt>
                <c:pt idx="12207">
                  <c:v>2.0049999999999998E-2</c:v>
                </c:pt>
                <c:pt idx="12208">
                  <c:v>2.0310000000000002E-2</c:v>
                </c:pt>
                <c:pt idx="12209">
                  <c:v>2.0729999999999998E-2</c:v>
                </c:pt>
                <c:pt idx="12210">
                  <c:v>2.1149999999999999E-2</c:v>
                </c:pt>
                <c:pt idx="12211">
                  <c:v>2.147E-2</c:v>
                </c:pt>
                <c:pt idx="12212">
                  <c:v>2.1940000000000001E-2</c:v>
                </c:pt>
                <c:pt idx="12213">
                  <c:v>2.231E-2</c:v>
                </c:pt>
                <c:pt idx="12214">
                  <c:v>2.273E-2</c:v>
                </c:pt>
                <c:pt idx="12215">
                  <c:v>2.315E-2</c:v>
                </c:pt>
                <c:pt idx="12216">
                  <c:v>2.358E-2</c:v>
                </c:pt>
                <c:pt idx="12217">
                  <c:v>2.3939999999999999E-2</c:v>
                </c:pt>
                <c:pt idx="12218">
                  <c:v>2.4309999999999998E-2</c:v>
                </c:pt>
                <c:pt idx="12219">
                  <c:v>2.4680000000000001E-2</c:v>
                </c:pt>
                <c:pt idx="12220">
                  <c:v>2.495E-2</c:v>
                </c:pt>
                <c:pt idx="12221">
                  <c:v>2.5309999999999999E-2</c:v>
                </c:pt>
                <c:pt idx="12222">
                  <c:v>2.5530000000000001E-2</c:v>
                </c:pt>
                <c:pt idx="12223">
                  <c:v>2.5739999999999999E-2</c:v>
                </c:pt>
                <c:pt idx="12224">
                  <c:v>2.5839999999999998E-2</c:v>
                </c:pt>
                <c:pt idx="12225">
                  <c:v>2.5950000000000001E-2</c:v>
                </c:pt>
                <c:pt idx="12226">
                  <c:v>2.6100000000000002E-2</c:v>
                </c:pt>
                <c:pt idx="12227">
                  <c:v>2.605E-2</c:v>
                </c:pt>
                <c:pt idx="12228">
                  <c:v>2.605E-2</c:v>
                </c:pt>
                <c:pt idx="12229">
                  <c:v>2.605E-2</c:v>
                </c:pt>
                <c:pt idx="12230">
                  <c:v>2.589E-2</c:v>
                </c:pt>
                <c:pt idx="12231">
                  <c:v>2.5839999999999998E-2</c:v>
                </c:pt>
                <c:pt idx="12232">
                  <c:v>2.5680000000000001E-2</c:v>
                </c:pt>
                <c:pt idx="12233">
                  <c:v>2.5579999999999999E-2</c:v>
                </c:pt>
                <c:pt idx="12234">
                  <c:v>2.537E-2</c:v>
                </c:pt>
                <c:pt idx="12235">
                  <c:v>2.5159999999999998E-2</c:v>
                </c:pt>
                <c:pt idx="12236">
                  <c:v>2.495E-2</c:v>
                </c:pt>
                <c:pt idx="12237">
                  <c:v>2.4680000000000001E-2</c:v>
                </c:pt>
                <c:pt idx="12238">
                  <c:v>2.452E-2</c:v>
                </c:pt>
                <c:pt idx="12239">
                  <c:v>2.426E-2</c:v>
                </c:pt>
                <c:pt idx="12240">
                  <c:v>2.4049999999999998E-2</c:v>
                </c:pt>
                <c:pt idx="12241">
                  <c:v>2.3890000000000002E-2</c:v>
                </c:pt>
                <c:pt idx="12242">
                  <c:v>2.368E-2</c:v>
                </c:pt>
                <c:pt idx="12243">
                  <c:v>2.358E-2</c:v>
                </c:pt>
                <c:pt idx="12244">
                  <c:v>2.3359999999999999E-2</c:v>
                </c:pt>
                <c:pt idx="12245">
                  <c:v>2.3259999999999999E-2</c:v>
                </c:pt>
                <c:pt idx="12246">
                  <c:v>2.315E-2</c:v>
                </c:pt>
                <c:pt idx="12247">
                  <c:v>2.3099999999999999E-2</c:v>
                </c:pt>
                <c:pt idx="12248">
                  <c:v>2.3099999999999999E-2</c:v>
                </c:pt>
                <c:pt idx="12249">
                  <c:v>2.3050000000000001E-2</c:v>
                </c:pt>
                <c:pt idx="12250">
                  <c:v>2.315E-2</c:v>
                </c:pt>
                <c:pt idx="12251">
                  <c:v>2.3310000000000001E-2</c:v>
                </c:pt>
                <c:pt idx="12252">
                  <c:v>2.3359999999999999E-2</c:v>
                </c:pt>
                <c:pt idx="12253">
                  <c:v>2.3630000000000002E-2</c:v>
                </c:pt>
                <c:pt idx="12254">
                  <c:v>2.368E-2</c:v>
                </c:pt>
                <c:pt idx="12255">
                  <c:v>2.3939999999999999E-2</c:v>
                </c:pt>
                <c:pt idx="12256">
                  <c:v>2.4049999999999998E-2</c:v>
                </c:pt>
                <c:pt idx="12257">
                  <c:v>2.4369999999999999E-2</c:v>
                </c:pt>
                <c:pt idx="12258">
                  <c:v>2.4680000000000001E-2</c:v>
                </c:pt>
                <c:pt idx="12259">
                  <c:v>2.495E-2</c:v>
                </c:pt>
                <c:pt idx="12260">
                  <c:v>2.5100000000000001E-2</c:v>
                </c:pt>
                <c:pt idx="12261">
                  <c:v>2.537E-2</c:v>
                </c:pt>
                <c:pt idx="12262">
                  <c:v>2.563E-2</c:v>
                </c:pt>
                <c:pt idx="12263">
                  <c:v>2.589E-2</c:v>
                </c:pt>
                <c:pt idx="12264">
                  <c:v>2.6210000000000001E-2</c:v>
                </c:pt>
                <c:pt idx="12265">
                  <c:v>2.632E-2</c:v>
                </c:pt>
                <c:pt idx="12266">
                  <c:v>2.6579999999999999E-2</c:v>
                </c:pt>
                <c:pt idx="12267">
                  <c:v>2.6679999999999999E-2</c:v>
                </c:pt>
                <c:pt idx="12268">
                  <c:v>2.674E-2</c:v>
                </c:pt>
                <c:pt idx="12269">
                  <c:v>2.674E-2</c:v>
                </c:pt>
                <c:pt idx="12270">
                  <c:v>2.6839999999999999E-2</c:v>
                </c:pt>
                <c:pt idx="12271">
                  <c:v>2.674E-2</c:v>
                </c:pt>
                <c:pt idx="12272">
                  <c:v>2.6630000000000001E-2</c:v>
                </c:pt>
                <c:pt idx="12273">
                  <c:v>2.647E-2</c:v>
                </c:pt>
                <c:pt idx="12274">
                  <c:v>2.6370000000000001E-2</c:v>
                </c:pt>
                <c:pt idx="12275">
                  <c:v>2.6159999999999999E-2</c:v>
                </c:pt>
                <c:pt idx="12276">
                  <c:v>2.5839999999999998E-2</c:v>
                </c:pt>
                <c:pt idx="12277">
                  <c:v>2.5530000000000001E-2</c:v>
                </c:pt>
                <c:pt idx="12278">
                  <c:v>2.5159999999999998E-2</c:v>
                </c:pt>
                <c:pt idx="12279">
                  <c:v>2.4729999999999999E-2</c:v>
                </c:pt>
                <c:pt idx="12280">
                  <c:v>2.4369999999999999E-2</c:v>
                </c:pt>
                <c:pt idx="12281">
                  <c:v>2.384E-2</c:v>
                </c:pt>
                <c:pt idx="12282">
                  <c:v>2.3470000000000001E-2</c:v>
                </c:pt>
                <c:pt idx="12283">
                  <c:v>2.2939999999999999E-2</c:v>
                </c:pt>
                <c:pt idx="12284">
                  <c:v>2.2519999999999998E-2</c:v>
                </c:pt>
                <c:pt idx="12285">
                  <c:v>2.1989999999999999E-2</c:v>
                </c:pt>
                <c:pt idx="12286">
                  <c:v>2.1569999999999999E-2</c:v>
                </c:pt>
                <c:pt idx="12287">
                  <c:v>2.1149999999999999E-2</c:v>
                </c:pt>
                <c:pt idx="12288">
                  <c:v>2.0619999999999999E-2</c:v>
                </c:pt>
                <c:pt idx="12289">
                  <c:v>2.026E-2</c:v>
                </c:pt>
                <c:pt idx="12290">
                  <c:v>1.983E-2</c:v>
                </c:pt>
                <c:pt idx="12291">
                  <c:v>1.9570000000000001E-2</c:v>
                </c:pt>
                <c:pt idx="12292">
                  <c:v>1.9310000000000001E-2</c:v>
                </c:pt>
                <c:pt idx="12293">
                  <c:v>1.9040000000000001E-2</c:v>
                </c:pt>
                <c:pt idx="12294">
                  <c:v>1.883E-2</c:v>
                </c:pt>
                <c:pt idx="12295">
                  <c:v>1.8679999999999999E-2</c:v>
                </c:pt>
                <c:pt idx="12296">
                  <c:v>1.8519999999999998E-2</c:v>
                </c:pt>
                <c:pt idx="12297">
                  <c:v>1.8460000000000001E-2</c:v>
                </c:pt>
                <c:pt idx="12298">
                  <c:v>1.8460000000000001E-2</c:v>
                </c:pt>
                <c:pt idx="12299">
                  <c:v>1.8519999999999998E-2</c:v>
                </c:pt>
                <c:pt idx="12300">
                  <c:v>1.8679999999999999E-2</c:v>
                </c:pt>
                <c:pt idx="12301">
                  <c:v>1.873E-2</c:v>
                </c:pt>
                <c:pt idx="12302">
                  <c:v>1.8939999999999999E-2</c:v>
                </c:pt>
                <c:pt idx="12303">
                  <c:v>1.9099999999999999E-2</c:v>
                </c:pt>
                <c:pt idx="12304">
                  <c:v>1.9359999999999999E-2</c:v>
                </c:pt>
                <c:pt idx="12305">
                  <c:v>1.9619999999999999E-2</c:v>
                </c:pt>
                <c:pt idx="12306">
                  <c:v>1.9939999999999999E-2</c:v>
                </c:pt>
                <c:pt idx="12307">
                  <c:v>2.026E-2</c:v>
                </c:pt>
                <c:pt idx="12308">
                  <c:v>2.052E-2</c:v>
                </c:pt>
                <c:pt idx="12309">
                  <c:v>2.0889999999999999E-2</c:v>
                </c:pt>
                <c:pt idx="12310">
                  <c:v>2.1049999999999999E-2</c:v>
                </c:pt>
                <c:pt idx="12311">
                  <c:v>2.1309999999999999E-2</c:v>
                </c:pt>
                <c:pt idx="12312">
                  <c:v>2.1680000000000001E-2</c:v>
                </c:pt>
                <c:pt idx="12313">
                  <c:v>2.1839999999999998E-2</c:v>
                </c:pt>
                <c:pt idx="12314">
                  <c:v>2.2100000000000002E-2</c:v>
                </c:pt>
                <c:pt idx="12315">
                  <c:v>2.2259999999999999E-2</c:v>
                </c:pt>
                <c:pt idx="12316">
                  <c:v>2.247E-2</c:v>
                </c:pt>
                <c:pt idx="12317">
                  <c:v>2.257E-2</c:v>
                </c:pt>
                <c:pt idx="12318">
                  <c:v>2.2679999999999999E-2</c:v>
                </c:pt>
                <c:pt idx="12319">
                  <c:v>2.273E-2</c:v>
                </c:pt>
                <c:pt idx="12320">
                  <c:v>2.2679999999999999E-2</c:v>
                </c:pt>
                <c:pt idx="12321">
                  <c:v>2.273E-2</c:v>
                </c:pt>
                <c:pt idx="12322">
                  <c:v>2.273E-2</c:v>
                </c:pt>
                <c:pt idx="12323">
                  <c:v>2.2679999999999999E-2</c:v>
                </c:pt>
                <c:pt idx="12324">
                  <c:v>2.2419999999999999E-2</c:v>
                </c:pt>
                <c:pt idx="12325">
                  <c:v>2.2419999999999999E-2</c:v>
                </c:pt>
                <c:pt idx="12326">
                  <c:v>2.2259999999999999E-2</c:v>
                </c:pt>
                <c:pt idx="12327">
                  <c:v>2.215E-2</c:v>
                </c:pt>
                <c:pt idx="12328">
                  <c:v>2.1989999999999999E-2</c:v>
                </c:pt>
                <c:pt idx="12329">
                  <c:v>2.1729999999999999E-2</c:v>
                </c:pt>
                <c:pt idx="12330">
                  <c:v>2.163E-2</c:v>
                </c:pt>
                <c:pt idx="12331">
                  <c:v>2.147E-2</c:v>
                </c:pt>
                <c:pt idx="12332">
                  <c:v>2.1420000000000002E-2</c:v>
                </c:pt>
                <c:pt idx="12333">
                  <c:v>2.1260000000000001E-2</c:v>
                </c:pt>
                <c:pt idx="12334">
                  <c:v>2.1149999999999999E-2</c:v>
                </c:pt>
                <c:pt idx="12335">
                  <c:v>2.1049999999999999E-2</c:v>
                </c:pt>
                <c:pt idx="12336">
                  <c:v>2.1049999999999999E-2</c:v>
                </c:pt>
                <c:pt idx="12337">
                  <c:v>2.0990000000000002E-2</c:v>
                </c:pt>
                <c:pt idx="12338">
                  <c:v>2.1100000000000001E-2</c:v>
                </c:pt>
                <c:pt idx="12339">
                  <c:v>2.1260000000000001E-2</c:v>
                </c:pt>
                <c:pt idx="12340">
                  <c:v>2.1309999999999999E-2</c:v>
                </c:pt>
                <c:pt idx="12341">
                  <c:v>2.1520000000000001E-2</c:v>
                </c:pt>
                <c:pt idx="12342">
                  <c:v>2.1729999999999999E-2</c:v>
                </c:pt>
                <c:pt idx="12343">
                  <c:v>2.1940000000000001E-2</c:v>
                </c:pt>
                <c:pt idx="12344">
                  <c:v>2.2419999999999999E-2</c:v>
                </c:pt>
                <c:pt idx="12345">
                  <c:v>2.2630000000000001E-2</c:v>
                </c:pt>
                <c:pt idx="12346">
                  <c:v>2.3E-2</c:v>
                </c:pt>
                <c:pt idx="12347">
                  <c:v>2.3359999999999999E-2</c:v>
                </c:pt>
                <c:pt idx="12348">
                  <c:v>2.3939999999999999E-2</c:v>
                </c:pt>
                <c:pt idx="12349">
                  <c:v>2.4369999999999999E-2</c:v>
                </c:pt>
                <c:pt idx="12350">
                  <c:v>2.4889999999999999E-2</c:v>
                </c:pt>
                <c:pt idx="12351">
                  <c:v>2.537E-2</c:v>
                </c:pt>
                <c:pt idx="12352">
                  <c:v>2.589E-2</c:v>
                </c:pt>
                <c:pt idx="12353">
                  <c:v>2.6419999999999999E-2</c:v>
                </c:pt>
                <c:pt idx="12354">
                  <c:v>2.7E-2</c:v>
                </c:pt>
                <c:pt idx="12355">
                  <c:v>2.7529999999999999E-2</c:v>
                </c:pt>
                <c:pt idx="12356">
                  <c:v>2.8049999999999999E-2</c:v>
                </c:pt>
                <c:pt idx="12357">
                  <c:v>2.8580000000000001E-2</c:v>
                </c:pt>
                <c:pt idx="12358">
                  <c:v>2.911E-2</c:v>
                </c:pt>
                <c:pt idx="12359">
                  <c:v>2.9479999999999999E-2</c:v>
                </c:pt>
                <c:pt idx="12360">
                  <c:v>0.03</c:v>
                </c:pt>
                <c:pt idx="12361">
                  <c:v>3.032E-2</c:v>
                </c:pt>
                <c:pt idx="12362">
                  <c:v>3.074E-2</c:v>
                </c:pt>
                <c:pt idx="12363">
                  <c:v>3.1009999999999999E-2</c:v>
                </c:pt>
                <c:pt idx="12364">
                  <c:v>3.143E-2</c:v>
                </c:pt>
                <c:pt idx="12365">
                  <c:v>3.1640000000000001E-2</c:v>
                </c:pt>
                <c:pt idx="12366">
                  <c:v>3.1949999999999999E-2</c:v>
                </c:pt>
                <c:pt idx="12367">
                  <c:v>3.2059999999999998E-2</c:v>
                </c:pt>
                <c:pt idx="12368">
                  <c:v>3.2160000000000001E-2</c:v>
                </c:pt>
                <c:pt idx="12369">
                  <c:v>3.2320000000000002E-2</c:v>
                </c:pt>
                <c:pt idx="12370">
                  <c:v>3.243E-2</c:v>
                </c:pt>
                <c:pt idx="12371">
                  <c:v>3.243E-2</c:v>
                </c:pt>
                <c:pt idx="12372">
                  <c:v>3.2379999999999999E-2</c:v>
                </c:pt>
                <c:pt idx="12373">
                  <c:v>3.243E-2</c:v>
                </c:pt>
                <c:pt idx="12374">
                  <c:v>3.2320000000000002E-2</c:v>
                </c:pt>
                <c:pt idx="12375">
                  <c:v>3.2160000000000001E-2</c:v>
                </c:pt>
                <c:pt idx="12376">
                  <c:v>3.2160000000000001E-2</c:v>
                </c:pt>
                <c:pt idx="12377">
                  <c:v>3.1899999999999998E-2</c:v>
                </c:pt>
                <c:pt idx="12378">
                  <c:v>3.1739999999999997E-2</c:v>
                </c:pt>
                <c:pt idx="12379">
                  <c:v>3.1480000000000001E-2</c:v>
                </c:pt>
                <c:pt idx="12380">
                  <c:v>3.1320000000000001E-2</c:v>
                </c:pt>
                <c:pt idx="12381">
                  <c:v>3.1060000000000001E-2</c:v>
                </c:pt>
                <c:pt idx="12382">
                  <c:v>3.074E-2</c:v>
                </c:pt>
                <c:pt idx="12383">
                  <c:v>3.0640000000000001E-2</c:v>
                </c:pt>
                <c:pt idx="12384">
                  <c:v>3.032E-2</c:v>
                </c:pt>
                <c:pt idx="12385">
                  <c:v>0.03</c:v>
                </c:pt>
                <c:pt idx="12386">
                  <c:v>2.9899999999999999E-2</c:v>
                </c:pt>
                <c:pt idx="12387">
                  <c:v>2.9579999999999999E-2</c:v>
                </c:pt>
                <c:pt idx="12388">
                  <c:v>2.9270000000000001E-2</c:v>
                </c:pt>
                <c:pt idx="12389">
                  <c:v>2.9000000000000001E-2</c:v>
                </c:pt>
                <c:pt idx="12390">
                  <c:v>2.8740000000000002E-2</c:v>
                </c:pt>
                <c:pt idx="12391">
                  <c:v>2.8420000000000001E-2</c:v>
                </c:pt>
                <c:pt idx="12392">
                  <c:v>2.8049999999999999E-2</c:v>
                </c:pt>
                <c:pt idx="12393">
                  <c:v>2.7740000000000001E-2</c:v>
                </c:pt>
                <c:pt idx="12394">
                  <c:v>2.7470000000000001E-2</c:v>
                </c:pt>
                <c:pt idx="12395">
                  <c:v>2.7109999999999999E-2</c:v>
                </c:pt>
                <c:pt idx="12396">
                  <c:v>2.6839999999999999E-2</c:v>
                </c:pt>
                <c:pt idx="12397">
                  <c:v>2.6370000000000001E-2</c:v>
                </c:pt>
                <c:pt idx="12398">
                  <c:v>2.605E-2</c:v>
                </c:pt>
                <c:pt idx="12399">
                  <c:v>2.563E-2</c:v>
                </c:pt>
                <c:pt idx="12400">
                  <c:v>2.5260000000000001E-2</c:v>
                </c:pt>
                <c:pt idx="12401">
                  <c:v>2.4889999999999999E-2</c:v>
                </c:pt>
                <c:pt idx="12402">
                  <c:v>2.4469999999999999E-2</c:v>
                </c:pt>
                <c:pt idx="12403">
                  <c:v>2.4E-2</c:v>
                </c:pt>
                <c:pt idx="12404">
                  <c:v>2.358E-2</c:v>
                </c:pt>
                <c:pt idx="12405">
                  <c:v>2.315E-2</c:v>
                </c:pt>
                <c:pt idx="12406">
                  <c:v>2.2630000000000001E-2</c:v>
                </c:pt>
                <c:pt idx="12407">
                  <c:v>2.2100000000000002E-2</c:v>
                </c:pt>
                <c:pt idx="12408">
                  <c:v>2.1680000000000001E-2</c:v>
                </c:pt>
                <c:pt idx="12409">
                  <c:v>2.12E-2</c:v>
                </c:pt>
                <c:pt idx="12410">
                  <c:v>2.0729999999999998E-2</c:v>
                </c:pt>
                <c:pt idx="12411">
                  <c:v>2.0150000000000001E-2</c:v>
                </c:pt>
                <c:pt idx="12412">
                  <c:v>1.9730000000000001E-2</c:v>
                </c:pt>
                <c:pt idx="12413">
                  <c:v>1.9199999999999998E-2</c:v>
                </c:pt>
                <c:pt idx="12414">
                  <c:v>1.8620000000000001E-2</c:v>
                </c:pt>
                <c:pt idx="12415">
                  <c:v>1.8200000000000001E-2</c:v>
                </c:pt>
                <c:pt idx="12416">
                  <c:v>1.7729999999999999E-2</c:v>
                </c:pt>
                <c:pt idx="12417">
                  <c:v>1.7309999999999999E-2</c:v>
                </c:pt>
                <c:pt idx="12418">
                  <c:v>1.6879999999999999E-2</c:v>
                </c:pt>
                <c:pt idx="12419">
                  <c:v>1.636E-2</c:v>
                </c:pt>
                <c:pt idx="12420">
                  <c:v>1.609E-2</c:v>
                </c:pt>
                <c:pt idx="12421">
                  <c:v>1.5720000000000001E-2</c:v>
                </c:pt>
                <c:pt idx="12422">
                  <c:v>1.541E-2</c:v>
                </c:pt>
                <c:pt idx="12423">
                  <c:v>1.504E-2</c:v>
                </c:pt>
                <c:pt idx="12424">
                  <c:v>1.4880000000000001E-2</c:v>
                </c:pt>
                <c:pt idx="12425">
                  <c:v>1.4670000000000001E-2</c:v>
                </c:pt>
                <c:pt idx="12426">
                  <c:v>1.457E-2</c:v>
                </c:pt>
                <c:pt idx="12427">
                  <c:v>1.4409999999999999E-2</c:v>
                </c:pt>
                <c:pt idx="12428">
                  <c:v>1.4409999999999999E-2</c:v>
                </c:pt>
                <c:pt idx="12429">
                  <c:v>1.43E-2</c:v>
                </c:pt>
                <c:pt idx="12430">
                  <c:v>1.435E-2</c:v>
                </c:pt>
                <c:pt idx="12431">
                  <c:v>1.43E-2</c:v>
                </c:pt>
                <c:pt idx="12432">
                  <c:v>1.4409999999999999E-2</c:v>
                </c:pt>
                <c:pt idx="12433">
                  <c:v>1.4460000000000001E-2</c:v>
                </c:pt>
                <c:pt idx="12434">
                  <c:v>1.4619999999999999E-2</c:v>
                </c:pt>
                <c:pt idx="12435">
                  <c:v>1.472E-2</c:v>
                </c:pt>
                <c:pt idx="12436">
                  <c:v>1.4930000000000001E-2</c:v>
                </c:pt>
                <c:pt idx="12437">
                  <c:v>1.4930000000000001E-2</c:v>
                </c:pt>
                <c:pt idx="12438">
                  <c:v>1.52E-2</c:v>
                </c:pt>
                <c:pt idx="12439">
                  <c:v>1.5299999999999999E-2</c:v>
                </c:pt>
                <c:pt idx="12440">
                  <c:v>1.562E-2</c:v>
                </c:pt>
                <c:pt idx="12441">
                  <c:v>1.567E-2</c:v>
                </c:pt>
                <c:pt idx="12442">
                  <c:v>1.583E-2</c:v>
                </c:pt>
                <c:pt idx="12443">
                  <c:v>1.5939999999999999E-2</c:v>
                </c:pt>
                <c:pt idx="12444">
                  <c:v>1.6039999999999999E-2</c:v>
                </c:pt>
                <c:pt idx="12445">
                  <c:v>1.609E-2</c:v>
                </c:pt>
                <c:pt idx="12446">
                  <c:v>1.609E-2</c:v>
                </c:pt>
                <c:pt idx="12447">
                  <c:v>1.6039999999999999E-2</c:v>
                </c:pt>
                <c:pt idx="12448">
                  <c:v>1.6039999999999999E-2</c:v>
                </c:pt>
                <c:pt idx="12449">
                  <c:v>1.5990000000000001E-2</c:v>
                </c:pt>
                <c:pt idx="12450">
                  <c:v>1.583E-2</c:v>
                </c:pt>
                <c:pt idx="12451">
                  <c:v>1.562E-2</c:v>
                </c:pt>
                <c:pt idx="12452">
                  <c:v>1.5299999999999999E-2</c:v>
                </c:pt>
                <c:pt idx="12453">
                  <c:v>1.504E-2</c:v>
                </c:pt>
                <c:pt idx="12454">
                  <c:v>1.472E-2</c:v>
                </c:pt>
                <c:pt idx="12455">
                  <c:v>1.43E-2</c:v>
                </c:pt>
                <c:pt idx="12456">
                  <c:v>1.393E-2</c:v>
                </c:pt>
                <c:pt idx="12457">
                  <c:v>1.341E-2</c:v>
                </c:pt>
                <c:pt idx="12458">
                  <c:v>1.298E-2</c:v>
                </c:pt>
                <c:pt idx="12459">
                  <c:v>1.251E-2</c:v>
                </c:pt>
                <c:pt idx="12460">
                  <c:v>1.193E-2</c:v>
                </c:pt>
                <c:pt idx="12461">
                  <c:v>1.1299999999999999E-2</c:v>
                </c:pt>
                <c:pt idx="12462">
                  <c:v>1.0670000000000001E-2</c:v>
                </c:pt>
                <c:pt idx="12463">
                  <c:v>1.009E-2</c:v>
                </c:pt>
                <c:pt idx="12464">
                  <c:v>9.4000000000000004E-3</c:v>
                </c:pt>
                <c:pt idx="12465">
                  <c:v>8.8699999999999994E-3</c:v>
                </c:pt>
                <c:pt idx="12466">
                  <c:v>8.2900000000000005E-3</c:v>
                </c:pt>
                <c:pt idx="12467">
                  <c:v>7.6099999999999996E-3</c:v>
                </c:pt>
                <c:pt idx="12468">
                  <c:v>7.0800000000000004E-3</c:v>
                </c:pt>
                <c:pt idx="12469">
                  <c:v>6.45E-3</c:v>
                </c:pt>
                <c:pt idx="12470">
                  <c:v>5.9199999999999999E-3</c:v>
                </c:pt>
                <c:pt idx="12471">
                  <c:v>5.45E-3</c:v>
                </c:pt>
                <c:pt idx="12472">
                  <c:v>4.9800000000000001E-3</c:v>
                </c:pt>
                <c:pt idx="12473">
                  <c:v>4.6100000000000004E-3</c:v>
                </c:pt>
                <c:pt idx="12474">
                  <c:v>4.2399999999999998E-3</c:v>
                </c:pt>
                <c:pt idx="12475">
                  <c:v>3.9199999999999999E-3</c:v>
                </c:pt>
                <c:pt idx="12476">
                  <c:v>3.7100000000000002E-3</c:v>
                </c:pt>
                <c:pt idx="12477">
                  <c:v>3.5500000000000002E-3</c:v>
                </c:pt>
                <c:pt idx="12478">
                  <c:v>3.3899999999999998E-3</c:v>
                </c:pt>
                <c:pt idx="12479">
                  <c:v>3.2399999999999998E-3</c:v>
                </c:pt>
                <c:pt idx="12480">
                  <c:v>3.2399999999999998E-3</c:v>
                </c:pt>
                <c:pt idx="12481">
                  <c:v>3.3400000000000001E-3</c:v>
                </c:pt>
                <c:pt idx="12482">
                  <c:v>3.3899999999999998E-3</c:v>
                </c:pt>
                <c:pt idx="12483">
                  <c:v>3.5000000000000001E-3</c:v>
                </c:pt>
                <c:pt idx="12484">
                  <c:v>3.7100000000000002E-3</c:v>
                </c:pt>
                <c:pt idx="12485">
                  <c:v>3.9199999999999999E-3</c:v>
                </c:pt>
                <c:pt idx="12486">
                  <c:v>4.1799999999999997E-3</c:v>
                </c:pt>
                <c:pt idx="12487">
                  <c:v>4.4000000000000003E-3</c:v>
                </c:pt>
                <c:pt idx="12488">
                  <c:v>4.8199999999999996E-3</c:v>
                </c:pt>
                <c:pt idx="12489">
                  <c:v>5.0800000000000003E-3</c:v>
                </c:pt>
                <c:pt idx="12490">
                  <c:v>5.4999999999999997E-3</c:v>
                </c:pt>
                <c:pt idx="12491">
                  <c:v>5.8199999999999997E-3</c:v>
                </c:pt>
                <c:pt idx="12492">
                  <c:v>6.2899999999999996E-3</c:v>
                </c:pt>
                <c:pt idx="12493">
                  <c:v>6.6100000000000004E-3</c:v>
                </c:pt>
                <c:pt idx="12494">
                  <c:v>7.1399999999999996E-3</c:v>
                </c:pt>
                <c:pt idx="12495">
                  <c:v>7.4999999999999997E-3</c:v>
                </c:pt>
                <c:pt idx="12496">
                  <c:v>7.9799999999999992E-3</c:v>
                </c:pt>
                <c:pt idx="12497">
                  <c:v>8.3499999999999998E-3</c:v>
                </c:pt>
                <c:pt idx="12498">
                  <c:v>8.8199999999999997E-3</c:v>
                </c:pt>
                <c:pt idx="12499">
                  <c:v>9.2399999999999999E-3</c:v>
                </c:pt>
                <c:pt idx="12500">
                  <c:v>9.6100000000000005E-3</c:v>
                </c:pt>
                <c:pt idx="12501">
                  <c:v>1.009E-2</c:v>
                </c:pt>
                <c:pt idx="12502">
                  <c:v>1.04E-2</c:v>
                </c:pt>
                <c:pt idx="12503">
                  <c:v>1.0880000000000001E-2</c:v>
                </c:pt>
                <c:pt idx="12504">
                  <c:v>1.119E-2</c:v>
                </c:pt>
                <c:pt idx="12505">
                  <c:v>1.1560000000000001E-2</c:v>
                </c:pt>
                <c:pt idx="12506">
                  <c:v>1.204E-2</c:v>
                </c:pt>
                <c:pt idx="12507">
                  <c:v>1.24E-2</c:v>
                </c:pt>
                <c:pt idx="12508">
                  <c:v>1.277E-2</c:v>
                </c:pt>
                <c:pt idx="12509">
                  <c:v>1.32E-2</c:v>
                </c:pt>
                <c:pt idx="12510">
                  <c:v>1.367E-2</c:v>
                </c:pt>
                <c:pt idx="12511">
                  <c:v>1.414E-2</c:v>
                </c:pt>
                <c:pt idx="12512">
                  <c:v>1.457E-2</c:v>
                </c:pt>
                <c:pt idx="12513">
                  <c:v>1.504E-2</c:v>
                </c:pt>
                <c:pt idx="12514">
                  <c:v>1.562E-2</c:v>
                </c:pt>
                <c:pt idx="12515">
                  <c:v>1.609E-2</c:v>
                </c:pt>
                <c:pt idx="12516">
                  <c:v>1.6729999999999998E-2</c:v>
                </c:pt>
                <c:pt idx="12517">
                  <c:v>1.7250000000000001E-2</c:v>
                </c:pt>
                <c:pt idx="12518">
                  <c:v>1.7829999999999999E-2</c:v>
                </c:pt>
                <c:pt idx="12519">
                  <c:v>1.8360000000000001E-2</c:v>
                </c:pt>
                <c:pt idx="12520">
                  <c:v>1.899E-2</c:v>
                </c:pt>
                <c:pt idx="12521">
                  <c:v>1.968E-2</c:v>
                </c:pt>
                <c:pt idx="12522">
                  <c:v>2.0310000000000002E-2</c:v>
                </c:pt>
                <c:pt idx="12523">
                  <c:v>2.094E-2</c:v>
                </c:pt>
                <c:pt idx="12524">
                  <c:v>2.1729999999999999E-2</c:v>
                </c:pt>
                <c:pt idx="12525">
                  <c:v>2.2259999999999999E-2</c:v>
                </c:pt>
                <c:pt idx="12526">
                  <c:v>2.3E-2</c:v>
                </c:pt>
                <c:pt idx="12527">
                  <c:v>2.3630000000000002E-2</c:v>
                </c:pt>
                <c:pt idx="12528">
                  <c:v>2.4309999999999998E-2</c:v>
                </c:pt>
                <c:pt idx="12529">
                  <c:v>2.4889999999999999E-2</c:v>
                </c:pt>
                <c:pt idx="12530">
                  <c:v>2.5530000000000001E-2</c:v>
                </c:pt>
                <c:pt idx="12531">
                  <c:v>2.6210000000000001E-2</c:v>
                </c:pt>
                <c:pt idx="12532">
                  <c:v>2.674E-2</c:v>
                </c:pt>
                <c:pt idx="12533">
                  <c:v>2.726E-2</c:v>
                </c:pt>
                <c:pt idx="12534">
                  <c:v>2.7740000000000001E-2</c:v>
                </c:pt>
                <c:pt idx="12535">
                  <c:v>2.8160000000000001E-2</c:v>
                </c:pt>
                <c:pt idx="12536">
                  <c:v>2.8629999999999999E-2</c:v>
                </c:pt>
                <c:pt idx="12537">
                  <c:v>2.895E-2</c:v>
                </c:pt>
                <c:pt idx="12538">
                  <c:v>2.9319999999999999E-2</c:v>
                </c:pt>
                <c:pt idx="12539">
                  <c:v>2.9530000000000001E-2</c:v>
                </c:pt>
                <c:pt idx="12540">
                  <c:v>2.9850000000000002E-2</c:v>
                </c:pt>
                <c:pt idx="12541">
                  <c:v>0.03</c:v>
                </c:pt>
                <c:pt idx="12542">
                  <c:v>3.0210000000000001E-2</c:v>
                </c:pt>
                <c:pt idx="12543">
                  <c:v>3.0269999999999998E-2</c:v>
                </c:pt>
                <c:pt idx="12544">
                  <c:v>3.0370000000000001E-2</c:v>
                </c:pt>
                <c:pt idx="12545">
                  <c:v>3.032E-2</c:v>
                </c:pt>
                <c:pt idx="12546">
                  <c:v>3.0429999999999999E-2</c:v>
                </c:pt>
                <c:pt idx="12547">
                  <c:v>3.0429999999999999E-2</c:v>
                </c:pt>
                <c:pt idx="12548">
                  <c:v>3.0370000000000001E-2</c:v>
                </c:pt>
                <c:pt idx="12549">
                  <c:v>3.0370000000000001E-2</c:v>
                </c:pt>
                <c:pt idx="12550">
                  <c:v>3.0370000000000001E-2</c:v>
                </c:pt>
                <c:pt idx="12551">
                  <c:v>3.032E-2</c:v>
                </c:pt>
                <c:pt idx="12552">
                  <c:v>3.0370000000000001E-2</c:v>
                </c:pt>
                <c:pt idx="12553">
                  <c:v>3.0429999999999999E-2</c:v>
                </c:pt>
                <c:pt idx="12554">
                  <c:v>3.0269999999999998E-2</c:v>
                </c:pt>
                <c:pt idx="12555">
                  <c:v>3.0370000000000001E-2</c:v>
                </c:pt>
                <c:pt idx="12556">
                  <c:v>3.0429999999999999E-2</c:v>
                </c:pt>
                <c:pt idx="12557">
                  <c:v>3.0370000000000001E-2</c:v>
                </c:pt>
                <c:pt idx="12558">
                  <c:v>3.058E-2</c:v>
                </c:pt>
                <c:pt idx="12559">
                  <c:v>3.058E-2</c:v>
                </c:pt>
                <c:pt idx="12560">
                  <c:v>3.0689999999999999E-2</c:v>
                </c:pt>
                <c:pt idx="12561">
                  <c:v>3.0949999999999998E-2</c:v>
                </c:pt>
                <c:pt idx="12562">
                  <c:v>3.1060000000000001E-2</c:v>
                </c:pt>
                <c:pt idx="12563">
                  <c:v>3.1220000000000001E-2</c:v>
                </c:pt>
                <c:pt idx="12564">
                  <c:v>3.143E-2</c:v>
                </c:pt>
                <c:pt idx="12565">
                  <c:v>3.1640000000000001E-2</c:v>
                </c:pt>
                <c:pt idx="12566">
                  <c:v>3.2059999999999998E-2</c:v>
                </c:pt>
                <c:pt idx="12567">
                  <c:v>3.2160000000000001E-2</c:v>
                </c:pt>
                <c:pt idx="12568">
                  <c:v>3.2590000000000001E-2</c:v>
                </c:pt>
                <c:pt idx="12569">
                  <c:v>3.2849999999999997E-2</c:v>
                </c:pt>
                <c:pt idx="12570">
                  <c:v>3.3169999999999998E-2</c:v>
                </c:pt>
                <c:pt idx="12571">
                  <c:v>3.3480000000000003E-2</c:v>
                </c:pt>
                <c:pt idx="12572">
                  <c:v>3.3799999999999997E-2</c:v>
                </c:pt>
                <c:pt idx="12573">
                  <c:v>3.406E-2</c:v>
                </c:pt>
                <c:pt idx="12574">
                  <c:v>3.4329999999999999E-2</c:v>
                </c:pt>
                <c:pt idx="12575">
                  <c:v>3.4540000000000001E-2</c:v>
                </c:pt>
                <c:pt idx="12576">
                  <c:v>3.4799999999999998E-2</c:v>
                </c:pt>
                <c:pt idx="12577">
                  <c:v>3.5060000000000001E-2</c:v>
                </c:pt>
                <c:pt idx="12578">
                  <c:v>3.5380000000000002E-2</c:v>
                </c:pt>
                <c:pt idx="12579">
                  <c:v>3.5430000000000003E-2</c:v>
                </c:pt>
                <c:pt idx="12580">
                  <c:v>3.5639999999999998E-2</c:v>
                </c:pt>
                <c:pt idx="12581">
                  <c:v>3.5700000000000003E-2</c:v>
                </c:pt>
                <c:pt idx="12582">
                  <c:v>3.5799999999999998E-2</c:v>
                </c:pt>
                <c:pt idx="12583">
                  <c:v>3.5959999999999999E-2</c:v>
                </c:pt>
                <c:pt idx="12584">
                  <c:v>3.6060000000000002E-2</c:v>
                </c:pt>
                <c:pt idx="12585">
                  <c:v>3.6060000000000002E-2</c:v>
                </c:pt>
                <c:pt idx="12586">
                  <c:v>3.6060000000000002E-2</c:v>
                </c:pt>
                <c:pt idx="12587">
                  <c:v>3.6060000000000002E-2</c:v>
                </c:pt>
                <c:pt idx="12588">
                  <c:v>3.6119999999999999E-2</c:v>
                </c:pt>
                <c:pt idx="12589">
                  <c:v>3.5909999999999997E-2</c:v>
                </c:pt>
                <c:pt idx="12590">
                  <c:v>3.5959999999999999E-2</c:v>
                </c:pt>
                <c:pt idx="12591">
                  <c:v>3.5700000000000003E-2</c:v>
                </c:pt>
                <c:pt idx="12592">
                  <c:v>3.5639999999999998E-2</c:v>
                </c:pt>
                <c:pt idx="12593">
                  <c:v>3.5479999999999998E-2</c:v>
                </c:pt>
                <c:pt idx="12594">
                  <c:v>3.533E-2</c:v>
                </c:pt>
                <c:pt idx="12595">
                  <c:v>3.5060000000000001E-2</c:v>
                </c:pt>
                <c:pt idx="12596">
                  <c:v>3.49E-2</c:v>
                </c:pt>
                <c:pt idx="12597">
                  <c:v>3.4639999999999997E-2</c:v>
                </c:pt>
                <c:pt idx="12598">
                  <c:v>3.4329999999999999E-2</c:v>
                </c:pt>
                <c:pt idx="12599">
                  <c:v>3.406E-2</c:v>
                </c:pt>
                <c:pt idx="12600">
                  <c:v>3.3750000000000002E-2</c:v>
                </c:pt>
                <c:pt idx="12601">
                  <c:v>3.3320000000000002E-2</c:v>
                </c:pt>
                <c:pt idx="12602">
                  <c:v>3.3009999999999998E-2</c:v>
                </c:pt>
                <c:pt idx="12603">
                  <c:v>3.2530000000000003E-2</c:v>
                </c:pt>
                <c:pt idx="12604">
                  <c:v>3.211E-2</c:v>
                </c:pt>
                <c:pt idx="12605">
                  <c:v>3.1640000000000001E-2</c:v>
                </c:pt>
                <c:pt idx="12606">
                  <c:v>3.1060000000000001E-2</c:v>
                </c:pt>
                <c:pt idx="12607">
                  <c:v>3.058E-2</c:v>
                </c:pt>
                <c:pt idx="12608">
                  <c:v>2.9899999999999999E-2</c:v>
                </c:pt>
                <c:pt idx="12609">
                  <c:v>2.937E-2</c:v>
                </c:pt>
                <c:pt idx="12610">
                  <c:v>2.8580000000000001E-2</c:v>
                </c:pt>
                <c:pt idx="12611">
                  <c:v>2.8000000000000001E-2</c:v>
                </c:pt>
                <c:pt idx="12612">
                  <c:v>2.7320000000000001E-2</c:v>
                </c:pt>
                <c:pt idx="12613">
                  <c:v>2.6630000000000001E-2</c:v>
                </c:pt>
                <c:pt idx="12614">
                  <c:v>2.5739999999999999E-2</c:v>
                </c:pt>
                <c:pt idx="12615">
                  <c:v>2.5159999999999998E-2</c:v>
                </c:pt>
                <c:pt idx="12616">
                  <c:v>2.4469999999999999E-2</c:v>
                </c:pt>
                <c:pt idx="12617">
                  <c:v>2.368E-2</c:v>
                </c:pt>
                <c:pt idx="12618">
                  <c:v>2.2939999999999999E-2</c:v>
                </c:pt>
                <c:pt idx="12619">
                  <c:v>2.2259999999999999E-2</c:v>
                </c:pt>
                <c:pt idx="12620">
                  <c:v>2.1569999999999999E-2</c:v>
                </c:pt>
                <c:pt idx="12621">
                  <c:v>2.0889999999999999E-2</c:v>
                </c:pt>
                <c:pt idx="12622">
                  <c:v>2.026E-2</c:v>
                </c:pt>
                <c:pt idx="12623">
                  <c:v>1.9619999999999999E-2</c:v>
                </c:pt>
                <c:pt idx="12624">
                  <c:v>1.899E-2</c:v>
                </c:pt>
                <c:pt idx="12625">
                  <c:v>1.8409999999999999E-2</c:v>
                </c:pt>
                <c:pt idx="12626">
                  <c:v>1.7940000000000001E-2</c:v>
                </c:pt>
                <c:pt idx="12627">
                  <c:v>1.7520000000000001E-2</c:v>
                </c:pt>
                <c:pt idx="12628">
                  <c:v>1.72E-2</c:v>
                </c:pt>
                <c:pt idx="12629">
                  <c:v>1.6830000000000001E-2</c:v>
                </c:pt>
                <c:pt idx="12630">
                  <c:v>1.6619999999999999E-2</c:v>
                </c:pt>
                <c:pt idx="12631">
                  <c:v>1.6459999999999999E-2</c:v>
                </c:pt>
                <c:pt idx="12632">
                  <c:v>1.636E-2</c:v>
                </c:pt>
                <c:pt idx="12633">
                  <c:v>1.6250000000000001E-2</c:v>
                </c:pt>
                <c:pt idx="12634">
                  <c:v>1.6299999999999999E-2</c:v>
                </c:pt>
                <c:pt idx="12635">
                  <c:v>1.636E-2</c:v>
                </c:pt>
                <c:pt idx="12636">
                  <c:v>1.6459999999999999E-2</c:v>
                </c:pt>
                <c:pt idx="12637">
                  <c:v>1.6570000000000001E-2</c:v>
                </c:pt>
                <c:pt idx="12638">
                  <c:v>1.694E-2</c:v>
                </c:pt>
                <c:pt idx="12639">
                  <c:v>1.7250000000000001E-2</c:v>
                </c:pt>
                <c:pt idx="12640">
                  <c:v>1.7520000000000001E-2</c:v>
                </c:pt>
                <c:pt idx="12641">
                  <c:v>1.7829999999999999E-2</c:v>
                </c:pt>
                <c:pt idx="12642">
                  <c:v>1.8249999999999999E-2</c:v>
                </c:pt>
                <c:pt idx="12643">
                  <c:v>1.8679999999999999E-2</c:v>
                </c:pt>
                <c:pt idx="12644">
                  <c:v>1.915E-2</c:v>
                </c:pt>
                <c:pt idx="12645">
                  <c:v>1.968E-2</c:v>
                </c:pt>
                <c:pt idx="12646">
                  <c:v>2.01E-2</c:v>
                </c:pt>
                <c:pt idx="12647">
                  <c:v>2.0619999999999999E-2</c:v>
                </c:pt>
                <c:pt idx="12648">
                  <c:v>2.1260000000000001E-2</c:v>
                </c:pt>
                <c:pt idx="12649">
                  <c:v>2.1780000000000001E-2</c:v>
                </c:pt>
                <c:pt idx="12650">
                  <c:v>2.2259999999999999E-2</c:v>
                </c:pt>
                <c:pt idx="12651">
                  <c:v>2.273E-2</c:v>
                </c:pt>
                <c:pt idx="12652">
                  <c:v>2.3359999999999999E-2</c:v>
                </c:pt>
                <c:pt idx="12653">
                  <c:v>2.384E-2</c:v>
                </c:pt>
                <c:pt idx="12654">
                  <c:v>2.4369999999999999E-2</c:v>
                </c:pt>
                <c:pt idx="12655">
                  <c:v>2.4889999999999999E-2</c:v>
                </c:pt>
                <c:pt idx="12656">
                  <c:v>2.537E-2</c:v>
                </c:pt>
                <c:pt idx="12657">
                  <c:v>2.5839999999999998E-2</c:v>
                </c:pt>
                <c:pt idx="12658">
                  <c:v>2.6370000000000001E-2</c:v>
                </c:pt>
                <c:pt idx="12659">
                  <c:v>2.6950000000000002E-2</c:v>
                </c:pt>
                <c:pt idx="12660">
                  <c:v>2.742E-2</c:v>
                </c:pt>
                <c:pt idx="12661">
                  <c:v>2.7789999999999999E-2</c:v>
                </c:pt>
                <c:pt idx="12662">
                  <c:v>2.8160000000000001E-2</c:v>
                </c:pt>
                <c:pt idx="12663">
                  <c:v>2.8740000000000002E-2</c:v>
                </c:pt>
                <c:pt idx="12664">
                  <c:v>2.9159999999999998E-2</c:v>
                </c:pt>
                <c:pt idx="12665">
                  <c:v>2.964E-2</c:v>
                </c:pt>
                <c:pt idx="12666">
                  <c:v>0.03</c:v>
                </c:pt>
                <c:pt idx="12667">
                  <c:v>3.0429999999999999E-2</c:v>
                </c:pt>
                <c:pt idx="12668">
                  <c:v>3.0790000000000001E-2</c:v>
                </c:pt>
                <c:pt idx="12669">
                  <c:v>3.1320000000000001E-2</c:v>
                </c:pt>
                <c:pt idx="12670">
                  <c:v>3.1640000000000001E-2</c:v>
                </c:pt>
                <c:pt idx="12671">
                  <c:v>3.211E-2</c:v>
                </c:pt>
                <c:pt idx="12672">
                  <c:v>3.2379999999999999E-2</c:v>
                </c:pt>
                <c:pt idx="12673">
                  <c:v>3.2739999999999998E-2</c:v>
                </c:pt>
                <c:pt idx="12674">
                  <c:v>3.3009999999999998E-2</c:v>
                </c:pt>
                <c:pt idx="12675">
                  <c:v>3.3430000000000001E-2</c:v>
                </c:pt>
                <c:pt idx="12676">
                  <c:v>3.3689999999999998E-2</c:v>
                </c:pt>
                <c:pt idx="12677">
                  <c:v>3.3959999999999997E-2</c:v>
                </c:pt>
                <c:pt idx="12678">
                  <c:v>3.4110000000000001E-2</c:v>
                </c:pt>
                <c:pt idx="12679">
                  <c:v>3.422E-2</c:v>
                </c:pt>
                <c:pt idx="12680">
                  <c:v>3.4430000000000002E-2</c:v>
                </c:pt>
                <c:pt idx="12681">
                  <c:v>3.4479999999999997E-2</c:v>
                </c:pt>
                <c:pt idx="12682">
                  <c:v>3.4430000000000002E-2</c:v>
                </c:pt>
                <c:pt idx="12683">
                  <c:v>3.4430000000000002E-2</c:v>
                </c:pt>
                <c:pt idx="12684">
                  <c:v>3.4329999999999999E-2</c:v>
                </c:pt>
                <c:pt idx="12685">
                  <c:v>3.422E-2</c:v>
                </c:pt>
                <c:pt idx="12686">
                  <c:v>3.4169999999999999E-2</c:v>
                </c:pt>
                <c:pt idx="12687">
                  <c:v>3.3750000000000002E-2</c:v>
                </c:pt>
                <c:pt idx="12688">
                  <c:v>3.3480000000000003E-2</c:v>
                </c:pt>
                <c:pt idx="12689">
                  <c:v>3.3110000000000001E-2</c:v>
                </c:pt>
                <c:pt idx="12690">
                  <c:v>3.2739999999999998E-2</c:v>
                </c:pt>
                <c:pt idx="12691">
                  <c:v>3.227E-2</c:v>
                </c:pt>
                <c:pt idx="12692">
                  <c:v>3.1739999999999997E-2</c:v>
                </c:pt>
                <c:pt idx="12693">
                  <c:v>3.1220000000000001E-2</c:v>
                </c:pt>
                <c:pt idx="12694">
                  <c:v>3.0640000000000001E-2</c:v>
                </c:pt>
                <c:pt idx="12695">
                  <c:v>0.03</c:v>
                </c:pt>
                <c:pt idx="12696">
                  <c:v>2.937E-2</c:v>
                </c:pt>
                <c:pt idx="12697">
                  <c:v>2.8629999999999999E-2</c:v>
                </c:pt>
                <c:pt idx="12698">
                  <c:v>2.8000000000000001E-2</c:v>
                </c:pt>
                <c:pt idx="12699">
                  <c:v>2.726E-2</c:v>
                </c:pt>
                <c:pt idx="12700">
                  <c:v>2.6579999999999999E-2</c:v>
                </c:pt>
                <c:pt idx="12701">
                  <c:v>2.5950000000000001E-2</c:v>
                </c:pt>
                <c:pt idx="12702">
                  <c:v>2.5260000000000001E-2</c:v>
                </c:pt>
                <c:pt idx="12703">
                  <c:v>2.4580000000000001E-2</c:v>
                </c:pt>
                <c:pt idx="12704">
                  <c:v>2.4049999999999998E-2</c:v>
                </c:pt>
                <c:pt idx="12705">
                  <c:v>2.3470000000000001E-2</c:v>
                </c:pt>
                <c:pt idx="12706">
                  <c:v>2.2890000000000001E-2</c:v>
                </c:pt>
                <c:pt idx="12707">
                  <c:v>2.231E-2</c:v>
                </c:pt>
                <c:pt idx="12708">
                  <c:v>2.1839999999999998E-2</c:v>
                </c:pt>
                <c:pt idx="12709">
                  <c:v>2.1360000000000001E-2</c:v>
                </c:pt>
                <c:pt idx="12710">
                  <c:v>2.094E-2</c:v>
                </c:pt>
                <c:pt idx="12711">
                  <c:v>2.0469999999999999E-2</c:v>
                </c:pt>
                <c:pt idx="12712">
                  <c:v>2.0310000000000002E-2</c:v>
                </c:pt>
                <c:pt idx="12713">
                  <c:v>1.9990000000000001E-2</c:v>
                </c:pt>
                <c:pt idx="12714">
                  <c:v>1.9730000000000001E-2</c:v>
                </c:pt>
                <c:pt idx="12715">
                  <c:v>1.9470000000000001E-2</c:v>
                </c:pt>
                <c:pt idx="12716">
                  <c:v>1.9359999999999999E-2</c:v>
                </c:pt>
                <c:pt idx="12717">
                  <c:v>1.925E-2</c:v>
                </c:pt>
                <c:pt idx="12718">
                  <c:v>1.915E-2</c:v>
                </c:pt>
                <c:pt idx="12719">
                  <c:v>1.9099999999999999E-2</c:v>
                </c:pt>
                <c:pt idx="12720">
                  <c:v>1.9040000000000001E-2</c:v>
                </c:pt>
                <c:pt idx="12721">
                  <c:v>1.899E-2</c:v>
                </c:pt>
                <c:pt idx="12722">
                  <c:v>1.899E-2</c:v>
                </c:pt>
                <c:pt idx="12723">
                  <c:v>1.9099999999999999E-2</c:v>
                </c:pt>
                <c:pt idx="12724">
                  <c:v>1.9040000000000001E-2</c:v>
                </c:pt>
                <c:pt idx="12725">
                  <c:v>1.9040000000000001E-2</c:v>
                </c:pt>
                <c:pt idx="12726">
                  <c:v>1.9099999999999999E-2</c:v>
                </c:pt>
                <c:pt idx="12727">
                  <c:v>1.899E-2</c:v>
                </c:pt>
                <c:pt idx="12728">
                  <c:v>1.9099999999999999E-2</c:v>
                </c:pt>
                <c:pt idx="12729">
                  <c:v>1.899E-2</c:v>
                </c:pt>
                <c:pt idx="12730">
                  <c:v>1.9040000000000001E-2</c:v>
                </c:pt>
                <c:pt idx="12731">
                  <c:v>1.9099999999999999E-2</c:v>
                </c:pt>
                <c:pt idx="12732">
                  <c:v>1.9040000000000001E-2</c:v>
                </c:pt>
                <c:pt idx="12733">
                  <c:v>1.9099999999999999E-2</c:v>
                </c:pt>
                <c:pt idx="12734">
                  <c:v>1.9099999999999999E-2</c:v>
                </c:pt>
                <c:pt idx="12735">
                  <c:v>1.899E-2</c:v>
                </c:pt>
                <c:pt idx="12736">
                  <c:v>1.899E-2</c:v>
                </c:pt>
                <c:pt idx="12737">
                  <c:v>1.8890000000000001E-2</c:v>
                </c:pt>
                <c:pt idx="12738">
                  <c:v>1.8890000000000001E-2</c:v>
                </c:pt>
                <c:pt idx="12739">
                  <c:v>1.8939999999999999E-2</c:v>
                </c:pt>
                <c:pt idx="12740">
                  <c:v>1.899E-2</c:v>
                </c:pt>
                <c:pt idx="12741">
                  <c:v>1.899E-2</c:v>
                </c:pt>
                <c:pt idx="12742">
                  <c:v>1.899E-2</c:v>
                </c:pt>
                <c:pt idx="12743">
                  <c:v>1.9040000000000001E-2</c:v>
                </c:pt>
                <c:pt idx="12744">
                  <c:v>1.9199999999999998E-2</c:v>
                </c:pt>
                <c:pt idx="12745">
                  <c:v>1.9310000000000001E-2</c:v>
                </c:pt>
                <c:pt idx="12746">
                  <c:v>1.9519999999999999E-2</c:v>
                </c:pt>
                <c:pt idx="12747">
                  <c:v>1.9619999999999999E-2</c:v>
                </c:pt>
                <c:pt idx="12748">
                  <c:v>1.9939999999999999E-2</c:v>
                </c:pt>
                <c:pt idx="12749">
                  <c:v>2.0150000000000001E-2</c:v>
                </c:pt>
                <c:pt idx="12750">
                  <c:v>2.036E-2</c:v>
                </c:pt>
                <c:pt idx="12751">
                  <c:v>2.068E-2</c:v>
                </c:pt>
                <c:pt idx="12752">
                  <c:v>2.094E-2</c:v>
                </c:pt>
                <c:pt idx="12753">
                  <c:v>2.1420000000000002E-2</c:v>
                </c:pt>
                <c:pt idx="12754">
                  <c:v>2.1780000000000001E-2</c:v>
                </c:pt>
                <c:pt idx="12755">
                  <c:v>2.2100000000000002E-2</c:v>
                </c:pt>
                <c:pt idx="12756">
                  <c:v>2.257E-2</c:v>
                </c:pt>
                <c:pt idx="12757">
                  <c:v>2.3E-2</c:v>
                </c:pt>
                <c:pt idx="12758">
                  <c:v>2.342E-2</c:v>
                </c:pt>
                <c:pt idx="12759">
                  <c:v>2.3789999999999999E-2</c:v>
                </c:pt>
                <c:pt idx="12760">
                  <c:v>2.426E-2</c:v>
                </c:pt>
                <c:pt idx="12761">
                  <c:v>2.4629999999999999E-2</c:v>
                </c:pt>
                <c:pt idx="12762">
                  <c:v>2.5000000000000001E-2</c:v>
                </c:pt>
                <c:pt idx="12763">
                  <c:v>2.5309999999999999E-2</c:v>
                </c:pt>
                <c:pt idx="12764">
                  <c:v>2.579E-2</c:v>
                </c:pt>
                <c:pt idx="12765">
                  <c:v>2.605E-2</c:v>
                </c:pt>
                <c:pt idx="12766">
                  <c:v>2.6259999999999999E-2</c:v>
                </c:pt>
                <c:pt idx="12767">
                  <c:v>2.6419999999999999E-2</c:v>
                </c:pt>
                <c:pt idx="12768">
                  <c:v>2.6679999999999999E-2</c:v>
                </c:pt>
                <c:pt idx="12769">
                  <c:v>2.69E-2</c:v>
                </c:pt>
                <c:pt idx="12770">
                  <c:v>2.7050000000000001E-2</c:v>
                </c:pt>
                <c:pt idx="12771">
                  <c:v>2.716E-2</c:v>
                </c:pt>
                <c:pt idx="12772">
                  <c:v>2.7210000000000002E-2</c:v>
                </c:pt>
                <c:pt idx="12773">
                  <c:v>2.726E-2</c:v>
                </c:pt>
                <c:pt idx="12774">
                  <c:v>2.726E-2</c:v>
                </c:pt>
                <c:pt idx="12775">
                  <c:v>2.7109999999999999E-2</c:v>
                </c:pt>
                <c:pt idx="12776">
                  <c:v>2.716E-2</c:v>
                </c:pt>
                <c:pt idx="12777">
                  <c:v>2.7E-2</c:v>
                </c:pt>
                <c:pt idx="12778">
                  <c:v>2.69E-2</c:v>
                </c:pt>
                <c:pt idx="12779">
                  <c:v>2.6679999999999999E-2</c:v>
                </c:pt>
                <c:pt idx="12780">
                  <c:v>2.647E-2</c:v>
                </c:pt>
                <c:pt idx="12781">
                  <c:v>2.632E-2</c:v>
                </c:pt>
                <c:pt idx="12782">
                  <c:v>2.6100000000000002E-2</c:v>
                </c:pt>
                <c:pt idx="12783">
                  <c:v>2.5839999999999998E-2</c:v>
                </c:pt>
                <c:pt idx="12784">
                  <c:v>2.5739999999999999E-2</c:v>
                </c:pt>
                <c:pt idx="12785">
                  <c:v>2.547E-2</c:v>
                </c:pt>
                <c:pt idx="12786">
                  <c:v>2.5260000000000001E-2</c:v>
                </c:pt>
                <c:pt idx="12787">
                  <c:v>2.5049999999999999E-2</c:v>
                </c:pt>
                <c:pt idx="12788">
                  <c:v>2.479E-2</c:v>
                </c:pt>
                <c:pt idx="12789">
                  <c:v>2.452E-2</c:v>
                </c:pt>
                <c:pt idx="12790">
                  <c:v>2.4309999999999998E-2</c:v>
                </c:pt>
                <c:pt idx="12791">
                  <c:v>2.4049999999999998E-2</c:v>
                </c:pt>
                <c:pt idx="12792">
                  <c:v>2.3939999999999999E-2</c:v>
                </c:pt>
                <c:pt idx="12793">
                  <c:v>2.3630000000000002E-2</c:v>
                </c:pt>
                <c:pt idx="12794">
                  <c:v>2.342E-2</c:v>
                </c:pt>
                <c:pt idx="12795">
                  <c:v>2.3210000000000001E-2</c:v>
                </c:pt>
                <c:pt idx="12796">
                  <c:v>2.2939999999999999E-2</c:v>
                </c:pt>
                <c:pt idx="12797">
                  <c:v>2.2679999999999999E-2</c:v>
                </c:pt>
                <c:pt idx="12798">
                  <c:v>2.247E-2</c:v>
                </c:pt>
                <c:pt idx="12799">
                  <c:v>2.2259999999999999E-2</c:v>
                </c:pt>
                <c:pt idx="12800">
                  <c:v>2.1989999999999999E-2</c:v>
                </c:pt>
                <c:pt idx="12801">
                  <c:v>2.1729999999999999E-2</c:v>
                </c:pt>
                <c:pt idx="12802">
                  <c:v>2.1520000000000001E-2</c:v>
                </c:pt>
                <c:pt idx="12803">
                  <c:v>2.12E-2</c:v>
                </c:pt>
                <c:pt idx="12804">
                  <c:v>2.0990000000000002E-2</c:v>
                </c:pt>
                <c:pt idx="12805">
                  <c:v>2.0619999999999999E-2</c:v>
                </c:pt>
                <c:pt idx="12806">
                  <c:v>2.0310000000000002E-2</c:v>
                </c:pt>
                <c:pt idx="12807">
                  <c:v>1.9990000000000001E-2</c:v>
                </c:pt>
                <c:pt idx="12808">
                  <c:v>1.9779999999999999E-2</c:v>
                </c:pt>
                <c:pt idx="12809">
                  <c:v>1.9359999999999999E-2</c:v>
                </c:pt>
                <c:pt idx="12810">
                  <c:v>1.9099999999999999E-2</c:v>
                </c:pt>
                <c:pt idx="12811">
                  <c:v>1.8780000000000002E-2</c:v>
                </c:pt>
                <c:pt idx="12812">
                  <c:v>1.8519999999999998E-2</c:v>
                </c:pt>
                <c:pt idx="12813">
                  <c:v>1.8149999999999999E-2</c:v>
                </c:pt>
                <c:pt idx="12814">
                  <c:v>1.7940000000000001E-2</c:v>
                </c:pt>
                <c:pt idx="12815">
                  <c:v>1.7729999999999999E-2</c:v>
                </c:pt>
                <c:pt idx="12816">
                  <c:v>1.7409999999999998E-2</c:v>
                </c:pt>
                <c:pt idx="12817">
                  <c:v>1.72E-2</c:v>
                </c:pt>
                <c:pt idx="12818">
                  <c:v>1.7090000000000001E-2</c:v>
                </c:pt>
                <c:pt idx="12819">
                  <c:v>1.694E-2</c:v>
                </c:pt>
                <c:pt idx="12820">
                  <c:v>1.6729999999999998E-2</c:v>
                </c:pt>
                <c:pt idx="12821">
                  <c:v>1.6619999999999999E-2</c:v>
                </c:pt>
                <c:pt idx="12822">
                  <c:v>1.6570000000000001E-2</c:v>
                </c:pt>
                <c:pt idx="12823">
                  <c:v>1.651E-2</c:v>
                </c:pt>
                <c:pt idx="12824">
                  <c:v>1.6619999999999999E-2</c:v>
                </c:pt>
                <c:pt idx="12825">
                  <c:v>1.6570000000000001E-2</c:v>
                </c:pt>
                <c:pt idx="12826">
                  <c:v>1.6670000000000001E-2</c:v>
                </c:pt>
                <c:pt idx="12827">
                  <c:v>1.6729999999999998E-2</c:v>
                </c:pt>
                <c:pt idx="12828">
                  <c:v>1.694E-2</c:v>
                </c:pt>
                <c:pt idx="12829">
                  <c:v>1.7090000000000001E-2</c:v>
                </c:pt>
                <c:pt idx="12830">
                  <c:v>1.7409999999999998E-2</c:v>
                </c:pt>
                <c:pt idx="12831">
                  <c:v>1.746E-2</c:v>
                </c:pt>
                <c:pt idx="12832">
                  <c:v>1.7670000000000002E-2</c:v>
                </c:pt>
                <c:pt idx="12833">
                  <c:v>1.7940000000000001E-2</c:v>
                </c:pt>
                <c:pt idx="12834">
                  <c:v>1.8200000000000001E-2</c:v>
                </c:pt>
                <c:pt idx="12835">
                  <c:v>1.8360000000000001E-2</c:v>
                </c:pt>
                <c:pt idx="12836">
                  <c:v>1.873E-2</c:v>
                </c:pt>
                <c:pt idx="12837">
                  <c:v>1.8939999999999999E-2</c:v>
                </c:pt>
                <c:pt idx="12838">
                  <c:v>1.915E-2</c:v>
                </c:pt>
                <c:pt idx="12839">
                  <c:v>1.9470000000000001E-2</c:v>
                </c:pt>
                <c:pt idx="12840">
                  <c:v>1.9619999999999999E-2</c:v>
                </c:pt>
                <c:pt idx="12841">
                  <c:v>1.983E-2</c:v>
                </c:pt>
                <c:pt idx="12842">
                  <c:v>1.9990000000000001E-2</c:v>
                </c:pt>
                <c:pt idx="12843">
                  <c:v>2.0199999999999999E-2</c:v>
                </c:pt>
                <c:pt idx="12844">
                  <c:v>2.036E-2</c:v>
                </c:pt>
                <c:pt idx="12845">
                  <c:v>2.0469999999999999E-2</c:v>
                </c:pt>
                <c:pt idx="12846">
                  <c:v>2.0570000000000001E-2</c:v>
                </c:pt>
                <c:pt idx="12847">
                  <c:v>2.0570000000000001E-2</c:v>
                </c:pt>
                <c:pt idx="12848">
                  <c:v>2.068E-2</c:v>
                </c:pt>
                <c:pt idx="12849">
                  <c:v>2.068E-2</c:v>
                </c:pt>
                <c:pt idx="12850">
                  <c:v>2.068E-2</c:v>
                </c:pt>
                <c:pt idx="12851">
                  <c:v>2.0729999999999998E-2</c:v>
                </c:pt>
                <c:pt idx="12852">
                  <c:v>2.078E-2</c:v>
                </c:pt>
                <c:pt idx="12853">
                  <c:v>2.0619999999999999E-2</c:v>
                </c:pt>
                <c:pt idx="12854">
                  <c:v>2.0619999999999999E-2</c:v>
                </c:pt>
                <c:pt idx="12855">
                  <c:v>2.0570000000000001E-2</c:v>
                </c:pt>
                <c:pt idx="12856">
                  <c:v>2.0469999999999999E-2</c:v>
                </c:pt>
                <c:pt idx="12857">
                  <c:v>2.0410000000000001E-2</c:v>
                </c:pt>
                <c:pt idx="12858">
                  <c:v>2.036E-2</c:v>
                </c:pt>
                <c:pt idx="12859">
                  <c:v>2.0150000000000001E-2</c:v>
                </c:pt>
                <c:pt idx="12860">
                  <c:v>2.0049999999999998E-2</c:v>
                </c:pt>
                <c:pt idx="12861">
                  <c:v>1.9990000000000001E-2</c:v>
                </c:pt>
                <c:pt idx="12862">
                  <c:v>1.983E-2</c:v>
                </c:pt>
                <c:pt idx="12863">
                  <c:v>1.9730000000000001E-2</c:v>
                </c:pt>
                <c:pt idx="12864">
                  <c:v>1.9519999999999999E-2</c:v>
                </c:pt>
                <c:pt idx="12865">
                  <c:v>1.941E-2</c:v>
                </c:pt>
                <c:pt idx="12866">
                  <c:v>1.9359999999999999E-2</c:v>
                </c:pt>
                <c:pt idx="12867">
                  <c:v>1.9040000000000001E-2</c:v>
                </c:pt>
                <c:pt idx="12868">
                  <c:v>1.8939999999999999E-2</c:v>
                </c:pt>
                <c:pt idx="12869">
                  <c:v>1.8620000000000001E-2</c:v>
                </c:pt>
                <c:pt idx="12870">
                  <c:v>1.8360000000000001E-2</c:v>
                </c:pt>
                <c:pt idx="12871">
                  <c:v>1.8100000000000002E-2</c:v>
                </c:pt>
                <c:pt idx="12872">
                  <c:v>1.7940000000000001E-2</c:v>
                </c:pt>
                <c:pt idx="12873">
                  <c:v>1.7670000000000002E-2</c:v>
                </c:pt>
                <c:pt idx="12874">
                  <c:v>1.736E-2</c:v>
                </c:pt>
                <c:pt idx="12875">
                  <c:v>1.6990000000000002E-2</c:v>
                </c:pt>
                <c:pt idx="12876">
                  <c:v>1.6729999999999998E-2</c:v>
                </c:pt>
                <c:pt idx="12877">
                  <c:v>1.636E-2</c:v>
                </c:pt>
                <c:pt idx="12878">
                  <c:v>1.6039999999999999E-2</c:v>
                </c:pt>
                <c:pt idx="12879">
                  <c:v>1.567E-2</c:v>
                </c:pt>
                <c:pt idx="12880">
                  <c:v>1.536E-2</c:v>
                </c:pt>
                <c:pt idx="12881">
                  <c:v>1.499E-2</c:v>
                </c:pt>
                <c:pt idx="12882">
                  <c:v>1.472E-2</c:v>
                </c:pt>
                <c:pt idx="12883">
                  <c:v>1.435E-2</c:v>
                </c:pt>
                <c:pt idx="12884">
                  <c:v>1.414E-2</c:v>
                </c:pt>
                <c:pt idx="12885">
                  <c:v>1.388E-2</c:v>
                </c:pt>
                <c:pt idx="12886">
                  <c:v>1.3559999999999999E-2</c:v>
                </c:pt>
                <c:pt idx="12887">
                  <c:v>1.346E-2</c:v>
                </c:pt>
                <c:pt idx="12888">
                  <c:v>1.3509999999999999E-2</c:v>
                </c:pt>
                <c:pt idx="12889">
                  <c:v>1.3299999999999999E-2</c:v>
                </c:pt>
                <c:pt idx="12890">
                  <c:v>1.341E-2</c:v>
                </c:pt>
                <c:pt idx="12891">
                  <c:v>1.341E-2</c:v>
                </c:pt>
                <c:pt idx="12892">
                  <c:v>1.3509999999999999E-2</c:v>
                </c:pt>
                <c:pt idx="12893">
                  <c:v>1.3769999999999999E-2</c:v>
                </c:pt>
                <c:pt idx="12894">
                  <c:v>1.409E-2</c:v>
                </c:pt>
                <c:pt idx="12895">
                  <c:v>1.4460000000000001E-2</c:v>
                </c:pt>
                <c:pt idx="12896">
                  <c:v>1.499E-2</c:v>
                </c:pt>
                <c:pt idx="12897">
                  <c:v>1.546E-2</c:v>
                </c:pt>
                <c:pt idx="12898">
                  <c:v>1.6039999999999999E-2</c:v>
                </c:pt>
                <c:pt idx="12899">
                  <c:v>1.678E-2</c:v>
                </c:pt>
                <c:pt idx="12900">
                  <c:v>1.7520000000000001E-2</c:v>
                </c:pt>
                <c:pt idx="12901">
                  <c:v>1.831E-2</c:v>
                </c:pt>
                <c:pt idx="12902">
                  <c:v>1.9199999999999998E-2</c:v>
                </c:pt>
                <c:pt idx="12903">
                  <c:v>1.9990000000000001E-2</c:v>
                </c:pt>
                <c:pt idx="12904">
                  <c:v>2.0990000000000002E-2</c:v>
                </c:pt>
                <c:pt idx="12905">
                  <c:v>2.1839999999999998E-2</c:v>
                </c:pt>
                <c:pt idx="12906">
                  <c:v>2.2839999999999999E-2</c:v>
                </c:pt>
                <c:pt idx="12907">
                  <c:v>2.384E-2</c:v>
                </c:pt>
                <c:pt idx="12908">
                  <c:v>2.4840000000000001E-2</c:v>
                </c:pt>
                <c:pt idx="12909">
                  <c:v>2.579E-2</c:v>
                </c:pt>
                <c:pt idx="12910">
                  <c:v>2.6679999999999999E-2</c:v>
                </c:pt>
                <c:pt idx="12911">
                  <c:v>2.7629999999999998E-2</c:v>
                </c:pt>
                <c:pt idx="12912">
                  <c:v>2.8369999999999999E-2</c:v>
                </c:pt>
                <c:pt idx="12913">
                  <c:v>2.911E-2</c:v>
                </c:pt>
                <c:pt idx="12914">
                  <c:v>2.9950000000000001E-2</c:v>
                </c:pt>
                <c:pt idx="12915">
                  <c:v>3.0530000000000002E-2</c:v>
                </c:pt>
                <c:pt idx="12916">
                  <c:v>3.1109999999999999E-2</c:v>
                </c:pt>
                <c:pt idx="12917">
                  <c:v>3.159E-2</c:v>
                </c:pt>
                <c:pt idx="12918">
                  <c:v>3.1949999999999999E-2</c:v>
                </c:pt>
                <c:pt idx="12919">
                  <c:v>3.2219999999999999E-2</c:v>
                </c:pt>
                <c:pt idx="12920">
                  <c:v>3.2530000000000003E-2</c:v>
                </c:pt>
                <c:pt idx="12921">
                  <c:v>3.2640000000000002E-2</c:v>
                </c:pt>
                <c:pt idx="12922">
                  <c:v>3.2689999999999997E-2</c:v>
                </c:pt>
                <c:pt idx="12923">
                  <c:v>3.2849999999999997E-2</c:v>
                </c:pt>
                <c:pt idx="12924">
                  <c:v>3.2739999999999998E-2</c:v>
                </c:pt>
                <c:pt idx="12925">
                  <c:v>3.2590000000000001E-2</c:v>
                </c:pt>
                <c:pt idx="12926">
                  <c:v>3.243E-2</c:v>
                </c:pt>
                <c:pt idx="12927">
                  <c:v>3.211E-2</c:v>
                </c:pt>
                <c:pt idx="12928">
                  <c:v>3.1899999999999998E-2</c:v>
                </c:pt>
                <c:pt idx="12929">
                  <c:v>3.1530000000000002E-2</c:v>
                </c:pt>
                <c:pt idx="12930">
                  <c:v>3.116E-2</c:v>
                </c:pt>
                <c:pt idx="12931">
                  <c:v>3.074E-2</c:v>
                </c:pt>
                <c:pt idx="12932">
                  <c:v>3.048E-2</c:v>
                </c:pt>
                <c:pt idx="12933">
                  <c:v>3.006E-2</c:v>
                </c:pt>
                <c:pt idx="12934">
                  <c:v>2.9690000000000001E-2</c:v>
                </c:pt>
                <c:pt idx="12935">
                  <c:v>2.9319999999999999E-2</c:v>
                </c:pt>
                <c:pt idx="12936">
                  <c:v>2.895E-2</c:v>
                </c:pt>
                <c:pt idx="12937">
                  <c:v>2.8580000000000001E-2</c:v>
                </c:pt>
                <c:pt idx="12938">
                  <c:v>2.8320000000000001E-2</c:v>
                </c:pt>
                <c:pt idx="12939">
                  <c:v>2.7949999999999999E-2</c:v>
                </c:pt>
                <c:pt idx="12940">
                  <c:v>2.7689999999999999E-2</c:v>
                </c:pt>
                <c:pt idx="12941">
                  <c:v>2.7470000000000001E-2</c:v>
                </c:pt>
                <c:pt idx="12942">
                  <c:v>2.7320000000000001E-2</c:v>
                </c:pt>
                <c:pt idx="12943">
                  <c:v>2.716E-2</c:v>
                </c:pt>
                <c:pt idx="12944">
                  <c:v>2.6950000000000002E-2</c:v>
                </c:pt>
                <c:pt idx="12945">
                  <c:v>2.6839999999999999E-2</c:v>
                </c:pt>
                <c:pt idx="12946">
                  <c:v>2.674E-2</c:v>
                </c:pt>
                <c:pt idx="12947">
                  <c:v>2.6790000000000001E-2</c:v>
                </c:pt>
                <c:pt idx="12948">
                  <c:v>2.674E-2</c:v>
                </c:pt>
                <c:pt idx="12949">
                  <c:v>2.6790000000000001E-2</c:v>
                </c:pt>
                <c:pt idx="12950">
                  <c:v>2.674E-2</c:v>
                </c:pt>
                <c:pt idx="12951">
                  <c:v>2.6790000000000001E-2</c:v>
                </c:pt>
                <c:pt idx="12952">
                  <c:v>2.674E-2</c:v>
                </c:pt>
                <c:pt idx="12953">
                  <c:v>2.6839999999999999E-2</c:v>
                </c:pt>
                <c:pt idx="12954">
                  <c:v>2.6839999999999999E-2</c:v>
                </c:pt>
                <c:pt idx="12955">
                  <c:v>2.6950000000000002E-2</c:v>
                </c:pt>
                <c:pt idx="12956">
                  <c:v>2.7E-2</c:v>
                </c:pt>
                <c:pt idx="12957">
                  <c:v>2.6950000000000002E-2</c:v>
                </c:pt>
                <c:pt idx="12958">
                  <c:v>2.7E-2</c:v>
                </c:pt>
                <c:pt idx="12959">
                  <c:v>2.7050000000000001E-2</c:v>
                </c:pt>
                <c:pt idx="12960">
                  <c:v>2.7E-2</c:v>
                </c:pt>
                <c:pt idx="12961">
                  <c:v>2.7050000000000001E-2</c:v>
                </c:pt>
                <c:pt idx="12962">
                  <c:v>2.7050000000000001E-2</c:v>
                </c:pt>
                <c:pt idx="12963">
                  <c:v>2.7E-2</c:v>
                </c:pt>
                <c:pt idx="12964">
                  <c:v>2.7E-2</c:v>
                </c:pt>
                <c:pt idx="12965">
                  <c:v>2.6950000000000002E-2</c:v>
                </c:pt>
                <c:pt idx="12966">
                  <c:v>2.6950000000000002E-2</c:v>
                </c:pt>
                <c:pt idx="12967">
                  <c:v>2.69E-2</c:v>
                </c:pt>
                <c:pt idx="12968">
                  <c:v>2.69E-2</c:v>
                </c:pt>
                <c:pt idx="12969">
                  <c:v>2.69E-2</c:v>
                </c:pt>
                <c:pt idx="12970">
                  <c:v>2.69E-2</c:v>
                </c:pt>
                <c:pt idx="12971">
                  <c:v>2.6790000000000001E-2</c:v>
                </c:pt>
                <c:pt idx="12972">
                  <c:v>2.6839999999999999E-2</c:v>
                </c:pt>
                <c:pt idx="12973">
                  <c:v>2.6839999999999999E-2</c:v>
                </c:pt>
                <c:pt idx="12974">
                  <c:v>2.69E-2</c:v>
                </c:pt>
                <c:pt idx="12975">
                  <c:v>2.6950000000000002E-2</c:v>
                </c:pt>
                <c:pt idx="12976">
                  <c:v>2.6950000000000002E-2</c:v>
                </c:pt>
                <c:pt idx="12977">
                  <c:v>2.7109999999999999E-2</c:v>
                </c:pt>
                <c:pt idx="12978">
                  <c:v>2.7050000000000001E-2</c:v>
                </c:pt>
                <c:pt idx="12979">
                  <c:v>2.7210000000000002E-2</c:v>
                </c:pt>
                <c:pt idx="12980">
                  <c:v>2.7320000000000001E-2</c:v>
                </c:pt>
                <c:pt idx="12981">
                  <c:v>2.7369999999999998E-2</c:v>
                </c:pt>
                <c:pt idx="12982">
                  <c:v>2.742E-2</c:v>
                </c:pt>
                <c:pt idx="12983">
                  <c:v>2.7529999999999999E-2</c:v>
                </c:pt>
                <c:pt idx="12984">
                  <c:v>2.758E-2</c:v>
                </c:pt>
                <c:pt idx="12985">
                  <c:v>2.7689999999999999E-2</c:v>
                </c:pt>
                <c:pt idx="12986">
                  <c:v>2.784E-2</c:v>
                </c:pt>
                <c:pt idx="12987">
                  <c:v>2.784E-2</c:v>
                </c:pt>
                <c:pt idx="12988">
                  <c:v>2.7949999999999999E-2</c:v>
                </c:pt>
                <c:pt idx="12989">
                  <c:v>2.7949999999999999E-2</c:v>
                </c:pt>
                <c:pt idx="12990">
                  <c:v>2.811E-2</c:v>
                </c:pt>
                <c:pt idx="12991">
                  <c:v>2.811E-2</c:v>
                </c:pt>
                <c:pt idx="12992">
                  <c:v>2.8049999999999999E-2</c:v>
                </c:pt>
                <c:pt idx="12993">
                  <c:v>2.8000000000000001E-2</c:v>
                </c:pt>
                <c:pt idx="12994">
                  <c:v>2.7949999999999999E-2</c:v>
                </c:pt>
                <c:pt idx="12995">
                  <c:v>2.7949999999999999E-2</c:v>
                </c:pt>
                <c:pt idx="12996">
                  <c:v>2.784E-2</c:v>
                </c:pt>
                <c:pt idx="12997">
                  <c:v>2.7740000000000001E-2</c:v>
                </c:pt>
                <c:pt idx="12998">
                  <c:v>2.7629999999999998E-2</c:v>
                </c:pt>
                <c:pt idx="12999">
                  <c:v>2.7529999999999999E-2</c:v>
                </c:pt>
                <c:pt idx="13000">
                  <c:v>2.7369999999999998E-2</c:v>
                </c:pt>
                <c:pt idx="13001">
                  <c:v>2.716E-2</c:v>
                </c:pt>
                <c:pt idx="13002">
                  <c:v>2.6950000000000002E-2</c:v>
                </c:pt>
                <c:pt idx="13003">
                  <c:v>2.6630000000000001E-2</c:v>
                </c:pt>
                <c:pt idx="13004">
                  <c:v>2.6530000000000001E-2</c:v>
                </c:pt>
                <c:pt idx="13005">
                  <c:v>2.6210000000000001E-2</c:v>
                </c:pt>
                <c:pt idx="13006">
                  <c:v>2.5999999999999999E-2</c:v>
                </c:pt>
                <c:pt idx="13007">
                  <c:v>2.579E-2</c:v>
                </c:pt>
                <c:pt idx="13008">
                  <c:v>2.547E-2</c:v>
                </c:pt>
                <c:pt idx="13009">
                  <c:v>2.5159999999999998E-2</c:v>
                </c:pt>
                <c:pt idx="13010">
                  <c:v>2.495E-2</c:v>
                </c:pt>
                <c:pt idx="13011">
                  <c:v>2.4629999999999999E-2</c:v>
                </c:pt>
                <c:pt idx="13012">
                  <c:v>2.4309999999999998E-2</c:v>
                </c:pt>
                <c:pt idx="13013">
                  <c:v>2.4049999999999998E-2</c:v>
                </c:pt>
                <c:pt idx="13014">
                  <c:v>2.3890000000000002E-2</c:v>
                </c:pt>
                <c:pt idx="13015">
                  <c:v>2.3630000000000002E-2</c:v>
                </c:pt>
                <c:pt idx="13016">
                  <c:v>2.342E-2</c:v>
                </c:pt>
                <c:pt idx="13017">
                  <c:v>2.315E-2</c:v>
                </c:pt>
                <c:pt idx="13018">
                  <c:v>2.3E-2</c:v>
                </c:pt>
                <c:pt idx="13019">
                  <c:v>2.273E-2</c:v>
                </c:pt>
                <c:pt idx="13020">
                  <c:v>2.2630000000000001E-2</c:v>
                </c:pt>
                <c:pt idx="13021">
                  <c:v>2.2519999999999998E-2</c:v>
                </c:pt>
                <c:pt idx="13022">
                  <c:v>2.231E-2</c:v>
                </c:pt>
                <c:pt idx="13023">
                  <c:v>2.2210000000000001E-2</c:v>
                </c:pt>
                <c:pt idx="13024">
                  <c:v>2.1989999999999999E-2</c:v>
                </c:pt>
                <c:pt idx="13025">
                  <c:v>2.189E-2</c:v>
                </c:pt>
                <c:pt idx="13026">
                  <c:v>2.1839999999999998E-2</c:v>
                </c:pt>
                <c:pt idx="13027">
                  <c:v>2.1780000000000001E-2</c:v>
                </c:pt>
                <c:pt idx="13028">
                  <c:v>2.1729999999999999E-2</c:v>
                </c:pt>
                <c:pt idx="13029">
                  <c:v>2.163E-2</c:v>
                </c:pt>
                <c:pt idx="13030">
                  <c:v>2.1680000000000001E-2</c:v>
                </c:pt>
                <c:pt idx="13031">
                  <c:v>2.163E-2</c:v>
                </c:pt>
                <c:pt idx="13032">
                  <c:v>2.1780000000000001E-2</c:v>
                </c:pt>
                <c:pt idx="13033">
                  <c:v>2.1680000000000001E-2</c:v>
                </c:pt>
                <c:pt idx="13034">
                  <c:v>2.1780000000000001E-2</c:v>
                </c:pt>
                <c:pt idx="13035">
                  <c:v>2.1729999999999999E-2</c:v>
                </c:pt>
                <c:pt idx="13036">
                  <c:v>2.189E-2</c:v>
                </c:pt>
                <c:pt idx="13037">
                  <c:v>2.189E-2</c:v>
                </c:pt>
                <c:pt idx="13038">
                  <c:v>2.205E-2</c:v>
                </c:pt>
                <c:pt idx="13039">
                  <c:v>2.205E-2</c:v>
                </c:pt>
                <c:pt idx="13040">
                  <c:v>2.215E-2</c:v>
                </c:pt>
                <c:pt idx="13041">
                  <c:v>2.231E-2</c:v>
                </c:pt>
                <c:pt idx="13042">
                  <c:v>2.2360000000000001E-2</c:v>
                </c:pt>
                <c:pt idx="13043">
                  <c:v>2.2519999999999998E-2</c:v>
                </c:pt>
                <c:pt idx="13044">
                  <c:v>2.257E-2</c:v>
                </c:pt>
                <c:pt idx="13045">
                  <c:v>2.2790000000000001E-2</c:v>
                </c:pt>
                <c:pt idx="13046">
                  <c:v>2.2839999999999999E-2</c:v>
                </c:pt>
                <c:pt idx="13047">
                  <c:v>2.2939999999999999E-2</c:v>
                </c:pt>
                <c:pt idx="13048">
                  <c:v>2.3050000000000001E-2</c:v>
                </c:pt>
                <c:pt idx="13049">
                  <c:v>2.3259999999999999E-2</c:v>
                </c:pt>
                <c:pt idx="13050">
                  <c:v>2.3259999999999999E-2</c:v>
                </c:pt>
                <c:pt idx="13051">
                  <c:v>2.3259999999999999E-2</c:v>
                </c:pt>
                <c:pt idx="13052">
                  <c:v>2.342E-2</c:v>
                </c:pt>
                <c:pt idx="13053">
                  <c:v>2.342E-2</c:v>
                </c:pt>
                <c:pt idx="13054">
                  <c:v>2.3470000000000001E-2</c:v>
                </c:pt>
                <c:pt idx="13055">
                  <c:v>2.3519999999999999E-2</c:v>
                </c:pt>
                <c:pt idx="13056">
                  <c:v>2.3470000000000001E-2</c:v>
                </c:pt>
                <c:pt idx="13057">
                  <c:v>2.3470000000000001E-2</c:v>
                </c:pt>
                <c:pt idx="13058">
                  <c:v>2.3470000000000001E-2</c:v>
                </c:pt>
                <c:pt idx="13059">
                  <c:v>2.342E-2</c:v>
                </c:pt>
                <c:pt idx="13060">
                  <c:v>2.3259999999999999E-2</c:v>
                </c:pt>
                <c:pt idx="13061">
                  <c:v>2.3099999999999999E-2</c:v>
                </c:pt>
                <c:pt idx="13062">
                  <c:v>2.3E-2</c:v>
                </c:pt>
                <c:pt idx="13063">
                  <c:v>2.2890000000000001E-2</c:v>
                </c:pt>
                <c:pt idx="13064">
                  <c:v>2.2679999999999999E-2</c:v>
                </c:pt>
                <c:pt idx="13065">
                  <c:v>2.2419999999999999E-2</c:v>
                </c:pt>
                <c:pt idx="13066">
                  <c:v>2.2210000000000001E-2</c:v>
                </c:pt>
                <c:pt idx="13067">
                  <c:v>2.1940000000000001E-2</c:v>
                </c:pt>
                <c:pt idx="13068">
                  <c:v>2.1680000000000001E-2</c:v>
                </c:pt>
                <c:pt idx="13069">
                  <c:v>2.1360000000000001E-2</c:v>
                </c:pt>
                <c:pt idx="13070">
                  <c:v>2.1049999999999999E-2</c:v>
                </c:pt>
                <c:pt idx="13071">
                  <c:v>2.078E-2</c:v>
                </c:pt>
                <c:pt idx="13072">
                  <c:v>2.0310000000000002E-2</c:v>
                </c:pt>
                <c:pt idx="13073">
                  <c:v>1.9939999999999999E-2</c:v>
                </c:pt>
                <c:pt idx="13074">
                  <c:v>1.9730000000000001E-2</c:v>
                </c:pt>
                <c:pt idx="13075">
                  <c:v>1.9310000000000001E-2</c:v>
                </c:pt>
                <c:pt idx="13076">
                  <c:v>1.883E-2</c:v>
                </c:pt>
                <c:pt idx="13077">
                  <c:v>1.8620000000000001E-2</c:v>
                </c:pt>
                <c:pt idx="13078">
                  <c:v>1.8200000000000001E-2</c:v>
                </c:pt>
                <c:pt idx="13079">
                  <c:v>1.7940000000000001E-2</c:v>
                </c:pt>
                <c:pt idx="13080">
                  <c:v>1.7520000000000001E-2</c:v>
                </c:pt>
                <c:pt idx="13081">
                  <c:v>1.72E-2</c:v>
                </c:pt>
                <c:pt idx="13082">
                  <c:v>1.6879999999999999E-2</c:v>
                </c:pt>
                <c:pt idx="13083">
                  <c:v>1.6670000000000001E-2</c:v>
                </c:pt>
                <c:pt idx="13084">
                  <c:v>1.636E-2</c:v>
                </c:pt>
                <c:pt idx="13085">
                  <c:v>1.6150000000000001E-2</c:v>
                </c:pt>
                <c:pt idx="13086">
                  <c:v>1.5990000000000001E-2</c:v>
                </c:pt>
                <c:pt idx="13087">
                  <c:v>1.583E-2</c:v>
                </c:pt>
                <c:pt idx="13088">
                  <c:v>1.5570000000000001E-2</c:v>
                </c:pt>
                <c:pt idx="13089">
                  <c:v>1.546E-2</c:v>
                </c:pt>
                <c:pt idx="13090">
                  <c:v>1.541E-2</c:v>
                </c:pt>
                <c:pt idx="13091">
                  <c:v>1.525E-2</c:v>
                </c:pt>
                <c:pt idx="13092">
                  <c:v>1.525E-2</c:v>
                </c:pt>
                <c:pt idx="13093">
                  <c:v>1.52E-2</c:v>
                </c:pt>
                <c:pt idx="13094">
                  <c:v>1.525E-2</c:v>
                </c:pt>
                <c:pt idx="13095">
                  <c:v>1.525E-2</c:v>
                </c:pt>
                <c:pt idx="13096">
                  <c:v>1.5299999999999999E-2</c:v>
                </c:pt>
                <c:pt idx="13097">
                  <c:v>1.525E-2</c:v>
                </c:pt>
                <c:pt idx="13098">
                  <c:v>1.536E-2</c:v>
                </c:pt>
                <c:pt idx="13099">
                  <c:v>1.5509999999999999E-2</c:v>
                </c:pt>
                <c:pt idx="13100">
                  <c:v>1.5570000000000001E-2</c:v>
                </c:pt>
                <c:pt idx="13101">
                  <c:v>1.5570000000000001E-2</c:v>
                </c:pt>
                <c:pt idx="13102">
                  <c:v>1.5779999999999999E-2</c:v>
                </c:pt>
                <c:pt idx="13103">
                  <c:v>1.5720000000000001E-2</c:v>
                </c:pt>
                <c:pt idx="13104">
                  <c:v>1.583E-2</c:v>
                </c:pt>
                <c:pt idx="13105">
                  <c:v>1.583E-2</c:v>
                </c:pt>
                <c:pt idx="13106">
                  <c:v>1.5879999999999998E-2</c:v>
                </c:pt>
                <c:pt idx="13107">
                  <c:v>1.6039999999999999E-2</c:v>
                </c:pt>
                <c:pt idx="13108">
                  <c:v>1.6039999999999999E-2</c:v>
                </c:pt>
                <c:pt idx="13109">
                  <c:v>1.5939999999999999E-2</c:v>
                </c:pt>
                <c:pt idx="13110">
                  <c:v>1.6039999999999999E-2</c:v>
                </c:pt>
                <c:pt idx="13111">
                  <c:v>1.5990000000000001E-2</c:v>
                </c:pt>
                <c:pt idx="13112">
                  <c:v>1.5990000000000001E-2</c:v>
                </c:pt>
                <c:pt idx="13113">
                  <c:v>1.5939999999999999E-2</c:v>
                </c:pt>
                <c:pt idx="13114">
                  <c:v>1.5879999999999998E-2</c:v>
                </c:pt>
                <c:pt idx="13115">
                  <c:v>1.5779999999999999E-2</c:v>
                </c:pt>
                <c:pt idx="13116">
                  <c:v>1.5779999999999999E-2</c:v>
                </c:pt>
                <c:pt idx="13117">
                  <c:v>1.567E-2</c:v>
                </c:pt>
                <c:pt idx="13118">
                  <c:v>1.567E-2</c:v>
                </c:pt>
                <c:pt idx="13119">
                  <c:v>1.5570000000000001E-2</c:v>
                </c:pt>
                <c:pt idx="13120">
                  <c:v>1.562E-2</c:v>
                </c:pt>
                <c:pt idx="13121">
                  <c:v>1.562E-2</c:v>
                </c:pt>
                <c:pt idx="13122">
                  <c:v>1.5570000000000001E-2</c:v>
                </c:pt>
                <c:pt idx="13123">
                  <c:v>1.567E-2</c:v>
                </c:pt>
                <c:pt idx="13124">
                  <c:v>1.567E-2</c:v>
                </c:pt>
                <c:pt idx="13125">
                  <c:v>1.583E-2</c:v>
                </c:pt>
                <c:pt idx="13126">
                  <c:v>1.5990000000000001E-2</c:v>
                </c:pt>
                <c:pt idx="13127">
                  <c:v>1.609E-2</c:v>
                </c:pt>
                <c:pt idx="13128">
                  <c:v>1.636E-2</c:v>
                </c:pt>
                <c:pt idx="13129">
                  <c:v>1.6570000000000001E-2</c:v>
                </c:pt>
                <c:pt idx="13130">
                  <c:v>1.694E-2</c:v>
                </c:pt>
                <c:pt idx="13131">
                  <c:v>1.72E-2</c:v>
                </c:pt>
                <c:pt idx="13132">
                  <c:v>1.762E-2</c:v>
                </c:pt>
                <c:pt idx="13133">
                  <c:v>1.8149999999999999E-2</c:v>
                </c:pt>
                <c:pt idx="13134">
                  <c:v>1.857E-2</c:v>
                </c:pt>
                <c:pt idx="13135">
                  <c:v>1.9099999999999999E-2</c:v>
                </c:pt>
                <c:pt idx="13136">
                  <c:v>1.9519999999999999E-2</c:v>
                </c:pt>
                <c:pt idx="13137">
                  <c:v>2.0150000000000001E-2</c:v>
                </c:pt>
                <c:pt idx="13138">
                  <c:v>2.078E-2</c:v>
                </c:pt>
                <c:pt idx="13139">
                  <c:v>2.1309999999999999E-2</c:v>
                </c:pt>
                <c:pt idx="13140">
                  <c:v>2.1989999999999999E-2</c:v>
                </c:pt>
                <c:pt idx="13141">
                  <c:v>2.2630000000000001E-2</c:v>
                </c:pt>
                <c:pt idx="13142">
                  <c:v>2.3259999999999999E-2</c:v>
                </c:pt>
                <c:pt idx="13143">
                  <c:v>2.384E-2</c:v>
                </c:pt>
                <c:pt idx="13144">
                  <c:v>2.4580000000000001E-2</c:v>
                </c:pt>
                <c:pt idx="13145">
                  <c:v>2.5100000000000001E-2</c:v>
                </c:pt>
                <c:pt idx="13146">
                  <c:v>2.5680000000000001E-2</c:v>
                </c:pt>
                <c:pt idx="13147">
                  <c:v>2.6210000000000001E-2</c:v>
                </c:pt>
                <c:pt idx="13148">
                  <c:v>2.6679999999999999E-2</c:v>
                </c:pt>
                <c:pt idx="13149">
                  <c:v>2.7109999999999999E-2</c:v>
                </c:pt>
                <c:pt idx="13150">
                  <c:v>2.7629999999999998E-2</c:v>
                </c:pt>
                <c:pt idx="13151">
                  <c:v>2.8000000000000001E-2</c:v>
                </c:pt>
                <c:pt idx="13152">
                  <c:v>2.8320000000000001E-2</c:v>
                </c:pt>
                <c:pt idx="13153">
                  <c:v>2.869E-2</c:v>
                </c:pt>
                <c:pt idx="13154">
                  <c:v>2.9000000000000001E-2</c:v>
                </c:pt>
                <c:pt idx="13155">
                  <c:v>2.9159999999999998E-2</c:v>
                </c:pt>
                <c:pt idx="13156">
                  <c:v>2.9319999999999999E-2</c:v>
                </c:pt>
                <c:pt idx="13157">
                  <c:v>2.9420000000000002E-2</c:v>
                </c:pt>
                <c:pt idx="13158">
                  <c:v>2.9579999999999999E-2</c:v>
                </c:pt>
                <c:pt idx="13159">
                  <c:v>2.964E-2</c:v>
                </c:pt>
                <c:pt idx="13160">
                  <c:v>2.964E-2</c:v>
                </c:pt>
                <c:pt idx="13161">
                  <c:v>2.9530000000000001E-2</c:v>
                </c:pt>
                <c:pt idx="13162">
                  <c:v>2.9579999999999999E-2</c:v>
                </c:pt>
                <c:pt idx="13163">
                  <c:v>2.9530000000000001E-2</c:v>
                </c:pt>
                <c:pt idx="13164">
                  <c:v>2.9420000000000002E-2</c:v>
                </c:pt>
                <c:pt idx="13165">
                  <c:v>2.9319999999999999E-2</c:v>
                </c:pt>
                <c:pt idx="13166">
                  <c:v>2.921E-2</c:v>
                </c:pt>
                <c:pt idx="13167">
                  <c:v>2.911E-2</c:v>
                </c:pt>
                <c:pt idx="13168">
                  <c:v>2.895E-2</c:v>
                </c:pt>
                <c:pt idx="13169">
                  <c:v>2.895E-2</c:v>
                </c:pt>
                <c:pt idx="13170">
                  <c:v>2.8740000000000002E-2</c:v>
                </c:pt>
                <c:pt idx="13171">
                  <c:v>2.8580000000000001E-2</c:v>
                </c:pt>
                <c:pt idx="13172">
                  <c:v>2.8420000000000001E-2</c:v>
                </c:pt>
                <c:pt idx="13173">
                  <c:v>2.8369999999999999E-2</c:v>
                </c:pt>
                <c:pt idx="13174">
                  <c:v>2.8209999999999999E-2</c:v>
                </c:pt>
                <c:pt idx="13175">
                  <c:v>2.8049999999999999E-2</c:v>
                </c:pt>
                <c:pt idx="13176">
                  <c:v>2.8000000000000001E-2</c:v>
                </c:pt>
                <c:pt idx="13177">
                  <c:v>2.7949999999999999E-2</c:v>
                </c:pt>
                <c:pt idx="13178">
                  <c:v>2.7789999999999999E-2</c:v>
                </c:pt>
                <c:pt idx="13179">
                  <c:v>2.7689999999999999E-2</c:v>
                </c:pt>
                <c:pt idx="13180">
                  <c:v>2.758E-2</c:v>
                </c:pt>
                <c:pt idx="13181">
                  <c:v>2.7470000000000001E-2</c:v>
                </c:pt>
                <c:pt idx="13182">
                  <c:v>2.742E-2</c:v>
                </c:pt>
                <c:pt idx="13183">
                  <c:v>2.7210000000000002E-2</c:v>
                </c:pt>
                <c:pt idx="13184">
                  <c:v>2.7E-2</c:v>
                </c:pt>
                <c:pt idx="13185">
                  <c:v>2.6839999999999999E-2</c:v>
                </c:pt>
                <c:pt idx="13186">
                  <c:v>2.6679999999999999E-2</c:v>
                </c:pt>
                <c:pt idx="13187">
                  <c:v>2.647E-2</c:v>
                </c:pt>
                <c:pt idx="13188">
                  <c:v>2.6259999999999999E-2</c:v>
                </c:pt>
                <c:pt idx="13189">
                  <c:v>2.5950000000000001E-2</c:v>
                </c:pt>
                <c:pt idx="13190">
                  <c:v>2.5680000000000001E-2</c:v>
                </c:pt>
                <c:pt idx="13191">
                  <c:v>2.5420000000000002E-2</c:v>
                </c:pt>
                <c:pt idx="13192">
                  <c:v>2.5159999999999998E-2</c:v>
                </c:pt>
                <c:pt idx="13193">
                  <c:v>2.4840000000000001E-2</c:v>
                </c:pt>
                <c:pt idx="13194">
                  <c:v>2.4469999999999999E-2</c:v>
                </c:pt>
                <c:pt idx="13195">
                  <c:v>2.4160000000000001E-2</c:v>
                </c:pt>
                <c:pt idx="13196">
                  <c:v>2.3890000000000002E-2</c:v>
                </c:pt>
                <c:pt idx="13197">
                  <c:v>2.3470000000000001E-2</c:v>
                </c:pt>
                <c:pt idx="13198">
                  <c:v>2.3259999999999999E-2</c:v>
                </c:pt>
                <c:pt idx="13199">
                  <c:v>2.2939999999999999E-2</c:v>
                </c:pt>
                <c:pt idx="13200">
                  <c:v>2.257E-2</c:v>
                </c:pt>
                <c:pt idx="13201">
                  <c:v>2.231E-2</c:v>
                </c:pt>
                <c:pt idx="13202">
                  <c:v>2.215E-2</c:v>
                </c:pt>
                <c:pt idx="13203">
                  <c:v>2.1940000000000001E-2</c:v>
                </c:pt>
                <c:pt idx="13204">
                  <c:v>2.1680000000000001E-2</c:v>
                </c:pt>
                <c:pt idx="13205">
                  <c:v>2.1520000000000001E-2</c:v>
                </c:pt>
                <c:pt idx="13206">
                  <c:v>2.1360000000000001E-2</c:v>
                </c:pt>
                <c:pt idx="13207">
                  <c:v>2.1309999999999999E-2</c:v>
                </c:pt>
                <c:pt idx="13208">
                  <c:v>2.1309999999999999E-2</c:v>
                </c:pt>
                <c:pt idx="13209">
                  <c:v>2.1260000000000001E-2</c:v>
                </c:pt>
                <c:pt idx="13210">
                  <c:v>2.1309999999999999E-2</c:v>
                </c:pt>
                <c:pt idx="13211">
                  <c:v>2.1309999999999999E-2</c:v>
                </c:pt>
                <c:pt idx="13212">
                  <c:v>2.1520000000000001E-2</c:v>
                </c:pt>
                <c:pt idx="13213">
                  <c:v>2.1680000000000001E-2</c:v>
                </c:pt>
                <c:pt idx="13214">
                  <c:v>2.1940000000000001E-2</c:v>
                </c:pt>
                <c:pt idx="13215">
                  <c:v>2.2100000000000002E-2</c:v>
                </c:pt>
                <c:pt idx="13216">
                  <c:v>2.2419999999999999E-2</c:v>
                </c:pt>
                <c:pt idx="13217">
                  <c:v>2.273E-2</c:v>
                </c:pt>
                <c:pt idx="13218">
                  <c:v>2.3050000000000001E-2</c:v>
                </c:pt>
                <c:pt idx="13219">
                  <c:v>2.3470000000000001E-2</c:v>
                </c:pt>
                <c:pt idx="13220">
                  <c:v>2.3730000000000001E-2</c:v>
                </c:pt>
                <c:pt idx="13221">
                  <c:v>2.4160000000000001E-2</c:v>
                </c:pt>
                <c:pt idx="13222">
                  <c:v>2.4580000000000001E-2</c:v>
                </c:pt>
                <c:pt idx="13223">
                  <c:v>2.5000000000000001E-2</c:v>
                </c:pt>
                <c:pt idx="13224">
                  <c:v>2.547E-2</c:v>
                </c:pt>
                <c:pt idx="13225">
                  <c:v>2.5950000000000001E-2</c:v>
                </c:pt>
                <c:pt idx="13226">
                  <c:v>2.632E-2</c:v>
                </c:pt>
                <c:pt idx="13227">
                  <c:v>2.6679999999999999E-2</c:v>
                </c:pt>
                <c:pt idx="13228">
                  <c:v>2.7050000000000001E-2</c:v>
                </c:pt>
                <c:pt idx="13229">
                  <c:v>2.7470000000000001E-2</c:v>
                </c:pt>
                <c:pt idx="13230">
                  <c:v>2.7900000000000001E-2</c:v>
                </c:pt>
                <c:pt idx="13231">
                  <c:v>2.8209999999999999E-2</c:v>
                </c:pt>
                <c:pt idx="13232">
                  <c:v>2.8629999999999999E-2</c:v>
                </c:pt>
                <c:pt idx="13233">
                  <c:v>2.8899999999999999E-2</c:v>
                </c:pt>
                <c:pt idx="13234">
                  <c:v>2.9270000000000001E-2</c:v>
                </c:pt>
                <c:pt idx="13235">
                  <c:v>2.9579999999999999E-2</c:v>
                </c:pt>
                <c:pt idx="13236">
                  <c:v>2.9899999999999999E-2</c:v>
                </c:pt>
                <c:pt idx="13237">
                  <c:v>3.0210000000000001E-2</c:v>
                </c:pt>
                <c:pt idx="13238">
                  <c:v>3.0429999999999999E-2</c:v>
                </c:pt>
                <c:pt idx="13239">
                  <c:v>3.0689999999999999E-2</c:v>
                </c:pt>
                <c:pt idx="13240">
                  <c:v>3.09E-2</c:v>
                </c:pt>
                <c:pt idx="13241">
                  <c:v>3.1109999999999999E-2</c:v>
                </c:pt>
                <c:pt idx="13242">
                  <c:v>3.1320000000000001E-2</c:v>
                </c:pt>
                <c:pt idx="13243">
                  <c:v>3.143E-2</c:v>
                </c:pt>
                <c:pt idx="13244">
                  <c:v>3.1690000000000003E-2</c:v>
                </c:pt>
                <c:pt idx="13245">
                  <c:v>3.1850000000000003E-2</c:v>
                </c:pt>
                <c:pt idx="13246">
                  <c:v>3.2009999999999997E-2</c:v>
                </c:pt>
                <c:pt idx="13247">
                  <c:v>3.1949999999999999E-2</c:v>
                </c:pt>
                <c:pt idx="13248">
                  <c:v>3.2059999999999998E-2</c:v>
                </c:pt>
                <c:pt idx="13249">
                  <c:v>3.2160000000000001E-2</c:v>
                </c:pt>
                <c:pt idx="13250">
                  <c:v>3.2160000000000001E-2</c:v>
                </c:pt>
                <c:pt idx="13251">
                  <c:v>3.2160000000000001E-2</c:v>
                </c:pt>
                <c:pt idx="13252">
                  <c:v>3.2219999999999999E-2</c:v>
                </c:pt>
                <c:pt idx="13253">
                  <c:v>3.2059999999999998E-2</c:v>
                </c:pt>
                <c:pt idx="13254">
                  <c:v>3.2009999999999997E-2</c:v>
                </c:pt>
                <c:pt idx="13255">
                  <c:v>3.1899999999999998E-2</c:v>
                </c:pt>
                <c:pt idx="13256">
                  <c:v>3.1800000000000002E-2</c:v>
                </c:pt>
                <c:pt idx="13257">
                  <c:v>3.159E-2</c:v>
                </c:pt>
                <c:pt idx="13258">
                  <c:v>3.1320000000000001E-2</c:v>
                </c:pt>
                <c:pt idx="13259">
                  <c:v>3.116E-2</c:v>
                </c:pt>
                <c:pt idx="13260">
                  <c:v>3.09E-2</c:v>
                </c:pt>
                <c:pt idx="13261">
                  <c:v>3.0640000000000001E-2</c:v>
                </c:pt>
                <c:pt idx="13262">
                  <c:v>3.0370000000000001E-2</c:v>
                </c:pt>
                <c:pt idx="13263">
                  <c:v>0.03</c:v>
                </c:pt>
                <c:pt idx="13264">
                  <c:v>2.964E-2</c:v>
                </c:pt>
                <c:pt idx="13265">
                  <c:v>2.9270000000000001E-2</c:v>
                </c:pt>
                <c:pt idx="13266">
                  <c:v>2.895E-2</c:v>
                </c:pt>
                <c:pt idx="13267">
                  <c:v>2.853E-2</c:v>
                </c:pt>
                <c:pt idx="13268">
                  <c:v>2.8209999999999999E-2</c:v>
                </c:pt>
                <c:pt idx="13269">
                  <c:v>2.7740000000000001E-2</c:v>
                </c:pt>
                <c:pt idx="13270">
                  <c:v>2.7369999999999998E-2</c:v>
                </c:pt>
                <c:pt idx="13271">
                  <c:v>2.7E-2</c:v>
                </c:pt>
                <c:pt idx="13272">
                  <c:v>2.6630000000000001E-2</c:v>
                </c:pt>
                <c:pt idx="13273">
                  <c:v>2.6210000000000001E-2</c:v>
                </c:pt>
                <c:pt idx="13274">
                  <c:v>2.589E-2</c:v>
                </c:pt>
                <c:pt idx="13275">
                  <c:v>2.547E-2</c:v>
                </c:pt>
                <c:pt idx="13276">
                  <c:v>2.521E-2</c:v>
                </c:pt>
                <c:pt idx="13277">
                  <c:v>2.495E-2</c:v>
                </c:pt>
                <c:pt idx="13278">
                  <c:v>2.452E-2</c:v>
                </c:pt>
                <c:pt idx="13279">
                  <c:v>2.4309999999999998E-2</c:v>
                </c:pt>
                <c:pt idx="13280">
                  <c:v>2.4049999999999998E-2</c:v>
                </c:pt>
                <c:pt idx="13281">
                  <c:v>2.384E-2</c:v>
                </c:pt>
                <c:pt idx="13282">
                  <c:v>2.3630000000000002E-2</c:v>
                </c:pt>
                <c:pt idx="13283">
                  <c:v>2.342E-2</c:v>
                </c:pt>
                <c:pt idx="13284">
                  <c:v>2.3210000000000001E-2</c:v>
                </c:pt>
                <c:pt idx="13285">
                  <c:v>2.3050000000000001E-2</c:v>
                </c:pt>
                <c:pt idx="13286">
                  <c:v>2.2890000000000001E-2</c:v>
                </c:pt>
                <c:pt idx="13287">
                  <c:v>2.273E-2</c:v>
                </c:pt>
                <c:pt idx="13288">
                  <c:v>2.2679999999999999E-2</c:v>
                </c:pt>
                <c:pt idx="13289">
                  <c:v>2.2519999999999998E-2</c:v>
                </c:pt>
                <c:pt idx="13290">
                  <c:v>2.2419999999999999E-2</c:v>
                </c:pt>
                <c:pt idx="13291">
                  <c:v>2.231E-2</c:v>
                </c:pt>
                <c:pt idx="13292">
                  <c:v>2.2259999999999999E-2</c:v>
                </c:pt>
                <c:pt idx="13293">
                  <c:v>2.2100000000000002E-2</c:v>
                </c:pt>
                <c:pt idx="13294">
                  <c:v>2.1989999999999999E-2</c:v>
                </c:pt>
                <c:pt idx="13295">
                  <c:v>2.1940000000000001E-2</c:v>
                </c:pt>
                <c:pt idx="13296">
                  <c:v>2.1839999999999998E-2</c:v>
                </c:pt>
                <c:pt idx="13297">
                  <c:v>2.1680000000000001E-2</c:v>
                </c:pt>
                <c:pt idx="13298">
                  <c:v>2.1680000000000001E-2</c:v>
                </c:pt>
                <c:pt idx="13299">
                  <c:v>2.1520000000000001E-2</c:v>
                </c:pt>
                <c:pt idx="13300">
                  <c:v>2.1420000000000002E-2</c:v>
                </c:pt>
                <c:pt idx="13301">
                  <c:v>2.1360000000000001E-2</c:v>
                </c:pt>
                <c:pt idx="13302">
                  <c:v>2.1309999999999999E-2</c:v>
                </c:pt>
                <c:pt idx="13303">
                  <c:v>2.1149999999999999E-2</c:v>
                </c:pt>
                <c:pt idx="13304">
                  <c:v>2.12E-2</c:v>
                </c:pt>
                <c:pt idx="13305">
                  <c:v>2.1049999999999999E-2</c:v>
                </c:pt>
                <c:pt idx="13306">
                  <c:v>2.1100000000000001E-2</c:v>
                </c:pt>
                <c:pt idx="13307">
                  <c:v>2.1100000000000001E-2</c:v>
                </c:pt>
                <c:pt idx="13308">
                  <c:v>2.1049999999999999E-2</c:v>
                </c:pt>
                <c:pt idx="13309">
                  <c:v>2.1149999999999999E-2</c:v>
                </c:pt>
                <c:pt idx="13310">
                  <c:v>2.1149999999999999E-2</c:v>
                </c:pt>
                <c:pt idx="13311">
                  <c:v>2.1149999999999999E-2</c:v>
                </c:pt>
                <c:pt idx="13312">
                  <c:v>2.1260000000000001E-2</c:v>
                </c:pt>
                <c:pt idx="13313">
                  <c:v>2.1420000000000002E-2</c:v>
                </c:pt>
                <c:pt idx="13314">
                  <c:v>2.1569999999999999E-2</c:v>
                </c:pt>
                <c:pt idx="13315">
                  <c:v>2.1729999999999999E-2</c:v>
                </c:pt>
                <c:pt idx="13316">
                  <c:v>2.1940000000000001E-2</c:v>
                </c:pt>
                <c:pt idx="13317">
                  <c:v>2.2210000000000001E-2</c:v>
                </c:pt>
                <c:pt idx="13318">
                  <c:v>2.2360000000000001E-2</c:v>
                </c:pt>
                <c:pt idx="13319">
                  <c:v>2.2679999999999999E-2</c:v>
                </c:pt>
                <c:pt idx="13320">
                  <c:v>2.2939999999999999E-2</c:v>
                </c:pt>
                <c:pt idx="13321">
                  <c:v>2.3099999999999999E-2</c:v>
                </c:pt>
                <c:pt idx="13322">
                  <c:v>2.342E-2</c:v>
                </c:pt>
                <c:pt idx="13323">
                  <c:v>2.3730000000000001E-2</c:v>
                </c:pt>
                <c:pt idx="13324">
                  <c:v>2.41E-2</c:v>
                </c:pt>
                <c:pt idx="13325">
                  <c:v>2.426E-2</c:v>
                </c:pt>
                <c:pt idx="13326">
                  <c:v>2.4629999999999999E-2</c:v>
                </c:pt>
                <c:pt idx="13327">
                  <c:v>2.4840000000000001E-2</c:v>
                </c:pt>
                <c:pt idx="13328">
                  <c:v>2.5159999999999998E-2</c:v>
                </c:pt>
                <c:pt idx="13329">
                  <c:v>2.5420000000000002E-2</c:v>
                </c:pt>
                <c:pt idx="13330">
                  <c:v>2.5680000000000001E-2</c:v>
                </c:pt>
                <c:pt idx="13331">
                  <c:v>2.589E-2</c:v>
                </c:pt>
                <c:pt idx="13332">
                  <c:v>2.6100000000000002E-2</c:v>
                </c:pt>
                <c:pt idx="13333">
                  <c:v>2.6159999999999999E-2</c:v>
                </c:pt>
                <c:pt idx="13334">
                  <c:v>2.6370000000000001E-2</c:v>
                </c:pt>
                <c:pt idx="13335">
                  <c:v>2.647E-2</c:v>
                </c:pt>
                <c:pt idx="13336">
                  <c:v>2.6579999999999999E-2</c:v>
                </c:pt>
                <c:pt idx="13337">
                  <c:v>2.674E-2</c:v>
                </c:pt>
                <c:pt idx="13338">
                  <c:v>2.6790000000000001E-2</c:v>
                </c:pt>
                <c:pt idx="13339">
                  <c:v>2.69E-2</c:v>
                </c:pt>
                <c:pt idx="13340">
                  <c:v>2.6950000000000002E-2</c:v>
                </c:pt>
                <c:pt idx="13341">
                  <c:v>2.7050000000000001E-2</c:v>
                </c:pt>
                <c:pt idx="13342">
                  <c:v>2.7050000000000001E-2</c:v>
                </c:pt>
                <c:pt idx="13343">
                  <c:v>2.7050000000000001E-2</c:v>
                </c:pt>
                <c:pt idx="13344">
                  <c:v>2.7109999999999999E-2</c:v>
                </c:pt>
                <c:pt idx="13345">
                  <c:v>2.7050000000000001E-2</c:v>
                </c:pt>
                <c:pt idx="13346">
                  <c:v>2.7210000000000002E-2</c:v>
                </c:pt>
                <c:pt idx="13347">
                  <c:v>2.716E-2</c:v>
                </c:pt>
                <c:pt idx="13348">
                  <c:v>2.726E-2</c:v>
                </c:pt>
                <c:pt idx="13349">
                  <c:v>2.726E-2</c:v>
                </c:pt>
                <c:pt idx="13350">
                  <c:v>2.726E-2</c:v>
                </c:pt>
                <c:pt idx="13351">
                  <c:v>2.726E-2</c:v>
                </c:pt>
                <c:pt idx="13352">
                  <c:v>2.7320000000000001E-2</c:v>
                </c:pt>
                <c:pt idx="13353">
                  <c:v>2.7320000000000001E-2</c:v>
                </c:pt>
                <c:pt idx="13354">
                  <c:v>2.742E-2</c:v>
                </c:pt>
                <c:pt idx="13355">
                  <c:v>2.7369999999999998E-2</c:v>
                </c:pt>
                <c:pt idx="13356">
                  <c:v>2.7369999999999998E-2</c:v>
                </c:pt>
                <c:pt idx="13357">
                  <c:v>2.7320000000000001E-2</c:v>
                </c:pt>
                <c:pt idx="13358">
                  <c:v>2.7320000000000001E-2</c:v>
                </c:pt>
                <c:pt idx="13359">
                  <c:v>2.716E-2</c:v>
                </c:pt>
                <c:pt idx="13360">
                  <c:v>2.716E-2</c:v>
                </c:pt>
                <c:pt idx="13361">
                  <c:v>2.7050000000000001E-2</c:v>
                </c:pt>
                <c:pt idx="13362">
                  <c:v>2.7E-2</c:v>
                </c:pt>
                <c:pt idx="13363">
                  <c:v>2.6790000000000001E-2</c:v>
                </c:pt>
                <c:pt idx="13364">
                  <c:v>2.6630000000000001E-2</c:v>
                </c:pt>
                <c:pt idx="13365">
                  <c:v>2.6370000000000001E-2</c:v>
                </c:pt>
                <c:pt idx="13366">
                  <c:v>2.6100000000000002E-2</c:v>
                </c:pt>
                <c:pt idx="13367">
                  <c:v>2.5739999999999999E-2</c:v>
                </c:pt>
                <c:pt idx="13368">
                  <c:v>2.5420000000000002E-2</c:v>
                </c:pt>
                <c:pt idx="13369">
                  <c:v>2.5049999999999999E-2</c:v>
                </c:pt>
                <c:pt idx="13370">
                  <c:v>2.4729999999999999E-2</c:v>
                </c:pt>
                <c:pt idx="13371">
                  <c:v>2.426E-2</c:v>
                </c:pt>
                <c:pt idx="13372">
                  <c:v>2.3890000000000002E-2</c:v>
                </c:pt>
                <c:pt idx="13373">
                  <c:v>2.342E-2</c:v>
                </c:pt>
                <c:pt idx="13374">
                  <c:v>2.3E-2</c:v>
                </c:pt>
                <c:pt idx="13375">
                  <c:v>2.247E-2</c:v>
                </c:pt>
                <c:pt idx="13376">
                  <c:v>2.1839999999999998E-2</c:v>
                </c:pt>
                <c:pt idx="13377">
                  <c:v>2.1520000000000001E-2</c:v>
                </c:pt>
                <c:pt idx="13378">
                  <c:v>2.1049999999999999E-2</c:v>
                </c:pt>
                <c:pt idx="13379">
                  <c:v>2.068E-2</c:v>
                </c:pt>
                <c:pt idx="13380">
                  <c:v>2.026E-2</c:v>
                </c:pt>
                <c:pt idx="13381">
                  <c:v>1.9890000000000001E-2</c:v>
                </c:pt>
                <c:pt idx="13382">
                  <c:v>1.9570000000000001E-2</c:v>
                </c:pt>
                <c:pt idx="13383">
                  <c:v>1.925E-2</c:v>
                </c:pt>
                <c:pt idx="13384">
                  <c:v>1.9040000000000001E-2</c:v>
                </c:pt>
                <c:pt idx="13385">
                  <c:v>1.8780000000000002E-2</c:v>
                </c:pt>
                <c:pt idx="13386">
                  <c:v>1.8679999999999999E-2</c:v>
                </c:pt>
                <c:pt idx="13387">
                  <c:v>1.8519999999999998E-2</c:v>
                </c:pt>
                <c:pt idx="13388">
                  <c:v>1.8519999999999998E-2</c:v>
                </c:pt>
                <c:pt idx="13389">
                  <c:v>1.8519999999999998E-2</c:v>
                </c:pt>
                <c:pt idx="13390">
                  <c:v>1.8679999999999999E-2</c:v>
                </c:pt>
                <c:pt idx="13391">
                  <c:v>1.8780000000000002E-2</c:v>
                </c:pt>
                <c:pt idx="13392">
                  <c:v>1.8890000000000001E-2</c:v>
                </c:pt>
                <c:pt idx="13393">
                  <c:v>1.9099999999999999E-2</c:v>
                </c:pt>
                <c:pt idx="13394">
                  <c:v>1.9470000000000001E-2</c:v>
                </c:pt>
                <c:pt idx="13395">
                  <c:v>1.9730000000000001E-2</c:v>
                </c:pt>
                <c:pt idx="13396">
                  <c:v>2.0150000000000001E-2</c:v>
                </c:pt>
                <c:pt idx="13397">
                  <c:v>2.0469999999999999E-2</c:v>
                </c:pt>
                <c:pt idx="13398">
                  <c:v>2.078E-2</c:v>
                </c:pt>
                <c:pt idx="13399">
                  <c:v>2.12E-2</c:v>
                </c:pt>
                <c:pt idx="13400">
                  <c:v>2.1729999999999999E-2</c:v>
                </c:pt>
                <c:pt idx="13401">
                  <c:v>2.2100000000000002E-2</c:v>
                </c:pt>
                <c:pt idx="13402">
                  <c:v>2.2519999999999998E-2</c:v>
                </c:pt>
                <c:pt idx="13403">
                  <c:v>2.3E-2</c:v>
                </c:pt>
                <c:pt idx="13404">
                  <c:v>2.342E-2</c:v>
                </c:pt>
                <c:pt idx="13405">
                  <c:v>2.3789999999999999E-2</c:v>
                </c:pt>
                <c:pt idx="13406">
                  <c:v>2.426E-2</c:v>
                </c:pt>
                <c:pt idx="13407">
                  <c:v>2.4580000000000001E-2</c:v>
                </c:pt>
                <c:pt idx="13408">
                  <c:v>2.4840000000000001E-2</c:v>
                </c:pt>
                <c:pt idx="13409">
                  <c:v>2.521E-2</c:v>
                </c:pt>
                <c:pt idx="13410">
                  <c:v>2.5579999999999999E-2</c:v>
                </c:pt>
                <c:pt idx="13411">
                  <c:v>2.5839999999999998E-2</c:v>
                </c:pt>
                <c:pt idx="13412">
                  <c:v>2.5999999999999999E-2</c:v>
                </c:pt>
                <c:pt idx="13413">
                  <c:v>2.6259999999999999E-2</c:v>
                </c:pt>
                <c:pt idx="13414">
                  <c:v>2.6419999999999999E-2</c:v>
                </c:pt>
                <c:pt idx="13415">
                  <c:v>2.6579999999999999E-2</c:v>
                </c:pt>
                <c:pt idx="13416">
                  <c:v>2.6790000000000001E-2</c:v>
                </c:pt>
                <c:pt idx="13417">
                  <c:v>2.69E-2</c:v>
                </c:pt>
                <c:pt idx="13418">
                  <c:v>2.6950000000000002E-2</c:v>
                </c:pt>
                <c:pt idx="13419">
                  <c:v>2.716E-2</c:v>
                </c:pt>
                <c:pt idx="13420">
                  <c:v>2.7210000000000002E-2</c:v>
                </c:pt>
                <c:pt idx="13421">
                  <c:v>2.726E-2</c:v>
                </c:pt>
                <c:pt idx="13422">
                  <c:v>2.742E-2</c:v>
                </c:pt>
                <c:pt idx="13423">
                  <c:v>2.742E-2</c:v>
                </c:pt>
                <c:pt idx="13424">
                  <c:v>2.742E-2</c:v>
                </c:pt>
                <c:pt idx="13425">
                  <c:v>2.7529999999999999E-2</c:v>
                </c:pt>
                <c:pt idx="13426">
                  <c:v>2.7689999999999999E-2</c:v>
                </c:pt>
                <c:pt idx="13427">
                  <c:v>2.7689999999999999E-2</c:v>
                </c:pt>
                <c:pt idx="13428">
                  <c:v>2.7740000000000001E-2</c:v>
                </c:pt>
                <c:pt idx="13429">
                  <c:v>2.7789999999999999E-2</c:v>
                </c:pt>
                <c:pt idx="13430">
                  <c:v>2.7900000000000001E-2</c:v>
                </c:pt>
                <c:pt idx="13431">
                  <c:v>2.7900000000000001E-2</c:v>
                </c:pt>
                <c:pt idx="13432">
                  <c:v>2.8049999999999999E-2</c:v>
                </c:pt>
                <c:pt idx="13433">
                  <c:v>2.8049999999999999E-2</c:v>
                </c:pt>
                <c:pt idx="13434">
                  <c:v>2.811E-2</c:v>
                </c:pt>
                <c:pt idx="13435">
                  <c:v>2.8209999999999999E-2</c:v>
                </c:pt>
                <c:pt idx="13436">
                  <c:v>2.8320000000000001E-2</c:v>
                </c:pt>
                <c:pt idx="13437">
                  <c:v>2.827E-2</c:v>
                </c:pt>
                <c:pt idx="13438">
                  <c:v>2.827E-2</c:v>
                </c:pt>
                <c:pt idx="13439">
                  <c:v>2.8209999999999999E-2</c:v>
                </c:pt>
                <c:pt idx="13440">
                  <c:v>2.811E-2</c:v>
                </c:pt>
                <c:pt idx="13441">
                  <c:v>2.811E-2</c:v>
                </c:pt>
                <c:pt idx="13442">
                  <c:v>2.811E-2</c:v>
                </c:pt>
                <c:pt idx="13443">
                  <c:v>2.784E-2</c:v>
                </c:pt>
                <c:pt idx="13444">
                  <c:v>2.7740000000000001E-2</c:v>
                </c:pt>
                <c:pt idx="13445">
                  <c:v>2.758E-2</c:v>
                </c:pt>
                <c:pt idx="13446">
                  <c:v>2.742E-2</c:v>
                </c:pt>
                <c:pt idx="13447">
                  <c:v>2.7109999999999999E-2</c:v>
                </c:pt>
                <c:pt idx="13448">
                  <c:v>2.7E-2</c:v>
                </c:pt>
                <c:pt idx="13449">
                  <c:v>2.6630000000000001E-2</c:v>
                </c:pt>
                <c:pt idx="13450">
                  <c:v>2.6370000000000001E-2</c:v>
                </c:pt>
                <c:pt idx="13451">
                  <c:v>2.5999999999999999E-2</c:v>
                </c:pt>
                <c:pt idx="13452">
                  <c:v>2.5680000000000001E-2</c:v>
                </c:pt>
                <c:pt idx="13453">
                  <c:v>2.521E-2</c:v>
                </c:pt>
                <c:pt idx="13454">
                  <c:v>2.4889999999999999E-2</c:v>
                </c:pt>
                <c:pt idx="13455">
                  <c:v>2.4469999999999999E-2</c:v>
                </c:pt>
                <c:pt idx="13456">
                  <c:v>2.4049999999999998E-2</c:v>
                </c:pt>
                <c:pt idx="13457">
                  <c:v>2.358E-2</c:v>
                </c:pt>
                <c:pt idx="13458">
                  <c:v>2.315E-2</c:v>
                </c:pt>
                <c:pt idx="13459">
                  <c:v>2.273E-2</c:v>
                </c:pt>
                <c:pt idx="13460">
                  <c:v>2.231E-2</c:v>
                </c:pt>
                <c:pt idx="13461">
                  <c:v>2.1780000000000001E-2</c:v>
                </c:pt>
                <c:pt idx="13462">
                  <c:v>2.1420000000000002E-2</c:v>
                </c:pt>
                <c:pt idx="13463">
                  <c:v>2.0889999999999999E-2</c:v>
                </c:pt>
                <c:pt idx="13464">
                  <c:v>2.0410000000000001E-2</c:v>
                </c:pt>
                <c:pt idx="13465">
                  <c:v>1.9890000000000001E-2</c:v>
                </c:pt>
                <c:pt idx="13466">
                  <c:v>1.9519999999999999E-2</c:v>
                </c:pt>
                <c:pt idx="13467">
                  <c:v>1.8939999999999999E-2</c:v>
                </c:pt>
                <c:pt idx="13468">
                  <c:v>1.857E-2</c:v>
                </c:pt>
                <c:pt idx="13469">
                  <c:v>1.8249999999999999E-2</c:v>
                </c:pt>
                <c:pt idx="13470">
                  <c:v>1.7829999999999999E-2</c:v>
                </c:pt>
                <c:pt idx="13471">
                  <c:v>1.7309999999999999E-2</c:v>
                </c:pt>
                <c:pt idx="13472">
                  <c:v>1.6990000000000002E-2</c:v>
                </c:pt>
                <c:pt idx="13473">
                  <c:v>1.6570000000000001E-2</c:v>
                </c:pt>
                <c:pt idx="13474">
                  <c:v>1.6199999999999999E-2</c:v>
                </c:pt>
                <c:pt idx="13475">
                  <c:v>1.5779999999999999E-2</c:v>
                </c:pt>
                <c:pt idx="13476">
                  <c:v>1.5509999999999999E-2</c:v>
                </c:pt>
                <c:pt idx="13477">
                  <c:v>1.5089999999999999E-2</c:v>
                </c:pt>
                <c:pt idx="13478">
                  <c:v>1.4829999999999999E-2</c:v>
                </c:pt>
                <c:pt idx="13479">
                  <c:v>1.457E-2</c:v>
                </c:pt>
                <c:pt idx="13480">
                  <c:v>1.4200000000000001E-2</c:v>
                </c:pt>
                <c:pt idx="13481">
                  <c:v>1.388E-2</c:v>
                </c:pt>
                <c:pt idx="13482">
                  <c:v>1.367E-2</c:v>
                </c:pt>
                <c:pt idx="13483">
                  <c:v>1.346E-2</c:v>
                </c:pt>
                <c:pt idx="13484">
                  <c:v>1.32E-2</c:v>
                </c:pt>
                <c:pt idx="13485">
                  <c:v>1.298E-2</c:v>
                </c:pt>
                <c:pt idx="13486">
                  <c:v>1.2880000000000001E-2</c:v>
                </c:pt>
                <c:pt idx="13487">
                  <c:v>1.272E-2</c:v>
                </c:pt>
                <c:pt idx="13488">
                  <c:v>1.251E-2</c:v>
                </c:pt>
                <c:pt idx="13489">
                  <c:v>1.2460000000000001E-2</c:v>
                </c:pt>
                <c:pt idx="13490">
                  <c:v>1.235E-2</c:v>
                </c:pt>
                <c:pt idx="13491">
                  <c:v>1.235E-2</c:v>
                </c:pt>
                <c:pt idx="13492">
                  <c:v>1.225E-2</c:v>
                </c:pt>
                <c:pt idx="13493">
                  <c:v>1.225E-2</c:v>
                </c:pt>
                <c:pt idx="13494">
                  <c:v>1.225E-2</c:v>
                </c:pt>
                <c:pt idx="13495">
                  <c:v>1.214E-2</c:v>
                </c:pt>
                <c:pt idx="13496">
                  <c:v>1.23E-2</c:v>
                </c:pt>
                <c:pt idx="13497">
                  <c:v>1.23E-2</c:v>
                </c:pt>
                <c:pt idx="13498">
                  <c:v>1.235E-2</c:v>
                </c:pt>
                <c:pt idx="13499">
                  <c:v>1.2460000000000001E-2</c:v>
                </c:pt>
                <c:pt idx="13500">
                  <c:v>1.251E-2</c:v>
                </c:pt>
                <c:pt idx="13501">
                  <c:v>1.2619999999999999E-2</c:v>
                </c:pt>
                <c:pt idx="13502">
                  <c:v>1.277E-2</c:v>
                </c:pt>
                <c:pt idx="13503">
                  <c:v>1.272E-2</c:v>
                </c:pt>
                <c:pt idx="13504">
                  <c:v>1.2829999999999999E-2</c:v>
                </c:pt>
                <c:pt idx="13505">
                  <c:v>1.2829999999999999E-2</c:v>
                </c:pt>
                <c:pt idx="13506">
                  <c:v>1.2930000000000001E-2</c:v>
                </c:pt>
                <c:pt idx="13507">
                  <c:v>1.304E-2</c:v>
                </c:pt>
                <c:pt idx="13508">
                  <c:v>1.3089999999999999E-2</c:v>
                </c:pt>
                <c:pt idx="13509">
                  <c:v>1.298E-2</c:v>
                </c:pt>
                <c:pt idx="13510">
                  <c:v>1.304E-2</c:v>
                </c:pt>
                <c:pt idx="13511">
                  <c:v>1.298E-2</c:v>
                </c:pt>
                <c:pt idx="13512">
                  <c:v>1.304E-2</c:v>
                </c:pt>
                <c:pt idx="13513">
                  <c:v>1.2930000000000001E-2</c:v>
                </c:pt>
                <c:pt idx="13514">
                  <c:v>1.2930000000000001E-2</c:v>
                </c:pt>
                <c:pt idx="13515">
                  <c:v>1.2829999999999999E-2</c:v>
                </c:pt>
                <c:pt idx="13516">
                  <c:v>1.2829999999999999E-2</c:v>
                </c:pt>
                <c:pt idx="13517">
                  <c:v>1.2670000000000001E-2</c:v>
                </c:pt>
                <c:pt idx="13518">
                  <c:v>1.2670000000000001E-2</c:v>
                </c:pt>
                <c:pt idx="13519">
                  <c:v>1.256E-2</c:v>
                </c:pt>
                <c:pt idx="13520">
                  <c:v>1.256E-2</c:v>
                </c:pt>
                <c:pt idx="13521">
                  <c:v>1.251E-2</c:v>
                </c:pt>
                <c:pt idx="13522">
                  <c:v>1.2619999999999999E-2</c:v>
                </c:pt>
                <c:pt idx="13523">
                  <c:v>1.251E-2</c:v>
                </c:pt>
                <c:pt idx="13524">
                  <c:v>1.256E-2</c:v>
                </c:pt>
                <c:pt idx="13525">
                  <c:v>1.256E-2</c:v>
                </c:pt>
                <c:pt idx="13526">
                  <c:v>1.2670000000000001E-2</c:v>
                </c:pt>
                <c:pt idx="13527">
                  <c:v>1.277E-2</c:v>
                </c:pt>
                <c:pt idx="13528">
                  <c:v>1.2930000000000001E-2</c:v>
                </c:pt>
                <c:pt idx="13529">
                  <c:v>1.304E-2</c:v>
                </c:pt>
                <c:pt idx="13530">
                  <c:v>1.3299999999999999E-2</c:v>
                </c:pt>
                <c:pt idx="13531">
                  <c:v>1.3509999999999999E-2</c:v>
                </c:pt>
                <c:pt idx="13532">
                  <c:v>1.372E-2</c:v>
                </c:pt>
                <c:pt idx="13533">
                  <c:v>1.3990000000000001E-2</c:v>
                </c:pt>
                <c:pt idx="13534">
                  <c:v>1.435E-2</c:v>
                </c:pt>
                <c:pt idx="13535">
                  <c:v>1.457E-2</c:v>
                </c:pt>
                <c:pt idx="13536">
                  <c:v>1.4880000000000001E-2</c:v>
                </c:pt>
                <c:pt idx="13537">
                  <c:v>1.52E-2</c:v>
                </c:pt>
                <c:pt idx="13538">
                  <c:v>1.5570000000000001E-2</c:v>
                </c:pt>
                <c:pt idx="13539">
                  <c:v>1.583E-2</c:v>
                </c:pt>
                <c:pt idx="13540">
                  <c:v>1.6150000000000001E-2</c:v>
                </c:pt>
                <c:pt idx="13541">
                  <c:v>1.636E-2</c:v>
                </c:pt>
                <c:pt idx="13542">
                  <c:v>1.6729999999999998E-2</c:v>
                </c:pt>
                <c:pt idx="13543">
                  <c:v>1.6879999999999999E-2</c:v>
                </c:pt>
                <c:pt idx="13544">
                  <c:v>1.7090000000000001E-2</c:v>
                </c:pt>
                <c:pt idx="13545">
                  <c:v>1.7149999999999999E-2</c:v>
                </c:pt>
                <c:pt idx="13546">
                  <c:v>1.7309999999999999E-2</c:v>
                </c:pt>
                <c:pt idx="13547">
                  <c:v>1.736E-2</c:v>
                </c:pt>
                <c:pt idx="13548">
                  <c:v>1.7309999999999999E-2</c:v>
                </c:pt>
                <c:pt idx="13549">
                  <c:v>1.7309999999999999E-2</c:v>
                </c:pt>
                <c:pt idx="13550">
                  <c:v>1.72E-2</c:v>
                </c:pt>
                <c:pt idx="13551">
                  <c:v>1.7090000000000001E-2</c:v>
                </c:pt>
                <c:pt idx="13552">
                  <c:v>1.6830000000000001E-2</c:v>
                </c:pt>
                <c:pt idx="13553">
                  <c:v>1.6670000000000001E-2</c:v>
                </c:pt>
                <c:pt idx="13554">
                  <c:v>1.636E-2</c:v>
                </c:pt>
                <c:pt idx="13555">
                  <c:v>1.6199999999999999E-2</c:v>
                </c:pt>
                <c:pt idx="13556">
                  <c:v>1.5879999999999998E-2</c:v>
                </c:pt>
                <c:pt idx="13557">
                  <c:v>1.5509999999999999E-2</c:v>
                </c:pt>
                <c:pt idx="13558">
                  <c:v>1.5140000000000001E-2</c:v>
                </c:pt>
                <c:pt idx="13559">
                  <c:v>1.472E-2</c:v>
                </c:pt>
                <c:pt idx="13560">
                  <c:v>1.4460000000000001E-2</c:v>
                </c:pt>
                <c:pt idx="13561">
                  <c:v>1.404E-2</c:v>
                </c:pt>
                <c:pt idx="13562">
                  <c:v>1.3559999999999999E-2</c:v>
                </c:pt>
                <c:pt idx="13563">
                  <c:v>1.32E-2</c:v>
                </c:pt>
                <c:pt idx="13564">
                  <c:v>1.2930000000000001E-2</c:v>
                </c:pt>
                <c:pt idx="13565">
                  <c:v>1.251E-2</c:v>
                </c:pt>
                <c:pt idx="13566">
                  <c:v>1.225E-2</c:v>
                </c:pt>
                <c:pt idx="13567">
                  <c:v>1.204E-2</c:v>
                </c:pt>
                <c:pt idx="13568">
                  <c:v>1.1769999999999999E-2</c:v>
                </c:pt>
                <c:pt idx="13569">
                  <c:v>1.1610000000000001E-2</c:v>
                </c:pt>
                <c:pt idx="13570">
                  <c:v>1.146E-2</c:v>
                </c:pt>
                <c:pt idx="13571">
                  <c:v>1.1299999999999999E-2</c:v>
                </c:pt>
                <c:pt idx="13572">
                  <c:v>1.1299999999999999E-2</c:v>
                </c:pt>
                <c:pt idx="13573">
                  <c:v>1.119E-2</c:v>
                </c:pt>
                <c:pt idx="13574">
                  <c:v>1.119E-2</c:v>
                </c:pt>
                <c:pt idx="13575">
                  <c:v>1.1140000000000001E-2</c:v>
                </c:pt>
                <c:pt idx="13576">
                  <c:v>1.1350000000000001E-2</c:v>
                </c:pt>
                <c:pt idx="13577">
                  <c:v>1.1299999999999999E-2</c:v>
                </c:pt>
                <c:pt idx="13578">
                  <c:v>1.14E-2</c:v>
                </c:pt>
                <c:pt idx="13579">
                  <c:v>1.1509999999999999E-2</c:v>
                </c:pt>
                <c:pt idx="13580">
                  <c:v>1.167E-2</c:v>
                </c:pt>
                <c:pt idx="13581">
                  <c:v>1.188E-2</c:v>
                </c:pt>
                <c:pt idx="13582">
                  <c:v>1.188E-2</c:v>
                </c:pt>
                <c:pt idx="13583">
                  <c:v>1.204E-2</c:v>
                </c:pt>
                <c:pt idx="13584">
                  <c:v>1.2189999999999999E-2</c:v>
                </c:pt>
                <c:pt idx="13585">
                  <c:v>1.2189999999999999E-2</c:v>
                </c:pt>
                <c:pt idx="13586">
                  <c:v>1.24E-2</c:v>
                </c:pt>
                <c:pt idx="13587">
                  <c:v>1.256E-2</c:v>
                </c:pt>
                <c:pt idx="13588">
                  <c:v>1.272E-2</c:v>
                </c:pt>
                <c:pt idx="13589">
                  <c:v>1.277E-2</c:v>
                </c:pt>
                <c:pt idx="13590">
                  <c:v>1.2930000000000001E-2</c:v>
                </c:pt>
                <c:pt idx="13591">
                  <c:v>1.2930000000000001E-2</c:v>
                </c:pt>
                <c:pt idx="13592">
                  <c:v>1.3089999999999999E-2</c:v>
                </c:pt>
                <c:pt idx="13593">
                  <c:v>1.32E-2</c:v>
                </c:pt>
                <c:pt idx="13594">
                  <c:v>1.3299999999999999E-2</c:v>
                </c:pt>
                <c:pt idx="13595">
                  <c:v>1.346E-2</c:v>
                </c:pt>
                <c:pt idx="13596">
                  <c:v>1.362E-2</c:v>
                </c:pt>
                <c:pt idx="13597">
                  <c:v>1.383E-2</c:v>
                </c:pt>
                <c:pt idx="13598">
                  <c:v>1.393E-2</c:v>
                </c:pt>
                <c:pt idx="13599">
                  <c:v>1.414E-2</c:v>
                </c:pt>
                <c:pt idx="13600">
                  <c:v>1.451E-2</c:v>
                </c:pt>
                <c:pt idx="13601">
                  <c:v>1.472E-2</c:v>
                </c:pt>
                <c:pt idx="13602">
                  <c:v>1.5089999999999999E-2</c:v>
                </c:pt>
                <c:pt idx="13603">
                  <c:v>1.5509999999999999E-2</c:v>
                </c:pt>
                <c:pt idx="13604">
                  <c:v>1.5939999999999999E-2</c:v>
                </c:pt>
                <c:pt idx="13605">
                  <c:v>1.636E-2</c:v>
                </c:pt>
                <c:pt idx="13606">
                  <c:v>1.6879999999999999E-2</c:v>
                </c:pt>
                <c:pt idx="13607">
                  <c:v>1.7409999999999998E-2</c:v>
                </c:pt>
                <c:pt idx="13608">
                  <c:v>1.804E-2</c:v>
                </c:pt>
                <c:pt idx="13609">
                  <c:v>1.8620000000000001E-2</c:v>
                </c:pt>
                <c:pt idx="13610">
                  <c:v>1.9310000000000001E-2</c:v>
                </c:pt>
                <c:pt idx="13611">
                  <c:v>1.9990000000000001E-2</c:v>
                </c:pt>
                <c:pt idx="13612">
                  <c:v>2.078E-2</c:v>
                </c:pt>
                <c:pt idx="13613">
                  <c:v>2.1360000000000001E-2</c:v>
                </c:pt>
                <c:pt idx="13614">
                  <c:v>2.2100000000000002E-2</c:v>
                </c:pt>
                <c:pt idx="13615">
                  <c:v>2.2790000000000001E-2</c:v>
                </c:pt>
                <c:pt idx="13616">
                  <c:v>2.358E-2</c:v>
                </c:pt>
                <c:pt idx="13617">
                  <c:v>2.4209999999999999E-2</c:v>
                </c:pt>
                <c:pt idx="13618">
                  <c:v>2.4889999999999999E-2</c:v>
                </c:pt>
                <c:pt idx="13619">
                  <c:v>2.5420000000000002E-2</c:v>
                </c:pt>
                <c:pt idx="13620">
                  <c:v>2.6100000000000002E-2</c:v>
                </c:pt>
                <c:pt idx="13621">
                  <c:v>2.6630000000000001E-2</c:v>
                </c:pt>
                <c:pt idx="13622">
                  <c:v>2.7050000000000001E-2</c:v>
                </c:pt>
                <c:pt idx="13623">
                  <c:v>2.758E-2</c:v>
                </c:pt>
                <c:pt idx="13624">
                  <c:v>2.8000000000000001E-2</c:v>
                </c:pt>
                <c:pt idx="13625">
                  <c:v>2.8209999999999999E-2</c:v>
                </c:pt>
                <c:pt idx="13626">
                  <c:v>2.8420000000000001E-2</c:v>
                </c:pt>
                <c:pt idx="13627">
                  <c:v>2.8580000000000001E-2</c:v>
                </c:pt>
                <c:pt idx="13628">
                  <c:v>2.869E-2</c:v>
                </c:pt>
                <c:pt idx="13629">
                  <c:v>2.8740000000000002E-2</c:v>
                </c:pt>
                <c:pt idx="13630">
                  <c:v>2.869E-2</c:v>
                </c:pt>
                <c:pt idx="13631">
                  <c:v>2.8479999999999998E-2</c:v>
                </c:pt>
                <c:pt idx="13632">
                  <c:v>2.8369999999999999E-2</c:v>
                </c:pt>
                <c:pt idx="13633">
                  <c:v>2.8160000000000001E-2</c:v>
                </c:pt>
                <c:pt idx="13634">
                  <c:v>2.7900000000000001E-2</c:v>
                </c:pt>
                <c:pt idx="13635">
                  <c:v>2.7529999999999999E-2</c:v>
                </c:pt>
                <c:pt idx="13636">
                  <c:v>2.726E-2</c:v>
                </c:pt>
                <c:pt idx="13637">
                  <c:v>2.6790000000000001E-2</c:v>
                </c:pt>
                <c:pt idx="13638">
                  <c:v>2.6370000000000001E-2</c:v>
                </c:pt>
                <c:pt idx="13639">
                  <c:v>2.5950000000000001E-2</c:v>
                </c:pt>
                <c:pt idx="13640">
                  <c:v>2.5530000000000001E-2</c:v>
                </c:pt>
                <c:pt idx="13641">
                  <c:v>2.5049999999999999E-2</c:v>
                </c:pt>
                <c:pt idx="13642">
                  <c:v>2.4580000000000001E-2</c:v>
                </c:pt>
                <c:pt idx="13643">
                  <c:v>2.4160000000000001E-2</c:v>
                </c:pt>
                <c:pt idx="13644">
                  <c:v>2.3630000000000002E-2</c:v>
                </c:pt>
                <c:pt idx="13645">
                  <c:v>2.3210000000000001E-2</c:v>
                </c:pt>
                <c:pt idx="13646">
                  <c:v>2.2790000000000001E-2</c:v>
                </c:pt>
                <c:pt idx="13647">
                  <c:v>2.2419999999999999E-2</c:v>
                </c:pt>
                <c:pt idx="13648">
                  <c:v>2.1989999999999999E-2</c:v>
                </c:pt>
                <c:pt idx="13649">
                  <c:v>2.1520000000000001E-2</c:v>
                </c:pt>
                <c:pt idx="13650">
                  <c:v>2.1260000000000001E-2</c:v>
                </c:pt>
                <c:pt idx="13651">
                  <c:v>2.0889999999999999E-2</c:v>
                </c:pt>
                <c:pt idx="13652">
                  <c:v>2.052E-2</c:v>
                </c:pt>
                <c:pt idx="13653">
                  <c:v>2.0199999999999999E-2</c:v>
                </c:pt>
                <c:pt idx="13654">
                  <c:v>1.9890000000000001E-2</c:v>
                </c:pt>
                <c:pt idx="13655">
                  <c:v>1.9570000000000001E-2</c:v>
                </c:pt>
                <c:pt idx="13656">
                  <c:v>1.941E-2</c:v>
                </c:pt>
                <c:pt idx="13657">
                  <c:v>1.9040000000000001E-2</c:v>
                </c:pt>
                <c:pt idx="13658">
                  <c:v>1.883E-2</c:v>
                </c:pt>
                <c:pt idx="13659">
                  <c:v>1.8460000000000001E-2</c:v>
                </c:pt>
                <c:pt idx="13660">
                  <c:v>1.8200000000000001E-2</c:v>
                </c:pt>
                <c:pt idx="13661">
                  <c:v>1.788E-2</c:v>
                </c:pt>
                <c:pt idx="13662">
                  <c:v>1.762E-2</c:v>
                </c:pt>
                <c:pt idx="13663">
                  <c:v>1.7250000000000001E-2</c:v>
                </c:pt>
                <c:pt idx="13664">
                  <c:v>1.6990000000000002E-2</c:v>
                </c:pt>
                <c:pt idx="13665">
                  <c:v>1.6570000000000001E-2</c:v>
                </c:pt>
                <c:pt idx="13666">
                  <c:v>1.6250000000000001E-2</c:v>
                </c:pt>
                <c:pt idx="13667">
                  <c:v>1.5879999999999998E-2</c:v>
                </c:pt>
                <c:pt idx="13668">
                  <c:v>1.541E-2</c:v>
                </c:pt>
                <c:pt idx="13669">
                  <c:v>1.4930000000000001E-2</c:v>
                </c:pt>
                <c:pt idx="13670">
                  <c:v>1.457E-2</c:v>
                </c:pt>
                <c:pt idx="13671">
                  <c:v>1.404E-2</c:v>
                </c:pt>
                <c:pt idx="13672">
                  <c:v>1.367E-2</c:v>
                </c:pt>
                <c:pt idx="13673">
                  <c:v>1.304E-2</c:v>
                </c:pt>
                <c:pt idx="13674">
                  <c:v>1.272E-2</c:v>
                </c:pt>
                <c:pt idx="13675">
                  <c:v>1.214E-2</c:v>
                </c:pt>
                <c:pt idx="13676">
                  <c:v>1.172E-2</c:v>
                </c:pt>
                <c:pt idx="13677">
                  <c:v>1.125E-2</c:v>
                </c:pt>
                <c:pt idx="13678">
                  <c:v>1.077E-2</c:v>
                </c:pt>
                <c:pt idx="13679">
                  <c:v>1.035E-2</c:v>
                </c:pt>
                <c:pt idx="13680">
                  <c:v>9.8200000000000006E-3</c:v>
                </c:pt>
                <c:pt idx="13681">
                  <c:v>9.5099999999999994E-3</c:v>
                </c:pt>
                <c:pt idx="13682">
                  <c:v>9.1900000000000003E-3</c:v>
                </c:pt>
                <c:pt idx="13683">
                  <c:v>8.8199999999999997E-3</c:v>
                </c:pt>
                <c:pt idx="13684">
                  <c:v>8.5599999999999999E-3</c:v>
                </c:pt>
                <c:pt idx="13685">
                  <c:v>8.2400000000000008E-3</c:v>
                </c:pt>
                <c:pt idx="13686">
                  <c:v>8.0800000000000004E-3</c:v>
                </c:pt>
                <c:pt idx="13687">
                  <c:v>7.8200000000000006E-3</c:v>
                </c:pt>
                <c:pt idx="13688">
                  <c:v>7.77E-3</c:v>
                </c:pt>
                <c:pt idx="13689">
                  <c:v>7.4999999999999997E-3</c:v>
                </c:pt>
                <c:pt idx="13690">
                  <c:v>7.5599999999999999E-3</c:v>
                </c:pt>
                <c:pt idx="13691">
                  <c:v>7.4999999999999997E-3</c:v>
                </c:pt>
                <c:pt idx="13692">
                  <c:v>7.4999999999999997E-3</c:v>
                </c:pt>
                <c:pt idx="13693">
                  <c:v>7.6600000000000001E-3</c:v>
                </c:pt>
                <c:pt idx="13694">
                  <c:v>7.7200000000000003E-3</c:v>
                </c:pt>
                <c:pt idx="13695">
                  <c:v>7.8200000000000006E-3</c:v>
                </c:pt>
                <c:pt idx="13696">
                  <c:v>7.8700000000000003E-3</c:v>
                </c:pt>
                <c:pt idx="13697">
                  <c:v>8.1899999999999994E-3</c:v>
                </c:pt>
                <c:pt idx="13698">
                  <c:v>8.4499999999999992E-3</c:v>
                </c:pt>
                <c:pt idx="13699">
                  <c:v>8.6599999999999993E-3</c:v>
                </c:pt>
                <c:pt idx="13700">
                  <c:v>8.9300000000000004E-3</c:v>
                </c:pt>
                <c:pt idx="13701">
                  <c:v>9.2999999999999992E-3</c:v>
                </c:pt>
                <c:pt idx="13702">
                  <c:v>9.5600000000000008E-3</c:v>
                </c:pt>
                <c:pt idx="13703">
                  <c:v>9.9799999999999993E-3</c:v>
                </c:pt>
                <c:pt idx="13704">
                  <c:v>1.03E-2</c:v>
                </c:pt>
                <c:pt idx="13705">
                  <c:v>1.061E-2</c:v>
                </c:pt>
                <c:pt idx="13706">
                  <c:v>1.098E-2</c:v>
                </c:pt>
                <c:pt idx="13707">
                  <c:v>1.1350000000000001E-2</c:v>
                </c:pt>
                <c:pt idx="13708">
                  <c:v>1.172E-2</c:v>
                </c:pt>
                <c:pt idx="13709">
                  <c:v>1.209E-2</c:v>
                </c:pt>
                <c:pt idx="13710">
                  <c:v>1.256E-2</c:v>
                </c:pt>
                <c:pt idx="13711">
                  <c:v>1.277E-2</c:v>
                </c:pt>
                <c:pt idx="13712">
                  <c:v>1.3089999999999999E-2</c:v>
                </c:pt>
                <c:pt idx="13713">
                  <c:v>1.341E-2</c:v>
                </c:pt>
                <c:pt idx="13714">
                  <c:v>1.372E-2</c:v>
                </c:pt>
                <c:pt idx="13715">
                  <c:v>1.404E-2</c:v>
                </c:pt>
                <c:pt idx="13716">
                  <c:v>1.435E-2</c:v>
                </c:pt>
                <c:pt idx="13717">
                  <c:v>1.4670000000000001E-2</c:v>
                </c:pt>
                <c:pt idx="13718">
                  <c:v>1.4930000000000001E-2</c:v>
                </c:pt>
                <c:pt idx="13719">
                  <c:v>1.5089999999999999E-2</c:v>
                </c:pt>
                <c:pt idx="13720">
                  <c:v>1.546E-2</c:v>
                </c:pt>
                <c:pt idx="13721">
                  <c:v>1.567E-2</c:v>
                </c:pt>
                <c:pt idx="13722">
                  <c:v>1.5939999999999999E-2</c:v>
                </c:pt>
                <c:pt idx="13723">
                  <c:v>1.6150000000000001E-2</c:v>
                </c:pt>
                <c:pt idx="13724">
                  <c:v>1.636E-2</c:v>
                </c:pt>
                <c:pt idx="13725">
                  <c:v>1.6570000000000001E-2</c:v>
                </c:pt>
                <c:pt idx="13726">
                  <c:v>1.6879999999999999E-2</c:v>
                </c:pt>
                <c:pt idx="13727">
                  <c:v>1.7090000000000001E-2</c:v>
                </c:pt>
                <c:pt idx="13728">
                  <c:v>1.72E-2</c:v>
                </c:pt>
                <c:pt idx="13729">
                  <c:v>1.746E-2</c:v>
                </c:pt>
                <c:pt idx="13730">
                  <c:v>1.7780000000000001E-2</c:v>
                </c:pt>
                <c:pt idx="13731">
                  <c:v>1.7940000000000001E-2</c:v>
                </c:pt>
                <c:pt idx="13732">
                  <c:v>1.8149999999999999E-2</c:v>
                </c:pt>
                <c:pt idx="13733">
                  <c:v>1.8360000000000001E-2</c:v>
                </c:pt>
                <c:pt idx="13734">
                  <c:v>1.857E-2</c:v>
                </c:pt>
                <c:pt idx="13735">
                  <c:v>1.883E-2</c:v>
                </c:pt>
                <c:pt idx="13736">
                  <c:v>1.915E-2</c:v>
                </c:pt>
                <c:pt idx="13737">
                  <c:v>1.941E-2</c:v>
                </c:pt>
                <c:pt idx="13738">
                  <c:v>1.9570000000000001E-2</c:v>
                </c:pt>
                <c:pt idx="13739">
                  <c:v>1.983E-2</c:v>
                </c:pt>
                <c:pt idx="13740">
                  <c:v>2.0150000000000001E-2</c:v>
                </c:pt>
                <c:pt idx="13741">
                  <c:v>2.0310000000000002E-2</c:v>
                </c:pt>
                <c:pt idx="13742">
                  <c:v>2.0619999999999999E-2</c:v>
                </c:pt>
                <c:pt idx="13743">
                  <c:v>2.0840000000000001E-2</c:v>
                </c:pt>
                <c:pt idx="13744">
                  <c:v>2.1049999999999999E-2</c:v>
                </c:pt>
                <c:pt idx="13745">
                  <c:v>2.1309999999999999E-2</c:v>
                </c:pt>
                <c:pt idx="13746">
                  <c:v>2.1520000000000001E-2</c:v>
                </c:pt>
                <c:pt idx="13747">
                  <c:v>2.163E-2</c:v>
                </c:pt>
                <c:pt idx="13748">
                  <c:v>2.1780000000000001E-2</c:v>
                </c:pt>
                <c:pt idx="13749">
                  <c:v>2.189E-2</c:v>
                </c:pt>
                <c:pt idx="13750">
                  <c:v>2.205E-2</c:v>
                </c:pt>
                <c:pt idx="13751">
                  <c:v>2.205E-2</c:v>
                </c:pt>
                <c:pt idx="13752">
                  <c:v>2.2259999999999999E-2</c:v>
                </c:pt>
                <c:pt idx="13753">
                  <c:v>2.215E-2</c:v>
                </c:pt>
                <c:pt idx="13754">
                  <c:v>2.215E-2</c:v>
                </c:pt>
                <c:pt idx="13755">
                  <c:v>2.205E-2</c:v>
                </c:pt>
                <c:pt idx="13756">
                  <c:v>2.189E-2</c:v>
                </c:pt>
                <c:pt idx="13757">
                  <c:v>2.1780000000000001E-2</c:v>
                </c:pt>
                <c:pt idx="13758">
                  <c:v>2.163E-2</c:v>
                </c:pt>
                <c:pt idx="13759">
                  <c:v>2.1260000000000001E-2</c:v>
                </c:pt>
                <c:pt idx="13760">
                  <c:v>2.094E-2</c:v>
                </c:pt>
                <c:pt idx="13761">
                  <c:v>2.0570000000000001E-2</c:v>
                </c:pt>
                <c:pt idx="13762">
                  <c:v>2.0199999999999999E-2</c:v>
                </c:pt>
                <c:pt idx="13763">
                  <c:v>1.983E-2</c:v>
                </c:pt>
                <c:pt idx="13764">
                  <c:v>1.941E-2</c:v>
                </c:pt>
                <c:pt idx="13765">
                  <c:v>1.8890000000000001E-2</c:v>
                </c:pt>
                <c:pt idx="13766">
                  <c:v>1.8360000000000001E-2</c:v>
                </c:pt>
                <c:pt idx="13767">
                  <c:v>1.788E-2</c:v>
                </c:pt>
                <c:pt idx="13768">
                  <c:v>1.746E-2</c:v>
                </c:pt>
                <c:pt idx="13769">
                  <c:v>1.678E-2</c:v>
                </c:pt>
                <c:pt idx="13770">
                  <c:v>1.636E-2</c:v>
                </c:pt>
                <c:pt idx="13771">
                  <c:v>1.5779999999999999E-2</c:v>
                </c:pt>
                <c:pt idx="13772">
                  <c:v>1.52E-2</c:v>
                </c:pt>
                <c:pt idx="13773">
                  <c:v>1.478E-2</c:v>
                </c:pt>
                <c:pt idx="13774">
                  <c:v>1.435E-2</c:v>
                </c:pt>
                <c:pt idx="13775">
                  <c:v>1.3769999999999999E-2</c:v>
                </c:pt>
                <c:pt idx="13776">
                  <c:v>1.3299999999999999E-2</c:v>
                </c:pt>
                <c:pt idx="13777">
                  <c:v>1.2880000000000001E-2</c:v>
                </c:pt>
                <c:pt idx="13778">
                  <c:v>1.251E-2</c:v>
                </c:pt>
                <c:pt idx="13779">
                  <c:v>1.2189999999999999E-2</c:v>
                </c:pt>
                <c:pt idx="13780">
                  <c:v>1.193E-2</c:v>
                </c:pt>
                <c:pt idx="13781">
                  <c:v>1.1560000000000001E-2</c:v>
                </c:pt>
                <c:pt idx="13782">
                  <c:v>1.146E-2</c:v>
                </c:pt>
                <c:pt idx="13783">
                  <c:v>1.119E-2</c:v>
                </c:pt>
                <c:pt idx="13784">
                  <c:v>1.1140000000000001E-2</c:v>
                </c:pt>
                <c:pt idx="13785">
                  <c:v>1.103E-2</c:v>
                </c:pt>
                <c:pt idx="13786">
                  <c:v>1.098E-2</c:v>
                </c:pt>
                <c:pt idx="13787">
                  <c:v>1.0880000000000001E-2</c:v>
                </c:pt>
                <c:pt idx="13788">
                  <c:v>1.093E-2</c:v>
                </c:pt>
                <c:pt idx="13789">
                  <c:v>1.098E-2</c:v>
                </c:pt>
                <c:pt idx="13790">
                  <c:v>1.103E-2</c:v>
                </c:pt>
                <c:pt idx="13791">
                  <c:v>1.1089999999999999E-2</c:v>
                </c:pt>
                <c:pt idx="13792">
                  <c:v>1.119E-2</c:v>
                </c:pt>
                <c:pt idx="13793">
                  <c:v>1.1350000000000001E-2</c:v>
                </c:pt>
                <c:pt idx="13794">
                  <c:v>1.14E-2</c:v>
                </c:pt>
                <c:pt idx="13795">
                  <c:v>1.146E-2</c:v>
                </c:pt>
                <c:pt idx="13796">
                  <c:v>1.167E-2</c:v>
                </c:pt>
                <c:pt idx="13797">
                  <c:v>1.167E-2</c:v>
                </c:pt>
                <c:pt idx="13798">
                  <c:v>1.1769999999999999E-2</c:v>
                </c:pt>
                <c:pt idx="13799">
                  <c:v>1.188E-2</c:v>
                </c:pt>
                <c:pt idx="13800">
                  <c:v>1.188E-2</c:v>
                </c:pt>
                <c:pt idx="13801">
                  <c:v>1.188E-2</c:v>
                </c:pt>
                <c:pt idx="13802">
                  <c:v>1.188E-2</c:v>
                </c:pt>
                <c:pt idx="13803">
                  <c:v>1.183E-2</c:v>
                </c:pt>
                <c:pt idx="13804">
                  <c:v>1.1769999999999999E-2</c:v>
                </c:pt>
                <c:pt idx="13805">
                  <c:v>1.167E-2</c:v>
                </c:pt>
                <c:pt idx="13806">
                  <c:v>1.1560000000000001E-2</c:v>
                </c:pt>
                <c:pt idx="13807">
                  <c:v>1.14E-2</c:v>
                </c:pt>
                <c:pt idx="13808">
                  <c:v>1.125E-2</c:v>
                </c:pt>
                <c:pt idx="13809">
                  <c:v>1.1140000000000001E-2</c:v>
                </c:pt>
                <c:pt idx="13810">
                  <c:v>1.0880000000000001E-2</c:v>
                </c:pt>
                <c:pt idx="13811">
                  <c:v>1.0670000000000001E-2</c:v>
                </c:pt>
                <c:pt idx="13812">
                  <c:v>1.051E-2</c:v>
                </c:pt>
                <c:pt idx="13813">
                  <c:v>1.0240000000000001E-2</c:v>
                </c:pt>
                <c:pt idx="13814">
                  <c:v>1.0030000000000001E-2</c:v>
                </c:pt>
                <c:pt idx="13815">
                  <c:v>9.8200000000000006E-3</c:v>
                </c:pt>
                <c:pt idx="13816">
                  <c:v>9.5600000000000008E-3</c:v>
                </c:pt>
                <c:pt idx="13817">
                  <c:v>9.4000000000000004E-3</c:v>
                </c:pt>
                <c:pt idx="13818">
                  <c:v>9.1900000000000003E-3</c:v>
                </c:pt>
                <c:pt idx="13819">
                  <c:v>8.9300000000000004E-3</c:v>
                </c:pt>
                <c:pt idx="13820">
                  <c:v>8.77E-3</c:v>
                </c:pt>
                <c:pt idx="13821">
                  <c:v>8.7200000000000003E-3</c:v>
                </c:pt>
                <c:pt idx="13822">
                  <c:v>8.5100000000000002E-3</c:v>
                </c:pt>
                <c:pt idx="13823">
                  <c:v>8.4499999999999992E-3</c:v>
                </c:pt>
                <c:pt idx="13824">
                  <c:v>8.3499999999999998E-3</c:v>
                </c:pt>
                <c:pt idx="13825">
                  <c:v>8.2400000000000008E-3</c:v>
                </c:pt>
                <c:pt idx="13826">
                  <c:v>8.2400000000000008E-3</c:v>
                </c:pt>
                <c:pt idx="13827">
                  <c:v>8.2900000000000005E-3</c:v>
                </c:pt>
                <c:pt idx="13828">
                  <c:v>8.3999999999999995E-3</c:v>
                </c:pt>
                <c:pt idx="13829">
                  <c:v>8.3999999999999995E-3</c:v>
                </c:pt>
                <c:pt idx="13830">
                  <c:v>8.5599999999999999E-3</c:v>
                </c:pt>
                <c:pt idx="13831">
                  <c:v>8.6099999999999996E-3</c:v>
                </c:pt>
                <c:pt idx="13832">
                  <c:v>8.9300000000000004E-3</c:v>
                </c:pt>
                <c:pt idx="13833">
                  <c:v>9.1400000000000006E-3</c:v>
                </c:pt>
                <c:pt idx="13834">
                  <c:v>9.2399999999999999E-3</c:v>
                </c:pt>
                <c:pt idx="13835">
                  <c:v>9.4500000000000001E-3</c:v>
                </c:pt>
                <c:pt idx="13836">
                  <c:v>9.8799999999999999E-3</c:v>
                </c:pt>
                <c:pt idx="13837">
                  <c:v>1.009E-2</c:v>
                </c:pt>
                <c:pt idx="13838">
                  <c:v>1.04E-2</c:v>
                </c:pt>
                <c:pt idx="13839">
                  <c:v>1.072E-2</c:v>
                </c:pt>
                <c:pt idx="13840">
                  <c:v>1.098E-2</c:v>
                </c:pt>
                <c:pt idx="13841">
                  <c:v>1.1350000000000001E-2</c:v>
                </c:pt>
                <c:pt idx="13842">
                  <c:v>1.1769999999999999E-2</c:v>
                </c:pt>
                <c:pt idx="13843">
                  <c:v>1.2189999999999999E-2</c:v>
                </c:pt>
                <c:pt idx="13844">
                  <c:v>1.2619999999999999E-2</c:v>
                </c:pt>
                <c:pt idx="13845">
                  <c:v>1.2930000000000001E-2</c:v>
                </c:pt>
                <c:pt idx="13846">
                  <c:v>1.3350000000000001E-2</c:v>
                </c:pt>
                <c:pt idx="13847">
                  <c:v>1.372E-2</c:v>
                </c:pt>
                <c:pt idx="13848">
                  <c:v>1.4200000000000001E-2</c:v>
                </c:pt>
                <c:pt idx="13849">
                  <c:v>1.457E-2</c:v>
                </c:pt>
                <c:pt idx="13850">
                  <c:v>1.504E-2</c:v>
                </c:pt>
                <c:pt idx="13851">
                  <c:v>1.5509999999999999E-2</c:v>
                </c:pt>
                <c:pt idx="13852">
                  <c:v>1.5879999999999998E-2</c:v>
                </c:pt>
                <c:pt idx="13853">
                  <c:v>1.636E-2</c:v>
                </c:pt>
                <c:pt idx="13854">
                  <c:v>1.6729999999999998E-2</c:v>
                </c:pt>
                <c:pt idx="13855">
                  <c:v>1.7149999999999999E-2</c:v>
                </c:pt>
                <c:pt idx="13856">
                  <c:v>1.7670000000000002E-2</c:v>
                </c:pt>
                <c:pt idx="13857">
                  <c:v>1.8149999999999999E-2</c:v>
                </c:pt>
                <c:pt idx="13858">
                  <c:v>1.8620000000000001E-2</c:v>
                </c:pt>
                <c:pt idx="13859">
                  <c:v>1.899E-2</c:v>
                </c:pt>
                <c:pt idx="13860">
                  <c:v>1.941E-2</c:v>
                </c:pt>
                <c:pt idx="13861">
                  <c:v>1.9890000000000001E-2</c:v>
                </c:pt>
                <c:pt idx="13862">
                  <c:v>2.0310000000000002E-2</c:v>
                </c:pt>
                <c:pt idx="13863">
                  <c:v>2.0889999999999999E-2</c:v>
                </c:pt>
                <c:pt idx="13864">
                  <c:v>2.1360000000000001E-2</c:v>
                </c:pt>
                <c:pt idx="13865">
                  <c:v>2.189E-2</c:v>
                </c:pt>
                <c:pt idx="13866">
                  <c:v>2.2519999999999998E-2</c:v>
                </c:pt>
                <c:pt idx="13867">
                  <c:v>2.2839999999999999E-2</c:v>
                </c:pt>
                <c:pt idx="13868">
                  <c:v>2.3470000000000001E-2</c:v>
                </c:pt>
                <c:pt idx="13869">
                  <c:v>2.3939999999999999E-2</c:v>
                </c:pt>
                <c:pt idx="13870">
                  <c:v>2.4469999999999999E-2</c:v>
                </c:pt>
                <c:pt idx="13871">
                  <c:v>2.495E-2</c:v>
                </c:pt>
                <c:pt idx="13872">
                  <c:v>2.547E-2</c:v>
                </c:pt>
                <c:pt idx="13873">
                  <c:v>2.5999999999999999E-2</c:v>
                </c:pt>
                <c:pt idx="13874">
                  <c:v>2.647E-2</c:v>
                </c:pt>
                <c:pt idx="13875">
                  <c:v>2.7E-2</c:v>
                </c:pt>
                <c:pt idx="13876">
                  <c:v>2.7470000000000001E-2</c:v>
                </c:pt>
                <c:pt idx="13877">
                  <c:v>2.8049999999999999E-2</c:v>
                </c:pt>
                <c:pt idx="13878">
                  <c:v>2.8479999999999998E-2</c:v>
                </c:pt>
                <c:pt idx="13879">
                  <c:v>2.8899999999999999E-2</c:v>
                </c:pt>
                <c:pt idx="13880">
                  <c:v>2.937E-2</c:v>
                </c:pt>
                <c:pt idx="13881">
                  <c:v>2.9790000000000001E-2</c:v>
                </c:pt>
                <c:pt idx="13882">
                  <c:v>3.0159999999999999E-2</c:v>
                </c:pt>
                <c:pt idx="13883">
                  <c:v>3.0429999999999999E-2</c:v>
                </c:pt>
                <c:pt idx="13884">
                  <c:v>3.09E-2</c:v>
                </c:pt>
                <c:pt idx="13885">
                  <c:v>3.1109999999999999E-2</c:v>
                </c:pt>
                <c:pt idx="13886">
                  <c:v>3.1480000000000001E-2</c:v>
                </c:pt>
                <c:pt idx="13887">
                  <c:v>3.1640000000000001E-2</c:v>
                </c:pt>
                <c:pt idx="13888">
                  <c:v>3.1739999999999997E-2</c:v>
                </c:pt>
                <c:pt idx="13889">
                  <c:v>3.1850000000000003E-2</c:v>
                </c:pt>
                <c:pt idx="13890">
                  <c:v>3.1949999999999999E-2</c:v>
                </c:pt>
                <c:pt idx="13891">
                  <c:v>3.1899999999999998E-2</c:v>
                </c:pt>
                <c:pt idx="13892">
                  <c:v>3.1850000000000003E-2</c:v>
                </c:pt>
                <c:pt idx="13893">
                  <c:v>3.1640000000000001E-2</c:v>
                </c:pt>
                <c:pt idx="13894">
                  <c:v>3.143E-2</c:v>
                </c:pt>
                <c:pt idx="13895">
                  <c:v>3.116E-2</c:v>
                </c:pt>
                <c:pt idx="13896">
                  <c:v>3.1009999999999999E-2</c:v>
                </c:pt>
                <c:pt idx="13897">
                  <c:v>3.0530000000000002E-2</c:v>
                </c:pt>
                <c:pt idx="13898">
                  <c:v>3.0110000000000001E-2</c:v>
                </c:pt>
                <c:pt idx="13899">
                  <c:v>2.964E-2</c:v>
                </c:pt>
                <c:pt idx="13900">
                  <c:v>2.9059999999999999E-2</c:v>
                </c:pt>
                <c:pt idx="13901">
                  <c:v>2.853E-2</c:v>
                </c:pt>
                <c:pt idx="13902">
                  <c:v>2.784E-2</c:v>
                </c:pt>
                <c:pt idx="13903">
                  <c:v>2.716E-2</c:v>
                </c:pt>
                <c:pt idx="13904">
                  <c:v>2.6370000000000001E-2</c:v>
                </c:pt>
                <c:pt idx="13905">
                  <c:v>2.5579999999999999E-2</c:v>
                </c:pt>
                <c:pt idx="13906">
                  <c:v>2.479E-2</c:v>
                </c:pt>
                <c:pt idx="13907">
                  <c:v>2.3939999999999999E-2</c:v>
                </c:pt>
                <c:pt idx="13908">
                  <c:v>2.3099999999999999E-2</c:v>
                </c:pt>
                <c:pt idx="13909">
                  <c:v>2.215E-2</c:v>
                </c:pt>
                <c:pt idx="13910">
                  <c:v>2.1360000000000001E-2</c:v>
                </c:pt>
                <c:pt idx="13911">
                  <c:v>2.052E-2</c:v>
                </c:pt>
                <c:pt idx="13912">
                  <c:v>1.9730000000000001E-2</c:v>
                </c:pt>
                <c:pt idx="13913">
                  <c:v>1.873E-2</c:v>
                </c:pt>
                <c:pt idx="13914">
                  <c:v>1.7989999999999999E-2</c:v>
                </c:pt>
                <c:pt idx="13915">
                  <c:v>1.7149999999999999E-2</c:v>
                </c:pt>
                <c:pt idx="13916">
                  <c:v>1.6459999999999999E-2</c:v>
                </c:pt>
                <c:pt idx="13917">
                  <c:v>1.5720000000000001E-2</c:v>
                </c:pt>
                <c:pt idx="13918">
                  <c:v>1.504E-2</c:v>
                </c:pt>
                <c:pt idx="13919">
                  <c:v>1.4460000000000001E-2</c:v>
                </c:pt>
                <c:pt idx="13920">
                  <c:v>1.388E-2</c:v>
                </c:pt>
                <c:pt idx="13921">
                  <c:v>1.3299999999999999E-2</c:v>
                </c:pt>
                <c:pt idx="13922">
                  <c:v>1.298E-2</c:v>
                </c:pt>
                <c:pt idx="13923">
                  <c:v>1.2619999999999999E-2</c:v>
                </c:pt>
                <c:pt idx="13924">
                  <c:v>1.225E-2</c:v>
                </c:pt>
                <c:pt idx="13925">
                  <c:v>1.188E-2</c:v>
                </c:pt>
                <c:pt idx="13926">
                  <c:v>1.1769999999999999E-2</c:v>
                </c:pt>
                <c:pt idx="13927">
                  <c:v>1.1610000000000001E-2</c:v>
                </c:pt>
                <c:pt idx="13928">
                  <c:v>1.1610000000000001E-2</c:v>
                </c:pt>
                <c:pt idx="13929">
                  <c:v>1.1560000000000001E-2</c:v>
                </c:pt>
                <c:pt idx="13930">
                  <c:v>1.1610000000000001E-2</c:v>
                </c:pt>
                <c:pt idx="13931">
                  <c:v>1.1560000000000001E-2</c:v>
                </c:pt>
                <c:pt idx="13932">
                  <c:v>1.1769999999999999E-2</c:v>
                </c:pt>
                <c:pt idx="13933">
                  <c:v>1.188E-2</c:v>
                </c:pt>
                <c:pt idx="13934">
                  <c:v>1.204E-2</c:v>
                </c:pt>
                <c:pt idx="13935">
                  <c:v>1.2189999999999999E-2</c:v>
                </c:pt>
                <c:pt idx="13936">
                  <c:v>1.24E-2</c:v>
                </c:pt>
                <c:pt idx="13937">
                  <c:v>1.272E-2</c:v>
                </c:pt>
                <c:pt idx="13938">
                  <c:v>1.304E-2</c:v>
                </c:pt>
                <c:pt idx="13939">
                  <c:v>1.32E-2</c:v>
                </c:pt>
                <c:pt idx="13940">
                  <c:v>1.3509999999999999E-2</c:v>
                </c:pt>
                <c:pt idx="13941">
                  <c:v>1.3769999999999999E-2</c:v>
                </c:pt>
                <c:pt idx="13942">
                  <c:v>1.3990000000000001E-2</c:v>
                </c:pt>
                <c:pt idx="13943">
                  <c:v>1.4200000000000001E-2</c:v>
                </c:pt>
                <c:pt idx="13944">
                  <c:v>1.457E-2</c:v>
                </c:pt>
                <c:pt idx="13945">
                  <c:v>1.4670000000000001E-2</c:v>
                </c:pt>
                <c:pt idx="13946">
                  <c:v>1.4930000000000001E-2</c:v>
                </c:pt>
                <c:pt idx="13947">
                  <c:v>1.499E-2</c:v>
                </c:pt>
                <c:pt idx="13948">
                  <c:v>1.5140000000000001E-2</c:v>
                </c:pt>
                <c:pt idx="13949">
                  <c:v>1.52E-2</c:v>
                </c:pt>
                <c:pt idx="13950">
                  <c:v>1.541E-2</c:v>
                </c:pt>
                <c:pt idx="13951">
                  <c:v>1.541E-2</c:v>
                </c:pt>
                <c:pt idx="13952">
                  <c:v>1.5509999999999999E-2</c:v>
                </c:pt>
                <c:pt idx="13953">
                  <c:v>1.567E-2</c:v>
                </c:pt>
                <c:pt idx="13954">
                  <c:v>1.5720000000000001E-2</c:v>
                </c:pt>
                <c:pt idx="13955">
                  <c:v>1.5779999999999999E-2</c:v>
                </c:pt>
                <c:pt idx="13956">
                  <c:v>1.583E-2</c:v>
                </c:pt>
                <c:pt idx="13957">
                  <c:v>1.5939999999999999E-2</c:v>
                </c:pt>
                <c:pt idx="13958">
                  <c:v>1.6039999999999999E-2</c:v>
                </c:pt>
                <c:pt idx="13959">
                  <c:v>1.6150000000000001E-2</c:v>
                </c:pt>
                <c:pt idx="13960">
                  <c:v>1.6299999999999999E-2</c:v>
                </c:pt>
                <c:pt idx="13961">
                  <c:v>1.651E-2</c:v>
                </c:pt>
                <c:pt idx="13962">
                  <c:v>1.6729999999999998E-2</c:v>
                </c:pt>
                <c:pt idx="13963">
                  <c:v>1.694E-2</c:v>
                </c:pt>
                <c:pt idx="13964">
                  <c:v>1.72E-2</c:v>
                </c:pt>
                <c:pt idx="13965">
                  <c:v>1.746E-2</c:v>
                </c:pt>
                <c:pt idx="13966">
                  <c:v>1.7829999999999999E-2</c:v>
                </c:pt>
                <c:pt idx="13967">
                  <c:v>1.8200000000000001E-2</c:v>
                </c:pt>
                <c:pt idx="13968">
                  <c:v>1.8620000000000001E-2</c:v>
                </c:pt>
                <c:pt idx="13969">
                  <c:v>1.915E-2</c:v>
                </c:pt>
                <c:pt idx="13970">
                  <c:v>1.9730000000000001E-2</c:v>
                </c:pt>
                <c:pt idx="13971">
                  <c:v>2.0199999999999999E-2</c:v>
                </c:pt>
                <c:pt idx="13972">
                  <c:v>2.078E-2</c:v>
                </c:pt>
                <c:pt idx="13973">
                  <c:v>2.1360000000000001E-2</c:v>
                </c:pt>
                <c:pt idx="13974">
                  <c:v>2.1989999999999999E-2</c:v>
                </c:pt>
                <c:pt idx="13975">
                  <c:v>2.2630000000000001E-2</c:v>
                </c:pt>
                <c:pt idx="13976">
                  <c:v>2.3310000000000001E-2</c:v>
                </c:pt>
                <c:pt idx="13977">
                  <c:v>2.4E-2</c:v>
                </c:pt>
                <c:pt idx="13978">
                  <c:v>2.4580000000000001E-2</c:v>
                </c:pt>
                <c:pt idx="13979">
                  <c:v>2.5260000000000001E-2</c:v>
                </c:pt>
                <c:pt idx="13980">
                  <c:v>2.5950000000000001E-2</c:v>
                </c:pt>
                <c:pt idx="13981">
                  <c:v>2.6419999999999999E-2</c:v>
                </c:pt>
                <c:pt idx="13982">
                  <c:v>2.7050000000000001E-2</c:v>
                </c:pt>
                <c:pt idx="13983">
                  <c:v>2.758E-2</c:v>
                </c:pt>
                <c:pt idx="13984">
                  <c:v>2.811E-2</c:v>
                </c:pt>
                <c:pt idx="13985">
                  <c:v>2.8580000000000001E-2</c:v>
                </c:pt>
                <c:pt idx="13986">
                  <c:v>2.9000000000000001E-2</c:v>
                </c:pt>
                <c:pt idx="13987">
                  <c:v>2.9479999999999999E-2</c:v>
                </c:pt>
                <c:pt idx="13988">
                  <c:v>2.964E-2</c:v>
                </c:pt>
                <c:pt idx="13989">
                  <c:v>2.9899999999999999E-2</c:v>
                </c:pt>
                <c:pt idx="13990">
                  <c:v>3.006E-2</c:v>
                </c:pt>
                <c:pt idx="13991">
                  <c:v>3.0269999999999998E-2</c:v>
                </c:pt>
                <c:pt idx="13992">
                  <c:v>3.032E-2</c:v>
                </c:pt>
                <c:pt idx="13993">
                  <c:v>3.032E-2</c:v>
                </c:pt>
                <c:pt idx="13994">
                  <c:v>3.0269999999999998E-2</c:v>
                </c:pt>
                <c:pt idx="13995">
                  <c:v>3.006E-2</c:v>
                </c:pt>
                <c:pt idx="13996">
                  <c:v>2.9850000000000002E-2</c:v>
                </c:pt>
                <c:pt idx="13997">
                  <c:v>2.964E-2</c:v>
                </c:pt>
                <c:pt idx="13998">
                  <c:v>2.921E-2</c:v>
                </c:pt>
                <c:pt idx="13999">
                  <c:v>2.895E-2</c:v>
                </c:pt>
                <c:pt idx="14000">
                  <c:v>2.8580000000000001E-2</c:v>
                </c:pt>
                <c:pt idx="14001">
                  <c:v>2.8209999999999999E-2</c:v>
                </c:pt>
                <c:pt idx="14002">
                  <c:v>2.7740000000000001E-2</c:v>
                </c:pt>
                <c:pt idx="14003">
                  <c:v>2.7320000000000001E-2</c:v>
                </c:pt>
                <c:pt idx="14004">
                  <c:v>2.6839999999999999E-2</c:v>
                </c:pt>
                <c:pt idx="14005">
                  <c:v>2.6419999999999999E-2</c:v>
                </c:pt>
                <c:pt idx="14006">
                  <c:v>2.579E-2</c:v>
                </c:pt>
                <c:pt idx="14007">
                  <c:v>2.5420000000000002E-2</c:v>
                </c:pt>
                <c:pt idx="14008">
                  <c:v>2.5000000000000001E-2</c:v>
                </c:pt>
                <c:pt idx="14009">
                  <c:v>2.4420000000000001E-2</c:v>
                </c:pt>
                <c:pt idx="14010">
                  <c:v>2.41E-2</c:v>
                </c:pt>
                <c:pt idx="14011">
                  <c:v>2.358E-2</c:v>
                </c:pt>
                <c:pt idx="14012">
                  <c:v>2.3310000000000001E-2</c:v>
                </c:pt>
                <c:pt idx="14013">
                  <c:v>2.2939999999999999E-2</c:v>
                </c:pt>
                <c:pt idx="14014">
                  <c:v>2.2679999999999999E-2</c:v>
                </c:pt>
                <c:pt idx="14015">
                  <c:v>2.2419999999999999E-2</c:v>
                </c:pt>
                <c:pt idx="14016">
                  <c:v>2.2100000000000002E-2</c:v>
                </c:pt>
                <c:pt idx="14017">
                  <c:v>2.205E-2</c:v>
                </c:pt>
                <c:pt idx="14018">
                  <c:v>2.189E-2</c:v>
                </c:pt>
                <c:pt idx="14019">
                  <c:v>2.1680000000000001E-2</c:v>
                </c:pt>
                <c:pt idx="14020">
                  <c:v>2.1729999999999999E-2</c:v>
                </c:pt>
                <c:pt idx="14021">
                  <c:v>2.1520000000000001E-2</c:v>
                </c:pt>
                <c:pt idx="14022">
                  <c:v>2.1520000000000001E-2</c:v>
                </c:pt>
                <c:pt idx="14023">
                  <c:v>2.1520000000000001E-2</c:v>
                </c:pt>
                <c:pt idx="14024">
                  <c:v>2.1520000000000001E-2</c:v>
                </c:pt>
                <c:pt idx="14025">
                  <c:v>2.1309999999999999E-2</c:v>
                </c:pt>
                <c:pt idx="14026">
                  <c:v>2.1309999999999999E-2</c:v>
                </c:pt>
                <c:pt idx="14027">
                  <c:v>2.1260000000000001E-2</c:v>
                </c:pt>
                <c:pt idx="14028">
                  <c:v>2.1260000000000001E-2</c:v>
                </c:pt>
                <c:pt idx="14029">
                  <c:v>2.12E-2</c:v>
                </c:pt>
                <c:pt idx="14030">
                  <c:v>2.1100000000000001E-2</c:v>
                </c:pt>
                <c:pt idx="14031">
                  <c:v>2.094E-2</c:v>
                </c:pt>
                <c:pt idx="14032">
                  <c:v>2.078E-2</c:v>
                </c:pt>
                <c:pt idx="14033">
                  <c:v>2.0619999999999999E-2</c:v>
                </c:pt>
                <c:pt idx="14034">
                  <c:v>2.0410000000000001E-2</c:v>
                </c:pt>
                <c:pt idx="14035">
                  <c:v>2.01E-2</c:v>
                </c:pt>
                <c:pt idx="14036">
                  <c:v>1.983E-2</c:v>
                </c:pt>
                <c:pt idx="14037">
                  <c:v>1.9470000000000001E-2</c:v>
                </c:pt>
                <c:pt idx="14038">
                  <c:v>1.9040000000000001E-2</c:v>
                </c:pt>
                <c:pt idx="14039">
                  <c:v>1.8620000000000001E-2</c:v>
                </c:pt>
                <c:pt idx="14040">
                  <c:v>1.8249999999999999E-2</c:v>
                </c:pt>
                <c:pt idx="14041">
                  <c:v>1.7829999999999999E-2</c:v>
                </c:pt>
                <c:pt idx="14042">
                  <c:v>1.7309999999999999E-2</c:v>
                </c:pt>
                <c:pt idx="14043">
                  <c:v>1.6729999999999998E-2</c:v>
                </c:pt>
                <c:pt idx="14044">
                  <c:v>1.6199999999999999E-2</c:v>
                </c:pt>
                <c:pt idx="14045">
                  <c:v>1.567E-2</c:v>
                </c:pt>
                <c:pt idx="14046">
                  <c:v>1.52E-2</c:v>
                </c:pt>
                <c:pt idx="14047">
                  <c:v>1.4670000000000001E-2</c:v>
                </c:pt>
                <c:pt idx="14048">
                  <c:v>1.4200000000000001E-2</c:v>
                </c:pt>
                <c:pt idx="14049">
                  <c:v>1.3769999999999999E-2</c:v>
                </c:pt>
                <c:pt idx="14050">
                  <c:v>1.3350000000000001E-2</c:v>
                </c:pt>
                <c:pt idx="14051">
                  <c:v>1.298E-2</c:v>
                </c:pt>
                <c:pt idx="14052">
                  <c:v>1.2619999999999999E-2</c:v>
                </c:pt>
                <c:pt idx="14053">
                  <c:v>1.235E-2</c:v>
                </c:pt>
                <c:pt idx="14054">
                  <c:v>1.225E-2</c:v>
                </c:pt>
                <c:pt idx="14055">
                  <c:v>1.204E-2</c:v>
                </c:pt>
                <c:pt idx="14056">
                  <c:v>1.214E-2</c:v>
                </c:pt>
                <c:pt idx="14057">
                  <c:v>1.2189999999999999E-2</c:v>
                </c:pt>
                <c:pt idx="14058">
                  <c:v>1.225E-2</c:v>
                </c:pt>
                <c:pt idx="14059">
                  <c:v>1.2460000000000001E-2</c:v>
                </c:pt>
                <c:pt idx="14060">
                  <c:v>1.2829999999999999E-2</c:v>
                </c:pt>
                <c:pt idx="14061">
                  <c:v>1.3089999999999999E-2</c:v>
                </c:pt>
                <c:pt idx="14062">
                  <c:v>1.372E-2</c:v>
                </c:pt>
                <c:pt idx="14063">
                  <c:v>1.4200000000000001E-2</c:v>
                </c:pt>
                <c:pt idx="14064">
                  <c:v>1.4880000000000001E-2</c:v>
                </c:pt>
                <c:pt idx="14065">
                  <c:v>1.546E-2</c:v>
                </c:pt>
                <c:pt idx="14066">
                  <c:v>1.6250000000000001E-2</c:v>
                </c:pt>
                <c:pt idx="14067">
                  <c:v>1.6990000000000002E-2</c:v>
                </c:pt>
                <c:pt idx="14068">
                  <c:v>1.788E-2</c:v>
                </c:pt>
                <c:pt idx="14069">
                  <c:v>1.873E-2</c:v>
                </c:pt>
                <c:pt idx="14070">
                  <c:v>1.9570000000000001E-2</c:v>
                </c:pt>
                <c:pt idx="14071">
                  <c:v>2.0410000000000001E-2</c:v>
                </c:pt>
                <c:pt idx="14072">
                  <c:v>2.147E-2</c:v>
                </c:pt>
                <c:pt idx="14073">
                  <c:v>2.215E-2</c:v>
                </c:pt>
                <c:pt idx="14074">
                  <c:v>2.3050000000000001E-2</c:v>
                </c:pt>
                <c:pt idx="14075">
                  <c:v>2.3890000000000002E-2</c:v>
                </c:pt>
                <c:pt idx="14076">
                  <c:v>2.4680000000000001E-2</c:v>
                </c:pt>
                <c:pt idx="14077">
                  <c:v>2.537E-2</c:v>
                </c:pt>
                <c:pt idx="14078">
                  <c:v>2.605E-2</c:v>
                </c:pt>
                <c:pt idx="14079">
                  <c:v>2.6630000000000001E-2</c:v>
                </c:pt>
                <c:pt idx="14080">
                  <c:v>2.7109999999999999E-2</c:v>
                </c:pt>
                <c:pt idx="14081">
                  <c:v>2.7629999999999998E-2</c:v>
                </c:pt>
                <c:pt idx="14082">
                  <c:v>2.7949999999999999E-2</c:v>
                </c:pt>
                <c:pt idx="14083">
                  <c:v>2.8320000000000001E-2</c:v>
                </c:pt>
                <c:pt idx="14084">
                  <c:v>2.8580000000000001E-2</c:v>
                </c:pt>
                <c:pt idx="14085">
                  <c:v>2.869E-2</c:v>
                </c:pt>
                <c:pt idx="14086">
                  <c:v>2.879E-2</c:v>
                </c:pt>
                <c:pt idx="14087">
                  <c:v>2.879E-2</c:v>
                </c:pt>
                <c:pt idx="14088">
                  <c:v>2.8840000000000001E-2</c:v>
                </c:pt>
                <c:pt idx="14089">
                  <c:v>2.879E-2</c:v>
                </c:pt>
                <c:pt idx="14090">
                  <c:v>2.8629999999999999E-2</c:v>
                </c:pt>
                <c:pt idx="14091">
                  <c:v>2.8420000000000001E-2</c:v>
                </c:pt>
                <c:pt idx="14092">
                  <c:v>2.827E-2</c:v>
                </c:pt>
                <c:pt idx="14093">
                  <c:v>2.8049999999999999E-2</c:v>
                </c:pt>
                <c:pt idx="14094">
                  <c:v>2.7740000000000001E-2</c:v>
                </c:pt>
                <c:pt idx="14095">
                  <c:v>2.7470000000000001E-2</c:v>
                </c:pt>
                <c:pt idx="14096">
                  <c:v>2.726E-2</c:v>
                </c:pt>
                <c:pt idx="14097">
                  <c:v>2.7E-2</c:v>
                </c:pt>
                <c:pt idx="14098">
                  <c:v>2.6839999999999999E-2</c:v>
                </c:pt>
                <c:pt idx="14099">
                  <c:v>2.6579999999999999E-2</c:v>
                </c:pt>
                <c:pt idx="14100">
                  <c:v>2.647E-2</c:v>
                </c:pt>
                <c:pt idx="14101">
                  <c:v>2.6259999999999999E-2</c:v>
                </c:pt>
                <c:pt idx="14102">
                  <c:v>2.6210000000000001E-2</c:v>
                </c:pt>
                <c:pt idx="14103">
                  <c:v>2.6100000000000002E-2</c:v>
                </c:pt>
                <c:pt idx="14104">
                  <c:v>2.5999999999999999E-2</c:v>
                </c:pt>
                <c:pt idx="14105">
                  <c:v>2.605E-2</c:v>
                </c:pt>
                <c:pt idx="14106">
                  <c:v>2.6100000000000002E-2</c:v>
                </c:pt>
                <c:pt idx="14107">
                  <c:v>2.6210000000000001E-2</c:v>
                </c:pt>
                <c:pt idx="14108">
                  <c:v>2.6259999999999999E-2</c:v>
                </c:pt>
                <c:pt idx="14109">
                  <c:v>2.647E-2</c:v>
                </c:pt>
                <c:pt idx="14110">
                  <c:v>2.6630000000000001E-2</c:v>
                </c:pt>
                <c:pt idx="14111">
                  <c:v>2.69E-2</c:v>
                </c:pt>
                <c:pt idx="14112">
                  <c:v>2.6950000000000002E-2</c:v>
                </c:pt>
                <c:pt idx="14113">
                  <c:v>2.726E-2</c:v>
                </c:pt>
                <c:pt idx="14114">
                  <c:v>2.742E-2</c:v>
                </c:pt>
                <c:pt idx="14115">
                  <c:v>2.7629999999999998E-2</c:v>
                </c:pt>
                <c:pt idx="14116">
                  <c:v>2.7900000000000001E-2</c:v>
                </c:pt>
                <c:pt idx="14117">
                  <c:v>2.7949999999999999E-2</c:v>
                </c:pt>
                <c:pt idx="14118">
                  <c:v>2.827E-2</c:v>
                </c:pt>
                <c:pt idx="14119">
                  <c:v>2.8420000000000001E-2</c:v>
                </c:pt>
                <c:pt idx="14120">
                  <c:v>2.8580000000000001E-2</c:v>
                </c:pt>
                <c:pt idx="14121">
                  <c:v>2.8629999999999999E-2</c:v>
                </c:pt>
                <c:pt idx="14122">
                  <c:v>2.869E-2</c:v>
                </c:pt>
                <c:pt idx="14123">
                  <c:v>2.869E-2</c:v>
                </c:pt>
                <c:pt idx="14124">
                  <c:v>2.869E-2</c:v>
                </c:pt>
                <c:pt idx="14125">
                  <c:v>2.869E-2</c:v>
                </c:pt>
                <c:pt idx="14126">
                  <c:v>2.8629999999999999E-2</c:v>
                </c:pt>
                <c:pt idx="14127">
                  <c:v>2.853E-2</c:v>
                </c:pt>
                <c:pt idx="14128">
                  <c:v>2.8420000000000001E-2</c:v>
                </c:pt>
                <c:pt idx="14129">
                  <c:v>2.8320000000000001E-2</c:v>
                </c:pt>
                <c:pt idx="14130">
                  <c:v>2.8160000000000001E-2</c:v>
                </c:pt>
                <c:pt idx="14131">
                  <c:v>2.7949999999999999E-2</c:v>
                </c:pt>
                <c:pt idx="14132">
                  <c:v>2.7689999999999999E-2</c:v>
                </c:pt>
                <c:pt idx="14133">
                  <c:v>2.7529999999999999E-2</c:v>
                </c:pt>
                <c:pt idx="14134">
                  <c:v>2.726E-2</c:v>
                </c:pt>
                <c:pt idx="14135">
                  <c:v>2.7E-2</c:v>
                </c:pt>
                <c:pt idx="14136">
                  <c:v>2.69E-2</c:v>
                </c:pt>
                <c:pt idx="14137">
                  <c:v>2.6579999999999999E-2</c:v>
                </c:pt>
                <c:pt idx="14138">
                  <c:v>2.6419999999999999E-2</c:v>
                </c:pt>
                <c:pt idx="14139">
                  <c:v>2.6100000000000002E-2</c:v>
                </c:pt>
                <c:pt idx="14140">
                  <c:v>2.589E-2</c:v>
                </c:pt>
                <c:pt idx="14141">
                  <c:v>2.5680000000000001E-2</c:v>
                </c:pt>
                <c:pt idx="14142">
                  <c:v>2.563E-2</c:v>
                </c:pt>
                <c:pt idx="14143">
                  <c:v>2.547E-2</c:v>
                </c:pt>
                <c:pt idx="14144">
                  <c:v>2.5260000000000001E-2</c:v>
                </c:pt>
                <c:pt idx="14145">
                  <c:v>2.5260000000000001E-2</c:v>
                </c:pt>
                <c:pt idx="14146">
                  <c:v>2.5100000000000001E-2</c:v>
                </c:pt>
                <c:pt idx="14147">
                  <c:v>2.5049999999999999E-2</c:v>
                </c:pt>
                <c:pt idx="14148">
                  <c:v>2.5000000000000001E-2</c:v>
                </c:pt>
                <c:pt idx="14149">
                  <c:v>2.5000000000000001E-2</c:v>
                </c:pt>
                <c:pt idx="14150">
                  <c:v>2.4840000000000001E-2</c:v>
                </c:pt>
                <c:pt idx="14151">
                  <c:v>2.4840000000000001E-2</c:v>
                </c:pt>
                <c:pt idx="14152">
                  <c:v>2.4840000000000001E-2</c:v>
                </c:pt>
                <c:pt idx="14153">
                  <c:v>2.479E-2</c:v>
                </c:pt>
                <c:pt idx="14154">
                  <c:v>2.479E-2</c:v>
                </c:pt>
                <c:pt idx="14155">
                  <c:v>2.4680000000000001E-2</c:v>
                </c:pt>
                <c:pt idx="14156">
                  <c:v>2.4729999999999999E-2</c:v>
                </c:pt>
                <c:pt idx="14157">
                  <c:v>2.4680000000000001E-2</c:v>
                </c:pt>
                <c:pt idx="14158">
                  <c:v>2.4729999999999999E-2</c:v>
                </c:pt>
                <c:pt idx="14159">
                  <c:v>2.4680000000000001E-2</c:v>
                </c:pt>
                <c:pt idx="14160">
                  <c:v>2.4629999999999999E-2</c:v>
                </c:pt>
                <c:pt idx="14161">
                  <c:v>2.4680000000000001E-2</c:v>
                </c:pt>
                <c:pt idx="14162">
                  <c:v>2.479E-2</c:v>
                </c:pt>
                <c:pt idx="14163">
                  <c:v>2.4729999999999999E-2</c:v>
                </c:pt>
                <c:pt idx="14164">
                  <c:v>2.4889999999999999E-2</c:v>
                </c:pt>
                <c:pt idx="14165">
                  <c:v>2.479E-2</c:v>
                </c:pt>
                <c:pt idx="14166">
                  <c:v>2.495E-2</c:v>
                </c:pt>
                <c:pt idx="14167">
                  <c:v>2.5049999999999999E-2</c:v>
                </c:pt>
                <c:pt idx="14168">
                  <c:v>2.5260000000000001E-2</c:v>
                </c:pt>
                <c:pt idx="14169">
                  <c:v>2.5420000000000002E-2</c:v>
                </c:pt>
                <c:pt idx="14170">
                  <c:v>2.563E-2</c:v>
                </c:pt>
                <c:pt idx="14171">
                  <c:v>2.5739999999999999E-2</c:v>
                </c:pt>
                <c:pt idx="14172">
                  <c:v>2.605E-2</c:v>
                </c:pt>
                <c:pt idx="14173">
                  <c:v>2.6370000000000001E-2</c:v>
                </c:pt>
                <c:pt idx="14174">
                  <c:v>2.6679999999999999E-2</c:v>
                </c:pt>
                <c:pt idx="14175">
                  <c:v>2.7109999999999999E-2</c:v>
                </c:pt>
                <c:pt idx="14176">
                  <c:v>2.7369999999999998E-2</c:v>
                </c:pt>
                <c:pt idx="14177">
                  <c:v>2.784E-2</c:v>
                </c:pt>
                <c:pt idx="14178">
                  <c:v>2.8369999999999999E-2</c:v>
                </c:pt>
                <c:pt idx="14179">
                  <c:v>2.879E-2</c:v>
                </c:pt>
                <c:pt idx="14180">
                  <c:v>2.9319999999999999E-2</c:v>
                </c:pt>
                <c:pt idx="14181">
                  <c:v>2.9790000000000001E-2</c:v>
                </c:pt>
                <c:pt idx="14182">
                  <c:v>3.0370000000000001E-2</c:v>
                </c:pt>
                <c:pt idx="14183">
                  <c:v>3.0949999999999998E-2</c:v>
                </c:pt>
                <c:pt idx="14184">
                  <c:v>3.1530000000000002E-2</c:v>
                </c:pt>
                <c:pt idx="14185">
                  <c:v>3.2009999999999997E-2</c:v>
                </c:pt>
                <c:pt idx="14186">
                  <c:v>3.2480000000000002E-2</c:v>
                </c:pt>
                <c:pt idx="14187">
                  <c:v>3.3009999999999998E-2</c:v>
                </c:pt>
                <c:pt idx="14188">
                  <c:v>3.3529999999999997E-2</c:v>
                </c:pt>
                <c:pt idx="14189">
                  <c:v>3.3849999999999998E-2</c:v>
                </c:pt>
                <c:pt idx="14190">
                  <c:v>3.422E-2</c:v>
                </c:pt>
                <c:pt idx="14191">
                  <c:v>3.4590000000000003E-2</c:v>
                </c:pt>
                <c:pt idx="14192">
                  <c:v>3.4849999999999999E-2</c:v>
                </c:pt>
                <c:pt idx="14193">
                  <c:v>3.5060000000000001E-2</c:v>
                </c:pt>
                <c:pt idx="14194">
                  <c:v>3.5220000000000001E-2</c:v>
                </c:pt>
                <c:pt idx="14195">
                  <c:v>3.533E-2</c:v>
                </c:pt>
                <c:pt idx="14196">
                  <c:v>3.5430000000000003E-2</c:v>
                </c:pt>
                <c:pt idx="14197">
                  <c:v>3.5220000000000001E-2</c:v>
                </c:pt>
                <c:pt idx="14198">
                  <c:v>3.5220000000000001E-2</c:v>
                </c:pt>
                <c:pt idx="14199">
                  <c:v>3.5009999999999999E-2</c:v>
                </c:pt>
                <c:pt idx="14200">
                  <c:v>3.4750000000000003E-2</c:v>
                </c:pt>
                <c:pt idx="14201">
                  <c:v>3.4430000000000002E-2</c:v>
                </c:pt>
                <c:pt idx="14202">
                  <c:v>3.4009999999999999E-2</c:v>
                </c:pt>
                <c:pt idx="14203">
                  <c:v>3.3590000000000002E-2</c:v>
                </c:pt>
                <c:pt idx="14204">
                  <c:v>3.3009999999999998E-2</c:v>
                </c:pt>
                <c:pt idx="14205">
                  <c:v>3.2530000000000003E-2</c:v>
                </c:pt>
                <c:pt idx="14206">
                  <c:v>3.2009999999999997E-2</c:v>
                </c:pt>
                <c:pt idx="14207">
                  <c:v>3.1320000000000001E-2</c:v>
                </c:pt>
                <c:pt idx="14208">
                  <c:v>3.0640000000000001E-2</c:v>
                </c:pt>
                <c:pt idx="14209">
                  <c:v>2.9950000000000001E-2</c:v>
                </c:pt>
                <c:pt idx="14210">
                  <c:v>2.9270000000000001E-2</c:v>
                </c:pt>
                <c:pt idx="14211">
                  <c:v>2.853E-2</c:v>
                </c:pt>
                <c:pt idx="14212">
                  <c:v>2.784E-2</c:v>
                </c:pt>
                <c:pt idx="14213">
                  <c:v>2.7050000000000001E-2</c:v>
                </c:pt>
                <c:pt idx="14214">
                  <c:v>2.6370000000000001E-2</c:v>
                </c:pt>
                <c:pt idx="14215">
                  <c:v>2.563E-2</c:v>
                </c:pt>
                <c:pt idx="14216">
                  <c:v>2.5000000000000001E-2</c:v>
                </c:pt>
                <c:pt idx="14217">
                  <c:v>2.4309999999999998E-2</c:v>
                </c:pt>
                <c:pt idx="14218">
                  <c:v>2.368E-2</c:v>
                </c:pt>
                <c:pt idx="14219">
                  <c:v>2.3099999999999999E-2</c:v>
                </c:pt>
                <c:pt idx="14220">
                  <c:v>2.247E-2</c:v>
                </c:pt>
                <c:pt idx="14221">
                  <c:v>2.189E-2</c:v>
                </c:pt>
                <c:pt idx="14222">
                  <c:v>2.1360000000000001E-2</c:v>
                </c:pt>
                <c:pt idx="14223">
                  <c:v>2.0840000000000001E-2</c:v>
                </c:pt>
                <c:pt idx="14224">
                  <c:v>2.0410000000000001E-2</c:v>
                </c:pt>
                <c:pt idx="14225">
                  <c:v>1.9990000000000001E-2</c:v>
                </c:pt>
                <c:pt idx="14226">
                  <c:v>1.9570000000000001E-2</c:v>
                </c:pt>
                <c:pt idx="14227">
                  <c:v>1.915E-2</c:v>
                </c:pt>
                <c:pt idx="14228">
                  <c:v>1.8780000000000002E-2</c:v>
                </c:pt>
                <c:pt idx="14229">
                  <c:v>1.8519999999999998E-2</c:v>
                </c:pt>
                <c:pt idx="14230">
                  <c:v>1.8249999999999999E-2</c:v>
                </c:pt>
                <c:pt idx="14231">
                  <c:v>1.7940000000000001E-2</c:v>
                </c:pt>
                <c:pt idx="14232">
                  <c:v>1.7670000000000002E-2</c:v>
                </c:pt>
                <c:pt idx="14233">
                  <c:v>1.746E-2</c:v>
                </c:pt>
                <c:pt idx="14234">
                  <c:v>1.72E-2</c:v>
                </c:pt>
                <c:pt idx="14235">
                  <c:v>1.6990000000000002E-2</c:v>
                </c:pt>
                <c:pt idx="14236">
                  <c:v>1.6830000000000001E-2</c:v>
                </c:pt>
                <c:pt idx="14237">
                  <c:v>1.6619999999999999E-2</c:v>
                </c:pt>
                <c:pt idx="14238">
                  <c:v>1.6459999999999999E-2</c:v>
                </c:pt>
                <c:pt idx="14239">
                  <c:v>1.6299999999999999E-2</c:v>
                </c:pt>
                <c:pt idx="14240">
                  <c:v>1.6199999999999999E-2</c:v>
                </c:pt>
                <c:pt idx="14241">
                  <c:v>1.6039999999999999E-2</c:v>
                </c:pt>
                <c:pt idx="14242">
                  <c:v>1.583E-2</c:v>
                </c:pt>
                <c:pt idx="14243">
                  <c:v>1.5720000000000001E-2</c:v>
                </c:pt>
                <c:pt idx="14244">
                  <c:v>1.5779999999999999E-2</c:v>
                </c:pt>
                <c:pt idx="14245">
                  <c:v>1.5570000000000001E-2</c:v>
                </c:pt>
                <c:pt idx="14246">
                  <c:v>1.546E-2</c:v>
                </c:pt>
                <c:pt idx="14247">
                  <c:v>1.541E-2</c:v>
                </c:pt>
                <c:pt idx="14248">
                  <c:v>1.536E-2</c:v>
                </c:pt>
                <c:pt idx="14249">
                  <c:v>1.52E-2</c:v>
                </c:pt>
                <c:pt idx="14250">
                  <c:v>1.5089999999999999E-2</c:v>
                </c:pt>
                <c:pt idx="14251">
                  <c:v>1.5089999999999999E-2</c:v>
                </c:pt>
                <c:pt idx="14252">
                  <c:v>1.504E-2</c:v>
                </c:pt>
                <c:pt idx="14253">
                  <c:v>1.4930000000000001E-2</c:v>
                </c:pt>
                <c:pt idx="14254">
                  <c:v>1.4880000000000001E-2</c:v>
                </c:pt>
                <c:pt idx="14255">
                  <c:v>1.4829999999999999E-2</c:v>
                </c:pt>
                <c:pt idx="14256">
                  <c:v>1.472E-2</c:v>
                </c:pt>
                <c:pt idx="14257">
                  <c:v>1.472E-2</c:v>
                </c:pt>
                <c:pt idx="14258">
                  <c:v>1.4670000000000001E-2</c:v>
                </c:pt>
                <c:pt idx="14259">
                  <c:v>1.4670000000000001E-2</c:v>
                </c:pt>
                <c:pt idx="14260">
                  <c:v>1.4619999999999999E-2</c:v>
                </c:pt>
                <c:pt idx="14261">
                  <c:v>1.457E-2</c:v>
                </c:pt>
                <c:pt idx="14262">
                  <c:v>1.457E-2</c:v>
                </c:pt>
                <c:pt idx="14263">
                  <c:v>1.43E-2</c:v>
                </c:pt>
                <c:pt idx="14264">
                  <c:v>1.43E-2</c:v>
                </c:pt>
                <c:pt idx="14265">
                  <c:v>1.409E-2</c:v>
                </c:pt>
                <c:pt idx="14266">
                  <c:v>1.404E-2</c:v>
                </c:pt>
                <c:pt idx="14267">
                  <c:v>1.383E-2</c:v>
                </c:pt>
                <c:pt idx="14268">
                  <c:v>1.372E-2</c:v>
                </c:pt>
                <c:pt idx="14269">
                  <c:v>1.3509999999999999E-2</c:v>
                </c:pt>
                <c:pt idx="14270">
                  <c:v>1.3350000000000001E-2</c:v>
                </c:pt>
                <c:pt idx="14271">
                  <c:v>1.3089999999999999E-2</c:v>
                </c:pt>
                <c:pt idx="14272">
                  <c:v>1.298E-2</c:v>
                </c:pt>
                <c:pt idx="14273">
                  <c:v>1.2670000000000001E-2</c:v>
                </c:pt>
                <c:pt idx="14274">
                  <c:v>1.251E-2</c:v>
                </c:pt>
                <c:pt idx="14275">
                  <c:v>1.2189999999999999E-2</c:v>
                </c:pt>
                <c:pt idx="14276">
                  <c:v>1.183E-2</c:v>
                </c:pt>
                <c:pt idx="14277">
                  <c:v>1.1560000000000001E-2</c:v>
                </c:pt>
                <c:pt idx="14278">
                  <c:v>1.1299999999999999E-2</c:v>
                </c:pt>
                <c:pt idx="14279">
                  <c:v>1.098E-2</c:v>
                </c:pt>
                <c:pt idx="14280">
                  <c:v>1.061E-2</c:v>
                </c:pt>
                <c:pt idx="14281">
                  <c:v>1.0189999999999999E-2</c:v>
                </c:pt>
                <c:pt idx="14282">
                  <c:v>9.9299999999999996E-3</c:v>
                </c:pt>
                <c:pt idx="14283">
                  <c:v>9.5600000000000008E-3</c:v>
                </c:pt>
                <c:pt idx="14284">
                  <c:v>9.2999999999999992E-3</c:v>
                </c:pt>
                <c:pt idx="14285">
                  <c:v>9.0299999999999998E-3</c:v>
                </c:pt>
                <c:pt idx="14286">
                  <c:v>8.7200000000000003E-3</c:v>
                </c:pt>
                <c:pt idx="14287">
                  <c:v>8.3499999999999998E-3</c:v>
                </c:pt>
                <c:pt idx="14288">
                  <c:v>8.0800000000000004E-3</c:v>
                </c:pt>
                <c:pt idx="14289">
                  <c:v>7.8700000000000003E-3</c:v>
                </c:pt>
                <c:pt idx="14290">
                  <c:v>7.6600000000000001E-3</c:v>
                </c:pt>
                <c:pt idx="14291">
                  <c:v>7.4999999999999997E-3</c:v>
                </c:pt>
                <c:pt idx="14292">
                  <c:v>7.3499999999999998E-3</c:v>
                </c:pt>
                <c:pt idx="14293">
                  <c:v>7.1900000000000002E-3</c:v>
                </c:pt>
                <c:pt idx="14294">
                  <c:v>7.1900000000000002E-3</c:v>
                </c:pt>
                <c:pt idx="14295">
                  <c:v>7.0299999999999998E-3</c:v>
                </c:pt>
                <c:pt idx="14296">
                  <c:v>7.0800000000000004E-3</c:v>
                </c:pt>
                <c:pt idx="14297">
                  <c:v>6.9800000000000001E-3</c:v>
                </c:pt>
                <c:pt idx="14298">
                  <c:v>7.0299999999999998E-3</c:v>
                </c:pt>
                <c:pt idx="14299">
                  <c:v>7.0800000000000004E-3</c:v>
                </c:pt>
                <c:pt idx="14300">
                  <c:v>7.1900000000000002E-3</c:v>
                </c:pt>
                <c:pt idx="14301">
                  <c:v>7.3499999999999998E-3</c:v>
                </c:pt>
                <c:pt idx="14302">
                  <c:v>7.4999999999999997E-3</c:v>
                </c:pt>
                <c:pt idx="14303">
                  <c:v>7.6099999999999996E-3</c:v>
                </c:pt>
                <c:pt idx="14304">
                  <c:v>7.9799999999999992E-3</c:v>
                </c:pt>
                <c:pt idx="14305">
                  <c:v>8.1899999999999994E-3</c:v>
                </c:pt>
                <c:pt idx="14306">
                  <c:v>8.6099999999999996E-3</c:v>
                </c:pt>
                <c:pt idx="14307">
                  <c:v>8.9300000000000004E-3</c:v>
                </c:pt>
                <c:pt idx="14308">
                  <c:v>9.3500000000000007E-3</c:v>
                </c:pt>
                <c:pt idx="14309">
                  <c:v>9.7199999999999995E-3</c:v>
                </c:pt>
                <c:pt idx="14310">
                  <c:v>1.009E-2</c:v>
                </c:pt>
                <c:pt idx="14311">
                  <c:v>1.051E-2</c:v>
                </c:pt>
                <c:pt idx="14312">
                  <c:v>1.0880000000000001E-2</c:v>
                </c:pt>
                <c:pt idx="14313">
                  <c:v>1.1299999999999999E-2</c:v>
                </c:pt>
                <c:pt idx="14314">
                  <c:v>1.1769999999999999E-2</c:v>
                </c:pt>
                <c:pt idx="14315">
                  <c:v>1.214E-2</c:v>
                </c:pt>
                <c:pt idx="14316">
                  <c:v>1.2670000000000001E-2</c:v>
                </c:pt>
                <c:pt idx="14317">
                  <c:v>1.3089999999999999E-2</c:v>
                </c:pt>
                <c:pt idx="14318">
                  <c:v>1.3509999999999999E-2</c:v>
                </c:pt>
                <c:pt idx="14319">
                  <c:v>1.383E-2</c:v>
                </c:pt>
                <c:pt idx="14320">
                  <c:v>1.435E-2</c:v>
                </c:pt>
                <c:pt idx="14321">
                  <c:v>1.4670000000000001E-2</c:v>
                </c:pt>
                <c:pt idx="14322">
                  <c:v>1.5140000000000001E-2</c:v>
                </c:pt>
                <c:pt idx="14323">
                  <c:v>1.5509999999999999E-2</c:v>
                </c:pt>
                <c:pt idx="14324">
                  <c:v>1.583E-2</c:v>
                </c:pt>
                <c:pt idx="14325">
                  <c:v>1.6250000000000001E-2</c:v>
                </c:pt>
                <c:pt idx="14326">
                  <c:v>1.651E-2</c:v>
                </c:pt>
                <c:pt idx="14327">
                  <c:v>1.678E-2</c:v>
                </c:pt>
                <c:pt idx="14328">
                  <c:v>1.7090000000000001E-2</c:v>
                </c:pt>
                <c:pt idx="14329">
                  <c:v>1.7309999999999999E-2</c:v>
                </c:pt>
                <c:pt idx="14330">
                  <c:v>1.7520000000000001E-2</c:v>
                </c:pt>
                <c:pt idx="14331">
                  <c:v>1.7829999999999999E-2</c:v>
                </c:pt>
                <c:pt idx="14332">
                  <c:v>1.8100000000000002E-2</c:v>
                </c:pt>
                <c:pt idx="14333">
                  <c:v>1.8249999999999999E-2</c:v>
                </c:pt>
                <c:pt idx="14334">
                  <c:v>1.8679999999999999E-2</c:v>
                </c:pt>
                <c:pt idx="14335">
                  <c:v>1.883E-2</c:v>
                </c:pt>
                <c:pt idx="14336">
                  <c:v>1.8939999999999999E-2</c:v>
                </c:pt>
                <c:pt idx="14337">
                  <c:v>1.9359999999999999E-2</c:v>
                </c:pt>
                <c:pt idx="14338">
                  <c:v>1.9570000000000001E-2</c:v>
                </c:pt>
                <c:pt idx="14339">
                  <c:v>1.9730000000000001E-2</c:v>
                </c:pt>
                <c:pt idx="14340">
                  <c:v>1.9990000000000001E-2</c:v>
                </c:pt>
                <c:pt idx="14341">
                  <c:v>2.0150000000000001E-2</c:v>
                </c:pt>
                <c:pt idx="14342">
                  <c:v>2.0469999999999999E-2</c:v>
                </c:pt>
                <c:pt idx="14343">
                  <c:v>2.0570000000000001E-2</c:v>
                </c:pt>
                <c:pt idx="14344">
                  <c:v>2.0889999999999999E-2</c:v>
                </c:pt>
                <c:pt idx="14345">
                  <c:v>2.1100000000000001E-2</c:v>
                </c:pt>
                <c:pt idx="14346">
                  <c:v>2.1360000000000001E-2</c:v>
                </c:pt>
                <c:pt idx="14347">
                  <c:v>2.1569999999999999E-2</c:v>
                </c:pt>
                <c:pt idx="14348">
                  <c:v>2.1839999999999998E-2</c:v>
                </c:pt>
                <c:pt idx="14349">
                  <c:v>2.1989999999999999E-2</c:v>
                </c:pt>
                <c:pt idx="14350">
                  <c:v>2.231E-2</c:v>
                </c:pt>
                <c:pt idx="14351">
                  <c:v>2.2519999999999998E-2</c:v>
                </c:pt>
                <c:pt idx="14352">
                  <c:v>2.273E-2</c:v>
                </c:pt>
                <c:pt idx="14353">
                  <c:v>2.2890000000000001E-2</c:v>
                </c:pt>
                <c:pt idx="14354">
                  <c:v>2.3099999999999999E-2</c:v>
                </c:pt>
                <c:pt idx="14355">
                  <c:v>2.3210000000000001E-2</c:v>
                </c:pt>
                <c:pt idx="14356">
                  <c:v>2.3359999999999999E-2</c:v>
                </c:pt>
                <c:pt idx="14357">
                  <c:v>2.3359999999999999E-2</c:v>
                </c:pt>
                <c:pt idx="14358">
                  <c:v>2.3470000000000001E-2</c:v>
                </c:pt>
                <c:pt idx="14359">
                  <c:v>2.3470000000000001E-2</c:v>
                </c:pt>
                <c:pt idx="14360">
                  <c:v>2.358E-2</c:v>
                </c:pt>
                <c:pt idx="14361">
                  <c:v>2.3519999999999999E-2</c:v>
                </c:pt>
                <c:pt idx="14362">
                  <c:v>2.342E-2</c:v>
                </c:pt>
                <c:pt idx="14363">
                  <c:v>2.3259999999999999E-2</c:v>
                </c:pt>
                <c:pt idx="14364">
                  <c:v>2.315E-2</c:v>
                </c:pt>
                <c:pt idx="14365">
                  <c:v>2.2890000000000001E-2</c:v>
                </c:pt>
                <c:pt idx="14366">
                  <c:v>2.273E-2</c:v>
                </c:pt>
                <c:pt idx="14367">
                  <c:v>2.2360000000000001E-2</c:v>
                </c:pt>
                <c:pt idx="14368">
                  <c:v>2.2100000000000002E-2</c:v>
                </c:pt>
                <c:pt idx="14369">
                  <c:v>2.1729999999999999E-2</c:v>
                </c:pt>
                <c:pt idx="14370">
                  <c:v>2.147E-2</c:v>
                </c:pt>
                <c:pt idx="14371">
                  <c:v>2.0990000000000002E-2</c:v>
                </c:pt>
                <c:pt idx="14372">
                  <c:v>2.0570000000000001E-2</c:v>
                </c:pt>
                <c:pt idx="14373">
                  <c:v>1.9890000000000001E-2</c:v>
                </c:pt>
                <c:pt idx="14374">
                  <c:v>1.9519999999999999E-2</c:v>
                </c:pt>
                <c:pt idx="14375">
                  <c:v>1.8939999999999999E-2</c:v>
                </c:pt>
                <c:pt idx="14376">
                  <c:v>1.8360000000000001E-2</c:v>
                </c:pt>
                <c:pt idx="14377">
                  <c:v>1.7780000000000001E-2</c:v>
                </c:pt>
                <c:pt idx="14378">
                  <c:v>1.7090000000000001E-2</c:v>
                </c:pt>
                <c:pt idx="14379">
                  <c:v>1.6410000000000001E-2</c:v>
                </c:pt>
                <c:pt idx="14380">
                  <c:v>1.583E-2</c:v>
                </c:pt>
                <c:pt idx="14381">
                  <c:v>1.52E-2</c:v>
                </c:pt>
                <c:pt idx="14382">
                  <c:v>1.451E-2</c:v>
                </c:pt>
                <c:pt idx="14383">
                  <c:v>1.383E-2</c:v>
                </c:pt>
                <c:pt idx="14384">
                  <c:v>1.3089999999999999E-2</c:v>
                </c:pt>
                <c:pt idx="14385">
                  <c:v>1.24E-2</c:v>
                </c:pt>
                <c:pt idx="14386">
                  <c:v>1.1769999999999999E-2</c:v>
                </c:pt>
                <c:pt idx="14387">
                  <c:v>1.1089999999999999E-2</c:v>
                </c:pt>
                <c:pt idx="14388">
                  <c:v>1.035E-2</c:v>
                </c:pt>
                <c:pt idx="14389">
                  <c:v>9.6100000000000005E-3</c:v>
                </c:pt>
                <c:pt idx="14390">
                  <c:v>8.8699999999999994E-3</c:v>
                </c:pt>
                <c:pt idx="14391">
                  <c:v>8.1899999999999994E-3</c:v>
                </c:pt>
                <c:pt idx="14392">
                  <c:v>7.45E-3</c:v>
                </c:pt>
                <c:pt idx="14393">
                  <c:v>6.77E-3</c:v>
                </c:pt>
                <c:pt idx="14394">
                  <c:v>6.0800000000000003E-3</c:v>
                </c:pt>
                <c:pt idx="14395">
                  <c:v>5.2900000000000004E-3</c:v>
                </c:pt>
                <c:pt idx="14396">
                  <c:v>4.6100000000000004E-3</c:v>
                </c:pt>
                <c:pt idx="14397">
                  <c:v>3.82E-3</c:v>
                </c:pt>
                <c:pt idx="14398">
                  <c:v>3.13E-3</c:v>
                </c:pt>
                <c:pt idx="14399">
                  <c:v>2.3400000000000001E-3</c:v>
                </c:pt>
                <c:pt idx="14400">
                  <c:v>1.7099999999999999E-3</c:v>
                </c:pt>
                <c:pt idx="14401">
                  <c:v>9.7000000000000005E-4</c:v>
                </c:pt>
                <c:pt idx="14402">
                  <c:v>3.4000000000000002E-4</c:v>
                </c:pt>
                <c:pt idx="14403">
                  <c:v>-2.4000000000000001E-4</c:v>
                </c:pt>
                <c:pt idx="14404">
                  <c:v>-8.1999999999999998E-4</c:v>
                </c:pt>
                <c:pt idx="14405">
                  <c:v>-1.4499999999999999E-3</c:v>
                </c:pt>
                <c:pt idx="14406">
                  <c:v>-2.0300000000000001E-3</c:v>
                </c:pt>
                <c:pt idx="14407">
                  <c:v>-2.5100000000000001E-3</c:v>
                </c:pt>
                <c:pt idx="14408">
                  <c:v>-2.7699999999999999E-3</c:v>
                </c:pt>
                <c:pt idx="14409">
                  <c:v>-3.3E-3</c:v>
                </c:pt>
                <c:pt idx="14410">
                  <c:v>-3.5599999999999998E-3</c:v>
                </c:pt>
                <c:pt idx="14411">
                  <c:v>-3.8800000000000002E-3</c:v>
                </c:pt>
                <c:pt idx="14412">
                  <c:v>-3.98E-3</c:v>
                </c:pt>
                <c:pt idx="14413">
                  <c:v>-4.2500000000000003E-3</c:v>
                </c:pt>
                <c:pt idx="14414">
                  <c:v>-4.1900000000000001E-3</c:v>
                </c:pt>
                <c:pt idx="14415">
                  <c:v>-4.1900000000000001E-3</c:v>
                </c:pt>
                <c:pt idx="14416">
                  <c:v>-4.0899999999999999E-3</c:v>
                </c:pt>
                <c:pt idx="14417">
                  <c:v>-3.8800000000000002E-3</c:v>
                </c:pt>
                <c:pt idx="14418">
                  <c:v>-3.6700000000000001E-3</c:v>
                </c:pt>
                <c:pt idx="14419">
                  <c:v>-3.2399999999999998E-3</c:v>
                </c:pt>
                <c:pt idx="14420">
                  <c:v>-2.8800000000000002E-3</c:v>
                </c:pt>
                <c:pt idx="14421">
                  <c:v>-2.3999999999999998E-3</c:v>
                </c:pt>
                <c:pt idx="14422">
                  <c:v>-1.8699999999999999E-3</c:v>
                </c:pt>
                <c:pt idx="14423">
                  <c:v>-1.14E-3</c:v>
                </c:pt>
                <c:pt idx="14424">
                  <c:v>-4.0000000000000002E-4</c:v>
                </c:pt>
                <c:pt idx="14425">
                  <c:v>2.9E-4</c:v>
                </c:pt>
                <c:pt idx="14426">
                  <c:v>1.08E-3</c:v>
                </c:pt>
                <c:pt idx="14427">
                  <c:v>1.92E-3</c:v>
                </c:pt>
                <c:pt idx="14428">
                  <c:v>2.7599999999999999E-3</c:v>
                </c:pt>
                <c:pt idx="14429">
                  <c:v>3.7100000000000002E-3</c:v>
                </c:pt>
                <c:pt idx="14430">
                  <c:v>4.5500000000000002E-3</c:v>
                </c:pt>
                <c:pt idx="14431">
                  <c:v>5.45E-3</c:v>
                </c:pt>
                <c:pt idx="14432">
                  <c:v>6.45E-3</c:v>
                </c:pt>
                <c:pt idx="14433">
                  <c:v>7.2899999999999996E-3</c:v>
                </c:pt>
                <c:pt idx="14434">
                  <c:v>8.2400000000000008E-3</c:v>
                </c:pt>
                <c:pt idx="14435">
                  <c:v>9.0900000000000009E-3</c:v>
                </c:pt>
                <c:pt idx="14436">
                  <c:v>9.9799999999999993E-3</c:v>
                </c:pt>
                <c:pt idx="14437">
                  <c:v>1.0670000000000001E-2</c:v>
                </c:pt>
                <c:pt idx="14438">
                  <c:v>1.1560000000000001E-2</c:v>
                </c:pt>
                <c:pt idx="14439">
                  <c:v>1.2189999999999999E-2</c:v>
                </c:pt>
                <c:pt idx="14440">
                  <c:v>1.2829999999999999E-2</c:v>
                </c:pt>
                <c:pt idx="14441">
                  <c:v>1.341E-2</c:v>
                </c:pt>
                <c:pt idx="14442">
                  <c:v>1.404E-2</c:v>
                </c:pt>
                <c:pt idx="14443">
                  <c:v>1.4460000000000001E-2</c:v>
                </c:pt>
                <c:pt idx="14444">
                  <c:v>1.499E-2</c:v>
                </c:pt>
                <c:pt idx="14445">
                  <c:v>1.5299999999999999E-2</c:v>
                </c:pt>
                <c:pt idx="14446">
                  <c:v>1.562E-2</c:v>
                </c:pt>
                <c:pt idx="14447">
                  <c:v>1.5879999999999998E-2</c:v>
                </c:pt>
                <c:pt idx="14448">
                  <c:v>1.609E-2</c:v>
                </c:pt>
                <c:pt idx="14449">
                  <c:v>1.636E-2</c:v>
                </c:pt>
                <c:pt idx="14450">
                  <c:v>1.651E-2</c:v>
                </c:pt>
                <c:pt idx="14451">
                  <c:v>1.651E-2</c:v>
                </c:pt>
                <c:pt idx="14452">
                  <c:v>1.6619999999999999E-2</c:v>
                </c:pt>
                <c:pt idx="14453">
                  <c:v>1.6570000000000001E-2</c:v>
                </c:pt>
                <c:pt idx="14454">
                  <c:v>1.651E-2</c:v>
                </c:pt>
                <c:pt idx="14455">
                  <c:v>1.6570000000000001E-2</c:v>
                </c:pt>
                <c:pt idx="14456">
                  <c:v>1.651E-2</c:v>
                </c:pt>
                <c:pt idx="14457">
                  <c:v>1.651E-2</c:v>
                </c:pt>
                <c:pt idx="14458">
                  <c:v>1.636E-2</c:v>
                </c:pt>
                <c:pt idx="14459">
                  <c:v>1.636E-2</c:v>
                </c:pt>
                <c:pt idx="14460">
                  <c:v>1.6250000000000001E-2</c:v>
                </c:pt>
                <c:pt idx="14461">
                  <c:v>1.6150000000000001E-2</c:v>
                </c:pt>
                <c:pt idx="14462">
                  <c:v>1.6150000000000001E-2</c:v>
                </c:pt>
                <c:pt idx="14463">
                  <c:v>1.6150000000000001E-2</c:v>
                </c:pt>
                <c:pt idx="14464">
                  <c:v>1.6039999999999999E-2</c:v>
                </c:pt>
                <c:pt idx="14465">
                  <c:v>1.5990000000000001E-2</c:v>
                </c:pt>
                <c:pt idx="14466">
                  <c:v>1.5990000000000001E-2</c:v>
                </c:pt>
                <c:pt idx="14467">
                  <c:v>1.6039999999999999E-2</c:v>
                </c:pt>
                <c:pt idx="14468">
                  <c:v>1.5990000000000001E-2</c:v>
                </c:pt>
                <c:pt idx="14469">
                  <c:v>1.5879999999999998E-2</c:v>
                </c:pt>
                <c:pt idx="14470">
                  <c:v>1.5879999999999998E-2</c:v>
                </c:pt>
                <c:pt idx="14471">
                  <c:v>1.5939999999999999E-2</c:v>
                </c:pt>
                <c:pt idx="14472">
                  <c:v>1.609E-2</c:v>
                </c:pt>
                <c:pt idx="14473">
                  <c:v>1.5939999999999999E-2</c:v>
                </c:pt>
                <c:pt idx="14474">
                  <c:v>1.5939999999999999E-2</c:v>
                </c:pt>
                <c:pt idx="14475">
                  <c:v>1.5990000000000001E-2</c:v>
                </c:pt>
                <c:pt idx="14476">
                  <c:v>1.5990000000000001E-2</c:v>
                </c:pt>
                <c:pt idx="14477">
                  <c:v>1.5990000000000001E-2</c:v>
                </c:pt>
                <c:pt idx="14478">
                  <c:v>1.5939999999999999E-2</c:v>
                </c:pt>
                <c:pt idx="14479">
                  <c:v>1.5939999999999999E-2</c:v>
                </c:pt>
                <c:pt idx="14480">
                  <c:v>1.583E-2</c:v>
                </c:pt>
                <c:pt idx="14481">
                  <c:v>1.583E-2</c:v>
                </c:pt>
                <c:pt idx="14482">
                  <c:v>1.5779999999999999E-2</c:v>
                </c:pt>
                <c:pt idx="14483">
                  <c:v>1.5720000000000001E-2</c:v>
                </c:pt>
                <c:pt idx="14484">
                  <c:v>1.5570000000000001E-2</c:v>
                </c:pt>
                <c:pt idx="14485">
                  <c:v>1.541E-2</c:v>
                </c:pt>
                <c:pt idx="14486">
                  <c:v>1.52E-2</c:v>
                </c:pt>
                <c:pt idx="14487">
                  <c:v>1.504E-2</c:v>
                </c:pt>
                <c:pt idx="14488">
                  <c:v>1.4829999999999999E-2</c:v>
                </c:pt>
                <c:pt idx="14489">
                  <c:v>1.4619999999999999E-2</c:v>
                </c:pt>
                <c:pt idx="14490">
                  <c:v>1.4409999999999999E-2</c:v>
                </c:pt>
                <c:pt idx="14491">
                  <c:v>1.4200000000000001E-2</c:v>
                </c:pt>
                <c:pt idx="14492">
                  <c:v>1.388E-2</c:v>
                </c:pt>
                <c:pt idx="14493">
                  <c:v>1.367E-2</c:v>
                </c:pt>
                <c:pt idx="14494">
                  <c:v>1.341E-2</c:v>
                </c:pt>
                <c:pt idx="14495">
                  <c:v>1.3140000000000001E-2</c:v>
                </c:pt>
                <c:pt idx="14496">
                  <c:v>1.2930000000000001E-2</c:v>
                </c:pt>
                <c:pt idx="14497">
                  <c:v>1.2670000000000001E-2</c:v>
                </c:pt>
                <c:pt idx="14498">
                  <c:v>1.235E-2</c:v>
                </c:pt>
                <c:pt idx="14499">
                  <c:v>1.209E-2</c:v>
                </c:pt>
                <c:pt idx="14500">
                  <c:v>1.193E-2</c:v>
                </c:pt>
                <c:pt idx="14501">
                  <c:v>1.1769999999999999E-2</c:v>
                </c:pt>
                <c:pt idx="14502">
                  <c:v>1.1509999999999999E-2</c:v>
                </c:pt>
                <c:pt idx="14503">
                  <c:v>1.1299999999999999E-2</c:v>
                </c:pt>
                <c:pt idx="14504">
                  <c:v>1.125E-2</c:v>
                </c:pt>
                <c:pt idx="14505">
                  <c:v>1.103E-2</c:v>
                </c:pt>
                <c:pt idx="14506">
                  <c:v>1.098E-2</c:v>
                </c:pt>
                <c:pt idx="14507">
                  <c:v>1.082E-2</c:v>
                </c:pt>
                <c:pt idx="14508">
                  <c:v>1.0880000000000001E-2</c:v>
                </c:pt>
                <c:pt idx="14509">
                  <c:v>1.077E-2</c:v>
                </c:pt>
                <c:pt idx="14510">
                  <c:v>1.0880000000000001E-2</c:v>
                </c:pt>
                <c:pt idx="14511">
                  <c:v>1.0880000000000001E-2</c:v>
                </c:pt>
                <c:pt idx="14512">
                  <c:v>1.098E-2</c:v>
                </c:pt>
                <c:pt idx="14513">
                  <c:v>1.098E-2</c:v>
                </c:pt>
                <c:pt idx="14514">
                  <c:v>1.119E-2</c:v>
                </c:pt>
                <c:pt idx="14515">
                  <c:v>1.125E-2</c:v>
                </c:pt>
                <c:pt idx="14516">
                  <c:v>1.1509999999999999E-2</c:v>
                </c:pt>
                <c:pt idx="14517">
                  <c:v>1.167E-2</c:v>
                </c:pt>
                <c:pt idx="14518">
                  <c:v>1.188E-2</c:v>
                </c:pt>
                <c:pt idx="14519">
                  <c:v>1.204E-2</c:v>
                </c:pt>
                <c:pt idx="14520">
                  <c:v>1.23E-2</c:v>
                </c:pt>
                <c:pt idx="14521">
                  <c:v>1.2670000000000001E-2</c:v>
                </c:pt>
                <c:pt idx="14522">
                  <c:v>1.2880000000000001E-2</c:v>
                </c:pt>
                <c:pt idx="14523">
                  <c:v>1.3140000000000001E-2</c:v>
                </c:pt>
                <c:pt idx="14524">
                  <c:v>1.346E-2</c:v>
                </c:pt>
                <c:pt idx="14525">
                  <c:v>1.367E-2</c:v>
                </c:pt>
                <c:pt idx="14526">
                  <c:v>1.388E-2</c:v>
                </c:pt>
                <c:pt idx="14527">
                  <c:v>1.409E-2</c:v>
                </c:pt>
                <c:pt idx="14528">
                  <c:v>1.4250000000000001E-2</c:v>
                </c:pt>
                <c:pt idx="14529">
                  <c:v>1.4460000000000001E-2</c:v>
                </c:pt>
                <c:pt idx="14530">
                  <c:v>1.4670000000000001E-2</c:v>
                </c:pt>
                <c:pt idx="14531">
                  <c:v>1.4829999999999999E-2</c:v>
                </c:pt>
                <c:pt idx="14532">
                  <c:v>1.4930000000000001E-2</c:v>
                </c:pt>
                <c:pt idx="14533">
                  <c:v>1.504E-2</c:v>
                </c:pt>
                <c:pt idx="14534">
                  <c:v>1.499E-2</c:v>
                </c:pt>
                <c:pt idx="14535">
                  <c:v>1.499E-2</c:v>
                </c:pt>
                <c:pt idx="14536">
                  <c:v>1.499E-2</c:v>
                </c:pt>
                <c:pt idx="14537">
                  <c:v>1.4880000000000001E-2</c:v>
                </c:pt>
                <c:pt idx="14538">
                  <c:v>1.478E-2</c:v>
                </c:pt>
                <c:pt idx="14539">
                  <c:v>1.4619999999999999E-2</c:v>
                </c:pt>
                <c:pt idx="14540">
                  <c:v>1.4409999999999999E-2</c:v>
                </c:pt>
                <c:pt idx="14541">
                  <c:v>1.409E-2</c:v>
                </c:pt>
                <c:pt idx="14542">
                  <c:v>1.383E-2</c:v>
                </c:pt>
                <c:pt idx="14543">
                  <c:v>1.3509999999999999E-2</c:v>
                </c:pt>
                <c:pt idx="14544">
                  <c:v>1.304E-2</c:v>
                </c:pt>
                <c:pt idx="14545">
                  <c:v>1.256E-2</c:v>
                </c:pt>
                <c:pt idx="14546">
                  <c:v>1.209E-2</c:v>
                </c:pt>
                <c:pt idx="14547">
                  <c:v>1.1610000000000001E-2</c:v>
                </c:pt>
                <c:pt idx="14548">
                  <c:v>1.1140000000000001E-2</c:v>
                </c:pt>
                <c:pt idx="14549">
                  <c:v>1.051E-2</c:v>
                </c:pt>
                <c:pt idx="14550">
                  <c:v>1.0030000000000001E-2</c:v>
                </c:pt>
                <c:pt idx="14551">
                  <c:v>9.5099999999999994E-3</c:v>
                </c:pt>
                <c:pt idx="14552">
                  <c:v>8.9800000000000001E-3</c:v>
                </c:pt>
                <c:pt idx="14553">
                  <c:v>8.2400000000000008E-3</c:v>
                </c:pt>
                <c:pt idx="14554">
                  <c:v>7.8700000000000003E-3</c:v>
                </c:pt>
                <c:pt idx="14555">
                  <c:v>7.2899999999999996E-3</c:v>
                </c:pt>
                <c:pt idx="14556">
                  <c:v>6.8700000000000002E-3</c:v>
                </c:pt>
                <c:pt idx="14557">
                  <c:v>6.2899999999999996E-3</c:v>
                </c:pt>
                <c:pt idx="14558">
                  <c:v>5.8199999999999997E-3</c:v>
                </c:pt>
                <c:pt idx="14559">
                  <c:v>5.45E-3</c:v>
                </c:pt>
                <c:pt idx="14560">
                  <c:v>4.9800000000000001E-3</c:v>
                </c:pt>
                <c:pt idx="14561">
                  <c:v>4.6100000000000004E-3</c:v>
                </c:pt>
                <c:pt idx="14562">
                  <c:v>4.4999999999999997E-3</c:v>
                </c:pt>
                <c:pt idx="14563">
                  <c:v>4.1799999999999997E-3</c:v>
                </c:pt>
                <c:pt idx="14564">
                  <c:v>4.0800000000000003E-3</c:v>
                </c:pt>
                <c:pt idx="14565">
                  <c:v>3.8700000000000002E-3</c:v>
                </c:pt>
                <c:pt idx="14566">
                  <c:v>3.82E-3</c:v>
                </c:pt>
                <c:pt idx="14567">
                  <c:v>3.8700000000000002E-3</c:v>
                </c:pt>
                <c:pt idx="14568">
                  <c:v>3.8700000000000002E-3</c:v>
                </c:pt>
                <c:pt idx="14569">
                  <c:v>4.0299999999999997E-3</c:v>
                </c:pt>
                <c:pt idx="14570">
                  <c:v>4.2399999999999998E-3</c:v>
                </c:pt>
                <c:pt idx="14571">
                  <c:v>4.4000000000000003E-3</c:v>
                </c:pt>
                <c:pt idx="14572">
                  <c:v>4.7600000000000003E-3</c:v>
                </c:pt>
                <c:pt idx="14573">
                  <c:v>5.13E-3</c:v>
                </c:pt>
                <c:pt idx="14574">
                  <c:v>5.5500000000000002E-3</c:v>
                </c:pt>
                <c:pt idx="14575">
                  <c:v>5.9800000000000001E-3</c:v>
                </c:pt>
                <c:pt idx="14576">
                  <c:v>6.45E-3</c:v>
                </c:pt>
                <c:pt idx="14577">
                  <c:v>6.9800000000000001E-3</c:v>
                </c:pt>
                <c:pt idx="14578">
                  <c:v>7.5599999999999999E-3</c:v>
                </c:pt>
                <c:pt idx="14579">
                  <c:v>7.9799999999999992E-3</c:v>
                </c:pt>
                <c:pt idx="14580">
                  <c:v>8.6599999999999993E-3</c:v>
                </c:pt>
                <c:pt idx="14581">
                  <c:v>9.1400000000000006E-3</c:v>
                </c:pt>
                <c:pt idx="14582">
                  <c:v>9.7699999999999992E-3</c:v>
                </c:pt>
                <c:pt idx="14583">
                  <c:v>1.03E-2</c:v>
                </c:pt>
                <c:pt idx="14584">
                  <c:v>1.093E-2</c:v>
                </c:pt>
                <c:pt idx="14585">
                  <c:v>1.146E-2</c:v>
                </c:pt>
                <c:pt idx="14586">
                  <c:v>1.188E-2</c:v>
                </c:pt>
                <c:pt idx="14587">
                  <c:v>1.235E-2</c:v>
                </c:pt>
                <c:pt idx="14588">
                  <c:v>1.2880000000000001E-2</c:v>
                </c:pt>
                <c:pt idx="14589">
                  <c:v>1.3299999999999999E-2</c:v>
                </c:pt>
                <c:pt idx="14590">
                  <c:v>1.362E-2</c:v>
                </c:pt>
                <c:pt idx="14591">
                  <c:v>1.393E-2</c:v>
                </c:pt>
                <c:pt idx="14592">
                  <c:v>1.4200000000000001E-2</c:v>
                </c:pt>
                <c:pt idx="14593">
                  <c:v>1.4460000000000001E-2</c:v>
                </c:pt>
                <c:pt idx="14594">
                  <c:v>1.4670000000000001E-2</c:v>
                </c:pt>
                <c:pt idx="14595">
                  <c:v>1.472E-2</c:v>
                </c:pt>
                <c:pt idx="14596">
                  <c:v>1.4930000000000001E-2</c:v>
                </c:pt>
                <c:pt idx="14597">
                  <c:v>1.478E-2</c:v>
                </c:pt>
                <c:pt idx="14598">
                  <c:v>1.4880000000000001E-2</c:v>
                </c:pt>
                <c:pt idx="14599">
                  <c:v>1.478E-2</c:v>
                </c:pt>
                <c:pt idx="14600">
                  <c:v>1.472E-2</c:v>
                </c:pt>
                <c:pt idx="14601">
                  <c:v>1.451E-2</c:v>
                </c:pt>
                <c:pt idx="14602">
                  <c:v>1.435E-2</c:v>
                </c:pt>
                <c:pt idx="14603">
                  <c:v>1.404E-2</c:v>
                </c:pt>
                <c:pt idx="14604">
                  <c:v>1.388E-2</c:v>
                </c:pt>
                <c:pt idx="14605">
                  <c:v>1.3559999999999999E-2</c:v>
                </c:pt>
                <c:pt idx="14606">
                  <c:v>1.3350000000000001E-2</c:v>
                </c:pt>
                <c:pt idx="14607">
                  <c:v>1.2930000000000001E-2</c:v>
                </c:pt>
                <c:pt idx="14608">
                  <c:v>1.2670000000000001E-2</c:v>
                </c:pt>
                <c:pt idx="14609">
                  <c:v>1.23E-2</c:v>
                </c:pt>
                <c:pt idx="14610">
                  <c:v>1.204E-2</c:v>
                </c:pt>
                <c:pt idx="14611">
                  <c:v>1.1560000000000001E-2</c:v>
                </c:pt>
                <c:pt idx="14612">
                  <c:v>1.1299999999999999E-2</c:v>
                </c:pt>
                <c:pt idx="14613">
                  <c:v>1.093E-2</c:v>
                </c:pt>
                <c:pt idx="14614">
                  <c:v>1.0670000000000001E-2</c:v>
                </c:pt>
                <c:pt idx="14615">
                  <c:v>1.035E-2</c:v>
                </c:pt>
                <c:pt idx="14616">
                  <c:v>1.014E-2</c:v>
                </c:pt>
                <c:pt idx="14617">
                  <c:v>9.8799999999999999E-3</c:v>
                </c:pt>
                <c:pt idx="14618">
                  <c:v>9.7199999999999995E-3</c:v>
                </c:pt>
                <c:pt idx="14619">
                  <c:v>9.4500000000000001E-3</c:v>
                </c:pt>
                <c:pt idx="14620">
                  <c:v>9.3500000000000007E-3</c:v>
                </c:pt>
                <c:pt idx="14621">
                  <c:v>9.1900000000000003E-3</c:v>
                </c:pt>
                <c:pt idx="14622">
                  <c:v>9.1400000000000006E-3</c:v>
                </c:pt>
                <c:pt idx="14623">
                  <c:v>9.1900000000000003E-3</c:v>
                </c:pt>
                <c:pt idx="14624">
                  <c:v>9.1400000000000006E-3</c:v>
                </c:pt>
                <c:pt idx="14625">
                  <c:v>9.2399999999999999E-3</c:v>
                </c:pt>
                <c:pt idx="14626">
                  <c:v>9.3500000000000007E-3</c:v>
                </c:pt>
                <c:pt idx="14627">
                  <c:v>9.4000000000000004E-3</c:v>
                </c:pt>
                <c:pt idx="14628">
                  <c:v>9.6100000000000005E-3</c:v>
                </c:pt>
                <c:pt idx="14629">
                  <c:v>9.8799999999999999E-3</c:v>
                </c:pt>
                <c:pt idx="14630">
                  <c:v>1.014E-2</c:v>
                </c:pt>
                <c:pt idx="14631">
                  <c:v>1.04E-2</c:v>
                </c:pt>
                <c:pt idx="14632">
                  <c:v>1.077E-2</c:v>
                </c:pt>
                <c:pt idx="14633">
                  <c:v>1.103E-2</c:v>
                </c:pt>
                <c:pt idx="14634">
                  <c:v>1.14E-2</c:v>
                </c:pt>
                <c:pt idx="14635">
                  <c:v>1.188E-2</c:v>
                </c:pt>
                <c:pt idx="14636">
                  <c:v>1.225E-2</c:v>
                </c:pt>
                <c:pt idx="14637">
                  <c:v>1.2670000000000001E-2</c:v>
                </c:pt>
                <c:pt idx="14638">
                  <c:v>1.3140000000000001E-2</c:v>
                </c:pt>
                <c:pt idx="14639">
                  <c:v>1.3509999999999999E-2</c:v>
                </c:pt>
                <c:pt idx="14640">
                  <c:v>1.404E-2</c:v>
                </c:pt>
                <c:pt idx="14641">
                  <c:v>1.451E-2</c:v>
                </c:pt>
                <c:pt idx="14642">
                  <c:v>1.499E-2</c:v>
                </c:pt>
                <c:pt idx="14643">
                  <c:v>1.546E-2</c:v>
                </c:pt>
                <c:pt idx="14644">
                  <c:v>1.5879999999999998E-2</c:v>
                </c:pt>
                <c:pt idx="14645">
                  <c:v>1.6299999999999999E-2</c:v>
                </c:pt>
                <c:pt idx="14646">
                  <c:v>1.6729999999999998E-2</c:v>
                </c:pt>
                <c:pt idx="14647">
                  <c:v>1.704E-2</c:v>
                </c:pt>
                <c:pt idx="14648">
                  <c:v>1.7520000000000001E-2</c:v>
                </c:pt>
                <c:pt idx="14649">
                  <c:v>1.7780000000000001E-2</c:v>
                </c:pt>
                <c:pt idx="14650">
                  <c:v>1.7989999999999999E-2</c:v>
                </c:pt>
                <c:pt idx="14651">
                  <c:v>1.8249999999999999E-2</c:v>
                </c:pt>
                <c:pt idx="14652">
                  <c:v>1.8460000000000001E-2</c:v>
                </c:pt>
                <c:pt idx="14653">
                  <c:v>1.8620000000000001E-2</c:v>
                </c:pt>
                <c:pt idx="14654">
                  <c:v>1.8890000000000001E-2</c:v>
                </c:pt>
                <c:pt idx="14655">
                  <c:v>1.8890000000000001E-2</c:v>
                </c:pt>
                <c:pt idx="14656">
                  <c:v>1.8890000000000001E-2</c:v>
                </c:pt>
                <c:pt idx="14657">
                  <c:v>1.899E-2</c:v>
                </c:pt>
                <c:pt idx="14658">
                  <c:v>1.8939999999999999E-2</c:v>
                </c:pt>
                <c:pt idx="14659">
                  <c:v>1.883E-2</c:v>
                </c:pt>
                <c:pt idx="14660">
                  <c:v>1.8679999999999999E-2</c:v>
                </c:pt>
                <c:pt idx="14661">
                  <c:v>1.8519999999999998E-2</c:v>
                </c:pt>
                <c:pt idx="14662">
                  <c:v>1.8460000000000001E-2</c:v>
                </c:pt>
                <c:pt idx="14663">
                  <c:v>1.8200000000000001E-2</c:v>
                </c:pt>
                <c:pt idx="14664">
                  <c:v>1.804E-2</c:v>
                </c:pt>
                <c:pt idx="14665">
                  <c:v>1.7729999999999999E-2</c:v>
                </c:pt>
                <c:pt idx="14666">
                  <c:v>1.746E-2</c:v>
                </c:pt>
                <c:pt idx="14667">
                  <c:v>1.72E-2</c:v>
                </c:pt>
                <c:pt idx="14668">
                  <c:v>1.6990000000000002E-2</c:v>
                </c:pt>
                <c:pt idx="14669">
                  <c:v>1.6670000000000001E-2</c:v>
                </c:pt>
                <c:pt idx="14670">
                  <c:v>1.6410000000000001E-2</c:v>
                </c:pt>
                <c:pt idx="14671">
                  <c:v>1.609E-2</c:v>
                </c:pt>
                <c:pt idx="14672">
                  <c:v>1.5879999999999998E-2</c:v>
                </c:pt>
                <c:pt idx="14673">
                  <c:v>1.5570000000000001E-2</c:v>
                </c:pt>
                <c:pt idx="14674">
                  <c:v>1.536E-2</c:v>
                </c:pt>
                <c:pt idx="14675">
                  <c:v>1.504E-2</c:v>
                </c:pt>
                <c:pt idx="14676">
                  <c:v>1.499E-2</c:v>
                </c:pt>
                <c:pt idx="14677">
                  <c:v>1.478E-2</c:v>
                </c:pt>
                <c:pt idx="14678">
                  <c:v>1.457E-2</c:v>
                </c:pt>
                <c:pt idx="14679">
                  <c:v>1.4409999999999999E-2</c:v>
                </c:pt>
                <c:pt idx="14680">
                  <c:v>1.457E-2</c:v>
                </c:pt>
                <c:pt idx="14681">
                  <c:v>1.435E-2</c:v>
                </c:pt>
                <c:pt idx="14682">
                  <c:v>1.435E-2</c:v>
                </c:pt>
                <c:pt idx="14683">
                  <c:v>1.435E-2</c:v>
                </c:pt>
                <c:pt idx="14684">
                  <c:v>1.4460000000000001E-2</c:v>
                </c:pt>
                <c:pt idx="14685">
                  <c:v>1.4460000000000001E-2</c:v>
                </c:pt>
                <c:pt idx="14686">
                  <c:v>1.4460000000000001E-2</c:v>
                </c:pt>
                <c:pt idx="14687">
                  <c:v>1.457E-2</c:v>
                </c:pt>
                <c:pt idx="14688">
                  <c:v>1.472E-2</c:v>
                </c:pt>
                <c:pt idx="14689">
                  <c:v>1.4829999999999999E-2</c:v>
                </c:pt>
                <c:pt idx="14690">
                  <c:v>1.4930000000000001E-2</c:v>
                </c:pt>
                <c:pt idx="14691">
                  <c:v>1.5089999999999999E-2</c:v>
                </c:pt>
                <c:pt idx="14692">
                  <c:v>1.525E-2</c:v>
                </c:pt>
                <c:pt idx="14693">
                  <c:v>1.536E-2</c:v>
                </c:pt>
                <c:pt idx="14694">
                  <c:v>1.541E-2</c:v>
                </c:pt>
                <c:pt idx="14695">
                  <c:v>1.562E-2</c:v>
                </c:pt>
                <c:pt idx="14696">
                  <c:v>1.567E-2</c:v>
                </c:pt>
                <c:pt idx="14697">
                  <c:v>1.5720000000000001E-2</c:v>
                </c:pt>
                <c:pt idx="14698">
                  <c:v>1.583E-2</c:v>
                </c:pt>
                <c:pt idx="14699">
                  <c:v>1.5879999999999998E-2</c:v>
                </c:pt>
                <c:pt idx="14700">
                  <c:v>1.5990000000000001E-2</c:v>
                </c:pt>
                <c:pt idx="14701">
                  <c:v>1.6039999999999999E-2</c:v>
                </c:pt>
                <c:pt idx="14702">
                  <c:v>1.6039999999999999E-2</c:v>
                </c:pt>
                <c:pt idx="14703">
                  <c:v>1.5990000000000001E-2</c:v>
                </c:pt>
                <c:pt idx="14704">
                  <c:v>1.5939999999999999E-2</c:v>
                </c:pt>
                <c:pt idx="14705">
                  <c:v>1.583E-2</c:v>
                </c:pt>
                <c:pt idx="14706">
                  <c:v>1.583E-2</c:v>
                </c:pt>
                <c:pt idx="14707">
                  <c:v>1.5720000000000001E-2</c:v>
                </c:pt>
                <c:pt idx="14708">
                  <c:v>1.567E-2</c:v>
                </c:pt>
                <c:pt idx="14709">
                  <c:v>1.5509999999999999E-2</c:v>
                </c:pt>
                <c:pt idx="14710">
                  <c:v>1.536E-2</c:v>
                </c:pt>
                <c:pt idx="14711">
                  <c:v>1.536E-2</c:v>
                </c:pt>
                <c:pt idx="14712">
                  <c:v>1.5299999999999999E-2</c:v>
                </c:pt>
                <c:pt idx="14713">
                  <c:v>1.504E-2</c:v>
                </c:pt>
                <c:pt idx="14714">
                  <c:v>1.499E-2</c:v>
                </c:pt>
                <c:pt idx="14715">
                  <c:v>1.4930000000000001E-2</c:v>
                </c:pt>
                <c:pt idx="14716">
                  <c:v>1.478E-2</c:v>
                </c:pt>
                <c:pt idx="14717">
                  <c:v>1.472E-2</c:v>
                </c:pt>
                <c:pt idx="14718">
                  <c:v>1.4670000000000001E-2</c:v>
                </c:pt>
                <c:pt idx="14719">
                  <c:v>1.4670000000000001E-2</c:v>
                </c:pt>
                <c:pt idx="14720">
                  <c:v>1.451E-2</c:v>
                </c:pt>
                <c:pt idx="14721">
                  <c:v>1.457E-2</c:v>
                </c:pt>
                <c:pt idx="14722">
                  <c:v>1.4409999999999999E-2</c:v>
                </c:pt>
                <c:pt idx="14723">
                  <c:v>1.43E-2</c:v>
                </c:pt>
                <c:pt idx="14724">
                  <c:v>1.43E-2</c:v>
                </c:pt>
                <c:pt idx="14725">
                  <c:v>1.4250000000000001E-2</c:v>
                </c:pt>
                <c:pt idx="14726">
                  <c:v>1.43E-2</c:v>
                </c:pt>
                <c:pt idx="14727">
                  <c:v>1.4200000000000001E-2</c:v>
                </c:pt>
                <c:pt idx="14728">
                  <c:v>1.4200000000000001E-2</c:v>
                </c:pt>
                <c:pt idx="14729">
                  <c:v>1.393E-2</c:v>
                </c:pt>
                <c:pt idx="14730">
                  <c:v>1.383E-2</c:v>
                </c:pt>
                <c:pt idx="14731">
                  <c:v>1.372E-2</c:v>
                </c:pt>
                <c:pt idx="14732">
                  <c:v>1.3559999999999999E-2</c:v>
                </c:pt>
                <c:pt idx="14733">
                  <c:v>1.3350000000000001E-2</c:v>
                </c:pt>
                <c:pt idx="14734">
                  <c:v>1.32E-2</c:v>
                </c:pt>
                <c:pt idx="14735">
                  <c:v>1.2930000000000001E-2</c:v>
                </c:pt>
                <c:pt idx="14736">
                  <c:v>1.2670000000000001E-2</c:v>
                </c:pt>
                <c:pt idx="14737">
                  <c:v>1.23E-2</c:v>
                </c:pt>
                <c:pt idx="14738">
                  <c:v>1.193E-2</c:v>
                </c:pt>
                <c:pt idx="14739">
                  <c:v>1.1560000000000001E-2</c:v>
                </c:pt>
                <c:pt idx="14740">
                  <c:v>1.119E-2</c:v>
                </c:pt>
                <c:pt idx="14741">
                  <c:v>1.077E-2</c:v>
                </c:pt>
                <c:pt idx="14742">
                  <c:v>1.03E-2</c:v>
                </c:pt>
                <c:pt idx="14743">
                  <c:v>9.8200000000000006E-3</c:v>
                </c:pt>
                <c:pt idx="14744">
                  <c:v>9.5099999999999994E-3</c:v>
                </c:pt>
                <c:pt idx="14745">
                  <c:v>8.9300000000000004E-3</c:v>
                </c:pt>
                <c:pt idx="14746">
                  <c:v>8.4499999999999992E-3</c:v>
                </c:pt>
                <c:pt idx="14747">
                  <c:v>8.1399999999999997E-3</c:v>
                </c:pt>
                <c:pt idx="14748">
                  <c:v>7.7200000000000003E-3</c:v>
                </c:pt>
                <c:pt idx="14749">
                  <c:v>7.1900000000000002E-3</c:v>
                </c:pt>
                <c:pt idx="14750">
                  <c:v>6.9199999999999999E-3</c:v>
                </c:pt>
                <c:pt idx="14751">
                  <c:v>6.5599999999999999E-3</c:v>
                </c:pt>
                <c:pt idx="14752">
                  <c:v>6.3499999999999997E-3</c:v>
                </c:pt>
                <c:pt idx="14753">
                  <c:v>6.0800000000000003E-3</c:v>
                </c:pt>
                <c:pt idx="14754">
                  <c:v>5.9199999999999999E-3</c:v>
                </c:pt>
                <c:pt idx="14755">
                  <c:v>5.8199999999999997E-3</c:v>
                </c:pt>
                <c:pt idx="14756">
                  <c:v>5.8700000000000002E-3</c:v>
                </c:pt>
                <c:pt idx="14757">
                  <c:v>5.8199999999999997E-3</c:v>
                </c:pt>
                <c:pt idx="14758">
                  <c:v>6.0800000000000003E-3</c:v>
                </c:pt>
                <c:pt idx="14759">
                  <c:v>6.2899999999999996E-3</c:v>
                </c:pt>
                <c:pt idx="14760">
                  <c:v>6.6100000000000004E-3</c:v>
                </c:pt>
                <c:pt idx="14761">
                  <c:v>6.8700000000000002E-3</c:v>
                </c:pt>
                <c:pt idx="14762">
                  <c:v>7.3499999999999998E-3</c:v>
                </c:pt>
                <c:pt idx="14763">
                  <c:v>7.77E-3</c:v>
                </c:pt>
                <c:pt idx="14764">
                  <c:v>8.4499999999999992E-3</c:v>
                </c:pt>
                <c:pt idx="14765">
                  <c:v>9.0900000000000009E-3</c:v>
                </c:pt>
                <c:pt idx="14766">
                  <c:v>9.7699999999999992E-3</c:v>
                </c:pt>
                <c:pt idx="14767">
                  <c:v>1.0460000000000001E-2</c:v>
                </c:pt>
                <c:pt idx="14768">
                  <c:v>1.1140000000000001E-2</c:v>
                </c:pt>
                <c:pt idx="14769">
                  <c:v>1.188E-2</c:v>
                </c:pt>
                <c:pt idx="14770">
                  <c:v>1.2619999999999999E-2</c:v>
                </c:pt>
                <c:pt idx="14771">
                  <c:v>1.3509999999999999E-2</c:v>
                </c:pt>
                <c:pt idx="14772">
                  <c:v>1.4250000000000001E-2</c:v>
                </c:pt>
                <c:pt idx="14773">
                  <c:v>1.504E-2</c:v>
                </c:pt>
                <c:pt idx="14774">
                  <c:v>1.5779999999999999E-2</c:v>
                </c:pt>
                <c:pt idx="14775">
                  <c:v>1.6459999999999999E-2</c:v>
                </c:pt>
                <c:pt idx="14776">
                  <c:v>1.7149999999999999E-2</c:v>
                </c:pt>
                <c:pt idx="14777">
                  <c:v>1.7829999999999999E-2</c:v>
                </c:pt>
                <c:pt idx="14778">
                  <c:v>1.8360000000000001E-2</c:v>
                </c:pt>
                <c:pt idx="14779">
                  <c:v>1.883E-2</c:v>
                </c:pt>
                <c:pt idx="14780">
                  <c:v>1.9359999999999999E-2</c:v>
                </c:pt>
                <c:pt idx="14781">
                  <c:v>1.9730000000000001E-2</c:v>
                </c:pt>
                <c:pt idx="14782">
                  <c:v>2.01E-2</c:v>
                </c:pt>
                <c:pt idx="14783">
                  <c:v>2.036E-2</c:v>
                </c:pt>
                <c:pt idx="14784">
                  <c:v>2.0469999999999999E-2</c:v>
                </c:pt>
                <c:pt idx="14785">
                  <c:v>2.052E-2</c:v>
                </c:pt>
                <c:pt idx="14786">
                  <c:v>2.0619999999999999E-2</c:v>
                </c:pt>
                <c:pt idx="14787">
                  <c:v>2.068E-2</c:v>
                </c:pt>
                <c:pt idx="14788">
                  <c:v>2.052E-2</c:v>
                </c:pt>
                <c:pt idx="14789">
                  <c:v>2.0469999999999999E-2</c:v>
                </c:pt>
                <c:pt idx="14790">
                  <c:v>2.0199999999999999E-2</c:v>
                </c:pt>
                <c:pt idx="14791">
                  <c:v>1.9939999999999999E-2</c:v>
                </c:pt>
                <c:pt idx="14792">
                  <c:v>1.983E-2</c:v>
                </c:pt>
                <c:pt idx="14793">
                  <c:v>1.9570000000000001E-2</c:v>
                </c:pt>
                <c:pt idx="14794">
                  <c:v>1.925E-2</c:v>
                </c:pt>
                <c:pt idx="14795">
                  <c:v>1.899E-2</c:v>
                </c:pt>
                <c:pt idx="14796">
                  <c:v>1.8679999999999999E-2</c:v>
                </c:pt>
                <c:pt idx="14797">
                  <c:v>1.8409999999999999E-2</c:v>
                </c:pt>
                <c:pt idx="14798">
                  <c:v>1.8200000000000001E-2</c:v>
                </c:pt>
                <c:pt idx="14799">
                  <c:v>1.7940000000000001E-2</c:v>
                </c:pt>
                <c:pt idx="14800">
                  <c:v>1.762E-2</c:v>
                </c:pt>
                <c:pt idx="14801">
                  <c:v>1.7569999999999999E-2</c:v>
                </c:pt>
                <c:pt idx="14802">
                  <c:v>1.746E-2</c:v>
                </c:pt>
                <c:pt idx="14803">
                  <c:v>1.7309999999999999E-2</c:v>
                </c:pt>
                <c:pt idx="14804">
                  <c:v>1.72E-2</c:v>
                </c:pt>
                <c:pt idx="14805">
                  <c:v>1.72E-2</c:v>
                </c:pt>
                <c:pt idx="14806">
                  <c:v>1.7250000000000001E-2</c:v>
                </c:pt>
                <c:pt idx="14807">
                  <c:v>1.7250000000000001E-2</c:v>
                </c:pt>
                <c:pt idx="14808">
                  <c:v>1.746E-2</c:v>
                </c:pt>
                <c:pt idx="14809">
                  <c:v>1.746E-2</c:v>
                </c:pt>
                <c:pt idx="14810">
                  <c:v>1.7670000000000002E-2</c:v>
                </c:pt>
                <c:pt idx="14811">
                  <c:v>1.788E-2</c:v>
                </c:pt>
                <c:pt idx="14812">
                  <c:v>1.804E-2</c:v>
                </c:pt>
                <c:pt idx="14813">
                  <c:v>1.8249999999999999E-2</c:v>
                </c:pt>
                <c:pt idx="14814">
                  <c:v>1.857E-2</c:v>
                </c:pt>
                <c:pt idx="14815">
                  <c:v>1.8780000000000002E-2</c:v>
                </c:pt>
                <c:pt idx="14816">
                  <c:v>1.899E-2</c:v>
                </c:pt>
                <c:pt idx="14817">
                  <c:v>1.925E-2</c:v>
                </c:pt>
                <c:pt idx="14818">
                  <c:v>1.9519999999999999E-2</c:v>
                </c:pt>
                <c:pt idx="14819">
                  <c:v>1.9619999999999999E-2</c:v>
                </c:pt>
                <c:pt idx="14820">
                  <c:v>1.9890000000000001E-2</c:v>
                </c:pt>
                <c:pt idx="14821">
                  <c:v>1.9890000000000001E-2</c:v>
                </c:pt>
                <c:pt idx="14822">
                  <c:v>2.0049999999999998E-2</c:v>
                </c:pt>
                <c:pt idx="14823">
                  <c:v>2.01E-2</c:v>
                </c:pt>
                <c:pt idx="14824">
                  <c:v>2.026E-2</c:v>
                </c:pt>
                <c:pt idx="14825">
                  <c:v>2.0199999999999999E-2</c:v>
                </c:pt>
                <c:pt idx="14826">
                  <c:v>2.026E-2</c:v>
                </c:pt>
                <c:pt idx="14827">
                  <c:v>2.0199999999999999E-2</c:v>
                </c:pt>
                <c:pt idx="14828">
                  <c:v>2.0150000000000001E-2</c:v>
                </c:pt>
                <c:pt idx="14829">
                  <c:v>2.0049999999999998E-2</c:v>
                </c:pt>
                <c:pt idx="14830">
                  <c:v>1.9939999999999999E-2</c:v>
                </c:pt>
                <c:pt idx="14831">
                  <c:v>1.968E-2</c:v>
                </c:pt>
                <c:pt idx="14832">
                  <c:v>1.941E-2</c:v>
                </c:pt>
                <c:pt idx="14833">
                  <c:v>1.925E-2</c:v>
                </c:pt>
                <c:pt idx="14834">
                  <c:v>1.9099999999999999E-2</c:v>
                </c:pt>
                <c:pt idx="14835">
                  <c:v>1.8780000000000002E-2</c:v>
                </c:pt>
                <c:pt idx="14836">
                  <c:v>1.8679999999999999E-2</c:v>
                </c:pt>
                <c:pt idx="14837">
                  <c:v>1.8249999999999999E-2</c:v>
                </c:pt>
                <c:pt idx="14838">
                  <c:v>1.8149999999999999E-2</c:v>
                </c:pt>
                <c:pt idx="14839">
                  <c:v>1.7780000000000001E-2</c:v>
                </c:pt>
                <c:pt idx="14840">
                  <c:v>1.762E-2</c:v>
                </c:pt>
                <c:pt idx="14841">
                  <c:v>1.736E-2</c:v>
                </c:pt>
                <c:pt idx="14842">
                  <c:v>1.7090000000000001E-2</c:v>
                </c:pt>
                <c:pt idx="14843">
                  <c:v>1.6879999999999999E-2</c:v>
                </c:pt>
                <c:pt idx="14844">
                  <c:v>1.6670000000000001E-2</c:v>
                </c:pt>
                <c:pt idx="14845">
                  <c:v>1.6570000000000001E-2</c:v>
                </c:pt>
                <c:pt idx="14846">
                  <c:v>1.6459999999999999E-2</c:v>
                </c:pt>
                <c:pt idx="14847">
                  <c:v>1.636E-2</c:v>
                </c:pt>
                <c:pt idx="14848">
                  <c:v>1.6150000000000001E-2</c:v>
                </c:pt>
                <c:pt idx="14849">
                  <c:v>1.6150000000000001E-2</c:v>
                </c:pt>
                <c:pt idx="14850">
                  <c:v>1.609E-2</c:v>
                </c:pt>
                <c:pt idx="14851">
                  <c:v>1.6039999999999999E-2</c:v>
                </c:pt>
                <c:pt idx="14852">
                  <c:v>1.609E-2</c:v>
                </c:pt>
                <c:pt idx="14853">
                  <c:v>1.609E-2</c:v>
                </c:pt>
                <c:pt idx="14854">
                  <c:v>1.6250000000000001E-2</c:v>
                </c:pt>
                <c:pt idx="14855">
                  <c:v>1.6199999999999999E-2</c:v>
                </c:pt>
                <c:pt idx="14856">
                  <c:v>1.6410000000000001E-2</c:v>
                </c:pt>
                <c:pt idx="14857">
                  <c:v>1.6410000000000001E-2</c:v>
                </c:pt>
                <c:pt idx="14858">
                  <c:v>1.6570000000000001E-2</c:v>
                </c:pt>
                <c:pt idx="14859">
                  <c:v>1.6729999999999998E-2</c:v>
                </c:pt>
                <c:pt idx="14860">
                  <c:v>1.6879999999999999E-2</c:v>
                </c:pt>
                <c:pt idx="14861">
                  <c:v>1.704E-2</c:v>
                </c:pt>
                <c:pt idx="14862">
                  <c:v>1.72E-2</c:v>
                </c:pt>
                <c:pt idx="14863">
                  <c:v>1.746E-2</c:v>
                </c:pt>
                <c:pt idx="14864">
                  <c:v>1.7729999999999999E-2</c:v>
                </c:pt>
                <c:pt idx="14865">
                  <c:v>1.7940000000000001E-2</c:v>
                </c:pt>
                <c:pt idx="14866">
                  <c:v>1.8249999999999999E-2</c:v>
                </c:pt>
                <c:pt idx="14867">
                  <c:v>1.857E-2</c:v>
                </c:pt>
                <c:pt idx="14868">
                  <c:v>1.8939999999999999E-2</c:v>
                </c:pt>
                <c:pt idx="14869">
                  <c:v>1.9099999999999999E-2</c:v>
                </c:pt>
                <c:pt idx="14870">
                  <c:v>1.9470000000000001E-2</c:v>
                </c:pt>
                <c:pt idx="14871">
                  <c:v>1.9730000000000001E-2</c:v>
                </c:pt>
                <c:pt idx="14872">
                  <c:v>2.01E-2</c:v>
                </c:pt>
                <c:pt idx="14873">
                  <c:v>2.052E-2</c:v>
                </c:pt>
                <c:pt idx="14874">
                  <c:v>2.078E-2</c:v>
                </c:pt>
                <c:pt idx="14875">
                  <c:v>2.1149999999999999E-2</c:v>
                </c:pt>
                <c:pt idx="14876">
                  <c:v>2.1520000000000001E-2</c:v>
                </c:pt>
                <c:pt idx="14877">
                  <c:v>2.1940000000000001E-2</c:v>
                </c:pt>
                <c:pt idx="14878">
                  <c:v>2.231E-2</c:v>
                </c:pt>
                <c:pt idx="14879">
                  <c:v>2.257E-2</c:v>
                </c:pt>
                <c:pt idx="14880">
                  <c:v>2.2939999999999999E-2</c:v>
                </c:pt>
                <c:pt idx="14881">
                  <c:v>2.3310000000000001E-2</c:v>
                </c:pt>
                <c:pt idx="14882">
                  <c:v>2.3789999999999999E-2</c:v>
                </c:pt>
                <c:pt idx="14883">
                  <c:v>2.4E-2</c:v>
                </c:pt>
                <c:pt idx="14884">
                  <c:v>2.4369999999999999E-2</c:v>
                </c:pt>
                <c:pt idx="14885">
                  <c:v>2.4580000000000001E-2</c:v>
                </c:pt>
                <c:pt idx="14886">
                  <c:v>2.4889999999999999E-2</c:v>
                </c:pt>
                <c:pt idx="14887">
                  <c:v>2.5049999999999999E-2</c:v>
                </c:pt>
                <c:pt idx="14888">
                  <c:v>2.5309999999999999E-2</c:v>
                </c:pt>
                <c:pt idx="14889">
                  <c:v>2.547E-2</c:v>
                </c:pt>
                <c:pt idx="14890">
                  <c:v>2.5579999999999999E-2</c:v>
                </c:pt>
                <c:pt idx="14891">
                  <c:v>2.563E-2</c:v>
                </c:pt>
                <c:pt idx="14892">
                  <c:v>2.5739999999999999E-2</c:v>
                </c:pt>
                <c:pt idx="14893">
                  <c:v>2.5739999999999999E-2</c:v>
                </c:pt>
                <c:pt idx="14894">
                  <c:v>2.5680000000000001E-2</c:v>
                </c:pt>
                <c:pt idx="14895">
                  <c:v>2.563E-2</c:v>
                </c:pt>
                <c:pt idx="14896">
                  <c:v>2.5530000000000001E-2</c:v>
                </c:pt>
                <c:pt idx="14897">
                  <c:v>2.5420000000000002E-2</c:v>
                </c:pt>
                <c:pt idx="14898">
                  <c:v>2.5260000000000001E-2</c:v>
                </c:pt>
                <c:pt idx="14899">
                  <c:v>2.5049999999999999E-2</c:v>
                </c:pt>
                <c:pt idx="14900">
                  <c:v>2.4840000000000001E-2</c:v>
                </c:pt>
                <c:pt idx="14901">
                  <c:v>2.4580000000000001E-2</c:v>
                </c:pt>
                <c:pt idx="14902">
                  <c:v>2.426E-2</c:v>
                </c:pt>
                <c:pt idx="14903">
                  <c:v>2.4049999999999998E-2</c:v>
                </c:pt>
                <c:pt idx="14904">
                  <c:v>2.3789999999999999E-2</c:v>
                </c:pt>
                <c:pt idx="14905">
                  <c:v>2.342E-2</c:v>
                </c:pt>
                <c:pt idx="14906">
                  <c:v>2.3099999999999999E-2</c:v>
                </c:pt>
                <c:pt idx="14907">
                  <c:v>2.2679999999999999E-2</c:v>
                </c:pt>
                <c:pt idx="14908">
                  <c:v>2.2419999999999999E-2</c:v>
                </c:pt>
                <c:pt idx="14909">
                  <c:v>2.2100000000000002E-2</c:v>
                </c:pt>
                <c:pt idx="14910">
                  <c:v>2.1839999999999998E-2</c:v>
                </c:pt>
                <c:pt idx="14911">
                  <c:v>2.147E-2</c:v>
                </c:pt>
                <c:pt idx="14912">
                  <c:v>2.12E-2</c:v>
                </c:pt>
                <c:pt idx="14913">
                  <c:v>2.094E-2</c:v>
                </c:pt>
                <c:pt idx="14914">
                  <c:v>2.078E-2</c:v>
                </c:pt>
                <c:pt idx="14915">
                  <c:v>2.0410000000000001E-2</c:v>
                </c:pt>
                <c:pt idx="14916">
                  <c:v>2.036E-2</c:v>
                </c:pt>
                <c:pt idx="14917">
                  <c:v>2.0150000000000001E-2</c:v>
                </c:pt>
                <c:pt idx="14918">
                  <c:v>1.9990000000000001E-2</c:v>
                </c:pt>
                <c:pt idx="14919">
                  <c:v>1.9779999999999999E-2</c:v>
                </c:pt>
                <c:pt idx="14920">
                  <c:v>1.9730000000000001E-2</c:v>
                </c:pt>
                <c:pt idx="14921">
                  <c:v>1.9519999999999999E-2</c:v>
                </c:pt>
                <c:pt idx="14922">
                  <c:v>1.9519999999999999E-2</c:v>
                </c:pt>
                <c:pt idx="14923">
                  <c:v>1.9359999999999999E-2</c:v>
                </c:pt>
                <c:pt idx="14924">
                  <c:v>1.9359999999999999E-2</c:v>
                </c:pt>
                <c:pt idx="14925">
                  <c:v>1.9199999999999998E-2</c:v>
                </c:pt>
                <c:pt idx="14926">
                  <c:v>1.9199999999999998E-2</c:v>
                </c:pt>
                <c:pt idx="14927">
                  <c:v>1.9040000000000001E-2</c:v>
                </c:pt>
                <c:pt idx="14928">
                  <c:v>1.9099999999999999E-2</c:v>
                </c:pt>
                <c:pt idx="14929">
                  <c:v>1.899E-2</c:v>
                </c:pt>
                <c:pt idx="14930">
                  <c:v>1.883E-2</c:v>
                </c:pt>
                <c:pt idx="14931">
                  <c:v>1.883E-2</c:v>
                </c:pt>
                <c:pt idx="14932">
                  <c:v>1.873E-2</c:v>
                </c:pt>
                <c:pt idx="14933">
                  <c:v>1.8519999999999998E-2</c:v>
                </c:pt>
                <c:pt idx="14934">
                  <c:v>1.8409999999999999E-2</c:v>
                </c:pt>
                <c:pt idx="14935">
                  <c:v>1.8149999999999999E-2</c:v>
                </c:pt>
                <c:pt idx="14936">
                  <c:v>1.8100000000000002E-2</c:v>
                </c:pt>
                <c:pt idx="14937">
                  <c:v>1.7780000000000001E-2</c:v>
                </c:pt>
                <c:pt idx="14938">
                  <c:v>1.7670000000000002E-2</c:v>
                </c:pt>
                <c:pt idx="14939">
                  <c:v>1.7309999999999999E-2</c:v>
                </c:pt>
                <c:pt idx="14940">
                  <c:v>1.7090000000000001E-2</c:v>
                </c:pt>
                <c:pt idx="14941">
                  <c:v>1.6879999999999999E-2</c:v>
                </c:pt>
                <c:pt idx="14942">
                  <c:v>1.6570000000000001E-2</c:v>
                </c:pt>
                <c:pt idx="14943">
                  <c:v>1.6199999999999999E-2</c:v>
                </c:pt>
                <c:pt idx="14944">
                  <c:v>1.5879999999999998E-2</c:v>
                </c:pt>
                <c:pt idx="14945">
                  <c:v>1.567E-2</c:v>
                </c:pt>
                <c:pt idx="14946">
                  <c:v>1.5299999999999999E-2</c:v>
                </c:pt>
                <c:pt idx="14947">
                  <c:v>1.499E-2</c:v>
                </c:pt>
                <c:pt idx="14948">
                  <c:v>1.472E-2</c:v>
                </c:pt>
                <c:pt idx="14949">
                  <c:v>1.43E-2</c:v>
                </c:pt>
                <c:pt idx="14950">
                  <c:v>1.393E-2</c:v>
                </c:pt>
                <c:pt idx="14951">
                  <c:v>1.3559999999999999E-2</c:v>
                </c:pt>
                <c:pt idx="14952">
                  <c:v>1.325E-2</c:v>
                </c:pt>
                <c:pt idx="14953">
                  <c:v>1.2930000000000001E-2</c:v>
                </c:pt>
                <c:pt idx="14954">
                  <c:v>1.2670000000000001E-2</c:v>
                </c:pt>
                <c:pt idx="14955">
                  <c:v>1.225E-2</c:v>
                </c:pt>
                <c:pt idx="14956">
                  <c:v>1.204E-2</c:v>
                </c:pt>
                <c:pt idx="14957">
                  <c:v>1.167E-2</c:v>
                </c:pt>
                <c:pt idx="14958">
                  <c:v>1.14E-2</c:v>
                </c:pt>
                <c:pt idx="14959">
                  <c:v>1.119E-2</c:v>
                </c:pt>
                <c:pt idx="14960">
                  <c:v>1.093E-2</c:v>
                </c:pt>
                <c:pt idx="14961">
                  <c:v>1.0670000000000001E-2</c:v>
                </c:pt>
                <c:pt idx="14962">
                  <c:v>1.051E-2</c:v>
                </c:pt>
                <c:pt idx="14963">
                  <c:v>1.0240000000000001E-2</c:v>
                </c:pt>
                <c:pt idx="14964">
                  <c:v>1.009E-2</c:v>
                </c:pt>
                <c:pt idx="14965">
                  <c:v>9.8799999999999999E-3</c:v>
                </c:pt>
                <c:pt idx="14966">
                  <c:v>9.7699999999999992E-3</c:v>
                </c:pt>
                <c:pt idx="14967">
                  <c:v>9.6600000000000002E-3</c:v>
                </c:pt>
                <c:pt idx="14968">
                  <c:v>9.5600000000000008E-3</c:v>
                </c:pt>
                <c:pt idx="14969">
                  <c:v>9.4500000000000001E-3</c:v>
                </c:pt>
                <c:pt idx="14970">
                  <c:v>9.3500000000000007E-3</c:v>
                </c:pt>
                <c:pt idx="14971">
                  <c:v>9.4000000000000004E-3</c:v>
                </c:pt>
                <c:pt idx="14972">
                  <c:v>9.4000000000000004E-3</c:v>
                </c:pt>
                <c:pt idx="14973">
                  <c:v>9.2999999999999992E-3</c:v>
                </c:pt>
                <c:pt idx="14974">
                  <c:v>9.5099999999999994E-3</c:v>
                </c:pt>
                <c:pt idx="14975">
                  <c:v>9.5600000000000008E-3</c:v>
                </c:pt>
                <c:pt idx="14976">
                  <c:v>9.4500000000000001E-3</c:v>
                </c:pt>
                <c:pt idx="14977">
                  <c:v>9.6100000000000005E-3</c:v>
                </c:pt>
                <c:pt idx="14978">
                  <c:v>9.8200000000000006E-3</c:v>
                </c:pt>
                <c:pt idx="14979">
                  <c:v>9.9299999999999996E-3</c:v>
                </c:pt>
                <c:pt idx="14980">
                  <c:v>1.014E-2</c:v>
                </c:pt>
                <c:pt idx="14981">
                  <c:v>1.03E-2</c:v>
                </c:pt>
                <c:pt idx="14982">
                  <c:v>1.0460000000000001E-2</c:v>
                </c:pt>
                <c:pt idx="14983">
                  <c:v>1.072E-2</c:v>
                </c:pt>
                <c:pt idx="14984">
                  <c:v>1.093E-2</c:v>
                </c:pt>
                <c:pt idx="14985">
                  <c:v>1.1140000000000001E-2</c:v>
                </c:pt>
                <c:pt idx="14986">
                  <c:v>1.14E-2</c:v>
                </c:pt>
                <c:pt idx="14987">
                  <c:v>1.1610000000000001E-2</c:v>
                </c:pt>
                <c:pt idx="14988">
                  <c:v>1.188E-2</c:v>
                </c:pt>
                <c:pt idx="14989">
                  <c:v>1.204E-2</c:v>
                </c:pt>
                <c:pt idx="14990">
                  <c:v>1.235E-2</c:v>
                </c:pt>
                <c:pt idx="14991">
                  <c:v>1.251E-2</c:v>
                </c:pt>
                <c:pt idx="14992">
                  <c:v>1.277E-2</c:v>
                </c:pt>
                <c:pt idx="14993">
                  <c:v>1.2930000000000001E-2</c:v>
                </c:pt>
                <c:pt idx="14994">
                  <c:v>1.3089999999999999E-2</c:v>
                </c:pt>
                <c:pt idx="14995">
                  <c:v>1.3089999999999999E-2</c:v>
                </c:pt>
                <c:pt idx="14996">
                  <c:v>1.32E-2</c:v>
                </c:pt>
                <c:pt idx="14997">
                  <c:v>1.3299999999999999E-2</c:v>
                </c:pt>
                <c:pt idx="14998">
                  <c:v>1.3350000000000001E-2</c:v>
                </c:pt>
                <c:pt idx="14999">
                  <c:v>1.3350000000000001E-2</c:v>
                </c:pt>
                <c:pt idx="15000">
                  <c:v>1.341E-2</c:v>
                </c:pt>
                <c:pt idx="15001">
                  <c:v>1.3350000000000001E-2</c:v>
                </c:pt>
                <c:pt idx="15002">
                  <c:v>1.325E-2</c:v>
                </c:pt>
                <c:pt idx="15003">
                  <c:v>1.3140000000000001E-2</c:v>
                </c:pt>
                <c:pt idx="15004">
                  <c:v>1.3140000000000001E-2</c:v>
                </c:pt>
                <c:pt idx="15005">
                  <c:v>1.2930000000000001E-2</c:v>
                </c:pt>
                <c:pt idx="15006">
                  <c:v>1.2829999999999999E-2</c:v>
                </c:pt>
                <c:pt idx="15007">
                  <c:v>1.256E-2</c:v>
                </c:pt>
                <c:pt idx="15008">
                  <c:v>1.24E-2</c:v>
                </c:pt>
                <c:pt idx="15009">
                  <c:v>1.2189999999999999E-2</c:v>
                </c:pt>
                <c:pt idx="15010">
                  <c:v>1.209E-2</c:v>
                </c:pt>
                <c:pt idx="15011">
                  <c:v>1.188E-2</c:v>
                </c:pt>
                <c:pt idx="15012">
                  <c:v>1.1769999999999999E-2</c:v>
                </c:pt>
                <c:pt idx="15013">
                  <c:v>1.146E-2</c:v>
                </c:pt>
                <c:pt idx="15014">
                  <c:v>1.146E-2</c:v>
                </c:pt>
                <c:pt idx="15015">
                  <c:v>1.125E-2</c:v>
                </c:pt>
                <c:pt idx="15016">
                  <c:v>1.1299999999999999E-2</c:v>
                </c:pt>
                <c:pt idx="15017">
                  <c:v>1.1140000000000001E-2</c:v>
                </c:pt>
                <c:pt idx="15018">
                  <c:v>1.119E-2</c:v>
                </c:pt>
                <c:pt idx="15019">
                  <c:v>1.119E-2</c:v>
                </c:pt>
                <c:pt idx="15020">
                  <c:v>1.1299999999999999E-2</c:v>
                </c:pt>
                <c:pt idx="15021">
                  <c:v>1.1299999999999999E-2</c:v>
                </c:pt>
                <c:pt idx="15022">
                  <c:v>1.1560000000000001E-2</c:v>
                </c:pt>
                <c:pt idx="15023">
                  <c:v>1.1610000000000001E-2</c:v>
                </c:pt>
                <c:pt idx="15024">
                  <c:v>1.172E-2</c:v>
                </c:pt>
                <c:pt idx="15025">
                  <c:v>1.1979999999999999E-2</c:v>
                </c:pt>
                <c:pt idx="15026">
                  <c:v>1.23E-2</c:v>
                </c:pt>
                <c:pt idx="15027">
                  <c:v>1.251E-2</c:v>
                </c:pt>
                <c:pt idx="15028">
                  <c:v>1.272E-2</c:v>
                </c:pt>
                <c:pt idx="15029">
                  <c:v>1.304E-2</c:v>
                </c:pt>
                <c:pt idx="15030">
                  <c:v>1.3299999999999999E-2</c:v>
                </c:pt>
                <c:pt idx="15031">
                  <c:v>1.3509999999999999E-2</c:v>
                </c:pt>
                <c:pt idx="15032">
                  <c:v>1.3769999999999999E-2</c:v>
                </c:pt>
                <c:pt idx="15033">
                  <c:v>1.409E-2</c:v>
                </c:pt>
                <c:pt idx="15034">
                  <c:v>1.435E-2</c:v>
                </c:pt>
                <c:pt idx="15035">
                  <c:v>1.451E-2</c:v>
                </c:pt>
                <c:pt idx="15036">
                  <c:v>1.4829999999999999E-2</c:v>
                </c:pt>
                <c:pt idx="15037">
                  <c:v>1.4880000000000001E-2</c:v>
                </c:pt>
                <c:pt idx="15038">
                  <c:v>1.52E-2</c:v>
                </c:pt>
                <c:pt idx="15039">
                  <c:v>1.525E-2</c:v>
                </c:pt>
                <c:pt idx="15040">
                  <c:v>1.541E-2</c:v>
                </c:pt>
                <c:pt idx="15041">
                  <c:v>1.5570000000000001E-2</c:v>
                </c:pt>
                <c:pt idx="15042">
                  <c:v>1.562E-2</c:v>
                </c:pt>
                <c:pt idx="15043">
                  <c:v>1.567E-2</c:v>
                </c:pt>
                <c:pt idx="15044">
                  <c:v>1.562E-2</c:v>
                </c:pt>
                <c:pt idx="15045">
                  <c:v>1.567E-2</c:v>
                </c:pt>
                <c:pt idx="15046">
                  <c:v>1.5720000000000001E-2</c:v>
                </c:pt>
                <c:pt idx="15047">
                  <c:v>1.567E-2</c:v>
                </c:pt>
                <c:pt idx="15048">
                  <c:v>1.5779999999999999E-2</c:v>
                </c:pt>
                <c:pt idx="15049">
                  <c:v>1.5779999999999999E-2</c:v>
                </c:pt>
                <c:pt idx="15050">
                  <c:v>1.5720000000000001E-2</c:v>
                </c:pt>
                <c:pt idx="15051">
                  <c:v>1.5779999999999999E-2</c:v>
                </c:pt>
                <c:pt idx="15052">
                  <c:v>1.583E-2</c:v>
                </c:pt>
                <c:pt idx="15053">
                  <c:v>1.5879999999999998E-2</c:v>
                </c:pt>
                <c:pt idx="15054">
                  <c:v>1.5990000000000001E-2</c:v>
                </c:pt>
                <c:pt idx="15055">
                  <c:v>1.609E-2</c:v>
                </c:pt>
                <c:pt idx="15056">
                  <c:v>1.6250000000000001E-2</c:v>
                </c:pt>
                <c:pt idx="15057">
                  <c:v>1.6410000000000001E-2</c:v>
                </c:pt>
                <c:pt idx="15058">
                  <c:v>1.6670000000000001E-2</c:v>
                </c:pt>
                <c:pt idx="15059">
                  <c:v>1.694E-2</c:v>
                </c:pt>
                <c:pt idx="15060">
                  <c:v>1.7149999999999999E-2</c:v>
                </c:pt>
                <c:pt idx="15061">
                  <c:v>1.762E-2</c:v>
                </c:pt>
                <c:pt idx="15062">
                  <c:v>1.7940000000000001E-2</c:v>
                </c:pt>
                <c:pt idx="15063">
                  <c:v>1.831E-2</c:v>
                </c:pt>
                <c:pt idx="15064">
                  <c:v>1.883E-2</c:v>
                </c:pt>
                <c:pt idx="15065">
                  <c:v>1.915E-2</c:v>
                </c:pt>
                <c:pt idx="15066">
                  <c:v>1.9619999999999999E-2</c:v>
                </c:pt>
                <c:pt idx="15067">
                  <c:v>2.0150000000000001E-2</c:v>
                </c:pt>
                <c:pt idx="15068">
                  <c:v>2.0619999999999999E-2</c:v>
                </c:pt>
                <c:pt idx="15069">
                  <c:v>2.1049999999999999E-2</c:v>
                </c:pt>
                <c:pt idx="15070">
                  <c:v>2.147E-2</c:v>
                </c:pt>
                <c:pt idx="15071">
                  <c:v>2.1940000000000001E-2</c:v>
                </c:pt>
                <c:pt idx="15072">
                  <c:v>2.231E-2</c:v>
                </c:pt>
                <c:pt idx="15073">
                  <c:v>2.273E-2</c:v>
                </c:pt>
                <c:pt idx="15074">
                  <c:v>2.3099999999999999E-2</c:v>
                </c:pt>
                <c:pt idx="15075">
                  <c:v>2.3359999999999999E-2</c:v>
                </c:pt>
                <c:pt idx="15076">
                  <c:v>2.3630000000000002E-2</c:v>
                </c:pt>
                <c:pt idx="15077">
                  <c:v>2.384E-2</c:v>
                </c:pt>
                <c:pt idx="15078">
                  <c:v>2.41E-2</c:v>
                </c:pt>
                <c:pt idx="15079">
                  <c:v>2.41E-2</c:v>
                </c:pt>
                <c:pt idx="15080">
                  <c:v>2.426E-2</c:v>
                </c:pt>
                <c:pt idx="15081">
                  <c:v>2.4209999999999999E-2</c:v>
                </c:pt>
                <c:pt idx="15082">
                  <c:v>2.4160000000000001E-2</c:v>
                </c:pt>
                <c:pt idx="15083">
                  <c:v>2.3939999999999999E-2</c:v>
                </c:pt>
                <c:pt idx="15084">
                  <c:v>2.3789999999999999E-2</c:v>
                </c:pt>
                <c:pt idx="15085">
                  <c:v>2.368E-2</c:v>
                </c:pt>
                <c:pt idx="15086">
                  <c:v>2.342E-2</c:v>
                </c:pt>
                <c:pt idx="15087">
                  <c:v>2.3259999999999999E-2</c:v>
                </c:pt>
                <c:pt idx="15088">
                  <c:v>2.2790000000000001E-2</c:v>
                </c:pt>
                <c:pt idx="15089">
                  <c:v>2.2519999999999998E-2</c:v>
                </c:pt>
                <c:pt idx="15090">
                  <c:v>2.231E-2</c:v>
                </c:pt>
                <c:pt idx="15091">
                  <c:v>2.1940000000000001E-2</c:v>
                </c:pt>
                <c:pt idx="15092">
                  <c:v>2.163E-2</c:v>
                </c:pt>
                <c:pt idx="15093">
                  <c:v>2.1260000000000001E-2</c:v>
                </c:pt>
                <c:pt idx="15094">
                  <c:v>2.094E-2</c:v>
                </c:pt>
                <c:pt idx="15095">
                  <c:v>2.0619999999999999E-2</c:v>
                </c:pt>
                <c:pt idx="15096">
                  <c:v>2.036E-2</c:v>
                </c:pt>
                <c:pt idx="15097">
                  <c:v>2.01E-2</c:v>
                </c:pt>
                <c:pt idx="15098">
                  <c:v>1.9890000000000001E-2</c:v>
                </c:pt>
                <c:pt idx="15099">
                  <c:v>1.9619999999999999E-2</c:v>
                </c:pt>
                <c:pt idx="15100">
                  <c:v>1.9570000000000001E-2</c:v>
                </c:pt>
                <c:pt idx="15101">
                  <c:v>1.941E-2</c:v>
                </c:pt>
                <c:pt idx="15102">
                  <c:v>1.9470000000000001E-2</c:v>
                </c:pt>
                <c:pt idx="15103">
                  <c:v>1.9359999999999999E-2</c:v>
                </c:pt>
                <c:pt idx="15104">
                  <c:v>1.9199999999999998E-2</c:v>
                </c:pt>
                <c:pt idx="15105">
                  <c:v>1.9310000000000001E-2</c:v>
                </c:pt>
                <c:pt idx="15106">
                  <c:v>1.941E-2</c:v>
                </c:pt>
                <c:pt idx="15107">
                  <c:v>1.9470000000000001E-2</c:v>
                </c:pt>
                <c:pt idx="15108">
                  <c:v>1.9619999999999999E-2</c:v>
                </c:pt>
                <c:pt idx="15109">
                  <c:v>1.9730000000000001E-2</c:v>
                </c:pt>
                <c:pt idx="15110">
                  <c:v>1.9939999999999999E-2</c:v>
                </c:pt>
                <c:pt idx="15111">
                  <c:v>2.01E-2</c:v>
                </c:pt>
                <c:pt idx="15112">
                  <c:v>2.0310000000000002E-2</c:v>
                </c:pt>
                <c:pt idx="15113">
                  <c:v>2.0619999999999999E-2</c:v>
                </c:pt>
                <c:pt idx="15114">
                  <c:v>2.078E-2</c:v>
                </c:pt>
                <c:pt idx="15115">
                  <c:v>2.1149999999999999E-2</c:v>
                </c:pt>
                <c:pt idx="15116">
                  <c:v>2.1360000000000001E-2</c:v>
                </c:pt>
                <c:pt idx="15117">
                  <c:v>2.1680000000000001E-2</c:v>
                </c:pt>
                <c:pt idx="15118">
                  <c:v>2.1839999999999998E-2</c:v>
                </c:pt>
                <c:pt idx="15119">
                  <c:v>2.215E-2</c:v>
                </c:pt>
                <c:pt idx="15120">
                  <c:v>2.2360000000000001E-2</c:v>
                </c:pt>
                <c:pt idx="15121">
                  <c:v>2.2630000000000001E-2</c:v>
                </c:pt>
                <c:pt idx="15122">
                  <c:v>2.2839999999999999E-2</c:v>
                </c:pt>
                <c:pt idx="15123">
                  <c:v>2.315E-2</c:v>
                </c:pt>
                <c:pt idx="15124">
                  <c:v>2.342E-2</c:v>
                </c:pt>
                <c:pt idx="15125">
                  <c:v>2.3630000000000002E-2</c:v>
                </c:pt>
                <c:pt idx="15126">
                  <c:v>2.3890000000000002E-2</c:v>
                </c:pt>
                <c:pt idx="15127">
                  <c:v>2.41E-2</c:v>
                </c:pt>
                <c:pt idx="15128">
                  <c:v>2.4369999999999999E-2</c:v>
                </c:pt>
                <c:pt idx="15129">
                  <c:v>2.4580000000000001E-2</c:v>
                </c:pt>
                <c:pt idx="15130">
                  <c:v>2.4680000000000001E-2</c:v>
                </c:pt>
                <c:pt idx="15131">
                  <c:v>2.5000000000000001E-2</c:v>
                </c:pt>
                <c:pt idx="15132">
                  <c:v>2.5260000000000001E-2</c:v>
                </c:pt>
                <c:pt idx="15133">
                  <c:v>2.537E-2</c:v>
                </c:pt>
                <c:pt idx="15134">
                  <c:v>2.563E-2</c:v>
                </c:pt>
                <c:pt idx="15135">
                  <c:v>2.579E-2</c:v>
                </c:pt>
                <c:pt idx="15136">
                  <c:v>2.5950000000000001E-2</c:v>
                </c:pt>
                <c:pt idx="15137">
                  <c:v>2.6259999999999999E-2</c:v>
                </c:pt>
                <c:pt idx="15138">
                  <c:v>2.6530000000000001E-2</c:v>
                </c:pt>
                <c:pt idx="15139">
                  <c:v>2.674E-2</c:v>
                </c:pt>
                <c:pt idx="15140">
                  <c:v>2.6950000000000002E-2</c:v>
                </c:pt>
                <c:pt idx="15141">
                  <c:v>2.7109999999999999E-2</c:v>
                </c:pt>
                <c:pt idx="15142">
                  <c:v>2.7369999999999998E-2</c:v>
                </c:pt>
                <c:pt idx="15143">
                  <c:v>2.7529999999999999E-2</c:v>
                </c:pt>
                <c:pt idx="15144">
                  <c:v>2.7689999999999999E-2</c:v>
                </c:pt>
                <c:pt idx="15145">
                  <c:v>2.7900000000000001E-2</c:v>
                </c:pt>
                <c:pt idx="15146">
                  <c:v>2.811E-2</c:v>
                </c:pt>
                <c:pt idx="15147">
                  <c:v>2.8160000000000001E-2</c:v>
                </c:pt>
                <c:pt idx="15148">
                  <c:v>2.8369999999999999E-2</c:v>
                </c:pt>
                <c:pt idx="15149">
                  <c:v>2.8479999999999998E-2</c:v>
                </c:pt>
                <c:pt idx="15150">
                  <c:v>2.8580000000000001E-2</c:v>
                </c:pt>
                <c:pt idx="15151">
                  <c:v>2.8740000000000002E-2</c:v>
                </c:pt>
                <c:pt idx="15152">
                  <c:v>2.879E-2</c:v>
                </c:pt>
                <c:pt idx="15153">
                  <c:v>2.8740000000000002E-2</c:v>
                </c:pt>
                <c:pt idx="15154">
                  <c:v>2.8840000000000001E-2</c:v>
                </c:pt>
                <c:pt idx="15155">
                  <c:v>2.8740000000000002E-2</c:v>
                </c:pt>
                <c:pt idx="15156">
                  <c:v>2.869E-2</c:v>
                </c:pt>
                <c:pt idx="15157">
                  <c:v>2.8629999999999999E-2</c:v>
                </c:pt>
                <c:pt idx="15158">
                  <c:v>2.8580000000000001E-2</c:v>
                </c:pt>
                <c:pt idx="15159">
                  <c:v>2.8420000000000001E-2</c:v>
                </c:pt>
                <c:pt idx="15160">
                  <c:v>2.827E-2</c:v>
                </c:pt>
                <c:pt idx="15161">
                  <c:v>2.811E-2</c:v>
                </c:pt>
                <c:pt idx="15162">
                  <c:v>2.7789999999999999E-2</c:v>
                </c:pt>
                <c:pt idx="15163">
                  <c:v>2.7740000000000001E-2</c:v>
                </c:pt>
                <c:pt idx="15164">
                  <c:v>2.7369999999999998E-2</c:v>
                </c:pt>
                <c:pt idx="15165">
                  <c:v>2.7050000000000001E-2</c:v>
                </c:pt>
                <c:pt idx="15166">
                  <c:v>2.6790000000000001E-2</c:v>
                </c:pt>
                <c:pt idx="15167">
                  <c:v>2.647E-2</c:v>
                </c:pt>
                <c:pt idx="15168">
                  <c:v>2.5999999999999999E-2</c:v>
                </c:pt>
                <c:pt idx="15169">
                  <c:v>2.5680000000000001E-2</c:v>
                </c:pt>
                <c:pt idx="15170">
                  <c:v>2.5260000000000001E-2</c:v>
                </c:pt>
                <c:pt idx="15171">
                  <c:v>2.4840000000000001E-2</c:v>
                </c:pt>
                <c:pt idx="15172">
                  <c:v>2.4369999999999999E-2</c:v>
                </c:pt>
                <c:pt idx="15173">
                  <c:v>2.3939999999999999E-2</c:v>
                </c:pt>
                <c:pt idx="15174">
                  <c:v>2.3519999999999999E-2</c:v>
                </c:pt>
                <c:pt idx="15175">
                  <c:v>2.3099999999999999E-2</c:v>
                </c:pt>
                <c:pt idx="15176">
                  <c:v>2.2679999999999999E-2</c:v>
                </c:pt>
                <c:pt idx="15177">
                  <c:v>2.215E-2</c:v>
                </c:pt>
                <c:pt idx="15178">
                  <c:v>2.1680000000000001E-2</c:v>
                </c:pt>
                <c:pt idx="15179">
                  <c:v>2.1309999999999999E-2</c:v>
                </c:pt>
                <c:pt idx="15180">
                  <c:v>2.078E-2</c:v>
                </c:pt>
                <c:pt idx="15181">
                  <c:v>2.0310000000000002E-2</c:v>
                </c:pt>
                <c:pt idx="15182">
                  <c:v>1.9779999999999999E-2</c:v>
                </c:pt>
                <c:pt idx="15183">
                  <c:v>1.9310000000000001E-2</c:v>
                </c:pt>
                <c:pt idx="15184">
                  <c:v>1.883E-2</c:v>
                </c:pt>
                <c:pt idx="15185">
                  <c:v>1.8409999999999999E-2</c:v>
                </c:pt>
                <c:pt idx="15186">
                  <c:v>1.804E-2</c:v>
                </c:pt>
                <c:pt idx="15187">
                  <c:v>1.7409999999999998E-2</c:v>
                </c:pt>
                <c:pt idx="15188">
                  <c:v>1.6990000000000002E-2</c:v>
                </c:pt>
                <c:pt idx="15189">
                  <c:v>1.651E-2</c:v>
                </c:pt>
                <c:pt idx="15190">
                  <c:v>1.6039999999999999E-2</c:v>
                </c:pt>
                <c:pt idx="15191">
                  <c:v>1.567E-2</c:v>
                </c:pt>
                <c:pt idx="15192">
                  <c:v>1.5299999999999999E-2</c:v>
                </c:pt>
                <c:pt idx="15193">
                  <c:v>1.4880000000000001E-2</c:v>
                </c:pt>
                <c:pt idx="15194">
                  <c:v>1.4460000000000001E-2</c:v>
                </c:pt>
                <c:pt idx="15195">
                  <c:v>1.404E-2</c:v>
                </c:pt>
                <c:pt idx="15196">
                  <c:v>1.372E-2</c:v>
                </c:pt>
                <c:pt idx="15197">
                  <c:v>1.3350000000000001E-2</c:v>
                </c:pt>
                <c:pt idx="15198">
                  <c:v>1.3089999999999999E-2</c:v>
                </c:pt>
                <c:pt idx="15199">
                  <c:v>1.2619999999999999E-2</c:v>
                </c:pt>
                <c:pt idx="15200">
                  <c:v>1.235E-2</c:v>
                </c:pt>
                <c:pt idx="15201">
                  <c:v>1.204E-2</c:v>
                </c:pt>
                <c:pt idx="15202">
                  <c:v>1.172E-2</c:v>
                </c:pt>
                <c:pt idx="15203">
                  <c:v>1.146E-2</c:v>
                </c:pt>
                <c:pt idx="15204">
                  <c:v>1.119E-2</c:v>
                </c:pt>
                <c:pt idx="15205">
                  <c:v>1.098E-2</c:v>
                </c:pt>
                <c:pt idx="15206">
                  <c:v>1.0670000000000001E-2</c:v>
                </c:pt>
                <c:pt idx="15207">
                  <c:v>1.035E-2</c:v>
                </c:pt>
                <c:pt idx="15208">
                  <c:v>1.0240000000000001E-2</c:v>
                </c:pt>
                <c:pt idx="15209">
                  <c:v>9.9799999999999993E-3</c:v>
                </c:pt>
                <c:pt idx="15210">
                  <c:v>9.7699999999999992E-3</c:v>
                </c:pt>
                <c:pt idx="15211">
                  <c:v>9.6600000000000002E-3</c:v>
                </c:pt>
                <c:pt idx="15212">
                  <c:v>9.4500000000000001E-3</c:v>
                </c:pt>
                <c:pt idx="15213">
                  <c:v>9.1900000000000003E-3</c:v>
                </c:pt>
                <c:pt idx="15214">
                  <c:v>9.0900000000000009E-3</c:v>
                </c:pt>
                <c:pt idx="15215">
                  <c:v>8.9300000000000004E-3</c:v>
                </c:pt>
                <c:pt idx="15216">
                  <c:v>8.7200000000000003E-3</c:v>
                </c:pt>
                <c:pt idx="15217">
                  <c:v>8.6599999999999993E-3</c:v>
                </c:pt>
                <c:pt idx="15218">
                  <c:v>8.4499999999999992E-3</c:v>
                </c:pt>
                <c:pt idx="15219">
                  <c:v>8.3999999999999995E-3</c:v>
                </c:pt>
                <c:pt idx="15220">
                  <c:v>8.2400000000000008E-3</c:v>
                </c:pt>
                <c:pt idx="15221">
                  <c:v>8.1399999999999997E-3</c:v>
                </c:pt>
                <c:pt idx="15222">
                  <c:v>8.0300000000000007E-3</c:v>
                </c:pt>
                <c:pt idx="15223">
                  <c:v>7.9299999999999995E-3</c:v>
                </c:pt>
                <c:pt idx="15224">
                  <c:v>7.9299999999999995E-3</c:v>
                </c:pt>
                <c:pt idx="15225">
                  <c:v>7.8200000000000006E-3</c:v>
                </c:pt>
                <c:pt idx="15226">
                  <c:v>7.77E-3</c:v>
                </c:pt>
                <c:pt idx="15227">
                  <c:v>7.77E-3</c:v>
                </c:pt>
                <c:pt idx="15228">
                  <c:v>7.7200000000000003E-3</c:v>
                </c:pt>
                <c:pt idx="15229">
                  <c:v>7.7200000000000003E-3</c:v>
                </c:pt>
                <c:pt idx="15230">
                  <c:v>7.77E-3</c:v>
                </c:pt>
                <c:pt idx="15231">
                  <c:v>7.77E-3</c:v>
                </c:pt>
                <c:pt idx="15232">
                  <c:v>7.7200000000000003E-3</c:v>
                </c:pt>
                <c:pt idx="15233">
                  <c:v>7.8200000000000006E-3</c:v>
                </c:pt>
                <c:pt idx="15234">
                  <c:v>7.8200000000000006E-3</c:v>
                </c:pt>
                <c:pt idx="15235">
                  <c:v>7.8700000000000003E-3</c:v>
                </c:pt>
                <c:pt idx="15236">
                  <c:v>7.9799999999999992E-3</c:v>
                </c:pt>
                <c:pt idx="15237">
                  <c:v>7.9799999999999992E-3</c:v>
                </c:pt>
                <c:pt idx="15238">
                  <c:v>8.1399999999999997E-3</c:v>
                </c:pt>
                <c:pt idx="15239">
                  <c:v>8.1399999999999997E-3</c:v>
                </c:pt>
                <c:pt idx="15240">
                  <c:v>8.3499999999999998E-3</c:v>
                </c:pt>
                <c:pt idx="15241">
                  <c:v>8.3499999999999998E-3</c:v>
                </c:pt>
                <c:pt idx="15242">
                  <c:v>8.5599999999999999E-3</c:v>
                </c:pt>
                <c:pt idx="15243">
                  <c:v>8.6099999999999996E-3</c:v>
                </c:pt>
                <c:pt idx="15244">
                  <c:v>8.77E-3</c:v>
                </c:pt>
                <c:pt idx="15245">
                  <c:v>8.9300000000000004E-3</c:v>
                </c:pt>
                <c:pt idx="15246">
                  <c:v>9.1400000000000006E-3</c:v>
                </c:pt>
                <c:pt idx="15247">
                  <c:v>9.2399999999999999E-3</c:v>
                </c:pt>
                <c:pt idx="15248">
                  <c:v>9.2999999999999992E-3</c:v>
                </c:pt>
                <c:pt idx="15249">
                  <c:v>9.5600000000000008E-3</c:v>
                </c:pt>
                <c:pt idx="15250">
                  <c:v>9.7699999999999992E-3</c:v>
                </c:pt>
                <c:pt idx="15251">
                  <c:v>9.8799999999999999E-3</c:v>
                </c:pt>
                <c:pt idx="15252">
                  <c:v>9.9799999999999993E-3</c:v>
                </c:pt>
                <c:pt idx="15253">
                  <c:v>1.014E-2</c:v>
                </c:pt>
                <c:pt idx="15254">
                  <c:v>1.035E-2</c:v>
                </c:pt>
                <c:pt idx="15255">
                  <c:v>1.056E-2</c:v>
                </c:pt>
                <c:pt idx="15256">
                  <c:v>1.077E-2</c:v>
                </c:pt>
                <c:pt idx="15257">
                  <c:v>1.093E-2</c:v>
                </c:pt>
                <c:pt idx="15258">
                  <c:v>1.119E-2</c:v>
                </c:pt>
                <c:pt idx="15259">
                  <c:v>1.1350000000000001E-2</c:v>
                </c:pt>
                <c:pt idx="15260">
                  <c:v>1.167E-2</c:v>
                </c:pt>
                <c:pt idx="15261">
                  <c:v>1.1979999999999999E-2</c:v>
                </c:pt>
                <c:pt idx="15262">
                  <c:v>1.23E-2</c:v>
                </c:pt>
                <c:pt idx="15263">
                  <c:v>1.256E-2</c:v>
                </c:pt>
                <c:pt idx="15264">
                  <c:v>1.2829999999999999E-2</c:v>
                </c:pt>
                <c:pt idx="15265">
                  <c:v>1.32E-2</c:v>
                </c:pt>
                <c:pt idx="15266">
                  <c:v>1.3559999999999999E-2</c:v>
                </c:pt>
                <c:pt idx="15267">
                  <c:v>1.3990000000000001E-2</c:v>
                </c:pt>
                <c:pt idx="15268">
                  <c:v>1.43E-2</c:v>
                </c:pt>
                <c:pt idx="15269">
                  <c:v>1.478E-2</c:v>
                </c:pt>
                <c:pt idx="15270">
                  <c:v>1.52E-2</c:v>
                </c:pt>
                <c:pt idx="15271">
                  <c:v>1.5570000000000001E-2</c:v>
                </c:pt>
                <c:pt idx="15272">
                  <c:v>1.6039999999999999E-2</c:v>
                </c:pt>
                <c:pt idx="15273">
                  <c:v>1.6459999999999999E-2</c:v>
                </c:pt>
                <c:pt idx="15274">
                  <c:v>1.6879999999999999E-2</c:v>
                </c:pt>
                <c:pt idx="15275">
                  <c:v>1.736E-2</c:v>
                </c:pt>
                <c:pt idx="15276">
                  <c:v>1.7670000000000002E-2</c:v>
                </c:pt>
                <c:pt idx="15277">
                  <c:v>1.8149999999999999E-2</c:v>
                </c:pt>
                <c:pt idx="15278">
                  <c:v>1.8620000000000001E-2</c:v>
                </c:pt>
                <c:pt idx="15279">
                  <c:v>1.9040000000000001E-2</c:v>
                </c:pt>
                <c:pt idx="15280">
                  <c:v>1.9359999999999999E-2</c:v>
                </c:pt>
                <c:pt idx="15281">
                  <c:v>1.9619999999999999E-2</c:v>
                </c:pt>
                <c:pt idx="15282">
                  <c:v>1.9939999999999999E-2</c:v>
                </c:pt>
                <c:pt idx="15283">
                  <c:v>2.0150000000000001E-2</c:v>
                </c:pt>
                <c:pt idx="15284">
                  <c:v>2.0469999999999999E-2</c:v>
                </c:pt>
                <c:pt idx="15285">
                  <c:v>2.0570000000000001E-2</c:v>
                </c:pt>
                <c:pt idx="15286">
                  <c:v>2.0729999999999998E-2</c:v>
                </c:pt>
                <c:pt idx="15287">
                  <c:v>2.068E-2</c:v>
                </c:pt>
                <c:pt idx="15288">
                  <c:v>2.0729999999999998E-2</c:v>
                </c:pt>
                <c:pt idx="15289">
                  <c:v>2.0729999999999998E-2</c:v>
                </c:pt>
                <c:pt idx="15290">
                  <c:v>2.0619999999999999E-2</c:v>
                </c:pt>
                <c:pt idx="15291">
                  <c:v>2.052E-2</c:v>
                </c:pt>
                <c:pt idx="15292">
                  <c:v>2.0310000000000002E-2</c:v>
                </c:pt>
                <c:pt idx="15293">
                  <c:v>2.01E-2</c:v>
                </c:pt>
                <c:pt idx="15294">
                  <c:v>1.9890000000000001E-2</c:v>
                </c:pt>
                <c:pt idx="15295">
                  <c:v>1.9470000000000001E-2</c:v>
                </c:pt>
                <c:pt idx="15296">
                  <c:v>1.915E-2</c:v>
                </c:pt>
                <c:pt idx="15297">
                  <c:v>1.8890000000000001E-2</c:v>
                </c:pt>
                <c:pt idx="15298">
                  <c:v>1.8519999999999998E-2</c:v>
                </c:pt>
                <c:pt idx="15299">
                  <c:v>1.8100000000000002E-2</c:v>
                </c:pt>
                <c:pt idx="15300">
                  <c:v>1.7729999999999999E-2</c:v>
                </c:pt>
                <c:pt idx="15301">
                  <c:v>1.7309999999999999E-2</c:v>
                </c:pt>
                <c:pt idx="15302">
                  <c:v>1.6879999999999999E-2</c:v>
                </c:pt>
                <c:pt idx="15303">
                  <c:v>1.6459999999999999E-2</c:v>
                </c:pt>
                <c:pt idx="15304">
                  <c:v>1.6150000000000001E-2</c:v>
                </c:pt>
                <c:pt idx="15305">
                  <c:v>1.567E-2</c:v>
                </c:pt>
                <c:pt idx="15306">
                  <c:v>1.5299999999999999E-2</c:v>
                </c:pt>
                <c:pt idx="15307">
                  <c:v>1.5140000000000001E-2</c:v>
                </c:pt>
                <c:pt idx="15308">
                  <c:v>1.4880000000000001E-2</c:v>
                </c:pt>
                <c:pt idx="15309">
                  <c:v>1.4670000000000001E-2</c:v>
                </c:pt>
                <c:pt idx="15310">
                  <c:v>1.451E-2</c:v>
                </c:pt>
                <c:pt idx="15311">
                  <c:v>1.43E-2</c:v>
                </c:pt>
                <c:pt idx="15312">
                  <c:v>1.4250000000000001E-2</c:v>
                </c:pt>
                <c:pt idx="15313">
                  <c:v>1.4250000000000001E-2</c:v>
                </c:pt>
                <c:pt idx="15314">
                  <c:v>1.435E-2</c:v>
                </c:pt>
                <c:pt idx="15315">
                  <c:v>1.435E-2</c:v>
                </c:pt>
                <c:pt idx="15316">
                  <c:v>1.451E-2</c:v>
                </c:pt>
                <c:pt idx="15317">
                  <c:v>1.4619999999999999E-2</c:v>
                </c:pt>
                <c:pt idx="15318">
                  <c:v>1.4880000000000001E-2</c:v>
                </c:pt>
                <c:pt idx="15319">
                  <c:v>1.5140000000000001E-2</c:v>
                </c:pt>
                <c:pt idx="15320">
                  <c:v>1.5509999999999999E-2</c:v>
                </c:pt>
                <c:pt idx="15321">
                  <c:v>1.5779999999999999E-2</c:v>
                </c:pt>
                <c:pt idx="15322">
                  <c:v>1.6150000000000001E-2</c:v>
                </c:pt>
                <c:pt idx="15323">
                  <c:v>1.6459999999999999E-2</c:v>
                </c:pt>
                <c:pt idx="15324">
                  <c:v>1.6830000000000001E-2</c:v>
                </c:pt>
                <c:pt idx="15325">
                  <c:v>1.72E-2</c:v>
                </c:pt>
                <c:pt idx="15326">
                  <c:v>1.7729999999999999E-2</c:v>
                </c:pt>
                <c:pt idx="15327">
                  <c:v>1.8100000000000002E-2</c:v>
                </c:pt>
                <c:pt idx="15328">
                  <c:v>1.8519999999999998E-2</c:v>
                </c:pt>
                <c:pt idx="15329">
                  <c:v>1.883E-2</c:v>
                </c:pt>
                <c:pt idx="15330">
                  <c:v>1.9310000000000001E-2</c:v>
                </c:pt>
                <c:pt idx="15331">
                  <c:v>1.968E-2</c:v>
                </c:pt>
                <c:pt idx="15332">
                  <c:v>2.0049999999999998E-2</c:v>
                </c:pt>
                <c:pt idx="15333">
                  <c:v>2.0310000000000002E-2</c:v>
                </c:pt>
                <c:pt idx="15334">
                  <c:v>2.0619999999999999E-2</c:v>
                </c:pt>
                <c:pt idx="15335">
                  <c:v>2.0889999999999999E-2</c:v>
                </c:pt>
                <c:pt idx="15336">
                  <c:v>2.12E-2</c:v>
                </c:pt>
                <c:pt idx="15337">
                  <c:v>2.1309999999999999E-2</c:v>
                </c:pt>
                <c:pt idx="15338">
                  <c:v>2.1520000000000001E-2</c:v>
                </c:pt>
                <c:pt idx="15339">
                  <c:v>2.1839999999999998E-2</c:v>
                </c:pt>
                <c:pt idx="15340">
                  <c:v>2.1940000000000001E-2</c:v>
                </c:pt>
                <c:pt idx="15341">
                  <c:v>2.1989999999999999E-2</c:v>
                </c:pt>
                <c:pt idx="15342">
                  <c:v>2.205E-2</c:v>
                </c:pt>
                <c:pt idx="15343">
                  <c:v>2.2100000000000002E-2</c:v>
                </c:pt>
                <c:pt idx="15344">
                  <c:v>2.2210000000000001E-2</c:v>
                </c:pt>
                <c:pt idx="15345">
                  <c:v>2.2210000000000001E-2</c:v>
                </c:pt>
                <c:pt idx="15346">
                  <c:v>2.2210000000000001E-2</c:v>
                </c:pt>
                <c:pt idx="15347">
                  <c:v>2.2210000000000001E-2</c:v>
                </c:pt>
                <c:pt idx="15348">
                  <c:v>2.2259999999999999E-2</c:v>
                </c:pt>
                <c:pt idx="15349">
                  <c:v>2.2210000000000001E-2</c:v>
                </c:pt>
                <c:pt idx="15350">
                  <c:v>2.215E-2</c:v>
                </c:pt>
                <c:pt idx="15351">
                  <c:v>2.2100000000000002E-2</c:v>
                </c:pt>
                <c:pt idx="15352">
                  <c:v>2.2259999999999999E-2</c:v>
                </c:pt>
                <c:pt idx="15353">
                  <c:v>2.205E-2</c:v>
                </c:pt>
                <c:pt idx="15354">
                  <c:v>2.215E-2</c:v>
                </c:pt>
                <c:pt idx="15355">
                  <c:v>2.2100000000000002E-2</c:v>
                </c:pt>
                <c:pt idx="15356">
                  <c:v>2.215E-2</c:v>
                </c:pt>
                <c:pt idx="15357">
                  <c:v>2.205E-2</c:v>
                </c:pt>
                <c:pt idx="15358">
                  <c:v>2.215E-2</c:v>
                </c:pt>
                <c:pt idx="15359">
                  <c:v>2.205E-2</c:v>
                </c:pt>
                <c:pt idx="15360">
                  <c:v>2.205E-2</c:v>
                </c:pt>
                <c:pt idx="15361">
                  <c:v>2.2100000000000002E-2</c:v>
                </c:pt>
                <c:pt idx="15362">
                  <c:v>2.215E-2</c:v>
                </c:pt>
                <c:pt idx="15363">
                  <c:v>2.2100000000000002E-2</c:v>
                </c:pt>
                <c:pt idx="15364">
                  <c:v>2.2100000000000002E-2</c:v>
                </c:pt>
                <c:pt idx="15365">
                  <c:v>2.2100000000000002E-2</c:v>
                </c:pt>
                <c:pt idx="15366">
                  <c:v>2.2100000000000002E-2</c:v>
                </c:pt>
                <c:pt idx="15367">
                  <c:v>2.205E-2</c:v>
                </c:pt>
                <c:pt idx="15368">
                  <c:v>2.1940000000000001E-2</c:v>
                </c:pt>
                <c:pt idx="15369">
                  <c:v>2.1780000000000001E-2</c:v>
                </c:pt>
                <c:pt idx="15370">
                  <c:v>2.1780000000000001E-2</c:v>
                </c:pt>
                <c:pt idx="15371">
                  <c:v>2.163E-2</c:v>
                </c:pt>
                <c:pt idx="15372">
                  <c:v>2.1520000000000001E-2</c:v>
                </c:pt>
                <c:pt idx="15373">
                  <c:v>2.1309999999999999E-2</c:v>
                </c:pt>
                <c:pt idx="15374">
                  <c:v>2.1149999999999999E-2</c:v>
                </c:pt>
                <c:pt idx="15375">
                  <c:v>2.0889999999999999E-2</c:v>
                </c:pt>
                <c:pt idx="15376">
                  <c:v>2.068E-2</c:v>
                </c:pt>
                <c:pt idx="15377">
                  <c:v>2.036E-2</c:v>
                </c:pt>
                <c:pt idx="15378">
                  <c:v>2.0150000000000001E-2</c:v>
                </c:pt>
                <c:pt idx="15379">
                  <c:v>1.9890000000000001E-2</c:v>
                </c:pt>
                <c:pt idx="15380">
                  <c:v>1.9470000000000001E-2</c:v>
                </c:pt>
                <c:pt idx="15381">
                  <c:v>1.915E-2</c:v>
                </c:pt>
                <c:pt idx="15382">
                  <c:v>1.8890000000000001E-2</c:v>
                </c:pt>
                <c:pt idx="15383">
                  <c:v>1.857E-2</c:v>
                </c:pt>
                <c:pt idx="15384">
                  <c:v>1.8200000000000001E-2</c:v>
                </c:pt>
                <c:pt idx="15385">
                  <c:v>1.7829999999999999E-2</c:v>
                </c:pt>
                <c:pt idx="15386">
                  <c:v>1.762E-2</c:v>
                </c:pt>
                <c:pt idx="15387">
                  <c:v>1.72E-2</c:v>
                </c:pt>
                <c:pt idx="15388">
                  <c:v>1.6830000000000001E-2</c:v>
                </c:pt>
                <c:pt idx="15389">
                  <c:v>1.6570000000000001E-2</c:v>
                </c:pt>
                <c:pt idx="15390">
                  <c:v>1.6410000000000001E-2</c:v>
                </c:pt>
                <c:pt idx="15391">
                  <c:v>1.609E-2</c:v>
                </c:pt>
                <c:pt idx="15392">
                  <c:v>1.5879999999999998E-2</c:v>
                </c:pt>
                <c:pt idx="15393">
                  <c:v>1.5720000000000001E-2</c:v>
                </c:pt>
                <c:pt idx="15394">
                  <c:v>1.5570000000000001E-2</c:v>
                </c:pt>
                <c:pt idx="15395">
                  <c:v>1.541E-2</c:v>
                </c:pt>
                <c:pt idx="15396">
                  <c:v>1.536E-2</c:v>
                </c:pt>
                <c:pt idx="15397">
                  <c:v>1.536E-2</c:v>
                </c:pt>
                <c:pt idx="15398">
                  <c:v>1.536E-2</c:v>
                </c:pt>
                <c:pt idx="15399">
                  <c:v>1.536E-2</c:v>
                </c:pt>
                <c:pt idx="15400">
                  <c:v>1.5509999999999999E-2</c:v>
                </c:pt>
                <c:pt idx="15401">
                  <c:v>1.546E-2</c:v>
                </c:pt>
                <c:pt idx="15402">
                  <c:v>1.567E-2</c:v>
                </c:pt>
                <c:pt idx="15403">
                  <c:v>1.583E-2</c:v>
                </c:pt>
                <c:pt idx="15404">
                  <c:v>1.609E-2</c:v>
                </c:pt>
                <c:pt idx="15405">
                  <c:v>1.636E-2</c:v>
                </c:pt>
                <c:pt idx="15406">
                  <c:v>1.651E-2</c:v>
                </c:pt>
                <c:pt idx="15407">
                  <c:v>1.6729999999999998E-2</c:v>
                </c:pt>
                <c:pt idx="15408">
                  <c:v>1.7090000000000001E-2</c:v>
                </c:pt>
                <c:pt idx="15409">
                  <c:v>1.7409999999999998E-2</c:v>
                </c:pt>
                <c:pt idx="15410">
                  <c:v>1.762E-2</c:v>
                </c:pt>
                <c:pt idx="15411">
                  <c:v>1.7829999999999999E-2</c:v>
                </c:pt>
                <c:pt idx="15412">
                  <c:v>1.8100000000000002E-2</c:v>
                </c:pt>
                <c:pt idx="15413">
                  <c:v>1.831E-2</c:v>
                </c:pt>
                <c:pt idx="15414">
                  <c:v>1.857E-2</c:v>
                </c:pt>
                <c:pt idx="15415">
                  <c:v>1.8780000000000002E-2</c:v>
                </c:pt>
                <c:pt idx="15416">
                  <c:v>1.899E-2</c:v>
                </c:pt>
                <c:pt idx="15417">
                  <c:v>1.9099999999999999E-2</c:v>
                </c:pt>
                <c:pt idx="15418">
                  <c:v>1.9199999999999998E-2</c:v>
                </c:pt>
                <c:pt idx="15419">
                  <c:v>1.925E-2</c:v>
                </c:pt>
                <c:pt idx="15420">
                  <c:v>1.9359999999999999E-2</c:v>
                </c:pt>
                <c:pt idx="15421">
                  <c:v>1.9199999999999998E-2</c:v>
                </c:pt>
                <c:pt idx="15422">
                  <c:v>1.915E-2</c:v>
                </c:pt>
                <c:pt idx="15423">
                  <c:v>1.9040000000000001E-2</c:v>
                </c:pt>
                <c:pt idx="15424">
                  <c:v>1.883E-2</c:v>
                </c:pt>
                <c:pt idx="15425">
                  <c:v>1.8679999999999999E-2</c:v>
                </c:pt>
                <c:pt idx="15426">
                  <c:v>1.8409999999999999E-2</c:v>
                </c:pt>
                <c:pt idx="15427">
                  <c:v>1.8100000000000002E-2</c:v>
                </c:pt>
                <c:pt idx="15428">
                  <c:v>1.7780000000000001E-2</c:v>
                </c:pt>
                <c:pt idx="15429">
                  <c:v>1.7309999999999999E-2</c:v>
                </c:pt>
                <c:pt idx="15430">
                  <c:v>1.694E-2</c:v>
                </c:pt>
                <c:pt idx="15431">
                  <c:v>1.636E-2</c:v>
                </c:pt>
                <c:pt idx="15432">
                  <c:v>1.5879999999999998E-2</c:v>
                </c:pt>
                <c:pt idx="15433">
                  <c:v>1.525E-2</c:v>
                </c:pt>
                <c:pt idx="15434">
                  <c:v>1.478E-2</c:v>
                </c:pt>
                <c:pt idx="15435">
                  <c:v>1.414E-2</c:v>
                </c:pt>
                <c:pt idx="15436">
                  <c:v>1.3559999999999999E-2</c:v>
                </c:pt>
                <c:pt idx="15437">
                  <c:v>1.298E-2</c:v>
                </c:pt>
                <c:pt idx="15438">
                  <c:v>1.24E-2</c:v>
                </c:pt>
                <c:pt idx="15439">
                  <c:v>1.1769999999999999E-2</c:v>
                </c:pt>
                <c:pt idx="15440">
                  <c:v>1.1140000000000001E-2</c:v>
                </c:pt>
                <c:pt idx="15441">
                  <c:v>1.051E-2</c:v>
                </c:pt>
                <c:pt idx="15442">
                  <c:v>9.9799999999999993E-3</c:v>
                </c:pt>
                <c:pt idx="15443">
                  <c:v>9.4500000000000001E-3</c:v>
                </c:pt>
                <c:pt idx="15444">
                  <c:v>8.9300000000000004E-3</c:v>
                </c:pt>
                <c:pt idx="15445">
                  <c:v>8.3999999999999995E-3</c:v>
                </c:pt>
                <c:pt idx="15446">
                  <c:v>7.8700000000000003E-3</c:v>
                </c:pt>
                <c:pt idx="15447">
                  <c:v>7.45E-3</c:v>
                </c:pt>
                <c:pt idx="15448">
                  <c:v>7.1399999999999996E-3</c:v>
                </c:pt>
                <c:pt idx="15449">
                  <c:v>6.6100000000000004E-3</c:v>
                </c:pt>
                <c:pt idx="15450">
                  <c:v>6.2899999999999996E-3</c:v>
                </c:pt>
                <c:pt idx="15451">
                  <c:v>5.9800000000000001E-3</c:v>
                </c:pt>
                <c:pt idx="15452">
                  <c:v>5.77E-3</c:v>
                </c:pt>
                <c:pt idx="15453">
                  <c:v>5.4999999999999997E-3</c:v>
                </c:pt>
                <c:pt idx="15454">
                  <c:v>5.3400000000000001E-3</c:v>
                </c:pt>
                <c:pt idx="15455">
                  <c:v>5.1900000000000002E-3</c:v>
                </c:pt>
                <c:pt idx="15456">
                  <c:v>4.9800000000000001E-3</c:v>
                </c:pt>
                <c:pt idx="15457">
                  <c:v>4.8700000000000002E-3</c:v>
                </c:pt>
                <c:pt idx="15458">
                  <c:v>4.8199999999999996E-3</c:v>
                </c:pt>
                <c:pt idx="15459">
                  <c:v>4.8199999999999996E-3</c:v>
                </c:pt>
                <c:pt idx="15460">
                  <c:v>4.7099999999999998E-3</c:v>
                </c:pt>
                <c:pt idx="15461">
                  <c:v>4.6100000000000004E-3</c:v>
                </c:pt>
                <c:pt idx="15462">
                  <c:v>4.6100000000000004E-3</c:v>
                </c:pt>
                <c:pt idx="15463">
                  <c:v>4.6100000000000004E-3</c:v>
                </c:pt>
                <c:pt idx="15464">
                  <c:v>4.6600000000000001E-3</c:v>
                </c:pt>
                <c:pt idx="15465">
                  <c:v>4.6100000000000004E-3</c:v>
                </c:pt>
                <c:pt idx="15466">
                  <c:v>4.7099999999999998E-3</c:v>
                </c:pt>
                <c:pt idx="15467">
                  <c:v>4.6600000000000001E-3</c:v>
                </c:pt>
                <c:pt idx="15468">
                  <c:v>4.7099999999999998E-3</c:v>
                </c:pt>
                <c:pt idx="15469">
                  <c:v>4.7099999999999998E-3</c:v>
                </c:pt>
                <c:pt idx="15470">
                  <c:v>4.7600000000000003E-3</c:v>
                </c:pt>
                <c:pt idx="15471">
                  <c:v>4.7099999999999998E-3</c:v>
                </c:pt>
                <c:pt idx="15472">
                  <c:v>4.6600000000000001E-3</c:v>
                </c:pt>
                <c:pt idx="15473">
                  <c:v>4.6600000000000001E-3</c:v>
                </c:pt>
                <c:pt idx="15474">
                  <c:v>4.6100000000000004E-3</c:v>
                </c:pt>
                <c:pt idx="15475">
                  <c:v>4.45E-3</c:v>
                </c:pt>
                <c:pt idx="15476">
                  <c:v>4.4999999999999997E-3</c:v>
                </c:pt>
                <c:pt idx="15477">
                  <c:v>4.4999999999999997E-3</c:v>
                </c:pt>
                <c:pt idx="15478">
                  <c:v>4.4000000000000003E-3</c:v>
                </c:pt>
                <c:pt idx="15479">
                  <c:v>4.2900000000000004E-3</c:v>
                </c:pt>
                <c:pt idx="15480">
                  <c:v>4.2900000000000004E-3</c:v>
                </c:pt>
                <c:pt idx="15481">
                  <c:v>4.1799999999999997E-3</c:v>
                </c:pt>
                <c:pt idx="15482">
                  <c:v>4.13E-3</c:v>
                </c:pt>
                <c:pt idx="15483">
                  <c:v>4.13E-3</c:v>
                </c:pt>
                <c:pt idx="15484">
                  <c:v>4.1799999999999997E-3</c:v>
                </c:pt>
                <c:pt idx="15485">
                  <c:v>4.0800000000000003E-3</c:v>
                </c:pt>
                <c:pt idx="15486">
                  <c:v>4.1799999999999997E-3</c:v>
                </c:pt>
                <c:pt idx="15487">
                  <c:v>4.2900000000000004E-3</c:v>
                </c:pt>
                <c:pt idx="15488">
                  <c:v>4.4000000000000003E-3</c:v>
                </c:pt>
                <c:pt idx="15489">
                  <c:v>4.4999999999999997E-3</c:v>
                </c:pt>
                <c:pt idx="15490">
                  <c:v>4.7600000000000003E-3</c:v>
                </c:pt>
                <c:pt idx="15491">
                  <c:v>4.9199999999999999E-3</c:v>
                </c:pt>
                <c:pt idx="15492">
                  <c:v>5.1900000000000002E-3</c:v>
                </c:pt>
                <c:pt idx="15493">
                  <c:v>5.45E-3</c:v>
                </c:pt>
                <c:pt idx="15494">
                  <c:v>5.77E-3</c:v>
                </c:pt>
                <c:pt idx="15495">
                  <c:v>6.1900000000000002E-3</c:v>
                </c:pt>
                <c:pt idx="15496">
                  <c:v>6.6100000000000004E-3</c:v>
                </c:pt>
                <c:pt idx="15497">
                  <c:v>6.9800000000000001E-3</c:v>
                </c:pt>
                <c:pt idx="15498">
                  <c:v>7.4999999999999997E-3</c:v>
                </c:pt>
                <c:pt idx="15499">
                  <c:v>7.9799999999999992E-3</c:v>
                </c:pt>
                <c:pt idx="15500">
                  <c:v>8.4499999999999992E-3</c:v>
                </c:pt>
                <c:pt idx="15501">
                  <c:v>9.1400000000000006E-3</c:v>
                </c:pt>
                <c:pt idx="15502">
                  <c:v>9.7699999999999992E-3</c:v>
                </c:pt>
                <c:pt idx="15503">
                  <c:v>1.0240000000000001E-2</c:v>
                </c:pt>
                <c:pt idx="15504">
                  <c:v>1.093E-2</c:v>
                </c:pt>
                <c:pt idx="15505">
                  <c:v>1.1560000000000001E-2</c:v>
                </c:pt>
                <c:pt idx="15506">
                  <c:v>1.2189999999999999E-2</c:v>
                </c:pt>
                <c:pt idx="15507">
                  <c:v>1.2829999999999999E-2</c:v>
                </c:pt>
                <c:pt idx="15508">
                  <c:v>1.341E-2</c:v>
                </c:pt>
                <c:pt idx="15509">
                  <c:v>1.393E-2</c:v>
                </c:pt>
                <c:pt idx="15510">
                  <c:v>1.4619999999999999E-2</c:v>
                </c:pt>
                <c:pt idx="15511">
                  <c:v>1.52E-2</c:v>
                </c:pt>
                <c:pt idx="15512">
                  <c:v>1.5779999999999999E-2</c:v>
                </c:pt>
                <c:pt idx="15513">
                  <c:v>1.6299999999999999E-2</c:v>
                </c:pt>
                <c:pt idx="15514">
                  <c:v>1.6729999999999998E-2</c:v>
                </c:pt>
                <c:pt idx="15515">
                  <c:v>1.72E-2</c:v>
                </c:pt>
                <c:pt idx="15516">
                  <c:v>1.762E-2</c:v>
                </c:pt>
                <c:pt idx="15517">
                  <c:v>1.804E-2</c:v>
                </c:pt>
                <c:pt idx="15518">
                  <c:v>1.8200000000000001E-2</c:v>
                </c:pt>
                <c:pt idx="15519">
                  <c:v>1.857E-2</c:v>
                </c:pt>
                <c:pt idx="15520">
                  <c:v>1.8780000000000002E-2</c:v>
                </c:pt>
                <c:pt idx="15521">
                  <c:v>1.9040000000000001E-2</c:v>
                </c:pt>
                <c:pt idx="15522">
                  <c:v>1.925E-2</c:v>
                </c:pt>
                <c:pt idx="15523">
                  <c:v>1.9310000000000001E-2</c:v>
                </c:pt>
                <c:pt idx="15524">
                  <c:v>1.941E-2</c:v>
                </c:pt>
                <c:pt idx="15525">
                  <c:v>1.941E-2</c:v>
                </c:pt>
                <c:pt idx="15526">
                  <c:v>1.941E-2</c:v>
                </c:pt>
                <c:pt idx="15527">
                  <c:v>1.925E-2</c:v>
                </c:pt>
                <c:pt idx="15528">
                  <c:v>1.925E-2</c:v>
                </c:pt>
                <c:pt idx="15529">
                  <c:v>1.9099999999999999E-2</c:v>
                </c:pt>
                <c:pt idx="15530">
                  <c:v>1.899E-2</c:v>
                </c:pt>
                <c:pt idx="15531">
                  <c:v>1.883E-2</c:v>
                </c:pt>
                <c:pt idx="15532">
                  <c:v>1.8679999999999999E-2</c:v>
                </c:pt>
                <c:pt idx="15533">
                  <c:v>1.8460000000000001E-2</c:v>
                </c:pt>
                <c:pt idx="15534">
                  <c:v>1.8200000000000001E-2</c:v>
                </c:pt>
                <c:pt idx="15535">
                  <c:v>1.7940000000000001E-2</c:v>
                </c:pt>
                <c:pt idx="15536">
                  <c:v>1.7670000000000002E-2</c:v>
                </c:pt>
                <c:pt idx="15537">
                  <c:v>1.736E-2</c:v>
                </c:pt>
                <c:pt idx="15538">
                  <c:v>1.7090000000000001E-2</c:v>
                </c:pt>
                <c:pt idx="15539">
                  <c:v>1.6830000000000001E-2</c:v>
                </c:pt>
                <c:pt idx="15540">
                  <c:v>1.651E-2</c:v>
                </c:pt>
                <c:pt idx="15541">
                  <c:v>1.6199999999999999E-2</c:v>
                </c:pt>
                <c:pt idx="15542">
                  <c:v>1.583E-2</c:v>
                </c:pt>
                <c:pt idx="15543">
                  <c:v>1.5509999999999999E-2</c:v>
                </c:pt>
                <c:pt idx="15544">
                  <c:v>1.52E-2</c:v>
                </c:pt>
                <c:pt idx="15545">
                  <c:v>1.4880000000000001E-2</c:v>
                </c:pt>
                <c:pt idx="15546">
                  <c:v>1.451E-2</c:v>
                </c:pt>
                <c:pt idx="15547">
                  <c:v>1.43E-2</c:v>
                </c:pt>
                <c:pt idx="15548">
                  <c:v>1.3990000000000001E-2</c:v>
                </c:pt>
                <c:pt idx="15549">
                  <c:v>1.346E-2</c:v>
                </c:pt>
                <c:pt idx="15550">
                  <c:v>1.325E-2</c:v>
                </c:pt>
                <c:pt idx="15551">
                  <c:v>1.2930000000000001E-2</c:v>
                </c:pt>
                <c:pt idx="15552">
                  <c:v>1.2619999999999999E-2</c:v>
                </c:pt>
                <c:pt idx="15553">
                  <c:v>1.2460000000000001E-2</c:v>
                </c:pt>
                <c:pt idx="15554">
                  <c:v>1.209E-2</c:v>
                </c:pt>
                <c:pt idx="15555">
                  <c:v>1.188E-2</c:v>
                </c:pt>
                <c:pt idx="15556">
                  <c:v>1.1509999999999999E-2</c:v>
                </c:pt>
                <c:pt idx="15557">
                  <c:v>1.1299999999999999E-2</c:v>
                </c:pt>
                <c:pt idx="15558">
                  <c:v>1.1140000000000001E-2</c:v>
                </c:pt>
                <c:pt idx="15559">
                  <c:v>1.082E-2</c:v>
                </c:pt>
                <c:pt idx="15560">
                  <c:v>1.056E-2</c:v>
                </c:pt>
                <c:pt idx="15561">
                  <c:v>1.04E-2</c:v>
                </c:pt>
                <c:pt idx="15562">
                  <c:v>1.03E-2</c:v>
                </c:pt>
                <c:pt idx="15563">
                  <c:v>1.009E-2</c:v>
                </c:pt>
                <c:pt idx="15564">
                  <c:v>1.0030000000000001E-2</c:v>
                </c:pt>
                <c:pt idx="15565">
                  <c:v>9.8799999999999999E-3</c:v>
                </c:pt>
                <c:pt idx="15566">
                  <c:v>9.8200000000000006E-3</c:v>
                </c:pt>
                <c:pt idx="15567">
                  <c:v>9.8200000000000006E-3</c:v>
                </c:pt>
                <c:pt idx="15568">
                  <c:v>9.7699999999999992E-3</c:v>
                </c:pt>
                <c:pt idx="15569">
                  <c:v>9.6600000000000002E-3</c:v>
                </c:pt>
                <c:pt idx="15570">
                  <c:v>9.7699999999999992E-3</c:v>
                </c:pt>
                <c:pt idx="15571">
                  <c:v>9.7699999999999992E-3</c:v>
                </c:pt>
                <c:pt idx="15572">
                  <c:v>9.8799999999999999E-3</c:v>
                </c:pt>
                <c:pt idx="15573">
                  <c:v>9.8200000000000006E-3</c:v>
                </c:pt>
                <c:pt idx="15574">
                  <c:v>9.9299999999999996E-3</c:v>
                </c:pt>
                <c:pt idx="15575">
                  <c:v>9.9799999999999993E-3</c:v>
                </c:pt>
                <c:pt idx="15576">
                  <c:v>1.014E-2</c:v>
                </c:pt>
                <c:pt idx="15577">
                  <c:v>1.0189999999999999E-2</c:v>
                </c:pt>
                <c:pt idx="15578">
                  <c:v>1.03E-2</c:v>
                </c:pt>
                <c:pt idx="15579">
                  <c:v>1.051E-2</c:v>
                </c:pt>
                <c:pt idx="15580">
                  <c:v>1.061E-2</c:v>
                </c:pt>
                <c:pt idx="15581">
                  <c:v>1.061E-2</c:v>
                </c:pt>
                <c:pt idx="15582">
                  <c:v>1.077E-2</c:v>
                </c:pt>
                <c:pt idx="15583">
                  <c:v>1.0880000000000001E-2</c:v>
                </c:pt>
                <c:pt idx="15584">
                  <c:v>1.093E-2</c:v>
                </c:pt>
                <c:pt idx="15585">
                  <c:v>1.103E-2</c:v>
                </c:pt>
                <c:pt idx="15586">
                  <c:v>1.103E-2</c:v>
                </c:pt>
                <c:pt idx="15587">
                  <c:v>1.1140000000000001E-2</c:v>
                </c:pt>
                <c:pt idx="15588">
                  <c:v>1.125E-2</c:v>
                </c:pt>
                <c:pt idx="15589">
                  <c:v>1.1299999999999999E-2</c:v>
                </c:pt>
                <c:pt idx="15590">
                  <c:v>1.1299999999999999E-2</c:v>
                </c:pt>
                <c:pt idx="15591">
                  <c:v>1.1350000000000001E-2</c:v>
                </c:pt>
                <c:pt idx="15592">
                  <c:v>1.1350000000000001E-2</c:v>
                </c:pt>
                <c:pt idx="15593">
                  <c:v>1.1299999999999999E-2</c:v>
                </c:pt>
                <c:pt idx="15594">
                  <c:v>1.1299999999999999E-2</c:v>
                </c:pt>
                <c:pt idx="15595">
                  <c:v>1.1299999999999999E-2</c:v>
                </c:pt>
                <c:pt idx="15596">
                  <c:v>1.1350000000000001E-2</c:v>
                </c:pt>
                <c:pt idx="15597">
                  <c:v>1.1350000000000001E-2</c:v>
                </c:pt>
                <c:pt idx="15598">
                  <c:v>1.146E-2</c:v>
                </c:pt>
                <c:pt idx="15599">
                  <c:v>1.1350000000000001E-2</c:v>
                </c:pt>
                <c:pt idx="15600">
                  <c:v>1.146E-2</c:v>
                </c:pt>
                <c:pt idx="15601">
                  <c:v>1.14E-2</c:v>
                </c:pt>
                <c:pt idx="15602">
                  <c:v>1.1560000000000001E-2</c:v>
                </c:pt>
                <c:pt idx="15603">
                  <c:v>1.1610000000000001E-2</c:v>
                </c:pt>
                <c:pt idx="15604">
                  <c:v>1.172E-2</c:v>
                </c:pt>
                <c:pt idx="15605">
                  <c:v>1.183E-2</c:v>
                </c:pt>
                <c:pt idx="15606">
                  <c:v>1.193E-2</c:v>
                </c:pt>
                <c:pt idx="15607">
                  <c:v>1.214E-2</c:v>
                </c:pt>
                <c:pt idx="15608">
                  <c:v>1.23E-2</c:v>
                </c:pt>
                <c:pt idx="15609">
                  <c:v>1.251E-2</c:v>
                </c:pt>
                <c:pt idx="15610">
                  <c:v>1.272E-2</c:v>
                </c:pt>
                <c:pt idx="15611">
                  <c:v>1.304E-2</c:v>
                </c:pt>
                <c:pt idx="15612">
                  <c:v>1.3299999999999999E-2</c:v>
                </c:pt>
                <c:pt idx="15613">
                  <c:v>1.3509999999999999E-2</c:v>
                </c:pt>
                <c:pt idx="15614">
                  <c:v>1.388E-2</c:v>
                </c:pt>
                <c:pt idx="15615">
                  <c:v>1.414E-2</c:v>
                </c:pt>
                <c:pt idx="15616">
                  <c:v>1.4460000000000001E-2</c:v>
                </c:pt>
                <c:pt idx="15617">
                  <c:v>1.4880000000000001E-2</c:v>
                </c:pt>
                <c:pt idx="15618">
                  <c:v>1.525E-2</c:v>
                </c:pt>
                <c:pt idx="15619">
                  <c:v>1.546E-2</c:v>
                </c:pt>
                <c:pt idx="15620">
                  <c:v>1.583E-2</c:v>
                </c:pt>
                <c:pt idx="15621">
                  <c:v>1.6199999999999999E-2</c:v>
                </c:pt>
                <c:pt idx="15622">
                  <c:v>1.651E-2</c:v>
                </c:pt>
                <c:pt idx="15623">
                  <c:v>1.6729999999999998E-2</c:v>
                </c:pt>
                <c:pt idx="15624">
                  <c:v>1.72E-2</c:v>
                </c:pt>
                <c:pt idx="15625">
                  <c:v>1.736E-2</c:v>
                </c:pt>
                <c:pt idx="15626">
                  <c:v>1.762E-2</c:v>
                </c:pt>
                <c:pt idx="15627">
                  <c:v>1.7829999999999999E-2</c:v>
                </c:pt>
                <c:pt idx="15628">
                  <c:v>1.804E-2</c:v>
                </c:pt>
                <c:pt idx="15629">
                  <c:v>1.8149999999999999E-2</c:v>
                </c:pt>
                <c:pt idx="15630">
                  <c:v>1.8409999999999999E-2</c:v>
                </c:pt>
                <c:pt idx="15631">
                  <c:v>1.857E-2</c:v>
                </c:pt>
                <c:pt idx="15632">
                  <c:v>1.8679999999999999E-2</c:v>
                </c:pt>
                <c:pt idx="15633">
                  <c:v>1.8780000000000002E-2</c:v>
                </c:pt>
                <c:pt idx="15634">
                  <c:v>1.883E-2</c:v>
                </c:pt>
                <c:pt idx="15635">
                  <c:v>1.8939999999999999E-2</c:v>
                </c:pt>
                <c:pt idx="15636">
                  <c:v>1.899E-2</c:v>
                </c:pt>
                <c:pt idx="15637">
                  <c:v>1.9040000000000001E-2</c:v>
                </c:pt>
                <c:pt idx="15638">
                  <c:v>1.899E-2</c:v>
                </c:pt>
                <c:pt idx="15639">
                  <c:v>1.9099999999999999E-2</c:v>
                </c:pt>
                <c:pt idx="15640">
                  <c:v>1.9199999999999998E-2</c:v>
                </c:pt>
                <c:pt idx="15641">
                  <c:v>1.9099999999999999E-2</c:v>
                </c:pt>
                <c:pt idx="15642">
                  <c:v>1.9099999999999999E-2</c:v>
                </c:pt>
                <c:pt idx="15643">
                  <c:v>1.9099999999999999E-2</c:v>
                </c:pt>
                <c:pt idx="15644">
                  <c:v>1.9099999999999999E-2</c:v>
                </c:pt>
                <c:pt idx="15645">
                  <c:v>1.9099999999999999E-2</c:v>
                </c:pt>
                <c:pt idx="15646">
                  <c:v>1.915E-2</c:v>
                </c:pt>
                <c:pt idx="15647">
                  <c:v>1.9199999999999998E-2</c:v>
                </c:pt>
                <c:pt idx="15648">
                  <c:v>1.9199999999999998E-2</c:v>
                </c:pt>
                <c:pt idx="15649">
                  <c:v>1.915E-2</c:v>
                </c:pt>
                <c:pt idx="15650">
                  <c:v>1.915E-2</c:v>
                </c:pt>
                <c:pt idx="15651">
                  <c:v>1.9099999999999999E-2</c:v>
                </c:pt>
                <c:pt idx="15652">
                  <c:v>1.915E-2</c:v>
                </c:pt>
                <c:pt idx="15653">
                  <c:v>1.9099999999999999E-2</c:v>
                </c:pt>
                <c:pt idx="15654">
                  <c:v>1.899E-2</c:v>
                </c:pt>
                <c:pt idx="15655">
                  <c:v>1.899E-2</c:v>
                </c:pt>
                <c:pt idx="15656">
                  <c:v>1.8890000000000001E-2</c:v>
                </c:pt>
                <c:pt idx="15657">
                  <c:v>1.873E-2</c:v>
                </c:pt>
                <c:pt idx="15658">
                  <c:v>1.8679999999999999E-2</c:v>
                </c:pt>
                <c:pt idx="15659">
                  <c:v>1.8519999999999998E-2</c:v>
                </c:pt>
                <c:pt idx="15660">
                  <c:v>1.831E-2</c:v>
                </c:pt>
                <c:pt idx="15661">
                  <c:v>1.8100000000000002E-2</c:v>
                </c:pt>
                <c:pt idx="15662">
                  <c:v>1.7780000000000001E-2</c:v>
                </c:pt>
                <c:pt idx="15663">
                  <c:v>1.746E-2</c:v>
                </c:pt>
                <c:pt idx="15664">
                  <c:v>1.7149999999999999E-2</c:v>
                </c:pt>
                <c:pt idx="15665">
                  <c:v>1.6830000000000001E-2</c:v>
                </c:pt>
                <c:pt idx="15666">
                  <c:v>1.6410000000000001E-2</c:v>
                </c:pt>
                <c:pt idx="15667">
                  <c:v>1.5939999999999999E-2</c:v>
                </c:pt>
                <c:pt idx="15668">
                  <c:v>1.546E-2</c:v>
                </c:pt>
                <c:pt idx="15669">
                  <c:v>1.4880000000000001E-2</c:v>
                </c:pt>
                <c:pt idx="15670">
                  <c:v>1.435E-2</c:v>
                </c:pt>
                <c:pt idx="15671">
                  <c:v>1.3769999999999999E-2</c:v>
                </c:pt>
                <c:pt idx="15672">
                  <c:v>1.32E-2</c:v>
                </c:pt>
                <c:pt idx="15673">
                  <c:v>1.256E-2</c:v>
                </c:pt>
                <c:pt idx="15674">
                  <c:v>1.193E-2</c:v>
                </c:pt>
                <c:pt idx="15675">
                  <c:v>1.1350000000000001E-2</c:v>
                </c:pt>
                <c:pt idx="15676">
                  <c:v>1.077E-2</c:v>
                </c:pt>
                <c:pt idx="15677">
                  <c:v>1.0030000000000001E-2</c:v>
                </c:pt>
                <c:pt idx="15678">
                  <c:v>9.3500000000000007E-3</c:v>
                </c:pt>
                <c:pt idx="15679">
                  <c:v>8.77E-3</c:v>
                </c:pt>
                <c:pt idx="15680">
                  <c:v>8.0800000000000004E-3</c:v>
                </c:pt>
                <c:pt idx="15681">
                  <c:v>7.4999999999999997E-3</c:v>
                </c:pt>
                <c:pt idx="15682">
                  <c:v>6.9199999999999999E-3</c:v>
                </c:pt>
                <c:pt idx="15683">
                  <c:v>6.2899999999999996E-3</c:v>
                </c:pt>
                <c:pt idx="15684">
                  <c:v>5.77E-3</c:v>
                </c:pt>
                <c:pt idx="15685">
                  <c:v>5.3400000000000001E-3</c:v>
                </c:pt>
                <c:pt idx="15686">
                  <c:v>4.8700000000000002E-3</c:v>
                </c:pt>
                <c:pt idx="15687">
                  <c:v>4.4999999999999997E-3</c:v>
                </c:pt>
                <c:pt idx="15688">
                  <c:v>4.1799999999999997E-3</c:v>
                </c:pt>
                <c:pt idx="15689">
                  <c:v>3.82E-3</c:v>
                </c:pt>
                <c:pt idx="15690">
                  <c:v>3.5500000000000002E-3</c:v>
                </c:pt>
                <c:pt idx="15691">
                  <c:v>3.3400000000000001E-3</c:v>
                </c:pt>
                <c:pt idx="15692">
                  <c:v>3.29E-3</c:v>
                </c:pt>
                <c:pt idx="15693">
                  <c:v>3.0799999999999998E-3</c:v>
                </c:pt>
                <c:pt idx="15694">
                  <c:v>3.0300000000000001E-3</c:v>
                </c:pt>
                <c:pt idx="15695">
                  <c:v>3.0300000000000001E-3</c:v>
                </c:pt>
                <c:pt idx="15696">
                  <c:v>3.0799999999999998E-3</c:v>
                </c:pt>
                <c:pt idx="15697">
                  <c:v>3.13E-3</c:v>
                </c:pt>
                <c:pt idx="15698">
                  <c:v>3.29E-3</c:v>
                </c:pt>
                <c:pt idx="15699">
                  <c:v>3.3400000000000001E-3</c:v>
                </c:pt>
                <c:pt idx="15700">
                  <c:v>3.6600000000000001E-3</c:v>
                </c:pt>
                <c:pt idx="15701">
                  <c:v>3.8700000000000002E-3</c:v>
                </c:pt>
                <c:pt idx="15702">
                  <c:v>4.1799999999999997E-3</c:v>
                </c:pt>
                <c:pt idx="15703">
                  <c:v>4.45E-3</c:v>
                </c:pt>
                <c:pt idx="15704">
                  <c:v>4.8199999999999996E-3</c:v>
                </c:pt>
                <c:pt idx="15705">
                  <c:v>5.13E-3</c:v>
                </c:pt>
                <c:pt idx="15706">
                  <c:v>5.45E-3</c:v>
                </c:pt>
                <c:pt idx="15707">
                  <c:v>5.9199999999999999E-3</c:v>
                </c:pt>
                <c:pt idx="15708">
                  <c:v>6.2899999999999996E-3</c:v>
                </c:pt>
                <c:pt idx="15709">
                  <c:v>6.7099999999999998E-3</c:v>
                </c:pt>
                <c:pt idx="15710">
                  <c:v>7.0800000000000004E-3</c:v>
                </c:pt>
                <c:pt idx="15711">
                  <c:v>7.4999999999999997E-3</c:v>
                </c:pt>
                <c:pt idx="15712">
                  <c:v>7.9799999999999992E-3</c:v>
                </c:pt>
                <c:pt idx="15713">
                  <c:v>8.2900000000000005E-3</c:v>
                </c:pt>
                <c:pt idx="15714">
                  <c:v>8.77E-3</c:v>
                </c:pt>
                <c:pt idx="15715">
                  <c:v>9.1900000000000003E-3</c:v>
                </c:pt>
                <c:pt idx="15716">
                  <c:v>9.5099999999999994E-3</c:v>
                </c:pt>
                <c:pt idx="15717">
                  <c:v>9.9299999999999996E-3</c:v>
                </c:pt>
                <c:pt idx="15718">
                  <c:v>1.0189999999999999E-2</c:v>
                </c:pt>
                <c:pt idx="15719">
                  <c:v>1.0670000000000001E-2</c:v>
                </c:pt>
                <c:pt idx="15720">
                  <c:v>1.103E-2</c:v>
                </c:pt>
                <c:pt idx="15721">
                  <c:v>1.125E-2</c:v>
                </c:pt>
                <c:pt idx="15722">
                  <c:v>1.146E-2</c:v>
                </c:pt>
                <c:pt idx="15723">
                  <c:v>1.1769999999999999E-2</c:v>
                </c:pt>
                <c:pt idx="15724">
                  <c:v>1.204E-2</c:v>
                </c:pt>
                <c:pt idx="15725">
                  <c:v>1.225E-2</c:v>
                </c:pt>
                <c:pt idx="15726">
                  <c:v>1.251E-2</c:v>
                </c:pt>
                <c:pt idx="15727">
                  <c:v>1.2619999999999999E-2</c:v>
                </c:pt>
                <c:pt idx="15728">
                  <c:v>1.277E-2</c:v>
                </c:pt>
                <c:pt idx="15729">
                  <c:v>1.2930000000000001E-2</c:v>
                </c:pt>
                <c:pt idx="15730">
                  <c:v>1.2930000000000001E-2</c:v>
                </c:pt>
                <c:pt idx="15731">
                  <c:v>1.3089999999999999E-2</c:v>
                </c:pt>
                <c:pt idx="15732">
                  <c:v>1.32E-2</c:v>
                </c:pt>
                <c:pt idx="15733">
                  <c:v>1.3140000000000001E-2</c:v>
                </c:pt>
                <c:pt idx="15734">
                  <c:v>1.3140000000000001E-2</c:v>
                </c:pt>
                <c:pt idx="15735">
                  <c:v>1.32E-2</c:v>
                </c:pt>
                <c:pt idx="15736">
                  <c:v>1.3140000000000001E-2</c:v>
                </c:pt>
                <c:pt idx="15737">
                  <c:v>1.3089999999999999E-2</c:v>
                </c:pt>
                <c:pt idx="15738">
                  <c:v>1.2930000000000001E-2</c:v>
                </c:pt>
                <c:pt idx="15739">
                  <c:v>1.2930000000000001E-2</c:v>
                </c:pt>
                <c:pt idx="15740">
                  <c:v>1.2930000000000001E-2</c:v>
                </c:pt>
                <c:pt idx="15741">
                  <c:v>1.2880000000000001E-2</c:v>
                </c:pt>
                <c:pt idx="15742">
                  <c:v>1.272E-2</c:v>
                </c:pt>
                <c:pt idx="15743">
                  <c:v>1.272E-2</c:v>
                </c:pt>
                <c:pt idx="15744">
                  <c:v>1.256E-2</c:v>
                </c:pt>
                <c:pt idx="15745">
                  <c:v>1.2619999999999999E-2</c:v>
                </c:pt>
                <c:pt idx="15746">
                  <c:v>1.256E-2</c:v>
                </c:pt>
                <c:pt idx="15747">
                  <c:v>1.2460000000000001E-2</c:v>
                </c:pt>
                <c:pt idx="15748">
                  <c:v>1.2460000000000001E-2</c:v>
                </c:pt>
                <c:pt idx="15749">
                  <c:v>1.24E-2</c:v>
                </c:pt>
                <c:pt idx="15750">
                  <c:v>1.24E-2</c:v>
                </c:pt>
                <c:pt idx="15751">
                  <c:v>1.2460000000000001E-2</c:v>
                </c:pt>
                <c:pt idx="15752">
                  <c:v>1.251E-2</c:v>
                </c:pt>
                <c:pt idx="15753">
                  <c:v>1.256E-2</c:v>
                </c:pt>
                <c:pt idx="15754">
                  <c:v>1.2670000000000001E-2</c:v>
                </c:pt>
                <c:pt idx="15755">
                  <c:v>1.272E-2</c:v>
                </c:pt>
                <c:pt idx="15756">
                  <c:v>1.2930000000000001E-2</c:v>
                </c:pt>
                <c:pt idx="15757">
                  <c:v>1.3140000000000001E-2</c:v>
                </c:pt>
                <c:pt idx="15758">
                  <c:v>1.341E-2</c:v>
                </c:pt>
                <c:pt idx="15759">
                  <c:v>1.3559999999999999E-2</c:v>
                </c:pt>
                <c:pt idx="15760">
                  <c:v>1.388E-2</c:v>
                </c:pt>
                <c:pt idx="15761">
                  <c:v>1.409E-2</c:v>
                </c:pt>
                <c:pt idx="15762">
                  <c:v>1.451E-2</c:v>
                </c:pt>
                <c:pt idx="15763">
                  <c:v>1.4829999999999999E-2</c:v>
                </c:pt>
                <c:pt idx="15764">
                  <c:v>1.52E-2</c:v>
                </c:pt>
                <c:pt idx="15765">
                  <c:v>1.5509999999999999E-2</c:v>
                </c:pt>
                <c:pt idx="15766">
                  <c:v>1.583E-2</c:v>
                </c:pt>
                <c:pt idx="15767">
                  <c:v>1.6150000000000001E-2</c:v>
                </c:pt>
                <c:pt idx="15768">
                  <c:v>1.6619999999999999E-2</c:v>
                </c:pt>
                <c:pt idx="15769">
                  <c:v>1.6879999999999999E-2</c:v>
                </c:pt>
                <c:pt idx="15770">
                  <c:v>1.7309999999999999E-2</c:v>
                </c:pt>
                <c:pt idx="15771">
                  <c:v>1.7670000000000002E-2</c:v>
                </c:pt>
                <c:pt idx="15772">
                  <c:v>1.7989999999999999E-2</c:v>
                </c:pt>
                <c:pt idx="15773">
                  <c:v>1.8409999999999999E-2</c:v>
                </c:pt>
                <c:pt idx="15774">
                  <c:v>1.8679999999999999E-2</c:v>
                </c:pt>
                <c:pt idx="15775">
                  <c:v>1.9040000000000001E-2</c:v>
                </c:pt>
                <c:pt idx="15776">
                  <c:v>1.925E-2</c:v>
                </c:pt>
                <c:pt idx="15777">
                  <c:v>1.9359999999999999E-2</c:v>
                </c:pt>
                <c:pt idx="15778">
                  <c:v>1.968E-2</c:v>
                </c:pt>
                <c:pt idx="15779">
                  <c:v>1.9890000000000001E-2</c:v>
                </c:pt>
                <c:pt idx="15780">
                  <c:v>1.9990000000000001E-2</c:v>
                </c:pt>
                <c:pt idx="15781">
                  <c:v>2.01E-2</c:v>
                </c:pt>
                <c:pt idx="15782">
                  <c:v>2.0150000000000001E-2</c:v>
                </c:pt>
                <c:pt idx="15783">
                  <c:v>2.0150000000000001E-2</c:v>
                </c:pt>
                <c:pt idx="15784">
                  <c:v>2.0150000000000001E-2</c:v>
                </c:pt>
                <c:pt idx="15785">
                  <c:v>1.9939999999999999E-2</c:v>
                </c:pt>
                <c:pt idx="15786">
                  <c:v>1.9939999999999999E-2</c:v>
                </c:pt>
                <c:pt idx="15787">
                  <c:v>1.983E-2</c:v>
                </c:pt>
                <c:pt idx="15788">
                  <c:v>1.9779999999999999E-2</c:v>
                </c:pt>
                <c:pt idx="15789">
                  <c:v>1.9519999999999999E-2</c:v>
                </c:pt>
                <c:pt idx="15790">
                  <c:v>1.941E-2</c:v>
                </c:pt>
                <c:pt idx="15791">
                  <c:v>1.915E-2</c:v>
                </c:pt>
                <c:pt idx="15792">
                  <c:v>1.883E-2</c:v>
                </c:pt>
                <c:pt idx="15793">
                  <c:v>1.873E-2</c:v>
                </c:pt>
                <c:pt idx="15794">
                  <c:v>1.8460000000000001E-2</c:v>
                </c:pt>
                <c:pt idx="15795">
                  <c:v>1.8200000000000001E-2</c:v>
                </c:pt>
                <c:pt idx="15796">
                  <c:v>1.788E-2</c:v>
                </c:pt>
                <c:pt idx="15797">
                  <c:v>1.7670000000000002E-2</c:v>
                </c:pt>
                <c:pt idx="15798">
                  <c:v>1.7409999999999998E-2</c:v>
                </c:pt>
                <c:pt idx="15799">
                  <c:v>1.7149999999999999E-2</c:v>
                </c:pt>
                <c:pt idx="15800">
                  <c:v>1.704E-2</c:v>
                </c:pt>
                <c:pt idx="15801">
                  <c:v>1.678E-2</c:v>
                </c:pt>
                <c:pt idx="15802">
                  <c:v>1.6570000000000001E-2</c:v>
                </c:pt>
                <c:pt idx="15803">
                  <c:v>1.636E-2</c:v>
                </c:pt>
                <c:pt idx="15804">
                  <c:v>1.6299999999999999E-2</c:v>
                </c:pt>
                <c:pt idx="15805">
                  <c:v>1.6199999999999999E-2</c:v>
                </c:pt>
                <c:pt idx="15806">
                  <c:v>1.5990000000000001E-2</c:v>
                </c:pt>
                <c:pt idx="15807">
                  <c:v>1.5990000000000001E-2</c:v>
                </c:pt>
                <c:pt idx="15808">
                  <c:v>1.5879999999999998E-2</c:v>
                </c:pt>
                <c:pt idx="15809">
                  <c:v>1.583E-2</c:v>
                </c:pt>
                <c:pt idx="15810">
                  <c:v>1.5779999999999999E-2</c:v>
                </c:pt>
                <c:pt idx="15811">
                  <c:v>1.5720000000000001E-2</c:v>
                </c:pt>
                <c:pt idx="15812">
                  <c:v>1.5779999999999999E-2</c:v>
                </c:pt>
                <c:pt idx="15813">
                  <c:v>1.5779999999999999E-2</c:v>
                </c:pt>
                <c:pt idx="15814">
                  <c:v>1.5779999999999999E-2</c:v>
                </c:pt>
                <c:pt idx="15815">
                  <c:v>1.5779999999999999E-2</c:v>
                </c:pt>
                <c:pt idx="15816">
                  <c:v>1.5879999999999998E-2</c:v>
                </c:pt>
                <c:pt idx="15817">
                  <c:v>1.5779999999999999E-2</c:v>
                </c:pt>
                <c:pt idx="15818">
                  <c:v>1.583E-2</c:v>
                </c:pt>
                <c:pt idx="15819">
                  <c:v>1.5779999999999999E-2</c:v>
                </c:pt>
                <c:pt idx="15820">
                  <c:v>1.5779999999999999E-2</c:v>
                </c:pt>
                <c:pt idx="15821">
                  <c:v>1.5720000000000001E-2</c:v>
                </c:pt>
                <c:pt idx="15822">
                  <c:v>1.567E-2</c:v>
                </c:pt>
                <c:pt idx="15823">
                  <c:v>1.5720000000000001E-2</c:v>
                </c:pt>
                <c:pt idx="15824">
                  <c:v>1.562E-2</c:v>
                </c:pt>
                <c:pt idx="15825">
                  <c:v>1.5509999999999999E-2</c:v>
                </c:pt>
                <c:pt idx="15826">
                  <c:v>1.536E-2</c:v>
                </c:pt>
                <c:pt idx="15827">
                  <c:v>1.525E-2</c:v>
                </c:pt>
                <c:pt idx="15828">
                  <c:v>1.5140000000000001E-2</c:v>
                </c:pt>
                <c:pt idx="15829">
                  <c:v>1.499E-2</c:v>
                </c:pt>
                <c:pt idx="15830">
                  <c:v>1.478E-2</c:v>
                </c:pt>
                <c:pt idx="15831">
                  <c:v>1.4619999999999999E-2</c:v>
                </c:pt>
                <c:pt idx="15832">
                  <c:v>1.451E-2</c:v>
                </c:pt>
                <c:pt idx="15833">
                  <c:v>1.43E-2</c:v>
                </c:pt>
                <c:pt idx="15834">
                  <c:v>1.414E-2</c:v>
                </c:pt>
                <c:pt idx="15835">
                  <c:v>1.388E-2</c:v>
                </c:pt>
                <c:pt idx="15836">
                  <c:v>1.3559999999999999E-2</c:v>
                </c:pt>
                <c:pt idx="15837">
                  <c:v>1.3350000000000001E-2</c:v>
                </c:pt>
                <c:pt idx="15838">
                  <c:v>1.325E-2</c:v>
                </c:pt>
                <c:pt idx="15839">
                  <c:v>1.304E-2</c:v>
                </c:pt>
                <c:pt idx="15840">
                  <c:v>1.277E-2</c:v>
                </c:pt>
                <c:pt idx="15841">
                  <c:v>1.256E-2</c:v>
                </c:pt>
                <c:pt idx="15842">
                  <c:v>1.24E-2</c:v>
                </c:pt>
                <c:pt idx="15843">
                  <c:v>1.204E-2</c:v>
                </c:pt>
                <c:pt idx="15844">
                  <c:v>1.193E-2</c:v>
                </c:pt>
                <c:pt idx="15845">
                  <c:v>1.1610000000000001E-2</c:v>
                </c:pt>
                <c:pt idx="15846">
                  <c:v>1.1350000000000001E-2</c:v>
                </c:pt>
                <c:pt idx="15847">
                  <c:v>1.1089999999999999E-2</c:v>
                </c:pt>
                <c:pt idx="15848">
                  <c:v>1.0880000000000001E-2</c:v>
                </c:pt>
                <c:pt idx="15849">
                  <c:v>1.0460000000000001E-2</c:v>
                </c:pt>
                <c:pt idx="15850">
                  <c:v>1.0240000000000001E-2</c:v>
                </c:pt>
                <c:pt idx="15851">
                  <c:v>9.9299999999999996E-3</c:v>
                </c:pt>
                <c:pt idx="15852">
                  <c:v>9.6100000000000005E-3</c:v>
                </c:pt>
                <c:pt idx="15853">
                  <c:v>9.1400000000000006E-3</c:v>
                </c:pt>
                <c:pt idx="15854">
                  <c:v>8.8699999999999994E-3</c:v>
                </c:pt>
                <c:pt idx="15855">
                  <c:v>8.3999999999999995E-3</c:v>
                </c:pt>
                <c:pt idx="15856">
                  <c:v>7.9799999999999992E-3</c:v>
                </c:pt>
                <c:pt idx="15857">
                  <c:v>7.5599999999999999E-3</c:v>
                </c:pt>
                <c:pt idx="15858">
                  <c:v>7.0800000000000004E-3</c:v>
                </c:pt>
                <c:pt idx="15859">
                  <c:v>6.45E-3</c:v>
                </c:pt>
                <c:pt idx="15860">
                  <c:v>5.9199999999999999E-3</c:v>
                </c:pt>
                <c:pt idx="15861">
                  <c:v>5.4000000000000003E-3</c:v>
                </c:pt>
                <c:pt idx="15862">
                  <c:v>4.9199999999999999E-3</c:v>
                </c:pt>
                <c:pt idx="15863">
                  <c:v>4.2399999999999998E-3</c:v>
                </c:pt>
                <c:pt idx="15864">
                  <c:v>3.6600000000000001E-3</c:v>
                </c:pt>
                <c:pt idx="15865">
                  <c:v>3.0300000000000001E-3</c:v>
                </c:pt>
                <c:pt idx="15866">
                  <c:v>2.3900000000000002E-3</c:v>
                </c:pt>
                <c:pt idx="15867">
                  <c:v>1.81E-3</c:v>
                </c:pt>
                <c:pt idx="15868">
                  <c:v>1.1800000000000001E-3</c:v>
                </c:pt>
                <c:pt idx="15869">
                  <c:v>5.0000000000000001E-4</c:v>
                </c:pt>
                <c:pt idx="15870">
                  <c:v>-3.0000000000000001E-5</c:v>
                </c:pt>
                <c:pt idx="15871">
                  <c:v>-5.0000000000000001E-4</c:v>
                </c:pt>
                <c:pt idx="15872">
                  <c:v>-1.14E-3</c:v>
                </c:pt>
                <c:pt idx="15873">
                  <c:v>-1.56E-3</c:v>
                </c:pt>
                <c:pt idx="15874">
                  <c:v>-2.0300000000000001E-3</c:v>
                </c:pt>
                <c:pt idx="15875">
                  <c:v>-2.5100000000000001E-3</c:v>
                </c:pt>
                <c:pt idx="15876">
                  <c:v>-2.8800000000000002E-3</c:v>
                </c:pt>
                <c:pt idx="15877">
                  <c:v>-3.1900000000000001E-3</c:v>
                </c:pt>
                <c:pt idx="15878">
                  <c:v>-3.46E-3</c:v>
                </c:pt>
                <c:pt idx="15879">
                  <c:v>-3.6700000000000001E-3</c:v>
                </c:pt>
                <c:pt idx="15880">
                  <c:v>-3.82E-3</c:v>
                </c:pt>
                <c:pt idx="15881">
                  <c:v>-3.8800000000000002E-3</c:v>
                </c:pt>
                <c:pt idx="15882">
                  <c:v>-3.98E-3</c:v>
                </c:pt>
                <c:pt idx="15883">
                  <c:v>-3.98E-3</c:v>
                </c:pt>
                <c:pt idx="15884">
                  <c:v>-3.98E-3</c:v>
                </c:pt>
                <c:pt idx="15885">
                  <c:v>-3.7200000000000002E-3</c:v>
                </c:pt>
                <c:pt idx="15886">
                  <c:v>-3.5100000000000001E-3</c:v>
                </c:pt>
                <c:pt idx="15887">
                  <c:v>-3.3500000000000001E-3</c:v>
                </c:pt>
                <c:pt idx="15888">
                  <c:v>-3.1900000000000001E-3</c:v>
                </c:pt>
                <c:pt idx="15889">
                  <c:v>-2.7699999999999999E-3</c:v>
                </c:pt>
                <c:pt idx="15890">
                  <c:v>-2.5100000000000001E-3</c:v>
                </c:pt>
                <c:pt idx="15891">
                  <c:v>-2.14E-3</c:v>
                </c:pt>
                <c:pt idx="15892">
                  <c:v>-1.7700000000000001E-3</c:v>
                </c:pt>
                <c:pt idx="15893">
                  <c:v>-1.3500000000000001E-3</c:v>
                </c:pt>
                <c:pt idx="15894">
                  <c:v>-8.7000000000000001E-4</c:v>
                </c:pt>
                <c:pt idx="15895">
                  <c:v>-4.4999999999999999E-4</c:v>
                </c:pt>
                <c:pt idx="15896">
                  <c:v>-3.0000000000000001E-5</c:v>
                </c:pt>
                <c:pt idx="15897">
                  <c:v>3.4000000000000002E-4</c:v>
                </c:pt>
                <c:pt idx="15898">
                  <c:v>8.0999999999999996E-4</c:v>
                </c:pt>
                <c:pt idx="15899">
                  <c:v>1.23E-3</c:v>
                </c:pt>
                <c:pt idx="15900">
                  <c:v>1.6000000000000001E-3</c:v>
                </c:pt>
                <c:pt idx="15901">
                  <c:v>2.0200000000000001E-3</c:v>
                </c:pt>
                <c:pt idx="15902">
                  <c:v>2.4499999999999999E-3</c:v>
                </c:pt>
                <c:pt idx="15903">
                  <c:v>2.81E-3</c:v>
                </c:pt>
                <c:pt idx="15904">
                  <c:v>3.13E-3</c:v>
                </c:pt>
                <c:pt idx="15905">
                  <c:v>3.4499999999999999E-3</c:v>
                </c:pt>
                <c:pt idx="15906">
                  <c:v>3.6600000000000001E-3</c:v>
                </c:pt>
                <c:pt idx="15907">
                  <c:v>3.9699999999999996E-3</c:v>
                </c:pt>
                <c:pt idx="15908">
                  <c:v>4.2399999999999998E-3</c:v>
                </c:pt>
                <c:pt idx="15909">
                  <c:v>4.2900000000000004E-3</c:v>
                </c:pt>
                <c:pt idx="15910">
                  <c:v>4.45E-3</c:v>
                </c:pt>
                <c:pt idx="15911">
                  <c:v>4.7099999999999998E-3</c:v>
                </c:pt>
                <c:pt idx="15912">
                  <c:v>4.8700000000000002E-3</c:v>
                </c:pt>
                <c:pt idx="15913">
                  <c:v>4.9199999999999999E-3</c:v>
                </c:pt>
                <c:pt idx="15914">
                  <c:v>5.0299999999999997E-3</c:v>
                </c:pt>
                <c:pt idx="15915">
                  <c:v>5.0800000000000003E-3</c:v>
                </c:pt>
                <c:pt idx="15916">
                  <c:v>5.2399999999999999E-3</c:v>
                </c:pt>
                <c:pt idx="15917">
                  <c:v>5.2399999999999999E-3</c:v>
                </c:pt>
                <c:pt idx="15918">
                  <c:v>5.3400000000000001E-3</c:v>
                </c:pt>
                <c:pt idx="15919">
                  <c:v>5.45E-3</c:v>
                </c:pt>
                <c:pt idx="15920">
                  <c:v>5.45E-3</c:v>
                </c:pt>
                <c:pt idx="15921">
                  <c:v>5.4999999999999997E-3</c:v>
                </c:pt>
                <c:pt idx="15922">
                  <c:v>5.4999999999999997E-3</c:v>
                </c:pt>
                <c:pt idx="15923">
                  <c:v>5.4999999999999997E-3</c:v>
                </c:pt>
                <c:pt idx="15924">
                  <c:v>5.4999999999999997E-3</c:v>
                </c:pt>
                <c:pt idx="15925">
                  <c:v>5.4999999999999997E-3</c:v>
                </c:pt>
                <c:pt idx="15926">
                  <c:v>5.4999999999999997E-3</c:v>
                </c:pt>
                <c:pt idx="15927">
                  <c:v>5.45E-3</c:v>
                </c:pt>
                <c:pt idx="15928">
                  <c:v>5.4999999999999997E-3</c:v>
                </c:pt>
                <c:pt idx="15929">
                  <c:v>5.3400000000000001E-3</c:v>
                </c:pt>
                <c:pt idx="15930">
                  <c:v>5.45E-3</c:v>
                </c:pt>
                <c:pt idx="15931">
                  <c:v>5.3400000000000001E-3</c:v>
                </c:pt>
                <c:pt idx="15932">
                  <c:v>5.3400000000000001E-3</c:v>
                </c:pt>
                <c:pt idx="15933">
                  <c:v>5.1900000000000002E-3</c:v>
                </c:pt>
                <c:pt idx="15934">
                  <c:v>5.1900000000000002E-3</c:v>
                </c:pt>
                <c:pt idx="15935">
                  <c:v>4.9800000000000001E-3</c:v>
                </c:pt>
                <c:pt idx="15936">
                  <c:v>4.9199999999999999E-3</c:v>
                </c:pt>
                <c:pt idx="15937">
                  <c:v>4.8199999999999996E-3</c:v>
                </c:pt>
                <c:pt idx="15938">
                  <c:v>4.6600000000000001E-3</c:v>
                </c:pt>
                <c:pt idx="15939">
                  <c:v>4.45E-3</c:v>
                </c:pt>
                <c:pt idx="15940">
                  <c:v>4.45E-3</c:v>
                </c:pt>
                <c:pt idx="15941">
                  <c:v>4.0800000000000003E-3</c:v>
                </c:pt>
                <c:pt idx="15942">
                  <c:v>3.9699999999999996E-3</c:v>
                </c:pt>
                <c:pt idx="15943">
                  <c:v>3.7100000000000002E-3</c:v>
                </c:pt>
                <c:pt idx="15944">
                  <c:v>3.5500000000000002E-3</c:v>
                </c:pt>
                <c:pt idx="15945">
                  <c:v>3.29E-3</c:v>
                </c:pt>
                <c:pt idx="15946">
                  <c:v>3.13E-3</c:v>
                </c:pt>
                <c:pt idx="15947">
                  <c:v>2.81E-3</c:v>
                </c:pt>
                <c:pt idx="15948">
                  <c:v>2.66E-3</c:v>
                </c:pt>
                <c:pt idx="15949">
                  <c:v>2.4499999999999999E-3</c:v>
                </c:pt>
                <c:pt idx="15950">
                  <c:v>2.2899999999999999E-3</c:v>
                </c:pt>
                <c:pt idx="15951">
                  <c:v>2.0200000000000001E-3</c:v>
                </c:pt>
                <c:pt idx="15952">
                  <c:v>1.8699999999999999E-3</c:v>
                </c:pt>
                <c:pt idx="15953">
                  <c:v>1.7099999999999999E-3</c:v>
                </c:pt>
                <c:pt idx="15954">
                  <c:v>1.66E-3</c:v>
                </c:pt>
                <c:pt idx="15955">
                  <c:v>1.5E-3</c:v>
                </c:pt>
                <c:pt idx="15956">
                  <c:v>1.4400000000000001E-3</c:v>
                </c:pt>
                <c:pt idx="15957">
                  <c:v>1.2899999999999999E-3</c:v>
                </c:pt>
                <c:pt idx="15958">
                  <c:v>1.1800000000000001E-3</c:v>
                </c:pt>
                <c:pt idx="15959">
                  <c:v>1.1800000000000001E-3</c:v>
                </c:pt>
                <c:pt idx="15960">
                  <c:v>1.1299999999999999E-3</c:v>
                </c:pt>
                <c:pt idx="15961">
                  <c:v>1.1299999999999999E-3</c:v>
                </c:pt>
                <c:pt idx="15962">
                  <c:v>1.1299999999999999E-3</c:v>
                </c:pt>
                <c:pt idx="15963">
                  <c:v>1.2899999999999999E-3</c:v>
                </c:pt>
                <c:pt idx="15964">
                  <c:v>1.23E-3</c:v>
                </c:pt>
                <c:pt idx="15965">
                  <c:v>1.39E-3</c:v>
                </c:pt>
                <c:pt idx="15966">
                  <c:v>1.39E-3</c:v>
                </c:pt>
                <c:pt idx="15967">
                  <c:v>1.66E-3</c:v>
                </c:pt>
                <c:pt idx="15968">
                  <c:v>1.66E-3</c:v>
                </c:pt>
                <c:pt idx="15969">
                  <c:v>1.8699999999999999E-3</c:v>
                </c:pt>
                <c:pt idx="15970">
                  <c:v>1.97E-3</c:v>
                </c:pt>
                <c:pt idx="15971">
                  <c:v>2.1299999999999999E-3</c:v>
                </c:pt>
                <c:pt idx="15972">
                  <c:v>2.3400000000000001E-3</c:v>
                </c:pt>
                <c:pt idx="15973">
                  <c:v>2.5000000000000001E-3</c:v>
                </c:pt>
                <c:pt idx="15974">
                  <c:v>2.66E-3</c:v>
                </c:pt>
                <c:pt idx="15975">
                  <c:v>2.81E-3</c:v>
                </c:pt>
                <c:pt idx="15976">
                  <c:v>3.0300000000000001E-3</c:v>
                </c:pt>
                <c:pt idx="15977">
                  <c:v>3.2399999999999998E-3</c:v>
                </c:pt>
                <c:pt idx="15978">
                  <c:v>3.4499999999999999E-3</c:v>
                </c:pt>
                <c:pt idx="15979">
                  <c:v>3.6099999999999999E-3</c:v>
                </c:pt>
                <c:pt idx="15980">
                  <c:v>3.8700000000000002E-3</c:v>
                </c:pt>
                <c:pt idx="15981">
                  <c:v>4.0299999999999997E-3</c:v>
                </c:pt>
                <c:pt idx="15982">
                  <c:v>4.2900000000000004E-3</c:v>
                </c:pt>
                <c:pt idx="15983">
                  <c:v>4.45E-3</c:v>
                </c:pt>
                <c:pt idx="15984">
                  <c:v>4.5500000000000002E-3</c:v>
                </c:pt>
              </c:numCache>
            </c:numRef>
          </c:yVal>
          <c:smooth val="1"/>
        </c:ser>
        <c:ser>
          <c:idx val="1"/>
          <c:order val="1"/>
          <c:marker>
            <c:symbol val="none"/>
          </c:marker>
          <c:xVal>
            <c:numRef>
              <c:f>'T961'!$A$1:$A$15985</c:f>
              <c:numCache>
                <c:formatCode>0.00E+00</c:formatCode>
                <c:ptCount val="15985"/>
                <c:pt idx="0">
                  <c:v>-3.0827500000000003E-8</c:v>
                </c:pt>
                <c:pt idx="1">
                  <c:v>-3.0821299999999998E-8</c:v>
                </c:pt>
                <c:pt idx="2">
                  <c:v>-3.0815000000000002E-8</c:v>
                </c:pt>
                <c:pt idx="3">
                  <c:v>-3.0808799999999997E-8</c:v>
                </c:pt>
                <c:pt idx="4">
                  <c:v>-3.0802500000000001E-8</c:v>
                </c:pt>
                <c:pt idx="5">
                  <c:v>-3.0796300000000003E-8</c:v>
                </c:pt>
                <c:pt idx="6">
                  <c:v>-3.079E-8</c:v>
                </c:pt>
                <c:pt idx="7">
                  <c:v>-3.0783800000000002E-8</c:v>
                </c:pt>
                <c:pt idx="8">
                  <c:v>-3.0777499999999999E-8</c:v>
                </c:pt>
                <c:pt idx="9">
                  <c:v>-3.0771300000000001E-8</c:v>
                </c:pt>
                <c:pt idx="10">
                  <c:v>-3.0764999999999998E-8</c:v>
                </c:pt>
                <c:pt idx="11">
                  <c:v>-3.07588E-8</c:v>
                </c:pt>
                <c:pt idx="12">
                  <c:v>-3.0752499999999997E-8</c:v>
                </c:pt>
                <c:pt idx="13">
                  <c:v>-3.0746299999999999E-8</c:v>
                </c:pt>
                <c:pt idx="14">
                  <c:v>-3.0740000000000003E-8</c:v>
                </c:pt>
                <c:pt idx="15">
                  <c:v>-3.0733799999999998E-8</c:v>
                </c:pt>
                <c:pt idx="16">
                  <c:v>-3.0727500000000002E-8</c:v>
                </c:pt>
                <c:pt idx="17">
                  <c:v>-3.0721299999999997E-8</c:v>
                </c:pt>
                <c:pt idx="18">
                  <c:v>-3.0715000000000001E-8</c:v>
                </c:pt>
                <c:pt idx="19">
                  <c:v>-3.0708800000000003E-8</c:v>
                </c:pt>
                <c:pt idx="20">
                  <c:v>-3.07025E-8</c:v>
                </c:pt>
                <c:pt idx="21">
                  <c:v>-3.0696300000000002E-8</c:v>
                </c:pt>
                <c:pt idx="22">
                  <c:v>-3.0689999999999999E-8</c:v>
                </c:pt>
                <c:pt idx="23">
                  <c:v>-3.0683800000000001E-8</c:v>
                </c:pt>
                <c:pt idx="24">
                  <c:v>-3.0677499999999998E-8</c:v>
                </c:pt>
                <c:pt idx="25">
                  <c:v>-3.06713E-8</c:v>
                </c:pt>
                <c:pt idx="26">
                  <c:v>-3.0664999999999997E-8</c:v>
                </c:pt>
                <c:pt idx="27">
                  <c:v>-3.0658799999999999E-8</c:v>
                </c:pt>
                <c:pt idx="28">
                  <c:v>-3.0652500000000003E-8</c:v>
                </c:pt>
                <c:pt idx="29">
                  <c:v>-3.0646299999999998E-8</c:v>
                </c:pt>
                <c:pt idx="30">
                  <c:v>-3.0640000000000002E-8</c:v>
                </c:pt>
                <c:pt idx="31">
                  <c:v>-3.0633799999999997E-8</c:v>
                </c:pt>
                <c:pt idx="32">
                  <c:v>-3.0627500000000001E-8</c:v>
                </c:pt>
                <c:pt idx="33">
                  <c:v>-3.0621300000000003E-8</c:v>
                </c:pt>
                <c:pt idx="34">
                  <c:v>-3.0615E-8</c:v>
                </c:pt>
                <c:pt idx="35">
                  <c:v>-3.0608800000000002E-8</c:v>
                </c:pt>
                <c:pt idx="36">
                  <c:v>-3.0602499999999999E-8</c:v>
                </c:pt>
                <c:pt idx="37">
                  <c:v>-3.0596300000000001E-8</c:v>
                </c:pt>
                <c:pt idx="38">
                  <c:v>-3.0589999999999998E-8</c:v>
                </c:pt>
                <c:pt idx="39">
                  <c:v>-3.05838E-8</c:v>
                </c:pt>
                <c:pt idx="40">
                  <c:v>-3.0577499999999997E-8</c:v>
                </c:pt>
                <c:pt idx="41">
                  <c:v>-3.0571299999999999E-8</c:v>
                </c:pt>
                <c:pt idx="42">
                  <c:v>-3.0565000000000003E-8</c:v>
                </c:pt>
                <c:pt idx="43">
                  <c:v>-3.0558799999999998E-8</c:v>
                </c:pt>
                <c:pt idx="44">
                  <c:v>-3.0552500000000002E-8</c:v>
                </c:pt>
                <c:pt idx="45">
                  <c:v>-3.0546299999999997E-8</c:v>
                </c:pt>
                <c:pt idx="46">
                  <c:v>-3.0540000000000001E-8</c:v>
                </c:pt>
                <c:pt idx="47">
                  <c:v>-3.0533800000000003E-8</c:v>
                </c:pt>
                <c:pt idx="48">
                  <c:v>-3.05275E-8</c:v>
                </c:pt>
                <c:pt idx="49">
                  <c:v>-3.0521300000000002E-8</c:v>
                </c:pt>
                <c:pt idx="50">
                  <c:v>-3.0514999999999999E-8</c:v>
                </c:pt>
                <c:pt idx="51">
                  <c:v>-3.0508800000000001E-8</c:v>
                </c:pt>
                <c:pt idx="52">
                  <c:v>-3.0502499999999998E-8</c:v>
                </c:pt>
                <c:pt idx="53">
                  <c:v>-3.04963E-8</c:v>
                </c:pt>
                <c:pt idx="54">
                  <c:v>-3.0489999999999997E-8</c:v>
                </c:pt>
                <c:pt idx="55">
                  <c:v>-3.0483799999999999E-8</c:v>
                </c:pt>
                <c:pt idx="56">
                  <c:v>-3.0477500000000003E-8</c:v>
                </c:pt>
                <c:pt idx="57">
                  <c:v>-3.0471299999999998E-8</c:v>
                </c:pt>
                <c:pt idx="58">
                  <c:v>-3.0465000000000002E-8</c:v>
                </c:pt>
                <c:pt idx="59">
                  <c:v>-3.0458799999999997E-8</c:v>
                </c:pt>
                <c:pt idx="60">
                  <c:v>-3.0452500000000001E-8</c:v>
                </c:pt>
                <c:pt idx="61">
                  <c:v>-3.0446300000000003E-8</c:v>
                </c:pt>
                <c:pt idx="62">
                  <c:v>-3.044E-8</c:v>
                </c:pt>
                <c:pt idx="63">
                  <c:v>-3.0433800000000002E-8</c:v>
                </c:pt>
                <c:pt idx="64">
                  <c:v>-3.0427499999999999E-8</c:v>
                </c:pt>
                <c:pt idx="65">
                  <c:v>-3.0421300000000001E-8</c:v>
                </c:pt>
                <c:pt idx="66">
                  <c:v>-3.0414999999999998E-8</c:v>
                </c:pt>
                <c:pt idx="67">
                  <c:v>-3.04088E-8</c:v>
                </c:pt>
                <c:pt idx="68">
                  <c:v>-3.0402499999999997E-8</c:v>
                </c:pt>
                <c:pt idx="69">
                  <c:v>-3.0396299999999999E-8</c:v>
                </c:pt>
                <c:pt idx="70">
                  <c:v>-3.0390000000000003E-8</c:v>
                </c:pt>
                <c:pt idx="71">
                  <c:v>-3.0383799999999998E-8</c:v>
                </c:pt>
                <c:pt idx="72">
                  <c:v>-3.0377500000000002E-8</c:v>
                </c:pt>
                <c:pt idx="73">
                  <c:v>-3.0371299999999997E-8</c:v>
                </c:pt>
                <c:pt idx="74">
                  <c:v>-3.0365000000000001E-8</c:v>
                </c:pt>
                <c:pt idx="75">
                  <c:v>-3.0358800000000003E-8</c:v>
                </c:pt>
                <c:pt idx="76">
                  <c:v>-3.03525E-8</c:v>
                </c:pt>
                <c:pt idx="77">
                  <c:v>-3.0346300000000002E-8</c:v>
                </c:pt>
                <c:pt idx="78">
                  <c:v>-3.0339999999999999E-8</c:v>
                </c:pt>
                <c:pt idx="79">
                  <c:v>-3.0333800000000001E-8</c:v>
                </c:pt>
                <c:pt idx="80">
                  <c:v>-3.0327499999999998E-8</c:v>
                </c:pt>
                <c:pt idx="81">
                  <c:v>-3.03213E-8</c:v>
                </c:pt>
                <c:pt idx="82">
                  <c:v>-3.0314999999999997E-8</c:v>
                </c:pt>
                <c:pt idx="83">
                  <c:v>-3.0308799999999999E-8</c:v>
                </c:pt>
                <c:pt idx="84">
                  <c:v>-3.0302500000000003E-8</c:v>
                </c:pt>
                <c:pt idx="85">
                  <c:v>-3.0296299999999998E-8</c:v>
                </c:pt>
                <c:pt idx="86">
                  <c:v>-3.0290000000000002E-8</c:v>
                </c:pt>
                <c:pt idx="87">
                  <c:v>-3.0283799999999998E-8</c:v>
                </c:pt>
                <c:pt idx="88">
                  <c:v>-3.0277500000000001E-8</c:v>
                </c:pt>
                <c:pt idx="89">
                  <c:v>-3.0271300000000003E-8</c:v>
                </c:pt>
                <c:pt idx="90">
                  <c:v>-3.0265E-8</c:v>
                </c:pt>
                <c:pt idx="91">
                  <c:v>-3.0258800000000002E-8</c:v>
                </c:pt>
                <c:pt idx="92">
                  <c:v>-3.0252499999999999E-8</c:v>
                </c:pt>
                <c:pt idx="93">
                  <c:v>-3.0246300000000001E-8</c:v>
                </c:pt>
                <c:pt idx="94">
                  <c:v>-3.0239999999999998E-8</c:v>
                </c:pt>
                <c:pt idx="95">
                  <c:v>-3.02338E-8</c:v>
                </c:pt>
                <c:pt idx="96">
                  <c:v>-3.0227499999999997E-8</c:v>
                </c:pt>
                <c:pt idx="97">
                  <c:v>-3.0221299999999999E-8</c:v>
                </c:pt>
                <c:pt idx="98">
                  <c:v>-3.0215000000000003E-8</c:v>
                </c:pt>
                <c:pt idx="99">
                  <c:v>-3.0208799999999999E-8</c:v>
                </c:pt>
                <c:pt idx="100">
                  <c:v>-3.0202500000000002E-8</c:v>
                </c:pt>
                <c:pt idx="101">
                  <c:v>-3.0196299999999998E-8</c:v>
                </c:pt>
                <c:pt idx="102">
                  <c:v>-3.0190000000000001E-8</c:v>
                </c:pt>
                <c:pt idx="103">
                  <c:v>-3.0183800000000003E-8</c:v>
                </c:pt>
                <c:pt idx="104">
                  <c:v>-3.01775E-8</c:v>
                </c:pt>
                <c:pt idx="105">
                  <c:v>-3.0171300000000002E-8</c:v>
                </c:pt>
                <c:pt idx="106">
                  <c:v>-3.0164999999999999E-8</c:v>
                </c:pt>
                <c:pt idx="107">
                  <c:v>-3.0158800000000001E-8</c:v>
                </c:pt>
                <c:pt idx="108">
                  <c:v>-3.0152499999999998E-8</c:v>
                </c:pt>
                <c:pt idx="109">
                  <c:v>-3.01463E-8</c:v>
                </c:pt>
                <c:pt idx="110">
                  <c:v>-3.0139999999999997E-8</c:v>
                </c:pt>
                <c:pt idx="111">
                  <c:v>-3.0133799999999999E-8</c:v>
                </c:pt>
                <c:pt idx="112">
                  <c:v>-3.0127500000000003E-8</c:v>
                </c:pt>
                <c:pt idx="113">
                  <c:v>-3.0121299999999999E-8</c:v>
                </c:pt>
                <c:pt idx="114">
                  <c:v>-3.0115000000000002E-8</c:v>
                </c:pt>
                <c:pt idx="115">
                  <c:v>-3.0108799999999998E-8</c:v>
                </c:pt>
                <c:pt idx="116">
                  <c:v>-3.0102500000000001E-8</c:v>
                </c:pt>
                <c:pt idx="117">
                  <c:v>-3.0096300000000003E-8</c:v>
                </c:pt>
                <c:pt idx="118">
                  <c:v>-3.009E-8</c:v>
                </c:pt>
                <c:pt idx="119">
                  <c:v>-3.0083800000000002E-8</c:v>
                </c:pt>
                <c:pt idx="120">
                  <c:v>-3.0077499999999999E-8</c:v>
                </c:pt>
                <c:pt idx="121">
                  <c:v>-3.0071300000000001E-8</c:v>
                </c:pt>
                <c:pt idx="122">
                  <c:v>-3.0064999999999998E-8</c:v>
                </c:pt>
                <c:pt idx="123">
                  <c:v>-3.00588E-8</c:v>
                </c:pt>
                <c:pt idx="124">
                  <c:v>-3.0052499999999997E-8</c:v>
                </c:pt>
                <c:pt idx="125">
                  <c:v>-3.00463E-8</c:v>
                </c:pt>
                <c:pt idx="126">
                  <c:v>-3.0040000000000003E-8</c:v>
                </c:pt>
                <c:pt idx="127">
                  <c:v>-3.0033799999999999E-8</c:v>
                </c:pt>
                <c:pt idx="128">
                  <c:v>-3.0027500000000002E-8</c:v>
                </c:pt>
                <c:pt idx="129">
                  <c:v>-3.0021299999999998E-8</c:v>
                </c:pt>
                <c:pt idx="130">
                  <c:v>-3.0015000000000001E-8</c:v>
                </c:pt>
                <c:pt idx="131">
                  <c:v>-3.0008799999999997E-8</c:v>
                </c:pt>
                <c:pt idx="132">
                  <c:v>-3.00025E-8</c:v>
                </c:pt>
                <c:pt idx="133">
                  <c:v>-2.9996300000000002E-8</c:v>
                </c:pt>
                <c:pt idx="134">
                  <c:v>-2.9989999999999999E-8</c:v>
                </c:pt>
                <c:pt idx="135">
                  <c:v>-2.9983800000000001E-8</c:v>
                </c:pt>
                <c:pt idx="136">
                  <c:v>-2.9977499999999998E-8</c:v>
                </c:pt>
                <c:pt idx="137">
                  <c:v>-2.9971300000000001E-8</c:v>
                </c:pt>
                <c:pt idx="138">
                  <c:v>-2.9964999999999997E-8</c:v>
                </c:pt>
                <c:pt idx="139">
                  <c:v>-2.99588E-8</c:v>
                </c:pt>
                <c:pt idx="140">
                  <c:v>-2.9952500000000003E-8</c:v>
                </c:pt>
                <c:pt idx="141">
                  <c:v>-2.9946299999999999E-8</c:v>
                </c:pt>
                <c:pt idx="142">
                  <c:v>-2.9940000000000002E-8</c:v>
                </c:pt>
                <c:pt idx="143">
                  <c:v>-2.9933799999999998E-8</c:v>
                </c:pt>
                <c:pt idx="144">
                  <c:v>-2.9927500000000001E-8</c:v>
                </c:pt>
                <c:pt idx="145">
                  <c:v>-2.9921299999999997E-8</c:v>
                </c:pt>
                <c:pt idx="146">
                  <c:v>-2.9915E-8</c:v>
                </c:pt>
                <c:pt idx="147">
                  <c:v>-2.9908800000000002E-8</c:v>
                </c:pt>
                <c:pt idx="148">
                  <c:v>-2.9902499999999999E-8</c:v>
                </c:pt>
                <c:pt idx="149">
                  <c:v>-2.9896300000000001E-8</c:v>
                </c:pt>
                <c:pt idx="150">
                  <c:v>-2.9889999999999998E-8</c:v>
                </c:pt>
                <c:pt idx="151">
                  <c:v>-2.9883800000000001E-8</c:v>
                </c:pt>
                <c:pt idx="152">
                  <c:v>-2.9877499999999997E-8</c:v>
                </c:pt>
                <c:pt idx="153">
                  <c:v>-2.98713E-8</c:v>
                </c:pt>
                <c:pt idx="154">
                  <c:v>-2.9865000000000003E-8</c:v>
                </c:pt>
                <c:pt idx="155">
                  <c:v>-2.9858799999999999E-8</c:v>
                </c:pt>
                <c:pt idx="156">
                  <c:v>-2.9852500000000002E-8</c:v>
                </c:pt>
                <c:pt idx="157">
                  <c:v>-2.9846299999999998E-8</c:v>
                </c:pt>
                <c:pt idx="158">
                  <c:v>-2.9840000000000001E-8</c:v>
                </c:pt>
                <c:pt idx="159">
                  <c:v>-2.9833799999999997E-8</c:v>
                </c:pt>
                <c:pt idx="160">
                  <c:v>-2.98275E-8</c:v>
                </c:pt>
                <c:pt idx="161">
                  <c:v>-2.9821300000000002E-8</c:v>
                </c:pt>
                <c:pt idx="162">
                  <c:v>-2.9814999999999999E-8</c:v>
                </c:pt>
                <c:pt idx="163">
                  <c:v>-2.9808800000000002E-8</c:v>
                </c:pt>
                <c:pt idx="164">
                  <c:v>-2.9802499999999998E-8</c:v>
                </c:pt>
                <c:pt idx="165">
                  <c:v>-2.9796300000000001E-8</c:v>
                </c:pt>
                <c:pt idx="166">
                  <c:v>-2.9790000000000001E-8</c:v>
                </c:pt>
                <c:pt idx="167">
                  <c:v>-2.97838E-8</c:v>
                </c:pt>
                <c:pt idx="168">
                  <c:v>-2.97775E-8</c:v>
                </c:pt>
                <c:pt idx="169">
                  <c:v>-2.9771299999999999E-8</c:v>
                </c:pt>
                <c:pt idx="170">
                  <c:v>-2.9764999999999999E-8</c:v>
                </c:pt>
                <c:pt idx="171">
                  <c:v>-2.9758800000000001E-8</c:v>
                </c:pt>
                <c:pt idx="172">
                  <c:v>-2.9752500000000001E-8</c:v>
                </c:pt>
                <c:pt idx="173">
                  <c:v>-2.97463E-8</c:v>
                </c:pt>
                <c:pt idx="174">
                  <c:v>-2.974E-8</c:v>
                </c:pt>
                <c:pt idx="175">
                  <c:v>-2.9733799999999999E-8</c:v>
                </c:pt>
                <c:pt idx="176">
                  <c:v>-2.9727499999999999E-8</c:v>
                </c:pt>
                <c:pt idx="177">
                  <c:v>-2.9721300000000002E-8</c:v>
                </c:pt>
                <c:pt idx="178">
                  <c:v>-2.9714999999999998E-8</c:v>
                </c:pt>
                <c:pt idx="179">
                  <c:v>-2.9708800000000001E-8</c:v>
                </c:pt>
                <c:pt idx="180">
                  <c:v>-2.9702500000000001E-8</c:v>
                </c:pt>
                <c:pt idx="181">
                  <c:v>-2.96963E-8</c:v>
                </c:pt>
                <c:pt idx="182">
                  <c:v>-2.969E-8</c:v>
                </c:pt>
                <c:pt idx="183">
                  <c:v>-2.9683799999999999E-8</c:v>
                </c:pt>
                <c:pt idx="184">
                  <c:v>-2.9677499999999999E-8</c:v>
                </c:pt>
                <c:pt idx="185">
                  <c:v>-2.9671300000000001E-8</c:v>
                </c:pt>
                <c:pt idx="186">
                  <c:v>-2.9665000000000001E-8</c:v>
                </c:pt>
                <c:pt idx="187">
                  <c:v>-2.96588E-8</c:v>
                </c:pt>
                <c:pt idx="188">
                  <c:v>-2.96525E-8</c:v>
                </c:pt>
                <c:pt idx="189">
                  <c:v>-2.9646299999999999E-8</c:v>
                </c:pt>
                <c:pt idx="190">
                  <c:v>-2.9639999999999999E-8</c:v>
                </c:pt>
                <c:pt idx="191">
                  <c:v>-2.9633800000000002E-8</c:v>
                </c:pt>
                <c:pt idx="192">
                  <c:v>-2.9627499999999998E-8</c:v>
                </c:pt>
                <c:pt idx="193">
                  <c:v>-2.9621300000000001E-8</c:v>
                </c:pt>
                <c:pt idx="194">
                  <c:v>-2.9615000000000001E-8</c:v>
                </c:pt>
                <c:pt idx="195">
                  <c:v>-2.96088E-8</c:v>
                </c:pt>
                <c:pt idx="196">
                  <c:v>-2.96025E-8</c:v>
                </c:pt>
                <c:pt idx="197">
                  <c:v>-2.9596299999999999E-8</c:v>
                </c:pt>
                <c:pt idx="198">
                  <c:v>-2.9589999999999999E-8</c:v>
                </c:pt>
                <c:pt idx="199">
                  <c:v>-2.9583800000000001E-8</c:v>
                </c:pt>
                <c:pt idx="200">
                  <c:v>-2.9577500000000001E-8</c:v>
                </c:pt>
                <c:pt idx="201">
                  <c:v>-2.95713E-8</c:v>
                </c:pt>
                <c:pt idx="202">
                  <c:v>-2.9565E-8</c:v>
                </c:pt>
                <c:pt idx="203">
                  <c:v>-2.9558799999999999E-8</c:v>
                </c:pt>
                <c:pt idx="204">
                  <c:v>-2.9552499999999999E-8</c:v>
                </c:pt>
                <c:pt idx="205">
                  <c:v>-2.9546299999999998E-8</c:v>
                </c:pt>
                <c:pt idx="206">
                  <c:v>-2.9539999999999998E-8</c:v>
                </c:pt>
                <c:pt idx="207">
                  <c:v>-2.9533800000000001E-8</c:v>
                </c:pt>
                <c:pt idx="208">
                  <c:v>-2.9527500000000001E-8</c:v>
                </c:pt>
                <c:pt idx="209">
                  <c:v>-2.95213E-8</c:v>
                </c:pt>
                <c:pt idx="210">
                  <c:v>-2.9515E-8</c:v>
                </c:pt>
                <c:pt idx="211">
                  <c:v>-2.9508799999999999E-8</c:v>
                </c:pt>
                <c:pt idx="212">
                  <c:v>-2.9502499999999999E-8</c:v>
                </c:pt>
                <c:pt idx="213">
                  <c:v>-2.9496300000000001E-8</c:v>
                </c:pt>
                <c:pt idx="214">
                  <c:v>-2.9490000000000001E-8</c:v>
                </c:pt>
                <c:pt idx="215">
                  <c:v>-2.94838E-8</c:v>
                </c:pt>
                <c:pt idx="216">
                  <c:v>-2.94775E-8</c:v>
                </c:pt>
                <c:pt idx="217">
                  <c:v>-2.9471299999999999E-8</c:v>
                </c:pt>
                <c:pt idx="218">
                  <c:v>-2.9464999999999999E-8</c:v>
                </c:pt>
                <c:pt idx="219">
                  <c:v>-2.9458799999999998E-8</c:v>
                </c:pt>
                <c:pt idx="220">
                  <c:v>-2.9452499999999999E-8</c:v>
                </c:pt>
                <c:pt idx="221">
                  <c:v>-2.9446300000000001E-8</c:v>
                </c:pt>
                <c:pt idx="222">
                  <c:v>-2.9440000000000001E-8</c:v>
                </c:pt>
                <c:pt idx="223">
                  <c:v>-2.94338E-8</c:v>
                </c:pt>
                <c:pt idx="224">
                  <c:v>-2.94275E-8</c:v>
                </c:pt>
                <c:pt idx="225">
                  <c:v>-2.9421299999999999E-8</c:v>
                </c:pt>
                <c:pt idx="226">
                  <c:v>-2.9414999999999999E-8</c:v>
                </c:pt>
                <c:pt idx="227">
                  <c:v>-2.9408800000000001E-8</c:v>
                </c:pt>
                <c:pt idx="228">
                  <c:v>-2.9402500000000001E-8</c:v>
                </c:pt>
                <c:pt idx="229">
                  <c:v>-2.93963E-8</c:v>
                </c:pt>
                <c:pt idx="230">
                  <c:v>-2.939E-8</c:v>
                </c:pt>
                <c:pt idx="231">
                  <c:v>-2.9383799999999999E-8</c:v>
                </c:pt>
                <c:pt idx="232">
                  <c:v>-2.93775E-8</c:v>
                </c:pt>
                <c:pt idx="233">
                  <c:v>-2.9371299999999998E-8</c:v>
                </c:pt>
                <c:pt idx="234">
                  <c:v>-2.9364999999999999E-8</c:v>
                </c:pt>
                <c:pt idx="235">
                  <c:v>-2.9358800000000001E-8</c:v>
                </c:pt>
                <c:pt idx="236">
                  <c:v>-2.9352500000000001E-8</c:v>
                </c:pt>
                <c:pt idx="237">
                  <c:v>-2.93463E-8</c:v>
                </c:pt>
                <c:pt idx="238">
                  <c:v>-2.934E-8</c:v>
                </c:pt>
                <c:pt idx="239">
                  <c:v>-2.9333799999999999E-8</c:v>
                </c:pt>
                <c:pt idx="240">
                  <c:v>-2.9327499999999999E-8</c:v>
                </c:pt>
                <c:pt idx="241">
                  <c:v>-2.9321300000000001E-8</c:v>
                </c:pt>
                <c:pt idx="242">
                  <c:v>-2.9315000000000001E-8</c:v>
                </c:pt>
                <c:pt idx="243">
                  <c:v>-2.93088E-8</c:v>
                </c:pt>
                <c:pt idx="244">
                  <c:v>-2.9302500000000001E-8</c:v>
                </c:pt>
                <c:pt idx="245">
                  <c:v>-2.9296299999999999E-8</c:v>
                </c:pt>
                <c:pt idx="246">
                  <c:v>-2.929E-8</c:v>
                </c:pt>
                <c:pt idx="247">
                  <c:v>-2.9283799999999998E-8</c:v>
                </c:pt>
                <c:pt idx="248">
                  <c:v>-2.9277499999999999E-8</c:v>
                </c:pt>
                <c:pt idx="249">
                  <c:v>-2.9271300000000001E-8</c:v>
                </c:pt>
                <c:pt idx="250">
                  <c:v>-2.9265000000000001E-8</c:v>
                </c:pt>
                <c:pt idx="251">
                  <c:v>-2.92588E-8</c:v>
                </c:pt>
                <c:pt idx="252">
                  <c:v>-2.92525E-8</c:v>
                </c:pt>
                <c:pt idx="253">
                  <c:v>-2.9246299999999999E-8</c:v>
                </c:pt>
                <c:pt idx="254">
                  <c:v>-2.9239999999999999E-8</c:v>
                </c:pt>
                <c:pt idx="255">
                  <c:v>-2.9233800000000001E-8</c:v>
                </c:pt>
                <c:pt idx="256">
                  <c:v>-2.9227500000000001E-8</c:v>
                </c:pt>
                <c:pt idx="257">
                  <c:v>-2.92213E-8</c:v>
                </c:pt>
                <c:pt idx="258">
                  <c:v>-2.9215000000000001E-8</c:v>
                </c:pt>
                <c:pt idx="259">
                  <c:v>-2.9208799999999999E-8</c:v>
                </c:pt>
                <c:pt idx="260">
                  <c:v>-2.92025E-8</c:v>
                </c:pt>
                <c:pt idx="261">
                  <c:v>-2.9196299999999999E-8</c:v>
                </c:pt>
                <c:pt idx="262">
                  <c:v>-2.9189999999999999E-8</c:v>
                </c:pt>
                <c:pt idx="263">
                  <c:v>-2.9183800000000001E-8</c:v>
                </c:pt>
                <c:pt idx="264">
                  <c:v>-2.9177500000000001E-8</c:v>
                </c:pt>
                <c:pt idx="265">
                  <c:v>-2.91713E-8</c:v>
                </c:pt>
                <c:pt idx="266">
                  <c:v>-2.9165E-8</c:v>
                </c:pt>
                <c:pt idx="267">
                  <c:v>-2.9158799999999999E-8</c:v>
                </c:pt>
                <c:pt idx="268">
                  <c:v>-2.9152499999999999E-8</c:v>
                </c:pt>
                <c:pt idx="269">
                  <c:v>-2.9146300000000001E-8</c:v>
                </c:pt>
                <c:pt idx="270">
                  <c:v>-2.9140000000000002E-8</c:v>
                </c:pt>
                <c:pt idx="271">
                  <c:v>-2.91338E-8</c:v>
                </c:pt>
                <c:pt idx="272">
                  <c:v>-2.9127500000000001E-8</c:v>
                </c:pt>
                <c:pt idx="273">
                  <c:v>-2.91213E-8</c:v>
                </c:pt>
                <c:pt idx="274">
                  <c:v>-2.9115E-8</c:v>
                </c:pt>
                <c:pt idx="275">
                  <c:v>-2.9108799999999999E-8</c:v>
                </c:pt>
                <c:pt idx="276">
                  <c:v>-2.9102499999999999E-8</c:v>
                </c:pt>
                <c:pt idx="277">
                  <c:v>-2.9096300000000001E-8</c:v>
                </c:pt>
                <c:pt idx="278">
                  <c:v>-2.9090000000000001E-8</c:v>
                </c:pt>
                <c:pt idx="279">
                  <c:v>-2.90838E-8</c:v>
                </c:pt>
                <c:pt idx="280">
                  <c:v>-2.90775E-8</c:v>
                </c:pt>
                <c:pt idx="281">
                  <c:v>-2.9071299999999999E-8</c:v>
                </c:pt>
                <c:pt idx="282">
                  <c:v>-2.9064999999999999E-8</c:v>
                </c:pt>
                <c:pt idx="283">
                  <c:v>-2.9058800000000001E-8</c:v>
                </c:pt>
                <c:pt idx="284">
                  <c:v>-2.9052500000000002E-8</c:v>
                </c:pt>
                <c:pt idx="285">
                  <c:v>-2.90463E-8</c:v>
                </c:pt>
                <c:pt idx="286">
                  <c:v>-2.9040000000000001E-8</c:v>
                </c:pt>
                <c:pt idx="287">
                  <c:v>-2.90338E-8</c:v>
                </c:pt>
                <c:pt idx="288">
                  <c:v>-2.90275E-8</c:v>
                </c:pt>
                <c:pt idx="289">
                  <c:v>-2.9021299999999999E-8</c:v>
                </c:pt>
                <c:pt idx="290">
                  <c:v>-2.9014999999999999E-8</c:v>
                </c:pt>
                <c:pt idx="291">
                  <c:v>-2.9008800000000001E-8</c:v>
                </c:pt>
                <c:pt idx="292">
                  <c:v>-2.9002500000000001E-8</c:v>
                </c:pt>
                <c:pt idx="293">
                  <c:v>-2.89963E-8</c:v>
                </c:pt>
                <c:pt idx="294">
                  <c:v>-2.899E-8</c:v>
                </c:pt>
                <c:pt idx="295">
                  <c:v>-2.8983799999999999E-8</c:v>
                </c:pt>
                <c:pt idx="296">
                  <c:v>-2.8977499999999999E-8</c:v>
                </c:pt>
                <c:pt idx="297">
                  <c:v>-2.8971300000000001E-8</c:v>
                </c:pt>
                <c:pt idx="298">
                  <c:v>-2.8965000000000002E-8</c:v>
                </c:pt>
                <c:pt idx="299">
                  <c:v>-2.8958800000000001E-8</c:v>
                </c:pt>
                <c:pt idx="300">
                  <c:v>-2.8952500000000001E-8</c:v>
                </c:pt>
                <c:pt idx="301">
                  <c:v>-2.89463E-8</c:v>
                </c:pt>
                <c:pt idx="302">
                  <c:v>-2.894E-8</c:v>
                </c:pt>
                <c:pt idx="303">
                  <c:v>-2.8933799999999999E-8</c:v>
                </c:pt>
                <c:pt idx="304">
                  <c:v>-2.8927499999999999E-8</c:v>
                </c:pt>
                <c:pt idx="305">
                  <c:v>-2.8921300000000001E-8</c:v>
                </c:pt>
                <c:pt idx="306">
                  <c:v>-2.8915000000000001E-8</c:v>
                </c:pt>
                <c:pt idx="307">
                  <c:v>-2.89088E-8</c:v>
                </c:pt>
                <c:pt idx="308">
                  <c:v>-2.89025E-8</c:v>
                </c:pt>
                <c:pt idx="309">
                  <c:v>-2.8896299999999999E-8</c:v>
                </c:pt>
                <c:pt idx="310">
                  <c:v>-2.8889999999999999E-8</c:v>
                </c:pt>
                <c:pt idx="311">
                  <c:v>-2.8883800000000002E-8</c:v>
                </c:pt>
                <c:pt idx="312">
                  <c:v>-2.8877499999999998E-8</c:v>
                </c:pt>
                <c:pt idx="313">
                  <c:v>-2.8871300000000001E-8</c:v>
                </c:pt>
                <c:pt idx="314">
                  <c:v>-2.8865000000000001E-8</c:v>
                </c:pt>
                <c:pt idx="315">
                  <c:v>-2.88588E-8</c:v>
                </c:pt>
                <c:pt idx="316">
                  <c:v>-2.88525E-8</c:v>
                </c:pt>
                <c:pt idx="317">
                  <c:v>-2.8846299999999999E-8</c:v>
                </c:pt>
                <c:pt idx="318">
                  <c:v>-2.8839999999999999E-8</c:v>
                </c:pt>
                <c:pt idx="319">
                  <c:v>-2.8833800000000001E-8</c:v>
                </c:pt>
                <c:pt idx="320">
                  <c:v>-2.8827500000000001E-8</c:v>
                </c:pt>
                <c:pt idx="321">
                  <c:v>-2.88213E-8</c:v>
                </c:pt>
                <c:pt idx="322">
                  <c:v>-2.8815E-8</c:v>
                </c:pt>
                <c:pt idx="323">
                  <c:v>-2.8808799999999999E-8</c:v>
                </c:pt>
                <c:pt idx="324">
                  <c:v>-2.8802499999999999E-8</c:v>
                </c:pt>
                <c:pt idx="325">
                  <c:v>-2.8796300000000002E-8</c:v>
                </c:pt>
                <c:pt idx="326">
                  <c:v>-2.8789999999999998E-8</c:v>
                </c:pt>
                <c:pt idx="327">
                  <c:v>-2.8783800000000001E-8</c:v>
                </c:pt>
                <c:pt idx="328">
                  <c:v>-2.8777500000000001E-8</c:v>
                </c:pt>
                <c:pt idx="329">
                  <c:v>-2.87713E-8</c:v>
                </c:pt>
                <c:pt idx="330">
                  <c:v>-2.8765E-8</c:v>
                </c:pt>
                <c:pt idx="331">
                  <c:v>-2.8758799999999999E-8</c:v>
                </c:pt>
                <c:pt idx="332">
                  <c:v>-2.8752499999999999E-8</c:v>
                </c:pt>
                <c:pt idx="333">
                  <c:v>-2.8746300000000001E-8</c:v>
                </c:pt>
                <c:pt idx="334">
                  <c:v>-2.8740000000000001E-8</c:v>
                </c:pt>
                <c:pt idx="335">
                  <c:v>-2.87338E-8</c:v>
                </c:pt>
                <c:pt idx="336">
                  <c:v>-2.87275E-8</c:v>
                </c:pt>
                <c:pt idx="337">
                  <c:v>-2.8721299999999999E-8</c:v>
                </c:pt>
                <c:pt idx="338">
                  <c:v>-2.8714999999999999E-8</c:v>
                </c:pt>
                <c:pt idx="339">
                  <c:v>-2.8708800000000002E-8</c:v>
                </c:pt>
                <c:pt idx="340">
                  <c:v>-2.8702499999999998E-8</c:v>
                </c:pt>
                <c:pt idx="341">
                  <c:v>-2.8696300000000001E-8</c:v>
                </c:pt>
                <c:pt idx="342">
                  <c:v>-2.8690000000000001E-8</c:v>
                </c:pt>
                <c:pt idx="343">
                  <c:v>-2.86838E-8</c:v>
                </c:pt>
                <c:pt idx="344">
                  <c:v>-2.86775E-8</c:v>
                </c:pt>
                <c:pt idx="345">
                  <c:v>-2.8671299999999999E-8</c:v>
                </c:pt>
                <c:pt idx="346">
                  <c:v>-2.8664999999999999E-8</c:v>
                </c:pt>
                <c:pt idx="347">
                  <c:v>-2.8658800000000001E-8</c:v>
                </c:pt>
                <c:pt idx="348">
                  <c:v>-2.8652500000000001E-8</c:v>
                </c:pt>
                <c:pt idx="349">
                  <c:v>-2.86463E-8</c:v>
                </c:pt>
                <c:pt idx="350">
                  <c:v>-2.864E-8</c:v>
                </c:pt>
                <c:pt idx="351">
                  <c:v>-2.8633799999999999E-8</c:v>
                </c:pt>
                <c:pt idx="352">
                  <c:v>-2.8627499999999999E-8</c:v>
                </c:pt>
                <c:pt idx="353">
                  <c:v>-2.8621299999999998E-8</c:v>
                </c:pt>
                <c:pt idx="354">
                  <c:v>-2.8614999999999998E-8</c:v>
                </c:pt>
                <c:pt idx="355">
                  <c:v>-2.8608800000000001E-8</c:v>
                </c:pt>
                <c:pt idx="356">
                  <c:v>-2.8602500000000001E-8</c:v>
                </c:pt>
                <c:pt idx="357">
                  <c:v>-2.85963E-8</c:v>
                </c:pt>
                <c:pt idx="358">
                  <c:v>-2.859E-8</c:v>
                </c:pt>
                <c:pt idx="359">
                  <c:v>-2.8583799999999999E-8</c:v>
                </c:pt>
                <c:pt idx="360">
                  <c:v>-2.8577499999999999E-8</c:v>
                </c:pt>
                <c:pt idx="361">
                  <c:v>-2.8571300000000001E-8</c:v>
                </c:pt>
                <c:pt idx="362">
                  <c:v>-2.8565000000000001E-8</c:v>
                </c:pt>
                <c:pt idx="363">
                  <c:v>-2.85588E-8</c:v>
                </c:pt>
                <c:pt idx="364">
                  <c:v>-2.85525E-8</c:v>
                </c:pt>
                <c:pt idx="365">
                  <c:v>-2.8546299999999999E-8</c:v>
                </c:pt>
                <c:pt idx="366">
                  <c:v>-2.8539999999999999E-8</c:v>
                </c:pt>
                <c:pt idx="367">
                  <c:v>-2.8533799999999998E-8</c:v>
                </c:pt>
                <c:pt idx="368">
                  <c:v>-2.8527499999999999E-8</c:v>
                </c:pt>
                <c:pt idx="369">
                  <c:v>-2.8521300000000001E-8</c:v>
                </c:pt>
                <c:pt idx="370">
                  <c:v>-2.8515000000000001E-8</c:v>
                </c:pt>
                <c:pt idx="371">
                  <c:v>-2.85088E-8</c:v>
                </c:pt>
                <c:pt idx="372">
                  <c:v>-2.85025E-8</c:v>
                </c:pt>
                <c:pt idx="373">
                  <c:v>-2.8496299999999999E-8</c:v>
                </c:pt>
                <c:pt idx="374">
                  <c:v>-2.8489999999999999E-8</c:v>
                </c:pt>
                <c:pt idx="375">
                  <c:v>-2.8483800000000001E-8</c:v>
                </c:pt>
                <c:pt idx="376">
                  <c:v>-2.8477500000000001E-8</c:v>
                </c:pt>
                <c:pt idx="377">
                  <c:v>-2.84713E-8</c:v>
                </c:pt>
                <c:pt idx="378">
                  <c:v>-2.8465E-8</c:v>
                </c:pt>
                <c:pt idx="379">
                  <c:v>-2.8458799999999999E-8</c:v>
                </c:pt>
                <c:pt idx="380">
                  <c:v>-2.84525E-8</c:v>
                </c:pt>
                <c:pt idx="381">
                  <c:v>-2.8446299999999998E-8</c:v>
                </c:pt>
                <c:pt idx="382">
                  <c:v>-2.8439999999999999E-8</c:v>
                </c:pt>
                <c:pt idx="383">
                  <c:v>-2.8433800000000001E-8</c:v>
                </c:pt>
                <c:pt idx="384">
                  <c:v>-2.8427500000000001E-8</c:v>
                </c:pt>
                <c:pt idx="385">
                  <c:v>-2.84213E-8</c:v>
                </c:pt>
                <c:pt idx="386">
                  <c:v>-2.8415E-8</c:v>
                </c:pt>
                <c:pt idx="387">
                  <c:v>-2.8408799999999999E-8</c:v>
                </c:pt>
                <c:pt idx="388">
                  <c:v>-2.8402499999999999E-8</c:v>
                </c:pt>
                <c:pt idx="389">
                  <c:v>-2.8396300000000001E-8</c:v>
                </c:pt>
                <c:pt idx="390">
                  <c:v>-2.8390000000000001E-8</c:v>
                </c:pt>
                <c:pt idx="391">
                  <c:v>-2.83838E-8</c:v>
                </c:pt>
                <c:pt idx="392">
                  <c:v>-2.83775E-8</c:v>
                </c:pt>
                <c:pt idx="393">
                  <c:v>-2.8371299999999999E-8</c:v>
                </c:pt>
                <c:pt idx="394">
                  <c:v>-2.8365E-8</c:v>
                </c:pt>
                <c:pt idx="395">
                  <c:v>-2.8358799999999998E-8</c:v>
                </c:pt>
                <c:pt idx="396">
                  <c:v>-2.8352499999999999E-8</c:v>
                </c:pt>
                <c:pt idx="397">
                  <c:v>-2.8346300000000001E-8</c:v>
                </c:pt>
                <c:pt idx="398">
                  <c:v>-2.8340000000000001E-8</c:v>
                </c:pt>
                <c:pt idx="399">
                  <c:v>-2.83338E-8</c:v>
                </c:pt>
                <c:pt idx="400">
                  <c:v>-2.83275E-8</c:v>
                </c:pt>
                <c:pt idx="401">
                  <c:v>-2.8321299999999999E-8</c:v>
                </c:pt>
                <c:pt idx="402">
                  <c:v>-2.8314999999999999E-8</c:v>
                </c:pt>
                <c:pt idx="403">
                  <c:v>-2.8308800000000001E-8</c:v>
                </c:pt>
                <c:pt idx="404">
                  <c:v>-2.8302500000000001E-8</c:v>
                </c:pt>
                <c:pt idx="405">
                  <c:v>-2.82963E-8</c:v>
                </c:pt>
                <c:pt idx="406">
                  <c:v>-2.8290000000000001E-8</c:v>
                </c:pt>
                <c:pt idx="407">
                  <c:v>-2.8283799999999999E-8</c:v>
                </c:pt>
                <c:pt idx="408">
                  <c:v>-2.82775E-8</c:v>
                </c:pt>
                <c:pt idx="409">
                  <c:v>-2.8271299999999999E-8</c:v>
                </c:pt>
                <c:pt idx="410">
                  <c:v>-2.8264999999999999E-8</c:v>
                </c:pt>
                <c:pt idx="411">
                  <c:v>-2.8258800000000001E-8</c:v>
                </c:pt>
                <c:pt idx="412">
                  <c:v>-2.8252500000000001E-8</c:v>
                </c:pt>
                <c:pt idx="413">
                  <c:v>-2.82463E-8</c:v>
                </c:pt>
                <c:pt idx="414">
                  <c:v>-2.824E-8</c:v>
                </c:pt>
                <c:pt idx="415">
                  <c:v>-2.8233799999999999E-8</c:v>
                </c:pt>
                <c:pt idx="416">
                  <c:v>-2.8227499999999999E-8</c:v>
                </c:pt>
                <c:pt idx="417">
                  <c:v>-2.8221300000000001E-8</c:v>
                </c:pt>
                <c:pt idx="418">
                  <c:v>-2.8215000000000002E-8</c:v>
                </c:pt>
                <c:pt idx="419">
                  <c:v>-2.82088E-8</c:v>
                </c:pt>
                <c:pt idx="420">
                  <c:v>-2.8202500000000001E-8</c:v>
                </c:pt>
                <c:pt idx="421">
                  <c:v>-2.81963E-8</c:v>
                </c:pt>
                <c:pt idx="422">
                  <c:v>-2.819E-8</c:v>
                </c:pt>
                <c:pt idx="423">
                  <c:v>-2.8183799999999999E-8</c:v>
                </c:pt>
                <c:pt idx="424">
                  <c:v>-2.8177499999999999E-8</c:v>
                </c:pt>
                <c:pt idx="425">
                  <c:v>-2.8171300000000001E-8</c:v>
                </c:pt>
                <c:pt idx="426">
                  <c:v>-2.8165000000000001E-8</c:v>
                </c:pt>
                <c:pt idx="427">
                  <c:v>-2.81588E-8</c:v>
                </c:pt>
                <c:pt idx="428">
                  <c:v>-2.81525E-8</c:v>
                </c:pt>
                <c:pt idx="429">
                  <c:v>-2.8146299999999999E-8</c:v>
                </c:pt>
                <c:pt idx="430">
                  <c:v>-2.8139999999999999E-8</c:v>
                </c:pt>
                <c:pt idx="431">
                  <c:v>-2.8133800000000001E-8</c:v>
                </c:pt>
                <c:pt idx="432">
                  <c:v>-2.8127500000000002E-8</c:v>
                </c:pt>
                <c:pt idx="433">
                  <c:v>-2.81213E-8</c:v>
                </c:pt>
                <c:pt idx="434">
                  <c:v>-2.8115000000000001E-8</c:v>
                </c:pt>
                <c:pt idx="435">
                  <c:v>-2.81088E-8</c:v>
                </c:pt>
                <c:pt idx="436">
                  <c:v>-2.81025E-8</c:v>
                </c:pt>
                <c:pt idx="437">
                  <c:v>-2.8096299999999999E-8</c:v>
                </c:pt>
                <c:pt idx="438">
                  <c:v>-2.8089999999999999E-8</c:v>
                </c:pt>
                <c:pt idx="439">
                  <c:v>-2.8083800000000001E-8</c:v>
                </c:pt>
                <c:pt idx="440">
                  <c:v>-2.8077500000000001E-8</c:v>
                </c:pt>
                <c:pt idx="441">
                  <c:v>-2.80713E-8</c:v>
                </c:pt>
                <c:pt idx="442">
                  <c:v>-2.8065E-8</c:v>
                </c:pt>
                <c:pt idx="443">
                  <c:v>-2.8058799999999999E-8</c:v>
                </c:pt>
                <c:pt idx="444">
                  <c:v>-2.8052499999999999E-8</c:v>
                </c:pt>
                <c:pt idx="445">
                  <c:v>-2.8046300000000001E-8</c:v>
                </c:pt>
                <c:pt idx="446">
                  <c:v>-2.8040000000000002E-8</c:v>
                </c:pt>
                <c:pt idx="447">
                  <c:v>-2.8033800000000001E-8</c:v>
                </c:pt>
                <c:pt idx="448">
                  <c:v>-2.8027500000000001E-8</c:v>
                </c:pt>
                <c:pt idx="449">
                  <c:v>-2.80213E-8</c:v>
                </c:pt>
                <c:pt idx="450">
                  <c:v>-2.8015E-8</c:v>
                </c:pt>
                <c:pt idx="451">
                  <c:v>-2.8008799999999999E-8</c:v>
                </c:pt>
                <c:pt idx="452">
                  <c:v>-2.8002499999999999E-8</c:v>
                </c:pt>
                <c:pt idx="453">
                  <c:v>-2.7996300000000001E-8</c:v>
                </c:pt>
                <c:pt idx="454">
                  <c:v>-2.7990000000000001E-8</c:v>
                </c:pt>
                <c:pt idx="455">
                  <c:v>-2.79838E-8</c:v>
                </c:pt>
                <c:pt idx="456">
                  <c:v>-2.79775E-8</c:v>
                </c:pt>
                <c:pt idx="457">
                  <c:v>-2.7971299999999999E-8</c:v>
                </c:pt>
                <c:pt idx="458">
                  <c:v>-2.7964999999999999E-8</c:v>
                </c:pt>
                <c:pt idx="459">
                  <c:v>-2.7958800000000002E-8</c:v>
                </c:pt>
                <c:pt idx="460">
                  <c:v>-2.7952500000000002E-8</c:v>
                </c:pt>
                <c:pt idx="461">
                  <c:v>-2.7946300000000001E-8</c:v>
                </c:pt>
                <c:pt idx="462">
                  <c:v>-2.7940000000000001E-8</c:v>
                </c:pt>
                <c:pt idx="463">
                  <c:v>-2.79338E-8</c:v>
                </c:pt>
                <c:pt idx="464">
                  <c:v>-2.79275E-8</c:v>
                </c:pt>
                <c:pt idx="465">
                  <c:v>-2.7921299999999999E-8</c:v>
                </c:pt>
                <c:pt idx="466">
                  <c:v>-2.7914999999999999E-8</c:v>
                </c:pt>
                <c:pt idx="467">
                  <c:v>-2.7908800000000001E-8</c:v>
                </c:pt>
                <c:pt idx="468">
                  <c:v>-2.7902500000000001E-8</c:v>
                </c:pt>
                <c:pt idx="469">
                  <c:v>-2.78963E-8</c:v>
                </c:pt>
                <c:pt idx="470">
                  <c:v>-2.789E-8</c:v>
                </c:pt>
                <c:pt idx="471">
                  <c:v>-2.7883799999999999E-8</c:v>
                </c:pt>
                <c:pt idx="472">
                  <c:v>-2.7877499999999999E-8</c:v>
                </c:pt>
                <c:pt idx="473">
                  <c:v>-2.7871300000000002E-8</c:v>
                </c:pt>
                <c:pt idx="474">
                  <c:v>-2.7864999999999998E-8</c:v>
                </c:pt>
                <c:pt idx="475">
                  <c:v>-2.7858800000000001E-8</c:v>
                </c:pt>
                <c:pt idx="476">
                  <c:v>-2.7852500000000001E-8</c:v>
                </c:pt>
                <c:pt idx="477">
                  <c:v>-2.78463E-8</c:v>
                </c:pt>
                <c:pt idx="478">
                  <c:v>-2.784E-8</c:v>
                </c:pt>
                <c:pt idx="479">
                  <c:v>-2.7833799999999999E-8</c:v>
                </c:pt>
                <c:pt idx="480">
                  <c:v>-2.7827499999999999E-8</c:v>
                </c:pt>
                <c:pt idx="481">
                  <c:v>-2.7821300000000001E-8</c:v>
                </c:pt>
                <c:pt idx="482">
                  <c:v>-2.7815000000000001E-8</c:v>
                </c:pt>
                <c:pt idx="483">
                  <c:v>-2.78088E-8</c:v>
                </c:pt>
                <c:pt idx="484">
                  <c:v>-2.78025E-8</c:v>
                </c:pt>
                <c:pt idx="485">
                  <c:v>-2.7796299999999999E-8</c:v>
                </c:pt>
                <c:pt idx="486">
                  <c:v>-2.7789999999999999E-8</c:v>
                </c:pt>
                <c:pt idx="487">
                  <c:v>-2.7783800000000002E-8</c:v>
                </c:pt>
                <c:pt idx="488">
                  <c:v>-2.7777499999999998E-8</c:v>
                </c:pt>
                <c:pt idx="489">
                  <c:v>-2.7771300000000001E-8</c:v>
                </c:pt>
                <c:pt idx="490">
                  <c:v>-2.7765000000000001E-8</c:v>
                </c:pt>
                <c:pt idx="491">
                  <c:v>-2.77588E-8</c:v>
                </c:pt>
                <c:pt idx="492">
                  <c:v>-2.77525E-8</c:v>
                </c:pt>
                <c:pt idx="493">
                  <c:v>-2.7746299999999999E-8</c:v>
                </c:pt>
                <c:pt idx="494">
                  <c:v>-2.7739999999999999E-8</c:v>
                </c:pt>
                <c:pt idx="495">
                  <c:v>-2.7733800000000001E-8</c:v>
                </c:pt>
                <c:pt idx="496">
                  <c:v>-2.7727500000000001E-8</c:v>
                </c:pt>
                <c:pt idx="497">
                  <c:v>-2.77213E-8</c:v>
                </c:pt>
                <c:pt idx="498">
                  <c:v>-2.7715E-8</c:v>
                </c:pt>
                <c:pt idx="499">
                  <c:v>-2.7708799999999999E-8</c:v>
                </c:pt>
                <c:pt idx="500">
                  <c:v>-2.7702499999999999E-8</c:v>
                </c:pt>
                <c:pt idx="501">
                  <c:v>-2.7696300000000002E-8</c:v>
                </c:pt>
                <c:pt idx="502">
                  <c:v>-2.7689999999999998E-8</c:v>
                </c:pt>
                <c:pt idx="503">
                  <c:v>-2.7683800000000001E-8</c:v>
                </c:pt>
                <c:pt idx="504">
                  <c:v>-2.7677500000000001E-8</c:v>
                </c:pt>
                <c:pt idx="505">
                  <c:v>-2.76713E-8</c:v>
                </c:pt>
                <c:pt idx="506">
                  <c:v>-2.7665E-8</c:v>
                </c:pt>
                <c:pt idx="507">
                  <c:v>-2.7658799999999999E-8</c:v>
                </c:pt>
                <c:pt idx="508">
                  <c:v>-2.7652499999999999E-8</c:v>
                </c:pt>
                <c:pt idx="509">
                  <c:v>-2.7646300000000001E-8</c:v>
                </c:pt>
                <c:pt idx="510">
                  <c:v>-2.7640000000000001E-8</c:v>
                </c:pt>
                <c:pt idx="511">
                  <c:v>-2.76338E-8</c:v>
                </c:pt>
                <c:pt idx="512">
                  <c:v>-2.76275E-8</c:v>
                </c:pt>
                <c:pt idx="513">
                  <c:v>-2.7621299999999999E-8</c:v>
                </c:pt>
                <c:pt idx="514">
                  <c:v>-2.7614999999999999E-8</c:v>
                </c:pt>
                <c:pt idx="515">
                  <c:v>-2.7608799999999998E-8</c:v>
                </c:pt>
                <c:pt idx="516">
                  <c:v>-2.7602499999999999E-8</c:v>
                </c:pt>
                <c:pt idx="517">
                  <c:v>-2.7596300000000001E-8</c:v>
                </c:pt>
                <c:pt idx="518">
                  <c:v>-2.7590000000000001E-8</c:v>
                </c:pt>
                <c:pt idx="519">
                  <c:v>-2.75838E-8</c:v>
                </c:pt>
                <c:pt idx="520">
                  <c:v>-2.75775E-8</c:v>
                </c:pt>
                <c:pt idx="521">
                  <c:v>-2.7571299999999999E-8</c:v>
                </c:pt>
                <c:pt idx="522">
                  <c:v>-2.7564999999999999E-8</c:v>
                </c:pt>
                <c:pt idx="523">
                  <c:v>-2.7558800000000001E-8</c:v>
                </c:pt>
                <c:pt idx="524">
                  <c:v>-2.7552500000000001E-8</c:v>
                </c:pt>
                <c:pt idx="525">
                  <c:v>-2.75463E-8</c:v>
                </c:pt>
                <c:pt idx="526">
                  <c:v>-2.754E-8</c:v>
                </c:pt>
                <c:pt idx="527">
                  <c:v>-2.7533799999999999E-8</c:v>
                </c:pt>
                <c:pt idx="528">
                  <c:v>-2.7527499999999999E-8</c:v>
                </c:pt>
                <c:pt idx="529">
                  <c:v>-2.7521299999999998E-8</c:v>
                </c:pt>
                <c:pt idx="530">
                  <c:v>-2.7514999999999999E-8</c:v>
                </c:pt>
                <c:pt idx="531">
                  <c:v>-2.7508800000000001E-8</c:v>
                </c:pt>
                <c:pt idx="532">
                  <c:v>-2.7502500000000001E-8</c:v>
                </c:pt>
                <c:pt idx="533">
                  <c:v>-2.74963E-8</c:v>
                </c:pt>
                <c:pt idx="534">
                  <c:v>-2.749E-8</c:v>
                </c:pt>
                <c:pt idx="535">
                  <c:v>-2.7483799999999999E-8</c:v>
                </c:pt>
                <c:pt idx="536">
                  <c:v>-2.7477499999999999E-8</c:v>
                </c:pt>
                <c:pt idx="537">
                  <c:v>-2.7471300000000001E-8</c:v>
                </c:pt>
                <c:pt idx="538">
                  <c:v>-2.7465000000000001E-8</c:v>
                </c:pt>
                <c:pt idx="539">
                  <c:v>-2.74588E-8</c:v>
                </c:pt>
                <c:pt idx="540">
                  <c:v>-2.74525E-8</c:v>
                </c:pt>
                <c:pt idx="541">
                  <c:v>-2.7446299999999999E-8</c:v>
                </c:pt>
                <c:pt idx="542">
                  <c:v>-2.744E-8</c:v>
                </c:pt>
                <c:pt idx="543">
                  <c:v>-2.7433799999999998E-8</c:v>
                </c:pt>
                <c:pt idx="544">
                  <c:v>-2.7427499999999999E-8</c:v>
                </c:pt>
                <c:pt idx="545">
                  <c:v>-2.7421300000000001E-8</c:v>
                </c:pt>
                <c:pt idx="546">
                  <c:v>-2.7415000000000001E-8</c:v>
                </c:pt>
                <c:pt idx="547">
                  <c:v>-2.74088E-8</c:v>
                </c:pt>
                <c:pt idx="548">
                  <c:v>-2.74025E-8</c:v>
                </c:pt>
                <c:pt idx="549">
                  <c:v>-2.7396299999999999E-8</c:v>
                </c:pt>
                <c:pt idx="550">
                  <c:v>-2.7389999999999999E-8</c:v>
                </c:pt>
                <c:pt idx="551">
                  <c:v>-2.7383800000000001E-8</c:v>
                </c:pt>
                <c:pt idx="552">
                  <c:v>-2.7377500000000001E-8</c:v>
                </c:pt>
                <c:pt idx="553">
                  <c:v>-2.73713E-8</c:v>
                </c:pt>
                <c:pt idx="554">
                  <c:v>-2.7365000000000001E-8</c:v>
                </c:pt>
                <c:pt idx="555">
                  <c:v>-2.7358799999999999E-8</c:v>
                </c:pt>
                <c:pt idx="556">
                  <c:v>-2.73525E-8</c:v>
                </c:pt>
                <c:pt idx="557">
                  <c:v>-2.7346299999999999E-8</c:v>
                </c:pt>
                <c:pt idx="558">
                  <c:v>-2.7339999999999999E-8</c:v>
                </c:pt>
                <c:pt idx="559">
                  <c:v>-2.7333800000000001E-8</c:v>
                </c:pt>
                <c:pt idx="560">
                  <c:v>-2.7327500000000001E-8</c:v>
                </c:pt>
                <c:pt idx="561">
                  <c:v>-2.73213E-8</c:v>
                </c:pt>
                <c:pt idx="562">
                  <c:v>-2.7315E-8</c:v>
                </c:pt>
                <c:pt idx="563">
                  <c:v>-2.7308799999999999E-8</c:v>
                </c:pt>
                <c:pt idx="564">
                  <c:v>-2.7302499999999999E-8</c:v>
                </c:pt>
                <c:pt idx="565">
                  <c:v>-2.7296300000000001E-8</c:v>
                </c:pt>
                <c:pt idx="566">
                  <c:v>-2.7290000000000002E-8</c:v>
                </c:pt>
                <c:pt idx="567">
                  <c:v>-2.72838E-8</c:v>
                </c:pt>
                <c:pt idx="568">
                  <c:v>-2.7277500000000001E-8</c:v>
                </c:pt>
                <c:pt idx="569">
                  <c:v>-2.7271299999999999E-8</c:v>
                </c:pt>
                <c:pt idx="570">
                  <c:v>-2.7265E-8</c:v>
                </c:pt>
                <c:pt idx="571">
                  <c:v>-2.7258799999999999E-8</c:v>
                </c:pt>
                <c:pt idx="572">
                  <c:v>-2.7252499999999999E-8</c:v>
                </c:pt>
                <c:pt idx="573">
                  <c:v>-2.7246300000000001E-8</c:v>
                </c:pt>
                <c:pt idx="574">
                  <c:v>-2.7240000000000001E-8</c:v>
                </c:pt>
                <c:pt idx="575">
                  <c:v>-2.72338E-8</c:v>
                </c:pt>
                <c:pt idx="576">
                  <c:v>-2.72275E-8</c:v>
                </c:pt>
                <c:pt idx="577">
                  <c:v>-2.7221299999999999E-8</c:v>
                </c:pt>
                <c:pt idx="578">
                  <c:v>-2.7214999999999999E-8</c:v>
                </c:pt>
                <c:pt idx="579">
                  <c:v>-2.7208800000000001E-8</c:v>
                </c:pt>
                <c:pt idx="580">
                  <c:v>-2.7202500000000002E-8</c:v>
                </c:pt>
                <c:pt idx="581">
                  <c:v>-2.71963E-8</c:v>
                </c:pt>
                <c:pt idx="582">
                  <c:v>-2.7190000000000001E-8</c:v>
                </c:pt>
                <c:pt idx="583">
                  <c:v>-2.71838E-8</c:v>
                </c:pt>
                <c:pt idx="584">
                  <c:v>-2.71775E-8</c:v>
                </c:pt>
                <c:pt idx="585">
                  <c:v>-2.7171299999999999E-8</c:v>
                </c:pt>
                <c:pt idx="586">
                  <c:v>-2.7164999999999999E-8</c:v>
                </c:pt>
                <c:pt idx="587">
                  <c:v>-2.7158800000000001E-8</c:v>
                </c:pt>
                <c:pt idx="588">
                  <c:v>-2.7152500000000001E-8</c:v>
                </c:pt>
                <c:pt idx="589">
                  <c:v>-2.71463E-8</c:v>
                </c:pt>
                <c:pt idx="590">
                  <c:v>-2.714E-8</c:v>
                </c:pt>
                <c:pt idx="591">
                  <c:v>-2.7133799999999999E-8</c:v>
                </c:pt>
                <c:pt idx="592">
                  <c:v>-2.7127499999999999E-8</c:v>
                </c:pt>
                <c:pt idx="593">
                  <c:v>-2.7121300000000001E-8</c:v>
                </c:pt>
                <c:pt idx="594">
                  <c:v>-2.7115000000000002E-8</c:v>
                </c:pt>
                <c:pt idx="595">
                  <c:v>-2.7108800000000001E-8</c:v>
                </c:pt>
                <c:pt idx="596">
                  <c:v>-2.7102500000000001E-8</c:v>
                </c:pt>
                <c:pt idx="597">
                  <c:v>-2.70963E-8</c:v>
                </c:pt>
                <c:pt idx="598">
                  <c:v>-2.709E-8</c:v>
                </c:pt>
                <c:pt idx="599">
                  <c:v>-2.7083799999999999E-8</c:v>
                </c:pt>
                <c:pt idx="600">
                  <c:v>-2.7077499999999999E-8</c:v>
                </c:pt>
                <c:pt idx="601">
                  <c:v>-2.7071300000000001E-8</c:v>
                </c:pt>
                <c:pt idx="602">
                  <c:v>-2.7065000000000001E-8</c:v>
                </c:pt>
                <c:pt idx="603">
                  <c:v>-2.70588E-8</c:v>
                </c:pt>
                <c:pt idx="604">
                  <c:v>-2.70525E-8</c:v>
                </c:pt>
                <c:pt idx="605">
                  <c:v>-2.7046299999999999E-8</c:v>
                </c:pt>
                <c:pt idx="606">
                  <c:v>-2.7039999999999999E-8</c:v>
                </c:pt>
                <c:pt idx="607">
                  <c:v>-2.7033800000000002E-8</c:v>
                </c:pt>
                <c:pt idx="608">
                  <c:v>-2.7027500000000002E-8</c:v>
                </c:pt>
                <c:pt idx="609">
                  <c:v>-2.7021300000000001E-8</c:v>
                </c:pt>
                <c:pt idx="610">
                  <c:v>-2.7015000000000001E-8</c:v>
                </c:pt>
                <c:pt idx="611">
                  <c:v>-2.70088E-8</c:v>
                </c:pt>
                <c:pt idx="612">
                  <c:v>-2.70025E-8</c:v>
                </c:pt>
                <c:pt idx="613">
                  <c:v>-2.6996299999999999E-8</c:v>
                </c:pt>
                <c:pt idx="614">
                  <c:v>-2.6989999999999999E-8</c:v>
                </c:pt>
                <c:pt idx="615">
                  <c:v>-2.6983800000000001E-8</c:v>
                </c:pt>
                <c:pt idx="616">
                  <c:v>-2.6977500000000001E-8</c:v>
                </c:pt>
                <c:pt idx="617">
                  <c:v>-2.69713E-8</c:v>
                </c:pt>
                <c:pt idx="618">
                  <c:v>-2.6965E-8</c:v>
                </c:pt>
                <c:pt idx="619">
                  <c:v>-2.6958799999999999E-8</c:v>
                </c:pt>
                <c:pt idx="620">
                  <c:v>-2.6952499999999999E-8</c:v>
                </c:pt>
                <c:pt idx="621">
                  <c:v>-2.6946300000000002E-8</c:v>
                </c:pt>
                <c:pt idx="622">
                  <c:v>-2.6939999999999998E-8</c:v>
                </c:pt>
                <c:pt idx="623">
                  <c:v>-2.6933800000000001E-8</c:v>
                </c:pt>
                <c:pt idx="624">
                  <c:v>-2.6927500000000001E-8</c:v>
                </c:pt>
                <c:pt idx="625">
                  <c:v>-2.69213E-8</c:v>
                </c:pt>
                <c:pt idx="626">
                  <c:v>-2.6915E-8</c:v>
                </c:pt>
                <c:pt idx="627">
                  <c:v>-2.6908799999999999E-8</c:v>
                </c:pt>
                <c:pt idx="628">
                  <c:v>-2.6902499999999999E-8</c:v>
                </c:pt>
                <c:pt idx="629">
                  <c:v>-2.6896300000000001E-8</c:v>
                </c:pt>
                <c:pt idx="630">
                  <c:v>-2.6890000000000001E-8</c:v>
                </c:pt>
                <c:pt idx="631">
                  <c:v>-2.68838E-8</c:v>
                </c:pt>
                <c:pt idx="632">
                  <c:v>-2.68775E-8</c:v>
                </c:pt>
                <c:pt idx="633">
                  <c:v>-2.6871299999999999E-8</c:v>
                </c:pt>
                <c:pt idx="634">
                  <c:v>-2.6864999999999999E-8</c:v>
                </c:pt>
                <c:pt idx="635">
                  <c:v>-2.6858800000000002E-8</c:v>
                </c:pt>
                <c:pt idx="636">
                  <c:v>-2.6852499999999998E-8</c:v>
                </c:pt>
                <c:pt idx="637">
                  <c:v>-2.6846300000000001E-8</c:v>
                </c:pt>
                <c:pt idx="638">
                  <c:v>-2.6840000000000001E-8</c:v>
                </c:pt>
                <c:pt idx="639">
                  <c:v>-2.68338E-8</c:v>
                </c:pt>
                <c:pt idx="640">
                  <c:v>-2.68275E-8</c:v>
                </c:pt>
                <c:pt idx="641">
                  <c:v>-2.6821299999999999E-8</c:v>
                </c:pt>
                <c:pt idx="642">
                  <c:v>-2.6814999999999999E-8</c:v>
                </c:pt>
                <c:pt idx="643">
                  <c:v>-2.6808800000000001E-8</c:v>
                </c:pt>
                <c:pt idx="644">
                  <c:v>-2.6802500000000001E-8</c:v>
                </c:pt>
                <c:pt idx="645">
                  <c:v>-2.67963E-8</c:v>
                </c:pt>
                <c:pt idx="646">
                  <c:v>-2.679E-8</c:v>
                </c:pt>
                <c:pt idx="647">
                  <c:v>-2.6783799999999999E-8</c:v>
                </c:pt>
                <c:pt idx="648">
                  <c:v>-2.6777499999999999E-8</c:v>
                </c:pt>
                <c:pt idx="649">
                  <c:v>-2.6771300000000002E-8</c:v>
                </c:pt>
                <c:pt idx="650">
                  <c:v>-2.6764999999999998E-8</c:v>
                </c:pt>
                <c:pt idx="651">
                  <c:v>-2.6758800000000001E-8</c:v>
                </c:pt>
                <c:pt idx="652">
                  <c:v>-2.6752500000000001E-8</c:v>
                </c:pt>
                <c:pt idx="653">
                  <c:v>-2.67463E-8</c:v>
                </c:pt>
                <c:pt idx="654">
                  <c:v>-2.674E-8</c:v>
                </c:pt>
                <c:pt idx="655">
                  <c:v>-2.6733799999999999E-8</c:v>
                </c:pt>
                <c:pt idx="656">
                  <c:v>-2.6727499999999999E-8</c:v>
                </c:pt>
                <c:pt idx="657">
                  <c:v>-2.6721300000000001E-8</c:v>
                </c:pt>
                <c:pt idx="658">
                  <c:v>-2.6715000000000001E-8</c:v>
                </c:pt>
                <c:pt idx="659">
                  <c:v>-2.67088E-8</c:v>
                </c:pt>
                <c:pt idx="660">
                  <c:v>-2.67025E-8</c:v>
                </c:pt>
                <c:pt idx="661">
                  <c:v>-2.6696299999999999E-8</c:v>
                </c:pt>
                <c:pt idx="662">
                  <c:v>-2.6689999999999999E-8</c:v>
                </c:pt>
                <c:pt idx="663">
                  <c:v>-2.6683799999999998E-8</c:v>
                </c:pt>
                <c:pt idx="664">
                  <c:v>-2.6677499999999999E-8</c:v>
                </c:pt>
                <c:pt idx="665">
                  <c:v>-2.6671300000000001E-8</c:v>
                </c:pt>
                <c:pt idx="666">
                  <c:v>-2.6665000000000001E-8</c:v>
                </c:pt>
                <c:pt idx="667">
                  <c:v>-2.66588E-8</c:v>
                </c:pt>
                <c:pt idx="668">
                  <c:v>-2.66525E-8</c:v>
                </c:pt>
                <c:pt idx="669">
                  <c:v>-2.6646299999999999E-8</c:v>
                </c:pt>
                <c:pt idx="670">
                  <c:v>-2.6639999999999999E-8</c:v>
                </c:pt>
                <c:pt idx="671">
                  <c:v>-2.6633800000000001E-8</c:v>
                </c:pt>
                <c:pt idx="672">
                  <c:v>-2.6627500000000001E-8</c:v>
                </c:pt>
                <c:pt idx="673">
                  <c:v>-2.66213E-8</c:v>
                </c:pt>
                <c:pt idx="674">
                  <c:v>-2.6615E-8</c:v>
                </c:pt>
                <c:pt idx="675">
                  <c:v>-2.6608799999999999E-8</c:v>
                </c:pt>
                <c:pt idx="676">
                  <c:v>-2.6602499999999999E-8</c:v>
                </c:pt>
                <c:pt idx="677">
                  <c:v>-2.6596299999999998E-8</c:v>
                </c:pt>
                <c:pt idx="678">
                  <c:v>-2.6589999999999999E-8</c:v>
                </c:pt>
                <c:pt idx="679">
                  <c:v>-2.6583800000000001E-8</c:v>
                </c:pt>
                <c:pt idx="680">
                  <c:v>-2.6577500000000001E-8</c:v>
                </c:pt>
                <c:pt idx="681">
                  <c:v>-2.65713E-8</c:v>
                </c:pt>
                <c:pt idx="682">
                  <c:v>-2.6565E-8</c:v>
                </c:pt>
                <c:pt idx="683">
                  <c:v>-2.6558799999999999E-8</c:v>
                </c:pt>
                <c:pt idx="684">
                  <c:v>-2.6552499999999999E-8</c:v>
                </c:pt>
                <c:pt idx="685">
                  <c:v>-2.6546300000000001E-8</c:v>
                </c:pt>
                <c:pt idx="686">
                  <c:v>-2.6540000000000001E-8</c:v>
                </c:pt>
                <c:pt idx="687">
                  <c:v>-2.65338E-8</c:v>
                </c:pt>
                <c:pt idx="688">
                  <c:v>-2.65275E-8</c:v>
                </c:pt>
                <c:pt idx="689">
                  <c:v>-2.6521299999999999E-8</c:v>
                </c:pt>
                <c:pt idx="690">
                  <c:v>-2.6515E-8</c:v>
                </c:pt>
                <c:pt idx="691">
                  <c:v>-2.6508799999999998E-8</c:v>
                </c:pt>
                <c:pt idx="692">
                  <c:v>-2.6502499999999999E-8</c:v>
                </c:pt>
                <c:pt idx="693">
                  <c:v>-2.6496300000000001E-8</c:v>
                </c:pt>
                <c:pt idx="694">
                  <c:v>-2.6490000000000001E-8</c:v>
                </c:pt>
                <c:pt idx="695">
                  <c:v>-2.64838E-8</c:v>
                </c:pt>
                <c:pt idx="696">
                  <c:v>-2.64775E-8</c:v>
                </c:pt>
                <c:pt idx="697">
                  <c:v>-2.6471299999999999E-8</c:v>
                </c:pt>
                <c:pt idx="698">
                  <c:v>-2.6464999999999999E-8</c:v>
                </c:pt>
                <c:pt idx="699">
                  <c:v>-2.6458800000000001E-8</c:v>
                </c:pt>
                <c:pt idx="700">
                  <c:v>-2.6452500000000001E-8</c:v>
                </c:pt>
                <c:pt idx="701">
                  <c:v>-2.64463E-8</c:v>
                </c:pt>
                <c:pt idx="702">
                  <c:v>-2.6440000000000001E-8</c:v>
                </c:pt>
                <c:pt idx="703">
                  <c:v>-2.6433799999999999E-8</c:v>
                </c:pt>
                <c:pt idx="704">
                  <c:v>-2.64275E-8</c:v>
                </c:pt>
                <c:pt idx="705">
                  <c:v>-2.6421299999999998E-8</c:v>
                </c:pt>
                <c:pt idx="706">
                  <c:v>-2.6414999999999999E-8</c:v>
                </c:pt>
                <c:pt idx="707">
                  <c:v>-2.6408800000000001E-8</c:v>
                </c:pt>
                <c:pt idx="708">
                  <c:v>-2.6402500000000001E-8</c:v>
                </c:pt>
                <c:pt idx="709">
                  <c:v>-2.63963E-8</c:v>
                </c:pt>
                <c:pt idx="710">
                  <c:v>-2.639E-8</c:v>
                </c:pt>
                <c:pt idx="711">
                  <c:v>-2.6383799999999999E-8</c:v>
                </c:pt>
                <c:pt idx="712">
                  <c:v>-2.6377499999999999E-8</c:v>
                </c:pt>
                <c:pt idx="713">
                  <c:v>-2.6371300000000001E-8</c:v>
                </c:pt>
                <c:pt idx="714">
                  <c:v>-2.6365000000000001E-8</c:v>
                </c:pt>
                <c:pt idx="715">
                  <c:v>-2.63588E-8</c:v>
                </c:pt>
                <c:pt idx="716">
                  <c:v>-2.6352500000000001E-8</c:v>
                </c:pt>
                <c:pt idx="717">
                  <c:v>-2.6346299999999999E-8</c:v>
                </c:pt>
                <c:pt idx="718">
                  <c:v>-2.634E-8</c:v>
                </c:pt>
                <c:pt idx="719">
                  <c:v>-2.6333799999999999E-8</c:v>
                </c:pt>
                <c:pt idx="720">
                  <c:v>-2.6327499999999999E-8</c:v>
                </c:pt>
                <c:pt idx="721">
                  <c:v>-2.6321300000000001E-8</c:v>
                </c:pt>
                <c:pt idx="722">
                  <c:v>-2.6315000000000001E-8</c:v>
                </c:pt>
                <c:pt idx="723">
                  <c:v>-2.63088E-8</c:v>
                </c:pt>
                <c:pt idx="724">
                  <c:v>-2.63025E-8</c:v>
                </c:pt>
                <c:pt idx="725">
                  <c:v>-2.6296299999999999E-8</c:v>
                </c:pt>
                <c:pt idx="726">
                  <c:v>-2.6289999999999999E-8</c:v>
                </c:pt>
                <c:pt idx="727">
                  <c:v>-2.6283800000000001E-8</c:v>
                </c:pt>
                <c:pt idx="728">
                  <c:v>-2.6277500000000002E-8</c:v>
                </c:pt>
                <c:pt idx="729">
                  <c:v>-2.62713E-8</c:v>
                </c:pt>
                <c:pt idx="730">
                  <c:v>-2.6265000000000001E-8</c:v>
                </c:pt>
                <c:pt idx="731">
                  <c:v>-2.62588E-8</c:v>
                </c:pt>
                <c:pt idx="732">
                  <c:v>-2.62525E-8</c:v>
                </c:pt>
                <c:pt idx="733">
                  <c:v>-2.6246299999999999E-8</c:v>
                </c:pt>
                <c:pt idx="734">
                  <c:v>-2.6239999999999999E-8</c:v>
                </c:pt>
                <c:pt idx="735">
                  <c:v>-2.6233800000000001E-8</c:v>
                </c:pt>
                <c:pt idx="736">
                  <c:v>-2.6227500000000001E-8</c:v>
                </c:pt>
                <c:pt idx="737">
                  <c:v>-2.62213E-8</c:v>
                </c:pt>
                <c:pt idx="738">
                  <c:v>-2.6215E-8</c:v>
                </c:pt>
                <c:pt idx="739">
                  <c:v>-2.6208799999999999E-8</c:v>
                </c:pt>
                <c:pt idx="740">
                  <c:v>-2.6202499999999999E-8</c:v>
                </c:pt>
                <c:pt idx="741">
                  <c:v>-2.6196300000000001E-8</c:v>
                </c:pt>
                <c:pt idx="742">
                  <c:v>-2.6190000000000002E-8</c:v>
                </c:pt>
                <c:pt idx="743">
                  <c:v>-2.6183800000000001E-8</c:v>
                </c:pt>
                <c:pt idx="744">
                  <c:v>-2.6177500000000001E-8</c:v>
                </c:pt>
                <c:pt idx="745">
                  <c:v>-2.61713E-8</c:v>
                </c:pt>
                <c:pt idx="746">
                  <c:v>-2.6165E-8</c:v>
                </c:pt>
                <c:pt idx="747">
                  <c:v>-2.6158799999999999E-8</c:v>
                </c:pt>
                <c:pt idx="748">
                  <c:v>-2.6152499999999999E-8</c:v>
                </c:pt>
                <c:pt idx="749">
                  <c:v>-2.6146300000000001E-8</c:v>
                </c:pt>
                <c:pt idx="750">
                  <c:v>-2.6140000000000001E-8</c:v>
                </c:pt>
                <c:pt idx="751">
                  <c:v>-2.61338E-8</c:v>
                </c:pt>
                <c:pt idx="752">
                  <c:v>-2.61275E-8</c:v>
                </c:pt>
                <c:pt idx="753">
                  <c:v>-2.6121299999999999E-8</c:v>
                </c:pt>
                <c:pt idx="754">
                  <c:v>-2.6114999999999999E-8</c:v>
                </c:pt>
                <c:pt idx="755">
                  <c:v>-2.6108800000000001E-8</c:v>
                </c:pt>
                <c:pt idx="756">
                  <c:v>-2.6102500000000002E-8</c:v>
                </c:pt>
                <c:pt idx="757">
                  <c:v>-2.6096300000000001E-8</c:v>
                </c:pt>
                <c:pt idx="758">
                  <c:v>-2.6090000000000001E-8</c:v>
                </c:pt>
                <c:pt idx="759">
                  <c:v>-2.60838E-8</c:v>
                </c:pt>
                <c:pt idx="760">
                  <c:v>-2.60775E-8</c:v>
                </c:pt>
                <c:pt idx="761">
                  <c:v>-2.6071299999999999E-8</c:v>
                </c:pt>
                <c:pt idx="762">
                  <c:v>-2.6064999999999999E-8</c:v>
                </c:pt>
                <c:pt idx="763">
                  <c:v>-2.6058800000000001E-8</c:v>
                </c:pt>
                <c:pt idx="764">
                  <c:v>-2.6052500000000001E-8</c:v>
                </c:pt>
                <c:pt idx="765">
                  <c:v>-2.60463E-8</c:v>
                </c:pt>
                <c:pt idx="766">
                  <c:v>-2.604E-8</c:v>
                </c:pt>
                <c:pt idx="767">
                  <c:v>-2.6033799999999999E-8</c:v>
                </c:pt>
                <c:pt idx="768">
                  <c:v>-2.6027499999999999E-8</c:v>
                </c:pt>
                <c:pt idx="769">
                  <c:v>-2.6021300000000002E-8</c:v>
                </c:pt>
                <c:pt idx="770">
                  <c:v>-2.6014999999999998E-8</c:v>
                </c:pt>
                <c:pt idx="771">
                  <c:v>-2.6008800000000001E-8</c:v>
                </c:pt>
                <c:pt idx="772">
                  <c:v>-2.6002500000000001E-8</c:v>
                </c:pt>
                <c:pt idx="773">
                  <c:v>-2.59963E-8</c:v>
                </c:pt>
                <c:pt idx="774">
                  <c:v>-2.599E-8</c:v>
                </c:pt>
                <c:pt idx="775">
                  <c:v>-2.5983799999999999E-8</c:v>
                </c:pt>
                <c:pt idx="776">
                  <c:v>-2.5977499999999999E-8</c:v>
                </c:pt>
                <c:pt idx="777">
                  <c:v>-2.5971300000000001E-8</c:v>
                </c:pt>
                <c:pt idx="778">
                  <c:v>-2.5965000000000001E-8</c:v>
                </c:pt>
                <c:pt idx="779">
                  <c:v>-2.59588E-8</c:v>
                </c:pt>
                <c:pt idx="780">
                  <c:v>-2.59525E-8</c:v>
                </c:pt>
                <c:pt idx="781">
                  <c:v>-2.5946299999999999E-8</c:v>
                </c:pt>
                <c:pt idx="782">
                  <c:v>-2.5939999999999999E-8</c:v>
                </c:pt>
                <c:pt idx="783">
                  <c:v>-2.5933800000000002E-8</c:v>
                </c:pt>
                <c:pt idx="784">
                  <c:v>-2.5927499999999998E-8</c:v>
                </c:pt>
                <c:pt idx="785">
                  <c:v>-2.5921300000000001E-8</c:v>
                </c:pt>
                <c:pt idx="786">
                  <c:v>-2.5915000000000001E-8</c:v>
                </c:pt>
                <c:pt idx="787">
                  <c:v>-2.59088E-8</c:v>
                </c:pt>
                <c:pt idx="788">
                  <c:v>-2.59025E-8</c:v>
                </c:pt>
                <c:pt idx="789">
                  <c:v>-2.5896299999999999E-8</c:v>
                </c:pt>
                <c:pt idx="790">
                  <c:v>-2.5889999999999999E-8</c:v>
                </c:pt>
                <c:pt idx="791">
                  <c:v>-2.5883800000000001E-8</c:v>
                </c:pt>
                <c:pt idx="792">
                  <c:v>-2.5877500000000001E-8</c:v>
                </c:pt>
                <c:pt idx="793">
                  <c:v>-2.58713E-8</c:v>
                </c:pt>
                <c:pt idx="794">
                  <c:v>-2.5865E-8</c:v>
                </c:pt>
                <c:pt idx="795">
                  <c:v>-2.5858799999999999E-8</c:v>
                </c:pt>
                <c:pt idx="796">
                  <c:v>-2.5852499999999999E-8</c:v>
                </c:pt>
                <c:pt idx="797">
                  <c:v>-2.5846300000000002E-8</c:v>
                </c:pt>
                <c:pt idx="798">
                  <c:v>-2.5839999999999998E-8</c:v>
                </c:pt>
                <c:pt idx="799">
                  <c:v>-2.5833800000000001E-8</c:v>
                </c:pt>
                <c:pt idx="800">
                  <c:v>-2.5827500000000001E-8</c:v>
                </c:pt>
                <c:pt idx="801">
                  <c:v>-2.58213E-8</c:v>
                </c:pt>
                <c:pt idx="802">
                  <c:v>-2.5815E-8</c:v>
                </c:pt>
                <c:pt idx="803">
                  <c:v>-2.5808799999999999E-8</c:v>
                </c:pt>
                <c:pt idx="804">
                  <c:v>-2.5802499999999999E-8</c:v>
                </c:pt>
                <c:pt idx="805">
                  <c:v>-2.5796300000000001E-8</c:v>
                </c:pt>
                <c:pt idx="806">
                  <c:v>-2.5790000000000001E-8</c:v>
                </c:pt>
                <c:pt idx="807">
                  <c:v>-2.57838E-8</c:v>
                </c:pt>
                <c:pt idx="808">
                  <c:v>-2.57775E-8</c:v>
                </c:pt>
                <c:pt idx="809">
                  <c:v>-2.5771299999999999E-8</c:v>
                </c:pt>
                <c:pt idx="810">
                  <c:v>-2.5764999999999999E-8</c:v>
                </c:pt>
                <c:pt idx="811">
                  <c:v>-2.5758799999999998E-8</c:v>
                </c:pt>
                <c:pt idx="812">
                  <c:v>-2.5752499999999998E-8</c:v>
                </c:pt>
                <c:pt idx="813">
                  <c:v>-2.5746300000000001E-8</c:v>
                </c:pt>
                <c:pt idx="814">
                  <c:v>-2.5740000000000001E-8</c:v>
                </c:pt>
                <c:pt idx="815">
                  <c:v>-2.57338E-8</c:v>
                </c:pt>
                <c:pt idx="816">
                  <c:v>-2.57275E-8</c:v>
                </c:pt>
                <c:pt idx="817">
                  <c:v>-2.5721299999999999E-8</c:v>
                </c:pt>
                <c:pt idx="818">
                  <c:v>-2.5714999999999999E-8</c:v>
                </c:pt>
                <c:pt idx="819">
                  <c:v>-2.5708800000000001E-8</c:v>
                </c:pt>
                <c:pt idx="820">
                  <c:v>-2.5702500000000001E-8</c:v>
                </c:pt>
                <c:pt idx="821">
                  <c:v>-2.56963E-8</c:v>
                </c:pt>
                <c:pt idx="822">
                  <c:v>-2.569E-8</c:v>
                </c:pt>
                <c:pt idx="823">
                  <c:v>-2.5683799999999999E-8</c:v>
                </c:pt>
                <c:pt idx="824">
                  <c:v>-2.5677499999999999E-8</c:v>
                </c:pt>
                <c:pt idx="825">
                  <c:v>-2.5671299999999998E-8</c:v>
                </c:pt>
                <c:pt idx="826">
                  <c:v>-2.5664999999999999E-8</c:v>
                </c:pt>
                <c:pt idx="827">
                  <c:v>-2.5658800000000001E-8</c:v>
                </c:pt>
                <c:pt idx="828">
                  <c:v>-2.5652500000000001E-8</c:v>
                </c:pt>
                <c:pt idx="829">
                  <c:v>-2.56463E-8</c:v>
                </c:pt>
                <c:pt idx="830">
                  <c:v>-2.564E-8</c:v>
                </c:pt>
                <c:pt idx="831">
                  <c:v>-2.5633799999999999E-8</c:v>
                </c:pt>
                <c:pt idx="832">
                  <c:v>-2.5627499999999999E-8</c:v>
                </c:pt>
                <c:pt idx="833">
                  <c:v>-2.5621300000000001E-8</c:v>
                </c:pt>
                <c:pt idx="834">
                  <c:v>-2.5615000000000001E-8</c:v>
                </c:pt>
                <c:pt idx="835">
                  <c:v>-2.56088E-8</c:v>
                </c:pt>
                <c:pt idx="836">
                  <c:v>-2.56025E-8</c:v>
                </c:pt>
                <c:pt idx="837">
                  <c:v>-2.5596299999999999E-8</c:v>
                </c:pt>
                <c:pt idx="838">
                  <c:v>-2.559E-8</c:v>
                </c:pt>
                <c:pt idx="839">
                  <c:v>-2.5583799999999998E-8</c:v>
                </c:pt>
                <c:pt idx="840">
                  <c:v>-2.5577499999999999E-8</c:v>
                </c:pt>
                <c:pt idx="841">
                  <c:v>-2.5571300000000001E-8</c:v>
                </c:pt>
                <c:pt idx="842">
                  <c:v>-2.5565000000000001E-8</c:v>
                </c:pt>
                <c:pt idx="843">
                  <c:v>-2.55588E-8</c:v>
                </c:pt>
                <c:pt idx="844">
                  <c:v>-2.55525E-8</c:v>
                </c:pt>
                <c:pt idx="845">
                  <c:v>-2.5546299999999999E-8</c:v>
                </c:pt>
                <c:pt idx="846">
                  <c:v>-2.5539999999999999E-8</c:v>
                </c:pt>
                <c:pt idx="847">
                  <c:v>-2.5533800000000001E-8</c:v>
                </c:pt>
                <c:pt idx="848">
                  <c:v>-2.5527500000000001E-8</c:v>
                </c:pt>
                <c:pt idx="849">
                  <c:v>-2.55213E-8</c:v>
                </c:pt>
                <c:pt idx="850">
                  <c:v>-2.5515000000000001E-8</c:v>
                </c:pt>
                <c:pt idx="851">
                  <c:v>-2.5508799999999999E-8</c:v>
                </c:pt>
                <c:pt idx="852">
                  <c:v>-2.55025E-8</c:v>
                </c:pt>
                <c:pt idx="853">
                  <c:v>-2.5496299999999998E-8</c:v>
                </c:pt>
                <c:pt idx="854">
                  <c:v>-2.5489999999999999E-8</c:v>
                </c:pt>
                <c:pt idx="855">
                  <c:v>-2.5483800000000001E-8</c:v>
                </c:pt>
                <c:pt idx="856">
                  <c:v>-2.5477500000000001E-8</c:v>
                </c:pt>
                <c:pt idx="857">
                  <c:v>-2.54713E-8</c:v>
                </c:pt>
                <c:pt idx="858">
                  <c:v>-2.5465E-8</c:v>
                </c:pt>
                <c:pt idx="859">
                  <c:v>-2.5458799999999999E-8</c:v>
                </c:pt>
                <c:pt idx="860">
                  <c:v>-2.5452499999999999E-8</c:v>
                </c:pt>
                <c:pt idx="861">
                  <c:v>-2.5446300000000001E-8</c:v>
                </c:pt>
                <c:pt idx="862">
                  <c:v>-2.5440000000000001E-8</c:v>
                </c:pt>
                <c:pt idx="863">
                  <c:v>-2.54338E-8</c:v>
                </c:pt>
                <c:pt idx="864">
                  <c:v>-2.5427500000000001E-8</c:v>
                </c:pt>
                <c:pt idx="865">
                  <c:v>-2.5421299999999999E-8</c:v>
                </c:pt>
                <c:pt idx="866">
                  <c:v>-2.5415E-8</c:v>
                </c:pt>
                <c:pt idx="867">
                  <c:v>-2.5408799999999999E-8</c:v>
                </c:pt>
                <c:pt idx="868">
                  <c:v>-2.5402499999999999E-8</c:v>
                </c:pt>
                <c:pt idx="869">
                  <c:v>-2.5396300000000001E-8</c:v>
                </c:pt>
                <c:pt idx="870">
                  <c:v>-2.5390000000000001E-8</c:v>
                </c:pt>
                <c:pt idx="871">
                  <c:v>-2.53838E-8</c:v>
                </c:pt>
                <c:pt idx="872">
                  <c:v>-2.53775E-8</c:v>
                </c:pt>
                <c:pt idx="873">
                  <c:v>-2.5371299999999999E-8</c:v>
                </c:pt>
                <c:pt idx="874">
                  <c:v>-2.5364999999999999E-8</c:v>
                </c:pt>
                <c:pt idx="875">
                  <c:v>-2.5358800000000001E-8</c:v>
                </c:pt>
                <c:pt idx="876">
                  <c:v>-2.5352500000000002E-8</c:v>
                </c:pt>
                <c:pt idx="877">
                  <c:v>-2.53463E-8</c:v>
                </c:pt>
                <c:pt idx="878">
                  <c:v>-2.5340000000000001E-8</c:v>
                </c:pt>
                <c:pt idx="879">
                  <c:v>-2.53338E-8</c:v>
                </c:pt>
                <c:pt idx="880">
                  <c:v>-2.53275E-8</c:v>
                </c:pt>
                <c:pt idx="881">
                  <c:v>-2.5321299999999999E-8</c:v>
                </c:pt>
                <c:pt idx="882">
                  <c:v>-2.5314999999999999E-8</c:v>
                </c:pt>
                <c:pt idx="883">
                  <c:v>-2.5308800000000001E-8</c:v>
                </c:pt>
                <c:pt idx="884">
                  <c:v>-2.5302500000000001E-8</c:v>
                </c:pt>
                <c:pt idx="885">
                  <c:v>-2.52963E-8</c:v>
                </c:pt>
                <c:pt idx="886">
                  <c:v>-2.529E-8</c:v>
                </c:pt>
                <c:pt idx="887">
                  <c:v>-2.5283799999999999E-8</c:v>
                </c:pt>
                <c:pt idx="888">
                  <c:v>-2.5277499999999999E-8</c:v>
                </c:pt>
                <c:pt idx="889">
                  <c:v>-2.5271300000000001E-8</c:v>
                </c:pt>
                <c:pt idx="890">
                  <c:v>-2.5265000000000002E-8</c:v>
                </c:pt>
                <c:pt idx="891">
                  <c:v>-2.52588E-8</c:v>
                </c:pt>
                <c:pt idx="892">
                  <c:v>-2.5252500000000001E-8</c:v>
                </c:pt>
                <c:pt idx="893">
                  <c:v>-2.52463E-8</c:v>
                </c:pt>
                <c:pt idx="894">
                  <c:v>-2.524E-8</c:v>
                </c:pt>
                <c:pt idx="895">
                  <c:v>-2.5233799999999999E-8</c:v>
                </c:pt>
                <c:pt idx="896">
                  <c:v>-2.5227499999999999E-8</c:v>
                </c:pt>
                <c:pt idx="897">
                  <c:v>-2.5221300000000001E-8</c:v>
                </c:pt>
                <c:pt idx="898">
                  <c:v>-2.5215000000000001E-8</c:v>
                </c:pt>
                <c:pt idx="899">
                  <c:v>-2.52088E-8</c:v>
                </c:pt>
                <c:pt idx="900">
                  <c:v>-2.52025E-8</c:v>
                </c:pt>
                <c:pt idx="901">
                  <c:v>-2.5196299999999999E-8</c:v>
                </c:pt>
                <c:pt idx="902">
                  <c:v>-2.5189999999999999E-8</c:v>
                </c:pt>
                <c:pt idx="903">
                  <c:v>-2.5183800000000001E-8</c:v>
                </c:pt>
                <c:pt idx="904">
                  <c:v>-2.5177500000000002E-8</c:v>
                </c:pt>
                <c:pt idx="905">
                  <c:v>-2.5171300000000001E-8</c:v>
                </c:pt>
                <c:pt idx="906">
                  <c:v>-2.5165000000000001E-8</c:v>
                </c:pt>
                <c:pt idx="907">
                  <c:v>-2.51588E-8</c:v>
                </c:pt>
                <c:pt idx="908">
                  <c:v>-2.51525E-8</c:v>
                </c:pt>
                <c:pt idx="909">
                  <c:v>-2.5146299999999999E-8</c:v>
                </c:pt>
                <c:pt idx="910">
                  <c:v>-2.5139999999999999E-8</c:v>
                </c:pt>
                <c:pt idx="911">
                  <c:v>-2.5133800000000001E-8</c:v>
                </c:pt>
                <c:pt idx="912">
                  <c:v>-2.5127500000000001E-8</c:v>
                </c:pt>
                <c:pt idx="913">
                  <c:v>-2.51213E-8</c:v>
                </c:pt>
                <c:pt idx="914">
                  <c:v>-2.5115E-8</c:v>
                </c:pt>
                <c:pt idx="915">
                  <c:v>-2.5108799999999999E-8</c:v>
                </c:pt>
                <c:pt idx="916">
                  <c:v>-2.5102499999999999E-8</c:v>
                </c:pt>
                <c:pt idx="917">
                  <c:v>-2.5096300000000002E-8</c:v>
                </c:pt>
                <c:pt idx="918">
                  <c:v>-2.5089999999999998E-8</c:v>
                </c:pt>
                <c:pt idx="919">
                  <c:v>-2.5083800000000001E-8</c:v>
                </c:pt>
                <c:pt idx="920">
                  <c:v>-2.5077500000000001E-8</c:v>
                </c:pt>
                <c:pt idx="921">
                  <c:v>-2.50713E-8</c:v>
                </c:pt>
                <c:pt idx="922">
                  <c:v>-2.5065E-8</c:v>
                </c:pt>
                <c:pt idx="923">
                  <c:v>-2.5058799999999999E-8</c:v>
                </c:pt>
                <c:pt idx="924">
                  <c:v>-2.5052499999999999E-8</c:v>
                </c:pt>
                <c:pt idx="925">
                  <c:v>-2.5046300000000001E-8</c:v>
                </c:pt>
                <c:pt idx="926">
                  <c:v>-2.5040000000000001E-8</c:v>
                </c:pt>
                <c:pt idx="927">
                  <c:v>-2.50338E-8</c:v>
                </c:pt>
                <c:pt idx="928">
                  <c:v>-2.50275E-8</c:v>
                </c:pt>
                <c:pt idx="929">
                  <c:v>-2.5021299999999999E-8</c:v>
                </c:pt>
                <c:pt idx="930">
                  <c:v>-2.5014999999999999E-8</c:v>
                </c:pt>
                <c:pt idx="931">
                  <c:v>-2.5008800000000002E-8</c:v>
                </c:pt>
                <c:pt idx="932">
                  <c:v>-2.5002499999999998E-8</c:v>
                </c:pt>
                <c:pt idx="933">
                  <c:v>-2.4996300000000001E-8</c:v>
                </c:pt>
                <c:pt idx="934">
                  <c:v>-2.4990000000000001E-8</c:v>
                </c:pt>
                <c:pt idx="935">
                  <c:v>-2.49838E-8</c:v>
                </c:pt>
                <c:pt idx="936">
                  <c:v>-2.49775E-8</c:v>
                </c:pt>
                <c:pt idx="937">
                  <c:v>-2.4971299999999999E-8</c:v>
                </c:pt>
                <c:pt idx="938">
                  <c:v>-2.4964999999999999E-8</c:v>
                </c:pt>
                <c:pt idx="939">
                  <c:v>-2.4958800000000001E-8</c:v>
                </c:pt>
                <c:pt idx="940">
                  <c:v>-2.4952500000000001E-8</c:v>
                </c:pt>
                <c:pt idx="941">
                  <c:v>-2.49463E-8</c:v>
                </c:pt>
                <c:pt idx="942">
                  <c:v>-2.494E-8</c:v>
                </c:pt>
                <c:pt idx="943">
                  <c:v>-2.4933799999999999E-8</c:v>
                </c:pt>
                <c:pt idx="944">
                  <c:v>-2.4927499999999999E-8</c:v>
                </c:pt>
                <c:pt idx="945">
                  <c:v>-2.4921300000000002E-8</c:v>
                </c:pt>
                <c:pt idx="946">
                  <c:v>-2.4914999999999998E-8</c:v>
                </c:pt>
                <c:pt idx="947">
                  <c:v>-2.4908800000000001E-8</c:v>
                </c:pt>
                <c:pt idx="948">
                  <c:v>-2.4902500000000001E-8</c:v>
                </c:pt>
                <c:pt idx="949">
                  <c:v>-2.48963E-8</c:v>
                </c:pt>
                <c:pt idx="950">
                  <c:v>-2.489E-8</c:v>
                </c:pt>
                <c:pt idx="951">
                  <c:v>-2.4883799999999999E-8</c:v>
                </c:pt>
                <c:pt idx="952">
                  <c:v>-2.4877499999999999E-8</c:v>
                </c:pt>
                <c:pt idx="953">
                  <c:v>-2.4871300000000001E-8</c:v>
                </c:pt>
                <c:pt idx="954">
                  <c:v>-2.4865000000000001E-8</c:v>
                </c:pt>
                <c:pt idx="955">
                  <c:v>-2.48588E-8</c:v>
                </c:pt>
                <c:pt idx="956">
                  <c:v>-2.48525E-8</c:v>
                </c:pt>
                <c:pt idx="957">
                  <c:v>-2.4846299999999999E-8</c:v>
                </c:pt>
                <c:pt idx="958">
                  <c:v>-2.4839999999999999E-8</c:v>
                </c:pt>
                <c:pt idx="959">
                  <c:v>-2.4833799999999998E-8</c:v>
                </c:pt>
                <c:pt idx="960">
                  <c:v>-2.4827499999999998E-8</c:v>
                </c:pt>
                <c:pt idx="961">
                  <c:v>-2.4821300000000001E-8</c:v>
                </c:pt>
                <c:pt idx="962">
                  <c:v>-2.4815000000000001E-8</c:v>
                </c:pt>
                <c:pt idx="963">
                  <c:v>-2.48088E-8</c:v>
                </c:pt>
                <c:pt idx="964">
                  <c:v>-2.48025E-8</c:v>
                </c:pt>
                <c:pt idx="965">
                  <c:v>-2.4796299999999999E-8</c:v>
                </c:pt>
                <c:pt idx="966">
                  <c:v>-2.4789999999999999E-8</c:v>
                </c:pt>
                <c:pt idx="967">
                  <c:v>-2.4783800000000001E-8</c:v>
                </c:pt>
                <c:pt idx="968">
                  <c:v>-2.4777500000000001E-8</c:v>
                </c:pt>
                <c:pt idx="969">
                  <c:v>-2.47713E-8</c:v>
                </c:pt>
                <c:pt idx="970">
                  <c:v>-2.4765E-8</c:v>
                </c:pt>
                <c:pt idx="971">
                  <c:v>-2.4758799999999999E-8</c:v>
                </c:pt>
                <c:pt idx="972">
                  <c:v>-2.4752499999999999E-8</c:v>
                </c:pt>
                <c:pt idx="973">
                  <c:v>-2.4746299999999998E-8</c:v>
                </c:pt>
                <c:pt idx="974">
                  <c:v>-2.4739999999999999E-8</c:v>
                </c:pt>
                <c:pt idx="975">
                  <c:v>-2.4733800000000001E-8</c:v>
                </c:pt>
                <c:pt idx="976">
                  <c:v>-2.4727500000000001E-8</c:v>
                </c:pt>
                <c:pt idx="977">
                  <c:v>-2.47213E-8</c:v>
                </c:pt>
                <c:pt idx="978">
                  <c:v>-2.4715E-8</c:v>
                </c:pt>
                <c:pt idx="979">
                  <c:v>-2.4708799999999999E-8</c:v>
                </c:pt>
                <c:pt idx="980">
                  <c:v>-2.4702499999999999E-8</c:v>
                </c:pt>
                <c:pt idx="981">
                  <c:v>-2.4696300000000001E-8</c:v>
                </c:pt>
                <c:pt idx="982">
                  <c:v>-2.4690000000000001E-8</c:v>
                </c:pt>
                <c:pt idx="983">
                  <c:v>-2.46838E-8</c:v>
                </c:pt>
                <c:pt idx="984">
                  <c:v>-2.46775E-8</c:v>
                </c:pt>
                <c:pt idx="985">
                  <c:v>-2.4671299999999999E-8</c:v>
                </c:pt>
                <c:pt idx="986">
                  <c:v>-2.4665E-8</c:v>
                </c:pt>
                <c:pt idx="987">
                  <c:v>-2.4658799999999998E-8</c:v>
                </c:pt>
                <c:pt idx="988">
                  <c:v>-2.4652499999999999E-8</c:v>
                </c:pt>
                <c:pt idx="989">
                  <c:v>-2.4646300000000001E-8</c:v>
                </c:pt>
                <c:pt idx="990">
                  <c:v>-2.4640000000000001E-8</c:v>
                </c:pt>
                <c:pt idx="991">
                  <c:v>-2.46338E-8</c:v>
                </c:pt>
                <c:pt idx="992">
                  <c:v>-2.46275E-8</c:v>
                </c:pt>
                <c:pt idx="993">
                  <c:v>-2.4621299999999999E-8</c:v>
                </c:pt>
                <c:pt idx="994">
                  <c:v>-2.4614999999999999E-8</c:v>
                </c:pt>
                <c:pt idx="995">
                  <c:v>-2.4608800000000001E-8</c:v>
                </c:pt>
                <c:pt idx="996">
                  <c:v>-2.4602500000000001E-8</c:v>
                </c:pt>
                <c:pt idx="997">
                  <c:v>-2.45963E-8</c:v>
                </c:pt>
                <c:pt idx="998">
                  <c:v>-2.459E-8</c:v>
                </c:pt>
                <c:pt idx="999">
                  <c:v>-2.4583799999999999E-8</c:v>
                </c:pt>
                <c:pt idx="1000">
                  <c:v>-2.45775E-8</c:v>
                </c:pt>
                <c:pt idx="1001">
                  <c:v>-2.4571299999999998E-8</c:v>
                </c:pt>
                <c:pt idx="1002">
                  <c:v>-2.4564999999999999E-8</c:v>
                </c:pt>
                <c:pt idx="1003">
                  <c:v>-2.4558800000000001E-8</c:v>
                </c:pt>
                <c:pt idx="1004">
                  <c:v>-2.4552500000000001E-8</c:v>
                </c:pt>
                <c:pt idx="1005">
                  <c:v>-2.45463E-8</c:v>
                </c:pt>
                <c:pt idx="1006">
                  <c:v>-2.454E-8</c:v>
                </c:pt>
                <c:pt idx="1007">
                  <c:v>-2.4533799999999999E-8</c:v>
                </c:pt>
                <c:pt idx="1008">
                  <c:v>-2.4527499999999999E-8</c:v>
                </c:pt>
                <c:pt idx="1009">
                  <c:v>-2.4521300000000001E-8</c:v>
                </c:pt>
                <c:pt idx="1010">
                  <c:v>-2.4515000000000001E-8</c:v>
                </c:pt>
                <c:pt idx="1011">
                  <c:v>-2.45088E-8</c:v>
                </c:pt>
                <c:pt idx="1012">
                  <c:v>-2.4502500000000001E-8</c:v>
                </c:pt>
                <c:pt idx="1013">
                  <c:v>-2.4496299999999999E-8</c:v>
                </c:pt>
                <c:pt idx="1014">
                  <c:v>-2.449E-8</c:v>
                </c:pt>
                <c:pt idx="1015">
                  <c:v>-2.4483799999999999E-8</c:v>
                </c:pt>
                <c:pt idx="1016">
                  <c:v>-2.4477499999999999E-8</c:v>
                </c:pt>
                <c:pt idx="1017">
                  <c:v>-2.4471300000000001E-8</c:v>
                </c:pt>
                <c:pt idx="1018">
                  <c:v>-2.4465000000000001E-8</c:v>
                </c:pt>
                <c:pt idx="1019">
                  <c:v>-2.44588E-8</c:v>
                </c:pt>
                <c:pt idx="1020">
                  <c:v>-2.44525E-8</c:v>
                </c:pt>
                <c:pt idx="1021">
                  <c:v>-2.4446299999999999E-8</c:v>
                </c:pt>
                <c:pt idx="1022">
                  <c:v>-2.4439999999999999E-8</c:v>
                </c:pt>
                <c:pt idx="1023">
                  <c:v>-2.4433800000000001E-8</c:v>
                </c:pt>
                <c:pt idx="1024">
                  <c:v>-2.4427500000000002E-8</c:v>
                </c:pt>
                <c:pt idx="1025">
                  <c:v>-2.44213E-8</c:v>
                </c:pt>
                <c:pt idx="1026">
                  <c:v>-2.4415000000000001E-8</c:v>
                </c:pt>
                <c:pt idx="1027">
                  <c:v>-2.44088E-8</c:v>
                </c:pt>
                <c:pt idx="1028">
                  <c:v>-2.44025E-8</c:v>
                </c:pt>
                <c:pt idx="1029">
                  <c:v>-2.4396299999999999E-8</c:v>
                </c:pt>
                <c:pt idx="1030">
                  <c:v>-2.4389999999999999E-8</c:v>
                </c:pt>
                <c:pt idx="1031">
                  <c:v>-2.4383800000000001E-8</c:v>
                </c:pt>
                <c:pt idx="1032">
                  <c:v>-2.4377500000000001E-8</c:v>
                </c:pt>
                <c:pt idx="1033">
                  <c:v>-2.43713E-8</c:v>
                </c:pt>
                <c:pt idx="1034">
                  <c:v>-2.4365E-8</c:v>
                </c:pt>
                <c:pt idx="1035">
                  <c:v>-2.4358799999999999E-8</c:v>
                </c:pt>
                <c:pt idx="1036">
                  <c:v>-2.4352499999999999E-8</c:v>
                </c:pt>
                <c:pt idx="1037">
                  <c:v>-2.4346300000000001E-8</c:v>
                </c:pt>
                <c:pt idx="1038">
                  <c:v>-2.4340000000000002E-8</c:v>
                </c:pt>
                <c:pt idx="1039">
                  <c:v>-2.43338E-8</c:v>
                </c:pt>
                <c:pt idx="1040">
                  <c:v>-2.4327500000000001E-8</c:v>
                </c:pt>
                <c:pt idx="1041">
                  <c:v>-2.43213E-8</c:v>
                </c:pt>
                <c:pt idx="1042">
                  <c:v>-2.4315E-8</c:v>
                </c:pt>
                <c:pt idx="1043">
                  <c:v>-2.4308799999999999E-8</c:v>
                </c:pt>
                <c:pt idx="1044">
                  <c:v>-2.4302499999999999E-8</c:v>
                </c:pt>
                <c:pt idx="1045">
                  <c:v>-2.4296300000000001E-8</c:v>
                </c:pt>
                <c:pt idx="1046">
                  <c:v>-2.4290000000000001E-8</c:v>
                </c:pt>
                <c:pt idx="1047">
                  <c:v>-2.42838E-8</c:v>
                </c:pt>
                <c:pt idx="1048">
                  <c:v>-2.42775E-8</c:v>
                </c:pt>
                <c:pt idx="1049">
                  <c:v>-2.4271299999999999E-8</c:v>
                </c:pt>
                <c:pt idx="1050">
                  <c:v>-2.4264999999999999E-8</c:v>
                </c:pt>
                <c:pt idx="1051">
                  <c:v>-2.4258800000000001E-8</c:v>
                </c:pt>
                <c:pt idx="1052">
                  <c:v>-2.4252500000000002E-8</c:v>
                </c:pt>
                <c:pt idx="1053">
                  <c:v>-2.4246300000000001E-8</c:v>
                </c:pt>
                <c:pt idx="1054">
                  <c:v>-2.4240000000000001E-8</c:v>
                </c:pt>
                <c:pt idx="1055">
                  <c:v>-2.42338E-8</c:v>
                </c:pt>
                <c:pt idx="1056">
                  <c:v>-2.42275E-8</c:v>
                </c:pt>
                <c:pt idx="1057">
                  <c:v>-2.4221299999999999E-8</c:v>
                </c:pt>
                <c:pt idx="1058">
                  <c:v>-2.4214999999999999E-8</c:v>
                </c:pt>
                <c:pt idx="1059">
                  <c:v>-2.4208800000000001E-8</c:v>
                </c:pt>
                <c:pt idx="1060">
                  <c:v>-2.4202500000000001E-8</c:v>
                </c:pt>
                <c:pt idx="1061">
                  <c:v>-2.41963E-8</c:v>
                </c:pt>
                <c:pt idx="1062">
                  <c:v>-2.419E-8</c:v>
                </c:pt>
                <c:pt idx="1063">
                  <c:v>-2.4183799999999999E-8</c:v>
                </c:pt>
                <c:pt idx="1064">
                  <c:v>-2.4177499999999999E-8</c:v>
                </c:pt>
                <c:pt idx="1065">
                  <c:v>-2.4171300000000002E-8</c:v>
                </c:pt>
                <c:pt idx="1066">
                  <c:v>-2.4165000000000002E-8</c:v>
                </c:pt>
                <c:pt idx="1067">
                  <c:v>-2.4158800000000001E-8</c:v>
                </c:pt>
                <c:pt idx="1068">
                  <c:v>-2.4152500000000001E-8</c:v>
                </c:pt>
                <c:pt idx="1069">
                  <c:v>-2.41463E-8</c:v>
                </c:pt>
                <c:pt idx="1070">
                  <c:v>-2.414E-8</c:v>
                </c:pt>
                <c:pt idx="1071">
                  <c:v>-2.4133799999999999E-8</c:v>
                </c:pt>
                <c:pt idx="1072">
                  <c:v>-2.4127499999999999E-8</c:v>
                </c:pt>
                <c:pt idx="1073">
                  <c:v>-2.4121300000000001E-8</c:v>
                </c:pt>
                <c:pt idx="1074">
                  <c:v>-2.4115000000000001E-8</c:v>
                </c:pt>
                <c:pt idx="1075">
                  <c:v>-2.41088E-8</c:v>
                </c:pt>
                <c:pt idx="1076">
                  <c:v>-2.41025E-8</c:v>
                </c:pt>
                <c:pt idx="1077">
                  <c:v>-2.4096299999999999E-8</c:v>
                </c:pt>
                <c:pt idx="1078">
                  <c:v>-2.4089999999999999E-8</c:v>
                </c:pt>
                <c:pt idx="1079">
                  <c:v>-2.4083800000000002E-8</c:v>
                </c:pt>
                <c:pt idx="1080">
                  <c:v>-2.4077499999999998E-8</c:v>
                </c:pt>
                <c:pt idx="1081">
                  <c:v>-2.4071300000000001E-8</c:v>
                </c:pt>
                <c:pt idx="1082">
                  <c:v>-2.4065000000000001E-8</c:v>
                </c:pt>
                <c:pt idx="1083">
                  <c:v>-2.40588E-8</c:v>
                </c:pt>
                <c:pt idx="1084">
                  <c:v>-2.40525E-8</c:v>
                </c:pt>
                <c:pt idx="1085">
                  <c:v>-2.4046299999999999E-8</c:v>
                </c:pt>
                <c:pt idx="1086">
                  <c:v>-2.4039999999999999E-8</c:v>
                </c:pt>
                <c:pt idx="1087">
                  <c:v>-2.4033800000000001E-8</c:v>
                </c:pt>
                <c:pt idx="1088">
                  <c:v>-2.4027500000000001E-8</c:v>
                </c:pt>
                <c:pt idx="1089">
                  <c:v>-2.40213E-8</c:v>
                </c:pt>
                <c:pt idx="1090">
                  <c:v>-2.4015E-8</c:v>
                </c:pt>
                <c:pt idx="1091">
                  <c:v>-2.4008799999999999E-8</c:v>
                </c:pt>
                <c:pt idx="1092">
                  <c:v>-2.4002499999999999E-8</c:v>
                </c:pt>
                <c:pt idx="1093">
                  <c:v>-2.3996300000000002E-8</c:v>
                </c:pt>
                <c:pt idx="1094">
                  <c:v>-2.3989999999999998E-8</c:v>
                </c:pt>
                <c:pt idx="1095">
                  <c:v>-2.3983800000000001E-8</c:v>
                </c:pt>
                <c:pt idx="1096">
                  <c:v>-2.3977500000000001E-8</c:v>
                </c:pt>
                <c:pt idx="1097">
                  <c:v>-2.39713E-8</c:v>
                </c:pt>
                <c:pt idx="1098">
                  <c:v>-2.3965E-8</c:v>
                </c:pt>
                <c:pt idx="1099">
                  <c:v>-2.3958799999999999E-8</c:v>
                </c:pt>
                <c:pt idx="1100">
                  <c:v>-2.3952499999999999E-8</c:v>
                </c:pt>
                <c:pt idx="1101">
                  <c:v>-2.3946300000000001E-8</c:v>
                </c:pt>
                <c:pt idx="1102">
                  <c:v>-2.3940000000000001E-8</c:v>
                </c:pt>
                <c:pt idx="1103">
                  <c:v>-2.39338E-8</c:v>
                </c:pt>
                <c:pt idx="1104">
                  <c:v>-2.39275E-8</c:v>
                </c:pt>
                <c:pt idx="1105">
                  <c:v>-2.3921299999999999E-8</c:v>
                </c:pt>
                <c:pt idx="1106">
                  <c:v>-2.3914999999999999E-8</c:v>
                </c:pt>
                <c:pt idx="1107">
                  <c:v>-2.3908800000000002E-8</c:v>
                </c:pt>
                <c:pt idx="1108">
                  <c:v>-2.3902499999999998E-8</c:v>
                </c:pt>
                <c:pt idx="1109">
                  <c:v>-2.3896300000000001E-8</c:v>
                </c:pt>
                <c:pt idx="1110">
                  <c:v>-2.3890000000000001E-8</c:v>
                </c:pt>
                <c:pt idx="1111">
                  <c:v>-2.38838E-8</c:v>
                </c:pt>
                <c:pt idx="1112">
                  <c:v>-2.38775E-8</c:v>
                </c:pt>
                <c:pt idx="1113">
                  <c:v>-2.3871299999999999E-8</c:v>
                </c:pt>
                <c:pt idx="1114">
                  <c:v>-2.3864999999999999E-8</c:v>
                </c:pt>
                <c:pt idx="1115">
                  <c:v>-2.3858800000000001E-8</c:v>
                </c:pt>
                <c:pt idx="1116">
                  <c:v>-2.3852500000000001E-8</c:v>
                </c:pt>
                <c:pt idx="1117">
                  <c:v>-2.38463E-8</c:v>
                </c:pt>
                <c:pt idx="1118">
                  <c:v>-2.384E-8</c:v>
                </c:pt>
                <c:pt idx="1119">
                  <c:v>-2.3833799999999999E-8</c:v>
                </c:pt>
                <c:pt idx="1120">
                  <c:v>-2.3827499999999999E-8</c:v>
                </c:pt>
                <c:pt idx="1121">
                  <c:v>-2.3821299999999998E-8</c:v>
                </c:pt>
                <c:pt idx="1122">
                  <c:v>-2.3814999999999999E-8</c:v>
                </c:pt>
                <c:pt idx="1123">
                  <c:v>-2.3808800000000001E-8</c:v>
                </c:pt>
                <c:pt idx="1124">
                  <c:v>-2.3802500000000001E-8</c:v>
                </c:pt>
                <c:pt idx="1125">
                  <c:v>-2.37963E-8</c:v>
                </c:pt>
                <c:pt idx="1126">
                  <c:v>-2.379E-8</c:v>
                </c:pt>
                <c:pt idx="1127">
                  <c:v>-2.3783799999999999E-8</c:v>
                </c:pt>
                <c:pt idx="1128">
                  <c:v>-2.3777499999999999E-8</c:v>
                </c:pt>
                <c:pt idx="1129">
                  <c:v>-2.3771300000000001E-8</c:v>
                </c:pt>
                <c:pt idx="1130">
                  <c:v>-2.3765000000000001E-8</c:v>
                </c:pt>
                <c:pt idx="1131">
                  <c:v>-2.37588E-8</c:v>
                </c:pt>
                <c:pt idx="1132">
                  <c:v>-2.37525E-8</c:v>
                </c:pt>
                <c:pt idx="1133">
                  <c:v>-2.3746299999999999E-8</c:v>
                </c:pt>
                <c:pt idx="1134">
                  <c:v>-2.3739999999999999E-8</c:v>
                </c:pt>
                <c:pt idx="1135">
                  <c:v>-2.3733799999999998E-8</c:v>
                </c:pt>
                <c:pt idx="1136">
                  <c:v>-2.3727499999999999E-8</c:v>
                </c:pt>
                <c:pt idx="1137">
                  <c:v>-2.3721300000000001E-8</c:v>
                </c:pt>
                <c:pt idx="1138">
                  <c:v>-2.3715000000000001E-8</c:v>
                </c:pt>
                <c:pt idx="1139">
                  <c:v>-2.37088E-8</c:v>
                </c:pt>
                <c:pt idx="1140">
                  <c:v>-2.37025E-8</c:v>
                </c:pt>
                <c:pt idx="1141">
                  <c:v>-2.3696299999999999E-8</c:v>
                </c:pt>
                <c:pt idx="1142">
                  <c:v>-2.3689999999999999E-8</c:v>
                </c:pt>
                <c:pt idx="1143">
                  <c:v>-2.3683800000000001E-8</c:v>
                </c:pt>
                <c:pt idx="1144">
                  <c:v>-2.3677500000000001E-8</c:v>
                </c:pt>
                <c:pt idx="1145">
                  <c:v>-2.36713E-8</c:v>
                </c:pt>
                <c:pt idx="1146">
                  <c:v>-2.3665E-8</c:v>
                </c:pt>
                <c:pt idx="1147">
                  <c:v>-2.3658799999999999E-8</c:v>
                </c:pt>
                <c:pt idx="1148">
                  <c:v>-2.36525E-8</c:v>
                </c:pt>
                <c:pt idx="1149">
                  <c:v>-2.3646299999999998E-8</c:v>
                </c:pt>
                <c:pt idx="1150">
                  <c:v>-2.3639999999999999E-8</c:v>
                </c:pt>
                <c:pt idx="1151">
                  <c:v>-2.3633800000000001E-8</c:v>
                </c:pt>
                <c:pt idx="1152">
                  <c:v>-2.3627500000000001E-8</c:v>
                </c:pt>
                <c:pt idx="1153">
                  <c:v>-2.36213E-8</c:v>
                </c:pt>
                <c:pt idx="1154">
                  <c:v>-2.3615E-8</c:v>
                </c:pt>
                <c:pt idx="1155">
                  <c:v>-2.3608799999999999E-8</c:v>
                </c:pt>
                <c:pt idx="1156">
                  <c:v>-2.3602499999999999E-8</c:v>
                </c:pt>
                <c:pt idx="1157">
                  <c:v>-2.3596300000000001E-8</c:v>
                </c:pt>
                <c:pt idx="1158">
                  <c:v>-2.3590000000000001E-8</c:v>
                </c:pt>
                <c:pt idx="1159">
                  <c:v>-2.35838E-8</c:v>
                </c:pt>
                <c:pt idx="1160">
                  <c:v>-2.3577500000000001E-8</c:v>
                </c:pt>
                <c:pt idx="1161">
                  <c:v>-2.3571299999999999E-8</c:v>
                </c:pt>
                <c:pt idx="1162">
                  <c:v>-2.3565E-8</c:v>
                </c:pt>
                <c:pt idx="1163">
                  <c:v>-2.3558799999999999E-8</c:v>
                </c:pt>
                <c:pt idx="1164">
                  <c:v>-2.3552499999999999E-8</c:v>
                </c:pt>
                <c:pt idx="1165">
                  <c:v>-2.3546300000000001E-8</c:v>
                </c:pt>
                <c:pt idx="1166">
                  <c:v>-2.3540000000000001E-8</c:v>
                </c:pt>
                <c:pt idx="1167">
                  <c:v>-2.35338E-8</c:v>
                </c:pt>
                <c:pt idx="1168">
                  <c:v>-2.35275E-8</c:v>
                </c:pt>
                <c:pt idx="1169">
                  <c:v>-2.3521299999999999E-8</c:v>
                </c:pt>
                <c:pt idx="1170">
                  <c:v>-2.3514999999999999E-8</c:v>
                </c:pt>
                <c:pt idx="1171">
                  <c:v>-2.3508800000000001E-8</c:v>
                </c:pt>
                <c:pt idx="1172">
                  <c:v>-2.3502500000000002E-8</c:v>
                </c:pt>
                <c:pt idx="1173">
                  <c:v>-2.34963E-8</c:v>
                </c:pt>
                <c:pt idx="1174">
                  <c:v>-2.3490000000000001E-8</c:v>
                </c:pt>
                <c:pt idx="1175">
                  <c:v>-2.3483799999999999E-8</c:v>
                </c:pt>
                <c:pt idx="1176">
                  <c:v>-2.34775E-8</c:v>
                </c:pt>
                <c:pt idx="1177">
                  <c:v>-2.3471299999999999E-8</c:v>
                </c:pt>
                <c:pt idx="1178">
                  <c:v>-2.3464999999999999E-8</c:v>
                </c:pt>
                <c:pt idx="1179">
                  <c:v>-2.3458800000000001E-8</c:v>
                </c:pt>
                <c:pt idx="1180">
                  <c:v>-2.3452500000000001E-8</c:v>
                </c:pt>
                <c:pt idx="1181">
                  <c:v>-2.34463E-8</c:v>
                </c:pt>
                <c:pt idx="1182">
                  <c:v>-2.344E-8</c:v>
                </c:pt>
                <c:pt idx="1183">
                  <c:v>-2.3433799999999999E-8</c:v>
                </c:pt>
                <c:pt idx="1184">
                  <c:v>-2.3427499999999999E-8</c:v>
                </c:pt>
                <c:pt idx="1185">
                  <c:v>-2.3421300000000001E-8</c:v>
                </c:pt>
                <c:pt idx="1186">
                  <c:v>-2.3415000000000002E-8</c:v>
                </c:pt>
                <c:pt idx="1187">
                  <c:v>-2.34088E-8</c:v>
                </c:pt>
                <c:pt idx="1188">
                  <c:v>-2.3402500000000001E-8</c:v>
                </c:pt>
                <c:pt idx="1189">
                  <c:v>-2.33963E-8</c:v>
                </c:pt>
                <c:pt idx="1190">
                  <c:v>-2.339E-8</c:v>
                </c:pt>
                <c:pt idx="1191">
                  <c:v>-2.3383799999999999E-8</c:v>
                </c:pt>
                <c:pt idx="1192">
                  <c:v>-2.3377499999999999E-8</c:v>
                </c:pt>
                <c:pt idx="1193">
                  <c:v>-2.3371300000000001E-8</c:v>
                </c:pt>
                <c:pt idx="1194">
                  <c:v>-2.3365000000000001E-8</c:v>
                </c:pt>
                <c:pt idx="1195">
                  <c:v>-2.33588E-8</c:v>
                </c:pt>
                <c:pt idx="1196">
                  <c:v>-2.33525E-8</c:v>
                </c:pt>
                <c:pt idx="1197">
                  <c:v>-2.3346299999999999E-8</c:v>
                </c:pt>
                <c:pt idx="1198">
                  <c:v>-2.3339999999999999E-8</c:v>
                </c:pt>
                <c:pt idx="1199">
                  <c:v>-2.3333800000000001E-8</c:v>
                </c:pt>
                <c:pt idx="1200">
                  <c:v>-2.3327500000000002E-8</c:v>
                </c:pt>
                <c:pt idx="1201">
                  <c:v>-2.3321300000000001E-8</c:v>
                </c:pt>
                <c:pt idx="1202">
                  <c:v>-2.3315000000000001E-8</c:v>
                </c:pt>
                <c:pt idx="1203">
                  <c:v>-2.33088E-8</c:v>
                </c:pt>
                <c:pt idx="1204">
                  <c:v>-2.33025E-8</c:v>
                </c:pt>
                <c:pt idx="1205">
                  <c:v>-2.3296299999999999E-8</c:v>
                </c:pt>
                <c:pt idx="1206">
                  <c:v>-2.3289999999999999E-8</c:v>
                </c:pt>
                <c:pt idx="1207">
                  <c:v>-2.3283800000000001E-8</c:v>
                </c:pt>
                <c:pt idx="1208">
                  <c:v>-2.3277500000000001E-8</c:v>
                </c:pt>
                <c:pt idx="1209">
                  <c:v>-2.32713E-8</c:v>
                </c:pt>
                <c:pt idx="1210">
                  <c:v>-2.3265E-8</c:v>
                </c:pt>
                <c:pt idx="1211">
                  <c:v>-2.3258799999999999E-8</c:v>
                </c:pt>
                <c:pt idx="1212">
                  <c:v>-2.3252499999999999E-8</c:v>
                </c:pt>
                <c:pt idx="1213">
                  <c:v>-2.3246300000000002E-8</c:v>
                </c:pt>
                <c:pt idx="1214">
                  <c:v>-2.3240000000000002E-8</c:v>
                </c:pt>
                <c:pt idx="1215">
                  <c:v>-2.3233800000000001E-8</c:v>
                </c:pt>
                <c:pt idx="1216">
                  <c:v>-2.3227500000000001E-8</c:v>
                </c:pt>
                <c:pt idx="1217">
                  <c:v>-2.32213E-8</c:v>
                </c:pt>
                <c:pt idx="1218">
                  <c:v>-2.3215E-8</c:v>
                </c:pt>
                <c:pt idx="1219">
                  <c:v>-2.3208799999999999E-8</c:v>
                </c:pt>
                <c:pt idx="1220">
                  <c:v>-2.3202499999999999E-8</c:v>
                </c:pt>
                <c:pt idx="1221">
                  <c:v>-2.3196300000000001E-8</c:v>
                </c:pt>
                <c:pt idx="1222">
                  <c:v>-2.3190000000000001E-8</c:v>
                </c:pt>
                <c:pt idx="1223">
                  <c:v>-2.31838E-8</c:v>
                </c:pt>
                <c:pt idx="1224">
                  <c:v>-2.31775E-8</c:v>
                </c:pt>
                <c:pt idx="1225">
                  <c:v>-2.3171299999999999E-8</c:v>
                </c:pt>
                <c:pt idx="1226">
                  <c:v>-2.3164999999999999E-8</c:v>
                </c:pt>
                <c:pt idx="1227">
                  <c:v>-2.3158800000000002E-8</c:v>
                </c:pt>
                <c:pt idx="1228">
                  <c:v>-2.3152499999999998E-8</c:v>
                </c:pt>
                <c:pt idx="1229">
                  <c:v>-2.3146300000000001E-8</c:v>
                </c:pt>
                <c:pt idx="1230">
                  <c:v>-2.3140000000000001E-8</c:v>
                </c:pt>
                <c:pt idx="1231">
                  <c:v>-2.31338E-8</c:v>
                </c:pt>
                <c:pt idx="1232">
                  <c:v>-2.31275E-8</c:v>
                </c:pt>
                <c:pt idx="1233">
                  <c:v>-2.3121299999999999E-8</c:v>
                </c:pt>
                <c:pt idx="1234">
                  <c:v>-2.3114999999999999E-8</c:v>
                </c:pt>
                <c:pt idx="1235">
                  <c:v>-2.3108800000000001E-8</c:v>
                </c:pt>
                <c:pt idx="1236">
                  <c:v>-2.3102500000000001E-8</c:v>
                </c:pt>
                <c:pt idx="1237">
                  <c:v>-2.30963E-8</c:v>
                </c:pt>
                <c:pt idx="1238">
                  <c:v>-2.309E-8</c:v>
                </c:pt>
                <c:pt idx="1239">
                  <c:v>-2.3083799999999999E-8</c:v>
                </c:pt>
                <c:pt idx="1240">
                  <c:v>-2.3077499999999999E-8</c:v>
                </c:pt>
                <c:pt idx="1241">
                  <c:v>-2.3071300000000002E-8</c:v>
                </c:pt>
                <c:pt idx="1242">
                  <c:v>-2.3064999999999998E-8</c:v>
                </c:pt>
                <c:pt idx="1243">
                  <c:v>-2.3058800000000001E-8</c:v>
                </c:pt>
                <c:pt idx="1244">
                  <c:v>-2.3052500000000001E-8</c:v>
                </c:pt>
                <c:pt idx="1245">
                  <c:v>-2.30463E-8</c:v>
                </c:pt>
                <c:pt idx="1246">
                  <c:v>-2.304E-8</c:v>
                </c:pt>
                <c:pt idx="1247">
                  <c:v>-2.3033799999999999E-8</c:v>
                </c:pt>
                <c:pt idx="1248">
                  <c:v>-2.3027499999999999E-8</c:v>
                </c:pt>
                <c:pt idx="1249">
                  <c:v>-2.3021300000000001E-8</c:v>
                </c:pt>
                <c:pt idx="1250">
                  <c:v>-2.3015000000000001E-8</c:v>
                </c:pt>
                <c:pt idx="1251">
                  <c:v>-2.30088E-8</c:v>
                </c:pt>
                <c:pt idx="1252">
                  <c:v>-2.30025E-8</c:v>
                </c:pt>
                <c:pt idx="1253">
                  <c:v>-2.2996299999999999E-8</c:v>
                </c:pt>
                <c:pt idx="1254">
                  <c:v>-2.2989999999999999E-8</c:v>
                </c:pt>
                <c:pt idx="1255">
                  <c:v>-2.2983800000000002E-8</c:v>
                </c:pt>
                <c:pt idx="1256">
                  <c:v>-2.2977499999999998E-8</c:v>
                </c:pt>
                <c:pt idx="1257">
                  <c:v>-2.2971300000000001E-8</c:v>
                </c:pt>
                <c:pt idx="1258">
                  <c:v>-2.2965000000000001E-8</c:v>
                </c:pt>
                <c:pt idx="1259">
                  <c:v>-2.29588E-8</c:v>
                </c:pt>
                <c:pt idx="1260">
                  <c:v>-2.29525E-8</c:v>
                </c:pt>
                <c:pt idx="1261">
                  <c:v>-2.2946299999999999E-8</c:v>
                </c:pt>
                <c:pt idx="1262">
                  <c:v>-2.2939999999999999E-8</c:v>
                </c:pt>
                <c:pt idx="1263">
                  <c:v>-2.2933800000000001E-8</c:v>
                </c:pt>
                <c:pt idx="1264">
                  <c:v>-2.2927500000000001E-8</c:v>
                </c:pt>
                <c:pt idx="1265">
                  <c:v>-2.29213E-8</c:v>
                </c:pt>
                <c:pt idx="1266">
                  <c:v>-2.2915E-8</c:v>
                </c:pt>
                <c:pt idx="1267">
                  <c:v>-2.2908799999999999E-8</c:v>
                </c:pt>
                <c:pt idx="1268">
                  <c:v>-2.2902499999999999E-8</c:v>
                </c:pt>
                <c:pt idx="1269">
                  <c:v>-2.2896299999999998E-8</c:v>
                </c:pt>
                <c:pt idx="1270">
                  <c:v>-2.2889999999999999E-8</c:v>
                </c:pt>
                <c:pt idx="1271">
                  <c:v>-2.2883800000000001E-8</c:v>
                </c:pt>
                <c:pt idx="1272">
                  <c:v>-2.2877500000000001E-8</c:v>
                </c:pt>
                <c:pt idx="1273">
                  <c:v>-2.28713E-8</c:v>
                </c:pt>
                <c:pt idx="1274">
                  <c:v>-2.2865E-8</c:v>
                </c:pt>
                <c:pt idx="1275">
                  <c:v>-2.2858799999999999E-8</c:v>
                </c:pt>
                <c:pt idx="1276">
                  <c:v>-2.2852499999999999E-8</c:v>
                </c:pt>
                <c:pt idx="1277">
                  <c:v>-2.2846300000000001E-8</c:v>
                </c:pt>
                <c:pt idx="1278">
                  <c:v>-2.2840000000000001E-8</c:v>
                </c:pt>
                <c:pt idx="1279">
                  <c:v>-2.28338E-8</c:v>
                </c:pt>
                <c:pt idx="1280">
                  <c:v>-2.28275E-8</c:v>
                </c:pt>
                <c:pt idx="1281">
                  <c:v>-2.2821299999999999E-8</c:v>
                </c:pt>
                <c:pt idx="1282">
                  <c:v>-2.2814999999999999E-8</c:v>
                </c:pt>
                <c:pt idx="1283">
                  <c:v>-2.2808799999999998E-8</c:v>
                </c:pt>
                <c:pt idx="1284">
                  <c:v>-2.2802499999999999E-8</c:v>
                </c:pt>
                <c:pt idx="1285">
                  <c:v>-2.2796300000000001E-8</c:v>
                </c:pt>
                <c:pt idx="1286">
                  <c:v>-2.2790000000000001E-8</c:v>
                </c:pt>
                <c:pt idx="1287">
                  <c:v>-2.27838E-8</c:v>
                </c:pt>
                <c:pt idx="1288">
                  <c:v>-2.27775E-8</c:v>
                </c:pt>
                <c:pt idx="1289">
                  <c:v>-2.2771299999999999E-8</c:v>
                </c:pt>
                <c:pt idx="1290">
                  <c:v>-2.2764999999999999E-8</c:v>
                </c:pt>
                <c:pt idx="1291">
                  <c:v>-2.2758800000000001E-8</c:v>
                </c:pt>
                <c:pt idx="1292">
                  <c:v>-2.2752500000000001E-8</c:v>
                </c:pt>
                <c:pt idx="1293">
                  <c:v>-2.27463E-8</c:v>
                </c:pt>
                <c:pt idx="1294">
                  <c:v>-2.274E-8</c:v>
                </c:pt>
                <c:pt idx="1295">
                  <c:v>-2.2733799999999999E-8</c:v>
                </c:pt>
                <c:pt idx="1296">
                  <c:v>-2.27275E-8</c:v>
                </c:pt>
                <c:pt idx="1297">
                  <c:v>-2.2721299999999998E-8</c:v>
                </c:pt>
                <c:pt idx="1298">
                  <c:v>-2.2714999999999999E-8</c:v>
                </c:pt>
                <c:pt idx="1299">
                  <c:v>-2.2708800000000001E-8</c:v>
                </c:pt>
                <c:pt idx="1300">
                  <c:v>-2.2702500000000001E-8</c:v>
                </c:pt>
                <c:pt idx="1301">
                  <c:v>-2.26963E-8</c:v>
                </c:pt>
                <c:pt idx="1302">
                  <c:v>-2.269E-8</c:v>
                </c:pt>
                <c:pt idx="1303">
                  <c:v>-2.2683799999999999E-8</c:v>
                </c:pt>
                <c:pt idx="1304">
                  <c:v>-2.2677499999999999E-8</c:v>
                </c:pt>
                <c:pt idx="1305">
                  <c:v>-2.2671300000000001E-8</c:v>
                </c:pt>
                <c:pt idx="1306">
                  <c:v>-2.2665000000000001E-8</c:v>
                </c:pt>
                <c:pt idx="1307">
                  <c:v>-2.26588E-8</c:v>
                </c:pt>
                <c:pt idx="1308">
                  <c:v>-2.2652500000000001E-8</c:v>
                </c:pt>
                <c:pt idx="1309">
                  <c:v>-2.2646299999999999E-8</c:v>
                </c:pt>
                <c:pt idx="1310">
                  <c:v>-2.264E-8</c:v>
                </c:pt>
                <c:pt idx="1311">
                  <c:v>-2.2633799999999998E-8</c:v>
                </c:pt>
                <c:pt idx="1312">
                  <c:v>-2.2627499999999999E-8</c:v>
                </c:pt>
                <c:pt idx="1313">
                  <c:v>-2.2621300000000001E-8</c:v>
                </c:pt>
                <c:pt idx="1314">
                  <c:v>-2.2615000000000001E-8</c:v>
                </c:pt>
                <c:pt idx="1315">
                  <c:v>-2.26088E-8</c:v>
                </c:pt>
                <c:pt idx="1316">
                  <c:v>-2.26025E-8</c:v>
                </c:pt>
                <c:pt idx="1317">
                  <c:v>-2.2596299999999999E-8</c:v>
                </c:pt>
                <c:pt idx="1318">
                  <c:v>-2.2589999999999999E-8</c:v>
                </c:pt>
                <c:pt idx="1319">
                  <c:v>-2.2583800000000001E-8</c:v>
                </c:pt>
                <c:pt idx="1320">
                  <c:v>-2.2577500000000001E-8</c:v>
                </c:pt>
                <c:pt idx="1321">
                  <c:v>-2.25713E-8</c:v>
                </c:pt>
                <c:pt idx="1322">
                  <c:v>-2.2565000000000001E-8</c:v>
                </c:pt>
                <c:pt idx="1323">
                  <c:v>-2.2558799999999999E-8</c:v>
                </c:pt>
                <c:pt idx="1324">
                  <c:v>-2.25525E-8</c:v>
                </c:pt>
                <c:pt idx="1325">
                  <c:v>-2.2546299999999999E-8</c:v>
                </c:pt>
                <c:pt idx="1326">
                  <c:v>-2.2539999999999999E-8</c:v>
                </c:pt>
                <c:pt idx="1327">
                  <c:v>-2.2533800000000001E-8</c:v>
                </c:pt>
                <c:pt idx="1328">
                  <c:v>-2.2527500000000001E-8</c:v>
                </c:pt>
                <c:pt idx="1329">
                  <c:v>-2.25213E-8</c:v>
                </c:pt>
                <c:pt idx="1330">
                  <c:v>-2.2515E-8</c:v>
                </c:pt>
                <c:pt idx="1331">
                  <c:v>-2.2508799999999999E-8</c:v>
                </c:pt>
                <c:pt idx="1332">
                  <c:v>-2.2502499999999999E-8</c:v>
                </c:pt>
                <c:pt idx="1333">
                  <c:v>-2.2496300000000001E-8</c:v>
                </c:pt>
                <c:pt idx="1334">
                  <c:v>-2.2490000000000002E-8</c:v>
                </c:pt>
                <c:pt idx="1335">
                  <c:v>-2.24838E-8</c:v>
                </c:pt>
                <c:pt idx="1336">
                  <c:v>-2.2477500000000001E-8</c:v>
                </c:pt>
                <c:pt idx="1337">
                  <c:v>-2.24713E-8</c:v>
                </c:pt>
                <c:pt idx="1338">
                  <c:v>-2.2465E-8</c:v>
                </c:pt>
                <c:pt idx="1339">
                  <c:v>-2.2458799999999999E-8</c:v>
                </c:pt>
                <c:pt idx="1340">
                  <c:v>-2.2452499999999999E-8</c:v>
                </c:pt>
                <c:pt idx="1341">
                  <c:v>-2.2446300000000001E-8</c:v>
                </c:pt>
                <c:pt idx="1342">
                  <c:v>-2.2440000000000001E-8</c:v>
                </c:pt>
                <c:pt idx="1343">
                  <c:v>-2.24338E-8</c:v>
                </c:pt>
                <c:pt idx="1344">
                  <c:v>-2.24275E-8</c:v>
                </c:pt>
                <c:pt idx="1345">
                  <c:v>-2.2421299999999999E-8</c:v>
                </c:pt>
                <c:pt idx="1346">
                  <c:v>-2.2414999999999999E-8</c:v>
                </c:pt>
                <c:pt idx="1347">
                  <c:v>-2.2408800000000001E-8</c:v>
                </c:pt>
                <c:pt idx="1348">
                  <c:v>-2.2402500000000002E-8</c:v>
                </c:pt>
                <c:pt idx="1349">
                  <c:v>-2.2396300000000001E-8</c:v>
                </c:pt>
                <c:pt idx="1350">
                  <c:v>-2.2390000000000001E-8</c:v>
                </c:pt>
                <c:pt idx="1351">
                  <c:v>-2.23838E-8</c:v>
                </c:pt>
                <c:pt idx="1352">
                  <c:v>-2.23775E-8</c:v>
                </c:pt>
                <c:pt idx="1353">
                  <c:v>-2.2371299999999999E-8</c:v>
                </c:pt>
                <c:pt idx="1354">
                  <c:v>-2.2364999999999999E-8</c:v>
                </c:pt>
                <c:pt idx="1355">
                  <c:v>-2.2358800000000001E-8</c:v>
                </c:pt>
                <c:pt idx="1356">
                  <c:v>-2.2352500000000001E-8</c:v>
                </c:pt>
                <c:pt idx="1357">
                  <c:v>-2.23463E-8</c:v>
                </c:pt>
                <c:pt idx="1358">
                  <c:v>-2.234E-8</c:v>
                </c:pt>
                <c:pt idx="1359">
                  <c:v>-2.2333799999999999E-8</c:v>
                </c:pt>
                <c:pt idx="1360">
                  <c:v>-2.2327499999999999E-8</c:v>
                </c:pt>
                <c:pt idx="1361">
                  <c:v>-2.2321300000000001E-8</c:v>
                </c:pt>
                <c:pt idx="1362">
                  <c:v>-2.2315000000000002E-8</c:v>
                </c:pt>
                <c:pt idx="1363">
                  <c:v>-2.2308800000000001E-8</c:v>
                </c:pt>
                <c:pt idx="1364">
                  <c:v>-2.2302500000000001E-8</c:v>
                </c:pt>
                <c:pt idx="1365">
                  <c:v>-2.22963E-8</c:v>
                </c:pt>
                <c:pt idx="1366">
                  <c:v>-2.229E-8</c:v>
                </c:pt>
                <c:pt idx="1367">
                  <c:v>-2.2283799999999999E-8</c:v>
                </c:pt>
                <c:pt idx="1368">
                  <c:v>-2.2277499999999999E-8</c:v>
                </c:pt>
                <c:pt idx="1369">
                  <c:v>-2.2271300000000001E-8</c:v>
                </c:pt>
                <c:pt idx="1370">
                  <c:v>-2.2265000000000001E-8</c:v>
                </c:pt>
                <c:pt idx="1371">
                  <c:v>-2.22588E-8</c:v>
                </c:pt>
                <c:pt idx="1372">
                  <c:v>-2.22525E-8</c:v>
                </c:pt>
                <c:pt idx="1373">
                  <c:v>-2.2246299999999999E-8</c:v>
                </c:pt>
                <c:pt idx="1374">
                  <c:v>-2.2239999999999999E-8</c:v>
                </c:pt>
                <c:pt idx="1375">
                  <c:v>-2.2233800000000002E-8</c:v>
                </c:pt>
                <c:pt idx="1376">
                  <c:v>-2.2227499999999998E-8</c:v>
                </c:pt>
                <c:pt idx="1377">
                  <c:v>-2.2221300000000001E-8</c:v>
                </c:pt>
                <c:pt idx="1378">
                  <c:v>-2.2215000000000001E-8</c:v>
                </c:pt>
                <c:pt idx="1379">
                  <c:v>-2.22088E-8</c:v>
                </c:pt>
                <c:pt idx="1380">
                  <c:v>-2.22025E-8</c:v>
                </c:pt>
                <c:pt idx="1381">
                  <c:v>-2.2196299999999999E-8</c:v>
                </c:pt>
                <c:pt idx="1382">
                  <c:v>-2.2189999999999999E-8</c:v>
                </c:pt>
                <c:pt idx="1383">
                  <c:v>-2.2183800000000001E-8</c:v>
                </c:pt>
                <c:pt idx="1384">
                  <c:v>-2.2177500000000001E-8</c:v>
                </c:pt>
                <c:pt idx="1385">
                  <c:v>-2.21713E-8</c:v>
                </c:pt>
                <c:pt idx="1386">
                  <c:v>-2.2165E-8</c:v>
                </c:pt>
                <c:pt idx="1387">
                  <c:v>-2.2158799999999999E-8</c:v>
                </c:pt>
                <c:pt idx="1388">
                  <c:v>-2.2152499999999999E-8</c:v>
                </c:pt>
                <c:pt idx="1389">
                  <c:v>-2.2146300000000002E-8</c:v>
                </c:pt>
                <c:pt idx="1390">
                  <c:v>-2.2139999999999998E-8</c:v>
                </c:pt>
                <c:pt idx="1391">
                  <c:v>-2.2133800000000001E-8</c:v>
                </c:pt>
                <c:pt idx="1392">
                  <c:v>-2.2127500000000001E-8</c:v>
                </c:pt>
                <c:pt idx="1393">
                  <c:v>-2.21213E-8</c:v>
                </c:pt>
                <c:pt idx="1394">
                  <c:v>-2.2115E-8</c:v>
                </c:pt>
                <c:pt idx="1395">
                  <c:v>-2.2108799999999999E-8</c:v>
                </c:pt>
                <c:pt idx="1396">
                  <c:v>-2.2102499999999999E-8</c:v>
                </c:pt>
                <c:pt idx="1397">
                  <c:v>-2.2096300000000001E-8</c:v>
                </c:pt>
                <c:pt idx="1398">
                  <c:v>-2.2090000000000001E-8</c:v>
                </c:pt>
                <c:pt idx="1399">
                  <c:v>-2.20838E-8</c:v>
                </c:pt>
                <c:pt idx="1400">
                  <c:v>-2.20775E-8</c:v>
                </c:pt>
                <c:pt idx="1401">
                  <c:v>-2.2071299999999999E-8</c:v>
                </c:pt>
                <c:pt idx="1402">
                  <c:v>-2.2064999999999999E-8</c:v>
                </c:pt>
                <c:pt idx="1403">
                  <c:v>-2.2058800000000002E-8</c:v>
                </c:pt>
                <c:pt idx="1404">
                  <c:v>-2.2052499999999998E-8</c:v>
                </c:pt>
                <c:pt idx="1405">
                  <c:v>-2.2046300000000001E-8</c:v>
                </c:pt>
                <c:pt idx="1406">
                  <c:v>-2.2040000000000001E-8</c:v>
                </c:pt>
                <c:pt idx="1407">
                  <c:v>-2.20338E-8</c:v>
                </c:pt>
                <c:pt idx="1408">
                  <c:v>-2.20275E-8</c:v>
                </c:pt>
                <c:pt idx="1409">
                  <c:v>-2.2021299999999999E-8</c:v>
                </c:pt>
                <c:pt idx="1410">
                  <c:v>-2.2014999999999999E-8</c:v>
                </c:pt>
                <c:pt idx="1411">
                  <c:v>-2.2008800000000001E-8</c:v>
                </c:pt>
                <c:pt idx="1412">
                  <c:v>-2.2002500000000001E-8</c:v>
                </c:pt>
                <c:pt idx="1413">
                  <c:v>-2.19963E-8</c:v>
                </c:pt>
                <c:pt idx="1414">
                  <c:v>-2.199E-8</c:v>
                </c:pt>
                <c:pt idx="1415">
                  <c:v>-2.1983799999999999E-8</c:v>
                </c:pt>
                <c:pt idx="1416">
                  <c:v>-2.1977499999999999E-8</c:v>
                </c:pt>
                <c:pt idx="1417">
                  <c:v>-2.1971299999999998E-8</c:v>
                </c:pt>
                <c:pt idx="1418">
                  <c:v>-2.1964999999999998E-8</c:v>
                </c:pt>
                <c:pt idx="1419">
                  <c:v>-2.1958800000000001E-8</c:v>
                </c:pt>
                <c:pt idx="1420">
                  <c:v>-2.1952500000000001E-8</c:v>
                </c:pt>
                <c:pt idx="1421">
                  <c:v>-2.19463E-8</c:v>
                </c:pt>
                <c:pt idx="1422">
                  <c:v>-2.194E-8</c:v>
                </c:pt>
                <c:pt idx="1423">
                  <c:v>-2.1933799999999999E-8</c:v>
                </c:pt>
                <c:pt idx="1424">
                  <c:v>-2.1927499999999999E-8</c:v>
                </c:pt>
                <c:pt idx="1425">
                  <c:v>-2.1921300000000001E-8</c:v>
                </c:pt>
                <c:pt idx="1426">
                  <c:v>-2.1915000000000001E-8</c:v>
                </c:pt>
                <c:pt idx="1427">
                  <c:v>-2.19088E-8</c:v>
                </c:pt>
                <c:pt idx="1428">
                  <c:v>-2.19025E-8</c:v>
                </c:pt>
                <c:pt idx="1429">
                  <c:v>-2.1896299999999999E-8</c:v>
                </c:pt>
                <c:pt idx="1430">
                  <c:v>-2.1889999999999999E-8</c:v>
                </c:pt>
                <c:pt idx="1431">
                  <c:v>-2.1883799999999998E-8</c:v>
                </c:pt>
                <c:pt idx="1432">
                  <c:v>-2.1877499999999999E-8</c:v>
                </c:pt>
                <c:pt idx="1433">
                  <c:v>-2.1871300000000001E-8</c:v>
                </c:pt>
                <c:pt idx="1434">
                  <c:v>-2.1865000000000001E-8</c:v>
                </c:pt>
                <c:pt idx="1435">
                  <c:v>-2.18588E-8</c:v>
                </c:pt>
                <c:pt idx="1436">
                  <c:v>-2.18525E-8</c:v>
                </c:pt>
                <c:pt idx="1437">
                  <c:v>-2.1846299999999999E-8</c:v>
                </c:pt>
                <c:pt idx="1438">
                  <c:v>-2.1839999999999999E-8</c:v>
                </c:pt>
                <c:pt idx="1439">
                  <c:v>-2.1833800000000001E-8</c:v>
                </c:pt>
                <c:pt idx="1440">
                  <c:v>-2.1827500000000001E-8</c:v>
                </c:pt>
                <c:pt idx="1441">
                  <c:v>-2.18213E-8</c:v>
                </c:pt>
                <c:pt idx="1442">
                  <c:v>-2.1815E-8</c:v>
                </c:pt>
                <c:pt idx="1443">
                  <c:v>-2.1808799999999999E-8</c:v>
                </c:pt>
                <c:pt idx="1444">
                  <c:v>-2.18025E-8</c:v>
                </c:pt>
                <c:pt idx="1445">
                  <c:v>-2.1796299999999998E-8</c:v>
                </c:pt>
                <c:pt idx="1446">
                  <c:v>-2.1789999999999999E-8</c:v>
                </c:pt>
                <c:pt idx="1447">
                  <c:v>-2.1783800000000001E-8</c:v>
                </c:pt>
                <c:pt idx="1448">
                  <c:v>-2.1777500000000001E-8</c:v>
                </c:pt>
                <c:pt idx="1449">
                  <c:v>-2.17713E-8</c:v>
                </c:pt>
                <c:pt idx="1450">
                  <c:v>-2.1765E-8</c:v>
                </c:pt>
                <c:pt idx="1451">
                  <c:v>-2.1758799999999999E-8</c:v>
                </c:pt>
                <c:pt idx="1452">
                  <c:v>-2.1752499999999999E-8</c:v>
                </c:pt>
                <c:pt idx="1453">
                  <c:v>-2.1746300000000001E-8</c:v>
                </c:pt>
                <c:pt idx="1454">
                  <c:v>-2.1740000000000001E-8</c:v>
                </c:pt>
                <c:pt idx="1455">
                  <c:v>-2.17338E-8</c:v>
                </c:pt>
                <c:pt idx="1456">
                  <c:v>-2.1727500000000001E-8</c:v>
                </c:pt>
                <c:pt idx="1457">
                  <c:v>-2.1721299999999999E-8</c:v>
                </c:pt>
                <c:pt idx="1458">
                  <c:v>-2.1715E-8</c:v>
                </c:pt>
                <c:pt idx="1459">
                  <c:v>-2.1708799999999998E-8</c:v>
                </c:pt>
                <c:pt idx="1460">
                  <c:v>-2.1702499999999999E-8</c:v>
                </c:pt>
                <c:pt idx="1461">
                  <c:v>-2.1696300000000001E-8</c:v>
                </c:pt>
                <c:pt idx="1462">
                  <c:v>-2.1690000000000001E-8</c:v>
                </c:pt>
                <c:pt idx="1463">
                  <c:v>-2.16838E-8</c:v>
                </c:pt>
                <c:pt idx="1464">
                  <c:v>-2.16775E-8</c:v>
                </c:pt>
                <c:pt idx="1465">
                  <c:v>-2.1671299999999999E-8</c:v>
                </c:pt>
                <c:pt idx="1466">
                  <c:v>-2.1664999999999999E-8</c:v>
                </c:pt>
                <c:pt idx="1467">
                  <c:v>-2.1658800000000001E-8</c:v>
                </c:pt>
                <c:pt idx="1468">
                  <c:v>-2.1652500000000001E-8</c:v>
                </c:pt>
                <c:pt idx="1469">
                  <c:v>-2.16463E-8</c:v>
                </c:pt>
                <c:pt idx="1470">
                  <c:v>-2.1640000000000001E-8</c:v>
                </c:pt>
                <c:pt idx="1471">
                  <c:v>-2.1633799999999999E-8</c:v>
                </c:pt>
                <c:pt idx="1472">
                  <c:v>-2.16275E-8</c:v>
                </c:pt>
                <c:pt idx="1473">
                  <c:v>-2.1621299999999999E-8</c:v>
                </c:pt>
                <c:pt idx="1474">
                  <c:v>-2.1614999999999999E-8</c:v>
                </c:pt>
                <c:pt idx="1475">
                  <c:v>-2.1608800000000001E-8</c:v>
                </c:pt>
                <c:pt idx="1476">
                  <c:v>-2.1602500000000001E-8</c:v>
                </c:pt>
                <c:pt idx="1477">
                  <c:v>-2.15963E-8</c:v>
                </c:pt>
                <c:pt idx="1478">
                  <c:v>-2.159E-8</c:v>
                </c:pt>
                <c:pt idx="1479">
                  <c:v>-2.1583799999999999E-8</c:v>
                </c:pt>
                <c:pt idx="1480">
                  <c:v>-2.1577499999999999E-8</c:v>
                </c:pt>
                <c:pt idx="1481">
                  <c:v>-2.1571300000000001E-8</c:v>
                </c:pt>
                <c:pt idx="1482">
                  <c:v>-2.1565000000000002E-8</c:v>
                </c:pt>
                <c:pt idx="1483">
                  <c:v>-2.15588E-8</c:v>
                </c:pt>
                <c:pt idx="1484">
                  <c:v>-2.1552500000000001E-8</c:v>
                </c:pt>
                <c:pt idx="1485">
                  <c:v>-2.15463E-8</c:v>
                </c:pt>
                <c:pt idx="1486">
                  <c:v>-2.154E-8</c:v>
                </c:pt>
                <c:pt idx="1487">
                  <c:v>-2.1533799999999999E-8</c:v>
                </c:pt>
                <c:pt idx="1488">
                  <c:v>-2.1527499999999999E-8</c:v>
                </c:pt>
                <c:pt idx="1489">
                  <c:v>-2.1521300000000001E-8</c:v>
                </c:pt>
                <c:pt idx="1490">
                  <c:v>-2.1515000000000001E-8</c:v>
                </c:pt>
                <c:pt idx="1491">
                  <c:v>-2.15088E-8</c:v>
                </c:pt>
                <c:pt idx="1492">
                  <c:v>-2.15025E-8</c:v>
                </c:pt>
                <c:pt idx="1493">
                  <c:v>-2.1496299999999999E-8</c:v>
                </c:pt>
                <c:pt idx="1494">
                  <c:v>-2.1489999999999999E-8</c:v>
                </c:pt>
                <c:pt idx="1495">
                  <c:v>-2.1483800000000001E-8</c:v>
                </c:pt>
                <c:pt idx="1496">
                  <c:v>-2.1477500000000002E-8</c:v>
                </c:pt>
                <c:pt idx="1497">
                  <c:v>-2.14713E-8</c:v>
                </c:pt>
                <c:pt idx="1498">
                  <c:v>-2.1465000000000001E-8</c:v>
                </c:pt>
                <c:pt idx="1499">
                  <c:v>-2.14588E-8</c:v>
                </c:pt>
                <c:pt idx="1500">
                  <c:v>-2.14525E-8</c:v>
                </c:pt>
                <c:pt idx="1501">
                  <c:v>-2.1446299999999999E-8</c:v>
                </c:pt>
                <c:pt idx="1502">
                  <c:v>-2.1439999999999999E-8</c:v>
                </c:pt>
                <c:pt idx="1503">
                  <c:v>-2.1433800000000001E-8</c:v>
                </c:pt>
                <c:pt idx="1504">
                  <c:v>-2.1427500000000001E-8</c:v>
                </c:pt>
                <c:pt idx="1505">
                  <c:v>-2.14213E-8</c:v>
                </c:pt>
                <c:pt idx="1506">
                  <c:v>-2.1415E-8</c:v>
                </c:pt>
                <c:pt idx="1507">
                  <c:v>-2.1408799999999999E-8</c:v>
                </c:pt>
                <c:pt idx="1508">
                  <c:v>-2.1402499999999999E-8</c:v>
                </c:pt>
                <c:pt idx="1509">
                  <c:v>-2.1396300000000001E-8</c:v>
                </c:pt>
                <c:pt idx="1510">
                  <c:v>-2.1390000000000002E-8</c:v>
                </c:pt>
                <c:pt idx="1511">
                  <c:v>-2.1383800000000001E-8</c:v>
                </c:pt>
                <c:pt idx="1512">
                  <c:v>-2.1377500000000001E-8</c:v>
                </c:pt>
                <c:pt idx="1513">
                  <c:v>-2.13713E-8</c:v>
                </c:pt>
                <c:pt idx="1514">
                  <c:v>-2.1365E-8</c:v>
                </c:pt>
                <c:pt idx="1515">
                  <c:v>-2.1358799999999999E-8</c:v>
                </c:pt>
                <c:pt idx="1516">
                  <c:v>-2.1352499999999999E-8</c:v>
                </c:pt>
                <c:pt idx="1517">
                  <c:v>-2.1346300000000001E-8</c:v>
                </c:pt>
                <c:pt idx="1518">
                  <c:v>-2.1340000000000001E-8</c:v>
                </c:pt>
                <c:pt idx="1519">
                  <c:v>-2.13338E-8</c:v>
                </c:pt>
                <c:pt idx="1520">
                  <c:v>-2.13275E-8</c:v>
                </c:pt>
                <c:pt idx="1521">
                  <c:v>-2.1321299999999999E-8</c:v>
                </c:pt>
                <c:pt idx="1522">
                  <c:v>-2.1314999999999999E-8</c:v>
                </c:pt>
                <c:pt idx="1523">
                  <c:v>-2.1308800000000002E-8</c:v>
                </c:pt>
                <c:pt idx="1524">
                  <c:v>-2.1302499999999998E-8</c:v>
                </c:pt>
                <c:pt idx="1525">
                  <c:v>-2.1296300000000001E-8</c:v>
                </c:pt>
                <c:pt idx="1526">
                  <c:v>-2.1290000000000001E-8</c:v>
                </c:pt>
                <c:pt idx="1527">
                  <c:v>-2.12838E-8</c:v>
                </c:pt>
                <c:pt idx="1528">
                  <c:v>-2.12775E-8</c:v>
                </c:pt>
                <c:pt idx="1529">
                  <c:v>-2.1271299999999999E-8</c:v>
                </c:pt>
                <c:pt idx="1530">
                  <c:v>-2.1264999999999999E-8</c:v>
                </c:pt>
                <c:pt idx="1531">
                  <c:v>-2.1258800000000001E-8</c:v>
                </c:pt>
                <c:pt idx="1532">
                  <c:v>-2.1252500000000001E-8</c:v>
                </c:pt>
                <c:pt idx="1533">
                  <c:v>-2.12463E-8</c:v>
                </c:pt>
                <c:pt idx="1534">
                  <c:v>-2.124E-8</c:v>
                </c:pt>
                <c:pt idx="1535">
                  <c:v>-2.1233799999999999E-8</c:v>
                </c:pt>
                <c:pt idx="1536">
                  <c:v>-2.1227499999999999E-8</c:v>
                </c:pt>
                <c:pt idx="1537">
                  <c:v>-2.1221300000000002E-8</c:v>
                </c:pt>
                <c:pt idx="1538">
                  <c:v>-2.1214999999999998E-8</c:v>
                </c:pt>
                <c:pt idx="1539">
                  <c:v>-2.1208800000000001E-8</c:v>
                </c:pt>
                <c:pt idx="1540">
                  <c:v>-2.1202500000000001E-8</c:v>
                </c:pt>
                <c:pt idx="1541">
                  <c:v>-2.11963E-8</c:v>
                </c:pt>
                <c:pt idx="1542">
                  <c:v>-2.119E-8</c:v>
                </c:pt>
                <c:pt idx="1543">
                  <c:v>-2.1183799999999999E-8</c:v>
                </c:pt>
                <c:pt idx="1544">
                  <c:v>-2.1177499999999999E-8</c:v>
                </c:pt>
                <c:pt idx="1545">
                  <c:v>-2.1171300000000001E-8</c:v>
                </c:pt>
                <c:pt idx="1546">
                  <c:v>-2.1165000000000001E-8</c:v>
                </c:pt>
                <c:pt idx="1547">
                  <c:v>-2.11588E-8</c:v>
                </c:pt>
                <c:pt idx="1548">
                  <c:v>-2.11525E-8</c:v>
                </c:pt>
                <c:pt idx="1549">
                  <c:v>-2.1146299999999999E-8</c:v>
                </c:pt>
                <c:pt idx="1550">
                  <c:v>-2.1139999999999999E-8</c:v>
                </c:pt>
                <c:pt idx="1551">
                  <c:v>-2.1133800000000002E-8</c:v>
                </c:pt>
                <c:pt idx="1552">
                  <c:v>-2.1127499999999998E-8</c:v>
                </c:pt>
                <c:pt idx="1553">
                  <c:v>-2.1121300000000001E-8</c:v>
                </c:pt>
                <c:pt idx="1554">
                  <c:v>-2.1115000000000001E-8</c:v>
                </c:pt>
                <c:pt idx="1555">
                  <c:v>-2.11088E-8</c:v>
                </c:pt>
                <c:pt idx="1556">
                  <c:v>-2.11025E-8</c:v>
                </c:pt>
                <c:pt idx="1557">
                  <c:v>-2.1096299999999999E-8</c:v>
                </c:pt>
                <c:pt idx="1558">
                  <c:v>-2.1089999999999999E-8</c:v>
                </c:pt>
                <c:pt idx="1559">
                  <c:v>-2.1083800000000001E-8</c:v>
                </c:pt>
                <c:pt idx="1560">
                  <c:v>-2.1077500000000001E-8</c:v>
                </c:pt>
                <c:pt idx="1561">
                  <c:v>-2.10713E-8</c:v>
                </c:pt>
                <c:pt idx="1562">
                  <c:v>-2.1065E-8</c:v>
                </c:pt>
                <c:pt idx="1563">
                  <c:v>-2.1058799999999999E-8</c:v>
                </c:pt>
                <c:pt idx="1564">
                  <c:v>-2.1052499999999999E-8</c:v>
                </c:pt>
                <c:pt idx="1565">
                  <c:v>-2.1046299999999998E-8</c:v>
                </c:pt>
                <c:pt idx="1566">
                  <c:v>-2.1039999999999998E-8</c:v>
                </c:pt>
                <c:pt idx="1567">
                  <c:v>-2.1033800000000001E-8</c:v>
                </c:pt>
                <c:pt idx="1568">
                  <c:v>-2.1027500000000001E-8</c:v>
                </c:pt>
                <c:pt idx="1569">
                  <c:v>-2.10213E-8</c:v>
                </c:pt>
                <c:pt idx="1570">
                  <c:v>-2.1015E-8</c:v>
                </c:pt>
                <c:pt idx="1571">
                  <c:v>-2.1008799999999999E-8</c:v>
                </c:pt>
                <c:pt idx="1572">
                  <c:v>-2.1002499999999999E-8</c:v>
                </c:pt>
                <c:pt idx="1573">
                  <c:v>-2.0996300000000001E-8</c:v>
                </c:pt>
                <c:pt idx="1574">
                  <c:v>-2.0990000000000001E-8</c:v>
                </c:pt>
                <c:pt idx="1575">
                  <c:v>-2.09838E-8</c:v>
                </c:pt>
                <c:pt idx="1576">
                  <c:v>-2.09775E-8</c:v>
                </c:pt>
                <c:pt idx="1577">
                  <c:v>-2.0971299999999999E-8</c:v>
                </c:pt>
                <c:pt idx="1578">
                  <c:v>-2.0964999999999999E-8</c:v>
                </c:pt>
                <c:pt idx="1579">
                  <c:v>-2.0958799999999998E-8</c:v>
                </c:pt>
                <c:pt idx="1580">
                  <c:v>-2.0952499999999999E-8</c:v>
                </c:pt>
                <c:pt idx="1581">
                  <c:v>-2.0946300000000001E-8</c:v>
                </c:pt>
                <c:pt idx="1582">
                  <c:v>-2.0940000000000001E-8</c:v>
                </c:pt>
                <c:pt idx="1583">
                  <c:v>-2.09338E-8</c:v>
                </c:pt>
                <c:pt idx="1584">
                  <c:v>-2.09275E-8</c:v>
                </c:pt>
                <c:pt idx="1585">
                  <c:v>-2.0921299999999999E-8</c:v>
                </c:pt>
                <c:pt idx="1586">
                  <c:v>-2.0914999999999999E-8</c:v>
                </c:pt>
                <c:pt idx="1587">
                  <c:v>-2.0908800000000001E-8</c:v>
                </c:pt>
                <c:pt idx="1588">
                  <c:v>-2.0902500000000001E-8</c:v>
                </c:pt>
                <c:pt idx="1589">
                  <c:v>-2.08963E-8</c:v>
                </c:pt>
                <c:pt idx="1590">
                  <c:v>-2.089E-8</c:v>
                </c:pt>
                <c:pt idx="1591">
                  <c:v>-2.0883799999999999E-8</c:v>
                </c:pt>
                <c:pt idx="1592">
                  <c:v>-2.08775E-8</c:v>
                </c:pt>
                <c:pt idx="1593">
                  <c:v>-2.0871299999999998E-8</c:v>
                </c:pt>
                <c:pt idx="1594">
                  <c:v>-2.0864999999999999E-8</c:v>
                </c:pt>
                <c:pt idx="1595">
                  <c:v>-2.0858800000000001E-8</c:v>
                </c:pt>
                <c:pt idx="1596">
                  <c:v>-2.0852500000000001E-8</c:v>
                </c:pt>
                <c:pt idx="1597">
                  <c:v>-2.08463E-8</c:v>
                </c:pt>
                <c:pt idx="1598">
                  <c:v>-2.084E-8</c:v>
                </c:pt>
                <c:pt idx="1599">
                  <c:v>-2.0833799999999999E-8</c:v>
                </c:pt>
                <c:pt idx="1600">
                  <c:v>-2.0827499999999999E-8</c:v>
                </c:pt>
                <c:pt idx="1601">
                  <c:v>-2.0821300000000001E-8</c:v>
                </c:pt>
                <c:pt idx="1602">
                  <c:v>-2.0815000000000001E-8</c:v>
                </c:pt>
                <c:pt idx="1603">
                  <c:v>-2.08088E-8</c:v>
                </c:pt>
                <c:pt idx="1604">
                  <c:v>-2.08025E-8</c:v>
                </c:pt>
                <c:pt idx="1605">
                  <c:v>-2.0796299999999999E-8</c:v>
                </c:pt>
                <c:pt idx="1606">
                  <c:v>-2.079E-8</c:v>
                </c:pt>
                <c:pt idx="1607">
                  <c:v>-2.0783799999999998E-8</c:v>
                </c:pt>
                <c:pt idx="1608">
                  <c:v>-2.0777499999999999E-8</c:v>
                </c:pt>
                <c:pt idx="1609">
                  <c:v>-2.0771300000000001E-8</c:v>
                </c:pt>
                <c:pt idx="1610">
                  <c:v>-2.0765000000000001E-8</c:v>
                </c:pt>
                <c:pt idx="1611">
                  <c:v>-2.07588E-8</c:v>
                </c:pt>
                <c:pt idx="1612">
                  <c:v>-2.07525E-8</c:v>
                </c:pt>
                <c:pt idx="1613">
                  <c:v>-2.0746299999999999E-8</c:v>
                </c:pt>
                <c:pt idx="1614">
                  <c:v>-2.0739999999999999E-8</c:v>
                </c:pt>
                <c:pt idx="1615">
                  <c:v>-2.0733800000000001E-8</c:v>
                </c:pt>
                <c:pt idx="1616">
                  <c:v>-2.0727500000000001E-8</c:v>
                </c:pt>
                <c:pt idx="1617">
                  <c:v>-2.07213E-8</c:v>
                </c:pt>
                <c:pt idx="1618">
                  <c:v>-2.0715000000000001E-8</c:v>
                </c:pt>
                <c:pt idx="1619">
                  <c:v>-2.0708799999999999E-8</c:v>
                </c:pt>
                <c:pt idx="1620">
                  <c:v>-2.07025E-8</c:v>
                </c:pt>
                <c:pt idx="1621">
                  <c:v>-2.0696299999999999E-8</c:v>
                </c:pt>
                <c:pt idx="1622">
                  <c:v>-2.0689999999999999E-8</c:v>
                </c:pt>
                <c:pt idx="1623">
                  <c:v>-2.0683800000000001E-8</c:v>
                </c:pt>
                <c:pt idx="1624">
                  <c:v>-2.0677500000000001E-8</c:v>
                </c:pt>
                <c:pt idx="1625">
                  <c:v>-2.06713E-8</c:v>
                </c:pt>
                <c:pt idx="1626">
                  <c:v>-2.0665E-8</c:v>
                </c:pt>
                <c:pt idx="1627">
                  <c:v>-2.0658799999999999E-8</c:v>
                </c:pt>
                <c:pt idx="1628">
                  <c:v>-2.0652499999999999E-8</c:v>
                </c:pt>
                <c:pt idx="1629">
                  <c:v>-2.0646300000000001E-8</c:v>
                </c:pt>
                <c:pt idx="1630">
                  <c:v>-2.0640000000000002E-8</c:v>
                </c:pt>
                <c:pt idx="1631">
                  <c:v>-2.06338E-8</c:v>
                </c:pt>
                <c:pt idx="1632">
                  <c:v>-2.0627500000000001E-8</c:v>
                </c:pt>
                <c:pt idx="1633">
                  <c:v>-2.06213E-8</c:v>
                </c:pt>
                <c:pt idx="1634">
                  <c:v>-2.0615E-8</c:v>
                </c:pt>
                <c:pt idx="1635">
                  <c:v>-2.0608799999999999E-8</c:v>
                </c:pt>
                <c:pt idx="1636">
                  <c:v>-2.0602499999999999E-8</c:v>
                </c:pt>
                <c:pt idx="1637">
                  <c:v>-2.0596300000000001E-8</c:v>
                </c:pt>
                <c:pt idx="1638">
                  <c:v>-2.0590000000000001E-8</c:v>
                </c:pt>
                <c:pt idx="1639">
                  <c:v>-2.05838E-8</c:v>
                </c:pt>
                <c:pt idx="1640">
                  <c:v>-2.05775E-8</c:v>
                </c:pt>
                <c:pt idx="1641">
                  <c:v>-2.0571299999999999E-8</c:v>
                </c:pt>
                <c:pt idx="1642">
                  <c:v>-2.0564999999999999E-8</c:v>
                </c:pt>
                <c:pt idx="1643">
                  <c:v>-2.0558800000000001E-8</c:v>
                </c:pt>
                <c:pt idx="1644">
                  <c:v>-2.0552500000000002E-8</c:v>
                </c:pt>
                <c:pt idx="1645">
                  <c:v>-2.05463E-8</c:v>
                </c:pt>
                <c:pt idx="1646">
                  <c:v>-2.0540000000000001E-8</c:v>
                </c:pt>
                <c:pt idx="1647">
                  <c:v>-2.05338E-8</c:v>
                </c:pt>
                <c:pt idx="1648">
                  <c:v>-2.05275E-8</c:v>
                </c:pt>
                <c:pt idx="1649">
                  <c:v>-2.0521299999999999E-8</c:v>
                </c:pt>
                <c:pt idx="1650">
                  <c:v>-2.0514999999999999E-8</c:v>
                </c:pt>
                <c:pt idx="1651">
                  <c:v>-2.0508800000000001E-8</c:v>
                </c:pt>
                <c:pt idx="1652">
                  <c:v>-2.0502500000000001E-8</c:v>
                </c:pt>
                <c:pt idx="1653">
                  <c:v>-2.04963E-8</c:v>
                </c:pt>
                <c:pt idx="1654">
                  <c:v>-2.049E-8</c:v>
                </c:pt>
                <c:pt idx="1655">
                  <c:v>-2.0483799999999999E-8</c:v>
                </c:pt>
                <c:pt idx="1656">
                  <c:v>-2.0477499999999999E-8</c:v>
                </c:pt>
                <c:pt idx="1657">
                  <c:v>-2.0471300000000001E-8</c:v>
                </c:pt>
                <c:pt idx="1658">
                  <c:v>-2.0465000000000002E-8</c:v>
                </c:pt>
                <c:pt idx="1659">
                  <c:v>-2.0458800000000001E-8</c:v>
                </c:pt>
                <c:pt idx="1660">
                  <c:v>-2.0452500000000001E-8</c:v>
                </c:pt>
                <c:pt idx="1661">
                  <c:v>-2.04463E-8</c:v>
                </c:pt>
                <c:pt idx="1662">
                  <c:v>-2.044E-8</c:v>
                </c:pt>
                <c:pt idx="1663">
                  <c:v>-2.0433799999999999E-8</c:v>
                </c:pt>
                <c:pt idx="1664">
                  <c:v>-2.0427499999999999E-8</c:v>
                </c:pt>
                <c:pt idx="1665">
                  <c:v>-2.0421300000000001E-8</c:v>
                </c:pt>
                <c:pt idx="1666">
                  <c:v>-2.0415000000000001E-8</c:v>
                </c:pt>
                <c:pt idx="1667">
                  <c:v>-2.04088E-8</c:v>
                </c:pt>
                <c:pt idx="1668">
                  <c:v>-2.04025E-8</c:v>
                </c:pt>
                <c:pt idx="1669">
                  <c:v>-2.0396299999999999E-8</c:v>
                </c:pt>
                <c:pt idx="1670">
                  <c:v>-2.0389999999999999E-8</c:v>
                </c:pt>
                <c:pt idx="1671">
                  <c:v>-2.0383800000000002E-8</c:v>
                </c:pt>
                <c:pt idx="1672">
                  <c:v>-2.0377500000000002E-8</c:v>
                </c:pt>
                <c:pt idx="1673">
                  <c:v>-2.0371300000000001E-8</c:v>
                </c:pt>
                <c:pt idx="1674">
                  <c:v>-2.0365000000000001E-8</c:v>
                </c:pt>
                <c:pt idx="1675">
                  <c:v>-2.03588E-8</c:v>
                </c:pt>
                <c:pt idx="1676">
                  <c:v>-2.03525E-8</c:v>
                </c:pt>
                <c:pt idx="1677">
                  <c:v>-2.0346299999999999E-8</c:v>
                </c:pt>
                <c:pt idx="1678">
                  <c:v>-2.0339999999999999E-8</c:v>
                </c:pt>
                <c:pt idx="1679">
                  <c:v>-2.0333800000000001E-8</c:v>
                </c:pt>
                <c:pt idx="1680">
                  <c:v>-2.0327500000000001E-8</c:v>
                </c:pt>
                <c:pt idx="1681">
                  <c:v>-2.03213E-8</c:v>
                </c:pt>
                <c:pt idx="1682">
                  <c:v>-2.0315E-8</c:v>
                </c:pt>
                <c:pt idx="1683">
                  <c:v>-2.0308799999999999E-8</c:v>
                </c:pt>
                <c:pt idx="1684">
                  <c:v>-2.0302499999999999E-8</c:v>
                </c:pt>
                <c:pt idx="1685">
                  <c:v>-2.0296300000000002E-8</c:v>
                </c:pt>
                <c:pt idx="1686">
                  <c:v>-2.0289999999999998E-8</c:v>
                </c:pt>
                <c:pt idx="1687">
                  <c:v>-2.0283800000000001E-8</c:v>
                </c:pt>
                <c:pt idx="1688">
                  <c:v>-2.0277500000000001E-8</c:v>
                </c:pt>
                <c:pt idx="1689">
                  <c:v>-2.02713E-8</c:v>
                </c:pt>
                <c:pt idx="1690">
                  <c:v>-2.0265E-8</c:v>
                </c:pt>
                <c:pt idx="1691">
                  <c:v>-2.0258799999999999E-8</c:v>
                </c:pt>
                <c:pt idx="1692">
                  <c:v>-2.0252499999999999E-8</c:v>
                </c:pt>
                <c:pt idx="1693">
                  <c:v>-2.0246300000000001E-8</c:v>
                </c:pt>
                <c:pt idx="1694">
                  <c:v>-2.0240000000000001E-8</c:v>
                </c:pt>
                <c:pt idx="1695">
                  <c:v>-2.02338E-8</c:v>
                </c:pt>
                <c:pt idx="1696">
                  <c:v>-2.02275E-8</c:v>
                </c:pt>
                <c:pt idx="1697">
                  <c:v>-2.0221299999999999E-8</c:v>
                </c:pt>
                <c:pt idx="1698">
                  <c:v>-2.0214999999999999E-8</c:v>
                </c:pt>
                <c:pt idx="1699">
                  <c:v>-2.0208800000000002E-8</c:v>
                </c:pt>
                <c:pt idx="1700">
                  <c:v>-2.0202499999999998E-8</c:v>
                </c:pt>
                <c:pt idx="1701">
                  <c:v>-2.0196300000000001E-8</c:v>
                </c:pt>
                <c:pt idx="1702">
                  <c:v>-2.0190000000000001E-8</c:v>
                </c:pt>
                <c:pt idx="1703">
                  <c:v>-2.01838E-8</c:v>
                </c:pt>
                <c:pt idx="1704">
                  <c:v>-2.01775E-8</c:v>
                </c:pt>
                <c:pt idx="1705">
                  <c:v>-2.0171299999999999E-8</c:v>
                </c:pt>
                <c:pt idx="1706">
                  <c:v>-2.0164999999999999E-8</c:v>
                </c:pt>
                <c:pt idx="1707">
                  <c:v>-2.0158800000000001E-8</c:v>
                </c:pt>
                <c:pt idx="1708">
                  <c:v>-2.0152500000000001E-8</c:v>
                </c:pt>
                <c:pt idx="1709">
                  <c:v>-2.01463E-8</c:v>
                </c:pt>
                <c:pt idx="1710">
                  <c:v>-2.014E-8</c:v>
                </c:pt>
                <c:pt idx="1711">
                  <c:v>-2.0133799999999999E-8</c:v>
                </c:pt>
                <c:pt idx="1712">
                  <c:v>-2.0127499999999999E-8</c:v>
                </c:pt>
                <c:pt idx="1713">
                  <c:v>-2.0121300000000002E-8</c:v>
                </c:pt>
                <c:pt idx="1714">
                  <c:v>-2.0114999999999998E-8</c:v>
                </c:pt>
                <c:pt idx="1715">
                  <c:v>-2.0108800000000001E-8</c:v>
                </c:pt>
                <c:pt idx="1716">
                  <c:v>-2.0102500000000001E-8</c:v>
                </c:pt>
                <c:pt idx="1717">
                  <c:v>-2.00963E-8</c:v>
                </c:pt>
                <c:pt idx="1718">
                  <c:v>-2.009E-8</c:v>
                </c:pt>
                <c:pt idx="1719">
                  <c:v>-2.0083799999999999E-8</c:v>
                </c:pt>
                <c:pt idx="1720">
                  <c:v>-2.0077499999999999E-8</c:v>
                </c:pt>
                <c:pt idx="1721">
                  <c:v>-2.0071300000000001E-8</c:v>
                </c:pt>
                <c:pt idx="1722">
                  <c:v>-2.0065000000000001E-8</c:v>
                </c:pt>
                <c:pt idx="1723">
                  <c:v>-2.00588E-8</c:v>
                </c:pt>
                <c:pt idx="1724">
                  <c:v>-2.00525E-8</c:v>
                </c:pt>
                <c:pt idx="1725">
                  <c:v>-2.0046299999999999E-8</c:v>
                </c:pt>
                <c:pt idx="1726">
                  <c:v>-2.0039999999999999E-8</c:v>
                </c:pt>
                <c:pt idx="1727">
                  <c:v>-2.0033799999999998E-8</c:v>
                </c:pt>
                <c:pt idx="1728">
                  <c:v>-2.0027499999999999E-8</c:v>
                </c:pt>
                <c:pt idx="1729">
                  <c:v>-2.0021300000000001E-8</c:v>
                </c:pt>
                <c:pt idx="1730">
                  <c:v>-2.0015000000000001E-8</c:v>
                </c:pt>
                <c:pt idx="1731">
                  <c:v>-2.00088E-8</c:v>
                </c:pt>
                <c:pt idx="1732">
                  <c:v>-2.00025E-8</c:v>
                </c:pt>
                <c:pt idx="1733">
                  <c:v>-1.9996299999999999E-8</c:v>
                </c:pt>
                <c:pt idx="1734">
                  <c:v>-1.9989999999999999E-8</c:v>
                </c:pt>
                <c:pt idx="1735">
                  <c:v>-1.9983800000000001E-8</c:v>
                </c:pt>
                <c:pt idx="1736">
                  <c:v>-1.9977500000000001E-8</c:v>
                </c:pt>
                <c:pt idx="1737">
                  <c:v>-1.99713E-8</c:v>
                </c:pt>
                <c:pt idx="1738">
                  <c:v>-1.9965E-8</c:v>
                </c:pt>
                <c:pt idx="1739">
                  <c:v>-1.9958799999999999E-8</c:v>
                </c:pt>
                <c:pt idx="1740">
                  <c:v>-1.9952499999999999E-8</c:v>
                </c:pt>
                <c:pt idx="1741">
                  <c:v>-1.9946299999999998E-8</c:v>
                </c:pt>
                <c:pt idx="1742">
                  <c:v>-1.9939999999999999E-8</c:v>
                </c:pt>
                <c:pt idx="1743">
                  <c:v>-1.9933800000000001E-8</c:v>
                </c:pt>
                <c:pt idx="1744">
                  <c:v>-1.9927500000000001E-8</c:v>
                </c:pt>
                <c:pt idx="1745">
                  <c:v>-1.99213E-8</c:v>
                </c:pt>
                <c:pt idx="1746">
                  <c:v>-1.9915E-8</c:v>
                </c:pt>
                <c:pt idx="1747">
                  <c:v>-1.9908799999999999E-8</c:v>
                </c:pt>
                <c:pt idx="1748">
                  <c:v>-1.9902499999999999E-8</c:v>
                </c:pt>
                <c:pt idx="1749">
                  <c:v>-1.9896300000000001E-8</c:v>
                </c:pt>
                <c:pt idx="1750">
                  <c:v>-1.9890000000000001E-8</c:v>
                </c:pt>
                <c:pt idx="1751">
                  <c:v>-1.98838E-8</c:v>
                </c:pt>
                <c:pt idx="1752">
                  <c:v>-1.98775E-8</c:v>
                </c:pt>
                <c:pt idx="1753">
                  <c:v>-1.9871299999999999E-8</c:v>
                </c:pt>
                <c:pt idx="1754">
                  <c:v>-1.9865E-8</c:v>
                </c:pt>
                <c:pt idx="1755">
                  <c:v>-1.9858799999999998E-8</c:v>
                </c:pt>
                <c:pt idx="1756">
                  <c:v>-1.9852499999999999E-8</c:v>
                </c:pt>
                <c:pt idx="1757">
                  <c:v>-1.9846300000000001E-8</c:v>
                </c:pt>
                <c:pt idx="1758">
                  <c:v>-1.9840000000000001E-8</c:v>
                </c:pt>
                <c:pt idx="1759">
                  <c:v>-1.98338E-8</c:v>
                </c:pt>
                <c:pt idx="1760">
                  <c:v>-1.98275E-8</c:v>
                </c:pt>
                <c:pt idx="1761">
                  <c:v>-1.9821299999999999E-8</c:v>
                </c:pt>
                <c:pt idx="1762">
                  <c:v>-1.9814999999999999E-8</c:v>
                </c:pt>
                <c:pt idx="1763">
                  <c:v>-1.9808800000000001E-8</c:v>
                </c:pt>
                <c:pt idx="1764">
                  <c:v>-1.9802500000000001E-8</c:v>
                </c:pt>
                <c:pt idx="1765">
                  <c:v>-1.97963E-8</c:v>
                </c:pt>
                <c:pt idx="1766">
                  <c:v>-1.9790000000000001E-8</c:v>
                </c:pt>
                <c:pt idx="1767">
                  <c:v>-1.9783799999999999E-8</c:v>
                </c:pt>
                <c:pt idx="1768">
                  <c:v>-1.97775E-8</c:v>
                </c:pt>
                <c:pt idx="1769">
                  <c:v>-1.9771299999999999E-8</c:v>
                </c:pt>
                <c:pt idx="1770">
                  <c:v>-1.9764999999999999E-8</c:v>
                </c:pt>
                <c:pt idx="1771">
                  <c:v>-1.9758800000000001E-8</c:v>
                </c:pt>
                <c:pt idx="1772">
                  <c:v>-1.9752500000000001E-8</c:v>
                </c:pt>
                <c:pt idx="1773">
                  <c:v>-1.97463E-8</c:v>
                </c:pt>
                <c:pt idx="1774">
                  <c:v>-1.974E-8</c:v>
                </c:pt>
                <c:pt idx="1775">
                  <c:v>-1.9733799999999999E-8</c:v>
                </c:pt>
                <c:pt idx="1776">
                  <c:v>-1.9727499999999999E-8</c:v>
                </c:pt>
                <c:pt idx="1777">
                  <c:v>-1.9721300000000001E-8</c:v>
                </c:pt>
                <c:pt idx="1778">
                  <c:v>-1.9715000000000002E-8</c:v>
                </c:pt>
                <c:pt idx="1779">
                  <c:v>-1.97088E-8</c:v>
                </c:pt>
                <c:pt idx="1780">
                  <c:v>-1.9702500000000001E-8</c:v>
                </c:pt>
                <c:pt idx="1781">
                  <c:v>-1.9696299999999999E-8</c:v>
                </c:pt>
                <c:pt idx="1782">
                  <c:v>-1.969E-8</c:v>
                </c:pt>
                <c:pt idx="1783">
                  <c:v>-1.9683799999999999E-8</c:v>
                </c:pt>
                <c:pt idx="1784">
                  <c:v>-1.9677499999999999E-8</c:v>
                </c:pt>
                <c:pt idx="1785">
                  <c:v>-1.9671300000000001E-8</c:v>
                </c:pt>
                <c:pt idx="1786">
                  <c:v>-1.9665000000000001E-8</c:v>
                </c:pt>
                <c:pt idx="1787">
                  <c:v>-1.96588E-8</c:v>
                </c:pt>
                <c:pt idx="1788">
                  <c:v>-1.96525E-8</c:v>
                </c:pt>
                <c:pt idx="1789">
                  <c:v>-1.9646299999999999E-8</c:v>
                </c:pt>
                <c:pt idx="1790">
                  <c:v>-1.9639999999999999E-8</c:v>
                </c:pt>
                <c:pt idx="1791">
                  <c:v>-1.9633800000000001E-8</c:v>
                </c:pt>
                <c:pt idx="1792">
                  <c:v>-1.9627500000000002E-8</c:v>
                </c:pt>
                <c:pt idx="1793">
                  <c:v>-1.96213E-8</c:v>
                </c:pt>
                <c:pt idx="1794">
                  <c:v>-1.9615000000000001E-8</c:v>
                </c:pt>
                <c:pt idx="1795">
                  <c:v>-1.96088E-8</c:v>
                </c:pt>
                <c:pt idx="1796">
                  <c:v>-1.96025E-8</c:v>
                </c:pt>
                <c:pt idx="1797">
                  <c:v>-1.9596299999999999E-8</c:v>
                </c:pt>
                <c:pt idx="1798">
                  <c:v>-1.9589999999999999E-8</c:v>
                </c:pt>
                <c:pt idx="1799">
                  <c:v>-1.9583800000000001E-8</c:v>
                </c:pt>
                <c:pt idx="1800">
                  <c:v>-1.9577500000000001E-8</c:v>
                </c:pt>
                <c:pt idx="1801">
                  <c:v>-1.95713E-8</c:v>
                </c:pt>
                <c:pt idx="1802">
                  <c:v>-1.9565E-8</c:v>
                </c:pt>
                <c:pt idx="1803">
                  <c:v>-1.9558799999999999E-8</c:v>
                </c:pt>
                <c:pt idx="1804">
                  <c:v>-1.9552499999999999E-8</c:v>
                </c:pt>
                <c:pt idx="1805">
                  <c:v>-1.9546300000000001E-8</c:v>
                </c:pt>
                <c:pt idx="1806">
                  <c:v>-1.9540000000000002E-8</c:v>
                </c:pt>
                <c:pt idx="1807">
                  <c:v>-1.9533800000000001E-8</c:v>
                </c:pt>
                <c:pt idx="1808">
                  <c:v>-1.9527500000000001E-8</c:v>
                </c:pt>
                <c:pt idx="1809">
                  <c:v>-1.95213E-8</c:v>
                </c:pt>
                <c:pt idx="1810">
                  <c:v>-1.9515E-8</c:v>
                </c:pt>
                <c:pt idx="1811">
                  <c:v>-1.9508799999999999E-8</c:v>
                </c:pt>
                <c:pt idx="1812">
                  <c:v>-1.9502499999999999E-8</c:v>
                </c:pt>
                <c:pt idx="1813">
                  <c:v>-1.9496300000000001E-8</c:v>
                </c:pt>
                <c:pt idx="1814">
                  <c:v>-1.9490000000000001E-8</c:v>
                </c:pt>
                <c:pt idx="1815">
                  <c:v>-1.94838E-8</c:v>
                </c:pt>
                <c:pt idx="1816">
                  <c:v>-1.94775E-8</c:v>
                </c:pt>
                <c:pt idx="1817">
                  <c:v>-1.9471299999999999E-8</c:v>
                </c:pt>
                <c:pt idx="1818">
                  <c:v>-1.9464999999999999E-8</c:v>
                </c:pt>
                <c:pt idx="1819">
                  <c:v>-1.9458800000000002E-8</c:v>
                </c:pt>
                <c:pt idx="1820">
                  <c:v>-1.9452500000000002E-8</c:v>
                </c:pt>
                <c:pt idx="1821">
                  <c:v>-1.9446300000000001E-8</c:v>
                </c:pt>
                <c:pt idx="1822">
                  <c:v>-1.9440000000000001E-8</c:v>
                </c:pt>
                <c:pt idx="1823">
                  <c:v>-1.94338E-8</c:v>
                </c:pt>
                <c:pt idx="1824">
                  <c:v>-1.94275E-8</c:v>
                </c:pt>
                <c:pt idx="1825">
                  <c:v>-1.9421299999999999E-8</c:v>
                </c:pt>
                <c:pt idx="1826">
                  <c:v>-1.9414999999999999E-8</c:v>
                </c:pt>
                <c:pt idx="1827">
                  <c:v>-1.9408800000000001E-8</c:v>
                </c:pt>
                <c:pt idx="1828">
                  <c:v>-1.9402500000000001E-8</c:v>
                </c:pt>
                <c:pt idx="1829">
                  <c:v>-1.93963E-8</c:v>
                </c:pt>
                <c:pt idx="1830">
                  <c:v>-1.939E-8</c:v>
                </c:pt>
                <c:pt idx="1831">
                  <c:v>-1.9383799999999999E-8</c:v>
                </c:pt>
                <c:pt idx="1832">
                  <c:v>-1.9377499999999999E-8</c:v>
                </c:pt>
                <c:pt idx="1833">
                  <c:v>-1.9371300000000002E-8</c:v>
                </c:pt>
                <c:pt idx="1834">
                  <c:v>-1.9364999999999998E-8</c:v>
                </c:pt>
                <c:pt idx="1835">
                  <c:v>-1.9358800000000001E-8</c:v>
                </c:pt>
                <c:pt idx="1836">
                  <c:v>-1.9352500000000001E-8</c:v>
                </c:pt>
                <c:pt idx="1837">
                  <c:v>-1.93463E-8</c:v>
                </c:pt>
                <c:pt idx="1838">
                  <c:v>-1.934E-8</c:v>
                </c:pt>
                <c:pt idx="1839">
                  <c:v>-1.9333799999999999E-8</c:v>
                </c:pt>
                <c:pt idx="1840">
                  <c:v>-1.9327499999999999E-8</c:v>
                </c:pt>
                <c:pt idx="1841">
                  <c:v>-1.9321300000000001E-8</c:v>
                </c:pt>
                <c:pt idx="1842">
                  <c:v>-1.9315000000000001E-8</c:v>
                </c:pt>
                <c:pt idx="1843">
                  <c:v>-1.93088E-8</c:v>
                </c:pt>
                <c:pt idx="1844">
                  <c:v>-1.93025E-8</c:v>
                </c:pt>
                <c:pt idx="1845">
                  <c:v>-1.9296299999999999E-8</c:v>
                </c:pt>
                <c:pt idx="1846">
                  <c:v>-1.9289999999999999E-8</c:v>
                </c:pt>
                <c:pt idx="1847">
                  <c:v>-1.9283800000000002E-8</c:v>
                </c:pt>
                <c:pt idx="1848">
                  <c:v>-1.9277499999999998E-8</c:v>
                </c:pt>
                <c:pt idx="1849">
                  <c:v>-1.9271300000000001E-8</c:v>
                </c:pt>
                <c:pt idx="1850">
                  <c:v>-1.9265000000000001E-8</c:v>
                </c:pt>
                <c:pt idx="1851">
                  <c:v>-1.92588E-8</c:v>
                </c:pt>
                <c:pt idx="1852">
                  <c:v>-1.92525E-8</c:v>
                </c:pt>
                <c:pt idx="1853">
                  <c:v>-1.9246299999999999E-8</c:v>
                </c:pt>
                <c:pt idx="1854">
                  <c:v>-1.9239999999999999E-8</c:v>
                </c:pt>
                <c:pt idx="1855">
                  <c:v>-1.9233800000000001E-8</c:v>
                </c:pt>
                <c:pt idx="1856">
                  <c:v>-1.9227500000000001E-8</c:v>
                </c:pt>
                <c:pt idx="1857">
                  <c:v>-1.92213E-8</c:v>
                </c:pt>
                <c:pt idx="1858">
                  <c:v>-1.9215E-8</c:v>
                </c:pt>
                <c:pt idx="1859">
                  <c:v>-1.9208799999999999E-8</c:v>
                </c:pt>
                <c:pt idx="1860">
                  <c:v>-1.9202499999999999E-8</c:v>
                </c:pt>
                <c:pt idx="1861">
                  <c:v>-1.9196300000000002E-8</c:v>
                </c:pt>
                <c:pt idx="1862">
                  <c:v>-1.9189999999999998E-8</c:v>
                </c:pt>
                <c:pt idx="1863">
                  <c:v>-1.9183800000000001E-8</c:v>
                </c:pt>
                <c:pt idx="1864">
                  <c:v>-1.9177500000000001E-8</c:v>
                </c:pt>
                <c:pt idx="1865">
                  <c:v>-1.91713E-8</c:v>
                </c:pt>
                <c:pt idx="1866">
                  <c:v>-1.9165E-8</c:v>
                </c:pt>
                <c:pt idx="1867">
                  <c:v>-1.9158799999999999E-8</c:v>
                </c:pt>
                <c:pt idx="1868">
                  <c:v>-1.9152499999999999E-8</c:v>
                </c:pt>
                <c:pt idx="1869">
                  <c:v>-1.9146300000000001E-8</c:v>
                </c:pt>
                <c:pt idx="1870">
                  <c:v>-1.9140000000000001E-8</c:v>
                </c:pt>
                <c:pt idx="1871">
                  <c:v>-1.91338E-8</c:v>
                </c:pt>
                <c:pt idx="1872">
                  <c:v>-1.91275E-8</c:v>
                </c:pt>
                <c:pt idx="1873">
                  <c:v>-1.9121299999999999E-8</c:v>
                </c:pt>
                <c:pt idx="1874">
                  <c:v>-1.9114999999999999E-8</c:v>
                </c:pt>
                <c:pt idx="1875">
                  <c:v>-1.9108799999999998E-8</c:v>
                </c:pt>
                <c:pt idx="1876">
                  <c:v>-1.9102499999999999E-8</c:v>
                </c:pt>
                <c:pt idx="1877">
                  <c:v>-1.9096300000000001E-8</c:v>
                </c:pt>
                <c:pt idx="1878">
                  <c:v>-1.9090000000000001E-8</c:v>
                </c:pt>
                <c:pt idx="1879">
                  <c:v>-1.90838E-8</c:v>
                </c:pt>
                <c:pt idx="1880">
                  <c:v>-1.90775E-8</c:v>
                </c:pt>
                <c:pt idx="1881">
                  <c:v>-1.9071299999999999E-8</c:v>
                </c:pt>
                <c:pt idx="1882">
                  <c:v>-1.9064999999999999E-8</c:v>
                </c:pt>
                <c:pt idx="1883">
                  <c:v>-1.9058800000000001E-8</c:v>
                </c:pt>
                <c:pt idx="1884">
                  <c:v>-1.9052500000000001E-8</c:v>
                </c:pt>
                <c:pt idx="1885">
                  <c:v>-1.90463E-8</c:v>
                </c:pt>
                <c:pt idx="1886">
                  <c:v>-1.904E-8</c:v>
                </c:pt>
                <c:pt idx="1887">
                  <c:v>-1.9033799999999999E-8</c:v>
                </c:pt>
                <c:pt idx="1888">
                  <c:v>-1.9027499999999999E-8</c:v>
                </c:pt>
                <c:pt idx="1889">
                  <c:v>-1.9021299999999998E-8</c:v>
                </c:pt>
                <c:pt idx="1890">
                  <c:v>-1.9014999999999999E-8</c:v>
                </c:pt>
                <c:pt idx="1891">
                  <c:v>-1.9008800000000001E-8</c:v>
                </c:pt>
                <c:pt idx="1892">
                  <c:v>-1.9002500000000001E-8</c:v>
                </c:pt>
                <c:pt idx="1893">
                  <c:v>-1.89963E-8</c:v>
                </c:pt>
                <c:pt idx="1894">
                  <c:v>-1.899E-8</c:v>
                </c:pt>
                <c:pt idx="1895">
                  <c:v>-1.8983799999999999E-8</c:v>
                </c:pt>
                <c:pt idx="1896">
                  <c:v>-1.8977499999999999E-8</c:v>
                </c:pt>
                <c:pt idx="1897">
                  <c:v>-1.8971300000000001E-8</c:v>
                </c:pt>
                <c:pt idx="1898">
                  <c:v>-1.8965000000000001E-8</c:v>
                </c:pt>
                <c:pt idx="1899">
                  <c:v>-1.89588E-8</c:v>
                </c:pt>
                <c:pt idx="1900">
                  <c:v>-1.89525E-8</c:v>
                </c:pt>
                <c:pt idx="1901">
                  <c:v>-1.8946299999999999E-8</c:v>
                </c:pt>
                <c:pt idx="1902">
                  <c:v>-1.894E-8</c:v>
                </c:pt>
                <c:pt idx="1903">
                  <c:v>-1.8933799999999998E-8</c:v>
                </c:pt>
                <c:pt idx="1904">
                  <c:v>-1.8927499999999999E-8</c:v>
                </c:pt>
                <c:pt idx="1905">
                  <c:v>-1.8921300000000001E-8</c:v>
                </c:pt>
                <c:pt idx="1906">
                  <c:v>-1.8915000000000001E-8</c:v>
                </c:pt>
                <c:pt idx="1907">
                  <c:v>-1.89088E-8</c:v>
                </c:pt>
                <c:pt idx="1908">
                  <c:v>-1.89025E-8</c:v>
                </c:pt>
                <c:pt idx="1909">
                  <c:v>-1.8896299999999999E-8</c:v>
                </c:pt>
                <c:pt idx="1910">
                  <c:v>-1.8889999999999999E-8</c:v>
                </c:pt>
                <c:pt idx="1911">
                  <c:v>-1.8883800000000001E-8</c:v>
                </c:pt>
                <c:pt idx="1912">
                  <c:v>-1.8877500000000001E-8</c:v>
                </c:pt>
                <c:pt idx="1913">
                  <c:v>-1.88713E-8</c:v>
                </c:pt>
                <c:pt idx="1914">
                  <c:v>-1.8865000000000001E-8</c:v>
                </c:pt>
                <c:pt idx="1915">
                  <c:v>-1.8858799999999999E-8</c:v>
                </c:pt>
                <c:pt idx="1916">
                  <c:v>-1.88525E-8</c:v>
                </c:pt>
                <c:pt idx="1917">
                  <c:v>-1.8846299999999998E-8</c:v>
                </c:pt>
                <c:pt idx="1918">
                  <c:v>-1.8839999999999999E-8</c:v>
                </c:pt>
                <c:pt idx="1919">
                  <c:v>-1.8833800000000001E-8</c:v>
                </c:pt>
                <c:pt idx="1920">
                  <c:v>-1.8827500000000001E-8</c:v>
                </c:pt>
                <c:pt idx="1921">
                  <c:v>-1.88213E-8</c:v>
                </c:pt>
                <c:pt idx="1922">
                  <c:v>-1.8815E-8</c:v>
                </c:pt>
                <c:pt idx="1923">
                  <c:v>-1.8808799999999999E-8</c:v>
                </c:pt>
                <c:pt idx="1924">
                  <c:v>-1.8802499999999999E-8</c:v>
                </c:pt>
                <c:pt idx="1925">
                  <c:v>-1.8796300000000001E-8</c:v>
                </c:pt>
                <c:pt idx="1926">
                  <c:v>-1.8790000000000001E-8</c:v>
                </c:pt>
                <c:pt idx="1927">
                  <c:v>-1.87838E-8</c:v>
                </c:pt>
                <c:pt idx="1928">
                  <c:v>-1.8777500000000001E-8</c:v>
                </c:pt>
                <c:pt idx="1929">
                  <c:v>-1.8771299999999999E-8</c:v>
                </c:pt>
                <c:pt idx="1930">
                  <c:v>-1.8765E-8</c:v>
                </c:pt>
                <c:pt idx="1931">
                  <c:v>-1.8758799999999999E-8</c:v>
                </c:pt>
                <c:pt idx="1932">
                  <c:v>-1.8752499999999999E-8</c:v>
                </c:pt>
                <c:pt idx="1933">
                  <c:v>-1.8746300000000001E-8</c:v>
                </c:pt>
                <c:pt idx="1934">
                  <c:v>-1.8740000000000001E-8</c:v>
                </c:pt>
                <c:pt idx="1935">
                  <c:v>-1.87338E-8</c:v>
                </c:pt>
                <c:pt idx="1936">
                  <c:v>-1.87275E-8</c:v>
                </c:pt>
                <c:pt idx="1937">
                  <c:v>-1.8721299999999999E-8</c:v>
                </c:pt>
                <c:pt idx="1938">
                  <c:v>-1.8714999999999999E-8</c:v>
                </c:pt>
                <c:pt idx="1939">
                  <c:v>-1.8708800000000001E-8</c:v>
                </c:pt>
                <c:pt idx="1940">
                  <c:v>-1.8702500000000002E-8</c:v>
                </c:pt>
                <c:pt idx="1941">
                  <c:v>-1.86963E-8</c:v>
                </c:pt>
                <c:pt idx="1942">
                  <c:v>-1.8690000000000001E-8</c:v>
                </c:pt>
                <c:pt idx="1943">
                  <c:v>-1.86838E-8</c:v>
                </c:pt>
                <c:pt idx="1944">
                  <c:v>-1.86775E-8</c:v>
                </c:pt>
                <c:pt idx="1945">
                  <c:v>-1.8671299999999999E-8</c:v>
                </c:pt>
                <c:pt idx="1946">
                  <c:v>-1.8664999999999999E-8</c:v>
                </c:pt>
                <c:pt idx="1947">
                  <c:v>-1.8658800000000001E-8</c:v>
                </c:pt>
                <c:pt idx="1948">
                  <c:v>-1.8652500000000001E-8</c:v>
                </c:pt>
                <c:pt idx="1949">
                  <c:v>-1.86463E-8</c:v>
                </c:pt>
                <c:pt idx="1950">
                  <c:v>-1.864E-8</c:v>
                </c:pt>
                <c:pt idx="1951">
                  <c:v>-1.8633799999999999E-8</c:v>
                </c:pt>
                <c:pt idx="1952">
                  <c:v>-1.8627499999999999E-8</c:v>
                </c:pt>
                <c:pt idx="1953">
                  <c:v>-1.8621300000000001E-8</c:v>
                </c:pt>
                <c:pt idx="1954">
                  <c:v>-1.8615000000000002E-8</c:v>
                </c:pt>
                <c:pt idx="1955">
                  <c:v>-1.8608800000000001E-8</c:v>
                </c:pt>
                <c:pt idx="1956">
                  <c:v>-1.8602500000000001E-8</c:v>
                </c:pt>
                <c:pt idx="1957">
                  <c:v>-1.85963E-8</c:v>
                </c:pt>
                <c:pt idx="1958">
                  <c:v>-1.859E-8</c:v>
                </c:pt>
                <c:pt idx="1959">
                  <c:v>-1.8583799999999999E-8</c:v>
                </c:pt>
                <c:pt idx="1960">
                  <c:v>-1.8577499999999999E-8</c:v>
                </c:pt>
                <c:pt idx="1961">
                  <c:v>-1.8571300000000001E-8</c:v>
                </c:pt>
                <c:pt idx="1962">
                  <c:v>-1.8565000000000001E-8</c:v>
                </c:pt>
                <c:pt idx="1963">
                  <c:v>-1.85588E-8</c:v>
                </c:pt>
                <c:pt idx="1964">
                  <c:v>-1.85525E-8</c:v>
                </c:pt>
                <c:pt idx="1965">
                  <c:v>-1.8546299999999999E-8</c:v>
                </c:pt>
                <c:pt idx="1966">
                  <c:v>-1.8539999999999999E-8</c:v>
                </c:pt>
                <c:pt idx="1967">
                  <c:v>-1.8533800000000001E-8</c:v>
                </c:pt>
                <c:pt idx="1968">
                  <c:v>-1.8527500000000002E-8</c:v>
                </c:pt>
                <c:pt idx="1969">
                  <c:v>-1.8521300000000001E-8</c:v>
                </c:pt>
                <c:pt idx="1970">
                  <c:v>-1.8515000000000001E-8</c:v>
                </c:pt>
                <c:pt idx="1971">
                  <c:v>-1.85088E-8</c:v>
                </c:pt>
                <c:pt idx="1972">
                  <c:v>-1.85025E-8</c:v>
                </c:pt>
                <c:pt idx="1973">
                  <c:v>-1.8496299999999999E-8</c:v>
                </c:pt>
                <c:pt idx="1974">
                  <c:v>-1.8489999999999999E-8</c:v>
                </c:pt>
                <c:pt idx="1975">
                  <c:v>-1.8483800000000001E-8</c:v>
                </c:pt>
                <c:pt idx="1976">
                  <c:v>-1.8477500000000001E-8</c:v>
                </c:pt>
                <c:pt idx="1977">
                  <c:v>-1.84713E-8</c:v>
                </c:pt>
                <c:pt idx="1978">
                  <c:v>-1.8465E-8</c:v>
                </c:pt>
                <c:pt idx="1979">
                  <c:v>-1.8458799999999999E-8</c:v>
                </c:pt>
                <c:pt idx="1980">
                  <c:v>-1.8452499999999999E-8</c:v>
                </c:pt>
                <c:pt idx="1981">
                  <c:v>-1.8446300000000002E-8</c:v>
                </c:pt>
                <c:pt idx="1982">
                  <c:v>-1.8439999999999998E-8</c:v>
                </c:pt>
                <c:pt idx="1983">
                  <c:v>-1.8433800000000001E-8</c:v>
                </c:pt>
                <c:pt idx="1984">
                  <c:v>-1.8427500000000001E-8</c:v>
                </c:pt>
                <c:pt idx="1985">
                  <c:v>-1.84213E-8</c:v>
                </c:pt>
                <c:pt idx="1986">
                  <c:v>-1.8415E-8</c:v>
                </c:pt>
                <c:pt idx="1987">
                  <c:v>-1.8408799999999999E-8</c:v>
                </c:pt>
                <c:pt idx="1988">
                  <c:v>-1.8402499999999999E-8</c:v>
                </c:pt>
                <c:pt idx="1989">
                  <c:v>-1.8396300000000001E-8</c:v>
                </c:pt>
                <c:pt idx="1990">
                  <c:v>-1.8390000000000001E-8</c:v>
                </c:pt>
                <c:pt idx="1991">
                  <c:v>-1.83838E-8</c:v>
                </c:pt>
                <c:pt idx="1992">
                  <c:v>-1.83775E-8</c:v>
                </c:pt>
                <c:pt idx="1993">
                  <c:v>-1.8371299999999999E-8</c:v>
                </c:pt>
                <c:pt idx="1994">
                  <c:v>-1.8364999999999999E-8</c:v>
                </c:pt>
                <c:pt idx="1995">
                  <c:v>-1.8358800000000002E-8</c:v>
                </c:pt>
                <c:pt idx="1996">
                  <c:v>-1.8352499999999998E-8</c:v>
                </c:pt>
                <c:pt idx="1997">
                  <c:v>-1.8346300000000001E-8</c:v>
                </c:pt>
                <c:pt idx="1998">
                  <c:v>-1.8340000000000001E-8</c:v>
                </c:pt>
                <c:pt idx="1999">
                  <c:v>-1.83338E-8</c:v>
                </c:pt>
                <c:pt idx="2000">
                  <c:v>-1.83275E-8</c:v>
                </c:pt>
                <c:pt idx="2001">
                  <c:v>-1.8321299999999999E-8</c:v>
                </c:pt>
                <c:pt idx="2002">
                  <c:v>-1.8314999999999999E-8</c:v>
                </c:pt>
                <c:pt idx="2003">
                  <c:v>-1.8308800000000001E-8</c:v>
                </c:pt>
                <c:pt idx="2004">
                  <c:v>-1.8302500000000001E-8</c:v>
                </c:pt>
                <c:pt idx="2005">
                  <c:v>-1.82963E-8</c:v>
                </c:pt>
                <c:pt idx="2006">
                  <c:v>-1.829E-8</c:v>
                </c:pt>
                <c:pt idx="2007">
                  <c:v>-1.8283799999999999E-8</c:v>
                </c:pt>
                <c:pt idx="2008">
                  <c:v>-1.8277499999999999E-8</c:v>
                </c:pt>
                <c:pt idx="2009">
                  <c:v>-1.8271300000000002E-8</c:v>
                </c:pt>
                <c:pt idx="2010">
                  <c:v>-1.8264999999999998E-8</c:v>
                </c:pt>
                <c:pt idx="2011">
                  <c:v>-1.8258800000000001E-8</c:v>
                </c:pt>
                <c:pt idx="2012">
                  <c:v>-1.8252500000000001E-8</c:v>
                </c:pt>
                <c:pt idx="2013">
                  <c:v>-1.82463E-8</c:v>
                </c:pt>
                <c:pt idx="2014">
                  <c:v>-1.824E-8</c:v>
                </c:pt>
                <c:pt idx="2015">
                  <c:v>-1.8233799999999999E-8</c:v>
                </c:pt>
                <c:pt idx="2016">
                  <c:v>-1.8227499999999999E-8</c:v>
                </c:pt>
                <c:pt idx="2017">
                  <c:v>-1.8221300000000001E-8</c:v>
                </c:pt>
                <c:pt idx="2018">
                  <c:v>-1.8215000000000001E-8</c:v>
                </c:pt>
                <c:pt idx="2019">
                  <c:v>-1.82088E-8</c:v>
                </c:pt>
                <c:pt idx="2020">
                  <c:v>-1.82025E-8</c:v>
                </c:pt>
                <c:pt idx="2021">
                  <c:v>-1.8196299999999999E-8</c:v>
                </c:pt>
                <c:pt idx="2022">
                  <c:v>-1.8189999999999999E-8</c:v>
                </c:pt>
                <c:pt idx="2023">
                  <c:v>-1.8183799999999998E-8</c:v>
                </c:pt>
                <c:pt idx="2024">
                  <c:v>-1.8177499999999998E-8</c:v>
                </c:pt>
                <c:pt idx="2025">
                  <c:v>-1.8171300000000001E-8</c:v>
                </c:pt>
                <c:pt idx="2026">
                  <c:v>-1.8165000000000001E-8</c:v>
                </c:pt>
                <c:pt idx="2027">
                  <c:v>-1.81588E-8</c:v>
                </c:pt>
                <c:pt idx="2028">
                  <c:v>-1.81525E-8</c:v>
                </c:pt>
                <c:pt idx="2029">
                  <c:v>-1.8146299999999999E-8</c:v>
                </c:pt>
                <c:pt idx="2030">
                  <c:v>-1.8139999999999999E-8</c:v>
                </c:pt>
                <c:pt idx="2031">
                  <c:v>-1.8133800000000001E-8</c:v>
                </c:pt>
                <c:pt idx="2032">
                  <c:v>-1.8127500000000001E-8</c:v>
                </c:pt>
                <c:pt idx="2033">
                  <c:v>-1.81213E-8</c:v>
                </c:pt>
                <c:pt idx="2034">
                  <c:v>-1.8115E-8</c:v>
                </c:pt>
                <c:pt idx="2035">
                  <c:v>-1.8108799999999999E-8</c:v>
                </c:pt>
                <c:pt idx="2036">
                  <c:v>-1.8102499999999999E-8</c:v>
                </c:pt>
                <c:pt idx="2037">
                  <c:v>-1.8096299999999998E-8</c:v>
                </c:pt>
                <c:pt idx="2038">
                  <c:v>-1.8089999999999999E-8</c:v>
                </c:pt>
                <c:pt idx="2039">
                  <c:v>-1.8083800000000001E-8</c:v>
                </c:pt>
                <c:pt idx="2040">
                  <c:v>-1.8077500000000001E-8</c:v>
                </c:pt>
                <c:pt idx="2041">
                  <c:v>-1.80713E-8</c:v>
                </c:pt>
                <c:pt idx="2042">
                  <c:v>-1.8065E-8</c:v>
                </c:pt>
                <c:pt idx="2043">
                  <c:v>-1.8058799999999999E-8</c:v>
                </c:pt>
                <c:pt idx="2044">
                  <c:v>-1.8052499999999999E-8</c:v>
                </c:pt>
                <c:pt idx="2045">
                  <c:v>-1.8046300000000001E-8</c:v>
                </c:pt>
                <c:pt idx="2046">
                  <c:v>-1.8040000000000001E-8</c:v>
                </c:pt>
                <c:pt idx="2047">
                  <c:v>-1.80338E-8</c:v>
                </c:pt>
                <c:pt idx="2048">
                  <c:v>-1.80275E-8</c:v>
                </c:pt>
                <c:pt idx="2049">
                  <c:v>-1.8021299999999999E-8</c:v>
                </c:pt>
                <c:pt idx="2050">
                  <c:v>-1.8015E-8</c:v>
                </c:pt>
                <c:pt idx="2051">
                  <c:v>-1.8008799999999998E-8</c:v>
                </c:pt>
                <c:pt idx="2052">
                  <c:v>-1.8002499999999999E-8</c:v>
                </c:pt>
                <c:pt idx="2053">
                  <c:v>-1.7996300000000001E-8</c:v>
                </c:pt>
                <c:pt idx="2054">
                  <c:v>-1.7990000000000001E-8</c:v>
                </c:pt>
                <c:pt idx="2055">
                  <c:v>-1.79838E-8</c:v>
                </c:pt>
                <c:pt idx="2056">
                  <c:v>-1.79775E-8</c:v>
                </c:pt>
                <c:pt idx="2057">
                  <c:v>-1.7971299999999999E-8</c:v>
                </c:pt>
                <c:pt idx="2058">
                  <c:v>-1.7964999999999999E-8</c:v>
                </c:pt>
                <c:pt idx="2059">
                  <c:v>-1.7958800000000001E-8</c:v>
                </c:pt>
                <c:pt idx="2060">
                  <c:v>-1.7952500000000001E-8</c:v>
                </c:pt>
                <c:pt idx="2061">
                  <c:v>-1.79463E-8</c:v>
                </c:pt>
                <c:pt idx="2062">
                  <c:v>-1.7940000000000001E-8</c:v>
                </c:pt>
                <c:pt idx="2063">
                  <c:v>-1.7933799999999999E-8</c:v>
                </c:pt>
                <c:pt idx="2064">
                  <c:v>-1.79275E-8</c:v>
                </c:pt>
                <c:pt idx="2065">
                  <c:v>-1.7921299999999998E-8</c:v>
                </c:pt>
                <c:pt idx="2066">
                  <c:v>-1.7914999999999999E-8</c:v>
                </c:pt>
                <c:pt idx="2067">
                  <c:v>-1.7908800000000001E-8</c:v>
                </c:pt>
                <c:pt idx="2068">
                  <c:v>-1.7902500000000001E-8</c:v>
                </c:pt>
                <c:pt idx="2069">
                  <c:v>-1.78963E-8</c:v>
                </c:pt>
                <c:pt idx="2070">
                  <c:v>-1.789E-8</c:v>
                </c:pt>
                <c:pt idx="2071">
                  <c:v>-1.7883799999999999E-8</c:v>
                </c:pt>
                <c:pt idx="2072">
                  <c:v>-1.7877499999999999E-8</c:v>
                </c:pt>
                <c:pt idx="2073">
                  <c:v>-1.7871300000000001E-8</c:v>
                </c:pt>
                <c:pt idx="2074">
                  <c:v>-1.7865000000000001E-8</c:v>
                </c:pt>
                <c:pt idx="2075">
                  <c:v>-1.78588E-8</c:v>
                </c:pt>
                <c:pt idx="2076">
                  <c:v>-1.7852500000000001E-8</c:v>
                </c:pt>
                <c:pt idx="2077">
                  <c:v>-1.7846299999999999E-8</c:v>
                </c:pt>
                <c:pt idx="2078">
                  <c:v>-1.784E-8</c:v>
                </c:pt>
                <c:pt idx="2079">
                  <c:v>-1.7833799999999999E-8</c:v>
                </c:pt>
                <c:pt idx="2080">
                  <c:v>-1.7827499999999999E-8</c:v>
                </c:pt>
                <c:pt idx="2081">
                  <c:v>-1.7821300000000001E-8</c:v>
                </c:pt>
                <c:pt idx="2082">
                  <c:v>-1.7815000000000001E-8</c:v>
                </c:pt>
                <c:pt idx="2083">
                  <c:v>-1.78088E-8</c:v>
                </c:pt>
                <c:pt idx="2084">
                  <c:v>-1.78025E-8</c:v>
                </c:pt>
                <c:pt idx="2085">
                  <c:v>-1.7796299999999999E-8</c:v>
                </c:pt>
                <c:pt idx="2086">
                  <c:v>-1.7789999999999999E-8</c:v>
                </c:pt>
                <c:pt idx="2087">
                  <c:v>-1.7783800000000001E-8</c:v>
                </c:pt>
                <c:pt idx="2088">
                  <c:v>-1.7777500000000002E-8</c:v>
                </c:pt>
                <c:pt idx="2089">
                  <c:v>-1.77713E-8</c:v>
                </c:pt>
                <c:pt idx="2090">
                  <c:v>-1.7765000000000001E-8</c:v>
                </c:pt>
                <c:pt idx="2091">
                  <c:v>-1.77588E-8</c:v>
                </c:pt>
                <c:pt idx="2092">
                  <c:v>-1.77525E-8</c:v>
                </c:pt>
                <c:pt idx="2093">
                  <c:v>-1.7746299999999999E-8</c:v>
                </c:pt>
                <c:pt idx="2094">
                  <c:v>-1.7739999999999999E-8</c:v>
                </c:pt>
                <c:pt idx="2095">
                  <c:v>-1.7733800000000001E-8</c:v>
                </c:pt>
                <c:pt idx="2096">
                  <c:v>-1.7727500000000001E-8</c:v>
                </c:pt>
                <c:pt idx="2097">
                  <c:v>-1.77213E-8</c:v>
                </c:pt>
                <c:pt idx="2098">
                  <c:v>-1.7715E-8</c:v>
                </c:pt>
                <c:pt idx="2099">
                  <c:v>-1.7708799999999999E-8</c:v>
                </c:pt>
                <c:pt idx="2100">
                  <c:v>-1.7702499999999999E-8</c:v>
                </c:pt>
                <c:pt idx="2101">
                  <c:v>-1.7696300000000001E-8</c:v>
                </c:pt>
                <c:pt idx="2102">
                  <c:v>-1.7690000000000002E-8</c:v>
                </c:pt>
                <c:pt idx="2103">
                  <c:v>-1.76838E-8</c:v>
                </c:pt>
                <c:pt idx="2104">
                  <c:v>-1.7677500000000001E-8</c:v>
                </c:pt>
                <c:pt idx="2105">
                  <c:v>-1.76713E-8</c:v>
                </c:pt>
                <c:pt idx="2106">
                  <c:v>-1.7665E-8</c:v>
                </c:pt>
                <c:pt idx="2107">
                  <c:v>-1.7658799999999999E-8</c:v>
                </c:pt>
                <c:pt idx="2108">
                  <c:v>-1.7652499999999999E-8</c:v>
                </c:pt>
                <c:pt idx="2109">
                  <c:v>-1.7646300000000001E-8</c:v>
                </c:pt>
                <c:pt idx="2110">
                  <c:v>-1.7640000000000001E-8</c:v>
                </c:pt>
                <c:pt idx="2111">
                  <c:v>-1.76338E-8</c:v>
                </c:pt>
                <c:pt idx="2112">
                  <c:v>-1.76275E-8</c:v>
                </c:pt>
                <c:pt idx="2113">
                  <c:v>-1.7621299999999999E-8</c:v>
                </c:pt>
                <c:pt idx="2114">
                  <c:v>-1.7614999999999999E-8</c:v>
                </c:pt>
                <c:pt idx="2115">
                  <c:v>-1.7608800000000001E-8</c:v>
                </c:pt>
                <c:pt idx="2116">
                  <c:v>-1.7602500000000002E-8</c:v>
                </c:pt>
                <c:pt idx="2117">
                  <c:v>-1.7596300000000001E-8</c:v>
                </c:pt>
                <c:pt idx="2118">
                  <c:v>-1.7590000000000001E-8</c:v>
                </c:pt>
                <c:pt idx="2119">
                  <c:v>-1.75838E-8</c:v>
                </c:pt>
                <c:pt idx="2120">
                  <c:v>-1.75775E-8</c:v>
                </c:pt>
                <c:pt idx="2121">
                  <c:v>-1.7571299999999999E-8</c:v>
                </c:pt>
                <c:pt idx="2122">
                  <c:v>-1.7564999999999999E-8</c:v>
                </c:pt>
                <c:pt idx="2123">
                  <c:v>-1.7558800000000001E-8</c:v>
                </c:pt>
                <c:pt idx="2124">
                  <c:v>-1.7552500000000001E-8</c:v>
                </c:pt>
                <c:pt idx="2125">
                  <c:v>-1.75463E-8</c:v>
                </c:pt>
                <c:pt idx="2126">
                  <c:v>-1.754E-8</c:v>
                </c:pt>
                <c:pt idx="2127">
                  <c:v>-1.7533799999999999E-8</c:v>
                </c:pt>
                <c:pt idx="2128">
                  <c:v>-1.7527499999999999E-8</c:v>
                </c:pt>
                <c:pt idx="2129">
                  <c:v>-1.7521300000000002E-8</c:v>
                </c:pt>
                <c:pt idx="2130">
                  <c:v>-1.7514999999999998E-8</c:v>
                </c:pt>
                <c:pt idx="2131">
                  <c:v>-1.7508800000000001E-8</c:v>
                </c:pt>
                <c:pt idx="2132">
                  <c:v>-1.7502500000000001E-8</c:v>
                </c:pt>
                <c:pt idx="2133">
                  <c:v>-1.74963E-8</c:v>
                </c:pt>
                <c:pt idx="2134">
                  <c:v>-1.749E-8</c:v>
                </c:pt>
                <c:pt idx="2135">
                  <c:v>-1.7483799999999999E-8</c:v>
                </c:pt>
                <c:pt idx="2136">
                  <c:v>-1.7477499999999999E-8</c:v>
                </c:pt>
                <c:pt idx="2137">
                  <c:v>-1.7471300000000001E-8</c:v>
                </c:pt>
                <c:pt idx="2138">
                  <c:v>-1.7465000000000001E-8</c:v>
                </c:pt>
                <c:pt idx="2139">
                  <c:v>-1.74588E-8</c:v>
                </c:pt>
                <c:pt idx="2140">
                  <c:v>-1.74525E-8</c:v>
                </c:pt>
                <c:pt idx="2141">
                  <c:v>-1.7446299999999999E-8</c:v>
                </c:pt>
                <c:pt idx="2142">
                  <c:v>-1.7439999999999999E-8</c:v>
                </c:pt>
                <c:pt idx="2143">
                  <c:v>-1.7433800000000002E-8</c:v>
                </c:pt>
                <c:pt idx="2144">
                  <c:v>-1.7427499999999998E-8</c:v>
                </c:pt>
                <c:pt idx="2145">
                  <c:v>-1.7421300000000001E-8</c:v>
                </c:pt>
                <c:pt idx="2146">
                  <c:v>-1.7415000000000001E-8</c:v>
                </c:pt>
                <c:pt idx="2147">
                  <c:v>-1.74088E-8</c:v>
                </c:pt>
                <c:pt idx="2148">
                  <c:v>-1.74025E-8</c:v>
                </c:pt>
                <c:pt idx="2149">
                  <c:v>-1.7396299999999999E-8</c:v>
                </c:pt>
                <c:pt idx="2150">
                  <c:v>-1.7389999999999999E-8</c:v>
                </c:pt>
                <c:pt idx="2151">
                  <c:v>-1.7383800000000001E-8</c:v>
                </c:pt>
                <c:pt idx="2152">
                  <c:v>-1.7377500000000001E-8</c:v>
                </c:pt>
                <c:pt idx="2153">
                  <c:v>-1.73713E-8</c:v>
                </c:pt>
                <c:pt idx="2154">
                  <c:v>-1.7365E-8</c:v>
                </c:pt>
                <c:pt idx="2155">
                  <c:v>-1.7358799999999999E-8</c:v>
                </c:pt>
                <c:pt idx="2156">
                  <c:v>-1.7352499999999999E-8</c:v>
                </c:pt>
                <c:pt idx="2157">
                  <c:v>-1.7346300000000002E-8</c:v>
                </c:pt>
                <c:pt idx="2158">
                  <c:v>-1.7339999999999998E-8</c:v>
                </c:pt>
                <c:pt idx="2159">
                  <c:v>-1.7333800000000001E-8</c:v>
                </c:pt>
                <c:pt idx="2160">
                  <c:v>-1.7327500000000001E-8</c:v>
                </c:pt>
                <c:pt idx="2161">
                  <c:v>-1.73213E-8</c:v>
                </c:pt>
                <c:pt idx="2162">
                  <c:v>-1.7315E-8</c:v>
                </c:pt>
                <c:pt idx="2163">
                  <c:v>-1.7308799999999999E-8</c:v>
                </c:pt>
                <c:pt idx="2164">
                  <c:v>-1.7302499999999999E-8</c:v>
                </c:pt>
                <c:pt idx="2165">
                  <c:v>-1.7296300000000001E-8</c:v>
                </c:pt>
                <c:pt idx="2166">
                  <c:v>-1.7290000000000001E-8</c:v>
                </c:pt>
                <c:pt idx="2167">
                  <c:v>-1.72838E-8</c:v>
                </c:pt>
                <c:pt idx="2168">
                  <c:v>-1.72775E-8</c:v>
                </c:pt>
                <c:pt idx="2169">
                  <c:v>-1.7271299999999999E-8</c:v>
                </c:pt>
                <c:pt idx="2170">
                  <c:v>-1.7264999999999999E-8</c:v>
                </c:pt>
                <c:pt idx="2171">
                  <c:v>-1.7258799999999998E-8</c:v>
                </c:pt>
                <c:pt idx="2172">
                  <c:v>-1.7252499999999998E-8</c:v>
                </c:pt>
                <c:pt idx="2173">
                  <c:v>-1.7246300000000001E-8</c:v>
                </c:pt>
                <c:pt idx="2174">
                  <c:v>-1.7240000000000001E-8</c:v>
                </c:pt>
                <c:pt idx="2175">
                  <c:v>-1.72338E-8</c:v>
                </c:pt>
                <c:pt idx="2176">
                  <c:v>-1.72275E-8</c:v>
                </c:pt>
                <c:pt idx="2177">
                  <c:v>-1.7221299999999999E-8</c:v>
                </c:pt>
                <c:pt idx="2178">
                  <c:v>-1.7214999999999999E-8</c:v>
                </c:pt>
                <c:pt idx="2179">
                  <c:v>-1.7208800000000001E-8</c:v>
                </c:pt>
                <c:pt idx="2180">
                  <c:v>-1.7202500000000001E-8</c:v>
                </c:pt>
                <c:pt idx="2181">
                  <c:v>-1.71963E-8</c:v>
                </c:pt>
                <c:pt idx="2182">
                  <c:v>-1.719E-8</c:v>
                </c:pt>
                <c:pt idx="2183">
                  <c:v>-1.7183799999999999E-8</c:v>
                </c:pt>
                <c:pt idx="2184">
                  <c:v>-1.7177499999999999E-8</c:v>
                </c:pt>
                <c:pt idx="2185">
                  <c:v>-1.7171299999999998E-8</c:v>
                </c:pt>
                <c:pt idx="2186">
                  <c:v>-1.7164999999999999E-8</c:v>
                </c:pt>
                <c:pt idx="2187">
                  <c:v>-1.7158800000000001E-8</c:v>
                </c:pt>
                <c:pt idx="2188">
                  <c:v>-1.7152500000000001E-8</c:v>
                </c:pt>
                <c:pt idx="2189">
                  <c:v>-1.71463E-8</c:v>
                </c:pt>
                <c:pt idx="2190">
                  <c:v>-1.714E-8</c:v>
                </c:pt>
                <c:pt idx="2191">
                  <c:v>-1.7133799999999999E-8</c:v>
                </c:pt>
                <c:pt idx="2192">
                  <c:v>-1.7127499999999999E-8</c:v>
                </c:pt>
                <c:pt idx="2193">
                  <c:v>-1.7121300000000001E-8</c:v>
                </c:pt>
                <c:pt idx="2194">
                  <c:v>-1.7115000000000001E-8</c:v>
                </c:pt>
                <c:pt idx="2195">
                  <c:v>-1.71088E-8</c:v>
                </c:pt>
                <c:pt idx="2196">
                  <c:v>-1.71025E-8</c:v>
                </c:pt>
                <c:pt idx="2197">
                  <c:v>-1.7096299999999999E-8</c:v>
                </c:pt>
                <c:pt idx="2198">
                  <c:v>-1.709E-8</c:v>
                </c:pt>
                <c:pt idx="2199">
                  <c:v>-1.7083799999999998E-8</c:v>
                </c:pt>
                <c:pt idx="2200">
                  <c:v>-1.7077499999999999E-8</c:v>
                </c:pt>
                <c:pt idx="2201">
                  <c:v>-1.7071300000000001E-8</c:v>
                </c:pt>
                <c:pt idx="2202">
                  <c:v>-1.7065000000000001E-8</c:v>
                </c:pt>
                <c:pt idx="2203">
                  <c:v>-1.70588E-8</c:v>
                </c:pt>
                <c:pt idx="2204">
                  <c:v>-1.70525E-8</c:v>
                </c:pt>
                <c:pt idx="2205">
                  <c:v>-1.7046299999999999E-8</c:v>
                </c:pt>
                <c:pt idx="2206">
                  <c:v>-1.7039999999999999E-8</c:v>
                </c:pt>
                <c:pt idx="2207">
                  <c:v>-1.7033800000000001E-8</c:v>
                </c:pt>
                <c:pt idx="2208">
                  <c:v>-1.7027500000000001E-8</c:v>
                </c:pt>
                <c:pt idx="2209">
                  <c:v>-1.70213E-8</c:v>
                </c:pt>
                <c:pt idx="2210">
                  <c:v>-1.7015E-8</c:v>
                </c:pt>
                <c:pt idx="2211">
                  <c:v>-1.7008799999999999E-8</c:v>
                </c:pt>
                <c:pt idx="2212">
                  <c:v>-1.70025E-8</c:v>
                </c:pt>
                <c:pt idx="2213">
                  <c:v>-1.6996299999999998E-8</c:v>
                </c:pt>
                <c:pt idx="2214">
                  <c:v>-1.6989999999999999E-8</c:v>
                </c:pt>
                <c:pt idx="2215">
                  <c:v>-1.6983800000000001E-8</c:v>
                </c:pt>
                <c:pt idx="2216">
                  <c:v>-1.6977500000000001E-8</c:v>
                </c:pt>
                <c:pt idx="2217">
                  <c:v>-1.69713E-8</c:v>
                </c:pt>
                <c:pt idx="2218">
                  <c:v>-1.6965E-8</c:v>
                </c:pt>
                <c:pt idx="2219">
                  <c:v>-1.6958799999999999E-8</c:v>
                </c:pt>
                <c:pt idx="2220">
                  <c:v>-1.6952499999999999E-8</c:v>
                </c:pt>
                <c:pt idx="2221">
                  <c:v>-1.6946300000000001E-8</c:v>
                </c:pt>
                <c:pt idx="2222">
                  <c:v>-1.6940000000000001E-8</c:v>
                </c:pt>
                <c:pt idx="2223">
                  <c:v>-1.69338E-8</c:v>
                </c:pt>
                <c:pt idx="2224">
                  <c:v>-1.6927500000000001E-8</c:v>
                </c:pt>
                <c:pt idx="2225">
                  <c:v>-1.6921299999999999E-8</c:v>
                </c:pt>
                <c:pt idx="2226">
                  <c:v>-1.6915E-8</c:v>
                </c:pt>
                <c:pt idx="2227">
                  <c:v>-1.6908799999999999E-8</c:v>
                </c:pt>
                <c:pt idx="2228">
                  <c:v>-1.6902499999999999E-8</c:v>
                </c:pt>
                <c:pt idx="2229">
                  <c:v>-1.6896300000000001E-8</c:v>
                </c:pt>
                <c:pt idx="2230">
                  <c:v>-1.6890000000000001E-8</c:v>
                </c:pt>
                <c:pt idx="2231">
                  <c:v>-1.68838E-8</c:v>
                </c:pt>
                <c:pt idx="2232">
                  <c:v>-1.68775E-8</c:v>
                </c:pt>
                <c:pt idx="2233">
                  <c:v>-1.6871299999999999E-8</c:v>
                </c:pt>
                <c:pt idx="2234">
                  <c:v>-1.6864999999999999E-8</c:v>
                </c:pt>
                <c:pt idx="2235">
                  <c:v>-1.6858800000000001E-8</c:v>
                </c:pt>
                <c:pt idx="2236">
                  <c:v>-1.6852500000000002E-8</c:v>
                </c:pt>
                <c:pt idx="2237">
                  <c:v>-1.68463E-8</c:v>
                </c:pt>
                <c:pt idx="2238">
                  <c:v>-1.6840000000000001E-8</c:v>
                </c:pt>
                <c:pt idx="2239">
                  <c:v>-1.68338E-8</c:v>
                </c:pt>
                <c:pt idx="2240">
                  <c:v>-1.68275E-8</c:v>
                </c:pt>
                <c:pt idx="2241">
                  <c:v>-1.6821299999999999E-8</c:v>
                </c:pt>
                <c:pt idx="2242">
                  <c:v>-1.6814999999999999E-8</c:v>
                </c:pt>
                <c:pt idx="2243">
                  <c:v>-1.6808800000000001E-8</c:v>
                </c:pt>
                <c:pt idx="2244">
                  <c:v>-1.6802500000000001E-8</c:v>
                </c:pt>
                <c:pt idx="2245">
                  <c:v>-1.67963E-8</c:v>
                </c:pt>
                <c:pt idx="2246">
                  <c:v>-1.679E-8</c:v>
                </c:pt>
                <c:pt idx="2247">
                  <c:v>-1.6783799999999999E-8</c:v>
                </c:pt>
                <c:pt idx="2248">
                  <c:v>-1.6777499999999999E-8</c:v>
                </c:pt>
                <c:pt idx="2249">
                  <c:v>-1.6771300000000001E-8</c:v>
                </c:pt>
                <c:pt idx="2250">
                  <c:v>-1.6765000000000002E-8</c:v>
                </c:pt>
                <c:pt idx="2251">
                  <c:v>-1.67588E-8</c:v>
                </c:pt>
                <c:pt idx="2252">
                  <c:v>-1.6752500000000001E-8</c:v>
                </c:pt>
                <c:pt idx="2253">
                  <c:v>-1.67463E-8</c:v>
                </c:pt>
                <c:pt idx="2254">
                  <c:v>-1.674E-8</c:v>
                </c:pt>
                <c:pt idx="2255">
                  <c:v>-1.6733799999999999E-8</c:v>
                </c:pt>
                <c:pt idx="2256">
                  <c:v>-1.6727499999999999E-8</c:v>
                </c:pt>
                <c:pt idx="2257">
                  <c:v>-1.6721300000000001E-8</c:v>
                </c:pt>
                <c:pt idx="2258">
                  <c:v>-1.6715000000000001E-8</c:v>
                </c:pt>
                <c:pt idx="2259">
                  <c:v>-1.67088E-8</c:v>
                </c:pt>
                <c:pt idx="2260">
                  <c:v>-1.67025E-8</c:v>
                </c:pt>
                <c:pt idx="2261">
                  <c:v>-1.6696299999999999E-8</c:v>
                </c:pt>
                <c:pt idx="2262">
                  <c:v>-1.6689999999999999E-8</c:v>
                </c:pt>
                <c:pt idx="2263">
                  <c:v>-1.6683800000000001E-8</c:v>
                </c:pt>
                <c:pt idx="2264">
                  <c:v>-1.6677500000000002E-8</c:v>
                </c:pt>
                <c:pt idx="2265">
                  <c:v>-1.6671300000000001E-8</c:v>
                </c:pt>
                <c:pt idx="2266">
                  <c:v>-1.6665000000000001E-8</c:v>
                </c:pt>
                <c:pt idx="2267">
                  <c:v>-1.66588E-8</c:v>
                </c:pt>
                <c:pt idx="2268">
                  <c:v>-1.66525E-8</c:v>
                </c:pt>
                <c:pt idx="2269">
                  <c:v>-1.6646299999999999E-8</c:v>
                </c:pt>
                <c:pt idx="2270">
                  <c:v>-1.6639999999999999E-8</c:v>
                </c:pt>
                <c:pt idx="2271">
                  <c:v>-1.6633800000000001E-8</c:v>
                </c:pt>
                <c:pt idx="2272">
                  <c:v>-1.6627500000000001E-8</c:v>
                </c:pt>
                <c:pt idx="2273">
                  <c:v>-1.66213E-8</c:v>
                </c:pt>
                <c:pt idx="2274">
                  <c:v>-1.6615E-8</c:v>
                </c:pt>
                <c:pt idx="2275">
                  <c:v>-1.6608799999999999E-8</c:v>
                </c:pt>
                <c:pt idx="2276">
                  <c:v>-1.6602499999999999E-8</c:v>
                </c:pt>
                <c:pt idx="2277">
                  <c:v>-1.6596300000000002E-8</c:v>
                </c:pt>
                <c:pt idx="2278">
                  <c:v>-1.6590000000000002E-8</c:v>
                </c:pt>
                <c:pt idx="2279">
                  <c:v>-1.6583800000000001E-8</c:v>
                </c:pt>
                <c:pt idx="2280">
                  <c:v>-1.6577500000000001E-8</c:v>
                </c:pt>
                <c:pt idx="2281">
                  <c:v>-1.65713E-8</c:v>
                </c:pt>
                <c:pt idx="2282">
                  <c:v>-1.6565E-8</c:v>
                </c:pt>
                <c:pt idx="2283">
                  <c:v>-1.6558799999999999E-8</c:v>
                </c:pt>
                <c:pt idx="2284">
                  <c:v>-1.6552499999999999E-8</c:v>
                </c:pt>
                <c:pt idx="2285">
                  <c:v>-1.6546300000000001E-8</c:v>
                </c:pt>
                <c:pt idx="2286">
                  <c:v>-1.6540000000000001E-8</c:v>
                </c:pt>
                <c:pt idx="2287">
                  <c:v>-1.65338E-8</c:v>
                </c:pt>
                <c:pt idx="2288">
                  <c:v>-1.65275E-8</c:v>
                </c:pt>
                <c:pt idx="2289">
                  <c:v>-1.6521299999999999E-8</c:v>
                </c:pt>
                <c:pt idx="2290">
                  <c:v>-1.6514999999999999E-8</c:v>
                </c:pt>
                <c:pt idx="2291">
                  <c:v>-1.6508800000000002E-8</c:v>
                </c:pt>
                <c:pt idx="2292">
                  <c:v>-1.6502499999999998E-8</c:v>
                </c:pt>
                <c:pt idx="2293">
                  <c:v>-1.6496300000000001E-8</c:v>
                </c:pt>
                <c:pt idx="2294">
                  <c:v>-1.6490000000000001E-8</c:v>
                </c:pt>
                <c:pt idx="2295">
                  <c:v>-1.64838E-8</c:v>
                </c:pt>
                <c:pt idx="2296">
                  <c:v>-1.64775E-8</c:v>
                </c:pt>
                <c:pt idx="2297">
                  <c:v>-1.6471299999999999E-8</c:v>
                </c:pt>
                <c:pt idx="2298">
                  <c:v>-1.6464999999999999E-8</c:v>
                </c:pt>
                <c:pt idx="2299">
                  <c:v>-1.6458800000000001E-8</c:v>
                </c:pt>
                <c:pt idx="2300">
                  <c:v>-1.6452500000000001E-8</c:v>
                </c:pt>
                <c:pt idx="2301">
                  <c:v>-1.64463E-8</c:v>
                </c:pt>
                <c:pt idx="2302">
                  <c:v>-1.644E-8</c:v>
                </c:pt>
                <c:pt idx="2303">
                  <c:v>-1.6433799999999999E-8</c:v>
                </c:pt>
                <c:pt idx="2304">
                  <c:v>-1.6427499999999999E-8</c:v>
                </c:pt>
                <c:pt idx="2305">
                  <c:v>-1.6421300000000002E-8</c:v>
                </c:pt>
                <c:pt idx="2306">
                  <c:v>-1.6414999999999998E-8</c:v>
                </c:pt>
                <c:pt idx="2307">
                  <c:v>-1.6408800000000001E-8</c:v>
                </c:pt>
                <c:pt idx="2308">
                  <c:v>-1.6402500000000001E-8</c:v>
                </c:pt>
                <c:pt idx="2309">
                  <c:v>-1.63963E-8</c:v>
                </c:pt>
                <c:pt idx="2310">
                  <c:v>-1.639E-8</c:v>
                </c:pt>
                <c:pt idx="2311">
                  <c:v>-1.6383799999999999E-8</c:v>
                </c:pt>
                <c:pt idx="2312">
                  <c:v>-1.6377499999999999E-8</c:v>
                </c:pt>
                <c:pt idx="2313">
                  <c:v>-1.6371300000000001E-8</c:v>
                </c:pt>
                <c:pt idx="2314">
                  <c:v>-1.6365000000000001E-8</c:v>
                </c:pt>
                <c:pt idx="2315">
                  <c:v>-1.63588E-8</c:v>
                </c:pt>
                <c:pt idx="2316">
                  <c:v>-1.63525E-8</c:v>
                </c:pt>
                <c:pt idx="2317">
                  <c:v>-1.6346299999999999E-8</c:v>
                </c:pt>
                <c:pt idx="2318">
                  <c:v>-1.6339999999999999E-8</c:v>
                </c:pt>
                <c:pt idx="2319">
                  <c:v>-1.6333800000000002E-8</c:v>
                </c:pt>
                <c:pt idx="2320">
                  <c:v>-1.6327499999999998E-8</c:v>
                </c:pt>
                <c:pt idx="2321">
                  <c:v>-1.6321300000000001E-8</c:v>
                </c:pt>
                <c:pt idx="2322">
                  <c:v>-1.6315000000000001E-8</c:v>
                </c:pt>
                <c:pt idx="2323">
                  <c:v>-1.63088E-8</c:v>
                </c:pt>
                <c:pt idx="2324">
                  <c:v>-1.63025E-8</c:v>
                </c:pt>
                <c:pt idx="2325">
                  <c:v>-1.6296299999999999E-8</c:v>
                </c:pt>
                <c:pt idx="2326">
                  <c:v>-1.6289999999999999E-8</c:v>
                </c:pt>
                <c:pt idx="2327">
                  <c:v>-1.6283800000000001E-8</c:v>
                </c:pt>
                <c:pt idx="2328">
                  <c:v>-1.6277500000000001E-8</c:v>
                </c:pt>
                <c:pt idx="2329">
                  <c:v>-1.62713E-8</c:v>
                </c:pt>
                <c:pt idx="2330">
                  <c:v>-1.6265E-8</c:v>
                </c:pt>
                <c:pt idx="2331">
                  <c:v>-1.6258799999999999E-8</c:v>
                </c:pt>
                <c:pt idx="2332">
                  <c:v>-1.6252499999999999E-8</c:v>
                </c:pt>
                <c:pt idx="2333">
                  <c:v>-1.6246299999999998E-8</c:v>
                </c:pt>
                <c:pt idx="2334">
                  <c:v>-1.6239999999999999E-8</c:v>
                </c:pt>
                <c:pt idx="2335">
                  <c:v>-1.6233800000000001E-8</c:v>
                </c:pt>
                <c:pt idx="2336">
                  <c:v>-1.6227500000000001E-8</c:v>
                </c:pt>
                <c:pt idx="2337">
                  <c:v>-1.62213E-8</c:v>
                </c:pt>
                <c:pt idx="2338">
                  <c:v>-1.6215E-8</c:v>
                </c:pt>
                <c:pt idx="2339">
                  <c:v>-1.6208799999999999E-8</c:v>
                </c:pt>
                <c:pt idx="2340">
                  <c:v>-1.6202499999999999E-8</c:v>
                </c:pt>
                <c:pt idx="2341">
                  <c:v>-1.6196300000000001E-8</c:v>
                </c:pt>
                <c:pt idx="2342">
                  <c:v>-1.6190000000000001E-8</c:v>
                </c:pt>
                <c:pt idx="2343">
                  <c:v>-1.61838E-8</c:v>
                </c:pt>
                <c:pt idx="2344">
                  <c:v>-1.61775E-8</c:v>
                </c:pt>
                <c:pt idx="2345">
                  <c:v>-1.6171299999999999E-8</c:v>
                </c:pt>
                <c:pt idx="2346">
                  <c:v>-1.6164999999999999E-8</c:v>
                </c:pt>
                <c:pt idx="2347">
                  <c:v>-1.6158799999999998E-8</c:v>
                </c:pt>
                <c:pt idx="2348">
                  <c:v>-1.6152499999999999E-8</c:v>
                </c:pt>
                <c:pt idx="2349">
                  <c:v>-1.6146300000000001E-8</c:v>
                </c:pt>
                <c:pt idx="2350">
                  <c:v>-1.6140000000000001E-8</c:v>
                </c:pt>
                <c:pt idx="2351">
                  <c:v>-1.61338E-8</c:v>
                </c:pt>
                <c:pt idx="2352">
                  <c:v>-1.61275E-8</c:v>
                </c:pt>
                <c:pt idx="2353">
                  <c:v>-1.6121299999999999E-8</c:v>
                </c:pt>
                <c:pt idx="2354">
                  <c:v>-1.6114999999999999E-8</c:v>
                </c:pt>
                <c:pt idx="2355">
                  <c:v>-1.6108800000000001E-8</c:v>
                </c:pt>
                <c:pt idx="2356">
                  <c:v>-1.6102500000000001E-8</c:v>
                </c:pt>
                <c:pt idx="2357">
                  <c:v>-1.60963E-8</c:v>
                </c:pt>
                <c:pt idx="2358">
                  <c:v>-1.609E-8</c:v>
                </c:pt>
                <c:pt idx="2359">
                  <c:v>-1.6083799999999999E-8</c:v>
                </c:pt>
                <c:pt idx="2360">
                  <c:v>-1.60775E-8</c:v>
                </c:pt>
                <c:pt idx="2361">
                  <c:v>-1.6071299999999998E-8</c:v>
                </c:pt>
                <c:pt idx="2362">
                  <c:v>-1.6064999999999999E-8</c:v>
                </c:pt>
                <c:pt idx="2363">
                  <c:v>-1.6058800000000001E-8</c:v>
                </c:pt>
                <c:pt idx="2364">
                  <c:v>-1.6052500000000001E-8</c:v>
                </c:pt>
                <c:pt idx="2365">
                  <c:v>-1.60463E-8</c:v>
                </c:pt>
                <c:pt idx="2366">
                  <c:v>-1.604E-8</c:v>
                </c:pt>
                <c:pt idx="2367">
                  <c:v>-1.6033799999999999E-8</c:v>
                </c:pt>
                <c:pt idx="2368">
                  <c:v>-1.6027499999999999E-8</c:v>
                </c:pt>
                <c:pt idx="2369">
                  <c:v>-1.6021300000000001E-8</c:v>
                </c:pt>
                <c:pt idx="2370">
                  <c:v>-1.6015000000000001E-8</c:v>
                </c:pt>
                <c:pt idx="2371">
                  <c:v>-1.60088E-8</c:v>
                </c:pt>
                <c:pt idx="2372">
                  <c:v>-1.6002500000000001E-8</c:v>
                </c:pt>
                <c:pt idx="2373">
                  <c:v>-1.5996299999999999E-8</c:v>
                </c:pt>
                <c:pt idx="2374">
                  <c:v>-1.599E-8</c:v>
                </c:pt>
                <c:pt idx="2375">
                  <c:v>-1.5983799999999999E-8</c:v>
                </c:pt>
                <c:pt idx="2376">
                  <c:v>-1.5977499999999999E-8</c:v>
                </c:pt>
                <c:pt idx="2377">
                  <c:v>-1.5971300000000001E-8</c:v>
                </c:pt>
                <c:pt idx="2378">
                  <c:v>-1.5965000000000001E-8</c:v>
                </c:pt>
                <c:pt idx="2379">
                  <c:v>-1.59588E-8</c:v>
                </c:pt>
                <c:pt idx="2380">
                  <c:v>-1.59525E-8</c:v>
                </c:pt>
                <c:pt idx="2381">
                  <c:v>-1.5946299999999999E-8</c:v>
                </c:pt>
                <c:pt idx="2382">
                  <c:v>-1.5939999999999999E-8</c:v>
                </c:pt>
                <c:pt idx="2383">
                  <c:v>-1.5933800000000001E-8</c:v>
                </c:pt>
                <c:pt idx="2384">
                  <c:v>-1.5927500000000002E-8</c:v>
                </c:pt>
                <c:pt idx="2385">
                  <c:v>-1.59213E-8</c:v>
                </c:pt>
                <c:pt idx="2386">
                  <c:v>-1.5915000000000001E-8</c:v>
                </c:pt>
                <c:pt idx="2387">
                  <c:v>-1.5908799999999999E-8</c:v>
                </c:pt>
                <c:pt idx="2388">
                  <c:v>-1.59025E-8</c:v>
                </c:pt>
                <c:pt idx="2389">
                  <c:v>-1.5896299999999999E-8</c:v>
                </c:pt>
                <c:pt idx="2390">
                  <c:v>-1.5889999999999999E-8</c:v>
                </c:pt>
                <c:pt idx="2391">
                  <c:v>-1.5883800000000001E-8</c:v>
                </c:pt>
                <c:pt idx="2392">
                  <c:v>-1.5877500000000001E-8</c:v>
                </c:pt>
                <c:pt idx="2393">
                  <c:v>-1.58713E-8</c:v>
                </c:pt>
                <c:pt idx="2394">
                  <c:v>-1.5865E-8</c:v>
                </c:pt>
                <c:pt idx="2395">
                  <c:v>-1.5858799999999999E-8</c:v>
                </c:pt>
                <c:pt idx="2396">
                  <c:v>-1.5852499999999999E-8</c:v>
                </c:pt>
                <c:pt idx="2397">
                  <c:v>-1.5846300000000001E-8</c:v>
                </c:pt>
                <c:pt idx="2398">
                  <c:v>-1.5840000000000002E-8</c:v>
                </c:pt>
                <c:pt idx="2399">
                  <c:v>-1.58338E-8</c:v>
                </c:pt>
                <c:pt idx="2400">
                  <c:v>-1.5827500000000001E-8</c:v>
                </c:pt>
                <c:pt idx="2401">
                  <c:v>-1.58213E-8</c:v>
                </c:pt>
                <c:pt idx="2402">
                  <c:v>-1.5815E-8</c:v>
                </c:pt>
                <c:pt idx="2403">
                  <c:v>-1.5808799999999999E-8</c:v>
                </c:pt>
                <c:pt idx="2404">
                  <c:v>-1.5802499999999999E-8</c:v>
                </c:pt>
                <c:pt idx="2405">
                  <c:v>-1.5796300000000001E-8</c:v>
                </c:pt>
                <c:pt idx="2406">
                  <c:v>-1.5790000000000001E-8</c:v>
                </c:pt>
                <c:pt idx="2407">
                  <c:v>-1.57838E-8</c:v>
                </c:pt>
                <c:pt idx="2408">
                  <c:v>-1.57775E-8</c:v>
                </c:pt>
                <c:pt idx="2409">
                  <c:v>-1.5771299999999999E-8</c:v>
                </c:pt>
                <c:pt idx="2410">
                  <c:v>-1.5764999999999999E-8</c:v>
                </c:pt>
                <c:pt idx="2411">
                  <c:v>-1.5758800000000001E-8</c:v>
                </c:pt>
                <c:pt idx="2412">
                  <c:v>-1.5752500000000002E-8</c:v>
                </c:pt>
                <c:pt idx="2413">
                  <c:v>-1.5746300000000001E-8</c:v>
                </c:pt>
                <c:pt idx="2414">
                  <c:v>-1.5740000000000001E-8</c:v>
                </c:pt>
                <c:pt idx="2415">
                  <c:v>-1.57338E-8</c:v>
                </c:pt>
                <c:pt idx="2416">
                  <c:v>-1.57275E-8</c:v>
                </c:pt>
                <c:pt idx="2417">
                  <c:v>-1.5721299999999999E-8</c:v>
                </c:pt>
                <c:pt idx="2418">
                  <c:v>-1.5714999999999999E-8</c:v>
                </c:pt>
                <c:pt idx="2419">
                  <c:v>-1.5708800000000001E-8</c:v>
                </c:pt>
                <c:pt idx="2420">
                  <c:v>-1.5702500000000001E-8</c:v>
                </c:pt>
                <c:pt idx="2421">
                  <c:v>-1.56963E-8</c:v>
                </c:pt>
                <c:pt idx="2422">
                  <c:v>-1.569E-8</c:v>
                </c:pt>
                <c:pt idx="2423">
                  <c:v>-1.5683799999999999E-8</c:v>
                </c:pt>
                <c:pt idx="2424">
                  <c:v>-1.5677499999999999E-8</c:v>
                </c:pt>
                <c:pt idx="2425">
                  <c:v>-1.5671300000000002E-8</c:v>
                </c:pt>
                <c:pt idx="2426">
                  <c:v>-1.5665000000000002E-8</c:v>
                </c:pt>
                <c:pt idx="2427">
                  <c:v>-1.5658800000000001E-8</c:v>
                </c:pt>
                <c:pt idx="2428">
                  <c:v>-1.5652500000000001E-8</c:v>
                </c:pt>
                <c:pt idx="2429">
                  <c:v>-1.56463E-8</c:v>
                </c:pt>
                <c:pt idx="2430">
                  <c:v>-1.564E-8</c:v>
                </c:pt>
                <c:pt idx="2431">
                  <c:v>-1.5633799999999999E-8</c:v>
                </c:pt>
                <c:pt idx="2432">
                  <c:v>-1.5627499999999999E-8</c:v>
                </c:pt>
                <c:pt idx="2433">
                  <c:v>-1.5621300000000001E-8</c:v>
                </c:pt>
                <c:pt idx="2434">
                  <c:v>-1.5615000000000001E-8</c:v>
                </c:pt>
                <c:pt idx="2435">
                  <c:v>-1.56088E-8</c:v>
                </c:pt>
                <c:pt idx="2436">
                  <c:v>-1.56025E-8</c:v>
                </c:pt>
                <c:pt idx="2437">
                  <c:v>-1.5596299999999999E-8</c:v>
                </c:pt>
                <c:pt idx="2438">
                  <c:v>-1.5589999999999999E-8</c:v>
                </c:pt>
                <c:pt idx="2439">
                  <c:v>-1.5583800000000002E-8</c:v>
                </c:pt>
                <c:pt idx="2440">
                  <c:v>-1.5577499999999998E-8</c:v>
                </c:pt>
                <c:pt idx="2441">
                  <c:v>-1.5571300000000001E-8</c:v>
                </c:pt>
                <c:pt idx="2442">
                  <c:v>-1.5565000000000001E-8</c:v>
                </c:pt>
                <c:pt idx="2443">
                  <c:v>-1.55588E-8</c:v>
                </c:pt>
                <c:pt idx="2444">
                  <c:v>-1.55525E-8</c:v>
                </c:pt>
                <c:pt idx="2445">
                  <c:v>-1.5546299999999999E-8</c:v>
                </c:pt>
                <c:pt idx="2446">
                  <c:v>-1.5539999999999999E-8</c:v>
                </c:pt>
                <c:pt idx="2447">
                  <c:v>-1.5533800000000001E-8</c:v>
                </c:pt>
                <c:pt idx="2448">
                  <c:v>-1.5527500000000001E-8</c:v>
                </c:pt>
                <c:pt idx="2449">
                  <c:v>-1.55213E-8</c:v>
                </c:pt>
                <c:pt idx="2450">
                  <c:v>-1.5515E-8</c:v>
                </c:pt>
                <c:pt idx="2451">
                  <c:v>-1.5508799999999999E-8</c:v>
                </c:pt>
                <c:pt idx="2452">
                  <c:v>-1.5502499999999999E-8</c:v>
                </c:pt>
                <c:pt idx="2453">
                  <c:v>-1.5496300000000002E-8</c:v>
                </c:pt>
                <c:pt idx="2454">
                  <c:v>-1.5489999999999998E-8</c:v>
                </c:pt>
                <c:pt idx="2455">
                  <c:v>-1.5483800000000001E-8</c:v>
                </c:pt>
                <c:pt idx="2456">
                  <c:v>-1.5477500000000001E-8</c:v>
                </c:pt>
                <c:pt idx="2457">
                  <c:v>-1.54713E-8</c:v>
                </c:pt>
                <c:pt idx="2458">
                  <c:v>-1.5465E-8</c:v>
                </c:pt>
                <c:pt idx="2459">
                  <c:v>-1.5458799999999999E-8</c:v>
                </c:pt>
                <c:pt idx="2460">
                  <c:v>-1.5452499999999999E-8</c:v>
                </c:pt>
                <c:pt idx="2461">
                  <c:v>-1.5446300000000001E-8</c:v>
                </c:pt>
                <c:pt idx="2462">
                  <c:v>-1.5440000000000001E-8</c:v>
                </c:pt>
                <c:pt idx="2463">
                  <c:v>-1.54338E-8</c:v>
                </c:pt>
                <c:pt idx="2464">
                  <c:v>-1.54275E-8</c:v>
                </c:pt>
                <c:pt idx="2465">
                  <c:v>-1.5421299999999999E-8</c:v>
                </c:pt>
                <c:pt idx="2466">
                  <c:v>-1.5414999999999999E-8</c:v>
                </c:pt>
                <c:pt idx="2467">
                  <c:v>-1.5408800000000002E-8</c:v>
                </c:pt>
                <c:pt idx="2468">
                  <c:v>-1.5402499999999998E-8</c:v>
                </c:pt>
                <c:pt idx="2469">
                  <c:v>-1.5396300000000001E-8</c:v>
                </c:pt>
                <c:pt idx="2470">
                  <c:v>-1.5390000000000001E-8</c:v>
                </c:pt>
                <c:pt idx="2471">
                  <c:v>-1.53838E-8</c:v>
                </c:pt>
                <c:pt idx="2472">
                  <c:v>-1.53775E-8</c:v>
                </c:pt>
                <c:pt idx="2473">
                  <c:v>-1.5371299999999999E-8</c:v>
                </c:pt>
                <c:pt idx="2474">
                  <c:v>-1.5364999999999999E-8</c:v>
                </c:pt>
                <c:pt idx="2475">
                  <c:v>-1.5358800000000001E-8</c:v>
                </c:pt>
                <c:pt idx="2476">
                  <c:v>-1.5352500000000001E-8</c:v>
                </c:pt>
                <c:pt idx="2477">
                  <c:v>-1.53463E-8</c:v>
                </c:pt>
                <c:pt idx="2478">
                  <c:v>-1.534E-8</c:v>
                </c:pt>
                <c:pt idx="2479">
                  <c:v>-1.5333799999999999E-8</c:v>
                </c:pt>
                <c:pt idx="2480">
                  <c:v>-1.5327499999999999E-8</c:v>
                </c:pt>
                <c:pt idx="2481">
                  <c:v>-1.5321299999999998E-8</c:v>
                </c:pt>
                <c:pt idx="2482">
                  <c:v>-1.5314999999999999E-8</c:v>
                </c:pt>
                <c:pt idx="2483">
                  <c:v>-1.5308800000000001E-8</c:v>
                </c:pt>
                <c:pt idx="2484">
                  <c:v>-1.5302500000000001E-8</c:v>
                </c:pt>
                <c:pt idx="2485">
                  <c:v>-1.52963E-8</c:v>
                </c:pt>
                <c:pt idx="2486">
                  <c:v>-1.529E-8</c:v>
                </c:pt>
                <c:pt idx="2487">
                  <c:v>-1.5283799999999999E-8</c:v>
                </c:pt>
                <c:pt idx="2488">
                  <c:v>-1.5277499999999999E-8</c:v>
                </c:pt>
                <c:pt idx="2489">
                  <c:v>-1.5271300000000001E-8</c:v>
                </c:pt>
                <c:pt idx="2490">
                  <c:v>-1.5265000000000001E-8</c:v>
                </c:pt>
                <c:pt idx="2491">
                  <c:v>-1.52588E-8</c:v>
                </c:pt>
                <c:pt idx="2492">
                  <c:v>-1.52525E-8</c:v>
                </c:pt>
                <c:pt idx="2493">
                  <c:v>-1.5246299999999999E-8</c:v>
                </c:pt>
                <c:pt idx="2494">
                  <c:v>-1.5239999999999999E-8</c:v>
                </c:pt>
                <c:pt idx="2495">
                  <c:v>-1.5233799999999998E-8</c:v>
                </c:pt>
                <c:pt idx="2496">
                  <c:v>-1.5227499999999999E-8</c:v>
                </c:pt>
                <c:pt idx="2497">
                  <c:v>-1.5221300000000001E-8</c:v>
                </c:pt>
                <c:pt idx="2498">
                  <c:v>-1.5215000000000001E-8</c:v>
                </c:pt>
                <c:pt idx="2499">
                  <c:v>-1.52088E-8</c:v>
                </c:pt>
                <c:pt idx="2500">
                  <c:v>-1.52025E-8</c:v>
                </c:pt>
                <c:pt idx="2501">
                  <c:v>-1.5196299999999999E-8</c:v>
                </c:pt>
                <c:pt idx="2502">
                  <c:v>-1.5189999999999999E-8</c:v>
                </c:pt>
                <c:pt idx="2503">
                  <c:v>-1.5183800000000001E-8</c:v>
                </c:pt>
                <c:pt idx="2504">
                  <c:v>-1.5177500000000001E-8</c:v>
                </c:pt>
                <c:pt idx="2505">
                  <c:v>-1.51713E-8</c:v>
                </c:pt>
                <c:pt idx="2506">
                  <c:v>-1.5165E-8</c:v>
                </c:pt>
                <c:pt idx="2507">
                  <c:v>-1.5158799999999999E-8</c:v>
                </c:pt>
                <c:pt idx="2508">
                  <c:v>-1.51525E-8</c:v>
                </c:pt>
                <c:pt idx="2509">
                  <c:v>-1.5146299999999998E-8</c:v>
                </c:pt>
                <c:pt idx="2510">
                  <c:v>-1.5139999999999999E-8</c:v>
                </c:pt>
                <c:pt idx="2511">
                  <c:v>-1.5133800000000001E-8</c:v>
                </c:pt>
                <c:pt idx="2512">
                  <c:v>-1.5127500000000001E-8</c:v>
                </c:pt>
                <c:pt idx="2513">
                  <c:v>-1.51213E-8</c:v>
                </c:pt>
                <c:pt idx="2514">
                  <c:v>-1.5115E-8</c:v>
                </c:pt>
                <c:pt idx="2515">
                  <c:v>-1.5108799999999999E-8</c:v>
                </c:pt>
                <c:pt idx="2516">
                  <c:v>-1.5102499999999999E-8</c:v>
                </c:pt>
                <c:pt idx="2517">
                  <c:v>-1.5096300000000001E-8</c:v>
                </c:pt>
                <c:pt idx="2518">
                  <c:v>-1.5090000000000001E-8</c:v>
                </c:pt>
                <c:pt idx="2519">
                  <c:v>-1.50838E-8</c:v>
                </c:pt>
                <c:pt idx="2520">
                  <c:v>-1.5077500000000001E-8</c:v>
                </c:pt>
                <c:pt idx="2521">
                  <c:v>-1.5071299999999999E-8</c:v>
                </c:pt>
                <c:pt idx="2522">
                  <c:v>-1.5065E-8</c:v>
                </c:pt>
                <c:pt idx="2523">
                  <c:v>-1.5058799999999998E-8</c:v>
                </c:pt>
                <c:pt idx="2524">
                  <c:v>-1.5052499999999999E-8</c:v>
                </c:pt>
                <c:pt idx="2525">
                  <c:v>-1.5046300000000001E-8</c:v>
                </c:pt>
                <c:pt idx="2526">
                  <c:v>-1.5040000000000001E-8</c:v>
                </c:pt>
                <c:pt idx="2527">
                  <c:v>-1.50338E-8</c:v>
                </c:pt>
                <c:pt idx="2528">
                  <c:v>-1.50275E-8</c:v>
                </c:pt>
                <c:pt idx="2529">
                  <c:v>-1.5021299999999999E-8</c:v>
                </c:pt>
                <c:pt idx="2530">
                  <c:v>-1.5014999999999999E-8</c:v>
                </c:pt>
                <c:pt idx="2531">
                  <c:v>-1.5008800000000001E-8</c:v>
                </c:pt>
                <c:pt idx="2532">
                  <c:v>-1.5002500000000001E-8</c:v>
                </c:pt>
                <c:pt idx="2533">
                  <c:v>-1.49963E-8</c:v>
                </c:pt>
                <c:pt idx="2534">
                  <c:v>-1.4990000000000001E-8</c:v>
                </c:pt>
                <c:pt idx="2535">
                  <c:v>-1.4983799999999999E-8</c:v>
                </c:pt>
                <c:pt idx="2536">
                  <c:v>-1.49775E-8</c:v>
                </c:pt>
                <c:pt idx="2537">
                  <c:v>-1.4971299999999999E-8</c:v>
                </c:pt>
                <c:pt idx="2538">
                  <c:v>-1.4964999999999999E-8</c:v>
                </c:pt>
                <c:pt idx="2539">
                  <c:v>-1.4958800000000001E-8</c:v>
                </c:pt>
                <c:pt idx="2540">
                  <c:v>-1.4952500000000001E-8</c:v>
                </c:pt>
                <c:pt idx="2541">
                  <c:v>-1.49463E-8</c:v>
                </c:pt>
                <c:pt idx="2542">
                  <c:v>-1.494E-8</c:v>
                </c:pt>
                <c:pt idx="2543">
                  <c:v>-1.4933799999999999E-8</c:v>
                </c:pt>
                <c:pt idx="2544">
                  <c:v>-1.4927499999999999E-8</c:v>
                </c:pt>
                <c:pt idx="2545">
                  <c:v>-1.4921300000000001E-8</c:v>
                </c:pt>
                <c:pt idx="2546">
                  <c:v>-1.4915000000000002E-8</c:v>
                </c:pt>
                <c:pt idx="2547">
                  <c:v>-1.49088E-8</c:v>
                </c:pt>
                <c:pt idx="2548">
                  <c:v>-1.4902500000000001E-8</c:v>
                </c:pt>
                <c:pt idx="2549">
                  <c:v>-1.48963E-8</c:v>
                </c:pt>
                <c:pt idx="2550">
                  <c:v>-1.489E-8</c:v>
                </c:pt>
                <c:pt idx="2551">
                  <c:v>-1.48838E-8</c:v>
                </c:pt>
                <c:pt idx="2552">
                  <c:v>-1.48775E-8</c:v>
                </c:pt>
                <c:pt idx="2553">
                  <c:v>-1.4871299999999999E-8</c:v>
                </c:pt>
                <c:pt idx="2554">
                  <c:v>-1.4864999999999999E-8</c:v>
                </c:pt>
                <c:pt idx="2555">
                  <c:v>-1.48588E-8</c:v>
                </c:pt>
                <c:pt idx="2556">
                  <c:v>-1.48525E-8</c:v>
                </c:pt>
                <c:pt idx="2557">
                  <c:v>-1.4846300000000001E-8</c:v>
                </c:pt>
                <c:pt idx="2558">
                  <c:v>-1.4839999999999999E-8</c:v>
                </c:pt>
                <c:pt idx="2559">
                  <c:v>-1.48338E-8</c:v>
                </c:pt>
                <c:pt idx="2560">
                  <c:v>-1.48275E-8</c:v>
                </c:pt>
                <c:pt idx="2561">
                  <c:v>-1.4821300000000001E-8</c:v>
                </c:pt>
                <c:pt idx="2562">
                  <c:v>-1.4815000000000001E-8</c:v>
                </c:pt>
                <c:pt idx="2563">
                  <c:v>-1.48088E-8</c:v>
                </c:pt>
                <c:pt idx="2564">
                  <c:v>-1.48025E-8</c:v>
                </c:pt>
                <c:pt idx="2565">
                  <c:v>-1.47963E-8</c:v>
                </c:pt>
                <c:pt idx="2566">
                  <c:v>-1.479E-8</c:v>
                </c:pt>
                <c:pt idx="2567">
                  <c:v>-1.4783799999999999E-8</c:v>
                </c:pt>
                <c:pt idx="2568">
                  <c:v>-1.4777499999999999E-8</c:v>
                </c:pt>
                <c:pt idx="2569">
                  <c:v>-1.47713E-8</c:v>
                </c:pt>
                <c:pt idx="2570">
                  <c:v>-1.4765E-8</c:v>
                </c:pt>
                <c:pt idx="2571">
                  <c:v>-1.4758800000000001E-8</c:v>
                </c:pt>
                <c:pt idx="2572">
                  <c:v>-1.4752499999999999E-8</c:v>
                </c:pt>
                <c:pt idx="2573">
                  <c:v>-1.47463E-8</c:v>
                </c:pt>
                <c:pt idx="2574">
                  <c:v>-1.474E-8</c:v>
                </c:pt>
                <c:pt idx="2575">
                  <c:v>-1.4733800000000001E-8</c:v>
                </c:pt>
                <c:pt idx="2576">
                  <c:v>-1.4727500000000001E-8</c:v>
                </c:pt>
                <c:pt idx="2577">
                  <c:v>-1.47213E-8</c:v>
                </c:pt>
                <c:pt idx="2578">
                  <c:v>-1.4715E-8</c:v>
                </c:pt>
                <c:pt idx="2579">
                  <c:v>-1.47088E-8</c:v>
                </c:pt>
                <c:pt idx="2580">
                  <c:v>-1.47025E-8</c:v>
                </c:pt>
                <c:pt idx="2581">
                  <c:v>-1.4696299999999999E-8</c:v>
                </c:pt>
                <c:pt idx="2582">
                  <c:v>-1.469E-8</c:v>
                </c:pt>
                <c:pt idx="2583">
                  <c:v>-1.46838E-8</c:v>
                </c:pt>
                <c:pt idx="2584">
                  <c:v>-1.46775E-8</c:v>
                </c:pt>
                <c:pt idx="2585">
                  <c:v>-1.4671300000000001E-8</c:v>
                </c:pt>
                <c:pt idx="2586">
                  <c:v>-1.4664999999999999E-8</c:v>
                </c:pt>
                <c:pt idx="2587">
                  <c:v>-1.46588E-8</c:v>
                </c:pt>
                <c:pt idx="2588">
                  <c:v>-1.46525E-8</c:v>
                </c:pt>
                <c:pt idx="2589">
                  <c:v>-1.4646300000000001E-8</c:v>
                </c:pt>
                <c:pt idx="2590">
                  <c:v>-1.4640000000000001E-8</c:v>
                </c:pt>
                <c:pt idx="2591">
                  <c:v>-1.46338E-8</c:v>
                </c:pt>
                <c:pt idx="2592">
                  <c:v>-1.46275E-8</c:v>
                </c:pt>
                <c:pt idx="2593">
                  <c:v>-1.46213E-8</c:v>
                </c:pt>
                <c:pt idx="2594">
                  <c:v>-1.4615000000000001E-8</c:v>
                </c:pt>
                <c:pt idx="2595">
                  <c:v>-1.4608799999999999E-8</c:v>
                </c:pt>
                <c:pt idx="2596">
                  <c:v>-1.46025E-8</c:v>
                </c:pt>
                <c:pt idx="2597">
                  <c:v>-1.45963E-8</c:v>
                </c:pt>
                <c:pt idx="2598">
                  <c:v>-1.459E-8</c:v>
                </c:pt>
                <c:pt idx="2599">
                  <c:v>-1.4583799999999999E-8</c:v>
                </c:pt>
                <c:pt idx="2600">
                  <c:v>-1.4577499999999999E-8</c:v>
                </c:pt>
                <c:pt idx="2601">
                  <c:v>-1.45713E-8</c:v>
                </c:pt>
                <c:pt idx="2602">
                  <c:v>-1.4565E-8</c:v>
                </c:pt>
                <c:pt idx="2603">
                  <c:v>-1.4558800000000001E-8</c:v>
                </c:pt>
                <c:pt idx="2604">
                  <c:v>-1.4552500000000001E-8</c:v>
                </c:pt>
                <c:pt idx="2605">
                  <c:v>-1.45463E-8</c:v>
                </c:pt>
                <c:pt idx="2606">
                  <c:v>-1.454E-8</c:v>
                </c:pt>
                <c:pt idx="2607">
                  <c:v>-1.45338E-8</c:v>
                </c:pt>
                <c:pt idx="2608">
                  <c:v>-1.4527500000000001E-8</c:v>
                </c:pt>
                <c:pt idx="2609">
                  <c:v>-1.4521299999999999E-8</c:v>
                </c:pt>
                <c:pt idx="2610">
                  <c:v>-1.4515E-8</c:v>
                </c:pt>
                <c:pt idx="2611">
                  <c:v>-1.45088E-8</c:v>
                </c:pt>
                <c:pt idx="2612">
                  <c:v>-1.45025E-8</c:v>
                </c:pt>
                <c:pt idx="2613">
                  <c:v>-1.4496299999999999E-8</c:v>
                </c:pt>
                <c:pt idx="2614">
                  <c:v>-1.4489999999999999E-8</c:v>
                </c:pt>
                <c:pt idx="2615">
                  <c:v>-1.44838E-8</c:v>
                </c:pt>
                <c:pt idx="2616">
                  <c:v>-1.44775E-8</c:v>
                </c:pt>
                <c:pt idx="2617">
                  <c:v>-1.4471300000000001E-8</c:v>
                </c:pt>
                <c:pt idx="2618">
                  <c:v>-1.4465000000000001E-8</c:v>
                </c:pt>
                <c:pt idx="2619">
                  <c:v>-1.44588E-8</c:v>
                </c:pt>
                <c:pt idx="2620">
                  <c:v>-1.44525E-8</c:v>
                </c:pt>
                <c:pt idx="2621">
                  <c:v>-1.44463E-8</c:v>
                </c:pt>
                <c:pt idx="2622">
                  <c:v>-1.4440000000000001E-8</c:v>
                </c:pt>
                <c:pt idx="2623">
                  <c:v>-1.44338E-8</c:v>
                </c:pt>
                <c:pt idx="2624">
                  <c:v>-1.44275E-8</c:v>
                </c:pt>
                <c:pt idx="2625">
                  <c:v>-1.44213E-8</c:v>
                </c:pt>
                <c:pt idx="2626">
                  <c:v>-1.4415E-8</c:v>
                </c:pt>
                <c:pt idx="2627">
                  <c:v>-1.4408799999999999E-8</c:v>
                </c:pt>
                <c:pt idx="2628">
                  <c:v>-1.4402499999999999E-8</c:v>
                </c:pt>
                <c:pt idx="2629">
                  <c:v>-1.43963E-8</c:v>
                </c:pt>
                <c:pt idx="2630">
                  <c:v>-1.439E-8</c:v>
                </c:pt>
                <c:pt idx="2631">
                  <c:v>-1.4383800000000001E-8</c:v>
                </c:pt>
                <c:pt idx="2632">
                  <c:v>-1.4377499999999999E-8</c:v>
                </c:pt>
                <c:pt idx="2633">
                  <c:v>-1.43713E-8</c:v>
                </c:pt>
                <c:pt idx="2634">
                  <c:v>-1.4365E-8</c:v>
                </c:pt>
                <c:pt idx="2635">
                  <c:v>-1.4358800000000001E-8</c:v>
                </c:pt>
                <c:pt idx="2636">
                  <c:v>-1.4352500000000001E-8</c:v>
                </c:pt>
                <c:pt idx="2637">
                  <c:v>-1.43463E-8</c:v>
                </c:pt>
                <c:pt idx="2638">
                  <c:v>-1.434E-8</c:v>
                </c:pt>
                <c:pt idx="2639">
                  <c:v>-1.43338E-8</c:v>
                </c:pt>
                <c:pt idx="2640">
                  <c:v>-1.43275E-8</c:v>
                </c:pt>
                <c:pt idx="2641">
                  <c:v>-1.4321299999999999E-8</c:v>
                </c:pt>
                <c:pt idx="2642">
                  <c:v>-1.4314999999999999E-8</c:v>
                </c:pt>
                <c:pt idx="2643">
                  <c:v>-1.43088E-8</c:v>
                </c:pt>
                <c:pt idx="2644">
                  <c:v>-1.43025E-8</c:v>
                </c:pt>
                <c:pt idx="2645">
                  <c:v>-1.4296300000000001E-8</c:v>
                </c:pt>
                <c:pt idx="2646">
                  <c:v>-1.4289999999999999E-8</c:v>
                </c:pt>
                <c:pt idx="2647">
                  <c:v>-1.42838E-8</c:v>
                </c:pt>
                <c:pt idx="2648">
                  <c:v>-1.42775E-8</c:v>
                </c:pt>
                <c:pt idx="2649">
                  <c:v>-1.4271300000000001E-8</c:v>
                </c:pt>
                <c:pt idx="2650">
                  <c:v>-1.4265000000000001E-8</c:v>
                </c:pt>
                <c:pt idx="2651">
                  <c:v>-1.42588E-8</c:v>
                </c:pt>
                <c:pt idx="2652">
                  <c:v>-1.42525E-8</c:v>
                </c:pt>
                <c:pt idx="2653">
                  <c:v>-1.42463E-8</c:v>
                </c:pt>
                <c:pt idx="2654">
                  <c:v>-1.424E-8</c:v>
                </c:pt>
                <c:pt idx="2655">
                  <c:v>-1.4233799999999999E-8</c:v>
                </c:pt>
                <c:pt idx="2656">
                  <c:v>-1.42275E-8</c:v>
                </c:pt>
                <c:pt idx="2657">
                  <c:v>-1.42213E-8</c:v>
                </c:pt>
                <c:pt idx="2658">
                  <c:v>-1.4215E-8</c:v>
                </c:pt>
                <c:pt idx="2659">
                  <c:v>-1.4208800000000001E-8</c:v>
                </c:pt>
                <c:pt idx="2660">
                  <c:v>-1.4202499999999999E-8</c:v>
                </c:pt>
                <c:pt idx="2661">
                  <c:v>-1.41963E-8</c:v>
                </c:pt>
                <c:pt idx="2662">
                  <c:v>-1.419E-8</c:v>
                </c:pt>
                <c:pt idx="2663">
                  <c:v>-1.4183800000000001E-8</c:v>
                </c:pt>
                <c:pt idx="2664">
                  <c:v>-1.4177500000000001E-8</c:v>
                </c:pt>
                <c:pt idx="2665">
                  <c:v>-1.41713E-8</c:v>
                </c:pt>
                <c:pt idx="2666">
                  <c:v>-1.4165E-8</c:v>
                </c:pt>
                <c:pt idx="2667">
                  <c:v>-1.41588E-8</c:v>
                </c:pt>
                <c:pt idx="2668">
                  <c:v>-1.4152500000000001E-8</c:v>
                </c:pt>
                <c:pt idx="2669">
                  <c:v>-1.4146299999999999E-8</c:v>
                </c:pt>
                <c:pt idx="2670">
                  <c:v>-1.414E-8</c:v>
                </c:pt>
                <c:pt idx="2671">
                  <c:v>-1.41338E-8</c:v>
                </c:pt>
                <c:pt idx="2672">
                  <c:v>-1.41275E-8</c:v>
                </c:pt>
                <c:pt idx="2673">
                  <c:v>-1.4121299999999999E-8</c:v>
                </c:pt>
                <c:pt idx="2674">
                  <c:v>-1.4114999999999999E-8</c:v>
                </c:pt>
                <c:pt idx="2675">
                  <c:v>-1.41088E-8</c:v>
                </c:pt>
                <c:pt idx="2676">
                  <c:v>-1.41025E-8</c:v>
                </c:pt>
                <c:pt idx="2677">
                  <c:v>-1.4096300000000001E-8</c:v>
                </c:pt>
                <c:pt idx="2678">
                  <c:v>-1.4090000000000001E-8</c:v>
                </c:pt>
                <c:pt idx="2679">
                  <c:v>-1.40838E-8</c:v>
                </c:pt>
                <c:pt idx="2680">
                  <c:v>-1.40775E-8</c:v>
                </c:pt>
                <c:pt idx="2681">
                  <c:v>-1.40713E-8</c:v>
                </c:pt>
                <c:pt idx="2682">
                  <c:v>-1.4065000000000001E-8</c:v>
                </c:pt>
                <c:pt idx="2683">
                  <c:v>-1.4058799999999999E-8</c:v>
                </c:pt>
                <c:pt idx="2684">
                  <c:v>-1.40525E-8</c:v>
                </c:pt>
                <c:pt idx="2685">
                  <c:v>-1.40463E-8</c:v>
                </c:pt>
                <c:pt idx="2686">
                  <c:v>-1.404E-8</c:v>
                </c:pt>
                <c:pt idx="2687">
                  <c:v>-1.4033799999999999E-8</c:v>
                </c:pt>
                <c:pt idx="2688">
                  <c:v>-1.4027499999999999E-8</c:v>
                </c:pt>
                <c:pt idx="2689">
                  <c:v>-1.40213E-8</c:v>
                </c:pt>
                <c:pt idx="2690">
                  <c:v>-1.4015E-8</c:v>
                </c:pt>
                <c:pt idx="2691">
                  <c:v>-1.4008800000000001E-8</c:v>
                </c:pt>
                <c:pt idx="2692">
                  <c:v>-1.4002500000000001E-8</c:v>
                </c:pt>
                <c:pt idx="2693">
                  <c:v>-1.39963E-8</c:v>
                </c:pt>
                <c:pt idx="2694">
                  <c:v>-1.399E-8</c:v>
                </c:pt>
                <c:pt idx="2695">
                  <c:v>-1.39838E-8</c:v>
                </c:pt>
                <c:pt idx="2696">
                  <c:v>-1.3977500000000001E-8</c:v>
                </c:pt>
                <c:pt idx="2697">
                  <c:v>-1.39713E-8</c:v>
                </c:pt>
                <c:pt idx="2698">
                  <c:v>-1.3965E-8</c:v>
                </c:pt>
                <c:pt idx="2699">
                  <c:v>-1.39588E-8</c:v>
                </c:pt>
                <c:pt idx="2700">
                  <c:v>-1.39525E-8</c:v>
                </c:pt>
                <c:pt idx="2701">
                  <c:v>-1.3946299999999999E-8</c:v>
                </c:pt>
                <c:pt idx="2702">
                  <c:v>-1.3939999999999999E-8</c:v>
                </c:pt>
                <c:pt idx="2703">
                  <c:v>-1.39338E-8</c:v>
                </c:pt>
                <c:pt idx="2704">
                  <c:v>-1.39275E-8</c:v>
                </c:pt>
                <c:pt idx="2705">
                  <c:v>-1.3921300000000001E-8</c:v>
                </c:pt>
                <c:pt idx="2706">
                  <c:v>-1.3914999999999999E-8</c:v>
                </c:pt>
                <c:pt idx="2707">
                  <c:v>-1.39088E-8</c:v>
                </c:pt>
                <c:pt idx="2708">
                  <c:v>-1.39025E-8</c:v>
                </c:pt>
                <c:pt idx="2709">
                  <c:v>-1.38963E-8</c:v>
                </c:pt>
                <c:pt idx="2710">
                  <c:v>-1.3890000000000001E-8</c:v>
                </c:pt>
                <c:pt idx="2711">
                  <c:v>-1.38838E-8</c:v>
                </c:pt>
                <c:pt idx="2712">
                  <c:v>-1.38775E-8</c:v>
                </c:pt>
                <c:pt idx="2713">
                  <c:v>-1.38713E-8</c:v>
                </c:pt>
                <c:pt idx="2714">
                  <c:v>-1.3865E-8</c:v>
                </c:pt>
                <c:pt idx="2715">
                  <c:v>-1.3858799999999999E-8</c:v>
                </c:pt>
                <c:pt idx="2716">
                  <c:v>-1.3852499999999999E-8</c:v>
                </c:pt>
                <c:pt idx="2717">
                  <c:v>-1.38463E-8</c:v>
                </c:pt>
                <c:pt idx="2718">
                  <c:v>-1.384E-8</c:v>
                </c:pt>
                <c:pt idx="2719">
                  <c:v>-1.3833800000000001E-8</c:v>
                </c:pt>
                <c:pt idx="2720">
                  <c:v>-1.3827499999999999E-8</c:v>
                </c:pt>
                <c:pt idx="2721">
                  <c:v>-1.38213E-8</c:v>
                </c:pt>
                <c:pt idx="2722">
                  <c:v>-1.3815E-8</c:v>
                </c:pt>
                <c:pt idx="2723">
                  <c:v>-1.3808800000000001E-8</c:v>
                </c:pt>
                <c:pt idx="2724">
                  <c:v>-1.3802500000000001E-8</c:v>
                </c:pt>
                <c:pt idx="2725">
                  <c:v>-1.37963E-8</c:v>
                </c:pt>
                <c:pt idx="2726">
                  <c:v>-1.379E-8</c:v>
                </c:pt>
                <c:pt idx="2727">
                  <c:v>-1.37838E-8</c:v>
                </c:pt>
                <c:pt idx="2728">
                  <c:v>-1.37775E-8</c:v>
                </c:pt>
                <c:pt idx="2729">
                  <c:v>-1.3771299999999999E-8</c:v>
                </c:pt>
                <c:pt idx="2730">
                  <c:v>-1.3765E-8</c:v>
                </c:pt>
                <c:pt idx="2731">
                  <c:v>-1.37588E-8</c:v>
                </c:pt>
                <c:pt idx="2732">
                  <c:v>-1.37525E-8</c:v>
                </c:pt>
                <c:pt idx="2733">
                  <c:v>-1.3746300000000001E-8</c:v>
                </c:pt>
                <c:pt idx="2734">
                  <c:v>-1.3739999999999999E-8</c:v>
                </c:pt>
                <c:pt idx="2735">
                  <c:v>-1.37338E-8</c:v>
                </c:pt>
                <c:pt idx="2736">
                  <c:v>-1.37275E-8</c:v>
                </c:pt>
                <c:pt idx="2737">
                  <c:v>-1.3721300000000001E-8</c:v>
                </c:pt>
                <c:pt idx="2738">
                  <c:v>-1.3715000000000001E-8</c:v>
                </c:pt>
                <c:pt idx="2739">
                  <c:v>-1.37088E-8</c:v>
                </c:pt>
                <c:pt idx="2740">
                  <c:v>-1.37025E-8</c:v>
                </c:pt>
                <c:pt idx="2741">
                  <c:v>-1.36963E-8</c:v>
                </c:pt>
                <c:pt idx="2742">
                  <c:v>-1.369E-8</c:v>
                </c:pt>
                <c:pt idx="2743">
                  <c:v>-1.3683799999999999E-8</c:v>
                </c:pt>
                <c:pt idx="2744">
                  <c:v>-1.36775E-8</c:v>
                </c:pt>
                <c:pt idx="2745">
                  <c:v>-1.36713E-8</c:v>
                </c:pt>
                <c:pt idx="2746">
                  <c:v>-1.3665E-8</c:v>
                </c:pt>
                <c:pt idx="2747">
                  <c:v>-1.3658799999999999E-8</c:v>
                </c:pt>
                <c:pt idx="2748">
                  <c:v>-1.3652499999999999E-8</c:v>
                </c:pt>
                <c:pt idx="2749">
                  <c:v>-1.36463E-8</c:v>
                </c:pt>
                <c:pt idx="2750">
                  <c:v>-1.364E-8</c:v>
                </c:pt>
                <c:pt idx="2751">
                  <c:v>-1.3633800000000001E-8</c:v>
                </c:pt>
                <c:pt idx="2752">
                  <c:v>-1.3627500000000001E-8</c:v>
                </c:pt>
                <c:pt idx="2753">
                  <c:v>-1.36213E-8</c:v>
                </c:pt>
                <c:pt idx="2754">
                  <c:v>-1.3615E-8</c:v>
                </c:pt>
                <c:pt idx="2755">
                  <c:v>-1.36088E-8</c:v>
                </c:pt>
                <c:pt idx="2756">
                  <c:v>-1.3602500000000001E-8</c:v>
                </c:pt>
                <c:pt idx="2757">
                  <c:v>-1.3596299999999999E-8</c:v>
                </c:pt>
                <c:pt idx="2758">
                  <c:v>-1.359E-8</c:v>
                </c:pt>
                <c:pt idx="2759">
                  <c:v>-1.35838E-8</c:v>
                </c:pt>
                <c:pt idx="2760">
                  <c:v>-1.35775E-8</c:v>
                </c:pt>
                <c:pt idx="2761">
                  <c:v>-1.3571299999999999E-8</c:v>
                </c:pt>
                <c:pt idx="2762">
                  <c:v>-1.3564999999999999E-8</c:v>
                </c:pt>
                <c:pt idx="2763">
                  <c:v>-1.35588E-8</c:v>
                </c:pt>
                <c:pt idx="2764">
                  <c:v>-1.35525E-8</c:v>
                </c:pt>
                <c:pt idx="2765">
                  <c:v>-1.3546300000000001E-8</c:v>
                </c:pt>
                <c:pt idx="2766">
                  <c:v>-1.3540000000000001E-8</c:v>
                </c:pt>
                <c:pt idx="2767">
                  <c:v>-1.35338E-8</c:v>
                </c:pt>
                <c:pt idx="2768">
                  <c:v>-1.35275E-8</c:v>
                </c:pt>
                <c:pt idx="2769">
                  <c:v>-1.35213E-8</c:v>
                </c:pt>
                <c:pt idx="2770">
                  <c:v>-1.3515000000000001E-8</c:v>
                </c:pt>
                <c:pt idx="2771">
                  <c:v>-1.35088E-8</c:v>
                </c:pt>
                <c:pt idx="2772">
                  <c:v>-1.35025E-8</c:v>
                </c:pt>
                <c:pt idx="2773">
                  <c:v>-1.34963E-8</c:v>
                </c:pt>
                <c:pt idx="2774">
                  <c:v>-1.349E-8</c:v>
                </c:pt>
                <c:pt idx="2775">
                  <c:v>-1.3483799999999999E-8</c:v>
                </c:pt>
                <c:pt idx="2776">
                  <c:v>-1.3477499999999999E-8</c:v>
                </c:pt>
                <c:pt idx="2777">
                  <c:v>-1.34713E-8</c:v>
                </c:pt>
                <c:pt idx="2778">
                  <c:v>-1.3465E-8</c:v>
                </c:pt>
                <c:pt idx="2779">
                  <c:v>-1.3458800000000001E-8</c:v>
                </c:pt>
                <c:pt idx="2780">
                  <c:v>-1.3452499999999999E-8</c:v>
                </c:pt>
                <c:pt idx="2781">
                  <c:v>-1.34463E-8</c:v>
                </c:pt>
                <c:pt idx="2782">
                  <c:v>-1.344E-8</c:v>
                </c:pt>
                <c:pt idx="2783">
                  <c:v>-1.34338E-8</c:v>
                </c:pt>
                <c:pt idx="2784">
                  <c:v>-1.3427500000000001E-8</c:v>
                </c:pt>
                <c:pt idx="2785">
                  <c:v>-1.34213E-8</c:v>
                </c:pt>
                <c:pt idx="2786">
                  <c:v>-1.3415E-8</c:v>
                </c:pt>
                <c:pt idx="2787">
                  <c:v>-1.34088E-8</c:v>
                </c:pt>
                <c:pt idx="2788">
                  <c:v>-1.34025E-8</c:v>
                </c:pt>
                <c:pt idx="2789">
                  <c:v>-1.3396299999999999E-8</c:v>
                </c:pt>
                <c:pt idx="2790">
                  <c:v>-1.3389999999999999E-8</c:v>
                </c:pt>
                <c:pt idx="2791">
                  <c:v>-1.33838E-8</c:v>
                </c:pt>
                <c:pt idx="2792">
                  <c:v>-1.33775E-8</c:v>
                </c:pt>
                <c:pt idx="2793">
                  <c:v>-1.3371300000000001E-8</c:v>
                </c:pt>
                <c:pt idx="2794">
                  <c:v>-1.3364999999999999E-8</c:v>
                </c:pt>
                <c:pt idx="2795">
                  <c:v>-1.33588E-8</c:v>
                </c:pt>
                <c:pt idx="2796">
                  <c:v>-1.33525E-8</c:v>
                </c:pt>
                <c:pt idx="2797">
                  <c:v>-1.3346300000000001E-8</c:v>
                </c:pt>
                <c:pt idx="2798">
                  <c:v>-1.3340000000000001E-8</c:v>
                </c:pt>
                <c:pt idx="2799">
                  <c:v>-1.33338E-8</c:v>
                </c:pt>
                <c:pt idx="2800">
                  <c:v>-1.33275E-8</c:v>
                </c:pt>
                <c:pt idx="2801">
                  <c:v>-1.33213E-8</c:v>
                </c:pt>
                <c:pt idx="2802">
                  <c:v>-1.3315E-8</c:v>
                </c:pt>
                <c:pt idx="2803">
                  <c:v>-1.3308799999999999E-8</c:v>
                </c:pt>
                <c:pt idx="2804">
                  <c:v>-1.33025E-8</c:v>
                </c:pt>
                <c:pt idx="2805">
                  <c:v>-1.32963E-8</c:v>
                </c:pt>
                <c:pt idx="2806">
                  <c:v>-1.329E-8</c:v>
                </c:pt>
                <c:pt idx="2807">
                  <c:v>-1.3283800000000001E-8</c:v>
                </c:pt>
                <c:pt idx="2808">
                  <c:v>-1.3277499999999999E-8</c:v>
                </c:pt>
                <c:pt idx="2809">
                  <c:v>-1.32713E-8</c:v>
                </c:pt>
                <c:pt idx="2810">
                  <c:v>-1.3265E-8</c:v>
                </c:pt>
                <c:pt idx="2811">
                  <c:v>-1.3258800000000001E-8</c:v>
                </c:pt>
                <c:pt idx="2812">
                  <c:v>-1.3252500000000001E-8</c:v>
                </c:pt>
                <c:pt idx="2813">
                  <c:v>-1.32463E-8</c:v>
                </c:pt>
                <c:pt idx="2814">
                  <c:v>-1.324E-8</c:v>
                </c:pt>
                <c:pt idx="2815">
                  <c:v>-1.32338E-8</c:v>
                </c:pt>
                <c:pt idx="2816">
                  <c:v>-1.32275E-8</c:v>
                </c:pt>
                <c:pt idx="2817">
                  <c:v>-1.3221299999999999E-8</c:v>
                </c:pt>
                <c:pt idx="2818">
                  <c:v>-1.3215E-8</c:v>
                </c:pt>
                <c:pt idx="2819">
                  <c:v>-1.32088E-8</c:v>
                </c:pt>
                <c:pt idx="2820">
                  <c:v>-1.32025E-8</c:v>
                </c:pt>
                <c:pt idx="2821">
                  <c:v>-1.3196299999999999E-8</c:v>
                </c:pt>
                <c:pt idx="2822">
                  <c:v>-1.3189999999999999E-8</c:v>
                </c:pt>
                <c:pt idx="2823">
                  <c:v>-1.31838E-8</c:v>
                </c:pt>
                <c:pt idx="2824">
                  <c:v>-1.31775E-8</c:v>
                </c:pt>
                <c:pt idx="2825">
                  <c:v>-1.3171300000000001E-8</c:v>
                </c:pt>
                <c:pt idx="2826">
                  <c:v>-1.3165000000000001E-8</c:v>
                </c:pt>
                <c:pt idx="2827">
                  <c:v>-1.31588E-8</c:v>
                </c:pt>
                <c:pt idx="2828">
                  <c:v>-1.31525E-8</c:v>
                </c:pt>
                <c:pt idx="2829">
                  <c:v>-1.31463E-8</c:v>
                </c:pt>
                <c:pt idx="2830">
                  <c:v>-1.3140000000000001E-8</c:v>
                </c:pt>
                <c:pt idx="2831">
                  <c:v>-1.3133799999999999E-8</c:v>
                </c:pt>
                <c:pt idx="2832">
                  <c:v>-1.31275E-8</c:v>
                </c:pt>
                <c:pt idx="2833">
                  <c:v>-1.31213E-8</c:v>
                </c:pt>
                <c:pt idx="2834">
                  <c:v>-1.3115E-8</c:v>
                </c:pt>
                <c:pt idx="2835">
                  <c:v>-1.3108799999999999E-8</c:v>
                </c:pt>
                <c:pt idx="2836">
                  <c:v>-1.3102499999999999E-8</c:v>
                </c:pt>
                <c:pt idx="2837">
                  <c:v>-1.30963E-8</c:v>
                </c:pt>
                <c:pt idx="2838">
                  <c:v>-1.309E-8</c:v>
                </c:pt>
                <c:pt idx="2839">
                  <c:v>-1.3083800000000001E-8</c:v>
                </c:pt>
                <c:pt idx="2840">
                  <c:v>-1.3077500000000001E-8</c:v>
                </c:pt>
                <c:pt idx="2841">
                  <c:v>-1.30713E-8</c:v>
                </c:pt>
                <c:pt idx="2842">
                  <c:v>-1.3065E-8</c:v>
                </c:pt>
                <c:pt idx="2843">
                  <c:v>-1.30588E-8</c:v>
                </c:pt>
                <c:pt idx="2844">
                  <c:v>-1.3052500000000001E-8</c:v>
                </c:pt>
                <c:pt idx="2845">
                  <c:v>-1.30463E-8</c:v>
                </c:pt>
                <c:pt idx="2846">
                  <c:v>-1.304E-8</c:v>
                </c:pt>
                <c:pt idx="2847">
                  <c:v>-1.30338E-8</c:v>
                </c:pt>
                <c:pt idx="2848">
                  <c:v>-1.30275E-8</c:v>
                </c:pt>
                <c:pt idx="2849">
                  <c:v>-1.3021299999999999E-8</c:v>
                </c:pt>
                <c:pt idx="2850">
                  <c:v>-1.3014999999999999E-8</c:v>
                </c:pt>
                <c:pt idx="2851">
                  <c:v>-1.30088E-8</c:v>
                </c:pt>
                <c:pt idx="2852">
                  <c:v>-1.30025E-8</c:v>
                </c:pt>
                <c:pt idx="2853">
                  <c:v>-1.2996300000000001E-8</c:v>
                </c:pt>
                <c:pt idx="2854">
                  <c:v>-1.2989999999999999E-8</c:v>
                </c:pt>
                <c:pt idx="2855">
                  <c:v>-1.29838E-8</c:v>
                </c:pt>
                <c:pt idx="2856">
                  <c:v>-1.29775E-8</c:v>
                </c:pt>
                <c:pt idx="2857">
                  <c:v>-1.29713E-8</c:v>
                </c:pt>
                <c:pt idx="2858">
                  <c:v>-1.2965000000000001E-8</c:v>
                </c:pt>
                <c:pt idx="2859">
                  <c:v>-1.29588E-8</c:v>
                </c:pt>
                <c:pt idx="2860">
                  <c:v>-1.29525E-8</c:v>
                </c:pt>
                <c:pt idx="2861">
                  <c:v>-1.29463E-8</c:v>
                </c:pt>
                <c:pt idx="2862">
                  <c:v>-1.294E-8</c:v>
                </c:pt>
                <c:pt idx="2863">
                  <c:v>-1.2933799999999999E-8</c:v>
                </c:pt>
                <c:pt idx="2864">
                  <c:v>-1.2927499999999999E-8</c:v>
                </c:pt>
                <c:pt idx="2865">
                  <c:v>-1.29213E-8</c:v>
                </c:pt>
                <c:pt idx="2866">
                  <c:v>-1.2915E-8</c:v>
                </c:pt>
                <c:pt idx="2867">
                  <c:v>-1.2908800000000001E-8</c:v>
                </c:pt>
                <c:pt idx="2868">
                  <c:v>-1.2902499999999999E-8</c:v>
                </c:pt>
                <c:pt idx="2869">
                  <c:v>-1.28963E-8</c:v>
                </c:pt>
                <c:pt idx="2870">
                  <c:v>-1.289E-8</c:v>
                </c:pt>
                <c:pt idx="2871">
                  <c:v>-1.2883800000000001E-8</c:v>
                </c:pt>
                <c:pt idx="2872">
                  <c:v>-1.2877500000000001E-8</c:v>
                </c:pt>
                <c:pt idx="2873">
                  <c:v>-1.28713E-8</c:v>
                </c:pt>
                <c:pt idx="2874">
                  <c:v>-1.2865E-8</c:v>
                </c:pt>
                <c:pt idx="2875">
                  <c:v>-1.28588E-8</c:v>
                </c:pt>
                <c:pt idx="2876">
                  <c:v>-1.28525E-8</c:v>
                </c:pt>
                <c:pt idx="2877">
                  <c:v>-1.2846299999999999E-8</c:v>
                </c:pt>
                <c:pt idx="2878">
                  <c:v>-1.284E-8</c:v>
                </c:pt>
                <c:pt idx="2879">
                  <c:v>-1.28338E-8</c:v>
                </c:pt>
                <c:pt idx="2880">
                  <c:v>-1.28275E-8</c:v>
                </c:pt>
                <c:pt idx="2881">
                  <c:v>-1.2821300000000001E-8</c:v>
                </c:pt>
                <c:pt idx="2882">
                  <c:v>-1.2814999999999999E-8</c:v>
                </c:pt>
                <c:pt idx="2883">
                  <c:v>-1.28088E-8</c:v>
                </c:pt>
                <c:pt idx="2884">
                  <c:v>-1.28025E-8</c:v>
                </c:pt>
                <c:pt idx="2885">
                  <c:v>-1.2796300000000001E-8</c:v>
                </c:pt>
                <c:pt idx="2886">
                  <c:v>-1.2790000000000001E-8</c:v>
                </c:pt>
                <c:pt idx="2887">
                  <c:v>-1.27838E-8</c:v>
                </c:pt>
                <c:pt idx="2888">
                  <c:v>-1.27775E-8</c:v>
                </c:pt>
                <c:pt idx="2889">
                  <c:v>-1.27713E-8</c:v>
                </c:pt>
                <c:pt idx="2890">
                  <c:v>-1.2765E-8</c:v>
                </c:pt>
                <c:pt idx="2891">
                  <c:v>-1.2758799999999999E-8</c:v>
                </c:pt>
                <c:pt idx="2892">
                  <c:v>-1.27525E-8</c:v>
                </c:pt>
                <c:pt idx="2893">
                  <c:v>-1.27463E-8</c:v>
                </c:pt>
                <c:pt idx="2894">
                  <c:v>-1.274E-8</c:v>
                </c:pt>
                <c:pt idx="2895">
                  <c:v>-1.2733799999999999E-8</c:v>
                </c:pt>
                <c:pt idx="2896">
                  <c:v>-1.2727499999999999E-8</c:v>
                </c:pt>
                <c:pt idx="2897">
                  <c:v>-1.27213E-8</c:v>
                </c:pt>
                <c:pt idx="2898">
                  <c:v>-1.2715E-8</c:v>
                </c:pt>
                <c:pt idx="2899">
                  <c:v>-1.2708800000000001E-8</c:v>
                </c:pt>
                <c:pt idx="2900">
                  <c:v>-1.2702500000000001E-8</c:v>
                </c:pt>
                <c:pt idx="2901">
                  <c:v>-1.26963E-8</c:v>
                </c:pt>
                <c:pt idx="2902">
                  <c:v>-1.269E-8</c:v>
                </c:pt>
                <c:pt idx="2903">
                  <c:v>-1.26838E-8</c:v>
                </c:pt>
                <c:pt idx="2904">
                  <c:v>-1.2677500000000001E-8</c:v>
                </c:pt>
                <c:pt idx="2905">
                  <c:v>-1.2671299999999999E-8</c:v>
                </c:pt>
                <c:pt idx="2906">
                  <c:v>-1.2665E-8</c:v>
                </c:pt>
                <c:pt idx="2907">
                  <c:v>-1.26588E-8</c:v>
                </c:pt>
                <c:pt idx="2908">
                  <c:v>-1.26525E-8</c:v>
                </c:pt>
                <c:pt idx="2909">
                  <c:v>-1.2646299999999999E-8</c:v>
                </c:pt>
                <c:pt idx="2910">
                  <c:v>-1.2639999999999999E-8</c:v>
                </c:pt>
                <c:pt idx="2911">
                  <c:v>-1.26338E-8</c:v>
                </c:pt>
                <c:pt idx="2912">
                  <c:v>-1.26275E-8</c:v>
                </c:pt>
                <c:pt idx="2913">
                  <c:v>-1.2621300000000001E-8</c:v>
                </c:pt>
                <c:pt idx="2914">
                  <c:v>-1.2615000000000001E-8</c:v>
                </c:pt>
                <c:pt idx="2915">
                  <c:v>-1.26088E-8</c:v>
                </c:pt>
                <c:pt idx="2916">
                  <c:v>-1.26025E-8</c:v>
                </c:pt>
                <c:pt idx="2917">
                  <c:v>-1.25963E-8</c:v>
                </c:pt>
                <c:pt idx="2918">
                  <c:v>-1.2590000000000001E-8</c:v>
                </c:pt>
                <c:pt idx="2919">
                  <c:v>-1.2583799999999999E-8</c:v>
                </c:pt>
                <c:pt idx="2920">
                  <c:v>-1.25775E-8</c:v>
                </c:pt>
                <c:pt idx="2921">
                  <c:v>-1.25713E-8</c:v>
                </c:pt>
                <c:pt idx="2922">
                  <c:v>-1.2565E-8</c:v>
                </c:pt>
                <c:pt idx="2923">
                  <c:v>-1.2558799999999999E-8</c:v>
                </c:pt>
                <c:pt idx="2924">
                  <c:v>-1.2552499999999999E-8</c:v>
                </c:pt>
                <c:pt idx="2925">
                  <c:v>-1.25463E-8</c:v>
                </c:pt>
                <c:pt idx="2926">
                  <c:v>-1.254E-8</c:v>
                </c:pt>
                <c:pt idx="2927">
                  <c:v>-1.2533800000000001E-8</c:v>
                </c:pt>
                <c:pt idx="2928">
                  <c:v>-1.2527499999999999E-8</c:v>
                </c:pt>
                <c:pt idx="2929">
                  <c:v>-1.25213E-8</c:v>
                </c:pt>
                <c:pt idx="2930">
                  <c:v>-1.2515E-8</c:v>
                </c:pt>
                <c:pt idx="2931">
                  <c:v>-1.25088E-8</c:v>
                </c:pt>
                <c:pt idx="2932">
                  <c:v>-1.2502500000000001E-8</c:v>
                </c:pt>
                <c:pt idx="2933">
                  <c:v>-1.24963E-8</c:v>
                </c:pt>
                <c:pt idx="2934">
                  <c:v>-1.249E-8</c:v>
                </c:pt>
                <c:pt idx="2935">
                  <c:v>-1.24838E-8</c:v>
                </c:pt>
                <c:pt idx="2936">
                  <c:v>-1.24775E-8</c:v>
                </c:pt>
                <c:pt idx="2937">
                  <c:v>-1.2471299999999999E-8</c:v>
                </c:pt>
                <c:pt idx="2938">
                  <c:v>-1.2464999999999999E-8</c:v>
                </c:pt>
                <c:pt idx="2939">
                  <c:v>-1.24588E-8</c:v>
                </c:pt>
                <c:pt idx="2940">
                  <c:v>-1.24525E-8</c:v>
                </c:pt>
                <c:pt idx="2941">
                  <c:v>-1.2446300000000001E-8</c:v>
                </c:pt>
                <c:pt idx="2942">
                  <c:v>-1.2439999999999999E-8</c:v>
                </c:pt>
                <c:pt idx="2943">
                  <c:v>-1.24338E-8</c:v>
                </c:pt>
                <c:pt idx="2944">
                  <c:v>-1.24275E-8</c:v>
                </c:pt>
                <c:pt idx="2945">
                  <c:v>-1.2421300000000001E-8</c:v>
                </c:pt>
                <c:pt idx="2946">
                  <c:v>-1.2415000000000001E-8</c:v>
                </c:pt>
                <c:pt idx="2947">
                  <c:v>-1.24088E-8</c:v>
                </c:pt>
                <c:pt idx="2948">
                  <c:v>-1.24025E-8</c:v>
                </c:pt>
                <c:pt idx="2949">
                  <c:v>-1.23963E-8</c:v>
                </c:pt>
                <c:pt idx="2950">
                  <c:v>-1.239E-8</c:v>
                </c:pt>
                <c:pt idx="2951">
                  <c:v>-1.2383799999999999E-8</c:v>
                </c:pt>
                <c:pt idx="2952">
                  <c:v>-1.2377499999999999E-8</c:v>
                </c:pt>
                <c:pt idx="2953">
                  <c:v>-1.23713E-8</c:v>
                </c:pt>
                <c:pt idx="2954">
                  <c:v>-1.2365E-8</c:v>
                </c:pt>
                <c:pt idx="2955">
                  <c:v>-1.2358800000000001E-8</c:v>
                </c:pt>
                <c:pt idx="2956">
                  <c:v>-1.2352499999999999E-8</c:v>
                </c:pt>
                <c:pt idx="2957">
                  <c:v>-1.23463E-8</c:v>
                </c:pt>
                <c:pt idx="2958">
                  <c:v>-1.234E-8</c:v>
                </c:pt>
                <c:pt idx="2959">
                  <c:v>-1.2333800000000001E-8</c:v>
                </c:pt>
                <c:pt idx="2960">
                  <c:v>-1.2327500000000001E-8</c:v>
                </c:pt>
                <c:pt idx="2961">
                  <c:v>-1.23213E-8</c:v>
                </c:pt>
                <c:pt idx="2962">
                  <c:v>-1.2315E-8</c:v>
                </c:pt>
                <c:pt idx="2963">
                  <c:v>-1.23088E-8</c:v>
                </c:pt>
                <c:pt idx="2964">
                  <c:v>-1.23025E-8</c:v>
                </c:pt>
                <c:pt idx="2965">
                  <c:v>-1.2296299999999999E-8</c:v>
                </c:pt>
                <c:pt idx="2966">
                  <c:v>-1.229E-8</c:v>
                </c:pt>
                <c:pt idx="2967">
                  <c:v>-1.22838E-8</c:v>
                </c:pt>
                <c:pt idx="2968">
                  <c:v>-1.22775E-8</c:v>
                </c:pt>
                <c:pt idx="2969">
                  <c:v>-1.2271299999999999E-8</c:v>
                </c:pt>
                <c:pt idx="2970">
                  <c:v>-1.2264999999999999E-8</c:v>
                </c:pt>
                <c:pt idx="2971">
                  <c:v>-1.22588E-8</c:v>
                </c:pt>
                <c:pt idx="2972">
                  <c:v>-1.22525E-8</c:v>
                </c:pt>
                <c:pt idx="2973">
                  <c:v>-1.2246300000000001E-8</c:v>
                </c:pt>
                <c:pt idx="2974">
                  <c:v>-1.2240000000000001E-8</c:v>
                </c:pt>
                <c:pt idx="2975">
                  <c:v>-1.22338E-8</c:v>
                </c:pt>
                <c:pt idx="2976">
                  <c:v>-1.22275E-8</c:v>
                </c:pt>
                <c:pt idx="2977">
                  <c:v>-1.22213E-8</c:v>
                </c:pt>
                <c:pt idx="2978">
                  <c:v>-1.2215000000000001E-8</c:v>
                </c:pt>
                <c:pt idx="2979">
                  <c:v>-1.2208799999999999E-8</c:v>
                </c:pt>
                <c:pt idx="2980">
                  <c:v>-1.22025E-8</c:v>
                </c:pt>
                <c:pt idx="2981">
                  <c:v>-1.21963E-8</c:v>
                </c:pt>
                <c:pt idx="2982">
                  <c:v>-1.219E-8</c:v>
                </c:pt>
                <c:pt idx="2983">
                  <c:v>-1.2183799999999999E-8</c:v>
                </c:pt>
                <c:pt idx="2984">
                  <c:v>-1.2177499999999999E-8</c:v>
                </c:pt>
                <c:pt idx="2985">
                  <c:v>-1.21713E-8</c:v>
                </c:pt>
                <c:pt idx="2986">
                  <c:v>-1.2165E-8</c:v>
                </c:pt>
                <c:pt idx="2987">
                  <c:v>-1.2158800000000001E-8</c:v>
                </c:pt>
                <c:pt idx="2988">
                  <c:v>-1.2152500000000001E-8</c:v>
                </c:pt>
                <c:pt idx="2989">
                  <c:v>-1.21463E-8</c:v>
                </c:pt>
                <c:pt idx="2990">
                  <c:v>-1.214E-8</c:v>
                </c:pt>
                <c:pt idx="2991">
                  <c:v>-1.21338E-8</c:v>
                </c:pt>
                <c:pt idx="2992">
                  <c:v>-1.2127500000000001E-8</c:v>
                </c:pt>
                <c:pt idx="2993">
                  <c:v>-1.2121299999999999E-8</c:v>
                </c:pt>
                <c:pt idx="2994">
                  <c:v>-1.2115E-8</c:v>
                </c:pt>
                <c:pt idx="2995">
                  <c:v>-1.21088E-8</c:v>
                </c:pt>
                <c:pt idx="2996">
                  <c:v>-1.21025E-8</c:v>
                </c:pt>
                <c:pt idx="2997">
                  <c:v>-1.2096299999999999E-8</c:v>
                </c:pt>
                <c:pt idx="2998">
                  <c:v>-1.2089999999999999E-8</c:v>
                </c:pt>
                <c:pt idx="2999">
                  <c:v>-1.20838E-8</c:v>
                </c:pt>
                <c:pt idx="3000">
                  <c:v>-1.20775E-8</c:v>
                </c:pt>
                <c:pt idx="3001">
                  <c:v>-1.2071300000000001E-8</c:v>
                </c:pt>
                <c:pt idx="3002">
                  <c:v>-1.2064999999999999E-8</c:v>
                </c:pt>
                <c:pt idx="3003">
                  <c:v>-1.20588E-8</c:v>
                </c:pt>
                <c:pt idx="3004">
                  <c:v>-1.20525E-8</c:v>
                </c:pt>
                <c:pt idx="3005">
                  <c:v>-1.20463E-8</c:v>
                </c:pt>
                <c:pt idx="3006">
                  <c:v>-1.2040000000000001E-8</c:v>
                </c:pt>
                <c:pt idx="3007">
                  <c:v>-1.20338E-8</c:v>
                </c:pt>
                <c:pt idx="3008">
                  <c:v>-1.20275E-8</c:v>
                </c:pt>
                <c:pt idx="3009">
                  <c:v>-1.20213E-8</c:v>
                </c:pt>
                <c:pt idx="3010">
                  <c:v>-1.2015E-8</c:v>
                </c:pt>
                <c:pt idx="3011">
                  <c:v>-1.2008799999999999E-8</c:v>
                </c:pt>
                <c:pt idx="3012">
                  <c:v>-1.2002499999999999E-8</c:v>
                </c:pt>
                <c:pt idx="3013">
                  <c:v>-1.19963E-8</c:v>
                </c:pt>
                <c:pt idx="3014">
                  <c:v>-1.199E-8</c:v>
                </c:pt>
                <c:pt idx="3015">
                  <c:v>-1.1983800000000001E-8</c:v>
                </c:pt>
                <c:pt idx="3016">
                  <c:v>-1.1977499999999999E-8</c:v>
                </c:pt>
                <c:pt idx="3017">
                  <c:v>-1.19713E-8</c:v>
                </c:pt>
                <c:pt idx="3018">
                  <c:v>-1.1965E-8</c:v>
                </c:pt>
                <c:pt idx="3019">
                  <c:v>-1.1958800000000001E-8</c:v>
                </c:pt>
                <c:pt idx="3020">
                  <c:v>-1.1952500000000001E-8</c:v>
                </c:pt>
                <c:pt idx="3021">
                  <c:v>-1.19463E-8</c:v>
                </c:pt>
                <c:pt idx="3022">
                  <c:v>-1.194E-8</c:v>
                </c:pt>
                <c:pt idx="3023">
                  <c:v>-1.19338E-8</c:v>
                </c:pt>
                <c:pt idx="3024">
                  <c:v>-1.19275E-8</c:v>
                </c:pt>
                <c:pt idx="3025">
                  <c:v>-1.1921299999999999E-8</c:v>
                </c:pt>
                <c:pt idx="3026">
                  <c:v>-1.1914999999999999E-8</c:v>
                </c:pt>
                <c:pt idx="3027">
                  <c:v>-1.19088E-8</c:v>
                </c:pt>
                <c:pt idx="3028">
                  <c:v>-1.19025E-8</c:v>
                </c:pt>
                <c:pt idx="3029">
                  <c:v>-1.1896300000000001E-8</c:v>
                </c:pt>
                <c:pt idx="3030">
                  <c:v>-1.1889999999999999E-8</c:v>
                </c:pt>
                <c:pt idx="3031">
                  <c:v>-1.18838E-8</c:v>
                </c:pt>
                <c:pt idx="3032">
                  <c:v>-1.18775E-8</c:v>
                </c:pt>
                <c:pt idx="3033">
                  <c:v>-1.1871300000000001E-8</c:v>
                </c:pt>
                <c:pt idx="3034">
                  <c:v>-1.1865000000000001E-8</c:v>
                </c:pt>
                <c:pt idx="3035">
                  <c:v>-1.18588E-8</c:v>
                </c:pt>
                <c:pt idx="3036">
                  <c:v>-1.18525E-8</c:v>
                </c:pt>
                <c:pt idx="3037">
                  <c:v>-1.18463E-8</c:v>
                </c:pt>
                <c:pt idx="3038">
                  <c:v>-1.184E-8</c:v>
                </c:pt>
                <c:pt idx="3039">
                  <c:v>-1.1833799999999999E-8</c:v>
                </c:pt>
                <c:pt idx="3040">
                  <c:v>-1.18275E-8</c:v>
                </c:pt>
                <c:pt idx="3041">
                  <c:v>-1.18213E-8</c:v>
                </c:pt>
                <c:pt idx="3042">
                  <c:v>-1.1815E-8</c:v>
                </c:pt>
                <c:pt idx="3043">
                  <c:v>-1.1808799999999999E-8</c:v>
                </c:pt>
                <c:pt idx="3044">
                  <c:v>-1.1802499999999999E-8</c:v>
                </c:pt>
                <c:pt idx="3045">
                  <c:v>-1.17963E-8</c:v>
                </c:pt>
                <c:pt idx="3046">
                  <c:v>-1.179E-8</c:v>
                </c:pt>
                <c:pt idx="3047">
                  <c:v>-1.1783800000000001E-8</c:v>
                </c:pt>
                <c:pt idx="3048">
                  <c:v>-1.1777500000000001E-8</c:v>
                </c:pt>
                <c:pt idx="3049">
                  <c:v>-1.17713E-8</c:v>
                </c:pt>
                <c:pt idx="3050">
                  <c:v>-1.1765E-8</c:v>
                </c:pt>
                <c:pt idx="3051">
                  <c:v>-1.17588E-8</c:v>
                </c:pt>
                <c:pt idx="3052">
                  <c:v>-1.1752500000000001E-8</c:v>
                </c:pt>
                <c:pt idx="3053">
                  <c:v>-1.1746299999999999E-8</c:v>
                </c:pt>
                <c:pt idx="3054">
                  <c:v>-1.174E-8</c:v>
                </c:pt>
                <c:pt idx="3055">
                  <c:v>-1.17338E-8</c:v>
                </c:pt>
                <c:pt idx="3056">
                  <c:v>-1.17275E-8</c:v>
                </c:pt>
                <c:pt idx="3057">
                  <c:v>-1.1721299999999999E-8</c:v>
                </c:pt>
                <c:pt idx="3058">
                  <c:v>-1.1714999999999999E-8</c:v>
                </c:pt>
                <c:pt idx="3059">
                  <c:v>-1.17088E-8</c:v>
                </c:pt>
                <c:pt idx="3060">
                  <c:v>-1.17025E-8</c:v>
                </c:pt>
                <c:pt idx="3061">
                  <c:v>-1.1696300000000001E-8</c:v>
                </c:pt>
                <c:pt idx="3062">
                  <c:v>-1.1690000000000001E-8</c:v>
                </c:pt>
                <c:pt idx="3063">
                  <c:v>-1.16838E-8</c:v>
                </c:pt>
                <c:pt idx="3064">
                  <c:v>-1.16775E-8</c:v>
                </c:pt>
                <c:pt idx="3065">
                  <c:v>-1.16713E-8</c:v>
                </c:pt>
                <c:pt idx="3066">
                  <c:v>-1.1665000000000001E-8</c:v>
                </c:pt>
                <c:pt idx="3067">
                  <c:v>-1.1658799999999999E-8</c:v>
                </c:pt>
                <c:pt idx="3068">
                  <c:v>-1.16525E-8</c:v>
                </c:pt>
                <c:pt idx="3069">
                  <c:v>-1.16463E-8</c:v>
                </c:pt>
                <c:pt idx="3070">
                  <c:v>-1.164E-8</c:v>
                </c:pt>
                <c:pt idx="3071">
                  <c:v>-1.1633799999999999E-8</c:v>
                </c:pt>
                <c:pt idx="3072">
                  <c:v>-1.1627499999999999E-8</c:v>
                </c:pt>
                <c:pt idx="3073">
                  <c:v>-1.16213E-8</c:v>
                </c:pt>
                <c:pt idx="3074">
                  <c:v>-1.1615E-8</c:v>
                </c:pt>
                <c:pt idx="3075">
                  <c:v>-1.1608800000000001E-8</c:v>
                </c:pt>
                <c:pt idx="3076">
                  <c:v>-1.1602499999999999E-8</c:v>
                </c:pt>
                <c:pt idx="3077">
                  <c:v>-1.15963E-8</c:v>
                </c:pt>
                <c:pt idx="3078">
                  <c:v>-1.159E-8</c:v>
                </c:pt>
                <c:pt idx="3079">
                  <c:v>-1.15838E-8</c:v>
                </c:pt>
                <c:pt idx="3080">
                  <c:v>-1.1577500000000001E-8</c:v>
                </c:pt>
                <c:pt idx="3081">
                  <c:v>-1.15713E-8</c:v>
                </c:pt>
                <c:pt idx="3082">
                  <c:v>-1.1565E-8</c:v>
                </c:pt>
                <c:pt idx="3083">
                  <c:v>-1.15588E-8</c:v>
                </c:pt>
                <c:pt idx="3084">
                  <c:v>-1.15525E-8</c:v>
                </c:pt>
                <c:pt idx="3085">
                  <c:v>-1.1546299999999999E-8</c:v>
                </c:pt>
                <c:pt idx="3086">
                  <c:v>-1.1539999999999999E-8</c:v>
                </c:pt>
                <c:pt idx="3087">
                  <c:v>-1.15338E-8</c:v>
                </c:pt>
                <c:pt idx="3088">
                  <c:v>-1.15275E-8</c:v>
                </c:pt>
                <c:pt idx="3089">
                  <c:v>-1.1521300000000001E-8</c:v>
                </c:pt>
                <c:pt idx="3090">
                  <c:v>-1.1514999999999999E-8</c:v>
                </c:pt>
                <c:pt idx="3091">
                  <c:v>-1.15088E-8</c:v>
                </c:pt>
                <c:pt idx="3092">
                  <c:v>-1.15025E-8</c:v>
                </c:pt>
                <c:pt idx="3093">
                  <c:v>-1.1496300000000001E-8</c:v>
                </c:pt>
                <c:pt idx="3094">
                  <c:v>-1.1490000000000001E-8</c:v>
                </c:pt>
                <c:pt idx="3095">
                  <c:v>-1.14838E-8</c:v>
                </c:pt>
                <c:pt idx="3096">
                  <c:v>-1.14775E-8</c:v>
                </c:pt>
                <c:pt idx="3097">
                  <c:v>-1.14713E-8</c:v>
                </c:pt>
                <c:pt idx="3098">
                  <c:v>-1.1465E-8</c:v>
                </c:pt>
                <c:pt idx="3099">
                  <c:v>-1.1458799999999999E-8</c:v>
                </c:pt>
                <c:pt idx="3100">
                  <c:v>-1.1452499999999999E-8</c:v>
                </c:pt>
                <c:pt idx="3101">
                  <c:v>-1.14463E-8</c:v>
                </c:pt>
                <c:pt idx="3102">
                  <c:v>-1.144E-8</c:v>
                </c:pt>
                <c:pt idx="3103">
                  <c:v>-1.1433800000000001E-8</c:v>
                </c:pt>
                <c:pt idx="3104">
                  <c:v>-1.1427499999999999E-8</c:v>
                </c:pt>
                <c:pt idx="3105">
                  <c:v>-1.14213E-8</c:v>
                </c:pt>
                <c:pt idx="3106">
                  <c:v>-1.1415E-8</c:v>
                </c:pt>
                <c:pt idx="3107">
                  <c:v>-1.1408800000000001E-8</c:v>
                </c:pt>
                <c:pt idx="3108">
                  <c:v>-1.1402500000000001E-8</c:v>
                </c:pt>
                <c:pt idx="3109">
                  <c:v>-1.13963E-8</c:v>
                </c:pt>
                <c:pt idx="3110">
                  <c:v>-1.139E-8</c:v>
                </c:pt>
                <c:pt idx="3111">
                  <c:v>-1.13838E-8</c:v>
                </c:pt>
                <c:pt idx="3112">
                  <c:v>-1.13775E-8</c:v>
                </c:pt>
                <c:pt idx="3113">
                  <c:v>-1.1371299999999999E-8</c:v>
                </c:pt>
                <c:pt idx="3114">
                  <c:v>-1.1365E-8</c:v>
                </c:pt>
                <c:pt idx="3115">
                  <c:v>-1.13588E-8</c:v>
                </c:pt>
                <c:pt idx="3116">
                  <c:v>-1.13525E-8</c:v>
                </c:pt>
                <c:pt idx="3117">
                  <c:v>-1.1346300000000001E-8</c:v>
                </c:pt>
                <c:pt idx="3118">
                  <c:v>-1.1339999999999999E-8</c:v>
                </c:pt>
                <c:pt idx="3119">
                  <c:v>-1.13338E-8</c:v>
                </c:pt>
                <c:pt idx="3120">
                  <c:v>-1.13275E-8</c:v>
                </c:pt>
                <c:pt idx="3121">
                  <c:v>-1.1321300000000001E-8</c:v>
                </c:pt>
                <c:pt idx="3122">
                  <c:v>-1.1315000000000001E-8</c:v>
                </c:pt>
                <c:pt idx="3123">
                  <c:v>-1.13088E-8</c:v>
                </c:pt>
                <c:pt idx="3124">
                  <c:v>-1.13025E-8</c:v>
                </c:pt>
                <c:pt idx="3125">
                  <c:v>-1.12963E-8</c:v>
                </c:pt>
                <c:pt idx="3126">
                  <c:v>-1.1290000000000001E-8</c:v>
                </c:pt>
                <c:pt idx="3127">
                  <c:v>-1.1283799999999999E-8</c:v>
                </c:pt>
                <c:pt idx="3128">
                  <c:v>-1.12775E-8</c:v>
                </c:pt>
                <c:pt idx="3129">
                  <c:v>-1.12713E-8</c:v>
                </c:pt>
                <c:pt idx="3130">
                  <c:v>-1.1265E-8</c:v>
                </c:pt>
                <c:pt idx="3131">
                  <c:v>-1.1258799999999999E-8</c:v>
                </c:pt>
                <c:pt idx="3132">
                  <c:v>-1.1252499999999999E-8</c:v>
                </c:pt>
                <c:pt idx="3133">
                  <c:v>-1.12463E-8</c:v>
                </c:pt>
                <c:pt idx="3134">
                  <c:v>-1.124E-8</c:v>
                </c:pt>
                <c:pt idx="3135">
                  <c:v>-1.1233800000000001E-8</c:v>
                </c:pt>
                <c:pt idx="3136">
                  <c:v>-1.1227500000000001E-8</c:v>
                </c:pt>
                <c:pt idx="3137">
                  <c:v>-1.12213E-8</c:v>
                </c:pt>
                <c:pt idx="3138">
                  <c:v>-1.1215E-8</c:v>
                </c:pt>
                <c:pt idx="3139">
                  <c:v>-1.12088E-8</c:v>
                </c:pt>
                <c:pt idx="3140">
                  <c:v>-1.1202500000000001E-8</c:v>
                </c:pt>
                <c:pt idx="3141">
                  <c:v>-1.1196299999999999E-8</c:v>
                </c:pt>
                <c:pt idx="3142">
                  <c:v>-1.119E-8</c:v>
                </c:pt>
                <c:pt idx="3143">
                  <c:v>-1.11838E-8</c:v>
                </c:pt>
                <c:pt idx="3144">
                  <c:v>-1.11775E-8</c:v>
                </c:pt>
                <c:pt idx="3145">
                  <c:v>-1.1171299999999999E-8</c:v>
                </c:pt>
                <c:pt idx="3146">
                  <c:v>-1.1164999999999999E-8</c:v>
                </c:pt>
                <c:pt idx="3147">
                  <c:v>-1.11588E-8</c:v>
                </c:pt>
                <c:pt idx="3148">
                  <c:v>-1.11525E-8</c:v>
                </c:pt>
                <c:pt idx="3149">
                  <c:v>-1.1146300000000001E-8</c:v>
                </c:pt>
                <c:pt idx="3150">
                  <c:v>-1.1140000000000001E-8</c:v>
                </c:pt>
                <c:pt idx="3151">
                  <c:v>-1.11338E-8</c:v>
                </c:pt>
                <c:pt idx="3152">
                  <c:v>-1.11275E-8</c:v>
                </c:pt>
                <c:pt idx="3153">
                  <c:v>-1.11213E-8</c:v>
                </c:pt>
                <c:pt idx="3154">
                  <c:v>-1.1115000000000001E-8</c:v>
                </c:pt>
                <c:pt idx="3155">
                  <c:v>-1.11088E-8</c:v>
                </c:pt>
                <c:pt idx="3156">
                  <c:v>-1.11025E-8</c:v>
                </c:pt>
                <c:pt idx="3157">
                  <c:v>-1.10963E-8</c:v>
                </c:pt>
                <c:pt idx="3158">
                  <c:v>-1.109E-8</c:v>
                </c:pt>
                <c:pt idx="3159">
                  <c:v>-1.1083799999999999E-8</c:v>
                </c:pt>
                <c:pt idx="3160">
                  <c:v>-1.1077499999999999E-8</c:v>
                </c:pt>
                <c:pt idx="3161">
                  <c:v>-1.10713E-8</c:v>
                </c:pt>
                <c:pt idx="3162">
                  <c:v>-1.1065E-8</c:v>
                </c:pt>
                <c:pt idx="3163">
                  <c:v>-1.1058800000000001E-8</c:v>
                </c:pt>
                <c:pt idx="3164">
                  <c:v>-1.1052499999999999E-8</c:v>
                </c:pt>
                <c:pt idx="3165">
                  <c:v>-1.10463E-8</c:v>
                </c:pt>
                <c:pt idx="3166">
                  <c:v>-1.104E-8</c:v>
                </c:pt>
                <c:pt idx="3167">
                  <c:v>-1.1033800000000001E-8</c:v>
                </c:pt>
                <c:pt idx="3168">
                  <c:v>-1.1027500000000001E-8</c:v>
                </c:pt>
                <c:pt idx="3169">
                  <c:v>-1.10213E-8</c:v>
                </c:pt>
                <c:pt idx="3170">
                  <c:v>-1.1015E-8</c:v>
                </c:pt>
                <c:pt idx="3171">
                  <c:v>-1.10088E-8</c:v>
                </c:pt>
                <c:pt idx="3172">
                  <c:v>-1.10025E-8</c:v>
                </c:pt>
                <c:pt idx="3173">
                  <c:v>-1.0996299999999999E-8</c:v>
                </c:pt>
                <c:pt idx="3174">
                  <c:v>-1.0989999999999999E-8</c:v>
                </c:pt>
                <c:pt idx="3175">
                  <c:v>-1.09838E-8</c:v>
                </c:pt>
                <c:pt idx="3176">
                  <c:v>-1.09775E-8</c:v>
                </c:pt>
                <c:pt idx="3177">
                  <c:v>-1.0971300000000001E-8</c:v>
                </c:pt>
                <c:pt idx="3178">
                  <c:v>-1.0964999999999999E-8</c:v>
                </c:pt>
                <c:pt idx="3179">
                  <c:v>-1.09588E-8</c:v>
                </c:pt>
                <c:pt idx="3180">
                  <c:v>-1.09525E-8</c:v>
                </c:pt>
                <c:pt idx="3181">
                  <c:v>-1.0946300000000001E-8</c:v>
                </c:pt>
                <c:pt idx="3182">
                  <c:v>-1.0940000000000001E-8</c:v>
                </c:pt>
                <c:pt idx="3183">
                  <c:v>-1.09338E-8</c:v>
                </c:pt>
                <c:pt idx="3184">
                  <c:v>-1.09275E-8</c:v>
                </c:pt>
                <c:pt idx="3185">
                  <c:v>-1.09213E-8</c:v>
                </c:pt>
                <c:pt idx="3186">
                  <c:v>-1.0915E-8</c:v>
                </c:pt>
                <c:pt idx="3187">
                  <c:v>-1.0908799999999999E-8</c:v>
                </c:pt>
                <c:pt idx="3188">
                  <c:v>-1.09025E-8</c:v>
                </c:pt>
                <c:pt idx="3189">
                  <c:v>-1.08963E-8</c:v>
                </c:pt>
                <c:pt idx="3190">
                  <c:v>-1.089E-8</c:v>
                </c:pt>
                <c:pt idx="3191">
                  <c:v>-1.0883800000000001E-8</c:v>
                </c:pt>
                <c:pt idx="3192">
                  <c:v>-1.0877499999999999E-8</c:v>
                </c:pt>
                <c:pt idx="3193">
                  <c:v>-1.08713E-8</c:v>
                </c:pt>
                <c:pt idx="3194">
                  <c:v>-1.0865E-8</c:v>
                </c:pt>
                <c:pt idx="3195">
                  <c:v>-1.0858800000000001E-8</c:v>
                </c:pt>
                <c:pt idx="3196">
                  <c:v>-1.0852500000000001E-8</c:v>
                </c:pt>
                <c:pt idx="3197">
                  <c:v>-1.08463E-8</c:v>
                </c:pt>
                <c:pt idx="3198">
                  <c:v>-1.084E-8</c:v>
                </c:pt>
                <c:pt idx="3199">
                  <c:v>-1.08338E-8</c:v>
                </c:pt>
                <c:pt idx="3200">
                  <c:v>-1.0827500000000001E-8</c:v>
                </c:pt>
                <c:pt idx="3201">
                  <c:v>-1.0821299999999999E-8</c:v>
                </c:pt>
                <c:pt idx="3202">
                  <c:v>-1.0815E-8</c:v>
                </c:pt>
                <c:pt idx="3203">
                  <c:v>-1.08088E-8</c:v>
                </c:pt>
                <c:pt idx="3204">
                  <c:v>-1.08025E-8</c:v>
                </c:pt>
                <c:pt idx="3205">
                  <c:v>-1.0796299999999999E-8</c:v>
                </c:pt>
                <c:pt idx="3206">
                  <c:v>-1.0789999999999999E-8</c:v>
                </c:pt>
                <c:pt idx="3207">
                  <c:v>-1.07838E-8</c:v>
                </c:pt>
                <c:pt idx="3208">
                  <c:v>-1.07775E-8</c:v>
                </c:pt>
                <c:pt idx="3209">
                  <c:v>-1.0771300000000001E-8</c:v>
                </c:pt>
                <c:pt idx="3210">
                  <c:v>-1.0765000000000001E-8</c:v>
                </c:pt>
                <c:pt idx="3211">
                  <c:v>-1.07588E-8</c:v>
                </c:pt>
                <c:pt idx="3212">
                  <c:v>-1.07525E-8</c:v>
                </c:pt>
                <c:pt idx="3213">
                  <c:v>-1.07463E-8</c:v>
                </c:pt>
                <c:pt idx="3214">
                  <c:v>-1.0740000000000001E-8</c:v>
                </c:pt>
                <c:pt idx="3215">
                  <c:v>-1.0733799999999999E-8</c:v>
                </c:pt>
                <c:pt idx="3216">
                  <c:v>-1.07275E-8</c:v>
                </c:pt>
                <c:pt idx="3217">
                  <c:v>-1.07213E-8</c:v>
                </c:pt>
                <c:pt idx="3218">
                  <c:v>-1.0715E-8</c:v>
                </c:pt>
                <c:pt idx="3219">
                  <c:v>-1.0708799999999999E-8</c:v>
                </c:pt>
                <c:pt idx="3220">
                  <c:v>-1.0702499999999999E-8</c:v>
                </c:pt>
                <c:pt idx="3221">
                  <c:v>-1.06963E-8</c:v>
                </c:pt>
                <c:pt idx="3222">
                  <c:v>-1.069E-8</c:v>
                </c:pt>
                <c:pt idx="3223">
                  <c:v>-1.0683800000000001E-8</c:v>
                </c:pt>
                <c:pt idx="3224">
                  <c:v>-1.0677500000000001E-8</c:v>
                </c:pt>
                <c:pt idx="3225">
                  <c:v>-1.06713E-8</c:v>
                </c:pt>
                <c:pt idx="3226">
                  <c:v>-1.0665E-8</c:v>
                </c:pt>
                <c:pt idx="3227">
                  <c:v>-1.06588E-8</c:v>
                </c:pt>
                <c:pt idx="3228">
                  <c:v>-1.0652500000000001E-8</c:v>
                </c:pt>
                <c:pt idx="3229">
                  <c:v>-1.06463E-8</c:v>
                </c:pt>
                <c:pt idx="3230">
                  <c:v>-1.064E-8</c:v>
                </c:pt>
                <c:pt idx="3231">
                  <c:v>-1.06338E-8</c:v>
                </c:pt>
                <c:pt idx="3232">
                  <c:v>-1.06275E-8</c:v>
                </c:pt>
                <c:pt idx="3233">
                  <c:v>-1.0621299999999999E-8</c:v>
                </c:pt>
                <c:pt idx="3234">
                  <c:v>-1.0614999999999999E-8</c:v>
                </c:pt>
                <c:pt idx="3235">
                  <c:v>-1.06088E-8</c:v>
                </c:pt>
                <c:pt idx="3236">
                  <c:v>-1.06025E-8</c:v>
                </c:pt>
                <c:pt idx="3237">
                  <c:v>-1.0596300000000001E-8</c:v>
                </c:pt>
                <c:pt idx="3238">
                  <c:v>-1.0589999999999999E-8</c:v>
                </c:pt>
                <c:pt idx="3239">
                  <c:v>-1.05838E-8</c:v>
                </c:pt>
                <c:pt idx="3240">
                  <c:v>-1.05775E-8</c:v>
                </c:pt>
                <c:pt idx="3241">
                  <c:v>-1.0571300000000001E-8</c:v>
                </c:pt>
                <c:pt idx="3242">
                  <c:v>-1.0565000000000001E-8</c:v>
                </c:pt>
                <c:pt idx="3243">
                  <c:v>-1.05588E-8</c:v>
                </c:pt>
                <c:pt idx="3244">
                  <c:v>-1.05525E-8</c:v>
                </c:pt>
                <c:pt idx="3245">
                  <c:v>-1.05463E-8</c:v>
                </c:pt>
                <c:pt idx="3246">
                  <c:v>-1.054E-8</c:v>
                </c:pt>
                <c:pt idx="3247">
                  <c:v>-1.0533799999999999E-8</c:v>
                </c:pt>
                <c:pt idx="3248">
                  <c:v>-1.0527499999999999E-8</c:v>
                </c:pt>
                <c:pt idx="3249">
                  <c:v>-1.05213E-8</c:v>
                </c:pt>
                <c:pt idx="3250">
                  <c:v>-1.0515E-8</c:v>
                </c:pt>
                <c:pt idx="3251">
                  <c:v>-1.0508800000000001E-8</c:v>
                </c:pt>
                <c:pt idx="3252">
                  <c:v>-1.0502499999999999E-8</c:v>
                </c:pt>
                <c:pt idx="3253">
                  <c:v>-1.04963E-8</c:v>
                </c:pt>
                <c:pt idx="3254">
                  <c:v>-1.049E-8</c:v>
                </c:pt>
                <c:pt idx="3255">
                  <c:v>-1.0483800000000001E-8</c:v>
                </c:pt>
                <c:pt idx="3256">
                  <c:v>-1.0477500000000001E-8</c:v>
                </c:pt>
                <c:pt idx="3257">
                  <c:v>-1.04713E-8</c:v>
                </c:pt>
                <c:pt idx="3258">
                  <c:v>-1.0465E-8</c:v>
                </c:pt>
                <c:pt idx="3259">
                  <c:v>-1.04588E-8</c:v>
                </c:pt>
                <c:pt idx="3260">
                  <c:v>-1.04525E-8</c:v>
                </c:pt>
                <c:pt idx="3261">
                  <c:v>-1.0446299999999999E-8</c:v>
                </c:pt>
                <c:pt idx="3262">
                  <c:v>-1.044E-8</c:v>
                </c:pt>
                <c:pt idx="3263">
                  <c:v>-1.04338E-8</c:v>
                </c:pt>
                <c:pt idx="3264">
                  <c:v>-1.04275E-8</c:v>
                </c:pt>
                <c:pt idx="3265">
                  <c:v>-1.0421300000000001E-8</c:v>
                </c:pt>
                <c:pt idx="3266">
                  <c:v>-1.0414999999999999E-8</c:v>
                </c:pt>
                <c:pt idx="3267">
                  <c:v>-1.04088E-8</c:v>
                </c:pt>
                <c:pt idx="3268">
                  <c:v>-1.04025E-8</c:v>
                </c:pt>
                <c:pt idx="3269">
                  <c:v>-1.0396300000000001E-8</c:v>
                </c:pt>
                <c:pt idx="3270">
                  <c:v>-1.0390000000000001E-8</c:v>
                </c:pt>
                <c:pt idx="3271">
                  <c:v>-1.03838E-8</c:v>
                </c:pt>
                <c:pt idx="3272">
                  <c:v>-1.03775E-8</c:v>
                </c:pt>
                <c:pt idx="3273">
                  <c:v>-1.03713E-8</c:v>
                </c:pt>
                <c:pt idx="3274">
                  <c:v>-1.0365E-8</c:v>
                </c:pt>
                <c:pt idx="3275">
                  <c:v>-1.0358799999999999E-8</c:v>
                </c:pt>
                <c:pt idx="3276">
                  <c:v>-1.03525E-8</c:v>
                </c:pt>
                <c:pt idx="3277">
                  <c:v>-1.03463E-8</c:v>
                </c:pt>
                <c:pt idx="3278">
                  <c:v>-1.034E-8</c:v>
                </c:pt>
                <c:pt idx="3279">
                  <c:v>-1.0333799999999999E-8</c:v>
                </c:pt>
                <c:pt idx="3280">
                  <c:v>-1.0327499999999999E-8</c:v>
                </c:pt>
                <c:pt idx="3281">
                  <c:v>-1.03213E-8</c:v>
                </c:pt>
                <c:pt idx="3282">
                  <c:v>-1.0315E-8</c:v>
                </c:pt>
                <c:pt idx="3283">
                  <c:v>-1.0308800000000001E-8</c:v>
                </c:pt>
                <c:pt idx="3284">
                  <c:v>-1.0302500000000001E-8</c:v>
                </c:pt>
                <c:pt idx="3285">
                  <c:v>-1.02963E-8</c:v>
                </c:pt>
                <c:pt idx="3286">
                  <c:v>-1.029E-8</c:v>
                </c:pt>
                <c:pt idx="3287">
                  <c:v>-1.02838E-8</c:v>
                </c:pt>
                <c:pt idx="3288">
                  <c:v>-1.0277500000000001E-8</c:v>
                </c:pt>
                <c:pt idx="3289">
                  <c:v>-1.0271299999999999E-8</c:v>
                </c:pt>
                <c:pt idx="3290">
                  <c:v>-1.0265E-8</c:v>
                </c:pt>
                <c:pt idx="3291">
                  <c:v>-1.02588E-8</c:v>
                </c:pt>
                <c:pt idx="3292">
                  <c:v>-1.02525E-8</c:v>
                </c:pt>
                <c:pt idx="3293">
                  <c:v>-1.0246299999999999E-8</c:v>
                </c:pt>
                <c:pt idx="3294">
                  <c:v>-1.0239999999999999E-8</c:v>
                </c:pt>
                <c:pt idx="3295">
                  <c:v>-1.02338E-8</c:v>
                </c:pt>
                <c:pt idx="3296">
                  <c:v>-1.02275E-8</c:v>
                </c:pt>
                <c:pt idx="3297">
                  <c:v>-1.0221300000000001E-8</c:v>
                </c:pt>
                <c:pt idx="3298">
                  <c:v>-1.0215000000000001E-8</c:v>
                </c:pt>
                <c:pt idx="3299">
                  <c:v>-1.02088E-8</c:v>
                </c:pt>
                <c:pt idx="3300">
                  <c:v>-1.02025E-8</c:v>
                </c:pt>
                <c:pt idx="3301">
                  <c:v>-1.01963E-8</c:v>
                </c:pt>
                <c:pt idx="3302">
                  <c:v>-1.0190000000000001E-8</c:v>
                </c:pt>
                <c:pt idx="3303">
                  <c:v>-1.01838E-8</c:v>
                </c:pt>
                <c:pt idx="3304">
                  <c:v>-1.01775E-8</c:v>
                </c:pt>
                <c:pt idx="3305">
                  <c:v>-1.01713E-8</c:v>
                </c:pt>
                <c:pt idx="3306">
                  <c:v>-1.0165E-8</c:v>
                </c:pt>
                <c:pt idx="3307">
                  <c:v>-1.0158799999999999E-8</c:v>
                </c:pt>
                <c:pt idx="3308">
                  <c:v>-1.0152499999999999E-8</c:v>
                </c:pt>
                <c:pt idx="3309">
                  <c:v>-1.01463E-8</c:v>
                </c:pt>
                <c:pt idx="3310">
                  <c:v>-1.014E-8</c:v>
                </c:pt>
                <c:pt idx="3311">
                  <c:v>-1.0133800000000001E-8</c:v>
                </c:pt>
                <c:pt idx="3312">
                  <c:v>-1.0127499999999999E-8</c:v>
                </c:pt>
                <c:pt idx="3313">
                  <c:v>-1.01213E-8</c:v>
                </c:pt>
                <c:pt idx="3314">
                  <c:v>-1.0115E-8</c:v>
                </c:pt>
                <c:pt idx="3315">
                  <c:v>-1.01088E-8</c:v>
                </c:pt>
                <c:pt idx="3316">
                  <c:v>-1.0102500000000001E-8</c:v>
                </c:pt>
                <c:pt idx="3317">
                  <c:v>-1.00963E-8</c:v>
                </c:pt>
                <c:pt idx="3318">
                  <c:v>-1.009E-8</c:v>
                </c:pt>
                <c:pt idx="3319">
                  <c:v>-1.00838E-8</c:v>
                </c:pt>
                <c:pt idx="3320">
                  <c:v>-1.00775E-8</c:v>
                </c:pt>
                <c:pt idx="3321">
                  <c:v>-1.0071299999999999E-8</c:v>
                </c:pt>
                <c:pt idx="3322">
                  <c:v>-1.0064999999999999E-8</c:v>
                </c:pt>
                <c:pt idx="3323">
                  <c:v>-1.00588E-8</c:v>
                </c:pt>
                <c:pt idx="3324">
                  <c:v>-1.00525E-8</c:v>
                </c:pt>
                <c:pt idx="3325">
                  <c:v>-1.0046300000000001E-8</c:v>
                </c:pt>
                <c:pt idx="3326">
                  <c:v>-1.0039999999999999E-8</c:v>
                </c:pt>
                <c:pt idx="3327">
                  <c:v>-1.00338E-8</c:v>
                </c:pt>
                <c:pt idx="3328">
                  <c:v>-1.00275E-8</c:v>
                </c:pt>
                <c:pt idx="3329">
                  <c:v>-1.0021300000000001E-8</c:v>
                </c:pt>
                <c:pt idx="3330">
                  <c:v>-1.0015000000000001E-8</c:v>
                </c:pt>
                <c:pt idx="3331">
                  <c:v>-1.00088E-8</c:v>
                </c:pt>
                <c:pt idx="3332">
                  <c:v>-1.00025E-8</c:v>
                </c:pt>
                <c:pt idx="3333">
                  <c:v>-9.9963000000000003E-9</c:v>
                </c:pt>
                <c:pt idx="3334">
                  <c:v>-9.9900000000000005E-9</c:v>
                </c:pt>
                <c:pt idx="3335">
                  <c:v>-9.9837999999999994E-9</c:v>
                </c:pt>
                <c:pt idx="3336">
                  <c:v>-9.9774999999999995E-9</c:v>
                </c:pt>
                <c:pt idx="3337">
                  <c:v>-9.9713000000000001E-9</c:v>
                </c:pt>
                <c:pt idx="3338">
                  <c:v>-9.9650000000000002E-9</c:v>
                </c:pt>
                <c:pt idx="3339">
                  <c:v>-9.9588000000000008E-9</c:v>
                </c:pt>
                <c:pt idx="3340">
                  <c:v>-9.9524999999999993E-9</c:v>
                </c:pt>
                <c:pt idx="3341">
                  <c:v>-9.9462999999999999E-9</c:v>
                </c:pt>
                <c:pt idx="3342">
                  <c:v>-9.94E-9</c:v>
                </c:pt>
                <c:pt idx="3343">
                  <c:v>-9.9338000000000006E-9</c:v>
                </c:pt>
                <c:pt idx="3344">
                  <c:v>-9.9275000000000007E-9</c:v>
                </c:pt>
                <c:pt idx="3345">
                  <c:v>-9.9212999999999996E-9</c:v>
                </c:pt>
                <c:pt idx="3346">
                  <c:v>-9.9149999999999998E-9</c:v>
                </c:pt>
                <c:pt idx="3347">
                  <c:v>-9.9088000000000004E-9</c:v>
                </c:pt>
                <c:pt idx="3348">
                  <c:v>-9.9025000000000005E-9</c:v>
                </c:pt>
                <c:pt idx="3349">
                  <c:v>-9.8962999999999994E-9</c:v>
                </c:pt>
                <c:pt idx="3350">
                  <c:v>-9.8899999999999996E-9</c:v>
                </c:pt>
                <c:pt idx="3351">
                  <c:v>-9.8838000000000001E-9</c:v>
                </c:pt>
                <c:pt idx="3352">
                  <c:v>-9.8775000000000003E-9</c:v>
                </c:pt>
                <c:pt idx="3353">
                  <c:v>-9.8712999999999992E-9</c:v>
                </c:pt>
                <c:pt idx="3354">
                  <c:v>-9.8649999999999993E-9</c:v>
                </c:pt>
                <c:pt idx="3355">
                  <c:v>-9.8587999999999999E-9</c:v>
                </c:pt>
                <c:pt idx="3356">
                  <c:v>-9.8525E-9</c:v>
                </c:pt>
                <c:pt idx="3357">
                  <c:v>-9.8463000000000006E-9</c:v>
                </c:pt>
                <c:pt idx="3358">
                  <c:v>-9.8400000000000008E-9</c:v>
                </c:pt>
                <c:pt idx="3359">
                  <c:v>-9.8337999999999997E-9</c:v>
                </c:pt>
                <c:pt idx="3360">
                  <c:v>-9.8274999999999998E-9</c:v>
                </c:pt>
                <c:pt idx="3361">
                  <c:v>-9.8213000000000004E-9</c:v>
                </c:pt>
                <c:pt idx="3362">
                  <c:v>-9.8150000000000005E-9</c:v>
                </c:pt>
                <c:pt idx="3363">
                  <c:v>-9.8087999999999995E-9</c:v>
                </c:pt>
                <c:pt idx="3364">
                  <c:v>-9.8024999999999996E-9</c:v>
                </c:pt>
                <c:pt idx="3365">
                  <c:v>-9.7963000000000002E-9</c:v>
                </c:pt>
                <c:pt idx="3366">
                  <c:v>-9.7900000000000003E-9</c:v>
                </c:pt>
                <c:pt idx="3367">
                  <c:v>-9.7837999999999992E-9</c:v>
                </c:pt>
                <c:pt idx="3368">
                  <c:v>-9.7774999999999994E-9</c:v>
                </c:pt>
                <c:pt idx="3369">
                  <c:v>-9.7713E-9</c:v>
                </c:pt>
                <c:pt idx="3370">
                  <c:v>-9.7650000000000001E-9</c:v>
                </c:pt>
                <c:pt idx="3371">
                  <c:v>-9.7588000000000007E-9</c:v>
                </c:pt>
                <c:pt idx="3372">
                  <c:v>-9.7525000000000008E-9</c:v>
                </c:pt>
                <c:pt idx="3373">
                  <c:v>-9.7462999999999997E-9</c:v>
                </c:pt>
                <c:pt idx="3374">
                  <c:v>-9.7399999999999999E-9</c:v>
                </c:pt>
                <c:pt idx="3375">
                  <c:v>-9.7338000000000004E-9</c:v>
                </c:pt>
                <c:pt idx="3376">
                  <c:v>-9.7275000000000006E-9</c:v>
                </c:pt>
                <c:pt idx="3377">
                  <c:v>-9.7212999999999995E-9</c:v>
                </c:pt>
                <c:pt idx="3378">
                  <c:v>-9.7149999999999996E-9</c:v>
                </c:pt>
                <c:pt idx="3379">
                  <c:v>-9.7088000000000002E-9</c:v>
                </c:pt>
                <c:pt idx="3380">
                  <c:v>-9.7025000000000004E-9</c:v>
                </c:pt>
                <c:pt idx="3381">
                  <c:v>-9.6962999999999993E-9</c:v>
                </c:pt>
                <c:pt idx="3382">
                  <c:v>-9.6899999999999994E-9</c:v>
                </c:pt>
                <c:pt idx="3383">
                  <c:v>-9.6838E-9</c:v>
                </c:pt>
                <c:pt idx="3384">
                  <c:v>-9.6775000000000001E-9</c:v>
                </c:pt>
                <c:pt idx="3385">
                  <c:v>-9.6713000000000007E-9</c:v>
                </c:pt>
                <c:pt idx="3386">
                  <c:v>-9.6649999999999992E-9</c:v>
                </c:pt>
                <c:pt idx="3387">
                  <c:v>-9.6587999999999998E-9</c:v>
                </c:pt>
                <c:pt idx="3388">
                  <c:v>-9.6524999999999999E-9</c:v>
                </c:pt>
                <c:pt idx="3389">
                  <c:v>-9.6463000000000005E-9</c:v>
                </c:pt>
                <c:pt idx="3390">
                  <c:v>-9.6400000000000006E-9</c:v>
                </c:pt>
                <c:pt idx="3391">
                  <c:v>-9.6337999999999996E-9</c:v>
                </c:pt>
                <c:pt idx="3392">
                  <c:v>-9.6274999999999997E-9</c:v>
                </c:pt>
                <c:pt idx="3393">
                  <c:v>-9.6213000000000003E-9</c:v>
                </c:pt>
                <c:pt idx="3394">
                  <c:v>-9.6150000000000004E-9</c:v>
                </c:pt>
                <c:pt idx="3395">
                  <c:v>-9.6087999999999993E-9</c:v>
                </c:pt>
                <c:pt idx="3396">
                  <c:v>-9.6024999999999995E-9</c:v>
                </c:pt>
                <c:pt idx="3397">
                  <c:v>-9.5963E-9</c:v>
                </c:pt>
                <c:pt idx="3398">
                  <c:v>-9.5900000000000002E-9</c:v>
                </c:pt>
                <c:pt idx="3399">
                  <c:v>-9.5838000000000008E-9</c:v>
                </c:pt>
                <c:pt idx="3400">
                  <c:v>-9.5774999999999992E-9</c:v>
                </c:pt>
                <c:pt idx="3401">
                  <c:v>-9.5712999999999998E-9</c:v>
                </c:pt>
                <c:pt idx="3402">
                  <c:v>-9.565E-9</c:v>
                </c:pt>
                <c:pt idx="3403">
                  <c:v>-9.5588000000000005E-9</c:v>
                </c:pt>
                <c:pt idx="3404">
                  <c:v>-9.5525000000000007E-9</c:v>
                </c:pt>
                <c:pt idx="3405">
                  <c:v>-9.5462999999999996E-9</c:v>
                </c:pt>
                <c:pt idx="3406">
                  <c:v>-9.5399999999999997E-9</c:v>
                </c:pt>
                <c:pt idx="3407">
                  <c:v>-9.5338000000000003E-9</c:v>
                </c:pt>
                <c:pt idx="3408">
                  <c:v>-9.5275000000000004E-9</c:v>
                </c:pt>
                <c:pt idx="3409">
                  <c:v>-9.5212999999999994E-9</c:v>
                </c:pt>
                <c:pt idx="3410">
                  <c:v>-9.5149999999999995E-9</c:v>
                </c:pt>
                <c:pt idx="3411">
                  <c:v>-9.5088000000000001E-9</c:v>
                </c:pt>
                <c:pt idx="3412">
                  <c:v>-9.5025000000000002E-9</c:v>
                </c:pt>
                <c:pt idx="3413">
                  <c:v>-9.4963000000000008E-9</c:v>
                </c:pt>
                <c:pt idx="3414">
                  <c:v>-9.4899999999999993E-9</c:v>
                </c:pt>
                <c:pt idx="3415">
                  <c:v>-9.4837999999999999E-9</c:v>
                </c:pt>
                <c:pt idx="3416">
                  <c:v>-9.4775E-9</c:v>
                </c:pt>
                <c:pt idx="3417">
                  <c:v>-9.4713000000000006E-9</c:v>
                </c:pt>
                <c:pt idx="3418">
                  <c:v>-9.4650000000000007E-9</c:v>
                </c:pt>
                <c:pt idx="3419">
                  <c:v>-9.4587999999999996E-9</c:v>
                </c:pt>
                <c:pt idx="3420">
                  <c:v>-9.4524999999999998E-9</c:v>
                </c:pt>
                <c:pt idx="3421">
                  <c:v>-9.4463000000000004E-9</c:v>
                </c:pt>
                <c:pt idx="3422">
                  <c:v>-9.4400000000000005E-9</c:v>
                </c:pt>
                <c:pt idx="3423">
                  <c:v>-9.4337999999999994E-9</c:v>
                </c:pt>
                <c:pt idx="3424">
                  <c:v>-9.4274999999999995E-9</c:v>
                </c:pt>
                <c:pt idx="3425">
                  <c:v>-9.4213000000000001E-9</c:v>
                </c:pt>
                <c:pt idx="3426">
                  <c:v>-9.4150000000000003E-9</c:v>
                </c:pt>
                <c:pt idx="3427">
                  <c:v>-9.4087999999999992E-9</c:v>
                </c:pt>
                <c:pt idx="3428">
                  <c:v>-9.4024999999999993E-9</c:v>
                </c:pt>
                <c:pt idx="3429">
                  <c:v>-9.3962999999999999E-9</c:v>
                </c:pt>
                <c:pt idx="3430">
                  <c:v>-9.39E-9</c:v>
                </c:pt>
                <c:pt idx="3431">
                  <c:v>-9.3838000000000006E-9</c:v>
                </c:pt>
                <c:pt idx="3432">
                  <c:v>-9.3775000000000008E-9</c:v>
                </c:pt>
                <c:pt idx="3433">
                  <c:v>-9.3712999999999997E-9</c:v>
                </c:pt>
                <c:pt idx="3434">
                  <c:v>-9.3649999999999998E-9</c:v>
                </c:pt>
                <c:pt idx="3435">
                  <c:v>-9.3588000000000004E-9</c:v>
                </c:pt>
                <c:pt idx="3436">
                  <c:v>-9.3525000000000005E-9</c:v>
                </c:pt>
                <c:pt idx="3437">
                  <c:v>-9.3462999999999995E-9</c:v>
                </c:pt>
                <c:pt idx="3438">
                  <c:v>-9.3399999999999996E-9</c:v>
                </c:pt>
                <c:pt idx="3439">
                  <c:v>-9.3338000000000002E-9</c:v>
                </c:pt>
                <c:pt idx="3440">
                  <c:v>-9.3275000000000003E-9</c:v>
                </c:pt>
                <c:pt idx="3441">
                  <c:v>-9.3212999999999992E-9</c:v>
                </c:pt>
                <c:pt idx="3442">
                  <c:v>-9.3149999999999994E-9</c:v>
                </c:pt>
                <c:pt idx="3443">
                  <c:v>-9.3087999999999999E-9</c:v>
                </c:pt>
                <c:pt idx="3444">
                  <c:v>-9.3025000000000001E-9</c:v>
                </c:pt>
                <c:pt idx="3445">
                  <c:v>-9.2963000000000007E-9</c:v>
                </c:pt>
                <c:pt idx="3446">
                  <c:v>-9.2900000000000008E-9</c:v>
                </c:pt>
                <c:pt idx="3447">
                  <c:v>-9.2837999999999997E-9</c:v>
                </c:pt>
                <c:pt idx="3448">
                  <c:v>-9.2774999999999999E-9</c:v>
                </c:pt>
                <c:pt idx="3449">
                  <c:v>-9.2713000000000004E-9</c:v>
                </c:pt>
                <c:pt idx="3450">
                  <c:v>-9.2650000000000006E-9</c:v>
                </c:pt>
                <c:pt idx="3451">
                  <c:v>-9.2587999999999995E-9</c:v>
                </c:pt>
                <c:pt idx="3452">
                  <c:v>-9.2524999999999996E-9</c:v>
                </c:pt>
                <c:pt idx="3453">
                  <c:v>-9.2463000000000002E-9</c:v>
                </c:pt>
                <c:pt idx="3454">
                  <c:v>-9.2400000000000004E-9</c:v>
                </c:pt>
                <c:pt idx="3455">
                  <c:v>-9.2337999999999993E-9</c:v>
                </c:pt>
                <c:pt idx="3456">
                  <c:v>-9.2274999999999994E-9</c:v>
                </c:pt>
                <c:pt idx="3457">
                  <c:v>-9.2213E-9</c:v>
                </c:pt>
                <c:pt idx="3458">
                  <c:v>-9.2150000000000001E-9</c:v>
                </c:pt>
                <c:pt idx="3459">
                  <c:v>-9.2088000000000007E-9</c:v>
                </c:pt>
                <c:pt idx="3460">
                  <c:v>-9.2024999999999992E-9</c:v>
                </c:pt>
                <c:pt idx="3461">
                  <c:v>-9.1962999999999998E-9</c:v>
                </c:pt>
                <c:pt idx="3462">
                  <c:v>-9.1899999999999999E-9</c:v>
                </c:pt>
                <c:pt idx="3463">
                  <c:v>-9.1838000000000005E-9</c:v>
                </c:pt>
                <c:pt idx="3464">
                  <c:v>-9.1775000000000006E-9</c:v>
                </c:pt>
                <c:pt idx="3465">
                  <c:v>-9.1712999999999995E-9</c:v>
                </c:pt>
                <c:pt idx="3466">
                  <c:v>-9.1649999999999997E-9</c:v>
                </c:pt>
                <c:pt idx="3467">
                  <c:v>-9.1588000000000003E-9</c:v>
                </c:pt>
                <c:pt idx="3468">
                  <c:v>-9.1525000000000004E-9</c:v>
                </c:pt>
                <c:pt idx="3469">
                  <c:v>-9.1462999999999993E-9</c:v>
                </c:pt>
                <c:pt idx="3470">
                  <c:v>-9.1399999999999995E-9</c:v>
                </c:pt>
                <c:pt idx="3471">
                  <c:v>-9.1338E-9</c:v>
                </c:pt>
                <c:pt idx="3472">
                  <c:v>-9.1275000000000002E-9</c:v>
                </c:pt>
                <c:pt idx="3473">
                  <c:v>-9.1213000000000008E-9</c:v>
                </c:pt>
                <c:pt idx="3474">
                  <c:v>-9.1149999999999992E-9</c:v>
                </c:pt>
                <c:pt idx="3475">
                  <c:v>-9.1087999999999998E-9</c:v>
                </c:pt>
                <c:pt idx="3476">
                  <c:v>-9.1024999999999999E-9</c:v>
                </c:pt>
                <c:pt idx="3477">
                  <c:v>-9.0963000000000005E-9</c:v>
                </c:pt>
                <c:pt idx="3478">
                  <c:v>-9.0900000000000007E-9</c:v>
                </c:pt>
                <c:pt idx="3479">
                  <c:v>-9.0837999999999996E-9</c:v>
                </c:pt>
                <c:pt idx="3480">
                  <c:v>-9.0774999999999997E-9</c:v>
                </c:pt>
                <c:pt idx="3481">
                  <c:v>-9.0713000000000003E-9</c:v>
                </c:pt>
                <c:pt idx="3482">
                  <c:v>-9.0650000000000004E-9</c:v>
                </c:pt>
                <c:pt idx="3483">
                  <c:v>-9.0587999999999994E-9</c:v>
                </c:pt>
                <c:pt idx="3484">
                  <c:v>-9.0524999999999995E-9</c:v>
                </c:pt>
                <c:pt idx="3485">
                  <c:v>-9.0463000000000001E-9</c:v>
                </c:pt>
                <c:pt idx="3486">
                  <c:v>-9.0400000000000002E-9</c:v>
                </c:pt>
                <c:pt idx="3487">
                  <c:v>-9.0338000000000008E-9</c:v>
                </c:pt>
                <c:pt idx="3488">
                  <c:v>-9.0274999999999993E-9</c:v>
                </c:pt>
                <c:pt idx="3489">
                  <c:v>-9.0212999999999999E-9</c:v>
                </c:pt>
                <c:pt idx="3490">
                  <c:v>-9.015E-9</c:v>
                </c:pt>
                <c:pt idx="3491">
                  <c:v>-9.0088000000000006E-9</c:v>
                </c:pt>
                <c:pt idx="3492">
                  <c:v>-9.0025000000000007E-9</c:v>
                </c:pt>
                <c:pt idx="3493">
                  <c:v>-8.9962999999999996E-9</c:v>
                </c:pt>
                <c:pt idx="3494">
                  <c:v>-8.9899999999999998E-9</c:v>
                </c:pt>
                <c:pt idx="3495">
                  <c:v>-8.9838000000000003E-9</c:v>
                </c:pt>
                <c:pt idx="3496">
                  <c:v>-8.9775000000000005E-9</c:v>
                </c:pt>
                <c:pt idx="3497">
                  <c:v>-8.9712999999999994E-9</c:v>
                </c:pt>
                <c:pt idx="3498">
                  <c:v>-8.9649999999999995E-9</c:v>
                </c:pt>
                <c:pt idx="3499">
                  <c:v>-8.9588000000000001E-9</c:v>
                </c:pt>
                <c:pt idx="3500">
                  <c:v>-8.9525000000000003E-9</c:v>
                </c:pt>
                <c:pt idx="3501">
                  <c:v>-8.9462999999999992E-9</c:v>
                </c:pt>
                <c:pt idx="3502">
                  <c:v>-8.9399999999999993E-9</c:v>
                </c:pt>
                <c:pt idx="3503">
                  <c:v>-8.9337999999999999E-9</c:v>
                </c:pt>
                <c:pt idx="3504">
                  <c:v>-8.9275E-9</c:v>
                </c:pt>
                <c:pt idx="3505">
                  <c:v>-8.9213000000000006E-9</c:v>
                </c:pt>
                <c:pt idx="3506">
                  <c:v>-8.9150000000000008E-9</c:v>
                </c:pt>
                <c:pt idx="3507">
                  <c:v>-8.9087999999999997E-9</c:v>
                </c:pt>
                <c:pt idx="3508">
                  <c:v>-8.9024999999999998E-9</c:v>
                </c:pt>
                <c:pt idx="3509">
                  <c:v>-8.8963000000000004E-9</c:v>
                </c:pt>
                <c:pt idx="3510">
                  <c:v>-8.8900000000000005E-9</c:v>
                </c:pt>
                <c:pt idx="3511">
                  <c:v>-8.8837999999999995E-9</c:v>
                </c:pt>
                <c:pt idx="3512">
                  <c:v>-8.8774999999999996E-9</c:v>
                </c:pt>
                <c:pt idx="3513">
                  <c:v>-8.8713000000000002E-9</c:v>
                </c:pt>
                <c:pt idx="3514">
                  <c:v>-8.8650000000000003E-9</c:v>
                </c:pt>
                <c:pt idx="3515">
                  <c:v>-8.8587999999999992E-9</c:v>
                </c:pt>
                <c:pt idx="3516">
                  <c:v>-8.8524999999999994E-9</c:v>
                </c:pt>
                <c:pt idx="3517">
                  <c:v>-8.8462999999999999E-9</c:v>
                </c:pt>
                <c:pt idx="3518">
                  <c:v>-8.8400000000000001E-9</c:v>
                </c:pt>
                <c:pt idx="3519">
                  <c:v>-8.8338000000000007E-9</c:v>
                </c:pt>
                <c:pt idx="3520">
                  <c:v>-8.8275000000000008E-9</c:v>
                </c:pt>
                <c:pt idx="3521">
                  <c:v>-8.8212999999999997E-9</c:v>
                </c:pt>
                <c:pt idx="3522">
                  <c:v>-8.8149999999999999E-9</c:v>
                </c:pt>
                <c:pt idx="3523">
                  <c:v>-8.8088000000000004E-9</c:v>
                </c:pt>
                <c:pt idx="3524">
                  <c:v>-8.8025000000000006E-9</c:v>
                </c:pt>
                <c:pt idx="3525">
                  <c:v>-8.7962999999999995E-9</c:v>
                </c:pt>
                <c:pt idx="3526">
                  <c:v>-8.7899999999999996E-9</c:v>
                </c:pt>
                <c:pt idx="3527">
                  <c:v>-8.7838000000000002E-9</c:v>
                </c:pt>
                <c:pt idx="3528">
                  <c:v>-8.7775000000000003E-9</c:v>
                </c:pt>
                <c:pt idx="3529">
                  <c:v>-8.7712999999999993E-9</c:v>
                </c:pt>
                <c:pt idx="3530">
                  <c:v>-8.7649999999999994E-9</c:v>
                </c:pt>
                <c:pt idx="3531">
                  <c:v>-8.7588E-9</c:v>
                </c:pt>
                <c:pt idx="3532">
                  <c:v>-8.7525000000000001E-9</c:v>
                </c:pt>
                <c:pt idx="3533">
                  <c:v>-8.7463000000000007E-9</c:v>
                </c:pt>
                <c:pt idx="3534">
                  <c:v>-8.7399999999999992E-9</c:v>
                </c:pt>
                <c:pt idx="3535">
                  <c:v>-8.7337999999999998E-9</c:v>
                </c:pt>
                <c:pt idx="3536">
                  <c:v>-8.7274999999999999E-9</c:v>
                </c:pt>
                <c:pt idx="3537">
                  <c:v>-8.7213000000000005E-9</c:v>
                </c:pt>
                <c:pt idx="3538">
                  <c:v>-8.7150000000000006E-9</c:v>
                </c:pt>
                <c:pt idx="3539">
                  <c:v>-8.7087999999999995E-9</c:v>
                </c:pt>
                <c:pt idx="3540">
                  <c:v>-8.7024999999999997E-9</c:v>
                </c:pt>
                <c:pt idx="3541">
                  <c:v>-8.6963000000000003E-9</c:v>
                </c:pt>
                <c:pt idx="3542">
                  <c:v>-8.6900000000000004E-9</c:v>
                </c:pt>
                <c:pt idx="3543">
                  <c:v>-8.6837999999999993E-9</c:v>
                </c:pt>
                <c:pt idx="3544">
                  <c:v>-8.6774999999999995E-9</c:v>
                </c:pt>
                <c:pt idx="3545">
                  <c:v>-8.6713E-9</c:v>
                </c:pt>
                <c:pt idx="3546">
                  <c:v>-8.6650000000000002E-9</c:v>
                </c:pt>
                <c:pt idx="3547">
                  <c:v>-8.6588000000000007E-9</c:v>
                </c:pt>
                <c:pt idx="3548">
                  <c:v>-8.6524999999999992E-9</c:v>
                </c:pt>
                <c:pt idx="3549">
                  <c:v>-8.6462999999999998E-9</c:v>
                </c:pt>
                <c:pt idx="3550">
                  <c:v>-8.6399999999999999E-9</c:v>
                </c:pt>
                <c:pt idx="3551">
                  <c:v>-8.6338000000000005E-9</c:v>
                </c:pt>
                <c:pt idx="3552">
                  <c:v>-8.6275000000000007E-9</c:v>
                </c:pt>
                <c:pt idx="3553">
                  <c:v>-8.6212999999999996E-9</c:v>
                </c:pt>
                <c:pt idx="3554">
                  <c:v>-8.6149999999999997E-9</c:v>
                </c:pt>
                <c:pt idx="3555">
                  <c:v>-8.6088000000000003E-9</c:v>
                </c:pt>
                <c:pt idx="3556">
                  <c:v>-8.6025000000000004E-9</c:v>
                </c:pt>
                <c:pt idx="3557">
                  <c:v>-8.5962999999999994E-9</c:v>
                </c:pt>
                <c:pt idx="3558">
                  <c:v>-8.5899999999999995E-9</c:v>
                </c:pt>
                <c:pt idx="3559">
                  <c:v>-8.5838000000000001E-9</c:v>
                </c:pt>
                <c:pt idx="3560">
                  <c:v>-8.5775000000000002E-9</c:v>
                </c:pt>
                <c:pt idx="3561">
                  <c:v>-8.5713000000000008E-9</c:v>
                </c:pt>
                <c:pt idx="3562">
                  <c:v>-8.5649999999999993E-9</c:v>
                </c:pt>
                <c:pt idx="3563">
                  <c:v>-8.5587999999999999E-9</c:v>
                </c:pt>
                <c:pt idx="3564">
                  <c:v>-8.5525E-9</c:v>
                </c:pt>
                <c:pt idx="3565">
                  <c:v>-8.5463000000000006E-9</c:v>
                </c:pt>
                <c:pt idx="3566">
                  <c:v>-8.5400000000000007E-9</c:v>
                </c:pt>
                <c:pt idx="3567">
                  <c:v>-8.5337999999999996E-9</c:v>
                </c:pt>
                <c:pt idx="3568">
                  <c:v>-8.5274999999999998E-9</c:v>
                </c:pt>
                <c:pt idx="3569">
                  <c:v>-8.5213000000000003E-9</c:v>
                </c:pt>
                <c:pt idx="3570">
                  <c:v>-8.5150000000000005E-9</c:v>
                </c:pt>
                <c:pt idx="3571">
                  <c:v>-8.5087999999999994E-9</c:v>
                </c:pt>
                <c:pt idx="3572">
                  <c:v>-8.5024999999999995E-9</c:v>
                </c:pt>
                <c:pt idx="3573">
                  <c:v>-8.4963000000000001E-9</c:v>
                </c:pt>
                <c:pt idx="3574">
                  <c:v>-8.4900000000000003E-9</c:v>
                </c:pt>
                <c:pt idx="3575">
                  <c:v>-8.4837999999999992E-9</c:v>
                </c:pt>
                <c:pt idx="3576">
                  <c:v>-8.4774999999999993E-9</c:v>
                </c:pt>
                <c:pt idx="3577">
                  <c:v>-8.4712999999999999E-9</c:v>
                </c:pt>
                <c:pt idx="3578">
                  <c:v>-8.465E-9</c:v>
                </c:pt>
                <c:pt idx="3579">
                  <c:v>-8.4588000000000006E-9</c:v>
                </c:pt>
                <c:pt idx="3580">
                  <c:v>-8.4525000000000007E-9</c:v>
                </c:pt>
                <c:pt idx="3581">
                  <c:v>-8.4462999999999997E-9</c:v>
                </c:pt>
                <c:pt idx="3582">
                  <c:v>-8.4399999999999998E-9</c:v>
                </c:pt>
                <c:pt idx="3583">
                  <c:v>-8.4338000000000004E-9</c:v>
                </c:pt>
                <c:pt idx="3584">
                  <c:v>-8.4275000000000005E-9</c:v>
                </c:pt>
                <c:pt idx="3585">
                  <c:v>-8.4212999999999994E-9</c:v>
                </c:pt>
                <c:pt idx="3586">
                  <c:v>-8.4149999999999996E-9</c:v>
                </c:pt>
                <c:pt idx="3587">
                  <c:v>-8.4088000000000002E-9</c:v>
                </c:pt>
                <c:pt idx="3588">
                  <c:v>-8.4025000000000003E-9</c:v>
                </c:pt>
                <c:pt idx="3589">
                  <c:v>-8.3962999999999992E-9</c:v>
                </c:pt>
                <c:pt idx="3590">
                  <c:v>-8.3899999999999994E-9</c:v>
                </c:pt>
                <c:pt idx="3591">
                  <c:v>-8.3837999999999999E-9</c:v>
                </c:pt>
                <c:pt idx="3592">
                  <c:v>-8.3775000000000001E-9</c:v>
                </c:pt>
                <c:pt idx="3593">
                  <c:v>-8.3713000000000007E-9</c:v>
                </c:pt>
                <c:pt idx="3594">
                  <c:v>-8.3650000000000008E-9</c:v>
                </c:pt>
                <c:pt idx="3595">
                  <c:v>-8.3587999999999997E-9</c:v>
                </c:pt>
                <c:pt idx="3596">
                  <c:v>-8.3524999999999998E-9</c:v>
                </c:pt>
                <c:pt idx="3597">
                  <c:v>-8.3463000000000004E-9</c:v>
                </c:pt>
                <c:pt idx="3598">
                  <c:v>-8.3400000000000006E-9</c:v>
                </c:pt>
                <c:pt idx="3599">
                  <c:v>-8.3337999999999995E-9</c:v>
                </c:pt>
                <c:pt idx="3600">
                  <c:v>-8.3274999999999996E-9</c:v>
                </c:pt>
                <c:pt idx="3601">
                  <c:v>-8.3213000000000002E-9</c:v>
                </c:pt>
                <c:pt idx="3602">
                  <c:v>-8.3150000000000003E-9</c:v>
                </c:pt>
                <c:pt idx="3603">
                  <c:v>-8.3087999999999993E-9</c:v>
                </c:pt>
                <c:pt idx="3604">
                  <c:v>-8.3024999999999994E-9</c:v>
                </c:pt>
                <c:pt idx="3605">
                  <c:v>-8.2963E-9</c:v>
                </c:pt>
                <c:pt idx="3606">
                  <c:v>-8.2900000000000001E-9</c:v>
                </c:pt>
                <c:pt idx="3607">
                  <c:v>-8.2838000000000007E-9</c:v>
                </c:pt>
                <c:pt idx="3608">
                  <c:v>-8.2774999999999992E-9</c:v>
                </c:pt>
                <c:pt idx="3609">
                  <c:v>-8.2712999999999998E-9</c:v>
                </c:pt>
                <c:pt idx="3610">
                  <c:v>-8.2649999999999999E-9</c:v>
                </c:pt>
                <c:pt idx="3611">
                  <c:v>-8.2588000000000005E-9</c:v>
                </c:pt>
                <c:pt idx="3612">
                  <c:v>-8.2525000000000006E-9</c:v>
                </c:pt>
                <c:pt idx="3613">
                  <c:v>-8.2462999999999995E-9</c:v>
                </c:pt>
                <c:pt idx="3614">
                  <c:v>-8.2399999999999997E-9</c:v>
                </c:pt>
                <c:pt idx="3615">
                  <c:v>-8.2338000000000002E-9</c:v>
                </c:pt>
                <c:pt idx="3616">
                  <c:v>-8.2275000000000004E-9</c:v>
                </c:pt>
                <c:pt idx="3617">
                  <c:v>-8.2212999999999993E-9</c:v>
                </c:pt>
                <c:pt idx="3618">
                  <c:v>-8.2149999999999994E-9</c:v>
                </c:pt>
                <c:pt idx="3619">
                  <c:v>-8.2088E-9</c:v>
                </c:pt>
                <c:pt idx="3620">
                  <c:v>-8.2025000000000002E-9</c:v>
                </c:pt>
                <c:pt idx="3621">
                  <c:v>-8.1963000000000007E-9</c:v>
                </c:pt>
                <c:pt idx="3622">
                  <c:v>-8.1899999999999992E-9</c:v>
                </c:pt>
                <c:pt idx="3623">
                  <c:v>-8.1837999999999998E-9</c:v>
                </c:pt>
                <c:pt idx="3624">
                  <c:v>-8.1774999999999999E-9</c:v>
                </c:pt>
                <c:pt idx="3625">
                  <c:v>-8.1713000000000005E-9</c:v>
                </c:pt>
                <c:pt idx="3626">
                  <c:v>-8.1650000000000007E-9</c:v>
                </c:pt>
                <c:pt idx="3627">
                  <c:v>-8.1587999999999996E-9</c:v>
                </c:pt>
                <c:pt idx="3628">
                  <c:v>-8.1524999999999997E-9</c:v>
                </c:pt>
                <c:pt idx="3629">
                  <c:v>-8.1463000000000003E-9</c:v>
                </c:pt>
                <c:pt idx="3630">
                  <c:v>-8.1400000000000004E-9</c:v>
                </c:pt>
                <c:pt idx="3631">
                  <c:v>-8.1337999999999994E-9</c:v>
                </c:pt>
                <c:pt idx="3632">
                  <c:v>-8.1274999999999995E-9</c:v>
                </c:pt>
                <c:pt idx="3633">
                  <c:v>-8.1213000000000001E-9</c:v>
                </c:pt>
                <c:pt idx="3634">
                  <c:v>-8.1150000000000002E-9</c:v>
                </c:pt>
                <c:pt idx="3635">
                  <c:v>-8.1088000000000008E-9</c:v>
                </c:pt>
                <c:pt idx="3636">
                  <c:v>-8.1024999999999993E-9</c:v>
                </c:pt>
                <c:pt idx="3637">
                  <c:v>-8.0962999999999998E-9</c:v>
                </c:pt>
                <c:pt idx="3638">
                  <c:v>-8.09E-9</c:v>
                </c:pt>
                <c:pt idx="3639">
                  <c:v>-8.0838000000000006E-9</c:v>
                </c:pt>
                <c:pt idx="3640">
                  <c:v>-8.0775000000000007E-9</c:v>
                </c:pt>
                <c:pt idx="3641">
                  <c:v>-8.0712999999999996E-9</c:v>
                </c:pt>
                <c:pt idx="3642">
                  <c:v>-8.0649999999999998E-9</c:v>
                </c:pt>
                <c:pt idx="3643">
                  <c:v>-8.0588000000000003E-9</c:v>
                </c:pt>
                <c:pt idx="3644">
                  <c:v>-8.0525000000000005E-9</c:v>
                </c:pt>
                <c:pt idx="3645">
                  <c:v>-8.0462999999999994E-9</c:v>
                </c:pt>
                <c:pt idx="3646">
                  <c:v>-8.0399999999999995E-9</c:v>
                </c:pt>
                <c:pt idx="3647">
                  <c:v>-8.0338000000000001E-9</c:v>
                </c:pt>
                <c:pt idx="3648">
                  <c:v>-8.0275000000000002E-9</c:v>
                </c:pt>
                <c:pt idx="3649">
                  <c:v>-8.0212999999999992E-9</c:v>
                </c:pt>
                <c:pt idx="3650">
                  <c:v>-8.0149999999999993E-9</c:v>
                </c:pt>
                <c:pt idx="3651">
                  <c:v>-8.0087999999999999E-9</c:v>
                </c:pt>
                <c:pt idx="3652">
                  <c:v>-8.0025E-9</c:v>
                </c:pt>
                <c:pt idx="3653">
                  <c:v>-7.9963000000000006E-9</c:v>
                </c:pt>
                <c:pt idx="3654">
                  <c:v>-7.9900000000000007E-9</c:v>
                </c:pt>
                <c:pt idx="3655">
                  <c:v>-7.9837999999999997E-9</c:v>
                </c:pt>
                <c:pt idx="3656">
                  <c:v>-7.9774999999999998E-9</c:v>
                </c:pt>
                <c:pt idx="3657">
                  <c:v>-7.9713000000000004E-9</c:v>
                </c:pt>
                <c:pt idx="3658">
                  <c:v>-7.9650000000000005E-9</c:v>
                </c:pt>
                <c:pt idx="3659">
                  <c:v>-7.9587999999999994E-9</c:v>
                </c:pt>
                <c:pt idx="3660">
                  <c:v>-7.9524999999999996E-9</c:v>
                </c:pt>
                <c:pt idx="3661">
                  <c:v>-7.9463000000000002E-9</c:v>
                </c:pt>
                <c:pt idx="3662">
                  <c:v>-7.9400000000000003E-9</c:v>
                </c:pt>
                <c:pt idx="3663">
                  <c:v>-7.9337999999999992E-9</c:v>
                </c:pt>
                <c:pt idx="3664">
                  <c:v>-7.9274999999999994E-9</c:v>
                </c:pt>
                <c:pt idx="3665">
                  <c:v>-7.9212999999999999E-9</c:v>
                </c:pt>
                <c:pt idx="3666">
                  <c:v>-7.9150000000000001E-9</c:v>
                </c:pt>
                <c:pt idx="3667">
                  <c:v>-7.9088000000000006E-9</c:v>
                </c:pt>
                <c:pt idx="3668">
                  <c:v>-7.9025000000000008E-9</c:v>
                </c:pt>
                <c:pt idx="3669">
                  <c:v>-7.8962999999999997E-9</c:v>
                </c:pt>
                <c:pt idx="3670">
                  <c:v>-7.8899999999999998E-9</c:v>
                </c:pt>
                <c:pt idx="3671">
                  <c:v>-7.8838000000000004E-9</c:v>
                </c:pt>
                <c:pt idx="3672">
                  <c:v>-7.8775000000000006E-9</c:v>
                </c:pt>
                <c:pt idx="3673">
                  <c:v>-7.8712999999999995E-9</c:v>
                </c:pt>
                <c:pt idx="3674">
                  <c:v>-7.8649999999999996E-9</c:v>
                </c:pt>
                <c:pt idx="3675">
                  <c:v>-7.8588000000000002E-9</c:v>
                </c:pt>
                <c:pt idx="3676">
                  <c:v>-7.8525000000000003E-9</c:v>
                </c:pt>
                <c:pt idx="3677">
                  <c:v>-7.8462999999999993E-9</c:v>
                </c:pt>
                <c:pt idx="3678">
                  <c:v>-7.8399999999999994E-9</c:v>
                </c:pt>
                <c:pt idx="3679">
                  <c:v>-7.8338E-9</c:v>
                </c:pt>
                <c:pt idx="3680">
                  <c:v>-7.8275000000000001E-9</c:v>
                </c:pt>
                <c:pt idx="3681">
                  <c:v>-7.8213000000000007E-9</c:v>
                </c:pt>
                <c:pt idx="3682">
                  <c:v>-7.8150000000000008E-9</c:v>
                </c:pt>
                <c:pt idx="3683">
                  <c:v>-7.8087999999999998E-9</c:v>
                </c:pt>
                <c:pt idx="3684">
                  <c:v>-7.8024999999999999E-9</c:v>
                </c:pt>
                <c:pt idx="3685">
                  <c:v>-7.7963000000000005E-9</c:v>
                </c:pt>
                <c:pt idx="3686">
                  <c:v>-7.7900000000000006E-9</c:v>
                </c:pt>
                <c:pt idx="3687">
                  <c:v>-7.7837999999999995E-9</c:v>
                </c:pt>
                <c:pt idx="3688">
                  <c:v>-7.7774999999999997E-9</c:v>
                </c:pt>
                <c:pt idx="3689">
                  <c:v>-7.7713000000000002E-9</c:v>
                </c:pt>
                <c:pt idx="3690">
                  <c:v>-7.7650000000000004E-9</c:v>
                </c:pt>
                <c:pt idx="3691">
                  <c:v>-7.7587999999999993E-9</c:v>
                </c:pt>
                <c:pt idx="3692">
                  <c:v>-7.7524999999999994E-9</c:v>
                </c:pt>
                <c:pt idx="3693">
                  <c:v>-7.7463E-9</c:v>
                </c:pt>
                <c:pt idx="3694">
                  <c:v>-7.7400000000000002E-9</c:v>
                </c:pt>
                <c:pt idx="3695">
                  <c:v>-7.7338000000000007E-9</c:v>
                </c:pt>
                <c:pt idx="3696">
                  <c:v>-7.7274999999999992E-9</c:v>
                </c:pt>
                <c:pt idx="3697">
                  <c:v>-7.7212999999999998E-9</c:v>
                </c:pt>
                <c:pt idx="3698">
                  <c:v>-7.7149999999999999E-9</c:v>
                </c:pt>
                <c:pt idx="3699">
                  <c:v>-7.7088000000000005E-9</c:v>
                </c:pt>
                <c:pt idx="3700">
                  <c:v>-7.7025000000000006E-9</c:v>
                </c:pt>
                <c:pt idx="3701">
                  <c:v>-7.6962999999999996E-9</c:v>
                </c:pt>
                <c:pt idx="3702">
                  <c:v>-7.6899999999999997E-9</c:v>
                </c:pt>
                <c:pt idx="3703">
                  <c:v>-7.6838000000000003E-9</c:v>
                </c:pt>
                <c:pt idx="3704">
                  <c:v>-7.6775000000000004E-9</c:v>
                </c:pt>
                <c:pt idx="3705">
                  <c:v>-7.6712999999999993E-9</c:v>
                </c:pt>
                <c:pt idx="3706">
                  <c:v>-7.6649999999999995E-9</c:v>
                </c:pt>
                <c:pt idx="3707">
                  <c:v>-7.6588000000000001E-9</c:v>
                </c:pt>
                <c:pt idx="3708">
                  <c:v>-7.6525000000000002E-9</c:v>
                </c:pt>
                <c:pt idx="3709">
                  <c:v>-7.6463000000000008E-9</c:v>
                </c:pt>
                <c:pt idx="3710">
                  <c:v>-7.6399999999999993E-9</c:v>
                </c:pt>
                <c:pt idx="3711">
                  <c:v>-7.6337999999999998E-9</c:v>
                </c:pt>
                <c:pt idx="3712">
                  <c:v>-7.6275E-9</c:v>
                </c:pt>
                <c:pt idx="3713">
                  <c:v>-7.6213000000000006E-9</c:v>
                </c:pt>
                <c:pt idx="3714">
                  <c:v>-7.6150000000000007E-9</c:v>
                </c:pt>
                <c:pt idx="3715">
                  <c:v>-7.6087999999999996E-9</c:v>
                </c:pt>
                <c:pt idx="3716">
                  <c:v>-7.6024999999999998E-9</c:v>
                </c:pt>
                <c:pt idx="3717">
                  <c:v>-7.5963000000000003E-9</c:v>
                </c:pt>
                <c:pt idx="3718">
                  <c:v>-7.5900000000000005E-9</c:v>
                </c:pt>
                <c:pt idx="3719">
                  <c:v>-7.5837999999999994E-9</c:v>
                </c:pt>
                <c:pt idx="3720">
                  <c:v>-7.5774999999999995E-9</c:v>
                </c:pt>
                <c:pt idx="3721">
                  <c:v>-7.5713000000000001E-9</c:v>
                </c:pt>
                <c:pt idx="3722">
                  <c:v>-7.5650000000000002E-9</c:v>
                </c:pt>
                <c:pt idx="3723">
                  <c:v>-7.5588000000000008E-9</c:v>
                </c:pt>
                <c:pt idx="3724">
                  <c:v>-7.5524999999999993E-9</c:v>
                </c:pt>
                <c:pt idx="3725">
                  <c:v>-7.5462999999999999E-9</c:v>
                </c:pt>
                <c:pt idx="3726">
                  <c:v>-7.54E-9</c:v>
                </c:pt>
                <c:pt idx="3727">
                  <c:v>-7.5338000000000006E-9</c:v>
                </c:pt>
                <c:pt idx="3728">
                  <c:v>-7.5275000000000007E-9</c:v>
                </c:pt>
                <c:pt idx="3729">
                  <c:v>-7.5212999999999997E-9</c:v>
                </c:pt>
                <c:pt idx="3730">
                  <c:v>-7.5149999999999998E-9</c:v>
                </c:pt>
                <c:pt idx="3731">
                  <c:v>-7.5088000000000004E-9</c:v>
                </c:pt>
                <c:pt idx="3732">
                  <c:v>-7.5025000000000005E-9</c:v>
                </c:pt>
                <c:pt idx="3733">
                  <c:v>-7.4962999999999994E-9</c:v>
                </c:pt>
                <c:pt idx="3734">
                  <c:v>-7.4899999999999996E-9</c:v>
                </c:pt>
                <c:pt idx="3735">
                  <c:v>-7.4838000000000002E-9</c:v>
                </c:pt>
                <c:pt idx="3736">
                  <c:v>-7.4775000000000003E-9</c:v>
                </c:pt>
                <c:pt idx="3737">
                  <c:v>-7.4712999999999992E-9</c:v>
                </c:pt>
                <c:pt idx="3738">
                  <c:v>-7.4649999999999993E-9</c:v>
                </c:pt>
                <c:pt idx="3739">
                  <c:v>-7.4587999999999999E-9</c:v>
                </c:pt>
                <c:pt idx="3740">
                  <c:v>-7.4525000000000001E-9</c:v>
                </c:pt>
                <c:pt idx="3741">
                  <c:v>-7.4462999999999998E-9</c:v>
                </c:pt>
                <c:pt idx="3742">
                  <c:v>-7.44E-9</c:v>
                </c:pt>
                <c:pt idx="3743">
                  <c:v>-7.4337999999999997E-9</c:v>
                </c:pt>
                <c:pt idx="3744">
                  <c:v>-7.4274999999999998E-9</c:v>
                </c:pt>
                <c:pt idx="3745">
                  <c:v>-7.4212999999999996E-9</c:v>
                </c:pt>
                <c:pt idx="3746">
                  <c:v>-7.4149999999999997E-9</c:v>
                </c:pt>
                <c:pt idx="3747">
                  <c:v>-7.4088000000000003E-9</c:v>
                </c:pt>
                <c:pt idx="3748">
                  <c:v>-7.4024999999999996E-9</c:v>
                </c:pt>
                <c:pt idx="3749">
                  <c:v>-7.3963000000000002E-9</c:v>
                </c:pt>
                <c:pt idx="3750">
                  <c:v>-7.3900000000000003E-9</c:v>
                </c:pt>
                <c:pt idx="3751">
                  <c:v>-7.3838000000000001E-9</c:v>
                </c:pt>
                <c:pt idx="3752">
                  <c:v>-7.3775000000000002E-9</c:v>
                </c:pt>
                <c:pt idx="3753">
                  <c:v>-7.3713E-9</c:v>
                </c:pt>
                <c:pt idx="3754">
                  <c:v>-7.3650000000000001E-9</c:v>
                </c:pt>
                <c:pt idx="3755">
                  <c:v>-7.3587999999999999E-9</c:v>
                </c:pt>
                <c:pt idx="3756">
                  <c:v>-7.3525E-9</c:v>
                </c:pt>
                <c:pt idx="3757">
                  <c:v>-7.3462999999999997E-9</c:v>
                </c:pt>
                <c:pt idx="3758">
                  <c:v>-7.3399999999999999E-9</c:v>
                </c:pt>
                <c:pt idx="3759">
                  <c:v>-7.3337999999999996E-9</c:v>
                </c:pt>
                <c:pt idx="3760">
                  <c:v>-7.3274999999999998E-9</c:v>
                </c:pt>
                <c:pt idx="3761">
                  <c:v>-7.3213000000000004E-9</c:v>
                </c:pt>
                <c:pt idx="3762">
                  <c:v>-7.3149999999999997E-9</c:v>
                </c:pt>
                <c:pt idx="3763">
                  <c:v>-7.3088000000000002E-9</c:v>
                </c:pt>
                <c:pt idx="3764">
                  <c:v>-7.3025000000000004E-9</c:v>
                </c:pt>
                <c:pt idx="3765">
                  <c:v>-7.2963000000000001E-9</c:v>
                </c:pt>
                <c:pt idx="3766">
                  <c:v>-7.2900000000000003E-9</c:v>
                </c:pt>
                <c:pt idx="3767">
                  <c:v>-7.2838E-9</c:v>
                </c:pt>
                <c:pt idx="3768">
                  <c:v>-7.2775000000000001E-9</c:v>
                </c:pt>
                <c:pt idx="3769">
                  <c:v>-7.2712999999999999E-9</c:v>
                </c:pt>
                <c:pt idx="3770">
                  <c:v>-7.265E-9</c:v>
                </c:pt>
                <c:pt idx="3771">
                  <c:v>-7.2587999999999998E-9</c:v>
                </c:pt>
                <c:pt idx="3772">
                  <c:v>-7.2524999999999999E-9</c:v>
                </c:pt>
                <c:pt idx="3773">
                  <c:v>-7.2462999999999997E-9</c:v>
                </c:pt>
                <c:pt idx="3774">
                  <c:v>-7.2399999999999998E-9</c:v>
                </c:pt>
                <c:pt idx="3775">
                  <c:v>-7.2338000000000004E-9</c:v>
                </c:pt>
                <c:pt idx="3776">
                  <c:v>-7.2274999999999997E-9</c:v>
                </c:pt>
                <c:pt idx="3777">
                  <c:v>-7.2213000000000003E-9</c:v>
                </c:pt>
                <c:pt idx="3778">
                  <c:v>-7.2149999999999996E-9</c:v>
                </c:pt>
                <c:pt idx="3779">
                  <c:v>-7.2088000000000002E-9</c:v>
                </c:pt>
                <c:pt idx="3780">
                  <c:v>-7.2025000000000003E-9</c:v>
                </c:pt>
                <c:pt idx="3781">
                  <c:v>-7.1963000000000001E-9</c:v>
                </c:pt>
                <c:pt idx="3782">
                  <c:v>-7.1900000000000002E-9</c:v>
                </c:pt>
                <c:pt idx="3783">
                  <c:v>-7.1837999999999999E-9</c:v>
                </c:pt>
                <c:pt idx="3784">
                  <c:v>-7.1775000000000001E-9</c:v>
                </c:pt>
                <c:pt idx="3785">
                  <c:v>-7.1712999999999998E-9</c:v>
                </c:pt>
                <c:pt idx="3786">
                  <c:v>-7.165E-9</c:v>
                </c:pt>
                <c:pt idx="3787">
                  <c:v>-7.1587999999999997E-9</c:v>
                </c:pt>
                <c:pt idx="3788">
                  <c:v>-7.1524999999999999E-9</c:v>
                </c:pt>
                <c:pt idx="3789">
                  <c:v>-7.1462999999999996E-9</c:v>
                </c:pt>
                <c:pt idx="3790">
                  <c:v>-7.1399999999999997E-9</c:v>
                </c:pt>
                <c:pt idx="3791">
                  <c:v>-7.1338000000000003E-9</c:v>
                </c:pt>
                <c:pt idx="3792">
                  <c:v>-7.1274999999999996E-9</c:v>
                </c:pt>
                <c:pt idx="3793">
                  <c:v>-7.1213000000000002E-9</c:v>
                </c:pt>
                <c:pt idx="3794">
                  <c:v>-7.1150000000000003E-9</c:v>
                </c:pt>
                <c:pt idx="3795">
                  <c:v>-7.1088000000000001E-9</c:v>
                </c:pt>
                <c:pt idx="3796">
                  <c:v>-7.1025000000000002E-9</c:v>
                </c:pt>
                <c:pt idx="3797">
                  <c:v>-7.0963E-9</c:v>
                </c:pt>
                <c:pt idx="3798">
                  <c:v>-7.0900000000000001E-9</c:v>
                </c:pt>
                <c:pt idx="3799">
                  <c:v>-7.0837999999999999E-9</c:v>
                </c:pt>
                <c:pt idx="3800">
                  <c:v>-7.0775E-9</c:v>
                </c:pt>
                <c:pt idx="3801">
                  <c:v>-7.0712999999999998E-9</c:v>
                </c:pt>
                <c:pt idx="3802">
                  <c:v>-7.0649999999999999E-9</c:v>
                </c:pt>
                <c:pt idx="3803">
                  <c:v>-7.0587999999999997E-9</c:v>
                </c:pt>
                <c:pt idx="3804">
                  <c:v>-7.0524999999999998E-9</c:v>
                </c:pt>
                <c:pt idx="3805">
                  <c:v>-7.0463000000000004E-9</c:v>
                </c:pt>
                <c:pt idx="3806">
                  <c:v>-7.0399999999999997E-9</c:v>
                </c:pt>
                <c:pt idx="3807">
                  <c:v>-7.0338000000000003E-9</c:v>
                </c:pt>
                <c:pt idx="3808">
                  <c:v>-7.0275000000000004E-9</c:v>
                </c:pt>
                <c:pt idx="3809">
                  <c:v>-7.0213000000000001E-9</c:v>
                </c:pt>
                <c:pt idx="3810">
                  <c:v>-7.0150000000000003E-9</c:v>
                </c:pt>
                <c:pt idx="3811">
                  <c:v>-7.0088E-9</c:v>
                </c:pt>
                <c:pt idx="3812">
                  <c:v>-7.0025000000000002E-9</c:v>
                </c:pt>
                <c:pt idx="3813">
                  <c:v>-6.9962999999999999E-9</c:v>
                </c:pt>
                <c:pt idx="3814">
                  <c:v>-6.9900000000000001E-9</c:v>
                </c:pt>
                <c:pt idx="3815">
                  <c:v>-6.9837999999999998E-9</c:v>
                </c:pt>
                <c:pt idx="3816">
                  <c:v>-6.9774999999999999E-9</c:v>
                </c:pt>
                <c:pt idx="3817">
                  <c:v>-6.9712999999999997E-9</c:v>
                </c:pt>
                <c:pt idx="3818">
                  <c:v>-6.9649999999999998E-9</c:v>
                </c:pt>
                <c:pt idx="3819">
                  <c:v>-6.9588000000000004E-9</c:v>
                </c:pt>
                <c:pt idx="3820">
                  <c:v>-6.9524999999999997E-9</c:v>
                </c:pt>
                <c:pt idx="3821">
                  <c:v>-6.9463000000000003E-9</c:v>
                </c:pt>
                <c:pt idx="3822">
                  <c:v>-6.9399999999999996E-9</c:v>
                </c:pt>
                <c:pt idx="3823">
                  <c:v>-6.9338000000000002E-9</c:v>
                </c:pt>
                <c:pt idx="3824">
                  <c:v>-6.9275000000000003E-9</c:v>
                </c:pt>
                <c:pt idx="3825">
                  <c:v>-6.9213000000000001E-9</c:v>
                </c:pt>
                <c:pt idx="3826">
                  <c:v>-6.9150000000000002E-9</c:v>
                </c:pt>
                <c:pt idx="3827">
                  <c:v>-6.9088E-9</c:v>
                </c:pt>
                <c:pt idx="3828">
                  <c:v>-6.9025000000000001E-9</c:v>
                </c:pt>
                <c:pt idx="3829">
                  <c:v>-6.8962999999999999E-9</c:v>
                </c:pt>
                <c:pt idx="3830">
                  <c:v>-6.89E-9</c:v>
                </c:pt>
                <c:pt idx="3831">
                  <c:v>-6.8837999999999997E-9</c:v>
                </c:pt>
                <c:pt idx="3832">
                  <c:v>-6.8774999999999999E-9</c:v>
                </c:pt>
                <c:pt idx="3833">
                  <c:v>-6.8712999999999996E-9</c:v>
                </c:pt>
                <c:pt idx="3834">
                  <c:v>-6.8649999999999998E-9</c:v>
                </c:pt>
                <c:pt idx="3835">
                  <c:v>-6.8588000000000003E-9</c:v>
                </c:pt>
                <c:pt idx="3836">
                  <c:v>-6.8524999999999997E-9</c:v>
                </c:pt>
                <c:pt idx="3837">
                  <c:v>-6.8463000000000002E-9</c:v>
                </c:pt>
                <c:pt idx="3838">
                  <c:v>-6.8400000000000004E-9</c:v>
                </c:pt>
                <c:pt idx="3839">
                  <c:v>-6.8338000000000001E-9</c:v>
                </c:pt>
                <c:pt idx="3840">
                  <c:v>-6.8275000000000003E-9</c:v>
                </c:pt>
                <c:pt idx="3841">
                  <c:v>-6.8213E-9</c:v>
                </c:pt>
                <c:pt idx="3842">
                  <c:v>-6.8150000000000001E-9</c:v>
                </c:pt>
                <c:pt idx="3843">
                  <c:v>-6.8087999999999999E-9</c:v>
                </c:pt>
                <c:pt idx="3844">
                  <c:v>-6.8025E-9</c:v>
                </c:pt>
                <c:pt idx="3845">
                  <c:v>-6.7962999999999998E-9</c:v>
                </c:pt>
                <c:pt idx="3846">
                  <c:v>-6.7899999999999999E-9</c:v>
                </c:pt>
                <c:pt idx="3847">
                  <c:v>-6.7837999999999997E-9</c:v>
                </c:pt>
                <c:pt idx="3848">
                  <c:v>-6.7774999999999998E-9</c:v>
                </c:pt>
                <c:pt idx="3849">
                  <c:v>-6.7713000000000004E-9</c:v>
                </c:pt>
                <c:pt idx="3850">
                  <c:v>-6.7649999999999997E-9</c:v>
                </c:pt>
                <c:pt idx="3851">
                  <c:v>-6.7588000000000003E-9</c:v>
                </c:pt>
                <c:pt idx="3852">
                  <c:v>-6.7525000000000004E-9</c:v>
                </c:pt>
                <c:pt idx="3853">
                  <c:v>-6.7463000000000002E-9</c:v>
                </c:pt>
                <c:pt idx="3854">
                  <c:v>-6.7400000000000003E-9</c:v>
                </c:pt>
                <c:pt idx="3855">
                  <c:v>-6.7338000000000001E-9</c:v>
                </c:pt>
                <c:pt idx="3856">
                  <c:v>-6.7275000000000002E-9</c:v>
                </c:pt>
                <c:pt idx="3857">
                  <c:v>-6.7212999999999999E-9</c:v>
                </c:pt>
                <c:pt idx="3858">
                  <c:v>-6.7150000000000001E-9</c:v>
                </c:pt>
                <c:pt idx="3859">
                  <c:v>-6.7087999999999998E-9</c:v>
                </c:pt>
                <c:pt idx="3860">
                  <c:v>-6.7025E-9</c:v>
                </c:pt>
                <c:pt idx="3861">
                  <c:v>-6.6962999999999997E-9</c:v>
                </c:pt>
                <c:pt idx="3862">
                  <c:v>-6.6899999999999999E-9</c:v>
                </c:pt>
                <c:pt idx="3863">
                  <c:v>-6.6837999999999996E-9</c:v>
                </c:pt>
                <c:pt idx="3864">
                  <c:v>-6.6774999999999997E-9</c:v>
                </c:pt>
                <c:pt idx="3865">
                  <c:v>-6.6713000000000003E-9</c:v>
                </c:pt>
                <c:pt idx="3866">
                  <c:v>-6.6649999999999996E-9</c:v>
                </c:pt>
                <c:pt idx="3867">
                  <c:v>-6.6588000000000002E-9</c:v>
                </c:pt>
                <c:pt idx="3868">
                  <c:v>-6.6525000000000003E-9</c:v>
                </c:pt>
                <c:pt idx="3869">
                  <c:v>-6.6463000000000001E-9</c:v>
                </c:pt>
                <c:pt idx="3870">
                  <c:v>-6.6400000000000002E-9</c:v>
                </c:pt>
                <c:pt idx="3871">
                  <c:v>-6.6338E-9</c:v>
                </c:pt>
                <c:pt idx="3872">
                  <c:v>-6.6275000000000001E-9</c:v>
                </c:pt>
                <c:pt idx="3873">
                  <c:v>-6.6212999999999999E-9</c:v>
                </c:pt>
                <c:pt idx="3874">
                  <c:v>-6.615E-9</c:v>
                </c:pt>
                <c:pt idx="3875">
                  <c:v>-6.6087999999999998E-9</c:v>
                </c:pt>
                <c:pt idx="3876">
                  <c:v>-6.6024999999999999E-9</c:v>
                </c:pt>
                <c:pt idx="3877">
                  <c:v>-6.5962999999999996E-9</c:v>
                </c:pt>
                <c:pt idx="3878">
                  <c:v>-6.5899999999999998E-9</c:v>
                </c:pt>
                <c:pt idx="3879">
                  <c:v>-6.5838000000000004E-9</c:v>
                </c:pt>
                <c:pt idx="3880">
                  <c:v>-6.5774999999999997E-9</c:v>
                </c:pt>
                <c:pt idx="3881">
                  <c:v>-6.5713000000000003E-9</c:v>
                </c:pt>
                <c:pt idx="3882">
                  <c:v>-6.5650000000000004E-9</c:v>
                </c:pt>
                <c:pt idx="3883">
                  <c:v>-6.5588000000000001E-9</c:v>
                </c:pt>
                <c:pt idx="3884">
                  <c:v>-6.5525000000000003E-9</c:v>
                </c:pt>
                <c:pt idx="3885">
                  <c:v>-6.5463E-9</c:v>
                </c:pt>
                <c:pt idx="3886">
                  <c:v>-6.5400000000000002E-9</c:v>
                </c:pt>
                <c:pt idx="3887">
                  <c:v>-6.5337999999999999E-9</c:v>
                </c:pt>
                <c:pt idx="3888">
                  <c:v>-6.5275000000000001E-9</c:v>
                </c:pt>
                <c:pt idx="3889">
                  <c:v>-6.5212999999999998E-9</c:v>
                </c:pt>
                <c:pt idx="3890">
                  <c:v>-6.5149999999999999E-9</c:v>
                </c:pt>
                <c:pt idx="3891">
                  <c:v>-6.5087999999999997E-9</c:v>
                </c:pt>
                <c:pt idx="3892">
                  <c:v>-6.5024999999999998E-9</c:v>
                </c:pt>
                <c:pt idx="3893">
                  <c:v>-6.4963000000000004E-9</c:v>
                </c:pt>
                <c:pt idx="3894">
                  <c:v>-6.4899999999999997E-9</c:v>
                </c:pt>
                <c:pt idx="3895">
                  <c:v>-6.4838000000000003E-9</c:v>
                </c:pt>
                <c:pt idx="3896">
                  <c:v>-6.4774999999999996E-9</c:v>
                </c:pt>
                <c:pt idx="3897">
                  <c:v>-6.4713000000000002E-9</c:v>
                </c:pt>
                <c:pt idx="3898">
                  <c:v>-6.4650000000000003E-9</c:v>
                </c:pt>
                <c:pt idx="3899">
                  <c:v>-6.4588000000000001E-9</c:v>
                </c:pt>
                <c:pt idx="3900">
                  <c:v>-6.4525000000000002E-9</c:v>
                </c:pt>
                <c:pt idx="3901">
                  <c:v>-6.4463E-9</c:v>
                </c:pt>
                <c:pt idx="3902">
                  <c:v>-6.4400000000000001E-9</c:v>
                </c:pt>
                <c:pt idx="3903">
                  <c:v>-6.4337999999999998E-9</c:v>
                </c:pt>
                <c:pt idx="3904">
                  <c:v>-6.4275E-9</c:v>
                </c:pt>
                <c:pt idx="3905">
                  <c:v>-6.4212999999999997E-9</c:v>
                </c:pt>
                <c:pt idx="3906">
                  <c:v>-6.4149999999999999E-9</c:v>
                </c:pt>
                <c:pt idx="3907">
                  <c:v>-6.4087999999999996E-9</c:v>
                </c:pt>
                <c:pt idx="3908">
                  <c:v>-6.4024999999999998E-9</c:v>
                </c:pt>
                <c:pt idx="3909">
                  <c:v>-6.3963000000000003E-9</c:v>
                </c:pt>
                <c:pt idx="3910">
                  <c:v>-6.3899999999999996E-9</c:v>
                </c:pt>
                <c:pt idx="3911">
                  <c:v>-6.3838000000000002E-9</c:v>
                </c:pt>
                <c:pt idx="3912">
                  <c:v>-6.3775000000000004E-9</c:v>
                </c:pt>
                <c:pt idx="3913">
                  <c:v>-6.3713000000000001E-9</c:v>
                </c:pt>
                <c:pt idx="3914">
                  <c:v>-6.3650000000000003E-9</c:v>
                </c:pt>
                <c:pt idx="3915">
                  <c:v>-6.3588E-9</c:v>
                </c:pt>
                <c:pt idx="3916">
                  <c:v>-6.3525000000000001E-9</c:v>
                </c:pt>
                <c:pt idx="3917">
                  <c:v>-6.3462999999999999E-9</c:v>
                </c:pt>
                <c:pt idx="3918">
                  <c:v>-6.34E-9</c:v>
                </c:pt>
                <c:pt idx="3919">
                  <c:v>-6.3337999999999998E-9</c:v>
                </c:pt>
                <c:pt idx="3920">
                  <c:v>-6.3274999999999999E-9</c:v>
                </c:pt>
                <c:pt idx="3921">
                  <c:v>-6.3212999999999997E-9</c:v>
                </c:pt>
                <c:pt idx="3922">
                  <c:v>-6.3149999999999998E-9</c:v>
                </c:pt>
                <c:pt idx="3923">
                  <c:v>-6.3088000000000004E-9</c:v>
                </c:pt>
                <c:pt idx="3924">
                  <c:v>-6.3024999999999997E-9</c:v>
                </c:pt>
                <c:pt idx="3925">
                  <c:v>-6.2963000000000003E-9</c:v>
                </c:pt>
                <c:pt idx="3926">
                  <c:v>-6.2900000000000004E-9</c:v>
                </c:pt>
                <c:pt idx="3927">
                  <c:v>-6.2838000000000002E-9</c:v>
                </c:pt>
                <c:pt idx="3928">
                  <c:v>-6.2775000000000003E-9</c:v>
                </c:pt>
                <c:pt idx="3929">
                  <c:v>-6.2713E-9</c:v>
                </c:pt>
                <c:pt idx="3930">
                  <c:v>-6.2650000000000002E-9</c:v>
                </c:pt>
                <c:pt idx="3931">
                  <c:v>-6.2587999999999999E-9</c:v>
                </c:pt>
                <c:pt idx="3932">
                  <c:v>-6.2525000000000001E-9</c:v>
                </c:pt>
                <c:pt idx="3933">
                  <c:v>-6.2462999999999998E-9</c:v>
                </c:pt>
                <c:pt idx="3934">
                  <c:v>-6.24E-9</c:v>
                </c:pt>
                <c:pt idx="3935">
                  <c:v>-6.2337999999999997E-9</c:v>
                </c:pt>
                <c:pt idx="3936">
                  <c:v>-6.2274999999999998E-9</c:v>
                </c:pt>
                <c:pt idx="3937">
                  <c:v>-6.2212999999999996E-9</c:v>
                </c:pt>
                <c:pt idx="3938">
                  <c:v>-6.2149999999999997E-9</c:v>
                </c:pt>
                <c:pt idx="3939">
                  <c:v>-6.2088000000000003E-9</c:v>
                </c:pt>
                <c:pt idx="3940">
                  <c:v>-6.2024999999999996E-9</c:v>
                </c:pt>
                <c:pt idx="3941">
                  <c:v>-6.1963000000000002E-9</c:v>
                </c:pt>
                <c:pt idx="3942">
                  <c:v>-6.1900000000000003E-9</c:v>
                </c:pt>
                <c:pt idx="3943">
                  <c:v>-6.1838000000000001E-9</c:v>
                </c:pt>
                <c:pt idx="3944">
                  <c:v>-6.1775000000000002E-9</c:v>
                </c:pt>
                <c:pt idx="3945">
                  <c:v>-6.1713E-9</c:v>
                </c:pt>
                <c:pt idx="3946">
                  <c:v>-6.1650000000000001E-9</c:v>
                </c:pt>
                <c:pt idx="3947">
                  <c:v>-6.1587999999999999E-9</c:v>
                </c:pt>
                <c:pt idx="3948">
                  <c:v>-6.1525E-9</c:v>
                </c:pt>
                <c:pt idx="3949">
                  <c:v>-6.1462999999999998E-9</c:v>
                </c:pt>
                <c:pt idx="3950">
                  <c:v>-6.1399999999999999E-9</c:v>
                </c:pt>
                <c:pt idx="3951">
                  <c:v>-6.1337999999999996E-9</c:v>
                </c:pt>
                <c:pt idx="3952">
                  <c:v>-6.1274999999999998E-9</c:v>
                </c:pt>
                <c:pt idx="3953">
                  <c:v>-6.1213000000000004E-9</c:v>
                </c:pt>
                <c:pt idx="3954">
                  <c:v>-6.1149999999999997E-9</c:v>
                </c:pt>
                <c:pt idx="3955">
                  <c:v>-6.1088000000000002E-9</c:v>
                </c:pt>
                <c:pt idx="3956">
                  <c:v>-6.1025000000000004E-9</c:v>
                </c:pt>
                <c:pt idx="3957">
                  <c:v>-6.0963000000000001E-9</c:v>
                </c:pt>
                <c:pt idx="3958">
                  <c:v>-6.0900000000000003E-9</c:v>
                </c:pt>
                <c:pt idx="3959">
                  <c:v>-6.0838E-9</c:v>
                </c:pt>
                <c:pt idx="3960">
                  <c:v>-6.0775000000000002E-9</c:v>
                </c:pt>
                <c:pt idx="3961">
                  <c:v>-6.0712999999999999E-9</c:v>
                </c:pt>
                <c:pt idx="3962">
                  <c:v>-6.065E-9</c:v>
                </c:pt>
                <c:pt idx="3963">
                  <c:v>-6.0587999999999998E-9</c:v>
                </c:pt>
                <c:pt idx="3964">
                  <c:v>-6.0524999999999999E-9</c:v>
                </c:pt>
                <c:pt idx="3965">
                  <c:v>-6.0462999999999997E-9</c:v>
                </c:pt>
                <c:pt idx="3966">
                  <c:v>-6.0399999999999998E-9</c:v>
                </c:pt>
                <c:pt idx="3967">
                  <c:v>-6.0338000000000004E-9</c:v>
                </c:pt>
                <c:pt idx="3968">
                  <c:v>-6.0274999999999997E-9</c:v>
                </c:pt>
                <c:pt idx="3969">
                  <c:v>-6.0213000000000003E-9</c:v>
                </c:pt>
                <c:pt idx="3970">
                  <c:v>-6.0149999999999996E-9</c:v>
                </c:pt>
                <c:pt idx="3971">
                  <c:v>-6.0088000000000002E-9</c:v>
                </c:pt>
                <c:pt idx="3972">
                  <c:v>-6.0025000000000003E-9</c:v>
                </c:pt>
                <c:pt idx="3973">
                  <c:v>-5.9963000000000001E-9</c:v>
                </c:pt>
                <c:pt idx="3974">
                  <c:v>-5.9900000000000002E-9</c:v>
                </c:pt>
                <c:pt idx="3975">
                  <c:v>-5.9838E-9</c:v>
                </c:pt>
                <c:pt idx="3976">
                  <c:v>-5.9775000000000001E-9</c:v>
                </c:pt>
                <c:pt idx="3977">
                  <c:v>-5.9712999999999998E-9</c:v>
                </c:pt>
                <c:pt idx="3978">
                  <c:v>-5.965E-9</c:v>
                </c:pt>
                <c:pt idx="3979">
                  <c:v>-5.9587999999999997E-9</c:v>
                </c:pt>
                <c:pt idx="3980">
                  <c:v>-5.9524999999999999E-9</c:v>
                </c:pt>
                <c:pt idx="3981">
                  <c:v>-5.9462999999999996E-9</c:v>
                </c:pt>
                <c:pt idx="3982">
                  <c:v>-5.9399999999999998E-9</c:v>
                </c:pt>
                <c:pt idx="3983">
                  <c:v>-5.9338000000000003E-9</c:v>
                </c:pt>
                <c:pt idx="3984">
                  <c:v>-5.9274999999999996E-9</c:v>
                </c:pt>
                <c:pt idx="3985">
                  <c:v>-5.9213000000000002E-9</c:v>
                </c:pt>
                <c:pt idx="3986">
                  <c:v>-5.9150000000000004E-9</c:v>
                </c:pt>
                <c:pt idx="3987">
                  <c:v>-5.9088000000000001E-9</c:v>
                </c:pt>
                <c:pt idx="3988">
                  <c:v>-5.9025000000000002E-9</c:v>
                </c:pt>
                <c:pt idx="3989">
                  <c:v>-5.8963E-9</c:v>
                </c:pt>
                <c:pt idx="3990">
                  <c:v>-5.8900000000000001E-9</c:v>
                </c:pt>
                <c:pt idx="3991">
                  <c:v>-5.8837999999999999E-9</c:v>
                </c:pt>
                <c:pt idx="3992">
                  <c:v>-5.8775E-9</c:v>
                </c:pt>
                <c:pt idx="3993">
                  <c:v>-5.8712999999999998E-9</c:v>
                </c:pt>
                <c:pt idx="3994">
                  <c:v>-5.8649999999999999E-9</c:v>
                </c:pt>
                <c:pt idx="3995">
                  <c:v>-5.8587999999999997E-9</c:v>
                </c:pt>
                <c:pt idx="3996">
                  <c:v>-5.8524999999999998E-9</c:v>
                </c:pt>
                <c:pt idx="3997">
                  <c:v>-5.8463000000000004E-9</c:v>
                </c:pt>
                <c:pt idx="3998">
                  <c:v>-5.8399999999999997E-9</c:v>
                </c:pt>
                <c:pt idx="3999">
                  <c:v>-5.8338000000000003E-9</c:v>
                </c:pt>
                <c:pt idx="4000">
                  <c:v>-5.8275000000000004E-9</c:v>
                </c:pt>
                <c:pt idx="4001">
                  <c:v>-5.8213000000000002E-9</c:v>
                </c:pt>
                <c:pt idx="4002">
                  <c:v>-5.8150000000000003E-9</c:v>
                </c:pt>
                <c:pt idx="4003">
                  <c:v>-5.8088E-9</c:v>
                </c:pt>
                <c:pt idx="4004">
                  <c:v>-5.8025000000000002E-9</c:v>
                </c:pt>
                <c:pt idx="4005">
                  <c:v>-5.7962999999999999E-9</c:v>
                </c:pt>
                <c:pt idx="4006">
                  <c:v>-5.7900000000000001E-9</c:v>
                </c:pt>
                <c:pt idx="4007">
                  <c:v>-5.7837999999999998E-9</c:v>
                </c:pt>
                <c:pt idx="4008">
                  <c:v>-5.7775E-9</c:v>
                </c:pt>
                <c:pt idx="4009">
                  <c:v>-5.7712999999999997E-9</c:v>
                </c:pt>
                <c:pt idx="4010">
                  <c:v>-5.7649999999999998E-9</c:v>
                </c:pt>
                <c:pt idx="4011">
                  <c:v>-5.7587999999999996E-9</c:v>
                </c:pt>
                <c:pt idx="4012">
                  <c:v>-5.7524999999999997E-9</c:v>
                </c:pt>
                <c:pt idx="4013">
                  <c:v>-5.7463000000000003E-9</c:v>
                </c:pt>
                <c:pt idx="4014">
                  <c:v>-5.7399999999999996E-9</c:v>
                </c:pt>
                <c:pt idx="4015">
                  <c:v>-5.7338000000000002E-9</c:v>
                </c:pt>
                <c:pt idx="4016">
                  <c:v>-5.7275000000000003E-9</c:v>
                </c:pt>
                <c:pt idx="4017">
                  <c:v>-5.7213000000000001E-9</c:v>
                </c:pt>
                <c:pt idx="4018">
                  <c:v>-5.7150000000000002E-9</c:v>
                </c:pt>
                <c:pt idx="4019">
                  <c:v>-5.7088E-9</c:v>
                </c:pt>
                <c:pt idx="4020">
                  <c:v>-5.7025000000000001E-9</c:v>
                </c:pt>
                <c:pt idx="4021">
                  <c:v>-5.6962999999999999E-9</c:v>
                </c:pt>
                <c:pt idx="4022">
                  <c:v>-5.69E-9</c:v>
                </c:pt>
                <c:pt idx="4023">
                  <c:v>-5.6837999999999997E-9</c:v>
                </c:pt>
                <c:pt idx="4024">
                  <c:v>-5.6774999999999999E-9</c:v>
                </c:pt>
                <c:pt idx="4025">
                  <c:v>-5.6712999999999996E-9</c:v>
                </c:pt>
                <c:pt idx="4026">
                  <c:v>-5.6649999999999998E-9</c:v>
                </c:pt>
                <c:pt idx="4027">
                  <c:v>-5.6588000000000004E-9</c:v>
                </c:pt>
                <c:pt idx="4028">
                  <c:v>-5.6524999999999997E-9</c:v>
                </c:pt>
                <c:pt idx="4029">
                  <c:v>-5.6463000000000002E-9</c:v>
                </c:pt>
                <c:pt idx="4030">
                  <c:v>-5.6400000000000004E-9</c:v>
                </c:pt>
                <c:pt idx="4031">
                  <c:v>-5.6338000000000001E-9</c:v>
                </c:pt>
                <c:pt idx="4032">
                  <c:v>-5.6275000000000003E-9</c:v>
                </c:pt>
                <c:pt idx="4033">
                  <c:v>-5.6213E-9</c:v>
                </c:pt>
                <c:pt idx="4034">
                  <c:v>-5.6150000000000002E-9</c:v>
                </c:pt>
                <c:pt idx="4035">
                  <c:v>-5.6087999999999999E-9</c:v>
                </c:pt>
                <c:pt idx="4036">
                  <c:v>-5.6025E-9</c:v>
                </c:pt>
                <c:pt idx="4037">
                  <c:v>-5.5962999999999998E-9</c:v>
                </c:pt>
                <c:pt idx="4038">
                  <c:v>-5.5899999999999999E-9</c:v>
                </c:pt>
                <c:pt idx="4039">
                  <c:v>-5.5837999999999997E-9</c:v>
                </c:pt>
                <c:pt idx="4040">
                  <c:v>-5.5774999999999998E-9</c:v>
                </c:pt>
                <c:pt idx="4041">
                  <c:v>-5.5713000000000004E-9</c:v>
                </c:pt>
                <c:pt idx="4042">
                  <c:v>-5.5649999999999997E-9</c:v>
                </c:pt>
                <c:pt idx="4043">
                  <c:v>-5.5588000000000003E-9</c:v>
                </c:pt>
                <c:pt idx="4044">
                  <c:v>-5.5524999999999996E-9</c:v>
                </c:pt>
                <c:pt idx="4045">
                  <c:v>-5.5463000000000002E-9</c:v>
                </c:pt>
                <c:pt idx="4046">
                  <c:v>-5.5400000000000003E-9</c:v>
                </c:pt>
                <c:pt idx="4047">
                  <c:v>-5.5338000000000001E-9</c:v>
                </c:pt>
                <c:pt idx="4048">
                  <c:v>-5.5275000000000002E-9</c:v>
                </c:pt>
                <c:pt idx="4049">
                  <c:v>-5.5212999999999999E-9</c:v>
                </c:pt>
                <c:pt idx="4050">
                  <c:v>-5.5150000000000001E-9</c:v>
                </c:pt>
                <c:pt idx="4051">
                  <c:v>-5.5087999999999998E-9</c:v>
                </c:pt>
                <c:pt idx="4052">
                  <c:v>-5.5025E-9</c:v>
                </c:pt>
                <c:pt idx="4053">
                  <c:v>-5.4962999999999997E-9</c:v>
                </c:pt>
                <c:pt idx="4054">
                  <c:v>-5.4899999999999999E-9</c:v>
                </c:pt>
                <c:pt idx="4055">
                  <c:v>-5.4837999999999996E-9</c:v>
                </c:pt>
                <c:pt idx="4056">
                  <c:v>-5.4774999999999997E-9</c:v>
                </c:pt>
                <c:pt idx="4057">
                  <c:v>-5.4713000000000003E-9</c:v>
                </c:pt>
                <c:pt idx="4058">
                  <c:v>-5.4649999999999996E-9</c:v>
                </c:pt>
                <c:pt idx="4059">
                  <c:v>-5.4588000000000002E-9</c:v>
                </c:pt>
                <c:pt idx="4060">
                  <c:v>-5.4525000000000004E-9</c:v>
                </c:pt>
                <c:pt idx="4061">
                  <c:v>-5.4463000000000001E-9</c:v>
                </c:pt>
                <c:pt idx="4062">
                  <c:v>-5.4400000000000002E-9</c:v>
                </c:pt>
                <c:pt idx="4063">
                  <c:v>-5.4338E-9</c:v>
                </c:pt>
                <c:pt idx="4064">
                  <c:v>-5.4275000000000001E-9</c:v>
                </c:pt>
                <c:pt idx="4065">
                  <c:v>-5.4212999999999999E-9</c:v>
                </c:pt>
                <c:pt idx="4066">
                  <c:v>-5.415E-9</c:v>
                </c:pt>
                <c:pt idx="4067">
                  <c:v>-5.4087999999999998E-9</c:v>
                </c:pt>
                <c:pt idx="4068">
                  <c:v>-5.4024999999999999E-9</c:v>
                </c:pt>
                <c:pt idx="4069">
                  <c:v>-5.3962999999999997E-9</c:v>
                </c:pt>
                <c:pt idx="4070">
                  <c:v>-5.3899999999999998E-9</c:v>
                </c:pt>
                <c:pt idx="4071">
                  <c:v>-5.3838000000000004E-9</c:v>
                </c:pt>
                <c:pt idx="4072">
                  <c:v>-5.3774999999999997E-9</c:v>
                </c:pt>
                <c:pt idx="4073">
                  <c:v>-5.3713000000000003E-9</c:v>
                </c:pt>
                <c:pt idx="4074">
                  <c:v>-5.3650000000000004E-9</c:v>
                </c:pt>
                <c:pt idx="4075">
                  <c:v>-5.3588000000000001E-9</c:v>
                </c:pt>
                <c:pt idx="4076">
                  <c:v>-5.3525000000000003E-9</c:v>
                </c:pt>
                <c:pt idx="4077">
                  <c:v>-5.3463E-9</c:v>
                </c:pt>
                <c:pt idx="4078">
                  <c:v>-5.3400000000000002E-9</c:v>
                </c:pt>
                <c:pt idx="4079">
                  <c:v>-5.3337999999999999E-9</c:v>
                </c:pt>
                <c:pt idx="4080">
                  <c:v>-5.3275000000000001E-9</c:v>
                </c:pt>
                <c:pt idx="4081">
                  <c:v>-5.3212999999999998E-9</c:v>
                </c:pt>
                <c:pt idx="4082">
                  <c:v>-5.3149999999999999E-9</c:v>
                </c:pt>
                <c:pt idx="4083">
                  <c:v>-5.3087999999999997E-9</c:v>
                </c:pt>
                <c:pt idx="4084">
                  <c:v>-5.3024999999999998E-9</c:v>
                </c:pt>
                <c:pt idx="4085">
                  <c:v>-5.2962999999999996E-9</c:v>
                </c:pt>
                <c:pt idx="4086">
                  <c:v>-5.2899999999999997E-9</c:v>
                </c:pt>
                <c:pt idx="4087">
                  <c:v>-5.2838000000000003E-9</c:v>
                </c:pt>
                <c:pt idx="4088">
                  <c:v>-5.2774999999999996E-9</c:v>
                </c:pt>
                <c:pt idx="4089">
                  <c:v>-5.2713000000000002E-9</c:v>
                </c:pt>
                <c:pt idx="4090">
                  <c:v>-5.2650000000000003E-9</c:v>
                </c:pt>
                <c:pt idx="4091">
                  <c:v>-5.2588000000000001E-9</c:v>
                </c:pt>
                <c:pt idx="4092">
                  <c:v>-5.2525000000000002E-9</c:v>
                </c:pt>
                <c:pt idx="4093">
                  <c:v>-5.2463E-9</c:v>
                </c:pt>
                <c:pt idx="4094">
                  <c:v>-5.2400000000000001E-9</c:v>
                </c:pt>
                <c:pt idx="4095">
                  <c:v>-5.2337999999999999E-9</c:v>
                </c:pt>
                <c:pt idx="4096">
                  <c:v>-5.2275E-9</c:v>
                </c:pt>
                <c:pt idx="4097">
                  <c:v>-5.2212999999999997E-9</c:v>
                </c:pt>
                <c:pt idx="4098">
                  <c:v>-5.2149999999999999E-9</c:v>
                </c:pt>
                <c:pt idx="4099">
                  <c:v>-5.2087999999999996E-9</c:v>
                </c:pt>
                <c:pt idx="4100">
                  <c:v>-5.2024999999999998E-9</c:v>
                </c:pt>
                <c:pt idx="4101">
                  <c:v>-5.1963000000000003E-9</c:v>
                </c:pt>
                <c:pt idx="4102">
                  <c:v>-5.1899999999999997E-9</c:v>
                </c:pt>
                <c:pt idx="4103">
                  <c:v>-5.1838000000000002E-9</c:v>
                </c:pt>
                <c:pt idx="4104">
                  <c:v>-5.1775000000000004E-9</c:v>
                </c:pt>
                <c:pt idx="4105">
                  <c:v>-5.1713000000000001E-9</c:v>
                </c:pt>
                <c:pt idx="4106">
                  <c:v>-5.1650000000000003E-9</c:v>
                </c:pt>
                <c:pt idx="4107">
                  <c:v>-5.1588E-9</c:v>
                </c:pt>
                <c:pt idx="4108">
                  <c:v>-5.1525000000000001E-9</c:v>
                </c:pt>
                <c:pt idx="4109">
                  <c:v>-5.1462999999999999E-9</c:v>
                </c:pt>
                <c:pt idx="4110">
                  <c:v>-5.14E-9</c:v>
                </c:pt>
                <c:pt idx="4111">
                  <c:v>-5.1337999999999998E-9</c:v>
                </c:pt>
                <c:pt idx="4112">
                  <c:v>-5.1274999999999999E-9</c:v>
                </c:pt>
                <c:pt idx="4113">
                  <c:v>-5.1212999999999997E-9</c:v>
                </c:pt>
                <c:pt idx="4114">
                  <c:v>-5.1149999999999998E-9</c:v>
                </c:pt>
                <c:pt idx="4115">
                  <c:v>-5.1088000000000004E-9</c:v>
                </c:pt>
                <c:pt idx="4116">
                  <c:v>-5.1024999999999997E-9</c:v>
                </c:pt>
                <c:pt idx="4117">
                  <c:v>-5.0963000000000003E-9</c:v>
                </c:pt>
                <c:pt idx="4118">
                  <c:v>-5.0899999999999996E-9</c:v>
                </c:pt>
                <c:pt idx="4119">
                  <c:v>-5.0838000000000002E-9</c:v>
                </c:pt>
                <c:pt idx="4120">
                  <c:v>-5.0775000000000003E-9</c:v>
                </c:pt>
                <c:pt idx="4121">
                  <c:v>-5.0713000000000001E-9</c:v>
                </c:pt>
                <c:pt idx="4122">
                  <c:v>-5.0650000000000002E-9</c:v>
                </c:pt>
                <c:pt idx="4123">
                  <c:v>-5.0587999999999999E-9</c:v>
                </c:pt>
                <c:pt idx="4124">
                  <c:v>-5.0525000000000001E-9</c:v>
                </c:pt>
                <c:pt idx="4125">
                  <c:v>-5.0462999999999998E-9</c:v>
                </c:pt>
                <c:pt idx="4126">
                  <c:v>-5.04E-9</c:v>
                </c:pt>
                <c:pt idx="4127">
                  <c:v>-5.0337999999999997E-9</c:v>
                </c:pt>
                <c:pt idx="4128">
                  <c:v>-5.0274999999999999E-9</c:v>
                </c:pt>
                <c:pt idx="4129">
                  <c:v>-5.0212999999999996E-9</c:v>
                </c:pt>
                <c:pt idx="4130">
                  <c:v>-5.0149999999999997E-9</c:v>
                </c:pt>
                <c:pt idx="4131">
                  <c:v>-5.0088000000000003E-9</c:v>
                </c:pt>
                <c:pt idx="4132">
                  <c:v>-5.0024999999999996E-9</c:v>
                </c:pt>
                <c:pt idx="4133">
                  <c:v>-4.9963000000000002E-9</c:v>
                </c:pt>
                <c:pt idx="4134">
                  <c:v>-4.9900000000000003E-9</c:v>
                </c:pt>
                <c:pt idx="4135">
                  <c:v>-4.9838000000000001E-9</c:v>
                </c:pt>
                <c:pt idx="4136">
                  <c:v>-4.9775000000000002E-9</c:v>
                </c:pt>
                <c:pt idx="4137">
                  <c:v>-4.9713E-9</c:v>
                </c:pt>
                <c:pt idx="4138">
                  <c:v>-4.9650000000000001E-9</c:v>
                </c:pt>
                <c:pt idx="4139">
                  <c:v>-4.9587999999999999E-9</c:v>
                </c:pt>
                <c:pt idx="4140">
                  <c:v>-4.9525E-9</c:v>
                </c:pt>
                <c:pt idx="4141">
                  <c:v>-4.9462999999999998E-9</c:v>
                </c:pt>
                <c:pt idx="4142">
                  <c:v>-4.9399999999999999E-9</c:v>
                </c:pt>
                <c:pt idx="4143">
                  <c:v>-4.9337999999999997E-9</c:v>
                </c:pt>
                <c:pt idx="4144">
                  <c:v>-4.9274999999999998E-9</c:v>
                </c:pt>
                <c:pt idx="4145">
                  <c:v>-4.9213000000000004E-9</c:v>
                </c:pt>
                <c:pt idx="4146">
                  <c:v>-4.9149999999999997E-9</c:v>
                </c:pt>
                <c:pt idx="4147">
                  <c:v>-4.9088000000000003E-9</c:v>
                </c:pt>
                <c:pt idx="4148">
                  <c:v>-4.9025000000000004E-9</c:v>
                </c:pt>
                <c:pt idx="4149">
                  <c:v>-4.8963000000000001E-9</c:v>
                </c:pt>
                <c:pt idx="4150">
                  <c:v>-4.8900000000000003E-9</c:v>
                </c:pt>
                <c:pt idx="4151">
                  <c:v>-4.8838E-9</c:v>
                </c:pt>
                <c:pt idx="4152">
                  <c:v>-4.8775000000000002E-9</c:v>
                </c:pt>
                <c:pt idx="4153">
                  <c:v>-4.8712999999999999E-9</c:v>
                </c:pt>
                <c:pt idx="4154">
                  <c:v>-4.8650000000000001E-9</c:v>
                </c:pt>
                <c:pt idx="4155">
                  <c:v>-4.8587999999999998E-9</c:v>
                </c:pt>
                <c:pt idx="4156">
                  <c:v>-4.8524999999999999E-9</c:v>
                </c:pt>
                <c:pt idx="4157">
                  <c:v>-4.8462999999999997E-9</c:v>
                </c:pt>
                <c:pt idx="4158">
                  <c:v>-4.8399999999999998E-9</c:v>
                </c:pt>
                <c:pt idx="4159">
                  <c:v>-4.8338000000000004E-9</c:v>
                </c:pt>
                <c:pt idx="4160">
                  <c:v>-4.8274999999999997E-9</c:v>
                </c:pt>
                <c:pt idx="4161">
                  <c:v>-4.8213000000000003E-9</c:v>
                </c:pt>
                <c:pt idx="4162">
                  <c:v>-4.8149999999999996E-9</c:v>
                </c:pt>
                <c:pt idx="4163">
                  <c:v>-4.8088000000000002E-9</c:v>
                </c:pt>
                <c:pt idx="4164">
                  <c:v>-4.8025000000000003E-9</c:v>
                </c:pt>
                <c:pt idx="4165">
                  <c:v>-4.7963000000000001E-9</c:v>
                </c:pt>
                <c:pt idx="4166">
                  <c:v>-4.7900000000000002E-9</c:v>
                </c:pt>
                <c:pt idx="4167">
                  <c:v>-4.7838E-9</c:v>
                </c:pt>
                <c:pt idx="4168">
                  <c:v>-4.7775000000000001E-9</c:v>
                </c:pt>
                <c:pt idx="4169">
                  <c:v>-4.7712999999999999E-9</c:v>
                </c:pt>
                <c:pt idx="4170">
                  <c:v>-4.765E-9</c:v>
                </c:pt>
                <c:pt idx="4171">
                  <c:v>-4.7587999999999997E-9</c:v>
                </c:pt>
                <c:pt idx="4172">
                  <c:v>-4.7524999999999999E-9</c:v>
                </c:pt>
                <c:pt idx="4173">
                  <c:v>-4.7462999999999996E-9</c:v>
                </c:pt>
                <c:pt idx="4174">
                  <c:v>-4.7399999999999998E-9</c:v>
                </c:pt>
                <c:pt idx="4175">
                  <c:v>-4.7338000000000003E-9</c:v>
                </c:pt>
                <c:pt idx="4176">
                  <c:v>-4.7274999999999996E-9</c:v>
                </c:pt>
                <c:pt idx="4177">
                  <c:v>-4.7213000000000002E-9</c:v>
                </c:pt>
                <c:pt idx="4178">
                  <c:v>-4.7150000000000004E-9</c:v>
                </c:pt>
                <c:pt idx="4179">
                  <c:v>-4.7088000000000001E-9</c:v>
                </c:pt>
                <c:pt idx="4180">
                  <c:v>-4.7025000000000003E-9</c:v>
                </c:pt>
                <c:pt idx="4181">
                  <c:v>-4.6963E-9</c:v>
                </c:pt>
                <c:pt idx="4182">
                  <c:v>-4.6900000000000001E-9</c:v>
                </c:pt>
                <c:pt idx="4183">
                  <c:v>-4.6837999999999999E-9</c:v>
                </c:pt>
                <c:pt idx="4184">
                  <c:v>-4.6775E-9</c:v>
                </c:pt>
                <c:pt idx="4185">
                  <c:v>-4.6712999999999998E-9</c:v>
                </c:pt>
                <c:pt idx="4186">
                  <c:v>-4.6649999999999999E-9</c:v>
                </c:pt>
                <c:pt idx="4187">
                  <c:v>-4.6587999999999997E-9</c:v>
                </c:pt>
                <c:pt idx="4188">
                  <c:v>-4.6524999999999998E-9</c:v>
                </c:pt>
                <c:pt idx="4189">
                  <c:v>-4.6463000000000004E-9</c:v>
                </c:pt>
                <c:pt idx="4190">
                  <c:v>-4.6399999999999997E-9</c:v>
                </c:pt>
                <c:pt idx="4191">
                  <c:v>-4.6338000000000003E-9</c:v>
                </c:pt>
                <c:pt idx="4192">
                  <c:v>-4.6275000000000004E-9</c:v>
                </c:pt>
                <c:pt idx="4193">
                  <c:v>-4.6213000000000002E-9</c:v>
                </c:pt>
                <c:pt idx="4194">
                  <c:v>-4.6150000000000003E-9</c:v>
                </c:pt>
                <c:pt idx="4195">
                  <c:v>-4.6088E-9</c:v>
                </c:pt>
                <c:pt idx="4196">
                  <c:v>-4.6025000000000002E-9</c:v>
                </c:pt>
                <c:pt idx="4197">
                  <c:v>-4.5962999999999999E-9</c:v>
                </c:pt>
                <c:pt idx="4198">
                  <c:v>-4.5900000000000001E-9</c:v>
                </c:pt>
                <c:pt idx="4199">
                  <c:v>-4.5837999999999998E-9</c:v>
                </c:pt>
                <c:pt idx="4200">
                  <c:v>-4.5775E-9</c:v>
                </c:pt>
                <c:pt idx="4201">
                  <c:v>-4.5712999999999997E-9</c:v>
                </c:pt>
                <c:pt idx="4202">
                  <c:v>-4.5649999999999998E-9</c:v>
                </c:pt>
                <c:pt idx="4203">
                  <c:v>-4.5587999999999996E-9</c:v>
                </c:pt>
                <c:pt idx="4204">
                  <c:v>-4.5524999999999997E-9</c:v>
                </c:pt>
                <c:pt idx="4205">
                  <c:v>-4.5463000000000003E-9</c:v>
                </c:pt>
                <c:pt idx="4206">
                  <c:v>-4.5399999999999996E-9</c:v>
                </c:pt>
                <c:pt idx="4207">
                  <c:v>-4.5338000000000002E-9</c:v>
                </c:pt>
                <c:pt idx="4208">
                  <c:v>-4.5275000000000003E-9</c:v>
                </c:pt>
                <c:pt idx="4209">
                  <c:v>-4.5213000000000001E-9</c:v>
                </c:pt>
                <c:pt idx="4210">
                  <c:v>-4.5150000000000002E-9</c:v>
                </c:pt>
                <c:pt idx="4211">
                  <c:v>-4.5088E-9</c:v>
                </c:pt>
                <c:pt idx="4212">
                  <c:v>-4.5025000000000001E-9</c:v>
                </c:pt>
                <c:pt idx="4213">
                  <c:v>-4.4962999999999999E-9</c:v>
                </c:pt>
                <c:pt idx="4214">
                  <c:v>-4.49E-9</c:v>
                </c:pt>
                <c:pt idx="4215">
                  <c:v>-4.4837999999999998E-9</c:v>
                </c:pt>
                <c:pt idx="4216">
                  <c:v>-4.4774999999999999E-9</c:v>
                </c:pt>
                <c:pt idx="4217">
                  <c:v>-4.4712999999999996E-9</c:v>
                </c:pt>
                <c:pt idx="4218">
                  <c:v>-4.4649999999999998E-9</c:v>
                </c:pt>
                <c:pt idx="4219">
                  <c:v>-4.4588000000000004E-9</c:v>
                </c:pt>
                <c:pt idx="4220">
                  <c:v>-4.4524999999999997E-9</c:v>
                </c:pt>
                <c:pt idx="4221">
                  <c:v>-4.4463000000000002E-9</c:v>
                </c:pt>
                <c:pt idx="4222">
                  <c:v>-4.4400000000000004E-9</c:v>
                </c:pt>
                <c:pt idx="4223">
                  <c:v>-4.4338000000000001E-9</c:v>
                </c:pt>
                <c:pt idx="4224">
                  <c:v>-4.4275000000000003E-9</c:v>
                </c:pt>
                <c:pt idx="4225">
                  <c:v>-4.4213E-9</c:v>
                </c:pt>
                <c:pt idx="4226">
                  <c:v>-4.4150000000000002E-9</c:v>
                </c:pt>
                <c:pt idx="4227">
                  <c:v>-4.4087999999999999E-9</c:v>
                </c:pt>
                <c:pt idx="4228">
                  <c:v>-4.4025E-9</c:v>
                </c:pt>
                <c:pt idx="4229">
                  <c:v>-4.3962999999999998E-9</c:v>
                </c:pt>
                <c:pt idx="4230">
                  <c:v>-4.3899999999999999E-9</c:v>
                </c:pt>
                <c:pt idx="4231">
                  <c:v>-4.3837999999999997E-9</c:v>
                </c:pt>
                <c:pt idx="4232">
                  <c:v>-4.3774999999999998E-9</c:v>
                </c:pt>
                <c:pt idx="4233">
                  <c:v>-4.3713000000000004E-9</c:v>
                </c:pt>
                <c:pt idx="4234">
                  <c:v>-4.3649999999999997E-9</c:v>
                </c:pt>
                <c:pt idx="4235">
                  <c:v>-4.3588000000000003E-9</c:v>
                </c:pt>
                <c:pt idx="4236">
                  <c:v>-4.3524999999999996E-9</c:v>
                </c:pt>
                <c:pt idx="4237">
                  <c:v>-4.3463000000000002E-9</c:v>
                </c:pt>
                <c:pt idx="4238">
                  <c:v>-4.3400000000000003E-9</c:v>
                </c:pt>
                <c:pt idx="4239">
                  <c:v>-4.3338000000000001E-9</c:v>
                </c:pt>
                <c:pt idx="4240">
                  <c:v>-4.3275000000000002E-9</c:v>
                </c:pt>
                <c:pt idx="4241">
                  <c:v>-4.3213E-9</c:v>
                </c:pt>
                <c:pt idx="4242">
                  <c:v>-4.3150000000000001E-9</c:v>
                </c:pt>
                <c:pt idx="4243">
                  <c:v>-4.3087999999999998E-9</c:v>
                </c:pt>
                <c:pt idx="4244">
                  <c:v>-4.3025E-9</c:v>
                </c:pt>
                <c:pt idx="4245">
                  <c:v>-4.2962999999999997E-9</c:v>
                </c:pt>
                <c:pt idx="4246">
                  <c:v>-4.2899999999999999E-9</c:v>
                </c:pt>
                <c:pt idx="4247">
                  <c:v>-4.2837999999999996E-9</c:v>
                </c:pt>
                <c:pt idx="4248">
                  <c:v>-4.2774999999999998E-9</c:v>
                </c:pt>
                <c:pt idx="4249">
                  <c:v>-4.2713000000000003E-9</c:v>
                </c:pt>
                <c:pt idx="4250">
                  <c:v>-4.2649999999999996E-9</c:v>
                </c:pt>
                <c:pt idx="4251">
                  <c:v>-4.2588000000000002E-9</c:v>
                </c:pt>
                <c:pt idx="4252">
                  <c:v>-4.2525000000000004E-9</c:v>
                </c:pt>
                <c:pt idx="4253">
                  <c:v>-4.2463000000000001E-9</c:v>
                </c:pt>
                <c:pt idx="4254">
                  <c:v>-4.2400000000000002E-9</c:v>
                </c:pt>
                <c:pt idx="4255">
                  <c:v>-4.2338E-9</c:v>
                </c:pt>
                <c:pt idx="4256">
                  <c:v>-4.2275000000000001E-9</c:v>
                </c:pt>
                <c:pt idx="4257">
                  <c:v>-4.2212999999999999E-9</c:v>
                </c:pt>
                <c:pt idx="4258">
                  <c:v>-4.215E-9</c:v>
                </c:pt>
                <c:pt idx="4259">
                  <c:v>-4.2087999999999998E-9</c:v>
                </c:pt>
                <c:pt idx="4260">
                  <c:v>-4.2024999999999999E-9</c:v>
                </c:pt>
                <c:pt idx="4261">
                  <c:v>-4.1962999999999997E-9</c:v>
                </c:pt>
                <c:pt idx="4262">
                  <c:v>-4.1899999999999998E-9</c:v>
                </c:pt>
                <c:pt idx="4263">
                  <c:v>-4.1838000000000004E-9</c:v>
                </c:pt>
                <c:pt idx="4264">
                  <c:v>-4.1774999999999997E-9</c:v>
                </c:pt>
                <c:pt idx="4265">
                  <c:v>-4.1713000000000003E-9</c:v>
                </c:pt>
                <c:pt idx="4266">
                  <c:v>-4.1650000000000004E-9</c:v>
                </c:pt>
                <c:pt idx="4267">
                  <c:v>-4.1588000000000002E-9</c:v>
                </c:pt>
                <c:pt idx="4268">
                  <c:v>-4.1525000000000003E-9</c:v>
                </c:pt>
                <c:pt idx="4269">
                  <c:v>-4.1463E-9</c:v>
                </c:pt>
                <c:pt idx="4270">
                  <c:v>-4.1400000000000002E-9</c:v>
                </c:pt>
                <c:pt idx="4271">
                  <c:v>-4.1337999999999999E-9</c:v>
                </c:pt>
                <c:pt idx="4272">
                  <c:v>-4.1275000000000001E-9</c:v>
                </c:pt>
                <c:pt idx="4273">
                  <c:v>-4.1212999999999998E-9</c:v>
                </c:pt>
                <c:pt idx="4274">
                  <c:v>-4.115E-9</c:v>
                </c:pt>
                <c:pt idx="4275">
                  <c:v>-4.1087999999999997E-9</c:v>
                </c:pt>
                <c:pt idx="4276">
                  <c:v>-4.1024999999999998E-9</c:v>
                </c:pt>
                <c:pt idx="4277">
                  <c:v>-4.0962999999999996E-9</c:v>
                </c:pt>
                <c:pt idx="4278">
                  <c:v>-4.0899999999999997E-9</c:v>
                </c:pt>
                <c:pt idx="4279">
                  <c:v>-4.0838000000000003E-9</c:v>
                </c:pt>
                <c:pt idx="4280">
                  <c:v>-4.0774999999999996E-9</c:v>
                </c:pt>
                <c:pt idx="4281">
                  <c:v>-4.0713000000000002E-9</c:v>
                </c:pt>
                <c:pt idx="4282">
                  <c:v>-4.0650000000000003E-9</c:v>
                </c:pt>
                <c:pt idx="4283">
                  <c:v>-4.0588000000000001E-9</c:v>
                </c:pt>
                <c:pt idx="4284">
                  <c:v>-4.0525000000000002E-9</c:v>
                </c:pt>
                <c:pt idx="4285">
                  <c:v>-4.0463E-9</c:v>
                </c:pt>
                <c:pt idx="4286">
                  <c:v>-4.0400000000000001E-9</c:v>
                </c:pt>
                <c:pt idx="4287">
                  <c:v>-4.0337999999999999E-9</c:v>
                </c:pt>
                <c:pt idx="4288">
                  <c:v>-4.0275E-9</c:v>
                </c:pt>
                <c:pt idx="4289">
                  <c:v>-4.0212999999999998E-9</c:v>
                </c:pt>
                <c:pt idx="4290">
                  <c:v>-4.0149999999999999E-9</c:v>
                </c:pt>
                <c:pt idx="4291">
                  <c:v>-4.0087999999999996E-9</c:v>
                </c:pt>
                <c:pt idx="4292">
                  <c:v>-4.0024999999999998E-9</c:v>
                </c:pt>
                <c:pt idx="4293">
                  <c:v>-3.9963000000000004E-9</c:v>
                </c:pt>
                <c:pt idx="4294">
                  <c:v>-3.9899999999999997E-9</c:v>
                </c:pt>
                <c:pt idx="4295">
                  <c:v>-3.9838000000000002E-9</c:v>
                </c:pt>
                <c:pt idx="4296">
                  <c:v>-3.9775000000000004E-9</c:v>
                </c:pt>
                <c:pt idx="4297">
                  <c:v>-3.9713000000000001E-9</c:v>
                </c:pt>
                <c:pt idx="4298">
                  <c:v>-3.9650000000000003E-9</c:v>
                </c:pt>
                <c:pt idx="4299">
                  <c:v>-3.9588E-9</c:v>
                </c:pt>
                <c:pt idx="4300">
                  <c:v>-3.9525000000000002E-9</c:v>
                </c:pt>
                <c:pt idx="4301">
                  <c:v>-3.9462999999999999E-9</c:v>
                </c:pt>
                <c:pt idx="4302">
                  <c:v>-3.94E-9</c:v>
                </c:pt>
                <c:pt idx="4303">
                  <c:v>-3.9337999999999998E-9</c:v>
                </c:pt>
                <c:pt idx="4304">
                  <c:v>-3.9274999999999999E-9</c:v>
                </c:pt>
                <c:pt idx="4305">
                  <c:v>-3.9212999999999997E-9</c:v>
                </c:pt>
                <c:pt idx="4306">
                  <c:v>-3.9149999999999998E-9</c:v>
                </c:pt>
                <c:pt idx="4307">
                  <c:v>-3.9088000000000004E-9</c:v>
                </c:pt>
                <c:pt idx="4308">
                  <c:v>-3.9024999999999997E-9</c:v>
                </c:pt>
                <c:pt idx="4309">
                  <c:v>-3.8963000000000003E-9</c:v>
                </c:pt>
                <c:pt idx="4310">
                  <c:v>-3.8899999999999996E-9</c:v>
                </c:pt>
                <c:pt idx="4311">
                  <c:v>-3.8838000000000002E-9</c:v>
                </c:pt>
                <c:pt idx="4312">
                  <c:v>-3.8775000000000003E-9</c:v>
                </c:pt>
                <c:pt idx="4313">
                  <c:v>-3.8713000000000001E-9</c:v>
                </c:pt>
                <c:pt idx="4314">
                  <c:v>-3.8650000000000002E-9</c:v>
                </c:pt>
                <c:pt idx="4315">
                  <c:v>-3.8588E-9</c:v>
                </c:pt>
                <c:pt idx="4316">
                  <c:v>-3.8525000000000001E-9</c:v>
                </c:pt>
                <c:pt idx="4317">
                  <c:v>-3.8462999999999998E-9</c:v>
                </c:pt>
                <c:pt idx="4318">
                  <c:v>-3.84E-9</c:v>
                </c:pt>
                <c:pt idx="4319">
                  <c:v>-3.8337999999999997E-9</c:v>
                </c:pt>
                <c:pt idx="4320">
                  <c:v>-3.8274999999999999E-9</c:v>
                </c:pt>
                <c:pt idx="4321">
                  <c:v>-3.8212999999999996E-9</c:v>
                </c:pt>
                <c:pt idx="4322">
                  <c:v>-3.8149999999999998E-9</c:v>
                </c:pt>
                <c:pt idx="4323">
                  <c:v>-3.8088000000000003E-9</c:v>
                </c:pt>
                <c:pt idx="4324">
                  <c:v>-3.8024999999999996E-9</c:v>
                </c:pt>
                <c:pt idx="4325">
                  <c:v>-3.7963000000000002E-9</c:v>
                </c:pt>
                <c:pt idx="4326">
                  <c:v>-3.7900000000000004E-9</c:v>
                </c:pt>
                <c:pt idx="4327">
                  <c:v>-3.7838000000000001E-9</c:v>
                </c:pt>
                <c:pt idx="4328">
                  <c:v>-3.7775000000000002E-9</c:v>
                </c:pt>
                <c:pt idx="4329">
                  <c:v>-3.7713E-9</c:v>
                </c:pt>
                <c:pt idx="4330">
                  <c:v>-3.7650000000000001E-9</c:v>
                </c:pt>
                <c:pt idx="4331">
                  <c:v>-3.7587999999999999E-9</c:v>
                </c:pt>
                <c:pt idx="4332">
                  <c:v>-3.7525E-9</c:v>
                </c:pt>
                <c:pt idx="4333">
                  <c:v>-3.7462999999999998E-9</c:v>
                </c:pt>
                <c:pt idx="4334">
                  <c:v>-3.7399999999999999E-9</c:v>
                </c:pt>
                <c:pt idx="4335">
                  <c:v>-3.7337999999999997E-9</c:v>
                </c:pt>
                <c:pt idx="4336">
                  <c:v>-3.7274999999999998E-9</c:v>
                </c:pt>
                <c:pt idx="4337">
                  <c:v>-3.7213E-9</c:v>
                </c:pt>
                <c:pt idx="4338">
                  <c:v>-3.7150000000000001E-9</c:v>
                </c:pt>
                <c:pt idx="4339">
                  <c:v>-3.7087999999999998E-9</c:v>
                </c:pt>
                <c:pt idx="4340">
                  <c:v>-3.7025E-9</c:v>
                </c:pt>
                <c:pt idx="4341">
                  <c:v>-3.6963000000000002E-9</c:v>
                </c:pt>
                <c:pt idx="4342">
                  <c:v>-3.6899999999999999E-9</c:v>
                </c:pt>
                <c:pt idx="4343">
                  <c:v>-3.6838E-9</c:v>
                </c:pt>
                <c:pt idx="4344">
                  <c:v>-3.6775000000000002E-9</c:v>
                </c:pt>
                <c:pt idx="4345">
                  <c:v>-3.6712999999999999E-9</c:v>
                </c:pt>
                <c:pt idx="4346">
                  <c:v>-3.6650000000000001E-9</c:v>
                </c:pt>
                <c:pt idx="4347">
                  <c:v>-3.6587999999999998E-9</c:v>
                </c:pt>
                <c:pt idx="4348">
                  <c:v>-3.6524999999999999E-9</c:v>
                </c:pt>
                <c:pt idx="4349">
                  <c:v>-3.6463000000000001E-9</c:v>
                </c:pt>
                <c:pt idx="4350">
                  <c:v>-3.6399999999999998E-9</c:v>
                </c:pt>
                <c:pt idx="4351">
                  <c:v>-3.6338E-9</c:v>
                </c:pt>
                <c:pt idx="4352">
                  <c:v>-3.6275000000000001E-9</c:v>
                </c:pt>
                <c:pt idx="4353">
                  <c:v>-3.6212999999999999E-9</c:v>
                </c:pt>
                <c:pt idx="4354">
                  <c:v>-3.615E-9</c:v>
                </c:pt>
                <c:pt idx="4355">
                  <c:v>-3.6088000000000002E-9</c:v>
                </c:pt>
                <c:pt idx="4356">
                  <c:v>-3.6024999999999999E-9</c:v>
                </c:pt>
                <c:pt idx="4357">
                  <c:v>-3.5963000000000001E-9</c:v>
                </c:pt>
                <c:pt idx="4358">
                  <c:v>-3.5899999999999998E-9</c:v>
                </c:pt>
                <c:pt idx="4359">
                  <c:v>-3.5838E-9</c:v>
                </c:pt>
                <c:pt idx="4360">
                  <c:v>-3.5775000000000001E-9</c:v>
                </c:pt>
                <c:pt idx="4361">
                  <c:v>-3.5712999999999999E-9</c:v>
                </c:pt>
                <c:pt idx="4362">
                  <c:v>-3.565E-9</c:v>
                </c:pt>
                <c:pt idx="4363">
                  <c:v>-3.5588000000000002E-9</c:v>
                </c:pt>
                <c:pt idx="4364">
                  <c:v>-3.5524999999999999E-9</c:v>
                </c:pt>
                <c:pt idx="4365">
                  <c:v>-3.5463E-9</c:v>
                </c:pt>
                <c:pt idx="4366">
                  <c:v>-3.5400000000000002E-9</c:v>
                </c:pt>
                <c:pt idx="4367">
                  <c:v>-3.5337999999999999E-9</c:v>
                </c:pt>
                <c:pt idx="4368">
                  <c:v>-3.5275000000000001E-9</c:v>
                </c:pt>
                <c:pt idx="4369">
                  <c:v>-3.5212999999999998E-9</c:v>
                </c:pt>
                <c:pt idx="4370">
                  <c:v>-3.515E-9</c:v>
                </c:pt>
                <c:pt idx="4371">
                  <c:v>-3.5088000000000001E-9</c:v>
                </c:pt>
                <c:pt idx="4372">
                  <c:v>-3.5024999999999998E-9</c:v>
                </c:pt>
                <c:pt idx="4373">
                  <c:v>-3.4963E-9</c:v>
                </c:pt>
                <c:pt idx="4374">
                  <c:v>-3.4900000000000001E-9</c:v>
                </c:pt>
                <c:pt idx="4375">
                  <c:v>-3.4837999999999999E-9</c:v>
                </c:pt>
                <c:pt idx="4376">
                  <c:v>-3.4775E-9</c:v>
                </c:pt>
                <c:pt idx="4377">
                  <c:v>-3.4713000000000002E-9</c:v>
                </c:pt>
                <c:pt idx="4378">
                  <c:v>-3.4649999999999999E-9</c:v>
                </c:pt>
                <c:pt idx="4379">
                  <c:v>-3.4588000000000001E-9</c:v>
                </c:pt>
                <c:pt idx="4380">
                  <c:v>-3.4524999999999998E-9</c:v>
                </c:pt>
                <c:pt idx="4381">
                  <c:v>-3.4463E-9</c:v>
                </c:pt>
                <c:pt idx="4382">
                  <c:v>-3.4400000000000001E-9</c:v>
                </c:pt>
                <c:pt idx="4383">
                  <c:v>-3.4337999999999999E-9</c:v>
                </c:pt>
                <c:pt idx="4384">
                  <c:v>-3.4275E-9</c:v>
                </c:pt>
                <c:pt idx="4385">
                  <c:v>-3.4213000000000002E-9</c:v>
                </c:pt>
                <c:pt idx="4386">
                  <c:v>-3.4149999999999999E-9</c:v>
                </c:pt>
                <c:pt idx="4387">
                  <c:v>-3.4088000000000001E-9</c:v>
                </c:pt>
                <c:pt idx="4388">
                  <c:v>-3.4025000000000002E-9</c:v>
                </c:pt>
                <c:pt idx="4389">
                  <c:v>-3.3962999999999999E-9</c:v>
                </c:pt>
                <c:pt idx="4390">
                  <c:v>-3.3900000000000001E-9</c:v>
                </c:pt>
                <c:pt idx="4391">
                  <c:v>-3.3837999999999998E-9</c:v>
                </c:pt>
                <c:pt idx="4392">
                  <c:v>-3.3775E-9</c:v>
                </c:pt>
                <c:pt idx="4393">
                  <c:v>-3.3713000000000001E-9</c:v>
                </c:pt>
                <c:pt idx="4394">
                  <c:v>-3.3649999999999999E-9</c:v>
                </c:pt>
                <c:pt idx="4395">
                  <c:v>-3.3588E-9</c:v>
                </c:pt>
                <c:pt idx="4396">
                  <c:v>-3.3525000000000002E-9</c:v>
                </c:pt>
                <c:pt idx="4397">
                  <c:v>-3.3462999999999999E-9</c:v>
                </c:pt>
                <c:pt idx="4398">
                  <c:v>-3.34E-9</c:v>
                </c:pt>
                <c:pt idx="4399">
                  <c:v>-3.3337999999999998E-9</c:v>
                </c:pt>
                <c:pt idx="4400">
                  <c:v>-3.3274999999999999E-9</c:v>
                </c:pt>
                <c:pt idx="4401">
                  <c:v>-3.3213000000000001E-9</c:v>
                </c:pt>
                <c:pt idx="4402">
                  <c:v>-3.3149999999999998E-9</c:v>
                </c:pt>
                <c:pt idx="4403">
                  <c:v>-3.3088E-9</c:v>
                </c:pt>
                <c:pt idx="4404">
                  <c:v>-3.3025000000000001E-9</c:v>
                </c:pt>
                <c:pt idx="4405">
                  <c:v>-3.2962999999999999E-9</c:v>
                </c:pt>
                <c:pt idx="4406">
                  <c:v>-3.29E-9</c:v>
                </c:pt>
                <c:pt idx="4407">
                  <c:v>-3.2838000000000002E-9</c:v>
                </c:pt>
                <c:pt idx="4408">
                  <c:v>-3.2774999999999999E-9</c:v>
                </c:pt>
                <c:pt idx="4409">
                  <c:v>-3.2713000000000001E-9</c:v>
                </c:pt>
                <c:pt idx="4410">
                  <c:v>-3.2650000000000002E-9</c:v>
                </c:pt>
                <c:pt idx="4411">
                  <c:v>-3.2588E-9</c:v>
                </c:pt>
                <c:pt idx="4412">
                  <c:v>-3.2525000000000001E-9</c:v>
                </c:pt>
                <c:pt idx="4413">
                  <c:v>-3.2462999999999998E-9</c:v>
                </c:pt>
                <c:pt idx="4414">
                  <c:v>-3.24E-9</c:v>
                </c:pt>
                <c:pt idx="4415">
                  <c:v>-3.2338000000000001E-9</c:v>
                </c:pt>
                <c:pt idx="4416">
                  <c:v>-3.2274999999999999E-9</c:v>
                </c:pt>
                <c:pt idx="4417">
                  <c:v>-3.2213E-9</c:v>
                </c:pt>
                <c:pt idx="4418">
                  <c:v>-3.2150000000000002E-9</c:v>
                </c:pt>
                <c:pt idx="4419">
                  <c:v>-3.2087999999999999E-9</c:v>
                </c:pt>
                <c:pt idx="4420">
                  <c:v>-3.2025000000000001E-9</c:v>
                </c:pt>
                <c:pt idx="4421">
                  <c:v>-3.1962999999999998E-9</c:v>
                </c:pt>
                <c:pt idx="4422">
                  <c:v>-3.1899999999999999E-9</c:v>
                </c:pt>
                <c:pt idx="4423">
                  <c:v>-3.1838000000000001E-9</c:v>
                </c:pt>
                <c:pt idx="4424">
                  <c:v>-3.1774999999999998E-9</c:v>
                </c:pt>
                <c:pt idx="4425">
                  <c:v>-3.1713E-9</c:v>
                </c:pt>
                <c:pt idx="4426">
                  <c:v>-3.1650000000000001E-9</c:v>
                </c:pt>
                <c:pt idx="4427">
                  <c:v>-3.1587999999999999E-9</c:v>
                </c:pt>
                <c:pt idx="4428">
                  <c:v>-3.1525E-9</c:v>
                </c:pt>
                <c:pt idx="4429">
                  <c:v>-3.1463000000000002E-9</c:v>
                </c:pt>
                <c:pt idx="4430">
                  <c:v>-3.1399999999999999E-9</c:v>
                </c:pt>
                <c:pt idx="4431">
                  <c:v>-3.1338000000000001E-9</c:v>
                </c:pt>
                <c:pt idx="4432">
                  <c:v>-3.1274999999999998E-9</c:v>
                </c:pt>
                <c:pt idx="4433">
                  <c:v>-3.1213E-9</c:v>
                </c:pt>
                <c:pt idx="4434">
                  <c:v>-3.1150000000000001E-9</c:v>
                </c:pt>
                <c:pt idx="4435">
                  <c:v>-3.1087999999999999E-9</c:v>
                </c:pt>
                <c:pt idx="4436">
                  <c:v>-3.1025E-9</c:v>
                </c:pt>
                <c:pt idx="4437">
                  <c:v>-3.0963000000000002E-9</c:v>
                </c:pt>
                <c:pt idx="4438">
                  <c:v>-3.0899999999999999E-9</c:v>
                </c:pt>
                <c:pt idx="4439">
                  <c:v>-3.0838E-9</c:v>
                </c:pt>
                <c:pt idx="4440">
                  <c:v>-3.0775000000000002E-9</c:v>
                </c:pt>
                <c:pt idx="4441">
                  <c:v>-3.0712999999999999E-9</c:v>
                </c:pt>
                <c:pt idx="4442">
                  <c:v>-3.0650000000000001E-9</c:v>
                </c:pt>
                <c:pt idx="4443">
                  <c:v>-3.0587999999999998E-9</c:v>
                </c:pt>
                <c:pt idx="4444">
                  <c:v>-3.0525E-9</c:v>
                </c:pt>
                <c:pt idx="4445">
                  <c:v>-3.0463000000000001E-9</c:v>
                </c:pt>
                <c:pt idx="4446">
                  <c:v>-3.0399999999999998E-9</c:v>
                </c:pt>
                <c:pt idx="4447">
                  <c:v>-3.0338E-9</c:v>
                </c:pt>
                <c:pt idx="4448">
                  <c:v>-3.0275000000000001E-9</c:v>
                </c:pt>
                <c:pt idx="4449">
                  <c:v>-3.0212999999999999E-9</c:v>
                </c:pt>
                <c:pt idx="4450">
                  <c:v>-3.015E-9</c:v>
                </c:pt>
                <c:pt idx="4451">
                  <c:v>-3.0088000000000002E-9</c:v>
                </c:pt>
                <c:pt idx="4452">
                  <c:v>-3.0024999999999999E-9</c:v>
                </c:pt>
                <c:pt idx="4453">
                  <c:v>-2.9963000000000001E-9</c:v>
                </c:pt>
                <c:pt idx="4454">
                  <c:v>-2.9899999999999998E-9</c:v>
                </c:pt>
                <c:pt idx="4455">
                  <c:v>-2.9838E-9</c:v>
                </c:pt>
                <c:pt idx="4456">
                  <c:v>-2.9775000000000001E-9</c:v>
                </c:pt>
                <c:pt idx="4457">
                  <c:v>-2.9712999999999999E-9</c:v>
                </c:pt>
                <c:pt idx="4458">
                  <c:v>-2.965E-9</c:v>
                </c:pt>
                <c:pt idx="4459">
                  <c:v>-2.9588000000000002E-9</c:v>
                </c:pt>
                <c:pt idx="4460">
                  <c:v>-2.9524999999999999E-9</c:v>
                </c:pt>
                <c:pt idx="4461">
                  <c:v>-2.9463000000000001E-9</c:v>
                </c:pt>
                <c:pt idx="4462">
                  <c:v>-2.9400000000000002E-9</c:v>
                </c:pt>
                <c:pt idx="4463">
                  <c:v>-2.9337999999999999E-9</c:v>
                </c:pt>
                <c:pt idx="4464">
                  <c:v>-2.9275000000000001E-9</c:v>
                </c:pt>
                <c:pt idx="4465">
                  <c:v>-2.9212999999999998E-9</c:v>
                </c:pt>
                <c:pt idx="4466">
                  <c:v>-2.915E-9</c:v>
                </c:pt>
                <c:pt idx="4467">
                  <c:v>-2.9088000000000001E-9</c:v>
                </c:pt>
                <c:pt idx="4468">
                  <c:v>-2.9024999999999999E-9</c:v>
                </c:pt>
                <c:pt idx="4469">
                  <c:v>-2.8963E-9</c:v>
                </c:pt>
                <c:pt idx="4470">
                  <c:v>-2.8900000000000002E-9</c:v>
                </c:pt>
                <c:pt idx="4471">
                  <c:v>-2.8837999999999999E-9</c:v>
                </c:pt>
                <c:pt idx="4472">
                  <c:v>-2.8775E-9</c:v>
                </c:pt>
                <c:pt idx="4473">
                  <c:v>-2.8712999999999998E-9</c:v>
                </c:pt>
                <c:pt idx="4474">
                  <c:v>-2.8649999999999999E-9</c:v>
                </c:pt>
                <c:pt idx="4475">
                  <c:v>-2.8588000000000001E-9</c:v>
                </c:pt>
                <c:pt idx="4476">
                  <c:v>-2.8524999999999998E-9</c:v>
                </c:pt>
                <c:pt idx="4477">
                  <c:v>-2.8463E-9</c:v>
                </c:pt>
                <c:pt idx="4478">
                  <c:v>-2.8400000000000001E-9</c:v>
                </c:pt>
                <c:pt idx="4479">
                  <c:v>-2.8337999999999999E-9</c:v>
                </c:pt>
                <c:pt idx="4480">
                  <c:v>-2.8275E-9</c:v>
                </c:pt>
                <c:pt idx="4481">
                  <c:v>-2.8213000000000002E-9</c:v>
                </c:pt>
                <c:pt idx="4482">
                  <c:v>-2.8149999999999999E-9</c:v>
                </c:pt>
                <c:pt idx="4483">
                  <c:v>-2.8088000000000001E-9</c:v>
                </c:pt>
                <c:pt idx="4484">
                  <c:v>-2.8025000000000002E-9</c:v>
                </c:pt>
                <c:pt idx="4485">
                  <c:v>-2.7962999999999999E-9</c:v>
                </c:pt>
                <c:pt idx="4486">
                  <c:v>-2.7900000000000001E-9</c:v>
                </c:pt>
                <c:pt idx="4487">
                  <c:v>-2.7837999999999998E-9</c:v>
                </c:pt>
                <c:pt idx="4488">
                  <c:v>-2.7775E-9</c:v>
                </c:pt>
                <c:pt idx="4489">
                  <c:v>-2.7713000000000001E-9</c:v>
                </c:pt>
                <c:pt idx="4490">
                  <c:v>-2.7649999999999999E-9</c:v>
                </c:pt>
                <c:pt idx="4491">
                  <c:v>-2.7588E-9</c:v>
                </c:pt>
                <c:pt idx="4492">
                  <c:v>-2.7525000000000002E-9</c:v>
                </c:pt>
                <c:pt idx="4493">
                  <c:v>-2.7462999999999999E-9</c:v>
                </c:pt>
                <c:pt idx="4494">
                  <c:v>-2.7400000000000001E-9</c:v>
                </c:pt>
                <c:pt idx="4495">
                  <c:v>-2.7337999999999998E-9</c:v>
                </c:pt>
                <c:pt idx="4496">
                  <c:v>-2.7274999999999999E-9</c:v>
                </c:pt>
                <c:pt idx="4497">
                  <c:v>-2.7213000000000001E-9</c:v>
                </c:pt>
                <c:pt idx="4498">
                  <c:v>-2.7149999999999998E-9</c:v>
                </c:pt>
                <c:pt idx="4499">
                  <c:v>-2.7088E-9</c:v>
                </c:pt>
                <c:pt idx="4500">
                  <c:v>-2.7025000000000001E-9</c:v>
                </c:pt>
                <c:pt idx="4501">
                  <c:v>-2.6962999999999999E-9</c:v>
                </c:pt>
                <c:pt idx="4502">
                  <c:v>-2.69E-9</c:v>
                </c:pt>
                <c:pt idx="4503">
                  <c:v>-2.6838000000000002E-9</c:v>
                </c:pt>
                <c:pt idx="4504">
                  <c:v>-2.6774999999999999E-9</c:v>
                </c:pt>
                <c:pt idx="4505">
                  <c:v>-2.6713000000000001E-9</c:v>
                </c:pt>
                <c:pt idx="4506">
                  <c:v>-2.6650000000000002E-9</c:v>
                </c:pt>
                <c:pt idx="4507">
                  <c:v>-2.6588E-9</c:v>
                </c:pt>
                <c:pt idx="4508">
                  <c:v>-2.6525000000000001E-9</c:v>
                </c:pt>
                <c:pt idx="4509">
                  <c:v>-2.6462999999999998E-9</c:v>
                </c:pt>
                <c:pt idx="4510">
                  <c:v>-2.64E-9</c:v>
                </c:pt>
                <c:pt idx="4511">
                  <c:v>-2.6338000000000001E-9</c:v>
                </c:pt>
                <c:pt idx="4512">
                  <c:v>-2.6274999999999999E-9</c:v>
                </c:pt>
                <c:pt idx="4513">
                  <c:v>-2.6213E-9</c:v>
                </c:pt>
                <c:pt idx="4514">
                  <c:v>-2.6150000000000002E-9</c:v>
                </c:pt>
                <c:pt idx="4515">
                  <c:v>-2.6087999999999999E-9</c:v>
                </c:pt>
                <c:pt idx="4516">
                  <c:v>-2.6025000000000001E-9</c:v>
                </c:pt>
                <c:pt idx="4517">
                  <c:v>-2.5962999999999998E-9</c:v>
                </c:pt>
                <c:pt idx="4518">
                  <c:v>-2.5899999999999999E-9</c:v>
                </c:pt>
                <c:pt idx="4519">
                  <c:v>-2.5838000000000001E-9</c:v>
                </c:pt>
                <c:pt idx="4520">
                  <c:v>-2.5774999999999998E-9</c:v>
                </c:pt>
                <c:pt idx="4521">
                  <c:v>-2.5713E-9</c:v>
                </c:pt>
                <c:pt idx="4522">
                  <c:v>-2.5650000000000001E-9</c:v>
                </c:pt>
                <c:pt idx="4523">
                  <c:v>-2.5587999999999999E-9</c:v>
                </c:pt>
                <c:pt idx="4524">
                  <c:v>-2.5525E-9</c:v>
                </c:pt>
                <c:pt idx="4525">
                  <c:v>-2.5463000000000002E-9</c:v>
                </c:pt>
                <c:pt idx="4526">
                  <c:v>-2.5399999999999999E-9</c:v>
                </c:pt>
                <c:pt idx="4527">
                  <c:v>-2.5338000000000001E-9</c:v>
                </c:pt>
                <c:pt idx="4528">
                  <c:v>-2.5274999999999998E-9</c:v>
                </c:pt>
                <c:pt idx="4529">
                  <c:v>-2.5213E-9</c:v>
                </c:pt>
                <c:pt idx="4530">
                  <c:v>-2.5150000000000001E-9</c:v>
                </c:pt>
                <c:pt idx="4531">
                  <c:v>-2.5087999999999999E-9</c:v>
                </c:pt>
                <c:pt idx="4532">
                  <c:v>-2.5025E-9</c:v>
                </c:pt>
                <c:pt idx="4533">
                  <c:v>-2.4963000000000002E-9</c:v>
                </c:pt>
                <c:pt idx="4534">
                  <c:v>-2.4899999999999999E-9</c:v>
                </c:pt>
                <c:pt idx="4535">
                  <c:v>-2.4838E-9</c:v>
                </c:pt>
                <c:pt idx="4536">
                  <c:v>-2.4775000000000002E-9</c:v>
                </c:pt>
                <c:pt idx="4537">
                  <c:v>-2.4712999999999999E-9</c:v>
                </c:pt>
                <c:pt idx="4538">
                  <c:v>-2.4650000000000001E-9</c:v>
                </c:pt>
                <c:pt idx="4539">
                  <c:v>-2.4587999999999998E-9</c:v>
                </c:pt>
                <c:pt idx="4540">
                  <c:v>-2.4525E-9</c:v>
                </c:pt>
                <c:pt idx="4541">
                  <c:v>-2.4463000000000001E-9</c:v>
                </c:pt>
                <c:pt idx="4542">
                  <c:v>-2.4399999999999998E-9</c:v>
                </c:pt>
                <c:pt idx="4543">
                  <c:v>-2.4338E-9</c:v>
                </c:pt>
                <c:pt idx="4544">
                  <c:v>-2.4275000000000001E-9</c:v>
                </c:pt>
                <c:pt idx="4545">
                  <c:v>-2.4212999999999999E-9</c:v>
                </c:pt>
                <c:pt idx="4546">
                  <c:v>-2.415E-9</c:v>
                </c:pt>
                <c:pt idx="4547">
                  <c:v>-2.4088000000000002E-9</c:v>
                </c:pt>
                <c:pt idx="4548">
                  <c:v>-2.4024999999999999E-9</c:v>
                </c:pt>
                <c:pt idx="4549">
                  <c:v>-2.3963000000000001E-9</c:v>
                </c:pt>
                <c:pt idx="4550">
                  <c:v>-2.3899999999999998E-9</c:v>
                </c:pt>
                <c:pt idx="4551">
                  <c:v>-2.3838E-9</c:v>
                </c:pt>
                <c:pt idx="4552">
                  <c:v>-2.3775000000000001E-9</c:v>
                </c:pt>
                <c:pt idx="4553">
                  <c:v>-2.3712999999999999E-9</c:v>
                </c:pt>
                <c:pt idx="4554">
                  <c:v>-2.365E-9</c:v>
                </c:pt>
                <c:pt idx="4555">
                  <c:v>-2.3588000000000002E-9</c:v>
                </c:pt>
                <c:pt idx="4556">
                  <c:v>-2.3524999999999999E-9</c:v>
                </c:pt>
                <c:pt idx="4557">
                  <c:v>-2.3463000000000001E-9</c:v>
                </c:pt>
                <c:pt idx="4558">
                  <c:v>-2.3400000000000002E-9</c:v>
                </c:pt>
                <c:pt idx="4559">
                  <c:v>-2.3337999999999999E-9</c:v>
                </c:pt>
                <c:pt idx="4560">
                  <c:v>-2.3275000000000001E-9</c:v>
                </c:pt>
                <c:pt idx="4561">
                  <c:v>-2.3212999999999998E-9</c:v>
                </c:pt>
                <c:pt idx="4562">
                  <c:v>-2.315E-9</c:v>
                </c:pt>
                <c:pt idx="4563">
                  <c:v>-2.3088000000000001E-9</c:v>
                </c:pt>
                <c:pt idx="4564">
                  <c:v>-2.3024999999999999E-9</c:v>
                </c:pt>
                <c:pt idx="4565">
                  <c:v>-2.2963E-9</c:v>
                </c:pt>
                <c:pt idx="4566">
                  <c:v>-2.2900000000000002E-9</c:v>
                </c:pt>
                <c:pt idx="4567">
                  <c:v>-2.2837999999999999E-9</c:v>
                </c:pt>
                <c:pt idx="4568">
                  <c:v>-2.2775E-9</c:v>
                </c:pt>
                <c:pt idx="4569">
                  <c:v>-2.2712999999999998E-9</c:v>
                </c:pt>
                <c:pt idx="4570">
                  <c:v>-2.2649999999999999E-9</c:v>
                </c:pt>
                <c:pt idx="4571">
                  <c:v>-2.2588000000000001E-9</c:v>
                </c:pt>
                <c:pt idx="4572">
                  <c:v>-2.2524999999999998E-9</c:v>
                </c:pt>
                <c:pt idx="4573">
                  <c:v>-2.2463E-9</c:v>
                </c:pt>
                <c:pt idx="4574">
                  <c:v>-2.2400000000000001E-9</c:v>
                </c:pt>
                <c:pt idx="4575">
                  <c:v>-2.2337999999999999E-9</c:v>
                </c:pt>
                <c:pt idx="4576">
                  <c:v>-2.2275E-9</c:v>
                </c:pt>
                <c:pt idx="4577">
                  <c:v>-2.2213000000000002E-9</c:v>
                </c:pt>
                <c:pt idx="4578">
                  <c:v>-2.2149999999999999E-9</c:v>
                </c:pt>
                <c:pt idx="4579">
                  <c:v>-2.2088000000000001E-9</c:v>
                </c:pt>
                <c:pt idx="4580">
                  <c:v>-2.2025000000000002E-9</c:v>
                </c:pt>
                <c:pt idx="4581">
                  <c:v>-2.1963E-9</c:v>
                </c:pt>
                <c:pt idx="4582">
                  <c:v>-2.1900000000000001E-9</c:v>
                </c:pt>
                <c:pt idx="4583">
                  <c:v>-2.1837999999999998E-9</c:v>
                </c:pt>
                <c:pt idx="4584">
                  <c:v>-2.1775E-9</c:v>
                </c:pt>
                <c:pt idx="4585">
                  <c:v>-2.1713000000000001E-9</c:v>
                </c:pt>
                <c:pt idx="4586">
                  <c:v>-2.1649999999999999E-9</c:v>
                </c:pt>
                <c:pt idx="4587">
                  <c:v>-2.1588E-9</c:v>
                </c:pt>
                <c:pt idx="4588">
                  <c:v>-2.1525000000000002E-9</c:v>
                </c:pt>
                <c:pt idx="4589">
                  <c:v>-2.1462999999999999E-9</c:v>
                </c:pt>
                <c:pt idx="4590">
                  <c:v>-2.1400000000000001E-9</c:v>
                </c:pt>
                <c:pt idx="4591">
                  <c:v>-2.1337999999999998E-9</c:v>
                </c:pt>
                <c:pt idx="4592">
                  <c:v>-2.1274999999999999E-9</c:v>
                </c:pt>
                <c:pt idx="4593">
                  <c:v>-2.1213000000000001E-9</c:v>
                </c:pt>
                <c:pt idx="4594">
                  <c:v>-2.1149999999999998E-9</c:v>
                </c:pt>
                <c:pt idx="4595">
                  <c:v>-2.1088E-9</c:v>
                </c:pt>
                <c:pt idx="4596">
                  <c:v>-2.1025000000000001E-9</c:v>
                </c:pt>
                <c:pt idx="4597">
                  <c:v>-2.0962999999999999E-9</c:v>
                </c:pt>
                <c:pt idx="4598">
                  <c:v>-2.09E-9</c:v>
                </c:pt>
                <c:pt idx="4599">
                  <c:v>-2.0838000000000002E-9</c:v>
                </c:pt>
                <c:pt idx="4600">
                  <c:v>-2.0774999999999999E-9</c:v>
                </c:pt>
                <c:pt idx="4601">
                  <c:v>-2.0713000000000001E-9</c:v>
                </c:pt>
                <c:pt idx="4602">
                  <c:v>-2.0649999999999998E-9</c:v>
                </c:pt>
                <c:pt idx="4603">
                  <c:v>-2.0588E-9</c:v>
                </c:pt>
                <c:pt idx="4604">
                  <c:v>-2.0525000000000001E-9</c:v>
                </c:pt>
                <c:pt idx="4605">
                  <c:v>-2.0462999999999999E-9</c:v>
                </c:pt>
                <c:pt idx="4606">
                  <c:v>-2.04E-9</c:v>
                </c:pt>
                <c:pt idx="4607">
                  <c:v>-2.0338000000000002E-9</c:v>
                </c:pt>
                <c:pt idx="4608">
                  <c:v>-2.0274999999999999E-9</c:v>
                </c:pt>
                <c:pt idx="4609">
                  <c:v>-2.0213E-9</c:v>
                </c:pt>
                <c:pt idx="4610">
                  <c:v>-2.0150000000000002E-9</c:v>
                </c:pt>
                <c:pt idx="4611">
                  <c:v>-2.0087999999999999E-9</c:v>
                </c:pt>
                <c:pt idx="4612">
                  <c:v>-2.0025000000000001E-9</c:v>
                </c:pt>
                <c:pt idx="4613">
                  <c:v>-1.9962999999999998E-9</c:v>
                </c:pt>
                <c:pt idx="4614">
                  <c:v>-1.99E-9</c:v>
                </c:pt>
                <c:pt idx="4615">
                  <c:v>-1.9838000000000001E-9</c:v>
                </c:pt>
                <c:pt idx="4616">
                  <c:v>-1.9774999999999998E-9</c:v>
                </c:pt>
                <c:pt idx="4617">
                  <c:v>-1.9713E-9</c:v>
                </c:pt>
                <c:pt idx="4618">
                  <c:v>-1.9650000000000001E-9</c:v>
                </c:pt>
                <c:pt idx="4619">
                  <c:v>-1.9587999999999999E-9</c:v>
                </c:pt>
                <c:pt idx="4620">
                  <c:v>-1.9525E-9</c:v>
                </c:pt>
                <c:pt idx="4621">
                  <c:v>-1.9463000000000002E-9</c:v>
                </c:pt>
                <c:pt idx="4622">
                  <c:v>-1.9399999999999999E-9</c:v>
                </c:pt>
                <c:pt idx="4623">
                  <c:v>-1.9338000000000001E-9</c:v>
                </c:pt>
                <c:pt idx="4624">
                  <c:v>-1.9274999999999998E-9</c:v>
                </c:pt>
                <c:pt idx="4625">
                  <c:v>-1.9213E-9</c:v>
                </c:pt>
                <c:pt idx="4626">
                  <c:v>-1.9150000000000001E-9</c:v>
                </c:pt>
                <c:pt idx="4627">
                  <c:v>-1.9087999999999999E-9</c:v>
                </c:pt>
                <c:pt idx="4628">
                  <c:v>-1.9025E-9</c:v>
                </c:pt>
                <c:pt idx="4629">
                  <c:v>-1.8963000000000002E-9</c:v>
                </c:pt>
                <c:pt idx="4630">
                  <c:v>-1.8899999999999999E-9</c:v>
                </c:pt>
                <c:pt idx="4631">
                  <c:v>-1.8838000000000001E-9</c:v>
                </c:pt>
                <c:pt idx="4632">
                  <c:v>-1.8775000000000002E-9</c:v>
                </c:pt>
                <c:pt idx="4633">
                  <c:v>-1.8712999999999999E-9</c:v>
                </c:pt>
                <c:pt idx="4634">
                  <c:v>-1.8650000000000001E-9</c:v>
                </c:pt>
                <c:pt idx="4635">
                  <c:v>-1.8588E-9</c:v>
                </c:pt>
                <c:pt idx="4636">
                  <c:v>-1.8525E-9</c:v>
                </c:pt>
                <c:pt idx="4637">
                  <c:v>-1.8462999999999999E-9</c:v>
                </c:pt>
                <c:pt idx="4638">
                  <c:v>-1.8400000000000001E-9</c:v>
                </c:pt>
                <c:pt idx="4639">
                  <c:v>-1.8338E-9</c:v>
                </c:pt>
                <c:pt idx="4640">
                  <c:v>-1.8274999999999999E-9</c:v>
                </c:pt>
                <c:pt idx="4641">
                  <c:v>-1.8212999999999999E-9</c:v>
                </c:pt>
                <c:pt idx="4642">
                  <c:v>-1.815E-9</c:v>
                </c:pt>
                <c:pt idx="4643">
                  <c:v>-1.8088E-9</c:v>
                </c:pt>
                <c:pt idx="4644">
                  <c:v>-1.8024999999999999E-9</c:v>
                </c:pt>
                <c:pt idx="4645">
                  <c:v>-1.7963000000000001E-9</c:v>
                </c:pt>
                <c:pt idx="4646">
                  <c:v>-1.79E-9</c:v>
                </c:pt>
                <c:pt idx="4647">
                  <c:v>-1.7838E-9</c:v>
                </c:pt>
                <c:pt idx="4648">
                  <c:v>-1.7774999999999999E-9</c:v>
                </c:pt>
                <c:pt idx="4649">
                  <c:v>-1.7713000000000001E-9</c:v>
                </c:pt>
                <c:pt idx="4650">
                  <c:v>-1.765E-9</c:v>
                </c:pt>
                <c:pt idx="4651">
                  <c:v>-1.7588E-9</c:v>
                </c:pt>
                <c:pt idx="4652">
                  <c:v>-1.7525000000000001E-9</c:v>
                </c:pt>
                <c:pt idx="4653">
                  <c:v>-1.7463000000000001E-9</c:v>
                </c:pt>
                <c:pt idx="4654">
                  <c:v>-1.74E-9</c:v>
                </c:pt>
                <c:pt idx="4655">
                  <c:v>-1.7337999999999999E-9</c:v>
                </c:pt>
                <c:pt idx="4656">
                  <c:v>-1.7275000000000001E-9</c:v>
                </c:pt>
                <c:pt idx="4657">
                  <c:v>-1.7213E-9</c:v>
                </c:pt>
                <c:pt idx="4658">
                  <c:v>-1.715E-9</c:v>
                </c:pt>
                <c:pt idx="4659">
                  <c:v>-1.7087999999999999E-9</c:v>
                </c:pt>
                <c:pt idx="4660">
                  <c:v>-1.7025000000000001E-9</c:v>
                </c:pt>
                <c:pt idx="4661">
                  <c:v>-1.6963E-9</c:v>
                </c:pt>
                <c:pt idx="4662">
                  <c:v>-1.69E-9</c:v>
                </c:pt>
                <c:pt idx="4663">
                  <c:v>-1.6837999999999999E-9</c:v>
                </c:pt>
                <c:pt idx="4664">
                  <c:v>-1.6775E-9</c:v>
                </c:pt>
                <c:pt idx="4665">
                  <c:v>-1.6713E-9</c:v>
                </c:pt>
                <c:pt idx="4666">
                  <c:v>-1.6649999999999999E-9</c:v>
                </c:pt>
                <c:pt idx="4667">
                  <c:v>-1.6588000000000001E-9</c:v>
                </c:pt>
                <c:pt idx="4668">
                  <c:v>-1.6525E-9</c:v>
                </c:pt>
                <c:pt idx="4669">
                  <c:v>-1.6463E-9</c:v>
                </c:pt>
                <c:pt idx="4670">
                  <c:v>-1.6399999999999999E-9</c:v>
                </c:pt>
                <c:pt idx="4671">
                  <c:v>-1.6338000000000001E-9</c:v>
                </c:pt>
                <c:pt idx="4672">
                  <c:v>-1.6275E-9</c:v>
                </c:pt>
                <c:pt idx="4673">
                  <c:v>-1.6213E-9</c:v>
                </c:pt>
                <c:pt idx="4674">
                  <c:v>-1.6149999999999999E-9</c:v>
                </c:pt>
                <c:pt idx="4675">
                  <c:v>-1.6088000000000001E-9</c:v>
                </c:pt>
                <c:pt idx="4676">
                  <c:v>-1.6025E-9</c:v>
                </c:pt>
                <c:pt idx="4677">
                  <c:v>-1.5963E-9</c:v>
                </c:pt>
                <c:pt idx="4678">
                  <c:v>-1.5900000000000001E-9</c:v>
                </c:pt>
                <c:pt idx="4679">
                  <c:v>-1.5838000000000001E-9</c:v>
                </c:pt>
                <c:pt idx="4680">
                  <c:v>-1.5775E-9</c:v>
                </c:pt>
                <c:pt idx="4681">
                  <c:v>-1.5712999999999999E-9</c:v>
                </c:pt>
                <c:pt idx="4682">
                  <c:v>-1.5650000000000001E-9</c:v>
                </c:pt>
                <c:pt idx="4683">
                  <c:v>-1.5588E-9</c:v>
                </c:pt>
                <c:pt idx="4684">
                  <c:v>-1.5525E-9</c:v>
                </c:pt>
                <c:pt idx="4685">
                  <c:v>-1.5462999999999999E-9</c:v>
                </c:pt>
                <c:pt idx="4686">
                  <c:v>-1.5400000000000001E-9</c:v>
                </c:pt>
                <c:pt idx="4687">
                  <c:v>-1.5338E-9</c:v>
                </c:pt>
                <c:pt idx="4688">
                  <c:v>-1.5274999999999999E-9</c:v>
                </c:pt>
                <c:pt idx="4689">
                  <c:v>-1.5212999999999999E-9</c:v>
                </c:pt>
                <c:pt idx="4690">
                  <c:v>-1.515E-9</c:v>
                </c:pt>
                <c:pt idx="4691">
                  <c:v>-1.5088E-9</c:v>
                </c:pt>
                <c:pt idx="4692">
                  <c:v>-1.5024999999999999E-9</c:v>
                </c:pt>
                <c:pt idx="4693">
                  <c:v>-1.4963000000000001E-9</c:v>
                </c:pt>
                <c:pt idx="4694">
                  <c:v>-1.49E-9</c:v>
                </c:pt>
                <c:pt idx="4695">
                  <c:v>-1.4838E-9</c:v>
                </c:pt>
                <c:pt idx="4696">
                  <c:v>-1.4774999999999999E-9</c:v>
                </c:pt>
                <c:pt idx="4697">
                  <c:v>-1.4713000000000001E-9</c:v>
                </c:pt>
                <c:pt idx="4698">
                  <c:v>-1.465E-9</c:v>
                </c:pt>
                <c:pt idx="4699">
                  <c:v>-1.4588E-9</c:v>
                </c:pt>
                <c:pt idx="4700">
                  <c:v>-1.4525000000000001E-9</c:v>
                </c:pt>
                <c:pt idx="4701">
                  <c:v>-1.4463000000000001E-9</c:v>
                </c:pt>
                <c:pt idx="4702">
                  <c:v>-1.44E-9</c:v>
                </c:pt>
                <c:pt idx="4703">
                  <c:v>-1.4337999999999999E-9</c:v>
                </c:pt>
                <c:pt idx="4704">
                  <c:v>-1.4275000000000001E-9</c:v>
                </c:pt>
                <c:pt idx="4705">
                  <c:v>-1.4213E-9</c:v>
                </c:pt>
                <c:pt idx="4706">
                  <c:v>-1.415E-9</c:v>
                </c:pt>
                <c:pt idx="4707">
                  <c:v>-1.4087999999999999E-9</c:v>
                </c:pt>
                <c:pt idx="4708">
                  <c:v>-1.4025000000000001E-9</c:v>
                </c:pt>
                <c:pt idx="4709">
                  <c:v>-1.3963E-9</c:v>
                </c:pt>
                <c:pt idx="4710">
                  <c:v>-1.39E-9</c:v>
                </c:pt>
                <c:pt idx="4711">
                  <c:v>-1.3837999999999999E-9</c:v>
                </c:pt>
                <c:pt idx="4712">
                  <c:v>-1.3775000000000001E-9</c:v>
                </c:pt>
                <c:pt idx="4713">
                  <c:v>-1.3713E-9</c:v>
                </c:pt>
                <c:pt idx="4714">
                  <c:v>-1.3649999999999999E-9</c:v>
                </c:pt>
                <c:pt idx="4715">
                  <c:v>-1.3587999999999999E-9</c:v>
                </c:pt>
                <c:pt idx="4716">
                  <c:v>-1.3525E-9</c:v>
                </c:pt>
                <c:pt idx="4717">
                  <c:v>-1.3463E-9</c:v>
                </c:pt>
                <c:pt idx="4718">
                  <c:v>-1.3399999999999999E-9</c:v>
                </c:pt>
                <c:pt idx="4719">
                  <c:v>-1.3338000000000001E-9</c:v>
                </c:pt>
                <c:pt idx="4720">
                  <c:v>-1.3275E-9</c:v>
                </c:pt>
                <c:pt idx="4721">
                  <c:v>-1.3213E-9</c:v>
                </c:pt>
                <c:pt idx="4722">
                  <c:v>-1.3149999999999999E-9</c:v>
                </c:pt>
                <c:pt idx="4723">
                  <c:v>-1.3088000000000001E-9</c:v>
                </c:pt>
                <c:pt idx="4724">
                  <c:v>-1.3025E-9</c:v>
                </c:pt>
                <c:pt idx="4725">
                  <c:v>-1.2963E-9</c:v>
                </c:pt>
                <c:pt idx="4726">
                  <c:v>-1.2900000000000001E-9</c:v>
                </c:pt>
                <c:pt idx="4727">
                  <c:v>-1.2838000000000001E-9</c:v>
                </c:pt>
                <c:pt idx="4728">
                  <c:v>-1.2775E-9</c:v>
                </c:pt>
                <c:pt idx="4729">
                  <c:v>-1.2712999999999999E-9</c:v>
                </c:pt>
                <c:pt idx="4730">
                  <c:v>-1.2650000000000001E-9</c:v>
                </c:pt>
                <c:pt idx="4731">
                  <c:v>-1.2588E-9</c:v>
                </c:pt>
                <c:pt idx="4732">
                  <c:v>-1.2525E-9</c:v>
                </c:pt>
                <c:pt idx="4733">
                  <c:v>-1.2462999999999999E-9</c:v>
                </c:pt>
                <c:pt idx="4734">
                  <c:v>-1.2400000000000001E-9</c:v>
                </c:pt>
                <c:pt idx="4735">
                  <c:v>-1.2338E-9</c:v>
                </c:pt>
                <c:pt idx="4736">
                  <c:v>-1.2274999999999999E-9</c:v>
                </c:pt>
                <c:pt idx="4737">
                  <c:v>-1.2212999999999999E-9</c:v>
                </c:pt>
                <c:pt idx="4738">
                  <c:v>-1.215E-9</c:v>
                </c:pt>
                <c:pt idx="4739">
                  <c:v>-1.2088E-9</c:v>
                </c:pt>
                <c:pt idx="4740">
                  <c:v>-1.2024999999999999E-9</c:v>
                </c:pt>
                <c:pt idx="4741">
                  <c:v>-1.1963000000000001E-9</c:v>
                </c:pt>
                <c:pt idx="4742">
                  <c:v>-1.19E-9</c:v>
                </c:pt>
                <c:pt idx="4743">
                  <c:v>-1.1838E-9</c:v>
                </c:pt>
                <c:pt idx="4744">
                  <c:v>-1.1774999999999999E-9</c:v>
                </c:pt>
                <c:pt idx="4745">
                  <c:v>-1.1713000000000001E-9</c:v>
                </c:pt>
                <c:pt idx="4746">
                  <c:v>-1.165E-9</c:v>
                </c:pt>
                <c:pt idx="4747">
                  <c:v>-1.1588E-9</c:v>
                </c:pt>
                <c:pt idx="4748">
                  <c:v>-1.1524999999999999E-9</c:v>
                </c:pt>
                <c:pt idx="4749">
                  <c:v>-1.1463000000000001E-9</c:v>
                </c:pt>
                <c:pt idx="4750">
                  <c:v>-1.14E-9</c:v>
                </c:pt>
                <c:pt idx="4751">
                  <c:v>-1.1338E-9</c:v>
                </c:pt>
                <c:pt idx="4752">
                  <c:v>-1.1275000000000001E-9</c:v>
                </c:pt>
                <c:pt idx="4753">
                  <c:v>-1.1213E-9</c:v>
                </c:pt>
                <c:pt idx="4754">
                  <c:v>-1.115E-9</c:v>
                </c:pt>
                <c:pt idx="4755">
                  <c:v>-1.1087999999999999E-9</c:v>
                </c:pt>
                <c:pt idx="4756">
                  <c:v>-1.1025000000000001E-9</c:v>
                </c:pt>
                <c:pt idx="4757">
                  <c:v>-1.0963E-9</c:v>
                </c:pt>
                <c:pt idx="4758">
                  <c:v>-1.09E-9</c:v>
                </c:pt>
                <c:pt idx="4759">
                  <c:v>-1.0837999999999999E-9</c:v>
                </c:pt>
                <c:pt idx="4760">
                  <c:v>-1.0775000000000001E-9</c:v>
                </c:pt>
                <c:pt idx="4761">
                  <c:v>-1.0713E-9</c:v>
                </c:pt>
                <c:pt idx="4762">
                  <c:v>-1.0649999999999999E-9</c:v>
                </c:pt>
                <c:pt idx="4763">
                  <c:v>-1.0587999999999999E-9</c:v>
                </c:pt>
                <c:pt idx="4764">
                  <c:v>-1.0525E-9</c:v>
                </c:pt>
                <c:pt idx="4765">
                  <c:v>-1.0463E-9</c:v>
                </c:pt>
                <c:pt idx="4766">
                  <c:v>-1.0399999999999999E-9</c:v>
                </c:pt>
                <c:pt idx="4767">
                  <c:v>-1.0338000000000001E-9</c:v>
                </c:pt>
                <c:pt idx="4768">
                  <c:v>-1.0275E-9</c:v>
                </c:pt>
                <c:pt idx="4769">
                  <c:v>-1.0213E-9</c:v>
                </c:pt>
                <c:pt idx="4770">
                  <c:v>-1.0149999999999999E-9</c:v>
                </c:pt>
                <c:pt idx="4771">
                  <c:v>-1.0088000000000001E-9</c:v>
                </c:pt>
                <c:pt idx="4772">
                  <c:v>-1.0025E-9</c:v>
                </c:pt>
                <c:pt idx="4773">
                  <c:v>-9.9629999999999996E-10</c:v>
                </c:pt>
                <c:pt idx="4774">
                  <c:v>-9.900000000000001E-10</c:v>
                </c:pt>
                <c:pt idx="4775">
                  <c:v>-9.8380000000000006E-10</c:v>
                </c:pt>
                <c:pt idx="4776">
                  <c:v>-9.7749999999999998E-10</c:v>
                </c:pt>
                <c:pt idx="4777">
                  <c:v>-9.7129999999999994E-10</c:v>
                </c:pt>
                <c:pt idx="4778">
                  <c:v>-9.6500000000000008E-10</c:v>
                </c:pt>
                <c:pt idx="4779">
                  <c:v>-9.5880000000000004E-10</c:v>
                </c:pt>
                <c:pt idx="4780">
                  <c:v>-9.5249999999999997E-10</c:v>
                </c:pt>
                <c:pt idx="4781">
                  <c:v>-9.4629999999999993E-10</c:v>
                </c:pt>
                <c:pt idx="4782">
                  <c:v>-9.4000000000000006E-10</c:v>
                </c:pt>
                <c:pt idx="4783">
                  <c:v>-9.3380000000000002E-10</c:v>
                </c:pt>
                <c:pt idx="4784">
                  <c:v>-9.2749999999999995E-10</c:v>
                </c:pt>
                <c:pt idx="4785">
                  <c:v>-9.2130000000000001E-10</c:v>
                </c:pt>
                <c:pt idx="4786">
                  <c:v>-9.1500000000000005E-10</c:v>
                </c:pt>
                <c:pt idx="4787">
                  <c:v>-9.088E-10</c:v>
                </c:pt>
                <c:pt idx="4788">
                  <c:v>-9.0250000000000004E-10</c:v>
                </c:pt>
                <c:pt idx="4789">
                  <c:v>-8.963E-10</c:v>
                </c:pt>
                <c:pt idx="4790">
                  <c:v>-8.9000000000000003E-10</c:v>
                </c:pt>
                <c:pt idx="4791">
                  <c:v>-8.8379999999999999E-10</c:v>
                </c:pt>
                <c:pt idx="4792">
                  <c:v>-8.7750000000000002E-10</c:v>
                </c:pt>
                <c:pt idx="4793">
                  <c:v>-8.7129999999999998E-10</c:v>
                </c:pt>
                <c:pt idx="4794">
                  <c:v>-8.6500000000000001E-10</c:v>
                </c:pt>
                <c:pt idx="4795">
                  <c:v>-8.5879999999999997E-10</c:v>
                </c:pt>
                <c:pt idx="4796">
                  <c:v>-8.525E-10</c:v>
                </c:pt>
                <c:pt idx="4797">
                  <c:v>-8.4629999999999996E-10</c:v>
                </c:pt>
                <c:pt idx="4798">
                  <c:v>-8.3999999999999999E-10</c:v>
                </c:pt>
                <c:pt idx="4799">
                  <c:v>-8.3379999999999995E-10</c:v>
                </c:pt>
                <c:pt idx="4800">
                  <c:v>-8.2749999999999999E-10</c:v>
                </c:pt>
                <c:pt idx="4801">
                  <c:v>-8.2130000000000005E-10</c:v>
                </c:pt>
                <c:pt idx="4802">
                  <c:v>-8.1499999999999998E-10</c:v>
                </c:pt>
                <c:pt idx="4803">
                  <c:v>-8.0880000000000004E-10</c:v>
                </c:pt>
                <c:pt idx="4804">
                  <c:v>-8.0249999999999997E-10</c:v>
                </c:pt>
                <c:pt idx="4805">
                  <c:v>-7.9630000000000003E-10</c:v>
                </c:pt>
                <c:pt idx="4806">
                  <c:v>-7.8999999999999996E-10</c:v>
                </c:pt>
                <c:pt idx="4807">
                  <c:v>-7.8380000000000002E-10</c:v>
                </c:pt>
                <c:pt idx="4808">
                  <c:v>-7.7749999999999995E-10</c:v>
                </c:pt>
                <c:pt idx="4809">
                  <c:v>-7.7130000000000001E-10</c:v>
                </c:pt>
                <c:pt idx="4810">
                  <c:v>-7.6500000000000005E-10</c:v>
                </c:pt>
                <c:pt idx="4811">
                  <c:v>-7.5880000000000001E-10</c:v>
                </c:pt>
                <c:pt idx="4812">
                  <c:v>-7.5250000000000004E-10</c:v>
                </c:pt>
                <c:pt idx="4813">
                  <c:v>-7.463E-10</c:v>
                </c:pt>
                <c:pt idx="4814">
                  <c:v>-7.4000000000000003E-10</c:v>
                </c:pt>
                <c:pt idx="4815">
                  <c:v>-7.3379999999999999E-10</c:v>
                </c:pt>
                <c:pt idx="4816">
                  <c:v>-7.2750000000000002E-10</c:v>
                </c:pt>
                <c:pt idx="4817">
                  <c:v>-7.2129999999999998E-10</c:v>
                </c:pt>
                <c:pt idx="4818">
                  <c:v>-7.1500000000000001E-10</c:v>
                </c:pt>
                <c:pt idx="4819">
                  <c:v>-7.0879999999999997E-10</c:v>
                </c:pt>
                <c:pt idx="4820">
                  <c:v>-7.025E-10</c:v>
                </c:pt>
                <c:pt idx="4821">
                  <c:v>-6.9629999999999996E-10</c:v>
                </c:pt>
                <c:pt idx="4822">
                  <c:v>-6.9E-10</c:v>
                </c:pt>
                <c:pt idx="4823">
                  <c:v>-6.8379999999999995E-10</c:v>
                </c:pt>
                <c:pt idx="4824">
                  <c:v>-6.7749999999999999E-10</c:v>
                </c:pt>
                <c:pt idx="4825">
                  <c:v>-6.7130000000000005E-10</c:v>
                </c:pt>
                <c:pt idx="4826">
                  <c:v>-6.6499999999999998E-10</c:v>
                </c:pt>
                <c:pt idx="4827">
                  <c:v>-6.5880000000000004E-10</c:v>
                </c:pt>
                <c:pt idx="4828">
                  <c:v>-6.5249999999999997E-10</c:v>
                </c:pt>
                <c:pt idx="4829">
                  <c:v>-6.4630000000000003E-10</c:v>
                </c:pt>
                <c:pt idx="4830">
                  <c:v>-6.3999999999999996E-10</c:v>
                </c:pt>
                <c:pt idx="4831">
                  <c:v>-6.3380000000000002E-10</c:v>
                </c:pt>
                <c:pt idx="4832">
                  <c:v>-6.2749999999999995E-10</c:v>
                </c:pt>
                <c:pt idx="4833">
                  <c:v>-6.2130000000000002E-10</c:v>
                </c:pt>
                <c:pt idx="4834">
                  <c:v>-6.1500000000000005E-10</c:v>
                </c:pt>
                <c:pt idx="4835">
                  <c:v>-6.0880000000000001E-10</c:v>
                </c:pt>
                <c:pt idx="4836">
                  <c:v>-6.0250000000000004E-10</c:v>
                </c:pt>
                <c:pt idx="4837">
                  <c:v>-5.963E-10</c:v>
                </c:pt>
                <c:pt idx="4838">
                  <c:v>-5.9000000000000003E-10</c:v>
                </c:pt>
                <c:pt idx="4839">
                  <c:v>-5.8379999999999999E-10</c:v>
                </c:pt>
                <c:pt idx="4840">
                  <c:v>-5.7750000000000002E-10</c:v>
                </c:pt>
                <c:pt idx="4841">
                  <c:v>-5.7129999999999998E-10</c:v>
                </c:pt>
                <c:pt idx="4842">
                  <c:v>-5.6500000000000001E-10</c:v>
                </c:pt>
                <c:pt idx="4843">
                  <c:v>-5.5879999999999997E-10</c:v>
                </c:pt>
                <c:pt idx="4844">
                  <c:v>-5.525E-10</c:v>
                </c:pt>
                <c:pt idx="4845">
                  <c:v>-5.4629999999999996E-10</c:v>
                </c:pt>
                <c:pt idx="4846">
                  <c:v>-5.4E-10</c:v>
                </c:pt>
                <c:pt idx="4847">
                  <c:v>-5.3379999999999996E-10</c:v>
                </c:pt>
                <c:pt idx="4848">
                  <c:v>-5.2749999999999999E-10</c:v>
                </c:pt>
                <c:pt idx="4849">
                  <c:v>-5.2130000000000005E-10</c:v>
                </c:pt>
                <c:pt idx="4850">
                  <c:v>-5.1499999999999998E-10</c:v>
                </c:pt>
                <c:pt idx="4851">
                  <c:v>-5.0880000000000004E-10</c:v>
                </c:pt>
                <c:pt idx="4852">
                  <c:v>-5.0249999999999997E-10</c:v>
                </c:pt>
                <c:pt idx="4853">
                  <c:v>-4.9630000000000003E-10</c:v>
                </c:pt>
                <c:pt idx="4854">
                  <c:v>-4.8999999999999996E-10</c:v>
                </c:pt>
                <c:pt idx="4855">
                  <c:v>-4.8380000000000003E-10</c:v>
                </c:pt>
                <c:pt idx="4856">
                  <c:v>-4.7749999999999995E-10</c:v>
                </c:pt>
                <c:pt idx="4857">
                  <c:v>-4.7130000000000002E-10</c:v>
                </c:pt>
                <c:pt idx="4858">
                  <c:v>-4.65E-10</c:v>
                </c:pt>
                <c:pt idx="4859">
                  <c:v>-4.5880000000000001E-10</c:v>
                </c:pt>
                <c:pt idx="4860">
                  <c:v>-4.5249999999999999E-10</c:v>
                </c:pt>
                <c:pt idx="4861">
                  <c:v>-4.463E-10</c:v>
                </c:pt>
                <c:pt idx="4862">
                  <c:v>-4.3999999999999998E-10</c:v>
                </c:pt>
                <c:pt idx="4863">
                  <c:v>-4.3379999999999999E-10</c:v>
                </c:pt>
                <c:pt idx="4864">
                  <c:v>-4.2750000000000002E-10</c:v>
                </c:pt>
                <c:pt idx="4865">
                  <c:v>-4.2129999999999998E-10</c:v>
                </c:pt>
                <c:pt idx="4866">
                  <c:v>-4.1500000000000001E-10</c:v>
                </c:pt>
                <c:pt idx="4867">
                  <c:v>-4.0880000000000003E-10</c:v>
                </c:pt>
                <c:pt idx="4868">
                  <c:v>-4.0250000000000001E-10</c:v>
                </c:pt>
                <c:pt idx="4869">
                  <c:v>-3.9630000000000002E-10</c:v>
                </c:pt>
                <c:pt idx="4870">
                  <c:v>-3.9E-10</c:v>
                </c:pt>
                <c:pt idx="4871">
                  <c:v>-3.8380000000000001E-10</c:v>
                </c:pt>
                <c:pt idx="4872">
                  <c:v>-3.7749999999999999E-10</c:v>
                </c:pt>
                <c:pt idx="4873">
                  <c:v>-3.713E-10</c:v>
                </c:pt>
                <c:pt idx="4874">
                  <c:v>-3.6499999999999998E-10</c:v>
                </c:pt>
                <c:pt idx="4875">
                  <c:v>-3.5879999999999999E-10</c:v>
                </c:pt>
                <c:pt idx="4876">
                  <c:v>-3.5250000000000002E-10</c:v>
                </c:pt>
                <c:pt idx="4877">
                  <c:v>-3.4629999999999998E-10</c:v>
                </c:pt>
                <c:pt idx="4878">
                  <c:v>-3.4000000000000001E-10</c:v>
                </c:pt>
                <c:pt idx="4879">
                  <c:v>-3.3379999999999997E-10</c:v>
                </c:pt>
                <c:pt idx="4880">
                  <c:v>-3.2750000000000001E-10</c:v>
                </c:pt>
                <c:pt idx="4881">
                  <c:v>-3.2130000000000002E-10</c:v>
                </c:pt>
                <c:pt idx="4882">
                  <c:v>-3.15E-10</c:v>
                </c:pt>
                <c:pt idx="4883">
                  <c:v>-3.0880000000000001E-10</c:v>
                </c:pt>
                <c:pt idx="4884">
                  <c:v>-3.0249999999999999E-10</c:v>
                </c:pt>
                <c:pt idx="4885">
                  <c:v>-2.963E-10</c:v>
                </c:pt>
                <c:pt idx="4886">
                  <c:v>-2.8999999999999998E-10</c:v>
                </c:pt>
                <c:pt idx="4887">
                  <c:v>-2.8379999999999999E-10</c:v>
                </c:pt>
                <c:pt idx="4888">
                  <c:v>-2.7750000000000002E-10</c:v>
                </c:pt>
                <c:pt idx="4889">
                  <c:v>-2.7129999999999998E-10</c:v>
                </c:pt>
                <c:pt idx="4890">
                  <c:v>-2.6500000000000002E-10</c:v>
                </c:pt>
                <c:pt idx="4891">
                  <c:v>-2.5879999999999997E-10</c:v>
                </c:pt>
                <c:pt idx="4892">
                  <c:v>-2.5250000000000001E-10</c:v>
                </c:pt>
                <c:pt idx="4893">
                  <c:v>-2.4630000000000002E-10</c:v>
                </c:pt>
                <c:pt idx="4894">
                  <c:v>-2.4E-10</c:v>
                </c:pt>
                <c:pt idx="4895">
                  <c:v>-2.3380000000000001E-10</c:v>
                </c:pt>
                <c:pt idx="4896">
                  <c:v>-2.2749999999999999E-10</c:v>
                </c:pt>
                <c:pt idx="4897">
                  <c:v>-2.213E-10</c:v>
                </c:pt>
                <c:pt idx="4898">
                  <c:v>-2.1500000000000001E-10</c:v>
                </c:pt>
                <c:pt idx="4899">
                  <c:v>-2.0879999999999999E-10</c:v>
                </c:pt>
                <c:pt idx="4900">
                  <c:v>-2.025E-10</c:v>
                </c:pt>
                <c:pt idx="4901">
                  <c:v>-1.9630000000000001E-10</c:v>
                </c:pt>
                <c:pt idx="4902">
                  <c:v>-1.8999999999999999E-10</c:v>
                </c:pt>
                <c:pt idx="4903">
                  <c:v>-1.838E-10</c:v>
                </c:pt>
                <c:pt idx="4904">
                  <c:v>-1.7750000000000001E-10</c:v>
                </c:pt>
                <c:pt idx="4905">
                  <c:v>-1.7129999999999999E-10</c:v>
                </c:pt>
                <c:pt idx="4906">
                  <c:v>-1.65E-10</c:v>
                </c:pt>
                <c:pt idx="4907">
                  <c:v>-1.5880000000000001E-10</c:v>
                </c:pt>
                <c:pt idx="4908">
                  <c:v>-1.5249999999999999E-10</c:v>
                </c:pt>
                <c:pt idx="4909">
                  <c:v>-1.463E-10</c:v>
                </c:pt>
                <c:pt idx="4910">
                  <c:v>-1.4000000000000001E-10</c:v>
                </c:pt>
                <c:pt idx="4911">
                  <c:v>-1.3379999999999999E-10</c:v>
                </c:pt>
                <c:pt idx="4912">
                  <c:v>-1.275E-10</c:v>
                </c:pt>
                <c:pt idx="4913">
                  <c:v>-1.2130000000000001E-10</c:v>
                </c:pt>
                <c:pt idx="4914">
                  <c:v>-1.15E-10</c:v>
                </c:pt>
                <c:pt idx="4915">
                  <c:v>-1.088E-10</c:v>
                </c:pt>
                <c:pt idx="4916">
                  <c:v>-1.025E-10</c:v>
                </c:pt>
                <c:pt idx="4917">
                  <c:v>-9.6300000000000006E-11</c:v>
                </c:pt>
                <c:pt idx="4918">
                  <c:v>-8.9999999999999999E-11</c:v>
                </c:pt>
                <c:pt idx="4919">
                  <c:v>-8.3799999999999998E-11</c:v>
                </c:pt>
                <c:pt idx="4920">
                  <c:v>-7.7500000000000004E-11</c:v>
                </c:pt>
                <c:pt idx="4921">
                  <c:v>-7.1300000000000002E-11</c:v>
                </c:pt>
                <c:pt idx="4922">
                  <c:v>-6.4999999999999995E-11</c:v>
                </c:pt>
                <c:pt idx="4923">
                  <c:v>-5.8800000000000006E-11</c:v>
                </c:pt>
                <c:pt idx="4924">
                  <c:v>-5.25E-11</c:v>
                </c:pt>
                <c:pt idx="4925">
                  <c:v>-4.6299999999999998E-11</c:v>
                </c:pt>
                <c:pt idx="4926">
                  <c:v>-3.9999999999999998E-11</c:v>
                </c:pt>
                <c:pt idx="4927">
                  <c:v>-3.3800000000000002E-11</c:v>
                </c:pt>
                <c:pt idx="4928">
                  <c:v>-2.7499999999999999E-11</c:v>
                </c:pt>
                <c:pt idx="4929">
                  <c:v>-2.13E-11</c:v>
                </c:pt>
                <c:pt idx="4930">
                  <c:v>-1.5E-11</c:v>
                </c:pt>
                <c:pt idx="4931">
                  <c:v>-8.7999999999999997E-12</c:v>
                </c:pt>
                <c:pt idx="4932">
                  <c:v>-2.4999999999999998E-12</c:v>
                </c:pt>
                <c:pt idx="4933">
                  <c:v>3.7E-12</c:v>
                </c:pt>
                <c:pt idx="4934">
                  <c:v>9.9999999999999994E-12</c:v>
                </c:pt>
                <c:pt idx="4935">
                  <c:v>1.62E-11</c:v>
                </c:pt>
                <c:pt idx="4936">
                  <c:v>2.25E-11</c:v>
                </c:pt>
                <c:pt idx="4937">
                  <c:v>2.8699999999999998E-11</c:v>
                </c:pt>
                <c:pt idx="4938">
                  <c:v>3.5000000000000002E-11</c:v>
                </c:pt>
                <c:pt idx="4939">
                  <c:v>4.1199999999999997E-11</c:v>
                </c:pt>
                <c:pt idx="4940">
                  <c:v>4.7499999999999998E-11</c:v>
                </c:pt>
                <c:pt idx="4941">
                  <c:v>5.3699999999999999E-11</c:v>
                </c:pt>
                <c:pt idx="4942">
                  <c:v>6E-11</c:v>
                </c:pt>
                <c:pt idx="4943">
                  <c:v>6.6200000000000001E-11</c:v>
                </c:pt>
                <c:pt idx="4944">
                  <c:v>7.2499999999999995E-11</c:v>
                </c:pt>
                <c:pt idx="4945">
                  <c:v>7.8699999999999997E-11</c:v>
                </c:pt>
                <c:pt idx="4946">
                  <c:v>8.5000000000000004E-11</c:v>
                </c:pt>
                <c:pt idx="4947">
                  <c:v>9.1200000000000006E-11</c:v>
                </c:pt>
                <c:pt idx="4948">
                  <c:v>9.7499999999999999E-11</c:v>
                </c:pt>
                <c:pt idx="4949">
                  <c:v>1.037E-10</c:v>
                </c:pt>
                <c:pt idx="4950">
                  <c:v>1.0999999999999999E-10</c:v>
                </c:pt>
                <c:pt idx="4951">
                  <c:v>1.162E-10</c:v>
                </c:pt>
                <c:pt idx="4952">
                  <c:v>1.2249999999999999E-10</c:v>
                </c:pt>
                <c:pt idx="4953">
                  <c:v>1.2870000000000001E-10</c:v>
                </c:pt>
                <c:pt idx="4954">
                  <c:v>1.35E-10</c:v>
                </c:pt>
                <c:pt idx="4955">
                  <c:v>1.4119999999999999E-10</c:v>
                </c:pt>
                <c:pt idx="4956">
                  <c:v>1.4750000000000001E-10</c:v>
                </c:pt>
                <c:pt idx="4957">
                  <c:v>1.537E-10</c:v>
                </c:pt>
                <c:pt idx="4958">
                  <c:v>1.5999999999999999E-10</c:v>
                </c:pt>
                <c:pt idx="4959">
                  <c:v>1.6620000000000001E-10</c:v>
                </c:pt>
                <c:pt idx="4960">
                  <c:v>1.725E-10</c:v>
                </c:pt>
                <c:pt idx="4961">
                  <c:v>1.7869999999999999E-10</c:v>
                </c:pt>
                <c:pt idx="4962">
                  <c:v>1.8500000000000001E-10</c:v>
                </c:pt>
                <c:pt idx="4963">
                  <c:v>1.912E-10</c:v>
                </c:pt>
                <c:pt idx="4964">
                  <c:v>1.9749999999999999E-10</c:v>
                </c:pt>
                <c:pt idx="4965">
                  <c:v>2.037E-10</c:v>
                </c:pt>
                <c:pt idx="4966">
                  <c:v>2.1E-10</c:v>
                </c:pt>
                <c:pt idx="4967">
                  <c:v>2.1619999999999999E-10</c:v>
                </c:pt>
                <c:pt idx="4968">
                  <c:v>2.2250000000000001E-10</c:v>
                </c:pt>
                <c:pt idx="4969">
                  <c:v>2.287E-10</c:v>
                </c:pt>
                <c:pt idx="4970">
                  <c:v>2.3500000000000002E-10</c:v>
                </c:pt>
                <c:pt idx="4971">
                  <c:v>2.412E-10</c:v>
                </c:pt>
                <c:pt idx="4972">
                  <c:v>2.4750000000000002E-10</c:v>
                </c:pt>
                <c:pt idx="4973">
                  <c:v>2.5370000000000001E-10</c:v>
                </c:pt>
                <c:pt idx="4974">
                  <c:v>2.5999999999999998E-10</c:v>
                </c:pt>
                <c:pt idx="4975">
                  <c:v>2.6620000000000002E-10</c:v>
                </c:pt>
                <c:pt idx="4976">
                  <c:v>2.7249999999999999E-10</c:v>
                </c:pt>
                <c:pt idx="4977">
                  <c:v>2.7869999999999998E-10</c:v>
                </c:pt>
                <c:pt idx="4978">
                  <c:v>2.85E-10</c:v>
                </c:pt>
                <c:pt idx="4979">
                  <c:v>2.9119999999999999E-10</c:v>
                </c:pt>
                <c:pt idx="4980">
                  <c:v>2.9750000000000001E-10</c:v>
                </c:pt>
                <c:pt idx="4981">
                  <c:v>3.037E-10</c:v>
                </c:pt>
                <c:pt idx="4982">
                  <c:v>3.1000000000000002E-10</c:v>
                </c:pt>
                <c:pt idx="4983">
                  <c:v>3.162E-10</c:v>
                </c:pt>
                <c:pt idx="4984">
                  <c:v>3.2250000000000002E-10</c:v>
                </c:pt>
                <c:pt idx="4985">
                  <c:v>3.2870000000000001E-10</c:v>
                </c:pt>
                <c:pt idx="4986">
                  <c:v>3.3499999999999998E-10</c:v>
                </c:pt>
                <c:pt idx="4987">
                  <c:v>3.4120000000000002E-10</c:v>
                </c:pt>
                <c:pt idx="4988">
                  <c:v>3.4749999999999999E-10</c:v>
                </c:pt>
                <c:pt idx="4989">
                  <c:v>3.5369999999999998E-10</c:v>
                </c:pt>
                <c:pt idx="4990">
                  <c:v>3.6E-10</c:v>
                </c:pt>
                <c:pt idx="4991">
                  <c:v>3.6619999999999999E-10</c:v>
                </c:pt>
                <c:pt idx="4992">
                  <c:v>3.7250000000000001E-10</c:v>
                </c:pt>
                <c:pt idx="4993">
                  <c:v>3.787E-10</c:v>
                </c:pt>
                <c:pt idx="4994">
                  <c:v>3.8500000000000001E-10</c:v>
                </c:pt>
                <c:pt idx="4995">
                  <c:v>3.912E-10</c:v>
                </c:pt>
                <c:pt idx="4996">
                  <c:v>3.9750000000000002E-10</c:v>
                </c:pt>
                <c:pt idx="4997">
                  <c:v>4.0370000000000001E-10</c:v>
                </c:pt>
                <c:pt idx="4998">
                  <c:v>4.0999999999999998E-10</c:v>
                </c:pt>
                <c:pt idx="4999">
                  <c:v>4.1620000000000002E-10</c:v>
                </c:pt>
                <c:pt idx="5000">
                  <c:v>4.2249999999999999E-10</c:v>
                </c:pt>
                <c:pt idx="5001">
                  <c:v>4.2869999999999998E-10</c:v>
                </c:pt>
                <c:pt idx="5002">
                  <c:v>4.35E-10</c:v>
                </c:pt>
                <c:pt idx="5003">
                  <c:v>4.4119999999999999E-10</c:v>
                </c:pt>
                <c:pt idx="5004">
                  <c:v>4.4750000000000001E-10</c:v>
                </c:pt>
                <c:pt idx="5005">
                  <c:v>4.5369999999999999E-10</c:v>
                </c:pt>
                <c:pt idx="5006">
                  <c:v>4.6000000000000001E-10</c:v>
                </c:pt>
                <c:pt idx="5007">
                  <c:v>4.662E-10</c:v>
                </c:pt>
                <c:pt idx="5008">
                  <c:v>4.7249999999999997E-10</c:v>
                </c:pt>
                <c:pt idx="5009">
                  <c:v>4.7870000000000001E-10</c:v>
                </c:pt>
                <c:pt idx="5010">
                  <c:v>4.8499999999999998E-10</c:v>
                </c:pt>
                <c:pt idx="5011">
                  <c:v>4.9120000000000002E-10</c:v>
                </c:pt>
                <c:pt idx="5012">
                  <c:v>4.9749999999999999E-10</c:v>
                </c:pt>
                <c:pt idx="5013">
                  <c:v>5.0370000000000003E-10</c:v>
                </c:pt>
                <c:pt idx="5014">
                  <c:v>5.1E-10</c:v>
                </c:pt>
                <c:pt idx="5015">
                  <c:v>5.1620000000000004E-10</c:v>
                </c:pt>
                <c:pt idx="5016">
                  <c:v>5.2250000000000001E-10</c:v>
                </c:pt>
                <c:pt idx="5017">
                  <c:v>5.2870000000000005E-10</c:v>
                </c:pt>
                <c:pt idx="5018">
                  <c:v>5.3500000000000001E-10</c:v>
                </c:pt>
                <c:pt idx="5019">
                  <c:v>5.4119999999999995E-10</c:v>
                </c:pt>
                <c:pt idx="5020">
                  <c:v>5.4750000000000002E-10</c:v>
                </c:pt>
                <c:pt idx="5021">
                  <c:v>5.5369999999999996E-10</c:v>
                </c:pt>
                <c:pt idx="5022">
                  <c:v>5.6000000000000003E-10</c:v>
                </c:pt>
                <c:pt idx="5023">
                  <c:v>5.6619999999999997E-10</c:v>
                </c:pt>
                <c:pt idx="5024">
                  <c:v>5.7250000000000004E-10</c:v>
                </c:pt>
                <c:pt idx="5025">
                  <c:v>5.7869999999999998E-10</c:v>
                </c:pt>
                <c:pt idx="5026">
                  <c:v>5.8500000000000005E-10</c:v>
                </c:pt>
                <c:pt idx="5027">
                  <c:v>5.9119999999999999E-10</c:v>
                </c:pt>
                <c:pt idx="5028">
                  <c:v>5.9749999999999995E-10</c:v>
                </c:pt>
                <c:pt idx="5029">
                  <c:v>6.0369999999999999E-10</c:v>
                </c:pt>
                <c:pt idx="5030">
                  <c:v>6.0999999999999996E-10</c:v>
                </c:pt>
                <c:pt idx="5031">
                  <c:v>6.162E-10</c:v>
                </c:pt>
                <c:pt idx="5032">
                  <c:v>6.2249999999999997E-10</c:v>
                </c:pt>
                <c:pt idx="5033">
                  <c:v>6.2870000000000001E-10</c:v>
                </c:pt>
                <c:pt idx="5034">
                  <c:v>6.3499999999999998E-10</c:v>
                </c:pt>
                <c:pt idx="5035">
                  <c:v>6.4120000000000002E-10</c:v>
                </c:pt>
                <c:pt idx="5036">
                  <c:v>6.4749999999999999E-10</c:v>
                </c:pt>
                <c:pt idx="5037">
                  <c:v>6.5370000000000003E-10</c:v>
                </c:pt>
                <c:pt idx="5038">
                  <c:v>6.6E-10</c:v>
                </c:pt>
                <c:pt idx="5039">
                  <c:v>6.6620000000000004E-10</c:v>
                </c:pt>
                <c:pt idx="5040">
                  <c:v>6.725E-10</c:v>
                </c:pt>
                <c:pt idx="5041">
                  <c:v>6.7870000000000004E-10</c:v>
                </c:pt>
                <c:pt idx="5042">
                  <c:v>6.8500000000000001E-10</c:v>
                </c:pt>
                <c:pt idx="5043">
                  <c:v>6.9119999999999995E-10</c:v>
                </c:pt>
                <c:pt idx="5044">
                  <c:v>6.9750000000000002E-10</c:v>
                </c:pt>
                <c:pt idx="5045">
                  <c:v>7.0369999999999996E-10</c:v>
                </c:pt>
                <c:pt idx="5046">
                  <c:v>7.1000000000000003E-10</c:v>
                </c:pt>
                <c:pt idx="5047">
                  <c:v>7.1619999999999997E-10</c:v>
                </c:pt>
                <c:pt idx="5048">
                  <c:v>7.2250000000000004E-10</c:v>
                </c:pt>
                <c:pt idx="5049">
                  <c:v>7.2869999999999998E-10</c:v>
                </c:pt>
                <c:pt idx="5050">
                  <c:v>7.3500000000000005E-10</c:v>
                </c:pt>
                <c:pt idx="5051">
                  <c:v>7.4119999999999998E-10</c:v>
                </c:pt>
                <c:pt idx="5052">
                  <c:v>7.4749999999999995E-10</c:v>
                </c:pt>
                <c:pt idx="5053">
                  <c:v>7.5369999999999999E-10</c:v>
                </c:pt>
                <c:pt idx="5054">
                  <c:v>7.5999999999999996E-10</c:v>
                </c:pt>
                <c:pt idx="5055">
                  <c:v>7.662E-10</c:v>
                </c:pt>
                <c:pt idx="5056">
                  <c:v>7.7249999999999997E-10</c:v>
                </c:pt>
                <c:pt idx="5057">
                  <c:v>7.7870000000000001E-10</c:v>
                </c:pt>
                <c:pt idx="5058">
                  <c:v>7.8499999999999998E-10</c:v>
                </c:pt>
                <c:pt idx="5059">
                  <c:v>7.9120000000000002E-10</c:v>
                </c:pt>
                <c:pt idx="5060">
                  <c:v>7.9749999999999999E-10</c:v>
                </c:pt>
                <c:pt idx="5061">
                  <c:v>8.0370000000000003E-10</c:v>
                </c:pt>
                <c:pt idx="5062">
                  <c:v>8.0999999999999999E-10</c:v>
                </c:pt>
                <c:pt idx="5063">
                  <c:v>8.1620000000000004E-10</c:v>
                </c:pt>
                <c:pt idx="5064">
                  <c:v>8.225E-10</c:v>
                </c:pt>
                <c:pt idx="5065">
                  <c:v>8.2870000000000004E-10</c:v>
                </c:pt>
                <c:pt idx="5066">
                  <c:v>8.3500000000000001E-10</c:v>
                </c:pt>
                <c:pt idx="5067">
                  <c:v>8.4119999999999995E-10</c:v>
                </c:pt>
                <c:pt idx="5068">
                  <c:v>8.4750000000000002E-10</c:v>
                </c:pt>
                <c:pt idx="5069">
                  <c:v>8.5369999999999996E-10</c:v>
                </c:pt>
                <c:pt idx="5070">
                  <c:v>8.6000000000000003E-10</c:v>
                </c:pt>
                <c:pt idx="5071">
                  <c:v>8.6619999999999997E-10</c:v>
                </c:pt>
                <c:pt idx="5072">
                  <c:v>8.7250000000000004E-10</c:v>
                </c:pt>
                <c:pt idx="5073">
                  <c:v>8.7869999999999997E-10</c:v>
                </c:pt>
                <c:pt idx="5074">
                  <c:v>8.8500000000000005E-10</c:v>
                </c:pt>
                <c:pt idx="5075">
                  <c:v>8.9119999999999998E-10</c:v>
                </c:pt>
                <c:pt idx="5076">
                  <c:v>8.9749999999999995E-10</c:v>
                </c:pt>
                <c:pt idx="5077">
                  <c:v>9.0369999999999999E-10</c:v>
                </c:pt>
                <c:pt idx="5078">
                  <c:v>9.0999999999999996E-10</c:v>
                </c:pt>
                <c:pt idx="5079">
                  <c:v>9.162E-10</c:v>
                </c:pt>
                <c:pt idx="5080">
                  <c:v>9.2249999999999997E-10</c:v>
                </c:pt>
                <c:pt idx="5081">
                  <c:v>9.2870000000000001E-10</c:v>
                </c:pt>
                <c:pt idx="5082">
                  <c:v>9.3499999999999998E-10</c:v>
                </c:pt>
                <c:pt idx="5083">
                  <c:v>9.4120000000000002E-10</c:v>
                </c:pt>
                <c:pt idx="5084">
                  <c:v>9.4750000000000009E-10</c:v>
                </c:pt>
                <c:pt idx="5085">
                  <c:v>9.5369999999999992E-10</c:v>
                </c:pt>
                <c:pt idx="5086">
                  <c:v>9.5999999999999999E-10</c:v>
                </c:pt>
                <c:pt idx="5087">
                  <c:v>9.6620000000000003E-10</c:v>
                </c:pt>
                <c:pt idx="5088">
                  <c:v>9.724999999999999E-10</c:v>
                </c:pt>
                <c:pt idx="5089">
                  <c:v>9.7869999999999994E-10</c:v>
                </c:pt>
                <c:pt idx="5090">
                  <c:v>9.8500000000000001E-10</c:v>
                </c:pt>
                <c:pt idx="5091">
                  <c:v>9.9120000000000005E-10</c:v>
                </c:pt>
                <c:pt idx="5092">
                  <c:v>9.9749999999999992E-10</c:v>
                </c:pt>
                <c:pt idx="5093">
                  <c:v>1.0037E-9</c:v>
                </c:pt>
                <c:pt idx="5094">
                  <c:v>1.01E-9</c:v>
                </c:pt>
                <c:pt idx="5095">
                  <c:v>1.0162000000000001E-9</c:v>
                </c:pt>
                <c:pt idx="5096">
                  <c:v>1.0224999999999999E-9</c:v>
                </c:pt>
                <c:pt idx="5097">
                  <c:v>1.0287E-9</c:v>
                </c:pt>
                <c:pt idx="5098">
                  <c:v>1.035E-9</c:v>
                </c:pt>
                <c:pt idx="5099">
                  <c:v>1.0412000000000001E-9</c:v>
                </c:pt>
                <c:pt idx="5100">
                  <c:v>1.0474999999999999E-9</c:v>
                </c:pt>
                <c:pt idx="5101">
                  <c:v>1.0537E-9</c:v>
                </c:pt>
                <c:pt idx="5102">
                  <c:v>1.0600000000000001E-9</c:v>
                </c:pt>
                <c:pt idx="5103">
                  <c:v>1.0662000000000001E-9</c:v>
                </c:pt>
                <c:pt idx="5104">
                  <c:v>1.0725E-9</c:v>
                </c:pt>
                <c:pt idx="5105">
                  <c:v>1.0787E-9</c:v>
                </c:pt>
                <c:pt idx="5106">
                  <c:v>1.0850000000000001E-9</c:v>
                </c:pt>
                <c:pt idx="5107">
                  <c:v>1.0911999999999999E-9</c:v>
                </c:pt>
                <c:pt idx="5108">
                  <c:v>1.0975E-9</c:v>
                </c:pt>
                <c:pt idx="5109">
                  <c:v>1.1037E-9</c:v>
                </c:pt>
                <c:pt idx="5110">
                  <c:v>1.1100000000000001E-9</c:v>
                </c:pt>
                <c:pt idx="5111">
                  <c:v>1.1161999999999999E-9</c:v>
                </c:pt>
                <c:pt idx="5112">
                  <c:v>1.1225E-9</c:v>
                </c:pt>
                <c:pt idx="5113">
                  <c:v>1.1287E-9</c:v>
                </c:pt>
                <c:pt idx="5114">
                  <c:v>1.1349999999999999E-9</c:v>
                </c:pt>
                <c:pt idx="5115">
                  <c:v>1.1411999999999999E-9</c:v>
                </c:pt>
                <c:pt idx="5116">
                  <c:v>1.1475E-9</c:v>
                </c:pt>
                <c:pt idx="5117">
                  <c:v>1.1537000000000001E-9</c:v>
                </c:pt>
                <c:pt idx="5118">
                  <c:v>1.1599999999999999E-9</c:v>
                </c:pt>
                <c:pt idx="5119">
                  <c:v>1.1662E-9</c:v>
                </c:pt>
                <c:pt idx="5120">
                  <c:v>1.1725E-9</c:v>
                </c:pt>
                <c:pt idx="5121">
                  <c:v>1.1787000000000001E-9</c:v>
                </c:pt>
                <c:pt idx="5122">
                  <c:v>1.1849999999999999E-9</c:v>
                </c:pt>
                <c:pt idx="5123">
                  <c:v>1.1912E-9</c:v>
                </c:pt>
                <c:pt idx="5124">
                  <c:v>1.1975000000000001E-9</c:v>
                </c:pt>
                <c:pt idx="5125">
                  <c:v>1.2037000000000001E-9</c:v>
                </c:pt>
                <c:pt idx="5126">
                  <c:v>1.21E-9</c:v>
                </c:pt>
                <c:pt idx="5127">
                  <c:v>1.2162E-9</c:v>
                </c:pt>
                <c:pt idx="5128">
                  <c:v>1.2225000000000001E-9</c:v>
                </c:pt>
                <c:pt idx="5129">
                  <c:v>1.2286999999999999E-9</c:v>
                </c:pt>
                <c:pt idx="5130">
                  <c:v>1.235E-9</c:v>
                </c:pt>
                <c:pt idx="5131">
                  <c:v>1.2412E-9</c:v>
                </c:pt>
                <c:pt idx="5132">
                  <c:v>1.2475000000000001E-9</c:v>
                </c:pt>
                <c:pt idx="5133">
                  <c:v>1.2536999999999999E-9</c:v>
                </c:pt>
                <c:pt idx="5134">
                  <c:v>1.26E-9</c:v>
                </c:pt>
                <c:pt idx="5135">
                  <c:v>1.2662E-9</c:v>
                </c:pt>
                <c:pt idx="5136">
                  <c:v>1.2724999999999999E-9</c:v>
                </c:pt>
                <c:pt idx="5137">
                  <c:v>1.2786999999999999E-9</c:v>
                </c:pt>
                <c:pt idx="5138">
                  <c:v>1.285E-9</c:v>
                </c:pt>
                <c:pt idx="5139">
                  <c:v>1.2912E-9</c:v>
                </c:pt>
                <c:pt idx="5140">
                  <c:v>1.2974999999999999E-9</c:v>
                </c:pt>
                <c:pt idx="5141">
                  <c:v>1.3037E-9</c:v>
                </c:pt>
                <c:pt idx="5142">
                  <c:v>1.31E-9</c:v>
                </c:pt>
                <c:pt idx="5143">
                  <c:v>1.3162000000000001E-9</c:v>
                </c:pt>
                <c:pt idx="5144">
                  <c:v>1.3224999999999999E-9</c:v>
                </c:pt>
                <c:pt idx="5145">
                  <c:v>1.3287E-9</c:v>
                </c:pt>
                <c:pt idx="5146">
                  <c:v>1.335E-9</c:v>
                </c:pt>
                <c:pt idx="5147">
                  <c:v>1.3412000000000001E-9</c:v>
                </c:pt>
                <c:pt idx="5148">
                  <c:v>1.3474999999999999E-9</c:v>
                </c:pt>
                <c:pt idx="5149">
                  <c:v>1.3537E-9</c:v>
                </c:pt>
                <c:pt idx="5150">
                  <c:v>1.3600000000000001E-9</c:v>
                </c:pt>
                <c:pt idx="5151">
                  <c:v>1.3662000000000001E-9</c:v>
                </c:pt>
                <c:pt idx="5152">
                  <c:v>1.3725E-9</c:v>
                </c:pt>
                <c:pt idx="5153">
                  <c:v>1.3787E-9</c:v>
                </c:pt>
                <c:pt idx="5154">
                  <c:v>1.3850000000000001E-9</c:v>
                </c:pt>
                <c:pt idx="5155">
                  <c:v>1.3911999999999999E-9</c:v>
                </c:pt>
                <c:pt idx="5156">
                  <c:v>1.3975E-9</c:v>
                </c:pt>
                <c:pt idx="5157">
                  <c:v>1.4037E-9</c:v>
                </c:pt>
                <c:pt idx="5158">
                  <c:v>1.4100000000000001E-9</c:v>
                </c:pt>
                <c:pt idx="5159">
                  <c:v>1.4161999999999999E-9</c:v>
                </c:pt>
                <c:pt idx="5160">
                  <c:v>1.4225E-9</c:v>
                </c:pt>
                <c:pt idx="5161">
                  <c:v>1.4287E-9</c:v>
                </c:pt>
                <c:pt idx="5162">
                  <c:v>1.4349999999999999E-9</c:v>
                </c:pt>
                <c:pt idx="5163">
                  <c:v>1.4411999999999999E-9</c:v>
                </c:pt>
                <c:pt idx="5164">
                  <c:v>1.4475E-9</c:v>
                </c:pt>
                <c:pt idx="5165">
                  <c:v>1.4537000000000001E-9</c:v>
                </c:pt>
                <c:pt idx="5166">
                  <c:v>1.4599999999999999E-9</c:v>
                </c:pt>
                <c:pt idx="5167">
                  <c:v>1.4662E-9</c:v>
                </c:pt>
                <c:pt idx="5168">
                  <c:v>1.4725E-9</c:v>
                </c:pt>
                <c:pt idx="5169">
                  <c:v>1.4787000000000001E-9</c:v>
                </c:pt>
                <c:pt idx="5170">
                  <c:v>1.4849999999999999E-9</c:v>
                </c:pt>
                <c:pt idx="5171">
                  <c:v>1.4912E-9</c:v>
                </c:pt>
                <c:pt idx="5172">
                  <c:v>1.4975000000000001E-9</c:v>
                </c:pt>
                <c:pt idx="5173">
                  <c:v>1.5037000000000001E-9</c:v>
                </c:pt>
                <c:pt idx="5174">
                  <c:v>1.51E-9</c:v>
                </c:pt>
                <c:pt idx="5175">
                  <c:v>1.5162E-9</c:v>
                </c:pt>
                <c:pt idx="5176">
                  <c:v>1.5225000000000001E-9</c:v>
                </c:pt>
                <c:pt idx="5177">
                  <c:v>1.5286999999999999E-9</c:v>
                </c:pt>
                <c:pt idx="5178">
                  <c:v>1.535E-9</c:v>
                </c:pt>
                <c:pt idx="5179">
                  <c:v>1.5412E-9</c:v>
                </c:pt>
                <c:pt idx="5180">
                  <c:v>1.5475000000000001E-9</c:v>
                </c:pt>
                <c:pt idx="5181">
                  <c:v>1.5536999999999999E-9</c:v>
                </c:pt>
                <c:pt idx="5182">
                  <c:v>1.56E-9</c:v>
                </c:pt>
                <c:pt idx="5183">
                  <c:v>1.5662E-9</c:v>
                </c:pt>
                <c:pt idx="5184">
                  <c:v>1.5725000000000001E-9</c:v>
                </c:pt>
                <c:pt idx="5185">
                  <c:v>1.5786999999999999E-9</c:v>
                </c:pt>
                <c:pt idx="5186">
                  <c:v>1.585E-9</c:v>
                </c:pt>
                <c:pt idx="5187">
                  <c:v>1.5912E-9</c:v>
                </c:pt>
                <c:pt idx="5188">
                  <c:v>1.5974999999999999E-9</c:v>
                </c:pt>
                <c:pt idx="5189">
                  <c:v>1.6037E-9</c:v>
                </c:pt>
                <c:pt idx="5190">
                  <c:v>1.61E-9</c:v>
                </c:pt>
                <c:pt idx="5191">
                  <c:v>1.6162000000000001E-9</c:v>
                </c:pt>
                <c:pt idx="5192">
                  <c:v>1.6224999999999999E-9</c:v>
                </c:pt>
                <c:pt idx="5193">
                  <c:v>1.6287E-9</c:v>
                </c:pt>
                <c:pt idx="5194">
                  <c:v>1.635E-9</c:v>
                </c:pt>
                <c:pt idx="5195">
                  <c:v>1.6412000000000001E-9</c:v>
                </c:pt>
                <c:pt idx="5196">
                  <c:v>1.6474999999999999E-9</c:v>
                </c:pt>
                <c:pt idx="5197">
                  <c:v>1.6537E-9</c:v>
                </c:pt>
                <c:pt idx="5198">
                  <c:v>1.6600000000000001E-9</c:v>
                </c:pt>
                <c:pt idx="5199">
                  <c:v>1.6662000000000001E-9</c:v>
                </c:pt>
                <c:pt idx="5200">
                  <c:v>1.6725E-9</c:v>
                </c:pt>
                <c:pt idx="5201">
                  <c:v>1.6787E-9</c:v>
                </c:pt>
                <c:pt idx="5202">
                  <c:v>1.6850000000000001E-9</c:v>
                </c:pt>
                <c:pt idx="5203">
                  <c:v>1.6911999999999999E-9</c:v>
                </c:pt>
                <c:pt idx="5204">
                  <c:v>1.6975E-9</c:v>
                </c:pt>
                <c:pt idx="5205">
                  <c:v>1.7037E-9</c:v>
                </c:pt>
                <c:pt idx="5206">
                  <c:v>1.7100000000000001E-9</c:v>
                </c:pt>
                <c:pt idx="5207">
                  <c:v>1.7161999999999999E-9</c:v>
                </c:pt>
                <c:pt idx="5208">
                  <c:v>1.7225E-9</c:v>
                </c:pt>
                <c:pt idx="5209">
                  <c:v>1.7287E-9</c:v>
                </c:pt>
                <c:pt idx="5210">
                  <c:v>1.7349999999999999E-9</c:v>
                </c:pt>
                <c:pt idx="5211">
                  <c:v>1.7411999999999999E-9</c:v>
                </c:pt>
                <c:pt idx="5212">
                  <c:v>1.7475E-9</c:v>
                </c:pt>
                <c:pt idx="5213">
                  <c:v>1.7537000000000001E-9</c:v>
                </c:pt>
                <c:pt idx="5214">
                  <c:v>1.7599999999999999E-9</c:v>
                </c:pt>
                <c:pt idx="5215">
                  <c:v>1.7662E-9</c:v>
                </c:pt>
                <c:pt idx="5216">
                  <c:v>1.7725E-9</c:v>
                </c:pt>
                <c:pt idx="5217">
                  <c:v>1.7787000000000001E-9</c:v>
                </c:pt>
                <c:pt idx="5218">
                  <c:v>1.7849999999999999E-9</c:v>
                </c:pt>
                <c:pt idx="5219">
                  <c:v>1.7912E-9</c:v>
                </c:pt>
                <c:pt idx="5220">
                  <c:v>1.7975E-9</c:v>
                </c:pt>
                <c:pt idx="5221">
                  <c:v>1.8037000000000001E-9</c:v>
                </c:pt>
                <c:pt idx="5222">
                  <c:v>1.81E-9</c:v>
                </c:pt>
                <c:pt idx="5223">
                  <c:v>1.8162E-9</c:v>
                </c:pt>
                <c:pt idx="5224">
                  <c:v>1.8225000000000001E-9</c:v>
                </c:pt>
                <c:pt idx="5225">
                  <c:v>1.8286999999999999E-9</c:v>
                </c:pt>
                <c:pt idx="5226">
                  <c:v>1.835E-9</c:v>
                </c:pt>
                <c:pt idx="5227">
                  <c:v>1.8412E-9</c:v>
                </c:pt>
                <c:pt idx="5228">
                  <c:v>1.8475000000000001E-9</c:v>
                </c:pt>
                <c:pt idx="5229">
                  <c:v>1.8536999999999999E-9</c:v>
                </c:pt>
                <c:pt idx="5230">
                  <c:v>1.86E-9</c:v>
                </c:pt>
                <c:pt idx="5231">
                  <c:v>1.8662E-9</c:v>
                </c:pt>
                <c:pt idx="5232">
                  <c:v>1.8724999999999999E-9</c:v>
                </c:pt>
                <c:pt idx="5233">
                  <c:v>1.8787000000000001E-9</c:v>
                </c:pt>
                <c:pt idx="5234">
                  <c:v>1.885E-9</c:v>
                </c:pt>
                <c:pt idx="5235">
                  <c:v>1.8911999999999998E-9</c:v>
                </c:pt>
                <c:pt idx="5236">
                  <c:v>1.8975000000000001E-9</c:v>
                </c:pt>
                <c:pt idx="5237">
                  <c:v>1.9037E-9</c:v>
                </c:pt>
                <c:pt idx="5238">
                  <c:v>1.9099999999999998E-9</c:v>
                </c:pt>
                <c:pt idx="5239">
                  <c:v>1.9162000000000001E-9</c:v>
                </c:pt>
                <c:pt idx="5240">
                  <c:v>1.9224999999999999E-9</c:v>
                </c:pt>
                <c:pt idx="5241">
                  <c:v>1.9287000000000002E-9</c:v>
                </c:pt>
                <c:pt idx="5242">
                  <c:v>1.935E-9</c:v>
                </c:pt>
                <c:pt idx="5243">
                  <c:v>1.9411999999999999E-9</c:v>
                </c:pt>
                <c:pt idx="5244">
                  <c:v>1.9475000000000002E-9</c:v>
                </c:pt>
                <c:pt idx="5245">
                  <c:v>1.9537E-9</c:v>
                </c:pt>
                <c:pt idx="5246">
                  <c:v>1.9599999999999998E-9</c:v>
                </c:pt>
                <c:pt idx="5247">
                  <c:v>1.9662000000000001E-9</c:v>
                </c:pt>
                <c:pt idx="5248">
                  <c:v>1.9725E-9</c:v>
                </c:pt>
                <c:pt idx="5249">
                  <c:v>1.9786999999999998E-9</c:v>
                </c:pt>
                <c:pt idx="5250">
                  <c:v>1.9850000000000001E-9</c:v>
                </c:pt>
                <c:pt idx="5251">
                  <c:v>1.9911999999999999E-9</c:v>
                </c:pt>
                <c:pt idx="5252">
                  <c:v>1.9975000000000002E-9</c:v>
                </c:pt>
                <c:pt idx="5253">
                  <c:v>2.0037E-9</c:v>
                </c:pt>
                <c:pt idx="5254">
                  <c:v>2.0099999999999999E-9</c:v>
                </c:pt>
                <c:pt idx="5255">
                  <c:v>2.0162000000000001E-9</c:v>
                </c:pt>
                <c:pt idx="5256">
                  <c:v>2.0225E-9</c:v>
                </c:pt>
                <c:pt idx="5257">
                  <c:v>2.0286999999999998E-9</c:v>
                </c:pt>
                <c:pt idx="5258">
                  <c:v>2.0350000000000001E-9</c:v>
                </c:pt>
                <c:pt idx="5259">
                  <c:v>2.0411999999999999E-9</c:v>
                </c:pt>
                <c:pt idx="5260">
                  <c:v>2.0474999999999998E-9</c:v>
                </c:pt>
                <c:pt idx="5261">
                  <c:v>2.0537000000000001E-9</c:v>
                </c:pt>
                <c:pt idx="5262">
                  <c:v>2.0599999999999999E-9</c:v>
                </c:pt>
                <c:pt idx="5263">
                  <c:v>2.0662000000000002E-9</c:v>
                </c:pt>
                <c:pt idx="5264">
                  <c:v>2.0725E-9</c:v>
                </c:pt>
                <c:pt idx="5265">
                  <c:v>2.0786999999999999E-9</c:v>
                </c:pt>
                <c:pt idx="5266">
                  <c:v>2.0850000000000001E-9</c:v>
                </c:pt>
                <c:pt idx="5267">
                  <c:v>2.0912E-9</c:v>
                </c:pt>
                <c:pt idx="5268">
                  <c:v>2.0974999999999998E-9</c:v>
                </c:pt>
                <c:pt idx="5269">
                  <c:v>2.1037000000000001E-9</c:v>
                </c:pt>
                <c:pt idx="5270">
                  <c:v>2.11E-9</c:v>
                </c:pt>
                <c:pt idx="5271">
                  <c:v>2.1162000000000002E-9</c:v>
                </c:pt>
                <c:pt idx="5272">
                  <c:v>2.1225000000000001E-9</c:v>
                </c:pt>
                <c:pt idx="5273">
                  <c:v>2.1286999999999999E-9</c:v>
                </c:pt>
                <c:pt idx="5274">
                  <c:v>2.1350000000000002E-9</c:v>
                </c:pt>
                <c:pt idx="5275">
                  <c:v>2.1412E-9</c:v>
                </c:pt>
                <c:pt idx="5276">
                  <c:v>2.1474999999999999E-9</c:v>
                </c:pt>
                <c:pt idx="5277">
                  <c:v>2.1537000000000001E-9</c:v>
                </c:pt>
                <c:pt idx="5278">
                  <c:v>2.16E-9</c:v>
                </c:pt>
                <c:pt idx="5279">
                  <c:v>2.1661999999999998E-9</c:v>
                </c:pt>
                <c:pt idx="5280">
                  <c:v>2.1725000000000001E-9</c:v>
                </c:pt>
                <c:pt idx="5281">
                  <c:v>2.1786999999999999E-9</c:v>
                </c:pt>
                <c:pt idx="5282">
                  <c:v>2.1849999999999998E-9</c:v>
                </c:pt>
                <c:pt idx="5283">
                  <c:v>2.1912E-9</c:v>
                </c:pt>
                <c:pt idx="5284">
                  <c:v>2.1974999999999999E-9</c:v>
                </c:pt>
                <c:pt idx="5285">
                  <c:v>2.2037000000000002E-9</c:v>
                </c:pt>
                <c:pt idx="5286">
                  <c:v>2.21E-9</c:v>
                </c:pt>
                <c:pt idx="5287">
                  <c:v>2.2161999999999999E-9</c:v>
                </c:pt>
                <c:pt idx="5288">
                  <c:v>2.2225000000000001E-9</c:v>
                </c:pt>
                <c:pt idx="5289">
                  <c:v>2.2287E-9</c:v>
                </c:pt>
                <c:pt idx="5290">
                  <c:v>2.2349999999999998E-9</c:v>
                </c:pt>
                <c:pt idx="5291">
                  <c:v>2.2412000000000001E-9</c:v>
                </c:pt>
                <c:pt idx="5292">
                  <c:v>2.2474999999999999E-9</c:v>
                </c:pt>
                <c:pt idx="5293">
                  <c:v>2.2537000000000002E-9</c:v>
                </c:pt>
                <c:pt idx="5294">
                  <c:v>2.2600000000000001E-9</c:v>
                </c:pt>
                <c:pt idx="5295">
                  <c:v>2.2661999999999999E-9</c:v>
                </c:pt>
                <c:pt idx="5296">
                  <c:v>2.2725000000000002E-9</c:v>
                </c:pt>
                <c:pt idx="5297">
                  <c:v>2.2787E-9</c:v>
                </c:pt>
                <c:pt idx="5298">
                  <c:v>2.2849999999999999E-9</c:v>
                </c:pt>
                <c:pt idx="5299">
                  <c:v>2.2912000000000001E-9</c:v>
                </c:pt>
                <c:pt idx="5300">
                  <c:v>2.2975E-9</c:v>
                </c:pt>
                <c:pt idx="5301">
                  <c:v>2.3036999999999998E-9</c:v>
                </c:pt>
                <c:pt idx="5302">
                  <c:v>2.3100000000000001E-9</c:v>
                </c:pt>
                <c:pt idx="5303">
                  <c:v>2.3161999999999999E-9</c:v>
                </c:pt>
                <c:pt idx="5304">
                  <c:v>2.3225000000000002E-9</c:v>
                </c:pt>
                <c:pt idx="5305">
                  <c:v>2.3287E-9</c:v>
                </c:pt>
                <c:pt idx="5306">
                  <c:v>2.3349999999999999E-9</c:v>
                </c:pt>
                <c:pt idx="5307">
                  <c:v>2.3412000000000001E-9</c:v>
                </c:pt>
                <c:pt idx="5308">
                  <c:v>2.3475E-9</c:v>
                </c:pt>
                <c:pt idx="5309">
                  <c:v>2.3536999999999998E-9</c:v>
                </c:pt>
                <c:pt idx="5310">
                  <c:v>2.3600000000000001E-9</c:v>
                </c:pt>
                <c:pt idx="5311">
                  <c:v>2.3662E-9</c:v>
                </c:pt>
                <c:pt idx="5312">
                  <c:v>2.3724999999999998E-9</c:v>
                </c:pt>
                <c:pt idx="5313">
                  <c:v>2.3787000000000001E-9</c:v>
                </c:pt>
                <c:pt idx="5314">
                  <c:v>2.3849999999999999E-9</c:v>
                </c:pt>
                <c:pt idx="5315">
                  <c:v>2.3912000000000002E-9</c:v>
                </c:pt>
                <c:pt idx="5316">
                  <c:v>2.3975E-9</c:v>
                </c:pt>
                <c:pt idx="5317">
                  <c:v>2.4036999999999999E-9</c:v>
                </c:pt>
                <c:pt idx="5318">
                  <c:v>2.4100000000000002E-9</c:v>
                </c:pt>
                <c:pt idx="5319">
                  <c:v>2.4162E-9</c:v>
                </c:pt>
                <c:pt idx="5320">
                  <c:v>2.4224999999999999E-9</c:v>
                </c:pt>
                <c:pt idx="5321">
                  <c:v>2.4287000000000001E-9</c:v>
                </c:pt>
                <c:pt idx="5322">
                  <c:v>2.435E-9</c:v>
                </c:pt>
                <c:pt idx="5323">
                  <c:v>2.4411999999999998E-9</c:v>
                </c:pt>
                <c:pt idx="5324">
                  <c:v>2.4475000000000001E-9</c:v>
                </c:pt>
                <c:pt idx="5325">
                  <c:v>2.4536999999999999E-9</c:v>
                </c:pt>
                <c:pt idx="5326">
                  <c:v>2.4600000000000002E-9</c:v>
                </c:pt>
                <c:pt idx="5327">
                  <c:v>2.4662E-9</c:v>
                </c:pt>
                <c:pt idx="5328">
                  <c:v>2.4724999999999999E-9</c:v>
                </c:pt>
                <c:pt idx="5329">
                  <c:v>2.4787000000000001E-9</c:v>
                </c:pt>
                <c:pt idx="5330">
                  <c:v>2.485E-9</c:v>
                </c:pt>
                <c:pt idx="5331">
                  <c:v>2.4911999999999998E-9</c:v>
                </c:pt>
                <c:pt idx="5332">
                  <c:v>2.4975000000000001E-9</c:v>
                </c:pt>
                <c:pt idx="5333">
                  <c:v>2.5036999999999999E-9</c:v>
                </c:pt>
                <c:pt idx="5334">
                  <c:v>2.5099999999999998E-9</c:v>
                </c:pt>
                <c:pt idx="5335">
                  <c:v>2.5162000000000001E-9</c:v>
                </c:pt>
                <c:pt idx="5336">
                  <c:v>2.5224999999999999E-9</c:v>
                </c:pt>
                <c:pt idx="5337">
                  <c:v>2.5287000000000002E-9</c:v>
                </c:pt>
                <c:pt idx="5338">
                  <c:v>2.535E-9</c:v>
                </c:pt>
                <c:pt idx="5339">
                  <c:v>2.5411999999999999E-9</c:v>
                </c:pt>
                <c:pt idx="5340">
                  <c:v>2.5475000000000001E-9</c:v>
                </c:pt>
                <c:pt idx="5341">
                  <c:v>2.5537E-9</c:v>
                </c:pt>
                <c:pt idx="5342">
                  <c:v>2.5599999999999998E-9</c:v>
                </c:pt>
                <c:pt idx="5343">
                  <c:v>2.5662000000000001E-9</c:v>
                </c:pt>
                <c:pt idx="5344">
                  <c:v>2.5725E-9</c:v>
                </c:pt>
                <c:pt idx="5345">
                  <c:v>2.5787000000000002E-9</c:v>
                </c:pt>
                <c:pt idx="5346">
                  <c:v>2.5850000000000001E-9</c:v>
                </c:pt>
                <c:pt idx="5347">
                  <c:v>2.5911999999999999E-9</c:v>
                </c:pt>
                <c:pt idx="5348">
                  <c:v>2.5975000000000002E-9</c:v>
                </c:pt>
                <c:pt idx="5349">
                  <c:v>2.6037E-9</c:v>
                </c:pt>
                <c:pt idx="5350">
                  <c:v>2.6099999999999999E-9</c:v>
                </c:pt>
                <c:pt idx="5351">
                  <c:v>2.6162000000000001E-9</c:v>
                </c:pt>
                <c:pt idx="5352">
                  <c:v>2.6225E-9</c:v>
                </c:pt>
                <c:pt idx="5353">
                  <c:v>2.6286999999999998E-9</c:v>
                </c:pt>
                <c:pt idx="5354">
                  <c:v>2.6350000000000001E-9</c:v>
                </c:pt>
                <c:pt idx="5355">
                  <c:v>2.6411999999999999E-9</c:v>
                </c:pt>
                <c:pt idx="5356">
                  <c:v>2.6474999999999998E-9</c:v>
                </c:pt>
                <c:pt idx="5357">
                  <c:v>2.6537E-9</c:v>
                </c:pt>
                <c:pt idx="5358">
                  <c:v>2.6599999999999999E-9</c:v>
                </c:pt>
                <c:pt idx="5359">
                  <c:v>2.6662000000000002E-9</c:v>
                </c:pt>
                <c:pt idx="5360">
                  <c:v>2.6725E-9</c:v>
                </c:pt>
                <c:pt idx="5361">
                  <c:v>2.6786999999999999E-9</c:v>
                </c:pt>
                <c:pt idx="5362">
                  <c:v>2.6850000000000001E-9</c:v>
                </c:pt>
                <c:pt idx="5363">
                  <c:v>2.6912E-9</c:v>
                </c:pt>
                <c:pt idx="5364">
                  <c:v>2.6974999999999998E-9</c:v>
                </c:pt>
                <c:pt idx="5365">
                  <c:v>2.7037000000000001E-9</c:v>
                </c:pt>
                <c:pt idx="5366">
                  <c:v>2.7099999999999999E-9</c:v>
                </c:pt>
                <c:pt idx="5367">
                  <c:v>2.7162000000000002E-9</c:v>
                </c:pt>
                <c:pt idx="5368">
                  <c:v>2.7225000000000001E-9</c:v>
                </c:pt>
                <c:pt idx="5369">
                  <c:v>2.7286999999999999E-9</c:v>
                </c:pt>
                <c:pt idx="5370">
                  <c:v>2.7350000000000002E-9</c:v>
                </c:pt>
                <c:pt idx="5371">
                  <c:v>2.7412E-9</c:v>
                </c:pt>
                <c:pt idx="5372">
                  <c:v>2.7474999999999999E-9</c:v>
                </c:pt>
                <c:pt idx="5373">
                  <c:v>2.7537000000000001E-9</c:v>
                </c:pt>
                <c:pt idx="5374">
                  <c:v>2.76E-9</c:v>
                </c:pt>
                <c:pt idx="5375">
                  <c:v>2.7661999999999998E-9</c:v>
                </c:pt>
                <c:pt idx="5376">
                  <c:v>2.7725000000000001E-9</c:v>
                </c:pt>
                <c:pt idx="5377">
                  <c:v>2.7786999999999999E-9</c:v>
                </c:pt>
                <c:pt idx="5378">
                  <c:v>2.7850000000000002E-9</c:v>
                </c:pt>
                <c:pt idx="5379">
                  <c:v>2.7912E-9</c:v>
                </c:pt>
                <c:pt idx="5380">
                  <c:v>2.7974999999999999E-9</c:v>
                </c:pt>
                <c:pt idx="5381">
                  <c:v>2.8037000000000002E-9</c:v>
                </c:pt>
                <c:pt idx="5382">
                  <c:v>2.81E-9</c:v>
                </c:pt>
                <c:pt idx="5383">
                  <c:v>2.8161999999999998E-9</c:v>
                </c:pt>
                <c:pt idx="5384">
                  <c:v>2.8225000000000001E-9</c:v>
                </c:pt>
                <c:pt idx="5385">
                  <c:v>2.8287E-9</c:v>
                </c:pt>
                <c:pt idx="5386">
                  <c:v>2.8349999999999998E-9</c:v>
                </c:pt>
                <c:pt idx="5387">
                  <c:v>2.8412000000000001E-9</c:v>
                </c:pt>
                <c:pt idx="5388">
                  <c:v>2.8474999999999999E-9</c:v>
                </c:pt>
                <c:pt idx="5389">
                  <c:v>2.8537000000000002E-9</c:v>
                </c:pt>
                <c:pt idx="5390">
                  <c:v>2.86E-9</c:v>
                </c:pt>
                <c:pt idx="5391">
                  <c:v>2.8661999999999999E-9</c:v>
                </c:pt>
                <c:pt idx="5392">
                  <c:v>2.8725000000000002E-9</c:v>
                </c:pt>
                <c:pt idx="5393">
                  <c:v>2.8787E-9</c:v>
                </c:pt>
                <c:pt idx="5394">
                  <c:v>2.8849999999999999E-9</c:v>
                </c:pt>
                <c:pt idx="5395">
                  <c:v>2.8912000000000001E-9</c:v>
                </c:pt>
                <c:pt idx="5396">
                  <c:v>2.8975E-9</c:v>
                </c:pt>
                <c:pt idx="5397">
                  <c:v>2.9036999999999998E-9</c:v>
                </c:pt>
                <c:pt idx="5398">
                  <c:v>2.9100000000000001E-9</c:v>
                </c:pt>
                <c:pt idx="5399">
                  <c:v>2.9161999999999999E-9</c:v>
                </c:pt>
                <c:pt idx="5400">
                  <c:v>2.9225000000000002E-9</c:v>
                </c:pt>
                <c:pt idx="5401">
                  <c:v>2.9287E-9</c:v>
                </c:pt>
                <c:pt idx="5402">
                  <c:v>2.9349999999999999E-9</c:v>
                </c:pt>
                <c:pt idx="5403">
                  <c:v>2.9412000000000001E-9</c:v>
                </c:pt>
                <c:pt idx="5404">
                  <c:v>2.9475E-9</c:v>
                </c:pt>
                <c:pt idx="5405">
                  <c:v>2.9536999999999998E-9</c:v>
                </c:pt>
                <c:pt idx="5406">
                  <c:v>2.9600000000000001E-9</c:v>
                </c:pt>
                <c:pt idx="5407">
                  <c:v>2.9662E-9</c:v>
                </c:pt>
                <c:pt idx="5408">
                  <c:v>2.9724999999999998E-9</c:v>
                </c:pt>
                <c:pt idx="5409">
                  <c:v>2.9787000000000001E-9</c:v>
                </c:pt>
                <c:pt idx="5410">
                  <c:v>2.9849999999999999E-9</c:v>
                </c:pt>
                <c:pt idx="5411">
                  <c:v>2.9912000000000002E-9</c:v>
                </c:pt>
                <c:pt idx="5412">
                  <c:v>2.9975E-9</c:v>
                </c:pt>
                <c:pt idx="5413">
                  <c:v>3.0036999999999999E-9</c:v>
                </c:pt>
                <c:pt idx="5414">
                  <c:v>3.0100000000000002E-9</c:v>
                </c:pt>
                <c:pt idx="5415">
                  <c:v>3.0162E-9</c:v>
                </c:pt>
                <c:pt idx="5416">
                  <c:v>3.0224999999999999E-9</c:v>
                </c:pt>
                <c:pt idx="5417">
                  <c:v>3.0287000000000001E-9</c:v>
                </c:pt>
                <c:pt idx="5418">
                  <c:v>3.035E-9</c:v>
                </c:pt>
                <c:pt idx="5419">
                  <c:v>3.0411999999999998E-9</c:v>
                </c:pt>
                <c:pt idx="5420">
                  <c:v>3.0475000000000001E-9</c:v>
                </c:pt>
                <c:pt idx="5421">
                  <c:v>3.0536999999999999E-9</c:v>
                </c:pt>
                <c:pt idx="5422">
                  <c:v>3.0600000000000002E-9</c:v>
                </c:pt>
                <c:pt idx="5423">
                  <c:v>3.0662E-9</c:v>
                </c:pt>
                <c:pt idx="5424">
                  <c:v>3.0724999999999999E-9</c:v>
                </c:pt>
                <c:pt idx="5425">
                  <c:v>3.0787000000000001E-9</c:v>
                </c:pt>
                <c:pt idx="5426">
                  <c:v>3.085E-9</c:v>
                </c:pt>
                <c:pt idx="5427">
                  <c:v>3.0911999999999998E-9</c:v>
                </c:pt>
                <c:pt idx="5428">
                  <c:v>3.0975000000000001E-9</c:v>
                </c:pt>
                <c:pt idx="5429">
                  <c:v>3.1036999999999999E-9</c:v>
                </c:pt>
                <c:pt idx="5430">
                  <c:v>3.1099999999999998E-9</c:v>
                </c:pt>
                <c:pt idx="5431">
                  <c:v>3.1162000000000001E-9</c:v>
                </c:pt>
                <c:pt idx="5432">
                  <c:v>3.1224999999999999E-9</c:v>
                </c:pt>
                <c:pt idx="5433">
                  <c:v>3.1287000000000002E-9</c:v>
                </c:pt>
                <c:pt idx="5434">
                  <c:v>3.135E-9</c:v>
                </c:pt>
                <c:pt idx="5435">
                  <c:v>3.1411999999999999E-9</c:v>
                </c:pt>
                <c:pt idx="5436">
                  <c:v>3.1475000000000001E-9</c:v>
                </c:pt>
                <c:pt idx="5437">
                  <c:v>3.1537E-9</c:v>
                </c:pt>
                <c:pt idx="5438">
                  <c:v>3.1599999999999998E-9</c:v>
                </c:pt>
                <c:pt idx="5439">
                  <c:v>3.1662000000000001E-9</c:v>
                </c:pt>
                <c:pt idx="5440">
                  <c:v>3.1725E-9</c:v>
                </c:pt>
                <c:pt idx="5441">
                  <c:v>3.1787000000000002E-9</c:v>
                </c:pt>
                <c:pt idx="5442">
                  <c:v>3.1850000000000001E-9</c:v>
                </c:pt>
                <c:pt idx="5443">
                  <c:v>3.1911999999999999E-9</c:v>
                </c:pt>
                <c:pt idx="5444">
                  <c:v>3.1975000000000002E-9</c:v>
                </c:pt>
                <c:pt idx="5445">
                  <c:v>3.2037E-9</c:v>
                </c:pt>
                <c:pt idx="5446">
                  <c:v>3.2099999999999999E-9</c:v>
                </c:pt>
                <c:pt idx="5447">
                  <c:v>3.2162000000000001E-9</c:v>
                </c:pt>
                <c:pt idx="5448">
                  <c:v>3.2225E-9</c:v>
                </c:pt>
                <c:pt idx="5449">
                  <c:v>3.2286999999999998E-9</c:v>
                </c:pt>
                <c:pt idx="5450">
                  <c:v>3.2350000000000001E-9</c:v>
                </c:pt>
                <c:pt idx="5451">
                  <c:v>3.2411999999999999E-9</c:v>
                </c:pt>
                <c:pt idx="5452">
                  <c:v>3.2474999999999998E-9</c:v>
                </c:pt>
                <c:pt idx="5453">
                  <c:v>3.2537E-9</c:v>
                </c:pt>
                <c:pt idx="5454">
                  <c:v>3.2599999999999999E-9</c:v>
                </c:pt>
                <c:pt idx="5455">
                  <c:v>3.2662000000000002E-9</c:v>
                </c:pt>
                <c:pt idx="5456">
                  <c:v>3.2725E-9</c:v>
                </c:pt>
                <c:pt idx="5457">
                  <c:v>3.2786999999999999E-9</c:v>
                </c:pt>
                <c:pt idx="5458">
                  <c:v>3.2850000000000001E-9</c:v>
                </c:pt>
                <c:pt idx="5459">
                  <c:v>3.2912E-9</c:v>
                </c:pt>
                <c:pt idx="5460">
                  <c:v>3.2974999999999998E-9</c:v>
                </c:pt>
                <c:pt idx="5461">
                  <c:v>3.3037000000000001E-9</c:v>
                </c:pt>
                <c:pt idx="5462">
                  <c:v>3.3099999999999999E-9</c:v>
                </c:pt>
                <c:pt idx="5463">
                  <c:v>3.3162000000000002E-9</c:v>
                </c:pt>
                <c:pt idx="5464">
                  <c:v>3.3225000000000001E-9</c:v>
                </c:pt>
                <c:pt idx="5465">
                  <c:v>3.3286999999999999E-9</c:v>
                </c:pt>
                <c:pt idx="5466">
                  <c:v>3.3350000000000002E-9</c:v>
                </c:pt>
                <c:pt idx="5467">
                  <c:v>3.3412E-9</c:v>
                </c:pt>
                <c:pt idx="5468">
                  <c:v>3.3474999999999999E-9</c:v>
                </c:pt>
                <c:pt idx="5469">
                  <c:v>3.3537000000000001E-9</c:v>
                </c:pt>
                <c:pt idx="5470">
                  <c:v>3.36E-9</c:v>
                </c:pt>
                <c:pt idx="5471">
                  <c:v>3.3661999999999998E-9</c:v>
                </c:pt>
                <c:pt idx="5472">
                  <c:v>3.3725000000000001E-9</c:v>
                </c:pt>
                <c:pt idx="5473">
                  <c:v>3.3786999999999999E-9</c:v>
                </c:pt>
                <c:pt idx="5474">
                  <c:v>3.3850000000000002E-9</c:v>
                </c:pt>
                <c:pt idx="5475">
                  <c:v>3.3912E-9</c:v>
                </c:pt>
                <c:pt idx="5476">
                  <c:v>3.3974999999999999E-9</c:v>
                </c:pt>
                <c:pt idx="5477">
                  <c:v>3.4037000000000001E-9</c:v>
                </c:pt>
                <c:pt idx="5478">
                  <c:v>3.41E-9</c:v>
                </c:pt>
                <c:pt idx="5479">
                  <c:v>3.4161999999999998E-9</c:v>
                </c:pt>
                <c:pt idx="5480">
                  <c:v>3.4225000000000001E-9</c:v>
                </c:pt>
                <c:pt idx="5481">
                  <c:v>3.4287E-9</c:v>
                </c:pt>
                <c:pt idx="5482">
                  <c:v>3.4349999999999998E-9</c:v>
                </c:pt>
                <c:pt idx="5483">
                  <c:v>3.4412000000000001E-9</c:v>
                </c:pt>
                <c:pt idx="5484">
                  <c:v>3.4474999999999999E-9</c:v>
                </c:pt>
                <c:pt idx="5485">
                  <c:v>3.4537000000000002E-9</c:v>
                </c:pt>
                <c:pt idx="5486">
                  <c:v>3.46E-9</c:v>
                </c:pt>
                <c:pt idx="5487">
                  <c:v>3.4661999999999999E-9</c:v>
                </c:pt>
                <c:pt idx="5488">
                  <c:v>3.4725000000000002E-9</c:v>
                </c:pt>
                <c:pt idx="5489">
                  <c:v>3.4787E-9</c:v>
                </c:pt>
                <c:pt idx="5490">
                  <c:v>3.4849999999999999E-9</c:v>
                </c:pt>
                <c:pt idx="5491">
                  <c:v>3.4912000000000001E-9</c:v>
                </c:pt>
                <c:pt idx="5492">
                  <c:v>3.4975E-9</c:v>
                </c:pt>
                <c:pt idx="5493">
                  <c:v>3.5036999999999998E-9</c:v>
                </c:pt>
                <c:pt idx="5494">
                  <c:v>3.5100000000000001E-9</c:v>
                </c:pt>
                <c:pt idx="5495">
                  <c:v>3.5161999999999999E-9</c:v>
                </c:pt>
                <c:pt idx="5496">
                  <c:v>3.5225000000000002E-9</c:v>
                </c:pt>
                <c:pt idx="5497">
                  <c:v>3.5287E-9</c:v>
                </c:pt>
                <c:pt idx="5498">
                  <c:v>3.5349999999999999E-9</c:v>
                </c:pt>
                <c:pt idx="5499">
                  <c:v>3.5412000000000001E-9</c:v>
                </c:pt>
                <c:pt idx="5500">
                  <c:v>3.5475E-9</c:v>
                </c:pt>
                <c:pt idx="5501">
                  <c:v>3.5536999999999998E-9</c:v>
                </c:pt>
                <c:pt idx="5502">
                  <c:v>3.5600000000000001E-9</c:v>
                </c:pt>
                <c:pt idx="5503">
                  <c:v>3.5661999999999999E-9</c:v>
                </c:pt>
                <c:pt idx="5504">
                  <c:v>3.5724999999999998E-9</c:v>
                </c:pt>
                <c:pt idx="5505">
                  <c:v>3.5787000000000001E-9</c:v>
                </c:pt>
                <c:pt idx="5506">
                  <c:v>3.5849999999999999E-9</c:v>
                </c:pt>
                <c:pt idx="5507">
                  <c:v>3.5912000000000002E-9</c:v>
                </c:pt>
                <c:pt idx="5508">
                  <c:v>3.5975E-9</c:v>
                </c:pt>
                <c:pt idx="5509">
                  <c:v>3.6036999999999999E-9</c:v>
                </c:pt>
                <c:pt idx="5510">
                  <c:v>3.6100000000000001E-9</c:v>
                </c:pt>
                <c:pt idx="5511">
                  <c:v>3.6162E-9</c:v>
                </c:pt>
                <c:pt idx="5512">
                  <c:v>3.6224999999999998E-9</c:v>
                </c:pt>
                <c:pt idx="5513">
                  <c:v>3.6287000000000001E-9</c:v>
                </c:pt>
                <c:pt idx="5514">
                  <c:v>3.635E-9</c:v>
                </c:pt>
                <c:pt idx="5515">
                  <c:v>3.6412000000000002E-9</c:v>
                </c:pt>
                <c:pt idx="5516">
                  <c:v>3.6475000000000001E-9</c:v>
                </c:pt>
                <c:pt idx="5517">
                  <c:v>3.6536999999999999E-9</c:v>
                </c:pt>
                <c:pt idx="5518">
                  <c:v>3.6600000000000002E-9</c:v>
                </c:pt>
                <c:pt idx="5519">
                  <c:v>3.6662E-9</c:v>
                </c:pt>
                <c:pt idx="5520">
                  <c:v>3.6724999999999999E-9</c:v>
                </c:pt>
                <c:pt idx="5521">
                  <c:v>3.6787000000000001E-9</c:v>
                </c:pt>
                <c:pt idx="5522">
                  <c:v>3.685E-9</c:v>
                </c:pt>
                <c:pt idx="5523">
                  <c:v>3.6911999999999998E-9</c:v>
                </c:pt>
                <c:pt idx="5524">
                  <c:v>3.6975000000000001E-9</c:v>
                </c:pt>
                <c:pt idx="5525">
                  <c:v>3.7036999999999999E-9</c:v>
                </c:pt>
                <c:pt idx="5526">
                  <c:v>3.7099999999999998E-9</c:v>
                </c:pt>
                <c:pt idx="5527">
                  <c:v>3.7162000000000001E-9</c:v>
                </c:pt>
                <c:pt idx="5528">
                  <c:v>3.7224999999999999E-9</c:v>
                </c:pt>
                <c:pt idx="5529">
                  <c:v>3.7287000000000002E-9</c:v>
                </c:pt>
                <c:pt idx="5530">
                  <c:v>3.735E-9</c:v>
                </c:pt>
                <c:pt idx="5531">
                  <c:v>3.7412000000000003E-9</c:v>
                </c:pt>
                <c:pt idx="5532">
                  <c:v>3.7475000000000001E-9</c:v>
                </c:pt>
                <c:pt idx="5533">
                  <c:v>3.7537000000000004E-9</c:v>
                </c:pt>
                <c:pt idx="5534">
                  <c:v>3.7600000000000003E-9</c:v>
                </c:pt>
                <c:pt idx="5535">
                  <c:v>3.7661999999999997E-9</c:v>
                </c:pt>
                <c:pt idx="5536">
                  <c:v>3.7725000000000004E-9</c:v>
                </c:pt>
                <c:pt idx="5537">
                  <c:v>3.7786999999999998E-9</c:v>
                </c:pt>
                <c:pt idx="5538">
                  <c:v>3.7849999999999996E-9</c:v>
                </c:pt>
                <c:pt idx="5539">
                  <c:v>3.7911999999999999E-9</c:v>
                </c:pt>
                <c:pt idx="5540">
                  <c:v>3.7974999999999998E-9</c:v>
                </c:pt>
                <c:pt idx="5541">
                  <c:v>3.8037E-9</c:v>
                </c:pt>
                <c:pt idx="5542">
                  <c:v>3.8099999999999999E-9</c:v>
                </c:pt>
                <c:pt idx="5543">
                  <c:v>3.8162000000000001E-9</c:v>
                </c:pt>
                <c:pt idx="5544">
                  <c:v>3.8225E-9</c:v>
                </c:pt>
                <c:pt idx="5545">
                  <c:v>3.8287000000000002E-9</c:v>
                </c:pt>
                <c:pt idx="5546">
                  <c:v>3.8350000000000001E-9</c:v>
                </c:pt>
                <c:pt idx="5547">
                  <c:v>3.8412000000000003E-9</c:v>
                </c:pt>
                <c:pt idx="5548">
                  <c:v>3.8475000000000002E-9</c:v>
                </c:pt>
                <c:pt idx="5549">
                  <c:v>3.8536999999999996E-9</c:v>
                </c:pt>
                <c:pt idx="5550">
                  <c:v>3.8600000000000003E-9</c:v>
                </c:pt>
                <c:pt idx="5551">
                  <c:v>3.8661999999999997E-9</c:v>
                </c:pt>
                <c:pt idx="5552">
                  <c:v>3.8724999999999996E-9</c:v>
                </c:pt>
                <c:pt idx="5553">
                  <c:v>3.8786999999999999E-9</c:v>
                </c:pt>
                <c:pt idx="5554">
                  <c:v>3.8849999999999997E-9</c:v>
                </c:pt>
                <c:pt idx="5555">
                  <c:v>3.8912E-9</c:v>
                </c:pt>
                <c:pt idx="5556">
                  <c:v>3.8974999999999998E-9</c:v>
                </c:pt>
                <c:pt idx="5557">
                  <c:v>3.9037000000000001E-9</c:v>
                </c:pt>
                <c:pt idx="5558">
                  <c:v>3.9099999999999999E-9</c:v>
                </c:pt>
                <c:pt idx="5559">
                  <c:v>3.9162000000000002E-9</c:v>
                </c:pt>
                <c:pt idx="5560">
                  <c:v>3.9225000000000001E-9</c:v>
                </c:pt>
                <c:pt idx="5561">
                  <c:v>3.9287000000000003E-9</c:v>
                </c:pt>
                <c:pt idx="5562">
                  <c:v>3.9350000000000002E-9</c:v>
                </c:pt>
                <c:pt idx="5563">
                  <c:v>3.9412000000000004E-9</c:v>
                </c:pt>
                <c:pt idx="5564">
                  <c:v>3.9475000000000003E-9</c:v>
                </c:pt>
                <c:pt idx="5565">
                  <c:v>3.9536999999999997E-9</c:v>
                </c:pt>
                <c:pt idx="5566">
                  <c:v>3.9600000000000004E-9</c:v>
                </c:pt>
                <c:pt idx="5567">
                  <c:v>3.9661999999999998E-9</c:v>
                </c:pt>
                <c:pt idx="5568">
                  <c:v>3.9724999999999997E-9</c:v>
                </c:pt>
                <c:pt idx="5569">
                  <c:v>3.9786999999999999E-9</c:v>
                </c:pt>
                <c:pt idx="5570">
                  <c:v>3.9849999999999998E-9</c:v>
                </c:pt>
                <c:pt idx="5571">
                  <c:v>3.9912E-9</c:v>
                </c:pt>
                <c:pt idx="5572">
                  <c:v>3.9974999999999999E-9</c:v>
                </c:pt>
                <c:pt idx="5573">
                  <c:v>4.0037000000000001E-9</c:v>
                </c:pt>
                <c:pt idx="5574">
                  <c:v>4.01E-9</c:v>
                </c:pt>
                <c:pt idx="5575">
                  <c:v>4.0162000000000003E-9</c:v>
                </c:pt>
                <c:pt idx="5576">
                  <c:v>4.0225000000000001E-9</c:v>
                </c:pt>
                <c:pt idx="5577">
                  <c:v>4.0287000000000004E-9</c:v>
                </c:pt>
                <c:pt idx="5578">
                  <c:v>4.0350000000000002E-9</c:v>
                </c:pt>
                <c:pt idx="5579">
                  <c:v>4.0411999999999997E-9</c:v>
                </c:pt>
                <c:pt idx="5580">
                  <c:v>4.0475000000000003E-9</c:v>
                </c:pt>
                <c:pt idx="5581">
                  <c:v>4.0536999999999998E-9</c:v>
                </c:pt>
                <c:pt idx="5582">
                  <c:v>4.0599999999999996E-9</c:v>
                </c:pt>
                <c:pt idx="5583">
                  <c:v>4.0661999999999999E-9</c:v>
                </c:pt>
                <c:pt idx="5584">
                  <c:v>4.0724999999999997E-9</c:v>
                </c:pt>
                <c:pt idx="5585">
                  <c:v>4.0787E-9</c:v>
                </c:pt>
                <c:pt idx="5586">
                  <c:v>4.0849999999999999E-9</c:v>
                </c:pt>
                <c:pt idx="5587">
                  <c:v>4.0912000000000001E-9</c:v>
                </c:pt>
                <c:pt idx="5588">
                  <c:v>4.0975E-9</c:v>
                </c:pt>
                <c:pt idx="5589">
                  <c:v>4.1037000000000002E-9</c:v>
                </c:pt>
                <c:pt idx="5590">
                  <c:v>4.1100000000000001E-9</c:v>
                </c:pt>
                <c:pt idx="5591">
                  <c:v>4.1162000000000003E-9</c:v>
                </c:pt>
                <c:pt idx="5592">
                  <c:v>4.1225000000000002E-9</c:v>
                </c:pt>
                <c:pt idx="5593">
                  <c:v>4.1286999999999996E-9</c:v>
                </c:pt>
                <c:pt idx="5594">
                  <c:v>4.1350000000000003E-9</c:v>
                </c:pt>
                <c:pt idx="5595">
                  <c:v>4.1411999999999997E-9</c:v>
                </c:pt>
                <c:pt idx="5596">
                  <c:v>4.1475000000000004E-9</c:v>
                </c:pt>
                <c:pt idx="5597">
                  <c:v>4.1536999999999998E-9</c:v>
                </c:pt>
                <c:pt idx="5598">
                  <c:v>4.1599999999999997E-9</c:v>
                </c:pt>
                <c:pt idx="5599">
                  <c:v>4.1661999999999999E-9</c:v>
                </c:pt>
                <c:pt idx="5600">
                  <c:v>4.1724999999999998E-9</c:v>
                </c:pt>
                <c:pt idx="5601">
                  <c:v>4.1787000000000001E-9</c:v>
                </c:pt>
                <c:pt idx="5602">
                  <c:v>4.1849999999999999E-9</c:v>
                </c:pt>
                <c:pt idx="5603">
                  <c:v>4.1912000000000002E-9</c:v>
                </c:pt>
                <c:pt idx="5604">
                  <c:v>4.1975E-9</c:v>
                </c:pt>
                <c:pt idx="5605">
                  <c:v>4.2037000000000003E-9</c:v>
                </c:pt>
                <c:pt idx="5606">
                  <c:v>4.2100000000000001E-9</c:v>
                </c:pt>
                <c:pt idx="5607">
                  <c:v>4.2162000000000004E-9</c:v>
                </c:pt>
                <c:pt idx="5608">
                  <c:v>4.2225000000000003E-9</c:v>
                </c:pt>
                <c:pt idx="5609">
                  <c:v>4.2286999999999997E-9</c:v>
                </c:pt>
                <c:pt idx="5610">
                  <c:v>4.2350000000000004E-9</c:v>
                </c:pt>
                <c:pt idx="5611">
                  <c:v>4.2411999999999998E-9</c:v>
                </c:pt>
                <c:pt idx="5612">
                  <c:v>4.2474999999999997E-9</c:v>
                </c:pt>
                <c:pt idx="5613">
                  <c:v>4.2536999999999999E-9</c:v>
                </c:pt>
                <c:pt idx="5614">
                  <c:v>4.2599999999999998E-9</c:v>
                </c:pt>
                <c:pt idx="5615">
                  <c:v>4.2662E-9</c:v>
                </c:pt>
                <c:pt idx="5616">
                  <c:v>4.2724999999999999E-9</c:v>
                </c:pt>
                <c:pt idx="5617">
                  <c:v>4.2787000000000001E-9</c:v>
                </c:pt>
                <c:pt idx="5618">
                  <c:v>4.285E-9</c:v>
                </c:pt>
                <c:pt idx="5619">
                  <c:v>4.2912000000000002E-9</c:v>
                </c:pt>
                <c:pt idx="5620">
                  <c:v>4.2975000000000001E-9</c:v>
                </c:pt>
                <c:pt idx="5621">
                  <c:v>4.3037000000000003E-9</c:v>
                </c:pt>
                <c:pt idx="5622">
                  <c:v>4.3100000000000002E-9</c:v>
                </c:pt>
                <c:pt idx="5623">
                  <c:v>4.3161999999999996E-9</c:v>
                </c:pt>
                <c:pt idx="5624">
                  <c:v>4.3225000000000003E-9</c:v>
                </c:pt>
                <c:pt idx="5625">
                  <c:v>4.3286999999999997E-9</c:v>
                </c:pt>
                <c:pt idx="5626">
                  <c:v>4.3349999999999996E-9</c:v>
                </c:pt>
                <c:pt idx="5627">
                  <c:v>4.3411999999999999E-9</c:v>
                </c:pt>
                <c:pt idx="5628">
                  <c:v>4.3474999999999997E-9</c:v>
                </c:pt>
                <c:pt idx="5629">
                  <c:v>4.3537E-9</c:v>
                </c:pt>
                <c:pt idx="5630">
                  <c:v>4.3599999999999998E-9</c:v>
                </c:pt>
                <c:pt idx="5631">
                  <c:v>4.3662000000000001E-9</c:v>
                </c:pt>
                <c:pt idx="5632">
                  <c:v>4.3724999999999999E-9</c:v>
                </c:pt>
                <c:pt idx="5633">
                  <c:v>4.3787000000000002E-9</c:v>
                </c:pt>
                <c:pt idx="5634">
                  <c:v>4.3850000000000001E-9</c:v>
                </c:pt>
                <c:pt idx="5635">
                  <c:v>4.3912000000000003E-9</c:v>
                </c:pt>
                <c:pt idx="5636">
                  <c:v>4.3975000000000002E-9</c:v>
                </c:pt>
                <c:pt idx="5637">
                  <c:v>4.4036999999999996E-9</c:v>
                </c:pt>
                <c:pt idx="5638">
                  <c:v>4.4100000000000003E-9</c:v>
                </c:pt>
                <c:pt idx="5639">
                  <c:v>4.4161999999999997E-9</c:v>
                </c:pt>
                <c:pt idx="5640">
                  <c:v>4.4225000000000004E-9</c:v>
                </c:pt>
                <c:pt idx="5641">
                  <c:v>4.4286999999999998E-9</c:v>
                </c:pt>
                <c:pt idx="5642">
                  <c:v>4.4349999999999997E-9</c:v>
                </c:pt>
                <c:pt idx="5643">
                  <c:v>4.4411999999999999E-9</c:v>
                </c:pt>
                <c:pt idx="5644">
                  <c:v>4.4474999999999998E-9</c:v>
                </c:pt>
                <c:pt idx="5645">
                  <c:v>4.4537E-9</c:v>
                </c:pt>
                <c:pt idx="5646">
                  <c:v>4.4599999999999999E-9</c:v>
                </c:pt>
                <c:pt idx="5647">
                  <c:v>4.4662000000000001E-9</c:v>
                </c:pt>
                <c:pt idx="5648">
                  <c:v>4.4725E-9</c:v>
                </c:pt>
                <c:pt idx="5649">
                  <c:v>4.4787000000000003E-9</c:v>
                </c:pt>
                <c:pt idx="5650">
                  <c:v>4.4850000000000001E-9</c:v>
                </c:pt>
                <c:pt idx="5651">
                  <c:v>4.4912000000000004E-9</c:v>
                </c:pt>
                <c:pt idx="5652">
                  <c:v>4.4975000000000002E-9</c:v>
                </c:pt>
                <c:pt idx="5653">
                  <c:v>4.5036999999999997E-9</c:v>
                </c:pt>
                <c:pt idx="5654">
                  <c:v>4.5100000000000003E-9</c:v>
                </c:pt>
                <c:pt idx="5655">
                  <c:v>4.5161999999999998E-9</c:v>
                </c:pt>
                <c:pt idx="5656">
                  <c:v>4.5224999999999996E-9</c:v>
                </c:pt>
                <c:pt idx="5657">
                  <c:v>4.5286999999999999E-9</c:v>
                </c:pt>
                <c:pt idx="5658">
                  <c:v>4.5349999999999997E-9</c:v>
                </c:pt>
                <c:pt idx="5659">
                  <c:v>4.5412E-9</c:v>
                </c:pt>
                <c:pt idx="5660">
                  <c:v>4.5474999999999999E-9</c:v>
                </c:pt>
                <c:pt idx="5661">
                  <c:v>4.5537000000000001E-9</c:v>
                </c:pt>
                <c:pt idx="5662">
                  <c:v>4.56E-9</c:v>
                </c:pt>
                <c:pt idx="5663">
                  <c:v>4.5662000000000002E-9</c:v>
                </c:pt>
                <c:pt idx="5664">
                  <c:v>4.5725000000000001E-9</c:v>
                </c:pt>
                <c:pt idx="5665">
                  <c:v>4.5787000000000003E-9</c:v>
                </c:pt>
                <c:pt idx="5666">
                  <c:v>4.5850000000000002E-9</c:v>
                </c:pt>
                <c:pt idx="5667">
                  <c:v>4.5911999999999996E-9</c:v>
                </c:pt>
                <c:pt idx="5668">
                  <c:v>4.5975000000000003E-9</c:v>
                </c:pt>
                <c:pt idx="5669">
                  <c:v>4.6036999999999997E-9</c:v>
                </c:pt>
                <c:pt idx="5670">
                  <c:v>4.6099999999999996E-9</c:v>
                </c:pt>
                <c:pt idx="5671">
                  <c:v>4.6161999999999998E-9</c:v>
                </c:pt>
                <c:pt idx="5672">
                  <c:v>4.6224999999999997E-9</c:v>
                </c:pt>
                <c:pt idx="5673">
                  <c:v>4.6286999999999999E-9</c:v>
                </c:pt>
                <c:pt idx="5674">
                  <c:v>4.6349999999999998E-9</c:v>
                </c:pt>
                <c:pt idx="5675">
                  <c:v>4.6412000000000001E-9</c:v>
                </c:pt>
                <c:pt idx="5676">
                  <c:v>4.6474999999999999E-9</c:v>
                </c:pt>
                <c:pt idx="5677">
                  <c:v>4.6537000000000002E-9</c:v>
                </c:pt>
                <c:pt idx="5678">
                  <c:v>4.66E-9</c:v>
                </c:pt>
                <c:pt idx="5679">
                  <c:v>4.6662000000000003E-9</c:v>
                </c:pt>
                <c:pt idx="5680">
                  <c:v>4.6725000000000001E-9</c:v>
                </c:pt>
                <c:pt idx="5681">
                  <c:v>4.6787000000000004E-9</c:v>
                </c:pt>
                <c:pt idx="5682">
                  <c:v>4.6850000000000003E-9</c:v>
                </c:pt>
                <c:pt idx="5683">
                  <c:v>4.6911999999999997E-9</c:v>
                </c:pt>
                <c:pt idx="5684">
                  <c:v>4.6975000000000004E-9</c:v>
                </c:pt>
                <c:pt idx="5685">
                  <c:v>4.7036999999999998E-9</c:v>
                </c:pt>
                <c:pt idx="5686">
                  <c:v>4.7099999999999997E-9</c:v>
                </c:pt>
                <c:pt idx="5687">
                  <c:v>4.7161999999999999E-9</c:v>
                </c:pt>
                <c:pt idx="5688">
                  <c:v>4.7224999999999998E-9</c:v>
                </c:pt>
                <c:pt idx="5689">
                  <c:v>4.7287E-9</c:v>
                </c:pt>
                <c:pt idx="5690">
                  <c:v>4.7349999999999999E-9</c:v>
                </c:pt>
                <c:pt idx="5691">
                  <c:v>4.7412000000000001E-9</c:v>
                </c:pt>
                <c:pt idx="5692">
                  <c:v>4.7475E-9</c:v>
                </c:pt>
                <c:pt idx="5693">
                  <c:v>4.7537000000000002E-9</c:v>
                </c:pt>
                <c:pt idx="5694">
                  <c:v>4.7600000000000001E-9</c:v>
                </c:pt>
                <c:pt idx="5695">
                  <c:v>4.7662000000000004E-9</c:v>
                </c:pt>
                <c:pt idx="5696">
                  <c:v>4.7725000000000002E-9</c:v>
                </c:pt>
                <c:pt idx="5697">
                  <c:v>4.7786999999999996E-9</c:v>
                </c:pt>
                <c:pt idx="5698">
                  <c:v>4.7850000000000003E-9</c:v>
                </c:pt>
                <c:pt idx="5699">
                  <c:v>4.7911999999999998E-9</c:v>
                </c:pt>
                <c:pt idx="5700">
                  <c:v>4.7974999999999996E-9</c:v>
                </c:pt>
                <c:pt idx="5701">
                  <c:v>4.8036999999999999E-9</c:v>
                </c:pt>
                <c:pt idx="5702">
                  <c:v>4.8099999999999997E-9</c:v>
                </c:pt>
                <c:pt idx="5703">
                  <c:v>4.8162E-9</c:v>
                </c:pt>
                <c:pt idx="5704">
                  <c:v>4.8224999999999998E-9</c:v>
                </c:pt>
                <c:pt idx="5705">
                  <c:v>4.8287000000000001E-9</c:v>
                </c:pt>
                <c:pt idx="5706">
                  <c:v>4.835E-9</c:v>
                </c:pt>
                <c:pt idx="5707">
                  <c:v>4.8412000000000002E-9</c:v>
                </c:pt>
                <c:pt idx="5708">
                  <c:v>4.8475000000000001E-9</c:v>
                </c:pt>
                <c:pt idx="5709">
                  <c:v>4.8537000000000003E-9</c:v>
                </c:pt>
                <c:pt idx="5710">
                  <c:v>4.8600000000000002E-9</c:v>
                </c:pt>
                <c:pt idx="5711">
                  <c:v>4.8661999999999996E-9</c:v>
                </c:pt>
                <c:pt idx="5712">
                  <c:v>4.8725000000000003E-9</c:v>
                </c:pt>
                <c:pt idx="5713">
                  <c:v>4.8786999999999997E-9</c:v>
                </c:pt>
                <c:pt idx="5714">
                  <c:v>4.8850000000000004E-9</c:v>
                </c:pt>
                <c:pt idx="5715">
                  <c:v>4.8911999999999998E-9</c:v>
                </c:pt>
                <c:pt idx="5716">
                  <c:v>4.8974999999999997E-9</c:v>
                </c:pt>
                <c:pt idx="5717">
                  <c:v>4.9036999999999999E-9</c:v>
                </c:pt>
                <c:pt idx="5718">
                  <c:v>4.9099999999999998E-9</c:v>
                </c:pt>
                <c:pt idx="5719">
                  <c:v>4.9162E-9</c:v>
                </c:pt>
                <c:pt idx="5720">
                  <c:v>4.9224999999999999E-9</c:v>
                </c:pt>
                <c:pt idx="5721">
                  <c:v>4.9287000000000002E-9</c:v>
                </c:pt>
                <c:pt idx="5722">
                  <c:v>4.935E-9</c:v>
                </c:pt>
                <c:pt idx="5723">
                  <c:v>4.9412000000000003E-9</c:v>
                </c:pt>
                <c:pt idx="5724">
                  <c:v>4.9475000000000001E-9</c:v>
                </c:pt>
                <c:pt idx="5725">
                  <c:v>4.9537000000000004E-9</c:v>
                </c:pt>
                <c:pt idx="5726">
                  <c:v>4.9600000000000002E-9</c:v>
                </c:pt>
                <c:pt idx="5727">
                  <c:v>4.9661999999999997E-9</c:v>
                </c:pt>
                <c:pt idx="5728">
                  <c:v>4.9725000000000004E-9</c:v>
                </c:pt>
                <c:pt idx="5729">
                  <c:v>4.9786999999999998E-9</c:v>
                </c:pt>
                <c:pt idx="5730">
                  <c:v>4.9849999999999996E-9</c:v>
                </c:pt>
                <c:pt idx="5731">
                  <c:v>4.9911999999999999E-9</c:v>
                </c:pt>
                <c:pt idx="5732">
                  <c:v>4.9974999999999998E-9</c:v>
                </c:pt>
                <c:pt idx="5733">
                  <c:v>5.0037E-9</c:v>
                </c:pt>
                <c:pt idx="5734">
                  <c:v>5.0099999999999999E-9</c:v>
                </c:pt>
                <c:pt idx="5735">
                  <c:v>5.0162000000000001E-9</c:v>
                </c:pt>
                <c:pt idx="5736">
                  <c:v>5.0225E-9</c:v>
                </c:pt>
                <c:pt idx="5737">
                  <c:v>5.0287000000000002E-9</c:v>
                </c:pt>
                <c:pt idx="5738">
                  <c:v>5.0350000000000001E-9</c:v>
                </c:pt>
                <c:pt idx="5739">
                  <c:v>5.0412000000000003E-9</c:v>
                </c:pt>
                <c:pt idx="5740">
                  <c:v>5.0475000000000002E-9</c:v>
                </c:pt>
                <c:pt idx="5741">
                  <c:v>5.0536999999999996E-9</c:v>
                </c:pt>
                <c:pt idx="5742">
                  <c:v>5.0600000000000003E-9</c:v>
                </c:pt>
                <c:pt idx="5743">
                  <c:v>5.0661999999999997E-9</c:v>
                </c:pt>
                <c:pt idx="5744">
                  <c:v>5.0724999999999996E-9</c:v>
                </c:pt>
                <c:pt idx="5745">
                  <c:v>5.0786999999999998E-9</c:v>
                </c:pt>
                <c:pt idx="5746">
                  <c:v>5.0849999999999997E-9</c:v>
                </c:pt>
                <c:pt idx="5747">
                  <c:v>5.0912E-9</c:v>
                </c:pt>
                <c:pt idx="5748">
                  <c:v>5.0974999999999998E-9</c:v>
                </c:pt>
                <c:pt idx="5749">
                  <c:v>5.1037000000000001E-9</c:v>
                </c:pt>
                <c:pt idx="5750">
                  <c:v>5.1099999999999999E-9</c:v>
                </c:pt>
                <c:pt idx="5751">
                  <c:v>5.1162000000000002E-9</c:v>
                </c:pt>
                <c:pt idx="5752">
                  <c:v>5.1225E-9</c:v>
                </c:pt>
                <c:pt idx="5753">
                  <c:v>5.1287000000000003E-9</c:v>
                </c:pt>
                <c:pt idx="5754">
                  <c:v>5.1350000000000002E-9</c:v>
                </c:pt>
                <c:pt idx="5755">
                  <c:v>5.1412000000000004E-9</c:v>
                </c:pt>
                <c:pt idx="5756">
                  <c:v>5.1475000000000003E-9</c:v>
                </c:pt>
                <c:pt idx="5757">
                  <c:v>5.1536999999999997E-9</c:v>
                </c:pt>
                <c:pt idx="5758">
                  <c:v>5.1600000000000004E-9</c:v>
                </c:pt>
                <c:pt idx="5759">
                  <c:v>5.1661999999999998E-9</c:v>
                </c:pt>
                <c:pt idx="5760">
                  <c:v>5.1724999999999997E-9</c:v>
                </c:pt>
                <c:pt idx="5761">
                  <c:v>5.1786999999999999E-9</c:v>
                </c:pt>
                <c:pt idx="5762">
                  <c:v>5.1849999999999998E-9</c:v>
                </c:pt>
                <c:pt idx="5763">
                  <c:v>5.1912E-9</c:v>
                </c:pt>
                <c:pt idx="5764">
                  <c:v>5.1974999999999999E-9</c:v>
                </c:pt>
                <c:pt idx="5765">
                  <c:v>5.2037000000000001E-9</c:v>
                </c:pt>
                <c:pt idx="5766">
                  <c:v>5.21E-9</c:v>
                </c:pt>
                <c:pt idx="5767">
                  <c:v>5.2162000000000002E-9</c:v>
                </c:pt>
                <c:pt idx="5768">
                  <c:v>5.2225000000000001E-9</c:v>
                </c:pt>
                <c:pt idx="5769">
                  <c:v>5.2287000000000004E-9</c:v>
                </c:pt>
                <c:pt idx="5770">
                  <c:v>5.2350000000000002E-9</c:v>
                </c:pt>
                <c:pt idx="5771">
                  <c:v>5.2411999999999996E-9</c:v>
                </c:pt>
                <c:pt idx="5772">
                  <c:v>5.2475000000000003E-9</c:v>
                </c:pt>
                <c:pt idx="5773">
                  <c:v>5.2536999999999998E-9</c:v>
                </c:pt>
                <c:pt idx="5774">
                  <c:v>5.2599999999999996E-9</c:v>
                </c:pt>
                <c:pt idx="5775">
                  <c:v>5.2661999999999999E-9</c:v>
                </c:pt>
                <c:pt idx="5776">
                  <c:v>5.2724999999999997E-9</c:v>
                </c:pt>
                <c:pt idx="5777">
                  <c:v>5.2787E-9</c:v>
                </c:pt>
                <c:pt idx="5778">
                  <c:v>5.2849999999999998E-9</c:v>
                </c:pt>
                <c:pt idx="5779">
                  <c:v>5.2912000000000001E-9</c:v>
                </c:pt>
                <c:pt idx="5780">
                  <c:v>5.2975E-9</c:v>
                </c:pt>
                <c:pt idx="5781">
                  <c:v>5.3037000000000002E-9</c:v>
                </c:pt>
                <c:pt idx="5782">
                  <c:v>5.3100000000000001E-9</c:v>
                </c:pt>
                <c:pt idx="5783">
                  <c:v>5.3162000000000003E-9</c:v>
                </c:pt>
                <c:pt idx="5784">
                  <c:v>5.3225000000000002E-9</c:v>
                </c:pt>
                <c:pt idx="5785">
                  <c:v>5.3286999999999996E-9</c:v>
                </c:pt>
                <c:pt idx="5786">
                  <c:v>5.3350000000000003E-9</c:v>
                </c:pt>
                <c:pt idx="5787">
                  <c:v>5.3411999999999997E-9</c:v>
                </c:pt>
                <c:pt idx="5788">
                  <c:v>5.3475000000000004E-9</c:v>
                </c:pt>
                <c:pt idx="5789">
                  <c:v>5.3536999999999998E-9</c:v>
                </c:pt>
                <c:pt idx="5790">
                  <c:v>5.3599999999999997E-9</c:v>
                </c:pt>
                <c:pt idx="5791">
                  <c:v>5.3661999999999999E-9</c:v>
                </c:pt>
                <c:pt idx="5792">
                  <c:v>5.3724999999999998E-9</c:v>
                </c:pt>
                <c:pt idx="5793">
                  <c:v>5.3787E-9</c:v>
                </c:pt>
                <c:pt idx="5794">
                  <c:v>5.3849999999999999E-9</c:v>
                </c:pt>
                <c:pt idx="5795">
                  <c:v>5.3912000000000002E-9</c:v>
                </c:pt>
                <c:pt idx="5796">
                  <c:v>5.3975E-9</c:v>
                </c:pt>
                <c:pt idx="5797">
                  <c:v>5.4037000000000003E-9</c:v>
                </c:pt>
                <c:pt idx="5798">
                  <c:v>5.4100000000000001E-9</c:v>
                </c:pt>
                <c:pt idx="5799">
                  <c:v>5.4162000000000004E-9</c:v>
                </c:pt>
                <c:pt idx="5800">
                  <c:v>5.4225000000000002E-9</c:v>
                </c:pt>
                <c:pt idx="5801">
                  <c:v>5.4286999999999997E-9</c:v>
                </c:pt>
                <c:pt idx="5802">
                  <c:v>5.4350000000000004E-9</c:v>
                </c:pt>
                <c:pt idx="5803">
                  <c:v>5.4411999999999998E-9</c:v>
                </c:pt>
                <c:pt idx="5804">
                  <c:v>5.4474999999999996E-9</c:v>
                </c:pt>
                <c:pt idx="5805">
                  <c:v>5.4536999999999999E-9</c:v>
                </c:pt>
                <c:pt idx="5806">
                  <c:v>5.4599999999999998E-9</c:v>
                </c:pt>
                <c:pt idx="5807">
                  <c:v>5.4662E-9</c:v>
                </c:pt>
                <c:pt idx="5808">
                  <c:v>5.4724999999999999E-9</c:v>
                </c:pt>
                <c:pt idx="5809">
                  <c:v>5.4787000000000001E-9</c:v>
                </c:pt>
                <c:pt idx="5810">
                  <c:v>5.485E-9</c:v>
                </c:pt>
                <c:pt idx="5811">
                  <c:v>5.4912000000000002E-9</c:v>
                </c:pt>
                <c:pt idx="5812">
                  <c:v>5.4975000000000001E-9</c:v>
                </c:pt>
                <c:pt idx="5813">
                  <c:v>5.5037000000000003E-9</c:v>
                </c:pt>
                <c:pt idx="5814">
                  <c:v>5.5100000000000002E-9</c:v>
                </c:pt>
                <c:pt idx="5815">
                  <c:v>5.5161999999999996E-9</c:v>
                </c:pt>
                <c:pt idx="5816">
                  <c:v>5.5225000000000003E-9</c:v>
                </c:pt>
                <c:pt idx="5817">
                  <c:v>5.5286999999999997E-9</c:v>
                </c:pt>
                <c:pt idx="5818">
                  <c:v>5.5349999999999996E-9</c:v>
                </c:pt>
                <c:pt idx="5819">
                  <c:v>5.5411999999999998E-9</c:v>
                </c:pt>
                <c:pt idx="5820">
                  <c:v>5.5474999999999997E-9</c:v>
                </c:pt>
                <c:pt idx="5821">
                  <c:v>5.5537E-9</c:v>
                </c:pt>
                <c:pt idx="5822">
                  <c:v>5.5599999999999998E-9</c:v>
                </c:pt>
                <c:pt idx="5823">
                  <c:v>5.5662000000000001E-9</c:v>
                </c:pt>
                <c:pt idx="5824">
                  <c:v>5.5724999999999999E-9</c:v>
                </c:pt>
                <c:pt idx="5825">
                  <c:v>5.5787000000000002E-9</c:v>
                </c:pt>
                <c:pt idx="5826">
                  <c:v>5.585E-9</c:v>
                </c:pt>
                <c:pt idx="5827">
                  <c:v>5.5912000000000003E-9</c:v>
                </c:pt>
                <c:pt idx="5828">
                  <c:v>5.5975000000000002E-9</c:v>
                </c:pt>
                <c:pt idx="5829">
                  <c:v>5.6037000000000004E-9</c:v>
                </c:pt>
                <c:pt idx="5830">
                  <c:v>5.6100000000000003E-9</c:v>
                </c:pt>
                <c:pt idx="5831">
                  <c:v>5.6161999999999997E-9</c:v>
                </c:pt>
                <c:pt idx="5832">
                  <c:v>5.6225000000000004E-9</c:v>
                </c:pt>
                <c:pt idx="5833">
                  <c:v>5.6286999999999998E-9</c:v>
                </c:pt>
                <c:pt idx="5834">
                  <c:v>5.6349999999999997E-9</c:v>
                </c:pt>
                <c:pt idx="5835">
                  <c:v>5.6411999999999999E-9</c:v>
                </c:pt>
                <c:pt idx="5836">
                  <c:v>5.6474999999999998E-9</c:v>
                </c:pt>
                <c:pt idx="5837">
                  <c:v>5.6537E-9</c:v>
                </c:pt>
                <c:pt idx="5838">
                  <c:v>5.6599999999999999E-9</c:v>
                </c:pt>
                <c:pt idx="5839">
                  <c:v>5.6662000000000001E-9</c:v>
                </c:pt>
                <c:pt idx="5840">
                  <c:v>5.6725E-9</c:v>
                </c:pt>
                <c:pt idx="5841">
                  <c:v>5.6787000000000003E-9</c:v>
                </c:pt>
                <c:pt idx="5842">
                  <c:v>5.6850000000000001E-9</c:v>
                </c:pt>
                <c:pt idx="5843">
                  <c:v>5.6912000000000004E-9</c:v>
                </c:pt>
                <c:pt idx="5844">
                  <c:v>5.6975000000000002E-9</c:v>
                </c:pt>
                <c:pt idx="5845">
                  <c:v>5.7036999999999996E-9</c:v>
                </c:pt>
                <c:pt idx="5846">
                  <c:v>5.7100000000000003E-9</c:v>
                </c:pt>
                <c:pt idx="5847">
                  <c:v>5.7161999999999998E-9</c:v>
                </c:pt>
                <c:pt idx="5848">
                  <c:v>5.7224999999999996E-9</c:v>
                </c:pt>
                <c:pt idx="5849">
                  <c:v>5.7286999999999999E-9</c:v>
                </c:pt>
                <c:pt idx="5850">
                  <c:v>5.7349999999999997E-9</c:v>
                </c:pt>
                <c:pt idx="5851">
                  <c:v>5.7412E-9</c:v>
                </c:pt>
                <c:pt idx="5852">
                  <c:v>5.7474999999999998E-9</c:v>
                </c:pt>
                <c:pt idx="5853">
                  <c:v>5.7537000000000001E-9</c:v>
                </c:pt>
                <c:pt idx="5854">
                  <c:v>5.76E-9</c:v>
                </c:pt>
                <c:pt idx="5855">
                  <c:v>5.7662000000000002E-9</c:v>
                </c:pt>
                <c:pt idx="5856">
                  <c:v>5.7725000000000001E-9</c:v>
                </c:pt>
                <c:pt idx="5857">
                  <c:v>5.7787000000000003E-9</c:v>
                </c:pt>
                <c:pt idx="5858">
                  <c:v>5.7850000000000002E-9</c:v>
                </c:pt>
                <c:pt idx="5859">
                  <c:v>5.7911999999999996E-9</c:v>
                </c:pt>
                <c:pt idx="5860">
                  <c:v>5.7975000000000003E-9</c:v>
                </c:pt>
                <c:pt idx="5861">
                  <c:v>5.8036999999999997E-9</c:v>
                </c:pt>
                <c:pt idx="5862">
                  <c:v>5.8100000000000004E-9</c:v>
                </c:pt>
                <c:pt idx="5863">
                  <c:v>5.8161999999999998E-9</c:v>
                </c:pt>
                <c:pt idx="5864">
                  <c:v>5.8224999999999997E-9</c:v>
                </c:pt>
                <c:pt idx="5865">
                  <c:v>5.8286999999999999E-9</c:v>
                </c:pt>
                <c:pt idx="5866">
                  <c:v>5.8349999999999998E-9</c:v>
                </c:pt>
                <c:pt idx="5867">
                  <c:v>5.8412000000000001E-9</c:v>
                </c:pt>
                <c:pt idx="5868">
                  <c:v>5.8474999999999999E-9</c:v>
                </c:pt>
                <c:pt idx="5869">
                  <c:v>5.8537000000000002E-9</c:v>
                </c:pt>
                <c:pt idx="5870">
                  <c:v>5.86E-9</c:v>
                </c:pt>
                <c:pt idx="5871">
                  <c:v>5.8662000000000003E-9</c:v>
                </c:pt>
                <c:pt idx="5872">
                  <c:v>5.8725000000000001E-9</c:v>
                </c:pt>
                <c:pt idx="5873">
                  <c:v>5.8787000000000004E-9</c:v>
                </c:pt>
                <c:pt idx="5874">
                  <c:v>5.8850000000000003E-9</c:v>
                </c:pt>
                <c:pt idx="5875">
                  <c:v>5.8911999999999997E-9</c:v>
                </c:pt>
                <c:pt idx="5876">
                  <c:v>5.8975000000000004E-9</c:v>
                </c:pt>
                <c:pt idx="5877">
                  <c:v>5.9036999999999998E-9</c:v>
                </c:pt>
                <c:pt idx="5878">
                  <c:v>5.9099999999999997E-9</c:v>
                </c:pt>
                <c:pt idx="5879">
                  <c:v>5.9161999999999999E-9</c:v>
                </c:pt>
                <c:pt idx="5880">
                  <c:v>5.9224999999999998E-9</c:v>
                </c:pt>
                <c:pt idx="5881">
                  <c:v>5.9287E-9</c:v>
                </c:pt>
                <c:pt idx="5882">
                  <c:v>5.9349999999999999E-9</c:v>
                </c:pt>
                <c:pt idx="5883">
                  <c:v>5.9412000000000001E-9</c:v>
                </c:pt>
                <c:pt idx="5884">
                  <c:v>5.9475E-9</c:v>
                </c:pt>
                <c:pt idx="5885">
                  <c:v>5.9537000000000002E-9</c:v>
                </c:pt>
                <c:pt idx="5886">
                  <c:v>5.9600000000000001E-9</c:v>
                </c:pt>
                <c:pt idx="5887">
                  <c:v>5.9662000000000003E-9</c:v>
                </c:pt>
                <c:pt idx="5888">
                  <c:v>5.9725000000000002E-9</c:v>
                </c:pt>
                <c:pt idx="5889">
                  <c:v>5.9786999999999996E-9</c:v>
                </c:pt>
                <c:pt idx="5890">
                  <c:v>5.9850000000000003E-9</c:v>
                </c:pt>
                <c:pt idx="5891">
                  <c:v>5.9911999999999997E-9</c:v>
                </c:pt>
                <c:pt idx="5892">
                  <c:v>5.9974999999999996E-9</c:v>
                </c:pt>
                <c:pt idx="5893">
                  <c:v>6.0036999999999999E-9</c:v>
                </c:pt>
                <c:pt idx="5894">
                  <c:v>6.0099999999999997E-9</c:v>
                </c:pt>
                <c:pt idx="5895">
                  <c:v>6.0162E-9</c:v>
                </c:pt>
                <c:pt idx="5896">
                  <c:v>6.0224999999999998E-9</c:v>
                </c:pt>
                <c:pt idx="5897">
                  <c:v>6.0287000000000001E-9</c:v>
                </c:pt>
                <c:pt idx="5898">
                  <c:v>6.0349999999999999E-9</c:v>
                </c:pt>
                <c:pt idx="5899">
                  <c:v>6.0412000000000002E-9</c:v>
                </c:pt>
                <c:pt idx="5900">
                  <c:v>6.0475000000000001E-9</c:v>
                </c:pt>
                <c:pt idx="5901">
                  <c:v>6.0537000000000003E-9</c:v>
                </c:pt>
                <c:pt idx="5902">
                  <c:v>6.0600000000000002E-9</c:v>
                </c:pt>
                <c:pt idx="5903">
                  <c:v>6.0661999999999996E-9</c:v>
                </c:pt>
                <c:pt idx="5904">
                  <c:v>6.0725000000000003E-9</c:v>
                </c:pt>
                <c:pt idx="5905">
                  <c:v>6.0786999999999997E-9</c:v>
                </c:pt>
                <c:pt idx="5906">
                  <c:v>6.0850000000000004E-9</c:v>
                </c:pt>
                <c:pt idx="5907">
                  <c:v>6.0911999999999998E-9</c:v>
                </c:pt>
                <c:pt idx="5908">
                  <c:v>6.0974999999999997E-9</c:v>
                </c:pt>
                <c:pt idx="5909">
                  <c:v>6.1036999999999999E-9</c:v>
                </c:pt>
                <c:pt idx="5910">
                  <c:v>6.1099999999999998E-9</c:v>
                </c:pt>
                <c:pt idx="5911">
                  <c:v>6.1162E-9</c:v>
                </c:pt>
                <c:pt idx="5912">
                  <c:v>6.1224999999999999E-9</c:v>
                </c:pt>
                <c:pt idx="5913">
                  <c:v>6.1287000000000001E-9</c:v>
                </c:pt>
                <c:pt idx="5914">
                  <c:v>6.135E-9</c:v>
                </c:pt>
                <c:pt idx="5915">
                  <c:v>6.1412000000000003E-9</c:v>
                </c:pt>
                <c:pt idx="5916">
                  <c:v>6.1475000000000001E-9</c:v>
                </c:pt>
                <c:pt idx="5917">
                  <c:v>6.1537000000000004E-9</c:v>
                </c:pt>
                <c:pt idx="5918">
                  <c:v>6.1600000000000002E-9</c:v>
                </c:pt>
                <c:pt idx="5919">
                  <c:v>6.1661999999999997E-9</c:v>
                </c:pt>
                <c:pt idx="5920">
                  <c:v>6.1725000000000003E-9</c:v>
                </c:pt>
                <c:pt idx="5921">
                  <c:v>6.1786999999999998E-9</c:v>
                </c:pt>
                <c:pt idx="5922">
                  <c:v>6.1849999999999996E-9</c:v>
                </c:pt>
                <c:pt idx="5923">
                  <c:v>6.1911999999999999E-9</c:v>
                </c:pt>
                <c:pt idx="5924">
                  <c:v>6.1974999999999997E-9</c:v>
                </c:pt>
                <c:pt idx="5925">
                  <c:v>6.2037E-9</c:v>
                </c:pt>
                <c:pt idx="5926">
                  <c:v>6.2099999999999999E-9</c:v>
                </c:pt>
                <c:pt idx="5927">
                  <c:v>6.2162000000000001E-9</c:v>
                </c:pt>
                <c:pt idx="5928">
                  <c:v>6.2225E-9</c:v>
                </c:pt>
                <c:pt idx="5929">
                  <c:v>6.2287000000000002E-9</c:v>
                </c:pt>
                <c:pt idx="5930">
                  <c:v>6.2350000000000001E-9</c:v>
                </c:pt>
                <c:pt idx="5931">
                  <c:v>6.2412000000000003E-9</c:v>
                </c:pt>
                <c:pt idx="5932">
                  <c:v>6.2475000000000002E-9</c:v>
                </c:pt>
                <c:pt idx="5933">
                  <c:v>6.2536999999999996E-9</c:v>
                </c:pt>
                <c:pt idx="5934">
                  <c:v>6.2600000000000003E-9</c:v>
                </c:pt>
                <c:pt idx="5935">
                  <c:v>6.2661999999999997E-9</c:v>
                </c:pt>
                <c:pt idx="5936">
                  <c:v>6.2724999999999996E-9</c:v>
                </c:pt>
                <c:pt idx="5937">
                  <c:v>6.2786999999999998E-9</c:v>
                </c:pt>
                <c:pt idx="5938">
                  <c:v>6.2849999999999997E-9</c:v>
                </c:pt>
                <c:pt idx="5939">
                  <c:v>6.2911999999999999E-9</c:v>
                </c:pt>
                <c:pt idx="5940">
                  <c:v>6.2974999999999998E-9</c:v>
                </c:pt>
                <c:pt idx="5941">
                  <c:v>6.3037000000000001E-9</c:v>
                </c:pt>
                <c:pt idx="5942">
                  <c:v>6.3099999999999999E-9</c:v>
                </c:pt>
                <c:pt idx="5943">
                  <c:v>6.3162000000000002E-9</c:v>
                </c:pt>
                <c:pt idx="5944">
                  <c:v>6.3225E-9</c:v>
                </c:pt>
                <c:pt idx="5945">
                  <c:v>6.3287000000000003E-9</c:v>
                </c:pt>
                <c:pt idx="5946">
                  <c:v>6.3350000000000001E-9</c:v>
                </c:pt>
                <c:pt idx="5947">
                  <c:v>6.3412000000000004E-9</c:v>
                </c:pt>
                <c:pt idx="5948">
                  <c:v>6.3475000000000003E-9</c:v>
                </c:pt>
                <c:pt idx="5949">
                  <c:v>6.3536999999999997E-9</c:v>
                </c:pt>
                <c:pt idx="5950">
                  <c:v>6.3600000000000004E-9</c:v>
                </c:pt>
                <c:pt idx="5951">
                  <c:v>6.3661999999999998E-9</c:v>
                </c:pt>
                <c:pt idx="5952">
                  <c:v>6.3724999999999997E-9</c:v>
                </c:pt>
                <c:pt idx="5953">
                  <c:v>6.3786999999999999E-9</c:v>
                </c:pt>
                <c:pt idx="5954">
                  <c:v>6.3849999999999998E-9</c:v>
                </c:pt>
                <c:pt idx="5955">
                  <c:v>6.3912E-9</c:v>
                </c:pt>
                <c:pt idx="5956">
                  <c:v>6.3974999999999999E-9</c:v>
                </c:pt>
                <c:pt idx="5957">
                  <c:v>6.4037000000000001E-9</c:v>
                </c:pt>
                <c:pt idx="5958">
                  <c:v>6.41E-9</c:v>
                </c:pt>
                <c:pt idx="5959">
                  <c:v>6.4162000000000002E-9</c:v>
                </c:pt>
                <c:pt idx="5960">
                  <c:v>6.4225000000000001E-9</c:v>
                </c:pt>
                <c:pt idx="5961">
                  <c:v>6.4287000000000004E-9</c:v>
                </c:pt>
                <c:pt idx="5962">
                  <c:v>6.4350000000000002E-9</c:v>
                </c:pt>
                <c:pt idx="5963">
                  <c:v>6.4411999999999996E-9</c:v>
                </c:pt>
                <c:pt idx="5964">
                  <c:v>6.4475000000000003E-9</c:v>
                </c:pt>
                <c:pt idx="5965">
                  <c:v>6.4536999999999997E-9</c:v>
                </c:pt>
                <c:pt idx="5966">
                  <c:v>6.4599999999999996E-9</c:v>
                </c:pt>
                <c:pt idx="5967">
                  <c:v>6.4661999999999999E-9</c:v>
                </c:pt>
                <c:pt idx="5968">
                  <c:v>6.4724999999999997E-9</c:v>
                </c:pt>
                <c:pt idx="5969">
                  <c:v>6.4787E-9</c:v>
                </c:pt>
                <c:pt idx="5970">
                  <c:v>6.4849999999999998E-9</c:v>
                </c:pt>
                <c:pt idx="5971">
                  <c:v>6.4912000000000001E-9</c:v>
                </c:pt>
                <c:pt idx="5972">
                  <c:v>6.4974999999999999E-9</c:v>
                </c:pt>
                <c:pt idx="5973">
                  <c:v>6.5037000000000002E-9</c:v>
                </c:pt>
                <c:pt idx="5974">
                  <c:v>6.5100000000000001E-9</c:v>
                </c:pt>
                <c:pt idx="5975">
                  <c:v>6.5162000000000003E-9</c:v>
                </c:pt>
                <c:pt idx="5976">
                  <c:v>6.5225000000000002E-9</c:v>
                </c:pt>
                <c:pt idx="5977">
                  <c:v>6.5286999999999996E-9</c:v>
                </c:pt>
                <c:pt idx="5978">
                  <c:v>6.5350000000000003E-9</c:v>
                </c:pt>
                <c:pt idx="5979">
                  <c:v>6.5411999999999997E-9</c:v>
                </c:pt>
                <c:pt idx="5980">
                  <c:v>6.5475000000000004E-9</c:v>
                </c:pt>
                <c:pt idx="5981">
                  <c:v>6.5536999999999998E-9</c:v>
                </c:pt>
                <c:pt idx="5982">
                  <c:v>6.5599999999999997E-9</c:v>
                </c:pt>
                <c:pt idx="5983">
                  <c:v>6.5661999999999999E-9</c:v>
                </c:pt>
                <c:pt idx="5984">
                  <c:v>6.5724999999999998E-9</c:v>
                </c:pt>
                <c:pt idx="5985">
                  <c:v>6.5787E-9</c:v>
                </c:pt>
                <c:pt idx="5986">
                  <c:v>6.5849999999999999E-9</c:v>
                </c:pt>
                <c:pt idx="5987">
                  <c:v>6.5912000000000002E-9</c:v>
                </c:pt>
                <c:pt idx="5988">
                  <c:v>6.5975E-9</c:v>
                </c:pt>
                <c:pt idx="5989">
                  <c:v>6.6037000000000003E-9</c:v>
                </c:pt>
                <c:pt idx="5990">
                  <c:v>6.6100000000000001E-9</c:v>
                </c:pt>
                <c:pt idx="5991">
                  <c:v>6.6162000000000004E-9</c:v>
                </c:pt>
                <c:pt idx="5992">
                  <c:v>6.6225000000000002E-9</c:v>
                </c:pt>
                <c:pt idx="5993">
                  <c:v>6.6286999999999997E-9</c:v>
                </c:pt>
                <c:pt idx="5994">
                  <c:v>6.6350000000000004E-9</c:v>
                </c:pt>
                <c:pt idx="5995">
                  <c:v>6.6411999999999998E-9</c:v>
                </c:pt>
                <c:pt idx="5996">
                  <c:v>6.6474999999999996E-9</c:v>
                </c:pt>
                <c:pt idx="5997">
                  <c:v>6.6536999999999999E-9</c:v>
                </c:pt>
                <c:pt idx="5998">
                  <c:v>6.6599999999999997E-9</c:v>
                </c:pt>
                <c:pt idx="5999">
                  <c:v>6.6662E-9</c:v>
                </c:pt>
                <c:pt idx="6000">
                  <c:v>6.6724999999999999E-9</c:v>
                </c:pt>
                <c:pt idx="6001">
                  <c:v>6.6787000000000001E-9</c:v>
                </c:pt>
                <c:pt idx="6002">
                  <c:v>6.685E-9</c:v>
                </c:pt>
                <c:pt idx="6003">
                  <c:v>6.6912000000000002E-9</c:v>
                </c:pt>
                <c:pt idx="6004">
                  <c:v>6.6975000000000001E-9</c:v>
                </c:pt>
                <c:pt idx="6005">
                  <c:v>6.7037000000000003E-9</c:v>
                </c:pt>
                <c:pt idx="6006">
                  <c:v>6.7100000000000002E-9</c:v>
                </c:pt>
                <c:pt idx="6007">
                  <c:v>6.7161999999999996E-9</c:v>
                </c:pt>
                <c:pt idx="6008">
                  <c:v>6.7225000000000003E-9</c:v>
                </c:pt>
                <c:pt idx="6009">
                  <c:v>6.7286999999999997E-9</c:v>
                </c:pt>
                <c:pt idx="6010">
                  <c:v>6.7349999999999996E-9</c:v>
                </c:pt>
                <c:pt idx="6011">
                  <c:v>6.7411999999999998E-9</c:v>
                </c:pt>
                <c:pt idx="6012">
                  <c:v>6.7474999999999997E-9</c:v>
                </c:pt>
                <c:pt idx="6013">
                  <c:v>6.7537E-9</c:v>
                </c:pt>
                <c:pt idx="6014">
                  <c:v>6.7599999999999998E-9</c:v>
                </c:pt>
                <c:pt idx="6015">
                  <c:v>6.7662000000000001E-9</c:v>
                </c:pt>
                <c:pt idx="6016">
                  <c:v>6.7724999999999999E-9</c:v>
                </c:pt>
                <c:pt idx="6017">
                  <c:v>6.7787000000000002E-9</c:v>
                </c:pt>
                <c:pt idx="6018">
                  <c:v>6.785E-9</c:v>
                </c:pt>
                <c:pt idx="6019">
                  <c:v>6.7912000000000003E-9</c:v>
                </c:pt>
                <c:pt idx="6020">
                  <c:v>6.7975000000000002E-9</c:v>
                </c:pt>
                <c:pt idx="6021">
                  <c:v>6.8037000000000004E-9</c:v>
                </c:pt>
                <c:pt idx="6022">
                  <c:v>6.8100000000000003E-9</c:v>
                </c:pt>
                <c:pt idx="6023">
                  <c:v>6.8161999999999997E-9</c:v>
                </c:pt>
                <c:pt idx="6024">
                  <c:v>6.8225000000000004E-9</c:v>
                </c:pt>
                <c:pt idx="6025">
                  <c:v>6.8286999999999998E-9</c:v>
                </c:pt>
                <c:pt idx="6026">
                  <c:v>6.8349999999999997E-9</c:v>
                </c:pt>
                <c:pt idx="6027">
                  <c:v>6.8411999999999999E-9</c:v>
                </c:pt>
                <c:pt idx="6028">
                  <c:v>6.8474999999999998E-9</c:v>
                </c:pt>
                <c:pt idx="6029">
                  <c:v>6.8537E-9</c:v>
                </c:pt>
                <c:pt idx="6030">
                  <c:v>6.8599999999999999E-9</c:v>
                </c:pt>
                <c:pt idx="6031">
                  <c:v>6.8662000000000001E-9</c:v>
                </c:pt>
                <c:pt idx="6032">
                  <c:v>6.8725E-9</c:v>
                </c:pt>
                <c:pt idx="6033">
                  <c:v>6.8787000000000002E-9</c:v>
                </c:pt>
                <c:pt idx="6034">
                  <c:v>6.8850000000000001E-9</c:v>
                </c:pt>
                <c:pt idx="6035">
                  <c:v>6.8912000000000004E-9</c:v>
                </c:pt>
                <c:pt idx="6036">
                  <c:v>6.8975000000000002E-9</c:v>
                </c:pt>
                <c:pt idx="6037">
                  <c:v>6.9036999999999996E-9</c:v>
                </c:pt>
                <c:pt idx="6038">
                  <c:v>6.9100000000000003E-9</c:v>
                </c:pt>
                <c:pt idx="6039">
                  <c:v>6.9161999999999998E-9</c:v>
                </c:pt>
                <c:pt idx="6040">
                  <c:v>6.9224999999999996E-9</c:v>
                </c:pt>
                <c:pt idx="6041">
                  <c:v>6.9286999999999999E-9</c:v>
                </c:pt>
                <c:pt idx="6042">
                  <c:v>6.9349999999999997E-9</c:v>
                </c:pt>
                <c:pt idx="6043">
                  <c:v>6.9412E-9</c:v>
                </c:pt>
                <c:pt idx="6044">
                  <c:v>6.9474999999999998E-9</c:v>
                </c:pt>
                <c:pt idx="6045">
                  <c:v>6.9537000000000001E-9</c:v>
                </c:pt>
                <c:pt idx="6046">
                  <c:v>6.96E-9</c:v>
                </c:pt>
                <c:pt idx="6047">
                  <c:v>6.9662000000000002E-9</c:v>
                </c:pt>
                <c:pt idx="6048">
                  <c:v>6.9725000000000001E-9</c:v>
                </c:pt>
                <c:pt idx="6049">
                  <c:v>6.9787000000000003E-9</c:v>
                </c:pt>
                <c:pt idx="6050">
                  <c:v>6.9850000000000002E-9</c:v>
                </c:pt>
                <c:pt idx="6051">
                  <c:v>6.9911999999999996E-9</c:v>
                </c:pt>
                <c:pt idx="6052">
                  <c:v>6.9975000000000003E-9</c:v>
                </c:pt>
                <c:pt idx="6053">
                  <c:v>7.0036999999999997E-9</c:v>
                </c:pt>
                <c:pt idx="6054">
                  <c:v>7.0100000000000004E-9</c:v>
                </c:pt>
                <c:pt idx="6055">
                  <c:v>7.0161999999999998E-9</c:v>
                </c:pt>
                <c:pt idx="6056">
                  <c:v>7.0224999999999997E-9</c:v>
                </c:pt>
                <c:pt idx="6057">
                  <c:v>7.0286999999999999E-9</c:v>
                </c:pt>
                <c:pt idx="6058">
                  <c:v>7.0349999999999998E-9</c:v>
                </c:pt>
                <c:pt idx="6059">
                  <c:v>7.0412E-9</c:v>
                </c:pt>
                <c:pt idx="6060">
                  <c:v>7.0474999999999999E-9</c:v>
                </c:pt>
                <c:pt idx="6061">
                  <c:v>7.0537000000000002E-9</c:v>
                </c:pt>
                <c:pt idx="6062">
                  <c:v>7.06E-9</c:v>
                </c:pt>
                <c:pt idx="6063">
                  <c:v>7.0662000000000003E-9</c:v>
                </c:pt>
                <c:pt idx="6064">
                  <c:v>7.0725000000000001E-9</c:v>
                </c:pt>
                <c:pt idx="6065">
                  <c:v>7.0787000000000004E-9</c:v>
                </c:pt>
                <c:pt idx="6066">
                  <c:v>7.0850000000000002E-9</c:v>
                </c:pt>
                <c:pt idx="6067">
                  <c:v>7.0911999999999997E-9</c:v>
                </c:pt>
                <c:pt idx="6068">
                  <c:v>7.0975000000000004E-9</c:v>
                </c:pt>
                <c:pt idx="6069">
                  <c:v>7.1036999999999998E-9</c:v>
                </c:pt>
                <c:pt idx="6070">
                  <c:v>7.1099999999999996E-9</c:v>
                </c:pt>
                <c:pt idx="6071">
                  <c:v>7.1161999999999999E-9</c:v>
                </c:pt>
                <c:pt idx="6072">
                  <c:v>7.1224999999999998E-9</c:v>
                </c:pt>
                <c:pt idx="6073">
                  <c:v>7.1287E-9</c:v>
                </c:pt>
                <c:pt idx="6074">
                  <c:v>7.1349999999999999E-9</c:v>
                </c:pt>
                <c:pt idx="6075">
                  <c:v>7.1412000000000001E-9</c:v>
                </c:pt>
                <c:pt idx="6076">
                  <c:v>7.1475E-9</c:v>
                </c:pt>
                <c:pt idx="6077">
                  <c:v>7.1537000000000002E-9</c:v>
                </c:pt>
                <c:pt idx="6078">
                  <c:v>7.1600000000000001E-9</c:v>
                </c:pt>
                <c:pt idx="6079">
                  <c:v>7.1662000000000003E-9</c:v>
                </c:pt>
                <c:pt idx="6080">
                  <c:v>7.1725000000000002E-9</c:v>
                </c:pt>
                <c:pt idx="6081">
                  <c:v>7.1786999999999996E-9</c:v>
                </c:pt>
                <c:pt idx="6082">
                  <c:v>7.1850000000000003E-9</c:v>
                </c:pt>
                <c:pt idx="6083">
                  <c:v>7.1911999999999997E-9</c:v>
                </c:pt>
                <c:pt idx="6084">
                  <c:v>7.1974999999999996E-9</c:v>
                </c:pt>
                <c:pt idx="6085">
                  <c:v>7.2036999999999998E-9</c:v>
                </c:pt>
                <c:pt idx="6086">
                  <c:v>7.2099999999999997E-9</c:v>
                </c:pt>
                <c:pt idx="6087">
                  <c:v>7.2162E-9</c:v>
                </c:pt>
                <c:pt idx="6088">
                  <c:v>7.2224999999999998E-9</c:v>
                </c:pt>
                <c:pt idx="6089">
                  <c:v>7.2287000000000001E-9</c:v>
                </c:pt>
                <c:pt idx="6090">
                  <c:v>7.2349999999999999E-9</c:v>
                </c:pt>
                <c:pt idx="6091">
                  <c:v>7.2412000000000002E-9</c:v>
                </c:pt>
                <c:pt idx="6092">
                  <c:v>7.2475E-9</c:v>
                </c:pt>
                <c:pt idx="6093">
                  <c:v>7.2537000000000003E-9</c:v>
                </c:pt>
                <c:pt idx="6094">
                  <c:v>7.2600000000000002E-9</c:v>
                </c:pt>
                <c:pt idx="6095">
                  <c:v>7.2662000000000004E-9</c:v>
                </c:pt>
                <c:pt idx="6096">
                  <c:v>7.2725000000000003E-9</c:v>
                </c:pt>
                <c:pt idx="6097">
                  <c:v>7.2786999999999997E-9</c:v>
                </c:pt>
                <c:pt idx="6098">
                  <c:v>7.2850000000000004E-9</c:v>
                </c:pt>
                <c:pt idx="6099">
                  <c:v>7.2911999999999998E-9</c:v>
                </c:pt>
                <c:pt idx="6100">
                  <c:v>7.2974999999999997E-9</c:v>
                </c:pt>
                <c:pt idx="6101">
                  <c:v>7.3036999999999999E-9</c:v>
                </c:pt>
                <c:pt idx="6102">
                  <c:v>7.3099999999999998E-9</c:v>
                </c:pt>
                <c:pt idx="6103">
                  <c:v>7.3162E-9</c:v>
                </c:pt>
                <c:pt idx="6104">
                  <c:v>7.3224999999999999E-9</c:v>
                </c:pt>
                <c:pt idx="6105">
                  <c:v>7.3287000000000001E-9</c:v>
                </c:pt>
                <c:pt idx="6106">
                  <c:v>7.335E-9</c:v>
                </c:pt>
                <c:pt idx="6107">
                  <c:v>7.3412000000000003E-9</c:v>
                </c:pt>
                <c:pt idx="6108">
                  <c:v>7.3475000000000001E-9</c:v>
                </c:pt>
                <c:pt idx="6109">
                  <c:v>7.3537000000000004E-9</c:v>
                </c:pt>
                <c:pt idx="6110">
                  <c:v>7.3600000000000002E-9</c:v>
                </c:pt>
                <c:pt idx="6111">
                  <c:v>7.3661999999999996E-9</c:v>
                </c:pt>
                <c:pt idx="6112">
                  <c:v>7.3725000000000003E-9</c:v>
                </c:pt>
                <c:pt idx="6113">
                  <c:v>7.3786999999999998E-9</c:v>
                </c:pt>
                <c:pt idx="6114">
                  <c:v>7.3849999999999996E-9</c:v>
                </c:pt>
                <c:pt idx="6115">
                  <c:v>7.3911999999999999E-9</c:v>
                </c:pt>
                <c:pt idx="6116">
                  <c:v>7.3974999999999997E-9</c:v>
                </c:pt>
                <c:pt idx="6117">
                  <c:v>7.4037E-9</c:v>
                </c:pt>
                <c:pt idx="6118">
                  <c:v>7.4099999999999998E-9</c:v>
                </c:pt>
                <c:pt idx="6119">
                  <c:v>7.4162000000000001E-9</c:v>
                </c:pt>
                <c:pt idx="6120">
                  <c:v>7.4225E-9</c:v>
                </c:pt>
                <c:pt idx="6121">
                  <c:v>7.4287000000000002E-9</c:v>
                </c:pt>
                <c:pt idx="6122">
                  <c:v>7.4350000000000001E-9</c:v>
                </c:pt>
                <c:pt idx="6123">
                  <c:v>7.4412000000000003E-9</c:v>
                </c:pt>
                <c:pt idx="6124">
                  <c:v>7.4475000000000002E-9</c:v>
                </c:pt>
                <c:pt idx="6125">
                  <c:v>7.4537000000000004E-9</c:v>
                </c:pt>
                <c:pt idx="6126">
                  <c:v>7.4600000000000003E-9</c:v>
                </c:pt>
                <c:pt idx="6127">
                  <c:v>7.4661999999999997E-9</c:v>
                </c:pt>
                <c:pt idx="6128">
                  <c:v>7.4724999999999996E-9</c:v>
                </c:pt>
                <c:pt idx="6129">
                  <c:v>7.4787000000000007E-9</c:v>
                </c:pt>
                <c:pt idx="6130">
                  <c:v>7.4850000000000005E-9</c:v>
                </c:pt>
                <c:pt idx="6131">
                  <c:v>7.4911999999999999E-9</c:v>
                </c:pt>
                <c:pt idx="6132">
                  <c:v>7.4974999999999998E-9</c:v>
                </c:pt>
                <c:pt idx="6133">
                  <c:v>7.5036999999999992E-9</c:v>
                </c:pt>
                <c:pt idx="6134">
                  <c:v>7.5100000000000007E-9</c:v>
                </c:pt>
                <c:pt idx="6135">
                  <c:v>7.5162000000000002E-9</c:v>
                </c:pt>
                <c:pt idx="6136">
                  <c:v>7.5225E-9</c:v>
                </c:pt>
                <c:pt idx="6137">
                  <c:v>7.5286999999999994E-9</c:v>
                </c:pt>
                <c:pt idx="6138">
                  <c:v>7.5349999999999993E-9</c:v>
                </c:pt>
                <c:pt idx="6139">
                  <c:v>7.5412000000000004E-9</c:v>
                </c:pt>
                <c:pt idx="6140">
                  <c:v>7.5475000000000003E-9</c:v>
                </c:pt>
                <c:pt idx="6141">
                  <c:v>7.5536999999999997E-9</c:v>
                </c:pt>
                <c:pt idx="6142">
                  <c:v>7.5599999999999995E-9</c:v>
                </c:pt>
                <c:pt idx="6143">
                  <c:v>7.5662000000000006E-9</c:v>
                </c:pt>
                <c:pt idx="6144">
                  <c:v>7.5725000000000005E-9</c:v>
                </c:pt>
                <c:pt idx="6145">
                  <c:v>7.5786999999999999E-9</c:v>
                </c:pt>
                <c:pt idx="6146">
                  <c:v>7.5849999999999998E-9</c:v>
                </c:pt>
                <c:pt idx="6147">
                  <c:v>7.5911999999999992E-9</c:v>
                </c:pt>
                <c:pt idx="6148">
                  <c:v>7.5975000000000007E-9</c:v>
                </c:pt>
                <c:pt idx="6149">
                  <c:v>7.6037000000000001E-9</c:v>
                </c:pt>
                <c:pt idx="6150">
                  <c:v>7.61E-9</c:v>
                </c:pt>
                <c:pt idx="6151">
                  <c:v>7.6161999999999994E-9</c:v>
                </c:pt>
                <c:pt idx="6152">
                  <c:v>7.6224999999999993E-9</c:v>
                </c:pt>
                <c:pt idx="6153">
                  <c:v>7.6287000000000003E-9</c:v>
                </c:pt>
                <c:pt idx="6154">
                  <c:v>7.6350000000000002E-9</c:v>
                </c:pt>
                <c:pt idx="6155">
                  <c:v>7.6411999999999996E-9</c:v>
                </c:pt>
                <c:pt idx="6156">
                  <c:v>7.6474999999999995E-9</c:v>
                </c:pt>
                <c:pt idx="6157">
                  <c:v>7.6537000000000006E-9</c:v>
                </c:pt>
                <c:pt idx="6158">
                  <c:v>7.6600000000000004E-9</c:v>
                </c:pt>
                <c:pt idx="6159">
                  <c:v>7.6661999999999999E-9</c:v>
                </c:pt>
                <c:pt idx="6160">
                  <c:v>7.6724999999999997E-9</c:v>
                </c:pt>
                <c:pt idx="6161">
                  <c:v>7.6787000000000008E-9</c:v>
                </c:pt>
                <c:pt idx="6162">
                  <c:v>7.6850000000000007E-9</c:v>
                </c:pt>
                <c:pt idx="6163">
                  <c:v>7.6912000000000001E-9</c:v>
                </c:pt>
                <c:pt idx="6164">
                  <c:v>7.6974999999999999E-9</c:v>
                </c:pt>
                <c:pt idx="6165">
                  <c:v>7.7036999999999994E-9</c:v>
                </c:pt>
                <c:pt idx="6166">
                  <c:v>7.7099999999999992E-9</c:v>
                </c:pt>
                <c:pt idx="6167">
                  <c:v>7.7162000000000003E-9</c:v>
                </c:pt>
                <c:pt idx="6168">
                  <c:v>7.7225000000000002E-9</c:v>
                </c:pt>
                <c:pt idx="6169">
                  <c:v>7.7286999999999996E-9</c:v>
                </c:pt>
                <c:pt idx="6170">
                  <c:v>7.7349999999999994E-9</c:v>
                </c:pt>
                <c:pt idx="6171">
                  <c:v>7.7412000000000005E-9</c:v>
                </c:pt>
                <c:pt idx="6172">
                  <c:v>7.7475000000000004E-9</c:v>
                </c:pt>
                <c:pt idx="6173">
                  <c:v>7.7536999999999998E-9</c:v>
                </c:pt>
                <c:pt idx="6174">
                  <c:v>7.7599999999999997E-9</c:v>
                </c:pt>
                <c:pt idx="6175">
                  <c:v>7.7662000000000007E-9</c:v>
                </c:pt>
                <c:pt idx="6176">
                  <c:v>7.7725000000000006E-9</c:v>
                </c:pt>
                <c:pt idx="6177">
                  <c:v>7.7787E-9</c:v>
                </c:pt>
                <c:pt idx="6178">
                  <c:v>7.7849999999999999E-9</c:v>
                </c:pt>
                <c:pt idx="6179">
                  <c:v>7.7911999999999993E-9</c:v>
                </c:pt>
                <c:pt idx="6180">
                  <c:v>7.7974999999999992E-9</c:v>
                </c:pt>
                <c:pt idx="6181">
                  <c:v>7.8037000000000003E-9</c:v>
                </c:pt>
                <c:pt idx="6182">
                  <c:v>7.8100000000000001E-9</c:v>
                </c:pt>
                <c:pt idx="6183">
                  <c:v>7.8161999999999995E-9</c:v>
                </c:pt>
                <c:pt idx="6184">
                  <c:v>7.8224999999999994E-9</c:v>
                </c:pt>
                <c:pt idx="6185">
                  <c:v>7.8287000000000005E-9</c:v>
                </c:pt>
                <c:pt idx="6186">
                  <c:v>7.8350000000000003E-9</c:v>
                </c:pt>
                <c:pt idx="6187">
                  <c:v>7.8411999999999998E-9</c:v>
                </c:pt>
                <c:pt idx="6188">
                  <c:v>7.8474999999999996E-9</c:v>
                </c:pt>
                <c:pt idx="6189">
                  <c:v>7.8537000000000007E-9</c:v>
                </c:pt>
                <c:pt idx="6190">
                  <c:v>7.8600000000000006E-9</c:v>
                </c:pt>
                <c:pt idx="6191">
                  <c:v>7.8662E-9</c:v>
                </c:pt>
                <c:pt idx="6192">
                  <c:v>7.8724999999999999E-9</c:v>
                </c:pt>
                <c:pt idx="6193">
                  <c:v>7.8786999999999993E-9</c:v>
                </c:pt>
                <c:pt idx="6194">
                  <c:v>7.8850000000000008E-9</c:v>
                </c:pt>
                <c:pt idx="6195">
                  <c:v>7.8912000000000002E-9</c:v>
                </c:pt>
                <c:pt idx="6196">
                  <c:v>7.8975000000000001E-9</c:v>
                </c:pt>
                <c:pt idx="6197">
                  <c:v>7.9036999999999995E-9</c:v>
                </c:pt>
                <c:pt idx="6198">
                  <c:v>7.9099999999999994E-9</c:v>
                </c:pt>
                <c:pt idx="6199">
                  <c:v>7.9162000000000004E-9</c:v>
                </c:pt>
                <c:pt idx="6200">
                  <c:v>7.9225000000000003E-9</c:v>
                </c:pt>
                <c:pt idx="6201">
                  <c:v>7.9286999999999997E-9</c:v>
                </c:pt>
                <c:pt idx="6202">
                  <c:v>7.9349999999999996E-9</c:v>
                </c:pt>
                <c:pt idx="6203">
                  <c:v>7.9412000000000007E-9</c:v>
                </c:pt>
                <c:pt idx="6204">
                  <c:v>7.9475000000000005E-9</c:v>
                </c:pt>
                <c:pt idx="6205">
                  <c:v>7.9536999999999999E-9</c:v>
                </c:pt>
                <c:pt idx="6206">
                  <c:v>7.9599999999999998E-9</c:v>
                </c:pt>
                <c:pt idx="6207">
                  <c:v>7.9661999999999992E-9</c:v>
                </c:pt>
                <c:pt idx="6208">
                  <c:v>7.9725000000000007E-9</c:v>
                </c:pt>
                <c:pt idx="6209">
                  <c:v>7.9787000000000002E-9</c:v>
                </c:pt>
                <c:pt idx="6210">
                  <c:v>7.985E-9</c:v>
                </c:pt>
                <c:pt idx="6211">
                  <c:v>7.9911999999999995E-9</c:v>
                </c:pt>
                <c:pt idx="6212">
                  <c:v>7.9974999999999993E-9</c:v>
                </c:pt>
                <c:pt idx="6213">
                  <c:v>8.0037000000000004E-9</c:v>
                </c:pt>
                <c:pt idx="6214">
                  <c:v>8.0100000000000003E-9</c:v>
                </c:pt>
                <c:pt idx="6215">
                  <c:v>8.0161999999999997E-9</c:v>
                </c:pt>
                <c:pt idx="6216">
                  <c:v>8.0224999999999995E-9</c:v>
                </c:pt>
                <c:pt idx="6217">
                  <c:v>8.0287000000000006E-9</c:v>
                </c:pt>
                <c:pt idx="6218">
                  <c:v>8.0350000000000005E-9</c:v>
                </c:pt>
                <c:pt idx="6219">
                  <c:v>8.0411999999999999E-9</c:v>
                </c:pt>
                <c:pt idx="6220">
                  <c:v>8.0474999999999998E-9</c:v>
                </c:pt>
                <c:pt idx="6221">
                  <c:v>8.0536999999999992E-9</c:v>
                </c:pt>
                <c:pt idx="6222">
                  <c:v>8.0600000000000007E-9</c:v>
                </c:pt>
                <c:pt idx="6223">
                  <c:v>8.0662000000000001E-9</c:v>
                </c:pt>
                <c:pt idx="6224">
                  <c:v>8.0725E-9</c:v>
                </c:pt>
                <c:pt idx="6225">
                  <c:v>8.0786999999999994E-9</c:v>
                </c:pt>
                <c:pt idx="6226">
                  <c:v>8.0849999999999993E-9</c:v>
                </c:pt>
                <c:pt idx="6227">
                  <c:v>8.0912000000000003E-9</c:v>
                </c:pt>
                <c:pt idx="6228">
                  <c:v>8.0975000000000002E-9</c:v>
                </c:pt>
                <c:pt idx="6229">
                  <c:v>8.1036999999999996E-9</c:v>
                </c:pt>
                <c:pt idx="6230">
                  <c:v>8.1099999999999995E-9</c:v>
                </c:pt>
                <c:pt idx="6231">
                  <c:v>8.1162000000000006E-9</c:v>
                </c:pt>
                <c:pt idx="6232">
                  <c:v>8.1225000000000004E-9</c:v>
                </c:pt>
                <c:pt idx="6233">
                  <c:v>8.1286999999999999E-9</c:v>
                </c:pt>
                <c:pt idx="6234">
                  <c:v>8.1349999999999997E-9</c:v>
                </c:pt>
                <c:pt idx="6235">
                  <c:v>8.1412000000000008E-9</c:v>
                </c:pt>
                <c:pt idx="6236">
                  <c:v>8.1475000000000007E-9</c:v>
                </c:pt>
                <c:pt idx="6237">
                  <c:v>8.1537000000000001E-9</c:v>
                </c:pt>
                <c:pt idx="6238">
                  <c:v>8.1599999999999999E-9</c:v>
                </c:pt>
                <c:pt idx="6239">
                  <c:v>8.1661999999999994E-9</c:v>
                </c:pt>
                <c:pt idx="6240">
                  <c:v>8.1724999999999992E-9</c:v>
                </c:pt>
                <c:pt idx="6241">
                  <c:v>8.1787000000000003E-9</c:v>
                </c:pt>
                <c:pt idx="6242">
                  <c:v>8.1850000000000002E-9</c:v>
                </c:pt>
                <c:pt idx="6243">
                  <c:v>8.1911999999999996E-9</c:v>
                </c:pt>
                <c:pt idx="6244">
                  <c:v>8.1974999999999995E-9</c:v>
                </c:pt>
                <c:pt idx="6245">
                  <c:v>8.2037000000000005E-9</c:v>
                </c:pt>
                <c:pt idx="6246">
                  <c:v>8.2100000000000004E-9</c:v>
                </c:pt>
                <c:pt idx="6247">
                  <c:v>8.2161999999999998E-9</c:v>
                </c:pt>
                <c:pt idx="6248">
                  <c:v>8.2224999999999997E-9</c:v>
                </c:pt>
                <c:pt idx="6249">
                  <c:v>8.2287000000000008E-9</c:v>
                </c:pt>
                <c:pt idx="6250">
                  <c:v>8.2350000000000006E-9</c:v>
                </c:pt>
                <c:pt idx="6251">
                  <c:v>8.2412E-9</c:v>
                </c:pt>
                <c:pt idx="6252">
                  <c:v>8.2474999999999999E-9</c:v>
                </c:pt>
                <c:pt idx="6253">
                  <c:v>8.2536999999999993E-9</c:v>
                </c:pt>
                <c:pt idx="6254">
                  <c:v>8.2599999999999992E-9</c:v>
                </c:pt>
                <c:pt idx="6255">
                  <c:v>8.2662000000000003E-9</c:v>
                </c:pt>
                <c:pt idx="6256">
                  <c:v>8.2725000000000001E-9</c:v>
                </c:pt>
                <c:pt idx="6257">
                  <c:v>8.2786999999999995E-9</c:v>
                </c:pt>
                <c:pt idx="6258">
                  <c:v>8.2849999999999994E-9</c:v>
                </c:pt>
                <c:pt idx="6259">
                  <c:v>8.2912000000000005E-9</c:v>
                </c:pt>
                <c:pt idx="6260">
                  <c:v>8.2975000000000003E-9</c:v>
                </c:pt>
                <c:pt idx="6261">
                  <c:v>8.3036999999999998E-9</c:v>
                </c:pt>
                <c:pt idx="6262">
                  <c:v>8.3099999999999996E-9</c:v>
                </c:pt>
                <c:pt idx="6263">
                  <c:v>8.3162000000000007E-9</c:v>
                </c:pt>
                <c:pt idx="6264">
                  <c:v>8.3225000000000006E-9</c:v>
                </c:pt>
                <c:pt idx="6265">
                  <c:v>8.3287E-9</c:v>
                </c:pt>
                <c:pt idx="6266">
                  <c:v>8.3349999999999999E-9</c:v>
                </c:pt>
                <c:pt idx="6267">
                  <c:v>8.3411999999999993E-9</c:v>
                </c:pt>
                <c:pt idx="6268">
                  <c:v>8.3475000000000008E-9</c:v>
                </c:pt>
                <c:pt idx="6269">
                  <c:v>8.3537000000000002E-9</c:v>
                </c:pt>
                <c:pt idx="6270">
                  <c:v>8.3600000000000001E-9</c:v>
                </c:pt>
                <c:pt idx="6271">
                  <c:v>8.3661999999999995E-9</c:v>
                </c:pt>
                <c:pt idx="6272">
                  <c:v>8.3724999999999994E-9</c:v>
                </c:pt>
                <c:pt idx="6273">
                  <c:v>8.3787000000000004E-9</c:v>
                </c:pt>
                <c:pt idx="6274">
                  <c:v>8.3850000000000003E-9</c:v>
                </c:pt>
                <c:pt idx="6275">
                  <c:v>8.3911999999999997E-9</c:v>
                </c:pt>
                <c:pt idx="6276">
                  <c:v>8.3974999999999996E-9</c:v>
                </c:pt>
                <c:pt idx="6277">
                  <c:v>8.4037000000000007E-9</c:v>
                </c:pt>
                <c:pt idx="6278">
                  <c:v>8.4100000000000005E-9</c:v>
                </c:pt>
                <c:pt idx="6279">
                  <c:v>8.4162E-9</c:v>
                </c:pt>
                <c:pt idx="6280">
                  <c:v>8.4224999999999998E-9</c:v>
                </c:pt>
                <c:pt idx="6281">
                  <c:v>8.4286999999999992E-9</c:v>
                </c:pt>
                <c:pt idx="6282">
                  <c:v>8.4350000000000008E-9</c:v>
                </c:pt>
                <c:pt idx="6283">
                  <c:v>8.4412000000000002E-9</c:v>
                </c:pt>
                <c:pt idx="6284">
                  <c:v>8.4475E-9</c:v>
                </c:pt>
                <c:pt idx="6285">
                  <c:v>8.4536999999999995E-9</c:v>
                </c:pt>
                <c:pt idx="6286">
                  <c:v>8.4599999999999993E-9</c:v>
                </c:pt>
                <c:pt idx="6287">
                  <c:v>8.4662000000000004E-9</c:v>
                </c:pt>
                <c:pt idx="6288">
                  <c:v>8.4725000000000003E-9</c:v>
                </c:pt>
                <c:pt idx="6289">
                  <c:v>8.4786999999999997E-9</c:v>
                </c:pt>
                <c:pt idx="6290">
                  <c:v>8.4849999999999995E-9</c:v>
                </c:pt>
                <c:pt idx="6291">
                  <c:v>8.4912000000000006E-9</c:v>
                </c:pt>
                <c:pt idx="6292">
                  <c:v>8.4975000000000005E-9</c:v>
                </c:pt>
                <c:pt idx="6293">
                  <c:v>8.5036999999999999E-9</c:v>
                </c:pt>
                <c:pt idx="6294">
                  <c:v>8.5099999999999998E-9</c:v>
                </c:pt>
                <c:pt idx="6295">
                  <c:v>8.5161999999999992E-9</c:v>
                </c:pt>
                <c:pt idx="6296">
                  <c:v>8.5225000000000007E-9</c:v>
                </c:pt>
                <c:pt idx="6297">
                  <c:v>8.5287000000000001E-9</c:v>
                </c:pt>
                <c:pt idx="6298">
                  <c:v>8.535E-9</c:v>
                </c:pt>
                <c:pt idx="6299">
                  <c:v>8.5411999999999994E-9</c:v>
                </c:pt>
                <c:pt idx="6300">
                  <c:v>8.5474999999999993E-9</c:v>
                </c:pt>
                <c:pt idx="6301">
                  <c:v>8.5537000000000004E-9</c:v>
                </c:pt>
                <c:pt idx="6302">
                  <c:v>8.5600000000000002E-9</c:v>
                </c:pt>
                <c:pt idx="6303">
                  <c:v>8.5661999999999996E-9</c:v>
                </c:pt>
                <c:pt idx="6304">
                  <c:v>8.5724999999999995E-9</c:v>
                </c:pt>
                <c:pt idx="6305">
                  <c:v>8.5787000000000006E-9</c:v>
                </c:pt>
                <c:pt idx="6306">
                  <c:v>8.5850000000000004E-9</c:v>
                </c:pt>
                <c:pt idx="6307">
                  <c:v>8.5911999999999999E-9</c:v>
                </c:pt>
                <c:pt idx="6308">
                  <c:v>8.5974999999999997E-9</c:v>
                </c:pt>
                <c:pt idx="6309">
                  <c:v>8.6037000000000008E-9</c:v>
                </c:pt>
                <c:pt idx="6310">
                  <c:v>8.6100000000000007E-9</c:v>
                </c:pt>
                <c:pt idx="6311">
                  <c:v>8.6162000000000001E-9</c:v>
                </c:pt>
                <c:pt idx="6312">
                  <c:v>8.6225E-9</c:v>
                </c:pt>
                <c:pt idx="6313">
                  <c:v>8.6286999999999994E-9</c:v>
                </c:pt>
                <c:pt idx="6314">
                  <c:v>8.6349999999999992E-9</c:v>
                </c:pt>
                <c:pt idx="6315">
                  <c:v>8.6412000000000003E-9</c:v>
                </c:pt>
                <c:pt idx="6316">
                  <c:v>8.6475000000000002E-9</c:v>
                </c:pt>
                <c:pt idx="6317">
                  <c:v>8.6536999999999996E-9</c:v>
                </c:pt>
                <c:pt idx="6318">
                  <c:v>8.6599999999999995E-9</c:v>
                </c:pt>
                <c:pt idx="6319">
                  <c:v>8.6662000000000005E-9</c:v>
                </c:pt>
                <c:pt idx="6320">
                  <c:v>8.6725000000000004E-9</c:v>
                </c:pt>
                <c:pt idx="6321">
                  <c:v>8.6786999999999998E-9</c:v>
                </c:pt>
                <c:pt idx="6322">
                  <c:v>8.6849999999999997E-9</c:v>
                </c:pt>
                <c:pt idx="6323">
                  <c:v>8.6912000000000008E-9</c:v>
                </c:pt>
                <c:pt idx="6324">
                  <c:v>8.6975000000000006E-9</c:v>
                </c:pt>
                <c:pt idx="6325">
                  <c:v>8.7037E-9</c:v>
                </c:pt>
                <c:pt idx="6326">
                  <c:v>8.7099999999999999E-9</c:v>
                </c:pt>
                <c:pt idx="6327">
                  <c:v>8.7161999999999993E-9</c:v>
                </c:pt>
                <c:pt idx="6328">
                  <c:v>8.7224999999999992E-9</c:v>
                </c:pt>
                <c:pt idx="6329">
                  <c:v>8.7287000000000003E-9</c:v>
                </c:pt>
                <c:pt idx="6330">
                  <c:v>8.7350000000000001E-9</c:v>
                </c:pt>
                <c:pt idx="6331">
                  <c:v>8.7411999999999996E-9</c:v>
                </c:pt>
                <c:pt idx="6332">
                  <c:v>8.7474999999999994E-9</c:v>
                </c:pt>
                <c:pt idx="6333">
                  <c:v>8.7537000000000005E-9</c:v>
                </c:pt>
                <c:pt idx="6334">
                  <c:v>8.7600000000000004E-9</c:v>
                </c:pt>
                <c:pt idx="6335">
                  <c:v>8.7661999999999998E-9</c:v>
                </c:pt>
                <c:pt idx="6336">
                  <c:v>8.7724999999999996E-9</c:v>
                </c:pt>
                <c:pt idx="6337">
                  <c:v>8.7787000000000007E-9</c:v>
                </c:pt>
                <c:pt idx="6338">
                  <c:v>8.7850000000000006E-9</c:v>
                </c:pt>
                <c:pt idx="6339">
                  <c:v>8.7912E-9</c:v>
                </c:pt>
                <c:pt idx="6340">
                  <c:v>8.7974999999999999E-9</c:v>
                </c:pt>
                <c:pt idx="6341">
                  <c:v>8.8036999999999993E-9</c:v>
                </c:pt>
                <c:pt idx="6342">
                  <c:v>8.8100000000000008E-9</c:v>
                </c:pt>
                <c:pt idx="6343">
                  <c:v>8.8162000000000002E-9</c:v>
                </c:pt>
                <c:pt idx="6344">
                  <c:v>8.8225000000000001E-9</c:v>
                </c:pt>
                <c:pt idx="6345">
                  <c:v>8.8286999999999995E-9</c:v>
                </c:pt>
                <c:pt idx="6346">
                  <c:v>8.8349999999999994E-9</c:v>
                </c:pt>
                <c:pt idx="6347">
                  <c:v>8.8412000000000004E-9</c:v>
                </c:pt>
                <c:pt idx="6348">
                  <c:v>8.8475000000000003E-9</c:v>
                </c:pt>
                <c:pt idx="6349">
                  <c:v>8.8536999999999997E-9</c:v>
                </c:pt>
                <c:pt idx="6350">
                  <c:v>8.8599999999999996E-9</c:v>
                </c:pt>
                <c:pt idx="6351">
                  <c:v>8.8662000000000007E-9</c:v>
                </c:pt>
                <c:pt idx="6352">
                  <c:v>8.8725000000000005E-9</c:v>
                </c:pt>
                <c:pt idx="6353">
                  <c:v>8.8787E-9</c:v>
                </c:pt>
                <c:pt idx="6354">
                  <c:v>8.8849999999999998E-9</c:v>
                </c:pt>
                <c:pt idx="6355">
                  <c:v>8.8911999999999992E-9</c:v>
                </c:pt>
                <c:pt idx="6356">
                  <c:v>8.8975000000000008E-9</c:v>
                </c:pt>
                <c:pt idx="6357">
                  <c:v>8.9037000000000002E-9</c:v>
                </c:pt>
                <c:pt idx="6358">
                  <c:v>8.91E-9</c:v>
                </c:pt>
                <c:pt idx="6359">
                  <c:v>8.9161999999999995E-9</c:v>
                </c:pt>
                <c:pt idx="6360">
                  <c:v>8.9224999999999993E-9</c:v>
                </c:pt>
                <c:pt idx="6361">
                  <c:v>8.9287000000000004E-9</c:v>
                </c:pt>
                <c:pt idx="6362">
                  <c:v>8.9350000000000003E-9</c:v>
                </c:pt>
                <c:pt idx="6363">
                  <c:v>8.9411999999999997E-9</c:v>
                </c:pt>
                <c:pt idx="6364">
                  <c:v>8.9474999999999996E-9</c:v>
                </c:pt>
                <c:pt idx="6365">
                  <c:v>8.9537000000000006E-9</c:v>
                </c:pt>
                <c:pt idx="6366">
                  <c:v>8.9600000000000005E-9</c:v>
                </c:pt>
                <c:pt idx="6367">
                  <c:v>8.9661999999999999E-9</c:v>
                </c:pt>
                <c:pt idx="6368">
                  <c:v>8.9724999999999998E-9</c:v>
                </c:pt>
                <c:pt idx="6369">
                  <c:v>8.9786999999999992E-9</c:v>
                </c:pt>
                <c:pt idx="6370">
                  <c:v>8.9850000000000007E-9</c:v>
                </c:pt>
                <c:pt idx="6371">
                  <c:v>8.9912000000000001E-9</c:v>
                </c:pt>
                <c:pt idx="6372">
                  <c:v>8.9975E-9</c:v>
                </c:pt>
                <c:pt idx="6373">
                  <c:v>9.0036999999999994E-9</c:v>
                </c:pt>
                <c:pt idx="6374">
                  <c:v>9.0099999999999993E-9</c:v>
                </c:pt>
                <c:pt idx="6375">
                  <c:v>9.0162000000000004E-9</c:v>
                </c:pt>
                <c:pt idx="6376">
                  <c:v>9.0225000000000002E-9</c:v>
                </c:pt>
                <c:pt idx="6377">
                  <c:v>9.0286999999999996E-9</c:v>
                </c:pt>
                <c:pt idx="6378">
                  <c:v>9.0349999999999995E-9</c:v>
                </c:pt>
                <c:pt idx="6379">
                  <c:v>9.0412000000000006E-9</c:v>
                </c:pt>
                <c:pt idx="6380">
                  <c:v>9.0475000000000004E-9</c:v>
                </c:pt>
                <c:pt idx="6381">
                  <c:v>9.0536999999999999E-9</c:v>
                </c:pt>
                <c:pt idx="6382">
                  <c:v>9.0599999999999997E-9</c:v>
                </c:pt>
                <c:pt idx="6383">
                  <c:v>9.0662000000000008E-9</c:v>
                </c:pt>
                <c:pt idx="6384">
                  <c:v>9.0725000000000007E-9</c:v>
                </c:pt>
                <c:pt idx="6385">
                  <c:v>9.0787000000000001E-9</c:v>
                </c:pt>
                <c:pt idx="6386">
                  <c:v>9.085E-9</c:v>
                </c:pt>
                <c:pt idx="6387">
                  <c:v>9.0911999999999994E-9</c:v>
                </c:pt>
                <c:pt idx="6388">
                  <c:v>9.0974999999999992E-9</c:v>
                </c:pt>
                <c:pt idx="6389">
                  <c:v>9.1037000000000003E-9</c:v>
                </c:pt>
                <c:pt idx="6390">
                  <c:v>9.1100000000000002E-9</c:v>
                </c:pt>
                <c:pt idx="6391">
                  <c:v>9.1161999999999996E-9</c:v>
                </c:pt>
                <c:pt idx="6392">
                  <c:v>9.1224999999999995E-9</c:v>
                </c:pt>
                <c:pt idx="6393">
                  <c:v>9.1287000000000005E-9</c:v>
                </c:pt>
                <c:pt idx="6394">
                  <c:v>9.1350000000000004E-9</c:v>
                </c:pt>
                <c:pt idx="6395">
                  <c:v>9.1411999999999998E-9</c:v>
                </c:pt>
                <c:pt idx="6396">
                  <c:v>9.1474999999999997E-9</c:v>
                </c:pt>
                <c:pt idx="6397">
                  <c:v>9.1537000000000008E-9</c:v>
                </c:pt>
                <c:pt idx="6398">
                  <c:v>9.1600000000000006E-9</c:v>
                </c:pt>
                <c:pt idx="6399">
                  <c:v>9.1662E-9</c:v>
                </c:pt>
                <c:pt idx="6400">
                  <c:v>9.1724999999999999E-9</c:v>
                </c:pt>
                <c:pt idx="6401">
                  <c:v>9.1786999999999993E-9</c:v>
                </c:pt>
                <c:pt idx="6402">
                  <c:v>9.1849999999999992E-9</c:v>
                </c:pt>
                <c:pt idx="6403">
                  <c:v>9.1912000000000003E-9</c:v>
                </c:pt>
                <c:pt idx="6404">
                  <c:v>9.1975000000000001E-9</c:v>
                </c:pt>
                <c:pt idx="6405">
                  <c:v>9.2036999999999996E-9</c:v>
                </c:pt>
                <c:pt idx="6406">
                  <c:v>9.2099999999999994E-9</c:v>
                </c:pt>
                <c:pt idx="6407">
                  <c:v>9.2162000000000005E-9</c:v>
                </c:pt>
                <c:pt idx="6408">
                  <c:v>9.2225000000000004E-9</c:v>
                </c:pt>
                <c:pt idx="6409">
                  <c:v>9.2286999999999998E-9</c:v>
                </c:pt>
                <c:pt idx="6410">
                  <c:v>9.2349999999999996E-9</c:v>
                </c:pt>
                <c:pt idx="6411">
                  <c:v>9.2412000000000007E-9</c:v>
                </c:pt>
                <c:pt idx="6412">
                  <c:v>9.2475000000000006E-9</c:v>
                </c:pt>
                <c:pt idx="6413">
                  <c:v>9.2537E-9</c:v>
                </c:pt>
                <c:pt idx="6414">
                  <c:v>9.2599999999999999E-9</c:v>
                </c:pt>
                <c:pt idx="6415">
                  <c:v>9.2661999999999993E-9</c:v>
                </c:pt>
                <c:pt idx="6416">
                  <c:v>9.2725000000000008E-9</c:v>
                </c:pt>
                <c:pt idx="6417">
                  <c:v>9.2787000000000002E-9</c:v>
                </c:pt>
                <c:pt idx="6418">
                  <c:v>9.2850000000000001E-9</c:v>
                </c:pt>
                <c:pt idx="6419">
                  <c:v>9.2911999999999995E-9</c:v>
                </c:pt>
                <c:pt idx="6420">
                  <c:v>9.2974999999999994E-9</c:v>
                </c:pt>
                <c:pt idx="6421">
                  <c:v>9.3037000000000005E-9</c:v>
                </c:pt>
                <c:pt idx="6422">
                  <c:v>9.3100000000000003E-9</c:v>
                </c:pt>
                <c:pt idx="6423">
                  <c:v>9.3161999999999997E-9</c:v>
                </c:pt>
                <c:pt idx="6424">
                  <c:v>9.3224999999999996E-9</c:v>
                </c:pt>
                <c:pt idx="6425">
                  <c:v>9.3287000000000007E-9</c:v>
                </c:pt>
                <c:pt idx="6426">
                  <c:v>9.3350000000000005E-9</c:v>
                </c:pt>
                <c:pt idx="6427">
                  <c:v>9.3412E-9</c:v>
                </c:pt>
                <c:pt idx="6428">
                  <c:v>9.3474999999999998E-9</c:v>
                </c:pt>
                <c:pt idx="6429">
                  <c:v>9.3536999999999992E-9</c:v>
                </c:pt>
                <c:pt idx="6430">
                  <c:v>9.3600000000000008E-9</c:v>
                </c:pt>
                <c:pt idx="6431">
                  <c:v>9.3662000000000002E-9</c:v>
                </c:pt>
                <c:pt idx="6432">
                  <c:v>9.3725E-9</c:v>
                </c:pt>
                <c:pt idx="6433">
                  <c:v>9.3786999999999995E-9</c:v>
                </c:pt>
                <c:pt idx="6434">
                  <c:v>9.3849999999999993E-9</c:v>
                </c:pt>
                <c:pt idx="6435">
                  <c:v>9.3912000000000004E-9</c:v>
                </c:pt>
                <c:pt idx="6436">
                  <c:v>9.3975000000000003E-9</c:v>
                </c:pt>
                <c:pt idx="6437">
                  <c:v>9.4036999999999997E-9</c:v>
                </c:pt>
                <c:pt idx="6438">
                  <c:v>9.4099999999999996E-9</c:v>
                </c:pt>
                <c:pt idx="6439">
                  <c:v>9.4162000000000006E-9</c:v>
                </c:pt>
                <c:pt idx="6440">
                  <c:v>9.4225000000000005E-9</c:v>
                </c:pt>
                <c:pt idx="6441">
                  <c:v>9.4286999999999999E-9</c:v>
                </c:pt>
                <c:pt idx="6442">
                  <c:v>9.4349999999999998E-9</c:v>
                </c:pt>
                <c:pt idx="6443">
                  <c:v>9.4411999999999992E-9</c:v>
                </c:pt>
                <c:pt idx="6444">
                  <c:v>9.4475000000000007E-9</c:v>
                </c:pt>
                <c:pt idx="6445">
                  <c:v>9.4537000000000001E-9</c:v>
                </c:pt>
                <c:pt idx="6446">
                  <c:v>9.46E-9</c:v>
                </c:pt>
                <c:pt idx="6447">
                  <c:v>9.4661999999999994E-9</c:v>
                </c:pt>
                <c:pt idx="6448">
                  <c:v>9.4724999999999993E-9</c:v>
                </c:pt>
                <c:pt idx="6449">
                  <c:v>9.4787000000000004E-9</c:v>
                </c:pt>
                <c:pt idx="6450">
                  <c:v>9.4850000000000002E-9</c:v>
                </c:pt>
                <c:pt idx="6451">
                  <c:v>9.4911999999999997E-9</c:v>
                </c:pt>
                <c:pt idx="6452">
                  <c:v>9.4974999999999995E-9</c:v>
                </c:pt>
                <c:pt idx="6453">
                  <c:v>9.5037000000000006E-9</c:v>
                </c:pt>
                <c:pt idx="6454">
                  <c:v>9.5100000000000005E-9</c:v>
                </c:pt>
                <c:pt idx="6455">
                  <c:v>9.5161999999999999E-9</c:v>
                </c:pt>
                <c:pt idx="6456">
                  <c:v>9.5224999999999997E-9</c:v>
                </c:pt>
                <c:pt idx="6457">
                  <c:v>9.5287000000000008E-9</c:v>
                </c:pt>
                <c:pt idx="6458">
                  <c:v>9.5350000000000007E-9</c:v>
                </c:pt>
                <c:pt idx="6459">
                  <c:v>9.5412000000000001E-9</c:v>
                </c:pt>
                <c:pt idx="6460">
                  <c:v>9.5475E-9</c:v>
                </c:pt>
                <c:pt idx="6461">
                  <c:v>9.5536999999999994E-9</c:v>
                </c:pt>
                <c:pt idx="6462">
                  <c:v>9.5599999999999992E-9</c:v>
                </c:pt>
                <c:pt idx="6463">
                  <c:v>9.5662000000000003E-9</c:v>
                </c:pt>
                <c:pt idx="6464">
                  <c:v>9.5725000000000002E-9</c:v>
                </c:pt>
                <c:pt idx="6465">
                  <c:v>9.5786999999999996E-9</c:v>
                </c:pt>
                <c:pt idx="6466">
                  <c:v>9.5849999999999995E-9</c:v>
                </c:pt>
                <c:pt idx="6467">
                  <c:v>9.5912000000000005E-9</c:v>
                </c:pt>
                <c:pt idx="6468">
                  <c:v>9.5975000000000004E-9</c:v>
                </c:pt>
                <c:pt idx="6469">
                  <c:v>9.6036999999999998E-9</c:v>
                </c:pt>
                <c:pt idx="6470">
                  <c:v>9.6099999999999997E-9</c:v>
                </c:pt>
                <c:pt idx="6471">
                  <c:v>9.6162000000000008E-9</c:v>
                </c:pt>
                <c:pt idx="6472">
                  <c:v>9.6225000000000006E-9</c:v>
                </c:pt>
                <c:pt idx="6473">
                  <c:v>9.6287000000000001E-9</c:v>
                </c:pt>
                <c:pt idx="6474">
                  <c:v>9.6349999999999999E-9</c:v>
                </c:pt>
                <c:pt idx="6475">
                  <c:v>9.6411999999999993E-9</c:v>
                </c:pt>
                <c:pt idx="6476">
                  <c:v>9.6474999999999992E-9</c:v>
                </c:pt>
                <c:pt idx="6477">
                  <c:v>9.6537000000000003E-9</c:v>
                </c:pt>
                <c:pt idx="6478">
                  <c:v>9.6600000000000001E-9</c:v>
                </c:pt>
                <c:pt idx="6479">
                  <c:v>9.6661999999999996E-9</c:v>
                </c:pt>
                <c:pt idx="6480">
                  <c:v>9.6724999999999994E-9</c:v>
                </c:pt>
                <c:pt idx="6481">
                  <c:v>9.6787000000000005E-9</c:v>
                </c:pt>
                <c:pt idx="6482">
                  <c:v>9.6850000000000004E-9</c:v>
                </c:pt>
                <c:pt idx="6483">
                  <c:v>9.6911999999999998E-9</c:v>
                </c:pt>
                <c:pt idx="6484">
                  <c:v>9.6974999999999997E-9</c:v>
                </c:pt>
                <c:pt idx="6485">
                  <c:v>9.7037000000000007E-9</c:v>
                </c:pt>
                <c:pt idx="6486">
                  <c:v>9.7100000000000006E-9</c:v>
                </c:pt>
                <c:pt idx="6487">
                  <c:v>9.7162E-9</c:v>
                </c:pt>
                <c:pt idx="6488">
                  <c:v>9.7224999999999999E-9</c:v>
                </c:pt>
                <c:pt idx="6489">
                  <c:v>9.7286999999999993E-9</c:v>
                </c:pt>
                <c:pt idx="6490">
                  <c:v>9.7350000000000008E-9</c:v>
                </c:pt>
                <c:pt idx="6491">
                  <c:v>9.7412000000000002E-9</c:v>
                </c:pt>
                <c:pt idx="6492">
                  <c:v>9.7475000000000001E-9</c:v>
                </c:pt>
                <c:pt idx="6493">
                  <c:v>9.7536999999999995E-9</c:v>
                </c:pt>
                <c:pt idx="6494">
                  <c:v>9.7599999999999994E-9</c:v>
                </c:pt>
                <c:pt idx="6495">
                  <c:v>9.7662000000000005E-9</c:v>
                </c:pt>
                <c:pt idx="6496">
                  <c:v>9.7725000000000003E-9</c:v>
                </c:pt>
                <c:pt idx="6497">
                  <c:v>9.7786999999999997E-9</c:v>
                </c:pt>
                <c:pt idx="6498">
                  <c:v>9.7849999999999996E-9</c:v>
                </c:pt>
                <c:pt idx="6499">
                  <c:v>9.7912000000000007E-9</c:v>
                </c:pt>
                <c:pt idx="6500">
                  <c:v>9.7975000000000005E-9</c:v>
                </c:pt>
                <c:pt idx="6501">
                  <c:v>9.8037E-9</c:v>
                </c:pt>
                <c:pt idx="6502">
                  <c:v>9.8099999999999998E-9</c:v>
                </c:pt>
                <c:pt idx="6503">
                  <c:v>9.8161999999999993E-9</c:v>
                </c:pt>
                <c:pt idx="6504">
                  <c:v>9.8225000000000008E-9</c:v>
                </c:pt>
                <c:pt idx="6505">
                  <c:v>9.8287000000000002E-9</c:v>
                </c:pt>
                <c:pt idx="6506">
                  <c:v>9.8350000000000001E-9</c:v>
                </c:pt>
                <c:pt idx="6507">
                  <c:v>9.8411999999999995E-9</c:v>
                </c:pt>
                <c:pt idx="6508">
                  <c:v>9.8474999999999993E-9</c:v>
                </c:pt>
                <c:pt idx="6509">
                  <c:v>9.8537000000000004E-9</c:v>
                </c:pt>
                <c:pt idx="6510">
                  <c:v>9.8600000000000003E-9</c:v>
                </c:pt>
                <c:pt idx="6511">
                  <c:v>9.8661999999999997E-9</c:v>
                </c:pt>
                <c:pt idx="6512">
                  <c:v>9.8724999999999996E-9</c:v>
                </c:pt>
                <c:pt idx="6513">
                  <c:v>9.8787000000000006E-9</c:v>
                </c:pt>
                <c:pt idx="6514">
                  <c:v>9.8850000000000005E-9</c:v>
                </c:pt>
                <c:pt idx="6515">
                  <c:v>9.8911999999999999E-9</c:v>
                </c:pt>
                <c:pt idx="6516">
                  <c:v>9.8974999999999998E-9</c:v>
                </c:pt>
                <c:pt idx="6517">
                  <c:v>9.9036999999999992E-9</c:v>
                </c:pt>
                <c:pt idx="6518">
                  <c:v>9.9100000000000007E-9</c:v>
                </c:pt>
                <c:pt idx="6519">
                  <c:v>9.9162000000000001E-9</c:v>
                </c:pt>
                <c:pt idx="6520">
                  <c:v>9.9225E-9</c:v>
                </c:pt>
                <c:pt idx="6521">
                  <c:v>9.9286999999999994E-9</c:v>
                </c:pt>
                <c:pt idx="6522">
                  <c:v>9.9349999999999993E-9</c:v>
                </c:pt>
                <c:pt idx="6523">
                  <c:v>9.9412000000000004E-9</c:v>
                </c:pt>
                <c:pt idx="6524">
                  <c:v>9.9475000000000002E-9</c:v>
                </c:pt>
                <c:pt idx="6525">
                  <c:v>9.9536999999999997E-9</c:v>
                </c:pt>
                <c:pt idx="6526">
                  <c:v>9.9599999999999995E-9</c:v>
                </c:pt>
                <c:pt idx="6527">
                  <c:v>9.9662000000000006E-9</c:v>
                </c:pt>
                <c:pt idx="6528">
                  <c:v>9.9725000000000005E-9</c:v>
                </c:pt>
                <c:pt idx="6529">
                  <c:v>9.9786999999999999E-9</c:v>
                </c:pt>
                <c:pt idx="6530">
                  <c:v>9.9849999999999997E-9</c:v>
                </c:pt>
                <c:pt idx="6531">
                  <c:v>9.9912000000000008E-9</c:v>
                </c:pt>
                <c:pt idx="6532">
                  <c:v>9.9975000000000007E-9</c:v>
                </c:pt>
                <c:pt idx="6533">
                  <c:v>1.00037E-8</c:v>
                </c:pt>
                <c:pt idx="6534">
                  <c:v>1.001E-8</c:v>
                </c:pt>
                <c:pt idx="6535">
                  <c:v>1.0016199999999999E-8</c:v>
                </c:pt>
                <c:pt idx="6536">
                  <c:v>1.0022499999999999E-8</c:v>
                </c:pt>
                <c:pt idx="6537">
                  <c:v>1.00287E-8</c:v>
                </c:pt>
                <c:pt idx="6538">
                  <c:v>1.0035E-8</c:v>
                </c:pt>
                <c:pt idx="6539">
                  <c:v>1.00412E-8</c:v>
                </c:pt>
                <c:pt idx="6540">
                  <c:v>1.0047499999999999E-8</c:v>
                </c:pt>
                <c:pt idx="6541">
                  <c:v>1.0053700000000001E-8</c:v>
                </c:pt>
                <c:pt idx="6542">
                  <c:v>1.006E-8</c:v>
                </c:pt>
                <c:pt idx="6543">
                  <c:v>1.00662E-8</c:v>
                </c:pt>
                <c:pt idx="6544">
                  <c:v>1.00725E-8</c:v>
                </c:pt>
                <c:pt idx="6545">
                  <c:v>1.0078700000000001E-8</c:v>
                </c:pt>
                <c:pt idx="6546">
                  <c:v>1.0085000000000001E-8</c:v>
                </c:pt>
                <c:pt idx="6547">
                  <c:v>1.00912E-8</c:v>
                </c:pt>
                <c:pt idx="6548">
                  <c:v>1.00975E-8</c:v>
                </c:pt>
                <c:pt idx="6549">
                  <c:v>1.0103699999999999E-8</c:v>
                </c:pt>
                <c:pt idx="6550">
                  <c:v>1.0109999999999999E-8</c:v>
                </c:pt>
                <c:pt idx="6551">
                  <c:v>1.01162E-8</c:v>
                </c:pt>
                <c:pt idx="6552">
                  <c:v>1.01225E-8</c:v>
                </c:pt>
                <c:pt idx="6553">
                  <c:v>1.01287E-8</c:v>
                </c:pt>
                <c:pt idx="6554">
                  <c:v>1.0134999999999999E-8</c:v>
                </c:pt>
                <c:pt idx="6555">
                  <c:v>1.0141200000000001E-8</c:v>
                </c:pt>
                <c:pt idx="6556">
                  <c:v>1.01475E-8</c:v>
                </c:pt>
                <c:pt idx="6557">
                  <c:v>1.01537E-8</c:v>
                </c:pt>
                <c:pt idx="6558">
                  <c:v>1.016E-8</c:v>
                </c:pt>
                <c:pt idx="6559">
                  <c:v>1.0166200000000001E-8</c:v>
                </c:pt>
                <c:pt idx="6560">
                  <c:v>1.0172500000000001E-8</c:v>
                </c:pt>
                <c:pt idx="6561">
                  <c:v>1.01787E-8</c:v>
                </c:pt>
                <c:pt idx="6562">
                  <c:v>1.0185E-8</c:v>
                </c:pt>
                <c:pt idx="6563">
                  <c:v>1.0191199999999999E-8</c:v>
                </c:pt>
                <c:pt idx="6564">
                  <c:v>1.0197500000000001E-8</c:v>
                </c:pt>
                <c:pt idx="6565">
                  <c:v>1.02037E-8</c:v>
                </c:pt>
                <c:pt idx="6566">
                  <c:v>1.021E-8</c:v>
                </c:pt>
                <c:pt idx="6567">
                  <c:v>1.02162E-8</c:v>
                </c:pt>
                <c:pt idx="6568">
                  <c:v>1.0222499999999999E-8</c:v>
                </c:pt>
                <c:pt idx="6569">
                  <c:v>1.02287E-8</c:v>
                </c:pt>
                <c:pt idx="6570">
                  <c:v>1.0235E-8</c:v>
                </c:pt>
                <c:pt idx="6571">
                  <c:v>1.02412E-8</c:v>
                </c:pt>
                <c:pt idx="6572">
                  <c:v>1.02475E-8</c:v>
                </c:pt>
                <c:pt idx="6573">
                  <c:v>1.0253700000000001E-8</c:v>
                </c:pt>
                <c:pt idx="6574">
                  <c:v>1.0260000000000001E-8</c:v>
                </c:pt>
                <c:pt idx="6575">
                  <c:v>1.02662E-8</c:v>
                </c:pt>
                <c:pt idx="6576">
                  <c:v>1.02725E-8</c:v>
                </c:pt>
                <c:pt idx="6577">
                  <c:v>1.0278699999999999E-8</c:v>
                </c:pt>
                <c:pt idx="6578">
                  <c:v>1.0285000000000001E-8</c:v>
                </c:pt>
                <c:pt idx="6579">
                  <c:v>1.02912E-8</c:v>
                </c:pt>
                <c:pt idx="6580">
                  <c:v>1.02975E-8</c:v>
                </c:pt>
                <c:pt idx="6581">
                  <c:v>1.0303699999999999E-8</c:v>
                </c:pt>
                <c:pt idx="6582">
                  <c:v>1.0309999999999999E-8</c:v>
                </c:pt>
                <c:pt idx="6583">
                  <c:v>1.03162E-8</c:v>
                </c:pt>
                <c:pt idx="6584">
                  <c:v>1.03225E-8</c:v>
                </c:pt>
                <c:pt idx="6585">
                  <c:v>1.03287E-8</c:v>
                </c:pt>
                <c:pt idx="6586">
                  <c:v>1.0335E-8</c:v>
                </c:pt>
                <c:pt idx="6587">
                  <c:v>1.0341200000000001E-8</c:v>
                </c:pt>
                <c:pt idx="6588">
                  <c:v>1.0347500000000001E-8</c:v>
                </c:pt>
                <c:pt idx="6589">
                  <c:v>1.03537E-8</c:v>
                </c:pt>
                <c:pt idx="6590">
                  <c:v>1.036E-8</c:v>
                </c:pt>
                <c:pt idx="6591">
                  <c:v>1.0366199999999999E-8</c:v>
                </c:pt>
                <c:pt idx="6592">
                  <c:v>1.0372500000000001E-8</c:v>
                </c:pt>
                <c:pt idx="6593">
                  <c:v>1.03787E-8</c:v>
                </c:pt>
                <c:pt idx="6594">
                  <c:v>1.0385E-8</c:v>
                </c:pt>
                <c:pt idx="6595">
                  <c:v>1.0391199999999999E-8</c:v>
                </c:pt>
                <c:pt idx="6596">
                  <c:v>1.0397499999999999E-8</c:v>
                </c:pt>
                <c:pt idx="6597">
                  <c:v>1.04037E-8</c:v>
                </c:pt>
                <c:pt idx="6598">
                  <c:v>1.041E-8</c:v>
                </c:pt>
                <c:pt idx="6599">
                  <c:v>1.04162E-8</c:v>
                </c:pt>
                <c:pt idx="6600">
                  <c:v>1.04225E-8</c:v>
                </c:pt>
                <c:pt idx="6601">
                  <c:v>1.0428700000000001E-8</c:v>
                </c:pt>
                <c:pt idx="6602">
                  <c:v>1.0435E-8</c:v>
                </c:pt>
                <c:pt idx="6603">
                  <c:v>1.04412E-8</c:v>
                </c:pt>
                <c:pt idx="6604">
                  <c:v>1.04475E-8</c:v>
                </c:pt>
                <c:pt idx="6605">
                  <c:v>1.0453700000000001E-8</c:v>
                </c:pt>
                <c:pt idx="6606">
                  <c:v>1.0460000000000001E-8</c:v>
                </c:pt>
                <c:pt idx="6607">
                  <c:v>1.04662E-8</c:v>
                </c:pt>
                <c:pt idx="6608">
                  <c:v>1.04725E-8</c:v>
                </c:pt>
                <c:pt idx="6609">
                  <c:v>1.0478699999999999E-8</c:v>
                </c:pt>
                <c:pt idx="6610">
                  <c:v>1.0484999999999999E-8</c:v>
                </c:pt>
                <c:pt idx="6611">
                  <c:v>1.04912E-8</c:v>
                </c:pt>
                <c:pt idx="6612">
                  <c:v>1.04975E-8</c:v>
                </c:pt>
                <c:pt idx="6613">
                  <c:v>1.05037E-8</c:v>
                </c:pt>
                <c:pt idx="6614">
                  <c:v>1.0509999999999999E-8</c:v>
                </c:pt>
                <c:pt idx="6615">
                  <c:v>1.0516200000000001E-8</c:v>
                </c:pt>
                <c:pt idx="6616">
                  <c:v>1.05225E-8</c:v>
                </c:pt>
                <c:pt idx="6617">
                  <c:v>1.05287E-8</c:v>
                </c:pt>
                <c:pt idx="6618">
                  <c:v>1.0535E-8</c:v>
                </c:pt>
                <c:pt idx="6619">
                  <c:v>1.0541200000000001E-8</c:v>
                </c:pt>
                <c:pt idx="6620">
                  <c:v>1.0547500000000001E-8</c:v>
                </c:pt>
                <c:pt idx="6621">
                  <c:v>1.05537E-8</c:v>
                </c:pt>
                <c:pt idx="6622">
                  <c:v>1.056E-8</c:v>
                </c:pt>
                <c:pt idx="6623">
                  <c:v>1.0566199999999999E-8</c:v>
                </c:pt>
                <c:pt idx="6624">
                  <c:v>1.0572499999999999E-8</c:v>
                </c:pt>
                <c:pt idx="6625">
                  <c:v>1.05787E-8</c:v>
                </c:pt>
                <c:pt idx="6626">
                  <c:v>1.0585E-8</c:v>
                </c:pt>
                <c:pt idx="6627">
                  <c:v>1.05912E-8</c:v>
                </c:pt>
                <c:pt idx="6628">
                  <c:v>1.0597499999999999E-8</c:v>
                </c:pt>
                <c:pt idx="6629">
                  <c:v>1.0603700000000001E-8</c:v>
                </c:pt>
                <c:pt idx="6630">
                  <c:v>1.061E-8</c:v>
                </c:pt>
                <c:pt idx="6631">
                  <c:v>1.06162E-8</c:v>
                </c:pt>
                <c:pt idx="6632">
                  <c:v>1.06225E-8</c:v>
                </c:pt>
                <c:pt idx="6633">
                  <c:v>1.0628700000000001E-8</c:v>
                </c:pt>
                <c:pt idx="6634">
                  <c:v>1.0635000000000001E-8</c:v>
                </c:pt>
                <c:pt idx="6635">
                  <c:v>1.06412E-8</c:v>
                </c:pt>
                <c:pt idx="6636">
                  <c:v>1.06475E-8</c:v>
                </c:pt>
                <c:pt idx="6637">
                  <c:v>1.0653699999999999E-8</c:v>
                </c:pt>
                <c:pt idx="6638">
                  <c:v>1.0660000000000001E-8</c:v>
                </c:pt>
                <c:pt idx="6639">
                  <c:v>1.06662E-8</c:v>
                </c:pt>
                <c:pt idx="6640">
                  <c:v>1.06725E-8</c:v>
                </c:pt>
                <c:pt idx="6641">
                  <c:v>1.06787E-8</c:v>
                </c:pt>
                <c:pt idx="6642">
                  <c:v>1.0684999999999999E-8</c:v>
                </c:pt>
                <c:pt idx="6643">
                  <c:v>1.06912E-8</c:v>
                </c:pt>
                <c:pt idx="6644">
                  <c:v>1.06975E-8</c:v>
                </c:pt>
                <c:pt idx="6645">
                  <c:v>1.07037E-8</c:v>
                </c:pt>
                <c:pt idx="6646">
                  <c:v>1.071E-8</c:v>
                </c:pt>
                <c:pt idx="6647">
                  <c:v>1.0716200000000001E-8</c:v>
                </c:pt>
                <c:pt idx="6648">
                  <c:v>1.0722500000000001E-8</c:v>
                </c:pt>
                <c:pt idx="6649">
                  <c:v>1.07287E-8</c:v>
                </c:pt>
                <c:pt idx="6650">
                  <c:v>1.0735E-8</c:v>
                </c:pt>
                <c:pt idx="6651">
                  <c:v>1.0741199999999999E-8</c:v>
                </c:pt>
                <c:pt idx="6652">
                  <c:v>1.0747500000000001E-8</c:v>
                </c:pt>
                <c:pt idx="6653">
                  <c:v>1.07537E-8</c:v>
                </c:pt>
                <c:pt idx="6654">
                  <c:v>1.076E-8</c:v>
                </c:pt>
                <c:pt idx="6655">
                  <c:v>1.0766199999999999E-8</c:v>
                </c:pt>
                <c:pt idx="6656">
                  <c:v>1.0772499999999999E-8</c:v>
                </c:pt>
                <c:pt idx="6657">
                  <c:v>1.07787E-8</c:v>
                </c:pt>
                <c:pt idx="6658">
                  <c:v>1.0785E-8</c:v>
                </c:pt>
                <c:pt idx="6659">
                  <c:v>1.07912E-8</c:v>
                </c:pt>
                <c:pt idx="6660">
                  <c:v>1.07975E-8</c:v>
                </c:pt>
                <c:pt idx="6661">
                  <c:v>1.0803700000000001E-8</c:v>
                </c:pt>
                <c:pt idx="6662">
                  <c:v>1.0810000000000001E-8</c:v>
                </c:pt>
                <c:pt idx="6663">
                  <c:v>1.08162E-8</c:v>
                </c:pt>
                <c:pt idx="6664">
                  <c:v>1.08225E-8</c:v>
                </c:pt>
                <c:pt idx="6665">
                  <c:v>1.0828699999999999E-8</c:v>
                </c:pt>
                <c:pt idx="6666">
                  <c:v>1.0835000000000001E-8</c:v>
                </c:pt>
                <c:pt idx="6667">
                  <c:v>1.08412E-8</c:v>
                </c:pt>
                <c:pt idx="6668">
                  <c:v>1.08475E-8</c:v>
                </c:pt>
                <c:pt idx="6669">
                  <c:v>1.0853699999999999E-8</c:v>
                </c:pt>
                <c:pt idx="6670">
                  <c:v>1.0859999999999999E-8</c:v>
                </c:pt>
                <c:pt idx="6671">
                  <c:v>1.08662E-8</c:v>
                </c:pt>
                <c:pt idx="6672">
                  <c:v>1.08725E-8</c:v>
                </c:pt>
                <c:pt idx="6673">
                  <c:v>1.08787E-8</c:v>
                </c:pt>
                <c:pt idx="6674">
                  <c:v>1.0885E-8</c:v>
                </c:pt>
                <c:pt idx="6675">
                  <c:v>1.0891200000000001E-8</c:v>
                </c:pt>
                <c:pt idx="6676">
                  <c:v>1.08975E-8</c:v>
                </c:pt>
                <c:pt idx="6677">
                  <c:v>1.09037E-8</c:v>
                </c:pt>
                <c:pt idx="6678">
                  <c:v>1.091E-8</c:v>
                </c:pt>
                <c:pt idx="6679">
                  <c:v>1.0916199999999999E-8</c:v>
                </c:pt>
                <c:pt idx="6680">
                  <c:v>1.0922500000000001E-8</c:v>
                </c:pt>
                <c:pt idx="6681">
                  <c:v>1.09287E-8</c:v>
                </c:pt>
                <c:pt idx="6682">
                  <c:v>1.0935E-8</c:v>
                </c:pt>
                <c:pt idx="6683">
                  <c:v>1.0941199999999999E-8</c:v>
                </c:pt>
                <c:pt idx="6684">
                  <c:v>1.0947499999999999E-8</c:v>
                </c:pt>
                <c:pt idx="6685">
                  <c:v>1.09537E-8</c:v>
                </c:pt>
                <c:pt idx="6686">
                  <c:v>1.096E-8</c:v>
                </c:pt>
                <c:pt idx="6687">
                  <c:v>1.09662E-8</c:v>
                </c:pt>
                <c:pt idx="6688">
                  <c:v>1.0972499999999999E-8</c:v>
                </c:pt>
                <c:pt idx="6689">
                  <c:v>1.0978700000000001E-8</c:v>
                </c:pt>
                <c:pt idx="6690">
                  <c:v>1.0985E-8</c:v>
                </c:pt>
                <c:pt idx="6691">
                  <c:v>1.09912E-8</c:v>
                </c:pt>
                <c:pt idx="6692">
                  <c:v>1.09975E-8</c:v>
                </c:pt>
                <c:pt idx="6693">
                  <c:v>1.1003700000000001E-8</c:v>
                </c:pt>
                <c:pt idx="6694">
                  <c:v>1.1010000000000001E-8</c:v>
                </c:pt>
                <c:pt idx="6695">
                  <c:v>1.10162E-8</c:v>
                </c:pt>
                <c:pt idx="6696">
                  <c:v>1.10225E-8</c:v>
                </c:pt>
                <c:pt idx="6697">
                  <c:v>1.1028699999999999E-8</c:v>
                </c:pt>
                <c:pt idx="6698">
                  <c:v>1.1034999999999999E-8</c:v>
                </c:pt>
                <c:pt idx="6699">
                  <c:v>1.10412E-8</c:v>
                </c:pt>
                <c:pt idx="6700">
                  <c:v>1.10475E-8</c:v>
                </c:pt>
                <c:pt idx="6701">
                  <c:v>1.10537E-8</c:v>
                </c:pt>
                <c:pt idx="6702">
                  <c:v>1.1059999999999999E-8</c:v>
                </c:pt>
                <c:pt idx="6703">
                  <c:v>1.1066200000000001E-8</c:v>
                </c:pt>
                <c:pt idx="6704">
                  <c:v>1.10725E-8</c:v>
                </c:pt>
                <c:pt idx="6705">
                  <c:v>1.10787E-8</c:v>
                </c:pt>
                <c:pt idx="6706">
                  <c:v>1.1085E-8</c:v>
                </c:pt>
                <c:pt idx="6707">
                  <c:v>1.1091200000000001E-8</c:v>
                </c:pt>
                <c:pt idx="6708">
                  <c:v>1.1097500000000001E-8</c:v>
                </c:pt>
                <c:pt idx="6709">
                  <c:v>1.11037E-8</c:v>
                </c:pt>
                <c:pt idx="6710">
                  <c:v>1.111E-8</c:v>
                </c:pt>
                <c:pt idx="6711">
                  <c:v>1.1116199999999999E-8</c:v>
                </c:pt>
                <c:pt idx="6712">
                  <c:v>1.1122499999999999E-8</c:v>
                </c:pt>
                <c:pt idx="6713">
                  <c:v>1.11287E-8</c:v>
                </c:pt>
                <c:pt idx="6714">
                  <c:v>1.1135E-8</c:v>
                </c:pt>
                <c:pt idx="6715">
                  <c:v>1.11412E-8</c:v>
                </c:pt>
                <c:pt idx="6716">
                  <c:v>1.1147499999999999E-8</c:v>
                </c:pt>
                <c:pt idx="6717">
                  <c:v>1.11537E-8</c:v>
                </c:pt>
                <c:pt idx="6718">
                  <c:v>1.116E-8</c:v>
                </c:pt>
                <c:pt idx="6719">
                  <c:v>1.11662E-8</c:v>
                </c:pt>
                <c:pt idx="6720">
                  <c:v>1.11725E-8</c:v>
                </c:pt>
                <c:pt idx="6721">
                  <c:v>1.1178700000000001E-8</c:v>
                </c:pt>
                <c:pt idx="6722">
                  <c:v>1.1185000000000001E-8</c:v>
                </c:pt>
                <c:pt idx="6723">
                  <c:v>1.11912E-8</c:v>
                </c:pt>
                <c:pt idx="6724">
                  <c:v>1.11975E-8</c:v>
                </c:pt>
                <c:pt idx="6725">
                  <c:v>1.1203699999999999E-8</c:v>
                </c:pt>
                <c:pt idx="6726">
                  <c:v>1.1210000000000001E-8</c:v>
                </c:pt>
                <c:pt idx="6727">
                  <c:v>1.12162E-8</c:v>
                </c:pt>
                <c:pt idx="6728">
                  <c:v>1.12225E-8</c:v>
                </c:pt>
                <c:pt idx="6729">
                  <c:v>1.1228699999999999E-8</c:v>
                </c:pt>
                <c:pt idx="6730">
                  <c:v>1.1234999999999999E-8</c:v>
                </c:pt>
                <c:pt idx="6731">
                  <c:v>1.12412E-8</c:v>
                </c:pt>
                <c:pt idx="6732">
                  <c:v>1.12475E-8</c:v>
                </c:pt>
                <c:pt idx="6733">
                  <c:v>1.12537E-8</c:v>
                </c:pt>
                <c:pt idx="6734">
                  <c:v>1.126E-8</c:v>
                </c:pt>
                <c:pt idx="6735">
                  <c:v>1.1266200000000001E-8</c:v>
                </c:pt>
                <c:pt idx="6736">
                  <c:v>1.1272500000000001E-8</c:v>
                </c:pt>
                <c:pt idx="6737">
                  <c:v>1.12787E-8</c:v>
                </c:pt>
                <c:pt idx="6738">
                  <c:v>1.1285E-8</c:v>
                </c:pt>
                <c:pt idx="6739">
                  <c:v>1.1291199999999999E-8</c:v>
                </c:pt>
                <c:pt idx="6740">
                  <c:v>1.1297500000000001E-8</c:v>
                </c:pt>
                <c:pt idx="6741">
                  <c:v>1.13037E-8</c:v>
                </c:pt>
                <c:pt idx="6742">
                  <c:v>1.131E-8</c:v>
                </c:pt>
                <c:pt idx="6743">
                  <c:v>1.1316199999999999E-8</c:v>
                </c:pt>
                <c:pt idx="6744">
                  <c:v>1.1322499999999999E-8</c:v>
                </c:pt>
                <c:pt idx="6745">
                  <c:v>1.13287E-8</c:v>
                </c:pt>
                <c:pt idx="6746">
                  <c:v>1.1335E-8</c:v>
                </c:pt>
                <c:pt idx="6747">
                  <c:v>1.13412E-8</c:v>
                </c:pt>
                <c:pt idx="6748">
                  <c:v>1.13475E-8</c:v>
                </c:pt>
                <c:pt idx="6749">
                  <c:v>1.1353700000000001E-8</c:v>
                </c:pt>
                <c:pt idx="6750">
                  <c:v>1.136E-8</c:v>
                </c:pt>
                <c:pt idx="6751">
                  <c:v>1.13662E-8</c:v>
                </c:pt>
                <c:pt idx="6752">
                  <c:v>1.13725E-8</c:v>
                </c:pt>
                <c:pt idx="6753">
                  <c:v>1.1378699999999999E-8</c:v>
                </c:pt>
                <c:pt idx="6754">
                  <c:v>1.1385000000000001E-8</c:v>
                </c:pt>
                <c:pt idx="6755">
                  <c:v>1.13912E-8</c:v>
                </c:pt>
                <c:pt idx="6756">
                  <c:v>1.13975E-8</c:v>
                </c:pt>
                <c:pt idx="6757">
                  <c:v>1.1403699999999999E-8</c:v>
                </c:pt>
                <c:pt idx="6758">
                  <c:v>1.1409999999999999E-8</c:v>
                </c:pt>
                <c:pt idx="6759">
                  <c:v>1.14162E-8</c:v>
                </c:pt>
                <c:pt idx="6760">
                  <c:v>1.14225E-8</c:v>
                </c:pt>
                <c:pt idx="6761">
                  <c:v>1.14287E-8</c:v>
                </c:pt>
                <c:pt idx="6762">
                  <c:v>1.1434999999999999E-8</c:v>
                </c:pt>
                <c:pt idx="6763">
                  <c:v>1.1441200000000001E-8</c:v>
                </c:pt>
                <c:pt idx="6764">
                  <c:v>1.14475E-8</c:v>
                </c:pt>
                <c:pt idx="6765">
                  <c:v>1.14537E-8</c:v>
                </c:pt>
                <c:pt idx="6766">
                  <c:v>1.146E-8</c:v>
                </c:pt>
                <c:pt idx="6767">
                  <c:v>1.1466200000000001E-8</c:v>
                </c:pt>
                <c:pt idx="6768">
                  <c:v>1.1472500000000001E-8</c:v>
                </c:pt>
                <c:pt idx="6769">
                  <c:v>1.14787E-8</c:v>
                </c:pt>
                <c:pt idx="6770">
                  <c:v>1.1485E-8</c:v>
                </c:pt>
                <c:pt idx="6771">
                  <c:v>1.1491199999999999E-8</c:v>
                </c:pt>
                <c:pt idx="6772">
                  <c:v>1.1497499999999999E-8</c:v>
                </c:pt>
                <c:pt idx="6773">
                  <c:v>1.15037E-8</c:v>
                </c:pt>
                <c:pt idx="6774">
                  <c:v>1.151E-8</c:v>
                </c:pt>
                <c:pt idx="6775">
                  <c:v>1.15162E-8</c:v>
                </c:pt>
                <c:pt idx="6776">
                  <c:v>1.1522499999999999E-8</c:v>
                </c:pt>
                <c:pt idx="6777">
                  <c:v>1.1528700000000001E-8</c:v>
                </c:pt>
                <c:pt idx="6778">
                  <c:v>1.1535E-8</c:v>
                </c:pt>
                <c:pt idx="6779">
                  <c:v>1.15412E-8</c:v>
                </c:pt>
                <c:pt idx="6780">
                  <c:v>1.15475E-8</c:v>
                </c:pt>
                <c:pt idx="6781">
                  <c:v>1.1553700000000001E-8</c:v>
                </c:pt>
                <c:pt idx="6782">
                  <c:v>1.1560000000000001E-8</c:v>
                </c:pt>
                <c:pt idx="6783">
                  <c:v>1.15662E-8</c:v>
                </c:pt>
                <c:pt idx="6784">
                  <c:v>1.15725E-8</c:v>
                </c:pt>
                <c:pt idx="6785">
                  <c:v>1.1578699999999999E-8</c:v>
                </c:pt>
                <c:pt idx="6786">
                  <c:v>1.1584999999999999E-8</c:v>
                </c:pt>
                <c:pt idx="6787">
                  <c:v>1.15912E-8</c:v>
                </c:pt>
                <c:pt idx="6788">
                  <c:v>1.15975E-8</c:v>
                </c:pt>
                <c:pt idx="6789">
                  <c:v>1.16037E-8</c:v>
                </c:pt>
                <c:pt idx="6790">
                  <c:v>1.1609999999999999E-8</c:v>
                </c:pt>
                <c:pt idx="6791">
                  <c:v>1.16162E-8</c:v>
                </c:pt>
                <c:pt idx="6792">
                  <c:v>1.16225E-8</c:v>
                </c:pt>
                <c:pt idx="6793">
                  <c:v>1.16287E-8</c:v>
                </c:pt>
                <c:pt idx="6794">
                  <c:v>1.1635E-8</c:v>
                </c:pt>
                <c:pt idx="6795">
                  <c:v>1.1641200000000001E-8</c:v>
                </c:pt>
                <c:pt idx="6796">
                  <c:v>1.1647500000000001E-8</c:v>
                </c:pt>
                <c:pt idx="6797">
                  <c:v>1.16537E-8</c:v>
                </c:pt>
                <c:pt idx="6798">
                  <c:v>1.166E-8</c:v>
                </c:pt>
                <c:pt idx="6799">
                  <c:v>1.1666199999999999E-8</c:v>
                </c:pt>
                <c:pt idx="6800">
                  <c:v>1.1672500000000001E-8</c:v>
                </c:pt>
                <c:pt idx="6801">
                  <c:v>1.16787E-8</c:v>
                </c:pt>
                <c:pt idx="6802">
                  <c:v>1.1685E-8</c:v>
                </c:pt>
                <c:pt idx="6803">
                  <c:v>1.1691199999999999E-8</c:v>
                </c:pt>
                <c:pt idx="6804">
                  <c:v>1.1697499999999999E-8</c:v>
                </c:pt>
                <c:pt idx="6805">
                  <c:v>1.17037E-8</c:v>
                </c:pt>
                <c:pt idx="6806">
                  <c:v>1.171E-8</c:v>
                </c:pt>
                <c:pt idx="6807">
                  <c:v>1.17162E-8</c:v>
                </c:pt>
                <c:pt idx="6808">
                  <c:v>1.17225E-8</c:v>
                </c:pt>
                <c:pt idx="6809">
                  <c:v>1.1728700000000001E-8</c:v>
                </c:pt>
                <c:pt idx="6810">
                  <c:v>1.1735000000000001E-8</c:v>
                </c:pt>
                <c:pt idx="6811">
                  <c:v>1.17412E-8</c:v>
                </c:pt>
                <c:pt idx="6812">
                  <c:v>1.17475E-8</c:v>
                </c:pt>
                <c:pt idx="6813">
                  <c:v>1.1753699999999999E-8</c:v>
                </c:pt>
                <c:pt idx="6814">
                  <c:v>1.1760000000000001E-8</c:v>
                </c:pt>
                <c:pt idx="6815">
                  <c:v>1.17662E-8</c:v>
                </c:pt>
                <c:pt idx="6816">
                  <c:v>1.17725E-8</c:v>
                </c:pt>
                <c:pt idx="6817">
                  <c:v>1.1778699999999999E-8</c:v>
                </c:pt>
                <c:pt idx="6818">
                  <c:v>1.1784999999999999E-8</c:v>
                </c:pt>
                <c:pt idx="6819">
                  <c:v>1.17912E-8</c:v>
                </c:pt>
                <c:pt idx="6820">
                  <c:v>1.17975E-8</c:v>
                </c:pt>
                <c:pt idx="6821">
                  <c:v>1.18037E-8</c:v>
                </c:pt>
                <c:pt idx="6822">
                  <c:v>1.181E-8</c:v>
                </c:pt>
                <c:pt idx="6823">
                  <c:v>1.1816200000000001E-8</c:v>
                </c:pt>
                <c:pt idx="6824">
                  <c:v>1.18225E-8</c:v>
                </c:pt>
                <c:pt idx="6825">
                  <c:v>1.18287E-8</c:v>
                </c:pt>
                <c:pt idx="6826">
                  <c:v>1.1835E-8</c:v>
                </c:pt>
                <c:pt idx="6827">
                  <c:v>1.1841199999999999E-8</c:v>
                </c:pt>
                <c:pt idx="6828">
                  <c:v>1.1847500000000001E-8</c:v>
                </c:pt>
                <c:pt idx="6829">
                  <c:v>1.18537E-8</c:v>
                </c:pt>
                <c:pt idx="6830">
                  <c:v>1.186E-8</c:v>
                </c:pt>
                <c:pt idx="6831">
                  <c:v>1.1866199999999999E-8</c:v>
                </c:pt>
                <c:pt idx="6832">
                  <c:v>1.1872499999999999E-8</c:v>
                </c:pt>
                <c:pt idx="6833">
                  <c:v>1.18787E-8</c:v>
                </c:pt>
                <c:pt idx="6834">
                  <c:v>1.1885E-8</c:v>
                </c:pt>
                <c:pt idx="6835">
                  <c:v>1.18912E-8</c:v>
                </c:pt>
                <c:pt idx="6836">
                  <c:v>1.1897499999999999E-8</c:v>
                </c:pt>
                <c:pt idx="6837">
                  <c:v>1.1903700000000001E-8</c:v>
                </c:pt>
                <c:pt idx="6838">
                  <c:v>1.191E-8</c:v>
                </c:pt>
                <c:pt idx="6839">
                  <c:v>1.19162E-8</c:v>
                </c:pt>
                <c:pt idx="6840">
                  <c:v>1.19225E-8</c:v>
                </c:pt>
                <c:pt idx="6841">
                  <c:v>1.1928700000000001E-8</c:v>
                </c:pt>
                <c:pt idx="6842">
                  <c:v>1.1935000000000001E-8</c:v>
                </c:pt>
                <c:pt idx="6843">
                  <c:v>1.19412E-8</c:v>
                </c:pt>
                <c:pt idx="6844">
                  <c:v>1.19475E-8</c:v>
                </c:pt>
                <c:pt idx="6845">
                  <c:v>1.1953699999999999E-8</c:v>
                </c:pt>
                <c:pt idx="6846">
                  <c:v>1.1959999999999999E-8</c:v>
                </c:pt>
                <c:pt idx="6847">
                  <c:v>1.19662E-8</c:v>
                </c:pt>
                <c:pt idx="6848">
                  <c:v>1.19725E-8</c:v>
                </c:pt>
                <c:pt idx="6849">
                  <c:v>1.19787E-8</c:v>
                </c:pt>
                <c:pt idx="6850">
                  <c:v>1.1984999999999999E-8</c:v>
                </c:pt>
                <c:pt idx="6851">
                  <c:v>1.1991200000000001E-8</c:v>
                </c:pt>
                <c:pt idx="6852">
                  <c:v>1.19975E-8</c:v>
                </c:pt>
                <c:pt idx="6853">
                  <c:v>1.20037E-8</c:v>
                </c:pt>
                <c:pt idx="6854">
                  <c:v>1.201E-8</c:v>
                </c:pt>
                <c:pt idx="6855">
                  <c:v>1.2016200000000001E-8</c:v>
                </c:pt>
                <c:pt idx="6856">
                  <c:v>1.2022500000000001E-8</c:v>
                </c:pt>
                <c:pt idx="6857">
                  <c:v>1.20287E-8</c:v>
                </c:pt>
                <c:pt idx="6858">
                  <c:v>1.2035E-8</c:v>
                </c:pt>
                <c:pt idx="6859">
                  <c:v>1.2041199999999999E-8</c:v>
                </c:pt>
                <c:pt idx="6860">
                  <c:v>1.2047499999999999E-8</c:v>
                </c:pt>
                <c:pt idx="6861">
                  <c:v>1.20537E-8</c:v>
                </c:pt>
                <c:pt idx="6862">
                  <c:v>1.206E-8</c:v>
                </c:pt>
                <c:pt idx="6863">
                  <c:v>1.20662E-8</c:v>
                </c:pt>
                <c:pt idx="6864">
                  <c:v>1.2072499999999999E-8</c:v>
                </c:pt>
                <c:pt idx="6865">
                  <c:v>1.20787E-8</c:v>
                </c:pt>
                <c:pt idx="6866">
                  <c:v>1.2085E-8</c:v>
                </c:pt>
                <c:pt idx="6867">
                  <c:v>1.20912E-8</c:v>
                </c:pt>
                <c:pt idx="6868">
                  <c:v>1.20975E-8</c:v>
                </c:pt>
                <c:pt idx="6869">
                  <c:v>1.2103700000000001E-8</c:v>
                </c:pt>
                <c:pt idx="6870">
                  <c:v>1.2110000000000001E-8</c:v>
                </c:pt>
                <c:pt idx="6871">
                  <c:v>1.21162E-8</c:v>
                </c:pt>
                <c:pt idx="6872">
                  <c:v>1.21225E-8</c:v>
                </c:pt>
                <c:pt idx="6873">
                  <c:v>1.2128699999999999E-8</c:v>
                </c:pt>
                <c:pt idx="6874">
                  <c:v>1.2135000000000001E-8</c:v>
                </c:pt>
                <c:pt idx="6875">
                  <c:v>1.21412E-8</c:v>
                </c:pt>
                <c:pt idx="6876">
                  <c:v>1.21475E-8</c:v>
                </c:pt>
                <c:pt idx="6877">
                  <c:v>1.21537E-8</c:v>
                </c:pt>
                <c:pt idx="6878">
                  <c:v>1.2159999999999999E-8</c:v>
                </c:pt>
                <c:pt idx="6879">
                  <c:v>1.21662E-8</c:v>
                </c:pt>
                <c:pt idx="6880">
                  <c:v>1.21725E-8</c:v>
                </c:pt>
                <c:pt idx="6881">
                  <c:v>1.21787E-8</c:v>
                </c:pt>
                <c:pt idx="6882">
                  <c:v>1.2185E-8</c:v>
                </c:pt>
                <c:pt idx="6883">
                  <c:v>1.2191200000000001E-8</c:v>
                </c:pt>
                <c:pt idx="6884">
                  <c:v>1.2197500000000001E-8</c:v>
                </c:pt>
                <c:pt idx="6885">
                  <c:v>1.22037E-8</c:v>
                </c:pt>
                <c:pt idx="6886">
                  <c:v>1.221E-8</c:v>
                </c:pt>
                <c:pt idx="6887">
                  <c:v>1.2216199999999999E-8</c:v>
                </c:pt>
                <c:pt idx="6888">
                  <c:v>1.2222500000000001E-8</c:v>
                </c:pt>
                <c:pt idx="6889">
                  <c:v>1.22287E-8</c:v>
                </c:pt>
                <c:pt idx="6890">
                  <c:v>1.2235E-8</c:v>
                </c:pt>
                <c:pt idx="6891">
                  <c:v>1.2241199999999999E-8</c:v>
                </c:pt>
                <c:pt idx="6892">
                  <c:v>1.2247499999999999E-8</c:v>
                </c:pt>
                <c:pt idx="6893">
                  <c:v>1.22537E-8</c:v>
                </c:pt>
                <c:pt idx="6894">
                  <c:v>1.226E-8</c:v>
                </c:pt>
                <c:pt idx="6895">
                  <c:v>1.22662E-8</c:v>
                </c:pt>
                <c:pt idx="6896">
                  <c:v>1.22725E-8</c:v>
                </c:pt>
                <c:pt idx="6897">
                  <c:v>1.2278700000000001E-8</c:v>
                </c:pt>
                <c:pt idx="6898">
                  <c:v>1.2285E-8</c:v>
                </c:pt>
                <c:pt idx="6899">
                  <c:v>1.22912E-8</c:v>
                </c:pt>
                <c:pt idx="6900">
                  <c:v>1.22975E-8</c:v>
                </c:pt>
                <c:pt idx="6901">
                  <c:v>1.2303699999999999E-8</c:v>
                </c:pt>
                <c:pt idx="6902">
                  <c:v>1.2310000000000001E-8</c:v>
                </c:pt>
                <c:pt idx="6903">
                  <c:v>1.23162E-8</c:v>
                </c:pt>
                <c:pt idx="6904">
                  <c:v>1.23225E-8</c:v>
                </c:pt>
                <c:pt idx="6905">
                  <c:v>1.2328699999999999E-8</c:v>
                </c:pt>
                <c:pt idx="6906">
                  <c:v>1.2334999999999999E-8</c:v>
                </c:pt>
                <c:pt idx="6907">
                  <c:v>1.23412E-8</c:v>
                </c:pt>
                <c:pt idx="6908">
                  <c:v>1.23475E-8</c:v>
                </c:pt>
                <c:pt idx="6909">
                  <c:v>1.23537E-8</c:v>
                </c:pt>
                <c:pt idx="6910">
                  <c:v>1.236E-8</c:v>
                </c:pt>
                <c:pt idx="6911">
                  <c:v>1.2366200000000001E-8</c:v>
                </c:pt>
                <c:pt idx="6912">
                  <c:v>1.23725E-8</c:v>
                </c:pt>
                <c:pt idx="6913">
                  <c:v>1.23787E-8</c:v>
                </c:pt>
                <c:pt idx="6914">
                  <c:v>1.2385E-8</c:v>
                </c:pt>
                <c:pt idx="6915">
                  <c:v>1.2391200000000001E-8</c:v>
                </c:pt>
                <c:pt idx="6916">
                  <c:v>1.2397500000000001E-8</c:v>
                </c:pt>
                <c:pt idx="6917">
                  <c:v>1.24037E-8</c:v>
                </c:pt>
                <c:pt idx="6918">
                  <c:v>1.241E-8</c:v>
                </c:pt>
                <c:pt idx="6919">
                  <c:v>1.2416199999999999E-8</c:v>
                </c:pt>
                <c:pt idx="6920">
                  <c:v>1.2422499999999999E-8</c:v>
                </c:pt>
                <c:pt idx="6921">
                  <c:v>1.24287E-8</c:v>
                </c:pt>
                <c:pt idx="6922">
                  <c:v>1.2435E-8</c:v>
                </c:pt>
                <c:pt idx="6923">
                  <c:v>1.24412E-8</c:v>
                </c:pt>
                <c:pt idx="6924">
                  <c:v>1.2447499999999999E-8</c:v>
                </c:pt>
                <c:pt idx="6925">
                  <c:v>1.2453700000000001E-8</c:v>
                </c:pt>
                <c:pt idx="6926">
                  <c:v>1.246E-8</c:v>
                </c:pt>
                <c:pt idx="6927">
                  <c:v>1.24662E-8</c:v>
                </c:pt>
                <c:pt idx="6928">
                  <c:v>1.24725E-8</c:v>
                </c:pt>
                <c:pt idx="6929">
                  <c:v>1.2478700000000001E-8</c:v>
                </c:pt>
                <c:pt idx="6930">
                  <c:v>1.2485000000000001E-8</c:v>
                </c:pt>
                <c:pt idx="6931">
                  <c:v>1.24912E-8</c:v>
                </c:pt>
                <c:pt idx="6932">
                  <c:v>1.24975E-8</c:v>
                </c:pt>
                <c:pt idx="6933">
                  <c:v>1.2503699999999999E-8</c:v>
                </c:pt>
                <c:pt idx="6934">
                  <c:v>1.2509999999999999E-8</c:v>
                </c:pt>
                <c:pt idx="6935">
                  <c:v>1.25162E-8</c:v>
                </c:pt>
                <c:pt idx="6936">
                  <c:v>1.25225E-8</c:v>
                </c:pt>
                <c:pt idx="6937">
                  <c:v>1.25287E-8</c:v>
                </c:pt>
                <c:pt idx="6938">
                  <c:v>1.2534999999999999E-8</c:v>
                </c:pt>
                <c:pt idx="6939">
                  <c:v>1.25412E-8</c:v>
                </c:pt>
                <c:pt idx="6940">
                  <c:v>1.25475E-8</c:v>
                </c:pt>
                <c:pt idx="6941">
                  <c:v>1.25537E-8</c:v>
                </c:pt>
                <c:pt idx="6942">
                  <c:v>1.256E-8</c:v>
                </c:pt>
                <c:pt idx="6943">
                  <c:v>1.2566200000000001E-8</c:v>
                </c:pt>
                <c:pt idx="6944">
                  <c:v>1.2572500000000001E-8</c:v>
                </c:pt>
                <c:pt idx="6945">
                  <c:v>1.25787E-8</c:v>
                </c:pt>
                <c:pt idx="6946">
                  <c:v>1.2585E-8</c:v>
                </c:pt>
                <c:pt idx="6947">
                  <c:v>1.2591199999999999E-8</c:v>
                </c:pt>
                <c:pt idx="6948">
                  <c:v>1.2597500000000001E-8</c:v>
                </c:pt>
                <c:pt idx="6949">
                  <c:v>1.26037E-8</c:v>
                </c:pt>
                <c:pt idx="6950">
                  <c:v>1.261E-8</c:v>
                </c:pt>
                <c:pt idx="6951">
                  <c:v>1.26162E-8</c:v>
                </c:pt>
                <c:pt idx="6952">
                  <c:v>1.2622499999999999E-8</c:v>
                </c:pt>
                <c:pt idx="6953">
                  <c:v>1.26287E-8</c:v>
                </c:pt>
                <c:pt idx="6954">
                  <c:v>1.2635E-8</c:v>
                </c:pt>
                <c:pt idx="6955">
                  <c:v>1.26412E-8</c:v>
                </c:pt>
                <c:pt idx="6956">
                  <c:v>1.26475E-8</c:v>
                </c:pt>
                <c:pt idx="6957">
                  <c:v>1.2653700000000001E-8</c:v>
                </c:pt>
                <c:pt idx="6958">
                  <c:v>1.2660000000000001E-8</c:v>
                </c:pt>
                <c:pt idx="6959">
                  <c:v>1.26662E-8</c:v>
                </c:pt>
                <c:pt idx="6960">
                  <c:v>1.26725E-8</c:v>
                </c:pt>
                <c:pt idx="6961">
                  <c:v>1.2678699999999999E-8</c:v>
                </c:pt>
                <c:pt idx="6962">
                  <c:v>1.2685000000000001E-8</c:v>
                </c:pt>
                <c:pt idx="6963">
                  <c:v>1.26912E-8</c:v>
                </c:pt>
                <c:pt idx="6964">
                  <c:v>1.26975E-8</c:v>
                </c:pt>
                <c:pt idx="6965">
                  <c:v>1.2703699999999999E-8</c:v>
                </c:pt>
                <c:pt idx="6966">
                  <c:v>1.2709999999999999E-8</c:v>
                </c:pt>
                <c:pt idx="6967">
                  <c:v>1.27162E-8</c:v>
                </c:pt>
                <c:pt idx="6968">
                  <c:v>1.27225E-8</c:v>
                </c:pt>
                <c:pt idx="6969">
                  <c:v>1.27287E-8</c:v>
                </c:pt>
                <c:pt idx="6970">
                  <c:v>1.2735E-8</c:v>
                </c:pt>
                <c:pt idx="6971">
                  <c:v>1.2741200000000001E-8</c:v>
                </c:pt>
                <c:pt idx="6972">
                  <c:v>1.27475E-8</c:v>
                </c:pt>
                <c:pt idx="6973">
                  <c:v>1.27537E-8</c:v>
                </c:pt>
                <c:pt idx="6974">
                  <c:v>1.276E-8</c:v>
                </c:pt>
                <c:pt idx="6975">
                  <c:v>1.2766199999999999E-8</c:v>
                </c:pt>
                <c:pt idx="6976">
                  <c:v>1.2772500000000001E-8</c:v>
                </c:pt>
                <c:pt idx="6977">
                  <c:v>1.27787E-8</c:v>
                </c:pt>
                <c:pt idx="6978">
                  <c:v>1.2785E-8</c:v>
                </c:pt>
                <c:pt idx="6979">
                  <c:v>1.2791199999999999E-8</c:v>
                </c:pt>
                <c:pt idx="6980">
                  <c:v>1.2797499999999999E-8</c:v>
                </c:pt>
                <c:pt idx="6981">
                  <c:v>1.28037E-8</c:v>
                </c:pt>
                <c:pt idx="6982">
                  <c:v>1.281E-8</c:v>
                </c:pt>
                <c:pt idx="6983">
                  <c:v>1.28162E-8</c:v>
                </c:pt>
                <c:pt idx="6984">
                  <c:v>1.28225E-8</c:v>
                </c:pt>
                <c:pt idx="6985">
                  <c:v>1.2828700000000001E-8</c:v>
                </c:pt>
                <c:pt idx="6986">
                  <c:v>1.2835E-8</c:v>
                </c:pt>
                <c:pt idx="6987">
                  <c:v>1.28412E-8</c:v>
                </c:pt>
                <c:pt idx="6988">
                  <c:v>1.28475E-8</c:v>
                </c:pt>
                <c:pt idx="6989">
                  <c:v>1.2853700000000001E-8</c:v>
                </c:pt>
                <c:pt idx="6990">
                  <c:v>1.2860000000000001E-8</c:v>
                </c:pt>
                <c:pt idx="6991">
                  <c:v>1.28662E-8</c:v>
                </c:pt>
                <c:pt idx="6992">
                  <c:v>1.28725E-8</c:v>
                </c:pt>
                <c:pt idx="6993">
                  <c:v>1.2878699999999999E-8</c:v>
                </c:pt>
                <c:pt idx="6994">
                  <c:v>1.2884999999999999E-8</c:v>
                </c:pt>
                <c:pt idx="6995">
                  <c:v>1.28912E-8</c:v>
                </c:pt>
                <c:pt idx="6996">
                  <c:v>1.28975E-8</c:v>
                </c:pt>
                <c:pt idx="6997">
                  <c:v>1.29037E-8</c:v>
                </c:pt>
                <c:pt idx="6998">
                  <c:v>1.2909999999999999E-8</c:v>
                </c:pt>
                <c:pt idx="6999">
                  <c:v>1.2916200000000001E-8</c:v>
                </c:pt>
                <c:pt idx="7000">
                  <c:v>1.29225E-8</c:v>
                </c:pt>
                <c:pt idx="7001">
                  <c:v>1.29287E-8</c:v>
                </c:pt>
                <c:pt idx="7002">
                  <c:v>1.2935E-8</c:v>
                </c:pt>
                <c:pt idx="7003">
                  <c:v>1.2941200000000001E-8</c:v>
                </c:pt>
                <c:pt idx="7004">
                  <c:v>1.2947500000000001E-8</c:v>
                </c:pt>
                <c:pt idx="7005">
                  <c:v>1.29537E-8</c:v>
                </c:pt>
                <c:pt idx="7006">
                  <c:v>1.296E-8</c:v>
                </c:pt>
                <c:pt idx="7007">
                  <c:v>1.2966199999999999E-8</c:v>
                </c:pt>
                <c:pt idx="7008">
                  <c:v>1.2972499999999999E-8</c:v>
                </c:pt>
                <c:pt idx="7009">
                  <c:v>1.29787E-8</c:v>
                </c:pt>
                <c:pt idx="7010">
                  <c:v>1.2985E-8</c:v>
                </c:pt>
                <c:pt idx="7011">
                  <c:v>1.29912E-8</c:v>
                </c:pt>
                <c:pt idx="7012">
                  <c:v>1.2997499999999999E-8</c:v>
                </c:pt>
                <c:pt idx="7013">
                  <c:v>1.30037E-8</c:v>
                </c:pt>
                <c:pt idx="7014">
                  <c:v>1.301E-8</c:v>
                </c:pt>
                <c:pt idx="7015">
                  <c:v>1.30162E-8</c:v>
                </c:pt>
                <c:pt idx="7016">
                  <c:v>1.30225E-8</c:v>
                </c:pt>
                <c:pt idx="7017">
                  <c:v>1.3028700000000001E-8</c:v>
                </c:pt>
                <c:pt idx="7018">
                  <c:v>1.3035000000000001E-8</c:v>
                </c:pt>
                <c:pt idx="7019">
                  <c:v>1.30412E-8</c:v>
                </c:pt>
                <c:pt idx="7020">
                  <c:v>1.30475E-8</c:v>
                </c:pt>
                <c:pt idx="7021">
                  <c:v>1.3053699999999999E-8</c:v>
                </c:pt>
                <c:pt idx="7022">
                  <c:v>1.3060000000000001E-8</c:v>
                </c:pt>
                <c:pt idx="7023">
                  <c:v>1.30662E-8</c:v>
                </c:pt>
                <c:pt idx="7024">
                  <c:v>1.30725E-8</c:v>
                </c:pt>
                <c:pt idx="7025">
                  <c:v>1.30787E-8</c:v>
                </c:pt>
                <c:pt idx="7026">
                  <c:v>1.3084999999999999E-8</c:v>
                </c:pt>
                <c:pt idx="7027">
                  <c:v>1.30912E-8</c:v>
                </c:pt>
                <c:pt idx="7028">
                  <c:v>1.30975E-8</c:v>
                </c:pt>
                <c:pt idx="7029">
                  <c:v>1.31037E-8</c:v>
                </c:pt>
                <c:pt idx="7030">
                  <c:v>1.311E-8</c:v>
                </c:pt>
                <c:pt idx="7031">
                  <c:v>1.3116200000000001E-8</c:v>
                </c:pt>
                <c:pt idx="7032">
                  <c:v>1.3122500000000001E-8</c:v>
                </c:pt>
                <c:pt idx="7033">
                  <c:v>1.31287E-8</c:v>
                </c:pt>
                <c:pt idx="7034">
                  <c:v>1.3135E-8</c:v>
                </c:pt>
                <c:pt idx="7035">
                  <c:v>1.3141199999999999E-8</c:v>
                </c:pt>
                <c:pt idx="7036">
                  <c:v>1.3147500000000001E-8</c:v>
                </c:pt>
                <c:pt idx="7037">
                  <c:v>1.31537E-8</c:v>
                </c:pt>
                <c:pt idx="7038">
                  <c:v>1.316E-8</c:v>
                </c:pt>
                <c:pt idx="7039">
                  <c:v>1.3166199999999999E-8</c:v>
                </c:pt>
                <c:pt idx="7040">
                  <c:v>1.3172499999999999E-8</c:v>
                </c:pt>
                <c:pt idx="7041">
                  <c:v>1.31787E-8</c:v>
                </c:pt>
                <c:pt idx="7042">
                  <c:v>1.3185E-8</c:v>
                </c:pt>
                <c:pt idx="7043">
                  <c:v>1.31912E-8</c:v>
                </c:pt>
                <c:pt idx="7044">
                  <c:v>1.31975E-8</c:v>
                </c:pt>
                <c:pt idx="7045">
                  <c:v>1.3203700000000001E-8</c:v>
                </c:pt>
                <c:pt idx="7046">
                  <c:v>1.321E-8</c:v>
                </c:pt>
                <c:pt idx="7047">
                  <c:v>1.32162E-8</c:v>
                </c:pt>
                <c:pt idx="7048">
                  <c:v>1.32225E-8</c:v>
                </c:pt>
                <c:pt idx="7049">
                  <c:v>1.3228699999999999E-8</c:v>
                </c:pt>
                <c:pt idx="7050">
                  <c:v>1.3235000000000001E-8</c:v>
                </c:pt>
                <c:pt idx="7051">
                  <c:v>1.32412E-8</c:v>
                </c:pt>
                <c:pt idx="7052">
                  <c:v>1.32475E-8</c:v>
                </c:pt>
                <c:pt idx="7053">
                  <c:v>1.3253699999999999E-8</c:v>
                </c:pt>
                <c:pt idx="7054">
                  <c:v>1.3259999999999999E-8</c:v>
                </c:pt>
                <c:pt idx="7055">
                  <c:v>1.32662E-8</c:v>
                </c:pt>
                <c:pt idx="7056">
                  <c:v>1.32725E-8</c:v>
                </c:pt>
                <c:pt idx="7057">
                  <c:v>1.32787E-8</c:v>
                </c:pt>
                <c:pt idx="7058">
                  <c:v>1.3285E-8</c:v>
                </c:pt>
                <c:pt idx="7059">
                  <c:v>1.3291200000000001E-8</c:v>
                </c:pt>
                <c:pt idx="7060">
                  <c:v>1.32975E-8</c:v>
                </c:pt>
                <c:pt idx="7061">
                  <c:v>1.33037E-8</c:v>
                </c:pt>
                <c:pt idx="7062">
                  <c:v>1.331E-8</c:v>
                </c:pt>
                <c:pt idx="7063">
                  <c:v>1.3316200000000001E-8</c:v>
                </c:pt>
                <c:pt idx="7064">
                  <c:v>1.3322500000000001E-8</c:v>
                </c:pt>
                <c:pt idx="7065">
                  <c:v>1.33287E-8</c:v>
                </c:pt>
                <c:pt idx="7066">
                  <c:v>1.3335E-8</c:v>
                </c:pt>
                <c:pt idx="7067">
                  <c:v>1.3341199999999999E-8</c:v>
                </c:pt>
                <c:pt idx="7068">
                  <c:v>1.3347499999999999E-8</c:v>
                </c:pt>
                <c:pt idx="7069">
                  <c:v>1.33537E-8</c:v>
                </c:pt>
                <c:pt idx="7070">
                  <c:v>1.336E-8</c:v>
                </c:pt>
                <c:pt idx="7071">
                  <c:v>1.33662E-8</c:v>
                </c:pt>
                <c:pt idx="7072">
                  <c:v>1.3372499999999999E-8</c:v>
                </c:pt>
                <c:pt idx="7073">
                  <c:v>1.3378700000000001E-8</c:v>
                </c:pt>
                <c:pt idx="7074">
                  <c:v>1.3385E-8</c:v>
                </c:pt>
                <c:pt idx="7075">
                  <c:v>1.33912E-8</c:v>
                </c:pt>
                <c:pt idx="7076">
                  <c:v>1.33975E-8</c:v>
                </c:pt>
                <c:pt idx="7077">
                  <c:v>1.3403700000000001E-8</c:v>
                </c:pt>
                <c:pt idx="7078">
                  <c:v>1.3410000000000001E-8</c:v>
                </c:pt>
                <c:pt idx="7079">
                  <c:v>1.34162E-8</c:v>
                </c:pt>
                <c:pt idx="7080">
                  <c:v>1.34225E-8</c:v>
                </c:pt>
                <c:pt idx="7081">
                  <c:v>1.3428699999999999E-8</c:v>
                </c:pt>
                <c:pt idx="7082">
                  <c:v>1.3434999999999999E-8</c:v>
                </c:pt>
                <c:pt idx="7083">
                  <c:v>1.34412E-8</c:v>
                </c:pt>
                <c:pt idx="7084">
                  <c:v>1.34475E-8</c:v>
                </c:pt>
                <c:pt idx="7085">
                  <c:v>1.34537E-8</c:v>
                </c:pt>
                <c:pt idx="7086">
                  <c:v>1.3459999999999999E-8</c:v>
                </c:pt>
                <c:pt idx="7087">
                  <c:v>1.3466200000000001E-8</c:v>
                </c:pt>
                <c:pt idx="7088">
                  <c:v>1.34725E-8</c:v>
                </c:pt>
                <c:pt idx="7089">
                  <c:v>1.34787E-8</c:v>
                </c:pt>
                <c:pt idx="7090">
                  <c:v>1.3485E-8</c:v>
                </c:pt>
                <c:pt idx="7091">
                  <c:v>1.3491200000000001E-8</c:v>
                </c:pt>
                <c:pt idx="7092">
                  <c:v>1.3497500000000001E-8</c:v>
                </c:pt>
                <c:pt idx="7093">
                  <c:v>1.35037E-8</c:v>
                </c:pt>
                <c:pt idx="7094">
                  <c:v>1.351E-8</c:v>
                </c:pt>
                <c:pt idx="7095">
                  <c:v>1.3516199999999999E-8</c:v>
                </c:pt>
                <c:pt idx="7096">
                  <c:v>1.3522500000000001E-8</c:v>
                </c:pt>
                <c:pt idx="7097">
                  <c:v>1.35287E-8</c:v>
                </c:pt>
                <c:pt idx="7098">
                  <c:v>1.3535E-8</c:v>
                </c:pt>
                <c:pt idx="7099">
                  <c:v>1.35412E-8</c:v>
                </c:pt>
                <c:pt idx="7100">
                  <c:v>1.3547499999999999E-8</c:v>
                </c:pt>
                <c:pt idx="7101">
                  <c:v>1.35537E-8</c:v>
                </c:pt>
                <c:pt idx="7102">
                  <c:v>1.356E-8</c:v>
                </c:pt>
                <c:pt idx="7103">
                  <c:v>1.35662E-8</c:v>
                </c:pt>
                <c:pt idx="7104">
                  <c:v>1.35725E-8</c:v>
                </c:pt>
                <c:pt idx="7105">
                  <c:v>1.3578700000000001E-8</c:v>
                </c:pt>
                <c:pt idx="7106">
                  <c:v>1.3585000000000001E-8</c:v>
                </c:pt>
                <c:pt idx="7107">
                  <c:v>1.35912E-8</c:v>
                </c:pt>
                <c:pt idx="7108">
                  <c:v>1.35975E-8</c:v>
                </c:pt>
                <c:pt idx="7109">
                  <c:v>1.3603699999999999E-8</c:v>
                </c:pt>
                <c:pt idx="7110">
                  <c:v>1.3610000000000001E-8</c:v>
                </c:pt>
                <c:pt idx="7111">
                  <c:v>1.36162E-8</c:v>
                </c:pt>
                <c:pt idx="7112">
                  <c:v>1.36225E-8</c:v>
                </c:pt>
                <c:pt idx="7113">
                  <c:v>1.3628699999999999E-8</c:v>
                </c:pt>
                <c:pt idx="7114">
                  <c:v>1.3634999999999999E-8</c:v>
                </c:pt>
                <c:pt idx="7115">
                  <c:v>1.36412E-8</c:v>
                </c:pt>
                <c:pt idx="7116">
                  <c:v>1.36475E-8</c:v>
                </c:pt>
                <c:pt idx="7117">
                  <c:v>1.36537E-8</c:v>
                </c:pt>
                <c:pt idx="7118">
                  <c:v>1.366E-8</c:v>
                </c:pt>
                <c:pt idx="7119">
                  <c:v>1.3666200000000001E-8</c:v>
                </c:pt>
                <c:pt idx="7120">
                  <c:v>1.3672500000000001E-8</c:v>
                </c:pt>
                <c:pt idx="7121">
                  <c:v>1.36787E-8</c:v>
                </c:pt>
                <c:pt idx="7122">
                  <c:v>1.3685E-8</c:v>
                </c:pt>
                <c:pt idx="7123">
                  <c:v>1.3691199999999999E-8</c:v>
                </c:pt>
                <c:pt idx="7124">
                  <c:v>1.3697500000000001E-8</c:v>
                </c:pt>
                <c:pt idx="7125">
                  <c:v>1.37037E-8</c:v>
                </c:pt>
                <c:pt idx="7126">
                  <c:v>1.371E-8</c:v>
                </c:pt>
                <c:pt idx="7127">
                  <c:v>1.3716199999999999E-8</c:v>
                </c:pt>
                <c:pt idx="7128">
                  <c:v>1.3722499999999999E-8</c:v>
                </c:pt>
                <c:pt idx="7129">
                  <c:v>1.37287E-8</c:v>
                </c:pt>
                <c:pt idx="7130">
                  <c:v>1.3735E-8</c:v>
                </c:pt>
                <c:pt idx="7131">
                  <c:v>1.37412E-8</c:v>
                </c:pt>
                <c:pt idx="7132">
                  <c:v>1.37475E-8</c:v>
                </c:pt>
                <c:pt idx="7133">
                  <c:v>1.3753700000000001E-8</c:v>
                </c:pt>
                <c:pt idx="7134">
                  <c:v>1.376E-8</c:v>
                </c:pt>
                <c:pt idx="7135">
                  <c:v>1.37662E-8</c:v>
                </c:pt>
                <c:pt idx="7136">
                  <c:v>1.37725E-8</c:v>
                </c:pt>
                <c:pt idx="7137">
                  <c:v>1.3778700000000001E-8</c:v>
                </c:pt>
                <c:pt idx="7138">
                  <c:v>1.3785000000000001E-8</c:v>
                </c:pt>
                <c:pt idx="7139">
                  <c:v>1.37912E-8</c:v>
                </c:pt>
                <c:pt idx="7140">
                  <c:v>1.37975E-8</c:v>
                </c:pt>
                <c:pt idx="7141">
                  <c:v>1.3803699999999999E-8</c:v>
                </c:pt>
                <c:pt idx="7142">
                  <c:v>1.3809999999999999E-8</c:v>
                </c:pt>
                <c:pt idx="7143">
                  <c:v>1.38162E-8</c:v>
                </c:pt>
                <c:pt idx="7144">
                  <c:v>1.38225E-8</c:v>
                </c:pt>
                <c:pt idx="7145">
                  <c:v>1.38287E-8</c:v>
                </c:pt>
                <c:pt idx="7146">
                  <c:v>1.3834999999999999E-8</c:v>
                </c:pt>
                <c:pt idx="7147">
                  <c:v>1.3841200000000001E-8</c:v>
                </c:pt>
                <c:pt idx="7148">
                  <c:v>1.38475E-8</c:v>
                </c:pt>
                <c:pt idx="7149">
                  <c:v>1.38537E-8</c:v>
                </c:pt>
                <c:pt idx="7150">
                  <c:v>1.386E-8</c:v>
                </c:pt>
                <c:pt idx="7151">
                  <c:v>1.3866200000000001E-8</c:v>
                </c:pt>
                <c:pt idx="7152">
                  <c:v>1.3872500000000001E-8</c:v>
                </c:pt>
                <c:pt idx="7153">
                  <c:v>1.38787E-8</c:v>
                </c:pt>
                <c:pt idx="7154">
                  <c:v>1.3885E-8</c:v>
                </c:pt>
                <c:pt idx="7155">
                  <c:v>1.3891199999999999E-8</c:v>
                </c:pt>
                <c:pt idx="7156">
                  <c:v>1.3897499999999999E-8</c:v>
                </c:pt>
                <c:pt idx="7157">
                  <c:v>1.39037E-8</c:v>
                </c:pt>
                <c:pt idx="7158">
                  <c:v>1.391E-8</c:v>
                </c:pt>
                <c:pt idx="7159">
                  <c:v>1.39162E-8</c:v>
                </c:pt>
                <c:pt idx="7160">
                  <c:v>1.3922499999999999E-8</c:v>
                </c:pt>
                <c:pt idx="7161">
                  <c:v>1.3928700000000001E-8</c:v>
                </c:pt>
                <c:pt idx="7162">
                  <c:v>1.3935E-8</c:v>
                </c:pt>
                <c:pt idx="7163">
                  <c:v>1.39412E-8</c:v>
                </c:pt>
                <c:pt idx="7164">
                  <c:v>1.39475E-8</c:v>
                </c:pt>
                <c:pt idx="7165">
                  <c:v>1.3953700000000001E-8</c:v>
                </c:pt>
                <c:pt idx="7166">
                  <c:v>1.3960000000000001E-8</c:v>
                </c:pt>
                <c:pt idx="7167">
                  <c:v>1.39662E-8</c:v>
                </c:pt>
                <c:pt idx="7168">
                  <c:v>1.39725E-8</c:v>
                </c:pt>
                <c:pt idx="7169">
                  <c:v>1.3978699999999999E-8</c:v>
                </c:pt>
                <c:pt idx="7170">
                  <c:v>1.3985000000000001E-8</c:v>
                </c:pt>
                <c:pt idx="7171">
                  <c:v>1.39912E-8</c:v>
                </c:pt>
                <c:pt idx="7172">
                  <c:v>1.39975E-8</c:v>
                </c:pt>
                <c:pt idx="7173">
                  <c:v>1.40037E-8</c:v>
                </c:pt>
                <c:pt idx="7174">
                  <c:v>1.4009999999999999E-8</c:v>
                </c:pt>
                <c:pt idx="7175">
                  <c:v>1.40162E-8</c:v>
                </c:pt>
                <c:pt idx="7176">
                  <c:v>1.40225E-8</c:v>
                </c:pt>
                <c:pt idx="7177">
                  <c:v>1.40287E-8</c:v>
                </c:pt>
                <c:pt idx="7178">
                  <c:v>1.4035E-8</c:v>
                </c:pt>
                <c:pt idx="7179">
                  <c:v>1.4041200000000001E-8</c:v>
                </c:pt>
                <c:pt idx="7180">
                  <c:v>1.4047500000000001E-8</c:v>
                </c:pt>
                <c:pt idx="7181">
                  <c:v>1.40537E-8</c:v>
                </c:pt>
                <c:pt idx="7182">
                  <c:v>1.406E-8</c:v>
                </c:pt>
                <c:pt idx="7183">
                  <c:v>1.4066199999999999E-8</c:v>
                </c:pt>
                <c:pt idx="7184">
                  <c:v>1.4072500000000001E-8</c:v>
                </c:pt>
                <c:pt idx="7185">
                  <c:v>1.40787E-8</c:v>
                </c:pt>
                <c:pt idx="7186">
                  <c:v>1.4085E-8</c:v>
                </c:pt>
                <c:pt idx="7187">
                  <c:v>1.4091199999999999E-8</c:v>
                </c:pt>
                <c:pt idx="7188">
                  <c:v>1.4097499999999999E-8</c:v>
                </c:pt>
                <c:pt idx="7189">
                  <c:v>1.41037E-8</c:v>
                </c:pt>
                <c:pt idx="7190">
                  <c:v>1.411E-8</c:v>
                </c:pt>
                <c:pt idx="7191">
                  <c:v>1.41162E-8</c:v>
                </c:pt>
                <c:pt idx="7192">
                  <c:v>1.41225E-8</c:v>
                </c:pt>
                <c:pt idx="7193">
                  <c:v>1.4128700000000001E-8</c:v>
                </c:pt>
                <c:pt idx="7194">
                  <c:v>1.4135000000000001E-8</c:v>
                </c:pt>
                <c:pt idx="7195">
                  <c:v>1.41412E-8</c:v>
                </c:pt>
                <c:pt idx="7196">
                  <c:v>1.41475E-8</c:v>
                </c:pt>
                <c:pt idx="7197">
                  <c:v>1.4153699999999999E-8</c:v>
                </c:pt>
                <c:pt idx="7198">
                  <c:v>1.4160000000000001E-8</c:v>
                </c:pt>
                <c:pt idx="7199">
                  <c:v>1.41662E-8</c:v>
                </c:pt>
                <c:pt idx="7200">
                  <c:v>1.41725E-8</c:v>
                </c:pt>
                <c:pt idx="7201">
                  <c:v>1.4178699999999999E-8</c:v>
                </c:pt>
                <c:pt idx="7202">
                  <c:v>1.4184999999999999E-8</c:v>
                </c:pt>
                <c:pt idx="7203">
                  <c:v>1.41912E-8</c:v>
                </c:pt>
                <c:pt idx="7204">
                  <c:v>1.41975E-8</c:v>
                </c:pt>
                <c:pt idx="7205">
                  <c:v>1.42037E-8</c:v>
                </c:pt>
                <c:pt idx="7206">
                  <c:v>1.421E-8</c:v>
                </c:pt>
                <c:pt idx="7207">
                  <c:v>1.4216200000000001E-8</c:v>
                </c:pt>
                <c:pt idx="7208">
                  <c:v>1.42225E-8</c:v>
                </c:pt>
                <c:pt idx="7209">
                  <c:v>1.42287E-8</c:v>
                </c:pt>
                <c:pt idx="7210">
                  <c:v>1.4235E-8</c:v>
                </c:pt>
                <c:pt idx="7211">
                  <c:v>1.4241200000000001E-8</c:v>
                </c:pt>
                <c:pt idx="7212">
                  <c:v>1.4247500000000001E-8</c:v>
                </c:pt>
                <c:pt idx="7213">
                  <c:v>1.42537E-8</c:v>
                </c:pt>
                <c:pt idx="7214">
                  <c:v>1.426E-8</c:v>
                </c:pt>
                <c:pt idx="7215">
                  <c:v>1.4266199999999999E-8</c:v>
                </c:pt>
                <c:pt idx="7216">
                  <c:v>1.4272499999999999E-8</c:v>
                </c:pt>
                <c:pt idx="7217">
                  <c:v>1.42787E-8</c:v>
                </c:pt>
                <c:pt idx="7218">
                  <c:v>1.4285E-8</c:v>
                </c:pt>
                <c:pt idx="7219">
                  <c:v>1.42912E-8</c:v>
                </c:pt>
                <c:pt idx="7220">
                  <c:v>1.4297499999999999E-8</c:v>
                </c:pt>
                <c:pt idx="7221">
                  <c:v>1.4303700000000001E-8</c:v>
                </c:pt>
                <c:pt idx="7222">
                  <c:v>1.431E-8</c:v>
                </c:pt>
                <c:pt idx="7223">
                  <c:v>1.43162E-8</c:v>
                </c:pt>
                <c:pt idx="7224">
                  <c:v>1.43225E-8</c:v>
                </c:pt>
                <c:pt idx="7225">
                  <c:v>1.4328700000000001E-8</c:v>
                </c:pt>
                <c:pt idx="7226">
                  <c:v>1.4335000000000001E-8</c:v>
                </c:pt>
                <c:pt idx="7227">
                  <c:v>1.43412E-8</c:v>
                </c:pt>
                <c:pt idx="7228">
                  <c:v>1.43475E-8</c:v>
                </c:pt>
                <c:pt idx="7229">
                  <c:v>1.4353699999999999E-8</c:v>
                </c:pt>
                <c:pt idx="7230">
                  <c:v>1.4359999999999999E-8</c:v>
                </c:pt>
                <c:pt idx="7231">
                  <c:v>1.43662E-8</c:v>
                </c:pt>
                <c:pt idx="7232">
                  <c:v>1.43725E-8</c:v>
                </c:pt>
                <c:pt idx="7233">
                  <c:v>1.43787E-8</c:v>
                </c:pt>
                <c:pt idx="7234">
                  <c:v>1.4384999999999999E-8</c:v>
                </c:pt>
                <c:pt idx="7235">
                  <c:v>1.4391200000000001E-8</c:v>
                </c:pt>
                <c:pt idx="7236">
                  <c:v>1.43975E-8</c:v>
                </c:pt>
                <c:pt idx="7237">
                  <c:v>1.44037E-8</c:v>
                </c:pt>
                <c:pt idx="7238">
                  <c:v>1.441E-8</c:v>
                </c:pt>
                <c:pt idx="7239">
                  <c:v>1.4416200000000001E-8</c:v>
                </c:pt>
                <c:pt idx="7240">
                  <c:v>1.4422500000000001E-8</c:v>
                </c:pt>
                <c:pt idx="7241">
                  <c:v>1.44287E-8</c:v>
                </c:pt>
                <c:pt idx="7242">
                  <c:v>1.4435E-8</c:v>
                </c:pt>
                <c:pt idx="7243">
                  <c:v>1.4441199999999999E-8</c:v>
                </c:pt>
                <c:pt idx="7244">
                  <c:v>1.4447500000000001E-8</c:v>
                </c:pt>
                <c:pt idx="7245">
                  <c:v>1.44537E-8</c:v>
                </c:pt>
                <c:pt idx="7246">
                  <c:v>1.446E-8</c:v>
                </c:pt>
                <c:pt idx="7247">
                  <c:v>1.44662E-8</c:v>
                </c:pt>
                <c:pt idx="7248">
                  <c:v>1.4472499999999999E-8</c:v>
                </c:pt>
                <c:pt idx="7249">
                  <c:v>1.44787E-8</c:v>
                </c:pt>
                <c:pt idx="7250">
                  <c:v>1.4485E-8</c:v>
                </c:pt>
                <c:pt idx="7251">
                  <c:v>1.44912E-8</c:v>
                </c:pt>
                <c:pt idx="7252">
                  <c:v>1.44975E-8</c:v>
                </c:pt>
                <c:pt idx="7253">
                  <c:v>1.4503700000000001E-8</c:v>
                </c:pt>
                <c:pt idx="7254">
                  <c:v>1.4510000000000001E-8</c:v>
                </c:pt>
                <c:pt idx="7255">
                  <c:v>1.45162E-8</c:v>
                </c:pt>
                <c:pt idx="7256">
                  <c:v>1.45225E-8</c:v>
                </c:pt>
                <c:pt idx="7257">
                  <c:v>1.4528699999999999E-8</c:v>
                </c:pt>
                <c:pt idx="7258">
                  <c:v>1.4535000000000001E-8</c:v>
                </c:pt>
                <c:pt idx="7259">
                  <c:v>1.45412E-8</c:v>
                </c:pt>
                <c:pt idx="7260">
                  <c:v>1.45475E-8</c:v>
                </c:pt>
                <c:pt idx="7261">
                  <c:v>1.4553699999999999E-8</c:v>
                </c:pt>
                <c:pt idx="7262">
                  <c:v>1.4559999999999999E-8</c:v>
                </c:pt>
                <c:pt idx="7263">
                  <c:v>1.45662E-8</c:v>
                </c:pt>
                <c:pt idx="7264">
                  <c:v>1.45725E-8</c:v>
                </c:pt>
                <c:pt idx="7265">
                  <c:v>1.45787E-8</c:v>
                </c:pt>
                <c:pt idx="7266">
                  <c:v>1.4585E-8</c:v>
                </c:pt>
                <c:pt idx="7267">
                  <c:v>1.4591200000000001E-8</c:v>
                </c:pt>
                <c:pt idx="7268">
                  <c:v>1.4597500000000001E-8</c:v>
                </c:pt>
                <c:pt idx="7269">
                  <c:v>1.46037E-8</c:v>
                </c:pt>
                <c:pt idx="7270">
                  <c:v>1.461E-8</c:v>
                </c:pt>
                <c:pt idx="7271">
                  <c:v>1.4616199999999999E-8</c:v>
                </c:pt>
                <c:pt idx="7272">
                  <c:v>1.4622500000000001E-8</c:v>
                </c:pt>
                <c:pt idx="7273">
                  <c:v>1.46287E-8</c:v>
                </c:pt>
                <c:pt idx="7274">
                  <c:v>1.4635E-8</c:v>
                </c:pt>
                <c:pt idx="7275">
                  <c:v>1.4641199999999999E-8</c:v>
                </c:pt>
                <c:pt idx="7276">
                  <c:v>1.4647499999999999E-8</c:v>
                </c:pt>
                <c:pt idx="7277">
                  <c:v>1.46537E-8</c:v>
                </c:pt>
                <c:pt idx="7278">
                  <c:v>1.466E-8</c:v>
                </c:pt>
                <c:pt idx="7279">
                  <c:v>1.46662E-8</c:v>
                </c:pt>
                <c:pt idx="7280">
                  <c:v>1.46725E-8</c:v>
                </c:pt>
                <c:pt idx="7281">
                  <c:v>1.4678700000000001E-8</c:v>
                </c:pt>
                <c:pt idx="7282">
                  <c:v>1.4685E-8</c:v>
                </c:pt>
                <c:pt idx="7283">
                  <c:v>1.46912E-8</c:v>
                </c:pt>
                <c:pt idx="7284">
                  <c:v>1.46975E-8</c:v>
                </c:pt>
                <c:pt idx="7285">
                  <c:v>1.4703699999999999E-8</c:v>
                </c:pt>
                <c:pt idx="7286">
                  <c:v>1.4710000000000001E-8</c:v>
                </c:pt>
                <c:pt idx="7287">
                  <c:v>1.47162E-8</c:v>
                </c:pt>
                <c:pt idx="7288">
                  <c:v>1.47225E-8</c:v>
                </c:pt>
                <c:pt idx="7289">
                  <c:v>1.4728699999999999E-8</c:v>
                </c:pt>
                <c:pt idx="7290">
                  <c:v>1.4734999999999999E-8</c:v>
                </c:pt>
                <c:pt idx="7291">
                  <c:v>1.47412E-8</c:v>
                </c:pt>
                <c:pt idx="7292">
                  <c:v>1.47475E-8</c:v>
                </c:pt>
                <c:pt idx="7293">
                  <c:v>1.47537E-8</c:v>
                </c:pt>
                <c:pt idx="7294">
                  <c:v>1.4759999999999999E-8</c:v>
                </c:pt>
                <c:pt idx="7295">
                  <c:v>1.4766200000000001E-8</c:v>
                </c:pt>
                <c:pt idx="7296">
                  <c:v>1.47725E-8</c:v>
                </c:pt>
                <c:pt idx="7297">
                  <c:v>1.47787E-8</c:v>
                </c:pt>
                <c:pt idx="7298">
                  <c:v>1.4785E-8</c:v>
                </c:pt>
                <c:pt idx="7299">
                  <c:v>1.4791200000000001E-8</c:v>
                </c:pt>
                <c:pt idx="7300">
                  <c:v>1.4797500000000001E-8</c:v>
                </c:pt>
                <c:pt idx="7301">
                  <c:v>1.48037E-8</c:v>
                </c:pt>
                <c:pt idx="7302">
                  <c:v>1.481E-8</c:v>
                </c:pt>
                <c:pt idx="7303">
                  <c:v>1.4816199999999999E-8</c:v>
                </c:pt>
                <c:pt idx="7304">
                  <c:v>1.4822499999999999E-8</c:v>
                </c:pt>
                <c:pt idx="7305">
                  <c:v>1.48287E-8</c:v>
                </c:pt>
                <c:pt idx="7306">
                  <c:v>1.4835E-8</c:v>
                </c:pt>
                <c:pt idx="7307">
                  <c:v>1.48412E-8</c:v>
                </c:pt>
                <c:pt idx="7308">
                  <c:v>1.4847499999999999E-8</c:v>
                </c:pt>
                <c:pt idx="7309">
                  <c:v>1.4853700000000001E-8</c:v>
                </c:pt>
                <c:pt idx="7310">
                  <c:v>1.486E-8</c:v>
                </c:pt>
                <c:pt idx="7311">
                  <c:v>1.48662E-8</c:v>
                </c:pt>
                <c:pt idx="7312">
                  <c:v>1.48725E-8</c:v>
                </c:pt>
                <c:pt idx="7313">
                  <c:v>1.4878700000000001E-8</c:v>
                </c:pt>
                <c:pt idx="7314">
                  <c:v>1.4885000000000001E-8</c:v>
                </c:pt>
                <c:pt idx="7315">
                  <c:v>1.48912E-8</c:v>
                </c:pt>
                <c:pt idx="7316">
                  <c:v>1.48975E-8</c:v>
                </c:pt>
                <c:pt idx="7317">
                  <c:v>1.4903699999999999E-8</c:v>
                </c:pt>
                <c:pt idx="7318">
                  <c:v>1.4909999999999999E-8</c:v>
                </c:pt>
                <c:pt idx="7319">
                  <c:v>1.49162E-8</c:v>
                </c:pt>
                <c:pt idx="7320">
                  <c:v>1.49225E-8</c:v>
                </c:pt>
                <c:pt idx="7321">
                  <c:v>1.4928700000000001E-8</c:v>
                </c:pt>
                <c:pt idx="7322">
                  <c:v>1.4935000000000001E-8</c:v>
                </c:pt>
                <c:pt idx="7323">
                  <c:v>1.4941199999999999E-8</c:v>
                </c:pt>
                <c:pt idx="7324">
                  <c:v>1.4947499999999999E-8</c:v>
                </c:pt>
                <c:pt idx="7325">
                  <c:v>1.49537E-8</c:v>
                </c:pt>
                <c:pt idx="7326">
                  <c:v>1.496E-8</c:v>
                </c:pt>
                <c:pt idx="7327">
                  <c:v>1.4966200000000001E-8</c:v>
                </c:pt>
                <c:pt idx="7328">
                  <c:v>1.4972500000000001E-8</c:v>
                </c:pt>
                <c:pt idx="7329">
                  <c:v>1.4978700000000002E-8</c:v>
                </c:pt>
                <c:pt idx="7330">
                  <c:v>1.4985000000000002E-8</c:v>
                </c:pt>
                <c:pt idx="7331">
                  <c:v>1.4991199999999999E-8</c:v>
                </c:pt>
                <c:pt idx="7332">
                  <c:v>1.4997499999999999E-8</c:v>
                </c:pt>
                <c:pt idx="7333">
                  <c:v>1.50037E-8</c:v>
                </c:pt>
                <c:pt idx="7334">
                  <c:v>1.501E-8</c:v>
                </c:pt>
                <c:pt idx="7335">
                  <c:v>1.5016200000000001E-8</c:v>
                </c:pt>
                <c:pt idx="7336">
                  <c:v>1.5022500000000001E-8</c:v>
                </c:pt>
                <c:pt idx="7337">
                  <c:v>1.5028699999999999E-8</c:v>
                </c:pt>
                <c:pt idx="7338">
                  <c:v>1.5034999999999999E-8</c:v>
                </c:pt>
                <c:pt idx="7339">
                  <c:v>1.50412E-8</c:v>
                </c:pt>
                <c:pt idx="7340">
                  <c:v>1.50475E-8</c:v>
                </c:pt>
                <c:pt idx="7341">
                  <c:v>1.5053700000000001E-8</c:v>
                </c:pt>
                <c:pt idx="7342">
                  <c:v>1.5060000000000001E-8</c:v>
                </c:pt>
                <c:pt idx="7343">
                  <c:v>1.5066200000000002E-8</c:v>
                </c:pt>
                <c:pt idx="7344">
                  <c:v>1.5072500000000001E-8</c:v>
                </c:pt>
                <c:pt idx="7345">
                  <c:v>1.5078699999999999E-8</c:v>
                </c:pt>
                <c:pt idx="7346">
                  <c:v>1.5084999999999999E-8</c:v>
                </c:pt>
                <c:pt idx="7347">
                  <c:v>1.50912E-8</c:v>
                </c:pt>
                <c:pt idx="7348">
                  <c:v>1.50975E-8</c:v>
                </c:pt>
                <c:pt idx="7349">
                  <c:v>1.5103700000000001E-8</c:v>
                </c:pt>
                <c:pt idx="7350">
                  <c:v>1.5110000000000001E-8</c:v>
                </c:pt>
                <c:pt idx="7351">
                  <c:v>1.5116199999999999E-8</c:v>
                </c:pt>
                <c:pt idx="7352">
                  <c:v>1.5122499999999999E-8</c:v>
                </c:pt>
                <c:pt idx="7353">
                  <c:v>1.51287E-8</c:v>
                </c:pt>
                <c:pt idx="7354">
                  <c:v>1.5135E-8</c:v>
                </c:pt>
                <c:pt idx="7355">
                  <c:v>1.5141200000000001E-8</c:v>
                </c:pt>
                <c:pt idx="7356">
                  <c:v>1.51475E-8</c:v>
                </c:pt>
                <c:pt idx="7357">
                  <c:v>1.5153700000000002E-8</c:v>
                </c:pt>
                <c:pt idx="7358">
                  <c:v>1.5160000000000001E-8</c:v>
                </c:pt>
                <c:pt idx="7359">
                  <c:v>1.5166199999999999E-8</c:v>
                </c:pt>
                <c:pt idx="7360">
                  <c:v>1.5172499999999999E-8</c:v>
                </c:pt>
                <c:pt idx="7361">
                  <c:v>1.51787E-8</c:v>
                </c:pt>
                <c:pt idx="7362">
                  <c:v>1.5185E-8</c:v>
                </c:pt>
                <c:pt idx="7363">
                  <c:v>1.5191200000000001E-8</c:v>
                </c:pt>
                <c:pt idx="7364">
                  <c:v>1.5197500000000001E-8</c:v>
                </c:pt>
                <c:pt idx="7365">
                  <c:v>1.5203699999999999E-8</c:v>
                </c:pt>
                <c:pt idx="7366">
                  <c:v>1.5209999999999999E-8</c:v>
                </c:pt>
                <c:pt idx="7367">
                  <c:v>1.52162E-8</c:v>
                </c:pt>
                <c:pt idx="7368">
                  <c:v>1.5222499999999999E-8</c:v>
                </c:pt>
                <c:pt idx="7369">
                  <c:v>1.5228700000000001E-8</c:v>
                </c:pt>
                <c:pt idx="7370">
                  <c:v>1.5235E-8</c:v>
                </c:pt>
                <c:pt idx="7371">
                  <c:v>1.5241200000000002E-8</c:v>
                </c:pt>
                <c:pt idx="7372">
                  <c:v>1.5247500000000001E-8</c:v>
                </c:pt>
                <c:pt idx="7373">
                  <c:v>1.5253699999999999E-8</c:v>
                </c:pt>
                <c:pt idx="7374">
                  <c:v>1.5259999999999999E-8</c:v>
                </c:pt>
                <c:pt idx="7375">
                  <c:v>1.52662E-8</c:v>
                </c:pt>
                <c:pt idx="7376">
                  <c:v>1.52725E-8</c:v>
                </c:pt>
                <c:pt idx="7377">
                  <c:v>1.5278700000000001E-8</c:v>
                </c:pt>
                <c:pt idx="7378">
                  <c:v>1.5285000000000001E-8</c:v>
                </c:pt>
                <c:pt idx="7379">
                  <c:v>1.5291199999999999E-8</c:v>
                </c:pt>
                <c:pt idx="7380">
                  <c:v>1.5297499999999999E-8</c:v>
                </c:pt>
                <c:pt idx="7381">
                  <c:v>1.53037E-8</c:v>
                </c:pt>
                <c:pt idx="7382">
                  <c:v>1.5309999999999999E-8</c:v>
                </c:pt>
                <c:pt idx="7383">
                  <c:v>1.5316200000000001E-8</c:v>
                </c:pt>
                <c:pt idx="7384">
                  <c:v>1.53225E-8</c:v>
                </c:pt>
                <c:pt idx="7385">
                  <c:v>1.5328700000000001E-8</c:v>
                </c:pt>
                <c:pt idx="7386">
                  <c:v>1.5335000000000001E-8</c:v>
                </c:pt>
                <c:pt idx="7387">
                  <c:v>1.5341199999999999E-8</c:v>
                </c:pt>
                <c:pt idx="7388">
                  <c:v>1.5347499999999999E-8</c:v>
                </c:pt>
                <c:pt idx="7389">
                  <c:v>1.53537E-8</c:v>
                </c:pt>
                <c:pt idx="7390">
                  <c:v>1.536E-8</c:v>
                </c:pt>
                <c:pt idx="7391">
                  <c:v>1.5366200000000001E-8</c:v>
                </c:pt>
                <c:pt idx="7392">
                  <c:v>1.5372500000000001E-8</c:v>
                </c:pt>
                <c:pt idx="7393">
                  <c:v>1.5378699999999999E-8</c:v>
                </c:pt>
                <c:pt idx="7394">
                  <c:v>1.5384999999999998E-8</c:v>
                </c:pt>
                <c:pt idx="7395">
                  <c:v>1.53912E-8</c:v>
                </c:pt>
                <c:pt idx="7396">
                  <c:v>1.5397499999999999E-8</c:v>
                </c:pt>
                <c:pt idx="7397">
                  <c:v>1.54037E-8</c:v>
                </c:pt>
                <c:pt idx="7398">
                  <c:v>1.541E-8</c:v>
                </c:pt>
                <c:pt idx="7399">
                  <c:v>1.5416200000000001E-8</c:v>
                </c:pt>
                <c:pt idx="7400">
                  <c:v>1.5422500000000001E-8</c:v>
                </c:pt>
                <c:pt idx="7401">
                  <c:v>1.5428699999999999E-8</c:v>
                </c:pt>
                <c:pt idx="7402">
                  <c:v>1.5434999999999999E-8</c:v>
                </c:pt>
                <c:pt idx="7403">
                  <c:v>1.54412E-8</c:v>
                </c:pt>
                <c:pt idx="7404">
                  <c:v>1.54475E-8</c:v>
                </c:pt>
                <c:pt idx="7405">
                  <c:v>1.5453700000000001E-8</c:v>
                </c:pt>
                <c:pt idx="7406">
                  <c:v>1.5460000000000001E-8</c:v>
                </c:pt>
                <c:pt idx="7407">
                  <c:v>1.5466199999999999E-8</c:v>
                </c:pt>
                <c:pt idx="7408">
                  <c:v>1.5472499999999998E-8</c:v>
                </c:pt>
                <c:pt idx="7409">
                  <c:v>1.5478699999999999E-8</c:v>
                </c:pt>
                <c:pt idx="7410">
                  <c:v>1.5484999999999999E-8</c:v>
                </c:pt>
                <c:pt idx="7411">
                  <c:v>1.54912E-8</c:v>
                </c:pt>
                <c:pt idx="7412">
                  <c:v>1.54975E-8</c:v>
                </c:pt>
                <c:pt idx="7413">
                  <c:v>1.5503700000000001E-8</c:v>
                </c:pt>
                <c:pt idx="7414">
                  <c:v>1.5510000000000001E-8</c:v>
                </c:pt>
                <c:pt idx="7415">
                  <c:v>1.5516199999999999E-8</c:v>
                </c:pt>
                <c:pt idx="7416">
                  <c:v>1.5522499999999999E-8</c:v>
                </c:pt>
                <c:pt idx="7417">
                  <c:v>1.55287E-8</c:v>
                </c:pt>
                <c:pt idx="7418">
                  <c:v>1.5535E-8</c:v>
                </c:pt>
                <c:pt idx="7419">
                  <c:v>1.5541200000000001E-8</c:v>
                </c:pt>
                <c:pt idx="7420">
                  <c:v>1.5547500000000001E-8</c:v>
                </c:pt>
                <c:pt idx="7421">
                  <c:v>1.5553699999999999E-8</c:v>
                </c:pt>
                <c:pt idx="7422">
                  <c:v>1.5559999999999998E-8</c:v>
                </c:pt>
                <c:pt idx="7423">
                  <c:v>1.5566199999999999E-8</c:v>
                </c:pt>
                <c:pt idx="7424">
                  <c:v>1.5572499999999999E-8</c:v>
                </c:pt>
                <c:pt idx="7425">
                  <c:v>1.55787E-8</c:v>
                </c:pt>
                <c:pt idx="7426">
                  <c:v>1.5585E-8</c:v>
                </c:pt>
                <c:pt idx="7427">
                  <c:v>1.5591200000000001E-8</c:v>
                </c:pt>
                <c:pt idx="7428">
                  <c:v>1.5597500000000001E-8</c:v>
                </c:pt>
                <c:pt idx="7429">
                  <c:v>1.5603699999999999E-8</c:v>
                </c:pt>
                <c:pt idx="7430">
                  <c:v>1.5609999999999999E-8</c:v>
                </c:pt>
                <c:pt idx="7431">
                  <c:v>1.56162E-8</c:v>
                </c:pt>
                <c:pt idx="7432">
                  <c:v>1.56225E-8</c:v>
                </c:pt>
                <c:pt idx="7433">
                  <c:v>1.5628700000000001E-8</c:v>
                </c:pt>
                <c:pt idx="7434">
                  <c:v>1.5635000000000001E-8</c:v>
                </c:pt>
                <c:pt idx="7435">
                  <c:v>1.5641199999999998E-8</c:v>
                </c:pt>
                <c:pt idx="7436">
                  <c:v>1.5647500000000002E-8</c:v>
                </c:pt>
                <c:pt idx="7437">
                  <c:v>1.5653699999999999E-8</c:v>
                </c:pt>
                <c:pt idx="7438">
                  <c:v>1.5659999999999999E-8</c:v>
                </c:pt>
                <c:pt idx="7439">
                  <c:v>1.56662E-8</c:v>
                </c:pt>
                <c:pt idx="7440">
                  <c:v>1.56725E-8</c:v>
                </c:pt>
                <c:pt idx="7441">
                  <c:v>1.5678700000000001E-8</c:v>
                </c:pt>
                <c:pt idx="7442">
                  <c:v>1.5685000000000001E-8</c:v>
                </c:pt>
                <c:pt idx="7443">
                  <c:v>1.5691199999999999E-8</c:v>
                </c:pt>
                <c:pt idx="7444">
                  <c:v>1.5697499999999999E-8</c:v>
                </c:pt>
                <c:pt idx="7445">
                  <c:v>1.57037E-8</c:v>
                </c:pt>
                <c:pt idx="7446">
                  <c:v>1.571E-8</c:v>
                </c:pt>
                <c:pt idx="7447">
                  <c:v>1.5716200000000001E-8</c:v>
                </c:pt>
                <c:pt idx="7448">
                  <c:v>1.5722500000000001E-8</c:v>
                </c:pt>
                <c:pt idx="7449">
                  <c:v>1.5728699999999998E-8</c:v>
                </c:pt>
                <c:pt idx="7450">
                  <c:v>1.5735000000000002E-8</c:v>
                </c:pt>
                <c:pt idx="7451">
                  <c:v>1.5741199999999999E-8</c:v>
                </c:pt>
                <c:pt idx="7452">
                  <c:v>1.5747499999999999E-8</c:v>
                </c:pt>
                <c:pt idx="7453">
                  <c:v>1.57537E-8</c:v>
                </c:pt>
                <c:pt idx="7454">
                  <c:v>1.576E-8</c:v>
                </c:pt>
                <c:pt idx="7455">
                  <c:v>1.5766200000000001E-8</c:v>
                </c:pt>
                <c:pt idx="7456">
                  <c:v>1.5772500000000001E-8</c:v>
                </c:pt>
                <c:pt idx="7457">
                  <c:v>1.5778699999999999E-8</c:v>
                </c:pt>
                <c:pt idx="7458">
                  <c:v>1.5784999999999999E-8</c:v>
                </c:pt>
                <c:pt idx="7459">
                  <c:v>1.57912E-8</c:v>
                </c:pt>
                <c:pt idx="7460">
                  <c:v>1.57975E-8</c:v>
                </c:pt>
                <c:pt idx="7461">
                  <c:v>1.5803700000000001E-8</c:v>
                </c:pt>
                <c:pt idx="7462">
                  <c:v>1.5810000000000001E-8</c:v>
                </c:pt>
                <c:pt idx="7463">
                  <c:v>1.5816199999999998E-8</c:v>
                </c:pt>
                <c:pt idx="7464">
                  <c:v>1.5822500000000002E-8</c:v>
                </c:pt>
                <c:pt idx="7465">
                  <c:v>1.5828699999999999E-8</c:v>
                </c:pt>
                <c:pt idx="7466">
                  <c:v>1.5834999999999999E-8</c:v>
                </c:pt>
                <c:pt idx="7467">
                  <c:v>1.58412E-8</c:v>
                </c:pt>
                <c:pt idx="7468">
                  <c:v>1.58475E-8</c:v>
                </c:pt>
                <c:pt idx="7469">
                  <c:v>1.5853700000000001E-8</c:v>
                </c:pt>
                <c:pt idx="7470">
                  <c:v>1.5860000000000001E-8</c:v>
                </c:pt>
                <c:pt idx="7471">
                  <c:v>1.5866199999999999E-8</c:v>
                </c:pt>
                <c:pt idx="7472">
                  <c:v>1.5872499999999999E-8</c:v>
                </c:pt>
                <c:pt idx="7473">
                  <c:v>1.58787E-8</c:v>
                </c:pt>
                <c:pt idx="7474">
                  <c:v>1.5885E-8</c:v>
                </c:pt>
                <c:pt idx="7475">
                  <c:v>1.5891200000000001E-8</c:v>
                </c:pt>
                <c:pt idx="7476">
                  <c:v>1.5897500000000001E-8</c:v>
                </c:pt>
                <c:pt idx="7477">
                  <c:v>1.5903700000000002E-8</c:v>
                </c:pt>
                <c:pt idx="7478">
                  <c:v>1.5910000000000002E-8</c:v>
                </c:pt>
                <c:pt idx="7479">
                  <c:v>1.5916199999999999E-8</c:v>
                </c:pt>
                <c:pt idx="7480">
                  <c:v>1.5922499999999999E-8</c:v>
                </c:pt>
                <c:pt idx="7481">
                  <c:v>1.59287E-8</c:v>
                </c:pt>
                <c:pt idx="7482">
                  <c:v>1.5935E-8</c:v>
                </c:pt>
                <c:pt idx="7483">
                  <c:v>1.5941200000000001E-8</c:v>
                </c:pt>
                <c:pt idx="7484">
                  <c:v>1.5947500000000001E-8</c:v>
                </c:pt>
                <c:pt idx="7485">
                  <c:v>1.5953699999999999E-8</c:v>
                </c:pt>
                <c:pt idx="7486">
                  <c:v>1.5959999999999999E-8</c:v>
                </c:pt>
                <c:pt idx="7487">
                  <c:v>1.59662E-8</c:v>
                </c:pt>
                <c:pt idx="7488">
                  <c:v>1.59725E-8</c:v>
                </c:pt>
                <c:pt idx="7489">
                  <c:v>1.5978700000000001E-8</c:v>
                </c:pt>
                <c:pt idx="7490">
                  <c:v>1.5985000000000001E-8</c:v>
                </c:pt>
                <c:pt idx="7491">
                  <c:v>1.5991200000000002E-8</c:v>
                </c:pt>
                <c:pt idx="7492">
                  <c:v>1.5997500000000001E-8</c:v>
                </c:pt>
                <c:pt idx="7493">
                  <c:v>1.6003699999999999E-8</c:v>
                </c:pt>
                <c:pt idx="7494">
                  <c:v>1.6009999999999999E-8</c:v>
                </c:pt>
                <c:pt idx="7495">
                  <c:v>1.60162E-8</c:v>
                </c:pt>
                <c:pt idx="7496">
                  <c:v>1.60225E-8</c:v>
                </c:pt>
                <c:pt idx="7497">
                  <c:v>1.6028700000000001E-8</c:v>
                </c:pt>
                <c:pt idx="7498">
                  <c:v>1.6035000000000001E-8</c:v>
                </c:pt>
                <c:pt idx="7499">
                  <c:v>1.6041199999999999E-8</c:v>
                </c:pt>
                <c:pt idx="7500">
                  <c:v>1.6047499999999999E-8</c:v>
                </c:pt>
                <c:pt idx="7501">
                  <c:v>1.60537E-8</c:v>
                </c:pt>
                <c:pt idx="7502">
                  <c:v>1.606E-8</c:v>
                </c:pt>
                <c:pt idx="7503">
                  <c:v>1.6066200000000001E-8</c:v>
                </c:pt>
                <c:pt idx="7504">
                  <c:v>1.60725E-8</c:v>
                </c:pt>
                <c:pt idx="7505">
                  <c:v>1.6078700000000002E-8</c:v>
                </c:pt>
                <c:pt idx="7506">
                  <c:v>1.6085000000000001E-8</c:v>
                </c:pt>
                <c:pt idx="7507">
                  <c:v>1.6091199999999999E-8</c:v>
                </c:pt>
                <c:pt idx="7508">
                  <c:v>1.6097499999999999E-8</c:v>
                </c:pt>
                <c:pt idx="7509">
                  <c:v>1.61037E-8</c:v>
                </c:pt>
                <c:pt idx="7510">
                  <c:v>1.611E-8</c:v>
                </c:pt>
                <c:pt idx="7511">
                  <c:v>1.6116200000000001E-8</c:v>
                </c:pt>
                <c:pt idx="7512">
                  <c:v>1.6122500000000001E-8</c:v>
                </c:pt>
                <c:pt idx="7513">
                  <c:v>1.6128699999999999E-8</c:v>
                </c:pt>
                <c:pt idx="7514">
                  <c:v>1.6134999999999999E-8</c:v>
                </c:pt>
                <c:pt idx="7515">
                  <c:v>1.61412E-8</c:v>
                </c:pt>
                <c:pt idx="7516">
                  <c:v>1.61475E-8</c:v>
                </c:pt>
                <c:pt idx="7517">
                  <c:v>1.6153700000000001E-8</c:v>
                </c:pt>
                <c:pt idx="7518">
                  <c:v>1.616E-8</c:v>
                </c:pt>
                <c:pt idx="7519">
                  <c:v>1.6166200000000002E-8</c:v>
                </c:pt>
                <c:pt idx="7520">
                  <c:v>1.6172500000000001E-8</c:v>
                </c:pt>
                <c:pt idx="7521">
                  <c:v>1.6178699999999999E-8</c:v>
                </c:pt>
                <c:pt idx="7522">
                  <c:v>1.6184999999999999E-8</c:v>
                </c:pt>
                <c:pt idx="7523">
                  <c:v>1.61912E-8</c:v>
                </c:pt>
                <c:pt idx="7524">
                  <c:v>1.61975E-8</c:v>
                </c:pt>
                <c:pt idx="7525">
                  <c:v>1.6203700000000001E-8</c:v>
                </c:pt>
                <c:pt idx="7526">
                  <c:v>1.6210000000000001E-8</c:v>
                </c:pt>
                <c:pt idx="7527">
                  <c:v>1.6216199999999999E-8</c:v>
                </c:pt>
                <c:pt idx="7528">
                  <c:v>1.6222499999999999E-8</c:v>
                </c:pt>
                <c:pt idx="7529">
                  <c:v>1.62287E-8</c:v>
                </c:pt>
                <c:pt idx="7530">
                  <c:v>1.6234999999999999E-8</c:v>
                </c:pt>
                <c:pt idx="7531">
                  <c:v>1.6241200000000001E-8</c:v>
                </c:pt>
                <c:pt idx="7532">
                  <c:v>1.62475E-8</c:v>
                </c:pt>
                <c:pt idx="7533">
                  <c:v>1.6253700000000001E-8</c:v>
                </c:pt>
                <c:pt idx="7534">
                  <c:v>1.6260000000000001E-8</c:v>
                </c:pt>
                <c:pt idx="7535">
                  <c:v>1.6266199999999999E-8</c:v>
                </c:pt>
                <c:pt idx="7536">
                  <c:v>1.6272499999999999E-8</c:v>
                </c:pt>
                <c:pt idx="7537">
                  <c:v>1.62787E-8</c:v>
                </c:pt>
                <c:pt idx="7538">
                  <c:v>1.6285E-8</c:v>
                </c:pt>
                <c:pt idx="7539">
                  <c:v>1.6291200000000001E-8</c:v>
                </c:pt>
                <c:pt idx="7540">
                  <c:v>1.6297500000000001E-8</c:v>
                </c:pt>
                <c:pt idx="7541">
                  <c:v>1.6303699999999999E-8</c:v>
                </c:pt>
                <c:pt idx="7542">
                  <c:v>1.6309999999999998E-8</c:v>
                </c:pt>
                <c:pt idx="7543">
                  <c:v>1.63162E-8</c:v>
                </c:pt>
                <c:pt idx="7544">
                  <c:v>1.6322499999999999E-8</c:v>
                </c:pt>
                <c:pt idx="7545">
                  <c:v>1.63287E-8</c:v>
                </c:pt>
                <c:pt idx="7546">
                  <c:v>1.6335E-8</c:v>
                </c:pt>
                <c:pt idx="7547">
                  <c:v>1.6341200000000001E-8</c:v>
                </c:pt>
                <c:pt idx="7548">
                  <c:v>1.6347500000000001E-8</c:v>
                </c:pt>
                <c:pt idx="7549">
                  <c:v>1.6353699999999999E-8</c:v>
                </c:pt>
                <c:pt idx="7550">
                  <c:v>1.6359999999999999E-8</c:v>
                </c:pt>
                <c:pt idx="7551">
                  <c:v>1.63662E-8</c:v>
                </c:pt>
                <c:pt idx="7552">
                  <c:v>1.63725E-8</c:v>
                </c:pt>
                <c:pt idx="7553">
                  <c:v>1.6378700000000001E-8</c:v>
                </c:pt>
                <c:pt idx="7554">
                  <c:v>1.6385000000000001E-8</c:v>
                </c:pt>
                <c:pt idx="7555">
                  <c:v>1.6391199999999999E-8</c:v>
                </c:pt>
                <c:pt idx="7556">
                  <c:v>1.6397499999999998E-8</c:v>
                </c:pt>
                <c:pt idx="7557">
                  <c:v>1.64037E-8</c:v>
                </c:pt>
                <c:pt idx="7558">
                  <c:v>1.6409999999999999E-8</c:v>
                </c:pt>
                <c:pt idx="7559">
                  <c:v>1.64162E-8</c:v>
                </c:pt>
                <c:pt idx="7560">
                  <c:v>1.64225E-8</c:v>
                </c:pt>
                <c:pt idx="7561">
                  <c:v>1.6428700000000001E-8</c:v>
                </c:pt>
                <c:pt idx="7562">
                  <c:v>1.6435000000000001E-8</c:v>
                </c:pt>
                <c:pt idx="7563">
                  <c:v>1.6441199999999999E-8</c:v>
                </c:pt>
                <c:pt idx="7564">
                  <c:v>1.6447499999999999E-8</c:v>
                </c:pt>
                <c:pt idx="7565">
                  <c:v>1.64537E-8</c:v>
                </c:pt>
                <c:pt idx="7566">
                  <c:v>1.646E-8</c:v>
                </c:pt>
                <c:pt idx="7567">
                  <c:v>1.6466200000000001E-8</c:v>
                </c:pt>
                <c:pt idx="7568">
                  <c:v>1.6472500000000001E-8</c:v>
                </c:pt>
                <c:pt idx="7569">
                  <c:v>1.6478699999999999E-8</c:v>
                </c:pt>
                <c:pt idx="7570">
                  <c:v>1.6484999999999998E-8</c:v>
                </c:pt>
                <c:pt idx="7571">
                  <c:v>1.6491199999999999E-8</c:v>
                </c:pt>
                <c:pt idx="7572">
                  <c:v>1.6497499999999999E-8</c:v>
                </c:pt>
                <c:pt idx="7573">
                  <c:v>1.65037E-8</c:v>
                </c:pt>
                <c:pt idx="7574">
                  <c:v>1.651E-8</c:v>
                </c:pt>
                <c:pt idx="7575">
                  <c:v>1.6516200000000001E-8</c:v>
                </c:pt>
                <c:pt idx="7576">
                  <c:v>1.6522500000000001E-8</c:v>
                </c:pt>
                <c:pt idx="7577">
                  <c:v>1.6528699999999999E-8</c:v>
                </c:pt>
                <c:pt idx="7578">
                  <c:v>1.6534999999999999E-8</c:v>
                </c:pt>
                <c:pt idx="7579">
                  <c:v>1.65412E-8</c:v>
                </c:pt>
                <c:pt idx="7580">
                  <c:v>1.65475E-8</c:v>
                </c:pt>
                <c:pt idx="7581">
                  <c:v>1.6553700000000001E-8</c:v>
                </c:pt>
                <c:pt idx="7582">
                  <c:v>1.6560000000000001E-8</c:v>
                </c:pt>
                <c:pt idx="7583">
                  <c:v>1.6566199999999998E-8</c:v>
                </c:pt>
                <c:pt idx="7584">
                  <c:v>1.6572499999999998E-8</c:v>
                </c:pt>
                <c:pt idx="7585">
                  <c:v>1.6578699999999999E-8</c:v>
                </c:pt>
                <c:pt idx="7586">
                  <c:v>1.6584999999999999E-8</c:v>
                </c:pt>
                <c:pt idx="7587">
                  <c:v>1.65912E-8</c:v>
                </c:pt>
                <c:pt idx="7588">
                  <c:v>1.65975E-8</c:v>
                </c:pt>
                <c:pt idx="7589">
                  <c:v>1.6603700000000001E-8</c:v>
                </c:pt>
                <c:pt idx="7590">
                  <c:v>1.6610000000000001E-8</c:v>
                </c:pt>
                <c:pt idx="7591">
                  <c:v>1.6616199999999999E-8</c:v>
                </c:pt>
                <c:pt idx="7592">
                  <c:v>1.6622499999999999E-8</c:v>
                </c:pt>
                <c:pt idx="7593">
                  <c:v>1.66287E-8</c:v>
                </c:pt>
                <c:pt idx="7594">
                  <c:v>1.6635E-8</c:v>
                </c:pt>
                <c:pt idx="7595">
                  <c:v>1.6641200000000001E-8</c:v>
                </c:pt>
                <c:pt idx="7596">
                  <c:v>1.6647500000000001E-8</c:v>
                </c:pt>
                <c:pt idx="7597">
                  <c:v>1.6653699999999998E-8</c:v>
                </c:pt>
                <c:pt idx="7598">
                  <c:v>1.6660000000000002E-8</c:v>
                </c:pt>
                <c:pt idx="7599">
                  <c:v>1.6666199999999999E-8</c:v>
                </c:pt>
                <c:pt idx="7600">
                  <c:v>1.6672499999999999E-8</c:v>
                </c:pt>
                <c:pt idx="7601">
                  <c:v>1.66787E-8</c:v>
                </c:pt>
                <c:pt idx="7602">
                  <c:v>1.6685E-8</c:v>
                </c:pt>
                <c:pt idx="7603">
                  <c:v>1.6691200000000001E-8</c:v>
                </c:pt>
                <c:pt idx="7604">
                  <c:v>1.6697500000000001E-8</c:v>
                </c:pt>
                <c:pt idx="7605">
                  <c:v>1.6703699999999999E-8</c:v>
                </c:pt>
                <c:pt idx="7606">
                  <c:v>1.6709999999999999E-8</c:v>
                </c:pt>
                <c:pt idx="7607">
                  <c:v>1.67162E-8</c:v>
                </c:pt>
                <c:pt idx="7608">
                  <c:v>1.67225E-8</c:v>
                </c:pt>
                <c:pt idx="7609">
                  <c:v>1.6728700000000001E-8</c:v>
                </c:pt>
                <c:pt idx="7610">
                  <c:v>1.6735000000000001E-8</c:v>
                </c:pt>
                <c:pt idx="7611">
                  <c:v>1.6741199999999998E-8</c:v>
                </c:pt>
                <c:pt idx="7612">
                  <c:v>1.6747500000000002E-8</c:v>
                </c:pt>
                <c:pt idx="7613">
                  <c:v>1.6753699999999999E-8</c:v>
                </c:pt>
                <c:pt idx="7614">
                  <c:v>1.6759999999999999E-8</c:v>
                </c:pt>
                <c:pt idx="7615">
                  <c:v>1.67662E-8</c:v>
                </c:pt>
                <c:pt idx="7616">
                  <c:v>1.67725E-8</c:v>
                </c:pt>
                <c:pt idx="7617">
                  <c:v>1.6778700000000001E-8</c:v>
                </c:pt>
                <c:pt idx="7618">
                  <c:v>1.6785000000000001E-8</c:v>
                </c:pt>
                <c:pt idx="7619">
                  <c:v>1.6791199999999999E-8</c:v>
                </c:pt>
                <c:pt idx="7620">
                  <c:v>1.6797499999999999E-8</c:v>
                </c:pt>
                <c:pt idx="7621">
                  <c:v>1.68037E-8</c:v>
                </c:pt>
                <c:pt idx="7622">
                  <c:v>1.681E-8</c:v>
                </c:pt>
                <c:pt idx="7623">
                  <c:v>1.6816200000000001E-8</c:v>
                </c:pt>
                <c:pt idx="7624">
                  <c:v>1.6822500000000001E-8</c:v>
                </c:pt>
                <c:pt idx="7625">
                  <c:v>1.6828699999999998E-8</c:v>
                </c:pt>
                <c:pt idx="7626">
                  <c:v>1.6835000000000002E-8</c:v>
                </c:pt>
                <c:pt idx="7627">
                  <c:v>1.6841199999999999E-8</c:v>
                </c:pt>
                <c:pt idx="7628">
                  <c:v>1.6847499999999999E-8</c:v>
                </c:pt>
                <c:pt idx="7629">
                  <c:v>1.68537E-8</c:v>
                </c:pt>
                <c:pt idx="7630">
                  <c:v>1.686E-8</c:v>
                </c:pt>
                <c:pt idx="7631">
                  <c:v>1.6866200000000001E-8</c:v>
                </c:pt>
                <c:pt idx="7632">
                  <c:v>1.6872500000000001E-8</c:v>
                </c:pt>
                <c:pt idx="7633">
                  <c:v>1.6878699999999999E-8</c:v>
                </c:pt>
                <c:pt idx="7634">
                  <c:v>1.6884999999999999E-8</c:v>
                </c:pt>
                <c:pt idx="7635">
                  <c:v>1.68912E-8</c:v>
                </c:pt>
                <c:pt idx="7636">
                  <c:v>1.68975E-8</c:v>
                </c:pt>
                <c:pt idx="7637">
                  <c:v>1.6903700000000001E-8</c:v>
                </c:pt>
                <c:pt idx="7638">
                  <c:v>1.6910000000000001E-8</c:v>
                </c:pt>
                <c:pt idx="7639">
                  <c:v>1.6916200000000002E-8</c:v>
                </c:pt>
                <c:pt idx="7640">
                  <c:v>1.6922500000000001E-8</c:v>
                </c:pt>
                <c:pt idx="7641">
                  <c:v>1.6928699999999999E-8</c:v>
                </c:pt>
                <c:pt idx="7642">
                  <c:v>1.6934999999999999E-8</c:v>
                </c:pt>
                <c:pt idx="7643">
                  <c:v>1.69412E-8</c:v>
                </c:pt>
                <c:pt idx="7644">
                  <c:v>1.69475E-8</c:v>
                </c:pt>
                <c:pt idx="7645">
                  <c:v>1.6953700000000001E-8</c:v>
                </c:pt>
                <c:pt idx="7646">
                  <c:v>1.6960000000000001E-8</c:v>
                </c:pt>
                <c:pt idx="7647">
                  <c:v>1.6966199999999999E-8</c:v>
                </c:pt>
                <c:pt idx="7648">
                  <c:v>1.6972499999999999E-8</c:v>
                </c:pt>
                <c:pt idx="7649">
                  <c:v>1.69787E-8</c:v>
                </c:pt>
                <c:pt idx="7650">
                  <c:v>1.6985E-8</c:v>
                </c:pt>
                <c:pt idx="7651">
                  <c:v>1.6991200000000001E-8</c:v>
                </c:pt>
                <c:pt idx="7652">
                  <c:v>1.69975E-8</c:v>
                </c:pt>
                <c:pt idx="7653">
                  <c:v>1.7003700000000002E-8</c:v>
                </c:pt>
                <c:pt idx="7654">
                  <c:v>1.7010000000000001E-8</c:v>
                </c:pt>
                <c:pt idx="7655">
                  <c:v>1.7016199999999999E-8</c:v>
                </c:pt>
                <c:pt idx="7656">
                  <c:v>1.7022499999999999E-8</c:v>
                </c:pt>
                <c:pt idx="7657">
                  <c:v>1.70287E-8</c:v>
                </c:pt>
                <c:pt idx="7658">
                  <c:v>1.7035E-8</c:v>
                </c:pt>
                <c:pt idx="7659">
                  <c:v>1.7041200000000001E-8</c:v>
                </c:pt>
                <c:pt idx="7660">
                  <c:v>1.7047500000000001E-8</c:v>
                </c:pt>
                <c:pt idx="7661">
                  <c:v>1.7053699999999999E-8</c:v>
                </c:pt>
                <c:pt idx="7662">
                  <c:v>1.7059999999999999E-8</c:v>
                </c:pt>
                <c:pt idx="7663">
                  <c:v>1.70662E-8</c:v>
                </c:pt>
                <c:pt idx="7664">
                  <c:v>1.70725E-8</c:v>
                </c:pt>
                <c:pt idx="7665">
                  <c:v>1.7078700000000001E-8</c:v>
                </c:pt>
                <c:pt idx="7666">
                  <c:v>1.7085E-8</c:v>
                </c:pt>
                <c:pt idx="7667">
                  <c:v>1.7091200000000002E-8</c:v>
                </c:pt>
                <c:pt idx="7668">
                  <c:v>1.7097500000000001E-8</c:v>
                </c:pt>
                <c:pt idx="7669">
                  <c:v>1.7103699999999999E-8</c:v>
                </c:pt>
                <c:pt idx="7670">
                  <c:v>1.7109999999999999E-8</c:v>
                </c:pt>
                <c:pt idx="7671">
                  <c:v>1.71162E-8</c:v>
                </c:pt>
                <c:pt idx="7672">
                  <c:v>1.71225E-8</c:v>
                </c:pt>
                <c:pt idx="7673">
                  <c:v>1.7128700000000001E-8</c:v>
                </c:pt>
                <c:pt idx="7674">
                  <c:v>1.7135000000000001E-8</c:v>
                </c:pt>
                <c:pt idx="7675">
                  <c:v>1.7141199999999999E-8</c:v>
                </c:pt>
                <c:pt idx="7676">
                  <c:v>1.7147499999999999E-8</c:v>
                </c:pt>
                <c:pt idx="7677">
                  <c:v>1.71537E-8</c:v>
                </c:pt>
                <c:pt idx="7678">
                  <c:v>1.7159999999999999E-8</c:v>
                </c:pt>
                <c:pt idx="7679">
                  <c:v>1.7166200000000001E-8</c:v>
                </c:pt>
                <c:pt idx="7680">
                  <c:v>1.71725E-8</c:v>
                </c:pt>
                <c:pt idx="7681">
                  <c:v>1.7178700000000001E-8</c:v>
                </c:pt>
                <c:pt idx="7682">
                  <c:v>1.7185000000000001E-8</c:v>
                </c:pt>
                <c:pt idx="7683">
                  <c:v>1.7191199999999999E-8</c:v>
                </c:pt>
                <c:pt idx="7684">
                  <c:v>1.7197499999999999E-8</c:v>
                </c:pt>
                <c:pt idx="7685">
                  <c:v>1.72037E-8</c:v>
                </c:pt>
                <c:pt idx="7686">
                  <c:v>1.721E-8</c:v>
                </c:pt>
                <c:pt idx="7687">
                  <c:v>1.7216200000000001E-8</c:v>
                </c:pt>
                <c:pt idx="7688">
                  <c:v>1.7222500000000001E-8</c:v>
                </c:pt>
                <c:pt idx="7689">
                  <c:v>1.7228699999999999E-8</c:v>
                </c:pt>
                <c:pt idx="7690">
                  <c:v>1.7234999999999998E-8</c:v>
                </c:pt>
                <c:pt idx="7691">
                  <c:v>1.72412E-8</c:v>
                </c:pt>
                <c:pt idx="7692">
                  <c:v>1.7247499999999999E-8</c:v>
                </c:pt>
                <c:pt idx="7693">
                  <c:v>1.7253700000000001E-8</c:v>
                </c:pt>
                <c:pt idx="7694">
                  <c:v>1.726E-8</c:v>
                </c:pt>
                <c:pt idx="7695">
                  <c:v>1.7266200000000001E-8</c:v>
                </c:pt>
                <c:pt idx="7696">
                  <c:v>1.7272500000000001E-8</c:v>
                </c:pt>
                <c:pt idx="7697">
                  <c:v>1.7278699999999999E-8</c:v>
                </c:pt>
                <c:pt idx="7698">
                  <c:v>1.7284999999999999E-8</c:v>
                </c:pt>
                <c:pt idx="7699">
                  <c:v>1.72912E-8</c:v>
                </c:pt>
                <c:pt idx="7700">
                  <c:v>1.72975E-8</c:v>
                </c:pt>
                <c:pt idx="7701">
                  <c:v>1.7303700000000001E-8</c:v>
                </c:pt>
                <c:pt idx="7702">
                  <c:v>1.7310000000000001E-8</c:v>
                </c:pt>
                <c:pt idx="7703">
                  <c:v>1.7316199999999999E-8</c:v>
                </c:pt>
                <c:pt idx="7704">
                  <c:v>1.7322499999999998E-8</c:v>
                </c:pt>
                <c:pt idx="7705">
                  <c:v>1.73287E-8</c:v>
                </c:pt>
                <c:pt idx="7706">
                  <c:v>1.7334999999999999E-8</c:v>
                </c:pt>
                <c:pt idx="7707">
                  <c:v>1.73412E-8</c:v>
                </c:pt>
                <c:pt idx="7708">
                  <c:v>1.73475E-8</c:v>
                </c:pt>
                <c:pt idx="7709">
                  <c:v>1.7353700000000001E-8</c:v>
                </c:pt>
                <c:pt idx="7710">
                  <c:v>1.7360000000000001E-8</c:v>
                </c:pt>
                <c:pt idx="7711">
                  <c:v>1.7366199999999999E-8</c:v>
                </c:pt>
                <c:pt idx="7712">
                  <c:v>1.7372499999999999E-8</c:v>
                </c:pt>
                <c:pt idx="7713">
                  <c:v>1.73787E-8</c:v>
                </c:pt>
                <c:pt idx="7714">
                  <c:v>1.7385E-8</c:v>
                </c:pt>
                <c:pt idx="7715">
                  <c:v>1.7391200000000001E-8</c:v>
                </c:pt>
                <c:pt idx="7716">
                  <c:v>1.7397500000000001E-8</c:v>
                </c:pt>
                <c:pt idx="7717">
                  <c:v>1.7403699999999999E-8</c:v>
                </c:pt>
                <c:pt idx="7718">
                  <c:v>1.7409999999999998E-8</c:v>
                </c:pt>
                <c:pt idx="7719">
                  <c:v>1.7416199999999999E-8</c:v>
                </c:pt>
                <c:pt idx="7720">
                  <c:v>1.7422499999999999E-8</c:v>
                </c:pt>
                <c:pt idx="7721">
                  <c:v>1.74287E-8</c:v>
                </c:pt>
                <c:pt idx="7722">
                  <c:v>1.7435E-8</c:v>
                </c:pt>
                <c:pt idx="7723">
                  <c:v>1.7441200000000001E-8</c:v>
                </c:pt>
                <c:pt idx="7724">
                  <c:v>1.7447500000000001E-8</c:v>
                </c:pt>
                <c:pt idx="7725">
                  <c:v>1.7453699999999999E-8</c:v>
                </c:pt>
                <c:pt idx="7726">
                  <c:v>1.7459999999999999E-8</c:v>
                </c:pt>
                <c:pt idx="7727">
                  <c:v>1.74662E-8</c:v>
                </c:pt>
                <c:pt idx="7728">
                  <c:v>1.74725E-8</c:v>
                </c:pt>
                <c:pt idx="7729">
                  <c:v>1.7478700000000001E-8</c:v>
                </c:pt>
                <c:pt idx="7730">
                  <c:v>1.7485000000000001E-8</c:v>
                </c:pt>
                <c:pt idx="7731">
                  <c:v>1.7491199999999998E-8</c:v>
                </c:pt>
                <c:pt idx="7732">
                  <c:v>1.7497499999999998E-8</c:v>
                </c:pt>
                <c:pt idx="7733">
                  <c:v>1.7503699999999999E-8</c:v>
                </c:pt>
                <c:pt idx="7734">
                  <c:v>1.7509999999999999E-8</c:v>
                </c:pt>
                <c:pt idx="7735">
                  <c:v>1.75162E-8</c:v>
                </c:pt>
                <c:pt idx="7736">
                  <c:v>1.75225E-8</c:v>
                </c:pt>
                <c:pt idx="7737">
                  <c:v>1.7528700000000001E-8</c:v>
                </c:pt>
                <c:pt idx="7738">
                  <c:v>1.7535000000000001E-8</c:v>
                </c:pt>
                <c:pt idx="7739">
                  <c:v>1.7541199999999999E-8</c:v>
                </c:pt>
                <c:pt idx="7740">
                  <c:v>1.7547499999999999E-8</c:v>
                </c:pt>
                <c:pt idx="7741">
                  <c:v>1.75537E-8</c:v>
                </c:pt>
                <c:pt idx="7742">
                  <c:v>1.756E-8</c:v>
                </c:pt>
                <c:pt idx="7743">
                  <c:v>1.7566200000000001E-8</c:v>
                </c:pt>
                <c:pt idx="7744">
                  <c:v>1.7572500000000001E-8</c:v>
                </c:pt>
                <c:pt idx="7745">
                  <c:v>1.7578699999999998E-8</c:v>
                </c:pt>
                <c:pt idx="7746">
                  <c:v>1.7585000000000002E-8</c:v>
                </c:pt>
                <c:pt idx="7747">
                  <c:v>1.7591199999999999E-8</c:v>
                </c:pt>
                <c:pt idx="7748">
                  <c:v>1.7597499999999999E-8</c:v>
                </c:pt>
                <c:pt idx="7749">
                  <c:v>1.76037E-8</c:v>
                </c:pt>
                <c:pt idx="7750">
                  <c:v>1.761E-8</c:v>
                </c:pt>
                <c:pt idx="7751">
                  <c:v>1.7616200000000001E-8</c:v>
                </c:pt>
                <c:pt idx="7752">
                  <c:v>1.7622500000000001E-8</c:v>
                </c:pt>
                <c:pt idx="7753">
                  <c:v>1.7628699999999999E-8</c:v>
                </c:pt>
                <c:pt idx="7754">
                  <c:v>1.7634999999999999E-8</c:v>
                </c:pt>
                <c:pt idx="7755">
                  <c:v>1.76412E-8</c:v>
                </c:pt>
                <c:pt idx="7756">
                  <c:v>1.76475E-8</c:v>
                </c:pt>
                <c:pt idx="7757">
                  <c:v>1.7653700000000001E-8</c:v>
                </c:pt>
                <c:pt idx="7758">
                  <c:v>1.7660000000000001E-8</c:v>
                </c:pt>
                <c:pt idx="7759">
                  <c:v>1.7666199999999998E-8</c:v>
                </c:pt>
                <c:pt idx="7760">
                  <c:v>1.7672500000000002E-8</c:v>
                </c:pt>
                <c:pt idx="7761">
                  <c:v>1.7678699999999999E-8</c:v>
                </c:pt>
                <c:pt idx="7762">
                  <c:v>1.7684999999999999E-8</c:v>
                </c:pt>
                <c:pt idx="7763">
                  <c:v>1.76912E-8</c:v>
                </c:pt>
                <c:pt idx="7764">
                  <c:v>1.76975E-8</c:v>
                </c:pt>
                <c:pt idx="7765">
                  <c:v>1.7703700000000001E-8</c:v>
                </c:pt>
                <c:pt idx="7766">
                  <c:v>1.7710000000000001E-8</c:v>
                </c:pt>
                <c:pt idx="7767">
                  <c:v>1.7716199999999999E-8</c:v>
                </c:pt>
                <c:pt idx="7768">
                  <c:v>1.7722499999999999E-8</c:v>
                </c:pt>
                <c:pt idx="7769">
                  <c:v>1.77287E-8</c:v>
                </c:pt>
                <c:pt idx="7770">
                  <c:v>1.7735E-8</c:v>
                </c:pt>
                <c:pt idx="7771">
                  <c:v>1.7741200000000001E-8</c:v>
                </c:pt>
                <c:pt idx="7772">
                  <c:v>1.7747500000000001E-8</c:v>
                </c:pt>
                <c:pt idx="7773">
                  <c:v>1.7753699999999998E-8</c:v>
                </c:pt>
                <c:pt idx="7774">
                  <c:v>1.7760000000000002E-8</c:v>
                </c:pt>
                <c:pt idx="7775">
                  <c:v>1.7766199999999999E-8</c:v>
                </c:pt>
                <c:pt idx="7776">
                  <c:v>1.7772499999999999E-8</c:v>
                </c:pt>
                <c:pt idx="7777">
                  <c:v>1.77787E-8</c:v>
                </c:pt>
                <c:pt idx="7778">
                  <c:v>1.7785E-8</c:v>
                </c:pt>
                <c:pt idx="7779">
                  <c:v>1.7791200000000001E-8</c:v>
                </c:pt>
                <c:pt idx="7780">
                  <c:v>1.7797500000000001E-8</c:v>
                </c:pt>
                <c:pt idx="7781">
                  <c:v>1.7803699999999999E-8</c:v>
                </c:pt>
                <c:pt idx="7782">
                  <c:v>1.7809999999999999E-8</c:v>
                </c:pt>
                <c:pt idx="7783">
                  <c:v>1.78162E-8</c:v>
                </c:pt>
                <c:pt idx="7784">
                  <c:v>1.78225E-8</c:v>
                </c:pt>
                <c:pt idx="7785">
                  <c:v>1.7828700000000001E-8</c:v>
                </c:pt>
                <c:pt idx="7786">
                  <c:v>1.7835000000000001E-8</c:v>
                </c:pt>
                <c:pt idx="7787">
                  <c:v>1.7841200000000002E-8</c:v>
                </c:pt>
                <c:pt idx="7788">
                  <c:v>1.7847500000000001E-8</c:v>
                </c:pt>
                <c:pt idx="7789">
                  <c:v>1.7853699999999999E-8</c:v>
                </c:pt>
                <c:pt idx="7790">
                  <c:v>1.7859999999999999E-8</c:v>
                </c:pt>
                <c:pt idx="7791">
                  <c:v>1.78662E-8</c:v>
                </c:pt>
                <c:pt idx="7792">
                  <c:v>1.78725E-8</c:v>
                </c:pt>
                <c:pt idx="7793">
                  <c:v>1.7878700000000001E-8</c:v>
                </c:pt>
                <c:pt idx="7794">
                  <c:v>1.7885000000000001E-8</c:v>
                </c:pt>
                <c:pt idx="7795">
                  <c:v>1.7891199999999999E-8</c:v>
                </c:pt>
                <c:pt idx="7796">
                  <c:v>1.7897499999999999E-8</c:v>
                </c:pt>
                <c:pt idx="7797">
                  <c:v>1.79037E-8</c:v>
                </c:pt>
                <c:pt idx="7798">
                  <c:v>1.791E-8</c:v>
                </c:pt>
                <c:pt idx="7799">
                  <c:v>1.7916200000000001E-8</c:v>
                </c:pt>
                <c:pt idx="7800">
                  <c:v>1.7922500000000001E-8</c:v>
                </c:pt>
                <c:pt idx="7801">
                  <c:v>1.7928700000000002E-8</c:v>
                </c:pt>
                <c:pt idx="7802">
                  <c:v>1.7935000000000001E-8</c:v>
                </c:pt>
                <c:pt idx="7803">
                  <c:v>1.7941199999999999E-8</c:v>
                </c:pt>
                <c:pt idx="7804">
                  <c:v>1.7947499999999999E-8</c:v>
                </c:pt>
                <c:pt idx="7805">
                  <c:v>1.79537E-8</c:v>
                </c:pt>
                <c:pt idx="7806">
                  <c:v>1.796E-8</c:v>
                </c:pt>
                <c:pt idx="7807">
                  <c:v>1.7966200000000001E-8</c:v>
                </c:pt>
                <c:pt idx="7808">
                  <c:v>1.7972500000000001E-8</c:v>
                </c:pt>
                <c:pt idx="7809">
                  <c:v>1.7978699999999999E-8</c:v>
                </c:pt>
                <c:pt idx="7810">
                  <c:v>1.7984999999999999E-8</c:v>
                </c:pt>
                <c:pt idx="7811">
                  <c:v>1.79912E-8</c:v>
                </c:pt>
                <c:pt idx="7812">
                  <c:v>1.79975E-8</c:v>
                </c:pt>
                <c:pt idx="7813">
                  <c:v>1.8003700000000001E-8</c:v>
                </c:pt>
                <c:pt idx="7814">
                  <c:v>1.801E-8</c:v>
                </c:pt>
                <c:pt idx="7815">
                  <c:v>1.8016200000000002E-8</c:v>
                </c:pt>
                <c:pt idx="7816">
                  <c:v>1.8022500000000001E-8</c:v>
                </c:pt>
                <c:pt idx="7817">
                  <c:v>1.8028699999999999E-8</c:v>
                </c:pt>
                <c:pt idx="7818">
                  <c:v>1.8034999999999999E-8</c:v>
                </c:pt>
                <c:pt idx="7819">
                  <c:v>1.80412E-8</c:v>
                </c:pt>
                <c:pt idx="7820">
                  <c:v>1.80475E-8</c:v>
                </c:pt>
                <c:pt idx="7821">
                  <c:v>1.8053700000000001E-8</c:v>
                </c:pt>
                <c:pt idx="7822">
                  <c:v>1.8060000000000001E-8</c:v>
                </c:pt>
                <c:pt idx="7823">
                  <c:v>1.8066199999999999E-8</c:v>
                </c:pt>
                <c:pt idx="7824">
                  <c:v>1.8072499999999999E-8</c:v>
                </c:pt>
                <c:pt idx="7825">
                  <c:v>1.80787E-8</c:v>
                </c:pt>
                <c:pt idx="7826">
                  <c:v>1.8084999999999999E-8</c:v>
                </c:pt>
                <c:pt idx="7827">
                  <c:v>1.8091200000000001E-8</c:v>
                </c:pt>
                <c:pt idx="7828">
                  <c:v>1.80975E-8</c:v>
                </c:pt>
                <c:pt idx="7829">
                  <c:v>1.8103700000000001E-8</c:v>
                </c:pt>
                <c:pt idx="7830">
                  <c:v>1.8110000000000001E-8</c:v>
                </c:pt>
                <c:pt idx="7831">
                  <c:v>1.8116199999999999E-8</c:v>
                </c:pt>
                <c:pt idx="7832">
                  <c:v>1.8122499999999999E-8</c:v>
                </c:pt>
                <c:pt idx="7833">
                  <c:v>1.81287E-8</c:v>
                </c:pt>
                <c:pt idx="7834">
                  <c:v>1.8135E-8</c:v>
                </c:pt>
                <c:pt idx="7835">
                  <c:v>1.8141200000000001E-8</c:v>
                </c:pt>
                <c:pt idx="7836">
                  <c:v>1.8147500000000001E-8</c:v>
                </c:pt>
                <c:pt idx="7837">
                  <c:v>1.8153699999999999E-8</c:v>
                </c:pt>
                <c:pt idx="7838">
                  <c:v>1.8159999999999999E-8</c:v>
                </c:pt>
                <c:pt idx="7839">
                  <c:v>1.81662E-8</c:v>
                </c:pt>
                <c:pt idx="7840">
                  <c:v>1.8172499999999999E-8</c:v>
                </c:pt>
                <c:pt idx="7841">
                  <c:v>1.8178700000000001E-8</c:v>
                </c:pt>
                <c:pt idx="7842">
                  <c:v>1.8185E-8</c:v>
                </c:pt>
                <c:pt idx="7843">
                  <c:v>1.8191200000000001E-8</c:v>
                </c:pt>
                <c:pt idx="7844">
                  <c:v>1.8197500000000001E-8</c:v>
                </c:pt>
                <c:pt idx="7845">
                  <c:v>1.8203699999999999E-8</c:v>
                </c:pt>
                <c:pt idx="7846">
                  <c:v>1.8209999999999999E-8</c:v>
                </c:pt>
                <c:pt idx="7847">
                  <c:v>1.82162E-8</c:v>
                </c:pt>
                <c:pt idx="7848">
                  <c:v>1.82225E-8</c:v>
                </c:pt>
                <c:pt idx="7849">
                  <c:v>1.8228700000000001E-8</c:v>
                </c:pt>
                <c:pt idx="7850">
                  <c:v>1.8235000000000001E-8</c:v>
                </c:pt>
                <c:pt idx="7851">
                  <c:v>1.8241199999999999E-8</c:v>
                </c:pt>
                <c:pt idx="7852">
                  <c:v>1.8247499999999998E-8</c:v>
                </c:pt>
                <c:pt idx="7853">
                  <c:v>1.82537E-8</c:v>
                </c:pt>
                <c:pt idx="7854">
                  <c:v>1.8259999999999999E-8</c:v>
                </c:pt>
                <c:pt idx="7855">
                  <c:v>1.82662E-8</c:v>
                </c:pt>
                <c:pt idx="7856">
                  <c:v>1.82725E-8</c:v>
                </c:pt>
                <c:pt idx="7857">
                  <c:v>1.8278700000000001E-8</c:v>
                </c:pt>
                <c:pt idx="7858">
                  <c:v>1.8285000000000001E-8</c:v>
                </c:pt>
                <c:pt idx="7859">
                  <c:v>1.8291199999999999E-8</c:v>
                </c:pt>
                <c:pt idx="7860">
                  <c:v>1.8297499999999999E-8</c:v>
                </c:pt>
                <c:pt idx="7861">
                  <c:v>1.83037E-8</c:v>
                </c:pt>
                <c:pt idx="7862">
                  <c:v>1.831E-8</c:v>
                </c:pt>
                <c:pt idx="7863">
                  <c:v>1.8316200000000001E-8</c:v>
                </c:pt>
                <c:pt idx="7864">
                  <c:v>1.8322500000000001E-8</c:v>
                </c:pt>
                <c:pt idx="7865">
                  <c:v>1.8328699999999999E-8</c:v>
                </c:pt>
                <c:pt idx="7866">
                  <c:v>1.8334999999999998E-8</c:v>
                </c:pt>
                <c:pt idx="7867">
                  <c:v>1.8341199999999999E-8</c:v>
                </c:pt>
                <c:pt idx="7868">
                  <c:v>1.8347499999999999E-8</c:v>
                </c:pt>
                <c:pt idx="7869">
                  <c:v>1.83537E-8</c:v>
                </c:pt>
                <c:pt idx="7870">
                  <c:v>1.836E-8</c:v>
                </c:pt>
                <c:pt idx="7871">
                  <c:v>1.8366200000000001E-8</c:v>
                </c:pt>
                <c:pt idx="7872">
                  <c:v>1.8372500000000001E-8</c:v>
                </c:pt>
                <c:pt idx="7873">
                  <c:v>1.8378699999999999E-8</c:v>
                </c:pt>
                <c:pt idx="7874">
                  <c:v>1.8384999999999999E-8</c:v>
                </c:pt>
                <c:pt idx="7875">
                  <c:v>1.83912E-8</c:v>
                </c:pt>
                <c:pt idx="7876">
                  <c:v>1.83975E-8</c:v>
                </c:pt>
                <c:pt idx="7877">
                  <c:v>1.8403700000000001E-8</c:v>
                </c:pt>
                <c:pt idx="7878">
                  <c:v>1.8410000000000001E-8</c:v>
                </c:pt>
                <c:pt idx="7879">
                  <c:v>1.8416199999999999E-8</c:v>
                </c:pt>
                <c:pt idx="7880">
                  <c:v>1.8422499999999998E-8</c:v>
                </c:pt>
                <c:pt idx="7881">
                  <c:v>1.8428699999999999E-8</c:v>
                </c:pt>
                <c:pt idx="7882">
                  <c:v>1.8434999999999999E-8</c:v>
                </c:pt>
                <c:pt idx="7883">
                  <c:v>1.84412E-8</c:v>
                </c:pt>
                <c:pt idx="7884">
                  <c:v>1.84475E-8</c:v>
                </c:pt>
                <c:pt idx="7885">
                  <c:v>1.8453700000000001E-8</c:v>
                </c:pt>
                <c:pt idx="7886">
                  <c:v>1.8460000000000001E-8</c:v>
                </c:pt>
                <c:pt idx="7887">
                  <c:v>1.8466199999999999E-8</c:v>
                </c:pt>
                <c:pt idx="7888">
                  <c:v>1.8472499999999999E-8</c:v>
                </c:pt>
                <c:pt idx="7889">
                  <c:v>1.84787E-8</c:v>
                </c:pt>
                <c:pt idx="7890">
                  <c:v>1.8485E-8</c:v>
                </c:pt>
                <c:pt idx="7891">
                  <c:v>1.8491200000000001E-8</c:v>
                </c:pt>
                <c:pt idx="7892">
                  <c:v>1.8497500000000001E-8</c:v>
                </c:pt>
                <c:pt idx="7893">
                  <c:v>1.8503699999999998E-8</c:v>
                </c:pt>
                <c:pt idx="7894">
                  <c:v>1.8510000000000002E-8</c:v>
                </c:pt>
                <c:pt idx="7895">
                  <c:v>1.8516199999999999E-8</c:v>
                </c:pt>
                <c:pt idx="7896">
                  <c:v>1.8522499999999999E-8</c:v>
                </c:pt>
                <c:pt idx="7897">
                  <c:v>1.85287E-8</c:v>
                </c:pt>
                <c:pt idx="7898">
                  <c:v>1.8535E-8</c:v>
                </c:pt>
                <c:pt idx="7899">
                  <c:v>1.8541200000000001E-8</c:v>
                </c:pt>
                <c:pt idx="7900">
                  <c:v>1.8547500000000001E-8</c:v>
                </c:pt>
                <c:pt idx="7901">
                  <c:v>1.8553699999999999E-8</c:v>
                </c:pt>
                <c:pt idx="7902">
                  <c:v>1.8559999999999999E-8</c:v>
                </c:pt>
                <c:pt idx="7903">
                  <c:v>1.85662E-8</c:v>
                </c:pt>
                <c:pt idx="7904">
                  <c:v>1.85725E-8</c:v>
                </c:pt>
                <c:pt idx="7905">
                  <c:v>1.8578700000000001E-8</c:v>
                </c:pt>
                <c:pt idx="7906">
                  <c:v>1.8585000000000001E-8</c:v>
                </c:pt>
                <c:pt idx="7907">
                  <c:v>1.8591199999999998E-8</c:v>
                </c:pt>
                <c:pt idx="7908">
                  <c:v>1.8597500000000002E-8</c:v>
                </c:pt>
                <c:pt idx="7909">
                  <c:v>1.8603699999999999E-8</c:v>
                </c:pt>
                <c:pt idx="7910">
                  <c:v>1.8609999999999999E-8</c:v>
                </c:pt>
                <c:pt idx="7911">
                  <c:v>1.86162E-8</c:v>
                </c:pt>
                <c:pt idx="7912">
                  <c:v>1.86225E-8</c:v>
                </c:pt>
                <c:pt idx="7913">
                  <c:v>1.8628700000000001E-8</c:v>
                </c:pt>
                <c:pt idx="7914">
                  <c:v>1.8635000000000001E-8</c:v>
                </c:pt>
                <c:pt idx="7915">
                  <c:v>1.8641199999999999E-8</c:v>
                </c:pt>
                <c:pt idx="7916">
                  <c:v>1.8647499999999999E-8</c:v>
                </c:pt>
                <c:pt idx="7917">
                  <c:v>1.86537E-8</c:v>
                </c:pt>
                <c:pt idx="7918">
                  <c:v>1.866E-8</c:v>
                </c:pt>
                <c:pt idx="7919">
                  <c:v>1.8666200000000001E-8</c:v>
                </c:pt>
                <c:pt idx="7920">
                  <c:v>1.8672500000000001E-8</c:v>
                </c:pt>
                <c:pt idx="7921">
                  <c:v>1.8678699999999998E-8</c:v>
                </c:pt>
                <c:pt idx="7922">
                  <c:v>1.8685000000000002E-8</c:v>
                </c:pt>
                <c:pt idx="7923">
                  <c:v>1.8691199999999999E-8</c:v>
                </c:pt>
                <c:pt idx="7924">
                  <c:v>1.8697499999999999E-8</c:v>
                </c:pt>
                <c:pt idx="7925">
                  <c:v>1.87037E-8</c:v>
                </c:pt>
                <c:pt idx="7926">
                  <c:v>1.871E-8</c:v>
                </c:pt>
                <c:pt idx="7927">
                  <c:v>1.8716200000000001E-8</c:v>
                </c:pt>
                <c:pt idx="7928">
                  <c:v>1.8722500000000001E-8</c:v>
                </c:pt>
                <c:pt idx="7929">
                  <c:v>1.8728699999999999E-8</c:v>
                </c:pt>
                <c:pt idx="7930">
                  <c:v>1.8734999999999999E-8</c:v>
                </c:pt>
                <c:pt idx="7931">
                  <c:v>1.87412E-8</c:v>
                </c:pt>
                <c:pt idx="7932">
                  <c:v>1.87475E-8</c:v>
                </c:pt>
                <c:pt idx="7933">
                  <c:v>1.8753700000000001E-8</c:v>
                </c:pt>
                <c:pt idx="7934">
                  <c:v>1.8760000000000001E-8</c:v>
                </c:pt>
                <c:pt idx="7935">
                  <c:v>1.8766200000000002E-8</c:v>
                </c:pt>
                <c:pt idx="7936">
                  <c:v>1.8772500000000002E-8</c:v>
                </c:pt>
                <c:pt idx="7937">
                  <c:v>1.8778699999999999E-8</c:v>
                </c:pt>
                <c:pt idx="7938">
                  <c:v>1.8784999999999999E-8</c:v>
                </c:pt>
                <c:pt idx="7939">
                  <c:v>1.87912E-8</c:v>
                </c:pt>
                <c:pt idx="7940">
                  <c:v>1.87975E-8</c:v>
                </c:pt>
                <c:pt idx="7941">
                  <c:v>1.8803700000000001E-8</c:v>
                </c:pt>
                <c:pt idx="7942">
                  <c:v>1.8810000000000001E-8</c:v>
                </c:pt>
                <c:pt idx="7943">
                  <c:v>1.8816199999999999E-8</c:v>
                </c:pt>
                <c:pt idx="7944">
                  <c:v>1.8822499999999999E-8</c:v>
                </c:pt>
                <c:pt idx="7945">
                  <c:v>1.88287E-8</c:v>
                </c:pt>
                <c:pt idx="7946">
                  <c:v>1.8835E-8</c:v>
                </c:pt>
                <c:pt idx="7947">
                  <c:v>1.8841200000000001E-8</c:v>
                </c:pt>
                <c:pt idx="7948">
                  <c:v>1.8847500000000001E-8</c:v>
                </c:pt>
                <c:pt idx="7949">
                  <c:v>1.8853700000000002E-8</c:v>
                </c:pt>
                <c:pt idx="7950">
                  <c:v>1.8860000000000001E-8</c:v>
                </c:pt>
                <c:pt idx="7951">
                  <c:v>1.8866199999999999E-8</c:v>
                </c:pt>
                <c:pt idx="7952">
                  <c:v>1.8872499999999999E-8</c:v>
                </c:pt>
                <c:pt idx="7953">
                  <c:v>1.88787E-8</c:v>
                </c:pt>
                <c:pt idx="7954">
                  <c:v>1.8885E-8</c:v>
                </c:pt>
                <c:pt idx="7955">
                  <c:v>1.8891200000000001E-8</c:v>
                </c:pt>
                <c:pt idx="7956">
                  <c:v>1.8897500000000001E-8</c:v>
                </c:pt>
                <c:pt idx="7957">
                  <c:v>1.8903699999999999E-8</c:v>
                </c:pt>
                <c:pt idx="7958">
                  <c:v>1.8909999999999999E-8</c:v>
                </c:pt>
                <c:pt idx="7959">
                  <c:v>1.89162E-8</c:v>
                </c:pt>
                <c:pt idx="7960">
                  <c:v>1.89225E-8</c:v>
                </c:pt>
                <c:pt idx="7961">
                  <c:v>1.8928700000000001E-8</c:v>
                </c:pt>
                <c:pt idx="7962">
                  <c:v>1.8935E-8</c:v>
                </c:pt>
                <c:pt idx="7963">
                  <c:v>1.8941200000000002E-8</c:v>
                </c:pt>
                <c:pt idx="7964">
                  <c:v>1.8947500000000001E-8</c:v>
                </c:pt>
                <c:pt idx="7965">
                  <c:v>1.8953699999999999E-8</c:v>
                </c:pt>
                <c:pt idx="7966">
                  <c:v>1.8959999999999999E-8</c:v>
                </c:pt>
                <c:pt idx="7967">
                  <c:v>1.89662E-8</c:v>
                </c:pt>
                <c:pt idx="7968">
                  <c:v>1.89725E-8</c:v>
                </c:pt>
                <c:pt idx="7969">
                  <c:v>1.8978700000000001E-8</c:v>
                </c:pt>
                <c:pt idx="7970">
                  <c:v>1.8985000000000001E-8</c:v>
                </c:pt>
                <c:pt idx="7971">
                  <c:v>1.8991199999999999E-8</c:v>
                </c:pt>
                <c:pt idx="7972">
                  <c:v>1.8997499999999999E-8</c:v>
                </c:pt>
                <c:pt idx="7973">
                  <c:v>1.90037E-8</c:v>
                </c:pt>
                <c:pt idx="7974">
                  <c:v>1.9009999999999999E-8</c:v>
                </c:pt>
                <c:pt idx="7975">
                  <c:v>1.9016200000000001E-8</c:v>
                </c:pt>
                <c:pt idx="7976">
                  <c:v>1.90225E-8</c:v>
                </c:pt>
                <c:pt idx="7977">
                  <c:v>1.9028700000000002E-8</c:v>
                </c:pt>
                <c:pt idx="7978">
                  <c:v>1.9035000000000001E-8</c:v>
                </c:pt>
                <c:pt idx="7979">
                  <c:v>1.9041199999999999E-8</c:v>
                </c:pt>
                <c:pt idx="7980">
                  <c:v>1.9047499999999999E-8</c:v>
                </c:pt>
                <c:pt idx="7981">
                  <c:v>1.90537E-8</c:v>
                </c:pt>
                <c:pt idx="7982">
                  <c:v>1.906E-8</c:v>
                </c:pt>
                <c:pt idx="7983">
                  <c:v>1.9066200000000001E-8</c:v>
                </c:pt>
                <c:pt idx="7984">
                  <c:v>1.9072500000000001E-8</c:v>
                </c:pt>
                <c:pt idx="7985">
                  <c:v>1.9078699999999999E-8</c:v>
                </c:pt>
                <c:pt idx="7986">
                  <c:v>1.9084999999999999E-8</c:v>
                </c:pt>
                <c:pt idx="7987">
                  <c:v>1.90912E-8</c:v>
                </c:pt>
                <c:pt idx="7988">
                  <c:v>1.9097499999999999E-8</c:v>
                </c:pt>
                <c:pt idx="7989">
                  <c:v>1.9103700000000001E-8</c:v>
                </c:pt>
                <c:pt idx="7990">
                  <c:v>1.911E-8</c:v>
                </c:pt>
                <c:pt idx="7991">
                  <c:v>1.9116200000000001E-8</c:v>
                </c:pt>
                <c:pt idx="7992">
                  <c:v>1.9122500000000001E-8</c:v>
                </c:pt>
                <c:pt idx="7993">
                  <c:v>1.9128699999999999E-8</c:v>
                </c:pt>
                <c:pt idx="7994">
                  <c:v>1.9134999999999999E-8</c:v>
                </c:pt>
                <c:pt idx="7995">
                  <c:v>1.91412E-8</c:v>
                </c:pt>
                <c:pt idx="7996">
                  <c:v>1.91475E-8</c:v>
                </c:pt>
                <c:pt idx="7997">
                  <c:v>1.9153700000000001E-8</c:v>
                </c:pt>
                <c:pt idx="7998">
                  <c:v>1.9160000000000001E-8</c:v>
                </c:pt>
                <c:pt idx="7999">
                  <c:v>1.9166199999999999E-8</c:v>
                </c:pt>
                <c:pt idx="8000">
                  <c:v>1.9172499999999998E-8</c:v>
                </c:pt>
                <c:pt idx="8001">
                  <c:v>1.91787E-8</c:v>
                </c:pt>
                <c:pt idx="8002">
                  <c:v>1.9184999999999999E-8</c:v>
                </c:pt>
                <c:pt idx="8003">
                  <c:v>1.91912E-8</c:v>
                </c:pt>
                <c:pt idx="8004">
                  <c:v>1.91975E-8</c:v>
                </c:pt>
                <c:pt idx="8005">
                  <c:v>1.9203700000000001E-8</c:v>
                </c:pt>
                <c:pt idx="8006">
                  <c:v>1.9210000000000001E-8</c:v>
                </c:pt>
                <c:pt idx="8007">
                  <c:v>1.9216199999999999E-8</c:v>
                </c:pt>
                <c:pt idx="8008">
                  <c:v>1.9222499999999999E-8</c:v>
                </c:pt>
                <c:pt idx="8009">
                  <c:v>1.92287E-8</c:v>
                </c:pt>
                <c:pt idx="8010">
                  <c:v>1.9235E-8</c:v>
                </c:pt>
                <c:pt idx="8011">
                  <c:v>1.9241200000000001E-8</c:v>
                </c:pt>
                <c:pt idx="8012">
                  <c:v>1.9247500000000001E-8</c:v>
                </c:pt>
                <c:pt idx="8013">
                  <c:v>1.9253699999999999E-8</c:v>
                </c:pt>
                <c:pt idx="8014">
                  <c:v>1.9259999999999998E-8</c:v>
                </c:pt>
                <c:pt idx="8015">
                  <c:v>1.9266199999999999E-8</c:v>
                </c:pt>
                <c:pt idx="8016">
                  <c:v>1.9272499999999999E-8</c:v>
                </c:pt>
                <c:pt idx="8017">
                  <c:v>1.92787E-8</c:v>
                </c:pt>
                <c:pt idx="8018">
                  <c:v>1.9285E-8</c:v>
                </c:pt>
                <c:pt idx="8019">
                  <c:v>1.9291200000000001E-8</c:v>
                </c:pt>
                <c:pt idx="8020">
                  <c:v>1.9297500000000001E-8</c:v>
                </c:pt>
                <c:pt idx="8021">
                  <c:v>1.9303699999999999E-8</c:v>
                </c:pt>
                <c:pt idx="8022">
                  <c:v>1.9309999999999999E-8</c:v>
                </c:pt>
                <c:pt idx="8023">
                  <c:v>1.93162E-8</c:v>
                </c:pt>
                <c:pt idx="8024">
                  <c:v>1.93225E-8</c:v>
                </c:pt>
                <c:pt idx="8025">
                  <c:v>1.9328700000000001E-8</c:v>
                </c:pt>
                <c:pt idx="8026">
                  <c:v>1.9335000000000001E-8</c:v>
                </c:pt>
                <c:pt idx="8027">
                  <c:v>1.9341199999999999E-8</c:v>
                </c:pt>
                <c:pt idx="8028">
                  <c:v>1.9347499999999998E-8</c:v>
                </c:pt>
                <c:pt idx="8029">
                  <c:v>1.9353699999999999E-8</c:v>
                </c:pt>
                <c:pt idx="8030">
                  <c:v>1.9359999999999999E-8</c:v>
                </c:pt>
                <c:pt idx="8031">
                  <c:v>1.93662E-8</c:v>
                </c:pt>
                <c:pt idx="8032">
                  <c:v>1.93725E-8</c:v>
                </c:pt>
                <c:pt idx="8033">
                  <c:v>1.9378700000000001E-8</c:v>
                </c:pt>
                <c:pt idx="8034">
                  <c:v>1.9385000000000001E-8</c:v>
                </c:pt>
                <c:pt idx="8035">
                  <c:v>1.9391199999999999E-8</c:v>
                </c:pt>
                <c:pt idx="8036">
                  <c:v>1.9397499999999999E-8</c:v>
                </c:pt>
                <c:pt idx="8037">
                  <c:v>1.94037E-8</c:v>
                </c:pt>
                <c:pt idx="8038">
                  <c:v>1.941E-8</c:v>
                </c:pt>
                <c:pt idx="8039">
                  <c:v>1.9416200000000001E-8</c:v>
                </c:pt>
                <c:pt idx="8040">
                  <c:v>1.9422500000000001E-8</c:v>
                </c:pt>
                <c:pt idx="8041">
                  <c:v>1.9428699999999998E-8</c:v>
                </c:pt>
                <c:pt idx="8042">
                  <c:v>1.9435000000000002E-8</c:v>
                </c:pt>
                <c:pt idx="8043">
                  <c:v>1.9441199999999999E-8</c:v>
                </c:pt>
                <c:pt idx="8044">
                  <c:v>1.9447499999999999E-8</c:v>
                </c:pt>
                <c:pt idx="8045">
                  <c:v>1.94537E-8</c:v>
                </c:pt>
                <c:pt idx="8046">
                  <c:v>1.946E-8</c:v>
                </c:pt>
                <c:pt idx="8047">
                  <c:v>1.9466200000000001E-8</c:v>
                </c:pt>
                <c:pt idx="8048">
                  <c:v>1.9472500000000001E-8</c:v>
                </c:pt>
                <c:pt idx="8049">
                  <c:v>1.9478699999999999E-8</c:v>
                </c:pt>
                <c:pt idx="8050">
                  <c:v>1.9484999999999999E-8</c:v>
                </c:pt>
                <c:pt idx="8051">
                  <c:v>1.94912E-8</c:v>
                </c:pt>
                <c:pt idx="8052">
                  <c:v>1.94975E-8</c:v>
                </c:pt>
                <c:pt idx="8053">
                  <c:v>1.9503700000000001E-8</c:v>
                </c:pt>
                <c:pt idx="8054">
                  <c:v>1.9510000000000001E-8</c:v>
                </c:pt>
                <c:pt idx="8055">
                  <c:v>1.9516199999999998E-8</c:v>
                </c:pt>
                <c:pt idx="8056">
                  <c:v>1.9522500000000002E-8</c:v>
                </c:pt>
                <c:pt idx="8057">
                  <c:v>1.9528699999999999E-8</c:v>
                </c:pt>
                <c:pt idx="8058">
                  <c:v>1.9534999999999999E-8</c:v>
                </c:pt>
                <c:pt idx="8059">
                  <c:v>1.95412E-8</c:v>
                </c:pt>
                <c:pt idx="8060">
                  <c:v>1.95475E-8</c:v>
                </c:pt>
                <c:pt idx="8061">
                  <c:v>1.9553700000000001E-8</c:v>
                </c:pt>
                <c:pt idx="8062">
                  <c:v>1.9560000000000001E-8</c:v>
                </c:pt>
                <c:pt idx="8063">
                  <c:v>1.9566199999999999E-8</c:v>
                </c:pt>
                <c:pt idx="8064">
                  <c:v>1.9572499999999999E-8</c:v>
                </c:pt>
                <c:pt idx="8065">
                  <c:v>1.95787E-8</c:v>
                </c:pt>
                <c:pt idx="8066">
                  <c:v>1.9585E-8</c:v>
                </c:pt>
                <c:pt idx="8067">
                  <c:v>1.9591200000000001E-8</c:v>
                </c:pt>
                <c:pt idx="8068">
                  <c:v>1.9597500000000001E-8</c:v>
                </c:pt>
                <c:pt idx="8069">
                  <c:v>1.9603699999999998E-8</c:v>
                </c:pt>
                <c:pt idx="8070">
                  <c:v>1.9610000000000002E-8</c:v>
                </c:pt>
                <c:pt idx="8071">
                  <c:v>1.9616199999999999E-8</c:v>
                </c:pt>
                <c:pt idx="8072">
                  <c:v>1.9622499999999999E-8</c:v>
                </c:pt>
                <c:pt idx="8073">
                  <c:v>1.96287E-8</c:v>
                </c:pt>
                <c:pt idx="8074">
                  <c:v>1.9635E-8</c:v>
                </c:pt>
                <c:pt idx="8075">
                  <c:v>1.9641200000000001E-8</c:v>
                </c:pt>
                <c:pt idx="8076">
                  <c:v>1.9647500000000001E-8</c:v>
                </c:pt>
                <c:pt idx="8077">
                  <c:v>1.9653699999999999E-8</c:v>
                </c:pt>
                <c:pt idx="8078">
                  <c:v>1.9659999999999999E-8</c:v>
                </c:pt>
                <c:pt idx="8079">
                  <c:v>1.96662E-8</c:v>
                </c:pt>
                <c:pt idx="8080">
                  <c:v>1.96725E-8</c:v>
                </c:pt>
                <c:pt idx="8081">
                  <c:v>1.9678700000000001E-8</c:v>
                </c:pt>
                <c:pt idx="8082">
                  <c:v>1.9685000000000001E-8</c:v>
                </c:pt>
                <c:pt idx="8083">
                  <c:v>1.9691200000000002E-8</c:v>
                </c:pt>
                <c:pt idx="8084">
                  <c:v>1.9697500000000002E-8</c:v>
                </c:pt>
                <c:pt idx="8085">
                  <c:v>1.9703699999999999E-8</c:v>
                </c:pt>
                <c:pt idx="8086">
                  <c:v>1.9709999999999999E-8</c:v>
                </c:pt>
                <c:pt idx="8087">
                  <c:v>1.97162E-8</c:v>
                </c:pt>
                <c:pt idx="8088">
                  <c:v>1.97225E-8</c:v>
                </c:pt>
                <c:pt idx="8089">
                  <c:v>1.9728700000000001E-8</c:v>
                </c:pt>
                <c:pt idx="8090">
                  <c:v>1.9735000000000001E-8</c:v>
                </c:pt>
                <c:pt idx="8091">
                  <c:v>1.9741199999999999E-8</c:v>
                </c:pt>
                <c:pt idx="8092">
                  <c:v>1.9747499999999999E-8</c:v>
                </c:pt>
                <c:pt idx="8093">
                  <c:v>1.97537E-8</c:v>
                </c:pt>
                <c:pt idx="8094">
                  <c:v>1.976E-8</c:v>
                </c:pt>
                <c:pt idx="8095">
                  <c:v>1.9766200000000001E-8</c:v>
                </c:pt>
                <c:pt idx="8096">
                  <c:v>1.9772500000000001E-8</c:v>
                </c:pt>
                <c:pt idx="8097">
                  <c:v>1.9778700000000002E-8</c:v>
                </c:pt>
                <c:pt idx="8098">
                  <c:v>1.9785000000000001E-8</c:v>
                </c:pt>
                <c:pt idx="8099">
                  <c:v>1.9791199999999999E-8</c:v>
                </c:pt>
                <c:pt idx="8100">
                  <c:v>1.9797499999999999E-8</c:v>
                </c:pt>
                <c:pt idx="8101">
                  <c:v>1.98037E-8</c:v>
                </c:pt>
                <c:pt idx="8102">
                  <c:v>1.981E-8</c:v>
                </c:pt>
                <c:pt idx="8103">
                  <c:v>1.9816200000000001E-8</c:v>
                </c:pt>
                <c:pt idx="8104">
                  <c:v>1.9822500000000001E-8</c:v>
                </c:pt>
                <c:pt idx="8105">
                  <c:v>1.9828699999999999E-8</c:v>
                </c:pt>
                <c:pt idx="8106">
                  <c:v>1.9834999999999999E-8</c:v>
                </c:pt>
                <c:pt idx="8107">
                  <c:v>1.98412E-8</c:v>
                </c:pt>
                <c:pt idx="8108">
                  <c:v>1.98475E-8</c:v>
                </c:pt>
                <c:pt idx="8109">
                  <c:v>1.9853700000000001E-8</c:v>
                </c:pt>
                <c:pt idx="8110">
                  <c:v>1.986E-8</c:v>
                </c:pt>
                <c:pt idx="8111">
                  <c:v>1.9866200000000002E-8</c:v>
                </c:pt>
                <c:pt idx="8112">
                  <c:v>1.9872500000000001E-8</c:v>
                </c:pt>
                <c:pt idx="8113">
                  <c:v>1.9878699999999999E-8</c:v>
                </c:pt>
                <c:pt idx="8114">
                  <c:v>1.9884999999999999E-8</c:v>
                </c:pt>
                <c:pt idx="8115">
                  <c:v>1.98912E-8</c:v>
                </c:pt>
                <c:pt idx="8116">
                  <c:v>1.98975E-8</c:v>
                </c:pt>
                <c:pt idx="8117">
                  <c:v>1.9903700000000001E-8</c:v>
                </c:pt>
                <c:pt idx="8118">
                  <c:v>1.9910000000000001E-8</c:v>
                </c:pt>
                <c:pt idx="8119">
                  <c:v>1.9916199999999999E-8</c:v>
                </c:pt>
                <c:pt idx="8120">
                  <c:v>1.9922499999999999E-8</c:v>
                </c:pt>
                <c:pt idx="8121">
                  <c:v>1.99287E-8</c:v>
                </c:pt>
                <c:pt idx="8122">
                  <c:v>1.9935E-8</c:v>
                </c:pt>
                <c:pt idx="8123">
                  <c:v>1.9941200000000001E-8</c:v>
                </c:pt>
                <c:pt idx="8124">
                  <c:v>1.99475E-8</c:v>
                </c:pt>
                <c:pt idx="8125">
                  <c:v>1.9953700000000002E-8</c:v>
                </c:pt>
                <c:pt idx="8126">
                  <c:v>1.9960000000000001E-8</c:v>
                </c:pt>
                <c:pt idx="8127">
                  <c:v>1.9966199999999999E-8</c:v>
                </c:pt>
                <c:pt idx="8128">
                  <c:v>1.9972499999999999E-8</c:v>
                </c:pt>
                <c:pt idx="8129">
                  <c:v>1.99787E-8</c:v>
                </c:pt>
                <c:pt idx="8130">
                  <c:v>1.9985E-8</c:v>
                </c:pt>
                <c:pt idx="8131">
                  <c:v>1.9991200000000001E-8</c:v>
                </c:pt>
                <c:pt idx="8132">
                  <c:v>1.9997500000000001E-8</c:v>
                </c:pt>
                <c:pt idx="8133">
                  <c:v>2.0003699999999999E-8</c:v>
                </c:pt>
                <c:pt idx="8134">
                  <c:v>2.0009999999999999E-8</c:v>
                </c:pt>
                <c:pt idx="8135">
                  <c:v>2.00162E-8</c:v>
                </c:pt>
                <c:pt idx="8136">
                  <c:v>2.0022499999999999E-8</c:v>
                </c:pt>
                <c:pt idx="8137">
                  <c:v>2.0028700000000001E-8</c:v>
                </c:pt>
                <c:pt idx="8138">
                  <c:v>2.0035E-8</c:v>
                </c:pt>
                <c:pt idx="8139">
                  <c:v>2.0041200000000001E-8</c:v>
                </c:pt>
                <c:pt idx="8140">
                  <c:v>2.0047500000000001E-8</c:v>
                </c:pt>
                <c:pt idx="8141">
                  <c:v>2.0053699999999999E-8</c:v>
                </c:pt>
                <c:pt idx="8142">
                  <c:v>2.0059999999999999E-8</c:v>
                </c:pt>
                <c:pt idx="8143">
                  <c:v>2.00662E-8</c:v>
                </c:pt>
                <c:pt idx="8144">
                  <c:v>2.00725E-8</c:v>
                </c:pt>
                <c:pt idx="8145">
                  <c:v>2.0078700000000001E-8</c:v>
                </c:pt>
                <c:pt idx="8146">
                  <c:v>2.0085000000000001E-8</c:v>
                </c:pt>
                <c:pt idx="8147">
                  <c:v>2.0091199999999999E-8</c:v>
                </c:pt>
                <c:pt idx="8148">
                  <c:v>2.0097499999999998E-8</c:v>
                </c:pt>
                <c:pt idx="8149">
                  <c:v>2.01037E-8</c:v>
                </c:pt>
                <c:pt idx="8150">
                  <c:v>2.0109999999999999E-8</c:v>
                </c:pt>
                <c:pt idx="8151">
                  <c:v>2.01162E-8</c:v>
                </c:pt>
                <c:pt idx="8152">
                  <c:v>2.01225E-8</c:v>
                </c:pt>
                <c:pt idx="8153">
                  <c:v>2.0128700000000001E-8</c:v>
                </c:pt>
                <c:pt idx="8154">
                  <c:v>2.0135000000000001E-8</c:v>
                </c:pt>
                <c:pt idx="8155">
                  <c:v>2.0141199999999999E-8</c:v>
                </c:pt>
                <c:pt idx="8156">
                  <c:v>2.0147499999999999E-8</c:v>
                </c:pt>
                <c:pt idx="8157">
                  <c:v>2.01537E-8</c:v>
                </c:pt>
                <c:pt idx="8158">
                  <c:v>2.016E-8</c:v>
                </c:pt>
                <c:pt idx="8159">
                  <c:v>2.0166200000000001E-8</c:v>
                </c:pt>
                <c:pt idx="8160">
                  <c:v>2.0172500000000001E-8</c:v>
                </c:pt>
                <c:pt idx="8161">
                  <c:v>2.0178699999999999E-8</c:v>
                </c:pt>
                <c:pt idx="8162">
                  <c:v>2.0184999999999998E-8</c:v>
                </c:pt>
                <c:pt idx="8163">
                  <c:v>2.01912E-8</c:v>
                </c:pt>
                <c:pt idx="8164">
                  <c:v>2.0197499999999999E-8</c:v>
                </c:pt>
                <c:pt idx="8165">
                  <c:v>2.02037E-8</c:v>
                </c:pt>
                <c:pt idx="8166">
                  <c:v>2.021E-8</c:v>
                </c:pt>
                <c:pt idx="8167">
                  <c:v>2.0216200000000001E-8</c:v>
                </c:pt>
                <c:pt idx="8168">
                  <c:v>2.0222500000000001E-8</c:v>
                </c:pt>
                <c:pt idx="8169">
                  <c:v>2.0228699999999999E-8</c:v>
                </c:pt>
                <c:pt idx="8170">
                  <c:v>2.0234999999999999E-8</c:v>
                </c:pt>
                <c:pt idx="8171">
                  <c:v>2.02412E-8</c:v>
                </c:pt>
                <c:pt idx="8172">
                  <c:v>2.02475E-8</c:v>
                </c:pt>
                <c:pt idx="8173">
                  <c:v>2.0253700000000001E-8</c:v>
                </c:pt>
                <c:pt idx="8174">
                  <c:v>2.0260000000000001E-8</c:v>
                </c:pt>
                <c:pt idx="8175">
                  <c:v>2.0266199999999999E-8</c:v>
                </c:pt>
                <c:pt idx="8176">
                  <c:v>2.0272499999999998E-8</c:v>
                </c:pt>
                <c:pt idx="8177">
                  <c:v>2.0278699999999999E-8</c:v>
                </c:pt>
                <c:pt idx="8178">
                  <c:v>2.0284999999999999E-8</c:v>
                </c:pt>
                <c:pt idx="8179">
                  <c:v>2.02912E-8</c:v>
                </c:pt>
                <c:pt idx="8180">
                  <c:v>2.02975E-8</c:v>
                </c:pt>
                <c:pt idx="8181">
                  <c:v>2.0303700000000001E-8</c:v>
                </c:pt>
                <c:pt idx="8182">
                  <c:v>2.0310000000000001E-8</c:v>
                </c:pt>
                <c:pt idx="8183">
                  <c:v>2.0316199999999999E-8</c:v>
                </c:pt>
                <c:pt idx="8184">
                  <c:v>2.0322499999999999E-8</c:v>
                </c:pt>
                <c:pt idx="8185">
                  <c:v>2.03287E-8</c:v>
                </c:pt>
                <c:pt idx="8186">
                  <c:v>2.0335E-8</c:v>
                </c:pt>
                <c:pt idx="8187">
                  <c:v>2.0341200000000001E-8</c:v>
                </c:pt>
                <c:pt idx="8188">
                  <c:v>2.0347500000000001E-8</c:v>
                </c:pt>
                <c:pt idx="8189">
                  <c:v>2.0353699999999998E-8</c:v>
                </c:pt>
                <c:pt idx="8190">
                  <c:v>2.0359999999999998E-8</c:v>
                </c:pt>
                <c:pt idx="8191">
                  <c:v>2.0366199999999999E-8</c:v>
                </c:pt>
                <c:pt idx="8192">
                  <c:v>2.0372499999999999E-8</c:v>
                </c:pt>
                <c:pt idx="8193">
                  <c:v>2.03787E-8</c:v>
                </c:pt>
                <c:pt idx="8194">
                  <c:v>2.0385E-8</c:v>
                </c:pt>
                <c:pt idx="8195">
                  <c:v>2.0391200000000001E-8</c:v>
                </c:pt>
                <c:pt idx="8196">
                  <c:v>2.0397500000000001E-8</c:v>
                </c:pt>
                <c:pt idx="8197">
                  <c:v>2.0403699999999999E-8</c:v>
                </c:pt>
                <c:pt idx="8198">
                  <c:v>2.0409999999999999E-8</c:v>
                </c:pt>
                <c:pt idx="8199">
                  <c:v>2.04162E-8</c:v>
                </c:pt>
                <c:pt idx="8200">
                  <c:v>2.04225E-8</c:v>
                </c:pt>
                <c:pt idx="8201">
                  <c:v>2.0428700000000001E-8</c:v>
                </c:pt>
                <c:pt idx="8202">
                  <c:v>2.0435000000000001E-8</c:v>
                </c:pt>
                <c:pt idx="8203">
                  <c:v>2.0441199999999998E-8</c:v>
                </c:pt>
                <c:pt idx="8204">
                  <c:v>2.0447500000000002E-8</c:v>
                </c:pt>
                <c:pt idx="8205">
                  <c:v>2.0453699999999999E-8</c:v>
                </c:pt>
                <c:pt idx="8206">
                  <c:v>2.0459999999999999E-8</c:v>
                </c:pt>
                <c:pt idx="8207">
                  <c:v>2.04662E-8</c:v>
                </c:pt>
                <c:pt idx="8208">
                  <c:v>2.04725E-8</c:v>
                </c:pt>
                <c:pt idx="8209">
                  <c:v>2.0478700000000001E-8</c:v>
                </c:pt>
                <c:pt idx="8210">
                  <c:v>2.0485000000000001E-8</c:v>
                </c:pt>
                <c:pt idx="8211">
                  <c:v>2.0491199999999999E-8</c:v>
                </c:pt>
                <c:pt idx="8212">
                  <c:v>2.0497499999999999E-8</c:v>
                </c:pt>
                <c:pt idx="8213">
                  <c:v>2.05037E-8</c:v>
                </c:pt>
                <c:pt idx="8214">
                  <c:v>2.051E-8</c:v>
                </c:pt>
                <c:pt idx="8215">
                  <c:v>2.0516200000000001E-8</c:v>
                </c:pt>
                <c:pt idx="8216">
                  <c:v>2.0522500000000001E-8</c:v>
                </c:pt>
                <c:pt idx="8217">
                  <c:v>2.0528699999999998E-8</c:v>
                </c:pt>
                <c:pt idx="8218">
                  <c:v>2.0535000000000002E-8</c:v>
                </c:pt>
                <c:pt idx="8219">
                  <c:v>2.0541199999999999E-8</c:v>
                </c:pt>
                <c:pt idx="8220">
                  <c:v>2.0547499999999999E-8</c:v>
                </c:pt>
                <c:pt idx="8221">
                  <c:v>2.05537E-8</c:v>
                </c:pt>
                <c:pt idx="8222">
                  <c:v>2.056E-8</c:v>
                </c:pt>
                <c:pt idx="8223">
                  <c:v>2.0566200000000001E-8</c:v>
                </c:pt>
                <c:pt idx="8224">
                  <c:v>2.0572500000000001E-8</c:v>
                </c:pt>
                <c:pt idx="8225">
                  <c:v>2.0578699999999999E-8</c:v>
                </c:pt>
                <c:pt idx="8226">
                  <c:v>2.0584999999999999E-8</c:v>
                </c:pt>
                <c:pt idx="8227">
                  <c:v>2.05912E-8</c:v>
                </c:pt>
                <c:pt idx="8228">
                  <c:v>2.05975E-8</c:v>
                </c:pt>
                <c:pt idx="8229">
                  <c:v>2.0603700000000001E-8</c:v>
                </c:pt>
                <c:pt idx="8230">
                  <c:v>2.0610000000000001E-8</c:v>
                </c:pt>
                <c:pt idx="8231">
                  <c:v>2.0616199999999998E-8</c:v>
                </c:pt>
                <c:pt idx="8232">
                  <c:v>2.0622500000000002E-8</c:v>
                </c:pt>
                <c:pt idx="8233">
                  <c:v>2.0628699999999999E-8</c:v>
                </c:pt>
                <c:pt idx="8234">
                  <c:v>2.0634999999999999E-8</c:v>
                </c:pt>
                <c:pt idx="8235">
                  <c:v>2.06412E-8</c:v>
                </c:pt>
                <c:pt idx="8236">
                  <c:v>2.06475E-8</c:v>
                </c:pt>
                <c:pt idx="8237">
                  <c:v>2.0653700000000001E-8</c:v>
                </c:pt>
                <c:pt idx="8238">
                  <c:v>2.0660000000000001E-8</c:v>
                </c:pt>
                <c:pt idx="8239">
                  <c:v>2.0666199999999999E-8</c:v>
                </c:pt>
                <c:pt idx="8240">
                  <c:v>2.0672499999999999E-8</c:v>
                </c:pt>
                <c:pt idx="8241">
                  <c:v>2.06787E-8</c:v>
                </c:pt>
                <c:pt idx="8242">
                  <c:v>2.0685E-8</c:v>
                </c:pt>
                <c:pt idx="8243">
                  <c:v>2.0691200000000001E-8</c:v>
                </c:pt>
                <c:pt idx="8244">
                  <c:v>2.0697500000000001E-8</c:v>
                </c:pt>
                <c:pt idx="8245">
                  <c:v>2.0703700000000002E-8</c:v>
                </c:pt>
                <c:pt idx="8246">
                  <c:v>2.0710000000000001E-8</c:v>
                </c:pt>
                <c:pt idx="8247">
                  <c:v>2.0716199999999999E-8</c:v>
                </c:pt>
                <c:pt idx="8248">
                  <c:v>2.0722499999999999E-8</c:v>
                </c:pt>
                <c:pt idx="8249">
                  <c:v>2.07287E-8</c:v>
                </c:pt>
                <c:pt idx="8250">
                  <c:v>2.0735E-8</c:v>
                </c:pt>
                <c:pt idx="8251">
                  <c:v>2.0741200000000001E-8</c:v>
                </c:pt>
                <c:pt idx="8252">
                  <c:v>2.0747500000000001E-8</c:v>
                </c:pt>
                <c:pt idx="8253">
                  <c:v>2.0753699999999999E-8</c:v>
                </c:pt>
                <c:pt idx="8254">
                  <c:v>2.0759999999999999E-8</c:v>
                </c:pt>
                <c:pt idx="8255">
                  <c:v>2.07662E-8</c:v>
                </c:pt>
                <c:pt idx="8256">
                  <c:v>2.07725E-8</c:v>
                </c:pt>
                <c:pt idx="8257">
                  <c:v>2.0778700000000001E-8</c:v>
                </c:pt>
                <c:pt idx="8258">
                  <c:v>2.0785E-8</c:v>
                </c:pt>
                <c:pt idx="8259">
                  <c:v>2.0791200000000002E-8</c:v>
                </c:pt>
                <c:pt idx="8260">
                  <c:v>2.0797500000000001E-8</c:v>
                </c:pt>
                <c:pt idx="8261">
                  <c:v>2.0803699999999999E-8</c:v>
                </c:pt>
                <c:pt idx="8262">
                  <c:v>2.0809999999999999E-8</c:v>
                </c:pt>
                <c:pt idx="8263">
                  <c:v>2.08162E-8</c:v>
                </c:pt>
                <c:pt idx="8264">
                  <c:v>2.08225E-8</c:v>
                </c:pt>
                <c:pt idx="8265">
                  <c:v>2.0828700000000001E-8</c:v>
                </c:pt>
                <c:pt idx="8266">
                  <c:v>2.0835000000000001E-8</c:v>
                </c:pt>
                <c:pt idx="8267">
                  <c:v>2.0841199999999999E-8</c:v>
                </c:pt>
                <c:pt idx="8268">
                  <c:v>2.0847499999999999E-8</c:v>
                </c:pt>
                <c:pt idx="8269">
                  <c:v>2.08537E-8</c:v>
                </c:pt>
                <c:pt idx="8270">
                  <c:v>2.086E-8</c:v>
                </c:pt>
                <c:pt idx="8271">
                  <c:v>2.0866200000000001E-8</c:v>
                </c:pt>
                <c:pt idx="8272">
                  <c:v>2.08725E-8</c:v>
                </c:pt>
                <c:pt idx="8273">
                  <c:v>2.0878700000000002E-8</c:v>
                </c:pt>
                <c:pt idx="8274">
                  <c:v>2.0885000000000001E-8</c:v>
                </c:pt>
                <c:pt idx="8275">
                  <c:v>2.0891199999999999E-8</c:v>
                </c:pt>
                <c:pt idx="8276">
                  <c:v>2.0897499999999999E-8</c:v>
                </c:pt>
                <c:pt idx="8277">
                  <c:v>2.09037E-8</c:v>
                </c:pt>
                <c:pt idx="8278">
                  <c:v>2.091E-8</c:v>
                </c:pt>
                <c:pt idx="8279">
                  <c:v>2.0916200000000001E-8</c:v>
                </c:pt>
                <c:pt idx="8280">
                  <c:v>2.0922500000000001E-8</c:v>
                </c:pt>
                <c:pt idx="8281">
                  <c:v>2.0928699999999999E-8</c:v>
                </c:pt>
                <c:pt idx="8282">
                  <c:v>2.0934999999999999E-8</c:v>
                </c:pt>
                <c:pt idx="8283">
                  <c:v>2.09412E-8</c:v>
                </c:pt>
                <c:pt idx="8284">
                  <c:v>2.0947499999999999E-8</c:v>
                </c:pt>
                <c:pt idx="8285">
                  <c:v>2.0953700000000001E-8</c:v>
                </c:pt>
                <c:pt idx="8286">
                  <c:v>2.096E-8</c:v>
                </c:pt>
                <c:pt idx="8287">
                  <c:v>2.0966200000000001E-8</c:v>
                </c:pt>
                <c:pt idx="8288">
                  <c:v>2.0972500000000001E-8</c:v>
                </c:pt>
                <c:pt idx="8289">
                  <c:v>2.0978699999999999E-8</c:v>
                </c:pt>
                <c:pt idx="8290">
                  <c:v>2.0984999999999999E-8</c:v>
                </c:pt>
                <c:pt idx="8291">
                  <c:v>2.09912E-8</c:v>
                </c:pt>
                <c:pt idx="8292">
                  <c:v>2.09975E-8</c:v>
                </c:pt>
                <c:pt idx="8293">
                  <c:v>2.1003700000000001E-8</c:v>
                </c:pt>
                <c:pt idx="8294">
                  <c:v>2.1010000000000001E-8</c:v>
                </c:pt>
                <c:pt idx="8295">
                  <c:v>2.1016199999999999E-8</c:v>
                </c:pt>
                <c:pt idx="8296">
                  <c:v>2.1022499999999998E-8</c:v>
                </c:pt>
                <c:pt idx="8297">
                  <c:v>2.10287E-8</c:v>
                </c:pt>
                <c:pt idx="8298">
                  <c:v>2.1034999999999999E-8</c:v>
                </c:pt>
                <c:pt idx="8299">
                  <c:v>2.1041200000000001E-8</c:v>
                </c:pt>
                <c:pt idx="8300">
                  <c:v>2.10475E-8</c:v>
                </c:pt>
                <c:pt idx="8301">
                  <c:v>2.1053700000000001E-8</c:v>
                </c:pt>
                <c:pt idx="8302">
                  <c:v>2.1060000000000001E-8</c:v>
                </c:pt>
                <c:pt idx="8303">
                  <c:v>2.1066199999999999E-8</c:v>
                </c:pt>
                <c:pt idx="8304">
                  <c:v>2.1072499999999999E-8</c:v>
                </c:pt>
                <c:pt idx="8305">
                  <c:v>2.10787E-8</c:v>
                </c:pt>
                <c:pt idx="8306">
                  <c:v>2.1085E-8</c:v>
                </c:pt>
                <c:pt idx="8307">
                  <c:v>2.1091200000000001E-8</c:v>
                </c:pt>
                <c:pt idx="8308">
                  <c:v>2.1097500000000001E-8</c:v>
                </c:pt>
                <c:pt idx="8309">
                  <c:v>2.1103699999999999E-8</c:v>
                </c:pt>
                <c:pt idx="8310">
                  <c:v>2.1109999999999998E-8</c:v>
                </c:pt>
                <c:pt idx="8311">
                  <c:v>2.11162E-8</c:v>
                </c:pt>
                <c:pt idx="8312">
                  <c:v>2.1122499999999999E-8</c:v>
                </c:pt>
                <c:pt idx="8313">
                  <c:v>2.11287E-8</c:v>
                </c:pt>
                <c:pt idx="8314">
                  <c:v>2.1135E-8</c:v>
                </c:pt>
                <c:pt idx="8315">
                  <c:v>2.1141200000000001E-8</c:v>
                </c:pt>
                <c:pt idx="8316">
                  <c:v>2.1147500000000001E-8</c:v>
                </c:pt>
                <c:pt idx="8317">
                  <c:v>2.1153699999999999E-8</c:v>
                </c:pt>
                <c:pt idx="8318">
                  <c:v>2.1159999999999999E-8</c:v>
                </c:pt>
                <c:pt idx="8319">
                  <c:v>2.11662E-8</c:v>
                </c:pt>
                <c:pt idx="8320">
                  <c:v>2.11725E-8</c:v>
                </c:pt>
                <c:pt idx="8321">
                  <c:v>2.1178700000000001E-8</c:v>
                </c:pt>
                <c:pt idx="8322">
                  <c:v>2.1185000000000001E-8</c:v>
                </c:pt>
                <c:pt idx="8323">
                  <c:v>2.1191199999999999E-8</c:v>
                </c:pt>
                <c:pt idx="8324">
                  <c:v>2.1197499999999998E-8</c:v>
                </c:pt>
                <c:pt idx="8325">
                  <c:v>2.1203699999999999E-8</c:v>
                </c:pt>
                <c:pt idx="8326">
                  <c:v>2.1209999999999999E-8</c:v>
                </c:pt>
                <c:pt idx="8327">
                  <c:v>2.12162E-8</c:v>
                </c:pt>
                <c:pt idx="8328">
                  <c:v>2.12225E-8</c:v>
                </c:pt>
                <c:pt idx="8329">
                  <c:v>2.1228700000000001E-8</c:v>
                </c:pt>
                <c:pt idx="8330">
                  <c:v>2.1235000000000001E-8</c:v>
                </c:pt>
                <c:pt idx="8331">
                  <c:v>2.1241199999999999E-8</c:v>
                </c:pt>
                <c:pt idx="8332">
                  <c:v>2.1247499999999999E-8</c:v>
                </c:pt>
                <c:pt idx="8333">
                  <c:v>2.12537E-8</c:v>
                </c:pt>
                <c:pt idx="8334">
                  <c:v>2.126E-8</c:v>
                </c:pt>
                <c:pt idx="8335">
                  <c:v>2.1266200000000001E-8</c:v>
                </c:pt>
                <c:pt idx="8336">
                  <c:v>2.1272500000000001E-8</c:v>
                </c:pt>
                <c:pt idx="8337">
                  <c:v>2.1278699999999998E-8</c:v>
                </c:pt>
                <c:pt idx="8338">
                  <c:v>2.1284999999999998E-8</c:v>
                </c:pt>
                <c:pt idx="8339">
                  <c:v>2.1291199999999999E-8</c:v>
                </c:pt>
                <c:pt idx="8340">
                  <c:v>2.1297499999999999E-8</c:v>
                </c:pt>
                <c:pt idx="8341">
                  <c:v>2.13037E-8</c:v>
                </c:pt>
                <c:pt idx="8342">
                  <c:v>2.131E-8</c:v>
                </c:pt>
                <c:pt idx="8343">
                  <c:v>2.1316200000000001E-8</c:v>
                </c:pt>
                <c:pt idx="8344">
                  <c:v>2.1322500000000001E-8</c:v>
                </c:pt>
                <c:pt idx="8345">
                  <c:v>2.1328699999999999E-8</c:v>
                </c:pt>
                <c:pt idx="8346">
                  <c:v>2.1334999999999999E-8</c:v>
                </c:pt>
                <c:pt idx="8347">
                  <c:v>2.13412E-8</c:v>
                </c:pt>
                <c:pt idx="8348">
                  <c:v>2.13475E-8</c:v>
                </c:pt>
                <c:pt idx="8349">
                  <c:v>2.1353700000000001E-8</c:v>
                </c:pt>
                <c:pt idx="8350">
                  <c:v>2.1360000000000001E-8</c:v>
                </c:pt>
                <c:pt idx="8351">
                  <c:v>2.1366199999999998E-8</c:v>
                </c:pt>
                <c:pt idx="8352">
                  <c:v>2.1372500000000002E-8</c:v>
                </c:pt>
                <c:pt idx="8353">
                  <c:v>2.1378699999999999E-8</c:v>
                </c:pt>
                <c:pt idx="8354">
                  <c:v>2.1384999999999999E-8</c:v>
                </c:pt>
                <c:pt idx="8355">
                  <c:v>2.13912E-8</c:v>
                </c:pt>
                <c:pt idx="8356">
                  <c:v>2.13975E-8</c:v>
                </c:pt>
                <c:pt idx="8357">
                  <c:v>2.1403700000000001E-8</c:v>
                </c:pt>
                <c:pt idx="8358">
                  <c:v>2.1410000000000001E-8</c:v>
                </c:pt>
                <c:pt idx="8359">
                  <c:v>2.1416199999999999E-8</c:v>
                </c:pt>
                <c:pt idx="8360">
                  <c:v>2.1422499999999999E-8</c:v>
                </c:pt>
                <c:pt idx="8361">
                  <c:v>2.14287E-8</c:v>
                </c:pt>
                <c:pt idx="8362">
                  <c:v>2.1435E-8</c:v>
                </c:pt>
                <c:pt idx="8363">
                  <c:v>2.1441200000000001E-8</c:v>
                </c:pt>
                <c:pt idx="8364">
                  <c:v>2.1447500000000001E-8</c:v>
                </c:pt>
                <c:pt idx="8365">
                  <c:v>2.1453699999999998E-8</c:v>
                </c:pt>
                <c:pt idx="8366">
                  <c:v>2.1460000000000002E-8</c:v>
                </c:pt>
                <c:pt idx="8367">
                  <c:v>2.1466199999999999E-8</c:v>
                </c:pt>
                <c:pt idx="8368">
                  <c:v>2.1472499999999999E-8</c:v>
                </c:pt>
                <c:pt idx="8369">
                  <c:v>2.14787E-8</c:v>
                </c:pt>
                <c:pt idx="8370">
                  <c:v>2.1485E-8</c:v>
                </c:pt>
                <c:pt idx="8371">
                  <c:v>2.1491200000000001E-8</c:v>
                </c:pt>
                <c:pt idx="8372">
                  <c:v>2.1497500000000001E-8</c:v>
                </c:pt>
                <c:pt idx="8373">
                  <c:v>2.1503699999999999E-8</c:v>
                </c:pt>
                <c:pt idx="8374">
                  <c:v>2.1509999999999999E-8</c:v>
                </c:pt>
                <c:pt idx="8375">
                  <c:v>2.15162E-8</c:v>
                </c:pt>
                <c:pt idx="8376">
                  <c:v>2.15225E-8</c:v>
                </c:pt>
                <c:pt idx="8377">
                  <c:v>2.1528700000000001E-8</c:v>
                </c:pt>
                <c:pt idx="8378">
                  <c:v>2.1535000000000001E-8</c:v>
                </c:pt>
                <c:pt idx="8379">
                  <c:v>2.1541199999999998E-8</c:v>
                </c:pt>
                <c:pt idx="8380">
                  <c:v>2.1547500000000002E-8</c:v>
                </c:pt>
                <c:pt idx="8381">
                  <c:v>2.1553699999999999E-8</c:v>
                </c:pt>
                <c:pt idx="8382">
                  <c:v>2.1559999999999999E-8</c:v>
                </c:pt>
                <c:pt idx="8383">
                  <c:v>2.15662E-8</c:v>
                </c:pt>
                <c:pt idx="8384">
                  <c:v>2.15725E-8</c:v>
                </c:pt>
                <c:pt idx="8385">
                  <c:v>2.1578700000000001E-8</c:v>
                </c:pt>
                <c:pt idx="8386">
                  <c:v>2.1585000000000001E-8</c:v>
                </c:pt>
                <c:pt idx="8387">
                  <c:v>2.1591199999999999E-8</c:v>
                </c:pt>
                <c:pt idx="8388">
                  <c:v>2.1597499999999999E-8</c:v>
                </c:pt>
                <c:pt idx="8389">
                  <c:v>2.16037E-8</c:v>
                </c:pt>
                <c:pt idx="8390">
                  <c:v>2.161E-8</c:v>
                </c:pt>
                <c:pt idx="8391">
                  <c:v>2.1616200000000001E-8</c:v>
                </c:pt>
                <c:pt idx="8392">
                  <c:v>2.1622500000000001E-8</c:v>
                </c:pt>
                <c:pt idx="8393">
                  <c:v>2.1628700000000002E-8</c:v>
                </c:pt>
                <c:pt idx="8394">
                  <c:v>2.1635000000000001E-8</c:v>
                </c:pt>
                <c:pt idx="8395">
                  <c:v>2.1641199999999999E-8</c:v>
                </c:pt>
                <c:pt idx="8396">
                  <c:v>2.1647499999999999E-8</c:v>
                </c:pt>
                <c:pt idx="8397">
                  <c:v>2.16537E-8</c:v>
                </c:pt>
                <c:pt idx="8398">
                  <c:v>2.166E-8</c:v>
                </c:pt>
                <c:pt idx="8399">
                  <c:v>2.1666200000000001E-8</c:v>
                </c:pt>
                <c:pt idx="8400">
                  <c:v>2.1672500000000001E-8</c:v>
                </c:pt>
                <c:pt idx="8401">
                  <c:v>2.1678699999999999E-8</c:v>
                </c:pt>
                <c:pt idx="8402">
                  <c:v>2.1684999999999999E-8</c:v>
                </c:pt>
                <c:pt idx="8403">
                  <c:v>2.16912E-8</c:v>
                </c:pt>
                <c:pt idx="8404">
                  <c:v>2.16975E-8</c:v>
                </c:pt>
                <c:pt idx="8405">
                  <c:v>2.1703700000000001E-8</c:v>
                </c:pt>
                <c:pt idx="8406">
                  <c:v>2.1710000000000001E-8</c:v>
                </c:pt>
                <c:pt idx="8407">
                  <c:v>2.1716200000000002E-8</c:v>
                </c:pt>
                <c:pt idx="8408">
                  <c:v>2.1722500000000001E-8</c:v>
                </c:pt>
                <c:pt idx="8409">
                  <c:v>2.1728699999999999E-8</c:v>
                </c:pt>
                <c:pt idx="8410">
                  <c:v>2.1734999999999999E-8</c:v>
                </c:pt>
                <c:pt idx="8411">
                  <c:v>2.17412E-8</c:v>
                </c:pt>
                <c:pt idx="8412">
                  <c:v>2.17475E-8</c:v>
                </c:pt>
                <c:pt idx="8413">
                  <c:v>2.1753700000000001E-8</c:v>
                </c:pt>
                <c:pt idx="8414">
                  <c:v>2.1760000000000001E-8</c:v>
                </c:pt>
                <c:pt idx="8415">
                  <c:v>2.1766199999999999E-8</c:v>
                </c:pt>
                <c:pt idx="8416">
                  <c:v>2.1772499999999999E-8</c:v>
                </c:pt>
                <c:pt idx="8417">
                  <c:v>2.17787E-8</c:v>
                </c:pt>
                <c:pt idx="8418">
                  <c:v>2.1785E-8</c:v>
                </c:pt>
                <c:pt idx="8419">
                  <c:v>2.1791200000000001E-8</c:v>
                </c:pt>
                <c:pt idx="8420">
                  <c:v>2.17975E-8</c:v>
                </c:pt>
                <c:pt idx="8421">
                  <c:v>2.1803700000000002E-8</c:v>
                </c:pt>
                <c:pt idx="8422">
                  <c:v>2.1810000000000001E-8</c:v>
                </c:pt>
                <c:pt idx="8423">
                  <c:v>2.1816199999999999E-8</c:v>
                </c:pt>
                <c:pt idx="8424">
                  <c:v>2.1822499999999999E-8</c:v>
                </c:pt>
                <c:pt idx="8425">
                  <c:v>2.18287E-8</c:v>
                </c:pt>
                <c:pt idx="8426">
                  <c:v>2.1835E-8</c:v>
                </c:pt>
                <c:pt idx="8427">
                  <c:v>2.1841200000000001E-8</c:v>
                </c:pt>
                <c:pt idx="8428">
                  <c:v>2.1847500000000001E-8</c:v>
                </c:pt>
                <c:pt idx="8429">
                  <c:v>2.1853699999999999E-8</c:v>
                </c:pt>
                <c:pt idx="8430">
                  <c:v>2.1859999999999999E-8</c:v>
                </c:pt>
                <c:pt idx="8431">
                  <c:v>2.18662E-8</c:v>
                </c:pt>
                <c:pt idx="8432">
                  <c:v>2.1872499999999999E-8</c:v>
                </c:pt>
                <c:pt idx="8433">
                  <c:v>2.1878700000000001E-8</c:v>
                </c:pt>
                <c:pt idx="8434">
                  <c:v>2.1885E-8</c:v>
                </c:pt>
                <c:pt idx="8435">
                  <c:v>2.1891200000000001E-8</c:v>
                </c:pt>
                <c:pt idx="8436">
                  <c:v>2.1897500000000001E-8</c:v>
                </c:pt>
                <c:pt idx="8437">
                  <c:v>2.1903699999999999E-8</c:v>
                </c:pt>
                <c:pt idx="8438">
                  <c:v>2.1909999999999999E-8</c:v>
                </c:pt>
                <c:pt idx="8439">
                  <c:v>2.19162E-8</c:v>
                </c:pt>
                <c:pt idx="8440">
                  <c:v>2.19225E-8</c:v>
                </c:pt>
                <c:pt idx="8441">
                  <c:v>2.1928700000000001E-8</c:v>
                </c:pt>
                <c:pt idx="8442">
                  <c:v>2.1935000000000001E-8</c:v>
                </c:pt>
                <c:pt idx="8443">
                  <c:v>2.1941199999999999E-8</c:v>
                </c:pt>
                <c:pt idx="8444">
                  <c:v>2.1947499999999999E-8</c:v>
                </c:pt>
                <c:pt idx="8445">
                  <c:v>2.19537E-8</c:v>
                </c:pt>
                <c:pt idx="8446">
                  <c:v>2.1959999999999999E-8</c:v>
                </c:pt>
                <c:pt idx="8447">
                  <c:v>2.1966200000000001E-8</c:v>
                </c:pt>
                <c:pt idx="8448">
                  <c:v>2.19725E-8</c:v>
                </c:pt>
                <c:pt idx="8449">
                  <c:v>2.1978700000000001E-8</c:v>
                </c:pt>
                <c:pt idx="8450">
                  <c:v>2.1985000000000001E-8</c:v>
                </c:pt>
                <c:pt idx="8451">
                  <c:v>2.1991199999999999E-8</c:v>
                </c:pt>
                <c:pt idx="8452">
                  <c:v>2.1997499999999999E-8</c:v>
                </c:pt>
                <c:pt idx="8453">
                  <c:v>2.20037E-8</c:v>
                </c:pt>
                <c:pt idx="8454">
                  <c:v>2.201E-8</c:v>
                </c:pt>
                <c:pt idx="8455">
                  <c:v>2.2016200000000001E-8</c:v>
                </c:pt>
                <c:pt idx="8456">
                  <c:v>2.2022500000000001E-8</c:v>
                </c:pt>
                <c:pt idx="8457">
                  <c:v>2.2028699999999999E-8</c:v>
                </c:pt>
                <c:pt idx="8458">
                  <c:v>2.2034999999999998E-8</c:v>
                </c:pt>
                <c:pt idx="8459">
                  <c:v>2.20412E-8</c:v>
                </c:pt>
                <c:pt idx="8460">
                  <c:v>2.2047499999999999E-8</c:v>
                </c:pt>
                <c:pt idx="8461">
                  <c:v>2.20537E-8</c:v>
                </c:pt>
                <c:pt idx="8462">
                  <c:v>2.206E-8</c:v>
                </c:pt>
                <c:pt idx="8463">
                  <c:v>2.2066200000000001E-8</c:v>
                </c:pt>
                <c:pt idx="8464">
                  <c:v>2.2072500000000001E-8</c:v>
                </c:pt>
                <c:pt idx="8465">
                  <c:v>2.2078699999999999E-8</c:v>
                </c:pt>
                <c:pt idx="8466">
                  <c:v>2.2084999999999999E-8</c:v>
                </c:pt>
                <c:pt idx="8467">
                  <c:v>2.20912E-8</c:v>
                </c:pt>
                <c:pt idx="8468">
                  <c:v>2.20975E-8</c:v>
                </c:pt>
                <c:pt idx="8469">
                  <c:v>2.2103700000000001E-8</c:v>
                </c:pt>
                <c:pt idx="8470">
                  <c:v>2.2110000000000001E-8</c:v>
                </c:pt>
                <c:pt idx="8471">
                  <c:v>2.2116199999999999E-8</c:v>
                </c:pt>
                <c:pt idx="8472">
                  <c:v>2.2122499999999998E-8</c:v>
                </c:pt>
                <c:pt idx="8473">
                  <c:v>2.2128699999999999E-8</c:v>
                </c:pt>
                <c:pt idx="8474">
                  <c:v>2.2134999999999999E-8</c:v>
                </c:pt>
                <c:pt idx="8475">
                  <c:v>2.21412E-8</c:v>
                </c:pt>
                <c:pt idx="8476">
                  <c:v>2.21475E-8</c:v>
                </c:pt>
                <c:pt idx="8477">
                  <c:v>2.2153700000000001E-8</c:v>
                </c:pt>
                <c:pt idx="8478">
                  <c:v>2.2160000000000001E-8</c:v>
                </c:pt>
                <c:pt idx="8479">
                  <c:v>2.2166199999999999E-8</c:v>
                </c:pt>
                <c:pt idx="8480">
                  <c:v>2.2172499999999999E-8</c:v>
                </c:pt>
                <c:pt idx="8481">
                  <c:v>2.21787E-8</c:v>
                </c:pt>
                <c:pt idx="8482">
                  <c:v>2.2185E-8</c:v>
                </c:pt>
                <c:pt idx="8483">
                  <c:v>2.2191200000000001E-8</c:v>
                </c:pt>
                <c:pt idx="8484">
                  <c:v>2.2197500000000001E-8</c:v>
                </c:pt>
                <c:pt idx="8485">
                  <c:v>2.2203699999999999E-8</c:v>
                </c:pt>
                <c:pt idx="8486">
                  <c:v>2.2209999999999998E-8</c:v>
                </c:pt>
                <c:pt idx="8487">
                  <c:v>2.2216199999999999E-8</c:v>
                </c:pt>
                <c:pt idx="8488">
                  <c:v>2.2222499999999999E-8</c:v>
                </c:pt>
                <c:pt idx="8489">
                  <c:v>2.22287E-8</c:v>
                </c:pt>
                <c:pt idx="8490">
                  <c:v>2.2235E-8</c:v>
                </c:pt>
                <c:pt idx="8491">
                  <c:v>2.2241200000000001E-8</c:v>
                </c:pt>
                <c:pt idx="8492">
                  <c:v>2.2247500000000001E-8</c:v>
                </c:pt>
                <c:pt idx="8493">
                  <c:v>2.2253699999999999E-8</c:v>
                </c:pt>
                <c:pt idx="8494">
                  <c:v>2.2259999999999999E-8</c:v>
                </c:pt>
                <c:pt idx="8495">
                  <c:v>2.22662E-8</c:v>
                </c:pt>
                <c:pt idx="8496">
                  <c:v>2.22725E-8</c:v>
                </c:pt>
                <c:pt idx="8497">
                  <c:v>2.2278700000000001E-8</c:v>
                </c:pt>
                <c:pt idx="8498">
                  <c:v>2.2285000000000001E-8</c:v>
                </c:pt>
                <c:pt idx="8499">
                  <c:v>2.2291199999999998E-8</c:v>
                </c:pt>
                <c:pt idx="8500">
                  <c:v>2.2297500000000002E-8</c:v>
                </c:pt>
                <c:pt idx="8501">
                  <c:v>2.2303699999999999E-8</c:v>
                </c:pt>
                <c:pt idx="8502">
                  <c:v>2.2309999999999999E-8</c:v>
                </c:pt>
                <c:pt idx="8503">
                  <c:v>2.23162E-8</c:v>
                </c:pt>
                <c:pt idx="8504">
                  <c:v>2.23225E-8</c:v>
                </c:pt>
                <c:pt idx="8505">
                  <c:v>2.2328700000000001E-8</c:v>
                </c:pt>
                <c:pt idx="8506">
                  <c:v>2.2335000000000001E-8</c:v>
                </c:pt>
                <c:pt idx="8507">
                  <c:v>2.2341199999999999E-8</c:v>
                </c:pt>
                <c:pt idx="8508">
                  <c:v>2.2347499999999999E-8</c:v>
                </c:pt>
                <c:pt idx="8509">
                  <c:v>2.23537E-8</c:v>
                </c:pt>
                <c:pt idx="8510">
                  <c:v>2.236E-8</c:v>
                </c:pt>
                <c:pt idx="8511">
                  <c:v>2.2366200000000001E-8</c:v>
                </c:pt>
                <c:pt idx="8512">
                  <c:v>2.2372500000000001E-8</c:v>
                </c:pt>
                <c:pt idx="8513">
                  <c:v>2.2378699999999998E-8</c:v>
                </c:pt>
                <c:pt idx="8514">
                  <c:v>2.2385000000000002E-8</c:v>
                </c:pt>
                <c:pt idx="8515">
                  <c:v>2.2391199999999999E-8</c:v>
                </c:pt>
                <c:pt idx="8516">
                  <c:v>2.2397499999999999E-8</c:v>
                </c:pt>
                <c:pt idx="8517">
                  <c:v>2.24037E-8</c:v>
                </c:pt>
                <c:pt idx="8518">
                  <c:v>2.241E-8</c:v>
                </c:pt>
                <c:pt idx="8519">
                  <c:v>2.2416200000000001E-8</c:v>
                </c:pt>
                <c:pt idx="8520">
                  <c:v>2.2422500000000001E-8</c:v>
                </c:pt>
                <c:pt idx="8521">
                  <c:v>2.2428699999999999E-8</c:v>
                </c:pt>
                <c:pt idx="8522">
                  <c:v>2.2434999999999999E-8</c:v>
                </c:pt>
                <c:pt idx="8523">
                  <c:v>2.24412E-8</c:v>
                </c:pt>
                <c:pt idx="8524">
                  <c:v>2.24475E-8</c:v>
                </c:pt>
                <c:pt idx="8525">
                  <c:v>2.2453700000000001E-8</c:v>
                </c:pt>
                <c:pt idx="8526">
                  <c:v>2.2460000000000001E-8</c:v>
                </c:pt>
                <c:pt idx="8527">
                  <c:v>2.2466199999999998E-8</c:v>
                </c:pt>
                <c:pt idx="8528">
                  <c:v>2.2472500000000002E-8</c:v>
                </c:pt>
                <c:pt idx="8529">
                  <c:v>2.2478699999999999E-8</c:v>
                </c:pt>
                <c:pt idx="8530">
                  <c:v>2.2484999999999999E-8</c:v>
                </c:pt>
                <c:pt idx="8531">
                  <c:v>2.24912E-8</c:v>
                </c:pt>
                <c:pt idx="8532">
                  <c:v>2.24975E-8</c:v>
                </c:pt>
                <c:pt idx="8533">
                  <c:v>2.2503700000000001E-8</c:v>
                </c:pt>
                <c:pt idx="8534">
                  <c:v>2.2510000000000001E-8</c:v>
                </c:pt>
                <c:pt idx="8535">
                  <c:v>2.2516199999999999E-8</c:v>
                </c:pt>
                <c:pt idx="8536">
                  <c:v>2.2522499999999999E-8</c:v>
                </c:pt>
                <c:pt idx="8537">
                  <c:v>2.25287E-8</c:v>
                </c:pt>
                <c:pt idx="8538">
                  <c:v>2.2535E-8</c:v>
                </c:pt>
                <c:pt idx="8539">
                  <c:v>2.2541200000000001E-8</c:v>
                </c:pt>
                <c:pt idx="8540">
                  <c:v>2.2547500000000001E-8</c:v>
                </c:pt>
                <c:pt idx="8541">
                  <c:v>2.2553700000000002E-8</c:v>
                </c:pt>
                <c:pt idx="8542">
                  <c:v>2.2560000000000002E-8</c:v>
                </c:pt>
                <c:pt idx="8543">
                  <c:v>2.2566199999999999E-8</c:v>
                </c:pt>
                <c:pt idx="8544">
                  <c:v>2.2572499999999999E-8</c:v>
                </c:pt>
                <c:pt idx="8545">
                  <c:v>2.25787E-8</c:v>
                </c:pt>
                <c:pt idx="8546">
                  <c:v>2.2585E-8</c:v>
                </c:pt>
                <c:pt idx="8547">
                  <c:v>2.2591200000000001E-8</c:v>
                </c:pt>
                <c:pt idx="8548">
                  <c:v>2.2597500000000001E-8</c:v>
                </c:pt>
                <c:pt idx="8549">
                  <c:v>2.2603699999999999E-8</c:v>
                </c:pt>
                <c:pt idx="8550">
                  <c:v>2.2609999999999999E-8</c:v>
                </c:pt>
                <c:pt idx="8551">
                  <c:v>2.26162E-8</c:v>
                </c:pt>
                <c:pt idx="8552">
                  <c:v>2.26225E-8</c:v>
                </c:pt>
                <c:pt idx="8553">
                  <c:v>2.2628700000000001E-8</c:v>
                </c:pt>
                <c:pt idx="8554">
                  <c:v>2.2635000000000001E-8</c:v>
                </c:pt>
                <c:pt idx="8555">
                  <c:v>2.2641200000000002E-8</c:v>
                </c:pt>
                <c:pt idx="8556">
                  <c:v>2.2647500000000001E-8</c:v>
                </c:pt>
                <c:pt idx="8557">
                  <c:v>2.2653699999999999E-8</c:v>
                </c:pt>
                <c:pt idx="8558">
                  <c:v>2.2659999999999999E-8</c:v>
                </c:pt>
                <c:pt idx="8559">
                  <c:v>2.26662E-8</c:v>
                </c:pt>
                <c:pt idx="8560">
                  <c:v>2.26725E-8</c:v>
                </c:pt>
                <c:pt idx="8561">
                  <c:v>2.2678700000000001E-8</c:v>
                </c:pt>
                <c:pt idx="8562">
                  <c:v>2.2685000000000001E-8</c:v>
                </c:pt>
                <c:pt idx="8563">
                  <c:v>2.2691199999999999E-8</c:v>
                </c:pt>
                <c:pt idx="8564">
                  <c:v>2.2697499999999999E-8</c:v>
                </c:pt>
                <c:pt idx="8565">
                  <c:v>2.27037E-8</c:v>
                </c:pt>
                <c:pt idx="8566">
                  <c:v>2.271E-8</c:v>
                </c:pt>
                <c:pt idx="8567">
                  <c:v>2.2716200000000001E-8</c:v>
                </c:pt>
                <c:pt idx="8568">
                  <c:v>2.27225E-8</c:v>
                </c:pt>
                <c:pt idx="8569">
                  <c:v>2.2728700000000002E-8</c:v>
                </c:pt>
                <c:pt idx="8570">
                  <c:v>2.2735000000000001E-8</c:v>
                </c:pt>
                <c:pt idx="8571">
                  <c:v>2.2741199999999999E-8</c:v>
                </c:pt>
                <c:pt idx="8572">
                  <c:v>2.2747499999999999E-8</c:v>
                </c:pt>
                <c:pt idx="8573">
                  <c:v>2.27537E-8</c:v>
                </c:pt>
                <c:pt idx="8574">
                  <c:v>2.276E-8</c:v>
                </c:pt>
                <c:pt idx="8575">
                  <c:v>2.2766200000000001E-8</c:v>
                </c:pt>
                <c:pt idx="8576">
                  <c:v>2.2772500000000001E-8</c:v>
                </c:pt>
                <c:pt idx="8577">
                  <c:v>2.2778699999999999E-8</c:v>
                </c:pt>
                <c:pt idx="8578">
                  <c:v>2.2784999999999999E-8</c:v>
                </c:pt>
                <c:pt idx="8579">
                  <c:v>2.27912E-8</c:v>
                </c:pt>
                <c:pt idx="8580">
                  <c:v>2.2797499999999999E-8</c:v>
                </c:pt>
                <c:pt idx="8581">
                  <c:v>2.2803700000000001E-8</c:v>
                </c:pt>
                <c:pt idx="8582">
                  <c:v>2.281E-8</c:v>
                </c:pt>
                <c:pt idx="8583">
                  <c:v>2.2816200000000002E-8</c:v>
                </c:pt>
                <c:pt idx="8584">
                  <c:v>2.2822500000000001E-8</c:v>
                </c:pt>
                <c:pt idx="8585">
                  <c:v>2.2828699999999999E-8</c:v>
                </c:pt>
                <c:pt idx="8586">
                  <c:v>2.2834999999999999E-8</c:v>
                </c:pt>
                <c:pt idx="8587">
                  <c:v>2.28412E-8</c:v>
                </c:pt>
                <c:pt idx="8588">
                  <c:v>2.28475E-8</c:v>
                </c:pt>
                <c:pt idx="8589">
                  <c:v>2.2853700000000001E-8</c:v>
                </c:pt>
                <c:pt idx="8590">
                  <c:v>2.2860000000000001E-8</c:v>
                </c:pt>
                <c:pt idx="8591">
                  <c:v>2.2866199999999999E-8</c:v>
                </c:pt>
                <c:pt idx="8592">
                  <c:v>2.2872499999999999E-8</c:v>
                </c:pt>
                <c:pt idx="8593">
                  <c:v>2.28787E-8</c:v>
                </c:pt>
                <c:pt idx="8594">
                  <c:v>2.2884999999999999E-8</c:v>
                </c:pt>
                <c:pt idx="8595">
                  <c:v>2.2891200000000001E-8</c:v>
                </c:pt>
                <c:pt idx="8596">
                  <c:v>2.28975E-8</c:v>
                </c:pt>
                <c:pt idx="8597">
                  <c:v>2.2903700000000001E-8</c:v>
                </c:pt>
                <c:pt idx="8598">
                  <c:v>2.2910000000000001E-8</c:v>
                </c:pt>
                <c:pt idx="8599">
                  <c:v>2.2916199999999999E-8</c:v>
                </c:pt>
                <c:pt idx="8600">
                  <c:v>2.2922499999999999E-8</c:v>
                </c:pt>
                <c:pt idx="8601">
                  <c:v>2.29287E-8</c:v>
                </c:pt>
                <c:pt idx="8602">
                  <c:v>2.2935E-8</c:v>
                </c:pt>
                <c:pt idx="8603">
                  <c:v>2.2941200000000001E-8</c:v>
                </c:pt>
                <c:pt idx="8604">
                  <c:v>2.2947500000000001E-8</c:v>
                </c:pt>
                <c:pt idx="8605">
                  <c:v>2.2953699999999999E-8</c:v>
                </c:pt>
                <c:pt idx="8606">
                  <c:v>2.2959999999999998E-8</c:v>
                </c:pt>
                <c:pt idx="8607">
                  <c:v>2.29662E-8</c:v>
                </c:pt>
                <c:pt idx="8608">
                  <c:v>2.2972499999999999E-8</c:v>
                </c:pt>
                <c:pt idx="8609">
                  <c:v>2.29787E-8</c:v>
                </c:pt>
                <c:pt idx="8610">
                  <c:v>2.2985E-8</c:v>
                </c:pt>
                <c:pt idx="8611">
                  <c:v>2.2991200000000001E-8</c:v>
                </c:pt>
                <c:pt idx="8612">
                  <c:v>2.2997500000000001E-8</c:v>
                </c:pt>
                <c:pt idx="8613">
                  <c:v>2.3003699999999999E-8</c:v>
                </c:pt>
                <c:pt idx="8614">
                  <c:v>2.3009999999999999E-8</c:v>
                </c:pt>
                <c:pt idx="8615">
                  <c:v>2.30162E-8</c:v>
                </c:pt>
                <c:pt idx="8616">
                  <c:v>2.30225E-8</c:v>
                </c:pt>
                <c:pt idx="8617">
                  <c:v>2.3028700000000001E-8</c:v>
                </c:pt>
                <c:pt idx="8618">
                  <c:v>2.3035000000000001E-8</c:v>
                </c:pt>
                <c:pt idx="8619">
                  <c:v>2.3041199999999999E-8</c:v>
                </c:pt>
                <c:pt idx="8620">
                  <c:v>2.3047499999999998E-8</c:v>
                </c:pt>
                <c:pt idx="8621">
                  <c:v>2.3053699999999999E-8</c:v>
                </c:pt>
                <c:pt idx="8622">
                  <c:v>2.3059999999999999E-8</c:v>
                </c:pt>
                <c:pt idx="8623">
                  <c:v>2.30662E-8</c:v>
                </c:pt>
                <c:pt idx="8624">
                  <c:v>2.30725E-8</c:v>
                </c:pt>
                <c:pt idx="8625">
                  <c:v>2.3078700000000001E-8</c:v>
                </c:pt>
                <c:pt idx="8626">
                  <c:v>2.3085000000000001E-8</c:v>
                </c:pt>
                <c:pt idx="8627">
                  <c:v>2.3091199999999999E-8</c:v>
                </c:pt>
                <c:pt idx="8628">
                  <c:v>2.3097499999999999E-8</c:v>
                </c:pt>
                <c:pt idx="8629">
                  <c:v>2.31037E-8</c:v>
                </c:pt>
                <c:pt idx="8630">
                  <c:v>2.311E-8</c:v>
                </c:pt>
                <c:pt idx="8631">
                  <c:v>2.3116200000000001E-8</c:v>
                </c:pt>
                <c:pt idx="8632">
                  <c:v>2.3122500000000001E-8</c:v>
                </c:pt>
                <c:pt idx="8633">
                  <c:v>2.3128699999999999E-8</c:v>
                </c:pt>
                <c:pt idx="8634">
                  <c:v>2.3134999999999998E-8</c:v>
                </c:pt>
                <c:pt idx="8635">
                  <c:v>2.3141199999999999E-8</c:v>
                </c:pt>
                <c:pt idx="8636">
                  <c:v>2.3147499999999999E-8</c:v>
                </c:pt>
                <c:pt idx="8637">
                  <c:v>2.31537E-8</c:v>
                </c:pt>
                <c:pt idx="8638">
                  <c:v>2.316E-8</c:v>
                </c:pt>
                <c:pt idx="8639">
                  <c:v>2.3166200000000001E-8</c:v>
                </c:pt>
                <c:pt idx="8640">
                  <c:v>2.3172500000000001E-8</c:v>
                </c:pt>
                <c:pt idx="8641">
                  <c:v>2.3178699999999999E-8</c:v>
                </c:pt>
                <c:pt idx="8642">
                  <c:v>2.3184999999999999E-8</c:v>
                </c:pt>
                <c:pt idx="8643">
                  <c:v>2.31912E-8</c:v>
                </c:pt>
                <c:pt idx="8644">
                  <c:v>2.31975E-8</c:v>
                </c:pt>
                <c:pt idx="8645">
                  <c:v>2.3203700000000001E-8</c:v>
                </c:pt>
                <c:pt idx="8646">
                  <c:v>2.3210000000000001E-8</c:v>
                </c:pt>
                <c:pt idx="8647">
                  <c:v>2.3216199999999998E-8</c:v>
                </c:pt>
                <c:pt idx="8648">
                  <c:v>2.3222500000000002E-8</c:v>
                </c:pt>
                <c:pt idx="8649">
                  <c:v>2.3228699999999999E-8</c:v>
                </c:pt>
                <c:pt idx="8650">
                  <c:v>2.3234999999999999E-8</c:v>
                </c:pt>
                <c:pt idx="8651">
                  <c:v>2.32412E-8</c:v>
                </c:pt>
                <c:pt idx="8652">
                  <c:v>2.32475E-8</c:v>
                </c:pt>
                <c:pt idx="8653">
                  <c:v>2.3253700000000001E-8</c:v>
                </c:pt>
                <c:pt idx="8654">
                  <c:v>2.3260000000000001E-8</c:v>
                </c:pt>
                <c:pt idx="8655">
                  <c:v>2.3266199999999999E-8</c:v>
                </c:pt>
                <c:pt idx="8656">
                  <c:v>2.3272499999999999E-8</c:v>
                </c:pt>
                <c:pt idx="8657">
                  <c:v>2.32787E-8</c:v>
                </c:pt>
                <c:pt idx="8658">
                  <c:v>2.3285E-8</c:v>
                </c:pt>
                <c:pt idx="8659">
                  <c:v>2.3291200000000001E-8</c:v>
                </c:pt>
                <c:pt idx="8660">
                  <c:v>2.3297500000000001E-8</c:v>
                </c:pt>
                <c:pt idx="8661">
                  <c:v>2.3303699999999998E-8</c:v>
                </c:pt>
                <c:pt idx="8662">
                  <c:v>2.3310000000000002E-8</c:v>
                </c:pt>
                <c:pt idx="8663">
                  <c:v>2.3316199999999999E-8</c:v>
                </c:pt>
                <c:pt idx="8664">
                  <c:v>2.3322499999999999E-8</c:v>
                </c:pt>
                <c:pt idx="8665">
                  <c:v>2.33287E-8</c:v>
                </c:pt>
                <c:pt idx="8666">
                  <c:v>2.3335E-8</c:v>
                </c:pt>
                <c:pt idx="8667">
                  <c:v>2.3341200000000001E-8</c:v>
                </c:pt>
                <c:pt idx="8668">
                  <c:v>2.3347500000000001E-8</c:v>
                </c:pt>
                <c:pt idx="8669">
                  <c:v>2.3353699999999999E-8</c:v>
                </c:pt>
                <c:pt idx="8670">
                  <c:v>2.3359999999999999E-8</c:v>
                </c:pt>
                <c:pt idx="8671">
                  <c:v>2.33662E-8</c:v>
                </c:pt>
                <c:pt idx="8672">
                  <c:v>2.33725E-8</c:v>
                </c:pt>
                <c:pt idx="8673">
                  <c:v>2.3378700000000001E-8</c:v>
                </c:pt>
                <c:pt idx="8674">
                  <c:v>2.3385000000000001E-8</c:v>
                </c:pt>
                <c:pt idx="8675">
                  <c:v>2.3391199999999998E-8</c:v>
                </c:pt>
                <c:pt idx="8676">
                  <c:v>2.3397500000000002E-8</c:v>
                </c:pt>
                <c:pt idx="8677">
                  <c:v>2.3403699999999999E-8</c:v>
                </c:pt>
                <c:pt idx="8678">
                  <c:v>2.3409999999999999E-8</c:v>
                </c:pt>
                <c:pt idx="8679">
                  <c:v>2.34162E-8</c:v>
                </c:pt>
                <c:pt idx="8680">
                  <c:v>2.34225E-8</c:v>
                </c:pt>
                <c:pt idx="8681">
                  <c:v>2.3428700000000001E-8</c:v>
                </c:pt>
                <c:pt idx="8682">
                  <c:v>2.3435000000000001E-8</c:v>
                </c:pt>
                <c:pt idx="8683">
                  <c:v>2.3441199999999999E-8</c:v>
                </c:pt>
                <c:pt idx="8684">
                  <c:v>2.3447499999999999E-8</c:v>
                </c:pt>
                <c:pt idx="8685">
                  <c:v>2.34537E-8</c:v>
                </c:pt>
                <c:pt idx="8686">
                  <c:v>2.346E-8</c:v>
                </c:pt>
                <c:pt idx="8687">
                  <c:v>2.3466200000000001E-8</c:v>
                </c:pt>
                <c:pt idx="8688">
                  <c:v>2.3472500000000001E-8</c:v>
                </c:pt>
                <c:pt idx="8689">
                  <c:v>2.3478700000000002E-8</c:v>
                </c:pt>
                <c:pt idx="8690">
                  <c:v>2.3485000000000002E-8</c:v>
                </c:pt>
                <c:pt idx="8691">
                  <c:v>2.3491199999999999E-8</c:v>
                </c:pt>
                <c:pt idx="8692">
                  <c:v>2.3497499999999999E-8</c:v>
                </c:pt>
                <c:pt idx="8693">
                  <c:v>2.35037E-8</c:v>
                </c:pt>
                <c:pt idx="8694">
                  <c:v>2.351E-8</c:v>
                </c:pt>
                <c:pt idx="8695">
                  <c:v>2.3516200000000001E-8</c:v>
                </c:pt>
                <c:pt idx="8696">
                  <c:v>2.3522500000000001E-8</c:v>
                </c:pt>
                <c:pt idx="8697">
                  <c:v>2.3528699999999999E-8</c:v>
                </c:pt>
                <c:pt idx="8698">
                  <c:v>2.3534999999999999E-8</c:v>
                </c:pt>
                <c:pt idx="8699">
                  <c:v>2.35412E-8</c:v>
                </c:pt>
                <c:pt idx="8700">
                  <c:v>2.35475E-8</c:v>
                </c:pt>
                <c:pt idx="8701">
                  <c:v>2.3553700000000001E-8</c:v>
                </c:pt>
                <c:pt idx="8702">
                  <c:v>2.3560000000000001E-8</c:v>
                </c:pt>
                <c:pt idx="8703">
                  <c:v>2.3566200000000002E-8</c:v>
                </c:pt>
                <c:pt idx="8704">
                  <c:v>2.3572500000000001E-8</c:v>
                </c:pt>
                <c:pt idx="8705">
                  <c:v>2.3578699999999999E-8</c:v>
                </c:pt>
                <c:pt idx="8706">
                  <c:v>2.3584999999999999E-8</c:v>
                </c:pt>
                <c:pt idx="8707">
                  <c:v>2.35912E-8</c:v>
                </c:pt>
                <c:pt idx="8708">
                  <c:v>2.35975E-8</c:v>
                </c:pt>
                <c:pt idx="8709">
                  <c:v>2.3603700000000001E-8</c:v>
                </c:pt>
                <c:pt idx="8710">
                  <c:v>2.3610000000000001E-8</c:v>
                </c:pt>
                <c:pt idx="8711">
                  <c:v>2.3616199999999999E-8</c:v>
                </c:pt>
                <c:pt idx="8712">
                  <c:v>2.3622499999999999E-8</c:v>
                </c:pt>
                <c:pt idx="8713">
                  <c:v>2.36287E-8</c:v>
                </c:pt>
                <c:pt idx="8714">
                  <c:v>2.3635E-8</c:v>
                </c:pt>
                <c:pt idx="8715">
                  <c:v>2.3641200000000001E-8</c:v>
                </c:pt>
                <c:pt idx="8716">
                  <c:v>2.36475E-8</c:v>
                </c:pt>
                <c:pt idx="8717">
                  <c:v>2.3653700000000002E-8</c:v>
                </c:pt>
                <c:pt idx="8718">
                  <c:v>2.3660000000000001E-8</c:v>
                </c:pt>
                <c:pt idx="8719">
                  <c:v>2.3666199999999999E-8</c:v>
                </c:pt>
                <c:pt idx="8720">
                  <c:v>2.3672499999999999E-8</c:v>
                </c:pt>
                <c:pt idx="8721">
                  <c:v>2.36787E-8</c:v>
                </c:pt>
                <c:pt idx="8722">
                  <c:v>2.3685E-8</c:v>
                </c:pt>
                <c:pt idx="8723">
                  <c:v>2.3691200000000001E-8</c:v>
                </c:pt>
                <c:pt idx="8724">
                  <c:v>2.3697500000000001E-8</c:v>
                </c:pt>
                <c:pt idx="8725">
                  <c:v>2.3703699999999999E-8</c:v>
                </c:pt>
                <c:pt idx="8726">
                  <c:v>2.3709999999999999E-8</c:v>
                </c:pt>
                <c:pt idx="8727">
                  <c:v>2.37162E-8</c:v>
                </c:pt>
                <c:pt idx="8728">
                  <c:v>2.37225E-8</c:v>
                </c:pt>
                <c:pt idx="8729">
                  <c:v>2.3728700000000001E-8</c:v>
                </c:pt>
                <c:pt idx="8730">
                  <c:v>2.3735E-8</c:v>
                </c:pt>
                <c:pt idx="8731">
                  <c:v>2.3741200000000002E-8</c:v>
                </c:pt>
                <c:pt idx="8732">
                  <c:v>2.3747500000000001E-8</c:v>
                </c:pt>
                <c:pt idx="8733">
                  <c:v>2.3753699999999999E-8</c:v>
                </c:pt>
                <c:pt idx="8734">
                  <c:v>2.3759999999999999E-8</c:v>
                </c:pt>
                <c:pt idx="8735">
                  <c:v>2.37662E-8</c:v>
                </c:pt>
                <c:pt idx="8736">
                  <c:v>2.37725E-8</c:v>
                </c:pt>
                <c:pt idx="8737">
                  <c:v>2.3778700000000001E-8</c:v>
                </c:pt>
                <c:pt idx="8738">
                  <c:v>2.3785000000000001E-8</c:v>
                </c:pt>
                <c:pt idx="8739">
                  <c:v>2.3791199999999999E-8</c:v>
                </c:pt>
                <c:pt idx="8740">
                  <c:v>2.3797499999999999E-8</c:v>
                </c:pt>
                <c:pt idx="8741">
                  <c:v>2.38037E-8</c:v>
                </c:pt>
                <c:pt idx="8742">
                  <c:v>2.3809999999999999E-8</c:v>
                </c:pt>
                <c:pt idx="8743">
                  <c:v>2.3816200000000001E-8</c:v>
                </c:pt>
                <c:pt idx="8744">
                  <c:v>2.38225E-8</c:v>
                </c:pt>
                <c:pt idx="8745">
                  <c:v>2.3828700000000001E-8</c:v>
                </c:pt>
                <c:pt idx="8746">
                  <c:v>2.3835000000000001E-8</c:v>
                </c:pt>
                <c:pt idx="8747">
                  <c:v>2.3841199999999999E-8</c:v>
                </c:pt>
                <c:pt idx="8748">
                  <c:v>2.3847499999999999E-8</c:v>
                </c:pt>
                <c:pt idx="8749">
                  <c:v>2.38537E-8</c:v>
                </c:pt>
                <c:pt idx="8750">
                  <c:v>2.386E-8</c:v>
                </c:pt>
                <c:pt idx="8751">
                  <c:v>2.3866200000000001E-8</c:v>
                </c:pt>
                <c:pt idx="8752">
                  <c:v>2.3872500000000001E-8</c:v>
                </c:pt>
                <c:pt idx="8753">
                  <c:v>2.3878699999999999E-8</c:v>
                </c:pt>
                <c:pt idx="8754">
                  <c:v>2.3884999999999998E-8</c:v>
                </c:pt>
                <c:pt idx="8755">
                  <c:v>2.38912E-8</c:v>
                </c:pt>
                <c:pt idx="8756">
                  <c:v>2.3897499999999999E-8</c:v>
                </c:pt>
                <c:pt idx="8757">
                  <c:v>2.39037E-8</c:v>
                </c:pt>
                <c:pt idx="8758">
                  <c:v>2.391E-8</c:v>
                </c:pt>
                <c:pt idx="8759">
                  <c:v>2.3916200000000001E-8</c:v>
                </c:pt>
                <c:pt idx="8760">
                  <c:v>2.3922500000000001E-8</c:v>
                </c:pt>
                <c:pt idx="8761">
                  <c:v>2.3928699999999999E-8</c:v>
                </c:pt>
                <c:pt idx="8762">
                  <c:v>2.3934999999999999E-8</c:v>
                </c:pt>
                <c:pt idx="8763">
                  <c:v>2.39412E-8</c:v>
                </c:pt>
                <c:pt idx="8764">
                  <c:v>2.39475E-8</c:v>
                </c:pt>
                <c:pt idx="8765">
                  <c:v>2.3953700000000001E-8</c:v>
                </c:pt>
                <c:pt idx="8766">
                  <c:v>2.3960000000000001E-8</c:v>
                </c:pt>
                <c:pt idx="8767">
                  <c:v>2.3966199999999999E-8</c:v>
                </c:pt>
                <c:pt idx="8768">
                  <c:v>2.3972499999999998E-8</c:v>
                </c:pt>
                <c:pt idx="8769">
                  <c:v>2.39787E-8</c:v>
                </c:pt>
                <c:pt idx="8770">
                  <c:v>2.3984999999999999E-8</c:v>
                </c:pt>
                <c:pt idx="8771">
                  <c:v>2.39912E-8</c:v>
                </c:pt>
                <c:pt idx="8772">
                  <c:v>2.39975E-8</c:v>
                </c:pt>
                <c:pt idx="8773">
                  <c:v>2.4003700000000001E-8</c:v>
                </c:pt>
                <c:pt idx="8774">
                  <c:v>2.4010000000000001E-8</c:v>
                </c:pt>
                <c:pt idx="8775">
                  <c:v>2.4016199999999999E-8</c:v>
                </c:pt>
                <c:pt idx="8776">
                  <c:v>2.4022499999999999E-8</c:v>
                </c:pt>
                <c:pt idx="8777">
                  <c:v>2.40287E-8</c:v>
                </c:pt>
                <c:pt idx="8778">
                  <c:v>2.4035E-8</c:v>
                </c:pt>
                <c:pt idx="8779">
                  <c:v>2.4041200000000001E-8</c:v>
                </c:pt>
                <c:pt idx="8780">
                  <c:v>2.4047500000000001E-8</c:v>
                </c:pt>
                <c:pt idx="8781">
                  <c:v>2.4053699999999999E-8</c:v>
                </c:pt>
                <c:pt idx="8782">
                  <c:v>2.4059999999999998E-8</c:v>
                </c:pt>
                <c:pt idx="8783">
                  <c:v>2.4066199999999999E-8</c:v>
                </c:pt>
                <c:pt idx="8784">
                  <c:v>2.4072499999999999E-8</c:v>
                </c:pt>
                <c:pt idx="8785">
                  <c:v>2.40787E-8</c:v>
                </c:pt>
                <c:pt idx="8786">
                  <c:v>2.4085E-8</c:v>
                </c:pt>
                <c:pt idx="8787">
                  <c:v>2.4091200000000001E-8</c:v>
                </c:pt>
                <c:pt idx="8788">
                  <c:v>2.4097500000000001E-8</c:v>
                </c:pt>
                <c:pt idx="8789">
                  <c:v>2.4103699999999999E-8</c:v>
                </c:pt>
                <c:pt idx="8790">
                  <c:v>2.4109999999999999E-8</c:v>
                </c:pt>
                <c:pt idx="8791">
                  <c:v>2.41162E-8</c:v>
                </c:pt>
                <c:pt idx="8792">
                  <c:v>2.41225E-8</c:v>
                </c:pt>
                <c:pt idx="8793">
                  <c:v>2.4128700000000001E-8</c:v>
                </c:pt>
                <c:pt idx="8794">
                  <c:v>2.4135000000000001E-8</c:v>
                </c:pt>
                <c:pt idx="8795">
                  <c:v>2.4141199999999998E-8</c:v>
                </c:pt>
                <c:pt idx="8796">
                  <c:v>2.4147499999999998E-8</c:v>
                </c:pt>
                <c:pt idx="8797">
                  <c:v>2.4153699999999999E-8</c:v>
                </c:pt>
                <c:pt idx="8798">
                  <c:v>2.4159999999999999E-8</c:v>
                </c:pt>
                <c:pt idx="8799">
                  <c:v>2.41662E-8</c:v>
                </c:pt>
                <c:pt idx="8800">
                  <c:v>2.41725E-8</c:v>
                </c:pt>
                <c:pt idx="8801">
                  <c:v>2.4178700000000001E-8</c:v>
                </c:pt>
                <c:pt idx="8802">
                  <c:v>2.4185000000000001E-8</c:v>
                </c:pt>
                <c:pt idx="8803">
                  <c:v>2.4191199999999999E-8</c:v>
                </c:pt>
                <c:pt idx="8804">
                  <c:v>2.4197499999999999E-8</c:v>
                </c:pt>
                <c:pt idx="8805">
                  <c:v>2.42037E-8</c:v>
                </c:pt>
                <c:pt idx="8806">
                  <c:v>2.421E-8</c:v>
                </c:pt>
                <c:pt idx="8807">
                  <c:v>2.4216200000000001E-8</c:v>
                </c:pt>
                <c:pt idx="8808">
                  <c:v>2.4222500000000001E-8</c:v>
                </c:pt>
                <c:pt idx="8809">
                  <c:v>2.4228699999999998E-8</c:v>
                </c:pt>
                <c:pt idx="8810">
                  <c:v>2.4235000000000002E-8</c:v>
                </c:pt>
                <c:pt idx="8811">
                  <c:v>2.4241199999999999E-8</c:v>
                </c:pt>
                <c:pt idx="8812">
                  <c:v>2.4247499999999999E-8</c:v>
                </c:pt>
                <c:pt idx="8813">
                  <c:v>2.42537E-8</c:v>
                </c:pt>
                <c:pt idx="8814">
                  <c:v>2.426E-8</c:v>
                </c:pt>
                <c:pt idx="8815">
                  <c:v>2.4266200000000001E-8</c:v>
                </c:pt>
                <c:pt idx="8816">
                  <c:v>2.4272500000000001E-8</c:v>
                </c:pt>
                <c:pt idx="8817">
                  <c:v>2.4278699999999999E-8</c:v>
                </c:pt>
                <c:pt idx="8818">
                  <c:v>2.4284999999999999E-8</c:v>
                </c:pt>
                <c:pt idx="8819">
                  <c:v>2.42912E-8</c:v>
                </c:pt>
                <c:pt idx="8820">
                  <c:v>2.42975E-8</c:v>
                </c:pt>
                <c:pt idx="8821">
                  <c:v>2.4303700000000001E-8</c:v>
                </c:pt>
                <c:pt idx="8822">
                  <c:v>2.4310000000000001E-8</c:v>
                </c:pt>
                <c:pt idx="8823">
                  <c:v>2.4316199999999998E-8</c:v>
                </c:pt>
                <c:pt idx="8824">
                  <c:v>2.4322500000000002E-8</c:v>
                </c:pt>
                <c:pt idx="8825">
                  <c:v>2.4328699999999999E-8</c:v>
                </c:pt>
                <c:pt idx="8826">
                  <c:v>2.4334999999999999E-8</c:v>
                </c:pt>
                <c:pt idx="8827">
                  <c:v>2.43412E-8</c:v>
                </c:pt>
                <c:pt idx="8828">
                  <c:v>2.43475E-8</c:v>
                </c:pt>
                <c:pt idx="8829">
                  <c:v>2.4353700000000001E-8</c:v>
                </c:pt>
                <c:pt idx="8830">
                  <c:v>2.4360000000000001E-8</c:v>
                </c:pt>
                <c:pt idx="8831">
                  <c:v>2.4366199999999999E-8</c:v>
                </c:pt>
                <c:pt idx="8832">
                  <c:v>2.4372499999999999E-8</c:v>
                </c:pt>
                <c:pt idx="8833">
                  <c:v>2.43787E-8</c:v>
                </c:pt>
                <c:pt idx="8834">
                  <c:v>2.4385E-8</c:v>
                </c:pt>
                <c:pt idx="8835">
                  <c:v>2.4391200000000001E-8</c:v>
                </c:pt>
                <c:pt idx="8836">
                  <c:v>2.4397500000000001E-8</c:v>
                </c:pt>
                <c:pt idx="8837">
                  <c:v>2.4403699999999998E-8</c:v>
                </c:pt>
                <c:pt idx="8838">
                  <c:v>2.4410000000000002E-8</c:v>
                </c:pt>
                <c:pt idx="8839">
                  <c:v>2.4416199999999999E-8</c:v>
                </c:pt>
                <c:pt idx="8840">
                  <c:v>2.4422499999999999E-8</c:v>
                </c:pt>
                <c:pt idx="8841">
                  <c:v>2.44287E-8</c:v>
                </c:pt>
                <c:pt idx="8842">
                  <c:v>2.4435E-8</c:v>
                </c:pt>
                <c:pt idx="8843">
                  <c:v>2.4441200000000001E-8</c:v>
                </c:pt>
                <c:pt idx="8844">
                  <c:v>2.4447500000000001E-8</c:v>
                </c:pt>
                <c:pt idx="8845">
                  <c:v>2.4453699999999999E-8</c:v>
                </c:pt>
                <c:pt idx="8846">
                  <c:v>2.4459999999999999E-8</c:v>
                </c:pt>
                <c:pt idx="8847">
                  <c:v>2.44662E-8</c:v>
                </c:pt>
                <c:pt idx="8848">
                  <c:v>2.44725E-8</c:v>
                </c:pt>
                <c:pt idx="8849">
                  <c:v>2.4478700000000001E-8</c:v>
                </c:pt>
                <c:pt idx="8850">
                  <c:v>2.4485000000000001E-8</c:v>
                </c:pt>
                <c:pt idx="8851">
                  <c:v>2.4491200000000002E-8</c:v>
                </c:pt>
                <c:pt idx="8852">
                  <c:v>2.4497500000000001E-8</c:v>
                </c:pt>
                <c:pt idx="8853">
                  <c:v>2.4503699999999999E-8</c:v>
                </c:pt>
                <c:pt idx="8854">
                  <c:v>2.4509999999999999E-8</c:v>
                </c:pt>
                <c:pt idx="8855">
                  <c:v>2.45162E-8</c:v>
                </c:pt>
                <c:pt idx="8856">
                  <c:v>2.45225E-8</c:v>
                </c:pt>
                <c:pt idx="8857">
                  <c:v>2.4528700000000001E-8</c:v>
                </c:pt>
                <c:pt idx="8858">
                  <c:v>2.4535000000000001E-8</c:v>
                </c:pt>
                <c:pt idx="8859">
                  <c:v>2.4541199999999999E-8</c:v>
                </c:pt>
                <c:pt idx="8860">
                  <c:v>2.4547499999999999E-8</c:v>
                </c:pt>
                <c:pt idx="8861">
                  <c:v>2.45537E-8</c:v>
                </c:pt>
                <c:pt idx="8862">
                  <c:v>2.456E-8</c:v>
                </c:pt>
                <c:pt idx="8863">
                  <c:v>2.4566200000000001E-8</c:v>
                </c:pt>
                <c:pt idx="8864">
                  <c:v>2.4572500000000001E-8</c:v>
                </c:pt>
                <c:pt idx="8865">
                  <c:v>2.4578700000000002E-8</c:v>
                </c:pt>
                <c:pt idx="8866">
                  <c:v>2.4585000000000001E-8</c:v>
                </c:pt>
                <c:pt idx="8867">
                  <c:v>2.4591199999999999E-8</c:v>
                </c:pt>
                <c:pt idx="8868">
                  <c:v>2.4597499999999999E-8</c:v>
                </c:pt>
                <c:pt idx="8869">
                  <c:v>2.46037E-8</c:v>
                </c:pt>
                <c:pt idx="8870">
                  <c:v>2.461E-8</c:v>
                </c:pt>
                <c:pt idx="8871">
                  <c:v>2.4616200000000001E-8</c:v>
                </c:pt>
                <c:pt idx="8872">
                  <c:v>2.4622500000000001E-8</c:v>
                </c:pt>
                <c:pt idx="8873">
                  <c:v>2.4628699999999999E-8</c:v>
                </c:pt>
                <c:pt idx="8874">
                  <c:v>2.4634999999999999E-8</c:v>
                </c:pt>
                <c:pt idx="8875">
                  <c:v>2.46412E-8</c:v>
                </c:pt>
                <c:pt idx="8876">
                  <c:v>2.46475E-8</c:v>
                </c:pt>
                <c:pt idx="8877">
                  <c:v>2.4653700000000001E-8</c:v>
                </c:pt>
                <c:pt idx="8878">
                  <c:v>2.466E-8</c:v>
                </c:pt>
                <c:pt idx="8879">
                  <c:v>2.4666200000000002E-8</c:v>
                </c:pt>
                <c:pt idx="8880">
                  <c:v>2.4672500000000001E-8</c:v>
                </c:pt>
                <c:pt idx="8881">
                  <c:v>2.4678699999999999E-8</c:v>
                </c:pt>
                <c:pt idx="8882">
                  <c:v>2.4684999999999999E-8</c:v>
                </c:pt>
                <c:pt idx="8883">
                  <c:v>2.46912E-8</c:v>
                </c:pt>
                <c:pt idx="8884">
                  <c:v>2.46975E-8</c:v>
                </c:pt>
                <c:pt idx="8885">
                  <c:v>2.4703700000000001E-8</c:v>
                </c:pt>
                <c:pt idx="8886">
                  <c:v>2.4710000000000001E-8</c:v>
                </c:pt>
                <c:pt idx="8887">
                  <c:v>2.4716199999999999E-8</c:v>
                </c:pt>
                <c:pt idx="8888">
                  <c:v>2.4722499999999999E-8</c:v>
                </c:pt>
                <c:pt idx="8889">
                  <c:v>2.47287E-8</c:v>
                </c:pt>
                <c:pt idx="8890">
                  <c:v>2.4734999999999999E-8</c:v>
                </c:pt>
                <c:pt idx="8891">
                  <c:v>2.4741200000000001E-8</c:v>
                </c:pt>
                <c:pt idx="8892">
                  <c:v>2.47475E-8</c:v>
                </c:pt>
                <c:pt idx="8893">
                  <c:v>2.4753700000000001E-8</c:v>
                </c:pt>
                <c:pt idx="8894">
                  <c:v>2.4760000000000001E-8</c:v>
                </c:pt>
                <c:pt idx="8895">
                  <c:v>2.4766199999999999E-8</c:v>
                </c:pt>
                <c:pt idx="8896">
                  <c:v>2.4772499999999999E-8</c:v>
                </c:pt>
                <c:pt idx="8897">
                  <c:v>2.47787E-8</c:v>
                </c:pt>
                <c:pt idx="8898">
                  <c:v>2.4785E-8</c:v>
                </c:pt>
                <c:pt idx="8899">
                  <c:v>2.4791200000000001E-8</c:v>
                </c:pt>
                <c:pt idx="8900">
                  <c:v>2.4797500000000001E-8</c:v>
                </c:pt>
                <c:pt idx="8901">
                  <c:v>2.4803699999999999E-8</c:v>
                </c:pt>
                <c:pt idx="8902">
                  <c:v>2.4809999999999998E-8</c:v>
                </c:pt>
                <c:pt idx="8903">
                  <c:v>2.48162E-8</c:v>
                </c:pt>
                <c:pt idx="8904">
                  <c:v>2.4822499999999999E-8</c:v>
                </c:pt>
                <c:pt idx="8905">
                  <c:v>2.4828700000000001E-8</c:v>
                </c:pt>
                <c:pt idx="8906">
                  <c:v>2.4835E-8</c:v>
                </c:pt>
                <c:pt idx="8907">
                  <c:v>2.4841200000000001E-8</c:v>
                </c:pt>
                <c:pt idx="8908">
                  <c:v>2.4847500000000001E-8</c:v>
                </c:pt>
                <c:pt idx="8909">
                  <c:v>2.4853699999999999E-8</c:v>
                </c:pt>
                <c:pt idx="8910">
                  <c:v>2.4859999999999999E-8</c:v>
                </c:pt>
                <c:pt idx="8911">
                  <c:v>2.48662E-8</c:v>
                </c:pt>
                <c:pt idx="8912">
                  <c:v>2.48725E-8</c:v>
                </c:pt>
                <c:pt idx="8913">
                  <c:v>2.4878700000000001E-8</c:v>
                </c:pt>
                <c:pt idx="8914">
                  <c:v>2.4885000000000001E-8</c:v>
                </c:pt>
                <c:pt idx="8915">
                  <c:v>2.4891199999999999E-8</c:v>
                </c:pt>
                <c:pt idx="8916">
                  <c:v>2.4897499999999998E-8</c:v>
                </c:pt>
                <c:pt idx="8917">
                  <c:v>2.49037E-8</c:v>
                </c:pt>
                <c:pt idx="8918">
                  <c:v>2.4909999999999999E-8</c:v>
                </c:pt>
                <c:pt idx="8919">
                  <c:v>2.49162E-8</c:v>
                </c:pt>
                <c:pt idx="8920">
                  <c:v>2.49225E-8</c:v>
                </c:pt>
                <c:pt idx="8921">
                  <c:v>2.4928700000000001E-8</c:v>
                </c:pt>
                <c:pt idx="8922">
                  <c:v>2.4935000000000001E-8</c:v>
                </c:pt>
                <c:pt idx="8923">
                  <c:v>2.4941199999999999E-8</c:v>
                </c:pt>
                <c:pt idx="8924">
                  <c:v>2.4947499999999999E-8</c:v>
                </c:pt>
                <c:pt idx="8925">
                  <c:v>2.49537E-8</c:v>
                </c:pt>
                <c:pt idx="8926">
                  <c:v>2.496E-8</c:v>
                </c:pt>
                <c:pt idx="8927">
                  <c:v>2.4966200000000001E-8</c:v>
                </c:pt>
                <c:pt idx="8928">
                  <c:v>2.4972500000000001E-8</c:v>
                </c:pt>
                <c:pt idx="8929">
                  <c:v>2.4978699999999999E-8</c:v>
                </c:pt>
                <c:pt idx="8930">
                  <c:v>2.4984999999999998E-8</c:v>
                </c:pt>
                <c:pt idx="8931">
                  <c:v>2.4991199999999999E-8</c:v>
                </c:pt>
                <c:pt idx="8932">
                  <c:v>2.4997499999999999E-8</c:v>
                </c:pt>
                <c:pt idx="8933">
                  <c:v>2.50037E-8</c:v>
                </c:pt>
                <c:pt idx="8934">
                  <c:v>2.501E-8</c:v>
                </c:pt>
                <c:pt idx="8935">
                  <c:v>2.5016200000000001E-8</c:v>
                </c:pt>
                <c:pt idx="8936">
                  <c:v>2.5022500000000001E-8</c:v>
                </c:pt>
                <c:pt idx="8937">
                  <c:v>2.5028699999999999E-8</c:v>
                </c:pt>
                <c:pt idx="8938">
                  <c:v>2.5034999999999999E-8</c:v>
                </c:pt>
                <c:pt idx="8939">
                  <c:v>2.50412E-8</c:v>
                </c:pt>
                <c:pt idx="8940">
                  <c:v>2.50475E-8</c:v>
                </c:pt>
                <c:pt idx="8941">
                  <c:v>2.5053700000000001E-8</c:v>
                </c:pt>
                <c:pt idx="8942">
                  <c:v>2.5060000000000001E-8</c:v>
                </c:pt>
                <c:pt idx="8943">
                  <c:v>2.5066199999999998E-8</c:v>
                </c:pt>
                <c:pt idx="8944">
                  <c:v>2.5072499999999998E-8</c:v>
                </c:pt>
                <c:pt idx="8945">
                  <c:v>2.5078699999999999E-8</c:v>
                </c:pt>
                <c:pt idx="8946">
                  <c:v>2.5084999999999999E-8</c:v>
                </c:pt>
                <c:pt idx="8947">
                  <c:v>2.50912E-8</c:v>
                </c:pt>
                <c:pt idx="8948">
                  <c:v>2.50975E-8</c:v>
                </c:pt>
                <c:pt idx="8949">
                  <c:v>2.5103700000000001E-8</c:v>
                </c:pt>
                <c:pt idx="8950">
                  <c:v>2.5110000000000001E-8</c:v>
                </c:pt>
                <c:pt idx="8951">
                  <c:v>2.5116199999999999E-8</c:v>
                </c:pt>
                <c:pt idx="8952">
                  <c:v>2.5122499999999999E-8</c:v>
                </c:pt>
                <c:pt idx="8953">
                  <c:v>2.51287E-8</c:v>
                </c:pt>
                <c:pt idx="8954">
                  <c:v>2.5135E-8</c:v>
                </c:pt>
                <c:pt idx="8955">
                  <c:v>2.5141200000000001E-8</c:v>
                </c:pt>
                <c:pt idx="8956">
                  <c:v>2.5147500000000001E-8</c:v>
                </c:pt>
                <c:pt idx="8957">
                  <c:v>2.5153699999999998E-8</c:v>
                </c:pt>
                <c:pt idx="8958">
                  <c:v>2.5160000000000002E-8</c:v>
                </c:pt>
                <c:pt idx="8959">
                  <c:v>2.5166199999999999E-8</c:v>
                </c:pt>
                <c:pt idx="8960">
                  <c:v>2.5172499999999999E-8</c:v>
                </c:pt>
                <c:pt idx="8961">
                  <c:v>2.51787E-8</c:v>
                </c:pt>
                <c:pt idx="8962">
                  <c:v>2.5185E-8</c:v>
                </c:pt>
                <c:pt idx="8963">
                  <c:v>2.5191200000000001E-8</c:v>
                </c:pt>
                <c:pt idx="8964">
                  <c:v>2.5197500000000001E-8</c:v>
                </c:pt>
                <c:pt idx="8965">
                  <c:v>2.5203699999999999E-8</c:v>
                </c:pt>
                <c:pt idx="8966">
                  <c:v>2.5209999999999999E-8</c:v>
                </c:pt>
                <c:pt idx="8967">
                  <c:v>2.52162E-8</c:v>
                </c:pt>
                <c:pt idx="8968">
                  <c:v>2.52225E-8</c:v>
                </c:pt>
                <c:pt idx="8969">
                  <c:v>2.5228700000000001E-8</c:v>
                </c:pt>
                <c:pt idx="8970">
                  <c:v>2.5235000000000001E-8</c:v>
                </c:pt>
                <c:pt idx="8971">
                  <c:v>2.5241199999999998E-8</c:v>
                </c:pt>
                <c:pt idx="8972">
                  <c:v>2.5247500000000002E-8</c:v>
                </c:pt>
                <c:pt idx="8973">
                  <c:v>2.5253699999999999E-8</c:v>
                </c:pt>
                <c:pt idx="8974">
                  <c:v>2.5259999999999999E-8</c:v>
                </c:pt>
                <c:pt idx="8975">
                  <c:v>2.52662E-8</c:v>
                </c:pt>
                <c:pt idx="8976">
                  <c:v>2.52725E-8</c:v>
                </c:pt>
                <c:pt idx="8977">
                  <c:v>2.5278700000000001E-8</c:v>
                </c:pt>
                <c:pt idx="8978">
                  <c:v>2.5285000000000001E-8</c:v>
                </c:pt>
                <c:pt idx="8979">
                  <c:v>2.5291199999999999E-8</c:v>
                </c:pt>
                <c:pt idx="8980">
                  <c:v>2.5297499999999999E-8</c:v>
                </c:pt>
                <c:pt idx="8981">
                  <c:v>2.53037E-8</c:v>
                </c:pt>
                <c:pt idx="8982">
                  <c:v>2.531E-8</c:v>
                </c:pt>
                <c:pt idx="8983">
                  <c:v>2.5316200000000001E-8</c:v>
                </c:pt>
                <c:pt idx="8984">
                  <c:v>2.5322500000000001E-8</c:v>
                </c:pt>
                <c:pt idx="8985">
                  <c:v>2.5328699999999998E-8</c:v>
                </c:pt>
                <c:pt idx="8986">
                  <c:v>2.5335000000000002E-8</c:v>
                </c:pt>
                <c:pt idx="8987">
                  <c:v>2.5341199999999999E-8</c:v>
                </c:pt>
                <c:pt idx="8988">
                  <c:v>2.5347499999999999E-8</c:v>
                </c:pt>
                <c:pt idx="8989">
                  <c:v>2.53537E-8</c:v>
                </c:pt>
                <c:pt idx="8990">
                  <c:v>2.536E-8</c:v>
                </c:pt>
                <c:pt idx="8991">
                  <c:v>2.5366200000000001E-8</c:v>
                </c:pt>
                <c:pt idx="8992">
                  <c:v>2.5372500000000001E-8</c:v>
                </c:pt>
                <c:pt idx="8993">
                  <c:v>2.5378699999999999E-8</c:v>
                </c:pt>
                <c:pt idx="8994">
                  <c:v>2.5384999999999999E-8</c:v>
                </c:pt>
                <c:pt idx="8995">
                  <c:v>2.53912E-8</c:v>
                </c:pt>
                <c:pt idx="8996">
                  <c:v>2.53975E-8</c:v>
                </c:pt>
                <c:pt idx="8997">
                  <c:v>2.5403700000000001E-8</c:v>
                </c:pt>
                <c:pt idx="8998">
                  <c:v>2.5410000000000001E-8</c:v>
                </c:pt>
                <c:pt idx="8999">
                  <c:v>2.5416200000000002E-8</c:v>
                </c:pt>
                <c:pt idx="9000">
                  <c:v>2.5422500000000001E-8</c:v>
                </c:pt>
                <c:pt idx="9001">
                  <c:v>2.5428699999999999E-8</c:v>
                </c:pt>
                <c:pt idx="9002">
                  <c:v>2.5434999999999999E-8</c:v>
                </c:pt>
                <c:pt idx="9003">
                  <c:v>2.54412E-8</c:v>
                </c:pt>
                <c:pt idx="9004">
                  <c:v>2.54475E-8</c:v>
                </c:pt>
                <c:pt idx="9005">
                  <c:v>2.5453700000000001E-8</c:v>
                </c:pt>
                <c:pt idx="9006">
                  <c:v>2.5460000000000001E-8</c:v>
                </c:pt>
                <c:pt idx="9007">
                  <c:v>2.5466199999999999E-8</c:v>
                </c:pt>
                <c:pt idx="9008">
                  <c:v>2.5472499999999999E-8</c:v>
                </c:pt>
                <c:pt idx="9009">
                  <c:v>2.54787E-8</c:v>
                </c:pt>
                <c:pt idx="9010">
                  <c:v>2.5485E-8</c:v>
                </c:pt>
                <c:pt idx="9011">
                  <c:v>2.5491200000000001E-8</c:v>
                </c:pt>
                <c:pt idx="9012">
                  <c:v>2.5497500000000001E-8</c:v>
                </c:pt>
                <c:pt idx="9013">
                  <c:v>2.5503700000000002E-8</c:v>
                </c:pt>
                <c:pt idx="9014">
                  <c:v>2.5510000000000001E-8</c:v>
                </c:pt>
                <c:pt idx="9015">
                  <c:v>2.5516199999999999E-8</c:v>
                </c:pt>
                <c:pt idx="9016">
                  <c:v>2.5522499999999999E-8</c:v>
                </c:pt>
                <c:pt idx="9017">
                  <c:v>2.55287E-8</c:v>
                </c:pt>
                <c:pt idx="9018">
                  <c:v>2.5535E-8</c:v>
                </c:pt>
                <c:pt idx="9019">
                  <c:v>2.5541200000000001E-8</c:v>
                </c:pt>
                <c:pt idx="9020">
                  <c:v>2.5547500000000001E-8</c:v>
                </c:pt>
                <c:pt idx="9021">
                  <c:v>2.5553699999999999E-8</c:v>
                </c:pt>
                <c:pt idx="9022">
                  <c:v>2.5559999999999999E-8</c:v>
                </c:pt>
                <c:pt idx="9023">
                  <c:v>2.55662E-8</c:v>
                </c:pt>
                <c:pt idx="9024">
                  <c:v>2.55725E-8</c:v>
                </c:pt>
                <c:pt idx="9025">
                  <c:v>2.5578700000000001E-8</c:v>
                </c:pt>
                <c:pt idx="9026">
                  <c:v>2.5585E-8</c:v>
                </c:pt>
                <c:pt idx="9027">
                  <c:v>2.5591200000000002E-8</c:v>
                </c:pt>
                <c:pt idx="9028">
                  <c:v>2.5597500000000001E-8</c:v>
                </c:pt>
                <c:pt idx="9029">
                  <c:v>2.5603699999999999E-8</c:v>
                </c:pt>
                <c:pt idx="9030">
                  <c:v>2.5609999999999999E-8</c:v>
                </c:pt>
                <c:pt idx="9031">
                  <c:v>2.56162E-8</c:v>
                </c:pt>
                <c:pt idx="9032">
                  <c:v>2.56225E-8</c:v>
                </c:pt>
                <c:pt idx="9033">
                  <c:v>2.5628700000000001E-8</c:v>
                </c:pt>
                <c:pt idx="9034">
                  <c:v>2.5635000000000001E-8</c:v>
                </c:pt>
                <c:pt idx="9035">
                  <c:v>2.5641199999999999E-8</c:v>
                </c:pt>
                <c:pt idx="9036">
                  <c:v>2.5647499999999999E-8</c:v>
                </c:pt>
                <c:pt idx="9037">
                  <c:v>2.56537E-8</c:v>
                </c:pt>
                <c:pt idx="9038">
                  <c:v>2.5659999999999999E-8</c:v>
                </c:pt>
                <c:pt idx="9039">
                  <c:v>2.5666200000000001E-8</c:v>
                </c:pt>
                <c:pt idx="9040">
                  <c:v>2.56725E-8</c:v>
                </c:pt>
                <c:pt idx="9041">
                  <c:v>2.5678700000000001E-8</c:v>
                </c:pt>
                <c:pt idx="9042">
                  <c:v>2.5685000000000001E-8</c:v>
                </c:pt>
                <c:pt idx="9043">
                  <c:v>2.5691199999999999E-8</c:v>
                </c:pt>
                <c:pt idx="9044">
                  <c:v>2.5697499999999999E-8</c:v>
                </c:pt>
                <c:pt idx="9045">
                  <c:v>2.57037E-8</c:v>
                </c:pt>
                <c:pt idx="9046">
                  <c:v>2.571E-8</c:v>
                </c:pt>
                <c:pt idx="9047">
                  <c:v>2.5716200000000001E-8</c:v>
                </c:pt>
                <c:pt idx="9048">
                  <c:v>2.5722500000000001E-8</c:v>
                </c:pt>
                <c:pt idx="9049">
                  <c:v>2.5728699999999999E-8</c:v>
                </c:pt>
                <c:pt idx="9050">
                  <c:v>2.5734999999999999E-8</c:v>
                </c:pt>
                <c:pt idx="9051">
                  <c:v>2.57412E-8</c:v>
                </c:pt>
                <c:pt idx="9052">
                  <c:v>2.5747499999999999E-8</c:v>
                </c:pt>
                <c:pt idx="9053">
                  <c:v>2.5753700000000001E-8</c:v>
                </c:pt>
                <c:pt idx="9054">
                  <c:v>2.576E-8</c:v>
                </c:pt>
                <c:pt idx="9055">
                  <c:v>2.5766200000000001E-8</c:v>
                </c:pt>
                <c:pt idx="9056">
                  <c:v>2.5772500000000001E-8</c:v>
                </c:pt>
                <c:pt idx="9057">
                  <c:v>2.5778699999999999E-8</c:v>
                </c:pt>
                <c:pt idx="9058">
                  <c:v>2.5784999999999999E-8</c:v>
                </c:pt>
                <c:pt idx="9059">
                  <c:v>2.57912E-8</c:v>
                </c:pt>
                <c:pt idx="9060">
                  <c:v>2.57975E-8</c:v>
                </c:pt>
                <c:pt idx="9061">
                  <c:v>2.5803700000000001E-8</c:v>
                </c:pt>
                <c:pt idx="9062">
                  <c:v>2.5810000000000001E-8</c:v>
                </c:pt>
                <c:pt idx="9063">
                  <c:v>2.5816199999999999E-8</c:v>
                </c:pt>
                <c:pt idx="9064">
                  <c:v>2.5822499999999998E-8</c:v>
                </c:pt>
                <c:pt idx="9065">
                  <c:v>2.58287E-8</c:v>
                </c:pt>
                <c:pt idx="9066">
                  <c:v>2.5834999999999999E-8</c:v>
                </c:pt>
                <c:pt idx="9067">
                  <c:v>2.58412E-8</c:v>
                </c:pt>
                <c:pt idx="9068">
                  <c:v>2.58475E-8</c:v>
                </c:pt>
                <c:pt idx="9069">
                  <c:v>2.5853700000000001E-8</c:v>
                </c:pt>
                <c:pt idx="9070">
                  <c:v>2.5860000000000001E-8</c:v>
                </c:pt>
                <c:pt idx="9071">
                  <c:v>2.5866199999999999E-8</c:v>
                </c:pt>
                <c:pt idx="9072">
                  <c:v>2.5872499999999999E-8</c:v>
                </c:pt>
                <c:pt idx="9073">
                  <c:v>2.58787E-8</c:v>
                </c:pt>
                <c:pt idx="9074">
                  <c:v>2.5885E-8</c:v>
                </c:pt>
                <c:pt idx="9075">
                  <c:v>2.5891200000000001E-8</c:v>
                </c:pt>
                <c:pt idx="9076">
                  <c:v>2.5897500000000001E-8</c:v>
                </c:pt>
                <c:pt idx="9077">
                  <c:v>2.5903699999999999E-8</c:v>
                </c:pt>
                <c:pt idx="9078">
                  <c:v>2.5909999999999998E-8</c:v>
                </c:pt>
                <c:pt idx="9079">
                  <c:v>2.5916199999999999E-8</c:v>
                </c:pt>
                <c:pt idx="9080">
                  <c:v>2.5922499999999999E-8</c:v>
                </c:pt>
                <c:pt idx="9081">
                  <c:v>2.59287E-8</c:v>
                </c:pt>
                <c:pt idx="9082">
                  <c:v>2.5935E-8</c:v>
                </c:pt>
                <c:pt idx="9083">
                  <c:v>2.5941200000000001E-8</c:v>
                </c:pt>
                <c:pt idx="9084">
                  <c:v>2.5947500000000001E-8</c:v>
                </c:pt>
                <c:pt idx="9085">
                  <c:v>2.5953699999999999E-8</c:v>
                </c:pt>
                <c:pt idx="9086">
                  <c:v>2.5959999999999999E-8</c:v>
                </c:pt>
                <c:pt idx="9087">
                  <c:v>2.59662E-8</c:v>
                </c:pt>
                <c:pt idx="9088">
                  <c:v>2.59725E-8</c:v>
                </c:pt>
                <c:pt idx="9089">
                  <c:v>2.5978700000000001E-8</c:v>
                </c:pt>
                <c:pt idx="9090">
                  <c:v>2.5985000000000001E-8</c:v>
                </c:pt>
                <c:pt idx="9091">
                  <c:v>2.5991199999999999E-8</c:v>
                </c:pt>
                <c:pt idx="9092">
                  <c:v>2.5997499999999998E-8</c:v>
                </c:pt>
                <c:pt idx="9093">
                  <c:v>2.6003699999999999E-8</c:v>
                </c:pt>
                <c:pt idx="9094">
                  <c:v>2.6009999999999999E-8</c:v>
                </c:pt>
                <c:pt idx="9095">
                  <c:v>2.60162E-8</c:v>
                </c:pt>
                <c:pt idx="9096">
                  <c:v>2.60225E-8</c:v>
                </c:pt>
                <c:pt idx="9097">
                  <c:v>2.6028700000000001E-8</c:v>
                </c:pt>
                <c:pt idx="9098">
                  <c:v>2.6035000000000001E-8</c:v>
                </c:pt>
                <c:pt idx="9099">
                  <c:v>2.6041199999999999E-8</c:v>
                </c:pt>
                <c:pt idx="9100">
                  <c:v>2.6047499999999999E-8</c:v>
                </c:pt>
                <c:pt idx="9101">
                  <c:v>2.60537E-8</c:v>
                </c:pt>
                <c:pt idx="9102">
                  <c:v>2.606E-8</c:v>
                </c:pt>
                <c:pt idx="9103">
                  <c:v>2.6066200000000001E-8</c:v>
                </c:pt>
                <c:pt idx="9104">
                  <c:v>2.6072500000000001E-8</c:v>
                </c:pt>
                <c:pt idx="9105">
                  <c:v>2.6078699999999998E-8</c:v>
                </c:pt>
                <c:pt idx="9106">
                  <c:v>2.6085000000000002E-8</c:v>
                </c:pt>
                <c:pt idx="9107">
                  <c:v>2.6091199999999999E-8</c:v>
                </c:pt>
                <c:pt idx="9108">
                  <c:v>2.6097499999999999E-8</c:v>
                </c:pt>
                <c:pt idx="9109">
                  <c:v>2.61037E-8</c:v>
                </c:pt>
                <c:pt idx="9110">
                  <c:v>2.611E-8</c:v>
                </c:pt>
                <c:pt idx="9111">
                  <c:v>2.6116200000000001E-8</c:v>
                </c:pt>
                <c:pt idx="9112">
                  <c:v>2.6122500000000001E-8</c:v>
                </c:pt>
                <c:pt idx="9113">
                  <c:v>2.6128699999999999E-8</c:v>
                </c:pt>
                <c:pt idx="9114">
                  <c:v>2.6134999999999999E-8</c:v>
                </c:pt>
                <c:pt idx="9115">
                  <c:v>2.61412E-8</c:v>
                </c:pt>
                <c:pt idx="9116">
                  <c:v>2.61475E-8</c:v>
                </c:pt>
                <c:pt idx="9117">
                  <c:v>2.6153700000000001E-8</c:v>
                </c:pt>
                <c:pt idx="9118">
                  <c:v>2.6160000000000001E-8</c:v>
                </c:pt>
                <c:pt idx="9119">
                  <c:v>2.6166199999999998E-8</c:v>
                </c:pt>
                <c:pt idx="9120">
                  <c:v>2.6172500000000002E-8</c:v>
                </c:pt>
                <c:pt idx="9121">
                  <c:v>2.6178699999999999E-8</c:v>
                </c:pt>
                <c:pt idx="9122">
                  <c:v>2.6184999999999999E-8</c:v>
                </c:pt>
                <c:pt idx="9123">
                  <c:v>2.61912E-8</c:v>
                </c:pt>
                <c:pt idx="9124">
                  <c:v>2.61975E-8</c:v>
                </c:pt>
                <c:pt idx="9125">
                  <c:v>2.6203700000000001E-8</c:v>
                </c:pt>
                <c:pt idx="9126">
                  <c:v>2.6210000000000001E-8</c:v>
                </c:pt>
                <c:pt idx="9127">
                  <c:v>2.6216199999999999E-8</c:v>
                </c:pt>
                <c:pt idx="9128">
                  <c:v>2.6222499999999999E-8</c:v>
                </c:pt>
                <c:pt idx="9129">
                  <c:v>2.62287E-8</c:v>
                </c:pt>
                <c:pt idx="9130">
                  <c:v>2.6235E-8</c:v>
                </c:pt>
                <c:pt idx="9131">
                  <c:v>2.6241200000000001E-8</c:v>
                </c:pt>
                <c:pt idx="9132">
                  <c:v>2.6247500000000001E-8</c:v>
                </c:pt>
                <c:pt idx="9133">
                  <c:v>2.6253699999999998E-8</c:v>
                </c:pt>
                <c:pt idx="9134">
                  <c:v>2.6260000000000002E-8</c:v>
                </c:pt>
                <c:pt idx="9135">
                  <c:v>2.6266199999999999E-8</c:v>
                </c:pt>
                <c:pt idx="9136">
                  <c:v>2.6272499999999999E-8</c:v>
                </c:pt>
                <c:pt idx="9137">
                  <c:v>2.62787E-8</c:v>
                </c:pt>
                <c:pt idx="9138">
                  <c:v>2.6285E-8</c:v>
                </c:pt>
                <c:pt idx="9139">
                  <c:v>2.6291200000000001E-8</c:v>
                </c:pt>
                <c:pt idx="9140">
                  <c:v>2.6297500000000001E-8</c:v>
                </c:pt>
                <c:pt idx="9141">
                  <c:v>2.6303699999999999E-8</c:v>
                </c:pt>
                <c:pt idx="9142">
                  <c:v>2.6309999999999999E-8</c:v>
                </c:pt>
                <c:pt idx="9143">
                  <c:v>2.63162E-8</c:v>
                </c:pt>
                <c:pt idx="9144">
                  <c:v>2.63225E-8</c:v>
                </c:pt>
                <c:pt idx="9145">
                  <c:v>2.6328700000000001E-8</c:v>
                </c:pt>
                <c:pt idx="9146">
                  <c:v>2.6335000000000001E-8</c:v>
                </c:pt>
                <c:pt idx="9147">
                  <c:v>2.6341200000000002E-8</c:v>
                </c:pt>
                <c:pt idx="9148">
                  <c:v>2.6347500000000002E-8</c:v>
                </c:pt>
                <c:pt idx="9149">
                  <c:v>2.6353699999999999E-8</c:v>
                </c:pt>
                <c:pt idx="9150">
                  <c:v>2.6359999999999999E-8</c:v>
                </c:pt>
                <c:pt idx="9151">
                  <c:v>2.63662E-8</c:v>
                </c:pt>
                <c:pt idx="9152">
                  <c:v>2.63725E-8</c:v>
                </c:pt>
                <c:pt idx="9153">
                  <c:v>2.6378700000000001E-8</c:v>
                </c:pt>
                <c:pt idx="9154">
                  <c:v>2.6385000000000001E-8</c:v>
                </c:pt>
                <c:pt idx="9155">
                  <c:v>2.6391199999999999E-8</c:v>
                </c:pt>
                <c:pt idx="9156">
                  <c:v>2.6397499999999999E-8</c:v>
                </c:pt>
                <c:pt idx="9157">
                  <c:v>2.64037E-8</c:v>
                </c:pt>
                <c:pt idx="9158">
                  <c:v>2.641E-8</c:v>
                </c:pt>
                <c:pt idx="9159">
                  <c:v>2.6416200000000001E-8</c:v>
                </c:pt>
                <c:pt idx="9160">
                  <c:v>2.6422500000000001E-8</c:v>
                </c:pt>
                <c:pt idx="9161">
                  <c:v>2.6428700000000002E-8</c:v>
                </c:pt>
                <c:pt idx="9162">
                  <c:v>2.6435000000000001E-8</c:v>
                </c:pt>
                <c:pt idx="9163">
                  <c:v>2.6441199999999999E-8</c:v>
                </c:pt>
                <c:pt idx="9164">
                  <c:v>2.6447499999999999E-8</c:v>
                </c:pt>
                <c:pt idx="9165">
                  <c:v>2.64537E-8</c:v>
                </c:pt>
                <c:pt idx="9166">
                  <c:v>2.646E-8</c:v>
                </c:pt>
                <c:pt idx="9167">
                  <c:v>2.6466200000000001E-8</c:v>
                </c:pt>
                <c:pt idx="9168">
                  <c:v>2.6472500000000001E-8</c:v>
                </c:pt>
                <c:pt idx="9169">
                  <c:v>2.6478699999999999E-8</c:v>
                </c:pt>
                <c:pt idx="9170">
                  <c:v>2.6484999999999999E-8</c:v>
                </c:pt>
                <c:pt idx="9171">
                  <c:v>2.64912E-8</c:v>
                </c:pt>
                <c:pt idx="9172">
                  <c:v>2.64975E-8</c:v>
                </c:pt>
                <c:pt idx="9173">
                  <c:v>2.6503700000000001E-8</c:v>
                </c:pt>
                <c:pt idx="9174">
                  <c:v>2.651E-8</c:v>
                </c:pt>
                <c:pt idx="9175">
                  <c:v>2.6516200000000002E-8</c:v>
                </c:pt>
                <c:pt idx="9176">
                  <c:v>2.6522500000000001E-8</c:v>
                </c:pt>
                <c:pt idx="9177">
                  <c:v>2.6528699999999999E-8</c:v>
                </c:pt>
                <c:pt idx="9178">
                  <c:v>2.6534999999999999E-8</c:v>
                </c:pt>
                <c:pt idx="9179">
                  <c:v>2.65412E-8</c:v>
                </c:pt>
                <c:pt idx="9180">
                  <c:v>2.65475E-8</c:v>
                </c:pt>
                <c:pt idx="9181">
                  <c:v>2.6553700000000001E-8</c:v>
                </c:pt>
                <c:pt idx="9182">
                  <c:v>2.6560000000000001E-8</c:v>
                </c:pt>
                <c:pt idx="9183">
                  <c:v>2.6566199999999999E-8</c:v>
                </c:pt>
                <c:pt idx="9184">
                  <c:v>2.6572499999999999E-8</c:v>
                </c:pt>
                <c:pt idx="9185">
                  <c:v>2.65787E-8</c:v>
                </c:pt>
                <c:pt idx="9186">
                  <c:v>2.6584999999999999E-8</c:v>
                </c:pt>
                <c:pt idx="9187">
                  <c:v>2.6591200000000001E-8</c:v>
                </c:pt>
                <c:pt idx="9188">
                  <c:v>2.65975E-8</c:v>
                </c:pt>
                <c:pt idx="9189">
                  <c:v>2.6603700000000002E-8</c:v>
                </c:pt>
                <c:pt idx="9190">
                  <c:v>2.6610000000000001E-8</c:v>
                </c:pt>
                <c:pt idx="9191">
                  <c:v>2.6616199999999999E-8</c:v>
                </c:pt>
                <c:pt idx="9192">
                  <c:v>2.6622499999999999E-8</c:v>
                </c:pt>
                <c:pt idx="9193">
                  <c:v>2.66287E-8</c:v>
                </c:pt>
                <c:pt idx="9194">
                  <c:v>2.6635E-8</c:v>
                </c:pt>
                <c:pt idx="9195">
                  <c:v>2.6641200000000001E-8</c:v>
                </c:pt>
                <c:pt idx="9196">
                  <c:v>2.6647500000000001E-8</c:v>
                </c:pt>
                <c:pt idx="9197">
                  <c:v>2.6653699999999999E-8</c:v>
                </c:pt>
                <c:pt idx="9198">
                  <c:v>2.6659999999999999E-8</c:v>
                </c:pt>
                <c:pt idx="9199">
                  <c:v>2.66662E-8</c:v>
                </c:pt>
                <c:pt idx="9200">
                  <c:v>2.6672499999999999E-8</c:v>
                </c:pt>
                <c:pt idx="9201">
                  <c:v>2.6678700000000001E-8</c:v>
                </c:pt>
                <c:pt idx="9202">
                  <c:v>2.6685E-8</c:v>
                </c:pt>
                <c:pt idx="9203">
                  <c:v>2.6691200000000001E-8</c:v>
                </c:pt>
                <c:pt idx="9204">
                  <c:v>2.6697500000000001E-8</c:v>
                </c:pt>
                <c:pt idx="9205">
                  <c:v>2.6703699999999999E-8</c:v>
                </c:pt>
                <c:pt idx="9206">
                  <c:v>2.6709999999999999E-8</c:v>
                </c:pt>
                <c:pt idx="9207">
                  <c:v>2.67162E-8</c:v>
                </c:pt>
                <c:pt idx="9208">
                  <c:v>2.67225E-8</c:v>
                </c:pt>
                <c:pt idx="9209">
                  <c:v>2.6728700000000001E-8</c:v>
                </c:pt>
                <c:pt idx="9210">
                  <c:v>2.6735000000000001E-8</c:v>
                </c:pt>
                <c:pt idx="9211">
                  <c:v>2.6741199999999999E-8</c:v>
                </c:pt>
                <c:pt idx="9212">
                  <c:v>2.6747499999999998E-8</c:v>
                </c:pt>
                <c:pt idx="9213">
                  <c:v>2.67537E-8</c:v>
                </c:pt>
                <c:pt idx="9214">
                  <c:v>2.6759999999999999E-8</c:v>
                </c:pt>
                <c:pt idx="9215">
                  <c:v>2.67662E-8</c:v>
                </c:pt>
                <c:pt idx="9216">
                  <c:v>2.67725E-8</c:v>
                </c:pt>
                <c:pt idx="9217">
                  <c:v>2.6778700000000001E-8</c:v>
                </c:pt>
                <c:pt idx="9218">
                  <c:v>2.6785000000000001E-8</c:v>
                </c:pt>
                <c:pt idx="9219">
                  <c:v>2.6791199999999999E-8</c:v>
                </c:pt>
                <c:pt idx="9220">
                  <c:v>2.6797499999999999E-8</c:v>
                </c:pt>
                <c:pt idx="9221">
                  <c:v>2.68037E-8</c:v>
                </c:pt>
                <c:pt idx="9222">
                  <c:v>2.681E-8</c:v>
                </c:pt>
                <c:pt idx="9223">
                  <c:v>2.6816200000000001E-8</c:v>
                </c:pt>
                <c:pt idx="9224">
                  <c:v>2.6822500000000001E-8</c:v>
                </c:pt>
                <c:pt idx="9225">
                  <c:v>2.6828699999999999E-8</c:v>
                </c:pt>
                <c:pt idx="9226">
                  <c:v>2.6834999999999998E-8</c:v>
                </c:pt>
                <c:pt idx="9227">
                  <c:v>2.68412E-8</c:v>
                </c:pt>
                <c:pt idx="9228">
                  <c:v>2.6847499999999999E-8</c:v>
                </c:pt>
                <c:pt idx="9229">
                  <c:v>2.68537E-8</c:v>
                </c:pt>
                <c:pt idx="9230">
                  <c:v>2.686E-8</c:v>
                </c:pt>
                <c:pt idx="9231">
                  <c:v>2.6866200000000001E-8</c:v>
                </c:pt>
                <c:pt idx="9232">
                  <c:v>2.6872500000000001E-8</c:v>
                </c:pt>
                <c:pt idx="9233">
                  <c:v>2.6878699999999999E-8</c:v>
                </c:pt>
                <c:pt idx="9234">
                  <c:v>2.6884999999999999E-8</c:v>
                </c:pt>
                <c:pt idx="9235">
                  <c:v>2.68912E-8</c:v>
                </c:pt>
                <c:pt idx="9236">
                  <c:v>2.68975E-8</c:v>
                </c:pt>
                <c:pt idx="9237">
                  <c:v>2.6903700000000001E-8</c:v>
                </c:pt>
                <c:pt idx="9238">
                  <c:v>2.6910000000000001E-8</c:v>
                </c:pt>
                <c:pt idx="9239">
                  <c:v>2.6916199999999999E-8</c:v>
                </c:pt>
                <c:pt idx="9240">
                  <c:v>2.6922499999999998E-8</c:v>
                </c:pt>
                <c:pt idx="9241">
                  <c:v>2.6928699999999999E-8</c:v>
                </c:pt>
                <c:pt idx="9242">
                  <c:v>2.6934999999999999E-8</c:v>
                </c:pt>
                <c:pt idx="9243">
                  <c:v>2.69412E-8</c:v>
                </c:pt>
                <c:pt idx="9244">
                  <c:v>2.69475E-8</c:v>
                </c:pt>
                <c:pt idx="9245">
                  <c:v>2.6953700000000001E-8</c:v>
                </c:pt>
                <c:pt idx="9246">
                  <c:v>2.6960000000000001E-8</c:v>
                </c:pt>
                <c:pt idx="9247">
                  <c:v>2.6966199999999999E-8</c:v>
                </c:pt>
                <c:pt idx="9248">
                  <c:v>2.6972499999999999E-8</c:v>
                </c:pt>
                <c:pt idx="9249">
                  <c:v>2.69787E-8</c:v>
                </c:pt>
                <c:pt idx="9250">
                  <c:v>2.6985E-8</c:v>
                </c:pt>
                <c:pt idx="9251">
                  <c:v>2.6991200000000001E-8</c:v>
                </c:pt>
                <c:pt idx="9252">
                  <c:v>2.6997500000000001E-8</c:v>
                </c:pt>
                <c:pt idx="9253">
                  <c:v>2.7003699999999998E-8</c:v>
                </c:pt>
                <c:pt idx="9254">
                  <c:v>2.7010000000000002E-8</c:v>
                </c:pt>
                <c:pt idx="9255">
                  <c:v>2.7016199999999999E-8</c:v>
                </c:pt>
                <c:pt idx="9256">
                  <c:v>2.7022499999999999E-8</c:v>
                </c:pt>
                <c:pt idx="9257">
                  <c:v>2.70287E-8</c:v>
                </c:pt>
                <c:pt idx="9258">
                  <c:v>2.7035E-8</c:v>
                </c:pt>
                <c:pt idx="9259">
                  <c:v>2.7041200000000001E-8</c:v>
                </c:pt>
                <c:pt idx="9260">
                  <c:v>2.7047500000000001E-8</c:v>
                </c:pt>
                <c:pt idx="9261">
                  <c:v>2.7053699999999999E-8</c:v>
                </c:pt>
                <c:pt idx="9262">
                  <c:v>2.7059999999999999E-8</c:v>
                </c:pt>
                <c:pt idx="9263">
                  <c:v>2.70662E-8</c:v>
                </c:pt>
                <c:pt idx="9264">
                  <c:v>2.70725E-8</c:v>
                </c:pt>
                <c:pt idx="9265">
                  <c:v>2.7078700000000001E-8</c:v>
                </c:pt>
                <c:pt idx="9266">
                  <c:v>2.7085000000000001E-8</c:v>
                </c:pt>
                <c:pt idx="9267">
                  <c:v>2.7091199999999998E-8</c:v>
                </c:pt>
                <c:pt idx="9268">
                  <c:v>2.7097500000000002E-8</c:v>
                </c:pt>
                <c:pt idx="9269">
                  <c:v>2.7103699999999999E-8</c:v>
                </c:pt>
                <c:pt idx="9270">
                  <c:v>2.7109999999999999E-8</c:v>
                </c:pt>
                <c:pt idx="9271">
                  <c:v>2.71162E-8</c:v>
                </c:pt>
                <c:pt idx="9272">
                  <c:v>2.71225E-8</c:v>
                </c:pt>
                <c:pt idx="9273">
                  <c:v>2.7128700000000001E-8</c:v>
                </c:pt>
                <c:pt idx="9274">
                  <c:v>2.7135000000000001E-8</c:v>
                </c:pt>
                <c:pt idx="9275">
                  <c:v>2.7141199999999999E-8</c:v>
                </c:pt>
                <c:pt idx="9276">
                  <c:v>2.7147499999999999E-8</c:v>
                </c:pt>
                <c:pt idx="9277">
                  <c:v>2.71537E-8</c:v>
                </c:pt>
                <c:pt idx="9278">
                  <c:v>2.716E-8</c:v>
                </c:pt>
                <c:pt idx="9279">
                  <c:v>2.7166200000000001E-8</c:v>
                </c:pt>
                <c:pt idx="9280">
                  <c:v>2.7172500000000001E-8</c:v>
                </c:pt>
                <c:pt idx="9281">
                  <c:v>2.7178699999999998E-8</c:v>
                </c:pt>
                <c:pt idx="9282">
                  <c:v>2.7185000000000002E-8</c:v>
                </c:pt>
                <c:pt idx="9283">
                  <c:v>2.7191199999999999E-8</c:v>
                </c:pt>
                <c:pt idx="9284">
                  <c:v>2.7197499999999999E-8</c:v>
                </c:pt>
                <c:pt idx="9285">
                  <c:v>2.72037E-8</c:v>
                </c:pt>
                <c:pt idx="9286">
                  <c:v>2.721E-8</c:v>
                </c:pt>
                <c:pt idx="9287">
                  <c:v>2.7216200000000001E-8</c:v>
                </c:pt>
                <c:pt idx="9288">
                  <c:v>2.7222500000000001E-8</c:v>
                </c:pt>
                <c:pt idx="9289">
                  <c:v>2.7228699999999999E-8</c:v>
                </c:pt>
                <c:pt idx="9290">
                  <c:v>2.7234999999999999E-8</c:v>
                </c:pt>
                <c:pt idx="9291">
                  <c:v>2.72412E-8</c:v>
                </c:pt>
                <c:pt idx="9292">
                  <c:v>2.72475E-8</c:v>
                </c:pt>
                <c:pt idx="9293">
                  <c:v>2.7253700000000001E-8</c:v>
                </c:pt>
                <c:pt idx="9294">
                  <c:v>2.7260000000000001E-8</c:v>
                </c:pt>
                <c:pt idx="9295">
                  <c:v>2.7266200000000002E-8</c:v>
                </c:pt>
                <c:pt idx="9296">
                  <c:v>2.7272500000000002E-8</c:v>
                </c:pt>
                <c:pt idx="9297">
                  <c:v>2.7278699999999999E-8</c:v>
                </c:pt>
                <c:pt idx="9298">
                  <c:v>2.7284999999999999E-8</c:v>
                </c:pt>
                <c:pt idx="9299">
                  <c:v>2.72912E-8</c:v>
                </c:pt>
                <c:pt idx="9300">
                  <c:v>2.72975E-8</c:v>
                </c:pt>
                <c:pt idx="9301">
                  <c:v>2.7303700000000001E-8</c:v>
                </c:pt>
                <c:pt idx="9302">
                  <c:v>2.7310000000000001E-8</c:v>
                </c:pt>
                <c:pt idx="9303">
                  <c:v>2.7316199999999999E-8</c:v>
                </c:pt>
                <c:pt idx="9304">
                  <c:v>2.7322499999999999E-8</c:v>
                </c:pt>
                <c:pt idx="9305">
                  <c:v>2.73287E-8</c:v>
                </c:pt>
                <c:pt idx="9306">
                  <c:v>2.7335E-8</c:v>
                </c:pt>
                <c:pt idx="9307">
                  <c:v>2.7341200000000001E-8</c:v>
                </c:pt>
                <c:pt idx="9308">
                  <c:v>2.7347500000000001E-8</c:v>
                </c:pt>
                <c:pt idx="9309">
                  <c:v>2.7353700000000002E-8</c:v>
                </c:pt>
                <c:pt idx="9310">
                  <c:v>2.7360000000000001E-8</c:v>
                </c:pt>
                <c:pt idx="9311">
                  <c:v>2.7366199999999999E-8</c:v>
                </c:pt>
                <c:pt idx="9312">
                  <c:v>2.7372499999999999E-8</c:v>
                </c:pt>
                <c:pt idx="9313">
                  <c:v>2.73787E-8</c:v>
                </c:pt>
                <c:pt idx="9314">
                  <c:v>2.7385E-8</c:v>
                </c:pt>
                <c:pt idx="9315">
                  <c:v>2.7391200000000001E-8</c:v>
                </c:pt>
                <c:pt idx="9316">
                  <c:v>2.7397500000000001E-8</c:v>
                </c:pt>
                <c:pt idx="9317">
                  <c:v>2.7403699999999999E-8</c:v>
                </c:pt>
                <c:pt idx="9318">
                  <c:v>2.7409999999999999E-8</c:v>
                </c:pt>
                <c:pt idx="9319">
                  <c:v>2.74162E-8</c:v>
                </c:pt>
                <c:pt idx="9320">
                  <c:v>2.74225E-8</c:v>
                </c:pt>
                <c:pt idx="9321">
                  <c:v>2.7428700000000001E-8</c:v>
                </c:pt>
                <c:pt idx="9322">
                  <c:v>2.7435E-8</c:v>
                </c:pt>
                <c:pt idx="9323">
                  <c:v>2.7441200000000002E-8</c:v>
                </c:pt>
                <c:pt idx="9324">
                  <c:v>2.7447500000000001E-8</c:v>
                </c:pt>
                <c:pt idx="9325">
                  <c:v>2.7453699999999999E-8</c:v>
                </c:pt>
                <c:pt idx="9326">
                  <c:v>2.7459999999999999E-8</c:v>
                </c:pt>
                <c:pt idx="9327">
                  <c:v>2.74662E-8</c:v>
                </c:pt>
                <c:pt idx="9328">
                  <c:v>2.74725E-8</c:v>
                </c:pt>
                <c:pt idx="9329">
                  <c:v>2.7478700000000001E-8</c:v>
                </c:pt>
                <c:pt idx="9330">
                  <c:v>2.7485000000000001E-8</c:v>
                </c:pt>
                <c:pt idx="9331">
                  <c:v>2.7491199999999999E-8</c:v>
                </c:pt>
                <c:pt idx="9332">
                  <c:v>2.7497499999999999E-8</c:v>
                </c:pt>
                <c:pt idx="9333">
                  <c:v>2.75037E-8</c:v>
                </c:pt>
                <c:pt idx="9334">
                  <c:v>2.751E-8</c:v>
                </c:pt>
                <c:pt idx="9335">
                  <c:v>2.7516200000000001E-8</c:v>
                </c:pt>
                <c:pt idx="9336">
                  <c:v>2.75225E-8</c:v>
                </c:pt>
                <c:pt idx="9337">
                  <c:v>2.7528700000000002E-8</c:v>
                </c:pt>
                <c:pt idx="9338">
                  <c:v>2.7535000000000001E-8</c:v>
                </c:pt>
                <c:pt idx="9339">
                  <c:v>2.7541199999999999E-8</c:v>
                </c:pt>
                <c:pt idx="9340">
                  <c:v>2.7547499999999999E-8</c:v>
                </c:pt>
                <c:pt idx="9341">
                  <c:v>2.75537E-8</c:v>
                </c:pt>
                <c:pt idx="9342">
                  <c:v>2.756E-8</c:v>
                </c:pt>
                <c:pt idx="9343">
                  <c:v>2.7566200000000001E-8</c:v>
                </c:pt>
                <c:pt idx="9344">
                  <c:v>2.7572500000000001E-8</c:v>
                </c:pt>
                <c:pt idx="9345">
                  <c:v>2.7578699999999999E-8</c:v>
                </c:pt>
                <c:pt idx="9346">
                  <c:v>2.7584999999999999E-8</c:v>
                </c:pt>
                <c:pt idx="9347">
                  <c:v>2.75912E-8</c:v>
                </c:pt>
                <c:pt idx="9348">
                  <c:v>2.7597499999999999E-8</c:v>
                </c:pt>
                <c:pt idx="9349">
                  <c:v>2.7603700000000001E-8</c:v>
                </c:pt>
                <c:pt idx="9350">
                  <c:v>2.761E-8</c:v>
                </c:pt>
                <c:pt idx="9351">
                  <c:v>2.7616200000000001E-8</c:v>
                </c:pt>
                <c:pt idx="9352">
                  <c:v>2.7622500000000001E-8</c:v>
                </c:pt>
                <c:pt idx="9353">
                  <c:v>2.7628699999999999E-8</c:v>
                </c:pt>
                <c:pt idx="9354">
                  <c:v>2.7634999999999999E-8</c:v>
                </c:pt>
                <c:pt idx="9355">
                  <c:v>2.76412E-8</c:v>
                </c:pt>
                <c:pt idx="9356">
                  <c:v>2.76475E-8</c:v>
                </c:pt>
                <c:pt idx="9357">
                  <c:v>2.7653700000000001E-8</c:v>
                </c:pt>
                <c:pt idx="9358">
                  <c:v>2.7660000000000001E-8</c:v>
                </c:pt>
                <c:pt idx="9359">
                  <c:v>2.7666199999999999E-8</c:v>
                </c:pt>
                <c:pt idx="9360">
                  <c:v>2.7672499999999998E-8</c:v>
                </c:pt>
                <c:pt idx="9361">
                  <c:v>2.76787E-8</c:v>
                </c:pt>
                <c:pt idx="9362">
                  <c:v>2.7684999999999999E-8</c:v>
                </c:pt>
                <c:pt idx="9363">
                  <c:v>2.76912E-8</c:v>
                </c:pt>
                <c:pt idx="9364">
                  <c:v>2.76975E-8</c:v>
                </c:pt>
                <c:pt idx="9365">
                  <c:v>2.7703700000000001E-8</c:v>
                </c:pt>
                <c:pt idx="9366">
                  <c:v>2.7710000000000001E-8</c:v>
                </c:pt>
                <c:pt idx="9367">
                  <c:v>2.7716199999999999E-8</c:v>
                </c:pt>
                <c:pt idx="9368">
                  <c:v>2.7722499999999999E-8</c:v>
                </c:pt>
                <c:pt idx="9369">
                  <c:v>2.77287E-8</c:v>
                </c:pt>
                <c:pt idx="9370">
                  <c:v>2.7735E-8</c:v>
                </c:pt>
                <c:pt idx="9371">
                  <c:v>2.7741200000000001E-8</c:v>
                </c:pt>
                <c:pt idx="9372">
                  <c:v>2.7747500000000001E-8</c:v>
                </c:pt>
                <c:pt idx="9373">
                  <c:v>2.7753699999999999E-8</c:v>
                </c:pt>
                <c:pt idx="9374">
                  <c:v>2.7759999999999998E-8</c:v>
                </c:pt>
                <c:pt idx="9375">
                  <c:v>2.77662E-8</c:v>
                </c:pt>
                <c:pt idx="9376">
                  <c:v>2.7772499999999999E-8</c:v>
                </c:pt>
                <c:pt idx="9377">
                  <c:v>2.77787E-8</c:v>
                </c:pt>
                <c:pt idx="9378">
                  <c:v>2.7785E-8</c:v>
                </c:pt>
                <c:pt idx="9379">
                  <c:v>2.7791200000000001E-8</c:v>
                </c:pt>
                <c:pt idx="9380">
                  <c:v>2.7797500000000001E-8</c:v>
                </c:pt>
                <c:pt idx="9381">
                  <c:v>2.7803699999999999E-8</c:v>
                </c:pt>
                <c:pt idx="9382">
                  <c:v>2.7809999999999999E-8</c:v>
                </c:pt>
                <c:pt idx="9383">
                  <c:v>2.78162E-8</c:v>
                </c:pt>
                <c:pt idx="9384">
                  <c:v>2.78225E-8</c:v>
                </c:pt>
                <c:pt idx="9385">
                  <c:v>2.7828700000000001E-8</c:v>
                </c:pt>
                <c:pt idx="9386">
                  <c:v>2.7835000000000001E-8</c:v>
                </c:pt>
                <c:pt idx="9387">
                  <c:v>2.7841199999999999E-8</c:v>
                </c:pt>
                <c:pt idx="9388">
                  <c:v>2.7847499999999998E-8</c:v>
                </c:pt>
                <c:pt idx="9389">
                  <c:v>2.7853699999999999E-8</c:v>
                </c:pt>
                <c:pt idx="9390">
                  <c:v>2.7859999999999999E-8</c:v>
                </c:pt>
                <c:pt idx="9391">
                  <c:v>2.78662E-8</c:v>
                </c:pt>
                <c:pt idx="9392">
                  <c:v>2.78725E-8</c:v>
                </c:pt>
                <c:pt idx="9393">
                  <c:v>2.7878700000000001E-8</c:v>
                </c:pt>
                <c:pt idx="9394">
                  <c:v>2.7885000000000001E-8</c:v>
                </c:pt>
                <c:pt idx="9395">
                  <c:v>2.7891199999999999E-8</c:v>
                </c:pt>
                <c:pt idx="9396">
                  <c:v>2.7897499999999999E-8</c:v>
                </c:pt>
                <c:pt idx="9397">
                  <c:v>2.79037E-8</c:v>
                </c:pt>
                <c:pt idx="9398">
                  <c:v>2.791E-8</c:v>
                </c:pt>
                <c:pt idx="9399">
                  <c:v>2.7916200000000001E-8</c:v>
                </c:pt>
                <c:pt idx="9400">
                  <c:v>2.7922500000000001E-8</c:v>
                </c:pt>
                <c:pt idx="9401">
                  <c:v>2.7928699999999998E-8</c:v>
                </c:pt>
                <c:pt idx="9402">
                  <c:v>2.7934999999999998E-8</c:v>
                </c:pt>
                <c:pt idx="9403">
                  <c:v>2.7941199999999999E-8</c:v>
                </c:pt>
                <c:pt idx="9404">
                  <c:v>2.7947499999999999E-8</c:v>
                </c:pt>
                <c:pt idx="9405">
                  <c:v>2.79537E-8</c:v>
                </c:pt>
                <c:pt idx="9406">
                  <c:v>2.796E-8</c:v>
                </c:pt>
                <c:pt idx="9407">
                  <c:v>2.7966200000000001E-8</c:v>
                </c:pt>
                <c:pt idx="9408">
                  <c:v>2.7972500000000001E-8</c:v>
                </c:pt>
                <c:pt idx="9409">
                  <c:v>2.7978699999999999E-8</c:v>
                </c:pt>
                <c:pt idx="9410">
                  <c:v>2.7984999999999999E-8</c:v>
                </c:pt>
                <c:pt idx="9411">
                  <c:v>2.79912E-8</c:v>
                </c:pt>
                <c:pt idx="9412">
                  <c:v>2.79975E-8</c:v>
                </c:pt>
                <c:pt idx="9413">
                  <c:v>2.8003700000000001E-8</c:v>
                </c:pt>
                <c:pt idx="9414">
                  <c:v>2.8010000000000001E-8</c:v>
                </c:pt>
                <c:pt idx="9415">
                  <c:v>2.8016199999999998E-8</c:v>
                </c:pt>
                <c:pt idx="9416">
                  <c:v>2.8022500000000002E-8</c:v>
                </c:pt>
                <c:pt idx="9417">
                  <c:v>2.8028699999999999E-8</c:v>
                </c:pt>
                <c:pt idx="9418">
                  <c:v>2.8034999999999999E-8</c:v>
                </c:pt>
                <c:pt idx="9419">
                  <c:v>2.80412E-8</c:v>
                </c:pt>
                <c:pt idx="9420">
                  <c:v>2.80475E-8</c:v>
                </c:pt>
                <c:pt idx="9421">
                  <c:v>2.8053700000000001E-8</c:v>
                </c:pt>
                <c:pt idx="9422">
                  <c:v>2.8060000000000001E-8</c:v>
                </c:pt>
                <c:pt idx="9423">
                  <c:v>2.8066199999999999E-8</c:v>
                </c:pt>
                <c:pt idx="9424">
                  <c:v>2.8072499999999999E-8</c:v>
                </c:pt>
                <c:pt idx="9425">
                  <c:v>2.80787E-8</c:v>
                </c:pt>
                <c:pt idx="9426">
                  <c:v>2.8085E-8</c:v>
                </c:pt>
                <c:pt idx="9427">
                  <c:v>2.8091200000000001E-8</c:v>
                </c:pt>
                <c:pt idx="9428">
                  <c:v>2.8097500000000001E-8</c:v>
                </c:pt>
                <c:pt idx="9429">
                  <c:v>2.8103699999999998E-8</c:v>
                </c:pt>
                <c:pt idx="9430">
                  <c:v>2.8110000000000002E-8</c:v>
                </c:pt>
                <c:pt idx="9431">
                  <c:v>2.8116199999999999E-8</c:v>
                </c:pt>
                <c:pt idx="9432">
                  <c:v>2.8122499999999999E-8</c:v>
                </c:pt>
                <c:pt idx="9433">
                  <c:v>2.81287E-8</c:v>
                </c:pt>
                <c:pt idx="9434">
                  <c:v>2.8135E-8</c:v>
                </c:pt>
                <c:pt idx="9435">
                  <c:v>2.8141200000000001E-8</c:v>
                </c:pt>
                <c:pt idx="9436">
                  <c:v>2.8147500000000001E-8</c:v>
                </c:pt>
                <c:pt idx="9437">
                  <c:v>2.8153699999999999E-8</c:v>
                </c:pt>
                <c:pt idx="9438">
                  <c:v>2.8159999999999999E-8</c:v>
                </c:pt>
                <c:pt idx="9439">
                  <c:v>2.81662E-8</c:v>
                </c:pt>
                <c:pt idx="9440">
                  <c:v>2.81725E-8</c:v>
                </c:pt>
                <c:pt idx="9441">
                  <c:v>2.8178700000000001E-8</c:v>
                </c:pt>
                <c:pt idx="9442">
                  <c:v>2.8185000000000001E-8</c:v>
                </c:pt>
                <c:pt idx="9443">
                  <c:v>2.8191199999999998E-8</c:v>
                </c:pt>
                <c:pt idx="9444">
                  <c:v>2.8197500000000002E-8</c:v>
                </c:pt>
                <c:pt idx="9445">
                  <c:v>2.8203699999999999E-8</c:v>
                </c:pt>
                <c:pt idx="9446">
                  <c:v>2.8209999999999999E-8</c:v>
                </c:pt>
                <c:pt idx="9447">
                  <c:v>2.82162E-8</c:v>
                </c:pt>
                <c:pt idx="9448">
                  <c:v>2.82225E-8</c:v>
                </c:pt>
                <c:pt idx="9449">
                  <c:v>2.8228700000000001E-8</c:v>
                </c:pt>
                <c:pt idx="9450">
                  <c:v>2.8235000000000001E-8</c:v>
                </c:pt>
                <c:pt idx="9451">
                  <c:v>2.8241199999999999E-8</c:v>
                </c:pt>
                <c:pt idx="9452">
                  <c:v>2.8247499999999999E-8</c:v>
                </c:pt>
                <c:pt idx="9453">
                  <c:v>2.82537E-8</c:v>
                </c:pt>
                <c:pt idx="9454">
                  <c:v>2.826E-8</c:v>
                </c:pt>
                <c:pt idx="9455">
                  <c:v>2.8266200000000001E-8</c:v>
                </c:pt>
                <c:pt idx="9456">
                  <c:v>2.8272500000000001E-8</c:v>
                </c:pt>
                <c:pt idx="9457">
                  <c:v>2.8278700000000002E-8</c:v>
                </c:pt>
                <c:pt idx="9458">
                  <c:v>2.8285000000000001E-8</c:v>
                </c:pt>
                <c:pt idx="9459">
                  <c:v>2.8291199999999999E-8</c:v>
                </c:pt>
                <c:pt idx="9460">
                  <c:v>2.8297499999999999E-8</c:v>
                </c:pt>
                <c:pt idx="9461">
                  <c:v>2.83037E-8</c:v>
                </c:pt>
                <c:pt idx="9462">
                  <c:v>2.831E-8</c:v>
                </c:pt>
                <c:pt idx="9463">
                  <c:v>2.8316200000000001E-8</c:v>
                </c:pt>
                <c:pt idx="9464">
                  <c:v>2.8322500000000001E-8</c:v>
                </c:pt>
                <c:pt idx="9465">
                  <c:v>2.8328699999999999E-8</c:v>
                </c:pt>
                <c:pt idx="9466">
                  <c:v>2.8334999999999999E-8</c:v>
                </c:pt>
                <c:pt idx="9467">
                  <c:v>2.83412E-8</c:v>
                </c:pt>
                <c:pt idx="9468">
                  <c:v>2.83475E-8</c:v>
                </c:pt>
                <c:pt idx="9469">
                  <c:v>2.8353700000000001E-8</c:v>
                </c:pt>
                <c:pt idx="9470">
                  <c:v>2.8360000000000001E-8</c:v>
                </c:pt>
                <c:pt idx="9471">
                  <c:v>2.8366200000000002E-8</c:v>
                </c:pt>
                <c:pt idx="9472">
                  <c:v>2.8372500000000001E-8</c:v>
                </c:pt>
                <c:pt idx="9473">
                  <c:v>2.8378699999999999E-8</c:v>
                </c:pt>
                <c:pt idx="9474">
                  <c:v>2.8384999999999999E-8</c:v>
                </c:pt>
                <c:pt idx="9475">
                  <c:v>2.83912E-8</c:v>
                </c:pt>
                <c:pt idx="9476">
                  <c:v>2.83975E-8</c:v>
                </c:pt>
                <c:pt idx="9477">
                  <c:v>2.8403700000000001E-8</c:v>
                </c:pt>
                <c:pt idx="9478">
                  <c:v>2.8410000000000001E-8</c:v>
                </c:pt>
                <c:pt idx="9479">
                  <c:v>2.8416199999999999E-8</c:v>
                </c:pt>
                <c:pt idx="9480">
                  <c:v>2.8422499999999999E-8</c:v>
                </c:pt>
                <c:pt idx="9481">
                  <c:v>2.84287E-8</c:v>
                </c:pt>
                <c:pt idx="9482">
                  <c:v>2.8435E-8</c:v>
                </c:pt>
                <c:pt idx="9483">
                  <c:v>2.8441200000000001E-8</c:v>
                </c:pt>
                <c:pt idx="9484">
                  <c:v>2.84475E-8</c:v>
                </c:pt>
                <c:pt idx="9485">
                  <c:v>2.8453700000000002E-8</c:v>
                </c:pt>
                <c:pt idx="9486">
                  <c:v>2.8460000000000001E-8</c:v>
                </c:pt>
                <c:pt idx="9487">
                  <c:v>2.8466199999999999E-8</c:v>
                </c:pt>
                <c:pt idx="9488">
                  <c:v>2.8472499999999999E-8</c:v>
                </c:pt>
                <c:pt idx="9489">
                  <c:v>2.84787E-8</c:v>
                </c:pt>
                <c:pt idx="9490">
                  <c:v>2.8485E-8</c:v>
                </c:pt>
                <c:pt idx="9491">
                  <c:v>2.8491200000000001E-8</c:v>
                </c:pt>
                <c:pt idx="9492">
                  <c:v>2.8497500000000001E-8</c:v>
                </c:pt>
                <c:pt idx="9493">
                  <c:v>2.8503699999999999E-8</c:v>
                </c:pt>
                <c:pt idx="9494">
                  <c:v>2.8509999999999999E-8</c:v>
                </c:pt>
                <c:pt idx="9495">
                  <c:v>2.85162E-8</c:v>
                </c:pt>
                <c:pt idx="9496">
                  <c:v>2.8522499999999999E-8</c:v>
                </c:pt>
                <c:pt idx="9497">
                  <c:v>2.8528700000000001E-8</c:v>
                </c:pt>
                <c:pt idx="9498">
                  <c:v>2.8535E-8</c:v>
                </c:pt>
                <c:pt idx="9499">
                  <c:v>2.8541200000000001E-8</c:v>
                </c:pt>
                <c:pt idx="9500">
                  <c:v>2.8547500000000001E-8</c:v>
                </c:pt>
                <c:pt idx="9501">
                  <c:v>2.8553699999999999E-8</c:v>
                </c:pt>
                <c:pt idx="9502">
                  <c:v>2.8559999999999999E-8</c:v>
                </c:pt>
                <c:pt idx="9503">
                  <c:v>2.85662E-8</c:v>
                </c:pt>
                <c:pt idx="9504">
                  <c:v>2.85725E-8</c:v>
                </c:pt>
                <c:pt idx="9505">
                  <c:v>2.8578700000000001E-8</c:v>
                </c:pt>
                <c:pt idx="9506">
                  <c:v>2.8585000000000001E-8</c:v>
                </c:pt>
                <c:pt idx="9507">
                  <c:v>2.8591199999999999E-8</c:v>
                </c:pt>
                <c:pt idx="9508">
                  <c:v>2.8597499999999998E-8</c:v>
                </c:pt>
                <c:pt idx="9509">
                  <c:v>2.86037E-8</c:v>
                </c:pt>
                <c:pt idx="9510">
                  <c:v>2.8609999999999999E-8</c:v>
                </c:pt>
                <c:pt idx="9511">
                  <c:v>2.8616200000000001E-8</c:v>
                </c:pt>
                <c:pt idx="9512">
                  <c:v>2.86225E-8</c:v>
                </c:pt>
                <c:pt idx="9513">
                  <c:v>2.8628700000000001E-8</c:v>
                </c:pt>
                <c:pt idx="9514">
                  <c:v>2.8635000000000001E-8</c:v>
                </c:pt>
                <c:pt idx="9515">
                  <c:v>2.8641199999999999E-8</c:v>
                </c:pt>
                <c:pt idx="9516">
                  <c:v>2.8647499999999999E-8</c:v>
                </c:pt>
                <c:pt idx="9517">
                  <c:v>2.86537E-8</c:v>
                </c:pt>
                <c:pt idx="9518">
                  <c:v>2.866E-8</c:v>
                </c:pt>
                <c:pt idx="9519">
                  <c:v>2.8666200000000001E-8</c:v>
                </c:pt>
                <c:pt idx="9520">
                  <c:v>2.8672500000000001E-8</c:v>
                </c:pt>
                <c:pt idx="9521">
                  <c:v>2.8678699999999999E-8</c:v>
                </c:pt>
                <c:pt idx="9522">
                  <c:v>2.8684999999999998E-8</c:v>
                </c:pt>
                <c:pt idx="9523">
                  <c:v>2.86912E-8</c:v>
                </c:pt>
                <c:pt idx="9524">
                  <c:v>2.8697499999999999E-8</c:v>
                </c:pt>
                <c:pt idx="9525">
                  <c:v>2.87037E-8</c:v>
                </c:pt>
                <c:pt idx="9526">
                  <c:v>2.871E-8</c:v>
                </c:pt>
                <c:pt idx="9527">
                  <c:v>2.8716200000000001E-8</c:v>
                </c:pt>
                <c:pt idx="9528">
                  <c:v>2.8722500000000001E-8</c:v>
                </c:pt>
                <c:pt idx="9529">
                  <c:v>2.8728699999999999E-8</c:v>
                </c:pt>
                <c:pt idx="9530">
                  <c:v>2.8734999999999999E-8</c:v>
                </c:pt>
                <c:pt idx="9531">
                  <c:v>2.87412E-8</c:v>
                </c:pt>
                <c:pt idx="9532">
                  <c:v>2.87475E-8</c:v>
                </c:pt>
                <c:pt idx="9533">
                  <c:v>2.8753700000000001E-8</c:v>
                </c:pt>
                <c:pt idx="9534">
                  <c:v>2.8760000000000001E-8</c:v>
                </c:pt>
                <c:pt idx="9535">
                  <c:v>2.8766199999999999E-8</c:v>
                </c:pt>
                <c:pt idx="9536">
                  <c:v>2.8772499999999998E-8</c:v>
                </c:pt>
                <c:pt idx="9537">
                  <c:v>2.8778699999999999E-8</c:v>
                </c:pt>
                <c:pt idx="9538">
                  <c:v>2.8784999999999999E-8</c:v>
                </c:pt>
                <c:pt idx="9539">
                  <c:v>2.87912E-8</c:v>
                </c:pt>
                <c:pt idx="9540">
                  <c:v>2.87975E-8</c:v>
                </c:pt>
                <c:pt idx="9541">
                  <c:v>2.8803700000000001E-8</c:v>
                </c:pt>
                <c:pt idx="9542">
                  <c:v>2.8810000000000001E-8</c:v>
                </c:pt>
                <c:pt idx="9543">
                  <c:v>2.8816199999999999E-8</c:v>
                </c:pt>
                <c:pt idx="9544">
                  <c:v>2.8822499999999999E-8</c:v>
                </c:pt>
                <c:pt idx="9545">
                  <c:v>2.88287E-8</c:v>
                </c:pt>
                <c:pt idx="9546">
                  <c:v>2.8835E-8</c:v>
                </c:pt>
                <c:pt idx="9547">
                  <c:v>2.8841200000000001E-8</c:v>
                </c:pt>
                <c:pt idx="9548">
                  <c:v>2.8847500000000001E-8</c:v>
                </c:pt>
                <c:pt idx="9549">
                  <c:v>2.8853699999999998E-8</c:v>
                </c:pt>
                <c:pt idx="9550">
                  <c:v>2.8859999999999998E-8</c:v>
                </c:pt>
                <c:pt idx="9551">
                  <c:v>2.8866199999999999E-8</c:v>
                </c:pt>
                <c:pt idx="9552">
                  <c:v>2.8872499999999999E-8</c:v>
                </c:pt>
                <c:pt idx="9553">
                  <c:v>2.88787E-8</c:v>
                </c:pt>
                <c:pt idx="9554">
                  <c:v>2.8885E-8</c:v>
                </c:pt>
                <c:pt idx="9555">
                  <c:v>2.8891200000000001E-8</c:v>
                </c:pt>
                <c:pt idx="9556">
                  <c:v>2.8897500000000001E-8</c:v>
                </c:pt>
                <c:pt idx="9557">
                  <c:v>2.8903699999999999E-8</c:v>
                </c:pt>
                <c:pt idx="9558">
                  <c:v>2.8909999999999999E-8</c:v>
                </c:pt>
                <c:pt idx="9559">
                  <c:v>2.89162E-8</c:v>
                </c:pt>
                <c:pt idx="9560">
                  <c:v>2.89225E-8</c:v>
                </c:pt>
                <c:pt idx="9561">
                  <c:v>2.8928700000000001E-8</c:v>
                </c:pt>
                <c:pt idx="9562">
                  <c:v>2.8935000000000001E-8</c:v>
                </c:pt>
                <c:pt idx="9563">
                  <c:v>2.8941199999999998E-8</c:v>
                </c:pt>
                <c:pt idx="9564">
                  <c:v>2.8947500000000002E-8</c:v>
                </c:pt>
                <c:pt idx="9565">
                  <c:v>2.8953699999999999E-8</c:v>
                </c:pt>
                <c:pt idx="9566">
                  <c:v>2.8959999999999999E-8</c:v>
                </c:pt>
                <c:pt idx="9567">
                  <c:v>2.89662E-8</c:v>
                </c:pt>
                <c:pt idx="9568">
                  <c:v>2.89725E-8</c:v>
                </c:pt>
                <c:pt idx="9569">
                  <c:v>2.8978700000000001E-8</c:v>
                </c:pt>
                <c:pt idx="9570">
                  <c:v>2.8985000000000001E-8</c:v>
                </c:pt>
                <c:pt idx="9571">
                  <c:v>2.8991199999999999E-8</c:v>
                </c:pt>
                <c:pt idx="9572">
                  <c:v>2.8997499999999999E-8</c:v>
                </c:pt>
                <c:pt idx="9573">
                  <c:v>2.90037E-8</c:v>
                </c:pt>
                <c:pt idx="9574">
                  <c:v>2.901E-8</c:v>
                </c:pt>
                <c:pt idx="9575">
                  <c:v>2.9016200000000001E-8</c:v>
                </c:pt>
                <c:pt idx="9576">
                  <c:v>2.9022500000000001E-8</c:v>
                </c:pt>
                <c:pt idx="9577">
                  <c:v>2.9028699999999998E-8</c:v>
                </c:pt>
                <c:pt idx="9578">
                  <c:v>2.9035000000000002E-8</c:v>
                </c:pt>
                <c:pt idx="9579">
                  <c:v>2.9041199999999999E-8</c:v>
                </c:pt>
                <c:pt idx="9580">
                  <c:v>2.9047499999999999E-8</c:v>
                </c:pt>
                <c:pt idx="9581">
                  <c:v>2.90537E-8</c:v>
                </c:pt>
                <c:pt idx="9582">
                  <c:v>2.906E-8</c:v>
                </c:pt>
                <c:pt idx="9583">
                  <c:v>2.9066200000000001E-8</c:v>
                </c:pt>
                <c:pt idx="9584">
                  <c:v>2.9072500000000001E-8</c:v>
                </c:pt>
                <c:pt idx="9585">
                  <c:v>2.9078699999999999E-8</c:v>
                </c:pt>
                <c:pt idx="9586">
                  <c:v>2.9084999999999999E-8</c:v>
                </c:pt>
                <c:pt idx="9587">
                  <c:v>2.90912E-8</c:v>
                </c:pt>
                <c:pt idx="9588">
                  <c:v>2.90975E-8</c:v>
                </c:pt>
                <c:pt idx="9589">
                  <c:v>2.9103700000000001E-8</c:v>
                </c:pt>
                <c:pt idx="9590">
                  <c:v>2.9110000000000001E-8</c:v>
                </c:pt>
                <c:pt idx="9591">
                  <c:v>2.9116199999999998E-8</c:v>
                </c:pt>
                <c:pt idx="9592">
                  <c:v>2.9122500000000002E-8</c:v>
                </c:pt>
                <c:pt idx="9593">
                  <c:v>2.9128699999999999E-8</c:v>
                </c:pt>
                <c:pt idx="9594">
                  <c:v>2.9134999999999999E-8</c:v>
                </c:pt>
                <c:pt idx="9595">
                  <c:v>2.91412E-8</c:v>
                </c:pt>
                <c:pt idx="9596">
                  <c:v>2.91475E-8</c:v>
                </c:pt>
                <c:pt idx="9597">
                  <c:v>2.9153700000000001E-8</c:v>
                </c:pt>
                <c:pt idx="9598">
                  <c:v>2.9160000000000001E-8</c:v>
                </c:pt>
                <c:pt idx="9599">
                  <c:v>2.9166199999999999E-8</c:v>
                </c:pt>
                <c:pt idx="9600">
                  <c:v>2.9172499999999999E-8</c:v>
                </c:pt>
                <c:pt idx="9601">
                  <c:v>2.91787E-8</c:v>
                </c:pt>
                <c:pt idx="9602">
                  <c:v>2.9185E-8</c:v>
                </c:pt>
                <c:pt idx="9603">
                  <c:v>2.9191200000000001E-8</c:v>
                </c:pt>
                <c:pt idx="9604">
                  <c:v>2.9197500000000001E-8</c:v>
                </c:pt>
                <c:pt idx="9605">
                  <c:v>2.9203700000000002E-8</c:v>
                </c:pt>
                <c:pt idx="9606">
                  <c:v>2.9210000000000001E-8</c:v>
                </c:pt>
                <c:pt idx="9607">
                  <c:v>2.9216199999999999E-8</c:v>
                </c:pt>
                <c:pt idx="9608">
                  <c:v>2.9222499999999999E-8</c:v>
                </c:pt>
                <c:pt idx="9609">
                  <c:v>2.92287E-8</c:v>
                </c:pt>
                <c:pt idx="9610">
                  <c:v>2.9235E-8</c:v>
                </c:pt>
                <c:pt idx="9611">
                  <c:v>2.9241200000000001E-8</c:v>
                </c:pt>
                <c:pt idx="9612">
                  <c:v>2.9247500000000001E-8</c:v>
                </c:pt>
                <c:pt idx="9613">
                  <c:v>2.9253699999999999E-8</c:v>
                </c:pt>
                <c:pt idx="9614">
                  <c:v>2.9259999999999999E-8</c:v>
                </c:pt>
                <c:pt idx="9615">
                  <c:v>2.92662E-8</c:v>
                </c:pt>
                <c:pt idx="9616">
                  <c:v>2.92725E-8</c:v>
                </c:pt>
                <c:pt idx="9617">
                  <c:v>2.9278700000000001E-8</c:v>
                </c:pt>
                <c:pt idx="9618">
                  <c:v>2.9285000000000001E-8</c:v>
                </c:pt>
                <c:pt idx="9619">
                  <c:v>2.9291200000000002E-8</c:v>
                </c:pt>
                <c:pt idx="9620">
                  <c:v>2.9297500000000001E-8</c:v>
                </c:pt>
                <c:pt idx="9621">
                  <c:v>2.9303699999999999E-8</c:v>
                </c:pt>
                <c:pt idx="9622">
                  <c:v>2.9309999999999999E-8</c:v>
                </c:pt>
                <c:pt idx="9623">
                  <c:v>2.93162E-8</c:v>
                </c:pt>
                <c:pt idx="9624">
                  <c:v>2.93225E-8</c:v>
                </c:pt>
                <c:pt idx="9625">
                  <c:v>2.9328700000000001E-8</c:v>
                </c:pt>
                <c:pt idx="9626">
                  <c:v>2.9335000000000001E-8</c:v>
                </c:pt>
                <c:pt idx="9627">
                  <c:v>2.9341199999999999E-8</c:v>
                </c:pt>
                <c:pt idx="9628">
                  <c:v>2.9347499999999999E-8</c:v>
                </c:pt>
                <c:pt idx="9629">
                  <c:v>2.93537E-8</c:v>
                </c:pt>
                <c:pt idx="9630">
                  <c:v>2.936E-8</c:v>
                </c:pt>
                <c:pt idx="9631">
                  <c:v>2.9366200000000001E-8</c:v>
                </c:pt>
                <c:pt idx="9632">
                  <c:v>2.93725E-8</c:v>
                </c:pt>
                <c:pt idx="9633">
                  <c:v>2.9378700000000002E-8</c:v>
                </c:pt>
                <c:pt idx="9634">
                  <c:v>2.9385000000000001E-8</c:v>
                </c:pt>
                <c:pt idx="9635">
                  <c:v>2.9391199999999999E-8</c:v>
                </c:pt>
                <c:pt idx="9636">
                  <c:v>2.9397499999999999E-8</c:v>
                </c:pt>
                <c:pt idx="9637">
                  <c:v>2.94037E-8</c:v>
                </c:pt>
                <c:pt idx="9638">
                  <c:v>2.941E-8</c:v>
                </c:pt>
                <c:pt idx="9639">
                  <c:v>2.9416200000000001E-8</c:v>
                </c:pt>
                <c:pt idx="9640">
                  <c:v>2.9422500000000001E-8</c:v>
                </c:pt>
                <c:pt idx="9641">
                  <c:v>2.9428699999999999E-8</c:v>
                </c:pt>
                <c:pt idx="9642">
                  <c:v>2.9434999999999999E-8</c:v>
                </c:pt>
                <c:pt idx="9643">
                  <c:v>2.94412E-8</c:v>
                </c:pt>
                <c:pt idx="9644">
                  <c:v>2.9447499999999999E-8</c:v>
                </c:pt>
                <c:pt idx="9645">
                  <c:v>2.9453700000000001E-8</c:v>
                </c:pt>
                <c:pt idx="9646">
                  <c:v>2.946E-8</c:v>
                </c:pt>
                <c:pt idx="9647">
                  <c:v>2.9466200000000001E-8</c:v>
                </c:pt>
                <c:pt idx="9648">
                  <c:v>2.9472500000000001E-8</c:v>
                </c:pt>
                <c:pt idx="9649">
                  <c:v>2.9478699999999999E-8</c:v>
                </c:pt>
                <c:pt idx="9650">
                  <c:v>2.9484999999999999E-8</c:v>
                </c:pt>
                <c:pt idx="9651">
                  <c:v>2.94912E-8</c:v>
                </c:pt>
                <c:pt idx="9652">
                  <c:v>2.94975E-8</c:v>
                </c:pt>
                <c:pt idx="9653">
                  <c:v>2.9503700000000001E-8</c:v>
                </c:pt>
                <c:pt idx="9654">
                  <c:v>2.9510000000000001E-8</c:v>
                </c:pt>
                <c:pt idx="9655">
                  <c:v>2.9516199999999999E-8</c:v>
                </c:pt>
                <c:pt idx="9656">
                  <c:v>2.9522499999999999E-8</c:v>
                </c:pt>
                <c:pt idx="9657">
                  <c:v>2.95287E-8</c:v>
                </c:pt>
                <c:pt idx="9658">
                  <c:v>2.9534999999999999E-8</c:v>
                </c:pt>
                <c:pt idx="9659">
                  <c:v>2.9541200000000001E-8</c:v>
                </c:pt>
                <c:pt idx="9660">
                  <c:v>2.95475E-8</c:v>
                </c:pt>
                <c:pt idx="9661">
                  <c:v>2.9553700000000001E-8</c:v>
                </c:pt>
                <c:pt idx="9662">
                  <c:v>2.9560000000000001E-8</c:v>
                </c:pt>
                <c:pt idx="9663">
                  <c:v>2.9566199999999999E-8</c:v>
                </c:pt>
                <c:pt idx="9664">
                  <c:v>2.9572499999999999E-8</c:v>
                </c:pt>
                <c:pt idx="9665">
                  <c:v>2.95787E-8</c:v>
                </c:pt>
                <c:pt idx="9666">
                  <c:v>2.9585E-8</c:v>
                </c:pt>
                <c:pt idx="9667">
                  <c:v>2.9591200000000001E-8</c:v>
                </c:pt>
                <c:pt idx="9668">
                  <c:v>2.9597500000000001E-8</c:v>
                </c:pt>
                <c:pt idx="9669">
                  <c:v>2.9603699999999999E-8</c:v>
                </c:pt>
                <c:pt idx="9670">
                  <c:v>2.9609999999999998E-8</c:v>
                </c:pt>
                <c:pt idx="9671">
                  <c:v>2.96162E-8</c:v>
                </c:pt>
                <c:pt idx="9672">
                  <c:v>2.9622499999999999E-8</c:v>
                </c:pt>
                <c:pt idx="9673">
                  <c:v>2.96287E-8</c:v>
                </c:pt>
                <c:pt idx="9674">
                  <c:v>2.9635E-8</c:v>
                </c:pt>
                <c:pt idx="9675">
                  <c:v>2.9641200000000001E-8</c:v>
                </c:pt>
                <c:pt idx="9676">
                  <c:v>2.9647500000000001E-8</c:v>
                </c:pt>
                <c:pt idx="9677">
                  <c:v>2.9653699999999999E-8</c:v>
                </c:pt>
                <c:pt idx="9678">
                  <c:v>2.9659999999999999E-8</c:v>
                </c:pt>
                <c:pt idx="9679">
                  <c:v>2.96662E-8</c:v>
                </c:pt>
                <c:pt idx="9680">
                  <c:v>2.96725E-8</c:v>
                </c:pt>
                <c:pt idx="9681">
                  <c:v>2.9678700000000001E-8</c:v>
                </c:pt>
                <c:pt idx="9682">
                  <c:v>2.9685000000000001E-8</c:v>
                </c:pt>
                <c:pt idx="9683">
                  <c:v>2.9691199999999999E-8</c:v>
                </c:pt>
                <c:pt idx="9684">
                  <c:v>2.9697499999999998E-8</c:v>
                </c:pt>
                <c:pt idx="9685">
                  <c:v>2.9703699999999999E-8</c:v>
                </c:pt>
                <c:pt idx="9686">
                  <c:v>2.9709999999999999E-8</c:v>
                </c:pt>
                <c:pt idx="9687">
                  <c:v>2.97162E-8</c:v>
                </c:pt>
                <c:pt idx="9688">
                  <c:v>2.97225E-8</c:v>
                </c:pt>
                <c:pt idx="9689">
                  <c:v>2.9728700000000001E-8</c:v>
                </c:pt>
                <c:pt idx="9690">
                  <c:v>2.9735000000000001E-8</c:v>
                </c:pt>
                <c:pt idx="9691">
                  <c:v>2.9741199999999999E-8</c:v>
                </c:pt>
                <c:pt idx="9692">
                  <c:v>2.9747499999999999E-8</c:v>
                </c:pt>
                <c:pt idx="9693">
                  <c:v>2.97537E-8</c:v>
                </c:pt>
                <c:pt idx="9694">
                  <c:v>2.976E-8</c:v>
                </c:pt>
                <c:pt idx="9695">
                  <c:v>2.9766200000000001E-8</c:v>
                </c:pt>
                <c:pt idx="9696">
                  <c:v>2.9772500000000001E-8</c:v>
                </c:pt>
                <c:pt idx="9697">
                  <c:v>2.9778699999999999E-8</c:v>
                </c:pt>
                <c:pt idx="9698">
                  <c:v>2.9784999999999998E-8</c:v>
                </c:pt>
                <c:pt idx="9699">
                  <c:v>2.9791199999999999E-8</c:v>
                </c:pt>
                <c:pt idx="9700">
                  <c:v>2.9797499999999999E-8</c:v>
                </c:pt>
                <c:pt idx="9701">
                  <c:v>2.9803699999999997E-8</c:v>
                </c:pt>
                <c:pt idx="9702">
                  <c:v>2.981E-8</c:v>
                </c:pt>
                <c:pt idx="9703">
                  <c:v>2.9816199999999998E-8</c:v>
                </c:pt>
                <c:pt idx="9704">
                  <c:v>2.9822500000000001E-8</c:v>
                </c:pt>
                <c:pt idx="9705">
                  <c:v>2.9828699999999999E-8</c:v>
                </c:pt>
                <c:pt idx="9706">
                  <c:v>2.9835000000000002E-8</c:v>
                </c:pt>
                <c:pt idx="9707">
                  <c:v>2.98412E-8</c:v>
                </c:pt>
                <c:pt idx="9708">
                  <c:v>2.9847500000000003E-8</c:v>
                </c:pt>
                <c:pt idx="9709">
                  <c:v>2.9853700000000001E-8</c:v>
                </c:pt>
                <c:pt idx="9710">
                  <c:v>2.9859999999999997E-8</c:v>
                </c:pt>
                <c:pt idx="9711">
                  <c:v>2.9866200000000002E-8</c:v>
                </c:pt>
                <c:pt idx="9712">
                  <c:v>2.9872499999999998E-8</c:v>
                </c:pt>
                <c:pt idx="9713">
                  <c:v>2.9878700000000003E-8</c:v>
                </c:pt>
                <c:pt idx="9714">
                  <c:v>2.9884999999999999E-8</c:v>
                </c:pt>
                <c:pt idx="9715">
                  <c:v>2.9891199999999997E-8</c:v>
                </c:pt>
                <c:pt idx="9716">
                  <c:v>2.98975E-8</c:v>
                </c:pt>
                <c:pt idx="9717">
                  <c:v>2.9903699999999998E-8</c:v>
                </c:pt>
                <c:pt idx="9718">
                  <c:v>2.9910000000000001E-8</c:v>
                </c:pt>
                <c:pt idx="9719">
                  <c:v>2.9916199999999999E-8</c:v>
                </c:pt>
                <c:pt idx="9720">
                  <c:v>2.9922500000000002E-8</c:v>
                </c:pt>
                <c:pt idx="9721">
                  <c:v>2.99287E-8</c:v>
                </c:pt>
                <c:pt idx="9722">
                  <c:v>2.9935000000000003E-8</c:v>
                </c:pt>
                <c:pt idx="9723">
                  <c:v>2.9941200000000001E-8</c:v>
                </c:pt>
                <c:pt idx="9724">
                  <c:v>2.9947499999999997E-8</c:v>
                </c:pt>
                <c:pt idx="9725">
                  <c:v>2.9953700000000002E-8</c:v>
                </c:pt>
                <c:pt idx="9726">
                  <c:v>2.9959999999999998E-8</c:v>
                </c:pt>
                <c:pt idx="9727">
                  <c:v>2.9966200000000003E-8</c:v>
                </c:pt>
                <c:pt idx="9728">
                  <c:v>2.9972499999999999E-8</c:v>
                </c:pt>
                <c:pt idx="9729">
                  <c:v>2.9978699999999997E-8</c:v>
                </c:pt>
                <c:pt idx="9730">
                  <c:v>2.9985E-8</c:v>
                </c:pt>
                <c:pt idx="9731">
                  <c:v>2.9991199999999998E-8</c:v>
                </c:pt>
                <c:pt idx="9732">
                  <c:v>2.9997500000000001E-8</c:v>
                </c:pt>
                <c:pt idx="9733">
                  <c:v>3.0003699999999999E-8</c:v>
                </c:pt>
                <c:pt idx="9734">
                  <c:v>3.0010000000000002E-8</c:v>
                </c:pt>
                <c:pt idx="9735">
                  <c:v>3.00162E-8</c:v>
                </c:pt>
                <c:pt idx="9736">
                  <c:v>3.0022500000000003E-8</c:v>
                </c:pt>
                <c:pt idx="9737">
                  <c:v>3.0028700000000001E-8</c:v>
                </c:pt>
                <c:pt idx="9738">
                  <c:v>3.0034999999999997E-8</c:v>
                </c:pt>
                <c:pt idx="9739">
                  <c:v>3.0041200000000002E-8</c:v>
                </c:pt>
                <c:pt idx="9740">
                  <c:v>3.0047499999999998E-8</c:v>
                </c:pt>
                <c:pt idx="9741">
                  <c:v>3.0053700000000003E-8</c:v>
                </c:pt>
                <c:pt idx="9742">
                  <c:v>3.0059999999999999E-8</c:v>
                </c:pt>
                <c:pt idx="9743">
                  <c:v>3.0066199999999997E-8</c:v>
                </c:pt>
                <c:pt idx="9744">
                  <c:v>3.00725E-8</c:v>
                </c:pt>
                <c:pt idx="9745">
                  <c:v>3.0078699999999998E-8</c:v>
                </c:pt>
                <c:pt idx="9746">
                  <c:v>3.0085000000000001E-8</c:v>
                </c:pt>
                <c:pt idx="9747">
                  <c:v>3.0091199999999999E-8</c:v>
                </c:pt>
                <c:pt idx="9748">
                  <c:v>3.0097500000000002E-8</c:v>
                </c:pt>
                <c:pt idx="9749">
                  <c:v>3.01037E-8</c:v>
                </c:pt>
                <c:pt idx="9750">
                  <c:v>3.0110000000000003E-8</c:v>
                </c:pt>
                <c:pt idx="9751">
                  <c:v>3.0116200000000001E-8</c:v>
                </c:pt>
                <c:pt idx="9752">
                  <c:v>3.0122499999999997E-8</c:v>
                </c:pt>
                <c:pt idx="9753">
                  <c:v>3.0128700000000002E-8</c:v>
                </c:pt>
                <c:pt idx="9754">
                  <c:v>3.0134999999999998E-8</c:v>
                </c:pt>
                <c:pt idx="9755">
                  <c:v>3.0141200000000003E-8</c:v>
                </c:pt>
                <c:pt idx="9756">
                  <c:v>3.0147499999999999E-8</c:v>
                </c:pt>
                <c:pt idx="9757">
                  <c:v>3.0153699999999997E-8</c:v>
                </c:pt>
                <c:pt idx="9758">
                  <c:v>3.016E-8</c:v>
                </c:pt>
                <c:pt idx="9759">
                  <c:v>3.0166199999999998E-8</c:v>
                </c:pt>
                <c:pt idx="9760">
                  <c:v>3.0172500000000001E-8</c:v>
                </c:pt>
                <c:pt idx="9761">
                  <c:v>3.0178699999999999E-8</c:v>
                </c:pt>
                <c:pt idx="9762">
                  <c:v>3.0185000000000002E-8</c:v>
                </c:pt>
                <c:pt idx="9763">
                  <c:v>3.01912E-8</c:v>
                </c:pt>
                <c:pt idx="9764">
                  <c:v>3.0197500000000003E-8</c:v>
                </c:pt>
                <c:pt idx="9765">
                  <c:v>3.0203700000000001E-8</c:v>
                </c:pt>
                <c:pt idx="9766">
                  <c:v>3.0209999999999997E-8</c:v>
                </c:pt>
                <c:pt idx="9767">
                  <c:v>3.0216200000000002E-8</c:v>
                </c:pt>
                <c:pt idx="9768">
                  <c:v>3.0222499999999998E-8</c:v>
                </c:pt>
                <c:pt idx="9769">
                  <c:v>3.0228700000000003E-8</c:v>
                </c:pt>
                <c:pt idx="9770">
                  <c:v>3.0234999999999999E-8</c:v>
                </c:pt>
                <c:pt idx="9771">
                  <c:v>3.0241199999999997E-8</c:v>
                </c:pt>
                <c:pt idx="9772">
                  <c:v>3.02475E-8</c:v>
                </c:pt>
                <c:pt idx="9773">
                  <c:v>3.0253699999999998E-8</c:v>
                </c:pt>
                <c:pt idx="9774">
                  <c:v>3.0260000000000001E-8</c:v>
                </c:pt>
                <c:pt idx="9775">
                  <c:v>3.0266199999999999E-8</c:v>
                </c:pt>
                <c:pt idx="9776">
                  <c:v>3.0272500000000002E-8</c:v>
                </c:pt>
                <c:pt idx="9777">
                  <c:v>3.02787E-8</c:v>
                </c:pt>
                <c:pt idx="9778">
                  <c:v>3.0285000000000003E-8</c:v>
                </c:pt>
                <c:pt idx="9779">
                  <c:v>3.0291200000000001E-8</c:v>
                </c:pt>
                <c:pt idx="9780">
                  <c:v>3.0297499999999997E-8</c:v>
                </c:pt>
                <c:pt idx="9781">
                  <c:v>3.0303700000000002E-8</c:v>
                </c:pt>
                <c:pt idx="9782">
                  <c:v>3.0309999999999998E-8</c:v>
                </c:pt>
                <c:pt idx="9783">
                  <c:v>3.0316200000000002E-8</c:v>
                </c:pt>
                <c:pt idx="9784">
                  <c:v>3.0322499999999999E-8</c:v>
                </c:pt>
                <c:pt idx="9785">
                  <c:v>3.0328699999999997E-8</c:v>
                </c:pt>
                <c:pt idx="9786">
                  <c:v>3.0335E-8</c:v>
                </c:pt>
                <c:pt idx="9787">
                  <c:v>3.0341199999999998E-8</c:v>
                </c:pt>
                <c:pt idx="9788">
                  <c:v>3.0347500000000001E-8</c:v>
                </c:pt>
                <c:pt idx="9789">
                  <c:v>3.0353699999999999E-8</c:v>
                </c:pt>
                <c:pt idx="9790">
                  <c:v>3.0360000000000002E-8</c:v>
                </c:pt>
                <c:pt idx="9791">
                  <c:v>3.03662E-8</c:v>
                </c:pt>
                <c:pt idx="9792">
                  <c:v>3.0372500000000003E-8</c:v>
                </c:pt>
                <c:pt idx="9793">
                  <c:v>3.0378700000000001E-8</c:v>
                </c:pt>
                <c:pt idx="9794">
                  <c:v>3.0384999999999997E-8</c:v>
                </c:pt>
                <c:pt idx="9795">
                  <c:v>3.0391200000000002E-8</c:v>
                </c:pt>
                <c:pt idx="9796">
                  <c:v>3.0397499999999998E-8</c:v>
                </c:pt>
                <c:pt idx="9797">
                  <c:v>3.0403700000000002E-8</c:v>
                </c:pt>
                <c:pt idx="9798">
                  <c:v>3.0409999999999999E-8</c:v>
                </c:pt>
                <c:pt idx="9799">
                  <c:v>3.0416199999999997E-8</c:v>
                </c:pt>
                <c:pt idx="9800">
                  <c:v>3.04225E-8</c:v>
                </c:pt>
                <c:pt idx="9801">
                  <c:v>3.0428699999999998E-8</c:v>
                </c:pt>
                <c:pt idx="9802">
                  <c:v>3.0435000000000001E-8</c:v>
                </c:pt>
                <c:pt idx="9803">
                  <c:v>3.0441199999999999E-8</c:v>
                </c:pt>
                <c:pt idx="9804">
                  <c:v>3.0447500000000002E-8</c:v>
                </c:pt>
                <c:pt idx="9805">
                  <c:v>3.04537E-8</c:v>
                </c:pt>
                <c:pt idx="9806">
                  <c:v>3.0460000000000003E-8</c:v>
                </c:pt>
                <c:pt idx="9807">
                  <c:v>3.0466200000000001E-8</c:v>
                </c:pt>
                <c:pt idx="9808">
                  <c:v>3.0472499999999997E-8</c:v>
                </c:pt>
                <c:pt idx="9809">
                  <c:v>3.0478700000000001E-8</c:v>
                </c:pt>
                <c:pt idx="9810">
                  <c:v>3.0484999999999998E-8</c:v>
                </c:pt>
                <c:pt idx="9811">
                  <c:v>3.0491200000000002E-8</c:v>
                </c:pt>
                <c:pt idx="9812">
                  <c:v>3.0497499999999999E-8</c:v>
                </c:pt>
                <c:pt idx="9813">
                  <c:v>3.0503699999999997E-8</c:v>
                </c:pt>
                <c:pt idx="9814">
                  <c:v>3.051E-8</c:v>
                </c:pt>
                <c:pt idx="9815">
                  <c:v>3.0516199999999998E-8</c:v>
                </c:pt>
                <c:pt idx="9816">
                  <c:v>3.0522500000000001E-8</c:v>
                </c:pt>
                <c:pt idx="9817">
                  <c:v>3.0528699999999999E-8</c:v>
                </c:pt>
                <c:pt idx="9818">
                  <c:v>3.0535000000000002E-8</c:v>
                </c:pt>
                <c:pt idx="9819">
                  <c:v>3.05412E-8</c:v>
                </c:pt>
                <c:pt idx="9820">
                  <c:v>3.0547500000000003E-8</c:v>
                </c:pt>
                <c:pt idx="9821">
                  <c:v>3.05537E-8</c:v>
                </c:pt>
                <c:pt idx="9822">
                  <c:v>3.0559999999999997E-8</c:v>
                </c:pt>
                <c:pt idx="9823">
                  <c:v>3.0566200000000001E-8</c:v>
                </c:pt>
                <c:pt idx="9824">
                  <c:v>3.0572499999999998E-8</c:v>
                </c:pt>
                <c:pt idx="9825">
                  <c:v>3.0578700000000002E-8</c:v>
                </c:pt>
                <c:pt idx="9826">
                  <c:v>3.0584999999999999E-8</c:v>
                </c:pt>
                <c:pt idx="9827">
                  <c:v>3.0591200000000003E-8</c:v>
                </c:pt>
                <c:pt idx="9828">
                  <c:v>3.05975E-8</c:v>
                </c:pt>
                <c:pt idx="9829">
                  <c:v>3.0603699999999998E-8</c:v>
                </c:pt>
                <c:pt idx="9830">
                  <c:v>3.0610000000000001E-8</c:v>
                </c:pt>
                <c:pt idx="9831">
                  <c:v>3.0616199999999999E-8</c:v>
                </c:pt>
                <c:pt idx="9832">
                  <c:v>3.0622500000000002E-8</c:v>
                </c:pt>
                <c:pt idx="9833">
                  <c:v>3.06287E-8</c:v>
                </c:pt>
                <c:pt idx="9834">
                  <c:v>3.0635000000000003E-8</c:v>
                </c:pt>
                <c:pt idx="9835">
                  <c:v>3.06412E-8</c:v>
                </c:pt>
                <c:pt idx="9836">
                  <c:v>3.0647499999999997E-8</c:v>
                </c:pt>
                <c:pt idx="9837">
                  <c:v>3.0653700000000001E-8</c:v>
                </c:pt>
                <c:pt idx="9838">
                  <c:v>3.0659999999999998E-8</c:v>
                </c:pt>
                <c:pt idx="9839">
                  <c:v>3.0666200000000002E-8</c:v>
                </c:pt>
                <c:pt idx="9840">
                  <c:v>3.0672499999999999E-8</c:v>
                </c:pt>
                <c:pt idx="9841">
                  <c:v>3.0678700000000003E-8</c:v>
                </c:pt>
                <c:pt idx="9842">
                  <c:v>3.0685E-8</c:v>
                </c:pt>
                <c:pt idx="9843">
                  <c:v>3.0691199999999998E-8</c:v>
                </c:pt>
                <c:pt idx="9844">
                  <c:v>3.0697500000000001E-8</c:v>
                </c:pt>
                <c:pt idx="9845">
                  <c:v>3.0703699999999999E-8</c:v>
                </c:pt>
                <c:pt idx="9846">
                  <c:v>3.0710000000000002E-8</c:v>
                </c:pt>
                <c:pt idx="9847">
                  <c:v>3.0716199999999999E-8</c:v>
                </c:pt>
                <c:pt idx="9848">
                  <c:v>3.0722500000000003E-8</c:v>
                </c:pt>
                <c:pt idx="9849">
                  <c:v>3.07287E-8</c:v>
                </c:pt>
                <c:pt idx="9850">
                  <c:v>3.0734999999999997E-8</c:v>
                </c:pt>
                <c:pt idx="9851">
                  <c:v>3.0741200000000001E-8</c:v>
                </c:pt>
                <c:pt idx="9852">
                  <c:v>3.0747499999999998E-8</c:v>
                </c:pt>
                <c:pt idx="9853">
                  <c:v>3.0753700000000002E-8</c:v>
                </c:pt>
                <c:pt idx="9854">
                  <c:v>3.0759999999999999E-8</c:v>
                </c:pt>
                <c:pt idx="9855">
                  <c:v>3.0766200000000003E-8</c:v>
                </c:pt>
                <c:pt idx="9856">
                  <c:v>3.07725E-8</c:v>
                </c:pt>
                <c:pt idx="9857">
                  <c:v>3.0778699999999998E-8</c:v>
                </c:pt>
                <c:pt idx="9858">
                  <c:v>3.0785000000000001E-8</c:v>
                </c:pt>
                <c:pt idx="9859">
                  <c:v>3.0791199999999998E-8</c:v>
                </c:pt>
                <c:pt idx="9860">
                  <c:v>3.0797500000000002E-8</c:v>
                </c:pt>
                <c:pt idx="9861">
                  <c:v>3.0803699999999999E-8</c:v>
                </c:pt>
                <c:pt idx="9862">
                  <c:v>3.0810000000000003E-8</c:v>
                </c:pt>
                <c:pt idx="9863">
                  <c:v>3.08162E-8</c:v>
                </c:pt>
                <c:pt idx="9864">
                  <c:v>3.0822499999999997E-8</c:v>
                </c:pt>
                <c:pt idx="9865">
                  <c:v>3.0828700000000001E-8</c:v>
                </c:pt>
                <c:pt idx="9866">
                  <c:v>3.0834999999999998E-8</c:v>
                </c:pt>
                <c:pt idx="9867">
                  <c:v>3.0841200000000002E-8</c:v>
                </c:pt>
                <c:pt idx="9868">
                  <c:v>3.0847499999999999E-8</c:v>
                </c:pt>
                <c:pt idx="9869">
                  <c:v>3.0853700000000003E-8</c:v>
                </c:pt>
                <c:pt idx="9870">
                  <c:v>3.086E-8</c:v>
                </c:pt>
                <c:pt idx="9871">
                  <c:v>3.0866199999999997E-8</c:v>
                </c:pt>
                <c:pt idx="9872">
                  <c:v>3.0872500000000001E-8</c:v>
                </c:pt>
                <c:pt idx="9873">
                  <c:v>3.0878699999999998E-8</c:v>
                </c:pt>
                <c:pt idx="9874">
                  <c:v>3.0885000000000002E-8</c:v>
                </c:pt>
                <c:pt idx="9875">
                  <c:v>3.0891199999999999E-8</c:v>
                </c:pt>
                <c:pt idx="9876">
                  <c:v>3.0897500000000003E-8</c:v>
                </c:pt>
                <c:pt idx="9877">
                  <c:v>3.09037E-8</c:v>
                </c:pt>
                <c:pt idx="9878">
                  <c:v>3.0909999999999997E-8</c:v>
                </c:pt>
                <c:pt idx="9879">
                  <c:v>3.0916200000000001E-8</c:v>
                </c:pt>
                <c:pt idx="9880">
                  <c:v>3.0922499999999998E-8</c:v>
                </c:pt>
                <c:pt idx="9881">
                  <c:v>3.0928700000000002E-8</c:v>
                </c:pt>
                <c:pt idx="9882">
                  <c:v>3.0934999999999999E-8</c:v>
                </c:pt>
                <c:pt idx="9883">
                  <c:v>3.0941200000000003E-8</c:v>
                </c:pt>
                <c:pt idx="9884">
                  <c:v>3.09475E-8</c:v>
                </c:pt>
                <c:pt idx="9885">
                  <c:v>3.0953699999999997E-8</c:v>
                </c:pt>
                <c:pt idx="9886">
                  <c:v>3.0960000000000001E-8</c:v>
                </c:pt>
                <c:pt idx="9887">
                  <c:v>3.0966199999999998E-8</c:v>
                </c:pt>
                <c:pt idx="9888">
                  <c:v>3.0972500000000002E-8</c:v>
                </c:pt>
                <c:pt idx="9889">
                  <c:v>3.0978699999999999E-8</c:v>
                </c:pt>
                <c:pt idx="9890">
                  <c:v>3.0985000000000002E-8</c:v>
                </c:pt>
                <c:pt idx="9891">
                  <c:v>3.09912E-8</c:v>
                </c:pt>
                <c:pt idx="9892">
                  <c:v>3.0997499999999997E-8</c:v>
                </c:pt>
                <c:pt idx="9893">
                  <c:v>3.1003700000000001E-8</c:v>
                </c:pt>
                <c:pt idx="9894">
                  <c:v>3.1009999999999998E-8</c:v>
                </c:pt>
                <c:pt idx="9895">
                  <c:v>3.1016200000000002E-8</c:v>
                </c:pt>
                <c:pt idx="9896">
                  <c:v>3.1022499999999999E-8</c:v>
                </c:pt>
                <c:pt idx="9897">
                  <c:v>3.1028700000000003E-8</c:v>
                </c:pt>
                <c:pt idx="9898">
                  <c:v>3.1035E-8</c:v>
                </c:pt>
                <c:pt idx="9899">
                  <c:v>3.1041199999999997E-8</c:v>
                </c:pt>
                <c:pt idx="9900">
                  <c:v>3.1047500000000001E-8</c:v>
                </c:pt>
                <c:pt idx="9901">
                  <c:v>3.1053699999999998E-8</c:v>
                </c:pt>
                <c:pt idx="9902">
                  <c:v>3.1060000000000002E-8</c:v>
                </c:pt>
                <c:pt idx="9903">
                  <c:v>3.1066199999999999E-8</c:v>
                </c:pt>
                <c:pt idx="9904">
                  <c:v>3.1072500000000002E-8</c:v>
                </c:pt>
                <c:pt idx="9905">
                  <c:v>3.10787E-8</c:v>
                </c:pt>
                <c:pt idx="9906">
                  <c:v>3.1084999999999997E-8</c:v>
                </c:pt>
                <c:pt idx="9907">
                  <c:v>3.1091200000000001E-8</c:v>
                </c:pt>
                <c:pt idx="9908">
                  <c:v>3.1097499999999998E-8</c:v>
                </c:pt>
                <c:pt idx="9909">
                  <c:v>3.1103700000000002E-8</c:v>
                </c:pt>
                <c:pt idx="9910">
                  <c:v>3.1109999999999999E-8</c:v>
                </c:pt>
                <c:pt idx="9911">
                  <c:v>3.1116200000000003E-8</c:v>
                </c:pt>
                <c:pt idx="9912">
                  <c:v>3.11225E-8</c:v>
                </c:pt>
                <c:pt idx="9913">
                  <c:v>3.1128699999999997E-8</c:v>
                </c:pt>
                <c:pt idx="9914">
                  <c:v>3.1135000000000001E-8</c:v>
                </c:pt>
                <c:pt idx="9915">
                  <c:v>3.1141199999999998E-8</c:v>
                </c:pt>
                <c:pt idx="9916">
                  <c:v>3.1147500000000001E-8</c:v>
                </c:pt>
                <c:pt idx="9917">
                  <c:v>3.1153699999999999E-8</c:v>
                </c:pt>
                <c:pt idx="9918">
                  <c:v>3.1160000000000002E-8</c:v>
                </c:pt>
                <c:pt idx="9919">
                  <c:v>3.11662E-8</c:v>
                </c:pt>
                <c:pt idx="9920">
                  <c:v>3.1172499999999997E-8</c:v>
                </c:pt>
                <c:pt idx="9921">
                  <c:v>3.1178700000000001E-8</c:v>
                </c:pt>
                <c:pt idx="9922">
                  <c:v>3.1184999999999998E-8</c:v>
                </c:pt>
                <c:pt idx="9923">
                  <c:v>3.1191200000000002E-8</c:v>
                </c:pt>
                <c:pt idx="9924">
                  <c:v>3.1197499999999999E-8</c:v>
                </c:pt>
                <c:pt idx="9925">
                  <c:v>3.1203700000000003E-8</c:v>
                </c:pt>
                <c:pt idx="9926">
                  <c:v>3.121E-8</c:v>
                </c:pt>
                <c:pt idx="9927">
                  <c:v>3.1216199999999997E-8</c:v>
                </c:pt>
                <c:pt idx="9928">
                  <c:v>3.12225E-8</c:v>
                </c:pt>
                <c:pt idx="9929">
                  <c:v>3.1228699999999998E-8</c:v>
                </c:pt>
                <c:pt idx="9930">
                  <c:v>3.1235000000000001E-8</c:v>
                </c:pt>
                <c:pt idx="9931">
                  <c:v>3.1241199999999999E-8</c:v>
                </c:pt>
                <c:pt idx="9932">
                  <c:v>3.1247500000000002E-8</c:v>
                </c:pt>
                <c:pt idx="9933">
                  <c:v>3.12537E-8</c:v>
                </c:pt>
                <c:pt idx="9934">
                  <c:v>3.1260000000000003E-8</c:v>
                </c:pt>
                <c:pt idx="9935">
                  <c:v>3.1266200000000001E-8</c:v>
                </c:pt>
                <c:pt idx="9936">
                  <c:v>3.1272499999999998E-8</c:v>
                </c:pt>
                <c:pt idx="9937">
                  <c:v>3.1278700000000002E-8</c:v>
                </c:pt>
                <c:pt idx="9938">
                  <c:v>3.1284999999999999E-8</c:v>
                </c:pt>
                <c:pt idx="9939">
                  <c:v>3.1291200000000003E-8</c:v>
                </c:pt>
                <c:pt idx="9940">
                  <c:v>3.12975E-8</c:v>
                </c:pt>
                <c:pt idx="9941">
                  <c:v>3.1303699999999997E-8</c:v>
                </c:pt>
                <c:pt idx="9942">
                  <c:v>3.131E-8</c:v>
                </c:pt>
                <c:pt idx="9943">
                  <c:v>3.1316199999999998E-8</c:v>
                </c:pt>
                <c:pt idx="9944">
                  <c:v>3.1322500000000001E-8</c:v>
                </c:pt>
                <c:pt idx="9945">
                  <c:v>3.1328699999999999E-8</c:v>
                </c:pt>
                <c:pt idx="9946">
                  <c:v>3.1335000000000002E-8</c:v>
                </c:pt>
                <c:pt idx="9947">
                  <c:v>3.13412E-8</c:v>
                </c:pt>
                <c:pt idx="9948">
                  <c:v>3.1347500000000003E-8</c:v>
                </c:pt>
                <c:pt idx="9949">
                  <c:v>3.1353700000000001E-8</c:v>
                </c:pt>
                <c:pt idx="9950">
                  <c:v>3.1359999999999998E-8</c:v>
                </c:pt>
                <c:pt idx="9951">
                  <c:v>3.1366200000000002E-8</c:v>
                </c:pt>
                <c:pt idx="9952">
                  <c:v>3.1372499999999999E-8</c:v>
                </c:pt>
                <c:pt idx="9953">
                  <c:v>3.1378700000000003E-8</c:v>
                </c:pt>
                <c:pt idx="9954">
                  <c:v>3.1384999999999999E-8</c:v>
                </c:pt>
                <c:pt idx="9955">
                  <c:v>3.1391199999999997E-8</c:v>
                </c:pt>
                <c:pt idx="9956">
                  <c:v>3.13975E-8</c:v>
                </c:pt>
                <c:pt idx="9957">
                  <c:v>3.1403699999999998E-8</c:v>
                </c:pt>
                <c:pt idx="9958">
                  <c:v>3.1410000000000001E-8</c:v>
                </c:pt>
                <c:pt idx="9959">
                  <c:v>3.1416199999999999E-8</c:v>
                </c:pt>
                <c:pt idx="9960">
                  <c:v>3.1422500000000002E-8</c:v>
                </c:pt>
                <c:pt idx="9961">
                  <c:v>3.14287E-8</c:v>
                </c:pt>
                <c:pt idx="9962">
                  <c:v>3.1435000000000003E-8</c:v>
                </c:pt>
                <c:pt idx="9963">
                  <c:v>3.1441200000000001E-8</c:v>
                </c:pt>
                <c:pt idx="9964">
                  <c:v>3.1447499999999998E-8</c:v>
                </c:pt>
                <c:pt idx="9965">
                  <c:v>3.1453700000000002E-8</c:v>
                </c:pt>
                <c:pt idx="9966">
                  <c:v>3.1459999999999998E-8</c:v>
                </c:pt>
                <c:pt idx="9967">
                  <c:v>3.1466200000000003E-8</c:v>
                </c:pt>
                <c:pt idx="9968">
                  <c:v>3.1472499999999999E-8</c:v>
                </c:pt>
                <c:pt idx="9969">
                  <c:v>3.1478699999999997E-8</c:v>
                </c:pt>
                <c:pt idx="9970">
                  <c:v>3.1485E-8</c:v>
                </c:pt>
                <c:pt idx="9971">
                  <c:v>3.1491199999999998E-8</c:v>
                </c:pt>
                <c:pt idx="9972">
                  <c:v>3.1497500000000001E-8</c:v>
                </c:pt>
                <c:pt idx="9973">
                  <c:v>3.1503699999999999E-8</c:v>
                </c:pt>
                <c:pt idx="9974">
                  <c:v>3.1510000000000002E-8</c:v>
                </c:pt>
                <c:pt idx="9975">
                  <c:v>3.15162E-8</c:v>
                </c:pt>
                <c:pt idx="9976">
                  <c:v>3.1522500000000003E-8</c:v>
                </c:pt>
                <c:pt idx="9977">
                  <c:v>3.1528700000000001E-8</c:v>
                </c:pt>
                <c:pt idx="9978">
                  <c:v>3.1534999999999997E-8</c:v>
                </c:pt>
                <c:pt idx="9979">
                  <c:v>3.1541200000000002E-8</c:v>
                </c:pt>
                <c:pt idx="9980">
                  <c:v>3.1547499999999998E-8</c:v>
                </c:pt>
                <c:pt idx="9981">
                  <c:v>3.1553700000000003E-8</c:v>
                </c:pt>
                <c:pt idx="9982">
                  <c:v>3.1559999999999999E-8</c:v>
                </c:pt>
                <c:pt idx="9983">
                  <c:v>3.1566199999999997E-8</c:v>
                </c:pt>
                <c:pt idx="9984">
                  <c:v>3.15725E-8</c:v>
                </c:pt>
                <c:pt idx="9985">
                  <c:v>3.1578699999999998E-8</c:v>
                </c:pt>
                <c:pt idx="9986">
                  <c:v>3.1585000000000001E-8</c:v>
                </c:pt>
                <c:pt idx="9987">
                  <c:v>3.1591199999999999E-8</c:v>
                </c:pt>
                <c:pt idx="9988">
                  <c:v>3.1597500000000002E-8</c:v>
                </c:pt>
                <c:pt idx="9989">
                  <c:v>3.16037E-8</c:v>
                </c:pt>
                <c:pt idx="9990">
                  <c:v>3.1610000000000003E-8</c:v>
                </c:pt>
                <c:pt idx="9991">
                  <c:v>3.1616200000000001E-8</c:v>
                </c:pt>
                <c:pt idx="9992">
                  <c:v>3.1622499999999997E-8</c:v>
                </c:pt>
                <c:pt idx="9993">
                  <c:v>3.1628700000000002E-8</c:v>
                </c:pt>
                <c:pt idx="9994">
                  <c:v>3.1634999999999998E-8</c:v>
                </c:pt>
                <c:pt idx="9995">
                  <c:v>3.1641200000000003E-8</c:v>
                </c:pt>
                <c:pt idx="9996">
                  <c:v>3.1647499999999999E-8</c:v>
                </c:pt>
                <c:pt idx="9997">
                  <c:v>3.1653699999999997E-8</c:v>
                </c:pt>
                <c:pt idx="9998">
                  <c:v>3.166E-8</c:v>
                </c:pt>
                <c:pt idx="9999">
                  <c:v>3.1666199999999998E-8</c:v>
                </c:pt>
                <c:pt idx="10000">
                  <c:v>3.1672500000000001E-8</c:v>
                </c:pt>
                <c:pt idx="10001">
                  <c:v>3.1678699999999999E-8</c:v>
                </c:pt>
                <c:pt idx="10002">
                  <c:v>3.1685000000000002E-8</c:v>
                </c:pt>
                <c:pt idx="10003">
                  <c:v>3.16912E-8</c:v>
                </c:pt>
                <c:pt idx="10004">
                  <c:v>3.1697500000000003E-8</c:v>
                </c:pt>
                <c:pt idx="10005">
                  <c:v>3.1703700000000001E-8</c:v>
                </c:pt>
                <c:pt idx="10006">
                  <c:v>3.1709999999999997E-8</c:v>
                </c:pt>
                <c:pt idx="10007">
                  <c:v>3.1716200000000002E-8</c:v>
                </c:pt>
                <c:pt idx="10008">
                  <c:v>3.1722499999999998E-8</c:v>
                </c:pt>
                <c:pt idx="10009">
                  <c:v>3.1728700000000003E-8</c:v>
                </c:pt>
                <c:pt idx="10010">
                  <c:v>3.1734999999999999E-8</c:v>
                </c:pt>
                <c:pt idx="10011">
                  <c:v>3.1741199999999997E-8</c:v>
                </c:pt>
                <c:pt idx="10012">
                  <c:v>3.17475E-8</c:v>
                </c:pt>
                <c:pt idx="10013">
                  <c:v>3.1753699999999998E-8</c:v>
                </c:pt>
                <c:pt idx="10014">
                  <c:v>3.1760000000000001E-8</c:v>
                </c:pt>
                <c:pt idx="10015">
                  <c:v>3.1766199999999999E-8</c:v>
                </c:pt>
                <c:pt idx="10016">
                  <c:v>3.1772500000000002E-8</c:v>
                </c:pt>
                <c:pt idx="10017">
                  <c:v>3.17787E-8</c:v>
                </c:pt>
                <c:pt idx="10018">
                  <c:v>3.1785000000000003E-8</c:v>
                </c:pt>
                <c:pt idx="10019">
                  <c:v>3.1791200000000001E-8</c:v>
                </c:pt>
                <c:pt idx="10020">
                  <c:v>3.1797499999999997E-8</c:v>
                </c:pt>
                <c:pt idx="10021">
                  <c:v>3.1803700000000002E-8</c:v>
                </c:pt>
                <c:pt idx="10022">
                  <c:v>3.1809999999999998E-8</c:v>
                </c:pt>
                <c:pt idx="10023">
                  <c:v>3.1816200000000003E-8</c:v>
                </c:pt>
                <c:pt idx="10024">
                  <c:v>3.1822499999999999E-8</c:v>
                </c:pt>
                <c:pt idx="10025">
                  <c:v>3.1828699999999997E-8</c:v>
                </c:pt>
                <c:pt idx="10026">
                  <c:v>3.1835E-8</c:v>
                </c:pt>
                <c:pt idx="10027">
                  <c:v>3.1841199999999998E-8</c:v>
                </c:pt>
                <c:pt idx="10028">
                  <c:v>3.1847500000000001E-8</c:v>
                </c:pt>
                <c:pt idx="10029">
                  <c:v>3.1853699999999999E-8</c:v>
                </c:pt>
                <c:pt idx="10030">
                  <c:v>3.1860000000000002E-8</c:v>
                </c:pt>
                <c:pt idx="10031">
                  <c:v>3.18662E-8</c:v>
                </c:pt>
                <c:pt idx="10032">
                  <c:v>3.1872500000000003E-8</c:v>
                </c:pt>
                <c:pt idx="10033">
                  <c:v>3.1878700000000001E-8</c:v>
                </c:pt>
                <c:pt idx="10034">
                  <c:v>3.1884999999999997E-8</c:v>
                </c:pt>
                <c:pt idx="10035">
                  <c:v>3.1891200000000002E-8</c:v>
                </c:pt>
                <c:pt idx="10036">
                  <c:v>3.1897499999999998E-8</c:v>
                </c:pt>
                <c:pt idx="10037">
                  <c:v>3.1903700000000003E-8</c:v>
                </c:pt>
                <c:pt idx="10038">
                  <c:v>3.1909999999999999E-8</c:v>
                </c:pt>
                <c:pt idx="10039">
                  <c:v>3.1916199999999997E-8</c:v>
                </c:pt>
                <c:pt idx="10040">
                  <c:v>3.19225E-8</c:v>
                </c:pt>
                <c:pt idx="10041">
                  <c:v>3.1928699999999998E-8</c:v>
                </c:pt>
                <c:pt idx="10042">
                  <c:v>3.1935000000000001E-8</c:v>
                </c:pt>
                <c:pt idx="10043">
                  <c:v>3.1941199999999999E-8</c:v>
                </c:pt>
                <c:pt idx="10044">
                  <c:v>3.1947500000000002E-8</c:v>
                </c:pt>
                <c:pt idx="10045">
                  <c:v>3.19537E-8</c:v>
                </c:pt>
                <c:pt idx="10046">
                  <c:v>3.1960000000000003E-8</c:v>
                </c:pt>
                <c:pt idx="10047">
                  <c:v>3.1966200000000001E-8</c:v>
                </c:pt>
                <c:pt idx="10048">
                  <c:v>3.1972499999999997E-8</c:v>
                </c:pt>
                <c:pt idx="10049">
                  <c:v>3.1978700000000002E-8</c:v>
                </c:pt>
                <c:pt idx="10050">
                  <c:v>3.1984999999999998E-8</c:v>
                </c:pt>
                <c:pt idx="10051">
                  <c:v>3.1991200000000003E-8</c:v>
                </c:pt>
                <c:pt idx="10052">
                  <c:v>3.1997499999999999E-8</c:v>
                </c:pt>
                <c:pt idx="10053">
                  <c:v>3.2003699999999997E-8</c:v>
                </c:pt>
                <c:pt idx="10054">
                  <c:v>3.201E-8</c:v>
                </c:pt>
                <c:pt idx="10055">
                  <c:v>3.2016199999999998E-8</c:v>
                </c:pt>
                <c:pt idx="10056">
                  <c:v>3.2022500000000001E-8</c:v>
                </c:pt>
                <c:pt idx="10057">
                  <c:v>3.2028699999999999E-8</c:v>
                </c:pt>
                <c:pt idx="10058">
                  <c:v>3.2035000000000002E-8</c:v>
                </c:pt>
                <c:pt idx="10059">
                  <c:v>3.20412E-8</c:v>
                </c:pt>
                <c:pt idx="10060">
                  <c:v>3.2047500000000003E-8</c:v>
                </c:pt>
                <c:pt idx="10061">
                  <c:v>3.2053700000000001E-8</c:v>
                </c:pt>
                <c:pt idx="10062">
                  <c:v>3.2059999999999997E-8</c:v>
                </c:pt>
                <c:pt idx="10063">
                  <c:v>3.2066200000000002E-8</c:v>
                </c:pt>
                <c:pt idx="10064">
                  <c:v>3.2072499999999998E-8</c:v>
                </c:pt>
                <c:pt idx="10065">
                  <c:v>3.2078700000000003E-8</c:v>
                </c:pt>
                <c:pt idx="10066">
                  <c:v>3.2084999999999999E-8</c:v>
                </c:pt>
                <c:pt idx="10067">
                  <c:v>3.2091199999999997E-8</c:v>
                </c:pt>
                <c:pt idx="10068">
                  <c:v>3.20975E-8</c:v>
                </c:pt>
                <c:pt idx="10069">
                  <c:v>3.2103699999999998E-8</c:v>
                </c:pt>
                <c:pt idx="10070">
                  <c:v>3.2110000000000001E-8</c:v>
                </c:pt>
                <c:pt idx="10071">
                  <c:v>3.2116199999999999E-8</c:v>
                </c:pt>
                <c:pt idx="10072">
                  <c:v>3.2122500000000002E-8</c:v>
                </c:pt>
                <c:pt idx="10073">
                  <c:v>3.21287E-8</c:v>
                </c:pt>
                <c:pt idx="10074">
                  <c:v>3.2135000000000003E-8</c:v>
                </c:pt>
                <c:pt idx="10075">
                  <c:v>3.2141200000000001E-8</c:v>
                </c:pt>
                <c:pt idx="10076">
                  <c:v>3.2147499999999997E-8</c:v>
                </c:pt>
                <c:pt idx="10077">
                  <c:v>3.2153700000000002E-8</c:v>
                </c:pt>
                <c:pt idx="10078">
                  <c:v>3.2159999999999998E-8</c:v>
                </c:pt>
                <c:pt idx="10079">
                  <c:v>3.2166200000000003E-8</c:v>
                </c:pt>
                <c:pt idx="10080">
                  <c:v>3.2172499999999999E-8</c:v>
                </c:pt>
                <c:pt idx="10081">
                  <c:v>3.2178699999999997E-8</c:v>
                </c:pt>
                <c:pt idx="10082">
                  <c:v>3.2185E-8</c:v>
                </c:pt>
                <c:pt idx="10083">
                  <c:v>3.2191199999999998E-8</c:v>
                </c:pt>
                <c:pt idx="10084">
                  <c:v>3.2197500000000001E-8</c:v>
                </c:pt>
                <c:pt idx="10085">
                  <c:v>3.2203699999999999E-8</c:v>
                </c:pt>
                <c:pt idx="10086">
                  <c:v>3.2210000000000002E-8</c:v>
                </c:pt>
                <c:pt idx="10087">
                  <c:v>3.22162E-8</c:v>
                </c:pt>
                <c:pt idx="10088">
                  <c:v>3.2222500000000003E-8</c:v>
                </c:pt>
                <c:pt idx="10089">
                  <c:v>3.2228700000000001E-8</c:v>
                </c:pt>
                <c:pt idx="10090">
                  <c:v>3.2234999999999997E-8</c:v>
                </c:pt>
                <c:pt idx="10091">
                  <c:v>3.2241200000000002E-8</c:v>
                </c:pt>
                <c:pt idx="10092">
                  <c:v>3.2247499999999998E-8</c:v>
                </c:pt>
                <c:pt idx="10093">
                  <c:v>3.2253700000000002E-8</c:v>
                </c:pt>
                <c:pt idx="10094">
                  <c:v>3.2259999999999999E-8</c:v>
                </c:pt>
                <c:pt idx="10095">
                  <c:v>3.2266199999999997E-8</c:v>
                </c:pt>
                <c:pt idx="10096">
                  <c:v>3.22725E-8</c:v>
                </c:pt>
                <c:pt idx="10097">
                  <c:v>3.2278699999999998E-8</c:v>
                </c:pt>
                <c:pt idx="10098">
                  <c:v>3.2285000000000001E-8</c:v>
                </c:pt>
                <c:pt idx="10099">
                  <c:v>3.2291199999999999E-8</c:v>
                </c:pt>
                <c:pt idx="10100">
                  <c:v>3.2297500000000002E-8</c:v>
                </c:pt>
                <c:pt idx="10101">
                  <c:v>3.23037E-8</c:v>
                </c:pt>
                <c:pt idx="10102">
                  <c:v>3.2310000000000003E-8</c:v>
                </c:pt>
                <c:pt idx="10103">
                  <c:v>3.2316200000000001E-8</c:v>
                </c:pt>
                <c:pt idx="10104">
                  <c:v>3.2322499999999997E-8</c:v>
                </c:pt>
                <c:pt idx="10105">
                  <c:v>3.2328700000000001E-8</c:v>
                </c:pt>
                <c:pt idx="10106">
                  <c:v>3.2334999999999998E-8</c:v>
                </c:pt>
                <c:pt idx="10107">
                  <c:v>3.2341200000000002E-8</c:v>
                </c:pt>
                <c:pt idx="10108">
                  <c:v>3.2347499999999999E-8</c:v>
                </c:pt>
                <c:pt idx="10109">
                  <c:v>3.2353699999999997E-8</c:v>
                </c:pt>
                <c:pt idx="10110">
                  <c:v>3.236E-8</c:v>
                </c:pt>
                <c:pt idx="10111">
                  <c:v>3.2366199999999998E-8</c:v>
                </c:pt>
                <c:pt idx="10112">
                  <c:v>3.2372500000000001E-8</c:v>
                </c:pt>
                <c:pt idx="10113">
                  <c:v>3.2378699999999999E-8</c:v>
                </c:pt>
                <c:pt idx="10114">
                  <c:v>3.2385000000000002E-8</c:v>
                </c:pt>
                <c:pt idx="10115">
                  <c:v>3.23912E-8</c:v>
                </c:pt>
                <c:pt idx="10116">
                  <c:v>3.2397500000000003E-8</c:v>
                </c:pt>
                <c:pt idx="10117">
                  <c:v>3.2403700000000001E-8</c:v>
                </c:pt>
                <c:pt idx="10118">
                  <c:v>3.2409999999999997E-8</c:v>
                </c:pt>
                <c:pt idx="10119">
                  <c:v>3.2416200000000001E-8</c:v>
                </c:pt>
                <c:pt idx="10120">
                  <c:v>3.2422499999999998E-8</c:v>
                </c:pt>
                <c:pt idx="10121">
                  <c:v>3.2428700000000002E-8</c:v>
                </c:pt>
                <c:pt idx="10122">
                  <c:v>3.2434999999999999E-8</c:v>
                </c:pt>
                <c:pt idx="10123">
                  <c:v>3.2441199999999997E-8</c:v>
                </c:pt>
                <c:pt idx="10124">
                  <c:v>3.24475E-8</c:v>
                </c:pt>
                <c:pt idx="10125">
                  <c:v>3.2453699999999998E-8</c:v>
                </c:pt>
                <c:pt idx="10126">
                  <c:v>3.2460000000000001E-8</c:v>
                </c:pt>
                <c:pt idx="10127">
                  <c:v>3.2466199999999999E-8</c:v>
                </c:pt>
                <c:pt idx="10128">
                  <c:v>3.2472500000000002E-8</c:v>
                </c:pt>
                <c:pt idx="10129">
                  <c:v>3.24787E-8</c:v>
                </c:pt>
                <c:pt idx="10130">
                  <c:v>3.2485000000000003E-8</c:v>
                </c:pt>
                <c:pt idx="10131">
                  <c:v>3.24912E-8</c:v>
                </c:pt>
                <c:pt idx="10132">
                  <c:v>3.2497499999999997E-8</c:v>
                </c:pt>
                <c:pt idx="10133">
                  <c:v>3.2503700000000001E-8</c:v>
                </c:pt>
                <c:pt idx="10134">
                  <c:v>3.2509999999999998E-8</c:v>
                </c:pt>
                <c:pt idx="10135">
                  <c:v>3.2516200000000002E-8</c:v>
                </c:pt>
                <c:pt idx="10136">
                  <c:v>3.2522499999999999E-8</c:v>
                </c:pt>
                <c:pt idx="10137">
                  <c:v>3.2528700000000003E-8</c:v>
                </c:pt>
                <c:pt idx="10138">
                  <c:v>3.2535E-8</c:v>
                </c:pt>
                <c:pt idx="10139">
                  <c:v>3.2541199999999998E-8</c:v>
                </c:pt>
                <c:pt idx="10140">
                  <c:v>3.2547500000000001E-8</c:v>
                </c:pt>
                <c:pt idx="10141">
                  <c:v>3.2553699999999999E-8</c:v>
                </c:pt>
                <c:pt idx="10142">
                  <c:v>3.2560000000000002E-8</c:v>
                </c:pt>
                <c:pt idx="10143">
                  <c:v>3.2566199999999999E-8</c:v>
                </c:pt>
                <c:pt idx="10144">
                  <c:v>3.2572500000000003E-8</c:v>
                </c:pt>
                <c:pt idx="10145">
                  <c:v>3.25787E-8</c:v>
                </c:pt>
                <c:pt idx="10146">
                  <c:v>3.2584999999999997E-8</c:v>
                </c:pt>
                <c:pt idx="10147">
                  <c:v>3.2591200000000001E-8</c:v>
                </c:pt>
                <c:pt idx="10148">
                  <c:v>3.2597499999999998E-8</c:v>
                </c:pt>
                <c:pt idx="10149">
                  <c:v>3.2603700000000002E-8</c:v>
                </c:pt>
                <c:pt idx="10150">
                  <c:v>3.2609999999999999E-8</c:v>
                </c:pt>
                <c:pt idx="10151">
                  <c:v>3.2616200000000003E-8</c:v>
                </c:pt>
                <c:pt idx="10152">
                  <c:v>3.26225E-8</c:v>
                </c:pt>
                <c:pt idx="10153">
                  <c:v>3.2628699999999998E-8</c:v>
                </c:pt>
                <c:pt idx="10154">
                  <c:v>3.2635000000000001E-8</c:v>
                </c:pt>
                <c:pt idx="10155">
                  <c:v>3.2641199999999998E-8</c:v>
                </c:pt>
                <c:pt idx="10156">
                  <c:v>3.2647500000000002E-8</c:v>
                </c:pt>
                <c:pt idx="10157">
                  <c:v>3.2653699999999999E-8</c:v>
                </c:pt>
                <c:pt idx="10158">
                  <c:v>3.2660000000000003E-8</c:v>
                </c:pt>
                <c:pt idx="10159">
                  <c:v>3.26662E-8</c:v>
                </c:pt>
                <c:pt idx="10160">
                  <c:v>3.2672499999999997E-8</c:v>
                </c:pt>
                <c:pt idx="10161">
                  <c:v>3.2678700000000001E-8</c:v>
                </c:pt>
                <c:pt idx="10162">
                  <c:v>3.2684999999999998E-8</c:v>
                </c:pt>
                <c:pt idx="10163">
                  <c:v>3.2691200000000002E-8</c:v>
                </c:pt>
                <c:pt idx="10164">
                  <c:v>3.2697499999999999E-8</c:v>
                </c:pt>
                <c:pt idx="10165">
                  <c:v>3.2703700000000003E-8</c:v>
                </c:pt>
                <c:pt idx="10166">
                  <c:v>3.271E-8</c:v>
                </c:pt>
                <c:pt idx="10167">
                  <c:v>3.2716199999999998E-8</c:v>
                </c:pt>
                <c:pt idx="10168">
                  <c:v>3.2722500000000001E-8</c:v>
                </c:pt>
                <c:pt idx="10169">
                  <c:v>3.2728699999999998E-8</c:v>
                </c:pt>
                <c:pt idx="10170">
                  <c:v>3.2735000000000002E-8</c:v>
                </c:pt>
                <c:pt idx="10171">
                  <c:v>3.2741199999999999E-8</c:v>
                </c:pt>
                <c:pt idx="10172">
                  <c:v>3.2747500000000003E-8</c:v>
                </c:pt>
                <c:pt idx="10173">
                  <c:v>3.27537E-8</c:v>
                </c:pt>
                <c:pt idx="10174">
                  <c:v>3.2759999999999997E-8</c:v>
                </c:pt>
                <c:pt idx="10175">
                  <c:v>3.2766200000000001E-8</c:v>
                </c:pt>
                <c:pt idx="10176">
                  <c:v>3.2772499999999998E-8</c:v>
                </c:pt>
                <c:pt idx="10177">
                  <c:v>3.2778700000000002E-8</c:v>
                </c:pt>
                <c:pt idx="10178">
                  <c:v>3.2784999999999999E-8</c:v>
                </c:pt>
                <c:pt idx="10179">
                  <c:v>3.2791200000000003E-8</c:v>
                </c:pt>
                <c:pt idx="10180">
                  <c:v>3.27975E-8</c:v>
                </c:pt>
                <c:pt idx="10181">
                  <c:v>3.2803699999999997E-8</c:v>
                </c:pt>
                <c:pt idx="10182">
                  <c:v>3.2810000000000001E-8</c:v>
                </c:pt>
                <c:pt idx="10183">
                  <c:v>3.2816199999999998E-8</c:v>
                </c:pt>
                <c:pt idx="10184">
                  <c:v>3.2822500000000002E-8</c:v>
                </c:pt>
                <c:pt idx="10185">
                  <c:v>3.2828699999999999E-8</c:v>
                </c:pt>
                <c:pt idx="10186">
                  <c:v>3.2835000000000003E-8</c:v>
                </c:pt>
                <c:pt idx="10187">
                  <c:v>3.28412E-8</c:v>
                </c:pt>
                <c:pt idx="10188">
                  <c:v>3.2847499999999997E-8</c:v>
                </c:pt>
                <c:pt idx="10189">
                  <c:v>3.2853700000000001E-8</c:v>
                </c:pt>
                <c:pt idx="10190">
                  <c:v>3.2859999999999998E-8</c:v>
                </c:pt>
                <c:pt idx="10191">
                  <c:v>3.2866200000000002E-8</c:v>
                </c:pt>
                <c:pt idx="10192">
                  <c:v>3.2872499999999999E-8</c:v>
                </c:pt>
                <c:pt idx="10193">
                  <c:v>3.2878700000000003E-8</c:v>
                </c:pt>
                <c:pt idx="10194">
                  <c:v>3.2885E-8</c:v>
                </c:pt>
                <c:pt idx="10195">
                  <c:v>3.2891199999999997E-8</c:v>
                </c:pt>
                <c:pt idx="10196">
                  <c:v>3.2897500000000001E-8</c:v>
                </c:pt>
                <c:pt idx="10197">
                  <c:v>3.2903699999999998E-8</c:v>
                </c:pt>
                <c:pt idx="10198">
                  <c:v>3.2910000000000002E-8</c:v>
                </c:pt>
                <c:pt idx="10199">
                  <c:v>3.2916199999999999E-8</c:v>
                </c:pt>
                <c:pt idx="10200">
                  <c:v>3.2922500000000002E-8</c:v>
                </c:pt>
                <c:pt idx="10201">
                  <c:v>3.29287E-8</c:v>
                </c:pt>
                <c:pt idx="10202">
                  <c:v>3.2934999999999997E-8</c:v>
                </c:pt>
                <c:pt idx="10203">
                  <c:v>3.2941200000000001E-8</c:v>
                </c:pt>
                <c:pt idx="10204">
                  <c:v>3.2947499999999998E-8</c:v>
                </c:pt>
                <c:pt idx="10205">
                  <c:v>3.2953700000000002E-8</c:v>
                </c:pt>
                <c:pt idx="10206">
                  <c:v>3.2959999999999999E-8</c:v>
                </c:pt>
                <c:pt idx="10207">
                  <c:v>3.2966200000000003E-8</c:v>
                </c:pt>
                <c:pt idx="10208">
                  <c:v>3.29725E-8</c:v>
                </c:pt>
                <c:pt idx="10209">
                  <c:v>3.2978699999999997E-8</c:v>
                </c:pt>
                <c:pt idx="10210">
                  <c:v>3.2985000000000001E-8</c:v>
                </c:pt>
                <c:pt idx="10211">
                  <c:v>3.2991199999999998E-8</c:v>
                </c:pt>
                <c:pt idx="10212">
                  <c:v>3.2997500000000001E-8</c:v>
                </c:pt>
                <c:pt idx="10213">
                  <c:v>3.3003699999999999E-8</c:v>
                </c:pt>
                <c:pt idx="10214">
                  <c:v>3.3010000000000002E-8</c:v>
                </c:pt>
                <c:pt idx="10215">
                  <c:v>3.30162E-8</c:v>
                </c:pt>
                <c:pt idx="10216">
                  <c:v>3.3022499999999997E-8</c:v>
                </c:pt>
                <c:pt idx="10217">
                  <c:v>3.3028700000000001E-8</c:v>
                </c:pt>
                <c:pt idx="10218">
                  <c:v>3.3034999999999998E-8</c:v>
                </c:pt>
                <c:pt idx="10219">
                  <c:v>3.3041200000000002E-8</c:v>
                </c:pt>
                <c:pt idx="10220">
                  <c:v>3.3047499999999999E-8</c:v>
                </c:pt>
                <c:pt idx="10221">
                  <c:v>3.3053700000000003E-8</c:v>
                </c:pt>
                <c:pt idx="10222">
                  <c:v>3.306E-8</c:v>
                </c:pt>
                <c:pt idx="10223">
                  <c:v>3.3066199999999997E-8</c:v>
                </c:pt>
                <c:pt idx="10224">
                  <c:v>3.3072500000000001E-8</c:v>
                </c:pt>
                <c:pt idx="10225">
                  <c:v>3.3078699999999998E-8</c:v>
                </c:pt>
                <c:pt idx="10226">
                  <c:v>3.3085000000000001E-8</c:v>
                </c:pt>
                <c:pt idx="10227">
                  <c:v>3.3091199999999999E-8</c:v>
                </c:pt>
                <c:pt idx="10228">
                  <c:v>3.3097500000000002E-8</c:v>
                </c:pt>
                <c:pt idx="10229">
                  <c:v>3.31037E-8</c:v>
                </c:pt>
                <c:pt idx="10230">
                  <c:v>3.3109999999999997E-8</c:v>
                </c:pt>
                <c:pt idx="10231">
                  <c:v>3.3116200000000001E-8</c:v>
                </c:pt>
                <c:pt idx="10232">
                  <c:v>3.3122499999999998E-8</c:v>
                </c:pt>
                <c:pt idx="10233">
                  <c:v>3.3128700000000002E-8</c:v>
                </c:pt>
                <c:pt idx="10234">
                  <c:v>3.3134999999999999E-8</c:v>
                </c:pt>
                <c:pt idx="10235">
                  <c:v>3.3141200000000003E-8</c:v>
                </c:pt>
                <c:pt idx="10236">
                  <c:v>3.31475E-8</c:v>
                </c:pt>
                <c:pt idx="10237">
                  <c:v>3.3153699999999997E-8</c:v>
                </c:pt>
                <c:pt idx="10238">
                  <c:v>3.316E-8</c:v>
                </c:pt>
                <c:pt idx="10239">
                  <c:v>3.3166199999999998E-8</c:v>
                </c:pt>
                <c:pt idx="10240">
                  <c:v>3.3172500000000001E-8</c:v>
                </c:pt>
                <c:pt idx="10241">
                  <c:v>3.3178699999999999E-8</c:v>
                </c:pt>
                <c:pt idx="10242">
                  <c:v>3.3185000000000002E-8</c:v>
                </c:pt>
                <c:pt idx="10243">
                  <c:v>3.31912E-8</c:v>
                </c:pt>
                <c:pt idx="10244">
                  <c:v>3.3197500000000003E-8</c:v>
                </c:pt>
                <c:pt idx="10245">
                  <c:v>3.3203700000000001E-8</c:v>
                </c:pt>
                <c:pt idx="10246">
                  <c:v>3.3209999999999998E-8</c:v>
                </c:pt>
                <c:pt idx="10247">
                  <c:v>3.3216200000000002E-8</c:v>
                </c:pt>
                <c:pt idx="10248">
                  <c:v>3.3222499999999999E-8</c:v>
                </c:pt>
                <c:pt idx="10249">
                  <c:v>3.3228700000000003E-8</c:v>
                </c:pt>
                <c:pt idx="10250">
                  <c:v>3.3234999999999999E-8</c:v>
                </c:pt>
                <c:pt idx="10251">
                  <c:v>3.3241199999999997E-8</c:v>
                </c:pt>
                <c:pt idx="10252">
                  <c:v>3.32475E-8</c:v>
                </c:pt>
                <c:pt idx="10253">
                  <c:v>3.3253699999999998E-8</c:v>
                </c:pt>
                <c:pt idx="10254">
                  <c:v>3.3260000000000001E-8</c:v>
                </c:pt>
                <c:pt idx="10255">
                  <c:v>3.3266199999999999E-8</c:v>
                </c:pt>
                <c:pt idx="10256">
                  <c:v>3.3272500000000002E-8</c:v>
                </c:pt>
                <c:pt idx="10257">
                  <c:v>3.32787E-8</c:v>
                </c:pt>
                <c:pt idx="10258">
                  <c:v>3.3285000000000003E-8</c:v>
                </c:pt>
                <c:pt idx="10259">
                  <c:v>3.3291200000000001E-8</c:v>
                </c:pt>
                <c:pt idx="10260">
                  <c:v>3.3297499999999998E-8</c:v>
                </c:pt>
                <c:pt idx="10261">
                  <c:v>3.3303700000000002E-8</c:v>
                </c:pt>
                <c:pt idx="10262">
                  <c:v>3.3309999999999999E-8</c:v>
                </c:pt>
                <c:pt idx="10263">
                  <c:v>3.3316200000000003E-8</c:v>
                </c:pt>
                <c:pt idx="10264">
                  <c:v>3.3322499999999999E-8</c:v>
                </c:pt>
                <c:pt idx="10265">
                  <c:v>3.3328699999999997E-8</c:v>
                </c:pt>
                <c:pt idx="10266">
                  <c:v>3.3335E-8</c:v>
                </c:pt>
                <c:pt idx="10267">
                  <c:v>3.3341199999999998E-8</c:v>
                </c:pt>
                <c:pt idx="10268">
                  <c:v>3.3347500000000001E-8</c:v>
                </c:pt>
                <c:pt idx="10269">
                  <c:v>3.3353699999999999E-8</c:v>
                </c:pt>
                <c:pt idx="10270">
                  <c:v>3.3360000000000002E-8</c:v>
                </c:pt>
                <c:pt idx="10271">
                  <c:v>3.33662E-8</c:v>
                </c:pt>
                <c:pt idx="10272">
                  <c:v>3.3372500000000003E-8</c:v>
                </c:pt>
                <c:pt idx="10273">
                  <c:v>3.3378700000000001E-8</c:v>
                </c:pt>
                <c:pt idx="10274">
                  <c:v>3.3384999999999998E-8</c:v>
                </c:pt>
                <c:pt idx="10275">
                  <c:v>3.3391200000000002E-8</c:v>
                </c:pt>
                <c:pt idx="10276">
                  <c:v>3.3397499999999998E-8</c:v>
                </c:pt>
                <c:pt idx="10277">
                  <c:v>3.3403700000000003E-8</c:v>
                </c:pt>
                <c:pt idx="10278">
                  <c:v>3.3409999999999999E-8</c:v>
                </c:pt>
                <c:pt idx="10279">
                  <c:v>3.3416199999999997E-8</c:v>
                </c:pt>
                <c:pt idx="10280">
                  <c:v>3.34225E-8</c:v>
                </c:pt>
                <c:pt idx="10281">
                  <c:v>3.3428699999999998E-8</c:v>
                </c:pt>
                <c:pt idx="10282">
                  <c:v>3.3435000000000001E-8</c:v>
                </c:pt>
                <c:pt idx="10283">
                  <c:v>3.3441199999999999E-8</c:v>
                </c:pt>
                <c:pt idx="10284">
                  <c:v>3.3447500000000002E-8</c:v>
                </c:pt>
                <c:pt idx="10285">
                  <c:v>3.34537E-8</c:v>
                </c:pt>
                <c:pt idx="10286">
                  <c:v>3.3460000000000003E-8</c:v>
                </c:pt>
                <c:pt idx="10287">
                  <c:v>3.3466200000000001E-8</c:v>
                </c:pt>
                <c:pt idx="10288">
                  <c:v>3.3472499999999997E-8</c:v>
                </c:pt>
                <c:pt idx="10289">
                  <c:v>3.3478700000000002E-8</c:v>
                </c:pt>
                <c:pt idx="10290">
                  <c:v>3.3484999999999998E-8</c:v>
                </c:pt>
                <c:pt idx="10291">
                  <c:v>3.3491200000000003E-8</c:v>
                </c:pt>
                <c:pt idx="10292">
                  <c:v>3.3497499999999999E-8</c:v>
                </c:pt>
                <c:pt idx="10293">
                  <c:v>3.3503699999999997E-8</c:v>
                </c:pt>
                <c:pt idx="10294">
                  <c:v>3.351E-8</c:v>
                </c:pt>
                <c:pt idx="10295">
                  <c:v>3.3516199999999998E-8</c:v>
                </c:pt>
                <c:pt idx="10296">
                  <c:v>3.3522500000000001E-8</c:v>
                </c:pt>
                <c:pt idx="10297">
                  <c:v>3.3528699999999999E-8</c:v>
                </c:pt>
                <c:pt idx="10298">
                  <c:v>3.3535000000000002E-8</c:v>
                </c:pt>
                <c:pt idx="10299">
                  <c:v>3.35412E-8</c:v>
                </c:pt>
                <c:pt idx="10300">
                  <c:v>3.3547500000000003E-8</c:v>
                </c:pt>
                <c:pt idx="10301">
                  <c:v>3.3553700000000001E-8</c:v>
                </c:pt>
                <c:pt idx="10302">
                  <c:v>3.3559999999999997E-8</c:v>
                </c:pt>
                <c:pt idx="10303">
                  <c:v>3.3566200000000002E-8</c:v>
                </c:pt>
                <c:pt idx="10304">
                  <c:v>3.3572499999999998E-8</c:v>
                </c:pt>
                <c:pt idx="10305">
                  <c:v>3.3578700000000003E-8</c:v>
                </c:pt>
                <c:pt idx="10306">
                  <c:v>3.3584999999999999E-8</c:v>
                </c:pt>
                <c:pt idx="10307">
                  <c:v>3.3591199999999997E-8</c:v>
                </c:pt>
                <c:pt idx="10308">
                  <c:v>3.35975E-8</c:v>
                </c:pt>
                <c:pt idx="10309">
                  <c:v>3.3603699999999998E-8</c:v>
                </c:pt>
                <c:pt idx="10310">
                  <c:v>3.3610000000000001E-8</c:v>
                </c:pt>
                <c:pt idx="10311">
                  <c:v>3.3616199999999999E-8</c:v>
                </c:pt>
                <c:pt idx="10312">
                  <c:v>3.3622500000000002E-8</c:v>
                </c:pt>
                <c:pt idx="10313">
                  <c:v>3.36287E-8</c:v>
                </c:pt>
                <c:pt idx="10314">
                  <c:v>3.3635000000000003E-8</c:v>
                </c:pt>
                <c:pt idx="10315">
                  <c:v>3.3641200000000001E-8</c:v>
                </c:pt>
                <c:pt idx="10316">
                  <c:v>3.3647499999999997E-8</c:v>
                </c:pt>
                <c:pt idx="10317">
                  <c:v>3.3653700000000002E-8</c:v>
                </c:pt>
                <c:pt idx="10318">
                  <c:v>3.3659999999999998E-8</c:v>
                </c:pt>
                <c:pt idx="10319">
                  <c:v>3.3666200000000003E-8</c:v>
                </c:pt>
                <c:pt idx="10320">
                  <c:v>3.3672499999999999E-8</c:v>
                </c:pt>
                <c:pt idx="10321">
                  <c:v>3.3678699999999997E-8</c:v>
                </c:pt>
                <c:pt idx="10322">
                  <c:v>3.3685E-8</c:v>
                </c:pt>
                <c:pt idx="10323">
                  <c:v>3.3691199999999998E-8</c:v>
                </c:pt>
                <c:pt idx="10324">
                  <c:v>3.3697500000000001E-8</c:v>
                </c:pt>
                <c:pt idx="10325">
                  <c:v>3.3703699999999999E-8</c:v>
                </c:pt>
                <c:pt idx="10326">
                  <c:v>3.3710000000000002E-8</c:v>
                </c:pt>
                <c:pt idx="10327">
                  <c:v>3.37162E-8</c:v>
                </c:pt>
                <c:pt idx="10328">
                  <c:v>3.3722500000000003E-8</c:v>
                </c:pt>
                <c:pt idx="10329">
                  <c:v>3.3728700000000001E-8</c:v>
                </c:pt>
                <c:pt idx="10330">
                  <c:v>3.3734999999999997E-8</c:v>
                </c:pt>
                <c:pt idx="10331">
                  <c:v>3.3741200000000002E-8</c:v>
                </c:pt>
                <c:pt idx="10332">
                  <c:v>3.3747499999999998E-8</c:v>
                </c:pt>
                <c:pt idx="10333">
                  <c:v>3.3753700000000003E-8</c:v>
                </c:pt>
                <c:pt idx="10334">
                  <c:v>3.3759999999999999E-8</c:v>
                </c:pt>
                <c:pt idx="10335">
                  <c:v>3.3766199999999997E-8</c:v>
                </c:pt>
                <c:pt idx="10336">
                  <c:v>3.37725E-8</c:v>
                </c:pt>
                <c:pt idx="10337">
                  <c:v>3.3778699999999998E-8</c:v>
                </c:pt>
                <c:pt idx="10338">
                  <c:v>3.3785000000000001E-8</c:v>
                </c:pt>
                <c:pt idx="10339">
                  <c:v>3.3791199999999999E-8</c:v>
                </c:pt>
                <c:pt idx="10340">
                  <c:v>3.3797500000000002E-8</c:v>
                </c:pt>
                <c:pt idx="10341">
                  <c:v>3.38037E-8</c:v>
                </c:pt>
                <c:pt idx="10342">
                  <c:v>3.3810000000000003E-8</c:v>
                </c:pt>
                <c:pt idx="10343">
                  <c:v>3.3816200000000001E-8</c:v>
                </c:pt>
                <c:pt idx="10344">
                  <c:v>3.3822499999999997E-8</c:v>
                </c:pt>
                <c:pt idx="10345">
                  <c:v>3.3828700000000002E-8</c:v>
                </c:pt>
                <c:pt idx="10346">
                  <c:v>3.3834999999999998E-8</c:v>
                </c:pt>
                <c:pt idx="10347">
                  <c:v>3.3841200000000003E-8</c:v>
                </c:pt>
                <c:pt idx="10348">
                  <c:v>3.3847499999999999E-8</c:v>
                </c:pt>
                <c:pt idx="10349">
                  <c:v>3.3853699999999997E-8</c:v>
                </c:pt>
                <c:pt idx="10350">
                  <c:v>3.386E-8</c:v>
                </c:pt>
                <c:pt idx="10351">
                  <c:v>3.3866199999999998E-8</c:v>
                </c:pt>
                <c:pt idx="10352">
                  <c:v>3.3872500000000001E-8</c:v>
                </c:pt>
                <c:pt idx="10353">
                  <c:v>3.3878699999999999E-8</c:v>
                </c:pt>
                <c:pt idx="10354">
                  <c:v>3.3885000000000002E-8</c:v>
                </c:pt>
                <c:pt idx="10355">
                  <c:v>3.38912E-8</c:v>
                </c:pt>
                <c:pt idx="10356">
                  <c:v>3.3897500000000003E-8</c:v>
                </c:pt>
                <c:pt idx="10357">
                  <c:v>3.3903700000000001E-8</c:v>
                </c:pt>
                <c:pt idx="10358">
                  <c:v>3.3909999999999997E-8</c:v>
                </c:pt>
                <c:pt idx="10359">
                  <c:v>3.3916200000000002E-8</c:v>
                </c:pt>
                <c:pt idx="10360">
                  <c:v>3.3922499999999998E-8</c:v>
                </c:pt>
                <c:pt idx="10361">
                  <c:v>3.3928700000000003E-8</c:v>
                </c:pt>
                <c:pt idx="10362">
                  <c:v>3.3934999999999999E-8</c:v>
                </c:pt>
                <c:pt idx="10363">
                  <c:v>3.3941199999999997E-8</c:v>
                </c:pt>
                <c:pt idx="10364">
                  <c:v>3.39475E-8</c:v>
                </c:pt>
                <c:pt idx="10365">
                  <c:v>3.3953699999999998E-8</c:v>
                </c:pt>
                <c:pt idx="10366">
                  <c:v>3.3960000000000001E-8</c:v>
                </c:pt>
                <c:pt idx="10367">
                  <c:v>3.3966199999999999E-8</c:v>
                </c:pt>
                <c:pt idx="10368">
                  <c:v>3.3972500000000002E-8</c:v>
                </c:pt>
                <c:pt idx="10369">
                  <c:v>3.39787E-8</c:v>
                </c:pt>
                <c:pt idx="10370">
                  <c:v>3.3985000000000003E-8</c:v>
                </c:pt>
                <c:pt idx="10371">
                  <c:v>3.3991200000000001E-8</c:v>
                </c:pt>
                <c:pt idx="10372">
                  <c:v>3.3997499999999997E-8</c:v>
                </c:pt>
                <c:pt idx="10373">
                  <c:v>3.4003700000000002E-8</c:v>
                </c:pt>
                <c:pt idx="10374">
                  <c:v>3.4009999999999998E-8</c:v>
                </c:pt>
                <c:pt idx="10375">
                  <c:v>3.4016200000000003E-8</c:v>
                </c:pt>
                <c:pt idx="10376">
                  <c:v>3.4022499999999999E-8</c:v>
                </c:pt>
                <c:pt idx="10377">
                  <c:v>3.4028699999999997E-8</c:v>
                </c:pt>
                <c:pt idx="10378">
                  <c:v>3.4035E-8</c:v>
                </c:pt>
                <c:pt idx="10379">
                  <c:v>3.4041199999999998E-8</c:v>
                </c:pt>
                <c:pt idx="10380">
                  <c:v>3.4047500000000001E-8</c:v>
                </c:pt>
                <c:pt idx="10381">
                  <c:v>3.4053699999999999E-8</c:v>
                </c:pt>
                <c:pt idx="10382">
                  <c:v>3.4060000000000002E-8</c:v>
                </c:pt>
                <c:pt idx="10383">
                  <c:v>3.40662E-8</c:v>
                </c:pt>
                <c:pt idx="10384">
                  <c:v>3.4072500000000003E-8</c:v>
                </c:pt>
                <c:pt idx="10385">
                  <c:v>3.4078700000000001E-8</c:v>
                </c:pt>
                <c:pt idx="10386">
                  <c:v>3.4084999999999997E-8</c:v>
                </c:pt>
                <c:pt idx="10387">
                  <c:v>3.4091200000000002E-8</c:v>
                </c:pt>
                <c:pt idx="10388">
                  <c:v>3.4097499999999998E-8</c:v>
                </c:pt>
                <c:pt idx="10389">
                  <c:v>3.4103700000000002E-8</c:v>
                </c:pt>
                <c:pt idx="10390">
                  <c:v>3.4109999999999999E-8</c:v>
                </c:pt>
                <c:pt idx="10391">
                  <c:v>3.4116199999999997E-8</c:v>
                </c:pt>
                <c:pt idx="10392">
                  <c:v>3.41225E-8</c:v>
                </c:pt>
                <c:pt idx="10393">
                  <c:v>3.4128699999999998E-8</c:v>
                </c:pt>
                <c:pt idx="10394">
                  <c:v>3.4135000000000001E-8</c:v>
                </c:pt>
                <c:pt idx="10395">
                  <c:v>3.4141199999999999E-8</c:v>
                </c:pt>
                <c:pt idx="10396">
                  <c:v>3.4147500000000002E-8</c:v>
                </c:pt>
                <c:pt idx="10397">
                  <c:v>3.41537E-8</c:v>
                </c:pt>
                <c:pt idx="10398">
                  <c:v>3.4160000000000003E-8</c:v>
                </c:pt>
                <c:pt idx="10399">
                  <c:v>3.4166200000000001E-8</c:v>
                </c:pt>
                <c:pt idx="10400">
                  <c:v>3.4172499999999997E-8</c:v>
                </c:pt>
                <c:pt idx="10401">
                  <c:v>3.4178700000000002E-8</c:v>
                </c:pt>
                <c:pt idx="10402">
                  <c:v>3.4184999999999998E-8</c:v>
                </c:pt>
                <c:pt idx="10403">
                  <c:v>3.4191200000000002E-8</c:v>
                </c:pt>
                <c:pt idx="10404">
                  <c:v>3.4197499999999999E-8</c:v>
                </c:pt>
                <c:pt idx="10405">
                  <c:v>3.4203699999999997E-8</c:v>
                </c:pt>
                <c:pt idx="10406">
                  <c:v>3.421E-8</c:v>
                </c:pt>
                <c:pt idx="10407">
                  <c:v>3.4216199999999998E-8</c:v>
                </c:pt>
                <c:pt idx="10408">
                  <c:v>3.4222500000000001E-8</c:v>
                </c:pt>
                <c:pt idx="10409">
                  <c:v>3.4228699999999999E-8</c:v>
                </c:pt>
                <c:pt idx="10410">
                  <c:v>3.4235000000000002E-8</c:v>
                </c:pt>
                <c:pt idx="10411">
                  <c:v>3.42412E-8</c:v>
                </c:pt>
                <c:pt idx="10412">
                  <c:v>3.4247500000000003E-8</c:v>
                </c:pt>
                <c:pt idx="10413">
                  <c:v>3.4253700000000001E-8</c:v>
                </c:pt>
                <c:pt idx="10414">
                  <c:v>3.4259999999999997E-8</c:v>
                </c:pt>
                <c:pt idx="10415">
                  <c:v>3.4266200000000001E-8</c:v>
                </c:pt>
                <c:pt idx="10416">
                  <c:v>3.4272499999999998E-8</c:v>
                </c:pt>
                <c:pt idx="10417">
                  <c:v>3.4278700000000002E-8</c:v>
                </c:pt>
                <c:pt idx="10418">
                  <c:v>3.4284999999999999E-8</c:v>
                </c:pt>
                <c:pt idx="10419">
                  <c:v>3.4291199999999997E-8</c:v>
                </c:pt>
                <c:pt idx="10420">
                  <c:v>3.42975E-8</c:v>
                </c:pt>
                <c:pt idx="10421">
                  <c:v>3.4303699999999998E-8</c:v>
                </c:pt>
                <c:pt idx="10422">
                  <c:v>3.4310000000000001E-8</c:v>
                </c:pt>
                <c:pt idx="10423">
                  <c:v>3.4316199999999999E-8</c:v>
                </c:pt>
                <c:pt idx="10424">
                  <c:v>3.4322500000000002E-8</c:v>
                </c:pt>
                <c:pt idx="10425">
                  <c:v>3.43287E-8</c:v>
                </c:pt>
                <c:pt idx="10426">
                  <c:v>3.4335000000000003E-8</c:v>
                </c:pt>
                <c:pt idx="10427">
                  <c:v>3.43412E-8</c:v>
                </c:pt>
                <c:pt idx="10428">
                  <c:v>3.4347499999999997E-8</c:v>
                </c:pt>
                <c:pt idx="10429">
                  <c:v>3.4353700000000001E-8</c:v>
                </c:pt>
                <c:pt idx="10430">
                  <c:v>3.4359999999999998E-8</c:v>
                </c:pt>
                <c:pt idx="10431">
                  <c:v>3.4366200000000002E-8</c:v>
                </c:pt>
                <c:pt idx="10432">
                  <c:v>3.4372499999999999E-8</c:v>
                </c:pt>
                <c:pt idx="10433">
                  <c:v>3.4378700000000003E-8</c:v>
                </c:pt>
                <c:pt idx="10434">
                  <c:v>3.4385E-8</c:v>
                </c:pt>
                <c:pt idx="10435">
                  <c:v>3.4391199999999998E-8</c:v>
                </c:pt>
                <c:pt idx="10436">
                  <c:v>3.4397500000000001E-8</c:v>
                </c:pt>
                <c:pt idx="10437">
                  <c:v>3.4403699999999999E-8</c:v>
                </c:pt>
                <c:pt idx="10438">
                  <c:v>3.4410000000000002E-8</c:v>
                </c:pt>
                <c:pt idx="10439">
                  <c:v>3.44162E-8</c:v>
                </c:pt>
                <c:pt idx="10440">
                  <c:v>3.4422500000000003E-8</c:v>
                </c:pt>
                <c:pt idx="10441">
                  <c:v>3.44287E-8</c:v>
                </c:pt>
                <c:pt idx="10442">
                  <c:v>3.4434999999999997E-8</c:v>
                </c:pt>
                <c:pt idx="10443">
                  <c:v>3.4441200000000001E-8</c:v>
                </c:pt>
                <c:pt idx="10444">
                  <c:v>3.4447499999999998E-8</c:v>
                </c:pt>
                <c:pt idx="10445">
                  <c:v>3.4453700000000002E-8</c:v>
                </c:pt>
                <c:pt idx="10446">
                  <c:v>3.4459999999999999E-8</c:v>
                </c:pt>
                <c:pt idx="10447">
                  <c:v>3.4466200000000003E-8</c:v>
                </c:pt>
                <c:pt idx="10448">
                  <c:v>3.44725E-8</c:v>
                </c:pt>
                <c:pt idx="10449">
                  <c:v>3.4478699999999998E-8</c:v>
                </c:pt>
                <c:pt idx="10450">
                  <c:v>3.4485000000000001E-8</c:v>
                </c:pt>
                <c:pt idx="10451">
                  <c:v>3.4491199999999999E-8</c:v>
                </c:pt>
                <c:pt idx="10452">
                  <c:v>3.4497500000000002E-8</c:v>
                </c:pt>
                <c:pt idx="10453">
                  <c:v>3.4503699999999999E-8</c:v>
                </c:pt>
                <c:pt idx="10454">
                  <c:v>3.4510000000000003E-8</c:v>
                </c:pt>
                <c:pt idx="10455">
                  <c:v>3.45162E-8</c:v>
                </c:pt>
                <c:pt idx="10456">
                  <c:v>3.4522499999999997E-8</c:v>
                </c:pt>
                <c:pt idx="10457">
                  <c:v>3.4528700000000001E-8</c:v>
                </c:pt>
                <c:pt idx="10458">
                  <c:v>3.4534999999999998E-8</c:v>
                </c:pt>
                <c:pt idx="10459">
                  <c:v>3.4541200000000002E-8</c:v>
                </c:pt>
                <c:pt idx="10460">
                  <c:v>3.4547499999999999E-8</c:v>
                </c:pt>
                <c:pt idx="10461">
                  <c:v>3.4553700000000003E-8</c:v>
                </c:pt>
                <c:pt idx="10462">
                  <c:v>3.456E-8</c:v>
                </c:pt>
                <c:pt idx="10463">
                  <c:v>3.4566199999999998E-8</c:v>
                </c:pt>
                <c:pt idx="10464">
                  <c:v>3.4572500000000001E-8</c:v>
                </c:pt>
                <c:pt idx="10465">
                  <c:v>3.4578699999999998E-8</c:v>
                </c:pt>
                <c:pt idx="10466">
                  <c:v>3.4585000000000002E-8</c:v>
                </c:pt>
                <c:pt idx="10467">
                  <c:v>3.4591199999999999E-8</c:v>
                </c:pt>
                <c:pt idx="10468">
                  <c:v>3.4597500000000003E-8</c:v>
                </c:pt>
                <c:pt idx="10469">
                  <c:v>3.46037E-8</c:v>
                </c:pt>
                <c:pt idx="10470">
                  <c:v>3.4609999999999997E-8</c:v>
                </c:pt>
                <c:pt idx="10471">
                  <c:v>3.4616200000000001E-8</c:v>
                </c:pt>
                <c:pt idx="10472">
                  <c:v>3.4622499999999998E-8</c:v>
                </c:pt>
                <c:pt idx="10473">
                  <c:v>3.4628700000000002E-8</c:v>
                </c:pt>
                <c:pt idx="10474">
                  <c:v>3.4634999999999999E-8</c:v>
                </c:pt>
                <c:pt idx="10475">
                  <c:v>3.4641200000000003E-8</c:v>
                </c:pt>
                <c:pt idx="10476">
                  <c:v>3.46475E-8</c:v>
                </c:pt>
                <c:pt idx="10477">
                  <c:v>3.4653699999999997E-8</c:v>
                </c:pt>
                <c:pt idx="10478">
                  <c:v>3.4660000000000001E-8</c:v>
                </c:pt>
                <c:pt idx="10479">
                  <c:v>3.4666199999999998E-8</c:v>
                </c:pt>
                <c:pt idx="10480">
                  <c:v>3.4672500000000002E-8</c:v>
                </c:pt>
                <c:pt idx="10481">
                  <c:v>3.4678699999999999E-8</c:v>
                </c:pt>
                <c:pt idx="10482">
                  <c:v>3.4685000000000003E-8</c:v>
                </c:pt>
                <c:pt idx="10483">
                  <c:v>3.46912E-8</c:v>
                </c:pt>
                <c:pt idx="10484">
                  <c:v>3.4697499999999997E-8</c:v>
                </c:pt>
                <c:pt idx="10485">
                  <c:v>3.4703700000000001E-8</c:v>
                </c:pt>
                <c:pt idx="10486">
                  <c:v>3.4709999999999998E-8</c:v>
                </c:pt>
                <c:pt idx="10487">
                  <c:v>3.4716200000000002E-8</c:v>
                </c:pt>
                <c:pt idx="10488">
                  <c:v>3.4722499999999999E-8</c:v>
                </c:pt>
                <c:pt idx="10489">
                  <c:v>3.4728700000000003E-8</c:v>
                </c:pt>
                <c:pt idx="10490">
                  <c:v>3.4735E-8</c:v>
                </c:pt>
                <c:pt idx="10491">
                  <c:v>3.4741199999999997E-8</c:v>
                </c:pt>
                <c:pt idx="10492">
                  <c:v>3.4747500000000001E-8</c:v>
                </c:pt>
                <c:pt idx="10493">
                  <c:v>3.4753699999999998E-8</c:v>
                </c:pt>
                <c:pt idx="10494">
                  <c:v>3.4760000000000002E-8</c:v>
                </c:pt>
                <c:pt idx="10495">
                  <c:v>3.4766199999999999E-8</c:v>
                </c:pt>
                <c:pt idx="10496">
                  <c:v>3.4772500000000003E-8</c:v>
                </c:pt>
                <c:pt idx="10497">
                  <c:v>3.47787E-8</c:v>
                </c:pt>
                <c:pt idx="10498">
                  <c:v>3.4784999999999997E-8</c:v>
                </c:pt>
                <c:pt idx="10499">
                  <c:v>3.4791200000000001E-8</c:v>
                </c:pt>
                <c:pt idx="10500">
                  <c:v>3.4797499999999998E-8</c:v>
                </c:pt>
                <c:pt idx="10501">
                  <c:v>3.4803700000000002E-8</c:v>
                </c:pt>
                <c:pt idx="10502">
                  <c:v>3.4809999999999999E-8</c:v>
                </c:pt>
                <c:pt idx="10503">
                  <c:v>3.4816200000000003E-8</c:v>
                </c:pt>
                <c:pt idx="10504">
                  <c:v>3.48225E-8</c:v>
                </c:pt>
                <c:pt idx="10505">
                  <c:v>3.4828699999999997E-8</c:v>
                </c:pt>
                <c:pt idx="10506">
                  <c:v>3.4835000000000001E-8</c:v>
                </c:pt>
                <c:pt idx="10507">
                  <c:v>3.4841199999999998E-8</c:v>
                </c:pt>
                <c:pt idx="10508">
                  <c:v>3.4847500000000002E-8</c:v>
                </c:pt>
                <c:pt idx="10509">
                  <c:v>3.4853699999999999E-8</c:v>
                </c:pt>
                <c:pt idx="10510">
                  <c:v>3.4860000000000002E-8</c:v>
                </c:pt>
                <c:pt idx="10511">
                  <c:v>3.48662E-8</c:v>
                </c:pt>
                <c:pt idx="10512">
                  <c:v>3.4872499999999997E-8</c:v>
                </c:pt>
                <c:pt idx="10513">
                  <c:v>3.4878700000000001E-8</c:v>
                </c:pt>
                <c:pt idx="10514">
                  <c:v>3.4884999999999998E-8</c:v>
                </c:pt>
                <c:pt idx="10515">
                  <c:v>3.4891200000000002E-8</c:v>
                </c:pt>
                <c:pt idx="10516">
                  <c:v>3.4897499999999999E-8</c:v>
                </c:pt>
                <c:pt idx="10517">
                  <c:v>3.4903700000000003E-8</c:v>
                </c:pt>
                <c:pt idx="10518">
                  <c:v>3.491E-8</c:v>
                </c:pt>
                <c:pt idx="10519">
                  <c:v>3.4916199999999997E-8</c:v>
                </c:pt>
                <c:pt idx="10520">
                  <c:v>3.4922500000000001E-8</c:v>
                </c:pt>
                <c:pt idx="10521">
                  <c:v>3.4928699999999998E-8</c:v>
                </c:pt>
                <c:pt idx="10522">
                  <c:v>3.4935000000000001E-8</c:v>
                </c:pt>
                <c:pt idx="10523">
                  <c:v>3.4941199999999999E-8</c:v>
                </c:pt>
                <c:pt idx="10524">
                  <c:v>3.4947500000000002E-8</c:v>
                </c:pt>
                <c:pt idx="10525">
                  <c:v>3.49537E-8</c:v>
                </c:pt>
                <c:pt idx="10526">
                  <c:v>3.4959999999999997E-8</c:v>
                </c:pt>
                <c:pt idx="10527">
                  <c:v>3.4966200000000001E-8</c:v>
                </c:pt>
                <c:pt idx="10528">
                  <c:v>3.4972499999999998E-8</c:v>
                </c:pt>
                <c:pt idx="10529">
                  <c:v>3.4978700000000002E-8</c:v>
                </c:pt>
                <c:pt idx="10530">
                  <c:v>3.4984999999999999E-8</c:v>
                </c:pt>
                <c:pt idx="10531">
                  <c:v>3.4991200000000003E-8</c:v>
                </c:pt>
                <c:pt idx="10532">
                  <c:v>3.49975E-8</c:v>
                </c:pt>
                <c:pt idx="10533">
                  <c:v>3.5003699999999997E-8</c:v>
                </c:pt>
                <c:pt idx="10534">
                  <c:v>3.501E-8</c:v>
                </c:pt>
                <c:pt idx="10535">
                  <c:v>3.5016199999999998E-8</c:v>
                </c:pt>
                <c:pt idx="10536">
                  <c:v>3.5022500000000001E-8</c:v>
                </c:pt>
                <c:pt idx="10537">
                  <c:v>3.5028699999999999E-8</c:v>
                </c:pt>
                <c:pt idx="10538">
                  <c:v>3.5035000000000002E-8</c:v>
                </c:pt>
                <c:pt idx="10539">
                  <c:v>3.50412E-8</c:v>
                </c:pt>
                <c:pt idx="10540">
                  <c:v>3.5047499999999997E-8</c:v>
                </c:pt>
                <c:pt idx="10541">
                  <c:v>3.5053700000000001E-8</c:v>
                </c:pt>
                <c:pt idx="10542">
                  <c:v>3.5059999999999998E-8</c:v>
                </c:pt>
                <c:pt idx="10543">
                  <c:v>3.5066200000000002E-8</c:v>
                </c:pt>
                <c:pt idx="10544">
                  <c:v>3.5072499999999999E-8</c:v>
                </c:pt>
                <c:pt idx="10545">
                  <c:v>3.5078700000000003E-8</c:v>
                </c:pt>
                <c:pt idx="10546">
                  <c:v>3.5085E-8</c:v>
                </c:pt>
                <c:pt idx="10547">
                  <c:v>3.5091199999999997E-8</c:v>
                </c:pt>
                <c:pt idx="10548">
                  <c:v>3.50975E-8</c:v>
                </c:pt>
                <c:pt idx="10549">
                  <c:v>3.5103699999999998E-8</c:v>
                </c:pt>
                <c:pt idx="10550">
                  <c:v>3.5110000000000001E-8</c:v>
                </c:pt>
                <c:pt idx="10551">
                  <c:v>3.5116199999999999E-8</c:v>
                </c:pt>
                <c:pt idx="10552">
                  <c:v>3.5122500000000002E-8</c:v>
                </c:pt>
                <c:pt idx="10553">
                  <c:v>3.51287E-8</c:v>
                </c:pt>
                <c:pt idx="10554">
                  <c:v>3.5135000000000003E-8</c:v>
                </c:pt>
                <c:pt idx="10555">
                  <c:v>3.5141200000000001E-8</c:v>
                </c:pt>
                <c:pt idx="10556">
                  <c:v>3.5147499999999998E-8</c:v>
                </c:pt>
                <c:pt idx="10557">
                  <c:v>3.5153700000000002E-8</c:v>
                </c:pt>
                <c:pt idx="10558">
                  <c:v>3.5159999999999999E-8</c:v>
                </c:pt>
                <c:pt idx="10559">
                  <c:v>3.5166200000000003E-8</c:v>
                </c:pt>
                <c:pt idx="10560">
                  <c:v>3.5172499999999999E-8</c:v>
                </c:pt>
                <c:pt idx="10561">
                  <c:v>3.5178699999999997E-8</c:v>
                </c:pt>
                <c:pt idx="10562">
                  <c:v>3.5185E-8</c:v>
                </c:pt>
                <c:pt idx="10563">
                  <c:v>3.5191199999999998E-8</c:v>
                </c:pt>
                <c:pt idx="10564">
                  <c:v>3.5197500000000001E-8</c:v>
                </c:pt>
                <c:pt idx="10565">
                  <c:v>3.5203699999999999E-8</c:v>
                </c:pt>
                <c:pt idx="10566">
                  <c:v>3.5210000000000002E-8</c:v>
                </c:pt>
                <c:pt idx="10567">
                  <c:v>3.52162E-8</c:v>
                </c:pt>
                <c:pt idx="10568">
                  <c:v>3.5222500000000003E-8</c:v>
                </c:pt>
                <c:pt idx="10569">
                  <c:v>3.5228700000000001E-8</c:v>
                </c:pt>
                <c:pt idx="10570">
                  <c:v>3.5234999999999998E-8</c:v>
                </c:pt>
                <c:pt idx="10571">
                  <c:v>3.5241200000000002E-8</c:v>
                </c:pt>
                <c:pt idx="10572">
                  <c:v>3.5247499999999998E-8</c:v>
                </c:pt>
                <c:pt idx="10573">
                  <c:v>3.5253700000000003E-8</c:v>
                </c:pt>
                <c:pt idx="10574">
                  <c:v>3.5259999999999999E-8</c:v>
                </c:pt>
                <c:pt idx="10575">
                  <c:v>3.5266199999999997E-8</c:v>
                </c:pt>
                <c:pt idx="10576">
                  <c:v>3.52725E-8</c:v>
                </c:pt>
                <c:pt idx="10577">
                  <c:v>3.5278699999999998E-8</c:v>
                </c:pt>
                <c:pt idx="10578">
                  <c:v>3.5285000000000001E-8</c:v>
                </c:pt>
                <c:pt idx="10579">
                  <c:v>3.5291199999999999E-8</c:v>
                </c:pt>
                <c:pt idx="10580">
                  <c:v>3.5297500000000002E-8</c:v>
                </c:pt>
                <c:pt idx="10581">
                  <c:v>3.53037E-8</c:v>
                </c:pt>
                <c:pt idx="10582">
                  <c:v>3.5310000000000003E-8</c:v>
                </c:pt>
                <c:pt idx="10583">
                  <c:v>3.5316200000000001E-8</c:v>
                </c:pt>
                <c:pt idx="10584">
                  <c:v>3.5322499999999997E-8</c:v>
                </c:pt>
                <c:pt idx="10585">
                  <c:v>3.5328700000000002E-8</c:v>
                </c:pt>
                <c:pt idx="10586">
                  <c:v>3.5334999999999998E-8</c:v>
                </c:pt>
                <c:pt idx="10587">
                  <c:v>3.5341200000000003E-8</c:v>
                </c:pt>
                <c:pt idx="10588">
                  <c:v>3.5347499999999999E-8</c:v>
                </c:pt>
                <c:pt idx="10589">
                  <c:v>3.5353699999999997E-8</c:v>
                </c:pt>
                <c:pt idx="10590">
                  <c:v>3.536E-8</c:v>
                </c:pt>
                <c:pt idx="10591">
                  <c:v>3.5366199999999998E-8</c:v>
                </c:pt>
                <c:pt idx="10592">
                  <c:v>3.5372500000000001E-8</c:v>
                </c:pt>
                <c:pt idx="10593">
                  <c:v>3.5378699999999999E-8</c:v>
                </c:pt>
                <c:pt idx="10594">
                  <c:v>3.5385000000000002E-8</c:v>
                </c:pt>
                <c:pt idx="10595">
                  <c:v>3.53912E-8</c:v>
                </c:pt>
                <c:pt idx="10596">
                  <c:v>3.5397500000000003E-8</c:v>
                </c:pt>
                <c:pt idx="10597">
                  <c:v>3.5403700000000001E-8</c:v>
                </c:pt>
                <c:pt idx="10598">
                  <c:v>3.5409999999999997E-8</c:v>
                </c:pt>
                <c:pt idx="10599">
                  <c:v>3.5416200000000002E-8</c:v>
                </c:pt>
                <c:pt idx="10600">
                  <c:v>3.5422499999999998E-8</c:v>
                </c:pt>
                <c:pt idx="10601">
                  <c:v>3.5428700000000003E-8</c:v>
                </c:pt>
                <c:pt idx="10602">
                  <c:v>3.5434999999999999E-8</c:v>
                </c:pt>
                <c:pt idx="10603">
                  <c:v>3.5441199999999997E-8</c:v>
                </c:pt>
                <c:pt idx="10604">
                  <c:v>3.54475E-8</c:v>
                </c:pt>
                <c:pt idx="10605">
                  <c:v>3.5453699999999998E-8</c:v>
                </c:pt>
                <c:pt idx="10606">
                  <c:v>3.5460000000000001E-8</c:v>
                </c:pt>
                <c:pt idx="10607">
                  <c:v>3.5466199999999999E-8</c:v>
                </c:pt>
                <c:pt idx="10608">
                  <c:v>3.5472500000000002E-8</c:v>
                </c:pt>
                <c:pt idx="10609">
                  <c:v>3.54787E-8</c:v>
                </c:pt>
                <c:pt idx="10610">
                  <c:v>3.5485000000000003E-8</c:v>
                </c:pt>
                <c:pt idx="10611">
                  <c:v>3.5491200000000001E-8</c:v>
                </c:pt>
                <c:pt idx="10612">
                  <c:v>3.5497499999999997E-8</c:v>
                </c:pt>
                <c:pt idx="10613">
                  <c:v>3.5503700000000002E-8</c:v>
                </c:pt>
                <c:pt idx="10614">
                  <c:v>3.5509999999999998E-8</c:v>
                </c:pt>
                <c:pt idx="10615">
                  <c:v>3.5516200000000003E-8</c:v>
                </c:pt>
                <c:pt idx="10616">
                  <c:v>3.5522499999999999E-8</c:v>
                </c:pt>
                <c:pt idx="10617">
                  <c:v>3.5528699999999997E-8</c:v>
                </c:pt>
                <c:pt idx="10618">
                  <c:v>3.5535E-8</c:v>
                </c:pt>
                <c:pt idx="10619">
                  <c:v>3.5541199999999998E-8</c:v>
                </c:pt>
                <c:pt idx="10620">
                  <c:v>3.5547500000000001E-8</c:v>
                </c:pt>
                <c:pt idx="10621">
                  <c:v>3.5553699999999999E-8</c:v>
                </c:pt>
                <c:pt idx="10622">
                  <c:v>3.5560000000000002E-8</c:v>
                </c:pt>
                <c:pt idx="10623">
                  <c:v>3.55662E-8</c:v>
                </c:pt>
                <c:pt idx="10624">
                  <c:v>3.5572500000000003E-8</c:v>
                </c:pt>
                <c:pt idx="10625">
                  <c:v>3.5578700000000001E-8</c:v>
                </c:pt>
                <c:pt idx="10626">
                  <c:v>3.5584999999999997E-8</c:v>
                </c:pt>
                <c:pt idx="10627">
                  <c:v>3.5591200000000002E-8</c:v>
                </c:pt>
                <c:pt idx="10628">
                  <c:v>3.5597499999999998E-8</c:v>
                </c:pt>
                <c:pt idx="10629">
                  <c:v>3.5603700000000003E-8</c:v>
                </c:pt>
                <c:pt idx="10630">
                  <c:v>3.5609999999999999E-8</c:v>
                </c:pt>
                <c:pt idx="10631">
                  <c:v>3.5616199999999997E-8</c:v>
                </c:pt>
                <c:pt idx="10632">
                  <c:v>3.56225E-8</c:v>
                </c:pt>
                <c:pt idx="10633">
                  <c:v>3.5628699999999998E-8</c:v>
                </c:pt>
                <c:pt idx="10634">
                  <c:v>3.5635000000000001E-8</c:v>
                </c:pt>
                <c:pt idx="10635">
                  <c:v>3.5641199999999999E-8</c:v>
                </c:pt>
                <c:pt idx="10636">
                  <c:v>3.5647500000000002E-8</c:v>
                </c:pt>
                <c:pt idx="10637">
                  <c:v>3.56537E-8</c:v>
                </c:pt>
                <c:pt idx="10638">
                  <c:v>3.5660000000000003E-8</c:v>
                </c:pt>
                <c:pt idx="10639">
                  <c:v>3.5666200000000001E-8</c:v>
                </c:pt>
                <c:pt idx="10640">
                  <c:v>3.5672499999999997E-8</c:v>
                </c:pt>
                <c:pt idx="10641">
                  <c:v>3.5678700000000002E-8</c:v>
                </c:pt>
                <c:pt idx="10642">
                  <c:v>3.5684999999999998E-8</c:v>
                </c:pt>
                <c:pt idx="10643">
                  <c:v>3.5691200000000003E-8</c:v>
                </c:pt>
                <c:pt idx="10644">
                  <c:v>3.5697499999999999E-8</c:v>
                </c:pt>
                <c:pt idx="10645">
                  <c:v>3.5703699999999997E-8</c:v>
                </c:pt>
                <c:pt idx="10646">
                  <c:v>3.571E-8</c:v>
                </c:pt>
                <c:pt idx="10647">
                  <c:v>3.5716199999999998E-8</c:v>
                </c:pt>
                <c:pt idx="10648">
                  <c:v>3.5722500000000001E-8</c:v>
                </c:pt>
                <c:pt idx="10649">
                  <c:v>3.5728699999999999E-8</c:v>
                </c:pt>
                <c:pt idx="10650">
                  <c:v>3.5735000000000002E-8</c:v>
                </c:pt>
                <c:pt idx="10651">
                  <c:v>3.57412E-8</c:v>
                </c:pt>
                <c:pt idx="10652">
                  <c:v>3.5747500000000003E-8</c:v>
                </c:pt>
                <c:pt idx="10653">
                  <c:v>3.5753700000000001E-8</c:v>
                </c:pt>
                <c:pt idx="10654">
                  <c:v>3.5759999999999997E-8</c:v>
                </c:pt>
                <c:pt idx="10655">
                  <c:v>3.5766200000000002E-8</c:v>
                </c:pt>
                <c:pt idx="10656">
                  <c:v>3.5772499999999998E-8</c:v>
                </c:pt>
                <c:pt idx="10657">
                  <c:v>3.5778700000000003E-8</c:v>
                </c:pt>
                <c:pt idx="10658">
                  <c:v>3.5784999999999999E-8</c:v>
                </c:pt>
                <c:pt idx="10659">
                  <c:v>3.5791199999999997E-8</c:v>
                </c:pt>
                <c:pt idx="10660">
                  <c:v>3.57975E-8</c:v>
                </c:pt>
                <c:pt idx="10661">
                  <c:v>3.5803699999999998E-8</c:v>
                </c:pt>
                <c:pt idx="10662">
                  <c:v>3.5810000000000001E-8</c:v>
                </c:pt>
                <c:pt idx="10663">
                  <c:v>3.5816199999999999E-8</c:v>
                </c:pt>
                <c:pt idx="10664">
                  <c:v>3.5822500000000002E-8</c:v>
                </c:pt>
                <c:pt idx="10665">
                  <c:v>3.58287E-8</c:v>
                </c:pt>
                <c:pt idx="10666">
                  <c:v>3.5835000000000003E-8</c:v>
                </c:pt>
                <c:pt idx="10667">
                  <c:v>3.5841200000000001E-8</c:v>
                </c:pt>
                <c:pt idx="10668">
                  <c:v>3.5847499999999997E-8</c:v>
                </c:pt>
                <c:pt idx="10669">
                  <c:v>3.5853700000000002E-8</c:v>
                </c:pt>
                <c:pt idx="10670">
                  <c:v>3.5859999999999998E-8</c:v>
                </c:pt>
                <c:pt idx="10671">
                  <c:v>3.5866200000000003E-8</c:v>
                </c:pt>
                <c:pt idx="10672">
                  <c:v>3.5872499999999999E-8</c:v>
                </c:pt>
                <c:pt idx="10673">
                  <c:v>3.5878699999999997E-8</c:v>
                </c:pt>
                <c:pt idx="10674">
                  <c:v>3.5885E-8</c:v>
                </c:pt>
                <c:pt idx="10675">
                  <c:v>3.5891199999999998E-8</c:v>
                </c:pt>
                <c:pt idx="10676">
                  <c:v>3.5897500000000001E-8</c:v>
                </c:pt>
                <c:pt idx="10677">
                  <c:v>3.5903699999999999E-8</c:v>
                </c:pt>
                <c:pt idx="10678">
                  <c:v>3.5910000000000002E-8</c:v>
                </c:pt>
                <c:pt idx="10679">
                  <c:v>3.59162E-8</c:v>
                </c:pt>
                <c:pt idx="10680">
                  <c:v>3.5922500000000003E-8</c:v>
                </c:pt>
                <c:pt idx="10681">
                  <c:v>3.5928700000000001E-8</c:v>
                </c:pt>
                <c:pt idx="10682">
                  <c:v>3.5934999999999997E-8</c:v>
                </c:pt>
                <c:pt idx="10683">
                  <c:v>3.5941200000000002E-8</c:v>
                </c:pt>
                <c:pt idx="10684">
                  <c:v>3.5947499999999998E-8</c:v>
                </c:pt>
                <c:pt idx="10685">
                  <c:v>3.5953700000000003E-8</c:v>
                </c:pt>
                <c:pt idx="10686">
                  <c:v>3.5959999999999999E-8</c:v>
                </c:pt>
                <c:pt idx="10687">
                  <c:v>3.5966199999999997E-8</c:v>
                </c:pt>
                <c:pt idx="10688">
                  <c:v>3.59725E-8</c:v>
                </c:pt>
                <c:pt idx="10689">
                  <c:v>3.5978699999999998E-8</c:v>
                </c:pt>
                <c:pt idx="10690">
                  <c:v>3.5985000000000001E-8</c:v>
                </c:pt>
                <c:pt idx="10691">
                  <c:v>3.5991199999999999E-8</c:v>
                </c:pt>
                <c:pt idx="10692">
                  <c:v>3.5997500000000002E-8</c:v>
                </c:pt>
                <c:pt idx="10693">
                  <c:v>3.60037E-8</c:v>
                </c:pt>
                <c:pt idx="10694">
                  <c:v>3.6010000000000003E-8</c:v>
                </c:pt>
                <c:pt idx="10695">
                  <c:v>3.6016200000000001E-8</c:v>
                </c:pt>
                <c:pt idx="10696">
                  <c:v>3.6022499999999997E-8</c:v>
                </c:pt>
                <c:pt idx="10697">
                  <c:v>3.6028700000000002E-8</c:v>
                </c:pt>
                <c:pt idx="10698">
                  <c:v>3.6034999999999998E-8</c:v>
                </c:pt>
                <c:pt idx="10699">
                  <c:v>3.6041200000000002E-8</c:v>
                </c:pt>
                <c:pt idx="10700">
                  <c:v>3.6047499999999999E-8</c:v>
                </c:pt>
                <c:pt idx="10701">
                  <c:v>3.6053699999999997E-8</c:v>
                </c:pt>
                <c:pt idx="10702">
                  <c:v>3.606E-8</c:v>
                </c:pt>
                <c:pt idx="10703">
                  <c:v>3.6066199999999998E-8</c:v>
                </c:pt>
                <c:pt idx="10704">
                  <c:v>3.6072500000000001E-8</c:v>
                </c:pt>
                <c:pt idx="10705">
                  <c:v>3.6078699999999999E-8</c:v>
                </c:pt>
                <c:pt idx="10706">
                  <c:v>3.6085000000000002E-8</c:v>
                </c:pt>
                <c:pt idx="10707">
                  <c:v>3.60912E-8</c:v>
                </c:pt>
                <c:pt idx="10708">
                  <c:v>3.6097500000000003E-8</c:v>
                </c:pt>
                <c:pt idx="10709">
                  <c:v>3.6103700000000001E-8</c:v>
                </c:pt>
                <c:pt idx="10710">
                  <c:v>3.6109999999999997E-8</c:v>
                </c:pt>
                <c:pt idx="10711">
                  <c:v>3.6116200000000001E-8</c:v>
                </c:pt>
                <c:pt idx="10712">
                  <c:v>3.6122499999999998E-8</c:v>
                </c:pt>
                <c:pt idx="10713">
                  <c:v>3.6128700000000002E-8</c:v>
                </c:pt>
                <c:pt idx="10714">
                  <c:v>3.6134999999999999E-8</c:v>
                </c:pt>
                <c:pt idx="10715">
                  <c:v>3.6141199999999997E-8</c:v>
                </c:pt>
                <c:pt idx="10716">
                  <c:v>3.61475E-8</c:v>
                </c:pt>
                <c:pt idx="10717">
                  <c:v>3.6153699999999998E-8</c:v>
                </c:pt>
                <c:pt idx="10718">
                  <c:v>3.6160000000000001E-8</c:v>
                </c:pt>
                <c:pt idx="10719">
                  <c:v>3.6166199999999999E-8</c:v>
                </c:pt>
                <c:pt idx="10720">
                  <c:v>3.6172500000000002E-8</c:v>
                </c:pt>
                <c:pt idx="10721">
                  <c:v>3.61787E-8</c:v>
                </c:pt>
                <c:pt idx="10722">
                  <c:v>3.6185000000000003E-8</c:v>
                </c:pt>
                <c:pt idx="10723">
                  <c:v>3.6191200000000001E-8</c:v>
                </c:pt>
                <c:pt idx="10724">
                  <c:v>3.6197499999999997E-8</c:v>
                </c:pt>
                <c:pt idx="10725">
                  <c:v>3.6203700000000001E-8</c:v>
                </c:pt>
                <c:pt idx="10726">
                  <c:v>3.6209999999999998E-8</c:v>
                </c:pt>
                <c:pt idx="10727">
                  <c:v>3.6216200000000002E-8</c:v>
                </c:pt>
                <c:pt idx="10728">
                  <c:v>3.6222499999999999E-8</c:v>
                </c:pt>
                <c:pt idx="10729">
                  <c:v>3.6228699999999997E-8</c:v>
                </c:pt>
                <c:pt idx="10730">
                  <c:v>3.6235E-8</c:v>
                </c:pt>
                <c:pt idx="10731">
                  <c:v>3.6241199999999998E-8</c:v>
                </c:pt>
                <c:pt idx="10732">
                  <c:v>3.6247500000000001E-8</c:v>
                </c:pt>
                <c:pt idx="10733">
                  <c:v>3.6253699999999999E-8</c:v>
                </c:pt>
                <c:pt idx="10734">
                  <c:v>3.6260000000000002E-8</c:v>
                </c:pt>
                <c:pt idx="10735">
                  <c:v>3.62662E-8</c:v>
                </c:pt>
                <c:pt idx="10736">
                  <c:v>3.6272500000000003E-8</c:v>
                </c:pt>
                <c:pt idx="10737">
                  <c:v>3.62787E-8</c:v>
                </c:pt>
                <c:pt idx="10738">
                  <c:v>3.6284999999999997E-8</c:v>
                </c:pt>
                <c:pt idx="10739">
                  <c:v>3.6291200000000001E-8</c:v>
                </c:pt>
                <c:pt idx="10740">
                  <c:v>3.6297499999999998E-8</c:v>
                </c:pt>
                <c:pt idx="10741">
                  <c:v>3.6303700000000002E-8</c:v>
                </c:pt>
                <c:pt idx="10742">
                  <c:v>3.6309999999999999E-8</c:v>
                </c:pt>
                <c:pt idx="10743">
                  <c:v>3.6316200000000003E-8</c:v>
                </c:pt>
                <c:pt idx="10744">
                  <c:v>3.63225E-8</c:v>
                </c:pt>
                <c:pt idx="10745">
                  <c:v>3.6328699999999998E-8</c:v>
                </c:pt>
                <c:pt idx="10746">
                  <c:v>3.6335000000000001E-8</c:v>
                </c:pt>
                <c:pt idx="10747">
                  <c:v>3.6341199999999999E-8</c:v>
                </c:pt>
                <c:pt idx="10748">
                  <c:v>3.6347500000000002E-8</c:v>
                </c:pt>
                <c:pt idx="10749">
                  <c:v>3.6353699999999999E-8</c:v>
                </c:pt>
                <c:pt idx="10750">
                  <c:v>3.6360000000000003E-8</c:v>
                </c:pt>
                <c:pt idx="10751">
                  <c:v>3.63662E-8</c:v>
                </c:pt>
                <c:pt idx="10752">
                  <c:v>3.6372499999999997E-8</c:v>
                </c:pt>
                <c:pt idx="10753">
                  <c:v>3.6378700000000001E-8</c:v>
                </c:pt>
                <c:pt idx="10754">
                  <c:v>3.6384999999999998E-8</c:v>
                </c:pt>
                <c:pt idx="10755">
                  <c:v>3.6391200000000002E-8</c:v>
                </c:pt>
                <c:pt idx="10756">
                  <c:v>3.6397499999999999E-8</c:v>
                </c:pt>
                <c:pt idx="10757">
                  <c:v>3.6403700000000003E-8</c:v>
                </c:pt>
                <c:pt idx="10758">
                  <c:v>3.641E-8</c:v>
                </c:pt>
                <c:pt idx="10759">
                  <c:v>3.6416199999999998E-8</c:v>
                </c:pt>
                <c:pt idx="10760">
                  <c:v>3.6422500000000001E-8</c:v>
                </c:pt>
                <c:pt idx="10761">
                  <c:v>3.6428699999999998E-8</c:v>
                </c:pt>
                <c:pt idx="10762">
                  <c:v>3.6435000000000002E-8</c:v>
                </c:pt>
                <c:pt idx="10763">
                  <c:v>3.6441199999999999E-8</c:v>
                </c:pt>
                <c:pt idx="10764">
                  <c:v>3.6447500000000003E-8</c:v>
                </c:pt>
                <c:pt idx="10765">
                  <c:v>3.64537E-8</c:v>
                </c:pt>
                <c:pt idx="10766">
                  <c:v>3.6459999999999997E-8</c:v>
                </c:pt>
                <c:pt idx="10767">
                  <c:v>3.6466200000000001E-8</c:v>
                </c:pt>
                <c:pt idx="10768">
                  <c:v>3.6472499999999998E-8</c:v>
                </c:pt>
                <c:pt idx="10769">
                  <c:v>3.6478700000000002E-8</c:v>
                </c:pt>
                <c:pt idx="10770">
                  <c:v>3.6484999999999999E-8</c:v>
                </c:pt>
                <c:pt idx="10771">
                  <c:v>3.6491200000000003E-8</c:v>
                </c:pt>
                <c:pt idx="10772">
                  <c:v>3.64975E-8</c:v>
                </c:pt>
                <c:pt idx="10773">
                  <c:v>3.6503699999999998E-8</c:v>
                </c:pt>
                <c:pt idx="10774">
                  <c:v>3.6510000000000001E-8</c:v>
                </c:pt>
                <c:pt idx="10775">
                  <c:v>3.6516199999999998E-8</c:v>
                </c:pt>
                <c:pt idx="10776">
                  <c:v>3.6522500000000002E-8</c:v>
                </c:pt>
                <c:pt idx="10777">
                  <c:v>3.6528699999999999E-8</c:v>
                </c:pt>
                <c:pt idx="10778">
                  <c:v>3.6535000000000003E-8</c:v>
                </c:pt>
                <c:pt idx="10779">
                  <c:v>3.65412E-8</c:v>
                </c:pt>
                <c:pt idx="10780">
                  <c:v>3.6547499999999997E-8</c:v>
                </c:pt>
                <c:pt idx="10781">
                  <c:v>3.6553700000000001E-8</c:v>
                </c:pt>
                <c:pt idx="10782">
                  <c:v>3.6559999999999998E-8</c:v>
                </c:pt>
                <c:pt idx="10783">
                  <c:v>3.6566200000000002E-8</c:v>
                </c:pt>
                <c:pt idx="10784">
                  <c:v>3.6572499999999999E-8</c:v>
                </c:pt>
                <c:pt idx="10785">
                  <c:v>3.6578700000000003E-8</c:v>
                </c:pt>
                <c:pt idx="10786">
                  <c:v>3.6585E-8</c:v>
                </c:pt>
                <c:pt idx="10787">
                  <c:v>3.6591199999999997E-8</c:v>
                </c:pt>
                <c:pt idx="10788">
                  <c:v>3.6597500000000001E-8</c:v>
                </c:pt>
                <c:pt idx="10789">
                  <c:v>3.6603699999999998E-8</c:v>
                </c:pt>
                <c:pt idx="10790">
                  <c:v>3.6610000000000002E-8</c:v>
                </c:pt>
                <c:pt idx="10791">
                  <c:v>3.6616199999999999E-8</c:v>
                </c:pt>
                <c:pt idx="10792">
                  <c:v>3.6622500000000003E-8</c:v>
                </c:pt>
                <c:pt idx="10793">
                  <c:v>3.66287E-8</c:v>
                </c:pt>
                <c:pt idx="10794">
                  <c:v>3.6634999999999997E-8</c:v>
                </c:pt>
                <c:pt idx="10795">
                  <c:v>3.6641200000000001E-8</c:v>
                </c:pt>
                <c:pt idx="10796">
                  <c:v>3.6647499999999998E-8</c:v>
                </c:pt>
                <c:pt idx="10797">
                  <c:v>3.6653700000000002E-8</c:v>
                </c:pt>
                <c:pt idx="10798">
                  <c:v>3.6659999999999999E-8</c:v>
                </c:pt>
                <c:pt idx="10799">
                  <c:v>3.6666200000000003E-8</c:v>
                </c:pt>
                <c:pt idx="10800">
                  <c:v>3.66725E-8</c:v>
                </c:pt>
                <c:pt idx="10801">
                  <c:v>3.6678699999999997E-8</c:v>
                </c:pt>
                <c:pt idx="10802">
                  <c:v>3.6685000000000001E-8</c:v>
                </c:pt>
                <c:pt idx="10803">
                  <c:v>3.6691199999999998E-8</c:v>
                </c:pt>
                <c:pt idx="10804">
                  <c:v>3.6697500000000002E-8</c:v>
                </c:pt>
                <c:pt idx="10805">
                  <c:v>3.6703699999999999E-8</c:v>
                </c:pt>
                <c:pt idx="10806">
                  <c:v>3.6710000000000002E-8</c:v>
                </c:pt>
                <c:pt idx="10807">
                  <c:v>3.67162E-8</c:v>
                </c:pt>
                <c:pt idx="10808">
                  <c:v>3.6722499999999997E-8</c:v>
                </c:pt>
                <c:pt idx="10809">
                  <c:v>3.6728700000000001E-8</c:v>
                </c:pt>
                <c:pt idx="10810">
                  <c:v>3.6734999999999998E-8</c:v>
                </c:pt>
                <c:pt idx="10811">
                  <c:v>3.6741200000000002E-8</c:v>
                </c:pt>
                <c:pt idx="10812">
                  <c:v>3.6747499999999999E-8</c:v>
                </c:pt>
                <c:pt idx="10813">
                  <c:v>3.6753700000000003E-8</c:v>
                </c:pt>
                <c:pt idx="10814">
                  <c:v>3.676E-8</c:v>
                </c:pt>
                <c:pt idx="10815">
                  <c:v>3.6766199999999997E-8</c:v>
                </c:pt>
                <c:pt idx="10816">
                  <c:v>3.6772500000000001E-8</c:v>
                </c:pt>
                <c:pt idx="10817">
                  <c:v>3.6778699999999998E-8</c:v>
                </c:pt>
                <c:pt idx="10818">
                  <c:v>3.6785000000000001E-8</c:v>
                </c:pt>
                <c:pt idx="10819">
                  <c:v>3.6791199999999999E-8</c:v>
                </c:pt>
                <c:pt idx="10820">
                  <c:v>3.6797500000000002E-8</c:v>
                </c:pt>
                <c:pt idx="10821">
                  <c:v>3.68037E-8</c:v>
                </c:pt>
                <c:pt idx="10822">
                  <c:v>3.6809999999999997E-8</c:v>
                </c:pt>
                <c:pt idx="10823">
                  <c:v>3.6816200000000001E-8</c:v>
                </c:pt>
                <c:pt idx="10824">
                  <c:v>3.6822499999999998E-8</c:v>
                </c:pt>
                <c:pt idx="10825">
                  <c:v>3.6828700000000002E-8</c:v>
                </c:pt>
                <c:pt idx="10826">
                  <c:v>3.6834999999999999E-8</c:v>
                </c:pt>
                <c:pt idx="10827">
                  <c:v>3.6841200000000003E-8</c:v>
                </c:pt>
                <c:pt idx="10828">
                  <c:v>3.68475E-8</c:v>
                </c:pt>
                <c:pt idx="10829">
                  <c:v>3.6853699999999997E-8</c:v>
                </c:pt>
                <c:pt idx="10830">
                  <c:v>3.6860000000000001E-8</c:v>
                </c:pt>
                <c:pt idx="10831">
                  <c:v>3.6866199999999998E-8</c:v>
                </c:pt>
                <c:pt idx="10832">
                  <c:v>3.6872500000000001E-8</c:v>
                </c:pt>
                <c:pt idx="10833">
                  <c:v>3.6878699999999999E-8</c:v>
                </c:pt>
                <c:pt idx="10834">
                  <c:v>3.6885000000000002E-8</c:v>
                </c:pt>
                <c:pt idx="10835">
                  <c:v>3.68912E-8</c:v>
                </c:pt>
                <c:pt idx="10836">
                  <c:v>3.6897499999999997E-8</c:v>
                </c:pt>
                <c:pt idx="10837">
                  <c:v>3.6903700000000001E-8</c:v>
                </c:pt>
                <c:pt idx="10838">
                  <c:v>3.6909999999999998E-8</c:v>
                </c:pt>
                <c:pt idx="10839">
                  <c:v>3.6916200000000002E-8</c:v>
                </c:pt>
                <c:pt idx="10840">
                  <c:v>3.6922499999999999E-8</c:v>
                </c:pt>
                <c:pt idx="10841">
                  <c:v>3.6928700000000003E-8</c:v>
                </c:pt>
                <c:pt idx="10842">
                  <c:v>3.6935E-8</c:v>
                </c:pt>
                <c:pt idx="10843">
                  <c:v>3.6941199999999997E-8</c:v>
                </c:pt>
                <c:pt idx="10844">
                  <c:v>3.69475E-8</c:v>
                </c:pt>
                <c:pt idx="10845">
                  <c:v>3.6953699999999998E-8</c:v>
                </c:pt>
                <c:pt idx="10846">
                  <c:v>3.6960000000000001E-8</c:v>
                </c:pt>
                <c:pt idx="10847">
                  <c:v>3.6966199999999999E-8</c:v>
                </c:pt>
                <c:pt idx="10848">
                  <c:v>3.6972500000000002E-8</c:v>
                </c:pt>
                <c:pt idx="10849">
                  <c:v>3.69787E-8</c:v>
                </c:pt>
                <c:pt idx="10850">
                  <c:v>3.6985000000000003E-8</c:v>
                </c:pt>
                <c:pt idx="10851">
                  <c:v>3.6991200000000001E-8</c:v>
                </c:pt>
                <c:pt idx="10852">
                  <c:v>3.6997499999999998E-8</c:v>
                </c:pt>
                <c:pt idx="10853">
                  <c:v>3.7003700000000002E-8</c:v>
                </c:pt>
                <c:pt idx="10854">
                  <c:v>3.7009999999999999E-8</c:v>
                </c:pt>
                <c:pt idx="10855">
                  <c:v>3.7016200000000003E-8</c:v>
                </c:pt>
                <c:pt idx="10856">
                  <c:v>3.7022499999999999E-8</c:v>
                </c:pt>
                <c:pt idx="10857">
                  <c:v>3.7028699999999997E-8</c:v>
                </c:pt>
                <c:pt idx="10858">
                  <c:v>3.7035E-8</c:v>
                </c:pt>
                <c:pt idx="10859">
                  <c:v>3.7041199999999998E-8</c:v>
                </c:pt>
                <c:pt idx="10860">
                  <c:v>3.7047500000000001E-8</c:v>
                </c:pt>
                <c:pt idx="10861">
                  <c:v>3.7053699999999999E-8</c:v>
                </c:pt>
                <c:pt idx="10862">
                  <c:v>3.7060000000000002E-8</c:v>
                </c:pt>
                <c:pt idx="10863">
                  <c:v>3.70662E-8</c:v>
                </c:pt>
                <c:pt idx="10864">
                  <c:v>3.7072500000000003E-8</c:v>
                </c:pt>
                <c:pt idx="10865">
                  <c:v>3.7078700000000001E-8</c:v>
                </c:pt>
                <c:pt idx="10866">
                  <c:v>3.7084999999999998E-8</c:v>
                </c:pt>
                <c:pt idx="10867">
                  <c:v>3.7091200000000002E-8</c:v>
                </c:pt>
                <c:pt idx="10868">
                  <c:v>3.7097499999999999E-8</c:v>
                </c:pt>
                <c:pt idx="10869">
                  <c:v>3.7103700000000003E-8</c:v>
                </c:pt>
                <c:pt idx="10870">
                  <c:v>3.7109999999999999E-8</c:v>
                </c:pt>
                <c:pt idx="10871">
                  <c:v>3.7116199999999997E-8</c:v>
                </c:pt>
                <c:pt idx="10872">
                  <c:v>3.71225E-8</c:v>
                </c:pt>
                <c:pt idx="10873">
                  <c:v>3.7128699999999998E-8</c:v>
                </c:pt>
                <c:pt idx="10874">
                  <c:v>3.7135000000000001E-8</c:v>
                </c:pt>
                <c:pt idx="10875">
                  <c:v>3.7141199999999999E-8</c:v>
                </c:pt>
                <c:pt idx="10876">
                  <c:v>3.7147500000000002E-8</c:v>
                </c:pt>
                <c:pt idx="10877">
                  <c:v>3.71537E-8</c:v>
                </c:pt>
                <c:pt idx="10878">
                  <c:v>3.7160000000000003E-8</c:v>
                </c:pt>
                <c:pt idx="10879">
                  <c:v>3.7166200000000001E-8</c:v>
                </c:pt>
                <c:pt idx="10880">
                  <c:v>3.7172499999999998E-8</c:v>
                </c:pt>
                <c:pt idx="10881">
                  <c:v>3.7178700000000002E-8</c:v>
                </c:pt>
                <c:pt idx="10882">
                  <c:v>3.7184999999999998E-8</c:v>
                </c:pt>
                <c:pt idx="10883">
                  <c:v>3.7191200000000003E-8</c:v>
                </c:pt>
                <c:pt idx="10884">
                  <c:v>3.7197499999999999E-8</c:v>
                </c:pt>
                <c:pt idx="10885">
                  <c:v>3.7203699999999997E-8</c:v>
                </c:pt>
                <c:pt idx="10886">
                  <c:v>3.721E-8</c:v>
                </c:pt>
                <c:pt idx="10887">
                  <c:v>3.7216199999999998E-8</c:v>
                </c:pt>
                <c:pt idx="10888">
                  <c:v>3.7222500000000001E-8</c:v>
                </c:pt>
                <c:pt idx="10889">
                  <c:v>3.7228699999999999E-8</c:v>
                </c:pt>
                <c:pt idx="10890">
                  <c:v>3.7235000000000002E-8</c:v>
                </c:pt>
                <c:pt idx="10891">
                  <c:v>3.72412E-8</c:v>
                </c:pt>
                <c:pt idx="10892">
                  <c:v>3.7247500000000003E-8</c:v>
                </c:pt>
                <c:pt idx="10893">
                  <c:v>3.7253700000000001E-8</c:v>
                </c:pt>
                <c:pt idx="10894">
                  <c:v>3.7259999999999997E-8</c:v>
                </c:pt>
                <c:pt idx="10895">
                  <c:v>3.7266200000000002E-8</c:v>
                </c:pt>
                <c:pt idx="10896">
                  <c:v>3.7272499999999998E-8</c:v>
                </c:pt>
                <c:pt idx="10897">
                  <c:v>3.7278700000000003E-8</c:v>
                </c:pt>
                <c:pt idx="10898">
                  <c:v>3.7284999999999999E-8</c:v>
                </c:pt>
                <c:pt idx="10899">
                  <c:v>3.7291199999999997E-8</c:v>
                </c:pt>
                <c:pt idx="10900">
                  <c:v>3.72975E-8</c:v>
                </c:pt>
                <c:pt idx="10901">
                  <c:v>3.7303699999999998E-8</c:v>
                </c:pt>
                <c:pt idx="10902">
                  <c:v>3.7310000000000001E-8</c:v>
                </c:pt>
                <c:pt idx="10903">
                  <c:v>3.7316199999999999E-8</c:v>
                </c:pt>
                <c:pt idx="10904">
                  <c:v>3.7322500000000002E-8</c:v>
                </c:pt>
                <c:pt idx="10905">
                  <c:v>3.73287E-8</c:v>
                </c:pt>
                <c:pt idx="10906">
                  <c:v>3.7335000000000003E-8</c:v>
                </c:pt>
                <c:pt idx="10907">
                  <c:v>3.7341200000000001E-8</c:v>
                </c:pt>
                <c:pt idx="10908">
                  <c:v>3.7347499999999997E-8</c:v>
                </c:pt>
                <c:pt idx="10909">
                  <c:v>3.7353700000000002E-8</c:v>
                </c:pt>
                <c:pt idx="10910">
                  <c:v>3.7359999999999998E-8</c:v>
                </c:pt>
                <c:pt idx="10911">
                  <c:v>3.7366200000000003E-8</c:v>
                </c:pt>
                <c:pt idx="10912">
                  <c:v>3.7372499999999999E-8</c:v>
                </c:pt>
                <c:pt idx="10913">
                  <c:v>3.7378699999999997E-8</c:v>
                </c:pt>
                <c:pt idx="10914">
                  <c:v>3.7385E-8</c:v>
                </c:pt>
                <c:pt idx="10915">
                  <c:v>3.7391199999999998E-8</c:v>
                </c:pt>
                <c:pt idx="10916">
                  <c:v>3.7397500000000001E-8</c:v>
                </c:pt>
                <c:pt idx="10917">
                  <c:v>3.7403699999999999E-8</c:v>
                </c:pt>
                <c:pt idx="10918">
                  <c:v>3.7410000000000002E-8</c:v>
                </c:pt>
                <c:pt idx="10919">
                  <c:v>3.74162E-8</c:v>
                </c:pt>
                <c:pt idx="10920">
                  <c:v>3.7422500000000003E-8</c:v>
                </c:pt>
                <c:pt idx="10921">
                  <c:v>3.7428700000000001E-8</c:v>
                </c:pt>
                <c:pt idx="10922">
                  <c:v>3.7434999999999997E-8</c:v>
                </c:pt>
                <c:pt idx="10923">
                  <c:v>3.7441200000000002E-8</c:v>
                </c:pt>
                <c:pt idx="10924">
                  <c:v>3.7447499999999998E-8</c:v>
                </c:pt>
                <c:pt idx="10925">
                  <c:v>3.7453700000000003E-8</c:v>
                </c:pt>
                <c:pt idx="10926">
                  <c:v>3.7459999999999999E-8</c:v>
                </c:pt>
                <c:pt idx="10927">
                  <c:v>3.7466199999999997E-8</c:v>
                </c:pt>
                <c:pt idx="10928">
                  <c:v>3.74725E-8</c:v>
                </c:pt>
                <c:pt idx="10929">
                  <c:v>3.7478699999999998E-8</c:v>
                </c:pt>
                <c:pt idx="10930">
                  <c:v>3.7485000000000001E-8</c:v>
                </c:pt>
                <c:pt idx="10931">
                  <c:v>3.7491199999999999E-8</c:v>
                </c:pt>
                <c:pt idx="10932">
                  <c:v>3.7497500000000002E-8</c:v>
                </c:pt>
                <c:pt idx="10933">
                  <c:v>3.75037E-8</c:v>
                </c:pt>
                <c:pt idx="10934">
                  <c:v>3.7510000000000003E-8</c:v>
                </c:pt>
                <c:pt idx="10935">
                  <c:v>3.7516200000000001E-8</c:v>
                </c:pt>
                <c:pt idx="10936">
                  <c:v>3.7522499999999997E-8</c:v>
                </c:pt>
                <c:pt idx="10937">
                  <c:v>3.7528700000000002E-8</c:v>
                </c:pt>
                <c:pt idx="10938">
                  <c:v>3.7534999999999998E-8</c:v>
                </c:pt>
                <c:pt idx="10939">
                  <c:v>3.7541200000000003E-8</c:v>
                </c:pt>
                <c:pt idx="10940">
                  <c:v>3.7547499999999999E-8</c:v>
                </c:pt>
                <c:pt idx="10941">
                  <c:v>3.7553699999999997E-8</c:v>
                </c:pt>
                <c:pt idx="10942">
                  <c:v>3.756E-8</c:v>
                </c:pt>
                <c:pt idx="10943">
                  <c:v>3.7566199999999998E-8</c:v>
                </c:pt>
                <c:pt idx="10944">
                  <c:v>3.7572500000000001E-8</c:v>
                </c:pt>
                <c:pt idx="10945">
                  <c:v>3.7578699999999999E-8</c:v>
                </c:pt>
                <c:pt idx="10946">
                  <c:v>3.7585000000000002E-8</c:v>
                </c:pt>
                <c:pt idx="10947">
                  <c:v>3.75912E-8</c:v>
                </c:pt>
                <c:pt idx="10948">
                  <c:v>3.7597500000000003E-8</c:v>
                </c:pt>
                <c:pt idx="10949">
                  <c:v>3.7603700000000001E-8</c:v>
                </c:pt>
                <c:pt idx="10950">
                  <c:v>3.7609999999999997E-8</c:v>
                </c:pt>
                <c:pt idx="10951">
                  <c:v>3.7616200000000002E-8</c:v>
                </c:pt>
                <c:pt idx="10952">
                  <c:v>3.7622499999999998E-8</c:v>
                </c:pt>
                <c:pt idx="10953">
                  <c:v>3.7628700000000003E-8</c:v>
                </c:pt>
                <c:pt idx="10954">
                  <c:v>3.7634999999999999E-8</c:v>
                </c:pt>
                <c:pt idx="10955">
                  <c:v>3.7641199999999997E-8</c:v>
                </c:pt>
                <c:pt idx="10956">
                  <c:v>3.76475E-8</c:v>
                </c:pt>
                <c:pt idx="10957">
                  <c:v>3.7653699999999998E-8</c:v>
                </c:pt>
                <c:pt idx="10958">
                  <c:v>3.7660000000000001E-8</c:v>
                </c:pt>
                <c:pt idx="10959">
                  <c:v>3.7666199999999999E-8</c:v>
                </c:pt>
                <c:pt idx="10960">
                  <c:v>3.7672500000000002E-8</c:v>
                </c:pt>
                <c:pt idx="10961">
                  <c:v>3.76787E-8</c:v>
                </c:pt>
                <c:pt idx="10962">
                  <c:v>3.7685000000000003E-8</c:v>
                </c:pt>
                <c:pt idx="10963">
                  <c:v>3.7691200000000001E-8</c:v>
                </c:pt>
                <c:pt idx="10964">
                  <c:v>3.7697499999999997E-8</c:v>
                </c:pt>
                <c:pt idx="10965">
                  <c:v>3.7703700000000002E-8</c:v>
                </c:pt>
                <c:pt idx="10966">
                  <c:v>3.7709999999999998E-8</c:v>
                </c:pt>
                <c:pt idx="10967">
                  <c:v>3.7716200000000003E-8</c:v>
                </c:pt>
                <c:pt idx="10968">
                  <c:v>3.7722499999999999E-8</c:v>
                </c:pt>
                <c:pt idx="10969">
                  <c:v>3.7728699999999997E-8</c:v>
                </c:pt>
                <c:pt idx="10970">
                  <c:v>3.7735E-8</c:v>
                </c:pt>
                <c:pt idx="10971">
                  <c:v>3.7741199999999998E-8</c:v>
                </c:pt>
                <c:pt idx="10972">
                  <c:v>3.7747500000000001E-8</c:v>
                </c:pt>
                <c:pt idx="10973">
                  <c:v>3.7753699999999999E-8</c:v>
                </c:pt>
                <c:pt idx="10974">
                  <c:v>3.7760000000000002E-8</c:v>
                </c:pt>
                <c:pt idx="10975">
                  <c:v>3.77662E-8</c:v>
                </c:pt>
                <c:pt idx="10976">
                  <c:v>3.7772500000000003E-8</c:v>
                </c:pt>
                <c:pt idx="10977">
                  <c:v>3.7778700000000001E-8</c:v>
                </c:pt>
                <c:pt idx="10978">
                  <c:v>3.7784999999999997E-8</c:v>
                </c:pt>
                <c:pt idx="10979">
                  <c:v>3.7791200000000002E-8</c:v>
                </c:pt>
                <c:pt idx="10980">
                  <c:v>3.7797499999999998E-8</c:v>
                </c:pt>
                <c:pt idx="10981">
                  <c:v>3.7803700000000003E-8</c:v>
                </c:pt>
                <c:pt idx="10982">
                  <c:v>3.7809999999999999E-8</c:v>
                </c:pt>
                <c:pt idx="10983">
                  <c:v>3.7816199999999997E-8</c:v>
                </c:pt>
                <c:pt idx="10984">
                  <c:v>3.78225E-8</c:v>
                </c:pt>
                <c:pt idx="10985">
                  <c:v>3.7828699999999998E-8</c:v>
                </c:pt>
                <c:pt idx="10986">
                  <c:v>3.7835000000000001E-8</c:v>
                </c:pt>
                <c:pt idx="10987">
                  <c:v>3.7841199999999999E-8</c:v>
                </c:pt>
                <c:pt idx="10988">
                  <c:v>3.7847500000000002E-8</c:v>
                </c:pt>
                <c:pt idx="10989">
                  <c:v>3.78537E-8</c:v>
                </c:pt>
                <c:pt idx="10990">
                  <c:v>3.7860000000000003E-8</c:v>
                </c:pt>
                <c:pt idx="10991">
                  <c:v>3.7866200000000001E-8</c:v>
                </c:pt>
                <c:pt idx="10992">
                  <c:v>3.7872499999999997E-8</c:v>
                </c:pt>
                <c:pt idx="10993">
                  <c:v>3.7878700000000002E-8</c:v>
                </c:pt>
                <c:pt idx="10994">
                  <c:v>3.7884999999999998E-8</c:v>
                </c:pt>
                <c:pt idx="10995">
                  <c:v>3.7891200000000002E-8</c:v>
                </c:pt>
                <c:pt idx="10996">
                  <c:v>3.7897499999999999E-8</c:v>
                </c:pt>
                <c:pt idx="10997">
                  <c:v>3.7903699999999997E-8</c:v>
                </c:pt>
                <c:pt idx="10998">
                  <c:v>3.791E-8</c:v>
                </c:pt>
                <c:pt idx="10999">
                  <c:v>3.7916199999999998E-8</c:v>
                </c:pt>
                <c:pt idx="11000">
                  <c:v>3.7922500000000001E-8</c:v>
                </c:pt>
                <c:pt idx="11001">
                  <c:v>3.7928699999999999E-8</c:v>
                </c:pt>
                <c:pt idx="11002">
                  <c:v>3.7935000000000002E-8</c:v>
                </c:pt>
                <c:pt idx="11003">
                  <c:v>3.79412E-8</c:v>
                </c:pt>
                <c:pt idx="11004">
                  <c:v>3.7947500000000003E-8</c:v>
                </c:pt>
                <c:pt idx="11005">
                  <c:v>3.7953700000000001E-8</c:v>
                </c:pt>
                <c:pt idx="11006">
                  <c:v>3.7959999999999997E-8</c:v>
                </c:pt>
                <c:pt idx="11007">
                  <c:v>3.7966200000000002E-8</c:v>
                </c:pt>
                <c:pt idx="11008">
                  <c:v>3.7972499999999998E-8</c:v>
                </c:pt>
                <c:pt idx="11009">
                  <c:v>3.7978700000000002E-8</c:v>
                </c:pt>
                <c:pt idx="11010">
                  <c:v>3.7984999999999999E-8</c:v>
                </c:pt>
                <c:pt idx="11011">
                  <c:v>3.7991199999999997E-8</c:v>
                </c:pt>
                <c:pt idx="11012">
                  <c:v>3.79975E-8</c:v>
                </c:pt>
                <c:pt idx="11013">
                  <c:v>3.8003699999999998E-8</c:v>
                </c:pt>
                <c:pt idx="11014">
                  <c:v>3.8010000000000001E-8</c:v>
                </c:pt>
                <c:pt idx="11015">
                  <c:v>3.8016199999999999E-8</c:v>
                </c:pt>
                <c:pt idx="11016">
                  <c:v>3.8022500000000002E-8</c:v>
                </c:pt>
                <c:pt idx="11017">
                  <c:v>3.80287E-8</c:v>
                </c:pt>
                <c:pt idx="11018">
                  <c:v>3.8035000000000003E-8</c:v>
                </c:pt>
                <c:pt idx="11019">
                  <c:v>3.8041200000000001E-8</c:v>
                </c:pt>
                <c:pt idx="11020">
                  <c:v>3.8047499999999997E-8</c:v>
                </c:pt>
                <c:pt idx="11021">
                  <c:v>3.8053700000000001E-8</c:v>
                </c:pt>
                <c:pt idx="11022">
                  <c:v>3.8059999999999998E-8</c:v>
                </c:pt>
                <c:pt idx="11023">
                  <c:v>3.8066200000000002E-8</c:v>
                </c:pt>
                <c:pt idx="11024">
                  <c:v>3.8072499999999999E-8</c:v>
                </c:pt>
                <c:pt idx="11025">
                  <c:v>3.8078699999999997E-8</c:v>
                </c:pt>
                <c:pt idx="11026">
                  <c:v>3.8085E-8</c:v>
                </c:pt>
                <c:pt idx="11027">
                  <c:v>3.8091199999999998E-8</c:v>
                </c:pt>
                <c:pt idx="11028">
                  <c:v>3.8097500000000001E-8</c:v>
                </c:pt>
                <c:pt idx="11029">
                  <c:v>3.8103699999999999E-8</c:v>
                </c:pt>
                <c:pt idx="11030">
                  <c:v>3.8110000000000002E-8</c:v>
                </c:pt>
                <c:pt idx="11031">
                  <c:v>3.81162E-8</c:v>
                </c:pt>
                <c:pt idx="11032">
                  <c:v>3.8122500000000003E-8</c:v>
                </c:pt>
                <c:pt idx="11033">
                  <c:v>3.81287E-8</c:v>
                </c:pt>
                <c:pt idx="11034">
                  <c:v>3.8134999999999997E-8</c:v>
                </c:pt>
                <c:pt idx="11035">
                  <c:v>3.8141200000000001E-8</c:v>
                </c:pt>
                <c:pt idx="11036">
                  <c:v>3.8147499999999998E-8</c:v>
                </c:pt>
                <c:pt idx="11037">
                  <c:v>3.8153700000000002E-8</c:v>
                </c:pt>
                <c:pt idx="11038">
                  <c:v>3.8159999999999999E-8</c:v>
                </c:pt>
                <c:pt idx="11039">
                  <c:v>3.8166200000000003E-8</c:v>
                </c:pt>
                <c:pt idx="11040">
                  <c:v>3.81725E-8</c:v>
                </c:pt>
                <c:pt idx="11041">
                  <c:v>3.8178699999999998E-8</c:v>
                </c:pt>
                <c:pt idx="11042">
                  <c:v>3.8185000000000001E-8</c:v>
                </c:pt>
                <c:pt idx="11043">
                  <c:v>3.8191199999999999E-8</c:v>
                </c:pt>
                <c:pt idx="11044">
                  <c:v>3.8197500000000002E-8</c:v>
                </c:pt>
                <c:pt idx="11045">
                  <c:v>3.82037E-8</c:v>
                </c:pt>
                <c:pt idx="11046">
                  <c:v>3.8210000000000003E-8</c:v>
                </c:pt>
                <c:pt idx="11047">
                  <c:v>3.82162E-8</c:v>
                </c:pt>
                <c:pt idx="11048">
                  <c:v>3.8222499999999997E-8</c:v>
                </c:pt>
                <c:pt idx="11049">
                  <c:v>3.8228700000000001E-8</c:v>
                </c:pt>
                <c:pt idx="11050">
                  <c:v>3.8234999999999998E-8</c:v>
                </c:pt>
                <c:pt idx="11051">
                  <c:v>3.8241200000000002E-8</c:v>
                </c:pt>
                <c:pt idx="11052">
                  <c:v>3.8247499999999999E-8</c:v>
                </c:pt>
                <c:pt idx="11053">
                  <c:v>3.8253700000000003E-8</c:v>
                </c:pt>
                <c:pt idx="11054">
                  <c:v>3.826E-8</c:v>
                </c:pt>
                <c:pt idx="11055">
                  <c:v>3.8266199999999998E-8</c:v>
                </c:pt>
                <c:pt idx="11056">
                  <c:v>3.8272500000000001E-8</c:v>
                </c:pt>
                <c:pt idx="11057">
                  <c:v>3.8278699999999999E-8</c:v>
                </c:pt>
                <c:pt idx="11058">
                  <c:v>3.8285000000000002E-8</c:v>
                </c:pt>
                <c:pt idx="11059">
                  <c:v>3.8291199999999999E-8</c:v>
                </c:pt>
                <c:pt idx="11060">
                  <c:v>3.8297500000000003E-8</c:v>
                </c:pt>
                <c:pt idx="11061">
                  <c:v>3.83037E-8</c:v>
                </c:pt>
                <c:pt idx="11062">
                  <c:v>3.8309999999999997E-8</c:v>
                </c:pt>
                <c:pt idx="11063">
                  <c:v>3.8316200000000001E-8</c:v>
                </c:pt>
                <c:pt idx="11064">
                  <c:v>3.8322499999999998E-8</c:v>
                </c:pt>
                <c:pt idx="11065">
                  <c:v>3.8328700000000002E-8</c:v>
                </c:pt>
                <c:pt idx="11066">
                  <c:v>3.8334999999999999E-8</c:v>
                </c:pt>
                <c:pt idx="11067">
                  <c:v>3.8341200000000003E-8</c:v>
                </c:pt>
                <c:pt idx="11068">
                  <c:v>3.83475E-8</c:v>
                </c:pt>
                <c:pt idx="11069">
                  <c:v>3.8353699999999998E-8</c:v>
                </c:pt>
                <c:pt idx="11070">
                  <c:v>3.8360000000000001E-8</c:v>
                </c:pt>
                <c:pt idx="11071">
                  <c:v>3.8366199999999998E-8</c:v>
                </c:pt>
                <c:pt idx="11072">
                  <c:v>3.8372500000000002E-8</c:v>
                </c:pt>
                <c:pt idx="11073">
                  <c:v>3.8378699999999999E-8</c:v>
                </c:pt>
                <c:pt idx="11074">
                  <c:v>3.8385000000000003E-8</c:v>
                </c:pt>
                <c:pt idx="11075">
                  <c:v>3.83912E-8</c:v>
                </c:pt>
                <c:pt idx="11076">
                  <c:v>3.8397499999999997E-8</c:v>
                </c:pt>
                <c:pt idx="11077">
                  <c:v>3.8403700000000001E-8</c:v>
                </c:pt>
                <c:pt idx="11078">
                  <c:v>3.8409999999999998E-8</c:v>
                </c:pt>
                <c:pt idx="11079">
                  <c:v>3.8416200000000002E-8</c:v>
                </c:pt>
                <c:pt idx="11080">
                  <c:v>3.8422499999999999E-8</c:v>
                </c:pt>
                <c:pt idx="11081">
                  <c:v>3.8428700000000003E-8</c:v>
                </c:pt>
                <c:pt idx="11082">
                  <c:v>3.8435E-8</c:v>
                </c:pt>
                <c:pt idx="11083">
                  <c:v>3.8441199999999997E-8</c:v>
                </c:pt>
                <c:pt idx="11084">
                  <c:v>3.8447500000000001E-8</c:v>
                </c:pt>
                <c:pt idx="11085">
                  <c:v>3.8453699999999998E-8</c:v>
                </c:pt>
                <c:pt idx="11086">
                  <c:v>3.8460000000000002E-8</c:v>
                </c:pt>
                <c:pt idx="11087">
                  <c:v>3.8466199999999999E-8</c:v>
                </c:pt>
                <c:pt idx="11088">
                  <c:v>3.8472500000000003E-8</c:v>
                </c:pt>
                <c:pt idx="11089">
                  <c:v>3.84787E-8</c:v>
                </c:pt>
                <c:pt idx="11090">
                  <c:v>3.8484999999999997E-8</c:v>
                </c:pt>
                <c:pt idx="11091">
                  <c:v>3.8491200000000001E-8</c:v>
                </c:pt>
                <c:pt idx="11092">
                  <c:v>3.8497499999999998E-8</c:v>
                </c:pt>
                <c:pt idx="11093">
                  <c:v>3.8503700000000002E-8</c:v>
                </c:pt>
                <c:pt idx="11094">
                  <c:v>3.8509999999999999E-8</c:v>
                </c:pt>
                <c:pt idx="11095">
                  <c:v>3.8516200000000003E-8</c:v>
                </c:pt>
                <c:pt idx="11096">
                  <c:v>3.85225E-8</c:v>
                </c:pt>
                <c:pt idx="11097">
                  <c:v>3.8528699999999997E-8</c:v>
                </c:pt>
                <c:pt idx="11098">
                  <c:v>3.8535000000000001E-8</c:v>
                </c:pt>
                <c:pt idx="11099">
                  <c:v>3.8541199999999998E-8</c:v>
                </c:pt>
                <c:pt idx="11100">
                  <c:v>3.8547500000000002E-8</c:v>
                </c:pt>
                <c:pt idx="11101">
                  <c:v>3.8553699999999999E-8</c:v>
                </c:pt>
                <c:pt idx="11102">
                  <c:v>3.8560000000000003E-8</c:v>
                </c:pt>
                <c:pt idx="11103">
                  <c:v>3.85662E-8</c:v>
                </c:pt>
                <c:pt idx="11104">
                  <c:v>3.8572499999999997E-8</c:v>
                </c:pt>
                <c:pt idx="11105">
                  <c:v>3.8578700000000001E-8</c:v>
                </c:pt>
                <c:pt idx="11106">
                  <c:v>3.8584999999999998E-8</c:v>
                </c:pt>
                <c:pt idx="11107">
                  <c:v>3.8591200000000002E-8</c:v>
                </c:pt>
                <c:pt idx="11108">
                  <c:v>3.8597499999999999E-8</c:v>
                </c:pt>
                <c:pt idx="11109">
                  <c:v>3.8603700000000003E-8</c:v>
                </c:pt>
                <c:pt idx="11110">
                  <c:v>3.861E-8</c:v>
                </c:pt>
                <c:pt idx="11111">
                  <c:v>3.8616199999999997E-8</c:v>
                </c:pt>
                <c:pt idx="11112">
                  <c:v>3.8622500000000001E-8</c:v>
                </c:pt>
                <c:pt idx="11113">
                  <c:v>3.8628699999999998E-8</c:v>
                </c:pt>
                <c:pt idx="11114">
                  <c:v>3.8635000000000002E-8</c:v>
                </c:pt>
                <c:pt idx="11115">
                  <c:v>3.8641199999999999E-8</c:v>
                </c:pt>
                <c:pt idx="11116">
                  <c:v>3.8647500000000002E-8</c:v>
                </c:pt>
                <c:pt idx="11117">
                  <c:v>3.86537E-8</c:v>
                </c:pt>
                <c:pt idx="11118">
                  <c:v>3.8659999999999997E-8</c:v>
                </c:pt>
                <c:pt idx="11119">
                  <c:v>3.8666200000000001E-8</c:v>
                </c:pt>
                <c:pt idx="11120">
                  <c:v>3.8672499999999998E-8</c:v>
                </c:pt>
                <c:pt idx="11121">
                  <c:v>3.8678700000000002E-8</c:v>
                </c:pt>
                <c:pt idx="11122">
                  <c:v>3.8684999999999999E-8</c:v>
                </c:pt>
                <c:pt idx="11123">
                  <c:v>3.8691200000000003E-8</c:v>
                </c:pt>
                <c:pt idx="11124">
                  <c:v>3.86975E-8</c:v>
                </c:pt>
                <c:pt idx="11125">
                  <c:v>3.8703699999999997E-8</c:v>
                </c:pt>
                <c:pt idx="11126">
                  <c:v>3.8710000000000001E-8</c:v>
                </c:pt>
                <c:pt idx="11127">
                  <c:v>3.8716199999999998E-8</c:v>
                </c:pt>
                <c:pt idx="11128">
                  <c:v>3.8722500000000001E-8</c:v>
                </c:pt>
                <c:pt idx="11129">
                  <c:v>3.8728699999999999E-8</c:v>
                </c:pt>
                <c:pt idx="11130">
                  <c:v>3.8735000000000002E-8</c:v>
                </c:pt>
                <c:pt idx="11131">
                  <c:v>3.87412E-8</c:v>
                </c:pt>
                <c:pt idx="11132">
                  <c:v>3.8747499999999997E-8</c:v>
                </c:pt>
                <c:pt idx="11133">
                  <c:v>3.8753700000000001E-8</c:v>
                </c:pt>
                <c:pt idx="11134">
                  <c:v>3.8759999999999998E-8</c:v>
                </c:pt>
                <c:pt idx="11135">
                  <c:v>3.8766200000000002E-8</c:v>
                </c:pt>
                <c:pt idx="11136">
                  <c:v>3.8772499999999999E-8</c:v>
                </c:pt>
                <c:pt idx="11137">
                  <c:v>3.8778700000000003E-8</c:v>
                </c:pt>
                <c:pt idx="11138">
                  <c:v>3.8785E-8</c:v>
                </c:pt>
                <c:pt idx="11139">
                  <c:v>3.8791199999999997E-8</c:v>
                </c:pt>
                <c:pt idx="11140">
                  <c:v>3.87975E-8</c:v>
                </c:pt>
                <c:pt idx="11141">
                  <c:v>3.8803699999999998E-8</c:v>
                </c:pt>
                <c:pt idx="11142">
                  <c:v>3.8810000000000001E-8</c:v>
                </c:pt>
                <c:pt idx="11143">
                  <c:v>3.8816199999999999E-8</c:v>
                </c:pt>
                <c:pt idx="11144">
                  <c:v>3.8822500000000002E-8</c:v>
                </c:pt>
                <c:pt idx="11145">
                  <c:v>3.88287E-8</c:v>
                </c:pt>
                <c:pt idx="11146">
                  <c:v>3.8835000000000003E-8</c:v>
                </c:pt>
                <c:pt idx="11147">
                  <c:v>3.8841200000000001E-8</c:v>
                </c:pt>
                <c:pt idx="11148">
                  <c:v>3.8847499999999998E-8</c:v>
                </c:pt>
                <c:pt idx="11149">
                  <c:v>3.8853700000000002E-8</c:v>
                </c:pt>
                <c:pt idx="11150">
                  <c:v>3.8859999999999999E-8</c:v>
                </c:pt>
                <c:pt idx="11151">
                  <c:v>3.8866200000000003E-8</c:v>
                </c:pt>
                <c:pt idx="11152">
                  <c:v>3.88725E-8</c:v>
                </c:pt>
                <c:pt idx="11153">
                  <c:v>3.8878699999999997E-8</c:v>
                </c:pt>
                <c:pt idx="11154">
                  <c:v>3.8885E-8</c:v>
                </c:pt>
                <c:pt idx="11155">
                  <c:v>3.8891199999999998E-8</c:v>
                </c:pt>
                <c:pt idx="11156">
                  <c:v>3.8897500000000001E-8</c:v>
                </c:pt>
                <c:pt idx="11157">
                  <c:v>3.8903699999999999E-8</c:v>
                </c:pt>
                <c:pt idx="11158">
                  <c:v>3.8910000000000002E-8</c:v>
                </c:pt>
                <c:pt idx="11159">
                  <c:v>3.89162E-8</c:v>
                </c:pt>
                <c:pt idx="11160">
                  <c:v>3.8922500000000003E-8</c:v>
                </c:pt>
                <c:pt idx="11161">
                  <c:v>3.8928700000000001E-8</c:v>
                </c:pt>
                <c:pt idx="11162">
                  <c:v>3.8934999999999998E-8</c:v>
                </c:pt>
                <c:pt idx="11163">
                  <c:v>3.8941200000000002E-8</c:v>
                </c:pt>
                <c:pt idx="11164">
                  <c:v>3.8947499999999999E-8</c:v>
                </c:pt>
                <c:pt idx="11165">
                  <c:v>3.8953700000000003E-8</c:v>
                </c:pt>
                <c:pt idx="11166">
                  <c:v>3.8959999999999999E-8</c:v>
                </c:pt>
                <c:pt idx="11167">
                  <c:v>3.8966199999999997E-8</c:v>
                </c:pt>
                <c:pt idx="11168">
                  <c:v>3.89725E-8</c:v>
                </c:pt>
                <c:pt idx="11169">
                  <c:v>3.8978699999999998E-8</c:v>
                </c:pt>
                <c:pt idx="11170">
                  <c:v>3.8985000000000001E-8</c:v>
                </c:pt>
                <c:pt idx="11171">
                  <c:v>3.8991199999999999E-8</c:v>
                </c:pt>
                <c:pt idx="11172">
                  <c:v>3.8997500000000002E-8</c:v>
                </c:pt>
                <c:pt idx="11173">
                  <c:v>3.90037E-8</c:v>
                </c:pt>
                <c:pt idx="11174">
                  <c:v>3.9010000000000003E-8</c:v>
                </c:pt>
                <c:pt idx="11175">
                  <c:v>3.9016200000000001E-8</c:v>
                </c:pt>
                <c:pt idx="11176">
                  <c:v>3.9022499999999998E-8</c:v>
                </c:pt>
                <c:pt idx="11177">
                  <c:v>3.9028700000000002E-8</c:v>
                </c:pt>
                <c:pt idx="11178">
                  <c:v>3.9034999999999998E-8</c:v>
                </c:pt>
                <c:pt idx="11179">
                  <c:v>3.9041200000000003E-8</c:v>
                </c:pt>
                <c:pt idx="11180">
                  <c:v>3.9047499999999999E-8</c:v>
                </c:pt>
                <c:pt idx="11181">
                  <c:v>3.9053699999999997E-8</c:v>
                </c:pt>
                <c:pt idx="11182">
                  <c:v>3.906E-8</c:v>
                </c:pt>
                <c:pt idx="11183">
                  <c:v>3.9066199999999998E-8</c:v>
                </c:pt>
                <c:pt idx="11184">
                  <c:v>3.9072500000000001E-8</c:v>
                </c:pt>
                <c:pt idx="11185">
                  <c:v>3.9078699999999999E-8</c:v>
                </c:pt>
                <c:pt idx="11186">
                  <c:v>3.9085000000000002E-8</c:v>
                </c:pt>
                <c:pt idx="11187">
                  <c:v>3.90912E-8</c:v>
                </c:pt>
                <c:pt idx="11188">
                  <c:v>3.9097500000000003E-8</c:v>
                </c:pt>
                <c:pt idx="11189">
                  <c:v>3.9103700000000001E-8</c:v>
                </c:pt>
                <c:pt idx="11190">
                  <c:v>3.9109999999999997E-8</c:v>
                </c:pt>
                <c:pt idx="11191">
                  <c:v>3.9116200000000002E-8</c:v>
                </c:pt>
                <c:pt idx="11192">
                  <c:v>3.9122499999999998E-8</c:v>
                </c:pt>
                <c:pt idx="11193">
                  <c:v>3.9128700000000003E-8</c:v>
                </c:pt>
                <c:pt idx="11194">
                  <c:v>3.9134999999999999E-8</c:v>
                </c:pt>
                <c:pt idx="11195">
                  <c:v>3.9141199999999997E-8</c:v>
                </c:pt>
                <c:pt idx="11196">
                  <c:v>3.91475E-8</c:v>
                </c:pt>
                <c:pt idx="11197">
                  <c:v>3.9153699999999998E-8</c:v>
                </c:pt>
                <c:pt idx="11198">
                  <c:v>3.9160000000000001E-8</c:v>
                </c:pt>
                <c:pt idx="11199">
                  <c:v>3.9166199999999999E-8</c:v>
                </c:pt>
                <c:pt idx="11200">
                  <c:v>3.9172500000000002E-8</c:v>
                </c:pt>
                <c:pt idx="11201">
                  <c:v>3.91787E-8</c:v>
                </c:pt>
                <c:pt idx="11202">
                  <c:v>3.9185000000000003E-8</c:v>
                </c:pt>
                <c:pt idx="11203">
                  <c:v>3.9191200000000001E-8</c:v>
                </c:pt>
                <c:pt idx="11204">
                  <c:v>3.9197499999999997E-8</c:v>
                </c:pt>
                <c:pt idx="11205">
                  <c:v>3.9203700000000002E-8</c:v>
                </c:pt>
                <c:pt idx="11206">
                  <c:v>3.9209999999999998E-8</c:v>
                </c:pt>
                <c:pt idx="11207">
                  <c:v>3.9216200000000003E-8</c:v>
                </c:pt>
                <c:pt idx="11208">
                  <c:v>3.9222499999999999E-8</c:v>
                </c:pt>
                <c:pt idx="11209">
                  <c:v>3.9228699999999997E-8</c:v>
                </c:pt>
                <c:pt idx="11210">
                  <c:v>3.9235E-8</c:v>
                </c:pt>
                <c:pt idx="11211">
                  <c:v>3.9241199999999998E-8</c:v>
                </c:pt>
                <c:pt idx="11212">
                  <c:v>3.9247500000000001E-8</c:v>
                </c:pt>
                <c:pt idx="11213">
                  <c:v>3.9253699999999999E-8</c:v>
                </c:pt>
                <c:pt idx="11214">
                  <c:v>3.9260000000000002E-8</c:v>
                </c:pt>
                <c:pt idx="11215">
                  <c:v>3.92662E-8</c:v>
                </c:pt>
                <c:pt idx="11216">
                  <c:v>3.9272500000000003E-8</c:v>
                </c:pt>
                <c:pt idx="11217">
                  <c:v>3.9278700000000001E-8</c:v>
                </c:pt>
                <c:pt idx="11218">
                  <c:v>3.9284999999999997E-8</c:v>
                </c:pt>
                <c:pt idx="11219">
                  <c:v>3.9291200000000002E-8</c:v>
                </c:pt>
                <c:pt idx="11220">
                  <c:v>3.9297499999999998E-8</c:v>
                </c:pt>
                <c:pt idx="11221">
                  <c:v>3.9303700000000003E-8</c:v>
                </c:pt>
                <c:pt idx="11222">
                  <c:v>3.9309999999999999E-8</c:v>
                </c:pt>
                <c:pt idx="11223">
                  <c:v>3.9316199999999997E-8</c:v>
                </c:pt>
                <c:pt idx="11224">
                  <c:v>3.93225E-8</c:v>
                </c:pt>
                <c:pt idx="11225">
                  <c:v>3.9328699999999998E-8</c:v>
                </c:pt>
                <c:pt idx="11226">
                  <c:v>3.9335000000000001E-8</c:v>
                </c:pt>
                <c:pt idx="11227">
                  <c:v>3.9341199999999999E-8</c:v>
                </c:pt>
                <c:pt idx="11228">
                  <c:v>3.9347500000000002E-8</c:v>
                </c:pt>
                <c:pt idx="11229">
                  <c:v>3.93537E-8</c:v>
                </c:pt>
                <c:pt idx="11230">
                  <c:v>3.9360000000000003E-8</c:v>
                </c:pt>
                <c:pt idx="11231">
                  <c:v>3.9366200000000001E-8</c:v>
                </c:pt>
                <c:pt idx="11232">
                  <c:v>3.9372499999999997E-8</c:v>
                </c:pt>
                <c:pt idx="11233">
                  <c:v>3.9378700000000002E-8</c:v>
                </c:pt>
                <c:pt idx="11234">
                  <c:v>3.9384999999999998E-8</c:v>
                </c:pt>
                <c:pt idx="11235">
                  <c:v>3.9391200000000003E-8</c:v>
                </c:pt>
                <c:pt idx="11236">
                  <c:v>3.9397499999999999E-8</c:v>
                </c:pt>
                <c:pt idx="11237">
                  <c:v>3.9403699999999997E-8</c:v>
                </c:pt>
                <c:pt idx="11238">
                  <c:v>3.941E-8</c:v>
                </c:pt>
                <c:pt idx="11239">
                  <c:v>3.9416199999999998E-8</c:v>
                </c:pt>
                <c:pt idx="11240">
                  <c:v>3.9422500000000001E-8</c:v>
                </c:pt>
                <c:pt idx="11241">
                  <c:v>3.9428699999999999E-8</c:v>
                </c:pt>
                <c:pt idx="11242">
                  <c:v>3.9435000000000002E-8</c:v>
                </c:pt>
                <c:pt idx="11243">
                  <c:v>3.94412E-8</c:v>
                </c:pt>
                <c:pt idx="11244">
                  <c:v>3.9447500000000003E-8</c:v>
                </c:pt>
                <c:pt idx="11245">
                  <c:v>3.9453700000000001E-8</c:v>
                </c:pt>
                <c:pt idx="11246">
                  <c:v>3.9459999999999997E-8</c:v>
                </c:pt>
                <c:pt idx="11247">
                  <c:v>3.9466200000000002E-8</c:v>
                </c:pt>
                <c:pt idx="11248">
                  <c:v>3.9472499999999998E-8</c:v>
                </c:pt>
                <c:pt idx="11249">
                  <c:v>3.9478700000000003E-8</c:v>
                </c:pt>
                <c:pt idx="11250">
                  <c:v>3.9484999999999999E-8</c:v>
                </c:pt>
                <c:pt idx="11251">
                  <c:v>3.9491199999999997E-8</c:v>
                </c:pt>
                <c:pt idx="11252">
                  <c:v>3.94975E-8</c:v>
                </c:pt>
                <c:pt idx="11253">
                  <c:v>3.9503699999999998E-8</c:v>
                </c:pt>
                <c:pt idx="11254">
                  <c:v>3.9510000000000001E-8</c:v>
                </c:pt>
                <c:pt idx="11255">
                  <c:v>3.9516199999999999E-8</c:v>
                </c:pt>
                <c:pt idx="11256">
                  <c:v>3.9522500000000002E-8</c:v>
                </c:pt>
                <c:pt idx="11257">
                  <c:v>3.95287E-8</c:v>
                </c:pt>
                <c:pt idx="11258">
                  <c:v>3.9535000000000003E-8</c:v>
                </c:pt>
                <c:pt idx="11259">
                  <c:v>3.9541200000000001E-8</c:v>
                </c:pt>
                <c:pt idx="11260">
                  <c:v>3.9547499999999997E-8</c:v>
                </c:pt>
                <c:pt idx="11261">
                  <c:v>3.9553700000000002E-8</c:v>
                </c:pt>
                <c:pt idx="11262">
                  <c:v>3.9559999999999998E-8</c:v>
                </c:pt>
                <c:pt idx="11263">
                  <c:v>3.9566200000000003E-8</c:v>
                </c:pt>
                <c:pt idx="11264">
                  <c:v>3.9572499999999999E-8</c:v>
                </c:pt>
                <c:pt idx="11265">
                  <c:v>3.9578699999999997E-8</c:v>
                </c:pt>
                <c:pt idx="11266">
                  <c:v>3.9585E-8</c:v>
                </c:pt>
                <c:pt idx="11267">
                  <c:v>3.9591199999999998E-8</c:v>
                </c:pt>
                <c:pt idx="11268">
                  <c:v>3.9597500000000001E-8</c:v>
                </c:pt>
                <c:pt idx="11269">
                  <c:v>3.9603699999999999E-8</c:v>
                </c:pt>
                <c:pt idx="11270">
                  <c:v>3.9610000000000002E-8</c:v>
                </c:pt>
                <c:pt idx="11271">
                  <c:v>3.96162E-8</c:v>
                </c:pt>
                <c:pt idx="11272">
                  <c:v>3.9622500000000003E-8</c:v>
                </c:pt>
                <c:pt idx="11273">
                  <c:v>3.9628700000000001E-8</c:v>
                </c:pt>
                <c:pt idx="11274">
                  <c:v>3.9634999999999997E-8</c:v>
                </c:pt>
                <c:pt idx="11275">
                  <c:v>3.9641200000000002E-8</c:v>
                </c:pt>
                <c:pt idx="11276">
                  <c:v>3.9647499999999998E-8</c:v>
                </c:pt>
                <c:pt idx="11277">
                  <c:v>3.9653700000000003E-8</c:v>
                </c:pt>
                <c:pt idx="11278">
                  <c:v>3.9659999999999999E-8</c:v>
                </c:pt>
                <c:pt idx="11279">
                  <c:v>3.9666199999999997E-8</c:v>
                </c:pt>
                <c:pt idx="11280">
                  <c:v>3.96725E-8</c:v>
                </c:pt>
                <c:pt idx="11281">
                  <c:v>3.9678699999999998E-8</c:v>
                </c:pt>
                <c:pt idx="11282">
                  <c:v>3.9685000000000001E-8</c:v>
                </c:pt>
                <c:pt idx="11283">
                  <c:v>3.9691199999999999E-8</c:v>
                </c:pt>
                <c:pt idx="11284">
                  <c:v>3.9697500000000002E-8</c:v>
                </c:pt>
                <c:pt idx="11285">
                  <c:v>3.97037E-8</c:v>
                </c:pt>
                <c:pt idx="11286">
                  <c:v>3.9710000000000003E-8</c:v>
                </c:pt>
                <c:pt idx="11287">
                  <c:v>3.9716200000000001E-8</c:v>
                </c:pt>
                <c:pt idx="11288">
                  <c:v>3.9722499999999997E-8</c:v>
                </c:pt>
                <c:pt idx="11289">
                  <c:v>3.9728700000000002E-8</c:v>
                </c:pt>
                <c:pt idx="11290">
                  <c:v>3.9734999999999998E-8</c:v>
                </c:pt>
                <c:pt idx="11291">
                  <c:v>3.9741200000000003E-8</c:v>
                </c:pt>
                <c:pt idx="11292">
                  <c:v>3.9747499999999999E-8</c:v>
                </c:pt>
                <c:pt idx="11293">
                  <c:v>3.9753699999999997E-8</c:v>
                </c:pt>
                <c:pt idx="11294">
                  <c:v>3.976E-8</c:v>
                </c:pt>
                <c:pt idx="11295">
                  <c:v>3.9766199999999998E-8</c:v>
                </c:pt>
                <c:pt idx="11296">
                  <c:v>3.9772500000000001E-8</c:v>
                </c:pt>
                <c:pt idx="11297">
                  <c:v>3.9778699999999999E-8</c:v>
                </c:pt>
                <c:pt idx="11298">
                  <c:v>3.9785000000000002E-8</c:v>
                </c:pt>
                <c:pt idx="11299">
                  <c:v>3.97912E-8</c:v>
                </c:pt>
                <c:pt idx="11300">
                  <c:v>3.9797500000000003E-8</c:v>
                </c:pt>
                <c:pt idx="11301">
                  <c:v>3.9803700000000001E-8</c:v>
                </c:pt>
                <c:pt idx="11302">
                  <c:v>3.9809999999999997E-8</c:v>
                </c:pt>
                <c:pt idx="11303">
                  <c:v>3.9816200000000002E-8</c:v>
                </c:pt>
                <c:pt idx="11304">
                  <c:v>3.9822499999999998E-8</c:v>
                </c:pt>
                <c:pt idx="11305">
                  <c:v>3.9828700000000002E-8</c:v>
                </c:pt>
                <c:pt idx="11306">
                  <c:v>3.9834999999999999E-8</c:v>
                </c:pt>
                <c:pt idx="11307">
                  <c:v>3.9841199999999997E-8</c:v>
                </c:pt>
                <c:pt idx="11308">
                  <c:v>3.98475E-8</c:v>
                </c:pt>
                <c:pt idx="11309">
                  <c:v>3.9853699999999998E-8</c:v>
                </c:pt>
                <c:pt idx="11310">
                  <c:v>3.9860000000000001E-8</c:v>
                </c:pt>
                <c:pt idx="11311">
                  <c:v>3.9866199999999999E-8</c:v>
                </c:pt>
                <c:pt idx="11312">
                  <c:v>3.9872500000000002E-8</c:v>
                </c:pt>
                <c:pt idx="11313">
                  <c:v>3.98787E-8</c:v>
                </c:pt>
                <c:pt idx="11314">
                  <c:v>3.9885000000000003E-8</c:v>
                </c:pt>
                <c:pt idx="11315">
                  <c:v>3.9891200000000001E-8</c:v>
                </c:pt>
                <c:pt idx="11316">
                  <c:v>3.9897499999999997E-8</c:v>
                </c:pt>
                <c:pt idx="11317">
                  <c:v>3.9903700000000001E-8</c:v>
                </c:pt>
                <c:pt idx="11318">
                  <c:v>3.9909999999999998E-8</c:v>
                </c:pt>
                <c:pt idx="11319">
                  <c:v>3.9916200000000002E-8</c:v>
                </c:pt>
                <c:pt idx="11320">
                  <c:v>3.9922499999999999E-8</c:v>
                </c:pt>
                <c:pt idx="11321">
                  <c:v>3.9928699999999997E-8</c:v>
                </c:pt>
                <c:pt idx="11322">
                  <c:v>3.9935E-8</c:v>
                </c:pt>
                <c:pt idx="11323">
                  <c:v>3.9941199999999998E-8</c:v>
                </c:pt>
                <c:pt idx="11324">
                  <c:v>3.9947500000000001E-8</c:v>
                </c:pt>
                <c:pt idx="11325">
                  <c:v>3.9953699999999999E-8</c:v>
                </c:pt>
                <c:pt idx="11326">
                  <c:v>3.9960000000000002E-8</c:v>
                </c:pt>
                <c:pt idx="11327">
                  <c:v>3.99662E-8</c:v>
                </c:pt>
                <c:pt idx="11328">
                  <c:v>3.9972500000000003E-8</c:v>
                </c:pt>
                <c:pt idx="11329">
                  <c:v>3.9978700000000001E-8</c:v>
                </c:pt>
                <c:pt idx="11330">
                  <c:v>3.9984999999999997E-8</c:v>
                </c:pt>
                <c:pt idx="11331">
                  <c:v>3.9991200000000001E-8</c:v>
                </c:pt>
                <c:pt idx="11332">
                  <c:v>3.9997499999999998E-8</c:v>
                </c:pt>
                <c:pt idx="11333">
                  <c:v>4.0003700000000002E-8</c:v>
                </c:pt>
                <c:pt idx="11334">
                  <c:v>4.0009999999999999E-8</c:v>
                </c:pt>
                <c:pt idx="11335">
                  <c:v>4.0016199999999997E-8</c:v>
                </c:pt>
                <c:pt idx="11336">
                  <c:v>4.00225E-8</c:v>
                </c:pt>
                <c:pt idx="11337">
                  <c:v>4.0028699999999998E-8</c:v>
                </c:pt>
                <c:pt idx="11338">
                  <c:v>4.0035000000000001E-8</c:v>
                </c:pt>
                <c:pt idx="11339">
                  <c:v>4.0041199999999999E-8</c:v>
                </c:pt>
                <c:pt idx="11340">
                  <c:v>4.0047500000000002E-8</c:v>
                </c:pt>
                <c:pt idx="11341">
                  <c:v>4.00537E-8</c:v>
                </c:pt>
                <c:pt idx="11342">
                  <c:v>4.0060000000000003E-8</c:v>
                </c:pt>
                <c:pt idx="11343">
                  <c:v>4.00662E-8</c:v>
                </c:pt>
                <c:pt idx="11344">
                  <c:v>4.0072499999999997E-8</c:v>
                </c:pt>
                <c:pt idx="11345">
                  <c:v>4.0078700000000001E-8</c:v>
                </c:pt>
                <c:pt idx="11346">
                  <c:v>4.0084999999999998E-8</c:v>
                </c:pt>
                <c:pt idx="11347">
                  <c:v>4.0091200000000002E-8</c:v>
                </c:pt>
                <c:pt idx="11348">
                  <c:v>4.0097499999999999E-8</c:v>
                </c:pt>
                <c:pt idx="11349">
                  <c:v>4.0103700000000003E-8</c:v>
                </c:pt>
                <c:pt idx="11350">
                  <c:v>4.011E-8</c:v>
                </c:pt>
                <c:pt idx="11351">
                  <c:v>4.0116199999999998E-8</c:v>
                </c:pt>
                <c:pt idx="11352">
                  <c:v>4.0122500000000001E-8</c:v>
                </c:pt>
                <c:pt idx="11353">
                  <c:v>4.0128699999999999E-8</c:v>
                </c:pt>
                <c:pt idx="11354">
                  <c:v>4.0135000000000002E-8</c:v>
                </c:pt>
                <c:pt idx="11355">
                  <c:v>4.0141199999999999E-8</c:v>
                </c:pt>
                <c:pt idx="11356">
                  <c:v>4.0147500000000003E-8</c:v>
                </c:pt>
                <c:pt idx="11357">
                  <c:v>4.01537E-8</c:v>
                </c:pt>
                <c:pt idx="11358">
                  <c:v>4.0159999999999997E-8</c:v>
                </c:pt>
                <c:pt idx="11359">
                  <c:v>4.0166200000000001E-8</c:v>
                </c:pt>
                <c:pt idx="11360">
                  <c:v>4.0172499999999998E-8</c:v>
                </c:pt>
                <c:pt idx="11361">
                  <c:v>4.0178700000000002E-8</c:v>
                </c:pt>
                <c:pt idx="11362">
                  <c:v>4.0184999999999999E-8</c:v>
                </c:pt>
                <c:pt idx="11363">
                  <c:v>4.0191200000000003E-8</c:v>
                </c:pt>
                <c:pt idx="11364">
                  <c:v>4.01975E-8</c:v>
                </c:pt>
                <c:pt idx="11365">
                  <c:v>4.0203699999999998E-8</c:v>
                </c:pt>
                <c:pt idx="11366">
                  <c:v>4.0210000000000001E-8</c:v>
                </c:pt>
                <c:pt idx="11367">
                  <c:v>4.0216199999999998E-8</c:v>
                </c:pt>
                <c:pt idx="11368">
                  <c:v>4.0222500000000002E-8</c:v>
                </c:pt>
                <c:pt idx="11369">
                  <c:v>4.0228699999999999E-8</c:v>
                </c:pt>
                <c:pt idx="11370">
                  <c:v>4.0235000000000003E-8</c:v>
                </c:pt>
                <c:pt idx="11371">
                  <c:v>4.02412E-8</c:v>
                </c:pt>
                <c:pt idx="11372">
                  <c:v>4.0247499999999997E-8</c:v>
                </c:pt>
                <c:pt idx="11373">
                  <c:v>4.0253700000000001E-8</c:v>
                </c:pt>
                <c:pt idx="11374">
                  <c:v>4.0259999999999998E-8</c:v>
                </c:pt>
                <c:pt idx="11375">
                  <c:v>4.0266200000000002E-8</c:v>
                </c:pt>
                <c:pt idx="11376">
                  <c:v>4.0272499999999999E-8</c:v>
                </c:pt>
                <c:pt idx="11377">
                  <c:v>4.0278700000000003E-8</c:v>
                </c:pt>
                <c:pt idx="11378">
                  <c:v>4.0285E-8</c:v>
                </c:pt>
                <c:pt idx="11379">
                  <c:v>4.0291199999999998E-8</c:v>
                </c:pt>
                <c:pt idx="11380">
                  <c:v>4.0297500000000001E-8</c:v>
                </c:pt>
                <c:pt idx="11381">
                  <c:v>4.0303699999999998E-8</c:v>
                </c:pt>
                <c:pt idx="11382">
                  <c:v>4.0310000000000002E-8</c:v>
                </c:pt>
                <c:pt idx="11383">
                  <c:v>4.0316199999999999E-8</c:v>
                </c:pt>
                <c:pt idx="11384">
                  <c:v>4.0322500000000003E-8</c:v>
                </c:pt>
                <c:pt idx="11385">
                  <c:v>4.03287E-8</c:v>
                </c:pt>
                <c:pt idx="11386">
                  <c:v>4.0334999999999997E-8</c:v>
                </c:pt>
                <c:pt idx="11387">
                  <c:v>4.0341200000000001E-8</c:v>
                </c:pt>
                <c:pt idx="11388">
                  <c:v>4.0347499999999998E-8</c:v>
                </c:pt>
                <c:pt idx="11389">
                  <c:v>4.0353700000000002E-8</c:v>
                </c:pt>
                <c:pt idx="11390">
                  <c:v>4.0359999999999999E-8</c:v>
                </c:pt>
                <c:pt idx="11391">
                  <c:v>4.0366200000000003E-8</c:v>
                </c:pt>
                <c:pt idx="11392">
                  <c:v>4.03725E-8</c:v>
                </c:pt>
                <c:pt idx="11393">
                  <c:v>4.0378699999999997E-8</c:v>
                </c:pt>
                <c:pt idx="11394">
                  <c:v>4.0385000000000001E-8</c:v>
                </c:pt>
                <c:pt idx="11395">
                  <c:v>4.0391199999999998E-8</c:v>
                </c:pt>
                <c:pt idx="11396">
                  <c:v>4.0397500000000002E-8</c:v>
                </c:pt>
                <c:pt idx="11397">
                  <c:v>4.0403699999999999E-8</c:v>
                </c:pt>
                <c:pt idx="11398">
                  <c:v>4.0410000000000003E-8</c:v>
                </c:pt>
                <c:pt idx="11399">
                  <c:v>4.04162E-8</c:v>
                </c:pt>
                <c:pt idx="11400">
                  <c:v>4.0422499999999997E-8</c:v>
                </c:pt>
                <c:pt idx="11401">
                  <c:v>4.0428700000000001E-8</c:v>
                </c:pt>
                <c:pt idx="11402">
                  <c:v>4.0434999999999998E-8</c:v>
                </c:pt>
                <c:pt idx="11403">
                  <c:v>4.0441200000000002E-8</c:v>
                </c:pt>
                <c:pt idx="11404">
                  <c:v>4.0447499999999999E-8</c:v>
                </c:pt>
                <c:pt idx="11405">
                  <c:v>4.0453700000000003E-8</c:v>
                </c:pt>
                <c:pt idx="11406">
                  <c:v>4.046E-8</c:v>
                </c:pt>
                <c:pt idx="11407">
                  <c:v>4.0466199999999997E-8</c:v>
                </c:pt>
                <c:pt idx="11408">
                  <c:v>4.0472500000000001E-8</c:v>
                </c:pt>
                <c:pt idx="11409">
                  <c:v>4.0478699999999998E-8</c:v>
                </c:pt>
                <c:pt idx="11410">
                  <c:v>4.0485000000000002E-8</c:v>
                </c:pt>
                <c:pt idx="11411">
                  <c:v>4.0491199999999999E-8</c:v>
                </c:pt>
                <c:pt idx="11412">
                  <c:v>4.0497500000000002E-8</c:v>
                </c:pt>
                <c:pt idx="11413">
                  <c:v>4.05037E-8</c:v>
                </c:pt>
                <c:pt idx="11414">
                  <c:v>4.0509999999999997E-8</c:v>
                </c:pt>
                <c:pt idx="11415">
                  <c:v>4.0516200000000001E-8</c:v>
                </c:pt>
                <c:pt idx="11416">
                  <c:v>4.0522499999999998E-8</c:v>
                </c:pt>
                <c:pt idx="11417">
                  <c:v>4.0528700000000002E-8</c:v>
                </c:pt>
                <c:pt idx="11418">
                  <c:v>4.0534999999999999E-8</c:v>
                </c:pt>
                <c:pt idx="11419">
                  <c:v>4.0541200000000003E-8</c:v>
                </c:pt>
                <c:pt idx="11420">
                  <c:v>4.05475E-8</c:v>
                </c:pt>
                <c:pt idx="11421">
                  <c:v>4.0553699999999997E-8</c:v>
                </c:pt>
                <c:pt idx="11422">
                  <c:v>4.0560000000000001E-8</c:v>
                </c:pt>
                <c:pt idx="11423">
                  <c:v>4.0566199999999998E-8</c:v>
                </c:pt>
                <c:pt idx="11424">
                  <c:v>4.0572500000000001E-8</c:v>
                </c:pt>
                <c:pt idx="11425">
                  <c:v>4.0578699999999999E-8</c:v>
                </c:pt>
                <c:pt idx="11426">
                  <c:v>4.0585000000000002E-8</c:v>
                </c:pt>
                <c:pt idx="11427">
                  <c:v>4.05912E-8</c:v>
                </c:pt>
                <c:pt idx="11428">
                  <c:v>4.0597499999999997E-8</c:v>
                </c:pt>
                <c:pt idx="11429">
                  <c:v>4.0603700000000001E-8</c:v>
                </c:pt>
                <c:pt idx="11430">
                  <c:v>4.0609999999999998E-8</c:v>
                </c:pt>
                <c:pt idx="11431">
                  <c:v>4.0616200000000002E-8</c:v>
                </c:pt>
                <c:pt idx="11432">
                  <c:v>4.0622499999999999E-8</c:v>
                </c:pt>
                <c:pt idx="11433">
                  <c:v>4.0628700000000003E-8</c:v>
                </c:pt>
                <c:pt idx="11434">
                  <c:v>4.0635E-8</c:v>
                </c:pt>
                <c:pt idx="11435">
                  <c:v>4.0641199999999997E-8</c:v>
                </c:pt>
                <c:pt idx="11436">
                  <c:v>4.0647500000000001E-8</c:v>
                </c:pt>
                <c:pt idx="11437">
                  <c:v>4.0653699999999998E-8</c:v>
                </c:pt>
                <c:pt idx="11438">
                  <c:v>4.0660000000000001E-8</c:v>
                </c:pt>
                <c:pt idx="11439">
                  <c:v>4.0666199999999999E-8</c:v>
                </c:pt>
                <c:pt idx="11440">
                  <c:v>4.0672500000000002E-8</c:v>
                </c:pt>
                <c:pt idx="11441">
                  <c:v>4.06787E-8</c:v>
                </c:pt>
                <c:pt idx="11442">
                  <c:v>4.0684999999999997E-8</c:v>
                </c:pt>
                <c:pt idx="11443">
                  <c:v>4.0691200000000001E-8</c:v>
                </c:pt>
                <c:pt idx="11444">
                  <c:v>4.0697499999999998E-8</c:v>
                </c:pt>
                <c:pt idx="11445">
                  <c:v>4.0703700000000002E-8</c:v>
                </c:pt>
                <c:pt idx="11446">
                  <c:v>4.0709999999999999E-8</c:v>
                </c:pt>
                <c:pt idx="11447">
                  <c:v>4.0716200000000003E-8</c:v>
                </c:pt>
                <c:pt idx="11448">
                  <c:v>4.07225E-8</c:v>
                </c:pt>
                <c:pt idx="11449">
                  <c:v>4.0728699999999997E-8</c:v>
                </c:pt>
                <c:pt idx="11450">
                  <c:v>4.0735E-8</c:v>
                </c:pt>
                <c:pt idx="11451">
                  <c:v>4.0741199999999998E-8</c:v>
                </c:pt>
                <c:pt idx="11452">
                  <c:v>4.0747500000000001E-8</c:v>
                </c:pt>
                <c:pt idx="11453">
                  <c:v>4.0753699999999999E-8</c:v>
                </c:pt>
                <c:pt idx="11454">
                  <c:v>4.0760000000000002E-8</c:v>
                </c:pt>
                <c:pt idx="11455">
                  <c:v>4.07662E-8</c:v>
                </c:pt>
                <c:pt idx="11456">
                  <c:v>4.0772500000000003E-8</c:v>
                </c:pt>
                <c:pt idx="11457">
                  <c:v>4.0778700000000001E-8</c:v>
                </c:pt>
                <c:pt idx="11458">
                  <c:v>4.0784999999999998E-8</c:v>
                </c:pt>
                <c:pt idx="11459">
                  <c:v>4.0791200000000002E-8</c:v>
                </c:pt>
                <c:pt idx="11460">
                  <c:v>4.0797499999999999E-8</c:v>
                </c:pt>
                <c:pt idx="11461">
                  <c:v>4.0803700000000003E-8</c:v>
                </c:pt>
                <c:pt idx="11462">
                  <c:v>4.0809999999999999E-8</c:v>
                </c:pt>
                <c:pt idx="11463">
                  <c:v>4.0816199999999997E-8</c:v>
                </c:pt>
                <c:pt idx="11464">
                  <c:v>4.08225E-8</c:v>
                </c:pt>
                <c:pt idx="11465">
                  <c:v>4.0828699999999998E-8</c:v>
                </c:pt>
                <c:pt idx="11466">
                  <c:v>4.0835000000000001E-8</c:v>
                </c:pt>
                <c:pt idx="11467">
                  <c:v>4.0841199999999999E-8</c:v>
                </c:pt>
                <c:pt idx="11468">
                  <c:v>4.0847500000000002E-8</c:v>
                </c:pt>
                <c:pt idx="11469">
                  <c:v>4.08537E-8</c:v>
                </c:pt>
                <c:pt idx="11470">
                  <c:v>4.0860000000000003E-8</c:v>
                </c:pt>
                <c:pt idx="11471">
                  <c:v>4.0866200000000001E-8</c:v>
                </c:pt>
                <c:pt idx="11472">
                  <c:v>4.0872499999999998E-8</c:v>
                </c:pt>
                <c:pt idx="11473">
                  <c:v>4.0878700000000002E-8</c:v>
                </c:pt>
                <c:pt idx="11474">
                  <c:v>4.0884999999999999E-8</c:v>
                </c:pt>
                <c:pt idx="11475">
                  <c:v>4.0891200000000003E-8</c:v>
                </c:pt>
                <c:pt idx="11476">
                  <c:v>4.0897499999999999E-8</c:v>
                </c:pt>
                <c:pt idx="11477">
                  <c:v>4.0903699999999997E-8</c:v>
                </c:pt>
                <c:pt idx="11478">
                  <c:v>4.091E-8</c:v>
                </c:pt>
                <c:pt idx="11479">
                  <c:v>4.0916199999999998E-8</c:v>
                </c:pt>
                <c:pt idx="11480">
                  <c:v>4.0922500000000001E-8</c:v>
                </c:pt>
                <c:pt idx="11481">
                  <c:v>4.0928699999999999E-8</c:v>
                </c:pt>
                <c:pt idx="11482">
                  <c:v>4.0935000000000002E-8</c:v>
                </c:pt>
                <c:pt idx="11483">
                  <c:v>4.09412E-8</c:v>
                </c:pt>
                <c:pt idx="11484">
                  <c:v>4.0947500000000003E-8</c:v>
                </c:pt>
                <c:pt idx="11485">
                  <c:v>4.0953700000000001E-8</c:v>
                </c:pt>
                <c:pt idx="11486">
                  <c:v>4.0959999999999998E-8</c:v>
                </c:pt>
                <c:pt idx="11487">
                  <c:v>4.0966200000000002E-8</c:v>
                </c:pt>
                <c:pt idx="11488">
                  <c:v>4.0972499999999998E-8</c:v>
                </c:pt>
                <c:pt idx="11489">
                  <c:v>4.0978700000000003E-8</c:v>
                </c:pt>
                <c:pt idx="11490">
                  <c:v>4.0984999999999999E-8</c:v>
                </c:pt>
                <c:pt idx="11491">
                  <c:v>4.0991199999999997E-8</c:v>
                </c:pt>
                <c:pt idx="11492">
                  <c:v>4.09975E-8</c:v>
                </c:pt>
                <c:pt idx="11493">
                  <c:v>4.1003699999999998E-8</c:v>
                </c:pt>
                <c:pt idx="11494">
                  <c:v>4.1010000000000001E-8</c:v>
                </c:pt>
                <c:pt idx="11495">
                  <c:v>4.1016199999999999E-8</c:v>
                </c:pt>
                <c:pt idx="11496">
                  <c:v>4.1022500000000002E-8</c:v>
                </c:pt>
                <c:pt idx="11497">
                  <c:v>4.10287E-8</c:v>
                </c:pt>
                <c:pt idx="11498">
                  <c:v>4.1035000000000003E-8</c:v>
                </c:pt>
                <c:pt idx="11499">
                  <c:v>4.1041200000000001E-8</c:v>
                </c:pt>
                <c:pt idx="11500">
                  <c:v>4.1047499999999997E-8</c:v>
                </c:pt>
                <c:pt idx="11501">
                  <c:v>4.1053700000000002E-8</c:v>
                </c:pt>
                <c:pt idx="11502">
                  <c:v>4.1059999999999998E-8</c:v>
                </c:pt>
                <c:pt idx="11503">
                  <c:v>4.1066200000000003E-8</c:v>
                </c:pt>
                <c:pt idx="11504">
                  <c:v>4.1072499999999999E-8</c:v>
                </c:pt>
                <c:pt idx="11505">
                  <c:v>4.1078699999999997E-8</c:v>
                </c:pt>
                <c:pt idx="11506">
                  <c:v>4.1085E-8</c:v>
                </c:pt>
                <c:pt idx="11507">
                  <c:v>4.1091199999999998E-8</c:v>
                </c:pt>
                <c:pt idx="11508">
                  <c:v>4.1097500000000001E-8</c:v>
                </c:pt>
                <c:pt idx="11509">
                  <c:v>4.1103699999999999E-8</c:v>
                </c:pt>
                <c:pt idx="11510">
                  <c:v>4.1110000000000002E-8</c:v>
                </c:pt>
                <c:pt idx="11511">
                  <c:v>4.11162E-8</c:v>
                </c:pt>
                <c:pt idx="11512">
                  <c:v>4.1122500000000003E-8</c:v>
                </c:pt>
                <c:pt idx="11513">
                  <c:v>4.1128700000000001E-8</c:v>
                </c:pt>
                <c:pt idx="11514">
                  <c:v>4.1134999999999997E-8</c:v>
                </c:pt>
                <c:pt idx="11515">
                  <c:v>4.1141200000000002E-8</c:v>
                </c:pt>
                <c:pt idx="11516">
                  <c:v>4.1147499999999998E-8</c:v>
                </c:pt>
                <c:pt idx="11517">
                  <c:v>4.1153700000000003E-8</c:v>
                </c:pt>
                <c:pt idx="11518">
                  <c:v>4.1159999999999999E-8</c:v>
                </c:pt>
                <c:pt idx="11519">
                  <c:v>4.1166199999999997E-8</c:v>
                </c:pt>
                <c:pt idx="11520">
                  <c:v>4.11725E-8</c:v>
                </c:pt>
                <c:pt idx="11521">
                  <c:v>4.1178699999999998E-8</c:v>
                </c:pt>
                <c:pt idx="11522">
                  <c:v>4.1185000000000001E-8</c:v>
                </c:pt>
                <c:pt idx="11523">
                  <c:v>4.1191199999999999E-8</c:v>
                </c:pt>
                <c:pt idx="11524">
                  <c:v>4.1197500000000002E-8</c:v>
                </c:pt>
                <c:pt idx="11525">
                  <c:v>4.12037E-8</c:v>
                </c:pt>
                <c:pt idx="11526">
                  <c:v>4.1210000000000003E-8</c:v>
                </c:pt>
                <c:pt idx="11527">
                  <c:v>4.1216200000000001E-8</c:v>
                </c:pt>
                <c:pt idx="11528">
                  <c:v>4.1222499999999997E-8</c:v>
                </c:pt>
                <c:pt idx="11529">
                  <c:v>4.1228700000000002E-8</c:v>
                </c:pt>
                <c:pt idx="11530">
                  <c:v>4.1234999999999998E-8</c:v>
                </c:pt>
                <c:pt idx="11531">
                  <c:v>4.1241200000000003E-8</c:v>
                </c:pt>
                <c:pt idx="11532">
                  <c:v>4.1247499999999999E-8</c:v>
                </c:pt>
                <c:pt idx="11533">
                  <c:v>4.1253699999999997E-8</c:v>
                </c:pt>
                <c:pt idx="11534">
                  <c:v>4.126E-8</c:v>
                </c:pt>
                <c:pt idx="11535">
                  <c:v>4.1266199999999998E-8</c:v>
                </c:pt>
                <c:pt idx="11536">
                  <c:v>4.1272500000000001E-8</c:v>
                </c:pt>
                <c:pt idx="11537">
                  <c:v>4.1278699999999999E-8</c:v>
                </c:pt>
                <c:pt idx="11538">
                  <c:v>4.1285000000000002E-8</c:v>
                </c:pt>
                <c:pt idx="11539">
                  <c:v>4.12912E-8</c:v>
                </c:pt>
                <c:pt idx="11540">
                  <c:v>4.1297500000000003E-8</c:v>
                </c:pt>
                <c:pt idx="11541">
                  <c:v>4.1303700000000001E-8</c:v>
                </c:pt>
                <c:pt idx="11542">
                  <c:v>4.1309999999999997E-8</c:v>
                </c:pt>
                <c:pt idx="11543">
                  <c:v>4.1316200000000002E-8</c:v>
                </c:pt>
                <c:pt idx="11544">
                  <c:v>4.1322499999999998E-8</c:v>
                </c:pt>
                <c:pt idx="11545">
                  <c:v>4.1328700000000003E-8</c:v>
                </c:pt>
                <c:pt idx="11546">
                  <c:v>4.1334999999999999E-8</c:v>
                </c:pt>
                <c:pt idx="11547">
                  <c:v>4.1341199999999997E-8</c:v>
                </c:pt>
                <c:pt idx="11548">
                  <c:v>4.13475E-8</c:v>
                </c:pt>
                <c:pt idx="11549">
                  <c:v>4.1353699999999998E-8</c:v>
                </c:pt>
                <c:pt idx="11550">
                  <c:v>4.1360000000000001E-8</c:v>
                </c:pt>
                <c:pt idx="11551">
                  <c:v>4.1366199999999999E-8</c:v>
                </c:pt>
                <c:pt idx="11552">
                  <c:v>4.1372500000000002E-8</c:v>
                </c:pt>
                <c:pt idx="11553">
                  <c:v>4.13787E-8</c:v>
                </c:pt>
                <c:pt idx="11554">
                  <c:v>4.1385000000000003E-8</c:v>
                </c:pt>
                <c:pt idx="11555">
                  <c:v>4.1391200000000001E-8</c:v>
                </c:pt>
                <c:pt idx="11556">
                  <c:v>4.1397499999999997E-8</c:v>
                </c:pt>
                <c:pt idx="11557">
                  <c:v>4.1403700000000002E-8</c:v>
                </c:pt>
                <c:pt idx="11558">
                  <c:v>4.1409999999999998E-8</c:v>
                </c:pt>
                <c:pt idx="11559">
                  <c:v>4.1416200000000003E-8</c:v>
                </c:pt>
                <c:pt idx="11560">
                  <c:v>4.1422499999999999E-8</c:v>
                </c:pt>
                <c:pt idx="11561">
                  <c:v>4.1428699999999997E-8</c:v>
                </c:pt>
                <c:pt idx="11562">
                  <c:v>4.1435E-8</c:v>
                </c:pt>
                <c:pt idx="11563">
                  <c:v>4.1441199999999998E-8</c:v>
                </c:pt>
                <c:pt idx="11564">
                  <c:v>4.1447500000000001E-8</c:v>
                </c:pt>
                <c:pt idx="11565">
                  <c:v>4.1453699999999999E-8</c:v>
                </c:pt>
                <c:pt idx="11566">
                  <c:v>4.1460000000000002E-8</c:v>
                </c:pt>
                <c:pt idx="11567">
                  <c:v>4.14662E-8</c:v>
                </c:pt>
                <c:pt idx="11568">
                  <c:v>4.1472500000000003E-8</c:v>
                </c:pt>
                <c:pt idx="11569">
                  <c:v>4.1478700000000001E-8</c:v>
                </c:pt>
                <c:pt idx="11570">
                  <c:v>4.1484999999999997E-8</c:v>
                </c:pt>
                <c:pt idx="11571">
                  <c:v>4.1491200000000002E-8</c:v>
                </c:pt>
                <c:pt idx="11572">
                  <c:v>4.1497499999999998E-8</c:v>
                </c:pt>
                <c:pt idx="11573">
                  <c:v>4.1503700000000003E-8</c:v>
                </c:pt>
                <c:pt idx="11574">
                  <c:v>4.1509999999999999E-8</c:v>
                </c:pt>
                <c:pt idx="11575">
                  <c:v>4.1516199999999997E-8</c:v>
                </c:pt>
                <c:pt idx="11576">
                  <c:v>4.15225E-8</c:v>
                </c:pt>
                <c:pt idx="11577">
                  <c:v>4.1528699999999998E-8</c:v>
                </c:pt>
                <c:pt idx="11578">
                  <c:v>4.1535000000000001E-8</c:v>
                </c:pt>
                <c:pt idx="11579">
                  <c:v>4.1541199999999999E-8</c:v>
                </c:pt>
                <c:pt idx="11580">
                  <c:v>4.1547500000000002E-8</c:v>
                </c:pt>
                <c:pt idx="11581">
                  <c:v>4.15537E-8</c:v>
                </c:pt>
                <c:pt idx="11582">
                  <c:v>4.1560000000000003E-8</c:v>
                </c:pt>
                <c:pt idx="11583">
                  <c:v>4.1566200000000001E-8</c:v>
                </c:pt>
                <c:pt idx="11584">
                  <c:v>4.1572499999999997E-8</c:v>
                </c:pt>
                <c:pt idx="11585">
                  <c:v>4.1578700000000002E-8</c:v>
                </c:pt>
                <c:pt idx="11586">
                  <c:v>4.1584999999999998E-8</c:v>
                </c:pt>
                <c:pt idx="11587">
                  <c:v>4.1591200000000003E-8</c:v>
                </c:pt>
                <c:pt idx="11588">
                  <c:v>4.1597499999999999E-8</c:v>
                </c:pt>
                <c:pt idx="11589">
                  <c:v>4.1603699999999997E-8</c:v>
                </c:pt>
                <c:pt idx="11590">
                  <c:v>4.161E-8</c:v>
                </c:pt>
                <c:pt idx="11591">
                  <c:v>4.1616199999999998E-8</c:v>
                </c:pt>
                <c:pt idx="11592">
                  <c:v>4.1622500000000001E-8</c:v>
                </c:pt>
                <c:pt idx="11593">
                  <c:v>4.1628699999999999E-8</c:v>
                </c:pt>
                <c:pt idx="11594">
                  <c:v>4.1635000000000002E-8</c:v>
                </c:pt>
                <c:pt idx="11595">
                  <c:v>4.16412E-8</c:v>
                </c:pt>
                <c:pt idx="11596">
                  <c:v>4.1647500000000003E-8</c:v>
                </c:pt>
                <c:pt idx="11597">
                  <c:v>4.1653700000000001E-8</c:v>
                </c:pt>
                <c:pt idx="11598">
                  <c:v>4.1659999999999997E-8</c:v>
                </c:pt>
                <c:pt idx="11599">
                  <c:v>4.1666200000000002E-8</c:v>
                </c:pt>
                <c:pt idx="11600">
                  <c:v>4.1672499999999998E-8</c:v>
                </c:pt>
                <c:pt idx="11601">
                  <c:v>4.1678700000000002E-8</c:v>
                </c:pt>
                <c:pt idx="11602">
                  <c:v>4.1684999999999999E-8</c:v>
                </c:pt>
                <c:pt idx="11603">
                  <c:v>4.1691199999999997E-8</c:v>
                </c:pt>
                <c:pt idx="11604">
                  <c:v>4.16975E-8</c:v>
                </c:pt>
                <c:pt idx="11605">
                  <c:v>4.1703699999999998E-8</c:v>
                </c:pt>
                <c:pt idx="11606">
                  <c:v>4.1710000000000001E-8</c:v>
                </c:pt>
                <c:pt idx="11607">
                  <c:v>4.1716199999999999E-8</c:v>
                </c:pt>
                <c:pt idx="11608">
                  <c:v>4.1722500000000002E-8</c:v>
                </c:pt>
                <c:pt idx="11609">
                  <c:v>4.17287E-8</c:v>
                </c:pt>
                <c:pt idx="11610">
                  <c:v>4.1735000000000003E-8</c:v>
                </c:pt>
                <c:pt idx="11611">
                  <c:v>4.1741200000000001E-8</c:v>
                </c:pt>
                <c:pt idx="11612">
                  <c:v>4.1747499999999997E-8</c:v>
                </c:pt>
                <c:pt idx="11613">
                  <c:v>4.1753700000000002E-8</c:v>
                </c:pt>
                <c:pt idx="11614">
                  <c:v>4.1759999999999998E-8</c:v>
                </c:pt>
                <c:pt idx="11615">
                  <c:v>4.1766200000000002E-8</c:v>
                </c:pt>
                <c:pt idx="11616">
                  <c:v>4.1772499999999999E-8</c:v>
                </c:pt>
                <c:pt idx="11617">
                  <c:v>4.1778699999999997E-8</c:v>
                </c:pt>
                <c:pt idx="11618">
                  <c:v>4.1785E-8</c:v>
                </c:pt>
                <c:pt idx="11619">
                  <c:v>4.1791199999999998E-8</c:v>
                </c:pt>
                <c:pt idx="11620">
                  <c:v>4.1797500000000001E-8</c:v>
                </c:pt>
                <c:pt idx="11621">
                  <c:v>4.1803699999999999E-8</c:v>
                </c:pt>
                <c:pt idx="11622">
                  <c:v>4.1810000000000002E-8</c:v>
                </c:pt>
                <c:pt idx="11623">
                  <c:v>4.18162E-8</c:v>
                </c:pt>
                <c:pt idx="11624">
                  <c:v>4.1822500000000003E-8</c:v>
                </c:pt>
                <c:pt idx="11625">
                  <c:v>4.1828700000000001E-8</c:v>
                </c:pt>
                <c:pt idx="11626">
                  <c:v>4.1834999999999997E-8</c:v>
                </c:pt>
                <c:pt idx="11627">
                  <c:v>4.1841200000000001E-8</c:v>
                </c:pt>
                <c:pt idx="11628">
                  <c:v>4.1847499999999998E-8</c:v>
                </c:pt>
                <c:pt idx="11629">
                  <c:v>4.1853700000000002E-8</c:v>
                </c:pt>
                <c:pt idx="11630">
                  <c:v>4.1859999999999999E-8</c:v>
                </c:pt>
                <c:pt idx="11631">
                  <c:v>4.1866199999999997E-8</c:v>
                </c:pt>
                <c:pt idx="11632">
                  <c:v>4.18725E-8</c:v>
                </c:pt>
                <c:pt idx="11633">
                  <c:v>4.1878699999999998E-8</c:v>
                </c:pt>
                <c:pt idx="11634">
                  <c:v>4.1885000000000001E-8</c:v>
                </c:pt>
                <c:pt idx="11635">
                  <c:v>4.1891199999999999E-8</c:v>
                </c:pt>
                <c:pt idx="11636">
                  <c:v>4.1897500000000002E-8</c:v>
                </c:pt>
                <c:pt idx="11637">
                  <c:v>4.19037E-8</c:v>
                </c:pt>
                <c:pt idx="11638">
                  <c:v>4.1910000000000003E-8</c:v>
                </c:pt>
                <c:pt idx="11639">
                  <c:v>4.19162E-8</c:v>
                </c:pt>
                <c:pt idx="11640">
                  <c:v>4.1922499999999997E-8</c:v>
                </c:pt>
                <c:pt idx="11641">
                  <c:v>4.1928700000000001E-8</c:v>
                </c:pt>
                <c:pt idx="11642">
                  <c:v>4.1934999999999998E-8</c:v>
                </c:pt>
                <c:pt idx="11643">
                  <c:v>4.1941200000000002E-8</c:v>
                </c:pt>
                <c:pt idx="11644">
                  <c:v>4.1947499999999999E-8</c:v>
                </c:pt>
                <c:pt idx="11645">
                  <c:v>4.1953700000000003E-8</c:v>
                </c:pt>
                <c:pt idx="11646">
                  <c:v>4.196E-8</c:v>
                </c:pt>
                <c:pt idx="11647">
                  <c:v>4.1966199999999998E-8</c:v>
                </c:pt>
                <c:pt idx="11648">
                  <c:v>4.1972500000000001E-8</c:v>
                </c:pt>
                <c:pt idx="11649">
                  <c:v>4.1978699999999999E-8</c:v>
                </c:pt>
                <c:pt idx="11650">
                  <c:v>4.1985000000000002E-8</c:v>
                </c:pt>
                <c:pt idx="11651">
                  <c:v>4.19912E-8</c:v>
                </c:pt>
                <c:pt idx="11652">
                  <c:v>4.1997500000000003E-8</c:v>
                </c:pt>
                <c:pt idx="11653">
                  <c:v>4.20037E-8</c:v>
                </c:pt>
                <c:pt idx="11654">
                  <c:v>4.2009999999999997E-8</c:v>
                </c:pt>
                <c:pt idx="11655">
                  <c:v>4.2016200000000001E-8</c:v>
                </c:pt>
                <c:pt idx="11656">
                  <c:v>4.2022499999999998E-8</c:v>
                </c:pt>
                <c:pt idx="11657">
                  <c:v>4.2028700000000002E-8</c:v>
                </c:pt>
                <c:pt idx="11658">
                  <c:v>4.2034999999999999E-8</c:v>
                </c:pt>
                <c:pt idx="11659">
                  <c:v>4.2041200000000003E-8</c:v>
                </c:pt>
                <c:pt idx="11660">
                  <c:v>4.20475E-8</c:v>
                </c:pt>
                <c:pt idx="11661">
                  <c:v>4.2053699999999998E-8</c:v>
                </c:pt>
                <c:pt idx="11662">
                  <c:v>4.2060000000000001E-8</c:v>
                </c:pt>
                <c:pt idx="11663">
                  <c:v>4.2066199999999999E-8</c:v>
                </c:pt>
                <c:pt idx="11664">
                  <c:v>4.2072500000000002E-8</c:v>
                </c:pt>
                <c:pt idx="11665">
                  <c:v>4.2078699999999999E-8</c:v>
                </c:pt>
                <c:pt idx="11666">
                  <c:v>4.2085000000000003E-8</c:v>
                </c:pt>
                <c:pt idx="11667">
                  <c:v>4.20912E-8</c:v>
                </c:pt>
                <c:pt idx="11668">
                  <c:v>4.2097499999999997E-8</c:v>
                </c:pt>
                <c:pt idx="11669">
                  <c:v>4.2103700000000001E-8</c:v>
                </c:pt>
                <c:pt idx="11670">
                  <c:v>4.2109999999999998E-8</c:v>
                </c:pt>
                <c:pt idx="11671">
                  <c:v>4.2116200000000002E-8</c:v>
                </c:pt>
                <c:pt idx="11672">
                  <c:v>4.2122499999999999E-8</c:v>
                </c:pt>
                <c:pt idx="11673">
                  <c:v>4.2128700000000003E-8</c:v>
                </c:pt>
                <c:pt idx="11674">
                  <c:v>4.2135E-8</c:v>
                </c:pt>
                <c:pt idx="11675">
                  <c:v>4.2141199999999998E-8</c:v>
                </c:pt>
                <c:pt idx="11676">
                  <c:v>4.2147500000000001E-8</c:v>
                </c:pt>
                <c:pt idx="11677">
                  <c:v>4.2153699999999998E-8</c:v>
                </c:pt>
                <c:pt idx="11678">
                  <c:v>4.2160000000000002E-8</c:v>
                </c:pt>
                <c:pt idx="11679">
                  <c:v>4.2166199999999999E-8</c:v>
                </c:pt>
                <c:pt idx="11680">
                  <c:v>4.2172500000000003E-8</c:v>
                </c:pt>
                <c:pt idx="11681">
                  <c:v>4.21787E-8</c:v>
                </c:pt>
                <c:pt idx="11682">
                  <c:v>4.2184999999999997E-8</c:v>
                </c:pt>
                <c:pt idx="11683">
                  <c:v>4.2191200000000001E-8</c:v>
                </c:pt>
                <c:pt idx="11684">
                  <c:v>4.2197499999999998E-8</c:v>
                </c:pt>
                <c:pt idx="11685">
                  <c:v>4.2203700000000002E-8</c:v>
                </c:pt>
                <c:pt idx="11686">
                  <c:v>4.2209999999999999E-8</c:v>
                </c:pt>
                <c:pt idx="11687">
                  <c:v>4.2216200000000003E-8</c:v>
                </c:pt>
                <c:pt idx="11688">
                  <c:v>4.22225E-8</c:v>
                </c:pt>
                <c:pt idx="11689">
                  <c:v>4.2228699999999997E-8</c:v>
                </c:pt>
                <c:pt idx="11690">
                  <c:v>4.2235000000000001E-8</c:v>
                </c:pt>
                <c:pt idx="11691">
                  <c:v>4.2241199999999998E-8</c:v>
                </c:pt>
                <c:pt idx="11692">
                  <c:v>4.2247500000000002E-8</c:v>
                </c:pt>
                <c:pt idx="11693">
                  <c:v>4.2253699999999999E-8</c:v>
                </c:pt>
                <c:pt idx="11694">
                  <c:v>4.2260000000000003E-8</c:v>
                </c:pt>
                <c:pt idx="11695">
                  <c:v>4.22662E-8</c:v>
                </c:pt>
                <c:pt idx="11696">
                  <c:v>4.2272499999999997E-8</c:v>
                </c:pt>
                <c:pt idx="11697">
                  <c:v>4.2278700000000001E-8</c:v>
                </c:pt>
                <c:pt idx="11698">
                  <c:v>4.2284999999999998E-8</c:v>
                </c:pt>
                <c:pt idx="11699">
                  <c:v>4.2291200000000002E-8</c:v>
                </c:pt>
                <c:pt idx="11700">
                  <c:v>4.2297499999999999E-8</c:v>
                </c:pt>
                <c:pt idx="11701">
                  <c:v>4.2303700000000003E-8</c:v>
                </c:pt>
                <c:pt idx="11702">
                  <c:v>4.231E-8</c:v>
                </c:pt>
                <c:pt idx="11703">
                  <c:v>4.2316199999999997E-8</c:v>
                </c:pt>
                <c:pt idx="11704">
                  <c:v>4.2322500000000001E-8</c:v>
                </c:pt>
                <c:pt idx="11705">
                  <c:v>4.2328699999999998E-8</c:v>
                </c:pt>
                <c:pt idx="11706">
                  <c:v>4.2335000000000002E-8</c:v>
                </c:pt>
                <c:pt idx="11707">
                  <c:v>4.2341199999999999E-8</c:v>
                </c:pt>
                <c:pt idx="11708">
                  <c:v>4.2347500000000003E-8</c:v>
                </c:pt>
                <c:pt idx="11709">
                  <c:v>4.23537E-8</c:v>
                </c:pt>
                <c:pt idx="11710">
                  <c:v>4.2359999999999997E-8</c:v>
                </c:pt>
                <c:pt idx="11711">
                  <c:v>4.2366200000000001E-8</c:v>
                </c:pt>
                <c:pt idx="11712">
                  <c:v>4.2372499999999998E-8</c:v>
                </c:pt>
                <c:pt idx="11713">
                  <c:v>4.2378700000000002E-8</c:v>
                </c:pt>
                <c:pt idx="11714">
                  <c:v>4.2384999999999999E-8</c:v>
                </c:pt>
                <c:pt idx="11715">
                  <c:v>4.2391200000000003E-8</c:v>
                </c:pt>
                <c:pt idx="11716">
                  <c:v>4.23975E-8</c:v>
                </c:pt>
                <c:pt idx="11717">
                  <c:v>4.2403699999999997E-8</c:v>
                </c:pt>
                <c:pt idx="11718">
                  <c:v>4.2410000000000001E-8</c:v>
                </c:pt>
                <c:pt idx="11719">
                  <c:v>4.2416199999999998E-8</c:v>
                </c:pt>
                <c:pt idx="11720">
                  <c:v>4.2422500000000002E-8</c:v>
                </c:pt>
                <c:pt idx="11721">
                  <c:v>4.2428699999999999E-8</c:v>
                </c:pt>
                <c:pt idx="11722">
                  <c:v>4.2435000000000002E-8</c:v>
                </c:pt>
                <c:pt idx="11723">
                  <c:v>4.24412E-8</c:v>
                </c:pt>
                <c:pt idx="11724">
                  <c:v>4.2447499999999997E-8</c:v>
                </c:pt>
                <c:pt idx="11725">
                  <c:v>4.2453700000000001E-8</c:v>
                </c:pt>
                <c:pt idx="11726">
                  <c:v>4.2459999999999998E-8</c:v>
                </c:pt>
                <c:pt idx="11727">
                  <c:v>4.2466200000000002E-8</c:v>
                </c:pt>
                <c:pt idx="11728">
                  <c:v>4.2472499999999999E-8</c:v>
                </c:pt>
                <c:pt idx="11729">
                  <c:v>4.2478700000000003E-8</c:v>
                </c:pt>
                <c:pt idx="11730">
                  <c:v>4.2485E-8</c:v>
                </c:pt>
                <c:pt idx="11731">
                  <c:v>4.2491199999999997E-8</c:v>
                </c:pt>
                <c:pt idx="11732">
                  <c:v>4.2497500000000001E-8</c:v>
                </c:pt>
                <c:pt idx="11733">
                  <c:v>4.2503699999999998E-8</c:v>
                </c:pt>
                <c:pt idx="11734">
                  <c:v>4.2510000000000001E-8</c:v>
                </c:pt>
                <c:pt idx="11735">
                  <c:v>4.2516199999999999E-8</c:v>
                </c:pt>
                <c:pt idx="11736">
                  <c:v>4.2522500000000002E-8</c:v>
                </c:pt>
                <c:pt idx="11737">
                  <c:v>4.25287E-8</c:v>
                </c:pt>
                <c:pt idx="11738">
                  <c:v>4.2534999999999997E-8</c:v>
                </c:pt>
                <c:pt idx="11739">
                  <c:v>4.2541200000000001E-8</c:v>
                </c:pt>
                <c:pt idx="11740">
                  <c:v>4.2547499999999998E-8</c:v>
                </c:pt>
                <c:pt idx="11741">
                  <c:v>4.2553700000000002E-8</c:v>
                </c:pt>
                <c:pt idx="11742">
                  <c:v>4.2559999999999999E-8</c:v>
                </c:pt>
                <c:pt idx="11743">
                  <c:v>4.2566200000000003E-8</c:v>
                </c:pt>
                <c:pt idx="11744">
                  <c:v>4.25725E-8</c:v>
                </c:pt>
                <c:pt idx="11745">
                  <c:v>4.2578699999999997E-8</c:v>
                </c:pt>
                <c:pt idx="11746">
                  <c:v>4.2585E-8</c:v>
                </c:pt>
                <c:pt idx="11747">
                  <c:v>4.2591199999999998E-8</c:v>
                </c:pt>
                <c:pt idx="11748">
                  <c:v>4.2597500000000001E-8</c:v>
                </c:pt>
                <c:pt idx="11749">
                  <c:v>4.2603699999999999E-8</c:v>
                </c:pt>
                <c:pt idx="11750">
                  <c:v>4.2610000000000002E-8</c:v>
                </c:pt>
                <c:pt idx="11751">
                  <c:v>4.26162E-8</c:v>
                </c:pt>
                <c:pt idx="11752">
                  <c:v>4.2622499999999997E-8</c:v>
                </c:pt>
                <c:pt idx="11753">
                  <c:v>4.2628700000000001E-8</c:v>
                </c:pt>
                <c:pt idx="11754">
                  <c:v>4.2634999999999998E-8</c:v>
                </c:pt>
                <c:pt idx="11755">
                  <c:v>4.2641200000000002E-8</c:v>
                </c:pt>
                <c:pt idx="11756">
                  <c:v>4.2647499999999999E-8</c:v>
                </c:pt>
                <c:pt idx="11757">
                  <c:v>4.2653700000000003E-8</c:v>
                </c:pt>
                <c:pt idx="11758">
                  <c:v>4.266E-8</c:v>
                </c:pt>
                <c:pt idx="11759">
                  <c:v>4.2666199999999997E-8</c:v>
                </c:pt>
                <c:pt idx="11760">
                  <c:v>4.26725E-8</c:v>
                </c:pt>
                <c:pt idx="11761">
                  <c:v>4.2678699999999998E-8</c:v>
                </c:pt>
                <c:pt idx="11762">
                  <c:v>4.2685000000000001E-8</c:v>
                </c:pt>
                <c:pt idx="11763">
                  <c:v>4.2691199999999999E-8</c:v>
                </c:pt>
                <c:pt idx="11764">
                  <c:v>4.2697500000000002E-8</c:v>
                </c:pt>
                <c:pt idx="11765">
                  <c:v>4.27037E-8</c:v>
                </c:pt>
                <c:pt idx="11766">
                  <c:v>4.2710000000000003E-8</c:v>
                </c:pt>
                <c:pt idx="11767">
                  <c:v>4.2716200000000001E-8</c:v>
                </c:pt>
                <c:pt idx="11768">
                  <c:v>4.2722499999999998E-8</c:v>
                </c:pt>
                <c:pt idx="11769">
                  <c:v>4.2728700000000002E-8</c:v>
                </c:pt>
                <c:pt idx="11770">
                  <c:v>4.2734999999999999E-8</c:v>
                </c:pt>
                <c:pt idx="11771">
                  <c:v>4.2741200000000003E-8</c:v>
                </c:pt>
                <c:pt idx="11772">
                  <c:v>4.2747499999999999E-8</c:v>
                </c:pt>
                <c:pt idx="11773">
                  <c:v>4.2753699999999997E-8</c:v>
                </c:pt>
                <c:pt idx="11774">
                  <c:v>4.276E-8</c:v>
                </c:pt>
                <c:pt idx="11775">
                  <c:v>4.2766199999999998E-8</c:v>
                </c:pt>
                <c:pt idx="11776">
                  <c:v>4.2772500000000001E-8</c:v>
                </c:pt>
                <c:pt idx="11777">
                  <c:v>4.2778699999999999E-8</c:v>
                </c:pt>
                <c:pt idx="11778">
                  <c:v>4.2785000000000002E-8</c:v>
                </c:pt>
                <c:pt idx="11779">
                  <c:v>4.27912E-8</c:v>
                </c:pt>
                <c:pt idx="11780">
                  <c:v>4.2797500000000003E-8</c:v>
                </c:pt>
                <c:pt idx="11781">
                  <c:v>4.2803700000000001E-8</c:v>
                </c:pt>
                <c:pt idx="11782">
                  <c:v>4.2809999999999998E-8</c:v>
                </c:pt>
                <c:pt idx="11783">
                  <c:v>4.2816200000000002E-8</c:v>
                </c:pt>
                <c:pt idx="11784">
                  <c:v>4.2822499999999998E-8</c:v>
                </c:pt>
                <c:pt idx="11785">
                  <c:v>4.2828700000000003E-8</c:v>
                </c:pt>
                <c:pt idx="11786">
                  <c:v>4.2834999999999999E-8</c:v>
                </c:pt>
                <c:pt idx="11787">
                  <c:v>4.2841199999999997E-8</c:v>
                </c:pt>
                <c:pt idx="11788">
                  <c:v>4.28475E-8</c:v>
                </c:pt>
                <c:pt idx="11789">
                  <c:v>4.2853699999999998E-8</c:v>
                </c:pt>
                <c:pt idx="11790">
                  <c:v>4.2860000000000001E-8</c:v>
                </c:pt>
                <c:pt idx="11791">
                  <c:v>4.2866199999999999E-8</c:v>
                </c:pt>
                <c:pt idx="11792">
                  <c:v>4.2872500000000002E-8</c:v>
                </c:pt>
                <c:pt idx="11793">
                  <c:v>4.28787E-8</c:v>
                </c:pt>
                <c:pt idx="11794">
                  <c:v>4.2885000000000003E-8</c:v>
                </c:pt>
                <c:pt idx="11795">
                  <c:v>4.2891200000000001E-8</c:v>
                </c:pt>
                <c:pt idx="11796">
                  <c:v>4.2897499999999998E-8</c:v>
                </c:pt>
                <c:pt idx="11797">
                  <c:v>4.2903700000000002E-8</c:v>
                </c:pt>
                <c:pt idx="11798">
                  <c:v>4.2909999999999998E-8</c:v>
                </c:pt>
                <c:pt idx="11799">
                  <c:v>4.2916200000000003E-8</c:v>
                </c:pt>
                <c:pt idx="11800">
                  <c:v>4.2922499999999999E-8</c:v>
                </c:pt>
                <c:pt idx="11801">
                  <c:v>4.2928699999999997E-8</c:v>
                </c:pt>
                <c:pt idx="11802">
                  <c:v>4.2935E-8</c:v>
                </c:pt>
                <c:pt idx="11803">
                  <c:v>4.2941199999999998E-8</c:v>
                </c:pt>
                <c:pt idx="11804">
                  <c:v>4.2947500000000001E-8</c:v>
                </c:pt>
                <c:pt idx="11805">
                  <c:v>4.2953699999999999E-8</c:v>
                </c:pt>
                <c:pt idx="11806">
                  <c:v>4.2960000000000002E-8</c:v>
                </c:pt>
                <c:pt idx="11807">
                  <c:v>4.29662E-8</c:v>
                </c:pt>
                <c:pt idx="11808">
                  <c:v>4.2972500000000003E-8</c:v>
                </c:pt>
                <c:pt idx="11809">
                  <c:v>4.2978700000000001E-8</c:v>
                </c:pt>
                <c:pt idx="11810">
                  <c:v>4.2984999999999997E-8</c:v>
                </c:pt>
                <c:pt idx="11811">
                  <c:v>4.2991200000000002E-8</c:v>
                </c:pt>
                <c:pt idx="11812">
                  <c:v>4.2997499999999998E-8</c:v>
                </c:pt>
                <c:pt idx="11813">
                  <c:v>4.3003700000000003E-8</c:v>
                </c:pt>
                <c:pt idx="11814">
                  <c:v>4.3009999999999999E-8</c:v>
                </c:pt>
                <c:pt idx="11815">
                  <c:v>4.3016199999999997E-8</c:v>
                </c:pt>
                <c:pt idx="11816">
                  <c:v>4.30225E-8</c:v>
                </c:pt>
                <c:pt idx="11817">
                  <c:v>4.3028699999999998E-8</c:v>
                </c:pt>
                <c:pt idx="11818">
                  <c:v>4.3035000000000001E-8</c:v>
                </c:pt>
                <c:pt idx="11819">
                  <c:v>4.3041199999999999E-8</c:v>
                </c:pt>
                <c:pt idx="11820">
                  <c:v>4.3047500000000002E-8</c:v>
                </c:pt>
                <c:pt idx="11821">
                  <c:v>4.30537E-8</c:v>
                </c:pt>
                <c:pt idx="11822">
                  <c:v>4.3060000000000003E-8</c:v>
                </c:pt>
                <c:pt idx="11823">
                  <c:v>4.3066200000000001E-8</c:v>
                </c:pt>
                <c:pt idx="11824">
                  <c:v>4.3072499999999997E-8</c:v>
                </c:pt>
                <c:pt idx="11825">
                  <c:v>4.3078700000000002E-8</c:v>
                </c:pt>
                <c:pt idx="11826">
                  <c:v>4.3084999999999998E-8</c:v>
                </c:pt>
                <c:pt idx="11827">
                  <c:v>4.3091200000000003E-8</c:v>
                </c:pt>
                <c:pt idx="11828">
                  <c:v>4.3097499999999999E-8</c:v>
                </c:pt>
                <c:pt idx="11829">
                  <c:v>4.3103699999999997E-8</c:v>
                </c:pt>
                <c:pt idx="11830">
                  <c:v>4.311E-8</c:v>
                </c:pt>
                <c:pt idx="11831">
                  <c:v>4.3116199999999998E-8</c:v>
                </c:pt>
                <c:pt idx="11832">
                  <c:v>4.3122500000000001E-8</c:v>
                </c:pt>
                <c:pt idx="11833">
                  <c:v>4.3128699999999999E-8</c:v>
                </c:pt>
                <c:pt idx="11834">
                  <c:v>4.3135000000000002E-8</c:v>
                </c:pt>
                <c:pt idx="11835">
                  <c:v>4.31412E-8</c:v>
                </c:pt>
                <c:pt idx="11836">
                  <c:v>4.3147500000000003E-8</c:v>
                </c:pt>
                <c:pt idx="11837">
                  <c:v>4.3153700000000001E-8</c:v>
                </c:pt>
                <c:pt idx="11838">
                  <c:v>4.3159999999999997E-8</c:v>
                </c:pt>
                <c:pt idx="11839">
                  <c:v>4.3166200000000002E-8</c:v>
                </c:pt>
                <c:pt idx="11840">
                  <c:v>4.3172499999999998E-8</c:v>
                </c:pt>
                <c:pt idx="11841">
                  <c:v>4.3178700000000003E-8</c:v>
                </c:pt>
                <c:pt idx="11842">
                  <c:v>4.3184999999999999E-8</c:v>
                </c:pt>
                <c:pt idx="11843">
                  <c:v>4.3191199999999997E-8</c:v>
                </c:pt>
                <c:pt idx="11844">
                  <c:v>4.31975E-8</c:v>
                </c:pt>
                <c:pt idx="11845">
                  <c:v>4.3203699999999998E-8</c:v>
                </c:pt>
                <c:pt idx="11846">
                  <c:v>4.3210000000000001E-8</c:v>
                </c:pt>
                <c:pt idx="11847">
                  <c:v>4.3216199999999999E-8</c:v>
                </c:pt>
                <c:pt idx="11848">
                  <c:v>4.3222500000000002E-8</c:v>
                </c:pt>
                <c:pt idx="11849">
                  <c:v>4.32287E-8</c:v>
                </c:pt>
                <c:pt idx="11850">
                  <c:v>4.3235000000000003E-8</c:v>
                </c:pt>
                <c:pt idx="11851">
                  <c:v>4.3241200000000001E-8</c:v>
                </c:pt>
                <c:pt idx="11852">
                  <c:v>4.3247499999999997E-8</c:v>
                </c:pt>
                <c:pt idx="11853">
                  <c:v>4.3253700000000002E-8</c:v>
                </c:pt>
                <c:pt idx="11854">
                  <c:v>4.3259999999999998E-8</c:v>
                </c:pt>
                <c:pt idx="11855">
                  <c:v>4.3266200000000003E-8</c:v>
                </c:pt>
                <c:pt idx="11856">
                  <c:v>4.3272499999999999E-8</c:v>
                </c:pt>
                <c:pt idx="11857">
                  <c:v>4.3278699999999997E-8</c:v>
                </c:pt>
                <c:pt idx="11858">
                  <c:v>4.3285E-8</c:v>
                </c:pt>
                <c:pt idx="11859">
                  <c:v>4.3291199999999998E-8</c:v>
                </c:pt>
                <c:pt idx="11860">
                  <c:v>4.3297500000000001E-8</c:v>
                </c:pt>
                <c:pt idx="11861">
                  <c:v>4.3303699999999999E-8</c:v>
                </c:pt>
                <c:pt idx="11862">
                  <c:v>4.3310000000000002E-8</c:v>
                </c:pt>
                <c:pt idx="11863">
                  <c:v>4.33162E-8</c:v>
                </c:pt>
                <c:pt idx="11864">
                  <c:v>4.3322500000000003E-8</c:v>
                </c:pt>
                <c:pt idx="11865">
                  <c:v>4.3328700000000001E-8</c:v>
                </c:pt>
                <c:pt idx="11866">
                  <c:v>4.3334999999999997E-8</c:v>
                </c:pt>
                <c:pt idx="11867">
                  <c:v>4.3341200000000002E-8</c:v>
                </c:pt>
                <c:pt idx="11868">
                  <c:v>4.3347499999999998E-8</c:v>
                </c:pt>
                <c:pt idx="11869">
                  <c:v>4.3353700000000003E-8</c:v>
                </c:pt>
                <c:pt idx="11870">
                  <c:v>4.3359999999999999E-8</c:v>
                </c:pt>
                <c:pt idx="11871">
                  <c:v>4.3366199999999997E-8</c:v>
                </c:pt>
                <c:pt idx="11872">
                  <c:v>4.33725E-8</c:v>
                </c:pt>
                <c:pt idx="11873">
                  <c:v>4.3378699999999998E-8</c:v>
                </c:pt>
                <c:pt idx="11874">
                  <c:v>4.3385000000000001E-8</c:v>
                </c:pt>
                <c:pt idx="11875">
                  <c:v>4.3391199999999999E-8</c:v>
                </c:pt>
                <c:pt idx="11876">
                  <c:v>4.3397500000000002E-8</c:v>
                </c:pt>
                <c:pt idx="11877">
                  <c:v>4.34037E-8</c:v>
                </c:pt>
                <c:pt idx="11878">
                  <c:v>4.3410000000000003E-8</c:v>
                </c:pt>
                <c:pt idx="11879">
                  <c:v>4.3416200000000001E-8</c:v>
                </c:pt>
                <c:pt idx="11880">
                  <c:v>4.3422499999999997E-8</c:v>
                </c:pt>
                <c:pt idx="11881">
                  <c:v>4.3428700000000002E-8</c:v>
                </c:pt>
                <c:pt idx="11882">
                  <c:v>4.3434999999999998E-8</c:v>
                </c:pt>
                <c:pt idx="11883">
                  <c:v>4.3441200000000003E-8</c:v>
                </c:pt>
                <c:pt idx="11884">
                  <c:v>4.3447499999999999E-8</c:v>
                </c:pt>
                <c:pt idx="11885">
                  <c:v>4.3453699999999997E-8</c:v>
                </c:pt>
                <c:pt idx="11886">
                  <c:v>4.346E-8</c:v>
                </c:pt>
                <c:pt idx="11887">
                  <c:v>4.3466199999999998E-8</c:v>
                </c:pt>
                <c:pt idx="11888">
                  <c:v>4.3472500000000001E-8</c:v>
                </c:pt>
                <c:pt idx="11889">
                  <c:v>4.3478699999999999E-8</c:v>
                </c:pt>
                <c:pt idx="11890">
                  <c:v>4.3485000000000002E-8</c:v>
                </c:pt>
                <c:pt idx="11891">
                  <c:v>4.34912E-8</c:v>
                </c:pt>
                <c:pt idx="11892">
                  <c:v>4.3497500000000003E-8</c:v>
                </c:pt>
                <c:pt idx="11893">
                  <c:v>4.3503700000000001E-8</c:v>
                </c:pt>
                <c:pt idx="11894">
                  <c:v>4.3509999999999997E-8</c:v>
                </c:pt>
                <c:pt idx="11895">
                  <c:v>4.3516200000000002E-8</c:v>
                </c:pt>
                <c:pt idx="11896">
                  <c:v>4.3522499999999998E-8</c:v>
                </c:pt>
                <c:pt idx="11897">
                  <c:v>4.3528700000000003E-8</c:v>
                </c:pt>
                <c:pt idx="11898">
                  <c:v>4.3534999999999999E-8</c:v>
                </c:pt>
                <c:pt idx="11899">
                  <c:v>4.3541199999999997E-8</c:v>
                </c:pt>
                <c:pt idx="11900">
                  <c:v>4.35475E-8</c:v>
                </c:pt>
                <c:pt idx="11901">
                  <c:v>4.3553699999999998E-8</c:v>
                </c:pt>
                <c:pt idx="11902">
                  <c:v>4.3560000000000001E-8</c:v>
                </c:pt>
                <c:pt idx="11903">
                  <c:v>4.3566199999999999E-8</c:v>
                </c:pt>
                <c:pt idx="11904">
                  <c:v>4.3572500000000002E-8</c:v>
                </c:pt>
                <c:pt idx="11905">
                  <c:v>4.35787E-8</c:v>
                </c:pt>
                <c:pt idx="11906">
                  <c:v>4.3585000000000003E-8</c:v>
                </c:pt>
                <c:pt idx="11907">
                  <c:v>4.3591200000000001E-8</c:v>
                </c:pt>
                <c:pt idx="11908">
                  <c:v>4.3597499999999997E-8</c:v>
                </c:pt>
                <c:pt idx="11909">
                  <c:v>4.3603700000000002E-8</c:v>
                </c:pt>
                <c:pt idx="11910">
                  <c:v>4.3609999999999998E-8</c:v>
                </c:pt>
                <c:pt idx="11911">
                  <c:v>4.3616200000000002E-8</c:v>
                </c:pt>
                <c:pt idx="11912">
                  <c:v>4.3622499999999999E-8</c:v>
                </c:pt>
                <c:pt idx="11913">
                  <c:v>4.3628699999999997E-8</c:v>
                </c:pt>
                <c:pt idx="11914">
                  <c:v>4.3635E-8</c:v>
                </c:pt>
                <c:pt idx="11915">
                  <c:v>4.3641199999999998E-8</c:v>
                </c:pt>
                <c:pt idx="11916">
                  <c:v>4.3647500000000001E-8</c:v>
                </c:pt>
                <c:pt idx="11917">
                  <c:v>4.3653699999999999E-8</c:v>
                </c:pt>
                <c:pt idx="11918">
                  <c:v>4.3660000000000002E-8</c:v>
                </c:pt>
                <c:pt idx="11919">
                  <c:v>4.36662E-8</c:v>
                </c:pt>
                <c:pt idx="11920">
                  <c:v>4.3672500000000003E-8</c:v>
                </c:pt>
                <c:pt idx="11921">
                  <c:v>4.3678700000000001E-8</c:v>
                </c:pt>
                <c:pt idx="11922">
                  <c:v>4.3684999999999997E-8</c:v>
                </c:pt>
                <c:pt idx="11923">
                  <c:v>4.3691200000000001E-8</c:v>
                </c:pt>
                <c:pt idx="11924">
                  <c:v>4.3697499999999998E-8</c:v>
                </c:pt>
                <c:pt idx="11925">
                  <c:v>4.3703700000000002E-8</c:v>
                </c:pt>
                <c:pt idx="11926">
                  <c:v>4.3709999999999999E-8</c:v>
                </c:pt>
                <c:pt idx="11927">
                  <c:v>4.3716199999999997E-8</c:v>
                </c:pt>
                <c:pt idx="11928">
                  <c:v>4.37225E-8</c:v>
                </c:pt>
                <c:pt idx="11929">
                  <c:v>4.3728699999999998E-8</c:v>
                </c:pt>
                <c:pt idx="11930">
                  <c:v>4.3735000000000001E-8</c:v>
                </c:pt>
                <c:pt idx="11931">
                  <c:v>4.3741199999999999E-8</c:v>
                </c:pt>
                <c:pt idx="11932">
                  <c:v>4.3747500000000002E-8</c:v>
                </c:pt>
                <c:pt idx="11933">
                  <c:v>4.37537E-8</c:v>
                </c:pt>
                <c:pt idx="11934">
                  <c:v>4.3760000000000003E-8</c:v>
                </c:pt>
                <c:pt idx="11935">
                  <c:v>4.3766200000000001E-8</c:v>
                </c:pt>
                <c:pt idx="11936">
                  <c:v>4.3772499999999997E-8</c:v>
                </c:pt>
                <c:pt idx="11937">
                  <c:v>4.3778700000000001E-8</c:v>
                </c:pt>
                <c:pt idx="11938">
                  <c:v>4.3784999999999998E-8</c:v>
                </c:pt>
                <c:pt idx="11939">
                  <c:v>4.3791200000000002E-8</c:v>
                </c:pt>
                <c:pt idx="11940">
                  <c:v>4.3797499999999999E-8</c:v>
                </c:pt>
                <c:pt idx="11941">
                  <c:v>4.3803699999999997E-8</c:v>
                </c:pt>
                <c:pt idx="11942">
                  <c:v>4.381E-8</c:v>
                </c:pt>
                <c:pt idx="11943">
                  <c:v>4.3816199999999998E-8</c:v>
                </c:pt>
                <c:pt idx="11944">
                  <c:v>4.3822500000000001E-8</c:v>
                </c:pt>
                <c:pt idx="11945">
                  <c:v>4.3828699999999999E-8</c:v>
                </c:pt>
                <c:pt idx="11946">
                  <c:v>4.3835000000000002E-8</c:v>
                </c:pt>
                <c:pt idx="11947">
                  <c:v>4.38412E-8</c:v>
                </c:pt>
                <c:pt idx="11948">
                  <c:v>4.3847500000000003E-8</c:v>
                </c:pt>
                <c:pt idx="11949">
                  <c:v>4.38537E-8</c:v>
                </c:pt>
                <c:pt idx="11950">
                  <c:v>4.3859999999999997E-8</c:v>
                </c:pt>
                <c:pt idx="11951">
                  <c:v>4.3866200000000001E-8</c:v>
                </c:pt>
                <c:pt idx="11952">
                  <c:v>4.3872499999999998E-8</c:v>
                </c:pt>
                <c:pt idx="11953">
                  <c:v>4.3878700000000002E-8</c:v>
                </c:pt>
                <c:pt idx="11954">
                  <c:v>4.3884999999999999E-8</c:v>
                </c:pt>
                <c:pt idx="11955">
                  <c:v>4.3891200000000003E-8</c:v>
                </c:pt>
                <c:pt idx="11956">
                  <c:v>4.38975E-8</c:v>
                </c:pt>
                <c:pt idx="11957">
                  <c:v>4.3903699999999998E-8</c:v>
                </c:pt>
                <c:pt idx="11958">
                  <c:v>4.3910000000000001E-8</c:v>
                </c:pt>
                <c:pt idx="11959">
                  <c:v>4.3916199999999999E-8</c:v>
                </c:pt>
                <c:pt idx="11960">
                  <c:v>4.3922500000000002E-8</c:v>
                </c:pt>
                <c:pt idx="11961">
                  <c:v>4.3928699999999999E-8</c:v>
                </c:pt>
                <c:pt idx="11962">
                  <c:v>4.3935000000000003E-8</c:v>
                </c:pt>
                <c:pt idx="11963">
                  <c:v>4.39412E-8</c:v>
                </c:pt>
                <c:pt idx="11964">
                  <c:v>4.3947499999999997E-8</c:v>
                </c:pt>
                <c:pt idx="11965">
                  <c:v>4.3953700000000001E-8</c:v>
                </c:pt>
                <c:pt idx="11966">
                  <c:v>4.3959999999999998E-8</c:v>
                </c:pt>
                <c:pt idx="11967">
                  <c:v>4.3966200000000002E-8</c:v>
                </c:pt>
                <c:pt idx="11968">
                  <c:v>4.3972499999999999E-8</c:v>
                </c:pt>
                <c:pt idx="11969">
                  <c:v>4.3978700000000003E-8</c:v>
                </c:pt>
                <c:pt idx="11970">
                  <c:v>4.3985E-8</c:v>
                </c:pt>
                <c:pt idx="11971">
                  <c:v>4.3991199999999998E-8</c:v>
                </c:pt>
                <c:pt idx="11972">
                  <c:v>4.3997500000000001E-8</c:v>
                </c:pt>
                <c:pt idx="11973">
                  <c:v>4.4003699999999998E-8</c:v>
                </c:pt>
                <c:pt idx="11974">
                  <c:v>4.4010000000000002E-8</c:v>
                </c:pt>
                <c:pt idx="11975">
                  <c:v>4.4016199999999999E-8</c:v>
                </c:pt>
                <c:pt idx="11976">
                  <c:v>4.4022500000000003E-8</c:v>
                </c:pt>
                <c:pt idx="11977">
                  <c:v>4.40287E-8</c:v>
                </c:pt>
                <c:pt idx="11978">
                  <c:v>4.4034999999999997E-8</c:v>
                </c:pt>
                <c:pt idx="11979">
                  <c:v>4.4041200000000001E-8</c:v>
                </c:pt>
                <c:pt idx="11980">
                  <c:v>4.4047499999999998E-8</c:v>
                </c:pt>
                <c:pt idx="11981">
                  <c:v>4.4053700000000002E-8</c:v>
                </c:pt>
                <c:pt idx="11982">
                  <c:v>4.4059999999999999E-8</c:v>
                </c:pt>
                <c:pt idx="11983">
                  <c:v>4.4066200000000003E-8</c:v>
                </c:pt>
                <c:pt idx="11984">
                  <c:v>4.40725E-8</c:v>
                </c:pt>
                <c:pt idx="11985">
                  <c:v>4.4078699999999998E-8</c:v>
                </c:pt>
                <c:pt idx="11986">
                  <c:v>4.4085000000000001E-8</c:v>
                </c:pt>
                <c:pt idx="11987">
                  <c:v>4.4091199999999998E-8</c:v>
                </c:pt>
                <c:pt idx="11988">
                  <c:v>4.4097500000000002E-8</c:v>
                </c:pt>
                <c:pt idx="11989">
                  <c:v>4.4103699999999999E-8</c:v>
                </c:pt>
                <c:pt idx="11990">
                  <c:v>4.4110000000000003E-8</c:v>
                </c:pt>
                <c:pt idx="11991">
                  <c:v>4.41162E-8</c:v>
                </c:pt>
                <c:pt idx="11992">
                  <c:v>4.4122499999999997E-8</c:v>
                </c:pt>
                <c:pt idx="11993">
                  <c:v>4.4128700000000001E-8</c:v>
                </c:pt>
                <c:pt idx="11994">
                  <c:v>4.4134999999999998E-8</c:v>
                </c:pt>
                <c:pt idx="11995">
                  <c:v>4.4141200000000002E-8</c:v>
                </c:pt>
                <c:pt idx="11996">
                  <c:v>4.4147499999999999E-8</c:v>
                </c:pt>
                <c:pt idx="11997">
                  <c:v>4.4153700000000003E-8</c:v>
                </c:pt>
                <c:pt idx="11998">
                  <c:v>4.416E-8</c:v>
                </c:pt>
                <c:pt idx="11999">
                  <c:v>4.4166199999999997E-8</c:v>
                </c:pt>
                <c:pt idx="12000">
                  <c:v>4.4172500000000001E-8</c:v>
                </c:pt>
                <c:pt idx="12001">
                  <c:v>4.4178699999999998E-8</c:v>
                </c:pt>
                <c:pt idx="12002">
                  <c:v>4.4185000000000002E-8</c:v>
                </c:pt>
                <c:pt idx="12003">
                  <c:v>4.4191199999999999E-8</c:v>
                </c:pt>
                <c:pt idx="12004">
                  <c:v>4.4197500000000003E-8</c:v>
                </c:pt>
                <c:pt idx="12005">
                  <c:v>4.42037E-8</c:v>
                </c:pt>
                <c:pt idx="12006">
                  <c:v>4.4209999999999997E-8</c:v>
                </c:pt>
                <c:pt idx="12007">
                  <c:v>4.4216200000000001E-8</c:v>
                </c:pt>
                <c:pt idx="12008">
                  <c:v>4.4222499999999998E-8</c:v>
                </c:pt>
                <c:pt idx="12009">
                  <c:v>4.4228700000000002E-8</c:v>
                </c:pt>
                <c:pt idx="12010">
                  <c:v>4.4234999999999999E-8</c:v>
                </c:pt>
                <c:pt idx="12011">
                  <c:v>4.4241200000000003E-8</c:v>
                </c:pt>
                <c:pt idx="12012">
                  <c:v>4.42475E-8</c:v>
                </c:pt>
                <c:pt idx="12013">
                  <c:v>4.4253699999999997E-8</c:v>
                </c:pt>
                <c:pt idx="12014">
                  <c:v>4.4260000000000001E-8</c:v>
                </c:pt>
                <c:pt idx="12015">
                  <c:v>4.4266199999999998E-8</c:v>
                </c:pt>
                <c:pt idx="12016">
                  <c:v>4.4272500000000002E-8</c:v>
                </c:pt>
                <c:pt idx="12017">
                  <c:v>4.4278699999999999E-8</c:v>
                </c:pt>
                <c:pt idx="12018">
                  <c:v>4.4285000000000002E-8</c:v>
                </c:pt>
                <c:pt idx="12019">
                  <c:v>4.42912E-8</c:v>
                </c:pt>
                <c:pt idx="12020">
                  <c:v>4.4297499999999997E-8</c:v>
                </c:pt>
                <c:pt idx="12021">
                  <c:v>4.4303700000000001E-8</c:v>
                </c:pt>
                <c:pt idx="12022">
                  <c:v>4.4309999999999998E-8</c:v>
                </c:pt>
                <c:pt idx="12023">
                  <c:v>4.4316200000000002E-8</c:v>
                </c:pt>
                <c:pt idx="12024">
                  <c:v>4.4322499999999999E-8</c:v>
                </c:pt>
                <c:pt idx="12025">
                  <c:v>4.4328700000000003E-8</c:v>
                </c:pt>
                <c:pt idx="12026">
                  <c:v>4.4335E-8</c:v>
                </c:pt>
                <c:pt idx="12027">
                  <c:v>4.4341199999999997E-8</c:v>
                </c:pt>
                <c:pt idx="12028">
                  <c:v>4.4347500000000001E-8</c:v>
                </c:pt>
                <c:pt idx="12029">
                  <c:v>4.4353699999999998E-8</c:v>
                </c:pt>
                <c:pt idx="12030">
                  <c:v>4.4360000000000001E-8</c:v>
                </c:pt>
                <c:pt idx="12031">
                  <c:v>4.4366199999999999E-8</c:v>
                </c:pt>
                <c:pt idx="12032">
                  <c:v>4.4372500000000002E-8</c:v>
                </c:pt>
                <c:pt idx="12033">
                  <c:v>4.43787E-8</c:v>
                </c:pt>
                <c:pt idx="12034">
                  <c:v>4.4384999999999997E-8</c:v>
                </c:pt>
                <c:pt idx="12035">
                  <c:v>4.4391200000000001E-8</c:v>
                </c:pt>
                <c:pt idx="12036">
                  <c:v>4.4397499999999998E-8</c:v>
                </c:pt>
                <c:pt idx="12037">
                  <c:v>4.4403700000000002E-8</c:v>
                </c:pt>
                <c:pt idx="12038">
                  <c:v>4.4409999999999999E-8</c:v>
                </c:pt>
                <c:pt idx="12039">
                  <c:v>4.4416200000000003E-8</c:v>
                </c:pt>
                <c:pt idx="12040">
                  <c:v>4.44225E-8</c:v>
                </c:pt>
                <c:pt idx="12041">
                  <c:v>4.4428699999999997E-8</c:v>
                </c:pt>
                <c:pt idx="12042">
                  <c:v>4.4435000000000001E-8</c:v>
                </c:pt>
                <c:pt idx="12043">
                  <c:v>4.4441199999999998E-8</c:v>
                </c:pt>
                <c:pt idx="12044">
                  <c:v>4.4447500000000001E-8</c:v>
                </c:pt>
                <c:pt idx="12045">
                  <c:v>4.4453699999999999E-8</c:v>
                </c:pt>
                <c:pt idx="12046">
                  <c:v>4.4460000000000002E-8</c:v>
                </c:pt>
                <c:pt idx="12047">
                  <c:v>4.44662E-8</c:v>
                </c:pt>
                <c:pt idx="12048">
                  <c:v>4.4472499999999997E-8</c:v>
                </c:pt>
                <c:pt idx="12049">
                  <c:v>4.4478700000000001E-8</c:v>
                </c:pt>
                <c:pt idx="12050">
                  <c:v>4.4484999999999998E-8</c:v>
                </c:pt>
                <c:pt idx="12051">
                  <c:v>4.4491200000000002E-8</c:v>
                </c:pt>
                <c:pt idx="12052">
                  <c:v>4.4497499999999999E-8</c:v>
                </c:pt>
                <c:pt idx="12053">
                  <c:v>4.4503700000000003E-8</c:v>
                </c:pt>
                <c:pt idx="12054">
                  <c:v>4.451E-8</c:v>
                </c:pt>
                <c:pt idx="12055">
                  <c:v>4.4516199999999997E-8</c:v>
                </c:pt>
                <c:pt idx="12056">
                  <c:v>4.45225E-8</c:v>
                </c:pt>
                <c:pt idx="12057">
                  <c:v>4.4528699999999998E-8</c:v>
                </c:pt>
                <c:pt idx="12058">
                  <c:v>4.4535000000000001E-8</c:v>
                </c:pt>
                <c:pt idx="12059">
                  <c:v>4.4541199999999999E-8</c:v>
                </c:pt>
                <c:pt idx="12060">
                  <c:v>4.4547500000000002E-8</c:v>
                </c:pt>
                <c:pt idx="12061">
                  <c:v>4.45537E-8</c:v>
                </c:pt>
                <c:pt idx="12062">
                  <c:v>4.4560000000000003E-8</c:v>
                </c:pt>
                <c:pt idx="12063">
                  <c:v>4.4566200000000001E-8</c:v>
                </c:pt>
                <c:pt idx="12064">
                  <c:v>4.4572499999999998E-8</c:v>
                </c:pt>
                <c:pt idx="12065">
                  <c:v>4.4578700000000002E-8</c:v>
                </c:pt>
                <c:pt idx="12066">
                  <c:v>4.4584999999999999E-8</c:v>
                </c:pt>
                <c:pt idx="12067">
                  <c:v>4.4591200000000003E-8</c:v>
                </c:pt>
                <c:pt idx="12068">
                  <c:v>4.4597499999999999E-8</c:v>
                </c:pt>
                <c:pt idx="12069">
                  <c:v>4.4603699999999997E-8</c:v>
                </c:pt>
                <c:pt idx="12070">
                  <c:v>4.461E-8</c:v>
                </c:pt>
                <c:pt idx="12071">
                  <c:v>4.4616199999999998E-8</c:v>
                </c:pt>
                <c:pt idx="12072">
                  <c:v>4.4622500000000001E-8</c:v>
                </c:pt>
                <c:pt idx="12073">
                  <c:v>4.4628699999999999E-8</c:v>
                </c:pt>
                <c:pt idx="12074">
                  <c:v>4.4635000000000002E-8</c:v>
                </c:pt>
                <c:pt idx="12075">
                  <c:v>4.46412E-8</c:v>
                </c:pt>
                <c:pt idx="12076">
                  <c:v>4.4647500000000003E-8</c:v>
                </c:pt>
                <c:pt idx="12077">
                  <c:v>4.4653700000000001E-8</c:v>
                </c:pt>
                <c:pt idx="12078">
                  <c:v>4.4659999999999998E-8</c:v>
                </c:pt>
                <c:pt idx="12079">
                  <c:v>4.4666200000000002E-8</c:v>
                </c:pt>
                <c:pt idx="12080">
                  <c:v>4.4672499999999999E-8</c:v>
                </c:pt>
                <c:pt idx="12081">
                  <c:v>4.4678700000000003E-8</c:v>
                </c:pt>
                <c:pt idx="12082">
                  <c:v>4.4684999999999999E-8</c:v>
                </c:pt>
                <c:pt idx="12083">
                  <c:v>4.4691199999999997E-8</c:v>
                </c:pt>
                <c:pt idx="12084">
                  <c:v>4.46975E-8</c:v>
                </c:pt>
                <c:pt idx="12085">
                  <c:v>4.4703699999999998E-8</c:v>
                </c:pt>
                <c:pt idx="12086">
                  <c:v>4.4710000000000001E-8</c:v>
                </c:pt>
                <c:pt idx="12087">
                  <c:v>4.4716199999999999E-8</c:v>
                </c:pt>
                <c:pt idx="12088">
                  <c:v>4.4722500000000002E-8</c:v>
                </c:pt>
                <c:pt idx="12089">
                  <c:v>4.47287E-8</c:v>
                </c:pt>
                <c:pt idx="12090">
                  <c:v>4.4735000000000003E-8</c:v>
                </c:pt>
                <c:pt idx="12091">
                  <c:v>4.4741200000000001E-8</c:v>
                </c:pt>
                <c:pt idx="12092">
                  <c:v>4.4747499999999998E-8</c:v>
                </c:pt>
                <c:pt idx="12093">
                  <c:v>4.4753700000000002E-8</c:v>
                </c:pt>
                <c:pt idx="12094">
                  <c:v>4.4759999999999998E-8</c:v>
                </c:pt>
                <c:pt idx="12095">
                  <c:v>4.4766200000000003E-8</c:v>
                </c:pt>
                <c:pt idx="12096">
                  <c:v>4.4772499999999999E-8</c:v>
                </c:pt>
                <c:pt idx="12097">
                  <c:v>4.4778699999999997E-8</c:v>
                </c:pt>
                <c:pt idx="12098">
                  <c:v>4.4785E-8</c:v>
                </c:pt>
                <c:pt idx="12099">
                  <c:v>4.4791199999999998E-8</c:v>
                </c:pt>
                <c:pt idx="12100">
                  <c:v>4.4797500000000001E-8</c:v>
                </c:pt>
                <c:pt idx="12101">
                  <c:v>4.4803699999999999E-8</c:v>
                </c:pt>
                <c:pt idx="12102">
                  <c:v>4.4810000000000002E-8</c:v>
                </c:pt>
                <c:pt idx="12103">
                  <c:v>4.48162E-8</c:v>
                </c:pt>
                <c:pt idx="12104">
                  <c:v>4.4822500000000003E-8</c:v>
                </c:pt>
                <c:pt idx="12105">
                  <c:v>4.4828700000000001E-8</c:v>
                </c:pt>
                <c:pt idx="12106">
                  <c:v>4.4834999999999997E-8</c:v>
                </c:pt>
                <c:pt idx="12107">
                  <c:v>4.4841200000000002E-8</c:v>
                </c:pt>
                <c:pt idx="12108">
                  <c:v>4.4847499999999998E-8</c:v>
                </c:pt>
                <c:pt idx="12109">
                  <c:v>4.4853700000000003E-8</c:v>
                </c:pt>
                <c:pt idx="12110">
                  <c:v>4.4859999999999999E-8</c:v>
                </c:pt>
                <c:pt idx="12111">
                  <c:v>4.4866199999999997E-8</c:v>
                </c:pt>
                <c:pt idx="12112">
                  <c:v>4.48725E-8</c:v>
                </c:pt>
                <c:pt idx="12113">
                  <c:v>4.4878699999999998E-8</c:v>
                </c:pt>
                <c:pt idx="12114">
                  <c:v>4.4885000000000001E-8</c:v>
                </c:pt>
                <c:pt idx="12115">
                  <c:v>4.4891199999999999E-8</c:v>
                </c:pt>
                <c:pt idx="12116">
                  <c:v>4.4897500000000002E-8</c:v>
                </c:pt>
                <c:pt idx="12117">
                  <c:v>4.49037E-8</c:v>
                </c:pt>
                <c:pt idx="12118">
                  <c:v>4.4910000000000003E-8</c:v>
                </c:pt>
                <c:pt idx="12119">
                  <c:v>4.4916200000000001E-8</c:v>
                </c:pt>
                <c:pt idx="12120">
                  <c:v>4.4922499999999997E-8</c:v>
                </c:pt>
                <c:pt idx="12121">
                  <c:v>4.4928700000000002E-8</c:v>
                </c:pt>
                <c:pt idx="12122">
                  <c:v>4.4934999999999998E-8</c:v>
                </c:pt>
                <c:pt idx="12123">
                  <c:v>4.4941200000000003E-8</c:v>
                </c:pt>
                <c:pt idx="12124">
                  <c:v>4.4947499999999999E-8</c:v>
                </c:pt>
                <c:pt idx="12125">
                  <c:v>4.4953699999999997E-8</c:v>
                </c:pt>
                <c:pt idx="12126">
                  <c:v>4.496E-8</c:v>
                </c:pt>
                <c:pt idx="12127">
                  <c:v>4.4966199999999998E-8</c:v>
                </c:pt>
                <c:pt idx="12128">
                  <c:v>4.4972500000000001E-8</c:v>
                </c:pt>
                <c:pt idx="12129">
                  <c:v>4.4978699999999999E-8</c:v>
                </c:pt>
                <c:pt idx="12130">
                  <c:v>4.4985000000000002E-8</c:v>
                </c:pt>
                <c:pt idx="12131">
                  <c:v>4.49912E-8</c:v>
                </c:pt>
                <c:pt idx="12132">
                  <c:v>4.4997500000000003E-8</c:v>
                </c:pt>
                <c:pt idx="12133">
                  <c:v>4.5003700000000001E-8</c:v>
                </c:pt>
                <c:pt idx="12134">
                  <c:v>4.5009999999999997E-8</c:v>
                </c:pt>
                <c:pt idx="12135">
                  <c:v>4.5016200000000002E-8</c:v>
                </c:pt>
                <c:pt idx="12136">
                  <c:v>4.5022499999999998E-8</c:v>
                </c:pt>
                <c:pt idx="12137">
                  <c:v>4.5028700000000003E-8</c:v>
                </c:pt>
                <c:pt idx="12138">
                  <c:v>4.5034999999999999E-8</c:v>
                </c:pt>
                <c:pt idx="12139">
                  <c:v>4.5041199999999997E-8</c:v>
                </c:pt>
                <c:pt idx="12140">
                  <c:v>4.50475E-8</c:v>
                </c:pt>
                <c:pt idx="12141">
                  <c:v>4.5053699999999998E-8</c:v>
                </c:pt>
                <c:pt idx="12142">
                  <c:v>4.5060000000000001E-8</c:v>
                </c:pt>
                <c:pt idx="12143">
                  <c:v>4.5066199999999999E-8</c:v>
                </c:pt>
                <c:pt idx="12144">
                  <c:v>4.5072500000000002E-8</c:v>
                </c:pt>
                <c:pt idx="12145">
                  <c:v>4.50787E-8</c:v>
                </c:pt>
                <c:pt idx="12146">
                  <c:v>4.5085000000000003E-8</c:v>
                </c:pt>
                <c:pt idx="12147">
                  <c:v>4.5091200000000001E-8</c:v>
                </c:pt>
                <c:pt idx="12148">
                  <c:v>4.5097499999999997E-8</c:v>
                </c:pt>
                <c:pt idx="12149">
                  <c:v>4.5103700000000002E-8</c:v>
                </c:pt>
                <c:pt idx="12150">
                  <c:v>4.5109999999999998E-8</c:v>
                </c:pt>
                <c:pt idx="12151">
                  <c:v>4.5116200000000003E-8</c:v>
                </c:pt>
                <c:pt idx="12152">
                  <c:v>4.5122499999999999E-8</c:v>
                </c:pt>
                <c:pt idx="12153">
                  <c:v>4.5128699999999997E-8</c:v>
                </c:pt>
                <c:pt idx="12154">
                  <c:v>4.5135E-8</c:v>
                </c:pt>
                <c:pt idx="12155">
                  <c:v>4.5141199999999998E-8</c:v>
                </c:pt>
                <c:pt idx="12156">
                  <c:v>4.5147500000000001E-8</c:v>
                </c:pt>
                <c:pt idx="12157">
                  <c:v>4.5153699999999999E-8</c:v>
                </c:pt>
                <c:pt idx="12158">
                  <c:v>4.5160000000000002E-8</c:v>
                </c:pt>
                <c:pt idx="12159">
                  <c:v>4.51662E-8</c:v>
                </c:pt>
                <c:pt idx="12160">
                  <c:v>4.5172500000000003E-8</c:v>
                </c:pt>
                <c:pt idx="12161">
                  <c:v>4.5178700000000001E-8</c:v>
                </c:pt>
                <c:pt idx="12162">
                  <c:v>4.5184999999999997E-8</c:v>
                </c:pt>
                <c:pt idx="12163">
                  <c:v>4.5191200000000002E-8</c:v>
                </c:pt>
                <c:pt idx="12164">
                  <c:v>4.5197499999999998E-8</c:v>
                </c:pt>
                <c:pt idx="12165">
                  <c:v>4.5203700000000003E-8</c:v>
                </c:pt>
                <c:pt idx="12166">
                  <c:v>4.5209999999999999E-8</c:v>
                </c:pt>
                <c:pt idx="12167">
                  <c:v>4.5216199999999997E-8</c:v>
                </c:pt>
                <c:pt idx="12168">
                  <c:v>4.52225E-8</c:v>
                </c:pt>
                <c:pt idx="12169">
                  <c:v>4.5228699999999998E-8</c:v>
                </c:pt>
                <c:pt idx="12170">
                  <c:v>4.5235000000000001E-8</c:v>
                </c:pt>
                <c:pt idx="12171">
                  <c:v>4.5241199999999999E-8</c:v>
                </c:pt>
                <c:pt idx="12172">
                  <c:v>4.5247500000000002E-8</c:v>
                </c:pt>
                <c:pt idx="12173">
                  <c:v>4.52537E-8</c:v>
                </c:pt>
                <c:pt idx="12174">
                  <c:v>4.5260000000000003E-8</c:v>
                </c:pt>
                <c:pt idx="12175">
                  <c:v>4.5266200000000001E-8</c:v>
                </c:pt>
                <c:pt idx="12176">
                  <c:v>4.5272499999999997E-8</c:v>
                </c:pt>
                <c:pt idx="12177">
                  <c:v>4.5278700000000002E-8</c:v>
                </c:pt>
                <c:pt idx="12178">
                  <c:v>4.5284999999999998E-8</c:v>
                </c:pt>
                <c:pt idx="12179">
                  <c:v>4.5291200000000003E-8</c:v>
                </c:pt>
                <c:pt idx="12180">
                  <c:v>4.5297499999999999E-8</c:v>
                </c:pt>
                <c:pt idx="12181">
                  <c:v>4.5303699999999997E-8</c:v>
                </c:pt>
                <c:pt idx="12182">
                  <c:v>4.531E-8</c:v>
                </c:pt>
                <c:pt idx="12183">
                  <c:v>4.5316199999999998E-8</c:v>
                </c:pt>
                <c:pt idx="12184">
                  <c:v>4.5322500000000001E-8</c:v>
                </c:pt>
                <c:pt idx="12185">
                  <c:v>4.5328699999999999E-8</c:v>
                </c:pt>
                <c:pt idx="12186">
                  <c:v>4.5335000000000002E-8</c:v>
                </c:pt>
                <c:pt idx="12187">
                  <c:v>4.53412E-8</c:v>
                </c:pt>
                <c:pt idx="12188">
                  <c:v>4.5347500000000003E-8</c:v>
                </c:pt>
                <c:pt idx="12189">
                  <c:v>4.5353700000000001E-8</c:v>
                </c:pt>
                <c:pt idx="12190">
                  <c:v>4.5359999999999997E-8</c:v>
                </c:pt>
                <c:pt idx="12191">
                  <c:v>4.5366200000000002E-8</c:v>
                </c:pt>
                <c:pt idx="12192">
                  <c:v>4.5372499999999998E-8</c:v>
                </c:pt>
                <c:pt idx="12193">
                  <c:v>4.5378700000000003E-8</c:v>
                </c:pt>
                <c:pt idx="12194">
                  <c:v>4.5384999999999999E-8</c:v>
                </c:pt>
                <c:pt idx="12195">
                  <c:v>4.5391199999999997E-8</c:v>
                </c:pt>
                <c:pt idx="12196">
                  <c:v>4.53975E-8</c:v>
                </c:pt>
                <c:pt idx="12197">
                  <c:v>4.5403699999999998E-8</c:v>
                </c:pt>
                <c:pt idx="12198">
                  <c:v>4.5410000000000001E-8</c:v>
                </c:pt>
                <c:pt idx="12199">
                  <c:v>4.5416199999999999E-8</c:v>
                </c:pt>
                <c:pt idx="12200">
                  <c:v>4.5422500000000002E-8</c:v>
                </c:pt>
                <c:pt idx="12201">
                  <c:v>4.54287E-8</c:v>
                </c:pt>
                <c:pt idx="12202">
                  <c:v>4.5435000000000003E-8</c:v>
                </c:pt>
                <c:pt idx="12203">
                  <c:v>4.5441200000000001E-8</c:v>
                </c:pt>
                <c:pt idx="12204">
                  <c:v>4.5447499999999997E-8</c:v>
                </c:pt>
                <c:pt idx="12205">
                  <c:v>4.5453700000000002E-8</c:v>
                </c:pt>
                <c:pt idx="12206">
                  <c:v>4.5459999999999998E-8</c:v>
                </c:pt>
                <c:pt idx="12207">
                  <c:v>4.5466200000000002E-8</c:v>
                </c:pt>
                <c:pt idx="12208">
                  <c:v>4.5472499999999999E-8</c:v>
                </c:pt>
                <c:pt idx="12209">
                  <c:v>4.5478699999999997E-8</c:v>
                </c:pt>
                <c:pt idx="12210">
                  <c:v>4.5485E-8</c:v>
                </c:pt>
                <c:pt idx="12211">
                  <c:v>4.5491199999999998E-8</c:v>
                </c:pt>
                <c:pt idx="12212">
                  <c:v>4.5497500000000001E-8</c:v>
                </c:pt>
                <c:pt idx="12213">
                  <c:v>4.5503699999999999E-8</c:v>
                </c:pt>
                <c:pt idx="12214">
                  <c:v>4.5510000000000002E-8</c:v>
                </c:pt>
                <c:pt idx="12215">
                  <c:v>4.55162E-8</c:v>
                </c:pt>
                <c:pt idx="12216">
                  <c:v>4.5522500000000003E-8</c:v>
                </c:pt>
                <c:pt idx="12217">
                  <c:v>4.5528700000000001E-8</c:v>
                </c:pt>
                <c:pt idx="12218">
                  <c:v>4.5534999999999997E-8</c:v>
                </c:pt>
                <c:pt idx="12219">
                  <c:v>4.5541200000000002E-8</c:v>
                </c:pt>
                <c:pt idx="12220">
                  <c:v>4.5547499999999998E-8</c:v>
                </c:pt>
                <c:pt idx="12221">
                  <c:v>4.5553700000000002E-8</c:v>
                </c:pt>
                <c:pt idx="12222">
                  <c:v>4.5559999999999999E-8</c:v>
                </c:pt>
                <c:pt idx="12223">
                  <c:v>4.5566199999999997E-8</c:v>
                </c:pt>
                <c:pt idx="12224">
                  <c:v>4.55725E-8</c:v>
                </c:pt>
                <c:pt idx="12225">
                  <c:v>4.5578699999999998E-8</c:v>
                </c:pt>
                <c:pt idx="12226">
                  <c:v>4.5585000000000001E-8</c:v>
                </c:pt>
                <c:pt idx="12227">
                  <c:v>4.5591199999999999E-8</c:v>
                </c:pt>
                <c:pt idx="12228">
                  <c:v>4.5597500000000002E-8</c:v>
                </c:pt>
                <c:pt idx="12229">
                  <c:v>4.56037E-8</c:v>
                </c:pt>
                <c:pt idx="12230">
                  <c:v>4.5610000000000003E-8</c:v>
                </c:pt>
                <c:pt idx="12231">
                  <c:v>4.5616200000000001E-8</c:v>
                </c:pt>
                <c:pt idx="12232">
                  <c:v>4.5622499999999997E-8</c:v>
                </c:pt>
                <c:pt idx="12233">
                  <c:v>4.5628700000000001E-8</c:v>
                </c:pt>
                <c:pt idx="12234">
                  <c:v>4.5634999999999998E-8</c:v>
                </c:pt>
                <c:pt idx="12235">
                  <c:v>4.5641200000000002E-8</c:v>
                </c:pt>
                <c:pt idx="12236">
                  <c:v>4.5647499999999999E-8</c:v>
                </c:pt>
                <c:pt idx="12237">
                  <c:v>4.5653699999999997E-8</c:v>
                </c:pt>
                <c:pt idx="12238">
                  <c:v>4.566E-8</c:v>
                </c:pt>
                <c:pt idx="12239">
                  <c:v>4.5666199999999998E-8</c:v>
                </c:pt>
                <c:pt idx="12240">
                  <c:v>4.5672500000000001E-8</c:v>
                </c:pt>
                <c:pt idx="12241">
                  <c:v>4.5678699999999999E-8</c:v>
                </c:pt>
                <c:pt idx="12242">
                  <c:v>4.5685000000000002E-8</c:v>
                </c:pt>
                <c:pt idx="12243">
                  <c:v>4.56912E-8</c:v>
                </c:pt>
                <c:pt idx="12244">
                  <c:v>4.5697500000000003E-8</c:v>
                </c:pt>
                <c:pt idx="12245">
                  <c:v>4.57037E-8</c:v>
                </c:pt>
                <c:pt idx="12246">
                  <c:v>4.5709999999999997E-8</c:v>
                </c:pt>
                <c:pt idx="12247">
                  <c:v>4.5716200000000001E-8</c:v>
                </c:pt>
                <c:pt idx="12248">
                  <c:v>4.5722499999999998E-8</c:v>
                </c:pt>
                <c:pt idx="12249">
                  <c:v>4.5728700000000002E-8</c:v>
                </c:pt>
                <c:pt idx="12250">
                  <c:v>4.5734999999999999E-8</c:v>
                </c:pt>
                <c:pt idx="12251">
                  <c:v>4.5741200000000003E-8</c:v>
                </c:pt>
                <c:pt idx="12252">
                  <c:v>4.57475E-8</c:v>
                </c:pt>
                <c:pt idx="12253">
                  <c:v>4.5753699999999998E-8</c:v>
                </c:pt>
                <c:pt idx="12254">
                  <c:v>4.5760000000000001E-8</c:v>
                </c:pt>
                <c:pt idx="12255">
                  <c:v>4.5766199999999999E-8</c:v>
                </c:pt>
                <c:pt idx="12256">
                  <c:v>4.5772500000000002E-8</c:v>
                </c:pt>
                <c:pt idx="12257">
                  <c:v>4.57787E-8</c:v>
                </c:pt>
                <c:pt idx="12258">
                  <c:v>4.5785000000000003E-8</c:v>
                </c:pt>
                <c:pt idx="12259">
                  <c:v>4.57912E-8</c:v>
                </c:pt>
                <c:pt idx="12260">
                  <c:v>4.5797499999999997E-8</c:v>
                </c:pt>
                <c:pt idx="12261">
                  <c:v>4.5803700000000001E-8</c:v>
                </c:pt>
                <c:pt idx="12262">
                  <c:v>4.5809999999999998E-8</c:v>
                </c:pt>
                <c:pt idx="12263">
                  <c:v>4.5816200000000002E-8</c:v>
                </c:pt>
                <c:pt idx="12264">
                  <c:v>4.5822499999999999E-8</c:v>
                </c:pt>
                <c:pt idx="12265">
                  <c:v>4.5828700000000003E-8</c:v>
                </c:pt>
                <c:pt idx="12266">
                  <c:v>4.5835E-8</c:v>
                </c:pt>
                <c:pt idx="12267">
                  <c:v>4.5841199999999998E-8</c:v>
                </c:pt>
                <c:pt idx="12268">
                  <c:v>4.5847500000000001E-8</c:v>
                </c:pt>
                <c:pt idx="12269">
                  <c:v>4.5853699999999999E-8</c:v>
                </c:pt>
                <c:pt idx="12270">
                  <c:v>4.5860000000000002E-8</c:v>
                </c:pt>
                <c:pt idx="12271">
                  <c:v>4.5866199999999999E-8</c:v>
                </c:pt>
                <c:pt idx="12272">
                  <c:v>4.5872500000000003E-8</c:v>
                </c:pt>
                <c:pt idx="12273">
                  <c:v>4.58787E-8</c:v>
                </c:pt>
                <c:pt idx="12274">
                  <c:v>4.5884999999999997E-8</c:v>
                </c:pt>
                <c:pt idx="12275">
                  <c:v>4.5891200000000001E-8</c:v>
                </c:pt>
                <c:pt idx="12276">
                  <c:v>4.5897499999999998E-8</c:v>
                </c:pt>
                <c:pt idx="12277">
                  <c:v>4.5903700000000002E-8</c:v>
                </c:pt>
                <c:pt idx="12278">
                  <c:v>4.5909999999999999E-8</c:v>
                </c:pt>
                <c:pt idx="12279">
                  <c:v>4.5916200000000003E-8</c:v>
                </c:pt>
                <c:pt idx="12280">
                  <c:v>4.59225E-8</c:v>
                </c:pt>
                <c:pt idx="12281">
                  <c:v>4.5928699999999998E-8</c:v>
                </c:pt>
                <c:pt idx="12282">
                  <c:v>4.5935000000000001E-8</c:v>
                </c:pt>
                <c:pt idx="12283">
                  <c:v>4.5941199999999998E-8</c:v>
                </c:pt>
                <c:pt idx="12284">
                  <c:v>4.5947500000000002E-8</c:v>
                </c:pt>
                <c:pt idx="12285">
                  <c:v>4.5953699999999999E-8</c:v>
                </c:pt>
                <c:pt idx="12286">
                  <c:v>4.5960000000000003E-8</c:v>
                </c:pt>
                <c:pt idx="12287">
                  <c:v>4.59662E-8</c:v>
                </c:pt>
                <c:pt idx="12288">
                  <c:v>4.5972499999999997E-8</c:v>
                </c:pt>
                <c:pt idx="12289">
                  <c:v>4.5978700000000001E-8</c:v>
                </c:pt>
                <c:pt idx="12290">
                  <c:v>4.5984999999999998E-8</c:v>
                </c:pt>
                <c:pt idx="12291">
                  <c:v>4.5991200000000002E-8</c:v>
                </c:pt>
                <c:pt idx="12292">
                  <c:v>4.5997499999999999E-8</c:v>
                </c:pt>
                <c:pt idx="12293">
                  <c:v>4.6003700000000003E-8</c:v>
                </c:pt>
                <c:pt idx="12294">
                  <c:v>4.601E-8</c:v>
                </c:pt>
                <c:pt idx="12295">
                  <c:v>4.6016199999999997E-8</c:v>
                </c:pt>
                <c:pt idx="12296">
                  <c:v>4.6022500000000001E-8</c:v>
                </c:pt>
                <c:pt idx="12297">
                  <c:v>4.6028699999999998E-8</c:v>
                </c:pt>
                <c:pt idx="12298">
                  <c:v>4.6035000000000002E-8</c:v>
                </c:pt>
                <c:pt idx="12299">
                  <c:v>4.6041199999999999E-8</c:v>
                </c:pt>
                <c:pt idx="12300">
                  <c:v>4.6047500000000003E-8</c:v>
                </c:pt>
                <c:pt idx="12301">
                  <c:v>4.60537E-8</c:v>
                </c:pt>
                <c:pt idx="12302">
                  <c:v>4.6059999999999997E-8</c:v>
                </c:pt>
                <c:pt idx="12303">
                  <c:v>4.6066200000000001E-8</c:v>
                </c:pt>
                <c:pt idx="12304">
                  <c:v>4.6072499999999998E-8</c:v>
                </c:pt>
                <c:pt idx="12305">
                  <c:v>4.6078700000000002E-8</c:v>
                </c:pt>
                <c:pt idx="12306">
                  <c:v>4.6084999999999999E-8</c:v>
                </c:pt>
                <c:pt idx="12307">
                  <c:v>4.6091200000000003E-8</c:v>
                </c:pt>
                <c:pt idx="12308">
                  <c:v>4.60975E-8</c:v>
                </c:pt>
                <c:pt idx="12309">
                  <c:v>4.6103699999999997E-8</c:v>
                </c:pt>
                <c:pt idx="12310">
                  <c:v>4.6110000000000001E-8</c:v>
                </c:pt>
                <c:pt idx="12311">
                  <c:v>4.6116199999999998E-8</c:v>
                </c:pt>
                <c:pt idx="12312">
                  <c:v>4.6122500000000002E-8</c:v>
                </c:pt>
                <c:pt idx="12313">
                  <c:v>4.6128699999999999E-8</c:v>
                </c:pt>
                <c:pt idx="12314">
                  <c:v>4.6135000000000003E-8</c:v>
                </c:pt>
                <c:pt idx="12315">
                  <c:v>4.61412E-8</c:v>
                </c:pt>
                <c:pt idx="12316">
                  <c:v>4.6147499999999997E-8</c:v>
                </c:pt>
                <c:pt idx="12317">
                  <c:v>4.6153700000000001E-8</c:v>
                </c:pt>
                <c:pt idx="12318">
                  <c:v>4.6159999999999998E-8</c:v>
                </c:pt>
                <c:pt idx="12319">
                  <c:v>4.6166200000000002E-8</c:v>
                </c:pt>
                <c:pt idx="12320">
                  <c:v>4.6172499999999999E-8</c:v>
                </c:pt>
                <c:pt idx="12321">
                  <c:v>4.6178700000000003E-8</c:v>
                </c:pt>
                <c:pt idx="12322">
                  <c:v>4.6185E-8</c:v>
                </c:pt>
                <c:pt idx="12323">
                  <c:v>4.6191199999999997E-8</c:v>
                </c:pt>
                <c:pt idx="12324">
                  <c:v>4.6197500000000001E-8</c:v>
                </c:pt>
                <c:pt idx="12325">
                  <c:v>4.6203699999999998E-8</c:v>
                </c:pt>
                <c:pt idx="12326">
                  <c:v>4.6210000000000002E-8</c:v>
                </c:pt>
                <c:pt idx="12327">
                  <c:v>4.6216199999999999E-8</c:v>
                </c:pt>
                <c:pt idx="12328">
                  <c:v>4.6222500000000002E-8</c:v>
                </c:pt>
                <c:pt idx="12329">
                  <c:v>4.62287E-8</c:v>
                </c:pt>
                <c:pt idx="12330">
                  <c:v>4.6234999999999997E-8</c:v>
                </c:pt>
                <c:pt idx="12331">
                  <c:v>4.6241200000000001E-8</c:v>
                </c:pt>
                <c:pt idx="12332">
                  <c:v>4.6247499999999998E-8</c:v>
                </c:pt>
                <c:pt idx="12333">
                  <c:v>4.6253700000000002E-8</c:v>
                </c:pt>
                <c:pt idx="12334">
                  <c:v>4.6259999999999999E-8</c:v>
                </c:pt>
                <c:pt idx="12335">
                  <c:v>4.6266200000000003E-8</c:v>
                </c:pt>
                <c:pt idx="12336">
                  <c:v>4.62725E-8</c:v>
                </c:pt>
                <c:pt idx="12337">
                  <c:v>4.6278699999999997E-8</c:v>
                </c:pt>
                <c:pt idx="12338">
                  <c:v>4.6285000000000001E-8</c:v>
                </c:pt>
                <c:pt idx="12339">
                  <c:v>4.6291199999999998E-8</c:v>
                </c:pt>
                <c:pt idx="12340">
                  <c:v>4.6297500000000001E-8</c:v>
                </c:pt>
                <c:pt idx="12341">
                  <c:v>4.6303699999999999E-8</c:v>
                </c:pt>
                <c:pt idx="12342">
                  <c:v>4.6310000000000002E-8</c:v>
                </c:pt>
                <c:pt idx="12343">
                  <c:v>4.63162E-8</c:v>
                </c:pt>
                <c:pt idx="12344">
                  <c:v>4.6322499999999997E-8</c:v>
                </c:pt>
                <c:pt idx="12345">
                  <c:v>4.6328700000000001E-8</c:v>
                </c:pt>
                <c:pt idx="12346">
                  <c:v>4.6334999999999998E-8</c:v>
                </c:pt>
                <c:pt idx="12347">
                  <c:v>4.6341200000000002E-8</c:v>
                </c:pt>
                <c:pt idx="12348">
                  <c:v>4.6347499999999999E-8</c:v>
                </c:pt>
                <c:pt idx="12349">
                  <c:v>4.6353700000000003E-8</c:v>
                </c:pt>
                <c:pt idx="12350">
                  <c:v>4.636E-8</c:v>
                </c:pt>
                <c:pt idx="12351">
                  <c:v>4.6366199999999997E-8</c:v>
                </c:pt>
                <c:pt idx="12352">
                  <c:v>4.63725E-8</c:v>
                </c:pt>
                <c:pt idx="12353">
                  <c:v>4.6378699999999998E-8</c:v>
                </c:pt>
                <c:pt idx="12354">
                  <c:v>4.6385000000000001E-8</c:v>
                </c:pt>
                <c:pt idx="12355">
                  <c:v>4.6391199999999999E-8</c:v>
                </c:pt>
                <c:pt idx="12356">
                  <c:v>4.6397500000000002E-8</c:v>
                </c:pt>
                <c:pt idx="12357">
                  <c:v>4.64037E-8</c:v>
                </c:pt>
                <c:pt idx="12358">
                  <c:v>4.6409999999999997E-8</c:v>
                </c:pt>
                <c:pt idx="12359">
                  <c:v>4.6416200000000001E-8</c:v>
                </c:pt>
                <c:pt idx="12360">
                  <c:v>4.6422499999999998E-8</c:v>
                </c:pt>
                <c:pt idx="12361">
                  <c:v>4.6428700000000002E-8</c:v>
                </c:pt>
                <c:pt idx="12362">
                  <c:v>4.6434999999999999E-8</c:v>
                </c:pt>
                <c:pt idx="12363">
                  <c:v>4.6441200000000003E-8</c:v>
                </c:pt>
                <c:pt idx="12364">
                  <c:v>4.64475E-8</c:v>
                </c:pt>
                <c:pt idx="12365">
                  <c:v>4.6453699999999997E-8</c:v>
                </c:pt>
                <c:pt idx="12366">
                  <c:v>4.646E-8</c:v>
                </c:pt>
                <c:pt idx="12367">
                  <c:v>4.6466199999999998E-8</c:v>
                </c:pt>
                <c:pt idx="12368">
                  <c:v>4.6472500000000001E-8</c:v>
                </c:pt>
                <c:pt idx="12369">
                  <c:v>4.6478699999999999E-8</c:v>
                </c:pt>
                <c:pt idx="12370">
                  <c:v>4.6485000000000002E-8</c:v>
                </c:pt>
                <c:pt idx="12371">
                  <c:v>4.64912E-8</c:v>
                </c:pt>
                <c:pt idx="12372">
                  <c:v>4.6497500000000003E-8</c:v>
                </c:pt>
                <c:pt idx="12373">
                  <c:v>4.6503700000000001E-8</c:v>
                </c:pt>
                <c:pt idx="12374">
                  <c:v>4.6509999999999998E-8</c:v>
                </c:pt>
                <c:pt idx="12375">
                  <c:v>4.6516200000000002E-8</c:v>
                </c:pt>
                <c:pt idx="12376">
                  <c:v>4.6522499999999999E-8</c:v>
                </c:pt>
                <c:pt idx="12377">
                  <c:v>4.6528700000000003E-8</c:v>
                </c:pt>
                <c:pt idx="12378">
                  <c:v>4.6534999999999999E-8</c:v>
                </c:pt>
                <c:pt idx="12379">
                  <c:v>4.6541199999999997E-8</c:v>
                </c:pt>
                <c:pt idx="12380">
                  <c:v>4.65475E-8</c:v>
                </c:pt>
                <c:pt idx="12381">
                  <c:v>4.6553699999999998E-8</c:v>
                </c:pt>
                <c:pt idx="12382">
                  <c:v>4.6560000000000001E-8</c:v>
                </c:pt>
                <c:pt idx="12383">
                  <c:v>4.6566199999999999E-8</c:v>
                </c:pt>
                <c:pt idx="12384">
                  <c:v>4.6572500000000002E-8</c:v>
                </c:pt>
                <c:pt idx="12385">
                  <c:v>4.65787E-8</c:v>
                </c:pt>
                <c:pt idx="12386">
                  <c:v>4.6585000000000003E-8</c:v>
                </c:pt>
                <c:pt idx="12387">
                  <c:v>4.6591200000000001E-8</c:v>
                </c:pt>
                <c:pt idx="12388">
                  <c:v>4.6597499999999998E-8</c:v>
                </c:pt>
                <c:pt idx="12389">
                  <c:v>4.6603700000000002E-8</c:v>
                </c:pt>
                <c:pt idx="12390">
                  <c:v>4.6609999999999998E-8</c:v>
                </c:pt>
                <c:pt idx="12391">
                  <c:v>4.6616200000000003E-8</c:v>
                </c:pt>
                <c:pt idx="12392">
                  <c:v>4.6622499999999999E-8</c:v>
                </c:pt>
                <c:pt idx="12393">
                  <c:v>4.6628699999999997E-8</c:v>
                </c:pt>
                <c:pt idx="12394">
                  <c:v>4.6635E-8</c:v>
                </c:pt>
                <c:pt idx="12395">
                  <c:v>4.6641199999999998E-8</c:v>
                </c:pt>
                <c:pt idx="12396">
                  <c:v>4.6647500000000001E-8</c:v>
                </c:pt>
                <c:pt idx="12397">
                  <c:v>4.6653699999999999E-8</c:v>
                </c:pt>
                <c:pt idx="12398">
                  <c:v>4.6660000000000002E-8</c:v>
                </c:pt>
                <c:pt idx="12399">
                  <c:v>4.66662E-8</c:v>
                </c:pt>
                <c:pt idx="12400">
                  <c:v>4.6672500000000003E-8</c:v>
                </c:pt>
                <c:pt idx="12401">
                  <c:v>4.6678700000000001E-8</c:v>
                </c:pt>
                <c:pt idx="12402">
                  <c:v>4.6684999999999998E-8</c:v>
                </c:pt>
                <c:pt idx="12403">
                  <c:v>4.6691200000000002E-8</c:v>
                </c:pt>
                <c:pt idx="12404">
                  <c:v>4.6697499999999998E-8</c:v>
                </c:pt>
                <c:pt idx="12405">
                  <c:v>4.6703700000000003E-8</c:v>
                </c:pt>
                <c:pt idx="12406">
                  <c:v>4.6709999999999999E-8</c:v>
                </c:pt>
                <c:pt idx="12407">
                  <c:v>4.6716199999999997E-8</c:v>
                </c:pt>
                <c:pt idx="12408">
                  <c:v>4.67225E-8</c:v>
                </c:pt>
                <c:pt idx="12409">
                  <c:v>4.6728699999999998E-8</c:v>
                </c:pt>
                <c:pt idx="12410">
                  <c:v>4.6735000000000001E-8</c:v>
                </c:pt>
                <c:pt idx="12411">
                  <c:v>4.6741199999999999E-8</c:v>
                </c:pt>
                <c:pt idx="12412">
                  <c:v>4.6747500000000002E-8</c:v>
                </c:pt>
                <c:pt idx="12413">
                  <c:v>4.67537E-8</c:v>
                </c:pt>
                <c:pt idx="12414">
                  <c:v>4.6760000000000003E-8</c:v>
                </c:pt>
                <c:pt idx="12415">
                  <c:v>4.6766200000000001E-8</c:v>
                </c:pt>
                <c:pt idx="12416">
                  <c:v>4.6772499999999997E-8</c:v>
                </c:pt>
                <c:pt idx="12417">
                  <c:v>4.6778700000000002E-8</c:v>
                </c:pt>
                <c:pt idx="12418">
                  <c:v>4.6784999999999998E-8</c:v>
                </c:pt>
                <c:pt idx="12419">
                  <c:v>4.6791200000000003E-8</c:v>
                </c:pt>
                <c:pt idx="12420">
                  <c:v>4.6797499999999999E-8</c:v>
                </c:pt>
                <c:pt idx="12421">
                  <c:v>4.6803699999999997E-8</c:v>
                </c:pt>
                <c:pt idx="12422">
                  <c:v>4.681E-8</c:v>
                </c:pt>
                <c:pt idx="12423">
                  <c:v>4.6816199999999998E-8</c:v>
                </c:pt>
                <c:pt idx="12424">
                  <c:v>4.6822500000000001E-8</c:v>
                </c:pt>
                <c:pt idx="12425">
                  <c:v>4.6828699999999999E-8</c:v>
                </c:pt>
                <c:pt idx="12426">
                  <c:v>4.6835000000000002E-8</c:v>
                </c:pt>
                <c:pt idx="12427">
                  <c:v>4.68412E-8</c:v>
                </c:pt>
                <c:pt idx="12428">
                  <c:v>4.6847500000000003E-8</c:v>
                </c:pt>
                <c:pt idx="12429">
                  <c:v>4.6853700000000001E-8</c:v>
                </c:pt>
                <c:pt idx="12430">
                  <c:v>4.6859999999999997E-8</c:v>
                </c:pt>
                <c:pt idx="12431">
                  <c:v>4.6866200000000002E-8</c:v>
                </c:pt>
                <c:pt idx="12432">
                  <c:v>4.6872499999999998E-8</c:v>
                </c:pt>
                <c:pt idx="12433">
                  <c:v>4.6878700000000003E-8</c:v>
                </c:pt>
                <c:pt idx="12434">
                  <c:v>4.6884999999999999E-8</c:v>
                </c:pt>
                <c:pt idx="12435">
                  <c:v>4.6891199999999997E-8</c:v>
                </c:pt>
                <c:pt idx="12436">
                  <c:v>4.68975E-8</c:v>
                </c:pt>
                <c:pt idx="12437">
                  <c:v>4.6903699999999998E-8</c:v>
                </c:pt>
                <c:pt idx="12438">
                  <c:v>4.6910000000000001E-8</c:v>
                </c:pt>
                <c:pt idx="12439">
                  <c:v>4.6916199999999999E-8</c:v>
                </c:pt>
                <c:pt idx="12440">
                  <c:v>4.6922500000000002E-8</c:v>
                </c:pt>
                <c:pt idx="12441">
                  <c:v>4.69287E-8</c:v>
                </c:pt>
                <c:pt idx="12442">
                  <c:v>4.6935000000000003E-8</c:v>
                </c:pt>
                <c:pt idx="12443">
                  <c:v>4.6941200000000001E-8</c:v>
                </c:pt>
                <c:pt idx="12444">
                  <c:v>4.6947499999999997E-8</c:v>
                </c:pt>
                <c:pt idx="12445">
                  <c:v>4.6953700000000002E-8</c:v>
                </c:pt>
                <c:pt idx="12446">
                  <c:v>4.6959999999999998E-8</c:v>
                </c:pt>
                <c:pt idx="12447">
                  <c:v>4.6966200000000003E-8</c:v>
                </c:pt>
                <c:pt idx="12448">
                  <c:v>4.6972499999999999E-8</c:v>
                </c:pt>
                <c:pt idx="12449">
                  <c:v>4.6978699999999997E-8</c:v>
                </c:pt>
                <c:pt idx="12450">
                  <c:v>4.6985E-8</c:v>
                </c:pt>
                <c:pt idx="12451">
                  <c:v>4.6991199999999998E-8</c:v>
                </c:pt>
                <c:pt idx="12452">
                  <c:v>4.6997500000000001E-8</c:v>
                </c:pt>
                <c:pt idx="12453">
                  <c:v>4.7003699999999999E-8</c:v>
                </c:pt>
                <c:pt idx="12454">
                  <c:v>4.7010000000000002E-8</c:v>
                </c:pt>
                <c:pt idx="12455">
                  <c:v>4.70162E-8</c:v>
                </c:pt>
                <c:pt idx="12456">
                  <c:v>4.7022500000000003E-8</c:v>
                </c:pt>
                <c:pt idx="12457">
                  <c:v>4.7028700000000001E-8</c:v>
                </c:pt>
                <c:pt idx="12458">
                  <c:v>4.7034999999999997E-8</c:v>
                </c:pt>
                <c:pt idx="12459">
                  <c:v>4.7041200000000002E-8</c:v>
                </c:pt>
                <c:pt idx="12460">
                  <c:v>4.7047499999999998E-8</c:v>
                </c:pt>
                <c:pt idx="12461">
                  <c:v>4.7053700000000003E-8</c:v>
                </c:pt>
                <c:pt idx="12462">
                  <c:v>4.7059999999999999E-8</c:v>
                </c:pt>
                <c:pt idx="12463">
                  <c:v>4.7066199999999997E-8</c:v>
                </c:pt>
                <c:pt idx="12464">
                  <c:v>4.70725E-8</c:v>
                </c:pt>
                <c:pt idx="12465">
                  <c:v>4.7078699999999998E-8</c:v>
                </c:pt>
                <c:pt idx="12466">
                  <c:v>4.7085000000000001E-8</c:v>
                </c:pt>
                <c:pt idx="12467">
                  <c:v>4.7091199999999999E-8</c:v>
                </c:pt>
                <c:pt idx="12468">
                  <c:v>4.7097500000000002E-8</c:v>
                </c:pt>
                <c:pt idx="12469">
                  <c:v>4.71037E-8</c:v>
                </c:pt>
                <c:pt idx="12470">
                  <c:v>4.7110000000000003E-8</c:v>
                </c:pt>
                <c:pt idx="12471">
                  <c:v>4.7116200000000001E-8</c:v>
                </c:pt>
                <c:pt idx="12472">
                  <c:v>4.7122499999999997E-8</c:v>
                </c:pt>
                <c:pt idx="12473">
                  <c:v>4.7128700000000002E-8</c:v>
                </c:pt>
                <c:pt idx="12474">
                  <c:v>4.7134999999999998E-8</c:v>
                </c:pt>
                <c:pt idx="12475">
                  <c:v>4.7141200000000003E-8</c:v>
                </c:pt>
                <c:pt idx="12476">
                  <c:v>4.7147499999999999E-8</c:v>
                </c:pt>
                <c:pt idx="12477">
                  <c:v>4.7153699999999997E-8</c:v>
                </c:pt>
                <c:pt idx="12478">
                  <c:v>4.716E-8</c:v>
                </c:pt>
                <c:pt idx="12479">
                  <c:v>4.7166199999999998E-8</c:v>
                </c:pt>
                <c:pt idx="12480">
                  <c:v>4.7172500000000001E-8</c:v>
                </c:pt>
                <c:pt idx="12481">
                  <c:v>4.7178699999999999E-8</c:v>
                </c:pt>
                <c:pt idx="12482">
                  <c:v>4.7185000000000002E-8</c:v>
                </c:pt>
                <c:pt idx="12483">
                  <c:v>4.71912E-8</c:v>
                </c:pt>
                <c:pt idx="12484">
                  <c:v>4.7197500000000003E-8</c:v>
                </c:pt>
                <c:pt idx="12485">
                  <c:v>4.7203700000000001E-8</c:v>
                </c:pt>
                <c:pt idx="12486">
                  <c:v>4.7209999999999997E-8</c:v>
                </c:pt>
                <c:pt idx="12487">
                  <c:v>4.7216200000000002E-8</c:v>
                </c:pt>
                <c:pt idx="12488">
                  <c:v>4.7222499999999998E-8</c:v>
                </c:pt>
                <c:pt idx="12489">
                  <c:v>4.7228700000000003E-8</c:v>
                </c:pt>
                <c:pt idx="12490">
                  <c:v>4.7234999999999999E-8</c:v>
                </c:pt>
                <c:pt idx="12491">
                  <c:v>4.7241199999999997E-8</c:v>
                </c:pt>
                <c:pt idx="12492">
                  <c:v>4.72475E-8</c:v>
                </c:pt>
                <c:pt idx="12493">
                  <c:v>4.7253699999999998E-8</c:v>
                </c:pt>
                <c:pt idx="12494">
                  <c:v>4.7260000000000001E-8</c:v>
                </c:pt>
                <c:pt idx="12495">
                  <c:v>4.7266199999999999E-8</c:v>
                </c:pt>
                <c:pt idx="12496">
                  <c:v>4.7272500000000002E-8</c:v>
                </c:pt>
                <c:pt idx="12497">
                  <c:v>4.72787E-8</c:v>
                </c:pt>
                <c:pt idx="12498">
                  <c:v>4.7285000000000003E-8</c:v>
                </c:pt>
                <c:pt idx="12499">
                  <c:v>4.7291200000000001E-8</c:v>
                </c:pt>
                <c:pt idx="12500">
                  <c:v>4.7297499999999997E-8</c:v>
                </c:pt>
                <c:pt idx="12501">
                  <c:v>4.7303700000000002E-8</c:v>
                </c:pt>
                <c:pt idx="12502">
                  <c:v>4.7309999999999998E-8</c:v>
                </c:pt>
                <c:pt idx="12503">
                  <c:v>4.7316200000000003E-8</c:v>
                </c:pt>
                <c:pt idx="12504">
                  <c:v>4.7322499999999999E-8</c:v>
                </c:pt>
                <c:pt idx="12505">
                  <c:v>4.7328699999999997E-8</c:v>
                </c:pt>
                <c:pt idx="12506">
                  <c:v>4.7335E-8</c:v>
                </c:pt>
                <c:pt idx="12507">
                  <c:v>4.7341199999999998E-8</c:v>
                </c:pt>
                <c:pt idx="12508">
                  <c:v>4.7347500000000001E-8</c:v>
                </c:pt>
                <c:pt idx="12509">
                  <c:v>4.7353699999999999E-8</c:v>
                </c:pt>
                <c:pt idx="12510">
                  <c:v>4.7360000000000002E-8</c:v>
                </c:pt>
                <c:pt idx="12511">
                  <c:v>4.73662E-8</c:v>
                </c:pt>
                <c:pt idx="12512">
                  <c:v>4.7372500000000003E-8</c:v>
                </c:pt>
                <c:pt idx="12513">
                  <c:v>4.7378700000000001E-8</c:v>
                </c:pt>
                <c:pt idx="12514">
                  <c:v>4.7384999999999997E-8</c:v>
                </c:pt>
                <c:pt idx="12515">
                  <c:v>4.7391200000000002E-8</c:v>
                </c:pt>
                <c:pt idx="12516">
                  <c:v>4.7397499999999998E-8</c:v>
                </c:pt>
                <c:pt idx="12517">
                  <c:v>4.7403700000000002E-8</c:v>
                </c:pt>
                <c:pt idx="12518">
                  <c:v>4.7409999999999999E-8</c:v>
                </c:pt>
                <c:pt idx="12519">
                  <c:v>4.7416199999999997E-8</c:v>
                </c:pt>
                <c:pt idx="12520">
                  <c:v>4.74225E-8</c:v>
                </c:pt>
                <c:pt idx="12521">
                  <c:v>4.7428699999999998E-8</c:v>
                </c:pt>
                <c:pt idx="12522">
                  <c:v>4.7435000000000001E-8</c:v>
                </c:pt>
                <c:pt idx="12523">
                  <c:v>4.7441199999999999E-8</c:v>
                </c:pt>
                <c:pt idx="12524">
                  <c:v>4.7447500000000002E-8</c:v>
                </c:pt>
                <c:pt idx="12525">
                  <c:v>4.74537E-8</c:v>
                </c:pt>
                <c:pt idx="12526">
                  <c:v>4.7460000000000003E-8</c:v>
                </c:pt>
                <c:pt idx="12527">
                  <c:v>4.7466200000000001E-8</c:v>
                </c:pt>
                <c:pt idx="12528">
                  <c:v>4.7472499999999997E-8</c:v>
                </c:pt>
                <c:pt idx="12529">
                  <c:v>4.7478700000000001E-8</c:v>
                </c:pt>
                <c:pt idx="12530">
                  <c:v>4.7484999999999998E-8</c:v>
                </c:pt>
                <c:pt idx="12531">
                  <c:v>4.7491200000000002E-8</c:v>
                </c:pt>
                <c:pt idx="12532">
                  <c:v>4.7497499999999999E-8</c:v>
                </c:pt>
                <c:pt idx="12533">
                  <c:v>4.7503699999999997E-8</c:v>
                </c:pt>
                <c:pt idx="12534">
                  <c:v>4.751E-8</c:v>
                </c:pt>
                <c:pt idx="12535">
                  <c:v>4.7516199999999998E-8</c:v>
                </c:pt>
                <c:pt idx="12536">
                  <c:v>4.7522500000000001E-8</c:v>
                </c:pt>
                <c:pt idx="12537">
                  <c:v>4.7528699999999999E-8</c:v>
                </c:pt>
                <c:pt idx="12538">
                  <c:v>4.7535000000000002E-8</c:v>
                </c:pt>
                <c:pt idx="12539">
                  <c:v>4.75412E-8</c:v>
                </c:pt>
                <c:pt idx="12540">
                  <c:v>4.7547500000000003E-8</c:v>
                </c:pt>
                <c:pt idx="12541">
                  <c:v>4.7553700000000001E-8</c:v>
                </c:pt>
                <c:pt idx="12542">
                  <c:v>4.7559999999999997E-8</c:v>
                </c:pt>
                <c:pt idx="12543">
                  <c:v>4.7566200000000001E-8</c:v>
                </c:pt>
                <c:pt idx="12544">
                  <c:v>4.7572499999999998E-8</c:v>
                </c:pt>
                <c:pt idx="12545">
                  <c:v>4.7578700000000002E-8</c:v>
                </c:pt>
                <c:pt idx="12546">
                  <c:v>4.7584999999999999E-8</c:v>
                </c:pt>
                <c:pt idx="12547">
                  <c:v>4.7591199999999997E-8</c:v>
                </c:pt>
                <c:pt idx="12548">
                  <c:v>4.75975E-8</c:v>
                </c:pt>
                <c:pt idx="12549">
                  <c:v>4.7603699999999998E-8</c:v>
                </c:pt>
                <c:pt idx="12550">
                  <c:v>4.7610000000000001E-8</c:v>
                </c:pt>
                <c:pt idx="12551">
                  <c:v>4.7616199999999999E-8</c:v>
                </c:pt>
                <c:pt idx="12552">
                  <c:v>4.7622500000000002E-8</c:v>
                </c:pt>
                <c:pt idx="12553">
                  <c:v>4.76287E-8</c:v>
                </c:pt>
                <c:pt idx="12554">
                  <c:v>4.7635000000000003E-8</c:v>
                </c:pt>
                <c:pt idx="12555">
                  <c:v>4.76412E-8</c:v>
                </c:pt>
                <c:pt idx="12556">
                  <c:v>4.7647499999999997E-8</c:v>
                </c:pt>
                <c:pt idx="12557">
                  <c:v>4.7653700000000001E-8</c:v>
                </c:pt>
                <c:pt idx="12558">
                  <c:v>4.7659999999999998E-8</c:v>
                </c:pt>
                <c:pt idx="12559">
                  <c:v>4.7666200000000002E-8</c:v>
                </c:pt>
                <c:pt idx="12560">
                  <c:v>4.7672499999999999E-8</c:v>
                </c:pt>
                <c:pt idx="12561">
                  <c:v>4.7678700000000003E-8</c:v>
                </c:pt>
                <c:pt idx="12562">
                  <c:v>4.7685E-8</c:v>
                </c:pt>
                <c:pt idx="12563">
                  <c:v>4.7691199999999998E-8</c:v>
                </c:pt>
                <c:pt idx="12564">
                  <c:v>4.7697500000000001E-8</c:v>
                </c:pt>
                <c:pt idx="12565">
                  <c:v>4.7703699999999999E-8</c:v>
                </c:pt>
                <c:pt idx="12566">
                  <c:v>4.7710000000000002E-8</c:v>
                </c:pt>
                <c:pt idx="12567">
                  <c:v>4.7716199999999999E-8</c:v>
                </c:pt>
                <c:pt idx="12568">
                  <c:v>4.7722500000000003E-8</c:v>
                </c:pt>
                <c:pt idx="12569">
                  <c:v>4.77287E-8</c:v>
                </c:pt>
                <c:pt idx="12570">
                  <c:v>4.7734999999999997E-8</c:v>
                </c:pt>
                <c:pt idx="12571">
                  <c:v>4.7741200000000001E-8</c:v>
                </c:pt>
                <c:pt idx="12572">
                  <c:v>4.7747499999999998E-8</c:v>
                </c:pt>
                <c:pt idx="12573">
                  <c:v>4.7753700000000002E-8</c:v>
                </c:pt>
                <c:pt idx="12574">
                  <c:v>4.7759999999999999E-8</c:v>
                </c:pt>
                <c:pt idx="12575">
                  <c:v>4.7766200000000003E-8</c:v>
                </c:pt>
                <c:pt idx="12576">
                  <c:v>4.77725E-8</c:v>
                </c:pt>
                <c:pt idx="12577">
                  <c:v>4.7778699999999998E-8</c:v>
                </c:pt>
                <c:pt idx="12578">
                  <c:v>4.7785000000000001E-8</c:v>
                </c:pt>
                <c:pt idx="12579">
                  <c:v>4.7791199999999998E-8</c:v>
                </c:pt>
                <c:pt idx="12580">
                  <c:v>4.7797500000000002E-8</c:v>
                </c:pt>
                <c:pt idx="12581">
                  <c:v>4.7803699999999999E-8</c:v>
                </c:pt>
                <c:pt idx="12582">
                  <c:v>4.7810000000000003E-8</c:v>
                </c:pt>
                <c:pt idx="12583">
                  <c:v>4.78162E-8</c:v>
                </c:pt>
                <c:pt idx="12584">
                  <c:v>4.7822499999999997E-8</c:v>
                </c:pt>
                <c:pt idx="12585">
                  <c:v>4.7828700000000001E-8</c:v>
                </c:pt>
                <c:pt idx="12586">
                  <c:v>4.7834999999999998E-8</c:v>
                </c:pt>
                <c:pt idx="12587">
                  <c:v>4.7841200000000002E-8</c:v>
                </c:pt>
                <c:pt idx="12588">
                  <c:v>4.7847499999999999E-8</c:v>
                </c:pt>
                <c:pt idx="12589">
                  <c:v>4.7853700000000003E-8</c:v>
                </c:pt>
                <c:pt idx="12590">
                  <c:v>4.786E-8</c:v>
                </c:pt>
                <c:pt idx="12591">
                  <c:v>4.7866199999999998E-8</c:v>
                </c:pt>
                <c:pt idx="12592">
                  <c:v>4.7872500000000001E-8</c:v>
                </c:pt>
                <c:pt idx="12593">
                  <c:v>4.7878699999999998E-8</c:v>
                </c:pt>
                <c:pt idx="12594">
                  <c:v>4.7885000000000002E-8</c:v>
                </c:pt>
                <c:pt idx="12595">
                  <c:v>4.7891199999999999E-8</c:v>
                </c:pt>
                <c:pt idx="12596">
                  <c:v>4.7897500000000003E-8</c:v>
                </c:pt>
                <c:pt idx="12597">
                  <c:v>4.79037E-8</c:v>
                </c:pt>
                <c:pt idx="12598">
                  <c:v>4.7909999999999997E-8</c:v>
                </c:pt>
                <c:pt idx="12599">
                  <c:v>4.7916200000000001E-8</c:v>
                </c:pt>
                <c:pt idx="12600">
                  <c:v>4.7922499999999998E-8</c:v>
                </c:pt>
                <c:pt idx="12601">
                  <c:v>4.7928700000000002E-8</c:v>
                </c:pt>
                <c:pt idx="12602">
                  <c:v>4.7934999999999999E-8</c:v>
                </c:pt>
                <c:pt idx="12603">
                  <c:v>4.7941200000000003E-8</c:v>
                </c:pt>
                <c:pt idx="12604">
                  <c:v>4.79475E-8</c:v>
                </c:pt>
                <c:pt idx="12605">
                  <c:v>4.7953699999999997E-8</c:v>
                </c:pt>
                <c:pt idx="12606">
                  <c:v>4.7960000000000001E-8</c:v>
                </c:pt>
                <c:pt idx="12607">
                  <c:v>4.7966199999999998E-8</c:v>
                </c:pt>
                <c:pt idx="12608">
                  <c:v>4.7972500000000002E-8</c:v>
                </c:pt>
                <c:pt idx="12609">
                  <c:v>4.7978699999999999E-8</c:v>
                </c:pt>
                <c:pt idx="12610">
                  <c:v>4.7985000000000003E-8</c:v>
                </c:pt>
                <c:pt idx="12611">
                  <c:v>4.79912E-8</c:v>
                </c:pt>
                <c:pt idx="12612">
                  <c:v>4.7997499999999997E-8</c:v>
                </c:pt>
                <c:pt idx="12613">
                  <c:v>4.8003700000000001E-8</c:v>
                </c:pt>
                <c:pt idx="12614">
                  <c:v>4.8009999999999998E-8</c:v>
                </c:pt>
                <c:pt idx="12615">
                  <c:v>4.8016200000000002E-8</c:v>
                </c:pt>
                <c:pt idx="12616">
                  <c:v>4.8022499999999999E-8</c:v>
                </c:pt>
                <c:pt idx="12617">
                  <c:v>4.8028700000000003E-8</c:v>
                </c:pt>
                <c:pt idx="12618">
                  <c:v>4.8035E-8</c:v>
                </c:pt>
                <c:pt idx="12619">
                  <c:v>4.8041199999999997E-8</c:v>
                </c:pt>
                <c:pt idx="12620">
                  <c:v>4.8047500000000001E-8</c:v>
                </c:pt>
                <c:pt idx="12621">
                  <c:v>4.8053699999999998E-8</c:v>
                </c:pt>
                <c:pt idx="12622">
                  <c:v>4.8060000000000002E-8</c:v>
                </c:pt>
                <c:pt idx="12623">
                  <c:v>4.8066199999999999E-8</c:v>
                </c:pt>
                <c:pt idx="12624">
                  <c:v>4.8072500000000002E-8</c:v>
                </c:pt>
                <c:pt idx="12625">
                  <c:v>4.80787E-8</c:v>
                </c:pt>
                <c:pt idx="12626">
                  <c:v>4.8084999999999997E-8</c:v>
                </c:pt>
                <c:pt idx="12627">
                  <c:v>4.8091200000000001E-8</c:v>
                </c:pt>
                <c:pt idx="12628">
                  <c:v>4.8097499999999998E-8</c:v>
                </c:pt>
                <c:pt idx="12629">
                  <c:v>4.8103700000000002E-8</c:v>
                </c:pt>
                <c:pt idx="12630">
                  <c:v>4.8109999999999999E-8</c:v>
                </c:pt>
                <c:pt idx="12631">
                  <c:v>4.8116200000000003E-8</c:v>
                </c:pt>
                <c:pt idx="12632">
                  <c:v>4.81225E-8</c:v>
                </c:pt>
                <c:pt idx="12633">
                  <c:v>4.8128699999999997E-8</c:v>
                </c:pt>
                <c:pt idx="12634">
                  <c:v>4.8135000000000001E-8</c:v>
                </c:pt>
                <c:pt idx="12635">
                  <c:v>4.8141199999999998E-8</c:v>
                </c:pt>
                <c:pt idx="12636">
                  <c:v>4.8147500000000001E-8</c:v>
                </c:pt>
                <c:pt idx="12637">
                  <c:v>4.8153699999999999E-8</c:v>
                </c:pt>
                <c:pt idx="12638">
                  <c:v>4.8160000000000002E-8</c:v>
                </c:pt>
                <c:pt idx="12639">
                  <c:v>4.81662E-8</c:v>
                </c:pt>
                <c:pt idx="12640">
                  <c:v>4.8172499999999997E-8</c:v>
                </c:pt>
                <c:pt idx="12641">
                  <c:v>4.8178700000000001E-8</c:v>
                </c:pt>
                <c:pt idx="12642">
                  <c:v>4.8184999999999998E-8</c:v>
                </c:pt>
                <c:pt idx="12643">
                  <c:v>4.8191200000000002E-8</c:v>
                </c:pt>
                <c:pt idx="12644">
                  <c:v>4.8197499999999999E-8</c:v>
                </c:pt>
                <c:pt idx="12645">
                  <c:v>4.8203700000000003E-8</c:v>
                </c:pt>
                <c:pt idx="12646">
                  <c:v>4.821E-8</c:v>
                </c:pt>
                <c:pt idx="12647">
                  <c:v>4.8216199999999997E-8</c:v>
                </c:pt>
                <c:pt idx="12648">
                  <c:v>4.8222500000000001E-8</c:v>
                </c:pt>
                <c:pt idx="12649">
                  <c:v>4.8228699999999998E-8</c:v>
                </c:pt>
                <c:pt idx="12650">
                  <c:v>4.8235000000000001E-8</c:v>
                </c:pt>
                <c:pt idx="12651">
                  <c:v>4.8241199999999999E-8</c:v>
                </c:pt>
                <c:pt idx="12652">
                  <c:v>4.8247500000000002E-8</c:v>
                </c:pt>
                <c:pt idx="12653">
                  <c:v>4.82537E-8</c:v>
                </c:pt>
                <c:pt idx="12654">
                  <c:v>4.8259999999999997E-8</c:v>
                </c:pt>
                <c:pt idx="12655">
                  <c:v>4.8266200000000001E-8</c:v>
                </c:pt>
                <c:pt idx="12656">
                  <c:v>4.8272499999999998E-8</c:v>
                </c:pt>
                <c:pt idx="12657">
                  <c:v>4.8278700000000002E-8</c:v>
                </c:pt>
                <c:pt idx="12658">
                  <c:v>4.8284999999999999E-8</c:v>
                </c:pt>
                <c:pt idx="12659">
                  <c:v>4.8291200000000003E-8</c:v>
                </c:pt>
                <c:pt idx="12660">
                  <c:v>4.82975E-8</c:v>
                </c:pt>
                <c:pt idx="12661">
                  <c:v>4.8303699999999997E-8</c:v>
                </c:pt>
                <c:pt idx="12662">
                  <c:v>4.831E-8</c:v>
                </c:pt>
                <c:pt idx="12663">
                  <c:v>4.8316199999999998E-8</c:v>
                </c:pt>
                <c:pt idx="12664">
                  <c:v>4.8322500000000001E-8</c:v>
                </c:pt>
                <c:pt idx="12665">
                  <c:v>4.8328699999999999E-8</c:v>
                </c:pt>
                <c:pt idx="12666">
                  <c:v>4.8335000000000002E-8</c:v>
                </c:pt>
                <c:pt idx="12667">
                  <c:v>4.83412E-8</c:v>
                </c:pt>
                <c:pt idx="12668">
                  <c:v>4.8347500000000003E-8</c:v>
                </c:pt>
                <c:pt idx="12669">
                  <c:v>4.8353700000000001E-8</c:v>
                </c:pt>
                <c:pt idx="12670">
                  <c:v>4.8359999999999998E-8</c:v>
                </c:pt>
                <c:pt idx="12671">
                  <c:v>4.8366200000000002E-8</c:v>
                </c:pt>
                <c:pt idx="12672">
                  <c:v>4.8372499999999999E-8</c:v>
                </c:pt>
                <c:pt idx="12673">
                  <c:v>4.8378700000000003E-8</c:v>
                </c:pt>
                <c:pt idx="12674">
                  <c:v>4.8384999999999999E-8</c:v>
                </c:pt>
                <c:pt idx="12675">
                  <c:v>4.8391199999999997E-8</c:v>
                </c:pt>
                <c:pt idx="12676">
                  <c:v>4.83975E-8</c:v>
                </c:pt>
                <c:pt idx="12677">
                  <c:v>4.8403699999999998E-8</c:v>
                </c:pt>
                <c:pt idx="12678">
                  <c:v>4.8410000000000001E-8</c:v>
                </c:pt>
                <c:pt idx="12679">
                  <c:v>4.8416199999999999E-8</c:v>
                </c:pt>
                <c:pt idx="12680">
                  <c:v>4.8422500000000002E-8</c:v>
                </c:pt>
                <c:pt idx="12681">
                  <c:v>4.84287E-8</c:v>
                </c:pt>
                <c:pt idx="12682">
                  <c:v>4.8435000000000003E-8</c:v>
                </c:pt>
                <c:pt idx="12683">
                  <c:v>4.8441200000000001E-8</c:v>
                </c:pt>
                <c:pt idx="12684">
                  <c:v>4.8447499999999998E-8</c:v>
                </c:pt>
                <c:pt idx="12685">
                  <c:v>4.8453700000000002E-8</c:v>
                </c:pt>
                <c:pt idx="12686">
                  <c:v>4.8459999999999999E-8</c:v>
                </c:pt>
                <c:pt idx="12687">
                  <c:v>4.8466200000000003E-8</c:v>
                </c:pt>
                <c:pt idx="12688">
                  <c:v>4.8472499999999999E-8</c:v>
                </c:pt>
                <c:pt idx="12689">
                  <c:v>4.8478699999999997E-8</c:v>
                </c:pt>
                <c:pt idx="12690">
                  <c:v>4.8485E-8</c:v>
                </c:pt>
                <c:pt idx="12691">
                  <c:v>4.8491199999999998E-8</c:v>
                </c:pt>
                <c:pt idx="12692">
                  <c:v>4.8497500000000001E-8</c:v>
                </c:pt>
                <c:pt idx="12693">
                  <c:v>4.8503699999999999E-8</c:v>
                </c:pt>
                <c:pt idx="12694">
                  <c:v>4.8510000000000002E-8</c:v>
                </c:pt>
                <c:pt idx="12695">
                  <c:v>4.85162E-8</c:v>
                </c:pt>
                <c:pt idx="12696">
                  <c:v>4.8522500000000003E-8</c:v>
                </c:pt>
                <c:pt idx="12697">
                  <c:v>4.8528700000000001E-8</c:v>
                </c:pt>
                <c:pt idx="12698">
                  <c:v>4.8534999999999998E-8</c:v>
                </c:pt>
                <c:pt idx="12699">
                  <c:v>4.8541200000000002E-8</c:v>
                </c:pt>
                <c:pt idx="12700">
                  <c:v>4.8547499999999998E-8</c:v>
                </c:pt>
                <c:pt idx="12701">
                  <c:v>4.8553700000000003E-8</c:v>
                </c:pt>
                <c:pt idx="12702">
                  <c:v>4.8559999999999999E-8</c:v>
                </c:pt>
                <c:pt idx="12703">
                  <c:v>4.8566199999999997E-8</c:v>
                </c:pt>
                <c:pt idx="12704">
                  <c:v>4.85725E-8</c:v>
                </c:pt>
                <c:pt idx="12705">
                  <c:v>4.8578699999999998E-8</c:v>
                </c:pt>
                <c:pt idx="12706">
                  <c:v>4.8585000000000001E-8</c:v>
                </c:pt>
                <c:pt idx="12707">
                  <c:v>4.8591199999999999E-8</c:v>
                </c:pt>
                <c:pt idx="12708">
                  <c:v>4.8597500000000002E-8</c:v>
                </c:pt>
                <c:pt idx="12709">
                  <c:v>4.86037E-8</c:v>
                </c:pt>
                <c:pt idx="12710">
                  <c:v>4.8610000000000003E-8</c:v>
                </c:pt>
                <c:pt idx="12711">
                  <c:v>4.8616200000000001E-8</c:v>
                </c:pt>
                <c:pt idx="12712">
                  <c:v>4.8622499999999997E-8</c:v>
                </c:pt>
                <c:pt idx="12713">
                  <c:v>4.8628700000000002E-8</c:v>
                </c:pt>
                <c:pt idx="12714">
                  <c:v>4.8634999999999998E-8</c:v>
                </c:pt>
                <c:pt idx="12715">
                  <c:v>4.8641200000000003E-8</c:v>
                </c:pt>
                <c:pt idx="12716">
                  <c:v>4.8647499999999999E-8</c:v>
                </c:pt>
                <c:pt idx="12717">
                  <c:v>4.8653699999999997E-8</c:v>
                </c:pt>
                <c:pt idx="12718">
                  <c:v>4.866E-8</c:v>
                </c:pt>
                <c:pt idx="12719">
                  <c:v>4.8666199999999998E-8</c:v>
                </c:pt>
                <c:pt idx="12720">
                  <c:v>4.8672500000000001E-8</c:v>
                </c:pt>
                <c:pt idx="12721">
                  <c:v>4.8678699999999999E-8</c:v>
                </c:pt>
                <c:pt idx="12722">
                  <c:v>4.8685000000000002E-8</c:v>
                </c:pt>
                <c:pt idx="12723">
                  <c:v>4.86912E-8</c:v>
                </c:pt>
                <c:pt idx="12724">
                  <c:v>4.8697500000000003E-8</c:v>
                </c:pt>
                <c:pt idx="12725">
                  <c:v>4.8703700000000001E-8</c:v>
                </c:pt>
                <c:pt idx="12726">
                  <c:v>4.8709999999999997E-8</c:v>
                </c:pt>
                <c:pt idx="12727">
                  <c:v>4.8716200000000002E-8</c:v>
                </c:pt>
                <c:pt idx="12728">
                  <c:v>4.8722499999999998E-8</c:v>
                </c:pt>
                <c:pt idx="12729">
                  <c:v>4.8728700000000003E-8</c:v>
                </c:pt>
                <c:pt idx="12730">
                  <c:v>4.8734999999999999E-8</c:v>
                </c:pt>
                <c:pt idx="12731">
                  <c:v>4.8741199999999997E-8</c:v>
                </c:pt>
                <c:pt idx="12732">
                  <c:v>4.87475E-8</c:v>
                </c:pt>
                <c:pt idx="12733">
                  <c:v>4.8753699999999998E-8</c:v>
                </c:pt>
                <c:pt idx="12734">
                  <c:v>4.8760000000000001E-8</c:v>
                </c:pt>
                <c:pt idx="12735">
                  <c:v>4.8766199999999999E-8</c:v>
                </c:pt>
                <c:pt idx="12736">
                  <c:v>4.8772500000000002E-8</c:v>
                </c:pt>
                <c:pt idx="12737">
                  <c:v>4.87787E-8</c:v>
                </c:pt>
                <c:pt idx="12738">
                  <c:v>4.8785000000000003E-8</c:v>
                </c:pt>
                <c:pt idx="12739">
                  <c:v>4.8791200000000001E-8</c:v>
                </c:pt>
                <c:pt idx="12740">
                  <c:v>4.8797499999999997E-8</c:v>
                </c:pt>
                <c:pt idx="12741">
                  <c:v>4.8803700000000002E-8</c:v>
                </c:pt>
                <c:pt idx="12742">
                  <c:v>4.8809999999999998E-8</c:v>
                </c:pt>
                <c:pt idx="12743">
                  <c:v>4.8816200000000003E-8</c:v>
                </c:pt>
                <c:pt idx="12744">
                  <c:v>4.8822499999999999E-8</c:v>
                </c:pt>
                <c:pt idx="12745">
                  <c:v>4.8828699999999997E-8</c:v>
                </c:pt>
                <c:pt idx="12746">
                  <c:v>4.8835E-8</c:v>
                </c:pt>
                <c:pt idx="12747">
                  <c:v>4.8841199999999998E-8</c:v>
                </c:pt>
                <c:pt idx="12748">
                  <c:v>4.8847500000000001E-8</c:v>
                </c:pt>
                <c:pt idx="12749">
                  <c:v>4.8853699999999999E-8</c:v>
                </c:pt>
                <c:pt idx="12750">
                  <c:v>4.8860000000000002E-8</c:v>
                </c:pt>
                <c:pt idx="12751">
                  <c:v>4.88662E-8</c:v>
                </c:pt>
                <c:pt idx="12752">
                  <c:v>4.8872500000000003E-8</c:v>
                </c:pt>
                <c:pt idx="12753">
                  <c:v>4.8878700000000001E-8</c:v>
                </c:pt>
                <c:pt idx="12754">
                  <c:v>4.8884999999999997E-8</c:v>
                </c:pt>
                <c:pt idx="12755">
                  <c:v>4.8891200000000002E-8</c:v>
                </c:pt>
                <c:pt idx="12756">
                  <c:v>4.8897499999999998E-8</c:v>
                </c:pt>
                <c:pt idx="12757">
                  <c:v>4.8903700000000003E-8</c:v>
                </c:pt>
                <c:pt idx="12758">
                  <c:v>4.8909999999999999E-8</c:v>
                </c:pt>
                <c:pt idx="12759">
                  <c:v>4.8916199999999997E-8</c:v>
                </c:pt>
                <c:pt idx="12760">
                  <c:v>4.89225E-8</c:v>
                </c:pt>
                <c:pt idx="12761">
                  <c:v>4.8928699999999998E-8</c:v>
                </c:pt>
                <c:pt idx="12762">
                  <c:v>4.8935000000000001E-8</c:v>
                </c:pt>
                <c:pt idx="12763">
                  <c:v>4.8941199999999999E-8</c:v>
                </c:pt>
                <c:pt idx="12764">
                  <c:v>4.8947500000000002E-8</c:v>
                </c:pt>
                <c:pt idx="12765">
                  <c:v>4.89537E-8</c:v>
                </c:pt>
                <c:pt idx="12766">
                  <c:v>4.8960000000000003E-8</c:v>
                </c:pt>
                <c:pt idx="12767">
                  <c:v>4.8966200000000001E-8</c:v>
                </c:pt>
                <c:pt idx="12768">
                  <c:v>4.8972499999999997E-8</c:v>
                </c:pt>
                <c:pt idx="12769">
                  <c:v>4.8978700000000002E-8</c:v>
                </c:pt>
                <c:pt idx="12770">
                  <c:v>4.8984999999999998E-8</c:v>
                </c:pt>
                <c:pt idx="12771">
                  <c:v>4.8991200000000003E-8</c:v>
                </c:pt>
                <c:pt idx="12772">
                  <c:v>4.8997499999999999E-8</c:v>
                </c:pt>
                <c:pt idx="12773">
                  <c:v>4.9003699999999997E-8</c:v>
                </c:pt>
                <c:pt idx="12774">
                  <c:v>4.901E-8</c:v>
                </c:pt>
                <c:pt idx="12775">
                  <c:v>4.9016199999999998E-8</c:v>
                </c:pt>
                <c:pt idx="12776">
                  <c:v>4.9022500000000001E-8</c:v>
                </c:pt>
                <c:pt idx="12777">
                  <c:v>4.9028699999999999E-8</c:v>
                </c:pt>
                <c:pt idx="12778">
                  <c:v>4.9035000000000002E-8</c:v>
                </c:pt>
                <c:pt idx="12779">
                  <c:v>4.90412E-8</c:v>
                </c:pt>
                <c:pt idx="12780">
                  <c:v>4.9047500000000003E-8</c:v>
                </c:pt>
                <c:pt idx="12781">
                  <c:v>4.9053700000000001E-8</c:v>
                </c:pt>
                <c:pt idx="12782">
                  <c:v>4.9059999999999997E-8</c:v>
                </c:pt>
                <c:pt idx="12783">
                  <c:v>4.9066200000000002E-8</c:v>
                </c:pt>
                <c:pt idx="12784">
                  <c:v>4.9072499999999998E-8</c:v>
                </c:pt>
                <c:pt idx="12785">
                  <c:v>4.9078700000000003E-8</c:v>
                </c:pt>
                <c:pt idx="12786">
                  <c:v>4.9084999999999999E-8</c:v>
                </c:pt>
                <c:pt idx="12787">
                  <c:v>4.9091199999999997E-8</c:v>
                </c:pt>
                <c:pt idx="12788">
                  <c:v>4.90975E-8</c:v>
                </c:pt>
                <c:pt idx="12789">
                  <c:v>4.9103699999999998E-8</c:v>
                </c:pt>
                <c:pt idx="12790">
                  <c:v>4.9110000000000001E-8</c:v>
                </c:pt>
                <c:pt idx="12791">
                  <c:v>4.9116199999999999E-8</c:v>
                </c:pt>
                <c:pt idx="12792">
                  <c:v>4.9122500000000002E-8</c:v>
                </c:pt>
                <c:pt idx="12793">
                  <c:v>4.91287E-8</c:v>
                </c:pt>
                <c:pt idx="12794">
                  <c:v>4.9135000000000003E-8</c:v>
                </c:pt>
                <c:pt idx="12795">
                  <c:v>4.9141200000000001E-8</c:v>
                </c:pt>
                <c:pt idx="12796">
                  <c:v>4.9147499999999997E-8</c:v>
                </c:pt>
                <c:pt idx="12797">
                  <c:v>4.9153700000000002E-8</c:v>
                </c:pt>
                <c:pt idx="12798">
                  <c:v>4.9159999999999998E-8</c:v>
                </c:pt>
                <c:pt idx="12799">
                  <c:v>4.9166200000000003E-8</c:v>
                </c:pt>
                <c:pt idx="12800">
                  <c:v>4.9172499999999999E-8</c:v>
                </c:pt>
                <c:pt idx="12801">
                  <c:v>4.9178699999999997E-8</c:v>
                </c:pt>
                <c:pt idx="12802">
                  <c:v>4.9185E-8</c:v>
                </c:pt>
                <c:pt idx="12803">
                  <c:v>4.9191199999999998E-8</c:v>
                </c:pt>
                <c:pt idx="12804">
                  <c:v>4.9197500000000001E-8</c:v>
                </c:pt>
                <c:pt idx="12805">
                  <c:v>4.9203699999999999E-8</c:v>
                </c:pt>
                <c:pt idx="12806">
                  <c:v>4.9210000000000002E-8</c:v>
                </c:pt>
                <c:pt idx="12807">
                  <c:v>4.92162E-8</c:v>
                </c:pt>
                <c:pt idx="12808">
                  <c:v>4.9222500000000003E-8</c:v>
                </c:pt>
                <c:pt idx="12809">
                  <c:v>4.9228700000000001E-8</c:v>
                </c:pt>
                <c:pt idx="12810">
                  <c:v>4.9234999999999997E-8</c:v>
                </c:pt>
                <c:pt idx="12811">
                  <c:v>4.9241200000000002E-8</c:v>
                </c:pt>
                <c:pt idx="12812">
                  <c:v>4.9247499999999998E-8</c:v>
                </c:pt>
                <c:pt idx="12813">
                  <c:v>4.9253700000000002E-8</c:v>
                </c:pt>
                <c:pt idx="12814">
                  <c:v>4.9259999999999999E-8</c:v>
                </c:pt>
                <c:pt idx="12815">
                  <c:v>4.9266199999999997E-8</c:v>
                </c:pt>
                <c:pt idx="12816">
                  <c:v>4.92725E-8</c:v>
                </c:pt>
                <c:pt idx="12817">
                  <c:v>4.9278699999999998E-8</c:v>
                </c:pt>
                <c:pt idx="12818">
                  <c:v>4.9285000000000001E-8</c:v>
                </c:pt>
                <c:pt idx="12819">
                  <c:v>4.9291199999999999E-8</c:v>
                </c:pt>
                <c:pt idx="12820">
                  <c:v>4.9297500000000002E-8</c:v>
                </c:pt>
                <c:pt idx="12821">
                  <c:v>4.93037E-8</c:v>
                </c:pt>
                <c:pt idx="12822">
                  <c:v>4.9310000000000003E-8</c:v>
                </c:pt>
                <c:pt idx="12823">
                  <c:v>4.9316200000000001E-8</c:v>
                </c:pt>
                <c:pt idx="12824">
                  <c:v>4.9322499999999997E-8</c:v>
                </c:pt>
                <c:pt idx="12825">
                  <c:v>4.9328700000000002E-8</c:v>
                </c:pt>
                <c:pt idx="12826">
                  <c:v>4.9334999999999998E-8</c:v>
                </c:pt>
                <c:pt idx="12827">
                  <c:v>4.9341200000000002E-8</c:v>
                </c:pt>
                <c:pt idx="12828">
                  <c:v>4.9347499999999999E-8</c:v>
                </c:pt>
                <c:pt idx="12829">
                  <c:v>4.9353699999999997E-8</c:v>
                </c:pt>
                <c:pt idx="12830">
                  <c:v>4.936E-8</c:v>
                </c:pt>
                <c:pt idx="12831">
                  <c:v>4.9366199999999998E-8</c:v>
                </c:pt>
                <c:pt idx="12832">
                  <c:v>4.9372500000000001E-8</c:v>
                </c:pt>
                <c:pt idx="12833">
                  <c:v>4.9378699999999999E-8</c:v>
                </c:pt>
                <c:pt idx="12834">
                  <c:v>4.9385000000000002E-8</c:v>
                </c:pt>
                <c:pt idx="12835">
                  <c:v>4.93912E-8</c:v>
                </c:pt>
                <c:pt idx="12836">
                  <c:v>4.9397500000000003E-8</c:v>
                </c:pt>
                <c:pt idx="12837">
                  <c:v>4.9403700000000001E-8</c:v>
                </c:pt>
                <c:pt idx="12838">
                  <c:v>4.9409999999999997E-8</c:v>
                </c:pt>
                <c:pt idx="12839">
                  <c:v>4.9416200000000001E-8</c:v>
                </c:pt>
                <c:pt idx="12840">
                  <c:v>4.9422499999999998E-8</c:v>
                </c:pt>
                <c:pt idx="12841">
                  <c:v>4.9428700000000002E-8</c:v>
                </c:pt>
                <c:pt idx="12842">
                  <c:v>4.9434999999999999E-8</c:v>
                </c:pt>
                <c:pt idx="12843">
                  <c:v>4.9441199999999997E-8</c:v>
                </c:pt>
                <c:pt idx="12844">
                  <c:v>4.94475E-8</c:v>
                </c:pt>
                <c:pt idx="12845">
                  <c:v>4.9453699999999998E-8</c:v>
                </c:pt>
                <c:pt idx="12846">
                  <c:v>4.9460000000000001E-8</c:v>
                </c:pt>
                <c:pt idx="12847">
                  <c:v>4.9466199999999999E-8</c:v>
                </c:pt>
                <c:pt idx="12848">
                  <c:v>4.9472500000000002E-8</c:v>
                </c:pt>
                <c:pt idx="12849">
                  <c:v>4.94787E-8</c:v>
                </c:pt>
                <c:pt idx="12850">
                  <c:v>4.9485000000000003E-8</c:v>
                </c:pt>
                <c:pt idx="12851">
                  <c:v>4.94912E-8</c:v>
                </c:pt>
                <c:pt idx="12852">
                  <c:v>4.9497499999999997E-8</c:v>
                </c:pt>
                <c:pt idx="12853">
                  <c:v>4.9503700000000001E-8</c:v>
                </c:pt>
                <c:pt idx="12854">
                  <c:v>4.9509999999999998E-8</c:v>
                </c:pt>
                <c:pt idx="12855">
                  <c:v>4.9516200000000002E-8</c:v>
                </c:pt>
                <c:pt idx="12856">
                  <c:v>4.9522499999999999E-8</c:v>
                </c:pt>
                <c:pt idx="12857">
                  <c:v>4.9528700000000003E-8</c:v>
                </c:pt>
                <c:pt idx="12858">
                  <c:v>4.9535E-8</c:v>
                </c:pt>
                <c:pt idx="12859">
                  <c:v>4.9541199999999998E-8</c:v>
                </c:pt>
                <c:pt idx="12860">
                  <c:v>4.9547500000000001E-8</c:v>
                </c:pt>
                <c:pt idx="12861">
                  <c:v>4.9553699999999999E-8</c:v>
                </c:pt>
                <c:pt idx="12862">
                  <c:v>4.9560000000000002E-8</c:v>
                </c:pt>
                <c:pt idx="12863">
                  <c:v>4.95662E-8</c:v>
                </c:pt>
                <c:pt idx="12864">
                  <c:v>4.9572500000000003E-8</c:v>
                </c:pt>
                <c:pt idx="12865">
                  <c:v>4.95787E-8</c:v>
                </c:pt>
                <c:pt idx="12866">
                  <c:v>4.9584999999999997E-8</c:v>
                </c:pt>
                <c:pt idx="12867">
                  <c:v>4.9591200000000001E-8</c:v>
                </c:pt>
                <c:pt idx="12868">
                  <c:v>4.9597499999999998E-8</c:v>
                </c:pt>
                <c:pt idx="12869">
                  <c:v>4.9603700000000002E-8</c:v>
                </c:pt>
                <c:pt idx="12870">
                  <c:v>4.9609999999999999E-8</c:v>
                </c:pt>
                <c:pt idx="12871">
                  <c:v>4.9616200000000003E-8</c:v>
                </c:pt>
                <c:pt idx="12872">
                  <c:v>4.96225E-8</c:v>
                </c:pt>
                <c:pt idx="12873">
                  <c:v>4.9628699999999998E-8</c:v>
                </c:pt>
                <c:pt idx="12874">
                  <c:v>4.9635000000000001E-8</c:v>
                </c:pt>
                <c:pt idx="12875">
                  <c:v>4.9641199999999999E-8</c:v>
                </c:pt>
                <c:pt idx="12876">
                  <c:v>4.9647500000000002E-8</c:v>
                </c:pt>
                <c:pt idx="12877">
                  <c:v>4.9653699999999999E-8</c:v>
                </c:pt>
                <c:pt idx="12878">
                  <c:v>4.9660000000000003E-8</c:v>
                </c:pt>
                <c:pt idx="12879">
                  <c:v>4.96662E-8</c:v>
                </c:pt>
                <c:pt idx="12880">
                  <c:v>4.9672499999999997E-8</c:v>
                </c:pt>
                <c:pt idx="12881">
                  <c:v>4.9678700000000001E-8</c:v>
                </c:pt>
                <c:pt idx="12882">
                  <c:v>4.9684999999999998E-8</c:v>
                </c:pt>
                <c:pt idx="12883">
                  <c:v>4.9691200000000002E-8</c:v>
                </c:pt>
                <c:pt idx="12884">
                  <c:v>4.9697499999999999E-8</c:v>
                </c:pt>
                <c:pt idx="12885">
                  <c:v>4.9703700000000003E-8</c:v>
                </c:pt>
                <c:pt idx="12886">
                  <c:v>4.971E-8</c:v>
                </c:pt>
                <c:pt idx="12887">
                  <c:v>4.9716199999999998E-8</c:v>
                </c:pt>
                <c:pt idx="12888">
                  <c:v>4.9722500000000001E-8</c:v>
                </c:pt>
                <c:pt idx="12889">
                  <c:v>4.9728699999999998E-8</c:v>
                </c:pt>
                <c:pt idx="12890">
                  <c:v>4.9735000000000002E-8</c:v>
                </c:pt>
                <c:pt idx="12891">
                  <c:v>4.9741199999999999E-8</c:v>
                </c:pt>
                <c:pt idx="12892">
                  <c:v>4.9747500000000003E-8</c:v>
                </c:pt>
                <c:pt idx="12893">
                  <c:v>4.97537E-8</c:v>
                </c:pt>
                <c:pt idx="12894">
                  <c:v>4.9759999999999997E-8</c:v>
                </c:pt>
                <c:pt idx="12895">
                  <c:v>4.9766200000000001E-8</c:v>
                </c:pt>
                <c:pt idx="12896">
                  <c:v>4.9772499999999998E-8</c:v>
                </c:pt>
                <c:pt idx="12897">
                  <c:v>4.9778700000000002E-8</c:v>
                </c:pt>
                <c:pt idx="12898">
                  <c:v>4.9784999999999999E-8</c:v>
                </c:pt>
                <c:pt idx="12899">
                  <c:v>4.9791200000000003E-8</c:v>
                </c:pt>
                <c:pt idx="12900">
                  <c:v>4.97975E-8</c:v>
                </c:pt>
                <c:pt idx="12901">
                  <c:v>4.9803699999999997E-8</c:v>
                </c:pt>
                <c:pt idx="12902">
                  <c:v>4.9810000000000001E-8</c:v>
                </c:pt>
                <c:pt idx="12903">
                  <c:v>4.9816199999999998E-8</c:v>
                </c:pt>
                <c:pt idx="12904">
                  <c:v>4.9822500000000002E-8</c:v>
                </c:pt>
                <c:pt idx="12905">
                  <c:v>4.9828699999999999E-8</c:v>
                </c:pt>
                <c:pt idx="12906">
                  <c:v>4.9835000000000003E-8</c:v>
                </c:pt>
                <c:pt idx="12907">
                  <c:v>4.98412E-8</c:v>
                </c:pt>
                <c:pt idx="12908">
                  <c:v>4.9847499999999997E-8</c:v>
                </c:pt>
                <c:pt idx="12909">
                  <c:v>4.9853700000000001E-8</c:v>
                </c:pt>
                <c:pt idx="12910">
                  <c:v>4.9859999999999998E-8</c:v>
                </c:pt>
                <c:pt idx="12911">
                  <c:v>4.9866200000000002E-8</c:v>
                </c:pt>
                <c:pt idx="12912">
                  <c:v>4.9872499999999999E-8</c:v>
                </c:pt>
                <c:pt idx="12913">
                  <c:v>4.9878700000000003E-8</c:v>
                </c:pt>
                <c:pt idx="12914">
                  <c:v>4.9885E-8</c:v>
                </c:pt>
                <c:pt idx="12915">
                  <c:v>4.9891199999999997E-8</c:v>
                </c:pt>
                <c:pt idx="12916">
                  <c:v>4.9897500000000001E-8</c:v>
                </c:pt>
                <c:pt idx="12917">
                  <c:v>4.9903699999999998E-8</c:v>
                </c:pt>
                <c:pt idx="12918">
                  <c:v>4.9910000000000002E-8</c:v>
                </c:pt>
                <c:pt idx="12919">
                  <c:v>4.9916199999999999E-8</c:v>
                </c:pt>
                <c:pt idx="12920">
                  <c:v>4.9922500000000003E-8</c:v>
                </c:pt>
                <c:pt idx="12921">
                  <c:v>4.99287E-8</c:v>
                </c:pt>
                <c:pt idx="12922">
                  <c:v>4.9934999999999997E-8</c:v>
                </c:pt>
                <c:pt idx="12923">
                  <c:v>4.9941200000000001E-8</c:v>
                </c:pt>
                <c:pt idx="12924">
                  <c:v>4.9947499999999998E-8</c:v>
                </c:pt>
                <c:pt idx="12925">
                  <c:v>4.9953700000000002E-8</c:v>
                </c:pt>
                <c:pt idx="12926">
                  <c:v>4.9959999999999999E-8</c:v>
                </c:pt>
                <c:pt idx="12927">
                  <c:v>4.9966200000000003E-8</c:v>
                </c:pt>
                <c:pt idx="12928">
                  <c:v>4.99725E-8</c:v>
                </c:pt>
                <c:pt idx="12929">
                  <c:v>4.9978699999999997E-8</c:v>
                </c:pt>
                <c:pt idx="12930">
                  <c:v>4.9985000000000001E-8</c:v>
                </c:pt>
                <c:pt idx="12931">
                  <c:v>4.9991199999999998E-8</c:v>
                </c:pt>
                <c:pt idx="12932">
                  <c:v>4.9997500000000002E-8</c:v>
                </c:pt>
                <c:pt idx="12933">
                  <c:v>5.0003699999999999E-8</c:v>
                </c:pt>
                <c:pt idx="12934">
                  <c:v>5.0010000000000002E-8</c:v>
                </c:pt>
                <c:pt idx="12935">
                  <c:v>5.00162E-8</c:v>
                </c:pt>
                <c:pt idx="12936">
                  <c:v>5.0022499999999997E-8</c:v>
                </c:pt>
                <c:pt idx="12937">
                  <c:v>5.0028700000000001E-8</c:v>
                </c:pt>
                <c:pt idx="12938">
                  <c:v>5.0034999999999998E-8</c:v>
                </c:pt>
                <c:pt idx="12939">
                  <c:v>5.0041200000000002E-8</c:v>
                </c:pt>
                <c:pt idx="12940">
                  <c:v>5.0047499999999999E-8</c:v>
                </c:pt>
                <c:pt idx="12941">
                  <c:v>5.0053700000000003E-8</c:v>
                </c:pt>
                <c:pt idx="12942">
                  <c:v>5.006E-8</c:v>
                </c:pt>
                <c:pt idx="12943">
                  <c:v>5.0066199999999997E-8</c:v>
                </c:pt>
                <c:pt idx="12944">
                  <c:v>5.0072500000000001E-8</c:v>
                </c:pt>
                <c:pt idx="12945">
                  <c:v>5.0078699999999998E-8</c:v>
                </c:pt>
                <c:pt idx="12946">
                  <c:v>5.0085000000000001E-8</c:v>
                </c:pt>
                <c:pt idx="12947">
                  <c:v>5.0091199999999999E-8</c:v>
                </c:pt>
                <c:pt idx="12948">
                  <c:v>5.0097500000000002E-8</c:v>
                </c:pt>
                <c:pt idx="12949">
                  <c:v>5.01037E-8</c:v>
                </c:pt>
                <c:pt idx="12950">
                  <c:v>5.0109999999999997E-8</c:v>
                </c:pt>
                <c:pt idx="12951">
                  <c:v>5.0116200000000001E-8</c:v>
                </c:pt>
                <c:pt idx="12952">
                  <c:v>5.0122499999999998E-8</c:v>
                </c:pt>
                <c:pt idx="12953">
                  <c:v>5.0128700000000002E-8</c:v>
                </c:pt>
                <c:pt idx="12954">
                  <c:v>5.0134999999999999E-8</c:v>
                </c:pt>
                <c:pt idx="12955">
                  <c:v>5.0141200000000003E-8</c:v>
                </c:pt>
                <c:pt idx="12956">
                  <c:v>5.01475E-8</c:v>
                </c:pt>
                <c:pt idx="12957">
                  <c:v>5.0153699999999997E-8</c:v>
                </c:pt>
                <c:pt idx="12958">
                  <c:v>5.016E-8</c:v>
                </c:pt>
                <c:pt idx="12959">
                  <c:v>5.0166199999999998E-8</c:v>
                </c:pt>
                <c:pt idx="12960">
                  <c:v>5.0172500000000001E-8</c:v>
                </c:pt>
                <c:pt idx="12961">
                  <c:v>5.0178699999999999E-8</c:v>
                </c:pt>
                <c:pt idx="12962">
                  <c:v>5.0185000000000002E-8</c:v>
                </c:pt>
                <c:pt idx="12963">
                  <c:v>5.01912E-8</c:v>
                </c:pt>
                <c:pt idx="12964">
                  <c:v>5.0197499999999997E-8</c:v>
                </c:pt>
                <c:pt idx="12965">
                  <c:v>5.0203700000000001E-8</c:v>
                </c:pt>
                <c:pt idx="12966">
                  <c:v>5.0209999999999998E-8</c:v>
                </c:pt>
                <c:pt idx="12967">
                  <c:v>5.0216200000000002E-8</c:v>
                </c:pt>
                <c:pt idx="12968">
                  <c:v>5.0222499999999999E-8</c:v>
                </c:pt>
                <c:pt idx="12969">
                  <c:v>5.0228700000000003E-8</c:v>
                </c:pt>
                <c:pt idx="12970">
                  <c:v>5.0235E-8</c:v>
                </c:pt>
                <c:pt idx="12971">
                  <c:v>5.0241199999999997E-8</c:v>
                </c:pt>
                <c:pt idx="12972">
                  <c:v>5.02475E-8</c:v>
                </c:pt>
                <c:pt idx="12973">
                  <c:v>5.0253699999999998E-8</c:v>
                </c:pt>
                <c:pt idx="12974">
                  <c:v>5.0260000000000001E-8</c:v>
                </c:pt>
                <c:pt idx="12975">
                  <c:v>5.0266199999999999E-8</c:v>
                </c:pt>
                <c:pt idx="12976">
                  <c:v>5.0272500000000002E-8</c:v>
                </c:pt>
                <c:pt idx="12977">
                  <c:v>5.02787E-8</c:v>
                </c:pt>
                <c:pt idx="12978">
                  <c:v>5.0285000000000003E-8</c:v>
                </c:pt>
                <c:pt idx="12979">
                  <c:v>5.0291200000000001E-8</c:v>
                </c:pt>
                <c:pt idx="12980">
                  <c:v>5.0297499999999998E-8</c:v>
                </c:pt>
                <c:pt idx="12981">
                  <c:v>5.0303700000000002E-8</c:v>
                </c:pt>
                <c:pt idx="12982">
                  <c:v>5.0309999999999999E-8</c:v>
                </c:pt>
                <c:pt idx="12983">
                  <c:v>5.0316200000000003E-8</c:v>
                </c:pt>
                <c:pt idx="12984">
                  <c:v>5.0322499999999999E-8</c:v>
                </c:pt>
                <c:pt idx="12985">
                  <c:v>5.0328699999999997E-8</c:v>
                </c:pt>
                <c:pt idx="12986">
                  <c:v>5.0335E-8</c:v>
                </c:pt>
                <c:pt idx="12987">
                  <c:v>5.0341199999999998E-8</c:v>
                </c:pt>
                <c:pt idx="12988">
                  <c:v>5.0347500000000001E-8</c:v>
                </c:pt>
                <c:pt idx="12989">
                  <c:v>5.0353699999999999E-8</c:v>
                </c:pt>
                <c:pt idx="12990">
                  <c:v>5.0360000000000002E-8</c:v>
                </c:pt>
                <c:pt idx="12991">
                  <c:v>5.03662E-8</c:v>
                </c:pt>
                <c:pt idx="12992">
                  <c:v>5.0372500000000003E-8</c:v>
                </c:pt>
                <c:pt idx="12993">
                  <c:v>5.0378700000000001E-8</c:v>
                </c:pt>
                <c:pt idx="12994">
                  <c:v>5.0384999999999998E-8</c:v>
                </c:pt>
                <c:pt idx="12995">
                  <c:v>5.0391200000000002E-8</c:v>
                </c:pt>
                <c:pt idx="12996">
                  <c:v>5.0397499999999998E-8</c:v>
                </c:pt>
                <c:pt idx="12997">
                  <c:v>5.0403700000000003E-8</c:v>
                </c:pt>
                <c:pt idx="12998">
                  <c:v>5.0409999999999999E-8</c:v>
                </c:pt>
                <c:pt idx="12999">
                  <c:v>5.0416199999999997E-8</c:v>
                </c:pt>
                <c:pt idx="13000">
                  <c:v>5.04225E-8</c:v>
                </c:pt>
                <c:pt idx="13001">
                  <c:v>5.0428699999999998E-8</c:v>
                </c:pt>
                <c:pt idx="13002">
                  <c:v>5.0435000000000001E-8</c:v>
                </c:pt>
                <c:pt idx="13003">
                  <c:v>5.0441199999999999E-8</c:v>
                </c:pt>
                <c:pt idx="13004">
                  <c:v>5.0447500000000002E-8</c:v>
                </c:pt>
                <c:pt idx="13005">
                  <c:v>5.04537E-8</c:v>
                </c:pt>
                <c:pt idx="13006">
                  <c:v>5.0460000000000003E-8</c:v>
                </c:pt>
                <c:pt idx="13007">
                  <c:v>5.0466200000000001E-8</c:v>
                </c:pt>
                <c:pt idx="13008">
                  <c:v>5.0472499999999998E-8</c:v>
                </c:pt>
                <c:pt idx="13009">
                  <c:v>5.0478700000000002E-8</c:v>
                </c:pt>
                <c:pt idx="13010">
                  <c:v>5.0484999999999998E-8</c:v>
                </c:pt>
                <c:pt idx="13011">
                  <c:v>5.0491200000000003E-8</c:v>
                </c:pt>
                <c:pt idx="13012">
                  <c:v>5.0497499999999999E-8</c:v>
                </c:pt>
                <c:pt idx="13013">
                  <c:v>5.0503699999999997E-8</c:v>
                </c:pt>
                <c:pt idx="13014">
                  <c:v>5.051E-8</c:v>
                </c:pt>
                <c:pt idx="13015">
                  <c:v>5.0516199999999998E-8</c:v>
                </c:pt>
                <c:pt idx="13016">
                  <c:v>5.0522500000000001E-8</c:v>
                </c:pt>
                <c:pt idx="13017">
                  <c:v>5.0528699999999999E-8</c:v>
                </c:pt>
                <c:pt idx="13018">
                  <c:v>5.0535000000000002E-8</c:v>
                </c:pt>
                <c:pt idx="13019">
                  <c:v>5.05412E-8</c:v>
                </c:pt>
                <c:pt idx="13020">
                  <c:v>5.0547500000000003E-8</c:v>
                </c:pt>
                <c:pt idx="13021">
                  <c:v>5.0553700000000001E-8</c:v>
                </c:pt>
                <c:pt idx="13022">
                  <c:v>5.0559999999999997E-8</c:v>
                </c:pt>
                <c:pt idx="13023">
                  <c:v>5.0566200000000002E-8</c:v>
                </c:pt>
                <c:pt idx="13024">
                  <c:v>5.0572499999999998E-8</c:v>
                </c:pt>
                <c:pt idx="13025">
                  <c:v>5.0578700000000003E-8</c:v>
                </c:pt>
                <c:pt idx="13026">
                  <c:v>5.0584999999999999E-8</c:v>
                </c:pt>
                <c:pt idx="13027">
                  <c:v>5.0591199999999997E-8</c:v>
                </c:pt>
                <c:pt idx="13028">
                  <c:v>5.05975E-8</c:v>
                </c:pt>
                <c:pt idx="13029">
                  <c:v>5.0603699999999998E-8</c:v>
                </c:pt>
                <c:pt idx="13030">
                  <c:v>5.0610000000000001E-8</c:v>
                </c:pt>
                <c:pt idx="13031">
                  <c:v>5.0616199999999999E-8</c:v>
                </c:pt>
                <c:pt idx="13032">
                  <c:v>5.0622500000000002E-8</c:v>
                </c:pt>
                <c:pt idx="13033">
                  <c:v>5.06287E-8</c:v>
                </c:pt>
                <c:pt idx="13034">
                  <c:v>5.0635000000000003E-8</c:v>
                </c:pt>
                <c:pt idx="13035">
                  <c:v>5.0641200000000001E-8</c:v>
                </c:pt>
                <c:pt idx="13036">
                  <c:v>5.0647499999999997E-8</c:v>
                </c:pt>
                <c:pt idx="13037">
                  <c:v>5.0653700000000002E-8</c:v>
                </c:pt>
                <c:pt idx="13038">
                  <c:v>5.0659999999999998E-8</c:v>
                </c:pt>
                <c:pt idx="13039">
                  <c:v>5.0666200000000003E-8</c:v>
                </c:pt>
                <c:pt idx="13040">
                  <c:v>5.0672499999999999E-8</c:v>
                </c:pt>
                <c:pt idx="13041">
                  <c:v>5.0678699999999997E-8</c:v>
                </c:pt>
                <c:pt idx="13042">
                  <c:v>5.0685E-8</c:v>
                </c:pt>
                <c:pt idx="13043">
                  <c:v>5.0691199999999998E-8</c:v>
                </c:pt>
                <c:pt idx="13044">
                  <c:v>5.0697500000000001E-8</c:v>
                </c:pt>
                <c:pt idx="13045">
                  <c:v>5.0703699999999999E-8</c:v>
                </c:pt>
                <c:pt idx="13046">
                  <c:v>5.0710000000000002E-8</c:v>
                </c:pt>
                <c:pt idx="13047">
                  <c:v>5.07162E-8</c:v>
                </c:pt>
                <c:pt idx="13048">
                  <c:v>5.0722500000000003E-8</c:v>
                </c:pt>
                <c:pt idx="13049">
                  <c:v>5.0728700000000001E-8</c:v>
                </c:pt>
                <c:pt idx="13050">
                  <c:v>5.0734999999999997E-8</c:v>
                </c:pt>
                <c:pt idx="13051">
                  <c:v>5.0741200000000002E-8</c:v>
                </c:pt>
                <c:pt idx="13052">
                  <c:v>5.0747499999999998E-8</c:v>
                </c:pt>
                <c:pt idx="13053">
                  <c:v>5.0753700000000003E-8</c:v>
                </c:pt>
                <c:pt idx="13054">
                  <c:v>5.0759999999999999E-8</c:v>
                </c:pt>
                <c:pt idx="13055">
                  <c:v>5.0766199999999997E-8</c:v>
                </c:pt>
                <c:pt idx="13056">
                  <c:v>5.07725E-8</c:v>
                </c:pt>
                <c:pt idx="13057">
                  <c:v>5.0778699999999998E-8</c:v>
                </c:pt>
                <c:pt idx="13058">
                  <c:v>5.0785000000000001E-8</c:v>
                </c:pt>
                <c:pt idx="13059">
                  <c:v>5.0791199999999999E-8</c:v>
                </c:pt>
                <c:pt idx="13060">
                  <c:v>5.0797500000000002E-8</c:v>
                </c:pt>
                <c:pt idx="13061">
                  <c:v>5.08037E-8</c:v>
                </c:pt>
                <c:pt idx="13062">
                  <c:v>5.0810000000000003E-8</c:v>
                </c:pt>
                <c:pt idx="13063">
                  <c:v>5.0816200000000001E-8</c:v>
                </c:pt>
                <c:pt idx="13064">
                  <c:v>5.0822499999999997E-8</c:v>
                </c:pt>
                <c:pt idx="13065">
                  <c:v>5.0828700000000002E-8</c:v>
                </c:pt>
                <c:pt idx="13066">
                  <c:v>5.0834999999999998E-8</c:v>
                </c:pt>
                <c:pt idx="13067">
                  <c:v>5.0841200000000003E-8</c:v>
                </c:pt>
                <c:pt idx="13068">
                  <c:v>5.0847499999999999E-8</c:v>
                </c:pt>
                <c:pt idx="13069">
                  <c:v>5.0853699999999997E-8</c:v>
                </c:pt>
                <c:pt idx="13070">
                  <c:v>5.086E-8</c:v>
                </c:pt>
                <c:pt idx="13071">
                  <c:v>5.0866199999999998E-8</c:v>
                </c:pt>
                <c:pt idx="13072">
                  <c:v>5.0872500000000001E-8</c:v>
                </c:pt>
                <c:pt idx="13073">
                  <c:v>5.0878699999999999E-8</c:v>
                </c:pt>
                <c:pt idx="13074">
                  <c:v>5.0885000000000002E-8</c:v>
                </c:pt>
                <c:pt idx="13075">
                  <c:v>5.08912E-8</c:v>
                </c:pt>
                <c:pt idx="13076">
                  <c:v>5.0897500000000003E-8</c:v>
                </c:pt>
                <c:pt idx="13077">
                  <c:v>5.0903700000000001E-8</c:v>
                </c:pt>
                <c:pt idx="13078">
                  <c:v>5.0909999999999997E-8</c:v>
                </c:pt>
                <c:pt idx="13079">
                  <c:v>5.0916200000000002E-8</c:v>
                </c:pt>
                <c:pt idx="13080">
                  <c:v>5.0922499999999998E-8</c:v>
                </c:pt>
                <c:pt idx="13081">
                  <c:v>5.0928700000000003E-8</c:v>
                </c:pt>
                <c:pt idx="13082">
                  <c:v>5.0934999999999999E-8</c:v>
                </c:pt>
                <c:pt idx="13083">
                  <c:v>5.0941199999999997E-8</c:v>
                </c:pt>
                <c:pt idx="13084">
                  <c:v>5.09475E-8</c:v>
                </c:pt>
                <c:pt idx="13085">
                  <c:v>5.0953699999999998E-8</c:v>
                </c:pt>
                <c:pt idx="13086">
                  <c:v>5.0960000000000001E-8</c:v>
                </c:pt>
                <c:pt idx="13087">
                  <c:v>5.0966199999999999E-8</c:v>
                </c:pt>
                <c:pt idx="13088">
                  <c:v>5.0972500000000002E-8</c:v>
                </c:pt>
                <c:pt idx="13089">
                  <c:v>5.09787E-8</c:v>
                </c:pt>
                <c:pt idx="13090">
                  <c:v>5.0985000000000003E-8</c:v>
                </c:pt>
                <c:pt idx="13091">
                  <c:v>5.0991200000000001E-8</c:v>
                </c:pt>
                <c:pt idx="13092">
                  <c:v>5.0997499999999997E-8</c:v>
                </c:pt>
                <c:pt idx="13093">
                  <c:v>5.1003700000000002E-8</c:v>
                </c:pt>
                <c:pt idx="13094">
                  <c:v>5.1009999999999998E-8</c:v>
                </c:pt>
                <c:pt idx="13095">
                  <c:v>5.1016200000000003E-8</c:v>
                </c:pt>
                <c:pt idx="13096">
                  <c:v>5.1022499999999999E-8</c:v>
                </c:pt>
                <c:pt idx="13097">
                  <c:v>5.1028699999999997E-8</c:v>
                </c:pt>
                <c:pt idx="13098">
                  <c:v>5.1035E-8</c:v>
                </c:pt>
                <c:pt idx="13099">
                  <c:v>5.1041199999999998E-8</c:v>
                </c:pt>
                <c:pt idx="13100">
                  <c:v>5.1047500000000001E-8</c:v>
                </c:pt>
                <c:pt idx="13101">
                  <c:v>5.1053699999999999E-8</c:v>
                </c:pt>
                <c:pt idx="13102">
                  <c:v>5.1060000000000002E-8</c:v>
                </c:pt>
                <c:pt idx="13103">
                  <c:v>5.10662E-8</c:v>
                </c:pt>
                <c:pt idx="13104">
                  <c:v>5.1072500000000003E-8</c:v>
                </c:pt>
                <c:pt idx="13105">
                  <c:v>5.1078700000000001E-8</c:v>
                </c:pt>
                <c:pt idx="13106">
                  <c:v>5.1084999999999997E-8</c:v>
                </c:pt>
                <c:pt idx="13107">
                  <c:v>5.1091200000000002E-8</c:v>
                </c:pt>
                <c:pt idx="13108">
                  <c:v>5.1097499999999998E-8</c:v>
                </c:pt>
                <c:pt idx="13109">
                  <c:v>5.1103700000000003E-8</c:v>
                </c:pt>
                <c:pt idx="13110">
                  <c:v>5.1109999999999999E-8</c:v>
                </c:pt>
                <c:pt idx="13111">
                  <c:v>5.1116199999999997E-8</c:v>
                </c:pt>
                <c:pt idx="13112">
                  <c:v>5.11225E-8</c:v>
                </c:pt>
                <c:pt idx="13113">
                  <c:v>5.1128699999999998E-8</c:v>
                </c:pt>
                <c:pt idx="13114">
                  <c:v>5.1135000000000001E-8</c:v>
                </c:pt>
                <c:pt idx="13115">
                  <c:v>5.1141199999999999E-8</c:v>
                </c:pt>
                <c:pt idx="13116">
                  <c:v>5.1147500000000002E-8</c:v>
                </c:pt>
                <c:pt idx="13117">
                  <c:v>5.11537E-8</c:v>
                </c:pt>
                <c:pt idx="13118">
                  <c:v>5.1160000000000003E-8</c:v>
                </c:pt>
                <c:pt idx="13119">
                  <c:v>5.1166200000000001E-8</c:v>
                </c:pt>
                <c:pt idx="13120">
                  <c:v>5.1172499999999997E-8</c:v>
                </c:pt>
                <c:pt idx="13121">
                  <c:v>5.1178700000000002E-8</c:v>
                </c:pt>
                <c:pt idx="13122">
                  <c:v>5.1184999999999998E-8</c:v>
                </c:pt>
                <c:pt idx="13123">
                  <c:v>5.1191200000000002E-8</c:v>
                </c:pt>
                <c:pt idx="13124">
                  <c:v>5.1197499999999999E-8</c:v>
                </c:pt>
                <c:pt idx="13125">
                  <c:v>5.1203699999999997E-8</c:v>
                </c:pt>
                <c:pt idx="13126">
                  <c:v>5.121E-8</c:v>
                </c:pt>
                <c:pt idx="13127">
                  <c:v>5.1216199999999998E-8</c:v>
                </c:pt>
                <c:pt idx="13128">
                  <c:v>5.1222500000000001E-8</c:v>
                </c:pt>
                <c:pt idx="13129">
                  <c:v>5.1228699999999999E-8</c:v>
                </c:pt>
                <c:pt idx="13130">
                  <c:v>5.1235000000000002E-8</c:v>
                </c:pt>
                <c:pt idx="13131">
                  <c:v>5.12412E-8</c:v>
                </c:pt>
                <c:pt idx="13132">
                  <c:v>5.1247500000000003E-8</c:v>
                </c:pt>
                <c:pt idx="13133">
                  <c:v>5.1253700000000001E-8</c:v>
                </c:pt>
                <c:pt idx="13134">
                  <c:v>5.1259999999999997E-8</c:v>
                </c:pt>
                <c:pt idx="13135">
                  <c:v>5.1266200000000001E-8</c:v>
                </c:pt>
                <c:pt idx="13136">
                  <c:v>5.1272499999999998E-8</c:v>
                </c:pt>
                <c:pt idx="13137">
                  <c:v>5.1278700000000002E-8</c:v>
                </c:pt>
                <c:pt idx="13138">
                  <c:v>5.1284999999999999E-8</c:v>
                </c:pt>
                <c:pt idx="13139">
                  <c:v>5.1291199999999997E-8</c:v>
                </c:pt>
                <c:pt idx="13140">
                  <c:v>5.12975E-8</c:v>
                </c:pt>
                <c:pt idx="13141">
                  <c:v>5.1303699999999998E-8</c:v>
                </c:pt>
                <c:pt idx="13142">
                  <c:v>5.1310000000000001E-8</c:v>
                </c:pt>
                <c:pt idx="13143">
                  <c:v>5.1316199999999999E-8</c:v>
                </c:pt>
                <c:pt idx="13144">
                  <c:v>5.1322500000000002E-8</c:v>
                </c:pt>
                <c:pt idx="13145">
                  <c:v>5.13287E-8</c:v>
                </c:pt>
                <c:pt idx="13146">
                  <c:v>5.1335000000000003E-8</c:v>
                </c:pt>
                <c:pt idx="13147">
                  <c:v>5.1341200000000001E-8</c:v>
                </c:pt>
                <c:pt idx="13148">
                  <c:v>5.1347499999999997E-8</c:v>
                </c:pt>
                <c:pt idx="13149">
                  <c:v>5.1353700000000001E-8</c:v>
                </c:pt>
                <c:pt idx="13150">
                  <c:v>5.1359999999999998E-8</c:v>
                </c:pt>
                <c:pt idx="13151">
                  <c:v>5.1366200000000002E-8</c:v>
                </c:pt>
                <c:pt idx="13152">
                  <c:v>5.1372499999999999E-8</c:v>
                </c:pt>
                <c:pt idx="13153">
                  <c:v>5.1378699999999997E-8</c:v>
                </c:pt>
                <c:pt idx="13154">
                  <c:v>5.1385E-8</c:v>
                </c:pt>
                <c:pt idx="13155">
                  <c:v>5.1391199999999998E-8</c:v>
                </c:pt>
                <c:pt idx="13156">
                  <c:v>5.1397500000000001E-8</c:v>
                </c:pt>
                <c:pt idx="13157">
                  <c:v>5.1403699999999999E-8</c:v>
                </c:pt>
                <c:pt idx="13158">
                  <c:v>5.1410000000000002E-8</c:v>
                </c:pt>
                <c:pt idx="13159">
                  <c:v>5.14162E-8</c:v>
                </c:pt>
                <c:pt idx="13160">
                  <c:v>5.1422500000000003E-8</c:v>
                </c:pt>
                <c:pt idx="13161">
                  <c:v>5.14287E-8</c:v>
                </c:pt>
                <c:pt idx="13162">
                  <c:v>5.1434999999999997E-8</c:v>
                </c:pt>
                <c:pt idx="13163">
                  <c:v>5.1441200000000001E-8</c:v>
                </c:pt>
                <c:pt idx="13164">
                  <c:v>5.1447499999999998E-8</c:v>
                </c:pt>
                <c:pt idx="13165">
                  <c:v>5.1453700000000002E-8</c:v>
                </c:pt>
                <c:pt idx="13166">
                  <c:v>5.1459999999999999E-8</c:v>
                </c:pt>
                <c:pt idx="13167">
                  <c:v>5.1466200000000003E-8</c:v>
                </c:pt>
                <c:pt idx="13168">
                  <c:v>5.14725E-8</c:v>
                </c:pt>
                <c:pt idx="13169">
                  <c:v>5.1478699999999998E-8</c:v>
                </c:pt>
                <c:pt idx="13170">
                  <c:v>5.1485000000000001E-8</c:v>
                </c:pt>
                <c:pt idx="13171">
                  <c:v>5.1491199999999999E-8</c:v>
                </c:pt>
                <c:pt idx="13172">
                  <c:v>5.1497500000000002E-8</c:v>
                </c:pt>
                <c:pt idx="13173">
                  <c:v>5.1503699999999999E-8</c:v>
                </c:pt>
                <c:pt idx="13174">
                  <c:v>5.1510000000000003E-8</c:v>
                </c:pt>
                <c:pt idx="13175">
                  <c:v>5.15162E-8</c:v>
                </c:pt>
                <c:pt idx="13176">
                  <c:v>5.1522499999999997E-8</c:v>
                </c:pt>
                <c:pt idx="13177">
                  <c:v>5.1528700000000001E-8</c:v>
                </c:pt>
                <c:pt idx="13178">
                  <c:v>5.1534999999999998E-8</c:v>
                </c:pt>
                <c:pt idx="13179">
                  <c:v>5.1541200000000002E-8</c:v>
                </c:pt>
                <c:pt idx="13180">
                  <c:v>5.1547499999999999E-8</c:v>
                </c:pt>
                <c:pt idx="13181">
                  <c:v>5.1553700000000003E-8</c:v>
                </c:pt>
                <c:pt idx="13182">
                  <c:v>5.156E-8</c:v>
                </c:pt>
                <c:pt idx="13183">
                  <c:v>5.1566199999999998E-8</c:v>
                </c:pt>
                <c:pt idx="13184">
                  <c:v>5.1572500000000001E-8</c:v>
                </c:pt>
                <c:pt idx="13185">
                  <c:v>5.1578699999999998E-8</c:v>
                </c:pt>
                <c:pt idx="13186">
                  <c:v>5.1585000000000002E-8</c:v>
                </c:pt>
                <c:pt idx="13187">
                  <c:v>5.1591199999999999E-8</c:v>
                </c:pt>
                <c:pt idx="13188">
                  <c:v>5.1597500000000003E-8</c:v>
                </c:pt>
                <c:pt idx="13189">
                  <c:v>5.16037E-8</c:v>
                </c:pt>
                <c:pt idx="13190">
                  <c:v>5.1609999999999997E-8</c:v>
                </c:pt>
                <c:pt idx="13191">
                  <c:v>5.1616200000000001E-8</c:v>
                </c:pt>
                <c:pt idx="13192">
                  <c:v>5.1622499999999998E-8</c:v>
                </c:pt>
                <c:pt idx="13193">
                  <c:v>5.1628700000000002E-8</c:v>
                </c:pt>
                <c:pt idx="13194">
                  <c:v>5.1634999999999999E-8</c:v>
                </c:pt>
                <c:pt idx="13195">
                  <c:v>5.1641200000000003E-8</c:v>
                </c:pt>
                <c:pt idx="13196">
                  <c:v>5.16475E-8</c:v>
                </c:pt>
                <c:pt idx="13197">
                  <c:v>5.1653699999999998E-8</c:v>
                </c:pt>
                <c:pt idx="13198">
                  <c:v>5.1660000000000001E-8</c:v>
                </c:pt>
                <c:pt idx="13199">
                  <c:v>5.1666199999999998E-8</c:v>
                </c:pt>
                <c:pt idx="13200">
                  <c:v>5.1672500000000002E-8</c:v>
                </c:pt>
                <c:pt idx="13201">
                  <c:v>5.1678699999999999E-8</c:v>
                </c:pt>
                <c:pt idx="13202">
                  <c:v>5.1685000000000003E-8</c:v>
                </c:pt>
                <c:pt idx="13203">
                  <c:v>5.16912E-8</c:v>
                </c:pt>
                <c:pt idx="13204">
                  <c:v>5.1697499999999997E-8</c:v>
                </c:pt>
                <c:pt idx="13205">
                  <c:v>5.1703700000000001E-8</c:v>
                </c:pt>
                <c:pt idx="13206">
                  <c:v>5.1709999999999998E-8</c:v>
                </c:pt>
                <c:pt idx="13207">
                  <c:v>5.1716200000000002E-8</c:v>
                </c:pt>
                <c:pt idx="13208">
                  <c:v>5.1722499999999999E-8</c:v>
                </c:pt>
                <c:pt idx="13209">
                  <c:v>5.1728700000000003E-8</c:v>
                </c:pt>
                <c:pt idx="13210">
                  <c:v>5.1735E-8</c:v>
                </c:pt>
                <c:pt idx="13211">
                  <c:v>5.1741199999999997E-8</c:v>
                </c:pt>
                <c:pt idx="13212">
                  <c:v>5.1747500000000001E-8</c:v>
                </c:pt>
                <c:pt idx="13213">
                  <c:v>5.1753699999999998E-8</c:v>
                </c:pt>
                <c:pt idx="13214">
                  <c:v>5.1760000000000002E-8</c:v>
                </c:pt>
                <c:pt idx="13215">
                  <c:v>5.1766199999999999E-8</c:v>
                </c:pt>
                <c:pt idx="13216">
                  <c:v>5.1772500000000003E-8</c:v>
                </c:pt>
                <c:pt idx="13217">
                  <c:v>5.17787E-8</c:v>
                </c:pt>
                <c:pt idx="13218">
                  <c:v>5.1784999999999997E-8</c:v>
                </c:pt>
                <c:pt idx="13219">
                  <c:v>5.1791200000000001E-8</c:v>
                </c:pt>
                <c:pt idx="13220">
                  <c:v>5.1797499999999998E-8</c:v>
                </c:pt>
                <c:pt idx="13221">
                  <c:v>5.1803700000000002E-8</c:v>
                </c:pt>
                <c:pt idx="13222">
                  <c:v>5.1809999999999999E-8</c:v>
                </c:pt>
                <c:pt idx="13223">
                  <c:v>5.1816200000000003E-8</c:v>
                </c:pt>
                <c:pt idx="13224">
                  <c:v>5.18225E-8</c:v>
                </c:pt>
                <c:pt idx="13225">
                  <c:v>5.1828699999999997E-8</c:v>
                </c:pt>
                <c:pt idx="13226">
                  <c:v>5.1835000000000001E-8</c:v>
                </c:pt>
                <c:pt idx="13227">
                  <c:v>5.1841199999999998E-8</c:v>
                </c:pt>
                <c:pt idx="13228">
                  <c:v>5.1847500000000002E-8</c:v>
                </c:pt>
                <c:pt idx="13229">
                  <c:v>5.1853699999999999E-8</c:v>
                </c:pt>
                <c:pt idx="13230">
                  <c:v>5.1860000000000002E-8</c:v>
                </c:pt>
                <c:pt idx="13231">
                  <c:v>5.18662E-8</c:v>
                </c:pt>
                <c:pt idx="13232">
                  <c:v>5.1872499999999997E-8</c:v>
                </c:pt>
                <c:pt idx="13233">
                  <c:v>5.1878700000000001E-8</c:v>
                </c:pt>
                <c:pt idx="13234">
                  <c:v>5.1884999999999998E-8</c:v>
                </c:pt>
                <c:pt idx="13235">
                  <c:v>5.1891200000000002E-8</c:v>
                </c:pt>
                <c:pt idx="13236">
                  <c:v>5.1897499999999999E-8</c:v>
                </c:pt>
                <c:pt idx="13237">
                  <c:v>5.1903700000000003E-8</c:v>
                </c:pt>
                <c:pt idx="13238">
                  <c:v>5.191E-8</c:v>
                </c:pt>
                <c:pt idx="13239">
                  <c:v>5.1916199999999997E-8</c:v>
                </c:pt>
                <c:pt idx="13240">
                  <c:v>5.1922500000000001E-8</c:v>
                </c:pt>
                <c:pt idx="13241">
                  <c:v>5.1928699999999998E-8</c:v>
                </c:pt>
                <c:pt idx="13242">
                  <c:v>5.1935000000000001E-8</c:v>
                </c:pt>
                <c:pt idx="13243">
                  <c:v>5.1941199999999999E-8</c:v>
                </c:pt>
                <c:pt idx="13244">
                  <c:v>5.1947500000000002E-8</c:v>
                </c:pt>
                <c:pt idx="13245">
                  <c:v>5.19537E-8</c:v>
                </c:pt>
                <c:pt idx="13246">
                  <c:v>5.1959999999999997E-8</c:v>
                </c:pt>
                <c:pt idx="13247">
                  <c:v>5.1966200000000001E-8</c:v>
                </c:pt>
                <c:pt idx="13248">
                  <c:v>5.1972499999999998E-8</c:v>
                </c:pt>
                <c:pt idx="13249">
                  <c:v>5.1978700000000002E-8</c:v>
                </c:pt>
                <c:pt idx="13250">
                  <c:v>5.1984999999999999E-8</c:v>
                </c:pt>
                <c:pt idx="13251">
                  <c:v>5.1991200000000003E-8</c:v>
                </c:pt>
                <c:pt idx="13252">
                  <c:v>5.19975E-8</c:v>
                </c:pt>
                <c:pt idx="13253">
                  <c:v>5.2003699999999997E-8</c:v>
                </c:pt>
                <c:pt idx="13254">
                  <c:v>5.2010000000000001E-8</c:v>
                </c:pt>
                <c:pt idx="13255">
                  <c:v>5.2016199999999998E-8</c:v>
                </c:pt>
                <c:pt idx="13256">
                  <c:v>5.2022500000000001E-8</c:v>
                </c:pt>
                <c:pt idx="13257">
                  <c:v>5.2028699999999999E-8</c:v>
                </c:pt>
                <c:pt idx="13258">
                  <c:v>5.2035000000000002E-8</c:v>
                </c:pt>
                <c:pt idx="13259">
                  <c:v>5.20412E-8</c:v>
                </c:pt>
                <c:pt idx="13260">
                  <c:v>5.2047499999999997E-8</c:v>
                </c:pt>
                <c:pt idx="13261">
                  <c:v>5.2053700000000001E-8</c:v>
                </c:pt>
                <c:pt idx="13262">
                  <c:v>5.2059999999999998E-8</c:v>
                </c:pt>
                <c:pt idx="13263">
                  <c:v>5.2066200000000002E-8</c:v>
                </c:pt>
                <c:pt idx="13264">
                  <c:v>5.2072499999999999E-8</c:v>
                </c:pt>
                <c:pt idx="13265">
                  <c:v>5.2078700000000003E-8</c:v>
                </c:pt>
                <c:pt idx="13266">
                  <c:v>5.2085E-8</c:v>
                </c:pt>
                <c:pt idx="13267">
                  <c:v>5.2091199999999997E-8</c:v>
                </c:pt>
                <c:pt idx="13268">
                  <c:v>5.20975E-8</c:v>
                </c:pt>
                <c:pt idx="13269">
                  <c:v>5.2103699999999998E-8</c:v>
                </c:pt>
                <c:pt idx="13270">
                  <c:v>5.2110000000000001E-8</c:v>
                </c:pt>
                <c:pt idx="13271">
                  <c:v>5.2116199999999999E-8</c:v>
                </c:pt>
                <c:pt idx="13272">
                  <c:v>5.2122500000000002E-8</c:v>
                </c:pt>
                <c:pt idx="13273">
                  <c:v>5.21287E-8</c:v>
                </c:pt>
                <c:pt idx="13274">
                  <c:v>5.2135000000000003E-8</c:v>
                </c:pt>
                <c:pt idx="13275">
                  <c:v>5.2141200000000001E-8</c:v>
                </c:pt>
                <c:pt idx="13276">
                  <c:v>5.2147499999999998E-8</c:v>
                </c:pt>
                <c:pt idx="13277">
                  <c:v>5.2153700000000002E-8</c:v>
                </c:pt>
                <c:pt idx="13278">
                  <c:v>5.2159999999999999E-8</c:v>
                </c:pt>
                <c:pt idx="13279">
                  <c:v>5.2166200000000003E-8</c:v>
                </c:pt>
                <c:pt idx="13280">
                  <c:v>5.2172499999999999E-8</c:v>
                </c:pt>
                <c:pt idx="13281">
                  <c:v>5.2178699999999997E-8</c:v>
                </c:pt>
                <c:pt idx="13282">
                  <c:v>5.2185E-8</c:v>
                </c:pt>
                <c:pt idx="13283">
                  <c:v>5.2191199999999998E-8</c:v>
                </c:pt>
                <c:pt idx="13284">
                  <c:v>5.2197500000000001E-8</c:v>
                </c:pt>
                <c:pt idx="13285">
                  <c:v>5.2203699999999999E-8</c:v>
                </c:pt>
                <c:pt idx="13286">
                  <c:v>5.2210000000000002E-8</c:v>
                </c:pt>
                <c:pt idx="13287">
                  <c:v>5.22162E-8</c:v>
                </c:pt>
                <c:pt idx="13288">
                  <c:v>5.2222500000000003E-8</c:v>
                </c:pt>
                <c:pt idx="13289">
                  <c:v>5.2228700000000001E-8</c:v>
                </c:pt>
                <c:pt idx="13290">
                  <c:v>5.2234999999999998E-8</c:v>
                </c:pt>
                <c:pt idx="13291">
                  <c:v>5.2241200000000002E-8</c:v>
                </c:pt>
                <c:pt idx="13292">
                  <c:v>5.2247499999999999E-8</c:v>
                </c:pt>
                <c:pt idx="13293">
                  <c:v>5.2253700000000003E-8</c:v>
                </c:pt>
                <c:pt idx="13294">
                  <c:v>5.2259999999999999E-8</c:v>
                </c:pt>
                <c:pt idx="13295">
                  <c:v>5.2266199999999997E-8</c:v>
                </c:pt>
                <c:pt idx="13296">
                  <c:v>5.22725E-8</c:v>
                </c:pt>
                <c:pt idx="13297">
                  <c:v>5.2278699999999998E-8</c:v>
                </c:pt>
                <c:pt idx="13298">
                  <c:v>5.2285000000000001E-8</c:v>
                </c:pt>
                <c:pt idx="13299">
                  <c:v>5.2291199999999999E-8</c:v>
                </c:pt>
                <c:pt idx="13300">
                  <c:v>5.2297500000000002E-8</c:v>
                </c:pt>
                <c:pt idx="13301">
                  <c:v>5.23037E-8</c:v>
                </c:pt>
                <c:pt idx="13302">
                  <c:v>5.2310000000000003E-8</c:v>
                </c:pt>
                <c:pt idx="13303">
                  <c:v>5.2316200000000001E-8</c:v>
                </c:pt>
                <c:pt idx="13304">
                  <c:v>5.2322499999999998E-8</c:v>
                </c:pt>
                <c:pt idx="13305">
                  <c:v>5.2328700000000002E-8</c:v>
                </c:pt>
                <c:pt idx="13306">
                  <c:v>5.2334999999999998E-8</c:v>
                </c:pt>
                <c:pt idx="13307">
                  <c:v>5.2341200000000003E-8</c:v>
                </c:pt>
                <c:pt idx="13308">
                  <c:v>5.2347499999999999E-8</c:v>
                </c:pt>
                <c:pt idx="13309">
                  <c:v>5.2353699999999997E-8</c:v>
                </c:pt>
                <c:pt idx="13310">
                  <c:v>5.236E-8</c:v>
                </c:pt>
                <c:pt idx="13311">
                  <c:v>5.2366199999999998E-8</c:v>
                </c:pt>
                <c:pt idx="13312">
                  <c:v>5.2372500000000001E-8</c:v>
                </c:pt>
                <c:pt idx="13313">
                  <c:v>5.2378699999999999E-8</c:v>
                </c:pt>
                <c:pt idx="13314">
                  <c:v>5.2385000000000002E-8</c:v>
                </c:pt>
                <c:pt idx="13315">
                  <c:v>5.23912E-8</c:v>
                </c:pt>
                <c:pt idx="13316">
                  <c:v>5.2397500000000003E-8</c:v>
                </c:pt>
                <c:pt idx="13317">
                  <c:v>5.2403700000000001E-8</c:v>
                </c:pt>
                <c:pt idx="13318">
                  <c:v>5.2409999999999997E-8</c:v>
                </c:pt>
                <c:pt idx="13319">
                  <c:v>5.2416200000000002E-8</c:v>
                </c:pt>
                <c:pt idx="13320">
                  <c:v>5.2422499999999998E-8</c:v>
                </c:pt>
                <c:pt idx="13321">
                  <c:v>5.2428700000000003E-8</c:v>
                </c:pt>
                <c:pt idx="13322">
                  <c:v>5.2434999999999999E-8</c:v>
                </c:pt>
                <c:pt idx="13323">
                  <c:v>5.2441199999999997E-8</c:v>
                </c:pt>
                <c:pt idx="13324">
                  <c:v>5.24475E-8</c:v>
                </c:pt>
                <c:pt idx="13325">
                  <c:v>5.2453699999999998E-8</c:v>
                </c:pt>
                <c:pt idx="13326">
                  <c:v>5.2460000000000001E-8</c:v>
                </c:pt>
                <c:pt idx="13327">
                  <c:v>5.2466199999999999E-8</c:v>
                </c:pt>
                <c:pt idx="13328">
                  <c:v>5.2472500000000002E-8</c:v>
                </c:pt>
                <c:pt idx="13329">
                  <c:v>5.24787E-8</c:v>
                </c:pt>
                <c:pt idx="13330">
                  <c:v>5.2485000000000003E-8</c:v>
                </c:pt>
                <c:pt idx="13331">
                  <c:v>5.2491200000000001E-8</c:v>
                </c:pt>
                <c:pt idx="13332">
                  <c:v>5.2497499999999997E-8</c:v>
                </c:pt>
                <c:pt idx="13333">
                  <c:v>5.2503700000000002E-8</c:v>
                </c:pt>
                <c:pt idx="13334">
                  <c:v>5.2509999999999998E-8</c:v>
                </c:pt>
                <c:pt idx="13335">
                  <c:v>5.2516200000000003E-8</c:v>
                </c:pt>
                <c:pt idx="13336">
                  <c:v>5.2522499999999999E-8</c:v>
                </c:pt>
                <c:pt idx="13337">
                  <c:v>5.2528699999999997E-8</c:v>
                </c:pt>
                <c:pt idx="13338">
                  <c:v>5.2535E-8</c:v>
                </c:pt>
                <c:pt idx="13339">
                  <c:v>5.2541199999999998E-8</c:v>
                </c:pt>
                <c:pt idx="13340">
                  <c:v>5.2547500000000001E-8</c:v>
                </c:pt>
                <c:pt idx="13341">
                  <c:v>5.2553699999999999E-8</c:v>
                </c:pt>
                <c:pt idx="13342">
                  <c:v>5.2560000000000002E-8</c:v>
                </c:pt>
                <c:pt idx="13343">
                  <c:v>5.25662E-8</c:v>
                </c:pt>
                <c:pt idx="13344">
                  <c:v>5.2572500000000003E-8</c:v>
                </c:pt>
                <c:pt idx="13345">
                  <c:v>5.2578700000000001E-8</c:v>
                </c:pt>
                <c:pt idx="13346">
                  <c:v>5.2584999999999997E-8</c:v>
                </c:pt>
                <c:pt idx="13347">
                  <c:v>5.2591200000000002E-8</c:v>
                </c:pt>
                <c:pt idx="13348">
                  <c:v>5.2597499999999998E-8</c:v>
                </c:pt>
                <c:pt idx="13349">
                  <c:v>5.2603700000000003E-8</c:v>
                </c:pt>
                <c:pt idx="13350">
                  <c:v>5.2609999999999999E-8</c:v>
                </c:pt>
                <c:pt idx="13351">
                  <c:v>5.2616199999999997E-8</c:v>
                </c:pt>
                <c:pt idx="13352">
                  <c:v>5.26225E-8</c:v>
                </c:pt>
                <c:pt idx="13353">
                  <c:v>5.2628699999999998E-8</c:v>
                </c:pt>
                <c:pt idx="13354">
                  <c:v>5.2635000000000001E-8</c:v>
                </c:pt>
                <c:pt idx="13355">
                  <c:v>5.2641199999999999E-8</c:v>
                </c:pt>
                <c:pt idx="13356">
                  <c:v>5.2647500000000002E-8</c:v>
                </c:pt>
                <c:pt idx="13357">
                  <c:v>5.26537E-8</c:v>
                </c:pt>
                <c:pt idx="13358">
                  <c:v>5.2660000000000003E-8</c:v>
                </c:pt>
                <c:pt idx="13359">
                  <c:v>5.2666200000000001E-8</c:v>
                </c:pt>
                <c:pt idx="13360">
                  <c:v>5.2672499999999997E-8</c:v>
                </c:pt>
                <c:pt idx="13361">
                  <c:v>5.2678700000000002E-8</c:v>
                </c:pt>
                <c:pt idx="13362">
                  <c:v>5.2684999999999998E-8</c:v>
                </c:pt>
                <c:pt idx="13363">
                  <c:v>5.2691200000000003E-8</c:v>
                </c:pt>
                <c:pt idx="13364">
                  <c:v>5.2697499999999999E-8</c:v>
                </c:pt>
                <c:pt idx="13365">
                  <c:v>5.2703699999999997E-8</c:v>
                </c:pt>
                <c:pt idx="13366">
                  <c:v>5.271E-8</c:v>
                </c:pt>
                <c:pt idx="13367">
                  <c:v>5.2716199999999998E-8</c:v>
                </c:pt>
                <c:pt idx="13368">
                  <c:v>5.2722500000000001E-8</c:v>
                </c:pt>
                <c:pt idx="13369">
                  <c:v>5.2728699999999999E-8</c:v>
                </c:pt>
                <c:pt idx="13370">
                  <c:v>5.2735000000000002E-8</c:v>
                </c:pt>
                <c:pt idx="13371">
                  <c:v>5.27412E-8</c:v>
                </c:pt>
                <c:pt idx="13372">
                  <c:v>5.2747500000000003E-8</c:v>
                </c:pt>
                <c:pt idx="13373">
                  <c:v>5.2753700000000001E-8</c:v>
                </c:pt>
                <c:pt idx="13374">
                  <c:v>5.2759999999999997E-8</c:v>
                </c:pt>
                <c:pt idx="13375">
                  <c:v>5.2766200000000002E-8</c:v>
                </c:pt>
                <c:pt idx="13376">
                  <c:v>5.2772499999999998E-8</c:v>
                </c:pt>
                <c:pt idx="13377">
                  <c:v>5.2778700000000003E-8</c:v>
                </c:pt>
                <c:pt idx="13378">
                  <c:v>5.2784999999999999E-8</c:v>
                </c:pt>
                <c:pt idx="13379">
                  <c:v>5.2791199999999997E-8</c:v>
                </c:pt>
                <c:pt idx="13380">
                  <c:v>5.27975E-8</c:v>
                </c:pt>
                <c:pt idx="13381">
                  <c:v>5.2803699999999998E-8</c:v>
                </c:pt>
                <c:pt idx="13382">
                  <c:v>5.2810000000000001E-8</c:v>
                </c:pt>
                <c:pt idx="13383">
                  <c:v>5.2816199999999999E-8</c:v>
                </c:pt>
                <c:pt idx="13384">
                  <c:v>5.2822500000000002E-8</c:v>
                </c:pt>
                <c:pt idx="13385">
                  <c:v>5.28287E-8</c:v>
                </c:pt>
                <c:pt idx="13386">
                  <c:v>5.2835000000000003E-8</c:v>
                </c:pt>
                <c:pt idx="13387">
                  <c:v>5.2841200000000001E-8</c:v>
                </c:pt>
                <c:pt idx="13388">
                  <c:v>5.2847499999999997E-8</c:v>
                </c:pt>
                <c:pt idx="13389">
                  <c:v>5.2853700000000002E-8</c:v>
                </c:pt>
                <c:pt idx="13390">
                  <c:v>5.2859999999999998E-8</c:v>
                </c:pt>
                <c:pt idx="13391">
                  <c:v>5.2866200000000003E-8</c:v>
                </c:pt>
                <c:pt idx="13392">
                  <c:v>5.2872499999999999E-8</c:v>
                </c:pt>
                <c:pt idx="13393">
                  <c:v>5.2878699999999997E-8</c:v>
                </c:pt>
                <c:pt idx="13394">
                  <c:v>5.2885E-8</c:v>
                </c:pt>
                <c:pt idx="13395">
                  <c:v>5.2891199999999998E-8</c:v>
                </c:pt>
                <c:pt idx="13396">
                  <c:v>5.2897500000000001E-8</c:v>
                </c:pt>
                <c:pt idx="13397">
                  <c:v>5.2903699999999999E-8</c:v>
                </c:pt>
                <c:pt idx="13398">
                  <c:v>5.2910000000000002E-8</c:v>
                </c:pt>
                <c:pt idx="13399">
                  <c:v>5.29162E-8</c:v>
                </c:pt>
                <c:pt idx="13400">
                  <c:v>5.2922500000000003E-8</c:v>
                </c:pt>
                <c:pt idx="13401">
                  <c:v>5.2928700000000001E-8</c:v>
                </c:pt>
                <c:pt idx="13402">
                  <c:v>5.2934999999999997E-8</c:v>
                </c:pt>
                <c:pt idx="13403">
                  <c:v>5.2941200000000002E-8</c:v>
                </c:pt>
                <c:pt idx="13404">
                  <c:v>5.2947499999999998E-8</c:v>
                </c:pt>
                <c:pt idx="13405">
                  <c:v>5.2953700000000003E-8</c:v>
                </c:pt>
                <c:pt idx="13406">
                  <c:v>5.2959999999999999E-8</c:v>
                </c:pt>
                <c:pt idx="13407">
                  <c:v>5.2966199999999997E-8</c:v>
                </c:pt>
                <c:pt idx="13408">
                  <c:v>5.29725E-8</c:v>
                </c:pt>
                <c:pt idx="13409">
                  <c:v>5.2978699999999998E-8</c:v>
                </c:pt>
                <c:pt idx="13410">
                  <c:v>5.2985000000000001E-8</c:v>
                </c:pt>
                <c:pt idx="13411">
                  <c:v>5.2991199999999999E-8</c:v>
                </c:pt>
                <c:pt idx="13412">
                  <c:v>5.2997500000000002E-8</c:v>
                </c:pt>
                <c:pt idx="13413">
                  <c:v>5.30037E-8</c:v>
                </c:pt>
                <c:pt idx="13414">
                  <c:v>5.3010000000000003E-8</c:v>
                </c:pt>
                <c:pt idx="13415">
                  <c:v>5.3016200000000001E-8</c:v>
                </c:pt>
                <c:pt idx="13416">
                  <c:v>5.3022499999999997E-8</c:v>
                </c:pt>
                <c:pt idx="13417">
                  <c:v>5.3028700000000002E-8</c:v>
                </c:pt>
                <c:pt idx="13418">
                  <c:v>5.3034999999999998E-8</c:v>
                </c:pt>
                <c:pt idx="13419">
                  <c:v>5.3041200000000002E-8</c:v>
                </c:pt>
                <c:pt idx="13420">
                  <c:v>5.3047499999999999E-8</c:v>
                </c:pt>
                <c:pt idx="13421">
                  <c:v>5.3053699999999997E-8</c:v>
                </c:pt>
                <c:pt idx="13422">
                  <c:v>5.306E-8</c:v>
                </c:pt>
                <c:pt idx="13423">
                  <c:v>5.3066199999999998E-8</c:v>
                </c:pt>
                <c:pt idx="13424">
                  <c:v>5.3072500000000001E-8</c:v>
                </c:pt>
                <c:pt idx="13425">
                  <c:v>5.3078699999999999E-8</c:v>
                </c:pt>
                <c:pt idx="13426">
                  <c:v>5.3085000000000002E-8</c:v>
                </c:pt>
                <c:pt idx="13427">
                  <c:v>5.30912E-8</c:v>
                </c:pt>
                <c:pt idx="13428">
                  <c:v>5.3097500000000003E-8</c:v>
                </c:pt>
                <c:pt idx="13429">
                  <c:v>5.3103700000000001E-8</c:v>
                </c:pt>
                <c:pt idx="13430">
                  <c:v>5.3109999999999997E-8</c:v>
                </c:pt>
                <c:pt idx="13431">
                  <c:v>5.3116200000000002E-8</c:v>
                </c:pt>
                <c:pt idx="13432">
                  <c:v>5.3122499999999998E-8</c:v>
                </c:pt>
                <c:pt idx="13433">
                  <c:v>5.3128700000000002E-8</c:v>
                </c:pt>
                <c:pt idx="13434">
                  <c:v>5.3134999999999999E-8</c:v>
                </c:pt>
                <c:pt idx="13435">
                  <c:v>5.3141199999999997E-8</c:v>
                </c:pt>
                <c:pt idx="13436">
                  <c:v>5.31475E-8</c:v>
                </c:pt>
                <c:pt idx="13437">
                  <c:v>5.3153699999999998E-8</c:v>
                </c:pt>
                <c:pt idx="13438">
                  <c:v>5.3160000000000001E-8</c:v>
                </c:pt>
                <c:pt idx="13439">
                  <c:v>5.3166199999999999E-8</c:v>
                </c:pt>
                <c:pt idx="13440">
                  <c:v>5.3172500000000002E-8</c:v>
                </c:pt>
                <c:pt idx="13441">
                  <c:v>5.31787E-8</c:v>
                </c:pt>
                <c:pt idx="13442">
                  <c:v>5.3185000000000003E-8</c:v>
                </c:pt>
                <c:pt idx="13443">
                  <c:v>5.3191200000000001E-8</c:v>
                </c:pt>
                <c:pt idx="13444">
                  <c:v>5.3197499999999997E-8</c:v>
                </c:pt>
                <c:pt idx="13445">
                  <c:v>5.3203700000000001E-8</c:v>
                </c:pt>
                <c:pt idx="13446">
                  <c:v>5.3209999999999998E-8</c:v>
                </c:pt>
                <c:pt idx="13447">
                  <c:v>5.3216200000000002E-8</c:v>
                </c:pt>
                <c:pt idx="13448">
                  <c:v>5.3222499999999999E-8</c:v>
                </c:pt>
                <c:pt idx="13449">
                  <c:v>5.3228699999999997E-8</c:v>
                </c:pt>
                <c:pt idx="13450">
                  <c:v>5.3235E-8</c:v>
                </c:pt>
                <c:pt idx="13451">
                  <c:v>5.3241199999999998E-8</c:v>
                </c:pt>
                <c:pt idx="13452">
                  <c:v>5.3247500000000001E-8</c:v>
                </c:pt>
                <c:pt idx="13453">
                  <c:v>5.3253699999999999E-8</c:v>
                </c:pt>
                <c:pt idx="13454">
                  <c:v>5.3260000000000002E-8</c:v>
                </c:pt>
                <c:pt idx="13455">
                  <c:v>5.32662E-8</c:v>
                </c:pt>
                <c:pt idx="13456">
                  <c:v>5.3272500000000003E-8</c:v>
                </c:pt>
                <c:pt idx="13457">
                  <c:v>5.32787E-8</c:v>
                </c:pt>
                <c:pt idx="13458">
                  <c:v>5.3284999999999997E-8</c:v>
                </c:pt>
                <c:pt idx="13459">
                  <c:v>5.3291200000000001E-8</c:v>
                </c:pt>
                <c:pt idx="13460">
                  <c:v>5.3297499999999998E-8</c:v>
                </c:pt>
                <c:pt idx="13461">
                  <c:v>5.3303700000000002E-8</c:v>
                </c:pt>
                <c:pt idx="13462">
                  <c:v>5.3309999999999999E-8</c:v>
                </c:pt>
                <c:pt idx="13463">
                  <c:v>5.3316200000000003E-8</c:v>
                </c:pt>
                <c:pt idx="13464">
                  <c:v>5.33225E-8</c:v>
                </c:pt>
                <c:pt idx="13465">
                  <c:v>5.3328699999999998E-8</c:v>
                </c:pt>
                <c:pt idx="13466">
                  <c:v>5.3335000000000001E-8</c:v>
                </c:pt>
                <c:pt idx="13467">
                  <c:v>5.3341199999999999E-8</c:v>
                </c:pt>
                <c:pt idx="13468">
                  <c:v>5.3347500000000002E-8</c:v>
                </c:pt>
                <c:pt idx="13469">
                  <c:v>5.33537E-8</c:v>
                </c:pt>
                <c:pt idx="13470">
                  <c:v>5.3360000000000003E-8</c:v>
                </c:pt>
                <c:pt idx="13471">
                  <c:v>5.33662E-8</c:v>
                </c:pt>
                <c:pt idx="13472">
                  <c:v>5.3372499999999997E-8</c:v>
                </c:pt>
                <c:pt idx="13473">
                  <c:v>5.3378700000000001E-8</c:v>
                </c:pt>
                <c:pt idx="13474">
                  <c:v>5.3384999999999998E-8</c:v>
                </c:pt>
                <c:pt idx="13475">
                  <c:v>5.3391200000000002E-8</c:v>
                </c:pt>
                <c:pt idx="13476">
                  <c:v>5.3397499999999999E-8</c:v>
                </c:pt>
                <c:pt idx="13477">
                  <c:v>5.3403700000000003E-8</c:v>
                </c:pt>
                <c:pt idx="13478">
                  <c:v>5.341E-8</c:v>
                </c:pt>
                <c:pt idx="13479">
                  <c:v>5.3416199999999998E-8</c:v>
                </c:pt>
                <c:pt idx="13480">
                  <c:v>5.3422500000000001E-8</c:v>
                </c:pt>
                <c:pt idx="13481">
                  <c:v>5.3428699999999999E-8</c:v>
                </c:pt>
                <c:pt idx="13482">
                  <c:v>5.3435000000000002E-8</c:v>
                </c:pt>
                <c:pt idx="13483">
                  <c:v>5.3441199999999999E-8</c:v>
                </c:pt>
                <c:pt idx="13484">
                  <c:v>5.3447500000000003E-8</c:v>
                </c:pt>
                <c:pt idx="13485">
                  <c:v>5.34537E-8</c:v>
                </c:pt>
                <c:pt idx="13486">
                  <c:v>5.3459999999999997E-8</c:v>
                </c:pt>
                <c:pt idx="13487">
                  <c:v>5.3466200000000001E-8</c:v>
                </c:pt>
                <c:pt idx="13488">
                  <c:v>5.3472499999999998E-8</c:v>
                </c:pt>
                <c:pt idx="13489">
                  <c:v>5.3478700000000002E-8</c:v>
                </c:pt>
                <c:pt idx="13490">
                  <c:v>5.3484999999999999E-8</c:v>
                </c:pt>
                <c:pt idx="13491">
                  <c:v>5.3491200000000003E-8</c:v>
                </c:pt>
                <c:pt idx="13492">
                  <c:v>5.34975E-8</c:v>
                </c:pt>
                <c:pt idx="13493">
                  <c:v>5.3503699999999998E-8</c:v>
                </c:pt>
                <c:pt idx="13494">
                  <c:v>5.3510000000000001E-8</c:v>
                </c:pt>
                <c:pt idx="13495">
                  <c:v>5.3516199999999998E-8</c:v>
                </c:pt>
                <c:pt idx="13496">
                  <c:v>5.3522500000000002E-8</c:v>
                </c:pt>
                <c:pt idx="13497">
                  <c:v>5.3528699999999999E-8</c:v>
                </c:pt>
                <c:pt idx="13498">
                  <c:v>5.3535000000000003E-8</c:v>
                </c:pt>
                <c:pt idx="13499">
                  <c:v>5.35412E-8</c:v>
                </c:pt>
                <c:pt idx="13500">
                  <c:v>5.3547499999999997E-8</c:v>
                </c:pt>
                <c:pt idx="13501">
                  <c:v>5.3553700000000001E-8</c:v>
                </c:pt>
                <c:pt idx="13502">
                  <c:v>5.3559999999999998E-8</c:v>
                </c:pt>
                <c:pt idx="13503">
                  <c:v>5.3566200000000002E-8</c:v>
                </c:pt>
                <c:pt idx="13504">
                  <c:v>5.3572499999999999E-8</c:v>
                </c:pt>
                <c:pt idx="13505">
                  <c:v>5.3578700000000003E-8</c:v>
                </c:pt>
                <c:pt idx="13506">
                  <c:v>5.3585E-8</c:v>
                </c:pt>
                <c:pt idx="13507">
                  <c:v>5.3591199999999997E-8</c:v>
                </c:pt>
                <c:pt idx="13508">
                  <c:v>5.3597500000000001E-8</c:v>
                </c:pt>
                <c:pt idx="13509">
                  <c:v>5.3603699999999998E-8</c:v>
                </c:pt>
                <c:pt idx="13510">
                  <c:v>5.3610000000000002E-8</c:v>
                </c:pt>
                <c:pt idx="13511">
                  <c:v>5.3616199999999999E-8</c:v>
                </c:pt>
                <c:pt idx="13512">
                  <c:v>5.3622500000000003E-8</c:v>
                </c:pt>
                <c:pt idx="13513">
                  <c:v>5.36287E-8</c:v>
                </c:pt>
                <c:pt idx="13514">
                  <c:v>5.3634999999999997E-8</c:v>
                </c:pt>
                <c:pt idx="13515">
                  <c:v>5.3641200000000001E-8</c:v>
                </c:pt>
                <c:pt idx="13516">
                  <c:v>5.3647499999999998E-8</c:v>
                </c:pt>
                <c:pt idx="13517">
                  <c:v>5.3653700000000002E-8</c:v>
                </c:pt>
                <c:pt idx="13518">
                  <c:v>5.3659999999999999E-8</c:v>
                </c:pt>
                <c:pt idx="13519">
                  <c:v>5.3666200000000003E-8</c:v>
                </c:pt>
                <c:pt idx="13520">
                  <c:v>5.36725E-8</c:v>
                </c:pt>
                <c:pt idx="13521">
                  <c:v>5.3678699999999997E-8</c:v>
                </c:pt>
                <c:pt idx="13522">
                  <c:v>5.3685000000000001E-8</c:v>
                </c:pt>
                <c:pt idx="13523">
                  <c:v>5.3691199999999998E-8</c:v>
                </c:pt>
                <c:pt idx="13524">
                  <c:v>5.3697500000000002E-8</c:v>
                </c:pt>
                <c:pt idx="13525">
                  <c:v>5.3703699999999999E-8</c:v>
                </c:pt>
                <c:pt idx="13526">
                  <c:v>5.3710000000000003E-8</c:v>
                </c:pt>
                <c:pt idx="13527">
                  <c:v>5.37162E-8</c:v>
                </c:pt>
                <c:pt idx="13528">
                  <c:v>5.3722499999999997E-8</c:v>
                </c:pt>
                <c:pt idx="13529">
                  <c:v>5.3728700000000001E-8</c:v>
                </c:pt>
                <c:pt idx="13530">
                  <c:v>5.3734999999999998E-8</c:v>
                </c:pt>
                <c:pt idx="13531">
                  <c:v>5.3741200000000002E-8</c:v>
                </c:pt>
                <c:pt idx="13532">
                  <c:v>5.3747499999999999E-8</c:v>
                </c:pt>
                <c:pt idx="13533">
                  <c:v>5.3753700000000003E-8</c:v>
                </c:pt>
                <c:pt idx="13534">
                  <c:v>5.376E-8</c:v>
                </c:pt>
                <c:pt idx="13535">
                  <c:v>5.3766199999999997E-8</c:v>
                </c:pt>
                <c:pt idx="13536">
                  <c:v>5.3772500000000001E-8</c:v>
                </c:pt>
                <c:pt idx="13537">
                  <c:v>5.3778699999999998E-8</c:v>
                </c:pt>
                <c:pt idx="13538">
                  <c:v>5.3785000000000002E-8</c:v>
                </c:pt>
                <c:pt idx="13539">
                  <c:v>5.3791199999999999E-8</c:v>
                </c:pt>
                <c:pt idx="13540">
                  <c:v>5.3797500000000002E-8</c:v>
                </c:pt>
                <c:pt idx="13541">
                  <c:v>5.38037E-8</c:v>
                </c:pt>
                <c:pt idx="13542">
                  <c:v>5.3809999999999997E-8</c:v>
                </c:pt>
                <c:pt idx="13543">
                  <c:v>5.3816200000000001E-8</c:v>
                </c:pt>
                <c:pt idx="13544">
                  <c:v>5.3822499999999998E-8</c:v>
                </c:pt>
                <c:pt idx="13545">
                  <c:v>5.3828700000000002E-8</c:v>
                </c:pt>
                <c:pt idx="13546">
                  <c:v>5.3834999999999999E-8</c:v>
                </c:pt>
                <c:pt idx="13547">
                  <c:v>5.3841200000000003E-8</c:v>
                </c:pt>
                <c:pt idx="13548">
                  <c:v>5.38475E-8</c:v>
                </c:pt>
                <c:pt idx="13549">
                  <c:v>5.3853699999999997E-8</c:v>
                </c:pt>
                <c:pt idx="13550">
                  <c:v>5.3860000000000001E-8</c:v>
                </c:pt>
                <c:pt idx="13551">
                  <c:v>5.3866199999999998E-8</c:v>
                </c:pt>
                <c:pt idx="13552">
                  <c:v>5.3872500000000001E-8</c:v>
                </c:pt>
                <c:pt idx="13553">
                  <c:v>5.3878699999999999E-8</c:v>
                </c:pt>
                <c:pt idx="13554">
                  <c:v>5.3885000000000002E-8</c:v>
                </c:pt>
                <c:pt idx="13555">
                  <c:v>5.38912E-8</c:v>
                </c:pt>
                <c:pt idx="13556">
                  <c:v>5.3897499999999997E-8</c:v>
                </c:pt>
                <c:pt idx="13557">
                  <c:v>5.3903700000000001E-8</c:v>
                </c:pt>
                <c:pt idx="13558">
                  <c:v>5.3909999999999998E-8</c:v>
                </c:pt>
                <c:pt idx="13559">
                  <c:v>5.3916200000000002E-8</c:v>
                </c:pt>
                <c:pt idx="13560">
                  <c:v>5.3922499999999999E-8</c:v>
                </c:pt>
                <c:pt idx="13561">
                  <c:v>5.3928700000000003E-8</c:v>
                </c:pt>
                <c:pt idx="13562">
                  <c:v>5.3935E-8</c:v>
                </c:pt>
                <c:pt idx="13563">
                  <c:v>5.3941199999999997E-8</c:v>
                </c:pt>
                <c:pt idx="13564">
                  <c:v>5.39475E-8</c:v>
                </c:pt>
                <c:pt idx="13565">
                  <c:v>5.3953699999999998E-8</c:v>
                </c:pt>
                <c:pt idx="13566">
                  <c:v>5.3960000000000001E-8</c:v>
                </c:pt>
                <c:pt idx="13567">
                  <c:v>5.3966199999999999E-8</c:v>
                </c:pt>
                <c:pt idx="13568">
                  <c:v>5.3972500000000002E-8</c:v>
                </c:pt>
                <c:pt idx="13569">
                  <c:v>5.39787E-8</c:v>
                </c:pt>
                <c:pt idx="13570">
                  <c:v>5.3984999999999997E-8</c:v>
                </c:pt>
                <c:pt idx="13571">
                  <c:v>5.3991200000000001E-8</c:v>
                </c:pt>
                <c:pt idx="13572">
                  <c:v>5.3997499999999998E-8</c:v>
                </c:pt>
                <c:pt idx="13573">
                  <c:v>5.4003700000000002E-8</c:v>
                </c:pt>
                <c:pt idx="13574">
                  <c:v>5.4009999999999999E-8</c:v>
                </c:pt>
                <c:pt idx="13575">
                  <c:v>5.4016200000000003E-8</c:v>
                </c:pt>
                <c:pt idx="13576">
                  <c:v>5.40225E-8</c:v>
                </c:pt>
                <c:pt idx="13577">
                  <c:v>5.4028699999999997E-8</c:v>
                </c:pt>
                <c:pt idx="13578">
                  <c:v>5.4035E-8</c:v>
                </c:pt>
                <c:pt idx="13579">
                  <c:v>5.4041199999999998E-8</c:v>
                </c:pt>
                <c:pt idx="13580">
                  <c:v>5.4047500000000001E-8</c:v>
                </c:pt>
                <c:pt idx="13581">
                  <c:v>5.4053699999999999E-8</c:v>
                </c:pt>
                <c:pt idx="13582">
                  <c:v>5.4060000000000002E-8</c:v>
                </c:pt>
                <c:pt idx="13583">
                  <c:v>5.40662E-8</c:v>
                </c:pt>
                <c:pt idx="13584">
                  <c:v>5.4072500000000003E-8</c:v>
                </c:pt>
                <c:pt idx="13585">
                  <c:v>5.4078700000000001E-8</c:v>
                </c:pt>
                <c:pt idx="13586">
                  <c:v>5.4084999999999998E-8</c:v>
                </c:pt>
                <c:pt idx="13587">
                  <c:v>5.4091200000000002E-8</c:v>
                </c:pt>
                <c:pt idx="13588">
                  <c:v>5.4097499999999999E-8</c:v>
                </c:pt>
                <c:pt idx="13589">
                  <c:v>5.4103700000000003E-8</c:v>
                </c:pt>
                <c:pt idx="13590">
                  <c:v>5.4109999999999999E-8</c:v>
                </c:pt>
                <c:pt idx="13591">
                  <c:v>5.4116199999999997E-8</c:v>
                </c:pt>
                <c:pt idx="13592">
                  <c:v>5.41225E-8</c:v>
                </c:pt>
                <c:pt idx="13593">
                  <c:v>5.4128699999999998E-8</c:v>
                </c:pt>
                <c:pt idx="13594">
                  <c:v>5.4135000000000001E-8</c:v>
                </c:pt>
                <c:pt idx="13595">
                  <c:v>5.4141199999999999E-8</c:v>
                </c:pt>
                <c:pt idx="13596">
                  <c:v>5.4147500000000002E-8</c:v>
                </c:pt>
                <c:pt idx="13597">
                  <c:v>5.41537E-8</c:v>
                </c:pt>
                <c:pt idx="13598">
                  <c:v>5.4160000000000003E-8</c:v>
                </c:pt>
                <c:pt idx="13599">
                  <c:v>5.4166200000000001E-8</c:v>
                </c:pt>
                <c:pt idx="13600">
                  <c:v>5.4172499999999998E-8</c:v>
                </c:pt>
                <c:pt idx="13601">
                  <c:v>5.4178700000000002E-8</c:v>
                </c:pt>
                <c:pt idx="13602">
                  <c:v>5.4184999999999998E-8</c:v>
                </c:pt>
                <c:pt idx="13603">
                  <c:v>5.4191200000000003E-8</c:v>
                </c:pt>
                <c:pt idx="13604">
                  <c:v>5.4197499999999999E-8</c:v>
                </c:pt>
                <c:pt idx="13605">
                  <c:v>5.4203699999999997E-8</c:v>
                </c:pt>
                <c:pt idx="13606">
                  <c:v>5.421E-8</c:v>
                </c:pt>
                <c:pt idx="13607">
                  <c:v>5.4216199999999998E-8</c:v>
                </c:pt>
                <c:pt idx="13608">
                  <c:v>5.4222500000000001E-8</c:v>
                </c:pt>
                <c:pt idx="13609">
                  <c:v>5.4228699999999999E-8</c:v>
                </c:pt>
                <c:pt idx="13610">
                  <c:v>5.4235000000000002E-8</c:v>
                </c:pt>
                <c:pt idx="13611">
                  <c:v>5.42412E-8</c:v>
                </c:pt>
                <c:pt idx="13612">
                  <c:v>5.4247500000000003E-8</c:v>
                </c:pt>
                <c:pt idx="13613">
                  <c:v>5.4253700000000001E-8</c:v>
                </c:pt>
                <c:pt idx="13614">
                  <c:v>5.4259999999999998E-8</c:v>
                </c:pt>
                <c:pt idx="13615">
                  <c:v>5.4266200000000002E-8</c:v>
                </c:pt>
                <c:pt idx="13616">
                  <c:v>5.4272499999999998E-8</c:v>
                </c:pt>
                <c:pt idx="13617">
                  <c:v>5.4278700000000003E-8</c:v>
                </c:pt>
                <c:pt idx="13618">
                  <c:v>5.4284999999999999E-8</c:v>
                </c:pt>
                <c:pt idx="13619">
                  <c:v>5.4291199999999997E-8</c:v>
                </c:pt>
                <c:pt idx="13620">
                  <c:v>5.42975E-8</c:v>
                </c:pt>
                <c:pt idx="13621">
                  <c:v>5.4303699999999998E-8</c:v>
                </c:pt>
                <c:pt idx="13622">
                  <c:v>5.4310000000000001E-8</c:v>
                </c:pt>
                <c:pt idx="13623">
                  <c:v>5.4316199999999999E-8</c:v>
                </c:pt>
                <c:pt idx="13624">
                  <c:v>5.4322500000000002E-8</c:v>
                </c:pt>
                <c:pt idx="13625">
                  <c:v>5.43287E-8</c:v>
                </c:pt>
                <c:pt idx="13626">
                  <c:v>5.4335000000000003E-8</c:v>
                </c:pt>
                <c:pt idx="13627">
                  <c:v>5.4341200000000001E-8</c:v>
                </c:pt>
                <c:pt idx="13628">
                  <c:v>5.4347499999999997E-8</c:v>
                </c:pt>
                <c:pt idx="13629">
                  <c:v>5.4353700000000002E-8</c:v>
                </c:pt>
                <c:pt idx="13630">
                  <c:v>5.4359999999999998E-8</c:v>
                </c:pt>
                <c:pt idx="13631">
                  <c:v>5.4366200000000003E-8</c:v>
                </c:pt>
                <c:pt idx="13632">
                  <c:v>5.4372499999999999E-8</c:v>
                </c:pt>
                <c:pt idx="13633">
                  <c:v>5.4378699999999997E-8</c:v>
                </c:pt>
                <c:pt idx="13634">
                  <c:v>5.4385E-8</c:v>
                </c:pt>
                <c:pt idx="13635">
                  <c:v>5.4391199999999998E-8</c:v>
                </c:pt>
                <c:pt idx="13636">
                  <c:v>5.4397500000000001E-8</c:v>
                </c:pt>
                <c:pt idx="13637">
                  <c:v>5.4403699999999999E-8</c:v>
                </c:pt>
                <c:pt idx="13638">
                  <c:v>5.4410000000000002E-8</c:v>
                </c:pt>
                <c:pt idx="13639">
                  <c:v>5.44162E-8</c:v>
                </c:pt>
                <c:pt idx="13640">
                  <c:v>5.4422500000000003E-8</c:v>
                </c:pt>
                <c:pt idx="13641">
                  <c:v>5.4428700000000001E-8</c:v>
                </c:pt>
                <c:pt idx="13642">
                  <c:v>5.4434999999999997E-8</c:v>
                </c:pt>
                <c:pt idx="13643">
                  <c:v>5.4441200000000002E-8</c:v>
                </c:pt>
                <c:pt idx="13644">
                  <c:v>5.4447499999999998E-8</c:v>
                </c:pt>
                <c:pt idx="13645">
                  <c:v>5.4453700000000003E-8</c:v>
                </c:pt>
                <c:pt idx="13646">
                  <c:v>5.4459999999999999E-8</c:v>
                </c:pt>
                <c:pt idx="13647">
                  <c:v>5.4466199999999997E-8</c:v>
                </c:pt>
                <c:pt idx="13648">
                  <c:v>5.44725E-8</c:v>
                </c:pt>
                <c:pt idx="13649">
                  <c:v>5.4478699999999998E-8</c:v>
                </c:pt>
                <c:pt idx="13650">
                  <c:v>5.4485000000000001E-8</c:v>
                </c:pt>
                <c:pt idx="13651">
                  <c:v>5.4491199999999999E-8</c:v>
                </c:pt>
                <c:pt idx="13652">
                  <c:v>5.4497500000000002E-8</c:v>
                </c:pt>
                <c:pt idx="13653">
                  <c:v>5.45037E-8</c:v>
                </c:pt>
                <c:pt idx="13654">
                  <c:v>5.4510000000000003E-8</c:v>
                </c:pt>
                <c:pt idx="13655">
                  <c:v>5.4516200000000001E-8</c:v>
                </c:pt>
                <c:pt idx="13656">
                  <c:v>5.4522499999999997E-8</c:v>
                </c:pt>
                <c:pt idx="13657">
                  <c:v>5.4528700000000002E-8</c:v>
                </c:pt>
                <c:pt idx="13658">
                  <c:v>5.4534999999999998E-8</c:v>
                </c:pt>
                <c:pt idx="13659">
                  <c:v>5.4541200000000003E-8</c:v>
                </c:pt>
                <c:pt idx="13660">
                  <c:v>5.4547499999999999E-8</c:v>
                </c:pt>
                <c:pt idx="13661">
                  <c:v>5.4553699999999997E-8</c:v>
                </c:pt>
                <c:pt idx="13662">
                  <c:v>5.456E-8</c:v>
                </c:pt>
                <c:pt idx="13663">
                  <c:v>5.4566199999999998E-8</c:v>
                </c:pt>
                <c:pt idx="13664">
                  <c:v>5.4572500000000001E-8</c:v>
                </c:pt>
                <c:pt idx="13665">
                  <c:v>5.4578699999999999E-8</c:v>
                </c:pt>
                <c:pt idx="13666">
                  <c:v>5.4585000000000002E-8</c:v>
                </c:pt>
                <c:pt idx="13667">
                  <c:v>5.45912E-8</c:v>
                </c:pt>
                <c:pt idx="13668">
                  <c:v>5.4597500000000003E-8</c:v>
                </c:pt>
                <c:pt idx="13669">
                  <c:v>5.4603700000000001E-8</c:v>
                </c:pt>
                <c:pt idx="13670">
                  <c:v>5.4609999999999997E-8</c:v>
                </c:pt>
                <c:pt idx="13671">
                  <c:v>5.4616200000000002E-8</c:v>
                </c:pt>
                <c:pt idx="13672">
                  <c:v>5.4622499999999998E-8</c:v>
                </c:pt>
                <c:pt idx="13673">
                  <c:v>5.4628700000000003E-8</c:v>
                </c:pt>
                <c:pt idx="13674">
                  <c:v>5.4634999999999999E-8</c:v>
                </c:pt>
                <c:pt idx="13675">
                  <c:v>5.4641199999999997E-8</c:v>
                </c:pt>
                <c:pt idx="13676">
                  <c:v>5.46475E-8</c:v>
                </c:pt>
                <c:pt idx="13677">
                  <c:v>5.4653699999999998E-8</c:v>
                </c:pt>
                <c:pt idx="13678">
                  <c:v>5.4660000000000001E-8</c:v>
                </c:pt>
                <c:pt idx="13679">
                  <c:v>5.4666199999999999E-8</c:v>
                </c:pt>
                <c:pt idx="13680">
                  <c:v>5.4672500000000002E-8</c:v>
                </c:pt>
                <c:pt idx="13681">
                  <c:v>5.46787E-8</c:v>
                </c:pt>
                <c:pt idx="13682">
                  <c:v>5.4685000000000003E-8</c:v>
                </c:pt>
                <c:pt idx="13683">
                  <c:v>5.4691200000000001E-8</c:v>
                </c:pt>
                <c:pt idx="13684">
                  <c:v>5.4697499999999997E-8</c:v>
                </c:pt>
                <c:pt idx="13685">
                  <c:v>5.4703700000000002E-8</c:v>
                </c:pt>
                <c:pt idx="13686">
                  <c:v>5.4709999999999998E-8</c:v>
                </c:pt>
                <c:pt idx="13687">
                  <c:v>5.4716200000000003E-8</c:v>
                </c:pt>
                <c:pt idx="13688">
                  <c:v>5.4722499999999999E-8</c:v>
                </c:pt>
                <c:pt idx="13689">
                  <c:v>5.4728699999999997E-8</c:v>
                </c:pt>
                <c:pt idx="13690">
                  <c:v>5.4735E-8</c:v>
                </c:pt>
                <c:pt idx="13691">
                  <c:v>5.4741199999999998E-8</c:v>
                </c:pt>
                <c:pt idx="13692">
                  <c:v>5.4747500000000001E-8</c:v>
                </c:pt>
                <c:pt idx="13693">
                  <c:v>5.4753699999999999E-8</c:v>
                </c:pt>
                <c:pt idx="13694">
                  <c:v>5.4760000000000002E-8</c:v>
                </c:pt>
                <c:pt idx="13695">
                  <c:v>5.47662E-8</c:v>
                </c:pt>
                <c:pt idx="13696">
                  <c:v>5.4772500000000003E-8</c:v>
                </c:pt>
                <c:pt idx="13697">
                  <c:v>5.4778700000000001E-8</c:v>
                </c:pt>
                <c:pt idx="13698">
                  <c:v>5.4784999999999997E-8</c:v>
                </c:pt>
                <c:pt idx="13699">
                  <c:v>5.4791200000000002E-8</c:v>
                </c:pt>
                <c:pt idx="13700">
                  <c:v>5.4797499999999998E-8</c:v>
                </c:pt>
                <c:pt idx="13701">
                  <c:v>5.4803700000000003E-8</c:v>
                </c:pt>
                <c:pt idx="13702">
                  <c:v>5.4809999999999999E-8</c:v>
                </c:pt>
                <c:pt idx="13703">
                  <c:v>5.4816199999999997E-8</c:v>
                </c:pt>
                <c:pt idx="13704">
                  <c:v>5.48225E-8</c:v>
                </c:pt>
                <c:pt idx="13705">
                  <c:v>5.4828699999999998E-8</c:v>
                </c:pt>
                <c:pt idx="13706">
                  <c:v>5.4835000000000001E-8</c:v>
                </c:pt>
                <c:pt idx="13707">
                  <c:v>5.4841199999999999E-8</c:v>
                </c:pt>
                <c:pt idx="13708">
                  <c:v>5.4847500000000002E-8</c:v>
                </c:pt>
                <c:pt idx="13709">
                  <c:v>5.48537E-8</c:v>
                </c:pt>
                <c:pt idx="13710">
                  <c:v>5.4860000000000003E-8</c:v>
                </c:pt>
                <c:pt idx="13711">
                  <c:v>5.4866200000000001E-8</c:v>
                </c:pt>
                <c:pt idx="13712">
                  <c:v>5.4872499999999997E-8</c:v>
                </c:pt>
                <c:pt idx="13713">
                  <c:v>5.4878700000000002E-8</c:v>
                </c:pt>
                <c:pt idx="13714">
                  <c:v>5.4884999999999998E-8</c:v>
                </c:pt>
                <c:pt idx="13715">
                  <c:v>5.4891200000000003E-8</c:v>
                </c:pt>
                <c:pt idx="13716">
                  <c:v>5.4897499999999999E-8</c:v>
                </c:pt>
                <c:pt idx="13717">
                  <c:v>5.4903699999999997E-8</c:v>
                </c:pt>
                <c:pt idx="13718">
                  <c:v>5.491E-8</c:v>
                </c:pt>
                <c:pt idx="13719">
                  <c:v>5.4916199999999998E-8</c:v>
                </c:pt>
                <c:pt idx="13720">
                  <c:v>5.4922500000000001E-8</c:v>
                </c:pt>
                <c:pt idx="13721">
                  <c:v>5.4928699999999999E-8</c:v>
                </c:pt>
                <c:pt idx="13722">
                  <c:v>5.4935000000000002E-8</c:v>
                </c:pt>
                <c:pt idx="13723">
                  <c:v>5.49412E-8</c:v>
                </c:pt>
                <c:pt idx="13724">
                  <c:v>5.4947500000000003E-8</c:v>
                </c:pt>
                <c:pt idx="13725">
                  <c:v>5.4953700000000001E-8</c:v>
                </c:pt>
                <c:pt idx="13726">
                  <c:v>5.4959999999999997E-8</c:v>
                </c:pt>
                <c:pt idx="13727">
                  <c:v>5.4966200000000002E-8</c:v>
                </c:pt>
                <c:pt idx="13728">
                  <c:v>5.4972499999999998E-8</c:v>
                </c:pt>
                <c:pt idx="13729">
                  <c:v>5.4978700000000002E-8</c:v>
                </c:pt>
                <c:pt idx="13730">
                  <c:v>5.4984999999999999E-8</c:v>
                </c:pt>
                <c:pt idx="13731">
                  <c:v>5.4991199999999997E-8</c:v>
                </c:pt>
                <c:pt idx="13732">
                  <c:v>5.49975E-8</c:v>
                </c:pt>
                <c:pt idx="13733">
                  <c:v>5.5003699999999998E-8</c:v>
                </c:pt>
                <c:pt idx="13734">
                  <c:v>5.5010000000000001E-8</c:v>
                </c:pt>
                <c:pt idx="13735">
                  <c:v>5.5016199999999999E-8</c:v>
                </c:pt>
                <c:pt idx="13736">
                  <c:v>5.5022500000000002E-8</c:v>
                </c:pt>
                <c:pt idx="13737">
                  <c:v>5.50287E-8</c:v>
                </c:pt>
                <c:pt idx="13738">
                  <c:v>5.5035000000000003E-8</c:v>
                </c:pt>
                <c:pt idx="13739">
                  <c:v>5.5041200000000001E-8</c:v>
                </c:pt>
                <c:pt idx="13740">
                  <c:v>5.5047499999999997E-8</c:v>
                </c:pt>
                <c:pt idx="13741">
                  <c:v>5.5053700000000001E-8</c:v>
                </c:pt>
                <c:pt idx="13742">
                  <c:v>5.5059999999999998E-8</c:v>
                </c:pt>
                <c:pt idx="13743">
                  <c:v>5.5066200000000002E-8</c:v>
                </c:pt>
                <c:pt idx="13744">
                  <c:v>5.5072499999999999E-8</c:v>
                </c:pt>
                <c:pt idx="13745">
                  <c:v>5.5078699999999997E-8</c:v>
                </c:pt>
                <c:pt idx="13746">
                  <c:v>5.5085E-8</c:v>
                </c:pt>
                <c:pt idx="13747">
                  <c:v>5.5091199999999998E-8</c:v>
                </c:pt>
                <c:pt idx="13748">
                  <c:v>5.5097500000000001E-8</c:v>
                </c:pt>
                <c:pt idx="13749">
                  <c:v>5.5103699999999999E-8</c:v>
                </c:pt>
                <c:pt idx="13750">
                  <c:v>5.5110000000000002E-8</c:v>
                </c:pt>
                <c:pt idx="13751">
                  <c:v>5.51162E-8</c:v>
                </c:pt>
                <c:pt idx="13752">
                  <c:v>5.5122500000000003E-8</c:v>
                </c:pt>
                <c:pt idx="13753">
                  <c:v>5.5128700000000001E-8</c:v>
                </c:pt>
                <c:pt idx="13754">
                  <c:v>5.5134999999999997E-8</c:v>
                </c:pt>
                <c:pt idx="13755">
                  <c:v>5.5141200000000001E-8</c:v>
                </c:pt>
                <c:pt idx="13756">
                  <c:v>5.5147499999999998E-8</c:v>
                </c:pt>
                <c:pt idx="13757">
                  <c:v>5.5153700000000002E-8</c:v>
                </c:pt>
                <c:pt idx="13758">
                  <c:v>5.5159999999999999E-8</c:v>
                </c:pt>
                <c:pt idx="13759">
                  <c:v>5.5166199999999997E-8</c:v>
                </c:pt>
                <c:pt idx="13760">
                  <c:v>5.51725E-8</c:v>
                </c:pt>
                <c:pt idx="13761">
                  <c:v>5.5178699999999998E-8</c:v>
                </c:pt>
                <c:pt idx="13762">
                  <c:v>5.5185000000000001E-8</c:v>
                </c:pt>
                <c:pt idx="13763">
                  <c:v>5.5191199999999999E-8</c:v>
                </c:pt>
                <c:pt idx="13764">
                  <c:v>5.5197500000000002E-8</c:v>
                </c:pt>
                <c:pt idx="13765">
                  <c:v>5.52037E-8</c:v>
                </c:pt>
                <c:pt idx="13766">
                  <c:v>5.5210000000000003E-8</c:v>
                </c:pt>
                <c:pt idx="13767">
                  <c:v>5.52162E-8</c:v>
                </c:pt>
                <c:pt idx="13768">
                  <c:v>5.5222499999999997E-8</c:v>
                </c:pt>
                <c:pt idx="13769">
                  <c:v>5.5228700000000001E-8</c:v>
                </c:pt>
                <c:pt idx="13770">
                  <c:v>5.5234999999999998E-8</c:v>
                </c:pt>
                <c:pt idx="13771">
                  <c:v>5.5241200000000002E-8</c:v>
                </c:pt>
                <c:pt idx="13772">
                  <c:v>5.5247499999999999E-8</c:v>
                </c:pt>
                <c:pt idx="13773">
                  <c:v>5.5253700000000003E-8</c:v>
                </c:pt>
                <c:pt idx="13774">
                  <c:v>5.526E-8</c:v>
                </c:pt>
                <c:pt idx="13775">
                  <c:v>5.5266199999999998E-8</c:v>
                </c:pt>
                <c:pt idx="13776">
                  <c:v>5.5272500000000001E-8</c:v>
                </c:pt>
                <c:pt idx="13777">
                  <c:v>5.5278699999999999E-8</c:v>
                </c:pt>
                <c:pt idx="13778">
                  <c:v>5.5285000000000002E-8</c:v>
                </c:pt>
                <c:pt idx="13779">
                  <c:v>5.5291199999999999E-8</c:v>
                </c:pt>
                <c:pt idx="13780">
                  <c:v>5.5297500000000003E-8</c:v>
                </c:pt>
                <c:pt idx="13781">
                  <c:v>5.53037E-8</c:v>
                </c:pt>
                <c:pt idx="13782">
                  <c:v>5.5309999999999997E-8</c:v>
                </c:pt>
                <c:pt idx="13783">
                  <c:v>5.5316200000000001E-8</c:v>
                </c:pt>
                <c:pt idx="13784">
                  <c:v>5.5322499999999998E-8</c:v>
                </c:pt>
                <c:pt idx="13785">
                  <c:v>5.5328700000000002E-8</c:v>
                </c:pt>
                <c:pt idx="13786">
                  <c:v>5.5334999999999999E-8</c:v>
                </c:pt>
                <c:pt idx="13787">
                  <c:v>5.5341200000000003E-8</c:v>
                </c:pt>
                <c:pt idx="13788">
                  <c:v>5.53475E-8</c:v>
                </c:pt>
                <c:pt idx="13789">
                  <c:v>5.5353699999999998E-8</c:v>
                </c:pt>
                <c:pt idx="13790">
                  <c:v>5.5360000000000001E-8</c:v>
                </c:pt>
                <c:pt idx="13791">
                  <c:v>5.5366199999999999E-8</c:v>
                </c:pt>
                <c:pt idx="13792">
                  <c:v>5.5372500000000002E-8</c:v>
                </c:pt>
                <c:pt idx="13793">
                  <c:v>5.5378699999999999E-8</c:v>
                </c:pt>
                <c:pt idx="13794">
                  <c:v>5.5385000000000003E-8</c:v>
                </c:pt>
                <c:pt idx="13795">
                  <c:v>5.53912E-8</c:v>
                </c:pt>
                <c:pt idx="13796">
                  <c:v>5.5397499999999997E-8</c:v>
                </c:pt>
                <c:pt idx="13797">
                  <c:v>5.5403700000000001E-8</c:v>
                </c:pt>
                <c:pt idx="13798">
                  <c:v>5.5409999999999998E-8</c:v>
                </c:pt>
                <c:pt idx="13799">
                  <c:v>5.5416200000000002E-8</c:v>
                </c:pt>
                <c:pt idx="13800">
                  <c:v>5.5422499999999999E-8</c:v>
                </c:pt>
                <c:pt idx="13801">
                  <c:v>5.5428700000000003E-8</c:v>
                </c:pt>
                <c:pt idx="13802">
                  <c:v>5.5435E-8</c:v>
                </c:pt>
                <c:pt idx="13803">
                  <c:v>5.5441199999999998E-8</c:v>
                </c:pt>
                <c:pt idx="13804">
                  <c:v>5.5447500000000001E-8</c:v>
                </c:pt>
                <c:pt idx="13805">
                  <c:v>5.5453699999999998E-8</c:v>
                </c:pt>
                <c:pt idx="13806">
                  <c:v>5.5460000000000002E-8</c:v>
                </c:pt>
                <c:pt idx="13807">
                  <c:v>5.5466199999999999E-8</c:v>
                </c:pt>
                <c:pt idx="13808">
                  <c:v>5.5472500000000003E-8</c:v>
                </c:pt>
                <c:pt idx="13809">
                  <c:v>5.54787E-8</c:v>
                </c:pt>
                <c:pt idx="13810">
                  <c:v>5.5484999999999997E-8</c:v>
                </c:pt>
                <c:pt idx="13811">
                  <c:v>5.5491200000000001E-8</c:v>
                </c:pt>
                <c:pt idx="13812">
                  <c:v>5.5497499999999998E-8</c:v>
                </c:pt>
                <c:pt idx="13813">
                  <c:v>5.5503700000000002E-8</c:v>
                </c:pt>
                <c:pt idx="13814">
                  <c:v>5.5509999999999999E-8</c:v>
                </c:pt>
                <c:pt idx="13815">
                  <c:v>5.5516200000000003E-8</c:v>
                </c:pt>
                <c:pt idx="13816">
                  <c:v>5.55225E-8</c:v>
                </c:pt>
                <c:pt idx="13817">
                  <c:v>5.5528699999999997E-8</c:v>
                </c:pt>
                <c:pt idx="13818">
                  <c:v>5.5535000000000001E-8</c:v>
                </c:pt>
                <c:pt idx="13819">
                  <c:v>5.5541199999999998E-8</c:v>
                </c:pt>
                <c:pt idx="13820">
                  <c:v>5.5547500000000002E-8</c:v>
                </c:pt>
                <c:pt idx="13821">
                  <c:v>5.5553699999999999E-8</c:v>
                </c:pt>
                <c:pt idx="13822">
                  <c:v>5.5560000000000003E-8</c:v>
                </c:pt>
                <c:pt idx="13823">
                  <c:v>5.55662E-8</c:v>
                </c:pt>
                <c:pt idx="13824">
                  <c:v>5.5572499999999997E-8</c:v>
                </c:pt>
                <c:pt idx="13825">
                  <c:v>5.5578700000000001E-8</c:v>
                </c:pt>
                <c:pt idx="13826">
                  <c:v>5.5584999999999998E-8</c:v>
                </c:pt>
                <c:pt idx="13827">
                  <c:v>5.5591200000000002E-8</c:v>
                </c:pt>
                <c:pt idx="13828">
                  <c:v>5.5597499999999999E-8</c:v>
                </c:pt>
                <c:pt idx="13829">
                  <c:v>5.5603700000000003E-8</c:v>
                </c:pt>
                <c:pt idx="13830">
                  <c:v>5.561E-8</c:v>
                </c:pt>
                <c:pt idx="13831">
                  <c:v>5.5616199999999997E-8</c:v>
                </c:pt>
                <c:pt idx="13832">
                  <c:v>5.5622500000000001E-8</c:v>
                </c:pt>
                <c:pt idx="13833">
                  <c:v>5.5628699999999998E-8</c:v>
                </c:pt>
                <c:pt idx="13834">
                  <c:v>5.5635000000000002E-8</c:v>
                </c:pt>
                <c:pt idx="13835">
                  <c:v>5.5641199999999999E-8</c:v>
                </c:pt>
                <c:pt idx="13836">
                  <c:v>5.5647500000000002E-8</c:v>
                </c:pt>
                <c:pt idx="13837">
                  <c:v>5.56537E-8</c:v>
                </c:pt>
                <c:pt idx="13838">
                  <c:v>5.5659999999999997E-8</c:v>
                </c:pt>
                <c:pt idx="13839">
                  <c:v>5.5666200000000001E-8</c:v>
                </c:pt>
                <c:pt idx="13840">
                  <c:v>5.5672499999999998E-8</c:v>
                </c:pt>
                <c:pt idx="13841">
                  <c:v>5.5678700000000002E-8</c:v>
                </c:pt>
                <c:pt idx="13842">
                  <c:v>5.5684999999999999E-8</c:v>
                </c:pt>
                <c:pt idx="13843">
                  <c:v>5.5691200000000003E-8</c:v>
                </c:pt>
                <c:pt idx="13844">
                  <c:v>5.56975E-8</c:v>
                </c:pt>
                <c:pt idx="13845">
                  <c:v>5.5703699999999997E-8</c:v>
                </c:pt>
                <c:pt idx="13846">
                  <c:v>5.5710000000000001E-8</c:v>
                </c:pt>
                <c:pt idx="13847">
                  <c:v>5.5716199999999998E-8</c:v>
                </c:pt>
                <c:pt idx="13848">
                  <c:v>5.5722500000000001E-8</c:v>
                </c:pt>
                <c:pt idx="13849">
                  <c:v>5.5728699999999999E-8</c:v>
                </c:pt>
                <c:pt idx="13850">
                  <c:v>5.5735000000000002E-8</c:v>
                </c:pt>
                <c:pt idx="13851">
                  <c:v>5.57412E-8</c:v>
                </c:pt>
                <c:pt idx="13852">
                  <c:v>5.5747499999999997E-8</c:v>
                </c:pt>
                <c:pt idx="13853">
                  <c:v>5.5753700000000001E-8</c:v>
                </c:pt>
                <c:pt idx="13854">
                  <c:v>5.5759999999999998E-8</c:v>
                </c:pt>
                <c:pt idx="13855">
                  <c:v>5.5766200000000002E-8</c:v>
                </c:pt>
                <c:pt idx="13856">
                  <c:v>5.5772499999999999E-8</c:v>
                </c:pt>
                <c:pt idx="13857">
                  <c:v>5.5778700000000003E-8</c:v>
                </c:pt>
                <c:pt idx="13858">
                  <c:v>5.5785E-8</c:v>
                </c:pt>
                <c:pt idx="13859">
                  <c:v>5.5791199999999997E-8</c:v>
                </c:pt>
                <c:pt idx="13860">
                  <c:v>5.5797500000000001E-8</c:v>
                </c:pt>
                <c:pt idx="13861">
                  <c:v>5.5803699999999998E-8</c:v>
                </c:pt>
                <c:pt idx="13862">
                  <c:v>5.5810000000000001E-8</c:v>
                </c:pt>
                <c:pt idx="13863">
                  <c:v>5.5816199999999999E-8</c:v>
                </c:pt>
                <c:pt idx="13864">
                  <c:v>5.5822500000000002E-8</c:v>
                </c:pt>
                <c:pt idx="13865">
                  <c:v>5.58287E-8</c:v>
                </c:pt>
                <c:pt idx="13866">
                  <c:v>5.5834999999999997E-8</c:v>
                </c:pt>
                <c:pt idx="13867">
                  <c:v>5.5841200000000001E-8</c:v>
                </c:pt>
                <c:pt idx="13868">
                  <c:v>5.5847499999999998E-8</c:v>
                </c:pt>
                <c:pt idx="13869">
                  <c:v>5.5853700000000002E-8</c:v>
                </c:pt>
                <c:pt idx="13870">
                  <c:v>5.5859999999999999E-8</c:v>
                </c:pt>
                <c:pt idx="13871">
                  <c:v>5.5866200000000003E-8</c:v>
                </c:pt>
                <c:pt idx="13872">
                  <c:v>5.58725E-8</c:v>
                </c:pt>
                <c:pt idx="13873">
                  <c:v>5.5878699999999997E-8</c:v>
                </c:pt>
                <c:pt idx="13874">
                  <c:v>5.5885E-8</c:v>
                </c:pt>
                <c:pt idx="13875">
                  <c:v>5.5891199999999998E-8</c:v>
                </c:pt>
                <c:pt idx="13876">
                  <c:v>5.5897500000000001E-8</c:v>
                </c:pt>
                <c:pt idx="13877">
                  <c:v>5.5903699999999999E-8</c:v>
                </c:pt>
                <c:pt idx="13878">
                  <c:v>5.5910000000000002E-8</c:v>
                </c:pt>
                <c:pt idx="13879">
                  <c:v>5.59162E-8</c:v>
                </c:pt>
                <c:pt idx="13880">
                  <c:v>5.5922500000000003E-8</c:v>
                </c:pt>
                <c:pt idx="13881">
                  <c:v>5.5928700000000001E-8</c:v>
                </c:pt>
                <c:pt idx="13882">
                  <c:v>5.5934999999999998E-8</c:v>
                </c:pt>
                <c:pt idx="13883">
                  <c:v>5.5941200000000002E-8</c:v>
                </c:pt>
                <c:pt idx="13884">
                  <c:v>5.5947499999999999E-8</c:v>
                </c:pt>
                <c:pt idx="13885">
                  <c:v>5.5953700000000003E-8</c:v>
                </c:pt>
                <c:pt idx="13886">
                  <c:v>5.5959999999999999E-8</c:v>
                </c:pt>
                <c:pt idx="13887">
                  <c:v>5.5966199999999997E-8</c:v>
                </c:pt>
                <c:pt idx="13888">
                  <c:v>5.59725E-8</c:v>
                </c:pt>
                <c:pt idx="13889">
                  <c:v>5.5978699999999998E-8</c:v>
                </c:pt>
                <c:pt idx="13890">
                  <c:v>5.5985000000000001E-8</c:v>
                </c:pt>
                <c:pt idx="13891">
                  <c:v>5.5991199999999999E-8</c:v>
                </c:pt>
                <c:pt idx="13892">
                  <c:v>5.5997500000000002E-8</c:v>
                </c:pt>
                <c:pt idx="13893">
                  <c:v>5.60037E-8</c:v>
                </c:pt>
                <c:pt idx="13894">
                  <c:v>5.6010000000000003E-8</c:v>
                </c:pt>
                <c:pt idx="13895">
                  <c:v>5.6016200000000001E-8</c:v>
                </c:pt>
                <c:pt idx="13896">
                  <c:v>5.6022499999999998E-8</c:v>
                </c:pt>
                <c:pt idx="13897">
                  <c:v>5.6028700000000002E-8</c:v>
                </c:pt>
                <c:pt idx="13898">
                  <c:v>5.6034999999999999E-8</c:v>
                </c:pt>
                <c:pt idx="13899">
                  <c:v>5.6041200000000003E-8</c:v>
                </c:pt>
                <c:pt idx="13900">
                  <c:v>5.6047499999999999E-8</c:v>
                </c:pt>
                <c:pt idx="13901">
                  <c:v>5.6053699999999997E-8</c:v>
                </c:pt>
                <c:pt idx="13902">
                  <c:v>5.606E-8</c:v>
                </c:pt>
                <c:pt idx="13903">
                  <c:v>5.6066199999999998E-8</c:v>
                </c:pt>
                <c:pt idx="13904">
                  <c:v>5.6072500000000001E-8</c:v>
                </c:pt>
                <c:pt idx="13905">
                  <c:v>5.6078699999999999E-8</c:v>
                </c:pt>
                <c:pt idx="13906">
                  <c:v>5.6085000000000002E-8</c:v>
                </c:pt>
                <c:pt idx="13907">
                  <c:v>5.60912E-8</c:v>
                </c:pt>
                <c:pt idx="13908">
                  <c:v>5.6097500000000003E-8</c:v>
                </c:pt>
                <c:pt idx="13909">
                  <c:v>5.6103700000000001E-8</c:v>
                </c:pt>
                <c:pt idx="13910">
                  <c:v>5.6109999999999998E-8</c:v>
                </c:pt>
                <c:pt idx="13911">
                  <c:v>5.6116200000000002E-8</c:v>
                </c:pt>
                <c:pt idx="13912">
                  <c:v>5.6122499999999998E-8</c:v>
                </c:pt>
                <c:pt idx="13913">
                  <c:v>5.6128700000000003E-8</c:v>
                </c:pt>
                <c:pt idx="13914">
                  <c:v>5.6134999999999999E-8</c:v>
                </c:pt>
                <c:pt idx="13915">
                  <c:v>5.6141199999999997E-8</c:v>
                </c:pt>
                <c:pt idx="13916">
                  <c:v>5.61475E-8</c:v>
                </c:pt>
                <c:pt idx="13917">
                  <c:v>5.6153699999999998E-8</c:v>
                </c:pt>
                <c:pt idx="13918">
                  <c:v>5.6160000000000001E-8</c:v>
                </c:pt>
                <c:pt idx="13919">
                  <c:v>5.6166199999999999E-8</c:v>
                </c:pt>
                <c:pt idx="13920">
                  <c:v>5.6172500000000002E-8</c:v>
                </c:pt>
                <c:pt idx="13921">
                  <c:v>5.61787E-8</c:v>
                </c:pt>
                <c:pt idx="13922">
                  <c:v>5.6185000000000003E-8</c:v>
                </c:pt>
                <c:pt idx="13923">
                  <c:v>5.6191200000000001E-8</c:v>
                </c:pt>
                <c:pt idx="13924">
                  <c:v>5.6197499999999997E-8</c:v>
                </c:pt>
                <c:pt idx="13925">
                  <c:v>5.6203700000000002E-8</c:v>
                </c:pt>
                <c:pt idx="13926">
                  <c:v>5.6209999999999998E-8</c:v>
                </c:pt>
                <c:pt idx="13927">
                  <c:v>5.6216200000000003E-8</c:v>
                </c:pt>
                <c:pt idx="13928">
                  <c:v>5.6222499999999999E-8</c:v>
                </c:pt>
                <c:pt idx="13929">
                  <c:v>5.6228699999999997E-8</c:v>
                </c:pt>
                <c:pt idx="13930">
                  <c:v>5.6235E-8</c:v>
                </c:pt>
                <c:pt idx="13931">
                  <c:v>5.6241199999999998E-8</c:v>
                </c:pt>
                <c:pt idx="13932">
                  <c:v>5.6247500000000001E-8</c:v>
                </c:pt>
                <c:pt idx="13933">
                  <c:v>5.6253699999999999E-8</c:v>
                </c:pt>
                <c:pt idx="13934">
                  <c:v>5.6260000000000002E-8</c:v>
                </c:pt>
                <c:pt idx="13935">
                  <c:v>5.62662E-8</c:v>
                </c:pt>
                <c:pt idx="13936">
                  <c:v>5.6272500000000003E-8</c:v>
                </c:pt>
                <c:pt idx="13937">
                  <c:v>5.6278700000000001E-8</c:v>
                </c:pt>
                <c:pt idx="13938">
                  <c:v>5.6284999999999997E-8</c:v>
                </c:pt>
                <c:pt idx="13939">
                  <c:v>5.6291200000000002E-8</c:v>
                </c:pt>
                <c:pt idx="13940">
                  <c:v>5.6297499999999998E-8</c:v>
                </c:pt>
                <c:pt idx="13941">
                  <c:v>5.6303700000000003E-8</c:v>
                </c:pt>
                <c:pt idx="13942">
                  <c:v>5.6309999999999999E-8</c:v>
                </c:pt>
                <c:pt idx="13943">
                  <c:v>5.6316199999999997E-8</c:v>
                </c:pt>
                <c:pt idx="13944">
                  <c:v>5.63225E-8</c:v>
                </c:pt>
                <c:pt idx="13945">
                  <c:v>5.6328699999999998E-8</c:v>
                </c:pt>
                <c:pt idx="13946">
                  <c:v>5.6335000000000001E-8</c:v>
                </c:pt>
                <c:pt idx="13947">
                  <c:v>5.6341199999999999E-8</c:v>
                </c:pt>
                <c:pt idx="13948">
                  <c:v>5.6347500000000002E-8</c:v>
                </c:pt>
                <c:pt idx="13949">
                  <c:v>5.63537E-8</c:v>
                </c:pt>
                <c:pt idx="13950">
                  <c:v>5.6360000000000003E-8</c:v>
                </c:pt>
                <c:pt idx="13951">
                  <c:v>5.6366200000000001E-8</c:v>
                </c:pt>
                <c:pt idx="13952">
                  <c:v>5.6372499999999997E-8</c:v>
                </c:pt>
                <c:pt idx="13953">
                  <c:v>5.6378700000000002E-8</c:v>
                </c:pt>
                <c:pt idx="13954">
                  <c:v>5.6384999999999998E-8</c:v>
                </c:pt>
                <c:pt idx="13955">
                  <c:v>5.6391200000000003E-8</c:v>
                </c:pt>
                <c:pt idx="13956">
                  <c:v>5.6397499999999999E-8</c:v>
                </c:pt>
                <c:pt idx="13957">
                  <c:v>5.6403699999999997E-8</c:v>
                </c:pt>
                <c:pt idx="13958">
                  <c:v>5.641E-8</c:v>
                </c:pt>
                <c:pt idx="13959">
                  <c:v>5.6416199999999998E-8</c:v>
                </c:pt>
                <c:pt idx="13960">
                  <c:v>5.6422500000000001E-8</c:v>
                </c:pt>
                <c:pt idx="13961">
                  <c:v>5.6428699999999999E-8</c:v>
                </c:pt>
                <c:pt idx="13962">
                  <c:v>5.6435000000000002E-8</c:v>
                </c:pt>
                <c:pt idx="13963">
                  <c:v>5.64412E-8</c:v>
                </c:pt>
                <c:pt idx="13964">
                  <c:v>5.6447500000000003E-8</c:v>
                </c:pt>
                <c:pt idx="13965">
                  <c:v>5.6453700000000001E-8</c:v>
                </c:pt>
                <c:pt idx="13966">
                  <c:v>5.6459999999999997E-8</c:v>
                </c:pt>
                <c:pt idx="13967">
                  <c:v>5.6466200000000002E-8</c:v>
                </c:pt>
                <c:pt idx="13968">
                  <c:v>5.6472499999999998E-8</c:v>
                </c:pt>
                <c:pt idx="13969">
                  <c:v>5.6478700000000003E-8</c:v>
                </c:pt>
                <c:pt idx="13970">
                  <c:v>5.6484999999999999E-8</c:v>
                </c:pt>
                <c:pt idx="13971">
                  <c:v>5.6491199999999997E-8</c:v>
                </c:pt>
                <c:pt idx="13972">
                  <c:v>5.64975E-8</c:v>
                </c:pt>
                <c:pt idx="13973">
                  <c:v>5.6503699999999998E-8</c:v>
                </c:pt>
                <c:pt idx="13974">
                  <c:v>5.6510000000000001E-8</c:v>
                </c:pt>
                <c:pt idx="13975">
                  <c:v>5.6516199999999999E-8</c:v>
                </c:pt>
                <c:pt idx="13976">
                  <c:v>5.6522500000000002E-8</c:v>
                </c:pt>
                <c:pt idx="13977">
                  <c:v>5.65287E-8</c:v>
                </c:pt>
                <c:pt idx="13978">
                  <c:v>5.6535000000000003E-8</c:v>
                </c:pt>
                <c:pt idx="13979">
                  <c:v>5.6541200000000001E-8</c:v>
                </c:pt>
                <c:pt idx="13980">
                  <c:v>5.6547499999999997E-8</c:v>
                </c:pt>
                <c:pt idx="13981">
                  <c:v>5.6553700000000002E-8</c:v>
                </c:pt>
                <c:pt idx="13982">
                  <c:v>5.6559999999999998E-8</c:v>
                </c:pt>
                <c:pt idx="13983">
                  <c:v>5.6566200000000003E-8</c:v>
                </c:pt>
                <c:pt idx="13984">
                  <c:v>5.6572499999999999E-8</c:v>
                </c:pt>
                <c:pt idx="13985">
                  <c:v>5.6578699999999997E-8</c:v>
                </c:pt>
                <c:pt idx="13986">
                  <c:v>5.6585E-8</c:v>
                </c:pt>
                <c:pt idx="13987">
                  <c:v>5.6591199999999998E-8</c:v>
                </c:pt>
                <c:pt idx="13988">
                  <c:v>5.6597500000000001E-8</c:v>
                </c:pt>
                <c:pt idx="13989">
                  <c:v>5.6603699999999999E-8</c:v>
                </c:pt>
                <c:pt idx="13990">
                  <c:v>5.6610000000000002E-8</c:v>
                </c:pt>
                <c:pt idx="13991">
                  <c:v>5.66162E-8</c:v>
                </c:pt>
                <c:pt idx="13992">
                  <c:v>5.6622500000000003E-8</c:v>
                </c:pt>
                <c:pt idx="13993">
                  <c:v>5.6628700000000001E-8</c:v>
                </c:pt>
                <c:pt idx="13994">
                  <c:v>5.6634999999999997E-8</c:v>
                </c:pt>
                <c:pt idx="13995">
                  <c:v>5.6641200000000002E-8</c:v>
                </c:pt>
                <c:pt idx="13996">
                  <c:v>5.6647499999999998E-8</c:v>
                </c:pt>
                <c:pt idx="13997">
                  <c:v>5.6653700000000003E-8</c:v>
                </c:pt>
                <c:pt idx="13998">
                  <c:v>5.6659999999999999E-8</c:v>
                </c:pt>
                <c:pt idx="13999">
                  <c:v>5.6666199999999997E-8</c:v>
                </c:pt>
                <c:pt idx="14000">
                  <c:v>5.66725E-8</c:v>
                </c:pt>
                <c:pt idx="14001">
                  <c:v>5.6678699999999998E-8</c:v>
                </c:pt>
                <c:pt idx="14002">
                  <c:v>5.6685000000000001E-8</c:v>
                </c:pt>
                <c:pt idx="14003">
                  <c:v>5.6691199999999999E-8</c:v>
                </c:pt>
                <c:pt idx="14004">
                  <c:v>5.6697500000000002E-8</c:v>
                </c:pt>
                <c:pt idx="14005">
                  <c:v>5.67037E-8</c:v>
                </c:pt>
                <c:pt idx="14006">
                  <c:v>5.6710000000000003E-8</c:v>
                </c:pt>
                <c:pt idx="14007">
                  <c:v>5.6716200000000001E-8</c:v>
                </c:pt>
                <c:pt idx="14008">
                  <c:v>5.6722499999999997E-8</c:v>
                </c:pt>
                <c:pt idx="14009">
                  <c:v>5.6728700000000002E-8</c:v>
                </c:pt>
                <c:pt idx="14010">
                  <c:v>5.6734999999999998E-8</c:v>
                </c:pt>
                <c:pt idx="14011">
                  <c:v>5.6741200000000003E-8</c:v>
                </c:pt>
                <c:pt idx="14012">
                  <c:v>5.6747499999999999E-8</c:v>
                </c:pt>
                <c:pt idx="14013">
                  <c:v>5.6753699999999997E-8</c:v>
                </c:pt>
                <c:pt idx="14014">
                  <c:v>5.676E-8</c:v>
                </c:pt>
                <c:pt idx="14015">
                  <c:v>5.6766199999999998E-8</c:v>
                </c:pt>
                <c:pt idx="14016">
                  <c:v>5.6772500000000001E-8</c:v>
                </c:pt>
                <c:pt idx="14017">
                  <c:v>5.6778699999999999E-8</c:v>
                </c:pt>
                <c:pt idx="14018">
                  <c:v>5.6785000000000002E-8</c:v>
                </c:pt>
                <c:pt idx="14019">
                  <c:v>5.67912E-8</c:v>
                </c:pt>
                <c:pt idx="14020">
                  <c:v>5.6797500000000003E-8</c:v>
                </c:pt>
                <c:pt idx="14021">
                  <c:v>5.6803700000000001E-8</c:v>
                </c:pt>
                <c:pt idx="14022">
                  <c:v>5.6809999999999997E-8</c:v>
                </c:pt>
                <c:pt idx="14023">
                  <c:v>5.6816200000000002E-8</c:v>
                </c:pt>
                <c:pt idx="14024">
                  <c:v>5.6822499999999998E-8</c:v>
                </c:pt>
                <c:pt idx="14025">
                  <c:v>5.6828700000000002E-8</c:v>
                </c:pt>
                <c:pt idx="14026">
                  <c:v>5.6834999999999999E-8</c:v>
                </c:pt>
                <c:pt idx="14027">
                  <c:v>5.6841199999999997E-8</c:v>
                </c:pt>
                <c:pt idx="14028">
                  <c:v>5.68475E-8</c:v>
                </c:pt>
                <c:pt idx="14029">
                  <c:v>5.6853699999999998E-8</c:v>
                </c:pt>
                <c:pt idx="14030">
                  <c:v>5.6860000000000001E-8</c:v>
                </c:pt>
                <c:pt idx="14031">
                  <c:v>5.6866199999999999E-8</c:v>
                </c:pt>
                <c:pt idx="14032">
                  <c:v>5.6872500000000002E-8</c:v>
                </c:pt>
                <c:pt idx="14033">
                  <c:v>5.68787E-8</c:v>
                </c:pt>
                <c:pt idx="14034">
                  <c:v>5.6885000000000003E-8</c:v>
                </c:pt>
                <c:pt idx="14035">
                  <c:v>5.6891200000000001E-8</c:v>
                </c:pt>
                <c:pt idx="14036">
                  <c:v>5.6897499999999997E-8</c:v>
                </c:pt>
                <c:pt idx="14037">
                  <c:v>5.6903700000000002E-8</c:v>
                </c:pt>
                <c:pt idx="14038">
                  <c:v>5.6909999999999998E-8</c:v>
                </c:pt>
                <c:pt idx="14039">
                  <c:v>5.6916200000000002E-8</c:v>
                </c:pt>
                <c:pt idx="14040">
                  <c:v>5.6922499999999999E-8</c:v>
                </c:pt>
                <c:pt idx="14041">
                  <c:v>5.6928699999999997E-8</c:v>
                </c:pt>
                <c:pt idx="14042">
                  <c:v>5.6935E-8</c:v>
                </c:pt>
                <c:pt idx="14043">
                  <c:v>5.6941199999999998E-8</c:v>
                </c:pt>
                <c:pt idx="14044">
                  <c:v>5.6947500000000001E-8</c:v>
                </c:pt>
                <c:pt idx="14045">
                  <c:v>5.6953699999999999E-8</c:v>
                </c:pt>
                <c:pt idx="14046">
                  <c:v>5.6960000000000002E-8</c:v>
                </c:pt>
                <c:pt idx="14047">
                  <c:v>5.69662E-8</c:v>
                </c:pt>
                <c:pt idx="14048">
                  <c:v>5.6972500000000003E-8</c:v>
                </c:pt>
                <c:pt idx="14049">
                  <c:v>5.6978700000000001E-8</c:v>
                </c:pt>
                <c:pt idx="14050">
                  <c:v>5.6984999999999997E-8</c:v>
                </c:pt>
                <c:pt idx="14051">
                  <c:v>5.6991200000000001E-8</c:v>
                </c:pt>
                <c:pt idx="14052">
                  <c:v>5.6997499999999998E-8</c:v>
                </c:pt>
                <c:pt idx="14053">
                  <c:v>5.7003700000000002E-8</c:v>
                </c:pt>
                <c:pt idx="14054">
                  <c:v>5.7009999999999999E-8</c:v>
                </c:pt>
                <c:pt idx="14055">
                  <c:v>5.7016199999999997E-8</c:v>
                </c:pt>
                <c:pt idx="14056">
                  <c:v>5.70225E-8</c:v>
                </c:pt>
                <c:pt idx="14057">
                  <c:v>5.7028699999999998E-8</c:v>
                </c:pt>
                <c:pt idx="14058">
                  <c:v>5.7035000000000001E-8</c:v>
                </c:pt>
                <c:pt idx="14059">
                  <c:v>5.7041199999999999E-8</c:v>
                </c:pt>
                <c:pt idx="14060">
                  <c:v>5.7047500000000002E-8</c:v>
                </c:pt>
                <c:pt idx="14061">
                  <c:v>5.70537E-8</c:v>
                </c:pt>
                <c:pt idx="14062">
                  <c:v>5.7060000000000003E-8</c:v>
                </c:pt>
                <c:pt idx="14063">
                  <c:v>5.70662E-8</c:v>
                </c:pt>
                <c:pt idx="14064">
                  <c:v>5.7072499999999997E-8</c:v>
                </c:pt>
                <c:pt idx="14065">
                  <c:v>5.7078700000000001E-8</c:v>
                </c:pt>
                <c:pt idx="14066">
                  <c:v>5.7084999999999998E-8</c:v>
                </c:pt>
                <c:pt idx="14067">
                  <c:v>5.7091200000000002E-8</c:v>
                </c:pt>
                <c:pt idx="14068">
                  <c:v>5.7097499999999999E-8</c:v>
                </c:pt>
                <c:pt idx="14069">
                  <c:v>5.7103700000000003E-8</c:v>
                </c:pt>
                <c:pt idx="14070">
                  <c:v>5.711E-8</c:v>
                </c:pt>
                <c:pt idx="14071">
                  <c:v>5.7116199999999998E-8</c:v>
                </c:pt>
                <c:pt idx="14072">
                  <c:v>5.7122500000000001E-8</c:v>
                </c:pt>
                <c:pt idx="14073">
                  <c:v>5.7128699999999999E-8</c:v>
                </c:pt>
                <c:pt idx="14074">
                  <c:v>5.7135000000000002E-8</c:v>
                </c:pt>
                <c:pt idx="14075">
                  <c:v>5.71412E-8</c:v>
                </c:pt>
                <c:pt idx="14076">
                  <c:v>5.7147500000000003E-8</c:v>
                </c:pt>
                <c:pt idx="14077">
                  <c:v>5.71537E-8</c:v>
                </c:pt>
                <c:pt idx="14078">
                  <c:v>5.7159999999999997E-8</c:v>
                </c:pt>
                <c:pt idx="14079">
                  <c:v>5.7166200000000001E-8</c:v>
                </c:pt>
                <c:pt idx="14080">
                  <c:v>5.7172499999999998E-8</c:v>
                </c:pt>
                <c:pt idx="14081">
                  <c:v>5.7178700000000002E-8</c:v>
                </c:pt>
                <c:pt idx="14082">
                  <c:v>5.7184999999999999E-8</c:v>
                </c:pt>
                <c:pt idx="14083">
                  <c:v>5.7191200000000003E-8</c:v>
                </c:pt>
                <c:pt idx="14084">
                  <c:v>5.71975E-8</c:v>
                </c:pt>
                <c:pt idx="14085">
                  <c:v>5.7203699999999998E-8</c:v>
                </c:pt>
                <c:pt idx="14086">
                  <c:v>5.7210000000000001E-8</c:v>
                </c:pt>
                <c:pt idx="14087">
                  <c:v>5.7216199999999999E-8</c:v>
                </c:pt>
                <c:pt idx="14088">
                  <c:v>5.7222500000000002E-8</c:v>
                </c:pt>
                <c:pt idx="14089">
                  <c:v>5.7228699999999999E-8</c:v>
                </c:pt>
                <c:pt idx="14090">
                  <c:v>5.7235000000000003E-8</c:v>
                </c:pt>
                <c:pt idx="14091">
                  <c:v>5.72412E-8</c:v>
                </c:pt>
                <c:pt idx="14092">
                  <c:v>5.7247499999999997E-8</c:v>
                </c:pt>
                <c:pt idx="14093">
                  <c:v>5.7253700000000001E-8</c:v>
                </c:pt>
                <c:pt idx="14094">
                  <c:v>5.7259999999999998E-8</c:v>
                </c:pt>
                <c:pt idx="14095">
                  <c:v>5.7266200000000002E-8</c:v>
                </c:pt>
                <c:pt idx="14096">
                  <c:v>5.7272499999999999E-8</c:v>
                </c:pt>
                <c:pt idx="14097">
                  <c:v>5.7278700000000003E-8</c:v>
                </c:pt>
                <c:pt idx="14098">
                  <c:v>5.7285E-8</c:v>
                </c:pt>
                <c:pt idx="14099">
                  <c:v>5.7291199999999998E-8</c:v>
                </c:pt>
                <c:pt idx="14100">
                  <c:v>5.7297500000000001E-8</c:v>
                </c:pt>
                <c:pt idx="14101">
                  <c:v>5.7303699999999998E-8</c:v>
                </c:pt>
                <c:pt idx="14102">
                  <c:v>5.7310000000000002E-8</c:v>
                </c:pt>
                <c:pt idx="14103">
                  <c:v>5.7316199999999999E-8</c:v>
                </c:pt>
                <c:pt idx="14104">
                  <c:v>5.7322500000000003E-8</c:v>
                </c:pt>
                <c:pt idx="14105">
                  <c:v>5.73287E-8</c:v>
                </c:pt>
                <c:pt idx="14106">
                  <c:v>5.7334999999999997E-8</c:v>
                </c:pt>
                <c:pt idx="14107">
                  <c:v>5.7341200000000001E-8</c:v>
                </c:pt>
                <c:pt idx="14108">
                  <c:v>5.7347499999999998E-8</c:v>
                </c:pt>
                <c:pt idx="14109">
                  <c:v>5.7353700000000002E-8</c:v>
                </c:pt>
                <c:pt idx="14110">
                  <c:v>5.7359999999999999E-8</c:v>
                </c:pt>
                <c:pt idx="14111">
                  <c:v>5.7366200000000003E-8</c:v>
                </c:pt>
                <c:pt idx="14112">
                  <c:v>5.73725E-8</c:v>
                </c:pt>
                <c:pt idx="14113">
                  <c:v>5.7378699999999997E-8</c:v>
                </c:pt>
                <c:pt idx="14114">
                  <c:v>5.7385000000000001E-8</c:v>
                </c:pt>
                <c:pt idx="14115">
                  <c:v>5.7391199999999998E-8</c:v>
                </c:pt>
                <c:pt idx="14116">
                  <c:v>5.7397500000000002E-8</c:v>
                </c:pt>
                <c:pt idx="14117">
                  <c:v>5.7403699999999999E-8</c:v>
                </c:pt>
                <c:pt idx="14118">
                  <c:v>5.7410000000000003E-8</c:v>
                </c:pt>
                <c:pt idx="14119">
                  <c:v>5.74162E-8</c:v>
                </c:pt>
                <c:pt idx="14120">
                  <c:v>5.7422499999999997E-8</c:v>
                </c:pt>
                <c:pt idx="14121">
                  <c:v>5.7428700000000001E-8</c:v>
                </c:pt>
                <c:pt idx="14122">
                  <c:v>5.7434999999999998E-8</c:v>
                </c:pt>
                <c:pt idx="14123">
                  <c:v>5.7441200000000002E-8</c:v>
                </c:pt>
                <c:pt idx="14124">
                  <c:v>5.7447499999999999E-8</c:v>
                </c:pt>
                <c:pt idx="14125">
                  <c:v>5.7453700000000003E-8</c:v>
                </c:pt>
                <c:pt idx="14126">
                  <c:v>5.746E-8</c:v>
                </c:pt>
                <c:pt idx="14127">
                  <c:v>5.7466199999999997E-8</c:v>
                </c:pt>
                <c:pt idx="14128">
                  <c:v>5.7472500000000001E-8</c:v>
                </c:pt>
                <c:pt idx="14129">
                  <c:v>5.7478699999999998E-8</c:v>
                </c:pt>
                <c:pt idx="14130">
                  <c:v>5.7485000000000002E-8</c:v>
                </c:pt>
                <c:pt idx="14131">
                  <c:v>5.7491199999999999E-8</c:v>
                </c:pt>
                <c:pt idx="14132">
                  <c:v>5.7497500000000003E-8</c:v>
                </c:pt>
                <c:pt idx="14133">
                  <c:v>5.75037E-8</c:v>
                </c:pt>
                <c:pt idx="14134">
                  <c:v>5.7509999999999997E-8</c:v>
                </c:pt>
                <c:pt idx="14135">
                  <c:v>5.7516200000000001E-8</c:v>
                </c:pt>
                <c:pt idx="14136">
                  <c:v>5.7522499999999998E-8</c:v>
                </c:pt>
                <c:pt idx="14137">
                  <c:v>5.7528700000000002E-8</c:v>
                </c:pt>
                <c:pt idx="14138">
                  <c:v>5.7534999999999999E-8</c:v>
                </c:pt>
                <c:pt idx="14139">
                  <c:v>5.7541200000000003E-8</c:v>
                </c:pt>
                <c:pt idx="14140">
                  <c:v>5.75475E-8</c:v>
                </c:pt>
                <c:pt idx="14141">
                  <c:v>5.7553699999999997E-8</c:v>
                </c:pt>
                <c:pt idx="14142">
                  <c:v>5.7560000000000001E-8</c:v>
                </c:pt>
                <c:pt idx="14143">
                  <c:v>5.7566199999999998E-8</c:v>
                </c:pt>
                <c:pt idx="14144">
                  <c:v>5.7572500000000002E-8</c:v>
                </c:pt>
                <c:pt idx="14145">
                  <c:v>5.7578699999999999E-8</c:v>
                </c:pt>
                <c:pt idx="14146">
                  <c:v>5.7585000000000002E-8</c:v>
                </c:pt>
                <c:pt idx="14147">
                  <c:v>5.75912E-8</c:v>
                </c:pt>
                <c:pt idx="14148">
                  <c:v>5.7597499999999997E-8</c:v>
                </c:pt>
                <c:pt idx="14149">
                  <c:v>5.7603700000000001E-8</c:v>
                </c:pt>
                <c:pt idx="14150">
                  <c:v>5.7609999999999998E-8</c:v>
                </c:pt>
                <c:pt idx="14151">
                  <c:v>5.7616200000000002E-8</c:v>
                </c:pt>
                <c:pt idx="14152">
                  <c:v>5.7622499999999999E-8</c:v>
                </c:pt>
                <c:pt idx="14153">
                  <c:v>5.7628700000000003E-8</c:v>
                </c:pt>
                <c:pt idx="14154">
                  <c:v>5.7635E-8</c:v>
                </c:pt>
                <c:pt idx="14155">
                  <c:v>5.7641199999999997E-8</c:v>
                </c:pt>
                <c:pt idx="14156">
                  <c:v>5.7647500000000001E-8</c:v>
                </c:pt>
                <c:pt idx="14157">
                  <c:v>5.7653699999999998E-8</c:v>
                </c:pt>
                <c:pt idx="14158">
                  <c:v>5.7660000000000001E-8</c:v>
                </c:pt>
                <c:pt idx="14159">
                  <c:v>5.7666199999999999E-8</c:v>
                </c:pt>
                <c:pt idx="14160">
                  <c:v>5.7672500000000002E-8</c:v>
                </c:pt>
                <c:pt idx="14161">
                  <c:v>5.76787E-8</c:v>
                </c:pt>
                <c:pt idx="14162">
                  <c:v>5.7684999999999997E-8</c:v>
                </c:pt>
                <c:pt idx="14163">
                  <c:v>5.7691200000000001E-8</c:v>
                </c:pt>
                <c:pt idx="14164">
                  <c:v>5.7697499999999998E-8</c:v>
                </c:pt>
                <c:pt idx="14165">
                  <c:v>5.7703700000000002E-8</c:v>
                </c:pt>
                <c:pt idx="14166">
                  <c:v>5.7709999999999999E-8</c:v>
                </c:pt>
                <c:pt idx="14167">
                  <c:v>5.7716200000000003E-8</c:v>
                </c:pt>
                <c:pt idx="14168">
                  <c:v>5.77225E-8</c:v>
                </c:pt>
                <c:pt idx="14169">
                  <c:v>5.7728699999999997E-8</c:v>
                </c:pt>
                <c:pt idx="14170">
                  <c:v>5.7735E-8</c:v>
                </c:pt>
                <c:pt idx="14171">
                  <c:v>5.7741199999999998E-8</c:v>
                </c:pt>
                <c:pt idx="14172">
                  <c:v>5.7747500000000001E-8</c:v>
                </c:pt>
                <c:pt idx="14173">
                  <c:v>5.7753699999999999E-8</c:v>
                </c:pt>
                <c:pt idx="14174">
                  <c:v>5.7760000000000002E-8</c:v>
                </c:pt>
                <c:pt idx="14175">
                  <c:v>5.77662E-8</c:v>
                </c:pt>
                <c:pt idx="14176">
                  <c:v>5.7772499999999997E-8</c:v>
                </c:pt>
                <c:pt idx="14177">
                  <c:v>5.7778700000000001E-8</c:v>
                </c:pt>
                <c:pt idx="14178">
                  <c:v>5.7784999999999998E-8</c:v>
                </c:pt>
                <c:pt idx="14179">
                  <c:v>5.7791200000000002E-8</c:v>
                </c:pt>
                <c:pt idx="14180">
                  <c:v>5.7797499999999999E-8</c:v>
                </c:pt>
                <c:pt idx="14181">
                  <c:v>5.7803700000000003E-8</c:v>
                </c:pt>
                <c:pt idx="14182">
                  <c:v>5.781E-8</c:v>
                </c:pt>
                <c:pt idx="14183">
                  <c:v>5.7816199999999997E-8</c:v>
                </c:pt>
                <c:pt idx="14184">
                  <c:v>5.78225E-8</c:v>
                </c:pt>
                <c:pt idx="14185">
                  <c:v>5.7828699999999998E-8</c:v>
                </c:pt>
                <c:pt idx="14186">
                  <c:v>5.7835000000000001E-8</c:v>
                </c:pt>
                <c:pt idx="14187">
                  <c:v>5.7841199999999999E-8</c:v>
                </c:pt>
                <c:pt idx="14188">
                  <c:v>5.7847500000000002E-8</c:v>
                </c:pt>
                <c:pt idx="14189">
                  <c:v>5.78537E-8</c:v>
                </c:pt>
                <c:pt idx="14190">
                  <c:v>5.7860000000000003E-8</c:v>
                </c:pt>
                <c:pt idx="14191">
                  <c:v>5.7866200000000001E-8</c:v>
                </c:pt>
                <c:pt idx="14192">
                  <c:v>5.7872499999999998E-8</c:v>
                </c:pt>
                <c:pt idx="14193">
                  <c:v>5.7878700000000002E-8</c:v>
                </c:pt>
                <c:pt idx="14194">
                  <c:v>5.7884999999999999E-8</c:v>
                </c:pt>
                <c:pt idx="14195">
                  <c:v>5.7891200000000003E-8</c:v>
                </c:pt>
                <c:pt idx="14196">
                  <c:v>5.7897499999999999E-8</c:v>
                </c:pt>
                <c:pt idx="14197">
                  <c:v>5.7903699999999997E-8</c:v>
                </c:pt>
                <c:pt idx="14198">
                  <c:v>5.791E-8</c:v>
                </c:pt>
                <c:pt idx="14199">
                  <c:v>5.7916199999999998E-8</c:v>
                </c:pt>
                <c:pt idx="14200">
                  <c:v>5.7922500000000001E-8</c:v>
                </c:pt>
                <c:pt idx="14201">
                  <c:v>5.7928699999999999E-8</c:v>
                </c:pt>
                <c:pt idx="14202">
                  <c:v>5.7935000000000002E-8</c:v>
                </c:pt>
                <c:pt idx="14203">
                  <c:v>5.79412E-8</c:v>
                </c:pt>
                <c:pt idx="14204">
                  <c:v>5.7947500000000003E-8</c:v>
                </c:pt>
                <c:pt idx="14205">
                  <c:v>5.7953700000000001E-8</c:v>
                </c:pt>
                <c:pt idx="14206">
                  <c:v>5.7959999999999998E-8</c:v>
                </c:pt>
                <c:pt idx="14207">
                  <c:v>5.7966200000000002E-8</c:v>
                </c:pt>
                <c:pt idx="14208">
                  <c:v>5.7972499999999998E-8</c:v>
                </c:pt>
                <c:pt idx="14209">
                  <c:v>5.7978700000000003E-8</c:v>
                </c:pt>
                <c:pt idx="14210">
                  <c:v>5.7984999999999999E-8</c:v>
                </c:pt>
                <c:pt idx="14211">
                  <c:v>5.7991199999999997E-8</c:v>
                </c:pt>
                <c:pt idx="14212">
                  <c:v>5.79975E-8</c:v>
                </c:pt>
                <c:pt idx="14213">
                  <c:v>5.8003699999999998E-8</c:v>
                </c:pt>
                <c:pt idx="14214">
                  <c:v>5.8010000000000001E-8</c:v>
                </c:pt>
                <c:pt idx="14215">
                  <c:v>5.8016199999999999E-8</c:v>
                </c:pt>
                <c:pt idx="14216">
                  <c:v>5.8022500000000002E-8</c:v>
                </c:pt>
                <c:pt idx="14217">
                  <c:v>5.80287E-8</c:v>
                </c:pt>
                <c:pt idx="14218">
                  <c:v>5.8035000000000003E-8</c:v>
                </c:pt>
                <c:pt idx="14219">
                  <c:v>5.8041200000000001E-8</c:v>
                </c:pt>
                <c:pt idx="14220">
                  <c:v>5.8047499999999998E-8</c:v>
                </c:pt>
                <c:pt idx="14221">
                  <c:v>5.8053700000000002E-8</c:v>
                </c:pt>
                <c:pt idx="14222">
                  <c:v>5.8059999999999998E-8</c:v>
                </c:pt>
                <c:pt idx="14223">
                  <c:v>5.8066200000000003E-8</c:v>
                </c:pt>
                <c:pt idx="14224">
                  <c:v>5.8072499999999999E-8</c:v>
                </c:pt>
                <c:pt idx="14225">
                  <c:v>5.8078699999999997E-8</c:v>
                </c:pt>
                <c:pt idx="14226">
                  <c:v>5.8085E-8</c:v>
                </c:pt>
                <c:pt idx="14227">
                  <c:v>5.8091199999999998E-8</c:v>
                </c:pt>
                <c:pt idx="14228">
                  <c:v>5.8097500000000001E-8</c:v>
                </c:pt>
                <c:pt idx="14229">
                  <c:v>5.8103699999999999E-8</c:v>
                </c:pt>
                <c:pt idx="14230">
                  <c:v>5.8110000000000002E-8</c:v>
                </c:pt>
                <c:pt idx="14231">
                  <c:v>5.81162E-8</c:v>
                </c:pt>
                <c:pt idx="14232">
                  <c:v>5.8122500000000003E-8</c:v>
                </c:pt>
                <c:pt idx="14233">
                  <c:v>5.8128700000000001E-8</c:v>
                </c:pt>
                <c:pt idx="14234">
                  <c:v>5.8134999999999997E-8</c:v>
                </c:pt>
                <c:pt idx="14235">
                  <c:v>5.8141200000000002E-8</c:v>
                </c:pt>
                <c:pt idx="14236">
                  <c:v>5.8147499999999998E-8</c:v>
                </c:pt>
                <c:pt idx="14237">
                  <c:v>5.8153700000000003E-8</c:v>
                </c:pt>
                <c:pt idx="14238">
                  <c:v>5.8159999999999999E-8</c:v>
                </c:pt>
                <c:pt idx="14239">
                  <c:v>5.8166199999999997E-8</c:v>
                </c:pt>
                <c:pt idx="14240">
                  <c:v>5.81725E-8</c:v>
                </c:pt>
                <c:pt idx="14241">
                  <c:v>5.8178699999999998E-8</c:v>
                </c:pt>
                <c:pt idx="14242">
                  <c:v>5.8185000000000001E-8</c:v>
                </c:pt>
                <c:pt idx="14243">
                  <c:v>5.8191199999999999E-8</c:v>
                </c:pt>
                <c:pt idx="14244">
                  <c:v>5.8197500000000002E-8</c:v>
                </c:pt>
                <c:pt idx="14245">
                  <c:v>5.82037E-8</c:v>
                </c:pt>
                <c:pt idx="14246">
                  <c:v>5.8210000000000003E-8</c:v>
                </c:pt>
                <c:pt idx="14247">
                  <c:v>5.8216200000000001E-8</c:v>
                </c:pt>
                <c:pt idx="14248">
                  <c:v>5.8222499999999997E-8</c:v>
                </c:pt>
                <c:pt idx="14249">
                  <c:v>5.8228700000000002E-8</c:v>
                </c:pt>
                <c:pt idx="14250">
                  <c:v>5.8234999999999998E-8</c:v>
                </c:pt>
                <c:pt idx="14251">
                  <c:v>5.8241200000000003E-8</c:v>
                </c:pt>
                <c:pt idx="14252">
                  <c:v>5.8247499999999999E-8</c:v>
                </c:pt>
                <c:pt idx="14253">
                  <c:v>5.8253699999999997E-8</c:v>
                </c:pt>
                <c:pt idx="14254">
                  <c:v>5.826E-8</c:v>
                </c:pt>
                <c:pt idx="14255">
                  <c:v>5.8266199999999998E-8</c:v>
                </c:pt>
                <c:pt idx="14256">
                  <c:v>5.8272500000000001E-8</c:v>
                </c:pt>
                <c:pt idx="14257">
                  <c:v>5.8278699999999999E-8</c:v>
                </c:pt>
                <c:pt idx="14258">
                  <c:v>5.8285000000000002E-8</c:v>
                </c:pt>
                <c:pt idx="14259">
                  <c:v>5.82912E-8</c:v>
                </c:pt>
                <c:pt idx="14260">
                  <c:v>5.8297500000000003E-8</c:v>
                </c:pt>
                <c:pt idx="14261">
                  <c:v>5.8303700000000001E-8</c:v>
                </c:pt>
                <c:pt idx="14262">
                  <c:v>5.8309999999999997E-8</c:v>
                </c:pt>
                <c:pt idx="14263">
                  <c:v>5.8316200000000002E-8</c:v>
                </c:pt>
                <c:pt idx="14264">
                  <c:v>5.8322499999999998E-8</c:v>
                </c:pt>
                <c:pt idx="14265">
                  <c:v>5.8328700000000003E-8</c:v>
                </c:pt>
                <c:pt idx="14266">
                  <c:v>5.8334999999999999E-8</c:v>
                </c:pt>
                <c:pt idx="14267">
                  <c:v>5.8341199999999997E-8</c:v>
                </c:pt>
                <c:pt idx="14268">
                  <c:v>5.83475E-8</c:v>
                </c:pt>
                <c:pt idx="14269">
                  <c:v>5.8353699999999998E-8</c:v>
                </c:pt>
                <c:pt idx="14270">
                  <c:v>5.8360000000000001E-8</c:v>
                </c:pt>
                <c:pt idx="14271">
                  <c:v>5.8366199999999999E-8</c:v>
                </c:pt>
                <c:pt idx="14272">
                  <c:v>5.8372500000000002E-8</c:v>
                </c:pt>
                <c:pt idx="14273">
                  <c:v>5.83787E-8</c:v>
                </c:pt>
                <c:pt idx="14274">
                  <c:v>5.8385000000000003E-8</c:v>
                </c:pt>
                <c:pt idx="14275">
                  <c:v>5.8391200000000001E-8</c:v>
                </c:pt>
                <c:pt idx="14276">
                  <c:v>5.8397499999999997E-8</c:v>
                </c:pt>
                <c:pt idx="14277">
                  <c:v>5.8403700000000002E-8</c:v>
                </c:pt>
                <c:pt idx="14278">
                  <c:v>5.8409999999999998E-8</c:v>
                </c:pt>
                <c:pt idx="14279">
                  <c:v>5.8416200000000003E-8</c:v>
                </c:pt>
                <c:pt idx="14280">
                  <c:v>5.8422499999999999E-8</c:v>
                </c:pt>
                <c:pt idx="14281">
                  <c:v>5.8428699999999997E-8</c:v>
                </c:pt>
                <c:pt idx="14282">
                  <c:v>5.8435E-8</c:v>
                </c:pt>
                <c:pt idx="14283">
                  <c:v>5.8441199999999998E-8</c:v>
                </c:pt>
                <c:pt idx="14284">
                  <c:v>5.8447500000000001E-8</c:v>
                </c:pt>
                <c:pt idx="14285">
                  <c:v>5.8453699999999999E-8</c:v>
                </c:pt>
                <c:pt idx="14286">
                  <c:v>5.8460000000000002E-8</c:v>
                </c:pt>
                <c:pt idx="14287">
                  <c:v>5.84662E-8</c:v>
                </c:pt>
                <c:pt idx="14288">
                  <c:v>5.8472500000000003E-8</c:v>
                </c:pt>
                <c:pt idx="14289">
                  <c:v>5.8478700000000001E-8</c:v>
                </c:pt>
                <c:pt idx="14290">
                  <c:v>5.8484999999999997E-8</c:v>
                </c:pt>
                <c:pt idx="14291">
                  <c:v>5.8491200000000002E-8</c:v>
                </c:pt>
                <c:pt idx="14292">
                  <c:v>5.8497499999999998E-8</c:v>
                </c:pt>
                <c:pt idx="14293">
                  <c:v>5.8503700000000003E-8</c:v>
                </c:pt>
                <c:pt idx="14294">
                  <c:v>5.8509999999999999E-8</c:v>
                </c:pt>
                <c:pt idx="14295">
                  <c:v>5.8516199999999997E-8</c:v>
                </c:pt>
                <c:pt idx="14296">
                  <c:v>5.85225E-8</c:v>
                </c:pt>
                <c:pt idx="14297">
                  <c:v>5.8528699999999998E-8</c:v>
                </c:pt>
                <c:pt idx="14298">
                  <c:v>5.8535000000000001E-8</c:v>
                </c:pt>
                <c:pt idx="14299">
                  <c:v>5.8541199999999999E-8</c:v>
                </c:pt>
                <c:pt idx="14300">
                  <c:v>5.8547500000000002E-8</c:v>
                </c:pt>
                <c:pt idx="14301">
                  <c:v>5.85537E-8</c:v>
                </c:pt>
                <c:pt idx="14302">
                  <c:v>5.8560000000000003E-8</c:v>
                </c:pt>
                <c:pt idx="14303">
                  <c:v>5.8566200000000001E-8</c:v>
                </c:pt>
                <c:pt idx="14304">
                  <c:v>5.8572499999999997E-8</c:v>
                </c:pt>
                <c:pt idx="14305">
                  <c:v>5.8578700000000002E-8</c:v>
                </c:pt>
                <c:pt idx="14306">
                  <c:v>5.8584999999999998E-8</c:v>
                </c:pt>
                <c:pt idx="14307">
                  <c:v>5.8591200000000003E-8</c:v>
                </c:pt>
                <c:pt idx="14308">
                  <c:v>5.8597499999999999E-8</c:v>
                </c:pt>
                <c:pt idx="14309">
                  <c:v>5.8603699999999997E-8</c:v>
                </c:pt>
                <c:pt idx="14310">
                  <c:v>5.861E-8</c:v>
                </c:pt>
                <c:pt idx="14311">
                  <c:v>5.8616199999999998E-8</c:v>
                </c:pt>
                <c:pt idx="14312">
                  <c:v>5.8622500000000001E-8</c:v>
                </c:pt>
                <c:pt idx="14313">
                  <c:v>5.8628699999999999E-8</c:v>
                </c:pt>
                <c:pt idx="14314">
                  <c:v>5.8635000000000002E-8</c:v>
                </c:pt>
                <c:pt idx="14315">
                  <c:v>5.86412E-8</c:v>
                </c:pt>
                <c:pt idx="14316">
                  <c:v>5.8647500000000003E-8</c:v>
                </c:pt>
                <c:pt idx="14317">
                  <c:v>5.8653700000000001E-8</c:v>
                </c:pt>
                <c:pt idx="14318">
                  <c:v>5.8659999999999997E-8</c:v>
                </c:pt>
                <c:pt idx="14319">
                  <c:v>5.8666200000000002E-8</c:v>
                </c:pt>
                <c:pt idx="14320">
                  <c:v>5.8672499999999998E-8</c:v>
                </c:pt>
                <c:pt idx="14321">
                  <c:v>5.8678700000000003E-8</c:v>
                </c:pt>
                <c:pt idx="14322">
                  <c:v>5.8684999999999999E-8</c:v>
                </c:pt>
                <c:pt idx="14323">
                  <c:v>5.8691199999999997E-8</c:v>
                </c:pt>
                <c:pt idx="14324">
                  <c:v>5.86975E-8</c:v>
                </c:pt>
                <c:pt idx="14325">
                  <c:v>5.8703699999999998E-8</c:v>
                </c:pt>
                <c:pt idx="14326">
                  <c:v>5.8710000000000001E-8</c:v>
                </c:pt>
                <c:pt idx="14327">
                  <c:v>5.8716199999999999E-8</c:v>
                </c:pt>
                <c:pt idx="14328">
                  <c:v>5.8722500000000002E-8</c:v>
                </c:pt>
                <c:pt idx="14329">
                  <c:v>5.87287E-8</c:v>
                </c:pt>
                <c:pt idx="14330">
                  <c:v>5.8735000000000003E-8</c:v>
                </c:pt>
                <c:pt idx="14331">
                  <c:v>5.8741200000000001E-8</c:v>
                </c:pt>
                <c:pt idx="14332">
                  <c:v>5.8747499999999997E-8</c:v>
                </c:pt>
                <c:pt idx="14333">
                  <c:v>5.8753700000000002E-8</c:v>
                </c:pt>
                <c:pt idx="14334">
                  <c:v>5.8759999999999998E-8</c:v>
                </c:pt>
                <c:pt idx="14335">
                  <c:v>5.8766200000000002E-8</c:v>
                </c:pt>
                <c:pt idx="14336">
                  <c:v>5.8772499999999999E-8</c:v>
                </c:pt>
                <c:pt idx="14337">
                  <c:v>5.8778699999999997E-8</c:v>
                </c:pt>
                <c:pt idx="14338">
                  <c:v>5.8785E-8</c:v>
                </c:pt>
                <c:pt idx="14339">
                  <c:v>5.8791199999999998E-8</c:v>
                </c:pt>
                <c:pt idx="14340">
                  <c:v>5.8797500000000001E-8</c:v>
                </c:pt>
                <c:pt idx="14341">
                  <c:v>5.8803699999999999E-8</c:v>
                </c:pt>
                <c:pt idx="14342">
                  <c:v>5.8810000000000002E-8</c:v>
                </c:pt>
                <c:pt idx="14343">
                  <c:v>5.88162E-8</c:v>
                </c:pt>
                <c:pt idx="14344">
                  <c:v>5.8822500000000003E-8</c:v>
                </c:pt>
                <c:pt idx="14345">
                  <c:v>5.8828700000000001E-8</c:v>
                </c:pt>
                <c:pt idx="14346">
                  <c:v>5.8834999999999997E-8</c:v>
                </c:pt>
                <c:pt idx="14347">
                  <c:v>5.8841200000000001E-8</c:v>
                </c:pt>
                <c:pt idx="14348">
                  <c:v>5.8847499999999998E-8</c:v>
                </c:pt>
                <c:pt idx="14349">
                  <c:v>5.8853700000000002E-8</c:v>
                </c:pt>
                <c:pt idx="14350">
                  <c:v>5.8859999999999999E-8</c:v>
                </c:pt>
                <c:pt idx="14351">
                  <c:v>5.8866199999999997E-8</c:v>
                </c:pt>
                <c:pt idx="14352">
                  <c:v>5.88725E-8</c:v>
                </c:pt>
                <c:pt idx="14353">
                  <c:v>5.8878699999999998E-8</c:v>
                </c:pt>
                <c:pt idx="14354">
                  <c:v>5.8885000000000001E-8</c:v>
                </c:pt>
                <c:pt idx="14355">
                  <c:v>5.8891199999999999E-8</c:v>
                </c:pt>
                <c:pt idx="14356">
                  <c:v>5.8897500000000002E-8</c:v>
                </c:pt>
                <c:pt idx="14357">
                  <c:v>5.89037E-8</c:v>
                </c:pt>
                <c:pt idx="14358">
                  <c:v>5.8910000000000003E-8</c:v>
                </c:pt>
                <c:pt idx="14359">
                  <c:v>5.8916200000000001E-8</c:v>
                </c:pt>
                <c:pt idx="14360">
                  <c:v>5.8922499999999997E-8</c:v>
                </c:pt>
                <c:pt idx="14361">
                  <c:v>5.8928700000000001E-8</c:v>
                </c:pt>
                <c:pt idx="14362">
                  <c:v>5.8934999999999998E-8</c:v>
                </c:pt>
                <c:pt idx="14363">
                  <c:v>5.8941200000000002E-8</c:v>
                </c:pt>
                <c:pt idx="14364">
                  <c:v>5.8947499999999999E-8</c:v>
                </c:pt>
                <c:pt idx="14365">
                  <c:v>5.8953699999999997E-8</c:v>
                </c:pt>
                <c:pt idx="14366">
                  <c:v>5.896E-8</c:v>
                </c:pt>
                <c:pt idx="14367">
                  <c:v>5.8966199999999998E-8</c:v>
                </c:pt>
                <c:pt idx="14368">
                  <c:v>5.8972500000000001E-8</c:v>
                </c:pt>
                <c:pt idx="14369">
                  <c:v>5.8978699999999999E-8</c:v>
                </c:pt>
                <c:pt idx="14370">
                  <c:v>5.8985000000000002E-8</c:v>
                </c:pt>
                <c:pt idx="14371">
                  <c:v>5.89912E-8</c:v>
                </c:pt>
                <c:pt idx="14372">
                  <c:v>5.8997500000000003E-8</c:v>
                </c:pt>
                <c:pt idx="14373">
                  <c:v>5.90037E-8</c:v>
                </c:pt>
                <c:pt idx="14374">
                  <c:v>5.9009999999999997E-8</c:v>
                </c:pt>
                <c:pt idx="14375">
                  <c:v>5.9016200000000001E-8</c:v>
                </c:pt>
                <c:pt idx="14376">
                  <c:v>5.9022499999999998E-8</c:v>
                </c:pt>
                <c:pt idx="14377">
                  <c:v>5.9028700000000002E-8</c:v>
                </c:pt>
                <c:pt idx="14378">
                  <c:v>5.9034999999999999E-8</c:v>
                </c:pt>
                <c:pt idx="14379">
                  <c:v>5.9041200000000003E-8</c:v>
                </c:pt>
                <c:pt idx="14380">
                  <c:v>5.90475E-8</c:v>
                </c:pt>
                <c:pt idx="14381">
                  <c:v>5.9053699999999998E-8</c:v>
                </c:pt>
                <c:pt idx="14382">
                  <c:v>5.9060000000000001E-8</c:v>
                </c:pt>
                <c:pt idx="14383">
                  <c:v>5.9066199999999999E-8</c:v>
                </c:pt>
                <c:pt idx="14384">
                  <c:v>5.9072500000000002E-8</c:v>
                </c:pt>
                <c:pt idx="14385">
                  <c:v>5.9078699999999999E-8</c:v>
                </c:pt>
                <c:pt idx="14386">
                  <c:v>5.9085000000000003E-8</c:v>
                </c:pt>
                <c:pt idx="14387">
                  <c:v>5.90912E-8</c:v>
                </c:pt>
                <c:pt idx="14388">
                  <c:v>5.9097499999999997E-8</c:v>
                </c:pt>
                <c:pt idx="14389">
                  <c:v>5.9103700000000001E-8</c:v>
                </c:pt>
                <c:pt idx="14390">
                  <c:v>5.9109999999999998E-8</c:v>
                </c:pt>
                <c:pt idx="14391">
                  <c:v>5.9116200000000002E-8</c:v>
                </c:pt>
                <c:pt idx="14392">
                  <c:v>5.9122499999999999E-8</c:v>
                </c:pt>
                <c:pt idx="14393">
                  <c:v>5.9128700000000003E-8</c:v>
                </c:pt>
                <c:pt idx="14394">
                  <c:v>5.9135E-8</c:v>
                </c:pt>
                <c:pt idx="14395">
                  <c:v>5.9141199999999998E-8</c:v>
                </c:pt>
                <c:pt idx="14396">
                  <c:v>5.9147500000000001E-8</c:v>
                </c:pt>
                <c:pt idx="14397">
                  <c:v>5.9153699999999999E-8</c:v>
                </c:pt>
                <c:pt idx="14398">
                  <c:v>5.9160000000000002E-8</c:v>
                </c:pt>
                <c:pt idx="14399">
                  <c:v>5.9166199999999999E-8</c:v>
                </c:pt>
                <c:pt idx="14400">
                  <c:v>5.9172500000000003E-8</c:v>
                </c:pt>
                <c:pt idx="14401">
                  <c:v>5.91787E-8</c:v>
                </c:pt>
                <c:pt idx="14402">
                  <c:v>5.9184999999999997E-8</c:v>
                </c:pt>
                <c:pt idx="14403">
                  <c:v>5.9191200000000001E-8</c:v>
                </c:pt>
                <c:pt idx="14404">
                  <c:v>5.9197499999999998E-8</c:v>
                </c:pt>
                <c:pt idx="14405">
                  <c:v>5.9203700000000002E-8</c:v>
                </c:pt>
                <c:pt idx="14406">
                  <c:v>5.9209999999999999E-8</c:v>
                </c:pt>
                <c:pt idx="14407">
                  <c:v>5.9216200000000003E-8</c:v>
                </c:pt>
                <c:pt idx="14408">
                  <c:v>5.92225E-8</c:v>
                </c:pt>
                <c:pt idx="14409">
                  <c:v>5.9228699999999998E-8</c:v>
                </c:pt>
                <c:pt idx="14410">
                  <c:v>5.9235000000000001E-8</c:v>
                </c:pt>
                <c:pt idx="14411">
                  <c:v>5.9241199999999998E-8</c:v>
                </c:pt>
                <c:pt idx="14412">
                  <c:v>5.9247500000000002E-8</c:v>
                </c:pt>
                <c:pt idx="14413">
                  <c:v>5.9253699999999999E-8</c:v>
                </c:pt>
                <c:pt idx="14414">
                  <c:v>5.9260000000000003E-8</c:v>
                </c:pt>
                <c:pt idx="14415">
                  <c:v>5.92662E-8</c:v>
                </c:pt>
                <c:pt idx="14416">
                  <c:v>5.9272499999999997E-8</c:v>
                </c:pt>
                <c:pt idx="14417">
                  <c:v>5.9278700000000001E-8</c:v>
                </c:pt>
                <c:pt idx="14418">
                  <c:v>5.9284999999999998E-8</c:v>
                </c:pt>
                <c:pt idx="14419">
                  <c:v>5.9291200000000002E-8</c:v>
                </c:pt>
                <c:pt idx="14420">
                  <c:v>5.9297499999999999E-8</c:v>
                </c:pt>
                <c:pt idx="14421">
                  <c:v>5.9303700000000003E-8</c:v>
                </c:pt>
                <c:pt idx="14422">
                  <c:v>5.931E-8</c:v>
                </c:pt>
                <c:pt idx="14423">
                  <c:v>5.9316199999999997E-8</c:v>
                </c:pt>
                <c:pt idx="14424">
                  <c:v>5.9322500000000001E-8</c:v>
                </c:pt>
                <c:pt idx="14425">
                  <c:v>5.9328699999999998E-8</c:v>
                </c:pt>
                <c:pt idx="14426">
                  <c:v>5.9335000000000002E-8</c:v>
                </c:pt>
                <c:pt idx="14427">
                  <c:v>5.9341199999999999E-8</c:v>
                </c:pt>
                <c:pt idx="14428">
                  <c:v>5.9347500000000003E-8</c:v>
                </c:pt>
                <c:pt idx="14429">
                  <c:v>5.93537E-8</c:v>
                </c:pt>
                <c:pt idx="14430">
                  <c:v>5.9359999999999997E-8</c:v>
                </c:pt>
                <c:pt idx="14431">
                  <c:v>5.9366200000000001E-8</c:v>
                </c:pt>
                <c:pt idx="14432">
                  <c:v>5.9372499999999998E-8</c:v>
                </c:pt>
                <c:pt idx="14433">
                  <c:v>5.9378700000000002E-8</c:v>
                </c:pt>
                <c:pt idx="14434">
                  <c:v>5.9384999999999999E-8</c:v>
                </c:pt>
                <c:pt idx="14435">
                  <c:v>5.9391200000000003E-8</c:v>
                </c:pt>
                <c:pt idx="14436">
                  <c:v>5.93975E-8</c:v>
                </c:pt>
                <c:pt idx="14437">
                  <c:v>5.9403699999999997E-8</c:v>
                </c:pt>
                <c:pt idx="14438">
                  <c:v>5.9410000000000001E-8</c:v>
                </c:pt>
                <c:pt idx="14439">
                  <c:v>5.9416199999999998E-8</c:v>
                </c:pt>
                <c:pt idx="14440">
                  <c:v>5.9422500000000002E-8</c:v>
                </c:pt>
                <c:pt idx="14441">
                  <c:v>5.9428699999999999E-8</c:v>
                </c:pt>
                <c:pt idx="14442">
                  <c:v>5.9435000000000002E-8</c:v>
                </c:pt>
                <c:pt idx="14443">
                  <c:v>5.94412E-8</c:v>
                </c:pt>
                <c:pt idx="14444">
                  <c:v>5.9447499999999997E-8</c:v>
                </c:pt>
                <c:pt idx="14445">
                  <c:v>5.9453700000000001E-8</c:v>
                </c:pt>
                <c:pt idx="14446">
                  <c:v>5.9459999999999998E-8</c:v>
                </c:pt>
                <c:pt idx="14447">
                  <c:v>5.9466200000000002E-8</c:v>
                </c:pt>
                <c:pt idx="14448">
                  <c:v>5.9472499999999999E-8</c:v>
                </c:pt>
                <c:pt idx="14449">
                  <c:v>5.9478700000000003E-8</c:v>
                </c:pt>
                <c:pt idx="14450">
                  <c:v>5.9485E-8</c:v>
                </c:pt>
                <c:pt idx="14451">
                  <c:v>5.9491199999999997E-8</c:v>
                </c:pt>
                <c:pt idx="14452">
                  <c:v>5.9497500000000001E-8</c:v>
                </c:pt>
                <c:pt idx="14453">
                  <c:v>5.9503699999999998E-8</c:v>
                </c:pt>
                <c:pt idx="14454">
                  <c:v>5.9510000000000001E-8</c:v>
                </c:pt>
                <c:pt idx="14455">
                  <c:v>5.9516199999999999E-8</c:v>
                </c:pt>
                <c:pt idx="14456">
                  <c:v>5.9522500000000002E-8</c:v>
                </c:pt>
                <c:pt idx="14457">
                  <c:v>5.95287E-8</c:v>
                </c:pt>
                <c:pt idx="14458">
                  <c:v>5.9534999999999997E-8</c:v>
                </c:pt>
                <c:pt idx="14459">
                  <c:v>5.9541200000000001E-8</c:v>
                </c:pt>
                <c:pt idx="14460">
                  <c:v>5.9547499999999998E-8</c:v>
                </c:pt>
                <c:pt idx="14461">
                  <c:v>5.9553700000000002E-8</c:v>
                </c:pt>
                <c:pt idx="14462">
                  <c:v>5.9559999999999999E-8</c:v>
                </c:pt>
                <c:pt idx="14463">
                  <c:v>5.9566200000000003E-8</c:v>
                </c:pt>
                <c:pt idx="14464">
                  <c:v>5.95725E-8</c:v>
                </c:pt>
                <c:pt idx="14465">
                  <c:v>5.9578699999999997E-8</c:v>
                </c:pt>
                <c:pt idx="14466">
                  <c:v>5.9585000000000001E-8</c:v>
                </c:pt>
                <c:pt idx="14467">
                  <c:v>5.9591199999999998E-8</c:v>
                </c:pt>
                <c:pt idx="14468">
                  <c:v>5.9597500000000001E-8</c:v>
                </c:pt>
                <c:pt idx="14469">
                  <c:v>5.9603699999999999E-8</c:v>
                </c:pt>
                <c:pt idx="14470">
                  <c:v>5.9610000000000002E-8</c:v>
                </c:pt>
                <c:pt idx="14471">
                  <c:v>5.9616199999999994E-8</c:v>
                </c:pt>
                <c:pt idx="14472">
                  <c:v>5.9622500000000003E-8</c:v>
                </c:pt>
                <c:pt idx="14473">
                  <c:v>5.9628699999999994E-8</c:v>
                </c:pt>
                <c:pt idx="14474">
                  <c:v>5.9635000000000004E-8</c:v>
                </c:pt>
                <c:pt idx="14475">
                  <c:v>5.9641199999999995E-8</c:v>
                </c:pt>
                <c:pt idx="14476">
                  <c:v>5.9647500000000005E-8</c:v>
                </c:pt>
                <c:pt idx="14477">
                  <c:v>5.9653699999999996E-8</c:v>
                </c:pt>
                <c:pt idx="14478">
                  <c:v>5.9660000000000006E-8</c:v>
                </c:pt>
                <c:pt idx="14479">
                  <c:v>5.9666199999999997E-8</c:v>
                </c:pt>
                <c:pt idx="14480">
                  <c:v>5.9672499999999994E-8</c:v>
                </c:pt>
                <c:pt idx="14481">
                  <c:v>5.9678699999999998E-8</c:v>
                </c:pt>
                <c:pt idx="14482">
                  <c:v>5.9684999999999995E-8</c:v>
                </c:pt>
                <c:pt idx="14483">
                  <c:v>5.9691199999999999E-8</c:v>
                </c:pt>
                <c:pt idx="14484">
                  <c:v>5.9697499999999996E-8</c:v>
                </c:pt>
                <c:pt idx="14485">
                  <c:v>5.97037E-8</c:v>
                </c:pt>
                <c:pt idx="14486">
                  <c:v>5.9709999999999997E-8</c:v>
                </c:pt>
                <c:pt idx="14487">
                  <c:v>5.9716200000000001E-8</c:v>
                </c:pt>
                <c:pt idx="14488">
                  <c:v>5.9722499999999998E-8</c:v>
                </c:pt>
                <c:pt idx="14489">
                  <c:v>5.9728700000000002E-8</c:v>
                </c:pt>
                <c:pt idx="14490">
                  <c:v>5.9734999999999999E-8</c:v>
                </c:pt>
                <c:pt idx="14491">
                  <c:v>5.9741200000000003E-8</c:v>
                </c:pt>
                <c:pt idx="14492">
                  <c:v>5.9747499999999999E-8</c:v>
                </c:pt>
                <c:pt idx="14493">
                  <c:v>5.9753700000000004E-8</c:v>
                </c:pt>
                <c:pt idx="14494">
                  <c:v>5.976E-8</c:v>
                </c:pt>
                <c:pt idx="14495">
                  <c:v>5.9766200000000005E-8</c:v>
                </c:pt>
                <c:pt idx="14496">
                  <c:v>5.9772500000000001E-8</c:v>
                </c:pt>
                <c:pt idx="14497">
                  <c:v>5.9778700000000006E-8</c:v>
                </c:pt>
                <c:pt idx="14498">
                  <c:v>5.9785000000000002E-8</c:v>
                </c:pt>
                <c:pt idx="14499">
                  <c:v>5.9791199999999993E-8</c:v>
                </c:pt>
                <c:pt idx="14500">
                  <c:v>5.9797500000000003E-8</c:v>
                </c:pt>
                <c:pt idx="14501">
                  <c:v>5.9803699999999994E-8</c:v>
                </c:pt>
                <c:pt idx="14502">
                  <c:v>5.9810000000000004E-8</c:v>
                </c:pt>
                <c:pt idx="14503">
                  <c:v>5.9816199999999995E-8</c:v>
                </c:pt>
                <c:pt idx="14504">
                  <c:v>5.9822500000000005E-8</c:v>
                </c:pt>
                <c:pt idx="14505">
                  <c:v>5.9828699999999996E-8</c:v>
                </c:pt>
                <c:pt idx="14506">
                  <c:v>5.9835000000000006E-8</c:v>
                </c:pt>
                <c:pt idx="14507">
                  <c:v>5.9841199999999997E-8</c:v>
                </c:pt>
                <c:pt idx="14508">
                  <c:v>5.9847499999999994E-8</c:v>
                </c:pt>
                <c:pt idx="14509">
                  <c:v>5.9853699999999998E-8</c:v>
                </c:pt>
                <c:pt idx="14510">
                  <c:v>5.9859999999999995E-8</c:v>
                </c:pt>
                <c:pt idx="14511">
                  <c:v>5.9866199999999999E-8</c:v>
                </c:pt>
                <c:pt idx="14512">
                  <c:v>5.9872499999999996E-8</c:v>
                </c:pt>
                <c:pt idx="14513">
                  <c:v>5.98787E-8</c:v>
                </c:pt>
                <c:pt idx="14514">
                  <c:v>5.9884999999999997E-8</c:v>
                </c:pt>
                <c:pt idx="14515">
                  <c:v>5.9891200000000001E-8</c:v>
                </c:pt>
                <c:pt idx="14516">
                  <c:v>5.9897499999999998E-8</c:v>
                </c:pt>
                <c:pt idx="14517">
                  <c:v>5.9903700000000002E-8</c:v>
                </c:pt>
                <c:pt idx="14518">
                  <c:v>5.9909999999999998E-8</c:v>
                </c:pt>
                <c:pt idx="14519">
                  <c:v>5.9916200000000003E-8</c:v>
                </c:pt>
                <c:pt idx="14520">
                  <c:v>5.9922499999999999E-8</c:v>
                </c:pt>
                <c:pt idx="14521">
                  <c:v>5.9928700000000004E-8</c:v>
                </c:pt>
                <c:pt idx="14522">
                  <c:v>5.9935E-8</c:v>
                </c:pt>
                <c:pt idx="14523">
                  <c:v>5.9941200000000005E-8</c:v>
                </c:pt>
                <c:pt idx="14524">
                  <c:v>5.9947500000000001E-8</c:v>
                </c:pt>
                <c:pt idx="14525">
                  <c:v>5.9953700000000006E-8</c:v>
                </c:pt>
                <c:pt idx="14526">
                  <c:v>5.9960000000000002E-8</c:v>
                </c:pt>
                <c:pt idx="14527">
                  <c:v>5.9966200000000007E-8</c:v>
                </c:pt>
                <c:pt idx="14528">
                  <c:v>5.9972500000000003E-8</c:v>
                </c:pt>
                <c:pt idx="14529">
                  <c:v>5.9978699999999994E-8</c:v>
                </c:pt>
                <c:pt idx="14530">
                  <c:v>5.9985000000000004E-8</c:v>
                </c:pt>
                <c:pt idx="14531">
                  <c:v>5.9991199999999995E-8</c:v>
                </c:pt>
                <c:pt idx="14532">
                  <c:v>5.9997500000000005E-8</c:v>
                </c:pt>
                <c:pt idx="14533">
                  <c:v>6.0003699999999996E-8</c:v>
                </c:pt>
                <c:pt idx="14534">
                  <c:v>6.0010000000000006E-8</c:v>
                </c:pt>
                <c:pt idx="14535">
                  <c:v>6.0016199999999997E-8</c:v>
                </c:pt>
                <c:pt idx="14536">
                  <c:v>6.0022499999999994E-8</c:v>
                </c:pt>
                <c:pt idx="14537">
                  <c:v>6.0028699999999998E-8</c:v>
                </c:pt>
                <c:pt idx="14538">
                  <c:v>6.0034999999999995E-8</c:v>
                </c:pt>
                <c:pt idx="14539">
                  <c:v>6.0041199999999999E-8</c:v>
                </c:pt>
                <c:pt idx="14540">
                  <c:v>6.0047499999999996E-8</c:v>
                </c:pt>
                <c:pt idx="14541">
                  <c:v>6.00537E-8</c:v>
                </c:pt>
                <c:pt idx="14542">
                  <c:v>6.0059999999999996E-8</c:v>
                </c:pt>
                <c:pt idx="14543">
                  <c:v>6.0066200000000001E-8</c:v>
                </c:pt>
                <c:pt idx="14544">
                  <c:v>6.0072499999999997E-8</c:v>
                </c:pt>
                <c:pt idx="14545">
                  <c:v>6.0078700000000002E-8</c:v>
                </c:pt>
                <c:pt idx="14546">
                  <c:v>6.0084999999999998E-8</c:v>
                </c:pt>
                <c:pt idx="14547">
                  <c:v>6.0091200000000003E-8</c:v>
                </c:pt>
                <c:pt idx="14548">
                  <c:v>6.0097499999999999E-8</c:v>
                </c:pt>
                <c:pt idx="14549">
                  <c:v>6.0103700000000004E-8</c:v>
                </c:pt>
                <c:pt idx="14550">
                  <c:v>6.011E-8</c:v>
                </c:pt>
                <c:pt idx="14551">
                  <c:v>6.0116200000000005E-8</c:v>
                </c:pt>
                <c:pt idx="14552">
                  <c:v>6.0122500000000001E-8</c:v>
                </c:pt>
                <c:pt idx="14553">
                  <c:v>6.0128700000000006E-8</c:v>
                </c:pt>
                <c:pt idx="14554">
                  <c:v>6.0135000000000002E-8</c:v>
                </c:pt>
                <c:pt idx="14555">
                  <c:v>6.0141200000000007E-8</c:v>
                </c:pt>
                <c:pt idx="14556">
                  <c:v>6.0147500000000003E-8</c:v>
                </c:pt>
                <c:pt idx="14557">
                  <c:v>6.0153699999999994E-8</c:v>
                </c:pt>
                <c:pt idx="14558">
                  <c:v>6.0160000000000004E-8</c:v>
                </c:pt>
                <c:pt idx="14559">
                  <c:v>6.0166199999999995E-8</c:v>
                </c:pt>
                <c:pt idx="14560">
                  <c:v>6.0172500000000005E-8</c:v>
                </c:pt>
                <c:pt idx="14561">
                  <c:v>6.0178699999999996E-8</c:v>
                </c:pt>
                <c:pt idx="14562">
                  <c:v>6.0185000000000006E-8</c:v>
                </c:pt>
                <c:pt idx="14563">
                  <c:v>6.0191199999999997E-8</c:v>
                </c:pt>
                <c:pt idx="14564">
                  <c:v>6.0197499999999994E-8</c:v>
                </c:pt>
                <c:pt idx="14565">
                  <c:v>6.0203699999999998E-8</c:v>
                </c:pt>
                <c:pt idx="14566">
                  <c:v>6.0209999999999995E-8</c:v>
                </c:pt>
                <c:pt idx="14567">
                  <c:v>6.0216199999999999E-8</c:v>
                </c:pt>
                <c:pt idx="14568">
                  <c:v>6.0222499999999995E-8</c:v>
                </c:pt>
                <c:pt idx="14569">
                  <c:v>6.02287E-8</c:v>
                </c:pt>
                <c:pt idx="14570">
                  <c:v>6.0234999999999996E-8</c:v>
                </c:pt>
                <c:pt idx="14571">
                  <c:v>6.0241200000000001E-8</c:v>
                </c:pt>
                <c:pt idx="14572">
                  <c:v>6.0247499999999997E-8</c:v>
                </c:pt>
                <c:pt idx="14573">
                  <c:v>6.0253700000000002E-8</c:v>
                </c:pt>
                <c:pt idx="14574">
                  <c:v>6.0259999999999998E-8</c:v>
                </c:pt>
                <c:pt idx="14575">
                  <c:v>6.0266200000000003E-8</c:v>
                </c:pt>
                <c:pt idx="14576">
                  <c:v>6.0272499999999999E-8</c:v>
                </c:pt>
                <c:pt idx="14577">
                  <c:v>6.0278700000000004E-8</c:v>
                </c:pt>
                <c:pt idx="14578">
                  <c:v>6.0285E-8</c:v>
                </c:pt>
                <c:pt idx="14579">
                  <c:v>6.0291200000000005E-8</c:v>
                </c:pt>
                <c:pt idx="14580">
                  <c:v>6.0297500000000001E-8</c:v>
                </c:pt>
                <c:pt idx="14581">
                  <c:v>6.0303700000000005E-8</c:v>
                </c:pt>
                <c:pt idx="14582">
                  <c:v>6.0310000000000002E-8</c:v>
                </c:pt>
                <c:pt idx="14583">
                  <c:v>6.0316200000000006E-8</c:v>
                </c:pt>
                <c:pt idx="14584">
                  <c:v>6.0322500000000003E-8</c:v>
                </c:pt>
                <c:pt idx="14585">
                  <c:v>6.0328699999999994E-8</c:v>
                </c:pt>
                <c:pt idx="14586">
                  <c:v>6.0335000000000004E-8</c:v>
                </c:pt>
                <c:pt idx="14587">
                  <c:v>6.0341199999999995E-8</c:v>
                </c:pt>
                <c:pt idx="14588">
                  <c:v>6.0347500000000005E-8</c:v>
                </c:pt>
                <c:pt idx="14589">
                  <c:v>6.0353699999999996E-8</c:v>
                </c:pt>
                <c:pt idx="14590">
                  <c:v>6.0360000000000006E-8</c:v>
                </c:pt>
                <c:pt idx="14591">
                  <c:v>6.0366199999999997E-8</c:v>
                </c:pt>
                <c:pt idx="14592">
                  <c:v>6.0372499999999994E-8</c:v>
                </c:pt>
                <c:pt idx="14593">
                  <c:v>6.0378699999999998E-8</c:v>
                </c:pt>
                <c:pt idx="14594">
                  <c:v>6.0384999999999994E-8</c:v>
                </c:pt>
                <c:pt idx="14595">
                  <c:v>6.0391199999999999E-8</c:v>
                </c:pt>
                <c:pt idx="14596">
                  <c:v>6.0397499999999995E-8</c:v>
                </c:pt>
                <c:pt idx="14597">
                  <c:v>6.04037E-8</c:v>
                </c:pt>
                <c:pt idx="14598">
                  <c:v>6.0409999999999996E-8</c:v>
                </c:pt>
                <c:pt idx="14599">
                  <c:v>6.0416200000000001E-8</c:v>
                </c:pt>
                <c:pt idx="14600">
                  <c:v>6.0422499999999997E-8</c:v>
                </c:pt>
                <c:pt idx="14601">
                  <c:v>6.0428700000000002E-8</c:v>
                </c:pt>
                <c:pt idx="14602">
                  <c:v>6.0434999999999998E-8</c:v>
                </c:pt>
                <c:pt idx="14603">
                  <c:v>6.0441200000000003E-8</c:v>
                </c:pt>
                <c:pt idx="14604">
                  <c:v>6.0447499999999999E-8</c:v>
                </c:pt>
                <c:pt idx="14605">
                  <c:v>6.0453700000000004E-8</c:v>
                </c:pt>
                <c:pt idx="14606">
                  <c:v>6.046E-8</c:v>
                </c:pt>
                <c:pt idx="14607">
                  <c:v>6.0466200000000004E-8</c:v>
                </c:pt>
                <c:pt idx="14608">
                  <c:v>6.0472500000000001E-8</c:v>
                </c:pt>
                <c:pt idx="14609">
                  <c:v>6.0478700000000005E-8</c:v>
                </c:pt>
                <c:pt idx="14610">
                  <c:v>6.0485000000000002E-8</c:v>
                </c:pt>
                <c:pt idx="14611">
                  <c:v>6.0491200000000006E-8</c:v>
                </c:pt>
                <c:pt idx="14612">
                  <c:v>6.0497500000000003E-8</c:v>
                </c:pt>
                <c:pt idx="14613">
                  <c:v>6.0503699999999994E-8</c:v>
                </c:pt>
                <c:pt idx="14614">
                  <c:v>6.0510000000000004E-8</c:v>
                </c:pt>
                <c:pt idx="14615">
                  <c:v>6.0516199999999995E-8</c:v>
                </c:pt>
                <c:pt idx="14616">
                  <c:v>6.0522500000000005E-8</c:v>
                </c:pt>
                <c:pt idx="14617">
                  <c:v>6.0528699999999996E-8</c:v>
                </c:pt>
                <c:pt idx="14618">
                  <c:v>6.0535000000000006E-8</c:v>
                </c:pt>
                <c:pt idx="14619">
                  <c:v>6.0541199999999997E-8</c:v>
                </c:pt>
                <c:pt idx="14620">
                  <c:v>6.0547499999999993E-8</c:v>
                </c:pt>
                <c:pt idx="14621">
                  <c:v>6.0553699999999998E-8</c:v>
                </c:pt>
                <c:pt idx="14622">
                  <c:v>6.0559999999999994E-8</c:v>
                </c:pt>
                <c:pt idx="14623">
                  <c:v>6.0566199999999999E-8</c:v>
                </c:pt>
                <c:pt idx="14624">
                  <c:v>6.0572499999999995E-8</c:v>
                </c:pt>
                <c:pt idx="14625">
                  <c:v>6.05787E-8</c:v>
                </c:pt>
                <c:pt idx="14626">
                  <c:v>6.0584999999999996E-8</c:v>
                </c:pt>
                <c:pt idx="14627">
                  <c:v>6.0591200000000001E-8</c:v>
                </c:pt>
                <c:pt idx="14628">
                  <c:v>6.0597499999999997E-8</c:v>
                </c:pt>
                <c:pt idx="14629">
                  <c:v>6.0603700000000002E-8</c:v>
                </c:pt>
                <c:pt idx="14630">
                  <c:v>6.0609999999999998E-8</c:v>
                </c:pt>
                <c:pt idx="14631">
                  <c:v>6.0616200000000002E-8</c:v>
                </c:pt>
                <c:pt idx="14632">
                  <c:v>6.0622499999999999E-8</c:v>
                </c:pt>
                <c:pt idx="14633">
                  <c:v>6.0628700000000003E-8</c:v>
                </c:pt>
                <c:pt idx="14634">
                  <c:v>6.0635E-8</c:v>
                </c:pt>
                <c:pt idx="14635">
                  <c:v>6.0641200000000004E-8</c:v>
                </c:pt>
                <c:pt idx="14636">
                  <c:v>6.0647500000000001E-8</c:v>
                </c:pt>
                <c:pt idx="14637">
                  <c:v>6.0653700000000005E-8</c:v>
                </c:pt>
                <c:pt idx="14638">
                  <c:v>6.0660000000000002E-8</c:v>
                </c:pt>
                <c:pt idx="14639">
                  <c:v>6.0666200000000006E-8</c:v>
                </c:pt>
                <c:pt idx="14640">
                  <c:v>6.0672500000000003E-8</c:v>
                </c:pt>
                <c:pt idx="14641">
                  <c:v>6.0678699999999994E-8</c:v>
                </c:pt>
                <c:pt idx="14642">
                  <c:v>6.0685000000000004E-8</c:v>
                </c:pt>
                <c:pt idx="14643">
                  <c:v>6.0691199999999995E-8</c:v>
                </c:pt>
                <c:pt idx="14644">
                  <c:v>6.0697500000000005E-8</c:v>
                </c:pt>
                <c:pt idx="14645">
                  <c:v>6.0703699999999996E-8</c:v>
                </c:pt>
                <c:pt idx="14646">
                  <c:v>6.0710000000000006E-8</c:v>
                </c:pt>
                <c:pt idx="14647">
                  <c:v>6.0716199999999997E-8</c:v>
                </c:pt>
                <c:pt idx="14648">
                  <c:v>6.0722500000000007E-8</c:v>
                </c:pt>
                <c:pt idx="14649">
                  <c:v>6.0728699999999998E-8</c:v>
                </c:pt>
                <c:pt idx="14650">
                  <c:v>6.0734999999999994E-8</c:v>
                </c:pt>
                <c:pt idx="14651">
                  <c:v>6.0741199999999999E-8</c:v>
                </c:pt>
                <c:pt idx="14652">
                  <c:v>6.0747499999999995E-8</c:v>
                </c:pt>
                <c:pt idx="14653">
                  <c:v>6.07537E-8</c:v>
                </c:pt>
                <c:pt idx="14654">
                  <c:v>6.0759999999999996E-8</c:v>
                </c:pt>
                <c:pt idx="14655">
                  <c:v>6.0766200000000001E-8</c:v>
                </c:pt>
                <c:pt idx="14656">
                  <c:v>6.0772499999999997E-8</c:v>
                </c:pt>
                <c:pt idx="14657">
                  <c:v>6.0778700000000001E-8</c:v>
                </c:pt>
                <c:pt idx="14658">
                  <c:v>6.0784999999999998E-8</c:v>
                </c:pt>
                <c:pt idx="14659">
                  <c:v>6.0791200000000002E-8</c:v>
                </c:pt>
                <c:pt idx="14660">
                  <c:v>6.0797499999999999E-8</c:v>
                </c:pt>
                <c:pt idx="14661">
                  <c:v>6.0803700000000003E-8</c:v>
                </c:pt>
                <c:pt idx="14662">
                  <c:v>6.081E-8</c:v>
                </c:pt>
                <c:pt idx="14663">
                  <c:v>6.0816200000000004E-8</c:v>
                </c:pt>
                <c:pt idx="14664">
                  <c:v>6.0822500000000001E-8</c:v>
                </c:pt>
                <c:pt idx="14665">
                  <c:v>6.0828700000000005E-8</c:v>
                </c:pt>
                <c:pt idx="14666">
                  <c:v>6.0835000000000002E-8</c:v>
                </c:pt>
                <c:pt idx="14667">
                  <c:v>6.0841200000000006E-8</c:v>
                </c:pt>
                <c:pt idx="14668">
                  <c:v>6.0847500000000003E-8</c:v>
                </c:pt>
                <c:pt idx="14669">
                  <c:v>6.0853699999999994E-8</c:v>
                </c:pt>
                <c:pt idx="14670">
                  <c:v>6.0860000000000004E-8</c:v>
                </c:pt>
                <c:pt idx="14671">
                  <c:v>6.0866199999999995E-8</c:v>
                </c:pt>
                <c:pt idx="14672">
                  <c:v>6.0872500000000005E-8</c:v>
                </c:pt>
                <c:pt idx="14673">
                  <c:v>6.0878699999999996E-8</c:v>
                </c:pt>
                <c:pt idx="14674">
                  <c:v>6.0885000000000006E-8</c:v>
                </c:pt>
                <c:pt idx="14675">
                  <c:v>6.0891199999999997E-8</c:v>
                </c:pt>
                <c:pt idx="14676">
                  <c:v>6.0897500000000006E-8</c:v>
                </c:pt>
                <c:pt idx="14677">
                  <c:v>6.0903699999999998E-8</c:v>
                </c:pt>
                <c:pt idx="14678">
                  <c:v>6.0909999999999994E-8</c:v>
                </c:pt>
                <c:pt idx="14679">
                  <c:v>6.0916199999999999E-8</c:v>
                </c:pt>
                <c:pt idx="14680">
                  <c:v>6.0922499999999995E-8</c:v>
                </c:pt>
                <c:pt idx="14681">
                  <c:v>6.09287E-8</c:v>
                </c:pt>
                <c:pt idx="14682">
                  <c:v>6.0934999999999996E-8</c:v>
                </c:pt>
                <c:pt idx="14683">
                  <c:v>6.09412E-8</c:v>
                </c:pt>
                <c:pt idx="14684">
                  <c:v>6.0947499999999997E-8</c:v>
                </c:pt>
                <c:pt idx="14685">
                  <c:v>6.0953700000000001E-8</c:v>
                </c:pt>
                <c:pt idx="14686">
                  <c:v>6.0959999999999998E-8</c:v>
                </c:pt>
                <c:pt idx="14687">
                  <c:v>6.0966200000000002E-8</c:v>
                </c:pt>
                <c:pt idx="14688">
                  <c:v>6.0972499999999999E-8</c:v>
                </c:pt>
                <c:pt idx="14689">
                  <c:v>6.0978700000000003E-8</c:v>
                </c:pt>
                <c:pt idx="14690">
                  <c:v>6.0985E-8</c:v>
                </c:pt>
                <c:pt idx="14691">
                  <c:v>6.0991200000000004E-8</c:v>
                </c:pt>
                <c:pt idx="14692">
                  <c:v>6.0997500000000001E-8</c:v>
                </c:pt>
                <c:pt idx="14693">
                  <c:v>6.1003700000000005E-8</c:v>
                </c:pt>
                <c:pt idx="14694">
                  <c:v>6.1010000000000002E-8</c:v>
                </c:pt>
                <c:pt idx="14695">
                  <c:v>6.1016200000000006E-8</c:v>
                </c:pt>
                <c:pt idx="14696">
                  <c:v>6.1022500000000003E-8</c:v>
                </c:pt>
                <c:pt idx="14697">
                  <c:v>6.1028699999999994E-8</c:v>
                </c:pt>
                <c:pt idx="14698">
                  <c:v>6.1035000000000004E-8</c:v>
                </c:pt>
                <c:pt idx="14699">
                  <c:v>6.1041199999999995E-8</c:v>
                </c:pt>
                <c:pt idx="14700">
                  <c:v>6.1047500000000005E-8</c:v>
                </c:pt>
                <c:pt idx="14701">
                  <c:v>6.1053699999999996E-8</c:v>
                </c:pt>
                <c:pt idx="14702">
                  <c:v>6.1060000000000005E-8</c:v>
                </c:pt>
                <c:pt idx="14703">
                  <c:v>6.1066199999999997E-8</c:v>
                </c:pt>
                <c:pt idx="14704">
                  <c:v>6.1072500000000006E-8</c:v>
                </c:pt>
                <c:pt idx="14705">
                  <c:v>6.1078699999999998E-8</c:v>
                </c:pt>
                <c:pt idx="14706">
                  <c:v>6.1084999999999994E-8</c:v>
                </c:pt>
                <c:pt idx="14707">
                  <c:v>6.1091199999999998E-8</c:v>
                </c:pt>
                <c:pt idx="14708">
                  <c:v>6.1097499999999995E-8</c:v>
                </c:pt>
                <c:pt idx="14709">
                  <c:v>6.1103699999999999E-8</c:v>
                </c:pt>
                <c:pt idx="14710">
                  <c:v>6.1109999999999996E-8</c:v>
                </c:pt>
                <c:pt idx="14711">
                  <c:v>6.11162E-8</c:v>
                </c:pt>
                <c:pt idx="14712">
                  <c:v>6.1122499999999997E-8</c:v>
                </c:pt>
                <c:pt idx="14713">
                  <c:v>6.1128700000000001E-8</c:v>
                </c:pt>
                <c:pt idx="14714">
                  <c:v>6.1134999999999998E-8</c:v>
                </c:pt>
                <c:pt idx="14715">
                  <c:v>6.1141200000000002E-8</c:v>
                </c:pt>
                <c:pt idx="14716">
                  <c:v>6.1147499999999999E-8</c:v>
                </c:pt>
                <c:pt idx="14717">
                  <c:v>6.1153700000000003E-8</c:v>
                </c:pt>
                <c:pt idx="14718">
                  <c:v>6.116E-8</c:v>
                </c:pt>
                <c:pt idx="14719">
                  <c:v>6.1166200000000004E-8</c:v>
                </c:pt>
                <c:pt idx="14720">
                  <c:v>6.1172500000000001E-8</c:v>
                </c:pt>
                <c:pt idx="14721">
                  <c:v>6.1178700000000005E-8</c:v>
                </c:pt>
                <c:pt idx="14722">
                  <c:v>6.1185000000000002E-8</c:v>
                </c:pt>
                <c:pt idx="14723">
                  <c:v>6.1191200000000006E-8</c:v>
                </c:pt>
                <c:pt idx="14724">
                  <c:v>6.1197500000000003E-8</c:v>
                </c:pt>
                <c:pt idx="14725">
                  <c:v>6.1203699999999994E-8</c:v>
                </c:pt>
                <c:pt idx="14726">
                  <c:v>6.1210000000000003E-8</c:v>
                </c:pt>
                <c:pt idx="14727">
                  <c:v>6.1216199999999995E-8</c:v>
                </c:pt>
                <c:pt idx="14728">
                  <c:v>6.1222500000000004E-8</c:v>
                </c:pt>
                <c:pt idx="14729">
                  <c:v>6.1228699999999996E-8</c:v>
                </c:pt>
                <c:pt idx="14730">
                  <c:v>6.1235000000000005E-8</c:v>
                </c:pt>
                <c:pt idx="14731">
                  <c:v>6.1241199999999997E-8</c:v>
                </c:pt>
                <c:pt idx="14732">
                  <c:v>6.1247500000000006E-8</c:v>
                </c:pt>
                <c:pt idx="14733">
                  <c:v>6.1253699999999997E-8</c:v>
                </c:pt>
                <c:pt idx="14734">
                  <c:v>6.1259999999999994E-8</c:v>
                </c:pt>
                <c:pt idx="14735">
                  <c:v>6.1266199999999998E-8</c:v>
                </c:pt>
                <c:pt idx="14736">
                  <c:v>6.1272499999999995E-8</c:v>
                </c:pt>
                <c:pt idx="14737">
                  <c:v>6.1278699999999999E-8</c:v>
                </c:pt>
                <c:pt idx="14738">
                  <c:v>6.1284999999999996E-8</c:v>
                </c:pt>
                <c:pt idx="14739">
                  <c:v>6.12912E-8</c:v>
                </c:pt>
                <c:pt idx="14740">
                  <c:v>6.1297499999999997E-8</c:v>
                </c:pt>
                <c:pt idx="14741">
                  <c:v>6.1303700000000001E-8</c:v>
                </c:pt>
                <c:pt idx="14742">
                  <c:v>6.1309999999999998E-8</c:v>
                </c:pt>
                <c:pt idx="14743">
                  <c:v>6.1316200000000002E-8</c:v>
                </c:pt>
                <c:pt idx="14744">
                  <c:v>6.1322499999999999E-8</c:v>
                </c:pt>
                <c:pt idx="14745">
                  <c:v>6.1328700000000003E-8</c:v>
                </c:pt>
                <c:pt idx="14746">
                  <c:v>6.1335E-8</c:v>
                </c:pt>
                <c:pt idx="14747">
                  <c:v>6.1341200000000004E-8</c:v>
                </c:pt>
                <c:pt idx="14748">
                  <c:v>6.1347500000000001E-8</c:v>
                </c:pt>
                <c:pt idx="14749">
                  <c:v>6.1353700000000005E-8</c:v>
                </c:pt>
                <c:pt idx="14750">
                  <c:v>6.1360000000000002E-8</c:v>
                </c:pt>
                <c:pt idx="14751">
                  <c:v>6.1366200000000006E-8</c:v>
                </c:pt>
                <c:pt idx="14752">
                  <c:v>6.1372500000000002E-8</c:v>
                </c:pt>
                <c:pt idx="14753">
                  <c:v>6.1378699999999994E-8</c:v>
                </c:pt>
                <c:pt idx="14754">
                  <c:v>6.1385000000000003E-8</c:v>
                </c:pt>
                <c:pt idx="14755">
                  <c:v>6.1391199999999995E-8</c:v>
                </c:pt>
                <c:pt idx="14756">
                  <c:v>6.1397500000000004E-8</c:v>
                </c:pt>
                <c:pt idx="14757">
                  <c:v>6.1403699999999995E-8</c:v>
                </c:pt>
                <c:pt idx="14758">
                  <c:v>6.1410000000000005E-8</c:v>
                </c:pt>
                <c:pt idx="14759">
                  <c:v>6.1416199999999996E-8</c:v>
                </c:pt>
                <c:pt idx="14760">
                  <c:v>6.1422500000000006E-8</c:v>
                </c:pt>
                <c:pt idx="14761">
                  <c:v>6.1428699999999997E-8</c:v>
                </c:pt>
                <c:pt idx="14762">
                  <c:v>6.1434999999999994E-8</c:v>
                </c:pt>
                <c:pt idx="14763">
                  <c:v>6.1441199999999998E-8</c:v>
                </c:pt>
                <c:pt idx="14764">
                  <c:v>6.1447499999999995E-8</c:v>
                </c:pt>
                <c:pt idx="14765">
                  <c:v>6.1453699999999999E-8</c:v>
                </c:pt>
                <c:pt idx="14766">
                  <c:v>6.1459999999999996E-8</c:v>
                </c:pt>
                <c:pt idx="14767">
                  <c:v>6.14662E-8</c:v>
                </c:pt>
                <c:pt idx="14768">
                  <c:v>6.1472499999999997E-8</c:v>
                </c:pt>
                <c:pt idx="14769">
                  <c:v>6.1478700000000001E-8</c:v>
                </c:pt>
                <c:pt idx="14770">
                  <c:v>6.1484999999999998E-8</c:v>
                </c:pt>
                <c:pt idx="14771">
                  <c:v>6.1491200000000002E-8</c:v>
                </c:pt>
                <c:pt idx="14772">
                  <c:v>6.1497499999999999E-8</c:v>
                </c:pt>
                <c:pt idx="14773">
                  <c:v>6.1503700000000003E-8</c:v>
                </c:pt>
                <c:pt idx="14774">
                  <c:v>6.151E-8</c:v>
                </c:pt>
                <c:pt idx="14775">
                  <c:v>6.1516200000000004E-8</c:v>
                </c:pt>
                <c:pt idx="14776">
                  <c:v>6.15225E-8</c:v>
                </c:pt>
                <c:pt idx="14777">
                  <c:v>6.1528700000000005E-8</c:v>
                </c:pt>
                <c:pt idx="14778">
                  <c:v>6.1535000000000001E-8</c:v>
                </c:pt>
                <c:pt idx="14779">
                  <c:v>6.1541200000000006E-8</c:v>
                </c:pt>
                <c:pt idx="14780">
                  <c:v>6.1547500000000002E-8</c:v>
                </c:pt>
                <c:pt idx="14781">
                  <c:v>6.1553699999999994E-8</c:v>
                </c:pt>
                <c:pt idx="14782">
                  <c:v>6.1560000000000003E-8</c:v>
                </c:pt>
                <c:pt idx="14783">
                  <c:v>6.1566199999999994E-8</c:v>
                </c:pt>
                <c:pt idx="14784">
                  <c:v>6.1572500000000004E-8</c:v>
                </c:pt>
                <c:pt idx="14785">
                  <c:v>6.1578699999999995E-8</c:v>
                </c:pt>
                <c:pt idx="14786">
                  <c:v>6.1585000000000005E-8</c:v>
                </c:pt>
                <c:pt idx="14787">
                  <c:v>6.1591199999999996E-8</c:v>
                </c:pt>
                <c:pt idx="14788">
                  <c:v>6.1597500000000006E-8</c:v>
                </c:pt>
                <c:pt idx="14789">
                  <c:v>6.1603699999999997E-8</c:v>
                </c:pt>
                <c:pt idx="14790">
                  <c:v>6.1609999999999994E-8</c:v>
                </c:pt>
                <c:pt idx="14791">
                  <c:v>6.1616199999999998E-8</c:v>
                </c:pt>
                <c:pt idx="14792">
                  <c:v>6.1622499999999995E-8</c:v>
                </c:pt>
                <c:pt idx="14793">
                  <c:v>6.1628699999999999E-8</c:v>
                </c:pt>
                <c:pt idx="14794">
                  <c:v>6.1634999999999996E-8</c:v>
                </c:pt>
                <c:pt idx="14795">
                  <c:v>6.16412E-8</c:v>
                </c:pt>
                <c:pt idx="14796">
                  <c:v>6.1647499999999997E-8</c:v>
                </c:pt>
                <c:pt idx="14797">
                  <c:v>6.1653700000000001E-8</c:v>
                </c:pt>
                <c:pt idx="14798">
                  <c:v>6.1659999999999998E-8</c:v>
                </c:pt>
                <c:pt idx="14799">
                  <c:v>6.1666200000000002E-8</c:v>
                </c:pt>
                <c:pt idx="14800">
                  <c:v>6.1672499999999999E-8</c:v>
                </c:pt>
                <c:pt idx="14801">
                  <c:v>6.1678700000000003E-8</c:v>
                </c:pt>
                <c:pt idx="14802">
                  <c:v>6.1684999999999999E-8</c:v>
                </c:pt>
                <c:pt idx="14803">
                  <c:v>6.1691200000000004E-8</c:v>
                </c:pt>
                <c:pt idx="14804">
                  <c:v>6.16975E-8</c:v>
                </c:pt>
                <c:pt idx="14805">
                  <c:v>6.1703700000000005E-8</c:v>
                </c:pt>
                <c:pt idx="14806">
                  <c:v>6.1710000000000001E-8</c:v>
                </c:pt>
                <c:pt idx="14807">
                  <c:v>6.1716200000000006E-8</c:v>
                </c:pt>
                <c:pt idx="14808">
                  <c:v>6.1722500000000002E-8</c:v>
                </c:pt>
                <c:pt idx="14809">
                  <c:v>6.1728699999999993E-8</c:v>
                </c:pt>
                <c:pt idx="14810">
                  <c:v>6.1735000000000003E-8</c:v>
                </c:pt>
                <c:pt idx="14811">
                  <c:v>6.1741199999999994E-8</c:v>
                </c:pt>
                <c:pt idx="14812">
                  <c:v>6.1747500000000004E-8</c:v>
                </c:pt>
                <c:pt idx="14813">
                  <c:v>6.1753699999999995E-8</c:v>
                </c:pt>
                <c:pt idx="14814">
                  <c:v>6.1760000000000005E-8</c:v>
                </c:pt>
                <c:pt idx="14815">
                  <c:v>6.1766199999999996E-8</c:v>
                </c:pt>
                <c:pt idx="14816">
                  <c:v>6.1772500000000006E-8</c:v>
                </c:pt>
                <c:pt idx="14817">
                  <c:v>6.1778699999999997E-8</c:v>
                </c:pt>
                <c:pt idx="14818">
                  <c:v>6.1784999999999994E-8</c:v>
                </c:pt>
                <c:pt idx="14819">
                  <c:v>6.1791199999999998E-8</c:v>
                </c:pt>
                <c:pt idx="14820">
                  <c:v>6.1797499999999995E-8</c:v>
                </c:pt>
                <c:pt idx="14821">
                  <c:v>6.1803699999999999E-8</c:v>
                </c:pt>
                <c:pt idx="14822">
                  <c:v>6.1809999999999996E-8</c:v>
                </c:pt>
                <c:pt idx="14823">
                  <c:v>6.18162E-8</c:v>
                </c:pt>
                <c:pt idx="14824">
                  <c:v>6.1822499999999997E-8</c:v>
                </c:pt>
                <c:pt idx="14825">
                  <c:v>6.1828700000000001E-8</c:v>
                </c:pt>
                <c:pt idx="14826">
                  <c:v>6.1834999999999998E-8</c:v>
                </c:pt>
                <c:pt idx="14827">
                  <c:v>6.1841200000000002E-8</c:v>
                </c:pt>
                <c:pt idx="14828">
                  <c:v>6.1847499999999998E-8</c:v>
                </c:pt>
                <c:pt idx="14829">
                  <c:v>6.1853700000000003E-8</c:v>
                </c:pt>
                <c:pt idx="14830">
                  <c:v>6.1859999999999999E-8</c:v>
                </c:pt>
                <c:pt idx="14831">
                  <c:v>6.1866200000000004E-8</c:v>
                </c:pt>
                <c:pt idx="14832">
                  <c:v>6.18725E-8</c:v>
                </c:pt>
                <c:pt idx="14833">
                  <c:v>6.1878700000000005E-8</c:v>
                </c:pt>
                <c:pt idx="14834">
                  <c:v>6.1885000000000001E-8</c:v>
                </c:pt>
                <c:pt idx="14835">
                  <c:v>6.1891200000000006E-8</c:v>
                </c:pt>
                <c:pt idx="14836">
                  <c:v>6.1897500000000002E-8</c:v>
                </c:pt>
                <c:pt idx="14837">
                  <c:v>6.1903700000000007E-8</c:v>
                </c:pt>
                <c:pt idx="14838">
                  <c:v>6.1910000000000003E-8</c:v>
                </c:pt>
                <c:pt idx="14839">
                  <c:v>6.1916199999999994E-8</c:v>
                </c:pt>
                <c:pt idx="14840">
                  <c:v>6.1922500000000004E-8</c:v>
                </c:pt>
                <c:pt idx="14841">
                  <c:v>6.1928699999999995E-8</c:v>
                </c:pt>
                <c:pt idx="14842">
                  <c:v>6.1935000000000005E-8</c:v>
                </c:pt>
                <c:pt idx="14843">
                  <c:v>6.1941199999999996E-8</c:v>
                </c:pt>
                <c:pt idx="14844">
                  <c:v>6.1947500000000006E-8</c:v>
                </c:pt>
                <c:pt idx="14845">
                  <c:v>6.1953699999999997E-8</c:v>
                </c:pt>
                <c:pt idx="14846">
                  <c:v>6.1959999999999994E-8</c:v>
                </c:pt>
                <c:pt idx="14847">
                  <c:v>6.1966199999999998E-8</c:v>
                </c:pt>
                <c:pt idx="14848">
                  <c:v>6.1972499999999995E-8</c:v>
                </c:pt>
                <c:pt idx="14849">
                  <c:v>6.1978699999999999E-8</c:v>
                </c:pt>
                <c:pt idx="14850">
                  <c:v>6.1984999999999996E-8</c:v>
                </c:pt>
                <c:pt idx="14851">
                  <c:v>6.19912E-8</c:v>
                </c:pt>
                <c:pt idx="14852">
                  <c:v>6.1997499999999996E-8</c:v>
                </c:pt>
                <c:pt idx="14853">
                  <c:v>6.2003700000000001E-8</c:v>
                </c:pt>
                <c:pt idx="14854">
                  <c:v>6.2009999999999997E-8</c:v>
                </c:pt>
                <c:pt idx="14855">
                  <c:v>6.2016200000000002E-8</c:v>
                </c:pt>
                <c:pt idx="14856">
                  <c:v>6.2022499999999998E-8</c:v>
                </c:pt>
                <c:pt idx="14857">
                  <c:v>6.2028700000000003E-8</c:v>
                </c:pt>
                <c:pt idx="14858">
                  <c:v>6.2034999999999999E-8</c:v>
                </c:pt>
                <c:pt idx="14859">
                  <c:v>6.2041200000000004E-8</c:v>
                </c:pt>
                <c:pt idx="14860">
                  <c:v>6.20475E-8</c:v>
                </c:pt>
                <c:pt idx="14861">
                  <c:v>6.2053700000000005E-8</c:v>
                </c:pt>
                <c:pt idx="14862">
                  <c:v>6.2060000000000001E-8</c:v>
                </c:pt>
                <c:pt idx="14863">
                  <c:v>6.2066200000000006E-8</c:v>
                </c:pt>
                <c:pt idx="14864">
                  <c:v>6.2072500000000002E-8</c:v>
                </c:pt>
                <c:pt idx="14865">
                  <c:v>6.2078700000000006E-8</c:v>
                </c:pt>
                <c:pt idx="14866">
                  <c:v>6.2085000000000003E-8</c:v>
                </c:pt>
                <c:pt idx="14867">
                  <c:v>6.2091199999999994E-8</c:v>
                </c:pt>
                <c:pt idx="14868">
                  <c:v>6.2097500000000004E-8</c:v>
                </c:pt>
                <c:pt idx="14869">
                  <c:v>6.2103699999999995E-8</c:v>
                </c:pt>
                <c:pt idx="14870">
                  <c:v>6.2110000000000005E-8</c:v>
                </c:pt>
                <c:pt idx="14871">
                  <c:v>6.2116199999999996E-8</c:v>
                </c:pt>
                <c:pt idx="14872">
                  <c:v>6.2122500000000006E-8</c:v>
                </c:pt>
                <c:pt idx="14873">
                  <c:v>6.2128699999999997E-8</c:v>
                </c:pt>
                <c:pt idx="14874">
                  <c:v>6.2134999999999994E-8</c:v>
                </c:pt>
                <c:pt idx="14875">
                  <c:v>6.2141199999999998E-8</c:v>
                </c:pt>
                <c:pt idx="14876">
                  <c:v>6.2147499999999995E-8</c:v>
                </c:pt>
                <c:pt idx="14877">
                  <c:v>6.2153699999999999E-8</c:v>
                </c:pt>
                <c:pt idx="14878">
                  <c:v>6.2159999999999995E-8</c:v>
                </c:pt>
                <c:pt idx="14879">
                  <c:v>6.21662E-8</c:v>
                </c:pt>
                <c:pt idx="14880">
                  <c:v>6.2172499999999996E-8</c:v>
                </c:pt>
                <c:pt idx="14881">
                  <c:v>6.2178700000000001E-8</c:v>
                </c:pt>
                <c:pt idx="14882">
                  <c:v>6.2184999999999997E-8</c:v>
                </c:pt>
                <c:pt idx="14883">
                  <c:v>6.2191200000000002E-8</c:v>
                </c:pt>
                <c:pt idx="14884">
                  <c:v>6.2197499999999998E-8</c:v>
                </c:pt>
                <c:pt idx="14885">
                  <c:v>6.2203700000000003E-8</c:v>
                </c:pt>
                <c:pt idx="14886">
                  <c:v>6.2209999999999999E-8</c:v>
                </c:pt>
                <c:pt idx="14887">
                  <c:v>6.2216200000000004E-8</c:v>
                </c:pt>
                <c:pt idx="14888">
                  <c:v>6.22225E-8</c:v>
                </c:pt>
                <c:pt idx="14889">
                  <c:v>6.2228700000000005E-8</c:v>
                </c:pt>
                <c:pt idx="14890">
                  <c:v>6.2235000000000001E-8</c:v>
                </c:pt>
                <c:pt idx="14891">
                  <c:v>6.2241200000000005E-8</c:v>
                </c:pt>
                <c:pt idx="14892">
                  <c:v>6.2247500000000002E-8</c:v>
                </c:pt>
                <c:pt idx="14893">
                  <c:v>6.2253700000000006E-8</c:v>
                </c:pt>
                <c:pt idx="14894">
                  <c:v>6.2260000000000003E-8</c:v>
                </c:pt>
                <c:pt idx="14895">
                  <c:v>6.2266199999999994E-8</c:v>
                </c:pt>
                <c:pt idx="14896">
                  <c:v>6.2272500000000004E-8</c:v>
                </c:pt>
                <c:pt idx="14897">
                  <c:v>6.2278699999999995E-8</c:v>
                </c:pt>
                <c:pt idx="14898">
                  <c:v>6.2285000000000005E-8</c:v>
                </c:pt>
                <c:pt idx="14899">
                  <c:v>6.2291199999999996E-8</c:v>
                </c:pt>
                <c:pt idx="14900">
                  <c:v>6.2297500000000006E-8</c:v>
                </c:pt>
                <c:pt idx="14901">
                  <c:v>6.2303699999999997E-8</c:v>
                </c:pt>
                <c:pt idx="14902">
                  <c:v>6.2309999999999993E-8</c:v>
                </c:pt>
                <c:pt idx="14903">
                  <c:v>6.2316199999999998E-8</c:v>
                </c:pt>
                <c:pt idx="14904">
                  <c:v>6.2322499999999994E-8</c:v>
                </c:pt>
                <c:pt idx="14905">
                  <c:v>6.2328699999999999E-8</c:v>
                </c:pt>
                <c:pt idx="14906">
                  <c:v>6.2334999999999995E-8</c:v>
                </c:pt>
                <c:pt idx="14907">
                  <c:v>6.23412E-8</c:v>
                </c:pt>
                <c:pt idx="14908">
                  <c:v>6.2347499999999996E-8</c:v>
                </c:pt>
                <c:pt idx="14909">
                  <c:v>6.2353700000000001E-8</c:v>
                </c:pt>
                <c:pt idx="14910">
                  <c:v>6.2359999999999997E-8</c:v>
                </c:pt>
                <c:pt idx="14911">
                  <c:v>6.2366200000000002E-8</c:v>
                </c:pt>
                <c:pt idx="14912">
                  <c:v>6.2372499999999998E-8</c:v>
                </c:pt>
                <c:pt idx="14913">
                  <c:v>6.2378700000000003E-8</c:v>
                </c:pt>
                <c:pt idx="14914">
                  <c:v>6.2384999999999999E-8</c:v>
                </c:pt>
                <c:pt idx="14915">
                  <c:v>6.2391200000000004E-8</c:v>
                </c:pt>
                <c:pt idx="14916">
                  <c:v>6.23975E-8</c:v>
                </c:pt>
                <c:pt idx="14917">
                  <c:v>6.2403700000000004E-8</c:v>
                </c:pt>
                <c:pt idx="14918">
                  <c:v>6.2410000000000001E-8</c:v>
                </c:pt>
                <c:pt idx="14919">
                  <c:v>6.2416200000000005E-8</c:v>
                </c:pt>
                <c:pt idx="14920">
                  <c:v>6.2422500000000002E-8</c:v>
                </c:pt>
                <c:pt idx="14921">
                  <c:v>6.2428700000000006E-8</c:v>
                </c:pt>
                <c:pt idx="14922">
                  <c:v>6.2435000000000003E-8</c:v>
                </c:pt>
                <c:pt idx="14923">
                  <c:v>6.2441199999999994E-8</c:v>
                </c:pt>
                <c:pt idx="14924">
                  <c:v>6.2447500000000004E-8</c:v>
                </c:pt>
                <c:pt idx="14925">
                  <c:v>6.2453699999999995E-8</c:v>
                </c:pt>
                <c:pt idx="14926">
                  <c:v>6.2460000000000005E-8</c:v>
                </c:pt>
                <c:pt idx="14927">
                  <c:v>6.2466199999999996E-8</c:v>
                </c:pt>
                <c:pt idx="14928">
                  <c:v>6.2472500000000006E-8</c:v>
                </c:pt>
                <c:pt idx="14929">
                  <c:v>6.2478699999999997E-8</c:v>
                </c:pt>
                <c:pt idx="14930">
                  <c:v>6.2484999999999993E-8</c:v>
                </c:pt>
                <c:pt idx="14931">
                  <c:v>6.2491199999999998E-8</c:v>
                </c:pt>
                <c:pt idx="14932">
                  <c:v>6.2497499999999994E-8</c:v>
                </c:pt>
                <c:pt idx="14933">
                  <c:v>6.2503699999999999E-8</c:v>
                </c:pt>
                <c:pt idx="14934">
                  <c:v>6.2509999999999995E-8</c:v>
                </c:pt>
                <c:pt idx="14935">
                  <c:v>6.25162E-8</c:v>
                </c:pt>
                <c:pt idx="14936">
                  <c:v>6.2522499999999996E-8</c:v>
                </c:pt>
                <c:pt idx="14937">
                  <c:v>6.2528700000000001E-8</c:v>
                </c:pt>
                <c:pt idx="14938">
                  <c:v>6.2534999999999997E-8</c:v>
                </c:pt>
                <c:pt idx="14939">
                  <c:v>6.2541200000000002E-8</c:v>
                </c:pt>
                <c:pt idx="14940">
                  <c:v>6.2547499999999998E-8</c:v>
                </c:pt>
                <c:pt idx="14941">
                  <c:v>6.2553700000000002E-8</c:v>
                </c:pt>
                <c:pt idx="14942">
                  <c:v>6.2559999999999999E-8</c:v>
                </c:pt>
                <c:pt idx="14943">
                  <c:v>6.2566200000000003E-8</c:v>
                </c:pt>
                <c:pt idx="14944">
                  <c:v>6.25725E-8</c:v>
                </c:pt>
                <c:pt idx="14945">
                  <c:v>6.2578700000000004E-8</c:v>
                </c:pt>
                <c:pt idx="14946">
                  <c:v>6.2585000000000001E-8</c:v>
                </c:pt>
                <c:pt idx="14947">
                  <c:v>6.2591200000000005E-8</c:v>
                </c:pt>
                <c:pt idx="14948">
                  <c:v>6.2597500000000002E-8</c:v>
                </c:pt>
                <c:pt idx="14949">
                  <c:v>6.2603700000000006E-8</c:v>
                </c:pt>
                <c:pt idx="14950">
                  <c:v>6.2610000000000003E-8</c:v>
                </c:pt>
                <c:pt idx="14951">
                  <c:v>6.2616199999999994E-8</c:v>
                </c:pt>
                <c:pt idx="14952">
                  <c:v>6.2622500000000004E-8</c:v>
                </c:pt>
                <c:pt idx="14953">
                  <c:v>6.2628699999999995E-8</c:v>
                </c:pt>
                <c:pt idx="14954">
                  <c:v>6.2635000000000005E-8</c:v>
                </c:pt>
                <c:pt idx="14955">
                  <c:v>6.2641199999999996E-8</c:v>
                </c:pt>
                <c:pt idx="14956">
                  <c:v>6.2647500000000006E-8</c:v>
                </c:pt>
                <c:pt idx="14957">
                  <c:v>6.2653699999999997E-8</c:v>
                </c:pt>
                <c:pt idx="14958">
                  <c:v>6.2660000000000007E-8</c:v>
                </c:pt>
                <c:pt idx="14959">
                  <c:v>6.2666199999999998E-8</c:v>
                </c:pt>
                <c:pt idx="14960">
                  <c:v>6.2672499999999994E-8</c:v>
                </c:pt>
                <c:pt idx="14961">
                  <c:v>6.2678699999999999E-8</c:v>
                </c:pt>
                <c:pt idx="14962">
                  <c:v>6.2684999999999995E-8</c:v>
                </c:pt>
                <c:pt idx="14963">
                  <c:v>6.26912E-8</c:v>
                </c:pt>
                <c:pt idx="14964">
                  <c:v>6.2697499999999996E-8</c:v>
                </c:pt>
                <c:pt idx="14965">
                  <c:v>6.2703700000000001E-8</c:v>
                </c:pt>
                <c:pt idx="14966">
                  <c:v>6.2709999999999997E-8</c:v>
                </c:pt>
                <c:pt idx="14967">
                  <c:v>6.2716200000000001E-8</c:v>
                </c:pt>
                <c:pt idx="14968">
                  <c:v>6.2722499999999998E-8</c:v>
                </c:pt>
                <c:pt idx="14969">
                  <c:v>6.2728700000000002E-8</c:v>
                </c:pt>
                <c:pt idx="14970">
                  <c:v>6.2734999999999999E-8</c:v>
                </c:pt>
                <c:pt idx="14971">
                  <c:v>6.2741200000000003E-8</c:v>
                </c:pt>
                <c:pt idx="14972">
                  <c:v>6.27475E-8</c:v>
                </c:pt>
                <c:pt idx="14973">
                  <c:v>6.2753700000000004E-8</c:v>
                </c:pt>
                <c:pt idx="14974">
                  <c:v>6.2760000000000001E-8</c:v>
                </c:pt>
                <c:pt idx="14975">
                  <c:v>6.2766200000000005E-8</c:v>
                </c:pt>
                <c:pt idx="14976">
                  <c:v>6.2772500000000002E-8</c:v>
                </c:pt>
                <c:pt idx="14977">
                  <c:v>6.2778700000000006E-8</c:v>
                </c:pt>
                <c:pt idx="14978">
                  <c:v>6.2785000000000003E-8</c:v>
                </c:pt>
                <c:pt idx="14979">
                  <c:v>6.2791199999999994E-8</c:v>
                </c:pt>
                <c:pt idx="14980">
                  <c:v>6.2797500000000004E-8</c:v>
                </c:pt>
                <c:pt idx="14981">
                  <c:v>6.2803699999999995E-8</c:v>
                </c:pt>
                <c:pt idx="14982">
                  <c:v>6.2810000000000005E-8</c:v>
                </c:pt>
                <c:pt idx="14983">
                  <c:v>6.2816199999999996E-8</c:v>
                </c:pt>
                <c:pt idx="14984">
                  <c:v>6.2822500000000006E-8</c:v>
                </c:pt>
                <c:pt idx="14985">
                  <c:v>6.2828699999999997E-8</c:v>
                </c:pt>
                <c:pt idx="14986">
                  <c:v>6.2835000000000006E-8</c:v>
                </c:pt>
                <c:pt idx="14987">
                  <c:v>6.2841199999999998E-8</c:v>
                </c:pt>
                <c:pt idx="14988">
                  <c:v>6.2847499999999994E-8</c:v>
                </c:pt>
                <c:pt idx="14989">
                  <c:v>6.2853699999999999E-8</c:v>
                </c:pt>
                <c:pt idx="14990">
                  <c:v>6.2859999999999995E-8</c:v>
                </c:pt>
                <c:pt idx="14991">
                  <c:v>6.2866199999999999E-8</c:v>
                </c:pt>
                <c:pt idx="14992">
                  <c:v>6.2872499999999996E-8</c:v>
                </c:pt>
                <c:pt idx="14993">
                  <c:v>6.28787E-8</c:v>
                </c:pt>
                <c:pt idx="14994">
                  <c:v>6.2884999999999997E-8</c:v>
                </c:pt>
                <c:pt idx="14995">
                  <c:v>6.2891200000000001E-8</c:v>
                </c:pt>
                <c:pt idx="14996">
                  <c:v>6.2897499999999998E-8</c:v>
                </c:pt>
                <c:pt idx="14997">
                  <c:v>6.2903700000000002E-8</c:v>
                </c:pt>
                <c:pt idx="14998">
                  <c:v>6.2909999999999999E-8</c:v>
                </c:pt>
                <c:pt idx="14999">
                  <c:v>6.2916200000000003E-8</c:v>
                </c:pt>
                <c:pt idx="15000">
                  <c:v>6.29225E-8</c:v>
                </c:pt>
                <c:pt idx="15001">
                  <c:v>6.2928700000000004E-8</c:v>
                </c:pt>
                <c:pt idx="15002">
                  <c:v>6.2935000000000001E-8</c:v>
                </c:pt>
                <c:pt idx="15003">
                  <c:v>6.2941200000000005E-8</c:v>
                </c:pt>
                <c:pt idx="15004">
                  <c:v>6.2947500000000002E-8</c:v>
                </c:pt>
                <c:pt idx="15005">
                  <c:v>6.2953700000000006E-8</c:v>
                </c:pt>
                <c:pt idx="15006">
                  <c:v>6.2960000000000003E-8</c:v>
                </c:pt>
                <c:pt idx="15007">
                  <c:v>6.2966199999999994E-8</c:v>
                </c:pt>
                <c:pt idx="15008">
                  <c:v>6.2972500000000004E-8</c:v>
                </c:pt>
                <c:pt idx="15009">
                  <c:v>6.2978699999999995E-8</c:v>
                </c:pt>
                <c:pt idx="15010">
                  <c:v>6.2985000000000004E-8</c:v>
                </c:pt>
                <c:pt idx="15011">
                  <c:v>6.2991199999999996E-8</c:v>
                </c:pt>
                <c:pt idx="15012">
                  <c:v>6.2997500000000005E-8</c:v>
                </c:pt>
                <c:pt idx="15013">
                  <c:v>6.3003699999999997E-8</c:v>
                </c:pt>
                <c:pt idx="15014">
                  <c:v>6.3010000000000006E-8</c:v>
                </c:pt>
                <c:pt idx="15015">
                  <c:v>6.3016199999999998E-8</c:v>
                </c:pt>
                <c:pt idx="15016">
                  <c:v>6.3022499999999994E-8</c:v>
                </c:pt>
                <c:pt idx="15017">
                  <c:v>6.3028699999999998E-8</c:v>
                </c:pt>
                <c:pt idx="15018">
                  <c:v>6.3034999999999995E-8</c:v>
                </c:pt>
                <c:pt idx="15019">
                  <c:v>6.3041199999999999E-8</c:v>
                </c:pt>
                <c:pt idx="15020">
                  <c:v>6.3047499999999996E-8</c:v>
                </c:pt>
                <c:pt idx="15021">
                  <c:v>6.30537E-8</c:v>
                </c:pt>
                <c:pt idx="15022">
                  <c:v>6.3059999999999997E-8</c:v>
                </c:pt>
                <c:pt idx="15023">
                  <c:v>6.3066200000000001E-8</c:v>
                </c:pt>
                <c:pt idx="15024">
                  <c:v>6.3072499999999998E-8</c:v>
                </c:pt>
                <c:pt idx="15025">
                  <c:v>6.3078700000000002E-8</c:v>
                </c:pt>
                <c:pt idx="15026">
                  <c:v>6.3084999999999999E-8</c:v>
                </c:pt>
                <c:pt idx="15027">
                  <c:v>6.3091200000000003E-8</c:v>
                </c:pt>
                <c:pt idx="15028">
                  <c:v>6.30975E-8</c:v>
                </c:pt>
                <c:pt idx="15029">
                  <c:v>6.3103700000000004E-8</c:v>
                </c:pt>
                <c:pt idx="15030">
                  <c:v>6.3110000000000001E-8</c:v>
                </c:pt>
                <c:pt idx="15031">
                  <c:v>6.3116200000000005E-8</c:v>
                </c:pt>
                <c:pt idx="15032">
                  <c:v>6.3122500000000002E-8</c:v>
                </c:pt>
                <c:pt idx="15033">
                  <c:v>6.3128700000000006E-8</c:v>
                </c:pt>
                <c:pt idx="15034">
                  <c:v>6.3135000000000003E-8</c:v>
                </c:pt>
                <c:pt idx="15035">
                  <c:v>6.3141199999999994E-8</c:v>
                </c:pt>
                <c:pt idx="15036">
                  <c:v>6.3147500000000003E-8</c:v>
                </c:pt>
                <c:pt idx="15037">
                  <c:v>6.3153699999999995E-8</c:v>
                </c:pt>
                <c:pt idx="15038">
                  <c:v>6.3160000000000004E-8</c:v>
                </c:pt>
                <c:pt idx="15039">
                  <c:v>6.3166199999999996E-8</c:v>
                </c:pt>
                <c:pt idx="15040">
                  <c:v>6.3172500000000005E-8</c:v>
                </c:pt>
                <c:pt idx="15041">
                  <c:v>6.3178699999999996E-8</c:v>
                </c:pt>
                <c:pt idx="15042">
                  <c:v>6.3185000000000006E-8</c:v>
                </c:pt>
                <c:pt idx="15043">
                  <c:v>6.3191199999999997E-8</c:v>
                </c:pt>
                <c:pt idx="15044">
                  <c:v>6.3197499999999994E-8</c:v>
                </c:pt>
                <c:pt idx="15045">
                  <c:v>6.3203699999999998E-8</c:v>
                </c:pt>
                <c:pt idx="15046">
                  <c:v>6.3209999999999995E-8</c:v>
                </c:pt>
                <c:pt idx="15047">
                  <c:v>6.3216199999999999E-8</c:v>
                </c:pt>
                <c:pt idx="15048">
                  <c:v>6.3222499999999996E-8</c:v>
                </c:pt>
                <c:pt idx="15049">
                  <c:v>6.32287E-8</c:v>
                </c:pt>
                <c:pt idx="15050">
                  <c:v>6.3234999999999997E-8</c:v>
                </c:pt>
                <c:pt idx="15051">
                  <c:v>6.3241200000000001E-8</c:v>
                </c:pt>
                <c:pt idx="15052">
                  <c:v>6.3247499999999998E-8</c:v>
                </c:pt>
                <c:pt idx="15053">
                  <c:v>6.3253700000000002E-8</c:v>
                </c:pt>
                <c:pt idx="15054">
                  <c:v>6.3259999999999999E-8</c:v>
                </c:pt>
                <c:pt idx="15055">
                  <c:v>6.3266200000000003E-8</c:v>
                </c:pt>
                <c:pt idx="15056">
                  <c:v>6.32725E-8</c:v>
                </c:pt>
                <c:pt idx="15057">
                  <c:v>6.3278700000000004E-8</c:v>
                </c:pt>
                <c:pt idx="15058">
                  <c:v>6.3285000000000001E-8</c:v>
                </c:pt>
                <c:pt idx="15059">
                  <c:v>6.3291200000000005E-8</c:v>
                </c:pt>
                <c:pt idx="15060">
                  <c:v>6.3297500000000002E-8</c:v>
                </c:pt>
                <c:pt idx="15061">
                  <c:v>6.3303700000000006E-8</c:v>
                </c:pt>
                <c:pt idx="15062">
                  <c:v>6.3310000000000002E-8</c:v>
                </c:pt>
                <c:pt idx="15063">
                  <c:v>6.3316199999999994E-8</c:v>
                </c:pt>
                <c:pt idx="15064">
                  <c:v>6.3322500000000003E-8</c:v>
                </c:pt>
                <c:pt idx="15065">
                  <c:v>6.3328699999999995E-8</c:v>
                </c:pt>
                <c:pt idx="15066">
                  <c:v>6.3335000000000004E-8</c:v>
                </c:pt>
                <c:pt idx="15067">
                  <c:v>6.3341199999999995E-8</c:v>
                </c:pt>
                <c:pt idx="15068">
                  <c:v>6.3347500000000005E-8</c:v>
                </c:pt>
                <c:pt idx="15069">
                  <c:v>6.3353699999999996E-8</c:v>
                </c:pt>
                <c:pt idx="15070">
                  <c:v>6.3360000000000006E-8</c:v>
                </c:pt>
                <c:pt idx="15071">
                  <c:v>6.3366199999999997E-8</c:v>
                </c:pt>
                <c:pt idx="15072">
                  <c:v>6.3372499999999994E-8</c:v>
                </c:pt>
                <c:pt idx="15073">
                  <c:v>6.3378699999999998E-8</c:v>
                </c:pt>
                <c:pt idx="15074">
                  <c:v>6.3384999999999995E-8</c:v>
                </c:pt>
                <c:pt idx="15075">
                  <c:v>6.3391199999999999E-8</c:v>
                </c:pt>
                <c:pt idx="15076">
                  <c:v>6.3397499999999996E-8</c:v>
                </c:pt>
                <c:pt idx="15077">
                  <c:v>6.34037E-8</c:v>
                </c:pt>
                <c:pt idx="15078">
                  <c:v>6.3409999999999997E-8</c:v>
                </c:pt>
                <c:pt idx="15079">
                  <c:v>6.3416200000000001E-8</c:v>
                </c:pt>
                <c:pt idx="15080">
                  <c:v>6.3422499999999998E-8</c:v>
                </c:pt>
                <c:pt idx="15081">
                  <c:v>6.3428700000000002E-8</c:v>
                </c:pt>
                <c:pt idx="15082">
                  <c:v>6.3434999999999999E-8</c:v>
                </c:pt>
                <c:pt idx="15083">
                  <c:v>6.3441200000000003E-8</c:v>
                </c:pt>
                <c:pt idx="15084">
                  <c:v>6.34475E-8</c:v>
                </c:pt>
                <c:pt idx="15085">
                  <c:v>6.3453700000000004E-8</c:v>
                </c:pt>
                <c:pt idx="15086">
                  <c:v>6.346E-8</c:v>
                </c:pt>
                <c:pt idx="15087">
                  <c:v>6.3466200000000005E-8</c:v>
                </c:pt>
                <c:pt idx="15088">
                  <c:v>6.3472500000000001E-8</c:v>
                </c:pt>
                <c:pt idx="15089">
                  <c:v>6.3478700000000006E-8</c:v>
                </c:pt>
                <c:pt idx="15090">
                  <c:v>6.3485000000000002E-8</c:v>
                </c:pt>
                <c:pt idx="15091">
                  <c:v>6.3491199999999994E-8</c:v>
                </c:pt>
                <c:pt idx="15092">
                  <c:v>6.3497500000000003E-8</c:v>
                </c:pt>
                <c:pt idx="15093">
                  <c:v>6.3503699999999994E-8</c:v>
                </c:pt>
                <c:pt idx="15094">
                  <c:v>6.3510000000000004E-8</c:v>
                </c:pt>
                <c:pt idx="15095">
                  <c:v>6.3516199999999995E-8</c:v>
                </c:pt>
                <c:pt idx="15096">
                  <c:v>6.3522500000000005E-8</c:v>
                </c:pt>
                <c:pt idx="15097">
                  <c:v>6.3528699999999996E-8</c:v>
                </c:pt>
                <c:pt idx="15098">
                  <c:v>6.3535000000000006E-8</c:v>
                </c:pt>
                <c:pt idx="15099">
                  <c:v>6.3541199999999997E-8</c:v>
                </c:pt>
                <c:pt idx="15100">
                  <c:v>6.3547499999999994E-8</c:v>
                </c:pt>
                <c:pt idx="15101">
                  <c:v>6.3553699999999998E-8</c:v>
                </c:pt>
                <c:pt idx="15102">
                  <c:v>6.3559999999999995E-8</c:v>
                </c:pt>
                <c:pt idx="15103">
                  <c:v>6.3566199999999999E-8</c:v>
                </c:pt>
                <c:pt idx="15104">
                  <c:v>6.3572499999999996E-8</c:v>
                </c:pt>
                <c:pt idx="15105">
                  <c:v>6.35787E-8</c:v>
                </c:pt>
                <c:pt idx="15106">
                  <c:v>6.3584999999999997E-8</c:v>
                </c:pt>
                <c:pt idx="15107">
                  <c:v>6.3591200000000001E-8</c:v>
                </c:pt>
                <c:pt idx="15108">
                  <c:v>6.3597499999999998E-8</c:v>
                </c:pt>
                <c:pt idx="15109">
                  <c:v>6.3603700000000002E-8</c:v>
                </c:pt>
                <c:pt idx="15110">
                  <c:v>6.3609999999999999E-8</c:v>
                </c:pt>
                <c:pt idx="15111">
                  <c:v>6.3616200000000003E-8</c:v>
                </c:pt>
                <c:pt idx="15112">
                  <c:v>6.3622499999999999E-8</c:v>
                </c:pt>
                <c:pt idx="15113">
                  <c:v>6.3628700000000004E-8</c:v>
                </c:pt>
                <c:pt idx="15114">
                  <c:v>6.3635E-8</c:v>
                </c:pt>
                <c:pt idx="15115">
                  <c:v>6.3641200000000005E-8</c:v>
                </c:pt>
                <c:pt idx="15116">
                  <c:v>6.3647500000000001E-8</c:v>
                </c:pt>
                <c:pt idx="15117">
                  <c:v>6.3653700000000006E-8</c:v>
                </c:pt>
                <c:pt idx="15118">
                  <c:v>6.3660000000000002E-8</c:v>
                </c:pt>
                <c:pt idx="15119">
                  <c:v>6.3666199999999993E-8</c:v>
                </c:pt>
                <c:pt idx="15120">
                  <c:v>6.3672500000000003E-8</c:v>
                </c:pt>
                <c:pt idx="15121">
                  <c:v>6.3678699999999994E-8</c:v>
                </c:pt>
                <c:pt idx="15122">
                  <c:v>6.3685000000000004E-8</c:v>
                </c:pt>
                <c:pt idx="15123">
                  <c:v>6.3691199999999995E-8</c:v>
                </c:pt>
                <c:pt idx="15124">
                  <c:v>6.3697500000000005E-8</c:v>
                </c:pt>
                <c:pt idx="15125">
                  <c:v>6.3703699999999996E-8</c:v>
                </c:pt>
                <c:pt idx="15126">
                  <c:v>6.3710000000000006E-8</c:v>
                </c:pt>
                <c:pt idx="15127">
                  <c:v>6.3716199999999997E-8</c:v>
                </c:pt>
                <c:pt idx="15128">
                  <c:v>6.3722499999999994E-8</c:v>
                </c:pt>
                <c:pt idx="15129">
                  <c:v>6.3728699999999998E-8</c:v>
                </c:pt>
                <c:pt idx="15130">
                  <c:v>6.3734999999999995E-8</c:v>
                </c:pt>
                <c:pt idx="15131">
                  <c:v>6.3741199999999999E-8</c:v>
                </c:pt>
                <c:pt idx="15132">
                  <c:v>6.3747499999999996E-8</c:v>
                </c:pt>
                <c:pt idx="15133">
                  <c:v>6.37537E-8</c:v>
                </c:pt>
                <c:pt idx="15134">
                  <c:v>6.3759999999999997E-8</c:v>
                </c:pt>
                <c:pt idx="15135">
                  <c:v>6.3766200000000001E-8</c:v>
                </c:pt>
                <c:pt idx="15136">
                  <c:v>6.3772499999999997E-8</c:v>
                </c:pt>
                <c:pt idx="15137">
                  <c:v>6.3778700000000002E-8</c:v>
                </c:pt>
                <c:pt idx="15138">
                  <c:v>6.3784999999999998E-8</c:v>
                </c:pt>
                <c:pt idx="15139">
                  <c:v>6.3791200000000003E-8</c:v>
                </c:pt>
                <c:pt idx="15140">
                  <c:v>6.3797499999999999E-8</c:v>
                </c:pt>
                <c:pt idx="15141">
                  <c:v>6.3803700000000004E-8</c:v>
                </c:pt>
                <c:pt idx="15142">
                  <c:v>6.381E-8</c:v>
                </c:pt>
                <c:pt idx="15143">
                  <c:v>6.3816200000000005E-8</c:v>
                </c:pt>
                <c:pt idx="15144">
                  <c:v>6.3822500000000001E-8</c:v>
                </c:pt>
                <c:pt idx="15145">
                  <c:v>6.3828700000000006E-8</c:v>
                </c:pt>
                <c:pt idx="15146">
                  <c:v>6.3835000000000002E-8</c:v>
                </c:pt>
                <c:pt idx="15147">
                  <c:v>6.3841200000000007E-8</c:v>
                </c:pt>
                <c:pt idx="15148">
                  <c:v>6.3847500000000003E-8</c:v>
                </c:pt>
                <c:pt idx="15149">
                  <c:v>6.3853699999999994E-8</c:v>
                </c:pt>
                <c:pt idx="15150">
                  <c:v>6.3860000000000004E-8</c:v>
                </c:pt>
                <c:pt idx="15151">
                  <c:v>6.3866199999999995E-8</c:v>
                </c:pt>
                <c:pt idx="15152">
                  <c:v>6.3872500000000005E-8</c:v>
                </c:pt>
                <c:pt idx="15153">
                  <c:v>6.3878699999999996E-8</c:v>
                </c:pt>
                <c:pt idx="15154">
                  <c:v>6.3885000000000006E-8</c:v>
                </c:pt>
                <c:pt idx="15155">
                  <c:v>6.3891199999999997E-8</c:v>
                </c:pt>
                <c:pt idx="15156">
                  <c:v>6.3897499999999994E-8</c:v>
                </c:pt>
                <c:pt idx="15157">
                  <c:v>6.3903699999999998E-8</c:v>
                </c:pt>
                <c:pt idx="15158">
                  <c:v>6.3909999999999995E-8</c:v>
                </c:pt>
                <c:pt idx="15159">
                  <c:v>6.3916199999999999E-8</c:v>
                </c:pt>
                <c:pt idx="15160">
                  <c:v>6.3922499999999996E-8</c:v>
                </c:pt>
                <c:pt idx="15161">
                  <c:v>6.39287E-8</c:v>
                </c:pt>
                <c:pt idx="15162">
                  <c:v>6.3934999999999996E-8</c:v>
                </c:pt>
                <c:pt idx="15163">
                  <c:v>6.3941200000000001E-8</c:v>
                </c:pt>
                <c:pt idx="15164">
                  <c:v>6.3947499999999997E-8</c:v>
                </c:pt>
                <c:pt idx="15165">
                  <c:v>6.3953700000000002E-8</c:v>
                </c:pt>
                <c:pt idx="15166">
                  <c:v>6.3959999999999998E-8</c:v>
                </c:pt>
                <c:pt idx="15167">
                  <c:v>6.3966200000000003E-8</c:v>
                </c:pt>
                <c:pt idx="15168">
                  <c:v>6.3972499999999999E-8</c:v>
                </c:pt>
                <c:pt idx="15169">
                  <c:v>6.3978700000000004E-8</c:v>
                </c:pt>
                <c:pt idx="15170">
                  <c:v>6.3985E-8</c:v>
                </c:pt>
                <c:pt idx="15171">
                  <c:v>6.3991200000000005E-8</c:v>
                </c:pt>
                <c:pt idx="15172">
                  <c:v>6.3997500000000001E-8</c:v>
                </c:pt>
                <c:pt idx="15173">
                  <c:v>6.4003700000000006E-8</c:v>
                </c:pt>
                <c:pt idx="15174">
                  <c:v>6.4010000000000002E-8</c:v>
                </c:pt>
                <c:pt idx="15175">
                  <c:v>6.4016200000000006E-8</c:v>
                </c:pt>
                <c:pt idx="15176">
                  <c:v>6.4022500000000003E-8</c:v>
                </c:pt>
                <c:pt idx="15177">
                  <c:v>6.4028699999999994E-8</c:v>
                </c:pt>
                <c:pt idx="15178">
                  <c:v>6.4035000000000004E-8</c:v>
                </c:pt>
                <c:pt idx="15179">
                  <c:v>6.4041199999999995E-8</c:v>
                </c:pt>
                <c:pt idx="15180">
                  <c:v>6.4047500000000005E-8</c:v>
                </c:pt>
                <c:pt idx="15181">
                  <c:v>6.4053699999999996E-8</c:v>
                </c:pt>
                <c:pt idx="15182">
                  <c:v>6.4060000000000006E-8</c:v>
                </c:pt>
                <c:pt idx="15183">
                  <c:v>6.4066199999999997E-8</c:v>
                </c:pt>
                <c:pt idx="15184">
                  <c:v>6.4072499999999994E-8</c:v>
                </c:pt>
                <c:pt idx="15185">
                  <c:v>6.4078699999999998E-8</c:v>
                </c:pt>
                <c:pt idx="15186">
                  <c:v>6.4084999999999994E-8</c:v>
                </c:pt>
                <c:pt idx="15187">
                  <c:v>6.4091199999999999E-8</c:v>
                </c:pt>
                <c:pt idx="15188">
                  <c:v>6.4097499999999995E-8</c:v>
                </c:pt>
                <c:pt idx="15189">
                  <c:v>6.41037E-8</c:v>
                </c:pt>
                <c:pt idx="15190">
                  <c:v>6.4109999999999996E-8</c:v>
                </c:pt>
                <c:pt idx="15191">
                  <c:v>6.4116200000000001E-8</c:v>
                </c:pt>
                <c:pt idx="15192">
                  <c:v>6.4122499999999997E-8</c:v>
                </c:pt>
                <c:pt idx="15193">
                  <c:v>6.4128700000000002E-8</c:v>
                </c:pt>
                <c:pt idx="15194">
                  <c:v>6.4134999999999998E-8</c:v>
                </c:pt>
                <c:pt idx="15195">
                  <c:v>6.4141200000000003E-8</c:v>
                </c:pt>
                <c:pt idx="15196">
                  <c:v>6.4147499999999999E-8</c:v>
                </c:pt>
                <c:pt idx="15197">
                  <c:v>6.4153700000000004E-8</c:v>
                </c:pt>
                <c:pt idx="15198">
                  <c:v>6.416E-8</c:v>
                </c:pt>
                <c:pt idx="15199">
                  <c:v>6.4166200000000005E-8</c:v>
                </c:pt>
                <c:pt idx="15200">
                  <c:v>6.4172500000000001E-8</c:v>
                </c:pt>
                <c:pt idx="15201">
                  <c:v>6.4178700000000005E-8</c:v>
                </c:pt>
                <c:pt idx="15202">
                  <c:v>6.4185000000000002E-8</c:v>
                </c:pt>
                <c:pt idx="15203">
                  <c:v>6.4191200000000006E-8</c:v>
                </c:pt>
                <c:pt idx="15204">
                  <c:v>6.4197500000000003E-8</c:v>
                </c:pt>
                <c:pt idx="15205">
                  <c:v>6.4203699999999994E-8</c:v>
                </c:pt>
                <c:pt idx="15206">
                  <c:v>6.4210000000000004E-8</c:v>
                </c:pt>
                <c:pt idx="15207">
                  <c:v>6.4216199999999995E-8</c:v>
                </c:pt>
                <c:pt idx="15208">
                  <c:v>6.4222500000000005E-8</c:v>
                </c:pt>
                <c:pt idx="15209">
                  <c:v>6.4228699999999996E-8</c:v>
                </c:pt>
                <c:pt idx="15210">
                  <c:v>6.4235000000000006E-8</c:v>
                </c:pt>
                <c:pt idx="15211">
                  <c:v>6.4241199999999997E-8</c:v>
                </c:pt>
                <c:pt idx="15212">
                  <c:v>6.4247499999999993E-8</c:v>
                </c:pt>
                <c:pt idx="15213">
                  <c:v>6.4253699999999998E-8</c:v>
                </c:pt>
                <c:pt idx="15214">
                  <c:v>6.4259999999999994E-8</c:v>
                </c:pt>
                <c:pt idx="15215">
                  <c:v>6.4266199999999999E-8</c:v>
                </c:pt>
                <c:pt idx="15216">
                  <c:v>6.4272499999999995E-8</c:v>
                </c:pt>
                <c:pt idx="15217">
                  <c:v>6.42787E-8</c:v>
                </c:pt>
                <c:pt idx="15218">
                  <c:v>6.4284999999999996E-8</c:v>
                </c:pt>
                <c:pt idx="15219">
                  <c:v>6.4291200000000001E-8</c:v>
                </c:pt>
                <c:pt idx="15220">
                  <c:v>6.4297499999999997E-8</c:v>
                </c:pt>
                <c:pt idx="15221">
                  <c:v>6.4303700000000002E-8</c:v>
                </c:pt>
                <c:pt idx="15222">
                  <c:v>6.4309999999999998E-8</c:v>
                </c:pt>
                <c:pt idx="15223">
                  <c:v>6.4316200000000003E-8</c:v>
                </c:pt>
                <c:pt idx="15224">
                  <c:v>6.4322499999999999E-8</c:v>
                </c:pt>
                <c:pt idx="15225">
                  <c:v>6.4328700000000003E-8</c:v>
                </c:pt>
                <c:pt idx="15226">
                  <c:v>6.4335E-8</c:v>
                </c:pt>
                <c:pt idx="15227">
                  <c:v>6.4341200000000004E-8</c:v>
                </c:pt>
                <c:pt idx="15228">
                  <c:v>6.4347500000000001E-8</c:v>
                </c:pt>
                <c:pt idx="15229">
                  <c:v>6.4353700000000005E-8</c:v>
                </c:pt>
                <c:pt idx="15230">
                  <c:v>6.4360000000000002E-8</c:v>
                </c:pt>
                <c:pt idx="15231">
                  <c:v>6.4366200000000006E-8</c:v>
                </c:pt>
                <c:pt idx="15232">
                  <c:v>6.4372500000000003E-8</c:v>
                </c:pt>
                <c:pt idx="15233">
                  <c:v>6.4378699999999994E-8</c:v>
                </c:pt>
                <c:pt idx="15234">
                  <c:v>6.4385000000000004E-8</c:v>
                </c:pt>
                <c:pt idx="15235">
                  <c:v>6.4391199999999995E-8</c:v>
                </c:pt>
                <c:pt idx="15236">
                  <c:v>6.4397500000000005E-8</c:v>
                </c:pt>
                <c:pt idx="15237">
                  <c:v>6.4403699999999996E-8</c:v>
                </c:pt>
                <c:pt idx="15238">
                  <c:v>6.4410000000000006E-8</c:v>
                </c:pt>
                <c:pt idx="15239">
                  <c:v>6.4416199999999997E-8</c:v>
                </c:pt>
                <c:pt idx="15240">
                  <c:v>6.4422500000000007E-8</c:v>
                </c:pt>
                <c:pt idx="15241">
                  <c:v>6.4428699999999998E-8</c:v>
                </c:pt>
                <c:pt idx="15242">
                  <c:v>6.4434999999999994E-8</c:v>
                </c:pt>
                <c:pt idx="15243">
                  <c:v>6.4441199999999999E-8</c:v>
                </c:pt>
                <c:pt idx="15244">
                  <c:v>6.4447499999999995E-8</c:v>
                </c:pt>
                <c:pt idx="15245">
                  <c:v>6.44537E-8</c:v>
                </c:pt>
                <c:pt idx="15246">
                  <c:v>6.4459999999999996E-8</c:v>
                </c:pt>
                <c:pt idx="15247">
                  <c:v>6.4466200000000001E-8</c:v>
                </c:pt>
                <c:pt idx="15248">
                  <c:v>6.4472499999999997E-8</c:v>
                </c:pt>
                <c:pt idx="15249">
                  <c:v>6.4478700000000002E-8</c:v>
                </c:pt>
                <c:pt idx="15250">
                  <c:v>6.4484999999999998E-8</c:v>
                </c:pt>
                <c:pt idx="15251">
                  <c:v>6.4491200000000002E-8</c:v>
                </c:pt>
                <c:pt idx="15252">
                  <c:v>6.4497499999999999E-8</c:v>
                </c:pt>
                <c:pt idx="15253">
                  <c:v>6.4503700000000003E-8</c:v>
                </c:pt>
                <c:pt idx="15254">
                  <c:v>6.451E-8</c:v>
                </c:pt>
                <c:pt idx="15255">
                  <c:v>6.4516200000000004E-8</c:v>
                </c:pt>
                <c:pt idx="15256">
                  <c:v>6.4522500000000001E-8</c:v>
                </c:pt>
                <c:pt idx="15257">
                  <c:v>6.4528700000000005E-8</c:v>
                </c:pt>
                <c:pt idx="15258">
                  <c:v>6.4535000000000002E-8</c:v>
                </c:pt>
                <c:pt idx="15259">
                  <c:v>6.4541200000000006E-8</c:v>
                </c:pt>
                <c:pt idx="15260">
                  <c:v>6.4547500000000003E-8</c:v>
                </c:pt>
                <c:pt idx="15261">
                  <c:v>6.4553699999999994E-8</c:v>
                </c:pt>
                <c:pt idx="15262">
                  <c:v>6.4560000000000004E-8</c:v>
                </c:pt>
                <c:pt idx="15263">
                  <c:v>6.4566199999999995E-8</c:v>
                </c:pt>
                <c:pt idx="15264">
                  <c:v>6.4572500000000005E-8</c:v>
                </c:pt>
                <c:pt idx="15265">
                  <c:v>6.4578699999999996E-8</c:v>
                </c:pt>
                <c:pt idx="15266">
                  <c:v>6.4585000000000006E-8</c:v>
                </c:pt>
                <c:pt idx="15267">
                  <c:v>6.4591199999999997E-8</c:v>
                </c:pt>
                <c:pt idx="15268">
                  <c:v>6.4597500000000007E-8</c:v>
                </c:pt>
                <c:pt idx="15269">
                  <c:v>6.4603699999999998E-8</c:v>
                </c:pt>
                <c:pt idx="15270">
                  <c:v>6.4609999999999994E-8</c:v>
                </c:pt>
                <c:pt idx="15271">
                  <c:v>6.4616199999999999E-8</c:v>
                </c:pt>
                <c:pt idx="15272">
                  <c:v>6.4622499999999995E-8</c:v>
                </c:pt>
                <c:pt idx="15273">
                  <c:v>6.46287E-8</c:v>
                </c:pt>
                <c:pt idx="15274">
                  <c:v>6.4634999999999996E-8</c:v>
                </c:pt>
                <c:pt idx="15275">
                  <c:v>6.46412E-8</c:v>
                </c:pt>
                <c:pt idx="15276">
                  <c:v>6.4647499999999997E-8</c:v>
                </c:pt>
                <c:pt idx="15277">
                  <c:v>6.4653700000000001E-8</c:v>
                </c:pt>
                <c:pt idx="15278">
                  <c:v>6.4659999999999998E-8</c:v>
                </c:pt>
                <c:pt idx="15279">
                  <c:v>6.4666200000000002E-8</c:v>
                </c:pt>
                <c:pt idx="15280">
                  <c:v>6.4672499999999999E-8</c:v>
                </c:pt>
                <c:pt idx="15281">
                  <c:v>6.4678700000000003E-8</c:v>
                </c:pt>
                <c:pt idx="15282">
                  <c:v>6.4685E-8</c:v>
                </c:pt>
                <c:pt idx="15283">
                  <c:v>6.4691200000000004E-8</c:v>
                </c:pt>
                <c:pt idx="15284">
                  <c:v>6.4697500000000001E-8</c:v>
                </c:pt>
                <c:pt idx="15285">
                  <c:v>6.4703700000000005E-8</c:v>
                </c:pt>
                <c:pt idx="15286">
                  <c:v>6.4710000000000002E-8</c:v>
                </c:pt>
                <c:pt idx="15287">
                  <c:v>6.4716200000000006E-8</c:v>
                </c:pt>
                <c:pt idx="15288">
                  <c:v>6.4722500000000003E-8</c:v>
                </c:pt>
                <c:pt idx="15289">
                  <c:v>6.4728699999999994E-8</c:v>
                </c:pt>
                <c:pt idx="15290">
                  <c:v>6.4735000000000004E-8</c:v>
                </c:pt>
                <c:pt idx="15291">
                  <c:v>6.4741199999999995E-8</c:v>
                </c:pt>
                <c:pt idx="15292">
                  <c:v>6.4747500000000005E-8</c:v>
                </c:pt>
                <c:pt idx="15293">
                  <c:v>6.4753699999999996E-8</c:v>
                </c:pt>
                <c:pt idx="15294">
                  <c:v>6.4760000000000005E-8</c:v>
                </c:pt>
                <c:pt idx="15295">
                  <c:v>6.4766199999999997E-8</c:v>
                </c:pt>
                <c:pt idx="15296">
                  <c:v>6.4772500000000006E-8</c:v>
                </c:pt>
                <c:pt idx="15297">
                  <c:v>6.4778699999999998E-8</c:v>
                </c:pt>
                <c:pt idx="15298">
                  <c:v>6.4784999999999994E-8</c:v>
                </c:pt>
                <c:pt idx="15299">
                  <c:v>6.4791199999999999E-8</c:v>
                </c:pt>
                <c:pt idx="15300">
                  <c:v>6.4797499999999995E-8</c:v>
                </c:pt>
                <c:pt idx="15301">
                  <c:v>6.4803699999999999E-8</c:v>
                </c:pt>
                <c:pt idx="15302">
                  <c:v>6.4809999999999996E-8</c:v>
                </c:pt>
                <c:pt idx="15303">
                  <c:v>6.48162E-8</c:v>
                </c:pt>
                <c:pt idx="15304">
                  <c:v>6.4822499999999997E-8</c:v>
                </c:pt>
                <c:pt idx="15305">
                  <c:v>6.4828700000000001E-8</c:v>
                </c:pt>
                <c:pt idx="15306">
                  <c:v>6.4834999999999998E-8</c:v>
                </c:pt>
                <c:pt idx="15307">
                  <c:v>6.4841200000000002E-8</c:v>
                </c:pt>
                <c:pt idx="15308">
                  <c:v>6.4847499999999999E-8</c:v>
                </c:pt>
                <c:pt idx="15309">
                  <c:v>6.4853700000000003E-8</c:v>
                </c:pt>
                <c:pt idx="15310">
                  <c:v>6.486E-8</c:v>
                </c:pt>
                <c:pt idx="15311">
                  <c:v>6.4866200000000004E-8</c:v>
                </c:pt>
                <c:pt idx="15312">
                  <c:v>6.4872500000000001E-8</c:v>
                </c:pt>
                <c:pt idx="15313">
                  <c:v>6.4878700000000005E-8</c:v>
                </c:pt>
                <c:pt idx="15314">
                  <c:v>6.4885000000000002E-8</c:v>
                </c:pt>
                <c:pt idx="15315">
                  <c:v>6.4891200000000006E-8</c:v>
                </c:pt>
                <c:pt idx="15316">
                  <c:v>6.4897500000000003E-8</c:v>
                </c:pt>
                <c:pt idx="15317">
                  <c:v>6.4903699999999994E-8</c:v>
                </c:pt>
                <c:pt idx="15318">
                  <c:v>6.4910000000000004E-8</c:v>
                </c:pt>
                <c:pt idx="15319">
                  <c:v>6.4916199999999995E-8</c:v>
                </c:pt>
                <c:pt idx="15320">
                  <c:v>6.4922500000000004E-8</c:v>
                </c:pt>
                <c:pt idx="15321">
                  <c:v>6.4928699999999996E-8</c:v>
                </c:pt>
                <c:pt idx="15322">
                  <c:v>6.4935000000000005E-8</c:v>
                </c:pt>
                <c:pt idx="15323">
                  <c:v>6.4941199999999997E-8</c:v>
                </c:pt>
                <c:pt idx="15324">
                  <c:v>6.4947500000000006E-8</c:v>
                </c:pt>
                <c:pt idx="15325">
                  <c:v>6.4953699999999997E-8</c:v>
                </c:pt>
                <c:pt idx="15326">
                  <c:v>6.4959999999999994E-8</c:v>
                </c:pt>
                <c:pt idx="15327">
                  <c:v>6.4966199999999998E-8</c:v>
                </c:pt>
                <c:pt idx="15328">
                  <c:v>6.4972499999999995E-8</c:v>
                </c:pt>
                <c:pt idx="15329">
                  <c:v>6.4978699999999999E-8</c:v>
                </c:pt>
                <c:pt idx="15330">
                  <c:v>6.4984999999999996E-8</c:v>
                </c:pt>
                <c:pt idx="15331">
                  <c:v>6.49912E-8</c:v>
                </c:pt>
                <c:pt idx="15332">
                  <c:v>6.4997499999999997E-8</c:v>
                </c:pt>
                <c:pt idx="15333">
                  <c:v>6.5003700000000001E-8</c:v>
                </c:pt>
                <c:pt idx="15334">
                  <c:v>6.5009999999999998E-8</c:v>
                </c:pt>
                <c:pt idx="15335">
                  <c:v>6.5016200000000002E-8</c:v>
                </c:pt>
                <c:pt idx="15336">
                  <c:v>6.5022499999999999E-8</c:v>
                </c:pt>
                <c:pt idx="15337">
                  <c:v>6.5028700000000003E-8</c:v>
                </c:pt>
                <c:pt idx="15338">
                  <c:v>6.5035E-8</c:v>
                </c:pt>
                <c:pt idx="15339">
                  <c:v>6.5041200000000004E-8</c:v>
                </c:pt>
                <c:pt idx="15340">
                  <c:v>6.5047500000000001E-8</c:v>
                </c:pt>
                <c:pt idx="15341">
                  <c:v>6.5053700000000005E-8</c:v>
                </c:pt>
                <c:pt idx="15342">
                  <c:v>6.5060000000000002E-8</c:v>
                </c:pt>
                <c:pt idx="15343">
                  <c:v>6.5066200000000006E-8</c:v>
                </c:pt>
                <c:pt idx="15344">
                  <c:v>6.5072500000000003E-8</c:v>
                </c:pt>
                <c:pt idx="15345">
                  <c:v>6.5078699999999994E-8</c:v>
                </c:pt>
                <c:pt idx="15346">
                  <c:v>6.5085000000000003E-8</c:v>
                </c:pt>
                <c:pt idx="15347">
                  <c:v>6.5091199999999995E-8</c:v>
                </c:pt>
                <c:pt idx="15348">
                  <c:v>6.5097500000000004E-8</c:v>
                </c:pt>
                <c:pt idx="15349">
                  <c:v>6.5103699999999996E-8</c:v>
                </c:pt>
                <c:pt idx="15350">
                  <c:v>6.5110000000000005E-8</c:v>
                </c:pt>
                <c:pt idx="15351">
                  <c:v>6.5116199999999996E-8</c:v>
                </c:pt>
                <c:pt idx="15352">
                  <c:v>6.5122500000000006E-8</c:v>
                </c:pt>
                <c:pt idx="15353">
                  <c:v>6.5128699999999997E-8</c:v>
                </c:pt>
                <c:pt idx="15354">
                  <c:v>6.5134999999999994E-8</c:v>
                </c:pt>
                <c:pt idx="15355">
                  <c:v>6.5141199999999998E-8</c:v>
                </c:pt>
                <c:pt idx="15356">
                  <c:v>6.5147499999999995E-8</c:v>
                </c:pt>
                <c:pt idx="15357">
                  <c:v>6.5153699999999999E-8</c:v>
                </c:pt>
                <c:pt idx="15358">
                  <c:v>6.5159999999999996E-8</c:v>
                </c:pt>
                <c:pt idx="15359">
                  <c:v>6.51662E-8</c:v>
                </c:pt>
                <c:pt idx="15360">
                  <c:v>6.5172499999999997E-8</c:v>
                </c:pt>
                <c:pt idx="15361">
                  <c:v>6.5178700000000001E-8</c:v>
                </c:pt>
                <c:pt idx="15362">
                  <c:v>6.5184999999999998E-8</c:v>
                </c:pt>
                <c:pt idx="15363">
                  <c:v>6.5191200000000002E-8</c:v>
                </c:pt>
                <c:pt idx="15364">
                  <c:v>6.5197499999999999E-8</c:v>
                </c:pt>
                <c:pt idx="15365">
                  <c:v>6.5203700000000003E-8</c:v>
                </c:pt>
                <c:pt idx="15366">
                  <c:v>6.521E-8</c:v>
                </c:pt>
                <c:pt idx="15367">
                  <c:v>6.5216200000000004E-8</c:v>
                </c:pt>
                <c:pt idx="15368">
                  <c:v>6.5222500000000001E-8</c:v>
                </c:pt>
                <c:pt idx="15369">
                  <c:v>6.5228700000000005E-8</c:v>
                </c:pt>
                <c:pt idx="15370">
                  <c:v>6.5235000000000001E-8</c:v>
                </c:pt>
                <c:pt idx="15371">
                  <c:v>6.5241200000000006E-8</c:v>
                </c:pt>
                <c:pt idx="15372">
                  <c:v>6.5247500000000002E-8</c:v>
                </c:pt>
                <c:pt idx="15373">
                  <c:v>6.5253699999999994E-8</c:v>
                </c:pt>
                <c:pt idx="15374">
                  <c:v>6.5260000000000003E-8</c:v>
                </c:pt>
                <c:pt idx="15375">
                  <c:v>6.5266199999999995E-8</c:v>
                </c:pt>
                <c:pt idx="15376">
                  <c:v>6.5272500000000004E-8</c:v>
                </c:pt>
                <c:pt idx="15377">
                  <c:v>6.5278699999999995E-8</c:v>
                </c:pt>
                <c:pt idx="15378">
                  <c:v>6.5285000000000005E-8</c:v>
                </c:pt>
                <c:pt idx="15379">
                  <c:v>6.5291199999999996E-8</c:v>
                </c:pt>
                <c:pt idx="15380">
                  <c:v>6.5297500000000006E-8</c:v>
                </c:pt>
                <c:pt idx="15381">
                  <c:v>6.5303699999999997E-8</c:v>
                </c:pt>
                <c:pt idx="15382">
                  <c:v>6.5309999999999994E-8</c:v>
                </c:pt>
                <c:pt idx="15383">
                  <c:v>6.5316199999999998E-8</c:v>
                </c:pt>
                <c:pt idx="15384">
                  <c:v>6.5322499999999995E-8</c:v>
                </c:pt>
                <c:pt idx="15385">
                  <c:v>6.5328699999999999E-8</c:v>
                </c:pt>
                <c:pt idx="15386">
                  <c:v>6.5334999999999996E-8</c:v>
                </c:pt>
                <c:pt idx="15387">
                  <c:v>6.53412E-8</c:v>
                </c:pt>
                <c:pt idx="15388">
                  <c:v>6.5347499999999997E-8</c:v>
                </c:pt>
                <c:pt idx="15389">
                  <c:v>6.5353700000000001E-8</c:v>
                </c:pt>
                <c:pt idx="15390">
                  <c:v>6.5359999999999998E-8</c:v>
                </c:pt>
                <c:pt idx="15391">
                  <c:v>6.5366200000000002E-8</c:v>
                </c:pt>
                <c:pt idx="15392">
                  <c:v>6.5372499999999999E-8</c:v>
                </c:pt>
                <c:pt idx="15393">
                  <c:v>6.5378700000000003E-8</c:v>
                </c:pt>
                <c:pt idx="15394">
                  <c:v>6.5385E-8</c:v>
                </c:pt>
                <c:pt idx="15395">
                  <c:v>6.5391200000000004E-8</c:v>
                </c:pt>
                <c:pt idx="15396">
                  <c:v>6.53975E-8</c:v>
                </c:pt>
                <c:pt idx="15397">
                  <c:v>6.5403700000000005E-8</c:v>
                </c:pt>
                <c:pt idx="15398">
                  <c:v>6.5410000000000001E-8</c:v>
                </c:pt>
                <c:pt idx="15399">
                  <c:v>6.5416200000000006E-8</c:v>
                </c:pt>
                <c:pt idx="15400">
                  <c:v>6.5422500000000002E-8</c:v>
                </c:pt>
                <c:pt idx="15401">
                  <c:v>6.5428699999999993E-8</c:v>
                </c:pt>
                <c:pt idx="15402">
                  <c:v>6.5435000000000003E-8</c:v>
                </c:pt>
                <c:pt idx="15403">
                  <c:v>6.5441199999999994E-8</c:v>
                </c:pt>
                <c:pt idx="15404">
                  <c:v>6.5447500000000004E-8</c:v>
                </c:pt>
                <c:pt idx="15405">
                  <c:v>6.5453699999999995E-8</c:v>
                </c:pt>
                <c:pt idx="15406">
                  <c:v>6.5460000000000005E-8</c:v>
                </c:pt>
                <c:pt idx="15407">
                  <c:v>6.5466199999999996E-8</c:v>
                </c:pt>
                <c:pt idx="15408">
                  <c:v>6.5472500000000006E-8</c:v>
                </c:pt>
                <c:pt idx="15409">
                  <c:v>6.5478699999999997E-8</c:v>
                </c:pt>
                <c:pt idx="15410">
                  <c:v>6.5484999999999994E-8</c:v>
                </c:pt>
                <c:pt idx="15411">
                  <c:v>6.5491199999999998E-8</c:v>
                </c:pt>
                <c:pt idx="15412">
                  <c:v>6.5497499999999995E-8</c:v>
                </c:pt>
                <c:pt idx="15413">
                  <c:v>6.5503699999999999E-8</c:v>
                </c:pt>
                <c:pt idx="15414">
                  <c:v>6.5509999999999996E-8</c:v>
                </c:pt>
                <c:pt idx="15415">
                  <c:v>6.55162E-8</c:v>
                </c:pt>
                <c:pt idx="15416">
                  <c:v>6.5522499999999997E-8</c:v>
                </c:pt>
                <c:pt idx="15417">
                  <c:v>6.5528700000000001E-8</c:v>
                </c:pt>
                <c:pt idx="15418">
                  <c:v>6.5534999999999998E-8</c:v>
                </c:pt>
                <c:pt idx="15419">
                  <c:v>6.5541200000000002E-8</c:v>
                </c:pt>
                <c:pt idx="15420">
                  <c:v>6.5547499999999998E-8</c:v>
                </c:pt>
                <c:pt idx="15421">
                  <c:v>6.5553700000000003E-8</c:v>
                </c:pt>
                <c:pt idx="15422">
                  <c:v>6.5559999999999999E-8</c:v>
                </c:pt>
                <c:pt idx="15423">
                  <c:v>6.5566200000000004E-8</c:v>
                </c:pt>
                <c:pt idx="15424">
                  <c:v>6.55725E-8</c:v>
                </c:pt>
                <c:pt idx="15425">
                  <c:v>6.5578700000000005E-8</c:v>
                </c:pt>
                <c:pt idx="15426">
                  <c:v>6.5585000000000001E-8</c:v>
                </c:pt>
                <c:pt idx="15427">
                  <c:v>6.5591200000000006E-8</c:v>
                </c:pt>
                <c:pt idx="15428">
                  <c:v>6.5597500000000002E-8</c:v>
                </c:pt>
                <c:pt idx="15429">
                  <c:v>6.5603699999999993E-8</c:v>
                </c:pt>
                <c:pt idx="15430">
                  <c:v>6.5610000000000003E-8</c:v>
                </c:pt>
                <c:pt idx="15431">
                  <c:v>6.5616199999999994E-8</c:v>
                </c:pt>
                <c:pt idx="15432">
                  <c:v>6.5622500000000004E-8</c:v>
                </c:pt>
                <c:pt idx="15433">
                  <c:v>6.5628699999999995E-8</c:v>
                </c:pt>
                <c:pt idx="15434">
                  <c:v>6.5635000000000005E-8</c:v>
                </c:pt>
                <c:pt idx="15435">
                  <c:v>6.5641199999999996E-8</c:v>
                </c:pt>
                <c:pt idx="15436">
                  <c:v>6.5647500000000006E-8</c:v>
                </c:pt>
                <c:pt idx="15437">
                  <c:v>6.5653699999999997E-8</c:v>
                </c:pt>
                <c:pt idx="15438">
                  <c:v>6.5659999999999994E-8</c:v>
                </c:pt>
                <c:pt idx="15439">
                  <c:v>6.5666199999999998E-8</c:v>
                </c:pt>
                <c:pt idx="15440">
                  <c:v>6.5672499999999995E-8</c:v>
                </c:pt>
                <c:pt idx="15441">
                  <c:v>6.5678699999999999E-8</c:v>
                </c:pt>
                <c:pt idx="15442">
                  <c:v>6.5684999999999996E-8</c:v>
                </c:pt>
                <c:pt idx="15443">
                  <c:v>6.56912E-8</c:v>
                </c:pt>
                <c:pt idx="15444">
                  <c:v>6.5697499999999997E-8</c:v>
                </c:pt>
                <c:pt idx="15445">
                  <c:v>6.5703700000000001E-8</c:v>
                </c:pt>
                <c:pt idx="15446">
                  <c:v>6.5709999999999997E-8</c:v>
                </c:pt>
                <c:pt idx="15447">
                  <c:v>6.5716200000000002E-8</c:v>
                </c:pt>
                <c:pt idx="15448">
                  <c:v>6.5722499999999998E-8</c:v>
                </c:pt>
                <c:pt idx="15449">
                  <c:v>6.5728700000000003E-8</c:v>
                </c:pt>
                <c:pt idx="15450">
                  <c:v>6.5734999999999999E-8</c:v>
                </c:pt>
                <c:pt idx="15451">
                  <c:v>6.5741200000000004E-8</c:v>
                </c:pt>
                <c:pt idx="15452">
                  <c:v>6.57475E-8</c:v>
                </c:pt>
                <c:pt idx="15453">
                  <c:v>6.5753700000000005E-8</c:v>
                </c:pt>
                <c:pt idx="15454">
                  <c:v>6.5760000000000001E-8</c:v>
                </c:pt>
                <c:pt idx="15455">
                  <c:v>6.5766200000000006E-8</c:v>
                </c:pt>
                <c:pt idx="15456">
                  <c:v>6.5772500000000002E-8</c:v>
                </c:pt>
                <c:pt idx="15457">
                  <c:v>6.5778700000000007E-8</c:v>
                </c:pt>
                <c:pt idx="15458">
                  <c:v>6.5785000000000003E-8</c:v>
                </c:pt>
                <c:pt idx="15459">
                  <c:v>6.5791199999999994E-8</c:v>
                </c:pt>
                <c:pt idx="15460">
                  <c:v>6.5797500000000004E-8</c:v>
                </c:pt>
                <c:pt idx="15461">
                  <c:v>6.5803699999999995E-8</c:v>
                </c:pt>
                <c:pt idx="15462">
                  <c:v>6.5810000000000005E-8</c:v>
                </c:pt>
                <c:pt idx="15463">
                  <c:v>6.5816199999999996E-8</c:v>
                </c:pt>
                <c:pt idx="15464">
                  <c:v>6.5822500000000006E-8</c:v>
                </c:pt>
                <c:pt idx="15465">
                  <c:v>6.5828699999999997E-8</c:v>
                </c:pt>
                <c:pt idx="15466">
                  <c:v>6.5834999999999994E-8</c:v>
                </c:pt>
                <c:pt idx="15467">
                  <c:v>6.5841199999999998E-8</c:v>
                </c:pt>
                <c:pt idx="15468">
                  <c:v>6.5847499999999995E-8</c:v>
                </c:pt>
                <c:pt idx="15469">
                  <c:v>6.5853699999999999E-8</c:v>
                </c:pt>
                <c:pt idx="15470">
                  <c:v>6.5859999999999995E-8</c:v>
                </c:pt>
                <c:pt idx="15471">
                  <c:v>6.58662E-8</c:v>
                </c:pt>
                <c:pt idx="15472">
                  <c:v>6.5872499999999996E-8</c:v>
                </c:pt>
                <c:pt idx="15473">
                  <c:v>6.5878700000000001E-8</c:v>
                </c:pt>
                <c:pt idx="15474">
                  <c:v>6.5884999999999997E-8</c:v>
                </c:pt>
                <c:pt idx="15475">
                  <c:v>6.5891200000000002E-8</c:v>
                </c:pt>
                <c:pt idx="15476">
                  <c:v>6.5897499999999998E-8</c:v>
                </c:pt>
                <c:pt idx="15477">
                  <c:v>6.5903700000000003E-8</c:v>
                </c:pt>
                <c:pt idx="15478">
                  <c:v>6.5909999999999999E-8</c:v>
                </c:pt>
                <c:pt idx="15479">
                  <c:v>6.5916200000000004E-8</c:v>
                </c:pt>
                <c:pt idx="15480">
                  <c:v>6.59225E-8</c:v>
                </c:pt>
                <c:pt idx="15481">
                  <c:v>6.5928700000000005E-8</c:v>
                </c:pt>
                <c:pt idx="15482">
                  <c:v>6.5935000000000001E-8</c:v>
                </c:pt>
                <c:pt idx="15483">
                  <c:v>6.5941200000000006E-8</c:v>
                </c:pt>
                <c:pt idx="15484">
                  <c:v>6.5947500000000002E-8</c:v>
                </c:pt>
                <c:pt idx="15485">
                  <c:v>6.5953700000000006E-8</c:v>
                </c:pt>
                <c:pt idx="15486">
                  <c:v>6.5960000000000003E-8</c:v>
                </c:pt>
                <c:pt idx="15487">
                  <c:v>6.5966199999999994E-8</c:v>
                </c:pt>
                <c:pt idx="15488">
                  <c:v>6.5972500000000004E-8</c:v>
                </c:pt>
                <c:pt idx="15489">
                  <c:v>6.5978699999999995E-8</c:v>
                </c:pt>
                <c:pt idx="15490">
                  <c:v>6.5985000000000005E-8</c:v>
                </c:pt>
                <c:pt idx="15491">
                  <c:v>6.5991199999999996E-8</c:v>
                </c:pt>
                <c:pt idx="15492">
                  <c:v>6.5997500000000006E-8</c:v>
                </c:pt>
                <c:pt idx="15493">
                  <c:v>6.6003699999999997E-8</c:v>
                </c:pt>
                <c:pt idx="15494">
                  <c:v>6.6009999999999994E-8</c:v>
                </c:pt>
                <c:pt idx="15495">
                  <c:v>6.6016199999999998E-8</c:v>
                </c:pt>
                <c:pt idx="15496">
                  <c:v>6.6022499999999994E-8</c:v>
                </c:pt>
                <c:pt idx="15497">
                  <c:v>6.6028699999999999E-8</c:v>
                </c:pt>
                <c:pt idx="15498">
                  <c:v>6.6034999999999995E-8</c:v>
                </c:pt>
                <c:pt idx="15499">
                  <c:v>6.60412E-8</c:v>
                </c:pt>
                <c:pt idx="15500">
                  <c:v>6.6047499999999996E-8</c:v>
                </c:pt>
                <c:pt idx="15501">
                  <c:v>6.6053700000000001E-8</c:v>
                </c:pt>
                <c:pt idx="15502">
                  <c:v>6.6059999999999997E-8</c:v>
                </c:pt>
                <c:pt idx="15503">
                  <c:v>6.6066200000000002E-8</c:v>
                </c:pt>
                <c:pt idx="15504">
                  <c:v>6.6072499999999998E-8</c:v>
                </c:pt>
                <c:pt idx="15505">
                  <c:v>6.6078700000000003E-8</c:v>
                </c:pt>
                <c:pt idx="15506">
                  <c:v>6.6084999999999999E-8</c:v>
                </c:pt>
                <c:pt idx="15507">
                  <c:v>6.6091200000000004E-8</c:v>
                </c:pt>
                <c:pt idx="15508">
                  <c:v>6.60975E-8</c:v>
                </c:pt>
                <c:pt idx="15509">
                  <c:v>6.6103700000000004E-8</c:v>
                </c:pt>
                <c:pt idx="15510">
                  <c:v>6.6110000000000001E-8</c:v>
                </c:pt>
                <c:pt idx="15511">
                  <c:v>6.6116200000000005E-8</c:v>
                </c:pt>
                <c:pt idx="15512">
                  <c:v>6.6122500000000002E-8</c:v>
                </c:pt>
                <c:pt idx="15513">
                  <c:v>6.6128700000000006E-8</c:v>
                </c:pt>
                <c:pt idx="15514">
                  <c:v>6.6135000000000003E-8</c:v>
                </c:pt>
                <c:pt idx="15515">
                  <c:v>6.6141199999999994E-8</c:v>
                </c:pt>
                <c:pt idx="15516">
                  <c:v>6.6147500000000004E-8</c:v>
                </c:pt>
                <c:pt idx="15517">
                  <c:v>6.6153699999999995E-8</c:v>
                </c:pt>
                <c:pt idx="15518">
                  <c:v>6.6160000000000005E-8</c:v>
                </c:pt>
                <c:pt idx="15519">
                  <c:v>6.6166199999999996E-8</c:v>
                </c:pt>
                <c:pt idx="15520">
                  <c:v>6.6172500000000006E-8</c:v>
                </c:pt>
                <c:pt idx="15521">
                  <c:v>6.6178699999999997E-8</c:v>
                </c:pt>
                <c:pt idx="15522">
                  <c:v>6.6184999999999993E-8</c:v>
                </c:pt>
                <c:pt idx="15523">
                  <c:v>6.6191199999999998E-8</c:v>
                </c:pt>
                <c:pt idx="15524">
                  <c:v>6.6197499999999994E-8</c:v>
                </c:pt>
                <c:pt idx="15525">
                  <c:v>6.6203699999999999E-8</c:v>
                </c:pt>
                <c:pt idx="15526">
                  <c:v>6.6209999999999995E-8</c:v>
                </c:pt>
                <c:pt idx="15527">
                  <c:v>6.62162E-8</c:v>
                </c:pt>
                <c:pt idx="15528">
                  <c:v>6.6222499999999996E-8</c:v>
                </c:pt>
                <c:pt idx="15529">
                  <c:v>6.6228700000000001E-8</c:v>
                </c:pt>
                <c:pt idx="15530">
                  <c:v>6.6234999999999997E-8</c:v>
                </c:pt>
                <c:pt idx="15531">
                  <c:v>6.6241200000000002E-8</c:v>
                </c:pt>
                <c:pt idx="15532">
                  <c:v>6.6247499999999998E-8</c:v>
                </c:pt>
                <c:pt idx="15533">
                  <c:v>6.6253700000000003E-8</c:v>
                </c:pt>
                <c:pt idx="15534">
                  <c:v>6.6259999999999999E-8</c:v>
                </c:pt>
                <c:pt idx="15535">
                  <c:v>6.6266200000000003E-8</c:v>
                </c:pt>
                <c:pt idx="15536">
                  <c:v>6.62725E-8</c:v>
                </c:pt>
                <c:pt idx="15537">
                  <c:v>6.6278700000000004E-8</c:v>
                </c:pt>
                <c:pt idx="15538">
                  <c:v>6.6285000000000001E-8</c:v>
                </c:pt>
                <c:pt idx="15539">
                  <c:v>6.6291200000000005E-8</c:v>
                </c:pt>
                <c:pt idx="15540">
                  <c:v>6.6297500000000002E-8</c:v>
                </c:pt>
                <c:pt idx="15541">
                  <c:v>6.6303700000000006E-8</c:v>
                </c:pt>
                <c:pt idx="15542">
                  <c:v>6.6310000000000003E-8</c:v>
                </c:pt>
                <c:pt idx="15543">
                  <c:v>6.6316199999999994E-8</c:v>
                </c:pt>
                <c:pt idx="15544">
                  <c:v>6.6322500000000004E-8</c:v>
                </c:pt>
                <c:pt idx="15545">
                  <c:v>6.6328699999999995E-8</c:v>
                </c:pt>
                <c:pt idx="15546">
                  <c:v>6.6335000000000005E-8</c:v>
                </c:pt>
                <c:pt idx="15547">
                  <c:v>6.6341199999999996E-8</c:v>
                </c:pt>
                <c:pt idx="15548">
                  <c:v>6.6347500000000006E-8</c:v>
                </c:pt>
                <c:pt idx="15549">
                  <c:v>6.6353699999999997E-8</c:v>
                </c:pt>
                <c:pt idx="15550">
                  <c:v>6.6360000000000007E-8</c:v>
                </c:pt>
                <c:pt idx="15551">
                  <c:v>6.6366199999999998E-8</c:v>
                </c:pt>
                <c:pt idx="15552">
                  <c:v>6.6372499999999994E-8</c:v>
                </c:pt>
                <c:pt idx="15553">
                  <c:v>6.6378699999999999E-8</c:v>
                </c:pt>
                <c:pt idx="15554">
                  <c:v>6.6384999999999995E-8</c:v>
                </c:pt>
                <c:pt idx="15555">
                  <c:v>6.63912E-8</c:v>
                </c:pt>
                <c:pt idx="15556">
                  <c:v>6.6397499999999996E-8</c:v>
                </c:pt>
                <c:pt idx="15557">
                  <c:v>6.6403700000000001E-8</c:v>
                </c:pt>
                <c:pt idx="15558">
                  <c:v>6.6409999999999997E-8</c:v>
                </c:pt>
                <c:pt idx="15559">
                  <c:v>6.6416200000000001E-8</c:v>
                </c:pt>
                <c:pt idx="15560">
                  <c:v>6.6422499999999998E-8</c:v>
                </c:pt>
                <c:pt idx="15561">
                  <c:v>6.6428700000000002E-8</c:v>
                </c:pt>
                <c:pt idx="15562">
                  <c:v>6.6434999999999999E-8</c:v>
                </c:pt>
                <c:pt idx="15563">
                  <c:v>6.6441200000000003E-8</c:v>
                </c:pt>
                <c:pt idx="15564">
                  <c:v>6.64475E-8</c:v>
                </c:pt>
                <c:pt idx="15565">
                  <c:v>6.6453700000000004E-8</c:v>
                </c:pt>
                <c:pt idx="15566">
                  <c:v>6.6460000000000001E-8</c:v>
                </c:pt>
                <c:pt idx="15567">
                  <c:v>6.6466200000000005E-8</c:v>
                </c:pt>
                <c:pt idx="15568">
                  <c:v>6.6472500000000002E-8</c:v>
                </c:pt>
                <c:pt idx="15569">
                  <c:v>6.6478700000000006E-8</c:v>
                </c:pt>
                <c:pt idx="15570">
                  <c:v>6.6485000000000003E-8</c:v>
                </c:pt>
                <c:pt idx="15571">
                  <c:v>6.6491199999999994E-8</c:v>
                </c:pt>
                <c:pt idx="15572">
                  <c:v>6.6497500000000004E-8</c:v>
                </c:pt>
                <c:pt idx="15573">
                  <c:v>6.6503699999999995E-8</c:v>
                </c:pt>
                <c:pt idx="15574">
                  <c:v>6.6510000000000005E-8</c:v>
                </c:pt>
                <c:pt idx="15575">
                  <c:v>6.6516199999999996E-8</c:v>
                </c:pt>
                <c:pt idx="15576">
                  <c:v>6.6522500000000006E-8</c:v>
                </c:pt>
                <c:pt idx="15577">
                  <c:v>6.6528699999999997E-8</c:v>
                </c:pt>
                <c:pt idx="15578">
                  <c:v>6.6535000000000007E-8</c:v>
                </c:pt>
                <c:pt idx="15579">
                  <c:v>6.6541199999999998E-8</c:v>
                </c:pt>
                <c:pt idx="15580">
                  <c:v>6.6547499999999994E-8</c:v>
                </c:pt>
                <c:pt idx="15581">
                  <c:v>6.6553699999999999E-8</c:v>
                </c:pt>
                <c:pt idx="15582">
                  <c:v>6.6559999999999995E-8</c:v>
                </c:pt>
                <c:pt idx="15583">
                  <c:v>6.65662E-8</c:v>
                </c:pt>
                <c:pt idx="15584">
                  <c:v>6.6572499999999996E-8</c:v>
                </c:pt>
                <c:pt idx="15585">
                  <c:v>6.65787E-8</c:v>
                </c:pt>
                <c:pt idx="15586">
                  <c:v>6.6584999999999997E-8</c:v>
                </c:pt>
                <c:pt idx="15587">
                  <c:v>6.6591200000000001E-8</c:v>
                </c:pt>
                <c:pt idx="15588">
                  <c:v>6.6597499999999998E-8</c:v>
                </c:pt>
                <c:pt idx="15589">
                  <c:v>6.6603700000000002E-8</c:v>
                </c:pt>
                <c:pt idx="15590">
                  <c:v>6.6609999999999999E-8</c:v>
                </c:pt>
                <c:pt idx="15591">
                  <c:v>6.6616200000000003E-8</c:v>
                </c:pt>
                <c:pt idx="15592">
                  <c:v>6.66225E-8</c:v>
                </c:pt>
                <c:pt idx="15593">
                  <c:v>6.6628700000000004E-8</c:v>
                </c:pt>
                <c:pt idx="15594">
                  <c:v>6.6635000000000001E-8</c:v>
                </c:pt>
                <c:pt idx="15595">
                  <c:v>6.6641200000000005E-8</c:v>
                </c:pt>
                <c:pt idx="15596">
                  <c:v>6.6647500000000002E-8</c:v>
                </c:pt>
                <c:pt idx="15597">
                  <c:v>6.6653700000000006E-8</c:v>
                </c:pt>
                <c:pt idx="15598">
                  <c:v>6.6660000000000003E-8</c:v>
                </c:pt>
                <c:pt idx="15599">
                  <c:v>6.6666199999999994E-8</c:v>
                </c:pt>
                <c:pt idx="15600">
                  <c:v>6.6672500000000004E-8</c:v>
                </c:pt>
                <c:pt idx="15601">
                  <c:v>6.6678699999999995E-8</c:v>
                </c:pt>
                <c:pt idx="15602">
                  <c:v>6.6685000000000005E-8</c:v>
                </c:pt>
                <c:pt idx="15603">
                  <c:v>6.6691199999999996E-8</c:v>
                </c:pt>
                <c:pt idx="15604">
                  <c:v>6.6697500000000005E-8</c:v>
                </c:pt>
                <c:pt idx="15605">
                  <c:v>6.6703699999999997E-8</c:v>
                </c:pt>
                <c:pt idx="15606">
                  <c:v>6.6710000000000006E-8</c:v>
                </c:pt>
                <c:pt idx="15607">
                  <c:v>6.6716199999999998E-8</c:v>
                </c:pt>
                <c:pt idx="15608">
                  <c:v>6.6722499999999994E-8</c:v>
                </c:pt>
                <c:pt idx="15609">
                  <c:v>6.6728699999999999E-8</c:v>
                </c:pt>
                <c:pt idx="15610">
                  <c:v>6.6734999999999995E-8</c:v>
                </c:pt>
                <c:pt idx="15611">
                  <c:v>6.6741199999999999E-8</c:v>
                </c:pt>
                <c:pt idx="15612">
                  <c:v>6.6747499999999996E-8</c:v>
                </c:pt>
                <c:pt idx="15613">
                  <c:v>6.67537E-8</c:v>
                </c:pt>
                <c:pt idx="15614">
                  <c:v>6.6759999999999997E-8</c:v>
                </c:pt>
                <c:pt idx="15615">
                  <c:v>6.6766200000000001E-8</c:v>
                </c:pt>
                <c:pt idx="15616">
                  <c:v>6.6772499999999998E-8</c:v>
                </c:pt>
                <c:pt idx="15617">
                  <c:v>6.6778700000000002E-8</c:v>
                </c:pt>
                <c:pt idx="15618">
                  <c:v>6.6784999999999999E-8</c:v>
                </c:pt>
                <c:pt idx="15619">
                  <c:v>6.6791200000000003E-8</c:v>
                </c:pt>
                <c:pt idx="15620">
                  <c:v>6.67975E-8</c:v>
                </c:pt>
                <c:pt idx="15621">
                  <c:v>6.6803700000000004E-8</c:v>
                </c:pt>
                <c:pt idx="15622">
                  <c:v>6.6810000000000001E-8</c:v>
                </c:pt>
                <c:pt idx="15623">
                  <c:v>6.6816200000000005E-8</c:v>
                </c:pt>
                <c:pt idx="15624">
                  <c:v>6.6822500000000002E-8</c:v>
                </c:pt>
                <c:pt idx="15625">
                  <c:v>6.6828700000000006E-8</c:v>
                </c:pt>
                <c:pt idx="15626">
                  <c:v>6.6835000000000003E-8</c:v>
                </c:pt>
                <c:pt idx="15627">
                  <c:v>6.6841199999999994E-8</c:v>
                </c:pt>
                <c:pt idx="15628">
                  <c:v>6.6847500000000004E-8</c:v>
                </c:pt>
                <c:pt idx="15629">
                  <c:v>6.6853699999999995E-8</c:v>
                </c:pt>
                <c:pt idx="15630">
                  <c:v>6.6860000000000004E-8</c:v>
                </c:pt>
                <c:pt idx="15631">
                  <c:v>6.6866199999999996E-8</c:v>
                </c:pt>
                <c:pt idx="15632">
                  <c:v>6.6872500000000005E-8</c:v>
                </c:pt>
                <c:pt idx="15633">
                  <c:v>6.6878699999999997E-8</c:v>
                </c:pt>
                <c:pt idx="15634">
                  <c:v>6.6885000000000006E-8</c:v>
                </c:pt>
                <c:pt idx="15635">
                  <c:v>6.6891199999999997E-8</c:v>
                </c:pt>
                <c:pt idx="15636">
                  <c:v>6.6897499999999994E-8</c:v>
                </c:pt>
                <c:pt idx="15637">
                  <c:v>6.6903699999999998E-8</c:v>
                </c:pt>
                <c:pt idx="15638">
                  <c:v>6.6909999999999995E-8</c:v>
                </c:pt>
                <c:pt idx="15639">
                  <c:v>6.6916199999999999E-8</c:v>
                </c:pt>
                <c:pt idx="15640">
                  <c:v>6.6922499999999996E-8</c:v>
                </c:pt>
                <c:pt idx="15641">
                  <c:v>6.69287E-8</c:v>
                </c:pt>
                <c:pt idx="15642">
                  <c:v>6.6934999999999997E-8</c:v>
                </c:pt>
                <c:pt idx="15643">
                  <c:v>6.6941200000000001E-8</c:v>
                </c:pt>
                <c:pt idx="15644">
                  <c:v>6.6947499999999998E-8</c:v>
                </c:pt>
                <c:pt idx="15645">
                  <c:v>6.6953700000000002E-8</c:v>
                </c:pt>
                <c:pt idx="15646">
                  <c:v>6.6959999999999999E-8</c:v>
                </c:pt>
                <c:pt idx="15647">
                  <c:v>6.6966200000000003E-8</c:v>
                </c:pt>
                <c:pt idx="15648">
                  <c:v>6.69725E-8</c:v>
                </c:pt>
                <c:pt idx="15649">
                  <c:v>6.6978700000000004E-8</c:v>
                </c:pt>
                <c:pt idx="15650">
                  <c:v>6.6985000000000001E-8</c:v>
                </c:pt>
                <c:pt idx="15651">
                  <c:v>6.6991200000000005E-8</c:v>
                </c:pt>
                <c:pt idx="15652">
                  <c:v>6.6997500000000002E-8</c:v>
                </c:pt>
                <c:pt idx="15653">
                  <c:v>6.7003700000000006E-8</c:v>
                </c:pt>
                <c:pt idx="15654">
                  <c:v>6.7010000000000002E-8</c:v>
                </c:pt>
                <c:pt idx="15655">
                  <c:v>6.7016199999999994E-8</c:v>
                </c:pt>
                <c:pt idx="15656">
                  <c:v>6.7022500000000003E-8</c:v>
                </c:pt>
                <c:pt idx="15657">
                  <c:v>6.7028699999999995E-8</c:v>
                </c:pt>
                <c:pt idx="15658">
                  <c:v>6.7035000000000004E-8</c:v>
                </c:pt>
                <c:pt idx="15659">
                  <c:v>6.7041199999999996E-8</c:v>
                </c:pt>
                <c:pt idx="15660">
                  <c:v>6.7047500000000005E-8</c:v>
                </c:pt>
                <c:pt idx="15661">
                  <c:v>6.7053699999999996E-8</c:v>
                </c:pt>
                <c:pt idx="15662">
                  <c:v>6.7060000000000006E-8</c:v>
                </c:pt>
                <c:pt idx="15663">
                  <c:v>6.7066199999999997E-8</c:v>
                </c:pt>
                <c:pt idx="15664">
                  <c:v>6.7072499999999994E-8</c:v>
                </c:pt>
                <c:pt idx="15665">
                  <c:v>6.7078699999999998E-8</c:v>
                </c:pt>
                <c:pt idx="15666">
                  <c:v>6.7084999999999995E-8</c:v>
                </c:pt>
                <c:pt idx="15667">
                  <c:v>6.7091199999999999E-8</c:v>
                </c:pt>
                <c:pt idx="15668">
                  <c:v>6.7097499999999996E-8</c:v>
                </c:pt>
                <c:pt idx="15669">
                  <c:v>6.71037E-8</c:v>
                </c:pt>
                <c:pt idx="15670">
                  <c:v>6.7109999999999997E-8</c:v>
                </c:pt>
                <c:pt idx="15671">
                  <c:v>6.7116200000000001E-8</c:v>
                </c:pt>
                <c:pt idx="15672">
                  <c:v>6.7122499999999998E-8</c:v>
                </c:pt>
                <c:pt idx="15673">
                  <c:v>6.7128700000000002E-8</c:v>
                </c:pt>
                <c:pt idx="15674">
                  <c:v>6.7134999999999999E-8</c:v>
                </c:pt>
                <c:pt idx="15675">
                  <c:v>6.7141200000000003E-8</c:v>
                </c:pt>
                <c:pt idx="15676">
                  <c:v>6.71475E-8</c:v>
                </c:pt>
                <c:pt idx="15677">
                  <c:v>6.7153700000000004E-8</c:v>
                </c:pt>
                <c:pt idx="15678">
                  <c:v>6.7160000000000001E-8</c:v>
                </c:pt>
                <c:pt idx="15679">
                  <c:v>6.7166200000000005E-8</c:v>
                </c:pt>
                <c:pt idx="15680">
                  <c:v>6.7172500000000001E-8</c:v>
                </c:pt>
                <c:pt idx="15681">
                  <c:v>6.7178700000000006E-8</c:v>
                </c:pt>
                <c:pt idx="15682">
                  <c:v>6.7185000000000002E-8</c:v>
                </c:pt>
                <c:pt idx="15683">
                  <c:v>6.7191199999999994E-8</c:v>
                </c:pt>
                <c:pt idx="15684">
                  <c:v>6.7197500000000003E-8</c:v>
                </c:pt>
                <c:pt idx="15685">
                  <c:v>6.7203699999999994E-8</c:v>
                </c:pt>
                <c:pt idx="15686">
                  <c:v>6.7210000000000004E-8</c:v>
                </c:pt>
                <c:pt idx="15687">
                  <c:v>6.7216199999999995E-8</c:v>
                </c:pt>
                <c:pt idx="15688">
                  <c:v>6.7222500000000005E-8</c:v>
                </c:pt>
                <c:pt idx="15689">
                  <c:v>6.7228699999999996E-8</c:v>
                </c:pt>
                <c:pt idx="15690">
                  <c:v>6.7235000000000006E-8</c:v>
                </c:pt>
                <c:pt idx="15691">
                  <c:v>6.7241199999999997E-8</c:v>
                </c:pt>
                <c:pt idx="15692">
                  <c:v>6.7247499999999994E-8</c:v>
                </c:pt>
                <c:pt idx="15693">
                  <c:v>6.7253699999999998E-8</c:v>
                </c:pt>
                <c:pt idx="15694">
                  <c:v>6.7259999999999995E-8</c:v>
                </c:pt>
                <c:pt idx="15695">
                  <c:v>6.7266199999999999E-8</c:v>
                </c:pt>
                <c:pt idx="15696">
                  <c:v>6.7272499999999996E-8</c:v>
                </c:pt>
                <c:pt idx="15697">
                  <c:v>6.72787E-8</c:v>
                </c:pt>
                <c:pt idx="15698">
                  <c:v>6.7284999999999997E-8</c:v>
                </c:pt>
                <c:pt idx="15699">
                  <c:v>6.7291200000000001E-8</c:v>
                </c:pt>
                <c:pt idx="15700">
                  <c:v>6.7297499999999998E-8</c:v>
                </c:pt>
                <c:pt idx="15701">
                  <c:v>6.7303700000000002E-8</c:v>
                </c:pt>
                <c:pt idx="15702">
                  <c:v>6.7309999999999999E-8</c:v>
                </c:pt>
                <c:pt idx="15703">
                  <c:v>6.7316200000000003E-8</c:v>
                </c:pt>
                <c:pt idx="15704">
                  <c:v>6.7322499999999999E-8</c:v>
                </c:pt>
                <c:pt idx="15705">
                  <c:v>6.7328700000000004E-8</c:v>
                </c:pt>
                <c:pt idx="15706">
                  <c:v>6.7335E-8</c:v>
                </c:pt>
                <c:pt idx="15707">
                  <c:v>6.7341200000000005E-8</c:v>
                </c:pt>
                <c:pt idx="15708">
                  <c:v>6.7347500000000001E-8</c:v>
                </c:pt>
                <c:pt idx="15709">
                  <c:v>6.7353700000000006E-8</c:v>
                </c:pt>
                <c:pt idx="15710">
                  <c:v>6.7360000000000002E-8</c:v>
                </c:pt>
                <c:pt idx="15711">
                  <c:v>6.7366199999999993E-8</c:v>
                </c:pt>
                <c:pt idx="15712">
                  <c:v>6.7372500000000003E-8</c:v>
                </c:pt>
                <c:pt idx="15713">
                  <c:v>6.7378699999999994E-8</c:v>
                </c:pt>
                <c:pt idx="15714">
                  <c:v>6.7385000000000004E-8</c:v>
                </c:pt>
                <c:pt idx="15715">
                  <c:v>6.7391199999999995E-8</c:v>
                </c:pt>
                <c:pt idx="15716">
                  <c:v>6.7397500000000005E-8</c:v>
                </c:pt>
                <c:pt idx="15717">
                  <c:v>6.7403699999999996E-8</c:v>
                </c:pt>
                <c:pt idx="15718">
                  <c:v>6.7410000000000006E-8</c:v>
                </c:pt>
                <c:pt idx="15719">
                  <c:v>6.7416199999999997E-8</c:v>
                </c:pt>
                <c:pt idx="15720">
                  <c:v>6.7422499999999994E-8</c:v>
                </c:pt>
                <c:pt idx="15721">
                  <c:v>6.7428699999999998E-8</c:v>
                </c:pt>
                <c:pt idx="15722">
                  <c:v>6.7434999999999995E-8</c:v>
                </c:pt>
                <c:pt idx="15723">
                  <c:v>6.7441199999999999E-8</c:v>
                </c:pt>
                <c:pt idx="15724">
                  <c:v>6.7447499999999996E-8</c:v>
                </c:pt>
                <c:pt idx="15725">
                  <c:v>6.74537E-8</c:v>
                </c:pt>
                <c:pt idx="15726">
                  <c:v>6.7459999999999997E-8</c:v>
                </c:pt>
                <c:pt idx="15727">
                  <c:v>6.7466200000000001E-8</c:v>
                </c:pt>
                <c:pt idx="15728">
                  <c:v>6.7472499999999998E-8</c:v>
                </c:pt>
                <c:pt idx="15729">
                  <c:v>6.7478700000000002E-8</c:v>
                </c:pt>
                <c:pt idx="15730">
                  <c:v>6.7484999999999998E-8</c:v>
                </c:pt>
                <c:pt idx="15731">
                  <c:v>6.7491200000000003E-8</c:v>
                </c:pt>
                <c:pt idx="15732">
                  <c:v>6.7497499999999999E-8</c:v>
                </c:pt>
                <c:pt idx="15733">
                  <c:v>6.7503700000000004E-8</c:v>
                </c:pt>
                <c:pt idx="15734">
                  <c:v>6.751E-8</c:v>
                </c:pt>
                <c:pt idx="15735">
                  <c:v>6.7516200000000005E-8</c:v>
                </c:pt>
                <c:pt idx="15736">
                  <c:v>6.7522500000000001E-8</c:v>
                </c:pt>
                <c:pt idx="15737">
                  <c:v>6.7528700000000006E-8</c:v>
                </c:pt>
                <c:pt idx="15738">
                  <c:v>6.7535000000000002E-8</c:v>
                </c:pt>
                <c:pt idx="15739">
                  <c:v>6.7541200000000007E-8</c:v>
                </c:pt>
                <c:pt idx="15740">
                  <c:v>6.7547500000000003E-8</c:v>
                </c:pt>
                <c:pt idx="15741">
                  <c:v>6.7553699999999994E-8</c:v>
                </c:pt>
                <c:pt idx="15742">
                  <c:v>6.7560000000000004E-8</c:v>
                </c:pt>
                <c:pt idx="15743">
                  <c:v>6.7566199999999995E-8</c:v>
                </c:pt>
                <c:pt idx="15744">
                  <c:v>6.7572500000000005E-8</c:v>
                </c:pt>
                <c:pt idx="15745">
                  <c:v>6.7578699999999996E-8</c:v>
                </c:pt>
                <c:pt idx="15746">
                  <c:v>6.7585000000000006E-8</c:v>
                </c:pt>
                <c:pt idx="15747">
                  <c:v>6.7591199999999997E-8</c:v>
                </c:pt>
                <c:pt idx="15748">
                  <c:v>6.7597499999999994E-8</c:v>
                </c:pt>
                <c:pt idx="15749">
                  <c:v>6.7603699999999998E-8</c:v>
                </c:pt>
                <c:pt idx="15750">
                  <c:v>6.7609999999999995E-8</c:v>
                </c:pt>
                <c:pt idx="15751">
                  <c:v>6.7616199999999999E-8</c:v>
                </c:pt>
                <c:pt idx="15752">
                  <c:v>6.7622499999999996E-8</c:v>
                </c:pt>
                <c:pt idx="15753">
                  <c:v>6.76287E-8</c:v>
                </c:pt>
                <c:pt idx="15754">
                  <c:v>6.7634999999999996E-8</c:v>
                </c:pt>
                <c:pt idx="15755">
                  <c:v>6.7641200000000001E-8</c:v>
                </c:pt>
                <c:pt idx="15756">
                  <c:v>6.7647499999999997E-8</c:v>
                </c:pt>
                <c:pt idx="15757">
                  <c:v>6.7653700000000002E-8</c:v>
                </c:pt>
                <c:pt idx="15758">
                  <c:v>6.7659999999999998E-8</c:v>
                </c:pt>
                <c:pt idx="15759">
                  <c:v>6.7666200000000003E-8</c:v>
                </c:pt>
                <c:pt idx="15760">
                  <c:v>6.7672499999999999E-8</c:v>
                </c:pt>
                <c:pt idx="15761">
                  <c:v>6.7678700000000004E-8</c:v>
                </c:pt>
                <c:pt idx="15762">
                  <c:v>6.7685E-8</c:v>
                </c:pt>
                <c:pt idx="15763">
                  <c:v>6.7691200000000005E-8</c:v>
                </c:pt>
                <c:pt idx="15764">
                  <c:v>6.7697500000000001E-8</c:v>
                </c:pt>
                <c:pt idx="15765">
                  <c:v>6.7703700000000006E-8</c:v>
                </c:pt>
                <c:pt idx="15766">
                  <c:v>6.7710000000000002E-8</c:v>
                </c:pt>
                <c:pt idx="15767">
                  <c:v>6.7716200000000007E-8</c:v>
                </c:pt>
                <c:pt idx="15768">
                  <c:v>6.7722500000000003E-8</c:v>
                </c:pt>
                <c:pt idx="15769">
                  <c:v>6.7728699999999994E-8</c:v>
                </c:pt>
                <c:pt idx="15770">
                  <c:v>6.7735000000000004E-8</c:v>
                </c:pt>
                <c:pt idx="15771">
                  <c:v>6.7741199999999995E-8</c:v>
                </c:pt>
                <c:pt idx="15772">
                  <c:v>6.7747500000000005E-8</c:v>
                </c:pt>
                <c:pt idx="15773">
                  <c:v>6.7753699999999996E-8</c:v>
                </c:pt>
                <c:pt idx="15774">
                  <c:v>6.7760000000000006E-8</c:v>
                </c:pt>
                <c:pt idx="15775">
                  <c:v>6.7766199999999997E-8</c:v>
                </c:pt>
                <c:pt idx="15776">
                  <c:v>6.7772499999999994E-8</c:v>
                </c:pt>
                <c:pt idx="15777">
                  <c:v>6.7778699999999998E-8</c:v>
                </c:pt>
                <c:pt idx="15778">
                  <c:v>6.7784999999999995E-8</c:v>
                </c:pt>
                <c:pt idx="15779">
                  <c:v>6.7791199999999999E-8</c:v>
                </c:pt>
                <c:pt idx="15780">
                  <c:v>6.7797499999999995E-8</c:v>
                </c:pt>
                <c:pt idx="15781">
                  <c:v>6.78037E-8</c:v>
                </c:pt>
                <c:pt idx="15782">
                  <c:v>6.7809999999999996E-8</c:v>
                </c:pt>
                <c:pt idx="15783">
                  <c:v>6.7816200000000001E-8</c:v>
                </c:pt>
                <c:pt idx="15784">
                  <c:v>6.7822499999999997E-8</c:v>
                </c:pt>
                <c:pt idx="15785">
                  <c:v>6.7828700000000002E-8</c:v>
                </c:pt>
                <c:pt idx="15786">
                  <c:v>6.7834999999999998E-8</c:v>
                </c:pt>
                <c:pt idx="15787">
                  <c:v>6.7841200000000003E-8</c:v>
                </c:pt>
                <c:pt idx="15788">
                  <c:v>6.7847499999999999E-8</c:v>
                </c:pt>
                <c:pt idx="15789">
                  <c:v>6.7853700000000004E-8</c:v>
                </c:pt>
                <c:pt idx="15790">
                  <c:v>6.786E-8</c:v>
                </c:pt>
                <c:pt idx="15791">
                  <c:v>6.7866200000000005E-8</c:v>
                </c:pt>
                <c:pt idx="15792">
                  <c:v>6.7872500000000001E-8</c:v>
                </c:pt>
                <c:pt idx="15793">
                  <c:v>6.7878700000000005E-8</c:v>
                </c:pt>
                <c:pt idx="15794">
                  <c:v>6.7885000000000002E-8</c:v>
                </c:pt>
                <c:pt idx="15795">
                  <c:v>6.7891200000000006E-8</c:v>
                </c:pt>
                <c:pt idx="15796">
                  <c:v>6.7897500000000003E-8</c:v>
                </c:pt>
                <c:pt idx="15797">
                  <c:v>6.7903699999999994E-8</c:v>
                </c:pt>
                <c:pt idx="15798">
                  <c:v>6.7910000000000004E-8</c:v>
                </c:pt>
                <c:pt idx="15799">
                  <c:v>6.7916199999999995E-8</c:v>
                </c:pt>
                <c:pt idx="15800">
                  <c:v>6.7922500000000005E-8</c:v>
                </c:pt>
                <c:pt idx="15801">
                  <c:v>6.7928699999999996E-8</c:v>
                </c:pt>
                <c:pt idx="15802">
                  <c:v>6.7935000000000006E-8</c:v>
                </c:pt>
                <c:pt idx="15803">
                  <c:v>6.7941199999999997E-8</c:v>
                </c:pt>
                <c:pt idx="15804">
                  <c:v>6.7947499999999994E-8</c:v>
                </c:pt>
                <c:pt idx="15805">
                  <c:v>6.7953699999999998E-8</c:v>
                </c:pt>
                <c:pt idx="15806">
                  <c:v>6.7959999999999994E-8</c:v>
                </c:pt>
                <c:pt idx="15807">
                  <c:v>6.7966199999999999E-8</c:v>
                </c:pt>
                <c:pt idx="15808">
                  <c:v>6.7972499999999995E-8</c:v>
                </c:pt>
                <c:pt idx="15809">
                  <c:v>6.79787E-8</c:v>
                </c:pt>
                <c:pt idx="15810">
                  <c:v>6.7984999999999996E-8</c:v>
                </c:pt>
                <c:pt idx="15811">
                  <c:v>6.7991200000000001E-8</c:v>
                </c:pt>
                <c:pt idx="15812">
                  <c:v>6.7997499999999997E-8</c:v>
                </c:pt>
                <c:pt idx="15813">
                  <c:v>6.8003700000000002E-8</c:v>
                </c:pt>
                <c:pt idx="15814">
                  <c:v>6.8009999999999998E-8</c:v>
                </c:pt>
                <c:pt idx="15815">
                  <c:v>6.8016200000000003E-8</c:v>
                </c:pt>
                <c:pt idx="15816">
                  <c:v>6.8022499999999999E-8</c:v>
                </c:pt>
                <c:pt idx="15817">
                  <c:v>6.8028700000000004E-8</c:v>
                </c:pt>
                <c:pt idx="15818">
                  <c:v>6.8035E-8</c:v>
                </c:pt>
                <c:pt idx="15819">
                  <c:v>6.8041200000000004E-8</c:v>
                </c:pt>
                <c:pt idx="15820">
                  <c:v>6.8047500000000001E-8</c:v>
                </c:pt>
                <c:pt idx="15821">
                  <c:v>6.8053700000000005E-8</c:v>
                </c:pt>
                <c:pt idx="15822">
                  <c:v>6.8060000000000002E-8</c:v>
                </c:pt>
                <c:pt idx="15823">
                  <c:v>6.8066200000000006E-8</c:v>
                </c:pt>
                <c:pt idx="15824">
                  <c:v>6.8072500000000003E-8</c:v>
                </c:pt>
                <c:pt idx="15825">
                  <c:v>6.8078699999999994E-8</c:v>
                </c:pt>
                <c:pt idx="15826">
                  <c:v>6.8085000000000004E-8</c:v>
                </c:pt>
                <c:pt idx="15827">
                  <c:v>6.8091199999999995E-8</c:v>
                </c:pt>
                <c:pt idx="15828">
                  <c:v>6.8097500000000005E-8</c:v>
                </c:pt>
                <c:pt idx="15829">
                  <c:v>6.8103699999999996E-8</c:v>
                </c:pt>
                <c:pt idx="15830">
                  <c:v>6.8110000000000006E-8</c:v>
                </c:pt>
                <c:pt idx="15831">
                  <c:v>6.8116199999999997E-8</c:v>
                </c:pt>
                <c:pt idx="15832">
                  <c:v>6.8122499999999993E-8</c:v>
                </c:pt>
                <c:pt idx="15833">
                  <c:v>6.8128699999999998E-8</c:v>
                </c:pt>
                <c:pt idx="15834">
                  <c:v>6.8134999999999994E-8</c:v>
                </c:pt>
                <c:pt idx="15835">
                  <c:v>6.8141199999999999E-8</c:v>
                </c:pt>
                <c:pt idx="15836">
                  <c:v>6.8147499999999995E-8</c:v>
                </c:pt>
                <c:pt idx="15837">
                  <c:v>6.81537E-8</c:v>
                </c:pt>
                <c:pt idx="15838">
                  <c:v>6.8159999999999996E-8</c:v>
                </c:pt>
                <c:pt idx="15839">
                  <c:v>6.8166200000000001E-8</c:v>
                </c:pt>
                <c:pt idx="15840">
                  <c:v>6.8172499999999997E-8</c:v>
                </c:pt>
                <c:pt idx="15841">
                  <c:v>6.8178700000000002E-8</c:v>
                </c:pt>
                <c:pt idx="15842">
                  <c:v>6.8184999999999998E-8</c:v>
                </c:pt>
                <c:pt idx="15843">
                  <c:v>6.8191200000000002E-8</c:v>
                </c:pt>
                <c:pt idx="15844">
                  <c:v>6.8197499999999999E-8</c:v>
                </c:pt>
                <c:pt idx="15845">
                  <c:v>6.8203700000000003E-8</c:v>
                </c:pt>
                <c:pt idx="15846">
                  <c:v>6.821E-8</c:v>
                </c:pt>
                <c:pt idx="15847">
                  <c:v>6.8216200000000004E-8</c:v>
                </c:pt>
                <c:pt idx="15848">
                  <c:v>6.8222500000000001E-8</c:v>
                </c:pt>
                <c:pt idx="15849">
                  <c:v>6.8228700000000005E-8</c:v>
                </c:pt>
                <c:pt idx="15850">
                  <c:v>6.8235000000000002E-8</c:v>
                </c:pt>
                <c:pt idx="15851">
                  <c:v>6.8241200000000006E-8</c:v>
                </c:pt>
                <c:pt idx="15852">
                  <c:v>6.8247500000000003E-8</c:v>
                </c:pt>
                <c:pt idx="15853">
                  <c:v>6.8253699999999994E-8</c:v>
                </c:pt>
                <c:pt idx="15854">
                  <c:v>6.8260000000000004E-8</c:v>
                </c:pt>
                <c:pt idx="15855">
                  <c:v>6.8266199999999995E-8</c:v>
                </c:pt>
                <c:pt idx="15856">
                  <c:v>6.8272500000000005E-8</c:v>
                </c:pt>
                <c:pt idx="15857">
                  <c:v>6.8278699999999996E-8</c:v>
                </c:pt>
                <c:pt idx="15858">
                  <c:v>6.8285000000000006E-8</c:v>
                </c:pt>
                <c:pt idx="15859">
                  <c:v>6.8291199999999997E-8</c:v>
                </c:pt>
                <c:pt idx="15860">
                  <c:v>6.8297500000000007E-8</c:v>
                </c:pt>
                <c:pt idx="15861">
                  <c:v>6.8303699999999998E-8</c:v>
                </c:pt>
                <c:pt idx="15862">
                  <c:v>6.8309999999999994E-8</c:v>
                </c:pt>
                <c:pt idx="15863">
                  <c:v>6.8316199999999999E-8</c:v>
                </c:pt>
                <c:pt idx="15864">
                  <c:v>6.8322499999999995E-8</c:v>
                </c:pt>
                <c:pt idx="15865">
                  <c:v>6.83287E-8</c:v>
                </c:pt>
                <c:pt idx="15866">
                  <c:v>6.8334999999999996E-8</c:v>
                </c:pt>
                <c:pt idx="15867">
                  <c:v>6.8341200000000001E-8</c:v>
                </c:pt>
                <c:pt idx="15868">
                  <c:v>6.8347499999999997E-8</c:v>
                </c:pt>
                <c:pt idx="15869">
                  <c:v>6.8353700000000001E-8</c:v>
                </c:pt>
                <c:pt idx="15870">
                  <c:v>6.8359999999999998E-8</c:v>
                </c:pt>
                <c:pt idx="15871">
                  <c:v>6.8366200000000002E-8</c:v>
                </c:pt>
                <c:pt idx="15872">
                  <c:v>6.8372499999999999E-8</c:v>
                </c:pt>
                <c:pt idx="15873">
                  <c:v>6.8378700000000003E-8</c:v>
                </c:pt>
                <c:pt idx="15874">
                  <c:v>6.8385E-8</c:v>
                </c:pt>
                <c:pt idx="15875">
                  <c:v>6.8391200000000004E-8</c:v>
                </c:pt>
                <c:pt idx="15876">
                  <c:v>6.8397500000000001E-8</c:v>
                </c:pt>
                <c:pt idx="15877">
                  <c:v>6.8403700000000005E-8</c:v>
                </c:pt>
                <c:pt idx="15878">
                  <c:v>6.8410000000000002E-8</c:v>
                </c:pt>
                <c:pt idx="15879">
                  <c:v>6.8416200000000006E-8</c:v>
                </c:pt>
                <c:pt idx="15880">
                  <c:v>6.8422500000000003E-8</c:v>
                </c:pt>
                <c:pt idx="15881">
                  <c:v>6.8428699999999994E-8</c:v>
                </c:pt>
                <c:pt idx="15882">
                  <c:v>6.8435000000000004E-8</c:v>
                </c:pt>
                <c:pt idx="15883">
                  <c:v>6.8441199999999995E-8</c:v>
                </c:pt>
                <c:pt idx="15884">
                  <c:v>6.8447500000000005E-8</c:v>
                </c:pt>
                <c:pt idx="15885">
                  <c:v>6.8453699999999996E-8</c:v>
                </c:pt>
                <c:pt idx="15886">
                  <c:v>6.8460000000000006E-8</c:v>
                </c:pt>
                <c:pt idx="15887">
                  <c:v>6.8466199999999997E-8</c:v>
                </c:pt>
                <c:pt idx="15888">
                  <c:v>6.8472500000000006E-8</c:v>
                </c:pt>
                <c:pt idx="15889">
                  <c:v>6.8478699999999998E-8</c:v>
                </c:pt>
                <c:pt idx="15890">
                  <c:v>6.8484999999999994E-8</c:v>
                </c:pt>
                <c:pt idx="15891">
                  <c:v>6.8491199999999999E-8</c:v>
                </c:pt>
                <c:pt idx="15892">
                  <c:v>6.8497499999999995E-8</c:v>
                </c:pt>
                <c:pt idx="15893">
                  <c:v>6.85037E-8</c:v>
                </c:pt>
                <c:pt idx="15894">
                  <c:v>6.8509999999999996E-8</c:v>
                </c:pt>
                <c:pt idx="15895">
                  <c:v>6.85162E-8</c:v>
                </c:pt>
                <c:pt idx="15896">
                  <c:v>6.8522499999999997E-8</c:v>
                </c:pt>
                <c:pt idx="15897">
                  <c:v>6.8528700000000001E-8</c:v>
                </c:pt>
                <c:pt idx="15898">
                  <c:v>6.8534999999999998E-8</c:v>
                </c:pt>
                <c:pt idx="15899">
                  <c:v>6.8541200000000002E-8</c:v>
                </c:pt>
                <c:pt idx="15900">
                  <c:v>6.8547499999999999E-8</c:v>
                </c:pt>
                <c:pt idx="15901">
                  <c:v>6.8553700000000003E-8</c:v>
                </c:pt>
                <c:pt idx="15902">
                  <c:v>6.856E-8</c:v>
                </c:pt>
                <c:pt idx="15903">
                  <c:v>6.8566200000000004E-8</c:v>
                </c:pt>
                <c:pt idx="15904">
                  <c:v>6.8572500000000001E-8</c:v>
                </c:pt>
                <c:pt idx="15905">
                  <c:v>6.8578700000000005E-8</c:v>
                </c:pt>
                <c:pt idx="15906">
                  <c:v>6.8585000000000002E-8</c:v>
                </c:pt>
                <c:pt idx="15907">
                  <c:v>6.8591200000000006E-8</c:v>
                </c:pt>
                <c:pt idx="15908">
                  <c:v>6.8597500000000003E-8</c:v>
                </c:pt>
                <c:pt idx="15909">
                  <c:v>6.8603699999999994E-8</c:v>
                </c:pt>
                <c:pt idx="15910">
                  <c:v>6.8610000000000004E-8</c:v>
                </c:pt>
                <c:pt idx="15911">
                  <c:v>6.8616199999999995E-8</c:v>
                </c:pt>
                <c:pt idx="15912">
                  <c:v>6.8622500000000005E-8</c:v>
                </c:pt>
                <c:pt idx="15913">
                  <c:v>6.8628699999999996E-8</c:v>
                </c:pt>
                <c:pt idx="15914">
                  <c:v>6.8635000000000005E-8</c:v>
                </c:pt>
                <c:pt idx="15915">
                  <c:v>6.8641199999999997E-8</c:v>
                </c:pt>
                <c:pt idx="15916">
                  <c:v>6.8647500000000006E-8</c:v>
                </c:pt>
                <c:pt idx="15917">
                  <c:v>6.8653699999999998E-8</c:v>
                </c:pt>
                <c:pt idx="15918">
                  <c:v>6.8659999999999994E-8</c:v>
                </c:pt>
                <c:pt idx="15919">
                  <c:v>6.8666199999999998E-8</c:v>
                </c:pt>
                <c:pt idx="15920">
                  <c:v>6.8672499999999995E-8</c:v>
                </c:pt>
                <c:pt idx="15921">
                  <c:v>6.8678699999999999E-8</c:v>
                </c:pt>
                <c:pt idx="15922">
                  <c:v>6.8684999999999996E-8</c:v>
                </c:pt>
                <c:pt idx="15923">
                  <c:v>6.86912E-8</c:v>
                </c:pt>
                <c:pt idx="15924">
                  <c:v>6.8697499999999997E-8</c:v>
                </c:pt>
                <c:pt idx="15925">
                  <c:v>6.8703700000000001E-8</c:v>
                </c:pt>
                <c:pt idx="15926">
                  <c:v>6.8709999999999998E-8</c:v>
                </c:pt>
                <c:pt idx="15927">
                  <c:v>6.8716200000000002E-8</c:v>
                </c:pt>
                <c:pt idx="15928">
                  <c:v>6.8722499999999999E-8</c:v>
                </c:pt>
                <c:pt idx="15929">
                  <c:v>6.8728700000000003E-8</c:v>
                </c:pt>
                <c:pt idx="15930">
                  <c:v>6.8735E-8</c:v>
                </c:pt>
                <c:pt idx="15931">
                  <c:v>6.8741200000000004E-8</c:v>
                </c:pt>
                <c:pt idx="15932">
                  <c:v>6.8747500000000001E-8</c:v>
                </c:pt>
                <c:pt idx="15933">
                  <c:v>6.8753700000000005E-8</c:v>
                </c:pt>
                <c:pt idx="15934">
                  <c:v>6.8760000000000002E-8</c:v>
                </c:pt>
                <c:pt idx="15935">
                  <c:v>6.8766200000000006E-8</c:v>
                </c:pt>
                <c:pt idx="15936">
                  <c:v>6.8772500000000003E-8</c:v>
                </c:pt>
                <c:pt idx="15937">
                  <c:v>6.8778699999999994E-8</c:v>
                </c:pt>
                <c:pt idx="15938">
                  <c:v>6.8785000000000003E-8</c:v>
                </c:pt>
                <c:pt idx="15939">
                  <c:v>6.8791199999999995E-8</c:v>
                </c:pt>
                <c:pt idx="15940">
                  <c:v>6.8797500000000004E-8</c:v>
                </c:pt>
                <c:pt idx="15941">
                  <c:v>6.8803699999999996E-8</c:v>
                </c:pt>
                <c:pt idx="15942">
                  <c:v>6.8810000000000005E-8</c:v>
                </c:pt>
                <c:pt idx="15943">
                  <c:v>6.8816199999999997E-8</c:v>
                </c:pt>
                <c:pt idx="15944">
                  <c:v>6.8822500000000006E-8</c:v>
                </c:pt>
                <c:pt idx="15945">
                  <c:v>6.8828699999999997E-8</c:v>
                </c:pt>
                <c:pt idx="15946">
                  <c:v>6.8834999999999994E-8</c:v>
                </c:pt>
                <c:pt idx="15947">
                  <c:v>6.8841199999999998E-8</c:v>
                </c:pt>
                <c:pt idx="15948">
                  <c:v>6.8847499999999995E-8</c:v>
                </c:pt>
                <c:pt idx="15949">
                  <c:v>6.8853699999999999E-8</c:v>
                </c:pt>
                <c:pt idx="15950">
                  <c:v>6.8859999999999996E-8</c:v>
                </c:pt>
                <c:pt idx="15951">
                  <c:v>6.88662E-8</c:v>
                </c:pt>
                <c:pt idx="15952">
                  <c:v>6.8872499999999997E-8</c:v>
                </c:pt>
                <c:pt idx="15953">
                  <c:v>6.8878700000000001E-8</c:v>
                </c:pt>
                <c:pt idx="15954">
                  <c:v>6.8884999999999998E-8</c:v>
                </c:pt>
                <c:pt idx="15955">
                  <c:v>6.8891200000000002E-8</c:v>
                </c:pt>
                <c:pt idx="15956">
                  <c:v>6.8897499999999999E-8</c:v>
                </c:pt>
                <c:pt idx="15957">
                  <c:v>6.8903700000000003E-8</c:v>
                </c:pt>
                <c:pt idx="15958">
                  <c:v>6.891E-8</c:v>
                </c:pt>
                <c:pt idx="15959">
                  <c:v>6.8916200000000004E-8</c:v>
                </c:pt>
                <c:pt idx="15960">
                  <c:v>6.8922500000000001E-8</c:v>
                </c:pt>
                <c:pt idx="15961">
                  <c:v>6.8928700000000005E-8</c:v>
                </c:pt>
                <c:pt idx="15962">
                  <c:v>6.8935000000000002E-8</c:v>
                </c:pt>
                <c:pt idx="15963">
                  <c:v>6.8941200000000006E-8</c:v>
                </c:pt>
                <c:pt idx="15964">
                  <c:v>6.8947500000000002E-8</c:v>
                </c:pt>
                <c:pt idx="15965">
                  <c:v>6.8953699999999994E-8</c:v>
                </c:pt>
                <c:pt idx="15966">
                  <c:v>6.8960000000000003E-8</c:v>
                </c:pt>
                <c:pt idx="15967">
                  <c:v>6.8966199999999995E-8</c:v>
                </c:pt>
                <c:pt idx="15968">
                  <c:v>6.8972500000000004E-8</c:v>
                </c:pt>
                <c:pt idx="15969">
                  <c:v>6.8978699999999995E-8</c:v>
                </c:pt>
                <c:pt idx="15970">
                  <c:v>6.8985000000000005E-8</c:v>
                </c:pt>
                <c:pt idx="15971">
                  <c:v>6.8991199999999996E-8</c:v>
                </c:pt>
                <c:pt idx="15972">
                  <c:v>6.8997500000000006E-8</c:v>
                </c:pt>
                <c:pt idx="15973">
                  <c:v>6.9003699999999997E-8</c:v>
                </c:pt>
                <c:pt idx="15974">
                  <c:v>6.9009999999999994E-8</c:v>
                </c:pt>
                <c:pt idx="15975">
                  <c:v>6.9016199999999998E-8</c:v>
                </c:pt>
                <c:pt idx="15976">
                  <c:v>6.9022499999999995E-8</c:v>
                </c:pt>
                <c:pt idx="15977">
                  <c:v>6.9028699999999999E-8</c:v>
                </c:pt>
                <c:pt idx="15978">
                  <c:v>6.9034999999999996E-8</c:v>
                </c:pt>
                <c:pt idx="15979">
                  <c:v>6.90412E-8</c:v>
                </c:pt>
                <c:pt idx="15980">
                  <c:v>6.9047499999999997E-8</c:v>
                </c:pt>
                <c:pt idx="15981">
                  <c:v>6.9053700000000001E-8</c:v>
                </c:pt>
                <c:pt idx="15982">
                  <c:v>6.9059999999999998E-8</c:v>
                </c:pt>
                <c:pt idx="15983">
                  <c:v>6.9066200000000002E-8</c:v>
                </c:pt>
                <c:pt idx="15984">
                  <c:v>6.9072499999999999E-8</c:v>
                </c:pt>
              </c:numCache>
            </c:numRef>
          </c:xVal>
          <c:yVal>
            <c:numRef>
              <c:f>'T961'!$C$1:$C$15985</c:f>
              <c:numCache>
                <c:formatCode>0.00E+00</c:formatCode>
                <c:ptCount val="15985"/>
                <c:pt idx="0">
                  <c:v>4.7099999999999998E-3</c:v>
                </c:pt>
                <c:pt idx="1">
                  <c:v>4.45E-3</c:v>
                </c:pt>
                <c:pt idx="2">
                  <c:v>4.2399999999999998E-3</c:v>
                </c:pt>
                <c:pt idx="3">
                  <c:v>3.9199999999999999E-3</c:v>
                </c:pt>
                <c:pt idx="4">
                  <c:v>3.5500000000000002E-3</c:v>
                </c:pt>
                <c:pt idx="5">
                  <c:v>3.13E-3</c:v>
                </c:pt>
                <c:pt idx="6">
                  <c:v>2.9199999999999999E-3</c:v>
                </c:pt>
                <c:pt idx="7">
                  <c:v>2.4499999999999999E-3</c:v>
                </c:pt>
                <c:pt idx="8">
                  <c:v>2.0799999999999998E-3</c:v>
                </c:pt>
                <c:pt idx="9">
                  <c:v>1.6000000000000001E-3</c:v>
                </c:pt>
                <c:pt idx="10">
                  <c:v>1.23E-3</c:v>
                </c:pt>
                <c:pt idx="11">
                  <c:v>7.6000000000000004E-4</c:v>
                </c:pt>
                <c:pt idx="12">
                  <c:v>4.4000000000000002E-4</c:v>
                </c:pt>
                <c:pt idx="13">
                  <c:v>-3.0000000000000001E-5</c:v>
                </c:pt>
                <c:pt idx="14">
                  <c:v>-3.5E-4</c:v>
                </c:pt>
                <c:pt idx="15">
                  <c:v>-7.6999999999999996E-4</c:v>
                </c:pt>
                <c:pt idx="16">
                  <c:v>-1.08E-3</c:v>
                </c:pt>
                <c:pt idx="17">
                  <c:v>-1.4499999999999999E-3</c:v>
                </c:pt>
                <c:pt idx="18">
                  <c:v>-1.6100000000000001E-3</c:v>
                </c:pt>
                <c:pt idx="19">
                  <c:v>-1.98E-3</c:v>
                </c:pt>
                <c:pt idx="20">
                  <c:v>-2.1900000000000001E-3</c:v>
                </c:pt>
                <c:pt idx="21">
                  <c:v>-2.5100000000000001E-3</c:v>
                </c:pt>
                <c:pt idx="22">
                  <c:v>-2.5600000000000002E-3</c:v>
                </c:pt>
                <c:pt idx="23">
                  <c:v>-2.7699999999999999E-3</c:v>
                </c:pt>
                <c:pt idx="24">
                  <c:v>-2.82E-3</c:v>
                </c:pt>
                <c:pt idx="25">
                  <c:v>-2.8800000000000002E-3</c:v>
                </c:pt>
                <c:pt idx="26">
                  <c:v>-2.98E-3</c:v>
                </c:pt>
                <c:pt idx="27">
                  <c:v>-3.0899999999999999E-3</c:v>
                </c:pt>
                <c:pt idx="28">
                  <c:v>-3.0300000000000001E-3</c:v>
                </c:pt>
                <c:pt idx="29">
                  <c:v>-3.0899999999999999E-3</c:v>
                </c:pt>
                <c:pt idx="30">
                  <c:v>-3.0300000000000001E-3</c:v>
                </c:pt>
                <c:pt idx="31">
                  <c:v>-3.0300000000000001E-3</c:v>
                </c:pt>
                <c:pt idx="32">
                  <c:v>-2.9299999999999999E-3</c:v>
                </c:pt>
                <c:pt idx="33">
                  <c:v>-2.9299999999999999E-3</c:v>
                </c:pt>
                <c:pt idx="34">
                  <c:v>-2.7699999999999999E-3</c:v>
                </c:pt>
                <c:pt idx="35">
                  <c:v>-2.82E-3</c:v>
                </c:pt>
                <c:pt idx="36">
                  <c:v>-2.6099999999999999E-3</c:v>
                </c:pt>
                <c:pt idx="37">
                  <c:v>-2.7200000000000002E-3</c:v>
                </c:pt>
                <c:pt idx="38">
                  <c:v>-2.6700000000000001E-3</c:v>
                </c:pt>
                <c:pt idx="39">
                  <c:v>-2.6700000000000001E-3</c:v>
                </c:pt>
                <c:pt idx="40">
                  <c:v>-2.5600000000000002E-3</c:v>
                </c:pt>
                <c:pt idx="41">
                  <c:v>-2.5600000000000002E-3</c:v>
                </c:pt>
                <c:pt idx="42">
                  <c:v>-2.6099999999999999E-3</c:v>
                </c:pt>
                <c:pt idx="43">
                  <c:v>-2.7699999999999999E-3</c:v>
                </c:pt>
                <c:pt idx="44">
                  <c:v>-2.7200000000000002E-3</c:v>
                </c:pt>
                <c:pt idx="45">
                  <c:v>-2.7699999999999999E-3</c:v>
                </c:pt>
                <c:pt idx="46">
                  <c:v>-2.9299999999999999E-3</c:v>
                </c:pt>
                <c:pt idx="47">
                  <c:v>-3.0899999999999999E-3</c:v>
                </c:pt>
                <c:pt idx="48">
                  <c:v>-3.14E-3</c:v>
                </c:pt>
                <c:pt idx="49">
                  <c:v>-3.3500000000000001E-3</c:v>
                </c:pt>
                <c:pt idx="50">
                  <c:v>-3.5100000000000001E-3</c:v>
                </c:pt>
                <c:pt idx="51">
                  <c:v>-3.7200000000000002E-3</c:v>
                </c:pt>
                <c:pt idx="52">
                  <c:v>-3.82E-3</c:v>
                </c:pt>
                <c:pt idx="53">
                  <c:v>-4.0400000000000002E-3</c:v>
                </c:pt>
                <c:pt idx="54">
                  <c:v>-4.4000000000000003E-3</c:v>
                </c:pt>
                <c:pt idx="55">
                  <c:v>-4.5599999999999998E-3</c:v>
                </c:pt>
                <c:pt idx="56">
                  <c:v>-4.7699999999999999E-3</c:v>
                </c:pt>
                <c:pt idx="57">
                  <c:v>-5.0899999999999999E-3</c:v>
                </c:pt>
                <c:pt idx="58">
                  <c:v>-5.2500000000000003E-3</c:v>
                </c:pt>
                <c:pt idx="59">
                  <c:v>-5.4599999999999996E-3</c:v>
                </c:pt>
                <c:pt idx="60">
                  <c:v>-5.5599999999999998E-3</c:v>
                </c:pt>
                <c:pt idx="61">
                  <c:v>-5.8799999999999998E-3</c:v>
                </c:pt>
                <c:pt idx="62">
                  <c:v>-6.0400000000000002E-3</c:v>
                </c:pt>
                <c:pt idx="63">
                  <c:v>-6.1399999999999996E-3</c:v>
                </c:pt>
                <c:pt idx="64">
                  <c:v>-6.3499999999999997E-3</c:v>
                </c:pt>
                <c:pt idx="65">
                  <c:v>-6.4099999999999999E-3</c:v>
                </c:pt>
                <c:pt idx="66">
                  <c:v>-6.4599999999999996E-3</c:v>
                </c:pt>
                <c:pt idx="67">
                  <c:v>-6.5100000000000002E-3</c:v>
                </c:pt>
                <c:pt idx="68">
                  <c:v>-6.62E-3</c:v>
                </c:pt>
                <c:pt idx="69">
                  <c:v>-6.5599999999999999E-3</c:v>
                </c:pt>
                <c:pt idx="70">
                  <c:v>-6.62E-3</c:v>
                </c:pt>
                <c:pt idx="71">
                  <c:v>-6.62E-3</c:v>
                </c:pt>
                <c:pt idx="72">
                  <c:v>-6.4099999999999999E-3</c:v>
                </c:pt>
                <c:pt idx="73">
                  <c:v>-6.2500000000000003E-3</c:v>
                </c:pt>
                <c:pt idx="74">
                  <c:v>-6.0400000000000002E-3</c:v>
                </c:pt>
                <c:pt idx="75">
                  <c:v>-5.9300000000000004E-3</c:v>
                </c:pt>
                <c:pt idx="76">
                  <c:v>-5.7200000000000003E-3</c:v>
                </c:pt>
                <c:pt idx="77">
                  <c:v>-5.5599999999999998E-3</c:v>
                </c:pt>
                <c:pt idx="78">
                  <c:v>-5.2500000000000003E-3</c:v>
                </c:pt>
                <c:pt idx="79">
                  <c:v>-4.9300000000000004E-3</c:v>
                </c:pt>
                <c:pt idx="80">
                  <c:v>-4.6699999999999997E-3</c:v>
                </c:pt>
                <c:pt idx="81">
                  <c:v>-4.3499999999999997E-3</c:v>
                </c:pt>
                <c:pt idx="82">
                  <c:v>-3.9300000000000003E-3</c:v>
                </c:pt>
                <c:pt idx="83">
                  <c:v>-3.5599999999999998E-3</c:v>
                </c:pt>
                <c:pt idx="84">
                  <c:v>-3.1900000000000001E-3</c:v>
                </c:pt>
                <c:pt idx="85">
                  <c:v>-2.8800000000000002E-3</c:v>
                </c:pt>
                <c:pt idx="86">
                  <c:v>-2.3999999999999998E-3</c:v>
                </c:pt>
                <c:pt idx="87">
                  <c:v>-1.98E-3</c:v>
                </c:pt>
                <c:pt idx="88">
                  <c:v>-1.5100000000000001E-3</c:v>
                </c:pt>
                <c:pt idx="89">
                  <c:v>-1.1900000000000001E-3</c:v>
                </c:pt>
                <c:pt idx="90">
                  <c:v>-6.6E-4</c:v>
                </c:pt>
                <c:pt idx="91">
                  <c:v>-1.9000000000000001E-4</c:v>
                </c:pt>
                <c:pt idx="92">
                  <c:v>2.3000000000000001E-4</c:v>
                </c:pt>
                <c:pt idx="93">
                  <c:v>6.4999999999999997E-4</c:v>
                </c:pt>
                <c:pt idx="94">
                  <c:v>1.0200000000000001E-3</c:v>
                </c:pt>
                <c:pt idx="95">
                  <c:v>1.4400000000000001E-3</c:v>
                </c:pt>
                <c:pt idx="96">
                  <c:v>1.7600000000000001E-3</c:v>
                </c:pt>
                <c:pt idx="97">
                  <c:v>2.1299999999999999E-3</c:v>
                </c:pt>
                <c:pt idx="98">
                  <c:v>2.5999999999999999E-3</c:v>
                </c:pt>
                <c:pt idx="99">
                  <c:v>2.81E-3</c:v>
                </c:pt>
                <c:pt idx="100">
                  <c:v>3.13E-3</c:v>
                </c:pt>
                <c:pt idx="101">
                  <c:v>3.5000000000000001E-3</c:v>
                </c:pt>
                <c:pt idx="102">
                  <c:v>3.7100000000000002E-3</c:v>
                </c:pt>
                <c:pt idx="103">
                  <c:v>3.9699999999999996E-3</c:v>
                </c:pt>
                <c:pt idx="104">
                  <c:v>4.2399999999999998E-3</c:v>
                </c:pt>
                <c:pt idx="105">
                  <c:v>4.4000000000000003E-3</c:v>
                </c:pt>
                <c:pt idx="106">
                  <c:v>4.6600000000000001E-3</c:v>
                </c:pt>
                <c:pt idx="107">
                  <c:v>4.6600000000000001E-3</c:v>
                </c:pt>
                <c:pt idx="108">
                  <c:v>4.8199999999999996E-3</c:v>
                </c:pt>
                <c:pt idx="109">
                  <c:v>4.9199999999999999E-3</c:v>
                </c:pt>
                <c:pt idx="110">
                  <c:v>5.0299999999999997E-3</c:v>
                </c:pt>
                <c:pt idx="111">
                  <c:v>5.0299999999999997E-3</c:v>
                </c:pt>
                <c:pt idx="112">
                  <c:v>5.0299999999999997E-3</c:v>
                </c:pt>
                <c:pt idx="113">
                  <c:v>5.0299999999999997E-3</c:v>
                </c:pt>
                <c:pt idx="114">
                  <c:v>4.8700000000000002E-3</c:v>
                </c:pt>
                <c:pt idx="115">
                  <c:v>4.7600000000000003E-3</c:v>
                </c:pt>
                <c:pt idx="116">
                  <c:v>4.6100000000000004E-3</c:v>
                </c:pt>
                <c:pt idx="117">
                  <c:v>4.4999999999999997E-3</c:v>
                </c:pt>
                <c:pt idx="118">
                  <c:v>4.4000000000000003E-3</c:v>
                </c:pt>
                <c:pt idx="119">
                  <c:v>4.13E-3</c:v>
                </c:pt>
                <c:pt idx="120">
                  <c:v>3.9199999999999999E-3</c:v>
                </c:pt>
                <c:pt idx="121">
                  <c:v>3.7599999999999999E-3</c:v>
                </c:pt>
                <c:pt idx="122">
                  <c:v>3.4499999999999999E-3</c:v>
                </c:pt>
                <c:pt idx="123">
                  <c:v>3.13E-3</c:v>
                </c:pt>
                <c:pt idx="124">
                  <c:v>2.97E-3</c:v>
                </c:pt>
                <c:pt idx="125">
                  <c:v>2.5999999999999999E-3</c:v>
                </c:pt>
                <c:pt idx="126">
                  <c:v>2.3900000000000002E-3</c:v>
                </c:pt>
                <c:pt idx="127">
                  <c:v>2.1800000000000001E-3</c:v>
                </c:pt>
                <c:pt idx="128">
                  <c:v>1.7600000000000001E-3</c:v>
                </c:pt>
                <c:pt idx="129">
                  <c:v>1.5499999999999999E-3</c:v>
                </c:pt>
                <c:pt idx="130">
                  <c:v>1.34E-3</c:v>
                </c:pt>
                <c:pt idx="131">
                  <c:v>9.2000000000000003E-4</c:v>
                </c:pt>
                <c:pt idx="132">
                  <c:v>6.4999999999999997E-4</c:v>
                </c:pt>
                <c:pt idx="133">
                  <c:v>2.9E-4</c:v>
                </c:pt>
                <c:pt idx="134">
                  <c:v>2.3000000000000001E-4</c:v>
                </c:pt>
                <c:pt idx="135">
                  <c:v>-8.0000000000000007E-5</c:v>
                </c:pt>
                <c:pt idx="136">
                  <c:v>-2.9E-4</c:v>
                </c:pt>
                <c:pt idx="137">
                  <c:v>-5.0000000000000001E-4</c:v>
                </c:pt>
                <c:pt idx="138">
                  <c:v>-7.6999999999999996E-4</c:v>
                </c:pt>
                <c:pt idx="139">
                  <c:v>-9.3000000000000005E-4</c:v>
                </c:pt>
                <c:pt idx="140">
                  <c:v>-1.0300000000000001E-3</c:v>
                </c:pt>
                <c:pt idx="141">
                  <c:v>-1.2999999999999999E-3</c:v>
                </c:pt>
                <c:pt idx="142">
                  <c:v>-1.4E-3</c:v>
                </c:pt>
                <c:pt idx="143">
                  <c:v>-1.56E-3</c:v>
                </c:pt>
                <c:pt idx="144">
                  <c:v>-1.6100000000000001E-3</c:v>
                </c:pt>
                <c:pt idx="145">
                  <c:v>-1.7700000000000001E-3</c:v>
                </c:pt>
                <c:pt idx="146">
                  <c:v>-1.82E-3</c:v>
                </c:pt>
                <c:pt idx="147">
                  <c:v>-1.98E-3</c:v>
                </c:pt>
                <c:pt idx="148">
                  <c:v>-2.0899999999999998E-3</c:v>
                </c:pt>
                <c:pt idx="149">
                  <c:v>-2.14E-3</c:v>
                </c:pt>
                <c:pt idx="150">
                  <c:v>-2.2399999999999998E-3</c:v>
                </c:pt>
                <c:pt idx="151">
                  <c:v>-2.3999999999999998E-3</c:v>
                </c:pt>
                <c:pt idx="152">
                  <c:v>-2.3E-3</c:v>
                </c:pt>
                <c:pt idx="153">
                  <c:v>-2.3999999999999998E-3</c:v>
                </c:pt>
                <c:pt idx="154">
                  <c:v>-2.5100000000000001E-3</c:v>
                </c:pt>
                <c:pt idx="155">
                  <c:v>-2.6700000000000001E-3</c:v>
                </c:pt>
                <c:pt idx="156">
                  <c:v>-2.7200000000000002E-3</c:v>
                </c:pt>
                <c:pt idx="157">
                  <c:v>-2.82E-3</c:v>
                </c:pt>
                <c:pt idx="158">
                  <c:v>-3.0300000000000001E-3</c:v>
                </c:pt>
                <c:pt idx="159">
                  <c:v>-3.14E-3</c:v>
                </c:pt>
                <c:pt idx="160">
                  <c:v>-3.2399999999999998E-3</c:v>
                </c:pt>
                <c:pt idx="161">
                  <c:v>-3.3999999999999998E-3</c:v>
                </c:pt>
                <c:pt idx="162">
                  <c:v>-3.46E-3</c:v>
                </c:pt>
                <c:pt idx="163">
                  <c:v>-3.7699999999999999E-3</c:v>
                </c:pt>
                <c:pt idx="164">
                  <c:v>-3.9300000000000003E-3</c:v>
                </c:pt>
                <c:pt idx="165">
                  <c:v>-4.1900000000000001E-3</c:v>
                </c:pt>
                <c:pt idx="166">
                  <c:v>-4.2500000000000003E-3</c:v>
                </c:pt>
                <c:pt idx="167">
                  <c:v>-4.6100000000000004E-3</c:v>
                </c:pt>
                <c:pt idx="168">
                  <c:v>-4.7200000000000002E-3</c:v>
                </c:pt>
                <c:pt idx="169">
                  <c:v>-5.0400000000000002E-3</c:v>
                </c:pt>
                <c:pt idx="170">
                  <c:v>-5.2500000000000003E-3</c:v>
                </c:pt>
                <c:pt idx="171">
                  <c:v>-5.4599999999999996E-3</c:v>
                </c:pt>
                <c:pt idx="172">
                  <c:v>-5.62E-3</c:v>
                </c:pt>
                <c:pt idx="173">
                  <c:v>-5.77E-3</c:v>
                </c:pt>
                <c:pt idx="174">
                  <c:v>-6.0400000000000002E-3</c:v>
                </c:pt>
                <c:pt idx="175">
                  <c:v>-6.2500000000000003E-3</c:v>
                </c:pt>
                <c:pt idx="176">
                  <c:v>-6.5100000000000002E-3</c:v>
                </c:pt>
                <c:pt idx="177">
                  <c:v>-6.5100000000000002E-3</c:v>
                </c:pt>
                <c:pt idx="178">
                  <c:v>-6.62E-3</c:v>
                </c:pt>
                <c:pt idx="179">
                  <c:v>-6.7200000000000003E-3</c:v>
                </c:pt>
                <c:pt idx="180">
                  <c:v>-6.7200000000000003E-3</c:v>
                </c:pt>
                <c:pt idx="181">
                  <c:v>-6.8300000000000001E-3</c:v>
                </c:pt>
                <c:pt idx="182">
                  <c:v>-6.8300000000000001E-3</c:v>
                </c:pt>
                <c:pt idx="183">
                  <c:v>-6.7799999999999996E-3</c:v>
                </c:pt>
                <c:pt idx="184">
                  <c:v>-6.6699999999999997E-3</c:v>
                </c:pt>
                <c:pt idx="185">
                  <c:v>-6.5599999999999999E-3</c:v>
                </c:pt>
                <c:pt idx="186">
                  <c:v>-6.4099999999999999E-3</c:v>
                </c:pt>
                <c:pt idx="187">
                  <c:v>-6.1399999999999996E-3</c:v>
                </c:pt>
                <c:pt idx="188">
                  <c:v>-5.8799999999999998E-3</c:v>
                </c:pt>
                <c:pt idx="189">
                  <c:v>-5.62E-3</c:v>
                </c:pt>
                <c:pt idx="190">
                  <c:v>-5.3499999999999997E-3</c:v>
                </c:pt>
                <c:pt idx="191">
                  <c:v>-5.0899999999999999E-3</c:v>
                </c:pt>
                <c:pt idx="192">
                  <c:v>-4.6699999999999997E-3</c:v>
                </c:pt>
                <c:pt idx="193">
                  <c:v>-4.3E-3</c:v>
                </c:pt>
                <c:pt idx="194">
                  <c:v>-3.7699999999999999E-3</c:v>
                </c:pt>
                <c:pt idx="195">
                  <c:v>-3.1900000000000001E-3</c:v>
                </c:pt>
                <c:pt idx="196">
                  <c:v>-2.6700000000000001E-3</c:v>
                </c:pt>
                <c:pt idx="197">
                  <c:v>-2.14E-3</c:v>
                </c:pt>
                <c:pt idx="198">
                  <c:v>-1.5100000000000001E-3</c:v>
                </c:pt>
                <c:pt idx="199">
                  <c:v>-1.0300000000000001E-3</c:v>
                </c:pt>
                <c:pt idx="200">
                  <c:v>-2.4000000000000001E-4</c:v>
                </c:pt>
                <c:pt idx="201">
                  <c:v>3.4000000000000002E-4</c:v>
                </c:pt>
                <c:pt idx="202">
                  <c:v>9.7000000000000005E-4</c:v>
                </c:pt>
                <c:pt idx="203">
                  <c:v>1.6000000000000001E-3</c:v>
                </c:pt>
                <c:pt idx="204">
                  <c:v>2.2899999999999999E-3</c:v>
                </c:pt>
                <c:pt idx="205">
                  <c:v>3.0300000000000001E-3</c:v>
                </c:pt>
                <c:pt idx="206">
                  <c:v>3.6600000000000001E-3</c:v>
                </c:pt>
                <c:pt idx="207">
                  <c:v>4.2900000000000004E-3</c:v>
                </c:pt>
                <c:pt idx="208">
                  <c:v>4.9199999999999999E-3</c:v>
                </c:pt>
                <c:pt idx="209">
                  <c:v>5.6600000000000001E-3</c:v>
                </c:pt>
                <c:pt idx="210">
                  <c:v>6.2899999999999996E-3</c:v>
                </c:pt>
                <c:pt idx="211">
                  <c:v>6.8700000000000002E-3</c:v>
                </c:pt>
                <c:pt idx="212">
                  <c:v>7.5599999999999999E-3</c:v>
                </c:pt>
                <c:pt idx="213">
                  <c:v>8.0300000000000007E-3</c:v>
                </c:pt>
                <c:pt idx="214">
                  <c:v>8.6599999999999993E-3</c:v>
                </c:pt>
                <c:pt idx="215">
                  <c:v>9.2399999999999999E-3</c:v>
                </c:pt>
                <c:pt idx="216">
                  <c:v>9.7199999999999995E-3</c:v>
                </c:pt>
                <c:pt idx="217">
                  <c:v>1.0240000000000001E-2</c:v>
                </c:pt>
                <c:pt idx="218">
                  <c:v>1.0670000000000001E-2</c:v>
                </c:pt>
                <c:pt idx="219">
                  <c:v>1.1140000000000001E-2</c:v>
                </c:pt>
                <c:pt idx="220">
                  <c:v>1.1560000000000001E-2</c:v>
                </c:pt>
                <c:pt idx="221">
                  <c:v>1.188E-2</c:v>
                </c:pt>
                <c:pt idx="222">
                  <c:v>1.2189999999999999E-2</c:v>
                </c:pt>
                <c:pt idx="223">
                  <c:v>1.2460000000000001E-2</c:v>
                </c:pt>
                <c:pt idx="224">
                  <c:v>1.2670000000000001E-2</c:v>
                </c:pt>
                <c:pt idx="225">
                  <c:v>1.2930000000000001E-2</c:v>
                </c:pt>
                <c:pt idx="226">
                  <c:v>1.3089999999999999E-2</c:v>
                </c:pt>
                <c:pt idx="227">
                  <c:v>1.325E-2</c:v>
                </c:pt>
                <c:pt idx="228">
                  <c:v>1.341E-2</c:v>
                </c:pt>
                <c:pt idx="229">
                  <c:v>1.341E-2</c:v>
                </c:pt>
                <c:pt idx="230">
                  <c:v>1.3299999999999999E-2</c:v>
                </c:pt>
                <c:pt idx="231">
                  <c:v>1.3350000000000001E-2</c:v>
                </c:pt>
                <c:pt idx="232">
                  <c:v>1.3299999999999999E-2</c:v>
                </c:pt>
                <c:pt idx="233">
                  <c:v>1.3089999999999999E-2</c:v>
                </c:pt>
                <c:pt idx="234">
                  <c:v>1.2880000000000001E-2</c:v>
                </c:pt>
                <c:pt idx="235">
                  <c:v>1.256E-2</c:v>
                </c:pt>
                <c:pt idx="236">
                  <c:v>1.2460000000000001E-2</c:v>
                </c:pt>
                <c:pt idx="237">
                  <c:v>1.2189999999999999E-2</c:v>
                </c:pt>
                <c:pt idx="238">
                  <c:v>1.188E-2</c:v>
                </c:pt>
                <c:pt idx="239">
                  <c:v>1.1560000000000001E-2</c:v>
                </c:pt>
                <c:pt idx="240">
                  <c:v>1.119E-2</c:v>
                </c:pt>
                <c:pt idx="241">
                  <c:v>1.077E-2</c:v>
                </c:pt>
                <c:pt idx="242">
                  <c:v>1.04E-2</c:v>
                </c:pt>
                <c:pt idx="243">
                  <c:v>9.8200000000000006E-3</c:v>
                </c:pt>
                <c:pt idx="244">
                  <c:v>9.5099999999999994E-3</c:v>
                </c:pt>
                <c:pt idx="245">
                  <c:v>9.1400000000000006E-3</c:v>
                </c:pt>
                <c:pt idx="246">
                  <c:v>8.6099999999999996E-3</c:v>
                </c:pt>
                <c:pt idx="247">
                  <c:v>8.1899999999999994E-3</c:v>
                </c:pt>
                <c:pt idx="248">
                  <c:v>7.8700000000000003E-3</c:v>
                </c:pt>
                <c:pt idx="249">
                  <c:v>7.3499999999999998E-3</c:v>
                </c:pt>
                <c:pt idx="250">
                  <c:v>7.0299999999999998E-3</c:v>
                </c:pt>
                <c:pt idx="251">
                  <c:v>6.5599999999999999E-3</c:v>
                </c:pt>
                <c:pt idx="252">
                  <c:v>6.2899999999999996E-3</c:v>
                </c:pt>
                <c:pt idx="253">
                  <c:v>5.8199999999999997E-3</c:v>
                </c:pt>
                <c:pt idx="254">
                  <c:v>5.5500000000000002E-3</c:v>
                </c:pt>
                <c:pt idx="255">
                  <c:v>5.2399999999999999E-3</c:v>
                </c:pt>
                <c:pt idx="256">
                  <c:v>4.9800000000000001E-3</c:v>
                </c:pt>
                <c:pt idx="257">
                  <c:v>4.7600000000000003E-3</c:v>
                </c:pt>
                <c:pt idx="258">
                  <c:v>4.5500000000000002E-3</c:v>
                </c:pt>
                <c:pt idx="259">
                  <c:v>4.4000000000000003E-3</c:v>
                </c:pt>
                <c:pt idx="260">
                  <c:v>4.1799999999999997E-3</c:v>
                </c:pt>
                <c:pt idx="261">
                  <c:v>4.0299999999999997E-3</c:v>
                </c:pt>
                <c:pt idx="262">
                  <c:v>3.9199999999999999E-3</c:v>
                </c:pt>
                <c:pt idx="263">
                  <c:v>3.9699999999999996E-3</c:v>
                </c:pt>
                <c:pt idx="264">
                  <c:v>3.9699999999999996E-3</c:v>
                </c:pt>
                <c:pt idx="265">
                  <c:v>3.8700000000000002E-3</c:v>
                </c:pt>
                <c:pt idx="266">
                  <c:v>3.8700000000000002E-3</c:v>
                </c:pt>
                <c:pt idx="267">
                  <c:v>3.8700000000000002E-3</c:v>
                </c:pt>
                <c:pt idx="268">
                  <c:v>4.0299999999999997E-3</c:v>
                </c:pt>
                <c:pt idx="269">
                  <c:v>4.0800000000000003E-3</c:v>
                </c:pt>
                <c:pt idx="270">
                  <c:v>4.0800000000000003E-3</c:v>
                </c:pt>
                <c:pt idx="271">
                  <c:v>4.13E-3</c:v>
                </c:pt>
                <c:pt idx="272">
                  <c:v>4.2399999999999998E-3</c:v>
                </c:pt>
                <c:pt idx="273">
                  <c:v>4.3400000000000001E-3</c:v>
                </c:pt>
                <c:pt idx="274">
                  <c:v>4.4999999999999997E-3</c:v>
                </c:pt>
                <c:pt idx="275">
                  <c:v>4.4999999999999997E-3</c:v>
                </c:pt>
                <c:pt idx="276">
                  <c:v>4.6100000000000004E-3</c:v>
                </c:pt>
                <c:pt idx="277">
                  <c:v>4.7099999999999998E-3</c:v>
                </c:pt>
                <c:pt idx="278">
                  <c:v>4.8199999999999996E-3</c:v>
                </c:pt>
                <c:pt idx="279">
                  <c:v>4.8199999999999996E-3</c:v>
                </c:pt>
                <c:pt idx="280">
                  <c:v>4.8199999999999996E-3</c:v>
                </c:pt>
                <c:pt idx="281">
                  <c:v>4.9199999999999999E-3</c:v>
                </c:pt>
                <c:pt idx="282">
                  <c:v>4.8700000000000002E-3</c:v>
                </c:pt>
                <c:pt idx="283">
                  <c:v>4.8199999999999996E-3</c:v>
                </c:pt>
                <c:pt idx="284">
                  <c:v>4.9199999999999999E-3</c:v>
                </c:pt>
                <c:pt idx="285">
                  <c:v>4.9800000000000001E-3</c:v>
                </c:pt>
                <c:pt idx="286">
                  <c:v>4.7600000000000003E-3</c:v>
                </c:pt>
                <c:pt idx="287">
                  <c:v>4.7600000000000003E-3</c:v>
                </c:pt>
                <c:pt idx="288">
                  <c:v>4.7099999999999998E-3</c:v>
                </c:pt>
                <c:pt idx="289">
                  <c:v>4.5500000000000002E-3</c:v>
                </c:pt>
                <c:pt idx="290">
                  <c:v>4.4999999999999997E-3</c:v>
                </c:pt>
                <c:pt idx="291">
                  <c:v>4.45E-3</c:v>
                </c:pt>
                <c:pt idx="292">
                  <c:v>4.3400000000000001E-3</c:v>
                </c:pt>
                <c:pt idx="293">
                  <c:v>4.2399999999999998E-3</c:v>
                </c:pt>
                <c:pt idx="294">
                  <c:v>4.13E-3</c:v>
                </c:pt>
                <c:pt idx="295">
                  <c:v>3.8700000000000002E-3</c:v>
                </c:pt>
                <c:pt idx="296">
                  <c:v>3.9699999999999996E-3</c:v>
                </c:pt>
                <c:pt idx="297">
                  <c:v>3.7599999999999999E-3</c:v>
                </c:pt>
                <c:pt idx="298">
                  <c:v>3.7100000000000002E-3</c:v>
                </c:pt>
                <c:pt idx="299">
                  <c:v>3.6099999999999999E-3</c:v>
                </c:pt>
                <c:pt idx="300">
                  <c:v>3.5000000000000001E-3</c:v>
                </c:pt>
                <c:pt idx="301">
                  <c:v>3.3899999999999998E-3</c:v>
                </c:pt>
                <c:pt idx="302">
                  <c:v>3.2399999999999998E-3</c:v>
                </c:pt>
                <c:pt idx="303">
                  <c:v>3.1800000000000001E-3</c:v>
                </c:pt>
                <c:pt idx="304">
                  <c:v>3.13E-3</c:v>
                </c:pt>
                <c:pt idx="305">
                  <c:v>2.97E-3</c:v>
                </c:pt>
                <c:pt idx="306">
                  <c:v>2.97E-3</c:v>
                </c:pt>
                <c:pt idx="307">
                  <c:v>3.0799999999999998E-3</c:v>
                </c:pt>
                <c:pt idx="308">
                  <c:v>2.97E-3</c:v>
                </c:pt>
                <c:pt idx="309">
                  <c:v>3.0300000000000001E-3</c:v>
                </c:pt>
                <c:pt idx="310">
                  <c:v>3.0799999999999998E-3</c:v>
                </c:pt>
                <c:pt idx="311">
                  <c:v>3.13E-3</c:v>
                </c:pt>
                <c:pt idx="312">
                  <c:v>3.1800000000000001E-3</c:v>
                </c:pt>
                <c:pt idx="313">
                  <c:v>3.2399999999999998E-3</c:v>
                </c:pt>
                <c:pt idx="314">
                  <c:v>3.2399999999999998E-3</c:v>
                </c:pt>
                <c:pt idx="315">
                  <c:v>3.2399999999999998E-3</c:v>
                </c:pt>
                <c:pt idx="316">
                  <c:v>3.3400000000000001E-3</c:v>
                </c:pt>
                <c:pt idx="317">
                  <c:v>3.4499999999999999E-3</c:v>
                </c:pt>
                <c:pt idx="318">
                  <c:v>3.5500000000000002E-3</c:v>
                </c:pt>
                <c:pt idx="319">
                  <c:v>3.6099999999999999E-3</c:v>
                </c:pt>
                <c:pt idx="320">
                  <c:v>3.6600000000000001E-3</c:v>
                </c:pt>
                <c:pt idx="321">
                  <c:v>3.6600000000000001E-3</c:v>
                </c:pt>
                <c:pt idx="322">
                  <c:v>3.82E-3</c:v>
                </c:pt>
                <c:pt idx="323">
                  <c:v>3.82E-3</c:v>
                </c:pt>
                <c:pt idx="324">
                  <c:v>3.82E-3</c:v>
                </c:pt>
                <c:pt idx="325">
                  <c:v>3.8700000000000002E-3</c:v>
                </c:pt>
                <c:pt idx="326">
                  <c:v>3.82E-3</c:v>
                </c:pt>
                <c:pt idx="327">
                  <c:v>3.8700000000000002E-3</c:v>
                </c:pt>
                <c:pt idx="328">
                  <c:v>3.82E-3</c:v>
                </c:pt>
                <c:pt idx="329">
                  <c:v>3.7599999999999999E-3</c:v>
                </c:pt>
                <c:pt idx="330">
                  <c:v>3.7100000000000002E-3</c:v>
                </c:pt>
                <c:pt idx="331">
                  <c:v>3.7100000000000002E-3</c:v>
                </c:pt>
                <c:pt idx="332">
                  <c:v>3.6099999999999999E-3</c:v>
                </c:pt>
                <c:pt idx="333">
                  <c:v>3.5500000000000002E-3</c:v>
                </c:pt>
                <c:pt idx="334">
                  <c:v>3.3899999999999998E-3</c:v>
                </c:pt>
                <c:pt idx="335">
                  <c:v>3.29E-3</c:v>
                </c:pt>
                <c:pt idx="336">
                  <c:v>3.0799999999999998E-3</c:v>
                </c:pt>
                <c:pt idx="337">
                  <c:v>2.97E-3</c:v>
                </c:pt>
                <c:pt idx="338">
                  <c:v>2.8700000000000002E-3</c:v>
                </c:pt>
                <c:pt idx="339">
                  <c:v>2.7599999999999999E-3</c:v>
                </c:pt>
                <c:pt idx="340">
                  <c:v>2.66E-3</c:v>
                </c:pt>
                <c:pt idx="341">
                  <c:v>2.4499999999999999E-3</c:v>
                </c:pt>
                <c:pt idx="342">
                  <c:v>2.2899999999999999E-3</c:v>
                </c:pt>
                <c:pt idx="343">
                  <c:v>2.1299999999999999E-3</c:v>
                </c:pt>
                <c:pt idx="344">
                  <c:v>1.97E-3</c:v>
                </c:pt>
                <c:pt idx="345">
                  <c:v>1.8699999999999999E-3</c:v>
                </c:pt>
                <c:pt idx="346">
                  <c:v>1.66E-3</c:v>
                </c:pt>
                <c:pt idx="347">
                  <c:v>1.7099999999999999E-3</c:v>
                </c:pt>
                <c:pt idx="348">
                  <c:v>1.6000000000000001E-3</c:v>
                </c:pt>
                <c:pt idx="349">
                  <c:v>1.5499999999999999E-3</c:v>
                </c:pt>
                <c:pt idx="350">
                  <c:v>1.6000000000000001E-3</c:v>
                </c:pt>
                <c:pt idx="351">
                  <c:v>1.5E-3</c:v>
                </c:pt>
                <c:pt idx="352">
                  <c:v>1.5499999999999999E-3</c:v>
                </c:pt>
                <c:pt idx="353">
                  <c:v>1.4400000000000001E-3</c:v>
                </c:pt>
                <c:pt idx="354">
                  <c:v>1.6000000000000001E-3</c:v>
                </c:pt>
                <c:pt idx="355">
                  <c:v>1.6000000000000001E-3</c:v>
                </c:pt>
                <c:pt idx="356">
                  <c:v>1.7600000000000001E-3</c:v>
                </c:pt>
                <c:pt idx="357">
                  <c:v>1.7600000000000001E-3</c:v>
                </c:pt>
                <c:pt idx="358">
                  <c:v>1.92E-3</c:v>
                </c:pt>
                <c:pt idx="359">
                  <c:v>1.97E-3</c:v>
                </c:pt>
                <c:pt idx="360">
                  <c:v>2.1800000000000001E-3</c:v>
                </c:pt>
                <c:pt idx="361">
                  <c:v>2.1800000000000001E-3</c:v>
                </c:pt>
                <c:pt idx="362">
                  <c:v>2.3400000000000001E-3</c:v>
                </c:pt>
                <c:pt idx="363">
                  <c:v>2.4499999999999999E-3</c:v>
                </c:pt>
                <c:pt idx="364">
                  <c:v>2.5500000000000002E-3</c:v>
                </c:pt>
                <c:pt idx="365">
                  <c:v>2.66E-3</c:v>
                </c:pt>
                <c:pt idx="366">
                  <c:v>2.81E-3</c:v>
                </c:pt>
                <c:pt idx="367">
                  <c:v>2.81E-3</c:v>
                </c:pt>
                <c:pt idx="368">
                  <c:v>2.81E-3</c:v>
                </c:pt>
                <c:pt idx="369">
                  <c:v>2.8700000000000002E-3</c:v>
                </c:pt>
                <c:pt idx="370">
                  <c:v>2.81E-3</c:v>
                </c:pt>
                <c:pt idx="371">
                  <c:v>2.8700000000000002E-3</c:v>
                </c:pt>
                <c:pt idx="372">
                  <c:v>2.81E-3</c:v>
                </c:pt>
                <c:pt idx="373">
                  <c:v>2.7100000000000002E-3</c:v>
                </c:pt>
                <c:pt idx="374">
                  <c:v>2.5500000000000002E-3</c:v>
                </c:pt>
                <c:pt idx="375">
                  <c:v>2.4499999999999999E-3</c:v>
                </c:pt>
                <c:pt idx="376">
                  <c:v>2.2899999999999999E-3</c:v>
                </c:pt>
                <c:pt idx="377">
                  <c:v>2.0200000000000001E-3</c:v>
                </c:pt>
                <c:pt idx="378">
                  <c:v>1.8699999999999999E-3</c:v>
                </c:pt>
                <c:pt idx="379">
                  <c:v>1.5499999999999999E-3</c:v>
                </c:pt>
                <c:pt idx="380">
                  <c:v>1.2899999999999999E-3</c:v>
                </c:pt>
                <c:pt idx="381">
                  <c:v>1.0200000000000001E-3</c:v>
                </c:pt>
                <c:pt idx="382">
                  <c:v>7.1000000000000002E-4</c:v>
                </c:pt>
                <c:pt idx="383">
                  <c:v>3.4000000000000002E-4</c:v>
                </c:pt>
                <c:pt idx="384">
                  <c:v>6.9999999999999994E-5</c:v>
                </c:pt>
                <c:pt idx="385">
                  <c:v>-3.5E-4</c:v>
                </c:pt>
                <c:pt idx="386">
                  <c:v>-6.0999999999999997E-4</c:v>
                </c:pt>
                <c:pt idx="387">
                  <c:v>-8.7000000000000001E-4</c:v>
                </c:pt>
                <c:pt idx="388">
                  <c:v>-1.2999999999999999E-3</c:v>
                </c:pt>
                <c:pt idx="389">
                  <c:v>-1.72E-3</c:v>
                </c:pt>
                <c:pt idx="390">
                  <c:v>-2.0300000000000001E-3</c:v>
                </c:pt>
                <c:pt idx="391">
                  <c:v>-2.3E-3</c:v>
                </c:pt>
                <c:pt idx="392">
                  <c:v>-2.5600000000000002E-3</c:v>
                </c:pt>
                <c:pt idx="393">
                  <c:v>-3.0300000000000001E-3</c:v>
                </c:pt>
                <c:pt idx="394">
                  <c:v>-3.1900000000000001E-3</c:v>
                </c:pt>
                <c:pt idx="395">
                  <c:v>-3.5100000000000001E-3</c:v>
                </c:pt>
                <c:pt idx="396">
                  <c:v>-3.7200000000000002E-3</c:v>
                </c:pt>
                <c:pt idx="397">
                  <c:v>-3.9300000000000003E-3</c:v>
                </c:pt>
                <c:pt idx="398">
                  <c:v>-4.1399999999999996E-3</c:v>
                </c:pt>
                <c:pt idx="399">
                  <c:v>-4.2500000000000003E-3</c:v>
                </c:pt>
                <c:pt idx="400">
                  <c:v>-4.4000000000000003E-3</c:v>
                </c:pt>
                <c:pt idx="401">
                  <c:v>-4.6699999999999997E-3</c:v>
                </c:pt>
                <c:pt idx="402">
                  <c:v>-4.7200000000000002E-3</c:v>
                </c:pt>
                <c:pt idx="403">
                  <c:v>-4.8300000000000001E-3</c:v>
                </c:pt>
                <c:pt idx="404">
                  <c:v>-4.9300000000000004E-3</c:v>
                </c:pt>
                <c:pt idx="405">
                  <c:v>-4.9300000000000004E-3</c:v>
                </c:pt>
                <c:pt idx="406">
                  <c:v>-5.1399999999999996E-3</c:v>
                </c:pt>
                <c:pt idx="407">
                  <c:v>-5.1399999999999996E-3</c:v>
                </c:pt>
                <c:pt idx="408">
                  <c:v>-5.1399999999999996E-3</c:v>
                </c:pt>
                <c:pt idx="409">
                  <c:v>-5.2500000000000003E-3</c:v>
                </c:pt>
                <c:pt idx="410">
                  <c:v>-5.3E-3</c:v>
                </c:pt>
                <c:pt idx="411">
                  <c:v>-5.2500000000000003E-3</c:v>
                </c:pt>
                <c:pt idx="412">
                  <c:v>-5.1900000000000002E-3</c:v>
                </c:pt>
                <c:pt idx="413">
                  <c:v>-5.1399999999999996E-3</c:v>
                </c:pt>
                <c:pt idx="414">
                  <c:v>-5.1399999999999996E-3</c:v>
                </c:pt>
                <c:pt idx="415">
                  <c:v>-5.0400000000000002E-3</c:v>
                </c:pt>
                <c:pt idx="416">
                  <c:v>-4.9800000000000001E-3</c:v>
                </c:pt>
                <c:pt idx="417">
                  <c:v>-4.8799999999999998E-3</c:v>
                </c:pt>
                <c:pt idx="418">
                  <c:v>-4.7200000000000002E-3</c:v>
                </c:pt>
                <c:pt idx="419">
                  <c:v>-4.5599999999999998E-3</c:v>
                </c:pt>
                <c:pt idx="420">
                  <c:v>-4.4000000000000003E-3</c:v>
                </c:pt>
                <c:pt idx="421">
                  <c:v>-4.3E-3</c:v>
                </c:pt>
                <c:pt idx="422">
                  <c:v>-4.0899999999999999E-3</c:v>
                </c:pt>
                <c:pt idx="423">
                  <c:v>-3.9300000000000003E-3</c:v>
                </c:pt>
                <c:pt idx="424">
                  <c:v>-3.6099999999999999E-3</c:v>
                </c:pt>
                <c:pt idx="425">
                  <c:v>-3.3999999999999998E-3</c:v>
                </c:pt>
                <c:pt idx="426">
                  <c:v>-3.1900000000000001E-3</c:v>
                </c:pt>
                <c:pt idx="427">
                  <c:v>-2.8800000000000002E-3</c:v>
                </c:pt>
                <c:pt idx="428">
                  <c:v>-2.5600000000000002E-3</c:v>
                </c:pt>
                <c:pt idx="429">
                  <c:v>-2.3500000000000001E-3</c:v>
                </c:pt>
                <c:pt idx="430">
                  <c:v>-1.98E-3</c:v>
                </c:pt>
                <c:pt idx="431">
                  <c:v>-1.72E-3</c:v>
                </c:pt>
                <c:pt idx="432">
                  <c:v>-1.3500000000000001E-3</c:v>
                </c:pt>
                <c:pt idx="433">
                  <c:v>-1.0300000000000001E-3</c:v>
                </c:pt>
                <c:pt idx="434">
                  <c:v>-7.2000000000000005E-4</c:v>
                </c:pt>
                <c:pt idx="435">
                  <c:v>-2.9E-4</c:v>
                </c:pt>
                <c:pt idx="436">
                  <c:v>-8.0000000000000007E-5</c:v>
                </c:pt>
                <c:pt idx="437">
                  <c:v>6.9999999999999994E-5</c:v>
                </c:pt>
                <c:pt idx="438">
                  <c:v>3.8999999999999999E-4</c:v>
                </c:pt>
                <c:pt idx="439">
                  <c:v>5.5000000000000003E-4</c:v>
                </c:pt>
                <c:pt idx="440">
                  <c:v>9.2000000000000003E-4</c:v>
                </c:pt>
                <c:pt idx="441">
                  <c:v>1.08E-3</c:v>
                </c:pt>
                <c:pt idx="442">
                  <c:v>1.23E-3</c:v>
                </c:pt>
                <c:pt idx="443">
                  <c:v>1.2899999999999999E-3</c:v>
                </c:pt>
                <c:pt idx="444">
                  <c:v>1.4400000000000001E-3</c:v>
                </c:pt>
                <c:pt idx="445">
                  <c:v>1.5E-3</c:v>
                </c:pt>
                <c:pt idx="446">
                  <c:v>1.5499999999999999E-3</c:v>
                </c:pt>
                <c:pt idx="447">
                  <c:v>1.5499999999999999E-3</c:v>
                </c:pt>
                <c:pt idx="448">
                  <c:v>1.5499999999999999E-3</c:v>
                </c:pt>
                <c:pt idx="449">
                  <c:v>1.5E-3</c:v>
                </c:pt>
                <c:pt idx="450">
                  <c:v>1.39E-3</c:v>
                </c:pt>
                <c:pt idx="451">
                  <c:v>1.1800000000000001E-3</c:v>
                </c:pt>
                <c:pt idx="452">
                  <c:v>1.1800000000000001E-3</c:v>
                </c:pt>
                <c:pt idx="453">
                  <c:v>1.08E-3</c:v>
                </c:pt>
                <c:pt idx="454">
                  <c:v>8.0999999999999996E-4</c:v>
                </c:pt>
                <c:pt idx="455">
                  <c:v>5.5000000000000003E-4</c:v>
                </c:pt>
                <c:pt idx="456">
                  <c:v>4.4000000000000002E-4</c:v>
                </c:pt>
                <c:pt idx="457">
                  <c:v>1.2999999999999999E-4</c:v>
                </c:pt>
                <c:pt idx="458">
                  <c:v>2.0000000000000002E-5</c:v>
                </c:pt>
                <c:pt idx="459">
                  <c:v>-2.4000000000000001E-4</c:v>
                </c:pt>
                <c:pt idx="460">
                  <c:v>-2.9E-4</c:v>
                </c:pt>
                <c:pt idx="461">
                  <c:v>-5.5999999999999995E-4</c:v>
                </c:pt>
                <c:pt idx="462">
                  <c:v>-6.6E-4</c:v>
                </c:pt>
                <c:pt idx="463">
                  <c:v>-8.1999999999999998E-4</c:v>
                </c:pt>
                <c:pt idx="464">
                  <c:v>-9.3000000000000005E-4</c:v>
                </c:pt>
                <c:pt idx="465">
                  <c:v>-1.08E-3</c:v>
                </c:pt>
                <c:pt idx="466">
                  <c:v>-1.1900000000000001E-3</c:v>
                </c:pt>
                <c:pt idx="467">
                  <c:v>-1.3500000000000001E-3</c:v>
                </c:pt>
                <c:pt idx="468">
                  <c:v>-1.2999999999999999E-3</c:v>
                </c:pt>
                <c:pt idx="469">
                  <c:v>-1.4499999999999999E-3</c:v>
                </c:pt>
                <c:pt idx="470">
                  <c:v>-1.5100000000000001E-3</c:v>
                </c:pt>
                <c:pt idx="471">
                  <c:v>-1.4499999999999999E-3</c:v>
                </c:pt>
                <c:pt idx="472">
                  <c:v>-1.4499999999999999E-3</c:v>
                </c:pt>
                <c:pt idx="473">
                  <c:v>-1.4499999999999999E-3</c:v>
                </c:pt>
                <c:pt idx="474">
                  <c:v>-1.5100000000000001E-3</c:v>
                </c:pt>
                <c:pt idx="475">
                  <c:v>-1.4499999999999999E-3</c:v>
                </c:pt>
                <c:pt idx="476">
                  <c:v>-1.5100000000000001E-3</c:v>
                </c:pt>
                <c:pt idx="477">
                  <c:v>-1.4499999999999999E-3</c:v>
                </c:pt>
                <c:pt idx="478">
                  <c:v>-1.4E-3</c:v>
                </c:pt>
                <c:pt idx="479">
                  <c:v>-1.4E-3</c:v>
                </c:pt>
                <c:pt idx="480">
                  <c:v>-1.4E-3</c:v>
                </c:pt>
                <c:pt idx="481">
                  <c:v>-1.5100000000000001E-3</c:v>
                </c:pt>
                <c:pt idx="482">
                  <c:v>-1.4E-3</c:v>
                </c:pt>
                <c:pt idx="483">
                  <c:v>-1.4E-3</c:v>
                </c:pt>
                <c:pt idx="484">
                  <c:v>-1.5100000000000001E-3</c:v>
                </c:pt>
                <c:pt idx="485">
                  <c:v>-1.56E-3</c:v>
                </c:pt>
                <c:pt idx="486">
                  <c:v>-1.6100000000000001E-3</c:v>
                </c:pt>
                <c:pt idx="487">
                  <c:v>-1.72E-3</c:v>
                </c:pt>
                <c:pt idx="488">
                  <c:v>-1.72E-3</c:v>
                </c:pt>
                <c:pt idx="489">
                  <c:v>-1.8699999999999999E-3</c:v>
                </c:pt>
                <c:pt idx="490">
                  <c:v>-1.98E-3</c:v>
                </c:pt>
                <c:pt idx="491">
                  <c:v>-2.0899999999999998E-3</c:v>
                </c:pt>
                <c:pt idx="492">
                  <c:v>-2.1900000000000001E-3</c:v>
                </c:pt>
                <c:pt idx="493">
                  <c:v>-2.3E-3</c:v>
                </c:pt>
                <c:pt idx="494">
                  <c:v>-2.3500000000000001E-3</c:v>
                </c:pt>
                <c:pt idx="495">
                  <c:v>-2.5600000000000002E-3</c:v>
                </c:pt>
                <c:pt idx="496">
                  <c:v>-2.6099999999999999E-3</c:v>
                </c:pt>
                <c:pt idx="497">
                  <c:v>-2.6700000000000001E-3</c:v>
                </c:pt>
                <c:pt idx="498">
                  <c:v>-2.7699999999999999E-3</c:v>
                </c:pt>
                <c:pt idx="499">
                  <c:v>-2.82E-3</c:v>
                </c:pt>
                <c:pt idx="500">
                  <c:v>-2.82E-3</c:v>
                </c:pt>
                <c:pt idx="501">
                  <c:v>-2.9299999999999999E-3</c:v>
                </c:pt>
                <c:pt idx="502">
                  <c:v>-2.98E-3</c:v>
                </c:pt>
                <c:pt idx="503">
                  <c:v>-3.0300000000000001E-3</c:v>
                </c:pt>
                <c:pt idx="504">
                  <c:v>-3.0300000000000001E-3</c:v>
                </c:pt>
                <c:pt idx="505">
                  <c:v>-3.14E-3</c:v>
                </c:pt>
                <c:pt idx="506">
                  <c:v>-3.14E-3</c:v>
                </c:pt>
                <c:pt idx="507">
                  <c:v>-3.0899999999999999E-3</c:v>
                </c:pt>
                <c:pt idx="508">
                  <c:v>-3.0899999999999999E-3</c:v>
                </c:pt>
                <c:pt idx="509">
                  <c:v>-3.1900000000000001E-3</c:v>
                </c:pt>
                <c:pt idx="510">
                  <c:v>-3.14E-3</c:v>
                </c:pt>
                <c:pt idx="511">
                  <c:v>-3.1900000000000001E-3</c:v>
                </c:pt>
                <c:pt idx="512">
                  <c:v>-3.1900000000000001E-3</c:v>
                </c:pt>
                <c:pt idx="513">
                  <c:v>-3.3E-3</c:v>
                </c:pt>
                <c:pt idx="514">
                  <c:v>-3.3500000000000001E-3</c:v>
                </c:pt>
                <c:pt idx="515">
                  <c:v>-3.46E-3</c:v>
                </c:pt>
                <c:pt idx="516">
                  <c:v>-3.6099999999999999E-3</c:v>
                </c:pt>
                <c:pt idx="517">
                  <c:v>-3.7200000000000002E-3</c:v>
                </c:pt>
                <c:pt idx="518">
                  <c:v>-3.7699999999999999E-3</c:v>
                </c:pt>
                <c:pt idx="519">
                  <c:v>-4.0400000000000002E-3</c:v>
                </c:pt>
                <c:pt idx="520">
                  <c:v>-4.1900000000000001E-3</c:v>
                </c:pt>
                <c:pt idx="521">
                  <c:v>-4.5100000000000001E-3</c:v>
                </c:pt>
                <c:pt idx="522">
                  <c:v>-4.8300000000000001E-3</c:v>
                </c:pt>
                <c:pt idx="523">
                  <c:v>-4.9800000000000001E-3</c:v>
                </c:pt>
                <c:pt idx="524">
                  <c:v>-5.2500000000000003E-3</c:v>
                </c:pt>
                <c:pt idx="525">
                  <c:v>-5.62E-3</c:v>
                </c:pt>
                <c:pt idx="526">
                  <c:v>-5.8799999999999998E-3</c:v>
                </c:pt>
                <c:pt idx="527">
                  <c:v>-6.1399999999999996E-3</c:v>
                </c:pt>
                <c:pt idx="528">
                  <c:v>-6.5100000000000002E-3</c:v>
                </c:pt>
                <c:pt idx="529">
                  <c:v>-6.7799999999999996E-3</c:v>
                </c:pt>
                <c:pt idx="530">
                  <c:v>-7.1399999999999996E-3</c:v>
                </c:pt>
                <c:pt idx="531">
                  <c:v>-7.4099999999999999E-3</c:v>
                </c:pt>
                <c:pt idx="532">
                  <c:v>-7.7200000000000003E-3</c:v>
                </c:pt>
                <c:pt idx="533">
                  <c:v>-7.9299999999999995E-3</c:v>
                </c:pt>
                <c:pt idx="534">
                  <c:v>-8.2000000000000007E-3</c:v>
                </c:pt>
                <c:pt idx="535">
                  <c:v>-8.3599999999999994E-3</c:v>
                </c:pt>
                <c:pt idx="536">
                  <c:v>-8.5100000000000002E-3</c:v>
                </c:pt>
                <c:pt idx="537">
                  <c:v>-8.6700000000000006E-3</c:v>
                </c:pt>
                <c:pt idx="538">
                  <c:v>-8.7200000000000003E-3</c:v>
                </c:pt>
                <c:pt idx="539">
                  <c:v>-8.7200000000000003E-3</c:v>
                </c:pt>
                <c:pt idx="540">
                  <c:v>-8.6700000000000006E-3</c:v>
                </c:pt>
                <c:pt idx="541">
                  <c:v>-8.6199999999999992E-3</c:v>
                </c:pt>
                <c:pt idx="542">
                  <c:v>-8.5699999999999995E-3</c:v>
                </c:pt>
                <c:pt idx="543">
                  <c:v>-8.4100000000000008E-3</c:v>
                </c:pt>
                <c:pt idx="544">
                  <c:v>-8.09E-3</c:v>
                </c:pt>
                <c:pt idx="545">
                  <c:v>-7.8799999999999999E-3</c:v>
                </c:pt>
                <c:pt idx="546">
                  <c:v>-7.62E-3</c:v>
                </c:pt>
                <c:pt idx="547">
                  <c:v>-7.2500000000000004E-3</c:v>
                </c:pt>
                <c:pt idx="548">
                  <c:v>-6.9899999999999997E-3</c:v>
                </c:pt>
                <c:pt idx="549">
                  <c:v>-6.4599999999999996E-3</c:v>
                </c:pt>
                <c:pt idx="550">
                  <c:v>-5.9800000000000001E-3</c:v>
                </c:pt>
                <c:pt idx="551">
                  <c:v>-5.62E-3</c:v>
                </c:pt>
                <c:pt idx="552">
                  <c:v>-5.0400000000000002E-3</c:v>
                </c:pt>
                <c:pt idx="553">
                  <c:v>-4.6699999999999997E-3</c:v>
                </c:pt>
                <c:pt idx="554">
                  <c:v>-4.1900000000000001E-3</c:v>
                </c:pt>
                <c:pt idx="555">
                  <c:v>-3.7699999999999999E-3</c:v>
                </c:pt>
                <c:pt idx="556">
                  <c:v>-3.2399999999999998E-3</c:v>
                </c:pt>
                <c:pt idx="557">
                  <c:v>-2.7699999999999999E-3</c:v>
                </c:pt>
                <c:pt idx="558">
                  <c:v>-2.3999999999999998E-3</c:v>
                </c:pt>
                <c:pt idx="559">
                  <c:v>-1.98E-3</c:v>
                </c:pt>
                <c:pt idx="560">
                  <c:v>-1.6100000000000001E-3</c:v>
                </c:pt>
                <c:pt idx="561">
                  <c:v>-1.24E-3</c:v>
                </c:pt>
                <c:pt idx="562">
                  <c:v>-9.7999999999999997E-4</c:v>
                </c:pt>
                <c:pt idx="563">
                  <c:v>-8.1999999999999998E-4</c:v>
                </c:pt>
                <c:pt idx="564">
                  <c:v>-5.0000000000000001E-4</c:v>
                </c:pt>
                <c:pt idx="565">
                  <c:v>-2.9E-4</c:v>
                </c:pt>
                <c:pt idx="566">
                  <c:v>-1.9000000000000001E-4</c:v>
                </c:pt>
                <c:pt idx="567">
                  <c:v>-1.9000000000000001E-4</c:v>
                </c:pt>
                <c:pt idx="568">
                  <c:v>-8.0000000000000007E-5</c:v>
                </c:pt>
                <c:pt idx="569">
                  <c:v>-1.9000000000000001E-4</c:v>
                </c:pt>
                <c:pt idx="570">
                  <c:v>-1.3999999999999999E-4</c:v>
                </c:pt>
                <c:pt idx="571">
                  <c:v>-1.3999999999999999E-4</c:v>
                </c:pt>
                <c:pt idx="572">
                  <c:v>-3.5E-4</c:v>
                </c:pt>
                <c:pt idx="573">
                  <c:v>-4.0000000000000002E-4</c:v>
                </c:pt>
                <c:pt idx="574">
                  <c:v>-6.0999999999999997E-4</c:v>
                </c:pt>
                <c:pt idx="575">
                  <c:v>-7.6999999999999996E-4</c:v>
                </c:pt>
                <c:pt idx="576">
                  <c:v>-9.3000000000000005E-4</c:v>
                </c:pt>
                <c:pt idx="577">
                  <c:v>-1.24E-3</c:v>
                </c:pt>
                <c:pt idx="578">
                  <c:v>-1.4E-3</c:v>
                </c:pt>
                <c:pt idx="579">
                  <c:v>-1.66E-3</c:v>
                </c:pt>
                <c:pt idx="580">
                  <c:v>-1.9300000000000001E-3</c:v>
                </c:pt>
                <c:pt idx="581">
                  <c:v>-2.3E-3</c:v>
                </c:pt>
                <c:pt idx="582">
                  <c:v>-2.5100000000000001E-3</c:v>
                </c:pt>
                <c:pt idx="583">
                  <c:v>-2.7200000000000002E-3</c:v>
                </c:pt>
                <c:pt idx="584">
                  <c:v>-2.9299999999999999E-3</c:v>
                </c:pt>
                <c:pt idx="585">
                  <c:v>-3.1900000000000001E-3</c:v>
                </c:pt>
                <c:pt idx="586">
                  <c:v>-3.3999999999999998E-3</c:v>
                </c:pt>
                <c:pt idx="587">
                  <c:v>-3.6099999999999999E-3</c:v>
                </c:pt>
                <c:pt idx="588">
                  <c:v>-3.7200000000000002E-3</c:v>
                </c:pt>
                <c:pt idx="589">
                  <c:v>-3.9300000000000003E-3</c:v>
                </c:pt>
                <c:pt idx="590">
                  <c:v>-4.1399999999999996E-3</c:v>
                </c:pt>
                <c:pt idx="591">
                  <c:v>-4.3E-3</c:v>
                </c:pt>
                <c:pt idx="592">
                  <c:v>-4.3499999999999997E-3</c:v>
                </c:pt>
                <c:pt idx="593">
                  <c:v>-4.5100000000000001E-3</c:v>
                </c:pt>
                <c:pt idx="594">
                  <c:v>-4.6100000000000004E-3</c:v>
                </c:pt>
                <c:pt idx="595">
                  <c:v>-4.7699999999999999E-3</c:v>
                </c:pt>
                <c:pt idx="596">
                  <c:v>-4.8799999999999998E-3</c:v>
                </c:pt>
                <c:pt idx="597">
                  <c:v>-5.0400000000000002E-3</c:v>
                </c:pt>
                <c:pt idx="598">
                  <c:v>-5.0899999999999999E-3</c:v>
                </c:pt>
                <c:pt idx="599">
                  <c:v>-5.1900000000000002E-3</c:v>
                </c:pt>
                <c:pt idx="600">
                  <c:v>-5.2500000000000003E-3</c:v>
                </c:pt>
                <c:pt idx="601">
                  <c:v>-5.4599999999999996E-3</c:v>
                </c:pt>
                <c:pt idx="602">
                  <c:v>-5.5599999999999998E-3</c:v>
                </c:pt>
                <c:pt idx="603">
                  <c:v>-5.77E-3</c:v>
                </c:pt>
                <c:pt idx="604">
                  <c:v>-5.8300000000000001E-3</c:v>
                </c:pt>
                <c:pt idx="605">
                  <c:v>-5.9800000000000001E-3</c:v>
                </c:pt>
                <c:pt idx="606">
                  <c:v>-6.3E-3</c:v>
                </c:pt>
                <c:pt idx="607">
                  <c:v>-6.4599999999999996E-3</c:v>
                </c:pt>
                <c:pt idx="608">
                  <c:v>-6.6699999999999997E-3</c:v>
                </c:pt>
                <c:pt idx="609">
                  <c:v>-6.8799999999999998E-3</c:v>
                </c:pt>
                <c:pt idx="610">
                  <c:v>-7.0899999999999999E-3</c:v>
                </c:pt>
                <c:pt idx="611">
                  <c:v>-7.3499999999999998E-3</c:v>
                </c:pt>
                <c:pt idx="612">
                  <c:v>-7.62E-3</c:v>
                </c:pt>
                <c:pt idx="613">
                  <c:v>-7.9900000000000006E-3</c:v>
                </c:pt>
                <c:pt idx="614">
                  <c:v>-8.2500000000000004E-3</c:v>
                </c:pt>
                <c:pt idx="615">
                  <c:v>-8.6199999999999992E-3</c:v>
                </c:pt>
                <c:pt idx="616">
                  <c:v>-8.7799999999999996E-3</c:v>
                </c:pt>
                <c:pt idx="617">
                  <c:v>-9.1999999999999998E-3</c:v>
                </c:pt>
                <c:pt idx="618">
                  <c:v>-9.41E-3</c:v>
                </c:pt>
                <c:pt idx="619">
                  <c:v>-9.7300000000000008E-3</c:v>
                </c:pt>
                <c:pt idx="620">
                  <c:v>-1.004E-2</c:v>
                </c:pt>
                <c:pt idx="621">
                  <c:v>-1.0410000000000001E-2</c:v>
                </c:pt>
                <c:pt idx="622">
                  <c:v>-1.073E-2</c:v>
                </c:pt>
                <c:pt idx="623">
                  <c:v>-1.099E-2</c:v>
                </c:pt>
                <c:pt idx="624">
                  <c:v>-1.125E-2</c:v>
                </c:pt>
                <c:pt idx="625">
                  <c:v>-1.1520000000000001E-2</c:v>
                </c:pt>
                <c:pt idx="626">
                  <c:v>-1.1780000000000001E-2</c:v>
                </c:pt>
                <c:pt idx="627">
                  <c:v>-1.21E-2</c:v>
                </c:pt>
                <c:pt idx="628">
                  <c:v>-1.2359999999999999E-2</c:v>
                </c:pt>
                <c:pt idx="629">
                  <c:v>-1.252E-2</c:v>
                </c:pt>
                <c:pt idx="630">
                  <c:v>-1.268E-2</c:v>
                </c:pt>
                <c:pt idx="631">
                  <c:v>-1.2840000000000001E-2</c:v>
                </c:pt>
                <c:pt idx="632">
                  <c:v>-1.294E-2</c:v>
                </c:pt>
                <c:pt idx="633">
                  <c:v>-1.315E-2</c:v>
                </c:pt>
                <c:pt idx="634">
                  <c:v>-1.3310000000000001E-2</c:v>
                </c:pt>
                <c:pt idx="635">
                  <c:v>-1.3310000000000001E-2</c:v>
                </c:pt>
                <c:pt idx="636">
                  <c:v>-1.3259999999999999E-2</c:v>
                </c:pt>
                <c:pt idx="637">
                  <c:v>-1.3310000000000001E-2</c:v>
                </c:pt>
                <c:pt idx="638">
                  <c:v>-1.3310000000000001E-2</c:v>
                </c:pt>
                <c:pt idx="639">
                  <c:v>-1.32E-2</c:v>
                </c:pt>
                <c:pt idx="640">
                  <c:v>-1.32E-2</c:v>
                </c:pt>
                <c:pt idx="641">
                  <c:v>-1.3050000000000001E-2</c:v>
                </c:pt>
                <c:pt idx="642">
                  <c:v>-1.289E-2</c:v>
                </c:pt>
                <c:pt idx="643">
                  <c:v>-1.2619999999999999E-2</c:v>
                </c:pt>
                <c:pt idx="644">
                  <c:v>-1.252E-2</c:v>
                </c:pt>
                <c:pt idx="645">
                  <c:v>-1.226E-2</c:v>
                </c:pt>
                <c:pt idx="646">
                  <c:v>-1.1990000000000001E-2</c:v>
                </c:pt>
                <c:pt idx="647">
                  <c:v>-1.1730000000000001E-2</c:v>
                </c:pt>
                <c:pt idx="648">
                  <c:v>-1.136E-2</c:v>
                </c:pt>
                <c:pt idx="649">
                  <c:v>-1.1039999999999999E-2</c:v>
                </c:pt>
                <c:pt idx="650">
                  <c:v>-1.0670000000000001E-2</c:v>
                </c:pt>
                <c:pt idx="651">
                  <c:v>-1.031E-2</c:v>
                </c:pt>
                <c:pt idx="652">
                  <c:v>-9.8300000000000002E-3</c:v>
                </c:pt>
                <c:pt idx="653">
                  <c:v>-9.2999999999999992E-3</c:v>
                </c:pt>
                <c:pt idx="654">
                  <c:v>-8.8800000000000007E-3</c:v>
                </c:pt>
                <c:pt idx="655">
                  <c:v>-8.4100000000000008E-3</c:v>
                </c:pt>
                <c:pt idx="656">
                  <c:v>-7.8799999999999999E-3</c:v>
                </c:pt>
                <c:pt idx="657">
                  <c:v>-7.3499999999999998E-3</c:v>
                </c:pt>
                <c:pt idx="658">
                  <c:v>-6.7200000000000003E-3</c:v>
                </c:pt>
                <c:pt idx="659">
                  <c:v>-6.1399999999999996E-3</c:v>
                </c:pt>
                <c:pt idx="660">
                  <c:v>-5.62E-3</c:v>
                </c:pt>
                <c:pt idx="661">
                  <c:v>-5.0400000000000002E-3</c:v>
                </c:pt>
                <c:pt idx="662">
                  <c:v>-4.4600000000000004E-3</c:v>
                </c:pt>
                <c:pt idx="663">
                  <c:v>-3.7699999999999999E-3</c:v>
                </c:pt>
                <c:pt idx="664">
                  <c:v>-3.14E-3</c:v>
                </c:pt>
                <c:pt idx="665">
                  <c:v>-2.6099999999999999E-3</c:v>
                </c:pt>
                <c:pt idx="666">
                  <c:v>-1.98E-3</c:v>
                </c:pt>
                <c:pt idx="667">
                  <c:v>-1.3500000000000001E-3</c:v>
                </c:pt>
                <c:pt idx="668">
                  <c:v>-8.7000000000000001E-4</c:v>
                </c:pt>
                <c:pt idx="669">
                  <c:v>-2.4000000000000001E-4</c:v>
                </c:pt>
                <c:pt idx="670">
                  <c:v>3.4000000000000002E-4</c:v>
                </c:pt>
                <c:pt idx="671">
                  <c:v>8.7000000000000001E-4</c:v>
                </c:pt>
                <c:pt idx="672">
                  <c:v>1.39E-3</c:v>
                </c:pt>
                <c:pt idx="673">
                  <c:v>1.92E-3</c:v>
                </c:pt>
                <c:pt idx="674">
                  <c:v>2.3400000000000001E-3</c:v>
                </c:pt>
                <c:pt idx="675">
                  <c:v>2.81E-3</c:v>
                </c:pt>
                <c:pt idx="676">
                  <c:v>3.29E-3</c:v>
                </c:pt>
                <c:pt idx="677">
                  <c:v>3.5500000000000002E-3</c:v>
                </c:pt>
                <c:pt idx="678">
                  <c:v>3.9699999999999996E-3</c:v>
                </c:pt>
                <c:pt idx="679">
                  <c:v>4.2900000000000004E-3</c:v>
                </c:pt>
                <c:pt idx="680">
                  <c:v>4.6100000000000004E-3</c:v>
                </c:pt>
                <c:pt idx="681">
                  <c:v>4.9800000000000001E-3</c:v>
                </c:pt>
                <c:pt idx="682">
                  <c:v>5.13E-3</c:v>
                </c:pt>
                <c:pt idx="683">
                  <c:v>5.3400000000000001E-3</c:v>
                </c:pt>
                <c:pt idx="684">
                  <c:v>5.5500000000000002E-3</c:v>
                </c:pt>
                <c:pt idx="685">
                  <c:v>5.7099999999999998E-3</c:v>
                </c:pt>
                <c:pt idx="686">
                  <c:v>5.8199999999999997E-3</c:v>
                </c:pt>
                <c:pt idx="687">
                  <c:v>5.8700000000000002E-3</c:v>
                </c:pt>
                <c:pt idx="688">
                  <c:v>5.9800000000000001E-3</c:v>
                </c:pt>
                <c:pt idx="689">
                  <c:v>5.9800000000000001E-3</c:v>
                </c:pt>
                <c:pt idx="690">
                  <c:v>6.0800000000000003E-3</c:v>
                </c:pt>
                <c:pt idx="691">
                  <c:v>5.9800000000000001E-3</c:v>
                </c:pt>
                <c:pt idx="692">
                  <c:v>5.9800000000000001E-3</c:v>
                </c:pt>
                <c:pt idx="693">
                  <c:v>5.9199999999999999E-3</c:v>
                </c:pt>
                <c:pt idx="694">
                  <c:v>5.8700000000000002E-3</c:v>
                </c:pt>
                <c:pt idx="695">
                  <c:v>5.6600000000000001E-3</c:v>
                </c:pt>
                <c:pt idx="696">
                  <c:v>5.7099999999999998E-3</c:v>
                </c:pt>
                <c:pt idx="697">
                  <c:v>5.4000000000000003E-3</c:v>
                </c:pt>
                <c:pt idx="698">
                  <c:v>5.3400000000000001E-3</c:v>
                </c:pt>
                <c:pt idx="699">
                  <c:v>5.0800000000000003E-3</c:v>
                </c:pt>
                <c:pt idx="700">
                  <c:v>4.9800000000000001E-3</c:v>
                </c:pt>
                <c:pt idx="701">
                  <c:v>4.7600000000000003E-3</c:v>
                </c:pt>
                <c:pt idx="702">
                  <c:v>4.5500000000000002E-3</c:v>
                </c:pt>
                <c:pt idx="703">
                  <c:v>4.3400000000000001E-3</c:v>
                </c:pt>
                <c:pt idx="704">
                  <c:v>4.13E-3</c:v>
                </c:pt>
                <c:pt idx="705">
                  <c:v>3.9199999999999999E-3</c:v>
                </c:pt>
                <c:pt idx="706">
                  <c:v>3.7599999999999999E-3</c:v>
                </c:pt>
                <c:pt idx="707">
                  <c:v>3.5500000000000002E-3</c:v>
                </c:pt>
                <c:pt idx="708">
                  <c:v>3.3899999999999998E-3</c:v>
                </c:pt>
                <c:pt idx="709">
                  <c:v>3.13E-3</c:v>
                </c:pt>
                <c:pt idx="710">
                  <c:v>3.0799999999999998E-3</c:v>
                </c:pt>
                <c:pt idx="711">
                  <c:v>2.7100000000000002E-3</c:v>
                </c:pt>
                <c:pt idx="712">
                  <c:v>2.5999999999999999E-3</c:v>
                </c:pt>
                <c:pt idx="713">
                  <c:v>2.3400000000000001E-3</c:v>
                </c:pt>
                <c:pt idx="714">
                  <c:v>2.2399999999999998E-3</c:v>
                </c:pt>
                <c:pt idx="715">
                  <c:v>2.1299999999999999E-3</c:v>
                </c:pt>
                <c:pt idx="716">
                  <c:v>2.0200000000000001E-3</c:v>
                </c:pt>
                <c:pt idx="717">
                  <c:v>1.92E-3</c:v>
                </c:pt>
                <c:pt idx="718">
                  <c:v>1.81E-3</c:v>
                </c:pt>
                <c:pt idx="719">
                  <c:v>1.66E-3</c:v>
                </c:pt>
                <c:pt idx="720">
                  <c:v>1.6000000000000001E-3</c:v>
                </c:pt>
                <c:pt idx="721">
                  <c:v>1.5E-3</c:v>
                </c:pt>
                <c:pt idx="722">
                  <c:v>1.5499999999999999E-3</c:v>
                </c:pt>
                <c:pt idx="723">
                  <c:v>1.6000000000000001E-3</c:v>
                </c:pt>
                <c:pt idx="724">
                  <c:v>1.5499999999999999E-3</c:v>
                </c:pt>
                <c:pt idx="725">
                  <c:v>1.5E-3</c:v>
                </c:pt>
                <c:pt idx="726">
                  <c:v>1.5499999999999999E-3</c:v>
                </c:pt>
                <c:pt idx="727">
                  <c:v>1.6000000000000001E-3</c:v>
                </c:pt>
                <c:pt idx="728">
                  <c:v>1.81E-3</c:v>
                </c:pt>
                <c:pt idx="729">
                  <c:v>1.8699999999999999E-3</c:v>
                </c:pt>
                <c:pt idx="730">
                  <c:v>1.92E-3</c:v>
                </c:pt>
                <c:pt idx="731">
                  <c:v>2.0799999999999998E-3</c:v>
                </c:pt>
                <c:pt idx="732">
                  <c:v>2.2399999999999998E-3</c:v>
                </c:pt>
                <c:pt idx="733">
                  <c:v>2.2899999999999999E-3</c:v>
                </c:pt>
                <c:pt idx="734">
                  <c:v>2.5000000000000001E-3</c:v>
                </c:pt>
                <c:pt idx="735">
                  <c:v>2.66E-3</c:v>
                </c:pt>
                <c:pt idx="736">
                  <c:v>2.8700000000000002E-3</c:v>
                </c:pt>
                <c:pt idx="737">
                  <c:v>3.13E-3</c:v>
                </c:pt>
                <c:pt idx="738">
                  <c:v>3.4499999999999999E-3</c:v>
                </c:pt>
                <c:pt idx="739">
                  <c:v>3.5500000000000002E-3</c:v>
                </c:pt>
                <c:pt idx="740">
                  <c:v>3.82E-3</c:v>
                </c:pt>
                <c:pt idx="741">
                  <c:v>4.0299999999999997E-3</c:v>
                </c:pt>
                <c:pt idx="742">
                  <c:v>4.13E-3</c:v>
                </c:pt>
                <c:pt idx="743">
                  <c:v>4.3400000000000001E-3</c:v>
                </c:pt>
                <c:pt idx="744">
                  <c:v>4.4999999999999997E-3</c:v>
                </c:pt>
                <c:pt idx="745">
                  <c:v>4.6600000000000001E-3</c:v>
                </c:pt>
                <c:pt idx="746">
                  <c:v>4.8199999999999996E-3</c:v>
                </c:pt>
                <c:pt idx="747">
                  <c:v>4.9199999999999999E-3</c:v>
                </c:pt>
                <c:pt idx="748">
                  <c:v>4.9800000000000001E-3</c:v>
                </c:pt>
                <c:pt idx="749">
                  <c:v>4.9800000000000001E-3</c:v>
                </c:pt>
                <c:pt idx="750">
                  <c:v>4.9800000000000001E-3</c:v>
                </c:pt>
                <c:pt idx="751">
                  <c:v>4.9199999999999999E-3</c:v>
                </c:pt>
                <c:pt idx="752">
                  <c:v>4.7600000000000003E-3</c:v>
                </c:pt>
                <c:pt idx="753">
                  <c:v>4.6100000000000004E-3</c:v>
                </c:pt>
                <c:pt idx="754">
                  <c:v>4.45E-3</c:v>
                </c:pt>
                <c:pt idx="755">
                  <c:v>4.0800000000000003E-3</c:v>
                </c:pt>
                <c:pt idx="756">
                  <c:v>3.7599999999999999E-3</c:v>
                </c:pt>
                <c:pt idx="757">
                  <c:v>3.3899999999999998E-3</c:v>
                </c:pt>
                <c:pt idx="758">
                  <c:v>3.0300000000000001E-3</c:v>
                </c:pt>
                <c:pt idx="759">
                  <c:v>2.5500000000000002E-3</c:v>
                </c:pt>
                <c:pt idx="760">
                  <c:v>2.0200000000000001E-3</c:v>
                </c:pt>
                <c:pt idx="761">
                  <c:v>1.5E-3</c:v>
                </c:pt>
                <c:pt idx="762">
                  <c:v>8.7000000000000001E-4</c:v>
                </c:pt>
                <c:pt idx="763">
                  <c:v>1.8000000000000001E-4</c:v>
                </c:pt>
                <c:pt idx="764">
                  <c:v>-5.0000000000000001E-4</c:v>
                </c:pt>
                <c:pt idx="765">
                  <c:v>-1.24E-3</c:v>
                </c:pt>
                <c:pt idx="766">
                  <c:v>-1.82E-3</c:v>
                </c:pt>
                <c:pt idx="767">
                  <c:v>-2.7699999999999999E-3</c:v>
                </c:pt>
                <c:pt idx="768">
                  <c:v>-3.3999999999999998E-3</c:v>
                </c:pt>
                <c:pt idx="769">
                  <c:v>-4.1900000000000001E-3</c:v>
                </c:pt>
                <c:pt idx="770">
                  <c:v>-4.8799999999999998E-3</c:v>
                </c:pt>
                <c:pt idx="771">
                  <c:v>-5.5599999999999998E-3</c:v>
                </c:pt>
                <c:pt idx="772">
                  <c:v>-6.3E-3</c:v>
                </c:pt>
                <c:pt idx="773">
                  <c:v>-6.9899999999999997E-3</c:v>
                </c:pt>
                <c:pt idx="774">
                  <c:v>-7.6699999999999997E-3</c:v>
                </c:pt>
                <c:pt idx="775">
                  <c:v>-8.2500000000000004E-3</c:v>
                </c:pt>
                <c:pt idx="776">
                  <c:v>-8.7200000000000003E-3</c:v>
                </c:pt>
                <c:pt idx="777">
                  <c:v>-9.1999999999999998E-3</c:v>
                </c:pt>
                <c:pt idx="778">
                  <c:v>-9.6200000000000001E-3</c:v>
                </c:pt>
                <c:pt idx="779">
                  <c:v>-9.8799999999999999E-3</c:v>
                </c:pt>
                <c:pt idx="780">
                  <c:v>-1.009E-2</c:v>
                </c:pt>
                <c:pt idx="781">
                  <c:v>-1.031E-2</c:v>
                </c:pt>
                <c:pt idx="782">
                  <c:v>-1.0460000000000001E-2</c:v>
                </c:pt>
                <c:pt idx="783">
                  <c:v>-1.0460000000000001E-2</c:v>
                </c:pt>
                <c:pt idx="784">
                  <c:v>-1.0410000000000001E-2</c:v>
                </c:pt>
                <c:pt idx="785">
                  <c:v>-1.0410000000000001E-2</c:v>
                </c:pt>
                <c:pt idx="786">
                  <c:v>-1.0200000000000001E-2</c:v>
                </c:pt>
                <c:pt idx="787">
                  <c:v>-1.009E-2</c:v>
                </c:pt>
                <c:pt idx="788">
                  <c:v>-9.6200000000000001E-3</c:v>
                </c:pt>
                <c:pt idx="789">
                  <c:v>-9.3600000000000003E-3</c:v>
                </c:pt>
                <c:pt idx="790">
                  <c:v>-9.0399999999999994E-3</c:v>
                </c:pt>
                <c:pt idx="791">
                  <c:v>-8.6700000000000006E-3</c:v>
                </c:pt>
                <c:pt idx="792">
                  <c:v>-8.2500000000000004E-3</c:v>
                </c:pt>
                <c:pt idx="793">
                  <c:v>-7.8799999999999999E-3</c:v>
                </c:pt>
                <c:pt idx="794">
                  <c:v>-7.4599999999999996E-3</c:v>
                </c:pt>
                <c:pt idx="795">
                  <c:v>-6.9899999999999997E-3</c:v>
                </c:pt>
                <c:pt idx="796">
                  <c:v>-6.5599999999999999E-3</c:v>
                </c:pt>
                <c:pt idx="797">
                  <c:v>-6.1399999999999996E-3</c:v>
                </c:pt>
                <c:pt idx="798">
                  <c:v>-5.7200000000000003E-3</c:v>
                </c:pt>
                <c:pt idx="799">
                  <c:v>-5.4599999999999996E-3</c:v>
                </c:pt>
                <c:pt idx="800">
                  <c:v>-5.0899999999999999E-3</c:v>
                </c:pt>
                <c:pt idx="801">
                  <c:v>-4.7699999999999999E-3</c:v>
                </c:pt>
                <c:pt idx="802">
                  <c:v>-4.4600000000000004E-3</c:v>
                </c:pt>
                <c:pt idx="803">
                  <c:v>-4.1399999999999996E-3</c:v>
                </c:pt>
                <c:pt idx="804">
                  <c:v>-4.0400000000000002E-3</c:v>
                </c:pt>
                <c:pt idx="805">
                  <c:v>-3.9300000000000003E-3</c:v>
                </c:pt>
                <c:pt idx="806">
                  <c:v>-3.7699999999999999E-3</c:v>
                </c:pt>
                <c:pt idx="807">
                  <c:v>-3.7200000000000002E-3</c:v>
                </c:pt>
                <c:pt idx="808">
                  <c:v>-3.6099999999999999E-3</c:v>
                </c:pt>
                <c:pt idx="809">
                  <c:v>-3.6700000000000001E-3</c:v>
                </c:pt>
                <c:pt idx="810">
                  <c:v>-3.7200000000000002E-3</c:v>
                </c:pt>
                <c:pt idx="811">
                  <c:v>-3.7699999999999999E-3</c:v>
                </c:pt>
                <c:pt idx="812">
                  <c:v>-3.8800000000000002E-3</c:v>
                </c:pt>
                <c:pt idx="813">
                  <c:v>-3.98E-3</c:v>
                </c:pt>
                <c:pt idx="814">
                  <c:v>-4.0899999999999999E-3</c:v>
                </c:pt>
                <c:pt idx="815">
                  <c:v>-4.1900000000000001E-3</c:v>
                </c:pt>
                <c:pt idx="816">
                  <c:v>-4.3499999999999997E-3</c:v>
                </c:pt>
                <c:pt idx="817">
                  <c:v>-4.4600000000000004E-3</c:v>
                </c:pt>
                <c:pt idx="818">
                  <c:v>-4.7200000000000002E-3</c:v>
                </c:pt>
                <c:pt idx="819">
                  <c:v>-4.9300000000000004E-3</c:v>
                </c:pt>
                <c:pt idx="820">
                  <c:v>-5.0400000000000002E-3</c:v>
                </c:pt>
                <c:pt idx="821">
                  <c:v>-5.1399999999999996E-3</c:v>
                </c:pt>
                <c:pt idx="822">
                  <c:v>-5.2500000000000003E-3</c:v>
                </c:pt>
                <c:pt idx="823">
                  <c:v>-5.5599999999999998E-3</c:v>
                </c:pt>
                <c:pt idx="824">
                  <c:v>-5.62E-3</c:v>
                </c:pt>
                <c:pt idx="825">
                  <c:v>-5.77E-3</c:v>
                </c:pt>
                <c:pt idx="826">
                  <c:v>-5.8799999999999998E-3</c:v>
                </c:pt>
                <c:pt idx="827">
                  <c:v>-6.0400000000000002E-3</c:v>
                </c:pt>
                <c:pt idx="828">
                  <c:v>-6.1999999999999998E-3</c:v>
                </c:pt>
                <c:pt idx="829">
                  <c:v>-6.3E-3</c:v>
                </c:pt>
                <c:pt idx="830">
                  <c:v>-6.4099999999999999E-3</c:v>
                </c:pt>
                <c:pt idx="831">
                  <c:v>-6.5599999999999999E-3</c:v>
                </c:pt>
                <c:pt idx="832">
                  <c:v>-6.7200000000000003E-3</c:v>
                </c:pt>
                <c:pt idx="833">
                  <c:v>-6.8300000000000001E-3</c:v>
                </c:pt>
                <c:pt idx="834">
                  <c:v>-6.9300000000000004E-3</c:v>
                </c:pt>
                <c:pt idx="835">
                  <c:v>-7.0899999999999999E-3</c:v>
                </c:pt>
                <c:pt idx="836">
                  <c:v>-7.2500000000000004E-3</c:v>
                </c:pt>
                <c:pt idx="837">
                  <c:v>-7.4099999999999999E-3</c:v>
                </c:pt>
                <c:pt idx="838">
                  <c:v>-7.6699999999999997E-3</c:v>
                </c:pt>
                <c:pt idx="839">
                  <c:v>-7.8300000000000002E-3</c:v>
                </c:pt>
                <c:pt idx="840">
                  <c:v>-7.9299999999999995E-3</c:v>
                </c:pt>
                <c:pt idx="841">
                  <c:v>-8.2000000000000007E-3</c:v>
                </c:pt>
                <c:pt idx="842">
                  <c:v>-8.3599999999999994E-3</c:v>
                </c:pt>
                <c:pt idx="843">
                  <c:v>-8.5699999999999995E-3</c:v>
                </c:pt>
                <c:pt idx="844">
                  <c:v>-8.7799999999999996E-3</c:v>
                </c:pt>
                <c:pt idx="845">
                  <c:v>-8.94E-3</c:v>
                </c:pt>
                <c:pt idx="846">
                  <c:v>-9.0900000000000009E-3</c:v>
                </c:pt>
                <c:pt idx="847">
                  <c:v>-9.1999999999999998E-3</c:v>
                </c:pt>
                <c:pt idx="848">
                  <c:v>-9.3600000000000003E-3</c:v>
                </c:pt>
                <c:pt idx="849">
                  <c:v>-9.5200000000000007E-3</c:v>
                </c:pt>
                <c:pt idx="850">
                  <c:v>-9.6699999999999998E-3</c:v>
                </c:pt>
                <c:pt idx="851">
                  <c:v>-9.6699999999999998E-3</c:v>
                </c:pt>
                <c:pt idx="852">
                  <c:v>-9.6200000000000001E-3</c:v>
                </c:pt>
                <c:pt idx="853">
                  <c:v>-9.7300000000000008E-3</c:v>
                </c:pt>
                <c:pt idx="854">
                  <c:v>-9.6699999999999998E-3</c:v>
                </c:pt>
                <c:pt idx="855">
                  <c:v>-9.5700000000000004E-3</c:v>
                </c:pt>
                <c:pt idx="856">
                  <c:v>-9.5200000000000007E-3</c:v>
                </c:pt>
                <c:pt idx="857">
                  <c:v>-9.4599999999999997E-3</c:v>
                </c:pt>
                <c:pt idx="858">
                  <c:v>-9.1999999999999998E-3</c:v>
                </c:pt>
                <c:pt idx="859">
                  <c:v>-8.9899999999999997E-3</c:v>
                </c:pt>
                <c:pt idx="860">
                  <c:v>-8.8299999999999993E-3</c:v>
                </c:pt>
                <c:pt idx="861">
                  <c:v>-8.5100000000000002E-3</c:v>
                </c:pt>
                <c:pt idx="862">
                  <c:v>-8.3000000000000001E-3</c:v>
                </c:pt>
                <c:pt idx="863">
                  <c:v>-8.0400000000000003E-3</c:v>
                </c:pt>
                <c:pt idx="864">
                  <c:v>-7.7799999999999996E-3</c:v>
                </c:pt>
                <c:pt idx="865">
                  <c:v>-7.4599999999999996E-3</c:v>
                </c:pt>
                <c:pt idx="866">
                  <c:v>-7.1999999999999998E-3</c:v>
                </c:pt>
                <c:pt idx="867">
                  <c:v>-6.8300000000000001E-3</c:v>
                </c:pt>
                <c:pt idx="868">
                  <c:v>-6.5100000000000002E-3</c:v>
                </c:pt>
                <c:pt idx="869">
                  <c:v>-6.3E-3</c:v>
                </c:pt>
                <c:pt idx="870">
                  <c:v>-6.0400000000000002E-3</c:v>
                </c:pt>
                <c:pt idx="871">
                  <c:v>-5.9300000000000004E-3</c:v>
                </c:pt>
                <c:pt idx="872">
                  <c:v>-5.6699999999999997E-3</c:v>
                </c:pt>
                <c:pt idx="873">
                  <c:v>-5.5100000000000001E-3</c:v>
                </c:pt>
                <c:pt idx="874">
                  <c:v>-5.3499999999999997E-3</c:v>
                </c:pt>
                <c:pt idx="875">
                  <c:v>-5.1900000000000002E-3</c:v>
                </c:pt>
                <c:pt idx="876">
                  <c:v>-5.0400000000000002E-3</c:v>
                </c:pt>
                <c:pt idx="877">
                  <c:v>-5.0899999999999999E-3</c:v>
                </c:pt>
                <c:pt idx="878">
                  <c:v>-4.9300000000000004E-3</c:v>
                </c:pt>
                <c:pt idx="879">
                  <c:v>-5.0400000000000002E-3</c:v>
                </c:pt>
                <c:pt idx="880">
                  <c:v>-5.0899999999999999E-3</c:v>
                </c:pt>
                <c:pt idx="881">
                  <c:v>-5.0899999999999999E-3</c:v>
                </c:pt>
                <c:pt idx="882">
                  <c:v>-5.1399999999999996E-3</c:v>
                </c:pt>
                <c:pt idx="883">
                  <c:v>-5.3E-3</c:v>
                </c:pt>
                <c:pt idx="884">
                  <c:v>-5.4099999999999999E-3</c:v>
                </c:pt>
                <c:pt idx="885">
                  <c:v>-5.62E-3</c:v>
                </c:pt>
                <c:pt idx="886">
                  <c:v>-5.77E-3</c:v>
                </c:pt>
                <c:pt idx="887">
                  <c:v>-5.9800000000000001E-3</c:v>
                </c:pt>
                <c:pt idx="888">
                  <c:v>-6.1999999999999998E-3</c:v>
                </c:pt>
                <c:pt idx="889">
                  <c:v>-6.2500000000000003E-3</c:v>
                </c:pt>
                <c:pt idx="890">
                  <c:v>-6.3499999999999997E-3</c:v>
                </c:pt>
                <c:pt idx="891">
                  <c:v>-6.62E-3</c:v>
                </c:pt>
                <c:pt idx="892">
                  <c:v>-6.7200000000000003E-3</c:v>
                </c:pt>
                <c:pt idx="893">
                  <c:v>-6.8300000000000001E-3</c:v>
                </c:pt>
                <c:pt idx="894">
                  <c:v>-7.0400000000000003E-3</c:v>
                </c:pt>
                <c:pt idx="895">
                  <c:v>-7.0899999999999999E-3</c:v>
                </c:pt>
                <c:pt idx="896">
                  <c:v>-7.2500000000000004E-3</c:v>
                </c:pt>
                <c:pt idx="897">
                  <c:v>-7.3000000000000001E-3</c:v>
                </c:pt>
                <c:pt idx="898">
                  <c:v>-7.3499999999999998E-3</c:v>
                </c:pt>
                <c:pt idx="899">
                  <c:v>-7.4599999999999996E-3</c:v>
                </c:pt>
                <c:pt idx="900">
                  <c:v>-7.4599999999999996E-3</c:v>
                </c:pt>
                <c:pt idx="901">
                  <c:v>-7.5700000000000003E-3</c:v>
                </c:pt>
                <c:pt idx="902">
                  <c:v>-7.62E-3</c:v>
                </c:pt>
                <c:pt idx="903">
                  <c:v>-7.7799999999999996E-3</c:v>
                </c:pt>
                <c:pt idx="904">
                  <c:v>-7.7799999999999996E-3</c:v>
                </c:pt>
                <c:pt idx="905">
                  <c:v>-7.8799999999999999E-3</c:v>
                </c:pt>
                <c:pt idx="906">
                  <c:v>-7.8300000000000002E-3</c:v>
                </c:pt>
                <c:pt idx="907">
                  <c:v>-7.9299999999999995E-3</c:v>
                </c:pt>
                <c:pt idx="908">
                  <c:v>-7.9299999999999995E-3</c:v>
                </c:pt>
                <c:pt idx="909">
                  <c:v>-7.9299999999999995E-3</c:v>
                </c:pt>
                <c:pt idx="910">
                  <c:v>-8.0400000000000003E-3</c:v>
                </c:pt>
                <c:pt idx="911">
                  <c:v>-8.1499999999999993E-3</c:v>
                </c:pt>
                <c:pt idx="912">
                  <c:v>-8.1499999999999993E-3</c:v>
                </c:pt>
                <c:pt idx="913">
                  <c:v>-8.2500000000000004E-3</c:v>
                </c:pt>
                <c:pt idx="914">
                  <c:v>-8.2500000000000004E-3</c:v>
                </c:pt>
                <c:pt idx="915">
                  <c:v>-8.2000000000000007E-3</c:v>
                </c:pt>
                <c:pt idx="916">
                  <c:v>-8.3000000000000001E-3</c:v>
                </c:pt>
                <c:pt idx="917">
                  <c:v>-8.2500000000000004E-3</c:v>
                </c:pt>
                <c:pt idx="918">
                  <c:v>-8.2000000000000007E-3</c:v>
                </c:pt>
                <c:pt idx="919">
                  <c:v>-8.2500000000000004E-3</c:v>
                </c:pt>
                <c:pt idx="920">
                  <c:v>-8.2500000000000004E-3</c:v>
                </c:pt>
                <c:pt idx="921">
                  <c:v>-8.1499999999999993E-3</c:v>
                </c:pt>
                <c:pt idx="922">
                  <c:v>-7.9900000000000006E-3</c:v>
                </c:pt>
                <c:pt idx="923">
                  <c:v>-7.9299999999999995E-3</c:v>
                </c:pt>
                <c:pt idx="924">
                  <c:v>-7.8300000000000002E-3</c:v>
                </c:pt>
                <c:pt idx="925">
                  <c:v>-7.5700000000000003E-3</c:v>
                </c:pt>
                <c:pt idx="926">
                  <c:v>-7.3499999999999998E-3</c:v>
                </c:pt>
                <c:pt idx="927">
                  <c:v>-7.1399999999999996E-3</c:v>
                </c:pt>
                <c:pt idx="928">
                  <c:v>-6.9300000000000004E-3</c:v>
                </c:pt>
                <c:pt idx="929">
                  <c:v>-6.6699999999999997E-3</c:v>
                </c:pt>
                <c:pt idx="930">
                  <c:v>-6.2500000000000003E-3</c:v>
                </c:pt>
                <c:pt idx="931">
                  <c:v>-6.0400000000000002E-3</c:v>
                </c:pt>
                <c:pt idx="932">
                  <c:v>-5.7200000000000003E-3</c:v>
                </c:pt>
                <c:pt idx="933">
                  <c:v>-5.4099999999999999E-3</c:v>
                </c:pt>
                <c:pt idx="934">
                  <c:v>-4.9300000000000004E-3</c:v>
                </c:pt>
                <c:pt idx="935">
                  <c:v>-4.6699999999999997E-3</c:v>
                </c:pt>
                <c:pt idx="936">
                  <c:v>-4.2500000000000003E-3</c:v>
                </c:pt>
                <c:pt idx="937">
                  <c:v>-3.98E-3</c:v>
                </c:pt>
                <c:pt idx="938">
                  <c:v>-3.6700000000000001E-3</c:v>
                </c:pt>
                <c:pt idx="939">
                  <c:v>-3.46E-3</c:v>
                </c:pt>
                <c:pt idx="940">
                  <c:v>-3.0899999999999999E-3</c:v>
                </c:pt>
                <c:pt idx="941">
                  <c:v>-2.82E-3</c:v>
                </c:pt>
                <c:pt idx="942">
                  <c:v>-2.6099999999999999E-3</c:v>
                </c:pt>
                <c:pt idx="943">
                  <c:v>-2.3500000000000001E-3</c:v>
                </c:pt>
                <c:pt idx="944">
                  <c:v>-2.1900000000000001E-3</c:v>
                </c:pt>
                <c:pt idx="945">
                  <c:v>-2.0300000000000001E-3</c:v>
                </c:pt>
                <c:pt idx="946">
                  <c:v>-1.82E-3</c:v>
                </c:pt>
                <c:pt idx="947">
                  <c:v>-1.72E-3</c:v>
                </c:pt>
                <c:pt idx="948">
                  <c:v>-1.6100000000000001E-3</c:v>
                </c:pt>
                <c:pt idx="949">
                  <c:v>-1.66E-3</c:v>
                </c:pt>
                <c:pt idx="950">
                  <c:v>-1.6100000000000001E-3</c:v>
                </c:pt>
                <c:pt idx="951">
                  <c:v>-1.5100000000000001E-3</c:v>
                </c:pt>
                <c:pt idx="952">
                  <c:v>-1.4499999999999999E-3</c:v>
                </c:pt>
                <c:pt idx="953">
                  <c:v>-1.5100000000000001E-3</c:v>
                </c:pt>
                <c:pt idx="954">
                  <c:v>-1.4499999999999999E-3</c:v>
                </c:pt>
                <c:pt idx="955">
                  <c:v>-1.4499999999999999E-3</c:v>
                </c:pt>
                <c:pt idx="956">
                  <c:v>-1.3500000000000001E-3</c:v>
                </c:pt>
                <c:pt idx="957">
                  <c:v>-1.4E-3</c:v>
                </c:pt>
                <c:pt idx="958">
                  <c:v>-1.3500000000000001E-3</c:v>
                </c:pt>
                <c:pt idx="959">
                  <c:v>-1.24E-3</c:v>
                </c:pt>
                <c:pt idx="960">
                  <c:v>-1.08E-3</c:v>
                </c:pt>
                <c:pt idx="961">
                  <c:v>-9.3000000000000005E-4</c:v>
                </c:pt>
                <c:pt idx="962">
                  <c:v>-7.6999999999999996E-4</c:v>
                </c:pt>
                <c:pt idx="963">
                  <c:v>-6.0999999999999997E-4</c:v>
                </c:pt>
                <c:pt idx="964">
                  <c:v>-3.5E-4</c:v>
                </c:pt>
                <c:pt idx="965">
                  <c:v>2.0000000000000002E-5</c:v>
                </c:pt>
                <c:pt idx="966">
                  <c:v>3.4000000000000002E-4</c:v>
                </c:pt>
                <c:pt idx="967">
                  <c:v>5.9999999999999995E-4</c:v>
                </c:pt>
                <c:pt idx="968">
                  <c:v>1.08E-3</c:v>
                </c:pt>
                <c:pt idx="969">
                  <c:v>1.5E-3</c:v>
                </c:pt>
                <c:pt idx="970">
                  <c:v>1.8699999999999999E-3</c:v>
                </c:pt>
                <c:pt idx="971">
                  <c:v>2.2399999999999998E-3</c:v>
                </c:pt>
                <c:pt idx="972">
                  <c:v>2.7599999999999999E-3</c:v>
                </c:pt>
                <c:pt idx="973">
                  <c:v>3.13E-3</c:v>
                </c:pt>
                <c:pt idx="974">
                  <c:v>3.6099999999999999E-3</c:v>
                </c:pt>
                <c:pt idx="975">
                  <c:v>3.9199999999999999E-3</c:v>
                </c:pt>
                <c:pt idx="976">
                  <c:v>4.2900000000000004E-3</c:v>
                </c:pt>
                <c:pt idx="977">
                  <c:v>4.6600000000000001E-3</c:v>
                </c:pt>
                <c:pt idx="978">
                  <c:v>4.9199999999999999E-3</c:v>
                </c:pt>
                <c:pt idx="979">
                  <c:v>5.1900000000000002E-3</c:v>
                </c:pt>
                <c:pt idx="980">
                  <c:v>5.4000000000000003E-3</c:v>
                </c:pt>
                <c:pt idx="981">
                  <c:v>5.5500000000000002E-3</c:v>
                </c:pt>
                <c:pt idx="982">
                  <c:v>5.6100000000000004E-3</c:v>
                </c:pt>
                <c:pt idx="983">
                  <c:v>5.6100000000000004E-3</c:v>
                </c:pt>
                <c:pt idx="984">
                  <c:v>5.6600000000000001E-3</c:v>
                </c:pt>
                <c:pt idx="985">
                  <c:v>5.4999999999999997E-3</c:v>
                </c:pt>
                <c:pt idx="986">
                  <c:v>5.4000000000000003E-3</c:v>
                </c:pt>
                <c:pt idx="987">
                  <c:v>5.1900000000000002E-3</c:v>
                </c:pt>
                <c:pt idx="988">
                  <c:v>4.9199999999999999E-3</c:v>
                </c:pt>
                <c:pt idx="989">
                  <c:v>4.5500000000000002E-3</c:v>
                </c:pt>
                <c:pt idx="990">
                  <c:v>4.13E-3</c:v>
                </c:pt>
                <c:pt idx="991">
                  <c:v>3.6600000000000001E-3</c:v>
                </c:pt>
                <c:pt idx="992">
                  <c:v>3.2399999999999998E-3</c:v>
                </c:pt>
                <c:pt idx="993">
                  <c:v>2.66E-3</c:v>
                </c:pt>
                <c:pt idx="994">
                  <c:v>2.2899999999999999E-3</c:v>
                </c:pt>
                <c:pt idx="995">
                  <c:v>1.66E-3</c:v>
                </c:pt>
                <c:pt idx="996">
                  <c:v>1.0200000000000001E-3</c:v>
                </c:pt>
                <c:pt idx="997">
                  <c:v>4.4000000000000002E-4</c:v>
                </c:pt>
                <c:pt idx="998">
                  <c:v>-1.3999999999999999E-4</c:v>
                </c:pt>
                <c:pt idx="999">
                  <c:v>-7.6999999999999996E-4</c:v>
                </c:pt>
                <c:pt idx="1000">
                  <c:v>-1.2999999999999999E-3</c:v>
                </c:pt>
                <c:pt idx="1001">
                  <c:v>-1.9300000000000001E-3</c:v>
                </c:pt>
                <c:pt idx="1002">
                  <c:v>-2.4499999999999999E-3</c:v>
                </c:pt>
                <c:pt idx="1003">
                  <c:v>-2.8800000000000002E-3</c:v>
                </c:pt>
                <c:pt idx="1004">
                  <c:v>-3.5100000000000001E-3</c:v>
                </c:pt>
                <c:pt idx="1005">
                  <c:v>-3.98E-3</c:v>
                </c:pt>
                <c:pt idx="1006">
                  <c:v>-4.3499999999999997E-3</c:v>
                </c:pt>
                <c:pt idx="1007">
                  <c:v>-4.7699999999999999E-3</c:v>
                </c:pt>
                <c:pt idx="1008">
                  <c:v>-5.1399999999999996E-3</c:v>
                </c:pt>
                <c:pt idx="1009">
                  <c:v>-5.5100000000000001E-3</c:v>
                </c:pt>
                <c:pt idx="1010">
                  <c:v>-5.77E-3</c:v>
                </c:pt>
                <c:pt idx="1011">
                  <c:v>-5.9800000000000001E-3</c:v>
                </c:pt>
                <c:pt idx="1012">
                  <c:v>-6.1999999999999998E-3</c:v>
                </c:pt>
                <c:pt idx="1013">
                  <c:v>-6.3499999999999997E-3</c:v>
                </c:pt>
                <c:pt idx="1014">
                  <c:v>-6.5599999999999999E-3</c:v>
                </c:pt>
                <c:pt idx="1015">
                  <c:v>-6.6699999999999997E-3</c:v>
                </c:pt>
                <c:pt idx="1016">
                  <c:v>-6.7200000000000003E-3</c:v>
                </c:pt>
                <c:pt idx="1017">
                  <c:v>-6.7200000000000003E-3</c:v>
                </c:pt>
                <c:pt idx="1018">
                  <c:v>-6.8799999999999998E-3</c:v>
                </c:pt>
                <c:pt idx="1019">
                  <c:v>-6.7799999999999996E-3</c:v>
                </c:pt>
                <c:pt idx="1020">
                  <c:v>-6.7200000000000003E-3</c:v>
                </c:pt>
                <c:pt idx="1021">
                  <c:v>-6.7799999999999996E-3</c:v>
                </c:pt>
                <c:pt idx="1022">
                  <c:v>-6.6699999999999997E-3</c:v>
                </c:pt>
                <c:pt idx="1023">
                  <c:v>-6.6699999999999997E-3</c:v>
                </c:pt>
                <c:pt idx="1024">
                  <c:v>-6.5599999999999999E-3</c:v>
                </c:pt>
                <c:pt idx="1025">
                  <c:v>-6.4099999999999999E-3</c:v>
                </c:pt>
                <c:pt idx="1026">
                  <c:v>-6.1999999999999998E-3</c:v>
                </c:pt>
                <c:pt idx="1027">
                  <c:v>-6.1399999999999996E-3</c:v>
                </c:pt>
                <c:pt idx="1028">
                  <c:v>-5.9300000000000004E-3</c:v>
                </c:pt>
                <c:pt idx="1029">
                  <c:v>-5.7200000000000003E-3</c:v>
                </c:pt>
                <c:pt idx="1030">
                  <c:v>-5.5100000000000001E-3</c:v>
                </c:pt>
                <c:pt idx="1031">
                  <c:v>-5.3499999999999997E-3</c:v>
                </c:pt>
                <c:pt idx="1032">
                  <c:v>-5.0899999999999999E-3</c:v>
                </c:pt>
                <c:pt idx="1033">
                  <c:v>-4.9800000000000001E-3</c:v>
                </c:pt>
                <c:pt idx="1034">
                  <c:v>-4.6699999999999997E-3</c:v>
                </c:pt>
                <c:pt idx="1035">
                  <c:v>-4.3499999999999997E-3</c:v>
                </c:pt>
                <c:pt idx="1036">
                  <c:v>-4.0899999999999999E-3</c:v>
                </c:pt>
                <c:pt idx="1037">
                  <c:v>-3.8800000000000002E-3</c:v>
                </c:pt>
                <c:pt idx="1038">
                  <c:v>-3.6099999999999999E-3</c:v>
                </c:pt>
                <c:pt idx="1039">
                  <c:v>-3.3E-3</c:v>
                </c:pt>
                <c:pt idx="1040">
                  <c:v>-2.9299999999999999E-3</c:v>
                </c:pt>
                <c:pt idx="1041">
                  <c:v>-2.6700000000000001E-3</c:v>
                </c:pt>
                <c:pt idx="1042">
                  <c:v>-2.3500000000000001E-3</c:v>
                </c:pt>
                <c:pt idx="1043">
                  <c:v>-1.98E-3</c:v>
                </c:pt>
                <c:pt idx="1044">
                  <c:v>-1.72E-3</c:v>
                </c:pt>
                <c:pt idx="1045">
                  <c:v>-1.4E-3</c:v>
                </c:pt>
                <c:pt idx="1046">
                  <c:v>-1.14E-3</c:v>
                </c:pt>
                <c:pt idx="1047">
                  <c:v>-8.1999999999999998E-4</c:v>
                </c:pt>
                <c:pt idx="1048">
                  <c:v>-4.0000000000000002E-4</c:v>
                </c:pt>
                <c:pt idx="1049">
                  <c:v>-1.3999999999999999E-4</c:v>
                </c:pt>
                <c:pt idx="1050">
                  <c:v>1.8000000000000001E-4</c:v>
                </c:pt>
                <c:pt idx="1051">
                  <c:v>3.8999999999999999E-4</c:v>
                </c:pt>
                <c:pt idx="1052">
                  <c:v>6.4999999999999997E-4</c:v>
                </c:pt>
                <c:pt idx="1053">
                  <c:v>8.7000000000000001E-4</c:v>
                </c:pt>
                <c:pt idx="1054">
                  <c:v>1.08E-3</c:v>
                </c:pt>
                <c:pt idx="1055">
                  <c:v>1.1800000000000001E-3</c:v>
                </c:pt>
                <c:pt idx="1056">
                  <c:v>1.2899999999999999E-3</c:v>
                </c:pt>
                <c:pt idx="1057">
                  <c:v>1.5E-3</c:v>
                </c:pt>
                <c:pt idx="1058">
                  <c:v>1.5499999999999999E-3</c:v>
                </c:pt>
                <c:pt idx="1059">
                  <c:v>1.6000000000000001E-3</c:v>
                </c:pt>
                <c:pt idx="1060">
                  <c:v>1.5499999999999999E-3</c:v>
                </c:pt>
                <c:pt idx="1061">
                  <c:v>1.5499999999999999E-3</c:v>
                </c:pt>
                <c:pt idx="1062">
                  <c:v>1.66E-3</c:v>
                </c:pt>
                <c:pt idx="1063">
                  <c:v>1.5499999999999999E-3</c:v>
                </c:pt>
                <c:pt idx="1064">
                  <c:v>1.5E-3</c:v>
                </c:pt>
                <c:pt idx="1065">
                  <c:v>1.34E-3</c:v>
                </c:pt>
                <c:pt idx="1066">
                  <c:v>1.23E-3</c:v>
                </c:pt>
                <c:pt idx="1067">
                  <c:v>1.08E-3</c:v>
                </c:pt>
                <c:pt idx="1068">
                  <c:v>9.2000000000000003E-4</c:v>
                </c:pt>
                <c:pt idx="1069">
                  <c:v>7.6000000000000004E-4</c:v>
                </c:pt>
                <c:pt idx="1070">
                  <c:v>4.4000000000000002E-4</c:v>
                </c:pt>
                <c:pt idx="1071">
                  <c:v>2.3000000000000001E-4</c:v>
                </c:pt>
                <c:pt idx="1072">
                  <c:v>2.0000000000000002E-5</c:v>
                </c:pt>
                <c:pt idx="1073">
                  <c:v>-2.9E-4</c:v>
                </c:pt>
                <c:pt idx="1074">
                  <c:v>-4.0000000000000002E-4</c:v>
                </c:pt>
                <c:pt idx="1075">
                  <c:v>-7.6999999999999996E-4</c:v>
                </c:pt>
                <c:pt idx="1076">
                  <c:v>-1.08E-3</c:v>
                </c:pt>
                <c:pt idx="1077">
                  <c:v>-1.4E-3</c:v>
                </c:pt>
                <c:pt idx="1078">
                  <c:v>-1.6100000000000001E-3</c:v>
                </c:pt>
                <c:pt idx="1079">
                  <c:v>-1.9300000000000001E-3</c:v>
                </c:pt>
                <c:pt idx="1080">
                  <c:v>-2.1900000000000001E-3</c:v>
                </c:pt>
                <c:pt idx="1081">
                  <c:v>-2.5100000000000001E-3</c:v>
                </c:pt>
                <c:pt idx="1082">
                  <c:v>-2.82E-3</c:v>
                </c:pt>
                <c:pt idx="1083">
                  <c:v>-3.0899999999999999E-3</c:v>
                </c:pt>
                <c:pt idx="1084">
                  <c:v>-3.3500000000000001E-3</c:v>
                </c:pt>
                <c:pt idx="1085">
                  <c:v>-3.6700000000000001E-3</c:v>
                </c:pt>
                <c:pt idx="1086">
                  <c:v>-3.9300000000000003E-3</c:v>
                </c:pt>
                <c:pt idx="1087">
                  <c:v>-4.1900000000000001E-3</c:v>
                </c:pt>
                <c:pt idx="1088">
                  <c:v>-4.4600000000000004E-3</c:v>
                </c:pt>
                <c:pt idx="1089">
                  <c:v>-4.8300000000000001E-3</c:v>
                </c:pt>
                <c:pt idx="1090">
                  <c:v>-5.1399999999999996E-3</c:v>
                </c:pt>
                <c:pt idx="1091">
                  <c:v>-5.4099999999999999E-3</c:v>
                </c:pt>
                <c:pt idx="1092">
                  <c:v>-5.77E-3</c:v>
                </c:pt>
                <c:pt idx="1093">
                  <c:v>-6.0899999999999999E-3</c:v>
                </c:pt>
                <c:pt idx="1094">
                  <c:v>-6.4099999999999999E-3</c:v>
                </c:pt>
                <c:pt idx="1095">
                  <c:v>-6.7200000000000003E-3</c:v>
                </c:pt>
                <c:pt idx="1096">
                  <c:v>-6.9899999999999997E-3</c:v>
                </c:pt>
                <c:pt idx="1097">
                  <c:v>-7.3499999999999998E-3</c:v>
                </c:pt>
                <c:pt idx="1098">
                  <c:v>-7.62E-3</c:v>
                </c:pt>
                <c:pt idx="1099">
                  <c:v>-7.8799999999999999E-3</c:v>
                </c:pt>
                <c:pt idx="1100">
                  <c:v>-8.2000000000000007E-3</c:v>
                </c:pt>
                <c:pt idx="1101">
                  <c:v>-8.5100000000000002E-3</c:v>
                </c:pt>
                <c:pt idx="1102">
                  <c:v>-8.7799999999999996E-3</c:v>
                </c:pt>
                <c:pt idx="1103">
                  <c:v>-8.9899999999999997E-3</c:v>
                </c:pt>
                <c:pt idx="1104">
                  <c:v>-9.2999999999999992E-3</c:v>
                </c:pt>
                <c:pt idx="1105">
                  <c:v>-9.5700000000000004E-3</c:v>
                </c:pt>
                <c:pt idx="1106">
                  <c:v>-9.8300000000000002E-3</c:v>
                </c:pt>
                <c:pt idx="1107">
                  <c:v>-1.004E-2</c:v>
                </c:pt>
                <c:pt idx="1108">
                  <c:v>-1.0149999999999999E-2</c:v>
                </c:pt>
                <c:pt idx="1109">
                  <c:v>-1.0359999999999999E-2</c:v>
                </c:pt>
                <c:pt idx="1110">
                  <c:v>-1.052E-2</c:v>
                </c:pt>
                <c:pt idx="1111">
                  <c:v>-1.0670000000000001E-2</c:v>
                </c:pt>
                <c:pt idx="1112">
                  <c:v>-1.0670000000000001E-2</c:v>
                </c:pt>
                <c:pt idx="1113">
                  <c:v>-1.0829999999999999E-2</c:v>
                </c:pt>
                <c:pt idx="1114">
                  <c:v>-1.078E-2</c:v>
                </c:pt>
                <c:pt idx="1115">
                  <c:v>-1.0829999999999999E-2</c:v>
                </c:pt>
                <c:pt idx="1116">
                  <c:v>-1.089E-2</c:v>
                </c:pt>
                <c:pt idx="1117">
                  <c:v>-1.078E-2</c:v>
                </c:pt>
                <c:pt idx="1118">
                  <c:v>-1.073E-2</c:v>
                </c:pt>
                <c:pt idx="1119">
                  <c:v>-1.073E-2</c:v>
                </c:pt>
                <c:pt idx="1120">
                  <c:v>-1.057E-2</c:v>
                </c:pt>
                <c:pt idx="1121">
                  <c:v>-1.057E-2</c:v>
                </c:pt>
                <c:pt idx="1122">
                  <c:v>-1.0460000000000001E-2</c:v>
                </c:pt>
                <c:pt idx="1123">
                  <c:v>-1.031E-2</c:v>
                </c:pt>
                <c:pt idx="1124">
                  <c:v>-1.0149999999999999E-2</c:v>
                </c:pt>
                <c:pt idx="1125">
                  <c:v>-1.0200000000000001E-2</c:v>
                </c:pt>
                <c:pt idx="1126">
                  <c:v>-1.004E-2</c:v>
                </c:pt>
                <c:pt idx="1127">
                  <c:v>-9.9399999999999992E-3</c:v>
                </c:pt>
                <c:pt idx="1128">
                  <c:v>-9.8300000000000002E-3</c:v>
                </c:pt>
                <c:pt idx="1129">
                  <c:v>-9.7800000000000005E-3</c:v>
                </c:pt>
                <c:pt idx="1130">
                  <c:v>-9.7800000000000005E-3</c:v>
                </c:pt>
                <c:pt idx="1131">
                  <c:v>-9.6699999999999998E-3</c:v>
                </c:pt>
                <c:pt idx="1132">
                  <c:v>-9.6699999999999998E-3</c:v>
                </c:pt>
                <c:pt idx="1133">
                  <c:v>-9.7300000000000008E-3</c:v>
                </c:pt>
                <c:pt idx="1134">
                  <c:v>-9.6699999999999998E-3</c:v>
                </c:pt>
                <c:pt idx="1135">
                  <c:v>-9.7300000000000008E-3</c:v>
                </c:pt>
                <c:pt idx="1136">
                  <c:v>-9.7300000000000008E-3</c:v>
                </c:pt>
                <c:pt idx="1137">
                  <c:v>-9.8300000000000002E-3</c:v>
                </c:pt>
                <c:pt idx="1138">
                  <c:v>-9.8300000000000002E-3</c:v>
                </c:pt>
                <c:pt idx="1139">
                  <c:v>-9.8799999999999999E-3</c:v>
                </c:pt>
                <c:pt idx="1140">
                  <c:v>-9.8799999999999999E-3</c:v>
                </c:pt>
                <c:pt idx="1141">
                  <c:v>-1.004E-2</c:v>
                </c:pt>
                <c:pt idx="1142">
                  <c:v>-1.004E-2</c:v>
                </c:pt>
                <c:pt idx="1143">
                  <c:v>-1.004E-2</c:v>
                </c:pt>
                <c:pt idx="1144">
                  <c:v>-1.0149999999999999E-2</c:v>
                </c:pt>
                <c:pt idx="1145">
                  <c:v>-1.0149999999999999E-2</c:v>
                </c:pt>
                <c:pt idx="1146">
                  <c:v>-1.009E-2</c:v>
                </c:pt>
                <c:pt idx="1147">
                  <c:v>-1.009E-2</c:v>
                </c:pt>
                <c:pt idx="1148">
                  <c:v>-9.9399999999999992E-3</c:v>
                </c:pt>
                <c:pt idx="1149">
                  <c:v>-9.9399999999999992E-3</c:v>
                </c:pt>
                <c:pt idx="1150">
                  <c:v>-9.6200000000000001E-3</c:v>
                </c:pt>
                <c:pt idx="1151">
                  <c:v>-9.6200000000000001E-3</c:v>
                </c:pt>
                <c:pt idx="1152">
                  <c:v>-9.41E-3</c:v>
                </c:pt>
                <c:pt idx="1153">
                  <c:v>-9.0900000000000009E-3</c:v>
                </c:pt>
                <c:pt idx="1154">
                  <c:v>-8.8299999999999993E-3</c:v>
                </c:pt>
                <c:pt idx="1155">
                  <c:v>-8.5699999999999995E-3</c:v>
                </c:pt>
                <c:pt idx="1156">
                  <c:v>-8.1499999999999993E-3</c:v>
                </c:pt>
                <c:pt idx="1157">
                  <c:v>-7.7200000000000003E-3</c:v>
                </c:pt>
                <c:pt idx="1158">
                  <c:v>-7.3000000000000001E-3</c:v>
                </c:pt>
                <c:pt idx="1159">
                  <c:v>-6.8799999999999998E-3</c:v>
                </c:pt>
                <c:pt idx="1160">
                  <c:v>-6.3499999999999997E-3</c:v>
                </c:pt>
                <c:pt idx="1161">
                  <c:v>-5.9300000000000004E-3</c:v>
                </c:pt>
                <c:pt idx="1162">
                  <c:v>-5.4099999999999999E-3</c:v>
                </c:pt>
                <c:pt idx="1163">
                  <c:v>-4.8799999999999998E-3</c:v>
                </c:pt>
                <c:pt idx="1164">
                  <c:v>-4.2500000000000003E-3</c:v>
                </c:pt>
                <c:pt idx="1165">
                  <c:v>-3.7200000000000002E-3</c:v>
                </c:pt>
                <c:pt idx="1166">
                  <c:v>-3.0300000000000001E-3</c:v>
                </c:pt>
                <c:pt idx="1167">
                  <c:v>-2.5100000000000001E-3</c:v>
                </c:pt>
                <c:pt idx="1168">
                  <c:v>-1.8699999999999999E-3</c:v>
                </c:pt>
                <c:pt idx="1169">
                  <c:v>-1.4E-3</c:v>
                </c:pt>
                <c:pt idx="1170">
                  <c:v>-8.1999999999999998E-4</c:v>
                </c:pt>
                <c:pt idx="1171">
                  <c:v>-1.9000000000000001E-4</c:v>
                </c:pt>
                <c:pt idx="1172">
                  <c:v>2.9E-4</c:v>
                </c:pt>
                <c:pt idx="1173">
                  <c:v>8.7000000000000001E-4</c:v>
                </c:pt>
                <c:pt idx="1174">
                  <c:v>1.2899999999999999E-3</c:v>
                </c:pt>
                <c:pt idx="1175">
                  <c:v>1.7600000000000001E-3</c:v>
                </c:pt>
                <c:pt idx="1176">
                  <c:v>2.2899999999999999E-3</c:v>
                </c:pt>
                <c:pt idx="1177">
                  <c:v>2.66E-3</c:v>
                </c:pt>
                <c:pt idx="1178">
                  <c:v>3.13E-3</c:v>
                </c:pt>
                <c:pt idx="1179">
                  <c:v>3.4499999999999999E-3</c:v>
                </c:pt>
                <c:pt idx="1180">
                  <c:v>3.9199999999999999E-3</c:v>
                </c:pt>
                <c:pt idx="1181">
                  <c:v>4.13E-3</c:v>
                </c:pt>
                <c:pt idx="1182">
                  <c:v>4.4999999999999997E-3</c:v>
                </c:pt>
                <c:pt idx="1183">
                  <c:v>4.8700000000000002E-3</c:v>
                </c:pt>
                <c:pt idx="1184">
                  <c:v>5.1900000000000002E-3</c:v>
                </c:pt>
                <c:pt idx="1185">
                  <c:v>5.3400000000000001E-3</c:v>
                </c:pt>
                <c:pt idx="1186">
                  <c:v>5.6600000000000001E-3</c:v>
                </c:pt>
                <c:pt idx="1187">
                  <c:v>5.8700000000000002E-3</c:v>
                </c:pt>
                <c:pt idx="1188">
                  <c:v>6.0800000000000003E-3</c:v>
                </c:pt>
                <c:pt idx="1189">
                  <c:v>6.2899999999999996E-3</c:v>
                </c:pt>
                <c:pt idx="1190">
                  <c:v>6.4999999999999997E-3</c:v>
                </c:pt>
                <c:pt idx="1191">
                  <c:v>6.6600000000000001E-3</c:v>
                </c:pt>
                <c:pt idx="1192">
                  <c:v>6.9800000000000001E-3</c:v>
                </c:pt>
                <c:pt idx="1193">
                  <c:v>7.0299999999999998E-3</c:v>
                </c:pt>
                <c:pt idx="1194">
                  <c:v>7.1900000000000002E-3</c:v>
                </c:pt>
                <c:pt idx="1195">
                  <c:v>7.3499999999999998E-3</c:v>
                </c:pt>
                <c:pt idx="1196">
                  <c:v>7.4999999999999997E-3</c:v>
                </c:pt>
                <c:pt idx="1197">
                  <c:v>7.6600000000000001E-3</c:v>
                </c:pt>
                <c:pt idx="1198">
                  <c:v>7.7200000000000003E-3</c:v>
                </c:pt>
                <c:pt idx="1199">
                  <c:v>7.8200000000000006E-3</c:v>
                </c:pt>
                <c:pt idx="1200">
                  <c:v>7.9299999999999995E-3</c:v>
                </c:pt>
                <c:pt idx="1201">
                  <c:v>8.0300000000000007E-3</c:v>
                </c:pt>
                <c:pt idx="1202">
                  <c:v>8.0800000000000004E-3</c:v>
                </c:pt>
                <c:pt idx="1203">
                  <c:v>8.1399999999999997E-3</c:v>
                </c:pt>
                <c:pt idx="1204">
                  <c:v>8.1899999999999994E-3</c:v>
                </c:pt>
                <c:pt idx="1205">
                  <c:v>8.0800000000000004E-3</c:v>
                </c:pt>
                <c:pt idx="1206">
                  <c:v>8.2900000000000005E-3</c:v>
                </c:pt>
                <c:pt idx="1207">
                  <c:v>8.1899999999999994E-3</c:v>
                </c:pt>
                <c:pt idx="1208">
                  <c:v>8.3499999999999998E-3</c:v>
                </c:pt>
                <c:pt idx="1209">
                  <c:v>8.1899999999999994E-3</c:v>
                </c:pt>
                <c:pt idx="1210">
                  <c:v>8.1399999999999997E-3</c:v>
                </c:pt>
                <c:pt idx="1211">
                  <c:v>8.1899999999999994E-3</c:v>
                </c:pt>
                <c:pt idx="1212">
                  <c:v>8.0300000000000007E-3</c:v>
                </c:pt>
                <c:pt idx="1213">
                  <c:v>7.9799999999999992E-3</c:v>
                </c:pt>
                <c:pt idx="1214">
                  <c:v>7.9799999999999992E-3</c:v>
                </c:pt>
                <c:pt idx="1215">
                  <c:v>7.8700000000000003E-3</c:v>
                </c:pt>
                <c:pt idx="1216">
                  <c:v>7.77E-3</c:v>
                </c:pt>
                <c:pt idx="1217">
                  <c:v>7.6600000000000001E-3</c:v>
                </c:pt>
                <c:pt idx="1218">
                  <c:v>7.6099999999999996E-3</c:v>
                </c:pt>
                <c:pt idx="1219">
                  <c:v>7.45E-3</c:v>
                </c:pt>
                <c:pt idx="1220">
                  <c:v>7.4000000000000003E-3</c:v>
                </c:pt>
                <c:pt idx="1221">
                  <c:v>7.2899999999999996E-3</c:v>
                </c:pt>
                <c:pt idx="1222">
                  <c:v>7.1900000000000002E-3</c:v>
                </c:pt>
                <c:pt idx="1223">
                  <c:v>7.0800000000000004E-3</c:v>
                </c:pt>
                <c:pt idx="1224">
                  <c:v>7.0299999999999998E-3</c:v>
                </c:pt>
                <c:pt idx="1225">
                  <c:v>6.9800000000000001E-3</c:v>
                </c:pt>
                <c:pt idx="1226">
                  <c:v>6.8199999999999997E-3</c:v>
                </c:pt>
                <c:pt idx="1227">
                  <c:v>6.77E-3</c:v>
                </c:pt>
                <c:pt idx="1228">
                  <c:v>6.77E-3</c:v>
                </c:pt>
                <c:pt idx="1229">
                  <c:v>6.5599999999999999E-3</c:v>
                </c:pt>
                <c:pt idx="1230">
                  <c:v>6.4999999999999997E-3</c:v>
                </c:pt>
                <c:pt idx="1231">
                  <c:v>6.3499999999999997E-3</c:v>
                </c:pt>
                <c:pt idx="1232">
                  <c:v>6.2399999999999999E-3</c:v>
                </c:pt>
                <c:pt idx="1233">
                  <c:v>6.1900000000000002E-3</c:v>
                </c:pt>
                <c:pt idx="1234">
                  <c:v>6.1900000000000002E-3</c:v>
                </c:pt>
                <c:pt idx="1235">
                  <c:v>5.9199999999999999E-3</c:v>
                </c:pt>
                <c:pt idx="1236">
                  <c:v>5.9199999999999999E-3</c:v>
                </c:pt>
                <c:pt idx="1237">
                  <c:v>5.8700000000000002E-3</c:v>
                </c:pt>
                <c:pt idx="1238">
                  <c:v>5.6100000000000004E-3</c:v>
                </c:pt>
                <c:pt idx="1239">
                  <c:v>5.4999999999999997E-3</c:v>
                </c:pt>
                <c:pt idx="1240">
                  <c:v>5.2900000000000004E-3</c:v>
                </c:pt>
                <c:pt idx="1241">
                  <c:v>5.0299999999999997E-3</c:v>
                </c:pt>
                <c:pt idx="1242">
                  <c:v>4.8700000000000002E-3</c:v>
                </c:pt>
                <c:pt idx="1243">
                  <c:v>4.6100000000000004E-3</c:v>
                </c:pt>
                <c:pt idx="1244">
                  <c:v>4.3400000000000001E-3</c:v>
                </c:pt>
                <c:pt idx="1245">
                  <c:v>4.0800000000000003E-3</c:v>
                </c:pt>
                <c:pt idx="1246">
                  <c:v>3.7599999999999999E-3</c:v>
                </c:pt>
                <c:pt idx="1247">
                  <c:v>3.4499999999999999E-3</c:v>
                </c:pt>
                <c:pt idx="1248">
                  <c:v>3.1800000000000001E-3</c:v>
                </c:pt>
                <c:pt idx="1249">
                  <c:v>2.9199999999999999E-3</c:v>
                </c:pt>
                <c:pt idx="1250">
                  <c:v>2.66E-3</c:v>
                </c:pt>
                <c:pt idx="1251">
                  <c:v>2.3900000000000002E-3</c:v>
                </c:pt>
                <c:pt idx="1252">
                  <c:v>2.0200000000000001E-3</c:v>
                </c:pt>
                <c:pt idx="1253">
                  <c:v>1.7600000000000001E-3</c:v>
                </c:pt>
                <c:pt idx="1254">
                  <c:v>1.39E-3</c:v>
                </c:pt>
                <c:pt idx="1255">
                  <c:v>1.08E-3</c:v>
                </c:pt>
                <c:pt idx="1256">
                  <c:v>7.6000000000000004E-4</c:v>
                </c:pt>
                <c:pt idx="1257">
                  <c:v>4.4000000000000002E-4</c:v>
                </c:pt>
                <c:pt idx="1258">
                  <c:v>1.8000000000000001E-4</c:v>
                </c:pt>
                <c:pt idx="1259">
                  <c:v>-3.0000000000000001E-5</c:v>
                </c:pt>
                <c:pt idx="1260">
                  <c:v>-2.9E-4</c:v>
                </c:pt>
                <c:pt idx="1261">
                  <c:v>-5.5999999999999995E-4</c:v>
                </c:pt>
                <c:pt idx="1262">
                  <c:v>-7.6999999999999996E-4</c:v>
                </c:pt>
                <c:pt idx="1263">
                  <c:v>-9.7999999999999997E-4</c:v>
                </c:pt>
                <c:pt idx="1264">
                  <c:v>-1.1900000000000001E-3</c:v>
                </c:pt>
                <c:pt idx="1265">
                  <c:v>-1.2999999999999999E-3</c:v>
                </c:pt>
                <c:pt idx="1266">
                  <c:v>-1.4499999999999999E-3</c:v>
                </c:pt>
                <c:pt idx="1267">
                  <c:v>-1.66E-3</c:v>
                </c:pt>
                <c:pt idx="1268">
                  <c:v>-1.72E-3</c:v>
                </c:pt>
                <c:pt idx="1269">
                  <c:v>-1.8699999999999999E-3</c:v>
                </c:pt>
                <c:pt idx="1270">
                  <c:v>-1.98E-3</c:v>
                </c:pt>
                <c:pt idx="1271">
                  <c:v>-2.0899999999999998E-3</c:v>
                </c:pt>
                <c:pt idx="1272">
                  <c:v>-2.0300000000000001E-3</c:v>
                </c:pt>
                <c:pt idx="1273">
                  <c:v>-2.14E-3</c:v>
                </c:pt>
                <c:pt idx="1274">
                  <c:v>-2.14E-3</c:v>
                </c:pt>
                <c:pt idx="1275">
                  <c:v>-2.1900000000000001E-3</c:v>
                </c:pt>
                <c:pt idx="1276">
                  <c:v>-2.14E-3</c:v>
                </c:pt>
                <c:pt idx="1277">
                  <c:v>-2.3500000000000001E-3</c:v>
                </c:pt>
                <c:pt idx="1278">
                  <c:v>-2.1900000000000001E-3</c:v>
                </c:pt>
                <c:pt idx="1279">
                  <c:v>-2.1900000000000001E-3</c:v>
                </c:pt>
                <c:pt idx="1280">
                  <c:v>-2.2399999999999998E-3</c:v>
                </c:pt>
                <c:pt idx="1281">
                  <c:v>-2.1900000000000001E-3</c:v>
                </c:pt>
                <c:pt idx="1282">
                  <c:v>-2.0899999999999998E-3</c:v>
                </c:pt>
                <c:pt idx="1283">
                  <c:v>-2.0300000000000001E-3</c:v>
                </c:pt>
                <c:pt idx="1284">
                  <c:v>-1.8699999999999999E-3</c:v>
                </c:pt>
                <c:pt idx="1285">
                  <c:v>-1.9300000000000001E-3</c:v>
                </c:pt>
                <c:pt idx="1286">
                  <c:v>-1.82E-3</c:v>
                </c:pt>
                <c:pt idx="1287">
                  <c:v>-1.66E-3</c:v>
                </c:pt>
                <c:pt idx="1288">
                  <c:v>-1.4E-3</c:v>
                </c:pt>
                <c:pt idx="1289">
                  <c:v>-1.3500000000000001E-3</c:v>
                </c:pt>
                <c:pt idx="1290">
                  <c:v>-1.1900000000000001E-3</c:v>
                </c:pt>
                <c:pt idx="1291">
                  <c:v>-1.0300000000000001E-3</c:v>
                </c:pt>
                <c:pt idx="1292">
                  <c:v>-7.2000000000000005E-4</c:v>
                </c:pt>
                <c:pt idx="1293">
                  <c:v>-5.0000000000000001E-4</c:v>
                </c:pt>
                <c:pt idx="1294">
                  <c:v>-1.9000000000000001E-4</c:v>
                </c:pt>
                <c:pt idx="1295">
                  <c:v>2.0000000000000002E-5</c:v>
                </c:pt>
                <c:pt idx="1296">
                  <c:v>2.3000000000000001E-4</c:v>
                </c:pt>
                <c:pt idx="1297">
                  <c:v>5.9999999999999995E-4</c:v>
                </c:pt>
                <c:pt idx="1298">
                  <c:v>9.7000000000000005E-4</c:v>
                </c:pt>
                <c:pt idx="1299">
                  <c:v>1.2899999999999999E-3</c:v>
                </c:pt>
                <c:pt idx="1300">
                  <c:v>1.5499999999999999E-3</c:v>
                </c:pt>
                <c:pt idx="1301">
                  <c:v>1.8699999999999999E-3</c:v>
                </c:pt>
                <c:pt idx="1302">
                  <c:v>2.1800000000000001E-3</c:v>
                </c:pt>
                <c:pt idx="1303">
                  <c:v>2.4499999999999999E-3</c:v>
                </c:pt>
                <c:pt idx="1304">
                  <c:v>2.8700000000000002E-3</c:v>
                </c:pt>
                <c:pt idx="1305">
                  <c:v>3.0300000000000001E-3</c:v>
                </c:pt>
                <c:pt idx="1306">
                  <c:v>3.29E-3</c:v>
                </c:pt>
                <c:pt idx="1307">
                  <c:v>3.5000000000000001E-3</c:v>
                </c:pt>
                <c:pt idx="1308">
                  <c:v>3.8700000000000002E-3</c:v>
                </c:pt>
                <c:pt idx="1309">
                  <c:v>4.0299999999999997E-3</c:v>
                </c:pt>
                <c:pt idx="1310">
                  <c:v>4.2900000000000004E-3</c:v>
                </c:pt>
                <c:pt idx="1311">
                  <c:v>4.45E-3</c:v>
                </c:pt>
                <c:pt idx="1312">
                  <c:v>4.4999999999999997E-3</c:v>
                </c:pt>
                <c:pt idx="1313">
                  <c:v>4.7099999999999998E-3</c:v>
                </c:pt>
                <c:pt idx="1314">
                  <c:v>4.7600000000000003E-3</c:v>
                </c:pt>
                <c:pt idx="1315">
                  <c:v>4.7099999999999998E-3</c:v>
                </c:pt>
                <c:pt idx="1316">
                  <c:v>4.6600000000000001E-3</c:v>
                </c:pt>
                <c:pt idx="1317">
                  <c:v>4.6600000000000001E-3</c:v>
                </c:pt>
                <c:pt idx="1318">
                  <c:v>4.4999999999999997E-3</c:v>
                </c:pt>
                <c:pt idx="1319">
                  <c:v>4.4000000000000003E-3</c:v>
                </c:pt>
                <c:pt idx="1320">
                  <c:v>4.2900000000000004E-3</c:v>
                </c:pt>
                <c:pt idx="1321">
                  <c:v>3.9699999999999996E-3</c:v>
                </c:pt>
                <c:pt idx="1322">
                  <c:v>3.8700000000000002E-3</c:v>
                </c:pt>
                <c:pt idx="1323">
                  <c:v>3.5000000000000001E-3</c:v>
                </c:pt>
                <c:pt idx="1324">
                  <c:v>3.29E-3</c:v>
                </c:pt>
                <c:pt idx="1325">
                  <c:v>2.97E-3</c:v>
                </c:pt>
                <c:pt idx="1326">
                  <c:v>2.5999999999999999E-3</c:v>
                </c:pt>
                <c:pt idx="1327">
                  <c:v>2.2399999999999998E-3</c:v>
                </c:pt>
                <c:pt idx="1328">
                  <c:v>1.81E-3</c:v>
                </c:pt>
                <c:pt idx="1329">
                  <c:v>1.4400000000000001E-3</c:v>
                </c:pt>
                <c:pt idx="1330">
                  <c:v>9.7000000000000005E-4</c:v>
                </c:pt>
                <c:pt idx="1331">
                  <c:v>3.8999999999999999E-4</c:v>
                </c:pt>
                <c:pt idx="1332">
                  <c:v>6.9999999999999994E-5</c:v>
                </c:pt>
                <c:pt idx="1333">
                  <c:v>-5.0000000000000001E-4</c:v>
                </c:pt>
                <c:pt idx="1334">
                  <c:v>-1.08E-3</c:v>
                </c:pt>
                <c:pt idx="1335">
                  <c:v>-1.5100000000000001E-3</c:v>
                </c:pt>
                <c:pt idx="1336">
                  <c:v>-2.0300000000000001E-3</c:v>
                </c:pt>
                <c:pt idx="1337">
                  <c:v>-2.7200000000000002E-3</c:v>
                </c:pt>
                <c:pt idx="1338">
                  <c:v>-3.2399999999999998E-3</c:v>
                </c:pt>
                <c:pt idx="1339">
                  <c:v>-3.8800000000000002E-3</c:v>
                </c:pt>
                <c:pt idx="1340">
                  <c:v>-4.4000000000000003E-3</c:v>
                </c:pt>
                <c:pt idx="1341">
                  <c:v>-5.0400000000000002E-3</c:v>
                </c:pt>
                <c:pt idx="1342">
                  <c:v>-5.6699999999999997E-3</c:v>
                </c:pt>
                <c:pt idx="1343">
                  <c:v>-6.2500000000000003E-3</c:v>
                </c:pt>
                <c:pt idx="1344">
                  <c:v>-6.9899999999999997E-3</c:v>
                </c:pt>
                <c:pt idx="1345">
                  <c:v>-7.5100000000000002E-3</c:v>
                </c:pt>
                <c:pt idx="1346">
                  <c:v>-8.2000000000000007E-3</c:v>
                </c:pt>
                <c:pt idx="1347">
                  <c:v>-8.7799999999999996E-3</c:v>
                </c:pt>
                <c:pt idx="1348">
                  <c:v>-9.4599999999999997E-3</c:v>
                </c:pt>
                <c:pt idx="1349">
                  <c:v>-1.004E-2</c:v>
                </c:pt>
                <c:pt idx="1350">
                  <c:v>-1.0670000000000001E-2</c:v>
                </c:pt>
                <c:pt idx="1351">
                  <c:v>-1.1310000000000001E-2</c:v>
                </c:pt>
                <c:pt idx="1352">
                  <c:v>-1.1780000000000001E-2</c:v>
                </c:pt>
                <c:pt idx="1353">
                  <c:v>-1.247E-2</c:v>
                </c:pt>
                <c:pt idx="1354">
                  <c:v>-1.299E-2</c:v>
                </c:pt>
                <c:pt idx="1355">
                  <c:v>-1.3520000000000001E-2</c:v>
                </c:pt>
                <c:pt idx="1356">
                  <c:v>-1.4149999999999999E-2</c:v>
                </c:pt>
                <c:pt idx="1357">
                  <c:v>-1.452E-2</c:v>
                </c:pt>
                <c:pt idx="1358">
                  <c:v>-1.494E-2</c:v>
                </c:pt>
                <c:pt idx="1359">
                  <c:v>-1.542E-2</c:v>
                </c:pt>
                <c:pt idx="1360">
                  <c:v>-1.5789999999999998E-2</c:v>
                </c:pt>
                <c:pt idx="1361">
                  <c:v>-1.6150000000000001E-2</c:v>
                </c:pt>
                <c:pt idx="1362">
                  <c:v>-1.6469999999999999E-2</c:v>
                </c:pt>
                <c:pt idx="1363">
                  <c:v>-1.695E-2</c:v>
                </c:pt>
                <c:pt idx="1364">
                  <c:v>-1.7100000000000001E-2</c:v>
                </c:pt>
                <c:pt idx="1365">
                  <c:v>-1.7420000000000001E-2</c:v>
                </c:pt>
                <c:pt idx="1366">
                  <c:v>-1.7579999999999998E-2</c:v>
                </c:pt>
                <c:pt idx="1367">
                  <c:v>-1.779E-2</c:v>
                </c:pt>
                <c:pt idx="1368">
                  <c:v>-1.789E-2</c:v>
                </c:pt>
                <c:pt idx="1369">
                  <c:v>-1.7999999999999999E-2</c:v>
                </c:pt>
                <c:pt idx="1370">
                  <c:v>-1.805E-2</c:v>
                </c:pt>
                <c:pt idx="1371">
                  <c:v>-1.8100000000000002E-2</c:v>
                </c:pt>
                <c:pt idx="1372">
                  <c:v>-1.8100000000000002E-2</c:v>
                </c:pt>
                <c:pt idx="1373">
                  <c:v>-1.805E-2</c:v>
                </c:pt>
                <c:pt idx="1374">
                  <c:v>-1.7999999999999999E-2</c:v>
                </c:pt>
                <c:pt idx="1375">
                  <c:v>-1.789E-2</c:v>
                </c:pt>
                <c:pt idx="1376">
                  <c:v>-1.779E-2</c:v>
                </c:pt>
                <c:pt idx="1377">
                  <c:v>-1.7680000000000001E-2</c:v>
                </c:pt>
                <c:pt idx="1378">
                  <c:v>-1.7520000000000001E-2</c:v>
                </c:pt>
                <c:pt idx="1379">
                  <c:v>-1.737E-2</c:v>
                </c:pt>
                <c:pt idx="1380">
                  <c:v>-1.7049999999999999E-2</c:v>
                </c:pt>
                <c:pt idx="1381">
                  <c:v>-1.695E-2</c:v>
                </c:pt>
                <c:pt idx="1382">
                  <c:v>-1.6629999999999999E-2</c:v>
                </c:pt>
                <c:pt idx="1383">
                  <c:v>-1.6310000000000002E-2</c:v>
                </c:pt>
                <c:pt idx="1384">
                  <c:v>-1.6049999999999998E-2</c:v>
                </c:pt>
                <c:pt idx="1385">
                  <c:v>-1.5630000000000002E-2</c:v>
                </c:pt>
                <c:pt idx="1386">
                  <c:v>-1.521E-2</c:v>
                </c:pt>
                <c:pt idx="1387">
                  <c:v>-1.4840000000000001E-2</c:v>
                </c:pt>
                <c:pt idx="1388">
                  <c:v>-1.436E-2</c:v>
                </c:pt>
                <c:pt idx="1389">
                  <c:v>-1.389E-2</c:v>
                </c:pt>
                <c:pt idx="1390">
                  <c:v>-1.341E-2</c:v>
                </c:pt>
                <c:pt idx="1391">
                  <c:v>-1.289E-2</c:v>
                </c:pt>
                <c:pt idx="1392">
                  <c:v>-1.2409999999999999E-2</c:v>
                </c:pt>
                <c:pt idx="1393">
                  <c:v>-1.1730000000000001E-2</c:v>
                </c:pt>
                <c:pt idx="1394">
                  <c:v>-1.11E-2</c:v>
                </c:pt>
                <c:pt idx="1395">
                  <c:v>-1.052E-2</c:v>
                </c:pt>
                <c:pt idx="1396">
                  <c:v>-9.8300000000000002E-3</c:v>
                </c:pt>
                <c:pt idx="1397">
                  <c:v>-9.1999999999999998E-3</c:v>
                </c:pt>
                <c:pt idx="1398">
                  <c:v>-8.4600000000000005E-3</c:v>
                </c:pt>
                <c:pt idx="1399">
                  <c:v>-7.7200000000000003E-3</c:v>
                </c:pt>
                <c:pt idx="1400">
                  <c:v>-7.0400000000000003E-3</c:v>
                </c:pt>
                <c:pt idx="1401">
                  <c:v>-6.3E-3</c:v>
                </c:pt>
                <c:pt idx="1402">
                  <c:v>-5.62E-3</c:v>
                </c:pt>
                <c:pt idx="1403">
                  <c:v>-4.9300000000000004E-3</c:v>
                </c:pt>
                <c:pt idx="1404">
                  <c:v>-4.1900000000000001E-3</c:v>
                </c:pt>
                <c:pt idx="1405">
                  <c:v>-3.6099999999999999E-3</c:v>
                </c:pt>
                <c:pt idx="1406">
                  <c:v>-2.9299999999999999E-3</c:v>
                </c:pt>
                <c:pt idx="1407">
                  <c:v>-2.3500000000000001E-3</c:v>
                </c:pt>
                <c:pt idx="1408">
                  <c:v>-1.66E-3</c:v>
                </c:pt>
                <c:pt idx="1409">
                  <c:v>-1.08E-3</c:v>
                </c:pt>
                <c:pt idx="1410">
                  <c:v>-6.0999999999999997E-4</c:v>
                </c:pt>
                <c:pt idx="1411">
                  <c:v>-1.9000000000000001E-4</c:v>
                </c:pt>
                <c:pt idx="1412">
                  <c:v>2.3000000000000001E-4</c:v>
                </c:pt>
                <c:pt idx="1413">
                  <c:v>5.5000000000000003E-4</c:v>
                </c:pt>
                <c:pt idx="1414">
                  <c:v>9.2000000000000003E-4</c:v>
                </c:pt>
                <c:pt idx="1415">
                  <c:v>1.1299999999999999E-3</c:v>
                </c:pt>
                <c:pt idx="1416">
                  <c:v>1.39E-3</c:v>
                </c:pt>
                <c:pt idx="1417">
                  <c:v>1.5E-3</c:v>
                </c:pt>
                <c:pt idx="1418">
                  <c:v>1.5E-3</c:v>
                </c:pt>
                <c:pt idx="1419">
                  <c:v>1.5E-3</c:v>
                </c:pt>
                <c:pt idx="1420">
                  <c:v>1.5499999999999999E-3</c:v>
                </c:pt>
                <c:pt idx="1421">
                  <c:v>1.5E-3</c:v>
                </c:pt>
                <c:pt idx="1422">
                  <c:v>1.39E-3</c:v>
                </c:pt>
                <c:pt idx="1423">
                  <c:v>1.23E-3</c:v>
                </c:pt>
                <c:pt idx="1424">
                  <c:v>1.0200000000000001E-3</c:v>
                </c:pt>
                <c:pt idx="1425">
                  <c:v>8.7000000000000001E-4</c:v>
                </c:pt>
                <c:pt idx="1426">
                  <c:v>5.9999999999999995E-4</c:v>
                </c:pt>
                <c:pt idx="1427">
                  <c:v>5.5000000000000003E-4</c:v>
                </c:pt>
                <c:pt idx="1428">
                  <c:v>2.9E-4</c:v>
                </c:pt>
                <c:pt idx="1429">
                  <c:v>-8.0000000000000007E-5</c:v>
                </c:pt>
                <c:pt idx="1430">
                  <c:v>-2.4000000000000001E-4</c:v>
                </c:pt>
                <c:pt idx="1431">
                  <c:v>-4.4999999999999999E-4</c:v>
                </c:pt>
                <c:pt idx="1432">
                  <c:v>-6.0999999999999997E-4</c:v>
                </c:pt>
                <c:pt idx="1433">
                  <c:v>-9.3000000000000005E-4</c:v>
                </c:pt>
                <c:pt idx="1434">
                  <c:v>-9.7999999999999997E-4</c:v>
                </c:pt>
                <c:pt idx="1435">
                  <c:v>-1.1900000000000001E-3</c:v>
                </c:pt>
                <c:pt idx="1436">
                  <c:v>-1.2999999999999999E-3</c:v>
                </c:pt>
                <c:pt idx="1437">
                  <c:v>-1.4E-3</c:v>
                </c:pt>
                <c:pt idx="1438">
                  <c:v>-1.56E-3</c:v>
                </c:pt>
                <c:pt idx="1439">
                  <c:v>-1.5100000000000001E-3</c:v>
                </c:pt>
                <c:pt idx="1440">
                  <c:v>-1.5100000000000001E-3</c:v>
                </c:pt>
                <c:pt idx="1441">
                  <c:v>-1.56E-3</c:v>
                </c:pt>
                <c:pt idx="1442">
                  <c:v>-1.5100000000000001E-3</c:v>
                </c:pt>
                <c:pt idx="1443">
                  <c:v>-1.5100000000000001E-3</c:v>
                </c:pt>
                <c:pt idx="1444">
                  <c:v>-1.4E-3</c:v>
                </c:pt>
                <c:pt idx="1445">
                  <c:v>-1.3500000000000001E-3</c:v>
                </c:pt>
                <c:pt idx="1446">
                  <c:v>-1.24E-3</c:v>
                </c:pt>
                <c:pt idx="1447">
                  <c:v>-1.14E-3</c:v>
                </c:pt>
                <c:pt idx="1448">
                  <c:v>-1.0300000000000001E-3</c:v>
                </c:pt>
                <c:pt idx="1449">
                  <c:v>-9.3000000000000005E-4</c:v>
                </c:pt>
                <c:pt idx="1450">
                  <c:v>-7.6999999999999996E-4</c:v>
                </c:pt>
                <c:pt idx="1451">
                  <c:v>-7.2000000000000005E-4</c:v>
                </c:pt>
                <c:pt idx="1452">
                  <c:v>-6.6E-4</c:v>
                </c:pt>
                <c:pt idx="1453">
                  <c:v>-5.5999999999999995E-4</c:v>
                </c:pt>
                <c:pt idx="1454">
                  <c:v>-4.4999999999999999E-4</c:v>
                </c:pt>
                <c:pt idx="1455">
                  <c:v>-4.0000000000000002E-4</c:v>
                </c:pt>
                <c:pt idx="1456">
                  <c:v>-2.9E-4</c:v>
                </c:pt>
                <c:pt idx="1457">
                  <c:v>-3.5E-4</c:v>
                </c:pt>
                <c:pt idx="1458">
                  <c:v>-2.4000000000000001E-4</c:v>
                </c:pt>
                <c:pt idx="1459">
                  <c:v>-2.4000000000000001E-4</c:v>
                </c:pt>
                <c:pt idx="1460">
                  <c:v>-1.3999999999999999E-4</c:v>
                </c:pt>
                <c:pt idx="1461">
                  <c:v>-1.9000000000000001E-4</c:v>
                </c:pt>
                <c:pt idx="1462">
                  <c:v>-1.9000000000000001E-4</c:v>
                </c:pt>
                <c:pt idx="1463">
                  <c:v>-1.9000000000000001E-4</c:v>
                </c:pt>
                <c:pt idx="1464">
                  <c:v>-8.0000000000000007E-5</c:v>
                </c:pt>
                <c:pt idx="1465">
                  <c:v>-8.0000000000000007E-5</c:v>
                </c:pt>
                <c:pt idx="1466">
                  <c:v>-3.0000000000000001E-5</c:v>
                </c:pt>
                <c:pt idx="1467">
                  <c:v>-8.0000000000000007E-5</c:v>
                </c:pt>
                <c:pt idx="1468">
                  <c:v>1.2999999999999999E-4</c:v>
                </c:pt>
                <c:pt idx="1469">
                  <c:v>1.8000000000000001E-4</c:v>
                </c:pt>
                <c:pt idx="1470">
                  <c:v>3.4000000000000002E-4</c:v>
                </c:pt>
                <c:pt idx="1471">
                  <c:v>4.4000000000000002E-4</c:v>
                </c:pt>
                <c:pt idx="1472">
                  <c:v>5.5000000000000003E-4</c:v>
                </c:pt>
                <c:pt idx="1473">
                  <c:v>8.0999999999999996E-4</c:v>
                </c:pt>
                <c:pt idx="1474">
                  <c:v>9.7000000000000005E-4</c:v>
                </c:pt>
                <c:pt idx="1475">
                  <c:v>1.23E-3</c:v>
                </c:pt>
                <c:pt idx="1476">
                  <c:v>1.5E-3</c:v>
                </c:pt>
                <c:pt idx="1477">
                  <c:v>1.7600000000000001E-3</c:v>
                </c:pt>
                <c:pt idx="1478">
                  <c:v>2.0799999999999998E-3</c:v>
                </c:pt>
                <c:pt idx="1479">
                  <c:v>2.3400000000000001E-3</c:v>
                </c:pt>
                <c:pt idx="1480">
                  <c:v>2.7100000000000002E-3</c:v>
                </c:pt>
                <c:pt idx="1481">
                  <c:v>3.0300000000000001E-3</c:v>
                </c:pt>
                <c:pt idx="1482">
                  <c:v>3.3899999999999998E-3</c:v>
                </c:pt>
                <c:pt idx="1483">
                  <c:v>3.7599999999999999E-3</c:v>
                </c:pt>
                <c:pt idx="1484">
                  <c:v>3.9199999999999999E-3</c:v>
                </c:pt>
                <c:pt idx="1485">
                  <c:v>4.2900000000000004E-3</c:v>
                </c:pt>
                <c:pt idx="1486">
                  <c:v>4.6100000000000004E-3</c:v>
                </c:pt>
                <c:pt idx="1487">
                  <c:v>4.8199999999999996E-3</c:v>
                </c:pt>
                <c:pt idx="1488">
                  <c:v>5.0299999999999997E-3</c:v>
                </c:pt>
                <c:pt idx="1489">
                  <c:v>5.2900000000000004E-3</c:v>
                </c:pt>
                <c:pt idx="1490">
                  <c:v>5.4999999999999997E-3</c:v>
                </c:pt>
                <c:pt idx="1491">
                  <c:v>5.6600000000000001E-3</c:v>
                </c:pt>
                <c:pt idx="1492">
                  <c:v>5.8199999999999997E-3</c:v>
                </c:pt>
                <c:pt idx="1493">
                  <c:v>5.9199999999999999E-3</c:v>
                </c:pt>
                <c:pt idx="1494">
                  <c:v>6.0299999999999998E-3</c:v>
                </c:pt>
                <c:pt idx="1495">
                  <c:v>6.0800000000000003E-3</c:v>
                </c:pt>
                <c:pt idx="1496">
                  <c:v>6.0800000000000003E-3</c:v>
                </c:pt>
                <c:pt idx="1497">
                  <c:v>6.0299999999999998E-3</c:v>
                </c:pt>
                <c:pt idx="1498">
                  <c:v>5.9800000000000001E-3</c:v>
                </c:pt>
                <c:pt idx="1499">
                  <c:v>5.8199999999999997E-3</c:v>
                </c:pt>
                <c:pt idx="1500">
                  <c:v>5.7099999999999998E-3</c:v>
                </c:pt>
                <c:pt idx="1501">
                  <c:v>5.5500000000000002E-3</c:v>
                </c:pt>
                <c:pt idx="1502">
                  <c:v>5.4000000000000003E-3</c:v>
                </c:pt>
                <c:pt idx="1503">
                  <c:v>5.2399999999999999E-3</c:v>
                </c:pt>
                <c:pt idx="1504">
                  <c:v>5.0299999999999997E-3</c:v>
                </c:pt>
                <c:pt idx="1505">
                  <c:v>4.8199999999999996E-3</c:v>
                </c:pt>
                <c:pt idx="1506">
                  <c:v>4.7099999999999998E-3</c:v>
                </c:pt>
                <c:pt idx="1507">
                  <c:v>4.45E-3</c:v>
                </c:pt>
                <c:pt idx="1508">
                  <c:v>4.2900000000000004E-3</c:v>
                </c:pt>
                <c:pt idx="1509">
                  <c:v>4.0299999999999997E-3</c:v>
                </c:pt>
                <c:pt idx="1510">
                  <c:v>3.9199999999999999E-3</c:v>
                </c:pt>
                <c:pt idx="1511">
                  <c:v>3.7599999999999999E-3</c:v>
                </c:pt>
                <c:pt idx="1512">
                  <c:v>3.7599999999999999E-3</c:v>
                </c:pt>
                <c:pt idx="1513">
                  <c:v>3.5500000000000002E-3</c:v>
                </c:pt>
                <c:pt idx="1514">
                  <c:v>3.4499999999999999E-3</c:v>
                </c:pt>
                <c:pt idx="1515">
                  <c:v>3.4499999999999999E-3</c:v>
                </c:pt>
                <c:pt idx="1516">
                  <c:v>3.3899999999999998E-3</c:v>
                </c:pt>
                <c:pt idx="1517">
                  <c:v>3.2399999999999998E-3</c:v>
                </c:pt>
                <c:pt idx="1518">
                  <c:v>3.1800000000000001E-3</c:v>
                </c:pt>
                <c:pt idx="1519">
                  <c:v>3.1800000000000001E-3</c:v>
                </c:pt>
                <c:pt idx="1520">
                  <c:v>3.0799999999999998E-3</c:v>
                </c:pt>
                <c:pt idx="1521">
                  <c:v>3.1800000000000001E-3</c:v>
                </c:pt>
                <c:pt idx="1522">
                  <c:v>3.0799999999999998E-3</c:v>
                </c:pt>
                <c:pt idx="1523">
                  <c:v>3.1800000000000001E-3</c:v>
                </c:pt>
                <c:pt idx="1524">
                  <c:v>3.1800000000000001E-3</c:v>
                </c:pt>
                <c:pt idx="1525">
                  <c:v>3.0799999999999998E-3</c:v>
                </c:pt>
                <c:pt idx="1526">
                  <c:v>3.13E-3</c:v>
                </c:pt>
                <c:pt idx="1527">
                  <c:v>3.0799999999999998E-3</c:v>
                </c:pt>
                <c:pt idx="1528">
                  <c:v>3.0300000000000001E-3</c:v>
                </c:pt>
                <c:pt idx="1529">
                  <c:v>2.81E-3</c:v>
                </c:pt>
                <c:pt idx="1530">
                  <c:v>2.7599999999999999E-3</c:v>
                </c:pt>
                <c:pt idx="1531">
                  <c:v>2.66E-3</c:v>
                </c:pt>
                <c:pt idx="1532">
                  <c:v>2.5500000000000002E-3</c:v>
                </c:pt>
                <c:pt idx="1533">
                  <c:v>2.4499999999999999E-3</c:v>
                </c:pt>
                <c:pt idx="1534">
                  <c:v>2.1299999999999999E-3</c:v>
                </c:pt>
                <c:pt idx="1535">
                  <c:v>1.8699999999999999E-3</c:v>
                </c:pt>
                <c:pt idx="1536">
                  <c:v>1.66E-3</c:v>
                </c:pt>
                <c:pt idx="1537">
                  <c:v>1.2899999999999999E-3</c:v>
                </c:pt>
                <c:pt idx="1538">
                  <c:v>9.2000000000000003E-4</c:v>
                </c:pt>
                <c:pt idx="1539">
                  <c:v>5.5000000000000003E-4</c:v>
                </c:pt>
                <c:pt idx="1540">
                  <c:v>2.9E-4</c:v>
                </c:pt>
                <c:pt idx="1541">
                  <c:v>-1.9000000000000001E-4</c:v>
                </c:pt>
                <c:pt idx="1542">
                  <c:v>-5.5999999999999995E-4</c:v>
                </c:pt>
                <c:pt idx="1543">
                  <c:v>-1.0300000000000001E-3</c:v>
                </c:pt>
                <c:pt idx="1544">
                  <c:v>-1.4499999999999999E-3</c:v>
                </c:pt>
                <c:pt idx="1545">
                  <c:v>-1.9300000000000001E-3</c:v>
                </c:pt>
                <c:pt idx="1546">
                  <c:v>-2.3500000000000001E-3</c:v>
                </c:pt>
                <c:pt idx="1547">
                  <c:v>-2.7699999999999999E-3</c:v>
                </c:pt>
                <c:pt idx="1548">
                  <c:v>-3.1900000000000001E-3</c:v>
                </c:pt>
                <c:pt idx="1549">
                  <c:v>-3.6099999999999999E-3</c:v>
                </c:pt>
                <c:pt idx="1550">
                  <c:v>-3.98E-3</c:v>
                </c:pt>
                <c:pt idx="1551">
                  <c:v>-4.3E-3</c:v>
                </c:pt>
                <c:pt idx="1552">
                  <c:v>-4.7200000000000002E-3</c:v>
                </c:pt>
                <c:pt idx="1553">
                  <c:v>-5.0400000000000002E-3</c:v>
                </c:pt>
                <c:pt idx="1554">
                  <c:v>-5.3E-3</c:v>
                </c:pt>
                <c:pt idx="1555">
                  <c:v>-5.5599999999999998E-3</c:v>
                </c:pt>
                <c:pt idx="1556">
                  <c:v>-5.77E-3</c:v>
                </c:pt>
                <c:pt idx="1557">
                  <c:v>-5.9800000000000001E-3</c:v>
                </c:pt>
                <c:pt idx="1558">
                  <c:v>-6.1399999999999996E-3</c:v>
                </c:pt>
                <c:pt idx="1559">
                  <c:v>-6.3E-3</c:v>
                </c:pt>
                <c:pt idx="1560">
                  <c:v>-6.3499999999999997E-3</c:v>
                </c:pt>
                <c:pt idx="1561">
                  <c:v>-6.5100000000000002E-3</c:v>
                </c:pt>
                <c:pt idx="1562">
                  <c:v>-6.4599999999999996E-3</c:v>
                </c:pt>
                <c:pt idx="1563">
                  <c:v>-6.5599999999999999E-3</c:v>
                </c:pt>
                <c:pt idx="1564">
                  <c:v>-6.5100000000000002E-3</c:v>
                </c:pt>
                <c:pt idx="1565">
                  <c:v>-6.5100000000000002E-3</c:v>
                </c:pt>
                <c:pt idx="1566">
                  <c:v>-6.5100000000000002E-3</c:v>
                </c:pt>
                <c:pt idx="1567">
                  <c:v>-6.4099999999999999E-3</c:v>
                </c:pt>
                <c:pt idx="1568">
                  <c:v>-6.3499999999999997E-3</c:v>
                </c:pt>
                <c:pt idx="1569">
                  <c:v>-6.3E-3</c:v>
                </c:pt>
                <c:pt idx="1570">
                  <c:v>-6.1399999999999996E-3</c:v>
                </c:pt>
                <c:pt idx="1571">
                  <c:v>-6.0899999999999999E-3</c:v>
                </c:pt>
                <c:pt idx="1572">
                  <c:v>-5.9300000000000004E-3</c:v>
                </c:pt>
                <c:pt idx="1573">
                  <c:v>-5.77E-3</c:v>
                </c:pt>
                <c:pt idx="1574">
                  <c:v>-5.6699999999999997E-3</c:v>
                </c:pt>
                <c:pt idx="1575">
                  <c:v>-5.6699999999999997E-3</c:v>
                </c:pt>
                <c:pt idx="1576">
                  <c:v>-5.62E-3</c:v>
                </c:pt>
                <c:pt idx="1577">
                  <c:v>-5.5599999999999998E-3</c:v>
                </c:pt>
                <c:pt idx="1578">
                  <c:v>-5.4099999999999999E-3</c:v>
                </c:pt>
                <c:pt idx="1579">
                  <c:v>-5.3E-3</c:v>
                </c:pt>
                <c:pt idx="1580">
                  <c:v>-5.2500000000000003E-3</c:v>
                </c:pt>
                <c:pt idx="1581">
                  <c:v>-5.1900000000000002E-3</c:v>
                </c:pt>
                <c:pt idx="1582">
                  <c:v>-5.1900000000000002E-3</c:v>
                </c:pt>
                <c:pt idx="1583">
                  <c:v>-5.1900000000000002E-3</c:v>
                </c:pt>
                <c:pt idx="1584">
                  <c:v>-5.0899999999999999E-3</c:v>
                </c:pt>
                <c:pt idx="1585">
                  <c:v>-5.0400000000000002E-3</c:v>
                </c:pt>
                <c:pt idx="1586">
                  <c:v>-4.9800000000000001E-3</c:v>
                </c:pt>
                <c:pt idx="1587">
                  <c:v>-5.0400000000000002E-3</c:v>
                </c:pt>
                <c:pt idx="1588">
                  <c:v>-5.0400000000000002E-3</c:v>
                </c:pt>
                <c:pt idx="1589">
                  <c:v>-4.9800000000000001E-3</c:v>
                </c:pt>
                <c:pt idx="1590">
                  <c:v>-4.9800000000000001E-3</c:v>
                </c:pt>
                <c:pt idx="1591">
                  <c:v>-4.9800000000000001E-3</c:v>
                </c:pt>
                <c:pt idx="1592">
                  <c:v>-5.0400000000000002E-3</c:v>
                </c:pt>
                <c:pt idx="1593">
                  <c:v>-5.0899999999999999E-3</c:v>
                </c:pt>
                <c:pt idx="1594">
                  <c:v>-5.0400000000000002E-3</c:v>
                </c:pt>
                <c:pt idx="1595">
                  <c:v>-5.0899999999999999E-3</c:v>
                </c:pt>
                <c:pt idx="1596">
                  <c:v>-5.1900000000000002E-3</c:v>
                </c:pt>
                <c:pt idx="1597">
                  <c:v>-5.1900000000000002E-3</c:v>
                </c:pt>
                <c:pt idx="1598">
                  <c:v>-5.2500000000000003E-3</c:v>
                </c:pt>
                <c:pt idx="1599">
                  <c:v>-5.2500000000000003E-3</c:v>
                </c:pt>
                <c:pt idx="1600">
                  <c:v>-5.3E-3</c:v>
                </c:pt>
                <c:pt idx="1601">
                  <c:v>-5.3499999999999997E-3</c:v>
                </c:pt>
                <c:pt idx="1602">
                  <c:v>-5.4099999999999999E-3</c:v>
                </c:pt>
                <c:pt idx="1603">
                  <c:v>-5.4099999999999999E-3</c:v>
                </c:pt>
                <c:pt idx="1604">
                  <c:v>-5.3499999999999997E-3</c:v>
                </c:pt>
                <c:pt idx="1605">
                  <c:v>-5.5100000000000001E-3</c:v>
                </c:pt>
                <c:pt idx="1606">
                  <c:v>-5.5599999999999998E-3</c:v>
                </c:pt>
                <c:pt idx="1607">
                  <c:v>-5.62E-3</c:v>
                </c:pt>
                <c:pt idx="1608">
                  <c:v>-5.5599999999999998E-3</c:v>
                </c:pt>
                <c:pt idx="1609">
                  <c:v>-5.6699999999999997E-3</c:v>
                </c:pt>
                <c:pt idx="1610">
                  <c:v>-5.6699999999999997E-3</c:v>
                </c:pt>
                <c:pt idx="1611">
                  <c:v>-5.62E-3</c:v>
                </c:pt>
                <c:pt idx="1612">
                  <c:v>-5.5100000000000001E-3</c:v>
                </c:pt>
                <c:pt idx="1613">
                  <c:v>-5.4599999999999996E-3</c:v>
                </c:pt>
                <c:pt idx="1614">
                  <c:v>-5.4099999999999999E-3</c:v>
                </c:pt>
                <c:pt idx="1615">
                  <c:v>-5.3499999999999997E-3</c:v>
                </c:pt>
                <c:pt idx="1616">
                  <c:v>-5.1900000000000002E-3</c:v>
                </c:pt>
                <c:pt idx="1617">
                  <c:v>-5.0400000000000002E-3</c:v>
                </c:pt>
                <c:pt idx="1618">
                  <c:v>-4.8799999999999998E-3</c:v>
                </c:pt>
                <c:pt idx="1619">
                  <c:v>-4.6100000000000004E-3</c:v>
                </c:pt>
                <c:pt idx="1620">
                  <c:v>-4.4000000000000003E-3</c:v>
                </c:pt>
                <c:pt idx="1621">
                  <c:v>-4.1399999999999996E-3</c:v>
                </c:pt>
                <c:pt idx="1622">
                  <c:v>-3.82E-3</c:v>
                </c:pt>
                <c:pt idx="1623">
                  <c:v>-3.5599999999999998E-3</c:v>
                </c:pt>
                <c:pt idx="1624">
                  <c:v>-2.98E-3</c:v>
                </c:pt>
                <c:pt idx="1625">
                  <c:v>-2.7699999999999999E-3</c:v>
                </c:pt>
                <c:pt idx="1626">
                  <c:v>-2.3E-3</c:v>
                </c:pt>
                <c:pt idx="1627">
                  <c:v>-1.9300000000000001E-3</c:v>
                </c:pt>
                <c:pt idx="1628">
                  <c:v>-1.4E-3</c:v>
                </c:pt>
                <c:pt idx="1629">
                  <c:v>-9.3000000000000005E-4</c:v>
                </c:pt>
                <c:pt idx="1630">
                  <c:v>-3.5E-4</c:v>
                </c:pt>
                <c:pt idx="1631">
                  <c:v>6.9999999999999994E-5</c:v>
                </c:pt>
                <c:pt idx="1632">
                  <c:v>5.9999999999999995E-4</c:v>
                </c:pt>
                <c:pt idx="1633">
                  <c:v>1.0200000000000001E-3</c:v>
                </c:pt>
                <c:pt idx="1634">
                  <c:v>1.6000000000000001E-3</c:v>
                </c:pt>
                <c:pt idx="1635">
                  <c:v>2.0200000000000001E-3</c:v>
                </c:pt>
                <c:pt idx="1636">
                  <c:v>2.5000000000000001E-3</c:v>
                </c:pt>
                <c:pt idx="1637">
                  <c:v>2.9199999999999999E-3</c:v>
                </c:pt>
                <c:pt idx="1638">
                  <c:v>3.2399999999999998E-3</c:v>
                </c:pt>
                <c:pt idx="1639">
                  <c:v>3.6099999999999999E-3</c:v>
                </c:pt>
                <c:pt idx="1640">
                  <c:v>3.9199999999999999E-3</c:v>
                </c:pt>
                <c:pt idx="1641">
                  <c:v>4.0299999999999997E-3</c:v>
                </c:pt>
                <c:pt idx="1642">
                  <c:v>4.45E-3</c:v>
                </c:pt>
                <c:pt idx="1643">
                  <c:v>4.4999999999999997E-3</c:v>
                </c:pt>
                <c:pt idx="1644">
                  <c:v>4.6600000000000001E-3</c:v>
                </c:pt>
                <c:pt idx="1645">
                  <c:v>4.6600000000000001E-3</c:v>
                </c:pt>
                <c:pt idx="1646">
                  <c:v>4.7600000000000003E-3</c:v>
                </c:pt>
                <c:pt idx="1647">
                  <c:v>4.6600000000000001E-3</c:v>
                </c:pt>
                <c:pt idx="1648">
                  <c:v>4.6100000000000004E-3</c:v>
                </c:pt>
                <c:pt idx="1649">
                  <c:v>4.4000000000000003E-3</c:v>
                </c:pt>
                <c:pt idx="1650">
                  <c:v>4.2900000000000004E-3</c:v>
                </c:pt>
                <c:pt idx="1651">
                  <c:v>4.0299999999999997E-3</c:v>
                </c:pt>
                <c:pt idx="1652">
                  <c:v>3.9199999999999999E-3</c:v>
                </c:pt>
                <c:pt idx="1653">
                  <c:v>3.6600000000000001E-3</c:v>
                </c:pt>
                <c:pt idx="1654">
                  <c:v>3.29E-3</c:v>
                </c:pt>
                <c:pt idx="1655">
                  <c:v>2.97E-3</c:v>
                </c:pt>
                <c:pt idx="1656">
                  <c:v>2.7100000000000002E-3</c:v>
                </c:pt>
                <c:pt idx="1657">
                  <c:v>2.3900000000000002E-3</c:v>
                </c:pt>
                <c:pt idx="1658">
                  <c:v>2.1299999999999999E-3</c:v>
                </c:pt>
                <c:pt idx="1659">
                  <c:v>1.7600000000000001E-3</c:v>
                </c:pt>
                <c:pt idx="1660">
                  <c:v>1.5499999999999999E-3</c:v>
                </c:pt>
                <c:pt idx="1661">
                  <c:v>1.2899999999999999E-3</c:v>
                </c:pt>
                <c:pt idx="1662">
                  <c:v>1.08E-3</c:v>
                </c:pt>
                <c:pt idx="1663">
                  <c:v>9.7000000000000005E-4</c:v>
                </c:pt>
                <c:pt idx="1664">
                  <c:v>7.6000000000000004E-4</c:v>
                </c:pt>
                <c:pt idx="1665">
                  <c:v>5.9999999999999995E-4</c:v>
                </c:pt>
                <c:pt idx="1666">
                  <c:v>5.0000000000000001E-4</c:v>
                </c:pt>
                <c:pt idx="1667">
                  <c:v>3.8999999999999999E-4</c:v>
                </c:pt>
                <c:pt idx="1668">
                  <c:v>2.9E-4</c:v>
                </c:pt>
                <c:pt idx="1669">
                  <c:v>2.9E-4</c:v>
                </c:pt>
                <c:pt idx="1670">
                  <c:v>3.4000000000000002E-4</c:v>
                </c:pt>
                <c:pt idx="1671">
                  <c:v>1.8000000000000001E-4</c:v>
                </c:pt>
                <c:pt idx="1672">
                  <c:v>2.9E-4</c:v>
                </c:pt>
                <c:pt idx="1673">
                  <c:v>2.3000000000000001E-4</c:v>
                </c:pt>
                <c:pt idx="1674">
                  <c:v>2.3000000000000001E-4</c:v>
                </c:pt>
                <c:pt idx="1675">
                  <c:v>1.8000000000000001E-4</c:v>
                </c:pt>
                <c:pt idx="1676">
                  <c:v>1.8000000000000001E-4</c:v>
                </c:pt>
                <c:pt idx="1677">
                  <c:v>2.3000000000000001E-4</c:v>
                </c:pt>
                <c:pt idx="1678">
                  <c:v>6.9999999999999994E-5</c:v>
                </c:pt>
                <c:pt idx="1679">
                  <c:v>-3.0000000000000001E-5</c:v>
                </c:pt>
                <c:pt idx="1680">
                  <c:v>-2.4000000000000001E-4</c:v>
                </c:pt>
                <c:pt idx="1681">
                  <c:v>-4.4999999999999999E-4</c:v>
                </c:pt>
                <c:pt idx="1682">
                  <c:v>-6.0999999999999997E-4</c:v>
                </c:pt>
                <c:pt idx="1683">
                  <c:v>-8.7000000000000001E-4</c:v>
                </c:pt>
                <c:pt idx="1684">
                  <c:v>-1.14E-3</c:v>
                </c:pt>
                <c:pt idx="1685">
                  <c:v>-1.5100000000000001E-3</c:v>
                </c:pt>
                <c:pt idx="1686">
                  <c:v>-1.8699999999999999E-3</c:v>
                </c:pt>
                <c:pt idx="1687">
                  <c:v>-2.3500000000000001E-3</c:v>
                </c:pt>
                <c:pt idx="1688">
                  <c:v>-2.7200000000000002E-3</c:v>
                </c:pt>
                <c:pt idx="1689">
                  <c:v>-3.2399999999999998E-3</c:v>
                </c:pt>
                <c:pt idx="1690">
                  <c:v>-3.6700000000000001E-3</c:v>
                </c:pt>
                <c:pt idx="1691">
                  <c:v>-4.1399999999999996E-3</c:v>
                </c:pt>
                <c:pt idx="1692">
                  <c:v>-4.6100000000000004E-3</c:v>
                </c:pt>
                <c:pt idx="1693">
                  <c:v>-5.1900000000000002E-3</c:v>
                </c:pt>
                <c:pt idx="1694">
                  <c:v>-5.6699999999999997E-3</c:v>
                </c:pt>
                <c:pt idx="1695">
                  <c:v>-6.1399999999999996E-3</c:v>
                </c:pt>
                <c:pt idx="1696">
                  <c:v>-6.6699999999999997E-3</c:v>
                </c:pt>
                <c:pt idx="1697">
                  <c:v>-6.9300000000000004E-3</c:v>
                </c:pt>
                <c:pt idx="1698">
                  <c:v>-7.2500000000000004E-3</c:v>
                </c:pt>
                <c:pt idx="1699">
                  <c:v>-7.5100000000000002E-3</c:v>
                </c:pt>
                <c:pt idx="1700">
                  <c:v>-7.6699999999999997E-3</c:v>
                </c:pt>
                <c:pt idx="1701">
                  <c:v>-7.8799999999999999E-3</c:v>
                </c:pt>
                <c:pt idx="1702">
                  <c:v>-7.8300000000000002E-3</c:v>
                </c:pt>
                <c:pt idx="1703">
                  <c:v>-7.9900000000000006E-3</c:v>
                </c:pt>
                <c:pt idx="1704">
                  <c:v>-7.7799999999999996E-3</c:v>
                </c:pt>
                <c:pt idx="1705">
                  <c:v>-7.7799999999999996E-3</c:v>
                </c:pt>
                <c:pt idx="1706">
                  <c:v>-7.4099999999999999E-3</c:v>
                </c:pt>
                <c:pt idx="1707">
                  <c:v>-7.0899999999999999E-3</c:v>
                </c:pt>
                <c:pt idx="1708">
                  <c:v>-6.7200000000000003E-3</c:v>
                </c:pt>
                <c:pt idx="1709">
                  <c:v>-6.3E-3</c:v>
                </c:pt>
                <c:pt idx="1710">
                  <c:v>-5.77E-3</c:v>
                </c:pt>
                <c:pt idx="1711">
                  <c:v>-5.2500000000000003E-3</c:v>
                </c:pt>
                <c:pt idx="1712">
                  <c:v>-4.6699999999999997E-3</c:v>
                </c:pt>
                <c:pt idx="1713">
                  <c:v>-4.0400000000000002E-3</c:v>
                </c:pt>
                <c:pt idx="1714">
                  <c:v>-3.46E-3</c:v>
                </c:pt>
                <c:pt idx="1715">
                  <c:v>-2.7200000000000002E-3</c:v>
                </c:pt>
                <c:pt idx="1716">
                  <c:v>-2.0899999999999998E-3</c:v>
                </c:pt>
                <c:pt idx="1717">
                  <c:v>-1.4E-3</c:v>
                </c:pt>
                <c:pt idx="1718">
                  <c:v>-7.2000000000000005E-4</c:v>
                </c:pt>
                <c:pt idx="1719">
                  <c:v>-1.3999999999999999E-4</c:v>
                </c:pt>
                <c:pt idx="1720">
                  <c:v>5.0000000000000001E-4</c:v>
                </c:pt>
                <c:pt idx="1721">
                  <c:v>9.2000000000000003E-4</c:v>
                </c:pt>
                <c:pt idx="1722">
                  <c:v>1.4400000000000001E-3</c:v>
                </c:pt>
                <c:pt idx="1723">
                  <c:v>1.8699999999999999E-3</c:v>
                </c:pt>
                <c:pt idx="1724">
                  <c:v>2.2399999999999998E-3</c:v>
                </c:pt>
                <c:pt idx="1725">
                  <c:v>2.5000000000000001E-3</c:v>
                </c:pt>
                <c:pt idx="1726">
                  <c:v>2.7599999999999999E-3</c:v>
                </c:pt>
                <c:pt idx="1727">
                  <c:v>2.97E-3</c:v>
                </c:pt>
                <c:pt idx="1728">
                  <c:v>3.0300000000000001E-3</c:v>
                </c:pt>
                <c:pt idx="1729">
                  <c:v>3.0300000000000001E-3</c:v>
                </c:pt>
                <c:pt idx="1730">
                  <c:v>3.0300000000000001E-3</c:v>
                </c:pt>
                <c:pt idx="1731">
                  <c:v>2.9199999999999999E-3</c:v>
                </c:pt>
                <c:pt idx="1732">
                  <c:v>2.8700000000000002E-3</c:v>
                </c:pt>
                <c:pt idx="1733">
                  <c:v>2.5999999999999999E-3</c:v>
                </c:pt>
                <c:pt idx="1734">
                  <c:v>2.3900000000000002E-3</c:v>
                </c:pt>
                <c:pt idx="1735">
                  <c:v>2.0200000000000001E-3</c:v>
                </c:pt>
                <c:pt idx="1736">
                  <c:v>1.8699999999999999E-3</c:v>
                </c:pt>
                <c:pt idx="1737">
                  <c:v>1.5E-3</c:v>
                </c:pt>
                <c:pt idx="1738">
                  <c:v>1.1299999999999999E-3</c:v>
                </c:pt>
                <c:pt idx="1739">
                  <c:v>8.0999999999999996E-4</c:v>
                </c:pt>
                <c:pt idx="1740">
                  <c:v>5.0000000000000001E-4</c:v>
                </c:pt>
                <c:pt idx="1741">
                  <c:v>1.2999999999999999E-4</c:v>
                </c:pt>
                <c:pt idx="1742">
                  <c:v>-1.3999999999999999E-4</c:v>
                </c:pt>
                <c:pt idx="1743">
                  <c:v>-5.0000000000000001E-4</c:v>
                </c:pt>
                <c:pt idx="1744">
                  <c:v>-7.6999999999999996E-4</c:v>
                </c:pt>
                <c:pt idx="1745">
                  <c:v>-9.7999999999999997E-4</c:v>
                </c:pt>
                <c:pt idx="1746">
                  <c:v>-1.24E-3</c:v>
                </c:pt>
                <c:pt idx="1747">
                  <c:v>-1.3500000000000001E-3</c:v>
                </c:pt>
                <c:pt idx="1748">
                  <c:v>-1.56E-3</c:v>
                </c:pt>
                <c:pt idx="1749">
                  <c:v>-1.66E-3</c:v>
                </c:pt>
                <c:pt idx="1750">
                  <c:v>-1.82E-3</c:v>
                </c:pt>
                <c:pt idx="1751">
                  <c:v>-1.82E-3</c:v>
                </c:pt>
                <c:pt idx="1752">
                  <c:v>-1.82E-3</c:v>
                </c:pt>
                <c:pt idx="1753">
                  <c:v>-1.9300000000000001E-3</c:v>
                </c:pt>
                <c:pt idx="1754">
                  <c:v>-1.8699999999999999E-3</c:v>
                </c:pt>
                <c:pt idx="1755">
                  <c:v>-1.8699999999999999E-3</c:v>
                </c:pt>
                <c:pt idx="1756">
                  <c:v>-1.82E-3</c:v>
                </c:pt>
                <c:pt idx="1757">
                  <c:v>-1.7700000000000001E-3</c:v>
                </c:pt>
                <c:pt idx="1758">
                  <c:v>-1.72E-3</c:v>
                </c:pt>
                <c:pt idx="1759">
                  <c:v>-1.6100000000000001E-3</c:v>
                </c:pt>
                <c:pt idx="1760">
                  <c:v>-1.66E-3</c:v>
                </c:pt>
                <c:pt idx="1761">
                  <c:v>-1.6100000000000001E-3</c:v>
                </c:pt>
                <c:pt idx="1762">
                  <c:v>-1.56E-3</c:v>
                </c:pt>
                <c:pt idx="1763">
                  <c:v>-1.4499999999999999E-3</c:v>
                </c:pt>
                <c:pt idx="1764">
                  <c:v>-1.5100000000000001E-3</c:v>
                </c:pt>
                <c:pt idx="1765">
                  <c:v>-1.5100000000000001E-3</c:v>
                </c:pt>
                <c:pt idx="1766">
                  <c:v>-1.5100000000000001E-3</c:v>
                </c:pt>
                <c:pt idx="1767">
                  <c:v>-1.66E-3</c:v>
                </c:pt>
                <c:pt idx="1768">
                  <c:v>-1.66E-3</c:v>
                </c:pt>
                <c:pt idx="1769">
                  <c:v>-1.72E-3</c:v>
                </c:pt>
                <c:pt idx="1770">
                  <c:v>-1.82E-3</c:v>
                </c:pt>
                <c:pt idx="1771">
                  <c:v>-1.9300000000000001E-3</c:v>
                </c:pt>
                <c:pt idx="1772">
                  <c:v>-1.98E-3</c:v>
                </c:pt>
                <c:pt idx="1773">
                  <c:v>-2.14E-3</c:v>
                </c:pt>
                <c:pt idx="1774">
                  <c:v>-2.2399999999999998E-3</c:v>
                </c:pt>
                <c:pt idx="1775">
                  <c:v>-2.3999999999999998E-3</c:v>
                </c:pt>
                <c:pt idx="1776">
                  <c:v>-2.5100000000000001E-3</c:v>
                </c:pt>
                <c:pt idx="1777">
                  <c:v>-2.5600000000000002E-3</c:v>
                </c:pt>
                <c:pt idx="1778">
                  <c:v>-2.7699999999999999E-3</c:v>
                </c:pt>
                <c:pt idx="1779">
                  <c:v>-2.82E-3</c:v>
                </c:pt>
                <c:pt idx="1780">
                  <c:v>-2.9299999999999999E-3</c:v>
                </c:pt>
                <c:pt idx="1781">
                  <c:v>-3.0899999999999999E-3</c:v>
                </c:pt>
                <c:pt idx="1782">
                  <c:v>-3.1900000000000001E-3</c:v>
                </c:pt>
                <c:pt idx="1783">
                  <c:v>-3.2399999999999998E-3</c:v>
                </c:pt>
                <c:pt idx="1784">
                  <c:v>-3.3999999999999998E-3</c:v>
                </c:pt>
                <c:pt idx="1785">
                  <c:v>-3.6700000000000001E-3</c:v>
                </c:pt>
                <c:pt idx="1786">
                  <c:v>-3.7200000000000002E-3</c:v>
                </c:pt>
                <c:pt idx="1787">
                  <c:v>-3.8800000000000002E-3</c:v>
                </c:pt>
                <c:pt idx="1788">
                  <c:v>-4.0400000000000002E-3</c:v>
                </c:pt>
                <c:pt idx="1789">
                  <c:v>-4.2500000000000003E-3</c:v>
                </c:pt>
                <c:pt idx="1790">
                  <c:v>-4.3E-3</c:v>
                </c:pt>
                <c:pt idx="1791">
                  <c:v>-4.6100000000000004E-3</c:v>
                </c:pt>
                <c:pt idx="1792">
                  <c:v>-4.8300000000000001E-3</c:v>
                </c:pt>
                <c:pt idx="1793">
                  <c:v>-5.0400000000000002E-3</c:v>
                </c:pt>
                <c:pt idx="1794">
                  <c:v>-5.3E-3</c:v>
                </c:pt>
                <c:pt idx="1795">
                  <c:v>-5.6699999999999997E-3</c:v>
                </c:pt>
                <c:pt idx="1796">
                  <c:v>-5.8799999999999998E-3</c:v>
                </c:pt>
                <c:pt idx="1797">
                  <c:v>-6.4099999999999999E-3</c:v>
                </c:pt>
                <c:pt idx="1798">
                  <c:v>-6.6699999999999997E-3</c:v>
                </c:pt>
                <c:pt idx="1799">
                  <c:v>-7.1399999999999996E-3</c:v>
                </c:pt>
                <c:pt idx="1800">
                  <c:v>-7.4099999999999999E-3</c:v>
                </c:pt>
                <c:pt idx="1801">
                  <c:v>-7.9299999999999995E-3</c:v>
                </c:pt>
                <c:pt idx="1802">
                  <c:v>-8.3599999999999994E-3</c:v>
                </c:pt>
                <c:pt idx="1803">
                  <c:v>-8.8800000000000007E-3</c:v>
                </c:pt>
                <c:pt idx="1804">
                  <c:v>-9.2999999999999992E-3</c:v>
                </c:pt>
                <c:pt idx="1805">
                  <c:v>-9.8799999999999999E-3</c:v>
                </c:pt>
                <c:pt idx="1806">
                  <c:v>-1.0200000000000001E-2</c:v>
                </c:pt>
                <c:pt idx="1807">
                  <c:v>-1.0619999999999999E-2</c:v>
                </c:pt>
                <c:pt idx="1808">
                  <c:v>-1.12E-2</c:v>
                </c:pt>
                <c:pt idx="1809">
                  <c:v>-1.1679999999999999E-2</c:v>
                </c:pt>
                <c:pt idx="1810">
                  <c:v>-1.21E-2</c:v>
                </c:pt>
                <c:pt idx="1811">
                  <c:v>-1.226E-2</c:v>
                </c:pt>
                <c:pt idx="1812">
                  <c:v>-1.2619999999999999E-2</c:v>
                </c:pt>
                <c:pt idx="1813">
                  <c:v>-1.299E-2</c:v>
                </c:pt>
                <c:pt idx="1814">
                  <c:v>-1.3259999999999999E-2</c:v>
                </c:pt>
                <c:pt idx="1815">
                  <c:v>-1.336E-2</c:v>
                </c:pt>
                <c:pt idx="1816">
                  <c:v>-1.3469999999999999E-2</c:v>
                </c:pt>
                <c:pt idx="1817">
                  <c:v>-1.3520000000000001E-2</c:v>
                </c:pt>
                <c:pt idx="1818">
                  <c:v>-1.357E-2</c:v>
                </c:pt>
                <c:pt idx="1819">
                  <c:v>-1.3520000000000001E-2</c:v>
                </c:pt>
                <c:pt idx="1820">
                  <c:v>-1.336E-2</c:v>
                </c:pt>
                <c:pt idx="1821">
                  <c:v>-1.3310000000000001E-2</c:v>
                </c:pt>
                <c:pt idx="1822">
                  <c:v>-1.299E-2</c:v>
                </c:pt>
                <c:pt idx="1823">
                  <c:v>-1.268E-2</c:v>
                </c:pt>
                <c:pt idx="1824">
                  <c:v>-1.2409999999999999E-2</c:v>
                </c:pt>
                <c:pt idx="1825">
                  <c:v>-1.1990000000000001E-2</c:v>
                </c:pt>
                <c:pt idx="1826">
                  <c:v>-1.157E-2</c:v>
                </c:pt>
                <c:pt idx="1827">
                  <c:v>-1.11E-2</c:v>
                </c:pt>
                <c:pt idx="1828">
                  <c:v>-1.0619999999999999E-2</c:v>
                </c:pt>
                <c:pt idx="1829">
                  <c:v>-1.0200000000000001E-2</c:v>
                </c:pt>
                <c:pt idx="1830">
                  <c:v>-9.6200000000000001E-3</c:v>
                </c:pt>
                <c:pt idx="1831">
                  <c:v>-9.1500000000000001E-3</c:v>
                </c:pt>
                <c:pt idx="1832">
                  <c:v>-8.5100000000000002E-3</c:v>
                </c:pt>
                <c:pt idx="1833">
                  <c:v>-8.0400000000000003E-3</c:v>
                </c:pt>
                <c:pt idx="1834">
                  <c:v>-7.4599999999999996E-3</c:v>
                </c:pt>
                <c:pt idx="1835">
                  <c:v>-6.9300000000000004E-3</c:v>
                </c:pt>
                <c:pt idx="1836">
                  <c:v>-6.5599999999999999E-3</c:v>
                </c:pt>
                <c:pt idx="1837">
                  <c:v>-5.9300000000000004E-3</c:v>
                </c:pt>
                <c:pt idx="1838">
                  <c:v>-5.5599999999999998E-3</c:v>
                </c:pt>
                <c:pt idx="1839">
                  <c:v>-5.1900000000000002E-3</c:v>
                </c:pt>
                <c:pt idx="1840">
                  <c:v>-4.8300000000000001E-3</c:v>
                </c:pt>
                <c:pt idx="1841">
                  <c:v>-4.4600000000000004E-3</c:v>
                </c:pt>
                <c:pt idx="1842">
                  <c:v>-4.0899999999999999E-3</c:v>
                </c:pt>
                <c:pt idx="1843">
                  <c:v>-3.9300000000000003E-3</c:v>
                </c:pt>
                <c:pt idx="1844">
                  <c:v>-3.6700000000000001E-3</c:v>
                </c:pt>
                <c:pt idx="1845">
                  <c:v>-3.46E-3</c:v>
                </c:pt>
                <c:pt idx="1846">
                  <c:v>-3.2399999999999998E-3</c:v>
                </c:pt>
                <c:pt idx="1847">
                  <c:v>-3.1900000000000001E-3</c:v>
                </c:pt>
                <c:pt idx="1848">
                  <c:v>-2.98E-3</c:v>
                </c:pt>
                <c:pt idx="1849">
                  <c:v>-2.98E-3</c:v>
                </c:pt>
                <c:pt idx="1850">
                  <c:v>-2.8800000000000002E-3</c:v>
                </c:pt>
                <c:pt idx="1851">
                  <c:v>-2.8800000000000002E-3</c:v>
                </c:pt>
                <c:pt idx="1852">
                  <c:v>-2.7699999999999999E-3</c:v>
                </c:pt>
                <c:pt idx="1853">
                  <c:v>-2.8800000000000002E-3</c:v>
                </c:pt>
                <c:pt idx="1854">
                  <c:v>-2.82E-3</c:v>
                </c:pt>
                <c:pt idx="1855">
                  <c:v>-2.8800000000000002E-3</c:v>
                </c:pt>
                <c:pt idx="1856">
                  <c:v>-2.7699999999999999E-3</c:v>
                </c:pt>
                <c:pt idx="1857">
                  <c:v>-2.7699999999999999E-3</c:v>
                </c:pt>
                <c:pt idx="1858">
                  <c:v>-2.82E-3</c:v>
                </c:pt>
                <c:pt idx="1859">
                  <c:v>-2.8800000000000002E-3</c:v>
                </c:pt>
                <c:pt idx="1860">
                  <c:v>-2.8800000000000002E-3</c:v>
                </c:pt>
                <c:pt idx="1861">
                  <c:v>-2.9299999999999999E-3</c:v>
                </c:pt>
                <c:pt idx="1862">
                  <c:v>-2.9299999999999999E-3</c:v>
                </c:pt>
                <c:pt idx="1863">
                  <c:v>-2.98E-3</c:v>
                </c:pt>
                <c:pt idx="1864">
                  <c:v>-2.8800000000000002E-3</c:v>
                </c:pt>
                <c:pt idx="1865">
                  <c:v>-2.98E-3</c:v>
                </c:pt>
                <c:pt idx="1866">
                  <c:v>-2.9299999999999999E-3</c:v>
                </c:pt>
                <c:pt idx="1867">
                  <c:v>-2.98E-3</c:v>
                </c:pt>
                <c:pt idx="1868">
                  <c:v>-2.98E-3</c:v>
                </c:pt>
                <c:pt idx="1869">
                  <c:v>-3.0300000000000001E-3</c:v>
                </c:pt>
                <c:pt idx="1870">
                  <c:v>-3.0300000000000001E-3</c:v>
                </c:pt>
                <c:pt idx="1871">
                  <c:v>-3.14E-3</c:v>
                </c:pt>
                <c:pt idx="1872">
                  <c:v>-3.1900000000000001E-3</c:v>
                </c:pt>
                <c:pt idx="1873">
                  <c:v>-3.1900000000000001E-3</c:v>
                </c:pt>
                <c:pt idx="1874">
                  <c:v>-3.2399999999999998E-3</c:v>
                </c:pt>
                <c:pt idx="1875">
                  <c:v>-3.3999999999999998E-3</c:v>
                </c:pt>
                <c:pt idx="1876">
                  <c:v>-3.46E-3</c:v>
                </c:pt>
                <c:pt idx="1877">
                  <c:v>-3.5599999999999998E-3</c:v>
                </c:pt>
                <c:pt idx="1878">
                  <c:v>-3.5599999999999998E-3</c:v>
                </c:pt>
                <c:pt idx="1879">
                  <c:v>-3.7699999999999999E-3</c:v>
                </c:pt>
                <c:pt idx="1880">
                  <c:v>-3.7699999999999999E-3</c:v>
                </c:pt>
                <c:pt idx="1881">
                  <c:v>-3.98E-3</c:v>
                </c:pt>
                <c:pt idx="1882">
                  <c:v>-4.0400000000000002E-3</c:v>
                </c:pt>
                <c:pt idx="1883">
                  <c:v>-4.2500000000000003E-3</c:v>
                </c:pt>
                <c:pt idx="1884">
                  <c:v>-4.3E-3</c:v>
                </c:pt>
                <c:pt idx="1885">
                  <c:v>-4.4600000000000004E-3</c:v>
                </c:pt>
                <c:pt idx="1886">
                  <c:v>-4.4000000000000003E-3</c:v>
                </c:pt>
                <c:pt idx="1887">
                  <c:v>-4.6100000000000004E-3</c:v>
                </c:pt>
                <c:pt idx="1888">
                  <c:v>-4.7200000000000002E-3</c:v>
                </c:pt>
                <c:pt idx="1889">
                  <c:v>-4.7200000000000002E-3</c:v>
                </c:pt>
                <c:pt idx="1890">
                  <c:v>-4.8300000000000001E-3</c:v>
                </c:pt>
                <c:pt idx="1891">
                  <c:v>-4.8300000000000001E-3</c:v>
                </c:pt>
                <c:pt idx="1892">
                  <c:v>-4.8300000000000001E-3</c:v>
                </c:pt>
                <c:pt idx="1893">
                  <c:v>-4.8300000000000001E-3</c:v>
                </c:pt>
                <c:pt idx="1894">
                  <c:v>-4.7699999999999999E-3</c:v>
                </c:pt>
                <c:pt idx="1895">
                  <c:v>-4.7699999999999999E-3</c:v>
                </c:pt>
                <c:pt idx="1896">
                  <c:v>-4.5599999999999998E-3</c:v>
                </c:pt>
                <c:pt idx="1897">
                  <c:v>-4.5100000000000001E-3</c:v>
                </c:pt>
                <c:pt idx="1898">
                  <c:v>-4.4000000000000003E-3</c:v>
                </c:pt>
                <c:pt idx="1899">
                  <c:v>-4.3E-3</c:v>
                </c:pt>
                <c:pt idx="1900">
                  <c:v>-4.0899999999999999E-3</c:v>
                </c:pt>
                <c:pt idx="1901">
                  <c:v>-4.0400000000000002E-3</c:v>
                </c:pt>
                <c:pt idx="1902">
                  <c:v>-3.8800000000000002E-3</c:v>
                </c:pt>
                <c:pt idx="1903">
                  <c:v>-3.7200000000000002E-3</c:v>
                </c:pt>
                <c:pt idx="1904">
                  <c:v>-3.46E-3</c:v>
                </c:pt>
                <c:pt idx="1905">
                  <c:v>-3.3500000000000001E-3</c:v>
                </c:pt>
                <c:pt idx="1906">
                  <c:v>-3.0300000000000001E-3</c:v>
                </c:pt>
                <c:pt idx="1907">
                  <c:v>-2.8800000000000002E-3</c:v>
                </c:pt>
                <c:pt idx="1908">
                  <c:v>-2.6099999999999999E-3</c:v>
                </c:pt>
                <c:pt idx="1909">
                  <c:v>-2.5100000000000001E-3</c:v>
                </c:pt>
                <c:pt idx="1910">
                  <c:v>-2.4499999999999999E-3</c:v>
                </c:pt>
                <c:pt idx="1911">
                  <c:v>-2.2399999999999998E-3</c:v>
                </c:pt>
                <c:pt idx="1912">
                  <c:v>-2.14E-3</c:v>
                </c:pt>
                <c:pt idx="1913">
                  <c:v>-2.0300000000000001E-3</c:v>
                </c:pt>
                <c:pt idx="1914">
                  <c:v>-1.9300000000000001E-3</c:v>
                </c:pt>
                <c:pt idx="1915">
                  <c:v>-1.82E-3</c:v>
                </c:pt>
                <c:pt idx="1916">
                  <c:v>-1.7700000000000001E-3</c:v>
                </c:pt>
                <c:pt idx="1917">
                  <c:v>-1.72E-3</c:v>
                </c:pt>
                <c:pt idx="1918">
                  <c:v>-1.6100000000000001E-3</c:v>
                </c:pt>
                <c:pt idx="1919">
                  <c:v>-1.6100000000000001E-3</c:v>
                </c:pt>
                <c:pt idx="1920">
                  <c:v>-1.66E-3</c:v>
                </c:pt>
                <c:pt idx="1921">
                  <c:v>-1.5100000000000001E-3</c:v>
                </c:pt>
                <c:pt idx="1922">
                  <c:v>-1.4E-3</c:v>
                </c:pt>
                <c:pt idx="1923">
                  <c:v>-1.4499999999999999E-3</c:v>
                </c:pt>
                <c:pt idx="1924">
                  <c:v>-1.4E-3</c:v>
                </c:pt>
                <c:pt idx="1925">
                  <c:v>-1.4E-3</c:v>
                </c:pt>
                <c:pt idx="1926">
                  <c:v>-1.3500000000000001E-3</c:v>
                </c:pt>
                <c:pt idx="1927">
                  <c:v>-1.2999999999999999E-3</c:v>
                </c:pt>
                <c:pt idx="1928">
                  <c:v>-1.14E-3</c:v>
                </c:pt>
                <c:pt idx="1929">
                  <c:v>-1.14E-3</c:v>
                </c:pt>
                <c:pt idx="1930">
                  <c:v>-8.7000000000000001E-4</c:v>
                </c:pt>
                <c:pt idx="1931">
                  <c:v>-8.7000000000000001E-4</c:v>
                </c:pt>
                <c:pt idx="1932">
                  <c:v>-6.0999999999999997E-4</c:v>
                </c:pt>
                <c:pt idx="1933">
                  <c:v>-4.4999999999999999E-4</c:v>
                </c:pt>
                <c:pt idx="1934">
                  <c:v>-2.4000000000000001E-4</c:v>
                </c:pt>
                <c:pt idx="1935">
                  <c:v>-8.0000000000000007E-5</c:v>
                </c:pt>
                <c:pt idx="1936">
                  <c:v>2.9E-4</c:v>
                </c:pt>
                <c:pt idx="1937">
                  <c:v>5.9999999999999995E-4</c:v>
                </c:pt>
                <c:pt idx="1938">
                  <c:v>8.7000000000000001E-4</c:v>
                </c:pt>
                <c:pt idx="1939">
                  <c:v>1.1800000000000001E-3</c:v>
                </c:pt>
                <c:pt idx="1940">
                  <c:v>1.5499999999999999E-3</c:v>
                </c:pt>
                <c:pt idx="1941">
                  <c:v>1.81E-3</c:v>
                </c:pt>
                <c:pt idx="1942">
                  <c:v>2.1800000000000001E-3</c:v>
                </c:pt>
                <c:pt idx="1943">
                  <c:v>2.4499999999999999E-3</c:v>
                </c:pt>
                <c:pt idx="1944">
                  <c:v>2.9199999999999999E-3</c:v>
                </c:pt>
                <c:pt idx="1945">
                  <c:v>3.13E-3</c:v>
                </c:pt>
                <c:pt idx="1946">
                  <c:v>3.5000000000000001E-3</c:v>
                </c:pt>
                <c:pt idx="1947">
                  <c:v>3.6600000000000001E-3</c:v>
                </c:pt>
                <c:pt idx="1948">
                  <c:v>4.0299999999999997E-3</c:v>
                </c:pt>
                <c:pt idx="1949">
                  <c:v>4.2900000000000004E-3</c:v>
                </c:pt>
                <c:pt idx="1950">
                  <c:v>4.4999999999999997E-3</c:v>
                </c:pt>
                <c:pt idx="1951">
                  <c:v>4.5500000000000002E-3</c:v>
                </c:pt>
                <c:pt idx="1952">
                  <c:v>4.6600000000000001E-3</c:v>
                </c:pt>
                <c:pt idx="1953">
                  <c:v>4.8199999999999996E-3</c:v>
                </c:pt>
                <c:pt idx="1954">
                  <c:v>4.7600000000000003E-3</c:v>
                </c:pt>
                <c:pt idx="1955">
                  <c:v>4.7099999999999998E-3</c:v>
                </c:pt>
                <c:pt idx="1956">
                  <c:v>4.7099999999999998E-3</c:v>
                </c:pt>
                <c:pt idx="1957">
                  <c:v>4.7099999999999998E-3</c:v>
                </c:pt>
                <c:pt idx="1958">
                  <c:v>4.45E-3</c:v>
                </c:pt>
                <c:pt idx="1959">
                  <c:v>4.4000000000000003E-3</c:v>
                </c:pt>
                <c:pt idx="1960">
                  <c:v>4.0800000000000003E-3</c:v>
                </c:pt>
                <c:pt idx="1961">
                  <c:v>3.8700000000000002E-3</c:v>
                </c:pt>
                <c:pt idx="1962">
                  <c:v>3.6099999999999999E-3</c:v>
                </c:pt>
                <c:pt idx="1963">
                  <c:v>3.29E-3</c:v>
                </c:pt>
                <c:pt idx="1964">
                  <c:v>2.9199999999999999E-3</c:v>
                </c:pt>
                <c:pt idx="1965">
                  <c:v>2.5500000000000002E-3</c:v>
                </c:pt>
                <c:pt idx="1966">
                  <c:v>2.2399999999999998E-3</c:v>
                </c:pt>
                <c:pt idx="1967">
                  <c:v>1.7600000000000001E-3</c:v>
                </c:pt>
                <c:pt idx="1968">
                  <c:v>1.4400000000000001E-3</c:v>
                </c:pt>
                <c:pt idx="1969">
                  <c:v>1.0200000000000001E-3</c:v>
                </c:pt>
                <c:pt idx="1970">
                  <c:v>7.1000000000000002E-4</c:v>
                </c:pt>
                <c:pt idx="1971">
                  <c:v>2.9E-4</c:v>
                </c:pt>
                <c:pt idx="1972">
                  <c:v>-3.0000000000000001E-5</c:v>
                </c:pt>
                <c:pt idx="1973">
                  <c:v>-5.0000000000000001E-4</c:v>
                </c:pt>
                <c:pt idx="1974">
                  <c:v>-6.6E-4</c:v>
                </c:pt>
                <c:pt idx="1975">
                  <c:v>-9.7999999999999997E-4</c:v>
                </c:pt>
                <c:pt idx="1976">
                  <c:v>-1.14E-3</c:v>
                </c:pt>
                <c:pt idx="1977">
                  <c:v>-1.4499999999999999E-3</c:v>
                </c:pt>
                <c:pt idx="1978">
                  <c:v>-1.6100000000000001E-3</c:v>
                </c:pt>
                <c:pt idx="1979">
                  <c:v>-1.7700000000000001E-3</c:v>
                </c:pt>
                <c:pt idx="1980">
                  <c:v>-1.7700000000000001E-3</c:v>
                </c:pt>
                <c:pt idx="1981">
                  <c:v>-1.8699999999999999E-3</c:v>
                </c:pt>
                <c:pt idx="1982">
                  <c:v>-1.8699999999999999E-3</c:v>
                </c:pt>
                <c:pt idx="1983">
                  <c:v>-1.7700000000000001E-3</c:v>
                </c:pt>
                <c:pt idx="1984">
                  <c:v>-1.7700000000000001E-3</c:v>
                </c:pt>
                <c:pt idx="1985">
                  <c:v>-1.66E-3</c:v>
                </c:pt>
                <c:pt idx="1986">
                  <c:v>-1.5100000000000001E-3</c:v>
                </c:pt>
                <c:pt idx="1987">
                  <c:v>-1.5100000000000001E-3</c:v>
                </c:pt>
                <c:pt idx="1988">
                  <c:v>-1.24E-3</c:v>
                </c:pt>
                <c:pt idx="1989">
                  <c:v>-1.08E-3</c:v>
                </c:pt>
                <c:pt idx="1990">
                  <c:v>-8.7000000000000001E-4</c:v>
                </c:pt>
                <c:pt idx="1991">
                  <c:v>-7.2000000000000005E-4</c:v>
                </c:pt>
                <c:pt idx="1992">
                  <c:v>-5.5999999999999995E-4</c:v>
                </c:pt>
                <c:pt idx="1993">
                  <c:v>-4.4999999999999999E-4</c:v>
                </c:pt>
                <c:pt idx="1994">
                  <c:v>-2.9E-4</c:v>
                </c:pt>
                <c:pt idx="1995">
                  <c:v>-1.3999999999999999E-4</c:v>
                </c:pt>
                <c:pt idx="1996">
                  <c:v>-3.0000000000000001E-5</c:v>
                </c:pt>
                <c:pt idx="1997">
                  <c:v>2.0000000000000002E-5</c:v>
                </c:pt>
                <c:pt idx="1998">
                  <c:v>6.9999999999999994E-5</c:v>
                </c:pt>
                <c:pt idx="1999">
                  <c:v>6.9999999999999994E-5</c:v>
                </c:pt>
                <c:pt idx="2000">
                  <c:v>1.2999999999999999E-4</c:v>
                </c:pt>
                <c:pt idx="2001">
                  <c:v>-3.0000000000000001E-5</c:v>
                </c:pt>
                <c:pt idx="2002">
                  <c:v>-1.3999999999999999E-4</c:v>
                </c:pt>
                <c:pt idx="2003">
                  <c:v>-2.4000000000000001E-4</c:v>
                </c:pt>
                <c:pt idx="2004">
                  <c:v>-4.4999999999999999E-4</c:v>
                </c:pt>
                <c:pt idx="2005">
                  <c:v>-6.0999999999999997E-4</c:v>
                </c:pt>
                <c:pt idx="2006">
                  <c:v>-8.1999999999999998E-4</c:v>
                </c:pt>
                <c:pt idx="2007">
                  <c:v>-1.1900000000000001E-3</c:v>
                </c:pt>
                <c:pt idx="2008">
                  <c:v>-1.56E-3</c:v>
                </c:pt>
                <c:pt idx="2009">
                  <c:v>-1.98E-3</c:v>
                </c:pt>
                <c:pt idx="2010">
                  <c:v>-2.3500000000000001E-3</c:v>
                </c:pt>
                <c:pt idx="2011">
                  <c:v>-2.7699999999999999E-3</c:v>
                </c:pt>
                <c:pt idx="2012">
                  <c:v>-3.14E-3</c:v>
                </c:pt>
                <c:pt idx="2013">
                  <c:v>-3.5599999999999998E-3</c:v>
                </c:pt>
                <c:pt idx="2014">
                  <c:v>-4.0400000000000002E-3</c:v>
                </c:pt>
                <c:pt idx="2015">
                  <c:v>-4.5599999999999998E-3</c:v>
                </c:pt>
                <c:pt idx="2016">
                  <c:v>-4.9300000000000004E-3</c:v>
                </c:pt>
                <c:pt idx="2017">
                  <c:v>-5.3499999999999997E-3</c:v>
                </c:pt>
                <c:pt idx="2018">
                  <c:v>-5.8300000000000001E-3</c:v>
                </c:pt>
                <c:pt idx="2019">
                  <c:v>-6.2500000000000003E-3</c:v>
                </c:pt>
                <c:pt idx="2020">
                  <c:v>-6.5599999999999999E-3</c:v>
                </c:pt>
                <c:pt idx="2021">
                  <c:v>-6.9300000000000004E-3</c:v>
                </c:pt>
                <c:pt idx="2022">
                  <c:v>-7.1999999999999998E-3</c:v>
                </c:pt>
                <c:pt idx="2023">
                  <c:v>-7.4599999999999996E-3</c:v>
                </c:pt>
                <c:pt idx="2024">
                  <c:v>-7.6699999999999997E-3</c:v>
                </c:pt>
                <c:pt idx="2025">
                  <c:v>-7.8799999999999999E-3</c:v>
                </c:pt>
                <c:pt idx="2026">
                  <c:v>-8.0400000000000003E-3</c:v>
                </c:pt>
                <c:pt idx="2027">
                  <c:v>-8.1499999999999993E-3</c:v>
                </c:pt>
                <c:pt idx="2028">
                  <c:v>-8.1499999999999993E-3</c:v>
                </c:pt>
                <c:pt idx="2029">
                  <c:v>-8.2000000000000007E-3</c:v>
                </c:pt>
                <c:pt idx="2030">
                  <c:v>-8.1499999999999993E-3</c:v>
                </c:pt>
                <c:pt idx="2031">
                  <c:v>-8.09E-3</c:v>
                </c:pt>
                <c:pt idx="2032">
                  <c:v>-7.9900000000000006E-3</c:v>
                </c:pt>
                <c:pt idx="2033">
                  <c:v>-7.8300000000000002E-3</c:v>
                </c:pt>
                <c:pt idx="2034">
                  <c:v>-7.62E-3</c:v>
                </c:pt>
                <c:pt idx="2035">
                  <c:v>-7.4599999999999996E-3</c:v>
                </c:pt>
                <c:pt idx="2036">
                  <c:v>-7.3000000000000001E-3</c:v>
                </c:pt>
                <c:pt idx="2037">
                  <c:v>-7.0899999999999999E-3</c:v>
                </c:pt>
                <c:pt idx="2038">
                  <c:v>-6.8799999999999998E-3</c:v>
                </c:pt>
                <c:pt idx="2039">
                  <c:v>-6.62E-3</c:v>
                </c:pt>
                <c:pt idx="2040">
                  <c:v>-6.3499999999999997E-3</c:v>
                </c:pt>
                <c:pt idx="2041">
                  <c:v>-6.2500000000000003E-3</c:v>
                </c:pt>
                <c:pt idx="2042">
                  <c:v>-6.0400000000000002E-3</c:v>
                </c:pt>
                <c:pt idx="2043">
                  <c:v>-5.8300000000000001E-3</c:v>
                </c:pt>
                <c:pt idx="2044">
                  <c:v>-5.5599999999999998E-3</c:v>
                </c:pt>
                <c:pt idx="2045">
                  <c:v>-5.4599999999999996E-3</c:v>
                </c:pt>
                <c:pt idx="2046">
                  <c:v>-5.1900000000000002E-3</c:v>
                </c:pt>
                <c:pt idx="2047">
                  <c:v>-5.1900000000000002E-3</c:v>
                </c:pt>
                <c:pt idx="2048">
                  <c:v>-5.0400000000000002E-3</c:v>
                </c:pt>
                <c:pt idx="2049">
                  <c:v>-4.9300000000000004E-3</c:v>
                </c:pt>
                <c:pt idx="2050">
                  <c:v>-4.7699999999999999E-3</c:v>
                </c:pt>
                <c:pt idx="2051">
                  <c:v>-4.7699999999999999E-3</c:v>
                </c:pt>
                <c:pt idx="2052">
                  <c:v>-4.6699999999999997E-3</c:v>
                </c:pt>
                <c:pt idx="2053">
                  <c:v>-4.6699999999999997E-3</c:v>
                </c:pt>
                <c:pt idx="2054">
                  <c:v>-4.5599999999999998E-3</c:v>
                </c:pt>
                <c:pt idx="2055">
                  <c:v>-4.5599999999999998E-3</c:v>
                </c:pt>
                <c:pt idx="2056">
                  <c:v>-4.5100000000000001E-3</c:v>
                </c:pt>
                <c:pt idx="2057">
                  <c:v>-4.5100000000000001E-3</c:v>
                </c:pt>
                <c:pt idx="2058">
                  <c:v>-4.4000000000000003E-3</c:v>
                </c:pt>
                <c:pt idx="2059">
                  <c:v>-4.4600000000000004E-3</c:v>
                </c:pt>
                <c:pt idx="2060">
                  <c:v>-4.4600000000000004E-3</c:v>
                </c:pt>
                <c:pt idx="2061">
                  <c:v>-4.4000000000000003E-3</c:v>
                </c:pt>
                <c:pt idx="2062">
                  <c:v>-4.3499999999999997E-3</c:v>
                </c:pt>
                <c:pt idx="2063">
                  <c:v>-4.2500000000000003E-3</c:v>
                </c:pt>
                <c:pt idx="2064">
                  <c:v>-4.2500000000000003E-3</c:v>
                </c:pt>
                <c:pt idx="2065">
                  <c:v>-4.1900000000000001E-3</c:v>
                </c:pt>
                <c:pt idx="2066">
                  <c:v>-4.0400000000000002E-3</c:v>
                </c:pt>
                <c:pt idx="2067">
                  <c:v>-3.9300000000000003E-3</c:v>
                </c:pt>
                <c:pt idx="2068">
                  <c:v>-3.7699999999999999E-3</c:v>
                </c:pt>
                <c:pt idx="2069">
                  <c:v>-3.7200000000000002E-3</c:v>
                </c:pt>
                <c:pt idx="2070">
                  <c:v>-3.6099999999999999E-3</c:v>
                </c:pt>
                <c:pt idx="2071">
                  <c:v>-3.46E-3</c:v>
                </c:pt>
                <c:pt idx="2072">
                  <c:v>-3.3500000000000001E-3</c:v>
                </c:pt>
                <c:pt idx="2073">
                  <c:v>-3.1900000000000001E-3</c:v>
                </c:pt>
                <c:pt idx="2074">
                  <c:v>-3.0899999999999999E-3</c:v>
                </c:pt>
                <c:pt idx="2075">
                  <c:v>-2.98E-3</c:v>
                </c:pt>
                <c:pt idx="2076">
                  <c:v>-2.8800000000000002E-3</c:v>
                </c:pt>
                <c:pt idx="2077">
                  <c:v>-2.8800000000000002E-3</c:v>
                </c:pt>
                <c:pt idx="2078">
                  <c:v>-2.7699999999999999E-3</c:v>
                </c:pt>
                <c:pt idx="2079">
                  <c:v>-2.7699999999999999E-3</c:v>
                </c:pt>
                <c:pt idx="2080">
                  <c:v>-2.82E-3</c:v>
                </c:pt>
                <c:pt idx="2081">
                  <c:v>-2.8800000000000002E-3</c:v>
                </c:pt>
                <c:pt idx="2082">
                  <c:v>-2.8800000000000002E-3</c:v>
                </c:pt>
                <c:pt idx="2083">
                  <c:v>-3.0300000000000001E-3</c:v>
                </c:pt>
                <c:pt idx="2084">
                  <c:v>-3.1900000000000001E-3</c:v>
                </c:pt>
                <c:pt idx="2085">
                  <c:v>-3.3999999999999998E-3</c:v>
                </c:pt>
                <c:pt idx="2086">
                  <c:v>-3.6099999999999999E-3</c:v>
                </c:pt>
                <c:pt idx="2087">
                  <c:v>-3.9300000000000003E-3</c:v>
                </c:pt>
                <c:pt idx="2088">
                  <c:v>-4.1399999999999996E-3</c:v>
                </c:pt>
                <c:pt idx="2089">
                  <c:v>-4.5100000000000001E-3</c:v>
                </c:pt>
                <c:pt idx="2090">
                  <c:v>-4.9800000000000001E-3</c:v>
                </c:pt>
                <c:pt idx="2091">
                  <c:v>-5.2500000000000003E-3</c:v>
                </c:pt>
                <c:pt idx="2092">
                  <c:v>-5.6699999999999997E-3</c:v>
                </c:pt>
                <c:pt idx="2093">
                  <c:v>-6.1399999999999996E-3</c:v>
                </c:pt>
                <c:pt idx="2094">
                  <c:v>-6.4599999999999996E-3</c:v>
                </c:pt>
                <c:pt idx="2095">
                  <c:v>-6.9899999999999997E-3</c:v>
                </c:pt>
                <c:pt idx="2096">
                  <c:v>-7.4099999999999999E-3</c:v>
                </c:pt>
                <c:pt idx="2097">
                  <c:v>-7.8300000000000002E-3</c:v>
                </c:pt>
                <c:pt idx="2098">
                  <c:v>-8.2000000000000007E-3</c:v>
                </c:pt>
                <c:pt idx="2099">
                  <c:v>-8.7200000000000003E-3</c:v>
                </c:pt>
                <c:pt idx="2100">
                  <c:v>-9.0900000000000009E-3</c:v>
                </c:pt>
                <c:pt idx="2101">
                  <c:v>-9.41E-3</c:v>
                </c:pt>
                <c:pt idx="2102">
                  <c:v>-9.7800000000000005E-3</c:v>
                </c:pt>
                <c:pt idx="2103">
                  <c:v>-1.009E-2</c:v>
                </c:pt>
                <c:pt idx="2104">
                  <c:v>-1.0359999999999999E-2</c:v>
                </c:pt>
                <c:pt idx="2105">
                  <c:v>-1.057E-2</c:v>
                </c:pt>
                <c:pt idx="2106">
                  <c:v>-1.0829999999999999E-2</c:v>
                </c:pt>
                <c:pt idx="2107">
                  <c:v>-1.094E-2</c:v>
                </c:pt>
                <c:pt idx="2108">
                  <c:v>-1.11E-2</c:v>
                </c:pt>
                <c:pt idx="2109">
                  <c:v>-1.115E-2</c:v>
                </c:pt>
                <c:pt idx="2110">
                  <c:v>-1.12E-2</c:v>
                </c:pt>
                <c:pt idx="2111">
                  <c:v>-1.12E-2</c:v>
                </c:pt>
                <c:pt idx="2112">
                  <c:v>-1.115E-2</c:v>
                </c:pt>
                <c:pt idx="2113">
                  <c:v>-1.1039999999999999E-2</c:v>
                </c:pt>
                <c:pt idx="2114">
                  <c:v>-1.099E-2</c:v>
                </c:pt>
                <c:pt idx="2115">
                  <c:v>-1.089E-2</c:v>
                </c:pt>
                <c:pt idx="2116">
                  <c:v>-1.0670000000000001E-2</c:v>
                </c:pt>
                <c:pt idx="2117">
                  <c:v>-1.052E-2</c:v>
                </c:pt>
                <c:pt idx="2118">
                  <c:v>-1.0359999999999999E-2</c:v>
                </c:pt>
                <c:pt idx="2119">
                  <c:v>-1.025E-2</c:v>
                </c:pt>
                <c:pt idx="2120">
                  <c:v>-9.9399999999999992E-3</c:v>
                </c:pt>
                <c:pt idx="2121">
                  <c:v>-9.7800000000000005E-3</c:v>
                </c:pt>
                <c:pt idx="2122">
                  <c:v>-9.5200000000000007E-3</c:v>
                </c:pt>
                <c:pt idx="2123">
                  <c:v>-9.3600000000000003E-3</c:v>
                </c:pt>
                <c:pt idx="2124">
                  <c:v>-9.0900000000000009E-3</c:v>
                </c:pt>
                <c:pt idx="2125">
                  <c:v>-8.8800000000000007E-3</c:v>
                </c:pt>
                <c:pt idx="2126">
                  <c:v>-8.7200000000000003E-3</c:v>
                </c:pt>
                <c:pt idx="2127">
                  <c:v>-8.5100000000000002E-3</c:v>
                </c:pt>
                <c:pt idx="2128">
                  <c:v>-8.3000000000000001E-3</c:v>
                </c:pt>
                <c:pt idx="2129">
                  <c:v>-8.09E-3</c:v>
                </c:pt>
                <c:pt idx="2130">
                  <c:v>-7.8300000000000002E-3</c:v>
                </c:pt>
                <c:pt idx="2131">
                  <c:v>-7.6699999999999997E-3</c:v>
                </c:pt>
                <c:pt idx="2132">
                  <c:v>-7.4099999999999999E-3</c:v>
                </c:pt>
                <c:pt idx="2133">
                  <c:v>-7.3499999999999998E-3</c:v>
                </c:pt>
                <c:pt idx="2134">
                  <c:v>-7.0400000000000003E-3</c:v>
                </c:pt>
                <c:pt idx="2135">
                  <c:v>-6.9300000000000004E-3</c:v>
                </c:pt>
                <c:pt idx="2136">
                  <c:v>-6.7200000000000003E-3</c:v>
                </c:pt>
                <c:pt idx="2137">
                  <c:v>-6.5599999999999999E-3</c:v>
                </c:pt>
                <c:pt idx="2138">
                  <c:v>-6.3E-3</c:v>
                </c:pt>
                <c:pt idx="2139">
                  <c:v>-6.1399999999999996E-3</c:v>
                </c:pt>
                <c:pt idx="2140">
                  <c:v>-6.0400000000000002E-3</c:v>
                </c:pt>
                <c:pt idx="2141">
                  <c:v>-5.6699999999999997E-3</c:v>
                </c:pt>
                <c:pt idx="2142">
                  <c:v>-5.5100000000000001E-3</c:v>
                </c:pt>
                <c:pt idx="2143">
                  <c:v>-5.3E-3</c:v>
                </c:pt>
                <c:pt idx="2144">
                  <c:v>-4.9300000000000004E-3</c:v>
                </c:pt>
                <c:pt idx="2145">
                  <c:v>-4.6699999999999997E-3</c:v>
                </c:pt>
                <c:pt idx="2146">
                  <c:v>-4.3499999999999997E-3</c:v>
                </c:pt>
                <c:pt idx="2147">
                  <c:v>-4.0400000000000002E-3</c:v>
                </c:pt>
                <c:pt idx="2148">
                  <c:v>-3.7200000000000002E-3</c:v>
                </c:pt>
                <c:pt idx="2149">
                  <c:v>-3.46E-3</c:v>
                </c:pt>
                <c:pt idx="2150">
                  <c:v>-3.1900000000000001E-3</c:v>
                </c:pt>
                <c:pt idx="2151">
                  <c:v>-2.9299999999999999E-3</c:v>
                </c:pt>
                <c:pt idx="2152">
                  <c:v>-2.4499999999999999E-3</c:v>
                </c:pt>
                <c:pt idx="2153">
                  <c:v>-2.14E-3</c:v>
                </c:pt>
                <c:pt idx="2154">
                  <c:v>-1.82E-3</c:v>
                </c:pt>
                <c:pt idx="2155">
                  <c:v>-1.56E-3</c:v>
                </c:pt>
                <c:pt idx="2156">
                  <c:v>-1.24E-3</c:v>
                </c:pt>
                <c:pt idx="2157">
                  <c:v>-1.0300000000000001E-3</c:v>
                </c:pt>
                <c:pt idx="2158">
                  <c:v>-7.6999999999999996E-4</c:v>
                </c:pt>
                <c:pt idx="2159">
                  <c:v>-5.0000000000000001E-4</c:v>
                </c:pt>
                <c:pt idx="2160">
                  <c:v>-3.5E-4</c:v>
                </c:pt>
                <c:pt idx="2161">
                  <c:v>-8.0000000000000007E-5</c:v>
                </c:pt>
                <c:pt idx="2162">
                  <c:v>2.0000000000000002E-5</c:v>
                </c:pt>
                <c:pt idx="2163">
                  <c:v>1.8000000000000001E-4</c:v>
                </c:pt>
                <c:pt idx="2164">
                  <c:v>2.9E-4</c:v>
                </c:pt>
                <c:pt idx="2165">
                  <c:v>2.9E-4</c:v>
                </c:pt>
                <c:pt idx="2166">
                  <c:v>2.9E-4</c:v>
                </c:pt>
                <c:pt idx="2167">
                  <c:v>2.9E-4</c:v>
                </c:pt>
                <c:pt idx="2168">
                  <c:v>1.8000000000000001E-4</c:v>
                </c:pt>
                <c:pt idx="2169">
                  <c:v>-3.0000000000000001E-5</c:v>
                </c:pt>
                <c:pt idx="2170">
                  <c:v>-8.0000000000000007E-5</c:v>
                </c:pt>
                <c:pt idx="2171">
                  <c:v>-2.9E-4</c:v>
                </c:pt>
                <c:pt idx="2172">
                  <c:v>-5.5999999999999995E-4</c:v>
                </c:pt>
                <c:pt idx="2173">
                  <c:v>-7.6999999999999996E-4</c:v>
                </c:pt>
                <c:pt idx="2174">
                  <c:v>-1.0300000000000001E-3</c:v>
                </c:pt>
                <c:pt idx="2175">
                  <c:v>-1.4499999999999999E-3</c:v>
                </c:pt>
                <c:pt idx="2176">
                  <c:v>-1.72E-3</c:v>
                </c:pt>
                <c:pt idx="2177">
                  <c:v>-2.0899999999999998E-3</c:v>
                </c:pt>
                <c:pt idx="2178">
                  <c:v>-2.5100000000000001E-3</c:v>
                </c:pt>
                <c:pt idx="2179">
                  <c:v>-2.82E-3</c:v>
                </c:pt>
                <c:pt idx="2180">
                  <c:v>-3.1900000000000001E-3</c:v>
                </c:pt>
                <c:pt idx="2181">
                  <c:v>-3.6099999999999999E-3</c:v>
                </c:pt>
                <c:pt idx="2182">
                  <c:v>-4.0400000000000002E-3</c:v>
                </c:pt>
                <c:pt idx="2183">
                  <c:v>-4.3499999999999997E-3</c:v>
                </c:pt>
                <c:pt idx="2184">
                  <c:v>-4.7200000000000002E-3</c:v>
                </c:pt>
                <c:pt idx="2185">
                  <c:v>-5.0400000000000002E-3</c:v>
                </c:pt>
                <c:pt idx="2186">
                  <c:v>-5.4099999999999999E-3</c:v>
                </c:pt>
                <c:pt idx="2187">
                  <c:v>-5.6699999999999997E-3</c:v>
                </c:pt>
                <c:pt idx="2188">
                  <c:v>-6.0400000000000002E-3</c:v>
                </c:pt>
                <c:pt idx="2189">
                  <c:v>-6.3E-3</c:v>
                </c:pt>
                <c:pt idx="2190">
                  <c:v>-6.4099999999999999E-3</c:v>
                </c:pt>
                <c:pt idx="2191">
                  <c:v>-6.7200000000000003E-3</c:v>
                </c:pt>
                <c:pt idx="2192">
                  <c:v>-6.9300000000000004E-3</c:v>
                </c:pt>
                <c:pt idx="2193">
                  <c:v>-7.0400000000000003E-3</c:v>
                </c:pt>
                <c:pt idx="2194">
                  <c:v>-7.0899999999999999E-3</c:v>
                </c:pt>
                <c:pt idx="2195">
                  <c:v>-7.2500000000000004E-3</c:v>
                </c:pt>
                <c:pt idx="2196">
                  <c:v>-7.3000000000000001E-3</c:v>
                </c:pt>
                <c:pt idx="2197">
                  <c:v>-7.3499999999999998E-3</c:v>
                </c:pt>
                <c:pt idx="2198">
                  <c:v>-7.2500000000000004E-3</c:v>
                </c:pt>
                <c:pt idx="2199">
                  <c:v>-7.3000000000000001E-3</c:v>
                </c:pt>
                <c:pt idx="2200">
                  <c:v>-7.1999999999999998E-3</c:v>
                </c:pt>
                <c:pt idx="2201">
                  <c:v>-7.1999999999999998E-3</c:v>
                </c:pt>
                <c:pt idx="2202">
                  <c:v>-7.1399999999999996E-3</c:v>
                </c:pt>
                <c:pt idx="2203">
                  <c:v>-7.0899999999999999E-3</c:v>
                </c:pt>
                <c:pt idx="2204">
                  <c:v>-6.9899999999999997E-3</c:v>
                </c:pt>
                <c:pt idx="2205">
                  <c:v>-6.9300000000000004E-3</c:v>
                </c:pt>
                <c:pt idx="2206">
                  <c:v>-6.7200000000000003E-3</c:v>
                </c:pt>
                <c:pt idx="2207">
                  <c:v>-6.7799999999999996E-3</c:v>
                </c:pt>
                <c:pt idx="2208">
                  <c:v>-6.5599999999999999E-3</c:v>
                </c:pt>
                <c:pt idx="2209">
                  <c:v>-6.4099999999999999E-3</c:v>
                </c:pt>
                <c:pt idx="2210">
                  <c:v>-6.3499999999999997E-3</c:v>
                </c:pt>
                <c:pt idx="2211">
                  <c:v>-6.2500000000000003E-3</c:v>
                </c:pt>
                <c:pt idx="2212">
                  <c:v>-6.1399999999999996E-3</c:v>
                </c:pt>
                <c:pt idx="2213">
                  <c:v>-6.0899999999999999E-3</c:v>
                </c:pt>
                <c:pt idx="2214">
                  <c:v>-6.0899999999999999E-3</c:v>
                </c:pt>
                <c:pt idx="2215">
                  <c:v>-5.9300000000000004E-3</c:v>
                </c:pt>
                <c:pt idx="2216">
                  <c:v>-5.9800000000000001E-3</c:v>
                </c:pt>
                <c:pt idx="2217">
                  <c:v>-5.9800000000000001E-3</c:v>
                </c:pt>
                <c:pt idx="2218">
                  <c:v>-5.9800000000000001E-3</c:v>
                </c:pt>
                <c:pt idx="2219">
                  <c:v>-5.9300000000000004E-3</c:v>
                </c:pt>
                <c:pt idx="2220">
                  <c:v>-5.9300000000000004E-3</c:v>
                </c:pt>
                <c:pt idx="2221">
                  <c:v>-5.9300000000000004E-3</c:v>
                </c:pt>
                <c:pt idx="2222">
                  <c:v>-5.9800000000000001E-3</c:v>
                </c:pt>
                <c:pt idx="2223">
                  <c:v>-6.0400000000000002E-3</c:v>
                </c:pt>
                <c:pt idx="2224">
                  <c:v>-6.0400000000000002E-3</c:v>
                </c:pt>
                <c:pt idx="2225">
                  <c:v>-6.1399999999999996E-3</c:v>
                </c:pt>
                <c:pt idx="2226">
                  <c:v>-6.0899999999999999E-3</c:v>
                </c:pt>
                <c:pt idx="2227">
                  <c:v>-6.2500000000000003E-3</c:v>
                </c:pt>
                <c:pt idx="2228">
                  <c:v>-6.1999999999999998E-3</c:v>
                </c:pt>
                <c:pt idx="2229">
                  <c:v>-6.3499999999999997E-3</c:v>
                </c:pt>
                <c:pt idx="2230">
                  <c:v>-6.4099999999999999E-3</c:v>
                </c:pt>
                <c:pt idx="2231">
                  <c:v>-6.4099999999999999E-3</c:v>
                </c:pt>
                <c:pt idx="2232">
                  <c:v>-6.4599999999999996E-3</c:v>
                </c:pt>
                <c:pt idx="2233">
                  <c:v>-6.4599999999999996E-3</c:v>
                </c:pt>
                <c:pt idx="2234">
                  <c:v>-6.5100000000000002E-3</c:v>
                </c:pt>
                <c:pt idx="2235">
                  <c:v>-6.4599999999999996E-3</c:v>
                </c:pt>
                <c:pt idx="2236">
                  <c:v>-6.5100000000000002E-3</c:v>
                </c:pt>
                <c:pt idx="2237">
                  <c:v>-6.4599999999999996E-3</c:v>
                </c:pt>
                <c:pt idx="2238">
                  <c:v>-6.5100000000000002E-3</c:v>
                </c:pt>
                <c:pt idx="2239">
                  <c:v>-6.4099999999999999E-3</c:v>
                </c:pt>
                <c:pt idx="2240">
                  <c:v>-6.4599999999999996E-3</c:v>
                </c:pt>
                <c:pt idx="2241">
                  <c:v>-6.2500000000000003E-3</c:v>
                </c:pt>
                <c:pt idx="2242">
                  <c:v>-6.2500000000000003E-3</c:v>
                </c:pt>
                <c:pt idx="2243">
                  <c:v>-6.0899999999999999E-3</c:v>
                </c:pt>
                <c:pt idx="2244">
                  <c:v>-6.0400000000000002E-3</c:v>
                </c:pt>
                <c:pt idx="2245">
                  <c:v>-5.9300000000000004E-3</c:v>
                </c:pt>
                <c:pt idx="2246">
                  <c:v>-5.9800000000000001E-3</c:v>
                </c:pt>
                <c:pt idx="2247">
                  <c:v>-5.9300000000000004E-3</c:v>
                </c:pt>
                <c:pt idx="2248">
                  <c:v>-5.7200000000000003E-3</c:v>
                </c:pt>
                <c:pt idx="2249">
                  <c:v>-5.6699999999999997E-3</c:v>
                </c:pt>
                <c:pt idx="2250">
                  <c:v>-5.5100000000000001E-3</c:v>
                </c:pt>
                <c:pt idx="2251">
                  <c:v>-5.5100000000000001E-3</c:v>
                </c:pt>
                <c:pt idx="2252">
                  <c:v>-5.4599999999999996E-3</c:v>
                </c:pt>
                <c:pt idx="2253">
                  <c:v>-5.3499999999999997E-3</c:v>
                </c:pt>
                <c:pt idx="2254">
                  <c:v>-5.3499999999999997E-3</c:v>
                </c:pt>
                <c:pt idx="2255">
                  <c:v>-5.2500000000000003E-3</c:v>
                </c:pt>
                <c:pt idx="2256">
                  <c:v>-5.1900000000000002E-3</c:v>
                </c:pt>
                <c:pt idx="2257">
                  <c:v>-5.1900000000000002E-3</c:v>
                </c:pt>
                <c:pt idx="2258">
                  <c:v>-5.1399999999999996E-3</c:v>
                </c:pt>
                <c:pt idx="2259">
                  <c:v>-5.0400000000000002E-3</c:v>
                </c:pt>
                <c:pt idx="2260">
                  <c:v>-5.0400000000000002E-3</c:v>
                </c:pt>
                <c:pt idx="2261">
                  <c:v>-5.0899999999999999E-3</c:v>
                </c:pt>
                <c:pt idx="2262">
                  <c:v>-5.0400000000000002E-3</c:v>
                </c:pt>
                <c:pt idx="2263">
                  <c:v>-4.9800000000000001E-3</c:v>
                </c:pt>
                <c:pt idx="2264">
                  <c:v>-4.9300000000000004E-3</c:v>
                </c:pt>
                <c:pt idx="2265">
                  <c:v>-5.0400000000000002E-3</c:v>
                </c:pt>
                <c:pt idx="2266">
                  <c:v>-4.9800000000000001E-3</c:v>
                </c:pt>
                <c:pt idx="2267">
                  <c:v>-5.0400000000000002E-3</c:v>
                </c:pt>
                <c:pt idx="2268">
                  <c:v>-4.9800000000000001E-3</c:v>
                </c:pt>
                <c:pt idx="2269">
                  <c:v>-4.9300000000000004E-3</c:v>
                </c:pt>
                <c:pt idx="2270">
                  <c:v>-4.9300000000000004E-3</c:v>
                </c:pt>
                <c:pt idx="2271">
                  <c:v>-4.8799999999999998E-3</c:v>
                </c:pt>
                <c:pt idx="2272">
                  <c:v>-4.7200000000000002E-3</c:v>
                </c:pt>
                <c:pt idx="2273">
                  <c:v>-4.7200000000000002E-3</c:v>
                </c:pt>
                <c:pt idx="2274">
                  <c:v>-4.6699999999999997E-3</c:v>
                </c:pt>
                <c:pt idx="2275">
                  <c:v>-4.5599999999999998E-3</c:v>
                </c:pt>
                <c:pt idx="2276">
                  <c:v>-4.4000000000000003E-3</c:v>
                </c:pt>
                <c:pt idx="2277">
                  <c:v>-4.3E-3</c:v>
                </c:pt>
                <c:pt idx="2278">
                  <c:v>-4.0899999999999999E-3</c:v>
                </c:pt>
                <c:pt idx="2279">
                  <c:v>-3.9300000000000003E-3</c:v>
                </c:pt>
                <c:pt idx="2280">
                  <c:v>-3.6099999999999999E-3</c:v>
                </c:pt>
                <c:pt idx="2281">
                  <c:v>-3.46E-3</c:v>
                </c:pt>
                <c:pt idx="2282">
                  <c:v>-3.2399999999999998E-3</c:v>
                </c:pt>
                <c:pt idx="2283">
                  <c:v>-3.0300000000000001E-3</c:v>
                </c:pt>
                <c:pt idx="2284">
                  <c:v>-2.7200000000000002E-3</c:v>
                </c:pt>
                <c:pt idx="2285">
                  <c:v>-2.3500000000000001E-3</c:v>
                </c:pt>
                <c:pt idx="2286">
                  <c:v>-2.0899999999999998E-3</c:v>
                </c:pt>
                <c:pt idx="2287">
                  <c:v>-1.8699999999999999E-3</c:v>
                </c:pt>
                <c:pt idx="2288">
                  <c:v>-1.5100000000000001E-3</c:v>
                </c:pt>
                <c:pt idx="2289">
                  <c:v>-1.14E-3</c:v>
                </c:pt>
                <c:pt idx="2290">
                  <c:v>-8.1999999999999998E-4</c:v>
                </c:pt>
                <c:pt idx="2291">
                  <c:v>-6.0999999999999997E-4</c:v>
                </c:pt>
                <c:pt idx="2292">
                  <c:v>-2.9E-4</c:v>
                </c:pt>
                <c:pt idx="2293">
                  <c:v>2.0000000000000002E-5</c:v>
                </c:pt>
                <c:pt idx="2294">
                  <c:v>3.4000000000000002E-4</c:v>
                </c:pt>
                <c:pt idx="2295">
                  <c:v>5.9999999999999995E-4</c:v>
                </c:pt>
                <c:pt idx="2296">
                  <c:v>9.2000000000000003E-4</c:v>
                </c:pt>
                <c:pt idx="2297">
                  <c:v>1.0200000000000001E-3</c:v>
                </c:pt>
                <c:pt idx="2298">
                  <c:v>1.2899999999999999E-3</c:v>
                </c:pt>
                <c:pt idx="2299">
                  <c:v>1.5E-3</c:v>
                </c:pt>
                <c:pt idx="2300">
                  <c:v>1.6000000000000001E-3</c:v>
                </c:pt>
                <c:pt idx="2301">
                  <c:v>1.7099999999999999E-3</c:v>
                </c:pt>
                <c:pt idx="2302">
                  <c:v>1.7600000000000001E-3</c:v>
                </c:pt>
                <c:pt idx="2303">
                  <c:v>1.7600000000000001E-3</c:v>
                </c:pt>
                <c:pt idx="2304">
                  <c:v>1.7600000000000001E-3</c:v>
                </c:pt>
                <c:pt idx="2305">
                  <c:v>1.7600000000000001E-3</c:v>
                </c:pt>
                <c:pt idx="2306">
                  <c:v>1.7600000000000001E-3</c:v>
                </c:pt>
                <c:pt idx="2307">
                  <c:v>1.5499999999999999E-3</c:v>
                </c:pt>
                <c:pt idx="2308">
                  <c:v>1.4400000000000001E-3</c:v>
                </c:pt>
                <c:pt idx="2309">
                  <c:v>1.2899999999999999E-3</c:v>
                </c:pt>
                <c:pt idx="2310">
                  <c:v>1.1299999999999999E-3</c:v>
                </c:pt>
                <c:pt idx="2311">
                  <c:v>7.6000000000000004E-4</c:v>
                </c:pt>
                <c:pt idx="2312">
                  <c:v>5.5000000000000003E-4</c:v>
                </c:pt>
                <c:pt idx="2313">
                  <c:v>1.8000000000000001E-4</c:v>
                </c:pt>
                <c:pt idx="2314">
                  <c:v>-2.4000000000000001E-4</c:v>
                </c:pt>
                <c:pt idx="2315">
                  <c:v>-6.0999999999999997E-4</c:v>
                </c:pt>
                <c:pt idx="2316">
                  <c:v>-1.08E-3</c:v>
                </c:pt>
                <c:pt idx="2317">
                  <c:v>-1.4E-3</c:v>
                </c:pt>
                <c:pt idx="2318">
                  <c:v>-1.98E-3</c:v>
                </c:pt>
                <c:pt idx="2319">
                  <c:v>-2.4499999999999999E-3</c:v>
                </c:pt>
                <c:pt idx="2320">
                  <c:v>-3.0300000000000001E-3</c:v>
                </c:pt>
                <c:pt idx="2321">
                  <c:v>-3.5100000000000001E-3</c:v>
                </c:pt>
                <c:pt idx="2322">
                  <c:v>-3.98E-3</c:v>
                </c:pt>
                <c:pt idx="2323">
                  <c:v>-4.5599999999999998E-3</c:v>
                </c:pt>
                <c:pt idx="2324">
                  <c:v>-5.0400000000000002E-3</c:v>
                </c:pt>
                <c:pt idx="2325">
                  <c:v>-5.5599999999999998E-3</c:v>
                </c:pt>
                <c:pt idx="2326">
                  <c:v>-6.0899999999999999E-3</c:v>
                </c:pt>
                <c:pt idx="2327">
                  <c:v>-6.5100000000000002E-3</c:v>
                </c:pt>
                <c:pt idx="2328">
                  <c:v>-7.0400000000000003E-3</c:v>
                </c:pt>
                <c:pt idx="2329">
                  <c:v>-7.4599999999999996E-3</c:v>
                </c:pt>
                <c:pt idx="2330">
                  <c:v>-7.8799999999999999E-3</c:v>
                </c:pt>
                <c:pt idx="2331">
                  <c:v>-8.2000000000000007E-3</c:v>
                </c:pt>
                <c:pt idx="2332">
                  <c:v>-8.5699999999999995E-3</c:v>
                </c:pt>
                <c:pt idx="2333">
                  <c:v>-8.94E-3</c:v>
                </c:pt>
                <c:pt idx="2334">
                  <c:v>-9.2499999999999995E-3</c:v>
                </c:pt>
                <c:pt idx="2335">
                  <c:v>-9.5200000000000007E-3</c:v>
                </c:pt>
                <c:pt idx="2336">
                  <c:v>-9.6699999999999998E-3</c:v>
                </c:pt>
                <c:pt idx="2337">
                  <c:v>-9.8300000000000002E-3</c:v>
                </c:pt>
                <c:pt idx="2338">
                  <c:v>-9.9399999999999992E-3</c:v>
                </c:pt>
                <c:pt idx="2339">
                  <c:v>-9.9399999999999992E-3</c:v>
                </c:pt>
                <c:pt idx="2340">
                  <c:v>-1.004E-2</c:v>
                </c:pt>
                <c:pt idx="2341">
                  <c:v>-1.009E-2</c:v>
                </c:pt>
                <c:pt idx="2342">
                  <c:v>-1.0149999999999999E-2</c:v>
                </c:pt>
                <c:pt idx="2343">
                  <c:v>-1.004E-2</c:v>
                </c:pt>
                <c:pt idx="2344">
                  <c:v>-9.8799999999999999E-3</c:v>
                </c:pt>
                <c:pt idx="2345">
                  <c:v>-9.7300000000000008E-3</c:v>
                </c:pt>
                <c:pt idx="2346">
                  <c:v>-9.5700000000000004E-3</c:v>
                </c:pt>
                <c:pt idx="2347">
                  <c:v>-9.41E-3</c:v>
                </c:pt>
                <c:pt idx="2348">
                  <c:v>-9.0900000000000009E-3</c:v>
                </c:pt>
                <c:pt idx="2349">
                  <c:v>-8.94E-3</c:v>
                </c:pt>
                <c:pt idx="2350">
                  <c:v>-8.6199999999999992E-3</c:v>
                </c:pt>
                <c:pt idx="2351">
                  <c:v>-8.3599999999999994E-3</c:v>
                </c:pt>
                <c:pt idx="2352">
                  <c:v>-8.1499999999999993E-3</c:v>
                </c:pt>
                <c:pt idx="2353">
                  <c:v>-7.8799999999999999E-3</c:v>
                </c:pt>
                <c:pt idx="2354">
                  <c:v>-7.5700000000000003E-3</c:v>
                </c:pt>
                <c:pt idx="2355">
                  <c:v>-7.2500000000000004E-3</c:v>
                </c:pt>
                <c:pt idx="2356">
                  <c:v>-6.9899999999999997E-3</c:v>
                </c:pt>
                <c:pt idx="2357">
                  <c:v>-6.7200000000000003E-3</c:v>
                </c:pt>
                <c:pt idx="2358">
                  <c:v>-6.3499999999999997E-3</c:v>
                </c:pt>
                <c:pt idx="2359">
                  <c:v>-6.1399999999999996E-3</c:v>
                </c:pt>
                <c:pt idx="2360">
                  <c:v>-5.9300000000000004E-3</c:v>
                </c:pt>
                <c:pt idx="2361">
                  <c:v>-5.7200000000000003E-3</c:v>
                </c:pt>
                <c:pt idx="2362">
                  <c:v>-5.5100000000000001E-3</c:v>
                </c:pt>
                <c:pt idx="2363">
                  <c:v>-5.3E-3</c:v>
                </c:pt>
                <c:pt idx="2364">
                  <c:v>-5.1399999999999996E-3</c:v>
                </c:pt>
                <c:pt idx="2365">
                  <c:v>-4.9800000000000001E-3</c:v>
                </c:pt>
                <c:pt idx="2366">
                  <c:v>-4.8300000000000001E-3</c:v>
                </c:pt>
                <c:pt idx="2367">
                  <c:v>-4.6699999999999997E-3</c:v>
                </c:pt>
                <c:pt idx="2368">
                  <c:v>-4.6699999999999997E-3</c:v>
                </c:pt>
                <c:pt idx="2369">
                  <c:v>-4.6100000000000004E-3</c:v>
                </c:pt>
                <c:pt idx="2370">
                  <c:v>-4.5599999999999998E-3</c:v>
                </c:pt>
                <c:pt idx="2371">
                  <c:v>-4.5100000000000001E-3</c:v>
                </c:pt>
                <c:pt idx="2372">
                  <c:v>-4.4600000000000004E-3</c:v>
                </c:pt>
                <c:pt idx="2373">
                  <c:v>-4.5599999999999998E-3</c:v>
                </c:pt>
                <c:pt idx="2374">
                  <c:v>-4.4000000000000003E-3</c:v>
                </c:pt>
                <c:pt idx="2375">
                  <c:v>-4.4600000000000004E-3</c:v>
                </c:pt>
                <c:pt idx="2376">
                  <c:v>-4.5100000000000001E-3</c:v>
                </c:pt>
                <c:pt idx="2377">
                  <c:v>-4.5599999999999998E-3</c:v>
                </c:pt>
                <c:pt idx="2378">
                  <c:v>-4.6100000000000004E-3</c:v>
                </c:pt>
                <c:pt idx="2379">
                  <c:v>-4.6699999999999997E-3</c:v>
                </c:pt>
                <c:pt idx="2380">
                  <c:v>-4.7200000000000002E-3</c:v>
                </c:pt>
                <c:pt idx="2381">
                  <c:v>-4.7200000000000002E-3</c:v>
                </c:pt>
                <c:pt idx="2382">
                  <c:v>-4.7200000000000002E-3</c:v>
                </c:pt>
                <c:pt idx="2383">
                  <c:v>-4.7200000000000002E-3</c:v>
                </c:pt>
                <c:pt idx="2384">
                  <c:v>-4.7200000000000002E-3</c:v>
                </c:pt>
                <c:pt idx="2385">
                  <c:v>-4.7200000000000002E-3</c:v>
                </c:pt>
                <c:pt idx="2386">
                  <c:v>-4.5599999999999998E-3</c:v>
                </c:pt>
                <c:pt idx="2387">
                  <c:v>-4.6699999999999997E-3</c:v>
                </c:pt>
                <c:pt idx="2388">
                  <c:v>-4.5100000000000001E-3</c:v>
                </c:pt>
                <c:pt idx="2389">
                  <c:v>-4.4000000000000003E-3</c:v>
                </c:pt>
                <c:pt idx="2390">
                  <c:v>-4.1900000000000001E-3</c:v>
                </c:pt>
                <c:pt idx="2391">
                  <c:v>-4.0400000000000002E-3</c:v>
                </c:pt>
                <c:pt idx="2392">
                  <c:v>-3.8800000000000002E-3</c:v>
                </c:pt>
                <c:pt idx="2393">
                  <c:v>-3.6099999999999999E-3</c:v>
                </c:pt>
                <c:pt idx="2394">
                  <c:v>-3.3999999999999998E-3</c:v>
                </c:pt>
                <c:pt idx="2395">
                  <c:v>-3.14E-3</c:v>
                </c:pt>
                <c:pt idx="2396">
                  <c:v>-2.8800000000000002E-3</c:v>
                </c:pt>
                <c:pt idx="2397">
                  <c:v>-2.5100000000000001E-3</c:v>
                </c:pt>
                <c:pt idx="2398">
                  <c:v>-2.1900000000000001E-3</c:v>
                </c:pt>
                <c:pt idx="2399">
                  <c:v>-1.82E-3</c:v>
                </c:pt>
                <c:pt idx="2400">
                  <c:v>-1.4499999999999999E-3</c:v>
                </c:pt>
                <c:pt idx="2401">
                  <c:v>-1.08E-3</c:v>
                </c:pt>
                <c:pt idx="2402">
                  <c:v>-6.0999999999999997E-4</c:v>
                </c:pt>
                <c:pt idx="2403">
                  <c:v>-3.5E-4</c:v>
                </c:pt>
                <c:pt idx="2404">
                  <c:v>6.9999999999999994E-5</c:v>
                </c:pt>
                <c:pt idx="2405">
                  <c:v>5.0000000000000001E-4</c:v>
                </c:pt>
                <c:pt idx="2406">
                  <c:v>9.7000000000000005E-4</c:v>
                </c:pt>
                <c:pt idx="2407">
                  <c:v>1.34E-3</c:v>
                </c:pt>
                <c:pt idx="2408">
                  <c:v>1.81E-3</c:v>
                </c:pt>
                <c:pt idx="2409">
                  <c:v>2.0799999999999998E-3</c:v>
                </c:pt>
                <c:pt idx="2410">
                  <c:v>2.5500000000000002E-3</c:v>
                </c:pt>
                <c:pt idx="2411">
                  <c:v>2.8700000000000002E-3</c:v>
                </c:pt>
                <c:pt idx="2412">
                  <c:v>3.29E-3</c:v>
                </c:pt>
                <c:pt idx="2413">
                  <c:v>3.5500000000000002E-3</c:v>
                </c:pt>
                <c:pt idx="2414">
                  <c:v>3.8700000000000002E-3</c:v>
                </c:pt>
                <c:pt idx="2415">
                  <c:v>4.1799999999999997E-3</c:v>
                </c:pt>
                <c:pt idx="2416">
                  <c:v>4.3400000000000001E-3</c:v>
                </c:pt>
                <c:pt idx="2417">
                  <c:v>4.6100000000000004E-3</c:v>
                </c:pt>
                <c:pt idx="2418">
                  <c:v>4.8199999999999996E-3</c:v>
                </c:pt>
                <c:pt idx="2419">
                  <c:v>4.9199999999999999E-3</c:v>
                </c:pt>
                <c:pt idx="2420">
                  <c:v>5.0299999999999997E-3</c:v>
                </c:pt>
                <c:pt idx="2421">
                  <c:v>5.0800000000000003E-3</c:v>
                </c:pt>
                <c:pt idx="2422">
                  <c:v>5.2399999999999999E-3</c:v>
                </c:pt>
                <c:pt idx="2423">
                  <c:v>5.2399999999999999E-3</c:v>
                </c:pt>
                <c:pt idx="2424">
                  <c:v>5.2399999999999999E-3</c:v>
                </c:pt>
                <c:pt idx="2425">
                  <c:v>5.2399999999999999E-3</c:v>
                </c:pt>
                <c:pt idx="2426">
                  <c:v>5.13E-3</c:v>
                </c:pt>
                <c:pt idx="2427">
                  <c:v>5.0299999999999997E-3</c:v>
                </c:pt>
                <c:pt idx="2428">
                  <c:v>5.0299999999999997E-3</c:v>
                </c:pt>
                <c:pt idx="2429">
                  <c:v>4.8700000000000002E-3</c:v>
                </c:pt>
                <c:pt idx="2430">
                  <c:v>4.7099999999999998E-3</c:v>
                </c:pt>
                <c:pt idx="2431">
                  <c:v>4.5500000000000002E-3</c:v>
                </c:pt>
                <c:pt idx="2432">
                  <c:v>4.3400000000000001E-3</c:v>
                </c:pt>
                <c:pt idx="2433">
                  <c:v>4.13E-3</c:v>
                </c:pt>
                <c:pt idx="2434">
                  <c:v>3.9699999999999996E-3</c:v>
                </c:pt>
                <c:pt idx="2435">
                  <c:v>3.6600000000000001E-3</c:v>
                </c:pt>
                <c:pt idx="2436">
                  <c:v>3.4499999999999999E-3</c:v>
                </c:pt>
                <c:pt idx="2437">
                  <c:v>3.1800000000000001E-3</c:v>
                </c:pt>
                <c:pt idx="2438">
                  <c:v>2.9199999999999999E-3</c:v>
                </c:pt>
                <c:pt idx="2439">
                  <c:v>2.5999999999999999E-3</c:v>
                </c:pt>
                <c:pt idx="2440">
                  <c:v>2.2899999999999999E-3</c:v>
                </c:pt>
                <c:pt idx="2441">
                  <c:v>1.97E-3</c:v>
                </c:pt>
                <c:pt idx="2442">
                  <c:v>1.7099999999999999E-3</c:v>
                </c:pt>
                <c:pt idx="2443">
                  <c:v>1.39E-3</c:v>
                </c:pt>
                <c:pt idx="2444">
                  <c:v>1.1299999999999999E-3</c:v>
                </c:pt>
                <c:pt idx="2445">
                  <c:v>8.0999999999999996E-4</c:v>
                </c:pt>
                <c:pt idx="2446">
                  <c:v>5.9999999999999995E-4</c:v>
                </c:pt>
                <c:pt idx="2447">
                  <c:v>2.9E-4</c:v>
                </c:pt>
                <c:pt idx="2448">
                  <c:v>6.9999999999999994E-5</c:v>
                </c:pt>
                <c:pt idx="2449">
                  <c:v>-2.9E-4</c:v>
                </c:pt>
                <c:pt idx="2450">
                  <c:v>-5.5999999999999995E-4</c:v>
                </c:pt>
                <c:pt idx="2451">
                  <c:v>-7.6999999999999996E-4</c:v>
                </c:pt>
                <c:pt idx="2452">
                  <c:v>-1.08E-3</c:v>
                </c:pt>
                <c:pt idx="2453">
                  <c:v>-1.3500000000000001E-3</c:v>
                </c:pt>
                <c:pt idx="2454">
                  <c:v>-1.56E-3</c:v>
                </c:pt>
                <c:pt idx="2455">
                  <c:v>-1.72E-3</c:v>
                </c:pt>
                <c:pt idx="2456">
                  <c:v>-1.9300000000000001E-3</c:v>
                </c:pt>
                <c:pt idx="2457">
                  <c:v>-2.2399999999999998E-3</c:v>
                </c:pt>
                <c:pt idx="2458">
                  <c:v>-2.3500000000000001E-3</c:v>
                </c:pt>
                <c:pt idx="2459">
                  <c:v>-2.5100000000000001E-3</c:v>
                </c:pt>
                <c:pt idx="2460">
                  <c:v>-2.6700000000000001E-3</c:v>
                </c:pt>
                <c:pt idx="2461">
                  <c:v>-2.82E-3</c:v>
                </c:pt>
                <c:pt idx="2462">
                  <c:v>-2.98E-3</c:v>
                </c:pt>
                <c:pt idx="2463">
                  <c:v>-3.14E-3</c:v>
                </c:pt>
                <c:pt idx="2464">
                  <c:v>-3.14E-3</c:v>
                </c:pt>
                <c:pt idx="2465">
                  <c:v>-3.2399999999999998E-3</c:v>
                </c:pt>
                <c:pt idx="2466">
                  <c:v>-3.2399999999999998E-3</c:v>
                </c:pt>
                <c:pt idx="2467">
                  <c:v>-3.3999999999999998E-3</c:v>
                </c:pt>
                <c:pt idx="2468">
                  <c:v>-3.3999999999999998E-3</c:v>
                </c:pt>
                <c:pt idx="2469">
                  <c:v>-3.3999999999999998E-3</c:v>
                </c:pt>
                <c:pt idx="2470">
                  <c:v>-3.46E-3</c:v>
                </c:pt>
                <c:pt idx="2471">
                  <c:v>-3.5100000000000001E-3</c:v>
                </c:pt>
                <c:pt idx="2472">
                  <c:v>-3.5100000000000001E-3</c:v>
                </c:pt>
                <c:pt idx="2473">
                  <c:v>-3.46E-3</c:v>
                </c:pt>
                <c:pt idx="2474">
                  <c:v>-3.3999999999999998E-3</c:v>
                </c:pt>
                <c:pt idx="2475">
                  <c:v>-3.3500000000000001E-3</c:v>
                </c:pt>
                <c:pt idx="2476">
                  <c:v>-3.3500000000000001E-3</c:v>
                </c:pt>
                <c:pt idx="2477">
                  <c:v>-3.3999999999999998E-3</c:v>
                </c:pt>
                <c:pt idx="2478">
                  <c:v>-3.3E-3</c:v>
                </c:pt>
                <c:pt idx="2479">
                  <c:v>-3.3500000000000001E-3</c:v>
                </c:pt>
                <c:pt idx="2480">
                  <c:v>-3.3500000000000001E-3</c:v>
                </c:pt>
                <c:pt idx="2481">
                  <c:v>-3.3500000000000001E-3</c:v>
                </c:pt>
                <c:pt idx="2482">
                  <c:v>-3.3E-3</c:v>
                </c:pt>
                <c:pt idx="2483">
                  <c:v>-3.2399999999999998E-3</c:v>
                </c:pt>
                <c:pt idx="2484">
                  <c:v>-3.2399999999999998E-3</c:v>
                </c:pt>
                <c:pt idx="2485">
                  <c:v>-3.2399999999999998E-3</c:v>
                </c:pt>
                <c:pt idx="2486">
                  <c:v>-3.1900000000000001E-3</c:v>
                </c:pt>
                <c:pt idx="2487">
                  <c:v>-3.2399999999999998E-3</c:v>
                </c:pt>
                <c:pt idx="2488">
                  <c:v>-3.14E-3</c:v>
                </c:pt>
                <c:pt idx="2489">
                  <c:v>-3.3E-3</c:v>
                </c:pt>
                <c:pt idx="2490">
                  <c:v>-3.3E-3</c:v>
                </c:pt>
                <c:pt idx="2491">
                  <c:v>-3.3999999999999998E-3</c:v>
                </c:pt>
                <c:pt idx="2492">
                  <c:v>-3.46E-3</c:v>
                </c:pt>
                <c:pt idx="2493">
                  <c:v>-3.46E-3</c:v>
                </c:pt>
                <c:pt idx="2494">
                  <c:v>-3.46E-3</c:v>
                </c:pt>
                <c:pt idx="2495">
                  <c:v>-3.5100000000000001E-3</c:v>
                </c:pt>
                <c:pt idx="2496">
                  <c:v>-3.5100000000000001E-3</c:v>
                </c:pt>
                <c:pt idx="2497">
                  <c:v>-3.6700000000000001E-3</c:v>
                </c:pt>
                <c:pt idx="2498">
                  <c:v>-3.5100000000000001E-3</c:v>
                </c:pt>
                <c:pt idx="2499">
                  <c:v>-3.5100000000000001E-3</c:v>
                </c:pt>
                <c:pt idx="2500">
                  <c:v>-3.5100000000000001E-3</c:v>
                </c:pt>
                <c:pt idx="2501">
                  <c:v>-3.6099999999999999E-3</c:v>
                </c:pt>
                <c:pt idx="2502">
                  <c:v>-3.46E-3</c:v>
                </c:pt>
                <c:pt idx="2503">
                  <c:v>-3.3999999999999998E-3</c:v>
                </c:pt>
                <c:pt idx="2504">
                  <c:v>-3.2399999999999998E-3</c:v>
                </c:pt>
                <c:pt idx="2505">
                  <c:v>-3.2399999999999998E-3</c:v>
                </c:pt>
                <c:pt idx="2506">
                  <c:v>-3.0899999999999999E-3</c:v>
                </c:pt>
                <c:pt idx="2507">
                  <c:v>-2.7699999999999999E-3</c:v>
                </c:pt>
                <c:pt idx="2508">
                  <c:v>-2.6700000000000001E-3</c:v>
                </c:pt>
                <c:pt idx="2509">
                  <c:v>-2.4499999999999999E-3</c:v>
                </c:pt>
                <c:pt idx="2510">
                  <c:v>-2.1900000000000001E-3</c:v>
                </c:pt>
                <c:pt idx="2511">
                  <c:v>-2.0300000000000001E-3</c:v>
                </c:pt>
                <c:pt idx="2512">
                  <c:v>-1.72E-3</c:v>
                </c:pt>
                <c:pt idx="2513">
                  <c:v>-1.2999999999999999E-3</c:v>
                </c:pt>
                <c:pt idx="2514">
                  <c:v>-1.0300000000000001E-3</c:v>
                </c:pt>
                <c:pt idx="2515">
                  <c:v>-7.2000000000000005E-4</c:v>
                </c:pt>
                <c:pt idx="2516">
                  <c:v>-2.9E-4</c:v>
                </c:pt>
                <c:pt idx="2517">
                  <c:v>2.0000000000000002E-5</c:v>
                </c:pt>
                <c:pt idx="2518">
                  <c:v>4.4000000000000002E-4</c:v>
                </c:pt>
                <c:pt idx="2519">
                  <c:v>8.7000000000000001E-4</c:v>
                </c:pt>
                <c:pt idx="2520">
                  <c:v>1.2899999999999999E-3</c:v>
                </c:pt>
                <c:pt idx="2521">
                  <c:v>1.7099999999999999E-3</c:v>
                </c:pt>
                <c:pt idx="2522">
                  <c:v>2.1800000000000001E-3</c:v>
                </c:pt>
                <c:pt idx="2523">
                  <c:v>2.5999999999999999E-3</c:v>
                </c:pt>
                <c:pt idx="2524">
                  <c:v>3.0799999999999998E-3</c:v>
                </c:pt>
                <c:pt idx="2525">
                  <c:v>3.4499999999999999E-3</c:v>
                </c:pt>
                <c:pt idx="2526">
                  <c:v>3.9199999999999999E-3</c:v>
                </c:pt>
                <c:pt idx="2527">
                  <c:v>4.3400000000000001E-3</c:v>
                </c:pt>
                <c:pt idx="2528">
                  <c:v>4.6100000000000004E-3</c:v>
                </c:pt>
                <c:pt idx="2529">
                  <c:v>5.13E-3</c:v>
                </c:pt>
                <c:pt idx="2530">
                  <c:v>5.4000000000000003E-3</c:v>
                </c:pt>
                <c:pt idx="2531">
                  <c:v>5.77E-3</c:v>
                </c:pt>
                <c:pt idx="2532">
                  <c:v>6.0800000000000003E-3</c:v>
                </c:pt>
                <c:pt idx="2533">
                  <c:v>6.4000000000000003E-3</c:v>
                </c:pt>
                <c:pt idx="2534">
                  <c:v>6.77E-3</c:v>
                </c:pt>
                <c:pt idx="2535">
                  <c:v>6.9199999999999999E-3</c:v>
                </c:pt>
                <c:pt idx="2536">
                  <c:v>7.2899999999999996E-3</c:v>
                </c:pt>
                <c:pt idx="2537">
                  <c:v>7.45E-3</c:v>
                </c:pt>
                <c:pt idx="2538">
                  <c:v>7.7200000000000003E-3</c:v>
                </c:pt>
                <c:pt idx="2539">
                  <c:v>7.8700000000000003E-3</c:v>
                </c:pt>
                <c:pt idx="2540">
                  <c:v>8.0300000000000007E-3</c:v>
                </c:pt>
                <c:pt idx="2541">
                  <c:v>8.2400000000000008E-3</c:v>
                </c:pt>
                <c:pt idx="2542">
                  <c:v>8.2400000000000008E-3</c:v>
                </c:pt>
                <c:pt idx="2543">
                  <c:v>8.3999999999999995E-3</c:v>
                </c:pt>
                <c:pt idx="2544">
                  <c:v>8.3999999999999995E-3</c:v>
                </c:pt>
                <c:pt idx="2545">
                  <c:v>8.3999999999999995E-3</c:v>
                </c:pt>
                <c:pt idx="2546">
                  <c:v>8.3999999999999995E-3</c:v>
                </c:pt>
                <c:pt idx="2547">
                  <c:v>8.3499999999999998E-3</c:v>
                </c:pt>
                <c:pt idx="2548">
                  <c:v>8.2400000000000008E-3</c:v>
                </c:pt>
                <c:pt idx="2549">
                  <c:v>7.9799999999999992E-3</c:v>
                </c:pt>
                <c:pt idx="2550">
                  <c:v>7.8700000000000003E-3</c:v>
                </c:pt>
                <c:pt idx="2551">
                  <c:v>7.6600000000000001E-3</c:v>
                </c:pt>
                <c:pt idx="2552">
                  <c:v>7.2899999999999996E-3</c:v>
                </c:pt>
                <c:pt idx="2553">
                  <c:v>6.9800000000000001E-3</c:v>
                </c:pt>
                <c:pt idx="2554">
                  <c:v>6.6600000000000001E-3</c:v>
                </c:pt>
                <c:pt idx="2555">
                  <c:v>6.1900000000000002E-3</c:v>
                </c:pt>
                <c:pt idx="2556">
                  <c:v>5.77E-3</c:v>
                </c:pt>
                <c:pt idx="2557">
                  <c:v>5.2399999999999999E-3</c:v>
                </c:pt>
                <c:pt idx="2558">
                  <c:v>4.7099999999999998E-3</c:v>
                </c:pt>
                <c:pt idx="2559">
                  <c:v>4.13E-3</c:v>
                </c:pt>
                <c:pt idx="2560">
                  <c:v>3.3400000000000001E-3</c:v>
                </c:pt>
                <c:pt idx="2561">
                  <c:v>2.7599999999999999E-3</c:v>
                </c:pt>
                <c:pt idx="2562">
                  <c:v>2.0799999999999998E-3</c:v>
                </c:pt>
                <c:pt idx="2563">
                  <c:v>1.23E-3</c:v>
                </c:pt>
                <c:pt idx="2564">
                  <c:v>5.5000000000000003E-4</c:v>
                </c:pt>
                <c:pt idx="2565">
                  <c:v>-2.9E-4</c:v>
                </c:pt>
                <c:pt idx="2566">
                  <c:v>-1.14E-3</c:v>
                </c:pt>
                <c:pt idx="2567">
                  <c:v>-2.0300000000000001E-3</c:v>
                </c:pt>
                <c:pt idx="2568">
                  <c:v>-2.8800000000000002E-3</c:v>
                </c:pt>
                <c:pt idx="2569">
                  <c:v>-3.7699999999999999E-3</c:v>
                </c:pt>
                <c:pt idx="2570">
                  <c:v>-4.6699999999999997E-3</c:v>
                </c:pt>
                <c:pt idx="2571">
                  <c:v>-5.5599999999999998E-3</c:v>
                </c:pt>
                <c:pt idx="2572">
                  <c:v>-6.4099999999999999E-3</c:v>
                </c:pt>
                <c:pt idx="2573">
                  <c:v>-7.1999999999999998E-3</c:v>
                </c:pt>
                <c:pt idx="2574">
                  <c:v>-7.9900000000000006E-3</c:v>
                </c:pt>
                <c:pt idx="2575">
                  <c:v>-8.7799999999999996E-3</c:v>
                </c:pt>
                <c:pt idx="2576">
                  <c:v>-9.5200000000000007E-3</c:v>
                </c:pt>
                <c:pt idx="2577">
                  <c:v>-1.0200000000000001E-2</c:v>
                </c:pt>
                <c:pt idx="2578">
                  <c:v>-1.073E-2</c:v>
                </c:pt>
                <c:pt idx="2579">
                  <c:v>-1.136E-2</c:v>
                </c:pt>
                <c:pt idx="2580">
                  <c:v>-1.189E-2</c:v>
                </c:pt>
                <c:pt idx="2581">
                  <c:v>-1.231E-2</c:v>
                </c:pt>
                <c:pt idx="2582">
                  <c:v>-1.268E-2</c:v>
                </c:pt>
                <c:pt idx="2583">
                  <c:v>-1.289E-2</c:v>
                </c:pt>
                <c:pt idx="2584">
                  <c:v>-1.3259999999999999E-2</c:v>
                </c:pt>
                <c:pt idx="2585">
                  <c:v>-1.341E-2</c:v>
                </c:pt>
                <c:pt idx="2586">
                  <c:v>-1.341E-2</c:v>
                </c:pt>
                <c:pt idx="2587">
                  <c:v>-1.3469999999999999E-2</c:v>
                </c:pt>
                <c:pt idx="2588">
                  <c:v>-1.341E-2</c:v>
                </c:pt>
                <c:pt idx="2589">
                  <c:v>-1.336E-2</c:v>
                </c:pt>
                <c:pt idx="2590">
                  <c:v>-1.3050000000000001E-2</c:v>
                </c:pt>
                <c:pt idx="2591">
                  <c:v>-1.289E-2</c:v>
                </c:pt>
                <c:pt idx="2592">
                  <c:v>-1.268E-2</c:v>
                </c:pt>
                <c:pt idx="2593">
                  <c:v>-1.2359999999999999E-2</c:v>
                </c:pt>
                <c:pt idx="2594">
                  <c:v>-1.189E-2</c:v>
                </c:pt>
                <c:pt idx="2595">
                  <c:v>-1.162E-2</c:v>
                </c:pt>
                <c:pt idx="2596">
                  <c:v>-1.12E-2</c:v>
                </c:pt>
                <c:pt idx="2597">
                  <c:v>-1.0670000000000001E-2</c:v>
                </c:pt>
                <c:pt idx="2598">
                  <c:v>-1.0200000000000001E-2</c:v>
                </c:pt>
                <c:pt idx="2599">
                  <c:v>-9.7800000000000005E-3</c:v>
                </c:pt>
                <c:pt idx="2600">
                  <c:v>-9.2499999999999995E-3</c:v>
                </c:pt>
                <c:pt idx="2601">
                  <c:v>-8.6700000000000006E-3</c:v>
                </c:pt>
                <c:pt idx="2602">
                  <c:v>-8.1499999999999993E-3</c:v>
                </c:pt>
                <c:pt idx="2603">
                  <c:v>-7.62E-3</c:v>
                </c:pt>
                <c:pt idx="2604">
                  <c:v>-7.0400000000000003E-3</c:v>
                </c:pt>
                <c:pt idx="2605">
                  <c:v>-6.62E-3</c:v>
                </c:pt>
                <c:pt idx="2606">
                  <c:v>-6.0400000000000002E-3</c:v>
                </c:pt>
                <c:pt idx="2607">
                  <c:v>-5.62E-3</c:v>
                </c:pt>
                <c:pt idx="2608">
                  <c:v>-5.0400000000000002E-3</c:v>
                </c:pt>
                <c:pt idx="2609">
                  <c:v>-4.4600000000000004E-3</c:v>
                </c:pt>
                <c:pt idx="2610">
                  <c:v>-3.9300000000000003E-3</c:v>
                </c:pt>
                <c:pt idx="2611">
                  <c:v>-3.46E-3</c:v>
                </c:pt>
                <c:pt idx="2612">
                  <c:v>-2.8800000000000002E-3</c:v>
                </c:pt>
                <c:pt idx="2613">
                  <c:v>-2.3999999999999998E-3</c:v>
                </c:pt>
                <c:pt idx="2614">
                  <c:v>-1.82E-3</c:v>
                </c:pt>
                <c:pt idx="2615">
                  <c:v>-1.24E-3</c:v>
                </c:pt>
                <c:pt idx="2616">
                  <c:v>-6.0999999999999997E-4</c:v>
                </c:pt>
                <c:pt idx="2617">
                  <c:v>6.9999999999999994E-5</c:v>
                </c:pt>
                <c:pt idx="2618">
                  <c:v>7.1000000000000002E-4</c:v>
                </c:pt>
                <c:pt idx="2619">
                  <c:v>1.39E-3</c:v>
                </c:pt>
                <c:pt idx="2620">
                  <c:v>2.0799999999999998E-3</c:v>
                </c:pt>
                <c:pt idx="2621">
                  <c:v>2.7599999999999999E-3</c:v>
                </c:pt>
                <c:pt idx="2622">
                  <c:v>3.5500000000000002E-3</c:v>
                </c:pt>
                <c:pt idx="2623">
                  <c:v>4.2900000000000004E-3</c:v>
                </c:pt>
                <c:pt idx="2624">
                  <c:v>5.0800000000000003E-3</c:v>
                </c:pt>
                <c:pt idx="2625">
                  <c:v>5.8700000000000002E-3</c:v>
                </c:pt>
                <c:pt idx="2626">
                  <c:v>6.6600000000000001E-3</c:v>
                </c:pt>
                <c:pt idx="2627">
                  <c:v>7.45E-3</c:v>
                </c:pt>
                <c:pt idx="2628">
                  <c:v>8.2900000000000005E-3</c:v>
                </c:pt>
                <c:pt idx="2629">
                  <c:v>8.9800000000000001E-3</c:v>
                </c:pt>
                <c:pt idx="2630">
                  <c:v>9.8799999999999999E-3</c:v>
                </c:pt>
                <c:pt idx="2631">
                  <c:v>1.061E-2</c:v>
                </c:pt>
                <c:pt idx="2632">
                  <c:v>1.146E-2</c:v>
                </c:pt>
                <c:pt idx="2633">
                  <c:v>1.214E-2</c:v>
                </c:pt>
                <c:pt idx="2634">
                  <c:v>1.277E-2</c:v>
                </c:pt>
                <c:pt idx="2635">
                  <c:v>1.341E-2</c:v>
                </c:pt>
                <c:pt idx="2636">
                  <c:v>1.3990000000000001E-2</c:v>
                </c:pt>
                <c:pt idx="2637">
                  <c:v>1.457E-2</c:v>
                </c:pt>
                <c:pt idx="2638">
                  <c:v>1.499E-2</c:v>
                </c:pt>
                <c:pt idx="2639">
                  <c:v>1.5299999999999999E-2</c:v>
                </c:pt>
                <c:pt idx="2640">
                  <c:v>1.562E-2</c:v>
                </c:pt>
                <c:pt idx="2641">
                  <c:v>1.5879999999999998E-2</c:v>
                </c:pt>
                <c:pt idx="2642">
                  <c:v>1.5990000000000001E-2</c:v>
                </c:pt>
                <c:pt idx="2643">
                  <c:v>1.5990000000000001E-2</c:v>
                </c:pt>
                <c:pt idx="2644">
                  <c:v>1.5990000000000001E-2</c:v>
                </c:pt>
                <c:pt idx="2645">
                  <c:v>1.5879999999999998E-2</c:v>
                </c:pt>
                <c:pt idx="2646">
                  <c:v>1.5720000000000001E-2</c:v>
                </c:pt>
                <c:pt idx="2647">
                  <c:v>1.536E-2</c:v>
                </c:pt>
                <c:pt idx="2648">
                  <c:v>1.499E-2</c:v>
                </c:pt>
                <c:pt idx="2649">
                  <c:v>1.451E-2</c:v>
                </c:pt>
                <c:pt idx="2650">
                  <c:v>1.3990000000000001E-2</c:v>
                </c:pt>
                <c:pt idx="2651">
                  <c:v>1.341E-2</c:v>
                </c:pt>
                <c:pt idx="2652">
                  <c:v>1.272E-2</c:v>
                </c:pt>
                <c:pt idx="2653">
                  <c:v>1.204E-2</c:v>
                </c:pt>
                <c:pt idx="2654">
                  <c:v>1.1350000000000001E-2</c:v>
                </c:pt>
                <c:pt idx="2655">
                  <c:v>1.051E-2</c:v>
                </c:pt>
                <c:pt idx="2656">
                  <c:v>9.7199999999999995E-3</c:v>
                </c:pt>
                <c:pt idx="2657">
                  <c:v>8.8199999999999997E-3</c:v>
                </c:pt>
                <c:pt idx="2658">
                  <c:v>8.1399999999999997E-3</c:v>
                </c:pt>
                <c:pt idx="2659">
                  <c:v>7.2399999999999999E-3</c:v>
                </c:pt>
                <c:pt idx="2660">
                  <c:v>6.3499999999999997E-3</c:v>
                </c:pt>
                <c:pt idx="2661">
                  <c:v>5.4999999999999997E-3</c:v>
                </c:pt>
                <c:pt idx="2662">
                  <c:v>4.6100000000000004E-3</c:v>
                </c:pt>
                <c:pt idx="2663">
                  <c:v>3.9199999999999999E-3</c:v>
                </c:pt>
                <c:pt idx="2664">
                  <c:v>3.13E-3</c:v>
                </c:pt>
                <c:pt idx="2665">
                  <c:v>2.3400000000000001E-3</c:v>
                </c:pt>
                <c:pt idx="2666">
                  <c:v>1.7099999999999999E-3</c:v>
                </c:pt>
                <c:pt idx="2667">
                  <c:v>9.2000000000000003E-4</c:v>
                </c:pt>
                <c:pt idx="2668">
                  <c:v>2.9E-4</c:v>
                </c:pt>
                <c:pt idx="2669">
                  <c:v>-2.4000000000000001E-4</c:v>
                </c:pt>
                <c:pt idx="2670">
                  <c:v>-7.6999999999999996E-4</c:v>
                </c:pt>
                <c:pt idx="2671">
                  <c:v>-1.2999999999999999E-3</c:v>
                </c:pt>
                <c:pt idx="2672">
                  <c:v>-1.7700000000000001E-3</c:v>
                </c:pt>
                <c:pt idx="2673">
                  <c:v>-2.1900000000000001E-3</c:v>
                </c:pt>
                <c:pt idx="2674">
                  <c:v>-2.5600000000000002E-3</c:v>
                </c:pt>
                <c:pt idx="2675">
                  <c:v>-2.9299999999999999E-3</c:v>
                </c:pt>
                <c:pt idx="2676">
                  <c:v>-3.2399999999999998E-3</c:v>
                </c:pt>
                <c:pt idx="2677">
                  <c:v>-3.5599999999999998E-3</c:v>
                </c:pt>
                <c:pt idx="2678">
                  <c:v>-3.9300000000000003E-3</c:v>
                </c:pt>
                <c:pt idx="2679">
                  <c:v>-4.2500000000000003E-3</c:v>
                </c:pt>
                <c:pt idx="2680">
                  <c:v>-4.3499999999999997E-3</c:v>
                </c:pt>
                <c:pt idx="2681">
                  <c:v>-4.6699999999999997E-3</c:v>
                </c:pt>
                <c:pt idx="2682">
                  <c:v>-4.8799999999999998E-3</c:v>
                </c:pt>
                <c:pt idx="2683">
                  <c:v>-5.1399999999999996E-3</c:v>
                </c:pt>
                <c:pt idx="2684">
                  <c:v>-5.3499999999999997E-3</c:v>
                </c:pt>
                <c:pt idx="2685">
                  <c:v>-5.62E-3</c:v>
                </c:pt>
                <c:pt idx="2686">
                  <c:v>-5.8300000000000001E-3</c:v>
                </c:pt>
                <c:pt idx="2687">
                  <c:v>-6.0899999999999999E-3</c:v>
                </c:pt>
                <c:pt idx="2688">
                  <c:v>-6.3499999999999997E-3</c:v>
                </c:pt>
                <c:pt idx="2689">
                  <c:v>-6.6699999999999997E-3</c:v>
                </c:pt>
                <c:pt idx="2690">
                  <c:v>-6.8799999999999998E-3</c:v>
                </c:pt>
                <c:pt idx="2691">
                  <c:v>-7.1399999999999996E-3</c:v>
                </c:pt>
                <c:pt idx="2692">
                  <c:v>-7.3499999999999998E-3</c:v>
                </c:pt>
                <c:pt idx="2693">
                  <c:v>-7.6699999999999997E-3</c:v>
                </c:pt>
                <c:pt idx="2694">
                  <c:v>-8.0400000000000003E-3</c:v>
                </c:pt>
                <c:pt idx="2695">
                  <c:v>-8.2500000000000004E-3</c:v>
                </c:pt>
                <c:pt idx="2696">
                  <c:v>-8.5100000000000002E-3</c:v>
                </c:pt>
                <c:pt idx="2697">
                  <c:v>-8.7200000000000003E-3</c:v>
                </c:pt>
                <c:pt idx="2698">
                  <c:v>-9.0399999999999994E-3</c:v>
                </c:pt>
                <c:pt idx="2699">
                  <c:v>-9.3600000000000003E-3</c:v>
                </c:pt>
                <c:pt idx="2700">
                  <c:v>-9.5200000000000007E-3</c:v>
                </c:pt>
                <c:pt idx="2701">
                  <c:v>-9.8799999999999999E-3</c:v>
                </c:pt>
                <c:pt idx="2702">
                  <c:v>-1.009E-2</c:v>
                </c:pt>
                <c:pt idx="2703">
                  <c:v>-1.0359999999999999E-2</c:v>
                </c:pt>
                <c:pt idx="2704">
                  <c:v>-1.057E-2</c:v>
                </c:pt>
                <c:pt idx="2705">
                  <c:v>-1.0670000000000001E-2</c:v>
                </c:pt>
                <c:pt idx="2706">
                  <c:v>-1.089E-2</c:v>
                </c:pt>
                <c:pt idx="2707">
                  <c:v>-1.11E-2</c:v>
                </c:pt>
                <c:pt idx="2708">
                  <c:v>-1.12E-2</c:v>
                </c:pt>
                <c:pt idx="2709">
                  <c:v>-1.136E-2</c:v>
                </c:pt>
                <c:pt idx="2710">
                  <c:v>-1.141E-2</c:v>
                </c:pt>
                <c:pt idx="2711">
                  <c:v>-1.1520000000000001E-2</c:v>
                </c:pt>
                <c:pt idx="2712">
                  <c:v>-1.1520000000000001E-2</c:v>
                </c:pt>
                <c:pt idx="2713">
                  <c:v>-1.1520000000000001E-2</c:v>
                </c:pt>
                <c:pt idx="2714">
                  <c:v>-1.1469999999999999E-2</c:v>
                </c:pt>
                <c:pt idx="2715">
                  <c:v>-1.1520000000000001E-2</c:v>
                </c:pt>
                <c:pt idx="2716">
                  <c:v>-1.136E-2</c:v>
                </c:pt>
                <c:pt idx="2717">
                  <c:v>-1.125E-2</c:v>
                </c:pt>
                <c:pt idx="2718">
                  <c:v>-1.12E-2</c:v>
                </c:pt>
                <c:pt idx="2719">
                  <c:v>-1.11E-2</c:v>
                </c:pt>
                <c:pt idx="2720">
                  <c:v>-1.089E-2</c:v>
                </c:pt>
                <c:pt idx="2721">
                  <c:v>-1.078E-2</c:v>
                </c:pt>
                <c:pt idx="2722">
                  <c:v>-1.052E-2</c:v>
                </c:pt>
                <c:pt idx="2723">
                  <c:v>-1.025E-2</c:v>
                </c:pt>
                <c:pt idx="2724">
                  <c:v>-1.004E-2</c:v>
                </c:pt>
                <c:pt idx="2725">
                  <c:v>-9.8300000000000002E-3</c:v>
                </c:pt>
                <c:pt idx="2726">
                  <c:v>-9.5200000000000007E-3</c:v>
                </c:pt>
                <c:pt idx="2727">
                  <c:v>-9.2999999999999992E-3</c:v>
                </c:pt>
                <c:pt idx="2728">
                  <c:v>-8.94E-3</c:v>
                </c:pt>
                <c:pt idx="2729">
                  <c:v>-8.6700000000000006E-3</c:v>
                </c:pt>
                <c:pt idx="2730">
                  <c:v>-8.3000000000000001E-3</c:v>
                </c:pt>
                <c:pt idx="2731">
                  <c:v>-7.9299999999999995E-3</c:v>
                </c:pt>
                <c:pt idx="2732">
                  <c:v>-7.62E-3</c:v>
                </c:pt>
                <c:pt idx="2733">
                  <c:v>-7.1999999999999998E-3</c:v>
                </c:pt>
                <c:pt idx="2734">
                  <c:v>-6.8300000000000001E-3</c:v>
                </c:pt>
                <c:pt idx="2735">
                  <c:v>-6.4599999999999996E-3</c:v>
                </c:pt>
                <c:pt idx="2736">
                  <c:v>-6.1999999999999998E-3</c:v>
                </c:pt>
                <c:pt idx="2737">
                  <c:v>-5.8300000000000001E-3</c:v>
                </c:pt>
                <c:pt idx="2738">
                  <c:v>-5.5100000000000001E-3</c:v>
                </c:pt>
                <c:pt idx="2739">
                  <c:v>-5.0899999999999999E-3</c:v>
                </c:pt>
                <c:pt idx="2740">
                  <c:v>-4.7200000000000002E-3</c:v>
                </c:pt>
                <c:pt idx="2741">
                  <c:v>-4.4600000000000004E-3</c:v>
                </c:pt>
                <c:pt idx="2742">
                  <c:v>-4.0899999999999999E-3</c:v>
                </c:pt>
                <c:pt idx="2743">
                  <c:v>-3.82E-3</c:v>
                </c:pt>
                <c:pt idx="2744">
                  <c:v>-3.3500000000000001E-3</c:v>
                </c:pt>
                <c:pt idx="2745">
                  <c:v>-3.2399999999999998E-3</c:v>
                </c:pt>
                <c:pt idx="2746">
                  <c:v>-2.9299999999999999E-3</c:v>
                </c:pt>
                <c:pt idx="2747">
                  <c:v>-2.7200000000000002E-3</c:v>
                </c:pt>
                <c:pt idx="2748">
                  <c:v>-2.4499999999999999E-3</c:v>
                </c:pt>
                <c:pt idx="2749">
                  <c:v>-2.1900000000000001E-3</c:v>
                </c:pt>
                <c:pt idx="2750">
                  <c:v>-2.14E-3</c:v>
                </c:pt>
                <c:pt idx="2751">
                  <c:v>-1.9300000000000001E-3</c:v>
                </c:pt>
                <c:pt idx="2752">
                  <c:v>-1.7700000000000001E-3</c:v>
                </c:pt>
                <c:pt idx="2753">
                  <c:v>-1.7700000000000001E-3</c:v>
                </c:pt>
                <c:pt idx="2754">
                  <c:v>-1.6100000000000001E-3</c:v>
                </c:pt>
                <c:pt idx="2755">
                  <c:v>-1.4499999999999999E-3</c:v>
                </c:pt>
                <c:pt idx="2756">
                  <c:v>-1.4E-3</c:v>
                </c:pt>
                <c:pt idx="2757">
                  <c:v>-1.4E-3</c:v>
                </c:pt>
                <c:pt idx="2758">
                  <c:v>-1.4499999999999999E-3</c:v>
                </c:pt>
                <c:pt idx="2759">
                  <c:v>-1.2999999999999999E-3</c:v>
                </c:pt>
                <c:pt idx="2760">
                  <c:v>-1.4E-3</c:v>
                </c:pt>
                <c:pt idx="2761">
                  <c:v>-1.4499999999999999E-3</c:v>
                </c:pt>
                <c:pt idx="2762">
                  <c:v>-1.5100000000000001E-3</c:v>
                </c:pt>
                <c:pt idx="2763">
                  <c:v>-1.5100000000000001E-3</c:v>
                </c:pt>
                <c:pt idx="2764">
                  <c:v>-1.4499999999999999E-3</c:v>
                </c:pt>
                <c:pt idx="2765">
                  <c:v>-1.4E-3</c:v>
                </c:pt>
                <c:pt idx="2766">
                  <c:v>-1.4E-3</c:v>
                </c:pt>
                <c:pt idx="2767">
                  <c:v>-1.4E-3</c:v>
                </c:pt>
                <c:pt idx="2768">
                  <c:v>-1.4E-3</c:v>
                </c:pt>
                <c:pt idx="2769">
                  <c:v>-1.24E-3</c:v>
                </c:pt>
                <c:pt idx="2770">
                  <c:v>-1.24E-3</c:v>
                </c:pt>
                <c:pt idx="2771">
                  <c:v>-1.1900000000000001E-3</c:v>
                </c:pt>
                <c:pt idx="2772">
                  <c:v>-1.08E-3</c:v>
                </c:pt>
                <c:pt idx="2773">
                  <c:v>-1.0300000000000001E-3</c:v>
                </c:pt>
                <c:pt idx="2774">
                  <c:v>-8.7000000000000001E-4</c:v>
                </c:pt>
                <c:pt idx="2775">
                  <c:v>-6.6E-4</c:v>
                </c:pt>
                <c:pt idx="2776">
                  <c:v>-4.0000000000000002E-4</c:v>
                </c:pt>
                <c:pt idx="2777">
                  <c:v>-2.9E-4</c:v>
                </c:pt>
                <c:pt idx="2778">
                  <c:v>-8.0000000000000007E-5</c:v>
                </c:pt>
                <c:pt idx="2779">
                  <c:v>1.8000000000000001E-4</c:v>
                </c:pt>
                <c:pt idx="2780">
                  <c:v>5.0000000000000001E-4</c:v>
                </c:pt>
                <c:pt idx="2781">
                  <c:v>7.1000000000000002E-4</c:v>
                </c:pt>
                <c:pt idx="2782">
                  <c:v>1.08E-3</c:v>
                </c:pt>
                <c:pt idx="2783">
                  <c:v>1.2899999999999999E-3</c:v>
                </c:pt>
                <c:pt idx="2784">
                  <c:v>1.6000000000000001E-3</c:v>
                </c:pt>
                <c:pt idx="2785">
                  <c:v>1.97E-3</c:v>
                </c:pt>
                <c:pt idx="2786">
                  <c:v>2.3400000000000001E-3</c:v>
                </c:pt>
                <c:pt idx="2787">
                  <c:v>2.5500000000000002E-3</c:v>
                </c:pt>
                <c:pt idx="2788">
                  <c:v>2.9199999999999999E-3</c:v>
                </c:pt>
                <c:pt idx="2789">
                  <c:v>3.1800000000000001E-3</c:v>
                </c:pt>
                <c:pt idx="2790">
                  <c:v>3.4499999999999999E-3</c:v>
                </c:pt>
                <c:pt idx="2791">
                  <c:v>3.6099999999999999E-3</c:v>
                </c:pt>
                <c:pt idx="2792">
                  <c:v>3.8700000000000002E-3</c:v>
                </c:pt>
                <c:pt idx="2793">
                  <c:v>4.0299999999999997E-3</c:v>
                </c:pt>
                <c:pt idx="2794">
                  <c:v>4.2399999999999998E-3</c:v>
                </c:pt>
                <c:pt idx="2795">
                  <c:v>4.3400000000000001E-3</c:v>
                </c:pt>
                <c:pt idx="2796">
                  <c:v>4.5500000000000002E-3</c:v>
                </c:pt>
                <c:pt idx="2797">
                  <c:v>4.5500000000000002E-3</c:v>
                </c:pt>
                <c:pt idx="2798">
                  <c:v>4.6600000000000001E-3</c:v>
                </c:pt>
                <c:pt idx="2799">
                  <c:v>4.7099999999999998E-3</c:v>
                </c:pt>
                <c:pt idx="2800">
                  <c:v>4.6600000000000001E-3</c:v>
                </c:pt>
                <c:pt idx="2801">
                  <c:v>4.6100000000000004E-3</c:v>
                </c:pt>
                <c:pt idx="2802">
                  <c:v>4.5500000000000002E-3</c:v>
                </c:pt>
                <c:pt idx="2803">
                  <c:v>4.5500000000000002E-3</c:v>
                </c:pt>
                <c:pt idx="2804">
                  <c:v>4.45E-3</c:v>
                </c:pt>
                <c:pt idx="2805">
                  <c:v>4.3400000000000001E-3</c:v>
                </c:pt>
                <c:pt idx="2806">
                  <c:v>4.13E-3</c:v>
                </c:pt>
                <c:pt idx="2807">
                  <c:v>4.0299999999999997E-3</c:v>
                </c:pt>
                <c:pt idx="2808">
                  <c:v>3.9699999999999996E-3</c:v>
                </c:pt>
                <c:pt idx="2809">
                  <c:v>3.7100000000000002E-3</c:v>
                </c:pt>
                <c:pt idx="2810">
                  <c:v>3.6099999999999999E-3</c:v>
                </c:pt>
                <c:pt idx="2811">
                  <c:v>3.4499999999999999E-3</c:v>
                </c:pt>
                <c:pt idx="2812">
                  <c:v>3.29E-3</c:v>
                </c:pt>
                <c:pt idx="2813">
                  <c:v>3.1800000000000001E-3</c:v>
                </c:pt>
                <c:pt idx="2814">
                  <c:v>3.0799999999999998E-3</c:v>
                </c:pt>
                <c:pt idx="2815">
                  <c:v>2.97E-3</c:v>
                </c:pt>
                <c:pt idx="2816">
                  <c:v>2.9199999999999999E-3</c:v>
                </c:pt>
                <c:pt idx="2817">
                  <c:v>2.8700000000000002E-3</c:v>
                </c:pt>
                <c:pt idx="2818">
                  <c:v>2.9199999999999999E-3</c:v>
                </c:pt>
                <c:pt idx="2819">
                  <c:v>2.81E-3</c:v>
                </c:pt>
                <c:pt idx="2820">
                  <c:v>2.97E-3</c:v>
                </c:pt>
                <c:pt idx="2821">
                  <c:v>2.97E-3</c:v>
                </c:pt>
                <c:pt idx="2822">
                  <c:v>3.13E-3</c:v>
                </c:pt>
                <c:pt idx="2823">
                  <c:v>3.1800000000000001E-3</c:v>
                </c:pt>
                <c:pt idx="2824">
                  <c:v>3.3899999999999998E-3</c:v>
                </c:pt>
                <c:pt idx="2825">
                  <c:v>3.5500000000000002E-3</c:v>
                </c:pt>
                <c:pt idx="2826">
                  <c:v>3.7100000000000002E-3</c:v>
                </c:pt>
                <c:pt idx="2827">
                  <c:v>3.9199999999999999E-3</c:v>
                </c:pt>
                <c:pt idx="2828">
                  <c:v>4.13E-3</c:v>
                </c:pt>
                <c:pt idx="2829">
                  <c:v>4.2900000000000004E-3</c:v>
                </c:pt>
                <c:pt idx="2830">
                  <c:v>4.6100000000000004E-3</c:v>
                </c:pt>
                <c:pt idx="2831">
                  <c:v>4.7600000000000003E-3</c:v>
                </c:pt>
                <c:pt idx="2832">
                  <c:v>4.9199999999999999E-3</c:v>
                </c:pt>
                <c:pt idx="2833">
                  <c:v>5.13E-3</c:v>
                </c:pt>
                <c:pt idx="2834">
                  <c:v>5.2900000000000004E-3</c:v>
                </c:pt>
                <c:pt idx="2835">
                  <c:v>5.4000000000000003E-3</c:v>
                </c:pt>
                <c:pt idx="2836">
                  <c:v>5.6100000000000004E-3</c:v>
                </c:pt>
                <c:pt idx="2837">
                  <c:v>5.5500000000000002E-3</c:v>
                </c:pt>
                <c:pt idx="2838">
                  <c:v>5.6100000000000004E-3</c:v>
                </c:pt>
                <c:pt idx="2839">
                  <c:v>5.45E-3</c:v>
                </c:pt>
                <c:pt idx="2840">
                  <c:v>5.5500000000000002E-3</c:v>
                </c:pt>
                <c:pt idx="2841">
                  <c:v>5.4000000000000003E-3</c:v>
                </c:pt>
                <c:pt idx="2842">
                  <c:v>5.1900000000000002E-3</c:v>
                </c:pt>
                <c:pt idx="2843">
                  <c:v>4.9800000000000001E-3</c:v>
                </c:pt>
                <c:pt idx="2844">
                  <c:v>4.7600000000000003E-3</c:v>
                </c:pt>
                <c:pt idx="2845">
                  <c:v>4.4000000000000003E-3</c:v>
                </c:pt>
                <c:pt idx="2846">
                  <c:v>4.0299999999999997E-3</c:v>
                </c:pt>
                <c:pt idx="2847">
                  <c:v>3.6099999999999999E-3</c:v>
                </c:pt>
                <c:pt idx="2848">
                  <c:v>3.1800000000000001E-3</c:v>
                </c:pt>
                <c:pt idx="2849">
                  <c:v>2.7100000000000002E-3</c:v>
                </c:pt>
                <c:pt idx="2850">
                  <c:v>2.1299999999999999E-3</c:v>
                </c:pt>
                <c:pt idx="2851">
                  <c:v>1.6000000000000001E-3</c:v>
                </c:pt>
                <c:pt idx="2852">
                  <c:v>1.0200000000000001E-3</c:v>
                </c:pt>
                <c:pt idx="2853">
                  <c:v>5.0000000000000001E-4</c:v>
                </c:pt>
                <c:pt idx="2854">
                  <c:v>-3.0000000000000001E-5</c:v>
                </c:pt>
                <c:pt idx="2855">
                  <c:v>-7.6999999999999996E-4</c:v>
                </c:pt>
                <c:pt idx="2856">
                  <c:v>-1.14E-3</c:v>
                </c:pt>
                <c:pt idx="2857">
                  <c:v>-1.72E-3</c:v>
                </c:pt>
                <c:pt idx="2858">
                  <c:v>-2.2399999999999998E-3</c:v>
                </c:pt>
                <c:pt idx="2859">
                  <c:v>-2.6700000000000001E-3</c:v>
                </c:pt>
                <c:pt idx="2860">
                  <c:v>-3.0899999999999999E-3</c:v>
                </c:pt>
                <c:pt idx="2861">
                  <c:v>-3.6700000000000001E-3</c:v>
                </c:pt>
                <c:pt idx="2862">
                  <c:v>-3.8800000000000002E-3</c:v>
                </c:pt>
                <c:pt idx="2863">
                  <c:v>-4.3E-3</c:v>
                </c:pt>
                <c:pt idx="2864">
                  <c:v>-4.5100000000000001E-3</c:v>
                </c:pt>
                <c:pt idx="2865">
                  <c:v>-4.7699999999999999E-3</c:v>
                </c:pt>
                <c:pt idx="2866">
                  <c:v>-4.9300000000000004E-3</c:v>
                </c:pt>
                <c:pt idx="2867">
                  <c:v>-4.9800000000000001E-3</c:v>
                </c:pt>
                <c:pt idx="2868">
                  <c:v>-5.1399999999999996E-3</c:v>
                </c:pt>
                <c:pt idx="2869">
                  <c:v>-5.1900000000000002E-3</c:v>
                </c:pt>
                <c:pt idx="2870">
                  <c:v>-5.0899999999999999E-3</c:v>
                </c:pt>
                <c:pt idx="2871">
                  <c:v>-5.0400000000000002E-3</c:v>
                </c:pt>
                <c:pt idx="2872">
                  <c:v>-4.7699999999999999E-3</c:v>
                </c:pt>
                <c:pt idx="2873">
                  <c:v>-4.7200000000000002E-3</c:v>
                </c:pt>
                <c:pt idx="2874">
                  <c:v>-4.6100000000000004E-3</c:v>
                </c:pt>
                <c:pt idx="2875">
                  <c:v>-4.4000000000000003E-3</c:v>
                </c:pt>
                <c:pt idx="2876">
                  <c:v>-4.1399999999999996E-3</c:v>
                </c:pt>
                <c:pt idx="2877">
                  <c:v>-3.8800000000000002E-3</c:v>
                </c:pt>
                <c:pt idx="2878">
                  <c:v>-3.6700000000000001E-3</c:v>
                </c:pt>
                <c:pt idx="2879">
                  <c:v>-3.46E-3</c:v>
                </c:pt>
                <c:pt idx="2880">
                  <c:v>-3.3E-3</c:v>
                </c:pt>
                <c:pt idx="2881">
                  <c:v>-3.0899999999999999E-3</c:v>
                </c:pt>
                <c:pt idx="2882">
                  <c:v>-2.8800000000000002E-3</c:v>
                </c:pt>
                <c:pt idx="2883">
                  <c:v>-2.82E-3</c:v>
                </c:pt>
                <c:pt idx="2884">
                  <c:v>-2.7200000000000002E-3</c:v>
                </c:pt>
                <c:pt idx="2885">
                  <c:v>-2.7200000000000002E-3</c:v>
                </c:pt>
                <c:pt idx="2886">
                  <c:v>-2.6099999999999999E-3</c:v>
                </c:pt>
                <c:pt idx="2887">
                  <c:v>-2.7200000000000002E-3</c:v>
                </c:pt>
                <c:pt idx="2888">
                  <c:v>-2.6700000000000001E-3</c:v>
                </c:pt>
                <c:pt idx="2889">
                  <c:v>-2.7699999999999999E-3</c:v>
                </c:pt>
                <c:pt idx="2890">
                  <c:v>-2.9299999999999999E-3</c:v>
                </c:pt>
                <c:pt idx="2891">
                  <c:v>-3.1900000000000001E-3</c:v>
                </c:pt>
                <c:pt idx="2892">
                  <c:v>-3.3500000000000001E-3</c:v>
                </c:pt>
                <c:pt idx="2893">
                  <c:v>-3.6700000000000001E-3</c:v>
                </c:pt>
                <c:pt idx="2894">
                  <c:v>-3.98E-3</c:v>
                </c:pt>
                <c:pt idx="2895">
                  <c:v>-4.2500000000000003E-3</c:v>
                </c:pt>
                <c:pt idx="2896">
                  <c:v>-4.6699999999999997E-3</c:v>
                </c:pt>
                <c:pt idx="2897">
                  <c:v>-5.0899999999999999E-3</c:v>
                </c:pt>
                <c:pt idx="2898">
                  <c:v>-5.4599999999999996E-3</c:v>
                </c:pt>
                <c:pt idx="2899">
                  <c:v>-5.9300000000000004E-3</c:v>
                </c:pt>
                <c:pt idx="2900">
                  <c:v>-6.3499999999999997E-3</c:v>
                </c:pt>
                <c:pt idx="2901">
                  <c:v>-6.8799999999999998E-3</c:v>
                </c:pt>
                <c:pt idx="2902">
                  <c:v>-7.3000000000000001E-3</c:v>
                </c:pt>
                <c:pt idx="2903">
                  <c:v>-7.8300000000000002E-3</c:v>
                </c:pt>
                <c:pt idx="2904">
                  <c:v>-8.2000000000000007E-3</c:v>
                </c:pt>
                <c:pt idx="2905">
                  <c:v>-8.6700000000000006E-3</c:v>
                </c:pt>
                <c:pt idx="2906">
                  <c:v>-9.0399999999999994E-3</c:v>
                </c:pt>
                <c:pt idx="2907">
                  <c:v>-9.5700000000000004E-3</c:v>
                </c:pt>
                <c:pt idx="2908">
                  <c:v>-9.9399999999999992E-3</c:v>
                </c:pt>
                <c:pt idx="2909">
                  <c:v>-1.031E-2</c:v>
                </c:pt>
                <c:pt idx="2910">
                  <c:v>-1.0619999999999999E-2</c:v>
                </c:pt>
                <c:pt idx="2911">
                  <c:v>-1.099E-2</c:v>
                </c:pt>
                <c:pt idx="2912">
                  <c:v>-1.141E-2</c:v>
                </c:pt>
                <c:pt idx="2913">
                  <c:v>-1.1679999999999999E-2</c:v>
                </c:pt>
                <c:pt idx="2914">
                  <c:v>-1.21E-2</c:v>
                </c:pt>
                <c:pt idx="2915">
                  <c:v>-1.231E-2</c:v>
                </c:pt>
                <c:pt idx="2916">
                  <c:v>-1.2619999999999999E-2</c:v>
                </c:pt>
                <c:pt idx="2917">
                  <c:v>-1.2840000000000001E-2</c:v>
                </c:pt>
                <c:pt idx="2918">
                  <c:v>-1.315E-2</c:v>
                </c:pt>
                <c:pt idx="2919">
                  <c:v>-1.336E-2</c:v>
                </c:pt>
                <c:pt idx="2920">
                  <c:v>-1.341E-2</c:v>
                </c:pt>
                <c:pt idx="2921">
                  <c:v>-1.3679999999999999E-2</c:v>
                </c:pt>
                <c:pt idx="2922">
                  <c:v>-1.384E-2</c:v>
                </c:pt>
                <c:pt idx="2923">
                  <c:v>-1.405E-2</c:v>
                </c:pt>
                <c:pt idx="2924">
                  <c:v>-1.4149999999999999E-2</c:v>
                </c:pt>
                <c:pt idx="2925">
                  <c:v>-1.431E-2</c:v>
                </c:pt>
                <c:pt idx="2926">
                  <c:v>-1.4420000000000001E-2</c:v>
                </c:pt>
                <c:pt idx="2927">
                  <c:v>-1.4630000000000001E-2</c:v>
                </c:pt>
                <c:pt idx="2928">
                  <c:v>-1.473E-2</c:v>
                </c:pt>
                <c:pt idx="2929">
                  <c:v>-1.478E-2</c:v>
                </c:pt>
                <c:pt idx="2930">
                  <c:v>-1.4840000000000001E-2</c:v>
                </c:pt>
                <c:pt idx="2931">
                  <c:v>-1.494E-2</c:v>
                </c:pt>
                <c:pt idx="2932">
                  <c:v>-1.4999999999999999E-2</c:v>
                </c:pt>
                <c:pt idx="2933">
                  <c:v>-1.5100000000000001E-2</c:v>
                </c:pt>
                <c:pt idx="2934">
                  <c:v>-1.515E-2</c:v>
                </c:pt>
                <c:pt idx="2935">
                  <c:v>-1.5100000000000001E-2</c:v>
                </c:pt>
                <c:pt idx="2936">
                  <c:v>-1.5100000000000001E-2</c:v>
                </c:pt>
                <c:pt idx="2937">
                  <c:v>-1.5049999999999999E-2</c:v>
                </c:pt>
                <c:pt idx="2938">
                  <c:v>-1.5100000000000001E-2</c:v>
                </c:pt>
                <c:pt idx="2939">
                  <c:v>-1.5049999999999999E-2</c:v>
                </c:pt>
                <c:pt idx="2940">
                  <c:v>-1.494E-2</c:v>
                </c:pt>
                <c:pt idx="2941">
                  <c:v>-1.478E-2</c:v>
                </c:pt>
                <c:pt idx="2942">
                  <c:v>-1.4630000000000001E-2</c:v>
                </c:pt>
                <c:pt idx="2943">
                  <c:v>-1.4420000000000001E-2</c:v>
                </c:pt>
                <c:pt idx="2944">
                  <c:v>-1.436E-2</c:v>
                </c:pt>
                <c:pt idx="2945">
                  <c:v>-1.4149999999999999E-2</c:v>
                </c:pt>
                <c:pt idx="2946">
                  <c:v>-1.3939999999999999E-2</c:v>
                </c:pt>
                <c:pt idx="2947">
                  <c:v>-1.3729999999999999E-2</c:v>
                </c:pt>
                <c:pt idx="2948">
                  <c:v>-1.3520000000000001E-2</c:v>
                </c:pt>
                <c:pt idx="2949">
                  <c:v>-1.336E-2</c:v>
                </c:pt>
                <c:pt idx="2950">
                  <c:v>-1.3100000000000001E-2</c:v>
                </c:pt>
                <c:pt idx="2951">
                  <c:v>-1.299E-2</c:v>
                </c:pt>
                <c:pt idx="2952">
                  <c:v>-1.2619999999999999E-2</c:v>
                </c:pt>
                <c:pt idx="2953">
                  <c:v>-1.252E-2</c:v>
                </c:pt>
                <c:pt idx="2954">
                  <c:v>-1.226E-2</c:v>
                </c:pt>
                <c:pt idx="2955">
                  <c:v>-1.2149999999999999E-2</c:v>
                </c:pt>
                <c:pt idx="2956">
                  <c:v>-1.1939999999999999E-2</c:v>
                </c:pt>
                <c:pt idx="2957">
                  <c:v>-1.183E-2</c:v>
                </c:pt>
                <c:pt idx="2958">
                  <c:v>-1.162E-2</c:v>
                </c:pt>
                <c:pt idx="2959">
                  <c:v>-1.157E-2</c:v>
                </c:pt>
                <c:pt idx="2960">
                  <c:v>-1.1469999999999999E-2</c:v>
                </c:pt>
                <c:pt idx="2961">
                  <c:v>-1.125E-2</c:v>
                </c:pt>
                <c:pt idx="2962">
                  <c:v>-1.125E-2</c:v>
                </c:pt>
                <c:pt idx="2963">
                  <c:v>-1.1310000000000001E-2</c:v>
                </c:pt>
                <c:pt idx="2964">
                  <c:v>-1.12E-2</c:v>
                </c:pt>
                <c:pt idx="2965">
                  <c:v>-1.115E-2</c:v>
                </c:pt>
                <c:pt idx="2966">
                  <c:v>-1.1310000000000001E-2</c:v>
                </c:pt>
                <c:pt idx="2967">
                  <c:v>-1.12E-2</c:v>
                </c:pt>
                <c:pt idx="2968">
                  <c:v>-1.12E-2</c:v>
                </c:pt>
                <c:pt idx="2969">
                  <c:v>-1.12E-2</c:v>
                </c:pt>
                <c:pt idx="2970">
                  <c:v>-1.125E-2</c:v>
                </c:pt>
                <c:pt idx="2971">
                  <c:v>-1.12E-2</c:v>
                </c:pt>
                <c:pt idx="2972">
                  <c:v>-1.12E-2</c:v>
                </c:pt>
                <c:pt idx="2973">
                  <c:v>-1.115E-2</c:v>
                </c:pt>
                <c:pt idx="2974">
                  <c:v>-1.11E-2</c:v>
                </c:pt>
                <c:pt idx="2975">
                  <c:v>-1.099E-2</c:v>
                </c:pt>
                <c:pt idx="2976">
                  <c:v>-1.094E-2</c:v>
                </c:pt>
                <c:pt idx="2977">
                  <c:v>-1.078E-2</c:v>
                </c:pt>
                <c:pt idx="2978">
                  <c:v>-1.057E-2</c:v>
                </c:pt>
                <c:pt idx="2979">
                  <c:v>-1.0359999999999999E-2</c:v>
                </c:pt>
                <c:pt idx="2980">
                  <c:v>-1.009E-2</c:v>
                </c:pt>
                <c:pt idx="2981">
                  <c:v>-9.7300000000000008E-3</c:v>
                </c:pt>
                <c:pt idx="2982">
                  <c:v>-9.2999999999999992E-3</c:v>
                </c:pt>
                <c:pt idx="2983">
                  <c:v>-8.9899999999999997E-3</c:v>
                </c:pt>
                <c:pt idx="2984">
                  <c:v>-8.2500000000000004E-3</c:v>
                </c:pt>
                <c:pt idx="2985">
                  <c:v>-7.9299999999999995E-3</c:v>
                </c:pt>
                <c:pt idx="2986">
                  <c:v>-7.2500000000000004E-3</c:v>
                </c:pt>
                <c:pt idx="2987">
                  <c:v>-6.62E-3</c:v>
                </c:pt>
                <c:pt idx="2988">
                  <c:v>-5.9300000000000004E-3</c:v>
                </c:pt>
                <c:pt idx="2989">
                  <c:v>-5.2500000000000003E-3</c:v>
                </c:pt>
                <c:pt idx="2990">
                  <c:v>-4.5100000000000001E-3</c:v>
                </c:pt>
                <c:pt idx="2991">
                  <c:v>-3.7699999999999999E-3</c:v>
                </c:pt>
                <c:pt idx="2992">
                  <c:v>-2.82E-3</c:v>
                </c:pt>
                <c:pt idx="2993">
                  <c:v>-1.98E-3</c:v>
                </c:pt>
                <c:pt idx="2994">
                  <c:v>-1.08E-3</c:v>
                </c:pt>
                <c:pt idx="2995">
                  <c:v>-2.4000000000000001E-4</c:v>
                </c:pt>
                <c:pt idx="2996">
                  <c:v>6.4999999999999997E-4</c:v>
                </c:pt>
                <c:pt idx="2997">
                  <c:v>1.5E-3</c:v>
                </c:pt>
                <c:pt idx="2998">
                  <c:v>2.3400000000000001E-3</c:v>
                </c:pt>
                <c:pt idx="2999">
                  <c:v>3.1800000000000001E-3</c:v>
                </c:pt>
                <c:pt idx="3000">
                  <c:v>4.0800000000000003E-3</c:v>
                </c:pt>
                <c:pt idx="3001">
                  <c:v>4.8199999999999996E-3</c:v>
                </c:pt>
                <c:pt idx="3002">
                  <c:v>5.6600000000000001E-3</c:v>
                </c:pt>
                <c:pt idx="3003">
                  <c:v>6.3499999999999997E-3</c:v>
                </c:pt>
                <c:pt idx="3004">
                  <c:v>7.1399999999999996E-3</c:v>
                </c:pt>
                <c:pt idx="3005">
                  <c:v>7.77E-3</c:v>
                </c:pt>
                <c:pt idx="3006">
                  <c:v>8.3999999999999995E-3</c:v>
                </c:pt>
                <c:pt idx="3007">
                  <c:v>8.9800000000000001E-3</c:v>
                </c:pt>
                <c:pt idx="3008">
                  <c:v>9.5099999999999994E-3</c:v>
                </c:pt>
                <c:pt idx="3009">
                  <c:v>1.0030000000000001E-2</c:v>
                </c:pt>
                <c:pt idx="3010">
                  <c:v>1.0460000000000001E-2</c:v>
                </c:pt>
                <c:pt idx="3011">
                  <c:v>1.082E-2</c:v>
                </c:pt>
                <c:pt idx="3012">
                  <c:v>1.119E-2</c:v>
                </c:pt>
                <c:pt idx="3013">
                  <c:v>1.14E-2</c:v>
                </c:pt>
                <c:pt idx="3014">
                  <c:v>1.1610000000000001E-2</c:v>
                </c:pt>
                <c:pt idx="3015">
                  <c:v>1.183E-2</c:v>
                </c:pt>
                <c:pt idx="3016">
                  <c:v>1.193E-2</c:v>
                </c:pt>
                <c:pt idx="3017">
                  <c:v>1.193E-2</c:v>
                </c:pt>
                <c:pt idx="3018">
                  <c:v>1.1979999999999999E-2</c:v>
                </c:pt>
                <c:pt idx="3019">
                  <c:v>1.188E-2</c:v>
                </c:pt>
                <c:pt idx="3020">
                  <c:v>1.188E-2</c:v>
                </c:pt>
                <c:pt idx="3021">
                  <c:v>1.172E-2</c:v>
                </c:pt>
                <c:pt idx="3022">
                  <c:v>1.1509999999999999E-2</c:v>
                </c:pt>
                <c:pt idx="3023">
                  <c:v>1.125E-2</c:v>
                </c:pt>
                <c:pt idx="3024">
                  <c:v>1.103E-2</c:v>
                </c:pt>
                <c:pt idx="3025">
                  <c:v>1.0670000000000001E-2</c:v>
                </c:pt>
                <c:pt idx="3026">
                  <c:v>1.035E-2</c:v>
                </c:pt>
                <c:pt idx="3027">
                  <c:v>9.9799999999999993E-3</c:v>
                </c:pt>
                <c:pt idx="3028">
                  <c:v>9.6100000000000005E-3</c:v>
                </c:pt>
                <c:pt idx="3029">
                  <c:v>9.1400000000000006E-3</c:v>
                </c:pt>
                <c:pt idx="3030">
                  <c:v>8.7200000000000003E-3</c:v>
                </c:pt>
                <c:pt idx="3031">
                  <c:v>8.1899999999999994E-3</c:v>
                </c:pt>
                <c:pt idx="3032">
                  <c:v>7.7200000000000003E-3</c:v>
                </c:pt>
                <c:pt idx="3033">
                  <c:v>7.1900000000000002E-3</c:v>
                </c:pt>
                <c:pt idx="3034">
                  <c:v>6.6600000000000001E-3</c:v>
                </c:pt>
                <c:pt idx="3035">
                  <c:v>6.0800000000000003E-3</c:v>
                </c:pt>
                <c:pt idx="3036">
                  <c:v>5.6100000000000004E-3</c:v>
                </c:pt>
                <c:pt idx="3037">
                  <c:v>5.0299999999999997E-3</c:v>
                </c:pt>
                <c:pt idx="3038">
                  <c:v>4.3400000000000001E-3</c:v>
                </c:pt>
                <c:pt idx="3039">
                  <c:v>3.7100000000000002E-3</c:v>
                </c:pt>
                <c:pt idx="3040">
                  <c:v>3.1800000000000001E-3</c:v>
                </c:pt>
                <c:pt idx="3041">
                  <c:v>2.66E-3</c:v>
                </c:pt>
                <c:pt idx="3042">
                  <c:v>2.0799999999999998E-3</c:v>
                </c:pt>
                <c:pt idx="3043">
                  <c:v>1.6000000000000001E-3</c:v>
                </c:pt>
                <c:pt idx="3044">
                  <c:v>9.7000000000000005E-4</c:v>
                </c:pt>
                <c:pt idx="3045">
                  <c:v>3.8999999999999999E-4</c:v>
                </c:pt>
                <c:pt idx="3046">
                  <c:v>2.0000000000000002E-5</c:v>
                </c:pt>
                <c:pt idx="3047">
                  <c:v>-5.0000000000000001E-4</c:v>
                </c:pt>
                <c:pt idx="3048">
                  <c:v>-8.1999999999999998E-4</c:v>
                </c:pt>
                <c:pt idx="3049">
                  <c:v>-1.24E-3</c:v>
                </c:pt>
                <c:pt idx="3050">
                  <c:v>-1.56E-3</c:v>
                </c:pt>
                <c:pt idx="3051">
                  <c:v>-1.9300000000000001E-3</c:v>
                </c:pt>
                <c:pt idx="3052">
                  <c:v>-2.14E-3</c:v>
                </c:pt>
                <c:pt idx="3053">
                  <c:v>-2.3999999999999998E-3</c:v>
                </c:pt>
                <c:pt idx="3054">
                  <c:v>-2.5100000000000001E-3</c:v>
                </c:pt>
                <c:pt idx="3055">
                  <c:v>-2.6099999999999999E-3</c:v>
                </c:pt>
                <c:pt idx="3056">
                  <c:v>-2.82E-3</c:v>
                </c:pt>
                <c:pt idx="3057">
                  <c:v>-2.7200000000000002E-3</c:v>
                </c:pt>
                <c:pt idx="3058">
                  <c:v>-2.6700000000000001E-3</c:v>
                </c:pt>
                <c:pt idx="3059">
                  <c:v>-2.6099999999999999E-3</c:v>
                </c:pt>
                <c:pt idx="3060">
                  <c:v>-2.4499999999999999E-3</c:v>
                </c:pt>
                <c:pt idx="3061">
                  <c:v>-2.3500000000000001E-3</c:v>
                </c:pt>
                <c:pt idx="3062">
                  <c:v>-2.0899999999999998E-3</c:v>
                </c:pt>
                <c:pt idx="3063">
                  <c:v>-1.8699999999999999E-3</c:v>
                </c:pt>
                <c:pt idx="3064">
                  <c:v>-1.56E-3</c:v>
                </c:pt>
                <c:pt idx="3065">
                  <c:v>-1.24E-3</c:v>
                </c:pt>
                <c:pt idx="3066">
                  <c:v>-8.7000000000000001E-4</c:v>
                </c:pt>
                <c:pt idx="3067">
                  <c:v>-5.5999999999999995E-4</c:v>
                </c:pt>
                <c:pt idx="3068">
                  <c:v>-1.9000000000000001E-4</c:v>
                </c:pt>
                <c:pt idx="3069">
                  <c:v>2.3000000000000001E-4</c:v>
                </c:pt>
                <c:pt idx="3070">
                  <c:v>7.1000000000000002E-4</c:v>
                </c:pt>
                <c:pt idx="3071">
                  <c:v>9.7000000000000005E-4</c:v>
                </c:pt>
                <c:pt idx="3072">
                  <c:v>1.4400000000000001E-3</c:v>
                </c:pt>
                <c:pt idx="3073">
                  <c:v>1.7600000000000001E-3</c:v>
                </c:pt>
                <c:pt idx="3074">
                  <c:v>2.2399999999999998E-3</c:v>
                </c:pt>
                <c:pt idx="3075">
                  <c:v>2.5999999999999999E-3</c:v>
                </c:pt>
                <c:pt idx="3076">
                  <c:v>2.81E-3</c:v>
                </c:pt>
                <c:pt idx="3077">
                  <c:v>3.2399999999999998E-3</c:v>
                </c:pt>
                <c:pt idx="3078">
                  <c:v>3.5000000000000001E-3</c:v>
                </c:pt>
                <c:pt idx="3079">
                  <c:v>3.6099999999999999E-3</c:v>
                </c:pt>
                <c:pt idx="3080">
                  <c:v>3.9699999999999996E-3</c:v>
                </c:pt>
                <c:pt idx="3081">
                  <c:v>4.13E-3</c:v>
                </c:pt>
                <c:pt idx="3082">
                  <c:v>4.3400000000000001E-3</c:v>
                </c:pt>
                <c:pt idx="3083">
                  <c:v>4.4999999999999997E-3</c:v>
                </c:pt>
                <c:pt idx="3084">
                  <c:v>4.6100000000000004E-3</c:v>
                </c:pt>
                <c:pt idx="3085">
                  <c:v>4.6100000000000004E-3</c:v>
                </c:pt>
                <c:pt idx="3086">
                  <c:v>4.6100000000000004E-3</c:v>
                </c:pt>
                <c:pt idx="3087">
                  <c:v>4.6100000000000004E-3</c:v>
                </c:pt>
                <c:pt idx="3088">
                  <c:v>4.6600000000000001E-3</c:v>
                </c:pt>
                <c:pt idx="3089">
                  <c:v>4.4999999999999997E-3</c:v>
                </c:pt>
                <c:pt idx="3090">
                  <c:v>4.4999999999999997E-3</c:v>
                </c:pt>
                <c:pt idx="3091">
                  <c:v>4.4000000000000003E-3</c:v>
                </c:pt>
                <c:pt idx="3092">
                  <c:v>4.3400000000000001E-3</c:v>
                </c:pt>
                <c:pt idx="3093">
                  <c:v>4.13E-3</c:v>
                </c:pt>
                <c:pt idx="3094">
                  <c:v>4.1799999999999997E-3</c:v>
                </c:pt>
                <c:pt idx="3095">
                  <c:v>3.9199999999999999E-3</c:v>
                </c:pt>
                <c:pt idx="3096">
                  <c:v>3.9199999999999999E-3</c:v>
                </c:pt>
                <c:pt idx="3097">
                  <c:v>3.7599999999999999E-3</c:v>
                </c:pt>
                <c:pt idx="3098">
                  <c:v>3.7100000000000002E-3</c:v>
                </c:pt>
                <c:pt idx="3099">
                  <c:v>3.6099999999999999E-3</c:v>
                </c:pt>
                <c:pt idx="3100">
                  <c:v>3.5500000000000002E-3</c:v>
                </c:pt>
                <c:pt idx="3101">
                  <c:v>3.4499999999999999E-3</c:v>
                </c:pt>
                <c:pt idx="3102">
                  <c:v>3.4499999999999999E-3</c:v>
                </c:pt>
                <c:pt idx="3103">
                  <c:v>3.29E-3</c:v>
                </c:pt>
                <c:pt idx="3104">
                  <c:v>3.2399999999999998E-3</c:v>
                </c:pt>
                <c:pt idx="3105">
                  <c:v>3.29E-3</c:v>
                </c:pt>
                <c:pt idx="3106">
                  <c:v>3.29E-3</c:v>
                </c:pt>
                <c:pt idx="3107">
                  <c:v>3.2399999999999998E-3</c:v>
                </c:pt>
                <c:pt idx="3108">
                  <c:v>3.13E-3</c:v>
                </c:pt>
                <c:pt idx="3109">
                  <c:v>3.1800000000000001E-3</c:v>
                </c:pt>
                <c:pt idx="3110">
                  <c:v>3.13E-3</c:v>
                </c:pt>
                <c:pt idx="3111">
                  <c:v>3.1800000000000001E-3</c:v>
                </c:pt>
                <c:pt idx="3112">
                  <c:v>3.2399999999999998E-3</c:v>
                </c:pt>
                <c:pt idx="3113">
                  <c:v>3.13E-3</c:v>
                </c:pt>
                <c:pt idx="3114">
                  <c:v>3.2399999999999998E-3</c:v>
                </c:pt>
                <c:pt idx="3115">
                  <c:v>3.13E-3</c:v>
                </c:pt>
                <c:pt idx="3116">
                  <c:v>3.1800000000000001E-3</c:v>
                </c:pt>
                <c:pt idx="3117">
                  <c:v>3.0799999999999998E-3</c:v>
                </c:pt>
                <c:pt idx="3118">
                  <c:v>3.0799999999999998E-3</c:v>
                </c:pt>
                <c:pt idx="3119">
                  <c:v>2.9199999999999999E-3</c:v>
                </c:pt>
                <c:pt idx="3120">
                  <c:v>2.8700000000000002E-3</c:v>
                </c:pt>
                <c:pt idx="3121">
                  <c:v>2.81E-3</c:v>
                </c:pt>
                <c:pt idx="3122">
                  <c:v>2.7100000000000002E-3</c:v>
                </c:pt>
                <c:pt idx="3123">
                  <c:v>2.5500000000000002E-3</c:v>
                </c:pt>
                <c:pt idx="3124">
                  <c:v>2.4499999999999999E-3</c:v>
                </c:pt>
                <c:pt idx="3125">
                  <c:v>2.2899999999999999E-3</c:v>
                </c:pt>
                <c:pt idx="3126">
                  <c:v>2.0799999999999998E-3</c:v>
                </c:pt>
                <c:pt idx="3127">
                  <c:v>2.0200000000000001E-3</c:v>
                </c:pt>
                <c:pt idx="3128">
                  <c:v>1.7600000000000001E-3</c:v>
                </c:pt>
                <c:pt idx="3129">
                  <c:v>1.6000000000000001E-3</c:v>
                </c:pt>
                <c:pt idx="3130">
                  <c:v>1.4400000000000001E-3</c:v>
                </c:pt>
                <c:pt idx="3131">
                  <c:v>1.23E-3</c:v>
                </c:pt>
                <c:pt idx="3132">
                  <c:v>9.7000000000000005E-4</c:v>
                </c:pt>
                <c:pt idx="3133">
                  <c:v>7.6000000000000004E-4</c:v>
                </c:pt>
                <c:pt idx="3134">
                  <c:v>5.5000000000000003E-4</c:v>
                </c:pt>
                <c:pt idx="3135">
                  <c:v>2.9E-4</c:v>
                </c:pt>
                <c:pt idx="3136">
                  <c:v>-3.0000000000000001E-5</c:v>
                </c:pt>
                <c:pt idx="3137">
                  <c:v>-2.4000000000000001E-4</c:v>
                </c:pt>
                <c:pt idx="3138">
                  <c:v>-5.0000000000000001E-4</c:v>
                </c:pt>
                <c:pt idx="3139">
                  <c:v>-7.6999999999999996E-4</c:v>
                </c:pt>
                <c:pt idx="3140">
                  <c:v>-1.0300000000000001E-3</c:v>
                </c:pt>
                <c:pt idx="3141">
                  <c:v>-1.4E-3</c:v>
                </c:pt>
                <c:pt idx="3142">
                  <c:v>-1.6100000000000001E-3</c:v>
                </c:pt>
                <c:pt idx="3143">
                  <c:v>-1.98E-3</c:v>
                </c:pt>
                <c:pt idx="3144">
                  <c:v>-2.3E-3</c:v>
                </c:pt>
                <c:pt idx="3145">
                  <c:v>-2.6700000000000001E-3</c:v>
                </c:pt>
                <c:pt idx="3146">
                  <c:v>-2.98E-3</c:v>
                </c:pt>
                <c:pt idx="3147">
                  <c:v>-3.3999999999999998E-3</c:v>
                </c:pt>
                <c:pt idx="3148">
                  <c:v>-3.7200000000000002E-3</c:v>
                </c:pt>
                <c:pt idx="3149">
                  <c:v>-4.1399999999999996E-3</c:v>
                </c:pt>
                <c:pt idx="3150">
                  <c:v>-4.5599999999999998E-3</c:v>
                </c:pt>
                <c:pt idx="3151">
                  <c:v>-4.8799999999999998E-3</c:v>
                </c:pt>
                <c:pt idx="3152">
                  <c:v>-5.4099999999999999E-3</c:v>
                </c:pt>
                <c:pt idx="3153">
                  <c:v>-5.8300000000000001E-3</c:v>
                </c:pt>
                <c:pt idx="3154">
                  <c:v>-6.2500000000000003E-3</c:v>
                </c:pt>
                <c:pt idx="3155">
                  <c:v>-6.7799999999999996E-3</c:v>
                </c:pt>
                <c:pt idx="3156">
                  <c:v>-7.1399999999999996E-3</c:v>
                </c:pt>
                <c:pt idx="3157">
                  <c:v>-7.6699999999999997E-3</c:v>
                </c:pt>
                <c:pt idx="3158">
                  <c:v>-8.1499999999999993E-3</c:v>
                </c:pt>
                <c:pt idx="3159">
                  <c:v>-8.5100000000000002E-3</c:v>
                </c:pt>
                <c:pt idx="3160">
                  <c:v>-8.94E-3</c:v>
                </c:pt>
                <c:pt idx="3161">
                  <c:v>-9.4599999999999997E-3</c:v>
                </c:pt>
                <c:pt idx="3162">
                  <c:v>-9.8300000000000002E-3</c:v>
                </c:pt>
                <c:pt idx="3163">
                  <c:v>-1.025E-2</c:v>
                </c:pt>
                <c:pt idx="3164">
                  <c:v>-1.0619999999999999E-2</c:v>
                </c:pt>
                <c:pt idx="3165">
                  <c:v>-1.099E-2</c:v>
                </c:pt>
                <c:pt idx="3166">
                  <c:v>-1.115E-2</c:v>
                </c:pt>
                <c:pt idx="3167">
                  <c:v>-1.1469999999999999E-2</c:v>
                </c:pt>
                <c:pt idx="3168">
                  <c:v>-1.1520000000000001E-2</c:v>
                </c:pt>
                <c:pt idx="3169">
                  <c:v>-1.1679999999999999E-2</c:v>
                </c:pt>
                <c:pt idx="3170">
                  <c:v>-1.1679999999999999E-2</c:v>
                </c:pt>
                <c:pt idx="3171">
                  <c:v>-1.1780000000000001E-2</c:v>
                </c:pt>
                <c:pt idx="3172">
                  <c:v>-1.1730000000000001E-2</c:v>
                </c:pt>
                <c:pt idx="3173">
                  <c:v>-1.162E-2</c:v>
                </c:pt>
                <c:pt idx="3174">
                  <c:v>-1.141E-2</c:v>
                </c:pt>
                <c:pt idx="3175">
                  <c:v>-1.115E-2</c:v>
                </c:pt>
                <c:pt idx="3176">
                  <c:v>-1.078E-2</c:v>
                </c:pt>
                <c:pt idx="3177">
                  <c:v>-1.0460000000000001E-2</c:v>
                </c:pt>
                <c:pt idx="3178">
                  <c:v>-9.9900000000000006E-3</c:v>
                </c:pt>
                <c:pt idx="3179">
                  <c:v>-9.5700000000000004E-3</c:v>
                </c:pt>
                <c:pt idx="3180">
                  <c:v>-8.94E-3</c:v>
                </c:pt>
                <c:pt idx="3181">
                  <c:v>-8.4600000000000005E-3</c:v>
                </c:pt>
                <c:pt idx="3182">
                  <c:v>-7.7200000000000003E-3</c:v>
                </c:pt>
                <c:pt idx="3183">
                  <c:v>-7.0400000000000003E-3</c:v>
                </c:pt>
                <c:pt idx="3184">
                  <c:v>-6.3E-3</c:v>
                </c:pt>
                <c:pt idx="3185">
                  <c:v>-5.6699999999999997E-3</c:v>
                </c:pt>
                <c:pt idx="3186">
                  <c:v>-4.9300000000000004E-3</c:v>
                </c:pt>
                <c:pt idx="3187">
                  <c:v>-4.1900000000000001E-3</c:v>
                </c:pt>
                <c:pt idx="3188">
                  <c:v>-3.3999999999999998E-3</c:v>
                </c:pt>
                <c:pt idx="3189">
                  <c:v>-2.7200000000000002E-3</c:v>
                </c:pt>
                <c:pt idx="3190">
                  <c:v>-2.0300000000000001E-3</c:v>
                </c:pt>
                <c:pt idx="3191">
                  <c:v>-1.4E-3</c:v>
                </c:pt>
                <c:pt idx="3192">
                  <c:v>-7.6999999999999996E-4</c:v>
                </c:pt>
                <c:pt idx="3193">
                  <c:v>-8.0000000000000007E-5</c:v>
                </c:pt>
                <c:pt idx="3194">
                  <c:v>5.9999999999999995E-4</c:v>
                </c:pt>
                <c:pt idx="3195">
                  <c:v>1.1299999999999999E-3</c:v>
                </c:pt>
                <c:pt idx="3196">
                  <c:v>1.66E-3</c:v>
                </c:pt>
                <c:pt idx="3197">
                  <c:v>2.1800000000000001E-3</c:v>
                </c:pt>
                <c:pt idx="3198">
                  <c:v>2.66E-3</c:v>
                </c:pt>
                <c:pt idx="3199">
                  <c:v>3.0799999999999998E-3</c:v>
                </c:pt>
                <c:pt idx="3200">
                  <c:v>3.3400000000000001E-3</c:v>
                </c:pt>
                <c:pt idx="3201">
                  <c:v>3.7100000000000002E-3</c:v>
                </c:pt>
                <c:pt idx="3202">
                  <c:v>4.0299999999999997E-3</c:v>
                </c:pt>
                <c:pt idx="3203">
                  <c:v>4.4000000000000003E-3</c:v>
                </c:pt>
                <c:pt idx="3204">
                  <c:v>4.6100000000000004E-3</c:v>
                </c:pt>
                <c:pt idx="3205">
                  <c:v>4.7600000000000003E-3</c:v>
                </c:pt>
                <c:pt idx="3206">
                  <c:v>4.9199999999999999E-3</c:v>
                </c:pt>
                <c:pt idx="3207">
                  <c:v>5.0800000000000003E-3</c:v>
                </c:pt>
                <c:pt idx="3208">
                  <c:v>5.2399999999999999E-3</c:v>
                </c:pt>
                <c:pt idx="3209">
                  <c:v>5.2900000000000004E-3</c:v>
                </c:pt>
                <c:pt idx="3210">
                  <c:v>5.4999999999999997E-3</c:v>
                </c:pt>
                <c:pt idx="3211">
                  <c:v>5.6600000000000001E-3</c:v>
                </c:pt>
                <c:pt idx="3212">
                  <c:v>5.8199999999999997E-3</c:v>
                </c:pt>
                <c:pt idx="3213">
                  <c:v>5.9800000000000001E-3</c:v>
                </c:pt>
                <c:pt idx="3214">
                  <c:v>6.13E-3</c:v>
                </c:pt>
                <c:pt idx="3215">
                  <c:v>6.2399999999999999E-3</c:v>
                </c:pt>
                <c:pt idx="3216">
                  <c:v>6.6100000000000004E-3</c:v>
                </c:pt>
                <c:pt idx="3217">
                  <c:v>6.8199999999999997E-3</c:v>
                </c:pt>
                <c:pt idx="3218">
                  <c:v>7.1399999999999996E-3</c:v>
                </c:pt>
                <c:pt idx="3219">
                  <c:v>7.4999999999999997E-3</c:v>
                </c:pt>
                <c:pt idx="3220">
                  <c:v>7.7200000000000003E-3</c:v>
                </c:pt>
                <c:pt idx="3221">
                  <c:v>8.0800000000000004E-3</c:v>
                </c:pt>
                <c:pt idx="3222">
                  <c:v>8.3999999999999995E-3</c:v>
                </c:pt>
                <c:pt idx="3223">
                  <c:v>8.77E-3</c:v>
                </c:pt>
                <c:pt idx="3224">
                  <c:v>9.2399999999999999E-3</c:v>
                </c:pt>
                <c:pt idx="3225">
                  <c:v>9.5600000000000008E-3</c:v>
                </c:pt>
                <c:pt idx="3226">
                  <c:v>9.9799999999999993E-3</c:v>
                </c:pt>
                <c:pt idx="3227">
                  <c:v>1.035E-2</c:v>
                </c:pt>
                <c:pt idx="3228">
                  <c:v>1.077E-2</c:v>
                </c:pt>
                <c:pt idx="3229">
                  <c:v>1.125E-2</c:v>
                </c:pt>
                <c:pt idx="3230">
                  <c:v>1.1560000000000001E-2</c:v>
                </c:pt>
                <c:pt idx="3231">
                  <c:v>1.193E-2</c:v>
                </c:pt>
                <c:pt idx="3232">
                  <c:v>1.23E-2</c:v>
                </c:pt>
                <c:pt idx="3233">
                  <c:v>1.2460000000000001E-2</c:v>
                </c:pt>
                <c:pt idx="3234">
                  <c:v>1.2829999999999999E-2</c:v>
                </c:pt>
                <c:pt idx="3235">
                  <c:v>1.298E-2</c:v>
                </c:pt>
                <c:pt idx="3236">
                  <c:v>1.3140000000000001E-2</c:v>
                </c:pt>
                <c:pt idx="3237">
                  <c:v>1.3299999999999999E-2</c:v>
                </c:pt>
                <c:pt idx="3238">
                  <c:v>1.3350000000000001E-2</c:v>
                </c:pt>
                <c:pt idx="3239">
                  <c:v>1.3299999999999999E-2</c:v>
                </c:pt>
                <c:pt idx="3240">
                  <c:v>1.3299999999999999E-2</c:v>
                </c:pt>
                <c:pt idx="3241">
                  <c:v>1.325E-2</c:v>
                </c:pt>
                <c:pt idx="3242">
                  <c:v>1.3140000000000001E-2</c:v>
                </c:pt>
                <c:pt idx="3243">
                  <c:v>1.298E-2</c:v>
                </c:pt>
                <c:pt idx="3244">
                  <c:v>1.272E-2</c:v>
                </c:pt>
                <c:pt idx="3245">
                  <c:v>1.2460000000000001E-2</c:v>
                </c:pt>
                <c:pt idx="3246">
                  <c:v>1.214E-2</c:v>
                </c:pt>
                <c:pt idx="3247">
                  <c:v>1.172E-2</c:v>
                </c:pt>
                <c:pt idx="3248">
                  <c:v>1.1350000000000001E-2</c:v>
                </c:pt>
                <c:pt idx="3249">
                  <c:v>1.0880000000000001E-2</c:v>
                </c:pt>
                <c:pt idx="3250">
                  <c:v>1.035E-2</c:v>
                </c:pt>
                <c:pt idx="3251">
                  <c:v>9.7699999999999992E-3</c:v>
                </c:pt>
                <c:pt idx="3252">
                  <c:v>9.1900000000000003E-3</c:v>
                </c:pt>
                <c:pt idx="3253">
                  <c:v>8.5599999999999999E-3</c:v>
                </c:pt>
                <c:pt idx="3254">
                  <c:v>8.0300000000000007E-3</c:v>
                </c:pt>
                <c:pt idx="3255">
                  <c:v>7.4000000000000003E-3</c:v>
                </c:pt>
                <c:pt idx="3256">
                  <c:v>6.7099999999999998E-3</c:v>
                </c:pt>
                <c:pt idx="3257">
                  <c:v>6.0800000000000003E-3</c:v>
                </c:pt>
                <c:pt idx="3258">
                  <c:v>5.45E-3</c:v>
                </c:pt>
                <c:pt idx="3259">
                  <c:v>4.8700000000000002E-3</c:v>
                </c:pt>
                <c:pt idx="3260">
                  <c:v>4.13E-3</c:v>
                </c:pt>
                <c:pt idx="3261">
                  <c:v>3.5000000000000001E-3</c:v>
                </c:pt>
                <c:pt idx="3262">
                  <c:v>2.81E-3</c:v>
                </c:pt>
                <c:pt idx="3263">
                  <c:v>2.2399999999999998E-3</c:v>
                </c:pt>
                <c:pt idx="3264">
                  <c:v>1.5E-3</c:v>
                </c:pt>
                <c:pt idx="3265">
                  <c:v>8.7000000000000001E-4</c:v>
                </c:pt>
                <c:pt idx="3266">
                  <c:v>2.9E-4</c:v>
                </c:pt>
                <c:pt idx="3267">
                  <c:v>-2.9E-4</c:v>
                </c:pt>
                <c:pt idx="3268">
                  <c:v>-8.7000000000000001E-4</c:v>
                </c:pt>
                <c:pt idx="3269">
                  <c:v>-1.5100000000000001E-3</c:v>
                </c:pt>
                <c:pt idx="3270">
                  <c:v>-2.0899999999999998E-3</c:v>
                </c:pt>
                <c:pt idx="3271">
                  <c:v>-2.6700000000000001E-3</c:v>
                </c:pt>
                <c:pt idx="3272">
                  <c:v>-3.14E-3</c:v>
                </c:pt>
                <c:pt idx="3273">
                  <c:v>-3.7699999999999999E-3</c:v>
                </c:pt>
                <c:pt idx="3274">
                  <c:v>-4.2500000000000003E-3</c:v>
                </c:pt>
                <c:pt idx="3275">
                  <c:v>-4.6699999999999997E-3</c:v>
                </c:pt>
                <c:pt idx="3276">
                  <c:v>-5.0899999999999999E-3</c:v>
                </c:pt>
                <c:pt idx="3277">
                  <c:v>-5.5100000000000001E-3</c:v>
                </c:pt>
                <c:pt idx="3278">
                  <c:v>-5.9800000000000001E-3</c:v>
                </c:pt>
                <c:pt idx="3279">
                  <c:v>-6.2500000000000003E-3</c:v>
                </c:pt>
                <c:pt idx="3280">
                  <c:v>-6.6699999999999997E-3</c:v>
                </c:pt>
                <c:pt idx="3281">
                  <c:v>-7.0400000000000003E-3</c:v>
                </c:pt>
                <c:pt idx="3282">
                  <c:v>-7.3000000000000001E-3</c:v>
                </c:pt>
                <c:pt idx="3283">
                  <c:v>-7.4599999999999996E-3</c:v>
                </c:pt>
                <c:pt idx="3284">
                  <c:v>-7.7200000000000003E-3</c:v>
                </c:pt>
                <c:pt idx="3285">
                  <c:v>-7.9299999999999995E-3</c:v>
                </c:pt>
                <c:pt idx="3286">
                  <c:v>-8.1499999999999993E-3</c:v>
                </c:pt>
                <c:pt idx="3287">
                  <c:v>-8.2500000000000004E-3</c:v>
                </c:pt>
                <c:pt idx="3288">
                  <c:v>-8.3599999999999994E-3</c:v>
                </c:pt>
                <c:pt idx="3289">
                  <c:v>-8.4100000000000008E-3</c:v>
                </c:pt>
                <c:pt idx="3290">
                  <c:v>-8.4100000000000008E-3</c:v>
                </c:pt>
                <c:pt idx="3291">
                  <c:v>-8.4600000000000005E-3</c:v>
                </c:pt>
                <c:pt idx="3292">
                  <c:v>-8.4600000000000005E-3</c:v>
                </c:pt>
                <c:pt idx="3293">
                  <c:v>-8.4600000000000005E-3</c:v>
                </c:pt>
                <c:pt idx="3294">
                  <c:v>-8.4100000000000008E-3</c:v>
                </c:pt>
                <c:pt idx="3295">
                  <c:v>-8.4600000000000005E-3</c:v>
                </c:pt>
                <c:pt idx="3296">
                  <c:v>-8.3599999999999994E-3</c:v>
                </c:pt>
                <c:pt idx="3297">
                  <c:v>-8.3000000000000001E-3</c:v>
                </c:pt>
                <c:pt idx="3298">
                  <c:v>-8.1499999999999993E-3</c:v>
                </c:pt>
                <c:pt idx="3299">
                  <c:v>-8.0400000000000003E-3</c:v>
                </c:pt>
                <c:pt idx="3300">
                  <c:v>-7.9900000000000006E-3</c:v>
                </c:pt>
                <c:pt idx="3301">
                  <c:v>-8.0400000000000003E-3</c:v>
                </c:pt>
                <c:pt idx="3302">
                  <c:v>-7.9900000000000006E-3</c:v>
                </c:pt>
                <c:pt idx="3303">
                  <c:v>-7.9900000000000006E-3</c:v>
                </c:pt>
                <c:pt idx="3304">
                  <c:v>-7.9900000000000006E-3</c:v>
                </c:pt>
                <c:pt idx="3305">
                  <c:v>-8.2000000000000007E-3</c:v>
                </c:pt>
                <c:pt idx="3306">
                  <c:v>-8.2500000000000004E-3</c:v>
                </c:pt>
                <c:pt idx="3307">
                  <c:v>-8.3000000000000001E-3</c:v>
                </c:pt>
                <c:pt idx="3308">
                  <c:v>-8.4100000000000008E-3</c:v>
                </c:pt>
                <c:pt idx="3309">
                  <c:v>-8.7200000000000003E-3</c:v>
                </c:pt>
                <c:pt idx="3310">
                  <c:v>-9.0399999999999994E-3</c:v>
                </c:pt>
                <c:pt idx="3311">
                  <c:v>-9.2999999999999992E-3</c:v>
                </c:pt>
                <c:pt idx="3312">
                  <c:v>-9.7300000000000008E-3</c:v>
                </c:pt>
                <c:pt idx="3313">
                  <c:v>-1.004E-2</c:v>
                </c:pt>
                <c:pt idx="3314">
                  <c:v>-1.052E-2</c:v>
                </c:pt>
                <c:pt idx="3315">
                  <c:v>-1.1039999999999999E-2</c:v>
                </c:pt>
                <c:pt idx="3316">
                  <c:v>-1.1520000000000001E-2</c:v>
                </c:pt>
                <c:pt idx="3317">
                  <c:v>-1.21E-2</c:v>
                </c:pt>
                <c:pt idx="3318">
                  <c:v>-1.2619999999999999E-2</c:v>
                </c:pt>
                <c:pt idx="3319">
                  <c:v>-1.3310000000000001E-2</c:v>
                </c:pt>
                <c:pt idx="3320">
                  <c:v>-1.384E-2</c:v>
                </c:pt>
                <c:pt idx="3321">
                  <c:v>-1.457E-2</c:v>
                </c:pt>
                <c:pt idx="3322">
                  <c:v>-1.5259999999999999E-2</c:v>
                </c:pt>
                <c:pt idx="3323">
                  <c:v>-1.5890000000000001E-2</c:v>
                </c:pt>
                <c:pt idx="3324">
                  <c:v>-1.6469999999999999E-2</c:v>
                </c:pt>
                <c:pt idx="3325">
                  <c:v>-1.7100000000000001E-2</c:v>
                </c:pt>
                <c:pt idx="3326">
                  <c:v>-1.7579999999999998E-2</c:v>
                </c:pt>
                <c:pt idx="3327">
                  <c:v>-1.8159999999999999E-2</c:v>
                </c:pt>
                <c:pt idx="3328">
                  <c:v>-1.874E-2</c:v>
                </c:pt>
                <c:pt idx="3329">
                  <c:v>-1.9109999999999999E-2</c:v>
                </c:pt>
                <c:pt idx="3330">
                  <c:v>-1.9470000000000001E-2</c:v>
                </c:pt>
                <c:pt idx="3331">
                  <c:v>-1.9740000000000001E-2</c:v>
                </c:pt>
                <c:pt idx="3332">
                  <c:v>-0.02</c:v>
                </c:pt>
                <c:pt idx="3333">
                  <c:v>-2.0160000000000001E-2</c:v>
                </c:pt>
                <c:pt idx="3334">
                  <c:v>-2.026E-2</c:v>
                </c:pt>
                <c:pt idx="3335">
                  <c:v>-2.026E-2</c:v>
                </c:pt>
                <c:pt idx="3336">
                  <c:v>-2.0049999999999998E-2</c:v>
                </c:pt>
                <c:pt idx="3337">
                  <c:v>-1.984E-2</c:v>
                </c:pt>
                <c:pt idx="3338">
                  <c:v>-1.958E-2</c:v>
                </c:pt>
                <c:pt idx="3339">
                  <c:v>-1.9259999999999999E-2</c:v>
                </c:pt>
                <c:pt idx="3340">
                  <c:v>-1.8679999999999999E-2</c:v>
                </c:pt>
                <c:pt idx="3341">
                  <c:v>-1.805E-2</c:v>
                </c:pt>
                <c:pt idx="3342">
                  <c:v>-1.7469999999999999E-2</c:v>
                </c:pt>
                <c:pt idx="3343">
                  <c:v>-1.668E-2</c:v>
                </c:pt>
                <c:pt idx="3344">
                  <c:v>-1.584E-2</c:v>
                </c:pt>
                <c:pt idx="3345">
                  <c:v>-1.494E-2</c:v>
                </c:pt>
                <c:pt idx="3346">
                  <c:v>-1.3990000000000001E-2</c:v>
                </c:pt>
                <c:pt idx="3347">
                  <c:v>-1.299E-2</c:v>
                </c:pt>
                <c:pt idx="3348">
                  <c:v>-1.1780000000000001E-2</c:v>
                </c:pt>
                <c:pt idx="3349">
                  <c:v>-1.073E-2</c:v>
                </c:pt>
                <c:pt idx="3350">
                  <c:v>-9.5700000000000004E-3</c:v>
                </c:pt>
                <c:pt idx="3351">
                  <c:v>-8.3599999999999994E-3</c:v>
                </c:pt>
                <c:pt idx="3352">
                  <c:v>-7.1399999999999996E-3</c:v>
                </c:pt>
                <c:pt idx="3353">
                  <c:v>-6.0400000000000002E-3</c:v>
                </c:pt>
                <c:pt idx="3354">
                  <c:v>-4.8300000000000001E-3</c:v>
                </c:pt>
                <c:pt idx="3355">
                  <c:v>-3.6099999999999999E-3</c:v>
                </c:pt>
                <c:pt idx="3356">
                  <c:v>-2.4499999999999999E-3</c:v>
                </c:pt>
                <c:pt idx="3357">
                  <c:v>-1.3500000000000001E-3</c:v>
                </c:pt>
                <c:pt idx="3358">
                  <c:v>-2.4000000000000001E-4</c:v>
                </c:pt>
                <c:pt idx="3359">
                  <c:v>7.1000000000000002E-4</c:v>
                </c:pt>
                <c:pt idx="3360">
                  <c:v>1.6000000000000001E-3</c:v>
                </c:pt>
                <c:pt idx="3361">
                  <c:v>2.4499999999999999E-3</c:v>
                </c:pt>
                <c:pt idx="3362">
                  <c:v>3.2399999999999998E-3</c:v>
                </c:pt>
                <c:pt idx="3363">
                  <c:v>3.9199999999999999E-3</c:v>
                </c:pt>
                <c:pt idx="3364">
                  <c:v>4.4999999999999997E-3</c:v>
                </c:pt>
                <c:pt idx="3365">
                  <c:v>5.0299999999999997E-3</c:v>
                </c:pt>
                <c:pt idx="3366">
                  <c:v>5.4000000000000003E-3</c:v>
                </c:pt>
                <c:pt idx="3367">
                  <c:v>5.6100000000000004E-3</c:v>
                </c:pt>
                <c:pt idx="3368">
                  <c:v>5.8700000000000002E-3</c:v>
                </c:pt>
                <c:pt idx="3369">
                  <c:v>5.9199999999999999E-3</c:v>
                </c:pt>
                <c:pt idx="3370">
                  <c:v>5.9800000000000001E-3</c:v>
                </c:pt>
                <c:pt idx="3371">
                  <c:v>5.8700000000000002E-3</c:v>
                </c:pt>
                <c:pt idx="3372">
                  <c:v>5.77E-3</c:v>
                </c:pt>
                <c:pt idx="3373">
                  <c:v>5.4000000000000003E-3</c:v>
                </c:pt>
                <c:pt idx="3374">
                  <c:v>5.1900000000000002E-3</c:v>
                </c:pt>
                <c:pt idx="3375">
                  <c:v>4.7600000000000003E-3</c:v>
                </c:pt>
                <c:pt idx="3376">
                  <c:v>4.2900000000000004E-3</c:v>
                </c:pt>
                <c:pt idx="3377">
                  <c:v>3.7100000000000002E-3</c:v>
                </c:pt>
                <c:pt idx="3378">
                  <c:v>3.2399999999999998E-3</c:v>
                </c:pt>
                <c:pt idx="3379">
                  <c:v>2.5000000000000001E-3</c:v>
                </c:pt>
                <c:pt idx="3380">
                  <c:v>1.92E-3</c:v>
                </c:pt>
                <c:pt idx="3381">
                  <c:v>1.1800000000000001E-3</c:v>
                </c:pt>
                <c:pt idx="3382">
                  <c:v>5.0000000000000001E-4</c:v>
                </c:pt>
                <c:pt idx="3383">
                  <c:v>-2.4000000000000001E-4</c:v>
                </c:pt>
                <c:pt idx="3384">
                  <c:v>-8.1999999999999998E-4</c:v>
                </c:pt>
                <c:pt idx="3385">
                  <c:v>-1.6100000000000001E-3</c:v>
                </c:pt>
                <c:pt idx="3386">
                  <c:v>-2.3500000000000001E-3</c:v>
                </c:pt>
                <c:pt idx="3387">
                  <c:v>-3.0899999999999999E-3</c:v>
                </c:pt>
                <c:pt idx="3388">
                  <c:v>-3.7200000000000002E-3</c:v>
                </c:pt>
                <c:pt idx="3389">
                  <c:v>-4.3499999999999997E-3</c:v>
                </c:pt>
                <c:pt idx="3390">
                  <c:v>-5.0400000000000002E-3</c:v>
                </c:pt>
                <c:pt idx="3391">
                  <c:v>-5.62E-3</c:v>
                </c:pt>
                <c:pt idx="3392">
                  <c:v>-6.1399999999999996E-3</c:v>
                </c:pt>
                <c:pt idx="3393">
                  <c:v>-6.7200000000000003E-3</c:v>
                </c:pt>
                <c:pt idx="3394">
                  <c:v>-7.2500000000000004E-3</c:v>
                </c:pt>
                <c:pt idx="3395">
                  <c:v>-7.62E-3</c:v>
                </c:pt>
                <c:pt idx="3396">
                  <c:v>-8.1499999999999993E-3</c:v>
                </c:pt>
                <c:pt idx="3397">
                  <c:v>-8.5100000000000002E-3</c:v>
                </c:pt>
                <c:pt idx="3398">
                  <c:v>-8.94E-3</c:v>
                </c:pt>
                <c:pt idx="3399">
                  <c:v>-9.1500000000000001E-3</c:v>
                </c:pt>
                <c:pt idx="3400">
                  <c:v>-9.5700000000000004E-3</c:v>
                </c:pt>
                <c:pt idx="3401">
                  <c:v>-9.8300000000000002E-3</c:v>
                </c:pt>
                <c:pt idx="3402">
                  <c:v>-1.0149999999999999E-2</c:v>
                </c:pt>
                <c:pt idx="3403">
                  <c:v>-1.0410000000000001E-2</c:v>
                </c:pt>
                <c:pt idx="3404">
                  <c:v>-1.0670000000000001E-2</c:v>
                </c:pt>
                <c:pt idx="3405">
                  <c:v>-1.089E-2</c:v>
                </c:pt>
                <c:pt idx="3406">
                  <c:v>-1.11E-2</c:v>
                </c:pt>
                <c:pt idx="3407">
                  <c:v>-1.12E-2</c:v>
                </c:pt>
                <c:pt idx="3408">
                  <c:v>-1.1469999999999999E-2</c:v>
                </c:pt>
                <c:pt idx="3409">
                  <c:v>-1.1679999999999999E-2</c:v>
                </c:pt>
                <c:pt idx="3410">
                  <c:v>-1.1730000000000001E-2</c:v>
                </c:pt>
                <c:pt idx="3411">
                  <c:v>-1.183E-2</c:v>
                </c:pt>
                <c:pt idx="3412">
                  <c:v>-1.204E-2</c:v>
                </c:pt>
                <c:pt idx="3413">
                  <c:v>-1.21E-2</c:v>
                </c:pt>
                <c:pt idx="3414">
                  <c:v>-1.226E-2</c:v>
                </c:pt>
                <c:pt idx="3415">
                  <c:v>-1.247E-2</c:v>
                </c:pt>
                <c:pt idx="3416">
                  <c:v>-1.252E-2</c:v>
                </c:pt>
                <c:pt idx="3417">
                  <c:v>-1.2619999999999999E-2</c:v>
                </c:pt>
                <c:pt idx="3418">
                  <c:v>-1.2619999999999999E-2</c:v>
                </c:pt>
                <c:pt idx="3419">
                  <c:v>-1.268E-2</c:v>
                </c:pt>
                <c:pt idx="3420">
                  <c:v>-1.2619999999999999E-2</c:v>
                </c:pt>
                <c:pt idx="3421">
                  <c:v>-1.268E-2</c:v>
                </c:pt>
                <c:pt idx="3422">
                  <c:v>-1.2619999999999999E-2</c:v>
                </c:pt>
                <c:pt idx="3423">
                  <c:v>-1.257E-2</c:v>
                </c:pt>
                <c:pt idx="3424">
                  <c:v>-1.252E-2</c:v>
                </c:pt>
                <c:pt idx="3425">
                  <c:v>-1.2359999999999999E-2</c:v>
                </c:pt>
                <c:pt idx="3426">
                  <c:v>-1.2200000000000001E-2</c:v>
                </c:pt>
                <c:pt idx="3427">
                  <c:v>-1.21E-2</c:v>
                </c:pt>
                <c:pt idx="3428">
                  <c:v>-1.1780000000000001E-2</c:v>
                </c:pt>
                <c:pt idx="3429">
                  <c:v>-1.162E-2</c:v>
                </c:pt>
                <c:pt idx="3430">
                  <c:v>-1.1310000000000001E-2</c:v>
                </c:pt>
                <c:pt idx="3431">
                  <c:v>-1.11E-2</c:v>
                </c:pt>
                <c:pt idx="3432">
                  <c:v>-1.0829999999999999E-2</c:v>
                </c:pt>
                <c:pt idx="3433">
                  <c:v>-1.0670000000000001E-2</c:v>
                </c:pt>
                <c:pt idx="3434">
                  <c:v>-1.031E-2</c:v>
                </c:pt>
                <c:pt idx="3435">
                  <c:v>-9.9399999999999992E-3</c:v>
                </c:pt>
                <c:pt idx="3436">
                  <c:v>-9.6699999999999998E-3</c:v>
                </c:pt>
                <c:pt idx="3437">
                  <c:v>-9.5200000000000007E-3</c:v>
                </c:pt>
                <c:pt idx="3438">
                  <c:v>-9.1500000000000001E-3</c:v>
                </c:pt>
                <c:pt idx="3439">
                  <c:v>-8.8800000000000007E-3</c:v>
                </c:pt>
                <c:pt idx="3440">
                  <c:v>-8.6199999999999992E-3</c:v>
                </c:pt>
                <c:pt idx="3441">
                  <c:v>-8.3000000000000001E-3</c:v>
                </c:pt>
                <c:pt idx="3442">
                  <c:v>-8.0400000000000003E-3</c:v>
                </c:pt>
                <c:pt idx="3443">
                  <c:v>-7.7200000000000003E-3</c:v>
                </c:pt>
                <c:pt idx="3444">
                  <c:v>-7.4599999999999996E-3</c:v>
                </c:pt>
                <c:pt idx="3445">
                  <c:v>-7.2500000000000004E-3</c:v>
                </c:pt>
                <c:pt idx="3446">
                  <c:v>-7.0400000000000003E-3</c:v>
                </c:pt>
                <c:pt idx="3447">
                  <c:v>-6.8799999999999998E-3</c:v>
                </c:pt>
                <c:pt idx="3448">
                  <c:v>-6.5599999999999999E-3</c:v>
                </c:pt>
                <c:pt idx="3449">
                  <c:v>-6.4099999999999999E-3</c:v>
                </c:pt>
                <c:pt idx="3450">
                  <c:v>-6.1999999999999998E-3</c:v>
                </c:pt>
                <c:pt idx="3451">
                  <c:v>-5.9800000000000001E-3</c:v>
                </c:pt>
                <c:pt idx="3452">
                  <c:v>-5.7200000000000003E-3</c:v>
                </c:pt>
                <c:pt idx="3453">
                  <c:v>-5.62E-3</c:v>
                </c:pt>
                <c:pt idx="3454">
                  <c:v>-5.4099999999999999E-3</c:v>
                </c:pt>
                <c:pt idx="3455">
                  <c:v>-5.2500000000000003E-3</c:v>
                </c:pt>
                <c:pt idx="3456">
                  <c:v>-5.0400000000000002E-3</c:v>
                </c:pt>
                <c:pt idx="3457">
                  <c:v>-4.7699999999999999E-3</c:v>
                </c:pt>
                <c:pt idx="3458">
                  <c:v>-4.4000000000000003E-3</c:v>
                </c:pt>
                <c:pt idx="3459">
                  <c:v>-4.2500000000000003E-3</c:v>
                </c:pt>
                <c:pt idx="3460">
                  <c:v>-3.98E-3</c:v>
                </c:pt>
                <c:pt idx="3461">
                  <c:v>-3.6700000000000001E-3</c:v>
                </c:pt>
                <c:pt idx="3462">
                  <c:v>-3.3E-3</c:v>
                </c:pt>
                <c:pt idx="3463">
                  <c:v>-3.0300000000000001E-3</c:v>
                </c:pt>
                <c:pt idx="3464">
                  <c:v>-2.6099999999999999E-3</c:v>
                </c:pt>
                <c:pt idx="3465">
                  <c:v>-2.2399999999999998E-3</c:v>
                </c:pt>
                <c:pt idx="3466">
                  <c:v>-1.8699999999999999E-3</c:v>
                </c:pt>
                <c:pt idx="3467">
                  <c:v>-1.4499999999999999E-3</c:v>
                </c:pt>
                <c:pt idx="3468">
                  <c:v>-1.0300000000000001E-3</c:v>
                </c:pt>
                <c:pt idx="3469">
                  <c:v>-7.6999999999999996E-4</c:v>
                </c:pt>
                <c:pt idx="3470">
                  <c:v>-4.4999999999999999E-4</c:v>
                </c:pt>
                <c:pt idx="3471">
                  <c:v>-3.0000000000000001E-5</c:v>
                </c:pt>
                <c:pt idx="3472">
                  <c:v>3.4000000000000002E-4</c:v>
                </c:pt>
                <c:pt idx="3473">
                  <c:v>5.0000000000000001E-4</c:v>
                </c:pt>
                <c:pt idx="3474">
                  <c:v>9.2000000000000003E-4</c:v>
                </c:pt>
                <c:pt idx="3475">
                  <c:v>1.08E-3</c:v>
                </c:pt>
                <c:pt idx="3476">
                  <c:v>1.34E-3</c:v>
                </c:pt>
                <c:pt idx="3477">
                  <c:v>1.4400000000000001E-3</c:v>
                </c:pt>
                <c:pt idx="3478">
                  <c:v>1.5E-3</c:v>
                </c:pt>
                <c:pt idx="3479">
                  <c:v>1.7099999999999999E-3</c:v>
                </c:pt>
                <c:pt idx="3480">
                  <c:v>1.66E-3</c:v>
                </c:pt>
                <c:pt idx="3481">
                  <c:v>1.6000000000000001E-3</c:v>
                </c:pt>
                <c:pt idx="3482">
                  <c:v>1.5499999999999999E-3</c:v>
                </c:pt>
                <c:pt idx="3483">
                  <c:v>1.39E-3</c:v>
                </c:pt>
                <c:pt idx="3484">
                  <c:v>1.1800000000000001E-3</c:v>
                </c:pt>
                <c:pt idx="3485">
                  <c:v>1.0200000000000001E-3</c:v>
                </c:pt>
                <c:pt idx="3486">
                  <c:v>7.6000000000000004E-4</c:v>
                </c:pt>
                <c:pt idx="3487">
                  <c:v>3.8999999999999999E-4</c:v>
                </c:pt>
                <c:pt idx="3488">
                  <c:v>1.2999999999999999E-4</c:v>
                </c:pt>
                <c:pt idx="3489">
                  <c:v>-1.9000000000000001E-4</c:v>
                </c:pt>
                <c:pt idx="3490">
                  <c:v>-6.0999999999999997E-4</c:v>
                </c:pt>
                <c:pt idx="3491">
                  <c:v>-9.3000000000000005E-4</c:v>
                </c:pt>
                <c:pt idx="3492">
                  <c:v>-1.2999999999999999E-3</c:v>
                </c:pt>
                <c:pt idx="3493">
                  <c:v>-1.7700000000000001E-3</c:v>
                </c:pt>
                <c:pt idx="3494">
                  <c:v>-2.14E-3</c:v>
                </c:pt>
                <c:pt idx="3495">
                  <c:v>-2.5600000000000002E-3</c:v>
                </c:pt>
                <c:pt idx="3496">
                  <c:v>-2.8800000000000002E-3</c:v>
                </c:pt>
                <c:pt idx="3497">
                  <c:v>-3.2399999999999998E-3</c:v>
                </c:pt>
                <c:pt idx="3498">
                  <c:v>-3.5100000000000001E-3</c:v>
                </c:pt>
                <c:pt idx="3499">
                  <c:v>-3.7699999999999999E-3</c:v>
                </c:pt>
                <c:pt idx="3500">
                  <c:v>-3.98E-3</c:v>
                </c:pt>
                <c:pt idx="3501">
                  <c:v>-4.1399999999999996E-3</c:v>
                </c:pt>
                <c:pt idx="3502">
                  <c:v>-4.1900000000000001E-3</c:v>
                </c:pt>
                <c:pt idx="3503">
                  <c:v>-4.3E-3</c:v>
                </c:pt>
                <c:pt idx="3504">
                  <c:v>-4.4000000000000003E-3</c:v>
                </c:pt>
                <c:pt idx="3505">
                  <c:v>-4.3499999999999997E-3</c:v>
                </c:pt>
                <c:pt idx="3506">
                  <c:v>-4.3499999999999997E-3</c:v>
                </c:pt>
                <c:pt idx="3507">
                  <c:v>-4.1900000000000001E-3</c:v>
                </c:pt>
                <c:pt idx="3508">
                  <c:v>-4.0899999999999999E-3</c:v>
                </c:pt>
                <c:pt idx="3509">
                  <c:v>-3.9300000000000003E-3</c:v>
                </c:pt>
                <c:pt idx="3510">
                  <c:v>-3.82E-3</c:v>
                </c:pt>
                <c:pt idx="3511">
                  <c:v>-3.6099999999999999E-3</c:v>
                </c:pt>
                <c:pt idx="3512">
                  <c:v>-3.3999999999999998E-3</c:v>
                </c:pt>
                <c:pt idx="3513">
                  <c:v>-3.2399999999999998E-3</c:v>
                </c:pt>
                <c:pt idx="3514">
                  <c:v>-3.0300000000000001E-3</c:v>
                </c:pt>
                <c:pt idx="3515">
                  <c:v>-2.8800000000000002E-3</c:v>
                </c:pt>
                <c:pt idx="3516">
                  <c:v>-2.5100000000000001E-3</c:v>
                </c:pt>
                <c:pt idx="3517">
                  <c:v>-2.5100000000000001E-3</c:v>
                </c:pt>
                <c:pt idx="3518">
                  <c:v>-2.3500000000000001E-3</c:v>
                </c:pt>
                <c:pt idx="3519">
                  <c:v>-2.2399999999999998E-3</c:v>
                </c:pt>
                <c:pt idx="3520">
                  <c:v>-2.14E-3</c:v>
                </c:pt>
                <c:pt idx="3521">
                  <c:v>-2.14E-3</c:v>
                </c:pt>
                <c:pt idx="3522">
                  <c:v>-2.1900000000000001E-3</c:v>
                </c:pt>
                <c:pt idx="3523">
                  <c:v>-2.1900000000000001E-3</c:v>
                </c:pt>
                <c:pt idx="3524">
                  <c:v>-2.2399999999999998E-3</c:v>
                </c:pt>
                <c:pt idx="3525">
                  <c:v>-2.5100000000000001E-3</c:v>
                </c:pt>
                <c:pt idx="3526">
                  <c:v>-2.7200000000000002E-3</c:v>
                </c:pt>
                <c:pt idx="3527">
                  <c:v>-2.9299999999999999E-3</c:v>
                </c:pt>
                <c:pt idx="3528">
                  <c:v>-3.0899999999999999E-3</c:v>
                </c:pt>
                <c:pt idx="3529">
                  <c:v>-3.5100000000000001E-3</c:v>
                </c:pt>
                <c:pt idx="3530">
                  <c:v>-3.82E-3</c:v>
                </c:pt>
                <c:pt idx="3531">
                  <c:v>-4.1399999999999996E-3</c:v>
                </c:pt>
                <c:pt idx="3532">
                  <c:v>-4.5100000000000001E-3</c:v>
                </c:pt>
                <c:pt idx="3533">
                  <c:v>-4.9800000000000001E-3</c:v>
                </c:pt>
                <c:pt idx="3534">
                  <c:v>-5.2500000000000003E-3</c:v>
                </c:pt>
                <c:pt idx="3535">
                  <c:v>-5.6699999999999997E-3</c:v>
                </c:pt>
                <c:pt idx="3536">
                  <c:v>-6.0899999999999999E-3</c:v>
                </c:pt>
                <c:pt idx="3537">
                  <c:v>-6.5599999999999999E-3</c:v>
                </c:pt>
                <c:pt idx="3538">
                  <c:v>-6.8799999999999998E-3</c:v>
                </c:pt>
                <c:pt idx="3539">
                  <c:v>-7.2500000000000004E-3</c:v>
                </c:pt>
                <c:pt idx="3540">
                  <c:v>-7.62E-3</c:v>
                </c:pt>
                <c:pt idx="3541">
                  <c:v>-7.9900000000000006E-3</c:v>
                </c:pt>
                <c:pt idx="3542">
                  <c:v>-8.3000000000000001E-3</c:v>
                </c:pt>
                <c:pt idx="3543">
                  <c:v>-8.5699999999999995E-3</c:v>
                </c:pt>
                <c:pt idx="3544">
                  <c:v>-8.7799999999999996E-3</c:v>
                </c:pt>
                <c:pt idx="3545">
                  <c:v>-9.0900000000000009E-3</c:v>
                </c:pt>
                <c:pt idx="3546">
                  <c:v>-9.2999999999999992E-3</c:v>
                </c:pt>
                <c:pt idx="3547">
                  <c:v>-9.4599999999999997E-3</c:v>
                </c:pt>
                <c:pt idx="3548">
                  <c:v>-9.5700000000000004E-3</c:v>
                </c:pt>
                <c:pt idx="3549">
                  <c:v>-9.7300000000000008E-3</c:v>
                </c:pt>
                <c:pt idx="3550">
                  <c:v>-9.8300000000000002E-3</c:v>
                </c:pt>
                <c:pt idx="3551">
                  <c:v>-9.9399999999999992E-3</c:v>
                </c:pt>
                <c:pt idx="3552">
                  <c:v>-1.0149999999999999E-2</c:v>
                </c:pt>
                <c:pt idx="3553">
                  <c:v>-1.009E-2</c:v>
                </c:pt>
                <c:pt idx="3554">
                  <c:v>-1.0149999999999999E-2</c:v>
                </c:pt>
                <c:pt idx="3555">
                  <c:v>-1.0200000000000001E-2</c:v>
                </c:pt>
                <c:pt idx="3556">
                  <c:v>-1.025E-2</c:v>
                </c:pt>
                <c:pt idx="3557">
                  <c:v>-1.031E-2</c:v>
                </c:pt>
                <c:pt idx="3558">
                  <c:v>-1.0359999999999999E-2</c:v>
                </c:pt>
                <c:pt idx="3559">
                  <c:v>-1.031E-2</c:v>
                </c:pt>
                <c:pt idx="3560">
                  <c:v>-1.031E-2</c:v>
                </c:pt>
                <c:pt idx="3561">
                  <c:v>-1.052E-2</c:v>
                </c:pt>
                <c:pt idx="3562">
                  <c:v>-1.057E-2</c:v>
                </c:pt>
                <c:pt idx="3563">
                  <c:v>-1.057E-2</c:v>
                </c:pt>
                <c:pt idx="3564">
                  <c:v>-1.073E-2</c:v>
                </c:pt>
                <c:pt idx="3565">
                  <c:v>-1.089E-2</c:v>
                </c:pt>
                <c:pt idx="3566">
                  <c:v>-1.0829999999999999E-2</c:v>
                </c:pt>
                <c:pt idx="3567">
                  <c:v>-1.099E-2</c:v>
                </c:pt>
                <c:pt idx="3568">
                  <c:v>-1.12E-2</c:v>
                </c:pt>
                <c:pt idx="3569">
                  <c:v>-1.125E-2</c:v>
                </c:pt>
                <c:pt idx="3570">
                  <c:v>-1.136E-2</c:v>
                </c:pt>
                <c:pt idx="3571">
                  <c:v>-1.157E-2</c:v>
                </c:pt>
                <c:pt idx="3572">
                  <c:v>-1.1679999999999999E-2</c:v>
                </c:pt>
                <c:pt idx="3573">
                  <c:v>-1.1780000000000001E-2</c:v>
                </c:pt>
                <c:pt idx="3574">
                  <c:v>-1.183E-2</c:v>
                </c:pt>
                <c:pt idx="3575">
                  <c:v>-1.1990000000000001E-2</c:v>
                </c:pt>
                <c:pt idx="3576">
                  <c:v>-1.21E-2</c:v>
                </c:pt>
                <c:pt idx="3577">
                  <c:v>-1.226E-2</c:v>
                </c:pt>
                <c:pt idx="3578">
                  <c:v>-1.231E-2</c:v>
                </c:pt>
                <c:pt idx="3579">
                  <c:v>-1.2409999999999999E-2</c:v>
                </c:pt>
                <c:pt idx="3580">
                  <c:v>-1.2409999999999999E-2</c:v>
                </c:pt>
                <c:pt idx="3581">
                  <c:v>-1.252E-2</c:v>
                </c:pt>
                <c:pt idx="3582">
                  <c:v>-1.2619999999999999E-2</c:v>
                </c:pt>
                <c:pt idx="3583">
                  <c:v>-1.268E-2</c:v>
                </c:pt>
                <c:pt idx="3584">
                  <c:v>-1.278E-2</c:v>
                </c:pt>
                <c:pt idx="3585">
                  <c:v>-1.273E-2</c:v>
                </c:pt>
                <c:pt idx="3586">
                  <c:v>-1.278E-2</c:v>
                </c:pt>
                <c:pt idx="3587">
                  <c:v>-1.278E-2</c:v>
                </c:pt>
                <c:pt idx="3588">
                  <c:v>-1.278E-2</c:v>
                </c:pt>
                <c:pt idx="3589">
                  <c:v>-1.2840000000000001E-2</c:v>
                </c:pt>
                <c:pt idx="3590">
                  <c:v>-1.2840000000000001E-2</c:v>
                </c:pt>
                <c:pt idx="3591">
                  <c:v>-1.2840000000000001E-2</c:v>
                </c:pt>
                <c:pt idx="3592">
                  <c:v>-1.2840000000000001E-2</c:v>
                </c:pt>
                <c:pt idx="3593">
                  <c:v>-1.2840000000000001E-2</c:v>
                </c:pt>
                <c:pt idx="3594">
                  <c:v>-1.289E-2</c:v>
                </c:pt>
                <c:pt idx="3595">
                  <c:v>-1.294E-2</c:v>
                </c:pt>
                <c:pt idx="3596">
                  <c:v>-1.289E-2</c:v>
                </c:pt>
                <c:pt idx="3597">
                  <c:v>-1.289E-2</c:v>
                </c:pt>
                <c:pt idx="3598">
                  <c:v>-1.289E-2</c:v>
                </c:pt>
                <c:pt idx="3599">
                  <c:v>-1.294E-2</c:v>
                </c:pt>
                <c:pt idx="3600">
                  <c:v>-1.299E-2</c:v>
                </c:pt>
                <c:pt idx="3601">
                  <c:v>-1.294E-2</c:v>
                </c:pt>
                <c:pt idx="3602">
                  <c:v>-1.289E-2</c:v>
                </c:pt>
                <c:pt idx="3603">
                  <c:v>-1.294E-2</c:v>
                </c:pt>
                <c:pt idx="3604">
                  <c:v>-1.289E-2</c:v>
                </c:pt>
                <c:pt idx="3605">
                  <c:v>-1.294E-2</c:v>
                </c:pt>
                <c:pt idx="3606">
                  <c:v>-1.294E-2</c:v>
                </c:pt>
                <c:pt idx="3607">
                  <c:v>-1.289E-2</c:v>
                </c:pt>
                <c:pt idx="3608">
                  <c:v>-1.278E-2</c:v>
                </c:pt>
                <c:pt idx="3609">
                  <c:v>-1.278E-2</c:v>
                </c:pt>
                <c:pt idx="3610">
                  <c:v>-1.268E-2</c:v>
                </c:pt>
                <c:pt idx="3611">
                  <c:v>-1.273E-2</c:v>
                </c:pt>
                <c:pt idx="3612">
                  <c:v>-1.2619999999999999E-2</c:v>
                </c:pt>
                <c:pt idx="3613">
                  <c:v>-1.247E-2</c:v>
                </c:pt>
                <c:pt idx="3614">
                  <c:v>-1.226E-2</c:v>
                </c:pt>
                <c:pt idx="3615">
                  <c:v>-1.226E-2</c:v>
                </c:pt>
                <c:pt idx="3616">
                  <c:v>-1.2149999999999999E-2</c:v>
                </c:pt>
                <c:pt idx="3617">
                  <c:v>-1.204E-2</c:v>
                </c:pt>
                <c:pt idx="3618">
                  <c:v>-1.1730000000000001E-2</c:v>
                </c:pt>
                <c:pt idx="3619">
                  <c:v>-1.162E-2</c:v>
                </c:pt>
                <c:pt idx="3620">
                  <c:v>-1.136E-2</c:v>
                </c:pt>
                <c:pt idx="3621">
                  <c:v>-1.12E-2</c:v>
                </c:pt>
                <c:pt idx="3622">
                  <c:v>-1.1039999999999999E-2</c:v>
                </c:pt>
                <c:pt idx="3623">
                  <c:v>-1.078E-2</c:v>
                </c:pt>
                <c:pt idx="3624">
                  <c:v>-1.057E-2</c:v>
                </c:pt>
                <c:pt idx="3625">
                  <c:v>-1.0410000000000001E-2</c:v>
                </c:pt>
                <c:pt idx="3626">
                  <c:v>-1.031E-2</c:v>
                </c:pt>
                <c:pt idx="3627">
                  <c:v>-1.009E-2</c:v>
                </c:pt>
                <c:pt idx="3628">
                  <c:v>-9.8300000000000002E-3</c:v>
                </c:pt>
                <c:pt idx="3629">
                  <c:v>-9.7300000000000008E-3</c:v>
                </c:pt>
                <c:pt idx="3630">
                  <c:v>-9.6699999999999998E-3</c:v>
                </c:pt>
                <c:pt idx="3631">
                  <c:v>-9.5700000000000004E-3</c:v>
                </c:pt>
                <c:pt idx="3632">
                  <c:v>-9.5200000000000007E-3</c:v>
                </c:pt>
                <c:pt idx="3633">
                  <c:v>-9.41E-3</c:v>
                </c:pt>
                <c:pt idx="3634">
                  <c:v>-9.4599999999999997E-3</c:v>
                </c:pt>
                <c:pt idx="3635">
                  <c:v>-9.4599999999999997E-3</c:v>
                </c:pt>
                <c:pt idx="3636">
                  <c:v>-9.4599999999999997E-3</c:v>
                </c:pt>
                <c:pt idx="3637">
                  <c:v>-9.4599999999999997E-3</c:v>
                </c:pt>
                <c:pt idx="3638">
                  <c:v>-9.5200000000000007E-3</c:v>
                </c:pt>
                <c:pt idx="3639">
                  <c:v>-9.5700000000000004E-3</c:v>
                </c:pt>
                <c:pt idx="3640">
                  <c:v>-9.7300000000000008E-3</c:v>
                </c:pt>
                <c:pt idx="3641">
                  <c:v>-9.8799999999999999E-3</c:v>
                </c:pt>
                <c:pt idx="3642">
                  <c:v>-1.009E-2</c:v>
                </c:pt>
                <c:pt idx="3643">
                  <c:v>-1.025E-2</c:v>
                </c:pt>
                <c:pt idx="3644">
                  <c:v>-1.0410000000000001E-2</c:v>
                </c:pt>
                <c:pt idx="3645">
                  <c:v>-1.0619999999999999E-2</c:v>
                </c:pt>
                <c:pt idx="3646">
                  <c:v>-1.089E-2</c:v>
                </c:pt>
                <c:pt idx="3647">
                  <c:v>-1.11E-2</c:v>
                </c:pt>
                <c:pt idx="3648">
                  <c:v>-1.136E-2</c:v>
                </c:pt>
                <c:pt idx="3649">
                  <c:v>-1.157E-2</c:v>
                </c:pt>
                <c:pt idx="3650">
                  <c:v>-1.183E-2</c:v>
                </c:pt>
                <c:pt idx="3651">
                  <c:v>-1.1939999999999999E-2</c:v>
                </c:pt>
                <c:pt idx="3652">
                  <c:v>-1.2149999999999999E-2</c:v>
                </c:pt>
                <c:pt idx="3653">
                  <c:v>-1.2409999999999999E-2</c:v>
                </c:pt>
                <c:pt idx="3654">
                  <c:v>-1.257E-2</c:v>
                </c:pt>
                <c:pt idx="3655">
                  <c:v>-1.268E-2</c:v>
                </c:pt>
                <c:pt idx="3656">
                  <c:v>-1.273E-2</c:v>
                </c:pt>
                <c:pt idx="3657">
                  <c:v>-1.294E-2</c:v>
                </c:pt>
                <c:pt idx="3658">
                  <c:v>-1.3100000000000001E-2</c:v>
                </c:pt>
                <c:pt idx="3659">
                  <c:v>-1.3100000000000001E-2</c:v>
                </c:pt>
                <c:pt idx="3660">
                  <c:v>-1.3100000000000001E-2</c:v>
                </c:pt>
                <c:pt idx="3661">
                  <c:v>-1.3050000000000001E-2</c:v>
                </c:pt>
                <c:pt idx="3662">
                  <c:v>-1.3100000000000001E-2</c:v>
                </c:pt>
                <c:pt idx="3663">
                  <c:v>-1.3100000000000001E-2</c:v>
                </c:pt>
                <c:pt idx="3664">
                  <c:v>-1.299E-2</c:v>
                </c:pt>
                <c:pt idx="3665">
                  <c:v>-1.2840000000000001E-2</c:v>
                </c:pt>
                <c:pt idx="3666">
                  <c:v>-1.278E-2</c:v>
                </c:pt>
                <c:pt idx="3667">
                  <c:v>-1.268E-2</c:v>
                </c:pt>
                <c:pt idx="3668">
                  <c:v>-1.2409999999999999E-2</c:v>
                </c:pt>
                <c:pt idx="3669">
                  <c:v>-1.226E-2</c:v>
                </c:pt>
                <c:pt idx="3670">
                  <c:v>-1.204E-2</c:v>
                </c:pt>
                <c:pt idx="3671">
                  <c:v>-1.183E-2</c:v>
                </c:pt>
                <c:pt idx="3672">
                  <c:v>-1.157E-2</c:v>
                </c:pt>
                <c:pt idx="3673">
                  <c:v>-1.136E-2</c:v>
                </c:pt>
                <c:pt idx="3674">
                  <c:v>-1.11E-2</c:v>
                </c:pt>
                <c:pt idx="3675">
                  <c:v>-1.0829999999999999E-2</c:v>
                </c:pt>
                <c:pt idx="3676">
                  <c:v>-1.0619999999999999E-2</c:v>
                </c:pt>
                <c:pt idx="3677">
                  <c:v>-1.025E-2</c:v>
                </c:pt>
                <c:pt idx="3678">
                  <c:v>-9.9399999999999992E-3</c:v>
                </c:pt>
                <c:pt idx="3679">
                  <c:v>-9.6200000000000001E-3</c:v>
                </c:pt>
                <c:pt idx="3680">
                  <c:v>-9.3600000000000003E-3</c:v>
                </c:pt>
                <c:pt idx="3681">
                  <c:v>-9.0399999999999994E-3</c:v>
                </c:pt>
                <c:pt idx="3682">
                  <c:v>-8.6700000000000006E-3</c:v>
                </c:pt>
                <c:pt idx="3683">
                  <c:v>-8.4600000000000005E-3</c:v>
                </c:pt>
                <c:pt idx="3684">
                  <c:v>-8.09E-3</c:v>
                </c:pt>
                <c:pt idx="3685">
                  <c:v>-7.7200000000000003E-3</c:v>
                </c:pt>
                <c:pt idx="3686">
                  <c:v>-7.5100000000000002E-3</c:v>
                </c:pt>
                <c:pt idx="3687">
                  <c:v>-7.1399999999999996E-3</c:v>
                </c:pt>
                <c:pt idx="3688">
                  <c:v>-6.8300000000000001E-3</c:v>
                </c:pt>
                <c:pt idx="3689">
                  <c:v>-6.5100000000000002E-3</c:v>
                </c:pt>
                <c:pt idx="3690">
                  <c:v>-6.2500000000000003E-3</c:v>
                </c:pt>
                <c:pt idx="3691">
                  <c:v>-5.8799999999999998E-3</c:v>
                </c:pt>
                <c:pt idx="3692">
                  <c:v>-5.62E-3</c:v>
                </c:pt>
                <c:pt idx="3693">
                  <c:v>-5.3E-3</c:v>
                </c:pt>
                <c:pt idx="3694">
                  <c:v>-5.0899999999999999E-3</c:v>
                </c:pt>
                <c:pt idx="3695">
                  <c:v>-4.7699999999999999E-3</c:v>
                </c:pt>
                <c:pt idx="3696">
                  <c:v>-4.5599999999999998E-3</c:v>
                </c:pt>
                <c:pt idx="3697">
                  <c:v>-4.3E-3</c:v>
                </c:pt>
                <c:pt idx="3698">
                  <c:v>-4.0899999999999999E-3</c:v>
                </c:pt>
                <c:pt idx="3699">
                  <c:v>-3.7699999999999999E-3</c:v>
                </c:pt>
                <c:pt idx="3700">
                  <c:v>-3.5599999999999998E-3</c:v>
                </c:pt>
                <c:pt idx="3701">
                  <c:v>-3.5100000000000001E-3</c:v>
                </c:pt>
                <c:pt idx="3702">
                  <c:v>-3.3E-3</c:v>
                </c:pt>
                <c:pt idx="3703">
                  <c:v>-3.0899999999999999E-3</c:v>
                </c:pt>
                <c:pt idx="3704">
                  <c:v>-2.7699999999999999E-3</c:v>
                </c:pt>
                <c:pt idx="3705">
                  <c:v>-2.6700000000000001E-3</c:v>
                </c:pt>
                <c:pt idx="3706">
                  <c:v>-2.4499999999999999E-3</c:v>
                </c:pt>
                <c:pt idx="3707">
                  <c:v>-2.3E-3</c:v>
                </c:pt>
                <c:pt idx="3708">
                  <c:v>-2.14E-3</c:v>
                </c:pt>
                <c:pt idx="3709">
                  <c:v>-2.0300000000000001E-3</c:v>
                </c:pt>
                <c:pt idx="3710">
                  <c:v>-1.8699999999999999E-3</c:v>
                </c:pt>
                <c:pt idx="3711">
                  <c:v>-1.82E-3</c:v>
                </c:pt>
                <c:pt idx="3712">
                  <c:v>-1.7700000000000001E-3</c:v>
                </c:pt>
                <c:pt idx="3713">
                  <c:v>-1.56E-3</c:v>
                </c:pt>
                <c:pt idx="3714">
                  <c:v>-1.4E-3</c:v>
                </c:pt>
                <c:pt idx="3715">
                  <c:v>-1.4E-3</c:v>
                </c:pt>
                <c:pt idx="3716">
                  <c:v>-1.24E-3</c:v>
                </c:pt>
                <c:pt idx="3717">
                  <c:v>-1.08E-3</c:v>
                </c:pt>
                <c:pt idx="3718">
                  <c:v>-1.0300000000000001E-3</c:v>
                </c:pt>
                <c:pt idx="3719">
                  <c:v>-8.7000000000000001E-4</c:v>
                </c:pt>
                <c:pt idx="3720">
                  <c:v>-6.6E-4</c:v>
                </c:pt>
                <c:pt idx="3721">
                  <c:v>-6.0999999999999997E-4</c:v>
                </c:pt>
                <c:pt idx="3722">
                  <c:v>-4.0000000000000002E-4</c:v>
                </c:pt>
                <c:pt idx="3723">
                  <c:v>-2.9E-4</c:v>
                </c:pt>
                <c:pt idx="3724">
                  <c:v>-1.3999999999999999E-4</c:v>
                </c:pt>
                <c:pt idx="3725">
                  <c:v>6.9999999999999994E-5</c:v>
                </c:pt>
                <c:pt idx="3726">
                  <c:v>2.0000000000000002E-5</c:v>
                </c:pt>
                <c:pt idx="3727">
                  <c:v>2.3000000000000001E-4</c:v>
                </c:pt>
                <c:pt idx="3728">
                  <c:v>3.4000000000000002E-4</c:v>
                </c:pt>
                <c:pt idx="3729">
                  <c:v>5.9999999999999995E-4</c:v>
                </c:pt>
                <c:pt idx="3730">
                  <c:v>7.6000000000000004E-4</c:v>
                </c:pt>
                <c:pt idx="3731">
                  <c:v>7.1000000000000002E-4</c:v>
                </c:pt>
                <c:pt idx="3732">
                  <c:v>9.2000000000000003E-4</c:v>
                </c:pt>
                <c:pt idx="3733">
                  <c:v>8.7000000000000001E-4</c:v>
                </c:pt>
                <c:pt idx="3734">
                  <c:v>1.0200000000000001E-3</c:v>
                </c:pt>
                <c:pt idx="3735">
                  <c:v>9.7000000000000005E-4</c:v>
                </c:pt>
                <c:pt idx="3736">
                  <c:v>1.1299999999999999E-3</c:v>
                </c:pt>
                <c:pt idx="3737">
                  <c:v>1.0200000000000001E-3</c:v>
                </c:pt>
                <c:pt idx="3738">
                  <c:v>1.0200000000000001E-3</c:v>
                </c:pt>
                <c:pt idx="3739">
                  <c:v>1.0200000000000001E-3</c:v>
                </c:pt>
                <c:pt idx="3740">
                  <c:v>9.2000000000000003E-4</c:v>
                </c:pt>
                <c:pt idx="3741">
                  <c:v>6.4999999999999997E-4</c:v>
                </c:pt>
                <c:pt idx="3742">
                  <c:v>5.5000000000000003E-4</c:v>
                </c:pt>
                <c:pt idx="3743">
                  <c:v>3.8999999999999999E-4</c:v>
                </c:pt>
                <c:pt idx="3744">
                  <c:v>6.9999999999999994E-5</c:v>
                </c:pt>
                <c:pt idx="3745">
                  <c:v>-1.9000000000000001E-4</c:v>
                </c:pt>
                <c:pt idx="3746">
                  <c:v>-5.0000000000000001E-4</c:v>
                </c:pt>
                <c:pt idx="3747">
                  <c:v>-8.7000000000000001E-4</c:v>
                </c:pt>
                <c:pt idx="3748">
                  <c:v>-1.1900000000000001E-3</c:v>
                </c:pt>
                <c:pt idx="3749">
                  <c:v>-1.66E-3</c:v>
                </c:pt>
                <c:pt idx="3750">
                  <c:v>-2.0300000000000001E-3</c:v>
                </c:pt>
                <c:pt idx="3751">
                  <c:v>-2.5100000000000001E-3</c:v>
                </c:pt>
                <c:pt idx="3752">
                  <c:v>-2.82E-3</c:v>
                </c:pt>
                <c:pt idx="3753">
                  <c:v>-3.3500000000000001E-3</c:v>
                </c:pt>
                <c:pt idx="3754">
                  <c:v>-3.7699999999999999E-3</c:v>
                </c:pt>
                <c:pt idx="3755">
                  <c:v>-4.1399999999999996E-3</c:v>
                </c:pt>
                <c:pt idx="3756">
                  <c:v>-4.6100000000000004E-3</c:v>
                </c:pt>
                <c:pt idx="3757">
                  <c:v>-5.0899999999999999E-3</c:v>
                </c:pt>
                <c:pt idx="3758">
                  <c:v>-5.4599999999999996E-3</c:v>
                </c:pt>
                <c:pt idx="3759">
                  <c:v>-5.8799999999999998E-3</c:v>
                </c:pt>
                <c:pt idx="3760">
                  <c:v>-6.3E-3</c:v>
                </c:pt>
                <c:pt idx="3761">
                  <c:v>-6.6699999999999997E-3</c:v>
                </c:pt>
                <c:pt idx="3762">
                  <c:v>-6.8799999999999998E-3</c:v>
                </c:pt>
                <c:pt idx="3763">
                  <c:v>-7.3000000000000001E-3</c:v>
                </c:pt>
                <c:pt idx="3764">
                  <c:v>-7.4599999999999996E-3</c:v>
                </c:pt>
                <c:pt idx="3765">
                  <c:v>-7.6699999999999997E-3</c:v>
                </c:pt>
                <c:pt idx="3766">
                  <c:v>-7.8799999999999999E-3</c:v>
                </c:pt>
                <c:pt idx="3767">
                  <c:v>-8.09E-3</c:v>
                </c:pt>
                <c:pt idx="3768">
                  <c:v>-8.2000000000000007E-3</c:v>
                </c:pt>
                <c:pt idx="3769">
                  <c:v>-8.3000000000000001E-3</c:v>
                </c:pt>
                <c:pt idx="3770">
                  <c:v>-8.3599999999999994E-3</c:v>
                </c:pt>
                <c:pt idx="3771">
                  <c:v>-8.4100000000000008E-3</c:v>
                </c:pt>
                <c:pt idx="3772">
                  <c:v>-8.4100000000000008E-3</c:v>
                </c:pt>
                <c:pt idx="3773">
                  <c:v>-8.3599999999999994E-3</c:v>
                </c:pt>
                <c:pt idx="3774">
                  <c:v>-8.2500000000000004E-3</c:v>
                </c:pt>
                <c:pt idx="3775">
                  <c:v>-8.2500000000000004E-3</c:v>
                </c:pt>
                <c:pt idx="3776">
                  <c:v>-8.2000000000000007E-3</c:v>
                </c:pt>
                <c:pt idx="3777">
                  <c:v>-8.0400000000000003E-3</c:v>
                </c:pt>
                <c:pt idx="3778">
                  <c:v>-7.9299999999999995E-3</c:v>
                </c:pt>
                <c:pt idx="3779">
                  <c:v>-7.8300000000000002E-3</c:v>
                </c:pt>
                <c:pt idx="3780">
                  <c:v>-7.7799999999999996E-3</c:v>
                </c:pt>
                <c:pt idx="3781">
                  <c:v>-7.5700000000000003E-3</c:v>
                </c:pt>
                <c:pt idx="3782">
                  <c:v>-7.3499999999999998E-3</c:v>
                </c:pt>
                <c:pt idx="3783">
                  <c:v>-7.2500000000000004E-3</c:v>
                </c:pt>
                <c:pt idx="3784">
                  <c:v>-7.0400000000000003E-3</c:v>
                </c:pt>
                <c:pt idx="3785">
                  <c:v>-6.7799999999999996E-3</c:v>
                </c:pt>
                <c:pt idx="3786">
                  <c:v>-6.6699999999999997E-3</c:v>
                </c:pt>
                <c:pt idx="3787">
                  <c:v>-6.4599999999999996E-3</c:v>
                </c:pt>
                <c:pt idx="3788">
                  <c:v>-6.2500000000000003E-3</c:v>
                </c:pt>
                <c:pt idx="3789">
                  <c:v>-6.0899999999999999E-3</c:v>
                </c:pt>
                <c:pt idx="3790">
                  <c:v>-5.8300000000000001E-3</c:v>
                </c:pt>
                <c:pt idx="3791">
                  <c:v>-5.5599999999999998E-3</c:v>
                </c:pt>
                <c:pt idx="3792">
                  <c:v>-5.3E-3</c:v>
                </c:pt>
                <c:pt idx="3793">
                  <c:v>-5.1399999999999996E-3</c:v>
                </c:pt>
                <c:pt idx="3794">
                  <c:v>-4.7200000000000002E-3</c:v>
                </c:pt>
                <c:pt idx="3795">
                  <c:v>-4.4000000000000003E-3</c:v>
                </c:pt>
                <c:pt idx="3796">
                  <c:v>-3.9300000000000003E-3</c:v>
                </c:pt>
                <c:pt idx="3797">
                  <c:v>-3.6700000000000001E-3</c:v>
                </c:pt>
                <c:pt idx="3798">
                  <c:v>-3.2399999999999998E-3</c:v>
                </c:pt>
                <c:pt idx="3799">
                  <c:v>-2.6700000000000001E-3</c:v>
                </c:pt>
                <c:pt idx="3800">
                  <c:v>-2.2399999999999998E-3</c:v>
                </c:pt>
                <c:pt idx="3801">
                  <c:v>-1.6100000000000001E-3</c:v>
                </c:pt>
                <c:pt idx="3802">
                  <c:v>-1.08E-3</c:v>
                </c:pt>
                <c:pt idx="3803">
                  <c:v>-5.0000000000000001E-4</c:v>
                </c:pt>
                <c:pt idx="3804">
                  <c:v>1.8000000000000001E-4</c:v>
                </c:pt>
                <c:pt idx="3805">
                  <c:v>8.0999999999999996E-4</c:v>
                </c:pt>
                <c:pt idx="3806">
                  <c:v>1.5E-3</c:v>
                </c:pt>
                <c:pt idx="3807">
                  <c:v>2.1800000000000001E-3</c:v>
                </c:pt>
                <c:pt idx="3808">
                  <c:v>2.8700000000000002E-3</c:v>
                </c:pt>
                <c:pt idx="3809">
                  <c:v>3.6099999999999999E-3</c:v>
                </c:pt>
                <c:pt idx="3810">
                  <c:v>4.2900000000000004E-3</c:v>
                </c:pt>
                <c:pt idx="3811">
                  <c:v>4.9800000000000001E-3</c:v>
                </c:pt>
                <c:pt idx="3812">
                  <c:v>5.7099999999999998E-3</c:v>
                </c:pt>
                <c:pt idx="3813">
                  <c:v>6.2899999999999996E-3</c:v>
                </c:pt>
                <c:pt idx="3814">
                  <c:v>7.0299999999999998E-3</c:v>
                </c:pt>
                <c:pt idx="3815">
                  <c:v>7.6099999999999996E-3</c:v>
                </c:pt>
                <c:pt idx="3816">
                  <c:v>8.2900000000000005E-3</c:v>
                </c:pt>
                <c:pt idx="3817">
                  <c:v>8.7200000000000003E-3</c:v>
                </c:pt>
                <c:pt idx="3818">
                  <c:v>9.1900000000000003E-3</c:v>
                </c:pt>
                <c:pt idx="3819">
                  <c:v>9.6100000000000005E-3</c:v>
                </c:pt>
                <c:pt idx="3820">
                  <c:v>1.0030000000000001E-2</c:v>
                </c:pt>
                <c:pt idx="3821">
                  <c:v>1.03E-2</c:v>
                </c:pt>
                <c:pt idx="3822">
                  <c:v>1.056E-2</c:v>
                </c:pt>
                <c:pt idx="3823">
                  <c:v>1.0670000000000001E-2</c:v>
                </c:pt>
                <c:pt idx="3824">
                  <c:v>1.072E-2</c:v>
                </c:pt>
                <c:pt idx="3825">
                  <c:v>1.072E-2</c:v>
                </c:pt>
                <c:pt idx="3826">
                  <c:v>1.0670000000000001E-2</c:v>
                </c:pt>
                <c:pt idx="3827">
                  <c:v>1.0460000000000001E-2</c:v>
                </c:pt>
                <c:pt idx="3828">
                  <c:v>1.0240000000000001E-2</c:v>
                </c:pt>
                <c:pt idx="3829">
                  <c:v>9.9799999999999993E-3</c:v>
                </c:pt>
                <c:pt idx="3830">
                  <c:v>9.6600000000000002E-3</c:v>
                </c:pt>
                <c:pt idx="3831">
                  <c:v>9.2999999999999992E-3</c:v>
                </c:pt>
                <c:pt idx="3832">
                  <c:v>9.0299999999999998E-3</c:v>
                </c:pt>
                <c:pt idx="3833">
                  <c:v>8.5100000000000002E-3</c:v>
                </c:pt>
                <c:pt idx="3834">
                  <c:v>7.9799999999999992E-3</c:v>
                </c:pt>
                <c:pt idx="3835">
                  <c:v>7.4999999999999997E-3</c:v>
                </c:pt>
                <c:pt idx="3836">
                  <c:v>6.9800000000000001E-3</c:v>
                </c:pt>
                <c:pt idx="3837">
                  <c:v>6.45E-3</c:v>
                </c:pt>
                <c:pt idx="3838">
                  <c:v>6.0299999999999998E-3</c:v>
                </c:pt>
                <c:pt idx="3839">
                  <c:v>5.4999999999999997E-3</c:v>
                </c:pt>
                <c:pt idx="3840">
                  <c:v>4.9800000000000001E-3</c:v>
                </c:pt>
                <c:pt idx="3841">
                  <c:v>4.4999999999999997E-3</c:v>
                </c:pt>
                <c:pt idx="3842">
                  <c:v>4.0299999999999997E-3</c:v>
                </c:pt>
                <c:pt idx="3843">
                  <c:v>3.6099999999999999E-3</c:v>
                </c:pt>
                <c:pt idx="3844">
                  <c:v>3.2399999999999998E-3</c:v>
                </c:pt>
                <c:pt idx="3845">
                  <c:v>2.97E-3</c:v>
                </c:pt>
                <c:pt idx="3846">
                  <c:v>2.5999999999999999E-3</c:v>
                </c:pt>
                <c:pt idx="3847">
                  <c:v>2.3400000000000001E-3</c:v>
                </c:pt>
                <c:pt idx="3848">
                  <c:v>2.2399999999999998E-3</c:v>
                </c:pt>
                <c:pt idx="3849">
                  <c:v>1.97E-3</c:v>
                </c:pt>
                <c:pt idx="3850">
                  <c:v>1.81E-3</c:v>
                </c:pt>
                <c:pt idx="3851">
                  <c:v>1.66E-3</c:v>
                </c:pt>
                <c:pt idx="3852">
                  <c:v>1.6000000000000001E-3</c:v>
                </c:pt>
                <c:pt idx="3853">
                  <c:v>1.5499999999999999E-3</c:v>
                </c:pt>
                <c:pt idx="3854">
                  <c:v>1.5499999999999999E-3</c:v>
                </c:pt>
                <c:pt idx="3855">
                  <c:v>1.5499999999999999E-3</c:v>
                </c:pt>
                <c:pt idx="3856">
                  <c:v>1.39E-3</c:v>
                </c:pt>
                <c:pt idx="3857">
                  <c:v>1.4400000000000001E-3</c:v>
                </c:pt>
                <c:pt idx="3858">
                  <c:v>1.5E-3</c:v>
                </c:pt>
                <c:pt idx="3859">
                  <c:v>1.39E-3</c:v>
                </c:pt>
                <c:pt idx="3860">
                  <c:v>1.39E-3</c:v>
                </c:pt>
                <c:pt idx="3861">
                  <c:v>1.39E-3</c:v>
                </c:pt>
                <c:pt idx="3862">
                  <c:v>1.39E-3</c:v>
                </c:pt>
                <c:pt idx="3863">
                  <c:v>1.34E-3</c:v>
                </c:pt>
                <c:pt idx="3864">
                  <c:v>1.2899999999999999E-3</c:v>
                </c:pt>
                <c:pt idx="3865">
                  <c:v>1.1800000000000001E-3</c:v>
                </c:pt>
                <c:pt idx="3866">
                  <c:v>1.0200000000000001E-3</c:v>
                </c:pt>
                <c:pt idx="3867">
                  <c:v>9.2000000000000003E-4</c:v>
                </c:pt>
                <c:pt idx="3868">
                  <c:v>7.6000000000000004E-4</c:v>
                </c:pt>
                <c:pt idx="3869">
                  <c:v>5.5000000000000003E-4</c:v>
                </c:pt>
                <c:pt idx="3870">
                  <c:v>4.4000000000000002E-4</c:v>
                </c:pt>
                <c:pt idx="3871">
                  <c:v>2.3000000000000001E-4</c:v>
                </c:pt>
                <c:pt idx="3872">
                  <c:v>-8.0000000000000007E-5</c:v>
                </c:pt>
                <c:pt idx="3873">
                  <c:v>-3.5E-4</c:v>
                </c:pt>
                <c:pt idx="3874">
                  <c:v>-5.0000000000000001E-4</c:v>
                </c:pt>
                <c:pt idx="3875">
                  <c:v>-7.2000000000000005E-4</c:v>
                </c:pt>
                <c:pt idx="3876">
                  <c:v>-9.7999999999999997E-4</c:v>
                </c:pt>
                <c:pt idx="3877">
                  <c:v>-1.2999999999999999E-3</c:v>
                </c:pt>
                <c:pt idx="3878">
                  <c:v>-1.5100000000000001E-3</c:v>
                </c:pt>
                <c:pt idx="3879">
                  <c:v>-1.72E-3</c:v>
                </c:pt>
                <c:pt idx="3880">
                  <c:v>-1.8699999999999999E-3</c:v>
                </c:pt>
                <c:pt idx="3881">
                  <c:v>-2.0300000000000001E-3</c:v>
                </c:pt>
                <c:pt idx="3882">
                  <c:v>-2.1900000000000001E-3</c:v>
                </c:pt>
                <c:pt idx="3883">
                  <c:v>-2.3500000000000001E-3</c:v>
                </c:pt>
                <c:pt idx="3884">
                  <c:v>-2.4499999999999999E-3</c:v>
                </c:pt>
                <c:pt idx="3885">
                  <c:v>-2.5600000000000002E-3</c:v>
                </c:pt>
                <c:pt idx="3886">
                  <c:v>-2.5100000000000001E-3</c:v>
                </c:pt>
                <c:pt idx="3887">
                  <c:v>-2.6700000000000001E-3</c:v>
                </c:pt>
                <c:pt idx="3888">
                  <c:v>-2.6099999999999999E-3</c:v>
                </c:pt>
                <c:pt idx="3889">
                  <c:v>-2.7200000000000002E-3</c:v>
                </c:pt>
                <c:pt idx="3890">
                  <c:v>-2.5600000000000002E-3</c:v>
                </c:pt>
                <c:pt idx="3891">
                  <c:v>-2.5100000000000001E-3</c:v>
                </c:pt>
                <c:pt idx="3892">
                  <c:v>-2.5100000000000001E-3</c:v>
                </c:pt>
                <c:pt idx="3893">
                  <c:v>-2.4499999999999999E-3</c:v>
                </c:pt>
                <c:pt idx="3894">
                  <c:v>-2.3E-3</c:v>
                </c:pt>
                <c:pt idx="3895">
                  <c:v>-2.3E-3</c:v>
                </c:pt>
                <c:pt idx="3896">
                  <c:v>-2.1900000000000001E-3</c:v>
                </c:pt>
                <c:pt idx="3897">
                  <c:v>-2.14E-3</c:v>
                </c:pt>
                <c:pt idx="3898">
                  <c:v>-2.0899999999999998E-3</c:v>
                </c:pt>
                <c:pt idx="3899">
                  <c:v>-2.0300000000000001E-3</c:v>
                </c:pt>
                <c:pt idx="3900">
                  <c:v>-1.98E-3</c:v>
                </c:pt>
                <c:pt idx="3901">
                  <c:v>-2.0300000000000001E-3</c:v>
                </c:pt>
                <c:pt idx="3902">
                  <c:v>-1.9300000000000001E-3</c:v>
                </c:pt>
                <c:pt idx="3903">
                  <c:v>-1.98E-3</c:v>
                </c:pt>
                <c:pt idx="3904">
                  <c:v>-2.0300000000000001E-3</c:v>
                </c:pt>
                <c:pt idx="3905">
                  <c:v>-2.0300000000000001E-3</c:v>
                </c:pt>
                <c:pt idx="3906">
                  <c:v>-2.0300000000000001E-3</c:v>
                </c:pt>
                <c:pt idx="3907">
                  <c:v>-1.98E-3</c:v>
                </c:pt>
                <c:pt idx="3908">
                  <c:v>-2.0300000000000001E-3</c:v>
                </c:pt>
                <c:pt idx="3909">
                  <c:v>-2.0300000000000001E-3</c:v>
                </c:pt>
                <c:pt idx="3910">
                  <c:v>-1.98E-3</c:v>
                </c:pt>
                <c:pt idx="3911">
                  <c:v>-1.98E-3</c:v>
                </c:pt>
                <c:pt idx="3912">
                  <c:v>-1.98E-3</c:v>
                </c:pt>
                <c:pt idx="3913">
                  <c:v>-2.0300000000000001E-3</c:v>
                </c:pt>
                <c:pt idx="3914">
                  <c:v>-1.9300000000000001E-3</c:v>
                </c:pt>
                <c:pt idx="3915">
                  <c:v>-1.72E-3</c:v>
                </c:pt>
                <c:pt idx="3916">
                  <c:v>-1.66E-3</c:v>
                </c:pt>
                <c:pt idx="3917">
                  <c:v>-1.6100000000000001E-3</c:v>
                </c:pt>
                <c:pt idx="3918">
                  <c:v>-1.4E-3</c:v>
                </c:pt>
                <c:pt idx="3919">
                  <c:v>-1.2999999999999999E-3</c:v>
                </c:pt>
                <c:pt idx="3920">
                  <c:v>-1.08E-3</c:v>
                </c:pt>
                <c:pt idx="3921">
                  <c:v>-9.3000000000000005E-4</c:v>
                </c:pt>
                <c:pt idx="3922">
                  <c:v>-5.5999999999999995E-4</c:v>
                </c:pt>
                <c:pt idx="3923">
                  <c:v>-4.0000000000000002E-4</c:v>
                </c:pt>
                <c:pt idx="3924">
                  <c:v>-3.0000000000000001E-5</c:v>
                </c:pt>
                <c:pt idx="3925">
                  <c:v>2.9E-4</c:v>
                </c:pt>
                <c:pt idx="3926">
                  <c:v>5.5000000000000003E-4</c:v>
                </c:pt>
                <c:pt idx="3927">
                  <c:v>8.7000000000000001E-4</c:v>
                </c:pt>
                <c:pt idx="3928">
                  <c:v>1.1299999999999999E-3</c:v>
                </c:pt>
                <c:pt idx="3929">
                  <c:v>1.4400000000000001E-3</c:v>
                </c:pt>
                <c:pt idx="3930">
                  <c:v>1.7600000000000001E-3</c:v>
                </c:pt>
                <c:pt idx="3931">
                  <c:v>1.97E-3</c:v>
                </c:pt>
                <c:pt idx="3932">
                  <c:v>2.1800000000000001E-3</c:v>
                </c:pt>
                <c:pt idx="3933">
                  <c:v>2.4499999999999999E-3</c:v>
                </c:pt>
                <c:pt idx="3934">
                  <c:v>2.5999999999999999E-3</c:v>
                </c:pt>
                <c:pt idx="3935">
                  <c:v>2.81E-3</c:v>
                </c:pt>
                <c:pt idx="3936">
                  <c:v>2.81E-3</c:v>
                </c:pt>
                <c:pt idx="3937">
                  <c:v>2.8700000000000002E-3</c:v>
                </c:pt>
                <c:pt idx="3938">
                  <c:v>2.81E-3</c:v>
                </c:pt>
                <c:pt idx="3939">
                  <c:v>2.8700000000000002E-3</c:v>
                </c:pt>
                <c:pt idx="3940">
                  <c:v>2.7100000000000002E-3</c:v>
                </c:pt>
                <c:pt idx="3941">
                  <c:v>2.5000000000000001E-3</c:v>
                </c:pt>
                <c:pt idx="3942">
                  <c:v>2.2899999999999999E-3</c:v>
                </c:pt>
                <c:pt idx="3943">
                  <c:v>2.0799999999999998E-3</c:v>
                </c:pt>
                <c:pt idx="3944">
                  <c:v>1.8699999999999999E-3</c:v>
                </c:pt>
                <c:pt idx="3945">
                  <c:v>1.4400000000000001E-3</c:v>
                </c:pt>
                <c:pt idx="3946">
                  <c:v>1.08E-3</c:v>
                </c:pt>
                <c:pt idx="3947">
                  <c:v>7.1000000000000002E-4</c:v>
                </c:pt>
                <c:pt idx="3948">
                  <c:v>2.3000000000000001E-4</c:v>
                </c:pt>
                <c:pt idx="3949">
                  <c:v>-1.9000000000000001E-4</c:v>
                </c:pt>
                <c:pt idx="3950">
                  <c:v>-6.0999999999999997E-4</c:v>
                </c:pt>
                <c:pt idx="3951">
                  <c:v>-1.0300000000000001E-3</c:v>
                </c:pt>
                <c:pt idx="3952">
                  <c:v>-1.4499999999999999E-3</c:v>
                </c:pt>
                <c:pt idx="3953">
                  <c:v>-1.8699999999999999E-3</c:v>
                </c:pt>
                <c:pt idx="3954">
                  <c:v>-2.3E-3</c:v>
                </c:pt>
                <c:pt idx="3955">
                  <c:v>-2.7699999999999999E-3</c:v>
                </c:pt>
                <c:pt idx="3956">
                  <c:v>-2.98E-3</c:v>
                </c:pt>
                <c:pt idx="3957">
                  <c:v>-3.3500000000000001E-3</c:v>
                </c:pt>
                <c:pt idx="3958">
                  <c:v>-3.6099999999999999E-3</c:v>
                </c:pt>
                <c:pt idx="3959">
                  <c:v>-3.82E-3</c:v>
                </c:pt>
                <c:pt idx="3960">
                  <c:v>-3.9300000000000003E-3</c:v>
                </c:pt>
                <c:pt idx="3961">
                  <c:v>-4.0899999999999999E-3</c:v>
                </c:pt>
                <c:pt idx="3962">
                  <c:v>-4.1399999999999996E-3</c:v>
                </c:pt>
                <c:pt idx="3963">
                  <c:v>-4.1900000000000001E-3</c:v>
                </c:pt>
                <c:pt idx="3964">
                  <c:v>-4.1399999999999996E-3</c:v>
                </c:pt>
                <c:pt idx="3965">
                  <c:v>-4.0400000000000002E-3</c:v>
                </c:pt>
                <c:pt idx="3966">
                  <c:v>-3.82E-3</c:v>
                </c:pt>
                <c:pt idx="3967">
                  <c:v>-3.7200000000000002E-3</c:v>
                </c:pt>
                <c:pt idx="3968">
                  <c:v>-3.46E-3</c:v>
                </c:pt>
                <c:pt idx="3969">
                  <c:v>-3.1900000000000001E-3</c:v>
                </c:pt>
                <c:pt idx="3970">
                  <c:v>-2.7200000000000002E-3</c:v>
                </c:pt>
                <c:pt idx="3971">
                  <c:v>-2.4499999999999999E-3</c:v>
                </c:pt>
                <c:pt idx="3972">
                  <c:v>-2.0899999999999998E-3</c:v>
                </c:pt>
                <c:pt idx="3973">
                  <c:v>-1.6100000000000001E-3</c:v>
                </c:pt>
                <c:pt idx="3974">
                  <c:v>-1.1900000000000001E-3</c:v>
                </c:pt>
                <c:pt idx="3975">
                  <c:v>-7.6999999999999996E-4</c:v>
                </c:pt>
                <c:pt idx="3976">
                  <c:v>-4.0000000000000002E-4</c:v>
                </c:pt>
                <c:pt idx="3977">
                  <c:v>-3.0000000000000001E-5</c:v>
                </c:pt>
                <c:pt idx="3978">
                  <c:v>3.8999999999999999E-4</c:v>
                </c:pt>
                <c:pt idx="3979">
                  <c:v>6.4999999999999997E-4</c:v>
                </c:pt>
                <c:pt idx="3980">
                  <c:v>1.0200000000000001E-3</c:v>
                </c:pt>
                <c:pt idx="3981">
                  <c:v>1.39E-3</c:v>
                </c:pt>
                <c:pt idx="3982">
                  <c:v>1.6000000000000001E-3</c:v>
                </c:pt>
                <c:pt idx="3983">
                  <c:v>1.92E-3</c:v>
                </c:pt>
                <c:pt idx="3984">
                  <c:v>2.0799999999999998E-3</c:v>
                </c:pt>
                <c:pt idx="3985">
                  <c:v>2.2399999999999998E-3</c:v>
                </c:pt>
                <c:pt idx="3986">
                  <c:v>2.3400000000000001E-3</c:v>
                </c:pt>
                <c:pt idx="3987">
                  <c:v>2.3900000000000002E-3</c:v>
                </c:pt>
                <c:pt idx="3988">
                  <c:v>2.5000000000000001E-3</c:v>
                </c:pt>
                <c:pt idx="3989">
                  <c:v>2.2899999999999999E-3</c:v>
                </c:pt>
                <c:pt idx="3990">
                  <c:v>2.2399999999999998E-3</c:v>
                </c:pt>
                <c:pt idx="3991">
                  <c:v>2.1299999999999999E-3</c:v>
                </c:pt>
                <c:pt idx="3992">
                  <c:v>1.97E-3</c:v>
                </c:pt>
                <c:pt idx="3993">
                  <c:v>1.6000000000000001E-3</c:v>
                </c:pt>
                <c:pt idx="3994">
                  <c:v>1.39E-3</c:v>
                </c:pt>
                <c:pt idx="3995">
                  <c:v>1.08E-3</c:v>
                </c:pt>
                <c:pt idx="3996">
                  <c:v>6.4999999999999997E-4</c:v>
                </c:pt>
                <c:pt idx="3997">
                  <c:v>2.3000000000000001E-4</c:v>
                </c:pt>
                <c:pt idx="3998">
                  <c:v>-2.4000000000000001E-4</c:v>
                </c:pt>
                <c:pt idx="3999">
                  <c:v>-6.6E-4</c:v>
                </c:pt>
                <c:pt idx="4000">
                  <c:v>-1.2999999999999999E-3</c:v>
                </c:pt>
                <c:pt idx="4001">
                  <c:v>-1.7700000000000001E-3</c:v>
                </c:pt>
                <c:pt idx="4002">
                  <c:v>-2.3999999999999998E-3</c:v>
                </c:pt>
                <c:pt idx="4003">
                  <c:v>-2.98E-3</c:v>
                </c:pt>
                <c:pt idx="4004">
                  <c:v>-3.6700000000000001E-3</c:v>
                </c:pt>
                <c:pt idx="4005">
                  <c:v>-4.2500000000000003E-3</c:v>
                </c:pt>
                <c:pt idx="4006">
                  <c:v>-4.7699999999999999E-3</c:v>
                </c:pt>
                <c:pt idx="4007">
                  <c:v>-5.4599999999999996E-3</c:v>
                </c:pt>
                <c:pt idx="4008">
                  <c:v>-6.0899999999999999E-3</c:v>
                </c:pt>
                <c:pt idx="4009">
                  <c:v>-6.62E-3</c:v>
                </c:pt>
                <c:pt idx="4010">
                  <c:v>-7.2500000000000004E-3</c:v>
                </c:pt>
                <c:pt idx="4011">
                  <c:v>-7.8799999999999999E-3</c:v>
                </c:pt>
                <c:pt idx="4012">
                  <c:v>-8.2500000000000004E-3</c:v>
                </c:pt>
                <c:pt idx="4013">
                  <c:v>-8.7799999999999996E-3</c:v>
                </c:pt>
                <c:pt idx="4014">
                  <c:v>-9.1999999999999998E-3</c:v>
                </c:pt>
                <c:pt idx="4015">
                  <c:v>-9.5200000000000007E-3</c:v>
                </c:pt>
                <c:pt idx="4016">
                  <c:v>-9.9399999999999992E-3</c:v>
                </c:pt>
                <c:pt idx="4017">
                  <c:v>-1.0200000000000001E-2</c:v>
                </c:pt>
                <c:pt idx="4018">
                  <c:v>-1.0359999999999999E-2</c:v>
                </c:pt>
                <c:pt idx="4019">
                  <c:v>-1.052E-2</c:v>
                </c:pt>
                <c:pt idx="4020">
                  <c:v>-1.0670000000000001E-2</c:v>
                </c:pt>
                <c:pt idx="4021">
                  <c:v>-1.073E-2</c:v>
                </c:pt>
                <c:pt idx="4022">
                  <c:v>-1.0670000000000001E-2</c:v>
                </c:pt>
                <c:pt idx="4023">
                  <c:v>-1.052E-2</c:v>
                </c:pt>
                <c:pt idx="4024">
                  <c:v>-1.0359999999999999E-2</c:v>
                </c:pt>
                <c:pt idx="4025">
                  <c:v>-1.0200000000000001E-2</c:v>
                </c:pt>
                <c:pt idx="4026">
                  <c:v>-9.8799999999999999E-3</c:v>
                </c:pt>
                <c:pt idx="4027">
                  <c:v>-9.6699999999999998E-3</c:v>
                </c:pt>
                <c:pt idx="4028">
                  <c:v>-9.1999999999999998E-3</c:v>
                </c:pt>
                <c:pt idx="4029">
                  <c:v>-8.7799999999999996E-3</c:v>
                </c:pt>
                <c:pt idx="4030">
                  <c:v>-8.3000000000000001E-3</c:v>
                </c:pt>
                <c:pt idx="4031">
                  <c:v>-7.9900000000000006E-3</c:v>
                </c:pt>
                <c:pt idx="4032">
                  <c:v>-7.4599999999999996E-3</c:v>
                </c:pt>
                <c:pt idx="4033">
                  <c:v>-6.9899999999999997E-3</c:v>
                </c:pt>
                <c:pt idx="4034">
                  <c:v>-6.4599999999999996E-3</c:v>
                </c:pt>
                <c:pt idx="4035">
                  <c:v>-5.9800000000000001E-3</c:v>
                </c:pt>
                <c:pt idx="4036">
                  <c:v>-5.5599999999999998E-3</c:v>
                </c:pt>
                <c:pt idx="4037">
                  <c:v>-5.1399999999999996E-3</c:v>
                </c:pt>
                <c:pt idx="4038">
                  <c:v>-4.6699999999999997E-3</c:v>
                </c:pt>
                <c:pt idx="4039">
                  <c:v>-4.3E-3</c:v>
                </c:pt>
                <c:pt idx="4040">
                  <c:v>-3.8800000000000002E-3</c:v>
                </c:pt>
                <c:pt idx="4041">
                  <c:v>-3.5100000000000001E-3</c:v>
                </c:pt>
                <c:pt idx="4042">
                  <c:v>-3.2399999999999998E-3</c:v>
                </c:pt>
                <c:pt idx="4043">
                  <c:v>-3.14E-3</c:v>
                </c:pt>
                <c:pt idx="4044">
                  <c:v>-2.8800000000000002E-3</c:v>
                </c:pt>
                <c:pt idx="4045">
                  <c:v>-2.7200000000000002E-3</c:v>
                </c:pt>
                <c:pt idx="4046">
                  <c:v>-2.5600000000000002E-3</c:v>
                </c:pt>
                <c:pt idx="4047">
                  <c:v>-2.6099999999999999E-3</c:v>
                </c:pt>
                <c:pt idx="4048">
                  <c:v>-2.6099999999999999E-3</c:v>
                </c:pt>
                <c:pt idx="4049">
                  <c:v>-2.5600000000000002E-3</c:v>
                </c:pt>
                <c:pt idx="4050">
                  <c:v>-2.6099999999999999E-3</c:v>
                </c:pt>
                <c:pt idx="4051">
                  <c:v>-2.7200000000000002E-3</c:v>
                </c:pt>
                <c:pt idx="4052">
                  <c:v>-2.7200000000000002E-3</c:v>
                </c:pt>
                <c:pt idx="4053">
                  <c:v>-2.8800000000000002E-3</c:v>
                </c:pt>
                <c:pt idx="4054">
                  <c:v>-2.98E-3</c:v>
                </c:pt>
                <c:pt idx="4055">
                  <c:v>-2.98E-3</c:v>
                </c:pt>
                <c:pt idx="4056">
                  <c:v>-3.1900000000000001E-3</c:v>
                </c:pt>
                <c:pt idx="4057">
                  <c:v>-3.2399999999999998E-3</c:v>
                </c:pt>
                <c:pt idx="4058">
                  <c:v>-3.3E-3</c:v>
                </c:pt>
                <c:pt idx="4059">
                  <c:v>-3.2399999999999998E-3</c:v>
                </c:pt>
                <c:pt idx="4060">
                  <c:v>-3.3500000000000001E-3</c:v>
                </c:pt>
                <c:pt idx="4061">
                  <c:v>-3.2399999999999998E-3</c:v>
                </c:pt>
                <c:pt idx="4062">
                  <c:v>-3.14E-3</c:v>
                </c:pt>
                <c:pt idx="4063">
                  <c:v>-2.98E-3</c:v>
                </c:pt>
                <c:pt idx="4064">
                  <c:v>-2.8800000000000002E-3</c:v>
                </c:pt>
                <c:pt idx="4065">
                  <c:v>-2.7200000000000002E-3</c:v>
                </c:pt>
                <c:pt idx="4066">
                  <c:v>-2.3999999999999998E-3</c:v>
                </c:pt>
                <c:pt idx="4067">
                  <c:v>-2.3E-3</c:v>
                </c:pt>
                <c:pt idx="4068">
                  <c:v>-1.9300000000000001E-3</c:v>
                </c:pt>
                <c:pt idx="4069">
                  <c:v>-1.7700000000000001E-3</c:v>
                </c:pt>
                <c:pt idx="4070">
                  <c:v>-1.3500000000000001E-3</c:v>
                </c:pt>
                <c:pt idx="4071">
                  <c:v>-1.14E-3</c:v>
                </c:pt>
                <c:pt idx="4072">
                  <c:v>-8.1999999999999998E-4</c:v>
                </c:pt>
                <c:pt idx="4073">
                  <c:v>-5.0000000000000001E-4</c:v>
                </c:pt>
                <c:pt idx="4074">
                  <c:v>-2.4000000000000001E-4</c:v>
                </c:pt>
                <c:pt idx="4075">
                  <c:v>-3.0000000000000001E-5</c:v>
                </c:pt>
                <c:pt idx="4076">
                  <c:v>3.4000000000000002E-4</c:v>
                </c:pt>
                <c:pt idx="4077">
                  <c:v>5.5000000000000003E-4</c:v>
                </c:pt>
                <c:pt idx="4078">
                  <c:v>6.4999999999999997E-4</c:v>
                </c:pt>
                <c:pt idx="4079">
                  <c:v>7.6000000000000004E-4</c:v>
                </c:pt>
                <c:pt idx="4080">
                  <c:v>8.0999999999999996E-4</c:v>
                </c:pt>
                <c:pt idx="4081">
                  <c:v>8.0999999999999996E-4</c:v>
                </c:pt>
                <c:pt idx="4082">
                  <c:v>8.7000000000000001E-4</c:v>
                </c:pt>
                <c:pt idx="4083">
                  <c:v>7.6000000000000004E-4</c:v>
                </c:pt>
                <c:pt idx="4084">
                  <c:v>5.9999999999999995E-4</c:v>
                </c:pt>
                <c:pt idx="4085">
                  <c:v>4.4000000000000002E-4</c:v>
                </c:pt>
                <c:pt idx="4086">
                  <c:v>2.9E-4</c:v>
                </c:pt>
                <c:pt idx="4087">
                  <c:v>-3.0000000000000001E-5</c:v>
                </c:pt>
                <c:pt idx="4088">
                  <c:v>-2.9E-4</c:v>
                </c:pt>
                <c:pt idx="4089">
                  <c:v>-7.2000000000000005E-4</c:v>
                </c:pt>
                <c:pt idx="4090">
                  <c:v>-9.7999999999999997E-4</c:v>
                </c:pt>
                <c:pt idx="4091">
                  <c:v>-1.4E-3</c:v>
                </c:pt>
                <c:pt idx="4092">
                  <c:v>-1.7700000000000001E-3</c:v>
                </c:pt>
                <c:pt idx="4093">
                  <c:v>-2.14E-3</c:v>
                </c:pt>
                <c:pt idx="4094">
                  <c:v>-2.5100000000000001E-3</c:v>
                </c:pt>
                <c:pt idx="4095">
                  <c:v>-2.7699999999999999E-3</c:v>
                </c:pt>
                <c:pt idx="4096">
                  <c:v>-3.1900000000000001E-3</c:v>
                </c:pt>
                <c:pt idx="4097">
                  <c:v>-3.3999999999999998E-3</c:v>
                </c:pt>
                <c:pt idx="4098">
                  <c:v>-3.6099999999999999E-3</c:v>
                </c:pt>
                <c:pt idx="4099">
                  <c:v>-3.82E-3</c:v>
                </c:pt>
                <c:pt idx="4100">
                  <c:v>-3.98E-3</c:v>
                </c:pt>
                <c:pt idx="4101">
                  <c:v>-4.0899999999999999E-3</c:v>
                </c:pt>
                <c:pt idx="4102">
                  <c:v>-4.1900000000000001E-3</c:v>
                </c:pt>
                <c:pt idx="4103">
                  <c:v>-4.1900000000000001E-3</c:v>
                </c:pt>
                <c:pt idx="4104">
                  <c:v>-4.0400000000000002E-3</c:v>
                </c:pt>
                <c:pt idx="4105">
                  <c:v>-3.98E-3</c:v>
                </c:pt>
                <c:pt idx="4106">
                  <c:v>-3.82E-3</c:v>
                </c:pt>
                <c:pt idx="4107">
                  <c:v>-3.6099999999999999E-3</c:v>
                </c:pt>
                <c:pt idx="4108">
                  <c:v>-3.3999999999999998E-3</c:v>
                </c:pt>
                <c:pt idx="4109">
                  <c:v>-3.14E-3</c:v>
                </c:pt>
                <c:pt idx="4110">
                  <c:v>-2.7699999999999999E-3</c:v>
                </c:pt>
                <c:pt idx="4111">
                  <c:v>-2.5600000000000002E-3</c:v>
                </c:pt>
                <c:pt idx="4112">
                  <c:v>-2.2399999999999998E-3</c:v>
                </c:pt>
                <c:pt idx="4113">
                  <c:v>-1.8699999999999999E-3</c:v>
                </c:pt>
                <c:pt idx="4114">
                  <c:v>-1.5100000000000001E-3</c:v>
                </c:pt>
                <c:pt idx="4115">
                  <c:v>-1.24E-3</c:v>
                </c:pt>
                <c:pt idx="4116">
                  <c:v>-9.3000000000000005E-4</c:v>
                </c:pt>
                <c:pt idx="4117">
                  <c:v>-7.2000000000000005E-4</c:v>
                </c:pt>
                <c:pt idx="4118">
                  <c:v>-5.0000000000000001E-4</c:v>
                </c:pt>
                <c:pt idx="4119">
                  <c:v>-2.4000000000000001E-4</c:v>
                </c:pt>
                <c:pt idx="4120">
                  <c:v>-3.0000000000000001E-5</c:v>
                </c:pt>
                <c:pt idx="4121">
                  <c:v>6.9999999999999994E-5</c:v>
                </c:pt>
                <c:pt idx="4122">
                  <c:v>6.9999999999999994E-5</c:v>
                </c:pt>
                <c:pt idx="4123">
                  <c:v>1.2999999999999999E-4</c:v>
                </c:pt>
                <c:pt idx="4124">
                  <c:v>2.3000000000000001E-4</c:v>
                </c:pt>
                <c:pt idx="4125">
                  <c:v>2.0000000000000002E-5</c:v>
                </c:pt>
                <c:pt idx="4126">
                  <c:v>1.2999999999999999E-4</c:v>
                </c:pt>
                <c:pt idx="4127">
                  <c:v>-8.0000000000000007E-5</c:v>
                </c:pt>
                <c:pt idx="4128">
                  <c:v>-1.9000000000000001E-4</c:v>
                </c:pt>
                <c:pt idx="4129">
                  <c:v>-2.4000000000000001E-4</c:v>
                </c:pt>
                <c:pt idx="4130">
                  <c:v>-5.0000000000000001E-4</c:v>
                </c:pt>
                <c:pt idx="4131">
                  <c:v>-8.1999999999999998E-4</c:v>
                </c:pt>
                <c:pt idx="4132">
                  <c:v>-9.7999999999999997E-4</c:v>
                </c:pt>
                <c:pt idx="4133">
                  <c:v>-1.1900000000000001E-3</c:v>
                </c:pt>
                <c:pt idx="4134">
                  <c:v>-1.4E-3</c:v>
                </c:pt>
                <c:pt idx="4135">
                  <c:v>-1.6100000000000001E-3</c:v>
                </c:pt>
                <c:pt idx="4136">
                  <c:v>-1.7700000000000001E-3</c:v>
                </c:pt>
                <c:pt idx="4137">
                  <c:v>-1.98E-3</c:v>
                </c:pt>
                <c:pt idx="4138">
                  <c:v>-2.1900000000000001E-3</c:v>
                </c:pt>
                <c:pt idx="4139">
                  <c:v>-2.2399999999999998E-3</c:v>
                </c:pt>
                <c:pt idx="4140">
                  <c:v>-2.4499999999999999E-3</c:v>
                </c:pt>
                <c:pt idx="4141">
                  <c:v>-2.5100000000000001E-3</c:v>
                </c:pt>
                <c:pt idx="4142">
                  <c:v>-2.6099999999999999E-3</c:v>
                </c:pt>
                <c:pt idx="4143">
                  <c:v>-2.7200000000000002E-3</c:v>
                </c:pt>
                <c:pt idx="4144">
                  <c:v>-2.7699999999999999E-3</c:v>
                </c:pt>
                <c:pt idx="4145">
                  <c:v>-2.7699999999999999E-3</c:v>
                </c:pt>
                <c:pt idx="4146">
                  <c:v>-2.7200000000000002E-3</c:v>
                </c:pt>
                <c:pt idx="4147">
                  <c:v>-2.7200000000000002E-3</c:v>
                </c:pt>
                <c:pt idx="4148">
                  <c:v>-2.6099999999999999E-3</c:v>
                </c:pt>
                <c:pt idx="4149">
                  <c:v>-2.6700000000000001E-3</c:v>
                </c:pt>
                <c:pt idx="4150">
                  <c:v>-2.7699999999999999E-3</c:v>
                </c:pt>
                <c:pt idx="4151">
                  <c:v>-2.6700000000000001E-3</c:v>
                </c:pt>
                <c:pt idx="4152">
                  <c:v>-2.6099999999999999E-3</c:v>
                </c:pt>
                <c:pt idx="4153">
                  <c:v>-2.7200000000000002E-3</c:v>
                </c:pt>
                <c:pt idx="4154">
                  <c:v>-2.7200000000000002E-3</c:v>
                </c:pt>
                <c:pt idx="4155">
                  <c:v>-2.8800000000000002E-3</c:v>
                </c:pt>
                <c:pt idx="4156">
                  <c:v>-2.82E-3</c:v>
                </c:pt>
                <c:pt idx="4157">
                  <c:v>-3.0300000000000001E-3</c:v>
                </c:pt>
                <c:pt idx="4158">
                  <c:v>-3.14E-3</c:v>
                </c:pt>
                <c:pt idx="4159">
                  <c:v>-3.3500000000000001E-3</c:v>
                </c:pt>
                <c:pt idx="4160">
                  <c:v>-3.6099999999999999E-3</c:v>
                </c:pt>
                <c:pt idx="4161">
                  <c:v>-3.8800000000000002E-3</c:v>
                </c:pt>
                <c:pt idx="4162">
                  <c:v>-4.1399999999999996E-3</c:v>
                </c:pt>
                <c:pt idx="4163">
                  <c:v>-4.5599999999999998E-3</c:v>
                </c:pt>
                <c:pt idx="4164">
                  <c:v>-4.9300000000000004E-3</c:v>
                </c:pt>
                <c:pt idx="4165">
                  <c:v>-5.3499999999999997E-3</c:v>
                </c:pt>
                <c:pt idx="4166">
                  <c:v>-5.8300000000000001E-3</c:v>
                </c:pt>
                <c:pt idx="4167">
                  <c:v>-6.3E-3</c:v>
                </c:pt>
                <c:pt idx="4168">
                  <c:v>-6.6699999999999997E-3</c:v>
                </c:pt>
                <c:pt idx="4169">
                  <c:v>-7.1999999999999998E-3</c:v>
                </c:pt>
                <c:pt idx="4170">
                  <c:v>-7.6699999999999997E-3</c:v>
                </c:pt>
                <c:pt idx="4171">
                  <c:v>-8.2000000000000007E-3</c:v>
                </c:pt>
                <c:pt idx="4172">
                  <c:v>-8.6700000000000006E-3</c:v>
                </c:pt>
                <c:pt idx="4173">
                  <c:v>-9.1500000000000001E-3</c:v>
                </c:pt>
                <c:pt idx="4174">
                  <c:v>-9.6699999999999998E-3</c:v>
                </c:pt>
                <c:pt idx="4175">
                  <c:v>-1.004E-2</c:v>
                </c:pt>
                <c:pt idx="4176">
                  <c:v>-1.0410000000000001E-2</c:v>
                </c:pt>
                <c:pt idx="4177">
                  <c:v>-1.094E-2</c:v>
                </c:pt>
                <c:pt idx="4178">
                  <c:v>-1.1310000000000001E-2</c:v>
                </c:pt>
                <c:pt idx="4179">
                  <c:v>-1.1679999999999999E-2</c:v>
                </c:pt>
                <c:pt idx="4180">
                  <c:v>-1.1939999999999999E-2</c:v>
                </c:pt>
                <c:pt idx="4181">
                  <c:v>-1.231E-2</c:v>
                </c:pt>
                <c:pt idx="4182">
                  <c:v>-1.2619999999999999E-2</c:v>
                </c:pt>
                <c:pt idx="4183">
                  <c:v>-1.278E-2</c:v>
                </c:pt>
                <c:pt idx="4184">
                  <c:v>-1.294E-2</c:v>
                </c:pt>
                <c:pt idx="4185">
                  <c:v>-1.3100000000000001E-2</c:v>
                </c:pt>
                <c:pt idx="4186">
                  <c:v>-1.3310000000000001E-2</c:v>
                </c:pt>
                <c:pt idx="4187">
                  <c:v>-1.336E-2</c:v>
                </c:pt>
                <c:pt idx="4188">
                  <c:v>-1.341E-2</c:v>
                </c:pt>
                <c:pt idx="4189">
                  <c:v>-1.357E-2</c:v>
                </c:pt>
                <c:pt idx="4190">
                  <c:v>-1.3520000000000001E-2</c:v>
                </c:pt>
                <c:pt idx="4191">
                  <c:v>-1.341E-2</c:v>
                </c:pt>
                <c:pt idx="4192">
                  <c:v>-1.341E-2</c:v>
                </c:pt>
                <c:pt idx="4193">
                  <c:v>-1.341E-2</c:v>
                </c:pt>
                <c:pt idx="4194">
                  <c:v>-1.32E-2</c:v>
                </c:pt>
                <c:pt idx="4195">
                  <c:v>-1.3100000000000001E-2</c:v>
                </c:pt>
                <c:pt idx="4196">
                  <c:v>-1.294E-2</c:v>
                </c:pt>
                <c:pt idx="4197">
                  <c:v>-1.278E-2</c:v>
                </c:pt>
                <c:pt idx="4198">
                  <c:v>-1.257E-2</c:v>
                </c:pt>
                <c:pt idx="4199">
                  <c:v>-1.226E-2</c:v>
                </c:pt>
                <c:pt idx="4200">
                  <c:v>-1.1990000000000001E-2</c:v>
                </c:pt>
                <c:pt idx="4201">
                  <c:v>-1.1780000000000001E-2</c:v>
                </c:pt>
                <c:pt idx="4202">
                  <c:v>-1.1469999999999999E-2</c:v>
                </c:pt>
                <c:pt idx="4203">
                  <c:v>-1.099E-2</c:v>
                </c:pt>
                <c:pt idx="4204">
                  <c:v>-1.0670000000000001E-2</c:v>
                </c:pt>
                <c:pt idx="4205">
                  <c:v>-1.025E-2</c:v>
                </c:pt>
                <c:pt idx="4206">
                  <c:v>-9.8799999999999999E-3</c:v>
                </c:pt>
                <c:pt idx="4207">
                  <c:v>-9.4599999999999997E-3</c:v>
                </c:pt>
                <c:pt idx="4208">
                  <c:v>-9.0399999999999994E-3</c:v>
                </c:pt>
                <c:pt idx="4209">
                  <c:v>-8.5699999999999995E-3</c:v>
                </c:pt>
                <c:pt idx="4210">
                  <c:v>-8.0400000000000003E-3</c:v>
                </c:pt>
                <c:pt idx="4211">
                  <c:v>-7.62E-3</c:v>
                </c:pt>
                <c:pt idx="4212">
                  <c:v>-7.0899999999999999E-3</c:v>
                </c:pt>
                <c:pt idx="4213">
                  <c:v>-6.6699999999999997E-3</c:v>
                </c:pt>
                <c:pt idx="4214">
                  <c:v>-6.1399999999999996E-3</c:v>
                </c:pt>
                <c:pt idx="4215">
                  <c:v>-5.7200000000000003E-3</c:v>
                </c:pt>
                <c:pt idx="4216">
                  <c:v>-5.1900000000000002E-3</c:v>
                </c:pt>
                <c:pt idx="4217">
                  <c:v>-4.9800000000000001E-3</c:v>
                </c:pt>
                <c:pt idx="4218">
                  <c:v>-4.4600000000000004E-3</c:v>
                </c:pt>
                <c:pt idx="4219">
                  <c:v>-4.0899999999999999E-3</c:v>
                </c:pt>
                <c:pt idx="4220">
                  <c:v>-3.8800000000000002E-3</c:v>
                </c:pt>
                <c:pt idx="4221">
                  <c:v>-3.6099999999999999E-3</c:v>
                </c:pt>
                <c:pt idx="4222">
                  <c:v>-3.3999999999999998E-3</c:v>
                </c:pt>
                <c:pt idx="4223">
                  <c:v>-3.3E-3</c:v>
                </c:pt>
                <c:pt idx="4224">
                  <c:v>-3.14E-3</c:v>
                </c:pt>
                <c:pt idx="4225">
                  <c:v>-3.0300000000000001E-3</c:v>
                </c:pt>
                <c:pt idx="4226">
                  <c:v>-3.0300000000000001E-3</c:v>
                </c:pt>
                <c:pt idx="4227">
                  <c:v>-3.1900000000000001E-3</c:v>
                </c:pt>
                <c:pt idx="4228">
                  <c:v>-3.3500000000000001E-3</c:v>
                </c:pt>
                <c:pt idx="4229">
                  <c:v>-3.5599999999999998E-3</c:v>
                </c:pt>
                <c:pt idx="4230">
                  <c:v>-3.8800000000000002E-3</c:v>
                </c:pt>
                <c:pt idx="4231">
                  <c:v>-4.1399999999999996E-3</c:v>
                </c:pt>
                <c:pt idx="4232">
                  <c:v>-4.5100000000000001E-3</c:v>
                </c:pt>
                <c:pt idx="4233">
                  <c:v>-4.9800000000000001E-3</c:v>
                </c:pt>
                <c:pt idx="4234">
                  <c:v>-5.3E-3</c:v>
                </c:pt>
                <c:pt idx="4235">
                  <c:v>-5.77E-3</c:v>
                </c:pt>
                <c:pt idx="4236">
                  <c:v>-6.1999999999999998E-3</c:v>
                </c:pt>
                <c:pt idx="4237">
                  <c:v>-6.7200000000000003E-3</c:v>
                </c:pt>
                <c:pt idx="4238">
                  <c:v>-7.1399999999999996E-3</c:v>
                </c:pt>
                <c:pt idx="4239">
                  <c:v>-7.5700000000000003E-3</c:v>
                </c:pt>
                <c:pt idx="4240">
                  <c:v>-8.0400000000000003E-3</c:v>
                </c:pt>
                <c:pt idx="4241">
                  <c:v>-8.3599999999999994E-3</c:v>
                </c:pt>
                <c:pt idx="4242">
                  <c:v>-8.6700000000000006E-3</c:v>
                </c:pt>
                <c:pt idx="4243">
                  <c:v>-9.1500000000000001E-3</c:v>
                </c:pt>
                <c:pt idx="4244">
                  <c:v>-9.2499999999999995E-3</c:v>
                </c:pt>
                <c:pt idx="4245">
                  <c:v>-9.5700000000000004E-3</c:v>
                </c:pt>
                <c:pt idx="4246">
                  <c:v>-9.6200000000000001E-3</c:v>
                </c:pt>
                <c:pt idx="4247">
                  <c:v>-9.6200000000000001E-3</c:v>
                </c:pt>
                <c:pt idx="4248">
                  <c:v>-9.6200000000000001E-3</c:v>
                </c:pt>
                <c:pt idx="4249">
                  <c:v>-9.5200000000000007E-3</c:v>
                </c:pt>
                <c:pt idx="4250">
                  <c:v>-9.3600000000000003E-3</c:v>
                </c:pt>
                <c:pt idx="4251">
                  <c:v>-8.9899999999999997E-3</c:v>
                </c:pt>
                <c:pt idx="4252">
                  <c:v>-8.6700000000000006E-3</c:v>
                </c:pt>
                <c:pt idx="4253">
                  <c:v>-8.2500000000000004E-3</c:v>
                </c:pt>
                <c:pt idx="4254">
                  <c:v>-7.62E-3</c:v>
                </c:pt>
                <c:pt idx="4255">
                  <c:v>-7.1399999999999996E-3</c:v>
                </c:pt>
                <c:pt idx="4256">
                  <c:v>-6.4099999999999999E-3</c:v>
                </c:pt>
                <c:pt idx="4257">
                  <c:v>-5.6699999999999997E-3</c:v>
                </c:pt>
                <c:pt idx="4258">
                  <c:v>-4.9800000000000001E-3</c:v>
                </c:pt>
                <c:pt idx="4259">
                  <c:v>-4.1900000000000001E-3</c:v>
                </c:pt>
                <c:pt idx="4260">
                  <c:v>-3.3999999999999998E-3</c:v>
                </c:pt>
                <c:pt idx="4261">
                  <c:v>-2.6700000000000001E-3</c:v>
                </c:pt>
                <c:pt idx="4262">
                  <c:v>-1.8699999999999999E-3</c:v>
                </c:pt>
                <c:pt idx="4263">
                  <c:v>-1.0300000000000001E-3</c:v>
                </c:pt>
                <c:pt idx="4264">
                  <c:v>-2.4000000000000001E-4</c:v>
                </c:pt>
                <c:pt idx="4265">
                  <c:v>4.4000000000000002E-4</c:v>
                </c:pt>
                <c:pt idx="4266">
                  <c:v>1.2899999999999999E-3</c:v>
                </c:pt>
                <c:pt idx="4267">
                  <c:v>1.8699999999999999E-3</c:v>
                </c:pt>
                <c:pt idx="4268">
                  <c:v>2.5500000000000002E-3</c:v>
                </c:pt>
                <c:pt idx="4269">
                  <c:v>3.13E-3</c:v>
                </c:pt>
                <c:pt idx="4270">
                  <c:v>3.6600000000000001E-3</c:v>
                </c:pt>
                <c:pt idx="4271">
                  <c:v>4.13E-3</c:v>
                </c:pt>
                <c:pt idx="4272">
                  <c:v>4.45E-3</c:v>
                </c:pt>
                <c:pt idx="4273">
                  <c:v>4.8700000000000002E-3</c:v>
                </c:pt>
                <c:pt idx="4274">
                  <c:v>5.13E-3</c:v>
                </c:pt>
                <c:pt idx="4275">
                  <c:v>5.3400000000000001E-3</c:v>
                </c:pt>
                <c:pt idx="4276">
                  <c:v>5.45E-3</c:v>
                </c:pt>
                <c:pt idx="4277">
                  <c:v>5.45E-3</c:v>
                </c:pt>
                <c:pt idx="4278">
                  <c:v>5.4999999999999997E-3</c:v>
                </c:pt>
                <c:pt idx="4279">
                  <c:v>5.4000000000000003E-3</c:v>
                </c:pt>
                <c:pt idx="4280">
                  <c:v>5.3400000000000001E-3</c:v>
                </c:pt>
                <c:pt idx="4281">
                  <c:v>5.13E-3</c:v>
                </c:pt>
                <c:pt idx="4282">
                  <c:v>4.9800000000000001E-3</c:v>
                </c:pt>
                <c:pt idx="4283">
                  <c:v>4.8199999999999996E-3</c:v>
                </c:pt>
                <c:pt idx="4284">
                  <c:v>4.6100000000000004E-3</c:v>
                </c:pt>
                <c:pt idx="4285">
                  <c:v>4.2900000000000004E-3</c:v>
                </c:pt>
                <c:pt idx="4286">
                  <c:v>4.0800000000000003E-3</c:v>
                </c:pt>
                <c:pt idx="4287">
                  <c:v>3.7599999999999999E-3</c:v>
                </c:pt>
                <c:pt idx="4288">
                  <c:v>3.4499999999999999E-3</c:v>
                </c:pt>
                <c:pt idx="4289">
                  <c:v>3.13E-3</c:v>
                </c:pt>
                <c:pt idx="4290">
                  <c:v>2.97E-3</c:v>
                </c:pt>
                <c:pt idx="4291">
                  <c:v>2.5999999999999999E-3</c:v>
                </c:pt>
                <c:pt idx="4292">
                  <c:v>2.3900000000000002E-3</c:v>
                </c:pt>
                <c:pt idx="4293">
                  <c:v>2.1800000000000001E-3</c:v>
                </c:pt>
                <c:pt idx="4294">
                  <c:v>1.92E-3</c:v>
                </c:pt>
                <c:pt idx="4295">
                  <c:v>1.7099999999999999E-3</c:v>
                </c:pt>
                <c:pt idx="4296">
                  <c:v>1.6000000000000001E-3</c:v>
                </c:pt>
                <c:pt idx="4297">
                  <c:v>1.39E-3</c:v>
                </c:pt>
                <c:pt idx="4298">
                  <c:v>1.23E-3</c:v>
                </c:pt>
                <c:pt idx="4299">
                  <c:v>1.1800000000000001E-3</c:v>
                </c:pt>
                <c:pt idx="4300">
                  <c:v>1.08E-3</c:v>
                </c:pt>
                <c:pt idx="4301">
                  <c:v>9.2000000000000003E-4</c:v>
                </c:pt>
                <c:pt idx="4302">
                  <c:v>9.7000000000000005E-4</c:v>
                </c:pt>
                <c:pt idx="4303">
                  <c:v>9.2000000000000003E-4</c:v>
                </c:pt>
                <c:pt idx="4304">
                  <c:v>9.2000000000000003E-4</c:v>
                </c:pt>
                <c:pt idx="4305">
                  <c:v>9.7000000000000005E-4</c:v>
                </c:pt>
                <c:pt idx="4306">
                  <c:v>9.2000000000000003E-4</c:v>
                </c:pt>
                <c:pt idx="4307">
                  <c:v>9.7000000000000005E-4</c:v>
                </c:pt>
                <c:pt idx="4308">
                  <c:v>9.7000000000000005E-4</c:v>
                </c:pt>
                <c:pt idx="4309">
                  <c:v>1.0200000000000001E-3</c:v>
                </c:pt>
                <c:pt idx="4310">
                  <c:v>1.08E-3</c:v>
                </c:pt>
                <c:pt idx="4311">
                  <c:v>1.23E-3</c:v>
                </c:pt>
                <c:pt idx="4312">
                  <c:v>1.23E-3</c:v>
                </c:pt>
                <c:pt idx="4313">
                  <c:v>1.4400000000000001E-3</c:v>
                </c:pt>
                <c:pt idx="4314">
                  <c:v>1.4400000000000001E-3</c:v>
                </c:pt>
                <c:pt idx="4315">
                  <c:v>1.5499999999999999E-3</c:v>
                </c:pt>
                <c:pt idx="4316">
                  <c:v>1.66E-3</c:v>
                </c:pt>
                <c:pt idx="4317">
                  <c:v>1.7600000000000001E-3</c:v>
                </c:pt>
                <c:pt idx="4318">
                  <c:v>1.81E-3</c:v>
                </c:pt>
                <c:pt idx="4319">
                  <c:v>1.81E-3</c:v>
                </c:pt>
                <c:pt idx="4320">
                  <c:v>1.92E-3</c:v>
                </c:pt>
                <c:pt idx="4321">
                  <c:v>2.0200000000000001E-3</c:v>
                </c:pt>
                <c:pt idx="4322">
                  <c:v>2.1299999999999999E-3</c:v>
                </c:pt>
                <c:pt idx="4323">
                  <c:v>2.1299999999999999E-3</c:v>
                </c:pt>
                <c:pt idx="4324">
                  <c:v>2.2399999999999998E-3</c:v>
                </c:pt>
                <c:pt idx="4325">
                  <c:v>2.1299999999999999E-3</c:v>
                </c:pt>
                <c:pt idx="4326">
                  <c:v>2.1800000000000001E-3</c:v>
                </c:pt>
                <c:pt idx="4327">
                  <c:v>2.2399999999999998E-3</c:v>
                </c:pt>
                <c:pt idx="4328">
                  <c:v>2.2399999999999998E-3</c:v>
                </c:pt>
                <c:pt idx="4329">
                  <c:v>2.2399999999999998E-3</c:v>
                </c:pt>
                <c:pt idx="4330">
                  <c:v>2.1800000000000001E-3</c:v>
                </c:pt>
                <c:pt idx="4331">
                  <c:v>2.0799999999999998E-3</c:v>
                </c:pt>
                <c:pt idx="4332">
                  <c:v>2.0200000000000001E-3</c:v>
                </c:pt>
                <c:pt idx="4333">
                  <c:v>1.97E-3</c:v>
                </c:pt>
                <c:pt idx="4334">
                  <c:v>1.8699999999999999E-3</c:v>
                </c:pt>
                <c:pt idx="4335">
                  <c:v>1.7600000000000001E-3</c:v>
                </c:pt>
                <c:pt idx="4336">
                  <c:v>1.5E-3</c:v>
                </c:pt>
                <c:pt idx="4337">
                  <c:v>1.39E-3</c:v>
                </c:pt>
                <c:pt idx="4338">
                  <c:v>1.1800000000000001E-3</c:v>
                </c:pt>
                <c:pt idx="4339">
                  <c:v>1.0200000000000001E-3</c:v>
                </c:pt>
                <c:pt idx="4340">
                  <c:v>7.1000000000000002E-4</c:v>
                </c:pt>
                <c:pt idx="4341">
                  <c:v>5.5000000000000003E-4</c:v>
                </c:pt>
                <c:pt idx="4342">
                  <c:v>2.3000000000000001E-4</c:v>
                </c:pt>
                <c:pt idx="4343">
                  <c:v>2.0000000000000002E-5</c:v>
                </c:pt>
                <c:pt idx="4344">
                  <c:v>-2.9E-4</c:v>
                </c:pt>
                <c:pt idx="4345">
                  <c:v>-6.6E-4</c:v>
                </c:pt>
                <c:pt idx="4346">
                  <c:v>-1.0300000000000001E-3</c:v>
                </c:pt>
                <c:pt idx="4347">
                  <c:v>-1.24E-3</c:v>
                </c:pt>
                <c:pt idx="4348">
                  <c:v>-1.56E-3</c:v>
                </c:pt>
                <c:pt idx="4349">
                  <c:v>-1.8699999999999999E-3</c:v>
                </c:pt>
                <c:pt idx="4350">
                  <c:v>-2.14E-3</c:v>
                </c:pt>
                <c:pt idx="4351">
                  <c:v>-2.6099999999999999E-3</c:v>
                </c:pt>
                <c:pt idx="4352">
                  <c:v>-2.9299999999999999E-3</c:v>
                </c:pt>
                <c:pt idx="4353">
                  <c:v>-3.2399999999999998E-3</c:v>
                </c:pt>
                <c:pt idx="4354">
                  <c:v>-3.5599999999999998E-3</c:v>
                </c:pt>
                <c:pt idx="4355">
                  <c:v>-3.98E-3</c:v>
                </c:pt>
                <c:pt idx="4356">
                  <c:v>-4.1399999999999996E-3</c:v>
                </c:pt>
                <c:pt idx="4357">
                  <c:v>-4.5599999999999998E-3</c:v>
                </c:pt>
                <c:pt idx="4358">
                  <c:v>-4.9300000000000004E-3</c:v>
                </c:pt>
                <c:pt idx="4359">
                  <c:v>-5.3E-3</c:v>
                </c:pt>
                <c:pt idx="4360">
                  <c:v>-5.5599999999999998E-3</c:v>
                </c:pt>
                <c:pt idx="4361">
                  <c:v>-5.8799999999999998E-3</c:v>
                </c:pt>
                <c:pt idx="4362">
                  <c:v>-6.1999999999999998E-3</c:v>
                </c:pt>
                <c:pt idx="4363">
                  <c:v>-6.62E-3</c:v>
                </c:pt>
                <c:pt idx="4364">
                  <c:v>-6.8799999999999998E-3</c:v>
                </c:pt>
                <c:pt idx="4365">
                  <c:v>-7.2500000000000004E-3</c:v>
                </c:pt>
                <c:pt idx="4366">
                  <c:v>-7.5100000000000002E-3</c:v>
                </c:pt>
                <c:pt idx="4367">
                  <c:v>-7.8300000000000002E-3</c:v>
                </c:pt>
                <c:pt idx="4368">
                  <c:v>-8.2000000000000007E-3</c:v>
                </c:pt>
                <c:pt idx="4369">
                  <c:v>-8.5699999999999995E-3</c:v>
                </c:pt>
                <c:pt idx="4370">
                  <c:v>-8.8800000000000007E-3</c:v>
                </c:pt>
                <c:pt idx="4371">
                  <c:v>-9.2499999999999995E-3</c:v>
                </c:pt>
                <c:pt idx="4372">
                  <c:v>-9.5200000000000007E-3</c:v>
                </c:pt>
                <c:pt idx="4373">
                  <c:v>-9.8799999999999999E-3</c:v>
                </c:pt>
                <c:pt idx="4374">
                  <c:v>-1.031E-2</c:v>
                </c:pt>
                <c:pt idx="4375">
                  <c:v>-1.0619999999999999E-2</c:v>
                </c:pt>
                <c:pt idx="4376">
                  <c:v>-1.073E-2</c:v>
                </c:pt>
                <c:pt idx="4377">
                  <c:v>-1.115E-2</c:v>
                </c:pt>
                <c:pt idx="4378">
                  <c:v>-1.141E-2</c:v>
                </c:pt>
                <c:pt idx="4379">
                  <c:v>-1.1679999999999999E-2</c:v>
                </c:pt>
                <c:pt idx="4380">
                  <c:v>-1.189E-2</c:v>
                </c:pt>
                <c:pt idx="4381">
                  <c:v>-1.2149999999999999E-2</c:v>
                </c:pt>
                <c:pt idx="4382">
                  <c:v>-1.231E-2</c:v>
                </c:pt>
                <c:pt idx="4383">
                  <c:v>-1.252E-2</c:v>
                </c:pt>
                <c:pt idx="4384">
                  <c:v>-1.2619999999999999E-2</c:v>
                </c:pt>
                <c:pt idx="4385">
                  <c:v>-1.273E-2</c:v>
                </c:pt>
                <c:pt idx="4386">
                  <c:v>-1.278E-2</c:v>
                </c:pt>
                <c:pt idx="4387">
                  <c:v>-1.278E-2</c:v>
                </c:pt>
                <c:pt idx="4388">
                  <c:v>-1.268E-2</c:v>
                </c:pt>
                <c:pt idx="4389">
                  <c:v>-1.2619999999999999E-2</c:v>
                </c:pt>
                <c:pt idx="4390">
                  <c:v>-1.2619999999999999E-2</c:v>
                </c:pt>
                <c:pt idx="4391">
                  <c:v>-1.247E-2</c:v>
                </c:pt>
                <c:pt idx="4392">
                  <c:v>-1.226E-2</c:v>
                </c:pt>
                <c:pt idx="4393">
                  <c:v>-1.204E-2</c:v>
                </c:pt>
                <c:pt idx="4394">
                  <c:v>-1.1780000000000001E-2</c:v>
                </c:pt>
                <c:pt idx="4395">
                  <c:v>-1.1520000000000001E-2</c:v>
                </c:pt>
                <c:pt idx="4396">
                  <c:v>-1.12E-2</c:v>
                </c:pt>
                <c:pt idx="4397">
                  <c:v>-1.0829999999999999E-2</c:v>
                </c:pt>
                <c:pt idx="4398">
                  <c:v>-1.057E-2</c:v>
                </c:pt>
                <c:pt idx="4399">
                  <c:v>-1.025E-2</c:v>
                </c:pt>
                <c:pt idx="4400">
                  <c:v>-9.7800000000000005E-3</c:v>
                </c:pt>
                <c:pt idx="4401">
                  <c:v>-9.4599999999999997E-3</c:v>
                </c:pt>
                <c:pt idx="4402">
                  <c:v>-8.9899999999999997E-3</c:v>
                </c:pt>
                <c:pt idx="4403">
                  <c:v>-8.6700000000000006E-3</c:v>
                </c:pt>
                <c:pt idx="4404">
                  <c:v>-8.2500000000000004E-3</c:v>
                </c:pt>
                <c:pt idx="4405">
                  <c:v>-7.8300000000000002E-3</c:v>
                </c:pt>
                <c:pt idx="4406">
                  <c:v>-7.62E-3</c:v>
                </c:pt>
                <c:pt idx="4407">
                  <c:v>-7.3000000000000001E-3</c:v>
                </c:pt>
                <c:pt idx="4408">
                  <c:v>-6.8300000000000001E-3</c:v>
                </c:pt>
                <c:pt idx="4409">
                  <c:v>-6.7200000000000003E-3</c:v>
                </c:pt>
                <c:pt idx="4410">
                  <c:v>-6.2500000000000003E-3</c:v>
                </c:pt>
                <c:pt idx="4411">
                  <c:v>-5.9300000000000004E-3</c:v>
                </c:pt>
                <c:pt idx="4412">
                  <c:v>-5.7200000000000003E-3</c:v>
                </c:pt>
                <c:pt idx="4413">
                  <c:v>-5.4599999999999996E-3</c:v>
                </c:pt>
                <c:pt idx="4414">
                  <c:v>-5.1900000000000002E-3</c:v>
                </c:pt>
                <c:pt idx="4415">
                  <c:v>-5.1399999999999996E-3</c:v>
                </c:pt>
                <c:pt idx="4416">
                  <c:v>-4.8799999999999998E-3</c:v>
                </c:pt>
                <c:pt idx="4417">
                  <c:v>-4.7200000000000002E-3</c:v>
                </c:pt>
                <c:pt idx="4418">
                  <c:v>-4.5599999999999998E-3</c:v>
                </c:pt>
                <c:pt idx="4419">
                  <c:v>-4.4000000000000003E-3</c:v>
                </c:pt>
                <c:pt idx="4420">
                  <c:v>-4.2500000000000003E-3</c:v>
                </c:pt>
                <c:pt idx="4421">
                  <c:v>-4.1399999999999996E-3</c:v>
                </c:pt>
                <c:pt idx="4422">
                  <c:v>-4.0400000000000002E-3</c:v>
                </c:pt>
                <c:pt idx="4423">
                  <c:v>-3.98E-3</c:v>
                </c:pt>
                <c:pt idx="4424">
                  <c:v>-3.7699999999999999E-3</c:v>
                </c:pt>
                <c:pt idx="4425">
                  <c:v>-3.7699999999999999E-3</c:v>
                </c:pt>
                <c:pt idx="4426">
                  <c:v>-3.6099999999999999E-3</c:v>
                </c:pt>
                <c:pt idx="4427">
                  <c:v>-3.5599999999999998E-3</c:v>
                </c:pt>
                <c:pt idx="4428">
                  <c:v>-3.3500000000000001E-3</c:v>
                </c:pt>
                <c:pt idx="4429">
                  <c:v>-3.2399999999999998E-3</c:v>
                </c:pt>
                <c:pt idx="4430">
                  <c:v>-3.1900000000000001E-3</c:v>
                </c:pt>
                <c:pt idx="4431">
                  <c:v>-3.0899999999999999E-3</c:v>
                </c:pt>
                <c:pt idx="4432">
                  <c:v>-2.8800000000000002E-3</c:v>
                </c:pt>
                <c:pt idx="4433">
                  <c:v>-2.8800000000000002E-3</c:v>
                </c:pt>
                <c:pt idx="4434">
                  <c:v>-2.6700000000000001E-3</c:v>
                </c:pt>
                <c:pt idx="4435">
                  <c:v>-2.6099999999999999E-3</c:v>
                </c:pt>
                <c:pt idx="4436">
                  <c:v>-2.4499999999999999E-3</c:v>
                </c:pt>
                <c:pt idx="4437">
                  <c:v>-2.3999999999999998E-3</c:v>
                </c:pt>
                <c:pt idx="4438">
                  <c:v>-2.3999999999999998E-3</c:v>
                </c:pt>
                <c:pt idx="4439">
                  <c:v>-2.3999999999999998E-3</c:v>
                </c:pt>
                <c:pt idx="4440">
                  <c:v>-2.3500000000000001E-3</c:v>
                </c:pt>
                <c:pt idx="4441">
                  <c:v>-2.3999999999999998E-3</c:v>
                </c:pt>
                <c:pt idx="4442">
                  <c:v>-2.3500000000000001E-3</c:v>
                </c:pt>
                <c:pt idx="4443">
                  <c:v>-2.3999999999999998E-3</c:v>
                </c:pt>
                <c:pt idx="4444">
                  <c:v>-2.5600000000000002E-3</c:v>
                </c:pt>
                <c:pt idx="4445">
                  <c:v>-2.6700000000000001E-3</c:v>
                </c:pt>
                <c:pt idx="4446">
                  <c:v>-2.7699999999999999E-3</c:v>
                </c:pt>
                <c:pt idx="4447">
                  <c:v>-2.8800000000000002E-3</c:v>
                </c:pt>
                <c:pt idx="4448">
                  <c:v>-3.14E-3</c:v>
                </c:pt>
                <c:pt idx="4449">
                  <c:v>-3.3500000000000001E-3</c:v>
                </c:pt>
                <c:pt idx="4450">
                  <c:v>-3.5599999999999998E-3</c:v>
                </c:pt>
                <c:pt idx="4451">
                  <c:v>-3.9300000000000003E-3</c:v>
                </c:pt>
                <c:pt idx="4452">
                  <c:v>-4.2500000000000003E-3</c:v>
                </c:pt>
                <c:pt idx="4453">
                  <c:v>-4.5100000000000001E-3</c:v>
                </c:pt>
                <c:pt idx="4454">
                  <c:v>-4.8799999999999998E-3</c:v>
                </c:pt>
                <c:pt idx="4455">
                  <c:v>-5.1399999999999996E-3</c:v>
                </c:pt>
                <c:pt idx="4456">
                  <c:v>-5.4099999999999999E-3</c:v>
                </c:pt>
                <c:pt idx="4457">
                  <c:v>-5.8300000000000001E-3</c:v>
                </c:pt>
                <c:pt idx="4458">
                  <c:v>-6.1399999999999996E-3</c:v>
                </c:pt>
                <c:pt idx="4459">
                  <c:v>-6.3499999999999997E-3</c:v>
                </c:pt>
                <c:pt idx="4460">
                  <c:v>-6.6699999999999997E-3</c:v>
                </c:pt>
                <c:pt idx="4461">
                  <c:v>-6.9300000000000004E-3</c:v>
                </c:pt>
                <c:pt idx="4462">
                  <c:v>-7.0899999999999999E-3</c:v>
                </c:pt>
                <c:pt idx="4463">
                  <c:v>-7.3000000000000001E-3</c:v>
                </c:pt>
                <c:pt idx="4464">
                  <c:v>-7.3499999999999998E-3</c:v>
                </c:pt>
                <c:pt idx="4465">
                  <c:v>-7.4599999999999996E-3</c:v>
                </c:pt>
                <c:pt idx="4466">
                  <c:v>-7.4599999999999996E-3</c:v>
                </c:pt>
                <c:pt idx="4467">
                  <c:v>-7.5100000000000002E-3</c:v>
                </c:pt>
                <c:pt idx="4468">
                  <c:v>-7.4599999999999996E-3</c:v>
                </c:pt>
                <c:pt idx="4469">
                  <c:v>-7.3499999999999998E-3</c:v>
                </c:pt>
                <c:pt idx="4470">
                  <c:v>-7.1999999999999998E-3</c:v>
                </c:pt>
                <c:pt idx="4471">
                  <c:v>-6.9899999999999997E-3</c:v>
                </c:pt>
                <c:pt idx="4472">
                  <c:v>-6.7200000000000003E-3</c:v>
                </c:pt>
                <c:pt idx="4473">
                  <c:v>-6.4099999999999999E-3</c:v>
                </c:pt>
                <c:pt idx="4474">
                  <c:v>-6.1399999999999996E-3</c:v>
                </c:pt>
                <c:pt idx="4475">
                  <c:v>-5.7200000000000003E-3</c:v>
                </c:pt>
                <c:pt idx="4476">
                  <c:v>-5.2500000000000003E-3</c:v>
                </c:pt>
                <c:pt idx="4477">
                  <c:v>-4.7699999999999999E-3</c:v>
                </c:pt>
                <c:pt idx="4478">
                  <c:v>-4.3499999999999997E-3</c:v>
                </c:pt>
                <c:pt idx="4479">
                  <c:v>-3.82E-3</c:v>
                </c:pt>
                <c:pt idx="4480">
                  <c:v>-3.46E-3</c:v>
                </c:pt>
                <c:pt idx="4481">
                  <c:v>-2.82E-3</c:v>
                </c:pt>
                <c:pt idx="4482">
                  <c:v>-2.3999999999999998E-3</c:v>
                </c:pt>
                <c:pt idx="4483">
                  <c:v>-1.8699999999999999E-3</c:v>
                </c:pt>
                <c:pt idx="4484">
                  <c:v>-1.3500000000000001E-3</c:v>
                </c:pt>
                <c:pt idx="4485">
                  <c:v>-9.3000000000000005E-4</c:v>
                </c:pt>
                <c:pt idx="4486">
                  <c:v>-5.0000000000000001E-4</c:v>
                </c:pt>
                <c:pt idx="4487">
                  <c:v>-8.0000000000000007E-5</c:v>
                </c:pt>
                <c:pt idx="4488">
                  <c:v>2.3000000000000001E-4</c:v>
                </c:pt>
                <c:pt idx="4489">
                  <c:v>5.5000000000000003E-4</c:v>
                </c:pt>
                <c:pt idx="4490">
                  <c:v>9.7000000000000005E-4</c:v>
                </c:pt>
                <c:pt idx="4491">
                  <c:v>1.1299999999999999E-3</c:v>
                </c:pt>
                <c:pt idx="4492">
                  <c:v>1.2899999999999999E-3</c:v>
                </c:pt>
                <c:pt idx="4493">
                  <c:v>1.5499999999999999E-3</c:v>
                </c:pt>
                <c:pt idx="4494">
                  <c:v>1.6000000000000001E-3</c:v>
                </c:pt>
                <c:pt idx="4495">
                  <c:v>1.66E-3</c:v>
                </c:pt>
                <c:pt idx="4496">
                  <c:v>1.66E-3</c:v>
                </c:pt>
                <c:pt idx="4497">
                  <c:v>1.7099999999999999E-3</c:v>
                </c:pt>
                <c:pt idx="4498">
                  <c:v>1.66E-3</c:v>
                </c:pt>
                <c:pt idx="4499">
                  <c:v>1.5499999999999999E-3</c:v>
                </c:pt>
                <c:pt idx="4500">
                  <c:v>1.5E-3</c:v>
                </c:pt>
                <c:pt idx="4501">
                  <c:v>1.34E-3</c:v>
                </c:pt>
                <c:pt idx="4502">
                  <c:v>1.1800000000000001E-3</c:v>
                </c:pt>
                <c:pt idx="4503">
                  <c:v>1.0200000000000001E-3</c:v>
                </c:pt>
                <c:pt idx="4504">
                  <c:v>9.2000000000000003E-4</c:v>
                </c:pt>
                <c:pt idx="4505">
                  <c:v>7.1000000000000002E-4</c:v>
                </c:pt>
                <c:pt idx="4506">
                  <c:v>5.5000000000000003E-4</c:v>
                </c:pt>
                <c:pt idx="4507">
                  <c:v>5.0000000000000001E-4</c:v>
                </c:pt>
                <c:pt idx="4508">
                  <c:v>2.3000000000000001E-4</c:v>
                </c:pt>
                <c:pt idx="4509">
                  <c:v>2.3000000000000001E-4</c:v>
                </c:pt>
                <c:pt idx="4510">
                  <c:v>6.9999999999999994E-5</c:v>
                </c:pt>
                <c:pt idx="4511">
                  <c:v>-1.3999999999999999E-4</c:v>
                </c:pt>
                <c:pt idx="4512">
                  <c:v>-1.9000000000000001E-4</c:v>
                </c:pt>
                <c:pt idx="4513">
                  <c:v>-2.4000000000000001E-4</c:v>
                </c:pt>
                <c:pt idx="4514">
                  <c:v>-2.4000000000000001E-4</c:v>
                </c:pt>
                <c:pt idx="4515">
                  <c:v>-1.3999999999999999E-4</c:v>
                </c:pt>
                <c:pt idx="4516">
                  <c:v>-1.9000000000000001E-4</c:v>
                </c:pt>
                <c:pt idx="4517">
                  <c:v>-1.3999999999999999E-4</c:v>
                </c:pt>
                <c:pt idx="4518">
                  <c:v>-8.0000000000000007E-5</c:v>
                </c:pt>
                <c:pt idx="4519">
                  <c:v>6.9999999999999994E-5</c:v>
                </c:pt>
                <c:pt idx="4520">
                  <c:v>1.8000000000000001E-4</c:v>
                </c:pt>
                <c:pt idx="4521">
                  <c:v>2.3000000000000001E-4</c:v>
                </c:pt>
                <c:pt idx="4522">
                  <c:v>3.8999999999999999E-4</c:v>
                </c:pt>
                <c:pt idx="4523">
                  <c:v>5.5000000000000003E-4</c:v>
                </c:pt>
                <c:pt idx="4524">
                  <c:v>7.1000000000000002E-4</c:v>
                </c:pt>
                <c:pt idx="4525">
                  <c:v>9.7000000000000005E-4</c:v>
                </c:pt>
                <c:pt idx="4526">
                  <c:v>9.7000000000000005E-4</c:v>
                </c:pt>
                <c:pt idx="4527">
                  <c:v>1.1299999999999999E-3</c:v>
                </c:pt>
                <c:pt idx="4528">
                  <c:v>1.23E-3</c:v>
                </c:pt>
                <c:pt idx="4529">
                  <c:v>1.39E-3</c:v>
                </c:pt>
                <c:pt idx="4530">
                  <c:v>1.4400000000000001E-3</c:v>
                </c:pt>
                <c:pt idx="4531">
                  <c:v>1.6000000000000001E-3</c:v>
                </c:pt>
                <c:pt idx="4532">
                  <c:v>1.5499999999999999E-3</c:v>
                </c:pt>
                <c:pt idx="4533">
                  <c:v>1.5499999999999999E-3</c:v>
                </c:pt>
                <c:pt idx="4534">
                  <c:v>1.6000000000000001E-3</c:v>
                </c:pt>
                <c:pt idx="4535">
                  <c:v>1.5499999999999999E-3</c:v>
                </c:pt>
                <c:pt idx="4536">
                  <c:v>1.5E-3</c:v>
                </c:pt>
                <c:pt idx="4537">
                  <c:v>1.2899999999999999E-3</c:v>
                </c:pt>
                <c:pt idx="4538">
                  <c:v>1.1299999999999999E-3</c:v>
                </c:pt>
                <c:pt idx="4539">
                  <c:v>9.7000000000000005E-4</c:v>
                </c:pt>
                <c:pt idx="4540">
                  <c:v>8.7000000000000001E-4</c:v>
                </c:pt>
                <c:pt idx="4541">
                  <c:v>5.9999999999999995E-4</c:v>
                </c:pt>
                <c:pt idx="4542">
                  <c:v>3.4000000000000002E-4</c:v>
                </c:pt>
                <c:pt idx="4543">
                  <c:v>-3.0000000000000001E-5</c:v>
                </c:pt>
                <c:pt idx="4544">
                  <c:v>-1.9000000000000001E-4</c:v>
                </c:pt>
                <c:pt idx="4545">
                  <c:v>-4.4999999999999999E-4</c:v>
                </c:pt>
                <c:pt idx="4546">
                  <c:v>-8.1999999999999998E-4</c:v>
                </c:pt>
                <c:pt idx="4547">
                  <c:v>-1.14E-3</c:v>
                </c:pt>
                <c:pt idx="4548">
                  <c:v>-1.4E-3</c:v>
                </c:pt>
                <c:pt idx="4549">
                  <c:v>-1.7700000000000001E-3</c:v>
                </c:pt>
                <c:pt idx="4550">
                  <c:v>-2.0300000000000001E-3</c:v>
                </c:pt>
                <c:pt idx="4551">
                  <c:v>-2.1900000000000001E-3</c:v>
                </c:pt>
                <c:pt idx="4552">
                  <c:v>-2.5600000000000002E-3</c:v>
                </c:pt>
                <c:pt idx="4553">
                  <c:v>-2.6700000000000001E-3</c:v>
                </c:pt>
                <c:pt idx="4554">
                  <c:v>-2.8800000000000002E-3</c:v>
                </c:pt>
                <c:pt idx="4555">
                  <c:v>-3.0300000000000001E-3</c:v>
                </c:pt>
                <c:pt idx="4556">
                  <c:v>-3.0899999999999999E-3</c:v>
                </c:pt>
                <c:pt idx="4557">
                  <c:v>-3.1900000000000001E-3</c:v>
                </c:pt>
                <c:pt idx="4558">
                  <c:v>-3.3500000000000001E-3</c:v>
                </c:pt>
                <c:pt idx="4559">
                  <c:v>-3.3500000000000001E-3</c:v>
                </c:pt>
                <c:pt idx="4560">
                  <c:v>-3.3E-3</c:v>
                </c:pt>
                <c:pt idx="4561">
                  <c:v>-3.1900000000000001E-3</c:v>
                </c:pt>
                <c:pt idx="4562">
                  <c:v>-2.9299999999999999E-3</c:v>
                </c:pt>
                <c:pt idx="4563">
                  <c:v>-2.9299999999999999E-3</c:v>
                </c:pt>
                <c:pt idx="4564">
                  <c:v>-2.7699999999999999E-3</c:v>
                </c:pt>
                <c:pt idx="4565">
                  <c:v>-2.5600000000000002E-3</c:v>
                </c:pt>
                <c:pt idx="4566">
                  <c:v>-2.3E-3</c:v>
                </c:pt>
                <c:pt idx="4567">
                  <c:v>-2.14E-3</c:v>
                </c:pt>
                <c:pt idx="4568">
                  <c:v>-1.8699999999999999E-3</c:v>
                </c:pt>
                <c:pt idx="4569">
                  <c:v>-1.72E-3</c:v>
                </c:pt>
                <c:pt idx="4570">
                  <c:v>-1.3500000000000001E-3</c:v>
                </c:pt>
                <c:pt idx="4571">
                  <c:v>-1.1900000000000001E-3</c:v>
                </c:pt>
                <c:pt idx="4572">
                  <c:v>-9.3000000000000005E-4</c:v>
                </c:pt>
                <c:pt idx="4573">
                  <c:v>-7.6999999999999996E-4</c:v>
                </c:pt>
                <c:pt idx="4574">
                  <c:v>-5.0000000000000001E-4</c:v>
                </c:pt>
                <c:pt idx="4575">
                  <c:v>-4.0000000000000002E-4</c:v>
                </c:pt>
                <c:pt idx="4576">
                  <c:v>-2.9E-4</c:v>
                </c:pt>
                <c:pt idx="4577">
                  <c:v>-1.3999999999999999E-4</c:v>
                </c:pt>
                <c:pt idx="4578">
                  <c:v>-8.0000000000000007E-5</c:v>
                </c:pt>
                <c:pt idx="4579">
                  <c:v>-8.0000000000000007E-5</c:v>
                </c:pt>
                <c:pt idx="4580">
                  <c:v>-8.0000000000000007E-5</c:v>
                </c:pt>
                <c:pt idx="4581">
                  <c:v>-1.9000000000000001E-4</c:v>
                </c:pt>
                <c:pt idx="4582">
                  <c:v>-2.9E-4</c:v>
                </c:pt>
                <c:pt idx="4583">
                  <c:v>-4.4999999999999999E-4</c:v>
                </c:pt>
                <c:pt idx="4584">
                  <c:v>-5.5999999999999995E-4</c:v>
                </c:pt>
                <c:pt idx="4585">
                  <c:v>-8.7000000000000001E-4</c:v>
                </c:pt>
                <c:pt idx="4586">
                  <c:v>-1.08E-3</c:v>
                </c:pt>
                <c:pt idx="4587">
                  <c:v>-1.3500000000000001E-3</c:v>
                </c:pt>
                <c:pt idx="4588">
                  <c:v>-1.6100000000000001E-3</c:v>
                </c:pt>
                <c:pt idx="4589">
                  <c:v>-2.0899999999999998E-3</c:v>
                </c:pt>
                <c:pt idx="4590">
                  <c:v>-2.3500000000000001E-3</c:v>
                </c:pt>
                <c:pt idx="4591">
                  <c:v>-2.7200000000000002E-3</c:v>
                </c:pt>
                <c:pt idx="4592">
                  <c:v>-3.0899999999999999E-3</c:v>
                </c:pt>
                <c:pt idx="4593">
                  <c:v>-3.46E-3</c:v>
                </c:pt>
                <c:pt idx="4594">
                  <c:v>-3.7200000000000002E-3</c:v>
                </c:pt>
                <c:pt idx="4595">
                  <c:v>-4.1399999999999996E-3</c:v>
                </c:pt>
                <c:pt idx="4596">
                  <c:v>-4.4000000000000003E-3</c:v>
                </c:pt>
                <c:pt idx="4597">
                  <c:v>-4.7200000000000002E-3</c:v>
                </c:pt>
                <c:pt idx="4598">
                  <c:v>-4.8799999999999998E-3</c:v>
                </c:pt>
                <c:pt idx="4599">
                  <c:v>-5.0899999999999999E-3</c:v>
                </c:pt>
                <c:pt idx="4600">
                  <c:v>-5.2500000000000003E-3</c:v>
                </c:pt>
                <c:pt idx="4601">
                  <c:v>-5.4099999999999999E-3</c:v>
                </c:pt>
                <c:pt idx="4602">
                  <c:v>-5.4599999999999996E-3</c:v>
                </c:pt>
                <c:pt idx="4603">
                  <c:v>-5.3499999999999997E-3</c:v>
                </c:pt>
                <c:pt idx="4604">
                  <c:v>-5.2500000000000003E-3</c:v>
                </c:pt>
                <c:pt idx="4605">
                  <c:v>-5.2500000000000003E-3</c:v>
                </c:pt>
                <c:pt idx="4606">
                  <c:v>-5.1399999999999996E-3</c:v>
                </c:pt>
                <c:pt idx="4607">
                  <c:v>-4.8799999999999998E-3</c:v>
                </c:pt>
                <c:pt idx="4608">
                  <c:v>-4.6100000000000004E-3</c:v>
                </c:pt>
                <c:pt idx="4609">
                  <c:v>-4.2500000000000003E-3</c:v>
                </c:pt>
                <c:pt idx="4610">
                  <c:v>-3.8800000000000002E-3</c:v>
                </c:pt>
                <c:pt idx="4611">
                  <c:v>-3.46E-3</c:v>
                </c:pt>
                <c:pt idx="4612">
                  <c:v>-2.9299999999999999E-3</c:v>
                </c:pt>
                <c:pt idx="4613">
                  <c:v>-2.4499999999999999E-3</c:v>
                </c:pt>
                <c:pt idx="4614">
                  <c:v>-2.0300000000000001E-3</c:v>
                </c:pt>
                <c:pt idx="4615">
                  <c:v>-1.5100000000000001E-3</c:v>
                </c:pt>
                <c:pt idx="4616">
                  <c:v>-9.7999999999999997E-4</c:v>
                </c:pt>
                <c:pt idx="4617">
                  <c:v>-4.0000000000000002E-4</c:v>
                </c:pt>
                <c:pt idx="4618">
                  <c:v>1.8000000000000001E-4</c:v>
                </c:pt>
                <c:pt idx="4619">
                  <c:v>7.6000000000000004E-4</c:v>
                </c:pt>
                <c:pt idx="4620">
                  <c:v>1.34E-3</c:v>
                </c:pt>
                <c:pt idx="4621">
                  <c:v>1.7600000000000001E-3</c:v>
                </c:pt>
                <c:pt idx="4622">
                  <c:v>2.2899999999999999E-3</c:v>
                </c:pt>
                <c:pt idx="4623">
                  <c:v>2.7599999999999999E-3</c:v>
                </c:pt>
                <c:pt idx="4624">
                  <c:v>3.2399999999999998E-3</c:v>
                </c:pt>
                <c:pt idx="4625">
                  <c:v>3.6099999999999999E-3</c:v>
                </c:pt>
                <c:pt idx="4626">
                  <c:v>4.0800000000000003E-3</c:v>
                </c:pt>
                <c:pt idx="4627">
                  <c:v>4.2900000000000004E-3</c:v>
                </c:pt>
                <c:pt idx="4628">
                  <c:v>4.6600000000000001E-3</c:v>
                </c:pt>
                <c:pt idx="4629">
                  <c:v>4.8700000000000002E-3</c:v>
                </c:pt>
                <c:pt idx="4630">
                  <c:v>5.0299999999999997E-3</c:v>
                </c:pt>
                <c:pt idx="4631">
                  <c:v>5.1900000000000002E-3</c:v>
                </c:pt>
                <c:pt idx="4632">
                  <c:v>5.2900000000000004E-3</c:v>
                </c:pt>
                <c:pt idx="4633">
                  <c:v>5.13E-3</c:v>
                </c:pt>
                <c:pt idx="4634">
                  <c:v>5.2900000000000004E-3</c:v>
                </c:pt>
                <c:pt idx="4635">
                  <c:v>5.2399999999999999E-3</c:v>
                </c:pt>
                <c:pt idx="4636">
                  <c:v>5.13E-3</c:v>
                </c:pt>
                <c:pt idx="4637">
                  <c:v>4.9199999999999999E-3</c:v>
                </c:pt>
                <c:pt idx="4638">
                  <c:v>4.8199999999999996E-3</c:v>
                </c:pt>
                <c:pt idx="4639">
                  <c:v>4.5500000000000002E-3</c:v>
                </c:pt>
                <c:pt idx="4640">
                  <c:v>4.2900000000000004E-3</c:v>
                </c:pt>
                <c:pt idx="4641">
                  <c:v>4.0800000000000003E-3</c:v>
                </c:pt>
                <c:pt idx="4642">
                  <c:v>3.8700000000000002E-3</c:v>
                </c:pt>
                <c:pt idx="4643">
                  <c:v>3.5000000000000001E-3</c:v>
                </c:pt>
                <c:pt idx="4644">
                  <c:v>3.2399999999999998E-3</c:v>
                </c:pt>
                <c:pt idx="4645">
                  <c:v>2.97E-3</c:v>
                </c:pt>
                <c:pt idx="4646">
                  <c:v>2.66E-3</c:v>
                </c:pt>
                <c:pt idx="4647">
                  <c:v>2.3400000000000001E-3</c:v>
                </c:pt>
                <c:pt idx="4648">
                  <c:v>2.1299999999999999E-3</c:v>
                </c:pt>
                <c:pt idx="4649">
                  <c:v>1.7600000000000001E-3</c:v>
                </c:pt>
                <c:pt idx="4650">
                  <c:v>1.5E-3</c:v>
                </c:pt>
                <c:pt idx="4651">
                  <c:v>1.1800000000000001E-3</c:v>
                </c:pt>
                <c:pt idx="4652">
                  <c:v>9.2000000000000003E-4</c:v>
                </c:pt>
                <c:pt idx="4653">
                  <c:v>5.9999999999999995E-4</c:v>
                </c:pt>
                <c:pt idx="4654">
                  <c:v>5.0000000000000001E-4</c:v>
                </c:pt>
                <c:pt idx="4655">
                  <c:v>6.9999999999999994E-5</c:v>
                </c:pt>
                <c:pt idx="4656">
                  <c:v>-1.3999999999999999E-4</c:v>
                </c:pt>
                <c:pt idx="4657">
                  <c:v>-2.9E-4</c:v>
                </c:pt>
                <c:pt idx="4658">
                  <c:v>-5.5999999999999995E-4</c:v>
                </c:pt>
                <c:pt idx="4659">
                  <c:v>-8.7000000000000001E-4</c:v>
                </c:pt>
                <c:pt idx="4660">
                  <c:v>-1.14E-3</c:v>
                </c:pt>
                <c:pt idx="4661">
                  <c:v>-1.3500000000000001E-3</c:v>
                </c:pt>
                <c:pt idx="4662">
                  <c:v>-1.6100000000000001E-3</c:v>
                </c:pt>
                <c:pt idx="4663">
                  <c:v>-1.8699999999999999E-3</c:v>
                </c:pt>
                <c:pt idx="4664">
                  <c:v>-2.0899999999999998E-3</c:v>
                </c:pt>
                <c:pt idx="4665">
                  <c:v>-2.3999999999999998E-3</c:v>
                </c:pt>
                <c:pt idx="4666">
                  <c:v>-2.7200000000000002E-3</c:v>
                </c:pt>
                <c:pt idx="4667">
                  <c:v>-3.0300000000000001E-3</c:v>
                </c:pt>
                <c:pt idx="4668">
                  <c:v>-3.3500000000000001E-3</c:v>
                </c:pt>
                <c:pt idx="4669">
                  <c:v>-3.7699999999999999E-3</c:v>
                </c:pt>
                <c:pt idx="4670">
                  <c:v>-4.3E-3</c:v>
                </c:pt>
                <c:pt idx="4671">
                  <c:v>-4.5599999999999998E-3</c:v>
                </c:pt>
                <c:pt idx="4672">
                  <c:v>-5.0400000000000002E-3</c:v>
                </c:pt>
                <c:pt idx="4673">
                  <c:v>-5.4599999999999996E-3</c:v>
                </c:pt>
                <c:pt idx="4674">
                  <c:v>-5.8799999999999998E-3</c:v>
                </c:pt>
                <c:pt idx="4675">
                  <c:v>-6.4099999999999999E-3</c:v>
                </c:pt>
                <c:pt idx="4676">
                  <c:v>-6.9899999999999997E-3</c:v>
                </c:pt>
                <c:pt idx="4677">
                  <c:v>-7.5100000000000002E-3</c:v>
                </c:pt>
                <c:pt idx="4678">
                  <c:v>-7.9299999999999995E-3</c:v>
                </c:pt>
                <c:pt idx="4679">
                  <c:v>-8.5100000000000002E-3</c:v>
                </c:pt>
                <c:pt idx="4680">
                  <c:v>-8.94E-3</c:v>
                </c:pt>
                <c:pt idx="4681">
                  <c:v>-9.5700000000000004E-3</c:v>
                </c:pt>
                <c:pt idx="4682">
                  <c:v>-1.009E-2</c:v>
                </c:pt>
                <c:pt idx="4683">
                  <c:v>-1.057E-2</c:v>
                </c:pt>
                <c:pt idx="4684">
                  <c:v>-1.099E-2</c:v>
                </c:pt>
                <c:pt idx="4685">
                  <c:v>-1.141E-2</c:v>
                </c:pt>
                <c:pt idx="4686">
                  <c:v>-1.1990000000000001E-2</c:v>
                </c:pt>
                <c:pt idx="4687">
                  <c:v>-1.247E-2</c:v>
                </c:pt>
                <c:pt idx="4688">
                  <c:v>-1.278E-2</c:v>
                </c:pt>
                <c:pt idx="4689">
                  <c:v>-1.32E-2</c:v>
                </c:pt>
                <c:pt idx="4690">
                  <c:v>-1.341E-2</c:v>
                </c:pt>
                <c:pt idx="4691">
                  <c:v>-1.363E-2</c:v>
                </c:pt>
                <c:pt idx="4692">
                  <c:v>-1.384E-2</c:v>
                </c:pt>
                <c:pt idx="4693">
                  <c:v>-1.3990000000000001E-2</c:v>
                </c:pt>
                <c:pt idx="4694">
                  <c:v>-1.41E-2</c:v>
                </c:pt>
                <c:pt idx="4695">
                  <c:v>-1.421E-2</c:v>
                </c:pt>
                <c:pt idx="4696">
                  <c:v>-1.426E-2</c:v>
                </c:pt>
                <c:pt idx="4697">
                  <c:v>-1.421E-2</c:v>
                </c:pt>
                <c:pt idx="4698">
                  <c:v>-1.4149999999999999E-2</c:v>
                </c:pt>
                <c:pt idx="4699">
                  <c:v>-1.405E-2</c:v>
                </c:pt>
                <c:pt idx="4700">
                  <c:v>-1.384E-2</c:v>
                </c:pt>
                <c:pt idx="4701">
                  <c:v>-1.357E-2</c:v>
                </c:pt>
                <c:pt idx="4702">
                  <c:v>-1.3310000000000001E-2</c:v>
                </c:pt>
                <c:pt idx="4703">
                  <c:v>-1.3100000000000001E-2</c:v>
                </c:pt>
                <c:pt idx="4704">
                  <c:v>-1.273E-2</c:v>
                </c:pt>
                <c:pt idx="4705">
                  <c:v>-1.247E-2</c:v>
                </c:pt>
                <c:pt idx="4706">
                  <c:v>-1.1939999999999999E-2</c:v>
                </c:pt>
                <c:pt idx="4707">
                  <c:v>-1.162E-2</c:v>
                </c:pt>
                <c:pt idx="4708">
                  <c:v>-1.125E-2</c:v>
                </c:pt>
                <c:pt idx="4709">
                  <c:v>-1.089E-2</c:v>
                </c:pt>
                <c:pt idx="4710">
                  <c:v>-1.0460000000000001E-2</c:v>
                </c:pt>
                <c:pt idx="4711">
                  <c:v>-1.009E-2</c:v>
                </c:pt>
                <c:pt idx="4712">
                  <c:v>-9.7300000000000008E-3</c:v>
                </c:pt>
                <c:pt idx="4713">
                  <c:v>-9.41E-3</c:v>
                </c:pt>
                <c:pt idx="4714">
                  <c:v>-9.0900000000000009E-3</c:v>
                </c:pt>
                <c:pt idx="4715">
                  <c:v>-8.7200000000000003E-3</c:v>
                </c:pt>
                <c:pt idx="4716">
                  <c:v>-8.3599999999999994E-3</c:v>
                </c:pt>
                <c:pt idx="4717">
                  <c:v>-8.2000000000000007E-3</c:v>
                </c:pt>
                <c:pt idx="4718">
                  <c:v>-7.8799999999999999E-3</c:v>
                </c:pt>
                <c:pt idx="4719">
                  <c:v>-7.7200000000000003E-3</c:v>
                </c:pt>
                <c:pt idx="4720">
                  <c:v>-7.5700000000000003E-3</c:v>
                </c:pt>
                <c:pt idx="4721">
                  <c:v>-7.5100000000000002E-3</c:v>
                </c:pt>
                <c:pt idx="4722">
                  <c:v>-7.4099999999999999E-3</c:v>
                </c:pt>
                <c:pt idx="4723">
                  <c:v>-7.2500000000000004E-3</c:v>
                </c:pt>
                <c:pt idx="4724">
                  <c:v>-7.2500000000000004E-3</c:v>
                </c:pt>
                <c:pt idx="4725">
                  <c:v>-7.4099999999999999E-3</c:v>
                </c:pt>
                <c:pt idx="4726">
                  <c:v>-7.3499999999999998E-3</c:v>
                </c:pt>
                <c:pt idx="4727">
                  <c:v>-7.5700000000000003E-3</c:v>
                </c:pt>
                <c:pt idx="4728">
                  <c:v>-7.62E-3</c:v>
                </c:pt>
                <c:pt idx="4729">
                  <c:v>-7.8300000000000002E-3</c:v>
                </c:pt>
                <c:pt idx="4730">
                  <c:v>-7.9900000000000006E-3</c:v>
                </c:pt>
                <c:pt idx="4731">
                  <c:v>-8.3000000000000001E-3</c:v>
                </c:pt>
                <c:pt idx="4732">
                  <c:v>-8.4100000000000008E-3</c:v>
                </c:pt>
                <c:pt idx="4733">
                  <c:v>-8.7200000000000003E-3</c:v>
                </c:pt>
                <c:pt idx="4734">
                  <c:v>-8.94E-3</c:v>
                </c:pt>
                <c:pt idx="4735">
                  <c:v>-9.2499999999999995E-3</c:v>
                </c:pt>
                <c:pt idx="4736">
                  <c:v>-9.41E-3</c:v>
                </c:pt>
                <c:pt idx="4737">
                  <c:v>-9.7800000000000005E-3</c:v>
                </c:pt>
                <c:pt idx="4738">
                  <c:v>-9.9900000000000006E-3</c:v>
                </c:pt>
                <c:pt idx="4739">
                  <c:v>-1.0200000000000001E-2</c:v>
                </c:pt>
                <c:pt idx="4740">
                  <c:v>-1.0359999999999999E-2</c:v>
                </c:pt>
                <c:pt idx="4741">
                  <c:v>-1.0670000000000001E-2</c:v>
                </c:pt>
                <c:pt idx="4742">
                  <c:v>-1.073E-2</c:v>
                </c:pt>
                <c:pt idx="4743">
                  <c:v>-1.0829999999999999E-2</c:v>
                </c:pt>
                <c:pt idx="4744">
                  <c:v>-1.0829999999999999E-2</c:v>
                </c:pt>
                <c:pt idx="4745">
                  <c:v>-1.089E-2</c:v>
                </c:pt>
                <c:pt idx="4746">
                  <c:v>-1.094E-2</c:v>
                </c:pt>
                <c:pt idx="4747">
                  <c:v>-1.0829999999999999E-2</c:v>
                </c:pt>
                <c:pt idx="4748">
                  <c:v>-1.073E-2</c:v>
                </c:pt>
                <c:pt idx="4749">
                  <c:v>-1.057E-2</c:v>
                </c:pt>
                <c:pt idx="4750">
                  <c:v>-1.031E-2</c:v>
                </c:pt>
                <c:pt idx="4751">
                  <c:v>-1.004E-2</c:v>
                </c:pt>
                <c:pt idx="4752">
                  <c:v>-9.7800000000000005E-3</c:v>
                </c:pt>
                <c:pt idx="4753">
                  <c:v>-9.41E-3</c:v>
                </c:pt>
                <c:pt idx="4754">
                  <c:v>-8.9899999999999997E-3</c:v>
                </c:pt>
                <c:pt idx="4755">
                  <c:v>-8.5100000000000002E-3</c:v>
                </c:pt>
                <c:pt idx="4756">
                  <c:v>-8.09E-3</c:v>
                </c:pt>
                <c:pt idx="4757">
                  <c:v>-7.5100000000000002E-3</c:v>
                </c:pt>
                <c:pt idx="4758">
                  <c:v>-6.9899999999999997E-3</c:v>
                </c:pt>
                <c:pt idx="4759">
                  <c:v>-6.4599999999999996E-3</c:v>
                </c:pt>
                <c:pt idx="4760">
                  <c:v>-5.7200000000000003E-3</c:v>
                </c:pt>
                <c:pt idx="4761">
                  <c:v>-5.0899999999999999E-3</c:v>
                </c:pt>
                <c:pt idx="4762">
                  <c:v>-4.4600000000000004E-3</c:v>
                </c:pt>
                <c:pt idx="4763">
                  <c:v>-3.82E-3</c:v>
                </c:pt>
                <c:pt idx="4764">
                  <c:v>-3.1900000000000001E-3</c:v>
                </c:pt>
                <c:pt idx="4765">
                  <c:v>-2.3999999999999998E-3</c:v>
                </c:pt>
                <c:pt idx="4766">
                  <c:v>-1.66E-3</c:v>
                </c:pt>
                <c:pt idx="4767">
                  <c:v>-1.0300000000000001E-3</c:v>
                </c:pt>
                <c:pt idx="4768">
                  <c:v>-3.5E-4</c:v>
                </c:pt>
                <c:pt idx="4769">
                  <c:v>2.9E-4</c:v>
                </c:pt>
                <c:pt idx="4770">
                  <c:v>1.0200000000000001E-3</c:v>
                </c:pt>
                <c:pt idx="4771">
                  <c:v>1.5499999999999999E-3</c:v>
                </c:pt>
                <c:pt idx="4772">
                  <c:v>2.0799999999999998E-3</c:v>
                </c:pt>
                <c:pt idx="4773">
                  <c:v>2.7100000000000002E-3</c:v>
                </c:pt>
                <c:pt idx="4774">
                  <c:v>3.2399999999999998E-3</c:v>
                </c:pt>
                <c:pt idx="4775">
                  <c:v>3.7100000000000002E-3</c:v>
                </c:pt>
                <c:pt idx="4776">
                  <c:v>4.2900000000000004E-3</c:v>
                </c:pt>
                <c:pt idx="4777">
                  <c:v>4.6100000000000004E-3</c:v>
                </c:pt>
                <c:pt idx="4778">
                  <c:v>5.0800000000000003E-3</c:v>
                </c:pt>
                <c:pt idx="4779">
                  <c:v>5.4000000000000003E-3</c:v>
                </c:pt>
                <c:pt idx="4780">
                  <c:v>5.6600000000000001E-3</c:v>
                </c:pt>
                <c:pt idx="4781">
                  <c:v>6.0299999999999998E-3</c:v>
                </c:pt>
                <c:pt idx="4782">
                  <c:v>6.2399999999999999E-3</c:v>
                </c:pt>
                <c:pt idx="4783">
                  <c:v>6.4000000000000003E-3</c:v>
                </c:pt>
                <c:pt idx="4784">
                  <c:v>6.6100000000000004E-3</c:v>
                </c:pt>
                <c:pt idx="4785">
                  <c:v>6.6100000000000004E-3</c:v>
                </c:pt>
                <c:pt idx="4786">
                  <c:v>6.7099999999999998E-3</c:v>
                </c:pt>
                <c:pt idx="4787">
                  <c:v>6.6600000000000001E-3</c:v>
                </c:pt>
                <c:pt idx="4788">
                  <c:v>6.77E-3</c:v>
                </c:pt>
                <c:pt idx="4789">
                  <c:v>6.7099999999999998E-3</c:v>
                </c:pt>
                <c:pt idx="4790">
                  <c:v>6.6100000000000004E-3</c:v>
                </c:pt>
                <c:pt idx="4791">
                  <c:v>6.45E-3</c:v>
                </c:pt>
                <c:pt idx="4792">
                  <c:v>6.3499999999999997E-3</c:v>
                </c:pt>
                <c:pt idx="4793">
                  <c:v>6.0299999999999998E-3</c:v>
                </c:pt>
                <c:pt idx="4794">
                  <c:v>5.8700000000000002E-3</c:v>
                </c:pt>
                <c:pt idx="4795">
                  <c:v>5.4999999999999997E-3</c:v>
                </c:pt>
                <c:pt idx="4796">
                  <c:v>5.13E-3</c:v>
                </c:pt>
                <c:pt idx="4797">
                  <c:v>4.8199999999999996E-3</c:v>
                </c:pt>
                <c:pt idx="4798">
                  <c:v>4.4999999999999997E-3</c:v>
                </c:pt>
                <c:pt idx="4799">
                  <c:v>4.0299999999999997E-3</c:v>
                </c:pt>
                <c:pt idx="4800">
                  <c:v>3.5000000000000001E-3</c:v>
                </c:pt>
                <c:pt idx="4801">
                  <c:v>3.0799999999999998E-3</c:v>
                </c:pt>
                <c:pt idx="4802">
                  <c:v>2.5000000000000001E-3</c:v>
                </c:pt>
                <c:pt idx="4803">
                  <c:v>1.8699999999999999E-3</c:v>
                </c:pt>
                <c:pt idx="4804">
                  <c:v>1.2899999999999999E-3</c:v>
                </c:pt>
                <c:pt idx="4805">
                  <c:v>7.1000000000000002E-4</c:v>
                </c:pt>
                <c:pt idx="4806">
                  <c:v>1.2999999999999999E-4</c:v>
                </c:pt>
                <c:pt idx="4807">
                  <c:v>-5.0000000000000001E-4</c:v>
                </c:pt>
                <c:pt idx="4808">
                  <c:v>-1.1900000000000001E-3</c:v>
                </c:pt>
                <c:pt idx="4809">
                  <c:v>-1.72E-3</c:v>
                </c:pt>
                <c:pt idx="4810">
                  <c:v>-2.4499999999999999E-3</c:v>
                </c:pt>
                <c:pt idx="4811">
                  <c:v>-3.14E-3</c:v>
                </c:pt>
                <c:pt idx="4812">
                  <c:v>-3.7699999999999999E-3</c:v>
                </c:pt>
                <c:pt idx="4813">
                  <c:v>-4.5100000000000001E-3</c:v>
                </c:pt>
                <c:pt idx="4814">
                  <c:v>-5.0400000000000002E-3</c:v>
                </c:pt>
                <c:pt idx="4815">
                  <c:v>-5.6699999999999997E-3</c:v>
                </c:pt>
                <c:pt idx="4816">
                  <c:v>-6.3499999999999997E-3</c:v>
                </c:pt>
                <c:pt idx="4817">
                  <c:v>-6.7799999999999996E-3</c:v>
                </c:pt>
                <c:pt idx="4818">
                  <c:v>-7.3499999999999998E-3</c:v>
                </c:pt>
                <c:pt idx="4819">
                  <c:v>-7.7799999999999996E-3</c:v>
                </c:pt>
                <c:pt idx="4820">
                  <c:v>-8.1499999999999993E-3</c:v>
                </c:pt>
                <c:pt idx="4821">
                  <c:v>-8.6700000000000006E-3</c:v>
                </c:pt>
                <c:pt idx="4822">
                  <c:v>-8.9899999999999997E-3</c:v>
                </c:pt>
                <c:pt idx="4823">
                  <c:v>-9.2999999999999992E-3</c:v>
                </c:pt>
                <c:pt idx="4824">
                  <c:v>-9.5200000000000007E-3</c:v>
                </c:pt>
                <c:pt idx="4825">
                  <c:v>-9.7300000000000008E-3</c:v>
                </c:pt>
                <c:pt idx="4826">
                  <c:v>-9.8799999999999999E-3</c:v>
                </c:pt>
                <c:pt idx="4827">
                  <c:v>-9.8799999999999999E-3</c:v>
                </c:pt>
                <c:pt idx="4828">
                  <c:v>-9.8799999999999999E-3</c:v>
                </c:pt>
                <c:pt idx="4829">
                  <c:v>-9.7800000000000005E-3</c:v>
                </c:pt>
                <c:pt idx="4830">
                  <c:v>-9.6200000000000001E-3</c:v>
                </c:pt>
                <c:pt idx="4831">
                  <c:v>-9.4599999999999997E-3</c:v>
                </c:pt>
                <c:pt idx="4832">
                  <c:v>-9.2499999999999995E-3</c:v>
                </c:pt>
                <c:pt idx="4833">
                  <c:v>-8.94E-3</c:v>
                </c:pt>
                <c:pt idx="4834">
                  <c:v>-8.6199999999999992E-3</c:v>
                </c:pt>
                <c:pt idx="4835">
                  <c:v>-8.2000000000000007E-3</c:v>
                </c:pt>
                <c:pt idx="4836">
                  <c:v>-7.7200000000000003E-3</c:v>
                </c:pt>
                <c:pt idx="4837">
                  <c:v>-7.2500000000000004E-3</c:v>
                </c:pt>
                <c:pt idx="4838">
                  <c:v>-6.7200000000000003E-3</c:v>
                </c:pt>
                <c:pt idx="4839">
                  <c:v>-6.2500000000000003E-3</c:v>
                </c:pt>
                <c:pt idx="4840">
                  <c:v>-5.7200000000000003E-3</c:v>
                </c:pt>
                <c:pt idx="4841">
                  <c:v>-5.0400000000000002E-3</c:v>
                </c:pt>
                <c:pt idx="4842">
                  <c:v>-4.5100000000000001E-3</c:v>
                </c:pt>
                <c:pt idx="4843">
                  <c:v>-3.98E-3</c:v>
                </c:pt>
                <c:pt idx="4844">
                  <c:v>-3.3500000000000001E-3</c:v>
                </c:pt>
                <c:pt idx="4845">
                  <c:v>-2.82E-3</c:v>
                </c:pt>
                <c:pt idx="4846">
                  <c:v>-2.3E-3</c:v>
                </c:pt>
                <c:pt idx="4847">
                  <c:v>-1.82E-3</c:v>
                </c:pt>
                <c:pt idx="4848">
                  <c:v>-1.24E-3</c:v>
                </c:pt>
                <c:pt idx="4849">
                  <c:v>-8.1999999999999998E-4</c:v>
                </c:pt>
                <c:pt idx="4850">
                  <c:v>-2.9E-4</c:v>
                </c:pt>
                <c:pt idx="4851">
                  <c:v>1.2999999999999999E-4</c:v>
                </c:pt>
                <c:pt idx="4852">
                  <c:v>6.4999999999999997E-4</c:v>
                </c:pt>
                <c:pt idx="4853">
                  <c:v>9.7000000000000005E-4</c:v>
                </c:pt>
                <c:pt idx="4854">
                  <c:v>1.1800000000000001E-3</c:v>
                </c:pt>
                <c:pt idx="4855">
                  <c:v>1.5E-3</c:v>
                </c:pt>
                <c:pt idx="4856">
                  <c:v>1.66E-3</c:v>
                </c:pt>
                <c:pt idx="4857">
                  <c:v>1.8699999999999999E-3</c:v>
                </c:pt>
                <c:pt idx="4858">
                  <c:v>2.0799999999999998E-3</c:v>
                </c:pt>
                <c:pt idx="4859">
                  <c:v>2.1800000000000001E-3</c:v>
                </c:pt>
                <c:pt idx="4860">
                  <c:v>2.2899999999999999E-3</c:v>
                </c:pt>
                <c:pt idx="4861">
                  <c:v>2.2399999999999998E-3</c:v>
                </c:pt>
                <c:pt idx="4862">
                  <c:v>2.3400000000000001E-3</c:v>
                </c:pt>
                <c:pt idx="4863">
                  <c:v>2.2399999999999998E-3</c:v>
                </c:pt>
                <c:pt idx="4864">
                  <c:v>2.1299999999999999E-3</c:v>
                </c:pt>
                <c:pt idx="4865">
                  <c:v>2.1299999999999999E-3</c:v>
                </c:pt>
                <c:pt idx="4866">
                  <c:v>2.0200000000000001E-3</c:v>
                </c:pt>
                <c:pt idx="4867">
                  <c:v>1.8699999999999999E-3</c:v>
                </c:pt>
                <c:pt idx="4868">
                  <c:v>1.81E-3</c:v>
                </c:pt>
                <c:pt idx="4869">
                  <c:v>1.7600000000000001E-3</c:v>
                </c:pt>
                <c:pt idx="4870">
                  <c:v>1.5499999999999999E-3</c:v>
                </c:pt>
                <c:pt idx="4871">
                  <c:v>1.39E-3</c:v>
                </c:pt>
                <c:pt idx="4872">
                  <c:v>1.2899999999999999E-3</c:v>
                </c:pt>
                <c:pt idx="4873">
                  <c:v>1.08E-3</c:v>
                </c:pt>
                <c:pt idx="4874">
                  <c:v>1.0200000000000001E-3</c:v>
                </c:pt>
                <c:pt idx="4875">
                  <c:v>8.0999999999999996E-4</c:v>
                </c:pt>
                <c:pt idx="4876">
                  <c:v>6.4999999999999997E-4</c:v>
                </c:pt>
                <c:pt idx="4877">
                  <c:v>5.0000000000000001E-4</c:v>
                </c:pt>
                <c:pt idx="4878">
                  <c:v>3.8999999999999999E-4</c:v>
                </c:pt>
                <c:pt idx="4879">
                  <c:v>2.9E-4</c:v>
                </c:pt>
                <c:pt idx="4880">
                  <c:v>1.8000000000000001E-4</c:v>
                </c:pt>
                <c:pt idx="4881">
                  <c:v>1.2999999999999999E-4</c:v>
                </c:pt>
                <c:pt idx="4882">
                  <c:v>6.9999999999999994E-5</c:v>
                </c:pt>
                <c:pt idx="4883">
                  <c:v>-8.0000000000000007E-5</c:v>
                </c:pt>
                <c:pt idx="4884">
                  <c:v>-8.0000000000000007E-5</c:v>
                </c:pt>
                <c:pt idx="4885">
                  <c:v>-1.3999999999999999E-4</c:v>
                </c:pt>
                <c:pt idx="4886">
                  <c:v>-1.9000000000000001E-4</c:v>
                </c:pt>
                <c:pt idx="4887">
                  <c:v>-8.0000000000000007E-5</c:v>
                </c:pt>
                <c:pt idx="4888">
                  <c:v>-8.0000000000000007E-5</c:v>
                </c:pt>
                <c:pt idx="4889">
                  <c:v>-1.9000000000000001E-4</c:v>
                </c:pt>
                <c:pt idx="4890">
                  <c:v>-1.3999999999999999E-4</c:v>
                </c:pt>
                <c:pt idx="4891">
                  <c:v>-8.0000000000000007E-5</c:v>
                </c:pt>
                <c:pt idx="4892">
                  <c:v>-3.0000000000000001E-5</c:v>
                </c:pt>
                <c:pt idx="4893">
                  <c:v>-3.0000000000000001E-5</c:v>
                </c:pt>
                <c:pt idx="4894">
                  <c:v>2.0000000000000002E-5</c:v>
                </c:pt>
                <c:pt idx="4895">
                  <c:v>2.0000000000000002E-5</c:v>
                </c:pt>
                <c:pt idx="4896">
                  <c:v>1.8000000000000001E-4</c:v>
                </c:pt>
                <c:pt idx="4897">
                  <c:v>2.3000000000000001E-4</c:v>
                </c:pt>
                <c:pt idx="4898">
                  <c:v>2.9E-4</c:v>
                </c:pt>
                <c:pt idx="4899">
                  <c:v>2.9E-4</c:v>
                </c:pt>
                <c:pt idx="4900">
                  <c:v>3.8999999999999999E-4</c:v>
                </c:pt>
                <c:pt idx="4901">
                  <c:v>3.8999999999999999E-4</c:v>
                </c:pt>
                <c:pt idx="4902">
                  <c:v>3.8999999999999999E-4</c:v>
                </c:pt>
                <c:pt idx="4903">
                  <c:v>4.4000000000000002E-4</c:v>
                </c:pt>
                <c:pt idx="4904">
                  <c:v>5.0000000000000001E-4</c:v>
                </c:pt>
                <c:pt idx="4905">
                  <c:v>5.0000000000000001E-4</c:v>
                </c:pt>
                <c:pt idx="4906">
                  <c:v>4.4000000000000002E-4</c:v>
                </c:pt>
                <c:pt idx="4907">
                  <c:v>4.4000000000000002E-4</c:v>
                </c:pt>
                <c:pt idx="4908">
                  <c:v>3.8999999999999999E-4</c:v>
                </c:pt>
                <c:pt idx="4909">
                  <c:v>3.8999999999999999E-4</c:v>
                </c:pt>
                <c:pt idx="4910">
                  <c:v>3.8999999999999999E-4</c:v>
                </c:pt>
                <c:pt idx="4911">
                  <c:v>3.4000000000000002E-4</c:v>
                </c:pt>
                <c:pt idx="4912">
                  <c:v>1.8000000000000001E-4</c:v>
                </c:pt>
                <c:pt idx="4913">
                  <c:v>1.2999999999999999E-4</c:v>
                </c:pt>
                <c:pt idx="4914">
                  <c:v>-3.0000000000000001E-5</c:v>
                </c:pt>
                <c:pt idx="4915">
                  <c:v>-1.9000000000000001E-4</c:v>
                </c:pt>
                <c:pt idx="4916">
                  <c:v>-2.9E-4</c:v>
                </c:pt>
                <c:pt idx="4917">
                  <c:v>-3.5E-4</c:v>
                </c:pt>
                <c:pt idx="4918">
                  <c:v>-5.5999999999999995E-4</c:v>
                </c:pt>
                <c:pt idx="4919">
                  <c:v>-8.1999999999999998E-4</c:v>
                </c:pt>
                <c:pt idx="4920">
                  <c:v>-9.3000000000000005E-4</c:v>
                </c:pt>
                <c:pt idx="4921">
                  <c:v>-1.24E-3</c:v>
                </c:pt>
                <c:pt idx="4922">
                  <c:v>-1.3500000000000001E-3</c:v>
                </c:pt>
                <c:pt idx="4923">
                  <c:v>-1.66E-3</c:v>
                </c:pt>
                <c:pt idx="4924">
                  <c:v>-1.9300000000000001E-3</c:v>
                </c:pt>
                <c:pt idx="4925">
                  <c:v>-2.14E-3</c:v>
                </c:pt>
                <c:pt idx="4926">
                  <c:v>-2.4499999999999999E-3</c:v>
                </c:pt>
                <c:pt idx="4927">
                  <c:v>-2.7200000000000002E-3</c:v>
                </c:pt>
                <c:pt idx="4928">
                  <c:v>-3.0300000000000001E-3</c:v>
                </c:pt>
                <c:pt idx="4929">
                  <c:v>-3.3E-3</c:v>
                </c:pt>
                <c:pt idx="4930">
                  <c:v>-3.5599999999999998E-3</c:v>
                </c:pt>
                <c:pt idx="4931">
                  <c:v>-3.8800000000000002E-3</c:v>
                </c:pt>
                <c:pt idx="4932">
                  <c:v>-4.1399999999999996E-3</c:v>
                </c:pt>
                <c:pt idx="4933">
                  <c:v>-4.5100000000000001E-3</c:v>
                </c:pt>
                <c:pt idx="4934">
                  <c:v>-4.7200000000000002E-3</c:v>
                </c:pt>
                <c:pt idx="4935">
                  <c:v>-5.0899999999999999E-3</c:v>
                </c:pt>
                <c:pt idx="4936">
                  <c:v>-5.4099999999999999E-3</c:v>
                </c:pt>
                <c:pt idx="4937">
                  <c:v>-5.6699999999999997E-3</c:v>
                </c:pt>
                <c:pt idx="4938">
                  <c:v>-5.8300000000000001E-3</c:v>
                </c:pt>
                <c:pt idx="4939">
                  <c:v>-6.0899999999999999E-3</c:v>
                </c:pt>
                <c:pt idx="4940">
                  <c:v>-6.2500000000000003E-3</c:v>
                </c:pt>
                <c:pt idx="4941">
                  <c:v>-6.4599999999999996E-3</c:v>
                </c:pt>
                <c:pt idx="4942">
                  <c:v>-6.5599999999999999E-3</c:v>
                </c:pt>
                <c:pt idx="4943">
                  <c:v>-6.6699999999999997E-3</c:v>
                </c:pt>
                <c:pt idx="4944">
                  <c:v>-6.8799999999999998E-3</c:v>
                </c:pt>
                <c:pt idx="4945">
                  <c:v>-6.9300000000000004E-3</c:v>
                </c:pt>
                <c:pt idx="4946">
                  <c:v>-6.9899999999999997E-3</c:v>
                </c:pt>
                <c:pt idx="4947">
                  <c:v>-7.0400000000000003E-3</c:v>
                </c:pt>
                <c:pt idx="4948">
                  <c:v>-6.9300000000000004E-3</c:v>
                </c:pt>
                <c:pt idx="4949">
                  <c:v>-6.9899999999999997E-3</c:v>
                </c:pt>
                <c:pt idx="4950">
                  <c:v>-6.8799999999999998E-3</c:v>
                </c:pt>
                <c:pt idx="4951">
                  <c:v>-6.8300000000000001E-3</c:v>
                </c:pt>
                <c:pt idx="4952">
                  <c:v>-6.6699999999999997E-3</c:v>
                </c:pt>
                <c:pt idx="4953">
                  <c:v>-6.4599999999999996E-3</c:v>
                </c:pt>
                <c:pt idx="4954">
                  <c:v>-6.2500000000000003E-3</c:v>
                </c:pt>
                <c:pt idx="4955">
                  <c:v>-6.1399999999999996E-3</c:v>
                </c:pt>
                <c:pt idx="4956">
                  <c:v>-5.77E-3</c:v>
                </c:pt>
                <c:pt idx="4957">
                  <c:v>-5.6699999999999997E-3</c:v>
                </c:pt>
                <c:pt idx="4958">
                  <c:v>-5.3E-3</c:v>
                </c:pt>
                <c:pt idx="4959">
                  <c:v>-4.9800000000000001E-3</c:v>
                </c:pt>
                <c:pt idx="4960">
                  <c:v>-4.7200000000000002E-3</c:v>
                </c:pt>
                <c:pt idx="4961">
                  <c:v>-4.4000000000000003E-3</c:v>
                </c:pt>
                <c:pt idx="4962">
                  <c:v>-4.0400000000000002E-3</c:v>
                </c:pt>
                <c:pt idx="4963">
                  <c:v>-3.7699999999999999E-3</c:v>
                </c:pt>
                <c:pt idx="4964">
                  <c:v>-3.3999999999999998E-3</c:v>
                </c:pt>
                <c:pt idx="4965">
                  <c:v>-3.0899999999999999E-3</c:v>
                </c:pt>
                <c:pt idx="4966">
                  <c:v>-2.7200000000000002E-3</c:v>
                </c:pt>
                <c:pt idx="4967">
                  <c:v>-2.3500000000000001E-3</c:v>
                </c:pt>
                <c:pt idx="4968">
                  <c:v>-2.14E-3</c:v>
                </c:pt>
                <c:pt idx="4969">
                  <c:v>-1.9300000000000001E-3</c:v>
                </c:pt>
                <c:pt idx="4970">
                  <c:v>-1.6100000000000001E-3</c:v>
                </c:pt>
                <c:pt idx="4971">
                  <c:v>-1.3500000000000001E-3</c:v>
                </c:pt>
                <c:pt idx="4972">
                  <c:v>-1.0300000000000001E-3</c:v>
                </c:pt>
                <c:pt idx="4973">
                  <c:v>-7.6999999999999996E-4</c:v>
                </c:pt>
                <c:pt idx="4974">
                  <c:v>-5.5999999999999995E-4</c:v>
                </c:pt>
                <c:pt idx="4975">
                  <c:v>-3.5E-4</c:v>
                </c:pt>
                <c:pt idx="4976">
                  <c:v>-1.9000000000000001E-4</c:v>
                </c:pt>
                <c:pt idx="4977">
                  <c:v>-3.0000000000000001E-5</c:v>
                </c:pt>
                <c:pt idx="4978">
                  <c:v>1.8000000000000001E-4</c:v>
                </c:pt>
                <c:pt idx="4979">
                  <c:v>3.4000000000000002E-4</c:v>
                </c:pt>
                <c:pt idx="4980">
                  <c:v>5.5000000000000003E-4</c:v>
                </c:pt>
                <c:pt idx="4981">
                  <c:v>7.1000000000000002E-4</c:v>
                </c:pt>
                <c:pt idx="4982">
                  <c:v>8.0999999999999996E-4</c:v>
                </c:pt>
                <c:pt idx="4983">
                  <c:v>9.7000000000000005E-4</c:v>
                </c:pt>
                <c:pt idx="4984">
                  <c:v>1.08E-3</c:v>
                </c:pt>
                <c:pt idx="4985">
                  <c:v>1.23E-3</c:v>
                </c:pt>
                <c:pt idx="4986">
                  <c:v>1.34E-3</c:v>
                </c:pt>
                <c:pt idx="4987">
                  <c:v>1.4400000000000001E-3</c:v>
                </c:pt>
                <c:pt idx="4988">
                  <c:v>1.6000000000000001E-3</c:v>
                </c:pt>
                <c:pt idx="4989">
                  <c:v>1.7099999999999999E-3</c:v>
                </c:pt>
                <c:pt idx="4990">
                  <c:v>1.8699999999999999E-3</c:v>
                </c:pt>
                <c:pt idx="4991">
                  <c:v>2.1299999999999999E-3</c:v>
                </c:pt>
                <c:pt idx="4992">
                  <c:v>2.1299999999999999E-3</c:v>
                </c:pt>
                <c:pt idx="4993">
                  <c:v>2.2899999999999999E-3</c:v>
                </c:pt>
                <c:pt idx="4994">
                  <c:v>2.4499999999999999E-3</c:v>
                </c:pt>
                <c:pt idx="4995">
                  <c:v>2.5500000000000002E-3</c:v>
                </c:pt>
                <c:pt idx="4996">
                  <c:v>2.7599999999999999E-3</c:v>
                </c:pt>
                <c:pt idx="4997">
                  <c:v>2.81E-3</c:v>
                </c:pt>
                <c:pt idx="4998">
                  <c:v>2.9199999999999999E-3</c:v>
                </c:pt>
                <c:pt idx="4999">
                  <c:v>3.0799999999999998E-3</c:v>
                </c:pt>
                <c:pt idx="5000">
                  <c:v>3.0799999999999998E-3</c:v>
                </c:pt>
                <c:pt idx="5001">
                  <c:v>3.13E-3</c:v>
                </c:pt>
                <c:pt idx="5002">
                  <c:v>3.2399999999999998E-3</c:v>
                </c:pt>
                <c:pt idx="5003">
                  <c:v>3.29E-3</c:v>
                </c:pt>
                <c:pt idx="5004">
                  <c:v>3.29E-3</c:v>
                </c:pt>
                <c:pt idx="5005">
                  <c:v>3.1800000000000001E-3</c:v>
                </c:pt>
                <c:pt idx="5006">
                  <c:v>3.2399999999999998E-3</c:v>
                </c:pt>
                <c:pt idx="5007">
                  <c:v>3.0799999999999998E-3</c:v>
                </c:pt>
                <c:pt idx="5008">
                  <c:v>3.0300000000000001E-3</c:v>
                </c:pt>
                <c:pt idx="5009">
                  <c:v>3.0300000000000001E-3</c:v>
                </c:pt>
                <c:pt idx="5010">
                  <c:v>2.8700000000000002E-3</c:v>
                </c:pt>
                <c:pt idx="5011">
                  <c:v>2.7599999999999999E-3</c:v>
                </c:pt>
                <c:pt idx="5012">
                  <c:v>2.66E-3</c:v>
                </c:pt>
                <c:pt idx="5013">
                  <c:v>2.5500000000000002E-3</c:v>
                </c:pt>
                <c:pt idx="5014">
                  <c:v>2.3900000000000002E-3</c:v>
                </c:pt>
                <c:pt idx="5015">
                  <c:v>2.2899999999999999E-3</c:v>
                </c:pt>
                <c:pt idx="5016">
                  <c:v>2.1299999999999999E-3</c:v>
                </c:pt>
                <c:pt idx="5017">
                  <c:v>2.0200000000000001E-3</c:v>
                </c:pt>
                <c:pt idx="5018">
                  <c:v>1.92E-3</c:v>
                </c:pt>
                <c:pt idx="5019">
                  <c:v>1.8699999999999999E-3</c:v>
                </c:pt>
                <c:pt idx="5020">
                  <c:v>1.7600000000000001E-3</c:v>
                </c:pt>
                <c:pt idx="5021">
                  <c:v>1.7600000000000001E-3</c:v>
                </c:pt>
                <c:pt idx="5022">
                  <c:v>1.66E-3</c:v>
                </c:pt>
                <c:pt idx="5023">
                  <c:v>1.7600000000000001E-3</c:v>
                </c:pt>
                <c:pt idx="5024">
                  <c:v>1.7600000000000001E-3</c:v>
                </c:pt>
                <c:pt idx="5025">
                  <c:v>1.8699999999999999E-3</c:v>
                </c:pt>
                <c:pt idx="5026">
                  <c:v>2.0200000000000001E-3</c:v>
                </c:pt>
                <c:pt idx="5027">
                  <c:v>2.0200000000000001E-3</c:v>
                </c:pt>
                <c:pt idx="5028">
                  <c:v>2.2899999999999999E-3</c:v>
                </c:pt>
                <c:pt idx="5029">
                  <c:v>2.3400000000000001E-3</c:v>
                </c:pt>
                <c:pt idx="5030">
                  <c:v>2.5999999999999999E-3</c:v>
                </c:pt>
                <c:pt idx="5031">
                  <c:v>2.81E-3</c:v>
                </c:pt>
                <c:pt idx="5032">
                  <c:v>3.0799999999999998E-3</c:v>
                </c:pt>
                <c:pt idx="5033">
                  <c:v>3.29E-3</c:v>
                </c:pt>
                <c:pt idx="5034">
                  <c:v>3.6099999999999999E-3</c:v>
                </c:pt>
                <c:pt idx="5035">
                  <c:v>3.82E-3</c:v>
                </c:pt>
                <c:pt idx="5036">
                  <c:v>3.9699999999999996E-3</c:v>
                </c:pt>
                <c:pt idx="5037">
                  <c:v>4.1799999999999997E-3</c:v>
                </c:pt>
                <c:pt idx="5038">
                  <c:v>4.4000000000000003E-3</c:v>
                </c:pt>
                <c:pt idx="5039">
                  <c:v>4.4999999999999997E-3</c:v>
                </c:pt>
                <c:pt idx="5040">
                  <c:v>4.6100000000000004E-3</c:v>
                </c:pt>
                <c:pt idx="5041">
                  <c:v>4.8199999999999996E-3</c:v>
                </c:pt>
                <c:pt idx="5042">
                  <c:v>4.8199999999999996E-3</c:v>
                </c:pt>
                <c:pt idx="5043">
                  <c:v>4.7600000000000003E-3</c:v>
                </c:pt>
                <c:pt idx="5044">
                  <c:v>4.7099999999999998E-3</c:v>
                </c:pt>
                <c:pt idx="5045">
                  <c:v>4.4999999999999997E-3</c:v>
                </c:pt>
                <c:pt idx="5046">
                  <c:v>4.4000000000000003E-3</c:v>
                </c:pt>
                <c:pt idx="5047">
                  <c:v>4.1799999999999997E-3</c:v>
                </c:pt>
                <c:pt idx="5048">
                  <c:v>3.9699999999999996E-3</c:v>
                </c:pt>
                <c:pt idx="5049">
                  <c:v>3.6600000000000001E-3</c:v>
                </c:pt>
                <c:pt idx="5050">
                  <c:v>3.1800000000000001E-3</c:v>
                </c:pt>
                <c:pt idx="5051">
                  <c:v>2.7599999999999999E-3</c:v>
                </c:pt>
                <c:pt idx="5052">
                  <c:v>2.2899999999999999E-3</c:v>
                </c:pt>
                <c:pt idx="5053">
                  <c:v>1.7600000000000001E-3</c:v>
                </c:pt>
                <c:pt idx="5054">
                  <c:v>1.1299999999999999E-3</c:v>
                </c:pt>
                <c:pt idx="5055">
                  <c:v>6.4999999999999997E-4</c:v>
                </c:pt>
                <c:pt idx="5056">
                  <c:v>-8.0000000000000007E-5</c:v>
                </c:pt>
                <c:pt idx="5057">
                  <c:v>-7.2000000000000005E-4</c:v>
                </c:pt>
                <c:pt idx="5058">
                  <c:v>-1.4499999999999999E-3</c:v>
                </c:pt>
                <c:pt idx="5059">
                  <c:v>-2.0300000000000001E-3</c:v>
                </c:pt>
                <c:pt idx="5060">
                  <c:v>-2.7200000000000002E-3</c:v>
                </c:pt>
                <c:pt idx="5061">
                  <c:v>-3.3999999999999998E-3</c:v>
                </c:pt>
                <c:pt idx="5062">
                  <c:v>-4.0899999999999999E-3</c:v>
                </c:pt>
                <c:pt idx="5063">
                  <c:v>-4.7699999999999999E-3</c:v>
                </c:pt>
                <c:pt idx="5064">
                  <c:v>-5.3499999999999997E-3</c:v>
                </c:pt>
                <c:pt idx="5065">
                  <c:v>-5.9300000000000004E-3</c:v>
                </c:pt>
                <c:pt idx="5066">
                  <c:v>-6.5100000000000002E-3</c:v>
                </c:pt>
                <c:pt idx="5067">
                  <c:v>-7.1999999999999998E-3</c:v>
                </c:pt>
                <c:pt idx="5068">
                  <c:v>-7.62E-3</c:v>
                </c:pt>
                <c:pt idx="5069">
                  <c:v>-8.1499999999999993E-3</c:v>
                </c:pt>
                <c:pt idx="5070">
                  <c:v>-8.6199999999999992E-3</c:v>
                </c:pt>
                <c:pt idx="5071">
                  <c:v>-9.0900000000000009E-3</c:v>
                </c:pt>
                <c:pt idx="5072">
                  <c:v>-9.5700000000000004E-3</c:v>
                </c:pt>
                <c:pt idx="5073">
                  <c:v>-9.9399999999999992E-3</c:v>
                </c:pt>
                <c:pt idx="5074">
                  <c:v>-1.0359999999999999E-2</c:v>
                </c:pt>
                <c:pt idx="5075">
                  <c:v>-1.052E-2</c:v>
                </c:pt>
                <c:pt idx="5076">
                  <c:v>-1.089E-2</c:v>
                </c:pt>
                <c:pt idx="5077">
                  <c:v>-1.115E-2</c:v>
                </c:pt>
                <c:pt idx="5078">
                  <c:v>-1.136E-2</c:v>
                </c:pt>
                <c:pt idx="5079">
                  <c:v>-1.1730000000000001E-2</c:v>
                </c:pt>
                <c:pt idx="5080">
                  <c:v>-1.1939999999999999E-2</c:v>
                </c:pt>
                <c:pt idx="5081">
                  <c:v>-1.2149999999999999E-2</c:v>
                </c:pt>
                <c:pt idx="5082">
                  <c:v>-1.231E-2</c:v>
                </c:pt>
                <c:pt idx="5083">
                  <c:v>-1.252E-2</c:v>
                </c:pt>
                <c:pt idx="5084">
                  <c:v>-1.257E-2</c:v>
                </c:pt>
                <c:pt idx="5085">
                  <c:v>-1.278E-2</c:v>
                </c:pt>
                <c:pt idx="5086">
                  <c:v>-1.3050000000000001E-2</c:v>
                </c:pt>
                <c:pt idx="5087">
                  <c:v>-1.315E-2</c:v>
                </c:pt>
                <c:pt idx="5088">
                  <c:v>-1.3310000000000001E-2</c:v>
                </c:pt>
                <c:pt idx="5089">
                  <c:v>-1.336E-2</c:v>
                </c:pt>
                <c:pt idx="5090">
                  <c:v>-1.336E-2</c:v>
                </c:pt>
                <c:pt idx="5091">
                  <c:v>-1.357E-2</c:v>
                </c:pt>
                <c:pt idx="5092">
                  <c:v>-1.363E-2</c:v>
                </c:pt>
                <c:pt idx="5093">
                  <c:v>-1.357E-2</c:v>
                </c:pt>
                <c:pt idx="5094">
                  <c:v>-1.363E-2</c:v>
                </c:pt>
                <c:pt idx="5095">
                  <c:v>-1.3679999999999999E-2</c:v>
                </c:pt>
                <c:pt idx="5096">
                  <c:v>-1.3679999999999999E-2</c:v>
                </c:pt>
                <c:pt idx="5097">
                  <c:v>-1.3679999999999999E-2</c:v>
                </c:pt>
                <c:pt idx="5098">
                  <c:v>-1.357E-2</c:v>
                </c:pt>
                <c:pt idx="5099">
                  <c:v>-1.3520000000000001E-2</c:v>
                </c:pt>
                <c:pt idx="5100">
                  <c:v>-1.336E-2</c:v>
                </c:pt>
                <c:pt idx="5101">
                  <c:v>-1.336E-2</c:v>
                </c:pt>
                <c:pt idx="5102">
                  <c:v>-1.315E-2</c:v>
                </c:pt>
                <c:pt idx="5103">
                  <c:v>-1.299E-2</c:v>
                </c:pt>
                <c:pt idx="5104">
                  <c:v>-1.2840000000000001E-2</c:v>
                </c:pt>
                <c:pt idx="5105">
                  <c:v>-1.2619999999999999E-2</c:v>
                </c:pt>
                <c:pt idx="5106">
                  <c:v>-1.2359999999999999E-2</c:v>
                </c:pt>
                <c:pt idx="5107">
                  <c:v>-1.2149999999999999E-2</c:v>
                </c:pt>
                <c:pt idx="5108">
                  <c:v>-1.189E-2</c:v>
                </c:pt>
                <c:pt idx="5109">
                  <c:v>-1.162E-2</c:v>
                </c:pt>
                <c:pt idx="5110">
                  <c:v>-1.141E-2</c:v>
                </c:pt>
                <c:pt idx="5111">
                  <c:v>-1.12E-2</c:v>
                </c:pt>
                <c:pt idx="5112">
                  <c:v>-1.078E-2</c:v>
                </c:pt>
                <c:pt idx="5113">
                  <c:v>-1.0619999999999999E-2</c:v>
                </c:pt>
                <c:pt idx="5114">
                  <c:v>-1.031E-2</c:v>
                </c:pt>
                <c:pt idx="5115">
                  <c:v>-9.9900000000000006E-3</c:v>
                </c:pt>
                <c:pt idx="5116">
                  <c:v>-9.7800000000000005E-3</c:v>
                </c:pt>
                <c:pt idx="5117">
                  <c:v>-9.5700000000000004E-3</c:v>
                </c:pt>
                <c:pt idx="5118">
                  <c:v>-9.1999999999999998E-3</c:v>
                </c:pt>
                <c:pt idx="5119">
                  <c:v>-8.9899999999999997E-3</c:v>
                </c:pt>
                <c:pt idx="5120">
                  <c:v>-8.7799999999999996E-3</c:v>
                </c:pt>
                <c:pt idx="5121">
                  <c:v>-8.5100000000000002E-3</c:v>
                </c:pt>
                <c:pt idx="5122">
                  <c:v>-8.2500000000000004E-3</c:v>
                </c:pt>
                <c:pt idx="5123">
                  <c:v>-8.2000000000000007E-3</c:v>
                </c:pt>
                <c:pt idx="5124">
                  <c:v>-7.7799999999999996E-3</c:v>
                </c:pt>
                <c:pt idx="5125">
                  <c:v>-7.62E-3</c:v>
                </c:pt>
                <c:pt idx="5126">
                  <c:v>-7.4099999999999999E-3</c:v>
                </c:pt>
                <c:pt idx="5127">
                  <c:v>-7.1999999999999998E-3</c:v>
                </c:pt>
                <c:pt idx="5128">
                  <c:v>-6.8799999999999998E-3</c:v>
                </c:pt>
                <c:pt idx="5129">
                  <c:v>-6.6699999999999997E-3</c:v>
                </c:pt>
                <c:pt idx="5130">
                  <c:v>-6.4099999999999999E-3</c:v>
                </c:pt>
                <c:pt idx="5131">
                  <c:v>-6.1999999999999998E-3</c:v>
                </c:pt>
                <c:pt idx="5132">
                  <c:v>-5.8799999999999998E-3</c:v>
                </c:pt>
                <c:pt idx="5133">
                  <c:v>-5.5599999999999998E-3</c:v>
                </c:pt>
                <c:pt idx="5134">
                  <c:v>-5.2500000000000003E-3</c:v>
                </c:pt>
                <c:pt idx="5135">
                  <c:v>-4.9300000000000004E-3</c:v>
                </c:pt>
                <c:pt idx="5136">
                  <c:v>-4.6100000000000004E-3</c:v>
                </c:pt>
                <c:pt idx="5137">
                  <c:v>-4.3499999999999997E-3</c:v>
                </c:pt>
                <c:pt idx="5138">
                  <c:v>-3.8800000000000002E-3</c:v>
                </c:pt>
                <c:pt idx="5139">
                  <c:v>-3.6099999999999999E-3</c:v>
                </c:pt>
                <c:pt idx="5140">
                  <c:v>-3.2399999999999998E-3</c:v>
                </c:pt>
                <c:pt idx="5141">
                  <c:v>-2.9299999999999999E-3</c:v>
                </c:pt>
                <c:pt idx="5142">
                  <c:v>-2.6099999999999999E-3</c:v>
                </c:pt>
                <c:pt idx="5143">
                  <c:v>-2.2399999999999998E-3</c:v>
                </c:pt>
                <c:pt idx="5144">
                  <c:v>-1.9300000000000001E-3</c:v>
                </c:pt>
                <c:pt idx="5145">
                  <c:v>-1.66E-3</c:v>
                </c:pt>
                <c:pt idx="5146">
                  <c:v>-1.4E-3</c:v>
                </c:pt>
                <c:pt idx="5147">
                  <c:v>-1.1900000000000001E-3</c:v>
                </c:pt>
                <c:pt idx="5148">
                  <c:v>-8.7000000000000001E-4</c:v>
                </c:pt>
                <c:pt idx="5149">
                  <c:v>-7.6999999999999996E-4</c:v>
                </c:pt>
                <c:pt idx="5150">
                  <c:v>-6.0999999999999997E-4</c:v>
                </c:pt>
                <c:pt idx="5151">
                  <c:v>-6.0999999999999997E-4</c:v>
                </c:pt>
                <c:pt idx="5152">
                  <c:v>-4.4999999999999999E-4</c:v>
                </c:pt>
                <c:pt idx="5153">
                  <c:v>-5.0000000000000001E-4</c:v>
                </c:pt>
                <c:pt idx="5154">
                  <c:v>-6.0999999999999997E-4</c:v>
                </c:pt>
                <c:pt idx="5155">
                  <c:v>-6.6E-4</c:v>
                </c:pt>
                <c:pt idx="5156">
                  <c:v>-6.6E-4</c:v>
                </c:pt>
                <c:pt idx="5157">
                  <c:v>-9.3000000000000005E-4</c:v>
                </c:pt>
                <c:pt idx="5158">
                  <c:v>-1.1900000000000001E-3</c:v>
                </c:pt>
                <c:pt idx="5159">
                  <c:v>-1.4E-3</c:v>
                </c:pt>
                <c:pt idx="5160">
                  <c:v>-1.6100000000000001E-3</c:v>
                </c:pt>
                <c:pt idx="5161">
                  <c:v>-1.98E-3</c:v>
                </c:pt>
                <c:pt idx="5162">
                  <c:v>-2.3E-3</c:v>
                </c:pt>
                <c:pt idx="5163">
                  <c:v>-2.6700000000000001E-3</c:v>
                </c:pt>
                <c:pt idx="5164">
                  <c:v>-2.98E-3</c:v>
                </c:pt>
                <c:pt idx="5165">
                  <c:v>-3.3E-3</c:v>
                </c:pt>
                <c:pt idx="5166">
                  <c:v>-3.5599999999999998E-3</c:v>
                </c:pt>
                <c:pt idx="5167">
                  <c:v>-3.8800000000000002E-3</c:v>
                </c:pt>
                <c:pt idx="5168">
                  <c:v>-4.1900000000000001E-3</c:v>
                </c:pt>
                <c:pt idx="5169">
                  <c:v>-4.5599999999999998E-3</c:v>
                </c:pt>
                <c:pt idx="5170">
                  <c:v>-4.7699999999999999E-3</c:v>
                </c:pt>
                <c:pt idx="5171">
                  <c:v>-5.0400000000000002E-3</c:v>
                </c:pt>
                <c:pt idx="5172">
                  <c:v>-5.1900000000000002E-3</c:v>
                </c:pt>
                <c:pt idx="5173">
                  <c:v>-5.3499999999999997E-3</c:v>
                </c:pt>
                <c:pt idx="5174">
                  <c:v>-5.5100000000000001E-3</c:v>
                </c:pt>
                <c:pt idx="5175">
                  <c:v>-5.5100000000000001E-3</c:v>
                </c:pt>
                <c:pt idx="5176">
                  <c:v>-5.4599999999999996E-3</c:v>
                </c:pt>
                <c:pt idx="5177">
                  <c:v>-5.5100000000000001E-3</c:v>
                </c:pt>
                <c:pt idx="5178">
                  <c:v>-5.4599999999999996E-3</c:v>
                </c:pt>
                <c:pt idx="5179">
                  <c:v>-5.3499999999999997E-3</c:v>
                </c:pt>
                <c:pt idx="5180">
                  <c:v>-5.1399999999999996E-3</c:v>
                </c:pt>
                <c:pt idx="5181">
                  <c:v>-5.0400000000000002E-3</c:v>
                </c:pt>
                <c:pt idx="5182">
                  <c:v>-4.8799999999999998E-3</c:v>
                </c:pt>
                <c:pt idx="5183">
                  <c:v>-4.7200000000000002E-3</c:v>
                </c:pt>
                <c:pt idx="5184">
                  <c:v>-4.5100000000000001E-3</c:v>
                </c:pt>
                <c:pt idx="5185">
                  <c:v>-4.3E-3</c:v>
                </c:pt>
                <c:pt idx="5186">
                  <c:v>-4.0400000000000002E-3</c:v>
                </c:pt>
                <c:pt idx="5187">
                  <c:v>-3.98E-3</c:v>
                </c:pt>
                <c:pt idx="5188">
                  <c:v>-3.6700000000000001E-3</c:v>
                </c:pt>
                <c:pt idx="5189">
                  <c:v>-3.5599999999999998E-3</c:v>
                </c:pt>
                <c:pt idx="5190">
                  <c:v>-3.3999999999999998E-3</c:v>
                </c:pt>
                <c:pt idx="5191">
                  <c:v>-3.3999999999999998E-3</c:v>
                </c:pt>
                <c:pt idx="5192">
                  <c:v>-3.3E-3</c:v>
                </c:pt>
                <c:pt idx="5193">
                  <c:v>-3.3500000000000001E-3</c:v>
                </c:pt>
                <c:pt idx="5194">
                  <c:v>-3.2399999999999998E-3</c:v>
                </c:pt>
                <c:pt idx="5195">
                  <c:v>-3.3500000000000001E-3</c:v>
                </c:pt>
                <c:pt idx="5196">
                  <c:v>-3.46E-3</c:v>
                </c:pt>
                <c:pt idx="5197">
                  <c:v>-3.7200000000000002E-3</c:v>
                </c:pt>
                <c:pt idx="5198">
                  <c:v>-3.8800000000000002E-3</c:v>
                </c:pt>
                <c:pt idx="5199">
                  <c:v>-4.2500000000000003E-3</c:v>
                </c:pt>
                <c:pt idx="5200">
                  <c:v>-4.4600000000000004E-3</c:v>
                </c:pt>
                <c:pt idx="5201">
                  <c:v>-4.7200000000000002E-3</c:v>
                </c:pt>
                <c:pt idx="5202">
                  <c:v>-5.1399999999999996E-3</c:v>
                </c:pt>
                <c:pt idx="5203">
                  <c:v>-5.5599999999999998E-3</c:v>
                </c:pt>
                <c:pt idx="5204">
                  <c:v>-5.8799999999999998E-3</c:v>
                </c:pt>
                <c:pt idx="5205">
                  <c:v>-6.3E-3</c:v>
                </c:pt>
                <c:pt idx="5206">
                  <c:v>-6.7799999999999996E-3</c:v>
                </c:pt>
                <c:pt idx="5207">
                  <c:v>-7.1999999999999998E-3</c:v>
                </c:pt>
                <c:pt idx="5208">
                  <c:v>-7.4599999999999996E-3</c:v>
                </c:pt>
                <c:pt idx="5209">
                  <c:v>-7.9900000000000006E-3</c:v>
                </c:pt>
                <c:pt idx="5210">
                  <c:v>-8.3599999999999994E-3</c:v>
                </c:pt>
                <c:pt idx="5211">
                  <c:v>-8.6199999999999992E-3</c:v>
                </c:pt>
                <c:pt idx="5212">
                  <c:v>-8.8800000000000007E-3</c:v>
                </c:pt>
                <c:pt idx="5213">
                  <c:v>-9.1500000000000001E-3</c:v>
                </c:pt>
                <c:pt idx="5214">
                  <c:v>-9.2499999999999995E-3</c:v>
                </c:pt>
                <c:pt idx="5215">
                  <c:v>-9.41E-3</c:v>
                </c:pt>
                <c:pt idx="5216">
                  <c:v>-9.5200000000000007E-3</c:v>
                </c:pt>
                <c:pt idx="5217">
                  <c:v>-9.41E-3</c:v>
                </c:pt>
                <c:pt idx="5218">
                  <c:v>-9.3600000000000003E-3</c:v>
                </c:pt>
                <c:pt idx="5219">
                  <c:v>-9.3600000000000003E-3</c:v>
                </c:pt>
                <c:pt idx="5220">
                  <c:v>-9.1500000000000001E-3</c:v>
                </c:pt>
                <c:pt idx="5221">
                  <c:v>-8.94E-3</c:v>
                </c:pt>
                <c:pt idx="5222">
                  <c:v>-8.5699999999999995E-3</c:v>
                </c:pt>
                <c:pt idx="5223">
                  <c:v>-8.1499999999999993E-3</c:v>
                </c:pt>
                <c:pt idx="5224">
                  <c:v>-7.6699999999999997E-3</c:v>
                </c:pt>
                <c:pt idx="5225">
                  <c:v>-7.3499999999999998E-3</c:v>
                </c:pt>
                <c:pt idx="5226">
                  <c:v>-6.8300000000000001E-3</c:v>
                </c:pt>
                <c:pt idx="5227">
                  <c:v>-6.2500000000000003E-3</c:v>
                </c:pt>
                <c:pt idx="5228">
                  <c:v>-5.62E-3</c:v>
                </c:pt>
                <c:pt idx="5229">
                  <c:v>-5.0899999999999999E-3</c:v>
                </c:pt>
                <c:pt idx="5230">
                  <c:v>-4.4600000000000004E-3</c:v>
                </c:pt>
                <c:pt idx="5231">
                  <c:v>-3.82E-3</c:v>
                </c:pt>
                <c:pt idx="5232">
                  <c:v>-3.3E-3</c:v>
                </c:pt>
                <c:pt idx="5233">
                  <c:v>-2.7200000000000002E-3</c:v>
                </c:pt>
                <c:pt idx="5234">
                  <c:v>-2.0899999999999998E-3</c:v>
                </c:pt>
                <c:pt idx="5235">
                  <c:v>-1.56E-3</c:v>
                </c:pt>
                <c:pt idx="5236">
                  <c:v>-9.7999999999999997E-4</c:v>
                </c:pt>
                <c:pt idx="5237">
                  <c:v>-4.0000000000000002E-4</c:v>
                </c:pt>
                <c:pt idx="5238">
                  <c:v>-8.0000000000000007E-5</c:v>
                </c:pt>
                <c:pt idx="5239">
                  <c:v>3.8999999999999999E-4</c:v>
                </c:pt>
                <c:pt idx="5240">
                  <c:v>8.0999999999999996E-4</c:v>
                </c:pt>
                <c:pt idx="5241">
                  <c:v>1.0200000000000001E-3</c:v>
                </c:pt>
                <c:pt idx="5242">
                  <c:v>1.2899999999999999E-3</c:v>
                </c:pt>
                <c:pt idx="5243">
                  <c:v>1.5E-3</c:v>
                </c:pt>
                <c:pt idx="5244">
                  <c:v>1.7099999999999999E-3</c:v>
                </c:pt>
                <c:pt idx="5245">
                  <c:v>1.7600000000000001E-3</c:v>
                </c:pt>
                <c:pt idx="5246">
                  <c:v>1.8699999999999999E-3</c:v>
                </c:pt>
                <c:pt idx="5247">
                  <c:v>1.7600000000000001E-3</c:v>
                </c:pt>
                <c:pt idx="5248">
                  <c:v>1.7600000000000001E-3</c:v>
                </c:pt>
                <c:pt idx="5249">
                  <c:v>1.66E-3</c:v>
                </c:pt>
                <c:pt idx="5250">
                  <c:v>1.5E-3</c:v>
                </c:pt>
                <c:pt idx="5251">
                  <c:v>1.2899999999999999E-3</c:v>
                </c:pt>
                <c:pt idx="5252">
                  <c:v>1.08E-3</c:v>
                </c:pt>
                <c:pt idx="5253">
                  <c:v>8.7000000000000001E-4</c:v>
                </c:pt>
                <c:pt idx="5254">
                  <c:v>7.1000000000000002E-4</c:v>
                </c:pt>
                <c:pt idx="5255">
                  <c:v>3.8999999999999999E-4</c:v>
                </c:pt>
                <c:pt idx="5256">
                  <c:v>2.9E-4</c:v>
                </c:pt>
                <c:pt idx="5257">
                  <c:v>-3.0000000000000001E-5</c:v>
                </c:pt>
                <c:pt idx="5258">
                  <c:v>-2.9E-4</c:v>
                </c:pt>
                <c:pt idx="5259">
                  <c:v>-5.5999999999999995E-4</c:v>
                </c:pt>
                <c:pt idx="5260">
                  <c:v>-7.6999999999999996E-4</c:v>
                </c:pt>
                <c:pt idx="5261">
                  <c:v>-9.3000000000000005E-4</c:v>
                </c:pt>
                <c:pt idx="5262">
                  <c:v>-1.14E-3</c:v>
                </c:pt>
                <c:pt idx="5263">
                  <c:v>-1.24E-3</c:v>
                </c:pt>
                <c:pt idx="5264">
                  <c:v>-1.24E-3</c:v>
                </c:pt>
                <c:pt idx="5265">
                  <c:v>-1.3500000000000001E-3</c:v>
                </c:pt>
                <c:pt idx="5266">
                  <c:v>-1.3500000000000001E-3</c:v>
                </c:pt>
                <c:pt idx="5267">
                  <c:v>-1.5100000000000001E-3</c:v>
                </c:pt>
                <c:pt idx="5268">
                  <c:v>-1.4499999999999999E-3</c:v>
                </c:pt>
                <c:pt idx="5269">
                  <c:v>-1.4E-3</c:v>
                </c:pt>
                <c:pt idx="5270">
                  <c:v>-1.2999999999999999E-3</c:v>
                </c:pt>
                <c:pt idx="5271">
                  <c:v>-1.1900000000000001E-3</c:v>
                </c:pt>
                <c:pt idx="5272">
                  <c:v>-1.0300000000000001E-3</c:v>
                </c:pt>
                <c:pt idx="5273">
                  <c:v>-9.3000000000000005E-4</c:v>
                </c:pt>
                <c:pt idx="5274">
                  <c:v>-7.6999999999999996E-4</c:v>
                </c:pt>
                <c:pt idx="5275">
                  <c:v>-5.5999999999999995E-4</c:v>
                </c:pt>
                <c:pt idx="5276">
                  <c:v>-3.5E-4</c:v>
                </c:pt>
                <c:pt idx="5277">
                  <c:v>-8.0000000000000007E-5</c:v>
                </c:pt>
                <c:pt idx="5278">
                  <c:v>6.9999999999999994E-5</c:v>
                </c:pt>
                <c:pt idx="5279">
                  <c:v>2.3000000000000001E-4</c:v>
                </c:pt>
                <c:pt idx="5280">
                  <c:v>5.0000000000000001E-4</c:v>
                </c:pt>
                <c:pt idx="5281">
                  <c:v>5.9999999999999995E-4</c:v>
                </c:pt>
                <c:pt idx="5282">
                  <c:v>8.7000000000000001E-4</c:v>
                </c:pt>
                <c:pt idx="5283">
                  <c:v>9.2000000000000003E-4</c:v>
                </c:pt>
                <c:pt idx="5284">
                  <c:v>1.08E-3</c:v>
                </c:pt>
                <c:pt idx="5285">
                  <c:v>1.1299999999999999E-3</c:v>
                </c:pt>
                <c:pt idx="5286">
                  <c:v>1.1299999999999999E-3</c:v>
                </c:pt>
                <c:pt idx="5287">
                  <c:v>1.08E-3</c:v>
                </c:pt>
                <c:pt idx="5288">
                  <c:v>1.1299999999999999E-3</c:v>
                </c:pt>
                <c:pt idx="5289">
                  <c:v>1.0200000000000001E-3</c:v>
                </c:pt>
                <c:pt idx="5290">
                  <c:v>9.7000000000000005E-4</c:v>
                </c:pt>
                <c:pt idx="5291">
                  <c:v>8.0999999999999996E-4</c:v>
                </c:pt>
                <c:pt idx="5292">
                  <c:v>6.4999999999999997E-4</c:v>
                </c:pt>
                <c:pt idx="5293">
                  <c:v>5.5000000000000003E-4</c:v>
                </c:pt>
                <c:pt idx="5294">
                  <c:v>3.8999999999999999E-4</c:v>
                </c:pt>
                <c:pt idx="5295">
                  <c:v>1.2999999999999999E-4</c:v>
                </c:pt>
                <c:pt idx="5296">
                  <c:v>-1.3999999999999999E-4</c:v>
                </c:pt>
                <c:pt idx="5297">
                  <c:v>-4.4999999999999999E-4</c:v>
                </c:pt>
                <c:pt idx="5298">
                  <c:v>-6.6E-4</c:v>
                </c:pt>
                <c:pt idx="5299">
                  <c:v>-9.3000000000000005E-4</c:v>
                </c:pt>
                <c:pt idx="5300">
                  <c:v>-1.3500000000000001E-3</c:v>
                </c:pt>
                <c:pt idx="5301">
                  <c:v>-1.6100000000000001E-3</c:v>
                </c:pt>
                <c:pt idx="5302">
                  <c:v>-1.8699999999999999E-3</c:v>
                </c:pt>
                <c:pt idx="5303">
                  <c:v>-2.14E-3</c:v>
                </c:pt>
                <c:pt idx="5304">
                  <c:v>-2.5100000000000001E-3</c:v>
                </c:pt>
                <c:pt idx="5305">
                  <c:v>-2.7200000000000002E-3</c:v>
                </c:pt>
                <c:pt idx="5306">
                  <c:v>-3.0899999999999999E-3</c:v>
                </c:pt>
                <c:pt idx="5307">
                  <c:v>-3.3500000000000001E-3</c:v>
                </c:pt>
                <c:pt idx="5308">
                  <c:v>-3.7200000000000002E-3</c:v>
                </c:pt>
                <c:pt idx="5309">
                  <c:v>-3.9300000000000003E-3</c:v>
                </c:pt>
                <c:pt idx="5310">
                  <c:v>-4.1399999999999996E-3</c:v>
                </c:pt>
                <c:pt idx="5311">
                  <c:v>-4.5100000000000001E-3</c:v>
                </c:pt>
                <c:pt idx="5312">
                  <c:v>-4.7200000000000002E-3</c:v>
                </c:pt>
                <c:pt idx="5313">
                  <c:v>-5.0899999999999999E-3</c:v>
                </c:pt>
                <c:pt idx="5314">
                  <c:v>-5.2500000000000003E-3</c:v>
                </c:pt>
                <c:pt idx="5315">
                  <c:v>-5.5599999999999998E-3</c:v>
                </c:pt>
                <c:pt idx="5316">
                  <c:v>-5.77E-3</c:v>
                </c:pt>
                <c:pt idx="5317">
                  <c:v>-6.0400000000000002E-3</c:v>
                </c:pt>
                <c:pt idx="5318">
                  <c:v>-6.2500000000000003E-3</c:v>
                </c:pt>
                <c:pt idx="5319">
                  <c:v>-6.5599999999999999E-3</c:v>
                </c:pt>
                <c:pt idx="5320">
                  <c:v>-6.7200000000000003E-3</c:v>
                </c:pt>
                <c:pt idx="5321">
                  <c:v>-7.0899999999999999E-3</c:v>
                </c:pt>
                <c:pt idx="5322">
                  <c:v>-7.2500000000000004E-3</c:v>
                </c:pt>
                <c:pt idx="5323">
                  <c:v>-7.5100000000000002E-3</c:v>
                </c:pt>
                <c:pt idx="5324">
                  <c:v>-7.7200000000000003E-3</c:v>
                </c:pt>
                <c:pt idx="5325">
                  <c:v>-7.9299999999999995E-3</c:v>
                </c:pt>
                <c:pt idx="5326">
                  <c:v>-8.1499999999999993E-3</c:v>
                </c:pt>
                <c:pt idx="5327">
                  <c:v>-8.4100000000000008E-3</c:v>
                </c:pt>
                <c:pt idx="5328">
                  <c:v>-8.5699999999999995E-3</c:v>
                </c:pt>
                <c:pt idx="5329">
                  <c:v>-8.6700000000000006E-3</c:v>
                </c:pt>
                <c:pt idx="5330">
                  <c:v>-8.7799999999999996E-3</c:v>
                </c:pt>
                <c:pt idx="5331">
                  <c:v>-8.8299999999999993E-3</c:v>
                </c:pt>
                <c:pt idx="5332">
                  <c:v>-8.94E-3</c:v>
                </c:pt>
                <c:pt idx="5333">
                  <c:v>-8.9899999999999997E-3</c:v>
                </c:pt>
                <c:pt idx="5334">
                  <c:v>-8.9899999999999997E-3</c:v>
                </c:pt>
                <c:pt idx="5335">
                  <c:v>-8.94E-3</c:v>
                </c:pt>
                <c:pt idx="5336">
                  <c:v>-8.7200000000000003E-3</c:v>
                </c:pt>
                <c:pt idx="5337">
                  <c:v>-8.5699999999999995E-3</c:v>
                </c:pt>
                <c:pt idx="5338">
                  <c:v>-8.3000000000000001E-3</c:v>
                </c:pt>
                <c:pt idx="5339">
                  <c:v>-8.09E-3</c:v>
                </c:pt>
                <c:pt idx="5340">
                  <c:v>-7.6699999999999997E-3</c:v>
                </c:pt>
                <c:pt idx="5341">
                  <c:v>-7.3000000000000001E-3</c:v>
                </c:pt>
                <c:pt idx="5342">
                  <c:v>-6.8300000000000001E-3</c:v>
                </c:pt>
                <c:pt idx="5343">
                  <c:v>-6.4099999999999999E-3</c:v>
                </c:pt>
                <c:pt idx="5344">
                  <c:v>-5.8300000000000001E-3</c:v>
                </c:pt>
                <c:pt idx="5345">
                  <c:v>-5.2500000000000003E-3</c:v>
                </c:pt>
                <c:pt idx="5346">
                  <c:v>-4.5599999999999998E-3</c:v>
                </c:pt>
                <c:pt idx="5347">
                  <c:v>-3.98E-3</c:v>
                </c:pt>
                <c:pt idx="5348">
                  <c:v>-3.3E-3</c:v>
                </c:pt>
                <c:pt idx="5349">
                  <c:v>-2.5100000000000001E-3</c:v>
                </c:pt>
                <c:pt idx="5350">
                  <c:v>-1.7700000000000001E-3</c:v>
                </c:pt>
                <c:pt idx="5351">
                  <c:v>-1.14E-3</c:v>
                </c:pt>
                <c:pt idx="5352">
                  <c:v>-4.4999999999999999E-4</c:v>
                </c:pt>
                <c:pt idx="5353">
                  <c:v>3.8999999999999999E-4</c:v>
                </c:pt>
                <c:pt idx="5354">
                  <c:v>1.0200000000000001E-3</c:v>
                </c:pt>
                <c:pt idx="5355">
                  <c:v>1.7600000000000001E-3</c:v>
                </c:pt>
                <c:pt idx="5356">
                  <c:v>2.2899999999999999E-3</c:v>
                </c:pt>
                <c:pt idx="5357">
                  <c:v>2.9199999999999999E-3</c:v>
                </c:pt>
                <c:pt idx="5358">
                  <c:v>3.4499999999999999E-3</c:v>
                </c:pt>
                <c:pt idx="5359">
                  <c:v>3.9199999999999999E-3</c:v>
                </c:pt>
                <c:pt idx="5360">
                  <c:v>4.3400000000000001E-3</c:v>
                </c:pt>
                <c:pt idx="5361">
                  <c:v>4.8199999999999996E-3</c:v>
                </c:pt>
                <c:pt idx="5362">
                  <c:v>5.13E-3</c:v>
                </c:pt>
                <c:pt idx="5363">
                  <c:v>5.3400000000000001E-3</c:v>
                </c:pt>
                <c:pt idx="5364">
                  <c:v>5.7099999999999998E-3</c:v>
                </c:pt>
                <c:pt idx="5365">
                  <c:v>5.8199999999999997E-3</c:v>
                </c:pt>
                <c:pt idx="5366">
                  <c:v>5.9800000000000001E-3</c:v>
                </c:pt>
                <c:pt idx="5367">
                  <c:v>5.9800000000000001E-3</c:v>
                </c:pt>
                <c:pt idx="5368">
                  <c:v>6.0299999999999998E-3</c:v>
                </c:pt>
                <c:pt idx="5369">
                  <c:v>6.13E-3</c:v>
                </c:pt>
                <c:pt idx="5370">
                  <c:v>5.8700000000000002E-3</c:v>
                </c:pt>
                <c:pt idx="5371">
                  <c:v>5.8199999999999997E-3</c:v>
                </c:pt>
                <c:pt idx="5372">
                  <c:v>5.8700000000000002E-3</c:v>
                </c:pt>
                <c:pt idx="5373">
                  <c:v>5.7099999999999998E-3</c:v>
                </c:pt>
                <c:pt idx="5374">
                  <c:v>5.5500000000000002E-3</c:v>
                </c:pt>
                <c:pt idx="5375">
                  <c:v>5.4000000000000003E-3</c:v>
                </c:pt>
                <c:pt idx="5376">
                  <c:v>5.3400000000000001E-3</c:v>
                </c:pt>
                <c:pt idx="5377">
                  <c:v>5.1900000000000002E-3</c:v>
                </c:pt>
                <c:pt idx="5378">
                  <c:v>5.0800000000000003E-3</c:v>
                </c:pt>
                <c:pt idx="5379">
                  <c:v>5.0299999999999997E-3</c:v>
                </c:pt>
                <c:pt idx="5380">
                  <c:v>4.9800000000000001E-3</c:v>
                </c:pt>
                <c:pt idx="5381">
                  <c:v>4.9199999999999999E-3</c:v>
                </c:pt>
                <c:pt idx="5382">
                  <c:v>4.9800000000000001E-3</c:v>
                </c:pt>
                <c:pt idx="5383">
                  <c:v>5.0299999999999997E-3</c:v>
                </c:pt>
                <c:pt idx="5384">
                  <c:v>5.0800000000000003E-3</c:v>
                </c:pt>
                <c:pt idx="5385">
                  <c:v>5.13E-3</c:v>
                </c:pt>
                <c:pt idx="5386">
                  <c:v>5.2900000000000004E-3</c:v>
                </c:pt>
                <c:pt idx="5387">
                  <c:v>5.4000000000000003E-3</c:v>
                </c:pt>
                <c:pt idx="5388">
                  <c:v>5.6600000000000001E-3</c:v>
                </c:pt>
                <c:pt idx="5389">
                  <c:v>5.7099999999999998E-3</c:v>
                </c:pt>
                <c:pt idx="5390">
                  <c:v>5.9800000000000001E-3</c:v>
                </c:pt>
                <c:pt idx="5391">
                  <c:v>6.1900000000000002E-3</c:v>
                </c:pt>
                <c:pt idx="5392">
                  <c:v>6.45E-3</c:v>
                </c:pt>
                <c:pt idx="5393">
                  <c:v>6.6100000000000004E-3</c:v>
                </c:pt>
                <c:pt idx="5394">
                  <c:v>6.8700000000000002E-3</c:v>
                </c:pt>
                <c:pt idx="5395">
                  <c:v>7.0800000000000004E-3</c:v>
                </c:pt>
                <c:pt idx="5396">
                  <c:v>7.3499999999999998E-3</c:v>
                </c:pt>
                <c:pt idx="5397">
                  <c:v>7.4999999999999997E-3</c:v>
                </c:pt>
                <c:pt idx="5398">
                  <c:v>7.6600000000000001E-3</c:v>
                </c:pt>
                <c:pt idx="5399">
                  <c:v>7.77E-3</c:v>
                </c:pt>
                <c:pt idx="5400">
                  <c:v>7.9799999999999992E-3</c:v>
                </c:pt>
                <c:pt idx="5401">
                  <c:v>7.9799999999999992E-3</c:v>
                </c:pt>
                <c:pt idx="5402">
                  <c:v>8.0800000000000004E-3</c:v>
                </c:pt>
                <c:pt idx="5403">
                  <c:v>8.0800000000000004E-3</c:v>
                </c:pt>
                <c:pt idx="5404">
                  <c:v>8.0800000000000004E-3</c:v>
                </c:pt>
                <c:pt idx="5405">
                  <c:v>8.0800000000000004E-3</c:v>
                </c:pt>
                <c:pt idx="5406">
                  <c:v>8.0800000000000004E-3</c:v>
                </c:pt>
                <c:pt idx="5407">
                  <c:v>7.9299999999999995E-3</c:v>
                </c:pt>
                <c:pt idx="5408">
                  <c:v>7.77E-3</c:v>
                </c:pt>
                <c:pt idx="5409">
                  <c:v>7.7200000000000003E-3</c:v>
                </c:pt>
                <c:pt idx="5410">
                  <c:v>7.7200000000000003E-3</c:v>
                </c:pt>
                <c:pt idx="5411">
                  <c:v>7.5599999999999999E-3</c:v>
                </c:pt>
                <c:pt idx="5412">
                  <c:v>7.4999999999999997E-3</c:v>
                </c:pt>
                <c:pt idx="5413">
                  <c:v>7.4000000000000003E-3</c:v>
                </c:pt>
                <c:pt idx="5414">
                  <c:v>7.2399999999999999E-3</c:v>
                </c:pt>
                <c:pt idx="5415">
                  <c:v>7.0800000000000004E-3</c:v>
                </c:pt>
                <c:pt idx="5416">
                  <c:v>6.9800000000000001E-3</c:v>
                </c:pt>
                <c:pt idx="5417">
                  <c:v>6.77E-3</c:v>
                </c:pt>
                <c:pt idx="5418">
                  <c:v>6.77E-3</c:v>
                </c:pt>
                <c:pt idx="5419">
                  <c:v>6.77E-3</c:v>
                </c:pt>
                <c:pt idx="5420">
                  <c:v>6.7099999999999998E-3</c:v>
                </c:pt>
                <c:pt idx="5421">
                  <c:v>6.6100000000000004E-3</c:v>
                </c:pt>
                <c:pt idx="5422">
                  <c:v>6.5599999999999999E-3</c:v>
                </c:pt>
                <c:pt idx="5423">
                  <c:v>6.5599999999999999E-3</c:v>
                </c:pt>
                <c:pt idx="5424">
                  <c:v>6.45E-3</c:v>
                </c:pt>
                <c:pt idx="5425">
                  <c:v>6.45E-3</c:v>
                </c:pt>
                <c:pt idx="5426">
                  <c:v>6.4999999999999997E-3</c:v>
                </c:pt>
                <c:pt idx="5427">
                  <c:v>6.45E-3</c:v>
                </c:pt>
                <c:pt idx="5428">
                  <c:v>6.4000000000000003E-3</c:v>
                </c:pt>
                <c:pt idx="5429">
                  <c:v>6.4000000000000003E-3</c:v>
                </c:pt>
                <c:pt idx="5430">
                  <c:v>6.3499999999999997E-3</c:v>
                </c:pt>
                <c:pt idx="5431">
                  <c:v>6.2899999999999996E-3</c:v>
                </c:pt>
                <c:pt idx="5432">
                  <c:v>6.1900000000000002E-3</c:v>
                </c:pt>
                <c:pt idx="5433">
                  <c:v>6.0800000000000003E-3</c:v>
                </c:pt>
                <c:pt idx="5434">
                  <c:v>5.9199999999999999E-3</c:v>
                </c:pt>
                <c:pt idx="5435">
                  <c:v>5.7099999999999998E-3</c:v>
                </c:pt>
                <c:pt idx="5436">
                  <c:v>5.5500000000000002E-3</c:v>
                </c:pt>
                <c:pt idx="5437">
                  <c:v>5.2399999999999999E-3</c:v>
                </c:pt>
                <c:pt idx="5438">
                  <c:v>4.9800000000000001E-3</c:v>
                </c:pt>
                <c:pt idx="5439">
                  <c:v>4.7099999999999998E-3</c:v>
                </c:pt>
                <c:pt idx="5440">
                  <c:v>4.3400000000000001E-3</c:v>
                </c:pt>
                <c:pt idx="5441">
                  <c:v>3.9199999999999999E-3</c:v>
                </c:pt>
                <c:pt idx="5442">
                  <c:v>3.6099999999999999E-3</c:v>
                </c:pt>
                <c:pt idx="5443">
                  <c:v>3.0300000000000001E-3</c:v>
                </c:pt>
                <c:pt idx="5444">
                  <c:v>2.66E-3</c:v>
                </c:pt>
                <c:pt idx="5445">
                  <c:v>2.1299999999999999E-3</c:v>
                </c:pt>
                <c:pt idx="5446">
                  <c:v>1.6000000000000001E-3</c:v>
                </c:pt>
                <c:pt idx="5447">
                  <c:v>1.1299999999999999E-3</c:v>
                </c:pt>
                <c:pt idx="5448">
                  <c:v>6.4999999999999997E-4</c:v>
                </c:pt>
                <c:pt idx="5449">
                  <c:v>1.2999999999999999E-4</c:v>
                </c:pt>
                <c:pt idx="5450">
                  <c:v>-2.9E-4</c:v>
                </c:pt>
                <c:pt idx="5451">
                  <c:v>-8.7000000000000001E-4</c:v>
                </c:pt>
                <c:pt idx="5452">
                  <c:v>-1.2999999999999999E-3</c:v>
                </c:pt>
                <c:pt idx="5453">
                  <c:v>-1.7700000000000001E-3</c:v>
                </c:pt>
                <c:pt idx="5454">
                  <c:v>-2.3E-3</c:v>
                </c:pt>
                <c:pt idx="5455">
                  <c:v>-2.6099999999999999E-3</c:v>
                </c:pt>
                <c:pt idx="5456">
                  <c:v>-3.0899999999999999E-3</c:v>
                </c:pt>
                <c:pt idx="5457">
                  <c:v>-3.46E-3</c:v>
                </c:pt>
                <c:pt idx="5458">
                  <c:v>-3.6700000000000001E-3</c:v>
                </c:pt>
                <c:pt idx="5459">
                  <c:v>-3.9300000000000003E-3</c:v>
                </c:pt>
                <c:pt idx="5460">
                  <c:v>-4.1399999999999996E-3</c:v>
                </c:pt>
                <c:pt idx="5461">
                  <c:v>-4.4600000000000004E-3</c:v>
                </c:pt>
                <c:pt idx="5462">
                  <c:v>-4.6100000000000004E-3</c:v>
                </c:pt>
                <c:pt idx="5463">
                  <c:v>-4.7200000000000002E-3</c:v>
                </c:pt>
                <c:pt idx="5464">
                  <c:v>-4.8300000000000001E-3</c:v>
                </c:pt>
                <c:pt idx="5465">
                  <c:v>-4.9300000000000004E-3</c:v>
                </c:pt>
                <c:pt idx="5466">
                  <c:v>-4.9300000000000004E-3</c:v>
                </c:pt>
                <c:pt idx="5467">
                  <c:v>-4.9800000000000001E-3</c:v>
                </c:pt>
                <c:pt idx="5468">
                  <c:v>-4.9800000000000001E-3</c:v>
                </c:pt>
                <c:pt idx="5469">
                  <c:v>-5.0899999999999999E-3</c:v>
                </c:pt>
                <c:pt idx="5470">
                  <c:v>-5.0899999999999999E-3</c:v>
                </c:pt>
                <c:pt idx="5471">
                  <c:v>-5.0899999999999999E-3</c:v>
                </c:pt>
                <c:pt idx="5472">
                  <c:v>-5.2500000000000003E-3</c:v>
                </c:pt>
                <c:pt idx="5473">
                  <c:v>-5.1900000000000002E-3</c:v>
                </c:pt>
                <c:pt idx="5474">
                  <c:v>-5.2500000000000003E-3</c:v>
                </c:pt>
                <c:pt idx="5475">
                  <c:v>-5.2500000000000003E-3</c:v>
                </c:pt>
                <c:pt idx="5476">
                  <c:v>-5.3E-3</c:v>
                </c:pt>
                <c:pt idx="5477">
                  <c:v>-5.3E-3</c:v>
                </c:pt>
                <c:pt idx="5478">
                  <c:v>-5.4599999999999996E-3</c:v>
                </c:pt>
                <c:pt idx="5479">
                  <c:v>-5.4599999999999996E-3</c:v>
                </c:pt>
                <c:pt idx="5480">
                  <c:v>-5.5599999999999998E-3</c:v>
                </c:pt>
                <c:pt idx="5481">
                  <c:v>-5.7200000000000003E-3</c:v>
                </c:pt>
                <c:pt idx="5482">
                  <c:v>-5.77E-3</c:v>
                </c:pt>
                <c:pt idx="5483">
                  <c:v>-5.8300000000000001E-3</c:v>
                </c:pt>
                <c:pt idx="5484">
                  <c:v>-5.9800000000000001E-3</c:v>
                </c:pt>
                <c:pt idx="5485">
                  <c:v>-6.1399999999999996E-3</c:v>
                </c:pt>
                <c:pt idx="5486">
                  <c:v>-6.1999999999999998E-3</c:v>
                </c:pt>
                <c:pt idx="5487">
                  <c:v>-6.4099999999999999E-3</c:v>
                </c:pt>
                <c:pt idx="5488">
                  <c:v>-6.4099999999999999E-3</c:v>
                </c:pt>
                <c:pt idx="5489">
                  <c:v>-6.5100000000000002E-3</c:v>
                </c:pt>
                <c:pt idx="5490">
                  <c:v>-6.5599999999999999E-3</c:v>
                </c:pt>
                <c:pt idx="5491">
                  <c:v>-6.5599999999999999E-3</c:v>
                </c:pt>
                <c:pt idx="5492">
                  <c:v>-6.62E-3</c:v>
                </c:pt>
                <c:pt idx="5493">
                  <c:v>-6.62E-3</c:v>
                </c:pt>
                <c:pt idx="5494">
                  <c:v>-6.6699999999999997E-3</c:v>
                </c:pt>
                <c:pt idx="5495">
                  <c:v>-6.62E-3</c:v>
                </c:pt>
                <c:pt idx="5496">
                  <c:v>-6.4599999999999996E-3</c:v>
                </c:pt>
                <c:pt idx="5497">
                  <c:v>-6.4599999999999996E-3</c:v>
                </c:pt>
                <c:pt idx="5498">
                  <c:v>-6.2500000000000003E-3</c:v>
                </c:pt>
                <c:pt idx="5499">
                  <c:v>-6.0400000000000002E-3</c:v>
                </c:pt>
                <c:pt idx="5500">
                  <c:v>-5.8799999999999998E-3</c:v>
                </c:pt>
                <c:pt idx="5501">
                  <c:v>-5.7200000000000003E-3</c:v>
                </c:pt>
                <c:pt idx="5502">
                  <c:v>-5.5599999999999998E-3</c:v>
                </c:pt>
                <c:pt idx="5503">
                  <c:v>-5.3499999999999997E-3</c:v>
                </c:pt>
                <c:pt idx="5504">
                  <c:v>-5.1399999999999996E-3</c:v>
                </c:pt>
                <c:pt idx="5505">
                  <c:v>-4.9800000000000001E-3</c:v>
                </c:pt>
                <c:pt idx="5506">
                  <c:v>-4.7200000000000002E-3</c:v>
                </c:pt>
                <c:pt idx="5507">
                  <c:v>-4.5100000000000001E-3</c:v>
                </c:pt>
                <c:pt idx="5508">
                  <c:v>-4.3499999999999997E-3</c:v>
                </c:pt>
                <c:pt idx="5509">
                  <c:v>-4.2500000000000003E-3</c:v>
                </c:pt>
                <c:pt idx="5510">
                  <c:v>-4.1900000000000001E-3</c:v>
                </c:pt>
                <c:pt idx="5511">
                  <c:v>-3.98E-3</c:v>
                </c:pt>
                <c:pt idx="5512">
                  <c:v>-3.98E-3</c:v>
                </c:pt>
                <c:pt idx="5513">
                  <c:v>-3.9300000000000003E-3</c:v>
                </c:pt>
                <c:pt idx="5514">
                  <c:v>-3.9300000000000003E-3</c:v>
                </c:pt>
                <c:pt idx="5515">
                  <c:v>-4.0400000000000002E-3</c:v>
                </c:pt>
                <c:pt idx="5516">
                  <c:v>-4.0400000000000002E-3</c:v>
                </c:pt>
                <c:pt idx="5517">
                  <c:v>-4.2500000000000003E-3</c:v>
                </c:pt>
                <c:pt idx="5518">
                  <c:v>-4.4000000000000003E-3</c:v>
                </c:pt>
                <c:pt idx="5519">
                  <c:v>-4.6100000000000004E-3</c:v>
                </c:pt>
                <c:pt idx="5520">
                  <c:v>-4.9800000000000001E-3</c:v>
                </c:pt>
                <c:pt idx="5521">
                  <c:v>-5.1399999999999996E-3</c:v>
                </c:pt>
                <c:pt idx="5522">
                  <c:v>-5.4599999999999996E-3</c:v>
                </c:pt>
                <c:pt idx="5523">
                  <c:v>-5.77E-3</c:v>
                </c:pt>
                <c:pt idx="5524">
                  <c:v>-6.1999999999999998E-3</c:v>
                </c:pt>
                <c:pt idx="5525">
                  <c:v>-6.4599999999999996E-3</c:v>
                </c:pt>
                <c:pt idx="5526">
                  <c:v>-6.9300000000000004E-3</c:v>
                </c:pt>
                <c:pt idx="5527">
                  <c:v>-7.3499999999999998E-3</c:v>
                </c:pt>
                <c:pt idx="5528">
                  <c:v>-7.6699999999999997E-3</c:v>
                </c:pt>
                <c:pt idx="5529">
                  <c:v>-8.0400000000000003E-3</c:v>
                </c:pt>
                <c:pt idx="5530">
                  <c:v>-8.4100000000000008E-3</c:v>
                </c:pt>
                <c:pt idx="5531">
                  <c:v>-8.6700000000000006E-3</c:v>
                </c:pt>
                <c:pt idx="5532">
                  <c:v>-8.8800000000000007E-3</c:v>
                </c:pt>
                <c:pt idx="5533">
                  <c:v>-9.1999999999999998E-3</c:v>
                </c:pt>
                <c:pt idx="5534">
                  <c:v>-9.2999999999999992E-3</c:v>
                </c:pt>
                <c:pt idx="5535">
                  <c:v>-9.5200000000000007E-3</c:v>
                </c:pt>
                <c:pt idx="5536">
                  <c:v>-9.6200000000000001E-3</c:v>
                </c:pt>
                <c:pt idx="5537">
                  <c:v>-9.5700000000000004E-3</c:v>
                </c:pt>
                <c:pt idx="5538">
                  <c:v>-9.5700000000000004E-3</c:v>
                </c:pt>
                <c:pt idx="5539">
                  <c:v>-9.5700000000000004E-3</c:v>
                </c:pt>
                <c:pt idx="5540">
                  <c:v>-9.41E-3</c:v>
                </c:pt>
                <c:pt idx="5541">
                  <c:v>-9.2499999999999995E-3</c:v>
                </c:pt>
                <c:pt idx="5542">
                  <c:v>-9.0399999999999994E-3</c:v>
                </c:pt>
                <c:pt idx="5543">
                  <c:v>-8.7200000000000003E-3</c:v>
                </c:pt>
                <c:pt idx="5544">
                  <c:v>-8.4100000000000008E-3</c:v>
                </c:pt>
                <c:pt idx="5545">
                  <c:v>-8.0400000000000003E-3</c:v>
                </c:pt>
                <c:pt idx="5546">
                  <c:v>-7.5700000000000003E-3</c:v>
                </c:pt>
                <c:pt idx="5547">
                  <c:v>-7.1999999999999998E-3</c:v>
                </c:pt>
                <c:pt idx="5548">
                  <c:v>-6.8300000000000001E-3</c:v>
                </c:pt>
                <c:pt idx="5549">
                  <c:v>-6.3E-3</c:v>
                </c:pt>
                <c:pt idx="5550">
                  <c:v>-5.77E-3</c:v>
                </c:pt>
                <c:pt idx="5551">
                  <c:v>-5.3E-3</c:v>
                </c:pt>
                <c:pt idx="5552">
                  <c:v>-4.8799999999999998E-3</c:v>
                </c:pt>
                <c:pt idx="5553">
                  <c:v>-4.3E-3</c:v>
                </c:pt>
                <c:pt idx="5554">
                  <c:v>-3.82E-3</c:v>
                </c:pt>
                <c:pt idx="5555">
                  <c:v>-3.3999999999999998E-3</c:v>
                </c:pt>
                <c:pt idx="5556">
                  <c:v>-2.98E-3</c:v>
                </c:pt>
                <c:pt idx="5557">
                  <c:v>-2.5100000000000001E-3</c:v>
                </c:pt>
                <c:pt idx="5558">
                  <c:v>-2.2399999999999998E-3</c:v>
                </c:pt>
                <c:pt idx="5559">
                  <c:v>-1.8699999999999999E-3</c:v>
                </c:pt>
                <c:pt idx="5560">
                  <c:v>-1.56E-3</c:v>
                </c:pt>
                <c:pt idx="5561">
                  <c:v>-1.2999999999999999E-3</c:v>
                </c:pt>
                <c:pt idx="5562">
                  <c:v>-1.14E-3</c:v>
                </c:pt>
                <c:pt idx="5563">
                  <c:v>-9.3000000000000005E-4</c:v>
                </c:pt>
                <c:pt idx="5564">
                  <c:v>-7.6999999999999996E-4</c:v>
                </c:pt>
                <c:pt idx="5565">
                  <c:v>-6.0999999999999997E-4</c:v>
                </c:pt>
                <c:pt idx="5566">
                  <c:v>-5.0000000000000001E-4</c:v>
                </c:pt>
                <c:pt idx="5567">
                  <c:v>-4.4999999999999999E-4</c:v>
                </c:pt>
                <c:pt idx="5568">
                  <c:v>-5.0000000000000001E-4</c:v>
                </c:pt>
                <c:pt idx="5569">
                  <c:v>-4.4999999999999999E-4</c:v>
                </c:pt>
                <c:pt idx="5570">
                  <c:v>-4.0000000000000002E-4</c:v>
                </c:pt>
                <c:pt idx="5571">
                  <c:v>-4.0000000000000002E-4</c:v>
                </c:pt>
                <c:pt idx="5572">
                  <c:v>-4.0000000000000002E-4</c:v>
                </c:pt>
                <c:pt idx="5573">
                  <c:v>-4.0000000000000002E-4</c:v>
                </c:pt>
                <c:pt idx="5574">
                  <c:v>-4.4999999999999999E-4</c:v>
                </c:pt>
                <c:pt idx="5575">
                  <c:v>-4.0000000000000002E-4</c:v>
                </c:pt>
                <c:pt idx="5576">
                  <c:v>-3.5E-4</c:v>
                </c:pt>
                <c:pt idx="5577">
                  <c:v>-3.5E-4</c:v>
                </c:pt>
                <c:pt idx="5578">
                  <c:v>-3.5E-4</c:v>
                </c:pt>
                <c:pt idx="5579">
                  <c:v>-3.5E-4</c:v>
                </c:pt>
                <c:pt idx="5580">
                  <c:v>-2.4000000000000001E-4</c:v>
                </c:pt>
                <c:pt idx="5581">
                  <c:v>-1.9000000000000001E-4</c:v>
                </c:pt>
                <c:pt idx="5582">
                  <c:v>-3.0000000000000001E-5</c:v>
                </c:pt>
                <c:pt idx="5583">
                  <c:v>6.9999999999999994E-5</c:v>
                </c:pt>
                <c:pt idx="5584">
                  <c:v>1.8000000000000001E-4</c:v>
                </c:pt>
                <c:pt idx="5585">
                  <c:v>2.9E-4</c:v>
                </c:pt>
                <c:pt idx="5586">
                  <c:v>5.5000000000000003E-4</c:v>
                </c:pt>
                <c:pt idx="5587">
                  <c:v>7.1000000000000002E-4</c:v>
                </c:pt>
                <c:pt idx="5588">
                  <c:v>7.6000000000000004E-4</c:v>
                </c:pt>
                <c:pt idx="5589">
                  <c:v>9.2000000000000003E-4</c:v>
                </c:pt>
                <c:pt idx="5590">
                  <c:v>1.1800000000000001E-3</c:v>
                </c:pt>
                <c:pt idx="5591">
                  <c:v>1.1299999999999999E-3</c:v>
                </c:pt>
                <c:pt idx="5592">
                  <c:v>1.34E-3</c:v>
                </c:pt>
                <c:pt idx="5593">
                  <c:v>1.39E-3</c:v>
                </c:pt>
                <c:pt idx="5594">
                  <c:v>1.4400000000000001E-3</c:v>
                </c:pt>
                <c:pt idx="5595">
                  <c:v>1.5E-3</c:v>
                </c:pt>
                <c:pt idx="5596">
                  <c:v>1.4400000000000001E-3</c:v>
                </c:pt>
                <c:pt idx="5597">
                  <c:v>1.4400000000000001E-3</c:v>
                </c:pt>
                <c:pt idx="5598">
                  <c:v>1.5E-3</c:v>
                </c:pt>
                <c:pt idx="5599">
                  <c:v>1.34E-3</c:v>
                </c:pt>
                <c:pt idx="5600">
                  <c:v>1.1299999999999999E-3</c:v>
                </c:pt>
                <c:pt idx="5601">
                  <c:v>1.08E-3</c:v>
                </c:pt>
                <c:pt idx="5602">
                  <c:v>9.7000000000000005E-4</c:v>
                </c:pt>
                <c:pt idx="5603">
                  <c:v>8.7000000000000001E-4</c:v>
                </c:pt>
                <c:pt idx="5604">
                  <c:v>7.1000000000000002E-4</c:v>
                </c:pt>
                <c:pt idx="5605">
                  <c:v>4.4000000000000002E-4</c:v>
                </c:pt>
                <c:pt idx="5606">
                  <c:v>2.3000000000000001E-4</c:v>
                </c:pt>
                <c:pt idx="5607">
                  <c:v>-3.0000000000000001E-5</c:v>
                </c:pt>
                <c:pt idx="5608">
                  <c:v>-8.0000000000000007E-5</c:v>
                </c:pt>
                <c:pt idx="5609">
                  <c:v>-3.5E-4</c:v>
                </c:pt>
                <c:pt idx="5610">
                  <c:v>-6.0999999999999997E-4</c:v>
                </c:pt>
                <c:pt idx="5611">
                  <c:v>-6.6E-4</c:v>
                </c:pt>
                <c:pt idx="5612">
                  <c:v>-8.1999999999999998E-4</c:v>
                </c:pt>
                <c:pt idx="5613">
                  <c:v>-9.3000000000000005E-4</c:v>
                </c:pt>
                <c:pt idx="5614">
                  <c:v>-9.3000000000000005E-4</c:v>
                </c:pt>
                <c:pt idx="5615">
                  <c:v>-1.08E-3</c:v>
                </c:pt>
                <c:pt idx="5616">
                  <c:v>-1.0300000000000001E-3</c:v>
                </c:pt>
                <c:pt idx="5617">
                  <c:v>-9.3000000000000005E-4</c:v>
                </c:pt>
                <c:pt idx="5618">
                  <c:v>-8.7000000000000001E-4</c:v>
                </c:pt>
                <c:pt idx="5619">
                  <c:v>-8.1999999999999998E-4</c:v>
                </c:pt>
                <c:pt idx="5620">
                  <c:v>-5.5999999999999995E-4</c:v>
                </c:pt>
                <c:pt idx="5621">
                  <c:v>-4.4999999999999999E-4</c:v>
                </c:pt>
                <c:pt idx="5622">
                  <c:v>-1.3999999999999999E-4</c:v>
                </c:pt>
                <c:pt idx="5623">
                  <c:v>1.2999999999999999E-4</c:v>
                </c:pt>
                <c:pt idx="5624">
                  <c:v>3.8999999999999999E-4</c:v>
                </c:pt>
                <c:pt idx="5625">
                  <c:v>6.4999999999999997E-4</c:v>
                </c:pt>
                <c:pt idx="5626">
                  <c:v>9.7000000000000005E-4</c:v>
                </c:pt>
                <c:pt idx="5627">
                  <c:v>1.2899999999999999E-3</c:v>
                </c:pt>
                <c:pt idx="5628">
                  <c:v>1.66E-3</c:v>
                </c:pt>
                <c:pt idx="5629">
                  <c:v>1.97E-3</c:v>
                </c:pt>
                <c:pt idx="5630">
                  <c:v>2.3400000000000001E-3</c:v>
                </c:pt>
                <c:pt idx="5631">
                  <c:v>2.5999999999999999E-3</c:v>
                </c:pt>
                <c:pt idx="5632">
                  <c:v>2.81E-3</c:v>
                </c:pt>
                <c:pt idx="5633">
                  <c:v>3.1800000000000001E-3</c:v>
                </c:pt>
                <c:pt idx="5634">
                  <c:v>3.5000000000000001E-3</c:v>
                </c:pt>
                <c:pt idx="5635">
                  <c:v>3.7100000000000002E-3</c:v>
                </c:pt>
                <c:pt idx="5636">
                  <c:v>3.8700000000000002E-3</c:v>
                </c:pt>
                <c:pt idx="5637">
                  <c:v>4.0299999999999997E-3</c:v>
                </c:pt>
                <c:pt idx="5638">
                  <c:v>4.0800000000000003E-3</c:v>
                </c:pt>
                <c:pt idx="5639">
                  <c:v>4.13E-3</c:v>
                </c:pt>
                <c:pt idx="5640">
                  <c:v>4.2399999999999998E-3</c:v>
                </c:pt>
                <c:pt idx="5641">
                  <c:v>4.2399999999999998E-3</c:v>
                </c:pt>
                <c:pt idx="5642">
                  <c:v>4.13E-3</c:v>
                </c:pt>
                <c:pt idx="5643">
                  <c:v>4.0800000000000003E-3</c:v>
                </c:pt>
                <c:pt idx="5644">
                  <c:v>4.0299999999999997E-3</c:v>
                </c:pt>
                <c:pt idx="5645">
                  <c:v>3.82E-3</c:v>
                </c:pt>
                <c:pt idx="5646">
                  <c:v>3.7100000000000002E-3</c:v>
                </c:pt>
                <c:pt idx="5647">
                  <c:v>3.3400000000000001E-3</c:v>
                </c:pt>
                <c:pt idx="5648">
                  <c:v>3.2399999999999998E-3</c:v>
                </c:pt>
                <c:pt idx="5649">
                  <c:v>2.97E-3</c:v>
                </c:pt>
                <c:pt idx="5650">
                  <c:v>2.7599999999999999E-3</c:v>
                </c:pt>
                <c:pt idx="5651">
                  <c:v>2.5000000000000001E-3</c:v>
                </c:pt>
                <c:pt idx="5652">
                  <c:v>2.2399999999999998E-3</c:v>
                </c:pt>
                <c:pt idx="5653">
                  <c:v>1.97E-3</c:v>
                </c:pt>
                <c:pt idx="5654">
                  <c:v>1.7099999999999999E-3</c:v>
                </c:pt>
                <c:pt idx="5655">
                  <c:v>1.4400000000000001E-3</c:v>
                </c:pt>
                <c:pt idx="5656">
                  <c:v>1.23E-3</c:v>
                </c:pt>
                <c:pt idx="5657">
                  <c:v>9.7000000000000005E-4</c:v>
                </c:pt>
                <c:pt idx="5658">
                  <c:v>7.6000000000000004E-4</c:v>
                </c:pt>
                <c:pt idx="5659">
                  <c:v>5.5000000000000003E-4</c:v>
                </c:pt>
                <c:pt idx="5660">
                  <c:v>3.8999999999999999E-4</c:v>
                </c:pt>
                <c:pt idx="5661">
                  <c:v>2.3000000000000001E-4</c:v>
                </c:pt>
                <c:pt idx="5662">
                  <c:v>2.0000000000000002E-5</c:v>
                </c:pt>
                <c:pt idx="5663">
                  <c:v>-8.0000000000000007E-5</c:v>
                </c:pt>
                <c:pt idx="5664">
                  <c:v>-2.9E-4</c:v>
                </c:pt>
                <c:pt idx="5665">
                  <c:v>-4.0000000000000002E-4</c:v>
                </c:pt>
                <c:pt idx="5666">
                  <c:v>-5.5999999999999995E-4</c:v>
                </c:pt>
                <c:pt idx="5667">
                  <c:v>-6.0999999999999997E-4</c:v>
                </c:pt>
                <c:pt idx="5668">
                  <c:v>-7.6999999999999996E-4</c:v>
                </c:pt>
                <c:pt idx="5669">
                  <c:v>-8.1999999999999998E-4</c:v>
                </c:pt>
                <c:pt idx="5670">
                  <c:v>-9.3000000000000005E-4</c:v>
                </c:pt>
                <c:pt idx="5671">
                  <c:v>-1.0300000000000001E-3</c:v>
                </c:pt>
                <c:pt idx="5672">
                  <c:v>-1.14E-3</c:v>
                </c:pt>
                <c:pt idx="5673">
                  <c:v>-1.1900000000000001E-3</c:v>
                </c:pt>
                <c:pt idx="5674">
                  <c:v>-1.3500000000000001E-3</c:v>
                </c:pt>
                <c:pt idx="5675">
                  <c:v>-1.3500000000000001E-3</c:v>
                </c:pt>
                <c:pt idx="5676">
                  <c:v>-1.5100000000000001E-3</c:v>
                </c:pt>
                <c:pt idx="5677">
                  <c:v>-1.6100000000000001E-3</c:v>
                </c:pt>
                <c:pt idx="5678">
                  <c:v>-1.66E-3</c:v>
                </c:pt>
                <c:pt idx="5679">
                  <c:v>-1.66E-3</c:v>
                </c:pt>
                <c:pt idx="5680">
                  <c:v>-1.82E-3</c:v>
                </c:pt>
                <c:pt idx="5681">
                  <c:v>-1.9300000000000001E-3</c:v>
                </c:pt>
                <c:pt idx="5682">
                  <c:v>-1.98E-3</c:v>
                </c:pt>
                <c:pt idx="5683">
                  <c:v>-2.0899999999999998E-3</c:v>
                </c:pt>
                <c:pt idx="5684">
                  <c:v>-2.1900000000000001E-3</c:v>
                </c:pt>
                <c:pt idx="5685">
                  <c:v>-2.1900000000000001E-3</c:v>
                </c:pt>
                <c:pt idx="5686">
                  <c:v>-2.3500000000000001E-3</c:v>
                </c:pt>
                <c:pt idx="5687">
                  <c:v>-2.5100000000000001E-3</c:v>
                </c:pt>
                <c:pt idx="5688">
                  <c:v>-2.5100000000000001E-3</c:v>
                </c:pt>
                <c:pt idx="5689">
                  <c:v>-2.6099999999999999E-3</c:v>
                </c:pt>
                <c:pt idx="5690">
                  <c:v>-2.6099999999999999E-3</c:v>
                </c:pt>
                <c:pt idx="5691">
                  <c:v>-2.82E-3</c:v>
                </c:pt>
                <c:pt idx="5692">
                  <c:v>-2.82E-3</c:v>
                </c:pt>
                <c:pt idx="5693">
                  <c:v>-2.98E-3</c:v>
                </c:pt>
                <c:pt idx="5694">
                  <c:v>-2.98E-3</c:v>
                </c:pt>
                <c:pt idx="5695">
                  <c:v>-3.14E-3</c:v>
                </c:pt>
                <c:pt idx="5696">
                  <c:v>-3.3E-3</c:v>
                </c:pt>
                <c:pt idx="5697">
                  <c:v>-3.3500000000000001E-3</c:v>
                </c:pt>
                <c:pt idx="5698">
                  <c:v>-3.5599999999999998E-3</c:v>
                </c:pt>
                <c:pt idx="5699">
                  <c:v>-3.7699999999999999E-3</c:v>
                </c:pt>
                <c:pt idx="5700">
                  <c:v>-3.8800000000000002E-3</c:v>
                </c:pt>
                <c:pt idx="5701">
                  <c:v>-4.0400000000000002E-3</c:v>
                </c:pt>
                <c:pt idx="5702">
                  <c:v>-4.3E-3</c:v>
                </c:pt>
                <c:pt idx="5703">
                  <c:v>-4.4600000000000004E-3</c:v>
                </c:pt>
                <c:pt idx="5704">
                  <c:v>-4.6699999999999997E-3</c:v>
                </c:pt>
                <c:pt idx="5705">
                  <c:v>-4.9800000000000001E-3</c:v>
                </c:pt>
                <c:pt idx="5706">
                  <c:v>-5.1900000000000002E-3</c:v>
                </c:pt>
                <c:pt idx="5707">
                  <c:v>-5.4599999999999996E-3</c:v>
                </c:pt>
                <c:pt idx="5708">
                  <c:v>-5.77E-3</c:v>
                </c:pt>
                <c:pt idx="5709">
                  <c:v>-6.0400000000000002E-3</c:v>
                </c:pt>
                <c:pt idx="5710">
                  <c:v>-6.3499999999999997E-3</c:v>
                </c:pt>
                <c:pt idx="5711">
                  <c:v>-6.6699999999999997E-3</c:v>
                </c:pt>
                <c:pt idx="5712">
                  <c:v>-6.9300000000000004E-3</c:v>
                </c:pt>
                <c:pt idx="5713">
                  <c:v>-7.2500000000000004E-3</c:v>
                </c:pt>
                <c:pt idx="5714">
                  <c:v>-7.4599999999999996E-3</c:v>
                </c:pt>
                <c:pt idx="5715">
                  <c:v>-7.9299999999999995E-3</c:v>
                </c:pt>
                <c:pt idx="5716">
                  <c:v>-8.09E-3</c:v>
                </c:pt>
                <c:pt idx="5717">
                  <c:v>-8.3000000000000001E-3</c:v>
                </c:pt>
                <c:pt idx="5718">
                  <c:v>-8.5699999999999995E-3</c:v>
                </c:pt>
                <c:pt idx="5719">
                  <c:v>-8.6199999999999992E-3</c:v>
                </c:pt>
                <c:pt idx="5720">
                  <c:v>-8.7799999999999996E-3</c:v>
                </c:pt>
                <c:pt idx="5721">
                  <c:v>-8.8800000000000007E-3</c:v>
                </c:pt>
                <c:pt idx="5722">
                  <c:v>-8.8800000000000007E-3</c:v>
                </c:pt>
                <c:pt idx="5723">
                  <c:v>-8.94E-3</c:v>
                </c:pt>
                <c:pt idx="5724">
                  <c:v>-8.8299999999999993E-3</c:v>
                </c:pt>
                <c:pt idx="5725">
                  <c:v>-8.7200000000000003E-3</c:v>
                </c:pt>
                <c:pt idx="5726">
                  <c:v>-8.5699999999999995E-3</c:v>
                </c:pt>
                <c:pt idx="5727">
                  <c:v>-8.2500000000000004E-3</c:v>
                </c:pt>
                <c:pt idx="5728">
                  <c:v>-7.9299999999999995E-3</c:v>
                </c:pt>
                <c:pt idx="5729">
                  <c:v>-7.62E-3</c:v>
                </c:pt>
                <c:pt idx="5730">
                  <c:v>-7.0899999999999999E-3</c:v>
                </c:pt>
                <c:pt idx="5731">
                  <c:v>-6.7200000000000003E-3</c:v>
                </c:pt>
                <c:pt idx="5732">
                  <c:v>-6.2500000000000003E-3</c:v>
                </c:pt>
                <c:pt idx="5733">
                  <c:v>-5.8300000000000001E-3</c:v>
                </c:pt>
                <c:pt idx="5734">
                  <c:v>-5.2500000000000003E-3</c:v>
                </c:pt>
                <c:pt idx="5735">
                  <c:v>-4.6699999999999997E-3</c:v>
                </c:pt>
                <c:pt idx="5736">
                  <c:v>-3.9300000000000003E-3</c:v>
                </c:pt>
                <c:pt idx="5737">
                  <c:v>-3.3E-3</c:v>
                </c:pt>
                <c:pt idx="5738">
                  <c:v>-2.7699999999999999E-3</c:v>
                </c:pt>
                <c:pt idx="5739">
                  <c:v>-2.0300000000000001E-3</c:v>
                </c:pt>
                <c:pt idx="5740">
                  <c:v>-1.3500000000000001E-3</c:v>
                </c:pt>
                <c:pt idx="5741">
                  <c:v>-7.6999999999999996E-4</c:v>
                </c:pt>
                <c:pt idx="5742">
                  <c:v>-3.0000000000000001E-5</c:v>
                </c:pt>
                <c:pt idx="5743">
                  <c:v>5.5000000000000003E-4</c:v>
                </c:pt>
                <c:pt idx="5744">
                  <c:v>1.1299999999999999E-3</c:v>
                </c:pt>
                <c:pt idx="5745">
                  <c:v>1.7099999999999999E-3</c:v>
                </c:pt>
                <c:pt idx="5746">
                  <c:v>2.1800000000000001E-3</c:v>
                </c:pt>
                <c:pt idx="5747">
                  <c:v>2.66E-3</c:v>
                </c:pt>
                <c:pt idx="5748">
                  <c:v>3.1800000000000001E-3</c:v>
                </c:pt>
                <c:pt idx="5749">
                  <c:v>3.6099999999999999E-3</c:v>
                </c:pt>
                <c:pt idx="5750">
                  <c:v>3.9199999999999999E-3</c:v>
                </c:pt>
                <c:pt idx="5751">
                  <c:v>4.2900000000000004E-3</c:v>
                </c:pt>
                <c:pt idx="5752">
                  <c:v>4.6100000000000004E-3</c:v>
                </c:pt>
                <c:pt idx="5753">
                  <c:v>4.8199999999999996E-3</c:v>
                </c:pt>
                <c:pt idx="5754">
                  <c:v>5.0299999999999997E-3</c:v>
                </c:pt>
                <c:pt idx="5755">
                  <c:v>5.0800000000000003E-3</c:v>
                </c:pt>
                <c:pt idx="5756">
                  <c:v>5.1900000000000002E-3</c:v>
                </c:pt>
                <c:pt idx="5757">
                  <c:v>5.2399999999999999E-3</c:v>
                </c:pt>
                <c:pt idx="5758">
                  <c:v>5.2900000000000004E-3</c:v>
                </c:pt>
                <c:pt idx="5759">
                  <c:v>5.3400000000000001E-3</c:v>
                </c:pt>
                <c:pt idx="5760">
                  <c:v>5.3400000000000001E-3</c:v>
                </c:pt>
                <c:pt idx="5761">
                  <c:v>5.13E-3</c:v>
                </c:pt>
                <c:pt idx="5762">
                  <c:v>5.0299999999999997E-3</c:v>
                </c:pt>
                <c:pt idx="5763">
                  <c:v>4.9199999999999999E-3</c:v>
                </c:pt>
                <c:pt idx="5764">
                  <c:v>4.7600000000000003E-3</c:v>
                </c:pt>
                <c:pt idx="5765">
                  <c:v>4.6100000000000004E-3</c:v>
                </c:pt>
                <c:pt idx="5766">
                  <c:v>4.3400000000000001E-3</c:v>
                </c:pt>
                <c:pt idx="5767">
                  <c:v>4.13E-3</c:v>
                </c:pt>
                <c:pt idx="5768">
                  <c:v>3.82E-3</c:v>
                </c:pt>
                <c:pt idx="5769">
                  <c:v>3.6099999999999999E-3</c:v>
                </c:pt>
                <c:pt idx="5770">
                  <c:v>3.3400000000000001E-3</c:v>
                </c:pt>
                <c:pt idx="5771">
                  <c:v>2.97E-3</c:v>
                </c:pt>
                <c:pt idx="5772">
                  <c:v>2.7599999999999999E-3</c:v>
                </c:pt>
                <c:pt idx="5773">
                  <c:v>2.4499999999999999E-3</c:v>
                </c:pt>
                <c:pt idx="5774">
                  <c:v>2.2399999999999998E-3</c:v>
                </c:pt>
                <c:pt idx="5775">
                  <c:v>1.92E-3</c:v>
                </c:pt>
                <c:pt idx="5776">
                  <c:v>1.5499999999999999E-3</c:v>
                </c:pt>
                <c:pt idx="5777">
                  <c:v>1.34E-3</c:v>
                </c:pt>
                <c:pt idx="5778">
                  <c:v>1.08E-3</c:v>
                </c:pt>
                <c:pt idx="5779">
                  <c:v>7.6000000000000004E-4</c:v>
                </c:pt>
                <c:pt idx="5780">
                  <c:v>6.4999999999999997E-4</c:v>
                </c:pt>
                <c:pt idx="5781">
                  <c:v>3.4000000000000002E-4</c:v>
                </c:pt>
                <c:pt idx="5782">
                  <c:v>2.0000000000000002E-5</c:v>
                </c:pt>
                <c:pt idx="5783">
                  <c:v>-2.9E-4</c:v>
                </c:pt>
                <c:pt idx="5784">
                  <c:v>-4.4999999999999999E-4</c:v>
                </c:pt>
                <c:pt idx="5785">
                  <c:v>-6.0999999999999997E-4</c:v>
                </c:pt>
                <c:pt idx="5786">
                  <c:v>-8.1999999999999998E-4</c:v>
                </c:pt>
                <c:pt idx="5787">
                  <c:v>-1.0300000000000001E-3</c:v>
                </c:pt>
                <c:pt idx="5788">
                  <c:v>-1.24E-3</c:v>
                </c:pt>
                <c:pt idx="5789">
                  <c:v>-1.2999999999999999E-3</c:v>
                </c:pt>
                <c:pt idx="5790">
                  <c:v>-1.4499999999999999E-3</c:v>
                </c:pt>
                <c:pt idx="5791">
                  <c:v>-1.6100000000000001E-3</c:v>
                </c:pt>
                <c:pt idx="5792">
                  <c:v>-1.66E-3</c:v>
                </c:pt>
                <c:pt idx="5793">
                  <c:v>-1.66E-3</c:v>
                </c:pt>
                <c:pt idx="5794">
                  <c:v>-1.66E-3</c:v>
                </c:pt>
                <c:pt idx="5795">
                  <c:v>-1.72E-3</c:v>
                </c:pt>
                <c:pt idx="5796">
                  <c:v>-1.6100000000000001E-3</c:v>
                </c:pt>
                <c:pt idx="5797">
                  <c:v>-1.56E-3</c:v>
                </c:pt>
                <c:pt idx="5798">
                  <c:v>-1.56E-3</c:v>
                </c:pt>
                <c:pt idx="5799">
                  <c:v>-1.56E-3</c:v>
                </c:pt>
                <c:pt idx="5800">
                  <c:v>-1.4E-3</c:v>
                </c:pt>
                <c:pt idx="5801">
                  <c:v>-1.4E-3</c:v>
                </c:pt>
                <c:pt idx="5802">
                  <c:v>-1.24E-3</c:v>
                </c:pt>
                <c:pt idx="5803">
                  <c:v>-1.24E-3</c:v>
                </c:pt>
                <c:pt idx="5804">
                  <c:v>-1.14E-3</c:v>
                </c:pt>
                <c:pt idx="5805">
                  <c:v>-1.08E-3</c:v>
                </c:pt>
                <c:pt idx="5806">
                  <c:v>-8.1999999999999998E-4</c:v>
                </c:pt>
                <c:pt idx="5807">
                  <c:v>-7.6999999999999996E-4</c:v>
                </c:pt>
                <c:pt idx="5808">
                  <c:v>-6.0999999999999997E-4</c:v>
                </c:pt>
                <c:pt idx="5809">
                  <c:v>-5.5999999999999995E-4</c:v>
                </c:pt>
                <c:pt idx="5810">
                  <c:v>-5.0000000000000001E-4</c:v>
                </c:pt>
                <c:pt idx="5811">
                  <c:v>-4.0000000000000002E-4</c:v>
                </c:pt>
                <c:pt idx="5812">
                  <c:v>-3.5E-4</c:v>
                </c:pt>
                <c:pt idx="5813">
                  <c:v>-4.4999999999999999E-4</c:v>
                </c:pt>
                <c:pt idx="5814">
                  <c:v>-3.5E-4</c:v>
                </c:pt>
                <c:pt idx="5815">
                  <c:v>-4.0000000000000002E-4</c:v>
                </c:pt>
                <c:pt idx="5816">
                  <c:v>-4.0000000000000002E-4</c:v>
                </c:pt>
                <c:pt idx="5817">
                  <c:v>-5.5999999999999995E-4</c:v>
                </c:pt>
                <c:pt idx="5818">
                  <c:v>-6.6E-4</c:v>
                </c:pt>
                <c:pt idx="5819">
                  <c:v>-7.6999999999999996E-4</c:v>
                </c:pt>
                <c:pt idx="5820">
                  <c:v>-9.3000000000000005E-4</c:v>
                </c:pt>
                <c:pt idx="5821">
                  <c:v>-1.08E-3</c:v>
                </c:pt>
                <c:pt idx="5822">
                  <c:v>-1.24E-3</c:v>
                </c:pt>
                <c:pt idx="5823">
                  <c:v>-1.4499999999999999E-3</c:v>
                </c:pt>
                <c:pt idx="5824">
                  <c:v>-1.7700000000000001E-3</c:v>
                </c:pt>
                <c:pt idx="5825">
                  <c:v>-2.0300000000000001E-3</c:v>
                </c:pt>
                <c:pt idx="5826">
                  <c:v>-2.1900000000000001E-3</c:v>
                </c:pt>
                <c:pt idx="5827">
                  <c:v>-2.5100000000000001E-3</c:v>
                </c:pt>
                <c:pt idx="5828">
                  <c:v>-2.7200000000000002E-3</c:v>
                </c:pt>
                <c:pt idx="5829">
                  <c:v>-3.0899999999999999E-3</c:v>
                </c:pt>
                <c:pt idx="5830">
                  <c:v>-3.3999999999999998E-3</c:v>
                </c:pt>
                <c:pt idx="5831">
                  <c:v>-3.5599999999999998E-3</c:v>
                </c:pt>
                <c:pt idx="5832">
                  <c:v>-3.7699999999999999E-3</c:v>
                </c:pt>
                <c:pt idx="5833">
                  <c:v>-4.0400000000000002E-3</c:v>
                </c:pt>
                <c:pt idx="5834">
                  <c:v>-4.2500000000000003E-3</c:v>
                </c:pt>
                <c:pt idx="5835">
                  <c:v>-4.3499999999999997E-3</c:v>
                </c:pt>
                <c:pt idx="5836">
                  <c:v>-4.4600000000000004E-3</c:v>
                </c:pt>
                <c:pt idx="5837">
                  <c:v>-4.7200000000000002E-3</c:v>
                </c:pt>
                <c:pt idx="5838">
                  <c:v>-4.7200000000000002E-3</c:v>
                </c:pt>
                <c:pt idx="5839">
                  <c:v>-4.7200000000000002E-3</c:v>
                </c:pt>
                <c:pt idx="5840">
                  <c:v>-4.8300000000000001E-3</c:v>
                </c:pt>
                <c:pt idx="5841">
                  <c:v>-4.7200000000000002E-3</c:v>
                </c:pt>
                <c:pt idx="5842">
                  <c:v>-4.5599999999999998E-3</c:v>
                </c:pt>
                <c:pt idx="5843">
                  <c:v>-4.4600000000000004E-3</c:v>
                </c:pt>
                <c:pt idx="5844">
                  <c:v>-4.4000000000000003E-3</c:v>
                </c:pt>
                <c:pt idx="5845">
                  <c:v>-4.1399999999999996E-3</c:v>
                </c:pt>
                <c:pt idx="5846">
                  <c:v>-3.9300000000000003E-3</c:v>
                </c:pt>
                <c:pt idx="5847">
                  <c:v>-3.7200000000000002E-3</c:v>
                </c:pt>
                <c:pt idx="5848">
                  <c:v>-3.3500000000000001E-3</c:v>
                </c:pt>
                <c:pt idx="5849">
                  <c:v>-3.0899999999999999E-3</c:v>
                </c:pt>
                <c:pt idx="5850">
                  <c:v>-2.82E-3</c:v>
                </c:pt>
                <c:pt idx="5851">
                  <c:v>-2.3500000000000001E-3</c:v>
                </c:pt>
                <c:pt idx="5852">
                  <c:v>-2.14E-3</c:v>
                </c:pt>
                <c:pt idx="5853">
                  <c:v>-1.7700000000000001E-3</c:v>
                </c:pt>
                <c:pt idx="5854">
                  <c:v>-1.5100000000000001E-3</c:v>
                </c:pt>
                <c:pt idx="5855">
                  <c:v>-1.24E-3</c:v>
                </c:pt>
                <c:pt idx="5856">
                  <c:v>-9.3000000000000005E-4</c:v>
                </c:pt>
                <c:pt idx="5857">
                  <c:v>-6.6E-4</c:v>
                </c:pt>
                <c:pt idx="5858">
                  <c:v>-5.0000000000000001E-4</c:v>
                </c:pt>
                <c:pt idx="5859">
                  <c:v>-4.0000000000000002E-4</c:v>
                </c:pt>
                <c:pt idx="5860">
                  <c:v>-1.3999999999999999E-4</c:v>
                </c:pt>
                <c:pt idx="5861">
                  <c:v>-1.9000000000000001E-4</c:v>
                </c:pt>
                <c:pt idx="5862">
                  <c:v>-1.9000000000000001E-4</c:v>
                </c:pt>
                <c:pt idx="5863">
                  <c:v>-2.9E-4</c:v>
                </c:pt>
                <c:pt idx="5864">
                  <c:v>-2.9E-4</c:v>
                </c:pt>
                <c:pt idx="5865">
                  <c:v>-4.4999999999999999E-4</c:v>
                </c:pt>
                <c:pt idx="5866">
                  <c:v>-7.6999999999999996E-4</c:v>
                </c:pt>
                <c:pt idx="5867">
                  <c:v>-1.0300000000000001E-3</c:v>
                </c:pt>
                <c:pt idx="5868">
                  <c:v>-1.4E-3</c:v>
                </c:pt>
                <c:pt idx="5869">
                  <c:v>-1.82E-3</c:v>
                </c:pt>
                <c:pt idx="5870">
                  <c:v>-2.3E-3</c:v>
                </c:pt>
                <c:pt idx="5871">
                  <c:v>-2.7699999999999999E-3</c:v>
                </c:pt>
                <c:pt idx="5872">
                  <c:v>-3.3E-3</c:v>
                </c:pt>
                <c:pt idx="5873">
                  <c:v>-3.8800000000000002E-3</c:v>
                </c:pt>
                <c:pt idx="5874">
                  <c:v>-4.5599999999999998E-3</c:v>
                </c:pt>
                <c:pt idx="5875">
                  <c:v>-5.1900000000000002E-3</c:v>
                </c:pt>
                <c:pt idx="5876">
                  <c:v>-5.8799999999999998E-3</c:v>
                </c:pt>
                <c:pt idx="5877">
                  <c:v>-6.5599999999999999E-3</c:v>
                </c:pt>
                <c:pt idx="5878">
                  <c:v>-7.3000000000000001E-3</c:v>
                </c:pt>
                <c:pt idx="5879">
                  <c:v>-7.9299999999999995E-3</c:v>
                </c:pt>
                <c:pt idx="5880">
                  <c:v>-8.5699999999999995E-3</c:v>
                </c:pt>
                <c:pt idx="5881">
                  <c:v>-9.2499999999999995E-3</c:v>
                </c:pt>
                <c:pt idx="5882">
                  <c:v>-9.9399999999999992E-3</c:v>
                </c:pt>
                <c:pt idx="5883">
                  <c:v>-1.0460000000000001E-2</c:v>
                </c:pt>
                <c:pt idx="5884">
                  <c:v>-1.099E-2</c:v>
                </c:pt>
                <c:pt idx="5885">
                  <c:v>-1.162E-2</c:v>
                </c:pt>
                <c:pt idx="5886">
                  <c:v>-1.1939999999999999E-2</c:v>
                </c:pt>
                <c:pt idx="5887">
                  <c:v>-1.2359999999999999E-2</c:v>
                </c:pt>
                <c:pt idx="5888">
                  <c:v>-1.273E-2</c:v>
                </c:pt>
                <c:pt idx="5889">
                  <c:v>-1.3050000000000001E-2</c:v>
                </c:pt>
                <c:pt idx="5890">
                  <c:v>-1.336E-2</c:v>
                </c:pt>
                <c:pt idx="5891">
                  <c:v>-1.357E-2</c:v>
                </c:pt>
                <c:pt idx="5892">
                  <c:v>-1.3679999999999999E-2</c:v>
                </c:pt>
                <c:pt idx="5893">
                  <c:v>-1.3780000000000001E-2</c:v>
                </c:pt>
                <c:pt idx="5894">
                  <c:v>-1.384E-2</c:v>
                </c:pt>
                <c:pt idx="5895">
                  <c:v>-1.3990000000000001E-2</c:v>
                </c:pt>
                <c:pt idx="5896">
                  <c:v>-1.3780000000000001E-2</c:v>
                </c:pt>
                <c:pt idx="5897">
                  <c:v>-1.384E-2</c:v>
                </c:pt>
                <c:pt idx="5898">
                  <c:v>-1.384E-2</c:v>
                </c:pt>
                <c:pt idx="5899">
                  <c:v>-1.3679999999999999E-2</c:v>
                </c:pt>
                <c:pt idx="5900">
                  <c:v>-1.363E-2</c:v>
                </c:pt>
                <c:pt idx="5901">
                  <c:v>-1.363E-2</c:v>
                </c:pt>
                <c:pt idx="5902">
                  <c:v>-1.341E-2</c:v>
                </c:pt>
                <c:pt idx="5903">
                  <c:v>-1.3310000000000001E-2</c:v>
                </c:pt>
                <c:pt idx="5904">
                  <c:v>-1.3259999999999999E-2</c:v>
                </c:pt>
                <c:pt idx="5905">
                  <c:v>-1.32E-2</c:v>
                </c:pt>
                <c:pt idx="5906">
                  <c:v>-1.3100000000000001E-2</c:v>
                </c:pt>
                <c:pt idx="5907">
                  <c:v>-1.315E-2</c:v>
                </c:pt>
                <c:pt idx="5908">
                  <c:v>-1.315E-2</c:v>
                </c:pt>
                <c:pt idx="5909">
                  <c:v>-1.3259999999999999E-2</c:v>
                </c:pt>
                <c:pt idx="5910">
                  <c:v>-1.32E-2</c:v>
                </c:pt>
                <c:pt idx="5911">
                  <c:v>-1.315E-2</c:v>
                </c:pt>
                <c:pt idx="5912">
                  <c:v>-1.32E-2</c:v>
                </c:pt>
                <c:pt idx="5913">
                  <c:v>-1.341E-2</c:v>
                </c:pt>
                <c:pt idx="5914">
                  <c:v>-1.3520000000000001E-2</c:v>
                </c:pt>
                <c:pt idx="5915">
                  <c:v>-1.363E-2</c:v>
                </c:pt>
                <c:pt idx="5916">
                  <c:v>-1.363E-2</c:v>
                </c:pt>
                <c:pt idx="5917">
                  <c:v>-1.3729999999999999E-2</c:v>
                </c:pt>
                <c:pt idx="5918">
                  <c:v>-1.3780000000000001E-2</c:v>
                </c:pt>
                <c:pt idx="5919">
                  <c:v>-1.3990000000000001E-2</c:v>
                </c:pt>
                <c:pt idx="5920">
                  <c:v>-1.405E-2</c:v>
                </c:pt>
                <c:pt idx="5921">
                  <c:v>-1.41E-2</c:v>
                </c:pt>
                <c:pt idx="5922">
                  <c:v>-1.4149999999999999E-2</c:v>
                </c:pt>
                <c:pt idx="5923">
                  <c:v>-1.426E-2</c:v>
                </c:pt>
                <c:pt idx="5924">
                  <c:v>-1.426E-2</c:v>
                </c:pt>
                <c:pt idx="5925">
                  <c:v>-1.426E-2</c:v>
                </c:pt>
                <c:pt idx="5926">
                  <c:v>-1.4149999999999999E-2</c:v>
                </c:pt>
                <c:pt idx="5927">
                  <c:v>-1.4149999999999999E-2</c:v>
                </c:pt>
                <c:pt idx="5928">
                  <c:v>-1.3990000000000001E-2</c:v>
                </c:pt>
                <c:pt idx="5929">
                  <c:v>-1.389E-2</c:v>
                </c:pt>
                <c:pt idx="5930">
                  <c:v>-1.3729999999999999E-2</c:v>
                </c:pt>
                <c:pt idx="5931">
                  <c:v>-1.3679999999999999E-2</c:v>
                </c:pt>
                <c:pt idx="5932">
                  <c:v>-1.336E-2</c:v>
                </c:pt>
                <c:pt idx="5933">
                  <c:v>-1.3259999999999999E-2</c:v>
                </c:pt>
                <c:pt idx="5934">
                  <c:v>-1.3100000000000001E-2</c:v>
                </c:pt>
                <c:pt idx="5935">
                  <c:v>-1.2840000000000001E-2</c:v>
                </c:pt>
                <c:pt idx="5936">
                  <c:v>-1.268E-2</c:v>
                </c:pt>
                <c:pt idx="5937">
                  <c:v>-1.2409999999999999E-2</c:v>
                </c:pt>
                <c:pt idx="5938">
                  <c:v>-1.226E-2</c:v>
                </c:pt>
                <c:pt idx="5939">
                  <c:v>-1.21E-2</c:v>
                </c:pt>
                <c:pt idx="5940">
                  <c:v>-1.1939999999999999E-2</c:v>
                </c:pt>
                <c:pt idx="5941">
                  <c:v>-1.1730000000000001E-2</c:v>
                </c:pt>
                <c:pt idx="5942">
                  <c:v>-1.1679999999999999E-2</c:v>
                </c:pt>
                <c:pt idx="5943">
                  <c:v>-1.157E-2</c:v>
                </c:pt>
                <c:pt idx="5944">
                  <c:v>-1.141E-2</c:v>
                </c:pt>
                <c:pt idx="5945">
                  <c:v>-1.1469999999999999E-2</c:v>
                </c:pt>
                <c:pt idx="5946">
                  <c:v>-1.1469999999999999E-2</c:v>
                </c:pt>
                <c:pt idx="5947">
                  <c:v>-1.141E-2</c:v>
                </c:pt>
                <c:pt idx="5948">
                  <c:v>-1.1310000000000001E-2</c:v>
                </c:pt>
                <c:pt idx="5949">
                  <c:v>-1.1310000000000001E-2</c:v>
                </c:pt>
                <c:pt idx="5950">
                  <c:v>-1.136E-2</c:v>
                </c:pt>
                <c:pt idx="5951">
                  <c:v>-1.1469999999999999E-2</c:v>
                </c:pt>
                <c:pt idx="5952">
                  <c:v>-1.136E-2</c:v>
                </c:pt>
                <c:pt idx="5953">
                  <c:v>-1.1520000000000001E-2</c:v>
                </c:pt>
                <c:pt idx="5954">
                  <c:v>-1.1469999999999999E-2</c:v>
                </c:pt>
                <c:pt idx="5955">
                  <c:v>-1.141E-2</c:v>
                </c:pt>
                <c:pt idx="5956">
                  <c:v>-1.1469999999999999E-2</c:v>
                </c:pt>
                <c:pt idx="5957">
                  <c:v>-1.136E-2</c:v>
                </c:pt>
                <c:pt idx="5958">
                  <c:v>-1.115E-2</c:v>
                </c:pt>
                <c:pt idx="5959">
                  <c:v>-1.11E-2</c:v>
                </c:pt>
                <c:pt idx="5960">
                  <c:v>-1.0829999999999999E-2</c:v>
                </c:pt>
                <c:pt idx="5961">
                  <c:v>-1.0670000000000001E-2</c:v>
                </c:pt>
                <c:pt idx="5962">
                  <c:v>-1.0359999999999999E-2</c:v>
                </c:pt>
                <c:pt idx="5963">
                  <c:v>-1.004E-2</c:v>
                </c:pt>
                <c:pt idx="5964">
                  <c:v>-9.5700000000000004E-3</c:v>
                </c:pt>
                <c:pt idx="5965">
                  <c:v>-9.2499999999999995E-3</c:v>
                </c:pt>
                <c:pt idx="5966">
                  <c:v>-8.6700000000000006E-3</c:v>
                </c:pt>
                <c:pt idx="5967">
                  <c:v>-8.2500000000000004E-3</c:v>
                </c:pt>
                <c:pt idx="5968">
                  <c:v>-7.62E-3</c:v>
                </c:pt>
                <c:pt idx="5969">
                  <c:v>-7.0899999999999999E-3</c:v>
                </c:pt>
                <c:pt idx="5970">
                  <c:v>-6.3499999999999997E-3</c:v>
                </c:pt>
                <c:pt idx="5971">
                  <c:v>-5.62E-3</c:v>
                </c:pt>
                <c:pt idx="5972">
                  <c:v>-4.9300000000000004E-3</c:v>
                </c:pt>
                <c:pt idx="5973">
                  <c:v>-4.3499999999999997E-3</c:v>
                </c:pt>
                <c:pt idx="5974">
                  <c:v>-3.5100000000000001E-3</c:v>
                </c:pt>
                <c:pt idx="5975">
                  <c:v>-2.7699999999999999E-3</c:v>
                </c:pt>
                <c:pt idx="5976">
                  <c:v>-1.98E-3</c:v>
                </c:pt>
                <c:pt idx="5977">
                  <c:v>-1.4E-3</c:v>
                </c:pt>
                <c:pt idx="5978">
                  <c:v>-6.6E-4</c:v>
                </c:pt>
                <c:pt idx="5979">
                  <c:v>-3.0000000000000001E-5</c:v>
                </c:pt>
                <c:pt idx="5980">
                  <c:v>5.9999999999999995E-4</c:v>
                </c:pt>
                <c:pt idx="5981">
                  <c:v>1.1800000000000001E-3</c:v>
                </c:pt>
                <c:pt idx="5982">
                  <c:v>1.81E-3</c:v>
                </c:pt>
                <c:pt idx="5983">
                  <c:v>2.2899999999999999E-3</c:v>
                </c:pt>
                <c:pt idx="5984">
                  <c:v>2.66E-3</c:v>
                </c:pt>
                <c:pt idx="5985">
                  <c:v>3.0799999999999998E-3</c:v>
                </c:pt>
                <c:pt idx="5986">
                  <c:v>3.3400000000000001E-3</c:v>
                </c:pt>
                <c:pt idx="5987">
                  <c:v>3.6600000000000001E-3</c:v>
                </c:pt>
                <c:pt idx="5988">
                  <c:v>3.8700000000000002E-3</c:v>
                </c:pt>
                <c:pt idx="5989">
                  <c:v>4.0299999999999997E-3</c:v>
                </c:pt>
                <c:pt idx="5990">
                  <c:v>4.13E-3</c:v>
                </c:pt>
                <c:pt idx="5991">
                  <c:v>4.2399999999999998E-3</c:v>
                </c:pt>
                <c:pt idx="5992">
                  <c:v>4.2399999999999998E-3</c:v>
                </c:pt>
                <c:pt idx="5993">
                  <c:v>4.1799999999999997E-3</c:v>
                </c:pt>
                <c:pt idx="5994">
                  <c:v>4.13E-3</c:v>
                </c:pt>
                <c:pt idx="5995">
                  <c:v>4.0299999999999997E-3</c:v>
                </c:pt>
                <c:pt idx="5996">
                  <c:v>4.0299999999999997E-3</c:v>
                </c:pt>
                <c:pt idx="5997">
                  <c:v>3.82E-3</c:v>
                </c:pt>
                <c:pt idx="5998">
                  <c:v>3.6600000000000001E-3</c:v>
                </c:pt>
                <c:pt idx="5999">
                  <c:v>3.5500000000000002E-3</c:v>
                </c:pt>
                <c:pt idx="6000">
                  <c:v>3.29E-3</c:v>
                </c:pt>
                <c:pt idx="6001">
                  <c:v>3.1800000000000001E-3</c:v>
                </c:pt>
                <c:pt idx="6002">
                  <c:v>3.0799999999999998E-3</c:v>
                </c:pt>
                <c:pt idx="6003">
                  <c:v>2.8700000000000002E-3</c:v>
                </c:pt>
                <c:pt idx="6004">
                  <c:v>2.7599999999999999E-3</c:v>
                </c:pt>
                <c:pt idx="6005">
                  <c:v>2.7599999999999999E-3</c:v>
                </c:pt>
                <c:pt idx="6006">
                  <c:v>2.66E-3</c:v>
                </c:pt>
                <c:pt idx="6007">
                  <c:v>2.5000000000000001E-3</c:v>
                </c:pt>
                <c:pt idx="6008">
                  <c:v>2.5500000000000002E-3</c:v>
                </c:pt>
                <c:pt idx="6009">
                  <c:v>2.3900000000000002E-3</c:v>
                </c:pt>
                <c:pt idx="6010">
                  <c:v>2.3900000000000002E-3</c:v>
                </c:pt>
                <c:pt idx="6011">
                  <c:v>2.3900000000000002E-3</c:v>
                </c:pt>
                <c:pt idx="6012">
                  <c:v>2.3900000000000002E-3</c:v>
                </c:pt>
                <c:pt idx="6013">
                  <c:v>2.4499999999999999E-3</c:v>
                </c:pt>
                <c:pt idx="6014">
                  <c:v>2.4499999999999999E-3</c:v>
                </c:pt>
                <c:pt idx="6015">
                  <c:v>2.5000000000000001E-3</c:v>
                </c:pt>
                <c:pt idx="6016">
                  <c:v>2.5999999999999999E-3</c:v>
                </c:pt>
                <c:pt idx="6017">
                  <c:v>2.66E-3</c:v>
                </c:pt>
                <c:pt idx="6018">
                  <c:v>2.7100000000000002E-3</c:v>
                </c:pt>
                <c:pt idx="6019">
                  <c:v>2.7100000000000002E-3</c:v>
                </c:pt>
                <c:pt idx="6020">
                  <c:v>2.8700000000000002E-3</c:v>
                </c:pt>
                <c:pt idx="6021">
                  <c:v>2.8700000000000002E-3</c:v>
                </c:pt>
                <c:pt idx="6022">
                  <c:v>2.97E-3</c:v>
                </c:pt>
                <c:pt idx="6023">
                  <c:v>3.0300000000000001E-3</c:v>
                </c:pt>
                <c:pt idx="6024">
                  <c:v>3.1800000000000001E-3</c:v>
                </c:pt>
                <c:pt idx="6025">
                  <c:v>3.1800000000000001E-3</c:v>
                </c:pt>
                <c:pt idx="6026">
                  <c:v>3.2399999999999998E-3</c:v>
                </c:pt>
                <c:pt idx="6027">
                  <c:v>3.29E-3</c:v>
                </c:pt>
                <c:pt idx="6028">
                  <c:v>3.4499999999999999E-3</c:v>
                </c:pt>
                <c:pt idx="6029">
                  <c:v>3.4499999999999999E-3</c:v>
                </c:pt>
                <c:pt idx="6030">
                  <c:v>3.5000000000000001E-3</c:v>
                </c:pt>
                <c:pt idx="6031">
                  <c:v>3.5000000000000001E-3</c:v>
                </c:pt>
                <c:pt idx="6032">
                  <c:v>3.5000000000000001E-3</c:v>
                </c:pt>
                <c:pt idx="6033">
                  <c:v>3.7100000000000002E-3</c:v>
                </c:pt>
                <c:pt idx="6034">
                  <c:v>3.7100000000000002E-3</c:v>
                </c:pt>
                <c:pt idx="6035">
                  <c:v>3.7100000000000002E-3</c:v>
                </c:pt>
                <c:pt idx="6036">
                  <c:v>3.7100000000000002E-3</c:v>
                </c:pt>
                <c:pt idx="6037">
                  <c:v>3.82E-3</c:v>
                </c:pt>
                <c:pt idx="6038">
                  <c:v>3.9199999999999999E-3</c:v>
                </c:pt>
                <c:pt idx="6039">
                  <c:v>3.9199999999999999E-3</c:v>
                </c:pt>
                <c:pt idx="6040">
                  <c:v>4.0800000000000003E-3</c:v>
                </c:pt>
                <c:pt idx="6041">
                  <c:v>4.13E-3</c:v>
                </c:pt>
                <c:pt idx="6042">
                  <c:v>4.2399999999999998E-3</c:v>
                </c:pt>
                <c:pt idx="6043">
                  <c:v>4.1799999999999997E-3</c:v>
                </c:pt>
                <c:pt idx="6044">
                  <c:v>4.3400000000000001E-3</c:v>
                </c:pt>
                <c:pt idx="6045">
                  <c:v>4.3400000000000001E-3</c:v>
                </c:pt>
                <c:pt idx="6046">
                  <c:v>4.6100000000000004E-3</c:v>
                </c:pt>
                <c:pt idx="6047">
                  <c:v>4.6100000000000004E-3</c:v>
                </c:pt>
                <c:pt idx="6048">
                  <c:v>4.5500000000000002E-3</c:v>
                </c:pt>
                <c:pt idx="6049">
                  <c:v>4.7099999999999998E-3</c:v>
                </c:pt>
                <c:pt idx="6050">
                  <c:v>4.8199999999999996E-3</c:v>
                </c:pt>
                <c:pt idx="6051">
                  <c:v>4.8199999999999996E-3</c:v>
                </c:pt>
                <c:pt idx="6052">
                  <c:v>4.8700000000000002E-3</c:v>
                </c:pt>
                <c:pt idx="6053">
                  <c:v>5.0299999999999997E-3</c:v>
                </c:pt>
                <c:pt idx="6054">
                  <c:v>4.8700000000000002E-3</c:v>
                </c:pt>
                <c:pt idx="6055">
                  <c:v>5.0299999999999997E-3</c:v>
                </c:pt>
                <c:pt idx="6056">
                  <c:v>4.9800000000000001E-3</c:v>
                </c:pt>
                <c:pt idx="6057">
                  <c:v>5.0299999999999997E-3</c:v>
                </c:pt>
                <c:pt idx="6058">
                  <c:v>5.0299999999999997E-3</c:v>
                </c:pt>
                <c:pt idx="6059">
                  <c:v>4.9800000000000001E-3</c:v>
                </c:pt>
                <c:pt idx="6060">
                  <c:v>5.0299999999999997E-3</c:v>
                </c:pt>
                <c:pt idx="6061">
                  <c:v>4.9800000000000001E-3</c:v>
                </c:pt>
                <c:pt idx="6062">
                  <c:v>5.0299999999999997E-3</c:v>
                </c:pt>
                <c:pt idx="6063">
                  <c:v>4.8199999999999996E-3</c:v>
                </c:pt>
                <c:pt idx="6064">
                  <c:v>4.8700000000000002E-3</c:v>
                </c:pt>
                <c:pt idx="6065">
                  <c:v>4.8199999999999996E-3</c:v>
                </c:pt>
                <c:pt idx="6066">
                  <c:v>4.7600000000000003E-3</c:v>
                </c:pt>
                <c:pt idx="6067">
                  <c:v>4.6600000000000001E-3</c:v>
                </c:pt>
                <c:pt idx="6068">
                  <c:v>4.6600000000000001E-3</c:v>
                </c:pt>
                <c:pt idx="6069">
                  <c:v>4.5500000000000002E-3</c:v>
                </c:pt>
                <c:pt idx="6070">
                  <c:v>4.45E-3</c:v>
                </c:pt>
                <c:pt idx="6071">
                  <c:v>4.3400000000000001E-3</c:v>
                </c:pt>
                <c:pt idx="6072">
                  <c:v>4.2900000000000004E-3</c:v>
                </c:pt>
                <c:pt idx="6073">
                  <c:v>4.1799999999999997E-3</c:v>
                </c:pt>
                <c:pt idx="6074">
                  <c:v>4.0800000000000003E-3</c:v>
                </c:pt>
                <c:pt idx="6075">
                  <c:v>3.9699999999999996E-3</c:v>
                </c:pt>
                <c:pt idx="6076">
                  <c:v>3.8700000000000002E-3</c:v>
                </c:pt>
                <c:pt idx="6077">
                  <c:v>3.7100000000000002E-3</c:v>
                </c:pt>
                <c:pt idx="6078">
                  <c:v>3.5000000000000001E-3</c:v>
                </c:pt>
                <c:pt idx="6079">
                  <c:v>3.3899999999999998E-3</c:v>
                </c:pt>
                <c:pt idx="6080">
                  <c:v>3.13E-3</c:v>
                </c:pt>
                <c:pt idx="6081">
                  <c:v>2.97E-3</c:v>
                </c:pt>
                <c:pt idx="6082">
                  <c:v>2.7599999999999999E-3</c:v>
                </c:pt>
                <c:pt idx="6083">
                  <c:v>2.5999999999999999E-3</c:v>
                </c:pt>
                <c:pt idx="6084">
                  <c:v>2.3900000000000002E-3</c:v>
                </c:pt>
                <c:pt idx="6085">
                  <c:v>2.0799999999999998E-3</c:v>
                </c:pt>
                <c:pt idx="6086">
                  <c:v>1.81E-3</c:v>
                </c:pt>
                <c:pt idx="6087">
                  <c:v>1.4400000000000001E-3</c:v>
                </c:pt>
                <c:pt idx="6088">
                  <c:v>1.23E-3</c:v>
                </c:pt>
                <c:pt idx="6089">
                  <c:v>9.7000000000000005E-4</c:v>
                </c:pt>
                <c:pt idx="6090">
                  <c:v>6.4999999999999997E-4</c:v>
                </c:pt>
                <c:pt idx="6091">
                  <c:v>2.3000000000000001E-4</c:v>
                </c:pt>
                <c:pt idx="6092">
                  <c:v>-8.0000000000000007E-5</c:v>
                </c:pt>
                <c:pt idx="6093">
                  <c:v>-5.5999999999999995E-4</c:v>
                </c:pt>
                <c:pt idx="6094">
                  <c:v>-9.3000000000000005E-4</c:v>
                </c:pt>
                <c:pt idx="6095">
                  <c:v>-1.2999999999999999E-3</c:v>
                </c:pt>
                <c:pt idx="6096">
                  <c:v>-1.72E-3</c:v>
                </c:pt>
                <c:pt idx="6097">
                  <c:v>-2.0899999999999998E-3</c:v>
                </c:pt>
                <c:pt idx="6098">
                  <c:v>-2.4499999999999999E-3</c:v>
                </c:pt>
                <c:pt idx="6099">
                  <c:v>-2.82E-3</c:v>
                </c:pt>
                <c:pt idx="6100">
                  <c:v>-3.14E-3</c:v>
                </c:pt>
                <c:pt idx="6101">
                  <c:v>-3.5599999999999998E-3</c:v>
                </c:pt>
                <c:pt idx="6102">
                  <c:v>-3.8800000000000002E-3</c:v>
                </c:pt>
                <c:pt idx="6103">
                  <c:v>-4.2500000000000003E-3</c:v>
                </c:pt>
                <c:pt idx="6104">
                  <c:v>-4.4600000000000004E-3</c:v>
                </c:pt>
                <c:pt idx="6105">
                  <c:v>-4.7699999999999999E-3</c:v>
                </c:pt>
                <c:pt idx="6106">
                  <c:v>-5.0899999999999999E-3</c:v>
                </c:pt>
                <c:pt idx="6107">
                  <c:v>-5.3499999999999997E-3</c:v>
                </c:pt>
                <c:pt idx="6108">
                  <c:v>-5.4599999999999996E-3</c:v>
                </c:pt>
                <c:pt idx="6109">
                  <c:v>-5.7200000000000003E-3</c:v>
                </c:pt>
                <c:pt idx="6110">
                  <c:v>-5.8799999999999998E-3</c:v>
                </c:pt>
                <c:pt idx="6111">
                  <c:v>-5.9800000000000001E-3</c:v>
                </c:pt>
                <c:pt idx="6112">
                  <c:v>-6.1999999999999998E-3</c:v>
                </c:pt>
                <c:pt idx="6113">
                  <c:v>-6.3E-3</c:v>
                </c:pt>
                <c:pt idx="6114">
                  <c:v>-6.3E-3</c:v>
                </c:pt>
                <c:pt idx="6115">
                  <c:v>-6.5100000000000002E-3</c:v>
                </c:pt>
                <c:pt idx="6116">
                  <c:v>-6.5599999999999999E-3</c:v>
                </c:pt>
                <c:pt idx="6117">
                  <c:v>-6.5599999999999999E-3</c:v>
                </c:pt>
                <c:pt idx="6118">
                  <c:v>-6.6699999999999997E-3</c:v>
                </c:pt>
                <c:pt idx="6119">
                  <c:v>-6.7799999999999996E-3</c:v>
                </c:pt>
                <c:pt idx="6120">
                  <c:v>-6.7799999999999996E-3</c:v>
                </c:pt>
                <c:pt idx="6121">
                  <c:v>-6.8300000000000001E-3</c:v>
                </c:pt>
                <c:pt idx="6122">
                  <c:v>-6.8300000000000001E-3</c:v>
                </c:pt>
                <c:pt idx="6123">
                  <c:v>-6.8300000000000001E-3</c:v>
                </c:pt>
                <c:pt idx="6124">
                  <c:v>-6.8300000000000001E-3</c:v>
                </c:pt>
                <c:pt idx="6125">
                  <c:v>-6.8799999999999998E-3</c:v>
                </c:pt>
                <c:pt idx="6126">
                  <c:v>-6.9300000000000004E-3</c:v>
                </c:pt>
                <c:pt idx="6127">
                  <c:v>-6.9300000000000004E-3</c:v>
                </c:pt>
                <c:pt idx="6128">
                  <c:v>-6.9300000000000004E-3</c:v>
                </c:pt>
                <c:pt idx="6129">
                  <c:v>-7.0400000000000003E-3</c:v>
                </c:pt>
                <c:pt idx="6130">
                  <c:v>-7.0400000000000003E-3</c:v>
                </c:pt>
                <c:pt idx="6131">
                  <c:v>-7.1399999999999996E-3</c:v>
                </c:pt>
                <c:pt idx="6132">
                  <c:v>-7.0899999999999999E-3</c:v>
                </c:pt>
                <c:pt idx="6133">
                  <c:v>-7.1399999999999996E-3</c:v>
                </c:pt>
                <c:pt idx="6134">
                  <c:v>-7.2500000000000004E-3</c:v>
                </c:pt>
                <c:pt idx="6135">
                  <c:v>-7.1399999999999996E-3</c:v>
                </c:pt>
                <c:pt idx="6136">
                  <c:v>-7.1999999999999998E-3</c:v>
                </c:pt>
                <c:pt idx="6137">
                  <c:v>-7.1399999999999996E-3</c:v>
                </c:pt>
                <c:pt idx="6138">
                  <c:v>-7.1999999999999998E-3</c:v>
                </c:pt>
                <c:pt idx="6139">
                  <c:v>-7.0400000000000003E-3</c:v>
                </c:pt>
                <c:pt idx="6140">
                  <c:v>-6.9899999999999997E-3</c:v>
                </c:pt>
                <c:pt idx="6141">
                  <c:v>-6.9300000000000004E-3</c:v>
                </c:pt>
                <c:pt idx="6142">
                  <c:v>-6.8300000000000001E-3</c:v>
                </c:pt>
                <c:pt idx="6143">
                  <c:v>-6.6699999999999997E-3</c:v>
                </c:pt>
                <c:pt idx="6144">
                  <c:v>-6.5599999999999999E-3</c:v>
                </c:pt>
                <c:pt idx="6145">
                  <c:v>-6.4599999999999996E-3</c:v>
                </c:pt>
                <c:pt idx="6146">
                  <c:v>-6.1999999999999998E-3</c:v>
                </c:pt>
                <c:pt idx="6147">
                  <c:v>-6.1399999999999996E-3</c:v>
                </c:pt>
                <c:pt idx="6148">
                  <c:v>-5.8300000000000001E-3</c:v>
                </c:pt>
                <c:pt idx="6149">
                  <c:v>-5.62E-3</c:v>
                </c:pt>
                <c:pt idx="6150">
                  <c:v>-5.3499999999999997E-3</c:v>
                </c:pt>
                <c:pt idx="6151">
                  <c:v>-5.0899999999999999E-3</c:v>
                </c:pt>
                <c:pt idx="6152">
                  <c:v>-4.8300000000000001E-3</c:v>
                </c:pt>
                <c:pt idx="6153">
                  <c:v>-4.6100000000000004E-3</c:v>
                </c:pt>
                <c:pt idx="6154">
                  <c:v>-4.3499999999999997E-3</c:v>
                </c:pt>
                <c:pt idx="6155">
                  <c:v>-4.1399999999999996E-3</c:v>
                </c:pt>
                <c:pt idx="6156">
                  <c:v>-3.8800000000000002E-3</c:v>
                </c:pt>
                <c:pt idx="6157">
                  <c:v>-3.6700000000000001E-3</c:v>
                </c:pt>
                <c:pt idx="6158">
                  <c:v>-3.5100000000000001E-3</c:v>
                </c:pt>
                <c:pt idx="6159">
                  <c:v>-3.3500000000000001E-3</c:v>
                </c:pt>
                <c:pt idx="6160">
                  <c:v>-3.14E-3</c:v>
                </c:pt>
                <c:pt idx="6161">
                  <c:v>-3.0899999999999999E-3</c:v>
                </c:pt>
                <c:pt idx="6162">
                  <c:v>-2.9299999999999999E-3</c:v>
                </c:pt>
                <c:pt idx="6163">
                  <c:v>-2.8800000000000002E-3</c:v>
                </c:pt>
                <c:pt idx="6164">
                  <c:v>-2.82E-3</c:v>
                </c:pt>
                <c:pt idx="6165">
                  <c:v>-2.98E-3</c:v>
                </c:pt>
                <c:pt idx="6166">
                  <c:v>-2.9299999999999999E-3</c:v>
                </c:pt>
                <c:pt idx="6167">
                  <c:v>-3.0300000000000001E-3</c:v>
                </c:pt>
                <c:pt idx="6168">
                  <c:v>-3.14E-3</c:v>
                </c:pt>
                <c:pt idx="6169">
                  <c:v>-3.2399999999999998E-3</c:v>
                </c:pt>
                <c:pt idx="6170">
                  <c:v>-3.3500000000000001E-3</c:v>
                </c:pt>
                <c:pt idx="6171">
                  <c:v>-3.7200000000000002E-3</c:v>
                </c:pt>
                <c:pt idx="6172">
                  <c:v>-3.82E-3</c:v>
                </c:pt>
                <c:pt idx="6173">
                  <c:v>-4.0400000000000002E-3</c:v>
                </c:pt>
                <c:pt idx="6174">
                  <c:v>-4.2500000000000003E-3</c:v>
                </c:pt>
                <c:pt idx="6175">
                  <c:v>-4.5599999999999998E-3</c:v>
                </c:pt>
                <c:pt idx="6176">
                  <c:v>-4.7699999999999999E-3</c:v>
                </c:pt>
                <c:pt idx="6177">
                  <c:v>-5.0400000000000002E-3</c:v>
                </c:pt>
                <c:pt idx="6178">
                  <c:v>-5.1900000000000002E-3</c:v>
                </c:pt>
                <c:pt idx="6179">
                  <c:v>-5.4599999999999996E-3</c:v>
                </c:pt>
                <c:pt idx="6180">
                  <c:v>-5.6699999999999997E-3</c:v>
                </c:pt>
                <c:pt idx="6181">
                  <c:v>-5.9300000000000004E-3</c:v>
                </c:pt>
                <c:pt idx="6182">
                  <c:v>-6.1399999999999996E-3</c:v>
                </c:pt>
                <c:pt idx="6183">
                  <c:v>-6.3E-3</c:v>
                </c:pt>
                <c:pt idx="6184">
                  <c:v>-6.3499999999999997E-3</c:v>
                </c:pt>
                <c:pt idx="6185">
                  <c:v>-6.5599999999999999E-3</c:v>
                </c:pt>
                <c:pt idx="6186">
                  <c:v>-6.5599999999999999E-3</c:v>
                </c:pt>
                <c:pt idx="6187">
                  <c:v>-6.6699999999999997E-3</c:v>
                </c:pt>
                <c:pt idx="6188">
                  <c:v>-6.7799999999999996E-3</c:v>
                </c:pt>
                <c:pt idx="6189">
                  <c:v>-6.7799999999999996E-3</c:v>
                </c:pt>
                <c:pt idx="6190">
                  <c:v>-6.7200000000000003E-3</c:v>
                </c:pt>
                <c:pt idx="6191">
                  <c:v>-6.7799999999999996E-3</c:v>
                </c:pt>
                <c:pt idx="6192">
                  <c:v>-6.62E-3</c:v>
                </c:pt>
                <c:pt idx="6193">
                  <c:v>-6.5599999999999999E-3</c:v>
                </c:pt>
                <c:pt idx="6194">
                  <c:v>-6.4599999999999996E-3</c:v>
                </c:pt>
                <c:pt idx="6195">
                  <c:v>-6.3499999999999997E-3</c:v>
                </c:pt>
                <c:pt idx="6196">
                  <c:v>-6.1999999999999998E-3</c:v>
                </c:pt>
                <c:pt idx="6197">
                  <c:v>-6.0899999999999999E-3</c:v>
                </c:pt>
                <c:pt idx="6198">
                  <c:v>-6.0400000000000002E-3</c:v>
                </c:pt>
                <c:pt idx="6199">
                  <c:v>-5.8300000000000001E-3</c:v>
                </c:pt>
                <c:pt idx="6200">
                  <c:v>-5.6699999999999997E-3</c:v>
                </c:pt>
                <c:pt idx="6201">
                  <c:v>-5.5100000000000001E-3</c:v>
                </c:pt>
                <c:pt idx="6202">
                  <c:v>-5.4599999999999996E-3</c:v>
                </c:pt>
                <c:pt idx="6203">
                  <c:v>-5.4099999999999999E-3</c:v>
                </c:pt>
                <c:pt idx="6204">
                  <c:v>-5.1900000000000002E-3</c:v>
                </c:pt>
                <c:pt idx="6205">
                  <c:v>-5.0899999999999999E-3</c:v>
                </c:pt>
                <c:pt idx="6206">
                  <c:v>-5.0400000000000002E-3</c:v>
                </c:pt>
                <c:pt idx="6207">
                  <c:v>-5.0400000000000002E-3</c:v>
                </c:pt>
                <c:pt idx="6208">
                  <c:v>-4.9300000000000004E-3</c:v>
                </c:pt>
                <c:pt idx="6209">
                  <c:v>-4.8300000000000001E-3</c:v>
                </c:pt>
                <c:pt idx="6210">
                  <c:v>-4.8300000000000001E-3</c:v>
                </c:pt>
                <c:pt idx="6211">
                  <c:v>-4.8300000000000001E-3</c:v>
                </c:pt>
                <c:pt idx="6212">
                  <c:v>-4.7699999999999999E-3</c:v>
                </c:pt>
                <c:pt idx="6213">
                  <c:v>-4.7699999999999999E-3</c:v>
                </c:pt>
                <c:pt idx="6214">
                  <c:v>-4.7200000000000002E-3</c:v>
                </c:pt>
                <c:pt idx="6215">
                  <c:v>-4.7200000000000002E-3</c:v>
                </c:pt>
                <c:pt idx="6216">
                  <c:v>-4.7200000000000002E-3</c:v>
                </c:pt>
                <c:pt idx="6217">
                  <c:v>-4.7699999999999999E-3</c:v>
                </c:pt>
                <c:pt idx="6218">
                  <c:v>-4.6699999999999997E-3</c:v>
                </c:pt>
                <c:pt idx="6219">
                  <c:v>-4.8300000000000001E-3</c:v>
                </c:pt>
                <c:pt idx="6220">
                  <c:v>-4.7200000000000002E-3</c:v>
                </c:pt>
                <c:pt idx="6221">
                  <c:v>-4.7200000000000002E-3</c:v>
                </c:pt>
                <c:pt idx="6222">
                  <c:v>-4.7200000000000002E-3</c:v>
                </c:pt>
                <c:pt idx="6223">
                  <c:v>-4.6100000000000004E-3</c:v>
                </c:pt>
                <c:pt idx="6224">
                  <c:v>-4.6100000000000004E-3</c:v>
                </c:pt>
                <c:pt idx="6225">
                  <c:v>-4.6100000000000004E-3</c:v>
                </c:pt>
                <c:pt idx="6226">
                  <c:v>-4.6100000000000004E-3</c:v>
                </c:pt>
                <c:pt idx="6227">
                  <c:v>-4.5100000000000001E-3</c:v>
                </c:pt>
                <c:pt idx="6228">
                  <c:v>-4.4600000000000004E-3</c:v>
                </c:pt>
                <c:pt idx="6229">
                  <c:v>-4.4600000000000004E-3</c:v>
                </c:pt>
                <c:pt idx="6230">
                  <c:v>-4.3499999999999997E-3</c:v>
                </c:pt>
                <c:pt idx="6231">
                  <c:v>-4.3499999999999997E-3</c:v>
                </c:pt>
                <c:pt idx="6232">
                  <c:v>-4.1399999999999996E-3</c:v>
                </c:pt>
                <c:pt idx="6233">
                  <c:v>-4.1900000000000001E-3</c:v>
                </c:pt>
                <c:pt idx="6234">
                  <c:v>-4.0400000000000002E-3</c:v>
                </c:pt>
                <c:pt idx="6235">
                  <c:v>-3.9300000000000003E-3</c:v>
                </c:pt>
                <c:pt idx="6236">
                  <c:v>-3.82E-3</c:v>
                </c:pt>
                <c:pt idx="6237">
                  <c:v>-3.7200000000000002E-3</c:v>
                </c:pt>
                <c:pt idx="6238">
                  <c:v>-3.46E-3</c:v>
                </c:pt>
                <c:pt idx="6239">
                  <c:v>-3.46E-3</c:v>
                </c:pt>
                <c:pt idx="6240">
                  <c:v>-3.3999999999999998E-3</c:v>
                </c:pt>
                <c:pt idx="6241">
                  <c:v>-3.2399999999999998E-3</c:v>
                </c:pt>
                <c:pt idx="6242">
                  <c:v>-2.98E-3</c:v>
                </c:pt>
                <c:pt idx="6243">
                  <c:v>-2.82E-3</c:v>
                </c:pt>
                <c:pt idx="6244">
                  <c:v>-2.6700000000000001E-3</c:v>
                </c:pt>
                <c:pt idx="6245">
                  <c:v>-2.5100000000000001E-3</c:v>
                </c:pt>
                <c:pt idx="6246">
                  <c:v>-2.3500000000000001E-3</c:v>
                </c:pt>
                <c:pt idx="6247">
                  <c:v>-2.0899999999999998E-3</c:v>
                </c:pt>
                <c:pt idx="6248">
                  <c:v>-1.82E-3</c:v>
                </c:pt>
                <c:pt idx="6249">
                  <c:v>-1.56E-3</c:v>
                </c:pt>
                <c:pt idx="6250">
                  <c:v>-1.4E-3</c:v>
                </c:pt>
                <c:pt idx="6251">
                  <c:v>-1.0300000000000001E-3</c:v>
                </c:pt>
                <c:pt idx="6252">
                  <c:v>-7.6999999999999996E-4</c:v>
                </c:pt>
                <c:pt idx="6253">
                  <c:v>-4.4999999999999999E-4</c:v>
                </c:pt>
                <c:pt idx="6254">
                  <c:v>-1.3999999999999999E-4</c:v>
                </c:pt>
                <c:pt idx="6255">
                  <c:v>1.8000000000000001E-4</c:v>
                </c:pt>
                <c:pt idx="6256">
                  <c:v>5.9999999999999995E-4</c:v>
                </c:pt>
                <c:pt idx="6257">
                  <c:v>9.2000000000000003E-4</c:v>
                </c:pt>
                <c:pt idx="6258">
                  <c:v>1.34E-3</c:v>
                </c:pt>
                <c:pt idx="6259">
                  <c:v>1.66E-3</c:v>
                </c:pt>
                <c:pt idx="6260">
                  <c:v>1.97E-3</c:v>
                </c:pt>
                <c:pt idx="6261">
                  <c:v>2.3900000000000002E-3</c:v>
                </c:pt>
                <c:pt idx="6262">
                  <c:v>2.7100000000000002E-3</c:v>
                </c:pt>
                <c:pt idx="6263">
                  <c:v>3.0300000000000001E-3</c:v>
                </c:pt>
                <c:pt idx="6264">
                  <c:v>3.3899999999999998E-3</c:v>
                </c:pt>
                <c:pt idx="6265">
                  <c:v>3.7100000000000002E-3</c:v>
                </c:pt>
                <c:pt idx="6266">
                  <c:v>3.8700000000000002E-3</c:v>
                </c:pt>
                <c:pt idx="6267">
                  <c:v>4.13E-3</c:v>
                </c:pt>
                <c:pt idx="6268">
                  <c:v>4.3400000000000001E-3</c:v>
                </c:pt>
                <c:pt idx="6269">
                  <c:v>4.4999999999999997E-3</c:v>
                </c:pt>
                <c:pt idx="6270">
                  <c:v>4.6100000000000004E-3</c:v>
                </c:pt>
                <c:pt idx="6271">
                  <c:v>4.6100000000000004E-3</c:v>
                </c:pt>
                <c:pt idx="6272">
                  <c:v>4.6100000000000004E-3</c:v>
                </c:pt>
                <c:pt idx="6273">
                  <c:v>4.6100000000000004E-3</c:v>
                </c:pt>
                <c:pt idx="6274">
                  <c:v>4.4000000000000003E-3</c:v>
                </c:pt>
                <c:pt idx="6275">
                  <c:v>4.2900000000000004E-3</c:v>
                </c:pt>
                <c:pt idx="6276">
                  <c:v>4.0800000000000003E-3</c:v>
                </c:pt>
                <c:pt idx="6277">
                  <c:v>3.82E-3</c:v>
                </c:pt>
                <c:pt idx="6278">
                  <c:v>3.5000000000000001E-3</c:v>
                </c:pt>
                <c:pt idx="6279">
                  <c:v>3.0799999999999998E-3</c:v>
                </c:pt>
                <c:pt idx="6280">
                  <c:v>2.7100000000000002E-3</c:v>
                </c:pt>
                <c:pt idx="6281">
                  <c:v>2.2399999999999998E-3</c:v>
                </c:pt>
                <c:pt idx="6282">
                  <c:v>1.7600000000000001E-3</c:v>
                </c:pt>
                <c:pt idx="6283">
                  <c:v>1.23E-3</c:v>
                </c:pt>
                <c:pt idx="6284">
                  <c:v>6.4999999999999997E-4</c:v>
                </c:pt>
                <c:pt idx="6285">
                  <c:v>2.3000000000000001E-4</c:v>
                </c:pt>
                <c:pt idx="6286">
                  <c:v>-3.5E-4</c:v>
                </c:pt>
                <c:pt idx="6287">
                  <c:v>-9.7999999999999997E-4</c:v>
                </c:pt>
                <c:pt idx="6288">
                  <c:v>-1.56E-3</c:v>
                </c:pt>
                <c:pt idx="6289">
                  <c:v>-2.14E-3</c:v>
                </c:pt>
                <c:pt idx="6290">
                  <c:v>-2.5600000000000002E-3</c:v>
                </c:pt>
                <c:pt idx="6291">
                  <c:v>-3.0899999999999999E-3</c:v>
                </c:pt>
                <c:pt idx="6292">
                  <c:v>-3.5100000000000001E-3</c:v>
                </c:pt>
                <c:pt idx="6293">
                  <c:v>-4.0899999999999999E-3</c:v>
                </c:pt>
                <c:pt idx="6294">
                  <c:v>-4.3E-3</c:v>
                </c:pt>
                <c:pt idx="6295">
                  <c:v>-4.7699999999999999E-3</c:v>
                </c:pt>
                <c:pt idx="6296">
                  <c:v>-4.8799999999999998E-3</c:v>
                </c:pt>
                <c:pt idx="6297">
                  <c:v>-5.1399999999999996E-3</c:v>
                </c:pt>
                <c:pt idx="6298">
                  <c:v>-5.3499999999999997E-3</c:v>
                </c:pt>
                <c:pt idx="6299">
                  <c:v>-5.4099999999999999E-3</c:v>
                </c:pt>
                <c:pt idx="6300">
                  <c:v>-5.5599999999999998E-3</c:v>
                </c:pt>
                <c:pt idx="6301">
                  <c:v>-5.4099999999999999E-3</c:v>
                </c:pt>
                <c:pt idx="6302">
                  <c:v>-5.3499999999999997E-3</c:v>
                </c:pt>
                <c:pt idx="6303">
                  <c:v>-5.3E-3</c:v>
                </c:pt>
                <c:pt idx="6304">
                  <c:v>-4.9800000000000001E-3</c:v>
                </c:pt>
                <c:pt idx="6305">
                  <c:v>-4.9300000000000004E-3</c:v>
                </c:pt>
                <c:pt idx="6306">
                  <c:v>-4.5599999999999998E-3</c:v>
                </c:pt>
                <c:pt idx="6307">
                  <c:v>-4.3E-3</c:v>
                </c:pt>
                <c:pt idx="6308">
                  <c:v>-3.9300000000000003E-3</c:v>
                </c:pt>
                <c:pt idx="6309">
                  <c:v>-3.6099999999999999E-3</c:v>
                </c:pt>
                <c:pt idx="6310">
                  <c:v>-3.3E-3</c:v>
                </c:pt>
                <c:pt idx="6311">
                  <c:v>-2.82E-3</c:v>
                </c:pt>
                <c:pt idx="6312">
                  <c:v>-2.3500000000000001E-3</c:v>
                </c:pt>
                <c:pt idx="6313">
                  <c:v>-1.98E-3</c:v>
                </c:pt>
                <c:pt idx="6314">
                  <c:v>-1.66E-3</c:v>
                </c:pt>
                <c:pt idx="6315">
                  <c:v>-1.24E-3</c:v>
                </c:pt>
                <c:pt idx="6316">
                  <c:v>-9.7999999999999997E-4</c:v>
                </c:pt>
                <c:pt idx="6317">
                  <c:v>-6.6E-4</c:v>
                </c:pt>
                <c:pt idx="6318">
                  <c:v>-3.5E-4</c:v>
                </c:pt>
                <c:pt idx="6319">
                  <c:v>-1.3999999999999999E-4</c:v>
                </c:pt>
                <c:pt idx="6320">
                  <c:v>1.8000000000000001E-4</c:v>
                </c:pt>
                <c:pt idx="6321">
                  <c:v>1.8000000000000001E-4</c:v>
                </c:pt>
                <c:pt idx="6322">
                  <c:v>3.4000000000000002E-4</c:v>
                </c:pt>
                <c:pt idx="6323">
                  <c:v>4.4000000000000002E-4</c:v>
                </c:pt>
                <c:pt idx="6324">
                  <c:v>3.8999999999999999E-4</c:v>
                </c:pt>
                <c:pt idx="6325">
                  <c:v>3.8999999999999999E-4</c:v>
                </c:pt>
                <c:pt idx="6326">
                  <c:v>3.4000000000000002E-4</c:v>
                </c:pt>
                <c:pt idx="6327">
                  <c:v>1.2999999999999999E-4</c:v>
                </c:pt>
                <c:pt idx="6328">
                  <c:v>-8.0000000000000007E-5</c:v>
                </c:pt>
                <c:pt idx="6329">
                  <c:v>-2.9E-4</c:v>
                </c:pt>
                <c:pt idx="6330">
                  <c:v>-6.0999999999999997E-4</c:v>
                </c:pt>
                <c:pt idx="6331">
                  <c:v>-9.7999999999999997E-4</c:v>
                </c:pt>
                <c:pt idx="6332">
                  <c:v>-1.24E-3</c:v>
                </c:pt>
                <c:pt idx="6333">
                  <c:v>-1.66E-3</c:v>
                </c:pt>
                <c:pt idx="6334">
                  <c:v>-2.0899999999999998E-3</c:v>
                </c:pt>
                <c:pt idx="6335">
                  <c:v>-2.5600000000000002E-3</c:v>
                </c:pt>
                <c:pt idx="6336">
                  <c:v>-3.0899999999999999E-3</c:v>
                </c:pt>
                <c:pt idx="6337">
                  <c:v>-3.5100000000000001E-3</c:v>
                </c:pt>
                <c:pt idx="6338">
                  <c:v>-3.98E-3</c:v>
                </c:pt>
                <c:pt idx="6339">
                  <c:v>-4.4600000000000004E-3</c:v>
                </c:pt>
                <c:pt idx="6340">
                  <c:v>-4.9300000000000004E-3</c:v>
                </c:pt>
                <c:pt idx="6341">
                  <c:v>-5.4099999999999999E-3</c:v>
                </c:pt>
                <c:pt idx="6342">
                  <c:v>-5.77E-3</c:v>
                </c:pt>
                <c:pt idx="6343">
                  <c:v>-6.2500000000000003E-3</c:v>
                </c:pt>
                <c:pt idx="6344">
                  <c:v>-6.5100000000000002E-3</c:v>
                </c:pt>
                <c:pt idx="6345">
                  <c:v>-6.9300000000000004E-3</c:v>
                </c:pt>
                <c:pt idx="6346">
                  <c:v>-7.3000000000000001E-3</c:v>
                </c:pt>
                <c:pt idx="6347">
                  <c:v>-7.5700000000000003E-3</c:v>
                </c:pt>
                <c:pt idx="6348">
                  <c:v>-7.8300000000000002E-3</c:v>
                </c:pt>
                <c:pt idx="6349">
                  <c:v>-7.8799999999999999E-3</c:v>
                </c:pt>
                <c:pt idx="6350">
                  <c:v>-8.1499999999999993E-3</c:v>
                </c:pt>
                <c:pt idx="6351">
                  <c:v>-8.2500000000000004E-3</c:v>
                </c:pt>
                <c:pt idx="6352">
                  <c:v>-8.2500000000000004E-3</c:v>
                </c:pt>
                <c:pt idx="6353">
                  <c:v>-8.2000000000000007E-3</c:v>
                </c:pt>
                <c:pt idx="6354">
                  <c:v>-8.1499999999999993E-3</c:v>
                </c:pt>
                <c:pt idx="6355">
                  <c:v>-8.2000000000000007E-3</c:v>
                </c:pt>
                <c:pt idx="6356">
                  <c:v>-7.9299999999999995E-3</c:v>
                </c:pt>
                <c:pt idx="6357">
                  <c:v>-7.8300000000000002E-3</c:v>
                </c:pt>
                <c:pt idx="6358">
                  <c:v>-7.5700000000000003E-3</c:v>
                </c:pt>
                <c:pt idx="6359">
                  <c:v>-7.4099999999999999E-3</c:v>
                </c:pt>
                <c:pt idx="6360">
                  <c:v>-7.1399999999999996E-3</c:v>
                </c:pt>
                <c:pt idx="6361">
                  <c:v>-6.8799999999999998E-3</c:v>
                </c:pt>
                <c:pt idx="6362">
                  <c:v>-6.5100000000000002E-3</c:v>
                </c:pt>
                <c:pt idx="6363">
                  <c:v>-6.1999999999999998E-3</c:v>
                </c:pt>
                <c:pt idx="6364">
                  <c:v>-5.8300000000000001E-3</c:v>
                </c:pt>
                <c:pt idx="6365">
                  <c:v>-5.5100000000000001E-3</c:v>
                </c:pt>
                <c:pt idx="6366">
                  <c:v>-5.1399999999999996E-3</c:v>
                </c:pt>
                <c:pt idx="6367">
                  <c:v>-4.7699999999999999E-3</c:v>
                </c:pt>
                <c:pt idx="6368">
                  <c:v>-4.5100000000000001E-3</c:v>
                </c:pt>
                <c:pt idx="6369">
                  <c:v>-4.1399999999999996E-3</c:v>
                </c:pt>
                <c:pt idx="6370">
                  <c:v>-3.82E-3</c:v>
                </c:pt>
                <c:pt idx="6371">
                  <c:v>-3.6099999999999999E-3</c:v>
                </c:pt>
                <c:pt idx="6372">
                  <c:v>-3.3999999999999998E-3</c:v>
                </c:pt>
                <c:pt idx="6373">
                  <c:v>-3.1900000000000001E-3</c:v>
                </c:pt>
                <c:pt idx="6374">
                  <c:v>-2.9299999999999999E-3</c:v>
                </c:pt>
                <c:pt idx="6375">
                  <c:v>-2.82E-3</c:v>
                </c:pt>
                <c:pt idx="6376">
                  <c:v>-2.7200000000000002E-3</c:v>
                </c:pt>
                <c:pt idx="6377">
                  <c:v>-2.6700000000000001E-3</c:v>
                </c:pt>
                <c:pt idx="6378">
                  <c:v>-2.6700000000000001E-3</c:v>
                </c:pt>
                <c:pt idx="6379">
                  <c:v>-2.6700000000000001E-3</c:v>
                </c:pt>
                <c:pt idx="6380">
                  <c:v>-2.6700000000000001E-3</c:v>
                </c:pt>
                <c:pt idx="6381">
                  <c:v>-2.7200000000000002E-3</c:v>
                </c:pt>
                <c:pt idx="6382">
                  <c:v>-2.8800000000000002E-3</c:v>
                </c:pt>
                <c:pt idx="6383">
                  <c:v>-2.98E-3</c:v>
                </c:pt>
                <c:pt idx="6384">
                  <c:v>-3.0899999999999999E-3</c:v>
                </c:pt>
                <c:pt idx="6385">
                  <c:v>-3.3E-3</c:v>
                </c:pt>
                <c:pt idx="6386">
                  <c:v>-3.3999999999999998E-3</c:v>
                </c:pt>
                <c:pt idx="6387">
                  <c:v>-3.6099999999999999E-3</c:v>
                </c:pt>
                <c:pt idx="6388">
                  <c:v>-3.7699999999999999E-3</c:v>
                </c:pt>
                <c:pt idx="6389">
                  <c:v>-3.8800000000000002E-3</c:v>
                </c:pt>
                <c:pt idx="6390">
                  <c:v>-4.0400000000000002E-3</c:v>
                </c:pt>
                <c:pt idx="6391">
                  <c:v>-4.2500000000000003E-3</c:v>
                </c:pt>
                <c:pt idx="6392">
                  <c:v>-4.3E-3</c:v>
                </c:pt>
                <c:pt idx="6393">
                  <c:v>-4.4000000000000003E-3</c:v>
                </c:pt>
                <c:pt idx="6394">
                  <c:v>-4.3E-3</c:v>
                </c:pt>
                <c:pt idx="6395">
                  <c:v>-4.2500000000000003E-3</c:v>
                </c:pt>
                <c:pt idx="6396">
                  <c:v>-4.1900000000000001E-3</c:v>
                </c:pt>
                <c:pt idx="6397">
                  <c:v>-4.0400000000000002E-3</c:v>
                </c:pt>
                <c:pt idx="6398">
                  <c:v>-3.7699999999999999E-3</c:v>
                </c:pt>
                <c:pt idx="6399">
                  <c:v>-3.5599999999999998E-3</c:v>
                </c:pt>
                <c:pt idx="6400">
                  <c:v>-3.2399999999999998E-3</c:v>
                </c:pt>
                <c:pt idx="6401">
                  <c:v>-2.8800000000000002E-3</c:v>
                </c:pt>
                <c:pt idx="6402">
                  <c:v>-2.3999999999999998E-3</c:v>
                </c:pt>
                <c:pt idx="6403">
                  <c:v>-1.98E-3</c:v>
                </c:pt>
                <c:pt idx="6404">
                  <c:v>-1.4E-3</c:v>
                </c:pt>
                <c:pt idx="6405">
                  <c:v>-8.7000000000000001E-4</c:v>
                </c:pt>
                <c:pt idx="6406">
                  <c:v>-1.3999999999999999E-4</c:v>
                </c:pt>
                <c:pt idx="6407">
                  <c:v>4.4000000000000002E-4</c:v>
                </c:pt>
                <c:pt idx="6408">
                  <c:v>1.1800000000000001E-3</c:v>
                </c:pt>
                <c:pt idx="6409">
                  <c:v>1.8699999999999999E-3</c:v>
                </c:pt>
                <c:pt idx="6410">
                  <c:v>2.5999999999999999E-3</c:v>
                </c:pt>
                <c:pt idx="6411">
                  <c:v>3.1800000000000001E-3</c:v>
                </c:pt>
                <c:pt idx="6412">
                  <c:v>3.82E-3</c:v>
                </c:pt>
                <c:pt idx="6413">
                  <c:v>4.4999999999999997E-3</c:v>
                </c:pt>
                <c:pt idx="6414">
                  <c:v>5.1900000000000002E-3</c:v>
                </c:pt>
                <c:pt idx="6415">
                  <c:v>5.8199999999999997E-3</c:v>
                </c:pt>
                <c:pt idx="6416">
                  <c:v>6.2899999999999996E-3</c:v>
                </c:pt>
                <c:pt idx="6417">
                  <c:v>6.7099999999999998E-3</c:v>
                </c:pt>
                <c:pt idx="6418">
                  <c:v>7.1900000000000002E-3</c:v>
                </c:pt>
                <c:pt idx="6419">
                  <c:v>7.5599999999999999E-3</c:v>
                </c:pt>
                <c:pt idx="6420">
                  <c:v>7.8200000000000006E-3</c:v>
                </c:pt>
                <c:pt idx="6421">
                  <c:v>7.9799999999999992E-3</c:v>
                </c:pt>
                <c:pt idx="6422">
                  <c:v>8.0800000000000004E-3</c:v>
                </c:pt>
                <c:pt idx="6423">
                  <c:v>8.1399999999999997E-3</c:v>
                </c:pt>
                <c:pt idx="6424">
                  <c:v>8.0300000000000007E-3</c:v>
                </c:pt>
                <c:pt idx="6425">
                  <c:v>7.9299999999999995E-3</c:v>
                </c:pt>
                <c:pt idx="6426">
                  <c:v>7.7200000000000003E-3</c:v>
                </c:pt>
                <c:pt idx="6427">
                  <c:v>7.3499999999999998E-3</c:v>
                </c:pt>
                <c:pt idx="6428">
                  <c:v>6.9800000000000001E-3</c:v>
                </c:pt>
                <c:pt idx="6429">
                  <c:v>6.4999999999999997E-3</c:v>
                </c:pt>
                <c:pt idx="6430">
                  <c:v>6.0299999999999998E-3</c:v>
                </c:pt>
                <c:pt idx="6431">
                  <c:v>5.3400000000000001E-3</c:v>
                </c:pt>
                <c:pt idx="6432">
                  <c:v>4.7099999999999998E-3</c:v>
                </c:pt>
                <c:pt idx="6433">
                  <c:v>4.1799999999999997E-3</c:v>
                </c:pt>
                <c:pt idx="6434">
                  <c:v>3.5000000000000001E-3</c:v>
                </c:pt>
                <c:pt idx="6435">
                  <c:v>2.7100000000000002E-3</c:v>
                </c:pt>
                <c:pt idx="6436">
                  <c:v>2.0799999999999998E-3</c:v>
                </c:pt>
                <c:pt idx="6437">
                  <c:v>1.39E-3</c:v>
                </c:pt>
                <c:pt idx="6438">
                  <c:v>7.6000000000000004E-4</c:v>
                </c:pt>
                <c:pt idx="6439">
                  <c:v>1.2999999999999999E-4</c:v>
                </c:pt>
                <c:pt idx="6440">
                  <c:v>-4.0000000000000002E-4</c:v>
                </c:pt>
                <c:pt idx="6441">
                  <c:v>-9.3000000000000005E-4</c:v>
                </c:pt>
                <c:pt idx="6442">
                  <c:v>-1.4E-3</c:v>
                </c:pt>
                <c:pt idx="6443">
                  <c:v>-1.8699999999999999E-3</c:v>
                </c:pt>
                <c:pt idx="6444">
                  <c:v>-2.14E-3</c:v>
                </c:pt>
                <c:pt idx="6445">
                  <c:v>-2.3999999999999998E-3</c:v>
                </c:pt>
                <c:pt idx="6446">
                  <c:v>-2.5600000000000002E-3</c:v>
                </c:pt>
                <c:pt idx="6447">
                  <c:v>-2.7200000000000002E-3</c:v>
                </c:pt>
                <c:pt idx="6448">
                  <c:v>-2.6700000000000001E-3</c:v>
                </c:pt>
                <c:pt idx="6449">
                  <c:v>-2.6700000000000001E-3</c:v>
                </c:pt>
                <c:pt idx="6450">
                  <c:v>-2.5100000000000001E-3</c:v>
                </c:pt>
                <c:pt idx="6451">
                  <c:v>-2.3500000000000001E-3</c:v>
                </c:pt>
                <c:pt idx="6452">
                  <c:v>-2.0899999999999998E-3</c:v>
                </c:pt>
                <c:pt idx="6453">
                  <c:v>-1.7700000000000001E-3</c:v>
                </c:pt>
                <c:pt idx="6454">
                  <c:v>-1.2999999999999999E-3</c:v>
                </c:pt>
                <c:pt idx="6455">
                  <c:v>-9.7999999999999997E-4</c:v>
                </c:pt>
                <c:pt idx="6456">
                  <c:v>-4.4999999999999999E-4</c:v>
                </c:pt>
                <c:pt idx="6457">
                  <c:v>-3.0000000000000001E-5</c:v>
                </c:pt>
                <c:pt idx="6458">
                  <c:v>3.8999999999999999E-4</c:v>
                </c:pt>
                <c:pt idx="6459">
                  <c:v>9.7000000000000005E-4</c:v>
                </c:pt>
                <c:pt idx="6460">
                  <c:v>1.5E-3</c:v>
                </c:pt>
                <c:pt idx="6461">
                  <c:v>1.97E-3</c:v>
                </c:pt>
                <c:pt idx="6462">
                  <c:v>2.5000000000000001E-3</c:v>
                </c:pt>
                <c:pt idx="6463">
                  <c:v>2.8700000000000002E-3</c:v>
                </c:pt>
                <c:pt idx="6464">
                  <c:v>3.2399999999999998E-3</c:v>
                </c:pt>
                <c:pt idx="6465">
                  <c:v>3.6099999999999999E-3</c:v>
                </c:pt>
                <c:pt idx="6466">
                  <c:v>3.82E-3</c:v>
                </c:pt>
                <c:pt idx="6467">
                  <c:v>4.0800000000000003E-3</c:v>
                </c:pt>
                <c:pt idx="6468">
                  <c:v>4.3400000000000001E-3</c:v>
                </c:pt>
                <c:pt idx="6469">
                  <c:v>4.4999999999999997E-3</c:v>
                </c:pt>
                <c:pt idx="6470">
                  <c:v>4.4999999999999997E-3</c:v>
                </c:pt>
                <c:pt idx="6471">
                  <c:v>4.6600000000000001E-3</c:v>
                </c:pt>
                <c:pt idx="6472">
                  <c:v>4.5500000000000002E-3</c:v>
                </c:pt>
                <c:pt idx="6473">
                  <c:v>4.6100000000000004E-3</c:v>
                </c:pt>
                <c:pt idx="6474">
                  <c:v>4.4999999999999997E-3</c:v>
                </c:pt>
                <c:pt idx="6475">
                  <c:v>4.3400000000000001E-3</c:v>
                </c:pt>
                <c:pt idx="6476">
                  <c:v>4.13E-3</c:v>
                </c:pt>
                <c:pt idx="6477">
                  <c:v>4.0299999999999997E-3</c:v>
                </c:pt>
                <c:pt idx="6478">
                  <c:v>3.82E-3</c:v>
                </c:pt>
                <c:pt idx="6479">
                  <c:v>3.5500000000000002E-3</c:v>
                </c:pt>
                <c:pt idx="6480">
                  <c:v>3.3400000000000001E-3</c:v>
                </c:pt>
                <c:pt idx="6481">
                  <c:v>3.29E-3</c:v>
                </c:pt>
                <c:pt idx="6482">
                  <c:v>2.97E-3</c:v>
                </c:pt>
                <c:pt idx="6483">
                  <c:v>2.97E-3</c:v>
                </c:pt>
                <c:pt idx="6484">
                  <c:v>2.81E-3</c:v>
                </c:pt>
                <c:pt idx="6485">
                  <c:v>2.7599999999999999E-3</c:v>
                </c:pt>
                <c:pt idx="6486">
                  <c:v>2.7100000000000002E-3</c:v>
                </c:pt>
                <c:pt idx="6487">
                  <c:v>2.66E-3</c:v>
                </c:pt>
                <c:pt idx="6488">
                  <c:v>2.81E-3</c:v>
                </c:pt>
                <c:pt idx="6489">
                  <c:v>2.9199999999999999E-3</c:v>
                </c:pt>
                <c:pt idx="6490">
                  <c:v>3.0799999999999998E-3</c:v>
                </c:pt>
                <c:pt idx="6491">
                  <c:v>3.29E-3</c:v>
                </c:pt>
                <c:pt idx="6492">
                  <c:v>3.4499999999999999E-3</c:v>
                </c:pt>
                <c:pt idx="6493">
                  <c:v>3.82E-3</c:v>
                </c:pt>
                <c:pt idx="6494">
                  <c:v>4.0800000000000003E-3</c:v>
                </c:pt>
                <c:pt idx="6495">
                  <c:v>4.4000000000000003E-3</c:v>
                </c:pt>
                <c:pt idx="6496">
                  <c:v>4.8199999999999996E-3</c:v>
                </c:pt>
                <c:pt idx="6497">
                  <c:v>5.1900000000000002E-3</c:v>
                </c:pt>
                <c:pt idx="6498">
                  <c:v>5.5500000000000002E-3</c:v>
                </c:pt>
                <c:pt idx="6499">
                  <c:v>5.9199999999999999E-3</c:v>
                </c:pt>
                <c:pt idx="6500">
                  <c:v>6.3499999999999997E-3</c:v>
                </c:pt>
                <c:pt idx="6501">
                  <c:v>6.5599999999999999E-3</c:v>
                </c:pt>
                <c:pt idx="6502">
                  <c:v>6.9800000000000001E-3</c:v>
                </c:pt>
                <c:pt idx="6503">
                  <c:v>7.2899999999999996E-3</c:v>
                </c:pt>
                <c:pt idx="6504">
                  <c:v>7.6600000000000001E-3</c:v>
                </c:pt>
                <c:pt idx="6505">
                  <c:v>7.77E-3</c:v>
                </c:pt>
                <c:pt idx="6506">
                  <c:v>7.9299999999999995E-3</c:v>
                </c:pt>
                <c:pt idx="6507">
                  <c:v>8.0300000000000007E-3</c:v>
                </c:pt>
                <c:pt idx="6508">
                  <c:v>8.0300000000000007E-3</c:v>
                </c:pt>
                <c:pt idx="6509">
                  <c:v>7.9799999999999992E-3</c:v>
                </c:pt>
                <c:pt idx="6510">
                  <c:v>7.9299999999999995E-3</c:v>
                </c:pt>
                <c:pt idx="6511">
                  <c:v>7.7200000000000003E-3</c:v>
                </c:pt>
                <c:pt idx="6512">
                  <c:v>7.4000000000000003E-3</c:v>
                </c:pt>
                <c:pt idx="6513">
                  <c:v>7.2399999999999999E-3</c:v>
                </c:pt>
                <c:pt idx="6514">
                  <c:v>6.77E-3</c:v>
                </c:pt>
                <c:pt idx="6515">
                  <c:v>6.3499999999999997E-3</c:v>
                </c:pt>
                <c:pt idx="6516">
                  <c:v>5.9199999999999999E-3</c:v>
                </c:pt>
                <c:pt idx="6517">
                  <c:v>5.3400000000000001E-3</c:v>
                </c:pt>
                <c:pt idx="6518">
                  <c:v>4.7600000000000003E-3</c:v>
                </c:pt>
                <c:pt idx="6519">
                  <c:v>4.1799999999999997E-3</c:v>
                </c:pt>
                <c:pt idx="6520">
                  <c:v>3.5500000000000002E-3</c:v>
                </c:pt>
                <c:pt idx="6521">
                  <c:v>2.8700000000000002E-3</c:v>
                </c:pt>
                <c:pt idx="6522">
                  <c:v>2.2899999999999999E-3</c:v>
                </c:pt>
                <c:pt idx="6523">
                  <c:v>1.6000000000000001E-3</c:v>
                </c:pt>
                <c:pt idx="6524">
                  <c:v>9.7000000000000005E-4</c:v>
                </c:pt>
                <c:pt idx="6525">
                  <c:v>2.9E-4</c:v>
                </c:pt>
                <c:pt idx="6526">
                  <c:v>-3.5E-4</c:v>
                </c:pt>
                <c:pt idx="6527">
                  <c:v>-9.3000000000000005E-4</c:v>
                </c:pt>
                <c:pt idx="6528">
                  <c:v>-1.6100000000000001E-3</c:v>
                </c:pt>
                <c:pt idx="6529">
                  <c:v>-2.0300000000000001E-3</c:v>
                </c:pt>
                <c:pt idx="6530">
                  <c:v>-2.5600000000000002E-3</c:v>
                </c:pt>
                <c:pt idx="6531">
                  <c:v>-3.0300000000000001E-3</c:v>
                </c:pt>
                <c:pt idx="6532">
                  <c:v>-3.3999999999999998E-3</c:v>
                </c:pt>
                <c:pt idx="6533">
                  <c:v>-3.7200000000000002E-3</c:v>
                </c:pt>
                <c:pt idx="6534">
                  <c:v>-3.98E-3</c:v>
                </c:pt>
                <c:pt idx="6535">
                  <c:v>-4.3E-3</c:v>
                </c:pt>
                <c:pt idx="6536">
                  <c:v>-4.3E-3</c:v>
                </c:pt>
                <c:pt idx="6537">
                  <c:v>-4.4600000000000004E-3</c:v>
                </c:pt>
                <c:pt idx="6538">
                  <c:v>-4.5100000000000001E-3</c:v>
                </c:pt>
                <c:pt idx="6539">
                  <c:v>-4.4600000000000004E-3</c:v>
                </c:pt>
                <c:pt idx="6540">
                  <c:v>-4.3E-3</c:v>
                </c:pt>
                <c:pt idx="6541">
                  <c:v>-4.2500000000000003E-3</c:v>
                </c:pt>
                <c:pt idx="6542">
                  <c:v>-3.98E-3</c:v>
                </c:pt>
                <c:pt idx="6543">
                  <c:v>-3.7699999999999999E-3</c:v>
                </c:pt>
                <c:pt idx="6544">
                  <c:v>-3.5100000000000001E-3</c:v>
                </c:pt>
                <c:pt idx="6545">
                  <c:v>-3.14E-3</c:v>
                </c:pt>
                <c:pt idx="6546">
                  <c:v>-2.82E-3</c:v>
                </c:pt>
                <c:pt idx="6547">
                  <c:v>-2.3999999999999998E-3</c:v>
                </c:pt>
                <c:pt idx="6548">
                  <c:v>-1.98E-3</c:v>
                </c:pt>
                <c:pt idx="6549">
                  <c:v>-1.66E-3</c:v>
                </c:pt>
                <c:pt idx="6550">
                  <c:v>-1.08E-3</c:v>
                </c:pt>
                <c:pt idx="6551">
                  <c:v>-6.6E-4</c:v>
                </c:pt>
                <c:pt idx="6552">
                  <c:v>-3.0000000000000001E-5</c:v>
                </c:pt>
                <c:pt idx="6553">
                  <c:v>3.4000000000000002E-4</c:v>
                </c:pt>
                <c:pt idx="6554">
                  <c:v>8.7000000000000001E-4</c:v>
                </c:pt>
                <c:pt idx="6555">
                  <c:v>1.34E-3</c:v>
                </c:pt>
                <c:pt idx="6556">
                  <c:v>1.92E-3</c:v>
                </c:pt>
                <c:pt idx="6557">
                  <c:v>2.4499999999999999E-3</c:v>
                </c:pt>
                <c:pt idx="6558">
                  <c:v>2.9199999999999999E-3</c:v>
                </c:pt>
                <c:pt idx="6559">
                  <c:v>3.29E-3</c:v>
                </c:pt>
                <c:pt idx="6560">
                  <c:v>3.82E-3</c:v>
                </c:pt>
                <c:pt idx="6561">
                  <c:v>4.4000000000000003E-3</c:v>
                </c:pt>
                <c:pt idx="6562">
                  <c:v>4.8199999999999996E-3</c:v>
                </c:pt>
                <c:pt idx="6563">
                  <c:v>5.13E-3</c:v>
                </c:pt>
                <c:pt idx="6564">
                  <c:v>5.6100000000000004E-3</c:v>
                </c:pt>
                <c:pt idx="6565">
                  <c:v>5.9199999999999999E-3</c:v>
                </c:pt>
                <c:pt idx="6566">
                  <c:v>6.2899999999999996E-3</c:v>
                </c:pt>
                <c:pt idx="6567">
                  <c:v>6.6600000000000001E-3</c:v>
                </c:pt>
                <c:pt idx="6568">
                  <c:v>6.9199999999999999E-3</c:v>
                </c:pt>
                <c:pt idx="6569">
                  <c:v>7.1399999999999996E-3</c:v>
                </c:pt>
                <c:pt idx="6570">
                  <c:v>7.2399999999999999E-3</c:v>
                </c:pt>
                <c:pt idx="6571">
                  <c:v>7.45E-3</c:v>
                </c:pt>
                <c:pt idx="6572">
                  <c:v>7.6600000000000001E-3</c:v>
                </c:pt>
                <c:pt idx="6573">
                  <c:v>7.77E-3</c:v>
                </c:pt>
                <c:pt idx="6574">
                  <c:v>7.8200000000000006E-3</c:v>
                </c:pt>
                <c:pt idx="6575">
                  <c:v>7.8200000000000006E-3</c:v>
                </c:pt>
                <c:pt idx="6576">
                  <c:v>7.8700000000000003E-3</c:v>
                </c:pt>
                <c:pt idx="6577">
                  <c:v>7.9299999999999995E-3</c:v>
                </c:pt>
                <c:pt idx="6578">
                  <c:v>7.8700000000000003E-3</c:v>
                </c:pt>
                <c:pt idx="6579">
                  <c:v>7.7200000000000003E-3</c:v>
                </c:pt>
                <c:pt idx="6580">
                  <c:v>7.7200000000000003E-3</c:v>
                </c:pt>
                <c:pt idx="6581">
                  <c:v>7.6099999999999996E-3</c:v>
                </c:pt>
                <c:pt idx="6582">
                  <c:v>7.5599999999999999E-3</c:v>
                </c:pt>
                <c:pt idx="6583">
                  <c:v>7.45E-3</c:v>
                </c:pt>
                <c:pt idx="6584">
                  <c:v>7.4000000000000003E-3</c:v>
                </c:pt>
                <c:pt idx="6585">
                  <c:v>7.1900000000000002E-3</c:v>
                </c:pt>
                <c:pt idx="6586">
                  <c:v>7.1399999999999996E-3</c:v>
                </c:pt>
                <c:pt idx="6587">
                  <c:v>7.0299999999999998E-3</c:v>
                </c:pt>
                <c:pt idx="6588">
                  <c:v>6.9800000000000001E-3</c:v>
                </c:pt>
                <c:pt idx="6589">
                  <c:v>6.9800000000000001E-3</c:v>
                </c:pt>
                <c:pt idx="6590">
                  <c:v>6.9800000000000001E-3</c:v>
                </c:pt>
                <c:pt idx="6591">
                  <c:v>6.8700000000000002E-3</c:v>
                </c:pt>
                <c:pt idx="6592">
                  <c:v>6.8199999999999997E-3</c:v>
                </c:pt>
                <c:pt idx="6593">
                  <c:v>6.8700000000000002E-3</c:v>
                </c:pt>
                <c:pt idx="6594">
                  <c:v>6.9800000000000001E-3</c:v>
                </c:pt>
                <c:pt idx="6595">
                  <c:v>7.2399999999999999E-3</c:v>
                </c:pt>
                <c:pt idx="6596">
                  <c:v>7.3499999999999998E-3</c:v>
                </c:pt>
                <c:pt idx="6597">
                  <c:v>7.45E-3</c:v>
                </c:pt>
                <c:pt idx="6598">
                  <c:v>7.77E-3</c:v>
                </c:pt>
                <c:pt idx="6599">
                  <c:v>7.9299999999999995E-3</c:v>
                </c:pt>
                <c:pt idx="6600">
                  <c:v>8.2900000000000005E-3</c:v>
                </c:pt>
                <c:pt idx="6601">
                  <c:v>8.5599999999999999E-3</c:v>
                </c:pt>
                <c:pt idx="6602">
                  <c:v>8.9300000000000004E-3</c:v>
                </c:pt>
                <c:pt idx="6603">
                  <c:v>9.2399999999999999E-3</c:v>
                </c:pt>
                <c:pt idx="6604">
                  <c:v>9.6100000000000005E-3</c:v>
                </c:pt>
                <c:pt idx="6605">
                  <c:v>9.9799999999999993E-3</c:v>
                </c:pt>
                <c:pt idx="6606">
                  <c:v>1.0460000000000001E-2</c:v>
                </c:pt>
                <c:pt idx="6607">
                  <c:v>1.082E-2</c:v>
                </c:pt>
                <c:pt idx="6608">
                  <c:v>1.119E-2</c:v>
                </c:pt>
                <c:pt idx="6609">
                  <c:v>1.1560000000000001E-2</c:v>
                </c:pt>
                <c:pt idx="6610">
                  <c:v>1.204E-2</c:v>
                </c:pt>
                <c:pt idx="6611">
                  <c:v>1.23E-2</c:v>
                </c:pt>
                <c:pt idx="6612">
                  <c:v>1.2670000000000001E-2</c:v>
                </c:pt>
                <c:pt idx="6613">
                  <c:v>1.304E-2</c:v>
                </c:pt>
                <c:pt idx="6614">
                  <c:v>1.325E-2</c:v>
                </c:pt>
                <c:pt idx="6615">
                  <c:v>1.3559999999999999E-2</c:v>
                </c:pt>
                <c:pt idx="6616">
                  <c:v>1.383E-2</c:v>
                </c:pt>
                <c:pt idx="6617">
                  <c:v>1.3990000000000001E-2</c:v>
                </c:pt>
                <c:pt idx="6618">
                  <c:v>1.404E-2</c:v>
                </c:pt>
                <c:pt idx="6619">
                  <c:v>1.4200000000000001E-2</c:v>
                </c:pt>
                <c:pt idx="6620">
                  <c:v>1.435E-2</c:v>
                </c:pt>
                <c:pt idx="6621">
                  <c:v>1.4409999999999999E-2</c:v>
                </c:pt>
                <c:pt idx="6622">
                  <c:v>1.435E-2</c:v>
                </c:pt>
                <c:pt idx="6623">
                  <c:v>1.43E-2</c:v>
                </c:pt>
                <c:pt idx="6624">
                  <c:v>1.43E-2</c:v>
                </c:pt>
                <c:pt idx="6625">
                  <c:v>1.4250000000000001E-2</c:v>
                </c:pt>
                <c:pt idx="6626">
                  <c:v>1.43E-2</c:v>
                </c:pt>
                <c:pt idx="6627">
                  <c:v>1.409E-2</c:v>
                </c:pt>
                <c:pt idx="6628">
                  <c:v>1.388E-2</c:v>
                </c:pt>
                <c:pt idx="6629">
                  <c:v>1.367E-2</c:v>
                </c:pt>
                <c:pt idx="6630">
                  <c:v>1.3559999999999999E-2</c:v>
                </c:pt>
                <c:pt idx="6631">
                  <c:v>1.3350000000000001E-2</c:v>
                </c:pt>
                <c:pt idx="6632">
                  <c:v>1.3140000000000001E-2</c:v>
                </c:pt>
                <c:pt idx="6633">
                  <c:v>1.2930000000000001E-2</c:v>
                </c:pt>
                <c:pt idx="6634">
                  <c:v>1.2670000000000001E-2</c:v>
                </c:pt>
                <c:pt idx="6635">
                  <c:v>1.256E-2</c:v>
                </c:pt>
                <c:pt idx="6636">
                  <c:v>1.23E-2</c:v>
                </c:pt>
                <c:pt idx="6637">
                  <c:v>1.204E-2</c:v>
                </c:pt>
                <c:pt idx="6638">
                  <c:v>1.183E-2</c:v>
                </c:pt>
                <c:pt idx="6639">
                  <c:v>1.1560000000000001E-2</c:v>
                </c:pt>
                <c:pt idx="6640">
                  <c:v>1.1350000000000001E-2</c:v>
                </c:pt>
                <c:pt idx="6641">
                  <c:v>1.1140000000000001E-2</c:v>
                </c:pt>
                <c:pt idx="6642">
                  <c:v>1.103E-2</c:v>
                </c:pt>
                <c:pt idx="6643">
                  <c:v>1.072E-2</c:v>
                </c:pt>
                <c:pt idx="6644">
                  <c:v>1.061E-2</c:v>
                </c:pt>
                <c:pt idx="6645">
                  <c:v>1.03E-2</c:v>
                </c:pt>
                <c:pt idx="6646">
                  <c:v>1.0189999999999999E-2</c:v>
                </c:pt>
                <c:pt idx="6647">
                  <c:v>9.9299999999999996E-3</c:v>
                </c:pt>
                <c:pt idx="6648">
                  <c:v>9.7199999999999995E-3</c:v>
                </c:pt>
                <c:pt idx="6649">
                  <c:v>9.5099999999999994E-3</c:v>
                </c:pt>
                <c:pt idx="6650">
                  <c:v>9.2999999999999992E-3</c:v>
                </c:pt>
                <c:pt idx="6651">
                  <c:v>9.1400000000000006E-3</c:v>
                </c:pt>
                <c:pt idx="6652">
                  <c:v>8.9800000000000001E-3</c:v>
                </c:pt>
                <c:pt idx="6653">
                  <c:v>8.6099999999999996E-3</c:v>
                </c:pt>
                <c:pt idx="6654">
                  <c:v>8.3999999999999995E-3</c:v>
                </c:pt>
                <c:pt idx="6655">
                  <c:v>8.1399999999999997E-3</c:v>
                </c:pt>
                <c:pt idx="6656">
                  <c:v>7.9299999999999995E-3</c:v>
                </c:pt>
                <c:pt idx="6657">
                  <c:v>7.6600000000000001E-3</c:v>
                </c:pt>
                <c:pt idx="6658">
                  <c:v>7.45E-3</c:v>
                </c:pt>
                <c:pt idx="6659">
                  <c:v>7.1900000000000002E-3</c:v>
                </c:pt>
                <c:pt idx="6660">
                  <c:v>6.9199999999999999E-3</c:v>
                </c:pt>
                <c:pt idx="6661">
                  <c:v>6.4999999999999997E-3</c:v>
                </c:pt>
                <c:pt idx="6662">
                  <c:v>6.3499999999999997E-3</c:v>
                </c:pt>
                <c:pt idx="6663">
                  <c:v>6.0299999999999998E-3</c:v>
                </c:pt>
                <c:pt idx="6664">
                  <c:v>5.7099999999999998E-3</c:v>
                </c:pt>
                <c:pt idx="6665">
                  <c:v>5.4000000000000003E-3</c:v>
                </c:pt>
                <c:pt idx="6666">
                  <c:v>5.1900000000000002E-3</c:v>
                </c:pt>
                <c:pt idx="6667">
                  <c:v>4.8199999999999996E-3</c:v>
                </c:pt>
                <c:pt idx="6668">
                  <c:v>4.4999999999999997E-3</c:v>
                </c:pt>
                <c:pt idx="6669">
                  <c:v>4.1799999999999997E-3</c:v>
                </c:pt>
                <c:pt idx="6670">
                  <c:v>3.9199999999999999E-3</c:v>
                </c:pt>
                <c:pt idx="6671">
                  <c:v>3.6099999999999999E-3</c:v>
                </c:pt>
                <c:pt idx="6672">
                  <c:v>3.2399999999999998E-3</c:v>
                </c:pt>
                <c:pt idx="6673">
                  <c:v>3.0799999999999998E-3</c:v>
                </c:pt>
                <c:pt idx="6674">
                  <c:v>2.7599999999999999E-3</c:v>
                </c:pt>
                <c:pt idx="6675">
                  <c:v>2.5500000000000002E-3</c:v>
                </c:pt>
                <c:pt idx="6676">
                  <c:v>2.3400000000000001E-3</c:v>
                </c:pt>
                <c:pt idx="6677">
                  <c:v>2.1299999999999999E-3</c:v>
                </c:pt>
                <c:pt idx="6678">
                  <c:v>1.81E-3</c:v>
                </c:pt>
                <c:pt idx="6679">
                  <c:v>1.66E-3</c:v>
                </c:pt>
                <c:pt idx="6680">
                  <c:v>1.4400000000000001E-3</c:v>
                </c:pt>
                <c:pt idx="6681">
                  <c:v>1.1800000000000001E-3</c:v>
                </c:pt>
                <c:pt idx="6682">
                  <c:v>1.0200000000000001E-3</c:v>
                </c:pt>
                <c:pt idx="6683">
                  <c:v>8.0999999999999996E-4</c:v>
                </c:pt>
                <c:pt idx="6684">
                  <c:v>7.6000000000000004E-4</c:v>
                </c:pt>
                <c:pt idx="6685">
                  <c:v>4.4000000000000002E-4</c:v>
                </c:pt>
                <c:pt idx="6686">
                  <c:v>3.8999999999999999E-4</c:v>
                </c:pt>
                <c:pt idx="6687">
                  <c:v>1.8000000000000001E-4</c:v>
                </c:pt>
                <c:pt idx="6688">
                  <c:v>6.9999999999999994E-5</c:v>
                </c:pt>
                <c:pt idx="6689">
                  <c:v>-8.0000000000000007E-5</c:v>
                </c:pt>
                <c:pt idx="6690">
                  <c:v>-1.3999999999999999E-4</c:v>
                </c:pt>
                <c:pt idx="6691">
                  <c:v>-3.5E-4</c:v>
                </c:pt>
                <c:pt idx="6692">
                  <c:v>-5.0000000000000001E-4</c:v>
                </c:pt>
                <c:pt idx="6693">
                  <c:v>-5.5999999999999995E-4</c:v>
                </c:pt>
                <c:pt idx="6694">
                  <c:v>-7.6999999999999996E-4</c:v>
                </c:pt>
                <c:pt idx="6695">
                  <c:v>-7.6999999999999996E-4</c:v>
                </c:pt>
                <c:pt idx="6696">
                  <c:v>-9.3000000000000005E-4</c:v>
                </c:pt>
                <c:pt idx="6697">
                  <c:v>-9.7999999999999997E-4</c:v>
                </c:pt>
                <c:pt idx="6698">
                  <c:v>-1.14E-3</c:v>
                </c:pt>
                <c:pt idx="6699">
                  <c:v>-1.1900000000000001E-3</c:v>
                </c:pt>
                <c:pt idx="6700">
                  <c:v>-1.2999999999999999E-3</c:v>
                </c:pt>
                <c:pt idx="6701">
                  <c:v>-1.4E-3</c:v>
                </c:pt>
                <c:pt idx="6702">
                  <c:v>-1.5100000000000001E-3</c:v>
                </c:pt>
                <c:pt idx="6703">
                  <c:v>-1.56E-3</c:v>
                </c:pt>
                <c:pt idx="6704">
                  <c:v>-1.66E-3</c:v>
                </c:pt>
                <c:pt idx="6705">
                  <c:v>-1.7700000000000001E-3</c:v>
                </c:pt>
                <c:pt idx="6706">
                  <c:v>-1.82E-3</c:v>
                </c:pt>
                <c:pt idx="6707">
                  <c:v>-1.9300000000000001E-3</c:v>
                </c:pt>
                <c:pt idx="6708">
                  <c:v>-1.98E-3</c:v>
                </c:pt>
                <c:pt idx="6709">
                  <c:v>-2.0300000000000001E-3</c:v>
                </c:pt>
                <c:pt idx="6710">
                  <c:v>-2.14E-3</c:v>
                </c:pt>
                <c:pt idx="6711">
                  <c:v>-2.3E-3</c:v>
                </c:pt>
                <c:pt idx="6712">
                  <c:v>-2.3E-3</c:v>
                </c:pt>
                <c:pt idx="6713">
                  <c:v>-2.3999999999999998E-3</c:v>
                </c:pt>
                <c:pt idx="6714">
                  <c:v>-2.3999999999999998E-3</c:v>
                </c:pt>
                <c:pt idx="6715">
                  <c:v>-2.6099999999999999E-3</c:v>
                </c:pt>
                <c:pt idx="6716">
                  <c:v>-2.5600000000000002E-3</c:v>
                </c:pt>
                <c:pt idx="6717">
                  <c:v>-2.7200000000000002E-3</c:v>
                </c:pt>
                <c:pt idx="6718">
                  <c:v>-2.8800000000000002E-3</c:v>
                </c:pt>
                <c:pt idx="6719">
                  <c:v>-3.0300000000000001E-3</c:v>
                </c:pt>
                <c:pt idx="6720">
                  <c:v>-3.0300000000000001E-3</c:v>
                </c:pt>
                <c:pt idx="6721">
                  <c:v>-3.1900000000000001E-3</c:v>
                </c:pt>
                <c:pt idx="6722">
                  <c:v>-3.1900000000000001E-3</c:v>
                </c:pt>
                <c:pt idx="6723">
                  <c:v>-3.5100000000000001E-3</c:v>
                </c:pt>
                <c:pt idx="6724">
                  <c:v>-3.6099999999999999E-3</c:v>
                </c:pt>
                <c:pt idx="6725">
                  <c:v>-3.7699999999999999E-3</c:v>
                </c:pt>
                <c:pt idx="6726">
                  <c:v>-3.9300000000000003E-3</c:v>
                </c:pt>
                <c:pt idx="6727">
                  <c:v>-4.0899999999999999E-3</c:v>
                </c:pt>
                <c:pt idx="6728">
                  <c:v>-4.4000000000000003E-3</c:v>
                </c:pt>
                <c:pt idx="6729">
                  <c:v>-4.6100000000000004E-3</c:v>
                </c:pt>
                <c:pt idx="6730">
                  <c:v>-4.7699999999999999E-3</c:v>
                </c:pt>
                <c:pt idx="6731">
                  <c:v>-5.0899999999999999E-3</c:v>
                </c:pt>
                <c:pt idx="6732">
                  <c:v>-5.3E-3</c:v>
                </c:pt>
                <c:pt idx="6733">
                  <c:v>-5.62E-3</c:v>
                </c:pt>
                <c:pt idx="6734">
                  <c:v>-5.77E-3</c:v>
                </c:pt>
                <c:pt idx="6735">
                  <c:v>-6.0899999999999999E-3</c:v>
                </c:pt>
                <c:pt idx="6736">
                  <c:v>-6.3499999999999997E-3</c:v>
                </c:pt>
                <c:pt idx="6737">
                  <c:v>-6.5599999999999999E-3</c:v>
                </c:pt>
                <c:pt idx="6738">
                  <c:v>-6.8799999999999998E-3</c:v>
                </c:pt>
                <c:pt idx="6739">
                  <c:v>-7.1399999999999996E-3</c:v>
                </c:pt>
                <c:pt idx="6740">
                  <c:v>-7.4099999999999999E-3</c:v>
                </c:pt>
                <c:pt idx="6741">
                  <c:v>-7.7200000000000003E-3</c:v>
                </c:pt>
                <c:pt idx="6742">
                  <c:v>-8.0400000000000003E-3</c:v>
                </c:pt>
                <c:pt idx="6743">
                  <c:v>-8.2500000000000004E-3</c:v>
                </c:pt>
                <c:pt idx="6744">
                  <c:v>-8.4600000000000005E-3</c:v>
                </c:pt>
                <c:pt idx="6745">
                  <c:v>-8.6199999999999992E-3</c:v>
                </c:pt>
                <c:pt idx="6746">
                  <c:v>-8.8800000000000007E-3</c:v>
                </c:pt>
                <c:pt idx="6747">
                  <c:v>-9.0399999999999994E-3</c:v>
                </c:pt>
                <c:pt idx="6748">
                  <c:v>-9.1999999999999998E-3</c:v>
                </c:pt>
                <c:pt idx="6749">
                  <c:v>-9.2999999999999992E-3</c:v>
                </c:pt>
                <c:pt idx="6750">
                  <c:v>-9.3600000000000003E-3</c:v>
                </c:pt>
                <c:pt idx="6751">
                  <c:v>-9.5200000000000007E-3</c:v>
                </c:pt>
                <c:pt idx="6752">
                  <c:v>-9.6200000000000001E-3</c:v>
                </c:pt>
                <c:pt idx="6753">
                  <c:v>-9.6699999999999998E-3</c:v>
                </c:pt>
                <c:pt idx="6754">
                  <c:v>-9.6699999999999998E-3</c:v>
                </c:pt>
                <c:pt idx="6755">
                  <c:v>-9.6699999999999998E-3</c:v>
                </c:pt>
                <c:pt idx="6756">
                  <c:v>-9.6200000000000001E-3</c:v>
                </c:pt>
                <c:pt idx="6757">
                  <c:v>-9.5700000000000004E-3</c:v>
                </c:pt>
                <c:pt idx="6758">
                  <c:v>-9.4599999999999997E-3</c:v>
                </c:pt>
                <c:pt idx="6759">
                  <c:v>-9.4599999999999997E-3</c:v>
                </c:pt>
                <c:pt idx="6760">
                  <c:v>-9.2999999999999992E-3</c:v>
                </c:pt>
                <c:pt idx="6761">
                  <c:v>-9.2499999999999995E-3</c:v>
                </c:pt>
                <c:pt idx="6762">
                  <c:v>-9.0399999999999994E-3</c:v>
                </c:pt>
                <c:pt idx="6763">
                  <c:v>-8.94E-3</c:v>
                </c:pt>
                <c:pt idx="6764">
                  <c:v>-8.7200000000000003E-3</c:v>
                </c:pt>
                <c:pt idx="6765">
                  <c:v>-8.5100000000000002E-3</c:v>
                </c:pt>
                <c:pt idx="6766">
                  <c:v>-8.2500000000000004E-3</c:v>
                </c:pt>
                <c:pt idx="6767">
                  <c:v>-8.09E-3</c:v>
                </c:pt>
                <c:pt idx="6768">
                  <c:v>-7.8799999999999999E-3</c:v>
                </c:pt>
                <c:pt idx="6769">
                  <c:v>-7.62E-3</c:v>
                </c:pt>
                <c:pt idx="6770">
                  <c:v>-7.4599999999999996E-3</c:v>
                </c:pt>
                <c:pt idx="6771">
                  <c:v>-7.1999999999999998E-3</c:v>
                </c:pt>
                <c:pt idx="6772">
                  <c:v>-7.0400000000000003E-3</c:v>
                </c:pt>
                <c:pt idx="6773">
                  <c:v>-6.7799999999999996E-3</c:v>
                </c:pt>
                <c:pt idx="6774">
                  <c:v>-6.5599999999999999E-3</c:v>
                </c:pt>
                <c:pt idx="6775">
                  <c:v>-6.3499999999999997E-3</c:v>
                </c:pt>
                <c:pt idx="6776">
                  <c:v>-6.1399999999999996E-3</c:v>
                </c:pt>
                <c:pt idx="6777">
                  <c:v>-5.9300000000000004E-3</c:v>
                </c:pt>
                <c:pt idx="6778">
                  <c:v>-5.7200000000000003E-3</c:v>
                </c:pt>
                <c:pt idx="6779">
                  <c:v>-5.5599999999999998E-3</c:v>
                </c:pt>
                <c:pt idx="6780">
                  <c:v>-5.3499999999999997E-3</c:v>
                </c:pt>
                <c:pt idx="6781">
                  <c:v>-5.1399999999999996E-3</c:v>
                </c:pt>
                <c:pt idx="6782">
                  <c:v>-5.0400000000000002E-3</c:v>
                </c:pt>
                <c:pt idx="6783">
                  <c:v>-4.9300000000000004E-3</c:v>
                </c:pt>
                <c:pt idx="6784">
                  <c:v>-4.7200000000000002E-3</c:v>
                </c:pt>
                <c:pt idx="6785">
                  <c:v>-4.6100000000000004E-3</c:v>
                </c:pt>
                <c:pt idx="6786">
                  <c:v>-4.4600000000000004E-3</c:v>
                </c:pt>
                <c:pt idx="6787">
                  <c:v>-4.3E-3</c:v>
                </c:pt>
                <c:pt idx="6788">
                  <c:v>-4.3E-3</c:v>
                </c:pt>
                <c:pt idx="6789">
                  <c:v>-4.1399999999999996E-3</c:v>
                </c:pt>
                <c:pt idx="6790">
                  <c:v>-4.0400000000000002E-3</c:v>
                </c:pt>
                <c:pt idx="6791">
                  <c:v>-3.8800000000000002E-3</c:v>
                </c:pt>
                <c:pt idx="6792">
                  <c:v>-3.82E-3</c:v>
                </c:pt>
                <c:pt idx="6793">
                  <c:v>-3.7699999999999999E-3</c:v>
                </c:pt>
                <c:pt idx="6794">
                  <c:v>-3.6700000000000001E-3</c:v>
                </c:pt>
                <c:pt idx="6795">
                  <c:v>-3.6099999999999999E-3</c:v>
                </c:pt>
                <c:pt idx="6796">
                  <c:v>-3.46E-3</c:v>
                </c:pt>
                <c:pt idx="6797">
                  <c:v>-3.3500000000000001E-3</c:v>
                </c:pt>
                <c:pt idx="6798">
                  <c:v>-3.3999999999999998E-3</c:v>
                </c:pt>
                <c:pt idx="6799">
                  <c:v>-3.3500000000000001E-3</c:v>
                </c:pt>
                <c:pt idx="6800">
                  <c:v>-3.2399999999999998E-3</c:v>
                </c:pt>
                <c:pt idx="6801">
                  <c:v>-3.14E-3</c:v>
                </c:pt>
                <c:pt idx="6802">
                  <c:v>-2.98E-3</c:v>
                </c:pt>
                <c:pt idx="6803">
                  <c:v>-2.98E-3</c:v>
                </c:pt>
                <c:pt idx="6804">
                  <c:v>-2.82E-3</c:v>
                </c:pt>
                <c:pt idx="6805">
                  <c:v>-2.7699999999999999E-3</c:v>
                </c:pt>
                <c:pt idx="6806">
                  <c:v>-2.6700000000000001E-3</c:v>
                </c:pt>
                <c:pt idx="6807">
                  <c:v>-2.5100000000000001E-3</c:v>
                </c:pt>
                <c:pt idx="6808">
                  <c:v>-2.3999999999999998E-3</c:v>
                </c:pt>
                <c:pt idx="6809">
                  <c:v>-2.3999999999999998E-3</c:v>
                </c:pt>
                <c:pt idx="6810">
                  <c:v>-2.14E-3</c:v>
                </c:pt>
                <c:pt idx="6811">
                  <c:v>-1.98E-3</c:v>
                </c:pt>
                <c:pt idx="6812">
                  <c:v>-1.82E-3</c:v>
                </c:pt>
                <c:pt idx="6813">
                  <c:v>-1.6100000000000001E-3</c:v>
                </c:pt>
                <c:pt idx="6814">
                  <c:v>-1.4499999999999999E-3</c:v>
                </c:pt>
                <c:pt idx="6815">
                  <c:v>-1.3500000000000001E-3</c:v>
                </c:pt>
                <c:pt idx="6816">
                  <c:v>-1.14E-3</c:v>
                </c:pt>
                <c:pt idx="6817">
                  <c:v>-9.3000000000000005E-4</c:v>
                </c:pt>
                <c:pt idx="6818">
                  <c:v>-6.6E-4</c:v>
                </c:pt>
                <c:pt idx="6819">
                  <c:v>-5.0000000000000001E-4</c:v>
                </c:pt>
                <c:pt idx="6820">
                  <c:v>-3.5E-4</c:v>
                </c:pt>
                <c:pt idx="6821">
                  <c:v>-1.3999999999999999E-4</c:v>
                </c:pt>
                <c:pt idx="6822">
                  <c:v>6.9999999999999994E-5</c:v>
                </c:pt>
                <c:pt idx="6823">
                  <c:v>3.8999999999999999E-4</c:v>
                </c:pt>
                <c:pt idx="6824">
                  <c:v>5.5000000000000003E-4</c:v>
                </c:pt>
                <c:pt idx="6825">
                  <c:v>7.6000000000000004E-4</c:v>
                </c:pt>
                <c:pt idx="6826">
                  <c:v>1.0200000000000001E-3</c:v>
                </c:pt>
                <c:pt idx="6827">
                  <c:v>1.08E-3</c:v>
                </c:pt>
                <c:pt idx="6828">
                  <c:v>1.34E-3</c:v>
                </c:pt>
                <c:pt idx="6829">
                  <c:v>1.39E-3</c:v>
                </c:pt>
                <c:pt idx="6830">
                  <c:v>1.6000000000000001E-3</c:v>
                </c:pt>
                <c:pt idx="6831">
                  <c:v>1.7099999999999999E-3</c:v>
                </c:pt>
                <c:pt idx="6832">
                  <c:v>1.8699999999999999E-3</c:v>
                </c:pt>
                <c:pt idx="6833">
                  <c:v>1.92E-3</c:v>
                </c:pt>
                <c:pt idx="6834">
                  <c:v>2.1299999999999999E-3</c:v>
                </c:pt>
                <c:pt idx="6835">
                  <c:v>2.0200000000000001E-3</c:v>
                </c:pt>
                <c:pt idx="6836">
                  <c:v>2.1299999999999999E-3</c:v>
                </c:pt>
                <c:pt idx="6837">
                  <c:v>2.0799999999999998E-3</c:v>
                </c:pt>
                <c:pt idx="6838">
                  <c:v>2.1800000000000001E-3</c:v>
                </c:pt>
                <c:pt idx="6839">
                  <c:v>2.0200000000000001E-3</c:v>
                </c:pt>
                <c:pt idx="6840">
                  <c:v>1.97E-3</c:v>
                </c:pt>
                <c:pt idx="6841">
                  <c:v>1.97E-3</c:v>
                </c:pt>
                <c:pt idx="6842">
                  <c:v>1.92E-3</c:v>
                </c:pt>
                <c:pt idx="6843">
                  <c:v>1.7099999999999999E-3</c:v>
                </c:pt>
                <c:pt idx="6844">
                  <c:v>1.7099999999999999E-3</c:v>
                </c:pt>
                <c:pt idx="6845">
                  <c:v>1.6000000000000001E-3</c:v>
                </c:pt>
                <c:pt idx="6846">
                  <c:v>1.5499999999999999E-3</c:v>
                </c:pt>
                <c:pt idx="6847">
                  <c:v>1.34E-3</c:v>
                </c:pt>
                <c:pt idx="6848">
                  <c:v>1.23E-3</c:v>
                </c:pt>
                <c:pt idx="6849">
                  <c:v>1.0200000000000001E-3</c:v>
                </c:pt>
                <c:pt idx="6850">
                  <c:v>9.7000000000000005E-4</c:v>
                </c:pt>
                <c:pt idx="6851">
                  <c:v>8.7000000000000001E-4</c:v>
                </c:pt>
                <c:pt idx="6852">
                  <c:v>8.0999999999999996E-4</c:v>
                </c:pt>
                <c:pt idx="6853">
                  <c:v>7.6000000000000004E-4</c:v>
                </c:pt>
                <c:pt idx="6854">
                  <c:v>5.5000000000000003E-4</c:v>
                </c:pt>
                <c:pt idx="6855">
                  <c:v>5.0000000000000001E-4</c:v>
                </c:pt>
                <c:pt idx="6856">
                  <c:v>3.8999999999999999E-4</c:v>
                </c:pt>
                <c:pt idx="6857">
                  <c:v>3.4000000000000002E-4</c:v>
                </c:pt>
                <c:pt idx="6858">
                  <c:v>3.8999999999999999E-4</c:v>
                </c:pt>
                <c:pt idx="6859">
                  <c:v>2.9E-4</c:v>
                </c:pt>
                <c:pt idx="6860">
                  <c:v>1.8000000000000001E-4</c:v>
                </c:pt>
                <c:pt idx="6861">
                  <c:v>1.8000000000000001E-4</c:v>
                </c:pt>
                <c:pt idx="6862">
                  <c:v>1.8000000000000001E-4</c:v>
                </c:pt>
                <c:pt idx="6863">
                  <c:v>2.0000000000000002E-5</c:v>
                </c:pt>
                <c:pt idx="6864">
                  <c:v>6.9999999999999994E-5</c:v>
                </c:pt>
                <c:pt idx="6865">
                  <c:v>2.0000000000000002E-5</c:v>
                </c:pt>
                <c:pt idx="6866">
                  <c:v>6.9999999999999994E-5</c:v>
                </c:pt>
                <c:pt idx="6867">
                  <c:v>-8.0000000000000007E-5</c:v>
                </c:pt>
                <c:pt idx="6868">
                  <c:v>-8.0000000000000007E-5</c:v>
                </c:pt>
                <c:pt idx="6869">
                  <c:v>-1.9000000000000001E-4</c:v>
                </c:pt>
                <c:pt idx="6870">
                  <c:v>-1.9000000000000001E-4</c:v>
                </c:pt>
                <c:pt idx="6871">
                  <c:v>-2.9E-4</c:v>
                </c:pt>
                <c:pt idx="6872">
                  <c:v>-2.9E-4</c:v>
                </c:pt>
                <c:pt idx="6873">
                  <c:v>-5.0000000000000001E-4</c:v>
                </c:pt>
                <c:pt idx="6874">
                  <c:v>-5.5999999999999995E-4</c:v>
                </c:pt>
                <c:pt idx="6875">
                  <c:v>-7.6999999999999996E-4</c:v>
                </c:pt>
                <c:pt idx="6876">
                  <c:v>-8.1999999999999998E-4</c:v>
                </c:pt>
                <c:pt idx="6877">
                  <c:v>-1.08E-3</c:v>
                </c:pt>
                <c:pt idx="6878">
                  <c:v>-1.2999999999999999E-3</c:v>
                </c:pt>
                <c:pt idx="6879">
                  <c:v>-1.5100000000000001E-3</c:v>
                </c:pt>
                <c:pt idx="6880">
                  <c:v>-1.72E-3</c:v>
                </c:pt>
                <c:pt idx="6881">
                  <c:v>-1.9300000000000001E-3</c:v>
                </c:pt>
                <c:pt idx="6882">
                  <c:v>-2.1900000000000001E-3</c:v>
                </c:pt>
                <c:pt idx="6883">
                  <c:v>-2.4499999999999999E-3</c:v>
                </c:pt>
                <c:pt idx="6884">
                  <c:v>-2.5100000000000001E-3</c:v>
                </c:pt>
                <c:pt idx="6885">
                  <c:v>-2.82E-3</c:v>
                </c:pt>
                <c:pt idx="6886">
                  <c:v>-3.14E-3</c:v>
                </c:pt>
                <c:pt idx="6887">
                  <c:v>-3.2399999999999998E-3</c:v>
                </c:pt>
                <c:pt idx="6888">
                  <c:v>-3.3999999999999998E-3</c:v>
                </c:pt>
                <c:pt idx="6889">
                  <c:v>-3.6700000000000001E-3</c:v>
                </c:pt>
                <c:pt idx="6890">
                  <c:v>-3.8800000000000002E-3</c:v>
                </c:pt>
                <c:pt idx="6891">
                  <c:v>-3.98E-3</c:v>
                </c:pt>
                <c:pt idx="6892">
                  <c:v>-4.0899999999999999E-3</c:v>
                </c:pt>
                <c:pt idx="6893">
                  <c:v>-4.2500000000000003E-3</c:v>
                </c:pt>
                <c:pt idx="6894">
                  <c:v>-4.3499999999999997E-3</c:v>
                </c:pt>
                <c:pt idx="6895">
                  <c:v>-4.5100000000000001E-3</c:v>
                </c:pt>
                <c:pt idx="6896">
                  <c:v>-4.6100000000000004E-3</c:v>
                </c:pt>
                <c:pt idx="6897">
                  <c:v>-4.7200000000000002E-3</c:v>
                </c:pt>
                <c:pt idx="6898">
                  <c:v>-4.6699999999999997E-3</c:v>
                </c:pt>
                <c:pt idx="6899">
                  <c:v>-4.7200000000000002E-3</c:v>
                </c:pt>
                <c:pt idx="6900">
                  <c:v>-4.7699999999999999E-3</c:v>
                </c:pt>
                <c:pt idx="6901">
                  <c:v>-4.8300000000000001E-3</c:v>
                </c:pt>
                <c:pt idx="6902">
                  <c:v>-4.7699999999999999E-3</c:v>
                </c:pt>
                <c:pt idx="6903">
                  <c:v>-4.7699999999999999E-3</c:v>
                </c:pt>
                <c:pt idx="6904">
                  <c:v>-4.8300000000000001E-3</c:v>
                </c:pt>
                <c:pt idx="6905">
                  <c:v>-4.8300000000000001E-3</c:v>
                </c:pt>
                <c:pt idx="6906">
                  <c:v>-4.9800000000000001E-3</c:v>
                </c:pt>
                <c:pt idx="6907">
                  <c:v>-4.8300000000000001E-3</c:v>
                </c:pt>
                <c:pt idx="6908">
                  <c:v>-4.9300000000000004E-3</c:v>
                </c:pt>
                <c:pt idx="6909">
                  <c:v>-4.9800000000000001E-3</c:v>
                </c:pt>
                <c:pt idx="6910">
                  <c:v>-5.0899999999999999E-3</c:v>
                </c:pt>
                <c:pt idx="6911">
                  <c:v>-5.1399999999999996E-3</c:v>
                </c:pt>
                <c:pt idx="6912">
                  <c:v>-5.3E-3</c:v>
                </c:pt>
                <c:pt idx="6913">
                  <c:v>-5.3E-3</c:v>
                </c:pt>
                <c:pt idx="6914">
                  <c:v>-5.5599999999999998E-3</c:v>
                </c:pt>
                <c:pt idx="6915">
                  <c:v>-5.77E-3</c:v>
                </c:pt>
                <c:pt idx="6916">
                  <c:v>-5.8300000000000001E-3</c:v>
                </c:pt>
                <c:pt idx="6917">
                  <c:v>-6.0899999999999999E-3</c:v>
                </c:pt>
                <c:pt idx="6918">
                  <c:v>-6.3E-3</c:v>
                </c:pt>
                <c:pt idx="6919">
                  <c:v>-6.5599999999999999E-3</c:v>
                </c:pt>
                <c:pt idx="6920">
                  <c:v>-6.6699999999999997E-3</c:v>
                </c:pt>
                <c:pt idx="6921">
                  <c:v>-7.0899999999999999E-3</c:v>
                </c:pt>
                <c:pt idx="6922">
                  <c:v>-7.2500000000000004E-3</c:v>
                </c:pt>
                <c:pt idx="6923">
                  <c:v>-7.4099999999999999E-3</c:v>
                </c:pt>
                <c:pt idx="6924">
                  <c:v>-7.62E-3</c:v>
                </c:pt>
                <c:pt idx="6925">
                  <c:v>-7.7200000000000003E-3</c:v>
                </c:pt>
                <c:pt idx="6926">
                  <c:v>-7.9299999999999995E-3</c:v>
                </c:pt>
                <c:pt idx="6927">
                  <c:v>-7.9900000000000006E-3</c:v>
                </c:pt>
                <c:pt idx="6928">
                  <c:v>-8.09E-3</c:v>
                </c:pt>
                <c:pt idx="6929">
                  <c:v>-8.09E-3</c:v>
                </c:pt>
                <c:pt idx="6930">
                  <c:v>-8.0400000000000003E-3</c:v>
                </c:pt>
                <c:pt idx="6931">
                  <c:v>-8.09E-3</c:v>
                </c:pt>
                <c:pt idx="6932">
                  <c:v>-8.0400000000000003E-3</c:v>
                </c:pt>
                <c:pt idx="6933">
                  <c:v>-7.7799999999999996E-3</c:v>
                </c:pt>
                <c:pt idx="6934">
                  <c:v>-7.62E-3</c:v>
                </c:pt>
                <c:pt idx="6935">
                  <c:v>-7.4099999999999999E-3</c:v>
                </c:pt>
                <c:pt idx="6936">
                  <c:v>-7.2500000000000004E-3</c:v>
                </c:pt>
                <c:pt idx="6937">
                  <c:v>-6.9300000000000004E-3</c:v>
                </c:pt>
                <c:pt idx="6938">
                  <c:v>-6.6699999999999997E-3</c:v>
                </c:pt>
                <c:pt idx="6939">
                  <c:v>-6.3499999999999997E-3</c:v>
                </c:pt>
                <c:pt idx="6940">
                  <c:v>-5.9300000000000004E-3</c:v>
                </c:pt>
                <c:pt idx="6941">
                  <c:v>-5.5100000000000001E-3</c:v>
                </c:pt>
                <c:pt idx="6942">
                  <c:v>-5.2500000000000003E-3</c:v>
                </c:pt>
                <c:pt idx="6943">
                  <c:v>-5.0400000000000002E-3</c:v>
                </c:pt>
                <c:pt idx="6944">
                  <c:v>-4.6100000000000004E-3</c:v>
                </c:pt>
                <c:pt idx="6945">
                  <c:v>-4.3E-3</c:v>
                </c:pt>
                <c:pt idx="6946">
                  <c:v>-3.9300000000000003E-3</c:v>
                </c:pt>
                <c:pt idx="6947">
                  <c:v>-3.7699999999999999E-3</c:v>
                </c:pt>
                <c:pt idx="6948">
                  <c:v>-3.5100000000000001E-3</c:v>
                </c:pt>
                <c:pt idx="6949">
                  <c:v>-3.3E-3</c:v>
                </c:pt>
                <c:pt idx="6950">
                  <c:v>-3.1900000000000001E-3</c:v>
                </c:pt>
                <c:pt idx="6951">
                  <c:v>-3.0899999999999999E-3</c:v>
                </c:pt>
                <c:pt idx="6952">
                  <c:v>-2.9299999999999999E-3</c:v>
                </c:pt>
                <c:pt idx="6953">
                  <c:v>-3.0300000000000001E-3</c:v>
                </c:pt>
                <c:pt idx="6954">
                  <c:v>-3.14E-3</c:v>
                </c:pt>
                <c:pt idx="6955">
                  <c:v>-3.14E-3</c:v>
                </c:pt>
                <c:pt idx="6956">
                  <c:v>-3.2399999999999998E-3</c:v>
                </c:pt>
                <c:pt idx="6957">
                  <c:v>-3.3999999999999998E-3</c:v>
                </c:pt>
                <c:pt idx="6958">
                  <c:v>-3.5100000000000001E-3</c:v>
                </c:pt>
                <c:pt idx="6959">
                  <c:v>-3.7200000000000002E-3</c:v>
                </c:pt>
                <c:pt idx="6960">
                  <c:v>-3.82E-3</c:v>
                </c:pt>
                <c:pt idx="6961">
                  <c:v>-4.0899999999999999E-3</c:v>
                </c:pt>
                <c:pt idx="6962">
                  <c:v>-4.3E-3</c:v>
                </c:pt>
                <c:pt idx="6963">
                  <c:v>-4.4000000000000003E-3</c:v>
                </c:pt>
                <c:pt idx="6964">
                  <c:v>-4.5599999999999998E-3</c:v>
                </c:pt>
                <c:pt idx="6965">
                  <c:v>-4.6699999999999997E-3</c:v>
                </c:pt>
                <c:pt idx="6966">
                  <c:v>-4.6699999999999997E-3</c:v>
                </c:pt>
                <c:pt idx="6967">
                  <c:v>-4.7200000000000002E-3</c:v>
                </c:pt>
                <c:pt idx="6968">
                  <c:v>-4.6100000000000004E-3</c:v>
                </c:pt>
                <c:pt idx="6969">
                  <c:v>-4.5599999999999998E-3</c:v>
                </c:pt>
                <c:pt idx="6970">
                  <c:v>-4.3E-3</c:v>
                </c:pt>
                <c:pt idx="6971">
                  <c:v>-4.0899999999999999E-3</c:v>
                </c:pt>
                <c:pt idx="6972">
                  <c:v>-3.6700000000000001E-3</c:v>
                </c:pt>
                <c:pt idx="6973">
                  <c:v>-3.2399999999999998E-3</c:v>
                </c:pt>
                <c:pt idx="6974">
                  <c:v>-2.7699999999999999E-3</c:v>
                </c:pt>
                <c:pt idx="6975">
                  <c:v>-2.3E-3</c:v>
                </c:pt>
                <c:pt idx="6976">
                  <c:v>-1.5100000000000001E-3</c:v>
                </c:pt>
                <c:pt idx="6977">
                  <c:v>-8.7000000000000001E-4</c:v>
                </c:pt>
                <c:pt idx="6978">
                  <c:v>-3.0000000000000001E-5</c:v>
                </c:pt>
                <c:pt idx="6979">
                  <c:v>7.1000000000000002E-4</c:v>
                </c:pt>
                <c:pt idx="6980">
                  <c:v>1.66E-3</c:v>
                </c:pt>
                <c:pt idx="6981">
                  <c:v>2.4499999999999999E-3</c:v>
                </c:pt>
                <c:pt idx="6982">
                  <c:v>3.3899999999999998E-3</c:v>
                </c:pt>
                <c:pt idx="6983">
                  <c:v>4.2399999999999998E-3</c:v>
                </c:pt>
                <c:pt idx="6984">
                  <c:v>5.2399999999999999E-3</c:v>
                </c:pt>
                <c:pt idx="6985">
                  <c:v>6.0299999999999998E-3</c:v>
                </c:pt>
                <c:pt idx="6986">
                  <c:v>6.8199999999999997E-3</c:v>
                </c:pt>
                <c:pt idx="6987">
                  <c:v>7.5599999999999999E-3</c:v>
                </c:pt>
                <c:pt idx="6988">
                  <c:v>8.3499999999999998E-3</c:v>
                </c:pt>
                <c:pt idx="6989">
                  <c:v>8.8699999999999994E-3</c:v>
                </c:pt>
                <c:pt idx="6990">
                  <c:v>9.5600000000000008E-3</c:v>
                </c:pt>
                <c:pt idx="6991">
                  <c:v>1.0030000000000001E-2</c:v>
                </c:pt>
                <c:pt idx="6992">
                  <c:v>1.03E-2</c:v>
                </c:pt>
                <c:pt idx="6993">
                  <c:v>1.056E-2</c:v>
                </c:pt>
                <c:pt idx="6994">
                  <c:v>1.0670000000000001E-2</c:v>
                </c:pt>
                <c:pt idx="6995">
                  <c:v>1.082E-2</c:v>
                </c:pt>
                <c:pt idx="6996">
                  <c:v>1.061E-2</c:v>
                </c:pt>
                <c:pt idx="6997">
                  <c:v>1.04E-2</c:v>
                </c:pt>
                <c:pt idx="6998">
                  <c:v>1.03E-2</c:v>
                </c:pt>
                <c:pt idx="6999">
                  <c:v>9.8799999999999999E-3</c:v>
                </c:pt>
                <c:pt idx="7000">
                  <c:v>9.4000000000000004E-3</c:v>
                </c:pt>
                <c:pt idx="7001">
                  <c:v>8.8199999999999997E-3</c:v>
                </c:pt>
                <c:pt idx="7002">
                  <c:v>8.1899999999999994E-3</c:v>
                </c:pt>
                <c:pt idx="7003">
                  <c:v>7.4000000000000003E-3</c:v>
                </c:pt>
                <c:pt idx="7004">
                  <c:v>6.7099999999999998E-3</c:v>
                </c:pt>
                <c:pt idx="7005">
                  <c:v>5.77E-3</c:v>
                </c:pt>
                <c:pt idx="7006">
                  <c:v>5.0299999999999997E-3</c:v>
                </c:pt>
                <c:pt idx="7007">
                  <c:v>4.0299999999999997E-3</c:v>
                </c:pt>
                <c:pt idx="7008">
                  <c:v>3.1800000000000001E-3</c:v>
                </c:pt>
                <c:pt idx="7009">
                  <c:v>2.1800000000000001E-3</c:v>
                </c:pt>
                <c:pt idx="7010">
                  <c:v>1.4400000000000001E-3</c:v>
                </c:pt>
                <c:pt idx="7011">
                  <c:v>5.0000000000000001E-4</c:v>
                </c:pt>
                <c:pt idx="7012">
                  <c:v>-2.9E-4</c:v>
                </c:pt>
                <c:pt idx="7013">
                  <c:v>-1.1900000000000001E-3</c:v>
                </c:pt>
                <c:pt idx="7014">
                  <c:v>-1.8699999999999999E-3</c:v>
                </c:pt>
                <c:pt idx="7015">
                  <c:v>-2.6099999999999999E-3</c:v>
                </c:pt>
                <c:pt idx="7016">
                  <c:v>-3.3E-3</c:v>
                </c:pt>
                <c:pt idx="7017">
                  <c:v>-3.9300000000000003E-3</c:v>
                </c:pt>
                <c:pt idx="7018">
                  <c:v>-4.5100000000000001E-3</c:v>
                </c:pt>
                <c:pt idx="7019">
                  <c:v>-5.0400000000000002E-3</c:v>
                </c:pt>
                <c:pt idx="7020">
                  <c:v>-5.4599999999999996E-3</c:v>
                </c:pt>
                <c:pt idx="7021">
                  <c:v>-5.8799999999999998E-3</c:v>
                </c:pt>
                <c:pt idx="7022">
                  <c:v>-6.1399999999999996E-3</c:v>
                </c:pt>
                <c:pt idx="7023">
                  <c:v>-6.4599999999999996E-3</c:v>
                </c:pt>
                <c:pt idx="7024">
                  <c:v>-6.7200000000000003E-3</c:v>
                </c:pt>
                <c:pt idx="7025">
                  <c:v>-6.9300000000000004E-3</c:v>
                </c:pt>
                <c:pt idx="7026">
                  <c:v>-7.1999999999999998E-3</c:v>
                </c:pt>
                <c:pt idx="7027">
                  <c:v>-7.3000000000000001E-3</c:v>
                </c:pt>
                <c:pt idx="7028">
                  <c:v>-7.4099999999999999E-3</c:v>
                </c:pt>
                <c:pt idx="7029">
                  <c:v>-7.5100000000000002E-3</c:v>
                </c:pt>
                <c:pt idx="7030">
                  <c:v>-7.5700000000000003E-3</c:v>
                </c:pt>
                <c:pt idx="7031">
                  <c:v>-7.6699999999999997E-3</c:v>
                </c:pt>
                <c:pt idx="7032">
                  <c:v>-7.6699999999999997E-3</c:v>
                </c:pt>
                <c:pt idx="7033">
                  <c:v>-7.7799999999999996E-3</c:v>
                </c:pt>
                <c:pt idx="7034">
                  <c:v>-7.7799999999999996E-3</c:v>
                </c:pt>
                <c:pt idx="7035">
                  <c:v>-7.8300000000000002E-3</c:v>
                </c:pt>
                <c:pt idx="7036">
                  <c:v>-7.8799999999999999E-3</c:v>
                </c:pt>
                <c:pt idx="7037">
                  <c:v>-7.9299999999999995E-3</c:v>
                </c:pt>
                <c:pt idx="7038">
                  <c:v>-7.9299999999999995E-3</c:v>
                </c:pt>
                <c:pt idx="7039">
                  <c:v>-7.9299999999999995E-3</c:v>
                </c:pt>
                <c:pt idx="7040">
                  <c:v>-7.9900000000000006E-3</c:v>
                </c:pt>
                <c:pt idx="7041">
                  <c:v>-8.09E-3</c:v>
                </c:pt>
                <c:pt idx="7042">
                  <c:v>-8.1499999999999993E-3</c:v>
                </c:pt>
                <c:pt idx="7043">
                  <c:v>-8.2000000000000007E-3</c:v>
                </c:pt>
                <c:pt idx="7044">
                  <c:v>-8.0400000000000003E-3</c:v>
                </c:pt>
                <c:pt idx="7045">
                  <c:v>-8.09E-3</c:v>
                </c:pt>
                <c:pt idx="7046">
                  <c:v>-7.9900000000000006E-3</c:v>
                </c:pt>
                <c:pt idx="7047">
                  <c:v>-8.0400000000000003E-3</c:v>
                </c:pt>
                <c:pt idx="7048">
                  <c:v>-7.8300000000000002E-3</c:v>
                </c:pt>
                <c:pt idx="7049">
                  <c:v>-7.7200000000000003E-3</c:v>
                </c:pt>
                <c:pt idx="7050">
                  <c:v>-7.62E-3</c:v>
                </c:pt>
                <c:pt idx="7051">
                  <c:v>-7.3499999999999998E-3</c:v>
                </c:pt>
                <c:pt idx="7052">
                  <c:v>-7.1999999999999998E-3</c:v>
                </c:pt>
                <c:pt idx="7053">
                  <c:v>-6.9899999999999997E-3</c:v>
                </c:pt>
                <c:pt idx="7054">
                  <c:v>-6.7200000000000003E-3</c:v>
                </c:pt>
                <c:pt idx="7055">
                  <c:v>-6.4099999999999999E-3</c:v>
                </c:pt>
                <c:pt idx="7056">
                  <c:v>-6.0899999999999999E-3</c:v>
                </c:pt>
                <c:pt idx="7057">
                  <c:v>-5.77E-3</c:v>
                </c:pt>
                <c:pt idx="7058">
                  <c:v>-5.4599999999999996E-3</c:v>
                </c:pt>
                <c:pt idx="7059">
                  <c:v>-4.9800000000000001E-3</c:v>
                </c:pt>
                <c:pt idx="7060">
                  <c:v>-4.6100000000000004E-3</c:v>
                </c:pt>
                <c:pt idx="7061">
                  <c:v>-4.1399999999999996E-3</c:v>
                </c:pt>
                <c:pt idx="7062">
                  <c:v>-3.82E-3</c:v>
                </c:pt>
                <c:pt idx="7063">
                  <c:v>-3.3E-3</c:v>
                </c:pt>
                <c:pt idx="7064">
                  <c:v>-2.9299999999999999E-3</c:v>
                </c:pt>
                <c:pt idx="7065">
                  <c:v>-2.5100000000000001E-3</c:v>
                </c:pt>
                <c:pt idx="7066">
                  <c:v>-2.14E-3</c:v>
                </c:pt>
                <c:pt idx="7067">
                  <c:v>-1.7700000000000001E-3</c:v>
                </c:pt>
                <c:pt idx="7068">
                  <c:v>-1.3500000000000001E-3</c:v>
                </c:pt>
                <c:pt idx="7069">
                  <c:v>-1.1900000000000001E-3</c:v>
                </c:pt>
                <c:pt idx="7070">
                  <c:v>-8.7000000000000001E-4</c:v>
                </c:pt>
                <c:pt idx="7071">
                  <c:v>-6.6E-4</c:v>
                </c:pt>
                <c:pt idx="7072">
                  <c:v>-2.9E-4</c:v>
                </c:pt>
                <c:pt idx="7073">
                  <c:v>-1.9000000000000001E-4</c:v>
                </c:pt>
                <c:pt idx="7074">
                  <c:v>-8.0000000000000007E-5</c:v>
                </c:pt>
                <c:pt idx="7075">
                  <c:v>-3.0000000000000001E-5</c:v>
                </c:pt>
                <c:pt idx="7076">
                  <c:v>2.0000000000000002E-5</c:v>
                </c:pt>
                <c:pt idx="7077">
                  <c:v>1.2999999999999999E-4</c:v>
                </c:pt>
                <c:pt idx="7078">
                  <c:v>1.2999999999999999E-4</c:v>
                </c:pt>
                <c:pt idx="7079">
                  <c:v>6.9999999999999994E-5</c:v>
                </c:pt>
                <c:pt idx="7080">
                  <c:v>6.9999999999999994E-5</c:v>
                </c:pt>
                <c:pt idx="7081">
                  <c:v>-8.0000000000000007E-5</c:v>
                </c:pt>
                <c:pt idx="7082">
                  <c:v>-1.9000000000000001E-4</c:v>
                </c:pt>
                <c:pt idx="7083">
                  <c:v>-2.4000000000000001E-4</c:v>
                </c:pt>
                <c:pt idx="7084">
                  <c:v>-4.4999999999999999E-4</c:v>
                </c:pt>
                <c:pt idx="7085">
                  <c:v>-5.5999999999999995E-4</c:v>
                </c:pt>
                <c:pt idx="7086">
                  <c:v>-7.2000000000000005E-4</c:v>
                </c:pt>
                <c:pt idx="7087">
                  <c:v>-8.7000000000000001E-4</c:v>
                </c:pt>
                <c:pt idx="7088">
                  <c:v>-1.08E-3</c:v>
                </c:pt>
                <c:pt idx="7089">
                  <c:v>-1.3500000000000001E-3</c:v>
                </c:pt>
                <c:pt idx="7090">
                  <c:v>-1.4E-3</c:v>
                </c:pt>
                <c:pt idx="7091">
                  <c:v>-1.56E-3</c:v>
                </c:pt>
                <c:pt idx="7092">
                  <c:v>-1.82E-3</c:v>
                </c:pt>
                <c:pt idx="7093">
                  <c:v>-1.98E-3</c:v>
                </c:pt>
                <c:pt idx="7094">
                  <c:v>-2.1900000000000001E-3</c:v>
                </c:pt>
                <c:pt idx="7095">
                  <c:v>-2.3E-3</c:v>
                </c:pt>
                <c:pt idx="7096">
                  <c:v>-2.3999999999999998E-3</c:v>
                </c:pt>
                <c:pt idx="7097">
                  <c:v>-2.6099999999999999E-3</c:v>
                </c:pt>
                <c:pt idx="7098">
                  <c:v>-2.7699999999999999E-3</c:v>
                </c:pt>
                <c:pt idx="7099">
                  <c:v>-2.9299999999999999E-3</c:v>
                </c:pt>
                <c:pt idx="7100">
                  <c:v>-3.0300000000000001E-3</c:v>
                </c:pt>
                <c:pt idx="7101">
                  <c:v>-3.14E-3</c:v>
                </c:pt>
                <c:pt idx="7102">
                  <c:v>-3.2399999999999998E-3</c:v>
                </c:pt>
                <c:pt idx="7103">
                  <c:v>-3.3999999999999998E-3</c:v>
                </c:pt>
                <c:pt idx="7104">
                  <c:v>-3.5100000000000001E-3</c:v>
                </c:pt>
                <c:pt idx="7105">
                  <c:v>-3.7200000000000002E-3</c:v>
                </c:pt>
                <c:pt idx="7106">
                  <c:v>-3.7699999999999999E-3</c:v>
                </c:pt>
                <c:pt idx="7107">
                  <c:v>-3.9300000000000003E-3</c:v>
                </c:pt>
                <c:pt idx="7108">
                  <c:v>-3.9300000000000003E-3</c:v>
                </c:pt>
                <c:pt idx="7109">
                  <c:v>-4.1399999999999996E-3</c:v>
                </c:pt>
                <c:pt idx="7110">
                  <c:v>-4.1399999999999996E-3</c:v>
                </c:pt>
                <c:pt idx="7111">
                  <c:v>-4.3E-3</c:v>
                </c:pt>
                <c:pt idx="7112">
                  <c:v>-4.2500000000000003E-3</c:v>
                </c:pt>
                <c:pt idx="7113">
                  <c:v>-4.3499999999999997E-3</c:v>
                </c:pt>
                <c:pt idx="7114">
                  <c:v>-4.5100000000000001E-3</c:v>
                </c:pt>
                <c:pt idx="7115">
                  <c:v>-4.4600000000000004E-3</c:v>
                </c:pt>
                <c:pt idx="7116">
                  <c:v>-4.4600000000000004E-3</c:v>
                </c:pt>
                <c:pt idx="7117">
                  <c:v>-4.5100000000000001E-3</c:v>
                </c:pt>
                <c:pt idx="7118">
                  <c:v>-4.5599999999999998E-3</c:v>
                </c:pt>
                <c:pt idx="7119">
                  <c:v>-4.6100000000000004E-3</c:v>
                </c:pt>
                <c:pt idx="7120">
                  <c:v>-4.6100000000000004E-3</c:v>
                </c:pt>
                <c:pt idx="7121">
                  <c:v>-4.5599999999999998E-3</c:v>
                </c:pt>
                <c:pt idx="7122">
                  <c:v>-4.3499999999999997E-3</c:v>
                </c:pt>
                <c:pt idx="7123">
                  <c:v>-4.3499999999999997E-3</c:v>
                </c:pt>
                <c:pt idx="7124">
                  <c:v>-4.2500000000000003E-3</c:v>
                </c:pt>
                <c:pt idx="7125">
                  <c:v>-4.3E-3</c:v>
                </c:pt>
                <c:pt idx="7126">
                  <c:v>-4.1399999999999996E-3</c:v>
                </c:pt>
                <c:pt idx="7127">
                  <c:v>-4.1399999999999996E-3</c:v>
                </c:pt>
                <c:pt idx="7128">
                  <c:v>-4.0899999999999999E-3</c:v>
                </c:pt>
                <c:pt idx="7129">
                  <c:v>-3.98E-3</c:v>
                </c:pt>
                <c:pt idx="7130">
                  <c:v>-3.98E-3</c:v>
                </c:pt>
                <c:pt idx="7131">
                  <c:v>-3.8800000000000002E-3</c:v>
                </c:pt>
                <c:pt idx="7132">
                  <c:v>-3.82E-3</c:v>
                </c:pt>
                <c:pt idx="7133">
                  <c:v>-3.7200000000000002E-3</c:v>
                </c:pt>
                <c:pt idx="7134">
                  <c:v>-3.5599999999999998E-3</c:v>
                </c:pt>
                <c:pt idx="7135">
                  <c:v>-3.5100000000000001E-3</c:v>
                </c:pt>
                <c:pt idx="7136">
                  <c:v>-3.46E-3</c:v>
                </c:pt>
                <c:pt idx="7137">
                  <c:v>-3.5100000000000001E-3</c:v>
                </c:pt>
                <c:pt idx="7138">
                  <c:v>-3.46E-3</c:v>
                </c:pt>
                <c:pt idx="7139">
                  <c:v>-3.3E-3</c:v>
                </c:pt>
                <c:pt idx="7140">
                  <c:v>-3.3E-3</c:v>
                </c:pt>
                <c:pt idx="7141">
                  <c:v>-3.3500000000000001E-3</c:v>
                </c:pt>
                <c:pt idx="7142">
                  <c:v>-3.3E-3</c:v>
                </c:pt>
                <c:pt idx="7143">
                  <c:v>-3.2399999999999998E-3</c:v>
                </c:pt>
                <c:pt idx="7144">
                  <c:v>-3.1900000000000001E-3</c:v>
                </c:pt>
                <c:pt idx="7145">
                  <c:v>-3.2399999999999998E-3</c:v>
                </c:pt>
                <c:pt idx="7146">
                  <c:v>-3.2399999999999998E-3</c:v>
                </c:pt>
                <c:pt idx="7147">
                  <c:v>-3.2399999999999998E-3</c:v>
                </c:pt>
                <c:pt idx="7148">
                  <c:v>-3.1900000000000001E-3</c:v>
                </c:pt>
                <c:pt idx="7149">
                  <c:v>-3.2399999999999998E-3</c:v>
                </c:pt>
                <c:pt idx="7150">
                  <c:v>-3.1900000000000001E-3</c:v>
                </c:pt>
                <c:pt idx="7151">
                  <c:v>-3.1900000000000001E-3</c:v>
                </c:pt>
                <c:pt idx="7152">
                  <c:v>-3.1900000000000001E-3</c:v>
                </c:pt>
                <c:pt idx="7153">
                  <c:v>-3.14E-3</c:v>
                </c:pt>
                <c:pt idx="7154">
                  <c:v>-2.98E-3</c:v>
                </c:pt>
                <c:pt idx="7155">
                  <c:v>-2.82E-3</c:v>
                </c:pt>
                <c:pt idx="7156">
                  <c:v>-2.7699999999999999E-3</c:v>
                </c:pt>
                <c:pt idx="7157">
                  <c:v>-2.6700000000000001E-3</c:v>
                </c:pt>
                <c:pt idx="7158">
                  <c:v>-2.5600000000000002E-3</c:v>
                </c:pt>
                <c:pt idx="7159">
                  <c:v>-2.3500000000000001E-3</c:v>
                </c:pt>
                <c:pt idx="7160">
                  <c:v>-2.1900000000000001E-3</c:v>
                </c:pt>
                <c:pt idx="7161">
                  <c:v>-2.0899999999999998E-3</c:v>
                </c:pt>
                <c:pt idx="7162">
                  <c:v>-1.82E-3</c:v>
                </c:pt>
                <c:pt idx="7163">
                  <c:v>-1.56E-3</c:v>
                </c:pt>
                <c:pt idx="7164">
                  <c:v>-1.4E-3</c:v>
                </c:pt>
                <c:pt idx="7165">
                  <c:v>-1.0300000000000001E-3</c:v>
                </c:pt>
                <c:pt idx="7166">
                  <c:v>-7.6999999999999996E-4</c:v>
                </c:pt>
                <c:pt idx="7167">
                  <c:v>-5.5999999999999995E-4</c:v>
                </c:pt>
                <c:pt idx="7168">
                  <c:v>-4.0000000000000002E-4</c:v>
                </c:pt>
                <c:pt idx="7169">
                  <c:v>-3.0000000000000001E-5</c:v>
                </c:pt>
                <c:pt idx="7170">
                  <c:v>1.8000000000000001E-4</c:v>
                </c:pt>
                <c:pt idx="7171">
                  <c:v>5.5000000000000003E-4</c:v>
                </c:pt>
                <c:pt idx="7172">
                  <c:v>8.7000000000000001E-4</c:v>
                </c:pt>
                <c:pt idx="7173">
                  <c:v>1.08E-3</c:v>
                </c:pt>
                <c:pt idx="7174">
                  <c:v>1.39E-3</c:v>
                </c:pt>
                <c:pt idx="7175">
                  <c:v>1.7099999999999999E-3</c:v>
                </c:pt>
                <c:pt idx="7176">
                  <c:v>1.92E-3</c:v>
                </c:pt>
                <c:pt idx="7177">
                  <c:v>2.1299999999999999E-3</c:v>
                </c:pt>
                <c:pt idx="7178">
                  <c:v>2.3900000000000002E-3</c:v>
                </c:pt>
                <c:pt idx="7179">
                  <c:v>2.5500000000000002E-3</c:v>
                </c:pt>
                <c:pt idx="7180">
                  <c:v>2.81E-3</c:v>
                </c:pt>
                <c:pt idx="7181">
                  <c:v>3.0300000000000001E-3</c:v>
                </c:pt>
                <c:pt idx="7182">
                  <c:v>3.2399999999999998E-3</c:v>
                </c:pt>
                <c:pt idx="7183">
                  <c:v>3.3899999999999998E-3</c:v>
                </c:pt>
                <c:pt idx="7184">
                  <c:v>3.4499999999999999E-3</c:v>
                </c:pt>
                <c:pt idx="7185">
                  <c:v>3.6099999999999999E-3</c:v>
                </c:pt>
                <c:pt idx="7186">
                  <c:v>3.82E-3</c:v>
                </c:pt>
                <c:pt idx="7187">
                  <c:v>3.8700000000000002E-3</c:v>
                </c:pt>
                <c:pt idx="7188">
                  <c:v>4.0299999999999997E-3</c:v>
                </c:pt>
                <c:pt idx="7189">
                  <c:v>4.0299999999999997E-3</c:v>
                </c:pt>
                <c:pt idx="7190">
                  <c:v>4.0800000000000003E-3</c:v>
                </c:pt>
                <c:pt idx="7191">
                  <c:v>4.1799999999999997E-3</c:v>
                </c:pt>
                <c:pt idx="7192">
                  <c:v>4.4000000000000003E-3</c:v>
                </c:pt>
                <c:pt idx="7193">
                  <c:v>4.3400000000000001E-3</c:v>
                </c:pt>
                <c:pt idx="7194">
                  <c:v>4.3400000000000001E-3</c:v>
                </c:pt>
                <c:pt idx="7195">
                  <c:v>4.45E-3</c:v>
                </c:pt>
                <c:pt idx="7196">
                  <c:v>4.4999999999999997E-3</c:v>
                </c:pt>
                <c:pt idx="7197">
                  <c:v>4.45E-3</c:v>
                </c:pt>
                <c:pt idx="7198">
                  <c:v>4.5500000000000002E-3</c:v>
                </c:pt>
                <c:pt idx="7199">
                  <c:v>4.5500000000000002E-3</c:v>
                </c:pt>
                <c:pt idx="7200">
                  <c:v>4.4999999999999997E-3</c:v>
                </c:pt>
                <c:pt idx="7201">
                  <c:v>4.45E-3</c:v>
                </c:pt>
                <c:pt idx="7202">
                  <c:v>4.45E-3</c:v>
                </c:pt>
                <c:pt idx="7203">
                  <c:v>4.45E-3</c:v>
                </c:pt>
                <c:pt idx="7204">
                  <c:v>4.3400000000000001E-3</c:v>
                </c:pt>
                <c:pt idx="7205">
                  <c:v>4.1799999999999997E-3</c:v>
                </c:pt>
                <c:pt idx="7206">
                  <c:v>4.0800000000000003E-3</c:v>
                </c:pt>
                <c:pt idx="7207">
                  <c:v>3.8700000000000002E-3</c:v>
                </c:pt>
                <c:pt idx="7208">
                  <c:v>3.82E-3</c:v>
                </c:pt>
                <c:pt idx="7209">
                  <c:v>3.5500000000000002E-3</c:v>
                </c:pt>
                <c:pt idx="7210">
                  <c:v>3.3899999999999998E-3</c:v>
                </c:pt>
                <c:pt idx="7211">
                  <c:v>3.1800000000000001E-3</c:v>
                </c:pt>
                <c:pt idx="7212">
                  <c:v>2.9199999999999999E-3</c:v>
                </c:pt>
                <c:pt idx="7213">
                  <c:v>2.66E-3</c:v>
                </c:pt>
                <c:pt idx="7214">
                  <c:v>2.3400000000000001E-3</c:v>
                </c:pt>
                <c:pt idx="7215">
                  <c:v>1.8699999999999999E-3</c:v>
                </c:pt>
                <c:pt idx="7216">
                  <c:v>1.5E-3</c:v>
                </c:pt>
                <c:pt idx="7217">
                  <c:v>1.08E-3</c:v>
                </c:pt>
                <c:pt idx="7218">
                  <c:v>6.4999999999999997E-4</c:v>
                </c:pt>
                <c:pt idx="7219">
                  <c:v>1.8000000000000001E-4</c:v>
                </c:pt>
                <c:pt idx="7220">
                  <c:v>-3.5E-4</c:v>
                </c:pt>
                <c:pt idx="7221">
                  <c:v>-8.1999999999999998E-4</c:v>
                </c:pt>
                <c:pt idx="7222">
                  <c:v>-1.4499999999999999E-3</c:v>
                </c:pt>
                <c:pt idx="7223">
                  <c:v>-1.9300000000000001E-3</c:v>
                </c:pt>
                <c:pt idx="7224">
                  <c:v>-2.6099999999999999E-3</c:v>
                </c:pt>
                <c:pt idx="7225">
                  <c:v>-3.2399999999999998E-3</c:v>
                </c:pt>
                <c:pt idx="7226">
                  <c:v>-3.9300000000000003E-3</c:v>
                </c:pt>
                <c:pt idx="7227">
                  <c:v>-4.5599999999999998E-3</c:v>
                </c:pt>
                <c:pt idx="7228">
                  <c:v>-5.1900000000000002E-3</c:v>
                </c:pt>
                <c:pt idx="7229">
                  <c:v>-5.8799999999999998E-3</c:v>
                </c:pt>
                <c:pt idx="7230">
                  <c:v>-6.5100000000000002E-3</c:v>
                </c:pt>
                <c:pt idx="7231">
                  <c:v>-7.1999999999999998E-3</c:v>
                </c:pt>
                <c:pt idx="7232">
                  <c:v>-7.8799999999999999E-3</c:v>
                </c:pt>
                <c:pt idx="7233">
                  <c:v>-8.6199999999999992E-3</c:v>
                </c:pt>
                <c:pt idx="7234">
                  <c:v>-9.0900000000000009E-3</c:v>
                </c:pt>
                <c:pt idx="7235">
                  <c:v>-9.7800000000000005E-3</c:v>
                </c:pt>
                <c:pt idx="7236">
                  <c:v>-1.0359999999999999E-2</c:v>
                </c:pt>
                <c:pt idx="7237">
                  <c:v>-1.094E-2</c:v>
                </c:pt>
                <c:pt idx="7238">
                  <c:v>-1.1469999999999999E-2</c:v>
                </c:pt>
                <c:pt idx="7239">
                  <c:v>-1.1939999999999999E-2</c:v>
                </c:pt>
                <c:pt idx="7240">
                  <c:v>-1.2409999999999999E-2</c:v>
                </c:pt>
                <c:pt idx="7241">
                  <c:v>-1.2840000000000001E-2</c:v>
                </c:pt>
                <c:pt idx="7242">
                  <c:v>-1.315E-2</c:v>
                </c:pt>
                <c:pt idx="7243">
                  <c:v>-1.3469999999999999E-2</c:v>
                </c:pt>
                <c:pt idx="7244">
                  <c:v>-1.3729999999999999E-2</c:v>
                </c:pt>
                <c:pt idx="7245">
                  <c:v>-1.389E-2</c:v>
                </c:pt>
                <c:pt idx="7246">
                  <c:v>-1.3939999999999999E-2</c:v>
                </c:pt>
                <c:pt idx="7247">
                  <c:v>-1.4149999999999999E-2</c:v>
                </c:pt>
                <c:pt idx="7248">
                  <c:v>-1.421E-2</c:v>
                </c:pt>
                <c:pt idx="7249">
                  <c:v>-1.41E-2</c:v>
                </c:pt>
                <c:pt idx="7250">
                  <c:v>-1.3990000000000001E-2</c:v>
                </c:pt>
                <c:pt idx="7251">
                  <c:v>-1.3990000000000001E-2</c:v>
                </c:pt>
                <c:pt idx="7252">
                  <c:v>-1.3780000000000001E-2</c:v>
                </c:pt>
                <c:pt idx="7253">
                  <c:v>-1.3469999999999999E-2</c:v>
                </c:pt>
                <c:pt idx="7254">
                  <c:v>-1.3259999999999999E-2</c:v>
                </c:pt>
                <c:pt idx="7255">
                  <c:v>-1.299E-2</c:v>
                </c:pt>
                <c:pt idx="7256">
                  <c:v>-1.2619999999999999E-2</c:v>
                </c:pt>
                <c:pt idx="7257">
                  <c:v>-1.231E-2</c:v>
                </c:pt>
                <c:pt idx="7258">
                  <c:v>-1.1939999999999999E-2</c:v>
                </c:pt>
                <c:pt idx="7259">
                  <c:v>-1.157E-2</c:v>
                </c:pt>
                <c:pt idx="7260">
                  <c:v>-1.12E-2</c:v>
                </c:pt>
                <c:pt idx="7261">
                  <c:v>-1.078E-2</c:v>
                </c:pt>
                <c:pt idx="7262">
                  <c:v>-1.031E-2</c:v>
                </c:pt>
                <c:pt idx="7263">
                  <c:v>-1.009E-2</c:v>
                </c:pt>
                <c:pt idx="7264">
                  <c:v>-9.6200000000000001E-3</c:v>
                </c:pt>
                <c:pt idx="7265">
                  <c:v>-9.2499999999999995E-3</c:v>
                </c:pt>
                <c:pt idx="7266">
                  <c:v>-8.94E-3</c:v>
                </c:pt>
                <c:pt idx="7267">
                  <c:v>-8.6700000000000006E-3</c:v>
                </c:pt>
                <c:pt idx="7268">
                  <c:v>-8.3599999999999994E-3</c:v>
                </c:pt>
                <c:pt idx="7269">
                  <c:v>-8.1499999999999993E-3</c:v>
                </c:pt>
                <c:pt idx="7270">
                  <c:v>-7.8799999999999999E-3</c:v>
                </c:pt>
                <c:pt idx="7271">
                  <c:v>-7.6699999999999997E-3</c:v>
                </c:pt>
                <c:pt idx="7272">
                  <c:v>-7.4599999999999996E-3</c:v>
                </c:pt>
                <c:pt idx="7273">
                  <c:v>-7.4599999999999996E-3</c:v>
                </c:pt>
                <c:pt idx="7274">
                  <c:v>-7.3000000000000001E-3</c:v>
                </c:pt>
                <c:pt idx="7275">
                  <c:v>-7.2500000000000004E-3</c:v>
                </c:pt>
                <c:pt idx="7276">
                  <c:v>-7.1999999999999998E-3</c:v>
                </c:pt>
                <c:pt idx="7277">
                  <c:v>-7.1399999999999996E-3</c:v>
                </c:pt>
                <c:pt idx="7278">
                  <c:v>-7.1399999999999996E-3</c:v>
                </c:pt>
                <c:pt idx="7279">
                  <c:v>-7.2500000000000004E-3</c:v>
                </c:pt>
                <c:pt idx="7280">
                  <c:v>-7.0899999999999999E-3</c:v>
                </c:pt>
                <c:pt idx="7281">
                  <c:v>-7.1399999999999996E-3</c:v>
                </c:pt>
                <c:pt idx="7282">
                  <c:v>-7.0899999999999999E-3</c:v>
                </c:pt>
                <c:pt idx="7283">
                  <c:v>-7.0400000000000003E-3</c:v>
                </c:pt>
                <c:pt idx="7284">
                  <c:v>-7.0400000000000003E-3</c:v>
                </c:pt>
                <c:pt idx="7285">
                  <c:v>-6.9300000000000004E-3</c:v>
                </c:pt>
                <c:pt idx="7286">
                  <c:v>-6.8300000000000001E-3</c:v>
                </c:pt>
                <c:pt idx="7287">
                  <c:v>-6.6699999999999997E-3</c:v>
                </c:pt>
                <c:pt idx="7288">
                  <c:v>-6.4599999999999996E-3</c:v>
                </c:pt>
                <c:pt idx="7289">
                  <c:v>-6.3E-3</c:v>
                </c:pt>
                <c:pt idx="7290">
                  <c:v>-5.9800000000000001E-3</c:v>
                </c:pt>
                <c:pt idx="7291">
                  <c:v>-5.62E-3</c:v>
                </c:pt>
                <c:pt idx="7292">
                  <c:v>-5.2500000000000003E-3</c:v>
                </c:pt>
                <c:pt idx="7293">
                  <c:v>-4.8799999999999998E-3</c:v>
                </c:pt>
                <c:pt idx="7294">
                  <c:v>-4.4600000000000004E-3</c:v>
                </c:pt>
                <c:pt idx="7295">
                  <c:v>-3.8800000000000002E-3</c:v>
                </c:pt>
                <c:pt idx="7296">
                  <c:v>-3.3999999999999998E-3</c:v>
                </c:pt>
                <c:pt idx="7297">
                  <c:v>-2.7699999999999999E-3</c:v>
                </c:pt>
                <c:pt idx="7298">
                  <c:v>-2.1900000000000001E-3</c:v>
                </c:pt>
                <c:pt idx="7299">
                  <c:v>-1.6100000000000001E-3</c:v>
                </c:pt>
                <c:pt idx="7300">
                  <c:v>-9.3000000000000005E-4</c:v>
                </c:pt>
                <c:pt idx="7301">
                  <c:v>-4.0000000000000002E-4</c:v>
                </c:pt>
                <c:pt idx="7302">
                  <c:v>3.8999999999999999E-4</c:v>
                </c:pt>
                <c:pt idx="7303">
                  <c:v>9.7000000000000005E-4</c:v>
                </c:pt>
                <c:pt idx="7304">
                  <c:v>1.66E-3</c:v>
                </c:pt>
                <c:pt idx="7305">
                  <c:v>2.2899999999999999E-3</c:v>
                </c:pt>
                <c:pt idx="7306">
                  <c:v>2.8700000000000002E-3</c:v>
                </c:pt>
                <c:pt idx="7307">
                  <c:v>3.5000000000000001E-3</c:v>
                </c:pt>
                <c:pt idx="7308">
                  <c:v>4.0800000000000003E-3</c:v>
                </c:pt>
                <c:pt idx="7309">
                  <c:v>4.6100000000000004E-3</c:v>
                </c:pt>
                <c:pt idx="7310">
                  <c:v>5.13E-3</c:v>
                </c:pt>
                <c:pt idx="7311">
                  <c:v>5.45E-3</c:v>
                </c:pt>
                <c:pt idx="7312">
                  <c:v>5.9199999999999999E-3</c:v>
                </c:pt>
                <c:pt idx="7313">
                  <c:v>6.13E-3</c:v>
                </c:pt>
                <c:pt idx="7314">
                  <c:v>6.4999999999999997E-3</c:v>
                </c:pt>
                <c:pt idx="7315">
                  <c:v>6.8199999999999997E-3</c:v>
                </c:pt>
                <c:pt idx="7316">
                  <c:v>7.0299999999999998E-3</c:v>
                </c:pt>
                <c:pt idx="7317">
                  <c:v>7.1399999999999996E-3</c:v>
                </c:pt>
                <c:pt idx="7318">
                  <c:v>7.1399999999999996E-3</c:v>
                </c:pt>
                <c:pt idx="7319">
                  <c:v>7.1399999999999996E-3</c:v>
                </c:pt>
                <c:pt idx="7320">
                  <c:v>7.2899999999999996E-3</c:v>
                </c:pt>
                <c:pt idx="7321">
                  <c:v>7.1900000000000002E-3</c:v>
                </c:pt>
                <c:pt idx="7322">
                  <c:v>7.1399999999999996E-3</c:v>
                </c:pt>
                <c:pt idx="7323">
                  <c:v>7.0299999999999998E-3</c:v>
                </c:pt>
                <c:pt idx="7324">
                  <c:v>6.9800000000000001E-3</c:v>
                </c:pt>
                <c:pt idx="7325">
                  <c:v>6.9199999999999999E-3</c:v>
                </c:pt>
                <c:pt idx="7326">
                  <c:v>6.8199999999999997E-3</c:v>
                </c:pt>
                <c:pt idx="7327">
                  <c:v>6.7099999999999998E-3</c:v>
                </c:pt>
                <c:pt idx="7328">
                  <c:v>6.5599999999999999E-3</c:v>
                </c:pt>
                <c:pt idx="7329">
                  <c:v>6.4999999999999997E-3</c:v>
                </c:pt>
                <c:pt idx="7330">
                  <c:v>6.4000000000000003E-3</c:v>
                </c:pt>
                <c:pt idx="7331">
                  <c:v>6.2399999999999999E-3</c:v>
                </c:pt>
                <c:pt idx="7332">
                  <c:v>6.3499999999999997E-3</c:v>
                </c:pt>
                <c:pt idx="7333">
                  <c:v>6.2899999999999996E-3</c:v>
                </c:pt>
                <c:pt idx="7334">
                  <c:v>6.2899999999999996E-3</c:v>
                </c:pt>
                <c:pt idx="7335">
                  <c:v>6.2899999999999996E-3</c:v>
                </c:pt>
                <c:pt idx="7336">
                  <c:v>6.45E-3</c:v>
                </c:pt>
                <c:pt idx="7337">
                  <c:v>6.5599999999999999E-3</c:v>
                </c:pt>
                <c:pt idx="7338">
                  <c:v>6.6600000000000001E-3</c:v>
                </c:pt>
                <c:pt idx="7339">
                  <c:v>6.7099999999999998E-3</c:v>
                </c:pt>
                <c:pt idx="7340">
                  <c:v>6.9199999999999999E-3</c:v>
                </c:pt>
                <c:pt idx="7341">
                  <c:v>7.2399999999999999E-3</c:v>
                </c:pt>
                <c:pt idx="7342">
                  <c:v>7.45E-3</c:v>
                </c:pt>
                <c:pt idx="7343">
                  <c:v>7.6099999999999996E-3</c:v>
                </c:pt>
                <c:pt idx="7344">
                  <c:v>7.8700000000000003E-3</c:v>
                </c:pt>
                <c:pt idx="7345">
                  <c:v>8.0800000000000004E-3</c:v>
                </c:pt>
                <c:pt idx="7346">
                  <c:v>8.3999999999999995E-3</c:v>
                </c:pt>
                <c:pt idx="7347">
                  <c:v>8.6599999999999993E-3</c:v>
                </c:pt>
                <c:pt idx="7348">
                  <c:v>8.8699999999999994E-3</c:v>
                </c:pt>
                <c:pt idx="7349">
                  <c:v>9.0900000000000009E-3</c:v>
                </c:pt>
                <c:pt idx="7350">
                  <c:v>9.2999999999999992E-3</c:v>
                </c:pt>
                <c:pt idx="7351">
                  <c:v>9.5600000000000008E-3</c:v>
                </c:pt>
                <c:pt idx="7352">
                  <c:v>9.8200000000000006E-3</c:v>
                </c:pt>
                <c:pt idx="7353">
                  <c:v>9.8799999999999999E-3</c:v>
                </c:pt>
                <c:pt idx="7354">
                  <c:v>9.9299999999999996E-3</c:v>
                </c:pt>
                <c:pt idx="7355">
                  <c:v>1.009E-2</c:v>
                </c:pt>
                <c:pt idx="7356">
                  <c:v>1.0189999999999999E-2</c:v>
                </c:pt>
                <c:pt idx="7357">
                  <c:v>1.0240000000000001E-2</c:v>
                </c:pt>
                <c:pt idx="7358">
                  <c:v>1.014E-2</c:v>
                </c:pt>
                <c:pt idx="7359">
                  <c:v>1.014E-2</c:v>
                </c:pt>
                <c:pt idx="7360">
                  <c:v>1.009E-2</c:v>
                </c:pt>
                <c:pt idx="7361">
                  <c:v>9.9799999999999993E-3</c:v>
                </c:pt>
                <c:pt idx="7362">
                  <c:v>9.8200000000000006E-3</c:v>
                </c:pt>
                <c:pt idx="7363">
                  <c:v>9.6600000000000002E-3</c:v>
                </c:pt>
                <c:pt idx="7364">
                  <c:v>9.6100000000000005E-3</c:v>
                </c:pt>
                <c:pt idx="7365">
                  <c:v>9.4000000000000004E-3</c:v>
                </c:pt>
                <c:pt idx="7366">
                  <c:v>9.0900000000000009E-3</c:v>
                </c:pt>
                <c:pt idx="7367">
                  <c:v>8.8699999999999994E-3</c:v>
                </c:pt>
                <c:pt idx="7368">
                  <c:v>8.6599999999999993E-3</c:v>
                </c:pt>
                <c:pt idx="7369">
                  <c:v>8.3499999999999998E-3</c:v>
                </c:pt>
                <c:pt idx="7370">
                  <c:v>8.1399999999999997E-3</c:v>
                </c:pt>
                <c:pt idx="7371">
                  <c:v>7.8200000000000006E-3</c:v>
                </c:pt>
                <c:pt idx="7372">
                  <c:v>7.6099999999999996E-3</c:v>
                </c:pt>
                <c:pt idx="7373">
                  <c:v>7.1900000000000002E-3</c:v>
                </c:pt>
                <c:pt idx="7374">
                  <c:v>6.9199999999999999E-3</c:v>
                </c:pt>
                <c:pt idx="7375">
                  <c:v>6.6600000000000001E-3</c:v>
                </c:pt>
                <c:pt idx="7376">
                  <c:v>6.45E-3</c:v>
                </c:pt>
                <c:pt idx="7377">
                  <c:v>6.1900000000000002E-3</c:v>
                </c:pt>
                <c:pt idx="7378">
                  <c:v>5.9199999999999999E-3</c:v>
                </c:pt>
                <c:pt idx="7379">
                  <c:v>5.6600000000000001E-3</c:v>
                </c:pt>
                <c:pt idx="7380">
                  <c:v>5.4999999999999997E-3</c:v>
                </c:pt>
                <c:pt idx="7381">
                  <c:v>5.2399999999999999E-3</c:v>
                </c:pt>
                <c:pt idx="7382">
                  <c:v>5.0800000000000003E-3</c:v>
                </c:pt>
                <c:pt idx="7383">
                  <c:v>4.9199999999999999E-3</c:v>
                </c:pt>
                <c:pt idx="7384">
                  <c:v>4.8199999999999996E-3</c:v>
                </c:pt>
                <c:pt idx="7385">
                  <c:v>4.6600000000000001E-3</c:v>
                </c:pt>
                <c:pt idx="7386">
                  <c:v>4.5500000000000002E-3</c:v>
                </c:pt>
                <c:pt idx="7387">
                  <c:v>4.4999999999999997E-3</c:v>
                </c:pt>
                <c:pt idx="7388">
                  <c:v>4.45E-3</c:v>
                </c:pt>
                <c:pt idx="7389">
                  <c:v>4.2900000000000004E-3</c:v>
                </c:pt>
                <c:pt idx="7390">
                  <c:v>4.3400000000000001E-3</c:v>
                </c:pt>
                <c:pt idx="7391">
                  <c:v>4.2900000000000004E-3</c:v>
                </c:pt>
                <c:pt idx="7392">
                  <c:v>4.2399999999999998E-3</c:v>
                </c:pt>
                <c:pt idx="7393">
                  <c:v>4.13E-3</c:v>
                </c:pt>
                <c:pt idx="7394">
                  <c:v>4.2399999999999998E-3</c:v>
                </c:pt>
                <c:pt idx="7395">
                  <c:v>4.1799999999999997E-3</c:v>
                </c:pt>
                <c:pt idx="7396">
                  <c:v>4.1799999999999997E-3</c:v>
                </c:pt>
                <c:pt idx="7397">
                  <c:v>4.2399999999999998E-3</c:v>
                </c:pt>
                <c:pt idx="7398">
                  <c:v>4.2900000000000004E-3</c:v>
                </c:pt>
                <c:pt idx="7399">
                  <c:v>4.2399999999999998E-3</c:v>
                </c:pt>
                <c:pt idx="7400">
                  <c:v>4.3400000000000001E-3</c:v>
                </c:pt>
                <c:pt idx="7401">
                  <c:v>4.3400000000000001E-3</c:v>
                </c:pt>
                <c:pt idx="7402">
                  <c:v>4.4000000000000003E-3</c:v>
                </c:pt>
                <c:pt idx="7403">
                  <c:v>4.3400000000000001E-3</c:v>
                </c:pt>
                <c:pt idx="7404">
                  <c:v>4.4000000000000003E-3</c:v>
                </c:pt>
                <c:pt idx="7405">
                  <c:v>4.4000000000000003E-3</c:v>
                </c:pt>
                <c:pt idx="7406">
                  <c:v>4.4000000000000003E-3</c:v>
                </c:pt>
                <c:pt idx="7407">
                  <c:v>4.3400000000000001E-3</c:v>
                </c:pt>
                <c:pt idx="7408">
                  <c:v>4.2900000000000004E-3</c:v>
                </c:pt>
                <c:pt idx="7409">
                  <c:v>4.4000000000000003E-3</c:v>
                </c:pt>
                <c:pt idx="7410">
                  <c:v>4.3400000000000001E-3</c:v>
                </c:pt>
                <c:pt idx="7411">
                  <c:v>4.2399999999999998E-3</c:v>
                </c:pt>
                <c:pt idx="7412">
                  <c:v>4.2399999999999998E-3</c:v>
                </c:pt>
                <c:pt idx="7413">
                  <c:v>4.13E-3</c:v>
                </c:pt>
                <c:pt idx="7414">
                  <c:v>4.0299999999999997E-3</c:v>
                </c:pt>
                <c:pt idx="7415">
                  <c:v>4.0299999999999997E-3</c:v>
                </c:pt>
                <c:pt idx="7416">
                  <c:v>3.9199999999999999E-3</c:v>
                </c:pt>
                <c:pt idx="7417">
                  <c:v>3.8700000000000002E-3</c:v>
                </c:pt>
                <c:pt idx="7418">
                  <c:v>3.7100000000000002E-3</c:v>
                </c:pt>
                <c:pt idx="7419">
                  <c:v>3.5500000000000002E-3</c:v>
                </c:pt>
                <c:pt idx="7420">
                  <c:v>3.4499999999999999E-3</c:v>
                </c:pt>
                <c:pt idx="7421">
                  <c:v>3.29E-3</c:v>
                </c:pt>
                <c:pt idx="7422">
                  <c:v>3.1800000000000001E-3</c:v>
                </c:pt>
                <c:pt idx="7423">
                  <c:v>2.97E-3</c:v>
                </c:pt>
                <c:pt idx="7424">
                  <c:v>2.8700000000000002E-3</c:v>
                </c:pt>
                <c:pt idx="7425">
                  <c:v>2.5999999999999999E-3</c:v>
                </c:pt>
                <c:pt idx="7426">
                  <c:v>2.5000000000000001E-3</c:v>
                </c:pt>
                <c:pt idx="7427">
                  <c:v>2.2899999999999999E-3</c:v>
                </c:pt>
                <c:pt idx="7428">
                  <c:v>2.0799999999999998E-3</c:v>
                </c:pt>
                <c:pt idx="7429">
                  <c:v>1.92E-3</c:v>
                </c:pt>
                <c:pt idx="7430">
                  <c:v>1.7099999999999999E-3</c:v>
                </c:pt>
                <c:pt idx="7431">
                  <c:v>1.5E-3</c:v>
                </c:pt>
                <c:pt idx="7432">
                  <c:v>1.34E-3</c:v>
                </c:pt>
                <c:pt idx="7433">
                  <c:v>1.08E-3</c:v>
                </c:pt>
                <c:pt idx="7434">
                  <c:v>8.7000000000000001E-4</c:v>
                </c:pt>
                <c:pt idx="7435">
                  <c:v>6.4999999999999997E-4</c:v>
                </c:pt>
                <c:pt idx="7436">
                  <c:v>5.9999999999999995E-4</c:v>
                </c:pt>
                <c:pt idx="7437">
                  <c:v>3.4000000000000002E-4</c:v>
                </c:pt>
                <c:pt idx="7438">
                  <c:v>2.3000000000000001E-4</c:v>
                </c:pt>
                <c:pt idx="7439">
                  <c:v>2.0000000000000002E-5</c:v>
                </c:pt>
                <c:pt idx="7440">
                  <c:v>-2.4000000000000001E-4</c:v>
                </c:pt>
                <c:pt idx="7441">
                  <c:v>-4.0000000000000002E-4</c:v>
                </c:pt>
                <c:pt idx="7442">
                  <c:v>-5.0000000000000001E-4</c:v>
                </c:pt>
                <c:pt idx="7443">
                  <c:v>-7.6999999999999996E-4</c:v>
                </c:pt>
                <c:pt idx="7444">
                  <c:v>-9.3000000000000005E-4</c:v>
                </c:pt>
                <c:pt idx="7445">
                  <c:v>-1.0300000000000001E-3</c:v>
                </c:pt>
                <c:pt idx="7446">
                  <c:v>-1.1900000000000001E-3</c:v>
                </c:pt>
                <c:pt idx="7447">
                  <c:v>-1.4499999999999999E-3</c:v>
                </c:pt>
                <c:pt idx="7448">
                  <c:v>-1.56E-3</c:v>
                </c:pt>
                <c:pt idx="7449">
                  <c:v>-1.66E-3</c:v>
                </c:pt>
                <c:pt idx="7450">
                  <c:v>-1.8699999999999999E-3</c:v>
                </c:pt>
                <c:pt idx="7451">
                  <c:v>-2.0300000000000001E-3</c:v>
                </c:pt>
                <c:pt idx="7452">
                  <c:v>-2.0899999999999998E-3</c:v>
                </c:pt>
                <c:pt idx="7453">
                  <c:v>-2.4499999999999999E-3</c:v>
                </c:pt>
                <c:pt idx="7454">
                  <c:v>-2.5100000000000001E-3</c:v>
                </c:pt>
                <c:pt idx="7455">
                  <c:v>-2.7699999999999999E-3</c:v>
                </c:pt>
                <c:pt idx="7456">
                  <c:v>-2.98E-3</c:v>
                </c:pt>
                <c:pt idx="7457">
                  <c:v>-3.14E-3</c:v>
                </c:pt>
                <c:pt idx="7458">
                  <c:v>-3.3500000000000001E-3</c:v>
                </c:pt>
                <c:pt idx="7459">
                  <c:v>-3.6099999999999999E-3</c:v>
                </c:pt>
                <c:pt idx="7460">
                  <c:v>-3.8800000000000002E-3</c:v>
                </c:pt>
                <c:pt idx="7461">
                  <c:v>-4.1900000000000001E-3</c:v>
                </c:pt>
                <c:pt idx="7462">
                  <c:v>-4.5100000000000001E-3</c:v>
                </c:pt>
                <c:pt idx="7463">
                  <c:v>-4.8300000000000001E-3</c:v>
                </c:pt>
                <c:pt idx="7464">
                  <c:v>-5.0899999999999999E-3</c:v>
                </c:pt>
                <c:pt idx="7465">
                  <c:v>-5.4099999999999999E-3</c:v>
                </c:pt>
                <c:pt idx="7466">
                  <c:v>-5.8300000000000001E-3</c:v>
                </c:pt>
                <c:pt idx="7467">
                  <c:v>-6.1399999999999996E-3</c:v>
                </c:pt>
                <c:pt idx="7468">
                  <c:v>-6.4599999999999996E-3</c:v>
                </c:pt>
                <c:pt idx="7469">
                  <c:v>-6.8300000000000001E-3</c:v>
                </c:pt>
                <c:pt idx="7470">
                  <c:v>-7.1999999999999998E-3</c:v>
                </c:pt>
                <c:pt idx="7471">
                  <c:v>-7.6699999999999997E-3</c:v>
                </c:pt>
                <c:pt idx="7472">
                  <c:v>-8.09E-3</c:v>
                </c:pt>
                <c:pt idx="7473">
                  <c:v>-8.5100000000000002E-3</c:v>
                </c:pt>
                <c:pt idx="7474">
                  <c:v>-8.8299999999999993E-3</c:v>
                </c:pt>
                <c:pt idx="7475">
                  <c:v>-9.3600000000000003E-3</c:v>
                </c:pt>
                <c:pt idx="7476">
                  <c:v>-9.7300000000000008E-3</c:v>
                </c:pt>
                <c:pt idx="7477">
                  <c:v>-1.0149999999999999E-2</c:v>
                </c:pt>
                <c:pt idx="7478">
                  <c:v>-1.0460000000000001E-2</c:v>
                </c:pt>
                <c:pt idx="7479">
                  <c:v>-1.089E-2</c:v>
                </c:pt>
                <c:pt idx="7480">
                  <c:v>-1.125E-2</c:v>
                </c:pt>
                <c:pt idx="7481">
                  <c:v>-1.162E-2</c:v>
                </c:pt>
                <c:pt idx="7482">
                  <c:v>-1.183E-2</c:v>
                </c:pt>
                <c:pt idx="7483">
                  <c:v>-1.21E-2</c:v>
                </c:pt>
                <c:pt idx="7484">
                  <c:v>-1.2359999999999999E-2</c:v>
                </c:pt>
                <c:pt idx="7485">
                  <c:v>-1.252E-2</c:v>
                </c:pt>
                <c:pt idx="7486">
                  <c:v>-1.268E-2</c:v>
                </c:pt>
                <c:pt idx="7487">
                  <c:v>-1.278E-2</c:v>
                </c:pt>
                <c:pt idx="7488">
                  <c:v>-1.294E-2</c:v>
                </c:pt>
                <c:pt idx="7489">
                  <c:v>-1.3050000000000001E-2</c:v>
                </c:pt>
                <c:pt idx="7490">
                  <c:v>-1.299E-2</c:v>
                </c:pt>
                <c:pt idx="7491">
                  <c:v>-1.294E-2</c:v>
                </c:pt>
                <c:pt idx="7492">
                  <c:v>-1.2840000000000001E-2</c:v>
                </c:pt>
                <c:pt idx="7493">
                  <c:v>-1.273E-2</c:v>
                </c:pt>
                <c:pt idx="7494">
                  <c:v>-1.2619999999999999E-2</c:v>
                </c:pt>
                <c:pt idx="7495">
                  <c:v>-1.247E-2</c:v>
                </c:pt>
                <c:pt idx="7496">
                  <c:v>-1.226E-2</c:v>
                </c:pt>
                <c:pt idx="7497">
                  <c:v>-1.21E-2</c:v>
                </c:pt>
                <c:pt idx="7498">
                  <c:v>-1.1679999999999999E-2</c:v>
                </c:pt>
                <c:pt idx="7499">
                  <c:v>-1.1469999999999999E-2</c:v>
                </c:pt>
                <c:pt idx="7500">
                  <c:v>-1.11E-2</c:v>
                </c:pt>
                <c:pt idx="7501">
                  <c:v>-1.0829999999999999E-2</c:v>
                </c:pt>
                <c:pt idx="7502">
                  <c:v>-1.0359999999999999E-2</c:v>
                </c:pt>
                <c:pt idx="7503">
                  <c:v>-9.9399999999999992E-3</c:v>
                </c:pt>
                <c:pt idx="7504">
                  <c:v>-9.6699999999999998E-3</c:v>
                </c:pt>
                <c:pt idx="7505">
                  <c:v>-9.41E-3</c:v>
                </c:pt>
                <c:pt idx="7506">
                  <c:v>-8.8800000000000007E-3</c:v>
                </c:pt>
                <c:pt idx="7507">
                  <c:v>-8.5100000000000002E-3</c:v>
                </c:pt>
                <c:pt idx="7508">
                  <c:v>-8.2000000000000007E-3</c:v>
                </c:pt>
                <c:pt idx="7509">
                  <c:v>-7.8300000000000002E-3</c:v>
                </c:pt>
                <c:pt idx="7510">
                  <c:v>-7.5100000000000002E-3</c:v>
                </c:pt>
                <c:pt idx="7511">
                  <c:v>-7.1999999999999998E-3</c:v>
                </c:pt>
                <c:pt idx="7512">
                  <c:v>-6.7799999999999996E-3</c:v>
                </c:pt>
                <c:pt idx="7513">
                  <c:v>-6.62E-3</c:v>
                </c:pt>
                <c:pt idx="7514">
                  <c:v>-6.3E-3</c:v>
                </c:pt>
                <c:pt idx="7515">
                  <c:v>-6.0400000000000002E-3</c:v>
                </c:pt>
                <c:pt idx="7516">
                  <c:v>-5.8799999999999998E-3</c:v>
                </c:pt>
                <c:pt idx="7517">
                  <c:v>-5.62E-3</c:v>
                </c:pt>
                <c:pt idx="7518">
                  <c:v>-5.4099999999999999E-3</c:v>
                </c:pt>
                <c:pt idx="7519">
                  <c:v>-5.3E-3</c:v>
                </c:pt>
                <c:pt idx="7520">
                  <c:v>-5.1399999999999996E-3</c:v>
                </c:pt>
                <c:pt idx="7521">
                  <c:v>-5.0400000000000002E-3</c:v>
                </c:pt>
                <c:pt idx="7522">
                  <c:v>-4.9300000000000004E-3</c:v>
                </c:pt>
                <c:pt idx="7523">
                  <c:v>-4.7699999999999999E-3</c:v>
                </c:pt>
                <c:pt idx="7524">
                  <c:v>-4.7699999999999999E-3</c:v>
                </c:pt>
                <c:pt idx="7525">
                  <c:v>-4.7200000000000002E-3</c:v>
                </c:pt>
                <c:pt idx="7526">
                  <c:v>-4.5599999999999998E-3</c:v>
                </c:pt>
                <c:pt idx="7527">
                  <c:v>-4.5100000000000001E-3</c:v>
                </c:pt>
                <c:pt idx="7528">
                  <c:v>-4.3499999999999997E-3</c:v>
                </c:pt>
                <c:pt idx="7529">
                  <c:v>-4.3499999999999997E-3</c:v>
                </c:pt>
                <c:pt idx="7530">
                  <c:v>-4.2500000000000003E-3</c:v>
                </c:pt>
                <c:pt idx="7531">
                  <c:v>-4.1399999999999996E-3</c:v>
                </c:pt>
                <c:pt idx="7532">
                  <c:v>-3.8800000000000002E-3</c:v>
                </c:pt>
                <c:pt idx="7533">
                  <c:v>-3.8800000000000002E-3</c:v>
                </c:pt>
                <c:pt idx="7534">
                  <c:v>-3.6700000000000001E-3</c:v>
                </c:pt>
                <c:pt idx="7535">
                  <c:v>-3.46E-3</c:v>
                </c:pt>
                <c:pt idx="7536">
                  <c:v>-3.2399999999999998E-3</c:v>
                </c:pt>
                <c:pt idx="7537">
                  <c:v>-3.0300000000000001E-3</c:v>
                </c:pt>
                <c:pt idx="7538">
                  <c:v>-2.7699999999999999E-3</c:v>
                </c:pt>
                <c:pt idx="7539">
                  <c:v>-2.6099999999999999E-3</c:v>
                </c:pt>
                <c:pt idx="7540">
                  <c:v>-2.14E-3</c:v>
                </c:pt>
                <c:pt idx="7541">
                  <c:v>-1.8699999999999999E-3</c:v>
                </c:pt>
                <c:pt idx="7542">
                  <c:v>-1.56E-3</c:v>
                </c:pt>
                <c:pt idx="7543">
                  <c:v>-1.1900000000000001E-3</c:v>
                </c:pt>
                <c:pt idx="7544">
                  <c:v>-8.1999999999999998E-4</c:v>
                </c:pt>
                <c:pt idx="7545">
                  <c:v>-5.0000000000000001E-4</c:v>
                </c:pt>
                <c:pt idx="7546">
                  <c:v>-1.9000000000000001E-4</c:v>
                </c:pt>
                <c:pt idx="7547">
                  <c:v>1.2999999999999999E-4</c:v>
                </c:pt>
                <c:pt idx="7548">
                  <c:v>5.5000000000000003E-4</c:v>
                </c:pt>
                <c:pt idx="7549">
                  <c:v>9.2000000000000003E-4</c:v>
                </c:pt>
                <c:pt idx="7550">
                  <c:v>1.2899999999999999E-3</c:v>
                </c:pt>
                <c:pt idx="7551">
                  <c:v>1.6000000000000001E-3</c:v>
                </c:pt>
                <c:pt idx="7552">
                  <c:v>1.81E-3</c:v>
                </c:pt>
                <c:pt idx="7553">
                  <c:v>2.1800000000000001E-3</c:v>
                </c:pt>
                <c:pt idx="7554">
                  <c:v>2.3900000000000002E-3</c:v>
                </c:pt>
                <c:pt idx="7555">
                  <c:v>2.5500000000000002E-3</c:v>
                </c:pt>
                <c:pt idx="7556">
                  <c:v>2.7599999999999999E-3</c:v>
                </c:pt>
                <c:pt idx="7557">
                  <c:v>2.9199999999999999E-3</c:v>
                </c:pt>
                <c:pt idx="7558">
                  <c:v>2.9199999999999999E-3</c:v>
                </c:pt>
                <c:pt idx="7559">
                  <c:v>3.0799999999999998E-3</c:v>
                </c:pt>
                <c:pt idx="7560">
                  <c:v>3.0300000000000001E-3</c:v>
                </c:pt>
                <c:pt idx="7561">
                  <c:v>2.9199999999999999E-3</c:v>
                </c:pt>
                <c:pt idx="7562">
                  <c:v>2.8700000000000002E-3</c:v>
                </c:pt>
                <c:pt idx="7563">
                  <c:v>2.66E-3</c:v>
                </c:pt>
                <c:pt idx="7564">
                  <c:v>2.5500000000000002E-3</c:v>
                </c:pt>
                <c:pt idx="7565">
                  <c:v>2.3900000000000002E-3</c:v>
                </c:pt>
                <c:pt idx="7566">
                  <c:v>2.1299999999999999E-3</c:v>
                </c:pt>
                <c:pt idx="7567">
                  <c:v>1.81E-3</c:v>
                </c:pt>
                <c:pt idx="7568">
                  <c:v>1.5E-3</c:v>
                </c:pt>
                <c:pt idx="7569">
                  <c:v>1.23E-3</c:v>
                </c:pt>
                <c:pt idx="7570">
                  <c:v>1.0200000000000001E-3</c:v>
                </c:pt>
                <c:pt idx="7571">
                  <c:v>4.4000000000000002E-4</c:v>
                </c:pt>
                <c:pt idx="7572">
                  <c:v>1.8000000000000001E-4</c:v>
                </c:pt>
                <c:pt idx="7573">
                  <c:v>-2.4000000000000001E-4</c:v>
                </c:pt>
                <c:pt idx="7574">
                  <c:v>-6.0999999999999997E-4</c:v>
                </c:pt>
                <c:pt idx="7575">
                  <c:v>-9.7999999999999997E-4</c:v>
                </c:pt>
                <c:pt idx="7576">
                  <c:v>-1.2999999999999999E-3</c:v>
                </c:pt>
                <c:pt idx="7577">
                  <c:v>-1.6100000000000001E-3</c:v>
                </c:pt>
                <c:pt idx="7578">
                  <c:v>-1.9300000000000001E-3</c:v>
                </c:pt>
                <c:pt idx="7579">
                  <c:v>-2.1900000000000001E-3</c:v>
                </c:pt>
                <c:pt idx="7580">
                  <c:v>-2.3999999999999998E-3</c:v>
                </c:pt>
                <c:pt idx="7581">
                  <c:v>-2.6099999999999999E-3</c:v>
                </c:pt>
                <c:pt idx="7582">
                  <c:v>-2.82E-3</c:v>
                </c:pt>
                <c:pt idx="7583">
                  <c:v>-2.9299999999999999E-3</c:v>
                </c:pt>
                <c:pt idx="7584">
                  <c:v>-2.98E-3</c:v>
                </c:pt>
                <c:pt idx="7585">
                  <c:v>-3.0899999999999999E-3</c:v>
                </c:pt>
                <c:pt idx="7586">
                  <c:v>-3.0300000000000001E-3</c:v>
                </c:pt>
                <c:pt idx="7587">
                  <c:v>-3.14E-3</c:v>
                </c:pt>
                <c:pt idx="7588">
                  <c:v>-3.0899999999999999E-3</c:v>
                </c:pt>
                <c:pt idx="7589">
                  <c:v>-2.98E-3</c:v>
                </c:pt>
                <c:pt idx="7590">
                  <c:v>-2.8800000000000002E-3</c:v>
                </c:pt>
                <c:pt idx="7591">
                  <c:v>-2.6700000000000001E-3</c:v>
                </c:pt>
                <c:pt idx="7592">
                  <c:v>-2.6099999999999999E-3</c:v>
                </c:pt>
                <c:pt idx="7593">
                  <c:v>-2.5100000000000001E-3</c:v>
                </c:pt>
                <c:pt idx="7594">
                  <c:v>-2.3E-3</c:v>
                </c:pt>
                <c:pt idx="7595">
                  <c:v>-2.2399999999999998E-3</c:v>
                </c:pt>
                <c:pt idx="7596">
                  <c:v>-1.98E-3</c:v>
                </c:pt>
                <c:pt idx="7597">
                  <c:v>-1.8699999999999999E-3</c:v>
                </c:pt>
                <c:pt idx="7598">
                  <c:v>-1.72E-3</c:v>
                </c:pt>
                <c:pt idx="7599">
                  <c:v>-1.66E-3</c:v>
                </c:pt>
                <c:pt idx="7600">
                  <c:v>-1.56E-3</c:v>
                </c:pt>
                <c:pt idx="7601">
                  <c:v>-1.4499999999999999E-3</c:v>
                </c:pt>
                <c:pt idx="7602">
                  <c:v>-1.3500000000000001E-3</c:v>
                </c:pt>
                <c:pt idx="7603">
                  <c:v>-1.4E-3</c:v>
                </c:pt>
                <c:pt idx="7604">
                  <c:v>-1.4E-3</c:v>
                </c:pt>
                <c:pt idx="7605">
                  <c:v>-1.4499999999999999E-3</c:v>
                </c:pt>
                <c:pt idx="7606">
                  <c:v>-1.4499999999999999E-3</c:v>
                </c:pt>
                <c:pt idx="7607">
                  <c:v>-1.6100000000000001E-3</c:v>
                </c:pt>
                <c:pt idx="7608">
                  <c:v>-1.66E-3</c:v>
                </c:pt>
                <c:pt idx="7609">
                  <c:v>-1.7700000000000001E-3</c:v>
                </c:pt>
                <c:pt idx="7610">
                  <c:v>-1.98E-3</c:v>
                </c:pt>
                <c:pt idx="7611">
                  <c:v>-2.1900000000000001E-3</c:v>
                </c:pt>
                <c:pt idx="7612">
                  <c:v>-2.3500000000000001E-3</c:v>
                </c:pt>
                <c:pt idx="7613">
                  <c:v>-2.5600000000000002E-3</c:v>
                </c:pt>
                <c:pt idx="7614">
                  <c:v>-2.7699999999999999E-3</c:v>
                </c:pt>
                <c:pt idx="7615">
                  <c:v>-2.9299999999999999E-3</c:v>
                </c:pt>
                <c:pt idx="7616">
                  <c:v>-3.0899999999999999E-3</c:v>
                </c:pt>
                <c:pt idx="7617">
                  <c:v>-3.3500000000000001E-3</c:v>
                </c:pt>
                <c:pt idx="7618">
                  <c:v>-3.3999999999999998E-3</c:v>
                </c:pt>
                <c:pt idx="7619">
                  <c:v>-3.5100000000000001E-3</c:v>
                </c:pt>
                <c:pt idx="7620">
                  <c:v>-3.6099999999999999E-3</c:v>
                </c:pt>
                <c:pt idx="7621">
                  <c:v>-3.7200000000000002E-3</c:v>
                </c:pt>
                <c:pt idx="7622">
                  <c:v>-3.7699999999999999E-3</c:v>
                </c:pt>
                <c:pt idx="7623">
                  <c:v>-3.6700000000000001E-3</c:v>
                </c:pt>
                <c:pt idx="7624">
                  <c:v>-3.6099999999999999E-3</c:v>
                </c:pt>
                <c:pt idx="7625">
                  <c:v>-3.6099999999999999E-3</c:v>
                </c:pt>
                <c:pt idx="7626">
                  <c:v>-3.3500000000000001E-3</c:v>
                </c:pt>
                <c:pt idx="7627">
                  <c:v>-3.1900000000000001E-3</c:v>
                </c:pt>
                <c:pt idx="7628">
                  <c:v>-2.9299999999999999E-3</c:v>
                </c:pt>
                <c:pt idx="7629">
                  <c:v>-2.6099999999999999E-3</c:v>
                </c:pt>
                <c:pt idx="7630">
                  <c:v>-2.4499999999999999E-3</c:v>
                </c:pt>
                <c:pt idx="7631">
                  <c:v>-2.0899999999999998E-3</c:v>
                </c:pt>
                <c:pt idx="7632">
                  <c:v>-1.6100000000000001E-3</c:v>
                </c:pt>
                <c:pt idx="7633">
                  <c:v>-1.1900000000000001E-3</c:v>
                </c:pt>
                <c:pt idx="7634">
                  <c:v>-8.1999999999999998E-4</c:v>
                </c:pt>
                <c:pt idx="7635">
                  <c:v>-4.0000000000000002E-4</c:v>
                </c:pt>
                <c:pt idx="7636">
                  <c:v>6.9999999999999994E-5</c:v>
                </c:pt>
                <c:pt idx="7637">
                  <c:v>5.0000000000000001E-4</c:v>
                </c:pt>
                <c:pt idx="7638">
                  <c:v>9.2000000000000003E-4</c:v>
                </c:pt>
                <c:pt idx="7639">
                  <c:v>1.23E-3</c:v>
                </c:pt>
                <c:pt idx="7640">
                  <c:v>1.7099999999999999E-3</c:v>
                </c:pt>
                <c:pt idx="7641">
                  <c:v>2.0200000000000001E-3</c:v>
                </c:pt>
                <c:pt idx="7642">
                  <c:v>2.3900000000000002E-3</c:v>
                </c:pt>
                <c:pt idx="7643">
                  <c:v>2.66E-3</c:v>
                </c:pt>
                <c:pt idx="7644">
                  <c:v>2.9199999999999999E-3</c:v>
                </c:pt>
                <c:pt idx="7645">
                  <c:v>3.0799999999999998E-3</c:v>
                </c:pt>
                <c:pt idx="7646">
                  <c:v>3.1800000000000001E-3</c:v>
                </c:pt>
                <c:pt idx="7647">
                  <c:v>3.2399999999999998E-3</c:v>
                </c:pt>
                <c:pt idx="7648">
                  <c:v>3.2399999999999998E-3</c:v>
                </c:pt>
                <c:pt idx="7649">
                  <c:v>3.29E-3</c:v>
                </c:pt>
                <c:pt idx="7650">
                  <c:v>3.1800000000000001E-3</c:v>
                </c:pt>
                <c:pt idx="7651">
                  <c:v>3.0300000000000001E-3</c:v>
                </c:pt>
                <c:pt idx="7652">
                  <c:v>2.7100000000000002E-3</c:v>
                </c:pt>
                <c:pt idx="7653">
                  <c:v>2.5000000000000001E-3</c:v>
                </c:pt>
                <c:pt idx="7654">
                  <c:v>2.1299999999999999E-3</c:v>
                </c:pt>
                <c:pt idx="7655">
                  <c:v>1.7099999999999999E-3</c:v>
                </c:pt>
                <c:pt idx="7656">
                  <c:v>1.23E-3</c:v>
                </c:pt>
                <c:pt idx="7657">
                  <c:v>7.6000000000000004E-4</c:v>
                </c:pt>
                <c:pt idx="7658">
                  <c:v>3.4000000000000002E-4</c:v>
                </c:pt>
                <c:pt idx="7659">
                  <c:v>-1.9000000000000001E-4</c:v>
                </c:pt>
                <c:pt idx="7660">
                  <c:v>-7.2000000000000005E-4</c:v>
                </c:pt>
                <c:pt idx="7661">
                  <c:v>-1.2999999999999999E-3</c:v>
                </c:pt>
                <c:pt idx="7662">
                  <c:v>-1.82E-3</c:v>
                </c:pt>
                <c:pt idx="7663">
                  <c:v>-2.5100000000000001E-3</c:v>
                </c:pt>
                <c:pt idx="7664">
                  <c:v>-2.98E-3</c:v>
                </c:pt>
                <c:pt idx="7665">
                  <c:v>-3.5599999999999998E-3</c:v>
                </c:pt>
                <c:pt idx="7666">
                  <c:v>-4.0400000000000002E-3</c:v>
                </c:pt>
                <c:pt idx="7667">
                  <c:v>-4.5599999999999998E-3</c:v>
                </c:pt>
                <c:pt idx="7668">
                  <c:v>-4.9800000000000001E-3</c:v>
                </c:pt>
                <c:pt idx="7669">
                  <c:v>-5.4099999999999999E-3</c:v>
                </c:pt>
                <c:pt idx="7670">
                  <c:v>-5.8300000000000001E-3</c:v>
                </c:pt>
                <c:pt idx="7671">
                  <c:v>-6.0899999999999999E-3</c:v>
                </c:pt>
                <c:pt idx="7672">
                  <c:v>-6.3E-3</c:v>
                </c:pt>
                <c:pt idx="7673">
                  <c:v>-6.5599999999999999E-3</c:v>
                </c:pt>
                <c:pt idx="7674">
                  <c:v>-6.7799999999999996E-3</c:v>
                </c:pt>
                <c:pt idx="7675">
                  <c:v>-6.8300000000000001E-3</c:v>
                </c:pt>
                <c:pt idx="7676">
                  <c:v>-6.8799999999999998E-3</c:v>
                </c:pt>
                <c:pt idx="7677">
                  <c:v>-6.8300000000000001E-3</c:v>
                </c:pt>
                <c:pt idx="7678">
                  <c:v>-6.7799999999999996E-3</c:v>
                </c:pt>
                <c:pt idx="7679">
                  <c:v>-6.6699999999999997E-3</c:v>
                </c:pt>
                <c:pt idx="7680">
                  <c:v>-6.4599999999999996E-3</c:v>
                </c:pt>
                <c:pt idx="7681">
                  <c:v>-6.2500000000000003E-3</c:v>
                </c:pt>
                <c:pt idx="7682">
                  <c:v>-5.9300000000000004E-3</c:v>
                </c:pt>
                <c:pt idx="7683">
                  <c:v>-5.5599999999999998E-3</c:v>
                </c:pt>
                <c:pt idx="7684">
                  <c:v>-5.2500000000000003E-3</c:v>
                </c:pt>
                <c:pt idx="7685">
                  <c:v>-4.8799999999999998E-3</c:v>
                </c:pt>
                <c:pt idx="7686">
                  <c:v>-4.4600000000000004E-3</c:v>
                </c:pt>
                <c:pt idx="7687">
                  <c:v>-4.0400000000000002E-3</c:v>
                </c:pt>
                <c:pt idx="7688">
                  <c:v>-3.46E-3</c:v>
                </c:pt>
                <c:pt idx="7689">
                  <c:v>-3.0899999999999999E-3</c:v>
                </c:pt>
                <c:pt idx="7690">
                  <c:v>-2.6700000000000001E-3</c:v>
                </c:pt>
                <c:pt idx="7691">
                  <c:v>-2.0300000000000001E-3</c:v>
                </c:pt>
                <c:pt idx="7692">
                  <c:v>-1.5100000000000001E-3</c:v>
                </c:pt>
                <c:pt idx="7693">
                  <c:v>-1.08E-3</c:v>
                </c:pt>
                <c:pt idx="7694">
                  <c:v>-5.5999999999999995E-4</c:v>
                </c:pt>
                <c:pt idx="7695">
                  <c:v>-1.3999999999999999E-4</c:v>
                </c:pt>
                <c:pt idx="7696">
                  <c:v>2.3000000000000001E-4</c:v>
                </c:pt>
                <c:pt idx="7697">
                  <c:v>7.1000000000000002E-4</c:v>
                </c:pt>
                <c:pt idx="7698">
                  <c:v>1.08E-3</c:v>
                </c:pt>
                <c:pt idx="7699">
                  <c:v>1.4400000000000001E-3</c:v>
                </c:pt>
                <c:pt idx="7700">
                  <c:v>1.7600000000000001E-3</c:v>
                </c:pt>
                <c:pt idx="7701">
                  <c:v>2.0200000000000001E-3</c:v>
                </c:pt>
                <c:pt idx="7702">
                  <c:v>2.3400000000000001E-3</c:v>
                </c:pt>
                <c:pt idx="7703">
                  <c:v>2.5000000000000001E-3</c:v>
                </c:pt>
                <c:pt idx="7704">
                  <c:v>2.81E-3</c:v>
                </c:pt>
                <c:pt idx="7705">
                  <c:v>2.81E-3</c:v>
                </c:pt>
                <c:pt idx="7706">
                  <c:v>2.9199999999999999E-3</c:v>
                </c:pt>
                <c:pt idx="7707">
                  <c:v>2.97E-3</c:v>
                </c:pt>
                <c:pt idx="7708">
                  <c:v>3.0799999999999998E-3</c:v>
                </c:pt>
                <c:pt idx="7709">
                  <c:v>3.0799999999999998E-3</c:v>
                </c:pt>
                <c:pt idx="7710">
                  <c:v>3.0300000000000001E-3</c:v>
                </c:pt>
                <c:pt idx="7711">
                  <c:v>2.97E-3</c:v>
                </c:pt>
                <c:pt idx="7712">
                  <c:v>2.7599999999999999E-3</c:v>
                </c:pt>
                <c:pt idx="7713">
                  <c:v>2.81E-3</c:v>
                </c:pt>
                <c:pt idx="7714">
                  <c:v>2.5999999999999999E-3</c:v>
                </c:pt>
                <c:pt idx="7715">
                  <c:v>2.3900000000000002E-3</c:v>
                </c:pt>
                <c:pt idx="7716">
                  <c:v>2.2899999999999999E-3</c:v>
                </c:pt>
                <c:pt idx="7717">
                  <c:v>2.0200000000000001E-3</c:v>
                </c:pt>
                <c:pt idx="7718">
                  <c:v>1.8699999999999999E-3</c:v>
                </c:pt>
                <c:pt idx="7719">
                  <c:v>1.7099999999999999E-3</c:v>
                </c:pt>
                <c:pt idx="7720">
                  <c:v>1.6000000000000001E-3</c:v>
                </c:pt>
                <c:pt idx="7721">
                  <c:v>1.34E-3</c:v>
                </c:pt>
                <c:pt idx="7722">
                  <c:v>1.1299999999999999E-3</c:v>
                </c:pt>
                <c:pt idx="7723">
                  <c:v>8.0999999999999996E-4</c:v>
                </c:pt>
                <c:pt idx="7724">
                  <c:v>5.9999999999999995E-4</c:v>
                </c:pt>
                <c:pt idx="7725">
                  <c:v>3.8999999999999999E-4</c:v>
                </c:pt>
                <c:pt idx="7726">
                  <c:v>1.2999999999999999E-4</c:v>
                </c:pt>
                <c:pt idx="7727">
                  <c:v>-8.0000000000000007E-5</c:v>
                </c:pt>
                <c:pt idx="7728">
                  <c:v>-2.9E-4</c:v>
                </c:pt>
                <c:pt idx="7729">
                  <c:v>-5.5999999999999995E-4</c:v>
                </c:pt>
                <c:pt idx="7730">
                  <c:v>-6.6E-4</c:v>
                </c:pt>
                <c:pt idx="7731">
                  <c:v>-9.7999999999999997E-4</c:v>
                </c:pt>
                <c:pt idx="7732">
                  <c:v>-1.24E-3</c:v>
                </c:pt>
                <c:pt idx="7733">
                  <c:v>-1.4499999999999999E-3</c:v>
                </c:pt>
                <c:pt idx="7734">
                  <c:v>-1.82E-3</c:v>
                </c:pt>
                <c:pt idx="7735">
                  <c:v>-1.9300000000000001E-3</c:v>
                </c:pt>
                <c:pt idx="7736">
                  <c:v>-2.3E-3</c:v>
                </c:pt>
                <c:pt idx="7737">
                  <c:v>-2.5600000000000002E-3</c:v>
                </c:pt>
                <c:pt idx="7738">
                  <c:v>-2.98E-3</c:v>
                </c:pt>
                <c:pt idx="7739">
                  <c:v>-3.2399999999999998E-3</c:v>
                </c:pt>
                <c:pt idx="7740">
                  <c:v>-3.5599999999999998E-3</c:v>
                </c:pt>
                <c:pt idx="7741">
                  <c:v>-3.98E-3</c:v>
                </c:pt>
                <c:pt idx="7742">
                  <c:v>-4.4000000000000003E-3</c:v>
                </c:pt>
                <c:pt idx="7743">
                  <c:v>-4.7699999999999999E-3</c:v>
                </c:pt>
                <c:pt idx="7744">
                  <c:v>-5.2500000000000003E-3</c:v>
                </c:pt>
                <c:pt idx="7745">
                  <c:v>-5.77E-3</c:v>
                </c:pt>
                <c:pt idx="7746">
                  <c:v>-6.2500000000000003E-3</c:v>
                </c:pt>
                <c:pt idx="7747">
                  <c:v>-6.6699999999999997E-3</c:v>
                </c:pt>
                <c:pt idx="7748">
                  <c:v>-7.1399999999999996E-3</c:v>
                </c:pt>
                <c:pt idx="7749">
                  <c:v>-7.8300000000000002E-3</c:v>
                </c:pt>
                <c:pt idx="7750">
                  <c:v>-8.3000000000000001E-3</c:v>
                </c:pt>
                <c:pt idx="7751">
                  <c:v>-8.94E-3</c:v>
                </c:pt>
                <c:pt idx="7752">
                  <c:v>-9.3600000000000003E-3</c:v>
                </c:pt>
                <c:pt idx="7753">
                  <c:v>-9.9900000000000006E-3</c:v>
                </c:pt>
                <c:pt idx="7754">
                  <c:v>-1.0460000000000001E-2</c:v>
                </c:pt>
                <c:pt idx="7755">
                  <c:v>-1.094E-2</c:v>
                </c:pt>
                <c:pt idx="7756">
                  <c:v>-1.136E-2</c:v>
                </c:pt>
                <c:pt idx="7757">
                  <c:v>-1.189E-2</c:v>
                </c:pt>
                <c:pt idx="7758">
                  <c:v>-1.226E-2</c:v>
                </c:pt>
                <c:pt idx="7759">
                  <c:v>-1.2619999999999999E-2</c:v>
                </c:pt>
                <c:pt idx="7760">
                  <c:v>-1.299E-2</c:v>
                </c:pt>
                <c:pt idx="7761">
                  <c:v>-1.3259999999999999E-2</c:v>
                </c:pt>
                <c:pt idx="7762">
                  <c:v>-1.3259999999999999E-2</c:v>
                </c:pt>
                <c:pt idx="7763">
                  <c:v>-1.3469999999999999E-2</c:v>
                </c:pt>
                <c:pt idx="7764">
                  <c:v>-1.3469999999999999E-2</c:v>
                </c:pt>
                <c:pt idx="7765">
                  <c:v>-1.3520000000000001E-2</c:v>
                </c:pt>
                <c:pt idx="7766">
                  <c:v>-1.336E-2</c:v>
                </c:pt>
                <c:pt idx="7767">
                  <c:v>-1.315E-2</c:v>
                </c:pt>
                <c:pt idx="7768">
                  <c:v>-1.2840000000000001E-2</c:v>
                </c:pt>
                <c:pt idx="7769">
                  <c:v>-1.257E-2</c:v>
                </c:pt>
                <c:pt idx="7770">
                  <c:v>-1.2149999999999999E-2</c:v>
                </c:pt>
                <c:pt idx="7771">
                  <c:v>-1.162E-2</c:v>
                </c:pt>
                <c:pt idx="7772">
                  <c:v>-1.099E-2</c:v>
                </c:pt>
                <c:pt idx="7773">
                  <c:v>-1.0359999999999999E-2</c:v>
                </c:pt>
                <c:pt idx="7774">
                  <c:v>-9.6200000000000001E-3</c:v>
                </c:pt>
                <c:pt idx="7775">
                  <c:v>-8.94E-3</c:v>
                </c:pt>
                <c:pt idx="7776">
                  <c:v>-7.9900000000000006E-3</c:v>
                </c:pt>
                <c:pt idx="7777">
                  <c:v>-7.1999999999999998E-3</c:v>
                </c:pt>
                <c:pt idx="7778">
                  <c:v>-6.1999999999999998E-3</c:v>
                </c:pt>
                <c:pt idx="7779">
                  <c:v>-5.3E-3</c:v>
                </c:pt>
                <c:pt idx="7780">
                  <c:v>-4.3E-3</c:v>
                </c:pt>
                <c:pt idx="7781">
                  <c:v>-3.3999999999999998E-3</c:v>
                </c:pt>
                <c:pt idx="7782">
                  <c:v>-2.4499999999999999E-3</c:v>
                </c:pt>
                <c:pt idx="7783">
                  <c:v>-1.4E-3</c:v>
                </c:pt>
                <c:pt idx="7784">
                  <c:v>-4.4999999999999999E-4</c:v>
                </c:pt>
                <c:pt idx="7785">
                  <c:v>5.0000000000000001E-4</c:v>
                </c:pt>
                <c:pt idx="7786">
                  <c:v>1.34E-3</c:v>
                </c:pt>
                <c:pt idx="7787">
                  <c:v>2.1800000000000001E-3</c:v>
                </c:pt>
                <c:pt idx="7788">
                  <c:v>2.9199999999999999E-3</c:v>
                </c:pt>
                <c:pt idx="7789">
                  <c:v>3.7599999999999999E-3</c:v>
                </c:pt>
                <c:pt idx="7790">
                  <c:v>4.4999999999999997E-3</c:v>
                </c:pt>
                <c:pt idx="7791">
                  <c:v>5.13E-3</c:v>
                </c:pt>
                <c:pt idx="7792">
                  <c:v>5.7099999999999998E-3</c:v>
                </c:pt>
                <c:pt idx="7793">
                  <c:v>6.2399999999999999E-3</c:v>
                </c:pt>
                <c:pt idx="7794">
                  <c:v>6.6600000000000001E-3</c:v>
                </c:pt>
                <c:pt idx="7795">
                  <c:v>7.0800000000000004E-3</c:v>
                </c:pt>
                <c:pt idx="7796">
                  <c:v>7.4000000000000003E-3</c:v>
                </c:pt>
                <c:pt idx="7797">
                  <c:v>7.6099999999999996E-3</c:v>
                </c:pt>
                <c:pt idx="7798">
                  <c:v>7.8200000000000006E-3</c:v>
                </c:pt>
                <c:pt idx="7799">
                  <c:v>7.9299999999999995E-3</c:v>
                </c:pt>
                <c:pt idx="7800">
                  <c:v>8.0300000000000007E-3</c:v>
                </c:pt>
                <c:pt idx="7801">
                  <c:v>7.9799999999999992E-3</c:v>
                </c:pt>
                <c:pt idx="7802">
                  <c:v>7.8200000000000006E-3</c:v>
                </c:pt>
                <c:pt idx="7803">
                  <c:v>7.77E-3</c:v>
                </c:pt>
                <c:pt idx="7804">
                  <c:v>7.6099999999999996E-3</c:v>
                </c:pt>
                <c:pt idx="7805">
                  <c:v>7.4000000000000003E-3</c:v>
                </c:pt>
                <c:pt idx="7806">
                  <c:v>7.1900000000000002E-3</c:v>
                </c:pt>
                <c:pt idx="7807">
                  <c:v>6.8199999999999997E-3</c:v>
                </c:pt>
                <c:pt idx="7808">
                  <c:v>6.4999999999999997E-3</c:v>
                </c:pt>
                <c:pt idx="7809">
                  <c:v>6.13E-3</c:v>
                </c:pt>
                <c:pt idx="7810">
                  <c:v>5.8199999999999997E-3</c:v>
                </c:pt>
                <c:pt idx="7811">
                  <c:v>5.2900000000000004E-3</c:v>
                </c:pt>
                <c:pt idx="7812">
                  <c:v>4.9800000000000001E-3</c:v>
                </c:pt>
                <c:pt idx="7813">
                  <c:v>4.4999999999999997E-3</c:v>
                </c:pt>
                <c:pt idx="7814">
                  <c:v>4.0800000000000003E-3</c:v>
                </c:pt>
                <c:pt idx="7815">
                  <c:v>3.5500000000000002E-3</c:v>
                </c:pt>
                <c:pt idx="7816">
                  <c:v>3.2399999999999998E-3</c:v>
                </c:pt>
                <c:pt idx="7817">
                  <c:v>2.7599999999999999E-3</c:v>
                </c:pt>
                <c:pt idx="7818">
                  <c:v>2.2899999999999999E-3</c:v>
                </c:pt>
                <c:pt idx="7819">
                  <c:v>1.92E-3</c:v>
                </c:pt>
                <c:pt idx="7820">
                  <c:v>1.4400000000000001E-3</c:v>
                </c:pt>
                <c:pt idx="7821">
                  <c:v>1.0200000000000001E-3</c:v>
                </c:pt>
                <c:pt idx="7822">
                  <c:v>5.0000000000000001E-4</c:v>
                </c:pt>
                <c:pt idx="7823">
                  <c:v>1.2999999999999999E-4</c:v>
                </c:pt>
                <c:pt idx="7824">
                  <c:v>-2.4000000000000001E-4</c:v>
                </c:pt>
                <c:pt idx="7825">
                  <c:v>-6.0999999999999997E-4</c:v>
                </c:pt>
                <c:pt idx="7826">
                  <c:v>-9.3000000000000005E-4</c:v>
                </c:pt>
                <c:pt idx="7827">
                  <c:v>-1.24E-3</c:v>
                </c:pt>
                <c:pt idx="7828">
                  <c:v>-1.56E-3</c:v>
                </c:pt>
                <c:pt idx="7829">
                  <c:v>-1.9300000000000001E-3</c:v>
                </c:pt>
                <c:pt idx="7830">
                  <c:v>-2.2399999999999998E-3</c:v>
                </c:pt>
                <c:pt idx="7831">
                  <c:v>-2.5100000000000001E-3</c:v>
                </c:pt>
                <c:pt idx="7832">
                  <c:v>-2.7200000000000002E-3</c:v>
                </c:pt>
                <c:pt idx="7833">
                  <c:v>-3.0899999999999999E-3</c:v>
                </c:pt>
                <c:pt idx="7834">
                  <c:v>-3.3500000000000001E-3</c:v>
                </c:pt>
                <c:pt idx="7835">
                  <c:v>-3.5599999999999998E-3</c:v>
                </c:pt>
                <c:pt idx="7836">
                  <c:v>-3.6700000000000001E-3</c:v>
                </c:pt>
                <c:pt idx="7837">
                  <c:v>-3.8800000000000002E-3</c:v>
                </c:pt>
                <c:pt idx="7838">
                  <c:v>-4.0899999999999999E-3</c:v>
                </c:pt>
                <c:pt idx="7839">
                  <c:v>-4.3E-3</c:v>
                </c:pt>
                <c:pt idx="7840">
                  <c:v>-4.5100000000000001E-3</c:v>
                </c:pt>
                <c:pt idx="7841">
                  <c:v>-4.5599999999999998E-3</c:v>
                </c:pt>
                <c:pt idx="7842">
                  <c:v>-4.6699999999999997E-3</c:v>
                </c:pt>
                <c:pt idx="7843">
                  <c:v>-4.8799999999999998E-3</c:v>
                </c:pt>
                <c:pt idx="7844">
                  <c:v>-4.8799999999999998E-3</c:v>
                </c:pt>
                <c:pt idx="7845">
                  <c:v>-5.0400000000000002E-3</c:v>
                </c:pt>
                <c:pt idx="7846">
                  <c:v>-5.1900000000000002E-3</c:v>
                </c:pt>
                <c:pt idx="7847">
                  <c:v>-5.2500000000000003E-3</c:v>
                </c:pt>
                <c:pt idx="7848">
                  <c:v>-5.4099999999999999E-3</c:v>
                </c:pt>
                <c:pt idx="7849">
                  <c:v>-5.5599999999999998E-3</c:v>
                </c:pt>
                <c:pt idx="7850">
                  <c:v>-5.7200000000000003E-3</c:v>
                </c:pt>
                <c:pt idx="7851">
                  <c:v>-5.8300000000000001E-3</c:v>
                </c:pt>
                <c:pt idx="7852">
                  <c:v>-5.9800000000000001E-3</c:v>
                </c:pt>
                <c:pt idx="7853">
                  <c:v>-6.1399999999999996E-3</c:v>
                </c:pt>
                <c:pt idx="7854">
                  <c:v>-6.2500000000000003E-3</c:v>
                </c:pt>
                <c:pt idx="7855">
                  <c:v>-6.4099999999999999E-3</c:v>
                </c:pt>
                <c:pt idx="7856">
                  <c:v>-6.62E-3</c:v>
                </c:pt>
                <c:pt idx="7857">
                  <c:v>-6.7200000000000003E-3</c:v>
                </c:pt>
                <c:pt idx="7858">
                  <c:v>-6.9899999999999997E-3</c:v>
                </c:pt>
                <c:pt idx="7859">
                  <c:v>-7.0899999999999999E-3</c:v>
                </c:pt>
                <c:pt idx="7860">
                  <c:v>-7.3000000000000001E-3</c:v>
                </c:pt>
                <c:pt idx="7861">
                  <c:v>-7.5700000000000003E-3</c:v>
                </c:pt>
                <c:pt idx="7862">
                  <c:v>-7.62E-3</c:v>
                </c:pt>
                <c:pt idx="7863">
                  <c:v>-7.8799999999999999E-3</c:v>
                </c:pt>
                <c:pt idx="7864">
                  <c:v>-8.0400000000000003E-3</c:v>
                </c:pt>
                <c:pt idx="7865">
                  <c:v>-8.3000000000000001E-3</c:v>
                </c:pt>
                <c:pt idx="7866">
                  <c:v>-8.4100000000000008E-3</c:v>
                </c:pt>
                <c:pt idx="7867">
                  <c:v>-8.5699999999999995E-3</c:v>
                </c:pt>
                <c:pt idx="7868">
                  <c:v>-8.6700000000000006E-3</c:v>
                </c:pt>
                <c:pt idx="7869">
                  <c:v>-8.8299999999999993E-3</c:v>
                </c:pt>
                <c:pt idx="7870">
                  <c:v>-8.94E-3</c:v>
                </c:pt>
                <c:pt idx="7871">
                  <c:v>-9.1500000000000001E-3</c:v>
                </c:pt>
                <c:pt idx="7872">
                  <c:v>-9.1999999999999998E-3</c:v>
                </c:pt>
                <c:pt idx="7873">
                  <c:v>-9.1999999999999998E-3</c:v>
                </c:pt>
                <c:pt idx="7874">
                  <c:v>-9.2499999999999995E-3</c:v>
                </c:pt>
                <c:pt idx="7875">
                  <c:v>-9.3600000000000003E-3</c:v>
                </c:pt>
                <c:pt idx="7876">
                  <c:v>-9.41E-3</c:v>
                </c:pt>
                <c:pt idx="7877">
                  <c:v>-9.4599999999999997E-3</c:v>
                </c:pt>
                <c:pt idx="7878">
                  <c:v>-9.3600000000000003E-3</c:v>
                </c:pt>
                <c:pt idx="7879">
                  <c:v>-9.2999999999999992E-3</c:v>
                </c:pt>
                <c:pt idx="7880">
                  <c:v>-9.2499999999999995E-3</c:v>
                </c:pt>
                <c:pt idx="7881">
                  <c:v>-9.0399999999999994E-3</c:v>
                </c:pt>
                <c:pt idx="7882">
                  <c:v>-8.9899999999999997E-3</c:v>
                </c:pt>
                <c:pt idx="7883">
                  <c:v>-8.8800000000000007E-3</c:v>
                </c:pt>
                <c:pt idx="7884">
                  <c:v>-8.6700000000000006E-3</c:v>
                </c:pt>
                <c:pt idx="7885">
                  <c:v>-8.3599999999999994E-3</c:v>
                </c:pt>
                <c:pt idx="7886">
                  <c:v>-8.3000000000000001E-3</c:v>
                </c:pt>
                <c:pt idx="7887">
                  <c:v>-8.0400000000000003E-3</c:v>
                </c:pt>
                <c:pt idx="7888">
                  <c:v>-7.8300000000000002E-3</c:v>
                </c:pt>
                <c:pt idx="7889">
                  <c:v>-7.6699999999999997E-3</c:v>
                </c:pt>
                <c:pt idx="7890">
                  <c:v>-7.3000000000000001E-3</c:v>
                </c:pt>
                <c:pt idx="7891">
                  <c:v>-7.0899999999999999E-3</c:v>
                </c:pt>
                <c:pt idx="7892">
                  <c:v>-6.7200000000000003E-3</c:v>
                </c:pt>
                <c:pt idx="7893">
                  <c:v>-6.5599999999999999E-3</c:v>
                </c:pt>
                <c:pt idx="7894">
                  <c:v>-6.1999999999999998E-3</c:v>
                </c:pt>
                <c:pt idx="7895">
                  <c:v>-5.9300000000000004E-3</c:v>
                </c:pt>
                <c:pt idx="7896">
                  <c:v>-5.5599999999999998E-3</c:v>
                </c:pt>
                <c:pt idx="7897">
                  <c:v>-5.3E-3</c:v>
                </c:pt>
                <c:pt idx="7898">
                  <c:v>-4.9300000000000004E-3</c:v>
                </c:pt>
                <c:pt idx="7899">
                  <c:v>-4.5599999999999998E-3</c:v>
                </c:pt>
                <c:pt idx="7900">
                  <c:v>-4.2500000000000003E-3</c:v>
                </c:pt>
                <c:pt idx="7901">
                  <c:v>-3.8800000000000002E-3</c:v>
                </c:pt>
                <c:pt idx="7902">
                  <c:v>-3.5100000000000001E-3</c:v>
                </c:pt>
                <c:pt idx="7903">
                  <c:v>-3.14E-3</c:v>
                </c:pt>
                <c:pt idx="7904">
                  <c:v>-2.7200000000000002E-3</c:v>
                </c:pt>
                <c:pt idx="7905">
                  <c:v>-2.4499999999999999E-3</c:v>
                </c:pt>
                <c:pt idx="7906">
                  <c:v>-2.0300000000000001E-3</c:v>
                </c:pt>
                <c:pt idx="7907">
                  <c:v>-1.72E-3</c:v>
                </c:pt>
                <c:pt idx="7908">
                  <c:v>-1.2999999999999999E-3</c:v>
                </c:pt>
                <c:pt idx="7909">
                  <c:v>-9.7999999999999997E-4</c:v>
                </c:pt>
                <c:pt idx="7910">
                  <c:v>-6.0999999999999997E-4</c:v>
                </c:pt>
                <c:pt idx="7911">
                  <c:v>-4.0000000000000002E-4</c:v>
                </c:pt>
                <c:pt idx="7912">
                  <c:v>-3.0000000000000001E-5</c:v>
                </c:pt>
                <c:pt idx="7913">
                  <c:v>2.9E-4</c:v>
                </c:pt>
                <c:pt idx="7914">
                  <c:v>5.9999999999999995E-4</c:v>
                </c:pt>
                <c:pt idx="7915">
                  <c:v>8.0999999999999996E-4</c:v>
                </c:pt>
                <c:pt idx="7916">
                  <c:v>1.0200000000000001E-3</c:v>
                </c:pt>
                <c:pt idx="7917">
                  <c:v>1.34E-3</c:v>
                </c:pt>
                <c:pt idx="7918">
                  <c:v>1.39E-3</c:v>
                </c:pt>
                <c:pt idx="7919">
                  <c:v>1.39E-3</c:v>
                </c:pt>
                <c:pt idx="7920">
                  <c:v>1.5E-3</c:v>
                </c:pt>
                <c:pt idx="7921">
                  <c:v>1.5E-3</c:v>
                </c:pt>
                <c:pt idx="7922">
                  <c:v>1.5499999999999999E-3</c:v>
                </c:pt>
                <c:pt idx="7923">
                  <c:v>1.4400000000000001E-3</c:v>
                </c:pt>
                <c:pt idx="7924">
                  <c:v>1.34E-3</c:v>
                </c:pt>
                <c:pt idx="7925">
                  <c:v>1.1299999999999999E-3</c:v>
                </c:pt>
                <c:pt idx="7926">
                  <c:v>7.6000000000000004E-4</c:v>
                </c:pt>
                <c:pt idx="7927">
                  <c:v>4.4000000000000002E-4</c:v>
                </c:pt>
                <c:pt idx="7928">
                  <c:v>1.8000000000000001E-4</c:v>
                </c:pt>
                <c:pt idx="7929">
                  <c:v>-4.0000000000000002E-4</c:v>
                </c:pt>
                <c:pt idx="7930">
                  <c:v>-8.7000000000000001E-4</c:v>
                </c:pt>
                <c:pt idx="7931">
                  <c:v>-1.56E-3</c:v>
                </c:pt>
                <c:pt idx="7932">
                  <c:v>-2.0899999999999998E-3</c:v>
                </c:pt>
                <c:pt idx="7933">
                  <c:v>-2.7200000000000002E-3</c:v>
                </c:pt>
                <c:pt idx="7934">
                  <c:v>-3.46E-3</c:v>
                </c:pt>
                <c:pt idx="7935">
                  <c:v>-4.2500000000000003E-3</c:v>
                </c:pt>
                <c:pt idx="7936">
                  <c:v>-5.0400000000000002E-3</c:v>
                </c:pt>
                <c:pt idx="7937">
                  <c:v>-5.8300000000000001E-3</c:v>
                </c:pt>
                <c:pt idx="7938">
                  <c:v>-6.6699999999999997E-3</c:v>
                </c:pt>
                <c:pt idx="7939">
                  <c:v>-7.62E-3</c:v>
                </c:pt>
                <c:pt idx="7940">
                  <c:v>-8.4100000000000008E-3</c:v>
                </c:pt>
                <c:pt idx="7941">
                  <c:v>-9.3600000000000003E-3</c:v>
                </c:pt>
                <c:pt idx="7942">
                  <c:v>-1.025E-2</c:v>
                </c:pt>
                <c:pt idx="7943">
                  <c:v>-1.11E-2</c:v>
                </c:pt>
                <c:pt idx="7944">
                  <c:v>-1.1990000000000001E-2</c:v>
                </c:pt>
                <c:pt idx="7945">
                  <c:v>-1.289E-2</c:v>
                </c:pt>
                <c:pt idx="7946">
                  <c:v>-1.3679999999999999E-2</c:v>
                </c:pt>
                <c:pt idx="7947">
                  <c:v>-1.4420000000000001E-2</c:v>
                </c:pt>
                <c:pt idx="7948">
                  <c:v>-1.5259999999999999E-2</c:v>
                </c:pt>
                <c:pt idx="7949">
                  <c:v>-1.5890000000000001E-2</c:v>
                </c:pt>
                <c:pt idx="7950">
                  <c:v>-1.668E-2</c:v>
                </c:pt>
                <c:pt idx="7951">
                  <c:v>-1.7160000000000002E-2</c:v>
                </c:pt>
                <c:pt idx="7952">
                  <c:v>-1.779E-2</c:v>
                </c:pt>
                <c:pt idx="7953">
                  <c:v>-1.8319999999999999E-2</c:v>
                </c:pt>
                <c:pt idx="7954">
                  <c:v>-1.8630000000000001E-2</c:v>
                </c:pt>
                <c:pt idx="7955">
                  <c:v>-1.9050000000000001E-2</c:v>
                </c:pt>
                <c:pt idx="7956">
                  <c:v>-1.9259999999999999E-2</c:v>
                </c:pt>
                <c:pt idx="7957">
                  <c:v>-1.9529999999999999E-2</c:v>
                </c:pt>
                <c:pt idx="7958">
                  <c:v>-1.9630000000000002E-2</c:v>
                </c:pt>
                <c:pt idx="7959">
                  <c:v>-1.9789999999999999E-2</c:v>
                </c:pt>
                <c:pt idx="7960">
                  <c:v>-1.9900000000000001E-2</c:v>
                </c:pt>
                <c:pt idx="7961">
                  <c:v>-1.9789999999999999E-2</c:v>
                </c:pt>
                <c:pt idx="7962">
                  <c:v>-1.9630000000000002E-2</c:v>
                </c:pt>
                <c:pt idx="7963">
                  <c:v>-1.9529999999999999E-2</c:v>
                </c:pt>
                <c:pt idx="7964">
                  <c:v>-1.9259999999999999E-2</c:v>
                </c:pt>
                <c:pt idx="7965">
                  <c:v>-1.9E-2</c:v>
                </c:pt>
                <c:pt idx="7966">
                  <c:v>-1.8630000000000001E-2</c:v>
                </c:pt>
                <c:pt idx="7967">
                  <c:v>-1.8259999999999998E-2</c:v>
                </c:pt>
                <c:pt idx="7968">
                  <c:v>-1.779E-2</c:v>
                </c:pt>
                <c:pt idx="7969">
                  <c:v>-1.7420000000000001E-2</c:v>
                </c:pt>
                <c:pt idx="7970">
                  <c:v>-1.6840000000000001E-2</c:v>
                </c:pt>
                <c:pt idx="7971">
                  <c:v>-1.6150000000000001E-2</c:v>
                </c:pt>
                <c:pt idx="7972">
                  <c:v>-1.5630000000000002E-2</c:v>
                </c:pt>
                <c:pt idx="7973">
                  <c:v>-1.489E-2</c:v>
                </c:pt>
                <c:pt idx="7974">
                  <c:v>-1.431E-2</c:v>
                </c:pt>
                <c:pt idx="7975">
                  <c:v>-1.3520000000000001E-2</c:v>
                </c:pt>
                <c:pt idx="7976">
                  <c:v>-1.289E-2</c:v>
                </c:pt>
                <c:pt idx="7977">
                  <c:v>-1.204E-2</c:v>
                </c:pt>
                <c:pt idx="7978">
                  <c:v>-1.1310000000000001E-2</c:v>
                </c:pt>
                <c:pt idx="7979">
                  <c:v>-1.0460000000000001E-2</c:v>
                </c:pt>
                <c:pt idx="7980">
                  <c:v>-9.7300000000000008E-3</c:v>
                </c:pt>
                <c:pt idx="7981">
                  <c:v>-8.8299999999999993E-3</c:v>
                </c:pt>
                <c:pt idx="7982">
                  <c:v>-7.9900000000000006E-3</c:v>
                </c:pt>
                <c:pt idx="7983">
                  <c:v>-7.1399999999999996E-3</c:v>
                </c:pt>
                <c:pt idx="7984">
                  <c:v>-6.3E-3</c:v>
                </c:pt>
                <c:pt idx="7985">
                  <c:v>-5.5100000000000001E-3</c:v>
                </c:pt>
                <c:pt idx="7986">
                  <c:v>-4.6100000000000004E-3</c:v>
                </c:pt>
                <c:pt idx="7987">
                  <c:v>-3.82E-3</c:v>
                </c:pt>
                <c:pt idx="7988">
                  <c:v>-3.0300000000000001E-3</c:v>
                </c:pt>
                <c:pt idx="7989">
                  <c:v>-2.1900000000000001E-3</c:v>
                </c:pt>
                <c:pt idx="7990">
                  <c:v>-1.4499999999999999E-3</c:v>
                </c:pt>
                <c:pt idx="7991">
                  <c:v>-6.6E-4</c:v>
                </c:pt>
                <c:pt idx="7992">
                  <c:v>1.2999999999999999E-4</c:v>
                </c:pt>
                <c:pt idx="7993">
                  <c:v>7.1000000000000002E-4</c:v>
                </c:pt>
                <c:pt idx="7994">
                  <c:v>1.4400000000000001E-3</c:v>
                </c:pt>
                <c:pt idx="7995">
                  <c:v>2.0799999999999998E-3</c:v>
                </c:pt>
                <c:pt idx="7996">
                  <c:v>2.7599999999999999E-3</c:v>
                </c:pt>
                <c:pt idx="7997">
                  <c:v>3.29E-3</c:v>
                </c:pt>
                <c:pt idx="7998">
                  <c:v>3.82E-3</c:v>
                </c:pt>
                <c:pt idx="7999">
                  <c:v>4.2399999999999998E-3</c:v>
                </c:pt>
                <c:pt idx="8000">
                  <c:v>4.7600000000000003E-3</c:v>
                </c:pt>
                <c:pt idx="8001">
                  <c:v>5.0800000000000003E-3</c:v>
                </c:pt>
                <c:pt idx="8002">
                  <c:v>5.4999999999999997E-3</c:v>
                </c:pt>
                <c:pt idx="8003">
                  <c:v>5.77E-3</c:v>
                </c:pt>
                <c:pt idx="8004">
                  <c:v>6.0800000000000003E-3</c:v>
                </c:pt>
                <c:pt idx="8005">
                  <c:v>6.2399999999999999E-3</c:v>
                </c:pt>
                <c:pt idx="8006">
                  <c:v>6.45E-3</c:v>
                </c:pt>
                <c:pt idx="8007">
                  <c:v>6.5599999999999999E-3</c:v>
                </c:pt>
                <c:pt idx="8008">
                  <c:v>6.6600000000000001E-3</c:v>
                </c:pt>
                <c:pt idx="8009">
                  <c:v>6.6600000000000001E-3</c:v>
                </c:pt>
                <c:pt idx="8010">
                  <c:v>6.77E-3</c:v>
                </c:pt>
                <c:pt idx="8011">
                  <c:v>6.7099999999999998E-3</c:v>
                </c:pt>
                <c:pt idx="8012">
                  <c:v>6.77E-3</c:v>
                </c:pt>
                <c:pt idx="8013">
                  <c:v>6.6600000000000001E-3</c:v>
                </c:pt>
                <c:pt idx="8014">
                  <c:v>6.5599999999999999E-3</c:v>
                </c:pt>
                <c:pt idx="8015">
                  <c:v>6.4999999999999997E-3</c:v>
                </c:pt>
                <c:pt idx="8016">
                  <c:v>6.3499999999999997E-3</c:v>
                </c:pt>
                <c:pt idx="8017">
                  <c:v>6.3499999999999997E-3</c:v>
                </c:pt>
                <c:pt idx="8018">
                  <c:v>6.1900000000000002E-3</c:v>
                </c:pt>
                <c:pt idx="8019">
                  <c:v>6.13E-3</c:v>
                </c:pt>
                <c:pt idx="8020">
                  <c:v>5.9800000000000001E-3</c:v>
                </c:pt>
                <c:pt idx="8021">
                  <c:v>5.9199999999999999E-3</c:v>
                </c:pt>
                <c:pt idx="8022">
                  <c:v>5.77E-3</c:v>
                </c:pt>
                <c:pt idx="8023">
                  <c:v>5.6100000000000004E-3</c:v>
                </c:pt>
                <c:pt idx="8024">
                  <c:v>5.5500000000000002E-3</c:v>
                </c:pt>
                <c:pt idx="8025">
                  <c:v>5.45E-3</c:v>
                </c:pt>
                <c:pt idx="8026">
                  <c:v>5.4000000000000003E-3</c:v>
                </c:pt>
                <c:pt idx="8027">
                  <c:v>5.2900000000000004E-3</c:v>
                </c:pt>
                <c:pt idx="8028">
                  <c:v>5.2399999999999999E-3</c:v>
                </c:pt>
                <c:pt idx="8029">
                  <c:v>5.0800000000000003E-3</c:v>
                </c:pt>
                <c:pt idx="8030">
                  <c:v>5.0800000000000003E-3</c:v>
                </c:pt>
                <c:pt idx="8031">
                  <c:v>4.9800000000000001E-3</c:v>
                </c:pt>
                <c:pt idx="8032">
                  <c:v>4.9199999999999999E-3</c:v>
                </c:pt>
                <c:pt idx="8033">
                  <c:v>4.9199999999999999E-3</c:v>
                </c:pt>
                <c:pt idx="8034">
                  <c:v>4.9199999999999999E-3</c:v>
                </c:pt>
                <c:pt idx="8035">
                  <c:v>4.7099999999999998E-3</c:v>
                </c:pt>
                <c:pt idx="8036">
                  <c:v>4.6600000000000001E-3</c:v>
                </c:pt>
                <c:pt idx="8037">
                  <c:v>4.6100000000000004E-3</c:v>
                </c:pt>
                <c:pt idx="8038">
                  <c:v>4.3400000000000001E-3</c:v>
                </c:pt>
                <c:pt idx="8039">
                  <c:v>4.13E-3</c:v>
                </c:pt>
                <c:pt idx="8040">
                  <c:v>4.0299999999999997E-3</c:v>
                </c:pt>
                <c:pt idx="8041">
                  <c:v>3.6600000000000001E-3</c:v>
                </c:pt>
                <c:pt idx="8042">
                  <c:v>3.5000000000000001E-3</c:v>
                </c:pt>
                <c:pt idx="8043">
                  <c:v>3.13E-3</c:v>
                </c:pt>
                <c:pt idx="8044">
                  <c:v>2.8700000000000002E-3</c:v>
                </c:pt>
                <c:pt idx="8045">
                  <c:v>2.5500000000000002E-3</c:v>
                </c:pt>
                <c:pt idx="8046">
                  <c:v>2.2399999999999998E-3</c:v>
                </c:pt>
                <c:pt idx="8047">
                  <c:v>1.8699999999999999E-3</c:v>
                </c:pt>
                <c:pt idx="8048">
                  <c:v>1.4400000000000001E-3</c:v>
                </c:pt>
                <c:pt idx="8049">
                  <c:v>1.08E-3</c:v>
                </c:pt>
                <c:pt idx="8050">
                  <c:v>7.1000000000000002E-4</c:v>
                </c:pt>
                <c:pt idx="8051">
                  <c:v>3.4000000000000002E-4</c:v>
                </c:pt>
                <c:pt idx="8052">
                  <c:v>-1.3999999999999999E-4</c:v>
                </c:pt>
                <c:pt idx="8053">
                  <c:v>-5.0000000000000001E-4</c:v>
                </c:pt>
                <c:pt idx="8054">
                  <c:v>-9.7999999999999997E-4</c:v>
                </c:pt>
                <c:pt idx="8055">
                  <c:v>-1.4499999999999999E-3</c:v>
                </c:pt>
                <c:pt idx="8056">
                  <c:v>-1.82E-3</c:v>
                </c:pt>
                <c:pt idx="8057">
                  <c:v>-2.2399999999999998E-3</c:v>
                </c:pt>
                <c:pt idx="8058">
                  <c:v>-2.7699999999999999E-3</c:v>
                </c:pt>
                <c:pt idx="8059">
                  <c:v>-3.14E-3</c:v>
                </c:pt>
                <c:pt idx="8060">
                  <c:v>-3.5100000000000001E-3</c:v>
                </c:pt>
                <c:pt idx="8061">
                  <c:v>-3.7200000000000002E-3</c:v>
                </c:pt>
                <c:pt idx="8062">
                  <c:v>-3.8800000000000002E-3</c:v>
                </c:pt>
                <c:pt idx="8063">
                  <c:v>-4.1900000000000001E-3</c:v>
                </c:pt>
                <c:pt idx="8064">
                  <c:v>-4.3E-3</c:v>
                </c:pt>
                <c:pt idx="8065">
                  <c:v>-4.4000000000000003E-3</c:v>
                </c:pt>
                <c:pt idx="8066">
                  <c:v>-4.4000000000000003E-3</c:v>
                </c:pt>
                <c:pt idx="8067">
                  <c:v>-4.4000000000000003E-3</c:v>
                </c:pt>
                <c:pt idx="8068">
                  <c:v>-4.4600000000000004E-3</c:v>
                </c:pt>
                <c:pt idx="8069">
                  <c:v>-4.4000000000000003E-3</c:v>
                </c:pt>
                <c:pt idx="8070">
                  <c:v>-4.3E-3</c:v>
                </c:pt>
                <c:pt idx="8071">
                  <c:v>-4.3499999999999997E-3</c:v>
                </c:pt>
                <c:pt idx="8072">
                  <c:v>-4.2500000000000003E-3</c:v>
                </c:pt>
                <c:pt idx="8073">
                  <c:v>-4.1399999999999996E-3</c:v>
                </c:pt>
                <c:pt idx="8074">
                  <c:v>-3.98E-3</c:v>
                </c:pt>
                <c:pt idx="8075">
                  <c:v>-3.82E-3</c:v>
                </c:pt>
                <c:pt idx="8076">
                  <c:v>-3.6700000000000001E-3</c:v>
                </c:pt>
                <c:pt idx="8077">
                  <c:v>-3.5599999999999998E-3</c:v>
                </c:pt>
                <c:pt idx="8078">
                  <c:v>-3.2399999999999998E-3</c:v>
                </c:pt>
                <c:pt idx="8079">
                  <c:v>-3.1900000000000001E-3</c:v>
                </c:pt>
                <c:pt idx="8080">
                  <c:v>-3.0899999999999999E-3</c:v>
                </c:pt>
                <c:pt idx="8081">
                  <c:v>-2.7699999999999999E-3</c:v>
                </c:pt>
                <c:pt idx="8082">
                  <c:v>-2.6700000000000001E-3</c:v>
                </c:pt>
                <c:pt idx="8083">
                  <c:v>-2.4499999999999999E-3</c:v>
                </c:pt>
                <c:pt idx="8084">
                  <c:v>-2.3E-3</c:v>
                </c:pt>
                <c:pt idx="8085">
                  <c:v>-2.2399999999999998E-3</c:v>
                </c:pt>
                <c:pt idx="8086">
                  <c:v>-2.3E-3</c:v>
                </c:pt>
                <c:pt idx="8087">
                  <c:v>-2.2399999999999998E-3</c:v>
                </c:pt>
                <c:pt idx="8088">
                  <c:v>-2.3E-3</c:v>
                </c:pt>
                <c:pt idx="8089">
                  <c:v>-2.3999999999999998E-3</c:v>
                </c:pt>
                <c:pt idx="8090">
                  <c:v>-2.5100000000000001E-3</c:v>
                </c:pt>
                <c:pt idx="8091">
                  <c:v>-2.5100000000000001E-3</c:v>
                </c:pt>
                <c:pt idx="8092">
                  <c:v>-2.6099999999999999E-3</c:v>
                </c:pt>
                <c:pt idx="8093">
                  <c:v>-2.7699999999999999E-3</c:v>
                </c:pt>
                <c:pt idx="8094">
                  <c:v>-2.8800000000000002E-3</c:v>
                </c:pt>
                <c:pt idx="8095">
                  <c:v>-2.98E-3</c:v>
                </c:pt>
                <c:pt idx="8096">
                  <c:v>-3.14E-3</c:v>
                </c:pt>
                <c:pt idx="8097">
                  <c:v>-3.1900000000000001E-3</c:v>
                </c:pt>
                <c:pt idx="8098">
                  <c:v>-3.3E-3</c:v>
                </c:pt>
                <c:pt idx="8099">
                  <c:v>-3.3500000000000001E-3</c:v>
                </c:pt>
                <c:pt idx="8100">
                  <c:v>-3.3999999999999998E-3</c:v>
                </c:pt>
                <c:pt idx="8101">
                  <c:v>-3.6700000000000001E-3</c:v>
                </c:pt>
                <c:pt idx="8102">
                  <c:v>-3.7699999999999999E-3</c:v>
                </c:pt>
                <c:pt idx="8103">
                  <c:v>-4.0400000000000002E-3</c:v>
                </c:pt>
                <c:pt idx="8104">
                  <c:v>-4.2500000000000003E-3</c:v>
                </c:pt>
                <c:pt idx="8105">
                  <c:v>-4.4000000000000003E-3</c:v>
                </c:pt>
                <c:pt idx="8106">
                  <c:v>-4.6699999999999997E-3</c:v>
                </c:pt>
                <c:pt idx="8107">
                  <c:v>-4.9300000000000004E-3</c:v>
                </c:pt>
                <c:pt idx="8108">
                  <c:v>-5.0899999999999999E-3</c:v>
                </c:pt>
                <c:pt idx="8109">
                  <c:v>-5.3E-3</c:v>
                </c:pt>
                <c:pt idx="8110">
                  <c:v>-5.5100000000000001E-3</c:v>
                </c:pt>
                <c:pt idx="8111">
                  <c:v>-5.77E-3</c:v>
                </c:pt>
                <c:pt idx="8112">
                  <c:v>-6.0899999999999999E-3</c:v>
                </c:pt>
                <c:pt idx="8113">
                  <c:v>-6.3E-3</c:v>
                </c:pt>
                <c:pt idx="8114">
                  <c:v>-6.5599999999999999E-3</c:v>
                </c:pt>
                <c:pt idx="8115">
                  <c:v>-7.0400000000000003E-3</c:v>
                </c:pt>
                <c:pt idx="8116">
                  <c:v>-7.3499999999999998E-3</c:v>
                </c:pt>
                <c:pt idx="8117">
                  <c:v>-7.9900000000000006E-3</c:v>
                </c:pt>
                <c:pt idx="8118">
                  <c:v>-8.5699999999999995E-3</c:v>
                </c:pt>
                <c:pt idx="8119">
                  <c:v>-9.2499999999999995E-3</c:v>
                </c:pt>
                <c:pt idx="8120">
                  <c:v>-1.004E-2</c:v>
                </c:pt>
                <c:pt idx="8121">
                  <c:v>-1.099E-2</c:v>
                </c:pt>
                <c:pt idx="8122">
                  <c:v>-1.1730000000000001E-2</c:v>
                </c:pt>
                <c:pt idx="8123">
                  <c:v>-1.273E-2</c:v>
                </c:pt>
                <c:pt idx="8124">
                  <c:v>-1.3679999999999999E-2</c:v>
                </c:pt>
                <c:pt idx="8125">
                  <c:v>-1.468E-2</c:v>
                </c:pt>
                <c:pt idx="8126">
                  <c:v>-1.558E-2</c:v>
                </c:pt>
                <c:pt idx="8127">
                  <c:v>-1.6629999999999999E-2</c:v>
                </c:pt>
                <c:pt idx="8128">
                  <c:v>-1.7680000000000001E-2</c:v>
                </c:pt>
                <c:pt idx="8129">
                  <c:v>-1.8679999999999999E-2</c:v>
                </c:pt>
                <c:pt idx="8130">
                  <c:v>-1.9740000000000001E-2</c:v>
                </c:pt>
                <c:pt idx="8131">
                  <c:v>-2.0789999999999999E-2</c:v>
                </c:pt>
                <c:pt idx="8132">
                  <c:v>-2.179E-2</c:v>
                </c:pt>
                <c:pt idx="8133">
                  <c:v>-2.2950000000000002E-2</c:v>
                </c:pt>
                <c:pt idx="8134">
                  <c:v>-2.4109999999999999E-2</c:v>
                </c:pt>
                <c:pt idx="8135">
                  <c:v>-2.5270000000000001E-2</c:v>
                </c:pt>
                <c:pt idx="8136">
                  <c:v>-2.6270000000000002E-2</c:v>
                </c:pt>
                <c:pt idx="8137">
                  <c:v>-2.7480000000000001E-2</c:v>
                </c:pt>
                <c:pt idx="8138">
                  <c:v>-2.8539999999999999E-2</c:v>
                </c:pt>
                <c:pt idx="8139">
                  <c:v>-2.9489999999999999E-2</c:v>
                </c:pt>
                <c:pt idx="8140">
                  <c:v>-3.0380000000000001E-2</c:v>
                </c:pt>
                <c:pt idx="8141">
                  <c:v>-3.117E-2</c:v>
                </c:pt>
                <c:pt idx="8142">
                  <c:v>-3.1800000000000002E-2</c:v>
                </c:pt>
                <c:pt idx="8143">
                  <c:v>-3.2379999999999999E-2</c:v>
                </c:pt>
                <c:pt idx="8144">
                  <c:v>-3.2960000000000003E-2</c:v>
                </c:pt>
                <c:pt idx="8145">
                  <c:v>-3.3489999999999999E-2</c:v>
                </c:pt>
                <c:pt idx="8146">
                  <c:v>-3.381E-2</c:v>
                </c:pt>
                <c:pt idx="8147">
                  <c:v>-3.4119999999999998E-2</c:v>
                </c:pt>
                <c:pt idx="8148">
                  <c:v>-3.4389999999999997E-2</c:v>
                </c:pt>
                <c:pt idx="8149">
                  <c:v>-3.4810000000000001E-2</c:v>
                </c:pt>
                <c:pt idx="8150">
                  <c:v>-3.5119999999999998E-2</c:v>
                </c:pt>
                <c:pt idx="8151">
                  <c:v>-3.5549999999999998E-2</c:v>
                </c:pt>
                <c:pt idx="8152">
                  <c:v>-3.5810000000000002E-2</c:v>
                </c:pt>
                <c:pt idx="8153">
                  <c:v>-3.6229999999999998E-2</c:v>
                </c:pt>
                <c:pt idx="8154">
                  <c:v>-3.6600000000000001E-2</c:v>
                </c:pt>
                <c:pt idx="8155">
                  <c:v>-3.6970000000000003E-2</c:v>
                </c:pt>
                <c:pt idx="8156">
                  <c:v>-3.7229999999999999E-2</c:v>
                </c:pt>
                <c:pt idx="8157">
                  <c:v>-3.7499999999999999E-2</c:v>
                </c:pt>
                <c:pt idx="8158">
                  <c:v>-3.7810000000000003E-2</c:v>
                </c:pt>
                <c:pt idx="8159">
                  <c:v>-3.8179999999999999E-2</c:v>
                </c:pt>
                <c:pt idx="8160">
                  <c:v>-3.8550000000000001E-2</c:v>
                </c:pt>
                <c:pt idx="8161">
                  <c:v>-3.9019999999999999E-2</c:v>
                </c:pt>
                <c:pt idx="8162">
                  <c:v>-3.9390000000000001E-2</c:v>
                </c:pt>
                <c:pt idx="8163">
                  <c:v>-4.002E-2</c:v>
                </c:pt>
                <c:pt idx="8164">
                  <c:v>-4.0500000000000001E-2</c:v>
                </c:pt>
                <c:pt idx="8165">
                  <c:v>-4.1239999999999999E-2</c:v>
                </c:pt>
                <c:pt idx="8166">
                  <c:v>-4.2130000000000001E-2</c:v>
                </c:pt>
                <c:pt idx="8167">
                  <c:v>-4.308E-2</c:v>
                </c:pt>
                <c:pt idx="8168">
                  <c:v>-4.403E-2</c:v>
                </c:pt>
                <c:pt idx="8169">
                  <c:v>-4.514E-2</c:v>
                </c:pt>
                <c:pt idx="8170">
                  <c:v>-4.6350000000000002E-2</c:v>
                </c:pt>
                <c:pt idx="8171">
                  <c:v>-4.7399999999999998E-2</c:v>
                </c:pt>
                <c:pt idx="8172">
                  <c:v>-4.8559999999999999E-2</c:v>
                </c:pt>
                <c:pt idx="8173">
                  <c:v>-4.972E-2</c:v>
                </c:pt>
                <c:pt idx="8174">
                  <c:v>-5.0880000000000002E-2</c:v>
                </c:pt>
                <c:pt idx="8175">
                  <c:v>-5.2089999999999997E-2</c:v>
                </c:pt>
                <c:pt idx="8176">
                  <c:v>-5.3359999999999998E-2</c:v>
                </c:pt>
                <c:pt idx="8177">
                  <c:v>-5.4620000000000002E-2</c:v>
                </c:pt>
                <c:pt idx="8178">
                  <c:v>-5.5730000000000002E-2</c:v>
                </c:pt>
                <c:pt idx="8179">
                  <c:v>-5.7099999999999998E-2</c:v>
                </c:pt>
                <c:pt idx="8180">
                  <c:v>-5.8470000000000001E-2</c:v>
                </c:pt>
                <c:pt idx="8181">
                  <c:v>-5.9889999999999999E-2</c:v>
                </c:pt>
                <c:pt idx="8182">
                  <c:v>-6.1370000000000001E-2</c:v>
                </c:pt>
                <c:pt idx="8183">
                  <c:v>-6.3049999999999995E-2</c:v>
                </c:pt>
                <c:pt idx="8184">
                  <c:v>-6.4630000000000007E-2</c:v>
                </c:pt>
                <c:pt idx="8185">
                  <c:v>-6.6210000000000005E-2</c:v>
                </c:pt>
                <c:pt idx="8186">
                  <c:v>-6.7900000000000002E-2</c:v>
                </c:pt>
                <c:pt idx="8187">
                  <c:v>-6.948E-2</c:v>
                </c:pt>
                <c:pt idx="8188">
                  <c:v>-7.1110000000000007E-2</c:v>
                </c:pt>
                <c:pt idx="8189">
                  <c:v>-7.2749999999999995E-2</c:v>
                </c:pt>
                <c:pt idx="8190">
                  <c:v>-7.4429999999999996E-2</c:v>
                </c:pt>
                <c:pt idx="8191">
                  <c:v>-7.6119999999999993E-2</c:v>
                </c:pt>
                <c:pt idx="8192">
                  <c:v>-7.775E-2</c:v>
                </c:pt>
                <c:pt idx="8193">
                  <c:v>-7.9490000000000005E-2</c:v>
                </c:pt>
                <c:pt idx="8194">
                  <c:v>-8.1180000000000002E-2</c:v>
                </c:pt>
                <c:pt idx="8195">
                  <c:v>-8.3019999999999997E-2</c:v>
                </c:pt>
                <c:pt idx="8196">
                  <c:v>-8.4870000000000001E-2</c:v>
                </c:pt>
                <c:pt idx="8197">
                  <c:v>-8.6870000000000003E-2</c:v>
                </c:pt>
                <c:pt idx="8198">
                  <c:v>-8.8870000000000005E-2</c:v>
                </c:pt>
                <c:pt idx="8199">
                  <c:v>-9.0980000000000005E-2</c:v>
                </c:pt>
                <c:pt idx="8200">
                  <c:v>-9.3189999999999995E-2</c:v>
                </c:pt>
                <c:pt idx="8201">
                  <c:v>-9.5619999999999997E-2</c:v>
                </c:pt>
                <c:pt idx="8202">
                  <c:v>-9.783E-2</c:v>
                </c:pt>
                <c:pt idx="8203">
                  <c:v>-9.9989999999999996E-2</c:v>
                </c:pt>
                <c:pt idx="8204">
                  <c:v>-0.10236000000000001</c:v>
                </c:pt>
                <c:pt idx="8205">
                  <c:v>-0.10452</c:v>
                </c:pt>
                <c:pt idx="8206">
                  <c:v>-0.10663</c:v>
                </c:pt>
                <c:pt idx="8207">
                  <c:v>-0.10889</c:v>
                </c:pt>
                <c:pt idx="8208">
                  <c:v>-0.11115999999999999</c:v>
                </c:pt>
                <c:pt idx="8209">
                  <c:v>-0.11332</c:v>
                </c:pt>
                <c:pt idx="8210">
                  <c:v>-0.11548</c:v>
                </c:pt>
                <c:pt idx="8211">
                  <c:v>-0.11769</c:v>
                </c:pt>
                <c:pt idx="8212">
                  <c:v>-0.11985</c:v>
                </c:pt>
                <c:pt idx="8213">
                  <c:v>-0.12207</c:v>
                </c:pt>
                <c:pt idx="8214">
                  <c:v>-0.12428</c:v>
                </c:pt>
                <c:pt idx="8215">
                  <c:v>-0.12644</c:v>
                </c:pt>
                <c:pt idx="8216">
                  <c:v>-0.12870999999999999</c:v>
                </c:pt>
                <c:pt idx="8217">
                  <c:v>-0.13092000000000001</c:v>
                </c:pt>
                <c:pt idx="8218">
                  <c:v>-0.13297</c:v>
                </c:pt>
                <c:pt idx="8219">
                  <c:v>-0.13486999999999999</c:v>
                </c:pt>
                <c:pt idx="8220">
                  <c:v>-0.13682</c:v>
                </c:pt>
                <c:pt idx="8221">
                  <c:v>-0.13855999999999999</c:v>
                </c:pt>
                <c:pt idx="8222">
                  <c:v>-0.14030000000000001</c:v>
                </c:pt>
                <c:pt idx="8223">
                  <c:v>-0.14204</c:v>
                </c:pt>
                <c:pt idx="8224">
                  <c:v>-0.14362</c:v>
                </c:pt>
                <c:pt idx="8225">
                  <c:v>-0.1452</c:v>
                </c:pt>
                <c:pt idx="8226">
                  <c:v>-0.14682999999999999</c:v>
                </c:pt>
                <c:pt idx="8227">
                  <c:v>-0.14826</c:v>
                </c:pt>
                <c:pt idx="8228">
                  <c:v>-0.14978</c:v>
                </c:pt>
                <c:pt idx="8229">
                  <c:v>-0.15131</c:v>
                </c:pt>
                <c:pt idx="8230">
                  <c:v>-0.15289</c:v>
                </c:pt>
                <c:pt idx="8231">
                  <c:v>-0.15458</c:v>
                </c:pt>
                <c:pt idx="8232">
                  <c:v>-0.15604999999999999</c:v>
                </c:pt>
                <c:pt idx="8233">
                  <c:v>-0.15769</c:v>
                </c:pt>
                <c:pt idx="8234">
                  <c:v>-0.15922</c:v>
                </c:pt>
                <c:pt idx="8235">
                  <c:v>-0.16084999999999999</c:v>
                </c:pt>
                <c:pt idx="8236">
                  <c:v>-0.16227</c:v>
                </c:pt>
                <c:pt idx="8237">
                  <c:v>-0.1638</c:v>
                </c:pt>
                <c:pt idx="8238">
                  <c:v>-0.16522000000000001</c:v>
                </c:pt>
                <c:pt idx="8239">
                  <c:v>-0.16664999999999999</c:v>
                </c:pt>
                <c:pt idx="8240">
                  <c:v>-0.16828000000000001</c:v>
                </c:pt>
                <c:pt idx="8241">
                  <c:v>-0.16980999999999999</c:v>
                </c:pt>
                <c:pt idx="8242">
                  <c:v>-0.17144000000000001</c:v>
                </c:pt>
                <c:pt idx="8243">
                  <c:v>-0.17297000000000001</c:v>
                </c:pt>
                <c:pt idx="8244">
                  <c:v>-0.17465</c:v>
                </c:pt>
                <c:pt idx="8245">
                  <c:v>-0.17638999999999999</c:v>
                </c:pt>
                <c:pt idx="8246">
                  <c:v>-0.17824000000000001</c:v>
                </c:pt>
                <c:pt idx="8247">
                  <c:v>-0.18007999999999999</c:v>
                </c:pt>
                <c:pt idx="8248">
                  <c:v>-0.18198</c:v>
                </c:pt>
                <c:pt idx="8249">
                  <c:v>-0.18393000000000001</c:v>
                </c:pt>
                <c:pt idx="8250">
                  <c:v>-0.18583</c:v>
                </c:pt>
                <c:pt idx="8251">
                  <c:v>-0.18778</c:v>
                </c:pt>
                <c:pt idx="8252">
                  <c:v>-0.18967000000000001</c:v>
                </c:pt>
                <c:pt idx="8253">
                  <c:v>-0.19145999999999999</c:v>
                </c:pt>
                <c:pt idx="8254">
                  <c:v>-0.19320000000000001</c:v>
                </c:pt>
                <c:pt idx="8255">
                  <c:v>-0.1951</c:v>
                </c:pt>
                <c:pt idx="8256">
                  <c:v>-0.19694</c:v>
                </c:pt>
                <c:pt idx="8257">
                  <c:v>-0.19883999999999999</c:v>
                </c:pt>
                <c:pt idx="8258">
                  <c:v>-0.20058000000000001</c:v>
                </c:pt>
                <c:pt idx="8259">
                  <c:v>-0.20252999999999999</c:v>
                </c:pt>
                <c:pt idx="8260">
                  <c:v>-0.20437</c:v>
                </c:pt>
                <c:pt idx="8261">
                  <c:v>-0.20627000000000001</c:v>
                </c:pt>
                <c:pt idx="8262">
                  <c:v>-0.20816999999999999</c:v>
                </c:pt>
                <c:pt idx="8263">
                  <c:v>-0.21006</c:v>
                </c:pt>
                <c:pt idx="8264">
                  <c:v>-0.21207000000000001</c:v>
                </c:pt>
                <c:pt idx="8265">
                  <c:v>-0.21396000000000001</c:v>
                </c:pt>
                <c:pt idx="8266">
                  <c:v>-0.21586</c:v>
                </c:pt>
                <c:pt idx="8267">
                  <c:v>-0.21781</c:v>
                </c:pt>
                <c:pt idx="8268">
                  <c:v>-0.2195</c:v>
                </c:pt>
                <c:pt idx="8269">
                  <c:v>-0.22128999999999999</c:v>
                </c:pt>
                <c:pt idx="8270">
                  <c:v>-0.22292000000000001</c:v>
                </c:pt>
                <c:pt idx="8271">
                  <c:v>-0.22461</c:v>
                </c:pt>
                <c:pt idx="8272">
                  <c:v>-0.22624</c:v>
                </c:pt>
                <c:pt idx="8273">
                  <c:v>-0.22792999999999999</c:v>
                </c:pt>
                <c:pt idx="8274">
                  <c:v>-0.22972000000000001</c:v>
                </c:pt>
                <c:pt idx="8275">
                  <c:v>-0.23139999999999999</c:v>
                </c:pt>
                <c:pt idx="8276">
                  <c:v>-0.23304</c:v>
                </c:pt>
                <c:pt idx="8277">
                  <c:v>-0.23466999999999999</c:v>
                </c:pt>
                <c:pt idx="8278">
                  <c:v>-0.23635999999999999</c:v>
                </c:pt>
                <c:pt idx="8279">
                  <c:v>-0.23815</c:v>
                </c:pt>
                <c:pt idx="8280">
                  <c:v>-0.23977999999999999</c:v>
                </c:pt>
                <c:pt idx="8281">
                  <c:v>-0.24152000000000001</c:v>
                </c:pt>
                <c:pt idx="8282">
                  <c:v>-0.24315999999999999</c:v>
                </c:pt>
                <c:pt idx="8283">
                  <c:v>-0.24484</c:v>
                </c:pt>
                <c:pt idx="8284">
                  <c:v>-0.24646999999999999</c:v>
                </c:pt>
                <c:pt idx="8285">
                  <c:v>-0.24790000000000001</c:v>
                </c:pt>
                <c:pt idx="8286">
                  <c:v>-0.24932000000000001</c:v>
                </c:pt>
                <c:pt idx="8287">
                  <c:v>-0.25074000000000002</c:v>
                </c:pt>
                <c:pt idx="8288">
                  <c:v>-0.25226999999999999</c:v>
                </c:pt>
                <c:pt idx="8289">
                  <c:v>-0.25358999999999998</c:v>
                </c:pt>
                <c:pt idx="8290">
                  <c:v>-0.25506000000000001</c:v>
                </c:pt>
                <c:pt idx="8291">
                  <c:v>-0.25642999999999999</c:v>
                </c:pt>
                <c:pt idx="8292">
                  <c:v>-0.25785999999999998</c:v>
                </c:pt>
                <c:pt idx="8293">
                  <c:v>-0.25933</c:v>
                </c:pt>
                <c:pt idx="8294">
                  <c:v>-0.2606</c:v>
                </c:pt>
                <c:pt idx="8295">
                  <c:v>-0.26201999999999998</c:v>
                </c:pt>
                <c:pt idx="8296">
                  <c:v>-0.26328000000000001</c:v>
                </c:pt>
                <c:pt idx="8297">
                  <c:v>-0.2646</c:v>
                </c:pt>
                <c:pt idx="8298">
                  <c:v>-0.26580999999999999</c:v>
                </c:pt>
                <c:pt idx="8299">
                  <c:v>-0.26707999999999998</c:v>
                </c:pt>
                <c:pt idx="8300">
                  <c:v>-0.26812999999999998</c:v>
                </c:pt>
                <c:pt idx="8301">
                  <c:v>-0.26907999999999999</c:v>
                </c:pt>
                <c:pt idx="8302">
                  <c:v>-0.26998</c:v>
                </c:pt>
                <c:pt idx="8303">
                  <c:v>-0.27091999999999999</c:v>
                </c:pt>
                <c:pt idx="8304">
                  <c:v>-0.27177000000000001</c:v>
                </c:pt>
                <c:pt idx="8305">
                  <c:v>-0.27266000000000001</c:v>
                </c:pt>
                <c:pt idx="8306">
                  <c:v>-0.27345000000000003</c:v>
                </c:pt>
                <c:pt idx="8307">
                  <c:v>-0.27418999999999999</c:v>
                </c:pt>
                <c:pt idx="8308">
                  <c:v>-0.27493000000000001</c:v>
                </c:pt>
                <c:pt idx="8309">
                  <c:v>-0.27567000000000003</c:v>
                </c:pt>
                <c:pt idx="8310">
                  <c:v>-0.27634999999999998</c:v>
                </c:pt>
                <c:pt idx="8311">
                  <c:v>-0.27704000000000001</c:v>
                </c:pt>
                <c:pt idx="8312">
                  <c:v>-0.27761999999999998</c:v>
                </c:pt>
                <c:pt idx="8313">
                  <c:v>-0.27825</c:v>
                </c:pt>
                <c:pt idx="8314">
                  <c:v>-0.27877999999999997</c:v>
                </c:pt>
                <c:pt idx="8315">
                  <c:v>-0.27925</c:v>
                </c:pt>
                <c:pt idx="8316">
                  <c:v>-0.27950999999999998</c:v>
                </c:pt>
                <c:pt idx="8317">
                  <c:v>-0.27983000000000002</c:v>
                </c:pt>
                <c:pt idx="8318">
                  <c:v>-0.28009000000000001</c:v>
                </c:pt>
                <c:pt idx="8319">
                  <c:v>-0.28025</c:v>
                </c:pt>
                <c:pt idx="8320">
                  <c:v>-0.28045999999999999</c:v>
                </c:pt>
                <c:pt idx="8321">
                  <c:v>-0.28061999999999998</c:v>
                </c:pt>
                <c:pt idx="8322">
                  <c:v>-0.28072999999999998</c:v>
                </c:pt>
                <c:pt idx="8323">
                  <c:v>-0.28099000000000002</c:v>
                </c:pt>
                <c:pt idx="8324">
                  <c:v>-0.28115000000000001</c:v>
                </c:pt>
                <c:pt idx="8325">
                  <c:v>-0.28129999999999999</c:v>
                </c:pt>
                <c:pt idx="8326">
                  <c:v>-0.28125</c:v>
                </c:pt>
                <c:pt idx="8327">
                  <c:v>-0.28140999999999999</c:v>
                </c:pt>
                <c:pt idx="8328">
                  <c:v>-0.28156999999999999</c:v>
                </c:pt>
                <c:pt idx="8329">
                  <c:v>-0.28161999999999998</c:v>
                </c:pt>
                <c:pt idx="8330">
                  <c:v>-0.28161999999999998</c:v>
                </c:pt>
                <c:pt idx="8331">
                  <c:v>-0.28166999999999998</c:v>
                </c:pt>
                <c:pt idx="8332">
                  <c:v>-0.28166999999999998</c:v>
                </c:pt>
                <c:pt idx="8333">
                  <c:v>-0.28151999999999999</c:v>
                </c:pt>
                <c:pt idx="8334">
                  <c:v>-0.28129999999999999</c:v>
                </c:pt>
                <c:pt idx="8335">
                  <c:v>-0.28120000000000001</c:v>
                </c:pt>
                <c:pt idx="8336">
                  <c:v>-0.28104000000000001</c:v>
                </c:pt>
                <c:pt idx="8337">
                  <c:v>-0.28094000000000002</c:v>
                </c:pt>
                <c:pt idx="8338">
                  <c:v>-0.28088000000000002</c:v>
                </c:pt>
                <c:pt idx="8339">
                  <c:v>-0.28083000000000002</c:v>
                </c:pt>
                <c:pt idx="8340">
                  <c:v>-0.28056999999999999</c:v>
                </c:pt>
                <c:pt idx="8341">
                  <c:v>-0.28050999999999998</c:v>
                </c:pt>
                <c:pt idx="8342">
                  <c:v>-0.28040999999999999</c:v>
                </c:pt>
                <c:pt idx="8343">
                  <c:v>-0.28025</c:v>
                </c:pt>
                <c:pt idx="8344">
                  <c:v>-0.27999000000000002</c:v>
                </c:pt>
                <c:pt idx="8345">
                  <c:v>-0.27993000000000001</c:v>
                </c:pt>
                <c:pt idx="8346">
                  <c:v>-0.27977999999999997</c:v>
                </c:pt>
                <c:pt idx="8347">
                  <c:v>-0.27945999999999999</c:v>
                </c:pt>
                <c:pt idx="8348">
                  <c:v>-0.2792</c:v>
                </c:pt>
                <c:pt idx="8349">
                  <c:v>-0.27899000000000002</c:v>
                </c:pt>
                <c:pt idx="8350">
                  <c:v>-0.27861999999999998</c:v>
                </c:pt>
                <c:pt idx="8351">
                  <c:v>-0.27834999999999999</c:v>
                </c:pt>
                <c:pt idx="8352">
                  <c:v>-0.27799000000000001</c:v>
                </c:pt>
                <c:pt idx="8353">
                  <c:v>-0.27766999999999997</c:v>
                </c:pt>
                <c:pt idx="8354">
                  <c:v>-0.27734999999999999</c:v>
                </c:pt>
                <c:pt idx="8355">
                  <c:v>-0.27709</c:v>
                </c:pt>
                <c:pt idx="8356">
                  <c:v>-0.27688000000000001</c:v>
                </c:pt>
                <c:pt idx="8357">
                  <c:v>-0.27639999999999998</c:v>
                </c:pt>
                <c:pt idx="8358">
                  <c:v>-0.27609</c:v>
                </c:pt>
                <c:pt idx="8359">
                  <c:v>-0.27582000000000001</c:v>
                </c:pt>
                <c:pt idx="8360">
                  <c:v>-0.27534999999999998</c:v>
                </c:pt>
                <c:pt idx="8361">
                  <c:v>-0.27509</c:v>
                </c:pt>
                <c:pt idx="8362">
                  <c:v>-0.27467000000000003</c:v>
                </c:pt>
                <c:pt idx="8363">
                  <c:v>-0.27423999999999998</c:v>
                </c:pt>
                <c:pt idx="8364">
                  <c:v>-0.27377000000000001</c:v>
                </c:pt>
                <c:pt idx="8365">
                  <c:v>-0.27334999999999998</c:v>
                </c:pt>
                <c:pt idx="8366">
                  <c:v>-0.27287</c:v>
                </c:pt>
                <c:pt idx="8367">
                  <c:v>-0.27245000000000003</c:v>
                </c:pt>
                <c:pt idx="8368">
                  <c:v>-0.27202999999999999</c:v>
                </c:pt>
                <c:pt idx="8369">
                  <c:v>-0.27145000000000002</c:v>
                </c:pt>
                <c:pt idx="8370">
                  <c:v>-0.27102999999999999</c:v>
                </c:pt>
                <c:pt idx="8371">
                  <c:v>-0.27045000000000002</c:v>
                </c:pt>
                <c:pt idx="8372">
                  <c:v>-0.26998</c:v>
                </c:pt>
                <c:pt idx="8373">
                  <c:v>-0.26945000000000002</c:v>
                </c:pt>
                <c:pt idx="8374">
                  <c:v>-0.26891999999999999</c:v>
                </c:pt>
                <c:pt idx="8375">
                  <c:v>-0.26823999999999998</c:v>
                </c:pt>
                <c:pt idx="8376">
                  <c:v>-0.26750000000000002</c:v>
                </c:pt>
                <c:pt idx="8377">
                  <c:v>-0.26687</c:v>
                </c:pt>
                <c:pt idx="8378">
                  <c:v>-0.26612999999999998</c:v>
                </c:pt>
                <c:pt idx="8379">
                  <c:v>-0.26539000000000001</c:v>
                </c:pt>
                <c:pt idx="8380">
                  <c:v>-0.26455000000000001</c:v>
                </c:pt>
                <c:pt idx="8381">
                  <c:v>-0.26371</c:v>
                </c:pt>
                <c:pt idx="8382">
                  <c:v>-0.26275999999999999</c:v>
                </c:pt>
                <c:pt idx="8383">
                  <c:v>-0.26180999999999999</c:v>
                </c:pt>
                <c:pt idx="8384">
                  <c:v>-0.26080999999999999</c:v>
                </c:pt>
                <c:pt idx="8385">
                  <c:v>-0.25985999999999998</c:v>
                </c:pt>
                <c:pt idx="8386">
                  <c:v>-0.25885999999999998</c:v>
                </c:pt>
                <c:pt idx="8387">
                  <c:v>-0.25785999999999998</c:v>
                </c:pt>
                <c:pt idx="8388">
                  <c:v>-0.25674999999999998</c:v>
                </c:pt>
                <c:pt idx="8389">
                  <c:v>-0.25558999999999998</c:v>
                </c:pt>
                <c:pt idx="8390">
                  <c:v>-0.25442999999999999</c:v>
                </c:pt>
                <c:pt idx="8391">
                  <c:v>-0.25322</c:v>
                </c:pt>
                <c:pt idx="8392">
                  <c:v>-0.25190000000000001</c:v>
                </c:pt>
                <c:pt idx="8393">
                  <c:v>-0.25069000000000002</c:v>
                </c:pt>
                <c:pt idx="8394">
                  <c:v>-0.24937000000000001</c:v>
                </c:pt>
                <c:pt idx="8395">
                  <c:v>-0.24811</c:v>
                </c:pt>
                <c:pt idx="8396">
                  <c:v>-0.24679000000000001</c:v>
                </c:pt>
                <c:pt idx="8397">
                  <c:v>-0.24557999999999999</c:v>
                </c:pt>
                <c:pt idx="8398">
                  <c:v>-0.24426</c:v>
                </c:pt>
                <c:pt idx="8399">
                  <c:v>-0.24299999999999999</c:v>
                </c:pt>
                <c:pt idx="8400">
                  <c:v>-0.24179</c:v>
                </c:pt>
                <c:pt idx="8401">
                  <c:v>-0.24052000000000001</c:v>
                </c:pt>
                <c:pt idx="8402">
                  <c:v>-0.23941000000000001</c:v>
                </c:pt>
                <c:pt idx="8403">
                  <c:v>-0.23830999999999999</c:v>
                </c:pt>
                <c:pt idx="8404">
                  <c:v>-0.23719999999999999</c:v>
                </c:pt>
                <c:pt idx="8405">
                  <c:v>-0.23608999999999999</c:v>
                </c:pt>
                <c:pt idx="8406">
                  <c:v>-0.23494000000000001</c:v>
                </c:pt>
                <c:pt idx="8407">
                  <c:v>-0.23399</c:v>
                </c:pt>
                <c:pt idx="8408">
                  <c:v>-0.23283000000000001</c:v>
                </c:pt>
                <c:pt idx="8409">
                  <c:v>-0.23193</c:v>
                </c:pt>
                <c:pt idx="8410">
                  <c:v>-0.23104</c:v>
                </c:pt>
                <c:pt idx="8411">
                  <c:v>-0.23019000000000001</c:v>
                </c:pt>
                <c:pt idx="8412">
                  <c:v>-0.22939999999999999</c:v>
                </c:pt>
                <c:pt idx="8413">
                  <c:v>-0.22861000000000001</c:v>
                </c:pt>
                <c:pt idx="8414">
                  <c:v>-0.22792999999999999</c:v>
                </c:pt>
                <c:pt idx="8415">
                  <c:v>-0.22735</c:v>
                </c:pt>
                <c:pt idx="8416">
                  <c:v>-0.22661000000000001</c:v>
                </c:pt>
                <c:pt idx="8417">
                  <c:v>-0.22608</c:v>
                </c:pt>
                <c:pt idx="8418">
                  <c:v>-0.22545000000000001</c:v>
                </c:pt>
                <c:pt idx="8419">
                  <c:v>-0.22492000000000001</c:v>
                </c:pt>
                <c:pt idx="8420">
                  <c:v>-0.22445000000000001</c:v>
                </c:pt>
                <c:pt idx="8421">
                  <c:v>-0.22403000000000001</c:v>
                </c:pt>
                <c:pt idx="8422">
                  <c:v>-0.22339999999999999</c:v>
                </c:pt>
                <c:pt idx="8423">
                  <c:v>-0.22287000000000001</c:v>
                </c:pt>
                <c:pt idx="8424">
                  <c:v>-0.22228999999999999</c:v>
                </c:pt>
                <c:pt idx="8425">
                  <c:v>-0.22176000000000001</c:v>
                </c:pt>
                <c:pt idx="8426">
                  <c:v>-0.22117999999999999</c:v>
                </c:pt>
                <c:pt idx="8427">
                  <c:v>-0.22092000000000001</c:v>
                </c:pt>
                <c:pt idx="8428">
                  <c:v>-0.22039</c:v>
                </c:pt>
                <c:pt idx="8429">
                  <c:v>-0.21981000000000001</c:v>
                </c:pt>
                <c:pt idx="8430">
                  <c:v>-0.21944</c:v>
                </c:pt>
                <c:pt idx="8431">
                  <c:v>-0.21897</c:v>
                </c:pt>
                <c:pt idx="8432">
                  <c:v>-0.21839</c:v>
                </c:pt>
                <c:pt idx="8433">
                  <c:v>-0.21797</c:v>
                </c:pt>
                <c:pt idx="8434">
                  <c:v>-0.21748999999999999</c:v>
                </c:pt>
                <c:pt idx="8435">
                  <c:v>-0.21712000000000001</c:v>
                </c:pt>
                <c:pt idx="8436">
                  <c:v>-0.21659999999999999</c:v>
                </c:pt>
                <c:pt idx="8437">
                  <c:v>-0.21607000000000001</c:v>
                </c:pt>
                <c:pt idx="8438">
                  <c:v>-0.21554000000000001</c:v>
                </c:pt>
                <c:pt idx="8439">
                  <c:v>-0.21490999999999999</c:v>
                </c:pt>
                <c:pt idx="8440">
                  <c:v>-0.21428</c:v>
                </c:pt>
                <c:pt idx="8441">
                  <c:v>-0.21354000000000001</c:v>
                </c:pt>
                <c:pt idx="8442">
                  <c:v>-0.21290999999999999</c:v>
                </c:pt>
                <c:pt idx="8443">
                  <c:v>-0.21238000000000001</c:v>
                </c:pt>
                <c:pt idx="8444">
                  <c:v>-0.2117</c:v>
                </c:pt>
                <c:pt idx="8445">
                  <c:v>-0.21112</c:v>
                </c:pt>
                <c:pt idx="8446">
                  <c:v>-0.21063999999999999</c:v>
                </c:pt>
                <c:pt idx="8447">
                  <c:v>-0.21001</c:v>
                </c:pt>
                <c:pt idx="8448">
                  <c:v>-0.20938000000000001</c:v>
                </c:pt>
                <c:pt idx="8449">
                  <c:v>-0.20868999999999999</c:v>
                </c:pt>
                <c:pt idx="8450">
                  <c:v>-0.20805999999999999</c:v>
                </c:pt>
                <c:pt idx="8451">
                  <c:v>-0.20738000000000001</c:v>
                </c:pt>
                <c:pt idx="8452">
                  <c:v>-0.20663999999999999</c:v>
                </c:pt>
                <c:pt idx="8453">
                  <c:v>-0.20601</c:v>
                </c:pt>
                <c:pt idx="8454">
                  <c:v>-0.20522000000000001</c:v>
                </c:pt>
                <c:pt idx="8455">
                  <c:v>-0.20427000000000001</c:v>
                </c:pt>
                <c:pt idx="8456">
                  <c:v>-0.20332</c:v>
                </c:pt>
                <c:pt idx="8457">
                  <c:v>-0.20247999999999999</c:v>
                </c:pt>
                <c:pt idx="8458">
                  <c:v>-0.20152999999999999</c:v>
                </c:pt>
                <c:pt idx="8459">
                  <c:v>-0.20053000000000001</c:v>
                </c:pt>
                <c:pt idx="8460">
                  <c:v>-0.19958000000000001</c:v>
                </c:pt>
                <c:pt idx="8461">
                  <c:v>-0.19858000000000001</c:v>
                </c:pt>
                <c:pt idx="8462">
                  <c:v>-0.19758000000000001</c:v>
                </c:pt>
                <c:pt idx="8463">
                  <c:v>-0.19652</c:v>
                </c:pt>
                <c:pt idx="8464">
                  <c:v>-0.19547</c:v>
                </c:pt>
                <c:pt idx="8465">
                  <c:v>-0.19431000000000001</c:v>
                </c:pt>
                <c:pt idx="8466">
                  <c:v>-0.19314999999999999</c:v>
                </c:pt>
                <c:pt idx="8467">
                  <c:v>-0.19203999999999999</c:v>
                </c:pt>
                <c:pt idx="8468">
                  <c:v>-0.19083</c:v>
                </c:pt>
                <c:pt idx="8469">
                  <c:v>-0.18956999999999999</c:v>
                </c:pt>
                <c:pt idx="8470">
                  <c:v>-0.18825</c:v>
                </c:pt>
                <c:pt idx="8471">
                  <c:v>-0.18687999999999999</c:v>
                </c:pt>
                <c:pt idx="8472">
                  <c:v>-0.18546000000000001</c:v>
                </c:pt>
                <c:pt idx="8473">
                  <c:v>-0.18403</c:v>
                </c:pt>
                <c:pt idx="8474">
                  <c:v>-0.18260999999999999</c:v>
                </c:pt>
                <c:pt idx="8475">
                  <c:v>-0.18114</c:v>
                </c:pt>
                <c:pt idx="8476">
                  <c:v>-0.17982000000000001</c:v>
                </c:pt>
                <c:pt idx="8477">
                  <c:v>-0.17854999999999999</c:v>
                </c:pt>
                <c:pt idx="8478">
                  <c:v>-0.17718</c:v>
                </c:pt>
                <c:pt idx="8479">
                  <c:v>-0.17591999999999999</c:v>
                </c:pt>
                <c:pt idx="8480">
                  <c:v>-0.17465</c:v>
                </c:pt>
                <c:pt idx="8481">
                  <c:v>-0.17338999999999999</c:v>
                </c:pt>
                <c:pt idx="8482">
                  <c:v>-0.17218</c:v>
                </c:pt>
                <c:pt idx="8483">
                  <c:v>-0.17091000000000001</c:v>
                </c:pt>
                <c:pt idx="8484">
                  <c:v>-0.16975000000000001</c:v>
                </c:pt>
                <c:pt idx="8485">
                  <c:v>-0.16849</c:v>
                </c:pt>
                <c:pt idx="8486">
                  <c:v>-0.16728000000000001</c:v>
                </c:pt>
                <c:pt idx="8487">
                  <c:v>-0.16617000000000001</c:v>
                </c:pt>
                <c:pt idx="8488">
                  <c:v>-0.16485</c:v>
                </c:pt>
                <c:pt idx="8489">
                  <c:v>-0.16385</c:v>
                </c:pt>
                <c:pt idx="8490">
                  <c:v>-0.16275000000000001</c:v>
                </c:pt>
                <c:pt idx="8491">
                  <c:v>-0.16169</c:v>
                </c:pt>
                <c:pt idx="8492">
                  <c:v>-0.16069</c:v>
                </c:pt>
                <c:pt idx="8493">
                  <c:v>-0.15984999999999999</c:v>
                </c:pt>
                <c:pt idx="8494">
                  <c:v>-0.15906000000000001</c:v>
                </c:pt>
                <c:pt idx="8495">
                  <c:v>-0.15820999999999999</c:v>
                </c:pt>
                <c:pt idx="8496">
                  <c:v>-0.15742</c:v>
                </c:pt>
                <c:pt idx="8497">
                  <c:v>-0.15673999999999999</c:v>
                </c:pt>
                <c:pt idx="8498">
                  <c:v>-0.15590000000000001</c:v>
                </c:pt>
                <c:pt idx="8499">
                  <c:v>-0.15526000000000001</c:v>
                </c:pt>
                <c:pt idx="8500">
                  <c:v>-0.15453</c:v>
                </c:pt>
                <c:pt idx="8501">
                  <c:v>-0.154</c:v>
                </c:pt>
                <c:pt idx="8502">
                  <c:v>-0.15326000000000001</c:v>
                </c:pt>
                <c:pt idx="8503">
                  <c:v>-0.15246999999999999</c:v>
                </c:pt>
                <c:pt idx="8504">
                  <c:v>-0.15184</c:v>
                </c:pt>
                <c:pt idx="8505">
                  <c:v>-0.15110000000000001</c:v>
                </c:pt>
                <c:pt idx="8506">
                  <c:v>-0.15046999999999999</c:v>
                </c:pt>
                <c:pt idx="8507">
                  <c:v>-0.14989</c:v>
                </c:pt>
                <c:pt idx="8508">
                  <c:v>-0.14915</c:v>
                </c:pt>
                <c:pt idx="8509">
                  <c:v>-0.14868000000000001</c:v>
                </c:pt>
                <c:pt idx="8510">
                  <c:v>-0.14815</c:v>
                </c:pt>
                <c:pt idx="8511">
                  <c:v>-0.14777999999999999</c:v>
                </c:pt>
                <c:pt idx="8512">
                  <c:v>-0.1472</c:v>
                </c:pt>
                <c:pt idx="8513">
                  <c:v>-0.14662</c:v>
                </c:pt>
                <c:pt idx="8514">
                  <c:v>-0.14604</c:v>
                </c:pt>
                <c:pt idx="8515">
                  <c:v>-0.14562</c:v>
                </c:pt>
                <c:pt idx="8516">
                  <c:v>-0.14504</c:v>
                </c:pt>
                <c:pt idx="8517">
                  <c:v>-0.14441000000000001</c:v>
                </c:pt>
                <c:pt idx="8518">
                  <c:v>-0.14377999999999999</c:v>
                </c:pt>
                <c:pt idx="8519">
                  <c:v>-0.14319999999999999</c:v>
                </c:pt>
                <c:pt idx="8520">
                  <c:v>-0.14246</c:v>
                </c:pt>
                <c:pt idx="8521">
                  <c:v>-0.14188000000000001</c:v>
                </c:pt>
                <c:pt idx="8522">
                  <c:v>-0.14119000000000001</c:v>
                </c:pt>
                <c:pt idx="8523">
                  <c:v>-0.14051</c:v>
                </c:pt>
                <c:pt idx="8524">
                  <c:v>-0.14004</c:v>
                </c:pt>
                <c:pt idx="8525">
                  <c:v>-0.13935</c:v>
                </c:pt>
                <c:pt idx="8526">
                  <c:v>-0.13888</c:v>
                </c:pt>
                <c:pt idx="8527">
                  <c:v>-0.13824</c:v>
                </c:pt>
                <c:pt idx="8528">
                  <c:v>-0.13772000000000001</c:v>
                </c:pt>
                <c:pt idx="8529">
                  <c:v>-0.13714000000000001</c:v>
                </c:pt>
                <c:pt idx="8530">
                  <c:v>-0.13661000000000001</c:v>
                </c:pt>
                <c:pt idx="8531">
                  <c:v>-0.13608000000000001</c:v>
                </c:pt>
                <c:pt idx="8532">
                  <c:v>-0.13550000000000001</c:v>
                </c:pt>
                <c:pt idx="8533">
                  <c:v>-0.13497999999999999</c:v>
                </c:pt>
                <c:pt idx="8534">
                  <c:v>-0.13444999999999999</c:v>
                </c:pt>
                <c:pt idx="8535">
                  <c:v>-0.13386999999999999</c:v>
                </c:pt>
                <c:pt idx="8536">
                  <c:v>-0.13328999999999999</c:v>
                </c:pt>
                <c:pt idx="8537">
                  <c:v>-0.13275999999999999</c:v>
                </c:pt>
                <c:pt idx="8538">
                  <c:v>-0.13224</c:v>
                </c:pt>
                <c:pt idx="8539">
                  <c:v>-0.13175999999999999</c:v>
                </c:pt>
                <c:pt idx="8540">
                  <c:v>-0.13139000000000001</c:v>
                </c:pt>
                <c:pt idx="8541">
                  <c:v>-0.13108</c:v>
                </c:pt>
                <c:pt idx="8542">
                  <c:v>-0.13075999999999999</c:v>
                </c:pt>
                <c:pt idx="8543">
                  <c:v>-0.13055</c:v>
                </c:pt>
                <c:pt idx="8544">
                  <c:v>-0.13039000000000001</c:v>
                </c:pt>
                <c:pt idx="8545">
                  <c:v>-0.13008</c:v>
                </c:pt>
                <c:pt idx="8546">
                  <c:v>-0.12987000000000001</c:v>
                </c:pt>
                <c:pt idx="8547">
                  <c:v>-0.12975999999999999</c:v>
                </c:pt>
                <c:pt idx="8548">
                  <c:v>-0.12964999999999999</c:v>
                </c:pt>
                <c:pt idx="8549">
                  <c:v>-0.12944</c:v>
                </c:pt>
                <c:pt idx="8550">
                  <c:v>-0.12923000000000001</c:v>
                </c:pt>
                <c:pt idx="8551">
                  <c:v>-0.12917999999999999</c:v>
                </c:pt>
                <c:pt idx="8552">
                  <c:v>-0.12892000000000001</c:v>
                </c:pt>
                <c:pt idx="8553">
                  <c:v>-0.12886</c:v>
                </c:pt>
                <c:pt idx="8554">
                  <c:v>-0.12876000000000001</c:v>
                </c:pt>
                <c:pt idx="8555">
                  <c:v>-0.12859999999999999</c:v>
                </c:pt>
                <c:pt idx="8556">
                  <c:v>-0.12844</c:v>
                </c:pt>
                <c:pt idx="8557">
                  <c:v>-0.12839</c:v>
                </c:pt>
                <c:pt idx="8558">
                  <c:v>-0.12828000000000001</c:v>
                </c:pt>
                <c:pt idx="8559">
                  <c:v>-0.12839</c:v>
                </c:pt>
                <c:pt idx="8560">
                  <c:v>-0.12817999999999999</c:v>
                </c:pt>
                <c:pt idx="8561">
                  <c:v>-0.12812999999999999</c:v>
                </c:pt>
                <c:pt idx="8562">
                  <c:v>-0.12792000000000001</c:v>
                </c:pt>
                <c:pt idx="8563">
                  <c:v>-0.12781000000000001</c:v>
                </c:pt>
                <c:pt idx="8564">
                  <c:v>-0.12765000000000001</c:v>
                </c:pt>
                <c:pt idx="8565">
                  <c:v>-0.12734000000000001</c:v>
                </c:pt>
                <c:pt idx="8566">
                  <c:v>-0.12706999999999999</c:v>
                </c:pt>
                <c:pt idx="8567">
                  <c:v>-0.12670000000000001</c:v>
                </c:pt>
                <c:pt idx="8568">
                  <c:v>-0.12634000000000001</c:v>
                </c:pt>
                <c:pt idx="8569">
                  <c:v>-0.12590999999999999</c:v>
                </c:pt>
                <c:pt idx="8570">
                  <c:v>-0.12544</c:v>
                </c:pt>
                <c:pt idx="8571">
                  <c:v>-0.12490999999999999</c:v>
                </c:pt>
                <c:pt idx="8572">
                  <c:v>-0.12454</c:v>
                </c:pt>
                <c:pt idx="8573">
                  <c:v>-0.12411999999999999</c:v>
                </c:pt>
                <c:pt idx="8574">
                  <c:v>-0.1236</c:v>
                </c:pt>
                <c:pt idx="8575">
                  <c:v>-0.12311999999999999</c:v>
                </c:pt>
                <c:pt idx="8576">
                  <c:v>-0.12265</c:v>
                </c:pt>
                <c:pt idx="8577">
                  <c:v>-0.12207</c:v>
                </c:pt>
                <c:pt idx="8578">
                  <c:v>-0.12143</c:v>
                </c:pt>
                <c:pt idx="8579">
                  <c:v>-0.12096</c:v>
                </c:pt>
                <c:pt idx="8580">
                  <c:v>-0.12028</c:v>
                </c:pt>
                <c:pt idx="8581">
                  <c:v>-0.1197</c:v>
                </c:pt>
                <c:pt idx="8582">
                  <c:v>-0.11891</c:v>
                </c:pt>
                <c:pt idx="8583">
                  <c:v>-0.11817</c:v>
                </c:pt>
                <c:pt idx="8584">
                  <c:v>-0.11731999999999999</c:v>
                </c:pt>
                <c:pt idx="8585">
                  <c:v>-0.11659</c:v>
                </c:pt>
                <c:pt idx="8586">
                  <c:v>-0.1158</c:v>
                </c:pt>
                <c:pt idx="8587">
                  <c:v>-0.11506</c:v>
                </c:pt>
                <c:pt idx="8588">
                  <c:v>-0.11422</c:v>
                </c:pt>
                <c:pt idx="8589">
                  <c:v>-0.11353000000000001</c:v>
                </c:pt>
                <c:pt idx="8590">
                  <c:v>-0.11285000000000001</c:v>
                </c:pt>
                <c:pt idx="8591">
                  <c:v>-0.11211</c:v>
                </c:pt>
                <c:pt idx="8592">
                  <c:v>-0.11132</c:v>
                </c:pt>
                <c:pt idx="8593">
                  <c:v>-0.11069</c:v>
                </c:pt>
                <c:pt idx="8594">
                  <c:v>-0.10979</c:v>
                </c:pt>
                <c:pt idx="8595">
                  <c:v>-0.10915999999999999</c:v>
                </c:pt>
                <c:pt idx="8596">
                  <c:v>-0.10842</c:v>
                </c:pt>
                <c:pt idx="8597">
                  <c:v>-0.10763</c:v>
                </c:pt>
                <c:pt idx="8598">
                  <c:v>-0.10689</c:v>
                </c:pt>
                <c:pt idx="8599">
                  <c:v>-0.106</c:v>
                </c:pt>
                <c:pt idx="8600">
                  <c:v>-0.10514999999999999</c:v>
                </c:pt>
                <c:pt idx="8601">
                  <c:v>-0.10426000000000001</c:v>
                </c:pt>
                <c:pt idx="8602">
                  <c:v>-0.10352</c:v>
                </c:pt>
                <c:pt idx="8603">
                  <c:v>-0.10273</c:v>
                </c:pt>
                <c:pt idx="8604">
                  <c:v>-0.10199</c:v>
                </c:pt>
                <c:pt idx="8605">
                  <c:v>-0.10125000000000001</c:v>
                </c:pt>
                <c:pt idx="8606">
                  <c:v>-0.10045999999999999</c:v>
                </c:pt>
                <c:pt idx="8607">
                  <c:v>-9.9830000000000002E-2</c:v>
                </c:pt>
                <c:pt idx="8608">
                  <c:v>-9.9089999999999998E-2</c:v>
                </c:pt>
                <c:pt idx="8609">
                  <c:v>-9.8460000000000006E-2</c:v>
                </c:pt>
                <c:pt idx="8610">
                  <c:v>-9.7670000000000007E-2</c:v>
                </c:pt>
                <c:pt idx="8611">
                  <c:v>-9.6990000000000007E-2</c:v>
                </c:pt>
                <c:pt idx="8612">
                  <c:v>-9.6250000000000002E-2</c:v>
                </c:pt>
                <c:pt idx="8613">
                  <c:v>-9.5560000000000006E-2</c:v>
                </c:pt>
                <c:pt idx="8614">
                  <c:v>-9.4769999999999993E-2</c:v>
                </c:pt>
                <c:pt idx="8615">
                  <c:v>-9.3979999999999994E-2</c:v>
                </c:pt>
                <c:pt idx="8616">
                  <c:v>-9.3189999999999995E-2</c:v>
                </c:pt>
                <c:pt idx="8617">
                  <c:v>-9.2399999999999996E-2</c:v>
                </c:pt>
                <c:pt idx="8618">
                  <c:v>-9.1509999999999994E-2</c:v>
                </c:pt>
                <c:pt idx="8619">
                  <c:v>-9.0819999999999998E-2</c:v>
                </c:pt>
                <c:pt idx="8620">
                  <c:v>-8.9980000000000004E-2</c:v>
                </c:pt>
                <c:pt idx="8621">
                  <c:v>-8.9190000000000005E-2</c:v>
                </c:pt>
                <c:pt idx="8622">
                  <c:v>-8.8450000000000001E-2</c:v>
                </c:pt>
                <c:pt idx="8623">
                  <c:v>-8.7660000000000002E-2</c:v>
                </c:pt>
                <c:pt idx="8624">
                  <c:v>-8.6870000000000003E-2</c:v>
                </c:pt>
                <c:pt idx="8625">
                  <c:v>-8.6129999999999998E-2</c:v>
                </c:pt>
                <c:pt idx="8626">
                  <c:v>-8.5180000000000006E-2</c:v>
                </c:pt>
                <c:pt idx="8627">
                  <c:v>-8.4440000000000001E-2</c:v>
                </c:pt>
                <c:pt idx="8628">
                  <c:v>-8.3599999999999994E-2</c:v>
                </c:pt>
                <c:pt idx="8629">
                  <c:v>-8.2710000000000006E-2</c:v>
                </c:pt>
                <c:pt idx="8630">
                  <c:v>-8.1809999999999994E-2</c:v>
                </c:pt>
                <c:pt idx="8631">
                  <c:v>-8.097E-2</c:v>
                </c:pt>
                <c:pt idx="8632">
                  <c:v>-7.9969999999999999E-2</c:v>
                </c:pt>
                <c:pt idx="8633">
                  <c:v>-7.9229999999999995E-2</c:v>
                </c:pt>
                <c:pt idx="8634">
                  <c:v>-7.8329999999999997E-2</c:v>
                </c:pt>
                <c:pt idx="8635">
                  <c:v>-7.7380000000000004E-2</c:v>
                </c:pt>
                <c:pt idx="8636">
                  <c:v>-7.6649999999999996E-2</c:v>
                </c:pt>
                <c:pt idx="8637">
                  <c:v>-7.5910000000000005E-2</c:v>
                </c:pt>
                <c:pt idx="8638">
                  <c:v>-7.5170000000000001E-2</c:v>
                </c:pt>
                <c:pt idx="8639">
                  <c:v>-7.4539999999999995E-2</c:v>
                </c:pt>
                <c:pt idx="8640">
                  <c:v>-7.3959999999999998E-2</c:v>
                </c:pt>
                <c:pt idx="8641">
                  <c:v>-7.3270000000000002E-2</c:v>
                </c:pt>
                <c:pt idx="8642">
                  <c:v>-7.2800000000000004E-2</c:v>
                </c:pt>
                <c:pt idx="8643">
                  <c:v>-7.2270000000000001E-2</c:v>
                </c:pt>
                <c:pt idx="8644">
                  <c:v>-7.1900000000000006E-2</c:v>
                </c:pt>
                <c:pt idx="8645">
                  <c:v>-7.1480000000000002E-2</c:v>
                </c:pt>
                <c:pt idx="8646">
                  <c:v>-7.1169999999999997E-2</c:v>
                </c:pt>
                <c:pt idx="8647">
                  <c:v>-7.0959999999999995E-2</c:v>
                </c:pt>
                <c:pt idx="8648">
                  <c:v>-7.0639999999999994E-2</c:v>
                </c:pt>
                <c:pt idx="8649">
                  <c:v>-7.0480000000000001E-2</c:v>
                </c:pt>
                <c:pt idx="8650">
                  <c:v>-7.0379999999999998E-2</c:v>
                </c:pt>
                <c:pt idx="8651">
                  <c:v>-7.0269999999999999E-2</c:v>
                </c:pt>
                <c:pt idx="8652">
                  <c:v>-7.0379999999999998E-2</c:v>
                </c:pt>
                <c:pt idx="8653">
                  <c:v>-7.0480000000000001E-2</c:v>
                </c:pt>
                <c:pt idx="8654">
                  <c:v>-7.0639999999999994E-2</c:v>
                </c:pt>
                <c:pt idx="8655">
                  <c:v>-7.0739999999999997E-2</c:v>
                </c:pt>
                <c:pt idx="8656">
                  <c:v>-7.1059999999999998E-2</c:v>
                </c:pt>
                <c:pt idx="8657">
                  <c:v>-7.1379999999999999E-2</c:v>
                </c:pt>
                <c:pt idx="8658">
                  <c:v>-7.1639999999999995E-2</c:v>
                </c:pt>
                <c:pt idx="8659">
                  <c:v>-7.1900000000000006E-2</c:v>
                </c:pt>
                <c:pt idx="8660">
                  <c:v>-7.2220000000000006E-2</c:v>
                </c:pt>
                <c:pt idx="8661">
                  <c:v>-7.2539999999999993E-2</c:v>
                </c:pt>
                <c:pt idx="8662">
                  <c:v>-7.2690000000000005E-2</c:v>
                </c:pt>
                <c:pt idx="8663">
                  <c:v>-7.3010000000000005E-2</c:v>
                </c:pt>
                <c:pt idx="8664">
                  <c:v>-7.3120000000000004E-2</c:v>
                </c:pt>
                <c:pt idx="8665">
                  <c:v>-7.3429999999999995E-2</c:v>
                </c:pt>
                <c:pt idx="8666">
                  <c:v>-7.3539999999999994E-2</c:v>
                </c:pt>
                <c:pt idx="8667">
                  <c:v>-7.3639999999999997E-2</c:v>
                </c:pt>
                <c:pt idx="8668">
                  <c:v>-7.3700000000000002E-2</c:v>
                </c:pt>
                <c:pt idx="8669">
                  <c:v>-7.3800000000000004E-2</c:v>
                </c:pt>
                <c:pt idx="8670">
                  <c:v>-7.3800000000000004E-2</c:v>
                </c:pt>
                <c:pt idx="8671">
                  <c:v>-7.4010000000000006E-2</c:v>
                </c:pt>
                <c:pt idx="8672">
                  <c:v>-7.3910000000000003E-2</c:v>
                </c:pt>
                <c:pt idx="8673">
                  <c:v>-7.3800000000000004E-2</c:v>
                </c:pt>
                <c:pt idx="8674">
                  <c:v>-7.3639999999999997E-2</c:v>
                </c:pt>
                <c:pt idx="8675">
                  <c:v>-7.3539999999999994E-2</c:v>
                </c:pt>
                <c:pt idx="8676">
                  <c:v>-7.3270000000000002E-2</c:v>
                </c:pt>
                <c:pt idx="8677">
                  <c:v>-7.3010000000000005E-2</c:v>
                </c:pt>
                <c:pt idx="8678">
                  <c:v>-7.2690000000000005E-2</c:v>
                </c:pt>
                <c:pt idx="8679">
                  <c:v>-7.2220000000000006E-2</c:v>
                </c:pt>
                <c:pt idx="8680">
                  <c:v>-7.1849999999999997E-2</c:v>
                </c:pt>
                <c:pt idx="8681">
                  <c:v>-7.1379999999999999E-2</c:v>
                </c:pt>
                <c:pt idx="8682">
                  <c:v>-7.0849999999999996E-2</c:v>
                </c:pt>
                <c:pt idx="8683">
                  <c:v>-7.0379999999999998E-2</c:v>
                </c:pt>
                <c:pt idx="8684">
                  <c:v>-6.9849999999999995E-2</c:v>
                </c:pt>
                <c:pt idx="8685">
                  <c:v>-6.948E-2</c:v>
                </c:pt>
                <c:pt idx="8686">
                  <c:v>-6.8949999999999997E-2</c:v>
                </c:pt>
                <c:pt idx="8687">
                  <c:v>-6.8580000000000002E-2</c:v>
                </c:pt>
                <c:pt idx="8688">
                  <c:v>-6.8000000000000005E-2</c:v>
                </c:pt>
                <c:pt idx="8689">
                  <c:v>-6.7479999999999998E-2</c:v>
                </c:pt>
                <c:pt idx="8690">
                  <c:v>-6.7000000000000004E-2</c:v>
                </c:pt>
                <c:pt idx="8691">
                  <c:v>-6.6369999999999998E-2</c:v>
                </c:pt>
                <c:pt idx="8692">
                  <c:v>-6.5740000000000007E-2</c:v>
                </c:pt>
                <c:pt idx="8693">
                  <c:v>-6.5210000000000004E-2</c:v>
                </c:pt>
                <c:pt idx="8694">
                  <c:v>-6.4630000000000007E-2</c:v>
                </c:pt>
                <c:pt idx="8695">
                  <c:v>-6.3950000000000007E-2</c:v>
                </c:pt>
                <c:pt idx="8696">
                  <c:v>-6.3259999999999997E-2</c:v>
                </c:pt>
                <c:pt idx="8697">
                  <c:v>-6.268E-2</c:v>
                </c:pt>
                <c:pt idx="8698">
                  <c:v>-6.1890000000000001E-2</c:v>
                </c:pt>
                <c:pt idx="8699">
                  <c:v>-6.1310000000000003E-2</c:v>
                </c:pt>
                <c:pt idx="8700">
                  <c:v>-6.0519999999999997E-2</c:v>
                </c:pt>
                <c:pt idx="8701">
                  <c:v>-5.994E-2</c:v>
                </c:pt>
                <c:pt idx="8702">
                  <c:v>-5.9200000000000003E-2</c:v>
                </c:pt>
                <c:pt idx="8703">
                  <c:v>-5.8520000000000003E-2</c:v>
                </c:pt>
                <c:pt idx="8704">
                  <c:v>-5.7829999999999999E-2</c:v>
                </c:pt>
                <c:pt idx="8705">
                  <c:v>-5.704E-2</c:v>
                </c:pt>
                <c:pt idx="8706">
                  <c:v>-5.6309999999999999E-2</c:v>
                </c:pt>
                <c:pt idx="8707">
                  <c:v>-5.5570000000000001E-2</c:v>
                </c:pt>
                <c:pt idx="8708">
                  <c:v>-5.4780000000000002E-2</c:v>
                </c:pt>
                <c:pt idx="8709">
                  <c:v>-5.3990000000000003E-2</c:v>
                </c:pt>
                <c:pt idx="8710">
                  <c:v>-5.314E-2</c:v>
                </c:pt>
                <c:pt idx="8711">
                  <c:v>-5.2249999999999998E-2</c:v>
                </c:pt>
                <c:pt idx="8712">
                  <c:v>-5.1409999999999997E-2</c:v>
                </c:pt>
                <c:pt idx="8713">
                  <c:v>-5.0560000000000001E-2</c:v>
                </c:pt>
                <c:pt idx="8714">
                  <c:v>-4.9770000000000002E-2</c:v>
                </c:pt>
                <c:pt idx="8715">
                  <c:v>-4.9029999999999997E-2</c:v>
                </c:pt>
                <c:pt idx="8716">
                  <c:v>-4.8300000000000003E-2</c:v>
                </c:pt>
                <c:pt idx="8717">
                  <c:v>-4.7719999999999999E-2</c:v>
                </c:pt>
                <c:pt idx="8718">
                  <c:v>-4.709E-2</c:v>
                </c:pt>
                <c:pt idx="8719">
                  <c:v>-4.6559999999999997E-2</c:v>
                </c:pt>
                <c:pt idx="8720">
                  <c:v>-4.6080000000000003E-2</c:v>
                </c:pt>
                <c:pt idx="8721">
                  <c:v>-4.5609999999999998E-2</c:v>
                </c:pt>
                <c:pt idx="8722">
                  <c:v>-4.5240000000000002E-2</c:v>
                </c:pt>
                <c:pt idx="8723">
                  <c:v>-4.487E-2</c:v>
                </c:pt>
                <c:pt idx="8724">
                  <c:v>-4.4659999999999998E-2</c:v>
                </c:pt>
                <c:pt idx="8725">
                  <c:v>-4.4290000000000003E-2</c:v>
                </c:pt>
                <c:pt idx="8726">
                  <c:v>-4.4130000000000003E-2</c:v>
                </c:pt>
                <c:pt idx="8727">
                  <c:v>-4.4080000000000001E-2</c:v>
                </c:pt>
                <c:pt idx="8728">
                  <c:v>-4.3920000000000001E-2</c:v>
                </c:pt>
                <c:pt idx="8729">
                  <c:v>-4.3869999999999999E-2</c:v>
                </c:pt>
                <c:pt idx="8730">
                  <c:v>-4.3819999999999998E-2</c:v>
                </c:pt>
                <c:pt idx="8731">
                  <c:v>-4.3819999999999998E-2</c:v>
                </c:pt>
                <c:pt idx="8732">
                  <c:v>-4.3920000000000001E-2</c:v>
                </c:pt>
                <c:pt idx="8733">
                  <c:v>-4.403E-2</c:v>
                </c:pt>
                <c:pt idx="8734">
                  <c:v>-4.4080000000000001E-2</c:v>
                </c:pt>
                <c:pt idx="8735">
                  <c:v>-4.4240000000000002E-2</c:v>
                </c:pt>
                <c:pt idx="8736">
                  <c:v>-4.4350000000000001E-2</c:v>
                </c:pt>
                <c:pt idx="8737">
                  <c:v>-4.4400000000000002E-2</c:v>
                </c:pt>
                <c:pt idx="8738">
                  <c:v>-4.4450000000000003E-2</c:v>
                </c:pt>
                <c:pt idx="8739">
                  <c:v>-4.4450000000000003E-2</c:v>
                </c:pt>
                <c:pt idx="8740">
                  <c:v>-4.4450000000000003E-2</c:v>
                </c:pt>
                <c:pt idx="8741">
                  <c:v>-4.4350000000000001E-2</c:v>
                </c:pt>
                <c:pt idx="8742">
                  <c:v>-4.4130000000000003E-2</c:v>
                </c:pt>
                <c:pt idx="8743">
                  <c:v>-4.403E-2</c:v>
                </c:pt>
                <c:pt idx="8744">
                  <c:v>-4.3610000000000003E-2</c:v>
                </c:pt>
                <c:pt idx="8745">
                  <c:v>-4.3290000000000002E-2</c:v>
                </c:pt>
                <c:pt idx="8746">
                  <c:v>-4.2819999999999997E-2</c:v>
                </c:pt>
                <c:pt idx="8747">
                  <c:v>-4.2340000000000003E-2</c:v>
                </c:pt>
                <c:pt idx="8748">
                  <c:v>-4.197E-2</c:v>
                </c:pt>
                <c:pt idx="8749">
                  <c:v>-4.1390000000000003E-2</c:v>
                </c:pt>
                <c:pt idx="8750">
                  <c:v>-4.0759999999999998E-2</c:v>
                </c:pt>
                <c:pt idx="8751">
                  <c:v>-4.0239999999999998E-2</c:v>
                </c:pt>
                <c:pt idx="8752">
                  <c:v>-3.9390000000000001E-2</c:v>
                </c:pt>
                <c:pt idx="8753">
                  <c:v>-3.8710000000000001E-2</c:v>
                </c:pt>
                <c:pt idx="8754">
                  <c:v>-3.8019999999999998E-2</c:v>
                </c:pt>
                <c:pt idx="8755">
                  <c:v>-3.7280000000000001E-2</c:v>
                </c:pt>
                <c:pt idx="8756">
                  <c:v>-3.644E-2</c:v>
                </c:pt>
                <c:pt idx="8757">
                  <c:v>-3.5810000000000002E-2</c:v>
                </c:pt>
                <c:pt idx="8758">
                  <c:v>-3.5020000000000003E-2</c:v>
                </c:pt>
                <c:pt idx="8759">
                  <c:v>-3.4229999999999997E-2</c:v>
                </c:pt>
                <c:pt idx="8760">
                  <c:v>-3.3489999999999999E-2</c:v>
                </c:pt>
                <c:pt idx="8761">
                  <c:v>-3.286E-2</c:v>
                </c:pt>
                <c:pt idx="8762">
                  <c:v>-3.2329999999999998E-2</c:v>
                </c:pt>
                <c:pt idx="8763">
                  <c:v>-3.1800000000000002E-2</c:v>
                </c:pt>
                <c:pt idx="8764">
                  <c:v>-3.1329999999999997E-2</c:v>
                </c:pt>
                <c:pt idx="8765">
                  <c:v>-3.1009999999999999E-2</c:v>
                </c:pt>
                <c:pt idx="8766">
                  <c:v>-3.075E-2</c:v>
                </c:pt>
                <c:pt idx="8767">
                  <c:v>-3.0589999999999999E-2</c:v>
                </c:pt>
                <c:pt idx="8768">
                  <c:v>-3.0380000000000001E-2</c:v>
                </c:pt>
                <c:pt idx="8769">
                  <c:v>-3.0380000000000001E-2</c:v>
                </c:pt>
                <c:pt idx="8770">
                  <c:v>-3.0380000000000001E-2</c:v>
                </c:pt>
                <c:pt idx="8771">
                  <c:v>-3.049E-2</c:v>
                </c:pt>
                <c:pt idx="8772">
                  <c:v>-3.075E-2</c:v>
                </c:pt>
                <c:pt idx="8773">
                  <c:v>-3.091E-2</c:v>
                </c:pt>
                <c:pt idx="8774">
                  <c:v>-3.1220000000000001E-2</c:v>
                </c:pt>
                <c:pt idx="8775">
                  <c:v>-3.1440000000000003E-2</c:v>
                </c:pt>
                <c:pt idx="8776">
                  <c:v>-3.1699999999999999E-2</c:v>
                </c:pt>
                <c:pt idx="8777">
                  <c:v>-3.202E-2</c:v>
                </c:pt>
                <c:pt idx="8778">
                  <c:v>-3.2379999999999999E-2</c:v>
                </c:pt>
                <c:pt idx="8779">
                  <c:v>-3.2750000000000001E-2</c:v>
                </c:pt>
                <c:pt idx="8780">
                  <c:v>-3.3169999999999998E-2</c:v>
                </c:pt>
                <c:pt idx="8781">
                  <c:v>-3.3489999999999999E-2</c:v>
                </c:pt>
                <c:pt idx="8782">
                  <c:v>-3.3959999999999997E-2</c:v>
                </c:pt>
                <c:pt idx="8783">
                  <c:v>-3.4279999999999998E-2</c:v>
                </c:pt>
                <c:pt idx="8784">
                  <c:v>-3.465E-2</c:v>
                </c:pt>
                <c:pt idx="8785">
                  <c:v>-3.4860000000000002E-2</c:v>
                </c:pt>
                <c:pt idx="8786">
                  <c:v>-3.5119999999999998E-2</c:v>
                </c:pt>
                <c:pt idx="8787">
                  <c:v>-3.533E-2</c:v>
                </c:pt>
                <c:pt idx="8788">
                  <c:v>-3.5490000000000001E-2</c:v>
                </c:pt>
                <c:pt idx="8789">
                  <c:v>-3.5490000000000001E-2</c:v>
                </c:pt>
                <c:pt idx="8790">
                  <c:v>-3.5490000000000001E-2</c:v>
                </c:pt>
                <c:pt idx="8791">
                  <c:v>-3.5490000000000001E-2</c:v>
                </c:pt>
                <c:pt idx="8792">
                  <c:v>-3.5279999999999999E-2</c:v>
                </c:pt>
                <c:pt idx="8793">
                  <c:v>-3.5180000000000003E-2</c:v>
                </c:pt>
                <c:pt idx="8794">
                  <c:v>-3.5020000000000003E-2</c:v>
                </c:pt>
                <c:pt idx="8795">
                  <c:v>-3.4860000000000002E-2</c:v>
                </c:pt>
                <c:pt idx="8796">
                  <c:v>-3.465E-2</c:v>
                </c:pt>
                <c:pt idx="8797">
                  <c:v>-3.4439999999999998E-2</c:v>
                </c:pt>
                <c:pt idx="8798">
                  <c:v>-3.4279999999999998E-2</c:v>
                </c:pt>
                <c:pt idx="8799">
                  <c:v>-3.4020000000000002E-2</c:v>
                </c:pt>
                <c:pt idx="8800">
                  <c:v>-3.3910000000000003E-2</c:v>
                </c:pt>
                <c:pt idx="8801">
                  <c:v>-3.3649999999999999E-2</c:v>
                </c:pt>
                <c:pt idx="8802">
                  <c:v>-3.354E-2</c:v>
                </c:pt>
                <c:pt idx="8803">
                  <c:v>-3.3390000000000003E-2</c:v>
                </c:pt>
                <c:pt idx="8804">
                  <c:v>-3.3230000000000003E-2</c:v>
                </c:pt>
                <c:pt idx="8805">
                  <c:v>-3.3119999999999997E-2</c:v>
                </c:pt>
                <c:pt idx="8806">
                  <c:v>-3.3230000000000003E-2</c:v>
                </c:pt>
                <c:pt idx="8807">
                  <c:v>-3.3279999999999997E-2</c:v>
                </c:pt>
                <c:pt idx="8808">
                  <c:v>-3.3169999999999998E-2</c:v>
                </c:pt>
                <c:pt idx="8809">
                  <c:v>-3.3230000000000003E-2</c:v>
                </c:pt>
                <c:pt idx="8810">
                  <c:v>-3.3279999999999997E-2</c:v>
                </c:pt>
                <c:pt idx="8811">
                  <c:v>-3.354E-2</c:v>
                </c:pt>
                <c:pt idx="8812">
                  <c:v>-3.3599999999999998E-2</c:v>
                </c:pt>
                <c:pt idx="8813">
                  <c:v>-3.381E-2</c:v>
                </c:pt>
                <c:pt idx="8814">
                  <c:v>-3.4119999999999998E-2</c:v>
                </c:pt>
                <c:pt idx="8815">
                  <c:v>-3.4439999999999998E-2</c:v>
                </c:pt>
                <c:pt idx="8816">
                  <c:v>-3.4810000000000001E-2</c:v>
                </c:pt>
                <c:pt idx="8817">
                  <c:v>-3.4970000000000001E-2</c:v>
                </c:pt>
                <c:pt idx="8818">
                  <c:v>-3.5229999999999997E-2</c:v>
                </c:pt>
                <c:pt idx="8819">
                  <c:v>-3.5549999999999998E-2</c:v>
                </c:pt>
                <c:pt idx="8820">
                  <c:v>-3.5700000000000003E-2</c:v>
                </c:pt>
                <c:pt idx="8821">
                  <c:v>-3.5909999999999997E-2</c:v>
                </c:pt>
                <c:pt idx="8822">
                  <c:v>-3.6069999999999998E-2</c:v>
                </c:pt>
                <c:pt idx="8823">
                  <c:v>-3.6179999999999997E-2</c:v>
                </c:pt>
                <c:pt idx="8824">
                  <c:v>-3.6229999999999998E-2</c:v>
                </c:pt>
                <c:pt idx="8825">
                  <c:v>-3.6130000000000002E-2</c:v>
                </c:pt>
                <c:pt idx="8826">
                  <c:v>-3.6130000000000002E-2</c:v>
                </c:pt>
                <c:pt idx="8827">
                  <c:v>-3.5970000000000002E-2</c:v>
                </c:pt>
                <c:pt idx="8828">
                  <c:v>-3.5810000000000002E-2</c:v>
                </c:pt>
                <c:pt idx="8829">
                  <c:v>-3.56E-2</c:v>
                </c:pt>
                <c:pt idx="8830">
                  <c:v>-3.5180000000000003E-2</c:v>
                </c:pt>
                <c:pt idx="8831">
                  <c:v>-3.4909999999999997E-2</c:v>
                </c:pt>
                <c:pt idx="8832">
                  <c:v>-3.449E-2</c:v>
                </c:pt>
                <c:pt idx="8833">
                  <c:v>-3.4020000000000002E-2</c:v>
                </c:pt>
                <c:pt idx="8834">
                  <c:v>-3.3489999999999999E-2</c:v>
                </c:pt>
                <c:pt idx="8835">
                  <c:v>-3.286E-2</c:v>
                </c:pt>
                <c:pt idx="8836">
                  <c:v>-3.2169999999999997E-2</c:v>
                </c:pt>
                <c:pt idx="8837">
                  <c:v>-3.159E-2</c:v>
                </c:pt>
                <c:pt idx="8838">
                  <c:v>-3.091E-2</c:v>
                </c:pt>
                <c:pt idx="8839">
                  <c:v>-3.0280000000000001E-2</c:v>
                </c:pt>
                <c:pt idx="8840">
                  <c:v>-2.9430000000000001E-2</c:v>
                </c:pt>
                <c:pt idx="8841">
                  <c:v>-2.8750000000000001E-2</c:v>
                </c:pt>
                <c:pt idx="8842">
                  <c:v>-2.8119999999999999E-2</c:v>
                </c:pt>
                <c:pt idx="8843">
                  <c:v>-2.7480000000000001E-2</c:v>
                </c:pt>
                <c:pt idx="8844">
                  <c:v>-2.6689999999999998E-2</c:v>
                </c:pt>
                <c:pt idx="8845">
                  <c:v>-2.6110000000000001E-2</c:v>
                </c:pt>
                <c:pt idx="8846">
                  <c:v>-2.5479999999999999E-2</c:v>
                </c:pt>
                <c:pt idx="8847">
                  <c:v>-2.5010000000000001E-2</c:v>
                </c:pt>
                <c:pt idx="8848">
                  <c:v>-2.443E-2</c:v>
                </c:pt>
                <c:pt idx="8849">
                  <c:v>-2.401E-2</c:v>
                </c:pt>
                <c:pt idx="8850">
                  <c:v>-2.358E-2</c:v>
                </c:pt>
                <c:pt idx="8851">
                  <c:v>-2.316E-2</c:v>
                </c:pt>
                <c:pt idx="8852">
                  <c:v>-2.2579999999999999E-2</c:v>
                </c:pt>
                <c:pt idx="8853">
                  <c:v>-2.2210000000000001E-2</c:v>
                </c:pt>
                <c:pt idx="8854">
                  <c:v>-2.1850000000000001E-2</c:v>
                </c:pt>
                <c:pt idx="8855">
                  <c:v>-2.1530000000000001E-2</c:v>
                </c:pt>
                <c:pt idx="8856">
                  <c:v>-2.111E-2</c:v>
                </c:pt>
                <c:pt idx="8857">
                  <c:v>-2.0840000000000001E-2</c:v>
                </c:pt>
                <c:pt idx="8858">
                  <c:v>-2.0480000000000002E-2</c:v>
                </c:pt>
                <c:pt idx="8859">
                  <c:v>-2.0160000000000001E-2</c:v>
                </c:pt>
                <c:pt idx="8860">
                  <c:v>-1.9789999999999999E-2</c:v>
                </c:pt>
                <c:pt idx="8861">
                  <c:v>-1.9470000000000001E-2</c:v>
                </c:pt>
                <c:pt idx="8862">
                  <c:v>-1.9109999999999999E-2</c:v>
                </c:pt>
                <c:pt idx="8863">
                  <c:v>-1.8790000000000001E-2</c:v>
                </c:pt>
                <c:pt idx="8864">
                  <c:v>-1.847E-2</c:v>
                </c:pt>
                <c:pt idx="8865">
                  <c:v>-1.805E-2</c:v>
                </c:pt>
                <c:pt idx="8866">
                  <c:v>-1.7520000000000001E-2</c:v>
                </c:pt>
                <c:pt idx="8867">
                  <c:v>-1.7049999999999999E-2</c:v>
                </c:pt>
                <c:pt idx="8868">
                  <c:v>-1.6580000000000001E-2</c:v>
                </c:pt>
                <c:pt idx="8869">
                  <c:v>-1.61E-2</c:v>
                </c:pt>
                <c:pt idx="8870">
                  <c:v>-1.5520000000000001E-2</c:v>
                </c:pt>
                <c:pt idx="8871">
                  <c:v>-1.494E-2</c:v>
                </c:pt>
                <c:pt idx="8872">
                  <c:v>-1.426E-2</c:v>
                </c:pt>
                <c:pt idx="8873">
                  <c:v>-1.363E-2</c:v>
                </c:pt>
                <c:pt idx="8874">
                  <c:v>-1.3100000000000001E-2</c:v>
                </c:pt>
                <c:pt idx="8875">
                  <c:v>-1.2409999999999999E-2</c:v>
                </c:pt>
                <c:pt idx="8876">
                  <c:v>-1.1780000000000001E-2</c:v>
                </c:pt>
                <c:pt idx="8877">
                  <c:v>-1.12E-2</c:v>
                </c:pt>
                <c:pt idx="8878">
                  <c:v>-1.052E-2</c:v>
                </c:pt>
                <c:pt idx="8879">
                  <c:v>-9.9900000000000006E-3</c:v>
                </c:pt>
                <c:pt idx="8880">
                  <c:v>-9.3600000000000003E-3</c:v>
                </c:pt>
                <c:pt idx="8881">
                  <c:v>-8.8800000000000007E-3</c:v>
                </c:pt>
                <c:pt idx="8882">
                  <c:v>-8.4100000000000008E-3</c:v>
                </c:pt>
                <c:pt idx="8883">
                  <c:v>-7.9299999999999995E-3</c:v>
                </c:pt>
                <c:pt idx="8884">
                  <c:v>-7.4099999999999999E-3</c:v>
                </c:pt>
                <c:pt idx="8885">
                  <c:v>-6.9300000000000004E-3</c:v>
                </c:pt>
                <c:pt idx="8886">
                  <c:v>-6.62E-3</c:v>
                </c:pt>
                <c:pt idx="8887">
                  <c:v>-6.3499999999999997E-3</c:v>
                </c:pt>
                <c:pt idx="8888">
                  <c:v>-5.9800000000000001E-3</c:v>
                </c:pt>
                <c:pt idx="8889">
                  <c:v>-5.62E-3</c:v>
                </c:pt>
                <c:pt idx="8890">
                  <c:v>-5.4599999999999996E-3</c:v>
                </c:pt>
                <c:pt idx="8891">
                  <c:v>-5.3E-3</c:v>
                </c:pt>
                <c:pt idx="8892">
                  <c:v>-5.1900000000000002E-3</c:v>
                </c:pt>
                <c:pt idx="8893">
                  <c:v>-4.9800000000000001E-3</c:v>
                </c:pt>
                <c:pt idx="8894">
                  <c:v>-4.8799999999999998E-3</c:v>
                </c:pt>
                <c:pt idx="8895">
                  <c:v>-4.8300000000000001E-3</c:v>
                </c:pt>
                <c:pt idx="8896">
                  <c:v>-4.6699999999999997E-3</c:v>
                </c:pt>
                <c:pt idx="8897">
                  <c:v>-4.7200000000000002E-3</c:v>
                </c:pt>
                <c:pt idx="8898">
                  <c:v>-4.6100000000000004E-3</c:v>
                </c:pt>
                <c:pt idx="8899">
                  <c:v>-4.5100000000000001E-3</c:v>
                </c:pt>
                <c:pt idx="8900">
                  <c:v>-4.4000000000000003E-3</c:v>
                </c:pt>
                <c:pt idx="8901">
                  <c:v>-4.3E-3</c:v>
                </c:pt>
                <c:pt idx="8902">
                  <c:v>-4.2500000000000003E-3</c:v>
                </c:pt>
                <c:pt idx="8903">
                  <c:v>-4.0899999999999999E-3</c:v>
                </c:pt>
                <c:pt idx="8904">
                  <c:v>-3.82E-3</c:v>
                </c:pt>
                <c:pt idx="8905">
                  <c:v>-3.7200000000000002E-3</c:v>
                </c:pt>
                <c:pt idx="8906">
                  <c:v>-3.5599999999999998E-3</c:v>
                </c:pt>
                <c:pt idx="8907">
                  <c:v>-3.3500000000000001E-3</c:v>
                </c:pt>
                <c:pt idx="8908">
                  <c:v>-3.0300000000000001E-3</c:v>
                </c:pt>
                <c:pt idx="8909">
                  <c:v>-2.82E-3</c:v>
                </c:pt>
                <c:pt idx="8910">
                  <c:v>-2.5600000000000002E-3</c:v>
                </c:pt>
                <c:pt idx="8911">
                  <c:v>-2.3E-3</c:v>
                </c:pt>
                <c:pt idx="8912">
                  <c:v>-1.9300000000000001E-3</c:v>
                </c:pt>
                <c:pt idx="8913">
                  <c:v>-1.66E-3</c:v>
                </c:pt>
                <c:pt idx="8914">
                  <c:v>-1.4E-3</c:v>
                </c:pt>
                <c:pt idx="8915">
                  <c:v>-1.1900000000000001E-3</c:v>
                </c:pt>
                <c:pt idx="8916">
                  <c:v>-9.3000000000000005E-4</c:v>
                </c:pt>
                <c:pt idx="8917">
                  <c:v>-5.5999999999999995E-4</c:v>
                </c:pt>
                <c:pt idx="8918">
                  <c:v>-4.0000000000000002E-4</c:v>
                </c:pt>
                <c:pt idx="8919">
                  <c:v>-2.4000000000000001E-4</c:v>
                </c:pt>
                <c:pt idx="8920">
                  <c:v>2.0000000000000002E-5</c:v>
                </c:pt>
                <c:pt idx="8921">
                  <c:v>6.9999999999999994E-5</c:v>
                </c:pt>
                <c:pt idx="8922">
                  <c:v>2.3000000000000001E-4</c:v>
                </c:pt>
                <c:pt idx="8923">
                  <c:v>1.8000000000000001E-4</c:v>
                </c:pt>
                <c:pt idx="8924">
                  <c:v>1.2999999999999999E-4</c:v>
                </c:pt>
                <c:pt idx="8925">
                  <c:v>1.2999999999999999E-4</c:v>
                </c:pt>
                <c:pt idx="8926">
                  <c:v>2.0000000000000002E-5</c:v>
                </c:pt>
                <c:pt idx="8927">
                  <c:v>-1.9000000000000001E-4</c:v>
                </c:pt>
                <c:pt idx="8928">
                  <c:v>-4.0000000000000002E-4</c:v>
                </c:pt>
                <c:pt idx="8929">
                  <c:v>-6.6E-4</c:v>
                </c:pt>
                <c:pt idx="8930">
                  <c:v>-9.7999999999999997E-4</c:v>
                </c:pt>
                <c:pt idx="8931">
                  <c:v>-1.56E-3</c:v>
                </c:pt>
                <c:pt idx="8932">
                  <c:v>-1.8699999999999999E-3</c:v>
                </c:pt>
                <c:pt idx="8933">
                  <c:v>-2.3E-3</c:v>
                </c:pt>
                <c:pt idx="8934">
                  <c:v>-2.7200000000000002E-3</c:v>
                </c:pt>
                <c:pt idx="8935">
                  <c:v>-3.3E-3</c:v>
                </c:pt>
                <c:pt idx="8936">
                  <c:v>-3.6700000000000001E-3</c:v>
                </c:pt>
                <c:pt idx="8937">
                  <c:v>-4.3E-3</c:v>
                </c:pt>
                <c:pt idx="8938">
                  <c:v>-4.8300000000000001E-3</c:v>
                </c:pt>
                <c:pt idx="8939">
                  <c:v>-5.3499999999999997E-3</c:v>
                </c:pt>
                <c:pt idx="8940">
                  <c:v>-5.8300000000000001E-3</c:v>
                </c:pt>
                <c:pt idx="8941">
                  <c:v>-6.4599999999999996E-3</c:v>
                </c:pt>
                <c:pt idx="8942">
                  <c:v>-6.9300000000000004E-3</c:v>
                </c:pt>
                <c:pt idx="8943">
                  <c:v>-7.4099999999999999E-3</c:v>
                </c:pt>
                <c:pt idx="8944">
                  <c:v>-7.8799999999999999E-3</c:v>
                </c:pt>
                <c:pt idx="8945">
                  <c:v>-8.3000000000000001E-3</c:v>
                </c:pt>
                <c:pt idx="8946">
                  <c:v>-8.6199999999999992E-3</c:v>
                </c:pt>
                <c:pt idx="8947">
                  <c:v>-9.0399999999999994E-3</c:v>
                </c:pt>
                <c:pt idx="8948">
                  <c:v>-9.3600000000000003E-3</c:v>
                </c:pt>
                <c:pt idx="8949">
                  <c:v>-9.6699999999999998E-3</c:v>
                </c:pt>
                <c:pt idx="8950">
                  <c:v>-9.8300000000000002E-3</c:v>
                </c:pt>
                <c:pt idx="8951">
                  <c:v>-1.009E-2</c:v>
                </c:pt>
                <c:pt idx="8952">
                  <c:v>-1.009E-2</c:v>
                </c:pt>
                <c:pt idx="8953">
                  <c:v>-1.031E-2</c:v>
                </c:pt>
                <c:pt idx="8954">
                  <c:v>-1.0359999999999999E-2</c:v>
                </c:pt>
                <c:pt idx="8955">
                  <c:v>-1.025E-2</c:v>
                </c:pt>
                <c:pt idx="8956">
                  <c:v>-1.031E-2</c:v>
                </c:pt>
                <c:pt idx="8957">
                  <c:v>-1.031E-2</c:v>
                </c:pt>
                <c:pt idx="8958">
                  <c:v>-1.0149999999999999E-2</c:v>
                </c:pt>
                <c:pt idx="8959">
                  <c:v>-1.009E-2</c:v>
                </c:pt>
                <c:pt idx="8960">
                  <c:v>-9.9399999999999992E-3</c:v>
                </c:pt>
                <c:pt idx="8961">
                  <c:v>-9.7800000000000005E-3</c:v>
                </c:pt>
                <c:pt idx="8962">
                  <c:v>-9.5200000000000007E-3</c:v>
                </c:pt>
                <c:pt idx="8963">
                  <c:v>-9.2999999999999992E-3</c:v>
                </c:pt>
                <c:pt idx="8964">
                  <c:v>-9.0399999999999994E-3</c:v>
                </c:pt>
                <c:pt idx="8965">
                  <c:v>-8.7200000000000003E-3</c:v>
                </c:pt>
                <c:pt idx="8966">
                  <c:v>-8.5699999999999995E-3</c:v>
                </c:pt>
                <c:pt idx="8967">
                  <c:v>-8.09E-3</c:v>
                </c:pt>
                <c:pt idx="8968">
                  <c:v>-7.7200000000000003E-3</c:v>
                </c:pt>
                <c:pt idx="8969">
                  <c:v>-7.3499999999999998E-3</c:v>
                </c:pt>
                <c:pt idx="8970">
                  <c:v>-6.9300000000000004E-3</c:v>
                </c:pt>
                <c:pt idx="8971">
                  <c:v>-6.5599999999999999E-3</c:v>
                </c:pt>
                <c:pt idx="8972">
                  <c:v>-5.9800000000000001E-3</c:v>
                </c:pt>
                <c:pt idx="8973">
                  <c:v>-5.62E-3</c:v>
                </c:pt>
                <c:pt idx="8974">
                  <c:v>-5.0400000000000002E-3</c:v>
                </c:pt>
                <c:pt idx="8975">
                  <c:v>-4.6699999999999997E-3</c:v>
                </c:pt>
                <c:pt idx="8976">
                  <c:v>-4.0899999999999999E-3</c:v>
                </c:pt>
                <c:pt idx="8977">
                  <c:v>-3.5599999999999998E-3</c:v>
                </c:pt>
                <c:pt idx="8978">
                  <c:v>-2.98E-3</c:v>
                </c:pt>
                <c:pt idx="8979">
                  <c:v>-2.4499999999999999E-3</c:v>
                </c:pt>
                <c:pt idx="8980">
                  <c:v>-1.82E-3</c:v>
                </c:pt>
                <c:pt idx="8981">
                  <c:v>-1.2999999999999999E-3</c:v>
                </c:pt>
                <c:pt idx="8982">
                  <c:v>-6.0999999999999997E-4</c:v>
                </c:pt>
                <c:pt idx="8983">
                  <c:v>-8.0000000000000007E-5</c:v>
                </c:pt>
                <c:pt idx="8984">
                  <c:v>5.9999999999999995E-4</c:v>
                </c:pt>
                <c:pt idx="8985">
                  <c:v>1.1299999999999999E-3</c:v>
                </c:pt>
                <c:pt idx="8986">
                  <c:v>1.81E-3</c:v>
                </c:pt>
                <c:pt idx="8987">
                  <c:v>2.3900000000000002E-3</c:v>
                </c:pt>
                <c:pt idx="8988">
                  <c:v>2.9199999999999999E-3</c:v>
                </c:pt>
                <c:pt idx="8989">
                  <c:v>3.4499999999999999E-3</c:v>
                </c:pt>
                <c:pt idx="8990">
                  <c:v>3.9199999999999999E-3</c:v>
                </c:pt>
                <c:pt idx="8991">
                  <c:v>4.4000000000000003E-3</c:v>
                </c:pt>
                <c:pt idx="8992">
                  <c:v>4.7600000000000003E-3</c:v>
                </c:pt>
                <c:pt idx="8993">
                  <c:v>5.13E-3</c:v>
                </c:pt>
                <c:pt idx="8994">
                  <c:v>5.4999999999999997E-3</c:v>
                </c:pt>
                <c:pt idx="8995">
                  <c:v>5.77E-3</c:v>
                </c:pt>
                <c:pt idx="8996">
                  <c:v>5.9800000000000001E-3</c:v>
                </c:pt>
                <c:pt idx="8997">
                  <c:v>6.13E-3</c:v>
                </c:pt>
                <c:pt idx="8998">
                  <c:v>6.2899999999999996E-3</c:v>
                </c:pt>
                <c:pt idx="8999">
                  <c:v>6.4000000000000003E-3</c:v>
                </c:pt>
                <c:pt idx="9000">
                  <c:v>6.4999999999999997E-3</c:v>
                </c:pt>
                <c:pt idx="9001">
                  <c:v>6.45E-3</c:v>
                </c:pt>
                <c:pt idx="9002">
                  <c:v>6.2899999999999996E-3</c:v>
                </c:pt>
                <c:pt idx="9003">
                  <c:v>6.1900000000000002E-3</c:v>
                </c:pt>
                <c:pt idx="9004">
                  <c:v>5.9800000000000001E-3</c:v>
                </c:pt>
                <c:pt idx="9005">
                  <c:v>5.6100000000000004E-3</c:v>
                </c:pt>
                <c:pt idx="9006">
                  <c:v>5.4000000000000003E-3</c:v>
                </c:pt>
                <c:pt idx="9007">
                  <c:v>5.0800000000000003E-3</c:v>
                </c:pt>
                <c:pt idx="9008">
                  <c:v>4.6600000000000001E-3</c:v>
                </c:pt>
                <c:pt idx="9009">
                  <c:v>4.1799999999999997E-3</c:v>
                </c:pt>
                <c:pt idx="9010">
                  <c:v>3.8700000000000002E-3</c:v>
                </c:pt>
                <c:pt idx="9011">
                  <c:v>3.29E-3</c:v>
                </c:pt>
                <c:pt idx="9012">
                  <c:v>2.9199999999999999E-3</c:v>
                </c:pt>
                <c:pt idx="9013">
                  <c:v>2.3900000000000002E-3</c:v>
                </c:pt>
                <c:pt idx="9014">
                  <c:v>1.92E-3</c:v>
                </c:pt>
                <c:pt idx="9015">
                  <c:v>1.4400000000000001E-3</c:v>
                </c:pt>
                <c:pt idx="9016">
                  <c:v>1.1800000000000001E-3</c:v>
                </c:pt>
                <c:pt idx="9017">
                  <c:v>7.1000000000000002E-4</c:v>
                </c:pt>
                <c:pt idx="9018">
                  <c:v>3.8999999999999999E-4</c:v>
                </c:pt>
                <c:pt idx="9019">
                  <c:v>2.0000000000000002E-5</c:v>
                </c:pt>
                <c:pt idx="9020">
                  <c:v>-3.5E-4</c:v>
                </c:pt>
                <c:pt idx="9021">
                  <c:v>-6.0999999999999997E-4</c:v>
                </c:pt>
                <c:pt idx="9022">
                  <c:v>-8.1999999999999998E-4</c:v>
                </c:pt>
                <c:pt idx="9023">
                  <c:v>-1.0300000000000001E-3</c:v>
                </c:pt>
                <c:pt idx="9024">
                  <c:v>-1.24E-3</c:v>
                </c:pt>
                <c:pt idx="9025">
                  <c:v>-1.4499999999999999E-3</c:v>
                </c:pt>
                <c:pt idx="9026">
                  <c:v>-1.4499999999999999E-3</c:v>
                </c:pt>
                <c:pt idx="9027">
                  <c:v>-1.5100000000000001E-3</c:v>
                </c:pt>
                <c:pt idx="9028">
                  <c:v>-1.5100000000000001E-3</c:v>
                </c:pt>
                <c:pt idx="9029">
                  <c:v>-1.4499999999999999E-3</c:v>
                </c:pt>
                <c:pt idx="9030">
                  <c:v>-1.4E-3</c:v>
                </c:pt>
                <c:pt idx="9031">
                  <c:v>-1.3500000000000001E-3</c:v>
                </c:pt>
                <c:pt idx="9032">
                  <c:v>-1.1900000000000001E-3</c:v>
                </c:pt>
                <c:pt idx="9033">
                  <c:v>-1.08E-3</c:v>
                </c:pt>
                <c:pt idx="9034">
                  <c:v>-8.1999999999999998E-4</c:v>
                </c:pt>
                <c:pt idx="9035">
                  <c:v>-6.6E-4</c:v>
                </c:pt>
                <c:pt idx="9036">
                  <c:v>-4.4999999999999999E-4</c:v>
                </c:pt>
                <c:pt idx="9037">
                  <c:v>-2.4000000000000001E-4</c:v>
                </c:pt>
                <c:pt idx="9038">
                  <c:v>2.0000000000000002E-5</c:v>
                </c:pt>
                <c:pt idx="9039">
                  <c:v>2.3000000000000001E-4</c:v>
                </c:pt>
                <c:pt idx="9040">
                  <c:v>3.4000000000000002E-4</c:v>
                </c:pt>
                <c:pt idx="9041">
                  <c:v>5.5000000000000003E-4</c:v>
                </c:pt>
                <c:pt idx="9042">
                  <c:v>7.6000000000000004E-4</c:v>
                </c:pt>
                <c:pt idx="9043">
                  <c:v>9.7000000000000005E-4</c:v>
                </c:pt>
                <c:pt idx="9044">
                  <c:v>1.23E-3</c:v>
                </c:pt>
                <c:pt idx="9045">
                  <c:v>1.2899999999999999E-3</c:v>
                </c:pt>
                <c:pt idx="9046">
                  <c:v>1.4400000000000001E-3</c:v>
                </c:pt>
                <c:pt idx="9047">
                  <c:v>1.5E-3</c:v>
                </c:pt>
                <c:pt idx="9048">
                  <c:v>1.7099999999999999E-3</c:v>
                </c:pt>
                <c:pt idx="9049">
                  <c:v>1.7600000000000001E-3</c:v>
                </c:pt>
                <c:pt idx="9050">
                  <c:v>1.7600000000000001E-3</c:v>
                </c:pt>
                <c:pt idx="9051">
                  <c:v>1.8699999999999999E-3</c:v>
                </c:pt>
                <c:pt idx="9052">
                  <c:v>1.92E-3</c:v>
                </c:pt>
                <c:pt idx="9053">
                  <c:v>1.92E-3</c:v>
                </c:pt>
                <c:pt idx="9054">
                  <c:v>2.0200000000000001E-3</c:v>
                </c:pt>
                <c:pt idx="9055">
                  <c:v>1.92E-3</c:v>
                </c:pt>
                <c:pt idx="9056">
                  <c:v>1.97E-3</c:v>
                </c:pt>
                <c:pt idx="9057">
                  <c:v>1.97E-3</c:v>
                </c:pt>
                <c:pt idx="9058">
                  <c:v>1.92E-3</c:v>
                </c:pt>
                <c:pt idx="9059">
                  <c:v>1.97E-3</c:v>
                </c:pt>
                <c:pt idx="9060">
                  <c:v>2.0200000000000001E-3</c:v>
                </c:pt>
                <c:pt idx="9061">
                  <c:v>2.0799999999999998E-3</c:v>
                </c:pt>
                <c:pt idx="9062">
                  <c:v>2.0200000000000001E-3</c:v>
                </c:pt>
                <c:pt idx="9063">
                  <c:v>2.1299999999999999E-3</c:v>
                </c:pt>
                <c:pt idx="9064">
                  <c:v>2.1299999999999999E-3</c:v>
                </c:pt>
                <c:pt idx="9065">
                  <c:v>2.2399999999999998E-3</c:v>
                </c:pt>
                <c:pt idx="9066">
                  <c:v>2.3900000000000002E-3</c:v>
                </c:pt>
                <c:pt idx="9067">
                  <c:v>2.4499999999999999E-3</c:v>
                </c:pt>
                <c:pt idx="9068">
                  <c:v>2.5999999999999999E-3</c:v>
                </c:pt>
                <c:pt idx="9069">
                  <c:v>2.7100000000000002E-3</c:v>
                </c:pt>
                <c:pt idx="9070">
                  <c:v>2.81E-3</c:v>
                </c:pt>
                <c:pt idx="9071">
                  <c:v>2.9199999999999999E-3</c:v>
                </c:pt>
                <c:pt idx="9072">
                  <c:v>3.13E-3</c:v>
                </c:pt>
                <c:pt idx="9073">
                  <c:v>3.3400000000000001E-3</c:v>
                </c:pt>
                <c:pt idx="9074">
                  <c:v>3.6099999999999999E-3</c:v>
                </c:pt>
                <c:pt idx="9075">
                  <c:v>3.82E-3</c:v>
                </c:pt>
                <c:pt idx="9076">
                  <c:v>3.9699999999999996E-3</c:v>
                </c:pt>
                <c:pt idx="9077">
                  <c:v>4.2900000000000004E-3</c:v>
                </c:pt>
                <c:pt idx="9078">
                  <c:v>4.6100000000000004E-3</c:v>
                </c:pt>
                <c:pt idx="9079">
                  <c:v>4.8700000000000002E-3</c:v>
                </c:pt>
                <c:pt idx="9080">
                  <c:v>5.2900000000000004E-3</c:v>
                </c:pt>
                <c:pt idx="9081">
                  <c:v>5.4999999999999997E-3</c:v>
                </c:pt>
                <c:pt idx="9082">
                  <c:v>5.9800000000000001E-3</c:v>
                </c:pt>
                <c:pt idx="9083">
                  <c:v>6.3499999999999997E-3</c:v>
                </c:pt>
                <c:pt idx="9084">
                  <c:v>6.7099999999999998E-3</c:v>
                </c:pt>
                <c:pt idx="9085">
                  <c:v>7.0299999999999998E-3</c:v>
                </c:pt>
                <c:pt idx="9086">
                  <c:v>7.4000000000000003E-3</c:v>
                </c:pt>
                <c:pt idx="9087">
                  <c:v>7.7200000000000003E-3</c:v>
                </c:pt>
                <c:pt idx="9088">
                  <c:v>8.0800000000000004E-3</c:v>
                </c:pt>
                <c:pt idx="9089">
                  <c:v>8.5100000000000002E-3</c:v>
                </c:pt>
                <c:pt idx="9090">
                  <c:v>8.9300000000000004E-3</c:v>
                </c:pt>
                <c:pt idx="9091">
                  <c:v>9.2399999999999999E-3</c:v>
                </c:pt>
                <c:pt idx="9092">
                  <c:v>9.7699999999999992E-3</c:v>
                </c:pt>
                <c:pt idx="9093">
                  <c:v>1.0030000000000001E-2</c:v>
                </c:pt>
                <c:pt idx="9094">
                  <c:v>1.0460000000000001E-2</c:v>
                </c:pt>
                <c:pt idx="9095">
                  <c:v>1.0880000000000001E-2</c:v>
                </c:pt>
                <c:pt idx="9096">
                  <c:v>1.125E-2</c:v>
                </c:pt>
                <c:pt idx="9097">
                  <c:v>1.1560000000000001E-2</c:v>
                </c:pt>
                <c:pt idx="9098">
                  <c:v>1.209E-2</c:v>
                </c:pt>
                <c:pt idx="9099">
                  <c:v>1.23E-2</c:v>
                </c:pt>
                <c:pt idx="9100">
                  <c:v>1.277E-2</c:v>
                </c:pt>
                <c:pt idx="9101">
                  <c:v>1.3089999999999999E-2</c:v>
                </c:pt>
                <c:pt idx="9102">
                  <c:v>1.346E-2</c:v>
                </c:pt>
                <c:pt idx="9103">
                  <c:v>1.388E-2</c:v>
                </c:pt>
                <c:pt idx="9104">
                  <c:v>1.4250000000000001E-2</c:v>
                </c:pt>
                <c:pt idx="9105">
                  <c:v>1.457E-2</c:v>
                </c:pt>
                <c:pt idx="9106">
                  <c:v>1.499E-2</c:v>
                </c:pt>
                <c:pt idx="9107">
                  <c:v>1.525E-2</c:v>
                </c:pt>
                <c:pt idx="9108">
                  <c:v>1.567E-2</c:v>
                </c:pt>
                <c:pt idx="9109">
                  <c:v>1.5990000000000001E-2</c:v>
                </c:pt>
                <c:pt idx="9110">
                  <c:v>1.6410000000000001E-2</c:v>
                </c:pt>
                <c:pt idx="9111">
                  <c:v>1.678E-2</c:v>
                </c:pt>
                <c:pt idx="9112">
                  <c:v>1.72E-2</c:v>
                </c:pt>
                <c:pt idx="9113">
                  <c:v>1.7520000000000001E-2</c:v>
                </c:pt>
                <c:pt idx="9114">
                  <c:v>1.7940000000000001E-2</c:v>
                </c:pt>
                <c:pt idx="9115">
                  <c:v>1.8360000000000001E-2</c:v>
                </c:pt>
                <c:pt idx="9116">
                  <c:v>1.873E-2</c:v>
                </c:pt>
                <c:pt idx="9117">
                  <c:v>1.9099999999999999E-2</c:v>
                </c:pt>
                <c:pt idx="9118">
                  <c:v>1.9619999999999999E-2</c:v>
                </c:pt>
                <c:pt idx="9119">
                  <c:v>1.9939999999999999E-2</c:v>
                </c:pt>
                <c:pt idx="9120">
                  <c:v>2.0310000000000002E-2</c:v>
                </c:pt>
                <c:pt idx="9121">
                  <c:v>2.0889999999999999E-2</c:v>
                </c:pt>
                <c:pt idx="9122">
                  <c:v>2.1260000000000001E-2</c:v>
                </c:pt>
                <c:pt idx="9123">
                  <c:v>2.1729999999999999E-2</c:v>
                </c:pt>
                <c:pt idx="9124">
                  <c:v>2.215E-2</c:v>
                </c:pt>
                <c:pt idx="9125">
                  <c:v>2.257E-2</c:v>
                </c:pt>
                <c:pt idx="9126">
                  <c:v>2.3050000000000001E-2</c:v>
                </c:pt>
                <c:pt idx="9127">
                  <c:v>2.3359999999999999E-2</c:v>
                </c:pt>
                <c:pt idx="9128">
                  <c:v>2.384E-2</c:v>
                </c:pt>
                <c:pt idx="9129">
                  <c:v>2.4160000000000001E-2</c:v>
                </c:pt>
                <c:pt idx="9130">
                  <c:v>2.4580000000000001E-2</c:v>
                </c:pt>
                <c:pt idx="9131">
                  <c:v>2.4889999999999999E-2</c:v>
                </c:pt>
                <c:pt idx="9132">
                  <c:v>2.521E-2</c:v>
                </c:pt>
                <c:pt idx="9133">
                  <c:v>2.5420000000000002E-2</c:v>
                </c:pt>
                <c:pt idx="9134">
                  <c:v>2.5680000000000001E-2</c:v>
                </c:pt>
                <c:pt idx="9135">
                  <c:v>2.579E-2</c:v>
                </c:pt>
                <c:pt idx="9136">
                  <c:v>2.589E-2</c:v>
                </c:pt>
                <c:pt idx="9137">
                  <c:v>2.5950000000000001E-2</c:v>
                </c:pt>
                <c:pt idx="9138">
                  <c:v>2.605E-2</c:v>
                </c:pt>
                <c:pt idx="9139">
                  <c:v>2.5999999999999999E-2</c:v>
                </c:pt>
                <c:pt idx="9140">
                  <c:v>2.5839999999999998E-2</c:v>
                </c:pt>
                <c:pt idx="9141">
                  <c:v>2.563E-2</c:v>
                </c:pt>
                <c:pt idx="9142">
                  <c:v>2.537E-2</c:v>
                </c:pt>
                <c:pt idx="9143">
                  <c:v>2.5100000000000001E-2</c:v>
                </c:pt>
                <c:pt idx="9144">
                  <c:v>2.4729999999999999E-2</c:v>
                </c:pt>
                <c:pt idx="9145">
                  <c:v>2.4160000000000001E-2</c:v>
                </c:pt>
                <c:pt idx="9146">
                  <c:v>2.3630000000000002E-2</c:v>
                </c:pt>
                <c:pt idx="9147">
                  <c:v>2.3050000000000001E-2</c:v>
                </c:pt>
                <c:pt idx="9148">
                  <c:v>2.2259999999999999E-2</c:v>
                </c:pt>
                <c:pt idx="9149">
                  <c:v>2.1569999999999999E-2</c:v>
                </c:pt>
                <c:pt idx="9150">
                  <c:v>2.0840000000000001E-2</c:v>
                </c:pt>
                <c:pt idx="9151">
                  <c:v>1.9990000000000001E-2</c:v>
                </c:pt>
                <c:pt idx="9152">
                  <c:v>1.9040000000000001E-2</c:v>
                </c:pt>
                <c:pt idx="9153">
                  <c:v>1.8200000000000001E-2</c:v>
                </c:pt>
                <c:pt idx="9154">
                  <c:v>1.7250000000000001E-2</c:v>
                </c:pt>
                <c:pt idx="9155">
                  <c:v>1.636E-2</c:v>
                </c:pt>
                <c:pt idx="9156">
                  <c:v>1.5509999999999999E-2</c:v>
                </c:pt>
                <c:pt idx="9157">
                  <c:v>1.457E-2</c:v>
                </c:pt>
                <c:pt idx="9158">
                  <c:v>1.367E-2</c:v>
                </c:pt>
                <c:pt idx="9159">
                  <c:v>1.2829999999999999E-2</c:v>
                </c:pt>
                <c:pt idx="9160">
                  <c:v>1.209E-2</c:v>
                </c:pt>
                <c:pt idx="9161">
                  <c:v>1.1350000000000001E-2</c:v>
                </c:pt>
                <c:pt idx="9162">
                  <c:v>1.061E-2</c:v>
                </c:pt>
                <c:pt idx="9163">
                  <c:v>9.9799999999999993E-3</c:v>
                </c:pt>
                <c:pt idx="9164">
                  <c:v>9.5600000000000008E-3</c:v>
                </c:pt>
                <c:pt idx="9165">
                  <c:v>8.9800000000000001E-3</c:v>
                </c:pt>
                <c:pt idx="9166">
                  <c:v>8.5599999999999999E-3</c:v>
                </c:pt>
                <c:pt idx="9167">
                  <c:v>8.2900000000000005E-3</c:v>
                </c:pt>
                <c:pt idx="9168">
                  <c:v>8.1399999999999997E-3</c:v>
                </c:pt>
                <c:pt idx="9169">
                  <c:v>7.9799999999999992E-3</c:v>
                </c:pt>
                <c:pt idx="9170">
                  <c:v>8.0300000000000007E-3</c:v>
                </c:pt>
                <c:pt idx="9171">
                  <c:v>8.0300000000000007E-3</c:v>
                </c:pt>
                <c:pt idx="9172">
                  <c:v>8.2400000000000008E-3</c:v>
                </c:pt>
                <c:pt idx="9173">
                  <c:v>8.3999999999999995E-3</c:v>
                </c:pt>
                <c:pt idx="9174">
                  <c:v>8.7200000000000003E-3</c:v>
                </c:pt>
                <c:pt idx="9175">
                  <c:v>9.1400000000000006E-3</c:v>
                </c:pt>
                <c:pt idx="9176">
                  <c:v>9.6100000000000005E-3</c:v>
                </c:pt>
                <c:pt idx="9177">
                  <c:v>1.014E-2</c:v>
                </c:pt>
                <c:pt idx="9178">
                  <c:v>1.061E-2</c:v>
                </c:pt>
                <c:pt idx="9179">
                  <c:v>1.1140000000000001E-2</c:v>
                </c:pt>
                <c:pt idx="9180">
                  <c:v>1.172E-2</c:v>
                </c:pt>
                <c:pt idx="9181">
                  <c:v>1.235E-2</c:v>
                </c:pt>
                <c:pt idx="9182">
                  <c:v>1.298E-2</c:v>
                </c:pt>
                <c:pt idx="9183">
                  <c:v>1.3559999999999999E-2</c:v>
                </c:pt>
                <c:pt idx="9184">
                  <c:v>1.409E-2</c:v>
                </c:pt>
                <c:pt idx="9185">
                  <c:v>1.4670000000000001E-2</c:v>
                </c:pt>
                <c:pt idx="9186">
                  <c:v>1.52E-2</c:v>
                </c:pt>
                <c:pt idx="9187">
                  <c:v>1.562E-2</c:v>
                </c:pt>
                <c:pt idx="9188">
                  <c:v>1.6039999999999999E-2</c:v>
                </c:pt>
                <c:pt idx="9189">
                  <c:v>1.6410000000000001E-2</c:v>
                </c:pt>
                <c:pt idx="9190">
                  <c:v>1.6729999999999998E-2</c:v>
                </c:pt>
                <c:pt idx="9191">
                  <c:v>1.6879999999999999E-2</c:v>
                </c:pt>
                <c:pt idx="9192">
                  <c:v>1.7149999999999999E-2</c:v>
                </c:pt>
                <c:pt idx="9193">
                  <c:v>1.7149999999999999E-2</c:v>
                </c:pt>
                <c:pt idx="9194">
                  <c:v>1.72E-2</c:v>
                </c:pt>
                <c:pt idx="9195">
                  <c:v>1.7250000000000001E-2</c:v>
                </c:pt>
                <c:pt idx="9196">
                  <c:v>1.7149999999999999E-2</c:v>
                </c:pt>
                <c:pt idx="9197">
                  <c:v>1.694E-2</c:v>
                </c:pt>
                <c:pt idx="9198">
                  <c:v>1.678E-2</c:v>
                </c:pt>
                <c:pt idx="9199">
                  <c:v>1.6459999999999999E-2</c:v>
                </c:pt>
                <c:pt idx="9200">
                  <c:v>1.609E-2</c:v>
                </c:pt>
                <c:pt idx="9201">
                  <c:v>1.583E-2</c:v>
                </c:pt>
                <c:pt idx="9202">
                  <c:v>1.541E-2</c:v>
                </c:pt>
                <c:pt idx="9203">
                  <c:v>1.504E-2</c:v>
                </c:pt>
                <c:pt idx="9204">
                  <c:v>1.472E-2</c:v>
                </c:pt>
                <c:pt idx="9205">
                  <c:v>1.43E-2</c:v>
                </c:pt>
                <c:pt idx="9206">
                  <c:v>1.383E-2</c:v>
                </c:pt>
                <c:pt idx="9207">
                  <c:v>1.3350000000000001E-2</c:v>
                </c:pt>
                <c:pt idx="9208">
                  <c:v>1.304E-2</c:v>
                </c:pt>
                <c:pt idx="9209">
                  <c:v>1.2670000000000001E-2</c:v>
                </c:pt>
                <c:pt idx="9210">
                  <c:v>1.24E-2</c:v>
                </c:pt>
                <c:pt idx="9211">
                  <c:v>1.214E-2</c:v>
                </c:pt>
                <c:pt idx="9212">
                  <c:v>1.183E-2</c:v>
                </c:pt>
                <c:pt idx="9213">
                  <c:v>1.1560000000000001E-2</c:v>
                </c:pt>
                <c:pt idx="9214">
                  <c:v>1.1560000000000001E-2</c:v>
                </c:pt>
                <c:pt idx="9215">
                  <c:v>1.1299999999999999E-2</c:v>
                </c:pt>
                <c:pt idx="9216">
                  <c:v>1.125E-2</c:v>
                </c:pt>
                <c:pt idx="9217">
                  <c:v>1.119E-2</c:v>
                </c:pt>
                <c:pt idx="9218">
                  <c:v>1.125E-2</c:v>
                </c:pt>
                <c:pt idx="9219">
                  <c:v>1.1299999999999999E-2</c:v>
                </c:pt>
                <c:pt idx="9220">
                  <c:v>1.1350000000000001E-2</c:v>
                </c:pt>
                <c:pt idx="9221">
                  <c:v>1.1509999999999999E-2</c:v>
                </c:pt>
                <c:pt idx="9222">
                  <c:v>1.172E-2</c:v>
                </c:pt>
                <c:pt idx="9223">
                  <c:v>1.188E-2</c:v>
                </c:pt>
                <c:pt idx="9224">
                  <c:v>1.2189999999999999E-2</c:v>
                </c:pt>
                <c:pt idx="9225">
                  <c:v>1.2460000000000001E-2</c:v>
                </c:pt>
                <c:pt idx="9226">
                  <c:v>1.2670000000000001E-2</c:v>
                </c:pt>
                <c:pt idx="9227">
                  <c:v>1.2930000000000001E-2</c:v>
                </c:pt>
                <c:pt idx="9228">
                  <c:v>1.3140000000000001E-2</c:v>
                </c:pt>
                <c:pt idx="9229">
                  <c:v>1.341E-2</c:v>
                </c:pt>
                <c:pt idx="9230">
                  <c:v>1.367E-2</c:v>
                </c:pt>
                <c:pt idx="9231">
                  <c:v>1.393E-2</c:v>
                </c:pt>
                <c:pt idx="9232">
                  <c:v>1.414E-2</c:v>
                </c:pt>
                <c:pt idx="9233">
                  <c:v>1.4409999999999999E-2</c:v>
                </c:pt>
                <c:pt idx="9234">
                  <c:v>1.457E-2</c:v>
                </c:pt>
                <c:pt idx="9235">
                  <c:v>1.4670000000000001E-2</c:v>
                </c:pt>
                <c:pt idx="9236">
                  <c:v>1.4829999999999999E-2</c:v>
                </c:pt>
                <c:pt idx="9237">
                  <c:v>1.4880000000000001E-2</c:v>
                </c:pt>
                <c:pt idx="9238">
                  <c:v>1.4880000000000001E-2</c:v>
                </c:pt>
                <c:pt idx="9239">
                  <c:v>1.4880000000000001E-2</c:v>
                </c:pt>
                <c:pt idx="9240">
                  <c:v>1.4930000000000001E-2</c:v>
                </c:pt>
                <c:pt idx="9241">
                  <c:v>1.4829999999999999E-2</c:v>
                </c:pt>
                <c:pt idx="9242">
                  <c:v>1.4670000000000001E-2</c:v>
                </c:pt>
                <c:pt idx="9243">
                  <c:v>1.457E-2</c:v>
                </c:pt>
                <c:pt idx="9244">
                  <c:v>1.4409999999999999E-2</c:v>
                </c:pt>
                <c:pt idx="9245">
                  <c:v>1.409E-2</c:v>
                </c:pt>
                <c:pt idx="9246">
                  <c:v>1.3990000000000001E-2</c:v>
                </c:pt>
                <c:pt idx="9247">
                  <c:v>1.3509999999999999E-2</c:v>
                </c:pt>
                <c:pt idx="9248">
                  <c:v>1.32E-2</c:v>
                </c:pt>
                <c:pt idx="9249">
                  <c:v>1.2829999999999999E-2</c:v>
                </c:pt>
                <c:pt idx="9250">
                  <c:v>1.23E-2</c:v>
                </c:pt>
                <c:pt idx="9251">
                  <c:v>1.183E-2</c:v>
                </c:pt>
                <c:pt idx="9252">
                  <c:v>1.1350000000000001E-2</c:v>
                </c:pt>
                <c:pt idx="9253">
                  <c:v>1.077E-2</c:v>
                </c:pt>
                <c:pt idx="9254">
                  <c:v>1.0189999999999999E-2</c:v>
                </c:pt>
                <c:pt idx="9255">
                  <c:v>9.7199999999999995E-3</c:v>
                </c:pt>
                <c:pt idx="9256">
                  <c:v>9.1900000000000003E-3</c:v>
                </c:pt>
                <c:pt idx="9257">
                  <c:v>8.5599999999999999E-3</c:v>
                </c:pt>
                <c:pt idx="9258">
                  <c:v>7.8700000000000003E-3</c:v>
                </c:pt>
                <c:pt idx="9259">
                  <c:v>7.2899999999999996E-3</c:v>
                </c:pt>
                <c:pt idx="9260">
                  <c:v>6.6600000000000001E-3</c:v>
                </c:pt>
                <c:pt idx="9261">
                  <c:v>6.13E-3</c:v>
                </c:pt>
                <c:pt idx="9262">
                  <c:v>5.6100000000000004E-3</c:v>
                </c:pt>
                <c:pt idx="9263">
                  <c:v>5.13E-3</c:v>
                </c:pt>
                <c:pt idx="9264">
                  <c:v>4.6100000000000004E-3</c:v>
                </c:pt>
                <c:pt idx="9265">
                  <c:v>4.0800000000000003E-3</c:v>
                </c:pt>
                <c:pt idx="9266">
                  <c:v>3.6099999999999999E-3</c:v>
                </c:pt>
                <c:pt idx="9267">
                  <c:v>3.29E-3</c:v>
                </c:pt>
                <c:pt idx="9268">
                  <c:v>3.0300000000000001E-3</c:v>
                </c:pt>
                <c:pt idx="9269">
                  <c:v>2.5999999999999999E-3</c:v>
                </c:pt>
                <c:pt idx="9270">
                  <c:v>2.3400000000000001E-3</c:v>
                </c:pt>
                <c:pt idx="9271">
                  <c:v>2.2399999999999998E-3</c:v>
                </c:pt>
                <c:pt idx="9272">
                  <c:v>2.2399999999999998E-3</c:v>
                </c:pt>
                <c:pt idx="9273">
                  <c:v>2.1299999999999999E-3</c:v>
                </c:pt>
                <c:pt idx="9274">
                  <c:v>2.0799999999999998E-3</c:v>
                </c:pt>
                <c:pt idx="9275">
                  <c:v>2.1800000000000001E-3</c:v>
                </c:pt>
                <c:pt idx="9276">
                  <c:v>2.3900000000000002E-3</c:v>
                </c:pt>
                <c:pt idx="9277">
                  <c:v>2.5500000000000002E-3</c:v>
                </c:pt>
                <c:pt idx="9278">
                  <c:v>2.8700000000000002E-3</c:v>
                </c:pt>
                <c:pt idx="9279">
                  <c:v>3.2399999999999998E-3</c:v>
                </c:pt>
                <c:pt idx="9280">
                  <c:v>3.6600000000000001E-3</c:v>
                </c:pt>
                <c:pt idx="9281">
                  <c:v>4.1799999999999997E-3</c:v>
                </c:pt>
                <c:pt idx="9282">
                  <c:v>4.6100000000000004E-3</c:v>
                </c:pt>
                <c:pt idx="9283">
                  <c:v>5.2399999999999999E-3</c:v>
                </c:pt>
                <c:pt idx="9284">
                  <c:v>5.8700000000000002E-3</c:v>
                </c:pt>
                <c:pt idx="9285">
                  <c:v>6.4999999999999997E-3</c:v>
                </c:pt>
                <c:pt idx="9286">
                  <c:v>7.0800000000000004E-3</c:v>
                </c:pt>
                <c:pt idx="9287">
                  <c:v>7.9299999999999995E-3</c:v>
                </c:pt>
                <c:pt idx="9288">
                  <c:v>8.7200000000000003E-3</c:v>
                </c:pt>
                <c:pt idx="9289">
                  <c:v>9.2999999999999992E-3</c:v>
                </c:pt>
                <c:pt idx="9290">
                  <c:v>1.009E-2</c:v>
                </c:pt>
                <c:pt idx="9291">
                  <c:v>1.0880000000000001E-2</c:v>
                </c:pt>
                <c:pt idx="9292">
                  <c:v>1.1610000000000001E-2</c:v>
                </c:pt>
                <c:pt idx="9293">
                  <c:v>1.24E-2</c:v>
                </c:pt>
                <c:pt idx="9294">
                  <c:v>1.304E-2</c:v>
                </c:pt>
                <c:pt idx="9295">
                  <c:v>1.372E-2</c:v>
                </c:pt>
                <c:pt idx="9296">
                  <c:v>1.435E-2</c:v>
                </c:pt>
                <c:pt idx="9297">
                  <c:v>1.4930000000000001E-2</c:v>
                </c:pt>
                <c:pt idx="9298">
                  <c:v>1.5570000000000001E-2</c:v>
                </c:pt>
                <c:pt idx="9299">
                  <c:v>1.609E-2</c:v>
                </c:pt>
                <c:pt idx="9300">
                  <c:v>1.6670000000000001E-2</c:v>
                </c:pt>
                <c:pt idx="9301">
                  <c:v>1.7090000000000001E-2</c:v>
                </c:pt>
                <c:pt idx="9302">
                  <c:v>1.7520000000000001E-2</c:v>
                </c:pt>
                <c:pt idx="9303">
                  <c:v>1.788E-2</c:v>
                </c:pt>
                <c:pt idx="9304">
                  <c:v>1.8249999999999999E-2</c:v>
                </c:pt>
                <c:pt idx="9305">
                  <c:v>1.857E-2</c:v>
                </c:pt>
                <c:pt idx="9306">
                  <c:v>1.8890000000000001E-2</c:v>
                </c:pt>
                <c:pt idx="9307">
                  <c:v>1.9099999999999999E-2</c:v>
                </c:pt>
                <c:pt idx="9308">
                  <c:v>1.9359999999999999E-2</c:v>
                </c:pt>
                <c:pt idx="9309">
                  <c:v>1.941E-2</c:v>
                </c:pt>
                <c:pt idx="9310">
                  <c:v>1.9570000000000001E-2</c:v>
                </c:pt>
                <c:pt idx="9311">
                  <c:v>1.9519999999999999E-2</c:v>
                </c:pt>
                <c:pt idx="9312">
                  <c:v>1.968E-2</c:v>
                </c:pt>
                <c:pt idx="9313">
                  <c:v>1.9730000000000001E-2</c:v>
                </c:pt>
                <c:pt idx="9314">
                  <c:v>1.983E-2</c:v>
                </c:pt>
                <c:pt idx="9315">
                  <c:v>1.9730000000000001E-2</c:v>
                </c:pt>
                <c:pt idx="9316">
                  <c:v>1.983E-2</c:v>
                </c:pt>
                <c:pt idx="9317">
                  <c:v>1.9779999999999999E-2</c:v>
                </c:pt>
                <c:pt idx="9318">
                  <c:v>1.9730000000000001E-2</c:v>
                </c:pt>
                <c:pt idx="9319">
                  <c:v>1.968E-2</c:v>
                </c:pt>
                <c:pt idx="9320">
                  <c:v>1.9730000000000001E-2</c:v>
                </c:pt>
                <c:pt idx="9321">
                  <c:v>1.9519999999999999E-2</c:v>
                </c:pt>
                <c:pt idx="9322">
                  <c:v>1.9519999999999999E-2</c:v>
                </c:pt>
                <c:pt idx="9323">
                  <c:v>1.9470000000000001E-2</c:v>
                </c:pt>
                <c:pt idx="9324">
                  <c:v>1.9359999999999999E-2</c:v>
                </c:pt>
                <c:pt idx="9325">
                  <c:v>1.9310000000000001E-2</c:v>
                </c:pt>
                <c:pt idx="9326">
                  <c:v>1.915E-2</c:v>
                </c:pt>
                <c:pt idx="9327">
                  <c:v>1.9040000000000001E-2</c:v>
                </c:pt>
                <c:pt idx="9328">
                  <c:v>1.8890000000000001E-2</c:v>
                </c:pt>
                <c:pt idx="9329">
                  <c:v>1.883E-2</c:v>
                </c:pt>
                <c:pt idx="9330">
                  <c:v>1.873E-2</c:v>
                </c:pt>
                <c:pt idx="9331">
                  <c:v>1.8620000000000001E-2</c:v>
                </c:pt>
                <c:pt idx="9332">
                  <c:v>1.8460000000000001E-2</c:v>
                </c:pt>
                <c:pt idx="9333">
                  <c:v>1.831E-2</c:v>
                </c:pt>
                <c:pt idx="9334">
                  <c:v>1.8249999999999999E-2</c:v>
                </c:pt>
                <c:pt idx="9335">
                  <c:v>1.804E-2</c:v>
                </c:pt>
                <c:pt idx="9336">
                  <c:v>1.7989999999999999E-2</c:v>
                </c:pt>
                <c:pt idx="9337">
                  <c:v>1.7829999999999999E-2</c:v>
                </c:pt>
                <c:pt idx="9338">
                  <c:v>1.7829999999999999E-2</c:v>
                </c:pt>
                <c:pt idx="9339">
                  <c:v>1.7670000000000002E-2</c:v>
                </c:pt>
                <c:pt idx="9340">
                  <c:v>1.7729999999999999E-2</c:v>
                </c:pt>
                <c:pt idx="9341">
                  <c:v>1.7670000000000002E-2</c:v>
                </c:pt>
                <c:pt idx="9342">
                  <c:v>1.746E-2</c:v>
                </c:pt>
                <c:pt idx="9343">
                  <c:v>1.7569999999999999E-2</c:v>
                </c:pt>
                <c:pt idx="9344">
                  <c:v>1.7520000000000001E-2</c:v>
                </c:pt>
                <c:pt idx="9345">
                  <c:v>1.762E-2</c:v>
                </c:pt>
                <c:pt idx="9346">
                  <c:v>1.7729999999999999E-2</c:v>
                </c:pt>
                <c:pt idx="9347">
                  <c:v>1.7829999999999999E-2</c:v>
                </c:pt>
                <c:pt idx="9348">
                  <c:v>1.7989999999999999E-2</c:v>
                </c:pt>
                <c:pt idx="9349">
                  <c:v>1.8200000000000001E-2</c:v>
                </c:pt>
                <c:pt idx="9350">
                  <c:v>1.8460000000000001E-2</c:v>
                </c:pt>
                <c:pt idx="9351">
                  <c:v>1.873E-2</c:v>
                </c:pt>
                <c:pt idx="9352">
                  <c:v>1.9040000000000001E-2</c:v>
                </c:pt>
                <c:pt idx="9353">
                  <c:v>1.941E-2</c:v>
                </c:pt>
                <c:pt idx="9354">
                  <c:v>1.983E-2</c:v>
                </c:pt>
                <c:pt idx="9355">
                  <c:v>2.0199999999999999E-2</c:v>
                </c:pt>
                <c:pt idx="9356">
                  <c:v>2.068E-2</c:v>
                </c:pt>
                <c:pt idx="9357">
                  <c:v>2.1049999999999999E-2</c:v>
                </c:pt>
                <c:pt idx="9358">
                  <c:v>2.1569999999999999E-2</c:v>
                </c:pt>
                <c:pt idx="9359">
                  <c:v>2.1989999999999999E-2</c:v>
                </c:pt>
                <c:pt idx="9360">
                  <c:v>2.247E-2</c:v>
                </c:pt>
                <c:pt idx="9361">
                  <c:v>2.2939999999999999E-2</c:v>
                </c:pt>
                <c:pt idx="9362">
                  <c:v>2.342E-2</c:v>
                </c:pt>
                <c:pt idx="9363">
                  <c:v>2.384E-2</c:v>
                </c:pt>
                <c:pt idx="9364">
                  <c:v>2.4309999999999998E-2</c:v>
                </c:pt>
                <c:pt idx="9365">
                  <c:v>2.4629999999999999E-2</c:v>
                </c:pt>
                <c:pt idx="9366">
                  <c:v>2.5159999999999998E-2</c:v>
                </c:pt>
                <c:pt idx="9367">
                  <c:v>2.5530000000000001E-2</c:v>
                </c:pt>
                <c:pt idx="9368">
                  <c:v>2.5839999999999998E-2</c:v>
                </c:pt>
                <c:pt idx="9369">
                  <c:v>2.6100000000000002E-2</c:v>
                </c:pt>
                <c:pt idx="9370">
                  <c:v>2.632E-2</c:v>
                </c:pt>
                <c:pt idx="9371">
                  <c:v>2.6419999999999999E-2</c:v>
                </c:pt>
                <c:pt idx="9372">
                  <c:v>2.6630000000000001E-2</c:v>
                </c:pt>
                <c:pt idx="9373">
                  <c:v>2.6790000000000001E-2</c:v>
                </c:pt>
                <c:pt idx="9374">
                  <c:v>2.6790000000000001E-2</c:v>
                </c:pt>
                <c:pt idx="9375">
                  <c:v>2.6839999999999999E-2</c:v>
                </c:pt>
                <c:pt idx="9376">
                  <c:v>2.674E-2</c:v>
                </c:pt>
                <c:pt idx="9377">
                  <c:v>2.6530000000000001E-2</c:v>
                </c:pt>
                <c:pt idx="9378">
                  <c:v>2.6419999999999999E-2</c:v>
                </c:pt>
                <c:pt idx="9379">
                  <c:v>2.6259999999999999E-2</c:v>
                </c:pt>
                <c:pt idx="9380">
                  <c:v>2.605E-2</c:v>
                </c:pt>
                <c:pt idx="9381">
                  <c:v>2.5839999999999998E-2</c:v>
                </c:pt>
                <c:pt idx="9382">
                  <c:v>2.5579999999999999E-2</c:v>
                </c:pt>
                <c:pt idx="9383">
                  <c:v>2.5260000000000001E-2</c:v>
                </c:pt>
                <c:pt idx="9384">
                  <c:v>2.5000000000000001E-2</c:v>
                </c:pt>
                <c:pt idx="9385">
                  <c:v>2.4469999999999999E-2</c:v>
                </c:pt>
                <c:pt idx="9386">
                  <c:v>2.4309999999999998E-2</c:v>
                </c:pt>
                <c:pt idx="9387">
                  <c:v>2.4E-2</c:v>
                </c:pt>
                <c:pt idx="9388">
                  <c:v>2.3630000000000002E-2</c:v>
                </c:pt>
                <c:pt idx="9389">
                  <c:v>2.3259999999999999E-2</c:v>
                </c:pt>
                <c:pt idx="9390">
                  <c:v>2.3E-2</c:v>
                </c:pt>
                <c:pt idx="9391">
                  <c:v>2.2519999999999998E-2</c:v>
                </c:pt>
                <c:pt idx="9392">
                  <c:v>2.2259999999999999E-2</c:v>
                </c:pt>
                <c:pt idx="9393">
                  <c:v>2.189E-2</c:v>
                </c:pt>
                <c:pt idx="9394">
                  <c:v>2.1729999999999999E-2</c:v>
                </c:pt>
                <c:pt idx="9395">
                  <c:v>2.1420000000000002E-2</c:v>
                </c:pt>
                <c:pt idx="9396">
                  <c:v>2.1149999999999999E-2</c:v>
                </c:pt>
                <c:pt idx="9397">
                  <c:v>2.078E-2</c:v>
                </c:pt>
                <c:pt idx="9398">
                  <c:v>2.068E-2</c:v>
                </c:pt>
                <c:pt idx="9399">
                  <c:v>2.036E-2</c:v>
                </c:pt>
                <c:pt idx="9400">
                  <c:v>2.0310000000000002E-2</c:v>
                </c:pt>
                <c:pt idx="9401">
                  <c:v>2.0049999999999998E-2</c:v>
                </c:pt>
                <c:pt idx="9402">
                  <c:v>1.9890000000000001E-2</c:v>
                </c:pt>
                <c:pt idx="9403">
                  <c:v>1.9779999999999999E-2</c:v>
                </c:pt>
                <c:pt idx="9404">
                  <c:v>1.9619999999999999E-2</c:v>
                </c:pt>
                <c:pt idx="9405">
                  <c:v>1.9519999999999999E-2</c:v>
                </c:pt>
                <c:pt idx="9406">
                  <c:v>1.9470000000000001E-2</c:v>
                </c:pt>
                <c:pt idx="9407">
                  <c:v>1.9359999999999999E-2</c:v>
                </c:pt>
                <c:pt idx="9408">
                  <c:v>1.9199999999999998E-2</c:v>
                </c:pt>
                <c:pt idx="9409">
                  <c:v>1.9040000000000001E-2</c:v>
                </c:pt>
                <c:pt idx="9410">
                  <c:v>1.899E-2</c:v>
                </c:pt>
                <c:pt idx="9411">
                  <c:v>1.883E-2</c:v>
                </c:pt>
                <c:pt idx="9412">
                  <c:v>1.8780000000000002E-2</c:v>
                </c:pt>
                <c:pt idx="9413">
                  <c:v>1.8679999999999999E-2</c:v>
                </c:pt>
                <c:pt idx="9414">
                  <c:v>1.8519999999999998E-2</c:v>
                </c:pt>
                <c:pt idx="9415">
                  <c:v>1.8409999999999999E-2</c:v>
                </c:pt>
                <c:pt idx="9416">
                  <c:v>1.8409999999999999E-2</c:v>
                </c:pt>
                <c:pt idx="9417">
                  <c:v>1.8360000000000001E-2</c:v>
                </c:pt>
                <c:pt idx="9418">
                  <c:v>1.8200000000000001E-2</c:v>
                </c:pt>
                <c:pt idx="9419">
                  <c:v>1.8200000000000001E-2</c:v>
                </c:pt>
                <c:pt idx="9420">
                  <c:v>1.8149999999999999E-2</c:v>
                </c:pt>
                <c:pt idx="9421">
                  <c:v>1.804E-2</c:v>
                </c:pt>
                <c:pt idx="9422">
                  <c:v>1.8100000000000002E-2</c:v>
                </c:pt>
                <c:pt idx="9423">
                  <c:v>1.7989999999999999E-2</c:v>
                </c:pt>
                <c:pt idx="9424">
                  <c:v>1.7940000000000001E-2</c:v>
                </c:pt>
                <c:pt idx="9425">
                  <c:v>1.7989999999999999E-2</c:v>
                </c:pt>
                <c:pt idx="9426">
                  <c:v>1.804E-2</c:v>
                </c:pt>
                <c:pt idx="9427">
                  <c:v>1.7989999999999999E-2</c:v>
                </c:pt>
                <c:pt idx="9428">
                  <c:v>1.8100000000000002E-2</c:v>
                </c:pt>
                <c:pt idx="9429">
                  <c:v>1.8100000000000002E-2</c:v>
                </c:pt>
                <c:pt idx="9430">
                  <c:v>1.8100000000000002E-2</c:v>
                </c:pt>
                <c:pt idx="9431">
                  <c:v>1.8200000000000001E-2</c:v>
                </c:pt>
                <c:pt idx="9432">
                  <c:v>1.8360000000000001E-2</c:v>
                </c:pt>
                <c:pt idx="9433">
                  <c:v>1.8360000000000001E-2</c:v>
                </c:pt>
                <c:pt idx="9434">
                  <c:v>1.8409999999999999E-2</c:v>
                </c:pt>
                <c:pt idx="9435">
                  <c:v>1.857E-2</c:v>
                </c:pt>
                <c:pt idx="9436">
                  <c:v>1.873E-2</c:v>
                </c:pt>
                <c:pt idx="9437">
                  <c:v>1.883E-2</c:v>
                </c:pt>
                <c:pt idx="9438">
                  <c:v>1.8890000000000001E-2</c:v>
                </c:pt>
                <c:pt idx="9439">
                  <c:v>1.8939999999999999E-2</c:v>
                </c:pt>
                <c:pt idx="9440">
                  <c:v>1.899E-2</c:v>
                </c:pt>
                <c:pt idx="9441">
                  <c:v>1.9099999999999999E-2</c:v>
                </c:pt>
                <c:pt idx="9442">
                  <c:v>1.915E-2</c:v>
                </c:pt>
                <c:pt idx="9443">
                  <c:v>1.9199999999999998E-2</c:v>
                </c:pt>
                <c:pt idx="9444">
                  <c:v>1.9359999999999999E-2</c:v>
                </c:pt>
                <c:pt idx="9445">
                  <c:v>1.9310000000000001E-2</c:v>
                </c:pt>
                <c:pt idx="9446">
                  <c:v>1.9359999999999999E-2</c:v>
                </c:pt>
                <c:pt idx="9447">
                  <c:v>1.9310000000000001E-2</c:v>
                </c:pt>
                <c:pt idx="9448">
                  <c:v>1.9359999999999999E-2</c:v>
                </c:pt>
                <c:pt idx="9449">
                  <c:v>1.941E-2</c:v>
                </c:pt>
                <c:pt idx="9450">
                  <c:v>1.9359999999999999E-2</c:v>
                </c:pt>
                <c:pt idx="9451">
                  <c:v>1.925E-2</c:v>
                </c:pt>
                <c:pt idx="9452">
                  <c:v>1.941E-2</c:v>
                </c:pt>
                <c:pt idx="9453">
                  <c:v>1.9359999999999999E-2</c:v>
                </c:pt>
                <c:pt idx="9454">
                  <c:v>1.9359999999999999E-2</c:v>
                </c:pt>
                <c:pt idx="9455">
                  <c:v>1.9310000000000001E-2</c:v>
                </c:pt>
                <c:pt idx="9456">
                  <c:v>1.925E-2</c:v>
                </c:pt>
                <c:pt idx="9457">
                  <c:v>1.925E-2</c:v>
                </c:pt>
                <c:pt idx="9458">
                  <c:v>1.9199999999999998E-2</c:v>
                </c:pt>
                <c:pt idx="9459">
                  <c:v>1.925E-2</c:v>
                </c:pt>
                <c:pt idx="9460">
                  <c:v>1.925E-2</c:v>
                </c:pt>
                <c:pt idx="9461">
                  <c:v>1.925E-2</c:v>
                </c:pt>
                <c:pt idx="9462">
                  <c:v>1.9470000000000001E-2</c:v>
                </c:pt>
                <c:pt idx="9463">
                  <c:v>1.941E-2</c:v>
                </c:pt>
                <c:pt idx="9464">
                  <c:v>1.9519999999999999E-2</c:v>
                </c:pt>
                <c:pt idx="9465">
                  <c:v>1.9619999999999999E-2</c:v>
                </c:pt>
                <c:pt idx="9466">
                  <c:v>1.9779999999999999E-2</c:v>
                </c:pt>
                <c:pt idx="9467">
                  <c:v>1.9939999999999999E-2</c:v>
                </c:pt>
                <c:pt idx="9468">
                  <c:v>2.0150000000000001E-2</c:v>
                </c:pt>
                <c:pt idx="9469">
                  <c:v>2.0310000000000002E-2</c:v>
                </c:pt>
                <c:pt idx="9470">
                  <c:v>2.0469999999999999E-2</c:v>
                </c:pt>
                <c:pt idx="9471">
                  <c:v>2.0729999999999998E-2</c:v>
                </c:pt>
                <c:pt idx="9472">
                  <c:v>2.094E-2</c:v>
                </c:pt>
                <c:pt idx="9473">
                  <c:v>2.1149999999999999E-2</c:v>
                </c:pt>
                <c:pt idx="9474">
                  <c:v>2.147E-2</c:v>
                </c:pt>
                <c:pt idx="9475">
                  <c:v>2.1729999999999999E-2</c:v>
                </c:pt>
                <c:pt idx="9476">
                  <c:v>2.189E-2</c:v>
                </c:pt>
                <c:pt idx="9477">
                  <c:v>2.2100000000000002E-2</c:v>
                </c:pt>
                <c:pt idx="9478">
                  <c:v>2.2360000000000001E-2</c:v>
                </c:pt>
                <c:pt idx="9479">
                  <c:v>2.2679999999999999E-2</c:v>
                </c:pt>
                <c:pt idx="9480">
                  <c:v>2.2890000000000001E-2</c:v>
                </c:pt>
                <c:pt idx="9481">
                  <c:v>2.3099999999999999E-2</c:v>
                </c:pt>
                <c:pt idx="9482">
                  <c:v>2.3359999999999999E-2</c:v>
                </c:pt>
                <c:pt idx="9483">
                  <c:v>2.342E-2</c:v>
                </c:pt>
                <c:pt idx="9484">
                  <c:v>2.358E-2</c:v>
                </c:pt>
                <c:pt idx="9485">
                  <c:v>2.368E-2</c:v>
                </c:pt>
                <c:pt idx="9486">
                  <c:v>2.384E-2</c:v>
                </c:pt>
                <c:pt idx="9487">
                  <c:v>2.3789999999999999E-2</c:v>
                </c:pt>
                <c:pt idx="9488">
                  <c:v>2.4E-2</c:v>
                </c:pt>
                <c:pt idx="9489">
                  <c:v>2.3939999999999999E-2</c:v>
                </c:pt>
                <c:pt idx="9490">
                  <c:v>2.384E-2</c:v>
                </c:pt>
                <c:pt idx="9491">
                  <c:v>2.3789999999999999E-2</c:v>
                </c:pt>
                <c:pt idx="9492">
                  <c:v>2.368E-2</c:v>
                </c:pt>
                <c:pt idx="9493">
                  <c:v>2.368E-2</c:v>
                </c:pt>
                <c:pt idx="9494">
                  <c:v>2.3630000000000002E-2</c:v>
                </c:pt>
                <c:pt idx="9495">
                  <c:v>2.342E-2</c:v>
                </c:pt>
                <c:pt idx="9496">
                  <c:v>2.3259999999999999E-2</c:v>
                </c:pt>
                <c:pt idx="9497">
                  <c:v>2.2939999999999999E-2</c:v>
                </c:pt>
                <c:pt idx="9498">
                  <c:v>2.2890000000000001E-2</c:v>
                </c:pt>
                <c:pt idx="9499">
                  <c:v>2.2679999999999999E-2</c:v>
                </c:pt>
                <c:pt idx="9500">
                  <c:v>2.2519999999999998E-2</c:v>
                </c:pt>
                <c:pt idx="9501">
                  <c:v>2.2360000000000001E-2</c:v>
                </c:pt>
                <c:pt idx="9502">
                  <c:v>2.2210000000000001E-2</c:v>
                </c:pt>
                <c:pt idx="9503">
                  <c:v>2.2100000000000002E-2</c:v>
                </c:pt>
                <c:pt idx="9504">
                  <c:v>2.1839999999999998E-2</c:v>
                </c:pt>
                <c:pt idx="9505">
                  <c:v>2.1729999999999999E-2</c:v>
                </c:pt>
                <c:pt idx="9506">
                  <c:v>2.1680000000000001E-2</c:v>
                </c:pt>
                <c:pt idx="9507">
                  <c:v>2.1520000000000001E-2</c:v>
                </c:pt>
                <c:pt idx="9508">
                  <c:v>2.147E-2</c:v>
                </c:pt>
                <c:pt idx="9509">
                  <c:v>2.147E-2</c:v>
                </c:pt>
                <c:pt idx="9510">
                  <c:v>2.1360000000000001E-2</c:v>
                </c:pt>
                <c:pt idx="9511">
                  <c:v>2.1309999999999999E-2</c:v>
                </c:pt>
                <c:pt idx="9512">
                  <c:v>2.147E-2</c:v>
                </c:pt>
                <c:pt idx="9513">
                  <c:v>2.1420000000000002E-2</c:v>
                </c:pt>
                <c:pt idx="9514">
                  <c:v>2.1520000000000001E-2</c:v>
                </c:pt>
                <c:pt idx="9515">
                  <c:v>2.1680000000000001E-2</c:v>
                </c:pt>
                <c:pt idx="9516">
                  <c:v>2.1729999999999999E-2</c:v>
                </c:pt>
                <c:pt idx="9517">
                  <c:v>2.189E-2</c:v>
                </c:pt>
                <c:pt idx="9518">
                  <c:v>2.2100000000000002E-2</c:v>
                </c:pt>
                <c:pt idx="9519">
                  <c:v>2.2259999999999999E-2</c:v>
                </c:pt>
                <c:pt idx="9520">
                  <c:v>2.2360000000000001E-2</c:v>
                </c:pt>
                <c:pt idx="9521">
                  <c:v>2.273E-2</c:v>
                </c:pt>
                <c:pt idx="9522">
                  <c:v>2.2790000000000001E-2</c:v>
                </c:pt>
                <c:pt idx="9523">
                  <c:v>2.3050000000000001E-2</c:v>
                </c:pt>
                <c:pt idx="9524">
                  <c:v>2.3259999999999999E-2</c:v>
                </c:pt>
                <c:pt idx="9525">
                  <c:v>2.342E-2</c:v>
                </c:pt>
                <c:pt idx="9526">
                  <c:v>2.3519999999999999E-2</c:v>
                </c:pt>
                <c:pt idx="9527">
                  <c:v>2.358E-2</c:v>
                </c:pt>
                <c:pt idx="9528">
                  <c:v>2.3789999999999999E-2</c:v>
                </c:pt>
                <c:pt idx="9529">
                  <c:v>2.384E-2</c:v>
                </c:pt>
                <c:pt idx="9530">
                  <c:v>2.384E-2</c:v>
                </c:pt>
                <c:pt idx="9531">
                  <c:v>2.384E-2</c:v>
                </c:pt>
                <c:pt idx="9532">
                  <c:v>2.3890000000000002E-2</c:v>
                </c:pt>
                <c:pt idx="9533">
                  <c:v>2.3789999999999999E-2</c:v>
                </c:pt>
                <c:pt idx="9534">
                  <c:v>2.3789999999999999E-2</c:v>
                </c:pt>
                <c:pt idx="9535">
                  <c:v>2.3630000000000002E-2</c:v>
                </c:pt>
                <c:pt idx="9536">
                  <c:v>2.3630000000000002E-2</c:v>
                </c:pt>
                <c:pt idx="9537">
                  <c:v>2.3470000000000001E-2</c:v>
                </c:pt>
                <c:pt idx="9538">
                  <c:v>2.342E-2</c:v>
                </c:pt>
                <c:pt idx="9539">
                  <c:v>2.3310000000000001E-2</c:v>
                </c:pt>
                <c:pt idx="9540">
                  <c:v>2.315E-2</c:v>
                </c:pt>
                <c:pt idx="9541">
                  <c:v>2.2939999999999999E-2</c:v>
                </c:pt>
                <c:pt idx="9542">
                  <c:v>2.2790000000000001E-2</c:v>
                </c:pt>
                <c:pt idx="9543">
                  <c:v>2.2679999999999999E-2</c:v>
                </c:pt>
                <c:pt idx="9544">
                  <c:v>2.2630000000000001E-2</c:v>
                </c:pt>
                <c:pt idx="9545">
                  <c:v>2.247E-2</c:v>
                </c:pt>
                <c:pt idx="9546">
                  <c:v>2.2259999999999999E-2</c:v>
                </c:pt>
                <c:pt idx="9547">
                  <c:v>2.2259999999999999E-2</c:v>
                </c:pt>
                <c:pt idx="9548">
                  <c:v>2.2259999999999999E-2</c:v>
                </c:pt>
                <c:pt idx="9549">
                  <c:v>2.2210000000000001E-2</c:v>
                </c:pt>
                <c:pt idx="9550">
                  <c:v>2.231E-2</c:v>
                </c:pt>
                <c:pt idx="9551">
                  <c:v>2.231E-2</c:v>
                </c:pt>
                <c:pt idx="9552">
                  <c:v>2.247E-2</c:v>
                </c:pt>
                <c:pt idx="9553">
                  <c:v>2.2679999999999999E-2</c:v>
                </c:pt>
                <c:pt idx="9554">
                  <c:v>2.2839999999999999E-2</c:v>
                </c:pt>
                <c:pt idx="9555">
                  <c:v>2.315E-2</c:v>
                </c:pt>
                <c:pt idx="9556">
                  <c:v>2.3470000000000001E-2</c:v>
                </c:pt>
                <c:pt idx="9557">
                  <c:v>2.384E-2</c:v>
                </c:pt>
                <c:pt idx="9558">
                  <c:v>2.4209999999999999E-2</c:v>
                </c:pt>
                <c:pt idx="9559">
                  <c:v>2.4580000000000001E-2</c:v>
                </c:pt>
                <c:pt idx="9560">
                  <c:v>2.5000000000000001E-2</c:v>
                </c:pt>
                <c:pt idx="9561">
                  <c:v>2.5420000000000002E-2</c:v>
                </c:pt>
                <c:pt idx="9562">
                  <c:v>2.5999999999999999E-2</c:v>
                </c:pt>
                <c:pt idx="9563">
                  <c:v>2.6530000000000001E-2</c:v>
                </c:pt>
                <c:pt idx="9564">
                  <c:v>2.7050000000000001E-2</c:v>
                </c:pt>
                <c:pt idx="9565">
                  <c:v>2.7529999999999999E-2</c:v>
                </c:pt>
                <c:pt idx="9566">
                  <c:v>2.8160000000000001E-2</c:v>
                </c:pt>
                <c:pt idx="9567">
                  <c:v>2.8629999999999999E-2</c:v>
                </c:pt>
                <c:pt idx="9568">
                  <c:v>2.9159999999999998E-2</c:v>
                </c:pt>
                <c:pt idx="9569">
                  <c:v>2.9690000000000001E-2</c:v>
                </c:pt>
                <c:pt idx="9570">
                  <c:v>3.006E-2</c:v>
                </c:pt>
                <c:pt idx="9571">
                  <c:v>3.048E-2</c:v>
                </c:pt>
                <c:pt idx="9572">
                  <c:v>3.0949999999999998E-2</c:v>
                </c:pt>
                <c:pt idx="9573">
                  <c:v>3.1320000000000001E-2</c:v>
                </c:pt>
                <c:pt idx="9574">
                  <c:v>3.159E-2</c:v>
                </c:pt>
                <c:pt idx="9575">
                  <c:v>3.1899999999999998E-2</c:v>
                </c:pt>
                <c:pt idx="9576">
                  <c:v>3.2059999999999998E-2</c:v>
                </c:pt>
                <c:pt idx="9577">
                  <c:v>3.227E-2</c:v>
                </c:pt>
                <c:pt idx="9578">
                  <c:v>3.2480000000000002E-2</c:v>
                </c:pt>
                <c:pt idx="9579">
                  <c:v>3.2530000000000003E-2</c:v>
                </c:pt>
                <c:pt idx="9580">
                  <c:v>3.2590000000000001E-2</c:v>
                </c:pt>
                <c:pt idx="9581">
                  <c:v>3.2530000000000003E-2</c:v>
                </c:pt>
                <c:pt idx="9582">
                  <c:v>3.2530000000000003E-2</c:v>
                </c:pt>
                <c:pt idx="9583">
                  <c:v>3.2320000000000002E-2</c:v>
                </c:pt>
                <c:pt idx="9584">
                  <c:v>3.2160000000000001E-2</c:v>
                </c:pt>
                <c:pt idx="9585">
                  <c:v>3.2059999999999998E-2</c:v>
                </c:pt>
                <c:pt idx="9586">
                  <c:v>3.1850000000000003E-2</c:v>
                </c:pt>
                <c:pt idx="9587">
                  <c:v>3.159E-2</c:v>
                </c:pt>
                <c:pt idx="9588">
                  <c:v>3.1269999999999999E-2</c:v>
                </c:pt>
                <c:pt idx="9589">
                  <c:v>3.0949999999999998E-2</c:v>
                </c:pt>
                <c:pt idx="9590">
                  <c:v>3.0689999999999999E-2</c:v>
                </c:pt>
                <c:pt idx="9591">
                  <c:v>3.0269999999999998E-2</c:v>
                </c:pt>
                <c:pt idx="9592">
                  <c:v>0.03</c:v>
                </c:pt>
                <c:pt idx="9593">
                  <c:v>2.9530000000000001E-2</c:v>
                </c:pt>
                <c:pt idx="9594">
                  <c:v>2.9159999999999998E-2</c:v>
                </c:pt>
                <c:pt idx="9595">
                  <c:v>2.879E-2</c:v>
                </c:pt>
                <c:pt idx="9596">
                  <c:v>2.8479999999999998E-2</c:v>
                </c:pt>
                <c:pt idx="9597">
                  <c:v>2.8049999999999999E-2</c:v>
                </c:pt>
                <c:pt idx="9598">
                  <c:v>2.7629999999999998E-2</c:v>
                </c:pt>
                <c:pt idx="9599">
                  <c:v>2.7320000000000001E-2</c:v>
                </c:pt>
                <c:pt idx="9600">
                  <c:v>2.69E-2</c:v>
                </c:pt>
                <c:pt idx="9601">
                  <c:v>2.6530000000000001E-2</c:v>
                </c:pt>
                <c:pt idx="9602">
                  <c:v>2.6210000000000001E-2</c:v>
                </c:pt>
                <c:pt idx="9603">
                  <c:v>2.579E-2</c:v>
                </c:pt>
                <c:pt idx="9604">
                  <c:v>2.5309999999999999E-2</c:v>
                </c:pt>
                <c:pt idx="9605">
                  <c:v>2.5000000000000001E-2</c:v>
                </c:pt>
                <c:pt idx="9606">
                  <c:v>2.4629999999999999E-2</c:v>
                </c:pt>
                <c:pt idx="9607">
                  <c:v>2.426E-2</c:v>
                </c:pt>
                <c:pt idx="9608">
                  <c:v>2.4E-2</c:v>
                </c:pt>
                <c:pt idx="9609">
                  <c:v>2.358E-2</c:v>
                </c:pt>
                <c:pt idx="9610">
                  <c:v>2.315E-2</c:v>
                </c:pt>
                <c:pt idx="9611">
                  <c:v>2.273E-2</c:v>
                </c:pt>
                <c:pt idx="9612">
                  <c:v>2.2360000000000001E-2</c:v>
                </c:pt>
                <c:pt idx="9613">
                  <c:v>2.1940000000000001E-2</c:v>
                </c:pt>
                <c:pt idx="9614">
                  <c:v>2.1520000000000001E-2</c:v>
                </c:pt>
                <c:pt idx="9615">
                  <c:v>2.0990000000000002E-2</c:v>
                </c:pt>
                <c:pt idx="9616">
                  <c:v>2.052E-2</c:v>
                </c:pt>
                <c:pt idx="9617">
                  <c:v>2.0049999999999998E-2</c:v>
                </c:pt>
                <c:pt idx="9618">
                  <c:v>1.9519999999999999E-2</c:v>
                </c:pt>
                <c:pt idx="9619">
                  <c:v>1.8939999999999999E-2</c:v>
                </c:pt>
                <c:pt idx="9620">
                  <c:v>1.8360000000000001E-2</c:v>
                </c:pt>
                <c:pt idx="9621">
                  <c:v>1.7729999999999999E-2</c:v>
                </c:pt>
                <c:pt idx="9622">
                  <c:v>1.72E-2</c:v>
                </c:pt>
                <c:pt idx="9623">
                  <c:v>1.6570000000000001E-2</c:v>
                </c:pt>
                <c:pt idx="9624">
                  <c:v>1.5990000000000001E-2</c:v>
                </c:pt>
                <c:pt idx="9625">
                  <c:v>1.536E-2</c:v>
                </c:pt>
                <c:pt idx="9626">
                  <c:v>1.478E-2</c:v>
                </c:pt>
                <c:pt idx="9627">
                  <c:v>1.404E-2</c:v>
                </c:pt>
                <c:pt idx="9628">
                  <c:v>1.346E-2</c:v>
                </c:pt>
                <c:pt idx="9629">
                  <c:v>1.277E-2</c:v>
                </c:pt>
                <c:pt idx="9630">
                  <c:v>1.214E-2</c:v>
                </c:pt>
                <c:pt idx="9631">
                  <c:v>1.1509999999999999E-2</c:v>
                </c:pt>
                <c:pt idx="9632">
                  <c:v>1.093E-2</c:v>
                </c:pt>
                <c:pt idx="9633">
                  <c:v>1.035E-2</c:v>
                </c:pt>
                <c:pt idx="9634">
                  <c:v>9.8200000000000006E-3</c:v>
                </c:pt>
                <c:pt idx="9635">
                  <c:v>9.1900000000000003E-3</c:v>
                </c:pt>
                <c:pt idx="9636">
                  <c:v>8.8199999999999997E-3</c:v>
                </c:pt>
                <c:pt idx="9637">
                  <c:v>8.2900000000000005E-3</c:v>
                </c:pt>
                <c:pt idx="9638">
                  <c:v>7.8200000000000006E-3</c:v>
                </c:pt>
                <c:pt idx="9639">
                  <c:v>7.4000000000000003E-3</c:v>
                </c:pt>
                <c:pt idx="9640">
                  <c:v>7.1399999999999996E-3</c:v>
                </c:pt>
                <c:pt idx="9641">
                  <c:v>6.77E-3</c:v>
                </c:pt>
                <c:pt idx="9642">
                  <c:v>6.4999999999999997E-3</c:v>
                </c:pt>
                <c:pt idx="9643">
                  <c:v>6.3499999999999997E-3</c:v>
                </c:pt>
                <c:pt idx="9644">
                  <c:v>6.2399999999999999E-3</c:v>
                </c:pt>
                <c:pt idx="9645">
                  <c:v>6.0299999999999998E-3</c:v>
                </c:pt>
                <c:pt idx="9646">
                  <c:v>6.0299999999999998E-3</c:v>
                </c:pt>
                <c:pt idx="9647">
                  <c:v>5.9800000000000001E-3</c:v>
                </c:pt>
                <c:pt idx="9648">
                  <c:v>5.9800000000000001E-3</c:v>
                </c:pt>
                <c:pt idx="9649">
                  <c:v>6.13E-3</c:v>
                </c:pt>
                <c:pt idx="9650">
                  <c:v>6.3499999999999997E-3</c:v>
                </c:pt>
                <c:pt idx="9651">
                  <c:v>6.4999999999999997E-3</c:v>
                </c:pt>
                <c:pt idx="9652">
                  <c:v>6.7099999999999998E-3</c:v>
                </c:pt>
                <c:pt idx="9653">
                  <c:v>7.0299999999999998E-3</c:v>
                </c:pt>
                <c:pt idx="9654">
                  <c:v>7.3499999999999998E-3</c:v>
                </c:pt>
                <c:pt idx="9655">
                  <c:v>7.6600000000000001E-3</c:v>
                </c:pt>
                <c:pt idx="9656">
                  <c:v>8.0800000000000004E-3</c:v>
                </c:pt>
                <c:pt idx="9657">
                  <c:v>8.4499999999999992E-3</c:v>
                </c:pt>
                <c:pt idx="9658">
                  <c:v>8.9800000000000001E-3</c:v>
                </c:pt>
                <c:pt idx="9659">
                  <c:v>9.4500000000000001E-3</c:v>
                </c:pt>
                <c:pt idx="9660">
                  <c:v>9.9799999999999993E-3</c:v>
                </c:pt>
                <c:pt idx="9661">
                  <c:v>1.051E-2</c:v>
                </c:pt>
                <c:pt idx="9662">
                  <c:v>1.1089999999999999E-2</c:v>
                </c:pt>
                <c:pt idx="9663">
                  <c:v>1.1610000000000001E-2</c:v>
                </c:pt>
                <c:pt idx="9664">
                  <c:v>1.2189999999999999E-2</c:v>
                </c:pt>
                <c:pt idx="9665">
                  <c:v>1.2930000000000001E-2</c:v>
                </c:pt>
                <c:pt idx="9666">
                  <c:v>1.346E-2</c:v>
                </c:pt>
                <c:pt idx="9667">
                  <c:v>1.414E-2</c:v>
                </c:pt>
                <c:pt idx="9668">
                  <c:v>1.478E-2</c:v>
                </c:pt>
                <c:pt idx="9669">
                  <c:v>1.541E-2</c:v>
                </c:pt>
                <c:pt idx="9670">
                  <c:v>1.6039999999999999E-2</c:v>
                </c:pt>
                <c:pt idx="9671">
                  <c:v>1.6619999999999999E-2</c:v>
                </c:pt>
                <c:pt idx="9672">
                  <c:v>1.736E-2</c:v>
                </c:pt>
                <c:pt idx="9673">
                  <c:v>1.7940000000000001E-2</c:v>
                </c:pt>
                <c:pt idx="9674">
                  <c:v>1.857E-2</c:v>
                </c:pt>
                <c:pt idx="9675">
                  <c:v>1.915E-2</c:v>
                </c:pt>
                <c:pt idx="9676">
                  <c:v>1.9939999999999999E-2</c:v>
                </c:pt>
                <c:pt idx="9677">
                  <c:v>2.0410000000000001E-2</c:v>
                </c:pt>
                <c:pt idx="9678">
                  <c:v>2.1149999999999999E-2</c:v>
                </c:pt>
                <c:pt idx="9679">
                  <c:v>2.163E-2</c:v>
                </c:pt>
                <c:pt idx="9680">
                  <c:v>2.2259999999999999E-2</c:v>
                </c:pt>
                <c:pt idx="9681">
                  <c:v>2.2790000000000001E-2</c:v>
                </c:pt>
                <c:pt idx="9682">
                  <c:v>2.3359999999999999E-2</c:v>
                </c:pt>
                <c:pt idx="9683">
                  <c:v>2.4E-2</c:v>
                </c:pt>
                <c:pt idx="9684">
                  <c:v>2.4469999999999999E-2</c:v>
                </c:pt>
                <c:pt idx="9685">
                  <c:v>2.495E-2</c:v>
                </c:pt>
                <c:pt idx="9686">
                  <c:v>2.547E-2</c:v>
                </c:pt>
                <c:pt idx="9687">
                  <c:v>2.5839999999999998E-2</c:v>
                </c:pt>
                <c:pt idx="9688">
                  <c:v>2.6370000000000001E-2</c:v>
                </c:pt>
                <c:pt idx="9689">
                  <c:v>2.674E-2</c:v>
                </c:pt>
                <c:pt idx="9690">
                  <c:v>2.7109999999999999E-2</c:v>
                </c:pt>
                <c:pt idx="9691">
                  <c:v>2.7529999999999999E-2</c:v>
                </c:pt>
                <c:pt idx="9692">
                  <c:v>2.7900000000000001E-2</c:v>
                </c:pt>
                <c:pt idx="9693">
                  <c:v>2.8160000000000001E-2</c:v>
                </c:pt>
                <c:pt idx="9694">
                  <c:v>2.8420000000000001E-2</c:v>
                </c:pt>
                <c:pt idx="9695">
                  <c:v>2.8629999999999999E-2</c:v>
                </c:pt>
                <c:pt idx="9696">
                  <c:v>2.8840000000000001E-2</c:v>
                </c:pt>
                <c:pt idx="9697">
                  <c:v>2.921E-2</c:v>
                </c:pt>
                <c:pt idx="9698">
                  <c:v>2.9420000000000002E-2</c:v>
                </c:pt>
                <c:pt idx="9699">
                  <c:v>2.9479999999999999E-2</c:v>
                </c:pt>
                <c:pt idx="9700">
                  <c:v>2.964E-2</c:v>
                </c:pt>
                <c:pt idx="9701">
                  <c:v>2.9790000000000001E-2</c:v>
                </c:pt>
                <c:pt idx="9702">
                  <c:v>2.9790000000000001E-2</c:v>
                </c:pt>
                <c:pt idx="9703">
                  <c:v>2.9790000000000001E-2</c:v>
                </c:pt>
                <c:pt idx="9704">
                  <c:v>2.9950000000000001E-2</c:v>
                </c:pt>
                <c:pt idx="9705">
                  <c:v>2.9950000000000001E-2</c:v>
                </c:pt>
                <c:pt idx="9706">
                  <c:v>3.006E-2</c:v>
                </c:pt>
                <c:pt idx="9707">
                  <c:v>0.03</c:v>
                </c:pt>
                <c:pt idx="9708">
                  <c:v>3.006E-2</c:v>
                </c:pt>
                <c:pt idx="9709">
                  <c:v>3.006E-2</c:v>
                </c:pt>
                <c:pt idx="9710">
                  <c:v>3.0110000000000001E-2</c:v>
                </c:pt>
                <c:pt idx="9711">
                  <c:v>3.0159999999999999E-2</c:v>
                </c:pt>
                <c:pt idx="9712">
                  <c:v>3.032E-2</c:v>
                </c:pt>
                <c:pt idx="9713">
                  <c:v>3.032E-2</c:v>
                </c:pt>
                <c:pt idx="9714">
                  <c:v>3.0370000000000001E-2</c:v>
                </c:pt>
                <c:pt idx="9715">
                  <c:v>3.0429999999999999E-2</c:v>
                </c:pt>
                <c:pt idx="9716">
                  <c:v>3.0530000000000002E-2</c:v>
                </c:pt>
                <c:pt idx="9717">
                  <c:v>3.0640000000000001E-2</c:v>
                </c:pt>
                <c:pt idx="9718">
                  <c:v>3.0790000000000001E-2</c:v>
                </c:pt>
                <c:pt idx="9719">
                  <c:v>3.09E-2</c:v>
                </c:pt>
                <c:pt idx="9720">
                  <c:v>3.1109999999999999E-2</c:v>
                </c:pt>
                <c:pt idx="9721">
                  <c:v>3.1269999999999999E-2</c:v>
                </c:pt>
                <c:pt idx="9722">
                  <c:v>3.143E-2</c:v>
                </c:pt>
                <c:pt idx="9723">
                  <c:v>3.159E-2</c:v>
                </c:pt>
                <c:pt idx="9724">
                  <c:v>3.1739999999999997E-2</c:v>
                </c:pt>
                <c:pt idx="9725">
                  <c:v>3.1949999999999999E-2</c:v>
                </c:pt>
                <c:pt idx="9726">
                  <c:v>3.211E-2</c:v>
                </c:pt>
                <c:pt idx="9727">
                  <c:v>3.2219999999999999E-2</c:v>
                </c:pt>
                <c:pt idx="9728">
                  <c:v>3.2320000000000002E-2</c:v>
                </c:pt>
                <c:pt idx="9729">
                  <c:v>3.243E-2</c:v>
                </c:pt>
                <c:pt idx="9730">
                  <c:v>3.2379999999999999E-2</c:v>
                </c:pt>
                <c:pt idx="9731">
                  <c:v>3.2530000000000003E-2</c:v>
                </c:pt>
                <c:pt idx="9732">
                  <c:v>3.243E-2</c:v>
                </c:pt>
                <c:pt idx="9733">
                  <c:v>3.2379999999999999E-2</c:v>
                </c:pt>
                <c:pt idx="9734">
                  <c:v>3.227E-2</c:v>
                </c:pt>
                <c:pt idx="9735">
                  <c:v>3.211E-2</c:v>
                </c:pt>
                <c:pt idx="9736">
                  <c:v>3.2059999999999998E-2</c:v>
                </c:pt>
                <c:pt idx="9737">
                  <c:v>3.1739999999999997E-2</c:v>
                </c:pt>
                <c:pt idx="9738">
                  <c:v>3.1480000000000001E-2</c:v>
                </c:pt>
                <c:pt idx="9739">
                  <c:v>3.116E-2</c:v>
                </c:pt>
                <c:pt idx="9740">
                  <c:v>3.0790000000000001E-2</c:v>
                </c:pt>
                <c:pt idx="9741">
                  <c:v>3.0370000000000001E-2</c:v>
                </c:pt>
                <c:pt idx="9742">
                  <c:v>2.9950000000000001E-2</c:v>
                </c:pt>
                <c:pt idx="9743">
                  <c:v>2.937E-2</c:v>
                </c:pt>
                <c:pt idx="9744">
                  <c:v>2.8899999999999999E-2</c:v>
                </c:pt>
                <c:pt idx="9745">
                  <c:v>2.8369999999999999E-2</c:v>
                </c:pt>
                <c:pt idx="9746">
                  <c:v>2.784E-2</c:v>
                </c:pt>
                <c:pt idx="9747">
                  <c:v>2.726E-2</c:v>
                </c:pt>
                <c:pt idx="9748">
                  <c:v>2.6579999999999999E-2</c:v>
                </c:pt>
                <c:pt idx="9749">
                  <c:v>2.605E-2</c:v>
                </c:pt>
                <c:pt idx="9750">
                  <c:v>2.547E-2</c:v>
                </c:pt>
                <c:pt idx="9751">
                  <c:v>2.495E-2</c:v>
                </c:pt>
                <c:pt idx="9752">
                  <c:v>2.4420000000000001E-2</c:v>
                </c:pt>
                <c:pt idx="9753">
                  <c:v>2.3890000000000002E-2</c:v>
                </c:pt>
                <c:pt idx="9754">
                  <c:v>2.342E-2</c:v>
                </c:pt>
                <c:pt idx="9755">
                  <c:v>2.3E-2</c:v>
                </c:pt>
                <c:pt idx="9756">
                  <c:v>2.2630000000000001E-2</c:v>
                </c:pt>
                <c:pt idx="9757">
                  <c:v>2.2259999999999999E-2</c:v>
                </c:pt>
                <c:pt idx="9758">
                  <c:v>2.1940000000000001E-2</c:v>
                </c:pt>
                <c:pt idx="9759">
                  <c:v>2.1680000000000001E-2</c:v>
                </c:pt>
                <c:pt idx="9760">
                  <c:v>2.1360000000000001E-2</c:v>
                </c:pt>
                <c:pt idx="9761">
                  <c:v>2.1149999999999999E-2</c:v>
                </c:pt>
                <c:pt idx="9762">
                  <c:v>2.0990000000000002E-2</c:v>
                </c:pt>
                <c:pt idx="9763">
                  <c:v>2.0889999999999999E-2</c:v>
                </c:pt>
                <c:pt idx="9764">
                  <c:v>2.094E-2</c:v>
                </c:pt>
                <c:pt idx="9765">
                  <c:v>2.0840000000000001E-2</c:v>
                </c:pt>
                <c:pt idx="9766">
                  <c:v>2.0729999999999998E-2</c:v>
                </c:pt>
                <c:pt idx="9767">
                  <c:v>2.0729999999999998E-2</c:v>
                </c:pt>
                <c:pt idx="9768">
                  <c:v>2.078E-2</c:v>
                </c:pt>
                <c:pt idx="9769">
                  <c:v>2.0729999999999998E-2</c:v>
                </c:pt>
                <c:pt idx="9770">
                  <c:v>2.0729999999999998E-2</c:v>
                </c:pt>
                <c:pt idx="9771">
                  <c:v>2.0729999999999998E-2</c:v>
                </c:pt>
                <c:pt idx="9772">
                  <c:v>2.0729999999999998E-2</c:v>
                </c:pt>
                <c:pt idx="9773">
                  <c:v>2.068E-2</c:v>
                </c:pt>
                <c:pt idx="9774">
                  <c:v>2.0570000000000001E-2</c:v>
                </c:pt>
                <c:pt idx="9775">
                  <c:v>2.0410000000000001E-2</c:v>
                </c:pt>
                <c:pt idx="9776">
                  <c:v>2.026E-2</c:v>
                </c:pt>
                <c:pt idx="9777">
                  <c:v>2.0150000000000001E-2</c:v>
                </c:pt>
                <c:pt idx="9778">
                  <c:v>1.9990000000000001E-2</c:v>
                </c:pt>
                <c:pt idx="9779">
                  <c:v>1.968E-2</c:v>
                </c:pt>
                <c:pt idx="9780">
                  <c:v>1.9359999999999999E-2</c:v>
                </c:pt>
                <c:pt idx="9781">
                  <c:v>1.9040000000000001E-2</c:v>
                </c:pt>
                <c:pt idx="9782">
                  <c:v>1.873E-2</c:v>
                </c:pt>
                <c:pt idx="9783">
                  <c:v>1.8409999999999999E-2</c:v>
                </c:pt>
                <c:pt idx="9784">
                  <c:v>1.7989999999999999E-2</c:v>
                </c:pt>
                <c:pt idx="9785">
                  <c:v>1.7569999999999999E-2</c:v>
                </c:pt>
                <c:pt idx="9786">
                  <c:v>1.7090000000000001E-2</c:v>
                </c:pt>
                <c:pt idx="9787">
                  <c:v>1.678E-2</c:v>
                </c:pt>
                <c:pt idx="9788">
                  <c:v>1.6299999999999999E-2</c:v>
                </c:pt>
                <c:pt idx="9789">
                  <c:v>1.5879999999999998E-2</c:v>
                </c:pt>
                <c:pt idx="9790">
                  <c:v>1.5570000000000001E-2</c:v>
                </c:pt>
                <c:pt idx="9791">
                  <c:v>1.5140000000000001E-2</c:v>
                </c:pt>
                <c:pt idx="9792">
                  <c:v>1.472E-2</c:v>
                </c:pt>
                <c:pt idx="9793">
                  <c:v>1.457E-2</c:v>
                </c:pt>
                <c:pt idx="9794">
                  <c:v>1.4250000000000001E-2</c:v>
                </c:pt>
                <c:pt idx="9795">
                  <c:v>1.404E-2</c:v>
                </c:pt>
                <c:pt idx="9796">
                  <c:v>1.393E-2</c:v>
                </c:pt>
                <c:pt idx="9797">
                  <c:v>1.383E-2</c:v>
                </c:pt>
                <c:pt idx="9798">
                  <c:v>1.3769999999999999E-2</c:v>
                </c:pt>
                <c:pt idx="9799">
                  <c:v>1.383E-2</c:v>
                </c:pt>
                <c:pt idx="9800">
                  <c:v>1.3990000000000001E-2</c:v>
                </c:pt>
                <c:pt idx="9801">
                  <c:v>1.409E-2</c:v>
                </c:pt>
                <c:pt idx="9802">
                  <c:v>1.4409999999999999E-2</c:v>
                </c:pt>
                <c:pt idx="9803">
                  <c:v>1.478E-2</c:v>
                </c:pt>
                <c:pt idx="9804">
                  <c:v>1.52E-2</c:v>
                </c:pt>
                <c:pt idx="9805">
                  <c:v>1.5720000000000001E-2</c:v>
                </c:pt>
                <c:pt idx="9806">
                  <c:v>1.6250000000000001E-2</c:v>
                </c:pt>
                <c:pt idx="9807">
                  <c:v>1.6729999999999998E-2</c:v>
                </c:pt>
                <c:pt idx="9808">
                  <c:v>1.736E-2</c:v>
                </c:pt>
                <c:pt idx="9809">
                  <c:v>1.7989999999999999E-2</c:v>
                </c:pt>
                <c:pt idx="9810">
                  <c:v>1.873E-2</c:v>
                </c:pt>
                <c:pt idx="9811">
                  <c:v>1.941E-2</c:v>
                </c:pt>
                <c:pt idx="9812">
                  <c:v>2.026E-2</c:v>
                </c:pt>
                <c:pt idx="9813">
                  <c:v>2.094E-2</c:v>
                </c:pt>
                <c:pt idx="9814">
                  <c:v>2.1780000000000001E-2</c:v>
                </c:pt>
                <c:pt idx="9815">
                  <c:v>2.247E-2</c:v>
                </c:pt>
                <c:pt idx="9816">
                  <c:v>2.3259999999999999E-2</c:v>
                </c:pt>
                <c:pt idx="9817">
                  <c:v>2.3939999999999999E-2</c:v>
                </c:pt>
                <c:pt idx="9818">
                  <c:v>2.4729999999999999E-2</c:v>
                </c:pt>
                <c:pt idx="9819">
                  <c:v>2.547E-2</c:v>
                </c:pt>
                <c:pt idx="9820">
                  <c:v>2.6210000000000001E-2</c:v>
                </c:pt>
                <c:pt idx="9821">
                  <c:v>2.6839999999999999E-2</c:v>
                </c:pt>
                <c:pt idx="9822">
                  <c:v>2.742E-2</c:v>
                </c:pt>
                <c:pt idx="9823">
                  <c:v>2.8049999999999999E-2</c:v>
                </c:pt>
                <c:pt idx="9824">
                  <c:v>2.8580000000000001E-2</c:v>
                </c:pt>
                <c:pt idx="9825">
                  <c:v>2.9159999999999998E-2</c:v>
                </c:pt>
                <c:pt idx="9826">
                  <c:v>2.964E-2</c:v>
                </c:pt>
                <c:pt idx="9827">
                  <c:v>0.03</c:v>
                </c:pt>
                <c:pt idx="9828">
                  <c:v>3.0530000000000002E-2</c:v>
                </c:pt>
                <c:pt idx="9829">
                  <c:v>3.09E-2</c:v>
                </c:pt>
                <c:pt idx="9830">
                  <c:v>3.116E-2</c:v>
                </c:pt>
                <c:pt idx="9831">
                  <c:v>3.1370000000000002E-2</c:v>
                </c:pt>
                <c:pt idx="9832">
                  <c:v>3.1690000000000003E-2</c:v>
                </c:pt>
                <c:pt idx="9833">
                  <c:v>3.1640000000000001E-2</c:v>
                </c:pt>
                <c:pt idx="9834">
                  <c:v>3.1899999999999998E-2</c:v>
                </c:pt>
                <c:pt idx="9835">
                  <c:v>3.2009999999999997E-2</c:v>
                </c:pt>
                <c:pt idx="9836">
                  <c:v>3.2009999999999997E-2</c:v>
                </c:pt>
                <c:pt idx="9837">
                  <c:v>3.2009999999999997E-2</c:v>
                </c:pt>
                <c:pt idx="9838">
                  <c:v>3.2059999999999998E-2</c:v>
                </c:pt>
                <c:pt idx="9839">
                  <c:v>3.2009999999999997E-2</c:v>
                </c:pt>
                <c:pt idx="9840">
                  <c:v>3.1800000000000002E-2</c:v>
                </c:pt>
                <c:pt idx="9841">
                  <c:v>3.1739999999999997E-2</c:v>
                </c:pt>
                <c:pt idx="9842">
                  <c:v>3.159E-2</c:v>
                </c:pt>
                <c:pt idx="9843">
                  <c:v>3.1320000000000001E-2</c:v>
                </c:pt>
                <c:pt idx="9844">
                  <c:v>3.1220000000000001E-2</c:v>
                </c:pt>
                <c:pt idx="9845">
                  <c:v>3.0790000000000001E-2</c:v>
                </c:pt>
                <c:pt idx="9846">
                  <c:v>3.0640000000000001E-2</c:v>
                </c:pt>
                <c:pt idx="9847">
                  <c:v>3.0269999999999998E-2</c:v>
                </c:pt>
                <c:pt idx="9848">
                  <c:v>2.9899999999999999E-2</c:v>
                </c:pt>
                <c:pt idx="9849">
                  <c:v>2.9479999999999999E-2</c:v>
                </c:pt>
                <c:pt idx="9850">
                  <c:v>2.9159999999999998E-2</c:v>
                </c:pt>
                <c:pt idx="9851">
                  <c:v>2.879E-2</c:v>
                </c:pt>
                <c:pt idx="9852">
                  <c:v>2.8420000000000001E-2</c:v>
                </c:pt>
                <c:pt idx="9853">
                  <c:v>2.8000000000000001E-2</c:v>
                </c:pt>
                <c:pt idx="9854">
                  <c:v>2.758E-2</c:v>
                </c:pt>
                <c:pt idx="9855">
                  <c:v>2.7210000000000002E-2</c:v>
                </c:pt>
                <c:pt idx="9856">
                  <c:v>2.6790000000000001E-2</c:v>
                </c:pt>
                <c:pt idx="9857">
                  <c:v>2.632E-2</c:v>
                </c:pt>
                <c:pt idx="9858">
                  <c:v>2.5950000000000001E-2</c:v>
                </c:pt>
                <c:pt idx="9859">
                  <c:v>2.5530000000000001E-2</c:v>
                </c:pt>
                <c:pt idx="9860">
                  <c:v>2.5159999999999998E-2</c:v>
                </c:pt>
                <c:pt idx="9861">
                  <c:v>2.479E-2</c:v>
                </c:pt>
                <c:pt idx="9862">
                  <c:v>2.4469999999999999E-2</c:v>
                </c:pt>
                <c:pt idx="9863">
                  <c:v>2.4049999999999998E-2</c:v>
                </c:pt>
                <c:pt idx="9864">
                  <c:v>2.3789999999999999E-2</c:v>
                </c:pt>
                <c:pt idx="9865">
                  <c:v>2.3519999999999999E-2</c:v>
                </c:pt>
                <c:pt idx="9866">
                  <c:v>2.3259999999999999E-2</c:v>
                </c:pt>
                <c:pt idx="9867">
                  <c:v>2.2939999999999999E-2</c:v>
                </c:pt>
                <c:pt idx="9868">
                  <c:v>2.2790000000000001E-2</c:v>
                </c:pt>
                <c:pt idx="9869">
                  <c:v>2.2630000000000001E-2</c:v>
                </c:pt>
                <c:pt idx="9870">
                  <c:v>2.247E-2</c:v>
                </c:pt>
                <c:pt idx="9871">
                  <c:v>2.2360000000000001E-2</c:v>
                </c:pt>
                <c:pt idx="9872">
                  <c:v>2.2259999999999999E-2</c:v>
                </c:pt>
                <c:pt idx="9873">
                  <c:v>2.2210000000000001E-2</c:v>
                </c:pt>
                <c:pt idx="9874">
                  <c:v>2.215E-2</c:v>
                </c:pt>
                <c:pt idx="9875">
                  <c:v>2.2100000000000002E-2</c:v>
                </c:pt>
                <c:pt idx="9876">
                  <c:v>2.205E-2</c:v>
                </c:pt>
                <c:pt idx="9877">
                  <c:v>2.1989999999999999E-2</c:v>
                </c:pt>
                <c:pt idx="9878">
                  <c:v>2.205E-2</c:v>
                </c:pt>
                <c:pt idx="9879">
                  <c:v>2.2100000000000002E-2</c:v>
                </c:pt>
                <c:pt idx="9880">
                  <c:v>2.205E-2</c:v>
                </c:pt>
                <c:pt idx="9881">
                  <c:v>2.205E-2</c:v>
                </c:pt>
                <c:pt idx="9882">
                  <c:v>2.205E-2</c:v>
                </c:pt>
                <c:pt idx="9883">
                  <c:v>2.215E-2</c:v>
                </c:pt>
                <c:pt idx="9884">
                  <c:v>2.215E-2</c:v>
                </c:pt>
                <c:pt idx="9885">
                  <c:v>2.205E-2</c:v>
                </c:pt>
                <c:pt idx="9886">
                  <c:v>2.215E-2</c:v>
                </c:pt>
                <c:pt idx="9887">
                  <c:v>2.205E-2</c:v>
                </c:pt>
                <c:pt idx="9888">
                  <c:v>2.205E-2</c:v>
                </c:pt>
                <c:pt idx="9889">
                  <c:v>2.205E-2</c:v>
                </c:pt>
                <c:pt idx="9890">
                  <c:v>2.1940000000000001E-2</c:v>
                </c:pt>
                <c:pt idx="9891">
                  <c:v>2.1940000000000001E-2</c:v>
                </c:pt>
                <c:pt idx="9892">
                  <c:v>2.1839999999999998E-2</c:v>
                </c:pt>
                <c:pt idx="9893">
                  <c:v>2.189E-2</c:v>
                </c:pt>
                <c:pt idx="9894">
                  <c:v>2.1780000000000001E-2</c:v>
                </c:pt>
                <c:pt idx="9895">
                  <c:v>2.1569999999999999E-2</c:v>
                </c:pt>
                <c:pt idx="9896">
                  <c:v>2.163E-2</c:v>
                </c:pt>
                <c:pt idx="9897">
                  <c:v>2.1520000000000001E-2</c:v>
                </c:pt>
                <c:pt idx="9898">
                  <c:v>2.1420000000000002E-2</c:v>
                </c:pt>
                <c:pt idx="9899">
                  <c:v>2.1309999999999999E-2</c:v>
                </c:pt>
                <c:pt idx="9900">
                  <c:v>2.1309999999999999E-2</c:v>
                </c:pt>
                <c:pt idx="9901">
                  <c:v>2.1309999999999999E-2</c:v>
                </c:pt>
                <c:pt idx="9902">
                  <c:v>2.12E-2</c:v>
                </c:pt>
                <c:pt idx="9903">
                  <c:v>2.1260000000000001E-2</c:v>
                </c:pt>
                <c:pt idx="9904">
                  <c:v>2.1100000000000001E-2</c:v>
                </c:pt>
                <c:pt idx="9905">
                  <c:v>2.1100000000000001E-2</c:v>
                </c:pt>
                <c:pt idx="9906">
                  <c:v>2.12E-2</c:v>
                </c:pt>
                <c:pt idx="9907">
                  <c:v>2.1149999999999999E-2</c:v>
                </c:pt>
                <c:pt idx="9908">
                  <c:v>2.12E-2</c:v>
                </c:pt>
                <c:pt idx="9909">
                  <c:v>2.12E-2</c:v>
                </c:pt>
                <c:pt idx="9910">
                  <c:v>2.1309999999999999E-2</c:v>
                </c:pt>
                <c:pt idx="9911">
                  <c:v>2.1360000000000001E-2</c:v>
                </c:pt>
                <c:pt idx="9912">
                  <c:v>2.1520000000000001E-2</c:v>
                </c:pt>
                <c:pt idx="9913">
                  <c:v>2.1569999999999999E-2</c:v>
                </c:pt>
                <c:pt idx="9914">
                  <c:v>2.163E-2</c:v>
                </c:pt>
                <c:pt idx="9915">
                  <c:v>2.1729999999999999E-2</c:v>
                </c:pt>
                <c:pt idx="9916">
                  <c:v>2.1839999999999998E-2</c:v>
                </c:pt>
                <c:pt idx="9917">
                  <c:v>2.1839999999999998E-2</c:v>
                </c:pt>
                <c:pt idx="9918">
                  <c:v>2.189E-2</c:v>
                </c:pt>
                <c:pt idx="9919">
                  <c:v>2.1989999999999999E-2</c:v>
                </c:pt>
                <c:pt idx="9920">
                  <c:v>2.1940000000000001E-2</c:v>
                </c:pt>
                <c:pt idx="9921">
                  <c:v>2.189E-2</c:v>
                </c:pt>
                <c:pt idx="9922">
                  <c:v>2.1940000000000001E-2</c:v>
                </c:pt>
                <c:pt idx="9923">
                  <c:v>2.189E-2</c:v>
                </c:pt>
                <c:pt idx="9924">
                  <c:v>2.1839999999999998E-2</c:v>
                </c:pt>
                <c:pt idx="9925">
                  <c:v>2.1729999999999999E-2</c:v>
                </c:pt>
                <c:pt idx="9926">
                  <c:v>2.163E-2</c:v>
                </c:pt>
                <c:pt idx="9927">
                  <c:v>2.1520000000000001E-2</c:v>
                </c:pt>
                <c:pt idx="9928">
                  <c:v>2.1360000000000001E-2</c:v>
                </c:pt>
                <c:pt idx="9929">
                  <c:v>2.1100000000000001E-2</c:v>
                </c:pt>
                <c:pt idx="9930">
                  <c:v>2.0840000000000001E-2</c:v>
                </c:pt>
                <c:pt idx="9931">
                  <c:v>2.0619999999999999E-2</c:v>
                </c:pt>
                <c:pt idx="9932">
                  <c:v>2.036E-2</c:v>
                </c:pt>
                <c:pt idx="9933">
                  <c:v>1.9990000000000001E-2</c:v>
                </c:pt>
                <c:pt idx="9934">
                  <c:v>1.968E-2</c:v>
                </c:pt>
                <c:pt idx="9935">
                  <c:v>1.9310000000000001E-2</c:v>
                </c:pt>
                <c:pt idx="9936">
                  <c:v>1.8939999999999999E-2</c:v>
                </c:pt>
                <c:pt idx="9937">
                  <c:v>1.8519999999999998E-2</c:v>
                </c:pt>
                <c:pt idx="9938">
                  <c:v>1.8149999999999999E-2</c:v>
                </c:pt>
                <c:pt idx="9939">
                  <c:v>1.7780000000000001E-2</c:v>
                </c:pt>
                <c:pt idx="9940">
                  <c:v>1.746E-2</c:v>
                </c:pt>
                <c:pt idx="9941">
                  <c:v>1.694E-2</c:v>
                </c:pt>
                <c:pt idx="9942">
                  <c:v>1.6570000000000001E-2</c:v>
                </c:pt>
                <c:pt idx="9943">
                  <c:v>1.6250000000000001E-2</c:v>
                </c:pt>
                <c:pt idx="9944">
                  <c:v>1.583E-2</c:v>
                </c:pt>
                <c:pt idx="9945">
                  <c:v>1.5509999999999999E-2</c:v>
                </c:pt>
                <c:pt idx="9946">
                  <c:v>1.5140000000000001E-2</c:v>
                </c:pt>
                <c:pt idx="9947">
                  <c:v>1.478E-2</c:v>
                </c:pt>
                <c:pt idx="9948">
                  <c:v>1.457E-2</c:v>
                </c:pt>
                <c:pt idx="9949">
                  <c:v>1.435E-2</c:v>
                </c:pt>
                <c:pt idx="9950">
                  <c:v>1.414E-2</c:v>
                </c:pt>
                <c:pt idx="9951">
                  <c:v>1.393E-2</c:v>
                </c:pt>
                <c:pt idx="9952">
                  <c:v>1.3769999999999999E-2</c:v>
                </c:pt>
                <c:pt idx="9953">
                  <c:v>1.367E-2</c:v>
                </c:pt>
                <c:pt idx="9954">
                  <c:v>1.367E-2</c:v>
                </c:pt>
                <c:pt idx="9955">
                  <c:v>1.362E-2</c:v>
                </c:pt>
                <c:pt idx="9956">
                  <c:v>1.362E-2</c:v>
                </c:pt>
                <c:pt idx="9957">
                  <c:v>1.362E-2</c:v>
                </c:pt>
                <c:pt idx="9958">
                  <c:v>1.388E-2</c:v>
                </c:pt>
                <c:pt idx="9959">
                  <c:v>1.383E-2</c:v>
                </c:pt>
                <c:pt idx="9960">
                  <c:v>1.404E-2</c:v>
                </c:pt>
                <c:pt idx="9961">
                  <c:v>1.43E-2</c:v>
                </c:pt>
                <c:pt idx="9962">
                  <c:v>1.4619999999999999E-2</c:v>
                </c:pt>
                <c:pt idx="9963">
                  <c:v>1.4930000000000001E-2</c:v>
                </c:pt>
                <c:pt idx="9964">
                  <c:v>1.536E-2</c:v>
                </c:pt>
                <c:pt idx="9965">
                  <c:v>1.5779999999999999E-2</c:v>
                </c:pt>
                <c:pt idx="9966">
                  <c:v>1.6199999999999999E-2</c:v>
                </c:pt>
                <c:pt idx="9967">
                  <c:v>1.6729999999999998E-2</c:v>
                </c:pt>
                <c:pt idx="9968">
                  <c:v>1.7309999999999999E-2</c:v>
                </c:pt>
                <c:pt idx="9969">
                  <c:v>1.7940000000000001E-2</c:v>
                </c:pt>
                <c:pt idx="9970">
                  <c:v>1.8620000000000001E-2</c:v>
                </c:pt>
                <c:pt idx="9971">
                  <c:v>1.915E-2</c:v>
                </c:pt>
                <c:pt idx="9972">
                  <c:v>1.9890000000000001E-2</c:v>
                </c:pt>
                <c:pt idx="9973">
                  <c:v>2.0570000000000001E-2</c:v>
                </c:pt>
                <c:pt idx="9974">
                  <c:v>2.1360000000000001E-2</c:v>
                </c:pt>
                <c:pt idx="9975">
                  <c:v>2.2100000000000002E-2</c:v>
                </c:pt>
                <c:pt idx="9976">
                  <c:v>2.2839999999999999E-2</c:v>
                </c:pt>
                <c:pt idx="9977">
                  <c:v>2.358E-2</c:v>
                </c:pt>
                <c:pt idx="9978">
                  <c:v>2.4369999999999999E-2</c:v>
                </c:pt>
                <c:pt idx="9979">
                  <c:v>2.5100000000000001E-2</c:v>
                </c:pt>
                <c:pt idx="9980">
                  <c:v>2.5950000000000001E-2</c:v>
                </c:pt>
                <c:pt idx="9981">
                  <c:v>2.6579999999999999E-2</c:v>
                </c:pt>
                <c:pt idx="9982">
                  <c:v>2.7320000000000001E-2</c:v>
                </c:pt>
                <c:pt idx="9983">
                  <c:v>2.811E-2</c:v>
                </c:pt>
                <c:pt idx="9984">
                  <c:v>2.869E-2</c:v>
                </c:pt>
                <c:pt idx="9985">
                  <c:v>2.937E-2</c:v>
                </c:pt>
                <c:pt idx="9986">
                  <c:v>3.0110000000000001E-2</c:v>
                </c:pt>
                <c:pt idx="9987">
                  <c:v>3.058E-2</c:v>
                </c:pt>
                <c:pt idx="9988">
                  <c:v>3.1060000000000001E-2</c:v>
                </c:pt>
                <c:pt idx="9989">
                  <c:v>3.1530000000000002E-2</c:v>
                </c:pt>
                <c:pt idx="9990">
                  <c:v>3.2009999999999997E-2</c:v>
                </c:pt>
                <c:pt idx="9991">
                  <c:v>3.243E-2</c:v>
                </c:pt>
                <c:pt idx="9992">
                  <c:v>3.2849999999999997E-2</c:v>
                </c:pt>
                <c:pt idx="9993">
                  <c:v>3.3059999999999999E-2</c:v>
                </c:pt>
                <c:pt idx="9994">
                  <c:v>3.3270000000000001E-2</c:v>
                </c:pt>
                <c:pt idx="9995">
                  <c:v>3.3430000000000001E-2</c:v>
                </c:pt>
                <c:pt idx="9996">
                  <c:v>3.3529999999999997E-2</c:v>
                </c:pt>
                <c:pt idx="9997">
                  <c:v>3.3640000000000003E-2</c:v>
                </c:pt>
                <c:pt idx="9998">
                  <c:v>3.3640000000000003E-2</c:v>
                </c:pt>
                <c:pt idx="9999">
                  <c:v>3.3689999999999998E-2</c:v>
                </c:pt>
                <c:pt idx="10000">
                  <c:v>3.3590000000000002E-2</c:v>
                </c:pt>
                <c:pt idx="10001">
                  <c:v>3.3529999999999997E-2</c:v>
                </c:pt>
                <c:pt idx="10002">
                  <c:v>3.3430000000000001E-2</c:v>
                </c:pt>
                <c:pt idx="10003">
                  <c:v>3.3320000000000002E-2</c:v>
                </c:pt>
                <c:pt idx="10004">
                  <c:v>3.3110000000000001E-2</c:v>
                </c:pt>
                <c:pt idx="10005">
                  <c:v>3.2899999999999999E-2</c:v>
                </c:pt>
                <c:pt idx="10006">
                  <c:v>3.2689999999999997E-2</c:v>
                </c:pt>
                <c:pt idx="10007">
                  <c:v>3.2480000000000002E-2</c:v>
                </c:pt>
                <c:pt idx="10008">
                  <c:v>3.2320000000000002E-2</c:v>
                </c:pt>
                <c:pt idx="10009">
                  <c:v>3.2009999999999997E-2</c:v>
                </c:pt>
                <c:pt idx="10010">
                  <c:v>3.1800000000000002E-2</c:v>
                </c:pt>
                <c:pt idx="10011">
                  <c:v>3.159E-2</c:v>
                </c:pt>
                <c:pt idx="10012">
                  <c:v>3.1480000000000001E-2</c:v>
                </c:pt>
                <c:pt idx="10013">
                  <c:v>3.1220000000000001E-2</c:v>
                </c:pt>
                <c:pt idx="10014">
                  <c:v>3.1060000000000001E-2</c:v>
                </c:pt>
                <c:pt idx="10015">
                  <c:v>3.0790000000000001E-2</c:v>
                </c:pt>
                <c:pt idx="10016">
                  <c:v>3.0689999999999999E-2</c:v>
                </c:pt>
                <c:pt idx="10017">
                  <c:v>3.048E-2</c:v>
                </c:pt>
                <c:pt idx="10018">
                  <c:v>3.048E-2</c:v>
                </c:pt>
                <c:pt idx="10019">
                  <c:v>3.0210000000000001E-2</c:v>
                </c:pt>
                <c:pt idx="10020">
                  <c:v>3.0159999999999999E-2</c:v>
                </c:pt>
                <c:pt idx="10021">
                  <c:v>2.9950000000000001E-2</c:v>
                </c:pt>
                <c:pt idx="10022">
                  <c:v>2.9950000000000001E-2</c:v>
                </c:pt>
                <c:pt idx="10023">
                  <c:v>2.9899999999999999E-2</c:v>
                </c:pt>
                <c:pt idx="10024">
                  <c:v>2.9739999999999999E-2</c:v>
                </c:pt>
                <c:pt idx="10025">
                  <c:v>2.964E-2</c:v>
                </c:pt>
                <c:pt idx="10026">
                  <c:v>2.9530000000000001E-2</c:v>
                </c:pt>
                <c:pt idx="10027">
                  <c:v>2.9420000000000002E-2</c:v>
                </c:pt>
                <c:pt idx="10028">
                  <c:v>2.937E-2</c:v>
                </c:pt>
                <c:pt idx="10029">
                  <c:v>2.9159999999999998E-2</c:v>
                </c:pt>
                <c:pt idx="10030">
                  <c:v>2.9159999999999998E-2</c:v>
                </c:pt>
                <c:pt idx="10031">
                  <c:v>2.879E-2</c:v>
                </c:pt>
                <c:pt idx="10032">
                  <c:v>2.8629999999999999E-2</c:v>
                </c:pt>
                <c:pt idx="10033">
                  <c:v>2.8420000000000001E-2</c:v>
                </c:pt>
                <c:pt idx="10034">
                  <c:v>2.8160000000000001E-2</c:v>
                </c:pt>
                <c:pt idx="10035">
                  <c:v>2.7900000000000001E-2</c:v>
                </c:pt>
                <c:pt idx="10036">
                  <c:v>2.7629999999999998E-2</c:v>
                </c:pt>
                <c:pt idx="10037">
                  <c:v>2.7210000000000002E-2</c:v>
                </c:pt>
                <c:pt idx="10038">
                  <c:v>2.69E-2</c:v>
                </c:pt>
                <c:pt idx="10039">
                  <c:v>2.647E-2</c:v>
                </c:pt>
                <c:pt idx="10040">
                  <c:v>2.6100000000000002E-2</c:v>
                </c:pt>
                <c:pt idx="10041">
                  <c:v>2.563E-2</c:v>
                </c:pt>
                <c:pt idx="10042">
                  <c:v>2.5100000000000001E-2</c:v>
                </c:pt>
                <c:pt idx="10043">
                  <c:v>2.4629999999999999E-2</c:v>
                </c:pt>
                <c:pt idx="10044">
                  <c:v>2.4160000000000001E-2</c:v>
                </c:pt>
                <c:pt idx="10045">
                  <c:v>2.3630000000000002E-2</c:v>
                </c:pt>
                <c:pt idx="10046">
                  <c:v>2.3259999999999999E-2</c:v>
                </c:pt>
                <c:pt idx="10047">
                  <c:v>2.273E-2</c:v>
                </c:pt>
                <c:pt idx="10048">
                  <c:v>2.2259999999999999E-2</c:v>
                </c:pt>
                <c:pt idx="10049">
                  <c:v>2.1680000000000001E-2</c:v>
                </c:pt>
                <c:pt idx="10050">
                  <c:v>2.1260000000000001E-2</c:v>
                </c:pt>
                <c:pt idx="10051">
                  <c:v>2.0840000000000001E-2</c:v>
                </c:pt>
                <c:pt idx="10052">
                  <c:v>2.052E-2</c:v>
                </c:pt>
                <c:pt idx="10053">
                  <c:v>2.0049999999999998E-2</c:v>
                </c:pt>
                <c:pt idx="10054">
                  <c:v>1.9619999999999999E-2</c:v>
                </c:pt>
                <c:pt idx="10055">
                  <c:v>1.9310000000000001E-2</c:v>
                </c:pt>
                <c:pt idx="10056">
                  <c:v>1.9099999999999999E-2</c:v>
                </c:pt>
                <c:pt idx="10057">
                  <c:v>1.8780000000000002E-2</c:v>
                </c:pt>
                <c:pt idx="10058">
                  <c:v>1.8460000000000001E-2</c:v>
                </c:pt>
                <c:pt idx="10059">
                  <c:v>1.8249999999999999E-2</c:v>
                </c:pt>
                <c:pt idx="10060">
                  <c:v>1.8100000000000002E-2</c:v>
                </c:pt>
                <c:pt idx="10061">
                  <c:v>1.788E-2</c:v>
                </c:pt>
                <c:pt idx="10062">
                  <c:v>1.7780000000000001E-2</c:v>
                </c:pt>
                <c:pt idx="10063">
                  <c:v>1.762E-2</c:v>
                </c:pt>
                <c:pt idx="10064">
                  <c:v>1.7409999999999998E-2</c:v>
                </c:pt>
                <c:pt idx="10065">
                  <c:v>1.7409999999999998E-2</c:v>
                </c:pt>
                <c:pt idx="10066">
                  <c:v>1.736E-2</c:v>
                </c:pt>
                <c:pt idx="10067">
                  <c:v>1.7309999999999999E-2</c:v>
                </c:pt>
                <c:pt idx="10068">
                  <c:v>1.7250000000000001E-2</c:v>
                </c:pt>
                <c:pt idx="10069">
                  <c:v>1.72E-2</c:v>
                </c:pt>
                <c:pt idx="10070">
                  <c:v>1.7149999999999999E-2</c:v>
                </c:pt>
                <c:pt idx="10071">
                  <c:v>1.7149999999999999E-2</c:v>
                </c:pt>
                <c:pt idx="10072">
                  <c:v>1.7149999999999999E-2</c:v>
                </c:pt>
                <c:pt idx="10073">
                  <c:v>1.7090000000000001E-2</c:v>
                </c:pt>
                <c:pt idx="10074">
                  <c:v>1.7090000000000001E-2</c:v>
                </c:pt>
                <c:pt idx="10075">
                  <c:v>1.6990000000000002E-2</c:v>
                </c:pt>
                <c:pt idx="10076">
                  <c:v>1.6990000000000002E-2</c:v>
                </c:pt>
                <c:pt idx="10077">
                  <c:v>1.6990000000000002E-2</c:v>
                </c:pt>
                <c:pt idx="10078">
                  <c:v>1.694E-2</c:v>
                </c:pt>
                <c:pt idx="10079">
                  <c:v>1.6879999999999999E-2</c:v>
                </c:pt>
                <c:pt idx="10080">
                  <c:v>1.6830000000000001E-2</c:v>
                </c:pt>
                <c:pt idx="10081">
                  <c:v>1.6879999999999999E-2</c:v>
                </c:pt>
                <c:pt idx="10082">
                  <c:v>1.6879999999999999E-2</c:v>
                </c:pt>
                <c:pt idx="10083">
                  <c:v>1.6830000000000001E-2</c:v>
                </c:pt>
                <c:pt idx="10084">
                  <c:v>1.6879999999999999E-2</c:v>
                </c:pt>
                <c:pt idx="10085">
                  <c:v>1.6879999999999999E-2</c:v>
                </c:pt>
                <c:pt idx="10086">
                  <c:v>1.704E-2</c:v>
                </c:pt>
                <c:pt idx="10087">
                  <c:v>1.7149999999999999E-2</c:v>
                </c:pt>
                <c:pt idx="10088">
                  <c:v>1.7250000000000001E-2</c:v>
                </c:pt>
                <c:pt idx="10089">
                  <c:v>1.746E-2</c:v>
                </c:pt>
                <c:pt idx="10090">
                  <c:v>1.762E-2</c:v>
                </c:pt>
                <c:pt idx="10091">
                  <c:v>1.7829999999999999E-2</c:v>
                </c:pt>
                <c:pt idx="10092">
                  <c:v>1.8100000000000002E-2</c:v>
                </c:pt>
                <c:pt idx="10093">
                  <c:v>1.831E-2</c:v>
                </c:pt>
                <c:pt idx="10094">
                  <c:v>1.8620000000000001E-2</c:v>
                </c:pt>
                <c:pt idx="10095">
                  <c:v>1.8939999999999999E-2</c:v>
                </c:pt>
                <c:pt idx="10096">
                  <c:v>1.925E-2</c:v>
                </c:pt>
                <c:pt idx="10097">
                  <c:v>1.9519999999999999E-2</c:v>
                </c:pt>
                <c:pt idx="10098">
                  <c:v>1.9939999999999999E-2</c:v>
                </c:pt>
                <c:pt idx="10099">
                  <c:v>2.0310000000000002E-2</c:v>
                </c:pt>
                <c:pt idx="10100">
                  <c:v>2.0619999999999999E-2</c:v>
                </c:pt>
                <c:pt idx="10101">
                  <c:v>2.0889999999999999E-2</c:v>
                </c:pt>
                <c:pt idx="10102">
                  <c:v>2.1260000000000001E-2</c:v>
                </c:pt>
                <c:pt idx="10103">
                  <c:v>2.163E-2</c:v>
                </c:pt>
                <c:pt idx="10104">
                  <c:v>2.1989999999999999E-2</c:v>
                </c:pt>
                <c:pt idx="10105">
                  <c:v>2.2259999999999999E-2</c:v>
                </c:pt>
                <c:pt idx="10106">
                  <c:v>2.257E-2</c:v>
                </c:pt>
                <c:pt idx="10107">
                  <c:v>2.2679999999999999E-2</c:v>
                </c:pt>
                <c:pt idx="10108">
                  <c:v>2.2890000000000001E-2</c:v>
                </c:pt>
                <c:pt idx="10109">
                  <c:v>2.3050000000000001E-2</c:v>
                </c:pt>
                <c:pt idx="10110">
                  <c:v>2.3210000000000001E-2</c:v>
                </c:pt>
                <c:pt idx="10111">
                  <c:v>2.315E-2</c:v>
                </c:pt>
                <c:pt idx="10112">
                  <c:v>2.3210000000000001E-2</c:v>
                </c:pt>
                <c:pt idx="10113">
                  <c:v>2.3210000000000001E-2</c:v>
                </c:pt>
                <c:pt idx="10114">
                  <c:v>2.3050000000000001E-2</c:v>
                </c:pt>
                <c:pt idx="10115">
                  <c:v>2.3050000000000001E-2</c:v>
                </c:pt>
                <c:pt idx="10116">
                  <c:v>2.2890000000000001E-2</c:v>
                </c:pt>
                <c:pt idx="10117">
                  <c:v>2.2679999999999999E-2</c:v>
                </c:pt>
                <c:pt idx="10118">
                  <c:v>2.2419999999999999E-2</c:v>
                </c:pt>
                <c:pt idx="10119">
                  <c:v>2.2100000000000002E-2</c:v>
                </c:pt>
                <c:pt idx="10120">
                  <c:v>2.1780000000000001E-2</c:v>
                </c:pt>
                <c:pt idx="10121">
                  <c:v>2.1520000000000001E-2</c:v>
                </c:pt>
                <c:pt idx="10122">
                  <c:v>2.12E-2</c:v>
                </c:pt>
                <c:pt idx="10123">
                  <c:v>2.0889999999999999E-2</c:v>
                </c:pt>
                <c:pt idx="10124">
                  <c:v>2.0619999999999999E-2</c:v>
                </c:pt>
                <c:pt idx="10125">
                  <c:v>2.026E-2</c:v>
                </c:pt>
                <c:pt idx="10126">
                  <c:v>2.0049999999999998E-2</c:v>
                </c:pt>
                <c:pt idx="10127">
                  <c:v>1.9619999999999999E-2</c:v>
                </c:pt>
                <c:pt idx="10128">
                  <c:v>1.9310000000000001E-2</c:v>
                </c:pt>
                <c:pt idx="10129">
                  <c:v>1.9099999999999999E-2</c:v>
                </c:pt>
                <c:pt idx="10130">
                  <c:v>1.8890000000000001E-2</c:v>
                </c:pt>
                <c:pt idx="10131">
                  <c:v>1.8620000000000001E-2</c:v>
                </c:pt>
                <c:pt idx="10132">
                  <c:v>1.8519999999999998E-2</c:v>
                </c:pt>
                <c:pt idx="10133">
                  <c:v>1.8249999999999999E-2</c:v>
                </c:pt>
                <c:pt idx="10134">
                  <c:v>1.8100000000000002E-2</c:v>
                </c:pt>
                <c:pt idx="10135">
                  <c:v>1.7940000000000001E-2</c:v>
                </c:pt>
                <c:pt idx="10136">
                  <c:v>1.788E-2</c:v>
                </c:pt>
                <c:pt idx="10137">
                  <c:v>1.762E-2</c:v>
                </c:pt>
                <c:pt idx="10138">
                  <c:v>1.7569999999999999E-2</c:v>
                </c:pt>
                <c:pt idx="10139">
                  <c:v>1.7520000000000001E-2</c:v>
                </c:pt>
                <c:pt idx="10140">
                  <c:v>1.746E-2</c:v>
                </c:pt>
                <c:pt idx="10141">
                  <c:v>1.7309999999999999E-2</c:v>
                </c:pt>
                <c:pt idx="10142">
                  <c:v>1.736E-2</c:v>
                </c:pt>
                <c:pt idx="10143">
                  <c:v>1.72E-2</c:v>
                </c:pt>
                <c:pt idx="10144">
                  <c:v>1.7149999999999999E-2</c:v>
                </c:pt>
                <c:pt idx="10145">
                  <c:v>1.7090000000000001E-2</c:v>
                </c:pt>
                <c:pt idx="10146">
                  <c:v>1.704E-2</c:v>
                </c:pt>
                <c:pt idx="10147">
                  <c:v>1.6990000000000002E-2</c:v>
                </c:pt>
                <c:pt idx="10148">
                  <c:v>1.6879999999999999E-2</c:v>
                </c:pt>
                <c:pt idx="10149">
                  <c:v>1.6729999999999998E-2</c:v>
                </c:pt>
                <c:pt idx="10150">
                  <c:v>1.6619999999999999E-2</c:v>
                </c:pt>
                <c:pt idx="10151">
                  <c:v>1.6459999999999999E-2</c:v>
                </c:pt>
                <c:pt idx="10152">
                  <c:v>1.636E-2</c:v>
                </c:pt>
                <c:pt idx="10153">
                  <c:v>1.6250000000000001E-2</c:v>
                </c:pt>
                <c:pt idx="10154">
                  <c:v>1.6150000000000001E-2</c:v>
                </c:pt>
                <c:pt idx="10155">
                  <c:v>1.6039999999999999E-2</c:v>
                </c:pt>
                <c:pt idx="10156">
                  <c:v>1.5990000000000001E-2</c:v>
                </c:pt>
                <c:pt idx="10157">
                  <c:v>1.5939999999999999E-2</c:v>
                </c:pt>
                <c:pt idx="10158">
                  <c:v>1.5879999999999998E-2</c:v>
                </c:pt>
                <c:pt idx="10159">
                  <c:v>1.5779999999999999E-2</c:v>
                </c:pt>
                <c:pt idx="10160">
                  <c:v>1.583E-2</c:v>
                </c:pt>
                <c:pt idx="10161">
                  <c:v>1.5939999999999999E-2</c:v>
                </c:pt>
                <c:pt idx="10162">
                  <c:v>1.609E-2</c:v>
                </c:pt>
                <c:pt idx="10163">
                  <c:v>1.6250000000000001E-2</c:v>
                </c:pt>
                <c:pt idx="10164">
                  <c:v>1.6410000000000001E-2</c:v>
                </c:pt>
                <c:pt idx="10165">
                  <c:v>1.6670000000000001E-2</c:v>
                </c:pt>
                <c:pt idx="10166">
                  <c:v>1.6879999999999999E-2</c:v>
                </c:pt>
                <c:pt idx="10167">
                  <c:v>1.7250000000000001E-2</c:v>
                </c:pt>
                <c:pt idx="10168">
                  <c:v>1.7670000000000002E-2</c:v>
                </c:pt>
                <c:pt idx="10169">
                  <c:v>1.8200000000000001E-2</c:v>
                </c:pt>
                <c:pt idx="10170">
                  <c:v>1.8620000000000001E-2</c:v>
                </c:pt>
                <c:pt idx="10171">
                  <c:v>1.9199999999999998E-2</c:v>
                </c:pt>
                <c:pt idx="10172">
                  <c:v>1.9890000000000001E-2</c:v>
                </c:pt>
                <c:pt idx="10173">
                  <c:v>2.036E-2</c:v>
                </c:pt>
                <c:pt idx="10174">
                  <c:v>2.1049999999999999E-2</c:v>
                </c:pt>
                <c:pt idx="10175">
                  <c:v>2.163E-2</c:v>
                </c:pt>
                <c:pt idx="10176">
                  <c:v>2.2210000000000001E-2</c:v>
                </c:pt>
                <c:pt idx="10177">
                  <c:v>2.2890000000000001E-2</c:v>
                </c:pt>
                <c:pt idx="10178">
                  <c:v>2.3519999999999999E-2</c:v>
                </c:pt>
                <c:pt idx="10179">
                  <c:v>2.4160000000000001E-2</c:v>
                </c:pt>
                <c:pt idx="10180">
                  <c:v>2.479E-2</c:v>
                </c:pt>
                <c:pt idx="10181">
                  <c:v>2.537E-2</c:v>
                </c:pt>
                <c:pt idx="10182">
                  <c:v>2.579E-2</c:v>
                </c:pt>
                <c:pt idx="10183">
                  <c:v>2.632E-2</c:v>
                </c:pt>
                <c:pt idx="10184">
                  <c:v>2.6839999999999999E-2</c:v>
                </c:pt>
                <c:pt idx="10185">
                  <c:v>2.716E-2</c:v>
                </c:pt>
                <c:pt idx="10186">
                  <c:v>2.7529999999999999E-2</c:v>
                </c:pt>
                <c:pt idx="10187">
                  <c:v>2.784E-2</c:v>
                </c:pt>
                <c:pt idx="10188">
                  <c:v>2.8000000000000001E-2</c:v>
                </c:pt>
                <c:pt idx="10189">
                  <c:v>2.811E-2</c:v>
                </c:pt>
                <c:pt idx="10190">
                  <c:v>2.8209999999999999E-2</c:v>
                </c:pt>
                <c:pt idx="10191">
                  <c:v>2.8320000000000001E-2</c:v>
                </c:pt>
                <c:pt idx="10192">
                  <c:v>2.8160000000000001E-2</c:v>
                </c:pt>
                <c:pt idx="10193">
                  <c:v>2.827E-2</c:v>
                </c:pt>
                <c:pt idx="10194">
                  <c:v>2.8209999999999999E-2</c:v>
                </c:pt>
                <c:pt idx="10195">
                  <c:v>2.811E-2</c:v>
                </c:pt>
                <c:pt idx="10196">
                  <c:v>2.7900000000000001E-2</c:v>
                </c:pt>
                <c:pt idx="10197">
                  <c:v>2.7689999999999999E-2</c:v>
                </c:pt>
                <c:pt idx="10198">
                  <c:v>2.758E-2</c:v>
                </c:pt>
                <c:pt idx="10199">
                  <c:v>2.7369999999999998E-2</c:v>
                </c:pt>
                <c:pt idx="10200">
                  <c:v>2.7210000000000002E-2</c:v>
                </c:pt>
                <c:pt idx="10201">
                  <c:v>2.7050000000000001E-2</c:v>
                </c:pt>
                <c:pt idx="10202">
                  <c:v>2.6839999999999999E-2</c:v>
                </c:pt>
                <c:pt idx="10203">
                  <c:v>2.6679999999999999E-2</c:v>
                </c:pt>
                <c:pt idx="10204">
                  <c:v>2.6630000000000001E-2</c:v>
                </c:pt>
                <c:pt idx="10205">
                  <c:v>2.647E-2</c:v>
                </c:pt>
                <c:pt idx="10206">
                  <c:v>2.6419999999999999E-2</c:v>
                </c:pt>
                <c:pt idx="10207">
                  <c:v>2.6370000000000001E-2</c:v>
                </c:pt>
                <c:pt idx="10208">
                  <c:v>2.6210000000000001E-2</c:v>
                </c:pt>
                <c:pt idx="10209">
                  <c:v>2.6259999999999999E-2</c:v>
                </c:pt>
                <c:pt idx="10210">
                  <c:v>2.6210000000000001E-2</c:v>
                </c:pt>
                <c:pt idx="10211">
                  <c:v>2.6259999999999999E-2</c:v>
                </c:pt>
                <c:pt idx="10212">
                  <c:v>2.6370000000000001E-2</c:v>
                </c:pt>
                <c:pt idx="10213">
                  <c:v>2.6419999999999999E-2</c:v>
                </c:pt>
                <c:pt idx="10214">
                  <c:v>2.632E-2</c:v>
                </c:pt>
                <c:pt idx="10215">
                  <c:v>2.6370000000000001E-2</c:v>
                </c:pt>
                <c:pt idx="10216">
                  <c:v>2.647E-2</c:v>
                </c:pt>
                <c:pt idx="10217">
                  <c:v>2.6370000000000001E-2</c:v>
                </c:pt>
                <c:pt idx="10218">
                  <c:v>2.6370000000000001E-2</c:v>
                </c:pt>
                <c:pt idx="10219">
                  <c:v>2.6210000000000001E-2</c:v>
                </c:pt>
                <c:pt idx="10220">
                  <c:v>2.6159999999999999E-2</c:v>
                </c:pt>
                <c:pt idx="10221">
                  <c:v>2.5999999999999999E-2</c:v>
                </c:pt>
                <c:pt idx="10222">
                  <c:v>2.5739999999999999E-2</c:v>
                </c:pt>
                <c:pt idx="10223">
                  <c:v>2.547E-2</c:v>
                </c:pt>
                <c:pt idx="10224">
                  <c:v>2.5049999999999999E-2</c:v>
                </c:pt>
                <c:pt idx="10225">
                  <c:v>2.4840000000000001E-2</c:v>
                </c:pt>
                <c:pt idx="10226">
                  <c:v>2.4309999999999998E-2</c:v>
                </c:pt>
                <c:pt idx="10227">
                  <c:v>2.3789999999999999E-2</c:v>
                </c:pt>
                <c:pt idx="10228">
                  <c:v>2.315E-2</c:v>
                </c:pt>
                <c:pt idx="10229">
                  <c:v>2.2630000000000001E-2</c:v>
                </c:pt>
                <c:pt idx="10230">
                  <c:v>2.1940000000000001E-2</c:v>
                </c:pt>
                <c:pt idx="10231">
                  <c:v>2.1149999999999999E-2</c:v>
                </c:pt>
                <c:pt idx="10232">
                  <c:v>2.052E-2</c:v>
                </c:pt>
                <c:pt idx="10233">
                  <c:v>1.9730000000000001E-2</c:v>
                </c:pt>
                <c:pt idx="10234">
                  <c:v>1.8890000000000001E-2</c:v>
                </c:pt>
                <c:pt idx="10235">
                  <c:v>1.8200000000000001E-2</c:v>
                </c:pt>
                <c:pt idx="10236">
                  <c:v>1.7409999999999998E-2</c:v>
                </c:pt>
                <c:pt idx="10237">
                  <c:v>1.6570000000000001E-2</c:v>
                </c:pt>
                <c:pt idx="10238">
                  <c:v>1.5879999999999998E-2</c:v>
                </c:pt>
                <c:pt idx="10239">
                  <c:v>1.5089999999999999E-2</c:v>
                </c:pt>
                <c:pt idx="10240">
                  <c:v>1.435E-2</c:v>
                </c:pt>
                <c:pt idx="10241">
                  <c:v>1.367E-2</c:v>
                </c:pt>
                <c:pt idx="10242">
                  <c:v>1.3089999999999999E-2</c:v>
                </c:pt>
                <c:pt idx="10243">
                  <c:v>1.251E-2</c:v>
                </c:pt>
                <c:pt idx="10244">
                  <c:v>1.1979999999999999E-2</c:v>
                </c:pt>
                <c:pt idx="10245">
                  <c:v>1.1560000000000001E-2</c:v>
                </c:pt>
                <c:pt idx="10246">
                  <c:v>1.1140000000000001E-2</c:v>
                </c:pt>
                <c:pt idx="10247">
                  <c:v>1.0880000000000001E-2</c:v>
                </c:pt>
                <c:pt idx="10248">
                  <c:v>1.0670000000000001E-2</c:v>
                </c:pt>
                <c:pt idx="10249">
                  <c:v>1.035E-2</c:v>
                </c:pt>
                <c:pt idx="10250">
                  <c:v>1.0240000000000001E-2</c:v>
                </c:pt>
                <c:pt idx="10251">
                  <c:v>1.03E-2</c:v>
                </c:pt>
                <c:pt idx="10252">
                  <c:v>1.0240000000000001E-2</c:v>
                </c:pt>
                <c:pt idx="10253">
                  <c:v>1.03E-2</c:v>
                </c:pt>
                <c:pt idx="10254">
                  <c:v>1.0460000000000001E-2</c:v>
                </c:pt>
                <c:pt idx="10255">
                  <c:v>1.056E-2</c:v>
                </c:pt>
                <c:pt idx="10256">
                  <c:v>1.0670000000000001E-2</c:v>
                </c:pt>
                <c:pt idx="10257">
                  <c:v>1.0880000000000001E-2</c:v>
                </c:pt>
                <c:pt idx="10258">
                  <c:v>1.119E-2</c:v>
                </c:pt>
                <c:pt idx="10259">
                  <c:v>1.1350000000000001E-2</c:v>
                </c:pt>
                <c:pt idx="10260">
                  <c:v>1.167E-2</c:v>
                </c:pt>
                <c:pt idx="10261">
                  <c:v>1.188E-2</c:v>
                </c:pt>
                <c:pt idx="10262">
                  <c:v>1.2189999999999999E-2</c:v>
                </c:pt>
                <c:pt idx="10263">
                  <c:v>1.24E-2</c:v>
                </c:pt>
                <c:pt idx="10264">
                  <c:v>1.272E-2</c:v>
                </c:pt>
                <c:pt idx="10265">
                  <c:v>1.298E-2</c:v>
                </c:pt>
                <c:pt idx="10266">
                  <c:v>1.32E-2</c:v>
                </c:pt>
                <c:pt idx="10267">
                  <c:v>1.3299999999999999E-2</c:v>
                </c:pt>
                <c:pt idx="10268">
                  <c:v>1.3509999999999999E-2</c:v>
                </c:pt>
                <c:pt idx="10269">
                  <c:v>1.3769999999999999E-2</c:v>
                </c:pt>
                <c:pt idx="10270">
                  <c:v>1.3990000000000001E-2</c:v>
                </c:pt>
                <c:pt idx="10271">
                  <c:v>1.409E-2</c:v>
                </c:pt>
                <c:pt idx="10272">
                  <c:v>1.43E-2</c:v>
                </c:pt>
                <c:pt idx="10273">
                  <c:v>1.4409999999999999E-2</c:v>
                </c:pt>
                <c:pt idx="10274">
                  <c:v>1.451E-2</c:v>
                </c:pt>
                <c:pt idx="10275">
                  <c:v>1.457E-2</c:v>
                </c:pt>
                <c:pt idx="10276">
                  <c:v>1.4829999999999999E-2</c:v>
                </c:pt>
                <c:pt idx="10277">
                  <c:v>1.499E-2</c:v>
                </c:pt>
                <c:pt idx="10278">
                  <c:v>1.52E-2</c:v>
                </c:pt>
                <c:pt idx="10279">
                  <c:v>1.536E-2</c:v>
                </c:pt>
                <c:pt idx="10280">
                  <c:v>1.5570000000000001E-2</c:v>
                </c:pt>
                <c:pt idx="10281">
                  <c:v>1.5779999999999999E-2</c:v>
                </c:pt>
                <c:pt idx="10282">
                  <c:v>1.609E-2</c:v>
                </c:pt>
                <c:pt idx="10283">
                  <c:v>1.6299999999999999E-2</c:v>
                </c:pt>
                <c:pt idx="10284">
                  <c:v>1.6619999999999999E-2</c:v>
                </c:pt>
                <c:pt idx="10285">
                  <c:v>1.6879999999999999E-2</c:v>
                </c:pt>
                <c:pt idx="10286">
                  <c:v>1.72E-2</c:v>
                </c:pt>
                <c:pt idx="10287">
                  <c:v>1.746E-2</c:v>
                </c:pt>
                <c:pt idx="10288">
                  <c:v>1.7729999999999999E-2</c:v>
                </c:pt>
                <c:pt idx="10289">
                  <c:v>1.804E-2</c:v>
                </c:pt>
                <c:pt idx="10290">
                  <c:v>1.831E-2</c:v>
                </c:pt>
                <c:pt idx="10291">
                  <c:v>1.8679999999999999E-2</c:v>
                </c:pt>
                <c:pt idx="10292">
                  <c:v>1.8890000000000001E-2</c:v>
                </c:pt>
                <c:pt idx="10293">
                  <c:v>1.9099999999999999E-2</c:v>
                </c:pt>
                <c:pt idx="10294">
                  <c:v>1.9310000000000001E-2</c:v>
                </c:pt>
                <c:pt idx="10295">
                  <c:v>1.9470000000000001E-2</c:v>
                </c:pt>
                <c:pt idx="10296">
                  <c:v>1.9730000000000001E-2</c:v>
                </c:pt>
                <c:pt idx="10297">
                  <c:v>1.9730000000000001E-2</c:v>
                </c:pt>
                <c:pt idx="10298">
                  <c:v>1.9779999999999999E-2</c:v>
                </c:pt>
                <c:pt idx="10299">
                  <c:v>1.983E-2</c:v>
                </c:pt>
                <c:pt idx="10300">
                  <c:v>1.9730000000000001E-2</c:v>
                </c:pt>
                <c:pt idx="10301">
                  <c:v>1.968E-2</c:v>
                </c:pt>
                <c:pt idx="10302">
                  <c:v>1.941E-2</c:v>
                </c:pt>
                <c:pt idx="10303">
                  <c:v>1.9099999999999999E-2</c:v>
                </c:pt>
                <c:pt idx="10304">
                  <c:v>1.8780000000000002E-2</c:v>
                </c:pt>
                <c:pt idx="10305">
                  <c:v>1.8409999999999999E-2</c:v>
                </c:pt>
                <c:pt idx="10306">
                  <c:v>1.804E-2</c:v>
                </c:pt>
                <c:pt idx="10307">
                  <c:v>1.7520000000000001E-2</c:v>
                </c:pt>
                <c:pt idx="10308">
                  <c:v>1.6990000000000002E-2</c:v>
                </c:pt>
                <c:pt idx="10309">
                  <c:v>1.6299999999999999E-2</c:v>
                </c:pt>
                <c:pt idx="10310">
                  <c:v>1.5779999999999999E-2</c:v>
                </c:pt>
                <c:pt idx="10311">
                  <c:v>1.5140000000000001E-2</c:v>
                </c:pt>
                <c:pt idx="10312">
                  <c:v>1.451E-2</c:v>
                </c:pt>
                <c:pt idx="10313">
                  <c:v>1.3769999999999999E-2</c:v>
                </c:pt>
                <c:pt idx="10314">
                  <c:v>1.32E-2</c:v>
                </c:pt>
                <c:pt idx="10315">
                  <c:v>1.251E-2</c:v>
                </c:pt>
                <c:pt idx="10316">
                  <c:v>1.188E-2</c:v>
                </c:pt>
                <c:pt idx="10317">
                  <c:v>1.1299999999999999E-2</c:v>
                </c:pt>
                <c:pt idx="10318">
                  <c:v>1.082E-2</c:v>
                </c:pt>
                <c:pt idx="10319">
                  <c:v>1.03E-2</c:v>
                </c:pt>
                <c:pt idx="10320">
                  <c:v>9.8799999999999999E-3</c:v>
                </c:pt>
                <c:pt idx="10321">
                  <c:v>9.4500000000000001E-3</c:v>
                </c:pt>
                <c:pt idx="10322">
                  <c:v>9.2399999999999999E-3</c:v>
                </c:pt>
                <c:pt idx="10323">
                  <c:v>8.9300000000000004E-3</c:v>
                </c:pt>
                <c:pt idx="10324">
                  <c:v>8.7200000000000003E-3</c:v>
                </c:pt>
                <c:pt idx="10325">
                  <c:v>8.6599999999999993E-3</c:v>
                </c:pt>
                <c:pt idx="10326">
                  <c:v>8.7200000000000003E-3</c:v>
                </c:pt>
                <c:pt idx="10327">
                  <c:v>8.8199999999999997E-3</c:v>
                </c:pt>
                <c:pt idx="10328">
                  <c:v>8.9300000000000004E-3</c:v>
                </c:pt>
                <c:pt idx="10329">
                  <c:v>9.1900000000000003E-3</c:v>
                </c:pt>
                <c:pt idx="10330">
                  <c:v>9.5099999999999994E-3</c:v>
                </c:pt>
                <c:pt idx="10331">
                  <c:v>9.9299999999999996E-3</c:v>
                </c:pt>
                <c:pt idx="10332">
                  <c:v>1.04E-2</c:v>
                </c:pt>
                <c:pt idx="10333">
                  <c:v>1.093E-2</c:v>
                </c:pt>
                <c:pt idx="10334">
                  <c:v>1.1560000000000001E-2</c:v>
                </c:pt>
                <c:pt idx="10335">
                  <c:v>1.2189999999999999E-2</c:v>
                </c:pt>
                <c:pt idx="10336">
                  <c:v>1.2880000000000001E-2</c:v>
                </c:pt>
                <c:pt idx="10337">
                  <c:v>1.362E-2</c:v>
                </c:pt>
                <c:pt idx="10338">
                  <c:v>1.435E-2</c:v>
                </c:pt>
                <c:pt idx="10339">
                  <c:v>1.504E-2</c:v>
                </c:pt>
                <c:pt idx="10340">
                  <c:v>1.5779999999999999E-2</c:v>
                </c:pt>
                <c:pt idx="10341">
                  <c:v>1.651E-2</c:v>
                </c:pt>
                <c:pt idx="10342">
                  <c:v>1.7309999999999999E-2</c:v>
                </c:pt>
                <c:pt idx="10343">
                  <c:v>1.7940000000000001E-2</c:v>
                </c:pt>
                <c:pt idx="10344">
                  <c:v>1.8679999999999999E-2</c:v>
                </c:pt>
                <c:pt idx="10345">
                  <c:v>1.9310000000000001E-2</c:v>
                </c:pt>
                <c:pt idx="10346">
                  <c:v>1.9890000000000001E-2</c:v>
                </c:pt>
                <c:pt idx="10347">
                  <c:v>2.0410000000000001E-2</c:v>
                </c:pt>
                <c:pt idx="10348">
                  <c:v>2.0990000000000002E-2</c:v>
                </c:pt>
                <c:pt idx="10349">
                  <c:v>2.1360000000000001E-2</c:v>
                </c:pt>
                <c:pt idx="10350">
                  <c:v>2.1839999999999998E-2</c:v>
                </c:pt>
                <c:pt idx="10351">
                  <c:v>2.2210000000000001E-2</c:v>
                </c:pt>
                <c:pt idx="10352">
                  <c:v>2.2519999999999998E-2</c:v>
                </c:pt>
                <c:pt idx="10353">
                  <c:v>2.2790000000000001E-2</c:v>
                </c:pt>
                <c:pt idx="10354">
                  <c:v>2.3E-2</c:v>
                </c:pt>
                <c:pt idx="10355">
                  <c:v>2.315E-2</c:v>
                </c:pt>
                <c:pt idx="10356">
                  <c:v>2.3310000000000001E-2</c:v>
                </c:pt>
                <c:pt idx="10357">
                  <c:v>2.3310000000000001E-2</c:v>
                </c:pt>
                <c:pt idx="10358">
                  <c:v>2.3359999999999999E-2</c:v>
                </c:pt>
                <c:pt idx="10359">
                  <c:v>2.3310000000000001E-2</c:v>
                </c:pt>
                <c:pt idx="10360">
                  <c:v>2.3359999999999999E-2</c:v>
                </c:pt>
                <c:pt idx="10361">
                  <c:v>2.3210000000000001E-2</c:v>
                </c:pt>
                <c:pt idx="10362">
                  <c:v>2.315E-2</c:v>
                </c:pt>
                <c:pt idx="10363">
                  <c:v>2.3050000000000001E-2</c:v>
                </c:pt>
                <c:pt idx="10364">
                  <c:v>2.2939999999999999E-2</c:v>
                </c:pt>
                <c:pt idx="10365">
                  <c:v>2.2890000000000001E-2</c:v>
                </c:pt>
                <c:pt idx="10366">
                  <c:v>2.2790000000000001E-2</c:v>
                </c:pt>
                <c:pt idx="10367">
                  <c:v>2.2679999999999999E-2</c:v>
                </c:pt>
                <c:pt idx="10368">
                  <c:v>2.257E-2</c:v>
                </c:pt>
                <c:pt idx="10369">
                  <c:v>2.2519999999999998E-2</c:v>
                </c:pt>
                <c:pt idx="10370">
                  <c:v>2.2519999999999998E-2</c:v>
                </c:pt>
                <c:pt idx="10371">
                  <c:v>2.247E-2</c:v>
                </c:pt>
                <c:pt idx="10372">
                  <c:v>2.2519999999999998E-2</c:v>
                </c:pt>
                <c:pt idx="10373">
                  <c:v>2.2630000000000001E-2</c:v>
                </c:pt>
                <c:pt idx="10374">
                  <c:v>2.273E-2</c:v>
                </c:pt>
                <c:pt idx="10375">
                  <c:v>2.2839999999999999E-2</c:v>
                </c:pt>
                <c:pt idx="10376">
                  <c:v>2.2939999999999999E-2</c:v>
                </c:pt>
                <c:pt idx="10377">
                  <c:v>2.315E-2</c:v>
                </c:pt>
                <c:pt idx="10378">
                  <c:v>2.3470000000000001E-2</c:v>
                </c:pt>
                <c:pt idx="10379">
                  <c:v>2.368E-2</c:v>
                </c:pt>
                <c:pt idx="10380">
                  <c:v>2.4E-2</c:v>
                </c:pt>
                <c:pt idx="10381">
                  <c:v>2.426E-2</c:v>
                </c:pt>
                <c:pt idx="10382">
                  <c:v>2.4729999999999999E-2</c:v>
                </c:pt>
                <c:pt idx="10383">
                  <c:v>2.5049999999999999E-2</c:v>
                </c:pt>
                <c:pt idx="10384">
                  <c:v>2.5309999999999999E-2</c:v>
                </c:pt>
                <c:pt idx="10385">
                  <c:v>2.5739999999999999E-2</c:v>
                </c:pt>
                <c:pt idx="10386">
                  <c:v>2.632E-2</c:v>
                </c:pt>
                <c:pt idx="10387">
                  <c:v>2.6679999999999999E-2</c:v>
                </c:pt>
                <c:pt idx="10388">
                  <c:v>2.7210000000000002E-2</c:v>
                </c:pt>
                <c:pt idx="10389">
                  <c:v>2.7629999999999998E-2</c:v>
                </c:pt>
                <c:pt idx="10390">
                  <c:v>2.811E-2</c:v>
                </c:pt>
                <c:pt idx="10391">
                  <c:v>2.8580000000000001E-2</c:v>
                </c:pt>
                <c:pt idx="10392">
                  <c:v>2.9059999999999999E-2</c:v>
                </c:pt>
                <c:pt idx="10393">
                  <c:v>2.9479999999999999E-2</c:v>
                </c:pt>
                <c:pt idx="10394">
                  <c:v>2.9950000000000001E-2</c:v>
                </c:pt>
                <c:pt idx="10395">
                  <c:v>3.0429999999999999E-2</c:v>
                </c:pt>
                <c:pt idx="10396">
                  <c:v>3.0790000000000001E-2</c:v>
                </c:pt>
                <c:pt idx="10397">
                  <c:v>3.1060000000000001E-2</c:v>
                </c:pt>
                <c:pt idx="10398">
                  <c:v>3.1530000000000002E-2</c:v>
                </c:pt>
                <c:pt idx="10399">
                  <c:v>3.1850000000000003E-2</c:v>
                </c:pt>
                <c:pt idx="10400">
                  <c:v>3.2059999999999998E-2</c:v>
                </c:pt>
                <c:pt idx="10401">
                  <c:v>3.227E-2</c:v>
                </c:pt>
                <c:pt idx="10402">
                  <c:v>3.2590000000000001E-2</c:v>
                </c:pt>
                <c:pt idx="10403">
                  <c:v>3.2739999999999998E-2</c:v>
                </c:pt>
                <c:pt idx="10404">
                  <c:v>3.2899999999999999E-2</c:v>
                </c:pt>
                <c:pt idx="10405">
                  <c:v>3.3110000000000001E-2</c:v>
                </c:pt>
                <c:pt idx="10406">
                  <c:v>3.3110000000000001E-2</c:v>
                </c:pt>
                <c:pt idx="10407">
                  <c:v>3.322E-2</c:v>
                </c:pt>
                <c:pt idx="10408">
                  <c:v>3.322E-2</c:v>
                </c:pt>
                <c:pt idx="10409">
                  <c:v>3.3169999999999998E-2</c:v>
                </c:pt>
                <c:pt idx="10410">
                  <c:v>3.3110000000000001E-2</c:v>
                </c:pt>
                <c:pt idx="10411">
                  <c:v>3.3009999999999998E-2</c:v>
                </c:pt>
                <c:pt idx="10412">
                  <c:v>3.2899999999999999E-2</c:v>
                </c:pt>
                <c:pt idx="10413">
                  <c:v>3.2800000000000003E-2</c:v>
                </c:pt>
                <c:pt idx="10414">
                  <c:v>3.2590000000000001E-2</c:v>
                </c:pt>
                <c:pt idx="10415">
                  <c:v>3.2320000000000002E-2</c:v>
                </c:pt>
                <c:pt idx="10416">
                  <c:v>3.2059999999999998E-2</c:v>
                </c:pt>
                <c:pt idx="10417">
                  <c:v>3.1899999999999998E-2</c:v>
                </c:pt>
                <c:pt idx="10418">
                  <c:v>3.1640000000000001E-2</c:v>
                </c:pt>
                <c:pt idx="10419">
                  <c:v>3.1269999999999999E-2</c:v>
                </c:pt>
                <c:pt idx="10420">
                  <c:v>3.1060000000000001E-2</c:v>
                </c:pt>
                <c:pt idx="10421">
                  <c:v>3.074E-2</c:v>
                </c:pt>
                <c:pt idx="10422">
                  <c:v>3.0429999999999999E-2</c:v>
                </c:pt>
                <c:pt idx="10423">
                  <c:v>3.006E-2</c:v>
                </c:pt>
                <c:pt idx="10424">
                  <c:v>2.9850000000000002E-2</c:v>
                </c:pt>
                <c:pt idx="10425">
                  <c:v>2.9530000000000001E-2</c:v>
                </c:pt>
                <c:pt idx="10426">
                  <c:v>2.9270000000000001E-2</c:v>
                </c:pt>
                <c:pt idx="10427">
                  <c:v>2.8899999999999999E-2</c:v>
                </c:pt>
                <c:pt idx="10428">
                  <c:v>2.8580000000000001E-2</c:v>
                </c:pt>
                <c:pt idx="10429">
                  <c:v>2.827E-2</c:v>
                </c:pt>
                <c:pt idx="10430">
                  <c:v>2.8000000000000001E-2</c:v>
                </c:pt>
                <c:pt idx="10431">
                  <c:v>2.7740000000000001E-2</c:v>
                </c:pt>
                <c:pt idx="10432">
                  <c:v>2.7320000000000001E-2</c:v>
                </c:pt>
                <c:pt idx="10433">
                  <c:v>2.7050000000000001E-2</c:v>
                </c:pt>
                <c:pt idx="10434">
                  <c:v>2.69E-2</c:v>
                </c:pt>
                <c:pt idx="10435">
                  <c:v>2.6419999999999999E-2</c:v>
                </c:pt>
                <c:pt idx="10436">
                  <c:v>2.6259999999999999E-2</c:v>
                </c:pt>
                <c:pt idx="10437">
                  <c:v>2.5950000000000001E-2</c:v>
                </c:pt>
                <c:pt idx="10438">
                  <c:v>2.5530000000000001E-2</c:v>
                </c:pt>
                <c:pt idx="10439">
                  <c:v>2.537E-2</c:v>
                </c:pt>
                <c:pt idx="10440">
                  <c:v>2.5000000000000001E-2</c:v>
                </c:pt>
                <c:pt idx="10441">
                  <c:v>2.4629999999999999E-2</c:v>
                </c:pt>
                <c:pt idx="10442">
                  <c:v>2.4420000000000001E-2</c:v>
                </c:pt>
                <c:pt idx="10443">
                  <c:v>2.3939999999999999E-2</c:v>
                </c:pt>
                <c:pt idx="10444">
                  <c:v>2.3730000000000001E-2</c:v>
                </c:pt>
                <c:pt idx="10445">
                  <c:v>2.3259999999999999E-2</c:v>
                </c:pt>
                <c:pt idx="10446">
                  <c:v>2.3050000000000001E-2</c:v>
                </c:pt>
                <c:pt idx="10447">
                  <c:v>2.257E-2</c:v>
                </c:pt>
                <c:pt idx="10448">
                  <c:v>2.2210000000000001E-2</c:v>
                </c:pt>
                <c:pt idx="10449">
                  <c:v>2.1839999999999998E-2</c:v>
                </c:pt>
                <c:pt idx="10450">
                  <c:v>2.1420000000000002E-2</c:v>
                </c:pt>
                <c:pt idx="10451">
                  <c:v>2.094E-2</c:v>
                </c:pt>
                <c:pt idx="10452">
                  <c:v>2.0619999999999999E-2</c:v>
                </c:pt>
                <c:pt idx="10453">
                  <c:v>2.01E-2</c:v>
                </c:pt>
                <c:pt idx="10454">
                  <c:v>1.983E-2</c:v>
                </c:pt>
                <c:pt idx="10455">
                  <c:v>1.9359999999999999E-2</c:v>
                </c:pt>
                <c:pt idx="10456">
                  <c:v>1.899E-2</c:v>
                </c:pt>
                <c:pt idx="10457">
                  <c:v>1.8620000000000001E-2</c:v>
                </c:pt>
                <c:pt idx="10458">
                  <c:v>1.8200000000000001E-2</c:v>
                </c:pt>
                <c:pt idx="10459">
                  <c:v>1.7940000000000001E-2</c:v>
                </c:pt>
                <c:pt idx="10460">
                  <c:v>1.7520000000000001E-2</c:v>
                </c:pt>
                <c:pt idx="10461">
                  <c:v>1.7250000000000001E-2</c:v>
                </c:pt>
                <c:pt idx="10462">
                  <c:v>1.694E-2</c:v>
                </c:pt>
                <c:pt idx="10463">
                  <c:v>1.6570000000000001E-2</c:v>
                </c:pt>
                <c:pt idx="10464">
                  <c:v>1.6299999999999999E-2</c:v>
                </c:pt>
                <c:pt idx="10465">
                  <c:v>1.5939999999999999E-2</c:v>
                </c:pt>
                <c:pt idx="10466">
                  <c:v>1.5720000000000001E-2</c:v>
                </c:pt>
                <c:pt idx="10467">
                  <c:v>1.541E-2</c:v>
                </c:pt>
                <c:pt idx="10468">
                  <c:v>1.525E-2</c:v>
                </c:pt>
                <c:pt idx="10469">
                  <c:v>1.504E-2</c:v>
                </c:pt>
                <c:pt idx="10470">
                  <c:v>1.478E-2</c:v>
                </c:pt>
                <c:pt idx="10471">
                  <c:v>1.457E-2</c:v>
                </c:pt>
                <c:pt idx="10472">
                  <c:v>1.4409999999999999E-2</c:v>
                </c:pt>
                <c:pt idx="10473">
                  <c:v>1.43E-2</c:v>
                </c:pt>
                <c:pt idx="10474">
                  <c:v>1.409E-2</c:v>
                </c:pt>
                <c:pt idx="10475">
                  <c:v>1.383E-2</c:v>
                </c:pt>
                <c:pt idx="10476">
                  <c:v>1.367E-2</c:v>
                </c:pt>
                <c:pt idx="10477">
                  <c:v>1.3509999999999999E-2</c:v>
                </c:pt>
                <c:pt idx="10478">
                  <c:v>1.3299999999999999E-2</c:v>
                </c:pt>
                <c:pt idx="10479">
                  <c:v>1.298E-2</c:v>
                </c:pt>
                <c:pt idx="10480">
                  <c:v>1.2880000000000001E-2</c:v>
                </c:pt>
                <c:pt idx="10481">
                  <c:v>1.272E-2</c:v>
                </c:pt>
                <c:pt idx="10482">
                  <c:v>1.256E-2</c:v>
                </c:pt>
                <c:pt idx="10483">
                  <c:v>1.2189999999999999E-2</c:v>
                </c:pt>
                <c:pt idx="10484">
                  <c:v>1.193E-2</c:v>
                </c:pt>
                <c:pt idx="10485">
                  <c:v>1.167E-2</c:v>
                </c:pt>
                <c:pt idx="10486">
                  <c:v>1.1350000000000001E-2</c:v>
                </c:pt>
                <c:pt idx="10487">
                  <c:v>1.103E-2</c:v>
                </c:pt>
                <c:pt idx="10488">
                  <c:v>1.082E-2</c:v>
                </c:pt>
                <c:pt idx="10489">
                  <c:v>1.03E-2</c:v>
                </c:pt>
                <c:pt idx="10490">
                  <c:v>9.9799999999999993E-3</c:v>
                </c:pt>
                <c:pt idx="10491">
                  <c:v>9.7199999999999995E-3</c:v>
                </c:pt>
                <c:pt idx="10492">
                  <c:v>9.4000000000000004E-3</c:v>
                </c:pt>
                <c:pt idx="10493">
                  <c:v>9.0299999999999998E-3</c:v>
                </c:pt>
                <c:pt idx="10494">
                  <c:v>8.7200000000000003E-3</c:v>
                </c:pt>
                <c:pt idx="10495">
                  <c:v>8.4499999999999992E-3</c:v>
                </c:pt>
                <c:pt idx="10496">
                  <c:v>8.1399999999999997E-3</c:v>
                </c:pt>
                <c:pt idx="10497">
                  <c:v>7.8700000000000003E-3</c:v>
                </c:pt>
                <c:pt idx="10498">
                  <c:v>7.7200000000000003E-3</c:v>
                </c:pt>
                <c:pt idx="10499">
                  <c:v>7.4999999999999997E-3</c:v>
                </c:pt>
                <c:pt idx="10500">
                  <c:v>7.3499999999999998E-3</c:v>
                </c:pt>
                <c:pt idx="10501">
                  <c:v>7.2399999999999999E-3</c:v>
                </c:pt>
                <c:pt idx="10502">
                  <c:v>7.1900000000000002E-3</c:v>
                </c:pt>
                <c:pt idx="10503">
                  <c:v>7.1399999999999996E-3</c:v>
                </c:pt>
                <c:pt idx="10504">
                  <c:v>7.1900000000000002E-3</c:v>
                </c:pt>
                <c:pt idx="10505">
                  <c:v>7.2399999999999999E-3</c:v>
                </c:pt>
                <c:pt idx="10506">
                  <c:v>7.4000000000000003E-3</c:v>
                </c:pt>
                <c:pt idx="10507">
                  <c:v>7.77E-3</c:v>
                </c:pt>
                <c:pt idx="10508">
                  <c:v>7.9799999999999992E-3</c:v>
                </c:pt>
                <c:pt idx="10509">
                  <c:v>8.2900000000000005E-3</c:v>
                </c:pt>
                <c:pt idx="10510">
                  <c:v>8.6599999999999993E-3</c:v>
                </c:pt>
                <c:pt idx="10511">
                  <c:v>9.0900000000000009E-3</c:v>
                </c:pt>
                <c:pt idx="10512">
                  <c:v>9.5600000000000008E-3</c:v>
                </c:pt>
                <c:pt idx="10513">
                  <c:v>1.014E-2</c:v>
                </c:pt>
                <c:pt idx="10514">
                  <c:v>1.082E-2</c:v>
                </c:pt>
                <c:pt idx="10515">
                  <c:v>1.1350000000000001E-2</c:v>
                </c:pt>
                <c:pt idx="10516">
                  <c:v>1.209E-2</c:v>
                </c:pt>
                <c:pt idx="10517">
                  <c:v>1.272E-2</c:v>
                </c:pt>
                <c:pt idx="10518">
                  <c:v>1.341E-2</c:v>
                </c:pt>
                <c:pt idx="10519">
                  <c:v>1.409E-2</c:v>
                </c:pt>
                <c:pt idx="10520">
                  <c:v>1.4829999999999999E-2</c:v>
                </c:pt>
                <c:pt idx="10521">
                  <c:v>1.5570000000000001E-2</c:v>
                </c:pt>
                <c:pt idx="10522">
                  <c:v>1.6299999999999999E-2</c:v>
                </c:pt>
                <c:pt idx="10523">
                  <c:v>1.704E-2</c:v>
                </c:pt>
                <c:pt idx="10524">
                  <c:v>1.7829999999999999E-2</c:v>
                </c:pt>
                <c:pt idx="10525">
                  <c:v>1.8519999999999998E-2</c:v>
                </c:pt>
                <c:pt idx="10526">
                  <c:v>1.9199999999999998E-2</c:v>
                </c:pt>
                <c:pt idx="10527">
                  <c:v>1.9890000000000001E-2</c:v>
                </c:pt>
                <c:pt idx="10528">
                  <c:v>2.0410000000000001E-2</c:v>
                </c:pt>
                <c:pt idx="10529">
                  <c:v>2.12E-2</c:v>
                </c:pt>
                <c:pt idx="10530">
                  <c:v>2.1729999999999999E-2</c:v>
                </c:pt>
                <c:pt idx="10531">
                  <c:v>2.215E-2</c:v>
                </c:pt>
                <c:pt idx="10532">
                  <c:v>2.273E-2</c:v>
                </c:pt>
                <c:pt idx="10533">
                  <c:v>2.315E-2</c:v>
                </c:pt>
                <c:pt idx="10534">
                  <c:v>2.3630000000000002E-2</c:v>
                </c:pt>
                <c:pt idx="10535">
                  <c:v>2.384E-2</c:v>
                </c:pt>
                <c:pt idx="10536">
                  <c:v>2.4209999999999999E-2</c:v>
                </c:pt>
                <c:pt idx="10537">
                  <c:v>2.4420000000000001E-2</c:v>
                </c:pt>
                <c:pt idx="10538">
                  <c:v>2.4680000000000001E-2</c:v>
                </c:pt>
                <c:pt idx="10539">
                  <c:v>2.4889999999999999E-2</c:v>
                </c:pt>
                <c:pt idx="10540">
                  <c:v>2.5049999999999999E-2</c:v>
                </c:pt>
                <c:pt idx="10541">
                  <c:v>2.521E-2</c:v>
                </c:pt>
                <c:pt idx="10542">
                  <c:v>2.537E-2</c:v>
                </c:pt>
                <c:pt idx="10543">
                  <c:v>2.5530000000000001E-2</c:v>
                </c:pt>
                <c:pt idx="10544">
                  <c:v>2.5530000000000001E-2</c:v>
                </c:pt>
                <c:pt idx="10545">
                  <c:v>2.563E-2</c:v>
                </c:pt>
                <c:pt idx="10546">
                  <c:v>2.563E-2</c:v>
                </c:pt>
                <c:pt idx="10547">
                  <c:v>2.5680000000000001E-2</c:v>
                </c:pt>
                <c:pt idx="10548">
                  <c:v>2.579E-2</c:v>
                </c:pt>
                <c:pt idx="10549">
                  <c:v>2.5739999999999999E-2</c:v>
                </c:pt>
                <c:pt idx="10550">
                  <c:v>2.579E-2</c:v>
                </c:pt>
                <c:pt idx="10551">
                  <c:v>2.5950000000000001E-2</c:v>
                </c:pt>
                <c:pt idx="10552">
                  <c:v>2.5839999999999998E-2</c:v>
                </c:pt>
                <c:pt idx="10553">
                  <c:v>2.5999999999999999E-2</c:v>
                </c:pt>
                <c:pt idx="10554">
                  <c:v>2.605E-2</c:v>
                </c:pt>
                <c:pt idx="10555">
                  <c:v>2.6159999999999999E-2</c:v>
                </c:pt>
                <c:pt idx="10556">
                  <c:v>2.6259999999999999E-2</c:v>
                </c:pt>
                <c:pt idx="10557">
                  <c:v>2.647E-2</c:v>
                </c:pt>
                <c:pt idx="10558">
                  <c:v>2.6579999999999999E-2</c:v>
                </c:pt>
                <c:pt idx="10559">
                  <c:v>2.6790000000000001E-2</c:v>
                </c:pt>
                <c:pt idx="10560">
                  <c:v>2.6950000000000002E-2</c:v>
                </c:pt>
                <c:pt idx="10561">
                  <c:v>2.726E-2</c:v>
                </c:pt>
                <c:pt idx="10562">
                  <c:v>2.742E-2</c:v>
                </c:pt>
                <c:pt idx="10563">
                  <c:v>2.7689999999999999E-2</c:v>
                </c:pt>
                <c:pt idx="10564">
                  <c:v>2.7949999999999999E-2</c:v>
                </c:pt>
                <c:pt idx="10565">
                  <c:v>2.8160000000000001E-2</c:v>
                </c:pt>
                <c:pt idx="10566">
                  <c:v>2.853E-2</c:v>
                </c:pt>
                <c:pt idx="10567">
                  <c:v>2.8740000000000002E-2</c:v>
                </c:pt>
                <c:pt idx="10568">
                  <c:v>2.9159999999999998E-2</c:v>
                </c:pt>
                <c:pt idx="10569">
                  <c:v>2.9319999999999999E-2</c:v>
                </c:pt>
                <c:pt idx="10570">
                  <c:v>2.9579999999999999E-2</c:v>
                </c:pt>
                <c:pt idx="10571">
                  <c:v>2.9850000000000002E-2</c:v>
                </c:pt>
                <c:pt idx="10572">
                  <c:v>3.0110000000000001E-2</c:v>
                </c:pt>
                <c:pt idx="10573">
                  <c:v>3.0269999999999998E-2</c:v>
                </c:pt>
                <c:pt idx="10574">
                  <c:v>3.0530000000000002E-2</c:v>
                </c:pt>
                <c:pt idx="10575">
                  <c:v>3.0640000000000001E-2</c:v>
                </c:pt>
                <c:pt idx="10576">
                  <c:v>3.0849999999999999E-2</c:v>
                </c:pt>
                <c:pt idx="10577">
                  <c:v>3.0849999999999999E-2</c:v>
                </c:pt>
                <c:pt idx="10578">
                  <c:v>3.0949999999999998E-2</c:v>
                </c:pt>
                <c:pt idx="10579">
                  <c:v>3.09E-2</c:v>
                </c:pt>
                <c:pt idx="10580">
                  <c:v>3.0849999999999999E-2</c:v>
                </c:pt>
                <c:pt idx="10581">
                  <c:v>3.074E-2</c:v>
                </c:pt>
                <c:pt idx="10582">
                  <c:v>3.058E-2</c:v>
                </c:pt>
                <c:pt idx="10583">
                  <c:v>3.0429999999999999E-2</c:v>
                </c:pt>
                <c:pt idx="10584">
                  <c:v>3.0269999999999998E-2</c:v>
                </c:pt>
                <c:pt idx="10585">
                  <c:v>2.9899999999999999E-2</c:v>
                </c:pt>
                <c:pt idx="10586">
                  <c:v>2.9579999999999999E-2</c:v>
                </c:pt>
                <c:pt idx="10587">
                  <c:v>2.9270000000000001E-2</c:v>
                </c:pt>
                <c:pt idx="10588">
                  <c:v>2.879E-2</c:v>
                </c:pt>
                <c:pt idx="10589">
                  <c:v>2.8420000000000001E-2</c:v>
                </c:pt>
                <c:pt idx="10590">
                  <c:v>2.7949999999999999E-2</c:v>
                </c:pt>
                <c:pt idx="10591">
                  <c:v>2.7470000000000001E-2</c:v>
                </c:pt>
                <c:pt idx="10592">
                  <c:v>2.69E-2</c:v>
                </c:pt>
                <c:pt idx="10593">
                  <c:v>2.6259999999999999E-2</c:v>
                </c:pt>
                <c:pt idx="10594">
                  <c:v>2.579E-2</c:v>
                </c:pt>
                <c:pt idx="10595">
                  <c:v>2.521E-2</c:v>
                </c:pt>
                <c:pt idx="10596">
                  <c:v>2.4729999999999999E-2</c:v>
                </c:pt>
                <c:pt idx="10597">
                  <c:v>2.4049999999999998E-2</c:v>
                </c:pt>
                <c:pt idx="10598">
                  <c:v>2.3519999999999999E-2</c:v>
                </c:pt>
                <c:pt idx="10599">
                  <c:v>2.3E-2</c:v>
                </c:pt>
                <c:pt idx="10600">
                  <c:v>2.2630000000000001E-2</c:v>
                </c:pt>
                <c:pt idx="10601">
                  <c:v>2.2100000000000002E-2</c:v>
                </c:pt>
                <c:pt idx="10602">
                  <c:v>2.1569999999999999E-2</c:v>
                </c:pt>
                <c:pt idx="10603">
                  <c:v>2.1149999999999999E-2</c:v>
                </c:pt>
                <c:pt idx="10604">
                  <c:v>2.078E-2</c:v>
                </c:pt>
                <c:pt idx="10605">
                  <c:v>2.0410000000000001E-2</c:v>
                </c:pt>
                <c:pt idx="10606">
                  <c:v>2.0150000000000001E-2</c:v>
                </c:pt>
                <c:pt idx="10607">
                  <c:v>1.9730000000000001E-2</c:v>
                </c:pt>
                <c:pt idx="10608">
                  <c:v>1.9619999999999999E-2</c:v>
                </c:pt>
                <c:pt idx="10609">
                  <c:v>1.9470000000000001E-2</c:v>
                </c:pt>
                <c:pt idx="10610">
                  <c:v>1.9310000000000001E-2</c:v>
                </c:pt>
                <c:pt idx="10611">
                  <c:v>1.915E-2</c:v>
                </c:pt>
                <c:pt idx="10612">
                  <c:v>1.9099999999999999E-2</c:v>
                </c:pt>
                <c:pt idx="10613">
                  <c:v>1.9040000000000001E-2</c:v>
                </c:pt>
                <c:pt idx="10614">
                  <c:v>1.899E-2</c:v>
                </c:pt>
                <c:pt idx="10615">
                  <c:v>1.9040000000000001E-2</c:v>
                </c:pt>
                <c:pt idx="10616">
                  <c:v>1.9040000000000001E-2</c:v>
                </c:pt>
                <c:pt idx="10617">
                  <c:v>1.899E-2</c:v>
                </c:pt>
                <c:pt idx="10618">
                  <c:v>1.9040000000000001E-2</c:v>
                </c:pt>
                <c:pt idx="10619">
                  <c:v>1.9040000000000001E-2</c:v>
                </c:pt>
                <c:pt idx="10620">
                  <c:v>1.915E-2</c:v>
                </c:pt>
                <c:pt idx="10621">
                  <c:v>1.9199999999999998E-2</c:v>
                </c:pt>
                <c:pt idx="10622">
                  <c:v>1.915E-2</c:v>
                </c:pt>
                <c:pt idx="10623">
                  <c:v>1.925E-2</c:v>
                </c:pt>
                <c:pt idx="10624">
                  <c:v>1.9199999999999998E-2</c:v>
                </c:pt>
                <c:pt idx="10625">
                  <c:v>1.915E-2</c:v>
                </c:pt>
                <c:pt idx="10626">
                  <c:v>1.9099999999999999E-2</c:v>
                </c:pt>
                <c:pt idx="10627">
                  <c:v>1.899E-2</c:v>
                </c:pt>
                <c:pt idx="10628">
                  <c:v>1.8939999999999999E-2</c:v>
                </c:pt>
                <c:pt idx="10629">
                  <c:v>1.883E-2</c:v>
                </c:pt>
                <c:pt idx="10630">
                  <c:v>1.8620000000000001E-2</c:v>
                </c:pt>
                <c:pt idx="10631">
                  <c:v>1.8460000000000001E-2</c:v>
                </c:pt>
                <c:pt idx="10632">
                  <c:v>1.8360000000000001E-2</c:v>
                </c:pt>
                <c:pt idx="10633">
                  <c:v>1.804E-2</c:v>
                </c:pt>
                <c:pt idx="10634">
                  <c:v>1.788E-2</c:v>
                </c:pt>
                <c:pt idx="10635">
                  <c:v>1.762E-2</c:v>
                </c:pt>
                <c:pt idx="10636">
                  <c:v>1.7409999999999998E-2</c:v>
                </c:pt>
                <c:pt idx="10637">
                  <c:v>1.704E-2</c:v>
                </c:pt>
                <c:pt idx="10638">
                  <c:v>1.6729999999999998E-2</c:v>
                </c:pt>
                <c:pt idx="10639">
                  <c:v>1.651E-2</c:v>
                </c:pt>
                <c:pt idx="10640">
                  <c:v>1.609E-2</c:v>
                </c:pt>
                <c:pt idx="10641">
                  <c:v>1.5879999999999998E-2</c:v>
                </c:pt>
                <c:pt idx="10642">
                  <c:v>1.567E-2</c:v>
                </c:pt>
                <c:pt idx="10643">
                  <c:v>1.536E-2</c:v>
                </c:pt>
                <c:pt idx="10644">
                  <c:v>1.5089999999999999E-2</c:v>
                </c:pt>
                <c:pt idx="10645">
                  <c:v>1.478E-2</c:v>
                </c:pt>
                <c:pt idx="10646">
                  <c:v>1.451E-2</c:v>
                </c:pt>
                <c:pt idx="10647">
                  <c:v>1.4250000000000001E-2</c:v>
                </c:pt>
                <c:pt idx="10648">
                  <c:v>1.409E-2</c:v>
                </c:pt>
                <c:pt idx="10649">
                  <c:v>1.3769999999999999E-2</c:v>
                </c:pt>
                <c:pt idx="10650">
                  <c:v>1.362E-2</c:v>
                </c:pt>
                <c:pt idx="10651">
                  <c:v>1.341E-2</c:v>
                </c:pt>
                <c:pt idx="10652">
                  <c:v>1.3350000000000001E-2</c:v>
                </c:pt>
                <c:pt idx="10653">
                  <c:v>1.325E-2</c:v>
                </c:pt>
                <c:pt idx="10654">
                  <c:v>1.304E-2</c:v>
                </c:pt>
                <c:pt idx="10655">
                  <c:v>1.2930000000000001E-2</c:v>
                </c:pt>
                <c:pt idx="10656">
                  <c:v>1.272E-2</c:v>
                </c:pt>
                <c:pt idx="10657">
                  <c:v>1.272E-2</c:v>
                </c:pt>
                <c:pt idx="10658">
                  <c:v>1.2619999999999999E-2</c:v>
                </c:pt>
                <c:pt idx="10659">
                  <c:v>1.251E-2</c:v>
                </c:pt>
                <c:pt idx="10660">
                  <c:v>1.251E-2</c:v>
                </c:pt>
                <c:pt idx="10661">
                  <c:v>1.24E-2</c:v>
                </c:pt>
                <c:pt idx="10662">
                  <c:v>1.24E-2</c:v>
                </c:pt>
                <c:pt idx="10663">
                  <c:v>1.235E-2</c:v>
                </c:pt>
                <c:pt idx="10664">
                  <c:v>1.235E-2</c:v>
                </c:pt>
                <c:pt idx="10665">
                  <c:v>1.23E-2</c:v>
                </c:pt>
                <c:pt idx="10666">
                  <c:v>1.235E-2</c:v>
                </c:pt>
                <c:pt idx="10667">
                  <c:v>1.235E-2</c:v>
                </c:pt>
                <c:pt idx="10668">
                  <c:v>1.2460000000000001E-2</c:v>
                </c:pt>
                <c:pt idx="10669">
                  <c:v>1.256E-2</c:v>
                </c:pt>
                <c:pt idx="10670">
                  <c:v>1.2619999999999999E-2</c:v>
                </c:pt>
                <c:pt idx="10671">
                  <c:v>1.272E-2</c:v>
                </c:pt>
                <c:pt idx="10672">
                  <c:v>1.277E-2</c:v>
                </c:pt>
                <c:pt idx="10673">
                  <c:v>1.298E-2</c:v>
                </c:pt>
                <c:pt idx="10674">
                  <c:v>1.3140000000000001E-2</c:v>
                </c:pt>
                <c:pt idx="10675">
                  <c:v>1.3299999999999999E-2</c:v>
                </c:pt>
                <c:pt idx="10676">
                  <c:v>1.362E-2</c:v>
                </c:pt>
                <c:pt idx="10677">
                  <c:v>1.383E-2</c:v>
                </c:pt>
                <c:pt idx="10678">
                  <c:v>1.414E-2</c:v>
                </c:pt>
                <c:pt idx="10679">
                  <c:v>1.4409999999999999E-2</c:v>
                </c:pt>
                <c:pt idx="10680">
                  <c:v>1.4829999999999999E-2</c:v>
                </c:pt>
                <c:pt idx="10681">
                  <c:v>1.5089999999999999E-2</c:v>
                </c:pt>
                <c:pt idx="10682">
                  <c:v>1.5509999999999999E-2</c:v>
                </c:pt>
                <c:pt idx="10683">
                  <c:v>1.583E-2</c:v>
                </c:pt>
                <c:pt idx="10684">
                  <c:v>1.636E-2</c:v>
                </c:pt>
                <c:pt idx="10685">
                  <c:v>1.6729999999999998E-2</c:v>
                </c:pt>
                <c:pt idx="10686">
                  <c:v>1.7149999999999999E-2</c:v>
                </c:pt>
                <c:pt idx="10687">
                  <c:v>1.7569999999999999E-2</c:v>
                </c:pt>
                <c:pt idx="10688">
                  <c:v>1.7940000000000001E-2</c:v>
                </c:pt>
                <c:pt idx="10689">
                  <c:v>1.8360000000000001E-2</c:v>
                </c:pt>
                <c:pt idx="10690">
                  <c:v>1.8620000000000001E-2</c:v>
                </c:pt>
                <c:pt idx="10691">
                  <c:v>1.9040000000000001E-2</c:v>
                </c:pt>
                <c:pt idx="10692">
                  <c:v>1.9470000000000001E-2</c:v>
                </c:pt>
                <c:pt idx="10693">
                  <c:v>1.968E-2</c:v>
                </c:pt>
                <c:pt idx="10694">
                  <c:v>1.9990000000000001E-2</c:v>
                </c:pt>
                <c:pt idx="10695">
                  <c:v>2.0199999999999999E-2</c:v>
                </c:pt>
                <c:pt idx="10696">
                  <c:v>2.0570000000000001E-2</c:v>
                </c:pt>
                <c:pt idx="10697">
                  <c:v>2.0619999999999999E-2</c:v>
                </c:pt>
                <c:pt idx="10698">
                  <c:v>2.0729999999999998E-2</c:v>
                </c:pt>
                <c:pt idx="10699">
                  <c:v>2.078E-2</c:v>
                </c:pt>
                <c:pt idx="10700">
                  <c:v>2.0840000000000001E-2</c:v>
                </c:pt>
                <c:pt idx="10701">
                  <c:v>2.0889999999999999E-2</c:v>
                </c:pt>
                <c:pt idx="10702">
                  <c:v>2.0889999999999999E-2</c:v>
                </c:pt>
                <c:pt idx="10703">
                  <c:v>2.0729999999999998E-2</c:v>
                </c:pt>
                <c:pt idx="10704">
                  <c:v>2.0619999999999999E-2</c:v>
                </c:pt>
                <c:pt idx="10705">
                  <c:v>2.036E-2</c:v>
                </c:pt>
                <c:pt idx="10706">
                  <c:v>2.0199999999999999E-2</c:v>
                </c:pt>
                <c:pt idx="10707">
                  <c:v>1.9939999999999999E-2</c:v>
                </c:pt>
                <c:pt idx="10708">
                  <c:v>1.9730000000000001E-2</c:v>
                </c:pt>
                <c:pt idx="10709">
                  <c:v>1.941E-2</c:v>
                </c:pt>
                <c:pt idx="10710">
                  <c:v>1.9099999999999999E-2</c:v>
                </c:pt>
                <c:pt idx="10711">
                  <c:v>1.883E-2</c:v>
                </c:pt>
                <c:pt idx="10712">
                  <c:v>1.8460000000000001E-2</c:v>
                </c:pt>
                <c:pt idx="10713">
                  <c:v>1.8200000000000001E-2</c:v>
                </c:pt>
                <c:pt idx="10714">
                  <c:v>1.788E-2</c:v>
                </c:pt>
                <c:pt idx="10715">
                  <c:v>1.7569999999999999E-2</c:v>
                </c:pt>
                <c:pt idx="10716">
                  <c:v>1.7250000000000001E-2</c:v>
                </c:pt>
                <c:pt idx="10717">
                  <c:v>1.6990000000000002E-2</c:v>
                </c:pt>
                <c:pt idx="10718">
                  <c:v>1.678E-2</c:v>
                </c:pt>
                <c:pt idx="10719">
                  <c:v>1.6570000000000001E-2</c:v>
                </c:pt>
                <c:pt idx="10720">
                  <c:v>1.6410000000000001E-2</c:v>
                </c:pt>
                <c:pt idx="10721">
                  <c:v>1.6250000000000001E-2</c:v>
                </c:pt>
                <c:pt idx="10722">
                  <c:v>1.609E-2</c:v>
                </c:pt>
                <c:pt idx="10723">
                  <c:v>1.5939999999999999E-2</c:v>
                </c:pt>
                <c:pt idx="10724">
                  <c:v>1.5879999999999998E-2</c:v>
                </c:pt>
                <c:pt idx="10725">
                  <c:v>1.583E-2</c:v>
                </c:pt>
                <c:pt idx="10726">
                  <c:v>1.5570000000000001E-2</c:v>
                </c:pt>
                <c:pt idx="10727">
                  <c:v>1.567E-2</c:v>
                </c:pt>
                <c:pt idx="10728">
                  <c:v>1.5720000000000001E-2</c:v>
                </c:pt>
                <c:pt idx="10729">
                  <c:v>1.5570000000000001E-2</c:v>
                </c:pt>
                <c:pt idx="10730">
                  <c:v>1.567E-2</c:v>
                </c:pt>
                <c:pt idx="10731">
                  <c:v>1.567E-2</c:v>
                </c:pt>
                <c:pt idx="10732">
                  <c:v>1.567E-2</c:v>
                </c:pt>
                <c:pt idx="10733">
                  <c:v>1.5720000000000001E-2</c:v>
                </c:pt>
                <c:pt idx="10734">
                  <c:v>1.5779999999999999E-2</c:v>
                </c:pt>
                <c:pt idx="10735">
                  <c:v>1.5779999999999999E-2</c:v>
                </c:pt>
                <c:pt idx="10736">
                  <c:v>1.5879999999999998E-2</c:v>
                </c:pt>
                <c:pt idx="10737">
                  <c:v>1.5939999999999999E-2</c:v>
                </c:pt>
                <c:pt idx="10738">
                  <c:v>1.5990000000000001E-2</c:v>
                </c:pt>
                <c:pt idx="10739">
                  <c:v>1.6039999999999999E-2</c:v>
                </c:pt>
                <c:pt idx="10740">
                  <c:v>1.5990000000000001E-2</c:v>
                </c:pt>
                <c:pt idx="10741">
                  <c:v>1.5990000000000001E-2</c:v>
                </c:pt>
                <c:pt idx="10742">
                  <c:v>1.6039999999999999E-2</c:v>
                </c:pt>
                <c:pt idx="10743">
                  <c:v>1.6039999999999999E-2</c:v>
                </c:pt>
                <c:pt idx="10744">
                  <c:v>1.609E-2</c:v>
                </c:pt>
                <c:pt idx="10745">
                  <c:v>1.6039999999999999E-2</c:v>
                </c:pt>
                <c:pt idx="10746">
                  <c:v>1.609E-2</c:v>
                </c:pt>
                <c:pt idx="10747">
                  <c:v>1.6150000000000001E-2</c:v>
                </c:pt>
                <c:pt idx="10748">
                  <c:v>1.6250000000000001E-2</c:v>
                </c:pt>
                <c:pt idx="10749">
                  <c:v>1.6250000000000001E-2</c:v>
                </c:pt>
                <c:pt idx="10750">
                  <c:v>1.6199999999999999E-2</c:v>
                </c:pt>
                <c:pt idx="10751">
                  <c:v>1.6199999999999999E-2</c:v>
                </c:pt>
                <c:pt idx="10752">
                  <c:v>1.636E-2</c:v>
                </c:pt>
                <c:pt idx="10753">
                  <c:v>1.6410000000000001E-2</c:v>
                </c:pt>
                <c:pt idx="10754">
                  <c:v>1.651E-2</c:v>
                </c:pt>
                <c:pt idx="10755">
                  <c:v>1.6459999999999999E-2</c:v>
                </c:pt>
                <c:pt idx="10756">
                  <c:v>1.6619999999999999E-2</c:v>
                </c:pt>
                <c:pt idx="10757">
                  <c:v>1.678E-2</c:v>
                </c:pt>
                <c:pt idx="10758">
                  <c:v>1.6879999999999999E-2</c:v>
                </c:pt>
                <c:pt idx="10759">
                  <c:v>1.7090000000000001E-2</c:v>
                </c:pt>
                <c:pt idx="10760">
                  <c:v>1.72E-2</c:v>
                </c:pt>
                <c:pt idx="10761">
                  <c:v>1.7409999999999998E-2</c:v>
                </c:pt>
                <c:pt idx="10762">
                  <c:v>1.762E-2</c:v>
                </c:pt>
                <c:pt idx="10763">
                  <c:v>1.7780000000000001E-2</c:v>
                </c:pt>
                <c:pt idx="10764">
                  <c:v>1.7989999999999999E-2</c:v>
                </c:pt>
                <c:pt idx="10765">
                  <c:v>1.8149999999999999E-2</c:v>
                </c:pt>
                <c:pt idx="10766">
                  <c:v>1.8249999999999999E-2</c:v>
                </c:pt>
                <c:pt idx="10767">
                  <c:v>1.8460000000000001E-2</c:v>
                </c:pt>
                <c:pt idx="10768">
                  <c:v>1.873E-2</c:v>
                </c:pt>
                <c:pt idx="10769">
                  <c:v>1.8939999999999999E-2</c:v>
                </c:pt>
                <c:pt idx="10770">
                  <c:v>1.9099999999999999E-2</c:v>
                </c:pt>
                <c:pt idx="10771">
                  <c:v>1.925E-2</c:v>
                </c:pt>
                <c:pt idx="10772">
                  <c:v>1.941E-2</c:v>
                </c:pt>
                <c:pt idx="10773">
                  <c:v>1.9619999999999999E-2</c:v>
                </c:pt>
                <c:pt idx="10774">
                  <c:v>1.9779999999999999E-2</c:v>
                </c:pt>
                <c:pt idx="10775">
                  <c:v>1.9990000000000001E-2</c:v>
                </c:pt>
                <c:pt idx="10776">
                  <c:v>2.0150000000000001E-2</c:v>
                </c:pt>
                <c:pt idx="10777">
                  <c:v>2.026E-2</c:v>
                </c:pt>
                <c:pt idx="10778">
                  <c:v>2.036E-2</c:v>
                </c:pt>
                <c:pt idx="10779">
                  <c:v>2.0469999999999999E-2</c:v>
                </c:pt>
                <c:pt idx="10780">
                  <c:v>2.0570000000000001E-2</c:v>
                </c:pt>
                <c:pt idx="10781">
                  <c:v>2.0619999999999999E-2</c:v>
                </c:pt>
                <c:pt idx="10782">
                  <c:v>2.0889999999999999E-2</c:v>
                </c:pt>
                <c:pt idx="10783">
                  <c:v>2.078E-2</c:v>
                </c:pt>
                <c:pt idx="10784">
                  <c:v>2.094E-2</c:v>
                </c:pt>
                <c:pt idx="10785">
                  <c:v>2.1100000000000001E-2</c:v>
                </c:pt>
                <c:pt idx="10786">
                  <c:v>2.1260000000000001E-2</c:v>
                </c:pt>
                <c:pt idx="10787">
                  <c:v>2.1309999999999999E-2</c:v>
                </c:pt>
                <c:pt idx="10788">
                  <c:v>2.1420000000000002E-2</c:v>
                </c:pt>
                <c:pt idx="10789">
                  <c:v>2.1520000000000001E-2</c:v>
                </c:pt>
                <c:pt idx="10790">
                  <c:v>2.1680000000000001E-2</c:v>
                </c:pt>
                <c:pt idx="10791">
                  <c:v>2.1780000000000001E-2</c:v>
                </c:pt>
                <c:pt idx="10792">
                  <c:v>2.205E-2</c:v>
                </c:pt>
                <c:pt idx="10793">
                  <c:v>2.215E-2</c:v>
                </c:pt>
                <c:pt idx="10794">
                  <c:v>2.231E-2</c:v>
                </c:pt>
                <c:pt idx="10795">
                  <c:v>2.2519999999999998E-2</c:v>
                </c:pt>
                <c:pt idx="10796">
                  <c:v>2.2790000000000001E-2</c:v>
                </c:pt>
                <c:pt idx="10797">
                  <c:v>2.2939999999999999E-2</c:v>
                </c:pt>
                <c:pt idx="10798">
                  <c:v>2.315E-2</c:v>
                </c:pt>
                <c:pt idx="10799">
                  <c:v>2.3359999999999999E-2</c:v>
                </c:pt>
                <c:pt idx="10800">
                  <c:v>2.358E-2</c:v>
                </c:pt>
                <c:pt idx="10801">
                  <c:v>2.384E-2</c:v>
                </c:pt>
                <c:pt idx="10802">
                  <c:v>2.4049999999999998E-2</c:v>
                </c:pt>
                <c:pt idx="10803">
                  <c:v>2.4209999999999999E-2</c:v>
                </c:pt>
                <c:pt idx="10804">
                  <c:v>2.4469999999999999E-2</c:v>
                </c:pt>
                <c:pt idx="10805">
                  <c:v>2.4680000000000001E-2</c:v>
                </c:pt>
                <c:pt idx="10806">
                  <c:v>2.495E-2</c:v>
                </c:pt>
                <c:pt idx="10807">
                  <c:v>2.5049999999999999E-2</c:v>
                </c:pt>
                <c:pt idx="10808">
                  <c:v>2.5260000000000001E-2</c:v>
                </c:pt>
                <c:pt idx="10809">
                  <c:v>2.5420000000000002E-2</c:v>
                </c:pt>
                <c:pt idx="10810">
                  <c:v>2.547E-2</c:v>
                </c:pt>
                <c:pt idx="10811">
                  <c:v>2.5579999999999999E-2</c:v>
                </c:pt>
                <c:pt idx="10812">
                  <c:v>2.5680000000000001E-2</c:v>
                </c:pt>
                <c:pt idx="10813">
                  <c:v>2.5680000000000001E-2</c:v>
                </c:pt>
                <c:pt idx="10814">
                  <c:v>2.5680000000000001E-2</c:v>
                </c:pt>
                <c:pt idx="10815">
                  <c:v>2.5739999999999999E-2</c:v>
                </c:pt>
                <c:pt idx="10816">
                  <c:v>2.563E-2</c:v>
                </c:pt>
                <c:pt idx="10817">
                  <c:v>2.5579999999999999E-2</c:v>
                </c:pt>
                <c:pt idx="10818">
                  <c:v>2.5420000000000002E-2</c:v>
                </c:pt>
                <c:pt idx="10819">
                  <c:v>2.5260000000000001E-2</c:v>
                </c:pt>
                <c:pt idx="10820">
                  <c:v>2.5100000000000001E-2</c:v>
                </c:pt>
                <c:pt idx="10821">
                  <c:v>2.4840000000000001E-2</c:v>
                </c:pt>
                <c:pt idx="10822">
                  <c:v>2.4629999999999999E-2</c:v>
                </c:pt>
                <c:pt idx="10823">
                  <c:v>2.4369999999999999E-2</c:v>
                </c:pt>
                <c:pt idx="10824">
                  <c:v>2.4E-2</c:v>
                </c:pt>
                <c:pt idx="10825">
                  <c:v>2.358E-2</c:v>
                </c:pt>
                <c:pt idx="10826">
                  <c:v>2.3310000000000001E-2</c:v>
                </c:pt>
                <c:pt idx="10827">
                  <c:v>2.2890000000000001E-2</c:v>
                </c:pt>
                <c:pt idx="10828">
                  <c:v>2.247E-2</c:v>
                </c:pt>
                <c:pt idx="10829">
                  <c:v>2.205E-2</c:v>
                </c:pt>
                <c:pt idx="10830">
                  <c:v>2.1680000000000001E-2</c:v>
                </c:pt>
                <c:pt idx="10831">
                  <c:v>2.1149999999999999E-2</c:v>
                </c:pt>
                <c:pt idx="10832">
                  <c:v>2.0729999999999998E-2</c:v>
                </c:pt>
                <c:pt idx="10833">
                  <c:v>2.0310000000000002E-2</c:v>
                </c:pt>
                <c:pt idx="10834">
                  <c:v>1.9890000000000001E-2</c:v>
                </c:pt>
                <c:pt idx="10835">
                  <c:v>1.9310000000000001E-2</c:v>
                </c:pt>
                <c:pt idx="10836">
                  <c:v>1.899E-2</c:v>
                </c:pt>
                <c:pt idx="10837">
                  <c:v>1.8460000000000001E-2</c:v>
                </c:pt>
                <c:pt idx="10838">
                  <c:v>1.8149999999999999E-2</c:v>
                </c:pt>
                <c:pt idx="10839">
                  <c:v>1.7780000000000001E-2</c:v>
                </c:pt>
                <c:pt idx="10840">
                  <c:v>1.736E-2</c:v>
                </c:pt>
                <c:pt idx="10841">
                  <c:v>1.704E-2</c:v>
                </c:pt>
                <c:pt idx="10842">
                  <c:v>1.678E-2</c:v>
                </c:pt>
                <c:pt idx="10843">
                  <c:v>1.651E-2</c:v>
                </c:pt>
                <c:pt idx="10844">
                  <c:v>1.6299999999999999E-2</c:v>
                </c:pt>
                <c:pt idx="10845">
                  <c:v>1.6039999999999999E-2</c:v>
                </c:pt>
                <c:pt idx="10846">
                  <c:v>1.5990000000000001E-2</c:v>
                </c:pt>
                <c:pt idx="10847">
                  <c:v>1.583E-2</c:v>
                </c:pt>
                <c:pt idx="10848">
                  <c:v>1.5779999999999999E-2</c:v>
                </c:pt>
                <c:pt idx="10849">
                  <c:v>1.5720000000000001E-2</c:v>
                </c:pt>
                <c:pt idx="10850">
                  <c:v>1.583E-2</c:v>
                </c:pt>
                <c:pt idx="10851">
                  <c:v>1.5879999999999998E-2</c:v>
                </c:pt>
                <c:pt idx="10852">
                  <c:v>1.5990000000000001E-2</c:v>
                </c:pt>
                <c:pt idx="10853">
                  <c:v>1.609E-2</c:v>
                </c:pt>
                <c:pt idx="10854">
                  <c:v>1.636E-2</c:v>
                </c:pt>
                <c:pt idx="10855">
                  <c:v>1.6459999999999999E-2</c:v>
                </c:pt>
                <c:pt idx="10856">
                  <c:v>1.6729999999999998E-2</c:v>
                </c:pt>
                <c:pt idx="10857">
                  <c:v>1.694E-2</c:v>
                </c:pt>
                <c:pt idx="10858">
                  <c:v>1.7250000000000001E-2</c:v>
                </c:pt>
                <c:pt idx="10859">
                  <c:v>1.7520000000000001E-2</c:v>
                </c:pt>
                <c:pt idx="10860">
                  <c:v>1.7780000000000001E-2</c:v>
                </c:pt>
                <c:pt idx="10861">
                  <c:v>1.804E-2</c:v>
                </c:pt>
                <c:pt idx="10862">
                  <c:v>1.8249999999999999E-2</c:v>
                </c:pt>
                <c:pt idx="10863">
                  <c:v>1.857E-2</c:v>
                </c:pt>
                <c:pt idx="10864">
                  <c:v>1.8890000000000001E-2</c:v>
                </c:pt>
                <c:pt idx="10865">
                  <c:v>1.9040000000000001E-2</c:v>
                </c:pt>
                <c:pt idx="10866">
                  <c:v>1.9310000000000001E-2</c:v>
                </c:pt>
                <c:pt idx="10867">
                  <c:v>1.9470000000000001E-2</c:v>
                </c:pt>
                <c:pt idx="10868">
                  <c:v>1.968E-2</c:v>
                </c:pt>
                <c:pt idx="10869">
                  <c:v>1.9730000000000001E-2</c:v>
                </c:pt>
                <c:pt idx="10870">
                  <c:v>1.9890000000000001E-2</c:v>
                </c:pt>
                <c:pt idx="10871">
                  <c:v>1.9939999999999999E-2</c:v>
                </c:pt>
                <c:pt idx="10872">
                  <c:v>2.0150000000000001E-2</c:v>
                </c:pt>
                <c:pt idx="10873">
                  <c:v>1.9990000000000001E-2</c:v>
                </c:pt>
                <c:pt idx="10874">
                  <c:v>2.0049999999999998E-2</c:v>
                </c:pt>
                <c:pt idx="10875">
                  <c:v>1.9939999999999999E-2</c:v>
                </c:pt>
                <c:pt idx="10876">
                  <c:v>1.983E-2</c:v>
                </c:pt>
                <c:pt idx="10877">
                  <c:v>1.9730000000000001E-2</c:v>
                </c:pt>
                <c:pt idx="10878">
                  <c:v>1.968E-2</c:v>
                </c:pt>
                <c:pt idx="10879">
                  <c:v>1.9470000000000001E-2</c:v>
                </c:pt>
                <c:pt idx="10880">
                  <c:v>1.9199999999999998E-2</c:v>
                </c:pt>
                <c:pt idx="10881">
                  <c:v>1.899E-2</c:v>
                </c:pt>
                <c:pt idx="10882">
                  <c:v>1.873E-2</c:v>
                </c:pt>
                <c:pt idx="10883">
                  <c:v>1.8519999999999998E-2</c:v>
                </c:pt>
                <c:pt idx="10884">
                  <c:v>1.831E-2</c:v>
                </c:pt>
                <c:pt idx="10885">
                  <c:v>1.804E-2</c:v>
                </c:pt>
                <c:pt idx="10886">
                  <c:v>1.7729999999999999E-2</c:v>
                </c:pt>
                <c:pt idx="10887">
                  <c:v>1.7569999999999999E-2</c:v>
                </c:pt>
                <c:pt idx="10888">
                  <c:v>1.7309999999999999E-2</c:v>
                </c:pt>
                <c:pt idx="10889">
                  <c:v>1.7090000000000001E-2</c:v>
                </c:pt>
                <c:pt idx="10890">
                  <c:v>1.694E-2</c:v>
                </c:pt>
                <c:pt idx="10891">
                  <c:v>1.6670000000000001E-2</c:v>
                </c:pt>
                <c:pt idx="10892">
                  <c:v>1.6570000000000001E-2</c:v>
                </c:pt>
                <c:pt idx="10893">
                  <c:v>1.6410000000000001E-2</c:v>
                </c:pt>
                <c:pt idx="10894">
                  <c:v>1.6250000000000001E-2</c:v>
                </c:pt>
                <c:pt idx="10895">
                  <c:v>1.6039999999999999E-2</c:v>
                </c:pt>
                <c:pt idx="10896">
                  <c:v>1.609E-2</c:v>
                </c:pt>
                <c:pt idx="10897">
                  <c:v>1.609E-2</c:v>
                </c:pt>
                <c:pt idx="10898">
                  <c:v>1.609E-2</c:v>
                </c:pt>
                <c:pt idx="10899">
                  <c:v>1.609E-2</c:v>
                </c:pt>
                <c:pt idx="10900">
                  <c:v>1.609E-2</c:v>
                </c:pt>
                <c:pt idx="10901">
                  <c:v>1.6150000000000001E-2</c:v>
                </c:pt>
                <c:pt idx="10902">
                  <c:v>1.6199999999999999E-2</c:v>
                </c:pt>
                <c:pt idx="10903">
                  <c:v>1.6250000000000001E-2</c:v>
                </c:pt>
                <c:pt idx="10904">
                  <c:v>1.6459999999999999E-2</c:v>
                </c:pt>
                <c:pt idx="10905">
                  <c:v>1.651E-2</c:v>
                </c:pt>
                <c:pt idx="10906">
                  <c:v>1.6670000000000001E-2</c:v>
                </c:pt>
                <c:pt idx="10907">
                  <c:v>1.6879999999999999E-2</c:v>
                </c:pt>
                <c:pt idx="10908">
                  <c:v>1.7090000000000001E-2</c:v>
                </c:pt>
                <c:pt idx="10909">
                  <c:v>1.7309999999999999E-2</c:v>
                </c:pt>
                <c:pt idx="10910">
                  <c:v>1.7309999999999999E-2</c:v>
                </c:pt>
                <c:pt idx="10911">
                  <c:v>1.7520000000000001E-2</c:v>
                </c:pt>
                <c:pt idx="10912">
                  <c:v>1.762E-2</c:v>
                </c:pt>
                <c:pt idx="10913">
                  <c:v>1.7829999999999999E-2</c:v>
                </c:pt>
                <c:pt idx="10914">
                  <c:v>1.7940000000000001E-2</c:v>
                </c:pt>
                <c:pt idx="10915">
                  <c:v>1.7989999999999999E-2</c:v>
                </c:pt>
                <c:pt idx="10916">
                  <c:v>1.8100000000000002E-2</c:v>
                </c:pt>
                <c:pt idx="10917">
                  <c:v>1.8249999999999999E-2</c:v>
                </c:pt>
                <c:pt idx="10918">
                  <c:v>1.8249999999999999E-2</c:v>
                </c:pt>
                <c:pt idx="10919">
                  <c:v>1.8249999999999999E-2</c:v>
                </c:pt>
                <c:pt idx="10920">
                  <c:v>1.831E-2</c:v>
                </c:pt>
                <c:pt idx="10921">
                  <c:v>1.8249999999999999E-2</c:v>
                </c:pt>
                <c:pt idx="10922">
                  <c:v>1.8249999999999999E-2</c:v>
                </c:pt>
                <c:pt idx="10923">
                  <c:v>1.8149999999999999E-2</c:v>
                </c:pt>
                <c:pt idx="10924">
                  <c:v>1.8149999999999999E-2</c:v>
                </c:pt>
                <c:pt idx="10925">
                  <c:v>1.804E-2</c:v>
                </c:pt>
                <c:pt idx="10926">
                  <c:v>1.7940000000000001E-2</c:v>
                </c:pt>
                <c:pt idx="10927">
                  <c:v>1.7829999999999999E-2</c:v>
                </c:pt>
                <c:pt idx="10928">
                  <c:v>1.7729999999999999E-2</c:v>
                </c:pt>
                <c:pt idx="10929">
                  <c:v>1.7569999999999999E-2</c:v>
                </c:pt>
                <c:pt idx="10930">
                  <c:v>1.7409999999999998E-2</c:v>
                </c:pt>
                <c:pt idx="10931">
                  <c:v>1.72E-2</c:v>
                </c:pt>
                <c:pt idx="10932">
                  <c:v>1.7090000000000001E-2</c:v>
                </c:pt>
                <c:pt idx="10933">
                  <c:v>1.6879999999999999E-2</c:v>
                </c:pt>
                <c:pt idx="10934">
                  <c:v>1.6670000000000001E-2</c:v>
                </c:pt>
                <c:pt idx="10935">
                  <c:v>1.6619999999999999E-2</c:v>
                </c:pt>
                <c:pt idx="10936">
                  <c:v>1.6410000000000001E-2</c:v>
                </c:pt>
                <c:pt idx="10937">
                  <c:v>1.6299999999999999E-2</c:v>
                </c:pt>
                <c:pt idx="10938">
                  <c:v>1.6039999999999999E-2</c:v>
                </c:pt>
                <c:pt idx="10939">
                  <c:v>1.5990000000000001E-2</c:v>
                </c:pt>
                <c:pt idx="10940">
                  <c:v>1.5939999999999999E-2</c:v>
                </c:pt>
                <c:pt idx="10941">
                  <c:v>1.5879999999999998E-2</c:v>
                </c:pt>
                <c:pt idx="10942">
                  <c:v>1.5879999999999998E-2</c:v>
                </c:pt>
                <c:pt idx="10943">
                  <c:v>1.583E-2</c:v>
                </c:pt>
                <c:pt idx="10944">
                  <c:v>1.5720000000000001E-2</c:v>
                </c:pt>
                <c:pt idx="10945">
                  <c:v>1.583E-2</c:v>
                </c:pt>
                <c:pt idx="10946">
                  <c:v>1.5990000000000001E-2</c:v>
                </c:pt>
                <c:pt idx="10947">
                  <c:v>1.5939999999999999E-2</c:v>
                </c:pt>
                <c:pt idx="10948">
                  <c:v>1.6039999999999999E-2</c:v>
                </c:pt>
                <c:pt idx="10949">
                  <c:v>1.6150000000000001E-2</c:v>
                </c:pt>
                <c:pt idx="10950">
                  <c:v>1.6250000000000001E-2</c:v>
                </c:pt>
                <c:pt idx="10951">
                  <c:v>1.6459999999999999E-2</c:v>
                </c:pt>
                <c:pt idx="10952">
                  <c:v>1.6729999999999998E-2</c:v>
                </c:pt>
                <c:pt idx="10953">
                  <c:v>1.6830000000000001E-2</c:v>
                </c:pt>
                <c:pt idx="10954">
                  <c:v>1.7090000000000001E-2</c:v>
                </c:pt>
                <c:pt idx="10955">
                  <c:v>1.736E-2</c:v>
                </c:pt>
                <c:pt idx="10956">
                  <c:v>1.7670000000000002E-2</c:v>
                </c:pt>
                <c:pt idx="10957">
                  <c:v>1.7989999999999999E-2</c:v>
                </c:pt>
                <c:pt idx="10958">
                  <c:v>1.831E-2</c:v>
                </c:pt>
                <c:pt idx="10959">
                  <c:v>1.857E-2</c:v>
                </c:pt>
                <c:pt idx="10960">
                  <c:v>1.8939999999999999E-2</c:v>
                </c:pt>
                <c:pt idx="10961">
                  <c:v>1.9199999999999998E-2</c:v>
                </c:pt>
                <c:pt idx="10962">
                  <c:v>1.9570000000000001E-2</c:v>
                </c:pt>
                <c:pt idx="10963">
                  <c:v>1.9890000000000001E-2</c:v>
                </c:pt>
                <c:pt idx="10964">
                  <c:v>2.0310000000000002E-2</c:v>
                </c:pt>
                <c:pt idx="10965">
                  <c:v>2.0619999999999999E-2</c:v>
                </c:pt>
                <c:pt idx="10966">
                  <c:v>2.0840000000000001E-2</c:v>
                </c:pt>
                <c:pt idx="10967">
                  <c:v>2.12E-2</c:v>
                </c:pt>
                <c:pt idx="10968">
                  <c:v>2.1569999999999999E-2</c:v>
                </c:pt>
                <c:pt idx="10969">
                  <c:v>2.1729999999999999E-2</c:v>
                </c:pt>
                <c:pt idx="10970">
                  <c:v>2.2100000000000002E-2</c:v>
                </c:pt>
                <c:pt idx="10971">
                  <c:v>2.231E-2</c:v>
                </c:pt>
                <c:pt idx="10972">
                  <c:v>2.2679999999999999E-2</c:v>
                </c:pt>
                <c:pt idx="10973">
                  <c:v>2.2890000000000001E-2</c:v>
                </c:pt>
                <c:pt idx="10974">
                  <c:v>2.315E-2</c:v>
                </c:pt>
                <c:pt idx="10975">
                  <c:v>2.3359999999999999E-2</c:v>
                </c:pt>
                <c:pt idx="10976">
                  <c:v>2.3470000000000001E-2</c:v>
                </c:pt>
                <c:pt idx="10977">
                  <c:v>2.368E-2</c:v>
                </c:pt>
                <c:pt idx="10978">
                  <c:v>2.384E-2</c:v>
                </c:pt>
                <c:pt idx="10979">
                  <c:v>2.4049999999999998E-2</c:v>
                </c:pt>
                <c:pt idx="10980">
                  <c:v>2.4209999999999999E-2</c:v>
                </c:pt>
                <c:pt idx="10981">
                  <c:v>2.4309999999999998E-2</c:v>
                </c:pt>
                <c:pt idx="10982">
                  <c:v>2.4420000000000001E-2</c:v>
                </c:pt>
                <c:pt idx="10983">
                  <c:v>2.4580000000000001E-2</c:v>
                </c:pt>
                <c:pt idx="10984">
                  <c:v>2.479E-2</c:v>
                </c:pt>
                <c:pt idx="10985">
                  <c:v>2.4889999999999999E-2</c:v>
                </c:pt>
                <c:pt idx="10986">
                  <c:v>2.5000000000000001E-2</c:v>
                </c:pt>
                <c:pt idx="10987">
                  <c:v>2.5049999999999999E-2</c:v>
                </c:pt>
                <c:pt idx="10988">
                  <c:v>2.521E-2</c:v>
                </c:pt>
                <c:pt idx="10989">
                  <c:v>2.5309999999999999E-2</c:v>
                </c:pt>
                <c:pt idx="10990">
                  <c:v>2.5420000000000002E-2</c:v>
                </c:pt>
                <c:pt idx="10991">
                  <c:v>2.5579999999999999E-2</c:v>
                </c:pt>
                <c:pt idx="10992">
                  <c:v>2.563E-2</c:v>
                </c:pt>
                <c:pt idx="10993">
                  <c:v>2.5739999999999999E-2</c:v>
                </c:pt>
                <c:pt idx="10994">
                  <c:v>2.5680000000000001E-2</c:v>
                </c:pt>
                <c:pt idx="10995">
                  <c:v>2.5680000000000001E-2</c:v>
                </c:pt>
                <c:pt idx="10996">
                  <c:v>2.5839999999999998E-2</c:v>
                </c:pt>
                <c:pt idx="10997">
                  <c:v>2.5839999999999998E-2</c:v>
                </c:pt>
                <c:pt idx="10998">
                  <c:v>2.589E-2</c:v>
                </c:pt>
                <c:pt idx="10999">
                  <c:v>2.5739999999999999E-2</c:v>
                </c:pt>
                <c:pt idx="11000">
                  <c:v>2.589E-2</c:v>
                </c:pt>
                <c:pt idx="11001">
                  <c:v>2.5839999999999998E-2</c:v>
                </c:pt>
                <c:pt idx="11002">
                  <c:v>2.579E-2</c:v>
                </c:pt>
                <c:pt idx="11003">
                  <c:v>2.563E-2</c:v>
                </c:pt>
                <c:pt idx="11004">
                  <c:v>2.563E-2</c:v>
                </c:pt>
                <c:pt idx="11005">
                  <c:v>2.5420000000000002E-2</c:v>
                </c:pt>
                <c:pt idx="11006">
                  <c:v>2.5309999999999999E-2</c:v>
                </c:pt>
                <c:pt idx="11007">
                  <c:v>2.5100000000000001E-2</c:v>
                </c:pt>
                <c:pt idx="11008">
                  <c:v>2.495E-2</c:v>
                </c:pt>
                <c:pt idx="11009">
                  <c:v>2.4680000000000001E-2</c:v>
                </c:pt>
                <c:pt idx="11010">
                  <c:v>2.4469999999999999E-2</c:v>
                </c:pt>
                <c:pt idx="11011">
                  <c:v>2.41E-2</c:v>
                </c:pt>
                <c:pt idx="11012">
                  <c:v>2.3890000000000002E-2</c:v>
                </c:pt>
                <c:pt idx="11013">
                  <c:v>2.3470000000000001E-2</c:v>
                </c:pt>
                <c:pt idx="11014">
                  <c:v>2.3210000000000001E-2</c:v>
                </c:pt>
                <c:pt idx="11015">
                  <c:v>2.2839999999999999E-2</c:v>
                </c:pt>
                <c:pt idx="11016">
                  <c:v>2.2519999999999998E-2</c:v>
                </c:pt>
                <c:pt idx="11017">
                  <c:v>2.205E-2</c:v>
                </c:pt>
                <c:pt idx="11018">
                  <c:v>2.163E-2</c:v>
                </c:pt>
                <c:pt idx="11019">
                  <c:v>2.12E-2</c:v>
                </c:pt>
                <c:pt idx="11020">
                  <c:v>2.078E-2</c:v>
                </c:pt>
                <c:pt idx="11021">
                  <c:v>2.0310000000000002E-2</c:v>
                </c:pt>
                <c:pt idx="11022">
                  <c:v>1.9939999999999999E-2</c:v>
                </c:pt>
                <c:pt idx="11023">
                  <c:v>1.9359999999999999E-2</c:v>
                </c:pt>
                <c:pt idx="11024">
                  <c:v>1.8939999999999999E-2</c:v>
                </c:pt>
                <c:pt idx="11025">
                  <c:v>1.8460000000000001E-2</c:v>
                </c:pt>
                <c:pt idx="11026">
                  <c:v>1.7989999999999999E-2</c:v>
                </c:pt>
                <c:pt idx="11027">
                  <c:v>1.7520000000000001E-2</c:v>
                </c:pt>
                <c:pt idx="11028">
                  <c:v>1.7149999999999999E-2</c:v>
                </c:pt>
                <c:pt idx="11029">
                  <c:v>1.6729999999999998E-2</c:v>
                </c:pt>
                <c:pt idx="11030">
                  <c:v>1.6250000000000001E-2</c:v>
                </c:pt>
                <c:pt idx="11031">
                  <c:v>1.5779999999999999E-2</c:v>
                </c:pt>
                <c:pt idx="11032">
                  <c:v>1.541E-2</c:v>
                </c:pt>
                <c:pt idx="11033">
                  <c:v>1.4930000000000001E-2</c:v>
                </c:pt>
                <c:pt idx="11034">
                  <c:v>1.451E-2</c:v>
                </c:pt>
                <c:pt idx="11035">
                  <c:v>1.414E-2</c:v>
                </c:pt>
                <c:pt idx="11036">
                  <c:v>1.3769999999999999E-2</c:v>
                </c:pt>
                <c:pt idx="11037">
                  <c:v>1.341E-2</c:v>
                </c:pt>
                <c:pt idx="11038">
                  <c:v>1.304E-2</c:v>
                </c:pt>
                <c:pt idx="11039">
                  <c:v>1.272E-2</c:v>
                </c:pt>
                <c:pt idx="11040">
                  <c:v>1.23E-2</c:v>
                </c:pt>
                <c:pt idx="11041">
                  <c:v>1.204E-2</c:v>
                </c:pt>
                <c:pt idx="11042">
                  <c:v>1.183E-2</c:v>
                </c:pt>
                <c:pt idx="11043">
                  <c:v>1.1509999999999999E-2</c:v>
                </c:pt>
                <c:pt idx="11044">
                  <c:v>1.1350000000000001E-2</c:v>
                </c:pt>
                <c:pt idx="11045">
                  <c:v>1.1140000000000001E-2</c:v>
                </c:pt>
                <c:pt idx="11046">
                  <c:v>1.093E-2</c:v>
                </c:pt>
                <c:pt idx="11047">
                  <c:v>1.072E-2</c:v>
                </c:pt>
                <c:pt idx="11048">
                  <c:v>1.056E-2</c:v>
                </c:pt>
                <c:pt idx="11049">
                  <c:v>1.035E-2</c:v>
                </c:pt>
                <c:pt idx="11050">
                  <c:v>1.0240000000000001E-2</c:v>
                </c:pt>
                <c:pt idx="11051">
                  <c:v>1.0240000000000001E-2</c:v>
                </c:pt>
                <c:pt idx="11052">
                  <c:v>1.009E-2</c:v>
                </c:pt>
                <c:pt idx="11053">
                  <c:v>9.9799999999999993E-3</c:v>
                </c:pt>
                <c:pt idx="11054">
                  <c:v>9.8799999999999999E-3</c:v>
                </c:pt>
                <c:pt idx="11055">
                  <c:v>9.8799999999999999E-3</c:v>
                </c:pt>
                <c:pt idx="11056">
                  <c:v>9.7699999999999992E-3</c:v>
                </c:pt>
                <c:pt idx="11057">
                  <c:v>9.7699999999999992E-3</c:v>
                </c:pt>
                <c:pt idx="11058">
                  <c:v>9.7699999999999992E-3</c:v>
                </c:pt>
                <c:pt idx="11059">
                  <c:v>9.8200000000000006E-3</c:v>
                </c:pt>
                <c:pt idx="11060">
                  <c:v>9.8200000000000006E-3</c:v>
                </c:pt>
                <c:pt idx="11061">
                  <c:v>9.7199999999999995E-3</c:v>
                </c:pt>
                <c:pt idx="11062">
                  <c:v>9.8200000000000006E-3</c:v>
                </c:pt>
                <c:pt idx="11063">
                  <c:v>9.6600000000000002E-3</c:v>
                </c:pt>
                <c:pt idx="11064">
                  <c:v>9.7199999999999995E-3</c:v>
                </c:pt>
                <c:pt idx="11065">
                  <c:v>9.6100000000000005E-3</c:v>
                </c:pt>
                <c:pt idx="11066">
                  <c:v>9.6600000000000002E-3</c:v>
                </c:pt>
                <c:pt idx="11067">
                  <c:v>9.5600000000000008E-3</c:v>
                </c:pt>
                <c:pt idx="11068">
                  <c:v>9.5600000000000008E-3</c:v>
                </c:pt>
                <c:pt idx="11069">
                  <c:v>9.4500000000000001E-3</c:v>
                </c:pt>
                <c:pt idx="11070">
                  <c:v>9.4500000000000001E-3</c:v>
                </c:pt>
                <c:pt idx="11071">
                  <c:v>9.4000000000000004E-3</c:v>
                </c:pt>
                <c:pt idx="11072">
                  <c:v>9.2999999999999992E-3</c:v>
                </c:pt>
                <c:pt idx="11073">
                  <c:v>9.1900000000000003E-3</c:v>
                </c:pt>
                <c:pt idx="11074">
                  <c:v>9.0900000000000009E-3</c:v>
                </c:pt>
                <c:pt idx="11075">
                  <c:v>9.0900000000000009E-3</c:v>
                </c:pt>
                <c:pt idx="11076">
                  <c:v>8.9800000000000001E-3</c:v>
                </c:pt>
                <c:pt idx="11077">
                  <c:v>8.9800000000000001E-3</c:v>
                </c:pt>
                <c:pt idx="11078">
                  <c:v>8.7200000000000003E-3</c:v>
                </c:pt>
                <c:pt idx="11079">
                  <c:v>8.7200000000000003E-3</c:v>
                </c:pt>
                <c:pt idx="11080">
                  <c:v>8.77E-3</c:v>
                </c:pt>
                <c:pt idx="11081">
                  <c:v>8.6599999999999993E-3</c:v>
                </c:pt>
                <c:pt idx="11082">
                  <c:v>8.8199999999999997E-3</c:v>
                </c:pt>
                <c:pt idx="11083">
                  <c:v>8.8199999999999997E-3</c:v>
                </c:pt>
                <c:pt idx="11084">
                  <c:v>8.8199999999999997E-3</c:v>
                </c:pt>
                <c:pt idx="11085">
                  <c:v>9.0299999999999998E-3</c:v>
                </c:pt>
                <c:pt idx="11086">
                  <c:v>9.2399999999999999E-3</c:v>
                </c:pt>
                <c:pt idx="11087">
                  <c:v>9.4000000000000004E-3</c:v>
                </c:pt>
                <c:pt idx="11088">
                  <c:v>9.7699999999999992E-3</c:v>
                </c:pt>
                <c:pt idx="11089">
                  <c:v>1.014E-2</c:v>
                </c:pt>
                <c:pt idx="11090">
                  <c:v>1.0460000000000001E-2</c:v>
                </c:pt>
                <c:pt idx="11091">
                  <c:v>1.0880000000000001E-2</c:v>
                </c:pt>
                <c:pt idx="11092">
                  <c:v>1.14E-2</c:v>
                </c:pt>
                <c:pt idx="11093">
                  <c:v>1.193E-2</c:v>
                </c:pt>
                <c:pt idx="11094">
                  <c:v>1.256E-2</c:v>
                </c:pt>
                <c:pt idx="11095">
                  <c:v>1.32E-2</c:v>
                </c:pt>
                <c:pt idx="11096">
                  <c:v>1.404E-2</c:v>
                </c:pt>
                <c:pt idx="11097">
                  <c:v>1.4670000000000001E-2</c:v>
                </c:pt>
                <c:pt idx="11098">
                  <c:v>1.5509999999999999E-2</c:v>
                </c:pt>
                <c:pt idx="11099">
                  <c:v>1.6299999999999999E-2</c:v>
                </c:pt>
                <c:pt idx="11100">
                  <c:v>1.72E-2</c:v>
                </c:pt>
                <c:pt idx="11101">
                  <c:v>1.8100000000000002E-2</c:v>
                </c:pt>
                <c:pt idx="11102">
                  <c:v>1.9099999999999999E-2</c:v>
                </c:pt>
                <c:pt idx="11103">
                  <c:v>1.9990000000000001E-2</c:v>
                </c:pt>
                <c:pt idx="11104">
                  <c:v>2.094E-2</c:v>
                </c:pt>
                <c:pt idx="11105">
                  <c:v>2.1729999999999999E-2</c:v>
                </c:pt>
                <c:pt idx="11106">
                  <c:v>2.2630000000000001E-2</c:v>
                </c:pt>
                <c:pt idx="11107">
                  <c:v>2.3470000000000001E-2</c:v>
                </c:pt>
                <c:pt idx="11108">
                  <c:v>2.426E-2</c:v>
                </c:pt>
                <c:pt idx="11109">
                  <c:v>2.5000000000000001E-2</c:v>
                </c:pt>
                <c:pt idx="11110">
                  <c:v>2.579E-2</c:v>
                </c:pt>
                <c:pt idx="11111">
                  <c:v>2.6419999999999999E-2</c:v>
                </c:pt>
                <c:pt idx="11112">
                  <c:v>2.7E-2</c:v>
                </c:pt>
                <c:pt idx="11113">
                  <c:v>2.7529999999999999E-2</c:v>
                </c:pt>
                <c:pt idx="11114">
                  <c:v>2.8000000000000001E-2</c:v>
                </c:pt>
                <c:pt idx="11115">
                  <c:v>2.8320000000000001E-2</c:v>
                </c:pt>
                <c:pt idx="11116">
                  <c:v>2.8740000000000002E-2</c:v>
                </c:pt>
                <c:pt idx="11117">
                  <c:v>2.8899999999999999E-2</c:v>
                </c:pt>
                <c:pt idx="11118">
                  <c:v>2.9059999999999999E-2</c:v>
                </c:pt>
                <c:pt idx="11119">
                  <c:v>2.911E-2</c:v>
                </c:pt>
                <c:pt idx="11120">
                  <c:v>2.911E-2</c:v>
                </c:pt>
                <c:pt idx="11121">
                  <c:v>2.895E-2</c:v>
                </c:pt>
                <c:pt idx="11122">
                  <c:v>2.895E-2</c:v>
                </c:pt>
                <c:pt idx="11123">
                  <c:v>2.8580000000000001E-2</c:v>
                </c:pt>
                <c:pt idx="11124">
                  <c:v>2.8320000000000001E-2</c:v>
                </c:pt>
                <c:pt idx="11125">
                  <c:v>2.8000000000000001E-2</c:v>
                </c:pt>
                <c:pt idx="11126">
                  <c:v>2.7689999999999999E-2</c:v>
                </c:pt>
                <c:pt idx="11127">
                  <c:v>2.7109999999999999E-2</c:v>
                </c:pt>
                <c:pt idx="11128">
                  <c:v>2.6839999999999999E-2</c:v>
                </c:pt>
                <c:pt idx="11129">
                  <c:v>2.6210000000000001E-2</c:v>
                </c:pt>
                <c:pt idx="11130">
                  <c:v>2.579E-2</c:v>
                </c:pt>
                <c:pt idx="11131">
                  <c:v>2.5159999999999998E-2</c:v>
                </c:pt>
                <c:pt idx="11132">
                  <c:v>2.4680000000000001E-2</c:v>
                </c:pt>
                <c:pt idx="11133">
                  <c:v>2.41E-2</c:v>
                </c:pt>
                <c:pt idx="11134">
                  <c:v>2.3730000000000001E-2</c:v>
                </c:pt>
                <c:pt idx="11135">
                  <c:v>2.3210000000000001E-2</c:v>
                </c:pt>
                <c:pt idx="11136">
                  <c:v>2.2679999999999999E-2</c:v>
                </c:pt>
                <c:pt idx="11137">
                  <c:v>2.2100000000000002E-2</c:v>
                </c:pt>
                <c:pt idx="11138">
                  <c:v>2.1680000000000001E-2</c:v>
                </c:pt>
                <c:pt idx="11139">
                  <c:v>2.1360000000000001E-2</c:v>
                </c:pt>
                <c:pt idx="11140">
                  <c:v>2.0990000000000002E-2</c:v>
                </c:pt>
                <c:pt idx="11141">
                  <c:v>2.0570000000000001E-2</c:v>
                </c:pt>
                <c:pt idx="11142">
                  <c:v>2.026E-2</c:v>
                </c:pt>
                <c:pt idx="11143">
                  <c:v>1.9890000000000001E-2</c:v>
                </c:pt>
                <c:pt idx="11144">
                  <c:v>1.9730000000000001E-2</c:v>
                </c:pt>
                <c:pt idx="11145">
                  <c:v>1.9470000000000001E-2</c:v>
                </c:pt>
                <c:pt idx="11146">
                  <c:v>1.925E-2</c:v>
                </c:pt>
                <c:pt idx="11147">
                  <c:v>1.9099999999999999E-2</c:v>
                </c:pt>
                <c:pt idx="11148">
                  <c:v>1.899E-2</c:v>
                </c:pt>
                <c:pt idx="11149">
                  <c:v>1.883E-2</c:v>
                </c:pt>
                <c:pt idx="11150">
                  <c:v>1.8780000000000002E-2</c:v>
                </c:pt>
                <c:pt idx="11151">
                  <c:v>1.8620000000000001E-2</c:v>
                </c:pt>
                <c:pt idx="11152">
                  <c:v>1.8679999999999999E-2</c:v>
                </c:pt>
                <c:pt idx="11153">
                  <c:v>1.8620000000000001E-2</c:v>
                </c:pt>
                <c:pt idx="11154">
                  <c:v>1.857E-2</c:v>
                </c:pt>
                <c:pt idx="11155">
                  <c:v>1.857E-2</c:v>
                </c:pt>
                <c:pt idx="11156">
                  <c:v>1.8519999999999998E-2</c:v>
                </c:pt>
                <c:pt idx="11157">
                  <c:v>1.8409999999999999E-2</c:v>
                </c:pt>
                <c:pt idx="11158">
                  <c:v>1.8360000000000001E-2</c:v>
                </c:pt>
                <c:pt idx="11159">
                  <c:v>1.8360000000000001E-2</c:v>
                </c:pt>
                <c:pt idx="11160">
                  <c:v>1.831E-2</c:v>
                </c:pt>
                <c:pt idx="11161">
                  <c:v>1.8200000000000001E-2</c:v>
                </c:pt>
                <c:pt idx="11162">
                  <c:v>1.8149999999999999E-2</c:v>
                </c:pt>
                <c:pt idx="11163">
                  <c:v>1.804E-2</c:v>
                </c:pt>
                <c:pt idx="11164">
                  <c:v>1.7989999999999999E-2</c:v>
                </c:pt>
                <c:pt idx="11165">
                  <c:v>1.7780000000000001E-2</c:v>
                </c:pt>
                <c:pt idx="11166">
                  <c:v>1.7729999999999999E-2</c:v>
                </c:pt>
                <c:pt idx="11167">
                  <c:v>1.7569999999999999E-2</c:v>
                </c:pt>
                <c:pt idx="11168">
                  <c:v>1.7250000000000001E-2</c:v>
                </c:pt>
                <c:pt idx="11169">
                  <c:v>1.72E-2</c:v>
                </c:pt>
                <c:pt idx="11170">
                  <c:v>1.704E-2</c:v>
                </c:pt>
                <c:pt idx="11171">
                  <c:v>1.6830000000000001E-2</c:v>
                </c:pt>
                <c:pt idx="11172">
                  <c:v>1.6619999999999999E-2</c:v>
                </c:pt>
                <c:pt idx="11173">
                  <c:v>1.636E-2</c:v>
                </c:pt>
                <c:pt idx="11174">
                  <c:v>1.609E-2</c:v>
                </c:pt>
                <c:pt idx="11175">
                  <c:v>1.5879999999999998E-2</c:v>
                </c:pt>
                <c:pt idx="11176">
                  <c:v>1.5720000000000001E-2</c:v>
                </c:pt>
                <c:pt idx="11177">
                  <c:v>1.546E-2</c:v>
                </c:pt>
                <c:pt idx="11178">
                  <c:v>1.525E-2</c:v>
                </c:pt>
                <c:pt idx="11179">
                  <c:v>1.5089999999999999E-2</c:v>
                </c:pt>
                <c:pt idx="11180">
                  <c:v>1.499E-2</c:v>
                </c:pt>
                <c:pt idx="11181">
                  <c:v>1.4670000000000001E-2</c:v>
                </c:pt>
                <c:pt idx="11182">
                  <c:v>1.451E-2</c:v>
                </c:pt>
                <c:pt idx="11183">
                  <c:v>1.43E-2</c:v>
                </c:pt>
                <c:pt idx="11184">
                  <c:v>1.4200000000000001E-2</c:v>
                </c:pt>
                <c:pt idx="11185">
                  <c:v>1.409E-2</c:v>
                </c:pt>
                <c:pt idx="11186">
                  <c:v>1.404E-2</c:v>
                </c:pt>
                <c:pt idx="11187">
                  <c:v>1.393E-2</c:v>
                </c:pt>
                <c:pt idx="11188">
                  <c:v>1.393E-2</c:v>
                </c:pt>
                <c:pt idx="11189">
                  <c:v>1.388E-2</c:v>
                </c:pt>
                <c:pt idx="11190">
                  <c:v>1.3769999999999999E-2</c:v>
                </c:pt>
                <c:pt idx="11191">
                  <c:v>1.3769999999999999E-2</c:v>
                </c:pt>
                <c:pt idx="11192">
                  <c:v>1.383E-2</c:v>
                </c:pt>
                <c:pt idx="11193">
                  <c:v>1.388E-2</c:v>
                </c:pt>
                <c:pt idx="11194">
                  <c:v>1.404E-2</c:v>
                </c:pt>
                <c:pt idx="11195">
                  <c:v>1.3990000000000001E-2</c:v>
                </c:pt>
                <c:pt idx="11196">
                  <c:v>1.414E-2</c:v>
                </c:pt>
                <c:pt idx="11197">
                  <c:v>1.43E-2</c:v>
                </c:pt>
                <c:pt idx="11198">
                  <c:v>1.435E-2</c:v>
                </c:pt>
                <c:pt idx="11199">
                  <c:v>1.4409999999999999E-2</c:v>
                </c:pt>
                <c:pt idx="11200">
                  <c:v>1.457E-2</c:v>
                </c:pt>
                <c:pt idx="11201">
                  <c:v>1.472E-2</c:v>
                </c:pt>
                <c:pt idx="11202">
                  <c:v>1.4880000000000001E-2</c:v>
                </c:pt>
                <c:pt idx="11203">
                  <c:v>1.4880000000000001E-2</c:v>
                </c:pt>
                <c:pt idx="11204">
                  <c:v>1.499E-2</c:v>
                </c:pt>
                <c:pt idx="11205">
                  <c:v>1.52E-2</c:v>
                </c:pt>
                <c:pt idx="11206">
                  <c:v>1.525E-2</c:v>
                </c:pt>
                <c:pt idx="11207">
                  <c:v>1.5140000000000001E-2</c:v>
                </c:pt>
                <c:pt idx="11208">
                  <c:v>1.525E-2</c:v>
                </c:pt>
                <c:pt idx="11209">
                  <c:v>1.5140000000000001E-2</c:v>
                </c:pt>
                <c:pt idx="11210">
                  <c:v>1.5140000000000001E-2</c:v>
                </c:pt>
                <c:pt idx="11211">
                  <c:v>1.5089999999999999E-2</c:v>
                </c:pt>
                <c:pt idx="11212">
                  <c:v>1.504E-2</c:v>
                </c:pt>
                <c:pt idx="11213">
                  <c:v>1.4880000000000001E-2</c:v>
                </c:pt>
                <c:pt idx="11214">
                  <c:v>1.4670000000000001E-2</c:v>
                </c:pt>
                <c:pt idx="11215">
                  <c:v>1.4460000000000001E-2</c:v>
                </c:pt>
                <c:pt idx="11216">
                  <c:v>1.435E-2</c:v>
                </c:pt>
                <c:pt idx="11217">
                  <c:v>1.414E-2</c:v>
                </c:pt>
                <c:pt idx="11218">
                  <c:v>1.388E-2</c:v>
                </c:pt>
                <c:pt idx="11219">
                  <c:v>1.3559999999999999E-2</c:v>
                </c:pt>
                <c:pt idx="11220">
                  <c:v>1.325E-2</c:v>
                </c:pt>
                <c:pt idx="11221">
                  <c:v>1.2930000000000001E-2</c:v>
                </c:pt>
                <c:pt idx="11222">
                  <c:v>1.2619999999999999E-2</c:v>
                </c:pt>
                <c:pt idx="11223">
                  <c:v>1.2189999999999999E-2</c:v>
                </c:pt>
                <c:pt idx="11224">
                  <c:v>1.188E-2</c:v>
                </c:pt>
                <c:pt idx="11225">
                  <c:v>1.1509999999999999E-2</c:v>
                </c:pt>
                <c:pt idx="11226">
                  <c:v>1.1089999999999999E-2</c:v>
                </c:pt>
                <c:pt idx="11227">
                  <c:v>1.082E-2</c:v>
                </c:pt>
                <c:pt idx="11228">
                  <c:v>1.056E-2</c:v>
                </c:pt>
                <c:pt idx="11229">
                  <c:v>1.0189999999999999E-2</c:v>
                </c:pt>
                <c:pt idx="11230">
                  <c:v>9.9799999999999993E-3</c:v>
                </c:pt>
                <c:pt idx="11231">
                  <c:v>9.6600000000000002E-3</c:v>
                </c:pt>
                <c:pt idx="11232">
                  <c:v>9.4000000000000004E-3</c:v>
                </c:pt>
                <c:pt idx="11233">
                  <c:v>9.2399999999999999E-3</c:v>
                </c:pt>
                <c:pt idx="11234">
                  <c:v>9.1900000000000003E-3</c:v>
                </c:pt>
                <c:pt idx="11235">
                  <c:v>9.0900000000000009E-3</c:v>
                </c:pt>
                <c:pt idx="11236">
                  <c:v>9.0299999999999998E-3</c:v>
                </c:pt>
                <c:pt idx="11237">
                  <c:v>9.0900000000000009E-3</c:v>
                </c:pt>
                <c:pt idx="11238">
                  <c:v>9.1900000000000003E-3</c:v>
                </c:pt>
                <c:pt idx="11239">
                  <c:v>9.1400000000000006E-3</c:v>
                </c:pt>
                <c:pt idx="11240">
                  <c:v>9.2999999999999992E-3</c:v>
                </c:pt>
                <c:pt idx="11241">
                  <c:v>9.5099999999999994E-3</c:v>
                </c:pt>
                <c:pt idx="11242">
                  <c:v>9.8200000000000006E-3</c:v>
                </c:pt>
                <c:pt idx="11243">
                  <c:v>1.014E-2</c:v>
                </c:pt>
                <c:pt idx="11244">
                  <c:v>1.0460000000000001E-2</c:v>
                </c:pt>
                <c:pt idx="11245">
                  <c:v>1.093E-2</c:v>
                </c:pt>
                <c:pt idx="11246">
                  <c:v>1.1299999999999999E-2</c:v>
                </c:pt>
                <c:pt idx="11247">
                  <c:v>1.1769999999999999E-2</c:v>
                </c:pt>
                <c:pt idx="11248">
                  <c:v>1.2189999999999999E-2</c:v>
                </c:pt>
                <c:pt idx="11249">
                  <c:v>1.272E-2</c:v>
                </c:pt>
                <c:pt idx="11250">
                  <c:v>1.3299999999999999E-2</c:v>
                </c:pt>
                <c:pt idx="11251">
                  <c:v>1.383E-2</c:v>
                </c:pt>
                <c:pt idx="11252">
                  <c:v>1.457E-2</c:v>
                </c:pt>
                <c:pt idx="11253">
                  <c:v>1.4930000000000001E-2</c:v>
                </c:pt>
                <c:pt idx="11254">
                  <c:v>1.541E-2</c:v>
                </c:pt>
                <c:pt idx="11255">
                  <c:v>1.5939999999999999E-2</c:v>
                </c:pt>
                <c:pt idx="11256">
                  <c:v>1.6459999999999999E-2</c:v>
                </c:pt>
                <c:pt idx="11257">
                  <c:v>1.6830000000000001E-2</c:v>
                </c:pt>
                <c:pt idx="11258">
                  <c:v>1.7250000000000001E-2</c:v>
                </c:pt>
                <c:pt idx="11259">
                  <c:v>1.7520000000000001E-2</c:v>
                </c:pt>
                <c:pt idx="11260">
                  <c:v>1.7989999999999999E-2</c:v>
                </c:pt>
                <c:pt idx="11261">
                  <c:v>1.8149999999999999E-2</c:v>
                </c:pt>
                <c:pt idx="11262">
                  <c:v>1.8409999999999999E-2</c:v>
                </c:pt>
                <c:pt idx="11263">
                  <c:v>1.8620000000000001E-2</c:v>
                </c:pt>
                <c:pt idx="11264">
                  <c:v>1.873E-2</c:v>
                </c:pt>
                <c:pt idx="11265">
                  <c:v>1.8780000000000002E-2</c:v>
                </c:pt>
                <c:pt idx="11266">
                  <c:v>1.8780000000000002E-2</c:v>
                </c:pt>
                <c:pt idx="11267">
                  <c:v>1.8679999999999999E-2</c:v>
                </c:pt>
                <c:pt idx="11268">
                  <c:v>1.8519999999999998E-2</c:v>
                </c:pt>
                <c:pt idx="11269">
                  <c:v>1.8360000000000001E-2</c:v>
                </c:pt>
                <c:pt idx="11270">
                  <c:v>1.804E-2</c:v>
                </c:pt>
                <c:pt idx="11271">
                  <c:v>1.7729999999999999E-2</c:v>
                </c:pt>
                <c:pt idx="11272">
                  <c:v>1.7409999999999998E-2</c:v>
                </c:pt>
                <c:pt idx="11273">
                  <c:v>1.694E-2</c:v>
                </c:pt>
                <c:pt idx="11274">
                  <c:v>1.6410000000000001E-2</c:v>
                </c:pt>
                <c:pt idx="11275">
                  <c:v>1.5939999999999999E-2</c:v>
                </c:pt>
                <c:pt idx="11276">
                  <c:v>1.541E-2</c:v>
                </c:pt>
                <c:pt idx="11277">
                  <c:v>1.478E-2</c:v>
                </c:pt>
                <c:pt idx="11278">
                  <c:v>1.414E-2</c:v>
                </c:pt>
                <c:pt idx="11279">
                  <c:v>1.3559999999999999E-2</c:v>
                </c:pt>
                <c:pt idx="11280">
                  <c:v>1.2930000000000001E-2</c:v>
                </c:pt>
                <c:pt idx="11281">
                  <c:v>1.2189999999999999E-2</c:v>
                </c:pt>
                <c:pt idx="11282">
                  <c:v>1.1560000000000001E-2</c:v>
                </c:pt>
                <c:pt idx="11283">
                  <c:v>1.093E-2</c:v>
                </c:pt>
                <c:pt idx="11284">
                  <c:v>1.0240000000000001E-2</c:v>
                </c:pt>
                <c:pt idx="11285">
                  <c:v>9.5600000000000008E-3</c:v>
                </c:pt>
                <c:pt idx="11286">
                  <c:v>8.8699999999999994E-3</c:v>
                </c:pt>
                <c:pt idx="11287">
                  <c:v>8.3499999999999998E-3</c:v>
                </c:pt>
                <c:pt idx="11288">
                  <c:v>7.6600000000000001E-3</c:v>
                </c:pt>
                <c:pt idx="11289">
                  <c:v>7.0299999999999998E-3</c:v>
                </c:pt>
                <c:pt idx="11290">
                  <c:v>6.4000000000000003E-3</c:v>
                </c:pt>
                <c:pt idx="11291">
                  <c:v>5.8700000000000002E-3</c:v>
                </c:pt>
                <c:pt idx="11292">
                  <c:v>5.4000000000000003E-3</c:v>
                </c:pt>
                <c:pt idx="11293">
                  <c:v>4.8199999999999996E-3</c:v>
                </c:pt>
                <c:pt idx="11294">
                  <c:v>4.4999999999999997E-3</c:v>
                </c:pt>
                <c:pt idx="11295">
                  <c:v>3.9699999999999996E-3</c:v>
                </c:pt>
                <c:pt idx="11296">
                  <c:v>3.5500000000000002E-3</c:v>
                </c:pt>
                <c:pt idx="11297">
                  <c:v>3.0799999999999998E-3</c:v>
                </c:pt>
                <c:pt idx="11298">
                  <c:v>2.7100000000000002E-3</c:v>
                </c:pt>
                <c:pt idx="11299">
                  <c:v>2.3400000000000001E-3</c:v>
                </c:pt>
                <c:pt idx="11300">
                  <c:v>2.0799999999999998E-3</c:v>
                </c:pt>
                <c:pt idx="11301">
                  <c:v>1.7600000000000001E-3</c:v>
                </c:pt>
                <c:pt idx="11302">
                  <c:v>1.39E-3</c:v>
                </c:pt>
                <c:pt idx="11303">
                  <c:v>1.08E-3</c:v>
                </c:pt>
                <c:pt idx="11304">
                  <c:v>8.7000000000000001E-4</c:v>
                </c:pt>
                <c:pt idx="11305">
                  <c:v>4.4000000000000002E-4</c:v>
                </c:pt>
                <c:pt idx="11306">
                  <c:v>1.2999999999999999E-4</c:v>
                </c:pt>
                <c:pt idx="11307">
                  <c:v>-1.3999999999999999E-4</c:v>
                </c:pt>
                <c:pt idx="11308">
                  <c:v>-3.5E-4</c:v>
                </c:pt>
                <c:pt idx="11309">
                  <c:v>-6.0999999999999997E-4</c:v>
                </c:pt>
                <c:pt idx="11310">
                  <c:v>-8.7000000000000001E-4</c:v>
                </c:pt>
                <c:pt idx="11311">
                  <c:v>-1.08E-3</c:v>
                </c:pt>
                <c:pt idx="11312">
                  <c:v>-1.4499999999999999E-3</c:v>
                </c:pt>
                <c:pt idx="11313">
                  <c:v>-1.7700000000000001E-3</c:v>
                </c:pt>
                <c:pt idx="11314">
                  <c:v>-2.0300000000000001E-3</c:v>
                </c:pt>
                <c:pt idx="11315">
                  <c:v>-2.3E-3</c:v>
                </c:pt>
                <c:pt idx="11316">
                  <c:v>-2.6099999999999999E-3</c:v>
                </c:pt>
                <c:pt idx="11317">
                  <c:v>-2.9299999999999999E-3</c:v>
                </c:pt>
                <c:pt idx="11318">
                  <c:v>-3.3E-3</c:v>
                </c:pt>
                <c:pt idx="11319">
                  <c:v>-3.6099999999999999E-3</c:v>
                </c:pt>
                <c:pt idx="11320">
                  <c:v>-3.9300000000000003E-3</c:v>
                </c:pt>
                <c:pt idx="11321">
                  <c:v>-4.3E-3</c:v>
                </c:pt>
                <c:pt idx="11322">
                  <c:v>-4.6100000000000004E-3</c:v>
                </c:pt>
                <c:pt idx="11323">
                  <c:v>-4.9300000000000004E-3</c:v>
                </c:pt>
                <c:pt idx="11324">
                  <c:v>-5.2500000000000003E-3</c:v>
                </c:pt>
                <c:pt idx="11325">
                  <c:v>-5.5599999999999998E-3</c:v>
                </c:pt>
                <c:pt idx="11326">
                  <c:v>-5.9300000000000004E-3</c:v>
                </c:pt>
                <c:pt idx="11327">
                  <c:v>-6.2500000000000003E-3</c:v>
                </c:pt>
                <c:pt idx="11328">
                  <c:v>-6.4599999999999996E-3</c:v>
                </c:pt>
                <c:pt idx="11329">
                  <c:v>-6.8300000000000001E-3</c:v>
                </c:pt>
                <c:pt idx="11330">
                  <c:v>-7.0400000000000003E-3</c:v>
                </c:pt>
                <c:pt idx="11331">
                  <c:v>-7.3000000000000001E-3</c:v>
                </c:pt>
                <c:pt idx="11332">
                  <c:v>-7.5100000000000002E-3</c:v>
                </c:pt>
                <c:pt idx="11333">
                  <c:v>-7.8300000000000002E-3</c:v>
                </c:pt>
                <c:pt idx="11334">
                  <c:v>-7.9900000000000006E-3</c:v>
                </c:pt>
                <c:pt idx="11335">
                  <c:v>-8.1499999999999993E-3</c:v>
                </c:pt>
                <c:pt idx="11336">
                  <c:v>-8.4100000000000008E-3</c:v>
                </c:pt>
                <c:pt idx="11337">
                  <c:v>-8.6700000000000006E-3</c:v>
                </c:pt>
                <c:pt idx="11338">
                  <c:v>-8.8299999999999993E-3</c:v>
                </c:pt>
                <c:pt idx="11339">
                  <c:v>-8.9899999999999997E-3</c:v>
                </c:pt>
                <c:pt idx="11340">
                  <c:v>-9.1500000000000001E-3</c:v>
                </c:pt>
                <c:pt idx="11341">
                  <c:v>-9.3600000000000003E-3</c:v>
                </c:pt>
                <c:pt idx="11342">
                  <c:v>-9.5700000000000004E-3</c:v>
                </c:pt>
                <c:pt idx="11343">
                  <c:v>-9.5700000000000004E-3</c:v>
                </c:pt>
                <c:pt idx="11344">
                  <c:v>-9.7300000000000008E-3</c:v>
                </c:pt>
                <c:pt idx="11345">
                  <c:v>-9.8799999999999999E-3</c:v>
                </c:pt>
                <c:pt idx="11346">
                  <c:v>-9.9900000000000006E-3</c:v>
                </c:pt>
                <c:pt idx="11347">
                  <c:v>-1.0149999999999999E-2</c:v>
                </c:pt>
                <c:pt idx="11348">
                  <c:v>-1.0410000000000001E-2</c:v>
                </c:pt>
                <c:pt idx="11349">
                  <c:v>-1.052E-2</c:v>
                </c:pt>
                <c:pt idx="11350">
                  <c:v>-1.073E-2</c:v>
                </c:pt>
                <c:pt idx="11351">
                  <c:v>-1.094E-2</c:v>
                </c:pt>
                <c:pt idx="11352">
                  <c:v>-1.1039999999999999E-2</c:v>
                </c:pt>
                <c:pt idx="11353">
                  <c:v>-1.125E-2</c:v>
                </c:pt>
                <c:pt idx="11354">
                  <c:v>-1.1469999999999999E-2</c:v>
                </c:pt>
                <c:pt idx="11355">
                  <c:v>-1.162E-2</c:v>
                </c:pt>
                <c:pt idx="11356">
                  <c:v>-1.183E-2</c:v>
                </c:pt>
                <c:pt idx="11357">
                  <c:v>-1.2149999999999999E-2</c:v>
                </c:pt>
                <c:pt idx="11358">
                  <c:v>-1.231E-2</c:v>
                </c:pt>
                <c:pt idx="11359">
                  <c:v>-1.257E-2</c:v>
                </c:pt>
                <c:pt idx="11360">
                  <c:v>-1.289E-2</c:v>
                </c:pt>
                <c:pt idx="11361">
                  <c:v>-1.3100000000000001E-2</c:v>
                </c:pt>
                <c:pt idx="11362">
                  <c:v>-1.341E-2</c:v>
                </c:pt>
                <c:pt idx="11363">
                  <c:v>-1.3729999999999999E-2</c:v>
                </c:pt>
                <c:pt idx="11364">
                  <c:v>-1.389E-2</c:v>
                </c:pt>
                <c:pt idx="11365">
                  <c:v>-1.4149999999999999E-2</c:v>
                </c:pt>
                <c:pt idx="11366">
                  <c:v>-1.431E-2</c:v>
                </c:pt>
                <c:pt idx="11367">
                  <c:v>-1.452E-2</c:v>
                </c:pt>
                <c:pt idx="11368">
                  <c:v>-1.4840000000000001E-2</c:v>
                </c:pt>
                <c:pt idx="11369">
                  <c:v>-1.5049999999999999E-2</c:v>
                </c:pt>
                <c:pt idx="11370">
                  <c:v>-1.521E-2</c:v>
                </c:pt>
                <c:pt idx="11371">
                  <c:v>-1.542E-2</c:v>
                </c:pt>
                <c:pt idx="11372">
                  <c:v>-1.5520000000000001E-2</c:v>
                </c:pt>
                <c:pt idx="11373">
                  <c:v>-1.5630000000000002E-2</c:v>
                </c:pt>
                <c:pt idx="11374">
                  <c:v>-1.5679999999999999E-2</c:v>
                </c:pt>
                <c:pt idx="11375">
                  <c:v>-1.5730000000000001E-2</c:v>
                </c:pt>
                <c:pt idx="11376">
                  <c:v>-1.5789999999999998E-2</c:v>
                </c:pt>
                <c:pt idx="11377">
                  <c:v>-1.584E-2</c:v>
                </c:pt>
                <c:pt idx="11378">
                  <c:v>-1.5789999999999998E-2</c:v>
                </c:pt>
                <c:pt idx="11379">
                  <c:v>-1.584E-2</c:v>
                </c:pt>
                <c:pt idx="11380">
                  <c:v>-1.5789999999999998E-2</c:v>
                </c:pt>
                <c:pt idx="11381">
                  <c:v>-1.5679999999999999E-2</c:v>
                </c:pt>
                <c:pt idx="11382">
                  <c:v>-1.5520000000000001E-2</c:v>
                </c:pt>
                <c:pt idx="11383">
                  <c:v>-1.5469999999999999E-2</c:v>
                </c:pt>
                <c:pt idx="11384">
                  <c:v>-1.5259999999999999E-2</c:v>
                </c:pt>
                <c:pt idx="11385">
                  <c:v>-1.521E-2</c:v>
                </c:pt>
                <c:pt idx="11386">
                  <c:v>-1.494E-2</c:v>
                </c:pt>
                <c:pt idx="11387">
                  <c:v>-1.4840000000000001E-2</c:v>
                </c:pt>
                <c:pt idx="11388">
                  <c:v>-1.4630000000000001E-2</c:v>
                </c:pt>
                <c:pt idx="11389">
                  <c:v>-1.4420000000000001E-2</c:v>
                </c:pt>
                <c:pt idx="11390">
                  <c:v>-1.426E-2</c:v>
                </c:pt>
                <c:pt idx="11391">
                  <c:v>-1.3990000000000001E-2</c:v>
                </c:pt>
                <c:pt idx="11392">
                  <c:v>-1.384E-2</c:v>
                </c:pt>
                <c:pt idx="11393">
                  <c:v>-1.3679999999999999E-2</c:v>
                </c:pt>
                <c:pt idx="11394">
                  <c:v>-1.3520000000000001E-2</c:v>
                </c:pt>
                <c:pt idx="11395">
                  <c:v>-1.341E-2</c:v>
                </c:pt>
                <c:pt idx="11396">
                  <c:v>-1.3259999999999999E-2</c:v>
                </c:pt>
                <c:pt idx="11397">
                  <c:v>-1.32E-2</c:v>
                </c:pt>
                <c:pt idx="11398">
                  <c:v>-1.3100000000000001E-2</c:v>
                </c:pt>
                <c:pt idx="11399">
                  <c:v>-1.299E-2</c:v>
                </c:pt>
                <c:pt idx="11400">
                  <c:v>-1.289E-2</c:v>
                </c:pt>
                <c:pt idx="11401">
                  <c:v>-1.299E-2</c:v>
                </c:pt>
                <c:pt idx="11402">
                  <c:v>-1.294E-2</c:v>
                </c:pt>
                <c:pt idx="11403">
                  <c:v>-1.294E-2</c:v>
                </c:pt>
                <c:pt idx="11404">
                  <c:v>-1.289E-2</c:v>
                </c:pt>
                <c:pt idx="11405">
                  <c:v>-1.289E-2</c:v>
                </c:pt>
                <c:pt idx="11406">
                  <c:v>-1.289E-2</c:v>
                </c:pt>
                <c:pt idx="11407">
                  <c:v>-1.289E-2</c:v>
                </c:pt>
                <c:pt idx="11408">
                  <c:v>-1.294E-2</c:v>
                </c:pt>
                <c:pt idx="11409">
                  <c:v>-1.294E-2</c:v>
                </c:pt>
                <c:pt idx="11410">
                  <c:v>-1.294E-2</c:v>
                </c:pt>
                <c:pt idx="11411">
                  <c:v>-1.299E-2</c:v>
                </c:pt>
                <c:pt idx="11412">
                  <c:v>-1.299E-2</c:v>
                </c:pt>
                <c:pt idx="11413">
                  <c:v>-1.299E-2</c:v>
                </c:pt>
                <c:pt idx="11414">
                  <c:v>-1.299E-2</c:v>
                </c:pt>
                <c:pt idx="11415">
                  <c:v>-1.299E-2</c:v>
                </c:pt>
                <c:pt idx="11416">
                  <c:v>-1.2840000000000001E-2</c:v>
                </c:pt>
                <c:pt idx="11417">
                  <c:v>-1.2840000000000001E-2</c:v>
                </c:pt>
                <c:pt idx="11418">
                  <c:v>-1.252E-2</c:v>
                </c:pt>
                <c:pt idx="11419">
                  <c:v>-1.247E-2</c:v>
                </c:pt>
                <c:pt idx="11420">
                  <c:v>-1.226E-2</c:v>
                </c:pt>
                <c:pt idx="11421">
                  <c:v>-1.1990000000000001E-2</c:v>
                </c:pt>
                <c:pt idx="11422">
                  <c:v>-1.1780000000000001E-2</c:v>
                </c:pt>
                <c:pt idx="11423">
                  <c:v>-1.1469999999999999E-2</c:v>
                </c:pt>
                <c:pt idx="11424">
                  <c:v>-1.115E-2</c:v>
                </c:pt>
                <c:pt idx="11425">
                  <c:v>-1.0829999999999999E-2</c:v>
                </c:pt>
                <c:pt idx="11426">
                  <c:v>-1.0359999999999999E-2</c:v>
                </c:pt>
                <c:pt idx="11427">
                  <c:v>-1.004E-2</c:v>
                </c:pt>
                <c:pt idx="11428">
                  <c:v>-9.6200000000000001E-3</c:v>
                </c:pt>
                <c:pt idx="11429">
                  <c:v>-9.2499999999999995E-3</c:v>
                </c:pt>
                <c:pt idx="11430">
                  <c:v>-8.6700000000000006E-3</c:v>
                </c:pt>
                <c:pt idx="11431">
                  <c:v>-8.3000000000000001E-3</c:v>
                </c:pt>
                <c:pt idx="11432">
                  <c:v>-7.8300000000000002E-3</c:v>
                </c:pt>
                <c:pt idx="11433">
                  <c:v>-7.4599999999999996E-3</c:v>
                </c:pt>
                <c:pt idx="11434">
                  <c:v>-7.0400000000000003E-3</c:v>
                </c:pt>
                <c:pt idx="11435">
                  <c:v>-6.6699999999999997E-3</c:v>
                </c:pt>
                <c:pt idx="11436">
                  <c:v>-6.3E-3</c:v>
                </c:pt>
                <c:pt idx="11437">
                  <c:v>-5.8300000000000001E-3</c:v>
                </c:pt>
                <c:pt idx="11438">
                  <c:v>-5.4599999999999996E-3</c:v>
                </c:pt>
                <c:pt idx="11439">
                  <c:v>-5.1399999999999996E-3</c:v>
                </c:pt>
                <c:pt idx="11440">
                  <c:v>-4.8799999999999998E-3</c:v>
                </c:pt>
                <c:pt idx="11441">
                  <c:v>-4.7200000000000002E-3</c:v>
                </c:pt>
                <c:pt idx="11442">
                  <c:v>-4.3499999999999997E-3</c:v>
                </c:pt>
                <c:pt idx="11443">
                  <c:v>-4.0899999999999999E-3</c:v>
                </c:pt>
                <c:pt idx="11444">
                  <c:v>-3.98E-3</c:v>
                </c:pt>
                <c:pt idx="11445">
                  <c:v>-3.8800000000000002E-3</c:v>
                </c:pt>
                <c:pt idx="11446">
                  <c:v>-3.82E-3</c:v>
                </c:pt>
                <c:pt idx="11447">
                  <c:v>-3.6700000000000001E-3</c:v>
                </c:pt>
                <c:pt idx="11448">
                  <c:v>-3.5599999999999998E-3</c:v>
                </c:pt>
                <c:pt idx="11449">
                  <c:v>-3.6099999999999999E-3</c:v>
                </c:pt>
                <c:pt idx="11450">
                  <c:v>-3.46E-3</c:v>
                </c:pt>
                <c:pt idx="11451">
                  <c:v>-3.5599999999999998E-3</c:v>
                </c:pt>
                <c:pt idx="11452">
                  <c:v>-3.5599999999999998E-3</c:v>
                </c:pt>
                <c:pt idx="11453">
                  <c:v>-3.6099999999999999E-3</c:v>
                </c:pt>
                <c:pt idx="11454">
                  <c:v>-3.5599999999999998E-3</c:v>
                </c:pt>
                <c:pt idx="11455">
                  <c:v>-3.5599999999999998E-3</c:v>
                </c:pt>
                <c:pt idx="11456">
                  <c:v>-3.5599999999999998E-3</c:v>
                </c:pt>
                <c:pt idx="11457">
                  <c:v>-3.5100000000000001E-3</c:v>
                </c:pt>
                <c:pt idx="11458">
                  <c:v>-3.46E-3</c:v>
                </c:pt>
                <c:pt idx="11459">
                  <c:v>-3.3999999999999998E-3</c:v>
                </c:pt>
                <c:pt idx="11460">
                  <c:v>-3.3999999999999998E-3</c:v>
                </c:pt>
                <c:pt idx="11461">
                  <c:v>-3.3E-3</c:v>
                </c:pt>
                <c:pt idx="11462">
                  <c:v>-3.0899999999999999E-3</c:v>
                </c:pt>
                <c:pt idx="11463">
                  <c:v>-3.0300000000000001E-3</c:v>
                </c:pt>
                <c:pt idx="11464">
                  <c:v>-2.7200000000000002E-3</c:v>
                </c:pt>
                <c:pt idx="11465">
                  <c:v>-2.5600000000000002E-3</c:v>
                </c:pt>
                <c:pt idx="11466">
                  <c:v>-2.3500000000000001E-3</c:v>
                </c:pt>
                <c:pt idx="11467">
                  <c:v>-2.0899999999999998E-3</c:v>
                </c:pt>
                <c:pt idx="11468">
                  <c:v>-1.82E-3</c:v>
                </c:pt>
                <c:pt idx="11469">
                  <c:v>-1.4499999999999999E-3</c:v>
                </c:pt>
                <c:pt idx="11470">
                  <c:v>-1.1900000000000001E-3</c:v>
                </c:pt>
                <c:pt idx="11471">
                  <c:v>-9.3000000000000005E-4</c:v>
                </c:pt>
                <c:pt idx="11472">
                  <c:v>-5.5999999999999995E-4</c:v>
                </c:pt>
                <c:pt idx="11473">
                  <c:v>-1.3999999999999999E-4</c:v>
                </c:pt>
                <c:pt idx="11474">
                  <c:v>2.3000000000000001E-4</c:v>
                </c:pt>
                <c:pt idx="11475">
                  <c:v>5.5000000000000003E-4</c:v>
                </c:pt>
                <c:pt idx="11476">
                  <c:v>8.7000000000000001E-4</c:v>
                </c:pt>
                <c:pt idx="11477">
                  <c:v>1.1800000000000001E-3</c:v>
                </c:pt>
                <c:pt idx="11478">
                  <c:v>1.5499999999999999E-3</c:v>
                </c:pt>
                <c:pt idx="11479">
                  <c:v>1.7099999999999999E-3</c:v>
                </c:pt>
                <c:pt idx="11480">
                  <c:v>2.0200000000000001E-3</c:v>
                </c:pt>
                <c:pt idx="11481">
                  <c:v>2.1800000000000001E-3</c:v>
                </c:pt>
                <c:pt idx="11482">
                  <c:v>2.4499999999999999E-3</c:v>
                </c:pt>
                <c:pt idx="11483">
                  <c:v>2.5999999999999999E-3</c:v>
                </c:pt>
                <c:pt idx="11484">
                  <c:v>2.66E-3</c:v>
                </c:pt>
                <c:pt idx="11485">
                  <c:v>2.7100000000000002E-3</c:v>
                </c:pt>
                <c:pt idx="11486">
                  <c:v>2.81E-3</c:v>
                </c:pt>
                <c:pt idx="11487">
                  <c:v>2.81E-3</c:v>
                </c:pt>
                <c:pt idx="11488">
                  <c:v>2.7100000000000002E-3</c:v>
                </c:pt>
                <c:pt idx="11489">
                  <c:v>2.7100000000000002E-3</c:v>
                </c:pt>
                <c:pt idx="11490">
                  <c:v>2.5999999999999999E-3</c:v>
                </c:pt>
                <c:pt idx="11491">
                  <c:v>2.4499999999999999E-3</c:v>
                </c:pt>
                <c:pt idx="11492">
                  <c:v>2.3400000000000001E-3</c:v>
                </c:pt>
                <c:pt idx="11493">
                  <c:v>2.1299999999999999E-3</c:v>
                </c:pt>
                <c:pt idx="11494">
                  <c:v>1.92E-3</c:v>
                </c:pt>
                <c:pt idx="11495">
                  <c:v>1.7099999999999999E-3</c:v>
                </c:pt>
                <c:pt idx="11496">
                  <c:v>1.5499999999999999E-3</c:v>
                </c:pt>
                <c:pt idx="11497">
                  <c:v>1.2899999999999999E-3</c:v>
                </c:pt>
                <c:pt idx="11498">
                  <c:v>1.08E-3</c:v>
                </c:pt>
                <c:pt idx="11499">
                  <c:v>9.2000000000000003E-4</c:v>
                </c:pt>
                <c:pt idx="11500">
                  <c:v>7.1000000000000002E-4</c:v>
                </c:pt>
                <c:pt idx="11501">
                  <c:v>5.5000000000000003E-4</c:v>
                </c:pt>
                <c:pt idx="11502">
                  <c:v>3.8999999999999999E-4</c:v>
                </c:pt>
                <c:pt idx="11503">
                  <c:v>1.2999999999999999E-4</c:v>
                </c:pt>
                <c:pt idx="11504">
                  <c:v>6.9999999999999994E-5</c:v>
                </c:pt>
                <c:pt idx="11505">
                  <c:v>2.0000000000000002E-5</c:v>
                </c:pt>
                <c:pt idx="11506">
                  <c:v>-1.3999999999999999E-4</c:v>
                </c:pt>
                <c:pt idx="11507">
                  <c:v>-1.9000000000000001E-4</c:v>
                </c:pt>
                <c:pt idx="11508">
                  <c:v>-1.9000000000000001E-4</c:v>
                </c:pt>
                <c:pt idx="11509">
                  <c:v>-2.9E-4</c:v>
                </c:pt>
                <c:pt idx="11510">
                  <c:v>-1.9000000000000001E-4</c:v>
                </c:pt>
                <c:pt idx="11511">
                  <c:v>-2.4000000000000001E-4</c:v>
                </c:pt>
                <c:pt idx="11512">
                  <c:v>-8.0000000000000007E-5</c:v>
                </c:pt>
                <c:pt idx="11513">
                  <c:v>-1.3999999999999999E-4</c:v>
                </c:pt>
                <c:pt idx="11514">
                  <c:v>2.0000000000000002E-5</c:v>
                </c:pt>
                <c:pt idx="11515">
                  <c:v>2.0000000000000002E-5</c:v>
                </c:pt>
                <c:pt idx="11516">
                  <c:v>1.8000000000000001E-4</c:v>
                </c:pt>
                <c:pt idx="11517">
                  <c:v>1.8000000000000001E-4</c:v>
                </c:pt>
                <c:pt idx="11518">
                  <c:v>1.8000000000000001E-4</c:v>
                </c:pt>
                <c:pt idx="11519">
                  <c:v>2.3000000000000001E-4</c:v>
                </c:pt>
                <c:pt idx="11520">
                  <c:v>1.2999999999999999E-4</c:v>
                </c:pt>
                <c:pt idx="11521">
                  <c:v>1.8000000000000001E-4</c:v>
                </c:pt>
                <c:pt idx="11522">
                  <c:v>1.8000000000000001E-4</c:v>
                </c:pt>
                <c:pt idx="11523">
                  <c:v>1.2999999999999999E-4</c:v>
                </c:pt>
                <c:pt idx="11524">
                  <c:v>2.0000000000000002E-5</c:v>
                </c:pt>
                <c:pt idx="11525">
                  <c:v>-1.3999999999999999E-4</c:v>
                </c:pt>
                <c:pt idx="11526">
                  <c:v>-2.9E-4</c:v>
                </c:pt>
                <c:pt idx="11527">
                  <c:v>-4.4999999999999999E-4</c:v>
                </c:pt>
                <c:pt idx="11528">
                  <c:v>-6.0999999999999997E-4</c:v>
                </c:pt>
                <c:pt idx="11529">
                  <c:v>-1.0300000000000001E-3</c:v>
                </c:pt>
                <c:pt idx="11530">
                  <c:v>-1.14E-3</c:v>
                </c:pt>
                <c:pt idx="11531">
                  <c:v>-1.4E-3</c:v>
                </c:pt>
                <c:pt idx="11532">
                  <c:v>-1.7700000000000001E-3</c:v>
                </c:pt>
                <c:pt idx="11533">
                  <c:v>-2.0899999999999998E-3</c:v>
                </c:pt>
                <c:pt idx="11534">
                  <c:v>-2.3999999999999998E-3</c:v>
                </c:pt>
                <c:pt idx="11535">
                  <c:v>-2.82E-3</c:v>
                </c:pt>
                <c:pt idx="11536">
                  <c:v>-3.14E-3</c:v>
                </c:pt>
                <c:pt idx="11537">
                  <c:v>-3.46E-3</c:v>
                </c:pt>
                <c:pt idx="11538">
                  <c:v>-3.7200000000000002E-3</c:v>
                </c:pt>
                <c:pt idx="11539">
                  <c:v>-4.0400000000000002E-3</c:v>
                </c:pt>
                <c:pt idx="11540">
                  <c:v>-4.2500000000000003E-3</c:v>
                </c:pt>
                <c:pt idx="11541">
                  <c:v>-4.5100000000000001E-3</c:v>
                </c:pt>
                <c:pt idx="11542">
                  <c:v>-4.6699999999999997E-3</c:v>
                </c:pt>
                <c:pt idx="11543">
                  <c:v>-5.0400000000000002E-3</c:v>
                </c:pt>
                <c:pt idx="11544">
                  <c:v>-4.9800000000000001E-3</c:v>
                </c:pt>
                <c:pt idx="11545">
                  <c:v>-5.1399999999999996E-3</c:v>
                </c:pt>
                <c:pt idx="11546">
                  <c:v>-5.1399999999999996E-3</c:v>
                </c:pt>
                <c:pt idx="11547">
                  <c:v>-5.0899999999999999E-3</c:v>
                </c:pt>
                <c:pt idx="11548">
                  <c:v>-5.0400000000000002E-3</c:v>
                </c:pt>
                <c:pt idx="11549">
                  <c:v>-4.8799999999999998E-3</c:v>
                </c:pt>
                <c:pt idx="11550">
                  <c:v>-4.7699999999999999E-3</c:v>
                </c:pt>
                <c:pt idx="11551">
                  <c:v>-4.6699999999999997E-3</c:v>
                </c:pt>
                <c:pt idx="11552">
                  <c:v>-4.3E-3</c:v>
                </c:pt>
                <c:pt idx="11553">
                  <c:v>-4.0400000000000002E-3</c:v>
                </c:pt>
                <c:pt idx="11554">
                  <c:v>-3.7699999999999999E-3</c:v>
                </c:pt>
                <c:pt idx="11555">
                  <c:v>-3.3999999999999998E-3</c:v>
                </c:pt>
                <c:pt idx="11556">
                  <c:v>-2.98E-3</c:v>
                </c:pt>
                <c:pt idx="11557">
                  <c:v>-2.5600000000000002E-3</c:v>
                </c:pt>
                <c:pt idx="11558">
                  <c:v>-2.3E-3</c:v>
                </c:pt>
                <c:pt idx="11559">
                  <c:v>-1.82E-3</c:v>
                </c:pt>
                <c:pt idx="11560">
                  <c:v>-1.4E-3</c:v>
                </c:pt>
                <c:pt idx="11561">
                  <c:v>-9.7999999999999997E-4</c:v>
                </c:pt>
                <c:pt idx="11562">
                  <c:v>-5.5999999999999995E-4</c:v>
                </c:pt>
                <c:pt idx="11563">
                  <c:v>-1.9000000000000001E-4</c:v>
                </c:pt>
                <c:pt idx="11564">
                  <c:v>1.8000000000000001E-4</c:v>
                </c:pt>
                <c:pt idx="11565">
                  <c:v>5.0000000000000001E-4</c:v>
                </c:pt>
                <c:pt idx="11566">
                  <c:v>8.7000000000000001E-4</c:v>
                </c:pt>
                <c:pt idx="11567">
                  <c:v>1.1800000000000001E-3</c:v>
                </c:pt>
                <c:pt idx="11568">
                  <c:v>1.4400000000000001E-3</c:v>
                </c:pt>
                <c:pt idx="11569">
                  <c:v>1.6000000000000001E-3</c:v>
                </c:pt>
                <c:pt idx="11570">
                  <c:v>1.8699999999999999E-3</c:v>
                </c:pt>
                <c:pt idx="11571">
                  <c:v>1.97E-3</c:v>
                </c:pt>
                <c:pt idx="11572">
                  <c:v>2.1800000000000001E-3</c:v>
                </c:pt>
                <c:pt idx="11573">
                  <c:v>2.2399999999999998E-3</c:v>
                </c:pt>
                <c:pt idx="11574">
                  <c:v>2.2899999999999999E-3</c:v>
                </c:pt>
                <c:pt idx="11575">
                  <c:v>2.3400000000000001E-3</c:v>
                </c:pt>
                <c:pt idx="11576">
                  <c:v>2.2899999999999999E-3</c:v>
                </c:pt>
                <c:pt idx="11577">
                  <c:v>2.2899999999999999E-3</c:v>
                </c:pt>
                <c:pt idx="11578">
                  <c:v>2.2399999999999998E-3</c:v>
                </c:pt>
                <c:pt idx="11579">
                  <c:v>2.1800000000000001E-3</c:v>
                </c:pt>
                <c:pt idx="11580">
                  <c:v>2.0799999999999998E-3</c:v>
                </c:pt>
                <c:pt idx="11581">
                  <c:v>2.0799999999999998E-3</c:v>
                </c:pt>
                <c:pt idx="11582">
                  <c:v>2.0200000000000001E-3</c:v>
                </c:pt>
                <c:pt idx="11583">
                  <c:v>1.81E-3</c:v>
                </c:pt>
                <c:pt idx="11584">
                  <c:v>1.66E-3</c:v>
                </c:pt>
                <c:pt idx="11585">
                  <c:v>1.66E-3</c:v>
                </c:pt>
                <c:pt idx="11586">
                  <c:v>1.5499999999999999E-3</c:v>
                </c:pt>
                <c:pt idx="11587">
                  <c:v>1.39E-3</c:v>
                </c:pt>
                <c:pt idx="11588">
                  <c:v>1.2899999999999999E-3</c:v>
                </c:pt>
                <c:pt idx="11589">
                  <c:v>1.1800000000000001E-3</c:v>
                </c:pt>
                <c:pt idx="11590">
                  <c:v>1.0200000000000001E-3</c:v>
                </c:pt>
                <c:pt idx="11591">
                  <c:v>8.7000000000000001E-4</c:v>
                </c:pt>
                <c:pt idx="11592">
                  <c:v>7.1000000000000002E-4</c:v>
                </c:pt>
                <c:pt idx="11593">
                  <c:v>6.4999999999999997E-4</c:v>
                </c:pt>
                <c:pt idx="11594">
                  <c:v>4.4000000000000002E-4</c:v>
                </c:pt>
                <c:pt idx="11595">
                  <c:v>3.4000000000000002E-4</c:v>
                </c:pt>
                <c:pt idx="11596">
                  <c:v>2.3000000000000001E-4</c:v>
                </c:pt>
                <c:pt idx="11597">
                  <c:v>1.2999999999999999E-4</c:v>
                </c:pt>
                <c:pt idx="11598">
                  <c:v>-1.3999999999999999E-4</c:v>
                </c:pt>
                <c:pt idx="11599">
                  <c:v>-2.9E-4</c:v>
                </c:pt>
                <c:pt idx="11600">
                  <c:v>-4.0000000000000002E-4</c:v>
                </c:pt>
                <c:pt idx="11601">
                  <c:v>-5.5999999999999995E-4</c:v>
                </c:pt>
                <c:pt idx="11602">
                  <c:v>-7.2000000000000005E-4</c:v>
                </c:pt>
                <c:pt idx="11603">
                  <c:v>-8.7000000000000001E-4</c:v>
                </c:pt>
                <c:pt idx="11604">
                  <c:v>-1.0300000000000001E-3</c:v>
                </c:pt>
                <c:pt idx="11605">
                  <c:v>-1.1900000000000001E-3</c:v>
                </c:pt>
                <c:pt idx="11606">
                  <c:v>-1.4499999999999999E-3</c:v>
                </c:pt>
                <c:pt idx="11607">
                  <c:v>-1.6100000000000001E-3</c:v>
                </c:pt>
                <c:pt idx="11608">
                  <c:v>-1.7700000000000001E-3</c:v>
                </c:pt>
                <c:pt idx="11609">
                  <c:v>-1.9300000000000001E-3</c:v>
                </c:pt>
                <c:pt idx="11610">
                  <c:v>-2.1900000000000001E-3</c:v>
                </c:pt>
                <c:pt idx="11611">
                  <c:v>-2.3999999999999998E-3</c:v>
                </c:pt>
                <c:pt idx="11612">
                  <c:v>-2.6099999999999999E-3</c:v>
                </c:pt>
                <c:pt idx="11613">
                  <c:v>-2.7200000000000002E-3</c:v>
                </c:pt>
                <c:pt idx="11614">
                  <c:v>-2.9299999999999999E-3</c:v>
                </c:pt>
                <c:pt idx="11615">
                  <c:v>-3.14E-3</c:v>
                </c:pt>
                <c:pt idx="11616">
                  <c:v>-3.1900000000000001E-3</c:v>
                </c:pt>
                <c:pt idx="11617">
                  <c:v>-3.3E-3</c:v>
                </c:pt>
                <c:pt idx="11618">
                  <c:v>-3.46E-3</c:v>
                </c:pt>
                <c:pt idx="11619">
                  <c:v>-3.5100000000000001E-3</c:v>
                </c:pt>
                <c:pt idx="11620">
                  <c:v>-3.5599999999999998E-3</c:v>
                </c:pt>
                <c:pt idx="11621">
                  <c:v>-3.6700000000000001E-3</c:v>
                </c:pt>
                <c:pt idx="11622">
                  <c:v>-3.6099999999999999E-3</c:v>
                </c:pt>
                <c:pt idx="11623">
                  <c:v>-3.7200000000000002E-3</c:v>
                </c:pt>
                <c:pt idx="11624">
                  <c:v>-3.6099999999999999E-3</c:v>
                </c:pt>
                <c:pt idx="11625">
                  <c:v>-3.7200000000000002E-3</c:v>
                </c:pt>
                <c:pt idx="11626">
                  <c:v>-3.7200000000000002E-3</c:v>
                </c:pt>
                <c:pt idx="11627">
                  <c:v>-3.6099999999999999E-3</c:v>
                </c:pt>
                <c:pt idx="11628">
                  <c:v>-3.5599999999999998E-3</c:v>
                </c:pt>
                <c:pt idx="11629">
                  <c:v>-3.5100000000000001E-3</c:v>
                </c:pt>
                <c:pt idx="11630">
                  <c:v>-3.46E-3</c:v>
                </c:pt>
                <c:pt idx="11631">
                  <c:v>-3.46E-3</c:v>
                </c:pt>
                <c:pt idx="11632">
                  <c:v>-3.3999999999999998E-3</c:v>
                </c:pt>
                <c:pt idx="11633">
                  <c:v>-3.3999999999999998E-3</c:v>
                </c:pt>
                <c:pt idx="11634">
                  <c:v>-3.3999999999999998E-3</c:v>
                </c:pt>
                <c:pt idx="11635">
                  <c:v>-3.3E-3</c:v>
                </c:pt>
                <c:pt idx="11636">
                  <c:v>-3.3999999999999998E-3</c:v>
                </c:pt>
                <c:pt idx="11637">
                  <c:v>-3.5100000000000001E-3</c:v>
                </c:pt>
                <c:pt idx="11638">
                  <c:v>-3.46E-3</c:v>
                </c:pt>
                <c:pt idx="11639">
                  <c:v>-3.6099999999999999E-3</c:v>
                </c:pt>
                <c:pt idx="11640">
                  <c:v>-3.5599999999999998E-3</c:v>
                </c:pt>
                <c:pt idx="11641">
                  <c:v>-3.7200000000000002E-3</c:v>
                </c:pt>
                <c:pt idx="11642">
                  <c:v>-3.7699999999999999E-3</c:v>
                </c:pt>
                <c:pt idx="11643">
                  <c:v>-4.0400000000000002E-3</c:v>
                </c:pt>
                <c:pt idx="11644">
                  <c:v>-4.0400000000000002E-3</c:v>
                </c:pt>
                <c:pt idx="11645">
                  <c:v>-4.3E-3</c:v>
                </c:pt>
                <c:pt idx="11646">
                  <c:v>-4.4600000000000004E-3</c:v>
                </c:pt>
                <c:pt idx="11647">
                  <c:v>-4.6699999999999997E-3</c:v>
                </c:pt>
                <c:pt idx="11648">
                  <c:v>-4.9800000000000001E-3</c:v>
                </c:pt>
                <c:pt idx="11649">
                  <c:v>-5.1399999999999996E-3</c:v>
                </c:pt>
                <c:pt idx="11650">
                  <c:v>-5.3499999999999997E-3</c:v>
                </c:pt>
                <c:pt idx="11651">
                  <c:v>-5.62E-3</c:v>
                </c:pt>
                <c:pt idx="11652">
                  <c:v>-5.7200000000000003E-3</c:v>
                </c:pt>
                <c:pt idx="11653">
                  <c:v>-5.9800000000000001E-3</c:v>
                </c:pt>
                <c:pt idx="11654">
                  <c:v>-6.1399999999999996E-3</c:v>
                </c:pt>
                <c:pt idx="11655">
                  <c:v>-6.4099999999999999E-3</c:v>
                </c:pt>
                <c:pt idx="11656">
                  <c:v>-6.4099999999999999E-3</c:v>
                </c:pt>
                <c:pt idx="11657">
                  <c:v>-6.6699999999999997E-3</c:v>
                </c:pt>
                <c:pt idx="11658">
                  <c:v>-6.62E-3</c:v>
                </c:pt>
                <c:pt idx="11659">
                  <c:v>-6.8300000000000001E-3</c:v>
                </c:pt>
                <c:pt idx="11660">
                  <c:v>-6.7200000000000003E-3</c:v>
                </c:pt>
                <c:pt idx="11661">
                  <c:v>-6.8300000000000001E-3</c:v>
                </c:pt>
                <c:pt idx="11662">
                  <c:v>-6.7799999999999996E-3</c:v>
                </c:pt>
                <c:pt idx="11663">
                  <c:v>-6.62E-3</c:v>
                </c:pt>
                <c:pt idx="11664">
                  <c:v>-6.6699999999999997E-3</c:v>
                </c:pt>
                <c:pt idx="11665">
                  <c:v>-6.62E-3</c:v>
                </c:pt>
                <c:pt idx="11666">
                  <c:v>-6.3499999999999997E-3</c:v>
                </c:pt>
                <c:pt idx="11667">
                  <c:v>-6.2500000000000003E-3</c:v>
                </c:pt>
                <c:pt idx="11668">
                  <c:v>-6.1399999999999996E-3</c:v>
                </c:pt>
                <c:pt idx="11669">
                  <c:v>-5.9300000000000004E-3</c:v>
                </c:pt>
                <c:pt idx="11670">
                  <c:v>-5.62E-3</c:v>
                </c:pt>
                <c:pt idx="11671">
                  <c:v>-5.4099999999999999E-3</c:v>
                </c:pt>
                <c:pt idx="11672">
                  <c:v>-5.1900000000000002E-3</c:v>
                </c:pt>
                <c:pt idx="11673">
                  <c:v>-4.8300000000000001E-3</c:v>
                </c:pt>
                <c:pt idx="11674">
                  <c:v>-4.6699999999999997E-3</c:v>
                </c:pt>
                <c:pt idx="11675">
                  <c:v>-4.3499999999999997E-3</c:v>
                </c:pt>
                <c:pt idx="11676">
                  <c:v>-4.0899999999999999E-3</c:v>
                </c:pt>
                <c:pt idx="11677">
                  <c:v>-3.82E-3</c:v>
                </c:pt>
                <c:pt idx="11678">
                  <c:v>-3.6099999999999999E-3</c:v>
                </c:pt>
                <c:pt idx="11679">
                  <c:v>-3.3E-3</c:v>
                </c:pt>
                <c:pt idx="11680">
                  <c:v>-3.14E-3</c:v>
                </c:pt>
                <c:pt idx="11681">
                  <c:v>-2.98E-3</c:v>
                </c:pt>
                <c:pt idx="11682">
                  <c:v>-2.6700000000000001E-3</c:v>
                </c:pt>
                <c:pt idx="11683">
                  <c:v>-2.6099999999999999E-3</c:v>
                </c:pt>
                <c:pt idx="11684">
                  <c:v>-2.5100000000000001E-3</c:v>
                </c:pt>
                <c:pt idx="11685">
                  <c:v>-2.3500000000000001E-3</c:v>
                </c:pt>
                <c:pt idx="11686">
                  <c:v>-2.3E-3</c:v>
                </c:pt>
                <c:pt idx="11687">
                  <c:v>-2.1900000000000001E-3</c:v>
                </c:pt>
                <c:pt idx="11688">
                  <c:v>-2.1900000000000001E-3</c:v>
                </c:pt>
                <c:pt idx="11689">
                  <c:v>-2.0300000000000001E-3</c:v>
                </c:pt>
                <c:pt idx="11690">
                  <c:v>-2.14E-3</c:v>
                </c:pt>
                <c:pt idx="11691">
                  <c:v>-2.0899999999999998E-3</c:v>
                </c:pt>
                <c:pt idx="11692">
                  <c:v>-2.14E-3</c:v>
                </c:pt>
                <c:pt idx="11693">
                  <c:v>-2.3999999999999998E-3</c:v>
                </c:pt>
                <c:pt idx="11694">
                  <c:v>-2.3999999999999998E-3</c:v>
                </c:pt>
                <c:pt idx="11695">
                  <c:v>-2.6099999999999999E-3</c:v>
                </c:pt>
                <c:pt idx="11696">
                  <c:v>-2.7200000000000002E-3</c:v>
                </c:pt>
                <c:pt idx="11697">
                  <c:v>-2.98E-3</c:v>
                </c:pt>
                <c:pt idx="11698">
                  <c:v>-3.14E-3</c:v>
                </c:pt>
                <c:pt idx="11699">
                  <c:v>-3.3999999999999998E-3</c:v>
                </c:pt>
                <c:pt idx="11700">
                  <c:v>-3.5599999999999998E-3</c:v>
                </c:pt>
                <c:pt idx="11701">
                  <c:v>-3.8800000000000002E-3</c:v>
                </c:pt>
                <c:pt idx="11702">
                  <c:v>-4.0400000000000002E-3</c:v>
                </c:pt>
                <c:pt idx="11703">
                  <c:v>-4.3499999999999997E-3</c:v>
                </c:pt>
                <c:pt idx="11704">
                  <c:v>-4.5599999999999998E-3</c:v>
                </c:pt>
                <c:pt idx="11705">
                  <c:v>-4.8300000000000001E-3</c:v>
                </c:pt>
                <c:pt idx="11706">
                  <c:v>-5.1399999999999996E-3</c:v>
                </c:pt>
                <c:pt idx="11707">
                  <c:v>-5.4099999999999999E-3</c:v>
                </c:pt>
                <c:pt idx="11708">
                  <c:v>-5.5599999999999998E-3</c:v>
                </c:pt>
                <c:pt idx="11709">
                  <c:v>-5.8799999999999998E-3</c:v>
                </c:pt>
                <c:pt idx="11710">
                  <c:v>-6.0400000000000002E-3</c:v>
                </c:pt>
                <c:pt idx="11711">
                  <c:v>-6.3E-3</c:v>
                </c:pt>
                <c:pt idx="11712">
                  <c:v>-6.5100000000000002E-3</c:v>
                </c:pt>
                <c:pt idx="11713">
                  <c:v>-6.62E-3</c:v>
                </c:pt>
                <c:pt idx="11714">
                  <c:v>-6.7200000000000003E-3</c:v>
                </c:pt>
                <c:pt idx="11715">
                  <c:v>-6.7799999999999996E-3</c:v>
                </c:pt>
                <c:pt idx="11716">
                  <c:v>-6.8300000000000001E-3</c:v>
                </c:pt>
                <c:pt idx="11717">
                  <c:v>-6.9300000000000004E-3</c:v>
                </c:pt>
                <c:pt idx="11718">
                  <c:v>-6.8799999999999998E-3</c:v>
                </c:pt>
                <c:pt idx="11719">
                  <c:v>-6.8799999999999998E-3</c:v>
                </c:pt>
                <c:pt idx="11720">
                  <c:v>-6.7200000000000003E-3</c:v>
                </c:pt>
                <c:pt idx="11721">
                  <c:v>-6.62E-3</c:v>
                </c:pt>
                <c:pt idx="11722">
                  <c:v>-6.4099999999999999E-3</c:v>
                </c:pt>
                <c:pt idx="11723">
                  <c:v>-6.1999999999999998E-3</c:v>
                </c:pt>
                <c:pt idx="11724">
                  <c:v>-5.9300000000000004E-3</c:v>
                </c:pt>
                <c:pt idx="11725">
                  <c:v>-5.62E-3</c:v>
                </c:pt>
                <c:pt idx="11726">
                  <c:v>-5.1399999999999996E-3</c:v>
                </c:pt>
                <c:pt idx="11727">
                  <c:v>-4.7200000000000002E-3</c:v>
                </c:pt>
                <c:pt idx="11728">
                  <c:v>-4.4000000000000003E-3</c:v>
                </c:pt>
                <c:pt idx="11729">
                  <c:v>-3.9300000000000003E-3</c:v>
                </c:pt>
                <c:pt idx="11730">
                  <c:v>-3.46E-3</c:v>
                </c:pt>
                <c:pt idx="11731">
                  <c:v>-2.82E-3</c:v>
                </c:pt>
                <c:pt idx="11732">
                  <c:v>-2.2399999999999998E-3</c:v>
                </c:pt>
                <c:pt idx="11733">
                  <c:v>-1.7700000000000001E-3</c:v>
                </c:pt>
                <c:pt idx="11734">
                  <c:v>-1.24E-3</c:v>
                </c:pt>
                <c:pt idx="11735">
                  <c:v>-6.6E-4</c:v>
                </c:pt>
                <c:pt idx="11736">
                  <c:v>1.2999999999999999E-4</c:v>
                </c:pt>
                <c:pt idx="11737">
                  <c:v>6.4999999999999997E-4</c:v>
                </c:pt>
                <c:pt idx="11738">
                  <c:v>1.1800000000000001E-3</c:v>
                </c:pt>
                <c:pt idx="11739">
                  <c:v>1.8699999999999999E-3</c:v>
                </c:pt>
                <c:pt idx="11740">
                  <c:v>2.3900000000000002E-3</c:v>
                </c:pt>
                <c:pt idx="11741">
                  <c:v>3.0300000000000001E-3</c:v>
                </c:pt>
                <c:pt idx="11742">
                  <c:v>3.7100000000000002E-3</c:v>
                </c:pt>
                <c:pt idx="11743">
                  <c:v>4.1799999999999997E-3</c:v>
                </c:pt>
                <c:pt idx="11744">
                  <c:v>4.7600000000000003E-3</c:v>
                </c:pt>
                <c:pt idx="11745">
                  <c:v>5.1900000000000002E-3</c:v>
                </c:pt>
                <c:pt idx="11746">
                  <c:v>5.6600000000000001E-3</c:v>
                </c:pt>
                <c:pt idx="11747">
                  <c:v>6.13E-3</c:v>
                </c:pt>
                <c:pt idx="11748">
                  <c:v>6.6100000000000004E-3</c:v>
                </c:pt>
                <c:pt idx="11749">
                  <c:v>6.9800000000000001E-3</c:v>
                </c:pt>
                <c:pt idx="11750">
                  <c:v>7.3499999999999998E-3</c:v>
                </c:pt>
                <c:pt idx="11751">
                  <c:v>7.6600000000000001E-3</c:v>
                </c:pt>
                <c:pt idx="11752">
                  <c:v>8.1899999999999994E-3</c:v>
                </c:pt>
                <c:pt idx="11753">
                  <c:v>8.3499999999999998E-3</c:v>
                </c:pt>
                <c:pt idx="11754">
                  <c:v>8.6099999999999996E-3</c:v>
                </c:pt>
                <c:pt idx="11755">
                  <c:v>8.9300000000000004E-3</c:v>
                </c:pt>
                <c:pt idx="11756">
                  <c:v>9.0900000000000009E-3</c:v>
                </c:pt>
                <c:pt idx="11757">
                  <c:v>9.4000000000000004E-3</c:v>
                </c:pt>
                <c:pt idx="11758">
                  <c:v>9.5600000000000008E-3</c:v>
                </c:pt>
                <c:pt idx="11759">
                  <c:v>9.8200000000000006E-3</c:v>
                </c:pt>
                <c:pt idx="11760">
                  <c:v>9.9299999999999996E-3</c:v>
                </c:pt>
                <c:pt idx="11761">
                  <c:v>1.009E-2</c:v>
                </c:pt>
                <c:pt idx="11762">
                  <c:v>1.0240000000000001E-2</c:v>
                </c:pt>
                <c:pt idx="11763">
                  <c:v>1.0460000000000001E-2</c:v>
                </c:pt>
                <c:pt idx="11764">
                  <c:v>1.061E-2</c:v>
                </c:pt>
                <c:pt idx="11765">
                  <c:v>1.0670000000000001E-2</c:v>
                </c:pt>
                <c:pt idx="11766">
                  <c:v>1.082E-2</c:v>
                </c:pt>
                <c:pt idx="11767">
                  <c:v>1.103E-2</c:v>
                </c:pt>
                <c:pt idx="11768">
                  <c:v>1.119E-2</c:v>
                </c:pt>
                <c:pt idx="11769">
                  <c:v>1.1350000000000001E-2</c:v>
                </c:pt>
                <c:pt idx="11770">
                  <c:v>1.1509999999999999E-2</c:v>
                </c:pt>
                <c:pt idx="11771">
                  <c:v>1.1560000000000001E-2</c:v>
                </c:pt>
                <c:pt idx="11772">
                  <c:v>1.188E-2</c:v>
                </c:pt>
                <c:pt idx="11773">
                  <c:v>1.193E-2</c:v>
                </c:pt>
                <c:pt idx="11774">
                  <c:v>1.204E-2</c:v>
                </c:pt>
                <c:pt idx="11775">
                  <c:v>1.225E-2</c:v>
                </c:pt>
                <c:pt idx="11776">
                  <c:v>1.235E-2</c:v>
                </c:pt>
                <c:pt idx="11777">
                  <c:v>1.256E-2</c:v>
                </c:pt>
                <c:pt idx="11778">
                  <c:v>1.2670000000000001E-2</c:v>
                </c:pt>
                <c:pt idx="11779">
                  <c:v>1.2829999999999999E-2</c:v>
                </c:pt>
                <c:pt idx="11780">
                  <c:v>1.304E-2</c:v>
                </c:pt>
                <c:pt idx="11781">
                  <c:v>1.3089999999999999E-2</c:v>
                </c:pt>
                <c:pt idx="11782">
                  <c:v>1.325E-2</c:v>
                </c:pt>
                <c:pt idx="11783">
                  <c:v>1.341E-2</c:v>
                </c:pt>
                <c:pt idx="11784">
                  <c:v>1.3509999999999999E-2</c:v>
                </c:pt>
                <c:pt idx="11785">
                  <c:v>1.362E-2</c:v>
                </c:pt>
                <c:pt idx="11786">
                  <c:v>1.383E-2</c:v>
                </c:pt>
                <c:pt idx="11787">
                  <c:v>1.388E-2</c:v>
                </c:pt>
                <c:pt idx="11788">
                  <c:v>1.404E-2</c:v>
                </c:pt>
                <c:pt idx="11789">
                  <c:v>1.414E-2</c:v>
                </c:pt>
                <c:pt idx="11790">
                  <c:v>1.43E-2</c:v>
                </c:pt>
                <c:pt idx="11791">
                  <c:v>1.435E-2</c:v>
                </c:pt>
                <c:pt idx="11792">
                  <c:v>1.4409999999999999E-2</c:v>
                </c:pt>
                <c:pt idx="11793">
                  <c:v>1.451E-2</c:v>
                </c:pt>
                <c:pt idx="11794">
                  <c:v>1.457E-2</c:v>
                </c:pt>
                <c:pt idx="11795">
                  <c:v>1.4619999999999999E-2</c:v>
                </c:pt>
                <c:pt idx="11796">
                  <c:v>1.4670000000000001E-2</c:v>
                </c:pt>
                <c:pt idx="11797">
                  <c:v>1.472E-2</c:v>
                </c:pt>
                <c:pt idx="11798">
                  <c:v>1.478E-2</c:v>
                </c:pt>
                <c:pt idx="11799">
                  <c:v>1.472E-2</c:v>
                </c:pt>
                <c:pt idx="11800">
                  <c:v>1.478E-2</c:v>
                </c:pt>
                <c:pt idx="11801">
                  <c:v>1.4829999999999999E-2</c:v>
                </c:pt>
                <c:pt idx="11802">
                  <c:v>1.4829999999999999E-2</c:v>
                </c:pt>
                <c:pt idx="11803">
                  <c:v>1.4829999999999999E-2</c:v>
                </c:pt>
                <c:pt idx="11804">
                  <c:v>1.4829999999999999E-2</c:v>
                </c:pt>
                <c:pt idx="11805">
                  <c:v>1.4829999999999999E-2</c:v>
                </c:pt>
                <c:pt idx="11806">
                  <c:v>1.4670000000000001E-2</c:v>
                </c:pt>
                <c:pt idx="11807">
                  <c:v>1.457E-2</c:v>
                </c:pt>
                <c:pt idx="11808">
                  <c:v>1.451E-2</c:v>
                </c:pt>
                <c:pt idx="11809">
                  <c:v>1.451E-2</c:v>
                </c:pt>
                <c:pt idx="11810">
                  <c:v>1.4200000000000001E-2</c:v>
                </c:pt>
                <c:pt idx="11811">
                  <c:v>1.4250000000000001E-2</c:v>
                </c:pt>
                <c:pt idx="11812">
                  <c:v>1.3990000000000001E-2</c:v>
                </c:pt>
                <c:pt idx="11813">
                  <c:v>1.383E-2</c:v>
                </c:pt>
                <c:pt idx="11814">
                  <c:v>1.372E-2</c:v>
                </c:pt>
                <c:pt idx="11815">
                  <c:v>1.346E-2</c:v>
                </c:pt>
                <c:pt idx="11816">
                  <c:v>1.3350000000000001E-2</c:v>
                </c:pt>
                <c:pt idx="11817">
                  <c:v>1.3089999999999999E-2</c:v>
                </c:pt>
                <c:pt idx="11818">
                  <c:v>1.2829999999999999E-2</c:v>
                </c:pt>
                <c:pt idx="11819">
                  <c:v>1.2619999999999999E-2</c:v>
                </c:pt>
                <c:pt idx="11820">
                  <c:v>1.2460000000000001E-2</c:v>
                </c:pt>
                <c:pt idx="11821">
                  <c:v>1.209E-2</c:v>
                </c:pt>
                <c:pt idx="11822">
                  <c:v>1.193E-2</c:v>
                </c:pt>
                <c:pt idx="11823">
                  <c:v>1.1509999999999999E-2</c:v>
                </c:pt>
                <c:pt idx="11824">
                  <c:v>1.1299999999999999E-2</c:v>
                </c:pt>
                <c:pt idx="11825">
                  <c:v>1.098E-2</c:v>
                </c:pt>
                <c:pt idx="11826">
                  <c:v>1.077E-2</c:v>
                </c:pt>
                <c:pt idx="11827">
                  <c:v>1.04E-2</c:v>
                </c:pt>
                <c:pt idx="11828">
                  <c:v>1.03E-2</c:v>
                </c:pt>
                <c:pt idx="11829">
                  <c:v>1.009E-2</c:v>
                </c:pt>
                <c:pt idx="11830">
                  <c:v>9.7199999999999995E-3</c:v>
                </c:pt>
                <c:pt idx="11831">
                  <c:v>9.5600000000000008E-3</c:v>
                </c:pt>
                <c:pt idx="11832">
                  <c:v>9.4500000000000001E-3</c:v>
                </c:pt>
                <c:pt idx="11833">
                  <c:v>9.1900000000000003E-3</c:v>
                </c:pt>
                <c:pt idx="11834">
                  <c:v>9.0299999999999998E-3</c:v>
                </c:pt>
                <c:pt idx="11835">
                  <c:v>8.8699999999999994E-3</c:v>
                </c:pt>
                <c:pt idx="11836">
                  <c:v>8.7200000000000003E-3</c:v>
                </c:pt>
                <c:pt idx="11837">
                  <c:v>8.5100000000000002E-3</c:v>
                </c:pt>
                <c:pt idx="11838">
                  <c:v>8.3999999999999995E-3</c:v>
                </c:pt>
                <c:pt idx="11839">
                  <c:v>8.2900000000000005E-3</c:v>
                </c:pt>
                <c:pt idx="11840">
                  <c:v>8.1899999999999994E-3</c:v>
                </c:pt>
                <c:pt idx="11841">
                  <c:v>8.1399999999999997E-3</c:v>
                </c:pt>
                <c:pt idx="11842">
                  <c:v>8.0300000000000007E-3</c:v>
                </c:pt>
                <c:pt idx="11843">
                  <c:v>7.9299999999999995E-3</c:v>
                </c:pt>
                <c:pt idx="11844">
                  <c:v>7.9299999999999995E-3</c:v>
                </c:pt>
                <c:pt idx="11845">
                  <c:v>7.8700000000000003E-3</c:v>
                </c:pt>
                <c:pt idx="11846">
                  <c:v>7.9799999999999992E-3</c:v>
                </c:pt>
                <c:pt idx="11847">
                  <c:v>7.8700000000000003E-3</c:v>
                </c:pt>
                <c:pt idx="11848">
                  <c:v>7.8200000000000006E-3</c:v>
                </c:pt>
                <c:pt idx="11849">
                  <c:v>7.8700000000000003E-3</c:v>
                </c:pt>
                <c:pt idx="11850">
                  <c:v>7.8200000000000006E-3</c:v>
                </c:pt>
                <c:pt idx="11851">
                  <c:v>7.8700000000000003E-3</c:v>
                </c:pt>
                <c:pt idx="11852">
                  <c:v>7.9299999999999995E-3</c:v>
                </c:pt>
                <c:pt idx="11853">
                  <c:v>7.8200000000000006E-3</c:v>
                </c:pt>
                <c:pt idx="11854">
                  <c:v>7.8700000000000003E-3</c:v>
                </c:pt>
                <c:pt idx="11855">
                  <c:v>7.8700000000000003E-3</c:v>
                </c:pt>
                <c:pt idx="11856">
                  <c:v>7.9299999999999995E-3</c:v>
                </c:pt>
                <c:pt idx="11857">
                  <c:v>7.9299999999999995E-3</c:v>
                </c:pt>
                <c:pt idx="11858">
                  <c:v>7.9799999999999992E-3</c:v>
                </c:pt>
                <c:pt idx="11859">
                  <c:v>8.0800000000000004E-3</c:v>
                </c:pt>
                <c:pt idx="11860">
                  <c:v>8.1899999999999994E-3</c:v>
                </c:pt>
                <c:pt idx="11861">
                  <c:v>8.1899999999999994E-3</c:v>
                </c:pt>
                <c:pt idx="11862">
                  <c:v>8.3499999999999998E-3</c:v>
                </c:pt>
                <c:pt idx="11863">
                  <c:v>8.3999999999999995E-3</c:v>
                </c:pt>
                <c:pt idx="11864">
                  <c:v>8.5599999999999999E-3</c:v>
                </c:pt>
                <c:pt idx="11865">
                  <c:v>8.6599999999999993E-3</c:v>
                </c:pt>
                <c:pt idx="11866">
                  <c:v>8.7200000000000003E-3</c:v>
                </c:pt>
                <c:pt idx="11867">
                  <c:v>8.8699999999999994E-3</c:v>
                </c:pt>
                <c:pt idx="11868">
                  <c:v>9.0900000000000009E-3</c:v>
                </c:pt>
                <c:pt idx="11869">
                  <c:v>9.1900000000000003E-3</c:v>
                </c:pt>
                <c:pt idx="11870">
                  <c:v>9.4500000000000001E-3</c:v>
                </c:pt>
                <c:pt idx="11871">
                  <c:v>9.5600000000000008E-3</c:v>
                </c:pt>
                <c:pt idx="11872">
                  <c:v>9.7199999999999995E-3</c:v>
                </c:pt>
                <c:pt idx="11873">
                  <c:v>9.9299999999999996E-3</c:v>
                </c:pt>
                <c:pt idx="11874">
                  <c:v>1.014E-2</c:v>
                </c:pt>
                <c:pt idx="11875">
                  <c:v>1.035E-2</c:v>
                </c:pt>
                <c:pt idx="11876">
                  <c:v>1.051E-2</c:v>
                </c:pt>
                <c:pt idx="11877">
                  <c:v>1.072E-2</c:v>
                </c:pt>
                <c:pt idx="11878">
                  <c:v>1.082E-2</c:v>
                </c:pt>
                <c:pt idx="11879">
                  <c:v>1.1089999999999999E-2</c:v>
                </c:pt>
                <c:pt idx="11880">
                  <c:v>1.125E-2</c:v>
                </c:pt>
                <c:pt idx="11881">
                  <c:v>1.14E-2</c:v>
                </c:pt>
                <c:pt idx="11882">
                  <c:v>1.1560000000000001E-2</c:v>
                </c:pt>
                <c:pt idx="11883">
                  <c:v>1.1560000000000001E-2</c:v>
                </c:pt>
                <c:pt idx="11884">
                  <c:v>1.1769999999999999E-2</c:v>
                </c:pt>
                <c:pt idx="11885">
                  <c:v>1.183E-2</c:v>
                </c:pt>
                <c:pt idx="11886">
                  <c:v>1.188E-2</c:v>
                </c:pt>
                <c:pt idx="11887">
                  <c:v>1.1979999999999999E-2</c:v>
                </c:pt>
                <c:pt idx="11888">
                  <c:v>1.204E-2</c:v>
                </c:pt>
                <c:pt idx="11889">
                  <c:v>1.204E-2</c:v>
                </c:pt>
                <c:pt idx="11890">
                  <c:v>1.1979999999999999E-2</c:v>
                </c:pt>
                <c:pt idx="11891">
                  <c:v>1.1979999999999999E-2</c:v>
                </c:pt>
                <c:pt idx="11892">
                  <c:v>1.1979999999999999E-2</c:v>
                </c:pt>
                <c:pt idx="11893">
                  <c:v>1.193E-2</c:v>
                </c:pt>
                <c:pt idx="11894">
                  <c:v>1.1769999999999999E-2</c:v>
                </c:pt>
                <c:pt idx="11895">
                  <c:v>1.1769999999999999E-2</c:v>
                </c:pt>
                <c:pt idx="11896">
                  <c:v>1.172E-2</c:v>
                </c:pt>
                <c:pt idx="11897">
                  <c:v>1.1610000000000001E-2</c:v>
                </c:pt>
                <c:pt idx="11898">
                  <c:v>1.1509999999999999E-2</c:v>
                </c:pt>
                <c:pt idx="11899">
                  <c:v>1.146E-2</c:v>
                </c:pt>
                <c:pt idx="11900">
                  <c:v>1.1299999999999999E-2</c:v>
                </c:pt>
                <c:pt idx="11901">
                  <c:v>1.1140000000000001E-2</c:v>
                </c:pt>
                <c:pt idx="11902">
                  <c:v>1.1089999999999999E-2</c:v>
                </c:pt>
                <c:pt idx="11903">
                  <c:v>1.093E-2</c:v>
                </c:pt>
                <c:pt idx="11904">
                  <c:v>1.0880000000000001E-2</c:v>
                </c:pt>
                <c:pt idx="11905">
                  <c:v>1.082E-2</c:v>
                </c:pt>
                <c:pt idx="11906">
                  <c:v>1.082E-2</c:v>
                </c:pt>
                <c:pt idx="11907">
                  <c:v>1.072E-2</c:v>
                </c:pt>
                <c:pt idx="11908">
                  <c:v>1.072E-2</c:v>
                </c:pt>
                <c:pt idx="11909">
                  <c:v>1.0670000000000001E-2</c:v>
                </c:pt>
                <c:pt idx="11910">
                  <c:v>1.077E-2</c:v>
                </c:pt>
                <c:pt idx="11911">
                  <c:v>1.0670000000000001E-2</c:v>
                </c:pt>
                <c:pt idx="11912">
                  <c:v>1.072E-2</c:v>
                </c:pt>
                <c:pt idx="11913">
                  <c:v>1.0670000000000001E-2</c:v>
                </c:pt>
                <c:pt idx="11914">
                  <c:v>1.077E-2</c:v>
                </c:pt>
                <c:pt idx="11915">
                  <c:v>1.072E-2</c:v>
                </c:pt>
                <c:pt idx="11916">
                  <c:v>1.0880000000000001E-2</c:v>
                </c:pt>
                <c:pt idx="11917">
                  <c:v>1.0880000000000001E-2</c:v>
                </c:pt>
                <c:pt idx="11918">
                  <c:v>1.093E-2</c:v>
                </c:pt>
                <c:pt idx="11919">
                  <c:v>1.103E-2</c:v>
                </c:pt>
                <c:pt idx="11920">
                  <c:v>1.103E-2</c:v>
                </c:pt>
                <c:pt idx="11921">
                  <c:v>1.1089999999999999E-2</c:v>
                </c:pt>
                <c:pt idx="11922">
                  <c:v>1.125E-2</c:v>
                </c:pt>
                <c:pt idx="11923">
                  <c:v>1.1299999999999999E-2</c:v>
                </c:pt>
                <c:pt idx="11924">
                  <c:v>1.146E-2</c:v>
                </c:pt>
                <c:pt idx="11925">
                  <c:v>1.146E-2</c:v>
                </c:pt>
                <c:pt idx="11926">
                  <c:v>1.1560000000000001E-2</c:v>
                </c:pt>
                <c:pt idx="11927">
                  <c:v>1.1610000000000001E-2</c:v>
                </c:pt>
                <c:pt idx="11928">
                  <c:v>1.183E-2</c:v>
                </c:pt>
                <c:pt idx="11929">
                  <c:v>1.188E-2</c:v>
                </c:pt>
                <c:pt idx="11930">
                  <c:v>1.1979999999999999E-2</c:v>
                </c:pt>
                <c:pt idx="11931">
                  <c:v>1.214E-2</c:v>
                </c:pt>
                <c:pt idx="11932">
                  <c:v>1.23E-2</c:v>
                </c:pt>
                <c:pt idx="11933">
                  <c:v>1.24E-2</c:v>
                </c:pt>
                <c:pt idx="11934">
                  <c:v>1.272E-2</c:v>
                </c:pt>
                <c:pt idx="11935">
                  <c:v>1.2930000000000001E-2</c:v>
                </c:pt>
                <c:pt idx="11936">
                  <c:v>1.304E-2</c:v>
                </c:pt>
                <c:pt idx="11937">
                  <c:v>1.3299999999999999E-2</c:v>
                </c:pt>
                <c:pt idx="11938">
                  <c:v>1.362E-2</c:v>
                </c:pt>
                <c:pt idx="11939">
                  <c:v>1.383E-2</c:v>
                </c:pt>
                <c:pt idx="11940">
                  <c:v>1.404E-2</c:v>
                </c:pt>
                <c:pt idx="11941">
                  <c:v>1.4409999999999999E-2</c:v>
                </c:pt>
                <c:pt idx="11942">
                  <c:v>1.4619999999999999E-2</c:v>
                </c:pt>
                <c:pt idx="11943">
                  <c:v>1.504E-2</c:v>
                </c:pt>
                <c:pt idx="11944">
                  <c:v>1.5299999999999999E-2</c:v>
                </c:pt>
                <c:pt idx="11945">
                  <c:v>1.5570000000000001E-2</c:v>
                </c:pt>
                <c:pt idx="11946">
                  <c:v>1.5990000000000001E-2</c:v>
                </c:pt>
                <c:pt idx="11947">
                  <c:v>1.6250000000000001E-2</c:v>
                </c:pt>
                <c:pt idx="11948">
                  <c:v>1.6619999999999999E-2</c:v>
                </c:pt>
                <c:pt idx="11949">
                  <c:v>1.6990000000000002E-2</c:v>
                </c:pt>
                <c:pt idx="11950">
                  <c:v>1.7309999999999999E-2</c:v>
                </c:pt>
                <c:pt idx="11951">
                  <c:v>1.762E-2</c:v>
                </c:pt>
                <c:pt idx="11952">
                  <c:v>1.788E-2</c:v>
                </c:pt>
                <c:pt idx="11953">
                  <c:v>1.8100000000000002E-2</c:v>
                </c:pt>
                <c:pt idx="11954">
                  <c:v>1.8249999999999999E-2</c:v>
                </c:pt>
                <c:pt idx="11955">
                  <c:v>1.857E-2</c:v>
                </c:pt>
                <c:pt idx="11956">
                  <c:v>1.8679999999999999E-2</c:v>
                </c:pt>
                <c:pt idx="11957">
                  <c:v>1.8780000000000002E-2</c:v>
                </c:pt>
                <c:pt idx="11958">
                  <c:v>1.883E-2</c:v>
                </c:pt>
                <c:pt idx="11959">
                  <c:v>1.8939999999999999E-2</c:v>
                </c:pt>
                <c:pt idx="11960">
                  <c:v>1.8890000000000001E-2</c:v>
                </c:pt>
                <c:pt idx="11961">
                  <c:v>1.883E-2</c:v>
                </c:pt>
                <c:pt idx="11962">
                  <c:v>1.8620000000000001E-2</c:v>
                </c:pt>
                <c:pt idx="11963">
                  <c:v>1.8620000000000001E-2</c:v>
                </c:pt>
                <c:pt idx="11964">
                  <c:v>1.8460000000000001E-2</c:v>
                </c:pt>
                <c:pt idx="11965">
                  <c:v>1.8100000000000002E-2</c:v>
                </c:pt>
                <c:pt idx="11966">
                  <c:v>1.788E-2</c:v>
                </c:pt>
                <c:pt idx="11967">
                  <c:v>1.7569999999999999E-2</c:v>
                </c:pt>
                <c:pt idx="11968">
                  <c:v>1.72E-2</c:v>
                </c:pt>
                <c:pt idx="11969">
                  <c:v>1.6990000000000002E-2</c:v>
                </c:pt>
                <c:pt idx="11970">
                  <c:v>1.6619999999999999E-2</c:v>
                </c:pt>
                <c:pt idx="11971">
                  <c:v>1.6250000000000001E-2</c:v>
                </c:pt>
                <c:pt idx="11972">
                  <c:v>1.5879999999999998E-2</c:v>
                </c:pt>
                <c:pt idx="11973">
                  <c:v>1.546E-2</c:v>
                </c:pt>
                <c:pt idx="11974">
                  <c:v>1.5140000000000001E-2</c:v>
                </c:pt>
                <c:pt idx="11975">
                  <c:v>1.4829999999999999E-2</c:v>
                </c:pt>
                <c:pt idx="11976">
                  <c:v>1.4619999999999999E-2</c:v>
                </c:pt>
                <c:pt idx="11977">
                  <c:v>1.43E-2</c:v>
                </c:pt>
                <c:pt idx="11978">
                  <c:v>1.404E-2</c:v>
                </c:pt>
                <c:pt idx="11979">
                  <c:v>1.372E-2</c:v>
                </c:pt>
                <c:pt idx="11980">
                  <c:v>1.362E-2</c:v>
                </c:pt>
                <c:pt idx="11981">
                  <c:v>1.346E-2</c:v>
                </c:pt>
                <c:pt idx="11982">
                  <c:v>1.3299999999999999E-2</c:v>
                </c:pt>
                <c:pt idx="11983">
                  <c:v>1.325E-2</c:v>
                </c:pt>
                <c:pt idx="11984">
                  <c:v>1.3140000000000001E-2</c:v>
                </c:pt>
                <c:pt idx="11985">
                  <c:v>1.304E-2</c:v>
                </c:pt>
                <c:pt idx="11986">
                  <c:v>1.3089999999999999E-2</c:v>
                </c:pt>
                <c:pt idx="11987">
                  <c:v>1.3140000000000001E-2</c:v>
                </c:pt>
                <c:pt idx="11988">
                  <c:v>1.3089999999999999E-2</c:v>
                </c:pt>
                <c:pt idx="11989">
                  <c:v>1.325E-2</c:v>
                </c:pt>
                <c:pt idx="11990">
                  <c:v>1.3350000000000001E-2</c:v>
                </c:pt>
                <c:pt idx="11991">
                  <c:v>1.341E-2</c:v>
                </c:pt>
                <c:pt idx="11992">
                  <c:v>1.362E-2</c:v>
                </c:pt>
                <c:pt idx="11993">
                  <c:v>1.367E-2</c:v>
                </c:pt>
                <c:pt idx="11994">
                  <c:v>1.388E-2</c:v>
                </c:pt>
                <c:pt idx="11995">
                  <c:v>1.393E-2</c:v>
                </c:pt>
                <c:pt idx="11996">
                  <c:v>1.404E-2</c:v>
                </c:pt>
                <c:pt idx="11997">
                  <c:v>1.3990000000000001E-2</c:v>
                </c:pt>
                <c:pt idx="11998">
                  <c:v>1.4200000000000001E-2</c:v>
                </c:pt>
                <c:pt idx="11999">
                  <c:v>1.414E-2</c:v>
                </c:pt>
                <c:pt idx="12000">
                  <c:v>1.414E-2</c:v>
                </c:pt>
                <c:pt idx="12001">
                  <c:v>1.414E-2</c:v>
                </c:pt>
                <c:pt idx="12002">
                  <c:v>1.404E-2</c:v>
                </c:pt>
                <c:pt idx="12003">
                  <c:v>1.404E-2</c:v>
                </c:pt>
                <c:pt idx="12004">
                  <c:v>1.393E-2</c:v>
                </c:pt>
                <c:pt idx="12005">
                  <c:v>1.383E-2</c:v>
                </c:pt>
                <c:pt idx="12006">
                  <c:v>1.367E-2</c:v>
                </c:pt>
                <c:pt idx="12007">
                  <c:v>1.346E-2</c:v>
                </c:pt>
                <c:pt idx="12008">
                  <c:v>1.3350000000000001E-2</c:v>
                </c:pt>
                <c:pt idx="12009">
                  <c:v>1.3140000000000001E-2</c:v>
                </c:pt>
                <c:pt idx="12010">
                  <c:v>1.2880000000000001E-2</c:v>
                </c:pt>
                <c:pt idx="12011">
                  <c:v>1.2670000000000001E-2</c:v>
                </c:pt>
                <c:pt idx="12012">
                  <c:v>1.24E-2</c:v>
                </c:pt>
                <c:pt idx="12013">
                  <c:v>1.2189999999999999E-2</c:v>
                </c:pt>
                <c:pt idx="12014">
                  <c:v>1.204E-2</c:v>
                </c:pt>
                <c:pt idx="12015">
                  <c:v>1.188E-2</c:v>
                </c:pt>
                <c:pt idx="12016">
                  <c:v>1.1560000000000001E-2</c:v>
                </c:pt>
                <c:pt idx="12017">
                  <c:v>1.14E-2</c:v>
                </c:pt>
                <c:pt idx="12018">
                  <c:v>1.1350000000000001E-2</c:v>
                </c:pt>
                <c:pt idx="12019">
                  <c:v>1.1089999999999999E-2</c:v>
                </c:pt>
                <c:pt idx="12020">
                  <c:v>1.098E-2</c:v>
                </c:pt>
                <c:pt idx="12021">
                  <c:v>1.082E-2</c:v>
                </c:pt>
                <c:pt idx="12022">
                  <c:v>1.082E-2</c:v>
                </c:pt>
                <c:pt idx="12023">
                  <c:v>1.072E-2</c:v>
                </c:pt>
                <c:pt idx="12024">
                  <c:v>1.077E-2</c:v>
                </c:pt>
                <c:pt idx="12025">
                  <c:v>1.072E-2</c:v>
                </c:pt>
                <c:pt idx="12026">
                  <c:v>1.082E-2</c:v>
                </c:pt>
                <c:pt idx="12027">
                  <c:v>1.077E-2</c:v>
                </c:pt>
                <c:pt idx="12028">
                  <c:v>1.082E-2</c:v>
                </c:pt>
                <c:pt idx="12029">
                  <c:v>1.082E-2</c:v>
                </c:pt>
                <c:pt idx="12030">
                  <c:v>1.082E-2</c:v>
                </c:pt>
                <c:pt idx="12031">
                  <c:v>1.098E-2</c:v>
                </c:pt>
                <c:pt idx="12032">
                  <c:v>1.103E-2</c:v>
                </c:pt>
                <c:pt idx="12033">
                  <c:v>1.098E-2</c:v>
                </c:pt>
                <c:pt idx="12034">
                  <c:v>1.1140000000000001E-2</c:v>
                </c:pt>
                <c:pt idx="12035">
                  <c:v>1.1140000000000001E-2</c:v>
                </c:pt>
                <c:pt idx="12036">
                  <c:v>1.1140000000000001E-2</c:v>
                </c:pt>
                <c:pt idx="12037">
                  <c:v>1.1089999999999999E-2</c:v>
                </c:pt>
                <c:pt idx="12038">
                  <c:v>1.1140000000000001E-2</c:v>
                </c:pt>
                <c:pt idx="12039">
                  <c:v>1.103E-2</c:v>
                </c:pt>
                <c:pt idx="12040">
                  <c:v>1.093E-2</c:v>
                </c:pt>
                <c:pt idx="12041">
                  <c:v>1.082E-2</c:v>
                </c:pt>
                <c:pt idx="12042">
                  <c:v>1.0670000000000001E-2</c:v>
                </c:pt>
                <c:pt idx="12043">
                  <c:v>1.061E-2</c:v>
                </c:pt>
                <c:pt idx="12044">
                  <c:v>1.04E-2</c:v>
                </c:pt>
                <c:pt idx="12045">
                  <c:v>1.014E-2</c:v>
                </c:pt>
                <c:pt idx="12046">
                  <c:v>9.9299999999999996E-3</c:v>
                </c:pt>
                <c:pt idx="12047">
                  <c:v>9.7199999999999995E-3</c:v>
                </c:pt>
                <c:pt idx="12048">
                  <c:v>9.4000000000000004E-3</c:v>
                </c:pt>
                <c:pt idx="12049">
                  <c:v>9.1400000000000006E-3</c:v>
                </c:pt>
                <c:pt idx="12050">
                  <c:v>8.9300000000000004E-3</c:v>
                </c:pt>
                <c:pt idx="12051">
                  <c:v>8.6599999999999993E-3</c:v>
                </c:pt>
                <c:pt idx="12052">
                  <c:v>8.3999999999999995E-3</c:v>
                </c:pt>
                <c:pt idx="12053">
                  <c:v>8.0800000000000004E-3</c:v>
                </c:pt>
                <c:pt idx="12054">
                  <c:v>7.9299999999999995E-3</c:v>
                </c:pt>
                <c:pt idx="12055">
                  <c:v>7.77E-3</c:v>
                </c:pt>
                <c:pt idx="12056">
                  <c:v>7.6099999999999996E-3</c:v>
                </c:pt>
                <c:pt idx="12057">
                  <c:v>7.45E-3</c:v>
                </c:pt>
                <c:pt idx="12058">
                  <c:v>7.3499999999999998E-3</c:v>
                </c:pt>
                <c:pt idx="12059">
                  <c:v>7.2899999999999996E-3</c:v>
                </c:pt>
                <c:pt idx="12060">
                  <c:v>7.2899999999999996E-3</c:v>
                </c:pt>
                <c:pt idx="12061">
                  <c:v>7.4000000000000003E-3</c:v>
                </c:pt>
                <c:pt idx="12062">
                  <c:v>7.45E-3</c:v>
                </c:pt>
                <c:pt idx="12063">
                  <c:v>7.5599999999999999E-3</c:v>
                </c:pt>
                <c:pt idx="12064">
                  <c:v>7.77E-3</c:v>
                </c:pt>
                <c:pt idx="12065">
                  <c:v>7.9299999999999995E-3</c:v>
                </c:pt>
                <c:pt idx="12066">
                  <c:v>8.2400000000000008E-3</c:v>
                </c:pt>
                <c:pt idx="12067">
                  <c:v>8.5599999999999999E-3</c:v>
                </c:pt>
                <c:pt idx="12068">
                  <c:v>9.0900000000000009E-3</c:v>
                </c:pt>
                <c:pt idx="12069">
                  <c:v>9.4500000000000001E-3</c:v>
                </c:pt>
                <c:pt idx="12070">
                  <c:v>9.9299999999999996E-3</c:v>
                </c:pt>
                <c:pt idx="12071">
                  <c:v>1.04E-2</c:v>
                </c:pt>
                <c:pt idx="12072">
                  <c:v>1.103E-2</c:v>
                </c:pt>
                <c:pt idx="12073">
                  <c:v>1.1560000000000001E-2</c:v>
                </c:pt>
                <c:pt idx="12074">
                  <c:v>1.214E-2</c:v>
                </c:pt>
                <c:pt idx="12075">
                  <c:v>1.272E-2</c:v>
                </c:pt>
                <c:pt idx="12076">
                  <c:v>1.3350000000000001E-2</c:v>
                </c:pt>
                <c:pt idx="12077">
                  <c:v>1.404E-2</c:v>
                </c:pt>
                <c:pt idx="12078">
                  <c:v>1.478E-2</c:v>
                </c:pt>
                <c:pt idx="12079">
                  <c:v>1.5299999999999999E-2</c:v>
                </c:pt>
                <c:pt idx="12080">
                  <c:v>1.5939999999999999E-2</c:v>
                </c:pt>
                <c:pt idx="12081">
                  <c:v>1.651E-2</c:v>
                </c:pt>
                <c:pt idx="12082">
                  <c:v>1.704E-2</c:v>
                </c:pt>
                <c:pt idx="12083">
                  <c:v>1.7569999999999999E-2</c:v>
                </c:pt>
                <c:pt idx="12084">
                  <c:v>1.8249999999999999E-2</c:v>
                </c:pt>
                <c:pt idx="12085">
                  <c:v>1.8620000000000001E-2</c:v>
                </c:pt>
                <c:pt idx="12086">
                  <c:v>1.9040000000000001E-2</c:v>
                </c:pt>
                <c:pt idx="12087">
                  <c:v>1.9470000000000001E-2</c:v>
                </c:pt>
                <c:pt idx="12088">
                  <c:v>1.9779999999999999E-2</c:v>
                </c:pt>
                <c:pt idx="12089">
                  <c:v>1.9939999999999999E-2</c:v>
                </c:pt>
                <c:pt idx="12090">
                  <c:v>2.0310000000000002E-2</c:v>
                </c:pt>
                <c:pt idx="12091">
                  <c:v>2.0570000000000001E-2</c:v>
                </c:pt>
                <c:pt idx="12092">
                  <c:v>2.068E-2</c:v>
                </c:pt>
                <c:pt idx="12093">
                  <c:v>2.0729999999999998E-2</c:v>
                </c:pt>
                <c:pt idx="12094">
                  <c:v>2.0729999999999998E-2</c:v>
                </c:pt>
                <c:pt idx="12095">
                  <c:v>2.068E-2</c:v>
                </c:pt>
                <c:pt idx="12096">
                  <c:v>2.068E-2</c:v>
                </c:pt>
                <c:pt idx="12097">
                  <c:v>2.0619999999999999E-2</c:v>
                </c:pt>
                <c:pt idx="12098">
                  <c:v>2.0410000000000001E-2</c:v>
                </c:pt>
                <c:pt idx="12099">
                  <c:v>2.026E-2</c:v>
                </c:pt>
                <c:pt idx="12100">
                  <c:v>1.9990000000000001E-2</c:v>
                </c:pt>
                <c:pt idx="12101">
                  <c:v>1.9779999999999999E-2</c:v>
                </c:pt>
                <c:pt idx="12102">
                  <c:v>1.941E-2</c:v>
                </c:pt>
                <c:pt idx="12103">
                  <c:v>1.9099999999999999E-2</c:v>
                </c:pt>
                <c:pt idx="12104">
                  <c:v>1.873E-2</c:v>
                </c:pt>
                <c:pt idx="12105">
                  <c:v>1.8460000000000001E-2</c:v>
                </c:pt>
                <c:pt idx="12106">
                  <c:v>1.804E-2</c:v>
                </c:pt>
                <c:pt idx="12107">
                  <c:v>1.7729999999999999E-2</c:v>
                </c:pt>
                <c:pt idx="12108">
                  <c:v>1.7250000000000001E-2</c:v>
                </c:pt>
                <c:pt idx="12109">
                  <c:v>1.694E-2</c:v>
                </c:pt>
                <c:pt idx="12110">
                  <c:v>1.6570000000000001E-2</c:v>
                </c:pt>
                <c:pt idx="12111">
                  <c:v>1.6199999999999999E-2</c:v>
                </c:pt>
                <c:pt idx="12112">
                  <c:v>1.5720000000000001E-2</c:v>
                </c:pt>
                <c:pt idx="12113">
                  <c:v>1.5299999999999999E-2</c:v>
                </c:pt>
                <c:pt idx="12114">
                  <c:v>1.5089999999999999E-2</c:v>
                </c:pt>
                <c:pt idx="12115">
                  <c:v>1.472E-2</c:v>
                </c:pt>
                <c:pt idx="12116">
                  <c:v>1.4409999999999999E-2</c:v>
                </c:pt>
                <c:pt idx="12117">
                  <c:v>1.404E-2</c:v>
                </c:pt>
                <c:pt idx="12118">
                  <c:v>1.372E-2</c:v>
                </c:pt>
                <c:pt idx="12119">
                  <c:v>1.341E-2</c:v>
                </c:pt>
                <c:pt idx="12120">
                  <c:v>1.32E-2</c:v>
                </c:pt>
                <c:pt idx="12121">
                  <c:v>1.2829999999999999E-2</c:v>
                </c:pt>
                <c:pt idx="12122">
                  <c:v>1.2619999999999999E-2</c:v>
                </c:pt>
                <c:pt idx="12123">
                  <c:v>1.235E-2</c:v>
                </c:pt>
                <c:pt idx="12124">
                  <c:v>1.2189999999999999E-2</c:v>
                </c:pt>
                <c:pt idx="12125">
                  <c:v>1.188E-2</c:v>
                </c:pt>
                <c:pt idx="12126">
                  <c:v>1.1509999999999999E-2</c:v>
                </c:pt>
                <c:pt idx="12127">
                  <c:v>1.1299999999999999E-2</c:v>
                </c:pt>
                <c:pt idx="12128">
                  <c:v>1.1140000000000001E-2</c:v>
                </c:pt>
                <c:pt idx="12129">
                  <c:v>1.093E-2</c:v>
                </c:pt>
                <c:pt idx="12130">
                  <c:v>1.0670000000000001E-2</c:v>
                </c:pt>
                <c:pt idx="12131">
                  <c:v>1.04E-2</c:v>
                </c:pt>
                <c:pt idx="12132">
                  <c:v>1.0189999999999999E-2</c:v>
                </c:pt>
                <c:pt idx="12133">
                  <c:v>9.9299999999999996E-3</c:v>
                </c:pt>
                <c:pt idx="12134">
                  <c:v>9.7199999999999995E-3</c:v>
                </c:pt>
                <c:pt idx="12135">
                  <c:v>9.4500000000000001E-3</c:v>
                </c:pt>
                <c:pt idx="12136">
                  <c:v>9.2999999999999992E-3</c:v>
                </c:pt>
                <c:pt idx="12137">
                  <c:v>8.9300000000000004E-3</c:v>
                </c:pt>
                <c:pt idx="12138">
                  <c:v>8.77E-3</c:v>
                </c:pt>
                <c:pt idx="12139">
                  <c:v>8.5100000000000002E-3</c:v>
                </c:pt>
                <c:pt idx="12140">
                  <c:v>8.2900000000000005E-3</c:v>
                </c:pt>
                <c:pt idx="12141">
                  <c:v>8.1899999999999994E-3</c:v>
                </c:pt>
                <c:pt idx="12142">
                  <c:v>8.0300000000000007E-3</c:v>
                </c:pt>
                <c:pt idx="12143">
                  <c:v>7.77E-3</c:v>
                </c:pt>
                <c:pt idx="12144">
                  <c:v>7.6600000000000001E-3</c:v>
                </c:pt>
                <c:pt idx="12145">
                  <c:v>7.5599999999999999E-3</c:v>
                </c:pt>
                <c:pt idx="12146">
                  <c:v>7.4999999999999997E-3</c:v>
                </c:pt>
                <c:pt idx="12147">
                  <c:v>7.45E-3</c:v>
                </c:pt>
                <c:pt idx="12148">
                  <c:v>7.4999999999999997E-3</c:v>
                </c:pt>
                <c:pt idx="12149">
                  <c:v>7.5599999999999999E-3</c:v>
                </c:pt>
                <c:pt idx="12150">
                  <c:v>7.6600000000000001E-3</c:v>
                </c:pt>
                <c:pt idx="12151">
                  <c:v>7.9299999999999995E-3</c:v>
                </c:pt>
                <c:pt idx="12152">
                  <c:v>8.0800000000000004E-3</c:v>
                </c:pt>
                <c:pt idx="12153">
                  <c:v>8.3999999999999995E-3</c:v>
                </c:pt>
                <c:pt idx="12154">
                  <c:v>8.7200000000000003E-3</c:v>
                </c:pt>
                <c:pt idx="12155">
                  <c:v>9.0299999999999998E-3</c:v>
                </c:pt>
                <c:pt idx="12156">
                  <c:v>9.5099999999999994E-3</c:v>
                </c:pt>
                <c:pt idx="12157">
                  <c:v>9.8200000000000006E-3</c:v>
                </c:pt>
                <c:pt idx="12158">
                  <c:v>1.0460000000000001E-2</c:v>
                </c:pt>
                <c:pt idx="12159">
                  <c:v>1.093E-2</c:v>
                </c:pt>
                <c:pt idx="12160">
                  <c:v>1.14E-2</c:v>
                </c:pt>
                <c:pt idx="12161">
                  <c:v>1.209E-2</c:v>
                </c:pt>
                <c:pt idx="12162">
                  <c:v>1.2829999999999999E-2</c:v>
                </c:pt>
                <c:pt idx="12163">
                  <c:v>1.3350000000000001E-2</c:v>
                </c:pt>
                <c:pt idx="12164">
                  <c:v>1.409E-2</c:v>
                </c:pt>
                <c:pt idx="12165">
                  <c:v>1.4670000000000001E-2</c:v>
                </c:pt>
                <c:pt idx="12166">
                  <c:v>1.5299999999999999E-2</c:v>
                </c:pt>
                <c:pt idx="12167">
                  <c:v>1.5990000000000001E-2</c:v>
                </c:pt>
                <c:pt idx="12168">
                  <c:v>1.6729999999999998E-2</c:v>
                </c:pt>
                <c:pt idx="12169">
                  <c:v>1.7250000000000001E-2</c:v>
                </c:pt>
                <c:pt idx="12170">
                  <c:v>1.788E-2</c:v>
                </c:pt>
                <c:pt idx="12171">
                  <c:v>1.8360000000000001E-2</c:v>
                </c:pt>
                <c:pt idx="12172">
                  <c:v>1.8939999999999999E-2</c:v>
                </c:pt>
                <c:pt idx="12173">
                  <c:v>1.941E-2</c:v>
                </c:pt>
                <c:pt idx="12174">
                  <c:v>1.9939999999999999E-2</c:v>
                </c:pt>
                <c:pt idx="12175">
                  <c:v>2.026E-2</c:v>
                </c:pt>
                <c:pt idx="12176">
                  <c:v>2.0570000000000001E-2</c:v>
                </c:pt>
                <c:pt idx="12177">
                  <c:v>2.094E-2</c:v>
                </c:pt>
                <c:pt idx="12178">
                  <c:v>2.12E-2</c:v>
                </c:pt>
                <c:pt idx="12179">
                  <c:v>2.1420000000000002E-2</c:v>
                </c:pt>
                <c:pt idx="12180">
                  <c:v>2.1680000000000001E-2</c:v>
                </c:pt>
                <c:pt idx="12181">
                  <c:v>2.1680000000000001E-2</c:v>
                </c:pt>
                <c:pt idx="12182">
                  <c:v>2.1839999999999998E-2</c:v>
                </c:pt>
                <c:pt idx="12183">
                  <c:v>2.1729999999999999E-2</c:v>
                </c:pt>
                <c:pt idx="12184">
                  <c:v>2.189E-2</c:v>
                </c:pt>
                <c:pt idx="12185">
                  <c:v>2.1839999999999998E-2</c:v>
                </c:pt>
                <c:pt idx="12186">
                  <c:v>2.1729999999999999E-2</c:v>
                </c:pt>
                <c:pt idx="12187">
                  <c:v>2.1729999999999999E-2</c:v>
                </c:pt>
                <c:pt idx="12188">
                  <c:v>2.147E-2</c:v>
                </c:pt>
                <c:pt idx="12189">
                  <c:v>2.147E-2</c:v>
                </c:pt>
                <c:pt idx="12190">
                  <c:v>2.1309999999999999E-2</c:v>
                </c:pt>
                <c:pt idx="12191">
                  <c:v>2.1049999999999999E-2</c:v>
                </c:pt>
                <c:pt idx="12192">
                  <c:v>2.094E-2</c:v>
                </c:pt>
                <c:pt idx="12193">
                  <c:v>2.0729999999999998E-2</c:v>
                </c:pt>
                <c:pt idx="12194">
                  <c:v>2.0570000000000001E-2</c:v>
                </c:pt>
                <c:pt idx="12195">
                  <c:v>2.036E-2</c:v>
                </c:pt>
                <c:pt idx="12196">
                  <c:v>2.0150000000000001E-2</c:v>
                </c:pt>
                <c:pt idx="12197">
                  <c:v>1.9939999999999999E-2</c:v>
                </c:pt>
                <c:pt idx="12198">
                  <c:v>1.983E-2</c:v>
                </c:pt>
                <c:pt idx="12199">
                  <c:v>1.9519999999999999E-2</c:v>
                </c:pt>
                <c:pt idx="12200">
                  <c:v>1.941E-2</c:v>
                </c:pt>
                <c:pt idx="12201">
                  <c:v>1.915E-2</c:v>
                </c:pt>
                <c:pt idx="12202">
                  <c:v>1.8939999999999999E-2</c:v>
                </c:pt>
                <c:pt idx="12203">
                  <c:v>1.8620000000000001E-2</c:v>
                </c:pt>
                <c:pt idx="12204">
                  <c:v>1.8460000000000001E-2</c:v>
                </c:pt>
                <c:pt idx="12205">
                  <c:v>1.8200000000000001E-2</c:v>
                </c:pt>
                <c:pt idx="12206">
                  <c:v>1.788E-2</c:v>
                </c:pt>
                <c:pt idx="12207">
                  <c:v>1.7569999999999999E-2</c:v>
                </c:pt>
                <c:pt idx="12208">
                  <c:v>1.7149999999999999E-2</c:v>
                </c:pt>
                <c:pt idx="12209">
                  <c:v>1.6879999999999999E-2</c:v>
                </c:pt>
                <c:pt idx="12210">
                  <c:v>1.651E-2</c:v>
                </c:pt>
                <c:pt idx="12211">
                  <c:v>1.5990000000000001E-2</c:v>
                </c:pt>
                <c:pt idx="12212">
                  <c:v>1.5509999999999999E-2</c:v>
                </c:pt>
                <c:pt idx="12213">
                  <c:v>1.504E-2</c:v>
                </c:pt>
                <c:pt idx="12214">
                  <c:v>1.4409999999999999E-2</c:v>
                </c:pt>
                <c:pt idx="12215">
                  <c:v>1.388E-2</c:v>
                </c:pt>
                <c:pt idx="12216">
                  <c:v>1.3350000000000001E-2</c:v>
                </c:pt>
                <c:pt idx="12217">
                  <c:v>1.272E-2</c:v>
                </c:pt>
                <c:pt idx="12218">
                  <c:v>1.193E-2</c:v>
                </c:pt>
                <c:pt idx="12219">
                  <c:v>1.14E-2</c:v>
                </c:pt>
                <c:pt idx="12220">
                  <c:v>1.072E-2</c:v>
                </c:pt>
                <c:pt idx="12221">
                  <c:v>1.0030000000000001E-2</c:v>
                </c:pt>
                <c:pt idx="12222">
                  <c:v>9.4000000000000004E-3</c:v>
                </c:pt>
                <c:pt idx="12223">
                  <c:v>8.6599999999999993E-3</c:v>
                </c:pt>
                <c:pt idx="12224">
                  <c:v>8.0300000000000007E-3</c:v>
                </c:pt>
                <c:pt idx="12225">
                  <c:v>7.3499999999999998E-3</c:v>
                </c:pt>
                <c:pt idx="12226">
                  <c:v>6.8199999999999997E-3</c:v>
                </c:pt>
                <c:pt idx="12227">
                  <c:v>6.13E-3</c:v>
                </c:pt>
                <c:pt idx="12228">
                  <c:v>5.7099999999999998E-3</c:v>
                </c:pt>
                <c:pt idx="12229">
                  <c:v>5.13E-3</c:v>
                </c:pt>
                <c:pt idx="12230">
                  <c:v>4.7099999999999998E-3</c:v>
                </c:pt>
                <c:pt idx="12231">
                  <c:v>4.2399999999999998E-3</c:v>
                </c:pt>
                <c:pt idx="12232">
                  <c:v>3.9699999999999996E-3</c:v>
                </c:pt>
                <c:pt idx="12233">
                  <c:v>3.6099999999999999E-3</c:v>
                </c:pt>
                <c:pt idx="12234">
                  <c:v>3.5000000000000001E-3</c:v>
                </c:pt>
                <c:pt idx="12235">
                  <c:v>3.2399999999999998E-3</c:v>
                </c:pt>
                <c:pt idx="12236">
                  <c:v>3.2399999999999998E-3</c:v>
                </c:pt>
                <c:pt idx="12237">
                  <c:v>3.0799999999999998E-3</c:v>
                </c:pt>
                <c:pt idx="12238">
                  <c:v>3.1800000000000001E-3</c:v>
                </c:pt>
                <c:pt idx="12239">
                  <c:v>3.29E-3</c:v>
                </c:pt>
                <c:pt idx="12240">
                  <c:v>3.4499999999999999E-3</c:v>
                </c:pt>
                <c:pt idx="12241">
                  <c:v>3.7599999999999999E-3</c:v>
                </c:pt>
                <c:pt idx="12242">
                  <c:v>4.0299999999999997E-3</c:v>
                </c:pt>
                <c:pt idx="12243">
                  <c:v>4.4000000000000003E-3</c:v>
                </c:pt>
                <c:pt idx="12244">
                  <c:v>4.7600000000000003E-3</c:v>
                </c:pt>
                <c:pt idx="12245">
                  <c:v>5.1900000000000002E-3</c:v>
                </c:pt>
                <c:pt idx="12246">
                  <c:v>5.6600000000000001E-3</c:v>
                </c:pt>
                <c:pt idx="12247">
                  <c:v>6.13E-3</c:v>
                </c:pt>
                <c:pt idx="12248">
                  <c:v>6.7099999999999998E-3</c:v>
                </c:pt>
                <c:pt idx="12249">
                  <c:v>7.2399999999999999E-3</c:v>
                </c:pt>
                <c:pt idx="12250">
                  <c:v>7.7200000000000003E-3</c:v>
                </c:pt>
                <c:pt idx="12251">
                  <c:v>8.2900000000000005E-3</c:v>
                </c:pt>
                <c:pt idx="12252">
                  <c:v>8.8199999999999997E-3</c:v>
                </c:pt>
                <c:pt idx="12253">
                  <c:v>9.4500000000000001E-3</c:v>
                </c:pt>
                <c:pt idx="12254">
                  <c:v>9.8799999999999999E-3</c:v>
                </c:pt>
                <c:pt idx="12255">
                  <c:v>1.0460000000000001E-2</c:v>
                </c:pt>
                <c:pt idx="12256">
                  <c:v>1.098E-2</c:v>
                </c:pt>
                <c:pt idx="12257">
                  <c:v>1.1509999999999999E-2</c:v>
                </c:pt>
                <c:pt idx="12258">
                  <c:v>1.214E-2</c:v>
                </c:pt>
                <c:pt idx="12259">
                  <c:v>1.251E-2</c:v>
                </c:pt>
                <c:pt idx="12260">
                  <c:v>1.298E-2</c:v>
                </c:pt>
                <c:pt idx="12261">
                  <c:v>1.3350000000000001E-2</c:v>
                </c:pt>
                <c:pt idx="12262">
                  <c:v>1.3769999999999999E-2</c:v>
                </c:pt>
                <c:pt idx="12263">
                  <c:v>1.404E-2</c:v>
                </c:pt>
                <c:pt idx="12264">
                  <c:v>1.4460000000000001E-2</c:v>
                </c:pt>
                <c:pt idx="12265">
                  <c:v>1.472E-2</c:v>
                </c:pt>
                <c:pt idx="12266">
                  <c:v>1.504E-2</c:v>
                </c:pt>
                <c:pt idx="12267">
                  <c:v>1.536E-2</c:v>
                </c:pt>
                <c:pt idx="12268">
                  <c:v>1.5570000000000001E-2</c:v>
                </c:pt>
                <c:pt idx="12269">
                  <c:v>1.5720000000000001E-2</c:v>
                </c:pt>
                <c:pt idx="12270">
                  <c:v>1.5779999999999999E-2</c:v>
                </c:pt>
                <c:pt idx="12271">
                  <c:v>1.6039999999999999E-2</c:v>
                </c:pt>
                <c:pt idx="12272">
                  <c:v>1.6199999999999999E-2</c:v>
                </c:pt>
                <c:pt idx="12273">
                  <c:v>1.6199999999999999E-2</c:v>
                </c:pt>
                <c:pt idx="12274">
                  <c:v>1.6250000000000001E-2</c:v>
                </c:pt>
                <c:pt idx="12275">
                  <c:v>1.6299999999999999E-2</c:v>
                </c:pt>
                <c:pt idx="12276">
                  <c:v>1.6250000000000001E-2</c:v>
                </c:pt>
                <c:pt idx="12277">
                  <c:v>1.6299999999999999E-2</c:v>
                </c:pt>
                <c:pt idx="12278">
                  <c:v>1.6299999999999999E-2</c:v>
                </c:pt>
                <c:pt idx="12279">
                  <c:v>1.6150000000000001E-2</c:v>
                </c:pt>
                <c:pt idx="12280">
                  <c:v>1.6039999999999999E-2</c:v>
                </c:pt>
                <c:pt idx="12281">
                  <c:v>1.5939999999999999E-2</c:v>
                </c:pt>
                <c:pt idx="12282">
                  <c:v>1.5720000000000001E-2</c:v>
                </c:pt>
                <c:pt idx="12283">
                  <c:v>1.562E-2</c:v>
                </c:pt>
                <c:pt idx="12284">
                  <c:v>1.541E-2</c:v>
                </c:pt>
                <c:pt idx="12285">
                  <c:v>1.5140000000000001E-2</c:v>
                </c:pt>
                <c:pt idx="12286">
                  <c:v>1.4829999999999999E-2</c:v>
                </c:pt>
                <c:pt idx="12287">
                  <c:v>1.451E-2</c:v>
                </c:pt>
                <c:pt idx="12288">
                  <c:v>1.43E-2</c:v>
                </c:pt>
                <c:pt idx="12289">
                  <c:v>1.3990000000000001E-2</c:v>
                </c:pt>
                <c:pt idx="12290">
                  <c:v>1.362E-2</c:v>
                </c:pt>
                <c:pt idx="12291">
                  <c:v>1.325E-2</c:v>
                </c:pt>
                <c:pt idx="12292">
                  <c:v>1.298E-2</c:v>
                </c:pt>
                <c:pt idx="12293">
                  <c:v>1.2670000000000001E-2</c:v>
                </c:pt>
                <c:pt idx="12294">
                  <c:v>1.23E-2</c:v>
                </c:pt>
                <c:pt idx="12295">
                  <c:v>1.193E-2</c:v>
                </c:pt>
                <c:pt idx="12296">
                  <c:v>1.172E-2</c:v>
                </c:pt>
                <c:pt idx="12297">
                  <c:v>1.1299999999999999E-2</c:v>
                </c:pt>
                <c:pt idx="12298">
                  <c:v>1.103E-2</c:v>
                </c:pt>
                <c:pt idx="12299">
                  <c:v>1.077E-2</c:v>
                </c:pt>
                <c:pt idx="12300">
                  <c:v>1.056E-2</c:v>
                </c:pt>
                <c:pt idx="12301">
                  <c:v>1.035E-2</c:v>
                </c:pt>
                <c:pt idx="12302">
                  <c:v>1.0240000000000001E-2</c:v>
                </c:pt>
                <c:pt idx="12303">
                  <c:v>1.014E-2</c:v>
                </c:pt>
                <c:pt idx="12304">
                  <c:v>9.9799999999999993E-3</c:v>
                </c:pt>
                <c:pt idx="12305">
                  <c:v>1.009E-2</c:v>
                </c:pt>
                <c:pt idx="12306">
                  <c:v>1.009E-2</c:v>
                </c:pt>
                <c:pt idx="12307">
                  <c:v>1.0189999999999999E-2</c:v>
                </c:pt>
                <c:pt idx="12308">
                  <c:v>1.035E-2</c:v>
                </c:pt>
                <c:pt idx="12309">
                  <c:v>1.0460000000000001E-2</c:v>
                </c:pt>
                <c:pt idx="12310">
                  <c:v>1.061E-2</c:v>
                </c:pt>
                <c:pt idx="12311">
                  <c:v>1.0880000000000001E-2</c:v>
                </c:pt>
                <c:pt idx="12312">
                  <c:v>1.125E-2</c:v>
                </c:pt>
                <c:pt idx="12313">
                  <c:v>1.1509999999999999E-2</c:v>
                </c:pt>
                <c:pt idx="12314">
                  <c:v>1.193E-2</c:v>
                </c:pt>
                <c:pt idx="12315">
                  <c:v>1.23E-2</c:v>
                </c:pt>
                <c:pt idx="12316">
                  <c:v>1.277E-2</c:v>
                </c:pt>
                <c:pt idx="12317">
                  <c:v>1.3140000000000001E-2</c:v>
                </c:pt>
                <c:pt idx="12318">
                  <c:v>1.367E-2</c:v>
                </c:pt>
                <c:pt idx="12319">
                  <c:v>1.414E-2</c:v>
                </c:pt>
                <c:pt idx="12320">
                  <c:v>1.4619999999999999E-2</c:v>
                </c:pt>
                <c:pt idx="12321">
                  <c:v>1.504E-2</c:v>
                </c:pt>
                <c:pt idx="12322">
                  <c:v>1.5509999999999999E-2</c:v>
                </c:pt>
                <c:pt idx="12323">
                  <c:v>1.5939999999999999E-2</c:v>
                </c:pt>
                <c:pt idx="12324">
                  <c:v>1.6459999999999999E-2</c:v>
                </c:pt>
                <c:pt idx="12325">
                  <c:v>1.678E-2</c:v>
                </c:pt>
                <c:pt idx="12326">
                  <c:v>1.6990000000000002E-2</c:v>
                </c:pt>
                <c:pt idx="12327">
                  <c:v>1.7309999999999999E-2</c:v>
                </c:pt>
                <c:pt idx="12328">
                  <c:v>1.762E-2</c:v>
                </c:pt>
                <c:pt idx="12329">
                  <c:v>1.7780000000000001E-2</c:v>
                </c:pt>
                <c:pt idx="12330">
                  <c:v>1.7940000000000001E-2</c:v>
                </c:pt>
                <c:pt idx="12331">
                  <c:v>1.804E-2</c:v>
                </c:pt>
                <c:pt idx="12332">
                  <c:v>1.8100000000000002E-2</c:v>
                </c:pt>
                <c:pt idx="12333">
                  <c:v>1.8149999999999999E-2</c:v>
                </c:pt>
                <c:pt idx="12334">
                  <c:v>1.8100000000000002E-2</c:v>
                </c:pt>
                <c:pt idx="12335">
                  <c:v>1.7780000000000001E-2</c:v>
                </c:pt>
                <c:pt idx="12336">
                  <c:v>1.7729999999999999E-2</c:v>
                </c:pt>
                <c:pt idx="12337">
                  <c:v>1.7520000000000001E-2</c:v>
                </c:pt>
                <c:pt idx="12338">
                  <c:v>1.7250000000000001E-2</c:v>
                </c:pt>
                <c:pt idx="12339">
                  <c:v>1.694E-2</c:v>
                </c:pt>
                <c:pt idx="12340">
                  <c:v>1.6729999999999998E-2</c:v>
                </c:pt>
                <c:pt idx="12341">
                  <c:v>1.6299999999999999E-2</c:v>
                </c:pt>
                <c:pt idx="12342">
                  <c:v>1.583E-2</c:v>
                </c:pt>
                <c:pt idx="12343">
                  <c:v>1.546E-2</c:v>
                </c:pt>
                <c:pt idx="12344">
                  <c:v>1.504E-2</c:v>
                </c:pt>
                <c:pt idx="12345">
                  <c:v>1.457E-2</c:v>
                </c:pt>
                <c:pt idx="12346">
                  <c:v>1.414E-2</c:v>
                </c:pt>
                <c:pt idx="12347">
                  <c:v>1.367E-2</c:v>
                </c:pt>
                <c:pt idx="12348">
                  <c:v>1.3299999999999999E-2</c:v>
                </c:pt>
                <c:pt idx="12349">
                  <c:v>1.272E-2</c:v>
                </c:pt>
                <c:pt idx="12350">
                  <c:v>1.24E-2</c:v>
                </c:pt>
                <c:pt idx="12351">
                  <c:v>1.188E-2</c:v>
                </c:pt>
                <c:pt idx="12352">
                  <c:v>1.1509999999999999E-2</c:v>
                </c:pt>
                <c:pt idx="12353">
                  <c:v>1.1089999999999999E-2</c:v>
                </c:pt>
                <c:pt idx="12354">
                  <c:v>1.072E-2</c:v>
                </c:pt>
                <c:pt idx="12355">
                  <c:v>1.03E-2</c:v>
                </c:pt>
                <c:pt idx="12356">
                  <c:v>9.9799999999999993E-3</c:v>
                </c:pt>
                <c:pt idx="12357">
                  <c:v>9.6600000000000002E-3</c:v>
                </c:pt>
                <c:pt idx="12358">
                  <c:v>9.4000000000000004E-3</c:v>
                </c:pt>
                <c:pt idx="12359">
                  <c:v>9.2999999999999992E-3</c:v>
                </c:pt>
                <c:pt idx="12360">
                  <c:v>8.9800000000000001E-3</c:v>
                </c:pt>
                <c:pt idx="12361">
                  <c:v>8.77E-3</c:v>
                </c:pt>
                <c:pt idx="12362">
                  <c:v>8.6599999999999993E-3</c:v>
                </c:pt>
                <c:pt idx="12363">
                  <c:v>8.5100000000000002E-3</c:v>
                </c:pt>
                <c:pt idx="12364">
                  <c:v>8.4499999999999992E-3</c:v>
                </c:pt>
                <c:pt idx="12365">
                  <c:v>8.2400000000000008E-3</c:v>
                </c:pt>
                <c:pt idx="12366">
                  <c:v>8.1899999999999994E-3</c:v>
                </c:pt>
                <c:pt idx="12367">
                  <c:v>8.0800000000000004E-3</c:v>
                </c:pt>
                <c:pt idx="12368">
                  <c:v>7.9799999999999992E-3</c:v>
                </c:pt>
                <c:pt idx="12369">
                  <c:v>7.9799999999999992E-3</c:v>
                </c:pt>
                <c:pt idx="12370">
                  <c:v>7.9299999999999995E-3</c:v>
                </c:pt>
                <c:pt idx="12371">
                  <c:v>7.8700000000000003E-3</c:v>
                </c:pt>
                <c:pt idx="12372">
                  <c:v>7.8200000000000006E-3</c:v>
                </c:pt>
                <c:pt idx="12373">
                  <c:v>7.77E-3</c:v>
                </c:pt>
                <c:pt idx="12374">
                  <c:v>7.9299999999999995E-3</c:v>
                </c:pt>
                <c:pt idx="12375">
                  <c:v>7.77E-3</c:v>
                </c:pt>
                <c:pt idx="12376">
                  <c:v>7.8200000000000006E-3</c:v>
                </c:pt>
                <c:pt idx="12377">
                  <c:v>7.8200000000000006E-3</c:v>
                </c:pt>
                <c:pt idx="12378">
                  <c:v>7.8700000000000003E-3</c:v>
                </c:pt>
                <c:pt idx="12379">
                  <c:v>7.8700000000000003E-3</c:v>
                </c:pt>
                <c:pt idx="12380">
                  <c:v>7.77E-3</c:v>
                </c:pt>
                <c:pt idx="12381">
                  <c:v>7.7200000000000003E-3</c:v>
                </c:pt>
                <c:pt idx="12382">
                  <c:v>7.7200000000000003E-3</c:v>
                </c:pt>
                <c:pt idx="12383">
                  <c:v>7.7200000000000003E-3</c:v>
                </c:pt>
                <c:pt idx="12384">
                  <c:v>7.7200000000000003E-3</c:v>
                </c:pt>
                <c:pt idx="12385">
                  <c:v>7.6099999999999996E-3</c:v>
                </c:pt>
                <c:pt idx="12386">
                  <c:v>7.6600000000000001E-3</c:v>
                </c:pt>
                <c:pt idx="12387">
                  <c:v>7.5599999999999999E-3</c:v>
                </c:pt>
                <c:pt idx="12388">
                  <c:v>7.4999999999999997E-3</c:v>
                </c:pt>
                <c:pt idx="12389">
                  <c:v>7.45E-3</c:v>
                </c:pt>
                <c:pt idx="12390">
                  <c:v>7.45E-3</c:v>
                </c:pt>
                <c:pt idx="12391">
                  <c:v>7.1900000000000002E-3</c:v>
                </c:pt>
                <c:pt idx="12392">
                  <c:v>7.2399999999999999E-3</c:v>
                </c:pt>
                <c:pt idx="12393">
                  <c:v>7.0800000000000004E-3</c:v>
                </c:pt>
                <c:pt idx="12394">
                  <c:v>6.9800000000000001E-3</c:v>
                </c:pt>
                <c:pt idx="12395">
                  <c:v>6.8700000000000002E-3</c:v>
                </c:pt>
                <c:pt idx="12396">
                  <c:v>6.8199999999999997E-3</c:v>
                </c:pt>
                <c:pt idx="12397">
                  <c:v>6.6600000000000001E-3</c:v>
                </c:pt>
                <c:pt idx="12398">
                  <c:v>6.4999999999999997E-3</c:v>
                </c:pt>
                <c:pt idx="12399">
                  <c:v>6.2899999999999996E-3</c:v>
                </c:pt>
                <c:pt idx="12400">
                  <c:v>6.13E-3</c:v>
                </c:pt>
                <c:pt idx="12401">
                  <c:v>5.9199999999999999E-3</c:v>
                </c:pt>
                <c:pt idx="12402">
                  <c:v>5.8199999999999997E-3</c:v>
                </c:pt>
                <c:pt idx="12403">
                  <c:v>5.5500000000000002E-3</c:v>
                </c:pt>
                <c:pt idx="12404">
                  <c:v>5.3400000000000001E-3</c:v>
                </c:pt>
                <c:pt idx="12405">
                  <c:v>5.13E-3</c:v>
                </c:pt>
                <c:pt idx="12406">
                  <c:v>4.9800000000000001E-3</c:v>
                </c:pt>
                <c:pt idx="12407">
                  <c:v>4.6600000000000001E-3</c:v>
                </c:pt>
                <c:pt idx="12408">
                  <c:v>4.4999999999999997E-3</c:v>
                </c:pt>
                <c:pt idx="12409">
                  <c:v>4.2900000000000004E-3</c:v>
                </c:pt>
                <c:pt idx="12410">
                  <c:v>4.0800000000000003E-3</c:v>
                </c:pt>
                <c:pt idx="12411">
                  <c:v>3.8700000000000002E-3</c:v>
                </c:pt>
                <c:pt idx="12412">
                  <c:v>3.6600000000000001E-3</c:v>
                </c:pt>
                <c:pt idx="12413">
                  <c:v>3.5500000000000002E-3</c:v>
                </c:pt>
                <c:pt idx="12414">
                  <c:v>3.3899999999999998E-3</c:v>
                </c:pt>
                <c:pt idx="12415">
                  <c:v>3.1800000000000001E-3</c:v>
                </c:pt>
                <c:pt idx="12416">
                  <c:v>3.0300000000000001E-3</c:v>
                </c:pt>
                <c:pt idx="12417">
                  <c:v>3.0799999999999998E-3</c:v>
                </c:pt>
                <c:pt idx="12418">
                  <c:v>3.0300000000000001E-3</c:v>
                </c:pt>
                <c:pt idx="12419">
                  <c:v>3.0300000000000001E-3</c:v>
                </c:pt>
                <c:pt idx="12420">
                  <c:v>3.0799999999999998E-3</c:v>
                </c:pt>
                <c:pt idx="12421">
                  <c:v>3.0799999999999998E-3</c:v>
                </c:pt>
                <c:pt idx="12422">
                  <c:v>3.1800000000000001E-3</c:v>
                </c:pt>
                <c:pt idx="12423">
                  <c:v>3.29E-3</c:v>
                </c:pt>
                <c:pt idx="12424">
                  <c:v>3.6099999999999999E-3</c:v>
                </c:pt>
                <c:pt idx="12425">
                  <c:v>3.7100000000000002E-3</c:v>
                </c:pt>
                <c:pt idx="12426">
                  <c:v>4.0800000000000003E-3</c:v>
                </c:pt>
                <c:pt idx="12427">
                  <c:v>4.4000000000000003E-3</c:v>
                </c:pt>
                <c:pt idx="12428">
                  <c:v>4.7600000000000003E-3</c:v>
                </c:pt>
                <c:pt idx="12429">
                  <c:v>5.1900000000000002E-3</c:v>
                </c:pt>
                <c:pt idx="12430">
                  <c:v>5.6600000000000001E-3</c:v>
                </c:pt>
                <c:pt idx="12431">
                  <c:v>6.13E-3</c:v>
                </c:pt>
                <c:pt idx="12432">
                  <c:v>6.6600000000000001E-3</c:v>
                </c:pt>
                <c:pt idx="12433">
                  <c:v>7.3499999999999998E-3</c:v>
                </c:pt>
                <c:pt idx="12434">
                  <c:v>7.8700000000000003E-3</c:v>
                </c:pt>
                <c:pt idx="12435">
                  <c:v>8.5100000000000002E-3</c:v>
                </c:pt>
                <c:pt idx="12436">
                  <c:v>9.2399999999999999E-3</c:v>
                </c:pt>
                <c:pt idx="12437">
                  <c:v>9.8799999999999999E-3</c:v>
                </c:pt>
                <c:pt idx="12438">
                  <c:v>1.0670000000000001E-2</c:v>
                </c:pt>
                <c:pt idx="12439">
                  <c:v>1.1350000000000001E-2</c:v>
                </c:pt>
                <c:pt idx="12440">
                  <c:v>1.2189999999999999E-2</c:v>
                </c:pt>
                <c:pt idx="12441">
                  <c:v>1.2829999999999999E-2</c:v>
                </c:pt>
                <c:pt idx="12442">
                  <c:v>1.362E-2</c:v>
                </c:pt>
                <c:pt idx="12443">
                  <c:v>1.435E-2</c:v>
                </c:pt>
                <c:pt idx="12444">
                  <c:v>1.5140000000000001E-2</c:v>
                </c:pt>
                <c:pt idx="12445">
                  <c:v>1.583E-2</c:v>
                </c:pt>
                <c:pt idx="12446">
                  <c:v>1.6570000000000001E-2</c:v>
                </c:pt>
                <c:pt idx="12447">
                  <c:v>1.7309999999999999E-2</c:v>
                </c:pt>
                <c:pt idx="12448">
                  <c:v>1.7940000000000001E-2</c:v>
                </c:pt>
                <c:pt idx="12449">
                  <c:v>1.8519999999999998E-2</c:v>
                </c:pt>
                <c:pt idx="12450">
                  <c:v>1.925E-2</c:v>
                </c:pt>
                <c:pt idx="12451">
                  <c:v>1.9779999999999999E-2</c:v>
                </c:pt>
                <c:pt idx="12452">
                  <c:v>2.0410000000000001E-2</c:v>
                </c:pt>
                <c:pt idx="12453">
                  <c:v>2.094E-2</c:v>
                </c:pt>
                <c:pt idx="12454">
                  <c:v>2.1520000000000001E-2</c:v>
                </c:pt>
                <c:pt idx="12455">
                  <c:v>2.1989999999999999E-2</c:v>
                </c:pt>
                <c:pt idx="12456">
                  <c:v>2.247E-2</c:v>
                </c:pt>
                <c:pt idx="12457">
                  <c:v>2.2890000000000001E-2</c:v>
                </c:pt>
                <c:pt idx="12458">
                  <c:v>2.3359999999999999E-2</c:v>
                </c:pt>
                <c:pt idx="12459">
                  <c:v>2.3730000000000001E-2</c:v>
                </c:pt>
                <c:pt idx="12460">
                  <c:v>2.426E-2</c:v>
                </c:pt>
                <c:pt idx="12461">
                  <c:v>2.4629999999999999E-2</c:v>
                </c:pt>
                <c:pt idx="12462">
                  <c:v>2.5000000000000001E-2</c:v>
                </c:pt>
                <c:pt idx="12463">
                  <c:v>2.5260000000000001E-2</c:v>
                </c:pt>
                <c:pt idx="12464">
                  <c:v>2.563E-2</c:v>
                </c:pt>
                <c:pt idx="12465">
                  <c:v>2.605E-2</c:v>
                </c:pt>
                <c:pt idx="12466">
                  <c:v>2.6419999999999999E-2</c:v>
                </c:pt>
                <c:pt idx="12467">
                  <c:v>2.674E-2</c:v>
                </c:pt>
                <c:pt idx="12468">
                  <c:v>2.7109999999999999E-2</c:v>
                </c:pt>
                <c:pt idx="12469">
                  <c:v>2.7369999999999998E-2</c:v>
                </c:pt>
                <c:pt idx="12470">
                  <c:v>2.7740000000000001E-2</c:v>
                </c:pt>
                <c:pt idx="12471">
                  <c:v>2.8049999999999999E-2</c:v>
                </c:pt>
                <c:pt idx="12472">
                  <c:v>2.8420000000000001E-2</c:v>
                </c:pt>
                <c:pt idx="12473">
                  <c:v>2.879E-2</c:v>
                </c:pt>
                <c:pt idx="12474">
                  <c:v>2.9000000000000001E-2</c:v>
                </c:pt>
                <c:pt idx="12475">
                  <c:v>2.937E-2</c:v>
                </c:pt>
                <c:pt idx="12476">
                  <c:v>2.964E-2</c:v>
                </c:pt>
                <c:pt idx="12477">
                  <c:v>2.9950000000000001E-2</c:v>
                </c:pt>
                <c:pt idx="12478">
                  <c:v>3.0159999999999999E-2</c:v>
                </c:pt>
                <c:pt idx="12479">
                  <c:v>3.0370000000000001E-2</c:v>
                </c:pt>
                <c:pt idx="12480">
                  <c:v>3.0530000000000002E-2</c:v>
                </c:pt>
                <c:pt idx="12481">
                  <c:v>3.074E-2</c:v>
                </c:pt>
                <c:pt idx="12482">
                  <c:v>3.09E-2</c:v>
                </c:pt>
                <c:pt idx="12483">
                  <c:v>3.1009999999999999E-2</c:v>
                </c:pt>
                <c:pt idx="12484">
                  <c:v>3.1109999999999999E-2</c:v>
                </c:pt>
                <c:pt idx="12485">
                  <c:v>3.1060000000000001E-2</c:v>
                </c:pt>
                <c:pt idx="12486">
                  <c:v>3.1009999999999999E-2</c:v>
                </c:pt>
                <c:pt idx="12487">
                  <c:v>3.1009999999999999E-2</c:v>
                </c:pt>
                <c:pt idx="12488">
                  <c:v>3.1060000000000001E-2</c:v>
                </c:pt>
                <c:pt idx="12489">
                  <c:v>3.0790000000000001E-2</c:v>
                </c:pt>
                <c:pt idx="12490">
                  <c:v>3.0640000000000001E-2</c:v>
                </c:pt>
                <c:pt idx="12491">
                  <c:v>3.0370000000000001E-2</c:v>
                </c:pt>
                <c:pt idx="12492">
                  <c:v>3.0159999999999999E-2</c:v>
                </c:pt>
                <c:pt idx="12493">
                  <c:v>2.9790000000000001E-2</c:v>
                </c:pt>
                <c:pt idx="12494">
                  <c:v>2.9420000000000002E-2</c:v>
                </c:pt>
                <c:pt idx="12495">
                  <c:v>2.895E-2</c:v>
                </c:pt>
                <c:pt idx="12496">
                  <c:v>2.869E-2</c:v>
                </c:pt>
                <c:pt idx="12497">
                  <c:v>2.8209999999999999E-2</c:v>
                </c:pt>
                <c:pt idx="12498">
                  <c:v>2.7789999999999999E-2</c:v>
                </c:pt>
                <c:pt idx="12499">
                  <c:v>2.7320000000000001E-2</c:v>
                </c:pt>
                <c:pt idx="12500">
                  <c:v>2.6839999999999999E-2</c:v>
                </c:pt>
                <c:pt idx="12501">
                  <c:v>2.6370000000000001E-2</c:v>
                </c:pt>
                <c:pt idx="12502">
                  <c:v>2.589E-2</c:v>
                </c:pt>
                <c:pt idx="12503">
                  <c:v>2.5420000000000002E-2</c:v>
                </c:pt>
                <c:pt idx="12504">
                  <c:v>2.495E-2</c:v>
                </c:pt>
                <c:pt idx="12505">
                  <c:v>2.452E-2</c:v>
                </c:pt>
                <c:pt idx="12506">
                  <c:v>2.4160000000000001E-2</c:v>
                </c:pt>
                <c:pt idx="12507">
                  <c:v>2.3890000000000002E-2</c:v>
                </c:pt>
                <c:pt idx="12508">
                  <c:v>2.358E-2</c:v>
                </c:pt>
                <c:pt idx="12509">
                  <c:v>2.3310000000000001E-2</c:v>
                </c:pt>
                <c:pt idx="12510">
                  <c:v>2.2939999999999999E-2</c:v>
                </c:pt>
                <c:pt idx="12511">
                  <c:v>2.2839999999999999E-2</c:v>
                </c:pt>
                <c:pt idx="12512">
                  <c:v>2.2679999999999999E-2</c:v>
                </c:pt>
                <c:pt idx="12513">
                  <c:v>2.257E-2</c:v>
                </c:pt>
                <c:pt idx="12514">
                  <c:v>2.257E-2</c:v>
                </c:pt>
                <c:pt idx="12515">
                  <c:v>2.257E-2</c:v>
                </c:pt>
                <c:pt idx="12516">
                  <c:v>2.2679999999999999E-2</c:v>
                </c:pt>
                <c:pt idx="12517">
                  <c:v>2.2679999999999999E-2</c:v>
                </c:pt>
                <c:pt idx="12518">
                  <c:v>2.2839999999999999E-2</c:v>
                </c:pt>
                <c:pt idx="12519">
                  <c:v>2.3099999999999999E-2</c:v>
                </c:pt>
                <c:pt idx="12520">
                  <c:v>2.3310000000000001E-2</c:v>
                </c:pt>
                <c:pt idx="12521">
                  <c:v>2.342E-2</c:v>
                </c:pt>
                <c:pt idx="12522">
                  <c:v>2.3630000000000002E-2</c:v>
                </c:pt>
                <c:pt idx="12523">
                  <c:v>2.3890000000000002E-2</c:v>
                </c:pt>
                <c:pt idx="12524">
                  <c:v>2.4209999999999999E-2</c:v>
                </c:pt>
                <c:pt idx="12525">
                  <c:v>2.4369999999999999E-2</c:v>
                </c:pt>
                <c:pt idx="12526">
                  <c:v>2.4580000000000001E-2</c:v>
                </c:pt>
                <c:pt idx="12527">
                  <c:v>2.479E-2</c:v>
                </c:pt>
                <c:pt idx="12528">
                  <c:v>2.495E-2</c:v>
                </c:pt>
                <c:pt idx="12529">
                  <c:v>2.5100000000000001E-2</c:v>
                </c:pt>
                <c:pt idx="12530">
                  <c:v>2.537E-2</c:v>
                </c:pt>
                <c:pt idx="12531">
                  <c:v>2.547E-2</c:v>
                </c:pt>
                <c:pt idx="12532">
                  <c:v>2.5680000000000001E-2</c:v>
                </c:pt>
                <c:pt idx="12533">
                  <c:v>2.5680000000000001E-2</c:v>
                </c:pt>
                <c:pt idx="12534">
                  <c:v>2.5739999999999999E-2</c:v>
                </c:pt>
                <c:pt idx="12535">
                  <c:v>2.5839999999999998E-2</c:v>
                </c:pt>
                <c:pt idx="12536">
                  <c:v>2.5839999999999998E-2</c:v>
                </c:pt>
                <c:pt idx="12537">
                  <c:v>2.589E-2</c:v>
                </c:pt>
                <c:pt idx="12538">
                  <c:v>2.579E-2</c:v>
                </c:pt>
                <c:pt idx="12539">
                  <c:v>2.5739999999999999E-2</c:v>
                </c:pt>
                <c:pt idx="12540">
                  <c:v>2.5739999999999999E-2</c:v>
                </c:pt>
                <c:pt idx="12541">
                  <c:v>2.563E-2</c:v>
                </c:pt>
                <c:pt idx="12542">
                  <c:v>2.547E-2</c:v>
                </c:pt>
                <c:pt idx="12543">
                  <c:v>2.5260000000000001E-2</c:v>
                </c:pt>
                <c:pt idx="12544">
                  <c:v>2.521E-2</c:v>
                </c:pt>
                <c:pt idx="12545">
                  <c:v>2.5100000000000001E-2</c:v>
                </c:pt>
                <c:pt idx="12546">
                  <c:v>2.5000000000000001E-2</c:v>
                </c:pt>
                <c:pt idx="12547">
                  <c:v>2.479E-2</c:v>
                </c:pt>
                <c:pt idx="12548">
                  <c:v>2.4729999999999999E-2</c:v>
                </c:pt>
                <c:pt idx="12549">
                  <c:v>2.4680000000000001E-2</c:v>
                </c:pt>
                <c:pt idx="12550">
                  <c:v>2.4469999999999999E-2</c:v>
                </c:pt>
                <c:pt idx="12551">
                  <c:v>2.4369999999999999E-2</c:v>
                </c:pt>
                <c:pt idx="12552">
                  <c:v>2.4309999999999998E-2</c:v>
                </c:pt>
                <c:pt idx="12553">
                  <c:v>2.4209999999999999E-2</c:v>
                </c:pt>
                <c:pt idx="12554">
                  <c:v>2.4160000000000001E-2</c:v>
                </c:pt>
                <c:pt idx="12555">
                  <c:v>2.4160000000000001E-2</c:v>
                </c:pt>
                <c:pt idx="12556">
                  <c:v>2.4E-2</c:v>
                </c:pt>
                <c:pt idx="12557">
                  <c:v>2.3939999999999999E-2</c:v>
                </c:pt>
                <c:pt idx="12558">
                  <c:v>2.384E-2</c:v>
                </c:pt>
                <c:pt idx="12559">
                  <c:v>2.3789999999999999E-2</c:v>
                </c:pt>
                <c:pt idx="12560">
                  <c:v>2.3730000000000001E-2</c:v>
                </c:pt>
                <c:pt idx="12561">
                  <c:v>2.3630000000000002E-2</c:v>
                </c:pt>
                <c:pt idx="12562">
                  <c:v>2.3519999999999999E-2</c:v>
                </c:pt>
                <c:pt idx="12563">
                  <c:v>2.3359999999999999E-2</c:v>
                </c:pt>
                <c:pt idx="12564">
                  <c:v>2.3259999999999999E-2</c:v>
                </c:pt>
                <c:pt idx="12565">
                  <c:v>2.3099999999999999E-2</c:v>
                </c:pt>
                <c:pt idx="12566">
                  <c:v>2.2890000000000001E-2</c:v>
                </c:pt>
                <c:pt idx="12567">
                  <c:v>2.2630000000000001E-2</c:v>
                </c:pt>
                <c:pt idx="12568">
                  <c:v>2.2519999999999998E-2</c:v>
                </c:pt>
                <c:pt idx="12569">
                  <c:v>2.2210000000000001E-2</c:v>
                </c:pt>
                <c:pt idx="12570">
                  <c:v>2.1940000000000001E-2</c:v>
                </c:pt>
                <c:pt idx="12571">
                  <c:v>2.1729999999999999E-2</c:v>
                </c:pt>
                <c:pt idx="12572">
                  <c:v>2.1360000000000001E-2</c:v>
                </c:pt>
                <c:pt idx="12573">
                  <c:v>2.1100000000000001E-2</c:v>
                </c:pt>
                <c:pt idx="12574">
                  <c:v>2.078E-2</c:v>
                </c:pt>
                <c:pt idx="12575">
                  <c:v>2.0410000000000001E-2</c:v>
                </c:pt>
                <c:pt idx="12576">
                  <c:v>2.0150000000000001E-2</c:v>
                </c:pt>
                <c:pt idx="12577">
                  <c:v>1.9779999999999999E-2</c:v>
                </c:pt>
                <c:pt idx="12578">
                  <c:v>1.9470000000000001E-2</c:v>
                </c:pt>
                <c:pt idx="12579">
                  <c:v>1.9199999999999998E-2</c:v>
                </c:pt>
                <c:pt idx="12580">
                  <c:v>1.899E-2</c:v>
                </c:pt>
                <c:pt idx="12581">
                  <c:v>1.8679999999999999E-2</c:v>
                </c:pt>
                <c:pt idx="12582">
                  <c:v>1.8519999999999998E-2</c:v>
                </c:pt>
                <c:pt idx="12583">
                  <c:v>1.831E-2</c:v>
                </c:pt>
                <c:pt idx="12584">
                  <c:v>1.8360000000000001E-2</c:v>
                </c:pt>
                <c:pt idx="12585">
                  <c:v>1.8149999999999999E-2</c:v>
                </c:pt>
                <c:pt idx="12586">
                  <c:v>1.8149999999999999E-2</c:v>
                </c:pt>
                <c:pt idx="12587">
                  <c:v>1.8200000000000001E-2</c:v>
                </c:pt>
                <c:pt idx="12588">
                  <c:v>1.831E-2</c:v>
                </c:pt>
                <c:pt idx="12589">
                  <c:v>1.8460000000000001E-2</c:v>
                </c:pt>
                <c:pt idx="12590">
                  <c:v>1.8620000000000001E-2</c:v>
                </c:pt>
                <c:pt idx="12591">
                  <c:v>1.8890000000000001E-2</c:v>
                </c:pt>
                <c:pt idx="12592">
                  <c:v>1.915E-2</c:v>
                </c:pt>
                <c:pt idx="12593">
                  <c:v>1.9570000000000001E-2</c:v>
                </c:pt>
                <c:pt idx="12594">
                  <c:v>1.9890000000000001E-2</c:v>
                </c:pt>
                <c:pt idx="12595">
                  <c:v>2.0410000000000001E-2</c:v>
                </c:pt>
                <c:pt idx="12596">
                  <c:v>2.0889999999999999E-2</c:v>
                </c:pt>
                <c:pt idx="12597">
                  <c:v>2.1149999999999999E-2</c:v>
                </c:pt>
                <c:pt idx="12598">
                  <c:v>2.1729999999999999E-2</c:v>
                </c:pt>
                <c:pt idx="12599">
                  <c:v>2.2210000000000001E-2</c:v>
                </c:pt>
                <c:pt idx="12600">
                  <c:v>2.2679999999999999E-2</c:v>
                </c:pt>
                <c:pt idx="12601">
                  <c:v>2.3050000000000001E-2</c:v>
                </c:pt>
                <c:pt idx="12602">
                  <c:v>2.3519999999999999E-2</c:v>
                </c:pt>
                <c:pt idx="12603">
                  <c:v>2.3939999999999999E-2</c:v>
                </c:pt>
                <c:pt idx="12604">
                  <c:v>2.4309999999999998E-2</c:v>
                </c:pt>
                <c:pt idx="12605">
                  <c:v>2.4680000000000001E-2</c:v>
                </c:pt>
                <c:pt idx="12606">
                  <c:v>2.4889999999999999E-2</c:v>
                </c:pt>
                <c:pt idx="12607">
                  <c:v>2.5100000000000001E-2</c:v>
                </c:pt>
                <c:pt idx="12608">
                  <c:v>2.5309999999999999E-2</c:v>
                </c:pt>
                <c:pt idx="12609">
                  <c:v>2.5420000000000002E-2</c:v>
                </c:pt>
                <c:pt idx="12610">
                  <c:v>2.5530000000000001E-2</c:v>
                </c:pt>
                <c:pt idx="12611">
                  <c:v>2.5579999999999999E-2</c:v>
                </c:pt>
                <c:pt idx="12612">
                  <c:v>2.5530000000000001E-2</c:v>
                </c:pt>
                <c:pt idx="12613">
                  <c:v>2.537E-2</c:v>
                </c:pt>
                <c:pt idx="12614">
                  <c:v>2.5260000000000001E-2</c:v>
                </c:pt>
                <c:pt idx="12615">
                  <c:v>2.4840000000000001E-2</c:v>
                </c:pt>
                <c:pt idx="12616">
                  <c:v>2.4680000000000001E-2</c:v>
                </c:pt>
                <c:pt idx="12617">
                  <c:v>2.4369999999999999E-2</c:v>
                </c:pt>
                <c:pt idx="12618">
                  <c:v>2.4E-2</c:v>
                </c:pt>
                <c:pt idx="12619">
                  <c:v>2.3519999999999999E-2</c:v>
                </c:pt>
                <c:pt idx="12620">
                  <c:v>2.315E-2</c:v>
                </c:pt>
                <c:pt idx="12621">
                  <c:v>2.2790000000000001E-2</c:v>
                </c:pt>
                <c:pt idx="12622">
                  <c:v>2.2259999999999999E-2</c:v>
                </c:pt>
                <c:pt idx="12623">
                  <c:v>2.1940000000000001E-2</c:v>
                </c:pt>
                <c:pt idx="12624">
                  <c:v>2.1360000000000001E-2</c:v>
                </c:pt>
                <c:pt idx="12625">
                  <c:v>2.1049999999999999E-2</c:v>
                </c:pt>
                <c:pt idx="12626">
                  <c:v>2.068E-2</c:v>
                </c:pt>
                <c:pt idx="12627">
                  <c:v>2.0199999999999999E-2</c:v>
                </c:pt>
                <c:pt idx="12628">
                  <c:v>1.983E-2</c:v>
                </c:pt>
                <c:pt idx="12629">
                  <c:v>1.9519999999999999E-2</c:v>
                </c:pt>
                <c:pt idx="12630">
                  <c:v>1.915E-2</c:v>
                </c:pt>
                <c:pt idx="12631">
                  <c:v>1.883E-2</c:v>
                </c:pt>
                <c:pt idx="12632">
                  <c:v>1.8679999999999999E-2</c:v>
                </c:pt>
                <c:pt idx="12633">
                  <c:v>1.8249999999999999E-2</c:v>
                </c:pt>
                <c:pt idx="12634">
                  <c:v>1.8149999999999999E-2</c:v>
                </c:pt>
                <c:pt idx="12635">
                  <c:v>1.7940000000000001E-2</c:v>
                </c:pt>
                <c:pt idx="12636">
                  <c:v>1.7780000000000001E-2</c:v>
                </c:pt>
                <c:pt idx="12637">
                  <c:v>1.7780000000000001E-2</c:v>
                </c:pt>
                <c:pt idx="12638">
                  <c:v>1.762E-2</c:v>
                </c:pt>
                <c:pt idx="12639">
                  <c:v>1.7520000000000001E-2</c:v>
                </c:pt>
                <c:pt idx="12640">
                  <c:v>1.7520000000000001E-2</c:v>
                </c:pt>
                <c:pt idx="12641">
                  <c:v>1.746E-2</c:v>
                </c:pt>
                <c:pt idx="12642">
                  <c:v>1.7409999999999998E-2</c:v>
                </c:pt>
                <c:pt idx="12643">
                  <c:v>1.746E-2</c:v>
                </c:pt>
                <c:pt idx="12644">
                  <c:v>1.7409999999999998E-2</c:v>
                </c:pt>
                <c:pt idx="12645">
                  <c:v>1.7409999999999998E-2</c:v>
                </c:pt>
                <c:pt idx="12646">
                  <c:v>1.7409999999999998E-2</c:v>
                </c:pt>
                <c:pt idx="12647">
                  <c:v>1.7409999999999998E-2</c:v>
                </c:pt>
                <c:pt idx="12648">
                  <c:v>1.7409999999999998E-2</c:v>
                </c:pt>
                <c:pt idx="12649">
                  <c:v>1.736E-2</c:v>
                </c:pt>
                <c:pt idx="12650">
                  <c:v>1.7409999999999998E-2</c:v>
                </c:pt>
                <c:pt idx="12651">
                  <c:v>1.736E-2</c:v>
                </c:pt>
                <c:pt idx="12652">
                  <c:v>1.746E-2</c:v>
                </c:pt>
                <c:pt idx="12653">
                  <c:v>1.7409999999999998E-2</c:v>
                </c:pt>
                <c:pt idx="12654">
                  <c:v>1.746E-2</c:v>
                </c:pt>
                <c:pt idx="12655">
                  <c:v>1.746E-2</c:v>
                </c:pt>
                <c:pt idx="12656">
                  <c:v>1.746E-2</c:v>
                </c:pt>
                <c:pt idx="12657">
                  <c:v>1.7520000000000001E-2</c:v>
                </c:pt>
                <c:pt idx="12658">
                  <c:v>1.7729999999999999E-2</c:v>
                </c:pt>
                <c:pt idx="12659">
                  <c:v>1.7729999999999999E-2</c:v>
                </c:pt>
                <c:pt idx="12660">
                  <c:v>1.7829999999999999E-2</c:v>
                </c:pt>
                <c:pt idx="12661">
                  <c:v>1.804E-2</c:v>
                </c:pt>
                <c:pt idx="12662">
                  <c:v>1.8200000000000001E-2</c:v>
                </c:pt>
                <c:pt idx="12663">
                  <c:v>1.8360000000000001E-2</c:v>
                </c:pt>
                <c:pt idx="12664">
                  <c:v>1.8620000000000001E-2</c:v>
                </c:pt>
                <c:pt idx="12665">
                  <c:v>1.883E-2</c:v>
                </c:pt>
                <c:pt idx="12666">
                  <c:v>1.9099999999999999E-2</c:v>
                </c:pt>
                <c:pt idx="12667">
                  <c:v>1.941E-2</c:v>
                </c:pt>
                <c:pt idx="12668">
                  <c:v>1.968E-2</c:v>
                </c:pt>
                <c:pt idx="12669">
                  <c:v>1.9939999999999999E-2</c:v>
                </c:pt>
                <c:pt idx="12670">
                  <c:v>2.036E-2</c:v>
                </c:pt>
                <c:pt idx="12671">
                  <c:v>2.052E-2</c:v>
                </c:pt>
                <c:pt idx="12672">
                  <c:v>2.0840000000000001E-2</c:v>
                </c:pt>
                <c:pt idx="12673">
                  <c:v>2.1360000000000001E-2</c:v>
                </c:pt>
                <c:pt idx="12674">
                  <c:v>2.1569999999999999E-2</c:v>
                </c:pt>
                <c:pt idx="12675">
                  <c:v>2.1839999999999998E-2</c:v>
                </c:pt>
                <c:pt idx="12676">
                  <c:v>2.215E-2</c:v>
                </c:pt>
                <c:pt idx="12677">
                  <c:v>2.2360000000000001E-2</c:v>
                </c:pt>
                <c:pt idx="12678">
                  <c:v>2.2519999999999998E-2</c:v>
                </c:pt>
                <c:pt idx="12679">
                  <c:v>2.2679999999999999E-2</c:v>
                </c:pt>
                <c:pt idx="12680">
                  <c:v>2.2790000000000001E-2</c:v>
                </c:pt>
                <c:pt idx="12681">
                  <c:v>2.2839999999999999E-2</c:v>
                </c:pt>
                <c:pt idx="12682">
                  <c:v>2.2890000000000001E-2</c:v>
                </c:pt>
                <c:pt idx="12683">
                  <c:v>2.2790000000000001E-2</c:v>
                </c:pt>
                <c:pt idx="12684">
                  <c:v>2.2630000000000001E-2</c:v>
                </c:pt>
                <c:pt idx="12685">
                  <c:v>2.247E-2</c:v>
                </c:pt>
                <c:pt idx="12686">
                  <c:v>2.2419999999999999E-2</c:v>
                </c:pt>
                <c:pt idx="12687">
                  <c:v>2.2100000000000002E-2</c:v>
                </c:pt>
                <c:pt idx="12688">
                  <c:v>2.1729999999999999E-2</c:v>
                </c:pt>
                <c:pt idx="12689">
                  <c:v>2.147E-2</c:v>
                </c:pt>
                <c:pt idx="12690">
                  <c:v>2.1100000000000001E-2</c:v>
                </c:pt>
                <c:pt idx="12691">
                  <c:v>2.0729999999999998E-2</c:v>
                </c:pt>
                <c:pt idx="12692">
                  <c:v>2.0199999999999999E-2</c:v>
                </c:pt>
                <c:pt idx="12693">
                  <c:v>1.9730000000000001E-2</c:v>
                </c:pt>
                <c:pt idx="12694">
                  <c:v>1.925E-2</c:v>
                </c:pt>
                <c:pt idx="12695">
                  <c:v>1.873E-2</c:v>
                </c:pt>
                <c:pt idx="12696">
                  <c:v>1.8149999999999999E-2</c:v>
                </c:pt>
                <c:pt idx="12697">
                  <c:v>1.762E-2</c:v>
                </c:pt>
                <c:pt idx="12698">
                  <c:v>1.72E-2</c:v>
                </c:pt>
                <c:pt idx="12699">
                  <c:v>1.6619999999999999E-2</c:v>
                </c:pt>
                <c:pt idx="12700">
                  <c:v>1.6150000000000001E-2</c:v>
                </c:pt>
                <c:pt idx="12701">
                  <c:v>1.567E-2</c:v>
                </c:pt>
                <c:pt idx="12702">
                  <c:v>1.525E-2</c:v>
                </c:pt>
                <c:pt idx="12703">
                  <c:v>1.472E-2</c:v>
                </c:pt>
                <c:pt idx="12704">
                  <c:v>1.43E-2</c:v>
                </c:pt>
                <c:pt idx="12705">
                  <c:v>1.404E-2</c:v>
                </c:pt>
                <c:pt idx="12706">
                  <c:v>1.362E-2</c:v>
                </c:pt>
                <c:pt idx="12707">
                  <c:v>1.325E-2</c:v>
                </c:pt>
                <c:pt idx="12708">
                  <c:v>1.298E-2</c:v>
                </c:pt>
                <c:pt idx="12709">
                  <c:v>1.277E-2</c:v>
                </c:pt>
                <c:pt idx="12710">
                  <c:v>1.2460000000000001E-2</c:v>
                </c:pt>
                <c:pt idx="12711">
                  <c:v>1.23E-2</c:v>
                </c:pt>
                <c:pt idx="12712">
                  <c:v>1.209E-2</c:v>
                </c:pt>
                <c:pt idx="12713">
                  <c:v>1.188E-2</c:v>
                </c:pt>
                <c:pt idx="12714">
                  <c:v>1.1610000000000001E-2</c:v>
                </c:pt>
                <c:pt idx="12715">
                  <c:v>1.146E-2</c:v>
                </c:pt>
                <c:pt idx="12716">
                  <c:v>1.1299999999999999E-2</c:v>
                </c:pt>
                <c:pt idx="12717">
                  <c:v>1.1089999999999999E-2</c:v>
                </c:pt>
                <c:pt idx="12718">
                  <c:v>1.098E-2</c:v>
                </c:pt>
                <c:pt idx="12719">
                  <c:v>1.072E-2</c:v>
                </c:pt>
                <c:pt idx="12720">
                  <c:v>1.04E-2</c:v>
                </c:pt>
                <c:pt idx="12721">
                  <c:v>1.0240000000000001E-2</c:v>
                </c:pt>
                <c:pt idx="12722">
                  <c:v>1.0030000000000001E-2</c:v>
                </c:pt>
                <c:pt idx="12723">
                  <c:v>9.6600000000000002E-3</c:v>
                </c:pt>
                <c:pt idx="12724">
                  <c:v>9.4500000000000001E-3</c:v>
                </c:pt>
                <c:pt idx="12725">
                  <c:v>9.0299999999999998E-3</c:v>
                </c:pt>
                <c:pt idx="12726">
                  <c:v>8.8199999999999997E-3</c:v>
                </c:pt>
                <c:pt idx="12727">
                  <c:v>8.4499999999999992E-3</c:v>
                </c:pt>
                <c:pt idx="12728">
                  <c:v>8.1899999999999994E-3</c:v>
                </c:pt>
                <c:pt idx="12729">
                  <c:v>7.7200000000000003E-3</c:v>
                </c:pt>
                <c:pt idx="12730">
                  <c:v>7.45E-3</c:v>
                </c:pt>
                <c:pt idx="12731">
                  <c:v>7.0800000000000004E-3</c:v>
                </c:pt>
                <c:pt idx="12732">
                  <c:v>6.77E-3</c:v>
                </c:pt>
                <c:pt idx="12733">
                  <c:v>6.4000000000000003E-3</c:v>
                </c:pt>
                <c:pt idx="12734">
                  <c:v>6.13E-3</c:v>
                </c:pt>
                <c:pt idx="12735">
                  <c:v>5.77E-3</c:v>
                </c:pt>
                <c:pt idx="12736">
                  <c:v>5.4000000000000003E-3</c:v>
                </c:pt>
                <c:pt idx="12737">
                  <c:v>5.0800000000000003E-3</c:v>
                </c:pt>
                <c:pt idx="12738">
                  <c:v>4.8700000000000002E-3</c:v>
                </c:pt>
                <c:pt idx="12739">
                  <c:v>4.6600000000000001E-3</c:v>
                </c:pt>
                <c:pt idx="12740">
                  <c:v>4.2900000000000004E-3</c:v>
                </c:pt>
                <c:pt idx="12741">
                  <c:v>4.13E-3</c:v>
                </c:pt>
                <c:pt idx="12742">
                  <c:v>3.9699999999999996E-3</c:v>
                </c:pt>
                <c:pt idx="12743">
                  <c:v>3.6600000000000001E-3</c:v>
                </c:pt>
                <c:pt idx="12744">
                  <c:v>3.6099999999999999E-3</c:v>
                </c:pt>
                <c:pt idx="12745">
                  <c:v>3.4499999999999999E-3</c:v>
                </c:pt>
                <c:pt idx="12746">
                  <c:v>3.3400000000000001E-3</c:v>
                </c:pt>
                <c:pt idx="12747">
                  <c:v>3.2399999999999998E-3</c:v>
                </c:pt>
                <c:pt idx="12748">
                  <c:v>3.13E-3</c:v>
                </c:pt>
                <c:pt idx="12749">
                  <c:v>3.0799999999999998E-3</c:v>
                </c:pt>
                <c:pt idx="12750">
                  <c:v>3.0799999999999998E-3</c:v>
                </c:pt>
                <c:pt idx="12751">
                  <c:v>3.0300000000000001E-3</c:v>
                </c:pt>
                <c:pt idx="12752">
                  <c:v>2.97E-3</c:v>
                </c:pt>
                <c:pt idx="12753">
                  <c:v>2.9199999999999999E-3</c:v>
                </c:pt>
                <c:pt idx="12754">
                  <c:v>2.9199999999999999E-3</c:v>
                </c:pt>
                <c:pt idx="12755">
                  <c:v>2.8700000000000002E-3</c:v>
                </c:pt>
                <c:pt idx="12756">
                  <c:v>2.8700000000000002E-3</c:v>
                </c:pt>
                <c:pt idx="12757">
                  <c:v>2.7599999999999999E-3</c:v>
                </c:pt>
                <c:pt idx="12758">
                  <c:v>2.7100000000000002E-3</c:v>
                </c:pt>
                <c:pt idx="12759">
                  <c:v>2.66E-3</c:v>
                </c:pt>
                <c:pt idx="12760">
                  <c:v>2.5999999999999999E-3</c:v>
                </c:pt>
                <c:pt idx="12761">
                  <c:v>2.5500000000000002E-3</c:v>
                </c:pt>
                <c:pt idx="12762">
                  <c:v>2.5000000000000001E-3</c:v>
                </c:pt>
                <c:pt idx="12763">
                  <c:v>2.4499999999999999E-3</c:v>
                </c:pt>
                <c:pt idx="12764">
                  <c:v>2.5000000000000001E-3</c:v>
                </c:pt>
                <c:pt idx="12765">
                  <c:v>2.5000000000000001E-3</c:v>
                </c:pt>
                <c:pt idx="12766">
                  <c:v>2.5500000000000002E-3</c:v>
                </c:pt>
                <c:pt idx="12767">
                  <c:v>2.5999999999999999E-3</c:v>
                </c:pt>
                <c:pt idx="12768">
                  <c:v>2.66E-3</c:v>
                </c:pt>
                <c:pt idx="12769">
                  <c:v>2.7599999999999999E-3</c:v>
                </c:pt>
                <c:pt idx="12770">
                  <c:v>2.9199999999999999E-3</c:v>
                </c:pt>
                <c:pt idx="12771">
                  <c:v>3.1800000000000001E-3</c:v>
                </c:pt>
                <c:pt idx="12772">
                  <c:v>3.5000000000000001E-3</c:v>
                </c:pt>
                <c:pt idx="12773">
                  <c:v>3.7599999999999999E-3</c:v>
                </c:pt>
                <c:pt idx="12774">
                  <c:v>4.0299999999999997E-3</c:v>
                </c:pt>
                <c:pt idx="12775">
                  <c:v>4.4000000000000003E-3</c:v>
                </c:pt>
                <c:pt idx="12776">
                  <c:v>4.8700000000000002E-3</c:v>
                </c:pt>
                <c:pt idx="12777">
                  <c:v>5.1900000000000002E-3</c:v>
                </c:pt>
                <c:pt idx="12778">
                  <c:v>5.77E-3</c:v>
                </c:pt>
                <c:pt idx="12779">
                  <c:v>6.4000000000000003E-3</c:v>
                </c:pt>
                <c:pt idx="12780">
                  <c:v>6.9800000000000001E-3</c:v>
                </c:pt>
                <c:pt idx="12781">
                  <c:v>7.6099999999999996E-3</c:v>
                </c:pt>
                <c:pt idx="12782">
                  <c:v>8.2400000000000008E-3</c:v>
                </c:pt>
                <c:pt idx="12783">
                  <c:v>8.8199999999999997E-3</c:v>
                </c:pt>
                <c:pt idx="12784">
                  <c:v>9.5600000000000008E-3</c:v>
                </c:pt>
                <c:pt idx="12785">
                  <c:v>1.035E-2</c:v>
                </c:pt>
                <c:pt idx="12786">
                  <c:v>1.098E-2</c:v>
                </c:pt>
                <c:pt idx="12787">
                  <c:v>1.1509999999999999E-2</c:v>
                </c:pt>
                <c:pt idx="12788">
                  <c:v>1.225E-2</c:v>
                </c:pt>
                <c:pt idx="12789">
                  <c:v>1.272E-2</c:v>
                </c:pt>
                <c:pt idx="12790">
                  <c:v>1.3350000000000001E-2</c:v>
                </c:pt>
                <c:pt idx="12791">
                  <c:v>1.3769999999999999E-2</c:v>
                </c:pt>
                <c:pt idx="12792">
                  <c:v>1.4200000000000001E-2</c:v>
                </c:pt>
                <c:pt idx="12793">
                  <c:v>1.457E-2</c:v>
                </c:pt>
                <c:pt idx="12794">
                  <c:v>1.4930000000000001E-2</c:v>
                </c:pt>
                <c:pt idx="12795">
                  <c:v>1.52E-2</c:v>
                </c:pt>
                <c:pt idx="12796">
                  <c:v>1.536E-2</c:v>
                </c:pt>
                <c:pt idx="12797">
                  <c:v>1.5509999999999999E-2</c:v>
                </c:pt>
                <c:pt idx="12798">
                  <c:v>1.5570000000000001E-2</c:v>
                </c:pt>
                <c:pt idx="12799">
                  <c:v>1.567E-2</c:v>
                </c:pt>
                <c:pt idx="12800">
                  <c:v>1.5509999999999999E-2</c:v>
                </c:pt>
                <c:pt idx="12801">
                  <c:v>1.546E-2</c:v>
                </c:pt>
                <c:pt idx="12802">
                  <c:v>1.5299999999999999E-2</c:v>
                </c:pt>
                <c:pt idx="12803">
                  <c:v>1.499E-2</c:v>
                </c:pt>
                <c:pt idx="12804">
                  <c:v>1.472E-2</c:v>
                </c:pt>
                <c:pt idx="12805">
                  <c:v>1.4460000000000001E-2</c:v>
                </c:pt>
                <c:pt idx="12806">
                  <c:v>1.4200000000000001E-2</c:v>
                </c:pt>
                <c:pt idx="12807">
                  <c:v>1.388E-2</c:v>
                </c:pt>
                <c:pt idx="12808">
                  <c:v>1.3559999999999999E-2</c:v>
                </c:pt>
                <c:pt idx="12809">
                  <c:v>1.3140000000000001E-2</c:v>
                </c:pt>
                <c:pt idx="12810">
                  <c:v>1.2880000000000001E-2</c:v>
                </c:pt>
                <c:pt idx="12811">
                  <c:v>1.251E-2</c:v>
                </c:pt>
                <c:pt idx="12812">
                  <c:v>1.225E-2</c:v>
                </c:pt>
                <c:pt idx="12813">
                  <c:v>1.204E-2</c:v>
                </c:pt>
                <c:pt idx="12814">
                  <c:v>1.193E-2</c:v>
                </c:pt>
                <c:pt idx="12815">
                  <c:v>1.1769999999999999E-2</c:v>
                </c:pt>
                <c:pt idx="12816">
                  <c:v>1.1610000000000001E-2</c:v>
                </c:pt>
                <c:pt idx="12817">
                  <c:v>1.1610000000000001E-2</c:v>
                </c:pt>
                <c:pt idx="12818">
                  <c:v>1.167E-2</c:v>
                </c:pt>
                <c:pt idx="12819">
                  <c:v>1.183E-2</c:v>
                </c:pt>
                <c:pt idx="12820">
                  <c:v>1.1979999999999999E-2</c:v>
                </c:pt>
                <c:pt idx="12821">
                  <c:v>1.204E-2</c:v>
                </c:pt>
                <c:pt idx="12822">
                  <c:v>1.24E-2</c:v>
                </c:pt>
                <c:pt idx="12823">
                  <c:v>1.277E-2</c:v>
                </c:pt>
                <c:pt idx="12824">
                  <c:v>1.304E-2</c:v>
                </c:pt>
                <c:pt idx="12825">
                  <c:v>1.3559999999999999E-2</c:v>
                </c:pt>
                <c:pt idx="12826">
                  <c:v>1.388E-2</c:v>
                </c:pt>
                <c:pt idx="12827">
                  <c:v>1.4409999999999999E-2</c:v>
                </c:pt>
                <c:pt idx="12828">
                  <c:v>1.4930000000000001E-2</c:v>
                </c:pt>
                <c:pt idx="12829">
                  <c:v>1.562E-2</c:v>
                </c:pt>
                <c:pt idx="12830">
                  <c:v>1.609E-2</c:v>
                </c:pt>
                <c:pt idx="12831">
                  <c:v>1.6619999999999999E-2</c:v>
                </c:pt>
                <c:pt idx="12832">
                  <c:v>1.7250000000000001E-2</c:v>
                </c:pt>
                <c:pt idx="12833">
                  <c:v>1.7829999999999999E-2</c:v>
                </c:pt>
                <c:pt idx="12834">
                  <c:v>1.8409999999999999E-2</c:v>
                </c:pt>
                <c:pt idx="12835">
                  <c:v>1.8939999999999999E-2</c:v>
                </c:pt>
                <c:pt idx="12836">
                  <c:v>1.9470000000000001E-2</c:v>
                </c:pt>
                <c:pt idx="12837">
                  <c:v>1.9990000000000001E-2</c:v>
                </c:pt>
                <c:pt idx="12838">
                  <c:v>2.0570000000000001E-2</c:v>
                </c:pt>
                <c:pt idx="12839">
                  <c:v>2.0990000000000002E-2</c:v>
                </c:pt>
                <c:pt idx="12840">
                  <c:v>2.1420000000000002E-2</c:v>
                </c:pt>
                <c:pt idx="12841">
                  <c:v>2.1729999999999999E-2</c:v>
                </c:pt>
                <c:pt idx="12842">
                  <c:v>2.215E-2</c:v>
                </c:pt>
                <c:pt idx="12843">
                  <c:v>2.2419999999999999E-2</c:v>
                </c:pt>
                <c:pt idx="12844">
                  <c:v>2.2630000000000001E-2</c:v>
                </c:pt>
                <c:pt idx="12845">
                  <c:v>2.2839999999999999E-2</c:v>
                </c:pt>
                <c:pt idx="12846">
                  <c:v>2.3E-2</c:v>
                </c:pt>
                <c:pt idx="12847">
                  <c:v>2.3050000000000001E-2</c:v>
                </c:pt>
                <c:pt idx="12848">
                  <c:v>2.3E-2</c:v>
                </c:pt>
                <c:pt idx="12849">
                  <c:v>2.3050000000000001E-2</c:v>
                </c:pt>
                <c:pt idx="12850">
                  <c:v>2.2939999999999999E-2</c:v>
                </c:pt>
                <c:pt idx="12851">
                  <c:v>2.2790000000000001E-2</c:v>
                </c:pt>
                <c:pt idx="12852">
                  <c:v>2.273E-2</c:v>
                </c:pt>
                <c:pt idx="12853">
                  <c:v>2.2259999999999999E-2</c:v>
                </c:pt>
                <c:pt idx="12854">
                  <c:v>2.1989999999999999E-2</c:v>
                </c:pt>
                <c:pt idx="12855">
                  <c:v>2.1569999999999999E-2</c:v>
                </c:pt>
                <c:pt idx="12856">
                  <c:v>2.12E-2</c:v>
                </c:pt>
                <c:pt idx="12857">
                  <c:v>2.068E-2</c:v>
                </c:pt>
                <c:pt idx="12858">
                  <c:v>2.01E-2</c:v>
                </c:pt>
                <c:pt idx="12859">
                  <c:v>1.9470000000000001E-2</c:v>
                </c:pt>
                <c:pt idx="12860">
                  <c:v>1.883E-2</c:v>
                </c:pt>
                <c:pt idx="12861">
                  <c:v>1.8100000000000002E-2</c:v>
                </c:pt>
                <c:pt idx="12862">
                  <c:v>1.7409999999999998E-2</c:v>
                </c:pt>
                <c:pt idx="12863">
                  <c:v>1.6570000000000001E-2</c:v>
                </c:pt>
                <c:pt idx="12864">
                  <c:v>1.567E-2</c:v>
                </c:pt>
                <c:pt idx="12865">
                  <c:v>1.478E-2</c:v>
                </c:pt>
                <c:pt idx="12866">
                  <c:v>1.393E-2</c:v>
                </c:pt>
                <c:pt idx="12867">
                  <c:v>1.298E-2</c:v>
                </c:pt>
                <c:pt idx="12868">
                  <c:v>1.204E-2</c:v>
                </c:pt>
                <c:pt idx="12869">
                  <c:v>1.103E-2</c:v>
                </c:pt>
                <c:pt idx="12870">
                  <c:v>1.0030000000000001E-2</c:v>
                </c:pt>
                <c:pt idx="12871">
                  <c:v>9.0900000000000009E-3</c:v>
                </c:pt>
                <c:pt idx="12872">
                  <c:v>8.1899999999999994E-3</c:v>
                </c:pt>
                <c:pt idx="12873">
                  <c:v>7.2899999999999996E-3</c:v>
                </c:pt>
                <c:pt idx="12874">
                  <c:v>6.4000000000000003E-3</c:v>
                </c:pt>
                <c:pt idx="12875">
                  <c:v>5.4999999999999997E-3</c:v>
                </c:pt>
                <c:pt idx="12876">
                  <c:v>4.6600000000000001E-3</c:v>
                </c:pt>
                <c:pt idx="12877">
                  <c:v>3.8700000000000002E-3</c:v>
                </c:pt>
                <c:pt idx="12878">
                  <c:v>3.2399999999999998E-3</c:v>
                </c:pt>
                <c:pt idx="12879">
                  <c:v>2.5000000000000001E-3</c:v>
                </c:pt>
                <c:pt idx="12880">
                  <c:v>1.92E-3</c:v>
                </c:pt>
                <c:pt idx="12881">
                  <c:v>1.4400000000000001E-3</c:v>
                </c:pt>
                <c:pt idx="12882">
                  <c:v>9.7000000000000005E-4</c:v>
                </c:pt>
                <c:pt idx="12883">
                  <c:v>5.5000000000000003E-4</c:v>
                </c:pt>
                <c:pt idx="12884">
                  <c:v>2.3000000000000001E-4</c:v>
                </c:pt>
                <c:pt idx="12885">
                  <c:v>-8.0000000000000007E-5</c:v>
                </c:pt>
                <c:pt idx="12886">
                  <c:v>-8.0000000000000007E-5</c:v>
                </c:pt>
                <c:pt idx="12887">
                  <c:v>-2.4000000000000001E-4</c:v>
                </c:pt>
                <c:pt idx="12888">
                  <c:v>-2.4000000000000001E-4</c:v>
                </c:pt>
                <c:pt idx="12889">
                  <c:v>-1.3999999999999999E-4</c:v>
                </c:pt>
                <c:pt idx="12890">
                  <c:v>-1.9000000000000001E-4</c:v>
                </c:pt>
                <c:pt idx="12891">
                  <c:v>2.0000000000000002E-5</c:v>
                </c:pt>
                <c:pt idx="12892">
                  <c:v>2.3000000000000001E-4</c:v>
                </c:pt>
                <c:pt idx="12893">
                  <c:v>3.8999999999999999E-4</c:v>
                </c:pt>
                <c:pt idx="12894">
                  <c:v>7.1000000000000002E-4</c:v>
                </c:pt>
                <c:pt idx="12895">
                  <c:v>9.7000000000000005E-4</c:v>
                </c:pt>
                <c:pt idx="12896">
                  <c:v>1.1800000000000001E-3</c:v>
                </c:pt>
                <c:pt idx="12897">
                  <c:v>1.5499999999999999E-3</c:v>
                </c:pt>
                <c:pt idx="12898">
                  <c:v>1.81E-3</c:v>
                </c:pt>
                <c:pt idx="12899">
                  <c:v>2.0799999999999998E-3</c:v>
                </c:pt>
                <c:pt idx="12900">
                  <c:v>2.4499999999999999E-3</c:v>
                </c:pt>
                <c:pt idx="12901">
                  <c:v>2.5999999999999999E-3</c:v>
                </c:pt>
                <c:pt idx="12902">
                  <c:v>2.81E-3</c:v>
                </c:pt>
                <c:pt idx="12903">
                  <c:v>3.13E-3</c:v>
                </c:pt>
                <c:pt idx="12904">
                  <c:v>3.29E-3</c:v>
                </c:pt>
                <c:pt idx="12905">
                  <c:v>3.3400000000000001E-3</c:v>
                </c:pt>
                <c:pt idx="12906">
                  <c:v>3.4499999999999999E-3</c:v>
                </c:pt>
                <c:pt idx="12907">
                  <c:v>3.5500000000000002E-3</c:v>
                </c:pt>
                <c:pt idx="12908">
                  <c:v>3.5500000000000002E-3</c:v>
                </c:pt>
                <c:pt idx="12909">
                  <c:v>3.5500000000000002E-3</c:v>
                </c:pt>
                <c:pt idx="12910">
                  <c:v>3.3400000000000001E-3</c:v>
                </c:pt>
                <c:pt idx="12911">
                  <c:v>3.29E-3</c:v>
                </c:pt>
                <c:pt idx="12912">
                  <c:v>3.1800000000000001E-3</c:v>
                </c:pt>
                <c:pt idx="12913">
                  <c:v>2.97E-3</c:v>
                </c:pt>
                <c:pt idx="12914">
                  <c:v>2.8700000000000002E-3</c:v>
                </c:pt>
                <c:pt idx="12915">
                  <c:v>2.66E-3</c:v>
                </c:pt>
                <c:pt idx="12916">
                  <c:v>2.5000000000000001E-3</c:v>
                </c:pt>
                <c:pt idx="12917">
                  <c:v>2.3400000000000001E-3</c:v>
                </c:pt>
                <c:pt idx="12918">
                  <c:v>2.1800000000000001E-3</c:v>
                </c:pt>
                <c:pt idx="12919">
                  <c:v>2.0200000000000001E-3</c:v>
                </c:pt>
                <c:pt idx="12920">
                  <c:v>1.8699999999999999E-3</c:v>
                </c:pt>
                <c:pt idx="12921">
                  <c:v>1.7099999999999999E-3</c:v>
                </c:pt>
                <c:pt idx="12922">
                  <c:v>1.6000000000000001E-3</c:v>
                </c:pt>
                <c:pt idx="12923">
                  <c:v>1.5499999999999999E-3</c:v>
                </c:pt>
                <c:pt idx="12924">
                  <c:v>1.5E-3</c:v>
                </c:pt>
                <c:pt idx="12925">
                  <c:v>1.5E-3</c:v>
                </c:pt>
                <c:pt idx="12926">
                  <c:v>1.5E-3</c:v>
                </c:pt>
                <c:pt idx="12927">
                  <c:v>1.5499999999999999E-3</c:v>
                </c:pt>
                <c:pt idx="12928">
                  <c:v>1.66E-3</c:v>
                </c:pt>
                <c:pt idx="12929">
                  <c:v>1.81E-3</c:v>
                </c:pt>
                <c:pt idx="12930">
                  <c:v>2.0200000000000001E-3</c:v>
                </c:pt>
                <c:pt idx="12931">
                  <c:v>2.1800000000000001E-3</c:v>
                </c:pt>
                <c:pt idx="12932">
                  <c:v>2.5000000000000001E-3</c:v>
                </c:pt>
                <c:pt idx="12933">
                  <c:v>2.7100000000000002E-3</c:v>
                </c:pt>
                <c:pt idx="12934">
                  <c:v>3.13E-3</c:v>
                </c:pt>
                <c:pt idx="12935">
                  <c:v>3.5000000000000001E-3</c:v>
                </c:pt>
                <c:pt idx="12936">
                  <c:v>3.82E-3</c:v>
                </c:pt>
                <c:pt idx="12937">
                  <c:v>4.2399999999999998E-3</c:v>
                </c:pt>
                <c:pt idx="12938">
                  <c:v>4.5500000000000002E-3</c:v>
                </c:pt>
                <c:pt idx="12939">
                  <c:v>5.13E-3</c:v>
                </c:pt>
                <c:pt idx="12940">
                  <c:v>5.6600000000000001E-3</c:v>
                </c:pt>
                <c:pt idx="12941">
                  <c:v>6.0800000000000003E-3</c:v>
                </c:pt>
                <c:pt idx="12942">
                  <c:v>6.6600000000000001E-3</c:v>
                </c:pt>
                <c:pt idx="12943">
                  <c:v>7.1399999999999996E-3</c:v>
                </c:pt>
                <c:pt idx="12944">
                  <c:v>7.6600000000000001E-3</c:v>
                </c:pt>
                <c:pt idx="12945">
                  <c:v>8.0300000000000007E-3</c:v>
                </c:pt>
                <c:pt idx="12946">
                  <c:v>8.6599999999999993E-3</c:v>
                </c:pt>
                <c:pt idx="12947">
                  <c:v>9.1400000000000006E-3</c:v>
                </c:pt>
                <c:pt idx="12948">
                  <c:v>9.6100000000000005E-3</c:v>
                </c:pt>
                <c:pt idx="12949">
                  <c:v>1.014E-2</c:v>
                </c:pt>
                <c:pt idx="12950">
                  <c:v>1.056E-2</c:v>
                </c:pt>
                <c:pt idx="12951">
                  <c:v>1.1089999999999999E-2</c:v>
                </c:pt>
                <c:pt idx="12952">
                  <c:v>1.167E-2</c:v>
                </c:pt>
                <c:pt idx="12953">
                  <c:v>1.1979999999999999E-2</c:v>
                </c:pt>
                <c:pt idx="12954">
                  <c:v>1.235E-2</c:v>
                </c:pt>
                <c:pt idx="12955">
                  <c:v>1.2880000000000001E-2</c:v>
                </c:pt>
                <c:pt idx="12956">
                  <c:v>1.32E-2</c:v>
                </c:pt>
                <c:pt idx="12957">
                  <c:v>1.362E-2</c:v>
                </c:pt>
                <c:pt idx="12958">
                  <c:v>1.388E-2</c:v>
                </c:pt>
                <c:pt idx="12959">
                  <c:v>1.4250000000000001E-2</c:v>
                </c:pt>
                <c:pt idx="12960">
                  <c:v>1.4460000000000001E-2</c:v>
                </c:pt>
                <c:pt idx="12961">
                  <c:v>1.472E-2</c:v>
                </c:pt>
                <c:pt idx="12962">
                  <c:v>1.499E-2</c:v>
                </c:pt>
                <c:pt idx="12963">
                  <c:v>1.5089999999999999E-2</c:v>
                </c:pt>
                <c:pt idx="12964">
                  <c:v>1.525E-2</c:v>
                </c:pt>
                <c:pt idx="12965">
                  <c:v>1.525E-2</c:v>
                </c:pt>
                <c:pt idx="12966">
                  <c:v>1.536E-2</c:v>
                </c:pt>
                <c:pt idx="12967">
                  <c:v>1.536E-2</c:v>
                </c:pt>
                <c:pt idx="12968">
                  <c:v>1.5299999999999999E-2</c:v>
                </c:pt>
                <c:pt idx="12969">
                  <c:v>1.525E-2</c:v>
                </c:pt>
                <c:pt idx="12970">
                  <c:v>1.52E-2</c:v>
                </c:pt>
                <c:pt idx="12971">
                  <c:v>1.504E-2</c:v>
                </c:pt>
                <c:pt idx="12972">
                  <c:v>1.4880000000000001E-2</c:v>
                </c:pt>
                <c:pt idx="12973">
                  <c:v>1.4619999999999999E-2</c:v>
                </c:pt>
                <c:pt idx="12974">
                  <c:v>1.4409999999999999E-2</c:v>
                </c:pt>
                <c:pt idx="12975">
                  <c:v>1.404E-2</c:v>
                </c:pt>
                <c:pt idx="12976">
                  <c:v>1.388E-2</c:v>
                </c:pt>
                <c:pt idx="12977">
                  <c:v>1.367E-2</c:v>
                </c:pt>
                <c:pt idx="12978">
                  <c:v>1.325E-2</c:v>
                </c:pt>
                <c:pt idx="12979">
                  <c:v>1.2930000000000001E-2</c:v>
                </c:pt>
                <c:pt idx="12980">
                  <c:v>1.2619999999999999E-2</c:v>
                </c:pt>
                <c:pt idx="12981">
                  <c:v>1.2189999999999999E-2</c:v>
                </c:pt>
                <c:pt idx="12982">
                  <c:v>1.1979999999999999E-2</c:v>
                </c:pt>
                <c:pt idx="12983">
                  <c:v>1.167E-2</c:v>
                </c:pt>
                <c:pt idx="12984">
                  <c:v>1.1350000000000001E-2</c:v>
                </c:pt>
                <c:pt idx="12985">
                  <c:v>1.1140000000000001E-2</c:v>
                </c:pt>
                <c:pt idx="12986">
                  <c:v>1.077E-2</c:v>
                </c:pt>
                <c:pt idx="12987">
                  <c:v>1.061E-2</c:v>
                </c:pt>
                <c:pt idx="12988">
                  <c:v>1.051E-2</c:v>
                </c:pt>
                <c:pt idx="12989">
                  <c:v>1.03E-2</c:v>
                </c:pt>
                <c:pt idx="12990">
                  <c:v>1.0240000000000001E-2</c:v>
                </c:pt>
                <c:pt idx="12991">
                  <c:v>1.009E-2</c:v>
                </c:pt>
                <c:pt idx="12992">
                  <c:v>1.014E-2</c:v>
                </c:pt>
                <c:pt idx="12993">
                  <c:v>1.014E-2</c:v>
                </c:pt>
                <c:pt idx="12994">
                  <c:v>1.0189999999999999E-2</c:v>
                </c:pt>
                <c:pt idx="12995">
                  <c:v>1.03E-2</c:v>
                </c:pt>
                <c:pt idx="12996">
                  <c:v>1.056E-2</c:v>
                </c:pt>
                <c:pt idx="12997">
                  <c:v>1.061E-2</c:v>
                </c:pt>
                <c:pt idx="12998">
                  <c:v>1.098E-2</c:v>
                </c:pt>
                <c:pt idx="12999">
                  <c:v>1.1089999999999999E-2</c:v>
                </c:pt>
                <c:pt idx="13000">
                  <c:v>1.146E-2</c:v>
                </c:pt>
                <c:pt idx="13001">
                  <c:v>1.167E-2</c:v>
                </c:pt>
                <c:pt idx="13002">
                  <c:v>1.1979999999999999E-2</c:v>
                </c:pt>
                <c:pt idx="13003">
                  <c:v>1.225E-2</c:v>
                </c:pt>
                <c:pt idx="13004">
                  <c:v>1.2619999999999999E-2</c:v>
                </c:pt>
                <c:pt idx="13005">
                  <c:v>1.298E-2</c:v>
                </c:pt>
                <c:pt idx="13006">
                  <c:v>1.3350000000000001E-2</c:v>
                </c:pt>
                <c:pt idx="13007">
                  <c:v>1.367E-2</c:v>
                </c:pt>
                <c:pt idx="13008">
                  <c:v>1.388E-2</c:v>
                </c:pt>
                <c:pt idx="13009">
                  <c:v>1.43E-2</c:v>
                </c:pt>
                <c:pt idx="13010">
                  <c:v>1.457E-2</c:v>
                </c:pt>
                <c:pt idx="13011">
                  <c:v>1.4829999999999999E-2</c:v>
                </c:pt>
                <c:pt idx="13012">
                  <c:v>1.52E-2</c:v>
                </c:pt>
                <c:pt idx="13013">
                  <c:v>1.541E-2</c:v>
                </c:pt>
                <c:pt idx="13014">
                  <c:v>1.567E-2</c:v>
                </c:pt>
                <c:pt idx="13015">
                  <c:v>1.5939999999999999E-2</c:v>
                </c:pt>
                <c:pt idx="13016">
                  <c:v>1.6150000000000001E-2</c:v>
                </c:pt>
                <c:pt idx="13017">
                  <c:v>1.6299999999999999E-2</c:v>
                </c:pt>
                <c:pt idx="13018">
                  <c:v>1.6570000000000001E-2</c:v>
                </c:pt>
                <c:pt idx="13019">
                  <c:v>1.6729999999999998E-2</c:v>
                </c:pt>
                <c:pt idx="13020">
                  <c:v>1.6990000000000002E-2</c:v>
                </c:pt>
                <c:pt idx="13021">
                  <c:v>1.7149999999999999E-2</c:v>
                </c:pt>
                <c:pt idx="13022">
                  <c:v>1.7409999999999998E-2</c:v>
                </c:pt>
                <c:pt idx="13023">
                  <c:v>1.7569999999999999E-2</c:v>
                </c:pt>
                <c:pt idx="13024">
                  <c:v>1.7780000000000001E-2</c:v>
                </c:pt>
                <c:pt idx="13025">
                  <c:v>1.7989999999999999E-2</c:v>
                </c:pt>
                <c:pt idx="13026">
                  <c:v>1.8249999999999999E-2</c:v>
                </c:pt>
                <c:pt idx="13027">
                  <c:v>1.8519999999999998E-2</c:v>
                </c:pt>
                <c:pt idx="13028">
                  <c:v>1.883E-2</c:v>
                </c:pt>
                <c:pt idx="13029">
                  <c:v>1.9099999999999999E-2</c:v>
                </c:pt>
                <c:pt idx="13030">
                  <c:v>1.925E-2</c:v>
                </c:pt>
                <c:pt idx="13031">
                  <c:v>1.9519999999999999E-2</c:v>
                </c:pt>
                <c:pt idx="13032">
                  <c:v>1.9939999999999999E-2</c:v>
                </c:pt>
                <c:pt idx="13033">
                  <c:v>2.0199999999999999E-2</c:v>
                </c:pt>
                <c:pt idx="13034">
                  <c:v>2.0410000000000001E-2</c:v>
                </c:pt>
                <c:pt idx="13035">
                  <c:v>2.068E-2</c:v>
                </c:pt>
                <c:pt idx="13036">
                  <c:v>2.0990000000000002E-2</c:v>
                </c:pt>
                <c:pt idx="13037">
                  <c:v>2.12E-2</c:v>
                </c:pt>
                <c:pt idx="13038">
                  <c:v>2.1520000000000001E-2</c:v>
                </c:pt>
                <c:pt idx="13039">
                  <c:v>2.1729999999999999E-2</c:v>
                </c:pt>
                <c:pt idx="13040">
                  <c:v>2.1780000000000001E-2</c:v>
                </c:pt>
                <c:pt idx="13041">
                  <c:v>2.1940000000000001E-2</c:v>
                </c:pt>
                <c:pt idx="13042">
                  <c:v>2.215E-2</c:v>
                </c:pt>
                <c:pt idx="13043">
                  <c:v>2.2210000000000001E-2</c:v>
                </c:pt>
                <c:pt idx="13044">
                  <c:v>2.231E-2</c:v>
                </c:pt>
                <c:pt idx="13045">
                  <c:v>2.231E-2</c:v>
                </c:pt>
                <c:pt idx="13046">
                  <c:v>2.231E-2</c:v>
                </c:pt>
                <c:pt idx="13047">
                  <c:v>2.215E-2</c:v>
                </c:pt>
                <c:pt idx="13048">
                  <c:v>2.2100000000000002E-2</c:v>
                </c:pt>
                <c:pt idx="13049">
                  <c:v>2.1989999999999999E-2</c:v>
                </c:pt>
                <c:pt idx="13050">
                  <c:v>2.1780000000000001E-2</c:v>
                </c:pt>
                <c:pt idx="13051">
                  <c:v>2.163E-2</c:v>
                </c:pt>
                <c:pt idx="13052">
                  <c:v>2.1360000000000001E-2</c:v>
                </c:pt>
                <c:pt idx="13053">
                  <c:v>2.1049999999999999E-2</c:v>
                </c:pt>
                <c:pt idx="13054">
                  <c:v>2.0840000000000001E-2</c:v>
                </c:pt>
                <c:pt idx="13055">
                  <c:v>2.0469999999999999E-2</c:v>
                </c:pt>
                <c:pt idx="13056">
                  <c:v>2.01E-2</c:v>
                </c:pt>
                <c:pt idx="13057">
                  <c:v>1.9939999999999999E-2</c:v>
                </c:pt>
                <c:pt idx="13058">
                  <c:v>1.968E-2</c:v>
                </c:pt>
                <c:pt idx="13059">
                  <c:v>1.9359999999999999E-2</c:v>
                </c:pt>
                <c:pt idx="13060">
                  <c:v>1.915E-2</c:v>
                </c:pt>
                <c:pt idx="13061">
                  <c:v>1.8939999999999999E-2</c:v>
                </c:pt>
                <c:pt idx="13062">
                  <c:v>1.873E-2</c:v>
                </c:pt>
                <c:pt idx="13063">
                  <c:v>1.8620000000000001E-2</c:v>
                </c:pt>
                <c:pt idx="13064">
                  <c:v>1.8620000000000001E-2</c:v>
                </c:pt>
                <c:pt idx="13065">
                  <c:v>1.8460000000000001E-2</c:v>
                </c:pt>
                <c:pt idx="13066">
                  <c:v>1.8460000000000001E-2</c:v>
                </c:pt>
                <c:pt idx="13067">
                  <c:v>1.8519999999999998E-2</c:v>
                </c:pt>
                <c:pt idx="13068">
                  <c:v>1.857E-2</c:v>
                </c:pt>
                <c:pt idx="13069">
                  <c:v>1.8679999999999999E-2</c:v>
                </c:pt>
                <c:pt idx="13070">
                  <c:v>1.899E-2</c:v>
                </c:pt>
                <c:pt idx="13071">
                  <c:v>1.915E-2</c:v>
                </c:pt>
                <c:pt idx="13072">
                  <c:v>1.941E-2</c:v>
                </c:pt>
                <c:pt idx="13073">
                  <c:v>1.968E-2</c:v>
                </c:pt>
                <c:pt idx="13074">
                  <c:v>1.9990000000000001E-2</c:v>
                </c:pt>
                <c:pt idx="13075">
                  <c:v>2.0310000000000002E-2</c:v>
                </c:pt>
                <c:pt idx="13076">
                  <c:v>2.0729999999999998E-2</c:v>
                </c:pt>
                <c:pt idx="13077">
                  <c:v>2.1149999999999999E-2</c:v>
                </c:pt>
                <c:pt idx="13078">
                  <c:v>2.147E-2</c:v>
                </c:pt>
                <c:pt idx="13079">
                  <c:v>2.189E-2</c:v>
                </c:pt>
                <c:pt idx="13080">
                  <c:v>2.2259999999999999E-2</c:v>
                </c:pt>
                <c:pt idx="13081">
                  <c:v>2.247E-2</c:v>
                </c:pt>
                <c:pt idx="13082">
                  <c:v>2.2890000000000001E-2</c:v>
                </c:pt>
                <c:pt idx="13083">
                  <c:v>2.3210000000000001E-2</c:v>
                </c:pt>
                <c:pt idx="13084">
                  <c:v>2.3519999999999999E-2</c:v>
                </c:pt>
                <c:pt idx="13085">
                  <c:v>2.3730000000000001E-2</c:v>
                </c:pt>
                <c:pt idx="13086">
                  <c:v>2.3890000000000002E-2</c:v>
                </c:pt>
                <c:pt idx="13087">
                  <c:v>2.3890000000000002E-2</c:v>
                </c:pt>
                <c:pt idx="13088">
                  <c:v>2.3890000000000002E-2</c:v>
                </c:pt>
                <c:pt idx="13089">
                  <c:v>2.3939999999999999E-2</c:v>
                </c:pt>
                <c:pt idx="13090">
                  <c:v>2.3939999999999999E-2</c:v>
                </c:pt>
                <c:pt idx="13091">
                  <c:v>2.368E-2</c:v>
                </c:pt>
                <c:pt idx="13092">
                  <c:v>2.3630000000000002E-2</c:v>
                </c:pt>
                <c:pt idx="13093">
                  <c:v>2.3259999999999999E-2</c:v>
                </c:pt>
                <c:pt idx="13094">
                  <c:v>2.3050000000000001E-2</c:v>
                </c:pt>
                <c:pt idx="13095">
                  <c:v>2.273E-2</c:v>
                </c:pt>
                <c:pt idx="13096">
                  <c:v>2.2419999999999999E-2</c:v>
                </c:pt>
                <c:pt idx="13097">
                  <c:v>2.1839999999999998E-2</c:v>
                </c:pt>
                <c:pt idx="13098">
                  <c:v>2.1420000000000002E-2</c:v>
                </c:pt>
                <c:pt idx="13099">
                  <c:v>2.094E-2</c:v>
                </c:pt>
                <c:pt idx="13100">
                  <c:v>2.0570000000000001E-2</c:v>
                </c:pt>
                <c:pt idx="13101">
                  <c:v>1.9939999999999999E-2</c:v>
                </c:pt>
                <c:pt idx="13102">
                  <c:v>1.941E-2</c:v>
                </c:pt>
                <c:pt idx="13103">
                  <c:v>1.8780000000000002E-2</c:v>
                </c:pt>
                <c:pt idx="13104">
                  <c:v>1.8149999999999999E-2</c:v>
                </c:pt>
                <c:pt idx="13105">
                  <c:v>1.7670000000000002E-2</c:v>
                </c:pt>
                <c:pt idx="13106">
                  <c:v>1.704E-2</c:v>
                </c:pt>
                <c:pt idx="13107">
                  <c:v>1.6459999999999999E-2</c:v>
                </c:pt>
                <c:pt idx="13108">
                  <c:v>1.5939999999999999E-2</c:v>
                </c:pt>
                <c:pt idx="13109">
                  <c:v>1.5299999999999999E-2</c:v>
                </c:pt>
                <c:pt idx="13110">
                  <c:v>1.472E-2</c:v>
                </c:pt>
                <c:pt idx="13111">
                  <c:v>1.414E-2</c:v>
                </c:pt>
                <c:pt idx="13112">
                  <c:v>1.362E-2</c:v>
                </c:pt>
                <c:pt idx="13113">
                  <c:v>1.298E-2</c:v>
                </c:pt>
                <c:pt idx="13114">
                  <c:v>1.2460000000000001E-2</c:v>
                </c:pt>
                <c:pt idx="13115">
                  <c:v>1.193E-2</c:v>
                </c:pt>
                <c:pt idx="13116">
                  <c:v>1.14E-2</c:v>
                </c:pt>
                <c:pt idx="13117">
                  <c:v>1.093E-2</c:v>
                </c:pt>
                <c:pt idx="13118">
                  <c:v>1.0460000000000001E-2</c:v>
                </c:pt>
                <c:pt idx="13119">
                  <c:v>9.8200000000000006E-3</c:v>
                </c:pt>
                <c:pt idx="13120">
                  <c:v>9.3500000000000007E-3</c:v>
                </c:pt>
                <c:pt idx="13121">
                  <c:v>8.8199999999999997E-3</c:v>
                </c:pt>
                <c:pt idx="13122">
                  <c:v>8.3499999999999998E-3</c:v>
                </c:pt>
                <c:pt idx="13123">
                  <c:v>7.8200000000000006E-3</c:v>
                </c:pt>
                <c:pt idx="13124">
                  <c:v>7.3499999999999998E-3</c:v>
                </c:pt>
                <c:pt idx="13125">
                  <c:v>6.8700000000000002E-3</c:v>
                </c:pt>
                <c:pt idx="13126">
                  <c:v>6.4999999999999997E-3</c:v>
                </c:pt>
                <c:pt idx="13127">
                  <c:v>6.0299999999999998E-3</c:v>
                </c:pt>
                <c:pt idx="13128">
                  <c:v>5.7099999999999998E-3</c:v>
                </c:pt>
                <c:pt idx="13129">
                  <c:v>5.1900000000000002E-3</c:v>
                </c:pt>
                <c:pt idx="13130">
                  <c:v>4.9199999999999999E-3</c:v>
                </c:pt>
                <c:pt idx="13131">
                  <c:v>4.5500000000000002E-3</c:v>
                </c:pt>
                <c:pt idx="13132">
                  <c:v>4.1799999999999997E-3</c:v>
                </c:pt>
                <c:pt idx="13133">
                  <c:v>3.9699999999999996E-3</c:v>
                </c:pt>
                <c:pt idx="13134">
                  <c:v>3.7599999999999999E-3</c:v>
                </c:pt>
                <c:pt idx="13135">
                  <c:v>3.5500000000000002E-3</c:v>
                </c:pt>
                <c:pt idx="13136">
                  <c:v>3.3400000000000001E-3</c:v>
                </c:pt>
                <c:pt idx="13137">
                  <c:v>3.2399999999999998E-3</c:v>
                </c:pt>
                <c:pt idx="13138">
                  <c:v>3.29E-3</c:v>
                </c:pt>
                <c:pt idx="13139">
                  <c:v>3.29E-3</c:v>
                </c:pt>
                <c:pt idx="13140">
                  <c:v>3.4499999999999999E-3</c:v>
                </c:pt>
                <c:pt idx="13141">
                  <c:v>3.6099999999999999E-3</c:v>
                </c:pt>
                <c:pt idx="13142">
                  <c:v>3.6600000000000001E-3</c:v>
                </c:pt>
                <c:pt idx="13143">
                  <c:v>3.9199999999999999E-3</c:v>
                </c:pt>
                <c:pt idx="13144">
                  <c:v>4.3400000000000001E-3</c:v>
                </c:pt>
                <c:pt idx="13145">
                  <c:v>4.6100000000000004E-3</c:v>
                </c:pt>
                <c:pt idx="13146">
                  <c:v>5.0800000000000003E-3</c:v>
                </c:pt>
                <c:pt idx="13147">
                  <c:v>5.5500000000000002E-3</c:v>
                </c:pt>
                <c:pt idx="13148">
                  <c:v>6.0800000000000003E-3</c:v>
                </c:pt>
                <c:pt idx="13149">
                  <c:v>6.5599999999999999E-3</c:v>
                </c:pt>
                <c:pt idx="13150">
                  <c:v>7.1900000000000002E-3</c:v>
                </c:pt>
                <c:pt idx="13151">
                  <c:v>7.6600000000000001E-3</c:v>
                </c:pt>
                <c:pt idx="13152">
                  <c:v>8.2400000000000008E-3</c:v>
                </c:pt>
                <c:pt idx="13153">
                  <c:v>8.8699999999999994E-3</c:v>
                </c:pt>
                <c:pt idx="13154">
                  <c:v>9.5099999999999994E-3</c:v>
                </c:pt>
                <c:pt idx="13155">
                  <c:v>1.014E-2</c:v>
                </c:pt>
                <c:pt idx="13156">
                  <c:v>1.072E-2</c:v>
                </c:pt>
                <c:pt idx="13157">
                  <c:v>1.1350000000000001E-2</c:v>
                </c:pt>
                <c:pt idx="13158">
                  <c:v>1.188E-2</c:v>
                </c:pt>
                <c:pt idx="13159">
                  <c:v>1.24E-2</c:v>
                </c:pt>
                <c:pt idx="13160">
                  <c:v>1.2930000000000001E-2</c:v>
                </c:pt>
                <c:pt idx="13161">
                  <c:v>1.341E-2</c:v>
                </c:pt>
                <c:pt idx="13162">
                  <c:v>1.393E-2</c:v>
                </c:pt>
                <c:pt idx="13163">
                  <c:v>1.43E-2</c:v>
                </c:pt>
                <c:pt idx="13164">
                  <c:v>1.478E-2</c:v>
                </c:pt>
                <c:pt idx="13165">
                  <c:v>1.499E-2</c:v>
                </c:pt>
                <c:pt idx="13166">
                  <c:v>1.541E-2</c:v>
                </c:pt>
                <c:pt idx="13167">
                  <c:v>1.5570000000000001E-2</c:v>
                </c:pt>
                <c:pt idx="13168">
                  <c:v>1.5939999999999999E-2</c:v>
                </c:pt>
                <c:pt idx="13169">
                  <c:v>1.609E-2</c:v>
                </c:pt>
                <c:pt idx="13170">
                  <c:v>1.6410000000000001E-2</c:v>
                </c:pt>
                <c:pt idx="13171">
                  <c:v>1.6619999999999999E-2</c:v>
                </c:pt>
                <c:pt idx="13172">
                  <c:v>1.6830000000000001E-2</c:v>
                </c:pt>
                <c:pt idx="13173">
                  <c:v>1.6990000000000002E-2</c:v>
                </c:pt>
                <c:pt idx="13174">
                  <c:v>1.72E-2</c:v>
                </c:pt>
                <c:pt idx="13175">
                  <c:v>1.736E-2</c:v>
                </c:pt>
                <c:pt idx="13176">
                  <c:v>1.7569999999999999E-2</c:v>
                </c:pt>
                <c:pt idx="13177">
                  <c:v>1.7780000000000001E-2</c:v>
                </c:pt>
                <c:pt idx="13178">
                  <c:v>1.804E-2</c:v>
                </c:pt>
                <c:pt idx="13179">
                  <c:v>1.8200000000000001E-2</c:v>
                </c:pt>
                <c:pt idx="13180">
                  <c:v>1.8519999999999998E-2</c:v>
                </c:pt>
                <c:pt idx="13181">
                  <c:v>1.8780000000000002E-2</c:v>
                </c:pt>
                <c:pt idx="13182">
                  <c:v>1.915E-2</c:v>
                </c:pt>
                <c:pt idx="13183">
                  <c:v>1.941E-2</c:v>
                </c:pt>
                <c:pt idx="13184">
                  <c:v>1.9619999999999999E-2</c:v>
                </c:pt>
                <c:pt idx="13185">
                  <c:v>2.0049999999999998E-2</c:v>
                </c:pt>
                <c:pt idx="13186">
                  <c:v>2.036E-2</c:v>
                </c:pt>
                <c:pt idx="13187">
                  <c:v>2.0729999999999998E-2</c:v>
                </c:pt>
                <c:pt idx="13188">
                  <c:v>2.1100000000000001E-2</c:v>
                </c:pt>
                <c:pt idx="13189">
                  <c:v>2.147E-2</c:v>
                </c:pt>
                <c:pt idx="13190">
                  <c:v>2.1780000000000001E-2</c:v>
                </c:pt>
                <c:pt idx="13191">
                  <c:v>2.205E-2</c:v>
                </c:pt>
                <c:pt idx="13192">
                  <c:v>2.2419999999999999E-2</c:v>
                </c:pt>
                <c:pt idx="13193">
                  <c:v>2.2630000000000001E-2</c:v>
                </c:pt>
                <c:pt idx="13194">
                  <c:v>2.2839999999999999E-2</c:v>
                </c:pt>
                <c:pt idx="13195">
                  <c:v>2.3050000000000001E-2</c:v>
                </c:pt>
                <c:pt idx="13196">
                  <c:v>2.3210000000000001E-2</c:v>
                </c:pt>
                <c:pt idx="13197">
                  <c:v>2.3359999999999999E-2</c:v>
                </c:pt>
                <c:pt idx="13198">
                  <c:v>2.3359999999999999E-2</c:v>
                </c:pt>
                <c:pt idx="13199">
                  <c:v>2.3470000000000001E-2</c:v>
                </c:pt>
                <c:pt idx="13200">
                  <c:v>2.3470000000000001E-2</c:v>
                </c:pt>
                <c:pt idx="13201">
                  <c:v>2.3359999999999999E-2</c:v>
                </c:pt>
                <c:pt idx="13202">
                  <c:v>2.3210000000000001E-2</c:v>
                </c:pt>
                <c:pt idx="13203">
                  <c:v>2.3099999999999999E-2</c:v>
                </c:pt>
                <c:pt idx="13204">
                  <c:v>2.3E-2</c:v>
                </c:pt>
                <c:pt idx="13205">
                  <c:v>2.273E-2</c:v>
                </c:pt>
                <c:pt idx="13206">
                  <c:v>2.2360000000000001E-2</c:v>
                </c:pt>
                <c:pt idx="13207">
                  <c:v>2.215E-2</c:v>
                </c:pt>
                <c:pt idx="13208">
                  <c:v>2.189E-2</c:v>
                </c:pt>
                <c:pt idx="13209">
                  <c:v>2.1569999999999999E-2</c:v>
                </c:pt>
                <c:pt idx="13210">
                  <c:v>2.12E-2</c:v>
                </c:pt>
                <c:pt idx="13211">
                  <c:v>2.0840000000000001E-2</c:v>
                </c:pt>
                <c:pt idx="13212">
                  <c:v>2.052E-2</c:v>
                </c:pt>
                <c:pt idx="13213">
                  <c:v>2.026E-2</c:v>
                </c:pt>
                <c:pt idx="13214">
                  <c:v>1.9990000000000001E-2</c:v>
                </c:pt>
                <c:pt idx="13215">
                  <c:v>1.968E-2</c:v>
                </c:pt>
                <c:pt idx="13216">
                  <c:v>1.941E-2</c:v>
                </c:pt>
                <c:pt idx="13217">
                  <c:v>1.9310000000000001E-2</c:v>
                </c:pt>
                <c:pt idx="13218">
                  <c:v>1.9359999999999999E-2</c:v>
                </c:pt>
                <c:pt idx="13219">
                  <c:v>1.925E-2</c:v>
                </c:pt>
                <c:pt idx="13220">
                  <c:v>1.915E-2</c:v>
                </c:pt>
                <c:pt idx="13221">
                  <c:v>1.915E-2</c:v>
                </c:pt>
                <c:pt idx="13222">
                  <c:v>1.9199999999999998E-2</c:v>
                </c:pt>
                <c:pt idx="13223">
                  <c:v>1.9359999999999999E-2</c:v>
                </c:pt>
                <c:pt idx="13224">
                  <c:v>1.9619999999999999E-2</c:v>
                </c:pt>
                <c:pt idx="13225">
                  <c:v>1.968E-2</c:v>
                </c:pt>
                <c:pt idx="13226">
                  <c:v>1.9990000000000001E-2</c:v>
                </c:pt>
                <c:pt idx="13227">
                  <c:v>2.0199999999999999E-2</c:v>
                </c:pt>
                <c:pt idx="13228">
                  <c:v>2.0619999999999999E-2</c:v>
                </c:pt>
                <c:pt idx="13229">
                  <c:v>2.0889999999999999E-2</c:v>
                </c:pt>
                <c:pt idx="13230">
                  <c:v>2.1360000000000001E-2</c:v>
                </c:pt>
                <c:pt idx="13231">
                  <c:v>2.1680000000000001E-2</c:v>
                </c:pt>
                <c:pt idx="13232">
                  <c:v>2.215E-2</c:v>
                </c:pt>
                <c:pt idx="13233">
                  <c:v>2.2519999999999998E-2</c:v>
                </c:pt>
                <c:pt idx="13234">
                  <c:v>2.3E-2</c:v>
                </c:pt>
                <c:pt idx="13235">
                  <c:v>2.3259999999999999E-2</c:v>
                </c:pt>
                <c:pt idx="13236">
                  <c:v>2.3789999999999999E-2</c:v>
                </c:pt>
                <c:pt idx="13237">
                  <c:v>2.41E-2</c:v>
                </c:pt>
                <c:pt idx="13238">
                  <c:v>2.4420000000000001E-2</c:v>
                </c:pt>
                <c:pt idx="13239">
                  <c:v>2.4840000000000001E-2</c:v>
                </c:pt>
                <c:pt idx="13240">
                  <c:v>2.5049999999999999E-2</c:v>
                </c:pt>
                <c:pt idx="13241">
                  <c:v>2.537E-2</c:v>
                </c:pt>
                <c:pt idx="13242">
                  <c:v>2.5530000000000001E-2</c:v>
                </c:pt>
                <c:pt idx="13243">
                  <c:v>2.5680000000000001E-2</c:v>
                </c:pt>
                <c:pt idx="13244">
                  <c:v>2.5950000000000001E-2</c:v>
                </c:pt>
                <c:pt idx="13245">
                  <c:v>2.5950000000000001E-2</c:v>
                </c:pt>
                <c:pt idx="13246">
                  <c:v>2.605E-2</c:v>
                </c:pt>
                <c:pt idx="13247">
                  <c:v>2.6100000000000002E-2</c:v>
                </c:pt>
                <c:pt idx="13248">
                  <c:v>2.5999999999999999E-2</c:v>
                </c:pt>
                <c:pt idx="13249">
                  <c:v>2.589E-2</c:v>
                </c:pt>
                <c:pt idx="13250">
                  <c:v>2.589E-2</c:v>
                </c:pt>
                <c:pt idx="13251">
                  <c:v>2.5680000000000001E-2</c:v>
                </c:pt>
                <c:pt idx="13252">
                  <c:v>2.5579999999999999E-2</c:v>
                </c:pt>
                <c:pt idx="13253">
                  <c:v>2.537E-2</c:v>
                </c:pt>
                <c:pt idx="13254">
                  <c:v>2.5159999999999998E-2</c:v>
                </c:pt>
                <c:pt idx="13255">
                  <c:v>2.495E-2</c:v>
                </c:pt>
                <c:pt idx="13256">
                  <c:v>2.4729999999999999E-2</c:v>
                </c:pt>
                <c:pt idx="13257">
                  <c:v>2.4420000000000001E-2</c:v>
                </c:pt>
                <c:pt idx="13258">
                  <c:v>2.4160000000000001E-2</c:v>
                </c:pt>
                <c:pt idx="13259">
                  <c:v>2.384E-2</c:v>
                </c:pt>
                <c:pt idx="13260">
                  <c:v>2.3519999999999999E-2</c:v>
                </c:pt>
                <c:pt idx="13261">
                  <c:v>2.3210000000000001E-2</c:v>
                </c:pt>
                <c:pt idx="13262">
                  <c:v>2.2839999999999999E-2</c:v>
                </c:pt>
                <c:pt idx="13263">
                  <c:v>2.257E-2</c:v>
                </c:pt>
                <c:pt idx="13264">
                  <c:v>2.215E-2</c:v>
                </c:pt>
                <c:pt idx="13265">
                  <c:v>2.1839999999999998E-2</c:v>
                </c:pt>
                <c:pt idx="13266">
                  <c:v>2.1420000000000002E-2</c:v>
                </c:pt>
                <c:pt idx="13267">
                  <c:v>2.1149999999999999E-2</c:v>
                </c:pt>
                <c:pt idx="13268">
                  <c:v>2.0840000000000001E-2</c:v>
                </c:pt>
                <c:pt idx="13269">
                  <c:v>2.052E-2</c:v>
                </c:pt>
                <c:pt idx="13270">
                  <c:v>2.01E-2</c:v>
                </c:pt>
                <c:pt idx="13271">
                  <c:v>1.983E-2</c:v>
                </c:pt>
                <c:pt idx="13272">
                  <c:v>1.9519999999999999E-2</c:v>
                </c:pt>
                <c:pt idx="13273">
                  <c:v>1.915E-2</c:v>
                </c:pt>
                <c:pt idx="13274">
                  <c:v>1.8890000000000001E-2</c:v>
                </c:pt>
                <c:pt idx="13275">
                  <c:v>1.8679999999999999E-2</c:v>
                </c:pt>
                <c:pt idx="13276">
                  <c:v>1.831E-2</c:v>
                </c:pt>
                <c:pt idx="13277">
                  <c:v>1.804E-2</c:v>
                </c:pt>
                <c:pt idx="13278">
                  <c:v>1.7829999999999999E-2</c:v>
                </c:pt>
                <c:pt idx="13279">
                  <c:v>1.7670000000000002E-2</c:v>
                </c:pt>
                <c:pt idx="13280">
                  <c:v>1.736E-2</c:v>
                </c:pt>
                <c:pt idx="13281">
                  <c:v>1.7149999999999999E-2</c:v>
                </c:pt>
                <c:pt idx="13282">
                  <c:v>1.6990000000000002E-2</c:v>
                </c:pt>
                <c:pt idx="13283">
                  <c:v>1.6830000000000001E-2</c:v>
                </c:pt>
                <c:pt idx="13284">
                  <c:v>1.6729999999999998E-2</c:v>
                </c:pt>
                <c:pt idx="13285">
                  <c:v>1.6570000000000001E-2</c:v>
                </c:pt>
                <c:pt idx="13286">
                  <c:v>1.651E-2</c:v>
                </c:pt>
                <c:pt idx="13287">
                  <c:v>1.636E-2</c:v>
                </c:pt>
                <c:pt idx="13288">
                  <c:v>1.636E-2</c:v>
                </c:pt>
                <c:pt idx="13289">
                  <c:v>1.6459999999999999E-2</c:v>
                </c:pt>
                <c:pt idx="13290">
                  <c:v>1.6410000000000001E-2</c:v>
                </c:pt>
                <c:pt idx="13291">
                  <c:v>1.6299999999999999E-2</c:v>
                </c:pt>
                <c:pt idx="13292">
                  <c:v>1.651E-2</c:v>
                </c:pt>
                <c:pt idx="13293">
                  <c:v>1.636E-2</c:v>
                </c:pt>
                <c:pt idx="13294">
                  <c:v>1.6410000000000001E-2</c:v>
                </c:pt>
                <c:pt idx="13295">
                  <c:v>1.6410000000000001E-2</c:v>
                </c:pt>
                <c:pt idx="13296">
                  <c:v>1.6410000000000001E-2</c:v>
                </c:pt>
                <c:pt idx="13297">
                  <c:v>1.651E-2</c:v>
                </c:pt>
                <c:pt idx="13298">
                  <c:v>1.651E-2</c:v>
                </c:pt>
                <c:pt idx="13299">
                  <c:v>1.651E-2</c:v>
                </c:pt>
                <c:pt idx="13300">
                  <c:v>1.651E-2</c:v>
                </c:pt>
                <c:pt idx="13301">
                  <c:v>1.6459999999999999E-2</c:v>
                </c:pt>
                <c:pt idx="13302">
                  <c:v>1.6410000000000001E-2</c:v>
                </c:pt>
                <c:pt idx="13303">
                  <c:v>1.6250000000000001E-2</c:v>
                </c:pt>
                <c:pt idx="13304">
                  <c:v>1.6299999999999999E-2</c:v>
                </c:pt>
                <c:pt idx="13305">
                  <c:v>1.6150000000000001E-2</c:v>
                </c:pt>
                <c:pt idx="13306">
                  <c:v>1.5990000000000001E-2</c:v>
                </c:pt>
                <c:pt idx="13307">
                  <c:v>1.5779999999999999E-2</c:v>
                </c:pt>
                <c:pt idx="13308">
                  <c:v>1.5570000000000001E-2</c:v>
                </c:pt>
                <c:pt idx="13309">
                  <c:v>1.5299999999999999E-2</c:v>
                </c:pt>
                <c:pt idx="13310">
                  <c:v>1.504E-2</c:v>
                </c:pt>
                <c:pt idx="13311">
                  <c:v>1.4619999999999999E-2</c:v>
                </c:pt>
                <c:pt idx="13312">
                  <c:v>1.4250000000000001E-2</c:v>
                </c:pt>
                <c:pt idx="13313">
                  <c:v>1.383E-2</c:v>
                </c:pt>
                <c:pt idx="13314">
                  <c:v>1.346E-2</c:v>
                </c:pt>
                <c:pt idx="13315">
                  <c:v>1.298E-2</c:v>
                </c:pt>
                <c:pt idx="13316">
                  <c:v>1.256E-2</c:v>
                </c:pt>
                <c:pt idx="13317">
                  <c:v>1.1979999999999999E-2</c:v>
                </c:pt>
                <c:pt idx="13318">
                  <c:v>1.1509999999999999E-2</c:v>
                </c:pt>
                <c:pt idx="13319">
                  <c:v>1.093E-2</c:v>
                </c:pt>
                <c:pt idx="13320">
                  <c:v>1.051E-2</c:v>
                </c:pt>
                <c:pt idx="13321">
                  <c:v>9.9799999999999993E-3</c:v>
                </c:pt>
                <c:pt idx="13322">
                  <c:v>9.4000000000000004E-3</c:v>
                </c:pt>
                <c:pt idx="13323">
                  <c:v>8.9300000000000004E-3</c:v>
                </c:pt>
                <c:pt idx="13324">
                  <c:v>8.3499999999999998E-3</c:v>
                </c:pt>
                <c:pt idx="13325">
                  <c:v>7.8700000000000003E-3</c:v>
                </c:pt>
                <c:pt idx="13326">
                  <c:v>7.5599999999999999E-3</c:v>
                </c:pt>
                <c:pt idx="13327">
                  <c:v>7.0800000000000004E-3</c:v>
                </c:pt>
                <c:pt idx="13328">
                  <c:v>6.6100000000000004E-3</c:v>
                </c:pt>
                <c:pt idx="13329">
                  <c:v>6.2399999999999999E-3</c:v>
                </c:pt>
                <c:pt idx="13330">
                  <c:v>5.8700000000000002E-3</c:v>
                </c:pt>
                <c:pt idx="13331">
                  <c:v>5.6100000000000004E-3</c:v>
                </c:pt>
                <c:pt idx="13332">
                  <c:v>5.1900000000000002E-3</c:v>
                </c:pt>
                <c:pt idx="13333">
                  <c:v>4.9800000000000001E-3</c:v>
                </c:pt>
                <c:pt idx="13334">
                  <c:v>4.8199999999999996E-3</c:v>
                </c:pt>
                <c:pt idx="13335">
                  <c:v>4.5500000000000002E-3</c:v>
                </c:pt>
                <c:pt idx="13336">
                  <c:v>4.4000000000000003E-3</c:v>
                </c:pt>
                <c:pt idx="13337">
                  <c:v>4.2900000000000004E-3</c:v>
                </c:pt>
                <c:pt idx="13338">
                  <c:v>4.3400000000000001E-3</c:v>
                </c:pt>
                <c:pt idx="13339">
                  <c:v>4.2900000000000004E-3</c:v>
                </c:pt>
                <c:pt idx="13340">
                  <c:v>4.2900000000000004E-3</c:v>
                </c:pt>
                <c:pt idx="13341">
                  <c:v>4.2900000000000004E-3</c:v>
                </c:pt>
                <c:pt idx="13342">
                  <c:v>4.4000000000000003E-3</c:v>
                </c:pt>
                <c:pt idx="13343">
                  <c:v>4.5500000000000002E-3</c:v>
                </c:pt>
                <c:pt idx="13344">
                  <c:v>4.6600000000000001E-3</c:v>
                </c:pt>
                <c:pt idx="13345">
                  <c:v>4.9199999999999999E-3</c:v>
                </c:pt>
                <c:pt idx="13346">
                  <c:v>5.1900000000000002E-3</c:v>
                </c:pt>
                <c:pt idx="13347">
                  <c:v>5.4000000000000003E-3</c:v>
                </c:pt>
                <c:pt idx="13348">
                  <c:v>5.7099999999999998E-3</c:v>
                </c:pt>
                <c:pt idx="13349">
                  <c:v>5.9800000000000001E-3</c:v>
                </c:pt>
                <c:pt idx="13350">
                  <c:v>6.3499999999999997E-3</c:v>
                </c:pt>
                <c:pt idx="13351">
                  <c:v>6.6600000000000001E-3</c:v>
                </c:pt>
                <c:pt idx="13352">
                  <c:v>7.1399999999999996E-3</c:v>
                </c:pt>
                <c:pt idx="13353">
                  <c:v>7.5599999999999999E-3</c:v>
                </c:pt>
                <c:pt idx="13354">
                  <c:v>8.0800000000000004E-3</c:v>
                </c:pt>
                <c:pt idx="13355">
                  <c:v>8.5599999999999999E-3</c:v>
                </c:pt>
                <c:pt idx="13356">
                  <c:v>9.0900000000000009E-3</c:v>
                </c:pt>
                <c:pt idx="13357">
                  <c:v>9.6600000000000002E-3</c:v>
                </c:pt>
                <c:pt idx="13358">
                  <c:v>1.0189999999999999E-2</c:v>
                </c:pt>
                <c:pt idx="13359">
                  <c:v>1.0880000000000001E-2</c:v>
                </c:pt>
                <c:pt idx="13360">
                  <c:v>1.14E-2</c:v>
                </c:pt>
                <c:pt idx="13361">
                  <c:v>1.193E-2</c:v>
                </c:pt>
                <c:pt idx="13362">
                  <c:v>1.256E-2</c:v>
                </c:pt>
                <c:pt idx="13363">
                  <c:v>1.325E-2</c:v>
                </c:pt>
                <c:pt idx="13364">
                  <c:v>1.383E-2</c:v>
                </c:pt>
                <c:pt idx="13365">
                  <c:v>1.4460000000000001E-2</c:v>
                </c:pt>
                <c:pt idx="13366">
                  <c:v>1.5089999999999999E-2</c:v>
                </c:pt>
                <c:pt idx="13367">
                  <c:v>1.5779999999999999E-2</c:v>
                </c:pt>
                <c:pt idx="13368">
                  <c:v>1.636E-2</c:v>
                </c:pt>
                <c:pt idx="13369">
                  <c:v>1.6879999999999999E-2</c:v>
                </c:pt>
                <c:pt idx="13370">
                  <c:v>1.7520000000000001E-2</c:v>
                </c:pt>
                <c:pt idx="13371">
                  <c:v>1.8100000000000002E-2</c:v>
                </c:pt>
                <c:pt idx="13372">
                  <c:v>1.873E-2</c:v>
                </c:pt>
                <c:pt idx="13373">
                  <c:v>1.925E-2</c:v>
                </c:pt>
                <c:pt idx="13374">
                  <c:v>1.968E-2</c:v>
                </c:pt>
                <c:pt idx="13375">
                  <c:v>2.0150000000000001E-2</c:v>
                </c:pt>
                <c:pt idx="13376">
                  <c:v>2.0619999999999999E-2</c:v>
                </c:pt>
                <c:pt idx="13377">
                  <c:v>2.1049999999999999E-2</c:v>
                </c:pt>
                <c:pt idx="13378">
                  <c:v>2.147E-2</c:v>
                </c:pt>
                <c:pt idx="13379">
                  <c:v>2.1780000000000001E-2</c:v>
                </c:pt>
                <c:pt idx="13380">
                  <c:v>2.205E-2</c:v>
                </c:pt>
                <c:pt idx="13381">
                  <c:v>2.2360000000000001E-2</c:v>
                </c:pt>
                <c:pt idx="13382">
                  <c:v>2.2630000000000001E-2</c:v>
                </c:pt>
                <c:pt idx="13383">
                  <c:v>2.2790000000000001E-2</c:v>
                </c:pt>
                <c:pt idx="13384">
                  <c:v>2.3E-2</c:v>
                </c:pt>
                <c:pt idx="13385">
                  <c:v>2.3099999999999999E-2</c:v>
                </c:pt>
                <c:pt idx="13386">
                  <c:v>2.3359999999999999E-2</c:v>
                </c:pt>
                <c:pt idx="13387">
                  <c:v>2.342E-2</c:v>
                </c:pt>
                <c:pt idx="13388">
                  <c:v>2.3630000000000002E-2</c:v>
                </c:pt>
                <c:pt idx="13389">
                  <c:v>2.368E-2</c:v>
                </c:pt>
                <c:pt idx="13390">
                  <c:v>2.384E-2</c:v>
                </c:pt>
                <c:pt idx="13391">
                  <c:v>2.3939999999999999E-2</c:v>
                </c:pt>
                <c:pt idx="13392">
                  <c:v>2.4049999999999998E-2</c:v>
                </c:pt>
                <c:pt idx="13393">
                  <c:v>2.4209999999999999E-2</c:v>
                </c:pt>
                <c:pt idx="13394">
                  <c:v>2.4309999999999998E-2</c:v>
                </c:pt>
                <c:pt idx="13395">
                  <c:v>2.452E-2</c:v>
                </c:pt>
                <c:pt idx="13396">
                  <c:v>2.4729999999999999E-2</c:v>
                </c:pt>
                <c:pt idx="13397">
                  <c:v>2.4889999999999999E-2</c:v>
                </c:pt>
                <c:pt idx="13398">
                  <c:v>2.5100000000000001E-2</c:v>
                </c:pt>
                <c:pt idx="13399">
                  <c:v>2.5420000000000002E-2</c:v>
                </c:pt>
                <c:pt idx="13400">
                  <c:v>2.5680000000000001E-2</c:v>
                </c:pt>
                <c:pt idx="13401">
                  <c:v>2.589E-2</c:v>
                </c:pt>
                <c:pt idx="13402">
                  <c:v>2.6210000000000001E-2</c:v>
                </c:pt>
                <c:pt idx="13403">
                  <c:v>2.6579999999999999E-2</c:v>
                </c:pt>
                <c:pt idx="13404">
                  <c:v>2.6950000000000002E-2</c:v>
                </c:pt>
                <c:pt idx="13405">
                  <c:v>2.716E-2</c:v>
                </c:pt>
                <c:pt idx="13406">
                  <c:v>2.7689999999999999E-2</c:v>
                </c:pt>
                <c:pt idx="13407">
                  <c:v>2.811E-2</c:v>
                </c:pt>
                <c:pt idx="13408">
                  <c:v>2.853E-2</c:v>
                </c:pt>
                <c:pt idx="13409">
                  <c:v>2.895E-2</c:v>
                </c:pt>
                <c:pt idx="13410">
                  <c:v>2.9420000000000002E-2</c:v>
                </c:pt>
                <c:pt idx="13411">
                  <c:v>2.9850000000000002E-2</c:v>
                </c:pt>
                <c:pt idx="13412">
                  <c:v>3.032E-2</c:v>
                </c:pt>
                <c:pt idx="13413">
                  <c:v>3.058E-2</c:v>
                </c:pt>
                <c:pt idx="13414">
                  <c:v>3.0949999999999998E-2</c:v>
                </c:pt>
                <c:pt idx="13415">
                  <c:v>3.116E-2</c:v>
                </c:pt>
                <c:pt idx="13416">
                  <c:v>3.1480000000000001E-2</c:v>
                </c:pt>
                <c:pt idx="13417">
                  <c:v>3.1739999999999997E-2</c:v>
                </c:pt>
                <c:pt idx="13418">
                  <c:v>3.1899999999999998E-2</c:v>
                </c:pt>
                <c:pt idx="13419">
                  <c:v>3.2160000000000001E-2</c:v>
                </c:pt>
                <c:pt idx="13420">
                  <c:v>3.227E-2</c:v>
                </c:pt>
                <c:pt idx="13421">
                  <c:v>3.2219999999999999E-2</c:v>
                </c:pt>
                <c:pt idx="13422">
                  <c:v>3.227E-2</c:v>
                </c:pt>
                <c:pt idx="13423">
                  <c:v>3.2160000000000001E-2</c:v>
                </c:pt>
                <c:pt idx="13424">
                  <c:v>3.211E-2</c:v>
                </c:pt>
                <c:pt idx="13425">
                  <c:v>3.1800000000000002E-2</c:v>
                </c:pt>
                <c:pt idx="13426">
                  <c:v>3.1530000000000002E-2</c:v>
                </c:pt>
                <c:pt idx="13427">
                  <c:v>3.1320000000000001E-2</c:v>
                </c:pt>
                <c:pt idx="13428">
                  <c:v>3.1060000000000001E-2</c:v>
                </c:pt>
                <c:pt idx="13429">
                  <c:v>3.0530000000000002E-2</c:v>
                </c:pt>
                <c:pt idx="13430">
                  <c:v>3.0159999999999999E-2</c:v>
                </c:pt>
                <c:pt idx="13431">
                  <c:v>2.9579999999999999E-2</c:v>
                </c:pt>
                <c:pt idx="13432">
                  <c:v>2.9059999999999999E-2</c:v>
                </c:pt>
                <c:pt idx="13433">
                  <c:v>2.8369999999999999E-2</c:v>
                </c:pt>
                <c:pt idx="13434">
                  <c:v>2.784E-2</c:v>
                </c:pt>
                <c:pt idx="13435">
                  <c:v>2.726E-2</c:v>
                </c:pt>
                <c:pt idx="13436">
                  <c:v>2.6579999999999999E-2</c:v>
                </c:pt>
                <c:pt idx="13437">
                  <c:v>2.5839999999999998E-2</c:v>
                </c:pt>
                <c:pt idx="13438">
                  <c:v>2.5100000000000001E-2</c:v>
                </c:pt>
                <c:pt idx="13439">
                  <c:v>2.4469999999999999E-2</c:v>
                </c:pt>
                <c:pt idx="13440">
                  <c:v>2.3789999999999999E-2</c:v>
                </c:pt>
                <c:pt idx="13441">
                  <c:v>2.3099999999999999E-2</c:v>
                </c:pt>
                <c:pt idx="13442">
                  <c:v>2.2519999999999998E-2</c:v>
                </c:pt>
                <c:pt idx="13443">
                  <c:v>2.1780000000000001E-2</c:v>
                </c:pt>
                <c:pt idx="13444">
                  <c:v>2.1360000000000001E-2</c:v>
                </c:pt>
                <c:pt idx="13445">
                  <c:v>2.0619999999999999E-2</c:v>
                </c:pt>
                <c:pt idx="13446">
                  <c:v>2.0150000000000001E-2</c:v>
                </c:pt>
                <c:pt idx="13447">
                  <c:v>1.9619999999999999E-2</c:v>
                </c:pt>
                <c:pt idx="13448">
                  <c:v>1.9199999999999998E-2</c:v>
                </c:pt>
                <c:pt idx="13449">
                  <c:v>1.8679999999999999E-2</c:v>
                </c:pt>
                <c:pt idx="13450">
                  <c:v>1.8360000000000001E-2</c:v>
                </c:pt>
                <c:pt idx="13451">
                  <c:v>1.8100000000000002E-2</c:v>
                </c:pt>
                <c:pt idx="13452">
                  <c:v>1.788E-2</c:v>
                </c:pt>
                <c:pt idx="13453">
                  <c:v>1.762E-2</c:v>
                </c:pt>
                <c:pt idx="13454">
                  <c:v>1.7520000000000001E-2</c:v>
                </c:pt>
                <c:pt idx="13455">
                  <c:v>1.7250000000000001E-2</c:v>
                </c:pt>
                <c:pt idx="13456">
                  <c:v>1.72E-2</c:v>
                </c:pt>
                <c:pt idx="13457">
                  <c:v>1.7090000000000001E-2</c:v>
                </c:pt>
                <c:pt idx="13458">
                  <c:v>1.7250000000000001E-2</c:v>
                </c:pt>
                <c:pt idx="13459">
                  <c:v>1.7149999999999999E-2</c:v>
                </c:pt>
                <c:pt idx="13460">
                  <c:v>1.7309999999999999E-2</c:v>
                </c:pt>
                <c:pt idx="13461">
                  <c:v>1.736E-2</c:v>
                </c:pt>
                <c:pt idx="13462">
                  <c:v>1.746E-2</c:v>
                </c:pt>
                <c:pt idx="13463">
                  <c:v>1.762E-2</c:v>
                </c:pt>
                <c:pt idx="13464">
                  <c:v>1.788E-2</c:v>
                </c:pt>
                <c:pt idx="13465">
                  <c:v>1.7989999999999999E-2</c:v>
                </c:pt>
                <c:pt idx="13466">
                  <c:v>1.8149999999999999E-2</c:v>
                </c:pt>
                <c:pt idx="13467">
                  <c:v>1.8409999999999999E-2</c:v>
                </c:pt>
                <c:pt idx="13468">
                  <c:v>1.857E-2</c:v>
                </c:pt>
                <c:pt idx="13469">
                  <c:v>1.873E-2</c:v>
                </c:pt>
                <c:pt idx="13470">
                  <c:v>1.8890000000000001E-2</c:v>
                </c:pt>
                <c:pt idx="13471">
                  <c:v>1.899E-2</c:v>
                </c:pt>
                <c:pt idx="13472">
                  <c:v>1.9099999999999999E-2</c:v>
                </c:pt>
                <c:pt idx="13473">
                  <c:v>1.925E-2</c:v>
                </c:pt>
                <c:pt idx="13474">
                  <c:v>1.941E-2</c:v>
                </c:pt>
                <c:pt idx="13475">
                  <c:v>1.9470000000000001E-2</c:v>
                </c:pt>
                <c:pt idx="13476">
                  <c:v>1.9519999999999999E-2</c:v>
                </c:pt>
                <c:pt idx="13477">
                  <c:v>1.9519999999999999E-2</c:v>
                </c:pt>
                <c:pt idx="13478">
                  <c:v>1.9470000000000001E-2</c:v>
                </c:pt>
                <c:pt idx="13479">
                  <c:v>1.9359999999999999E-2</c:v>
                </c:pt>
                <c:pt idx="13480">
                  <c:v>1.9359999999999999E-2</c:v>
                </c:pt>
                <c:pt idx="13481">
                  <c:v>1.915E-2</c:v>
                </c:pt>
                <c:pt idx="13482">
                  <c:v>1.9099999999999999E-2</c:v>
                </c:pt>
                <c:pt idx="13483">
                  <c:v>1.883E-2</c:v>
                </c:pt>
                <c:pt idx="13484">
                  <c:v>1.8620000000000001E-2</c:v>
                </c:pt>
                <c:pt idx="13485">
                  <c:v>1.8460000000000001E-2</c:v>
                </c:pt>
                <c:pt idx="13486">
                  <c:v>1.8100000000000002E-2</c:v>
                </c:pt>
                <c:pt idx="13487">
                  <c:v>1.788E-2</c:v>
                </c:pt>
                <c:pt idx="13488">
                  <c:v>1.7520000000000001E-2</c:v>
                </c:pt>
                <c:pt idx="13489">
                  <c:v>1.72E-2</c:v>
                </c:pt>
                <c:pt idx="13490">
                  <c:v>1.6879999999999999E-2</c:v>
                </c:pt>
                <c:pt idx="13491">
                  <c:v>1.651E-2</c:v>
                </c:pt>
                <c:pt idx="13492">
                  <c:v>1.6199999999999999E-2</c:v>
                </c:pt>
                <c:pt idx="13493">
                  <c:v>1.567E-2</c:v>
                </c:pt>
                <c:pt idx="13494">
                  <c:v>1.52E-2</c:v>
                </c:pt>
                <c:pt idx="13495">
                  <c:v>1.4880000000000001E-2</c:v>
                </c:pt>
                <c:pt idx="13496">
                  <c:v>1.451E-2</c:v>
                </c:pt>
                <c:pt idx="13497">
                  <c:v>1.404E-2</c:v>
                </c:pt>
                <c:pt idx="13498">
                  <c:v>1.3559999999999999E-2</c:v>
                </c:pt>
                <c:pt idx="13499">
                  <c:v>1.32E-2</c:v>
                </c:pt>
                <c:pt idx="13500">
                  <c:v>1.277E-2</c:v>
                </c:pt>
                <c:pt idx="13501">
                  <c:v>1.23E-2</c:v>
                </c:pt>
                <c:pt idx="13502">
                  <c:v>1.193E-2</c:v>
                </c:pt>
                <c:pt idx="13503">
                  <c:v>1.146E-2</c:v>
                </c:pt>
                <c:pt idx="13504">
                  <c:v>1.1140000000000001E-2</c:v>
                </c:pt>
                <c:pt idx="13505">
                  <c:v>1.072E-2</c:v>
                </c:pt>
                <c:pt idx="13506">
                  <c:v>1.04E-2</c:v>
                </c:pt>
                <c:pt idx="13507">
                  <c:v>9.9799999999999993E-3</c:v>
                </c:pt>
                <c:pt idx="13508">
                  <c:v>9.6600000000000002E-3</c:v>
                </c:pt>
                <c:pt idx="13509">
                  <c:v>9.2399999999999999E-3</c:v>
                </c:pt>
                <c:pt idx="13510">
                  <c:v>8.9800000000000001E-3</c:v>
                </c:pt>
                <c:pt idx="13511">
                  <c:v>8.6099999999999996E-3</c:v>
                </c:pt>
                <c:pt idx="13512">
                  <c:v>8.3499999999999998E-3</c:v>
                </c:pt>
                <c:pt idx="13513">
                  <c:v>8.0300000000000007E-3</c:v>
                </c:pt>
                <c:pt idx="13514">
                  <c:v>7.8200000000000006E-3</c:v>
                </c:pt>
                <c:pt idx="13515">
                  <c:v>7.4000000000000003E-3</c:v>
                </c:pt>
                <c:pt idx="13516">
                  <c:v>7.2399999999999999E-3</c:v>
                </c:pt>
                <c:pt idx="13517">
                  <c:v>6.9800000000000001E-3</c:v>
                </c:pt>
                <c:pt idx="13518">
                  <c:v>6.77E-3</c:v>
                </c:pt>
                <c:pt idx="13519">
                  <c:v>6.5599999999999999E-3</c:v>
                </c:pt>
                <c:pt idx="13520">
                  <c:v>6.4000000000000003E-3</c:v>
                </c:pt>
                <c:pt idx="13521">
                  <c:v>6.1900000000000002E-3</c:v>
                </c:pt>
                <c:pt idx="13522">
                  <c:v>5.9800000000000001E-3</c:v>
                </c:pt>
                <c:pt idx="13523">
                  <c:v>5.8199999999999997E-3</c:v>
                </c:pt>
                <c:pt idx="13524">
                  <c:v>5.77E-3</c:v>
                </c:pt>
                <c:pt idx="13525">
                  <c:v>5.5500000000000002E-3</c:v>
                </c:pt>
                <c:pt idx="13526">
                  <c:v>5.4000000000000003E-3</c:v>
                </c:pt>
                <c:pt idx="13527">
                  <c:v>5.3400000000000001E-3</c:v>
                </c:pt>
                <c:pt idx="13528">
                  <c:v>5.2900000000000004E-3</c:v>
                </c:pt>
                <c:pt idx="13529">
                  <c:v>5.1900000000000002E-3</c:v>
                </c:pt>
                <c:pt idx="13530">
                  <c:v>5.0800000000000003E-3</c:v>
                </c:pt>
                <c:pt idx="13531">
                  <c:v>5.0299999999999997E-3</c:v>
                </c:pt>
                <c:pt idx="13532">
                  <c:v>5.0299999999999997E-3</c:v>
                </c:pt>
                <c:pt idx="13533">
                  <c:v>5.0299999999999997E-3</c:v>
                </c:pt>
                <c:pt idx="13534">
                  <c:v>5.0800000000000003E-3</c:v>
                </c:pt>
                <c:pt idx="13535">
                  <c:v>5.0800000000000003E-3</c:v>
                </c:pt>
                <c:pt idx="13536">
                  <c:v>5.0800000000000003E-3</c:v>
                </c:pt>
                <c:pt idx="13537">
                  <c:v>5.13E-3</c:v>
                </c:pt>
                <c:pt idx="13538">
                  <c:v>5.1900000000000002E-3</c:v>
                </c:pt>
                <c:pt idx="13539">
                  <c:v>5.2399999999999999E-3</c:v>
                </c:pt>
                <c:pt idx="13540">
                  <c:v>5.3400000000000001E-3</c:v>
                </c:pt>
                <c:pt idx="13541">
                  <c:v>5.4000000000000003E-3</c:v>
                </c:pt>
                <c:pt idx="13542">
                  <c:v>5.45E-3</c:v>
                </c:pt>
                <c:pt idx="13543">
                  <c:v>5.5500000000000002E-3</c:v>
                </c:pt>
                <c:pt idx="13544">
                  <c:v>5.6100000000000004E-3</c:v>
                </c:pt>
                <c:pt idx="13545">
                  <c:v>5.6100000000000004E-3</c:v>
                </c:pt>
                <c:pt idx="13546">
                  <c:v>5.77E-3</c:v>
                </c:pt>
                <c:pt idx="13547">
                  <c:v>5.9199999999999999E-3</c:v>
                </c:pt>
                <c:pt idx="13548">
                  <c:v>6.0299999999999998E-3</c:v>
                </c:pt>
                <c:pt idx="13549">
                  <c:v>6.0800000000000003E-3</c:v>
                </c:pt>
                <c:pt idx="13550">
                  <c:v>6.1900000000000002E-3</c:v>
                </c:pt>
                <c:pt idx="13551">
                  <c:v>6.3499999999999997E-3</c:v>
                </c:pt>
                <c:pt idx="13552">
                  <c:v>6.45E-3</c:v>
                </c:pt>
                <c:pt idx="13553">
                  <c:v>6.5599999999999999E-3</c:v>
                </c:pt>
                <c:pt idx="13554">
                  <c:v>6.6100000000000004E-3</c:v>
                </c:pt>
                <c:pt idx="13555">
                  <c:v>6.77E-3</c:v>
                </c:pt>
                <c:pt idx="13556">
                  <c:v>6.8199999999999997E-3</c:v>
                </c:pt>
                <c:pt idx="13557">
                  <c:v>6.9199999999999999E-3</c:v>
                </c:pt>
                <c:pt idx="13558">
                  <c:v>6.9199999999999999E-3</c:v>
                </c:pt>
                <c:pt idx="13559">
                  <c:v>6.9800000000000001E-3</c:v>
                </c:pt>
                <c:pt idx="13560">
                  <c:v>7.1399999999999996E-3</c:v>
                </c:pt>
                <c:pt idx="13561">
                  <c:v>7.2899999999999996E-3</c:v>
                </c:pt>
                <c:pt idx="13562">
                  <c:v>7.2899999999999996E-3</c:v>
                </c:pt>
                <c:pt idx="13563">
                  <c:v>7.45E-3</c:v>
                </c:pt>
                <c:pt idx="13564">
                  <c:v>7.5599999999999999E-3</c:v>
                </c:pt>
                <c:pt idx="13565">
                  <c:v>7.6099999999999996E-3</c:v>
                </c:pt>
                <c:pt idx="13566">
                  <c:v>7.7200000000000003E-3</c:v>
                </c:pt>
                <c:pt idx="13567">
                  <c:v>7.77E-3</c:v>
                </c:pt>
                <c:pt idx="13568">
                  <c:v>7.8700000000000003E-3</c:v>
                </c:pt>
                <c:pt idx="13569">
                  <c:v>7.9799999999999992E-3</c:v>
                </c:pt>
                <c:pt idx="13570">
                  <c:v>8.1399999999999997E-3</c:v>
                </c:pt>
                <c:pt idx="13571">
                  <c:v>8.3499999999999998E-3</c:v>
                </c:pt>
                <c:pt idx="13572">
                  <c:v>8.3999999999999995E-3</c:v>
                </c:pt>
                <c:pt idx="13573">
                  <c:v>8.5599999999999999E-3</c:v>
                </c:pt>
                <c:pt idx="13574">
                  <c:v>8.5599999999999999E-3</c:v>
                </c:pt>
                <c:pt idx="13575">
                  <c:v>8.7200000000000003E-3</c:v>
                </c:pt>
                <c:pt idx="13576">
                  <c:v>8.77E-3</c:v>
                </c:pt>
                <c:pt idx="13577">
                  <c:v>8.9300000000000004E-3</c:v>
                </c:pt>
                <c:pt idx="13578">
                  <c:v>8.9300000000000004E-3</c:v>
                </c:pt>
                <c:pt idx="13579">
                  <c:v>9.1400000000000006E-3</c:v>
                </c:pt>
                <c:pt idx="13580">
                  <c:v>9.1900000000000003E-3</c:v>
                </c:pt>
                <c:pt idx="13581">
                  <c:v>9.2999999999999992E-3</c:v>
                </c:pt>
                <c:pt idx="13582">
                  <c:v>9.4000000000000004E-3</c:v>
                </c:pt>
                <c:pt idx="13583">
                  <c:v>9.4500000000000001E-3</c:v>
                </c:pt>
                <c:pt idx="13584">
                  <c:v>9.5099999999999994E-3</c:v>
                </c:pt>
                <c:pt idx="13585">
                  <c:v>9.6100000000000005E-3</c:v>
                </c:pt>
                <c:pt idx="13586">
                  <c:v>9.6100000000000005E-3</c:v>
                </c:pt>
                <c:pt idx="13587">
                  <c:v>9.6100000000000005E-3</c:v>
                </c:pt>
                <c:pt idx="13588">
                  <c:v>9.6100000000000005E-3</c:v>
                </c:pt>
                <c:pt idx="13589">
                  <c:v>9.6100000000000005E-3</c:v>
                </c:pt>
                <c:pt idx="13590">
                  <c:v>9.5600000000000008E-3</c:v>
                </c:pt>
                <c:pt idx="13591">
                  <c:v>9.4500000000000001E-3</c:v>
                </c:pt>
                <c:pt idx="13592">
                  <c:v>9.4500000000000001E-3</c:v>
                </c:pt>
                <c:pt idx="13593">
                  <c:v>9.1900000000000003E-3</c:v>
                </c:pt>
                <c:pt idx="13594">
                  <c:v>9.0299999999999998E-3</c:v>
                </c:pt>
                <c:pt idx="13595">
                  <c:v>8.9800000000000001E-3</c:v>
                </c:pt>
                <c:pt idx="13596">
                  <c:v>8.8199999999999997E-3</c:v>
                </c:pt>
                <c:pt idx="13597">
                  <c:v>8.6599999999999993E-3</c:v>
                </c:pt>
                <c:pt idx="13598">
                  <c:v>8.3499999999999998E-3</c:v>
                </c:pt>
                <c:pt idx="13599">
                  <c:v>8.1899999999999994E-3</c:v>
                </c:pt>
                <c:pt idx="13600">
                  <c:v>7.9299999999999995E-3</c:v>
                </c:pt>
                <c:pt idx="13601">
                  <c:v>7.5599999999999999E-3</c:v>
                </c:pt>
                <c:pt idx="13602">
                  <c:v>7.3499999999999998E-3</c:v>
                </c:pt>
                <c:pt idx="13603">
                  <c:v>6.8700000000000002E-3</c:v>
                </c:pt>
                <c:pt idx="13604">
                  <c:v>6.5599999999999999E-3</c:v>
                </c:pt>
                <c:pt idx="13605">
                  <c:v>6.3499999999999997E-3</c:v>
                </c:pt>
                <c:pt idx="13606">
                  <c:v>5.9199999999999999E-3</c:v>
                </c:pt>
                <c:pt idx="13607">
                  <c:v>5.6100000000000004E-3</c:v>
                </c:pt>
                <c:pt idx="13608">
                  <c:v>5.2900000000000004E-3</c:v>
                </c:pt>
                <c:pt idx="13609">
                  <c:v>4.9800000000000001E-3</c:v>
                </c:pt>
                <c:pt idx="13610">
                  <c:v>4.5500000000000002E-3</c:v>
                </c:pt>
                <c:pt idx="13611">
                  <c:v>4.2399999999999998E-3</c:v>
                </c:pt>
                <c:pt idx="13612">
                  <c:v>3.9199999999999999E-3</c:v>
                </c:pt>
                <c:pt idx="13613">
                  <c:v>3.6099999999999999E-3</c:v>
                </c:pt>
                <c:pt idx="13614">
                  <c:v>3.4499999999999999E-3</c:v>
                </c:pt>
                <c:pt idx="13615">
                  <c:v>3.13E-3</c:v>
                </c:pt>
                <c:pt idx="13616">
                  <c:v>2.8700000000000002E-3</c:v>
                </c:pt>
                <c:pt idx="13617">
                  <c:v>2.7599999999999999E-3</c:v>
                </c:pt>
                <c:pt idx="13618">
                  <c:v>2.5500000000000002E-3</c:v>
                </c:pt>
                <c:pt idx="13619">
                  <c:v>2.4499999999999999E-3</c:v>
                </c:pt>
                <c:pt idx="13620">
                  <c:v>2.2899999999999999E-3</c:v>
                </c:pt>
                <c:pt idx="13621">
                  <c:v>2.2899999999999999E-3</c:v>
                </c:pt>
                <c:pt idx="13622">
                  <c:v>2.3400000000000001E-3</c:v>
                </c:pt>
                <c:pt idx="13623">
                  <c:v>2.2899999999999999E-3</c:v>
                </c:pt>
                <c:pt idx="13624">
                  <c:v>2.5000000000000001E-3</c:v>
                </c:pt>
                <c:pt idx="13625">
                  <c:v>2.5000000000000001E-3</c:v>
                </c:pt>
                <c:pt idx="13626">
                  <c:v>2.66E-3</c:v>
                </c:pt>
                <c:pt idx="13627">
                  <c:v>2.8700000000000002E-3</c:v>
                </c:pt>
                <c:pt idx="13628">
                  <c:v>3.2399999999999998E-3</c:v>
                </c:pt>
                <c:pt idx="13629">
                  <c:v>3.5000000000000001E-3</c:v>
                </c:pt>
                <c:pt idx="13630">
                  <c:v>3.9699999999999996E-3</c:v>
                </c:pt>
                <c:pt idx="13631">
                  <c:v>4.2900000000000004E-3</c:v>
                </c:pt>
                <c:pt idx="13632">
                  <c:v>4.6600000000000001E-3</c:v>
                </c:pt>
                <c:pt idx="13633">
                  <c:v>5.2399999999999999E-3</c:v>
                </c:pt>
                <c:pt idx="13634">
                  <c:v>5.8199999999999997E-3</c:v>
                </c:pt>
                <c:pt idx="13635">
                  <c:v>6.2899999999999996E-3</c:v>
                </c:pt>
                <c:pt idx="13636">
                  <c:v>7.0299999999999998E-3</c:v>
                </c:pt>
                <c:pt idx="13637">
                  <c:v>7.5599999999999999E-3</c:v>
                </c:pt>
                <c:pt idx="13638">
                  <c:v>8.2900000000000005E-3</c:v>
                </c:pt>
                <c:pt idx="13639">
                  <c:v>8.8199999999999997E-3</c:v>
                </c:pt>
                <c:pt idx="13640">
                  <c:v>9.5600000000000008E-3</c:v>
                </c:pt>
                <c:pt idx="13641">
                  <c:v>1.0240000000000001E-2</c:v>
                </c:pt>
                <c:pt idx="13642">
                  <c:v>1.098E-2</c:v>
                </c:pt>
                <c:pt idx="13643">
                  <c:v>1.1560000000000001E-2</c:v>
                </c:pt>
                <c:pt idx="13644">
                  <c:v>1.235E-2</c:v>
                </c:pt>
                <c:pt idx="13645">
                  <c:v>1.2880000000000001E-2</c:v>
                </c:pt>
                <c:pt idx="13646">
                  <c:v>1.3509999999999999E-2</c:v>
                </c:pt>
                <c:pt idx="13647">
                  <c:v>1.409E-2</c:v>
                </c:pt>
                <c:pt idx="13648">
                  <c:v>1.457E-2</c:v>
                </c:pt>
                <c:pt idx="13649">
                  <c:v>1.52E-2</c:v>
                </c:pt>
                <c:pt idx="13650">
                  <c:v>1.567E-2</c:v>
                </c:pt>
                <c:pt idx="13651">
                  <c:v>1.609E-2</c:v>
                </c:pt>
                <c:pt idx="13652">
                  <c:v>1.6619999999999999E-2</c:v>
                </c:pt>
                <c:pt idx="13653">
                  <c:v>1.6830000000000001E-2</c:v>
                </c:pt>
                <c:pt idx="13654">
                  <c:v>1.7149999999999999E-2</c:v>
                </c:pt>
                <c:pt idx="13655">
                  <c:v>1.7409999999999998E-2</c:v>
                </c:pt>
                <c:pt idx="13656">
                  <c:v>1.762E-2</c:v>
                </c:pt>
                <c:pt idx="13657">
                  <c:v>1.7780000000000001E-2</c:v>
                </c:pt>
                <c:pt idx="13658">
                  <c:v>1.788E-2</c:v>
                </c:pt>
                <c:pt idx="13659">
                  <c:v>1.7989999999999999E-2</c:v>
                </c:pt>
                <c:pt idx="13660">
                  <c:v>1.7940000000000001E-2</c:v>
                </c:pt>
                <c:pt idx="13661">
                  <c:v>1.7940000000000001E-2</c:v>
                </c:pt>
                <c:pt idx="13662">
                  <c:v>1.7940000000000001E-2</c:v>
                </c:pt>
                <c:pt idx="13663">
                  <c:v>1.7780000000000001E-2</c:v>
                </c:pt>
                <c:pt idx="13664">
                  <c:v>1.762E-2</c:v>
                </c:pt>
                <c:pt idx="13665">
                  <c:v>1.7409999999999998E-2</c:v>
                </c:pt>
                <c:pt idx="13666">
                  <c:v>1.7309999999999999E-2</c:v>
                </c:pt>
                <c:pt idx="13667">
                  <c:v>1.704E-2</c:v>
                </c:pt>
                <c:pt idx="13668">
                  <c:v>1.6879999999999999E-2</c:v>
                </c:pt>
                <c:pt idx="13669">
                  <c:v>1.6619999999999999E-2</c:v>
                </c:pt>
                <c:pt idx="13670">
                  <c:v>1.636E-2</c:v>
                </c:pt>
                <c:pt idx="13671">
                  <c:v>1.6199999999999999E-2</c:v>
                </c:pt>
                <c:pt idx="13672">
                  <c:v>1.5990000000000001E-2</c:v>
                </c:pt>
                <c:pt idx="13673">
                  <c:v>1.5720000000000001E-2</c:v>
                </c:pt>
                <c:pt idx="13674">
                  <c:v>1.5570000000000001E-2</c:v>
                </c:pt>
                <c:pt idx="13675">
                  <c:v>1.541E-2</c:v>
                </c:pt>
                <c:pt idx="13676">
                  <c:v>1.52E-2</c:v>
                </c:pt>
                <c:pt idx="13677">
                  <c:v>1.4930000000000001E-2</c:v>
                </c:pt>
                <c:pt idx="13678">
                  <c:v>1.4880000000000001E-2</c:v>
                </c:pt>
                <c:pt idx="13679">
                  <c:v>1.472E-2</c:v>
                </c:pt>
                <c:pt idx="13680">
                  <c:v>1.4670000000000001E-2</c:v>
                </c:pt>
                <c:pt idx="13681">
                  <c:v>1.451E-2</c:v>
                </c:pt>
                <c:pt idx="13682">
                  <c:v>1.43E-2</c:v>
                </c:pt>
                <c:pt idx="13683">
                  <c:v>1.435E-2</c:v>
                </c:pt>
                <c:pt idx="13684">
                  <c:v>1.4200000000000001E-2</c:v>
                </c:pt>
                <c:pt idx="13685">
                  <c:v>1.404E-2</c:v>
                </c:pt>
                <c:pt idx="13686">
                  <c:v>1.393E-2</c:v>
                </c:pt>
                <c:pt idx="13687">
                  <c:v>1.388E-2</c:v>
                </c:pt>
                <c:pt idx="13688">
                  <c:v>1.383E-2</c:v>
                </c:pt>
                <c:pt idx="13689">
                  <c:v>1.367E-2</c:v>
                </c:pt>
                <c:pt idx="13690">
                  <c:v>1.3559999999999999E-2</c:v>
                </c:pt>
                <c:pt idx="13691">
                  <c:v>1.346E-2</c:v>
                </c:pt>
                <c:pt idx="13692">
                  <c:v>1.346E-2</c:v>
                </c:pt>
                <c:pt idx="13693">
                  <c:v>1.325E-2</c:v>
                </c:pt>
                <c:pt idx="13694">
                  <c:v>1.3089999999999999E-2</c:v>
                </c:pt>
                <c:pt idx="13695">
                  <c:v>1.2880000000000001E-2</c:v>
                </c:pt>
                <c:pt idx="13696">
                  <c:v>1.2670000000000001E-2</c:v>
                </c:pt>
                <c:pt idx="13697">
                  <c:v>1.251E-2</c:v>
                </c:pt>
                <c:pt idx="13698">
                  <c:v>1.225E-2</c:v>
                </c:pt>
                <c:pt idx="13699">
                  <c:v>1.1979999999999999E-2</c:v>
                </c:pt>
                <c:pt idx="13700">
                  <c:v>1.1769999999999999E-2</c:v>
                </c:pt>
                <c:pt idx="13701">
                  <c:v>1.1509999999999999E-2</c:v>
                </c:pt>
                <c:pt idx="13702">
                  <c:v>1.1140000000000001E-2</c:v>
                </c:pt>
                <c:pt idx="13703">
                  <c:v>1.093E-2</c:v>
                </c:pt>
                <c:pt idx="13704">
                  <c:v>1.072E-2</c:v>
                </c:pt>
                <c:pt idx="13705">
                  <c:v>1.04E-2</c:v>
                </c:pt>
                <c:pt idx="13706">
                  <c:v>1.009E-2</c:v>
                </c:pt>
                <c:pt idx="13707">
                  <c:v>9.8200000000000006E-3</c:v>
                </c:pt>
                <c:pt idx="13708">
                  <c:v>9.5600000000000008E-3</c:v>
                </c:pt>
                <c:pt idx="13709">
                  <c:v>9.2399999999999999E-3</c:v>
                </c:pt>
                <c:pt idx="13710">
                  <c:v>9.1400000000000006E-3</c:v>
                </c:pt>
                <c:pt idx="13711">
                  <c:v>8.77E-3</c:v>
                </c:pt>
                <c:pt idx="13712">
                  <c:v>8.7200000000000003E-3</c:v>
                </c:pt>
                <c:pt idx="13713">
                  <c:v>8.5599999999999999E-3</c:v>
                </c:pt>
                <c:pt idx="13714">
                  <c:v>8.3999999999999995E-3</c:v>
                </c:pt>
                <c:pt idx="13715">
                  <c:v>8.3499999999999998E-3</c:v>
                </c:pt>
                <c:pt idx="13716">
                  <c:v>8.2900000000000005E-3</c:v>
                </c:pt>
                <c:pt idx="13717">
                  <c:v>8.1899999999999994E-3</c:v>
                </c:pt>
                <c:pt idx="13718">
                  <c:v>8.1399999999999997E-3</c:v>
                </c:pt>
                <c:pt idx="13719">
                  <c:v>8.1399999999999997E-3</c:v>
                </c:pt>
                <c:pt idx="13720">
                  <c:v>8.2900000000000005E-3</c:v>
                </c:pt>
                <c:pt idx="13721">
                  <c:v>8.2900000000000005E-3</c:v>
                </c:pt>
                <c:pt idx="13722">
                  <c:v>8.3999999999999995E-3</c:v>
                </c:pt>
                <c:pt idx="13723">
                  <c:v>8.6099999999999996E-3</c:v>
                </c:pt>
                <c:pt idx="13724">
                  <c:v>8.77E-3</c:v>
                </c:pt>
                <c:pt idx="13725">
                  <c:v>8.9800000000000001E-3</c:v>
                </c:pt>
                <c:pt idx="13726">
                  <c:v>9.1900000000000003E-3</c:v>
                </c:pt>
                <c:pt idx="13727">
                  <c:v>9.4000000000000004E-3</c:v>
                </c:pt>
                <c:pt idx="13728">
                  <c:v>9.5600000000000008E-3</c:v>
                </c:pt>
                <c:pt idx="13729">
                  <c:v>9.8200000000000006E-3</c:v>
                </c:pt>
                <c:pt idx="13730">
                  <c:v>1.0030000000000001E-2</c:v>
                </c:pt>
                <c:pt idx="13731">
                  <c:v>1.0189999999999999E-2</c:v>
                </c:pt>
                <c:pt idx="13732">
                  <c:v>1.04E-2</c:v>
                </c:pt>
                <c:pt idx="13733">
                  <c:v>1.072E-2</c:v>
                </c:pt>
                <c:pt idx="13734">
                  <c:v>1.093E-2</c:v>
                </c:pt>
                <c:pt idx="13735">
                  <c:v>1.119E-2</c:v>
                </c:pt>
                <c:pt idx="13736">
                  <c:v>1.146E-2</c:v>
                </c:pt>
                <c:pt idx="13737">
                  <c:v>1.1560000000000001E-2</c:v>
                </c:pt>
                <c:pt idx="13738">
                  <c:v>1.188E-2</c:v>
                </c:pt>
                <c:pt idx="13739">
                  <c:v>1.209E-2</c:v>
                </c:pt>
                <c:pt idx="13740">
                  <c:v>1.2189999999999999E-2</c:v>
                </c:pt>
                <c:pt idx="13741">
                  <c:v>1.24E-2</c:v>
                </c:pt>
                <c:pt idx="13742">
                  <c:v>1.2670000000000001E-2</c:v>
                </c:pt>
                <c:pt idx="13743">
                  <c:v>1.272E-2</c:v>
                </c:pt>
                <c:pt idx="13744">
                  <c:v>1.2930000000000001E-2</c:v>
                </c:pt>
                <c:pt idx="13745">
                  <c:v>1.3089999999999999E-2</c:v>
                </c:pt>
                <c:pt idx="13746">
                  <c:v>1.32E-2</c:v>
                </c:pt>
                <c:pt idx="13747">
                  <c:v>1.3299999999999999E-2</c:v>
                </c:pt>
                <c:pt idx="13748">
                  <c:v>1.3559999999999999E-2</c:v>
                </c:pt>
                <c:pt idx="13749">
                  <c:v>1.367E-2</c:v>
                </c:pt>
                <c:pt idx="13750">
                  <c:v>1.3769999999999999E-2</c:v>
                </c:pt>
                <c:pt idx="13751">
                  <c:v>1.383E-2</c:v>
                </c:pt>
                <c:pt idx="13752">
                  <c:v>1.404E-2</c:v>
                </c:pt>
                <c:pt idx="13753">
                  <c:v>1.409E-2</c:v>
                </c:pt>
                <c:pt idx="13754">
                  <c:v>1.414E-2</c:v>
                </c:pt>
                <c:pt idx="13755">
                  <c:v>1.4250000000000001E-2</c:v>
                </c:pt>
                <c:pt idx="13756">
                  <c:v>1.435E-2</c:v>
                </c:pt>
                <c:pt idx="13757">
                  <c:v>1.4409999999999999E-2</c:v>
                </c:pt>
                <c:pt idx="13758">
                  <c:v>1.451E-2</c:v>
                </c:pt>
                <c:pt idx="13759">
                  <c:v>1.4460000000000001E-2</c:v>
                </c:pt>
                <c:pt idx="13760">
                  <c:v>1.4460000000000001E-2</c:v>
                </c:pt>
                <c:pt idx="13761">
                  <c:v>1.457E-2</c:v>
                </c:pt>
                <c:pt idx="13762">
                  <c:v>1.451E-2</c:v>
                </c:pt>
                <c:pt idx="13763">
                  <c:v>1.4460000000000001E-2</c:v>
                </c:pt>
                <c:pt idx="13764">
                  <c:v>1.4619999999999999E-2</c:v>
                </c:pt>
                <c:pt idx="13765">
                  <c:v>1.4409999999999999E-2</c:v>
                </c:pt>
                <c:pt idx="13766">
                  <c:v>1.4460000000000001E-2</c:v>
                </c:pt>
                <c:pt idx="13767">
                  <c:v>1.435E-2</c:v>
                </c:pt>
                <c:pt idx="13768">
                  <c:v>1.4409999999999999E-2</c:v>
                </c:pt>
                <c:pt idx="13769">
                  <c:v>1.43E-2</c:v>
                </c:pt>
                <c:pt idx="13770">
                  <c:v>1.435E-2</c:v>
                </c:pt>
                <c:pt idx="13771">
                  <c:v>1.4200000000000001E-2</c:v>
                </c:pt>
                <c:pt idx="13772">
                  <c:v>1.4250000000000001E-2</c:v>
                </c:pt>
                <c:pt idx="13773">
                  <c:v>1.4200000000000001E-2</c:v>
                </c:pt>
                <c:pt idx="13774">
                  <c:v>1.4250000000000001E-2</c:v>
                </c:pt>
                <c:pt idx="13775">
                  <c:v>1.4200000000000001E-2</c:v>
                </c:pt>
                <c:pt idx="13776">
                  <c:v>1.4250000000000001E-2</c:v>
                </c:pt>
                <c:pt idx="13777">
                  <c:v>1.43E-2</c:v>
                </c:pt>
                <c:pt idx="13778">
                  <c:v>1.43E-2</c:v>
                </c:pt>
                <c:pt idx="13779">
                  <c:v>1.4409999999999999E-2</c:v>
                </c:pt>
                <c:pt idx="13780">
                  <c:v>1.4619999999999999E-2</c:v>
                </c:pt>
                <c:pt idx="13781">
                  <c:v>1.4670000000000001E-2</c:v>
                </c:pt>
                <c:pt idx="13782">
                  <c:v>1.4829999999999999E-2</c:v>
                </c:pt>
                <c:pt idx="13783">
                  <c:v>1.504E-2</c:v>
                </c:pt>
                <c:pt idx="13784">
                  <c:v>1.536E-2</c:v>
                </c:pt>
                <c:pt idx="13785">
                  <c:v>1.562E-2</c:v>
                </c:pt>
                <c:pt idx="13786">
                  <c:v>1.5879999999999998E-2</c:v>
                </c:pt>
                <c:pt idx="13787">
                  <c:v>1.6150000000000001E-2</c:v>
                </c:pt>
                <c:pt idx="13788">
                  <c:v>1.651E-2</c:v>
                </c:pt>
                <c:pt idx="13789">
                  <c:v>1.678E-2</c:v>
                </c:pt>
                <c:pt idx="13790">
                  <c:v>1.7309999999999999E-2</c:v>
                </c:pt>
                <c:pt idx="13791">
                  <c:v>1.762E-2</c:v>
                </c:pt>
                <c:pt idx="13792">
                  <c:v>1.7940000000000001E-2</c:v>
                </c:pt>
                <c:pt idx="13793">
                  <c:v>1.8360000000000001E-2</c:v>
                </c:pt>
                <c:pt idx="13794">
                  <c:v>1.873E-2</c:v>
                </c:pt>
                <c:pt idx="13795">
                  <c:v>1.899E-2</c:v>
                </c:pt>
                <c:pt idx="13796">
                  <c:v>1.9359999999999999E-2</c:v>
                </c:pt>
                <c:pt idx="13797">
                  <c:v>1.968E-2</c:v>
                </c:pt>
                <c:pt idx="13798">
                  <c:v>1.9890000000000001E-2</c:v>
                </c:pt>
                <c:pt idx="13799">
                  <c:v>2.0150000000000001E-2</c:v>
                </c:pt>
                <c:pt idx="13800">
                  <c:v>2.0310000000000002E-2</c:v>
                </c:pt>
                <c:pt idx="13801">
                  <c:v>2.052E-2</c:v>
                </c:pt>
                <c:pt idx="13802">
                  <c:v>2.0570000000000001E-2</c:v>
                </c:pt>
                <c:pt idx="13803">
                  <c:v>2.0570000000000001E-2</c:v>
                </c:pt>
                <c:pt idx="13804">
                  <c:v>2.0619999999999999E-2</c:v>
                </c:pt>
                <c:pt idx="13805">
                  <c:v>2.0570000000000001E-2</c:v>
                </c:pt>
                <c:pt idx="13806">
                  <c:v>2.052E-2</c:v>
                </c:pt>
                <c:pt idx="13807">
                  <c:v>2.0410000000000001E-2</c:v>
                </c:pt>
                <c:pt idx="13808">
                  <c:v>2.0199999999999999E-2</c:v>
                </c:pt>
                <c:pt idx="13809">
                  <c:v>1.9990000000000001E-2</c:v>
                </c:pt>
                <c:pt idx="13810">
                  <c:v>1.983E-2</c:v>
                </c:pt>
                <c:pt idx="13811">
                  <c:v>1.9519999999999999E-2</c:v>
                </c:pt>
                <c:pt idx="13812">
                  <c:v>1.925E-2</c:v>
                </c:pt>
                <c:pt idx="13813">
                  <c:v>1.9040000000000001E-2</c:v>
                </c:pt>
                <c:pt idx="13814">
                  <c:v>1.873E-2</c:v>
                </c:pt>
                <c:pt idx="13815">
                  <c:v>1.8409999999999999E-2</c:v>
                </c:pt>
                <c:pt idx="13816">
                  <c:v>1.8149999999999999E-2</c:v>
                </c:pt>
                <c:pt idx="13817">
                  <c:v>1.788E-2</c:v>
                </c:pt>
                <c:pt idx="13818">
                  <c:v>1.7729999999999999E-2</c:v>
                </c:pt>
                <c:pt idx="13819">
                  <c:v>1.7520000000000001E-2</c:v>
                </c:pt>
                <c:pt idx="13820">
                  <c:v>1.746E-2</c:v>
                </c:pt>
                <c:pt idx="13821">
                  <c:v>1.7309999999999999E-2</c:v>
                </c:pt>
                <c:pt idx="13822">
                  <c:v>1.736E-2</c:v>
                </c:pt>
                <c:pt idx="13823">
                  <c:v>1.736E-2</c:v>
                </c:pt>
                <c:pt idx="13824">
                  <c:v>1.7409999999999998E-2</c:v>
                </c:pt>
                <c:pt idx="13825">
                  <c:v>1.7569999999999999E-2</c:v>
                </c:pt>
                <c:pt idx="13826">
                  <c:v>1.7780000000000001E-2</c:v>
                </c:pt>
                <c:pt idx="13827">
                  <c:v>1.804E-2</c:v>
                </c:pt>
                <c:pt idx="13828">
                  <c:v>1.831E-2</c:v>
                </c:pt>
                <c:pt idx="13829">
                  <c:v>1.8679999999999999E-2</c:v>
                </c:pt>
                <c:pt idx="13830">
                  <c:v>1.9040000000000001E-2</c:v>
                </c:pt>
                <c:pt idx="13831">
                  <c:v>1.9470000000000001E-2</c:v>
                </c:pt>
                <c:pt idx="13832">
                  <c:v>1.9990000000000001E-2</c:v>
                </c:pt>
                <c:pt idx="13833">
                  <c:v>2.0410000000000001E-2</c:v>
                </c:pt>
                <c:pt idx="13834">
                  <c:v>2.094E-2</c:v>
                </c:pt>
                <c:pt idx="13835">
                  <c:v>2.1420000000000002E-2</c:v>
                </c:pt>
                <c:pt idx="13836">
                  <c:v>2.1989999999999999E-2</c:v>
                </c:pt>
                <c:pt idx="13837">
                  <c:v>2.2519999999999998E-2</c:v>
                </c:pt>
                <c:pt idx="13838">
                  <c:v>2.2939999999999999E-2</c:v>
                </c:pt>
                <c:pt idx="13839">
                  <c:v>2.342E-2</c:v>
                </c:pt>
                <c:pt idx="13840">
                  <c:v>2.384E-2</c:v>
                </c:pt>
                <c:pt idx="13841">
                  <c:v>2.4160000000000001E-2</c:v>
                </c:pt>
                <c:pt idx="13842">
                  <c:v>2.4469999999999999E-2</c:v>
                </c:pt>
                <c:pt idx="13843">
                  <c:v>2.4680000000000001E-2</c:v>
                </c:pt>
                <c:pt idx="13844">
                  <c:v>2.495E-2</c:v>
                </c:pt>
                <c:pt idx="13845">
                  <c:v>2.5049999999999999E-2</c:v>
                </c:pt>
                <c:pt idx="13846">
                  <c:v>2.5000000000000001E-2</c:v>
                </c:pt>
                <c:pt idx="13847">
                  <c:v>2.5100000000000001E-2</c:v>
                </c:pt>
                <c:pt idx="13848">
                  <c:v>2.5100000000000001E-2</c:v>
                </c:pt>
                <c:pt idx="13849">
                  <c:v>2.4840000000000001E-2</c:v>
                </c:pt>
                <c:pt idx="13850">
                  <c:v>2.4680000000000001E-2</c:v>
                </c:pt>
                <c:pt idx="13851">
                  <c:v>2.4469999999999999E-2</c:v>
                </c:pt>
                <c:pt idx="13852">
                  <c:v>2.41E-2</c:v>
                </c:pt>
                <c:pt idx="13853">
                  <c:v>2.3730000000000001E-2</c:v>
                </c:pt>
                <c:pt idx="13854">
                  <c:v>2.3259999999999999E-2</c:v>
                </c:pt>
                <c:pt idx="13855">
                  <c:v>2.2939999999999999E-2</c:v>
                </c:pt>
                <c:pt idx="13856">
                  <c:v>2.2419999999999999E-2</c:v>
                </c:pt>
                <c:pt idx="13857">
                  <c:v>2.1989999999999999E-2</c:v>
                </c:pt>
                <c:pt idx="13858">
                  <c:v>2.147E-2</c:v>
                </c:pt>
                <c:pt idx="13859">
                  <c:v>2.1049999999999999E-2</c:v>
                </c:pt>
                <c:pt idx="13860">
                  <c:v>2.0619999999999999E-2</c:v>
                </c:pt>
                <c:pt idx="13861">
                  <c:v>2.0199999999999999E-2</c:v>
                </c:pt>
                <c:pt idx="13862">
                  <c:v>1.983E-2</c:v>
                </c:pt>
                <c:pt idx="13863">
                  <c:v>1.9519999999999999E-2</c:v>
                </c:pt>
                <c:pt idx="13864">
                  <c:v>1.9199999999999998E-2</c:v>
                </c:pt>
                <c:pt idx="13865">
                  <c:v>1.883E-2</c:v>
                </c:pt>
                <c:pt idx="13866">
                  <c:v>1.8780000000000002E-2</c:v>
                </c:pt>
                <c:pt idx="13867">
                  <c:v>1.857E-2</c:v>
                </c:pt>
                <c:pt idx="13868">
                  <c:v>1.857E-2</c:v>
                </c:pt>
                <c:pt idx="13869">
                  <c:v>1.8460000000000001E-2</c:v>
                </c:pt>
                <c:pt idx="13870">
                  <c:v>1.857E-2</c:v>
                </c:pt>
                <c:pt idx="13871">
                  <c:v>1.857E-2</c:v>
                </c:pt>
                <c:pt idx="13872">
                  <c:v>1.883E-2</c:v>
                </c:pt>
                <c:pt idx="13873">
                  <c:v>1.899E-2</c:v>
                </c:pt>
                <c:pt idx="13874">
                  <c:v>1.925E-2</c:v>
                </c:pt>
                <c:pt idx="13875">
                  <c:v>1.9570000000000001E-2</c:v>
                </c:pt>
                <c:pt idx="13876">
                  <c:v>1.9939999999999999E-2</c:v>
                </c:pt>
                <c:pt idx="13877">
                  <c:v>2.036E-2</c:v>
                </c:pt>
                <c:pt idx="13878">
                  <c:v>2.0840000000000001E-2</c:v>
                </c:pt>
                <c:pt idx="13879">
                  <c:v>2.1309999999999999E-2</c:v>
                </c:pt>
                <c:pt idx="13880">
                  <c:v>2.1780000000000001E-2</c:v>
                </c:pt>
                <c:pt idx="13881">
                  <c:v>2.2259999999999999E-2</c:v>
                </c:pt>
                <c:pt idx="13882">
                  <c:v>2.2679999999999999E-2</c:v>
                </c:pt>
                <c:pt idx="13883">
                  <c:v>2.315E-2</c:v>
                </c:pt>
                <c:pt idx="13884">
                  <c:v>2.3630000000000002E-2</c:v>
                </c:pt>
                <c:pt idx="13885">
                  <c:v>2.41E-2</c:v>
                </c:pt>
                <c:pt idx="13886">
                  <c:v>2.4469999999999999E-2</c:v>
                </c:pt>
                <c:pt idx="13887">
                  <c:v>2.479E-2</c:v>
                </c:pt>
                <c:pt idx="13888">
                  <c:v>2.5159999999999998E-2</c:v>
                </c:pt>
                <c:pt idx="13889">
                  <c:v>2.547E-2</c:v>
                </c:pt>
                <c:pt idx="13890">
                  <c:v>2.579E-2</c:v>
                </c:pt>
                <c:pt idx="13891">
                  <c:v>2.5999999999999999E-2</c:v>
                </c:pt>
                <c:pt idx="13892">
                  <c:v>2.6210000000000001E-2</c:v>
                </c:pt>
                <c:pt idx="13893">
                  <c:v>2.6259999999999999E-2</c:v>
                </c:pt>
                <c:pt idx="13894">
                  <c:v>2.647E-2</c:v>
                </c:pt>
                <c:pt idx="13895">
                  <c:v>2.6370000000000001E-2</c:v>
                </c:pt>
                <c:pt idx="13896">
                  <c:v>2.6530000000000001E-2</c:v>
                </c:pt>
                <c:pt idx="13897">
                  <c:v>2.647E-2</c:v>
                </c:pt>
                <c:pt idx="13898">
                  <c:v>2.6370000000000001E-2</c:v>
                </c:pt>
                <c:pt idx="13899">
                  <c:v>2.6370000000000001E-2</c:v>
                </c:pt>
                <c:pt idx="13900">
                  <c:v>2.6259999999999999E-2</c:v>
                </c:pt>
                <c:pt idx="13901">
                  <c:v>2.6100000000000002E-2</c:v>
                </c:pt>
                <c:pt idx="13902">
                  <c:v>2.5999999999999999E-2</c:v>
                </c:pt>
                <c:pt idx="13903">
                  <c:v>2.589E-2</c:v>
                </c:pt>
                <c:pt idx="13904">
                  <c:v>2.5739999999999999E-2</c:v>
                </c:pt>
                <c:pt idx="13905">
                  <c:v>2.563E-2</c:v>
                </c:pt>
                <c:pt idx="13906">
                  <c:v>2.5420000000000002E-2</c:v>
                </c:pt>
                <c:pt idx="13907">
                  <c:v>2.5309999999999999E-2</c:v>
                </c:pt>
                <c:pt idx="13908">
                  <c:v>2.521E-2</c:v>
                </c:pt>
                <c:pt idx="13909">
                  <c:v>2.5159999999999998E-2</c:v>
                </c:pt>
                <c:pt idx="13910">
                  <c:v>2.495E-2</c:v>
                </c:pt>
                <c:pt idx="13911">
                  <c:v>2.4889999999999999E-2</c:v>
                </c:pt>
                <c:pt idx="13912">
                  <c:v>2.479E-2</c:v>
                </c:pt>
                <c:pt idx="13913">
                  <c:v>2.452E-2</c:v>
                </c:pt>
                <c:pt idx="13914">
                  <c:v>2.452E-2</c:v>
                </c:pt>
                <c:pt idx="13915">
                  <c:v>2.4469999999999999E-2</c:v>
                </c:pt>
                <c:pt idx="13916">
                  <c:v>2.4469999999999999E-2</c:v>
                </c:pt>
                <c:pt idx="13917">
                  <c:v>2.4309999999999998E-2</c:v>
                </c:pt>
                <c:pt idx="13918">
                  <c:v>2.426E-2</c:v>
                </c:pt>
                <c:pt idx="13919">
                  <c:v>2.4209999999999999E-2</c:v>
                </c:pt>
                <c:pt idx="13920">
                  <c:v>2.4160000000000001E-2</c:v>
                </c:pt>
                <c:pt idx="13921">
                  <c:v>2.41E-2</c:v>
                </c:pt>
                <c:pt idx="13922">
                  <c:v>2.4160000000000001E-2</c:v>
                </c:pt>
                <c:pt idx="13923">
                  <c:v>2.41E-2</c:v>
                </c:pt>
                <c:pt idx="13924">
                  <c:v>2.3939999999999999E-2</c:v>
                </c:pt>
                <c:pt idx="13925">
                  <c:v>2.3890000000000002E-2</c:v>
                </c:pt>
                <c:pt idx="13926">
                  <c:v>2.3730000000000001E-2</c:v>
                </c:pt>
                <c:pt idx="13927">
                  <c:v>2.368E-2</c:v>
                </c:pt>
                <c:pt idx="13928">
                  <c:v>2.368E-2</c:v>
                </c:pt>
                <c:pt idx="13929">
                  <c:v>2.3519999999999999E-2</c:v>
                </c:pt>
                <c:pt idx="13930">
                  <c:v>2.3359999999999999E-2</c:v>
                </c:pt>
                <c:pt idx="13931">
                  <c:v>2.3310000000000001E-2</c:v>
                </c:pt>
                <c:pt idx="13932">
                  <c:v>2.3099999999999999E-2</c:v>
                </c:pt>
                <c:pt idx="13933">
                  <c:v>2.2939999999999999E-2</c:v>
                </c:pt>
                <c:pt idx="13934">
                  <c:v>2.2839999999999999E-2</c:v>
                </c:pt>
                <c:pt idx="13935">
                  <c:v>2.2630000000000001E-2</c:v>
                </c:pt>
                <c:pt idx="13936">
                  <c:v>2.2419999999999999E-2</c:v>
                </c:pt>
                <c:pt idx="13937">
                  <c:v>2.2259999999999999E-2</c:v>
                </c:pt>
                <c:pt idx="13938">
                  <c:v>2.2100000000000002E-2</c:v>
                </c:pt>
                <c:pt idx="13939">
                  <c:v>2.1839999999999998E-2</c:v>
                </c:pt>
                <c:pt idx="13940">
                  <c:v>2.1839999999999998E-2</c:v>
                </c:pt>
                <c:pt idx="13941">
                  <c:v>2.163E-2</c:v>
                </c:pt>
                <c:pt idx="13942">
                  <c:v>2.1420000000000002E-2</c:v>
                </c:pt>
                <c:pt idx="13943">
                  <c:v>2.1260000000000001E-2</c:v>
                </c:pt>
                <c:pt idx="13944">
                  <c:v>2.1149999999999999E-2</c:v>
                </c:pt>
                <c:pt idx="13945">
                  <c:v>2.1049999999999999E-2</c:v>
                </c:pt>
                <c:pt idx="13946">
                  <c:v>2.0889999999999999E-2</c:v>
                </c:pt>
                <c:pt idx="13947">
                  <c:v>2.068E-2</c:v>
                </c:pt>
                <c:pt idx="13948">
                  <c:v>2.0619999999999999E-2</c:v>
                </c:pt>
                <c:pt idx="13949">
                  <c:v>2.0570000000000001E-2</c:v>
                </c:pt>
                <c:pt idx="13950">
                  <c:v>2.0570000000000001E-2</c:v>
                </c:pt>
                <c:pt idx="13951">
                  <c:v>2.0410000000000001E-2</c:v>
                </c:pt>
                <c:pt idx="13952">
                  <c:v>2.036E-2</c:v>
                </c:pt>
                <c:pt idx="13953">
                  <c:v>2.036E-2</c:v>
                </c:pt>
                <c:pt idx="13954">
                  <c:v>2.0310000000000002E-2</c:v>
                </c:pt>
                <c:pt idx="13955">
                  <c:v>2.0199999999999999E-2</c:v>
                </c:pt>
                <c:pt idx="13956">
                  <c:v>2.01E-2</c:v>
                </c:pt>
                <c:pt idx="13957">
                  <c:v>2.01E-2</c:v>
                </c:pt>
                <c:pt idx="13958">
                  <c:v>1.9990000000000001E-2</c:v>
                </c:pt>
                <c:pt idx="13959">
                  <c:v>1.9939999999999999E-2</c:v>
                </c:pt>
                <c:pt idx="13960">
                  <c:v>1.9890000000000001E-2</c:v>
                </c:pt>
                <c:pt idx="13961">
                  <c:v>1.9779999999999999E-2</c:v>
                </c:pt>
                <c:pt idx="13962">
                  <c:v>1.9730000000000001E-2</c:v>
                </c:pt>
                <c:pt idx="13963">
                  <c:v>1.9619999999999999E-2</c:v>
                </c:pt>
                <c:pt idx="13964">
                  <c:v>1.9519999999999999E-2</c:v>
                </c:pt>
                <c:pt idx="13965">
                  <c:v>1.925E-2</c:v>
                </c:pt>
                <c:pt idx="13966">
                  <c:v>1.9199999999999998E-2</c:v>
                </c:pt>
                <c:pt idx="13967">
                  <c:v>1.8939999999999999E-2</c:v>
                </c:pt>
                <c:pt idx="13968">
                  <c:v>1.873E-2</c:v>
                </c:pt>
                <c:pt idx="13969">
                  <c:v>1.8519999999999998E-2</c:v>
                </c:pt>
                <c:pt idx="13970">
                  <c:v>1.8249999999999999E-2</c:v>
                </c:pt>
                <c:pt idx="13971">
                  <c:v>1.804E-2</c:v>
                </c:pt>
                <c:pt idx="13972">
                  <c:v>1.7780000000000001E-2</c:v>
                </c:pt>
                <c:pt idx="13973">
                  <c:v>1.7409999999999998E-2</c:v>
                </c:pt>
                <c:pt idx="13974">
                  <c:v>1.72E-2</c:v>
                </c:pt>
                <c:pt idx="13975">
                  <c:v>1.6830000000000001E-2</c:v>
                </c:pt>
                <c:pt idx="13976">
                  <c:v>1.6619999999999999E-2</c:v>
                </c:pt>
                <c:pt idx="13977">
                  <c:v>1.6299999999999999E-2</c:v>
                </c:pt>
                <c:pt idx="13978">
                  <c:v>1.5990000000000001E-2</c:v>
                </c:pt>
                <c:pt idx="13979">
                  <c:v>1.562E-2</c:v>
                </c:pt>
                <c:pt idx="13980">
                  <c:v>1.546E-2</c:v>
                </c:pt>
                <c:pt idx="13981">
                  <c:v>1.5089999999999999E-2</c:v>
                </c:pt>
                <c:pt idx="13982">
                  <c:v>1.4880000000000001E-2</c:v>
                </c:pt>
                <c:pt idx="13983">
                  <c:v>1.4619999999999999E-2</c:v>
                </c:pt>
                <c:pt idx="13984">
                  <c:v>1.4409999999999999E-2</c:v>
                </c:pt>
                <c:pt idx="13985">
                  <c:v>1.4200000000000001E-2</c:v>
                </c:pt>
                <c:pt idx="13986">
                  <c:v>1.393E-2</c:v>
                </c:pt>
                <c:pt idx="13987">
                  <c:v>1.383E-2</c:v>
                </c:pt>
                <c:pt idx="13988">
                  <c:v>1.367E-2</c:v>
                </c:pt>
                <c:pt idx="13989">
                  <c:v>1.3559999999999999E-2</c:v>
                </c:pt>
                <c:pt idx="13990">
                  <c:v>1.3350000000000001E-2</c:v>
                </c:pt>
                <c:pt idx="13991">
                  <c:v>1.325E-2</c:v>
                </c:pt>
                <c:pt idx="13992">
                  <c:v>1.3299999999999999E-2</c:v>
                </c:pt>
                <c:pt idx="13993">
                  <c:v>1.304E-2</c:v>
                </c:pt>
                <c:pt idx="13994">
                  <c:v>1.304E-2</c:v>
                </c:pt>
                <c:pt idx="13995">
                  <c:v>1.2930000000000001E-2</c:v>
                </c:pt>
                <c:pt idx="13996">
                  <c:v>1.2880000000000001E-2</c:v>
                </c:pt>
                <c:pt idx="13997">
                  <c:v>1.277E-2</c:v>
                </c:pt>
                <c:pt idx="13998">
                  <c:v>1.2829999999999999E-2</c:v>
                </c:pt>
                <c:pt idx="13999">
                  <c:v>1.277E-2</c:v>
                </c:pt>
                <c:pt idx="14000">
                  <c:v>1.256E-2</c:v>
                </c:pt>
                <c:pt idx="14001">
                  <c:v>1.2619999999999999E-2</c:v>
                </c:pt>
                <c:pt idx="14002">
                  <c:v>1.256E-2</c:v>
                </c:pt>
                <c:pt idx="14003">
                  <c:v>1.24E-2</c:v>
                </c:pt>
                <c:pt idx="14004">
                  <c:v>1.235E-2</c:v>
                </c:pt>
                <c:pt idx="14005">
                  <c:v>1.214E-2</c:v>
                </c:pt>
                <c:pt idx="14006">
                  <c:v>1.1979999999999999E-2</c:v>
                </c:pt>
                <c:pt idx="14007">
                  <c:v>1.183E-2</c:v>
                </c:pt>
                <c:pt idx="14008">
                  <c:v>1.167E-2</c:v>
                </c:pt>
                <c:pt idx="14009">
                  <c:v>1.1350000000000001E-2</c:v>
                </c:pt>
                <c:pt idx="14010">
                  <c:v>1.1089999999999999E-2</c:v>
                </c:pt>
                <c:pt idx="14011">
                  <c:v>1.093E-2</c:v>
                </c:pt>
                <c:pt idx="14012">
                  <c:v>1.056E-2</c:v>
                </c:pt>
                <c:pt idx="14013">
                  <c:v>1.0189999999999999E-2</c:v>
                </c:pt>
                <c:pt idx="14014">
                  <c:v>9.9299999999999996E-3</c:v>
                </c:pt>
                <c:pt idx="14015">
                  <c:v>9.5600000000000008E-3</c:v>
                </c:pt>
                <c:pt idx="14016">
                  <c:v>9.2399999999999999E-3</c:v>
                </c:pt>
                <c:pt idx="14017">
                  <c:v>8.8699999999999994E-3</c:v>
                </c:pt>
                <c:pt idx="14018">
                  <c:v>8.7200000000000003E-3</c:v>
                </c:pt>
                <c:pt idx="14019">
                  <c:v>8.2400000000000008E-3</c:v>
                </c:pt>
                <c:pt idx="14020">
                  <c:v>7.9299999999999995E-3</c:v>
                </c:pt>
                <c:pt idx="14021">
                  <c:v>7.6600000000000001E-3</c:v>
                </c:pt>
                <c:pt idx="14022">
                  <c:v>7.3499999999999998E-3</c:v>
                </c:pt>
                <c:pt idx="14023">
                  <c:v>7.0299999999999998E-3</c:v>
                </c:pt>
                <c:pt idx="14024">
                  <c:v>6.9199999999999999E-3</c:v>
                </c:pt>
                <c:pt idx="14025">
                  <c:v>6.6100000000000004E-3</c:v>
                </c:pt>
                <c:pt idx="14026">
                  <c:v>6.2899999999999996E-3</c:v>
                </c:pt>
                <c:pt idx="14027">
                  <c:v>6.2899999999999996E-3</c:v>
                </c:pt>
                <c:pt idx="14028">
                  <c:v>6.13E-3</c:v>
                </c:pt>
                <c:pt idx="14029">
                  <c:v>6.0299999999999998E-3</c:v>
                </c:pt>
                <c:pt idx="14030">
                  <c:v>6.0299999999999998E-3</c:v>
                </c:pt>
                <c:pt idx="14031">
                  <c:v>6.0299999999999998E-3</c:v>
                </c:pt>
                <c:pt idx="14032">
                  <c:v>6.0299999999999998E-3</c:v>
                </c:pt>
                <c:pt idx="14033">
                  <c:v>6.13E-3</c:v>
                </c:pt>
                <c:pt idx="14034">
                  <c:v>6.2899999999999996E-3</c:v>
                </c:pt>
                <c:pt idx="14035">
                  <c:v>6.4999999999999997E-3</c:v>
                </c:pt>
                <c:pt idx="14036">
                  <c:v>6.77E-3</c:v>
                </c:pt>
                <c:pt idx="14037">
                  <c:v>6.9199999999999999E-3</c:v>
                </c:pt>
                <c:pt idx="14038">
                  <c:v>7.1399999999999996E-3</c:v>
                </c:pt>
                <c:pt idx="14039">
                  <c:v>7.45E-3</c:v>
                </c:pt>
                <c:pt idx="14040">
                  <c:v>7.8700000000000003E-3</c:v>
                </c:pt>
                <c:pt idx="14041">
                  <c:v>8.1899999999999994E-3</c:v>
                </c:pt>
                <c:pt idx="14042">
                  <c:v>8.6099999999999996E-3</c:v>
                </c:pt>
                <c:pt idx="14043">
                  <c:v>9.0299999999999998E-3</c:v>
                </c:pt>
                <c:pt idx="14044">
                  <c:v>9.4500000000000001E-3</c:v>
                </c:pt>
                <c:pt idx="14045">
                  <c:v>9.8799999999999999E-3</c:v>
                </c:pt>
                <c:pt idx="14046">
                  <c:v>1.035E-2</c:v>
                </c:pt>
                <c:pt idx="14047">
                  <c:v>1.077E-2</c:v>
                </c:pt>
                <c:pt idx="14048">
                  <c:v>1.1140000000000001E-2</c:v>
                </c:pt>
                <c:pt idx="14049">
                  <c:v>1.1610000000000001E-2</c:v>
                </c:pt>
                <c:pt idx="14050">
                  <c:v>1.1979999999999999E-2</c:v>
                </c:pt>
                <c:pt idx="14051">
                  <c:v>1.235E-2</c:v>
                </c:pt>
                <c:pt idx="14052">
                  <c:v>1.272E-2</c:v>
                </c:pt>
                <c:pt idx="14053">
                  <c:v>1.3089999999999999E-2</c:v>
                </c:pt>
                <c:pt idx="14054">
                  <c:v>1.3350000000000001E-2</c:v>
                </c:pt>
                <c:pt idx="14055">
                  <c:v>1.3559999999999999E-2</c:v>
                </c:pt>
                <c:pt idx="14056">
                  <c:v>1.388E-2</c:v>
                </c:pt>
                <c:pt idx="14057">
                  <c:v>1.409E-2</c:v>
                </c:pt>
                <c:pt idx="14058">
                  <c:v>1.4200000000000001E-2</c:v>
                </c:pt>
                <c:pt idx="14059">
                  <c:v>1.43E-2</c:v>
                </c:pt>
                <c:pt idx="14060">
                  <c:v>1.4460000000000001E-2</c:v>
                </c:pt>
                <c:pt idx="14061">
                  <c:v>1.451E-2</c:v>
                </c:pt>
                <c:pt idx="14062">
                  <c:v>1.457E-2</c:v>
                </c:pt>
                <c:pt idx="14063">
                  <c:v>1.457E-2</c:v>
                </c:pt>
                <c:pt idx="14064">
                  <c:v>1.4409999999999999E-2</c:v>
                </c:pt>
                <c:pt idx="14065">
                  <c:v>1.4409999999999999E-2</c:v>
                </c:pt>
                <c:pt idx="14066">
                  <c:v>1.4409999999999999E-2</c:v>
                </c:pt>
                <c:pt idx="14067">
                  <c:v>1.4250000000000001E-2</c:v>
                </c:pt>
                <c:pt idx="14068">
                  <c:v>1.414E-2</c:v>
                </c:pt>
                <c:pt idx="14069">
                  <c:v>1.3990000000000001E-2</c:v>
                </c:pt>
                <c:pt idx="14070">
                  <c:v>1.3769999999999999E-2</c:v>
                </c:pt>
                <c:pt idx="14071">
                  <c:v>1.3559999999999999E-2</c:v>
                </c:pt>
                <c:pt idx="14072">
                  <c:v>1.3509999999999999E-2</c:v>
                </c:pt>
                <c:pt idx="14073">
                  <c:v>1.3299999999999999E-2</c:v>
                </c:pt>
                <c:pt idx="14074">
                  <c:v>1.32E-2</c:v>
                </c:pt>
                <c:pt idx="14075">
                  <c:v>1.3140000000000001E-2</c:v>
                </c:pt>
                <c:pt idx="14076">
                  <c:v>1.298E-2</c:v>
                </c:pt>
                <c:pt idx="14077">
                  <c:v>1.2829999999999999E-2</c:v>
                </c:pt>
                <c:pt idx="14078">
                  <c:v>1.277E-2</c:v>
                </c:pt>
                <c:pt idx="14079">
                  <c:v>1.272E-2</c:v>
                </c:pt>
                <c:pt idx="14080">
                  <c:v>1.272E-2</c:v>
                </c:pt>
                <c:pt idx="14081">
                  <c:v>1.272E-2</c:v>
                </c:pt>
                <c:pt idx="14082">
                  <c:v>1.277E-2</c:v>
                </c:pt>
                <c:pt idx="14083">
                  <c:v>1.298E-2</c:v>
                </c:pt>
                <c:pt idx="14084">
                  <c:v>1.3089999999999999E-2</c:v>
                </c:pt>
                <c:pt idx="14085">
                  <c:v>1.32E-2</c:v>
                </c:pt>
                <c:pt idx="14086">
                  <c:v>1.3299999999999999E-2</c:v>
                </c:pt>
                <c:pt idx="14087">
                  <c:v>1.3559999999999999E-2</c:v>
                </c:pt>
                <c:pt idx="14088">
                  <c:v>1.383E-2</c:v>
                </c:pt>
                <c:pt idx="14089">
                  <c:v>1.404E-2</c:v>
                </c:pt>
                <c:pt idx="14090">
                  <c:v>1.435E-2</c:v>
                </c:pt>
                <c:pt idx="14091">
                  <c:v>1.4619999999999999E-2</c:v>
                </c:pt>
                <c:pt idx="14092">
                  <c:v>1.499E-2</c:v>
                </c:pt>
                <c:pt idx="14093">
                  <c:v>1.5299999999999999E-2</c:v>
                </c:pt>
                <c:pt idx="14094">
                  <c:v>1.562E-2</c:v>
                </c:pt>
                <c:pt idx="14095">
                  <c:v>1.5939999999999999E-2</c:v>
                </c:pt>
                <c:pt idx="14096">
                  <c:v>1.6250000000000001E-2</c:v>
                </c:pt>
                <c:pt idx="14097">
                  <c:v>1.6619999999999999E-2</c:v>
                </c:pt>
                <c:pt idx="14098">
                  <c:v>1.6830000000000001E-2</c:v>
                </c:pt>
                <c:pt idx="14099">
                  <c:v>1.6990000000000002E-2</c:v>
                </c:pt>
                <c:pt idx="14100">
                  <c:v>1.736E-2</c:v>
                </c:pt>
                <c:pt idx="14101">
                  <c:v>1.7309999999999999E-2</c:v>
                </c:pt>
                <c:pt idx="14102">
                  <c:v>1.7520000000000001E-2</c:v>
                </c:pt>
                <c:pt idx="14103">
                  <c:v>1.7520000000000001E-2</c:v>
                </c:pt>
                <c:pt idx="14104">
                  <c:v>1.762E-2</c:v>
                </c:pt>
                <c:pt idx="14105">
                  <c:v>1.746E-2</c:v>
                </c:pt>
                <c:pt idx="14106">
                  <c:v>1.7250000000000001E-2</c:v>
                </c:pt>
                <c:pt idx="14107">
                  <c:v>1.7090000000000001E-2</c:v>
                </c:pt>
                <c:pt idx="14108">
                  <c:v>1.6830000000000001E-2</c:v>
                </c:pt>
                <c:pt idx="14109">
                  <c:v>1.6619999999999999E-2</c:v>
                </c:pt>
                <c:pt idx="14110">
                  <c:v>1.6199999999999999E-2</c:v>
                </c:pt>
                <c:pt idx="14111">
                  <c:v>1.5779999999999999E-2</c:v>
                </c:pt>
                <c:pt idx="14112">
                  <c:v>1.525E-2</c:v>
                </c:pt>
                <c:pt idx="14113">
                  <c:v>1.472E-2</c:v>
                </c:pt>
                <c:pt idx="14114">
                  <c:v>1.4200000000000001E-2</c:v>
                </c:pt>
                <c:pt idx="14115">
                  <c:v>1.3559999999999999E-2</c:v>
                </c:pt>
                <c:pt idx="14116">
                  <c:v>1.2880000000000001E-2</c:v>
                </c:pt>
                <c:pt idx="14117">
                  <c:v>1.225E-2</c:v>
                </c:pt>
                <c:pt idx="14118">
                  <c:v>1.167E-2</c:v>
                </c:pt>
                <c:pt idx="14119">
                  <c:v>1.103E-2</c:v>
                </c:pt>
                <c:pt idx="14120">
                  <c:v>1.035E-2</c:v>
                </c:pt>
                <c:pt idx="14121">
                  <c:v>9.7199999999999995E-3</c:v>
                </c:pt>
                <c:pt idx="14122">
                  <c:v>9.1400000000000006E-3</c:v>
                </c:pt>
                <c:pt idx="14123">
                  <c:v>8.5100000000000002E-3</c:v>
                </c:pt>
                <c:pt idx="14124">
                  <c:v>7.9799999999999992E-3</c:v>
                </c:pt>
                <c:pt idx="14125">
                  <c:v>7.45E-3</c:v>
                </c:pt>
                <c:pt idx="14126">
                  <c:v>7.0299999999999998E-3</c:v>
                </c:pt>
                <c:pt idx="14127">
                  <c:v>6.6600000000000001E-3</c:v>
                </c:pt>
                <c:pt idx="14128">
                  <c:v>6.2899999999999996E-3</c:v>
                </c:pt>
                <c:pt idx="14129">
                  <c:v>6.0800000000000003E-3</c:v>
                </c:pt>
                <c:pt idx="14130">
                  <c:v>5.8700000000000002E-3</c:v>
                </c:pt>
                <c:pt idx="14131">
                  <c:v>5.77E-3</c:v>
                </c:pt>
                <c:pt idx="14132">
                  <c:v>5.77E-3</c:v>
                </c:pt>
                <c:pt idx="14133">
                  <c:v>5.77E-3</c:v>
                </c:pt>
                <c:pt idx="14134">
                  <c:v>5.77E-3</c:v>
                </c:pt>
                <c:pt idx="14135">
                  <c:v>5.8199999999999997E-3</c:v>
                </c:pt>
                <c:pt idx="14136">
                  <c:v>6.13E-3</c:v>
                </c:pt>
                <c:pt idx="14137">
                  <c:v>6.3499999999999997E-3</c:v>
                </c:pt>
                <c:pt idx="14138">
                  <c:v>6.7099999999999998E-3</c:v>
                </c:pt>
                <c:pt idx="14139">
                  <c:v>7.1399999999999996E-3</c:v>
                </c:pt>
                <c:pt idx="14140">
                  <c:v>7.45E-3</c:v>
                </c:pt>
                <c:pt idx="14141">
                  <c:v>7.9299999999999995E-3</c:v>
                </c:pt>
                <c:pt idx="14142">
                  <c:v>8.3499999999999998E-3</c:v>
                </c:pt>
                <c:pt idx="14143">
                  <c:v>8.8699999999999994E-3</c:v>
                </c:pt>
                <c:pt idx="14144">
                  <c:v>9.2999999999999992E-3</c:v>
                </c:pt>
                <c:pt idx="14145">
                  <c:v>9.7699999999999992E-3</c:v>
                </c:pt>
                <c:pt idx="14146">
                  <c:v>1.0240000000000001E-2</c:v>
                </c:pt>
                <c:pt idx="14147">
                  <c:v>1.082E-2</c:v>
                </c:pt>
                <c:pt idx="14148">
                  <c:v>1.125E-2</c:v>
                </c:pt>
                <c:pt idx="14149">
                  <c:v>1.172E-2</c:v>
                </c:pt>
                <c:pt idx="14150">
                  <c:v>1.209E-2</c:v>
                </c:pt>
                <c:pt idx="14151">
                  <c:v>1.2460000000000001E-2</c:v>
                </c:pt>
                <c:pt idx="14152">
                  <c:v>1.2880000000000001E-2</c:v>
                </c:pt>
                <c:pt idx="14153">
                  <c:v>1.32E-2</c:v>
                </c:pt>
                <c:pt idx="14154">
                  <c:v>1.341E-2</c:v>
                </c:pt>
                <c:pt idx="14155">
                  <c:v>1.372E-2</c:v>
                </c:pt>
                <c:pt idx="14156">
                  <c:v>1.404E-2</c:v>
                </c:pt>
                <c:pt idx="14157">
                  <c:v>1.4200000000000001E-2</c:v>
                </c:pt>
                <c:pt idx="14158">
                  <c:v>1.4200000000000001E-2</c:v>
                </c:pt>
                <c:pt idx="14159">
                  <c:v>1.4409999999999999E-2</c:v>
                </c:pt>
                <c:pt idx="14160">
                  <c:v>1.451E-2</c:v>
                </c:pt>
                <c:pt idx="14161">
                  <c:v>1.457E-2</c:v>
                </c:pt>
                <c:pt idx="14162">
                  <c:v>1.457E-2</c:v>
                </c:pt>
                <c:pt idx="14163">
                  <c:v>1.451E-2</c:v>
                </c:pt>
                <c:pt idx="14164">
                  <c:v>1.451E-2</c:v>
                </c:pt>
                <c:pt idx="14165">
                  <c:v>1.451E-2</c:v>
                </c:pt>
                <c:pt idx="14166">
                  <c:v>1.451E-2</c:v>
                </c:pt>
                <c:pt idx="14167">
                  <c:v>1.4460000000000001E-2</c:v>
                </c:pt>
                <c:pt idx="14168">
                  <c:v>1.4460000000000001E-2</c:v>
                </c:pt>
                <c:pt idx="14169">
                  <c:v>1.4409999999999999E-2</c:v>
                </c:pt>
                <c:pt idx="14170">
                  <c:v>1.43E-2</c:v>
                </c:pt>
                <c:pt idx="14171">
                  <c:v>1.43E-2</c:v>
                </c:pt>
                <c:pt idx="14172">
                  <c:v>1.43E-2</c:v>
                </c:pt>
                <c:pt idx="14173">
                  <c:v>1.4250000000000001E-2</c:v>
                </c:pt>
                <c:pt idx="14174">
                  <c:v>1.43E-2</c:v>
                </c:pt>
                <c:pt idx="14175">
                  <c:v>1.4250000000000001E-2</c:v>
                </c:pt>
                <c:pt idx="14176">
                  <c:v>1.43E-2</c:v>
                </c:pt>
                <c:pt idx="14177">
                  <c:v>1.4250000000000001E-2</c:v>
                </c:pt>
                <c:pt idx="14178">
                  <c:v>1.43E-2</c:v>
                </c:pt>
                <c:pt idx="14179">
                  <c:v>1.4460000000000001E-2</c:v>
                </c:pt>
                <c:pt idx="14180">
                  <c:v>1.4460000000000001E-2</c:v>
                </c:pt>
                <c:pt idx="14181">
                  <c:v>1.4619999999999999E-2</c:v>
                </c:pt>
                <c:pt idx="14182">
                  <c:v>1.472E-2</c:v>
                </c:pt>
                <c:pt idx="14183">
                  <c:v>1.4829999999999999E-2</c:v>
                </c:pt>
                <c:pt idx="14184">
                  <c:v>1.4930000000000001E-2</c:v>
                </c:pt>
                <c:pt idx="14185">
                  <c:v>1.5089999999999999E-2</c:v>
                </c:pt>
                <c:pt idx="14186">
                  <c:v>1.5299999999999999E-2</c:v>
                </c:pt>
                <c:pt idx="14187">
                  <c:v>1.536E-2</c:v>
                </c:pt>
                <c:pt idx="14188">
                  <c:v>1.5509999999999999E-2</c:v>
                </c:pt>
                <c:pt idx="14189">
                  <c:v>1.567E-2</c:v>
                </c:pt>
                <c:pt idx="14190">
                  <c:v>1.5879999999999998E-2</c:v>
                </c:pt>
                <c:pt idx="14191">
                  <c:v>1.6039999999999999E-2</c:v>
                </c:pt>
                <c:pt idx="14192">
                  <c:v>1.6250000000000001E-2</c:v>
                </c:pt>
                <c:pt idx="14193">
                  <c:v>1.636E-2</c:v>
                </c:pt>
                <c:pt idx="14194">
                  <c:v>1.6619999999999999E-2</c:v>
                </c:pt>
                <c:pt idx="14195">
                  <c:v>1.6570000000000001E-2</c:v>
                </c:pt>
                <c:pt idx="14196">
                  <c:v>1.6670000000000001E-2</c:v>
                </c:pt>
                <c:pt idx="14197">
                  <c:v>1.6830000000000001E-2</c:v>
                </c:pt>
                <c:pt idx="14198">
                  <c:v>1.6879999999999999E-2</c:v>
                </c:pt>
                <c:pt idx="14199">
                  <c:v>1.704E-2</c:v>
                </c:pt>
                <c:pt idx="14200">
                  <c:v>1.7090000000000001E-2</c:v>
                </c:pt>
                <c:pt idx="14201">
                  <c:v>1.694E-2</c:v>
                </c:pt>
                <c:pt idx="14202">
                  <c:v>1.6990000000000002E-2</c:v>
                </c:pt>
                <c:pt idx="14203">
                  <c:v>1.694E-2</c:v>
                </c:pt>
                <c:pt idx="14204">
                  <c:v>1.694E-2</c:v>
                </c:pt>
                <c:pt idx="14205">
                  <c:v>1.678E-2</c:v>
                </c:pt>
                <c:pt idx="14206">
                  <c:v>1.6619999999999999E-2</c:v>
                </c:pt>
                <c:pt idx="14207">
                  <c:v>1.6459999999999999E-2</c:v>
                </c:pt>
                <c:pt idx="14208">
                  <c:v>1.6150000000000001E-2</c:v>
                </c:pt>
                <c:pt idx="14209">
                  <c:v>1.5939999999999999E-2</c:v>
                </c:pt>
                <c:pt idx="14210">
                  <c:v>1.562E-2</c:v>
                </c:pt>
                <c:pt idx="14211">
                  <c:v>1.5299999999999999E-2</c:v>
                </c:pt>
                <c:pt idx="14212">
                  <c:v>1.499E-2</c:v>
                </c:pt>
                <c:pt idx="14213">
                  <c:v>1.4619999999999999E-2</c:v>
                </c:pt>
                <c:pt idx="14214">
                  <c:v>1.414E-2</c:v>
                </c:pt>
                <c:pt idx="14215">
                  <c:v>1.372E-2</c:v>
                </c:pt>
                <c:pt idx="14216">
                  <c:v>1.3299999999999999E-2</c:v>
                </c:pt>
                <c:pt idx="14217">
                  <c:v>1.272E-2</c:v>
                </c:pt>
                <c:pt idx="14218">
                  <c:v>1.225E-2</c:v>
                </c:pt>
                <c:pt idx="14219">
                  <c:v>1.167E-2</c:v>
                </c:pt>
                <c:pt idx="14220">
                  <c:v>1.125E-2</c:v>
                </c:pt>
                <c:pt idx="14221">
                  <c:v>1.0670000000000001E-2</c:v>
                </c:pt>
                <c:pt idx="14222">
                  <c:v>1.009E-2</c:v>
                </c:pt>
                <c:pt idx="14223">
                  <c:v>9.6100000000000005E-3</c:v>
                </c:pt>
                <c:pt idx="14224">
                  <c:v>9.0900000000000009E-3</c:v>
                </c:pt>
                <c:pt idx="14225">
                  <c:v>8.5599999999999999E-3</c:v>
                </c:pt>
                <c:pt idx="14226">
                  <c:v>8.1399999999999997E-3</c:v>
                </c:pt>
                <c:pt idx="14227">
                  <c:v>7.5599999999999999E-3</c:v>
                </c:pt>
                <c:pt idx="14228">
                  <c:v>7.1399999999999996E-3</c:v>
                </c:pt>
                <c:pt idx="14229">
                  <c:v>6.77E-3</c:v>
                </c:pt>
                <c:pt idx="14230">
                  <c:v>6.4000000000000003E-3</c:v>
                </c:pt>
                <c:pt idx="14231">
                  <c:v>5.9800000000000001E-3</c:v>
                </c:pt>
                <c:pt idx="14232">
                  <c:v>5.7099999999999998E-3</c:v>
                </c:pt>
                <c:pt idx="14233">
                  <c:v>5.45E-3</c:v>
                </c:pt>
                <c:pt idx="14234">
                  <c:v>5.1900000000000002E-3</c:v>
                </c:pt>
                <c:pt idx="14235">
                  <c:v>5.0800000000000003E-3</c:v>
                </c:pt>
                <c:pt idx="14236">
                  <c:v>4.9199999999999999E-3</c:v>
                </c:pt>
                <c:pt idx="14237">
                  <c:v>4.8199999999999996E-3</c:v>
                </c:pt>
                <c:pt idx="14238">
                  <c:v>4.8199999999999996E-3</c:v>
                </c:pt>
                <c:pt idx="14239">
                  <c:v>4.8199999999999996E-3</c:v>
                </c:pt>
                <c:pt idx="14240">
                  <c:v>4.7600000000000003E-3</c:v>
                </c:pt>
                <c:pt idx="14241">
                  <c:v>4.8700000000000002E-3</c:v>
                </c:pt>
                <c:pt idx="14242">
                  <c:v>4.9800000000000001E-3</c:v>
                </c:pt>
                <c:pt idx="14243">
                  <c:v>5.13E-3</c:v>
                </c:pt>
                <c:pt idx="14244">
                  <c:v>5.2399999999999999E-3</c:v>
                </c:pt>
                <c:pt idx="14245">
                  <c:v>5.4000000000000003E-3</c:v>
                </c:pt>
                <c:pt idx="14246">
                  <c:v>5.5500000000000002E-3</c:v>
                </c:pt>
                <c:pt idx="14247">
                  <c:v>5.77E-3</c:v>
                </c:pt>
                <c:pt idx="14248">
                  <c:v>5.9800000000000001E-3</c:v>
                </c:pt>
                <c:pt idx="14249">
                  <c:v>6.1900000000000002E-3</c:v>
                </c:pt>
                <c:pt idx="14250">
                  <c:v>6.3499999999999997E-3</c:v>
                </c:pt>
                <c:pt idx="14251">
                  <c:v>6.4999999999999997E-3</c:v>
                </c:pt>
                <c:pt idx="14252">
                  <c:v>6.7099999999999998E-3</c:v>
                </c:pt>
                <c:pt idx="14253">
                  <c:v>6.8700000000000002E-3</c:v>
                </c:pt>
                <c:pt idx="14254">
                  <c:v>7.0299999999999998E-3</c:v>
                </c:pt>
                <c:pt idx="14255">
                  <c:v>7.1399999999999996E-3</c:v>
                </c:pt>
                <c:pt idx="14256">
                  <c:v>7.2399999999999999E-3</c:v>
                </c:pt>
                <c:pt idx="14257">
                  <c:v>7.2899999999999996E-3</c:v>
                </c:pt>
                <c:pt idx="14258">
                  <c:v>7.4999999999999997E-3</c:v>
                </c:pt>
                <c:pt idx="14259">
                  <c:v>7.4999999999999997E-3</c:v>
                </c:pt>
                <c:pt idx="14260">
                  <c:v>7.45E-3</c:v>
                </c:pt>
                <c:pt idx="14261">
                  <c:v>7.6099999999999996E-3</c:v>
                </c:pt>
                <c:pt idx="14262">
                  <c:v>7.5599999999999999E-3</c:v>
                </c:pt>
                <c:pt idx="14263">
                  <c:v>7.6600000000000001E-3</c:v>
                </c:pt>
                <c:pt idx="14264">
                  <c:v>7.7200000000000003E-3</c:v>
                </c:pt>
                <c:pt idx="14265">
                  <c:v>7.77E-3</c:v>
                </c:pt>
                <c:pt idx="14266">
                  <c:v>7.77E-3</c:v>
                </c:pt>
                <c:pt idx="14267">
                  <c:v>7.6600000000000001E-3</c:v>
                </c:pt>
                <c:pt idx="14268">
                  <c:v>7.8200000000000006E-3</c:v>
                </c:pt>
                <c:pt idx="14269">
                  <c:v>7.77E-3</c:v>
                </c:pt>
                <c:pt idx="14270">
                  <c:v>7.8700000000000003E-3</c:v>
                </c:pt>
                <c:pt idx="14271">
                  <c:v>7.8200000000000006E-3</c:v>
                </c:pt>
                <c:pt idx="14272">
                  <c:v>7.9799999999999992E-3</c:v>
                </c:pt>
                <c:pt idx="14273">
                  <c:v>7.9799999999999992E-3</c:v>
                </c:pt>
                <c:pt idx="14274">
                  <c:v>8.1399999999999997E-3</c:v>
                </c:pt>
                <c:pt idx="14275">
                  <c:v>8.2400000000000008E-3</c:v>
                </c:pt>
                <c:pt idx="14276">
                  <c:v>8.2900000000000005E-3</c:v>
                </c:pt>
                <c:pt idx="14277">
                  <c:v>8.5100000000000002E-3</c:v>
                </c:pt>
                <c:pt idx="14278">
                  <c:v>8.6599999999999993E-3</c:v>
                </c:pt>
                <c:pt idx="14279">
                  <c:v>8.8199999999999997E-3</c:v>
                </c:pt>
                <c:pt idx="14280">
                  <c:v>9.0299999999999998E-3</c:v>
                </c:pt>
                <c:pt idx="14281">
                  <c:v>9.2399999999999999E-3</c:v>
                </c:pt>
                <c:pt idx="14282">
                  <c:v>9.4500000000000001E-3</c:v>
                </c:pt>
                <c:pt idx="14283">
                  <c:v>9.6100000000000005E-3</c:v>
                </c:pt>
                <c:pt idx="14284">
                  <c:v>9.9799999999999993E-3</c:v>
                </c:pt>
                <c:pt idx="14285">
                  <c:v>1.0030000000000001E-2</c:v>
                </c:pt>
                <c:pt idx="14286">
                  <c:v>1.04E-2</c:v>
                </c:pt>
                <c:pt idx="14287">
                  <c:v>1.056E-2</c:v>
                </c:pt>
                <c:pt idx="14288">
                  <c:v>1.077E-2</c:v>
                </c:pt>
                <c:pt idx="14289">
                  <c:v>1.103E-2</c:v>
                </c:pt>
                <c:pt idx="14290">
                  <c:v>1.119E-2</c:v>
                </c:pt>
                <c:pt idx="14291">
                  <c:v>1.14E-2</c:v>
                </c:pt>
                <c:pt idx="14292">
                  <c:v>1.1610000000000001E-2</c:v>
                </c:pt>
                <c:pt idx="14293">
                  <c:v>1.1769999999999999E-2</c:v>
                </c:pt>
                <c:pt idx="14294">
                  <c:v>1.193E-2</c:v>
                </c:pt>
                <c:pt idx="14295">
                  <c:v>1.209E-2</c:v>
                </c:pt>
                <c:pt idx="14296">
                  <c:v>1.225E-2</c:v>
                </c:pt>
                <c:pt idx="14297">
                  <c:v>1.23E-2</c:v>
                </c:pt>
                <c:pt idx="14298">
                  <c:v>1.2460000000000001E-2</c:v>
                </c:pt>
                <c:pt idx="14299">
                  <c:v>1.256E-2</c:v>
                </c:pt>
                <c:pt idx="14300">
                  <c:v>1.2670000000000001E-2</c:v>
                </c:pt>
                <c:pt idx="14301">
                  <c:v>1.277E-2</c:v>
                </c:pt>
                <c:pt idx="14302">
                  <c:v>1.2829999999999999E-2</c:v>
                </c:pt>
                <c:pt idx="14303">
                  <c:v>1.298E-2</c:v>
                </c:pt>
                <c:pt idx="14304">
                  <c:v>1.2930000000000001E-2</c:v>
                </c:pt>
                <c:pt idx="14305">
                  <c:v>1.298E-2</c:v>
                </c:pt>
                <c:pt idx="14306">
                  <c:v>1.298E-2</c:v>
                </c:pt>
                <c:pt idx="14307">
                  <c:v>1.304E-2</c:v>
                </c:pt>
                <c:pt idx="14308">
                  <c:v>1.32E-2</c:v>
                </c:pt>
                <c:pt idx="14309">
                  <c:v>1.3089999999999999E-2</c:v>
                </c:pt>
                <c:pt idx="14310">
                  <c:v>1.3089999999999999E-2</c:v>
                </c:pt>
                <c:pt idx="14311">
                  <c:v>1.3140000000000001E-2</c:v>
                </c:pt>
                <c:pt idx="14312">
                  <c:v>1.3140000000000001E-2</c:v>
                </c:pt>
                <c:pt idx="14313">
                  <c:v>1.3089999999999999E-2</c:v>
                </c:pt>
                <c:pt idx="14314">
                  <c:v>1.304E-2</c:v>
                </c:pt>
                <c:pt idx="14315">
                  <c:v>1.304E-2</c:v>
                </c:pt>
                <c:pt idx="14316">
                  <c:v>1.2930000000000001E-2</c:v>
                </c:pt>
                <c:pt idx="14317">
                  <c:v>1.2829999999999999E-2</c:v>
                </c:pt>
                <c:pt idx="14318">
                  <c:v>1.277E-2</c:v>
                </c:pt>
                <c:pt idx="14319">
                  <c:v>1.2619999999999999E-2</c:v>
                </c:pt>
                <c:pt idx="14320">
                  <c:v>1.251E-2</c:v>
                </c:pt>
                <c:pt idx="14321">
                  <c:v>1.23E-2</c:v>
                </c:pt>
                <c:pt idx="14322">
                  <c:v>1.2189999999999999E-2</c:v>
                </c:pt>
                <c:pt idx="14323">
                  <c:v>1.193E-2</c:v>
                </c:pt>
                <c:pt idx="14324">
                  <c:v>1.172E-2</c:v>
                </c:pt>
                <c:pt idx="14325">
                  <c:v>1.1299999999999999E-2</c:v>
                </c:pt>
                <c:pt idx="14326">
                  <c:v>1.119E-2</c:v>
                </c:pt>
                <c:pt idx="14327">
                  <c:v>1.0880000000000001E-2</c:v>
                </c:pt>
                <c:pt idx="14328">
                  <c:v>1.056E-2</c:v>
                </c:pt>
                <c:pt idx="14329">
                  <c:v>1.0240000000000001E-2</c:v>
                </c:pt>
                <c:pt idx="14330">
                  <c:v>9.9799999999999993E-3</c:v>
                </c:pt>
                <c:pt idx="14331">
                  <c:v>9.5600000000000008E-3</c:v>
                </c:pt>
                <c:pt idx="14332">
                  <c:v>9.1900000000000003E-3</c:v>
                </c:pt>
                <c:pt idx="14333">
                  <c:v>8.8699999999999994E-3</c:v>
                </c:pt>
                <c:pt idx="14334">
                  <c:v>8.6599999999999993E-3</c:v>
                </c:pt>
                <c:pt idx="14335">
                  <c:v>8.3999999999999995E-3</c:v>
                </c:pt>
                <c:pt idx="14336">
                  <c:v>8.0800000000000004E-3</c:v>
                </c:pt>
                <c:pt idx="14337">
                  <c:v>7.8700000000000003E-3</c:v>
                </c:pt>
                <c:pt idx="14338">
                  <c:v>7.6099999999999996E-3</c:v>
                </c:pt>
                <c:pt idx="14339">
                  <c:v>7.45E-3</c:v>
                </c:pt>
                <c:pt idx="14340">
                  <c:v>7.2399999999999999E-3</c:v>
                </c:pt>
                <c:pt idx="14341">
                  <c:v>7.0800000000000004E-3</c:v>
                </c:pt>
                <c:pt idx="14342">
                  <c:v>7.0299999999999998E-3</c:v>
                </c:pt>
                <c:pt idx="14343">
                  <c:v>6.9800000000000001E-3</c:v>
                </c:pt>
                <c:pt idx="14344">
                  <c:v>6.9800000000000001E-3</c:v>
                </c:pt>
                <c:pt idx="14345">
                  <c:v>6.9800000000000001E-3</c:v>
                </c:pt>
                <c:pt idx="14346">
                  <c:v>7.0299999999999998E-3</c:v>
                </c:pt>
                <c:pt idx="14347">
                  <c:v>7.1900000000000002E-3</c:v>
                </c:pt>
                <c:pt idx="14348">
                  <c:v>7.2899999999999996E-3</c:v>
                </c:pt>
                <c:pt idx="14349">
                  <c:v>7.4999999999999997E-3</c:v>
                </c:pt>
                <c:pt idx="14350">
                  <c:v>7.8200000000000006E-3</c:v>
                </c:pt>
                <c:pt idx="14351">
                  <c:v>7.9299999999999995E-3</c:v>
                </c:pt>
                <c:pt idx="14352">
                  <c:v>8.1899999999999994E-3</c:v>
                </c:pt>
                <c:pt idx="14353">
                  <c:v>8.4499999999999992E-3</c:v>
                </c:pt>
                <c:pt idx="14354">
                  <c:v>8.8699999999999994E-3</c:v>
                </c:pt>
                <c:pt idx="14355">
                  <c:v>9.1400000000000006E-3</c:v>
                </c:pt>
                <c:pt idx="14356">
                  <c:v>9.6100000000000005E-3</c:v>
                </c:pt>
                <c:pt idx="14357">
                  <c:v>9.8200000000000006E-3</c:v>
                </c:pt>
                <c:pt idx="14358">
                  <c:v>1.0189999999999999E-2</c:v>
                </c:pt>
                <c:pt idx="14359">
                  <c:v>1.056E-2</c:v>
                </c:pt>
                <c:pt idx="14360">
                  <c:v>1.093E-2</c:v>
                </c:pt>
                <c:pt idx="14361">
                  <c:v>1.119E-2</c:v>
                </c:pt>
                <c:pt idx="14362">
                  <c:v>1.146E-2</c:v>
                </c:pt>
                <c:pt idx="14363">
                  <c:v>1.1769999999999999E-2</c:v>
                </c:pt>
                <c:pt idx="14364">
                  <c:v>1.209E-2</c:v>
                </c:pt>
                <c:pt idx="14365">
                  <c:v>1.225E-2</c:v>
                </c:pt>
                <c:pt idx="14366">
                  <c:v>1.256E-2</c:v>
                </c:pt>
                <c:pt idx="14367">
                  <c:v>1.277E-2</c:v>
                </c:pt>
                <c:pt idx="14368">
                  <c:v>1.2829999999999999E-2</c:v>
                </c:pt>
                <c:pt idx="14369">
                  <c:v>1.2930000000000001E-2</c:v>
                </c:pt>
                <c:pt idx="14370">
                  <c:v>1.298E-2</c:v>
                </c:pt>
                <c:pt idx="14371">
                  <c:v>1.3140000000000001E-2</c:v>
                </c:pt>
                <c:pt idx="14372">
                  <c:v>1.32E-2</c:v>
                </c:pt>
                <c:pt idx="14373">
                  <c:v>1.3140000000000001E-2</c:v>
                </c:pt>
                <c:pt idx="14374">
                  <c:v>1.3089999999999999E-2</c:v>
                </c:pt>
                <c:pt idx="14375">
                  <c:v>1.3140000000000001E-2</c:v>
                </c:pt>
                <c:pt idx="14376">
                  <c:v>1.3089999999999999E-2</c:v>
                </c:pt>
                <c:pt idx="14377">
                  <c:v>1.3140000000000001E-2</c:v>
                </c:pt>
                <c:pt idx="14378">
                  <c:v>1.298E-2</c:v>
                </c:pt>
                <c:pt idx="14379">
                  <c:v>1.304E-2</c:v>
                </c:pt>
                <c:pt idx="14380">
                  <c:v>1.304E-2</c:v>
                </c:pt>
                <c:pt idx="14381">
                  <c:v>1.2880000000000001E-2</c:v>
                </c:pt>
                <c:pt idx="14382">
                  <c:v>1.2829999999999999E-2</c:v>
                </c:pt>
                <c:pt idx="14383">
                  <c:v>1.2880000000000001E-2</c:v>
                </c:pt>
                <c:pt idx="14384">
                  <c:v>1.2880000000000001E-2</c:v>
                </c:pt>
                <c:pt idx="14385">
                  <c:v>1.298E-2</c:v>
                </c:pt>
                <c:pt idx="14386">
                  <c:v>1.2880000000000001E-2</c:v>
                </c:pt>
                <c:pt idx="14387">
                  <c:v>1.298E-2</c:v>
                </c:pt>
                <c:pt idx="14388">
                  <c:v>1.3089999999999999E-2</c:v>
                </c:pt>
                <c:pt idx="14389">
                  <c:v>1.3089999999999999E-2</c:v>
                </c:pt>
                <c:pt idx="14390">
                  <c:v>1.325E-2</c:v>
                </c:pt>
                <c:pt idx="14391">
                  <c:v>1.3299999999999999E-2</c:v>
                </c:pt>
                <c:pt idx="14392">
                  <c:v>1.3509999999999999E-2</c:v>
                </c:pt>
                <c:pt idx="14393">
                  <c:v>1.372E-2</c:v>
                </c:pt>
                <c:pt idx="14394">
                  <c:v>1.388E-2</c:v>
                </c:pt>
                <c:pt idx="14395">
                  <c:v>1.409E-2</c:v>
                </c:pt>
                <c:pt idx="14396">
                  <c:v>1.435E-2</c:v>
                </c:pt>
                <c:pt idx="14397">
                  <c:v>1.457E-2</c:v>
                </c:pt>
                <c:pt idx="14398">
                  <c:v>1.478E-2</c:v>
                </c:pt>
                <c:pt idx="14399">
                  <c:v>1.5089999999999999E-2</c:v>
                </c:pt>
                <c:pt idx="14400">
                  <c:v>1.5299999999999999E-2</c:v>
                </c:pt>
                <c:pt idx="14401">
                  <c:v>1.5570000000000001E-2</c:v>
                </c:pt>
                <c:pt idx="14402">
                  <c:v>1.5879999999999998E-2</c:v>
                </c:pt>
                <c:pt idx="14403">
                  <c:v>1.6199999999999999E-2</c:v>
                </c:pt>
                <c:pt idx="14404">
                  <c:v>1.651E-2</c:v>
                </c:pt>
                <c:pt idx="14405">
                  <c:v>1.6729999999999998E-2</c:v>
                </c:pt>
                <c:pt idx="14406">
                  <c:v>1.6990000000000002E-2</c:v>
                </c:pt>
                <c:pt idx="14407">
                  <c:v>1.7149999999999999E-2</c:v>
                </c:pt>
                <c:pt idx="14408">
                  <c:v>1.746E-2</c:v>
                </c:pt>
                <c:pt idx="14409">
                  <c:v>1.7670000000000002E-2</c:v>
                </c:pt>
                <c:pt idx="14410">
                  <c:v>1.7989999999999999E-2</c:v>
                </c:pt>
                <c:pt idx="14411">
                  <c:v>1.8200000000000001E-2</c:v>
                </c:pt>
                <c:pt idx="14412">
                  <c:v>1.8409999999999999E-2</c:v>
                </c:pt>
                <c:pt idx="14413">
                  <c:v>1.857E-2</c:v>
                </c:pt>
                <c:pt idx="14414">
                  <c:v>1.8780000000000002E-2</c:v>
                </c:pt>
                <c:pt idx="14415">
                  <c:v>1.8890000000000001E-2</c:v>
                </c:pt>
                <c:pt idx="14416">
                  <c:v>1.899E-2</c:v>
                </c:pt>
                <c:pt idx="14417">
                  <c:v>1.915E-2</c:v>
                </c:pt>
                <c:pt idx="14418">
                  <c:v>1.9359999999999999E-2</c:v>
                </c:pt>
                <c:pt idx="14419">
                  <c:v>1.9359999999999999E-2</c:v>
                </c:pt>
                <c:pt idx="14420">
                  <c:v>1.9570000000000001E-2</c:v>
                </c:pt>
                <c:pt idx="14421">
                  <c:v>1.9619999999999999E-2</c:v>
                </c:pt>
                <c:pt idx="14422">
                  <c:v>1.9619999999999999E-2</c:v>
                </c:pt>
                <c:pt idx="14423">
                  <c:v>1.968E-2</c:v>
                </c:pt>
                <c:pt idx="14424">
                  <c:v>1.9779999999999999E-2</c:v>
                </c:pt>
                <c:pt idx="14425">
                  <c:v>1.968E-2</c:v>
                </c:pt>
                <c:pt idx="14426">
                  <c:v>1.9779999999999999E-2</c:v>
                </c:pt>
                <c:pt idx="14427">
                  <c:v>1.968E-2</c:v>
                </c:pt>
                <c:pt idx="14428">
                  <c:v>1.968E-2</c:v>
                </c:pt>
                <c:pt idx="14429">
                  <c:v>1.9619999999999999E-2</c:v>
                </c:pt>
                <c:pt idx="14430">
                  <c:v>1.9519999999999999E-2</c:v>
                </c:pt>
                <c:pt idx="14431">
                  <c:v>1.941E-2</c:v>
                </c:pt>
                <c:pt idx="14432">
                  <c:v>1.9310000000000001E-2</c:v>
                </c:pt>
                <c:pt idx="14433">
                  <c:v>1.915E-2</c:v>
                </c:pt>
                <c:pt idx="14434">
                  <c:v>1.899E-2</c:v>
                </c:pt>
                <c:pt idx="14435">
                  <c:v>1.8679999999999999E-2</c:v>
                </c:pt>
                <c:pt idx="14436">
                  <c:v>1.8460000000000001E-2</c:v>
                </c:pt>
                <c:pt idx="14437">
                  <c:v>1.8249999999999999E-2</c:v>
                </c:pt>
                <c:pt idx="14438">
                  <c:v>1.804E-2</c:v>
                </c:pt>
                <c:pt idx="14439">
                  <c:v>1.7729999999999999E-2</c:v>
                </c:pt>
                <c:pt idx="14440">
                  <c:v>1.7520000000000001E-2</c:v>
                </c:pt>
                <c:pt idx="14441">
                  <c:v>1.7090000000000001E-2</c:v>
                </c:pt>
                <c:pt idx="14442">
                  <c:v>1.6830000000000001E-2</c:v>
                </c:pt>
                <c:pt idx="14443">
                  <c:v>1.6410000000000001E-2</c:v>
                </c:pt>
                <c:pt idx="14444">
                  <c:v>1.609E-2</c:v>
                </c:pt>
                <c:pt idx="14445">
                  <c:v>1.567E-2</c:v>
                </c:pt>
                <c:pt idx="14446">
                  <c:v>1.5299999999999999E-2</c:v>
                </c:pt>
                <c:pt idx="14447">
                  <c:v>1.499E-2</c:v>
                </c:pt>
                <c:pt idx="14448">
                  <c:v>1.4619999999999999E-2</c:v>
                </c:pt>
                <c:pt idx="14449">
                  <c:v>1.409E-2</c:v>
                </c:pt>
                <c:pt idx="14450">
                  <c:v>1.388E-2</c:v>
                </c:pt>
                <c:pt idx="14451">
                  <c:v>1.3350000000000001E-2</c:v>
                </c:pt>
                <c:pt idx="14452">
                  <c:v>1.304E-2</c:v>
                </c:pt>
                <c:pt idx="14453">
                  <c:v>1.2670000000000001E-2</c:v>
                </c:pt>
                <c:pt idx="14454">
                  <c:v>1.23E-2</c:v>
                </c:pt>
                <c:pt idx="14455">
                  <c:v>1.204E-2</c:v>
                </c:pt>
                <c:pt idx="14456">
                  <c:v>1.172E-2</c:v>
                </c:pt>
                <c:pt idx="14457">
                  <c:v>1.1350000000000001E-2</c:v>
                </c:pt>
                <c:pt idx="14458">
                  <c:v>1.103E-2</c:v>
                </c:pt>
                <c:pt idx="14459">
                  <c:v>1.0880000000000001E-2</c:v>
                </c:pt>
                <c:pt idx="14460">
                  <c:v>1.0670000000000001E-2</c:v>
                </c:pt>
                <c:pt idx="14461">
                  <c:v>1.035E-2</c:v>
                </c:pt>
                <c:pt idx="14462">
                  <c:v>1.0240000000000001E-2</c:v>
                </c:pt>
                <c:pt idx="14463">
                  <c:v>1.0030000000000001E-2</c:v>
                </c:pt>
                <c:pt idx="14464">
                  <c:v>9.8200000000000006E-3</c:v>
                </c:pt>
                <c:pt idx="14465">
                  <c:v>9.6600000000000002E-3</c:v>
                </c:pt>
                <c:pt idx="14466">
                  <c:v>9.6100000000000005E-3</c:v>
                </c:pt>
                <c:pt idx="14467">
                  <c:v>9.3500000000000007E-3</c:v>
                </c:pt>
                <c:pt idx="14468">
                  <c:v>9.2399999999999999E-3</c:v>
                </c:pt>
                <c:pt idx="14469">
                  <c:v>9.1400000000000006E-3</c:v>
                </c:pt>
                <c:pt idx="14470">
                  <c:v>9.0299999999999998E-3</c:v>
                </c:pt>
                <c:pt idx="14471">
                  <c:v>8.8699999999999994E-3</c:v>
                </c:pt>
                <c:pt idx="14472">
                  <c:v>8.8699999999999994E-3</c:v>
                </c:pt>
                <c:pt idx="14473">
                  <c:v>8.7200000000000003E-3</c:v>
                </c:pt>
                <c:pt idx="14474">
                  <c:v>8.6099999999999996E-3</c:v>
                </c:pt>
                <c:pt idx="14475">
                  <c:v>8.5100000000000002E-3</c:v>
                </c:pt>
                <c:pt idx="14476">
                  <c:v>8.4499999999999992E-3</c:v>
                </c:pt>
                <c:pt idx="14477">
                  <c:v>8.2400000000000008E-3</c:v>
                </c:pt>
                <c:pt idx="14478">
                  <c:v>8.1899999999999994E-3</c:v>
                </c:pt>
                <c:pt idx="14479">
                  <c:v>8.0300000000000007E-3</c:v>
                </c:pt>
                <c:pt idx="14480">
                  <c:v>7.8700000000000003E-3</c:v>
                </c:pt>
                <c:pt idx="14481">
                  <c:v>7.8200000000000006E-3</c:v>
                </c:pt>
                <c:pt idx="14482">
                  <c:v>7.6600000000000001E-3</c:v>
                </c:pt>
                <c:pt idx="14483">
                  <c:v>7.45E-3</c:v>
                </c:pt>
                <c:pt idx="14484">
                  <c:v>7.4000000000000003E-3</c:v>
                </c:pt>
                <c:pt idx="14485">
                  <c:v>7.1900000000000002E-3</c:v>
                </c:pt>
                <c:pt idx="14486">
                  <c:v>7.2399999999999999E-3</c:v>
                </c:pt>
                <c:pt idx="14487">
                  <c:v>7.0800000000000004E-3</c:v>
                </c:pt>
                <c:pt idx="14488">
                  <c:v>7.0299999999999998E-3</c:v>
                </c:pt>
                <c:pt idx="14489">
                  <c:v>6.9199999999999999E-3</c:v>
                </c:pt>
                <c:pt idx="14490">
                  <c:v>6.8199999999999997E-3</c:v>
                </c:pt>
                <c:pt idx="14491">
                  <c:v>6.7099999999999998E-3</c:v>
                </c:pt>
                <c:pt idx="14492">
                  <c:v>6.7099999999999998E-3</c:v>
                </c:pt>
                <c:pt idx="14493">
                  <c:v>6.77E-3</c:v>
                </c:pt>
                <c:pt idx="14494">
                  <c:v>6.77E-3</c:v>
                </c:pt>
                <c:pt idx="14495">
                  <c:v>6.77E-3</c:v>
                </c:pt>
                <c:pt idx="14496">
                  <c:v>6.7099999999999998E-3</c:v>
                </c:pt>
                <c:pt idx="14497">
                  <c:v>6.77E-3</c:v>
                </c:pt>
                <c:pt idx="14498">
                  <c:v>6.9199999999999999E-3</c:v>
                </c:pt>
                <c:pt idx="14499">
                  <c:v>6.9800000000000001E-3</c:v>
                </c:pt>
                <c:pt idx="14500">
                  <c:v>7.0299999999999998E-3</c:v>
                </c:pt>
                <c:pt idx="14501">
                  <c:v>7.0800000000000004E-3</c:v>
                </c:pt>
                <c:pt idx="14502">
                  <c:v>7.1900000000000002E-3</c:v>
                </c:pt>
                <c:pt idx="14503">
                  <c:v>7.2899999999999996E-3</c:v>
                </c:pt>
                <c:pt idx="14504">
                  <c:v>7.2899999999999996E-3</c:v>
                </c:pt>
                <c:pt idx="14505">
                  <c:v>7.3499999999999998E-3</c:v>
                </c:pt>
                <c:pt idx="14506">
                  <c:v>7.4000000000000003E-3</c:v>
                </c:pt>
                <c:pt idx="14507">
                  <c:v>7.4999999999999997E-3</c:v>
                </c:pt>
                <c:pt idx="14508">
                  <c:v>7.5599999999999999E-3</c:v>
                </c:pt>
                <c:pt idx="14509">
                  <c:v>7.6099999999999996E-3</c:v>
                </c:pt>
                <c:pt idx="14510">
                  <c:v>7.6600000000000001E-3</c:v>
                </c:pt>
                <c:pt idx="14511">
                  <c:v>7.5599999999999999E-3</c:v>
                </c:pt>
                <c:pt idx="14512">
                  <c:v>7.5599999999999999E-3</c:v>
                </c:pt>
                <c:pt idx="14513">
                  <c:v>7.4000000000000003E-3</c:v>
                </c:pt>
                <c:pt idx="14514">
                  <c:v>7.4000000000000003E-3</c:v>
                </c:pt>
                <c:pt idx="14515">
                  <c:v>7.2399999999999999E-3</c:v>
                </c:pt>
                <c:pt idx="14516">
                  <c:v>7.1900000000000002E-3</c:v>
                </c:pt>
                <c:pt idx="14517">
                  <c:v>7.0800000000000004E-3</c:v>
                </c:pt>
                <c:pt idx="14518">
                  <c:v>6.9800000000000001E-3</c:v>
                </c:pt>
                <c:pt idx="14519">
                  <c:v>6.77E-3</c:v>
                </c:pt>
                <c:pt idx="14520">
                  <c:v>6.6600000000000001E-3</c:v>
                </c:pt>
                <c:pt idx="14521">
                  <c:v>6.4000000000000003E-3</c:v>
                </c:pt>
                <c:pt idx="14522">
                  <c:v>6.13E-3</c:v>
                </c:pt>
                <c:pt idx="14523">
                  <c:v>5.9800000000000001E-3</c:v>
                </c:pt>
                <c:pt idx="14524">
                  <c:v>5.8199999999999997E-3</c:v>
                </c:pt>
                <c:pt idx="14525">
                  <c:v>5.5500000000000002E-3</c:v>
                </c:pt>
                <c:pt idx="14526">
                  <c:v>5.4000000000000003E-3</c:v>
                </c:pt>
                <c:pt idx="14527">
                  <c:v>5.1900000000000002E-3</c:v>
                </c:pt>
                <c:pt idx="14528">
                  <c:v>5.0800000000000003E-3</c:v>
                </c:pt>
                <c:pt idx="14529">
                  <c:v>4.9800000000000001E-3</c:v>
                </c:pt>
                <c:pt idx="14530">
                  <c:v>4.8700000000000002E-3</c:v>
                </c:pt>
                <c:pt idx="14531">
                  <c:v>4.7099999999999998E-3</c:v>
                </c:pt>
                <c:pt idx="14532">
                  <c:v>4.6100000000000004E-3</c:v>
                </c:pt>
                <c:pt idx="14533">
                  <c:v>4.5500000000000002E-3</c:v>
                </c:pt>
                <c:pt idx="14534">
                  <c:v>4.4999999999999997E-3</c:v>
                </c:pt>
                <c:pt idx="14535">
                  <c:v>4.45E-3</c:v>
                </c:pt>
                <c:pt idx="14536">
                  <c:v>4.5500000000000002E-3</c:v>
                </c:pt>
                <c:pt idx="14537">
                  <c:v>4.4000000000000003E-3</c:v>
                </c:pt>
                <c:pt idx="14538">
                  <c:v>4.4999999999999997E-3</c:v>
                </c:pt>
                <c:pt idx="14539">
                  <c:v>4.5500000000000002E-3</c:v>
                </c:pt>
                <c:pt idx="14540">
                  <c:v>4.6600000000000001E-3</c:v>
                </c:pt>
                <c:pt idx="14541">
                  <c:v>4.6600000000000001E-3</c:v>
                </c:pt>
                <c:pt idx="14542">
                  <c:v>4.8199999999999996E-3</c:v>
                </c:pt>
                <c:pt idx="14543">
                  <c:v>4.8199999999999996E-3</c:v>
                </c:pt>
                <c:pt idx="14544">
                  <c:v>4.9199999999999999E-3</c:v>
                </c:pt>
                <c:pt idx="14545">
                  <c:v>5.0800000000000003E-3</c:v>
                </c:pt>
                <c:pt idx="14546">
                  <c:v>5.2399999999999999E-3</c:v>
                </c:pt>
                <c:pt idx="14547">
                  <c:v>5.2399999999999999E-3</c:v>
                </c:pt>
                <c:pt idx="14548">
                  <c:v>5.4000000000000003E-3</c:v>
                </c:pt>
                <c:pt idx="14549">
                  <c:v>5.4000000000000003E-3</c:v>
                </c:pt>
                <c:pt idx="14550">
                  <c:v>5.4999999999999997E-3</c:v>
                </c:pt>
                <c:pt idx="14551">
                  <c:v>5.4000000000000003E-3</c:v>
                </c:pt>
                <c:pt idx="14552">
                  <c:v>5.45E-3</c:v>
                </c:pt>
                <c:pt idx="14553">
                  <c:v>5.4000000000000003E-3</c:v>
                </c:pt>
                <c:pt idx="14554">
                  <c:v>5.4000000000000003E-3</c:v>
                </c:pt>
                <c:pt idx="14555">
                  <c:v>5.2399999999999999E-3</c:v>
                </c:pt>
                <c:pt idx="14556">
                  <c:v>5.1900000000000002E-3</c:v>
                </c:pt>
                <c:pt idx="14557">
                  <c:v>5.0800000000000003E-3</c:v>
                </c:pt>
                <c:pt idx="14558">
                  <c:v>4.9800000000000001E-3</c:v>
                </c:pt>
                <c:pt idx="14559">
                  <c:v>4.8199999999999996E-3</c:v>
                </c:pt>
                <c:pt idx="14560">
                  <c:v>4.7099999999999998E-3</c:v>
                </c:pt>
                <c:pt idx="14561">
                  <c:v>4.5500000000000002E-3</c:v>
                </c:pt>
                <c:pt idx="14562">
                  <c:v>4.4000000000000003E-3</c:v>
                </c:pt>
                <c:pt idx="14563">
                  <c:v>4.2900000000000004E-3</c:v>
                </c:pt>
                <c:pt idx="14564">
                  <c:v>4.0800000000000003E-3</c:v>
                </c:pt>
                <c:pt idx="14565">
                  <c:v>3.8700000000000002E-3</c:v>
                </c:pt>
                <c:pt idx="14566">
                  <c:v>3.82E-3</c:v>
                </c:pt>
                <c:pt idx="14567">
                  <c:v>3.5500000000000002E-3</c:v>
                </c:pt>
                <c:pt idx="14568">
                  <c:v>3.3899999999999998E-3</c:v>
                </c:pt>
                <c:pt idx="14569">
                  <c:v>3.29E-3</c:v>
                </c:pt>
                <c:pt idx="14570">
                  <c:v>3.1800000000000001E-3</c:v>
                </c:pt>
                <c:pt idx="14571">
                  <c:v>3.13E-3</c:v>
                </c:pt>
                <c:pt idx="14572">
                  <c:v>3.0300000000000001E-3</c:v>
                </c:pt>
                <c:pt idx="14573">
                  <c:v>2.9199999999999999E-3</c:v>
                </c:pt>
                <c:pt idx="14574">
                  <c:v>2.8700000000000002E-3</c:v>
                </c:pt>
                <c:pt idx="14575">
                  <c:v>2.8700000000000002E-3</c:v>
                </c:pt>
                <c:pt idx="14576">
                  <c:v>2.7599999999999999E-3</c:v>
                </c:pt>
                <c:pt idx="14577">
                  <c:v>2.8700000000000002E-3</c:v>
                </c:pt>
                <c:pt idx="14578">
                  <c:v>2.8700000000000002E-3</c:v>
                </c:pt>
                <c:pt idx="14579">
                  <c:v>2.8700000000000002E-3</c:v>
                </c:pt>
                <c:pt idx="14580">
                  <c:v>2.8700000000000002E-3</c:v>
                </c:pt>
                <c:pt idx="14581">
                  <c:v>2.97E-3</c:v>
                </c:pt>
                <c:pt idx="14582">
                  <c:v>3.0300000000000001E-3</c:v>
                </c:pt>
                <c:pt idx="14583">
                  <c:v>3.0300000000000001E-3</c:v>
                </c:pt>
                <c:pt idx="14584">
                  <c:v>3.13E-3</c:v>
                </c:pt>
                <c:pt idx="14585">
                  <c:v>3.0300000000000001E-3</c:v>
                </c:pt>
                <c:pt idx="14586">
                  <c:v>3.0799999999999998E-3</c:v>
                </c:pt>
                <c:pt idx="14587">
                  <c:v>3.0799999999999998E-3</c:v>
                </c:pt>
                <c:pt idx="14588">
                  <c:v>3.0799999999999998E-3</c:v>
                </c:pt>
                <c:pt idx="14589">
                  <c:v>2.97E-3</c:v>
                </c:pt>
                <c:pt idx="14590">
                  <c:v>2.9199999999999999E-3</c:v>
                </c:pt>
                <c:pt idx="14591">
                  <c:v>2.81E-3</c:v>
                </c:pt>
                <c:pt idx="14592">
                  <c:v>2.7100000000000002E-3</c:v>
                </c:pt>
                <c:pt idx="14593">
                  <c:v>2.5999999999999999E-3</c:v>
                </c:pt>
                <c:pt idx="14594">
                  <c:v>2.5500000000000002E-3</c:v>
                </c:pt>
                <c:pt idx="14595">
                  <c:v>2.2899999999999999E-3</c:v>
                </c:pt>
                <c:pt idx="14596">
                  <c:v>2.2399999999999998E-3</c:v>
                </c:pt>
                <c:pt idx="14597">
                  <c:v>2.0200000000000001E-3</c:v>
                </c:pt>
                <c:pt idx="14598">
                  <c:v>1.66E-3</c:v>
                </c:pt>
                <c:pt idx="14599">
                  <c:v>1.5499999999999999E-3</c:v>
                </c:pt>
                <c:pt idx="14600">
                  <c:v>1.39E-3</c:v>
                </c:pt>
                <c:pt idx="14601">
                  <c:v>1.1299999999999999E-3</c:v>
                </c:pt>
                <c:pt idx="14602">
                  <c:v>9.2000000000000003E-4</c:v>
                </c:pt>
                <c:pt idx="14603">
                  <c:v>5.9999999999999995E-4</c:v>
                </c:pt>
                <c:pt idx="14604">
                  <c:v>5.0000000000000001E-4</c:v>
                </c:pt>
                <c:pt idx="14605">
                  <c:v>3.8999999999999999E-4</c:v>
                </c:pt>
                <c:pt idx="14606">
                  <c:v>2.3000000000000001E-4</c:v>
                </c:pt>
                <c:pt idx="14607">
                  <c:v>2.0000000000000002E-5</c:v>
                </c:pt>
                <c:pt idx="14608">
                  <c:v>-1.3999999999999999E-4</c:v>
                </c:pt>
                <c:pt idx="14609">
                  <c:v>-1.3999999999999999E-4</c:v>
                </c:pt>
                <c:pt idx="14610">
                  <c:v>-2.9E-4</c:v>
                </c:pt>
                <c:pt idx="14611">
                  <c:v>-2.4000000000000001E-4</c:v>
                </c:pt>
                <c:pt idx="14612">
                  <c:v>-2.4000000000000001E-4</c:v>
                </c:pt>
                <c:pt idx="14613">
                  <c:v>-1.9000000000000001E-4</c:v>
                </c:pt>
                <c:pt idx="14614">
                  <c:v>-8.0000000000000007E-5</c:v>
                </c:pt>
                <c:pt idx="14615">
                  <c:v>-3.0000000000000001E-5</c:v>
                </c:pt>
                <c:pt idx="14616">
                  <c:v>2.3000000000000001E-4</c:v>
                </c:pt>
                <c:pt idx="14617">
                  <c:v>5.0000000000000001E-4</c:v>
                </c:pt>
                <c:pt idx="14618">
                  <c:v>6.4999999999999997E-4</c:v>
                </c:pt>
                <c:pt idx="14619">
                  <c:v>1.0200000000000001E-3</c:v>
                </c:pt>
                <c:pt idx="14620">
                  <c:v>1.34E-3</c:v>
                </c:pt>
                <c:pt idx="14621">
                  <c:v>1.7099999999999999E-3</c:v>
                </c:pt>
                <c:pt idx="14622">
                  <c:v>2.1299999999999999E-3</c:v>
                </c:pt>
                <c:pt idx="14623">
                  <c:v>2.3900000000000002E-3</c:v>
                </c:pt>
                <c:pt idx="14624">
                  <c:v>2.8700000000000002E-3</c:v>
                </c:pt>
                <c:pt idx="14625">
                  <c:v>3.3899999999999998E-3</c:v>
                </c:pt>
                <c:pt idx="14626">
                  <c:v>3.7100000000000002E-3</c:v>
                </c:pt>
                <c:pt idx="14627">
                  <c:v>4.1799999999999997E-3</c:v>
                </c:pt>
                <c:pt idx="14628">
                  <c:v>4.6600000000000001E-3</c:v>
                </c:pt>
                <c:pt idx="14629">
                  <c:v>5.0800000000000003E-3</c:v>
                </c:pt>
                <c:pt idx="14630">
                  <c:v>5.5500000000000002E-3</c:v>
                </c:pt>
                <c:pt idx="14631">
                  <c:v>5.9199999999999999E-3</c:v>
                </c:pt>
                <c:pt idx="14632">
                  <c:v>6.3499999999999997E-3</c:v>
                </c:pt>
                <c:pt idx="14633">
                  <c:v>6.7099999999999998E-3</c:v>
                </c:pt>
                <c:pt idx="14634">
                  <c:v>7.0299999999999998E-3</c:v>
                </c:pt>
                <c:pt idx="14635">
                  <c:v>7.2399999999999999E-3</c:v>
                </c:pt>
                <c:pt idx="14636">
                  <c:v>7.5599999999999999E-3</c:v>
                </c:pt>
                <c:pt idx="14637">
                  <c:v>7.77E-3</c:v>
                </c:pt>
                <c:pt idx="14638">
                  <c:v>8.0800000000000004E-3</c:v>
                </c:pt>
                <c:pt idx="14639">
                  <c:v>8.1899999999999994E-3</c:v>
                </c:pt>
                <c:pt idx="14640">
                  <c:v>8.2900000000000005E-3</c:v>
                </c:pt>
                <c:pt idx="14641">
                  <c:v>8.3499999999999998E-3</c:v>
                </c:pt>
                <c:pt idx="14642">
                  <c:v>8.2900000000000005E-3</c:v>
                </c:pt>
                <c:pt idx="14643">
                  <c:v>8.1399999999999997E-3</c:v>
                </c:pt>
                <c:pt idx="14644">
                  <c:v>8.1399999999999997E-3</c:v>
                </c:pt>
                <c:pt idx="14645">
                  <c:v>7.9299999999999995E-3</c:v>
                </c:pt>
                <c:pt idx="14646">
                  <c:v>7.77E-3</c:v>
                </c:pt>
                <c:pt idx="14647">
                  <c:v>7.45E-3</c:v>
                </c:pt>
                <c:pt idx="14648">
                  <c:v>7.2399999999999999E-3</c:v>
                </c:pt>
                <c:pt idx="14649">
                  <c:v>6.8700000000000002E-3</c:v>
                </c:pt>
                <c:pt idx="14650">
                  <c:v>6.4999999999999997E-3</c:v>
                </c:pt>
                <c:pt idx="14651">
                  <c:v>6.0299999999999998E-3</c:v>
                </c:pt>
                <c:pt idx="14652">
                  <c:v>5.4999999999999997E-3</c:v>
                </c:pt>
                <c:pt idx="14653">
                  <c:v>5.13E-3</c:v>
                </c:pt>
                <c:pt idx="14654">
                  <c:v>4.6100000000000004E-3</c:v>
                </c:pt>
                <c:pt idx="14655">
                  <c:v>4.0800000000000003E-3</c:v>
                </c:pt>
                <c:pt idx="14656">
                  <c:v>3.4499999999999999E-3</c:v>
                </c:pt>
                <c:pt idx="14657">
                  <c:v>2.97E-3</c:v>
                </c:pt>
                <c:pt idx="14658">
                  <c:v>2.2899999999999999E-3</c:v>
                </c:pt>
                <c:pt idx="14659">
                  <c:v>1.7099999999999999E-3</c:v>
                </c:pt>
                <c:pt idx="14660">
                  <c:v>1.23E-3</c:v>
                </c:pt>
                <c:pt idx="14661">
                  <c:v>5.5000000000000003E-4</c:v>
                </c:pt>
                <c:pt idx="14662">
                  <c:v>2.0000000000000002E-5</c:v>
                </c:pt>
                <c:pt idx="14663">
                  <c:v>-5.5999999999999995E-4</c:v>
                </c:pt>
                <c:pt idx="14664">
                  <c:v>-1.0300000000000001E-3</c:v>
                </c:pt>
                <c:pt idx="14665">
                  <c:v>-1.56E-3</c:v>
                </c:pt>
                <c:pt idx="14666">
                  <c:v>-2.0300000000000001E-3</c:v>
                </c:pt>
                <c:pt idx="14667">
                  <c:v>-2.5600000000000002E-3</c:v>
                </c:pt>
                <c:pt idx="14668">
                  <c:v>-2.98E-3</c:v>
                </c:pt>
                <c:pt idx="14669">
                  <c:v>-3.3500000000000001E-3</c:v>
                </c:pt>
                <c:pt idx="14670">
                  <c:v>-3.6099999999999999E-3</c:v>
                </c:pt>
                <c:pt idx="14671">
                  <c:v>-4.0899999999999999E-3</c:v>
                </c:pt>
                <c:pt idx="14672">
                  <c:v>-4.4000000000000003E-3</c:v>
                </c:pt>
                <c:pt idx="14673">
                  <c:v>-4.5599999999999998E-3</c:v>
                </c:pt>
                <c:pt idx="14674">
                  <c:v>-4.8300000000000001E-3</c:v>
                </c:pt>
                <c:pt idx="14675">
                  <c:v>-4.9800000000000001E-3</c:v>
                </c:pt>
                <c:pt idx="14676">
                  <c:v>-5.0899999999999999E-3</c:v>
                </c:pt>
                <c:pt idx="14677">
                  <c:v>-5.3E-3</c:v>
                </c:pt>
                <c:pt idx="14678">
                  <c:v>-5.3499999999999997E-3</c:v>
                </c:pt>
                <c:pt idx="14679">
                  <c:v>-5.3E-3</c:v>
                </c:pt>
                <c:pt idx="14680">
                  <c:v>-5.3E-3</c:v>
                </c:pt>
                <c:pt idx="14681">
                  <c:v>-5.3499999999999997E-3</c:v>
                </c:pt>
                <c:pt idx="14682">
                  <c:v>-5.2500000000000003E-3</c:v>
                </c:pt>
                <c:pt idx="14683">
                  <c:v>-5.2500000000000003E-3</c:v>
                </c:pt>
                <c:pt idx="14684">
                  <c:v>-5.0899999999999999E-3</c:v>
                </c:pt>
                <c:pt idx="14685">
                  <c:v>-5.0400000000000002E-3</c:v>
                </c:pt>
                <c:pt idx="14686">
                  <c:v>-4.8799999999999998E-3</c:v>
                </c:pt>
                <c:pt idx="14687">
                  <c:v>-4.7699999999999999E-3</c:v>
                </c:pt>
                <c:pt idx="14688">
                  <c:v>-4.5599999999999998E-3</c:v>
                </c:pt>
                <c:pt idx="14689">
                  <c:v>-4.5599999999999998E-3</c:v>
                </c:pt>
                <c:pt idx="14690">
                  <c:v>-4.4000000000000003E-3</c:v>
                </c:pt>
                <c:pt idx="14691">
                  <c:v>-4.2500000000000003E-3</c:v>
                </c:pt>
                <c:pt idx="14692">
                  <c:v>-4.0899999999999999E-3</c:v>
                </c:pt>
                <c:pt idx="14693">
                  <c:v>-4.0400000000000002E-3</c:v>
                </c:pt>
                <c:pt idx="14694">
                  <c:v>-3.9300000000000003E-3</c:v>
                </c:pt>
                <c:pt idx="14695">
                  <c:v>-3.82E-3</c:v>
                </c:pt>
                <c:pt idx="14696">
                  <c:v>-3.6700000000000001E-3</c:v>
                </c:pt>
                <c:pt idx="14697">
                  <c:v>-3.5599999999999998E-3</c:v>
                </c:pt>
                <c:pt idx="14698">
                  <c:v>-3.5599999999999998E-3</c:v>
                </c:pt>
                <c:pt idx="14699">
                  <c:v>-3.46E-3</c:v>
                </c:pt>
                <c:pt idx="14700">
                  <c:v>-3.3999999999999998E-3</c:v>
                </c:pt>
                <c:pt idx="14701">
                  <c:v>-3.3999999999999998E-3</c:v>
                </c:pt>
                <c:pt idx="14702">
                  <c:v>-3.2399999999999998E-3</c:v>
                </c:pt>
                <c:pt idx="14703">
                  <c:v>-3.3E-3</c:v>
                </c:pt>
                <c:pt idx="14704">
                  <c:v>-3.2399999999999998E-3</c:v>
                </c:pt>
                <c:pt idx="14705">
                  <c:v>-3.1900000000000001E-3</c:v>
                </c:pt>
                <c:pt idx="14706">
                  <c:v>-3.0899999999999999E-3</c:v>
                </c:pt>
                <c:pt idx="14707">
                  <c:v>-3.0899999999999999E-3</c:v>
                </c:pt>
                <c:pt idx="14708">
                  <c:v>-2.9299999999999999E-3</c:v>
                </c:pt>
                <c:pt idx="14709">
                  <c:v>-2.8800000000000002E-3</c:v>
                </c:pt>
                <c:pt idx="14710">
                  <c:v>-2.7699999999999999E-3</c:v>
                </c:pt>
                <c:pt idx="14711">
                  <c:v>-2.6700000000000001E-3</c:v>
                </c:pt>
                <c:pt idx="14712">
                  <c:v>-2.5100000000000001E-3</c:v>
                </c:pt>
                <c:pt idx="14713">
                  <c:v>-2.3999999999999998E-3</c:v>
                </c:pt>
                <c:pt idx="14714">
                  <c:v>-2.14E-3</c:v>
                </c:pt>
                <c:pt idx="14715">
                  <c:v>-1.8699999999999999E-3</c:v>
                </c:pt>
                <c:pt idx="14716">
                  <c:v>-1.56E-3</c:v>
                </c:pt>
                <c:pt idx="14717">
                  <c:v>-1.24E-3</c:v>
                </c:pt>
                <c:pt idx="14718">
                  <c:v>-8.1999999999999998E-4</c:v>
                </c:pt>
                <c:pt idx="14719">
                  <c:v>-4.4999999999999999E-4</c:v>
                </c:pt>
                <c:pt idx="14720">
                  <c:v>-1.3999999999999999E-4</c:v>
                </c:pt>
                <c:pt idx="14721">
                  <c:v>3.4000000000000002E-4</c:v>
                </c:pt>
                <c:pt idx="14722">
                  <c:v>9.2000000000000003E-4</c:v>
                </c:pt>
                <c:pt idx="14723">
                  <c:v>1.39E-3</c:v>
                </c:pt>
                <c:pt idx="14724">
                  <c:v>1.92E-3</c:v>
                </c:pt>
                <c:pt idx="14725">
                  <c:v>2.5000000000000001E-3</c:v>
                </c:pt>
                <c:pt idx="14726">
                  <c:v>3.1800000000000001E-3</c:v>
                </c:pt>
                <c:pt idx="14727">
                  <c:v>3.7599999999999999E-3</c:v>
                </c:pt>
                <c:pt idx="14728">
                  <c:v>4.4999999999999997E-3</c:v>
                </c:pt>
                <c:pt idx="14729">
                  <c:v>5.0800000000000003E-3</c:v>
                </c:pt>
                <c:pt idx="14730">
                  <c:v>5.8199999999999997E-3</c:v>
                </c:pt>
                <c:pt idx="14731">
                  <c:v>6.45E-3</c:v>
                </c:pt>
                <c:pt idx="14732">
                  <c:v>7.1900000000000002E-3</c:v>
                </c:pt>
                <c:pt idx="14733">
                  <c:v>7.8200000000000006E-3</c:v>
                </c:pt>
                <c:pt idx="14734">
                  <c:v>8.5100000000000002E-3</c:v>
                </c:pt>
                <c:pt idx="14735">
                  <c:v>9.1900000000000003E-3</c:v>
                </c:pt>
                <c:pt idx="14736">
                  <c:v>9.8200000000000006E-3</c:v>
                </c:pt>
                <c:pt idx="14737">
                  <c:v>1.0240000000000001E-2</c:v>
                </c:pt>
                <c:pt idx="14738">
                  <c:v>1.0880000000000001E-2</c:v>
                </c:pt>
                <c:pt idx="14739">
                  <c:v>1.14E-2</c:v>
                </c:pt>
                <c:pt idx="14740">
                  <c:v>1.193E-2</c:v>
                </c:pt>
                <c:pt idx="14741">
                  <c:v>1.235E-2</c:v>
                </c:pt>
                <c:pt idx="14742">
                  <c:v>1.2670000000000001E-2</c:v>
                </c:pt>
                <c:pt idx="14743">
                  <c:v>1.304E-2</c:v>
                </c:pt>
                <c:pt idx="14744">
                  <c:v>1.346E-2</c:v>
                </c:pt>
                <c:pt idx="14745">
                  <c:v>1.362E-2</c:v>
                </c:pt>
                <c:pt idx="14746">
                  <c:v>1.383E-2</c:v>
                </c:pt>
                <c:pt idx="14747">
                  <c:v>1.388E-2</c:v>
                </c:pt>
                <c:pt idx="14748">
                  <c:v>1.3990000000000001E-2</c:v>
                </c:pt>
                <c:pt idx="14749">
                  <c:v>1.409E-2</c:v>
                </c:pt>
                <c:pt idx="14750">
                  <c:v>1.414E-2</c:v>
                </c:pt>
                <c:pt idx="14751">
                  <c:v>1.409E-2</c:v>
                </c:pt>
                <c:pt idx="14752">
                  <c:v>1.388E-2</c:v>
                </c:pt>
                <c:pt idx="14753">
                  <c:v>1.383E-2</c:v>
                </c:pt>
                <c:pt idx="14754">
                  <c:v>1.367E-2</c:v>
                </c:pt>
                <c:pt idx="14755">
                  <c:v>1.3509999999999999E-2</c:v>
                </c:pt>
                <c:pt idx="14756">
                  <c:v>1.325E-2</c:v>
                </c:pt>
                <c:pt idx="14757">
                  <c:v>1.2930000000000001E-2</c:v>
                </c:pt>
                <c:pt idx="14758">
                  <c:v>1.277E-2</c:v>
                </c:pt>
                <c:pt idx="14759">
                  <c:v>1.251E-2</c:v>
                </c:pt>
                <c:pt idx="14760">
                  <c:v>1.225E-2</c:v>
                </c:pt>
                <c:pt idx="14761">
                  <c:v>1.204E-2</c:v>
                </c:pt>
                <c:pt idx="14762">
                  <c:v>1.1610000000000001E-2</c:v>
                </c:pt>
                <c:pt idx="14763">
                  <c:v>1.146E-2</c:v>
                </c:pt>
                <c:pt idx="14764">
                  <c:v>1.125E-2</c:v>
                </c:pt>
                <c:pt idx="14765">
                  <c:v>1.1089999999999999E-2</c:v>
                </c:pt>
                <c:pt idx="14766">
                  <c:v>1.0880000000000001E-2</c:v>
                </c:pt>
                <c:pt idx="14767">
                  <c:v>1.0670000000000001E-2</c:v>
                </c:pt>
                <c:pt idx="14768">
                  <c:v>1.04E-2</c:v>
                </c:pt>
                <c:pt idx="14769">
                  <c:v>1.04E-2</c:v>
                </c:pt>
                <c:pt idx="14770">
                  <c:v>1.0240000000000001E-2</c:v>
                </c:pt>
                <c:pt idx="14771">
                  <c:v>1.014E-2</c:v>
                </c:pt>
                <c:pt idx="14772">
                  <c:v>1.0189999999999999E-2</c:v>
                </c:pt>
                <c:pt idx="14773">
                  <c:v>1.0030000000000001E-2</c:v>
                </c:pt>
                <c:pt idx="14774">
                  <c:v>1.0030000000000001E-2</c:v>
                </c:pt>
                <c:pt idx="14775">
                  <c:v>9.9799999999999993E-3</c:v>
                </c:pt>
                <c:pt idx="14776">
                  <c:v>1.009E-2</c:v>
                </c:pt>
                <c:pt idx="14777">
                  <c:v>1.014E-2</c:v>
                </c:pt>
                <c:pt idx="14778">
                  <c:v>1.014E-2</c:v>
                </c:pt>
                <c:pt idx="14779">
                  <c:v>1.0240000000000001E-2</c:v>
                </c:pt>
                <c:pt idx="14780">
                  <c:v>1.0240000000000001E-2</c:v>
                </c:pt>
                <c:pt idx="14781">
                  <c:v>1.03E-2</c:v>
                </c:pt>
                <c:pt idx="14782">
                  <c:v>1.035E-2</c:v>
                </c:pt>
                <c:pt idx="14783">
                  <c:v>1.0460000000000001E-2</c:v>
                </c:pt>
                <c:pt idx="14784">
                  <c:v>1.0460000000000001E-2</c:v>
                </c:pt>
                <c:pt idx="14785">
                  <c:v>1.0460000000000001E-2</c:v>
                </c:pt>
                <c:pt idx="14786">
                  <c:v>1.051E-2</c:v>
                </c:pt>
                <c:pt idx="14787">
                  <c:v>1.051E-2</c:v>
                </c:pt>
                <c:pt idx="14788">
                  <c:v>1.0460000000000001E-2</c:v>
                </c:pt>
                <c:pt idx="14789">
                  <c:v>1.0460000000000001E-2</c:v>
                </c:pt>
                <c:pt idx="14790">
                  <c:v>1.0460000000000001E-2</c:v>
                </c:pt>
                <c:pt idx="14791">
                  <c:v>1.035E-2</c:v>
                </c:pt>
                <c:pt idx="14792">
                  <c:v>1.035E-2</c:v>
                </c:pt>
                <c:pt idx="14793">
                  <c:v>1.0240000000000001E-2</c:v>
                </c:pt>
                <c:pt idx="14794">
                  <c:v>1.0189999999999999E-2</c:v>
                </c:pt>
                <c:pt idx="14795">
                  <c:v>1.0030000000000001E-2</c:v>
                </c:pt>
                <c:pt idx="14796">
                  <c:v>9.9799999999999993E-3</c:v>
                </c:pt>
                <c:pt idx="14797">
                  <c:v>9.7699999999999992E-3</c:v>
                </c:pt>
                <c:pt idx="14798">
                  <c:v>9.5600000000000008E-3</c:v>
                </c:pt>
                <c:pt idx="14799">
                  <c:v>9.4500000000000001E-3</c:v>
                </c:pt>
                <c:pt idx="14800">
                  <c:v>9.2399999999999999E-3</c:v>
                </c:pt>
                <c:pt idx="14801">
                  <c:v>9.0900000000000009E-3</c:v>
                </c:pt>
                <c:pt idx="14802">
                  <c:v>8.9800000000000001E-3</c:v>
                </c:pt>
                <c:pt idx="14803">
                  <c:v>8.8699999999999994E-3</c:v>
                </c:pt>
                <c:pt idx="14804">
                  <c:v>8.7200000000000003E-3</c:v>
                </c:pt>
                <c:pt idx="14805">
                  <c:v>8.5100000000000002E-3</c:v>
                </c:pt>
                <c:pt idx="14806">
                  <c:v>8.4499999999999992E-3</c:v>
                </c:pt>
                <c:pt idx="14807">
                  <c:v>8.2400000000000008E-3</c:v>
                </c:pt>
                <c:pt idx="14808">
                  <c:v>8.1899999999999994E-3</c:v>
                </c:pt>
                <c:pt idx="14809">
                  <c:v>8.0800000000000004E-3</c:v>
                </c:pt>
                <c:pt idx="14810">
                  <c:v>7.9799999999999992E-3</c:v>
                </c:pt>
                <c:pt idx="14811">
                  <c:v>7.9299999999999995E-3</c:v>
                </c:pt>
                <c:pt idx="14812">
                  <c:v>7.8700000000000003E-3</c:v>
                </c:pt>
                <c:pt idx="14813">
                  <c:v>7.8200000000000006E-3</c:v>
                </c:pt>
                <c:pt idx="14814">
                  <c:v>7.8700000000000003E-3</c:v>
                </c:pt>
                <c:pt idx="14815">
                  <c:v>7.77E-3</c:v>
                </c:pt>
                <c:pt idx="14816">
                  <c:v>7.9299999999999995E-3</c:v>
                </c:pt>
                <c:pt idx="14817">
                  <c:v>7.8700000000000003E-3</c:v>
                </c:pt>
                <c:pt idx="14818">
                  <c:v>7.8700000000000003E-3</c:v>
                </c:pt>
                <c:pt idx="14819">
                  <c:v>8.0300000000000007E-3</c:v>
                </c:pt>
                <c:pt idx="14820">
                  <c:v>8.0800000000000004E-3</c:v>
                </c:pt>
                <c:pt idx="14821">
                  <c:v>8.1899999999999994E-3</c:v>
                </c:pt>
                <c:pt idx="14822">
                  <c:v>8.2900000000000005E-3</c:v>
                </c:pt>
                <c:pt idx="14823">
                  <c:v>8.3499999999999998E-3</c:v>
                </c:pt>
                <c:pt idx="14824">
                  <c:v>8.5100000000000002E-3</c:v>
                </c:pt>
                <c:pt idx="14825">
                  <c:v>8.5599999999999999E-3</c:v>
                </c:pt>
                <c:pt idx="14826">
                  <c:v>8.6599999999999993E-3</c:v>
                </c:pt>
                <c:pt idx="14827">
                  <c:v>8.8199999999999997E-3</c:v>
                </c:pt>
                <c:pt idx="14828">
                  <c:v>9.0299999999999998E-3</c:v>
                </c:pt>
                <c:pt idx="14829">
                  <c:v>9.1400000000000006E-3</c:v>
                </c:pt>
                <c:pt idx="14830">
                  <c:v>9.2399999999999999E-3</c:v>
                </c:pt>
                <c:pt idx="14831">
                  <c:v>9.2999999999999992E-3</c:v>
                </c:pt>
                <c:pt idx="14832">
                  <c:v>9.3500000000000007E-3</c:v>
                </c:pt>
                <c:pt idx="14833">
                  <c:v>9.5099999999999994E-3</c:v>
                </c:pt>
                <c:pt idx="14834">
                  <c:v>9.6600000000000002E-3</c:v>
                </c:pt>
                <c:pt idx="14835">
                  <c:v>9.6100000000000005E-3</c:v>
                </c:pt>
                <c:pt idx="14836">
                  <c:v>9.7699999999999992E-3</c:v>
                </c:pt>
                <c:pt idx="14837">
                  <c:v>9.8200000000000006E-3</c:v>
                </c:pt>
                <c:pt idx="14838">
                  <c:v>9.9299999999999996E-3</c:v>
                </c:pt>
                <c:pt idx="14839">
                  <c:v>9.9299999999999996E-3</c:v>
                </c:pt>
                <c:pt idx="14840">
                  <c:v>1.009E-2</c:v>
                </c:pt>
                <c:pt idx="14841">
                  <c:v>1.009E-2</c:v>
                </c:pt>
                <c:pt idx="14842">
                  <c:v>1.014E-2</c:v>
                </c:pt>
                <c:pt idx="14843">
                  <c:v>1.0240000000000001E-2</c:v>
                </c:pt>
                <c:pt idx="14844">
                  <c:v>1.04E-2</c:v>
                </c:pt>
                <c:pt idx="14845">
                  <c:v>1.0460000000000001E-2</c:v>
                </c:pt>
                <c:pt idx="14846">
                  <c:v>1.056E-2</c:v>
                </c:pt>
                <c:pt idx="14847">
                  <c:v>1.056E-2</c:v>
                </c:pt>
                <c:pt idx="14848">
                  <c:v>1.056E-2</c:v>
                </c:pt>
                <c:pt idx="14849">
                  <c:v>1.072E-2</c:v>
                </c:pt>
                <c:pt idx="14850">
                  <c:v>1.082E-2</c:v>
                </c:pt>
                <c:pt idx="14851">
                  <c:v>1.082E-2</c:v>
                </c:pt>
                <c:pt idx="14852">
                  <c:v>1.098E-2</c:v>
                </c:pt>
                <c:pt idx="14853">
                  <c:v>1.103E-2</c:v>
                </c:pt>
                <c:pt idx="14854">
                  <c:v>1.098E-2</c:v>
                </c:pt>
                <c:pt idx="14855">
                  <c:v>1.119E-2</c:v>
                </c:pt>
                <c:pt idx="14856">
                  <c:v>1.119E-2</c:v>
                </c:pt>
                <c:pt idx="14857">
                  <c:v>1.119E-2</c:v>
                </c:pt>
                <c:pt idx="14858">
                  <c:v>1.1350000000000001E-2</c:v>
                </c:pt>
                <c:pt idx="14859">
                  <c:v>1.14E-2</c:v>
                </c:pt>
                <c:pt idx="14860">
                  <c:v>1.1299999999999999E-2</c:v>
                </c:pt>
                <c:pt idx="14861">
                  <c:v>1.1350000000000001E-2</c:v>
                </c:pt>
                <c:pt idx="14862">
                  <c:v>1.1350000000000001E-2</c:v>
                </c:pt>
                <c:pt idx="14863">
                  <c:v>1.1299999999999999E-2</c:v>
                </c:pt>
                <c:pt idx="14864">
                  <c:v>1.1299999999999999E-2</c:v>
                </c:pt>
                <c:pt idx="14865">
                  <c:v>1.1089999999999999E-2</c:v>
                </c:pt>
                <c:pt idx="14866">
                  <c:v>1.1089999999999999E-2</c:v>
                </c:pt>
                <c:pt idx="14867">
                  <c:v>1.0880000000000001E-2</c:v>
                </c:pt>
                <c:pt idx="14868">
                  <c:v>1.077E-2</c:v>
                </c:pt>
                <c:pt idx="14869">
                  <c:v>1.061E-2</c:v>
                </c:pt>
                <c:pt idx="14870">
                  <c:v>1.04E-2</c:v>
                </c:pt>
                <c:pt idx="14871">
                  <c:v>1.0189999999999999E-2</c:v>
                </c:pt>
                <c:pt idx="14872">
                  <c:v>9.9799999999999993E-3</c:v>
                </c:pt>
                <c:pt idx="14873">
                  <c:v>9.6100000000000005E-3</c:v>
                </c:pt>
                <c:pt idx="14874">
                  <c:v>9.3500000000000007E-3</c:v>
                </c:pt>
                <c:pt idx="14875">
                  <c:v>9.0900000000000009E-3</c:v>
                </c:pt>
                <c:pt idx="14876">
                  <c:v>8.8199999999999997E-3</c:v>
                </c:pt>
                <c:pt idx="14877">
                  <c:v>8.5100000000000002E-3</c:v>
                </c:pt>
                <c:pt idx="14878">
                  <c:v>8.1899999999999994E-3</c:v>
                </c:pt>
                <c:pt idx="14879">
                  <c:v>7.9299999999999995E-3</c:v>
                </c:pt>
                <c:pt idx="14880">
                  <c:v>7.6600000000000001E-3</c:v>
                </c:pt>
                <c:pt idx="14881">
                  <c:v>7.45E-3</c:v>
                </c:pt>
                <c:pt idx="14882">
                  <c:v>7.1399999999999996E-3</c:v>
                </c:pt>
                <c:pt idx="14883">
                  <c:v>6.9199999999999999E-3</c:v>
                </c:pt>
                <c:pt idx="14884">
                  <c:v>6.77E-3</c:v>
                </c:pt>
                <c:pt idx="14885">
                  <c:v>6.6100000000000004E-3</c:v>
                </c:pt>
                <c:pt idx="14886">
                  <c:v>6.6100000000000004E-3</c:v>
                </c:pt>
                <c:pt idx="14887">
                  <c:v>6.4999999999999997E-3</c:v>
                </c:pt>
                <c:pt idx="14888">
                  <c:v>6.5599999999999999E-3</c:v>
                </c:pt>
                <c:pt idx="14889">
                  <c:v>6.6100000000000004E-3</c:v>
                </c:pt>
                <c:pt idx="14890">
                  <c:v>6.77E-3</c:v>
                </c:pt>
                <c:pt idx="14891">
                  <c:v>6.8700000000000002E-3</c:v>
                </c:pt>
                <c:pt idx="14892">
                  <c:v>7.1399999999999996E-3</c:v>
                </c:pt>
                <c:pt idx="14893">
                  <c:v>7.3499999999999998E-3</c:v>
                </c:pt>
                <c:pt idx="14894">
                  <c:v>7.6099999999999996E-3</c:v>
                </c:pt>
                <c:pt idx="14895">
                  <c:v>7.9799999999999992E-3</c:v>
                </c:pt>
                <c:pt idx="14896">
                  <c:v>8.3499999999999998E-3</c:v>
                </c:pt>
                <c:pt idx="14897">
                  <c:v>8.77E-3</c:v>
                </c:pt>
                <c:pt idx="14898">
                  <c:v>9.1900000000000003E-3</c:v>
                </c:pt>
                <c:pt idx="14899">
                  <c:v>9.6100000000000005E-3</c:v>
                </c:pt>
                <c:pt idx="14900">
                  <c:v>1.0030000000000001E-2</c:v>
                </c:pt>
                <c:pt idx="14901">
                  <c:v>1.0460000000000001E-2</c:v>
                </c:pt>
                <c:pt idx="14902">
                  <c:v>1.082E-2</c:v>
                </c:pt>
                <c:pt idx="14903">
                  <c:v>1.125E-2</c:v>
                </c:pt>
                <c:pt idx="14904">
                  <c:v>1.167E-2</c:v>
                </c:pt>
                <c:pt idx="14905">
                  <c:v>1.188E-2</c:v>
                </c:pt>
                <c:pt idx="14906">
                  <c:v>1.2189999999999999E-2</c:v>
                </c:pt>
                <c:pt idx="14907">
                  <c:v>1.235E-2</c:v>
                </c:pt>
                <c:pt idx="14908">
                  <c:v>1.2619999999999999E-2</c:v>
                </c:pt>
                <c:pt idx="14909">
                  <c:v>1.2670000000000001E-2</c:v>
                </c:pt>
                <c:pt idx="14910">
                  <c:v>1.272E-2</c:v>
                </c:pt>
                <c:pt idx="14911">
                  <c:v>1.272E-2</c:v>
                </c:pt>
                <c:pt idx="14912">
                  <c:v>1.251E-2</c:v>
                </c:pt>
                <c:pt idx="14913">
                  <c:v>1.24E-2</c:v>
                </c:pt>
                <c:pt idx="14914">
                  <c:v>1.204E-2</c:v>
                </c:pt>
                <c:pt idx="14915">
                  <c:v>1.1769999999999999E-2</c:v>
                </c:pt>
                <c:pt idx="14916">
                  <c:v>1.1299999999999999E-2</c:v>
                </c:pt>
                <c:pt idx="14917">
                  <c:v>1.093E-2</c:v>
                </c:pt>
                <c:pt idx="14918">
                  <c:v>1.03E-2</c:v>
                </c:pt>
                <c:pt idx="14919">
                  <c:v>9.8799999999999999E-3</c:v>
                </c:pt>
                <c:pt idx="14920">
                  <c:v>9.1900000000000003E-3</c:v>
                </c:pt>
                <c:pt idx="14921">
                  <c:v>8.6599999999999993E-3</c:v>
                </c:pt>
                <c:pt idx="14922">
                  <c:v>8.0300000000000007E-3</c:v>
                </c:pt>
                <c:pt idx="14923">
                  <c:v>7.2899999999999996E-3</c:v>
                </c:pt>
                <c:pt idx="14924">
                  <c:v>6.8199999999999997E-3</c:v>
                </c:pt>
                <c:pt idx="14925">
                  <c:v>6.2399999999999999E-3</c:v>
                </c:pt>
                <c:pt idx="14926">
                  <c:v>5.6100000000000004E-3</c:v>
                </c:pt>
                <c:pt idx="14927">
                  <c:v>5.0800000000000003E-3</c:v>
                </c:pt>
                <c:pt idx="14928">
                  <c:v>4.6600000000000001E-3</c:v>
                </c:pt>
                <c:pt idx="14929">
                  <c:v>4.3400000000000001E-3</c:v>
                </c:pt>
                <c:pt idx="14930">
                  <c:v>4.0800000000000003E-3</c:v>
                </c:pt>
                <c:pt idx="14931">
                  <c:v>3.7599999999999999E-3</c:v>
                </c:pt>
                <c:pt idx="14932">
                  <c:v>3.7100000000000002E-3</c:v>
                </c:pt>
                <c:pt idx="14933">
                  <c:v>3.6600000000000001E-3</c:v>
                </c:pt>
                <c:pt idx="14934">
                  <c:v>3.82E-3</c:v>
                </c:pt>
                <c:pt idx="14935">
                  <c:v>3.8700000000000002E-3</c:v>
                </c:pt>
                <c:pt idx="14936">
                  <c:v>4.1799999999999997E-3</c:v>
                </c:pt>
                <c:pt idx="14937">
                  <c:v>4.4999999999999997E-3</c:v>
                </c:pt>
                <c:pt idx="14938">
                  <c:v>5.0800000000000003E-3</c:v>
                </c:pt>
                <c:pt idx="14939">
                  <c:v>5.6100000000000004E-3</c:v>
                </c:pt>
                <c:pt idx="14940">
                  <c:v>6.2899999999999996E-3</c:v>
                </c:pt>
                <c:pt idx="14941">
                  <c:v>7.0800000000000004E-3</c:v>
                </c:pt>
                <c:pt idx="14942">
                  <c:v>7.77E-3</c:v>
                </c:pt>
                <c:pt idx="14943">
                  <c:v>8.6599999999999993E-3</c:v>
                </c:pt>
                <c:pt idx="14944">
                  <c:v>9.5099999999999994E-3</c:v>
                </c:pt>
                <c:pt idx="14945">
                  <c:v>1.0460000000000001E-2</c:v>
                </c:pt>
                <c:pt idx="14946">
                  <c:v>1.1509999999999999E-2</c:v>
                </c:pt>
                <c:pt idx="14947">
                  <c:v>1.23E-2</c:v>
                </c:pt>
                <c:pt idx="14948">
                  <c:v>1.325E-2</c:v>
                </c:pt>
                <c:pt idx="14949">
                  <c:v>1.409E-2</c:v>
                </c:pt>
                <c:pt idx="14950">
                  <c:v>1.504E-2</c:v>
                </c:pt>
                <c:pt idx="14951">
                  <c:v>1.5779999999999999E-2</c:v>
                </c:pt>
                <c:pt idx="14952">
                  <c:v>1.651E-2</c:v>
                </c:pt>
                <c:pt idx="14953">
                  <c:v>1.7090000000000001E-2</c:v>
                </c:pt>
                <c:pt idx="14954">
                  <c:v>1.7780000000000001E-2</c:v>
                </c:pt>
                <c:pt idx="14955">
                  <c:v>1.8200000000000001E-2</c:v>
                </c:pt>
                <c:pt idx="14956">
                  <c:v>1.8679999999999999E-2</c:v>
                </c:pt>
                <c:pt idx="14957">
                  <c:v>1.899E-2</c:v>
                </c:pt>
                <c:pt idx="14958">
                  <c:v>1.9099999999999999E-2</c:v>
                </c:pt>
                <c:pt idx="14959">
                  <c:v>1.925E-2</c:v>
                </c:pt>
                <c:pt idx="14960">
                  <c:v>1.9199999999999998E-2</c:v>
                </c:pt>
                <c:pt idx="14961">
                  <c:v>1.9099999999999999E-2</c:v>
                </c:pt>
                <c:pt idx="14962">
                  <c:v>1.883E-2</c:v>
                </c:pt>
                <c:pt idx="14963">
                  <c:v>1.8620000000000001E-2</c:v>
                </c:pt>
                <c:pt idx="14964">
                  <c:v>1.8249999999999999E-2</c:v>
                </c:pt>
                <c:pt idx="14965">
                  <c:v>1.7780000000000001E-2</c:v>
                </c:pt>
                <c:pt idx="14966">
                  <c:v>1.736E-2</c:v>
                </c:pt>
                <c:pt idx="14967">
                  <c:v>1.678E-2</c:v>
                </c:pt>
                <c:pt idx="14968">
                  <c:v>1.6250000000000001E-2</c:v>
                </c:pt>
                <c:pt idx="14969">
                  <c:v>1.5509999999999999E-2</c:v>
                </c:pt>
                <c:pt idx="14970">
                  <c:v>1.499E-2</c:v>
                </c:pt>
                <c:pt idx="14971">
                  <c:v>1.43E-2</c:v>
                </c:pt>
                <c:pt idx="14972">
                  <c:v>1.3769999999999999E-2</c:v>
                </c:pt>
                <c:pt idx="14973">
                  <c:v>1.3140000000000001E-2</c:v>
                </c:pt>
                <c:pt idx="14974">
                  <c:v>1.256E-2</c:v>
                </c:pt>
                <c:pt idx="14975">
                  <c:v>1.214E-2</c:v>
                </c:pt>
                <c:pt idx="14976">
                  <c:v>1.1509999999999999E-2</c:v>
                </c:pt>
                <c:pt idx="14977">
                  <c:v>1.119E-2</c:v>
                </c:pt>
                <c:pt idx="14978">
                  <c:v>1.082E-2</c:v>
                </c:pt>
                <c:pt idx="14979">
                  <c:v>1.056E-2</c:v>
                </c:pt>
                <c:pt idx="14980">
                  <c:v>1.04E-2</c:v>
                </c:pt>
                <c:pt idx="14981">
                  <c:v>1.03E-2</c:v>
                </c:pt>
                <c:pt idx="14982">
                  <c:v>1.0189999999999999E-2</c:v>
                </c:pt>
                <c:pt idx="14983">
                  <c:v>1.0240000000000001E-2</c:v>
                </c:pt>
                <c:pt idx="14984">
                  <c:v>1.035E-2</c:v>
                </c:pt>
                <c:pt idx="14985">
                  <c:v>1.04E-2</c:v>
                </c:pt>
                <c:pt idx="14986">
                  <c:v>1.0670000000000001E-2</c:v>
                </c:pt>
                <c:pt idx="14987">
                  <c:v>1.103E-2</c:v>
                </c:pt>
                <c:pt idx="14988">
                  <c:v>1.1299999999999999E-2</c:v>
                </c:pt>
                <c:pt idx="14989">
                  <c:v>1.167E-2</c:v>
                </c:pt>
                <c:pt idx="14990">
                  <c:v>1.204E-2</c:v>
                </c:pt>
                <c:pt idx="14991">
                  <c:v>1.2460000000000001E-2</c:v>
                </c:pt>
                <c:pt idx="14992">
                  <c:v>1.2880000000000001E-2</c:v>
                </c:pt>
                <c:pt idx="14993">
                  <c:v>1.3350000000000001E-2</c:v>
                </c:pt>
                <c:pt idx="14994">
                  <c:v>1.3769999999999999E-2</c:v>
                </c:pt>
                <c:pt idx="14995">
                  <c:v>1.409E-2</c:v>
                </c:pt>
                <c:pt idx="14996">
                  <c:v>1.457E-2</c:v>
                </c:pt>
                <c:pt idx="14997">
                  <c:v>1.4930000000000001E-2</c:v>
                </c:pt>
                <c:pt idx="14998">
                  <c:v>1.525E-2</c:v>
                </c:pt>
                <c:pt idx="14999">
                  <c:v>1.546E-2</c:v>
                </c:pt>
                <c:pt idx="15000">
                  <c:v>1.5779999999999999E-2</c:v>
                </c:pt>
                <c:pt idx="15001">
                  <c:v>1.6039999999999999E-2</c:v>
                </c:pt>
                <c:pt idx="15002">
                  <c:v>1.6039999999999999E-2</c:v>
                </c:pt>
                <c:pt idx="15003">
                  <c:v>1.6150000000000001E-2</c:v>
                </c:pt>
                <c:pt idx="15004">
                  <c:v>1.6199999999999999E-2</c:v>
                </c:pt>
                <c:pt idx="15005">
                  <c:v>1.6250000000000001E-2</c:v>
                </c:pt>
                <c:pt idx="15006">
                  <c:v>1.6199999999999999E-2</c:v>
                </c:pt>
                <c:pt idx="15007">
                  <c:v>1.6039999999999999E-2</c:v>
                </c:pt>
                <c:pt idx="15008">
                  <c:v>1.583E-2</c:v>
                </c:pt>
                <c:pt idx="15009">
                  <c:v>1.567E-2</c:v>
                </c:pt>
                <c:pt idx="15010">
                  <c:v>1.5509999999999999E-2</c:v>
                </c:pt>
                <c:pt idx="15011">
                  <c:v>1.525E-2</c:v>
                </c:pt>
                <c:pt idx="15012">
                  <c:v>1.499E-2</c:v>
                </c:pt>
                <c:pt idx="15013">
                  <c:v>1.4670000000000001E-2</c:v>
                </c:pt>
                <c:pt idx="15014">
                  <c:v>1.4409999999999999E-2</c:v>
                </c:pt>
                <c:pt idx="15015">
                  <c:v>1.404E-2</c:v>
                </c:pt>
                <c:pt idx="15016">
                  <c:v>1.388E-2</c:v>
                </c:pt>
                <c:pt idx="15017">
                  <c:v>1.3559999999999999E-2</c:v>
                </c:pt>
                <c:pt idx="15018">
                  <c:v>1.3350000000000001E-2</c:v>
                </c:pt>
                <c:pt idx="15019">
                  <c:v>1.3140000000000001E-2</c:v>
                </c:pt>
                <c:pt idx="15020">
                  <c:v>1.298E-2</c:v>
                </c:pt>
                <c:pt idx="15021">
                  <c:v>1.2829999999999999E-2</c:v>
                </c:pt>
                <c:pt idx="15022">
                  <c:v>1.2670000000000001E-2</c:v>
                </c:pt>
                <c:pt idx="15023">
                  <c:v>1.256E-2</c:v>
                </c:pt>
                <c:pt idx="15024">
                  <c:v>1.2460000000000001E-2</c:v>
                </c:pt>
                <c:pt idx="15025">
                  <c:v>1.24E-2</c:v>
                </c:pt>
                <c:pt idx="15026">
                  <c:v>1.24E-2</c:v>
                </c:pt>
                <c:pt idx="15027">
                  <c:v>1.2460000000000001E-2</c:v>
                </c:pt>
                <c:pt idx="15028">
                  <c:v>1.251E-2</c:v>
                </c:pt>
                <c:pt idx="15029">
                  <c:v>1.24E-2</c:v>
                </c:pt>
                <c:pt idx="15030">
                  <c:v>1.2460000000000001E-2</c:v>
                </c:pt>
                <c:pt idx="15031">
                  <c:v>1.251E-2</c:v>
                </c:pt>
                <c:pt idx="15032">
                  <c:v>1.256E-2</c:v>
                </c:pt>
                <c:pt idx="15033">
                  <c:v>1.256E-2</c:v>
                </c:pt>
                <c:pt idx="15034">
                  <c:v>1.272E-2</c:v>
                </c:pt>
                <c:pt idx="15035">
                  <c:v>1.272E-2</c:v>
                </c:pt>
                <c:pt idx="15036">
                  <c:v>1.272E-2</c:v>
                </c:pt>
                <c:pt idx="15037">
                  <c:v>1.2670000000000001E-2</c:v>
                </c:pt>
                <c:pt idx="15038">
                  <c:v>1.256E-2</c:v>
                </c:pt>
                <c:pt idx="15039">
                  <c:v>1.2460000000000001E-2</c:v>
                </c:pt>
                <c:pt idx="15040">
                  <c:v>1.23E-2</c:v>
                </c:pt>
                <c:pt idx="15041">
                  <c:v>1.214E-2</c:v>
                </c:pt>
                <c:pt idx="15042">
                  <c:v>1.1979999999999999E-2</c:v>
                </c:pt>
                <c:pt idx="15043">
                  <c:v>1.172E-2</c:v>
                </c:pt>
                <c:pt idx="15044">
                  <c:v>1.146E-2</c:v>
                </c:pt>
                <c:pt idx="15045">
                  <c:v>1.1089999999999999E-2</c:v>
                </c:pt>
                <c:pt idx="15046">
                  <c:v>1.072E-2</c:v>
                </c:pt>
                <c:pt idx="15047">
                  <c:v>1.03E-2</c:v>
                </c:pt>
                <c:pt idx="15048">
                  <c:v>9.9299999999999996E-3</c:v>
                </c:pt>
                <c:pt idx="15049">
                  <c:v>9.4500000000000001E-3</c:v>
                </c:pt>
                <c:pt idx="15050">
                  <c:v>9.0299999999999998E-3</c:v>
                </c:pt>
                <c:pt idx="15051">
                  <c:v>8.5599999999999999E-3</c:v>
                </c:pt>
                <c:pt idx="15052">
                  <c:v>8.1399999999999997E-3</c:v>
                </c:pt>
                <c:pt idx="15053">
                  <c:v>7.77E-3</c:v>
                </c:pt>
                <c:pt idx="15054">
                  <c:v>7.2899999999999996E-3</c:v>
                </c:pt>
                <c:pt idx="15055">
                  <c:v>6.8700000000000002E-3</c:v>
                </c:pt>
                <c:pt idx="15056">
                  <c:v>6.45E-3</c:v>
                </c:pt>
                <c:pt idx="15057">
                  <c:v>6.1900000000000002E-3</c:v>
                </c:pt>
                <c:pt idx="15058">
                  <c:v>5.8700000000000002E-3</c:v>
                </c:pt>
                <c:pt idx="15059">
                  <c:v>5.6600000000000001E-3</c:v>
                </c:pt>
                <c:pt idx="15060">
                  <c:v>5.45E-3</c:v>
                </c:pt>
                <c:pt idx="15061">
                  <c:v>5.2900000000000004E-3</c:v>
                </c:pt>
                <c:pt idx="15062">
                  <c:v>5.0800000000000003E-3</c:v>
                </c:pt>
                <c:pt idx="15063">
                  <c:v>5.13E-3</c:v>
                </c:pt>
                <c:pt idx="15064">
                  <c:v>5.1900000000000002E-3</c:v>
                </c:pt>
                <c:pt idx="15065">
                  <c:v>5.1900000000000002E-3</c:v>
                </c:pt>
                <c:pt idx="15066">
                  <c:v>5.2399999999999999E-3</c:v>
                </c:pt>
                <c:pt idx="15067">
                  <c:v>5.4999999999999997E-3</c:v>
                </c:pt>
                <c:pt idx="15068">
                  <c:v>5.6600000000000001E-3</c:v>
                </c:pt>
                <c:pt idx="15069">
                  <c:v>5.8199999999999997E-3</c:v>
                </c:pt>
                <c:pt idx="15070">
                  <c:v>6.0299999999999998E-3</c:v>
                </c:pt>
                <c:pt idx="15071">
                  <c:v>6.2899999999999996E-3</c:v>
                </c:pt>
                <c:pt idx="15072">
                  <c:v>6.5599999999999999E-3</c:v>
                </c:pt>
                <c:pt idx="15073">
                  <c:v>6.8199999999999997E-3</c:v>
                </c:pt>
                <c:pt idx="15074">
                  <c:v>7.1399999999999996E-3</c:v>
                </c:pt>
                <c:pt idx="15075">
                  <c:v>7.4000000000000003E-3</c:v>
                </c:pt>
                <c:pt idx="15076">
                  <c:v>7.6099999999999996E-3</c:v>
                </c:pt>
                <c:pt idx="15077">
                  <c:v>7.8700000000000003E-3</c:v>
                </c:pt>
                <c:pt idx="15078">
                  <c:v>8.0300000000000007E-3</c:v>
                </c:pt>
                <c:pt idx="15079">
                  <c:v>8.1399999999999997E-3</c:v>
                </c:pt>
                <c:pt idx="15080">
                  <c:v>8.2900000000000005E-3</c:v>
                </c:pt>
                <c:pt idx="15081">
                  <c:v>8.2900000000000005E-3</c:v>
                </c:pt>
                <c:pt idx="15082">
                  <c:v>8.3999999999999995E-3</c:v>
                </c:pt>
                <c:pt idx="15083">
                  <c:v>8.3499999999999998E-3</c:v>
                </c:pt>
                <c:pt idx="15084">
                  <c:v>8.2900000000000005E-3</c:v>
                </c:pt>
                <c:pt idx="15085">
                  <c:v>8.1399999999999997E-3</c:v>
                </c:pt>
                <c:pt idx="15086">
                  <c:v>8.0300000000000007E-3</c:v>
                </c:pt>
                <c:pt idx="15087">
                  <c:v>7.8200000000000006E-3</c:v>
                </c:pt>
                <c:pt idx="15088">
                  <c:v>7.5599999999999999E-3</c:v>
                </c:pt>
                <c:pt idx="15089">
                  <c:v>7.4000000000000003E-3</c:v>
                </c:pt>
                <c:pt idx="15090">
                  <c:v>7.0800000000000004E-3</c:v>
                </c:pt>
                <c:pt idx="15091">
                  <c:v>6.8199999999999997E-3</c:v>
                </c:pt>
                <c:pt idx="15092">
                  <c:v>6.4999999999999997E-3</c:v>
                </c:pt>
                <c:pt idx="15093">
                  <c:v>6.1900000000000002E-3</c:v>
                </c:pt>
                <c:pt idx="15094">
                  <c:v>6.0299999999999998E-3</c:v>
                </c:pt>
                <c:pt idx="15095">
                  <c:v>5.7099999999999998E-3</c:v>
                </c:pt>
                <c:pt idx="15096">
                  <c:v>5.45E-3</c:v>
                </c:pt>
                <c:pt idx="15097">
                  <c:v>5.2399999999999999E-3</c:v>
                </c:pt>
                <c:pt idx="15098">
                  <c:v>5.13E-3</c:v>
                </c:pt>
                <c:pt idx="15099">
                  <c:v>4.9800000000000001E-3</c:v>
                </c:pt>
                <c:pt idx="15100">
                  <c:v>4.8700000000000002E-3</c:v>
                </c:pt>
                <c:pt idx="15101">
                  <c:v>4.8700000000000002E-3</c:v>
                </c:pt>
                <c:pt idx="15102">
                  <c:v>5.0299999999999997E-3</c:v>
                </c:pt>
                <c:pt idx="15103">
                  <c:v>5.0299999999999997E-3</c:v>
                </c:pt>
                <c:pt idx="15104">
                  <c:v>5.1900000000000002E-3</c:v>
                </c:pt>
                <c:pt idx="15105">
                  <c:v>5.3400000000000001E-3</c:v>
                </c:pt>
                <c:pt idx="15106">
                  <c:v>5.77E-3</c:v>
                </c:pt>
                <c:pt idx="15107">
                  <c:v>5.9800000000000001E-3</c:v>
                </c:pt>
                <c:pt idx="15108">
                  <c:v>6.3499999999999997E-3</c:v>
                </c:pt>
                <c:pt idx="15109">
                  <c:v>6.6600000000000001E-3</c:v>
                </c:pt>
                <c:pt idx="15110">
                  <c:v>7.0800000000000004E-3</c:v>
                </c:pt>
                <c:pt idx="15111">
                  <c:v>7.5599999999999999E-3</c:v>
                </c:pt>
                <c:pt idx="15112">
                  <c:v>7.9799999999999992E-3</c:v>
                </c:pt>
                <c:pt idx="15113">
                  <c:v>8.3499999999999998E-3</c:v>
                </c:pt>
                <c:pt idx="15114">
                  <c:v>8.8199999999999997E-3</c:v>
                </c:pt>
                <c:pt idx="15115">
                  <c:v>9.2399999999999999E-3</c:v>
                </c:pt>
                <c:pt idx="15116">
                  <c:v>9.6600000000000002E-3</c:v>
                </c:pt>
                <c:pt idx="15117">
                  <c:v>1.0030000000000001E-2</c:v>
                </c:pt>
                <c:pt idx="15118">
                  <c:v>1.035E-2</c:v>
                </c:pt>
                <c:pt idx="15119">
                  <c:v>1.0670000000000001E-2</c:v>
                </c:pt>
                <c:pt idx="15120">
                  <c:v>1.082E-2</c:v>
                </c:pt>
                <c:pt idx="15121">
                  <c:v>1.1089999999999999E-2</c:v>
                </c:pt>
                <c:pt idx="15122">
                  <c:v>1.1140000000000001E-2</c:v>
                </c:pt>
                <c:pt idx="15123">
                  <c:v>1.119E-2</c:v>
                </c:pt>
                <c:pt idx="15124">
                  <c:v>1.1299999999999999E-2</c:v>
                </c:pt>
                <c:pt idx="15125">
                  <c:v>1.119E-2</c:v>
                </c:pt>
                <c:pt idx="15126">
                  <c:v>1.098E-2</c:v>
                </c:pt>
                <c:pt idx="15127">
                  <c:v>1.0670000000000001E-2</c:v>
                </c:pt>
                <c:pt idx="15128">
                  <c:v>1.051E-2</c:v>
                </c:pt>
                <c:pt idx="15129">
                  <c:v>1.009E-2</c:v>
                </c:pt>
                <c:pt idx="15130">
                  <c:v>9.6100000000000005E-3</c:v>
                </c:pt>
                <c:pt idx="15131">
                  <c:v>9.2399999999999999E-3</c:v>
                </c:pt>
                <c:pt idx="15132">
                  <c:v>8.8199999999999997E-3</c:v>
                </c:pt>
                <c:pt idx="15133">
                  <c:v>8.2400000000000008E-3</c:v>
                </c:pt>
                <c:pt idx="15134">
                  <c:v>7.6600000000000001E-3</c:v>
                </c:pt>
                <c:pt idx="15135">
                  <c:v>7.1900000000000002E-3</c:v>
                </c:pt>
                <c:pt idx="15136">
                  <c:v>6.6100000000000004E-3</c:v>
                </c:pt>
                <c:pt idx="15137">
                  <c:v>6.0299999999999998E-3</c:v>
                </c:pt>
                <c:pt idx="15138">
                  <c:v>5.4999999999999997E-3</c:v>
                </c:pt>
                <c:pt idx="15139">
                  <c:v>4.9800000000000001E-3</c:v>
                </c:pt>
                <c:pt idx="15140">
                  <c:v>4.45E-3</c:v>
                </c:pt>
                <c:pt idx="15141">
                  <c:v>3.9699999999999996E-3</c:v>
                </c:pt>
                <c:pt idx="15142">
                  <c:v>3.6600000000000001E-3</c:v>
                </c:pt>
                <c:pt idx="15143">
                  <c:v>3.2399999999999998E-3</c:v>
                </c:pt>
                <c:pt idx="15144">
                  <c:v>2.9199999999999999E-3</c:v>
                </c:pt>
                <c:pt idx="15145">
                  <c:v>2.7100000000000002E-3</c:v>
                </c:pt>
                <c:pt idx="15146">
                  <c:v>2.5000000000000001E-3</c:v>
                </c:pt>
                <c:pt idx="15147">
                  <c:v>2.3900000000000002E-3</c:v>
                </c:pt>
                <c:pt idx="15148">
                  <c:v>2.4499999999999999E-3</c:v>
                </c:pt>
                <c:pt idx="15149">
                  <c:v>2.3900000000000002E-3</c:v>
                </c:pt>
                <c:pt idx="15150">
                  <c:v>2.5000000000000001E-3</c:v>
                </c:pt>
                <c:pt idx="15151">
                  <c:v>2.5999999999999999E-3</c:v>
                </c:pt>
                <c:pt idx="15152">
                  <c:v>2.81E-3</c:v>
                </c:pt>
                <c:pt idx="15153">
                  <c:v>3.1800000000000001E-3</c:v>
                </c:pt>
                <c:pt idx="15154">
                  <c:v>3.5000000000000001E-3</c:v>
                </c:pt>
                <c:pt idx="15155">
                  <c:v>3.82E-3</c:v>
                </c:pt>
                <c:pt idx="15156">
                  <c:v>4.3400000000000001E-3</c:v>
                </c:pt>
                <c:pt idx="15157">
                  <c:v>4.7600000000000003E-3</c:v>
                </c:pt>
                <c:pt idx="15158">
                  <c:v>5.4000000000000003E-3</c:v>
                </c:pt>
                <c:pt idx="15159">
                  <c:v>5.8199999999999997E-3</c:v>
                </c:pt>
                <c:pt idx="15160">
                  <c:v>6.4999999999999997E-3</c:v>
                </c:pt>
                <c:pt idx="15161">
                  <c:v>7.0299999999999998E-3</c:v>
                </c:pt>
                <c:pt idx="15162">
                  <c:v>7.7200000000000003E-3</c:v>
                </c:pt>
                <c:pt idx="15163">
                  <c:v>8.3499999999999998E-3</c:v>
                </c:pt>
                <c:pt idx="15164">
                  <c:v>9.0299999999999998E-3</c:v>
                </c:pt>
                <c:pt idx="15165">
                  <c:v>9.6100000000000005E-3</c:v>
                </c:pt>
                <c:pt idx="15166">
                  <c:v>1.014E-2</c:v>
                </c:pt>
                <c:pt idx="15167">
                  <c:v>1.077E-2</c:v>
                </c:pt>
                <c:pt idx="15168">
                  <c:v>1.1350000000000001E-2</c:v>
                </c:pt>
                <c:pt idx="15169">
                  <c:v>1.193E-2</c:v>
                </c:pt>
                <c:pt idx="15170">
                  <c:v>1.24E-2</c:v>
                </c:pt>
                <c:pt idx="15171">
                  <c:v>1.2930000000000001E-2</c:v>
                </c:pt>
                <c:pt idx="15172">
                  <c:v>1.346E-2</c:v>
                </c:pt>
                <c:pt idx="15173">
                  <c:v>1.383E-2</c:v>
                </c:pt>
                <c:pt idx="15174">
                  <c:v>1.409E-2</c:v>
                </c:pt>
                <c:pt idx="15175">
                  <c:v>1.457E-2</c:v>
                </c:pt>
                <c:pt idx="15176">
                  <c:v>1.478E-2</c:v>
                </c:pt>
                <c:pt idx="15177">
                  <c:v>1.499E-2</c:v>
                </c:pt>
                <c:pt idx="15178">
                  <c:v>1.52E-2</c:v>
                </c:pt>
                <c:pt idx="15179">
                  <c:v>1.541E-2</c:v>
                </c:pt>
                <c:pt idx="15180">
                  <c:v>1.546E-2</c:v>
                </c:pt>
                <c:pt idx="15181">
                  <c:v>1.5570000000000001E-2</c:v>
                </c:pt>
                <c:pt idx="15182">
                  <c:v>1.562E-2</c:v>
                </c:pt>
                <c:pt idx="15183">
                  <c:v>1.5509999999999999E-2</c:v>
                </c:pt>
                <c:pt idx="15184">
                  <c:v>1.5509999999999999E-2</c:v>
                </c:pt>
                <c:pt idx="15185">
                  <c:v>1.536E-2</c:v>
                </c:pt>
                <c:pt idx="15186">
                  <c:v>1.536E-2</c:v>
                </c:pt>
                <c:pt idx="15187">
                  <c:v>1.52E-2</c:v>
                </c:pt>
                <c:pt idx="15188">
                  <c:v>1.499E-2</c:v>
                </c:pt>
                <c:pt idx="15189">
                  <c:v>1.4880000000000001E-2</c:v>
                </c:pt>
                <c:pt idx="15190">
                  <c:v>1.4670000000000001E-2</c:v>
                </c:pt>
                <c:pt idx="15191">
                  <c:v>1.4460000000000001E-2</c:v>
                </c:pt>
                <c:pt idx="15192">
                  <c:v>1.43E-2</c:v>
                </c:pt>
                <c:pt idx="15193">
                  <c:v>1.3990000000000001E-2</c:v>
                </c:pt>
                <c:pt idx="15194">
                  <c:v>1.3769999999999999E-2</c:v>
                </c:pt>
                <c:pt idx="15195">
                  <c:v>1.362E-2</c:v>
                </c:pt>
                <c:pt idx="15196">
                  <c:v>1.346E-2</c:v>
                </c:pt>
                <c:pt idx="15197">
                  <c:v>1.32E-2</c:v>
                </c:pt>
                <c:pt idx="15198">
                  <c:v>1.304E-2</c:v>
                </c:pt>
                <c:pt idx="15199">
                  <c:v>1.2829999999999999E-2</c:v>
                </c:pt>
                <c:pt idx="15200">
                  <c:v>1.256E-2</c:v>
                </c:pt>
                <c:pt idx="15201">
                  <c:v>1.24E-2</c:v>
                </c:pt>
                <c:pt idx="15202">
                  <c:v>1.23E-2</c:v>
                </c:pt>
                <c:pt idx="15203">
                  <c:v>1.209E-2</c:v>
                </c:pt>
                <c:pt idx="15204">
                  <c:v>1.1979999999999999E-2</c:v>
                </c:pt>
                <c:pt idx="15205">
                  <c:v>1.188E-2</c:v>
                </c:pt>
                <c:pt idx="15206">
                  <c:v>1.1769999999999999E-2</c:v>
                </c:pt>
                <c:pt idx="15207">
                  <c:v>1.167E-2</c:v>
                </c:pt>
                <c:pt idx="15208">
                  <c:v>1.1610000000000001E-2</c:v>
                </c:pt>
                <c:pt idx="15209">
                  <c:v>1.146E-2</c:v>
                </c:pt>
                <c:pt idx="15210">
                  <c:v>1.1350000000000001E-2</c:v>
                </c:pt>
                <c:pt idx="15211">
                  <c:v>1.1350000000000001E-2</c:v>
                </c:pt>
                <c:pt idx="15212">
                  <c:v>1.1299999999999999E-2</c:v>
                </c:pt>
                <c:pt idx="15213">
                  <c:v>1.119E-2</c:v>
                </c:pt>
                <c:pt idx="15214">
                  <c:v>1.1140000000000001E-2</c:v>
                </c:pt>
                <c:pt idx="15215">
                  <c:v>1.098E-2</c:v>
                </c:pt>
                <c:pt idx="15216">
                  <c:v>1.082E-2</c:v>
                </c:pt>
                <c:pt idx="15217">
                  <c:v>1.077E-2</c:v>
                </c:pt>
                <c:pt idx="15218">
                  <c:v>1.061E-2</c:v>
                </c:pt>
                <c:pt idx="15219">
                  <c:v>1.0460000000000001E-2</c:v>
                </c:pt>
                <c:pt idx="15220">
                  <c:v>1.035E-2</c:v>
                </c:pt>
                <c:pt idx="15221">
                  <c:v>1.0189999999999999E-2</c:v>
                </c:pt>
                <c:pt idx="15222">
                  <c:v>9.9299999999999996E-3</c:v>
                </c:pt>
                <c:pt idx="15223">
                  <c:v>9.7699999999999992E-3</c:v>
                </c:pt>
                <c:pt idx="15224">
                  <c:v>9.6100000000000005E-3</c:v>
                </c:pt>
                <c:pt idx="15225">
                  <c:v>9.2399999999999999E-3</c:v>
                </c:pt>
                <c:pt idx="15226">
                  <c:v>9.0900000000000009E-3</c:v>
                </c:pt>
                <c:pt idx="15227">
                  <c:v>8.8199999999999997E-3</c:v>
                </c:pt>
                <c:pt idx="15228">
                  <c:v>8.6099999999999996E-3</c:v>
                </c:pt>
                <c:pt idx="15229">
                  <c:v>8.2900000000000005E-3</c:v>
                </c:pt>
                <c:pt idx="15230">
                  <c:v>8.1899999999999994E-3</c:v>
                </c:pt>
                <c:pt idx="15231">
                  <c:v>7.8200000000000006E-3</c:v>
                </c:pt>
                <c:pt idx="15232">
                  <c:v>7.6600000000000001E-3</c:v>
                </c:pt>
                <c:pt idx="15233">
                  <c:v>7.45E-3</c:v>
                </c:pt>
                <c:pt idx="15234">
                  <c:v>7.2399999999999999E-3</c:v>
                </c:pt>
                <c:pt idx="15235">
                  <c:v>7.0800000000000004E-3</c:v>
                </c:pt>
                <c:pt idx="15236">
                  <c:v>6.8700000000000002E-3</c:v>
                </c:pt>
                <c:pt idx="15237">
                  <c:v>6.8700000000000002E-3</c:v>
                </c:pt>
                <c:pt idx="15238">
                  <c:v>6.7099999999999998E-3</c:v>
                </c:pt>
                <c:pt idx="15239">
                  <c:v>6.7099999999999998E-3</c:v>
                </c:pt>
                <c:pt idx="15240">
                  <c:v>6.77E-3</c:v>
                </c:pt>
                <c:pt idx="15241">
                  <c:v>6.77E-3</c:v>
                </c:pt>
                <c:pt idx="15242">
                  <c:v>6.8199999999999997E-3</c:v>
                </c:pt>
                <c:pt idx="15243">
                  <c:v>6.9800000000000001E-3</c:v>
                </c:pt>
                <c:pt idx="15244">
                  <c:v>7.1900000000000002E-3</c:v>
                </c:pt>
                <c:pt idx="15245">
                  <c:v>7.2899999999999996E-3</c:v>
                </c:pt>
                <c:pt idx="15246">
                  <c:v>7.6099999999999996E-3</c:v>
                </c:pt>
                <c:pt idx="15247">
                  <c:v>7.9299999999999995E-3</c:v>
                </c:pt>
                <c:pt idx="15248">
                  <c:v>8.2400000000000008E-3</c:v>
                </c:pt>
                <c:pt idx="15249">
                  <c:v>8.5100000000000002E-3</c:v>
                </c:pt>
                <c:pt idx="15250">
                  <c:v>8.8199999999999997E-3</c:v>
                </c:pt>
                <c:pt idx="15251">
                  <c:v>9.1900000000000003E-3</c:v>
                </c:pt>
                <c:pt idx="15252">
                  <c:v>9.6100000000000005E-3</c:v>
                </c:pt>
                <c:pt idx="15253">
                  <c:v>9.9799999999999993E-3</c:v>
                </c:pt>
                <c:pt idx="15254">
                  <c:v>1.04E-2</c:v>
                </c:pt>
                <c:pt idx="15255">
                  <c:v>1.0670000000000001E-2</c:v>
                </c:pt>
                <c:pt idx="15256">
                  <c:v>1.103E-2</c:v>
                </c:pt>
                <c:pt idx="15257">
                  <c:v>1.146E-2</c:v>
                </c:pt>
                <c:pt idx="15258">
                  <c:v>1.167E-2</c:v>
                </c:pt>
                <c:pt idx="15259">
                  <c:v>1.1979999999999999E-2</c:v>
                </c:pt>
                <c:pt idx="15260">
                  <c:v>1.214E-2</c:v>
                </c:pt>
                <c:pt idx="15261">
                  <c:v>1.225E-2</c:v>
                </c:pt>
                <c:pt idx="15262">
                  <c:v>1.2460000000000001E-2</c:v>
                </c:pt>
                <c:pt idx="15263">
                  <c:v>1.251E-2</c:v>
                </c:pt>
                <c:pt idx="15264">
                  <c:v>1.251E-2</c:v>
                </c:pt>
                <c:pt idx="15265">
                  <c:v>1.256E-2</c:v>
                </c:pt>
                <c:pt idx="15266">
                  <c:v>1.251E-2</c:v>
                </c:pt>
                <c:pt idx="15267">
                  <c:v>1.23E-2</c:v>
                </c:pt>
                <c:pt idx="15268">
                  <c:v>1.2189999999999999E-2</c:v>
                </c:pt>
                <c:pt idx="15269">
                  <c:v>1.193E-2</c:v>
                </c:pt>
                <c:pt idx="15270">
                  <c:v>1.172E-2</c:v>
                </c:pt>
                <c:pt idx="15271">
                  <c:v>1.14E-2</c:v>
                </c:pt>
                <c:pt idx="15272">
                  <c:v>1.1140000000000001E-2</c:v>
                </c:pt>
                <c:pt idx="15273">
                  <c:v>1.072E-2</c:v>
                </c:pt>
                <c:pt idx="15274">
                  <c:v>1.04E-2</c:v>
                </c:pt>
                <c:pt idx="15275">
                  <c:v>1.0030000000000001E-2</c:v>
                </c:pt>
                <c:pt idx="15276">
                  <c:v>9.6600000000000002E-3</c:v>
                </c:pt>
                <c:pt idx="15277">
                  <c:v>9.1400000000000006E-3</c:v>
                </c:pt>
                <c:pt idx="15278">
                  <c:v>8.77E-3</c:v>
                </c:pt>
                <c:pt idx="15279">
                  <c:v>8.3999999999999995E-3</c:v>
                </c:pt>
                <c:pt idx="15280">
                  <c:v>8.0300000000000007E-3</c:v>
                </c:pt>
                <c:pt idx="15281">
                  <c:v>7.6099999999999996E-3</c:v>
                </c:pt>
                <c:pt idx="15282">
                  <c:v>7.3499999999999998E-3</c:v>
                </c:pt>
                <c:pt idx="15283">
                  <c:v>7.0299999999999998E-3</c:v>
                </c:pt>
                <c:pt idx="15284">
                  <c:v>6.6600000000000001E-3</c:v>
                </c:pt>
                <c:pt idx="15285">
                  <c:v>6.3499999999999997E-3</c:v>
                </c:pt>
                <c:pt idx="15286">
                  <c:v>6.2899999999999996E-3</c:v>
                </c:pt>
                <c:pt idx="15287">
                  <c:v>6.0800000000000003E-3</c:v>
                </c:pt>
                <c:pt idx="15288">
                  <c:v>5.9800000000000001E-3</c:v>
                </c:pt>
                <c:pt idx="15289">
                  <c:v>5.8700000000000002E-3</c:v>
                </c:pt>
                <c:pt idx="15290">
                  <c:v>5.77E-3</c:v>
                </c:pt>
                <c:pt idx="15291">
                  <c:v>5.8199999999999997E-3</c:v>
                </c:pt>
                <c:pt idx="15292">
                  <c:v>5.8199999999999997E-3</c:v>
                </c:pt>
                <c:pt idx="15293">
                  <c:v>5.9199999999999999E-3</c:v>
                </c:pt>
                <c:pt idx="15294">
                  <c:v>6.0299999999999998E-3</c:v>
                </c:pt>
                <c:pt idx="15295">
                  <c:v>6.1900000000000002E-3</c:v>
                </c:pt>
                <c:pt idx="15296">
                  <c:v>6.2399999999999999E-3</c:v>
                </c:pt>
                <c:pt idx="15297">
                  <c:v>6.45E-3</c:v>
                </c:pt>
                <c:pt idx="15298">
                  <c:v>6.6100000000000004E-3</c:v>
                </c:pt>
                <c:pt idx="15299">
                  <c:v>6.8199999999999997E-3</c:v>
                </c:pt>
                <c:pt idx="15300">
                  <c:v>7.0800000000000004E-3</c:v>
                </c:pt>
                <c:pt idx="15301">
                  <c:v>7.2899999999999996E-3</c:v>
                </c:pt>
                <c:pt idx="15302">
                  <c:v>7.45E-3</c:v>
                </c:pt>
                <c:pt idx="15303">
                  <c:v>7.4999999999999997E-3</c:v>
                </c:pt>
                <c:pt idx="15304">
                  <c:v>7.77E-3</c:v>
                </c:pt>
                <c:pt idx="15305">
                  <c:v>7.77E-3</c:v>
                </c:pt>
                <c:pt idx="15306">
                  <c:v>7.9799999999999992E-3</c:v>
                </c:pt>
                <c:pt idx="15307">
                  <c:v>8.1899999999999994E-3</c:v>
                </c:pt>
                <c:pt idx="15308">
                  <c:v>8.2400000000000008E-3</c:v>
                </c:pt>
                <c:pt idx="15309">
                  <c:v>8.2400000000000008E-3</c:v>
                </c:pt>
                <c:pt idx="15310">
                  <c:v>8.3999999999999995E-3</c:v>
                </c:pt>
                <c:pt idx="15311">
                  <c:v>8.3499999999999998E-3</c:v>
                </c:pt>
                <c:pt idx="15312">
                  <c:v>8.2900000000000005E-3</c:v>
                </c:pt>
                <c:pt idx="15313">
                  <c:v>8.2400000000000008E-3</c:v>
                </c:pt>
                <c:pt idx="15314">
                  <c:v>8.1899999999999994E-3</c:v>
                </c:pt>
                <c:pt idx="15315">
                  <c:v>8.1399999999999997E-3</c:v>
                </c:pt>
                <c:pt idx="15316">
                  <c:v>8.0300000000000007E-3</c:v>
                </c:pt>
                <c:pt idx="15317">
                  <c:v>7.8700000000000003E-3</c:v>
                </c:pt>
                <c:pt idx="15318">
                  <c:v>7.77E-3</c:v>
                </c:pt>
                <c:pt idx="15319">
                  <c:v>7.6099999999999996E-3</c:v>
                </c:pt>
                <c:pt idx="15320">
                  <c:v>7.4999999999999997E-3</c:v>
                </c:pt>
                <c:pt idx="15321">
                  <c:v>7.2899999999999996E-3</c:v>
                </c:pt>
                <c:pt idx="15322">
                  <c:v>7.1900000000000002E-3</c:v>
                </c:pt>
                <c:pt idx="15323">
                  <c:v>7.0800000000000004E-3</c:v>
                </c:pt>
                <c:pt idx="15324">
                  <c:v>6.9800000000000001E-3</c:v>
                </c:pt>
                <c:pt idx="15325">
                  <c:v>6.77E-3</c:v>
                </c:pt>
                <c:pt idx="15326">
                  <c:v>6.6600000000000001E-3</c:v>
                </c:pt>
                <c:pt idx="15327">
                  <c:v>6.5599999999999999E-3</c:v>
                </c:pt>
                <c:pt idx="15328">
                  <c:v>6.4999999999999997E-3</c:v>
                </c:pt>
                <c:pt idx="15329">
                  <c:v>6.45E-3</c:v>
                </c:pt>
                <c:pt idx="15330">
                  <c:v>6.45E-3</c:v>
                </c:pt>
                <c:pt idx="15331">
                  <c:v>6.4000000000000003E-3</c:v>
                </c:pt>
                <c:pt idx="15332">
                  <c:v>6.45E-3</c:v>
                </c:pt>
                <c:pt idx="15333">
                  <c:v>6.45E-3</c:v>
                </c:pt>
                <c:pt idx="15334">
                  <c:v>6.5599999999999999E-3</c:v>
                </c:pt>
                <c:pt idx="15335">
                  <c:v>6.4999999999999997E-3</c:v>
                </c:pt>
                <c:pt idx="15336">
                  <c:v>6.6600000000000001E-3</c:v>
                </c:pt>
                <c:pt idx="15337">
                  <c:v>6.8199999999999997E-3</c:v>
                </c:pt>
                <c:pt idx="15338">
                  <c:v>6.9199999999999999E-3</c:v>
                </c:pt>
                <c:pt idx="15339">
                  <c:v>6.9800000000000001E-3</c:v>
                </c:pt>
                <c:pt idx="15340">
                  <c:v>7.1900000000000002E-3</c:v>
                </c:pt>
                <c:pt idx="15341">
                  <c:v>7.45E-3</c:v>
                </c:pt>
                <c:pt idx="15342">
                  <c:v>7.6600000000000001E-3</c:v>
                </c:pt>
                <c:pt idx="15343">
                  <c:v>7.8200000000000006E-3</c:v>
                </c:pt>
                <c:pt idx="15344">
                  <c:v>8.0300000000000007E-3</c:v>
                </c:pt>
                <c:pt idx="15345">
                  <c:v>8.3499999999999998E-3</c:v>
                </c:pt>
                <c:pt idx="15346">
                  <c:v>8.6099999999999996E-3</c:v>
                </c:pt>
                <c:pt idx="15347">
                  <c:v>8.7200000000000003E-3</c:v>
                </c:pt>
                <c:pt idx="15348">
                  <c:v>8.9800000000000001E-3</c:v>
                </c:pt>
                <c:pt idx="15349">
                  <c:v>9.2399999999999999E-3</c:v>
                </c:pt>
                <c:pt idx="15350">
                  <c:v>9.4000000000000004E-3</c:v>
                </c:pt>
                <c:pt idx="15351">
                  <c:v>9.6100000000000005E-3</c:v>
                </c:pt>
                <c:pt idx="15352">
                  <c:v>9.9299999999999996E-3</c:v>
                </c:pt>
                <c:pt idx="15353">
                  <c:v>1.014E-2</c:v>
                </c:pt>
                <c:pt idx="15354">
                  <c:v>1.0189999999999999E-2</c:v>
                </c:pt>
                <c:pt idx="15355">
                  <c:v>1.04E-2</c:v>
                </c:pt>
                <c:pt idx="15356">
                  <c:v>1.061E-2</c:v>
                </c:pt>
                <c:pt idx="15357">
                  <c:v>1.082E-2</c:v>
                </c:pt>
                <c:pt idx="15358">
                  <c:v>1.1089999999999999E-2</c:v>
                </c:pt>
                <c:pt idx="15359">
                  <c:v>1.1350000000000001E-2</c:v>
                </c:pt>
                <c:pt idx="15360">
                  <c:v>1.14E-2</c:v>
                </c:pt>
                <c:pt idx="15361">
                  <c:v>1.1560000000000001E-2</c:v>
                </c:pt>
                <c:pt idx="15362">
                  <c:v>1.183E-2</c:v>
                </c:pt>
                <c:pt idx="15363">
                  <c:v>1.193E-2</c:v>
                </c:pt>
                <c:pt idx="15364">
                  <c:v>1.214E-2</c:v>
                </c:pt>
                <c:pt idx="15365">
                  <c:v>1.235E-2</c:v>
                </c:pt>
                <c:pt idx="15366">
                  <c:v>1.251E-2</c:v>
                </c:pt>
                <c:pt idx="15367">
                  <c:v>1.272E-2</c:v>
                </c:pt>
                <c:pt idx="15368">
                  <c:v>1.298E-2</c:v>
                </c:pt>
                <c:pt idx="15369">
                  <c:v>1.3140000000000001E-2</c:v>
                </c:pt>
                <c:pt idx="15370">
                  <c:v>1.341E-2</c:v>
                </c:pt>
                <c:pt idx="15371">
                  <c:v>1.346E-2</c:v>
                </c:pt>
                <c:pt idx="15372">
                  <c:v>1.372E-2</c:v>
                </c:pt>
                <c:pt idx="15373">
                  <c:v>1.393E-2</c:v>
                </c:pt>
                <c:pt idx="15374">
                  <c:v>1.414E-2</c:v>
                </c:pt>
                <c:pt idx="15375">
                  <c:v>1.435E-2</c:v>
                </c:pt>
                <c:pt idx="15376">
                  <c:v>1.451E-2</c:v>
                </c:pt>
                <c:pt idx="15377">
                  <c:v>1.478E-2</c:v>
                </c:pt>
                <c:pt idx="15378">
                  <c:v>1.4880000000000001E-2</c:v>
                </c:pt>
                <c:pt idx="15379">
                  <c:v>1.504E-2</c:v>
                </c:pt>
                <c:pt idx="15380">
                  <c:v>1.5140000000000001E-2</c:v>
                </c:pt>
                <c:pt idx="15381">
                  <c:v>1.52E-2</c:v>
                </c:pt>
                <c:pt idx="15382">
                  <c:v>1.536E-2</c:v>
                </c:pt>
                <c:pt idx="15383">
                  <c:v>1.5299999999999999E-2</c:v>
                </c:pt>
                <c:pt idx="15384">
                  <c:v>1.541E-2</c:v>
                </c:pt>
                <c:pt idx="15385">
                  <c:v>1.541E-2</c:v>
                </c:pt>
                <c:pt idx="15386">
                  <c:v>1.5299999999999999E-2</c:v>
                </c:pt>
                <c:pt idx="15387">
                  <c:v>1.525E-2</c:v>
                </c:pt>
                <c:pt idx="15388">
                  <c:v>1.525E-2</c:v>
                </c:pt>
                <c:pt idx="15389">
                  <c:v>1.504E-2</c:v>
                </c:pt>
                <c:pt idx="15390">
                  <c:v>1.4829999999999999E-2</c:v>
                </c:pt>
                <c:pt idx="15391">
                  <c:v>1.4670000000000001E-2</c:v>
                </c:pt>
                <c:pt idx="15392">
                  <c:v>1.4409999999999999E-2</c:v>
                </c:pt>
                <c:pt idx="15393">
                  <c:v>1.409E-2</c:v>
                </c:pt>
                <c:pt idx="15394">
                  <c:v>1.393E-2</c:v>
                </c:pt>
                <c:pt idx="15395">
                  <c:v>1.3509999999999999E-2</c:v>
                </c:pt>
                <c:pt idx="15396">
                  <c:v>1.3140000000000001E-2</c:v>
                </c:pt>
                <c:pt idx="15397">
                  <c:v>1.272E-2</c:v>
                </c:pt>
                <c:pt idx="15398">
                  <c:v>1.23E-2</c:v>
                </c:pt>
                <c:pt idx="15399">
                  <c:v>1.188E-2</c:v>
                </c:pt>
                <c:pt idx="15400">
                  <c:v>1.146E-2</c:v>
                </c:pt>
                <c:pt idx="15401">
                  <c:v>1.098E-2</c:v>
                </c:pt>
                <c:pt idx="15402">
                  <c:v>1.056E-2</c:v>
                </c:pt>
                <c:pt idx="15403">
                  <c:v>1.014E-2</c:v>
                </c:pt>
                <c:pt idx="15404">
                  <c:v>9.7699999999999992E-3</c:v>
                </c:pt>
                <c:pt idx="15405">
                  <c:v>9.3500000000000007E-3</c:v>
                </c:pt>
                <c:pt idx="15406">
                  <c:v>8.9800000000000001E-3</c:v>
                </c:pt>
                <c:pt idx="15407">
                  <c:v>8.4499999999999992E-3</c:v>
                </c:pt>
                <c:pt idx="15408">
                  <c:v>8.0300000000000007E-3</c:v>
                </c:pt>
                <c:pt idx="15409">
                  <c:v>7.6600000000000001E-3</c:v>
                </c:pt>
                <c:pt idx="15410">
                  <c:v>7.3499999999999998E-3</c:v>
                </c:pt>
                <c:pt idx="15411">
                  <c:v>7.0299999999999998E-3</c:v>
                </c:pt>
                <c:pt idx="15412">
                  <c:v>6.77E-3</c:v>
                </c:pt>
                <c:pt idx="15413">
                  <c:v>6.4000000000000003E-3</c:v>
                </c:pt>
                <c:pt idx="15414">
                  <c:v>6.1900000000000002E-3</c:v>
                </c:pt>
                <c:pt idx="15415">
                  <c:v>5.8199999999999997E-3</c:v>
                </c:pt>
                <c:pt idx="15416">
                  <c:v>5.77E-3</c:v>
                </c:pt>
                <c:pt idx="15417">
                  <c:v>5.4999999999999997E-3</c:v>
                </c:pt>
                <c:pt idx="15418">
                  <c:v>5.2900000000000004E-3</c:v>
                </c:pt>
                <c:pt idx="15419">
                  <c:v>5.1900000000000002E-3</c:v>
                </c:pt>
                <c:pt idx="15420">
                  <c:v>5.0800000000000003E-3</c:v>
                </c:pt>
                <c:pt idx="15421">
                  <c:v>4.9800000000000001E-3</c:v>
                </c:pt>
                <c:pt idx="15422">
                  <c:v>4.7600000000000003E-3</c:v>
                </c:pt>
                <c:pt idx="15423">
                  <c:v>4.6600000000000001E-3</c:v>
                </c:pt>
                <c:pt idx="15424">
                  <c:v>4.6100000000000004E-3</c:v>
                </c:pt>
                <c:pt idx="15425">
                  <c:v>4.5500000000000002E-3</c:v>
                </c:pt>
                <c:pt idx="15426">
                  <c:v>4.4999999999999997E-3</c:v>
                </c:pt>
                <c:pt idx="15427">
                  <c:v>4.4000000000000003E-3</c:v>
                </c:pt>
                <c:pt idx="15428">
                  <c:v>4.3400000000000001E-3</c:v>
                </c:pt>
                <c:pt idx="15429">
                  <c:v>4.2900000000000004E-3</c:v>
                </c:pt>
                <c:pt idx="15430">
                  <c:v>4.13E-3</c:v>
                </c:pt>
                <c:pt idx="15431">
                  <c:v>4.0299999999999997E-3</c:v>
                </c:pt>
                <c:pt idx="15432">
                  <c:v>4.0800000000000003E-3</c:v>
                </c:pt>
                <c:pt idx="15433">
                  <c:v>4.0299999999999997E-3</c:v>
                </c:pt>
                <c:pt idx="15434">
                  <c:v>3.9199999999999999E-3</c:v>
                </c:pt>
                <c:pt idx="15435">
                  <c:v>3.7599999999999999E-3</c:v>
                </c:pt>
                <c:pt idx="15436">
                  <c:v>3.7599999999999999E-3</c:v>
                </c:pt>
                <c:pt idx="15437">
                  <c:v>3.6600000000000001E-3</c:v>
                </c:pt>
                <c:pt idx="15438">
                  <c:v>3.5500000000000002E-3</c:v>
                </c:pt>
                <c:pt idx="15439">
                  <c:v>3.4499999999999999E-3</c:v>
                </c:pt>
                <c:pt idx="15440">
                  <c:v>3.3899999999999998E-3</c:v>
                </c:pt>
                <c:pt idx="15441">
                  <c:v>3.1800000000000001E-3</c:v>
                </c:pt>
                <c:pt idx="15442">
                  <c:v>3.1800000000000001E-3</c:v>
                </c:pt>
                <c:pt idx="15443">
                  <c:v>3.0799999999999998E-3</c:v>
                </c:pt>
                <c:pt idx="15444">
                  <c:v>2.97E-3</c:v>
                </c:pt>
                <c:pt idx="15445">
                  <c:v>2.8700000000000002E-3</c:v>
                </c:pt>
                <c:pt idx="15446">
                  <c:v>2.7100000000000002E-3</c:v>
                </c:pt>
                <c:pt idx="15447">
                  <c:v>2.66E-3</c:v>
                </c:pt>
                <c:pt idx="15448">
                  <c:v>2.66E-3</c:v>
                </c:pt>
                <c:pt idx="15449">
                  <c:v>2.3900000000000002E-3</c:v>
                </c:pt>
                <c:pt idx="15450">
                  <c:v>2.3400000000000001E-3</c:v>
                </c:pt>
                <c:pt idx="15451">
                  <c:v>2.1299999999999999E-3</c:v>
                </c:pt>
                <c:pt idx="15452">
                  <c:v>2.1299999999999999E-3</c:v>
                </c:pt>
                <c:pt idx="15453">
                  <c:v>1.8699999999999999E-3</c:v>
                </c:pt>
                <c:pt idx="15454">
                  <c:v>1.81E-3</c:v>
                </c:pt>
                <c:pt idx="15455">
                  <c:v>1.6000000000000001E-3</c:v>
                </c:pt>
                <c:pt idx="15456">
                  <c:v>1.4400000000000001E-3</c:v>
                </c:pt>
                <c:pt idx="15457">
                  <c:v>1.2899999999999999E-3</c:v>
                </c:pt>
                <c:pt idx="15458">
                  <c:v>1.1299999999999999E-3</c:v>
                </c:pt>
                <c:pt idx="15459">
                  <c:v>9.7000000000000005E-4</c:v>
                </c:pt>
                <c:pt idx="15460">
                  <c:v>7.6000000000000004E-4</c:v>
                </c:pt>
                <c:pt idx="15461">
                  <c:v>5.0000000000000001E-4</c:v>
                </c:pt>
                <c:pt idx="15462">
                  <c:v>2.3000000000000001E-4</c:v>
                </c:pt>
                <c:pt idx="15463">
                  <c:v>6.9999999999999994E-5</c:v>
                </c:pt>
                <c:pt idx="15464">
                  <c:v>-1.9000000000000001E-4</c:v>
                </c:pt>
                <c:pt idx="15465">
                  <c:v>-4.4999999999999999E-4</c:v>
                </c:pt>
                <c:pt idx="15466">
                  <c:v>-5.5999999999999995E-4</c:v>
                </c:pt>
                <c:pt idx="15467">
                  <c:v>-8.1999999999999998E-4</c:v>
                </c:pt>
                <c:pt idx="15468">
                  <c:v>-1.0300000000000001E-3</c:v>
                </c:pt>
                <c:pt idx="15469">
                  <c:v>-1.24E-3</c:v>
                </c:pt>
                <c:pt idx="15470">
                  <c:v>-1.3500000000000001E-3</c:v>
                </c:pt>
                <c:pt idx="15471">
                  <c:v>-1.66E-3</c:v>
                </c:pt>
                <c:pt idx="15472">
                  <c:v>-1.8699999999999999E-3</c:v>
                </c:pt>
                <c:pt idx="15473">
                  <c:v>-1.98E-3</c:v>
                </c:pt>
                <c:pt idx="15474">
                  <c:v>-2.0300000000000001E-3</c:v>
                </c:pt>
                <c:pt idx="15475">
                  <c:v>-2.1900000000000001E-3</c:v>
                </c:pt>
                <c:pt idx="15476">
                  <c:v>-2.3E-3</c:v>
                </c:pt>
                <c:pt idx="15477">
                  <c:v>-2.3E-3</c:v>
                </c:pt>
                <c:pt idx="15478">
                  <c:v>-2.2399999999999998E-3</c:v>
                </c:pt>
                <c:pt idx="15479">
                  <c:v>-2.2399999999999998E-3</c:v>
                </c:pt>
                <c:pt idx="15480">
                  <c:v>-2.0899999999999998E-3</c:v>
                </c:pt>
                <c:pt idx="15481">
                  <c:v>-1.98E-3</c:v>
                </c:pt>
                <c:pt idx="15482">
                  <c:v>-1.8699999999999999E-3</c:v>
                </c:pt>
                <c:pt idx="15483">
                  <c:v>-1.5100000000000001E-3</c:v>
                </c:pt>
                <c:pt idx="15484">
                  <c:v>-1.24E-3</c:v>
                </c:pt>
                <c:pt idx="15485">
                  <c:v>-9.7999999999999997E-4</c:v>
                </c:pt>
                <c:pt idx="15486">
                  <c:v>-5.5999999999999995E-4</c:v>
                </c:pt>
                <c:pt idx="15487">
                  <c:v>-1.3999999999999999E-4</c:v>
                </c:pt>
                <c:pt idx="15488">
                  <c:v>2.3000000000000001E-4</c:v>
                </c:pt>
                <c:pt idx="15489">
                  <c:v>7.1000000000000002E-4</c:v>
                </c:pt>
                <c:pt idx="15490">
                  <c:v>1.23E-3</c:v>
                </c:pt>
                <c:pt idx="15491">
                  <c:v>1.7600000000000001E-3</c:v>
                </c:pt>
                <c:pt idx="15492">
                  <c:v>2.2399999999999998E-3</c:v>
                </c:pt>
                <c:pt idx="15493">
                  <c:v>2.81E-3</c:v>
                </c:pt>
                <c:pt idx="15494">
                  <c:v>3.29E-3</c:v>
                </c:pt>
                <c:pt idx="15495">
                  <c:v>3.8700000000000002E-3</c:v>
                </c:pt>
                <c:pt idx="15496">
                  <c:v>4.45E-3</c:v>
                </c:pt>
                <c:pt idx="15497">
                  <c:v>4.9199999999999999E-3</c:v>
                </c:pt>
                <c:pt idx="15498">
                  <c:v>5.4000000000000003E-3</c:v>
                </c:pt>
                <c:pt idx="15499">
                  <c:v>5.8199999999999997E-3</c:v>
                </c:pt>
                <c:pt idx="15500">
                  <c:v>6.3499999999999997E-3</c:v>
                </c:pt>
                <c:pt idx="15501">
                  <c:v>6.7099999999999998E-3</c:v>
                </c:pt>
                <c:pt idx="15502">
                  <c:v>7.1399999999999996E-3</c:v>
                </c:pt>
                <c:pt idx="15503">
                  <c:v>7.4000000000000003E-3</c:v>
                </c:pt>
                <c:pt idx="15504">
                  <c:v>7.6099999999999996E-3</c:v>
                </c:pt>
                <c:pt idx="15505">
                  <c:v>7.9299999999999995E-3</c:v>
                </c:pt>
                <c:pt idx="15506">
                  <c:v>8.0800000000000004E-3</c:v>
                </c:pt>
                <c:pt idx="15507">
                  <c:v>8.1899999999999994E-3</c:v>
                </c:pt>
                <c:pt idx="15508">
                  <c:v>8.2900000000000005E-3</c:v>
                </c:pt>
                <c:pt idx="15509">
                  <c:v>8.1899999999999994E-3</c:v>
                </c:pt>
                <c:pt idx="15510">
                  <c:v>8.2900000000000005E-3</c:v>
                </c:pt>
                <c:pt idx="15511">
                  <c:v>8.1899999999999994E-3</c:v>
                </c:pt>
                <c:pt idx="15512">
                  <c:v>8.1399999999999997E-3</c:v>
                </c:pt>
                <c:pt idx="15513">
                  <c:v>7.8700000000000003E-3</c:v>
                </c:pt>
                <c:pt idx="15514">
                  <c:v>7.77E-3</c:v>
                </c:pt>
                <c:pt idx="15515">
                  <c:v>7.4999999999999997E-3</c:v>
                </c:pt>
                <c:pt idx="15516">
                  <c:v>7.3499999999999998E-3</c:v>
                </c:pt>
                <c:pt idx="15517">
                  <c:v>7.1900000000000002E-3</c:v>
                </c:pt>
                <c:pt idx="15518">
                  <c:v>6.9800000000000001E-3</c:v>
                </c:pt>
                <c:pt idx="15519">
                  <c:v>6.6600000000000001E-3</c:v>
                </c:pt>
                <c:pt idx="15520">
                  <c:v>6.45E-3</c:v>
                </c:pt>
                <c:pt idx="15521">
                  <c:v>6.2399999999999999E-3</c:v>
                </c:pt>
                <c:pt idx="15522">
                  <c:v>6.0299999999999998E-3</c:v>
                </c:pt>
                <c:pt idx="15523">
                  <c:v>5.8199999999999997E-3</c:v>
                </c:pt>
                <c:pt idx="15524">
                  <c:v>5.77E-3</c:v>
                </c:pt>
                <c:pt idx="15525">
                  <c:v>5.6100000000000004E-3</c:v>
                </c:pt>
                <c:pt idx="15526">
                  <c:v>5.5500000000000002E-3</c:v>
                </c:pt>
                <c:pt idx="15527">
                  <c:v>5.45E-3</c:v>
                </c:pt>
                <c:pt idx="15528">
                  <c:v>5.45E-3</c:v>
                </c:pt>
                <c:pt idx="15529">
                  <c:v>5.4000000000000003E-3</c:v>
                </c:pt>
                <c:pt idx="15530">
                  <c:v>5.4999999999999997E-3</c:v>
                </c:pt>
                <c:pt idx="15531">
                  <c:v>5.5500000000000002E-3</c:v>
                </c:pt>
                <c:pt idx="15532">
                  <c:v>5.6600000000000001E-3</c:v>
                </c:pt>
                <c:pt idx="15533">
                  <c:v>5.9199999999999999E-3</c:v>
                </c:pt>
                <c:pt idx="15534">
                  <c:v>6.0800000000000003E-3</c:v>
                </c:pt>
                <c:pt idx="15535">
                  <c:v>6.2399999999999999E-3</c:v>
                </c:pt>
                <c:pt idx="15536">
                  <c:v>6.4999999999999997E-3</c:v>
                </c:pt>
                <c:pt idx="15537">
                  <c:v>6.77E-3</c:v>
                </c:pt>
                <c:pt idx="15538">
                  <c:v>6.9199999999999999E-3</c:v>
                </c:pt>
                <c:pt idx="15539">
                  <c:v>7.2399999999999999E-3</c:v>
                </c:pt>
                <c:pt idx="15540">
                  <c:v>7.5599999999999999E-3</c:v>
                </c:pt>
                <c:pt idx="15541">
                  <c:v>7.8200000000000006E-3</c:v>
                </c:pt>
                <c:pt idx="15542">
                  <c:v>8.0800000000000004E-3</c:v>
                </c:pt>
                <c:pt idx="15543">
                  <c:v>8.2900000000000005E-3</c:v>
                </c:pt>
                <c:pt idx="15544">
                  <c:v>8.6099999999999996E-3</c:v>
                </c:pt>
                <c:pt idx="15545">
                  <c:v>8.7200000000000003E-3</c:v>
                </c:pt>
                <c:pt idx="15546">
                  <c:v>8.9800000000000001E-3</c:v>
                </c:pt>
                <c:pt idx="15547">
                  <c:v>9.1400000000000006E-3</c:v>
                </c:pt>
                <c:pt idx="15548">
                  <c:v>9.3500000000000007E-3</c:v>
                </c:pt>
                <c:pt idx="15549">
                  <c:v>9.5099999999999994E-3</c:v>
                </c:pt>
                <c:pt idx="15550">
                  <c:v>9.5099999999999994E-3</c:v>
                </c:pt>
                <c:pt idx="15551">
                  <c:v>9.5600000000000008E-3</c:v>
                </c:pt>
                <c:pt idx="15552">
                  <c:v>9.5099999999999994E-3</c:v>
                </c:pt>
                <c:pt idx="15553">
                  <c:v>9.4500000000000001E-3</c:v>
                </c:pt>
                <c:pt idx="15554">
                  <c:v>9.4500000000000001E-3</c:v>
                </c:pt>
                <c:pt idx="15555">
                  <c:v>9.3500000000000007E-3</c:v>
                </c:pt>
                <c:pt idx="15556">
                  <c:v>9.2399999999999999E-3</c:v>
                </c:pt>
                <c:pt idx="15557">
                  <c:v>9.0299999999999998E-3</c:v>
                </c:pt>
                <c:pt idx="15558">
                  <c:v>8.8199999999999997E-3</c:v>
                </c:pt>
                <c:pt idx="15559">
                  <c:v>8.6099999999999996E-3</c:v>
                </c:pt>
                <c:pt idx="15560">
                  <c:v>8.5100000000000002E-3</c:v>
                </c:pt>
                <c:pt idx="15561">
                  <c:v>8.0800000000000004E-3</c:v>
                </c:pt>
                <c:pt idx="15562">
                  <c:v>7.9299999999999995E-3</c:v>
                </c:pt>
                <c:pt idx="15563">
                  <c:v>7.6600000000000001E-3</c:v>
                </c:pt>
                <c:pt idx="15564">
                  <c:v>7.4000000000000003E-3</c:v>
                </c:pt>
                <c:pt idx="15565">
                  <c:v>7.1399999999999996E-3</c:v>
                </c:pt>
                <c:pt idx="15566">
                  <c:v>7.0299999999999998E-3</c:v>
                </c:pt>
                <c:pt idx="15567">
                  <c:v>6.7099999999999998E-3</c:v>
                </c:pt>
                <c:pt idx="15568">
                  <c:v>6.4999999999999997E-3</c:v>
                </c:pt>
                <c:pt idx="15569">
                  <c:v>6.3499999999999997E-3</c:v>
                </c:pt>
                <c:pt idx="15570">
                  <c:v>6.2399999999999999E-3</c:v>
                </c:pt>
                <c:pt idx="15571">
                  <c:v>6.0299999999999998E-3</c:v>
                </c:pt>
                <c:pt idx="15572">
                  <c:v>5.9800000000000001E-3</c:v>
                </c:pt>
                <c:pt idx="15573">
                  <c:v>5.8199999999999997E-3</c:v>
                </c:pt>
                <c:pt idx="15574">
                  <c:v>5.8700000000000002E-3</c:v>
                </c:pt>
                <c:pt idx="15575">
                  <c:v>5.8700000000000002E-3</c:v>
                </c:pt>
                <c:pt idx="15576">
                  <c:v>5.9800000000000001E-3</c:v>
                </c:pt>
                <c:pt idx="15577">
                  <c:v>5.9800000000000001E-3</c:v>
                </c:pt>
                <c:pt idx="15578">
                  <c:v>6.13E-3</c:v>
                </c:pt>
                <c:pt idx="15579">
                  <c:v>6.3499999999999997E-3</c:v>
                </c:pt>
                <c:pt idx="15580">
                  <c:v>6.6600000000000001E-3</c:v>
                </c:pt>
                <c:pt idx="15581">
                  <c:v>6.8700000000000002E-3</c:v>
                </c:pt>
                <c:pt idx="15582">
                  <c:v>7.1900000000000002E-3</c:v>
                </c:pt>
                <c:pt idx="15583">
                  <c:v>7.6099999999999996E-3</c:v>
                </c:pt>
                <c:pt idx="15584">
                  <c:v>7.9799999999999992E-3</c:v>
                </c:pt>
                <c:pt idx="15585">
                  <c:v>8.3499999999999998E-3</c:v>
                </c:pt>
                <c:pt idx="15586">
                  <c:v>8.8699999999999994E-3</c:v>
                </c:pt>
                <c:pt idx="15587">
                  <c:v>9.3500000000000007E-3</c:v>
                </c:pt>
                <c:pt idx="15588">
                  <c:v>9.8799999999999999E-3</c:v>
                </c:pt>
                <c:pt idx="15589">
                  <c:v>1.035E-2</c:v>
                </c:pt>
                <c:pt idx="15590">
                  <c:v>1.098E-2</c:v>
                </c:pt>
                <c:pt idx="15591">
                  <c:v>1.1560000000000001E-2</c:v>
                </c:pt>
                <c:pt idx="15592">
                  <c:v>1.214E-2</c:v>
                </c:pt>
                <c:pt idx="15593">
                  <c:v>1.272E-2</c:v>
                </c:pt>
                <c:pt idx="15594">
                  <c:v>1.32E-2</c:v>
                </c:pt>
                <c:pt idx="15595">
                  <c:v>1.372E-2</c:v>
                </c:pt>
                <c:pt idx="15596">
                  <c:v>1.435E-2</c:v>
                </c:pt>
                <c:pt idx="15597">
                  <c:v>1.4880000000000001E-2</c:v>
                </c:pt>
                <c:pt idx="15598">
                  <c:v>1.5299999999999999E-2</c:v>
                </c:pt>
                <c:pt idx="15599">
                  <c:v>1.5720000000000001E-2</c:v>
                </c:pt>
                <c:pt idx="15600">
                  <c:v>1.6199999999999999E-2</c:v>
                </c:pt>
                <c:pt idx="15601">
                  <c:v>1.651E-2</c:v>
                </c:pt>
                <c:pt idx="15602">
                  <c:v>1.6990000000000002E-2</c:v>
                </c:pt>
                <c:pt idx="15603">
                  <c:v>1.72E-2</c:v>
                </c:pt>
                <c:pt idx="15604">
                  <c:v>1.746E-2</c:v>
                </c:pt>
                <c:pt idx="15605">
                  <c:v>1.7670000000000002E-2</c:v>
                </c:pt>
                <c:pt idx="15606">
                  <c:v>1.7729999999999999E-2</c:v>
                </c:pt>
                <c:pt idx="15607">
                  <c:v>1.7780000000000001E-2</c:v>
                </c:pt>
                <c:pt idx="15608">
                  <c:v>1.7940000000000001E-2</c:v>
                </c:pt>
                <c:pt idx="15609">
                  <c:v>1.7729999999999999E-2</c:v>
                </c:pt>
                <c:pt idx="15610">
                  <c:v>1.7670000000000002E-2</c:v>
                </c:pt>
                <c:pt idx="15611">
                  <c:v>1.7409999999999998E-2</c:v>
                </c:pt>
                <c:pt idx="15612">
                  <c:v>1.7250000000000001E-2</c:v>
                </c:pt>
                <c:pt idx="15613">
                  <c:v>1.6879999999999999E-2</c:v>
                </c:pt>
                <c:pt idx="15614">
                  <c:v>1.6670000000000001E-2</c:v>
                </c:pt>
                <c:pt idx="15615">
                  <c:v>1.6150000000000001E-2</c:v>
                </c:pt>
                <c:pt idx="15616">
                  <c:v>1.567E-2</c:v>
                </c:pt>
                <c:pt idx="15617">
                  <c:v>1.52E-2</c:v>
                </c:pt>
                <c:pt idx="15618">
                  <c:v>1.472E-2</c:v>
                </c:pt>
                <c:pt idx="15619">
                  <c:v>1.4250000000000001E-2</c:v>
                </c:pt>
                <c:pt idx="15620">
                  <c:v>1.362E-2</c:v>
                </c:pt>
                <c:pt idx="15621">
                  <c:v>1.3089999999999999E-2</c:v>
                </c:pt>
                <c:pt idx="15622">
                  <c:v>1.256E-2</c:v>
                </c:pt>
                <c:pt idx="15623">
                  <c:v>1.193E-2</c:v>
                </c:pt>
                <c:pt idx="15624">
                  <c:v>1.1509999999999999E-2</c:v>
                </c:pt>
                <c:pt idx="15625">
                  <c:v>1.082E-2</c:v>
                </c:pt>
                <c:pt idx="15626">
                  <c:v>1.03E-2</c:v>
                </c:pt>
                <c:pt idx="15627">
                  <c:v>9.8200000000000006E-3</c:v>
                </c:pt>
                <c:pt idx="15628">
                  <c:v>9.5099999999999994E-3</c:v>
                </c:pt>
                <c:pt idx="15629">
                  <c:v>9.0299999999999998E-3</c:v>
                </c:pt>
                <c:pt idx="15630">
                  <c:v>8.7200000000000003E-3</c:v>
                </c:pt>
                <c:pt idx="15631">
                  <c:v>8.3499999999999998E-3</c:v>
                </c:pt>
                <c:pt idx="15632">
                  <c:v>8.0300000000000007E-3</c:v>
                </c:pt>
                <c:pt idx="15633">
                  <c:v>7.9299999999999995E-3</c:v>
                </c:pt>
                <c:pt idx="15634">
                  <c:v>7.77E-3</c:v>
                </c:pt>
                <c:pt idx="15635">
                  <c:v>7.6600000000000001E-3</c:v>
                </c:pt>
                <c:pt idx="15636">
                  <c:v>7.77E-3</c:v>
                </c:pt>
                <c:pt idx="15637">
                  <c:v>7.6600000000000001E-3</c:v>
                </c:pt>
                <c:pt idx="15638">
                  <c:v>7.6600000000000001E-3</c:v>
                </c:pt>
                <c:pt idx="15639">
                  <c:v>7.8200000000000006E-3</c:v>
                </c:pt>
                <c:pt idx="15640">
                  <c:v>7.9799999999999992E-3</c:v>
                </c:pt>
                <c:pt idx="15641">
                  <c:v>8.1399999999999997E-3</c:v>
                </c:pt>
                <c:pt idx="15642">
                  <c:v>8.3999999999999995E-3</c:v>
                </c:pt>
                <c:pt idx="15643">
                  <c:v>8.6099999999999996E-3</c:v>
                </c:pt>
                <c:pt idx="15644">
                  <c:v>8.77E-3</c:v>
                </c:pt>
                <c:pt idx="15645">
                  <c:v>8.9800000000000001E-3</c:v>
                </c:pt>
                <c:pt idx="15646">
                  <c:v>9.2999999999999992E-3</c:v>
                </c:pt>
                <c:pt idx="15647">
                  <c:v>9.5099999999999994E-3</c:v>
                </c:pt>
                <c:pt idx="15648">
                  <c:v>9.6100000000000005E-3</c:v>
                </c:pt>
                <c:pt idx="15649">
                  <c:v>9.8799999999999999E-3</c:v>
                </c:pt>
                <c:pt idx="15650">
                  <c:v>9.9299999999999996E-3</c:v>
                </c:pt>
                <c:pt idx="15651">
                  <c:v>1.009E-2</c:v>
                </c:pt>
                <c:pt idx="15652">
                  <c:v>1.0240000000000001E-2</c:v>
                </c:pt>
                <c:pt idx="15653">
                  <c:v>1.03E-2</c:v>
                </c:pt>
                <c:pt idx="15654">
                  <c:v>1.0240000000000001E-2</c:v>
                </c:pt>
                <c:pt idx="15655">
                  <c:v>1.014E-2</c:v>
                </c:pt>
                <c:pt idx="15656">
                  <c:v>1.0030000000000001E-2</c:v>
                </c:pt>
                <c:pt idx="15657">
                  <c:v>9.8200000000000006E-3</c:v>
                </c:pt>
                <c:pt idx="15658">
                  <c:v>9.7699999999999992E-3</c:v>
                </c:pt>
                <c:pt idx="15659">
                  <c:v>9.5600000000000008E-3</c:v>
                </c:pt>
                <c:pt idx="15660">
                  <c:v>9.2999999999999992E-3</c:v>
                </c:pt>
                <c:pt idx="15661">
                  <c:v>8.8699999999999994E-3</c:v>
                </c:pt>
                <c:pt idx="15662">
                  <c:v>8.5100000000000002E-3</c:v>
                </c:pt>
                <c:pt idx="15663">
                  <c:v>8.0800000000000004E-3</c:v>
                </c:pt>
                <c:pt idx="15664">
                  <c:v>7.7200000000000003E-3</c:v>
                </c:pt>
                <c:pt idx="15665">
                  <c:v>7.2899999999999996E-3</c:v>
                </c:pt>
                <c:pt idx="15666">
                  <c:v>6.9199999999999999E-3</c:v>
                </c:pt>
                <c:pt idx="15667">
                  <c:v>6.4000000000000003E-3</c:v>
                </c:pt>
                <c:pt idx="15668">
                  <c:v>6.0800000000000003E-3</c:v>
                </c:pt>
                <c:pt idx="15669">
                  <c:v>5.6100000000000004E-3</c:v>
                </c:pt>
                <c:pt idx="15670">
                  <c:v>5.2399999999999999E-3</c:v>
                </c:pt>
                <c:pt idx="15671">
                  <c:v>4.8199999999999996E-3</c:v>
                </c:pt>
                <c:pt idx="15672">
                  <c:v>4.5500000000000002E-3</c:v>
                </c:pt>
                <c:pt idx="15673">
                  <c:v>4.1799999999999997E-3</c:v>
                </c:pt>
                <c:pt idx="15674">
                  <c:v>3.9199999999999999E-3</c:v>
                </c:pt>
                <c:pt idx="15675">
                  <c:v>3.82E-3</c:v>
                </c:pt>
                <c:pt idx="15676">
                  <c:v>3.6600000000000001E-3</c:v>
                </c:pt>
                <c:pt idx="15677">
                  <c:v>3.5000000000000001E-3</c:v>
                </c:pt>
                <c:pt idx="15678">
                  <c:v>3.3400000000000001E-3</c:v>
                </c:pt>
                <c:pt idx="15679">
                  <c:v>3.29E-3</c:v>
                </c:pt>
                <c:pt idx="15680">
                  <c:v>3.3400000000000001E-3</c:v>
                </c:pt>
                <c:pt idx="15681">
                  <c:v>3.4499999999999999E-3</c:v>
                </c:pt>
                <c:pt idx="15682">
                  <c:v>3.5000000000000001E-3</c:v>
                </c:pt>
                <c:pt idx="15683">
                  <c:v>3.5500000000000002E-3</c:v>
                </c:pt>
                <c:pt idx="15684">
                  <c:v>3.7599999999999999E-3</c:v>
                </c:pt>
                <c:pt idx="15685">
                  <c:v>3.9199999999999999E-3</c:v>
                </c:pt>
                <c:pt idx="15686">
                  <c:v>4.0299999999999997E-3</c:v>
                </c:pt>
                <c:pt idx="15687">
                  <c:v>4.3400000000000001E-3</c:v>
                </c:pt>
                <c:pt idx="15688">
                  <c:v>4.5500000000000002E-3</c:v>
                </c:pt>
                <c:pt idx="15689">
                  <c:v>4.6600000000000001E-3</c:v>
                </c:pt>
                <c:pt idx="15690">
                  <c:v>4.9800000000000001E-3</c:v>
                </c:pt>
                <c:pt idx="15691">
                  <c:v>5.2399999999999999E-3</c:v>
                </c:pt>
                <c:pt idx="15692">
                  <c:v>5.4999999999999997E-3</c:v>
                </c:pt>
                <c:pt idx="15693">
                  <c:v>5.6100000000000004E-3</c:v>
                </c:pt>
                <c:pt idx="15694">
                  <c:v>5.8199999999999997E-3</c:v>
                </c:pt>
                <c:pt idx="15695">
                  <c:v>5.9800000000000001E-3</c:v>
                </c:pt>
                <c:pt idx="15696">
                  <c:v>6.13E-3</c:v>
                </c:pt>
                <c:pt idx="15697">
                  <c:v>6.2899999999999996E-3</c:v>
                </c:pt>
                <c:pt idx="15698">
                  <c:v>6.2899999999999996E-3</c:v>
                </c:pt>
                <c:pt idx="15699">
                  <c:v>6.45E-3</c:v>
                </c:pt>
                <c:pt idx="15700">
                  <c:v>6.5599999999999999E-3</c:v>
                </c:pt>
                <c:pt idx="15701">
                  <c:v>6.5599999999999999E-3</c:v>
                </c:pt>
                <c:pt idx="15702">
                  <c:v>6.6100000000000004E-3</c:v>
                </c:pt>
                <c:pt idx="15703">
                  <c:v>6.5599999999999999E-3</c:v>
                </c:pt>
                <c:pt idx="15704">
                  <c:v>6.6600000000000001E-3</c:v>
                </c:pt>
                <c:pt idx="15705">
                  <c:v>6.7099999999999998E-3</c:v>
                </c:pt>
                <c:pt idx="15706">
                  <c:v>6.7099999999999998E-3</c:v>
                </c:pt>
                <c:pt idx="15707">
                  <c:v>6.7099999999999998E-3</c:v>
                </c:pt>
                <c:pt idx="15708">
                  <c:v>6.8199999999999997E-3</c:v>
                </c:pt>
                <c:pt idx="15709">
                  <c:v>6.7099999999999998E-3</c:v>
                </c:pt>
                <c:pt idx="15710">
                  <c:v>6.8700000000000002E-3</c:v>
                </c:pt>
                <c:pt idx="15711">
                  <c:v>6.8199999999999997E-3</c:v>
                </c:pt>
                <c:pt idx="15712">
                  <c:v>6.8700000000000002E-3</c:v>
                </c:pt>
                <c:pt idx="15713">
                  <c:v>6.9800000000000001E-3</c:v>
                </c:pt>
                <c:pt idx="15714">
                  <c:v>7.0800000000000004E-3</c:v>
                </c:pt>
                <c:pt idx="15715">
                  <c:v>7.1900000000000002E-3</c:v>
                </c:pt>
                <c:pt idx="15716">
                  <c:v>7.45E-3</c:v>
                </c:pt>
                <c:pt idx="15717">
                  <c:v>7.6600000000000001E-3</c:v>
                </c:pt>
                <c:pt idx="15718">
                  <c:v>7.8200000000000006E-3</c:v>
                </c:pt>
                <c:pt idx="15719">
                  <c:v>7.9799999999999992E-3</c:v>
                </c:pt>
                <c:pt idx="15720">
                  <c:v>8.3999999999999995E-3</c:v>
                </c:pt>
                <c:pt idx="15721">
                  <c:v>8.5599999999999999E-3</c:v>
                </c:pt>
                <c:pt idx="15722">
                  <c:v>8.77E-3</c:v>
                </c:pt>
                <c:pt idx="15723">
                  <c:v>9.2399999999999999E-3</c:v>
                </c:pt>
                <c:pt idx="15724">
                  <c:v>9.5099999999999994E-3</c:v>
                </c:pt>
                <c:pt idx="15725">
                  <c:v>9.8200000000000006E-3</c:v>
                </c:pt>
                <c:pt idx="15726">
                  <c:v>1.014E-2</c:v>
                </c:pt>
                <c:pt idx="15727">
                  <c:v>1.061E-2</c:v>
                </c:pt>
                <c:pt idx="15728">
                  <c:v>1.077E-2</c:v>
                </c:pt>
                <c:pt idx="15729">
                  <c:v>1.119E-2</c:v>
                </c:pt>
                <c:pt idx="15730">
                  <c:v>1.1509999999999999E-2</c:v>
                </c:pt>
                <c:pt idx="15731">
                  <c:v>1.188E-2</c:v>
                </c:pt>
                <c:pt idx="15732">
                  <c:v>1.2189999999999999E-2</c:v>
                </c:pt>
                <c:pt idx="15733">
                  <c:v>1.251E-2</c:v>
                </c:pt>
                <c:pt idx="15734">
                  <c:v>1.277E-2</c:v>
                </c:pt>
                <c:pt idx="15735">
                  <c:v>1.304E-2</c:v>
                </c:pt>
                <c:pt idx="15736">
                  <c:v>1.341E-2</c:v>
                </c:pt>
                <c:pt idx="15737">
                  <c:v>1.3509999999999999E-2</c:v>
                </c:pt>
                <c:pt idx="15738">
                  <c:v>1.3769999999999999E-2</c:v>
                </c:pt>
                <c:pt idx="15739">
                  <c:v>1.404E-2</c:v>
                </c:pt>
                <c:pt idx="15740">
                  <c:v>1.4200000000000001E-2</c:v>
                </c:pt>
                <c:pt idx="15741">
                  <c:v>1.435E-2</c:v>
                </c:pt>
                <c:pt idx="15742">
                  <c:v>1.451E-2</c:v>
                </c:pt>
                <c:pt idx="15743">
                  <c:v>1.4670000000000001E-2</c:v>
                </c:pt>
                <c:pt idx="15744">
                  <c:v>1.4619999999999999E-2</c:v>
                </c:pt>
                <c:pt idx="15745">
                  <c:v>1.478E-2</c:v>
                </c:pt>
                <c:pt idx="15746">
                  <c:v>1.478E-2</c:v>
                </c:pt>
                <c:pt idx="15747">
                  <c:v>1.478E-2</c:v>
                </c:pt>
                <c:pt idx="15748">
                  <c:v>1.472E-2</c:v>
                </c:pt>
                <c:pt idx="15749">
                  <c:v>1.478E-2</c:v>
                </c:pt>
                <c:pt idx="15750">
                  <c:v>1.4619999999999999E-2</c:v>
                </c:pt>
                <c:pt idx="15751">
                  <c:v>1.4619999999999999E-2</c:v>
                </c:pt>
                <c:pt idx="15752">
                  <c:v>1.451E-2</c:v>
                </c:pt>
                <c:pt idx="15753">
                  <c:v>1.43E-2</c:v>
                </c:pt>
                <c:pt idx="15754">
                  <c:v>1.414E-2</c:v>
                </c:pt>
                <c:pt idx="15755">
                  <c:v>1.3990000000000001E-2</c:v>
                </c:pt>
                <c:pt idx="15756">
                  <c:v>1.372E-2</c:v>
                </c:pt>
                <c:pt idx="15757">
                  <c:v>1.346E-2</c:v>
                </c:pt>
                <c:pt idx="15758">
                  <c:v>1.32E-2</c:v>
                </c:pt>
                <c:pt idx="15759">
                  <c:v>1.298E-2</c:v>
                </c:pt>
                <c:pt idx="15760">
                  <c:v>1.2619999999999999E-2</c:v>
                </c:pt>
                <c:pt idx="15761">
                  <c:v>1.225E-2</c:v>
                </c:pt>
                <c:pt idx="15762">
                  <c:v>1.209E-2</c:v>
                </c:pt>
                <c:pt idx="15763">
                  <c:v>1.1560000000000001E-2</c:v>
                </c:pt>
                <c:pt idx="15764">
                  <c:v>1.119E-2</c:v>
                </c:pt>
                <c:pt idx="15765">
                  <c:v>1.077E-2</c:v>
                </c:pt>
                <c:pt idx="15766">
                  <c:v>1.03E-2</c:v>
                </c:pt>
                <c:pt idx="15767">
                  <c:v>1.0030000000000001E-2</c:v>
                </c:pt>
                <c:pt idx="15768">
                  <c:v>9.5600000000000008E-3</c:v>
                </c:pt>
                <c:pt idx="15769">
                  <c:v>9.1400000000000006E-3</c:v>
                </c:pt>
                <c:pt idx="15770">
                  <c:v>8.77E-3</c:v>
                </c:pt>
                <c:pt idx="15771">
                  <c:v>8.3999999999999995E-3</c:v>
                </c:pt>
                <c:pt idx="15772">
                  <c:v>8.0300000000000007E-3</c:v>
                </c:pt>
                <c:pt idx="15773">
                  <c:v>7.6099999999999996E-3</c:v>
                </c:pt>
                <c:pt idx="15774">
                  <c:v>7.2899999999999996E-3</c:v>
                </c:pt>
                <c:pt idx="15775">
                  <c:v>6.9199999999999999E-3</c:v>
                </c:pt>
                <c:pt idx="15776">
                  <c:v>6.6600000000000001E-3</c:v>
                </c:pt>
                <c:pt idx="15777">
                  <c:v>6.4000000000000003E-3</c:v>
                </c:pt>
                <c:pt idx="15778">
                  <c:v>6.1900000000000002E-3</c:v>
                </c:pt>
                <c:pt idx="15779">
                  <c:v>5.9199999999999999E-3</c:v>
                </c:pt>
                <c:pt idx="15780">
                  <c:v>5.6600000000000001E-3</c:v>
                </c:pt>
                <c:pt idx="15781">
                  <c:v>5.4999999999999997E-3</c:v>
                </c:pt>
                <c:pt idx="15782">
                  <c:v>5.4000000000000003E-3</c:v>
                </c:pt>
                <c:pt idx="15783">
                  <c:v>5.3400000000000001E-3</c:v>
                </c:pt>
                <c:pt idx="15784">
                  <c:v>5.2900000000000004E-3</c:v>
                </c:pt>
                <c:pt idx="15785">
                  <c:v>5.2900000000000004E-3</c:v>
                </c:pt>
                <c:pt idx="15786">
                  <c:v>5.2900000000000004E-3</c:v>
                </c:pt>
                <c:pt idx="15787">
                  <c:v>5.3400000000000001E-3</c:v>
                </c:pt>
                <c:pt idx="15788">
                  <c:v>5.4000000000000003E-3</c:v>
                </c:pt>
                <c:pt idx="15789">
                  <c:v>5.45E-3</c:v>
                </c:pt>
                <c:pt idx="15790">
                  <c:v>5.6100000000000004E-3</c:v>
                </c:pt>
                <c:pt idx="15791">
                  <c:v>5.7099999999999998E-3</c:v>
                </c:pt>
                <c:pt idx="15792">
                  <c:v>5.8700000000000002E-3</c:v>
                </c:pt>
                <c:pt idx="15793">
                  <c:v>5.9800000000000001E-3</c:v>
                </c:pt>
                <c:pt idx="15794">
                  <c:v>6.2399999999999999E-3</c:v>
                </c:pt>
                <c:pt idx="15795">
                  <c:v>6.3499999999999997E-3</c:v>
                </c:pt>
                <c:pt idx="15796">
                  <c:v>6.5599999999999999E-3</c:v>
                </c:pt>
                <c:pt idx="15797">
                  <c:v>6.7099999999999998E-3</c:v>
                </c:pt>
                <c:pt idx="15798">
                  <c:v>6.8700000000000002E-3</c:v>
                </c:pt>
                <c:pt idx="15799">
                  <c:v>6.9199999999999999E-3</c:v>
                </c:pt>
                <c:pt idx="15800">
                  <c:v>7.1900000000000002E-3</c:v>
                </c:pt>
                <c:pt idx="15801">
                  <c:v>7.2399999999999999E-3</c:v>
                </c:pt>
                <c:pt idx="15802">
                  <c:v>7.45E-3</c:v>
                </c:pt>
                <c:pt idx="15803">
                  <c:v>7.4999999999999997E-3</c:v>
                </c:pt>
                <c:pt idx="15804">
                  <c:v>7.6600000000000001E-3</c:v>
                </c:pt>
                <c:pt idx="15805">
                  <c:v>7.7200000000000003E-3</c:v>
                </c:pt>
                <c:pt idx="15806">
                  <c:v>7.7200000000000003E-3</c:v>
                </c:pt>
                <c:pt idx="15807">
                  <c:v>7.7200000000000003E-3</c:v>
                </c:pt>
                <c:pt idx="15808">
                  <c:v>7.7200000000000003E-3</c:v>
                </c:pt>
                <c:pt idx="15809">
                  <c:v>7.6099999999999996E-3</c:v>
                </c:pt>
                <c:pt idx="15810">
                  <c:v>7.6600000000000001E-3</c:v>
                </c:pt>
                <c:pt idx="15811">
                  <c:v>7.6600000000000001E-3</c:v>
                </c:pt>
                <c:pt idx="15812">
                  <c:v>7.4999999999999997E-3</c:v>
                </c:pt>
                <c:pt idx="15813">
                  <c:v>7.3499999999999998E-3</c:v>
                </c:pt>
                <c:pt idx="15814">
                  <c:v>7.3499999999999998E-3</c:v>
                </c:pt>
                <c:pt idx="15815">
                  <c:v>7.1900000000000002E-3</c:v>
                </c:pt>
                <c:pt idx="15816">
                  <c:v>7.0800000000000004E-3</c:v>
                </c:pt>
                <c:pt idx="15817">
                  <c:v>6.9199999999999999E-3</c:v>
                </c:pt>
                <c:pt idx="15818">
                  <c:v>6.7099999999999998E-3</c:v>
                </c:pt>
                <c:pt idx="15819">
                  <c:v>6.6600000000000001E-3</c:v>
                </c:pt>
                <c:pt idx="15820">
                  <c:v>6.4999999999999997E-3</c:v>
                </c:pt>
                <c:pt idx="15821">
                  <c:v>6.3499999999999997E-3</c:v>
                </c:pt>
                <c:pt idx="15822">
                  <c:v>6.2899999999999996E-3</c:v>
                </c:pt>
                <c:pt idx="15823">
                  <c:v>6.1900000000000002E-3</c:v>
                </c:pt>
                <c:pt idx="15824">
                  <c:v>6.0800000000000003E-3</c:v>
                </c:pt>
                <c:pt idx="15825">
                  <c:v>5.9199999999999999E-3</c:v>
                </c:pt>
                <c:pt idx="15826">
                  <c:v>6.0299999999999998E-3</c:v>
                </c:pt>
                <c:pt idx="15827">
                  <c:v>5.9199999999999999E-3</c:v>
                </c:pt>
                <c:pt idx="15828">
                  <c:v>5.8199999999999997E-3</c:v>
                </c:pt>
                <c:pt idx="15829">
                  <c:v>5.8199999999999997E-3</c:v>
                </c:pt>
                <c:pt idx="15830">
                  <c:v>5.8700000000000002E-3</c:v>
                </c:pt>
                <c:pt idx="15831">
                  <c:v>5.9199999999999999E-3</c:v>
                </c:pt>
                <c:pt idx="15832">
                  <c:v>6.0299999999999998E-3</c:v>
                </c:pt>
                <c:pt idx="15833">
                  <c:v>6.13E-3</c:v>
                </c:pt>
                <c:pt idx="15834">
                  <c:v>6.2899999999999996E-3</c:v>
                </c:pt>
                <c:pt idx="15835">
                  <c:v>6.4999999999999997E-3</c:v>
                </c:pt>
                <c:pt idx="15836">
                  <c:v>6.8199999999999997E-3</c:v>
                </c:pt>
                <c:pt idx="15837">
                  <c:v>6.9800000000000001E-3</c:v>
                </c:pt>
                <c:pt idx="15838">
                  <c:v>7.2899999999999996E-3</c:v>
                </c:pt>
                <c:pt idx="15839">
                  <c:v>7.6099999999999996E-3</c:v>
                </c:pt>
                <c:pt idx="15840">
                  <c:v>7.8700000000000003E-3</c:v>
                </c:pt>
                <c:pt idx="15841">
                  <c:v>8.2400000000000008E-3</c:v>
                </c:pt>
                <c:pt idx="15842">
                  <c:v>8.6599999999999993E-3</c:v>
                </c:pt>
                <c:pt idx="15843">
                  <c:v>9.0900000000000009E-3</c:v>
                </c:pt>
                <c:pt idx="15844">
                  <c:v>9.4500000000000001E-3</c:v>
                </c:pt>
                <c:pt idx="15845">
                  <c:v>9.9299999999999996E-3</c:v>
                </c:pt>
                <c:pt idx="15846">
                  <c:v>1.04E-2</c:v>
                </c:pt>
                <c:pt idx="15847">
                  <c:v>1.082E-2</c:v>
                </c:pt>
                <c:pt idx="15848">
                  <c:v>1.1299999999999999E-2</c:v>
                </c:pt>
                <c:pt idx="15849">
                  <c:v>1.167E-2</c:v>
                </c:pt>
                <c:pt idx="15850">
                  <c:v>1.214E-2</c:v>
                </c:pt>
                <c:pt idx="15851">
                  <c:v>1.2619999999999999E-2</c:v>
                </c:pt>
                <c:pt idx="15852">
                  <c:v>1.3089999999999999E-2</c:v>
                </c:pt>
                <c:pt idx="15853">
                  <c:v>1.346E-2</c:v>
                </c:pt>
                <c:pt idx="15854">
                  <c:v>1.372E-2</c:v>
                </c:pt>
                <c:pt idx="15855">
                  <c:v>1.414E-2</c:v>
                </c:pt>
                <c:pt idx="15856">
                  <c:v>1.4409999999999999E-2</c:v>
                </c:pt>
                <c:pt idx="15857">
                  <c:v>1.4670000000000001E-2</c:v>
                </c:pt>
                <c:pt idx="15858">
                  <c:v>1.4880000000000001E-2</c:v>
                </c:pt>
                <c:pt idx="15859">
                  <c:v>1.499E-2</c:v>
                </c:pt>
                <c:pt idx="15860">
                  <c:v>1.52E-2</c:v>
                </c:pt>
                <c:pt idx="15861">
                  <c:v>1.525E-2</c:v>
                </c:pt>
                <c:pt idx="15862">
                  <c:v>1.525E-2</c:v>
                </c:pt>
                <c:pt idx="15863">
                  <c:v>1.525E-2</c:v>
                </c:pt>
                <c:pt idx="15864">
                  <c:v>1.5089999999999999E-2</c:v>
                </c:pt>
                <c:pt idx="15865">
                  <c:v>1.4880000000000001E-2</c:v>
                </c:pt>
                <c:pt idx="15866">
                  <c:v>1.4670000000000001E-2</c:v>
                </c:pt>
                <c:pt idx="15867">
                  <c:v>1.451E-2</c:v>
                </c:pt>
                <c:pt idx="15868">
                  <c:v>1.414E-2</c:v>
                </c:pt>
                <c:pt idx="15869">
                  <c:v>1.372E-2</c:v>
                </c:pt>
                <c:pt idx="15870">
                  <c:v>1.3350000000000001E-2</c:v>
                </c:pt>
                <c:pt idx="15871">
                  <c:v>1.2930000000000001E-2</c:v>
                </c:pt>
                <c:pt idx="15872">
                  <c:v>1.256E-2</c:v>
                </c:pt>
                <c:pt idx="15873">
                  <c:v>1.204E-2</c:v>
                </c:pt>
                <c:pt idx="15874">
                  <c:v>1.1610000000000001E-2</c:v>
                </c:pt>
                <c:pt idx="15875">
                  <c:v>1.103E-2</c:v>
                </c:pt>
                <c:pt idx="15876">
                  <c:v>1.061E-2</c:v>
                </c:pt>
                <c:pt idx="15877">
                  <c:v>9.9299999999999996E-3</c:v>
                </c:pt>
                <c:pt idx="15878">
                  <c:v>9.5099999999999994E-3</c:v>
                </c:pt>
                <c:pt idx="15879">
                  <c:v>8.9300000000000004E-3</c:v>
                </c:pt>
                <c:pt idx="15880">
                  <c:v>8.3999999999999995E-3</c:v>
                </c:pt>
                <c:pt idx="15881">
                  <c:v>7.8700000000000003E-3</c:v>
                </c:pt>
                <c:pt idx="15882">
                  <c:v>7.4999999999999997E-3</c:v>
                </c:pt>
                <c:pt idx="15883">
                  <c:v>7.0800000000000004E-3</c:v>
                </c:pt>
                <c:pt idx="15884">
                  <c:v>6.7099999999999998E-3</c:v>
                </c:pt>
                <c:pt idx="15885">
                  <c:v>6.1900000000000002E-3</c:v>
                </c:pt>
                <c:pt idx="15886">
                  <c:v>5.9800000000000001E-3</c:v>
                </c:pt>
                <c:pt idx="15887">
                  <c:v>5.4999999999999997E-3</c:v>
                </c:pt>
                <c:pt idx="15888">
                  <c:v>5.2900000000000004E-3</c:v>
                </c:pt>
                <c:pt idx="15889">
                  <c:v>4.9199999999999999E-3</c:v>
                </c:pt>
                <c:pt idx="15890">
                  <c:v>4.7600000000000003E-3</c:v>
                </c:pt>
                <c:pt idx="15891">
                  <c:v>4.6100000000000004E-3</c:v>
                </c:pt>
                <c:pt idx="15892">
                  <c:v>4.4999999999999997E-3</c:v>
                </c:pt>
                <c:pt idx="15893">
                  <c:v>4.2900000000000004E-3</c:v>
                </c:pt>
                <c:pt idx="15894">
                  <c:v>4.1799999999999997E-3</c:v>
                </c:pt>
                <c:pt idx="15895">
                  <c:v>4.0299999999999997E-3</c:v>
                </c:pt>
                <c:pt idx="15896">
                  <c:v>4.0299999999999997E-3</c:v>
                </c:pt>
                <c:pt idx="15897">
                  <c:v>3.9199999999999999E-3</c:v>
                </c:pt>
                <c:pt idx="15898">
                  <c:v>4.0299999999999997E-3</c:v>
                </c:pt>
                <c:pt idx="15899">
                  <c:v>4.0299999999999997E-3</c:v>
                </c:pt>
                <c:pt idx="15900">
                  <c:v>4.0800000000000003E-3</c:v>
                </c:pt>
                <c:pt idx="15901">
                  <c:v>4.13E-3</c:v>
                </c:pt>
                <c:pt idx="15902">
                  <c:v>4.3400000000000001E-3</c:v>
                </c:pt>
                <c:pt idx="15903">
                  <c:v>4.2900000000000004E-3</c:v>
                </c:pt>
                <c:pt idx="15904">
                  <c:v>4.4000000000000003E-3</c:v>
                </c:pt>
                <c:pt idx="15905">
                  <c:v>4.5500000000000002E-3</c:v>
                </c:pt>
                <c:pt idx="15906">
                  <c:v>4.6100000000000004E-3</c:v>
                </c:pt>
                <c:pt idx="15907">
                  <c:v>4.9199999999999999E-3</c:v>
                </c:pt>
                <c:pt idx="15908">
                  <c:v>4.9800000000000001E-3</c:v>
                </c:pt>
                <c:pt idx="15909">
                  <c:v>5.2399999999999999E-3</c:v>
                </c:pt>
                <c:pt idx="15910">
                  <c:v>5.3400000000000001E-3</c:v>
                </c:pt>
                <c:pt idx="15911">
                  <c:v>5.4999999999999997E-3</c:v>
                </c:pt>
                <c:pt idx="15912">
                  <c:v>5.8199999999999997E-3</c:v>
                </c:pt>
                <c:pt idx="15913">
                  <c:v>6.0800000000000003E-3</c:v>
                </c:pt>
                <c:pt idx="15914">
                  <c:v>6.4000000000000003E-3</c:v>
                </c:pt>
                <c:pt idx="15915">
                  <c:v>6.6100000000000004E-3</c:v>
                </c:pt>
                <c:pt idx="15916">
                  <c:v>6.9199999999999999E-3</c:v>
                </c:pt>
                <c:pt idx="15917">
                  <c:v>7.2399999999999999E-3</c:v>
                </c:pt>
                <c:pt idx="15918">
                  <c:v>7.5599999999999999E-3</c:v>
                </c:pt>
                <c:pt idx="15919">
                  <c:v>7.9299999999999995E-3</c:v>
                </c:pt>
                <c:pt idx="15920">
                  <c:v>8.1899999999999994E-3</c:v>
                </c:pt>
                <c:pt idx="15921">
                  <c:v>8.5599999999999999E-3</c:v>
                </c:pt>
                <c:pt idx="15922">
                  <c:v>8.9300000000000004E-3</c:v>
                </c:pt>
                <c:pt idx="15923">
                  <c:v>9.3500000000000007E-3</c:v>
                </c:pt>
                <c:pt idx="15924">
                  <c:v>9.6100000000000005E-3</c:v>
                </c:pt>
                <c:pt idx="15925">
                  <c:v>9.9799999999999993E-3</c:v>
                </c:pt>
                <c:pt idx="15926">
                  <c:v>1.035E-2</c:v>
                </c:pt>
                <c:pt idx="15927">
                  <c:v>1.056E-2</c:v>
                </c:pt>
                <c:pt idx="15928">
                  <c:v>1.103E-2</c:v>
                </c:pt>
                <c:pt idx="15929">
                  <c:v>1.125E-2</c:v>
                </c:pt>
                <c:pt idx="15930">
                  <c:v>1.1509999999999999E-2</c:v>
                </c:pt>
                <c:pt idx="15931">
                  <c:v>1.172E-2</c:v>
                </c:pt>
                <c:pt idx="15932">
                  <c:v>1.1979999999999999E-2</c:v>
                </c:pt>
                <c:pt idx="15933">
                  <c:v>1.209E-2</c:v>
                </c:pt>
                <c:pt idx="15934">
                  <c:v>1.2189999999999999E-2</c:v>
                </c:pt>
                <c:pt idx="15935">
                  <c:v>1.214E-2</c:v>
                </c:pt>
                <c:pt idx="15936">
                  <c:v>1.2189999999999999E-2</c:v>
                </c:pt>
                <c:pt idx="15937">
                  <c:v>1.2189999999999999E-2</c:v>
                </c:pt>
                <c:pt idx="15938">
                  <c:v>1.2189999999999999E-2</c:v>
                </c:pt>
                <c:pt idx="15939">
                  <c:v>1.188E-2</c:v>
                </c:pt>
                <c:pt idx="15940">
                  <c:v>1.183E-2</c:v>
                </c:pt>
                <c:pt idx="15941">
                  <c:v>1.167E-2</c:v>
                </c:pt>
                <c:pt idx="15942">
                  <c:v>1.14E-2</c:v>
                </c:pt>
                <c:pt idx="15943">
                  <c:v>1.1140000000000001E-2</c:v>
                </c:pt>
                <c:pt idx="15944">
                  <c:v>1.098E-2</c:v>
                </c:pt>
                <c:pt idx="15945">
                  <c:v>1.056E-2</c:v>
                </c:pt>
                <c:pt idx="15946">
                  <c:v>1.0240000000000001E-2</c:v>
                </c:pt>
                <c:pt idx="15947">
                  <c:v>9.9299999999999996E-3</c:v>
                </c:pt>
                <c:pt idx="15948">
                  <c:v>9.5600000000000008E-3</c:v>
                </c:pt>
                <c:pt idx="15949">
                  <c:v>9.2399999999999999E-3</c:v>
                </c:pt>
                <c:pt idx="15950">
                  <c:v>8.9800000000000001E-3</c:v>
                </c:pt>
                <c:pt idx="15951">
                  <c:v>8.5100000000000002E-3</c:v>
                </c:pt>
                <c:pt idx="15952">
                  <c:v>8.2400000000000008E-3</c:v>
                </c:pt>
                <c:pt idx="15953">
                  <c:v>7.9299999999999995E-3</c:v>
                </c:pt>
                <c:pt idx="15954">
                  <c:v>7.6600000000000001E-3</c:v>
                </c:pt>
                <c:pt idx="15955">
                  <c:v>7.4000000000000003E-3</c:v>
                </c:pt>
                <c:pt idx="15956">
                  <c:v>7.1900000000000002E-3</c:v>
                </c:pt>
                <c:pt idx="15957">
                  <c:v>6.8199999999999997E-3</c:v>
                </c:pt>
                <c:pt idx="15958">
                  <c:v>6.6100000000000004E-3</c:v>
                </c:pt>
                <c:pt idx="15959">
                  <c:v>6.4000000000000003E-3</c:v>
                </c:pt>
                <c:pt idx="15960">
                  <c:v>6.3499999999999997E-3</c:v>
                </c:pt>
                <c:pt idx="15961">
                  <c:v>6.1900000000000002E-3</c:v>
                </c:pt>
                <c:pt idx="15962">
                  <c:v>6.0299999999999998E-3</c:v>
                </c:pt>
                <c:pt idx="15963">
                  <c:v>5.9800000000000001E-3</c:v>
                </c:pt>
                <c:pt idx="15964">
                  <c:v>5.9199999999999999E-3</c:v>
                </c:pt>
                <c:pt idx="15965">
                  <c:v>5.9199999999999999E-3</c:v>
                </c:pt>
                <c:pt idx="15966">
                  <c:v>5.8700000000000002E-3</c:v>
                </c:pt>
                <c:pt idx="15967">
                  <c:v>5.8700000000000002E-3</c:v>
                </c:pt>
                <c:pt idx="15968">
                  <c:v>5.77E-3</c:v>
                </c:pt>
                <c:pt idx="15969">
                  <c:v>5.77E-3</c:v>
                </c:pt>
                <c:pt idx="15970">
                  <c:v>5.7099999999999998E-3</c:v>
                </c:pt>
                <c:pt idx="15971">
                  <c:v>5.6600000000000001E-3</c:v>
                </c:pt>
                <c:pt idx="15972">
                  <c:v>5.6100000000000004E-3</c:v>
                </c:pt>
                <c:pt idx="15973">
                  <c:v>5.6100000000000004E-3</c:v>
                </c:pt>
                <c:pt idx="15974">
                  <c:v>5.5500000000000002E-3</c:v>
                </c:pt>
                <c:pt idx="15975">
                  <c:v>5.45E-3</c:v>
                </c:pt>
                <c:pt idx="15976">
                  <c:v>5.4000000000000003E-3</c:v>
                </c:pt>
                <c:pt idx="15977">
                  <c:v>5.1900000000000002E-3</c:v>
                </c:pt>
                <c:pt idx="15978">
                  <c:v>5.13E-3</c:v>
                </c:pt>
                <c:pt idx="15979">
                  <c:v>5.0800000000000003E-3</c:v>
                </c:pt>
                <c:pt idx="15980">
                  <c:v>4.9800000000000001E-3</c:v>
                </c:pt>
                <c:pt idx="15981">
                  <c:v>4.8700000000000002E-3</c:v>
                </c:pt>
                <c:pt idx="15982">
                  <c:v>4.7600000000000003E-3</c:v>
                </c:pt>
                <c:pt idx="15983">
                  <c:v>4.6100000000000004E-3</c:v>
                </c:pt>
                <c:pt idx="15984">
                  <c:v>4.4000000000000003E-3</c:v>
                </c:pt>
              </c:numCache>
            </c:numRef>
          </c:yVal>
          <c:smooth val="1"/>
        </c:ser>
        <c:ser>
          <c:idx val="2"/>
          <c:order val="2"/>
          <c:marker>
            <c:symbol val="none"/>
          </c:marker>
          <c:xVal>
            <c:numRef>
              <c:f>'T961'!$A$1:$A$15985</c:f>
              <c:numCache>
                <c:formatCode>0.00E+00</c:formatCode>
                <c:ptCount val="15985"/>
                <c:pt idx="0">
                  <c:v>-3.0827500000000003E-8</c:v>
                </c:pt>
                <c:pt idx="1">
                  <c:v>-3.0821299999999998E-8</c:v>
                </c:pt>
                <c:pt idx="2">
                  <c:v>-3.0815000000000002E-8</c:v>
                </c:pt>
                <c:pt idx="3">
                  <c:v>-3.0808799999999997E-8</c:v>
                </c:pt>
                <c:pt idx="4">
                  <c:v>-3.0802500000000001E-8</c:v>
                </c:pt>
                <c:pt idx="5">
                  <c:v>-3.0796300000000003E-8</c:v>
                </c:pt>
                <c:pt idx="6">
                  <c:v>-3.079E-8</c:v>
                </c:pt>
                <c:pt idx="7">
                  <c:v>-3.0783800000000002E-8</c:v>
                </c:pt>
                <c:pt idx="8">
                  <c:v>-3.0777499999999999E-8</c:v>
                </c:pt>
                <c:pt idx="9">
                  <c:v>-3.0771300000000001E-8</c:v>
                </c:pt>
                <c:pt idx="10">
                  <c:v>-3.0764999999999998E-8</c:v>
                </c:pt>
                <c:pt idx="11">
                  <c:v>-3.07588E-8</c:v>
                </c:pt>
                <c:pt idx="12">
                  <c:v>-3.0752499999999997E-8</c:v>
                </c:pt>
                <c:pt idx="13">
                  <c:v>-3.0746299999999999E-8</c:v>
                </c:pt>
                <c:pt idx="14">
                  <c:v>-3.0740000000000003E-8</c:v>
                </c:pt>
                <c:pt idx="15">
                  <c:v>-3.0733799999999998E-8</c:v>
                </c:pt>
                <c:pt idx="16">
                  <c:v>-3.0727500000000002E-8</c:v>
                </c:pt>
                <c:pt idx="17">
                  <c:v>-3.0721299999999997E-8</c:v>
                </c:pt>
                <c:pt idx="18">
                  <c:v>-3.0715000000000001E-8</c:v>
                </c:pt>
                <c:pt idx="19">
                  <c:v>-3.0708800000000003E-8</c:v>
                </c:pt>
                <c:pt idx="20">
                  <c:v>-3.07025E-8</c:v>
                </c:pt>
                <c:pt idx="21">
                  <c:v>-3.0696300000000002E-8</c:v>
                </c:pt>
                <c:pt idx="22">
                  <c:v>-3.0689999999999999E-8</c:v>
                </c:pt>
                <c:pt idx="23">
                  <c:v>-3.0683800000000001E-8</c:v>
                </c:pt>
                <c:pt idx="24">
                  <c:v>-3.0677499999999998E-8</c:v>
                </c:pt>
                <c:pt idx="25">
                  <c:v>-3.06713E-8</c:v>
                </c:pt>
                <c:pt idx="26">
                  <c:v>-3.0664999999999997E-8</c:v>
                </c:pt>
                <c:pt idx="27">
                  <c:v>-3.0658799999999999E-8</c:v>
                </c:pt>
                <c:pt idx="28">
                  <c:v>-3.0652500000000003E-8</c:v>
                </c:pt>
                <c:pt idx="29">
                  <c:v>-3.0646299999999998E-8</c:v>
                </c:pt>
                <c:pt idx="30">
                  <c:v>-3.0640000000000002E-8</c:v>
                </c:pt>
                <c:pt idx="31">
                  <c:v>-3.0633799999999997E-8</c:v>
                </c:pt>
                <c:pt idx="32">
                  <c:v>-3.0627500000000001E-8</c:v>
                </c:pt>
                <c:pt idx="33">
                  <c:v>-3.0621300000000003E-8</c:v>
                </c:pt>
                <c:pt idx="34">
                  <c:v>-3.0615E-8</c:v>
                </c:pt>
                <c:pt idx="35">
                  <c:v>-3.0608800000000002E-8</c:v>
                </c:pt>
                <c:pt idx="36">
                  <c:v>-3.0602499999999999E-8</c:v>
                </c:pt>
                <c:pt idx="37">
                  <c:v>-3.0596300000000001E-8</c:v>
                </c:pt>
                <c:pt idx="38">
                  <c:v>-3.0589999999999998E-8</c:v>
                </c:pt>
                <c:pt idx="39">
                  <c:v>-3.05838E-8</c:v>
                </c:pt>
                <c:pt idx="40">
                  <c:v>-3.0577499999999997E-8</c:v>
                </c:pt>
                <c:pt idx="41">
                  <c:v>-3.0571299999999999E-8</c:v>
                </c:pt>
                <c:pt idx="42">
                  <c:v>-3.0565000000000003E-8</c:v>
                </c:pt>
                <c:pt idx="43">
                  <c:v>-3.0558799999999998E-8</c:v>
                </c:pt>
                <c:pt idx="44">
                  <c:v>-3.0552500000000002E-8</c:v>
                </c:pt>
                <c:pt idx="45">
                  <c:v>-3.0546299999999997E-8</c:v>
                </c:pt>
                <c:pt idx="46">
                  <c:v>-3.0540000000000001E-8</c:v>
                </c:pt>
                <c:pt idx="47">
                  <c:v>-3.0533800000000003E-8</c:v>
                </c:pt>
                <c:pt idx="48">
                  <c:v>-3.05275E-8</c:v>
                </c:pt>
                <c:pt idx="49">
                  <c:v>-3.0521300000000002E-8</c:v>
                </c:pt>
                <c:pt idx="50">
                  <c:v>-3.0514999999999999E-8</c:v>
                </c:pt>
                <c:pt idx="51">
                  <c:v>-3.0508800000000001E-8</c:v>
                </c:pt>
                <c:pt idx="52">
                  <c:v>-3.0502499999999998E-8</c:v>
                </c:pt>
                <c:pt idx="53">
                  <c:v>-3.04963E-8</c:v>
                </c:pt>
                <c:pt idx="54">
                  <c:v>-3.0489999999999997E-8</c:v>
                </c:pt>
                <c:pt idx="55">
                  <c:v>-3.0483799999999999E-8</c:v>
                </c:pt>
                <c:pt idx="56">
                  <c:v>-3.0477500000000003E-8</c:v>
                </c:pt>
                <c:pt idx="57">
                  <c:v>-3.0471299999999998E-8</c:v>
                </c:pt>
                <c:pt idx="58">
                  <c:v>-3.0465000000000002E-8</c:v>
                </c:pt>
                <c:pt idx="59">
                  <c:v>-3.0458799999999997E-8</c:v>
                </c:pt>
                <c:pt idx="60">
                  <c:v>-3.0452500000000001E-8</c:v>
                </c:pt>
                <c:pt idx="61">
                  <c:v>-3.0446300000000003E-8</c:v>
                </c:pt>
                <c:pt idx="62">
                  <c:v>-3.044E-8</c:v>
                </c:pt>
                <c:pt idx="63">
                  <c:v>-3.0433800000000002E-8</c:v>
                </c:pt>
                <c:pt idx="64">
                  <c:v>-3.0427499999999999E-8</c:v>
                </c:pt>
                <c:pt idx="65">
                  <c:v>-3.0421300000000001E-8</c:v>
                </c:pt>
                <c:pt idx="66">
                  <c:v>-3.0414999999999998E-8</c:v>
                </c:pt>
                <c:pt idx="67">
                  <c:v>-3.04088E-8</c:v>
                </c:pt>
                <c:pt idx="68">
                  <c:v>-3.0402499999999997E-8</c:v>
                </c:pt>
                <c:pt idx="69">
                  <c:v>-3.0396299999999999E-8</c:v>
                </c:pt>
                <c:pt idx="70">
                  <c:v>-3.0390000000000003E-8</c:v>
                </c:pt>
                <c:pt idx="71">
                  <c:v>-3.0383799999999998E-8</c:v>
                </c:pt>
                <c:pt idx="72">
                  <c:v>-3.0377500000000002E-8</c:v>
                </c:pt>
                <c:pt idx="73">
                  <c:v>-3.0371299999999997E-8</c:v>
                </c:pt>
                <c:pt idx="74">
                  <c:v>-3.0365000000000001E-8</c:v>
                </c:pt>
                <c:pt idx="75">
                  <c:v>-3.0358800000000003E-8</c:v>
                </c:pt>
                <c:pt idx="76">
                  <c:v>-3.03525E-8</c:v>
                </c:pt>
                <c:pt idx="77">
                  <c:v>-3.0346300000000002E-8</c:v>
                </c:pt>
                <c:pt idx="78">
                  <c:v>-3.0339999999999999E-8</c:v>
                </c:pt>
                <c:pt idx="79">
                  <c:v>-3.0333800000000001E-8</c:v>
                </c:pt>
                <c:pt idx="80">
                  <c:v>-3.0327499999999998E-8</c:v>
                </c:pt>
                <c:pt idx="81">
                  <c:v>-3.03213E-8</c:v>
                </c:pt>
                <c:pt idx="82">
                  <c:v>-3.0314999999999997E-8</c:v>
                </c:pt>
                <c:pt idx="83">
                  <c:v>-3.0308799999999999E-8</c:v>
                </c:pt>
                <c:pt idx="84">
                  <c:v>-3.0302500000000003E-8</c:v>
                </c:pt>
                <c:pt idx="85">
                  <c:v>-3.0296299999999998E-8</c:v>
                </c:pt>
                <c:pt idx="86">
                  <c:v>-3.0290000000000002E-8</c:v>
                </c:pt>
                <c:pt idx="87">
                  <c:v>-3.0283799999999998E-8</c:v>
                </c:pt>
                <c:pt idx="88">
                  <c:v>-3.0277500000000001E-8</c:v>
                </c:pt>
                <c:pt idx="89">
                  <c:v>-3.0271300000000003E-8</c:v>
                </c:pt>
                <c:pt idx="90">
                  <c:v>-3.0265E-8</c:v>
                </c:pt>
                <c:pt idx="91">
                  <c:v>-3.0258800000000002E-8</c:v>
                </c:pt>
                <c:pt idx="92">
                  <c:v>-3.0252499999999999E-8</c:v>
                </c:pt>
                <c:pt idx="93">
                  <c:v>-3.0246300000000001E-8</c:v>
                </c:pt>
                <c:pt idx="94">
                  <c:v>-3.0239999999999998E-8</c:v>
                </c:pt>
                <c:pt idx="95">
                  <c:v>-3.02338E-8</c:v>
                </c:pt>
                <c:pt idx="96">
                  <c:v>-3.0227499999999997E-8</c:v>
                </c:pt>
                <c:pt idx="97">
                  <c:v>-3.0221299999999999E-8</c:v>
                </c:pt>
                <c:pt idx="98">
                  <c:v>-3.0215000000000003E-8</c:v>
                </c:pt>
                <c:pt idx="99">
                  <c:v>-3.0208799999999999E-8</c:v>
                </c:pt>
                <c:pt idx="100">
                  <c:v>-3.0202500000000002E-8</c:v>
                </c:pt>
                <c:pt idx="101">
                  <c:v>-3.0196299999999998E-8</c:v>
                </c:pt>
                <c:pt idx="102">
                  <c:v>-3.0190000000000001E-8</c:v>
                </c:pt>
                <c:pt idx="103">
                  <c:v>-3.0183800000000003E-8</c:v>
                </c:pt>
                <c:pt idx="104">
                  <c:v>-3.01775E-8</c:v>
                </c:pt>
                <c:pt idx="105">
                  <c:v>-3.0171300000000002E-8</c:v>
                </c:pt>
                <c:pt idx="106">
                  <c:v>-3.0164999999999999E-8</c:v>
                </c:pt>
                <c:pt idx="107">
                  <c:v>-3.0158800000000001E-8</c:v>
                </c:pt>
                <c:pt idx="108">
                  <c:v>-3.0152499999999998E-8</c:v>
                </c:pt>
                <c:pt idx="109">
                  <c:v>-3.01463E-8</c:v>
                </c:pt>
                <c:pt idx="110">
                  <c:v>-3.0139999999999997E-8</c:v>
                </c:pt>
                <c:pt idx="111">
                  <c:v>-3.0133799999999999E-8</c:v>
                </c:pt>
                <c:pt idx="112">
                  <c:v>-3.0127500000000003E-8</c:v>
                </c:pt>
                <c:pt idx="113">
                  <c:v>-3.0121299999999999E-8</c:v>
                </c:pt>
                <c:pt idx="114">
                  <c:v>-3.0115000000000002E-8</c:v>
                </c:pt>
                <c:pt idx="115">
                  <c:v>-3.0108799999999998E-8</c:v>
                </c:pt>
                <c:pt idx="116">
                  <c:v>-3.0102500000000001E-8</c:v>
                </c:pt>
                <c:pt idx="117">
                  <c:v>-3.0096300000000003E-8</c:v>
                </c:pt>
                <c:pt idx="118">
                  <c:v>-3.009E-8</c:v>
                </c:pt>
                <c:pt idx="119">
                  <c:v>-3.0083800000000002E-8</c:v>
                </c:pt>
                <c:pt idx="120">
                  <c:v>-3.0077499999999999E-8</c:v>
                </c:pt>
                <c:pt idx="121">
                  <c:v>-3.0071300000000001E-8</c:v>
                </c:pt>
                <c:pt idx="122">
                  <c:v>-3.0064999999999998E-8</c:v>
                </c:pt>
                <c:pt idx="123">
                  <c:v>-3.00588E-8</c:v>
                </c:pt>
                <c:pt idx="124">
                  <c:v>-3.0052499999999997E-8</c:v>
                </c:pt>
                <c:pt idx="125">
                  <c:v>-3.00463E-8</c:v>
                </c:pt>
                <c:pt idx="126">
                  <c:v>-3.0040000000000003E-8</c:v>
                </c:pt>
                <c:pt idx="127">
                  <c:v>-3.0033799999999999E-8</c:v>
                </c:pt>
                <c:pt idx="128">
                  <c:v>-3.0027500000000002E-8</c:v>
                </c:pt>
                <c:pt idx="129">
                  <c:v>-3.0021299999999998E-8</c:v>
                </c:pt>
                <c:pt idx="130">
                  <c:v>-3.0015000000000001E-8</c:v>
                </c:pt>
                <c:pt idx="131">
                  <c:v>-3.0008799999999997E-8</c:v>
                </c:pt>
                <c:pt idx="132">
                  <c:v>-3.00025E-8</c:v>
                </c:pt>
                <c:pt idx="133">
                  <c:v>-2.9996300000000002E-8</c:v>
                </c:pt>
                <c:pt idx="134">
                  <c:v>-2.9989999999999999E-8</c:v>
                </c:pt>
                <c:pt idx="135">
                  <c:v>-2.9983800000000001E-8</c:v>
                </c:pt>
                <c:pt idx="136">
                  <c:v>-2.9977499999999998E-8</c:v>
                </c:pt>
                <c:pt idx="137">
                  <c:v>-2.9971300000000001E-8</c:v>
                </c:pt>
                <c:pt idx="138">
                  <c:v>-2.9964999999999997E-8</c:v>
                </c:pt>
                <c:pt idx="139">
                  <c:v>-2.99588E-8</c:v>
                </c:pt>
                <c:pt idx="140">
                  <c:v>-2.9952500000000003E-8</c:v>
                </c:pt>
                <c:pt idx="141">
                  <c:v>-2.9946299999999999E-8</c:v>
                </c:pt>
                <c:pt idx="142">
                  <c:v>-2.9940000000000002E-8</c:v>
                </c:pt>
                <c:pt idx="143">
                  <c:v>-2.9933799999999998E-8</c:v>
                </c:pt>
                <c:pt idx="144">
                  <c:v>-2.9927500000000001E-8</c:v>
                </c:pt>
                <c:pt idx="145">
                  <c:v>-2.9921299999999997E-8</c:v>
                </c:pt>
                <c:pt idx="146">
                  <c:v>-2.9915E-8</c:v>
                </c:pt>
                <c:pt idx="147">
                  <c:v>-2.9908800000000002E-8</c:v>
                </c:pt>
                <c:pt idx="148">
                  <c:v>-2.9902499999999999E-8</c:v>
                </c:pt>
                <c:pt idx="149">
                  <c:v>-2.9896300000000001E-8</c:v>
                </c:pt>
                <c:pt idx="150">
                  <c:v>-2.9889999999999998E-8</c:v>
                </c:pt>
                <c:pt idx="151">
                  <c:v>-2.9883800000000001E-8</c:v>
                </c:pt>
                <c:pt idx="152">
                  <c:v>-2.9877499999999997E-8</c:v>
                </c:pt>
                <c:pt idx="153">
                  <c:v>-2.98713E-8</c:v>
                </c:pt>
                <c:pt idx="154">
                  <c:v>-2.9865000000000003E-8</c:v>
                </c:pt>
                <c:pt idx="155">
                  <c:v>-2.9858799999999999E-8</c:v>
                </c:pt>
                <c:pt idx="156">
                  <c:v>-2.9852500000000002E-8</c:v>
                </c:pt>
                <c:pt idx="157">
                  <c:v>-2.9846299999999998E-8</c:v>
                </c:pt>
                <c:pt idx="158">
                  <c:v>-2.9840000000000001E-8</c:v>
                </c:pt>
                <c:pt idx="159">
                  <c:v>-2.9833799999999997E-8</c:v>
                </c:pt>
                <c:pt idx="160">
                  <c:v>-2.98275E-8</c:v>
                </c:pt>
                <c:pt idx="161">
                  <c:v>-2.9821300000000002E-8</c:v>
                </c:pt>
                <c:pt idx="162">
                  <c:v>-2.9814999999999999E-8</c:v>
                </c:pt>
                <c:pt idx="163">
                  <c:v>-2.9808800000000002E-8</c:v>
                </c:pt>
                <c:pt idx="164">
                  <c:v>-2.9802499999999998E-8</c:v>
                </c:pt>
                <c:pt idx="165">
                  <c:v>-2.9796300000000001E-8</c:v>
                </c:pt>
                <c:pt idx="166">
                  <c:v>-2.9790000000000001E-8</c:v>
                </c:pt>
                <c:pt idx="167">
                  <c:v>-2.97838E-8</c:v>
                </c:pt>
                <c:pt idx="168">
                  <c:v>-2.97775E-8</c:v>
                </c:pt>
                <c:pt idx="169">
                  <c:v>-2.9771299999999999E-8</c:v>
                </c:pt>
                <c:pt idx="170">
                  <c:v>-2.9764999999999999E-8</c:v>
                </c:pt>
                <c:pt idx="171">
                  <c:v>-2.9758800000000001E-8</c:v>
                </c:pt>
                <c:pt idx="172">
                  <c:v>-2.9752500000000001E-8</c:v>
                </c:pt>
                <c:pt idx="173">
                  <c:v>-2.97463E-8</c:v>
                </c:pt>
                <c:pt idx="174">
                  <c:v>-2.974E-8</c:v>
                </c:pt>
                <c:pt idx="175">
                  <c:v>-2.9733799999999999E-8</c:v>
                </c:pt>
                <c:pt idx="176">
                  <c:v>-2.9727499999999999E-8</c:v>
                </c:pt>
                <c:pt idx="177">
                  <c:v>-2.9721300000000002E-8</c:v>
                </c:pt>
                <c:pt idx="178">
                  <c:v>-2.9714999999999998E-8</c:v>
                </c:pt>
                <c:pt idx="179">
                  <c:v>-2.9708800000000001E-8</c:v>
                </c:pt>
                <c:pt idx="180">
                  <c:v>-2.9702500000000001E-8</c:v>
                </c:pt>
                <c:pt idx="181">
                  <c:v>-2.96963E-8</c:v>
                </c:pt>
                <c:pt idx="182">
                  <c:v>-2.969E-8</c:v>
                </c:pt>
                <c:pt idx="183">
                  <c:v>-2.9683799999999999E-8</c:v>
                </c:pt>
                <c:pt idx="184">
                  <c:v>-2.9677499999999999E-8</c:v>
                </c:pt>
                <c:pt idx="185">
                  <c:v>-2.9671300000000001E-8</c:v>
                </c:pt>
                <c:pt idx="186">
                  <c:v>-2.9665000000000001E-8</c:v>
                </c:pt>
                <c:pt idx="187">
                  <c:v>-2.96588E-8</c:v>
                </c:pt>
                <c:pt idx="188">
                  <c:v>-2.96525E-8</c:v>
                </c:pt>
                <c:pt idx="189">
                  <c:v>-2.9646299999999999E-8</c:v>
                </c:pt>
                <c:pt idx="190">
                  <c:v>-2.9639999999999999E-8</c:v>
                </c:pt>
                <c:pt idx="191">
                  <c:v>-2.9633800000000002E-8</c:v>
                </c:pt>
                <c:pt idx="192">
                  <c:v>-2.9627499999999998E-8</c:v>
                </c:pt>
                <c:pt idx="193">
                  <c:v>-2.9621300000000001E-8</c:v>
                </c:pt>
                <c:pt idx="194">
                  <c:v>-2.9615000000000001E-8</c:v>
                </c:pt>
                <c:pt idx="195">
                  <c:v>-2.96088E-8</c:v>
                </c:pt>
                <c:pt idx="196">
                  <c:v>-2.96025E-8</c:v>
                </c:pt>
                <c:pt idx="197">
                  <c:v>-2.9596299999999999E-8</c:v>
                </c:pt>
                <c:pt idx="198">
                  <c:v>-2.9589999999999999E-8</c:v>
                </c:pt>
                <c:pt idx="199">
                  <c:v>-2.9583800000000001E-8</c:v>
                </c:pt>
                <c:pt idx="200">
                  <c:v>-2.9577500000000001E-8</c:v>
                </c:pt>
                <c:pt idx="201">
                  <c:v>-2.95713E-8</c:v>
                </c:pt>
                <c:pt idx="202">
                  <c:v>-2.9565E-8</c:v>
                </c:pt>
                <c:pt idx="203">
                  <c:v>-2.9558799999999999E-8</c:v>
                </c:pt>
                <c:pt idx="204">
                  <c:v>-2.9552499999999999E-8</c:v>
                </c:pt>
                <c:pt idx="205">
                  <c:v>-2.9546299999999998E-8</c:v>
                </c:pt>
                <c:pt idx="206">
                  <c:v>-2.9539999999999998E-8</c:v>
                </c:pt>
                <c:pt idx="207">
                  <c:v>-2.9533800000000001E-8</c:v>
                </c:pt>
                <c:pt idx="208">
                  <c:v>-2.9527500000000001E-8</c:v>
                </c:pt>
                <c:pt idx="209">
                  <c:v>-2.95213E-8</c:v>
                </c:pt>
                <c:pt idx="210">
                  <c:v>-2.9515E-8</c:v>
                </c:pt>
                <c:pt idx="211">
                  <c:v>-2.9508799999999999E-8</c:v>
                </c:pt>
                <c:pt idx="212">
                  <c:v>-2.9502499999999999E-8</c:v>
                </c:pt>
                <c:pt idx="213">
                  <c:v>-2.9496300000000001E-8</c:v>
                </c:pt>
                <c:pt idx="214">
                  <c:v>-2.9490000000000001E-8</c:v>
                </c:pt>
                <c:pt idx="215">
                  <c:v>-2.94838E-8</c:v>
                </c:pt>
                <c:pt idx="216">
                  <c:v>-2.94775E-8</c:v>
                </c:pt>
                <c:pt idx="217">
                  <c:v>-2.9471299999999999E-8</c:v>
                </c:pt>
                <c:pt idx="218">
                  <c:v>-2.9464999999999999E-8</c:v>
                </c:pt>
                <c:pt idx="219">
                  <c:v>-2.9458799999999998E-8</c:v>
                </c:pt>
                <c:pt idx="220">
                  <c:v>-2.9452499999999999E-8</c:v>
                </c:pt>
                <c:pt idx="221">
                  <c:v>-2.9446300000000001E-8</c:v>
                </c:pt>
                <c:pt idx="222">
                  <c:v>-2.9440000000000001E-8</c:v>
                </c:pt>
                <c:pt idx="223">
                  <c:v>-2.94338E-8</c:v>
                </c:pt>
                <c:pt idx="224">
                  <c:v>-2.94275E-8</c:v>
                </c:pt>
                <c:pt idx="225">
                  <c:v>-2.9421299999999999E-8</c:v>
                </c:pt>
                <c:pt idx="226">
                  <c:v>-2.9414999999999999E-8</c:v>
                </c:pt>
                <c:pt idx="227">
                  <c:v>-2.9408800000000001E-8</c:v>
                </c:pt>
                <c:pt idx="228">
                  <c:v>-2.9402500000000001E-8</c:v>
                </c:pt>
                <c:pt idx="229">
                  <c:v>-2.93963E-8</c:v>
                </c:pt>
                <c:pt idx="230">
                  <c:v>-2.939E-8</c:v>
                </c:pt>
                <c:pt idx="231">
                  <c:v>-2.9383799999999999E-8</c:v>
                </c:pt>
                <c:pt idx="232">
                  <c:v>-2.93775E-8</c:v>
                </c:pt>
                <c:pt idx="233">
                  <c:v>-2.9371299999999998E-8</c:v>
                </c:pt>
                <c:pt idx="234">
                  <c:v>-2.9364999999999999E-8</c:v>
                </c:pt>
                <c:pt idx="235">
                  <c:v>-2.9358800000000001E-8</c:v>
                </c:pt>
                <c:pt idx="236">
                  <c:v>-2.9352500000000001E-8</c:v>
                </c:pt>
                <c:pt idx="237">
                  <c:v>-2.93463E-8</c:v>
                </c:pt>
                <c:pt idx="238">
                  <c:v>-2.934E-8</c:v>
                </c:pt>
                <c:pt idx="239">
                  <c:v>-2.9333799999999999E-8</c:v>
                </c:pt>
                <c:pt idx="240">
                  <c:v>-2.9327499999999999E-8</c:v>
                </c:pt>
                <c:pt idx="241">
                  <c:v>-2.9321300000000001E-8</c:v>
                </c:pt>
                <c:pt idx="242">
                  <c:v>-2.9315000000000001E-8</c:v>
                </c:pt>
                <c:pt idx="243">
                  <c:v>-2.93088E-8</c:v>
                </c:pt>
                <c:pt idx="244">
                  <c:v>-2.9302500000000001E-8</c:v>
                </c:pt>
                <c:pt idx="245">
                  <c:v>-2.9296299999999999E-8</c:v>
                </c:pt>
                <c:pt idx="246">
                  <c:v>-2.929E-8</c:v>
                </c:pt>
                <c:pt idx="247">
                  <c:v>-2.9283799999999998E-8</c:v>
                </c:pt>
                <c:pt idx="248">
                  <c:v>-2.9277499999999999E-8</c:v>
                </c:pt>
                <c:pt idx="249">
                  <c:v>-2.9271300000000001E-8</c:v>
                </c:pt>
                <c:pt idx="250">
                  <c:v>-2.9265000000000001E-8</c:v>
                </c:pt>
                <c:pt idx="251">
                  <c:v>-2.92588E-8</c:v>
                </c:pt>
                <c:pt idx="252">
                  <c:v>-2.92525E-8</c:v>
                </c:pt>
                <c:pt idx="253">
                  <c:v>-2.9246299999999999E-8</c:v>
                </c:pt>
                <c:pt idx="254">
                  <c:v>-2.9239999999999999E-8</c:v>
                </c:pt>
                <c:pt idx="255">
                  <c:v>-2.9233800000000001E-8</c:v>
                </c:pt>
                <c:pt idx="256">
                  <c:v>-2.9227500000000001E-8</c:v>
                </c:pt>
                <c:pt idx="257">
                  <c:v>-2.92213E-8</c:v>
                </c:pt>
                <c:pt idx="258">
                  <c:v>-2.9215000000000001E-8</c:v>
                </c:pt>
                <c:pt idx="259">
                  <c:v>-2.9208799999999999E-8</c:v>
                </c:pt>
                <c:pt idx="260">
                  <c:v>-2.92025E-8</c:v>
                </c:pt>
                <c:pt idx="261">
                  <c:v>-2.9196299999999999E-8</c:v>
                </c:pt>
                <c:pt idx="262">
                  <c:v>-2.9189999999999999E-8</c:v>
                </c:pt>
                <c:pt idx="263">
                  <c:v>-2.9183800000000001E-8</c:v>
                </c:pt>
                <c:pt idx="264">
                  <c:v>-2.9177500000000001E-8</c:v>
                </c:pt>
                <c:pt idx="265">
                  <c:v>-2.91713E-8</c:v>
                </c:pt>
                <c:pt idx="266">
                  <c:v>-2.9165E-8</c:v>
                </c:pt>
                <c:pt idx="267">
                  <c:v>-2.9158799999999999E-8</c:v>
                </c:pt>
                <c:pt idx="268">
                  <c:v>-2.9152499999999999E-8</c:v>
                </c:pt>
                <c:pt idx="269">
                  <c:v>-2.9146300000000001E-8</c:v>
                </c:pt>
                <c:pt idx="270">
                  <c:v>-2.9140000000000002E-8</c:v>
                </c:pt>
                <c:pt idx="271">
                  <c:v>-2.91338E-8</c:v>
                </c:pt>
                <c:pt idx="272">
                  <c:v>-2.9127500000000001E-8</c:v>
                </c:pt>
                <c:pt idx="273">
                  <c:v>-2.91213E-8</c:v>
                </c:pt>
                <c:pt idx="274">
                  <c:v>-2.9115E-8</c:v>
                </c:pt>
                <c:pt idx="275">
                  <c:v>-2.9108799999999999E-8</c:v>
                </c:pt>
                <c:pt idx="276">
                  <c:v>-2.9102499999999999E-8</c:v>
                </c:pt>
                <c:pt idx="277">
                  <c:v>-2.9096300000000001E-8</c:v>
                </c:pt>
                <c:pt idx="278">
                  <c:v>-2.9090000000000001E-8</c:v>
                </c:pt>
                <c:pt idx="279">
                  <c:v>-2.90838E-8</c:v>
                </c:pt>
                <c:pt idx="280">
                  <c:v>-2.90775E-8</c:v>
                </c:pt>
                <c:pt idx="281">
                  <c:v>-2.9071299999999999E-8</c:v>
                </c:pt>
                <c:pt idx="282">
                  <c:v>-2.9064999999999999E-8</c:v>
                </c:pt>
                <c:pt idx="283">
                  <c:v>-2.9058800000000001E-8</c:v>
                </c:pt>
                <c:pt idx="284">
                  <c:v>-2.9052500000000002E-8</c:v>
                </c:pt>
                <c:pt idx="285">
                  <c:v>-2.90463E-8</c:v>
                </c:pt>
                <c:pt idx="286">
                  <c:v>-2.9040000000000001E-8</c:v>
                </c:pt>
                <c:pt idx="287">
                  <c:v>-2.90338E-8</c:v>
                </c:pt>
                <c:pt idx="288">
                  <c:v>-2.90275E-8</c:v>
                </c:pt>
                <c:pt idx="289">
                  <c:v>-2.9021299999999999E-8</c:v>
                </c:pt>
                <c:pt idx="290">
                  <c:v>-2.9014999999999999E-8</c:v>
                </c:pt>
                <c:pt idx="291">
                  <c:v>-2.9008800000000001E-8</c:v>
                </c:pt>
                <c:pt idx="292">
                  <c:v>-2.9002500000000001E-8</c:v>
                </c:pt>
                <c:pt idx="293">
                  <c:v>-2.89963E-8</c:v>
                </c:pt>
                <c:pt idx="294">
                  <c:v>-2.899E-8</c:v>
                </c:pt>
                <c:pt idx="295">
                  <c:v>-2.8983799999999999E-8</c:v>
                </c:pt>
                <c:pt idx="296">
                  <c:v>-2.8977499999999999E-8</c:v>
                </c:pt>
                <c:pt idx="297">
                  <c:v>-2.8971300000000001E-8</c:v>
                </c:pt>
                <c:pt idx="298">
                  <c:v>-2.8965000000000002E-8</c:v>
                </c:pt>
                <c:pt idx="299">
                  <c:v>-2.8958800000000001E-8</c:v>
                </c:pt>
                <c:pt idx="300">
                  <c:v>-2.8952500000000001E-8</c:v>
                </c:pt>
                <c:pt idx="301">
                  <c:v>-2.89463E-8</c:v>
                </c:pt>
                <c:pt idx="302">
                  <c:v>-2.894E-8</c:v>
                </c:pt>
                <c:pt idx="303">
                  <c:v>-2.8933799999999999E-8</c:v>
                </c:pt>
                <c:pt idx="304">
                  <c:v>-2.8927499999999999E-8</c:v>
                </c:pt>
                <c:pt idx="305">
                  <c:v>-2.8921300000000001E-8</c:v>
                </c:pt>
                <c:pt idx="306">
                  <c:v>-2.8915000000000001E-8</c:v>
                </c:pt>
                <c:pt idx="307">
                  <c:v>-2.89088E-8</c:v>
                </c:pt>
                <c:pt idx="308">
                  <c:v>-2.89025E-8</c:v>
                </c:pt>
                <c:pt idx="309">
                  <c:v>-2.8896299999999999E-8</c:v>
                </c:pt>
                <c:pt idx="310">
                  <c:v>-2.8889999999999999E-8</c:v>
                </c:pt>
                <c:pt idx="311">
                  <c:v>-2.8883800000000002E-8</c:v>
                </c:pt>
                <c:pt idx="312">
                  <c:v>-2.8877499999999998E-8</c:v>
                </c:pt>
                <c:pt idx="313">
                  <c:v>-2.8871300000000001E-8</c:v>
                </c:pt>
                <c:pt idx="314">
                  <c:v>-2.8865000000000001E-8</c:v>
                </c:pt>
                <c:pt idx="315">
                  <c:v>-2.88588E-8</c:v>
                </c:pt>
                <c:pt idx="316">
                  <c:v>-2.88525E-8</c:v>
                </c:pt>
                <c:pt idx="317">
                  <c:v>-2.8846299999999999E-8</c:v>
                </c:pt>
                <c:pt idx="318">
                  <c:v>-2.8839999999999999E-8</c:v>
                </c:pt>
                <c:pt idx="319">
                  <c:v>-2.8833800000000001E-8</c:v>
                </c:pt>
                <c:pt idx="320">
                  <c:v>-2.8827500000000001E-8</c:v>
                </c:pt>
                <c:pt idx="321">
                  <c:v>-2.88213E-8</c:v>
                </c:pt>
                <c:pt idx="322">
                  <c:v>-2.8815E-8</c:v>
                </c:pt>
                <c:pt idx="323">
                  <c:v>-2.8808799999999999E-8</c:v>
                </c:pt>
                <c:pt idx="324">
                  <c:v>-2.8802499999999999E-8</c:v>
                </c:pt>
                <c:pt idx="325">
                  <c:v>-2.8796300000000002E-8</c:v>
                </c:pt>
                <c:pt idx="326">
                  <c:v>-2.8789999999999998E-8</c:v>
                </c:pt>
                <c:pt idx="327">
                  <c:v>-2.8783800000000001E-8</c:v>
                </c:pt>
                <c:pt idx="328">
                  <c:v>-2.8777500000000001E-8</c:v>
                </c:pt>
                <c:pt idx="329">
                  <c:v>-2.87713E-8</c:v>
                </c:pt>
                <c:pt idx="330">
                  <c:v>-2.8765E-8</c:v>
                </c:pt>
                <c:pt idx="331">
                  <c:v>-2.8758799999999999E-8</c:v>
                </c:pt>
                <c:pt idx="332">
                  <c:v>-2.8752499999999999E-8</c:v>
                </c:pt>
                <c:pt idx="333">
                  <c:v>-2.8746300000000001E-8</c:v>
                </c:pt>
                <c:pt idx="334">
                  <c:v>-2.8740000000000001E-8</c:v>
                </c:pt>
                <c:pt idx="335">
                  <c:v>-2.87338E-8</c:v>
                </c:pt>
                <c:pt idx="336">
                  <c:v>-2.87275E-8</c:v>
                </c:pt>
                <c:pt idx="337">
                  <c:v>-2.8721299999999999E-8</c:v>
                </c:pt>
                <c:pt idx="338">
                  <c:v>-2.8714999999999999E-8</c:v>
                </c:pt>
                <c:pt idx="339">
                  <c:v>-2.8708800000000002E-8</c:v>
                </c:pt>
                <c:pt idx="340">
                  <c:v>-2.8702499999999998E-8</c:v>
                </c:pt>
                <c:pt idx="341">
                  <c:v>-2.8696300000000001E-8</c:v>
                </c:pt>
                <c:pt idx="342">
                  <c:v>-2.8690000000000001E-8</c:v>
                </c:pt>
                <c:pt idx="343">
                  <c:v>-2.86838E-8</c:v>
                </c:pt>
                <c:pt idx="344">
                  <c:v>-2.86775E-8</c:v>
                </c:pt>
                <c:pt idx="345">
                  <c:v>-2.8671299999999999E-8</c:v>
                </c:pt>
                <c:pt idx="346">
                  <c:v>-2.8664999999999999E-8</c:v>
                </c:pt>
                <c:pt idx="347">
                  <c:v>-2.8658800000000001E-8</c:v>
                </c:pt>
                <c:pt idx="348">
                  <c:v>-2.8652500000000001E-8</c:v>
                </c:pt>
                <c:pt idx="349">
                  <c:v>-2.86463E-8</c:v>
                </c:pt>
                <c:pt idx="350">
                  <c:v>-2.864E-8</c:v>
                </c:pt>
                <c:pt idx="351">
                  <c:v>-2.8633799999999999E-8</c:v>
                </c:pt>
                <c:pt idx="352">
                  <c:v>-2.8627499999999999E-8</c:v>
                </c:pt>
                <c:pt idx="353">
                  <c:v>-2.8621299999999998E-8</c:v>
                </c:pt>
                <c:pt idx="354">
                  <c:v>-2.8614999999999998E-8</c:v>
                </c:pt>
                <c:pt idx="355">
                  <c:v>-2.8608800000000001E-8</c:v>
                </c:pt>
                <c:pt idx="356">
                  <c:v>-2.8602500000000001E-8</c:v>
                </c:pt>
                <c:pt idx="357">
                  <c:v>-2.85963E-8</c:v>
                </c:pt>
                <c:pt idx="358">
                  <c:v>-2.859E-8</c:v>
                </c:pt>
                <c:pt idx="359">
                  <c:v>-2.8583799999999999E-8</c:v>
                </c:pt>
                <c:pt idx="360">
                  <c:v>-2.8577499999999999E-8</c:v>
                </c:pt>
                <c:pt idx="361">
                  <c:v>-2.8571300000000001E-8</c:v>
                </c:pt>
                <c:pt idx="362">
                  <c:v>-2.8565000000000001E-8</c:v>
                </c:pt>
                <c:pt idx="363">
                  <c:v>-2.85588E-8</c:v>
                </c:pt>
                <c:pt idx="364">
                  <c:v>-2.85525E-8</c:v>
                </c:pt>
                <c:pt idx="365">
                  <c:v>-2.8546299999999999E-8</c:v>
                </c:pt>
                <c:pt idx="366">
                  <c:v>-2.8539999999999999E-8</c:v>
                </c:pt>
                <c:pt idx="367">
                  <c:v>-2.8533799999999998E-8</c:v>
                </c:pt>
                <c:pt idx="368">
                  <c:v>-2.8527499999999999E-8</c:v>
                </c:pt>
                <c:pt idx="369">
                  <c:v>-2.8521300000000001E-8</c:v>
                </c:pt>
                <c:pt idx="370">
                  <c:v>-2.8515000000000001E-8</c:v>
                </c:pt>
                <c:pt idx="371">
                  <c:v>-2.85088E-8</c:v>
                </c:pt>
                <c:pt idx="372">
                  <c:v>-2.85025E-8</c:v>
                </c:pt>
                <c:pt idx="373">
                  <c:v>-2.8496299999999999E-8</c:v>
                </c:pt>
                <c:pt idx="374">
                  <c:v>-2.8489999999999999E-8</c:v>
                </c:pt>
                <c:pt idx="375">
                  <c:v>-2.8483800000000001E-8</c:v>
                </c:pt>
                <c:pt idx="376">
                  <c:v>-2.8477500000000001E-8</c:v>
                </c:pt>
                <c:pt idx="377">
                  <c:v>-2.84713E-8</c:v>
                </c:pt>
                <c:pt idx="378">
                  <c:v>-2.8465E-8</c:v>
                </c:pt>
                <c:pt idx="379">
                  <c:v>-2.8458799999999999E-8</c:v>
                </c:pt>
                <c:pt idx="380">
                  <c:v>-2.84525E-8</c:v>
                </c:pt>
                <c:pt idx="381">
                  <c:v>-2.8446299999999998E-8</c:v>
                </c:pt>
                <c:pt idx="382">
                  <c:v>-2.8439999999999999E-8</c:v>
                </c:pt>
                <c:pt idx="383">
                  <c:v>-2.8433800000000001E-8</c:v>
                </c:pt>
                <c:pt idx="384">
                  <c:v>-2.8427500000000001E-8</c:v>
                </c:pt>
                <c:pt idx="385">
                  <c:v>-2.84213E-8</c:v>
                </c:pt>
                <c:pt idx="386">
                  <c:v>-2.8415E-8</c:v>
                </c:pt>
                <c:pt idx="387">
                  <c:v>-2.8408799999999999E-8</c:v>
                </c:pt>
                <c:pt idx="388">
                  <c:v>-2.8402499999999999E-8</c:v>
                </c:pt>
                <c:pt idx="389">
                  <c:v>-2.8396300000000001E-8</c:v>
                </c:pt>
                <c:pt idx="390">
                  <c:v>-2.8390000000000001E-8</c:v>
                </c:pt>
                <c:pt idx="391">
                  <c:v>-2.83838E-8</c:v>
                </c:pt>
                <c:pt idx="392">
                  <c:v>-2.83775E-8</c:v>
                </c:pt>
                <c:pt idx="393">
                  <c:v>-2.8371299999999999E-8</c:v>
                </c:pt>
                <c:pt idx="394">
                  <c:v>-2.8365E-8</c:v>
                </c:pt>
                <c:pt idx="395">
                  <c:v>-2.8358799999999998E-8</c:v>
                </c:pt>
                <c:pt idx="396">
                  <c:v>-2.8352499999999999E-8</c:v>
                </c:pt>
                <c:pt idx="397">
                  <c:v>-2.8346300000000001E-8</c:v>
                </c:pt>
                <c:pt idx="398">
                  <c:v>-2.8340000000000001E-8</c:v>
                </c:pt>
                <c:pt idx="399">
                  <c:v>-2.83338E-8</c:v>
                </c:pt>
                <c:pt idx="400">
                  <c:v>-2.83275E-8</c:v>
                </c:pt>
                <c:pt idx="401">
                  <c:v>-2.8321299999999999E-8</c:v>
                </c:pt>
                <c:pt idx="402">
                  <c:v>-2.8314999999999999E-8</c:v>
                </c:pt>
                <c:pt idx="403">
                  <c:v>-2.8308800000000001E-8</c:v>
                </c:pt>
                <c:pt idx="404">
                  <c:v>-2.8302500000000001E-8</c:v>
                </c:pt>
                <c:pt idx="405">
                  <c:v>-2.82963E-8</c:v>
                </c:pt>
                <c:pt idx="406">
                  <c:v>-2.8290000000000001E-8</c:v>
                </c:pt>
                <c:pt idx="407">
                  <c:v>-2.8283799999999999E-8</c:v>
                </c:pt>
                <c:pt idx="408">
                  <c:v>-2.82775E-8</c:v>
                </c:pt>
                <c:pt idx="409">
                  <c:v>-2.8271299999999999E-8</c:v>
                </c:pt>
                <c:pt idx="410">
                  <c:v>-2.8264999999999999E-8</c:v>
                </c:pt>
                <c:pt idx="411">
                  <c:v>-2.8258800000000001E-8</c:v>
                </c:pt>
                <c:pt idx="412">
                  <c:v>-2.8252500000000001E-8</c:v>
                </c:pt>
                <c:pt idx="413">
                  <c:v>-2.82463E-8</c:v>
                </c:pt>
                <c:pt idx="414">
                  <c:v>-2.824E-8</c:v>
                </c:pt>
                <c:pt idx="415">
                  <c:v>-2.8233799999999999E-8</c:v>
                </c:pt>
                <c:pt idx="416">
                  <c:v>-2.8227499999999999E-8</c:v>
                </c:pt>
                <c:pt idx="417">
                  <c:v>-2.8221300000000001E-8</c:v>
                </c:pt>
                <c:pt idx="418">
                  <c:v>-2.8215000000000002E-8</c:v>
                </c:pt>
                <c:pt idx="419">
                  <c:v>-2.82088E-8</c:v>
                </c:pt>
                <c:pt idx="420">
                  <c:v>-2.8202500000000001E-8</c:v>
                </c:pt>
                <c:pt idx="421">
                  <c:v>-2.81963E-8</c:v>
                </c:pt>
                <c:pt idx="422">
                  <c:v>-2.819E-8</c:v>
                </c:pt>
                <c:pt idx="423">
                  <c:v>-2.8183799999999999E-8</c:v>
                </c:pt>
                <c:pt idx="424">
                  <c:v>-2.8177499999999999E-8</c:v>
                </c:pt>
                <c:pt idx="425">
                  <c:v>-2.8171300000000001E-8</c:v>
                </c:pt>
                <c:pt idx="426">
                  <c:v>-2.8165000000000001E-8</c:v>
                </c:pt>
                <c:pt idx="427">
                  <c:v>-2.81588E-8</c:v>
                </c:pt>
                <c:pt idx="428">
                  <c:v>-2.81525E-8</c:v>
                </c:pt>
                <c:pt idx="429">
                  <c:v>-2.8146299999999999E-8</c:v>
                </c:pt>
                <c:pt idx="430">
                  <c:v>-2.8139999999999999E-8</c:v>
                </c:pt>
                <c:pt idx="431">
                  <c:v>-2.8133800000000001E-8</c:v>
                </c:pt>
                <c:pt idx="432">
                  <c:v>-2.8127500000000002E-8</c:v>
                </c:pt>
                <c:pt idx="433">
                  <c:v>-2.81213E-8</c:v>
                </c:pt>
                <c:pt idx="434">
                  <c:v>-2.8115000000000001E-8</c:v>
                </c:pt>
                <c:pt idx="435">
                  <c:v>-2.81088E-8</c:v>
                </c:pt>
                <c:pt idx="436">
                  <c:v>-2.81025E-8</c:v>
                </c:pt>
                <c:pt idx="437">
                  <c:v>-2.8096299999999999E-8</c:v>
                </c:pt>
                <c:pt idx="438">
                  <c:v>-2.8089999999999999E-8</c:v>
                </c:pt>
                <c:pt idx="439">
                  <c:v>-2.8083800000000001E-8</c:v>
                </c:pt>
                <c:pt idx="440">
                  <c:v>-2.8077500000000001E-8</c:v>
                </c:pt>
                <c:pt idx="441">
                  <c:v>-2.80713E-8</c:v>
                </c:pt>
                <c:pt idx="442">
                  <c:v>-2.8065E-8</c:v>
                </c:pt>
                <c:pt idx="443">
                  <c:v>-2.8058799999999999E-8</c:v>
                </c:pt>
                <c:pt idx="444">
                  <c:v>-2.8052499999999999E-8</c:v>
                </c:pt>
                <c:pt idx="445">
                  <c:v>-2.8046300000000001E-8</c:v>
                </c:pt>
                <c:pt idx="446">
                  <c:v>-2.8040000000000002E-8</c:v>
                </c:pt>
                <c:pt idx="447">
                  <c:v>-2.8033800000000001E-8</c:v>
                </c:pt>
                <c:pt idx="448">
                  <c:v>-2.8027500000000001E-8</c:v>
                </c:pt>
                <c:pt idx="449">
                  <c:v>-2.80213E-8</c:v>
                </c:pt>
                <c:pt idx="450">
                  <c:v>-2.8015E-8</c:v>
                </c:pt>
                <c:pt idx="451">
                  <c:v>-2.8008799999999999E-8</c:v>
                </c:pt>
                <c:pt idx="452">
                  <c:v>-2.8002499999999999E-8</c:v>
                </c:pt>
                <c:pt idx="453">
                  <c:v>-2.7996300000000001E-8</c:v>
                </c:pt>
                <c:pt idx="454">
                  <c:v>-2.7990000000000001E-8</c:v>
                </c:pt>
                <c:pt idx="455">
                  <c:v>-2.79838E-8</c:v>
                </c:pt>
                <c:pt idx="456">
                  <c:v>-2.79775E-8</c:v>
                </c:pt>
                <c:pt idx="457">
                  <c:v>-2.7971299999999999E-8</c:v>
                </c:pt>
                <c:pt idx="458">
                  <c:v>-2.7964999999999999E-8</c:v>
                </c:pt>
                <c:pt idx="459">
                  <c:v>-2.7958800000000002E-8</c:v>
                </c:pt>
                <c:pt idx="460">
                  <c:v>-2.7952500000000002E-8</c:v>
                </c:pt>
                <c:pt idx="461">
                  <c:v>-2.7946300000000001E-8</c:v>
                </c:pt>
                <c:pt idx="462">
                  <c:v>-2.7940000000000001E-8</c:v>
                </c:pt>
                <c:pt idx="463">
                  <c:v>-2.79338E-8</c:v>
                </c:pt>
                <c:pt idx="464">
                  <c:v>-2.79275E-8</c:v>
                </c:pt>
                <c:pt idx="465">
                  <c:v>-2.7921299999999999E-8</c:v>
                </c:pt>
                <c:pt idx="466">
                  <c:v>-2.7914999999999999E-8</c:v>
                </c:pt>
                <c:pt idx="467">
                  <c:v>-2.7908800000000001E-8</c:v>
                </c:pt>
                <c:pt idx="468">
                  <c:v>-2.7902500000000001E-8</c:v>
                </c:pt>
                <c:pt idx="469">
                  <c:v>-2.78963E-8</c:v>
                </c:pt>
                <c:pt idx="470">
                  <c:v>-2.789E-8</c:v>
                </c:pt>
                <c:pt idx="471">
                  <c:v>-2.7883799999999999E-8</c:v>
                </c:pt>
                <c:pt idx="472">
                  <c:v>-2.7877499999999999E-8</c:v>
                </c:pt>
                <c:pt idx="473">
                  <c:v>-2.7871300000000002E-8</c:v>
                </c:pt>
                <c:pt idx="474">
                  <c:v>-2.7864999999999998E-8</c:v>
                </c:pt>
                <c:pt idx="475">
                  <c:v>-2.7858800000000001E-8</c:v>
                </c:pt>
                <c:pt idx="476">
                  <c:v>-2.7852500000000001E-8</c:v>
                </c:pt>
                <c:pt idx="477">
                  <c:v>-2.78463E-8</c:v>
                </c:pt>
                <c:pt idx="478">
                  <c:v>-2.784E-8</c:v>
                </c:pt>
                <c:pt idx="479">
                  <c:v>-2.7833799999999999E-8</c:v>
                </c:pt>
                <c:pt idx="480">
                  <c:v>-2.7827499999999999E-8</c:v>
                </c:pt>
                <c:pt idx="481">
                  <c:v>-2.7821300000000001E-8</c:v>
                </c:pt>
                <c:pt idx="482">
                  <c:v>-2.7815000000000001E-8</c:v>
                </c:pt>
                <c:pt idx="483">
                  <c:v>-2.78088E-8</c:v>
                </c:pt>
                <c:pt idx="484">
                  <c:v>-2.78025E-8</c:v>
                </c:pt>
                <c:pt idx="485">
                  <c:v>-2.7796299999999999E-8</c:v>
                </c:pt>
                <c:pt idx="486">
                  <c:v>-2.7789999999999999E-8</c:v>
                </c:pt>
                <c:pt idx="487">
                  <c:v>-2.7783800000000002E-8</c:v>
                </c:pt>
                <c:pt idx="488">
                  <c:v>-2.7777499999999998E-8</c:v>
                </c:pt>
                <c:pt idx="489">
                  <c:v>-2.7771300000000001E-8</c:v>
                </c:pt>
                <c:pt idx="490">
                  <c:v>-2.7765000000000001E-8</c:v>
                </c:pt>
                <c:pt idx="491">
                  <c:v>-2.77588E-8</c:v>
                </c:pt>
                <c:pt idx="492">
                  <c:v>-2.77525E-8</c:v>
                </c:pt>
                <c:pt idx="493">
                  <c:v>-2.7746299999999999E-8</c:v>
                </c:pt>
                <c:pt idx="494">
                  <c:v>-2.7739999999999999E-8</c:v>
                </c:pt>
                <c:pt idx="495">
                  <c:v>-2.7733800000000001E-8</c:v>
                </c:pt>
                <c:pt idx="496">
                  <c:v>-2.7727500000000001E-8</c:v>
                </c:pt>
                <c:pt idx="497">
                  <c:v>-2.77213E-8</c:v>
                </c:pt>
                <c:pt idx="498">
                  <c:v>-2.7715E-8</c:v>
                </c:pt>
                <c:pt idx="499">
                  <c:v>-2.7708799999999999E-8</c:v>
                </c:pt>
                <c:pt idx="500">
                  <c:v>-2.7702499999999999E-8</c:v>
                </c:pt>
                <c:pt idx="501">
                  <c:v>-2.7696300000000002E-8</c:v>
                </c:pt>
                <c:pt idx="502">
                  <c:v>-2.7689999999999998E-8</c:v>
                </c:pt>
                <c:pt idx="503">
                  <c:v>-2.7683800000000001E-8</c:v>
                </c:pt>
                <c:pt idx="504">
                  <c:v>-2.7677500000000001E-8</c:v>
                </c:pt>
                <c:pt idx="505">
                  <c:v>-2.76713E-8</c:v>
                </c:pt>
                <c:pt idx="506">
                  <c:v>-2.7665E-8</c:v>
                </c:pt>
                <c:pt idx="507">
                  <c:v>-2.7658799999999999E-8</c:v>
                </c:pt>
                <c:pt idx="508">
                  <c:v>-2.7652499999999999E-8</c:v>
                </c:pt>
                <c:pt idx="509">
                  <c:v>-2.7646300000000001E-8</c:v>
                </c:pt>
                <c:pt idx="510">
                  <c:v>-2.7640000000000001E-8</c:v>
                </c:pt>
                <c:pt idx="511">
                  <c:v>-2.76338E-8</c:v>
                </c:pt>
                <c:pt idx="512">
                  <c:v>-2.76275E-8</c:v>
                </c:pt>
                <c:pt idx="513">
                  <c:v>-2.7621299999999999E-8</c:v>
                </c:pt>
                <c:pt idx="514">
                  <c:v>-2.7614999999999999E-8</c:v>
                </c:pt>
                <c:pt idx="515">
                  <c:v>-2.7608799999999998E-8</c:v>
                </c:pt>
                <c:pt idx="516">
                  <c:v>-2.7602499999999999E-8</c:v>
                </c:pt>
                <c:pt idx="517">
                  <c:v>-2.7596300000000001E-8</c:v>
                </c:pt>
                <c:pt idx="518">
                  <c:v>-2.7590000000000001E-8</c:v>
                </c:pt>
                <c:pt idx="519">
                  <c:v>-2.75838E-8</c:v>
                </c:pt>
                <c:pt idx="520">
                  <c:v>-2.75775E-8</c:v>
                </c:pt>
                <c:pt idx="521">
                  <c:v>-2.7571299999999999E-8</c:v>
                </c:pt>
                <c:pt idx="522">
                  <c:v>-2.7564999999999999E-8</c:v>
                </c:pt>
                <c:pt idx="523">
                  <c:v>-2.7558800000000001E-8</c:v>
                </c:pt>
                <c:pt idx="524">
                  <c:v>-2.7552500000000001E-8</c:v>
                </c:pt>
                <c:pt idx="525">
                  <c:v>-2.75463E-8</c:v>
                </c:pt>
                <c:pt idx="526">
                  <c:v>-2.754E-8</c:v>
                </c:pt>
                <c:pt idx="527">
                  <c:v>-2.7533799999999999E-8</c:v>
                </c:pt>
                <c:pt idx="528">
                  <c:v>-2.7527499999999999E-8</c:v>
                </c:pt>
                <c:pt idx="529">
                  <c:v>-2.7521299999999998E-8</c:v>
                </c:pt>
                <c:pt idx="530">
                  <c:v>-2.7514999999999999E-8</c:v>
                </c:pt>
                <c:pt idx="531">
                  <c:v>-2.7508800000000001E-8</c:v>
                </c:pt>
                <c:pt idx="532">
                  <c:v>-2.7502500000000001E-8</c:v>
                </c:pt>
                <c:pt idx="533">
                  <c:v>-2.74963E-8</c:v>
                </c:pt>
                <c:pt idx="534">
                  <c:v>-2.749E-8</c:v>
                </c:pt>
                <c:pt idx="535">
                  <c:v>-2.7483799999999999E-8</c:v>
                </c:pt>
                <c:pt idx="536">
                  <c:v>-2.7477499999999999E-8</c:v>
                </c:pt>
                <c:pt idx="537">
                  <c:v>-2.7471300000000001E-8</c:v>
                </c:pt>
                <c:pt idx="538">
                  <c:v>-2.7465000000000001E-8</c:v>
                </c:pt>
                <c:pt idx="539">
                  <c:v>-2.74588E-8</c:v>
                </c:pt>
                <c:pt idx="540">
                  <c:v>-2.74525E-8</c:v>
                </c:pt>
                <c:pt idx="541">
                  <c:v>-2.7446299999999999E-8</c:v>
                </c:pt>
                <c:pt idx="542">
                  <c:v>-2.744E-8</c:v>
                </c:pt>
                <c:pt idx="543">
                  <c:v>-2.7433799999999998E-8</c:v>
                </c:pt>
                <c:pt idx="544">
                  <c:v>-2.7427499999999999E-8</c:v>
                </c:pt>
                <c:pt idx="545">
                  <c:v>-2.7421300000000001E-8</c:v>
                </c:pt>
                <c:pt idx="546">
                  <c:v>-2.7415000000000001E-8</c:v>
                </c:pt>
                <c:pt idx="547">
                  <c:v>-2.74088E-8</c:v>
                </c:pt>
                <c:pt idx="548">
                  <c:v>-2.74025E-8</c:v>
                </c:pt>
                <c:pt idx="549">
                  <c:v>-2.7396299999999999E-8</c:v>
                </c:pt>
                <c:pt idx="550">
                  <c:v>-2.7389999999999999E-8</c:v>
                </c:pt>
                <c:pt idx="551">
                  <c:v>-2.7383800000000001E-8</c:v>
                </c:pt>
                <c:pt idx="552">
                  <c:v>-2.7377500000000001E-8</c:v>
                </c:pt>
                <c:pt idx="553">
                  <c:v>-2.73713E-8</c:v>
                </c:pt>
                <c:pt idx="554">
                  <c:v>-2.7365000000000001E-8</c:v>
                </c:pt>
                <c:pt idx="555">
                  <c:v>-2.7358799999999999E-8</c:v>
                </c:pt>
                <c:pt idx="556">
                  <c:v>-2.73525E-8</c:v>
                </c:pt>
                <c:pt idx="557">
                  <c:v>-2.7346299999999999E-8</c:v>
                </c:pt>
                <c:pt idx="558">
                  <c:v>-2.7339999999999999E-8</c:v>
                </c:pt>
                <c:pt idx="559">
                  <c:v>-2.7333800000000001E-8</c:v>
                </c:pt>
                <c:pt idx="560">
                  <c:v>-2.7327500000000001E-8</c:v>
                </c:pt>
                <c:pt idx="561">
                  <c:v>-2.73213E-8</c:v>
                </c:pt>
                <c:pt idx="562">
                  <c:v>-2.7315E-8</c:v>
                </c:pt>
                <c:pt idx="563">
                  <c:v>-2.7308799999999999E-8</c:v>
                </c:pt>
                <c:pt idx="564">
                  <c:v>-2.7302499999999999E-8</c:v>
                </c:pt>
                <c:pt idx="565">
                  <c:v>-2.7296300000000001E-8</c:v>
                </c:pt>
                <c:pt idx="566">
                  <c:v>-2.7290000000000002E-8</c:v>
                </c:pt>
                <c:pt idx="567">
                  <c:v>-2.72838E-8</c:v>
                </c:pt>
                <c:pt idx="568">
                  <c:v>-2.7277500000000001E-8</c:v>
                </c:pt>
                <c:pt idx="569">
                  <c:v>-2.7271299999999999E-8</c:v>
                </c:pt>
                <c:pt idx="570">
                  <c:v>-2.7265E-8</c:v>
                </c:pt>
                <c:pt idx="571">
                  <c:v>-2.7258799999999999E-8</c:v>
                </c:pt>
                <c:pt idx="572">
                  <c:v>-2.7252499999999999E-8</c:v>
                </c:pt>
                <c:pt idx="573">
                  <c:v>-2.7246300000000001E-8</c:v>
                </c:pt>
                <c:pt idx="574">
                  <c:v>-2.7240000000000001E-8</c:v>
                </c:pt>
                <c:pt idx="575">
                  <c:v>-2.72338E-8</c:v>
                </c:pt>
                <c:pt idx="576">
                  <c:v>-2.72275E-8</c:v>
                </c:pt>
                <c:pt idx="577">
                  <c:v>-2.7221299999999999E-8</c:v>
                </c:pt>
                <c:pt idx="578">
                  <c:v>-2.7214999999999999E-8</c:v>
                </c:pt>
                <c:pt idx="579">
                  <c:v>-2.7208800000000001E-8</c:v>
                </c:pt>
                <c:pt idx="580">
                  <c:v>-2.7202500000000002E-8</c:v>
                </c:pt>
                <c:pt idx="581">
                  <c:v>-2.71963E-8</c:v>
                </c:pt>
                <c:pt idx="582">
                  <c:v>-2.7190000000000001E-8</c:v>
                </c:pt>
                <c:pt idx="583">
                  <c:v>-2.71838E-8</c:v>
                </c:pt>
                <c:pt idx="584">
                  <c:v>-2.71775E-8</c:v>
                </c:pt>
                <c:pt idx="585">
                  <c:v>-2.7171299999999999E-8</c:v>
                </c:pt>
                <c:pt idx="586">
                  <c:v>-2.7164999999999999E-8</c:v>
                </c:pt>
                <c:pt idx="587">
                  <c:v>-2.7158800000000001E-8</c:v>
                </c:pt>
                <c:pt idx="588">
                  <c:v>-2.7152500000000001E-8</c:v>
                </c:pt>
                <c:pt idx="589">
                  <c:v>-2.71463E-8</c:v>
                </c:pt>
                <c:pt idx="590">
                  <c:v>-2.714E-8</c:v>
                </c:pt>
                <c:pt idx="591">
                  <c:v>-2.7133799999999999E-8</c:v>
                </c:pt>
                <c:pt idx="592">
                  <c:v>-2.7127499999999999E-8</c:v>
                </c:pt>
                <c:pt idx="593">
                  <c:v>-2.7121300000000001E-8</c:v>
                </c:pt>
                <c:pt idx="594">
                  <c:v>-2.7115000000000002E-8</c:v>
                </c:pt>
                <c:pt idx="595">
                  <c:v>-2.7108800000000001E-8</c:v>
                </c:pt>
                <c:pt idx="596">
                  <c:v>-2.7102500000000001E-8</c:v>
                </c:pt>
                <c:pt idx="597">
                  <c:v>-2.70963E-8</c:v>
                </c:pt>
                <c:pt idx="598">
                  <c:v>-2.709E-8</c:v>
                </c:pt>
                <c:pt idx="599">
                  <c:v>-2.7083799999999999E-8</c:v>
                </c:pt>
                <c:pt idx="600">
                  <c:v>-2.7077499999999999E-8</c:v>
                </c:pt>
                <c:pt idx="601">
                  <c:v>-2.7071300000000001E-8</c:v>
                </c:pt>
                <c:pt idx="602">
                  <c:v>-2.7065000000000001E-8</c:v>
                </c:pt>
                <c:pt idx="603">
                  <c:v>-2.70588E-8</c:v>
                </c:pt>
                <c:pt idx="604">
                  <c:v>-2.70525E-8</c:v>
                </c:pt>
                <c:pt idx="605">
                  <c:v>-2.7046299999999999E-8</c:v>
                </c:pt>
                <c:pt idx="606">
                  <c:v>-2.7039999999999999E-8</c:v>
                </c:pt>
                <c:pt idx="607">
                  <c:v>-2.7033800000000002E-8</c:v>
                </c:pt>
                <c:pt idx="608">
                  <c:v>-2.7027500000000002E-8</c:v>
                </c:pt>
                <c:pt idx="609">
                  <c:v>-2.7021300000000001E-8</c:v>
                </c:pt>
                <c:pt idx="610">
                  <c:v>-2.7015000000000001E-8</c:v>
                </c:pt>
                <c:pt idx="611">
                  <c:v>-2.70088E-8</c:v>
                </c:pt>
                <c:pt idx="612">
                  <c:v>-2.70025E-8</c:v>
                </c:pt>
                <c:pt idx="613">
                  <c:v>-2.6996299999999999E-8</c:v>
                </c:pt>
                <c:pt idx="614">
                  <c:v>-2.6989999999999999E-8</c:v>
                </c:pt>
                <c:pt idx="615">
                  <c:v>-2.6983800000000001E-8</c:v>
                </c:pt>
                <c:pt idx="616">
                  <c:v>-2.6977500000000001E-8</c:v>
                </c:pt>
                <c:pt idx="617">
                  <c:v>-2.69713E-8</c:v>
                </c:pt>
                <c:pt idx="618">
                  <c:v>-2.6965E-8</c:v>
                </c:pt>
                <c:pt idx="619">
                  <c:v>-2.6958799999999999E-8</c:v>
                </c:pt>
                <c:pt idx="620">
                  <c:v>-2.6952499999999999E-8</c:v>
                </c:pt>
                <c:pt idx="621">
                  <c:v>-2.6946300000000002E-8</c:v>
                </c:pt>
                <c:pt idx="622">
                  <c:v>-2.6939999999999998E-8</c:v>
                </c:pt>
                <c:pt idx="623">
                  <c:v>-2.6933800000000001E-8</c:v>
                </c:pt>
                <c:pt idx="624">
                  <c:v>-2.6927500000000001E-8</c:v>
                </c:pt>
                <c:pt idx="625">
                  <c:v>-2.69213E-8</c:v>
                </c:pt>
                <c:pt idx="626">
                  <c:v>-2.6915E-8</c:v>
                </c:pt>
                <c:pt idx="627">
                  <c:v>-2.6908799999999999E-8</c:v>
                </c:pt>
                <c:pt idx="628">
                  <c:v>-2.6902499999999999E-8</c:v>
                </c:pt>
                <c:pt idx="629">
                  <c:v>-2.6896300000000001E-8</c:v>
                </c:pt>
                <c:pt idx="630">
                  <c:v>-2.6890000000000001E-8</c:v>
                </c:pt>
                <c:pt idx="631">
                  <c:v>-2.68838E-8</c:v>
                </c:pt>
                <c:pt idx="632">
                  <c:v>-2.68775E-8</c:v>
                </c:pt>
                <c:pt idx="633">
                  <c:v>-2.6871299999999999E-8</c:v>
                </c:pt>
                <c:pt idx="634">
                  <c:v>-2.6864999999999999E-8</c:v>
                </c:pt>
                <c:pt idx="635">
                  <c:v>-2.6858800000000002E-8</c:v>
                </c:pt>
                <c:pt idx="636">
                  <c:v>-2.6852499999999998E-8</c:v>
                </c:pt>
                <c:pt idx="637">
                  <c:v>-2.6846300000000001E-8</c:v>
                </c:pt>
                <c:pt idx="638">
                  <c:v>-2.6840000000000001E-8</c:v>
                </c:pt>
                <c:pt idx="639">
                  <c:v>-2.68338E-8</c:v>
                </c:pt>
                <c:pt idx="640">
                  <c:v>-2.68275E-8</c:v>
                </c:pt>
                <c:pt idx="641">
                  <c:v>-2.6821299999999999E-8</c:v>
                </c:pt>
                <c:pt idx="642">
                  <c:v>-2.6814999999999999E-8</c:v>
                </c:pt>
                <c:pt idx="643">
                  <c:v>-2.6808800000000001E-8</c:v>
                </c:pt>
                <c:pt idx="644">
                  <c:v>-2.6802500000000001E-8</c:v>
                </c:pt>
                <c:pt idx="645">
                  <c:v>-2.67963E-8</c:v>
                </c:pt>
                <c:pt idx="646">
                  <c:v>-2.679E-8</c:v>
                </c:pt>
                <c:pt idx="647">
                  <c:v>-2.6783799999999999E-8</c:v>
                </c:pt>
                <c:pt idx="648">
                  <c:v>-2.6777499999999999E-8</c:v>
                </c:pt>
                <c:pt idx="649">
                  <c:v>-2.6771300000000002E-8</c:v>
                </c:pt>
                <c:pt idx="650">
                  <c:v>-2.6764999999999998E-8</c:v>
                </c:pt>
                <c:pt idx="651">
                  <c:v>-2.6758800000000001E-8</c:v>
                </c:pt>
                <c:pt idx="652">
                  <c:v>-2.6752500000000001E-8</c:v>
                </c:pt>
                <c:pt idx="653">
                  <c:v>-2.67463E-8</c:v>
                </c:pt>
                <c:pt idx="654">
                  <c:v>-2.674E-8</c:v>
                </c:pt>
                <c:pt idx="655">
                  <c:v>-2.6733799999999999E-8</c:v>
                </c:pt>
                <c:pt idx="656">
                  <c:v>-2.6727499999999999E-8</c:v>
                </c:pt>
                <c:pt idx="657">
                  <c:v>-2.6721300000000001E-8</c:v>
                </c:pt>
                <c:pt idx="658">
                  <c:v>-2.6715000000000001E-8</c:v>
                </c:pt>
                <c:pt idx="659">
                  <c:v>-2.67088E-8</c:v>
                </c:pt>
                <c:pt idx="660">
                  <c:v>-2.67025E-8</c:v>
                </c:pt>
                <c:pt idx="661">
                  <c:v>-2.6696299999999999E-8</c:v>
                </c:pt>
                <c:pt idx="662">
                  <c:v>-2.6689999999999999E-8</c:v>
                </c:pt>
                <c:pt idx="663">
                  <c:v>-2.6683799999999998E-8</c:v>
                </c:pt>
                <c:pt idx="664">
                  <c:v>-2.6677499999999999E-8</c:v>
                </c:pt>
                <c:pt idx="665">
                  <c:v>-2.6671300000000001E-8</c:v>
                </c:pt>
                <c:pt idx="666">
                  <c:v>-2.6665000000000001E-8</c:v>
                </c:pt>
                <c:pt idx="667">
                  <c:v>-2.66588E-8</c:v>
                </c:pt>
                <c:pt idx="668">
                  <c:v>-2.66525E-8</c:v>
                </c:pt>
                <c:pt idx="669">
                  <c:v>-2.6646299999999999E-8</c:v>
                </c:pt>
                <c:pt idx="670">
                  <c:v>-2.6639999999999999E-8</c:v>
                </c:pt>
                <c:pt idx="671">
                  <c:v>-2.6633800000000001E-8</c:v>
                </c:pt>
                <c:pt idx="672">
                  <c:v>-2.6627500000000001E-8</c:v>
                </c:pt>
                <c:pt idx="673">
                  <c:v>-2.66213E-8</c:v>
                </c:pt>
                <c:pt idx="674">
                  <c:v>-2.6615E-8</c:v>
                </c:pt>
                <c:pt idx="675">
                  <c:v>-2.6608799999999999E-8</c:v>
                </c:pt>
                <c:pt idx="676">
                  <c:v>-2.6602499999999999E-8</c:v>
                </c:pt>
                <c:pt idx="677">
                  <c:v>-2.6596299999999998E-8</c:v>
                </c:pt>
                <c:pt idx="678">
                  <c:v>-2.6589999999999999E-8</c:v>
                </c:pt>
                <c:pt idx="679">
                  <c:v>-2.6583800000000001E-8</c:v>
                </c:pt>
                <c:pt idx="680">
                  <c:v>-2.6577500000000001E-8</c:v>
                </c:pt>
                <c:pt idx="681">
                  <c:v>-2.65713E-8</c:v>
                </c:pt>
                <c:pt idx="682">
                  <c:v>-2.6565E-8</c:v>
                </c:pt>
                <c:pt idx="683">
                  <c:v>-2.6558799999999999E-8</c:v>
                </c:pt>
                <c:pt idx="684">
                  <c:v>-2.6552499999999999E-8</c:v>
                </c:pt>
                <c:pt idx="685">
                  <c:v>-2.6546300000000001E-8</c:v>
                </c:pt>
                <c:pt idx="686">
                  <c:v>-2.6540000000000001E-8</c:v>
                </c:pt>
                <c:pt idx="687">
                  <c:v>-2.65338E-8</c:v>
                </c:pt>
                <c:pt idx="688">
                  <c:v>-2.65275E-8</c:v>
                </c:pt>
                <c:pt idx="689">
                  <c:v>-2.6521299999999999E-8</c:v>
                </c:pt>
                <c:pt idx="690">
                  <c:v>-2.6515E-8</c:v>
                </c:pt>
                <c:pt idx="691">
                  <c:v>-2.6508799999999998E-8</c:v>
                </c:pt>
                <c:pt idx="692">
                  <c:v>-2.6502499999999999E-8</c:v>
                </c:pt>
                <c:pt idx="693">
                  <c:v>-2.6496300000000001E-8</c:v>
                </c:pt>
                <c:pt idx="694">
                  <c:v>-2.6490000000000001E-8</c:v>
                </c:pt>
                <c:pt idx="695">
                  <c:v>-2.64838E-8</c:v>
                </c:pt>
                <c:pt idx="696">
                  <c:v>-2.64775E-8</c:v>
                </c:pt>
                <c:pt idx="697">
                  <c:v>-2.6471299999999999E-8</c:v>
                </c:pt>
                <c:pt idx="698">
                  <c:v>-2.6464999999999999E-8</c:v>
                </c:pt>
                <c:pt idx="699">
                  <c:v>-2.6458800000000001E-8</c:v>
                </c:pt>
                <c:pt idx="700">
                  <c:v>-2.6452500000000001E-8</c:v>
                </c:pt>
                <c:pt idx="701">
                  <c:v>-2.64463E-8</c:v>
                </c:pt>
                <c:pt idx="702">
                  <c:v>-2.6440000000000001E-8</c:v>
                </c:pt>
                <c:pt idx="703">
                  <c:v>-2.6433799999999999E-8</c:v>
                </c:pt>
                <c:pt idx="704">
                  <c:v>-2.64275E-8</c:v>
                </c:pt>
                <c:pt idx="705">
                  <c:v>-2.6421299999999998E-8</c:v>
                </c:pt>
                <c:pt idx="706">
                  <c:v>-2.6414999999999999E-8</c:v>
                </c:pt>
                <c:pt idx="707">
                  <c:v>-2.6408800000000001E-8</c:v>
                </c:pt>
                <c:pt idx="708">
                  <c:v>-2.6402500000000001E-8</c:v>
                </c:pt>
                <c:pt idx="709">
                  <c:v>-2.63963E-8</c:v>
                </c:pt>
                <c:pt idx="710">
                  <c:v>-2.639E-8</c:v>
                </c:pt>
                <c:pt idx="711">
                  <c:v>-2.6383799999999999E-8</c:v>
                </c:pt>
                <c:pt idx="712">
                  <c:v>-2.6377499999999999E-8</c:v>
                </c:pt>
                <c:pt idx="713">
                  <c:v>-2.6371300000000001E-8</c:v>
                </c:pt>
                <c:pt idx="714">
                  <c:v>-2.6365000000000001E-8</c:v>
                </c:pt>
                <c:pt idx="715">
                  <c:v>-2.63588E-8</c:v>
                </c:pt>
                <c:pt idx="716">
                  <c:v>-2.6352500000000001E-8</c:v>
                </c:pt>
                <c:pt idx="717">
                  <c:v>-2.6346299999999999E-8</c:v>
                </c:pt>
                <c:pt idx="718">
                  <c:v>-2.634E-8</c:v>
                </c:pt>
                <c:pt idx="719">
                  <c:v>-2.6333799999999999E-8</c:v>
                </c:pt>
                <c:pt idx="720">
                  <c:v>-2.6327499999999999E-8</c:v>
                </c:pt>
                <c:pt idx="721">
                  <c:v>-2.6321300000000001E-8</c:v>
                </c:pt>
                <c:pt idx="722">
                  <c:v>-2.6315000000000001E-8</c:v>
                </c:pt>
                <c:pt idx="723">
                  <c:v>-2.63088E-8</c:v>
                </c:pt>
                <c:pt idx="724">
                  <c:v>-2.63025E-8</c:v>
                </c:pt>
                <c:pt idx="725">
                  <c:v>-2.6296299999999999E-8</c:v>
                </c:pt>
                <c:pt idx="726">
                  <c:v>-2.6289999999999999E-8</c:v>
                </c:pt>
                <c:pt idx="727">
                  <c:v>-2.6283800000000001E-8</c:v>
                </c:pt>
                <c:pt idx="728">
                  <c:v>-2.6277500000000002E-8</c:v>
                </c:pt>
                <c:pt idx="729">
                  <c:v>-2.62713E-8</c:v>
                </c:pt>
                <c:pt idx="730">
                  <c:v>-2.6265000000000001E-8</c:v>
                </c:pt>
                <c:pt idx="731">
                  <c:v>-2.62588E-8</c:v>
                </c:pt>
                <c:pt idx="732">
                  <c:v>-2.62525E-8</c:v>
                </c:pt>
                <c:pt idx="733">
                  <c:v>-2.6246299999999999E-8</c:v>
                </c:pt>
                <c:pt idx="734">
                  <c:v>-2.6239999999999999E-8</c:v>
                </c:pt>
                <c:pt idx="735">
                  <c:v>-2.6233800000000001E-8</c:v>
                </c:pt>
                <c:pt idx="736">
                  <c:v>-2.6227500000000001E-8</c:v>
                </c:pt>
                <c:pt idx="737">
                  <c:v>-2.62213E-8</c:v>
                </c:pt>
                <c:pt idx="738">
                  <c:v>-2.6215E-8</c:v>
                </c:pt>
                <c:pt idx="739">
                  <c:v>-2.6208799999999999E-8</c:v>
                </c:pt>
                <c:pt idx="740">
                  <c:v>-2.6202499999999999E-8</c:v>
                </c:pt>
                <c:pt idx="741">
                  <c:v>-2.6196300000000001E-8</c:v>
                </c:pt>
                <c:pt idx="742">
                  <c:v>-2.6190000000000002E-8</c:v>
                </c:pt>
                <c:pt idx="743">
                  <c:v>-2.6183800000000001E-8</c:v>
                </c:pt>
                <c:pt idx="744">
                  <c:v>-2.6177500000000001E-8</c:v>
                </c:pt>
                <c:pt idx="745">
                  <c:v>-2.61713E-8</c:v>
                </c:pt>
                <c:pt idx="746">
                  <c:v>-2.6165E-8</c:v>
                </c:pt>
                <c:pt idx="747">
                  <c:v>-2.6158799999999999E-8</c:v>
                </c:pt>
                <c:pt idx="748">
                  <c:v>-2.6152499999999999E-8</c:v>
                </c:pt>
                <c:pt idx="749">
                  <c:v>-2.6146300000000001E-8</c:v>
                </c:pt>
                <c:pt idx="750">
                  <c:v>-2.6140000000000001E-8</c:v>
                </c:pt>
                <c:pt idx="751">
                  <c:v>-2.61338E-8</c:v>
                </c:pt>
                <c:pt idx="752">
                  <c:v>-2.61275E-8</c:v>
                </c:pt>
                <c:pt idx="753">
                  <c:v>-2.6121299999999999E-8</c:v>
                </c:pt>
                <c:pt idx="754">
                  <c:v>-2.6114999999999999E-8</c:v>
                </c:pt>
                <c:pt idx="755">
                  <c:v>-2.6108800000000001E-8</c:v>
                </c:pt>
                <c:pt idx="756">
                  <c:v>-2.6102500000000002E-8</c:v>
                </c:pt>
                <c:pt idx="757">
                  <c:v>-2.6096300000000001E-8</c:v>
                </c:pt>
                <c:pt idx="758">
                  <c:v>-2.6090000000000001E-8</c:v>
                </c:pt>
                <c:pt idx="759">
                  <c:v>-2.60838E-8</c:v>
                </c:pt>
                <c:pt idx="760">
                  <c:v>-2.60775E-8</c:v>
                </c:pt>
                <c:pt idx="761">
                  <c:v>-2.6071299999999999E-8</c:v>
                </c:pt>
                <c:pt idx="762">
                  <c:v>-2.6064999999999999E-8</c:v>
                </c:pt>
                <c:pt idx="763">
                  <c:v>-2.6058800000000001E-8</c:v>
                </c:pt>
                <c:pt idx="764">
                  <c:v>-2.6052500000000001E-8</c:v>
                </c:pt>
                <c:pt idx="765">
                  <c:v>-2.60463E-8</c:v>
                </c:pt>
                <c:pt idx="766">
                  <c:v>-2.604E-8</c:v>
                </c:pt>
                <c:pt idx="767">
                  <c:v>-2.6033799999999999E-8</c:v>
                </c:pt>
                <c:pt idx="768">
                  <c:v>-2.6027499999999999E-8</c:v>
                </c:pt>
                <c:pt idx="769">
                  <c:v>-2.6021300000000002E-8</c:v>
                </c:pt>
                <c:pt idx="770">
                  <c:v>-2.6014999999999998E-8</c:v>
                </c:pt>
                <c:pt idx="771">
                  <c:v>-2.6008800000000001E-8</c:v>
                </c:pt>
                <c:pt idx="772">
                  <c:v>-2.6002500000000001E-8</c:v>
                </c:pt>
                <c:pt idx="773">
                  <c:v>-2.59963E-8</c:v>
                </c:pt>
                <c:pt idx="774">
                  <c:v>-2.599E-8</c:v>
                </c:pt>
                <c:pt idx="775">
                  <c:v>-2.5983799999999999E-8</c:v>
                </c:pt>
                <c:pt idx="776">
                  <c:v>-2.5977499999999999E-8</c:v>
                </c:pt>
                <c:pt idx="777">
                  <c:v>-2.5971300000000001E-8</c:v>
                </c:pt>
                <c:pt idx="778">
                  <c:v>-2.5965000000000001E-8</c:v>
                </c:pt>
                <c:pt idx="779">
                  <c:v>-2.59588E-8</c:v>
                </c:pt>
                <c:pt idx="780">
                  <c:v>-2.59525E-8</c:v>
                </c:pt>
                <c:pt idx="781">
                  <c:v>-2.5946299999999999E-8</c:v>
                </c:pt>
                <c:pt idx="782">
                  <c:v>-2.5939999999999999E-8</c:v>
                </c:pt>
                <c:pt idx="783">
                  <c:v>-2.5933800000000002E-8</c:v>
                </c:pt>
                <c:pt idx="784">
                  <c:v>-2.5927499999999998E-8</c:v>
                </c:pt>
                <c:pt idx="785">
                  <c:v>-2.5921300000000001E-8</c:v>
                </c:pt>
                <c:pt idx="786">
                  <c:v>-2.5915000000000001E-8</c:v>
                </c:pt>
                <c:pt idx="787">
                  <c:v>-2.59088E-8</c:v>
                </c:pt>
                <c:pt idx="788">
                  <c:v>-2.59025E-8</c:v>
                </c:pt>
                <c:pt idx="789">
                  <c:v>-2.5896299999999999E-8</c:v>
                </c:pt>
                <c:pt idx="790">
                  <c:v>-2.5889999999999999E-8</c:v>
                </c:pt>
                <c:pt idx="791">
                  <c:v>-2.5883800000000001E-8</c:v>
                </c:pt>
                <c:pt idx="792">
                  <c:v>-2.5877500000000001E-8</c:v>
                </c:pt>
                <c:pt idx="793">
                  <c:v>-2.58713E-8</c:v>
                </c:pt>
                <c:pt idx="794">
                  <c:v>-2.5865E-8</c:v>
                </c:pt>
                <c:pt idx="795">
                  <c:v>-2.5858799999999999E-8</c:v>
                </c:pt>
                <c:pt idx="796">
                  <c:v>-2.5852499999999999E-8</c:v>
                </c:pt>
                <c:pt idx="797">
                  <c:v>-2.5846300000000002E-8</c:v>
                </c:pt>
                <c:pt idx="798">
                  <c:v>-2.5839999999999998E-8</c:v>
                </c:pt>
                <c:pt idx="799">
                  <c:v>-2.5833800000000001E-8</c:v>
                </c:pt>
                <c:pt idx="800">
                  <c:v>-2.5827500000000001E-8</c:v>
                </c:pt>
                <c:pt idx="801">
                  <c:v>-2.58213E-8</c:v>
                </c:pt>
                <c:pt idx="802">
                  <c:v>-2.5815E-8</c:v>
                </c:pt>
                <c:pt idx="803">
                  <c:v>-2.5808799999999999E-8</c:v>
                </c:pt>
                <c:pt idx="804">
                  <c:v>-2.5802499999999999E-8</c:v>
                </c:pt>
                <c:pt idx="805">
                  <c:v>-2.5796300000000001E-8</c:v>
                </c:pt>
                <c:pt idx="806">
                  <c:v>-2.5790000000000001E-8</c:v>
                </c:pt>
                <c:pt idx="807">
                  <c:v>-2.57838E-8</c:v>
                </c:pt>
                <c:pt idx="808">
                  <c:v>-2.57775E-8</c:v>
                </c:pt>
                <c:pt idx="809">
                  <c:v>-2.5771299999999999E-8</c:v>
                </c:pt>
                <c:pt idx="810">
                  <c:v>-2.5764999999999999E-8</c:v>
                </c:pt>
                <c:pt idx="811">
                  <c:v>-2.5758799999999998E-8</c:v>
                </c:pt>
                <c:pt idx="812">
                  <c:v>-2.5752499999999998E-8</c:v>
                </c:pt>
                <c:pt idx="813">
                  <c:v>-2.5746300000000001E-8</c:v>
                </c:pt>
                <c:pt idx="814">
                  <c:v>-2.5740000000000001E-8</c:v>
                </c:pt>
                <c:pt idx="815">
                  <c:v>-2.57338E-8</c:v>
                </c:pt>
                <c:pt idx="816">
                  <c:v>-2.57275E-8</c:v>
                </c:pt>
                <c:pt idx="817">
                  <c:v>-2.5721299999999999E-8</c:v>
                </c:pt>
                <c:pt idx="818">
                  <c:v>-2.5714999999999999E-8</c:v>
                </c:pt>
                <c:pt idx="819">
                  <c:v>-2.5708800000000001E-8</c:v>
                </c:pt>
                <c:pt idx="820">
                  <c:v>-2.5702500000000001E-8</c:v>
                </c:pt>
                <c:pt idx="821">
                  <c:v>-2.56963E-8</c:v>
                </c:pt>
                <c:pt idx="822">
                  <c:v>-2.569E-8</c:v>
                </c:pt>
                <c:pt idx="823">
                  <c:v>-2.5683799999999999E-8</c:v>
                </c:pt>
                <c:pt idx="824">
                  <c:v>-2.5677499999999999E-8</c:v>
                </c:pt>
                <c:pt idx="825">
                  <c:v>-2.5671299999999998E-8</c:v>
                </c:pt>
                <c:pt idx="826">
                  <c:v>-2.5664999999999999E-8</c:v>
                </c:pt>
                <c:pt idx="827">
                  <c:v>-2.5658800000000001E-8</c:v>
                </c:pt>
                <c:pt idx="828">
                  <c:v>-2.5652500000000001E-8</c:v>
                </c:pt>
                <c:pt idx="829">
                  <c:v>-2.56463E-8</c:v>
                </c:pt>
                <c:pt idx="830">
                  <c:v>-2.564E-8</c:v>
                </c:pt>
                <c:pt idx="831">
                  <c:v>-2.5633799999999999E-8</c:v>
                </c:pt>
                <c:pt idx="832">
                  <c:v>-2.5627499999999999E-8</c:v>
                </c:pt>
                <c:pt idx="833">
                  <c:v>-2.5621300000000001E-8</c:v>
                </c:pt>
                <c:pt idx="834">
                  <c:v>-2.5615000000000001E-8</c:v>
                </c:pt>
                <c:pt idx="835">
                  <c:v>-2.56088E-8</c:v>
                </c:pt>
                <c:pt idx="836">
                  <c:v>-2.56025E-8</c:v>
                </c:pt>
                <c:pt idx="837">
                  <c:v>-2.5596299999999999E-8</c:v>
                </c:pt>
                <c:pt idx="838">
                  <c:v>-2.559E-8</c:v>
                </c:pt>
                <c:pt idx="839">
                  <c:v>-2.5583799999999998E-8</c:v>
                </c:pt>
                <c:pt idx="840">
                  <c:v>-2.5577499999999999E-8</c:v>
                </c:pt>
                <c:pt idx="841">
                  <c:v>-2.5571300000000001E-8</c:v>
                </c:pt>
                <c:pt idx="842">
                  <c:v>-2.5565000000000001E-8</c:v>
                </c:pt>
                <c:pt idx="843">
                  <c:v>-2.55588E-8</c:v>
                </c:pt>
                <c:pt idx="844">
                  <c:v>-2.55525E-8</c:v>
                </c:pt>
                <c:pt idx="845">
                  <c:v>-2.5546299999999999E-8</c:v>
                </c:pt>
                <c:pt idx="846">
                  <c:v>-2.5539999999999999E-8</c:v>
                </c:pt>
                <c:pt idx="847">
                  <c:v>-2.5533800000000001E-8</c:v>
                </c:pt>
                <c:pt idx="848">
                  <c:v>-2.5527500000000001E-8</c:v>
                </c:pt>
                <c:pt idx="849">
                  <c:v>-2.55213E-8</c:v>
                </c:pt>
                <c:pt idx="850">
                  <c:v>-2.5515000000000001E-8</c:v>
                </c:pt>
                <c:pt idx="851">
                  <c:v>-2.5508799999999999E-8</c:v>
                </c:pt>
                <c:pt idx="852">
                  <c:v>-2.55025E-8</c:v>
                </c:pt>
                <c:pt idx="853">
                  <c:v>-2.5496299999999998E-8</c:v>
                </c:pt>
                <c:pt idx="854">
                  <c:v>-2.5489999999999999E-8</c:v>
                </c:pt>
                <c:pt idx="855">
                  <c:v>-2.5483800000000001E-8</c:v>
                </c:pt>
                <c:pt idx="856">
                  <c:v>-2.5477500000000001E-8</c:v>
                </c:pt>
                <c:pt idx="857">
                  <c:v>-2.54713E-8</c:v>
                </c:pt>
                <c:pt idx="858">
                  <c:v>-2.5465E-8</c:v>
                </c:pt>
                <c:pt idx="859">
                  <c:v>-2.5458799999999999E-8</c:v>
                </c:pt>
                <c:pt idx="860">
                  <c:v>-2.5452499999999999E-8</c:v>
                </c:pt>
                <c:pt idx="861">
                  <c:v>-2.5446300000000001E-8</c:v>
                </c:pt>
                <c:pt idx="862">
                  <c:v>-2.5440000000000001E-8</c:v>
                </c:pt>
                <c:pt idx="863">
                  <c:v>-2.54338E-8</c:v>
                </c:pt>
                <c:pt idx="864">
                  <c:v>-2.5427500000000001E-8</c:v>
                </c:pt>
                <c:pt idx="865">
                  <c:v>-2.5421299999999999E-8</c:v>
                </c:pt>
                <c:pt idx="866">
                  <c:v>-2.5415E-8</c:v>
                </c:pt>
                <c:pt idx="867">
                  <c:v>-2.5408799999999999E-8</c:v>
                </c:pt>
                <c:pt idx="868">
                  <c:v>-2.5402499999999999E-8</c:v>
                </c:pt>
                <c:pt idx="869">
                  <c:v>-2.5396300000000001E-8</c:v>
                </c:pt>
                <c:pt idx="870">
                  <c:v>-2.5390000000000001E-8</c:v>
                </c:pt>
                <c:pt idx="871">
                  <c:v>-2.53838E-8</c:v>
                </c:pt>
                <c:pt idx="872">
                  <c:v>-2.53775E-8</c:v>
                </c:pt>
                <c:pt idx="873">
                  <c:v>-2.5371299999999999E-8</c:v>
                </c:pt>
                <c:pt idx="874">
                  <c:v>-2.5364999999999999E-8</c:v>
                </c:pt>
                <c:pt idx="875">
                  <c:v>-2.5358800000000001E-8</c:v>
                </c:pt>
                <c:pt idx="876">
                  <c:v>-2.5352500000000002E-8</c:v>
                </c:pt>
                <c:pt idx="877">
                  <c:v>-2.53463E-8</c:v>
                </c:pt>
                <c:pt idx="878">
                  <c:v>-2.5340000000000001E-8</c:v>
                </c:pt>
                <c:pt idx="879">
                  <c:v>-2.53338E-8</c:v>
                </c:pt>
                <c:pt idx="880">
                  <c:v>-2.53275E-8</c:v>
                </c:pt>
                <c:pt idx="881">
                  <c:v>-2.5321299999999999E-8</c:v>
                </c:pt>
                <c:pt idx="882">
                  <c:v>-2.5314999999999999E-8</c:v>
                </c:pt>
                <c:pt idx="883">
                  <c:v>-2.5308800000000001E-8</c:v>
                </c:pt>
                <c:pt idx="884">
                  <c:v>-2.5302500000000001E-8</c:v>
                </c:pt>
                <c:pt idx="885">
                  <c:v>-2.52963E-8</c:v>
                </c:pt>
                <c:pt idx="886">
                  <c:v>-2.529E-8</c:v>
                </c:pt>
                <c:pt idx="887">
                  <c:v>-2.5283799999999999E-8</c:v>
                </c:pt>
                <c:pt idx="888">
                  <c:v>-2.5277499999999999E-8</c:v>
                </c:pt>
                <c:pt idx="889">
                  <c:v>-2.5271300000000001E-8</c:v>
                </c:pt>
                <c:pt idx="890">
                  <c:v>-2.5265000000000002E-8</c:v>
                </c:pt>
                <c:pt idx="891">
                  <c:v>-2.52588E-8</c:v>
                </c:pt>
                <c:pt idx="892">
                  <c:v>-2.5252500000000001E-8</c:v>
                </c:pt>
                <c:pt idx="893">
                  <c:v>-2.52463E-8</c:v>
                </c:pt>
                <c:pt idx="894">
                  <c:v>-2.524E-8</c:v>
                </c:pt>
                <c:pt idx="895">
                  <c:v>-2.5233799999999999E-8</c:v>
                </c:pt>
                <c:pt idx="896">
                  <c:v>-2.5227499999999999E-8</c:v>
                </c:pt>
                <c:pt idx="897">
                  <c:v>-2.5221300000000001E-8</c:v>
                </c:pt>
                <c:pt idx="898">
                  <c:v>-2.5215000000000001E-8</c:v>
                </c:pt>
                <c:pt idx="899">
                  <c:v>-2.52088E-8</c:v>
                </c:pt>
                <c:pt idx="900">
                  <c:v>-2.52025E-8</c:v>
                </c:pt>
                <c:pt idx="901">
                  <c:v>-2.5196299999999999E-8</c:v>
                </c:pt>
                <c:pt idx="902">
                  <c:v>-2.5189999999999999E-8</c:v>
                </c:pt>
                <c:pt idx="903">
                  <c:v>-2.5183800000000001E-8</c:v>
                </c:pt>
                <c:pt idx="904">
                  <c:v>-2.5177500000000002E-8</c:v>
                </c:pt>
                <c:pt idx="905">
                  <c:v>-2.5171300000000001E-8</c:v>
                </c:pt>
                <c:pt idx="906">
                  <c:v>-2.5165000000000001E-8</c:v>
                </c:pt>
                <c:pt idx="907">
                  <c:v>-2.51588E-8</c:v>
                </c:pt>
                <c:pt idx="908">
                  <c:v>-2.51525E-8</c:v>
                </c:pt>
                <c:pt idx="909">
                  <c:v>-2.5146299999999999E-8</c:v>
                </c:pt>
                <c:pt idx="910">
                  <c:v>-2.5139999999999999E-8</c:v>
                </c:pt>
                <c:pt idx="911">
                  <c:v>-2.5133800000000001E-8</c:v>
                </c:pt>
                <c:pt idx="912">
                  <c:v>-2.5127500000000001E-8</c:v>
                </c:pt>
                <c:pt idx="913">
                  <c:v>-2.51213E-8</c:v>
                </c:pt>
                <c:pt idx="914">
                  <c:v>-2.5115E-8</c:v>
                </c:pt>
                <c:pt idx="915">
                  <c:v>-2.5108799999999999E-8</c:v>
                </c:pt>
                <c:pt idx="916">
                  <c:v>-2.5102499999999999E-8</c:v>
                </c:pt>
                <c:pt idx="917">
                  <c:v>-2.5096300000000002E-8</c:v>
                </c:pt>
                <c:pt idx="918">
                  <c:v>-2.5089999999999998E-8</c:v>
                </c:pt>
                <c:pt idx="919">
                  <c:v>-2.5083800000000001E-8</c:v>
                </c:pt>
                <c:pt idx="920">
                  <c:v>-2.5077500000000001E-8</c:v>
                </c:pt>
                <c:pt idx="921">
                  <c:v>-2.50713E-8</c:v>
                </c:pt>
                <c:pt idx="922">
                  <c:v>-2.5065E-8</c:v>
                </c:pt>
                <c:pt idx="923">
                  <c:v>-2.5058799999999999E-8</c:v>
                </c:pt>
                <c:pt idx="924">
                  <c:v>-2.5052499999999999E-8</c:v>
                </c:pt>
                <c:pt idx="925">
                  <c:v>-2.5046300000000001E-8</c:v>
                </c:pt>
                <c:pt idx="926">
                  <c:v>-2.5040000000000001E-8</c:v>
                </c:pt>
                <c:pt idx="927">
                  <c:v>-2.50338E-8</c:v>
                </c:pt>
                <c:pt idx="928">
                  <c:v>-2.50275E-8</c:v>
                </c:pt>
                <c:pt idx="929">
                  <c:v>-2.5021299999999999E-8</c:v>
                </c:pt>
                <c:pt idx="930">
                  <c:v>-2.5014999999999999E-8</c:v>
                </c:pt>
                <c:pt idx="931">
                  <c:v>-2.5008800000000002E-8</c:v>
                </c:pt>
                <c:pt idx="932">
                  <c:v>-2.5002499999999998E-8</c:v>
                </c:pt>
                <c:pt idx="933">
                  <c:v>-2.4996300000000001E-8</c:v>
                </c:pt>
                <c:pt idx="934">
                  <c:v>-2.4990000000000001E-8</c:v>
                </c:pt>
                <c:pt idx="935">
                  <c:v>-2.49838E-8</c:v>
                </c:pt>
                <c:pt idx="936">
                  <c:v>-2.49775E-8</c:v>
                </c:pt>
                <c:pt idx="937">
                  <c:v>-2.4971299999999999E-8</c:v>
                </c:pt>
                <c:pt idx="938">
                  <c:v>-2.4964999999999999E-8</c:v>
                </c:pt>
                <c:pt idx="939">
                  <c:v>-2.4958800000000001E-8</c:v>
                </c:pt>
                <c:pt idx="940">
                  <c:v>-2.4952500000000001E-8</c:v>
                </c:pt>
                <c:pt idx="941">
                  <c:v>-2.49463E-8</c:v>
                </c:pt>
                <c:pt idx="942">
                  <c:v>-2.494E-8</c:v>
                </c:pt>
                <c:pt idx="943">
                  <c:v>-2.4933799999999999E-8</c:v>
                </c:pt>
                <c:pt idx="944">
                  <c:v>-2.4927499999999999E-8</c:v>
                </c:pt>
                <c:pt idx="945">
                  <c:v>-2.4921300000000002E-8</c:v>
                </c:pt>
                <c:pt idx="946">
                  <c:v>-2.4914999999999998E-8</c:v>
                </c:pt>
                <c:pt idx="947">
                  <c:v>-2.4908800000000001E-8</c:v>
                </c:pt>
                <c:pt idx="948">
                  <c:v>-2.4902500000000001E-8</c:v>
                </c:pt>
                <c:pt idx="949">
                  <c:v>-2.48963E-8</c:v>
                </c:pt>
                <c:pt idx="950">
                  <c:v>-2.489E-8</c:v>
                </c:pt>
                <c:pt idx="951">
                  <c:v>-2.4883799999999999E-8</c:v>
                </c:pt>
                <c:pt idx="952">
                  <c:v>-2.4877499999999999E-8</c:v>
                </c:pt>
                <c:pt idx="953">
                  <c:v>-2.4871300000000001E-8</c:v>
                </c:pt>
                <c:pt idx="954">
                  <c:v>-2.4865000000000001E-8</c:v>
                </c:pt>
                <c:pt idx="955">
                  <c:v>-2.48588E-8</c:v>
                </c:pt>
                <c:pt idx="956">
                  <c:v>-2.48525E-8</c:v>
                </c:pt>
                <c:pt idx="957">
                  <c:v>-2.4846299999999999E-8</c:v>
                </c:pt>
                <c:pt idx="958">
                  <c:v>-2.4839999999999999E-8</c:v>
                </c:pt>
                <c:pt idx="959">
                  <c:v>-2.4833799999999998E-8</c:v>
                </c:pt>
                <c:pt idx="960">
                  <c:v>-2.4827499999999998E-8</c:v>
                </c:pt>
                <c:pt idx="961">
                  <c:v>-2.4821300000000001E-8</c:v>
                </c:pt>
                <c:pt idx="962">
                  <c:v>-2.4815000000000001E-8</c:v>
                </c:pt>
                <c:pt idx="963">
                  <c:v>-2.48088E-8</c:v>
                </c:pt>
                <c:pt idx="964">
                  <c:v>-2.48025E-8</c:v>
                </c:pt>
                <c:pt idx="965">
                  <c:v>-2.4796299999999999E-8</c:v>
                </c:pt>
                <c:pt idx="966">
                  <c:v>-2.4789999999999999E-8</c:v>
                </c:pt>
                <c:pt idx="967">
                  <c:v>-2.4783800000000001E-8</c:v>
                </c:pt>
                <c:pt idx="968">
                  <c:v>-2.4777500000000001E-8</c:v>
                </c:pt>
                <c:pt idx="969">
                  <c:v>-2.47713E-8</c:v>
                </c:pt>
                <c:pt idx="970">
                  <c:v>-2.4765E-8</c:v>
                </c:pt>
                <c:pt idx="971">
                  <c:v>-2.4758799999999999E-8</c:v>
                </c:pt>
                <c:pt idx="972">
                  <c:v>-2.4752499999999999E-8</c:v>
                </c:pt>
                <c:pt idx="973">
                  <c:v>-2.4746299999999998E-8</c:v>
                </c:pt>
                <c:pt idx="974">
                  <c:v>-2.4739999999999999E-8</c:v>
                </c:pt>
                <c:pt idx="975">
                  <c:v>-2.4733800000000001E-8</c:v>
                </c:pt>
                <c:pt idx="976">
                  <c:v>-2.4727500000000001E-8</c:v>
                </c:pt>
                <c:pt idx="977">
                  <c:v>-2.47213E-8</c:v>
                </c:pt>
                <c:pt idx="978">
                  <c:v>-2.4715E-8</c:v>
                </c:pt>
                <c:pt idx="979">
                  <c:v>-2.4708799999999999E-8</c:v>
                </c:pt>
                <c:pt idx="980">
                  <c:v>-2.4702499999999999E-8</c:v>
                </c:pt>
                <c:pt idx="981">
                  <c:v>-2.4696300000000001E-8</c:v>
                </c:pt>
                <c:pt idx="982">
                  <c:v>-2.4690000000000001E-8</c:v>
                </c:pt>
                <c:pt idx="983">
                  <c:v>-2.46838E-8</c:v>
                </c:pt>
                <c:pt idx="984">
                  <c:v>-2.46775E-8</c:v>
                </c:pt>
                <c:pt idx="985">
                  <c:v>-2.4671299999999999E-8</c:v>
                </c:pt>
                <c:pt idx="986">
                  <c:v>-2.4665E-8</c:v>
                </c:pt>
                <c:pt idx="987">
                  <c:v>-2.4658799999999998E-8</c:v>
                </c:pt>
                <c:pt idx="988">
                  <c:v>-2.4652499999999999E-8</c:v>
                </c:pt>
                <c:pt idx="989">
                  <c:v>-2.4646300000000001E-8</c:v>
                </c:pt>
                <c:pt idx="990">
                  <c:v>-2.4640000000000001E-8</c:v>
                </c:pt>
                <c:pt idx="991">
                  <c:v>-2.46338E-8</c:v>
                </c:pt>
                <c:pt idx="992">
                  <c:v>-2.46275E-8</c:v>
                </c:pt>
                <c:pt idx="993">
                  <c:v>-2.4621299999999999E-8</c:v>
                </c:pt>
                <c:pt idx="994">
                  <c:v>-2.4614999999999999E-8</c:v>
                </c:pt>
                <c:pt idx="995">
                  <c:v>-2.4608800000000001E-8</c:v>
                </c:pt>
                <c:pt idx="996">
                  <c:v>-2.4602500000000001E-8</c:v>
                </c:pt>
                <c:pt idx="997">
                  <c:v>-2.45963E-8</c:v>
                </c:pt>
                <c:pt idx="998">
                  <c:v>-2.459E-8</c:v>
                </c:pt>
                <c:pt idx="999">
                  <c:v>-2.4583799999999999E-8</c:v>
                </c:pt>
                <c:pt idx="1000">
                  <c:v>-2.45775E-8</c:v>
                </c:pt>
                <c:pt idx="1001">
                  <c:v>-2.4571299999999998E-8</c:v>
                </c:pt>
                <c:pt idx="1002">
                  <c:v>-2.4564999999999999E-8</c:v>
                </c:pt>
                <c:pt idx="1003">
                  <c:v>-2.4558800000000001E-8</c:v>
                </c:pt>
                <c:pt idx="1004">
                  <c:v>-2.4552500000000001E-8</c:v>
                </c:pt>
                <c:pt idx="1005">
                  <c:v>-2.45463E-8</c:v>
                </c:pt>
                <c:pt idx="1006">
                  <c:v>-2.454E-8</c:v>
                </c:pt>
                <c:pt idx="1007">
                  <c:v>-2.4533799999999999E-8</c:v>
                </c:pt>
                <c:pt idx="1008">
                  <c:v>-2.4527499999999999E-8</c:v>
                </c:pt>
                <c:pt idx="1009">
                  <c:v>-2.4521300000000001E-8</c:v>
                </c:pt>
                <c:pt idx="1010">
                  <c:v>-2.4515000000000001E-8</c:v>
                </c:pt>
                <c:pt idx="1011">
                  <c:v>-2.45088E-8</c:v>
                </c:pt>
                <c:pt idx="1012">
                  <c:v>-2.4502500000000001E-8</c:v>
                </c:pt>
                <c:pt idx="1013">
                  <c:v>-2.4496299999999999E-8</c:v>
                </c:pt>
                <c:pt idx="1014">
                  <c:v>-2.449E-8</c:v>
                </c:pt>
                <c:pt idx="1015">
                  <c:v>-2.4483799999999999E-8</c:v>
                </c:pt>
                <c:pt idx="1016">
                  <c:v>-2.4477499999999999E-8</c:v>
                </c:pt>
                <c:pt idx="1017">
                  <c:v>-2.4471300000000001E-8</c:v>
                </c:pt>
                <c:pt idx="1018">
                  <c:v>-2.4465000000000001E-8</c:v>
                </c:pt>
                <c:pt idx="1019">
                  <c:v>-2.44588E-8</c:v>
                </c:pt>
                <c:pt idx="1020">
                  <c:v>-2.44525E-8</c:v>
                </c:pt>
                <c:pt idx="1021">
                  <c:v>-2.4446299999999999E-8</c:v>
                </c:pt>
                <c:pt idx="1022">
                  <c:v>-2.4439999999999999E-8</c:v>
                </c:pt>
                <c:pt idx="1023">
                  <c:v>-2.4433800000000001E-8</c:v>
                </c:pt>
                <c:pt idx="1024">
                  <c:v>-2.4427500000000002E-8</c:v>
                </c:pt>
                <c:pt idx="1025">
                  <c:v>-2.44213E-8</c:v>
                </c:pt>
                <c:pt idx="1026">
                  <c:v>-2.4415000000000001E-8</c:v>
                </c:pt>
                <c:pt idx="1027">
                  <c:v>-2.44088E-8</c:v>
                </c:pt>
                <c:pt idx="1028">
                  <c:v>-2.44025E-8</c:v>
                </c:pt>
                <c:pt idx="1029">
                  <c:v>-2.4396299999999999E-8</c:v>
                </c:pt>
                <c:pt idx="1030">
                  <c:v>-2.4389999999999999E-8</c:v>
                </c:pt>
                <c:pt idx="1031">
                  <c:v>-2.4383800000000001E-8</c:v>
                </c:pt>
                <c:pt idx="1032">
                  <c:v>-2.4377500000000001E-8</c:v>
                </c:pt>
                <c:pt idx="1033">
                  <c:v>-2.43713E-8</c:v>
                </c:pt>
                <c:pt idx="1034">
                  <c:v>-2.4365E-8</c:v>
                </c:pt>
                <c:pt idx="1035">
                  <c:v>-2.4358799999999999E-8</c:v>
                </c:pt>
                <c:pt idx="1036">
                  <c:v>-2.4352499999999999E-8</c:v>
                </c:pt>
                <c:pt idx="1037">
                  <c:v>-2.4346300000000001E-8</c:v>
                </c:pt>
                <c:pt idx="1038">
                  <c:v>-2.4340000000000002E-8</c:v>
                </c:pt>
                <c:pt idx="1039">
                  <c:v>-2.43338E-8</c:v>
                </c:pt>
                <c:pt idx="1040">
                  <c:v>-2.4327500000000001E-8</c:v>
                </c:pt>
                <c:pt idx="1041">
                  <c:v>-2.43213E-8</c:v>
                </c:pt>
                <c:pt idx="1042">
                  <c:v>-2.4315E-8</c:v>
                </c:pt>
                <c:pt idx="1043">
                  <c:v>-2.4308799999999999E-8</c:v>
                </c:pt>
                <c:pt idx="1044">
                  <c:v>-2.4302499999999999E-8</c:v>
                </c:pt>
                <c:pt idx="1045">
                  <c:v>-2.4296300000000001E-8</c:v>
                </c:pt>
                <c:pt idx="1046">
                  <c:v>-2.4290000000000001E-8</c:v>
                </c:pt>
                <c:pt idx="1047">
                  <c:v>-2.42838E-8</c:v>
                </c:pt>
                <c:pt idx="1048">
                  <c:v>-2.42775E-8</c:v>
                </c:pt>
                <c:pt idx="1049">
                  <c:v>-2.4271299999999999E-8</c:v>
                </c:pt>
                <c:pt idx="1050">
                  <c:v>-2.4264999999999999E-8</c:v>
                </c:pt>
                <c:pt idx="1051">
                  <c:v>-2.4258800000000001E-8</c:v>
                </c:pt>
                <c:pt idx="1052">
                  <c:v>-2.4252500000000002E-8</c:v>
                </c:pt>
                <c:pt idx="1053">
                  <c:v>-2.4246300000000001E-8</c:v>
                </c:pt>
                <c:pt idx="1054">
                  <c:v>-2.4240000000000001E-8</c:v>
                </c:pt>
                <c:pt idx="1055">
                  <c:v>-2.42338E-8</c:v>
                </c:pt>
                <c:pt idx="1056">
                  <c:v>-2.42275E-8</c:v>
                </c:pt>
                <c:pt idx="1057">
                  <c:v>-2.4221299999999999E-8</c:v>
                </c:pt>
                <c:pt idx="1058">
                  <c:v>-2.4214999999999999E-8</c:v>
                </c:pt>
                <c:pt idx="1059">
                  <c:v>-2.4208800000000001E-8</c:v>
                </c:pt>
                <c:pt idx="1060">
                  <c:v>-2.4202500000000001E-8</c:v>
                </c:pt>
                <c:pt idx="1061">
                  <c:v>-2.41963E-8</c:v>
                </c:pt>
                <c:pt idx="1062">
                  <c:v>-2.419E-8</c:v>
                </c:pt>
                <c:pt idx="1063">
                  <c:v>-2.4183799999999999E-8</c:v>
                </c:pt>
                <c:pt idx="1064">
                  <c:v>-2.4177499999999999E-8</c:v>
                </c:pt>
                <c:pt idx="1065">
                  <c:v>-2.4171300000000002E-8</c:v>
                </c:pt>
                <c:pt idx="1066">
                  <c:v>-2.4165000000000002E-8</c:v>
                </c:pt>
                <c:pt idx="1067">
                  <c:v>-2.4158800000000001E-8</c:v>
                </c:pt>
                <c:pt idx="1068">
                  <c:v>-2.4152500000000001E-8</c:v>
                </c:pt>
                <c:pt idx="1069">
                  <c:v>-2.41463E-8</c:v>
                </c:pt>
                <c:pt idx="1070">
                  <c:v>-2.414E-8</c:v>
                </c:pt>
                <c:pt idx="1071">
                  <c:v>-2.4133799999999999E-8</c:v>
                </c:pt>
                <c:pt idx="1072">
                  <c:v>-2.4127499999999999E-8</c:v>
                </c:pt>
                <c:pt idx="1073">
                  <c:v>-2.4121300000000001E-8</c:v>
                </c:pt>
                <c:pt idx="1074">
                  <c:v>-2.4115000000000001E-8</c:v>
                </c:pt>
                <c:pt idx="1075">
                  <c:v>-2.41088E-8</c:v>
                </c:pt>
                <c:pt idx="1076">
                  <c:v>-2.41025E-8</c:v>
                </c:pt>
                <c:pt idx="1077">
                  <c:v>-2.4096299999999999E-8</c:v>
                </c:pt>
                <c:pt idx="1078">
                  <c:v>-2.4089999999999999E-8</c:v>
                </c:pt>
                <c:pt idx="1079">
                  <c:v>-2.4083800000000002E-8</c:v>
                </c:pt>
                <c:pt idx="1080">
                  <c:v>-2.4077499999999998E-8</c:v>
                </c:pt>
                <c:pt idx="1081">
                  <c:v>-2.4071300000000001E-8</c:v>
                </c:pt>
                <c:pt idx="1082">
                  <c:v>-2.4065000000000001E-8</c:v>
                </c:pt>
                <c:pt idx="1083">
                  <c:v>-2.40588E-8</c:v>
                </c:pt>
                <c:pt idx="1084">
                  <c:v>-2.40525E-8</c:v>
                </c:pt>
                <c:pt idx="1085">
                  <c:v>-2.4046299999999999E-8</c:v>
                </c:pt>
                <c:pt idx="1086">
                  <c:v>-2.4039999999999999E-8</c:v>
                </c:pt>
                <c:pt idx="1087">
                  <c:v>-2.4033800000000001E-8</c:v>
                </c:pt>
                <c:pt idx="1088">
                  <c:v>-2.4027500000000001E-8</c:v>
                </c:pt>
                <c:pt idx="1089">
                  <c:v>-2.40213E-8</c:v>
                </c:pt>
                <c:pt idx="1090">
                  <c:v>-2.4015E-8</c:v>
                </c:pt>
                <c:pt idx="1091">
                  <c:v>-2.4008799999999999E-8</c:v>
                </c:pt>
                <c:pt idx="1092">
                  <c:v>-2.4002499999999999E-8</c:v>
                </c:pt>
                <c:pt idx="1093">
                  <c:v>-2.3996300000000002E-8</c:v>
                </c:pt>
                <c:pt idx="1094">
                  <c:v>-2.3989999999999998E-8</c:v>
                </c:pt>
                <c:pt idx="1095">
                  <c:v>-2.3983800000000001E-8</c:v>
                </c:pt>
                <c:pt idx="1096">
                  <c:v>-2.3977500000000001E-8</c:v>
                </c:pt>
                <c:pt idx="1097">
                  <c:v>-2.39713E-8</c:v>
                </c:pt>
                <c:pt idx="1098">
                  <c:v>-2.3965E-8</c:v>
                </c:pt>
                <c:pt idx="1099">
                  <c:v>-2.3958799999999999E-8</c:v>
                </c:pt>
                <c:pt idx="1100">
                  <c:v>-2.3952499999999999E-8</c:v>
                </c:pt>
                <c:pt idx="1101">
                  <c:v>-2.3946300000000001E-8</c:v>
                </c:pt>
                <c:pt idx="1102">
                  <c:v>-2.3940000000000001E-8</c:v>
                </c:pt>
                <c:pt idx="1103">
                  <c:v>-2.39338E-8</c:v>
                </c:pt>
                <c:pt idx="1104">
                  <c:v>-2.39275E-8</c:v>
                </c:pt>
                <c:pt idx="1105">
                  <c:v>-2.3921299999999999E-8</c:v>
                </c:pt>
                <c:pt idx="1106">
                  <c:v>-2.3914999999999999E-8</c:v>
                </c:pt>
                <c:pt idx="1107">
                  <c:v>-2.3908800000000002E-8</c:v>
                </c:pt>
                <c:pt idx="1108">
                  <c:v>-2.3902499999999998E-8</c:v>
                </c:pt>
                <c:pt idx="1109">
                  <c:v>-2.3896300000000001E-8</c:v>
                </c:pt>
                <c:pt idx="1110">
                  <c:v>-2.3890000000000001E-8</c:v>
                </c:pt>
                <c:pt idx="1111">
                  <c:v>-2.38838E-8</c:v>
                </c:pt>
                <c:pt idx="1112">
                  <c:v>-2.38775E-8</c:v>
                </c:pt>
                <c:pt idx="1113">
                  <c:v>-2.3871299999999999E-8</c:v>
                </c:pt>
                <c:pt idx="1114">
                  <c:v>-2.3864999999999999E-8</c:v>
                </c:pt>
                <c:pt idx="1115">
                  <c:v>-2.3858800000000001E-8</c:v>
                </c:pt>
                <c:pt idx="1116">
                  <c:v>-2.3852500000000001E-8</c:v>
                </c:pt>
                <c:pt idx="1117">
                  <c:v>-2.38463E-8</c:v>
                </c:pt>
                <c:pt idx="1118">
                  <c:v>-2.384E-8</c:v>
                </c:pt>
                <c:pt idx="1119">
                  <c:v>-2.3833799999999999E-8</c:v>
                </c:pt>
                <c:pt idx="1120">
                  <c:v>-2.3827499999999999E-8</c:v>
                </c:pt>
                <c:pt idx="1121">
                  <c:v>-2.3821299999999998E-8</c:v>
                </c:pt>
                <c:pt idx="1122">
                  <c:v>-2.3814999999999999E-8</c:v>
                </c:pt>
                <c:pt idx="1123">
                  <c:v>-2.3808800000000001E-8</c:v>
                </c:pt>
                <c:pt idx="1124">
                  <c:v>-2.3802500000000001E-8</c:v>
                </c:pt>
                <c:pt idx="1125">
                  <c:v>-2.37963E-8</c:v>
                </c:pt>
                <c:pt idx="1126">
                  <c:v>-2.379E-8</c:v>
                </c:pt>
                <c:pt idx="1127">
                  <c:v>-2.3783799999999999E-8</c:v>
                </c:pt>
                <c:pt idx="1128">
                  <c:v>-2.3777499999999999E-8</c:v>
                </c:pt>
                <c:pt idx="1129">
                  <c:v>-2.3771300000000001E-8</c:v>
                </c:pt>
                <c:pt idx="1130">
                  <c:v>-2.3765000000000001E-8</c:v>
                </c:pt>
                <c:pt idx="1131">
                  <c:v>-2.37588E-8</c:v>
                </c:pt>
                <c:pt idx="1132">
                  <c:v>-2.37525E-8</c:v>
                </c:pt>
                <c:pt idx="1133">
                  <c:v>-2.3746299999999999E-8</c:v>
                </c:pt>
                <c:pt idx="1134">
                  <c:v>-2.3739999999999999E-8</c:v>
                </c:pt>
                <c:pt idx="1135">
                  <c:v>-2.3733799999999998E-8</c:v>
                </c:pt>
                <c:pt idx="1136">
                  <c:v>-2.3727499999999999E-8</c:v>
                </c:pt>
                <c:pt idx="1137">
                  <c:v>-2.3721300000000001E-8</c:v>
                </c:pt>
                <c:pt idx="1138">
                  <c:v>-2.3715000000000001E-8</c:v>
                </c:pt>
                <c:pt idx="1139">
                  <c:v>-2.37088E-8</c:v>
                </c:pt>
                <c:pt idx="1140">
                  <c:v>-2.37025E-8</c:v>
                </c:pt>
                <c:pt idx="1141">
                  <c:v>-2.3696299999999999E-8</c:v>
                </c:pt>
                <c:pt idx="1142">
                  <c:v>-2.3689999999999999E-8</c:v>
                </c:pt>
                <c:pt idx="1143">
                  <c:v>-2.3683800000000001E-8</c:v>
                </c:pt>
                <c:pt idx="1144">
                  <c:v>-2.3677500000000001E-8</c:v>
                </c:pt>
                <c:pt idx="1145">
                  <c:v>-2.36713E-8</c:v>
                </c:pt>
                <c:pt idx="1146">
                  <c:v>-2.3665E-8</c:v>
                </c:pt>
                <c:pt idx="1147">
                  <c:v>-2.3658799999999999E-8</c:v>
                </c:pt>
                <c:pt idx="1148">
                  <c:v>-2.36525E-8</c:v>
                </c:pt>
                <c:pt idx="1149">
                  <c:v>-2.3646299999999998E-8</c:v>
                </c:pt>
                <c:pt idx="1150">
                  <c:v>-2.3639999999999999E-8</c:v>
                </c:pt>
                <c:pt idx="1151">
                  <c:v>-2.3633800000000001E-8</c:v>
                </c:pt>
                <c:pt idx="1152">
                  <c:v>-2.3627500000000001E-8</c:v>
                </c:pt>
                <c:pt idx="1153">
                  <c:v>-2.36213E-8</c:v>
                </c:pt>
                <c:pt idx="1154">
                  <c:v>-2.3615E-8</c:v>
                </c:pt>
                <c:pt idx="1155">
                  <c:v>-2.3608799999999999E-8</c:v>
                </c:pt>
                <c:pt idx="1156">
                  <c:v>-2.3602499999999999E-8</c:v>
                </c:pt>
                <c:pt idx="1157">
                  <c:v>-2.3596300000000001E-8</c:v>
                </c:pt>
                <c:pt idx="1158">
                  <c:v>-2.3590000000000001E-8</c:v>
                </c:pt>
                <c:pt idx="1159">
                  <c:v>-2.35838E-8</c:v>
                </c:pt>
                <c:pt idx="1160">
                  <c:v>-2.3577500000000001E-8</c:v>
                </c:pt>
                <c:pt idx="1161">
                  <c:v>-2.3571299999999999E-8</c:v>
                </c:pt>
                <c:pt idx="1162">
                  <c:v>-2.3565E-8</c:v>
                </c:pt>
                <c:pt idx="1163">
                  <c:v>-2.3558799999999999E-8</c:v>
                </c:pt>
                <c:pt idx="1164">
                  <c:v>-2.3552499999999999E-8</c:v>
                </c:pt>
                <c:pt idx="1165">
                  <c:v>-2.3546300000000001E-8</c:v>
                </c:pt>
                <c:pt idx="1166">
                  <c:v>-2.3540000000000001E-8</c:v>
                </c:pt>
                <c:pt idx="1167">
                  <c:v>-2.35338E-8</c:v>
                </c:pt>
                <c:pt idx="1168">
                  <c:v>-2.35275E-8</c:v>
                </c:pt>
                <c:pt idx="1169">
                  <c:v>-2.3521299999999999E-8</c:v>
                </c:pt>
                <c:pt idx="1170">
                  <c:v>-2.3514999999999999E-8</c:v>
                </c:pt>
                <c:pt idx="1171">
                  <c:v>-2.3508800000000001E-8</c:v>
                </c:pt>
                <c:pt idx="1172">
                  <c:v>-2.3502500000000002E-8</c:v>
                </c:pt>
                <c:pt idx="1173">
                  <c:v>-2.34963E-8</c:v>
                </c:pt>
                <c:pt idx="1174">
                  <c:v>-2.3490000000000001E-8</c:v>
                </c:pt>
                <c:pt idx="1175">
                  <c:v>-2.3483799999999999E-8</c:v>
                </c:pt>
                <c:pt idx="1176">
                  <c:v>-2.34775E-8</c:v>
                </c:pt>
                <c:pt idx="1177">
                  <c:v>-2.3471299999999999E-8</c:v>
                </c:pt>
                <c:pt idx="1178">
                  <c:v>-2.3464999999999999E-8</c:v>
                </c:pt>
                <c:pt idx="1179">
                  <c:v>-2.3458800000000001E-8</c:v>
                </c:pt>
                <c:pt idx="1180">
                  <c:v>-2.3452500000000001E-8</c:v>
                </c:pt>
                <c:pt idx="1181">
                  <c:v>-2.34463E-8</c:v>
                </c:pt>
                <c:pt idx="1182">
                  <c:v>-2.344E-8</c:v>
                </c:pt>
                <c:pt idx="1183">
                  <c:v>-2.3433799999999999E-8</c:v>
                </c:pt>
                <c:pt idx="1184">
                  <c:v>-2.3427499999999999E-8</c:v>
                </c:pt>
                <c:pt idx="1185">
                  <c:v>-2.3421300000000001E-8</c:v>
                </c:pt>
                <c:pt idx="1186">
                  <c:v>-2.3415000000000002E-8</c:v>
                </c:pt>
                <c:pt idx="1187">
                  <c:v>-2.34088E-8</c:v>
                </c:pt>
                <c:pt idx="1188">
                  <c:v>-2.3402500000000001E-8</c:v>
                </c:pt>
                <c:pt idx="1189">
                  <c:v>-2.33963E-8</c:v>
                </c:pt>
                <c:pt idx="1190">
                  <c:v>-2.339E-8</c:v>
                </c:pt>
                <c:pt idx="1191">
                  <c:v>-2.3383799999999999E-8</c:v>
                </c:pt>
                <c:pt idx="1192">
                  <c:v>-2.3377499999999999E-8</c:v>
                </c:pt>
                <c:pt idx="1193">
                  <c:v>-2.3371300000000001E-8</c:v>
                </c:pt>
                <c:pt idx="1194">
                  <c:v>-2.3365000000000001E-8</c:v>
                </c:pt>
                <c:pt idx="1195">
                  <c:v>-2.33588E-8</c:v>
                </c:pt>
                <c:pt idx="1196">
                  <c:v>-2.33525E-8</c:v>
                </c:pt>
                <c:pt idx="1197">
                  <c:v>-2.3346299999999999E-8</c:v>
                </c:pt>
                <c:pt idx="1198">
                  <c:v>-2.3339999999999999E-8</c:v>
                </c:pt>
                <c:pt idx="1199">
                  <c:v>-2.3333800000000001E-8</c:v>
                </c:pt>
                <c:pt idx="1200">
                  <c:v>-2.3327500000000002E-8</c:v>
                </c:pt>
                <c:pt idx="1201">
                  <c:v>-2.3321300000000001E-8</c:v>
                </c:pt>
                <c:pt idx="1202">
                  <c:v>-2.3315000000000001E-8</c:v>
                </c:pt>
                <c:pt idx="1203">
                  <c:v>-2.33088E-8</c:v>
                </c:pt>
                <c:pt idx="1204">
                  <c:v>-2.33025E-8</c:v>
                </c:pt>
                <c:pt idx="1205">
                  <c:v>-2.3296299999999999E-8</c:v>
                </c:pt>
                <c:pt idx="1206">
                  <c:v>-2.3289999999999999E-8</c:v>
                </c:pt>
                <c:pt idx="1207">
                  <c:v>-2.3283800000000001E-8</c:v>
                </c:pt>
                <c:pt idx="1208">
                  <c:v>-2.3277500000000001E-8</c:v>
                </c:pt>
                <c:pt idx="1209">
                  <c:v>-2.32713E-8</c:v>
                </c:pt>
                <c:pt idx="1210">
                  <c:v>-2.3265E-8</c:v>
                </c:pt>
                <c:pt idx="1211">
                  <c:v>-2.3258799999999999E-8</c:v>
                </c:pt>
                <c:pt idx="1212">
                  <c:v>-2.3252499999999999E-8</c:v>
                </c:pt>
                <c:pt idx="1213">
                  <c:v>-2.3246300000000002E-8</c:v>
                </c:pt>
                <c:pt idx="1214">
                  <c:v>-2.3240000000000002E-8</c:v>
                </c:pt>
                <c:pt idx="1215">
                  <c:v>-2.3233800000000001E-8</c:v>
                </c:pt>
                <c:pt idx="1216">
                  <c:v>-2.3227500000000001E-8</c:v>
                </c:pt>
                <c:pt idx="1217">
                  <c:v>-2.32213E-8</c:v>
                </c:pt>
                <c:pt idx="1218">
                  <c:v>-2.3215E-8</c:v>
                </c:pt>
                <c:pt idx="1219">
                  <c:v>-2.3208799999999999E-8</c:v>
                </c:pt>
                <c:pt idx="1220">
                  <c:v>-2.3202499999999999E-8</c:v>
                </c:pt>
                <c:pt idx="1221">
                  <c:v>-2.3196300000000001E-8</c:v>
                </c:pt>
                <c:pt idx="1222">
                  <c:v>-2.3190000000000001E-8</c:v>
                </c:pt>
                <c:pt idx="1223">
                  <c:v>-2.31838E-8</c:v>
                </c:pt>
                <c:pt idx="1224">
                  <c:v>-2.31775E-8</c:v>
                </c:pt>
                <c:pt idx="1225">
                  <c:v>-2.3171299999999999E-8</c:v>
                </c:pt>
                <c:pt idx="1226">
                  <c:v>-2.3164999999999999E-8</c:v>
                </c:pt>
                <c:pt idx="1227">
                  <c:v>-2.3158800000000002E-8</c:v>
                </c:pt>
                <c:pt idx="1228">
                  <c:v>-2.3152499999999998E-8</c:v>
                </c:pt>
                <c:pt idx="1229">
                  <c:v>-2.3146300000000001E-8</c:v>
                </c:pt>
                <c:pt idx="1230">
                  <c:v>-2.3140000000000001E-8</c:v>
                </c:pt>
                <c:pt idx="1231">
                  <c:v>-2.31338E-8</c:v>
                </c:pt>
                <c:pt idx="1232">
                  <c:v>-2.31275E-8</c:v>
                </c:pt>
                <c:pt idx="1233">
                  <c:v>-2.3121299999999999E-8</c:v>
                </c:pt>
                <c:pt idx="1234">
                  <c:v>-2.3114999999999999E-8</c:v>
                </c:pt>
                <c:pt idx="1235">
                  <c:v>-2.3108800000000001E-8</c:v>
                </c:pt>
                <c:pt idx="1236">
                  <c:v>-2.3102500000000001E-8</c:v>
                </c:pt>
                <c:pt idx="1237">
                  <c:v>-2.30963E-8</c:v>
                </c:pt>
                <c:pt idx="1238">
                  <c:v>-2.309E-8</c:v>
                </c:pt>
                <c:pt idx="1239">
                  <c:v>-2.3083799999999999E-8</c:v>
                </c:pt>
                <c:pt idx="1240">
                  <c:v>-2.3077499999999999E-8</c:v>
                </c:pt>
                <c:pt idx="1241">
                  <c:v>-2.3071300000000002E-8</c:v>
                </c:pt>
                <c:pt idx="1242">
                  <c:v>-2.3064999999999998E-8</c:v>
                </c:pt>
                <c:pt idx="1243">
                  <c:v>-2.3058800000000001E-8</c:v>
                </c:pt>
                <c:pt idx="1244">
                  <c:v>-2.3052500000000001E-8</c:v>
                </c:pt>
                <c:pt idx="1245">
                  <c:v>-2.30463E-8</c:v>
                </c:pt>
                <c:pt idx="1246">
                  <c:v>-2.304E-8</c:v>
                </c:pt>
                <c:pt idx="1247">
                  <c:v>-2.3033799999999999E-8</c:v>
                </c:pt>
                <c:pt idx="1248">
                  <c:v>-2.3027499999999999E-8</c:v>
                </c:pt>
                <c:pt idx="1249">
                  <c:v>-2.3021300000000001E-8</c:v>
                </c:pt>
                <c:pt idx="1250">
                  <c:v>-2.3015000000000001E-8</c:v>
                </c:pt>
                <c:pt idx="1251">
                  <c:v>-2.30088E-8</c:v>
                </c:pt>
                <c:pt idx="1252">
                  <c:v>-2.30025E-8</c:v>
                </c:pt>
                <c:pt idx="1253">
                  <c:v>-2.2996299999999999E-8</c:v>
                </c:pt>
                <c:pt idx="1254">
                  <c:v>-2.2989999999999999E-8</c:v>
                </c:pt>
                <c:pt idx="1255">
                  <c:v>-2.2983800000000002E-8</c:v>
                </c:pt>
                <c:pt idx="1256">
                  <c:v>-2.2977499999999998E-8</c:v>
                </c:pt>
                <c:pt idx="1257">
                  <c:v>-2.2971300000000001E-8</c:v>
                </c:pt>
                <c:pt idx="1258">
                  <c:v>-2.2965000000000001E-8</c:v>
                </c:pt>
                <c:pt idx="1259">
                  <c:v>-2.29588E-8</c:v>
                </c:pt>
                <c:pt idx="1260">
                  <c:v>-2.29525E-8</c:v>
                </c:pt>
                <c:pt idx="1261">
                  <c:v>-2.2946299999999999E-8</c:v>
                </c:pt>
                <c:pt idx="1262">
                  <c:v>-2.2939999999999999E-8</c:v>
                </c:pt>
                <c:pt idx="1263">
                  <c:v>-2.2933800000000001E-8</c:v>
                </c:pt>
                <c:pt idx="1264">
                  <c:v>-2.2927500000000001E-8</c:v>
                </c:pt>
                <c:pt idx="1265">
                  <c:v>-2.29213E-8</c:v>
                </c:pt>
                <c:pt idx="1266">
                  <c:v>-2.2915E-8</c:v>
                </c:pt>
                <c:pt idx="1267">
                  <c:v>-2.2908799999999999E-8</c:v>
                </c:pt>
                <c:pt idx="1268">
                  <c:v>-2.2902499999999999E-8</c:v>
                </c:pt>
                <c:pt idx="1269">
                  <c:v>-2.2896299999999998E-8</c:v>
                </c:pt>
                <c:pt idx="1270">
                  <c:v>-2.2889999999999999E-8</c:v>
                </c:pt>
                <c:pt idx="1271">
                  <c:v>-2.2883800000000001E-8</c:v>
                </c:pt>
                <c:pt idx="1272">
                  <c:v>-2.2877500000000001E-8</c:v>
                </c:pt>
                <c:pt idx="1273">
                  <c:v>-2.28713E-8</c:v>
                </c:pt>
                <c:pt idx="1274">
                  <c:v>-2.2865E-8</c:v>
                </c:pt>
                <c:pt idx="1275">
                  <c:v>-2.2858799999999999E-8</c:v>
                </c:pt>
                <c:pt idx="1276">
                  <c:v>-2.2852499999999999E-8</c:v>
                </c:pt>
                <c:pt idx="1277">
                  <c:v>-2.2846300000000001E-8</c:v>
                </c:pt>
                <c:pt idx="1278">
                  <c:v>-2.2840000000000001E-8</c:v>
                </c:pt>
                <c:pt idx="1279">
                  <c:v>-2.28338E-8</c:v>
                </c:pt>
                <c:pt idx="1280">
                  <c:v>-2.28275E-8</c:v>
                </c:pt>
                <c:pt idx="1281">
                  <c:v>-2.2821299999999999E-8</c:v>
                </c:pt>
                <c:pt idx="1282">
                  <c:v>-2.2814999999999999E-8</c:v>
                </c:pt>
                <c:pt idx="1283">
                  <c:v>-2.2808799999999998E-8</c:v>
                </c:pt>
                <c:pt idx="1284">
                  <c:v>-2.2802499999999999E-8</c:v>
                </c:pt>
                <c:pt idx="1285">
                  <c:v>-2.2796300000000001E-8</c:v>
                </c:pt>
                <c:pt idx="1286">
                  <c:v>-2.2790000000000001E-8</c:v>
                </c:pt>
                <c:pt idx="1287">
                  <c:v>-2.27838E-8</c:v>
                </c:pt>
                <c:pt idx="1288">
                  <c:v>-2.27775E-8</c:v>
                </c:pt>
                <c:pt idx="1289">
                  <c:v>-2.2771299999999999E-8</c:v>
                </c:pt>
                <c:pt idx="1290">
                  <c:v>-2.2764999999999999E-8</c:v>
                </c:pt>
                <c:pt idx="1291">
                  <c:v>-2.2758800000000001E-8</c:v>
                </c:pt>
                <c:pt idx="1292">
                  <c:v>-2.2752500000000001E-8</c:v>
                </c:pt>
                <c:pt idx="1293">
                  <c:v>-2.27463E-8</c:v>
                </c:pt>
                <c:pt idx="1294">
                  <c:v>-2.274E-8</c:v>
                </c:pt>
                <c:pt idx="1295">
                  <c:v>-2.2733799999999999E-8</c:v>
                </c:pt>
                <c:pt idx="1296">
                  <c:v>-2.27275E-8</c:v>
                </c:pt>
                <c:pt idx="1297">
                  <c:v>-2.2721299999999998E-8</c:v>
                </c:pt>
                <c:pt idx="1298">
                  <c:v>-2.2714999999999999E-8</c:v>
                </c:pt>
                <c:pt idx="1299">
                  <c:v>-2.2708800000000001E-8</c:v>
                </c:pt>
                <c:pt idx="1300">
                  <c:v>-2.2702500000000001E-8</c:v>
                </c:pt>
                <c:pt idx="1301">
                  <c:v>-2.26963E-8</c:v>
                </c:pt>
                <c:pt idx="1302">
                  <c:v>-2.269E-8</c:v>
                </c:pt>
                <c:pt idx="1303">
                  <c:v>-2.2683799999999999E-8</c:v>
                </c:pt>
                <c:pt idx="1304">
                  <c:v>-2.2677499999999999E-8</c:v>
                </c:pt>
                <c:pt idx="1305">
                  <c:v>-2.2671300000000001E-8</c:v>
                </c:pt>
                <c:pt idx="1306">
                  <c:v>-2.2665000000000001E-8</c:v>
                </c:pt>
                <c:pt idx="1307">
                  <c:v>-2.26588E-8</c:v>
                </c:pt>
                <c:pt idx="1308">
                  <c:v>-2.2652500000000001E-8</c:v>
                </c:pt>
                <c:pt idx="1309">
                  <c:v>-2.2646299999999999E-8</c:v>
                </c:pt>
                <c:pt idx="1310">
                  <c:v>-2.264E-8</c:v>
                </c:pt>
                <c:pt idx="1311">
                  <c:v>-2.2633799999999998E-8</c:v>
                </c:pt>
                <c:pt idx="1312">
                  <c:v>-2.2627499999999999E-8</c:v>
                </c:pt>
                <c:pt idx="1313">
                  <c:v>-2.2621300000000001E-8</c:v>
                </c:pt>
                <c:pt idx="1314">
                  <c:v>-2.2615000000000001E-8</c:v>
                </c:pt>
                <c:pt idx="1315">
                  <c:v>-2.26088E-8</c:v>
                </c:pt>
                <c:pt idx="1316">
                  <c:v>-2.26025E-8</c:v>
                </c:pt>
                <c:pt idx="1317">
                  <c:v>-2.2596299999999999E-8</c:v>
                </c:pt>
                <c:pt idx="1318">
                  <c:v>-2.2589999999999999E-8</c:v>
                </c:pt>
                <c:pt idx="1319">
                  <c:v>-2.2583800000000001E-8</c:v>
                </c:pt>
                <c:pt idx="1320">
                  <c:v>-2.2577500000000001E-8</c:v>
                </c:pt>
                <c:pt idx="1321">
                  <c:v>-2.25713E-8</c:v>
                </c:pt>
                <c:pt idx="1322">
                  <c:v>-2.2565000000000001E-8</c:v>
                </c:pt>
                <c:pt idx="1323">
                  <c:v>-2.2558799999999999E-8</c:v>
                </c:pt>
                <c:pt idx="1324">
                  <c:v>-2.25525E-8</c:v>
                </c:pt>
                <c:pt idx="1325">
                  <c:v>-2.2546299999999999E-8</c:v>
                </c:pt>
                <c:pt idx="1326">
                  <c:v>-2.2539999999999999E-8</c:v>
                </c:pt>
                <c:pt idx="1327">
                  <c:v>-2.2533800000000001E-8</c:v>
                </c:pt>
                <c:pt idx="1328">
                  <c:v>-2.2527500000000001E-8</c:v>
                </c:pt>
                <c:pt idx="1329">
                  <c:v>-2.25213E-8</c:v>
                </c:pt>
                <c:pt idx="1330">
                  <c:v>-2.2515E-8</c:v>
                </c:pt>
                <c:pt idx="1331">
                  <c:v>-2.2508799999999999E-8</c:v>
                </c:pt>
                <c:pt idx="1332">
                  <c:v>-2.2502499999999999E-8</c:v>
                </c:pt>
                <c:pt idx="1333">
                  <c:v>-2.2496300000000001E-8</c:v>
                </c:pt>
                <c:pt idx="1334">
                  <c:v>-2.2490000000000002E-8</c:v>
                </c:pt>
                <c:pt idx="1335">
                  <c:v>-2.24838E-8</c:v>
                </c:pt>
                <c:pt idx="1336">
                  <c:v>-2.2477500000000001E-8</c:v>
                </c:pt>
                <c:pt idx="1337">
                  <c:v>-2.24713E-8</c:v>
                </c:pt>
                <c:pt idx="1338">
                  <c:v>-2.2465E-8</c:v>
                </c:pt>
                <c:pt idx="1339">
                  <c:v>-2.2458799999999999E-8</c:v>
                </c:pt>
                <c:pt idx="1340">
                  <c:v>-2.2452499999999999E-8</c:v>
                </c:pt>
                <c:pt idx="1341">
                  <c:v>-2.2446300000000001E-8</c:v>
                </c:pt>
                <c:pt idx="1342">
                  <c:v>-2.2440000000000001E-8</c:v>
                </c:pt>
                <c:pt idx="1343">
                  <c:v>-2.24338E-8</c:v>
                </c:pt>
                <c:pt idx="1344">
                  <c:v>-2.24275E-8</c:v>
                </c:pt>
                <c:pt idx="1345">
                  <c:v>-2.2421299999999999E-8</c:v>
                </c:pt>
                <c:pt idx="1346">
                  <c:v>-2.2414999999999999E-8</c:v>
                </c:pt>
                <c:pt idx="1347">
                  <c:v>-2.2408800000000001E-8</c:v>
                </c:pt>
                <c:pt idx="1348">
                  <c:v>-2.2402500000000002E-8</c:v>
                </c:pt>
                <c:pt idx="1349">
                  <c:v>-2.2396300000000001E-8</c:v>
                </c:pt>
                <c:pt idx="1350">
                  <c:v>-2.2390000000000001E-8</c:v>
                </c:pt>
                <c:pt idx="1351">
                  <c:v>-2.23838E-8</c:v>
                </c:pt>
                <c:pt idx="1352">
                  <c:v>-2.23775E-8</c:v>
                </c:pt>
                <c:pt idx="1353">
                  <c:v>-2.2371299999999999E-8</c:v>
                </c:pt>
                <c:pt idx="1354">
                  <c:v>-2.2364999999999999E-8</c:v>
                </c:pt>
                <c:pt idx="1355">
                  <c:v>-2.2358800000000001E-8</c:v>
                </c:pt>
                <c:pt idx="1356">
                  <c:v>-2.2352500000000001E-8</c:v>
                </c:pt>
                <c:pt idx="1357">
                  <c:v>-2.23463E-8</c:v>
                </c:pt>
                <c:pt idx="1358">
                  <c:v>-2.234E-8</c:v>
                </c:pt>
                <c:pt idx="1359">
                  <c:v>-2.2333799999999999E-8</c:v>
                </c:pt>
                <c:pt idx="1360">
                  <c:v>-2.2327499999999999E-8</c:v>
                </c:pt>
                <c:pt idx="1361">
                  <c:v>-2.2321300000000001E-8</c:v>
                </c:pt>
                <c:pt idx="1362">
                  <c:v>-2.2315000000000002E-8</c:v>
                </c:pt>
                <c:pt idx="1363">
                  <c:v>-2.2308800000000001E-8</c:v>
                </c:pt>
                <c:pt idx="1364">
                  <c:v>-2.2302500000000001E-8</c:v>
                </c:pt>
                <c:pt idx="1365">
                  <c:v>-2.22963E-8</c:v>
                </c:pt>
                <c:pt idx="1366">
                  <c:v>-2.229E-8</c:v>
                </c:pt>
                <c:pt idx="1367">
                  <c:v>-2.2283799999999999E-8</c:v>
                </c:pt>
                <c:pt idx="1368">
                  <c:v>-2.2277499999999999E-8</c:v>
                </c:pt>
                <c:pt idx="1369">
                  <c:v>-2.2271300000000001E-8</c:v>
                </c:pt>
                <c:pt idx="1370">
                  <c:v>-2.2265000000000001E-8</c:v>
                </c:pt>
                <c:pt idx="1371">
                  <c:v>-2.22588E-8</c:v>
                </c:pt>
                <c:pt idx="1372">
                  <c:v>-2.22525E-8</c:v>
                </c:pt>
                <c:pt idx="1373">
                  <c:v>-2.2246299999999999E-8</c:v>
                </c:pt>
                <c:pt idx="1374">
                  <c:v>-2.2239999999999999E-8</c:v>
                </c:pt>
                <c:pt idx="1375">
                  <c:v>-2.2233800000000002E-8</c:v>
                </c:pt>
                <c:pt idx="1376">
                  <c:v>-2.2227499999999998E-8</c:v>
                </c:pt>
                <c:pt idx="1377">
                  <c:v>-2.2221300000000001E-8</c:v>
                </c:pt>
                <c:pt idx="1378">
                  <c:v>-2.2215000000000001E-8</c:v>
                </c:pt>
                <c:pt idx="1379">
                  <c:v>-2.22088E-8</c:v>
                </c:pt>
                <c:pt idx="1380">
                  <c:v>-2.22025E-8</c:v>
                </c:pt>
                <c:pt idx="1381">
                  <c:v>-2.2196299999999999E-8</c:v>
                </c:pt>
                <c:pt idx="1382">
                  <c:v>-2.2189999999999999E-8</c:v>
                </c:pt>
                <c:pt idx="1383">
                  <c:v>-2.2183800000000001E-8</c:v>
                </c:pt>
                <c:pt idx="1384">
                  <c:v>-2.2177500000000001E-8</c:v>
                </c:pt>
                <c:pt idx="1385">
                  <c:v>-2.21713E-8</c:v>
                </c:pt>
                <c:pt idx="1386">
                  <c:v>-2.2165E-8</c:v>
                </c:pt>
                <c:pt idx="1387">
                  <c:v>-2.2158799999999999E-8</c:v>
                </c:pt>
                <c:pt idx="1388">
                  <c:v>-2.2152499999999999E-8</c:v>
                </c:pt>
                <c:pt idx="1389">
                  <c:v>-2.2146300000000002E-8</c:v>
                </c:pt>
                <c:pt idx="1390">
                  <c:v>-2.2139999999999998E-8</c:v>
                </c:pt>
                <c:pt idx="1391">
                  <c:v>-2.2133800000000001E-8</c:v>
                </c:pt>
                <c:pt idx="1392">
                  <c:v>-2.2127500000000001E-8</c:v>
                </c:pt>
                <c:pt idx="1393">
                  <c:v>-2.21213E-8</c:v>
                </c:pt>
                <c:pt idx="1394">
                  <c:v>-2.2115E-8</c:v>
                </c:pt>
                <c:pt idx="1395">
                  <c:v>-2.2108799999999999E-8</c:v>
                </c:pt>
                <c:pt idx="1396">
                  <c:v>-2.2102499999999999E-8</c:v>
                </c:pt>
                <c:pt idx="1397">
                  <c:v>-2.2096300000000001E-8</c:v>
                </c:pt>
                <c:pt idx="1398">
                  <c:v>-2.2090000000000001E-8</c:v>
                </c:pt>
                <c:pt idx="1399">
                  <c:v>-2.20838E-8</c:v>
                </c:pt>
                <c:pt idx="1400">
                  <c:v>-2.20775E-8</c:v>
                </c:pt>
                <c:pt idx="1401">
                  <c:v>-2.2071299999999999E-8</c:v>
                </c:pt>
                <c:pt idx="1402">
                  <c:v>-2.2064999999999999E-8</c:v>
                </c:pt>
                <c:pt idx="1403">
                  <c:v>-2.2058800000000002E-8</c:v>
                </c:pt>
                <c:pt idx="1404">
                  <c:v>-2.2052499999999998E-8</c:v>
                </c:pt>
                <c:pt idx="1405">
                  <c:v>-2.2046300000000001E-8</c:v>
                </c:pt>
                <c:pt idx="1406">
                  <c:v>-2.2040000000000001E-8</c:v>
                </c:pt>
                <c:pt idx="1407">
                  <c:v>-2.20338E-8</c:v>
                </c:pt>
                <c:pt idx="1408">
                  <c:v>-2.20275E-8</c:v>
                </c:pt>
                <c:pt idx="1409">
                  <c:v>-2.2021299999999999E-8</c:v>
                </c:pt>
                <c:pt idx="1410">
                  <c:v>-2.2014999999999999E-8</c:v>
                </c:pt>
                <c:pt idx="1411">
                  <c:v>-2.2008800000000001E-8</c:v>
                </c:pt>
                <c:pt idx="1412">
                  <c:v>-2.2002500000000001E-8</c:v>
                </c:pt>
                <c:pt idx="1413">
                  <c:v>-2.19963E-8</c:v>
                </c:pt>
                <c:pt idx="1414">
                  <c:v>-2.199E-8</c:v>
                </c:pt>
                <c:pt idx="1415">
                  <c:v>-2.1983799999999999E-8</c:v>
                </c:pt>
                <c:pt idx="1416">
                  <c:v>-2.1977499999999999E-8</c:v>
                </c:pt>
                <c:pt idx="1417">
                  <c:v>-2.1971299999999998E-8</c:v>
                </c:pt>
                <c:pt idx="1418">
                  <c:v>-2.1964999999999998E-8</c:v>
                </c:pt>
                <c:pt idx="1419">
                  <c:v>-2.1958800000000001E-8</c:v>
                </c:pt>
                <c:pt idx="1420">
                  <c:v>-2.1952500000000001E-8</c:v>
                </c:pt>
                <c:pt idx="1421">
                  <c:v>-2.19463E-8</c:v>
                </c:pt>
                <c:pt idx="1422">
                  <c:v>-2.194E-8</c:v>
                </c:pt>
                <c:pt idx="1423">
                  <c:v>-2.1933799999999999E-8</c:v>
                </c:pt>
                <c:pt idx="1424">
                  <c:v>-2.1927499999999999E-8</c:v>
                </c:pt>
                <c:pt idx="1425">
                  <c:v>-2.1921300000000001E-8</c:v>
                </c:pt>
                <c:pt idx="1426">
                  <c:v>-2.1915000000000001E-8</c:v>
                </c:pt>
                <c:pt idx="1427">
                  <c:v>-2.19088E-8</c:v>
                </c:pt>
                <c:pt idx="1428">
                  <c:v>-2.19025E-8</c:v>
                </c:pt>
                <c:pt idx="1429">
                  <c:v>-2.1896299999999999E-8</c:v>
                </c:pt>
                <c:pt idx="1430">
                  <c:v>-2.1889999999999999E-8</c:v>
                </c:pt>
                <c:pt idx="1431">
                  <c:v>-2.1883799999999998E-8</c:v>
                </c:pt>
                <c:pt idx="1432">
                  <c:v>-2.1877499999999999E-8</c:v>
                </c:pt>
                <c:pt idx="1433">
                  <c:v>-2.1871300000000001E-8</c:v>
                </c:pt>
                <c:pt idx="1434">
                  <c:v>-2.1865000000000001E-8</c:v>
                </c:pt>
                <c:pt idx="1435">
                  <c:v>-2.18588E-8</c:v>
                </c:pt>
                <c:pt idx="1436">
                  <c:v>-2.18525E-8</c:v>
                </c:pt>
                <c:pt idx="1437">
                  <c:v>-2.1846299999999999E-8</c:v>
                </c:pt>
                <c:pt idx="1438">
                  <c:v>-2.1839999999999999E-8</c:v>
                </c:pt>
                <c:pt idx="1439">
                  <c:v>-2.1833800000000001E-8</c:v>
                </c:pt>
                <c:pt idx="1440">
                  <c:v>-2.1827500000000001E-8</c:v>
                </c:pt>
                <c:pt idx="1441">
                  <c:v>-2.18213E-8</c:v>
                </c:pt>
                <c:pt idx="1442">
                  <c:v>-2.1815E-8</c:v>
                </c:pt>
                <c:pt idx="1443">
                  <c:v>-2.1808799999999999E-8</c:v>
                </c:pt>
                <c:pt idx="1444">
                  <c:v>-2.18025E-8</c:v>
                </c:pt>
                <c:pt idx="1445">
                  <c:v>-2.1796299999999998E-8</c:v>
                </c:pt>
                <c:pt idx="1446">
                  <c:v>-2.1789999999999999E-8</c:v>
                </c:pt>
                <c:pt idx="1447">
                  <c:v>-2.1783800000000001E-8</c:v>
                </c:pt>
                <c:pt idx="1448">
                  <c:v>-2.1777500000000001E-8</c:v>
                </c:pt>
                <c:pt idx="1449">
                  <c:v>-2.17713E-8</c:v>
                </c:pt>
                <c:pt idx="1450">
                  <c:v>-2.1765E-8</c:v>
                </c:pt>
                <c:pt idx="1451">
                  <c:v>-2.1758799999999999E-8</c:v>
                </c:pt>
                <c:pt idx="1452">
                  <c:v>-2.1752499999999999E-8</c:v>
                </c:pt>
                <c:pt idx="1453">
                  <c:v>-2.1746300000000001E-8</c:v>
                </c:pt>
                <c:pt idx="1454">
                  <c:v>-2.1740000000000001E-8</c:v>
                </c:pt>
                <c:pt idx="1455">
                  <c:v>-2.17338E-8</c:v>
                </c:pt>
                <c:pt idx="1456">
                  <c:v>-2.1727500000000001E-8</c:v>
                </c:pt>
                <c:pt idx="1457">
                  <c:v>-2.1721299999999999E-8</c:v>
                </c:pt>
                <c:pt idx="1458">
                  <c:v>-2.1715E-8</c:v>
                </c:pt>
                <c:pt idx="1459">
                  <c:v>-2.1708799999999998E-8</c:v>
                </c:pt>
                <c:pt idx="1460">
                  <c:v>-2.1702499999999999E-8</c:v>
                </c:pt>
                <c:pt idx="1461">
                  <c:v>-2.1696300000000001E-8</c:v>
                </c:pt>
                <c:pt idx="1462">
                  <c:v>-2.1690000000000001E-8</c:v>
                </c:pt>
                <c:pt idx="1463">
                  <c:v>-2.16838E-8</c:v>
                </c:pt>
                <c:pt idx="1464">
                  <c:v>-2.16775E-8</c:v>
                </c:pt>
                <c:pt idx="1465">
                  <c:v>-2.1671299999999999E-8</c:v>
                </c:pt>
                <c:pt idx="1466">
                  <c:v>-2.1664999999999999E-8</c:v>
                </c:pt>
                <c:pt idx="1467">
                  <c:v>-2.1658800000000001E-8</c:v>
                </c:pt>
                <c:pt idx="1468">
                  <c:v>-2.1652500000000001E-8</c:v>
                </c:pt>
                <c:pt idx="1469">
                  <c:v>-2.16463E-8</c:v>
                </c:pt>
                <c:pt idx="1470">
                  <c:v>-2.1640000000000001E-8</c:v>
                </c:pt>
                <c:pt idx="1471">
                  <c:v>-2.1633799999999999E-8</c:v>
                </c:pt>
                <c:pt idx="1472">
                  <c:v>-2.16275E-8</c:v>
                </c:pt>
                <c:pt idx="1473">
                  <c:v>-2.1621299999999999E-8</c:v>
                </c:pt>
                <c:pt idx="1474">
                  <c:v>-2.1614999999999999E-8</c:v>
                </c:pt>
                <c:pt idx="1475">
                  <c:v>-2.1608800000000001E-8</c:v>
                </c:pt>
                <c:pt idx="1476">
                  <c:v>-2.1602500000000001E-8</c:v>
                </c:pt>
                <c:pt idx="1477">
                  <c:v>-2.15963E-8</c:v>
                </c:pt>
                <c:pt idx="1478">
                  <c:v>-2.159E-8</c:v>
                </c:pt>
                <c:pt idx="1479">
                  <c:v>-2.1583799999999999E-8</c:v>
                </c:pt>
                <c:pt idx="1480">
                  <c:v>-2.1577499999999999E-8</c:v>
                </c:pt>
                <c:pt idx="1481">
                  <c:v>-2.1571300000000001E-8</c:v>
                </c:pt>
                <c:pt idx="1482">
                  <c:v>-2.1565000000000002E-8</c:v>
                </c:pt>
                <c:pt idx="1483">
                  <c:v>-2.15588E-8</c:v>
                </c:pt>
                <c:pt idx="1484">
                  <c:v>-2.1552500000000001E-8</c:v>
                </c:pt>
                <c:pt idx="1485">
                  <c:v>-2.15463E-8</c:v>
                </c:pt>
                <c:pt idx="1486">
                  <c:v>-2.154E-8</c:v>
                </c:pt>
                <c:pt idx="1487">
                  <c:v>-2.1533799999999999E-8</c:v>
                </c:pt>
                <c:pt idx="1488">
                  <c:v>-2.1527499999999999E-8</c:v>
                </c:pt>
                <c:pt idx="1489">
                  <c:v>-2.1521300000000001E-8</c:v>
                </c:pt>
                <c:pt idx="1490">
                  <c:v>-2.1515000000000001E-8</c:v>
                </c:pt>
                <c:pt idx="1491">
                  <c:v>-2.15088E-8</c:v>
                </c:pt>
                <c:pt idx="1492">
                  <c:v>-2.15025E-8</c:v>
                </c:pt>
                <c:pt idx="1493">
                  <c:v>-2.1496299999999999E-8</c:v>
                </c:pt>
                <c:pt idx="1494">
                  <c:v>-2.1489999999999999E-8</c:v>
                </c:pt>
                <c:pt idx="1495">
                  <c:v>-2.1483800000000001E-8</c:v>
                </c:pt>
                <c:pt idx="1496">
                  <c:v>-2.1477500000000002E-8</c:v>
                </c:pt>
                <c:pt idx="1497">
                  <c:v>-2.14713E-8</c:v>
                </c:pt>
                <c:pt idx="1498">
                  <c:v>-2.1465000000000001E-8</c:v>
                </c:pt>
                <c:pt idx="1499">
                  <c:v>-2.14588E-8</c:v>
                </c:pt>
                <c:pt idx="1500">
                  <c:v>-2.14525E-8</c:v>
                </c:pt>
                <c:pt idx="1501">
                  <c:v>-2.1446299999999999E-8</c:v>
                </c:pt>
                <c:pt idx="1502">
                  <c:v>-2.1439999999999999E-8</c:v>
                </c:pt>
                <c:pt idx="1503">
                  <c:v>-2.1433800000000001E-8</c:v>
                </c:pt>
                <c:pt idx="1504">
                  <c:v>-2.1427500000000001E-8</c:v>
                </c:pt>
                <c:pt idx="1505">
                  <c:v>-2.14213E-8</c:v>
                </c:pt>
                <c:pt idx="1506">
                  <c:v>-2.1415E-8</c:v>
                </c:pt>
                <c:pt idx="1507">
                  <c:v>-2.1408799999999999E-8</c:v>
                </c:pt>
                <c:pt idx="1508">
                  <c:v>-2.1402499999999999E-8</c:v>
                </c:pt>
                <c:pt idx="1509">
                  <c:v>-2.1396300000000001E-8</c:v>
                </c:pt>
                <c:pt idx="1510">
                  <c:v>-2.1390000000000002E-8</c:v>
                </c:pt>
                <c:pt idx="1511">
                  <c:v>-2.1383800000000001E-8</c:v>
                </c:pt>
                <c:pt idx="1512">
                  <c:v>-2.1377500000000001E-8</c:v>
                </c:pt>
                <c:pt idx="1513">
                  <c:v>-2.13713E-8</c:v>
                </c:pt>
                <c:pt idx="1514">
                  <c:v>-2.1365E-8</c:v>
                </c:pt>
                <c:pt idx="1515">
                  <c:v>-2.1358799999999999E-8</c:v>
                </c:pt>
                <c:pt idx="1516">
                  <c:v>-2.1352499999999999E-8</c:v>
                </c:pt>
                <c:pt idx="1517">
                  <c:v>-2.1346300000000001E-8</c:v>
                </c:pt>
                <c:pt idx="1518">
                  <c:v>-2.1340000000000001E-8</c:v>
                </c:pt>
                <c:pt idx="1519">
                  <c:v>-2.13338E-8</c:v>
                </c:pt>
                <c:pt idx="1520">
                  <c:v>-2.13275E-8</c:v>
                </c:pt>
                <c:pt idx="1521">
                  <c:v>-2.1321299999999999E-8</c:v>
                </c:pt>
                <c:pt idx="1522">
                  <c:v>-2.1314999999999999E-8</c:v>
                </c:pt>
                <c:pt idx="1523">
                  <c:v>-2.1308800000000002E-8</c:v>
                </c:pt>
                <c:pt idx="1524">
                  <c:v>-2.1302499999999998E-8</c:v>
                </c:pt>
                <c:pt idx="1525">
                  <c:v>-2.1296300000000001E-8</c:v>
                </c:pt>
                <c:pt idx="1526">
                  <c:v>-2.1290000000000001E-8</c:v>
                </c:pt>
                <c:pt idx="1527">
                  <c:v>-2.12838E-8</c:v>
                </c:pt>
                <c:pt idx="1528">
                  <c:v>-2.12775E-8</c:v>
                </c:pt>
                <c:pt idx="1529">
                  <c:v>-2.1271299999999999E-8</c:v>
                </c:pt>
                <c:pt idx="1530">
                  <c:v>-2.1264999999999999E-8</c:v>
                </c:pt>
                <c:pt idx="1531">
                  <c:v>-2.1258800000000001E-8</c:v>
                </c:pt>
                <c:pt idx="1532">
                  <c:v>-2.1252500000000001E-8</c:v>
                </c:pt>
                <c:pt idx="1533">
                  <c:v>-2.12463E-8</c:v>
                </c:pt>
                <c:pt idx="1534">
                  <c:v>-2.124E-8</c:v>
                </c:pt>
                <c:pt idx="1535">
                  <c:v>-2.1233799999999999E-8</c:v>
                </c:pt>
                <c:pt idx="1536">
                  <c:v>-2.1227499999999999E-8</c:v>
                </c:pt>
                <c:pt idx="1537">
                  <c:v>-2.1221300000000002E-8</c:v>
                </c:pt>
                <c:pt idx="1538">
                  <c:v>-2.1214999999999998E-8</c:v>
                </c:pt>
                <c:pt idx="1539">
                  <c:v>-2.1208800000000001E-8</c:v>
                </c:pt>
                <c:pt idx="1540">
                  <c:v>-2.1202500000000001E-8</c:v>
                </c:pt>
                <c:pt idx="1541">
                  <c:v>-2.11963E-8</c:v>
                </c:pt>
                <c:pt idx="1542">
                  <c:v>-2.119E-8</c:v>
                </c:pt>
                <c:pt idx="1543">
                  <c:v>-2.1183799999999999E-8</c:v>
                </c:pt>
                <c:pt idx="1544">
                  <c:v>-2.1177499999999999E-8</c:v>
                </c:pt>
                <c:pt idx="1545">
                  <c:v>-2.1171300000000001E-8</c:v>
                </c:pt>
                <c:pt idx="1546">
                  <c:v>-2.1165000000000001E-8</c:v>
                </c:pt>
                <c:pt idx="1547">
                  <c:v>-2.11588E-8</c:v>
                </c:pt>
                <c:pt idx="1548">
                  <c:v>-2.11525E-8</c:v>
                </c:pt>
                <c:pt idx="1549">
                  <c:v>-2.1146299999999999E-8</c:v>
                </c:pt>
                <c:pt idx="1550">
                  <c:v>-2.1139999999999999E-8</c:v>
                </c:pt>
                <c:pt idx="1551">
                  <c:v>-2.1133800000000002E-8</c:v>
                </c:pt>
                <c:pt idx="1552">
                  <c:v>-2.1127499999999998E-8</c:v>
                </c:pt>
                <c:pt idx="1553">
                  <c:v>-2.1121300000000001E-8</c:v>
                </c:pt>
                <c:pt idx="1554">
                  <c:v>-2.1115000000000001E-8</c:v>
                </c:pt>
                <c:pt idx="1555">
                  <c:v>-2.11088E-8</c:v>
                </c:pt>
                <c:pt idx="1556">
                  <c:v>-2.11025E-8</c:v>
                </c:pt>
                <c:pt idx="1557">
                  <c:v>-2.1096299999999999E-8</c:v>
                </c:pt>
                <c:pt idx="1558">
                  <c:v>-2.1089999999999999E-8</c:v>
                </c:pt>
                <c:pt idx="1559">
                  <c:v>-2.1083800000000001E-8</c:v>
                </c:pt>
                <c:pt idx="1560">
                  <c:v>-2.1077500000000001E-8</c:v>
                </c:pt>
                <c:pt idx="1561">
                  <c:v>-2.10713E-8</c:v>
                </c:pt>
                <c:pt idx="1562">
                  <c:v>-2.1065E-8</c:v>
                </c:pt>
                <c:pt idx="1563">
                  <c:v>-2.1058799999999999E-8</c:v>
                </c:pt>
                <c:pt idx="1564">
                  <c:v>-2.1052499999999999E-8</c:v>
                </c:pt>
                <c:pt idx="1565">
                  <c:v>-2.1046299999999998E-8</c:v>
                </c:pt>
                <c:pt idx="1566">
                  <c:v>-2.1039999999999998E-8</c:v>
                </c:pt>
                <c:pt idx="1567">
                  <c:v>-2.1033800000000001E-8</c:v>
                </c:pt>
                <c:pt idx="1568">
                  <c:v>-2.1027500000000001E-8</c:v>
                </c:pt>
                <c:pt idx="1569">
                  <c:v>-2.10213E-8</c:v>
                </c:pt>
                <c:pt idx="1570">
                  <c:v>-2.1015E-8</c:v>
                </c:pt>
                <c:pt idx="1571">
                  <c:v>-2.1008799999999999E-8</c:v>
                </c:pt>
                <c:pt idx="1572">
                  <c:v>-2.1002499999999999E-8</c:v>
                </c:pt>
                <c:pt idx="1573">
                  <c:v>-2.0996300000000001E-8</c:v>
                </c:pt>
                <c:pt idx="1574">
                  <c:v>-2.0990000000000001E-8</c:v>
                </c:pt>
                <c:pt idx="1575">
                  <c:v>-2.09838E-8</c:v>
                </c:pt>
                <c:pt idx="1576">
                  <c:v>-2.09775E-8</c:v>
                </c:pt>
                <c:pt idx="1577">
                  <c:v>-2.0971299999999999E-8</c:v>
                </c:pt>
                <c:pt idx="1578">
                  <c:v>-2.0964999999999999E-8</c:v>
                </c:pt>
                <c:pt idx="1579">
                  <c:v>-2.0958799999999998E-8</c:v>
                </c:pt>
                <c:pt idx="1580">
                  <c:v>-2.0952499999999999E-8</c:v>
                </c:pt>
                <c:pt idx="1581">
                  <c:v>-2.0946300000000001E-8</c:v>
                </c:pt>
                <c:pt idx="1582">
                  <c:v>-2.0940000000000001E-8</c:v>
                </c:pt>
                <c:pt idx="1583">
                  <c:v>-2.09338E-8</c:v>
                </c:pt>
                <c:pt idx="1584">
                  <c:v>-2.09275E-8</c:v>
                </c:pt>
                <c:pt idx="1585">
                  <c:v>-2.0921299999999999E-8</c:v>
                </c:pt>
                <c:pt idx="1586">
                  <c:v>-2.0914999999999999E-8</c:v>
                </c:pt>
                <c:pt idx="1587">
                  <c:v>-2.0908800000000001E-8</c:v>
                </c:pt>
                <c:pt idx="1588">
                  <c:v>-2.0902500000000001E-8</c:v>
                </c:pt>
                <c:pt idx="1589">
                  <c:v>-2.08963E-8</c:v>
                </c:pt>
                <c:pt idx="1590">
                  <c:v>-2.089E-8</c:v>
                </c:pt>
                <c:pt idx="1591">
                  <c:v>-2.0883799999999999E-8</c:v>
                </c:pt>
                <c:pt idx="1592">
                  <c:v>-2.08775E-8</c:v>
                </c:pt>
                <c:pt idx="1593">
                  <c:v>-2.0871299999999998E-8</c:v>
                </c:pt>
                <c:pt idx="1594">
                  <c:v>-2.0864999999999999E-8</c:v>
                </c:pt>
                <c:pt idx="1595">
                  <c:v>-2.0858800000000001E-8</c:v>
                </c:pt>
                <c:pt idx="1596">
                  <c:v>-2.0852500000000001E-8</c:v>
                </c:pt>
                <c:pt idx="1597">
                  <c:v>-2.08463E-8</c:v>
                </c:pt>
                <c:pt idx="1598">
                  <c:v>-2.084E-8</c:v>
                </c:pt>
                <c:pt idx="1599">
                  <c:v>-2.0833799999999999E-8</c:v>
                </c:pt>
                <c:pt idx="1600">
                  <c:v>-2.0827499999999999E-8</c:v>
                </c:pt>
                <c:pt idx="1601">
                  <c:v>-2.0821300000000001E-8</c:v>
                </c:pt>
                <c:pt idx="1602">
                  <c:v>-2.0815000000000001E-8</c:v>
                </c:pt>
                <c:pt idx="1603">
                  <c:v>-2.08088E-8</c:v>
                </c:pt>
                <c:pt idx="1604">
                  <c:v>-2.08025E-8</c:v>
                </c:pt>
                <c:pt idx="1605">
                  <c:v>-2.0796299999999999E-8</c:v>
                </c:pt>
                <c:pt idx="1606">
                  <c:v>-2.079E-8</c:v>
                </c:pt>
                <c:pt idx="1607">
                  <c:v>-2.0783799999999998E-8</c:v>
                </c:pt>
                <c:pt idx="1608">
                  <c:v>-2.0777499999999999E-8</c:v>
                </c:pt>
                <c:pt idx="1609">
                  <c:v>-2.0771300000000001E-8</c:v>
                </c:pt>
                <c:pt idx="1610">
                  <c:v>-2.0765000000000001E-8</c:v>
                </c:pt>
                <c:pt idx="1611">
                  <c:v>-2.07588E-8</c:v>
                </c:pt>
                <c:pt idx="1612">
                  <c:v>-2.07525E-8</c:v>
                </c:pt>
                <c:pt idx="1613">
                  <c:v>-2.0746299999999999E-8</c:v>
                </c:pt>
                <c:pt idx="1614">
                  <c:v>-2.0739999999999999E-8</c:v>
                </c:pt>
                <c:pt idx="1615">
                  <c:v>-2.0733800000000001E-8</c:v>
                </c:pt>
                <c:pt idx="1616">
                  <c:v>-2.0727500000000001E-8</c:v>
                </c:pt>
                <c:pt idx="1617">
                  <c:v>-2.07213E-8</c:v>
                </c:pt>
                <c:pt idx="1618">
                  <c:v>-2.0715000000000001E-8</c:v>
                </c:pt>
                <c:pt idx="1619">
                  <c:v>-2.0708799999999999E-8</c:v>
                </c:pt>
                <c:pt idx="1620">
                  <c:v>-2.07025E-8</c:v>
                </c:pt>
                <c:pt idx="1621">
                  <c:v>-2.0696299999999999E-8</c:v>
                </c:pt>
                <c:pt idx="1622">
                  <c:v>-2.0689999999999999E-8</c:v>
                </c:pt>
                <c:pt idx="1623">
                  <c:v>-2.0683800000000001E-8</c:v>
                </c:pt>
                <c:pt idx="1624">
                  <c:v>-2.0677500000000001E-8</c:v>
                </c:pt>
                <c:pt idx="1625">
                  <c:v>-2.06713E-8</c:v>
                </c:pt>
                <c:pt idx="1626">
                  <c:v>-2.0665E-8</c:v>
                </c:pt>
                <c:pt idx="1627">
                  <c:v>-2.0658799999999999E-8</c:v>
                </c:pt>
                <c:pt idx="1628">
                  <c:v>-2.0652499999999999E-8</c:v>
                </c:pt>
                <c:pt idx="1629">
                  <c:v>-2.0646300000000001E-8</c:v>
                </c:pt>
                <c:pt idx="1630">
                  <c:v>-2.0640000000000002E-8</c:v>
                </c:pt>
                <c:pt idx="1631">
                  <c:v>-2.06338E-8</c:v>
                </c:pt>
                <c:pt idx="1632">
                  <c:v>-2.0627500000000001E-8</c:v>
                </c:pt>
                <c:pt idx="1633">
                  <c:v>-2.06213E-8</c:v>
                </c:pt>
                <c:pt idx="1634">
                  <c:v>-2.0615E-8</c:v>
                </c:pt>
                <c:pt idx="1635">
                  <c:v>-2.0608799999999999E-8</c:v>
                </c:pt>
                <c:pt idx="1636">
                  <c:v>-2.0602499999999999E-8</c:v>
                </c:pt>
                <c:pt idx="1637">
                  <c:v>-2.0596300000000001E-8</c:v>
                </c:pt>
                <c:pt idx="1638">
                  <c:v>-2.0590000000000001E-8</c:v>
                </c:pt>
                <c:pt idx="1639">
                  <c:v>-2.05838E-8</c:v>
                </c:pt>
                <c:pt idx="1640">
                  <c:v>-2.05775E-8</c:v>
                </c:pt>
                <c:pt idx="1641">
                  <c:v>-2.0571299999999999E-8</c:v>
                </c:pt>
                <c:pt idx="1642">
                  <c:v>-2.0564999999999999E-8</c:v>
                </c:pt>
                <c:pt idx="1643">
                  <c:v>-2.0558800000000001E-8</c:v>
                </c:pt>
                <c:pt idx="1644">
                  <c:v>-2.0552500000000002E-8</c:v>
                </c:pt>
                <c:pt idx="1645">
                  <c:v>-2.05463E-8</c:v>
                </c:pt>
                <c:pt idx="1646">
                  <c:v>-2.0540000000000001E-8</c:v>
                </c:pt>
                <c:pt idx="1647">
                  <c:v>-2.05338E-8</c:v>
                </c:pt>
                <c:pt idx="1648">
                  <c:v>-2.05275E-8</c:v>
                </c:pt>
                <c:pt idx="1649">
                  <c:v>-2.0521299999999999E-8</c:v>
                </c:pt>
                <c:pt idx="1650">
                  <c:v>-2.0514999999999999E-8</c:v>
                </c:pt>
                <c:pt idx="1651">
                  <c:v>-2.0508800000000001E-8</c:v>
                </c:pt>
                <c:pt idx="1652">
                  <c:v>-2.0502500000000001E-8</c:v>
                </c:pt>
                <c:pt idx="1653">
                  <c:v>-2.04963E-8</c:v>
                </c:pt>
                <c:pt idx="1654">
                  <c:v>-2.049E-8</c:v>
                </c:pt>
                <c:pt idx="1655">
                  <c:v>-2.0483799999999999E-8</c:v>
                </c:pt>
                <c:pt idx="1656">
                  <c:v>-2.0477499999999999E-8</c:v>
                </c:pt>
                <c:pt idx="1657">
                  <c:v>-2.0471300000000001E-8</c:v>
                </c:pt>
                <c:pt idx="1658">
                  <c:v>-2.0465000000000002E-8</c:v>
                </c:pt>
                <c:pt idx="1659">
                  <c:v>-2.0458800000000001E-8</c:v>
                </c:pt>
                <c:pt idx="1660">
                  <c:v>-2.0452500000000001E-8</c:v>
                </c:pt>
                <c:pt idx="1661">
                  <c:v>-2.04463E-8</c:v>
                </c:pt>
                <c:pt idx="1662">
                  <c:v>-2.044E-8</c:v>
                </c:pt>
                <c:pt idx="1663">
                  <c:v>-2.0433799999999999E-8</c:v>
                </c:pt>
                <c:pt idx="1664">
                  <c:v>-2.0427499999999999E-8</c:v>
                </c:pt>
                <c:pt idx="1665">
                  <c:v>-2.0421300000000001E-8</c:v>
                </c:pt>
                <c:pt idx="1666">
                  <c:v>-2.0415000000000001E-8</c:v>
                </c:pt>
                <c:pt idx="1667">
                  <c:v>-2.04088E-8</c:v>
                </c:pt>
                <c:pt idx="1668">
                  <c:v>-2.04025E-8</c:v>
                </c:pt>
                <c:pt idx="1669">
                  <c:v>-2.0396299999999999E-8</c:v>
                </c:pt>
                <c:pt idx="1670">
                  <c:v>-2.0389999999999999E-8</c:v>
                </c:pt>
                <c:pt idx="1671">
                  <c:v>-2.0383800000000002E-8</c:v>
                </c:pt>
                <c:pt idx="1672">
                  <c:v>-2.0377500000000002E-8</c:v>
                </c:pt>
                <c:pt idx="1673">
                  <c:v>-2.0371300000000001E-8</c:v>
                </c:pt>
                <c:pt idx="1674">
                  <c:v>-2.0365000000000001E-8</c:v>
                </c:pt>
                <c:pt idx="1675">
                  <c:v>-2.03588E-8</c:v>
                </c:pt>
                <c:pt idx="1676">
                  <c:v>-2.03525E-8</c:v>
                </c:pt>
                <c:pt idx="1677">
                  <c:v>-2.0346299999999999E-8</c:v>
                </c:pt>
                <c:pt idx="1678">
                  <c:v>-2.0339999999999999E-8</c:v>
                </c:pt>
                <c:pt idx="1679">
                  <c:v>-2.0333800000000001E-8</c:v>
                </c:pt>
                <c:pt idx="1680">
                  <c:v>-2.0327500000000001E-8</c:v>
                </c:pt>
                <c:pt idx="1681">
                  <c:v>-2.03213E-8</c:v>
                </c:pt>
                <c:pt idx="1682">
                  <c:v>-2.0315E-8</c:v>
                </c:pt>
                <c:pt idx="1683">
                  <c:v>-2.0308799999999999E-8</c:v>
                </c:pt>
                <c:pt idx="1684">
                  <c:v>-2.0302499999999999E-8</c:v>
                </c:pt>
                <c:pt idx="1685">
                  <c:v>-2.0296300000000002E-8</c:v>
                </c:pt>
                <c:pt idx="1686">
                  <c:v>-2.0289999999999998E-8</c:v>
                </c:pt>
                <c:pt idx="1687">
                  <c:v>-2.0283800000000001E-8</c:v>
                </c:pt>
                <c:pt idx="1688">
                  <c:v>-2.0277500000000001E-8</c:v>
                </c:pt>
                <c:pt idx="1689">
                  <c:v>-2.02713E-8</c:v>
                </c:pt>
                <c:pt idx="1690">
                  <c:v>-2.0265E-8</c:v>
                </c:pt>
                <c:pt idx="1691">
                  <c:v>-2.0258799999999999E-8</c:v>
                </c:pt>
                <c:pt idx="1692">
                  <c:v>-2.0252499999999999E-8</c:v>
                </c:pt>
                <c:pt idx="1693">
                  <c:v>-2.0246300000000001E-8</c:v>
                </c:pt>
                <c:pt idx="1694">
                  <c:v>-2.0240000000000001E-8</c:v>
                </c:pt>
                <c:pt idx="1695">
                  <c:v>-2.02338E-8</c:v>
                </c:pt>
                <c:pt idx="1696">
                  <c:v>-2.02275E-8</c:v>
                </c:pt>
                <c:pt idx="1697">
                  <c:v>-2.0221299999999999E-8</c:v>
                </c:pt>
                <c:pt idx="1698">
                  <c:v>-2.0214999999999999E-8</c:v>
                </c:pt>
                <c:pt idx="1699">
                  <c:v>-2.0208800000000002E-8</c:v>
                </c:pt>
                <c:pt idx="1700">
                  <c:v>-2.0202499999999998E-8</c:v>
                </c:pt>
                <c:pt idx="1701">
                  <c:v>-2.0196300000000001E-8</c:v>
                </c:pt>
                <c:pt idx="1702">
                  <c:v>-2.0190000000000001E-8</c:v>
                </c:pt>
                <c:pt idx="1703">
                  <c:v>-2.01838E-8</c:v>
                </c:pt>
                <c:pt idx="1704">
                  <c:v>-2.01775E-8</c:v>
                </c:pt>
                <c:pt idx="1705">
                  <c:v>-2.0171299999999999E-8</c:v>
                </c:pt>
                <c:pt idx="1706">
                  <c:v>-2.0164999999999999E-8</c:v>
                </c:pt>
                <c:pt idx="1707">
                  <c:v>-2.0158800000000001E-8</c:v>
                </c:pt>
                <c:pt idx="1708">
                  <c:v>-2.0152500000000001E-8</c:v>
                </c:pt>
                <c:pt idx="1709">
                  <c:v>-2.01463E-8</c:v>
                </c:pt>
                <c:pt idx="1710">
                  <c:v>-2.014E-8</c:v>
                </c:pt>
                <c:pt idx="1711">
                  <c:v>-2.0133799999999999E-8</c:v>
                </c:pt>
                <c:pt idx="1712">
                  <c:v>-2.0127499999999999E-8</c:v>
                </c:pt>
                <c:pt idx="1713">
                  <c:v>-2.0121300000000002E-8</c:v>
                </c:pt>
                <c:pt idx="1714">
                  <c:v>-2.0114999999999998E-8</c:v>
                </c:pt>
                <c:pt idx="1715">
                  <c:v>-2.0108800000000001E-8</c:v>
                </c:pt>
                <c:pt idx="1716">
                  <c:v>-2.0102500000000001E-8</c:v>
                </c:pt>
                <c:pt idx="1717">
                  <c:v>-2.00963E-8</c:v>
                </c:pt>
                <c:pt idx="1718">
                  <c:v>-2.009E-8</c:v>
                </c:pt>
                <c:pt idx="1719">
                  <c:v>-2.0083799999999999E-8</c:v>
                </c:pt>
                <c:pt idx="1720">
                  <c:v>-2.0077499999999999E-8</c:v>
                </c:pt>
                <c:pt idx="1721">
                  <c:v>-2.0071300000000001E-8</c:v>
                </c:pt>
                <c:pt idx="1722">
                  <c:v>-2.0065000000000001E-8</c:v>
                </c:pt>
                <c:pt idx="1723">
                  <c:v>-2.00588E-8</c:v>
                </c:pt>
                <c:pt idx="1724">
                  <c:v>-2.00525E-8</c:v>
                </c:pt>
                <c:pt idx="1725">
                  <c:v>-2.0046299999999999E-8</c:v>
                </c:pt>
                <c:pt idx="1726">
                  <c:v>-2.0039999999999999E-8</c:v>
                </c:pt>
                <c:pt idx="1727">
                  <c:v>-2.0033799999999998E-8</c:v>
                </c:pt>
                <c:pt idx="1728">
                  <c:v>-2.0027499999999999E-8</c:v>
                </c:pt>
                <c:pt idx="1729">
                  <c:v>-2.0021300000000001E-8</c:v>
                </c:pt>
                <c:pt idx="1730">
                  <c:v>-2.0015000000000001E-8</c:v>
                </c:pt>
                <c:pt idx="1731">
                  <c:v>-2.00088E-8</c:v>
                </c:pt>
                <c:pt idx="1732">
                  <c:v>-2.00025E-8</c:v>
                </c:pt>
                <c:pt idx="1733">
                  <c:v>-1.9996299999999999E-8</c:v>
                </c:pt>
                <c:pt idx="1734">
                  <c:v>-1.9989999999999999E-8</c:v>
                </c:pt>
                <c:pt idx="1735">
                  <c:v>-1.9983800000000001E-8</c:v>
                </c:pt>
                <c:pt idx="1736">
                  <c:v>-1.9977500000000001E-8</c:v>
                </c:pt>
                <c:pt idx="1737">
                  <c:v>-1.99713E-8</c:v>
                </c:pt>
                <c:pt idx="1738">
                  <c:v>-1.9965E-8</c:v>
                </c:pt>
                <c:pt idx="1739">
                  <c:v>-1.9958799999999999E-8</c:v>
                </c:pt>
                <c:pt idx="1740">
                  <c:v>-1.9952499999999999E-8</c:v>
                </c:pt>
                <c:pt idx="1741">
                  <c:v>-1.9946299999999998E-8</c:v>
                </c:pt>
                <c:pt idx="1742">
                  <c:v>-1.9939999999999999E-8</c:v>
                </c:pt>
                <c:pt idx="1743">
                  <c:v>-1.9933800000000001E-8</c:v>
                </c:pt>
                <c:pt idx="1744">
                  <c:v>-1.9927500000000001E-8</c:v>
                </c:pt>
                <c:pt idx="1745">
                  <c:v>-1.99213E-8</c:v>
                </c:pt>
                <c:pt idx="1746">
                  <c:v>-1.9915E-8</c:v>
                </c:pt>
                <c:pt idx="1747">
                  <c:v>-1.9908799999999999E-8</c:v>
                </c:pt>
                <c:pt idx="1748">
                  <c:v>-1.9902499999999999E-8</c:v>
                </c:pt>
                <c:pt idx="1749">
                  <c:v>-1.9896300000000001E-8</c:v>
                </c:pt>
                <c:pt idx="1750">
                  <c:v>-1.9890000000000001E-8</c:v>
                </c:pt>
                <c:pt idx="1751">
                  <c:v>-1.98838E-8</c:v>
                </c:pt>
                <c:pt idx="1752">
                  <c:v>-1.98775E-8</c:v>
                </c:pt>
                <c:pt idx="1753">
                  <c:v>-1.9871299999999999E-8</c:v>
                </c:pt>
                <c:pt idx="1754">
                  <c:v>-1.9865E-8</c:v>
                </c:pt>
                <c:pt idx="1755">
                  <c:v>-1.9858799999999998E-8</c:v>
                </c:pt>
                <c:pt idx="1756">
                  <c:v>-1.9852499999999999E-8</c:v>
                </c:pt>
                <c:pt idx="1757">
                  <c:v>-1.9846300000000001E-8</c:v>
                </c:pt>
                <c:pt idx="1758">
                  <c:v>-1.9840000000000001E-8</c:v>
                </c:pt>
                <c:pt idx="1759">
                  <c:v>-1.98338E-8</c:v>
                </c:pt>
                <c:pt idx="1760">
                  <c:v>-1.98275E-8</c:v>
                </c:pt>
                <c:pt idx="1761">
                  <c:v>-1.9821299999999999E-8</c:v>
                </c:pt>
                <c:pt idx="1762">
                  <c:v>-1.9814999999999999E-8</c:v>
                </c:pt>
                <c:pt idx="1763">
                  <c:v>-1.9808800000000001E-8</c:v>
                </c:pt>
                <c:pt idx="1764">
                  <c:v>-1.9802500000000001E-8</c:v>
                </c:pt>
                <c:pt idx="1765">
                  <c:v>-1.97963E-8</c:v>
                </c:pt>
                <c:pt idx="1766">
                  <c:v>-1.9790000000000001E-8</c:v>
                </c:pt>
                <c:pt idx="1767">
                  <c:v>-1.9783799999999999E-8</c:v>
                </c:pt>
                <c:pt idx="1768">
                  <c:v>-1.97775E-8</c:v>
                </c:pt>
                <c:pt idx="1769">
                  <c:v>-1.9771299999999999E-8</c:v>
                </c:pt>
                <c:pt idx="1770">
                  <c:v>-1.9764999999999999E-8</c:v>
                </c:pt>
                <c:pt idx="1771">
                  <c:v>-1.9758800000000001E-8</c:v>
                </c:pt>
                <c:pt idx="1772">
                  <c:v>-1.9752500000000001E-8</c:v>
                </c:pt>
                <c:pt idx="1773">
                  <c:v>-1.97463E-8</c:v>
                </c:pt>
                <c:pt idx="1774">
                  <c:v>-1.974E-8</c:v>
                </c:pt>
                <c:pt idx="1775">
                  <c:v>-1.9733799999999999E-8</c:v>
                </c:pt>
                <c:pt idx="1776">
                  <c:v>-1.9727499999999999E-8</c:v>
                </c:pt>
                <c:pt idx="1777">
                  <c:v>-1.9721300000000001E-8</c:v>
                </c:pt>
                <c:pt idx="1778">
                  <c:v>-1.9715000000000002E-8</c:v>
                </c:pt>
                <c:pt idx="1779">
                  <c:v>-1.97088E-8</c:v>
                </c:pt>
                <c:pt idx="1780">
                  <c:v>-1.9702500000000001E-8</c:v>
                </c:pt>
                <c:pt idx="1781">
                  <c:v>-1.9696299999999999E-8</c:v>
                </c:pt>
                <c:pt idx="1782">
                  <c:v>-1.969E-8</c:v>
                </c:pt>
                <c:pt idx="1783">
                  <c:v>-1.9683799999999999E-8</c:v>
                </c:pt>
                <c:pt idx="1784">
                  <c:v>-1.9677499999999999E-8</c:v>
                </c:pt>
                <c:pt idx="1785">
                  <c:v>-1.9671300000000001E-8</c:v>
                </c:pt>
                <c:pt idx="1786">
                  <c:v>-1.9665000000000001E-8</c:v>
                </c:pt>
                <c:pt idx="1787">
                  <c:v>-1.96588E-8</c:v>
                </c:pt>
                <c:pt idx="1788">
                  <c:v>-1.96525E-8</c:v>
                </c:pt>
                <c:pt idx="1789">
                  <c:v>-1.9646299999999999E-8</c:v>
                </c:pt>
                <c:pt idx="1790">
                  <c:v>-1.9639999999999999E-8</c:v>
                </c:pt>
                <c:pt idx="1791">
                  <c:v>-1.9633800000000001E-8</c:v>
                </c:pt>
                <c:pt idx="1792">
                  <c:v>-1.9627500000000002E-8</c:v>
                </c:pt>
                <c:pt idx="1793">
                  <c:v>-1.96213E-8</c:v>
                </c:pt>
                <c:pt idx="1794">
                  <c:v>-1.9615000000000001E-8</c:v>
                </c:pt>
                <c:pt idx="1795">
                  <c:v>-1.96088E-8</c:v>
                </c:pt>
                <c:pt idx="1796">
                  <c:v>-1.96025E-8</c:v>
                </c:pt>
                <c:pt idx="1797">
                  <c:v>-1.9596299999999999E-8</c:v>
                </c:pt>
                <c:pt idx="1798">
                  <c:v>-1.9589999999999999E-8</c:v>
                </c:pt>
                <c:pt idx="1799">
                  <c:v>-1.9583800000000001E-8</c:v>
                </c:pt>
                <c:pt idx="1800">
                  <c:v>-1.9577500000000001E-8</c:v>
                </c:pt>
                <c:pt idx="1801">
                  <c:v>-1.95713E-8</c:v>
                </c:pt>
                <c:pt idx="1802">
                  <c:v>-1.9565E-8</c:v>
                </c:pt>
                <c:pt idx="1803">
                  <c:v>-1.9558799999999999E-8</c:v>
                </c:pt>
                <c:pt idx="1804">
                  <c:v>-1.9552499999999999E-8</c:v>
                </c:pt>
                <c:pt idx="1805">
                  <c:v>-1.9546300000000001E-8</c:v>
                </c:pt>
                <c:pt idx="1806">
                  <c:v>-1.9540000000000002E-8</c:v>
                </c:pt>
                <c:pt idx="1807">
                  <c:v>-1.9533800000000001E-8</c:v>
                </c:pt>
                <c:pt idx="1808">
                  <c:v>-1.9527500000000001E-8</c:v>
                </c:pt>
                <c:pt idx="1809">
                  <c:v>-1.95213E-8</c:v>
                </c:pt>
                <c:pt idx="1810">
                  <c:v>-1.9515E-8</c:v>
                </c:pt>
                <c:pt idx="1811">
                  <c:v>-1.9508799999999999E-8</c:v>
                </c:pt>
                <c:pt idx="1812">
                  <c:v>-1.9502499999999999E-8</c:v>
                </c:pt>
                <c:pt idx="1813">
                  <c:v>-1.9496300000000001E-8</c:v>
                </c:pt>
                <c:pt idx="1814">
                  <c:v>-1.9490000000000001E-8</c:v>
                </c:pt>
                <c:pt idx="1815">
                  <c:v>-1.94838E-8</c:v>
                </c:pt>
                <c:pt idx="1816">
                  <c:v>-1.94775E-8</c:v>
                </c:pt>
                <c:pt idx="1817">
                  <c:v>-1.9471299999999999E-8</c:v>
                </c:pt>
                <c:pt idx="1818">
                  <c:v>-1.9464999999999999E-8</c:v>
                </c:pt>
                <c:pt idx="1819">
                  <c:v>-1.9458800000000002E-8</c:v>
                </c:pt>
                <c:pt idx="1820">
                  <c:v>-1.9452500000000002E-8</c:v>
                </c:pt>
                <c:pt idx="1821">
                  <c:v>-1.9446300000000001E-8</c:v>
                </c:pt>
                <c:pt idx="1822">
                  <c:v>-1.9440000000000001E-8</c:v>
                </c:pt>
                <c:pt idx="1823">
                  <c:v>-1.94338E-8</c:v>
                </c:pt>
                <c:pt idx="1824">
                  <c:v>-1.94275E-8</c:v>
                </c:pt>
                <c:pt idx="1825">
                  <c:v>-1.9421299999999999E-8</c:v>
                </c:pt>
                <c:pt idx="1826">
                  <c:v>-1.9414999999999999E-8</c:v>
                </c:pt>
                <c:pt idx="1827">
                  <c:v>-1.9408800000000001E-8</c:v>
                </c:pt>
                <c:pt idx="1828">
                  <c:v>-1.9402500000000001E-8</c:v>
                </c:pt>
                <c:pt idx="1829">
                  <c:v>-1.93963E-8</c:v>
                </c:pt>
                <c:pt idx="1830">
                  <c:v>-1.939E-8</c:v>
                </c:pt>
                <c:pt idx="1831">
                  <c:v>-1.9383799999999999E-8</c:v>
                </c:pt>
                <c:pt idx="1832">
                  <c:v>-1.9377499999999999E-8</c:v>
                </c:pt>
                <c:pt idx="1833">
                  <c:v>-1.9371300000000002E-8</c:v>
                </c:pt>
                <c:pt idx="1834">
                  <c:v>-1.9364999999999998E-8</c:v>
                </c:pt>
                <c:pt idx="1835">
                  <c:v>-1.9358800000000001E-8</c:v>
                </c:pt>
                <c:pt idx="1836">
                  <c:v>-1.9352500000000001E-8</c:v>
                </c:pt>
                <c:pt idx="1837">
                  <c:v>-1.93463E-8</c:v>
                </c:pt>
                <c:pt idx="1838">
                  <c:v>-1.934E-8</c:v>
                </c:pt>
                <c:pt idx="1839">
                  <c:v>-1.9333799999999999E-8</c:v>
                </c:pt>
                <c:pt idx="1840">
                  <c:v>-1.9327499999999999E-8</c:v>
                </c:pt>
                <c:pt idx="1841">
                  <c:v>-1.9321300000000001E-8</c:v>
                </c:pt>
                <c:pt idx="1842">
                  <c:v>-1.9315000000000001E-8</c:v>
                </c:pt>
                <c:pt idx="1843">
                  <c:v>-1.93088E-8</c:v>
                </c:pt>
                <c:pt idx="1844">
                  <c:v>-1.93025E-8</c:v>
                </c:pt>
                <c:pt idx="1845">
                  <c:v>-1.9296299999999999E-8</c:v>
                </c:pt>
                <c:pt idx="1846">
                  <c:v>-1.9289999999999999E-8</c:v>
                </c:pt>
                <c:pt idx="1847">
                  <c:v>-1.9283800000000002E-8</c:v>
                </c:pt>
                <c:pt idx="1848">
                  <c:v>-1.9277499999999998E-8</c:v>
                </c:pt>
                <c:pt idx="1849">
                  <c:v>-1.9271300000000001E-8</c:v>
                </c:pt>
                <c:pt idx="1850">
                  <c:v>-1.9265000000000001E-8</c:v>
                </c:pt>
                <c:pt idx="1851">
                  <c:v>-1.92588E-8</c:v>
                </c:pt>
                <c:pt idx="1852">
                  <c:v>-1.92525E-8</c:v>
                </c:pt>
                <c:pt idx="1853">
                  <c:v>-1.9246299999999999E-8</c:v>
                </c:pt>
                <c:pt idx="1854">
                  <c:v>-1.9239999999999999E-8</c:v>
                </c:pt>
                <c:pt idx="1855">
                  <c:v>-1.9233800000000001E-8</c:v>
                </c:pt>
                <c:pt idx="1856">
                  <c:v>-1.9227500000000001E-8</c:v>
                </c:pt>
                <c:pt idx="1857">
                  <c:v>-1.92213E-8</c:v>
                </c:pt>
                <c:pt idx="1858">
                  <c:v>-1.9215E-8</c:v>
                </c:pt>
                <c:pt idx="1859">
                  <c:v>-1.9208799999999999E-8</c:v>
                </c:pt>
                <c:pt idx="1860">
                  <c:v>-1.9202499999999999E-8</c:v>
                </c:pt>
                <c:pt idx="1861">
                  <c:v>-1.9196300000000002E-8</c:v>
                </c:pt>
                <c:pt idx="1862">
                  <c:v>-1.9189999999999998E-8</c:v>
                </c:pt>
                <c:pt idx="1863">
                  <c:v>-1.9183800000000001E-8</c:v>
                </c:pt>
                <c:pt idx="1864">
                  <c:v>-1.9177500000000001E-8</c:v>
                </c:pt>
                <c:pt idx="1865">
                  <c:v>-1.91713E-8</c:v>
                </c:pt>
                <c:pt idx="1866">
                  <c:v>-1.9165E-8</c:v>
                </c:pt>
                <c:pt idx="1867">
                  <c:v>-1.9158799999999999E-8</c:v>
                </c:pt>
                <c:pt idx="1868">
                  <c:v>-1.9152499999999999E-8</c:v>
                </c:pt>
                <c:pt idx="1869">
                  <c:v>-1.9146300000000001E-8</c:v>
                </c:pt>
                <c:pt idx="1870">
                  <c:v>-1.9140000000000001E-8</c:v>
                </c:pt>
                <c:pt idx="1871">
                  <c:v>-1.91338E-8</c:v>
                </c:pt>
                <c:pt idx="1872">
                  <c:v>-1.91275E-8</c:v>
                </c:pt>
                <c:pt idx="1873">
                  <c:v>-1.9121299999999999E-8</c:v>
                </c:pt>
                <c:pt idx="1874">
                  <c:v>-1.9114999999999999E-8</c:v>
                </c:pt>
                <c:pt idx="1875">
                  <c:v>-1.9108799999999998E-8</c:v>
                </c:pt>
                <c:pt idx="1876">
                  <c:v>-1.9102499999999999E-8</c:v>
                </c:pt>
                <c:pt idx="1877">
                  <c:v>-1.9096300000000001E-8</c:v>
                </c:pt>
                <c:pt idx="1878">
                  <c:v>-1.9090000000000001E-8</c:v>
                </c:pt>
                <c:pt idx="1879">
                  <c:v>-1.90838E-8</c:v>
                </c:pt>
                <c:pt idx="1880">
                  <c:v>-1.90775E-8</c:v>
                </c:pt>
                <c:pt idx="1881">
                  <c:v>-1.9071299999999999E-8</c:v>
                </c:pt>
                <c:pt idx="1882">
                  <c:v>-1.9064999999999999E-8</c:v>
                </c:pt>
                <c:pt idx="1883">
                  <c:v>-1.9058800000000001E-8</c:v>
                </c:pt>
                <c:pt idx="1884">
                  <c:v>-1.9052500000000001E-8</c:v>
                </c:pt>
                <c:pt idx="1885">
                  <c:v>-1.90463E-8</c:v>
                </c:pt>
                <c:pt idx="1886">
                  <c:v>-1.904E-8</c:v>
                </c:pt>
                <c:pt idx="1887">
                  <c:v>-1.9033799999999999E-8</c:v>
                </c:pt>
                <c:pt idx="1888">
                  <c:v>-1.9027499999999999E-8</c:v>
                </c:pt>
                <c:pt idx="1889">
                  <c:v>-1.9021299999999998E-8</c:v>
                </c:pt>
                <c:pt idx="1890">
                  <c:v>-1.9014999999999999E-8</c:v>
                </c:pt>
                <c:pt idx="1891">
                  <c:v>-1.9008800000000001E-8</c:v>
                </c:pt>
                <c:pt idx="1892">
                  <c:v>-1.9002500000000001E-8</c:v>
                </c:pt>
                <c:pt idx="1893">
                  <c:v>-1.89963E-8</c:v>
                </c:pt>
                <c:pt idx="1894">
                  <c:v>-1.899E-8</c:v>
                </c:pt>
                <c:pt idx="1895">
                  <c:v>-1.8983799999999999E-8</c:v>
                </c:pt>
                <c:pt idx="1896">
                  <c:v>-1.8977499999999999E-8</c:v>
                </c:pt>
                <c:pt idx="1897">
                  <c:v>-1.8971300000000001E-8</c:v>
                </c:pt>
                <c:pt idx="1898">
                  <c:v>-1.8965000000000001E-8</c:v>
                </c:pt>
                <c:pt idx="1899">
                  <c:v>-1.89588E-8</c:v>
                </c:pt>
                <c:pt idx="1900">
                  <c:v>-1.89525E-8</c:v>
                </c:pt>
                <c:pt idx="1901">
                  <c:v>-1.8946299999999999E-8</c:v>
                </c:pt>
                <c:pt idx="1902">
                  <c:v>-1.894E-8</c:v>
                </c:pt>
                <c:pt idx="1903">
                  <c:v>-1.8933799999999998E-8</c:v>
                </c:pt>
                <c:pt idx="1904">
                  <c:v>-1.8927499999999999E-8</c:v>
                </c:pt>
                <c:pt idx="1905">
                  <c:v>-1.8921300000000001E-8</c:v>
                </c:pt>
                <c:pt idx="1906">
                  <c:v>-1.8915000000000001E-8</c:v>
                </c:pt>
                <c:pt idx="1907">
                  <c:v>-1.89088E-8</c:v>
                </c:pt>
                <c:pt idx="1908">
                  <c:v>-1.89025E-8</c:v>
                </c:pt>
                <c:pt idx="1909">
                  <c:v>-1.8896299999999999E-8</c:v>
                </c:pt>
                <c:pt idx="1910">
                  <c:v>-1.8889999999999999E-8</c:v>
                </c:pt>
                <c:pt idx="1911">
                  <c:v>-1.8883800000000001E-8</c:v>
                </c:pt>
                <c:pt idx="1912">
                  <c:v>-1.8877500000000001E-8</c:v>
                </c:pt>
                <c:pt idx="1913">
                  <c:v>-1.88713E-8</c:v>
                </c:pt>
                <c:pt idx="1914">
                  <c:v>-1.8865000000000001E-8</c:v>
                </c:pt>
                <c:pt idx="1915">
                  <c:v>-1.8858799999999999E-8</c:v>
                </c:pt>
                <c:pt idx="1916">
                  <c:v>-1.88525E-8</c:v>
                </c:pt>
                <c:pt idx="1917">
                  <c:v>-1.8846299999999998E-8</c:v>
                </c:pt>
                <c:pt idx="1918">
                  <c:v>-1.8839999999999999E-8</c:v>
                </c:pt>
                <c:pt idx="1919">
                  <c:v>-1.8833800000000001E-8</c:v>
                </c:pt>
                <c:pt idx="1920">
                  <c:v>-1.8827500000000001E-8</c:v>
                </c:pt>
                <c:pt idx="1921">
                  <c:v>-1.88213E-8</c:v>
                </c:pt>
                <c:pt idx="1922">
                  <c:v>-1.8815E-8</c:v>
                </c:pt>
                <c:pt idx="1923">
                  <c:v>-1.8808799999999999E-8</c:v>
                </c:pt>
                <c:pt idx="1924">
                  <c:v>-1.8802499999999999E-8</c:v>
                </c:pt>
                <c:pt idx="1925">
                  <c:v>-1.8796300000000001E-8</c:v>
                </c:pt>
                <c:pt idx="1926">
                  <c:v>-1.8790000000000001E-8</c:v>
                </c:pt>
                <c:pt idx="1927">
                  <c:v>-1.87838E-8</c:v>
                </c:pt>
                <c:pt idx="1928">
                  <c:v>-1.8777500000000001E-8</c:v>
                </c:pt>
                <c:pt idx="1929">
                  <c:v>-1.8771299999999999E-8</c:v>
                </c:pt>
                <c:pt idx="1930">
                  <c:v>-1.8765E-8</c:v>
                </c:pt>
                <c:pt idx="1931">
                  <c:v>-1.8758799999999999E-8</c:v>
                </c:pt>
                <c:pt idx="1932">
                  <c:v>-1.8752499999999999E-8</c:v>
                </c:pt>
                <c:pt idx="1933">
                  <c:v>-1.8746300000000001E-8</c:v>
                </c:pt>
                <c:pt idx="1934">
                  <c:v>-1.8740000000000001E-8</c:v>
                </c:pt>
                <c:pt idx="1935">
                  <c:v>-1.87338E-8</c:v>
                </c:pt>
                <c:pt idx="1936">
                  <c:v>-1.87275E-8</c:v>
                </c:pt>
                <c:pt idx="1937">
                  <c:v>-1.8721299999999999E-8</c:v>
                </c:pt>
                <c:pt idx="1938">
                  <c:v>-1.8714999999999999E-8</c:v>
                </c:pt>
                <c:pt idx="1939">
                  <c:v>-1.8708800000000001E-8</c:v>
                </c:pt>
                <c:pt idx="1940">
                  <c:v>-1.8702500000000002E-8</c:v>
                </c:pt>
                <c:pt idx="1941">
                  <c:v>-1.86963E-8</c:v>
                </c:pt>
                <c:pt idx="1942">
                  <c:v>-1.8690000000000001E-8</c:v>
                </c:pt>
                <c:pt idx="1943">
                  <c:v>-1.86838E-8</c:v>
                </c:pt>
                <c:pt idx="1944">
                  <c:v>-1.86775E-8</c:v>
                </c:pt>
                <c:pt idx="1945">
                  <c:v>-1.8671299999999999E-8</c:v>
                </c:pt>
                <c:pt idx="1946">
                  <c:v>-1.8664999999999999E-8</c:v>
                </c:pt>
                <c:pt idx="1947">
                  <c:v>-1.8658800000000001E-8</c:v>
                </c:pt>
                <c:pt idx="1948">
                  <c:v>-1.8652500000000001E-8</c:v>
                </c:pt>
                <c:pt idx="1949">
                  <c:v>-1.86463E-8</c:v>
                </c:pt>
                <c:pt idx="1950">
                  <c:v>-1.864E-8</c:v>
                </c:pt>
                <c:pt idx="1951">
                  <c:v>-1.8633799999999999E-8</c:v>
                </c:pt>
                <c:pt idx="1952">
                  <c:v>-1.8627499999999999E-8</c:v>
                </c:pt>
                <c:pt idx="1953">
                  <c:v>-1.8621300000000001E-8</c:v>
                </c:pt>
                <c:pt idx="1954">
                  <c:v>-1.8615000000000002E-8</c:v>
                </c:pt>
                <c:pt idx="1955">
                  <c:v>-1.8608800000000001E-8</c:v>
                </c:pt>
                <c:pt idx="1956">
                  <c:v>-1.8602500000000001E-8</c:v>
                </c:pt>
                <c:pt idx="1957">
                  <c:v>-1.85963E-8</c:v>
                </c:pt>
                <c:pt idx="1958">
                  <c:v>-1.859E-8</c:v>
                </c:pt>
                <c:pt idx="1959">
                  <c:v>-1.8583799999999999E-8</c:v>
                </c:pt>
                <c:pt idx="1960">
                  <c:v>-1.8577499999999999E-8</c:v>
                </c:pt>
                <c:pt idx="1961">
                  <c:v>-1.8571300000000001E-8</c:v>
                </c:pt>
                <c:pt idx="1962">
                  <c:v>-1.8565000000000001E-8</c:v>
                </c:pt>
                <c:pt idx="1963">
                  <c:v>-1.85588E-8</c:v>
                </c:pt>
                <c:pt idx="1964">
                  <c:v>-1.85525E-8</c:v>
                </c:pt>
                <c:pt idx="1965">
                  <c:v>-1.8546299999999999E-8</c:v>
                </c:pt>
                <c:pt idx="1966">
                  <c:v>-1.8539999999999999E-8</c:v>
                </c:pt>
                <c:pt idx="1967">
                  <c:v>-1.8533800000000001E-8</c:v>
                </c:pt>
                <c:pt idx="1968">
                  <c:v>-1.8527500000000002E-8</c:v>
                </c:pt>
                <c:pt idx="1969">
                  <c:v>-1.8521300000000001E-8</c:v>
                </c:pt>
                <c:pt idx="1970">
                  <c:v>-1.8515000000000001E-8</c:v>
                </c:pt>
                <c:pt idx="1971">
                  <c:v>-1.85088E-8</c:v>
                </c:pt>
                <c:pt idx="1972">
                  <c:v>-1.85025E-8</c:v>
                </c:pt>
                <c:pt idx="1973">
                  <c:v>-1.8496299999999999E-8</c:v>
                </c:pt>
                <c:pt idx="1974">
                  <c:v>-1.8489999999999999E-8</c:v>
                </c:pt>
                <c:pt idx="1975">
                  <c:v>-1.8483800000000001E-8</c:v>
                </c:pt>
                <c:pt idx="1976">
                  <c:v>-1.8477500000000001E-8</c:v>
                </c:pt>
                <c:pt idx="1977">
                  <c:v>-1.84713E-8</c:v>
                </c:pt>
                <c:pt idx="1978">
                  <c:v>-1.8465E-8</c:v>
                </c:pt>
                <c:pt idx="1979">
                  <c:v>-1.8458799999999999E-8</c:v>
                </c:pt>
                <c:pt idx="1980">
                  <c:v>-1.8452499999999999E-8</c:v>
                </c:pt>
                <c:pt idx="1981">
                  <c:v>-1.8446300000000002E-8</c:v>
                </c:pt>
                <c:pt idx="1982">
                  <c:v>-1.8439999999999998E-8</c:v>
                </c:pt>
                <c:pt idx="1983">
                  <c:v>-1.8433800000000001E-8</c:v>
                </c:pt>
                <c:pt idx="1984">
                  <c:v>-1.8427500000000001E-8</c:v>
                </c:pt>
                <c:pt idx="1985">
                  <c:v>-1.84213E-8</c:v>
                </c:pt>
                <c:pt idx="1986">
                  <c:v>-1.8415E-8</c:v>
                </c:pt>
                <c:pt idx="1987">
                  <c:v>-1.8408799999999999E-8</c:v>
                </c:pt>
                <c:pt idx="1988">
                  <c:v>-1.8402499999999999E-8</c:v>
                </c:pt>
                <c:pt idx="1989">
                  <c:v>-1.8396300000000001E-8</c:v>
                </c:pt>
                <c:pt idx="1990">
                  <c:v>-1.8390000000000001E-8</c:v>
                </c:pt>
                <c:pt idx="1991">
                  <c:v>-1.83838E-8</c:v>
                </c:pt>
                <c:pt idx="1992">
                  <c:v>-1.83775E-8</c:v>
                </c:pt>
                <c:pt idx="1993">
                  <c:v>-1.8371299999999999E-8</c:v>
                </c:pt>
                <c:pt idx="1994">
                  <c:v>-1.8364999999999999E-8</c:v>
                </c:pt>
                <c:pt idx="1995">
                  <c:v>-1.8358800000000002E-8</c:v>
                </c:pt>
                <c:pt idx="1996">
                  <c:v>-1.8352499999999998E-8</c:v>
                </c:pt>
                <c:pt idx="1997">
                  <c:v>-1.8346300000000001E-8</c:v>
                </c:pt>
                <c:pt idx="1998">
                  <c:v>-1.8340000000000001E-8</c:v>
                </c:pt>
                <c:pt idx="1999">
                  <c:v>-1.83338E-8</c:v>
                </c:pt>
                <c:pt idx="2000">
                  <c:v>-1.83275E-8</c:v>
                </c:pt>
                <c:pt idx="2001">
                  <c:v>-1.8321299999999999E-8</c:v>
                </c:pt>
                <c:pt idx="2002">
                  <c:v>-1.8314999999999999E-8</c:v>
                </c:pt>
                <c:pt idx="2003">
                  <c:v>-1.8308800000000001E-8</c:v>
                </c:pt>
                <c:pt idx="2004">
                  <c:v>-1.8302500000000001E-8</c:v>
                </c:pt>
                <c:pt idx="2005">
                  <c:v>-1.82963E-8</c:v>
                </c:pt>
                <c:pt idx="2006">
                  <c:v>-1.829E-8</c:v>
                </c:pt>
                <c:pt idx="2007">
                  <c:v>-1.8283799999999999E-8</c:v>
                </c:pt>
                <c:pt idx="2008">
                  <c:v>-1.8277499999999999E-8</c:v>
                </c:pt>
                <c:pt idx="2009">
                  <c:v>-1.8271300000000002E-8</c:v>
                </c:pt>
                <c:pt idx="2010">
                  <c:v>-1.8264999999999998E-8</c:v>
                </c:pt>
                <c:pt idx="2011">
                  <c:v>-1.8258800000000001E-8</c:v>
                </c:pt>
                <c:pt idx="2012">
                  <c:v>-1.8252500000000001E-8</c:v>
                </c:pt>
                <c:pt idx="2013">
                  <c:v>-1.82463E-8</c:v>
                </c:pt>
                <c:pt idx="2014">
                  <c:v>-1.824E-8</c:v>
                </c:pt>
                <c:pt idx="2015">
                  <c:v>-1.8233799999999999E-8</c:v>
                </c:pt>
                <c:pt idx="2016">
                  <c:v>-1.8227499999999999E-8</c:v>
                </c:pt>
                <c:pt idx="2017">
                  <c:v>-1.8221300000000001E-8</c:v>
                </c:pt>
                <c:pt idx="2018">
                  <c:v>-1.8215000000000001E-8</c:v>
                </c:pt>
                <c:pt idx="2019">
                  <c:v>-1.82088E-8</c:v>
                </c:pt>
                <c:pt idx="2020">
                  <c:v>-1.82025E-8</c:v>
                </c:pt>
                <c:pt idx="2021">
                  <c:v>-1.8196299999999999E-8</c:v>
                </c:pt>
                <c:pt idx="2022">
                  <c:v>-1.8189999999999999E-8</c:v>
                </c:pt>
                <c:pt idx="2023">
                  <c:v>-1.8183799999999998E-8</c:v>
                </c:pt>
                <c:pt idx="2024">
                  <c:v>-1.8177499999999998E-8</c:v>
                </c:pt>
                <c:pt idx="2025">
                  <c:v>-1.8171300000000001E-8</c:v>
                </c:pt>
                <c:pt idx="2026">
                  <c:v>-1.8165000000000001E-8</c:v>
                </c:pt>
                <c:pt idx="2027">
                  <c:v>-1.81588E-8</c:v>
                </c:pt>
                <c:pt idx="2028">
                  <c:v>-1.81525E-8</c:v>
                </c:pt>
                <c:pt idx="2029">
                  <c:v>-1.8146299999999999E-8</c:v>
                </c:pt>
                <c:pt idx="2030">
                  <c:v>-1.8139999999999999E-8</c:v>
                </c:pt>
                <c:pt idx="2031">
                  <c:v>-1.8133800000000001E-8</c:v>
                </c:pt>
                <c:pt idx="2032">
                  <c:v>-1.8127500000000001E-8</c:v>
                </c:pt>
                <c:pt idx="2033">
                  <c:v>-1.81213E-8</c:v>
                </c:pt>
                <c:pt idx="2034">
                  <c:v>-1.8115E-8</c:v>
                </c:pt>
                <c:pt idx="2035">
                  <c:v>-1.8108799999999999E-8</c:v>
                </c:pt>
                <c:pt idx="2036">
                  <c:v>-1.8102499999999999E-8</c:v>
                </c:pt>
                <c:pt idx="2037">
                  <c:v>-1.8096299999999998E-8</c:v>
                </c:pt>
                <c:pt idx="2038">
                  <c:v>-1.8089999999999999E-8</c:v>
                </c:pt>
                <c:pt idx="2039">
                  <c:v>-1.8083800000000001E-8</c:v>
                </c:pt>
                <c:pt idx="2040">
                  <c:v>-1.8077500000000001E-8</c:v>
                </c:pt>
                <c:pt idx="2041">
                  <c:v>-1.80713E-8</c:v>
                </c:pt>
                <c:pt idx="2042">
                  <c:v>-1.8065E-8</c:v>
                </c:pt>
                <c:pt idx="2043">
                  <c:v>-1.8058799999999999E-8</c:v>
                </c:pt>
                <c:pt idx="2044">
                  <c:v>-1.8052499999999999E-8</c:v>
                </c:pt>
                <c:pt idx="2045">
                  <c:v>-1.8046300000000001E-8</c:v>
                </c:pt>
                <c:pt idx="2046">
                  <c:v>-1.8040000000000001E-8</c:v>
                </c:pt>
                <c:pt idx="2047">
                  <c:v>-1.80338E-8</c:v>
                </c:pt>
                <c:pt idx="2048">
                  <c:v>-1.80275E-8</c:v>
                </c:pt>
                <c:pt idx="2049">
                  <c:v>-1.8021299999999999E-8</c:v>
                </c:pt>
                <c:pt idx="2050">
                  <c:v>-1.8015E-8</c:v>
                </c:pt>
                <c:pt idx="2051">
                  <c:v>-1.8008799999999998E-8</c:v>
                </c:pt>
                <c:pt idx="2052">
                  <c:v>-1.8002499999999999E-8</c:v>
                </c:pt>
                <c:pt idx="2053">
                  <c:v>-1.7996300000000001E-8</c:v>
                </c:pt>
                <c:pt idx="2054">
                  <c:v>-1.7990000000000001E-8</c:v>
                </c:pt>
                <c:pt idx="2055">
                  <c:v>-1.79838E-8</c:v>
                </c:pt>
                <c:pt idx="2056">
                  <c:v>-1.79775E-8</c:v>
                </c:pt>
                <c:pt idx="2057">
                  <c:v>-1.7971299999999999E-8</c:v>
                </c:pt>
                <c:pt idx="2058">
                  <c:v>-1.7964999999999999E-8</c:v>
                </c:pt>
                <c:pt idx="2059">
                  <c:v>-1.7958800000000001E-8</c:v>
                </c:pt>
                <c:pt idx="2060">
                  <c:v>-1.7952500000000001E-8</c:v>
                </c:pt>
                <c:pt idx="2061">
                  <c:v>-1.79463E-8</c:v>
                </c:pt>
                <c:pt idx="2062">
                  <c:v>-1.7940000000000001E-8</c:v>
                </c:pt>
                <c:pt idx="2063">
                  <c:v>-1.7933799999999999E-8</c:v>
                </c:pt>
                <c:pt idx="2064">
                  <c:v>-1.79275E-8</c:v>
                </c:pt>
                <c:pt idx="2065">
                  <c:v>-1.7921299999999998E-8</c:v>
                </c:pt>
                <c:pt idx="2066">
                  <c:v>-1.7914999999999999E-8</c:v>
                </c:pt>
                <c:pt idx="2067">
                  <c:v>-1.7908800000000001E-8</c:v>
                </c:pt>
                <c:pt idx="2068">
                  <c:v>-1.7902500000000001E-8</c:v>
                </c:pt>
                <c:pt idx="2069">
                  <c:v>-1.78963E-8</c:v>
                </c:pt>
                <c:pt idx="2070">
                  <c:v>-1.789E-8</c:v>
                </c:pt>
                <c:pt idx="2071">
                  <c:v>-1.7883799999999999E-8</c:v>
                </c:pt>
                <c:pt idx="2072">
                  <c:v>-1.7877499999999999E-8</c:v>
                </c:pt>
                <c:pt idx="2073">
                  <c:v>-1.7871300000000001E-8</c:v>
                </c:pt>
                <c:pt idx="2074">
                  <c:v>-1.7865000000000001E-8</c:v>
                </c:pt>
                <c:pt idx="2075">
                  <c:v>-1.78588E-8</c:v>
                </c:pt>
                <c:pt idx="2076">
                  <c:v>-1.7852500000000001E-8</c:v>
                </c:pt>
                <c:pt idx="2077">
                  <c:v>-1.7846299999999999E-8</c:v>
                </c:pt>
                <c:pt idx="2078">
                  <c:v>-1.784E-8</c:v>
                </c:pt>
                <c:pt idx="2079">
                  <c:v>-1.7833799999999999E-8</c:v>
                </c:pt>
                <c:pt idx="2080">
                  <c:v>-1.7827499999999999E-8</c:v>
                </c:pt>
                <c:pt idx="2081">
                  <c:v>-1.7821300000000001E-8</c:v>
                </c:pt>
                <c:pt idx="2082">
                  <c:v>-1.7815000000000001E-8</c:v>
                </c:pt>
                <c:pt idx="2083">
                  <c:v>-1.78088E-8</c:v>
                </c:pt>
                <c:pt idx="2084">
                  <c:v>-1.78025E-8</c:v>
                </c:pt>
                <c:pt idx="2085">
                  <c:v>-1.7796299999999999E-8</c:v>
                </c:pt>
                <c:pt idx="2086">
                  <c:v>-1.7789999999999999E-8</c:v>
                </c:pt>
                <c:pt idx="2087">
                  <c:v>-1.7783800000000001E-8</c:v>
                </c:pt>
                <c:pt idx="2088">
                  <c:v>-1.7777500000000002E-8</c:v>
                </c:pt>
                <c:pt idx="2089">
                  <c:v>-1.77713E-8</c:v>
                </c:pt>
                <c:pt idx="2090">
                  <c:v>-1.7765000000000001E-8</c:v>
                </c:pt>
                <c:pt idx="2091">
                  <c:v>-1.77588E-8</c:v>
                </c:pt>
                <c:pt idx="2092">
                  <c:v>-1.77525E-8</c:v>
                </c:pt>
                <c:pt idx="2093">
                  <c:v>-1.7746299999999999E-8</c:v>
                </c:pt>
                <c:pt idx="2094">
                  <c:v>-1.7739999999999999E-8</c:v>
                </c:pt>
                <c:pt idx="2095">
                  <c:v>-1.7733800000000001E-8</c:v>
                </c:pt>
                <c:pt idx="2096">
                  <c:v>-1.7727500000000001E-8</c:v>
                </c:pt>
                <c:pt idx="2097">
                  <c:v>-1.77213E-8</c:v>
                </c:pt>
                <c:pt idx="2098">
                  <c:v>-1.7715E-8</c:v>
                </c:pt>
                <c:pt idx="2099">
                  <c:v>-1.7708799999999999E-8</c:v>
                </c:pt>
                <c:pt idx="2100">
                  <c:v>-1.7702499999999999E-8</c:v>
                </c:pt>
                <c:pt idx="2101">
                  <c:v>-1.7696300000000001E-8</c:v>
                </c:pt>
                <c:pt idx="2102">
                  <c:v>-1.7690000000000002E-8</c:v>
                </c:pt>
                <c:pt idx="2103">
                  <c:v>-1.76838E-8</c:v>
                </c:pt>
                <c:pt idx="2104">
                  <c:v>-1.7677500000000001E-8</c:v>
                </c:pt>
                <c:pt idx="2105">
                  <c:v>-1.76713E-8</c:v>
                </c:pt>
                <c:pt idx="2106">
                  <c:v>-1.7665E-8</c:v>
                </c:pt>
                <c:pt idx="2107">
                  <c:v>-1.7658799999999999E-8</c:v>
                </c:pt>
                <c:pt idx="2108">
                  <c:v>-1.7652499999999999E-8</c:v>
                </c:pt>
                <c:pt idx="2109">
                  <c:v>-1.7646300000000001E-8</c:v>
                </c:pt>
                <c:pt idx="2110">
                  <c:v>-1.7640000000000001E-8</c:v>
                </c:pt>
                <c:pt idx="2111">
                  <c:v>-1.76338E-8</c:v>
                </c:pt>
                <c:pt idx="2112">
                  <c:v>-1.76275E-8</c:v>
                </c:pt>
                <c:pt idx="2113">
                  <c:v>-1.7621299999999999E-8</c:v>
                </c:pt>
                <c:pt idx="2114">
                  <c:v>-1.7614999999999999E-8</c:v>
                </c:pt>
                <c:pt idx="2115">
                  <c:v>-1.7608800000000001E-8</c:v>
                </c:pt>
                <c:pt idx="2116">
                  <c:v>-1.7602500000000002E-8</c:v>
                </c:pt>
                <c:pt idx="2117">
                  <c:v>-1.7596300000000001E-8</c:v>
                </c:pt>
                <c:pt idx="2118">
                  <c:v>-1.7590000000000001E-8</c:v>
                </c:pt>
                <c:pt idx="2119">
                  <c:v>-1.75838E-8</c:v>
                </c:pt>
                <c:pt idx="2120">
                  <c:v>-1.75775E-8</c:v>
                </c:pt>
                <c:pt idx="2121">
                  <c:v>-1.7571299999999999E-8</c:v>
                </c:pt>
                <c:pt idx="2122">
                  <c:v>-1.7564999999999999E-8</c:v>
                </c:pt>
                <c:pt idx="2123">
                  <c:v>-1.7558800000000001E-8</c:v>
                </c:pt>
                <c:pt idx="2124">
                  <c:v>-1.7552500000000001E-8</c:v>
                </c:pt>
                <c:pt idx="2125">
                  <c:v>-1.75463E-8</c:v>
                </c:pt>
                <c:pt idx="2126">
                  <c:v>-1.754E-8</c:v>
                </c:pt>
                <c:pt idx="2127">
                  <c:v>-1.7533799999999999E-8</c:v>
                </c:pt>
                <c:pt idx="2128">
                  <c:v>-1.7527499999999999E-8</c:v>
                </c:pt>
                <c:pt idx="2129">
                  <c:v>-1.7521300000000002E-8</c:v>
                </c:pt>
                <c:pt idx="2130">
                  <c:v>-1.7514999999999998E-8</c:v>
                </c:pt>
                <c:pt idx="2131">
                  <c:v>-1.7508800000000001E-8</c:v>
                </c:pt>
                <c:pt idx="2132">
                  <c:v>-1.7502500000000001E-8</c:v>
                </c:pt>
                <c:pt idx="2133">
                  <c:v>-1.74963E-8</c:v>
                </c:pt>
                <c:pt idx="2134">
                  <c:v>-1.749E-8</c:v>
                </c:pt>
                <c:pt idx="2135">
                  <c:v>-1.7483799999999999E-8</c:v>
                </c:pt>
                <c:pt idx="2136">
                  <c:v>-1.7477499999999999E-8</c:v>
                </c:pt>
                <c:pt idx="2137">
                  <c:v>-1.7471300000000001E-8</c:v>
                </c:pt>
                <c:pt idx="2138">
                  <c:v>-1.7465000000000001E-8</c:v>
                </c:pt>
                <c:pt idx="2139">
                  <c:v>-1.74588E-8</c:v>
                </c:pt>
                <c:pt idx="2140">
                  <c:v>-1.74525E-8</c:v>
                </c:pt>
                <c:pt idx="2141">
                  <c:v>-1.7446299999999999E-8</c:v>
                </c:pt>
                <c:pt idx="2142">
                  <c:v>-1.7439999999999999E-8</c:v>
                </c:pt>
                <c:pt idx="2143">
                  <c:v>-1.7433800000000002E-8</c:v>
                </c:pt>
                <c:pt idx="2144">
                  <c:v>-1.7427499999999998E-8</c:v>
                </c:pt>
                <c:pt idx="2145">
                  <c:v>-1.7421300000000001E-8</c:v>
                </c:pt>
                <c:pt idx="2146">
                  <c:v>-1.7415000000000001E-8</c:v>
                </c:pt>
                <c:pt idx="2147">
                  <c:v>-1.74088E-8</c:v>
                </c:pt>
                <c:pt idx="2148">
                  <c:v>-1.74025E-8</c:v>
                </c:pt>
                <c:pt idx="2149">
                  <c:v>-1.7396299999999999E-8</c:v>
                </c:pt>
                <c:pt idx="2150">
                  <c:v>-1.7389999999999999E-8</c:v>
                </c:pt>
                <c:pt idx="2151">
                  <c:v>-1.7383800000000001E-8</c:v>
                </c:pt>
                <c:pt idx="2152">
                  <c:v>-1.7377500000000001E-8</c:v>
                </c:pt>
                <c:pt idx="2153">
                  <c:v>-1.73713E-8</c:v>
                </c:pt>
                <c:pt idx="2154">
                  <c:v>-1.7365E-8</c:v>
                </c:pt>
                <c:pt idx="2155">
                  <c:v>-1.7358799999999999E-8</c:v>
                </c:pt>
                <c:pt idx="2156">
                  <c:v>-1.7352499999999999E-8</c:v>
                </c:pt>
                <c:pt idx="2157">
                  <c:v>-1.7346300000000002E-8</c:v>
                </c:pt>
                <c:pt idx="2158">
                  <c:v>-1.7339999999999998E-8</c:v>
                </c:pt>
                <c:pt idx="2159">
                  <c:v>-1.7333800000000001E-8</c:v>
                </c:pt>
                <c:pt idx="2160">
                  <c:v>-1.7327500000000001E-8</c:v>
                </c:pt>
                <c:pt idx="2161">
                  <c:v>-1.73213E-8</c:v>
                </c:pt>
                <c:pt idx="2162">
                  <c:v>-1.7315E-8</c:v>
                </c:pt>
                <c:pt idx="2163">
                  <c:v>-1.7308799999999999E-8</c:v>
                </c:pt>
                <c:pt idx="2164">
                  <c:v>-1.7302499999999999E-8</c:v>
                </c:pt>
                <c:pt idx="2165">
                  <c:v>-1.7296300000000001E-8</c:v>
                </c:pt>
                <c:pt idx="2166">
                  <c:v>-1.7290000000000001E-8</c:v>
                </c:pt>
                <c:pt idx="2167">
                  <c:v>-1.72838E-8</c:v>
                </c:pt>
                <c:pt idx="2168">
                  <c:v>-1.72775E-8</c:v>
                </c:pt>
                <c:pt idx="2169">
                  <c:v>-1.7271299999999999E-8</c:v>
                </c:pt>
                <c:pt idx="2170">
                  <c:v>-1.7264999999999999E-8</c:v>
                </c:pt>
                <c:pt idx="2171">
                  <c:v>-1.7258799999999998E-8</c:v>
                </c:pt>
                <c:pt idx="2172">
                  <c:v>-1.7252499999999998E-8</c:v>
                </c:pt>
                <c:pt idx="2173">
                  <c:v>-1.7246300000000001E-8</c:v>
                </c:pt>
                <c:pt idx="2174">
                  <c:v>-1.7240000000000001E-8</c:v>
                </c:pt>
                <c:pt idx="2175">
                  <c:v>-1.72338E-8</c:v>
                </c:pt>
                <c:pt idx="2176">
                  <c:v>-1.72275E-8</c:v>
                </c:pt>
                <c:pt idx="2177">
                  <c:v>-1.7221299999999999E-8</c:v>
                </c:pt>
                <c:pt idx="2178">
                  <c:v>-1.7214999999999999E-8</c:v>
                </c:pt>
                <c:pt idx="2179">
                  <c:v>-1.7208800000000001E-8</c:v>
                </c:pt>
                <c:pt idx="2180">
                  <c:v>-1.7202500000000001E-8</c:v>
                </c:pt>
                <c:pt idx="2181">
                  <c:v>-1.71963E-8</c:v>
                </c:pt>
                <c:pt idx="2182">
                  <c:v>-1.719E-8</c:v>
                </c:pt>
                <c:pt idx="2183">
                  <c:v>-1.7183799999999999E-8</c:v>
                </c:pt>
                <c:pt idx="2184">
                  <c:v>-1.7177499999999999E-8</c:v>
                </c:pt>
                <c:pt idx="2185">
                  <c:v>-1.7171299999999998E-8</c:v>
                </c:pt>
                <c:pt idx="2186">
                  <c:v>-1.7164999999999999E-8</c:v>
                </c:pt>
                <c:pt idx="2187">
                  <c:v>-1.7158800000000001E-8</c:v>
                </c:pt>
                <c:pt idx="2188">
                  <c:v>-1.7152500000000001E-8</c:v>
                </c:pt>
                <c:pt idx="2189">
                  <c:v>-1.71463E-8</c:v>
                </c:pt>
                <c:pt idx="2190">
                  <c:v>-1.714E-8</c:v>
                </c:pt>
                <c:pt idx="2191">
                  <c:v>-1.7133799999999999E-8</c:v>
                </c:pt>
                <c:pt idx="2192">
                  <c:v>-1.7127499999999999E-8</c:v>
                </c:pt>
                <c:pt idx="2193">
                  <c:v>-1.7121300000000001E-8</c:v>
                </c:pt>
                <c:pt idx="2194">
                  <c:v>-1.7115000000000001E-8</c:v>
                </c:pt>
                <c:pt idx="2195">
                  <c:v>-1.71088E-8</c:v>
                </c:pt>
                <c:pt idx="2196">
                  <c:v>-1.71025E-8</c:v>
                </c:pt>
                <c:pt idx="2197">
                  <c:v>-1.7096299999999999E-8</c:v>
                </c:pt>
                <c:pt idx="2198">
                  <c:v>-1.709E-8</c:v>
                </c:pt>
                <c:pt idx="2199">
                  <c:v>-1.7083799999999998E-8</c:v>
                </c:pt>
                <c:pt idx="2200">
                  <c:v>-1.7077499999999999E-8</c:v>
                </c:pt>
                <c:pt idx="2201">
                  <c:v>-1.7071300000000001E-8</c:v>
                </c:pt>
                <c:pt idx="2202">
                  <c:v>-1.7065000000000001E-8</c:v>
                </c:pt>
                <c:pt idx="2203">
                  <c:v>-1.70588E-8</c:v>
                </c:pt>
                <c:pt idx="2204">
                  <c:v>-1.70525E-8</c:v>
                </c:pt>
                <c:pt idx="2205">
                  <c:v>-1.7046299999999999E-8</c:v>
                </c:pt>
                <c:pt idx="2206">
                  <c:v>-1.7039999999999999E-8</c:v>
                </c:pt>
                <c:pt idx="2207">
                  <c:v>-1.7033800000000001E-8</c:v>
                </c:pt>
                <c:pt idx="2208">
                  <c:v>-1.7027500000000001E-8</c:v>
                </c:pt>
                <c:pt idx="2209">
                  <c:v>-1.70213E-8</c:v>
                </c:pt>
                <c:pt idx="2210">
                  <c:v>-1.7015E-8</c:v>
                </c:pt>
                <c:pt idx="2211">
                  <c:v>-1.7008799999999999E-8</c:v>
                </c:pt>
                <c:pt idx="2212">
                  <c:v>-1.70025E-8</c:v>
                </c:pt>
                <c:pt idx="2213">
                  <c:v>-1.6996299999999998E-8</c:v>
                </c:pt>
                <c:pt idx="2214">
                  <c:v>-1.6989999999999999E-8</c:v>
                </c:pt>
                <c:pt idx="2215">
                  <c:v>-1.6983800000000001E-8</c:v>
                </c:pt>
                <c:pt idx="2216">
                  <c:v>-1.6977500000000001E-8</c:v>
                </c:pt>
                <c:pt idx="2217">
                  <c:v>-1.69713E-8</c:v>
                </c:pt>
                <c:pt idx="2218">
                  <c:v>-1.6965E-8</c:v>
                </c:pt>
                <c:pt idx="2219">
                  <c:v>-1.6958799999999999E-8</c:v>
                </c:pt>
                <c:pt idx="2220">
                  <c:v>-1.6952499999999999E-8</c:v>
                </c:pt>
                <c:pt idx="2221">
                  <c:v>-1.6946300000000001E-8</c:v>
                </c:pt>
                <c:pt idx="2222">
                  <c:v>-1.6940000000000001E-8</c:v>
                </c:pt>
                <c:pt idx="2223">
                  <c:v>-1.69338E-8</c:v>
                </c:pt>
                <c:pt idx="2224">
                  <c:v>-1.6927500000000001E-8</c:v>
                </c:pt>
                <c:pt idx="2225">
                  <c:v>-1.6921299999999999E-8</c:v>
                </c:pt>
                <c:pt idx="2226">
                  <c:v>-1.6915E-8</c:v>
                </c:pt>
                <c:pt idx="2227">
                  <c:v>-1.6908799999999999E-8</c:v>
                </c:pt>
                <c:pt idx="2228">
                  <c:v>-1.6902499999999999E-8</c:v>
                </c:pt>
                <c:pt idx="2229">
                  <c:v>-1.6896300000000001E-8</c:v>
                </c:pt>
                <c:pt idx="2230">
                  <c:v>-1.6890000000000001E-8</c:v>
                </c:pt>
                <c:pt idx="2231">
                  <c:v>-1.68838E-8</c:v>
                </c:pt>
                <c:pt idx="2232">
                  <c:v>-1.68775E-8</c:v>
                </c:pt>
                <c:pt idx="2233">
                  <c:v>-1.6871299999999999E-8</c:v>
                </c:pt>
                <c:pt idx="2234">
                  <c:v>-1.6864999999999999E-8</c:v>
                </c:pt>
                <c:pt idx="2235">
                  <c:v>-1.6858800000000001E-8</c:v>
                </c:pt>
                <c:pt idx="2236">
                  <c:v>-1.6852500000000002E-8</c:v>
                </c:pt>
                <c:pt idx="2237">
                  <c:v>-1.68463E-8</c:v>
                </c:pt>
                <c:pt idx="2238">
                  <c:v>-1.6840000000000001E-8</c:v>
                </c:pt>
                <c:pt idx="2239">
                  <c:v>-1.68338E-8</c:v>
                </c:pt>
                <c:pt idx="2240">
                  <c:v>-1.68275E-8</c:v>
                </c:pt>
                <c:pt idx="2241">
                  <c:v>-1.6821299999999999E-8</c:v>
                </c:pt>
                <c:pt idx="2242">
                  <c:v>-1.6814999999999999E-8</c:v>
                </c:pt>
                <c:pt idx="2243">
                  <c:v>-1.6808800000000001E-8</c:v>
                </c:pt>
                <c:pt idx="2244">
                  <c:v>-1.6802500000000001E-8</c:v>
                </c:pt>
                <c:pt idx="2245">
                  <c:v>-1.67963E-8</c:v>
                </c:pt>
                <c:pt idx="2246">
                  <c:v>-1.679E-8</c:v>
                </c:pt>
                <c:pt idx="2247">
                  <c:v>-1.6783799999999999E-8</c:v>
                </c:pt>
                <c:pt idx="2248">
                  <c:v>-1.6777499999999999E-8</c:v>
                </c:pt>
                <c:pt idx="2249">
                  <c:v>-1.6771300000000001E-8</c:v>
                </c:pt>
                <c:pt idx="2250">
                  <c:v>-1.6765000000000002E-8</c:v>
                </c:pt>
                <c:pt idx="2251">
                  <c:v>-1.67588E-8</c:v>
                </c:pt>
                <c:pt idx="2252">
                  <c:v>-1.6752500000000001E-8</c:v>
                </c:pt>
                <c:pt idx="2253">
                  <c:v>-1.67463E-8</c:v>
                </c:pt>
                <c:pt idx="2254">
                  <c:v>-1.674E-8</c:v>
                </c:pt>
                <c:pt idx="2255">
                  <c:v>-1.6733799999999999E-8</c:v>
                </c:pt>
                <c:pt idx="2256">
                  <c:v>-1.6727499999999999E-8</c:v>
                </c:pt>
                <c:pt idx="2257">
                  <c:v>-1.6721300000000001E-8</c:v>
                </c:pt>
                <c:pt idx="2258">
                  <c:v>-1.6715000000000001E-8</c:v>
                </c:pt>
                <c:pt idx="2259">
                  <c:v>-1.67088E-8</c:v>
                </c:pt>
                <c:pt idx="2260">
                  <c:v>-1.67025E-8</c:v>
                </c:pt>
                <c:pt idx="2261">
                  <c:v>-1.6696299999999999E-8</c:v>
                </c:pt>
                <c:pt idx="2262">
                  <c:v>-1.6689999999999999E-8</c:v>
                </c:pt>
                <c:pt idx="2263">
                  <c:v>-1.6683800000000001E-8</c:v>
                </c:pt>
                <c:pt idx="2264">
                  <c:v>-1.6677500000000002E-8</c:v>
                </c:pt>
                <c:pt idx="2265">
                  <c:v>-1.6671300000000001E-8</c:v>
                </c:pt>
                <c:pt idx="2266">
                  <c:v>-1.6665000000000001E-8</c:v>
                </c:pt>
                <c:pt idx="2267">
                  <c:v>-1.66588E-8</c:v>
                </c:pt>
                <c:pt idx="2268">
                  <c:v>-1.66525E-8</c:v>
                </c:pt>
                <c:pt idx="2269">
                  <c:v>-1.6646299999999999E-8</c:v>
                </c:pt>
                <c:pt idx="2270">
                  <c:v>-1.6639999999999999E-8</c:v>
                </c:pt>
                <c:pt idx="2271">
                  <c:v>-1.6633800000000001E-8</c:v>
                </c:pt>
                <c:pt idx="2272">
                  <c:v>-1.6627500000000001E-8</c:v>
                </c:pt>
                <c:pt idx="2273">
                  <c:v>-1.66213E-8</c:v>
                </c:pt>
                <c:pt idx="2274">
                  <c:v>-1.6615E-8</c:v>
                </c:pt>
                <c:pt idx="2275">
                  <c:v>-1.6608799999999999E-8</c:v>
                </c:pt>
                <c:pt idx="2276">
                  <c:v>-1.6602499999999999E-8</c:v>
                </c:pt>
                <c:pt idx="2277">
                  <c:v>-1.6596300000000002E-8</c:v>
                </c:pt>
                <c:pt idx="2278">
                  <c:v>-1.6590000000000002E-8</c:v>
                </c:pt>
                <c:pt idx="2279">
                  <c:v>-1.6583800000000001E-8</c:v>
                </c:pt>
                <c:pt idx="2280">
                  <c:v>-1.6577500000000001E-8</c:v>
                </c:pt>
                <c:pt idx="2281">
                  <c:v>-1.65713E-8</c:v>
                </c:pt>
                <c:pt idx="2282">
                  <c:v>-1.6565E-8</c:v>
                </c:pt>
                <c:pt idx="2283">
                  <c:v>-1.6558799999999999E-8</c:v>
                </c:pt>
                <c:pt idx="2284">
                  <c:v>-1.6552499999999999E-8</c:v>
                </c:pt>
                <c:pt idx="2285">
                  <c:v>-1.6546300000000001E-8</c:v>
                </c:pt>
                <c:pt idx="2286">
                  <c:v>-1.6540000000000001E-8</c:v>
                </c:pt>
                <c:pt idx="2287">
                  <c:v>-1.65338E-8</c:v>
                </c:pt>
                <c:pt idx="2288">
                  <c:v>-1.65275E-8</c:v>
                </c:pt>
                <c:pt idx="2289">
                  <c:v>-1.6521299999999999E-8</c:v>
                </c:pt>
                <c:pt idx="2290">
                  <c:v>-1.6514999999999999E-8</c:v>
                </c:pt>
                <c:pt idx="2291">
                  <c:v>-1.6508800000000002E-8</c:v>
                </c:pt>
                <c:pt idx="2292">
                  <c:v>-1.6502499999999998E-8</c:v>
                </c:pt>
                <c:pt idx="2293">
                  <c:v>-1.6496300000000001E-8</c:v>
                </c:pt>
                <c:pt idx="2294">
                  <c:v>-1.6490000000000001E-8</c:v>
                </c:pt>
                <c:pt idx="2295">
                  <c:v>-1.64838E-8</c:v>
                </c:pt>
                <c:pt idx="2296">
                  <c:v>-1.64775E-8</c:v>
                </c:pt>
                <c:pt idx="2297">
                  <c:v>-1.6471299999999999E-8</c:v>
                </c:pt>
                <c:pt idx="2298">
                  <c:v>-1.6464999999999999E-8</c:v>
                </c:pt>
                <c:pt idx="2299">
                  <c:v>-1.6458800000000001E-8</c:v>
                </c:pt>
                <c:pt idx="2300">
                  <c:v>-1.6452500000000001E-8</c:v>
                </c:pt>
                <c:pt idx="2301">
                  <c:v>-1.64463E-8</c:v>
                </c:pt>
                <c:pt idx="2302">
                  <c:v>-1.644E-8</c:v>
                </c:pt>
                <c:pt idx="2303">
                  <c:v>-1.6433799999999999E-8</c:v>
                </c:pt>
                <c:pt idx="2304">
                  <c:v>-1.6427499999999999E-8</c:v>
                </c:pt>
                <c:pt idx="2305">
                  <c:v>-1.6421300000000002E-8</c:v>
                </c:pt>
                <c:pt idx="2306">
                  <c:v>-1.6414999999999998E-8</c:v>
                </c:pt>
                <c:pt idx="2307">
                  <c:v>-1.6408800000000001E-8</c:v>
                </c:pt>
                <c:pt idx="2308">
                  <c:v>-1.6402500000000001E-8</c:v>
                </c:pt>
                <c:pt idx="2309">
                  <c:v>-1.63963E-8</c:v>
                </c:pt>
                <c:pt idx="2310">
                  <c:v>-1.639E-8</c:v>
                </c:pt>
                <c:pt idx="2311">
                  <c:v>-1.6383799999999999E-8</c:v>
                </c:pt>
                <c:pt idx="2312">
                  <c:v>-1.6377499999999999E-8</c:v>
                </c:pt>
                <c:pt idx="2313">
                  <c:v>-1.6371300000000001E-8</c:v>
                </c:pt>
                <c:pt idx="2314">
                  <c:v>-1.6365000000000001E-8</c:v>
                </c:pt>
                <c:pt idx="2315">
                  <c:v>-1.63588E-8</c:v>
                </c:pt>
                <c:pt idx="2316">
                  <c:v>-1.63525E-8</c:v>
                </c:pt>
                <c:pt idx="2317">
                  <c:v>-1.6346299999999999E-8</c:v>
                </c:pt>
                <c:pt idx="2318">
                  <c:v>-1.6339999999999999E-8</c:v>
                </c:pt>
                <c:pt idx="2319">
                  <c:v>-1.6333800000000002E-8</c:v>
                </c:pt>
                <c:pt idx="2320">
                  <c:v>-1.6327499999999998E-8</c:v>
                </c:pt>
                <c:pt idx="2321">
                  <c:v>-1.6321300000000001E-8</c:v>
                </c:pt>
                <c:pt idx="2322">
                  <c:v>-1.6315000000000001E-8</c:v>
                </c:pt>
                <c:pt idx="2323">
                  <c:v>-1.63088E-8</c:v>
                </c:pt>
                <c:pt idx="2324">
                  <c:v>-1.63025E-8</c:v>
                </c:pt>
                <c:pt idx="2325">
                  <c:v>-1.6296299999999999E-8</c:v>
                </c:pt>
                <c:pt idx="2326">
                  <c:v>-1.6289999999999999E-8</c:v>
                </c:pt>
                <c:pt idx="2327">
                  <c:v>-1.6283800000000001E-8</c:v>
                </c:pt>
                <c:pt idx="2328">
                  <c:v>-1.6277500000000001E-8</c:v>
                </c:pt>
                <c:pt idx="2329">
                  <c:v>-1.62713E-8</c:v>
                </c:pt>
                <c:pt idx="2330">
                  <c:v>-1.6265E-8</c:v>
                </c:pt>
                <c:pt idx="2331">
                  <c:v>-1.6258799999999999E-8</c:v>
                </c:pt>
                <c:pt idx="2332">
                  <c:v>-1.6252499999999999E-8</c:v>
                </c:pt>
                <c:pt idx="2333">
                  <c:v>-1.6246299999999998E-8</c:v>
                </c:pt>
                <c:pt idx="2334">
                  <c:v>-1.6239999999999999E-8</c:v>
                </c:pt>
                <c:pt idx="2335">
                  <c:v>-1.6233800000000001E-8</c:v>
                </c:pt>
                <c:pt idx="2336">
                  <c:v>-1.6227500000000001E-8</c:v>
                </c:pt>
                <c:pt idx="2337">
                  <c:v>-1.62213E-8</c:v>
                </c:pt>
                <c:pt idx="2338">
                  <c:v>-1.6215E-8</c:v>
                </c:pt>
                <c:pt idx="2339">
                  <c:v>-1.6208799999999999E-8</c:v>
                </c:pt>
                <c:pt idx="2340">
                  <c:v>-1.6202499999999999E-8</c:v>
                </c:pt>
                <c:pt idx="2341">
                  <c:v>-1.6196300000000001E-8</c:v>
                </c:pt>
                <c:pt idx="2342">
                  <c:v>-1.6190000000000001E-8</c:v>
                </c:pt>
                <c:pt idx="2343">
                  <c:v>-1.61838E-8</c:v>
                </c:pt>
                <c:pt idx="2344">
                  <c:v>-1.61775E-8</c:v>
                </c:pt>
                <c:pt idx="2345">
                  <c:v>-1.6171299999999999E-8</c:v>
                </c:pt>
                <c:pt idx="2346">
                  <c:v>-1.6164999999999999E-8</c:v>
                </c:pt>
                <c:pt idx="2347">
                  <c:v>-1.6158799999999998E-8</c:v>
                </c:pt>
                <c:pt idx="2348">
                  <c:v>-1.6152499999999999E-8</c:v>
                </c:pt>
                <c:pt idx="2349">
                  <c:v>-1.6146300000000001E-8</c:v>
                </c:pt>
                <c:pt idx="2350">
                  <c:v>-1.6140000000000001E-8</c:v>
                </c:pt>
                <c:pt idx="2351">
                  <c:v>-1.61338E-8</c:v>
                </c:pt>
                <c:pt idx="2352">
                  <c:v>-1.61275E-8</c:v>
                </c:pt>
                <c:pt idx="2353">
                  <c:v>-1.6121299999999999E-8</c:v>
                </c:pt>
                <c:pt idx="2354">
                  <c:v>-1.6114999999999999E-8</c:v>
                </c:pt>
                <c:pt idx="2355">
                  <c:v>-1.6108800000000001E-8</c:v>
                </c:pt>
                <c:pt idx="2356">
                  <c:v>-1.6102500000000001E-8</c:v>
                </c:pt>
                <c:pt idx="2357">
                  <c:v>-1.60963E-8</c:v>
                </c:pt>
                <c:pt idx="2358">
                  <c:v>-1.609E-8</c:v>
                </c:pt>
                <c:pt idx="2359">
                  <c:v>-1.6083799999999999E-8</c:v>
                </c:pt>
                <c:pt idx="2360">
                  <c:v>-1.60775E-8</c:v>
                </c:pt>
                <c:pt idx="2361">
                  <c:v>-1.6071299999999998E-8</c:v>
                </c:pt>
                <c:pt idx="2362">
                  <c:v>-1.6064999999999999E-8</c:v>
                </c:pt>
                <c:pt idx="2363">
                  <c:v>-1.6058800000000001E-8</c:v>
                </c:pt>
                <c:pt idx="2364">
                  <c:v>-1.6052500000000001E-8</c:v>
                </c:pt>
                <c:pt idx="2365">
                  <c:v>-1.60463E-8</c:v>
                </c:pt>
                <c:pt idx="2366">
                  <c:v>-1.604E-8</c:v>
                </c:pt>
                <c:pt idx="2367">
                  <c:v>-1.6033799999999999E-8</c:v>
                </c:pt>
                <c:pt idx="2368">
                  <c:v>-1.6027499999999999E-8</c:v>
                </c:pt>
                <c:pt idx="2369">
                  <c:v>-1.6021300000000001E-8</c:v>
                </c:pt>
                <c:pt idx="2370">
                  <c:v>-1.6015000000000001E-8</c:v>
                </c:pt>
                <c:pt idx="2371">
                  <c:v>-1.60088E-8</c:v>
                </c:pt>
                <c:pt idx="2372">
                  <c:v>-1.6002500000000001E-8</c:v>
                </c:pt>
                <c:pt idx="2373">
                  <c:v>-1.5996299999999999E-8</c:v>
                </c:pt>
                <c:pt idx="2374">
                  <c:v>-1.599E-8</c:v>
                </c:pt>
                <c:pt idx="2375">
                  <c:v>-1.5983799999999999E-8</c:v>
                </c:pt>
                <c:pt idx="2376">
                  <c:v>-1.5977499999999999E-8</c:v>
                </c:pt>
                <c:pt idx="2377">
                  <c:v>-1.5971300000000001E-8</c:v>
                </c:pt>
                <c:pt idx="2378">
                  <c:v>-1.5965000000000001E-8</c:v>
                </c:pt>
                <c:pt idx="2379">
                  <c:v>-1.59588E-8</c:v>
                </c:pt>
                <c:pt idx="2380">
                  <c:v>-1.59525E-8</c:v>
                </c:pt>
                <c:pt idx="2381">
                  <c:v>-1.5946299999999999E-8</c:v>
                </c:pt>
                <c:pt idx="2382">
                  <c:v>-1.5939999999999999E-8</c:v>
                </c:pt>
                <c:pt idx="2383">
                  <c:v>-1.5933800000000001E-8</c:v>
                </c:pt>
                <c:pt idx="2384">
                  <c:v>-1.5927500000000002E-8</c:v>
                </c:pt>
                <c:pt idx="2385">
                  <c:v>-1.59213E-8</c:v>
                </c:pt>
                <c:pt idx="2386">
                  <c:v>-1.5915000000000001E-8</c:v>
                </c:pt>
                <c:pt idx="2387">
                  <c:v>-1.5908799999999999E-8</c:v>
                </c:pt>
                <c:pt idx="2388">
                  <c:v>-1.59025E-8</c:v>
                </c:pt>
                <c:pt idx="2389">
                  <c:v>-1.5896299999999999E-8</c:v>
                </c:pt>
                <c:pt idx="2390">
                  <c:v>-1.5889999999999999E-8</c:v>
                </c:pt>
                <c:pt idx="2391">
                  <c:v>-1.5883800000000001E-8</c:v>
                </c:pt>
                <c:pt idx="2392">
                  <c:v>-1.5877500000000001E-8</c:v>
                </c:pt>
                <c:pt idx="2393">
                  <c:v>-1.58713E-8</c:v>
                </c:pt>
                <c:pt idx="2394">
                  <c:v>-1.5865E-8</c:v>
                </c:pt>
                <c:pt idx="2395">
                  <c:v>-1.5858799999999999E-8</c:v>
                </c:pt>
                <c:pt idx="2396">
                  <c:v>-1.5852499999999999E-8</c:v>
                </c:pt>
                <c:pt idx="2397">
                  <c:v>-1.5846300000000001E-8</c:v>
                </c:pt>
                <c:pt idx="2398">
                  <c:v>-1.5840000000000002E-8</c:v>
                </c:pt>
                <c:pt idx="2399">
                  <c:v>-1.58338E-8</c:v>
                </c:pt>
                <c:pt idx="2400">
                  <c:v>-1.5827500000000001E-8</c:v>
                </c:pt>
                <c:pt idx="2401">
                  <c:v>-1.58213E-8</c:v>
                </c:pt>
                <c:pt idx="2402">
                  <c:v>-1.5815E-8</c:v>
                </c:pt>
                <c:pt idx="2403">
                  <c:v>-1.5808799999999999E-8</c:v>
                </c:pt>
                <c:pt idx="2404">
                  <c:v>-1.5802499999999999E-8</c:v>
                </c:pt>
                <c:pt idx="2405">
                  <c:v>-1.5796300000000001E-8</c:v>
                </c:pt>
                <c:pt idx="2406">
                  <c:v>-1.5790000000000001E-8</c:v>
                </c:pt>
                <c:pt idx="2407">
                  <c:v>-1.57838E-8</c:v>
                </c:pt>
                <c:pt idx="2408">
                  <c:v>-1.57775E-8</c:v>
                </c:pt>
                <c:pt idx="2409">
                  <c:v>-1.5771299999999999E-8</c:v>
                </c:pt>
                <c:pt idx="2410">
                  <c:v>-1.5764999999999999E-8</c:v>
                </c:pt>
                <c:pt idx="2411">
                  <c:v>-1.5758800000000001E-8</c:v>
                </c:pt>
                <c:pt idx="2412">
                  <c:v>-1.5752500000000002E-8</c:v>
                </c:pt>
                <c:pt idx="2413">
                  <c:v>-1.5746300000000001E-8</c:v>
                </c:pt>
                <c:pt idx="2414">
                  <c:v>-1.5740000000000001E-8</c:v>
                </c:pt>
                <c:pt idx="2415">
                  <c:v>-1.57338E-8</c:v>
                </c:pt>
                <c:pt idx="2416">
                  <c:v>-1.57275E-8</c:v>
                </c:pt>
                <c:pt idx="2417">
                  <c:v>-1.5721299999999999E-8</c:v>
                </c:pt>
                <c:pt idx="2418">
                  <c:v>-1.5714999999999999E-8</c:v>
                </c:pt>
                <c:pt idx="2419">
                  <c:v>-1.5708800000000001E-8</c:v>
                </c:pt>
                <c:pt idx="2420">
                  <c:v>-1.5702500000000001E-8</c:v>
                </c:pt>
                <c:pt idx="2421">
                  <c:v>-1.56963E-8</c:v>
                </c:pt>
                <c:pt idx="2422">
                  <c:v>-1.569E-8</c:v>
                </c:pt>
                <c:pt idx="2423">
                  <c:v>-1.5683799999999999E-8</c:v>
                </c:pt>
                <c:pt idx="2424">
                  <c:v>-1.5677499999999999E-8</c:v>
                </c:pt>
                <c:pt idx="2425">
                  <c:v>-1.5671300000000002E-8</c:v>
                </c:pt>
                <c:pt idx="2426">
                  <c:v>-1.5665000000000002E-8</c:v>
                </c:pt>
                <c:pt idx="2427">
                  <c:v>-1.5658800000000001E-8</c:v>
                </c:pt>
                <c:pt idx="2428">
                  <c:v>-1.5652500000000001E-8</c:v>
                </c:pt>
                <c:pt idx="2429">
                  <c:v>-1.56463E-8</c:v>
                </c:pt>
                <c:pt idx="2430">
                  <c:v>-1.564E-8</c:v>
                </c:pt>
                <c:pt idx="2431">
                  <c:v>-1.5633799999999999E-8</c:v>
                </c:pt>
                <c:pt idx="2432">
                  <c:v>-1.5627499999999999E-8</c:v>
                </c:pt>
                <c:pt idx="2433">
                  <c:v>-1.5621300000000001E-8</c:v>
                </c:pt>
                <c:pt idx="2434">
                  <c:v>-1.5615000000000001E-8</c:v>
                </c:pt>
                <c:pt idx="2435">
                  <c:v>-1.56088E-8</c:v>
                </c:pt>
                <c:pt idx="2436">
                  <c:v>-1.56025E-8</c:v>
                </c:pt>
                <c:pt idx="2437">
                  <c:v>-1.5596299999999999E-8</c:v>
                </c:pt>
                <c:pt idx="2438">
                  <c:v>-1.5589999999999999E-8</c:v>
                </c:pt>
                <c:pt idx="2439">
                  <c:v>-1.5583800000000002E-8</c:v>
                </c:pt>
                <c:pt idx="2440">
                  <c:v>-1.5577499999999998E-8</c:v>
                </c:pt>
                <c:pt idx="2441">
                  <c:v>-1.5571300000000001E-8</c:v>
                </c:pt>
                <c:pt idx="2442">
                  <c:v>-1.5565000000000001E-8</c:v>
                </c:pt>
                <c:pt idx="2443">
                  <c:v>-1.55588E-8</c:v>
                </c:pt>
                <c:pt idx="2444">
                  <c:v>-1.55525E-8</c:v>
                </c:pt>
                <c:pt idx="2445">
                  <c:v>-1.5546299999999999E-8</c:v>
                </c:pt>
                <c:pt idx="2446">
                  <c:v>-1.5539999999999999E-8</c:v>
                </c:pt>
                <c:pt idx="2447">
                  <c:v>-1.5533800000000001E-8</c:v>
                </c:pt>
                <c:pt idx="2448">
                  <c:v>-1.5527500000000001E-8</c:v>
                </c:pt>
                <c:pt idx="2449">
                  <c:v>-1.55213E-8</c:v>
                </c:pt>
                <c:pt idx="2450">
                  <c:v>-1.5515E-8</c:v>
                </c:pt>
                <c:pt idx="2451">
                  <c:v>-1.5508799999999999E-8</c:v>
                </c:pt>
                <c:pt idx="2452">
                  <c:v>-1.5502499999999999E-8</c:v>
                </c:pt>
                <c:pt idx="2453">
                  <c:v>-1.5496300000000002E-8</c:v>
                </c:pt>
                <c:pt idx="2454">
                  <c:v>-1.5489999999999998E-8</c:v>
                </c:pt>
                <c:pt idx="2455">
                  <c:v>-1.5483800000000001E-8</c:v>
                </c:pt>
                <c:pt idx="2456">
                  <c:v>-1.5477500000000001E-8</c:v>
                </c:pt>
                <c:pt idx="2457">
                  <c:v>-1.54713E-8</c:v>
                </c:pt>
                <c:pt idx="2458">
                  <c:v>-1.5465E-8</c:v>
                </c:pt>
                <c:pt idx="2459">
                  <c:v>-1.5458799999999999E-8</c:v>
                </c:pt>
                <c:pt idx="2460">
                  <c:v>-1.5452499999999999E-8</c:v>
                </c:pt>
                <c:pt idx="2461">
                  <c:v>-1.5446300000000001E-8</c:v>
                </c:pt>
                <c:pt idx="2462">
                  <c:v>-1.5440000000000001E-8</c:v>
                </c:pt>
                <c:pt idx="2463">
                  <c:v>-1.54338E-8</c:v>
                </c:pt>
                <c:pt idx="2464">
                  <c:v>-1.54275E-8</c:v>
                </c:pt>
                <c:pt idx="2465">
                  <c:v>-1.5421299999999999E-8</c:v>
                </c:pt>
                <c:pt idx="2466">
                  <c:v>-1.5414999999999999E-8</c:v>
                </c:pt>
                <c:pt idx="2467">
                  <c:v>-1.5408800000000002E-8</c:v>
                </c:pt>
                <c:pt idx="2468">
                  <c:v>-1.5402499999999998E-8</c:v>
                </c:pt>
                <c:pt idx="2469">
                  <c:v>-1.5396300000000001E-8</c:v>
                </c:pt>
                <c:pt idx="2470">
                  <c:v>-1.5390000000000001E-8</c:v>
                </c:pt>
                <c:pt idx="2471">
                  <c:v>-1.53838E-8</c:v>
                </c:pt>
                <c:pt idx="2472">
                  <c:v>-1.53775E-8</c:v>
                </c:pt>
                <c:pt idx="2473">
                  <c:v>-1.5371299999999999E-8</c:v>
                </c:pt>
                <c:pt idx="2474">
                  <c:v>-1.5364999999999999E-8</c:v>
                </c:pt>
                <c:pt idx="2475">
                  <c:v>-1.5358800000000001E-8</c:v>
                </c:pt>
                <c:pt idx="2476">
                  <c:v>-1.5352500000000001E-8</c:v>
                </c:pt>
                <c:pt idx="2477">
                  <c:v>-1.53463E-8</c:v>
                </c:pt>
                <c:pt idx="2478">
                  <c:v>-1.534E-8</c:v>
                </c:pt>
                <c:pt idx="2479">
                  <c:v>-1.5333799999999999E-8</c:v>
                </c:pt>
                <c:pt idx="2480">
                  <c:v>-1.5327499999999999E-8</c:v>
                </c:pt>
                <c:pt idx="2481">
                  <c:v>-1.5321299999999998E-8</c:v>
                </c:pt>
                <c:pt idx="2482">
                  <c:v>-1.5314999999999999E-8</c:v>
                </c:pt>
                <c:pt idx="2483">
                  <c:v>-1.5308800000000001E-8</c:v>
                </c:pt>
                <c:pt idx="2484">
                  <c:v>-1.5302500000000001E-8</c:v>
                </c:pt>
                <c:pt idx="2485">
                  <c:v>-1.52963E-8</c:v>
                </c:pt>
                <c:pt idx="2486">
                  <c:v>-1.529E-8</c:v>
                </c:pt>
                <c:pt idx="2487">
                  <c:v>-1.5283799999999999E-8</c:v>
                </c:pt>
                <c:pt idx="2488">
                  <c:v>-1.5277499999999999E-8</c:v>
                </c:pt>
                <c:pt idx="2489">
                  <c:v>-1.5271300000000001E-8</c:v>
                </c:pt>
                <c:pt idx="2490">
                  <c:v>-1.5265000000000001E-8</c:v>
                </c:pt>
                <c:pt idx="2491">
                  <c:v>-1.52588E-8</c:v>
                </c:pt>
                <c:pt idx="2492">
                  <c:v>-1.52525E-8</c:v>
                </c:pt>
                <c:pt idx="2493">
                  <c:v>-1.5246299999999999E-8</c:v>
                </c:pt>
                <c:pt idx="2494">
                  <c:v>-1.5239999999999999E-8</c:v>
                </c:pt>
                <c:pt idx="2495">
                  <c:v>-1.5233799999999998E-8</c:v>
                </c:pt>
                <c:pt idx="2496">
                  <c:v>-1.5227499999999999E-8</c:v>
                </c:pt>
                <c:pt idx="2497">
                  <c:v>-1.5221300000000001E-8</c:v>
                </c:pt>
                <c:pt idx="2498">
                  <c:v>-1.5215000000000001E-8</c:v>
                </c:pt>
                <c:pt idx="2499">
                  <c:v>-1.52088E-8</c:v>
                </c:pt>
                <c:pt idx="2500">
                  <c:v>-1.52025E-8</c:v>
                </c:pt>
                <c:pt idx="2501">
                  <c:v>-1.5196299999999999E-8</c:v>
                </c:pt>
                <c:pt idx="2502">
                  <c:v>-1.5189999999999999E-8</c:v>
                </c:pt>
                <c:pt idx="2503">
                  <c:v>-1.5183800000000001E-8</c:v>
                </c:pt>
                <c:pt idx="2504">
                  <c:v>-1.5177500000000001E-8</c:v>
                </c:pt>
                <c:pt idx="2505">
                  <c:v>-1.51713E-8</c:v>
                </c:pt>
                <c:pt idx="2506">
                  <c:v>-1.5165E-8</c:v>
                </c:pt>
                <c:pt idx="2507">
                  <c:v>-1.5158799999999999E-8</c:v>
                </c:pt>
                <c:pt idx="2508">
                  <c:v>-1.51525E-8</c:v>
                </c:pt>
                <c:pt idx="2509">
                  <c:v>-1.5146299999999998E-8</c:v>
                </c:pt>
                <c:pt idx="2510">
                  <c:v>-1.5139999999999999E-8</c:v>
                </c:pt>
                <c:pt idx="2511">
                  <c:v>-1.5133800000000001E-8</c:v>
                </c:pt>
                <c:pt idx="2512">
                  <c:v>-1.5127500000000001E-8</c:v>
                </c:pt>
                <c:pt idx="2513">
                  <c:v>-1.51213E-8</c:v>
                </c:pt>
                <c:pt idx="2514">
                  <c:v>-1.5115E-8</c:v>
                </c:pt>
                <c:pt idx="2515">
                  <c:v>-1.5108799999999999E-8</c:v>
                </c:pt>
                <c:pt idx="2516">
                  <c:v>-1.5102499999999999E-8</c:v>
                </c:pt>
                <c:pt idx="2517">
                  <c:v>-1.5096300000000001E-8</c:v>
                </c:pt>
                <c:pt idx="2518">
                  <c:v>-1.5090000000000001E-8</c:v>
                </c:pt>
                <c:pt idx="2519">
                  <c:v>-1.50838E-8</c:v>
                </c:pt>
                <c:pt idx="2520">
                  <c:v>-1.5077500000000001E-8</c:v>
                </c:pt>
                <c:pt idx="2521">
                  <c:v>-1.5071299999999999E-8</c:v>
                </c:pt>
                <c:pt idx="2522">
                  <c:v>-1.5065E-8</c:v>
                </c:pt>
                <c:pt idx="2523">
                  <c:v>-1.5058799999999998E-8</c:v>
                </c:pt>
                <c:pt idx="2524">
                  <c:v>-1.5052499999999999E-8</c:v>
                </c:pt>
                <c:pt idx="2525">
                  <c:v>-1.5046300000000001E-8</c:v>
                </c:pt>
                <c:pt idx="2526">
                  <c:v>-1.5040000000000001E-8</c:v>
                </c:pt>
                <c:pt idx="2527">
                  <c:v>-1.50338E-8</c:v>
                </c:pt>
                <c:pt idx="2528">
                  <c:v>-1.50275E-8</c:v>
                </c:pt>
                <c:pt idx="2529">
                  <c:v>-1.5021299999999999E-8</c:v>
                </c:pt>
                <c:pt idx="2530">
                  <c:v>-1.5014999999999999E-8</c:v>
                </c:pt>
                <c:pt idx="2531">
                  <c:v>-1.5008800000000001E-8</c:v>
                </c:pt>
                <c:pt idx="2532">
                  <c:v>-1.5002500000000001E-8</c:v>
                </c:pt>
                <c:pt idx="2533">
                  <c:v>-1.49963E-8</c:v>
                </c:pt>
                <c:pt idx="2534">
                  <c:v>-1.4990000000000001E-8</c:v>
                </c:pt>
                <c:pt idx="2535">
                  <c:v>-1.4983799999999999E-8</c:v>
                </c:pt>
                <c:pt idx="2536">
                  <c:v>-1.49775E-8</c:v>
                </c:pt>
                <c:pt idx="2537">
                  <c:v>-1.4971299999999999E-8</c:v>
                </c:pt>
                <c:pt idx="2538">
                  <c:v>-1.4964999999999999E-8</c:v>
                </c:pt>
                <c:pt idx="2539">
                  <c:v>-1.4958800000000001E-8</c:v>
                </c:pt>
                <c:pt idx="2540">
                  <c:v>-1.4952500000000001E-8</c:v>
                </c:pt>
                <c:pt idx="2541">
                  <c:v>-1.49463E-8</c:v>
                </c:pt>
                <c:pt idx="2542">
                  <c:v>-1.494E-8</c:v>
                </c:pt>
                <c:pt idx="2543">
                  <c:v>-1.4933799999999999E-8</c:v>
                </c:pt>
                <c:pt idx="2544">
                  <c:v>-1.4927499999999999E-8</c:v>
                </c:pt>
                <c:pt idx="2545">
                  <c:v>-1.4921300000000001E-8</c:v>
                </c:pt>
                <c:pt idx="2546">
                  <c:v>-1.4915000000000002E-8</c:v>
                </c:pt>
                <c:pt idx="2547">
                  <c:v>-1.49088E-8</c:v>
                </c:pt>
                <c:pt idx="2548">
                  <c:v>-1.4902500000000001E-8</c:v>
                </c:pt>
                <c:pt idx="2549">
                  <c:v>-1.48963E-8</c:v>
                </c:pt>
                <c:pt idx="2550">
                  <c:v>-1.489E-8</c:v>
                </c:pt>
                <c:pt idx="2551">
                  <c:v>-1.48838E-8</c:v>
                </c:pt>
                <c:pt idx="2552">
                  <c:v>-1.48775E-8</c:v>
                </c:pt>
                <c:pt idx="2553">
                  <c:v>-1.4871299999999999E-8</c:v>
                </c:pt>
                <c:pt idx="2554">
                  <c:v>-1.4864999999999999E-8</c:v>
                </c:pt>
                <c:pt idx="2555">
                  <c:v>-1.48588E-8</c:v>
                </c:pt>
                <c:pt idx="2556">
                  <c:v>-1.48525E-8</c:v>
                </c:pt>
                <c:pt idx="2557">
                  <c:v>-1.4846300000000001E-8</c:v>
                </c:pt>
                <c:pt idx="2558">
                  <c:v>-1.4839999999999999E-8</c:v>
                </c:pt>
                <c:pt idx="2559">
                  <c:v>-1.48338E-8</c:v>
                </c:pt>
                <c:pt idx="2560">
                  <c:v>-1.48275E-8</c:v>
                </c:pt>
                <c:pt idx="2561">
                  <c:v>-1.4821300000000001E-8</c:v>
                </c:pt>
                <c:pt idx="2562">
                  <c:v>-1.4815000000000001E-8</c:v>
                </c:pt>
                <c:pt idx="2563">
                  <c:v>-1.48088E-8</c:v>
                </c:pt>
                <c:pt idx="2564">
                  <c:v>-1.48025E-8</c:v>
                </c:pt>
                <c:pt idx="2565">
                  <c:v>-1.47963E-8</c:v>
                </c:pt>
                <c:pt idx="2566">
                  <c:v>-1.479E-8</c:v>
                </c:pt>
                <c:pt idx="2567">
                  <c:v>-1.4783799999999999E-8</c:v>
                </c:pt>
                <c:pt idx="2568">
                  <c:v>-1.4777499999999999E-8</c:v>
                </c:pt>
                <c:pt idx="2569">
                  <c:v>-1.47713E-8</c:v>
                </c:pt>
                <c:pt idx="2570">
                  <c:v>-1.4765E-8</c:v>
                </c:pt>
                <c:pt idx="2571">
                  <c:v>-1.4758800000000001E-8</c:v>
                </c:pt>
                <c:pt idx="2572">
                  <c:v>-1.4752499999999999E-8</c:v>
                </c:pt>
                <c:pt idx="2573">
                  <c:v>-1.47463E-8</c:v>
                </c:pt>
                <c:pt idx="2574">
                  <c:v>-1.474E-8</c:v>
                </c:pt>
                <c:pt idx="2575">
                  <c:v>-1.4733800000000001E-8</c:v>
                </c:pt>
                <c:pt idx="2576">
                  <c:v>-1.4727500000000001E-8</c:v>
                </c:pt>
                <c:pt idx="2577">
                  <c:v>-1.47213E-8</c:v>
                </c:pt>
                <c:pt idx="2578">
                  <c:v>-1.4715E-8</c:v>
                </c:pt>
                <c:pt idx="2579">
                  <c:v>-1.47088E-8</c:v>
                </c:pt>
                <c:pt idx="2580">
                  <c:v>-1.47025E-8</c:v>
                </c:pt>
                <c:pt idx="2581">
                  <c:v>-1.4696299999999999E-8</c:v>
                </c:pt>
                <c:pt idx="2582">
                  <c:v>-1.469E-8</c:v>
                </c:pt>
                <c:pt idx="2583">
                  <c:v>-1.46838E-8</c:v>
                </c:pt>
                <c:pt idx="2584">
                  <c:v>-1.46775E-8</c:v>
                </c:pt>
                <c:pt idx="2585">
                  <c:v>-1.4671300000000001E-8</c:v>
                </c:pt>
                <c:pt idx="2586">
                  <c:v>-1.4664999999999999E-8</c:v>
                </c:pt>
                <c:pt idx="2587">
                  <c:v>-1.46588E-8</c:v>
                </c:pt>
                <c:pt idx="2588">
                  <c:v>-1.46525E-8</c:v>
                </c:pt>
                <c:pt idx="2589">
                  <c:v>-1.4646300000000001E-8</c:v>
                </c:pt>
                <c:pt idx="2590">
                  <c:v>-1.4640000000000001E-8</c:v>
                </c:pt>
                <c:pt idx="2591">
                  <c:v>-1.46338E-8</c:v>
                </c:pt>
                <c:pt idx="2592">
                  <c:v>-1.46275E-8</c:v>
                </c:pt>
                <c:pt idx="2593">
                  <c:v>-1.46213E-8</c:v>
                </c:pt>
                <c:pt idx="2594">
                  <c:v>-1.4615000000000001E-8</c:v>
                </c:pt>
                <c:pt idx="2595">
                  <c:v>-1.4608799999999999E-8</c:v>
                </c:pt>
                <c:pt idx="2596">
                  <c:v>-1.46025E-8</c:v>
                </c:pt>
                <c:pt idx="2597">
                  <c:v>-1.45963E-8</c:v>
                </c:pt>
                <c:pt idx="2598">
                  <c:v>-1.459E-8</c:v>
                </c:pt>
                <c:pt idx="2599">
                  <c:v>-1.4583799999999999E-8</c:v>
                </c:pt>
                <c:pt idx="2600">
                  <c:v>-1.4577499999999999E-8</c:v>
                </c:pt>
                <c:pt idx="2601">
                  <c:v>-1.45713E-8</c:v>
                </c:pt>
                <c:pt idx="2602">
                  <c:v>-1.4565E-8</c:v>
                </c:pt>
                <c:pt idx="2603">
                  <c:v>-1.4558800000000001E-8</c:v>
                </c:pt>
                <c:pt idx="2604">
                  <c:v>-1.4552500000000001E-8</c:v>
                </c:pt>
                <c:pt idx="2605">
                  <c:v>-1.45463E-8</c:v>
                </c:pt>
                <c:pt idx="2606">
                  <c:v>-1.454E-8</c:v>
                </c:pt>
                <c:pt idx="2607">
                  <c:v>-1.45338E-8</c:v>
                </c:pt>
                <c:pt idx="2608">
                  <c:v>-1.4527500000000001E-8</c:v>
                </c:pt>
                <c:pt idx="2609">
                  <c:v>-1.4521299999999999E-8</c:v>
                </c:pt>
                <c:pt idx="2610">
                  <c:v>-1.4515E-8</c:v>
                </c:pt>
                <c:pt idx="2611">
                  <c:v>-1.45088E-8</c:v>
                </c:pt>
                <c:pt idx="2612">
                  <c:v>-1.45025E-8</c:v>
                </c:pt>
                <c:pt idx="2613">
                  <c:v>-1.4496299999999999E-8</c:v>
                </c:pt>
                <c:pt idx="2614">
                  <c:v>-1.4489999999999999E-8</c:v>
                </c:pt>
                <c:pt idx="2615">
                  <c:v>-1.44838E-8</c:v>
                </c:pt>
                <c:pt idx="2616">
                  <c:v>-1.44775E-8</c:v>
                </c:pt>
                <c:pt idx="2617">
                  <c:v>-1.4471300000000001E-8</c:v>
                </c:pt>
                <c:pt idx="2618">
                  <c:v>-1.4465000000000001E-8</c:v>
                </c:pt>
                <c:pt idx="2619">
                  <c:v>-1.44588E-8</c:v>
                </c:pt>
                <c:pt idx="2620">
                  <c:v>-1.44525E-8</c:v>
                </c:pt>
                <c:pt idx="2621">
                  <c:v>-1.44463E-8</c:v>
                </c:pt>
                <c:pt idx="2622">
                  <c:v>-1.4440000000000001E-8</c:v>
                </c:pt>
                <c:pt idx="2623">
                  <c:v>-1.44338E-8</c:v>
                </c:pt>
                <c:pt idx="2624">
                  <c:v>-1.44275E-8</c:v>
                </c:pt>
                <c:pt idx="2625">
                  <c:v>-1.44213E-8</c:v>
                </c:pt>
                <c:pt idx="2626">
                  <c:v>-1.4415E-8</c:v>
                </c:pt>
                <c:pt idx="2627">
                  <c:v>-1.4408799999999999E-8</c:v>
                </c:pt>
                <c:pt idx="2628">
                  <c:v>-1.4402499999999999E-8</c:v>
                </c:pt>
                <c:pt idx="2629">
                  <c:v>-1.43963E-8</c:v>
                </c:pt>
                <c:pt idx="2630">
                  <c:v>-1.439E-8</c:v>
                </c:pt>
                <c:pt idx="2631">
                  <c:v>-1.4383800000000001E-8</c:v>
                </c:pt>
                <c:pt idx="2632">
                  <c:v>-1.4377499999999999E-8</c:v>
                </c:pt>
                <c:pt idx="2633">
                  <c:v>-1.43713E-8</c:v>
                </c:pt>
                <c:pt idx="2634">
                  <c:v>-1.4365E-8</c:v>
                </c:pt>
                <c:pt idx="2635">
                  <c:v>-1.4358800000000001E-8</c:v>
                </c:pt>
                <c:pt idx="2636">
                  <c:v>-1.4352500000000001E-8</c:v>
                </c:pt>
                <c:pt idx="2637">
                  <c:v>-1.43463E-8</c:v>
                </c:pt>
                <c:pt idx="2638">
                  <c:v>-1.434E-8</c:v>
                </c:pt>
                <c:pt idx="2639">
                  <c:v>-1.43338E-8</c:v>
                </c:pt>
                <c:pt idx="2640">
                  <c:v>-1.43275E-8</c:v>
                </c:pt>
                <c:pt idx="2641">
                  <c:v>-1.4321299999999999E-8</c:v>
                </c:pt>
                <c:pt idx="2642">
                  <c:v>-1.4314999999999999E-8</c:v>
                </c:pt>
                <c:pt idx="2643">
                  <c:v>-1.43088E-8</c:v>
                </c:pt>
                <c:pt idx="2644">
                  <c:v>-1.43025E-8</c:v>
                </c:pt>
                <c:pt idx="2645">
                  <c:v>-1.4296300000000001E-8</c:v>
                </c:pt>
                <c:pt idx="2646">
                  <c:v>-1.4289999999999999E-8</c:v>
                </c:pt>
                <c:pt idx="2647">
                  <c:v>-1.42838E-8</c:v>
                </c:pt>
                <c:pt idx="2648">
                  <c:v>-1.42775E-8</c:v>
                </c:pt>
                <c:pt idx="2649">
                  <c:v>-1.4271300000000001E-8</c:v>
                </c:pt>
                <c:pt idx="2650">
                  <c:v>-1.4265000000000001E-8</c:v>
                </c:pt>
                <c:pt idx="2651">
                  <c:v>-1.42588E-8</c:v>
                </c:pt>
                <c:pt idx="2652">
                  <c:v>-1.42525E-8</c:v>
                </c:pt>
                <c:pt idx="2653">
                  <c:v>-1.42463E-8</c:v>
                </c:pt>
                <c:pt idx="2654">
                  <c:v>-1.424E-8</c:v>
                </c:pt>
                <c:pt idx="2655">
                  <c:v>-1.4233799999999999E-8</c:v>
                </c:pt>
                <c:pt idx="2656">
                  <c:v>-1.42275E-8</c:v>
                </c:pt>
                <c:pt idx="2657">
                  <c:v>-1.42213E-8</c:v>
                </c:pt>
                <c:pt idx="2658">
                  <c:v>-1.4215E-8</c:v>
                </c:pt>
                <c:pt idx="2659">
                  <c:v>-1.4208800000000001E-8</c:v>
                </c:pt>
                <c:pt idx="2660">
                  <c:v>-1.4202499999999999E-8</c:v>
                </c:pt>
                <c:pt idx="2661">
                  <c:v>-1.41963E-8</c:v>
                </c:pt>
                <c:pt idx="2662">
                  <c:v>-1.419E-8</c:v>
                </c:pt>
                <c:pt idx="2663">
                  <c:v>-1.4183800000000001E-8</c:v>
                </c:pt>
                <c:pt idx="2664">
                  <c:v>-1.4177500000000001E-8</c:v>
                </c:pt>
                <c:pt idx="2665">
                  <c:v>-1.41713E-8</c:v>
                </c:pt>
                <c:pt idx="2666">
                  <c:v>-1.4165E-8</c:v>
                </c:pt>
                <c:pt idx="2667">
                  <c:v>-1.41588E-8</c:v>
                </c:pt>
                <c:pt idx="2668">
                  <c:v>-1.4152500000000001E-8</c:v>
                </c:pt>
                <c:pt idx="2669">
                  <c:v>-1.4146299999999999E-8</c:v>
                </c:pt>
                <c:pt idx="2670">
                  <c:v>-1.414E-8</c:v>
                </c:pt>
                <c:pt idx="2671">
                  <c:v>-1.41338E-8</c:v>
                </c:pt>
                <c:pt idx="2672">
                  <c:v>-1.41275E-8</c:v>
                </c:pt>
                <c:pt idx="2673">
                  <c:v>-1.4121299999999999E-8</c:v>
                </c:pt>
                <c:pt idx="2674">
                  <c:v>-1.4114999999999999E-8</c:v>
                </c:pt>
                <c:pt idx="2675">
                  <c:v>-1.41088E-8</c:v>
                </c:pt>
                <c:pt idx="2676">
                  <c:v>-1.41025E-8</c:v>
                </c:pt>
                <c:pt idx="2677">
                  <c:v>-1.4096300000000001E-8</c:v>
                </c:pt>
                <c:pt idx="2678">
                  <c:v>-1.4090000000000001E-8</c:v>
                </c:pt>
                <c:pt idx="2679">
                  <c:v>-1.40838E-8</c:v>
                </c:pt>
                <c:pt idx="2680">
                  <c:v>-1.40775E-8</c:v>
                </c:pt>
                <c:pt idx="2681">
                  <c:v>-1.40713E-8</c:v>
                </c:pt>
                <c:pt idx="2682">
                  <c:v>-1.4065000000000001E-8</c:v>
                </c:pt>
                <c:pt idx="2683">
                  <c:v>-1.4058799999999999E-8</c:v>
                </c:pt>
                <c:pt idx="2684">
                  <c:v>-1.40525E-8</c:v>
                </c:pt>
                <c:pt idx="2685">
                  <c:v>-1.40463E-8</c:v>
                </c:pt>
                <c:pt idx="2686">
                  <c:v>-1.404E-8</c:v>
                </c:pt>
                <c:pt idx="2687">
                  <c:v>-1.4033799999999999E-8</c:v>
                </c:pt>
                <c:pt idx="2688">
                  <c:v>-1.4027499999999999E-8</c:v>
                </c:pt>
                <c:pt idx="2689">
                  <c:v>-1.40213E-8</c:v>
                </c:pt>
                <c:pt idx="2690">
                  <c:v>-1.4015E-8</c:v>
                </c:pt>
                <c:pt idx="2691">
                  <c:v>-1.4008800000000001E-8</c:v>
                </c:pt>
                <c:pt idx="2692">
                  <c:v>-1.4002500000000001E-8</c:v>
                </c:pt>
                <c:pt idx="2693">
                  <c:v>-1.39963E-8</c:v>
                </c:pt>
                <c:pt idx="2694">
                  <c:v>-1.399E-8</c:v>
                </c:pt>
                <c:pt idx="2695">
                  <c:v>-1.39838E-8</c:v>
                </c:pt>
                <c:pt idx="2696">
                  <c:v>-1.3977500000000001E-8</c:v>
                </c:pt>
                <c:pt idx="2697">
                  <c:v>-1.39713E-8</c:v>
                </c:pt>
                <c:pt idx="2698">
                  <c:v>-1.3965E-8</c:v>
                </c:pt>
                <c:pt idx="2699">
                  <c:v>-1.39588E-8</c:v>
                </c:pt>
                <c:pt idx="2700">
                  <c:v>-1.39525E-8</c:v>
                </c:pt>
                <c:pt idx="2701">
                  <c:v>-1.3946299999999999E-8</c:v>
                </c:pt>
                <c:pt idx="2702">
                  <c:v>-1.3939999999999999E-8</c:v>
                </c:pt>
                <c:pt idx="2703">
                  <c:v>-1.39338E-8</c:v>
                </c:pt>
                <c:pt idx="2704">
                  <c:v>-1.39275E-8</c:v>
                </c:pt>
                <c:pt idx="2705">
                  <c:v>-1.3921300000000001E-8</c:v>
                </c:pt>
                <c:pt idx="2706">
                  <c:v>-1.3914999999999999E-8</c:v>
                </c:pt>
                <c:pt idx="2707">
                  <c:v>-1.39088E-8</c:v>
                </c:pt>
                <c:pt idx="2708">
                  <c:v>-1.39025E-8</c:v>
                </c:pt>
                <c:pt idx="2709">
                  <c:v>-1.38963E-8</c:v>
                </c:pt>
                <c:pt idx="2710">
                  <c:v>-1.3890000000000001E-8</c:v>
                </c:pt>
                <c:pt idx="2711">
                  <c:v>-1.38838E-8</c:v>
                </c:pt>
                <c:pt idx="2712">
                  <c:v>-1.38775E-8</c:v>
                </c:pt>
                <c:pt idx="2713">
                  <c:v>-1.38713E-8</c:v>
                </c:pt>
                <c:pt idx="2714">
                  <c:v>-1.3865E-8</c:v>
                </c:pt>
                <c:pt idx="2715">
                  <c:v>-1.3858799999999999E-8</c:v>
                </c:pt>
                <c:pt idx="2716">
                  <c:v>-1.3852499999999999E-8</c:v>
                </c:pt>
                <c:pt idx="2717">
                  <c:v>-1.38463E-8</c:v>
                </c:pt>
                <c:pt idx="2718">
                  <c:v>-1.384E-8</c:v>
                </c:pt>
                <c:pt idx="2719">
                  <c:v>-1.3833800000000001E-8</c:v>
                </c:pt>
                <c:pt idx="2720">
                  <c:v>-1.3827499999999999E-8</c:v>
                </c:pt>
                <c:pt idx="2721">
                  <c:v>-1.38213E-8</c:v>
                </c:pt>
                <c:pt idx="2722">
                  <c:v>-1.3815E-8</c:v>
                </c:pt>
                <c:pt idx="2723">
                  <c:v>-1.3808800000000001E-8</c:v>
                </c:pt>
                <c:pt idx="2724">
                  <c:v>-1.3802500000000001E-8</c:v>
                </c:pt>
                <c:pt idx="2725">
                  <c:v>-1.37963E-8</c:v>
                </c:pt>
                <c:pt idx="2726">
                  <c:v>-1.379E-8</c:v>
                </c:pt>
                <c:pt idx="2727">
                  <c:v>-1.37838E-8</c:v>
                </c:pt>
                <c:pt idx="2728">
                  <c:v>-1.37775E-8</c:v>
                </c:pt>
                <c:pt idx="2729">
                  <c:v>-1.3771299999999999E-8</c:v>
                </c:pt>
                <c:pt idx="2730">
                  <c:v>-1.3765E-8</c:v>
                </c:pt>
                <c:pt idx="2731">
                  <c:v>-1.37588E-8</c:v>
                </c:pt>
                <c:pt idx="2732">
                  <c:v>-1.37525E-8</c:v>
                </c:pt>
                <c:pt idx="2733">
                  <c:v>-1.3746300000000001E-8</c:v>
                </c:pt>
                <c:pt idx="2734">
                  <c:v>-1.3739999999999999E-8</c:v>
                </c:pt>
                <c:pt idx="2735">
                  <c:v>-1.37338E-8</c:v>
                </c:pt>
                <c:pt idx="2736">
                  <c:v>-1.37275E-8</c:v>
                </c:pt>
                <c:pt idx="2737">
                  <c:v>-1.3721300000000001E-8</c:v>
                </c:pt>
                <c:pt idx="2738">
                  <c:v>-1.3715000000000001E-8</c:v>
                </c:pt>
                <c:pt idx="2739">
                  <c:v>-1.37088E-8</c:v>
                </c:pt>
                <c:pt idx="2740">
                  <c:v>-1.37025E-8</c:v>
                </c:pt>
                <c:pt idx="2741">
                  <c:v>-1.36963E-8</c:v>
                </c:pt>
                <c:pt idx="2742">
                  <c:v>-1.369E-8</c:v>
                </c:pt>
                <c:pt idx="2743">
                  <c:v>-1.3683799999999999E-8</c:v>
                </c:pt>
                <c:pt idx="2744">
                  <c:v>-1.36775E-8</c:v>
                </c:pt>
                <c:pt idx="2745">
                  <c:v>-1.36713E-8</c:v>
                </c:pt>
                <c:pt idx="2746">
                  <c:v>-1.3665E-8</c:v>
                </c:pt>
                <c:pt idx="2747">
                  <c:v>-1.3658799999999999E-8</c:v>
                </c:pt>
                <c:pt idx="2748">
                  <c:v>-1.3652499999999999E-8</c:v>
                </c:pt>
                <c:pt idx="2749">
                  <c:v>-1.36463E-8</c:v>
                </c:pt>
                <c:pt idx="2750">
                  <c:v>-1.364E-8</c:v>
                </c:pt>
                <c:pt idx="2751">
                  <c:v>-1.3633800000000001E-8</c:v>
                </c:pt>
                <c:pt idx="2752">
                  <c:v>-1.3627500000000001E-8</c:v>
                </c:pt>
                <c:pt idx="2753">
                  <c:v>-1.36213E-8</c:v>
                </c:pt>
                <c:pt idx="2754">
                  <c:v>-1.3615E-8</c:v>
                </c:pt>
                <c:pt idx="2755">
                  <c:v>-1.36088E-8</c:v>
                </c:pt>
                <c:pt idx="2756">
                  <c:v>-1.3602500000000001E-8</c:v>
                </c:pt>
                <c:pt idx="2757">
                  <c:v>-1.3596299999999999E-8</c:v>
                </c:pt>
                <c:pt idx="2758">
                  <c:v>-1.359E-8</c:v>
                </c:pt>
                <c:pt idx="2759">
                  <c:v>-1.35838E-8</c:v>
                </c:pt>
                <c:pt idx="2760">
                  <c:v>-1.35775E-8</c:v>
                </c:pt>
                <c:pt idx="2761">
                  <c:v>-1.3571299999999999E-8</c:v>
                </c:pt>
                <c:pt idx="2762">
                  <c:v>-1.3564999999999999E-8</c:v>
                </c:pt>
                <c:pt idx="2763">
                  <c:v>-1.35588E-8</c:v>
                </c:pt>
                <c:pt idx="2764">
                  <c:v>-1.35525E-8</c:v>
                </c:pt>
                <c:pt idx="2765">
                  <c:v>-1.3546300000000001E-8</c:v>
                </c:pt>
                <c:pt idx="2766">
                  <c:v>-1.3540000000000001E-8</c:v>
                </c:pt>
                <c:pt idx="2767">
                  <c:v>-1.35338E-8</c:v>
                </c:pt>
                <c:pt idx="2768">
                  <c:v>-1.35275E-8</c:v>
                </c:pt>
                <c:pt idx="2769">
                  <c:v>-1.35213E-8</c:v>
                </c:pt>
                <c:pt idx="2770">
                  <c:v>-1.3515000000000001E-8</c:v>
                </c:pt>
                <c:pt idx="2771">
                  <c:v>-1.35088E-8</c:v>
                </c:pt>
                <c:pt idx="2772">
                  <c:v>-1.35025E-8</c:v>
                </c:pt>
                <c:pt idx="2773">
                  <c:v>-1.34963E-8</c:v>
                </c:pt>
                <c:pt idx="2774">
                  <c:v>-1.349E-8</c:v>
                </c:pt>
                <c:pt idx="2775">
                  <c:v>-1.3483799999999999E-8</c:v>
                </c:pt>
                <c:pt idx="2776">
                  <c:v>-1.3477499999999999E-8</c:v>
                </c:pt>
                <c:pt idx="2777">
                  <c:v>-1.34713E-8</c:v>
                </c:pt>
                <c:pt idx="2778">
                  <c:v>-1.3465E-8</c:v>
                </c:pt>
                <c:pt idx="2779">
                  <c:v>-1.3458800000000001E-8</c:v>
                </c:pt>
                <c:pt idx="2780">
                  <c:v>-1.3452499999999999E-8</c:v>
                </c:pt>
                <c:pt idx="2781">
                  <c:v>-1.34463E-8</c:v>
                </c:pt>
                <c:pt idx="2782">
                  <c:v>-1.344E-8</c:v>
                </c:pt>
                <c:pt idx="2783">
                  <c:v>-1.34338E-8</c:v>
                </c:pt>
                <c:pt idx="2784">
                  <c:v>-1.3427500000000001E-8</c:v>
                </c:pt>
                <c:pt idx="2785">
                  <c:v>-1.34213E-8</c:v>
                </c:pt>
                <c:pt idx="2786">
                  <c:v>-1.3415E-8</c:v>
                </c:pt>
                <c:pt idx="2787">
                  <c:v>-1.34088E-8</c:v>
                </c:pt>
                <c:pt idx="2788">
                  <c:v>-1.34025E-8</c:v>
                </c:pt>
                <c:pt idx="2789">
                  <c:v>-1.3396299999999999E-8</c:v>
                </c:pt>
                <c:pt idx="2790">
                  <c:v>-1.3389999999999999E-8</c:v>
                </c:pt>
                <c:pt idx="2791">
                  <c:v>-1.33838E-8</c:v>
                </c:pt>
                <c:pt idx="2792">
                  <c:v>-1.33775E-8</c:v>
                </c:pt>
                <c:pt idx="2793">
                  <c:v>-1.3371300000000001E-8</c:v>
                </c:pt>
                <c:pt idx="2794">
                  <c:v>-1.3364999999999999E-8</c:v>
                </c:pt>
                <c:pt idx="2795">
                  <c:v>-1.33588E-8</c:v>
                </c:pt>
                <c:pt idx="2796">
                  <c:v>-1.33525E-8</c:v>
                </c:pt>
                <c:pt idx="2797">
                  <c:v>-1.3346300000000001E-8</c:v>
                </c:pt>
                <c:pt idx="2798">
                  <c:v>-1.3340000000000001E-8</c:v>
                </c:pt>
                <c:pt idx="2799">
                  <c:v>-1.33338E-8</c:v>
                </c:pt>
                <c:pt idx="2800">
                  <c:v>-1.33275E-8</c:v>
                </c:pt>
                <c:pt idx="2801">
                  <c:v>-1.33213E-8</c:v>
                </c:pt>
                <c:pt idx="2802">
                  <c:v>-1.3315E-8</c:v>
                </c:pt>
                <c:pt idx="2803">
                  <c:v>-1.3308799999999999E-8</c:v>
                </c:pt>
                <c:pt idx="2804">
                  <c:v>-1.33025E-8</c:v>
                </c:pt>
                <c:pt idx="2805">
                  <c:v>-1.32963E-8</c:v>
                </c:pt>
                <c:pt idx="2806">
                  <c:v>-1.329E-8</c:v>
                </c:pt>
                <c:pt idx="2807">
                  <c:v>-1.3283800000000001E-8</c:v>
                </c:pt>
                <c:pt idx="2808">
                  <c:v>-1.3277499999999999E-8</c:v>
                </c:pt>
                <c:pt idx="2809">
                  <c:v>-1.32713E-8</c:v>
                </c:pt>
                <c:pt idx="2810">
                  <c:v>-1.3265E-8</c:v>
                </c:pt>
                <c:pt idx="2811">
                  <c:v>-1.3258800000000001E-8</c:v>
                </c:pt>
                <c:pt idx="2812">
                  <c:v>-1.3252500000000001E-8</c:v>
                </c:pt>
                <c:pt idx="2813">
                  <c:v>-1.32463E-8</c:v>
                </c:pt>
                <c:pt idx="2814">
                  <c:v>-1.324E-8</c:v>
                </c:pt>
                <c:pt idx="2815">
                  <c:v>-1.32338E-8</c:v>
                </c:pt>
                <c:pt idx="2816">
                  <c:v>-1.32275E-8</c:v>
                </c:pt>
                <c:pt idx="2817">
                  <c:v>-1.3221299999999999E-8</c:v>
                </c:pt>
                <c:pt idx="2818">
                  <c:v>-1.3215E-8</c:v>
                </c:pt>
                <c:pt idx="2819">
                  <c:v>-1.32088E-8</c:v>
                </c:pt>
                <c:pt idx="2820">
                  <c:v>-1.32025E-8</c:v>
                </c:pt>
                <c:pt idx="2821">
                  <c:v>-1.3196299999999999E-8</c:v>
                </c:pt>
                <c:pt idx="2822">
                  <c:v>-1.3189999999999999E-8</c:v>
                </c:pt>
                <c:pt idx="2823">
                  <c:v>-1.31838E-8</c:v>
                </c:pt>
                <c:pt idx="2824">
                  <c:v>-1.31775E-8</c:v>
                </c:pt>
                <c:pt idx="2825">
                  <c:v>-1.3171300000000001E-8</c:v>
                </c:pt>
                <c:pt idx="2826">
                  <c:v>-1.3165000000000001E-8</c:v>
                </c:pt>
                <c:pt idx="2827">
                  <c:v>-1.31588E-8</c:v>
                </c:pt>
                <c:pt idx="2828">
                  <c:v>-1.31525E-8</c:v>
                </c:pt>
                <c:pt idx="2829">
                  <c:v>-1.31463E-8</c:v>
                </c:pt>
                <c:pt idx="2830">
                  <c:v>-1.3140000000000001E-8</c:v>
                </c:pt>
                <c:pt idx="2831">
                  <c:v>-1.3133799999999999E-8</c:v>
                </c:pt>
                <c:pt idx="2832">
                  <c:v>-1.31275E-8</c:v>
                </c:pt>
                <c:pt idx="2833">
                  <c:v>-1.31213E-8</c:v>
                </c:pt>
                <c:pt idx="2834">
                  <c:v>-1.3115E-8</c:v>
                </c:pt>
                <c:pt idx="2835">
                  <c:v>-1.3108799999999999E-8</c:v>
                </c:pt>
                <c:pt idx="2836">
                  <c:v>-1.3102499999999999E-8</c:v>
                </c:pt>
                <c:pt idx="2837">
                  <c:v>-1.30963E-8</c:v>
                </c:pt>
                <c:pt idx="2838">
                  <c:v>-1.309E-8</c:v>
                </c:pt>
                <c:pt idx="2839">
                  <c:v>-1.3083800000000001E-8</c:v>
                </c:pt>
                <c:pt idx="2840">
                  <c:v>-1.3077500000000001E-8</c:v>
                </c:pt>
                <c:pt idx="2841">
                  <c:v>-1.30713E-8</c:v>
                </c:pt>
                <c:pt idx="2842">
                  <c:v>-1.3065E-8</c:v>
                </c:pt>
                <c:pt idx="2843">
                  <c:v>-1.30588E-8</c:v>
                </c:pt>
                <c:pt idx="2844">
                  <c:v>-1.3052500000000001E-8</c:v>
                </c:pt>
                <c:pt idx="2845">
                  <c:v>-1.30463E-8</c:v>
                </c:pt>
                <c:pt idx="2846">
                  <c:v>-1.304E-8</c:v>
                </c:pt>
                <c:pt idx="2847">
                  <c:v>-1.30338E-8</c:v>
                </c:pt>
                <c:pt idx="2848">
                  <c:v>-1.30275E-8</c:v>
                </c:pt>
                <c:pt idx="2849">
                  <c:v>-1.3021299999999999E-8</c:v>
                </c:pt>
                <c:pt idx="2850">
                  <c:v>-1.3014999999999999E-8</c:v>
                </c:pt>
                <c:pt idx="2851">
                  <c:v>-1.30088E-8</c:v>
                </c:pt>
                <c:pt idx="2852">
                  <c:v>-1.30025E-8</c:v>
                </c:pt>
                <c:pt idx="2853">
                  <c:v>-1.2996300000000001E-8</c:v>
                </c:pt>
                <c:pt idx="2854">
                  <c:v>-1.2989999999999999E-8</c:v>
                </c:pt>
                <c:pt idx="2855">
                  <c:v>-1.29838E-8</c:v>
                </c:pt>
                <c:pt idx="2856">
                  <c:v>-1.29775E-8</c:v>
                </c:pt>
                <c:pt idx="2857">
                  <c:v>-1.29713E-8</c:v>
                </c:pt>
                <c:pt idx="2858">
                  <c:v>-1.2965000000000001E-8</c:v>
                </c:pt>
                <c:pt idx="2859">
                  <c:v>-1.29588E-8</c:v>
                </c:pt>
                <c:pt idx="2860">
                  <c:v>-1.29525E-8</c:v>
                </c:pt>
                <c:pt idx="2861">
                  <c:v>-1.29463E-8</c:v>
                </c:pt>
                <c:pt idx="2862">
                  <c:v>-1.294E-8</c:v>
                </c:pt>
                <c:pt idx="2863">
                  <c:v>-1.2933799999999999E-8</c:v>
                </c:pt>
                <c:pt idx="2864">
                  <c:v>-1.2927499999999999E-8</c:v>
                </c:pt>
                <c:pt idx="2865">
                  <c:v>-1.29213E-8</c:v>
                </c:pt>
                <c:pt idx="2866">
                  <c:v>-1.2915E-8</c:v>
                </c:pt>
                <c:pt idx="2867">
                  <c:v>-1.2908800000000001E-8</c:v>
                </c:pt>
                <c:pt idx="2868">
                  <c:v>-1.2902499999999999E-8</c:v>
                </c:pt>
                <c:pt idx="2869">
                  <c:v>-1.28963E-8</c:v>
                </c:pt>
                <c:pt idx="2870">
                  <c:v>-1.289E-8</c:v>
                </c:pt>
                <c:pt idx="2871">
                  <c:v>-1.2883800000000001E-8</c:v>
                </c:pt>
                <c:pt idx="2872">
                  <c:v>-1.2877500000000001E-8</c:v>
                </c:pt>
                <c:pt idx="2873">
                  <c:v>-1.28713E-8</c:v>
                </c:pt>
                <c:pt idx="2874">
                  <c:v>-1.2865E-8</c:v>
                </c:pt>
                <c:pt idx="2875">
                  <c:v>-1.28588E-8</c:v>
                </c:pt>
                <c:pt idx="2876">
                  <c:v>-1.28525E-8</c:v>
                </c:pt>
                <c:pt idx="2877">
                  <c:v>-1.2846299999999999E-8</c:v>
                </c:pt>
                <c:pt idx="2878">
                  <c:v>-1.284E-8</c:v>
                </c:pt>
                <c:pt idx="2879">
                  <c:v>-1.28338E-8</c:v>
                </c:pt>
                <c:pt idx="2880">
                  <c:v>-1.28275E-8</c:v>
                </c:pt>
                <c:pt idx="2881">
                  <c:v>-1.2821300000000001E-8</c:v>
                </c:pt>
                <c:pt idx="2882">
                  <c:v>-1.2814999999999999E-8</c:v>
                </c:pt>
                <c:pt idx="2883">
                  <c:v>-1.28088E-8</c:v>
                </c:pt>
                <c:pt idx="2884">
                  <c:v>-1.28025E-8</c:v>
                </c:pt>
                <c:pt idx="2885">
                  <c:v>-1.2796300000000001E-8</c:v>
                </c:pt>
                <c:pt idx="2886">
                  <c:v>-1.2790000000000001E-8</c:v>
                </c:pt>
                <c:pt idx="2887">
                  <c:v>-1.27838E-8</c:v>
                </c:pt>
                <c:pt idx="2888">
                  <c:v>-1.27775E-8</c:v>
                </c:pt>
                <c:pt idx="2889">
                  <c:v>-1.27713E-8</c:v>
                </c:pt>
                <c:pt idx="2890">
                  <c:v>-1.2765E-8</c:v>
                </c:pt>
                <c:pt idx="2891">
                  <c:v>-1.2758799999999999E-8</c:v>
                </c:pt>
                <c:pt idx="2892">
                  <c:v>-1.27525E-8</c:v>
                </c:pt>
                <c:pt idx="2893">
                  <c:v>-1.27463E-8</c:v>
                </c:pt>
                <c:pt idx="2894">
                  <c:v>-1.274E-8</c:v>
                </c:pt>
                <c:pt idx="2895">
                  <c:v>-1.2733799999999999E-8</c:v>
                </c:pt>
                <c:pt idx="2896">
                  <c:v>-1.2727499999999999E-8</c:v>
                </c:pt>
                <c:pt idx="2897">
                  <c:v>-1.27213E-8</c:v>
                </c:pt>
                <c:pt idx="2898">
                  <c:v>-1.2715E-8</c:v>
                </c:pt>
                <c:pt idx="2899">
                  <c:v>-1.2708800000000001E-8</c:v>
                </c:pt>
                <c:pt idx="2900">
                  <c:v>-1.2702500000000001E-8</c:v>
                </c:pt>
                <c:pt idx="2901">
                  <c:v>-1.26963E-8</c:v>
                </c:pt>
                <c:pt idx="2902">
                  <c:v>-1.269E-8</c:v>
                </c:pt>
                <c:pt idx="2903">
                  <c:v>-1.26838E-8</c:v>
                </c:pt>
                <c:pt idx="2904">
                  <c:v>-1.2677500000000001E-8</c:v>
                </c:pt>
                <c:pt idx="2905">
                  <c:v>-1.2671299999999999E-8</c:v>
                </c:pt>
                <c:pt idx="2906">
                  <c:v>-1.2665E-8</c:v>
                </c:pt>
                <c:pt idx="2907">
                  <c:v>-1.26588E-8</c:v>
                </c:pt>
                <c:pt idx="2908">
                  <c:v>-1.26525E-8</c:v>
                </c:pt>
                <c:pt idx="2909">
                  <c:v>-1.2646299999999999E-8</c:v>
                </c:pt>
                <c:pt idx="2910">
                  <c:v>-1.2639999999999999E-8</c:v>
                </c:pt>
                <c:pt idx="2911">
                  <c:v>-1.26338E-8</c:v>
                </c:pt>
                <c:pt idx="2912">
                  <c:v>-1.26275E-8</c:v>
                </c:pt>
                <c:pt idx="2913">
                  <c:v>-1.2621300000000001E-8</c:v>
                </c:pt>
                <c:pt idx="2914">
                  <c:v>-1.2615000000000001E-8</c:v>
                </c:pt>
                <c:pt idx="2915">
                  <c:v>-1.26088E-8</c:v>
                </c:pt>
                <c:pt idx="2916">
                  <c:v>-1.26025E-8</c:v>
                </c:pt>
                <c:pt idx="2917">
                  <c:v>-1.25963E-8</c:v>
                </c:pt>
                <c:pt idx="2918">
                  <c:v>-1.2590000000000001E-8</c:v>
                </c:pt>
                <c:pt idx="2919">
                  <c:v>-1.2583799999999999E-8</c:v>
                </c:pt>
                <c:pt idx="2920">
                  <c:v>-1.25775E-8</c:v>
                </c:pt>
                <c:pt idx="2921">
                  <c:v>-1.25713E-8</c:v>
                </c:pt>
                <c:pt idx="2922">
                  <c:v>-1.2565E-8</c:v>
                </c:pt>
                <c:pt idx="2923">
                  <c:v>-1.2558799999999999E-8</c:v>
                </c:pt>
                <c:pt idx="2924">
                  <c:v>-1.2552499999999999E-8</c:v>
                </c:pt>
                <c:pt idx="2925">
                  <c:v>-1.25463E-8</c:v>
                </c:pt>
                <c:pt idx="2926">
                  <c:v>-1.254E-8</c:v>
                </c:pt>
                <c:pt idx="2927">
                  <c:v>-1.2533800000000001E-8</c:v>
                </c:pt>
                <c:pt idx="2928">
                  <c:v>-1.2527499999999999E-8</c:v>
                </c:pt>
                <c:pt idx="2929">
                  <c:v>-1.25213E-8</c:v>
                </c:pt>
                <c:pt idx="2930">
                  <c:v>-1.2515E-8</c:v>
                </c:pt>
                <c:pt idx="2931">
                  <c:v>-1.25088E-8</c:v>
                </c:pt>
                <c:pt idx="2932">
                  <c:v>-1.2502500000000001E-8</c:v>
                </c:pt>
                <c:pt idx="2933">
                  <c:v>-1.24963E-8</c:v>
                </c:pt>
                <c:pt idx="2934">
                  <c:v>-1.249E-8</c:v>
                </c:pt>
                <c:pt idx="2935">
                  <c:v>-1.24838E-8</c:v>
                </c:pt>
                <c:pt idx="2936">
                  <c:v>-1.24775E-8</c:v>
                </c:pt>
                <c:pt idx="2937">
                  <c:v>-1.2471299999999999E-8</c:v>
                </c:pt>
                <c:pt idx="2938">
                  <c:v>-1.2464999999999999E-8</c:v>
                </c:pt>
                <c:pt idx="2939">
                  <c:v>-1.24588E-8</c:v>
                </c:pt>
                <c:pt idx="2940">
                  <c:v>-1.24525E-8</c:v>
                </c:pt>
                <c:pt idx="2941">
                  <c:v>-1.2446300000000001E-8</c:v>
                </c:pt>
                <c:pt idx="2942">
                  <c:v>-1.2439999999999999E-8</c:v>
                </c:pt>
                <c:pt idx="2943">
                  <c:v>-1.24338E-8</c:v>
                </c:pt>
                <c:pt idx="2944">
                  <c:v>-1.24275E-8</c:v>
                </c:pt>
                <c:pt idx="2945">
                  <c:v>-1.2421300000000001E-8</c:v>
                </c:pt>
                <c:pt idx="2946">
                  <c:v>-1.2415000000000001E-8</c:v>
                </c:pt>
                <c:pt idx="2947">
                  <c:v>-1.24088E-8</c:v>
                </c:pt>
                <c:pt idx="2948">
                  <c:v>-1.24025E-8</c:v>
                </c:pt>
                <c:pt idx="2949">
                  <c:v>-1.23963E-8</c:v>
                </c:pt>
                <c:pt idx="2950">
                  <c:v>-1.239E-8</c:v>
                </c:pt>
                <c:pt idx="2951">
                  <c:v>-1.2383799999999999E-8</c:v>
                </c:pt>
                <c:pt idx="2952">
                  <c:v>-1.2377499999999999E-8</c:v>
                </c:pt>
                <c:pt idx="2953">
                  <c:v>-1.23713E-8</c:v>
                </c:pt>
                <c:pt idx="2954">
                  <c:v>-1.2365E-8</c:v>
                </c:pt>
                <c:pt idx="2955">
                  <c:v>-1.2358800000000001E-8</c:v>
                </c:pt>
                <c:pt idx="2956">
                  <c:v>-1.2352499999999999E-8</c:v>
                </c:pt>
                <c:pt idx="2957">
                  <c:v>-1.23463E-8</c:v>
                </c:pt>
                <c:pt idx="2958">
                  <c:v>-1.234E-8</c:v>
                </c:pt>
                <c:pt idx="2959">
                  <c:v>-1.2333800000000001E-8</c:v>
                </c:pt>
                <c:pt idx="2960">
                  <c:v>-1.2327500000000001E-8</c:v>
                </c:pt>
                <c:pt idx="2961">
                  <c:v>-1.23213E-8</c:v>
                </c:pt>
                <c:pt idx="2962">
                  <c:v>-1.2315E-8</c:v>
                </c:pt>
                <c:pt idx="2963">
                  <c:v>-1.23088E-8</c:v>
                </c:pt>
                <c:pt idx="2964">
                  <c:v>-1.23025E-8</c:v>
                </c:pt>
                <c:pt idx="2965">
                  <c:v>-1.2296299999999999E-8</c:v>
                </c:pt>
                <c:pt idx="2966">
                  <c:v>-1.229E-8</c:v>
                </c:pt>
                <c:pt idx="2967">
                  <c:v>-1.22838E-8</c:v>
                </c:pt>
                <c:pt idx="2968">
                  <c:v>-1.22775E-8</c:v>
                </c:pt>
                <c:pt idx="2969">
                  <c:v>-1.2271299999999999E-8</c:v>
                </c:pt>
                <c:pt idx="2970">
                  <c:v>-1.2264999999999999E-8</c:v>
                </c:pt>
                <c:pt idx="2971">
                  <c:v>-1.22588E-8</c:v>
                </c:pt>
                <c:pt idx="2972">
                  <c:v>-1.22525E-8</c:v>
                </c:pt>
                <c:pt idx="2973">
                  <c:v>-1.2246300000000001E-8</c:v>
                </c:pt>
                <c:pt idx="2974">
                  <c:v>-1.2240000000000001E-8</c:v>
                </c:pt>
                <c:pt idx="2975">
                  <c:v>-1.22338E-8</c:v>
                </c:pt>
                <c:pt idx="2976">
                  <c:v>-1.22275E-8</c:v>
                </c:pt>
                <c:pt idx="2977">
                  <c:v>-1.22213E-8</c:v>
                </c:pt>
                <c:pt idx="2978">
                  <c:v>-1.2215000000000001E-8</c:v>
                </c:pt>
                <c:pt idx="2979">
                  <c:v>-1.2208799999999999E-8</c:v>
                </c:pt>
                <c:pt idx="2980">
                  <c:v>-1.22025E-8</c:v>
                </c:pt>
                <c:pt idx="2981">
                  <c:v>-1.21963E-8</c:v>
                </c:pt>
                <c:pt idx="2982">
                  <c:v>-1.219E-8</c:v>
                </c:pt>
                <c:pt idx="2983">
                  <c:v>-1.2183799999999999E-8</c:v>
                </c:pt>
                <c:pt idx="2984">
                  <c:v>-1.2177499999999999E-8</c:v>
                </c:pt>
                <c:pt idx="2985">
                  <c:v>-1.21713E-8</c:v>
                </c:pt>
                <c:pt idx="2986">
                  <c:v>-1.2165E-8</c:v>
                </c:pt>
                <c:pt idx="2987">
                  <c:v>-1.2158800000000001E-8</c:v>
                </c:pt>
                <c:pt idx="2988">
                  <c:v>-1.2152500000000001E-8</c:v>
                </c:pt>
                <c:pt idx="2989">
                  <c:v>-1.21463E-8</c:v>
                </c:pt>
                <c:pt idx="2990">
                  <c:v>-1.214E-8</c:v>
                </c:pt>
                <c:pt idx="2991">
                  <c:v>-1.21338E-8</c:v>
                </c:pt>
                <c:pt idx="2992">
                  <c:v>-1.2127500000000001E-8</c:v>
                </c:pt>
                <c:pt idx="2993">
                  <c:v>-1.2121299999999999E-8</c:v>
                </c:pt>
                <c:pt idx="2994">
                  <c:v>-1.2115E-8</c:v>
                </c:pt>
                <c:pt idx="2995">
                  <c:v>-1.21088E-8</c:v>
                </c:pt>
                <c:pt idx="2996">
                  <c:v>-1.21025E-8</c:v>
                </c:pt>
                <c:pt idx="2997">
                  <c:v>-1.2096299999999999E-8</c:v>
                </c:pt>
                <c:pt idx="2998">
                  <c:v>-1.2089999999999999E-8</c:v>
                </c:pt>
                <c:pt idx="2999">
                  <c:v>-1.20838E-8</c:v>
                </c:pt>
                <c:pt idx="3000">
                  <c:v>-1.20775E-8</c:v>
                </c:pt>
                <c:pt idx="3001">
                  <c:v>-1.2071300000000001E-8</c:v>
                </c:pt>
                <c:pt idx="3002">
                  <c:v>-1.2064999999999999E-8</c:v>
                </c:pt>
                <c:pt idx="3003">
                  <c:v>-1.20588E-8</c:v>
                </c:pt>
                <c:pt idx="3004">
                  <c:v>-1.20525E-8</c:v>
                </c:pt>
                <c:pt idx="3005">
                  <c:v>-1.20463E-8</c:v>
                </c:pt>
                <c:pt idx="3006">
                  <c:v>-1.2040000000000001E-8</c:v>
                </c:pt>
                <c:pt idx="3007">
                  <c:v>-1.20338E-8</c:v>
                </c:pt>
                <c:pt idx="3008">
                  <c:v>-1.20275E-8</c:v>
                </c:pt>
                <c:pt idx="3009">
                  <c:v>-1.20213E-8</c:v>
                </c:pt>
                <c:pt idx="3010">
                  <c:v>-1.2015E-8</c:v>
                </c:pt>
                <c:pt idx="3011">
                  <c:v>-1.2008799999999999E-8</c:v>
                </c:pt>
                <c:pt idx="3012">
                  <c:v>-1.2002499999999999E-8</c:v>
                </c:pt>
                <c:pt idx="3013">
                  <c:v>-1.19963E-8</c:v>
                </c:pt>
                <c:pt idx="3014">
                  <c:v>-1.199E-8</c:v>
                </c:pt>
                <c:pt idx="3015">
                  <c:v>-1.1983800000000001E-8</c:v>
                </c:pt>
                <c:pt idx="3016">
                  <c:v>-1.1977499999999999E-8</c:v>
                </c:pt>
                <c:pt idx="3017">
                  <c:v>-1.19713E-8</c:v>
                </c:pt>
                <c:pt idx="3018">
                  <c:v>-1.1965E-8</c:v>
                </c:pt>
                <c:pt idx="3019">
                  <c:v>-1.1958800000000001E-8</c:v>
                </c:pt>
                <c:pt idx="3020">
                  <c:v>-1.1952500000000001E-8</c:v>
                </c:pt>
                <c:pt idx="3021">
                  <c:v>-1.19463E-8</c:v>
                </c:pt>
                <c:pt idx="3022">
                  <c:v>-1.194E-8</c:v>
                </c:pt>
                <c:pt idx="3023">
                  <c:v>-1.19338E-8</c:v>
                </c:pt>
                <c:pt idx="3024">
                  <c:v>-1.19275E-8</c:v>
                </c:pt>
                <c:pt idx="3025">
                  <c:v>-1.1921299999999999E-8</c:v>
                </c:pt>
                <c:pt idx="3026">
                  <c:v>-1.1914999999999999E-8</c:v>
                </c:pt>
                <c:pt idx="3027">
                  <c:v>-1.19088E-8</c:v>
                </c:pt>
                <c:pt idx="3028">
                  <c:v>-1.19025E-8</c:v>
                </c:pt>
                <c:pt idx="3029">
                  <c:v>-1.1896300000000001E-8</c:v>
                </c:pt>
                <c:pt idx="3030">
                  <c:v>-1.1889999999999999E-8</c:v>
                </c:pt>
                <c:pt idx="3031">
                  <c:v>-1.18838E-8</c:v>
                </c:pt>
                <c:pt idx="3032">
                  <c:v>-1.18775E-8</c:v>
                </c:pt>
                <c:pt idx="3033">
                  <c:v>-1.1871300000000001E-8</c:v>
                </c:pt>
                <c:pt idx="3034">
                  <c:v>-1.1865000000000001E-8</c:v>
                </c:pt>
                <c:pt idx="3035">
                  <c:v>-1.18588E-8</c:v>
                </c:pt>
                <c:pt idx="3036">
                  <c:v>-1.18525E-8</c:v>
                </c:pt>
                <c:pt idx="3037">
                  <c:v>-1.18463E-8</c:v>
                </c:pt>
                <c:pt idx="3038">
                  <c:v>-1.184E-8</c:v>
                </c:pt>
                <c:pt idx="3039">
                  <c:v>-1.1833799999999999E-8</c:v>
                </c:pt>
                <c:pt idx="3040">
                  <c:v>-1.18275E-8</c:v>
                </c:pt>
                <c:pt idx="3041">
                  <c:v>-1.18213E-8</c:v>
                </c:pt>
                <c:pt idx="3042">
                  <c:v>-1.1815E-8</c:v>
                </c:pt>
                <c:pt idx="3043">
                  <c:v>-1.1808799999999999E-8</c:v>
                </c:pt>
                <c:pt idx="3044">
                  <c:v>-1.1802499999999999E-8</c:v>
                </c:pt>
                <c:pt idx="3045">
                  <c:v>-1.17963E-8</c:v>
                </c:pt>
                <c:pt idx="3046">
                  <c:v>-1.179E-8</c:v>
                </c:pt>
                <c:pt idx="3047">
                  <c:v>-1.1783800000000001E-8</c:v>
                </c:pt>
                <c:pt idx="3048">
                  <c:v>-1.1777500000000001E-8</c:v>
                </c:pt>
                <c:pt idx="3049">
                  <c:v>-1.17713E-8</c:v>
                </c:pt>
                <c:pt idx="3050">
                  <c:v>-1.1765E-8</c:v>
                </c:pt>
                <c:pt idx="3051">
                  <c:v>-1.17588E-8</c:v>
                </c:pt>
                <c:pt idx="3052">
                  <c:v>-1.1752500000000001E-8</c:v>
                </c:pt>
                <c:pt idx="3053">
                  <c:v>-1.1746299999999999E-8</c:v>
                </c:pt>
                <c:pt idx="3054">
                  <c:v>-1.174E-8</c:v>
                </c:pt>
                <c:pt idx="3055">
                  <c:v>-1.17338E-8</c:v>
                </c:pt>
                <c:pt idx="3056">
                  <c:v>-1.17275E-8</c:v>
                </c:pt>
                <c:pt idx="3057">
                  <c:v>-1.1721299999999999E-8</c:v>
                </c:pt>
                <c:pt idx="3058">
                  <c:v>-1.1714999999999999E-8</c:v>
                </c:pt>
                <c:pt idx="3059">
                  <c:v>-1.17088E-8</c:v>
                </c:pt>
                <c:pt idx="3060">
                  <c:v>-1.17025E-8</c:v>
                </c:pt>
                <c:pt idx="3061">
                  <c:v>-1.1696300000000001E-8</c:v>
                </c:pt>
                <c:pt idx="3062">
                  <c:v>-1.1690000000000001E-8</c:v>
                </c:pt>
                <c:pt idx="3063">
                  <c:v>-1.16838E-8</c:v>
                </c:pt>
                <c:pt idx="3064">
                  <c:v>-1.16775E-8</c:v>
                </c:pt>
                <c:pt idx="3065">
                  <c:v>-1.16713E-8</c:v>
                </c:pt>
                <c:pt idx="3066">
                  <c:v>-1.1665000000000001E-8</c:v>
                </c:pt>
                <c:pt idx="3067">
                  <c:v>-1.1658799999999999E-8</c:v>
                </c:pt>
                <c:pt idx="3068">
                  <c:v>-1.16525E-8</c:v>
                </c:pt>
                <c:pt idx="3069">
                  <c:v>-1.16463E-8</c:v>
                </c:pt>
                <c:pt idx="3070">
                  <c:v>-1.164E-8</c:v>
                </c:pt>
                <c:pt idx="3071">
                  <c:v>-1.1633799999999999E-8</c:v>
                </c:pt>
                <c:pt idx="3072">
                  <c:v>-1.1627499999999999E-8</c:v>
                </c:pt>
                <c:pt idx="3073">
                  <c:v>-1.16213E-8</c:v>
                </c:pt>
                <c:pt idx="3074">
                  <c:v>-1.1615E-8</c:v>
                </c:pt>
                <c:pt idx="3075">
                  <c:v>-1.1608800000000001E-8</c:v>
                </c:pt>
                <c:pt idx="3076">
                  <c:v>-1.1602499999999999E-8</c:v>
                </c:pt>
                <c:pt idx="3077">
                  <c:v>-1.15963E-8</c:v>
                </c:pt>
                <c:pt idx="3078">
                  <c:v>-1.159E-8</c:v>
                </c:pt>
                <c:pt idx="3079">
                  <c:v>-1.15838E-8</c:v>
                </c:pt>
                <c:pt idx="3080">
                  <c:v>-1.1577500000000001E-8</c:v>
                </c:pt>
                <c:pt idx="3081">
                  <c:v>-1.15713E-8</c:v>
                </c:pt>
                <c:pt idx="3082">
                  <c:v>-1.1565E-8</c:v>
                </c:pt>
                <c:pt idx="3083">
                  <c:v>-1.15588E-8</c:v>
                </c:pt>
                <c:pt idx="3084">
                  <c:v>-1.15525E-8</c:v>
                </c:pt>
                <c:pt idx="3085">
                  <c:v>-1.1546299999999999E-8</c:v>
                </c:pt>
                <c:pt idx="3086">
                  <c:v>-1.1539999999999999E-8</c:v>
                </c:pt>
                <c:pt idx="3087">
                  <c:v>-1.15338E-8</c:v>
                </c:pt>
                <c:pt idx="3088">
                  <c:v>-1.15275E-8</c:v>
                </c:pt>
                <c:pt idx="3089">
                  <c:v>-1.1521300000000001E-8</c:v>
                </c:pt>
                <c:pt idx="3090">
                  <c:v>-1.1514999999999999E-8</c:v>
                </c:pt>
                <c:pt idx="3091">
                  <c:v>-1.15088E-8</c:v>
                </c:pt>
                <c:pt idx="3092">
                  <c:v>-1.15025E-8</c:v>
                </c:pt>
                <c:pt idx="3093">
                  <c:v>-1.1496300000000001E-8</c:v>
                </c:pt>
                <c:pt idx="3094">
                  <c:v>-1.1490000000000001E-8</c:v>
                </c:pt>
                <c:pt idx="3095">
                  <c:v>-1.14838E-8</c:v>
                </c:pt>
                <c:pt idx="3096">
                  <c:v>-1.14775E-8</c:v>
                </c:pt>
                <c:pt idx="3097">
                  <c:v>-1.14713E-8</c:v>
                </c:pt>
                <c:pt idx="3098">
                  <c:v>-1.1465E-8</c:v>
                </c:pt>
                <c:pt idx="3099">
                  <c:v>-1.1458799999999999E-8</c:v>
                </c:pt>
                <c:pt idx="3100">
                  <c:v>-1.1452499999999999E-8</c:v>
                </c:pt>
                <c:pt idx="3101">
                  <c:v>-1.14463E-8</c:v>
                </c:pt>
                <c:pt idx="3102">
                  <c:v>-1.144E-8</c:v>
                </c:pt>
                <c:pt idx="3103">
                  <c:v>-1.1433800000000001E-8</c:v>
                </c:pt>
                <c:pt idx="3104">
                  <c:v>-1.1427499999999999E-8</c:v>
                </c:pt>
                <c:pt idx="3105">
                  <c:v>-1.14213E-8</c:v>
                </c:pt>
                <c:pt idx="3106">
                  <c:v>-1.1415E-8</c:v>
                </c:pt>
                <c:pt idx="3107">
                  <c:v>-1.1408800000000001E-8</c:v>
                </c:pt>
                <c:pt idx="3108">
                  <c:v>-1.1402500000000001E-8</c:v>
                </c:pt>
                <c:pt idx="3109">
                  <c:v>-1.13963E-8</c:v>
                </c:pt>
                <c:pt idx="3110">
                  <c:v>-1.139E-8</c:v>
                </c:pt>
                <c:pt idx="3111">
                  <c:v>-1.13838E-8</c:v>
                </c:pt>
                <c:pt idx="3112">
                  <c:v>-1.13775E-8</c:v>
                </c:pt>
                <c:pt idx="3113">
                  <c:v>-1.1371299999999999E-8</c:v>
                </c:pt>
                <c:pt idx="3114">
                  <c:v>-1.1365E-8</c:v>
                </c:pt>
                <c:pt idx="3115">
                  <c:v>-1.13588E-8</c:v>
                </c:pt>
                <c:pt idx="3116">
                  <c:v>-1.13525E-8</c:v>
                </c:pt>
                <c:pt idx="3117">
                  <c:v>-1.1346300000000001E-8</c:v>
                </c:pt>
                <c:pt idx="3118">
                  <c:v>-1.1339999999999999E-8</c:v>
                </c:pt>
                <c:pt idx="3119">
                  <c:v>-1.13338E-8</c:v>
                </c:pt>
                <c:pt idx="3120">
                  <c:v>-1.13275E-8</c:v>
                </c:pt>
                <c:pt idx="3121">
                  <c:v>-1.1321300000000001E-8</c:v>
                </c:pt>
                <c:pt idx="3122">
                  <c:v>-1.1315000000000001E-8</c:v>
                </c:pt>
                <c:pt idx="3123">
                  <c:v>-1.13088E-8</c:v>
                </c:pt>
                <c:pt idx="3124">
                  <c:v>-1.13025E-8</c:v>
                </c:pt>
                <c:pt idx="3125">
                  <c:v>-1.12963E-8</c:v>
                </c:pt>
                <c:pt idx="3126">
                  <c:v>-1.1290000000000001E-8</c:v>
                </c:pt>
                <c:pt idx="3127">
                  <c:v>-1.1283799999999999E-8</c:v>
                </c:pt>
                <c:pt idx="3128">
                  <c:v>-1.12775E-8</c:v>
                </c:pt>
                <c:pt idx="3129">
                  <c:v>-1.12713E-8</c:v>
                </c:pt>
                <c:pt idx="3130">
                  <c:v>-1.1265E-8</c:v>
                </c:pt>
                <c:pt idx="3131">
                  <c:v>-1.1258799999999999E-8</c:v>
                </c:pt>
                <c:pt idx="3132">
                  <c:v>-1.1252499999999999E-8</c:v>
                </c:pt>
                <c:pt idx="3133">
                  <c:v>-1.12463E-8</c:v>
                </c:pt>
                <c:pt idx="3134">
                  <c:v>-1.124E-8</c:v>
                </c:pt>
                <c:pt idx="3135">
                  <c:v>-1.1233800000000001E-8</c:v>
                </c:pt>
                <c:pt idx="3136">
                  <c:v>-1.1227500000000001E-8</c:v>
                </c:pt>
                <c:pt idx="3137">
                  <c:v>-1.12213E-8</c:v>
                </c:pt>
                <c:pt idx="3138">
                  <c:v>-1.1215E-8</c:v>
                </c:pt>
                <c:pt idx="3139">
                  <c:v>-1.12088E-8</c:v>
                </c:pt>
                <c:pt idx="3140">
                  <c:v>-1.1202500000000001E-8</c:v>
                </c:pt>
                <c:pt idx="3141">
                  <c:v>-1.1196299999999999E-8</c:v>
                </c:pt>
                <c:pt idx="3142">
                  <c:v>-1.119E-8</c:v>
                </c:pt>
                <c:pt idx="3143">
                  <c:v>-1.11838E-8</c:v>
                </c:pt>
                <c:pt idx="3144">
                  <c:v>-1.11775E-8</c:v>
                </c:pt>
                <c:pt idx="3145">
                  <c:v>-1.1171299999999999E-8</c:v>
                </c:pt>
                <c:pt idx="3146">
                  <c:v>-1.1164999999999999E-8</c:v>
                </c:pt>
                <c:pt idx="3147">
                  <c:v>-1.11588E-8</c:v>
                </c:pt>
                <c:pt idx="3148">
                  <c:v>-1.11525E-8</c:v>
                </c:pt>
                <c:pt idx="3149">
                  <c:v>-1.1146300000000001E-8</c:v>
                </c:pt>
                <c:pt idx="3150">
                  <c:v>-1.1140000000000001E-8</c:v>
                </c:pt>
                <c:pt idx="3151">
                  <c:v>-1.11338E-8</c:v>
                </c:pt>
                <c:pt idx="3152">
                  <c:v>-1.11275E-8</c:v>
                </c:pt>
                <c:pt idx="3153">
                  <c:v>-1.11213E-8</c:v>
                </c:pt>
                <c:pt idx="3154">
                  <c:v>-1.1115000000000001E-8</c:v>
                </c:pt>
                <c:pt idx="3155">
                  <c:v>-1.11088E-8</c:v>
                </c:pt>
                <c:pt idx="3156">
                  <c:v>-1.11025E-8</c:v>
                </c:pt>
                <c:pt idx="3157">
                  <c:v>-1.10963E-8</c:v>
                </c:pt>
                <c:pt idx="3158">
                  <c:v>-1.109E-8</c:v>
                </c:pt>
                <c:pt idx="3159">
                  <c:v>-1.1083799999999999E-8</c:v>
                </c:pt>
                <c:pt idx="3160">
                  <c:v>-1.1077499999999999E-8</c:v>
                </c:pt>
                <c:pt idx="3161">
                  <c:v>-1.10713E-8</c:v>
                </c:pt>
                <c:pt idx="3162">
                  <c:v>-1.1065E-8</c:v>
                </c:pt>
                <c:pt idx="3163">
                  <c:v>-1.1058800000000001E-8</c:v>
                </c:pt>
                <c:pt idx="3164">
                  <c:v>-1.1052499999999999E-8</c:v>
                </c:pt>
                <c:pt idx="3165">
                  <c:v>-1.10463E-8</c:v>
                </c:pt>
                <c:pt idx="3166">
                  <c:v>-1.104E-8</c:v>
                </c:pt>
                <c:pt idx="3167">
                  <c:v>-1.1033800000000001E-8</c:v>
                </c:pt>
                <c:pt idx="3168">
                  <c:v>-1.1027500000000001E-8</c:v>
                </c:pt>
                <c:pt idx="3169">
                  <c:v>-1.10213E-8</c:v>
                </c:pt>
                <c:pt idx="3170">
                  <c:v>-1.1015E-8</c:v>
                </c:pt>
                <c:pt idx="3171">
                  <c:v>-1.10088E-8</c:v>
                </c:pt>
                <c:pt idx="3172">
                  <c:v>-1.10025E-8</c:v>
                </c:pt>
                <c:pt idx="3173">
                  <c:v>-1.0996299999999999E-8</c:v>
                </c:pt>
                <c:pt idx="3174">
                  <c:v>-1.0989999999999999E-8</c:v>
                </c:pt>
                <c:pt idx="3175">
                  <c:v>-1.09838E-8</c:v>
                </c:pt>
                <c:pt idx="3176">
                  <c:v>-1.09775E-8</c:v>
                </c:pt>
                <c:pt idx="3177">
                  <c:v>-1.0971300000000001E-8</c:v>
                </c:pt>
                <c:pt idx="3178">
                  <c:v>-1.0964999999999999E-8</c:v>
                </c:pt>
                <c:pt idx="3179">
                  <c:v>-1.09588E-8</c:v>
                </c:pt>
                <c:pt idx="3180">
                  <c:v>-1.09525E-8</c:v>
                </c:pt>
                <c:pt idx="3181">
                  <c:v>-1.0946300000000001E-8</c:v>
                </c:pt>
                <c:pt idx="3182">
                  <c:v>-1.0940000000000001E-8</c:v>
                </c:pt>
                <c:pt idx="3183">
                  <c:v>-1.09338E-8</c:v>
                </c:pt>
                <c:pt idx="3184">
                  <c:v>-1.09275E-8</c:v>
                </c:pt>
                <c:pt idx="3185">
                  <c:v>-1.09213E-8</c:v>
                </c:pt>
                <c:pt idx="3186">
                  <c:v>-1.0915E-8</c:v>
                </c:pt>
                <c:pt idx="3187">
                  <c:v>-1.0908799999999999E-8</c:v>
                </c:pt>
                <c:pt idx="3188">
                  <c:v>-1.09025E-8</c:v>
                </c:pt>
                <c:pt idx="3189">
                  <c:v>-1.08963E-8</c:v>
                </c:pt>
                <c:pt idx="3190">
                  <c:v>-1.089E-8</c:v>
                </c:pt>
                <c:pt idx="3191">
                  <c:v>-1.0883800000000001E-8</c:v>
                </c:pt>
                <c:pt idx="3192">
                  <c:v>-1.0877499999999999E-8</c:v>
                </c:pt>
                <c:pt idx="3193">
                  <c:v>-1.08713E-8</c:v>
                </c:pt>
                <c:pt idx="3194">
                  <c:v>-1.0865E-8</c:v>
                </c:pt>
                <c:pt idx="3195">
                  <c:v>-1.0858800000000001E-8</c:v>
                </c:pt>
                <c:pt idx="3196">
                  <c:v>-1.0852500000000001E-8</c:v>
                </c:pt>
                <c:pt idx="3197">
                  <c:v>-1.08463E-8</c:v>
                </c:pt>
                <c:pt idx="3198">
                  <c:v>-1.084E-8</c:v>
                </c:pt>
                <c:pt idx="3199">
                  <c:v>-1.08338E-8</c:v>
                </c:pt>
                <c:pt idx="3200">
                  <c:v>-1.0827500000000001E-8</c:v>
                </c:pt>
                <c:pt idx="3201">
                  <c:v>-1.0821299999999999E-8</c:v>
                </c:pt>
                <c:pt idx="3202">
                  <c:v>-1.0815E-8</c:v>
                </c:pt>
                <c:pt idx="3203">
                  <c:v>-1.08088E-8</c:v>
                </c:pt>
                <c:pt idx="3204">
                  <c:v>-1.08025E-8</c:v>
                </c:pt>
                <c:pt idx="3205">
                  <c:v>-1.0796299999999999E-8</c:v>
                </c:pt>
                <c:pt idx="3206">
                  <c:v>-1.0789999999999999E-8</c:v>
                </c:pt>
                <c:pt idx="3207">
                  <c:v>-1.07838E-8</c:v>
                </c:pt>
                <c:pt idx="3208">
                  <c:v>-1.07775E-8</c:v>
                </c:pt>
                <c:pt idx="3209">
                  <c:v>-1.0771300000000001E-8</c:v>
                </c:pt>
                <c:pt idx="3210">
                  <c:v>-1.0765000000000001E-8</c:v>
                </c:pt>
                <c:pt idx="3211">
                  <c:v>-1.07588E-8</c:v>
                </c:pt>
                <c:pt idx="3212">
                  <c:v>-1.07525E-8</c:v>
                </c:pt>
                <c:pt idx="3213">
                  <c:v>-1.07463E-8</c:v>
                </c:pt>
                <c:pt idx="3214">
                  <c:v>-1.0740000000000001E-8</c:v>
                </c:pt>
                <c:pt idx="3215">
                  <c:v>-1.0733799999999999E-8</c:v>
                </c:pt>
                <c:pt idx="3216">
                  <c:v>-1.07275E-8</c:v>
                </c:pt>
                <c:pt idx="3217">
                  <c:v>-1.07213E-8</c:v>
                </c:pt>
                <c:pt idx="3218">
                  <c:v>-1.0715E-8</c:v>
                </c:pt>
                <c:pt idx="3219">
                  <c:v>-1.0708799999999999E-8</c:v>
                </c:pt>
                <c:pt idx="3220">
                  <c:v>-1.0702499999999999E-8</c:v>
                </c:pt>
                <c:pt idx="3221">
                  <c:v>-1.06963E-8</c:v>
                </c:pt>
                <c:pt idx="3222">
                  <c:v>-1.069E-8</c:v>
                </c:pt>
                <c:pt idx="3223">
                  <c:v>-1.0683800000000001E-8</c:v>
                </c:pt>
                <c:pt idx="3224">
                  <c:v>-1.0677500000000001E-8</c:v>
                </c:pt>
                <c:pt idx="3225">
                  <c:v>-1.06713E-8</c:v>
                </c:pt>
                <c:pt idx="3226">
                  <c:v>-1.0665E-8</c:v>
                </c:pt>
                <c:pt idx="3227">
                  <c:v>-1.06588E-8</c:v>
                </c:pt>
                <c:pt idx="3228">
                  <c:v>-1.0652500000000001E-8</c:v>
                </c:pt>
                <c:pt idx="3229">
                  <c:v>-1.06463E-8</c:v>
                </c:pt>
                <c:pt idx="3230">
                  <c:v>-1.064E-8</c:v>
                </c:pt>
                <c:pt idx="3231">
                  <c:v>-1.06338E-8</c:v>
                </c:pt>
                <c:pt idx="3232">
                  <c:v>-1.06275E-8</c:v>
                </c:pt>
                <c:pt idx="3233">
                  <c:v>-1.0621299999999999E-8</c:v>
                </c:pt>
                <c:pt idx="3234">
                  <c:v>-1.0614999999999999E-8</c:v>
                </c:pt>
                <c:pt idx="3235">
                  <c:v>-1.06088E-8</c:v>
                </c:pt>
                <c:pt idx="3236">
                  <c:v>-1.06025E-8</c:v>
                </c:pt>
                <c:pt idx="3237">
                  <c:v>-1.0596300000000001E-8</c:v>
                </c:pt>
                <c:pt idx="3238">
                  <c:v>-1.0589999999999999E-8</c:v>
                </c:pt>
                <c:pt idx="3239">
                  <c:v>-1.05838E-8</c:v>
                </c:pt>
                <c:pt idx="3240">
                  <c:v>-1.05775E-8</c:v>
                </c:pt>
                <c:pt idx="3241">
                  <c:v>-1.0571300000000001E-8</c:v>
                </c:pt>
                <c:pt idx="3242">
                  <c:v>-1.0565000000000001E-8</c:v>
                </c:pt>
                <c:pt idx="3243">
                  <c:v>-1.05588E-8</c:v>
                </c:pt>
                <c:pt idx="3244">
                  <c:v>-1.05525E-8</c:v>
                </c:pt>
                <c:pt idx="3245">
                  <c:v>-1.05463E-8</c:v>
                </c:pt>
                <c:pt idx="3246">
                  <c:v>-1.054E-8</c:v>
                </c:pt>
                <c:pt idx="3247">
                  <c:v>-1.0533799999999999E-8</c:v>
                </c:pt>
                <c:pt idx="3248">
                  <c:v>-1.0527499999999999E-8</c:v>
                </c:pt>
                <c:pt idx="3249">
                  <c:v>-1.05213E-8</c:v>
                </c:pt>
                <c:pt idx="3250">
                  <c:v>-1.0515E-8</c:v>
                </c:pt>
                <c:pt idx="3251">
                  <c:v>-1.0508800000000001E-8</c:v>
                </c:pt>
                <c:pt idx="3252">
                  <c:v>-1.0502499999999999E-8</c:v>
                </c:pt>
                <c:pt idx="3253">
                  <c:v>-1.04963E-8</c:v>
                </c:pt>
                <c:pt idx="3254">
                  <c:v>-1.049E-8</c:v>
                </c:pt>
                <c:pt idx="3255">
                  <c:v>-1.0483800000000001E-8</c:v>
                </c:pt>
                <c:pt idx="3256">
                  <c:v>-1.0477500000000001E-8</c:v>
                </c:pt>
                <c:pt idx="3257">
                  <c:v>-1.04713E-8</c:v>
                </c:pt>
                <c:pt idx="3258">
                  <c:v>-1.0465E-8</c:v>
                </c:pt>
                <c:pt idx="3259">
                  <c:v>-1.04588E-8</c:v>
                </c:pt>
                <c:pt idx="3260">
                  <c:v>-1.04525E-8</c:v>
                </c:pt>
                <c:pt idx="3261">
                  <c:v>-1.0446299999999999E-8</c:v>
                </c:pt>
                <c:pt idx="3262">
                  <c:v>-1.044E-8</c:v>
                </c:pt>
                <c:pt idx="3263">
                  <c:v>-1.04338E-8</c:v>
                </c:pt>
                <c:pt idx="3264">
                  <c:v>-1.04275E-8</c:v>
                </c:pt>
                <c:pt idx="3265">
                  <c:v>-1.0421300000000001E-8</c:v>
                </c:pt>
                <c:pt idx="3266">
                  <c:v>-1.0414999999999999E-8</c:v>
                </c:pt>
                <c:pt idx="3267">
                  <c:v>-1.04088E-8</c:v>
                </c:pt>
                <c:pt idx="3268">
                  <c:v>-1.04025E-8</c:v>
                </c:pt>
                <c:pt idx="3269">
                  <c:v>-1.0396300000000001E-8</c:v>
                </c:pt>
                <c:pt idx="3270">
                  <c:v>-1.0390000000000001E-8</c:v>
                </c:pt>
                <c:pt idx="3271">
                  <c:v>-1.03838E-8</c:v>
                </c:pt>
                <c:pt idx="3272">
                  <c:v>-1.03775E-8</c:v>
                </c:pt>
                <c:pt idx="3273">
                  <c:v>-1.03713E-8</c:v>
                </c:pt>
                <c:pt idx="3274">
                  <c:v>-1.0365E-8</c:v>
                </c:pt>
                <c:pt idx="3275">
                  <c:v>-1.0358799999999999E-8</c:v>
                </c:pt>
                <c:pt idx="3276">
                  <c:v>-1.03525E-8</c:v>
                </c:pt>
                <c:pt idx="3277">
                  <c:v>-1.03463E-8</c:v>
                </c:pt>
                <c:pt idx="3278">
                  <c:v>-1.034E-8</c:v>
                </c:pt>
                <c:pt idx="3279">
                  <c:v>-1.0333799999999999E-8</c:v>
                </c:pt>
                <c:pt idx="3280">
                  <c:v>-1.0327499999999999E-8</c:v>
                </c:pt>
                <c:pt idx="3281">
                  <c:v>-1.03213E-8</c:v>
                </c:pt>
                <c:pt idx="3282">
                  <c:v>-1.0315E-8</c:v>
                </c:pt>
                <c:pt idx="3283">
                  <c:v>-1.0308800000000001E-8</c:v>
                </c:pt>
                <c:pt idx="3284">
                  <c:v>-1.0302500000000001E-8</c:v>
                </c:pt>
                <c:pt idx="3285">
                  <c:v>-1.02963E-8</c:v>
                </c:pt>
                <c:pt idx="3286">
                  <c:v>-1.029E-8</c:v>
                </c:pt>
                <c:pt idx="3287">
                  <c:v>-1.02838E-8</c:v>
                </c:pt>
                <c:pt idx="3288">
                  <c:v>-1.0277500000000001E-8</c:v>
                </c:pt>
                <c:pt idx="3289">
                  <c:v>-1.0271299999999999E-8</c:v>
                </c:pt>
                <c:pt idx="3290">
                  <c:v>-1.0265E-8</c:v>
                </c:pt>
                <c:pt idx="3291">
                  <c:v>-1.02588E-8</c:v>
                </c:pt>
                <c:pt idx="3292">
                  <c:v>-1.02525E-8</c:v>
                </c:pt>
                <c:pt idx="3293">
                  <c:v>-1.0246299999999999E-8</c:v>
                </c:pt>
                <c:pt idx="3294">
                  <c:v>-1.0239999999999999E-8</c:v>
                </c:pt>
                <c:pt idx="3295">
                  <c:v>-1.02338E-8</c:v>
                </c:pt>
                <c:pt idx="3296">
                  <c:v>-1.02275E-8</c:v>
                </c:pt>
                <c:pt idx="3297">
                  <c:v>-1.0221300000000001E-8</c:v>
                </c:pt>
                <c:pt idx="3298">
                  <c:v>-1.0215000000000001E-8</c:v>
                </c:pt>
                <c:pt idx="3299">
                  <c:v>-1.02088E-8</c:v>
                </c:pt>
                <c:pt idx="3300">
                  <c:v>-1.02025E-8</c:v>
                </c:pt>
                <c:pt idx="3301">
                  <c:v>-1.01963E-8</c:v>
                </c:pt>
                <c:pt idx="3302">
                  <c:v>-1.0190000000000001E-8</c:v>
                </c:pt>
                <c:pt idx="3303">
                  <c:v>-1.01838E-8</c:v>
                </c:pt>
                <c:pt idx="3304">
                  <c:v>-1.01775E-8</c:v>
                </c:pt>
                <c:pt idx="3305">
                  <c:v>-1.01713E-8</c:v>
                </c:pt>
                <c:pt idx="3306">
                  <c:v>-1.0165E-8</c:v>
                </c:pt>
                <c:pt idx="3307">
                  <c:v>-1.0158799999999999E-8</c:v>
                </c:pt>
                <c:pt idx="3308">
                  <c:v>-1.0152499999999999E-8</c:v>
                </c:pt>
                <c:pt idx="3309">
                  <c:v>-1.01463E-8</c:v>
                </c:pt>
                <c:pt idx="3310">
                  <c:v>-1.014E-8</c:v>
                </c:pt>
                <c:pt idx="3311">
                  <c:v>-1.0133800000000001E-8</c:v>
                </c:pt>
                <c:pt idx="3312">
                  <c:v>-1.0127499999999999E-8</c:v>
                </c:pt>
                <c:pt idx="3313">
                  <c:v>-1.01213E-8</c:v>
                </c:pt>
                <c:pt idx="3314">
                  <c:v>-1.0115E-8</c:v>
                </c:pt>
                <c:pt idx="3315">
                  <c:v>-1.01088E-8</c:v>
                </c:pt>
                <c:pt idx="3316">
                  <c:v>-1.0102500000000001E-8</c:v>
                </c:pt>
                <c:pt idx="3317">
                  <c:v>-1.00963E-8</c:v>
                </c:pt>
                <c:pt idx="3318">
                  <c:v>-1.009E-8</c:v>
                </c:pt>
                <c:pt idx="3319">
                  <c:v>-1.00838E-8</c:v>
                </c:pt>
                <c:pt idx="3320">
                  <c:v>-1.00775E-8</c:v>
                </c:pt>
                <c:pt idx="3321">
                  <c:v>-1.0071299999999999E-8</c:v>
                </c:pt>
                <c:pt idx="3322">
                  <c:v>-1.0064999999999999E-8</c:v>
                </c:pt>
                <c:pt idx="3323">
                  <c:v>-1.00588E-8</c:v>
                </c:pt>
                <c:pt idx="3324">
                  <c:v>-1.00525E-8</c:v>
                </c:pt>
                <c:pt idx="3325">
                  <c:v>-1.0046300000000001E-8</c:v>
                </c:pt>
                <c:pt idx="3326">
                  <c:v>-1.0039999999999999E-8</c:v>
                </c:pt>
                <c:pt idx="3327">
                  <c:v>-1.00338E-8</c:v>
                </c:pt>
                <c:pt idx="3328">
                  <c:v>-1.00275E-8</c:v>
                </c:pt>
                <c:pt idx="3329">
                  <c:v>-1.0021300000000001E-8</c:v>
                </c:pt>
                <c:pt idx="3330">
                  <c:v>-1.0015000000000001E-8</c:v>
                </c:pt>
                <c:pt idx="3331">
                  <c:v>-1.00088E-8</c:v>
                </c:pt>
                <c:pt idx="3332">
                  <c:v>-1.00025E-8</c:v>
                </c:pt>
                <c:pt idx="3333">
                  <c:v>-9.9963000000000003E-9</c:v>
                </c:pt>
                <c:pt idx="3334">
                  <c:v>-9.9900000000000005E-9</c:v>
                </c:pt>
                <c:pt idx="3335">
                  <c:v>-9.9837999999999994E-9</c:v>
                </c:pt>
                <c:pt idx="3336">
                  <c:v>-9.9774999999999995E-9</c:v>
                </c:pt>
                <c:pt idx="3337">
                  <c:v>-9.9713000000000001E-9</c:v>
                </c:pt>
                <c:pt idx="3338">
                  <c:v>-9.9650000000000002E-9</c:v>
                </c:pt>
                <c:pt idx="3339">
                  <c:v>-9.9588000000000008E-9</c:v>
                </c:pt>
                <c:pt idx="3340">
                  <c:v>-9.9524999999999993E-9</c:v>
                </c:pt>
                <c:pt idx="3341">
                  <c:v>-9.9462999999999999E-9</c:v>
                </c:pt>
                <c:pt idx="3342">
                  <c:v>-9.94E-9</c:v>
                </c:pt>
                <c:pt idx="3343">
                  <c:v>-9.9338000000000006E-9</c:v>
                </c:pt>
                <c:pt idx="3344">
                  <c:v>-9.9275000000000007E-9</c:v>
                </c:pt>
                <c:pt idx="3345">
                  <c:v>-9.9212999999999996E-9</c:v>
                </c:pt>
                <c:pt idx="3346">
                  <c:v>-9.9149999999999998E-9</c:v>
                </c:pt>
                <c:pt idx="3347">
                  <c:v>-9.9088000000000004E-9</c:v>
                </c:pt>
                <c:pt idx="3348">
                  <c:v>-9.9025000000000005E-9</c:v>
                </c:pt>
                <c:pt idx="3349">
                  <c:v>-9.8962999999999994E-9</c:v>
                </c:pt>
                <c:pt idx="3350">
                  <c:v>-9.8899999999999996E-9</c:v>
                </c:pt>
                <c:pt idx="3351">
                  <c:v>-9.8838000000000001E-9</c:v>
                </c:pt>
                <c:pt idx="3352">
                  <c:v>-9.8775000000000003E-9</c:v>
                </c:pt>
                <c:pt idx="3353">
                  <c:v>-9.8712999999999992E-9</c:v>
                </c:pt>
                <c:pt idx="3354">
                  <c:v>-9.8649999999999993E-9</c:v>
                </c:pt>
                <c:pt idx="3355">
                  <c:v>-9.8587999999999999E-9</c:v>
                </c:pt>
                <c:pt idx="3356">
                  <c:v>-9.8525E-9</c:v>
                </c:pt>
                <c:pt idx="3357">
                  <c:v>-9.8463000000000006E-9</c:v>
                </c:pt>
                <c:pt idx="3358">
                  <c:v>-9.8400000000000008E-9</c:v>
                </c:pt>
                <c:pt idx="3359">
                  <c:v>-9.8337999999999997E-9</c:v>
                </c:pt>
                <c:pt idx="3360">
                  <c:v>-9.8274999999999998E-9</c:v>
                </c:pt>
                <c:pt idx="3361">
                  <c:v>-9.8213000000000004E-9</c:v>
                </c:pt>
                <c:pt idx="3362">
                  <c:v>-9.8150000000000005E-9</c:v>
                </c:pt>
                <c:pt idx="3363">
                  <c:v>-9.8087999999999995E-9</c:v>
                </c:pt>
                <c:pt idx="3364">
                  <c:v>-9.8024999999999996E-9</c:v>
                </c:pt>
                <c:pt idx="3365">
                  <c:v>-9.7963000000000002E-9</c:v>
                </c:pt>
                <c:pt idx="3366">
                  <c:v>-9.7900000000000003E-9</c:v>
                </c:pt>
                <c:pt idx="3367">
                  <c:v>-9.7837999999999992E-9</c:v>
                </c:pt>
                <c:pt idx="3368">
                  <c:v>-9.7774999999999994E-9</c:v>
                </c:pt>
                <c:pt idx="3369">
                  <c:v>-9.7713E-9</c:v>
                </c:pt>
                <c:pt idx="3370">
                  <c:v>-9.7650000000000001E-9</c:v>
                </c:pt>
                <c:pt idx="3371">
                  <c:v>-9.7588000000000007E-9</c:v>
                </c:pt>
                <c:pt idx="3372">
                  <c:v>-9.7525000000000008E-9</c:v>
                </c:pt>
                <c:pt idx="3373">
                  <c:v>-9.7462999999999997E-9</c:v>
                </c:pt>
                <c:pt idx="3374">
                  <c:v>-9.7399999999999999E-9</c:v>
                </c:pt>
                <c:pt idx="3375">
                  <c:v>-9.7338000000000004E-9</c:v>
                </c:pt>
                <c:pt idx="3376">
                  <c:v>-9.7275000000000006E-9</c:v>
                </c:pt>
                <c:pt idx="3377">
                  <c:v>-9.7212999999999995E-9</c:v>
                </c:pt>
                <c:pt idx="3378">
                  <c:v>-9.7149999999999996E-9</c:v>
                </c:pt>
                <c:pt idx="3379">
                  <c:v>-9.7088000000000002E-9</c:v>
                </c:pt>
                <c:pt idx="3380">
                  <c:v>-9.7025000000000004E-9</c:v>
                </c:pt>
                <c:pt idx="3381">
                  <c:v>-9.6962999999999993E-9</c:v>
                </c:pt>
                <c:pt idx="3382">
                  <c:v>-9.6899999999999994E-9</c:v>
                </c:pt>
                <c:pt idx="3383">
                  <c:v>-9.6838E-9</c:v>
                </c:pt>
                <c:pt idx="3384">
                  <c:v>-9.6775000000000001E-9</c:v>
                </c:pt>
                <c:pt idx="3385">
                  <c:v>-9.6713000000000007E-9</c:v>
                </c:pt>
                <c:pt idx="3386">
                  <c:v>-9.6649999999999992E-9</c:v>
                </c:pt>
                <c:pt idx="3387">
                  <c:v>-9.6587999999999998E-9</c:v>
                </c:pt>
                <c:pt idx="3388">
                  <c:v>-9.6524999999999999E-9</c:v>
                </c:pt>
                <c:pt idx="3389">
                  <c:v>-9.6463000000000005E-9</c:v>
                </c:pt>
                <c:pt idx="3390">
                  <c:v>-9.6400000000000006E-9</c:v>
                </c:pt>
                <c:pt idx="3391">
                  <c:v>-9.6337999999999996E-9</c:v>
                </c:pt>
                <c:pt idx="3392">
                  <c:v>-9.6274999999999997E-9</c:v>
                </c:pt>
                <c:pt idx="3393">
                  <c:v>-9.6213000000000003E-9</c:v>
                </c:pt>
                <c:pt idx="3394">
                  <c:v>-9.6150000000000004E-9</c:v>
                </c:pt>
                <c:pt idx="3395">
                  <c:v>-9.6087999999999993E-9</c:v>
                </c:pt>
                <c:pt idx="3396">
                  <c:v>-9.6024999999999995E-9</c:v>
                </c:pt>
                <c:pt idx="3397">
                  <c:v>-9.5963E-9</c:v>
                </c:pt>
                <c:pt idx="3398">
                  <c:v>-9.5900000000000002E-9</c:v>
                </c:pt>
                <c:pt idx="3399">
                  <c:v>-9.5838000000000008E-9</c:v>
                </c:pt>
                <c:pt idx="3400">
                  <c:v>-9.5774999999999992E-9</c:v>
                </c:pt>
                <c:pt idx="3401">
                  <c:v>-9.5712999999999998E-9</c:v>
                </c:pt>
                <c:pt idx="3402">
                  <c:v>-9.565E-9</c:v>
                </c:pt>
                <c:pt idx="3403">
                  <c:v>-9.5588000000000005E-9</c:v>
                </c:pt>
                <c:pt idx="3404">
                  <c:v>-9.5525000000000007E-9</c:v>
                </c:pt>
                <c:pt idx="3405">
                  <c:v>-9.5462999999999996E-9</c:v>
                </c:pt>
                <c:pt idx="3406">
                  <c:v>-9.5399999999999997E-9</c:v>
                </c:pt>
                <c:pt idx="3407">
                  <c:v>-9.5338000000000003E-9</c:v>
                </c:pt>
                <c:pt idx="3408">
                  <c:v>-9.5275000000000004E-9</c:v>
                </c:pt>
                <c:pt idx="3409">
                  <c:v>-9.5212999999999994E-9</c:v>
                </c:pt>
                <c:pt idx="3410">
                  <c:v>-9.5149999999999995E-9</c:v>
                </c:pt>
                <c:pt idx="3411">
                  <c:v>-9.5088000000000001E-9</c:v>
                </c:pt>
                <c:pt idx="3412">
                  <c:v>-9.5025000000000002E-9</c:v>
                </c:pt>
                <c:pt idx="3413">
                  <c:v>-9.4963000000000008E-9</c:v>
                </c:pt>
                <c:pt idx="3414">
                  <c:v>-9.4899999999999993E-9</c:v>
                </c:pt>
                <c:pt idx="3415">
                  <c:v>-9.4837999999999999E-9</c:v>
                </c:pt>
                <c:pt idx="3416">
                  <c:v>-9.4775E-9</c:v>
                </c:pt>
                <c:pt idx="3417">
                  <c:v>-9.4713000000000006E-9</c:v>
                </c:pt>
                <c:pt idx="3418">
                  <c:v>-9.4650000000000007E-9</c:v>
                </c:pt>
                <c:pt idx="3419">
                  <c:v>-9.4587999999999996E-9</c:v>
                </c:pt>
                <c:pt idx="3420">
                  <c:v>-9.4524999999999998E-9</c:v>
                </c:pt>
                <c:pt idx="3421">
                  <c:v>-9.4463000000000004E-9</c:v>
                </c:pt>
                <c:pt idx="3422">
                  <c:v>-9.4400000000000005E-9</c:v>
                </c:pt>
                <c:pt idx="3423">
                  <c:v>-9.4337999999999994E-9</c:v>
                </c:pt>
                <c:pt idx="3424">
                  <c:v>-9.4274999999999995E-9</c:v>
                </c:pt>
                <c:pt idx="3425">
                  <c:v>-9.4213000000000001E-9</c:v>
                </c:pt>
                <c:pt idx="3426">
                  <c:v>-9.4150000000000003E-9</c:v>
                </c:pt>
                <c:pt idx="3427">
                  <c:v>-9.4087999999999992E-9</c:v>
                </c:pt>
                <c:pt idx="3428">
                  <c:v>-9.4024999999999993E-9</c:v>
                </c:pt>
                <c:pt idx="3429">
                  <c:v>-9.3962999999999999E-9</c:v>
                </c:pt>
                <c:pt idx="3430">
                  <c:v>-9.39E-9</c:v>
                </c:pt>
                <c:pt idx="3431">
                  <c:v>-9.3838000000000006E-9</c:v>
                </c:pt>
                <c:pt idx="3432">
                  <c:v>-9.3775000000000008E-9</c:v>
                </c:pt>
                <c:pt idx="3433">
                  <c:v>-9.3712999999999997E-9</c:v>
                </c:pt>
                <c:pt idx="3434">
                  <c:v>-9.3649999999999998E-9</c:v>
                </c:pt>
                <c:pt idx="3435">
                  <c:v>-9.3588000000000004E-9</c:v>
                </c:pt>
                <c:pt idx="3436">
                  <c:v>-9.3525000000000005E-9</c:v>
                </c:pt>
                <c:pt idx="3437">
                  <c:v>-9.3462999999999995E-9</c:v>
                </c:pt>
                <c:pt idx="3438">
                  <c:v>-9.3399999999999996E-9</c:v>
                </c:pt>
                <c:pt idx="3439">
                  <c:v>-9.3338000000000002E-9</c:v>
                </c:pt>
                <c:pt idx="3440">
                  <c:v>-9.3275000000000003E-9</c:v>
                </c:pt>
                <c:pt idx="3441">
                  <c:v>-9.3212999999999992E-9</c:v>
                </c:pt>
                <c:pt idx="3442">
                  <c:v>-9.3149999999999994E-9</c:v>
                </c:pt>
                <c:pt idx="3443">
                  <c:v>-9.3087999999999999E-9</c:v>
                </c:pt>
                <c:pt idx="3444">
                  <c:v>-9.3025000000000001E-9</c:v>
                </c:pt>
                <c:pt idx="3445">
                  <c:v>-9.2963000000000007E-9</c:v>
                </c:pt>
                <c:pt idx="3446">
                  <c:v>-9.2900000000000008E-9</c:v>
                </c:pt>
                <c:pt idx="3447">
                  <c:v>-9.2837999999999997E-9</c:v>
                </c:pt>
                <c:pt idx="3448">
                  <c:v>-9.2774999999999999E-9</c:v>
                </c:pt>
                <c:pt idx="3449">
                  <c:v>-9.2713000000000004E-9</c:v>
                </c:pt>
                <c:pt idx="3450">
                  <c:v>-9.2650000000000006E-9</c:v>
                </c:pt>
                <c:pt idx="3451">
                  <c:v>-9.2587999999999995E-9</c:v>
                </c:pt>
                <c:pt idx="3452">
                  <c:v>-9.2524999999999996E-9</c:v>
                </c:pt>
                <c:pt idx="3453">
                  <c:v>-9.2463000000000002E-9</c:v>
                </c:pt>
                <c:pt idx="3454">
                  <c:v>-9.2400000000000004E-9</c:v>
                </c:pt>
                <c:pt idx="3455">
                  <c:v>-9.2337999999999993E-9</c:v>
                </c:pt>
                <c:pt idx="3456">
                  <c:v>-9.2274999999999994E-9</c:v>
                </c:pt>
                <c:pt idx="3457">
                  <c:v>-9.2213E-9</c:v>
                </c:pt>
                <c:pt idx="3458">
                  <c:v>-9.2150000000000001E-9</c:v>
                </c:pt>
                <c:pt idx="3459">
                  <c:v>-9.2088000000000007E-9</c:v>
                </c:pt>
                <c:pt idx="3460">
                  <c:v>-9.2024999999999992E-9</c:v>
                </c:pt>
                <c:pt idx="3461">
                  <c:v>-9.1962999999999998E-9</c:v>
                </c:pt>
                <c:pt idx="3462">
                  <c:v>-9.1899999999999999E-9</c:v>
                </c:pt>
                <c:pt idx="3463">
                  <c:v>-9.1838000000000005E-9</c:v>
                </c:pt>
                <c:pt idx="3464">
                  <c:v>-9.1775000000000006E-9</c:v>
                </c:pt>
                <c:pt idx="3465">
                  <c:v>-9.1712999999999995E-9</c:v>
                </c:pt>
                <c:pt idx="3466">
                  <c:v>-9.1649999999999997E-9</c:v>
                </c:pt>
                <c:pt idx="3467">
                  <c:v>-9.1588000000000003E-9</c:v>
                </c:pt>
                <c:pt idx="3468">
                  <c:v>-9.1525000000000004E-9</c:v>
                </c:pt>
                <c:pt idx="3469">
                  <c:v>-9.1462999999999993E-9</c:v>
                </c:pt>
                <c:pt idx="3470">
                  <c:v>-9.1399999999999995E-9</c:v>
                </c:pt>
                <c:pt idx="3471">
                  <c:v>-9.1338E-9</c:v>
                </c:pt>
                <c:pt idx="3472">
                  <c:v>-9.1275000000000002E-9</c:v>
                </c:pt>
                <c:pt idx="3473">
                  <c:v>-9.1213000000000008E-9</c:v>
                </c:pt>
                <c:pt idx="3474">
                  <c:v>-9.1149999999999992E-9</c:v>
                </c:pt>
                <c:pt idx="3475">
                  <c:v>-9.1087999999999998E-9</c:v>
                </c:pt>
                <c:pt idx="3476">
                  <c:v>-9.1024999999999999E-9</c:v>
                </c:pt>
                <c:pt idx="3477">
                  <c:v>-9.0963000000000005E-9</c:v>
                </c:pt>
                <c:pt idx="3478">
                  <c:v>-9.0900000000000007E-9</c:v>
                </c:pt>
                <c:pt idx="3479">
                  <c:v>-9.0837999999999996E-9</c:v>
                </c:pt>
                <c:pt idx="3480">
                  <c:v>-9.0774999999999997E-9</c:v>
                </c:pt>
                <c:pt idx="3481">
                  <c:v>-9.0713000000000003E-9</c:v>
                </c:pt>
                <c:pt idx="3482">
                  <c:v>-9.0650000000000004E-9</c:v>
                </c:pt>
                <c:pt idx="3483">
                  <c:v>-9.0587999999999994E-9</c:v>
                </c:pt>
                <c:pt idx="3484">
                  <c:v>-9.0524999999999995E-9</c:v>
                </c:pt>
                <c:pt idx="3485">
                  <c:v>-9.0463000000000001E-9</c:v>
                </c:pt>
                <c:pt idx="3486">
                  <c:v>-9.0400000000000002E-9</c:v>
                </c:pt>
                <c:pt idx="3487">
                  <c:v>-9.0338000000000008E-9</c:v>
                </c:pt>
                <c:pt idx="3488">
                  <c:v>-9.0274999999999993E-9</c:v>
                </c:pt>
                <c:pt idx="3489">
                  <c:v>-9.0212999999999999E-9</c:v>
                </c:pt>
                <c:pt idx="3490">
                  <c:v>-9.015E-9</c:v>
                </c:pt>
                <c:pt idx="3491">
                  <c:v>-9.0088000000000006E-9</c:v>
                </c:pt>
                <c:pt idx="3492">
                  <c:v>-9.0025000000000007E-9</c:v>
                </c:pt>
                <c:pt idx="3493">
                  <c:v>-8.9962999999999996E-9</c:v>
                </c:pt>
                <c:pt idx="3494">
                  <c:v>-8.9899999999999998E-9</c:v>
                </c:pt>
                <c:pt idx="3495">
                  <c:v>-8.9838000000000003E-9</c:v>
                </c:pt>
                <c:pt idx="3496">
                  <c:v>-8.9775000000000005E-9</c:v>
                </c:pt>
                <c:pt idx="3497">
                  <c:v>-8.9712999999999994E-9</c:v>
                </c:pt>
                <c:pt idx="3498">
                  <c:v>-8.9649999999999995E-9</c:v>
                </c:pt>
                <c:pt idx="3499">
                  <c:v>-8.9588000000000001E-9</c:v>
                </c:pt>
                <c:pt idx="3500">
                  <c:v>-8.9525000000000003E-9</c:v>
                </c:pt>
                <c:pt idx="3501">
                  <c:v>-8.9462999999999992E-9</c:v>
                </c:pt>
                <c:pt idx="3502">
                  <c:v>-8.9399999999999993E-9</c:v>
                </c:pt>
                <c:pt idx="3503">
                  <c:v>-8.9337999999999999E-9</c:v>
                </c:pt>
                <c:pt idx="3504">
                  <c:v>-8.9275E-9</c:v>
                </c:pt>
                <c:pt idx="3505">
                  <c:v>-8.9213000000000006E-9</c:v>
                </c:pt>
                <c:pt idx="3506">
                  <c:v>-8.9150000000000008E-9</c:v>
                </c:pt>
                <c:pt idx="3507">
                  <c:v>-8.9087999999999997E-9</c:v>
                </c:pt>
                <c:pt idx="3508">
                  <c:v>-8.9024999999999998E-9</c:v>
                </c:pt>
                <c:pt idx="3509">
                  <c:v>-8.8963000000000004E-9</c:v>
                </c:pt>
                <c:pt idx="3510">
                  <c:v>-8.8900000000000005E-9</c:v>
                </c:pt>
                <c:pt idx="3511">
                  <c:v>-8.8837999999999995E-9</c:v>
                </c:pt>
                <c:pt idx="3512">
                  <c:v>-8.8774999999999996E-9</c:v>
                </c:pt>
                <c:pt idx="3513">
                  <c:v>-8.8713000000000002E-9</c:v>
                </c:pt>
                <c:pt idx="3514">
                  <c:v>-8.8650000000000003E-9</c:v>
                </c:pt>
                <c:pt idx="3515">
                  <c:v>-8.8587999999999992E-9</c:v>
                </c:pt>
                <c:pt idx="3516">
                  <c:v>-8.8524999999999994E-9</c:v>
                </c:pt>
                <c:pt idx="3517">
                  <c:v>-8.8462999999999999E-9</c:v>
                </c:pt>
                <c:pt idx="3518">
                  <c:v>-8.8400000000000001E-9</c:v>
                </c:pt>
                <c:pt idx="3519">
                  <c:v>-8.8338000000000007E-9</c:v>
                </c:pt>
                <c:pt idx="3520">
                  <c:v>-8.8275000000000008E-9</c:v>
                </c:pt>
                <c:pt idx="3521">
                  <c:v>-8.8212999999999997E-9</c:v>
                </c:pt>
                <c:pt idx="3522">
                  <c:v>-8.8149999999999999E-9</c:v>
                </c:pt>
                <c:pt idx="3523">
                  <c:v>-8.8088000000000004E-9</c:v>
                </c:pt>
                <c:pt idx="3524">
                  <c:v>-8.8025000000000006E-9</c:v>
                </c:pt>
                <c:pt idx="3525">
                  <c:v>-8.7962999999999995E-9</c:v>
                </c:pt>
                <c:pt idx="3526">
                  <c:v>-8.7899999999999996E-9</c:v>
                </c:pt>
                <c:pt idx="3527">
                  <c:v>-8.7838000000000002E-9</c:v>
                </c:pt>
                <c:pt idx="3528">
                  <c:v>-8.7775000000000003E-9</c:v>
                </c:pt>
                <c:pt idx="3529">
                  <c:v>-8.7712999999999993E-9</c:v>
                </c:pt>
                <c:pt idx="3530">
                  <c:v>-8.7649999999999994E-9</c:v>
                </c:pt>
                <c:pt idx="3531">
                  <c:v>-8.7588E-9</c:v>
                </c:pt>
                <c:pt idx="3532">
                  <c:v>-8.7525000000000001E-9</c:v>
                </c:pt>
                <c:pt idx="3533">
                  <c:v>-8.7463000000000007E-9</c:v>
                </c:pt>
                <c:pt idx="3534">
                  <c:v>-8.7399999999999992E-9</c:v>
                </c:pt>
                <c:pt idx="3535">
                  <c:v>-8.7337999999999998E-9</c:v>
                </c:pt>
                <c:pt idx="3536">
                  <c:v>-8.7274999999999999E-9</c:v>
                </c:pt>
                <c:pt idx="3537">
                  <c:v>-8.7213000000000005E-9</c:v>
                </c:pt>
                <c:pt idx="3538">
                  <c:v>-8.7150000000000006E-9</c:v>
                </c:pt>
                <c:pt idx="3539">
                  <c:v>-8.7087999999999995E-9</c:v>
                </c:pt>
                <c:pt idx="3540">
                  <c:v>-8.7024999999999997E-9</c:v>
                </c:pt>
                <c:pt idx="3541">
                  <c:v>-8.6963000000000003E-9</c:v>
                </c:pt>
                <c:pt idx="3542">
                  <c:v>-8.6900000000000004E-9</c:v>
                </c:pt>
                <c:pt idx="3543">
                  <c:v>-8.6837999999999993E-9</c:v>
                </c:pt>
                <c:pt idx="3544">
                  <c:v>-8.6774999999999995E-9</c:v>
                </c:pt>
                <c:pt idx="3545">
                  <c:v>-8.6713E-9</c:v>
                </c:pt>
                <c:pt idx="3546">
                  <c:v>-8.6650000000000002E-9</c:v>
                </c:pt>
                <c:pt idx="3547">
                  <c:v>-8.6588000000000007E-9</c:v>
                </c:pt>
                <c:pt idx="3548">
                  <c:v>-8.6524999999999992E-9</c:v>
                </c:pt>
                <c:pt idx="3549">
                  <c:v>-8.6462999999999998E-9</c:v>
                </c:pt>
                <c:pt idx="3550">
                  <c:v>-8.6399999999999999E-9</c:v>
                </c:pt>
                <c:pt idx="3551">
                  <c:v>-8.6338000000000005E-9</c:v>
                </c:pt>
                <c:pt idx="3552">
                  <c:v>-8.6275000000000007E-9</c:v>
                </c:pt>
                <c:pt idx="3553">
                  <c:v>-8.6212999999999996E-9</c:v>
                </c:pt>
                <c:pt idx="3554">
                  <c:v>-8.6149999999999997E-9</c:v>
                </c:pt>
                <c:pt idx="3555">
                  <c:v>-8.6088000000000003E-9</c:v>
                </c:pt>
                <c:pt idx="3556">
                  <c:v>-8.6025000000000004E-9</c:v>
                </c:pt>
                <c:pt idx="3557">
                  <c:v>-8.5962999999999994E-9</c:v>
                </c:pt>
                <c:pt idx="3558">
                  <c:v>-8.5899999999999995E-9</c:v>
                </c:pt>
                <c:pt idx="3559">
                  <c:v>-8.5838000000000001E-9</c:v>
                </c:pt>
                <c:pt idx="3560">
                  <c:v>-8.5775000000000002E-9</c:v>
                </c:pt>
                <c:pt idx="3561">
                  <c:v>-8.5713000000000008E-9</c:v>
                </c:pt>
                <c:pt idx="3562">
                  <c:v>-8.5649999999999993E-9</c:v>
                </c:pt>
                <c:pt idx="3563">
                  <c:v>-8.5587999999999999E-9</c:v>
                </c:pt>
                <c:pt idx="3564">
                  <c:v>-8.5525E-9</c:v>
                </c:pt>
                <c:pt idx="3565">
                  <c:v>-8.5463000000000006E-9</c:v>
                </c:pt>
                <c:pt idx="3566">
                  <c:v>-8.5400000000000007E-9</c:v>
                </c:pt>
                <c:pt idx="3567">
                  <c:v>-8.5337999999999996E-9</c:v>
                </c:pt>
                <c:pt idx="3568">
                  <c:v>-8.5274999999999998E-9</c:v>
                </c:pt>
                <c:pt idx="3569">
                  <c:v>-8.5213000000000003E-9</c:v>
                </c:pt>
                <c:pt idx="3570">
                  <c:v>-8.5150000000000005E-9</c:v>
                </c:pt>
                <c:pt idx="3571">
                  <c:v>-8.5087999999999994E-9</c:v>
                </c:pt>
                <c:pt idx="3572">
                  <c:v>-8.5024999999999995E-9</c:v>
                </c:pt>
                <c:pt idx="3573">
                  <c:v>-8.4963000000000001E-9</c:v>
                </c:pt>
                <c:pt idx="3574">
                  <c:v>-8.4900000000000003E-9</c:v>
                </c:pt>
                <c:pt idx="3575">
                  <c:v>-8.4837999999999992E-9</c:v>
                </c:pt>
                <c:pt idx="3576">
                  <c:v>-8.4774999999999993E-9</c:v>
                </c:pt>
                <c:pt idx="3577">
                  <c:v>-8.4712999999999999E-9</c:v>
                </c:pt>
                <c:pt idx="3578">
                  <c:v>-8.465E-9</c:v>
                </c:pt>
                <c:pt idx="3579">
                  <c:v>-8.4588000000000006E-9</c:v>
                </c:pt>
                <c:pt idx="3580">
                  <c:v>-8.4525000000000007E-9</c:v>
                </c:pt>
                <c:pt idx="3581">
                  <c:v>-8.4462999999999997E-9</c:v>
                </c:pt>
                <c:pt idx="3582">
                  <c:v>-8.4399999999999998E-9</c:v>
                </c:pt>
                <c:pt idx="3583">
                  <c:v>-8.4338000000000004E-9</c:v>
                </c:pt>
                <c:pt idx="3584">
                  <c:v>-8.4275000000000005E-9</c:v>
                </c:pt>
                <c:pt idx="3585">
                  <c:v>-8.4212999999999994E-9</c:v>
                </c:pt>
                <c:pt idx="3586">
                  <c:v>-8.4149999999999996E-9</c:v>
                </c:pt>
                <c:pt idx="3587">
                  <c:v>-8.4088000000000002E-9</c:v>
                </c:pt>
                <c:pt idx="3588">
                  <c:v>-8.4025000000000003E-9</c:v>
                </c:pt>
                <c:pt idx="3589">
                  <c:v>-8.3962999999999992E-9</c:v>
                </c:pt>
                <c:pt idx="3590">
                  <c:v>-8.3899999999999994E-9</c:v>
                </c:pt>
                <c:pt idx="3591">
                  <c:v>-8.3837999999999999E-9</c:v>
                </c:pt>
                <c:pt idx="3592">
                  <c:v>-8.3775000000000001E-9</c:v>
                </c:pt>
                <c:pt idx="3593">
                  <c:v>-8.3713000000000007E-9</c:v>
                </c:pt>
                <c:pt idx="3594">
                  <c:v>-8.3650000000000008E-9</c:v>
                </c:pt>
                <c:pt idx="3595">
                  <c:v>-8.3587999999999997E-9</c:v>
                </c:pt>
                <c:pt idx="3596">
                  <c:v>-8.3524999999999998E-9</c:v>
                </c:pt>
                <c:pt idx="3597">
                  <c:v>-8.3463000000000004E-9</c:v>
                </c:pt>
                <c:pt idx="3598">
                  <c:v>-8.3400000000000006E-9</c:v>
                </c:pt>
                <c:pt idx="3599">
                  <c:v>-8.3337999999999995E-9</c:v>
                </c:pt>
                <c:pt idx="3600">
                  <c:v>-8.3274999999999996E-9</c:v>
                </c:pt>
                <c:pt idx="3601">
                  <c:v>-8.3213000000000002E-9</c:v>
                </c:pt>
                <c:pt idx="3602">
                  <c:v>-8.3150000000000003E-9</c:v>
                </c:pt>
                <c:pt idx="3603">
                  <c:v>-8.3087999999999993E-9</c:v>
                </c:pt>
                <c:pt idx="3604">
                  <c:v>-8.3024999999999994E-9</c:v>
                </c:pt>
                <c:pt idx="3605">
                  <c:v>-8.2963E-9</c:v>
                </c:pt>
                <c:pt idx="3606">
                  <c:v>-8.2900000000000001E-9</c:v>
                </c:pt>
                <c:pt idx="3607">
                  <c:v>-8.2838000000000007E-9</c:v>
                </c:pt>
                <c:pt idx="3608">
                  <c:v>-8.2774999999999992E-9</c:v>
                </c:pt>
                <c:pt idx="3609">
                  <c:v>-8.2712999999999998E-9</c:v>
                </c:pt>
                <c:pt idx="3610">
                  <c:v>-8.2649999999999999E-9</c:v>
                </c:pt>
                <c:pt idx="3611">
                  <c:v>-8.2588000000000005E-9</c:v>
                </c:pt>
                <c:pt idx="3612">
                  <c:v>-8.2525000000000006E-9</c:v>
                </c:pt>
                <c:pt idx="3613">
                  <c:v>-8.2462999999999995E-9</c:v>
                </c:pt>
                <c:pt idx="3614">
                  <c:v>-8.2399999999999997E-9</c:v>
                </c:pt>
                <c:pt idx="3615">
                  <c:v>-8.2338000000000002E-9</c:v>
                </c:pt>
                <c:pt idx="3616">
                  <c:v>-8.2275000000000004E-9</c:v>
                </c:pt>
                <c:pt idx="3617">
                  <c:v>-8.2212999999999993E-9</c:v>
                </c:pt>
                <c:pt idx="3618">
                  <c:v>-8.2149999999999994E-9</c:v>
                </c:pt>
                <c:pt idx="3619">
                  <c:v>-8.2088E-9</c:v>
                </c:pt>
                <c:pt idx="3620">
                  <c:v>-8.2025000000000002E-9</c:v>
                </c:pt>
                <c:pt idx="3621">
                  <c:v>-8.1963000000000007E-9</c:v>
                </c:pt>
                <c:pt idx="3622">
                  <c:v>-8.1899999999999992E-9</c:v>
                </c:pt>
                <c:pt idx="3623">
                  <c:v>-8.1837999999999998E-9</c:v>
                </c:pt>
                <c:pt idx="3624">
                  <c:v>-8.1774999999999999E-9</c:v>
                </c:pt>
                <c:pt idx="3625">
                  <c:v>-8.1713000000000005E-9</c:v>
                </c:pt>
                <c:pt idx="3626">
                  <c:v>-8.1650000000000007E-9</c:v>
                </c:pt>
                <c:pt idx="3627">
                  <c:v>-8.1587999999999996E-9</c:v>
                </c:pt>
                <c:pt idx="3628">
                  <c:v>-8.1524999999999997E-9</c:v>
                </c:pt>
                <c:pt idx="3629">
                  <c:v>-8.1463000000000003E-9</c:v>
                </c:pt>
                <c:pt idx="3630">
                  <c:v>-8.1400000000000004E-9</c:v>
                </c:pt>
                <c:pt idx="3631">
                  <c:v>-8.1337999999999994E-9</c:v>
                </c:pt>
                <c:pt idx="3632">
                  <c:v>-8.1274999999999995E-9</c:v>
                </c:pt>
                <c:pt idx="3633">
                  <c:v>-8.1213000000000001E-9</c:v>
                </c:pt>
                <c:pt idx="3634">
                  <c:v>-8.1150000000000002E-9</c:v>
                </c:pt>
                <c:pt idx="3635">
                  <c:v>-8.1088000000000008E-9</c:v>
                </c:pt>
                <c:pt idx="3636">
                  <c:v>-8.1024999999999993E-9</c:v>
                </c:pt>
                <c:pt idx="3637">
                  <c:v>-8.0962999999999998E-9</c:v>
                </c:pt>
                <c:pt idx="3638">
                  <c:v>-8.09E-9</c:v>
                </c:pt>
                <c:pt idx="3639">
                  <c:v>-8.0838000000000006E-9</c:v>
                </c:pt>
                <c:pt idx="3640">
                  <c:v>-8.0775000000000007E-9</c:v>
                </c:pt>
                <c:pt idx="3641">
                  <c:v>-8.0712999999999996E-9</c:v>
                </c:pt>
                <c:pt idx="3642">
                  <c:v>-8.0649999999999998E-9</c:v>
                </c:pt>
                <c:pt idx="3643">
                  <c:v>-8.0588000000000003E-9</c:v>
                </c:pt>
                <c:pt idx="3644">
                  <c:v>-8.0525000000000005E-9</c:v>
                </c:pt>
                <c:pt idx="3645">
                  <c:v>-8.0462999999999994E-9</c:v>
                </c:pt>
                <c:pt idx="3646">
                  <c:v>-8.0399999999999995E-9</c:v>
                </c:pt>
                <c:pt idx="3647">
                  <c:v>-8.0338000000000001E-9</c:v>
                </c:pt>
                <c:pt idx="3648">
                  <c:v>-8.0275000000000002E-9</c:v>
                </c:pt>
                <c:pt idx="3649">
                  <c:v>-8.0212999999999992E-9</c:v>
                </c:pt>
                <c:pt idx="3650">
                  <c:v>-8.0149999999999993E-9</c:v>
                </c:pt>
                <c:pt idx="3651">
                  <c:v>-8.0087999999999999E-9</c:v>
                </c:pt>
                <c:pt idx="3652">
                  <c:v>-8.0025E-9</c:v>
                </c:pt>
                <c:pt idx="3653">
                  <c:v>-7.9963000000000006E-9</c:v>
                </c:pt>
                <c:pt idx="3654">
                  <c:v>-7.9900000000000007E-9</c:v>
                </c:pt>
                <c:pt idx="3655">
                  <c:v>-7.9837999999999997E-9</c:v>
                </c:pt>
                <c:pt idx="3656">
                  <c:v>-7.9774999999999998E-9</c:v>
                </c:pt>
                <c:pt idx="3657">
                  <c:v>-7.9713000000000004E-9</c:v>
                </c:pt>
                <c:pt idx="3658">
                  <c:v>-7.9650000000000005E-9</c:v>
                </c:pt>
                <c:pt idx="3659">
                  <c:v>-7.9587999999999994E-9</c:v>
                </c:pt>
                <c:pt idx="3660">
                  <c:v>-7.9524999999999996E-9</c:v>
                </c:pt>
                <c:pt idx="3661">
                  <c:v>-7.9463000000000002E-9</c:v>
                </c:pt>
                <c:pt idx="3662">
                  <c:v>-7.9400000000000003E-9</c:v>
                </c:pt>
                <c:pt idx="3663">
                  <c:v>-7.9337999999999992E-9</c:v>
                </c:pt>
                <c:pt idx="3664">
                  <c:v>-7.9274999999999994E-9</c:v>
                </c:pt>
                <c:pt idx="3665">
                  <c:v>-7.9212999999999999E-9</c:v>
                </c:pt>
                <c:pt idx="3666">
                  <c:v>-7.9150000000000001E-9</c:v>
                </c:pt>
                <c:pt idx="3667">
                  <c:v>-7.9088000000000006E-9</c:v>
                </c:pt>
                <c:pt idx="3668">
                  <c:v>-7.9025000000000008E-9</c:v>
                </c:pt>
                <c:pt idx="3669">
                  <c:v>-7.8962999999999997E-9</c:v>
                </c:pt>
                <c:pt idx="3670">
                  <c:v>-7.8899999999999998E-9</c:v>
                </c:pt>
                <c:pt idx="3671">
                  <c:v>-7.8838000000000004E-9</c:v>
                </c:pt>
                <c:pt idx="3672">
                  <c:v>-7.8775000000000006E-9</c:v>
                </c:pt>
                <c:pt idx="3673">
                  <c:v>-7.8712999999999995E-9</c:v>
                </c:pt>
                <c:pt idx="3674">
                  <c:v>-7.8649999999999996E-9</c:v>
                </c:pt>
                <c:pt idx="3675">
                  <c:v>-7.8588000000000002E-9</c:v>
                </c:pt>
                <c:pt idx="3676">
                  <c:v>-7.8525000000000003E-9</c:v>
                </c:pt>
                <c:pt idx="3677">
                  <c:v>-7.8462999999999993E-9</c:v>
                </c:pt>
                <c:pt idx="3678">
                  <c:v>-7.8399999999999994E-9</c:v>
                </c:pt>
                <c:pt idx="3679">
                  <c:v>-7.8338E-9</c:v>
                </c:pt>
                <c:pt idx="3680">
                  <c:v>-7.8275000000000001E-9</c:v>
                </c:pt>
                <c:pt idx="3681">
                  <c:v>-7.8213000000000007E-9</c:v>
                </c:pt>
                <c:pt idx="3682">
                  <c:v>-7.8150000000000008E-9</c:v>
                </c:pt>
                <c:pt idx="3683">
                  <c:v>-7.8087999999999998E-9</c:v>
                </c:pt>
                <c:pt idx="3684">
                  <c:v>-7.8024999999999999E-9</c:v>
                </c:pt>
                <c:pt idx="3685">
                  <c:v>-7.7963000000000005E-9</c:v>
                </c:pt>
                <c:pt idx="3686">
                  <c:v>-7.7900000000000006E-9</c:v>
                </c:pt>
                <c:pt idx="3687">
                  <c:v>-7.7837999999999995E-9</c:v>
                </c:pt>
                <c:pt idx="3688">
                  <c:v>-7.7774999999999997E-9</c:v>
                </c:pt>
                <c:pt idx="3689">
                  <c:v>-7.7713000000000002E-9</c:v>
                </c:pt>
                <c:pt idx="3690">
                  <c:v>-7.7650000000000004E-9</c:v>
                </c:pt>
                <c:pt idx="3691">
                  <c:v>-7.7587999999999993E-9</c:v>
                </c:pt>
                <c:pt idx="3692">
                  <c:v>-7.7524999999999994E-9</c:v>
                </c:pt>
                <c:pt idx="3693">
                  <c:v>-7.7463E-9</c:v>
                </c:pt>
                <c:pt idx="3694">
                  <c:v>-7.7400000000000002E-9</c:v>
                </c:pt>
                <c:pt idx="3695">
                  <c:v>-7.7338000000000007E-9</c:v>
                </c:pt>
                <c:pt idx="3696">
                  <c:v>-7.7274999999999992E-9</c:v>
                </c:pt>
                <c:pt idx="3697">
                  <c:v>-7.7212999999999998E-9</c:v>
                </c:pt>
                <c:pt idx="3698">
                  <c:v>-7.7149999999999999E-9</c:v>
                </c:pt>
                <c:pt idx="3699">
                  <c:v>-7.7088000000000005E-9</c:v>
                </c:pt>
                <c:pt idx="3700">
                  <c:v>-7.7025000000000006E-9</c:v>
                </c:pt>
                <c:pt idx="3701">
                  <c:v>-7.6962999999999996E-9</c:v>
                </c:pt>
                <c:pt idx="3702">
                  <c:v>-7.6899999999999997E-9</c:v>
                </c:pt>
                <c:pt idx="3703">
                  <c:v>-7.6838000000000003E-9</c:v>
                </c:pt>
                <c:pt idx="3704">
                  <c:v>-7.6775000000000004E-9</c:v>
                </c:pt>
                <c:pt idx="3705">
                  <c:v>-7.6712999999999993E-9</c:v>
                </c:pt>
                <c:pt idx="3706">
                  <c:v>-7.6649999999999995E-9</c:v>
                </c:pt>
                <c:pt idx="3707">
                  <c:v>-7.6588000000000001E-9</c:v>
                </c:pt>
                <c:pt idx="3708">
                  <c:v>-7.6525000000000002E-9</c:v>
                </c:pt>
                <c:pt idx="3709">
                  <c:v>-7.6463000000000008E-9</c:v>
                </c:pt>
                <c:pt idx="3710">
                  <c:v>-7.6399999999999993E-9</c:v>
                </c:pt>
                <c:pt idx="3711">
                  <c:v>-7.6337999999999998E-9</c:v>
                </c:pt>
                <c:pt idx="3712">
                  <c:v>-7.6275E-9</c:v>
                </c:pt>
                <c:pt idx="3713">
                  <c:v>-7.6213000000000006E-9</c:v>
                </c:pt>
                <c:pt idx="3714">
                  <c:v>-7.6150000000000007E-9</c:v>
                </c:pt>
                <c:pt idx="3715">
                  <c:v>-7.6087999999999996E-9</c:v>
                </c:pt>
                <c:pt idx="3716">
                  <c:v>-7.6024999999999998E-9</c:v>
                </c:pt>
                <c:pt idx="3717">
                  <c:v>-7.5963000000000003E-9</c:v>
                </c:pt>
                <c:pt idx="3718">
                  <c:v>-7.5900000000000005E-9</c:v>
                </c:pt>
                <c:pt idx="3719">
                  <c:v>-7.5837999999999994E-9</c:v>
                </c:pt>
                <c:pt idx="3720">
                  <c:v>-7.5774999999999995E-9</c:v>
                </c:pt>
                <c:pt idx="3721">
                  <c:v>-7.5713000000000001E-9</c:v>
                </c:pt>
                <c:pt idx="3722">
                  <c:v>-7.5650000000000002E-9</c:v>
                </c:pt>
                <c:pt idx="3723">
                  <c:v>-7.5588000000000008E-9</c:v>
                </c:pt>
                <c:pt idx="3724">
                  <c:v>-7.5524999999999993E-9</c:v>
                </c:pt>
                <c:pt idx="3725">
                  <c:v>-7.5462999999999999E-9</c:v>
                </c:pt>
                <c:pt idx="3726">
                  <c:v>-7.54E-9</c:v>
                </c:pt>
                <c:pt idx="3727">
                  <c:v>-7.5338000000000006E-9</c:v>
                </c:pt>
                <c:pt idx="3728">
                  <c:v>-7.5275000000000007E-9</c:v>
                </c:pt>
                <c:pt idx="3729">
                  <c:v>-7.5212999999999997E-9</c:v>
                </c:pt>
                <c:pt idx="3730">
                  <c:v>-7.5149999999999998E-9</c:v>
                </c:pt>
                <c:pt idx="3731">
                  <c:v>-7.5088000000000004E-9</c:v>
                </c:pt>
                <c:pt idx="3732">
                  <c:v>-7.5025000000000005E-9</c:v>
                </c:pt>
                <c:pt idx="3733">
                  <c:v>-7.4962999999999994E-9</c:v>
                </c:pt>
                <c:pt idx="3734">
                  <c:v>-7.4899999999999996E-9</c:v>
                </c:pt>
                <c:pt idx="3735">
                  <c:v>-7.4838000000000002E-9</c:v>
                </c:pt>
                <c:pt idx="3736">
                  <c:v>-7.4775000000000003E-9</c:v>
                </c:pt>
                <c:pt idx="3737">
                  <c:v>-7.4712999999999992E-9</c:v>
                </c:pt>
                <c:pt idx="3738">
                  <c:v>-7.4649999999999993E-9</c:v>
                </c:pt>
                <c:pt idx="3739">
                  <c:v>-7.4587999999999999E-9</c:v>
                </c:pt>
                <c:pt idx="3740">
                  <c:v>-7.4525000000000001E-9</c:v>
                </c:pt>
                <c:pt idx="3741">
                  <c:v>-7.4462999999999998E-9</c:v>
                </c:pt>
                <c:pt idx="3742">
                  <c:v>-7.44E-9</c:v>
                </c:pt>
                <c:pt idx="3743">
                  <c:v>-7.4337999999999997E-9</c:v>
                </c:pt>
                <c:pt idx="3744">
                  <c:v>-7.4274999999999998E-9</c:v>
                </c:pt>
                <c:pt idx="3745">
                  <c:v>-7.4212999999999996E-9</c:v>
                </c:pt>
                <c:pt idx="3746">
                  <c:v>-7.4149999999999997E-9</c:v>
                </c:pt>
                <c:pt idx="3747">
                  <c:v>-7.4088000000000003E-9</c:v>
                </c:pt>
                <c:pt idx="3748">
                  <c:v>-7.4024999999999996E-9</c:v>
                </c:pt>
                <c:pt idx="3749">
                  <c:v>-7.3963000000000002E-9</c:v>
                </c:pt>
                <c:pt idx="3750">
                  <c:v>-7.3900000000000003E-9</c:v>
                </c:pt>
                <c:pt idx="3751">
                  <c:v>-7.3838000000000001E-9</c:v>
                </c:pt>
                <c:pt idx="3752">
                  <c:v>-7.3775000000000002E-9</c:v>
                </c:pt>
                <c:pt idx="3753">
                  <c:v>-7.3713E-9</c:v>
                </c:pt>
                <c:pt idx="3754">
                  <c:v>-7.3650000000000001E-9</c:v>
                </c:pt>
                <c:pt idx="3755">
                  <c:v>-7.3587999999999999E-9</c:v>
                </c:pt>
                <c:pt idx="3756">
                  <c:v>-7.3525E-9</c:v>
                </c:pt>
                <c:pt idx="3757">
                  <c:v>-7.3462999999999997E-9</c:v>
                </c:pt>
                <c:pt idx="3758">
                  <c:v>-7.3399999999999999E-9</c:v>
                </c:pt>
                <c:pt idx="3759">
                  <c:v>-7.3337999999999996E-9</c:v>
                </c:pt>
                <c:pt idx="3760">
                  <c:v>-7.3274999999999998E-9</c:v>
                </c:pt>
                <c:pt idx="3761">
                  <c:v>-7.3213000000000004E-9</c:v>
                </c:pt>
                <c:pt idx="3762">
                  <c:v>-7.3149999999999997E-9</c:v>
                </c:pt>
                <c:pt idx="3763">
                  <c:v>-7.3088000000000002E-9</c:v>
                </c:pt>
                <c:pt idx="3764">
                  <c:v>-7.3025000000000004E-9</c:v>
                </c:pt>
                <c:pt idx="3765">
                  <c:v>-7.2963000000000001E-9</c:v>
                </c:pt>
                <c:pt idx="3766">
                  <c:v>-7.2900000000000003E-9</c:v>
                </c:pt>
                <c:pt idx="3767">
                  <c:v>-7.2838E-9</c:v>
                </c:pt>
                <c:pt idx="3768">
                  <c:v>-7.2775000000000001E-9</c:v>
                </c:pt>
                <c:pt idx="3769">
                  <c:v>-7.2712999999999999E-9</c:v>
                </c:pt>
                <c:pt idx="3770">
                  <c:v>-7.265E-9</c:v>
                </c:pt>
                <c:pt idx="3771">
                  <c:v>-7.2587999999999998E-9</c:v>
                </c:pt>
                <c:pt idx="3772">
                  <c:v>-7.2524999999999999E-9</c:v>
                </c:pt>
                <c:pt idx="3773">
                  <c:v>-7.2462999999999997E-9</c:v>
                </c:pt>
                <c:pt idx="3774">
                  <c:v>-7.2399999999999998E-9</c:v>
                </c:pt>
                <c:pt idx="3775">
                  <c:v>-7.2338000000000004E-9</c:v>
                </c:pt>
                <c:pt idx="3776">
                  <c:v>-7.2274999999999997E-9</c:v>
                </c:pt>
                <c:pt idx="3777">
                  <c:v>-7.2213000000000003E-9</c:v>
                </c:pt>
                <c:pt idx="3778">
                  <c:v>-7.2149999999999996E-9</c:v>
                </c:pt>
                <c:pt idx="3779">
                  <c:v>-7.2088000000000002E-9</c:v>
                </c:pt>
                <c:pt idx="3780">
                  <c:v>-7.2025000000000003E-9</c:v>
                </c:pt>
                <c:pt idx="3781">
                  <c:v>-7.1963000000000001E-9</c:v>
                </c:pt>
                <c:pt idx="3782">
                  <c:v>-7.1900000000000002E-9</c:v>
                </c:pt>
                <c:pt idx="3783">
                  <c:v>-7.1837999999999999E-9</c:v>
                </c:pt>
                <c:pt idx="3784">
                  <c:v>-7.1775000000000001E-9</c:v>
                </c:pt>
                <c:pt idx="3785">
                  <c:v>-7.1712999999999998E-9</c:v>
                </c:pt>
                <c:pt idx="3786">
                  <c:v>-7.165E-9</c:v>
                </c:pt>
                <c:pt idx="3787">
                  <c:v>-7.1587999999999997E-9</c:v>
                </c:pt>
                <c:pt idx="3788">
                  <c:v>-7.1524999999999999E-9</c:v>
                </c:pt>
                <c:pt idx="3789">
                  <c:v>-7.1462999999999996E-9</c:v>
                </c:pt>
                <c:pt idx="3790">
                  <c:v>-7.1399999999999997E-9</c:v>
                </c:pt>
                <c:pt idx="3791">
                  <c:v>-7.1338000000000003E-9</c:v>
                </c:pt>
                <c:pt idx="3792">
                  <c:v>-7.1274999999999996E-9</c:v>
                </c:pt>
                <c:pt idx="3793">
                  <c:v>-7.1213000000000002E-9</c:v>
                </c:pt>
                <c:pt idx="3794">
                  <c:v>-7.1150000000000003E-9</c:v>
                </c:pt>
                <c:pt idx="3795">
                  <c:v>-7.1088000000000001E-9</c:v>
                </c:pt>
                <c:pt idx="3796">
                  <c:v>-7.1025000000000002E-9</c:v>
                </c:pt>
                <c:pt idx="3797">
                  <c:v>-7.0963E-9</c:v>
                </c:pt>
                <c:pt idx="3798">
                  <c:v>-7.0900000000000001E-9</c:v>
                </c:pt>
                <c:pt idx="3799">
                  <c:v>-7.0837999999999999E-9</c:v>
                </c:pt>
                <c:pt idx="3800">
                  <c:v>-7.0775E-9</c:v>
                </c:pt>
                <c:pt idx="3801">
                  <c:v>-7.0712999999999998E-9</c:v>
                </c:pt>
                <c:pt idx="3802">
                  <c:v>-7.0649999999999999E-9</c:v>
                </c:pt>
                <c:pt idx="3803">
                  <c:v>-7.0587999999999997E-9</c:v>
                </c:pt>
                <c:pt idx="3804">
                  <c:v>-7.0524999999999998E-9</c:v>
                </c:pt>
                <c:pt idx="3805">
                  <c:v>-7.0463000000000004E-9</c:v>
                </c:pt>
                <c:pt idx="3806">
                  <c:v>-7.0399999999999997E-9</c:v>
                </c:pt>
                <c:pt idx="3807">
                  <c:v>-7.0338000000000003E-9</c:v>
                </c:pt>
                <c:pt idx="3808">
                  <c:v>-7.0275000000000004E-9</c:v>
                </c:pt>
                <c:pt idx="3809">
                  <c:v>-7.0213000000000001E-9</c:v>
                </c:pt>
                <c:pt idx="3810">
                  <c:v>-7.0150000000000003E-9</c:v>
                </c:pt>
                <c:pt idx="3811">
                  <c:v>-7.0088E-9</c:v>
                </c:pt>
                <c:pt idx="3812">
                  <c:v>-7.0025000000000002E-9</c:v>
                </c:pt>
                <c:pt idx="3813">
                  <c:v>-6.9962999999999999E-9</c:v>
                </c:pt>
                <c:pt idx="3814">
                  <c:v>-6.9900000000000001E-9</c:v>
                </c:pt>
                <c:pt idx="3815">
                  <c:v>-6.9837999999999998E-9</c:v>
                </c:pt>
                <c:pt idx="3816">
                  <c:v>-6.9774999999999999E-9</c:v>
                </c:pt>
                <c:pt idx="3817">
                  <c:v>-6.9712999999999997E-9</c:v>
                </c:pt>
                <c:pt idx="3818">
                  <c:v>-6.9649999999999998E-9</c:v>
                </c:pt>
                <c:pt idx="3819">
                  <c:v>-6.9588000000000004E-9</c:v>
                </c:pt>
                <c:pt idx="3820">
                  <c:v>-6.9524999999999997E-9</c:v>
                </c:pt>
                <c:pt idx="3821">
                  <c:v>-6.9463000000000003E-9</c:v>
                </c:pt>
                <c:pt idx="3822">
                  <c:v>-6.9399999999999996E-9</c:v>
                </c:pt>
                <c:pt idx="3823">
                  <c:v>-6.9338000000000002E-9</c:v>
                </c:pt>
                <c:pt idx="3824">
                  <c:v>-6.9275000000000003E-9</c:v>
                </c:pt>
                <c:pt idx="3825">
                  <c:v>-6.9213000000000001E-9</c:v>
                </c:pt>
                <c:pt idx="3826">
                  <c:v>-6.9150000000000002E-9</c:v>
                </c:pt>
                <c:pt idx="3827">
                  <c:v>-6.9088E-9</c:v>
                </c:pt>
                <c:pt idx="3828">
                  <c:v>-6.9025000000000001E-9</c:v>
                </c:pt>
                <c:pt idx="3829">
                  <c:v>-6.8962999999999999E-9</c:v>
                </c:pt>
                <c:pt idx="3830">
                  <c:v>-6.89E-9</c:v>
                </c:pt>
                <c:pt idx="3831">
                  <c:v>-6.8837999999999997E-9</c:v>
                </c:pt>
                <c:pt idx="3832">
                  <c:v>-6.8774999999999999E-9</c:v>
                </c:pt>
                <c:pt idx="3833">
                  <c:v>-6.8712999999999996E-9</c:v>
                </c:pt>
                <c:pt idx="3834">
                  <c:v>-6.8649999999999998E-9</c:v>
                </c:pt>
                <c:pt idx="3835">
                  <c:v>-6.8588000000000003E-9</c:v>
                </c:pt>
                <c:pt idx="3836">
                  <c:v>-6.8524999999999997E-9</c:v>
                </c:pt>
                <c:pt idx="3837">
                  <c:v>-6.8463000000000002E-9</c:v>
                </c:pt>
                <c:pt idx="3838">
                  <c:v>-6.8400000000000004E-9</c:v>
                </c:pt>
                <c:pt idx="3839">
                  <c:v>-6.8338000000000001E-9</c:v>
                </c:pt>
                <c:pt idx="3840">
                  <c:v>-6.8275000000000003E-9</c:v>
                </c:pt>
                <c:pt idx="3841">
                  <c:v>-6.8213E-9</c:v>
                </c:pt>
                <c:pt idx="3842">
                  <c:v>-6.8150000000000001E-9</c:v>
                </c:pt>
                <c:pt idx="3843">
                  <c:v>-6.8087999999999999E-9</c:v>
                </c:pt>
                <c:pt idx="3844">
                  <c:v>-6.8025E-9</c:v>
                </c:pt>
                <c:pt idx="3845">
                  <c:v>-6.7962999999999998E-9</c:v>
                </c:pt>
                <c:pt idx="3846">
                  <c:v>-6.7899999999999999E-9</c:v>
                </c:pt>
                <c:pt idx="3847">
                  <c:v>-6.7837999999999997E-9</c:v>
                </c:pt>
                <c:pt idx="3848">
                  <c:v>-6.7774999999999998E-9</c:v>
                </c:pt>
                <c:pt idx="3849">
                  <c:v>-6.7713000000000004E-9</c:v>
                </c:pt>
                <c:pt idx="3850">
                  <c:v>-6.7649999999999997E-9</c:v>
                </c:pt>
                <c:pt idx="3851">
                  <c:v>-6.7588000000000003E-9</c:v>
                </c:pt>
                <c:pt idx="3852">
                  <c:v>-6.7525000000000004E-9</c:v>
                </c:pt>
                <c:pt idx="3853">
                  <c:v>-6.7463000000000002E-9</c:v>
                </c:pt>
                <c:pt idx="3854">
                  <c:v>-6.7400000000000003E-9</c:v>
                </c:pt>
                <c:pt idx="3855">
                  <c:v>-6.7338000000000001E-9</c:v>
                </c:pt>
                <c:pt idx="3856">
                  <c:v>-6.7275000000000002E-9</c:v>
                </c:pt>
                <c:pt idx="3857">
                  <c:v>-6.7212999999999999E-9</c:v>
                </c:pt>
                <c:pt idx="3858">
                  <c:v>-6.7150000000000001E-9</c:v>
                </c:pt>
                <c:pt idx="3859">
                  <c:v>-6.7087999999999998E-9</c:v>
                </c:pt>
                <c:pt idx="3860">
                  <c:v>-6.7025E-9</c:v>
                </c:pt>
                <c:pt idx="3861">
                  <c:v>-6.6962999999999997E-9</c:v>
                </c:pt>
                <c:pt idx="3862">
                  <c:v>-6.6899999999999999E-9</c:v>
                </c:pt>
                <c:pt idx="3863">
                  <c:v>-6.6837999999999996E-9</c:v>
                </c:pt>
                <c:pt idx="3864">
                  <c:v>-6.6774999999999997E-9</c:v>
                </c:pt>
                <c:pt idx="3865">
                  <c:v>-6.6713000000000003E-9</c:v>
                </c:pt>
                <c:pt idx="3866">
                  <c:v>-6.6649999999999996E-9</c:v>
                </c:pt>
                <c:pt idx="3867">
                  <c:v>-6.6588000000000002E-9</c:v>
                </c:pt>
                <c:pt idx="3868">
                  <c:v>-6.6525000000000003E-9</c:v>
                </c:pt>
                <c:pt idx="3869">
                  <c:v>-6.6463000000000001E-9</c:v>
                </c:pt>
                <c:pt idx="3870">
                  <c:v>-6.6400000000000002E-9</c:v>
                </c:pt>
                <c:pt idx="3871">
                  <c:v>-6.6338E-9</c:v>
                </c:pt>
                <c:pt idx="3872">
                  <c:v>-6.6275000000000001E-9</c:v>
                </c:pt>
                <c:pt idx="3873">
                  <c:v>-6.6212999999999999E-9</c:v>
                </c:pt>
                <c:pt idx="3874">
                  <c:v>-6.615E-9</c:v>
                </c:pt>
                <c:pt idx="3875">
                  <c:v>-6.6087999999999998E-9</c:v>
                </c:pt>
                <c:pt idx="3876">
                  <c:v>-6.6024999999999999E-9</c:v>
                </c:pt>
                <c:pt idx="3877">
                  <c:v>-6.5962999999999996E-9</c:v>
                </c:pt>
                <c:pt idx="3878">
                  <c:v>-6.5899999999999998E-9</c:v>
                </c:pt>
                <c:pt idx="3879">
                  <c:v>-6.5838000000000004E-9</c:v>
                </c:pt>
                <c:pt idx="3880">
                  <c:v>-6.5774999999999997E-9</c:v>
                </c:pt>
                <c:pt idx="3881">
                  <c:v>-6.5713000000000003E-9</c:v>
                </c:pt>
                <c:pt idx="3882">
                  <c:v>-6.5650000000000004E-9</c:v>
                </c:pt>
                <c:pt idx="3883">
                  <c:v>-6.5588000000000001E-9</c:v>
                </c:pt>
                <c:pt idx="3884">
                  <c:v>-6.5525000000000003E-9</c:v>
                </c:pt>
                <c:pt idx="3885">
                  <c:v>-6.5463E-9</c:v>
                </c:pt>
                <c:pt idx="3886">
                  <c:v>-6.5400000000000002E-9</c:v>
                </c:pt>
                <c:pt idx="3887">
                  <c:v>-6.5337999999999999E-9</c:v>
                </c:pt>
                <c:pt idx="3888">
                  <c:v>-6.5275000000000001E-9</c:v>
                </c:pt>
                <c:pt idx="3889">
                  <c:v>-6.5212999999999998E-9</c:v>
                </c:pt>
                <c:pt idx="3890">
                  <c:v>-6.5149999999999999E-9</c:v>
                </c:pt>
                <c:pt idx="3891">
                  <c:v>-6.5087999999999997E-9</c:v>
                </c:pt>
                <c:pt idx="3892">
                  <c:v>-6.5024999999999998E-9</c:v>
                </c:pt>
                <c:pt idx="3893">
                  <c:v>-6.4963000000000004E-9</c:v>
                </c:pt>
                <c:pt idx="3894">
                  <c:v>-6.4899999999999997E-9</c:v>
                </c:pt>
                <c:pt idx="3895">
                  <c:v>-6.4838000000000003E-9</c:v>
                </c:pt>
                <c:pt idx="3896">
                  <c:v>-6.4774999999999996E-9</c:v>
                </c:pt>
                <c:pt idx="3897">
                  <c:v>-6.4713000000000002E-9</c:v>
                </c:pt>
                <c:pt idx="3898">
                  <c:v>-6.4650000000000003E-9</c:v>
                </c:pt>
                <c:pt idx="3899">
                  <c:v>-6.4588000000000001E-9</c:v>
                </c:pt>
                <c:pt idx="3900">
                  <c:v>-6.4525000000000002E-9</c:v>
                </c:pt>
                <c:pt idx="3901">
                  <c:v>-6.4463E-9</c:v>
                </c:pt>
                <c:pt idx="3902">
                  <c:v>-6.4400000000000001E-9</c:v>
                </c:pt>
                <c:pt idx="3903">
                  <c:v>-6.4337999999999998E-9</c:v>
                </c:pt>
                <c:pt idx="3904">
                  <c:v>-6.4275E-9</c:v>
                </c:pt>
                <c:pt idx="3905">
                  <c:v>-6.4212999999999997E-9</c:v>
                </c:pt>
                <c:pt idx="3906">
                  <c:v>-6.4149999999999999E-9</c:v>
                </c:pt>
                <c:pt idx="3907">
                  <c:v>-6.4087999999999996E-9</c:v>
                </c:pt>
                <c:pt idx="3908">
                  <c:v>-6.4024999999999998E-9</c:v>
                </c:pt>
                <c:pt idx="3909">
                  <c:v>-6.3963000000000003E-9</c:v>
                </c:pt>
                <c:pt idx="3910">
                  <c:v>-6.3899999999999996E-9</c:v>
                </c:pt>
                <c:pt idx="3911">
                  <c:v>-6.3838000000000002E-9</c:v>
                </c:pt>
                <c:pt idx="3912">
                  <c:v>-6.3775000000000004E-9</c:v>
                </c:pt>
                <c:pt idx="3913">
                  <c:v>-6.3713000000000001E-9</c:v>
                </c:pt>
                <c:pt idx="3914">
                  <c:v>-6.3650000000000003E-9</c:v>
                </c:pt>
                <c:pt idx="3915">
                  <c:v>-6.3588E-9</c:v>
                </c:pt>
                <c:pt idx="3916">
                  <c:v>-6.3525000000000001E-9</c:v>
                </c:pt>
                <c:pt idx="3917">
                  <c:v>-6.3462999999999999E-9</c:v>
                </c:pt>
                <c:pt idx="3918">
                  <c:v>-6.34E-9</c:v>
                </c:pt>
                <c:pt idx="3919">
                  <c:v>-6.3337999999999998E-9</c:v>
                </c:pt>
                <c:pt idx="3920">
                  <c:v>-6.3274999999999999E-9</c:v>
                </c:pt>
                <c:pt idx="3921">
                  <c:v>-6.3212999999999997E-9</c:v>
                </c:pt>
                <c:pt idx="3922">
                  <c:v>-6.3149999999999998E-9</c:v>
                </c:pt>
                <c:pt idx="3923">
                  <c:v>-6.3088000000000004E-9</c:v>
                </c:pt>
                <c:pt idx="3924">
                  <c:v>-6.3024999999999997E-9</c:v>
                </c:pt>
                <c:pt idx="3925">
                  <c:v>-6.2963000000000003E-9</c:v>
                </c:pt>
                <c:pt idx="3926">
                  <c:v>-6.2900000000000004E-9</c:v>
                </c:pt>
                <c:pt idx="3927">
                  <c:v>-6.2838000000000002E-9</c:v>
                </c:pt>
                <c:pt idx="3928">
                  <c:v>-6.2775000000000003E-9</c:v>
                </c:pt>
                <c:pt idx="3929">
                  <c:v>-6.2713E-9</c:v>
                </c:pt>
                <c:pt idx="3930">
                  <c:v>-6.2650000000000002E-9</c:v>
                </c:pt>
                <c:pt idx="3931">
                  <c:v>-6.2587999999999999E-9</c:v>
                </c:pt>
                <c:pt idx="3932">
                  <c:v>-6.2525000000000001E-9</c:v>
                </c:pt>
                <c:pt idx="3933">
                  <c:v>-6.2462999999999998E-9</c:v>
                </c:pt>
                <c:pt idx="3934">
                  <c:v>-6.24E-9</c:v>
                </c:pt>
                <c:pt idx="3935">
                  <c:v>-6.2337999999999997E-9</c:v>
                </c:pt>
                <c:pt idx="3936">
                  <c:v>-6.2274999999999998E-9</c:v>
                </c:pt>
                <c:pt idx="3937">
                  <c:v>-6.2212999999999996E-9</c:v>
                </c:pt>
                <c:pt idx="3938">
                  <c:v>-6.2149999999999997E-9</c:v>
                </c:pt>
                <c:pt idx="3939">
                  <c:v>-6.2088000000000003E-9</c:v>
                </c:pt>
                <c:pt idx="3940">
                  <c:v>-6.2024999999999996E-9</c:v>
                </c:pt>
                <c:pt idx="3941">
                  <c:v>-6.1963000000000002E-9</c:v>
                </c:pt>
                <c:pt idx="3942">
                  <c:v>-6.1900000000000003E-9</c:v>
                </c:pt>
                <c:pt idx="3943">
                  <c:v>-6.1838000000000001E-9</c:v>
                </c:pt>
                <c:pt idx="3944">
                  <c:v>-6.1775000000000002E-9</c:v>
                </c:pt>
                <c:pt idx="3945">
                  <c:v>-6.1713E-9</c:v>
                </c:pt>
                <c:pt idx="3946">
                  <c:v>-6.1650000000000001E-9</c:v>
                </c:pt>
                <c:pt idx="3947">
                  <c:v>-6.1587999999999999E-9</c:v>
                </c:pt>
                <c:pt idx="3948">
                  <c:v>-6.1525E-9</c:v>
                </c:pt>
                <c:pt idx="3949">
                  <c:v>-6.1462999999999998E-9</c:v>
                </c:pt>
                <c:pt idx="3950">
                  <c:v>-6.1399999999999999E-9</c:v>
                </c:pt>
                <c:pt idx="3951">
                  <c:v>-6.1337999999999996E-9</c:v>
                </c:pt>
                <c:pt idx="3952">
                  <c:v>-6.1274999999999998E-9</c:v>
                </c:pt>
                <c:pt idx="3953">
                  <c:v>-6.1213000000000004E-9</c:v>
                </c:pt>
                <c:pt idx="3954">
                  <c:v>-6.1149999999999997E-9</c:v>
                </c:pt>
                <c:pt idx="3955">
                  <c:v>-6.1088000000000002E-9</c:v>
                </c:pt>
                <c:pt idx="3956">
                  <c:v>-6.1025000000000004E-9</c:v>
                </c:pt>
                <c:pt idx="3957">
                  <c:v>-6.0963000000000001E-9</c:v>
                </c:pt>
                <c:pt idx="3958">
                  <c:v>-6.0900000000000003E-9</c:v>
                </c:pt>
                <c:pt idx="3959">
                  <c:v>-6.0838E-9</c:v>
                </c:pt>
                <c:pt idx="3960">
                  <c:v>-6.0775000000000002E-9</c:v>
                </c:pt>
                <c:pt idx="3961">
                  <c:v>-6.0712999999999999E-9</c:v>
                </c:pt>
                <c:pt idx="3962">
                  <c:v>-6.065E-9</c:v>
                </c:pt>
                <c:pt idx="3963">
                  <c:v>-6.0587999999999998E-9</c:v>
                </c:pt>
                <c:pt idx="3964">
                  <c:v>-6.0524999999999999E-9</c:v>
                </c:pt>
                <c:pt idx="3965">
                  <c:v>-6.0462999999999997E-9</c:v>
                </c:pt>
                <c:pt idx="3966">
                  <c:v>-6.0399999999999998E-9</c:v>
                </c:pt>
                <c:pt idx="3967">
                  <c:v>-6.0338000000000004E-9</c:v>
                </c:pt>
                <c:pt idx="3968">
                  <c:v>-6.0274999999999997E-9</c:v>
                </c:pt>
                <c:pt idx="3969">
                  <c:v>-6.0213000000000003E-9</c:v>
                </c:pt>
                <c:pt idx="3970">
                  <c:v>-6.0149999999999996E-9</c:v>
                </c:pt>
                <c:pt idx="3971">
                  <c:v>-6.0088000000000002E-9</c:v>
                </c:pt>
                <c:pt idx="3972">
                  <c:v>-6.0025000000000003E-9</c:v>
                </c:pt>
                <c:pt idx="3973">
                  <c:v>-5.9963000000000001E-9</c:v>
                </c:pt>
                <c:pt idx="3974">
                  <c:v>-5.9900000000000002E-9</c:v>
                </c:pt>
                <c:pt idx="3975">
                  <c:v>-5.9838E-9</c:v>
                </c:pt>
                <c:pt idx="3976">
                  <c:v>-5.9775000000000001E-9</c:v>
                </c:pt>
                <c:pt idx="3977">
                  <c:v>-5.9712999999999998E-9</c:v>
                </c:pt>
                <c:pt idx="3978">
                  <c:v>-5.965E-9</c:v>
                </c:pt>
                <c:pt idx="3979">
                  <c:v>-5.9587999999999997E-9</c:v>
                </c:pt>
                <c:pt idx="3980">
                  <c:v>-5.9524999999999999E-9</c:v>
                </c:pt>
                <c:pt idx="3981">
                  <c:v>-5.9462999999999996E-9</c:v>
                </c:pt>
                <c:pt idx="3982">
                  <c:v>-5.9399999999999998E-9</c:v>
                </c:pt>
                <c:pt idx="3983">
                  <c:v>-5.9338000000000003E-9</c:v>
                </c:pt>
                <c:pt idx="3984">
                  <c:v>-5.9274999999999996E-9</c:v>
                </c:pt>
                <c:pt idx="3985">
                  <c:v>-5.9213000000000002E-9</c:v>
                </c:pt>
                <c:pt idx="3986">
                  <c:v>-5.9150000000000004E-9</c:v>
                </c:pt>
                <c:pt idx="3987">
                  <c:v>-5.9088000000000001E-9</c:v>
                </c:pt>
                <c:pt idx="3988">
                  <c:v>-5.9025000000000002E-9</c:v>
                </c:pt>
                <c:pt idx="3989">
                  <c:v>-5.8963E-9</c:v>
                </c:pt>
                <c:pt idx="3990">
                  <c:v>-5.8900000000000001E-9</c:v>
                </c:pt>
                <c:pt idx="3991">
                  <c:v>-5.8837999999999999E-9</c:v>
                </c:pt>
                <c:pt idx="3992">
                  <c:v>-5.8775E-9</c:v>
                </c:pt>
                <c:pt idx="3993">
                  <c:v>-5.8712999999999998E-9</c:v>
                </c:pt>
                <c:pt idx="3994">
                  <c:v>-5.8649999999999999E-9</c:v>
                </c:pt>
                <c:pt idx="3995">
                  <c:v>-5.8587999999999997E-9</c:v>
                </c:pt>
                <c:pt idx="3996">
                  <c:v>-5.8524999999999998E-9</c:v>
                </c:pt>
                <c:pt idx="3997">
                  <c:v>-5.8463000000000004E-9</c:v>
                </c:pt>
                <c:pt idx="3998">
                  <c:v>-5.8399999999999997E-9</c:v>
                </c:pt>
                <c:pt idx="3999">
                  <c:v>-5.8338000000000003E-9</c:v>
                </c:pt>
                <c:pt idx="4000">
                  <c:v>-5.8275000000000004E-9</c:v>
                </c:pt>
                <c:pt idx="4001">
                  <c:v>-5.8213000000000002E-9</c:v>
                </c:pt>
                <c:pt idx="4002">
                  <c:v>-5.8150000000000003E-9</c:v>
                </c:pt>
                <c:pt idx="4003">
                  <c:v>-5.8088E-9</c:v>
                </c:pt>
                <c:pt idx="4004">
                  <c:v>-5.8025000000000002E-9</c:v>
                </c:pt>
                <c:pt idx="4005">
                  <c:v>-5.7962999999999999E-9</c:v>
                </c:pt>
                <c:pt idx="4006">
                  <c:v>-5.7900000000000001E-9</c:v>
                </c:pt>
                <c:pt idx="4007">
                  <c:v>-5.7837999999999998E-9</c:v>
                </c:pt>
                <c:pt idx="4008">
                  <c:v>-5.7775E-9</c:v>
                </c:pt>
                <c:pt idx="4009">
                  <c:v>-5.7712999999999997E-9</c:v>
                </c:pt>
                <c:pt idx="4010">
                  <c:v>-5.7649999999999998E-9</c:v>
                </c:pt>
                <c:pt idx="4011">
                  <c:v>-5.7587999999999996E-9</c:v>
                </c:pt>
                <c:pt idx="4012">
                  <c:v>-5.7524999999999997E-9</c:v>
                </c:pt>
                <c:pt idx="4013">
                  <c:v>-5.7463000000000003E-9</c:v>
                </c:pt>
                <c:pt idx="4014">
                  <c:v>-5.7399999999999996E-9</c:v>
                </c:pt>
                <c:pt idx="4015">
                  <c:v>-5.7338000000000002E-9</c:v>
                </c:pt>
                <c:pt idx="4016">
                  <c:v>-5.7275000000000003E-9</c:v>
                </c:pt>
                <c:pt idx="4017">
                  <c:v>-5.7213000000000001E-9</c:v>
                </c:pt>
                <c:pt idx="4018">
                  <c:v>-5.7150000000000002E-9</c:v>
                </c:pt>
                <c:pt idx="4019">
                  <c:v>-5.7088E-9</c:v>
                </c:pt>
                <c:pt idx="4020">
                  <c:v>-5.7025000000000001E-9</c:v>
                </c:pt>
                <c:pt idx="4021">
                  <c:v>-5.6962999999999999E-9</c:v>
                </c:pt>
                <c:pt idx="4022">
                  <c:v>-5.69E-9</c:v>
                </c:pt>
                <c:pt idx="4023">
                  <c:v>-5.6837999999999997E-9</c:v>
                </c:pt>
                <c:pt idx="4024">
                  <c:v>-5.6774999999999999E-9</c:v>
                </c:pt>
                <c:pt idx="4025">
                  <c:v>-5.6712999999999996E-9</c:v>
                </c:pt>
                <c:pt idx="4026">
                  <c:v>-5.6649999999999998E-9</c:v>
                </c:pt>
                <c:pt idx="4027">
                  <c:v>-5.6588000000000004E-9</c:v>
                </c:pt>
                <c:pt idx="4028">
                  <c:v>-5.6524999999999997E-9</c:v>
                </c:pt>
                <c:pt idx="4029">
                  <c:v>-5.6463000000000002E-9</c:v>
                </c:pt>
                <c:pt idx="4030">
                  <c:v>-5.6400000000000004E-9</c:v>
                </c:pt>
                <c:pt idx="4031">
                  <c:v>-5.6338000000000001E-9</c:v>
                </c:pt>
                <c:pt idx="4032">
                  <c:v>-5.6275000000000003E-9</c:v>
                </c:pt>
                <c:pt idx="4033">
                  <c:v>-5.6213E-9</c:v>
                </c:pt>
                <c:pt idx="4034">
                  <c:v>-5.6150000000000002E-9</c:v>
                </c:pt>
                <c:pt idx="4035">
                  <c:v>-5.6087999999999999E-9</c:v>
                </c:pt>
                <c:pt idx="4036">
                  <c:v>-5.6025E-9</c:v>
                </c:pt>
                <c:pt idx="4037">
                  <c:v>-5.5962999999999998E-9</c:v>
                </c:pt>
                <c:pt idx="4038">
                  <c:v>-5.5899999999999999E-9</c:v>
                </c:pt>
                <c:pt idx="4039">
                  <c:v>-5.5837999999999997E-9</c:v>
                </c:pt>
                <c:pt idx="4040">
                  <c:v>-5.5774999999999998E-9</c:v>
                </c:pt>
                <c:pt idx="4041">
                  <c:v>-5.5713000000000004E-9</c:v>
                </c:pt>
                <c:pt idx="4042">
                  <c:v>-5.5649999999999997E-9</c:v>
                </c:pt>
                <c:pt idx="4043">
                  <c:v>-5.5588000000000003E-9</c:v>
                </c:pt>
                <c:pt idx="4044">
                  <c:v>-5.5524999999999996E-9</c:v>
                </c:pt>
                <c:pt idx="4045">
                  <c:v>-5.5463000000000002E-9</c:v>
                </c:pt>
                <c:pt idx="4046">
                  <c:v>-5.5400000000000003E-9</c:v>
                </c:pt>
                <c:pt idx="4047">
                  <c:v>-5.5338000000000001E-9</c:v>
                </c:pt>
                <c:pt idx="4048">
                  <c:v>-5.5275000000000002E-9</c:v>
                </c:pt>
                <c:pt idx="4049">
                  <c:v>-5.5212999999999999E-9</c:v>
                </c:pt>
                <c:pt idx="4050">
                  <c:v>-5.5150000000000001E-9</c:v>
                </c:pt>
                <c:pt idx="4051">
                  <c:v>-5.5087999999999998E-9</c:v>
                </c:pt>
                <c:pt idx="4052">
                  <c:v>-5.5025E-9</c:v>
                </c:pt>
                <c:pt idx="4053">
                  <c:v>-5.4962999999999997E-9</c:v>
                </c:pt>
                <c:pt idx="4054">
                  <c:v>-5.4899999999999999E-9</c:v>
                </c:pt>
                <c:pt idx="4055">
                  <c:v>-5.4837999999999996E-9</c:v>
                </c:pt>
                <c:pt idx="4056">
                  <c:v>-5.4774999999999997E-9</c:v>
                </c:pt>
                <c:pt idx="4057">
                  <c:v>-5.4713000000000003E-9</c:v>
                </c:pt>
                <c:pt idx="4058">
                  <c:v>-5.4649999999999996E-9</c:v>
                </c:pt>
                <c:pt idx="4059">
                  <c:v>-5.4588000000000002E-9</c:v>
                </c:pt>
                <c:pt idx="4060">
                  <c:v>-5.4525000000000004E-9</c:v>
                </c:pt>
                <c:pt idx="4061">
                  <c:v>-5.4463000000000001E-9</c:v>
                </c:pt>
                <c:pt idx="4062">
                  <c:v>-5.4400000000000002E-9</c:v>
                </c:pt>
                <c:pt idx="4063">
                  <c:v>-5.4338E-9</c:v>
                </c:pt>
                <c:pt idx="4064">
                  <c:v>-5.4275000000000001E-9</c:v>
                </c:pt>
                <c:pt idx="4065">
                  <c:v>-5.4212999999999999E-9</c:v>
                </c:pt>
                <c:pt idx="4066">
                  <c:v>-5.415E-9</c:v>
                </c:pt>
                <c:pt idx="4067">
                  <c:v>-5.4087999999999998E-9</c:v>
                </c:pt>
                <c:pt idx="4068">
                  <c:v>-5.4024999999999999E-9</c:v>
                </c:pt>
                <c:pt idx="4069">
                  <c:v>-5.3962999999999997E-9</c:v>
                </c:pt>
                <c:pt idx="4070">
                  <c:v>-5.3899999999999998E-9</c:v>
                </c:pt>
                <c:pt idx="4071">
                  <c:v>-5.3838000000000004E-9</c:v>
                </c:pt>
                <c:pt idx="4072">
                  <c:v>-5.3774999999999997E-9</c:v>
                </c:pt>
                <c:pt idx="4073">
                  <c:v>-5.3713000000000003E-9</c:v>
                </c:pt>
                <c:pt idx="4074">
                  <c:v>-5.3650000000000004E-9</c:v>
                </c:pt>
                <c:pt idx="4075">
                  <c:v>-5.3588000000000001E-9</c:v>
                </c:pt>
                <c:pt idx="4076">
                  <c:v>-5.3525000000000003E-9</c:v>
                </c:pt>
                <c:pt idx="4077">
                  <c:v>-5.3463E-9</c:v>
                </c:pt>
                <c:pt idx="4078">
                  <c:v>-5.3400000000000002E-9</c:v>
                </c:pt>
                <c:pt idx="4079">
                  <c:v>-5.3337999999999999E-9</c:v>
                </c:pt>
                <c:pt idx="4080">
                  <c:v>-5.3275000000000001E-9</c:v>
                </c:pt>
                <c:pt idx="4081">
                  <c:v>-5.3212999999999998E-9</c:v>
                </c:pt>
                <c:pt idx="4082">
                  <c:v>-5.3149999999999999E-9</c:v>
                </c:pt>
                <c:pt idx="4083">
                  <c:v>-5.3087999999999997E-9</c:v>
                </c:pt>
                <c:pt idx="4084">
                  <c:v>-5.3024999999999998E-9</c:v>
                </c:pt>
                <c:pt idx="4085">
                  <c:v>-5.2962999999999996E-9</c:v>
                </c:pt>
                <c:pt idx="4086">
                  <c:v>-5.2899999999999997E-9</c:v>
                </c:pt>
                <c:pt idx="4087">
                  <c:v>-5.2838000000000003E-9</c:v>
                </c:pt>
                <c:pt idx="4088">
                  <c:v>-5.2774999999999996E-9</c:v>
                </c:pt>
                <c:pt idx="4089">
                  <c:v>-5.2713000000000002E-9</c:v>
                </c:pt>
                <c:pt idx="4090">
                  <c:v>-5.2650000000000003E-9</c:v>
                </c:pt>
                <c:pt idx="4091">
                  <c:v>-5.2588000000000001E-9</c:v>
                </c:pt>
                <c:pt idx="4092">
                  <c:v>-5.2525000000000002E-9</c:v>
                </c:pt>
                <c:pt idx="4093">
                  <c:v>-5.2463E-9</c:v>
                </c:pt>
                <c:pt idx="4094">
                  <c:v>-5.2400000000000001E-9</c:v>
                </c:pt>
                <c:pt idx="4095">
                  <c:v>-5.2337999999999999E-9</c:v>
                </c:pt>
                <c:pt idx="4096">
                  <c:v>-5.2275E-9</c:v>
                </c:pt>
                <c:pt idx="4097">
                  <c:v>-5.2212999999999997E-9</c:v>
                </c:pt>
                <c:pt idx="4098">
                  <c:v>-5.2149999999999999E-9</c:v>
                </c:pt>
                <c:pt idx="4099">
                  <c:v>-5.2087999999999996E-9</c:v>
                </c:pt>
                <c:pt idx="4100">
                  <c:v>-5.2024999999999998E-9</c:v>
                </c:pt>
                <c:pt idx="4101">
                  <c:v>-5.1963000000000003E-9</c:v>
                </c:pt>
                <c:pt idx="4102">
                  <c:v>-5.1899999999999997E-9</c:v>
                </c:pt>
                <c:pt idx="4103">
                  <c:v>-5.1838000000000002E-9</c:v>
                </c:pt>
                <c:pt idx="4104">
                  <c:v>-5.1775000000000004E-9</c:v>
                </c:pt>
                <c:pt idx="4105">
                  <c:v>-5.1713000000000001E-9</c:v>
                </c:pt>
                <c:pt idx="4106">
                  <c:v>-5.1650000000000003E-9</c:v>
                </c:pt>
                <c:pt idx="4107">
                  <c:v>-5.1588E-9</c:v>
                </c:pt>
                <c:pt idx="4108">
                  <c:v>-5.1525000000000001E-9</c:v>
                </c:pt>
                <c:pt idx="4109">
                  <c:v>-5.1462999999999999E-9</c:v>
                </c:pt>
                <c:pt idx="4110">
                  <c:v>-5.14E-9</c:v>
                </c:pt>
                <c:pt idx="4111">
                  <c:v>-5.1337999999999998E-9</c:v>
                </c:pt>
                <c:pt idx="4112">
                  <c:v>-5.1274999999999999E-9</c:v>
                </c:pt>
                <c:pt idx="4113">
                  <c:v>-5.1212999999999997E-9</c:v>
                </c:pt>
                <c:pt idx="4114">
                  <c:v>-5.1149999999999998E-9</c:v>
                </c:pt>
                <c:pt idx="4115">
                  <c:v>-5.1088000000000004E-9</c:v>
                </c:pt>
                <c:pt idx="4116">
                  <c:v>-5.1024999999999997E-9</c:v>
                </c:pt>
                <c:pt idx="4117">
                  <c:v>-5.0963000000000003E-9</c:v>
                </c:pt>
                <c:pt idx="4118">
                  <c:v>-5.0899999999999996E-9</c:v>
                </c:pt>
                <c:pt idx="4119">
                  <c:v>-5.0838000000000002E-9</c:v>
                </c:pt>
                <c:pt idx="4120">
                  <c:v>-5.0775000000000003E-9</c:v>
                </c:pt>
                <c:pt idx="4121">
                  <c:v>-5.0713000000000001E-9</c:v>
                </c:pt>
                <c:pt idx="4122">
                  <c:v>-5.0650000000000002E-9</c:v>
                </c:pt>
                <c:pt idx="4123">
                  <c:v>-5.0587999999999999E-9</c:v>
                </c:pt>
                <c:pt idx="4124">
                  <c:v>-5.0525000000000001E-9</c:v>
                </c:pt>
                <c:pt idx="4125">
                  <c:v>-5.0462999999999998E-9</c:v>
                </c:pt>
                <c:pt idx="4126">
                  <c:v>-5.04E-9</c:v>
                </c:pt>
                <c:pt idx="4127">
                  <c:v>-5.0337999999999997E-9</c:v>
                </c:pt>
                <c:pt idx="4128">
                  <c:v>-5.0274999999999999E-9</c:v>
                </c:pt>
                <c:pt idx="4129">
                  <c:v>-5.0212999999999996E-9</c:v>
                </c:pt>
                <c:pt idx="4130">
                  <c:v>-5.0149999999999997E-9</c:v>
                </c:pt>
                <c:pt idx="4131">
                  <c:v>-5.0088000000000003E-9</c:v>
                </c:pt>
                <c:pt idx="4132">
                  <c:v>-5.0024999999999996E-9</c:v>
                </c:pt>
                <c:pt idx="4133">
                  <c:v>-4.9963000000000002E-9</c:v>
                </c:pt>
                <c:pt idx="4134">
                  <c:v>-4.9900000000000003E-9</c:v>
                </c:pt>
                <c:pt idx="4135">
                  <c:v>-4.9838000000000001E-9</c:v>
                </c:pt>
                <c:pt idx="4136">
                  <c:v>-4.9775000000000002E-9</c:v>
                </c:pt>
                <c:pt idx="4137">
                  <c:v>-4.9713E-9</c:v>
                </c:pt>
                <c:pt idx="4138">
                  <c:v>-4.9650000000000001E-9</c:v>
                </c:pt>
                <c:pt idx="4139">
                  <c:v>-4.9587999999999999E-9</c:v>
                </c:pt>
                <c:pt idx="4140">
                  <c:v>-4.9525E-9</c:v>
                </c:pt>
                <c:pt idx="4141">
                  <c:v>-4.9462999999999998E-9</c:v>
                </c:pt>
                <c:pt idx="4142">
                  <c:v>-4.9399999999999999E-9</c:v>
                </c:pt>
                <c:pt idx="4143">
                  <c:v>-4.9337999999999997E-9</c:v>
                </c:pt>
                <c:pt idx="4144">
                  <c:v>-4.9274999999999998E-9</c:v>
                </c:pt>
                <c:pt idx="4145">
                  <c:v>-4.9213000000000004E-9</c:v>
                </c:pt>
                <c:pt idx="4146">
                  <c:v>-4.9149999999999997E-9</c:v>
                </c:pt>
                <c:pt idx="4147">
                  <c:v>-4.9088000000000003E-9</c:v>
                </c:pt>
                <c:pt idx="4148">
                  <c:v>-4.9025000000000004E-9</c:v>
                </c:pt>
                <c:pt idx="4149">
                  <c:v>-4.8963000000000001E-9</c:v>
                </c:pt>
                <c:pt idx="4150">
                  <c:v>-4.8900000000000003E-9</c:v>
                </c:pt>
                <c:pt idx="4151">
                  <c:v>-4.8838E-9</c:v>
                </c:pt>
                <c:pt idx="4152">
                  <c:v>-4.8775000000000002E-9</c:v>
                </c:pt>
                <c:pt idx="4153">
                  <c:v>-4.8712999999999999E-9</c:v>
                </c:pt>
                <c:pt idx="4154">
                  <c:v>-4.8650000000000001E-9</c:v>
                </c:pt>
                <c:pt idx="4155">
                  <c:v>-4.8587999999999998E-9</c:v>
                </c:pt>
                <c:pt idx="4156">
                  <c:v>-4.8524999999999999E-9</c:v>
                </c:pt>
                <c:pt idx="4157">
                  <c:v>-4.8462999999999997E-9</c:v>
                </c:pt>
                <c:pt idx="4158">
                  <c:v>-4.8399999999999998E-9</c:v>
                </c:pt>
                <c:pt idx="4159">
                  <c:v>-4.8338000000000004E-9</c:v>
                </c:pt>
                <c:pt idx="4160">
                  <c:v>-4.8274999999999997E-9</c:v>
                </c:pt>
                <c:pt idx="4161">
                  <c:v>-4.8213000000000003E-9</c:v>
                </c:pt>
                <c:pt idx="4162">
                  <c:v>-4.8149999999999996E-9</c:v>
                </c:pt>
                <c:pt idx="4163">
                  <c:v>-4.8088000000000002E-9</c:v>
                </c:pt>
                <c:pt idx="4164">
                  <c:v>-4.8025000000000003E-9</c:v>
                </c:pt>
                <c:pt idx="4165">
                  <c:v>-4.7963000000000001E-9</c:v>
                </c:pt>
                <c:pt idx="4166">
                  <c:v>-4.7900000000000002E-9</c:v>
                </c:pt>
                <c:pt idx="4167">
                  <c:v>-4.7838E-9</c:v>
                </c:pt>
                <c:pt idx="4168">
                  <c:v>-4.7775000000000001E-9</c:v>
                </c:pt>
                <c:pt idx="4169">
                  <c:v>-4.7712999999999999E-9</c:v>
                </c:pt>
                <c:pt idx="4170">
                  <c:v>-4.765E-9</c:v>
                </c:pt>
                <c:pt idx="4171">
                  <c:v>-4.7587999999999997E-9</c:v>
                </c:pt>
                <c:pt idx="4172">
                  <c:v>-4.7524999999999999E-9</c:v>
                </c:pt>
                <c:pt idx="4173">
                  <c:v>-4.7462999999999996E-9</c:v>
                </c:pt>
                <c:pt idx="4174">
                  <c:v>-4.7399999999999998E-9</c:v>
                </c:pt>
                <c:pt idx="4175">
                  <c:v>-4.7338000000000003E-9</c:v>
                </c:pt>
                <c:pt idx="4176">
                  <c:v>-4.7274999999999996E-9</c:v>
                </c:pt>
                <c:pt idx="4177">
                  <c:v>-4.7213000000000002E-9</c:v>
                </c:pt>
                <c:pt idx="4178">
                  <c:v>-4.7150000000000004E-9</c:v>
                </c:pt>
                <c:pt idx="4179">
                  <c:v>-4.7088000000000001E-9</c:v>
                </c:pt>
                <c:pt idx="4180">
                  <c:v>-4.7025000000000003E-9</c:v>
                </c:pt>
                <c:pt idx="4181">
                  <c:v>-4.6963E-9</c:v>
                </c:pt>
                <c:pt idx="4182">
                  <c:v>-4.6900000000000001E-9</c:v>
                </c:pt>
                <c:pt idx="4183">
                  <c:v>-4.6837999999999999E-9</c:v>
                </c:pt>
                <c:pt idx="4184">
                  <c:v>-4.6775E-9</c:v>
                </c:pt>
                <c:pt idx="4185">
                  <c:v>-4.6712999999999998E-9</c:v>
                </c:pt>
                <c:pt idx="4186">
                  <c:v>-4.6649999999999999E-9</c:v>
                </c:pt>
                <c:pt idx="4187">
                  <c:v>-4.6587999999999997E-9</c:v>
                </c:pt>
                <c:pt idx="4188">
                  <c:v>-4.6524999999999998E-9</c:v>
                </c:pt>
                <c:pt idx="4189">
                  <c:v>-4.6463000000000004E-9</c:v>
                </c:pt>
                <c:pt idx="4190">
                  <c:v>-4.6399999999999997E-9</c:v>
                </c:pt>
                <c:pt idx="4191">
                  <c:v>-4.6338000000000003E-9</c:v>
                </c:pt>
                <c:pt idx="4192">
                  <c:v>-4.6275000000000004E-9</c:v>
                </c:pt>
                <c:pt idx="4193">
                  <c:v>-4.6213000000000002E-9</c:v>
                </c:pt>
                <c:pt idx="4194">
                  <c:v>-4.6150000000000003E-9</c:v>
                </c:pt>
                <c:pt idx="4195">
                  <c:v>-4.6088E-9</c:v>
                </c:pt>
                <c:pt idx="4196">
                  <c:v>-4.6025000000000002E-9</c:v>
                </c:pt>
                <c:pt idx="4197">
                  <c:v>-4.5962999999999999E-9</c:v>
                </c:pt>
                <c:pt idx="4198">
                  <c:v>-4.5900000000000001E-9</c:v>
                </c:pt>
                <c:pt idx="4199">
                  <c:v>-4.5837999999999998E-9</c:v>
                </c:pt>
                <c:pt idx="4200">
                  <c:v>-4.5775E-9</c:v>
                </c:pt>
                <c:pt idx="4201">
                  <c:v>-4.5712999999999997E-9</c:v>
                </c:pt>
                <c:pt idx="4202">
                  <c:v>-4.5649999999999998E-9</c:v>
                </c:pt>
                <c:pt idx="4203">
                  <c:v>-4.5587999999999996E-9</c:v>
                </c:pt>
                <c:pt idx="4204">
                  <c:v>-4.5524999999999997E-9</c:v>
                </c:pt>
                <c:pt idx="4205">
                  <c:v>-4.5463000000000003E-9</c:v>
                </c:pt>
                <c:pt idx="4206">
                  <c:v>-4.5399999999999996E-9</c:v>
                </c:pt>
                <c:pt idx="4207">
                  <c:v>-4.5338000000000002E-9</c:v>
                </c:pt>
                <c:pt idx="4208">
                  <c:v>-4.5275000000000003E-9</c:v>
                </c:pt>
                <c:pt idx="4209">
                  <c:v>-4.5213000000000001E-9</c:v>
                </c:pt>
                <c:pt idx="4210">
                  <c:v>-4.5150000000000002E-9</c:v>
                </c:pt>
                <c:pt idx="4211">
                  <c:v>-4.5088E-9</c:v>
                </c:pt>
                <c:pt idx="4212">
                  <c:v>-4.5025000000000001E-9</c:v>
                </c:pt>
                <c:pt idx="4213">
                  <c:v>-4.4962999999999999E-9</c:v>
                </c:pt>
                <c:pt idx="4214">
                  <c:v>-4.49E-9</c:v>
                </c:pt>
                <c:pt idx="4215">
                  <c:v>-4.4837999999999998E-9</c:v>
                </c:pt>
                <c:pt idx="4216">
                  <c:v>-4.4774999999999999E-9</c:v>
                </c:pt>
                <c:pt idx="4217">
                  <c:v>-4.4712999999999996E-9</c:v>
                </c:pt>
                <c:pt idx="4218">
                  <c:v>-4.4649999999999998E-9</c:v>
                </c:pt>
                <c:pt idx="4219">
                  <c:v>-4.4588000000000004E-9</c:v>
                </c:pt>
                <c:pt idx="4220">
                  <c:v>-4.4524999999999997E-9</c:v>
                </c:pt>
                <c:pt idx="4221">
                  <c:v>-4.4463000000000002E-9</c:v>
                </c:pt>
                <c:pt idx="4222">
                  <c:v>-4.4400000000000004E-9</c:v>
                </c:pt>
                <c:pt idx="4223">
                  <c:v>-4.4338000000000001E-9</c:v>
                </c:pt>
                <c:pt idx="4224">
                  <c:v>-4.4275000000000003E-9</c:v>
                </c:pt>
                <c:pt idx="4225">
                  <c:v>-4.4213E-9</c:v>
                </c:pt>
                <c:pt idx="4226">
                  <c:v>-4.4150000000000002E-9</c:v>
                </c:pt>
                <c:pt idx="4227">
                  <c:v>-4.4087999999999999E-9</c:v>
                </c:pt>
                <c:pt idx="4228">
                  <c:v>-4.4025E-9</c:v>
                </c:pt>
                <c:pt idx="4229">
                  <c:v>-4.3962999999999998E-9</c:v>
                </c:pt>
                <c:pt idx="4230">
                  <c:v>-4.3899999999999999E-9</c:v>
                </c:pt>
                <c:pt idx="4231">
                  <c:v>-4.3837999999999997E-9</c:v>
                </c:pt>
                <c:pt idx="4232">
                  <c:v>-4.3774999999999998E-9</c:v>
                </c:pt>
                <c:pt idx="4233">
                  <c:v>-4.3713000000000004E-9</c:v>
                </c:pt>
                <c:pt idx="4234">
                  <c:v>-4.3649999999999997E-9</c:v>
                </c:pt>
                <c:pt idx="4235">
                  <c:v>-4.3588000000000003E-9</c:v>
                </c:pt>
                <c:pt idx="4236">
                  <c:v>-4.3524999999999996E-9</c:v>
                </c:pt>
                <c:pt idx="4237">
                  <c:v>-4.3463000000000002E-9</c:v>
                </c:pt>
                <c:pt idx="4238">
                  <c:v>-4.3400000000000003E-9</c:v>
                </c:pt>
                <c:pt idx="4239">
                  <c:v>-4.3338000000000001E-9</c:v>
                </c:pt>
                <c:pt idx="4240">
                  <c:v>-4.3275000000000002E-9</c:v>
                </c:pt>
                <c:pt idx="4241">
                  <c:v>-4.3213E-9</c:v>
                </c:pt>
                <c:pt idx="4242">
                  <c:v>-4.3150000000000001E-9</c:v>
                </c:pt>
                <c:pt idx="4243">
                  <c:v>-4.3087999999999998E-9</c:v>
                </c:pt>
                <c:pt idx="4244">
                  <c:v>-4.3025E-9</c:v>
                </c:pt>
                <c:pt idx="4245">
                  <c:v>-4.2962999999999997E-9</c:v>
                </c:pt>
                <c:pt idx="4246">
                  <c:v>-4.2899999999999999E-9</c:v>
                </c:pt>
                <c:pt idx="4247">
                  <c:v>-4.2837999999999996E-9</c:v>
                </c:pt>
                <c:pt idx="4248">
                  <c:v>-4.2774999999999998E-9</c:v>
                </c:pt>
                <c:pt idx="4249">
                  <c:v>-4.2713000000000003E-9</c:v>
                </c:pt>
                <c:pt idx="4250">
                  <c:v>-4.2649999999999996E-9</c:v>
                </c:pt>
                <c:pt idx="4251">
                  <c:v>-4.2588000000000002E-9</c:v>
                </c:pt>
                <c:pt idx="4252">
                  <c:v>-4.2525000000000004E-9</c:v>
                </c:pt>
                <c:pt idx="4253">
                  <c:v>-4.2463000000000001E-9</c:v>
                </c:pt>
                <c:pt idx="4254">
                  <c:v>-4.2400000000000002E-9</c:v>
                </c:pt>
                <c:pt idx="4255">
                  <c:v>-4.2338E-9</c:v>
                </c:pt>
                <c:pt idx="4256">
                  <c:v>-4.2275000000000001E-9</c:v>
                </c:pt>
                <c:pt idx="4257">
                  <c:v>-4.2212999999999999E-9</c:v>
                </c:pt>
                <c:pt idx="4258">
                  <c:v>-4.215E-9</c:v>
                </c:pt>
                <c:pt idx="4259">
                  <c:v>-4.2087999999999998E-9</c:v>
                </c:pt>
                <c:pt idx="4260">
                  <c:v>-4.2024999999999999E-9</c:v>
                </c:pt>
                <c:pt idx="4261">
                  <c:v>-4.1962999999999997E-9</c:v>
                </c:pt>
                <c:pt idx="4262">
                  <c:v>-4.1899999999999998E-9</c:v>
                </c:pt>
                <c:pt idx="4263">
                  <c:v>-4.1838000000000004E-9</c:v>
                </c:pt>
                <c:pt idx="4264">
                  <c:v>-4.1774999999999997E-9</c:v>
                </c:pt>
                <c:pt idx="4265">
                  <c:v>-4.1713000000000003E-9</c:v>
                </c:pt>
                <c:pt idx="4266">
                  <c:v>-4.1650000000000004E-9</c:v>
                </c:pt>
                <c:pt idx="4267">
                  <c:v>-4.1588000000000002E-9</c:v>
                </c:pt>
                <c:pt idx="4268">
                  <c:v>-4.1525000000000003E-9</c:v>
                </c:pt>
                <c:pt idx="4269">
                  <c:v>-4.1463E-9</c:v>
                </c:pt>
                <c:pt idx="4270">
                  <c:v>-4.1400000000000002E-9</c:v>
                </c:pt>
                <c:pt idx="4271">
                  <c:v>-4.1337999999999999E-9</c:v>
                </c:pt>
                <c:pt idx="4272">
                  <c:v>-4.1275000000000001E-9</c:v>
                </c:pt>
                <c:pt idx="4273">
                  <c:v>-4.1212999999999998E-9</c:v>
                </c:pt>
                <c:pt idx="4274">
                  <c:v>-4.115E-9</c:v>
                </c:pt>
                <c:pt idx="4275">
                  <c:v>-4.1087999999999997E-9</c:v>
                </c:pt>
                <c:pt idx="4276">
                  <c:v>-4.1024999999999998E-9</c:v>
                </c:pt>
                <c:pt idx="4277">
                  <c:v>-4.0962999999999996E-9</c:v>
                </c:pt>
                <c:pt idx="4278">
                  <c:v>-4.0899999999999997E-9</c:v>
                </c:pt>
                <c:pt idx="4279">
                  <c:v>-4.0838000000000003E-9</c:v>
                </c:pt>
                <c:pt idx="4280">
                  <c:v>-4.0774999999999996E-9</c:v>
                </c:pt>
                <c:pt idx="4281">
                  <c:v>-4.0713000000000002E-9</c:v>
                </c:pt>
                <c:pt idx="4282">
                  <c:v>-4.0650000000000003E-9</c:v>
                </c:pt>
                <c:pt idx="4283">
                  <c:v>-4.0588000000000001E-9</c:v>
                </c:pt>
                <c:pt idx="4284">
                  <c:v>-4.0525000000000002E-9</c:v>
                </c:pt>
                <c:pt idx="4285">
                  <c:v>-4.0463E-9</c:v>
                </c:pt>
                <c:pt idx="4286">
                  <c:v>-4.0400000000000001E-9</c:v>
                </c:pt>
                <c:pt idx="4287">
                  <c:v>-4.0337999999999999E-9</c:v>
                </c:pt>
                <c:pt idx="4288">
                  <c:v>-4.0275E-9</c:v>
                </c:pt>
                <c:pt idx="4289">
                  <c:v>-4.0212999999999998E-9</c:v>
                </c:pt>
                <c:pt idx="4290">
                  <c:v>-4.0149999999999999E-9</c:v>
                </c:pt>
                <c:pt idx="4291">
                  <c:v>-4.0087999999999996E-9</c:v>
                </c:pt>
                <c:pt idx="4292">
                  <c:v>-4.0024999999999998E-9</c:v>
                </c:pt>
                <c:pt idx="4293">
                  <c:v>-3.9963000000000004E-9</c:v>
                </c:pt>
                <c:pt idx="4294">
                  <c:v>-3.9899999999999997E-9</c:v>
                </c:pt>
                <c:pt idx="4295">
                  <c:v>-3.9838000000000002E-9</c:v>
                </c:pt>
                <c:pt idx="4296">
                  <c:v>-3.9775000000000004E-9</c:v>
                </c:pt>
                <c:pt idx="4297">
                  <c:v>-3.9713000000000001E-9</c:v>
                </c:pt>
                <c:pt idx="4298">
                  <c:v>-3.9650000000000003E-9</c:v>
                </c:pt>
                <c:pt idx="4299">
                  <c:v>-3.9588E-9</c:v>
                </c:pt>
                <c:pt idx="4300">
                  <c:v>-3.9525000000000002E-9</c:v>
                </c:pt>
                <c:pt idx="4301">
                  <c:v>-3.9462999999999999E-9</c:v>
                </c:pt>
                <c:pt idx="4302">
                  <c:v>-3.94E-9</c:v>
                </c:pt>
                <c:pt idx="4303">
                  <c:v>-3.9337999999999998E-9</c:v>
                </c:pt>
                <c:pt idx="4304">
                  <c:v>-3.9274999999999999E-9</c:v>
                </c:pt>
                <c:pt idx="4305">
                  <c:v>-3.9212999999999997E-9</c:v>
                </c:pt>
                <c:pt idx="4306">
                  <c:v>-3.9149999999999998E-9</c:v>
                </c:pt>
                <c:pt idx="4307">
                  <c:v>-3.9088000000000004E-9</c:v>
                </c:pt>
                <c:pt idx="4308">
                  <c:v>-3.9024999999999997E-9</c:v>
                </c:pt>
                <c:pt idx="4309">
                  <c:v>-3.8963000000000003E-9</c:v>
                </c:pt>
                <c:pt idx="4310">
                  <c:v>-3.8899999999999996E-9</c:v>
                </c:pt>
                <c:pt idx="4311">
                  <c:v>-3.8838000000000002E-9</c:v>
                </c:pt>
                <c:pt idx="4312">
                  <c:v>-3.8775000000000003E-9</c:v>
                </c:pt>
                <c:pt idx="4313">
                  <c:v>-3.8713000000000001E-9</c:v>
                </c:pt>
                <c:pt idx="4314">
                  <c:v>-3.8650000000000002E-9</c:v>
                </c:pt>
                <c:pt idx="4315">
                  <c:v>-3.8588E-9</c:v>
                </c:pt>
                <c:pt idx="4316">
                  <c:v>-3.8525000000000001E-9</c:v>
                </c:pt>
                <c:pt idx="4317">
                  <c:v>-3.8462999999999998E-9</c:v>
                </c:pt>
                <c:pt idx="4318">
                  <c:v>-3.84E-9</c:v>
                </c:pt>
                <c:pt idx="4319">
                  <c:v>-3.8337999999999997E-9</c:v>
                </c:pt>
                <c:pt idx="4320">
                  <c:v>-3.8274999999999999E-9</c:v>
                </c:pt>
                <c:pt idx="4321">
                  <c:v>-3.8212999999999996E-9</c:v>
                </c:pt>
                <c:pt idx="4322">
                  <c:v>-3.8149999999999998E-9</c:v>
                </c:pt>
                <c:pt idx="4323">
                  <c:v>-3.8088000000000003E-9</c:v>
                </c:pt>
                <c:pt idx="4324">
                  <c:v>-3.8024999999999996E-9</c:v>
                </c:pt>
                <c:pt idx="4325">
                  <c:v>-3.7963000000000002E-9</c:v>
                </c:pt>
                <c:pt idx="4326">
                  <c:v>-3.7900000000000004E-9</c:v>
                </c:pt>
                <c:pt idx="4327">
                  <c:v>-3.7838000000000001E-9</c:v>
                </c:pt>
                <c:pt idx="4328">
                  <c:v>-3.7775000000000002E-9</c:v>
                </c:pt>
                <c:pt idx="4329">
                  <c:v>-3.7713E-9</c:v>
                </c:pt>
                <c:pt idx="4330">
                  <c:v>-3.7650000000000001E-9</c:v>
                </c:pt>
                <c:pt idx="4331">
                  <c:v>-3.7587999999999999E-9</c:v>
                </c:pt>
                <c:pt idx="4332">
                  <c:v>-3.7525E-9</c:v>
                </c:pt>
                <c:pt idx="4333">
                  <c:v>-3.7462999999999998E-9</c:v>
                </c:pt>
                <c:pt idx="4334">
                  <c:v>-3.7399999999999999E-9</c:v>
                </c:pt>
                <c:pt idx="4335">
                  <c:v>-3.7337999999999997E-9</c:v>
                </c:pt>
                <c:pt idx="4336">
                  <c:v>-3.7274999999999998E-9</c:v>
                </c:pt>
                <c:pt idx="4337">
                  <c:v>-3.7213E-9</c:v>
                </c:pt>
                <c:pt idx="4338">
                  <c:v>-3.7150000000000001E-9</c:v>
                </c:pt>
                <c:pt idx="4339">
                  <c:v>-3.7087999999999998E-9</c:v>
                </c:pt>
                <c:pt idx="4340">
                  <c:v>-3.7025E-9</c:v>
                </c:pt>
                <c:pt idx="4341">
                  <c:v>-3.6963000000000002E-9</c:v>
                </c:pt>
                <c:pt idx="4342">
                  <c:v>-3.6899999999999999E-9</c:v>
                </c:pt>
                <c:pt idx="4343">
                  <c:v>-3.6838E-9</c:v>
                </c:pt>
                <c:pt idx="4344">
                  <c:v>-3.6775000000000002E-9</c:v>
                </c:pt>
                <c:pt idx="4345">
                  <c:v>-3.6712999999999999E-9</c:v>
                </c:pt>
                <c:pt idx="4346">
                  <c:v>-3.6650000000000001E-9</c:v>
                </c:pt>
                <c:pt idx="4347">
                  <c:v>-3.6587999999999998E-9</c:v>
                </c:pt>
                <c:pt idx="4348">
                  <c:v>-3.6524999999999999E-9</c:v>
                </c:pt>
                <c:pt idx="4349">
                  <c:v>-3.6463000000000001E-9</c:v>
                </c:pt>
                <c:pt idx="4350">
                  <c:v>-3.6399999999999998E-9</c:v>
                </c:pt>
                <c:pt idx="4351">
                  <c:v>-3.6338E-9</c:v>
                </c:pt>
                <c:pt idx="4352">
                  <c:v>-3.6275000000000001E-9</c:v>
                </c:pt>
                <c:pt idx="4353">
                  <c:v>-3.6212999999999999E-9</c:v>
                </c:pt>
                <c:pt idx="4354">
                  <c:v>-3.615E-9</c:v>
                </c:pt>
                <c:pt idx="4355">
                  <c:v>-3.6088000000000002E-9</c:v>
                </c:pt>
                <c:pt idx="4356">
                  <c:v>-3.6024999999999999E-9</c:v>
                </c:pt>
                <c:pt idx="4357">
                  <c:v>-3.5963000000000001E-9</c:v>
                </c:pt>
                <c:pt idx="4358">
                  <c:v>-3.5899999999999998E-9</c:v>
                </c:pt>
                <c:pt idx="4359">
                  <c:v>-3.5838E-9</c:v>
                </c:pt>
                <c:pt idx="4360">
                  <c:v>-3.5775000000000001E-9</c:v>
                </c:pt>
                <c:pt idx="4361">
                  <c:v>-3.5712999999999999E-9</c:v>
                </c:pt>
                <c:pt idx="4362">
                  <c:v>-3.565E-9</c:v>
                </c:pt>
                <c:pt idx="4363">
                  <c:v>-3.5588000000000002E-9</c:v>
                </c:pt>
                <c:pt idx="4364">
                  <c:v>-3.5524999999999999E-9</c:v>
                </c:pt>
                <c:pt idx="4365">
                  <c:v>-3.5463E-9</c:v>
                </c:pt>
                <c:pt idx="4366">
                  <c:v>-3.5400000000000002E-9</c:v>
                </c:pt>
                <c:pt idx="4367">
                  <c:v>-3.5337999999999999E-9</c:v>
                </c:pt>
                <c:pt idx="4368">
                  <c:v>-3.5275000000000001E-9</c:v>
                </c:pt>
                <c:pt idx="4369">
                  <c:v>-3.5212999999999998E-9</c:v>
                </c:pt>
                <c:pt idx="4370">
                  <c:v>-3.515E-9</c:v>
                </c:pt>
                <c:pt idx="4371">
                  <c:v>-3.5088000000000001E-9</c:v>
                </c:pt>
                <c:pt idx="4372">
                  <c:v>-3.5024999999999998E-9</c:v>
                </c:pt>
                <c:pt idx="4373">
                  <c:v>-3.4963E-9</c:v>
                </c:pt>
                <c:pt idx="4374">
                  <c:v>-3.4900000000000001E-9</c:v>
                </c:pt>
                <c:pt idx="4375">
                  <c:v>-3.4837999999999999E-9</c:v>
                </c:pt>
                <c:pt idx="4376">
                  <c:v>-3.4775E-9</c:v>
                </c:pt>
                <c:pt idx="4377">
                  <c:v>-3.4713000000000002E-9</c:v>
                </c:pt>
                <c:pt idx="4378">
                  <c:v>-3.4649999999999999E-9</c:v>
                </c:pt>
                <c:pt idx="4379">
                  <c:v>-3.4588000000000001E-9</c:v>
                </c:pt>
                <c:pt idx="4380">
                  <c:v>-3.4524999999999998E-9</c:v>
                </c:pt>
                <c:pt idx="4381">
                  <c:v>-3.4463E-9</c:v>
                </c:pt>
                <c:pt idx="4382">
                  <c:v>-3.4400000000000001E-9</c:v>
                </c:pt>
                <c:pt idx="4383">
                  <c:v>-3.4337999999999999E-9</c:v>
                </c:pt>
                <c:pt idx="4384">
                  <c:v>-3.4275E-9</c:v>
                </c:pt>
                <c:pt idx="4385">
                  <c:v>-3.4213000000000002E-9</c:v>
                </c:pt>
                <c:pt idx="4386">
                  <c:v>-3.4149999999999999E-9</c:v>
                </c:pt>
                <c:pt idx="4387">
                  <c:v>-3.4088000000000001E-9</c:v>
                </c:pt>
                <c:pt idx="4388">
                  <c:v>-3.4025000000000002E-9</c:v>
                </c:pt>
                <c:pt idx="4389">
                  <c:v>-3.3962999999999999E-9</c:v>
                </c:pt>
                <c:pt idx="4390">
                  <c:v>-3.3900000000000001E-9</c:v>
                </c:pt>
                <c:pt idx="4391">
                  <c:v>-3.3837999999999998E-9</c:v>
                </c:pt>
                <c:pt idx="4392">
                  <c:v>-3.3775E-9</c:v>
                </c:pt>
                <c:pt idx="4393">
                  <c:v>-3.3713000000000001E-9</c:v>
                </c:pt>
                <c:pt idx="4394">
                  <c:v>-3.3649999999999999E-9</c:v>
                </c:pt>
                <c:pt idx="4395">
                  <c:v>-3.3588E-9</c:v>
                </c:pt>
                <c:pt idx="4396">
                  <c:v>-3.3525000000000002E-9</c:v>
                </c:pt>
                <c:pt idx="4397">
                  <c:v>-3.3462999999999999E-9</c:v>
                </c:pt>
                <c:pt idx="4398">
                  <c:v>-3.34E-9</c:v>
                </c:pt>
                <c:pt idx="4399">
                  <c:v>-3.3337999999999998E-9</c:v>
                </c:pt>
                <c:pt idx="4400">
                  <c:v>-3.3274999999999999E-9</c:v>
                </c:pt>
                <c:pt idx="4401">
                  <c:v>-3.3213000000000001E-9</c:v>
                </c:pt>
                <c:pt idx="4402">
                  <c:v>-3.3149999999999998E-9</c:v>
                </c:pt>
                <c:pt idx="4403">
                  <c:v>-3.3088E-9</c:v>
                </c:pt>
                <c:pt idx="4404">
                  <c:v>-3.3025000000000001E-9</c:v>
                </c:pt>
                <c:pt idx="4405">
                  <c:v>-3.2962999999999999E-9</c:v>
                </c:pt>
                <c:pt idx="4406">
                  <c:v>-3.29E-9</c:v>
                </c:pt>
                <c:pt idx="4407">
                  <c:v>-3.2838000000000002E-9</c:v>
                </c:pt>
                <c:pt idx="4408">
                  <c:v>-3.2774999999999999E-9</c:v>
                </c:pt>
                <c:pt idx="4409">
                  <c:v>-3.2713000000000001E-9</c:v>
                </c:pt>
                <c:pt idx="4410">
                  <c:v>-3.2650000000000002E-9</c:v>
                </c:pt>
                <c:pt idx="4411">
                  <c:v>-3.2588E-9</c:v>
                </c:pt>
                <c:pt idx="4412">
                  <c:v>-3.2525000000000001E-9</c:v>
                </c:pt>
                <c:pt idx="4413">
                  <c:v>-3.2462999999999998E-9</c:v>
                </c:pt>
                <c:pt idx="4414">
                  <c:v>-3.24E-9</c:v>
                </c:pt>
                <c:pt idx="4415">
                  <c:v>-3.2338000000000001E-9</c:v>
                </c:pt>
                <c:pt idx="4416">
                  <c:v>-3.2274999999999999E-9</c:v>
                </c:pt>
                <c:pt idx="4417">
                  <c:v>-3.2213E-9</c:v>
                </c:pt>
                <c:pt idx="4418">
                  <c:v>-3.2150000000000002E-9</c:v>
                </c:pt>
                <c:pt idx="4419">
                  <c:v>-3.2087999999999999E-9</c:v>
                </c:pt>
                <c:pt idx="4420">
                  <c:v>-3.2025000000000001E-9</c:v>
                </c:pt>
                <c:pt idx="4421">
                  <c:v>-3.1962999999999998E-9</c:v>
                </c:pt>
                <c:pt idx="4422">
                  <c:v>-3.1899999999999999E-9</c:v>
                </c:pt>
                <c:pt idx="4423">
                  <c:v>-3.1838000000000001E-9</c:v>
                </c:pt>
                <c:pt idx="4424">
                  <c:v>-3.1774999999999998E-9</c:v>
                </c:pt>
                <c:pt idx="4425">
                  <c:v>-3.1713E-9</c:v>
                </c:pt>
                <c:pt idx="4426">
                  <c:v>-3.1650000000000001E-9</c:v>
                </c:pt>
                <c:pt idx="4427">
                  <c:v>-3.1587999999999999E-9</c:v>
                </c:pt>
                <c:pt idx="4428">
                  <c:v>-3.1525E-9</c:v>
                </c:pt>
                <c:pt idx="4429">
                  <c:v>-3.1463000000000002E-9</c:v>
                </c:pt>
                <c:pt idx="4430">
                  <c:v>-3.1399999999999999E-9</c:v>
                </c:pt>
                <c:pt idx="4431">
                  <c:v>-3.1338000000000001E-9</c:v>
                </c:pt>
                <c:pt idx="4432">
                  <c:v>-3.1274999999999998E-9</c:v>
                </c:pt>
                <c:pt idx="4433">
                  <c:v>-3.1213E-9</c:v>
                </c:pt>
                <c:pt idx="4434">
                  <c:v>-3.1150000000000001E-9</c:v>
                </c:pt>
                <c:pt idx="4435">
                  <c:v>-3.1087999999999999E-9</c:v>
                </c:pt>
                <c:pt idx="4436">
                  <c:v>-3.1025E-9</c:v>
                </c:pt>
                <c:pt idx="4437">
                  <c:v>-3.0963000000000002E-9</c:v>
                </c:pt>
                <c:pt idx="4438">
                  <c:v>-3.0899999999999999E-9</c:v>
                </c:pt>
                <c:pt idx="4439">
                  <c:v>-3.0838E-9</c:v>
                </c:pt>
                <c:pt idx="4440">
                  <c:v>-3.0775000000000002E-9</c:v>
                </c:pt>
                <c:pt idx="4441">
                  <c:v>-3.0712999999999999E-9</c:v>
                </c:pt>
                <c:pt idx="4442">
                  <c:v>-3.0650000000000001E-9</c:v>
                </c:pt>
                <c:pt idx="4443">
                  <c:v>-3.0587999999999998E-9</c:v>
                </c:pt>
                <c:pt idx="4444">
                  <c:v>-3.0525E-9</c:v>
                </c:pt>
                <c:pt idx="4445">
                  <c:v>-3.0463000000000001E-9</c:v>
                </c:pt>
                <c:pt idx="4446">
                  <c:v>-3.0399999999999998E-9</c:v>
                </c:pt>
                <c:pt idx="4447">
                  <c:v>-3.0338E-9</c:v>
                </c:pt>
                <c:pt idx="4448">
                  <c:v>-3.0275000000000001E-9</c:v>
                </c:pt>
                <c:pt idx="4449">
                  <c:v>-3.0212999999999999E-9</c:v>
                </c:pt>
                <c:pt idx="4450">
                  <c:v>-3.015E-9</c:v>
                </c:pt>
                <c:pt idx="4451">
                  <c:v>-3.0088000000000002E-9</c:v>
                </c:pt>
                <c:pt idx="4452">
                  <c:v>-3.0024999999999999E-9</c:v>
                </c:pt>
                <c:pt idx="4453">
                  <c:v>-2.9963000000000001E-9</c:v>
                </c:pt>
                <c:pt idx="4454">
                  <c:v>-2.9899999999999998E-9</c:v>
                </c:pt>
                <c:pt idx="4455">
                  <c:v>-2.9838E-9</c:v>
                </c:pt>
                <c:pt idx="4456">
                  <c:v>-2.9775000000000001E-9</c:v>
                </c:pt>
                <c:pt idx="4457">
                  <c:v>-2.9712999999999999E-9</c:v>
                </c:pt>
                <c:pt idx="4458">
                  <c:v>-2.965E-9</c:v>
                </c:pt>
                <c:pt idx="4459">
                  <c:v>-2.9588000000000002E-9</c:v>
                </c:pt>
                <c:pt idx="4460">
                  <c:v>-2.9524999999999999E-9</c:v>
                </c:pt>
                <c:pt idx="4461">
                  <c:v>-2.9463000000000001E-9</c:v>
                </c:pt>
                <c:pt idx="4462">
                  <c:v>-2.9400000000000002E-9</c:v>
                </c:pt>
                <c:pt idx="4463">
                  <c:v>-2.9337999999999999E-9</c:v>
                </c:pt>
                <c:pt idx="4464">
                  <c:v>-2.9275000000000001E-9</c:v>
                </c:pt>
                <c:pt idx="4465">
                  <c:v>-2.9212999999999998E-9</c:v>
                </c:pt>
                <c:pt idx="4466">
                  <c:v>-2.915E-9</c:v>
                </c:pt>
                <c:pt idx="4467">
                  <c:v>-2.9088000000000001E-9</c:v>
                </c:pt>
                <c:pt idx="4468">
                  <c:v>-2.9024999999999999E-9</c:v>
                </c:pt>
                <c:pt idx="4469">
                  <c:v>-2.8963E-9</c:v>
                </c:pt>
                <c:pt idx="4470">
                  <c:v>-2.8900000000000002E-9</c:v>
                </c:pt>
                <c:pt idx="4471">
                  <c:v>-2.8837999999999999E-9</c:v>
                </c:pt>
                <c:pt idx="4472">
                  <c:v>-2.8775E-9</c:v>
                </c:pt>
                <c:pt idx="4473">
                  <c:v>-2.8712999999999998E-9</c:v>
                </c:pt>
                <c:pt idx="4474">
                  <c:v>-2.8649999999999999E-9</c:v>
                </c:pt>
                <c:pt idx="4475">
                  <c:v>-2.8588000000000001E-9</c:v>
                </c:pt>
                <c:pt idx="4476">
                  <c:v>-2.8524999999999998E-9</c:v>
                </c:pt>
                <c:pt idx="4477">
                  <c:v>-2.8463E-9</c:v>
                </c:pt>
                <c:pt idx="4478">
                  <c:v>-2.8400000000000001E-9</c:v>
                </c:pt>
                <c:pt idx="4479">
                  <c:v>-2.8337999999999999E-9</c:v>
                </c:pt>
                <c:pt idx="4480">
                  <c:v>-2.8275E-9</c:v>
                </c:pt>
                <c:pt idx="4481">
                  <c:v>-2.8213000000000002E-9</c:v>
                </c:pt>
                <c:pt idx="4482">
                  <c:v>-2.8149999999999999E-9</c:v>
                </c:pt>
                <c:pt idx="4483">
                  <c:v>-2.8088000000000001E-9</c:v>
                </c:pt>
                <c:pt idx="4484">
                  <c:v>-2.8025000000000002E-9</c:v>
                </c:pt>
                <c:pt idx="4485">
                  <c:v>-2.7962999999999999E-9</c:v>
                </c:pt>
                <c:pt idx="4486">
                  <c:v>-2.7900000000000001E-9</c:v>
                </c:pt>
                <c:pt idx="4487">
                  <c:v>-2.7837999999999998E-9</c:v>
                </c:pt>
                <c:pt idx="4488">
                  <c:v>-2.7775E-9</c:v>
                </c:pt>
                <c:pt idx="4489">
                  <c:v>-2.7713000000000001E-9</c:v>
                </c:pt>
                <c:pt idx="4490">
                  <c:v>-2.7649999999999999E-9</c:v>
                </c:pt>
                <c:pt idx="4491">
                  <c:v>-2.7588E-9</c:v>
                </c:pt>
                <c:pt idx="4492">
                  <c:v>-2.7525000000000002E-9</c:v>
                </c:pt>
                <c:pt idx="4493">
                  <c:v>-2.7462999999999999E-9</c:v>
                </c:pt>
                <c:pt idx="4494">
                  <c:v>-2.7400000000000001E-9</c:v>
                </c:pt>
                <c:pt idx="4495">
                  <c:v>-2.7337999999999998E-9</c:v>
                </c:pt>
                <c:pt idx="4496">
                  <c:v>-2.7274999999999999E-9</c:v>
                </c:pt>
                <c:pt idx="4497">
                  <c:v>-2.7213000000000001E-9</c:v>
                </c:pt>
                <c:pt idx="4498">
                  <c:v>-2.7149999999999998E-9</c:v>
                </c:pt>
                <c:pt idx="4499">
                  <c:v>-2.7088E-9</c:v>
                </c:pt>
                <c:pt idx="4500">
                  <c:v>-2.7025000000000001E-9</c:v>
                </c:pt>
                <c:pt idx="4501">
                  <c:v>-2.6962999999999999E-9</c:v>
                </c:pt>
                <c:pt idx="4502">
                  <c:v>-2.69E-9</c:v>
                </c:pt>
                <c:pt idx="4503">
                  <c:v>-2.6838000000000002E-9</c:v>
                </c:pt>
                <c:pt idx="4504">
                  <c:v>-2.6774999999999999E-9</c:v>
                </c:pt>
                <c:pt idx="4505">
                  <c:v>-2.6713000000000001E-9</c:v>
                </c:pt>
                <c:pt idx="4506">
                  <c:v>-2.6650000000000002E-9</c:v>
                </c:pt>
                <c:pt idx="4507">
                  <c:v>-2.6588E-9</c:v>
                </c:pt>
                <c:pt idx="4508">
                  <c:v>-2.6525000000000001E-9</c:v>
                </c:pt>
                <c:pt idx="4509">
                  <c:v>-2.6462999999999998E-9</c:v>
                </c:pt>
                <c:pt idx="4510">
                  <c:v>-2.64E-9</c:v>
                </c:pt>
                <c:pt idx="4511">
                  <c:v>-2.6338000000000001E-9</c:v>
                </c:pt>
                <c:pt idx="4512">
                  <c:v>-2.6274999999999999E-9</c:v>
                </c:pt>
                <c:pt idx="4513">
                  <c:v>-2.6213E-9</c:v>
                </c:pt>
                <c:pt idx="4514">
                  <c:v>-2.6150000000000002E-9</c:v>
                </c:pt>
                <c:pt idx="4515">
                  <c:v>-2.6087999999999999E-9</c:v>
                </c:pt>
                <c:pt idx="4516">
                  <c:v>-2.6025000000000001E-9</c:v>
                </c:pt>
                <c:pt idx="4517">
                  <c:v>-2.5962999999999998E-9</c:v>
                </c:pt>
                <c:pt idx="4518">
                  <c:v>-2.5899999999999999E-9</c:v>
                </c:pt>
                <c:pt idx="4519">
                  <c:v>-2.5838000000000001E-9</c:v>
                </c:pt>
                <c:pt idx="4520">
                  <c:v>-2.5774999999999998E-9</c:v>
                </c:pt>
                <c:pt idx="4521">
                  <c:v>-2.5713E-9</c:v>
                </c:pt>
                <c:pt idx="4522">
                  <c:v>-2.5650000000000001E-9</c:v>
                </c:pt>
                <c:pt idx="4523">
                  <c:v>-2.5587999999999999E-9</c:v>
                </c:pt>
                <c:pt idx="4524">
                  <c:v>-2.5525E-9</c:v>
                </c:pt>
                <c:pt idx="4525">
                  <c:v>-2.5463000000000002E-9</c:v>
                </c:pt>
                <c:pt idx="4526">
                  <c:v>-2.5399999999999999E-9</c:v>
                </c:pt>
                <c:pt idx="4527">
                  <c:v>-2.5338000000000001E-9</c:v>
                </c:pt>
                <c:pt idx="4528">
                  <c:v>-2.5274999999999998E-9</c:v>
                </c:pt>
                <c:pt idx="4529">
                  <c:v>-2.5213E-9</c:v>
                </c:pt>
                <c:pt idx="4530">
                  <c:v>-2.5150000000000001E-9</c:v>
                </c:pt>
                <c:pt idx="4531">
                  <c:v>-2.5087999999999999E-9</c:v>
                </c:pt>
                <c:pt idx="4532">
                  <c:v>-2.5025E-9</c:v>
                </c:pt>
                <c:pt idx="4533">
                  <c:v>-2.4963000000000002E-9</c:v>
                </c:pt>
                <c:pt idx="4534">
                  <c:v>-2.4899999999999999E-9</c:v>
                </c:pt>
                <c:pt idx="4535">
                  <c:v>-2.4838E-9</c:v>
                </c:pt>
                <c:pt idx="4536">
                  <c:v>-2.4775000000000002E-9</c:v>
                </c:pt>
                <c:pt idx="4537">
                  <c:v>-2.4712999999999999E-9</c:v>
                </c:pt>
                <c:pt idx="4538">
                  <c:v>-2.4650000000000001E-9</c:v>
                </c:pt>
                <c:pt idx="4539">
                  <c:v>-2.4587999999999998E-9</c:v>
                </c:pt>
                <c:pt idx="4540">
                  <c:v>-2.4525E-9</c:v>
                </c:pt>
                <c:pt idx="4541">
                  <c:v>-2.4463000000000001E-9</c:v>
                </c:pt>
                <c:pt idx="4542">
                  <c:v>-2.4399999999999998E-9</c:v>
                </c:pt>
                <c:pt idx="4543">
                  <c:v>-2.4338E-9</c:v>
                </c:pt>
                <c:pt idx="4544">
                  <c:v>-2.4275000000000001E-9</c:v>
                </c:pt>
                <c:pt idx="4545">
                  <c:v>-2.4212999999999999E-9</c:v>
                </c:pt>
                <c:pt idx="4546">
                  <c:v>-2.415E-9</c:v>
                </c:pt>
                <c:pt idx="4547">
                  <c:v>-2.4088000000000002E-9</c:v>
                </c:pt>
                <c:pt idx="4548">
                  <c:v>-2.4024999999999999E-9</c:v>
                </c:pt>
                <c:pt idx="4549">
                  <c:v>-2.3963000000000001E-9</c:v>
                </c:pt>
                <c:pt idx="4550">
                  <c:v>-2.3899999999999998E-9</c:v>
                </c:pt>
                <c:pt idx="4551">
                  <c:v>-2.3838E-9</c:v>
                </c:pt>
                <c:pt idx="4552">
                  <c:v>-2.3775000000000001E-9</c:v>
                </c:pt>
                <c:pt idx="4553">
                  <c:v>-2.3712999999999999E-9</c:v>
                </c:pt>
                <c:pt idx="4554">
                  <c:v>-2.365E-9</c:v>
                </c:pt>
                <c:pt idx="4555">
                  <c:v>-2.3588000000000002E-9</c:v>
                </c:pt>
                <c:pt idx="4556">
                  <c:v>-2.3524999999999999E-9</c:v>
                </c:pt>
                <c:pt idx="4557">
                  <c:v>-2.3463000000000001E-9</c:v>
                </c:pt>
                <c:pt idx="4558">
                  <c:v>-2.3400000000000002E-9</c:v>
                </c:pt>
                <c:pt idx="4559">
                  <c:v>-2.3337999999999999E-9</c:v>
                </c:pt>
                <c:pt idx="4560">
                  <c:v>-2.3275000000000001E-9</c:v>
                </c:pt>
                <c:pt idx="4561">
                  <c:v>-2.3212999999999998E-9</c:v>
                </c:pt>
                <c:pt idx="4562">
                  <c:v>-2.315E-9</c:v>
                </c:pt>
                <c:pt idx="4563">
                  <c:v>-2.3088000000000001E-9</c:v>
                </c:pt>
                <c:pt idx="4564">
                  <c:v>-2.3024999999999999E-9</c:v>
                </c:pt>
                <c:pt idx="4565">
                  <c:v>-2.2963E-9</c:v>
                </c:pt>
                <c:pt idx="4566">
                  <c:v>-2.2900000000000002E-9</c:v>
                </c:pt>
                <c:pt idx="4567">
                  <c:v>-2.2837999999999999E-9</c:v>
                </c:pt>
                <c:pt idx="4568">
                  <c:v>-2.2775E-9</c:v>
                </c:pt>
                <c:pt idx="4569">
                  <c:v>-2.2712999999999998E-9</c:v>
                </c:pt>
                <c:pt idx="4570">
                  <c:v>-2.2649999999999999E-9</c:v>
                </c:pt>
                <c:pt idx="4571">
                  <c:v>-2.2588000000000001E-9</c:v>
                </c:pt>
                <c:pt idx="4572">
                  <c:v>-2.2524999999999998E-9</c:v>
                </c:pt>
                <c:pt idx="4573">
                  <c:v>-2.2463E-9</c:v>
                </c:pt>
                <c:pt idx="4574">
                  <c:v>-2.2400000000000001E-9</c:v>
                </c:pt>
                <c:pt idx="4575">
                  <c:v>-2.2337999999999999E-9</c:v>
                </c:pt>
                <c:pt idx="4576">
                  <c:v>-2.2275E-9</c:v>
                </c:pt>
                <c:pt idx="4577">
                  <c:v>-2.2213000000000002E-9</c:v>
                </c:pt>
                <c:pt idx="4578">
                  <c:v>-2.2149999999999999E-9</c:v>
                </c:pt>
                <c:pt idx="4579">
                  <c:v>-2.2088000000000001E-9</c:v>
                </c:pt>
                <c:pt idx="4580">
                  <c:v>-2.2025000000000002E-9</c:v>
                </c:pt>
                <c:pt idx="4581">
                  <c:v>-2.1963E-9</c:v>
                </c:pt>
                <c:pt idx="4582">
                  <c:v>-2.1900000000000001E-9</c:v>
                </c:pt>
                <c:pt idx="4583">
                  <c:v>-2.1837999999999998E-9</c:v>
                </c:pt>
                <c:pt idx="4584">
                  <c:v>-2.1775E-9</c:v>
                </c:pt>
                <c:pt idx="4585">
                  <c:v>-2.1713000000000001E-9</c:v>
                </c:pt>
                <c:pt idx="4586">
                  <c:v>-2.1649999999999999E-9</c:v>
                </c:pt>
                <c:pt idx="4587">
                  <c:v>-2.1588E-9</c:v>
                </c:pt>
                <c:pt idx="4588">
                  <c:v>-2.1525000000000002E-9</c:v>
                </c:pt>
                <c:pt idx="4589">
                  <c:v>-2.1462999999999999E-9</c:v>
                </c:pt>
                <c:pt idx="4590">
                  <c:v>-2.1400000000000001E-9</c:v>
                </c:pt>
                <c:pt idx="4591">
                  <c:v>-2.1337999999999998E-9</c:v>
                </c:pt>
                <c:pt idx="4592">
                  <c:v>-2.1274999999999999E-9</c:v>
                </c:pt>
                <c:pt idx="4593">
                  <c:v>-2.1213000000000001E-9</c:v>
                </c:pt>
                <c:pt idx="4594">
                  <c:v>-2.1149999999999998E-9</c:v>
                </c:pt>
                <c:pt idx="4595">
                  <c:v>-2.1088E-9</c:v>
                </c:pt>
                <c:pt idx="4596">
                  <c:v>-2.1025000000000001E-9</c:v>
                </c:pt>
                <c:pt idx="4597">
                  <c:v>-2.0962999999999999E-9</c:v>
                </c:pt>
                <c:pt idx="4598">
                  <c:v>-2.09E-9</c:v>
                </c:pt>
                <c:pt idx="4599">
                  <c:v>-2.0838000000000002E-9</c:v>
                </c:pt>
                <c:pt idx="4600">
                  <c:v>-2.0774999999999999E-9</c:v>
                </c:pt>
                <c:pt idx="4601">
                  <c:v>-2.0713000000000001E-9</c:v>
                </c:pt>
                <c:pt idx="4602">
                  <c:v>-2.0649999999999998E-9</c:v>
                </c:pt>
                <c:pt idx="4603">
                  <c:v>-2.0588E-9</c:v>
                </c:pt>
                <c:pt idx="4604">
                  <c:v>-2.0525000000000001E-9</c:v>
                </c:pt>
                <c:pt idx="4605">
                  <c:v>-2.0462999999999999E-9</c:v>
                </c:pt>
                <c:pt idx="4606">
                  <c:v>-2.04E-9</c:v>
                </c:pt>
                <c:pt idx="4607">
                  <c:v>-2.0338000000000002E-9</c:v>
                </c:pt>
                <c:pt idx="4608">
                  <c:v>-2.0274999999999999E-9</c:v>
                </c:pt>
                <c:pt idx="4609">
                  <c:v>-2.0213E-9</c:v>
                </c:pt>
                <c:pt idx="4610">
                  <c:v>-2.0150000000000002E-9</c:v>
                </c:pt>
                <c:pt idx="4611">
                  <c:v>-2.0087999999999999E-9</c:v>
                </c:pt>
                <c:pt idx="4612">
                  <c:v>-2.0025000000000001E-9</c:v>
                </c:pt>
                <c:pt idx="4613">
                  <c:v>-1.9962999999999998E-9</c:v>
                </c:pt>
                <c:pt idx="4614">
                  <c:v>-1.99E-9</c:v>
                </c:pt>
                <c:pt idx="4615">
                  <c:v>-1.9838000000000001E-9</c:v>
                </c:pt>
                <c:pt idx="4616">
                  <c:v>-1.9774999999999998E-9</c:v>
                </c:pt>
                <c:pt idx="4617">
                  <c:v>-1.9713E-9</c:v>
                </c:pt>
                <c:pt idx="4618">
                  <c:v>-1.9650000000000001E-9</c:v>
                </c:pt>
                <c:pt idx="4619">
                  <c:v>-1.9587999999999999E-9</c:v>
                </c:pt>
                <c:pt idx="4620">
                  <c:v>-1.9525E-9</c:v>
                </c:pt>
                <c:pt idx="4621">
                  <c:v>-1.9463000000000002E-9</c:v>
                </c:pt>
                <c:pt idx="4622">
                  <c:v>-1.9399999999999999E-9</c:v>
                </c:pt>
                <c:pt idx="4623">
                  <c:v>-1.9338000000000001E-9</c:v>
                </c:pt>
                <c:pt idx="4624">
                  <c:v>-1.9274999999999998E-9</c:v>
                </c:pt>
                <c:pt idx="4625">
                  <c:v>-1.9213E-9</c:v>
                </c:pt>
                <c:pt idx="4626">
                  <c:v>-1.9150000000000001E-9</c:v>
                </c:pt>
                <c:pt idx="4627">
                  <c:v>-1.9087999999999999E-9</c:v>
                </c:pt>
                <c:pt idx="4628">
                  <c:v>-1.9025E-9</c:v>
                </c:pt>
                <c:pt idx="4629">
                  <c:v>-1.8963000000000002E-9</c:v>
                </c:pt>
                <c:pt idx="4630">
                  <c:v>-1.8899999999999999E-9</c:v>
                </c:pt>
                <c:pt idx="4631">
                  <c:v>-1.8838000000000001E-9</c:v>
                </c:pt>
                <c:pt idx="4632">
                  <c:v>-1.8775000000000002E-9</c:v>
                </c:pt>
                <c:pt idx="4633">
                  <c:v>-1.8712999999999999E-9</c:v>
                </c:pt>
                <c:pt idx="4634">
                  <c:v>-1.8650000000000001E-9</c:v>
                </c:pt>
                <c:pt idx="4635">
                  <c:v>-1.8588E-9</c:v>
                </c:pt>
                <c:pt idx="4636">
                  <c:v>-1.8525E-9</c:v>
                </c:pt>
                <c:pt idx="4637">
                  <c:v>-1.8462999999999999E-9</c:v>
                </c:pt>
                <c:pt idx="4638">
                  <c:v>-1.8400000000000001E-9</c:v>
                </c:pt>
                <c:pt idx="4639">
                  <c:v>-1.8338E-9</c:v>
                </c:pt>
                <c:pt idx="4640">
                  <c:v>-1.8274999999999999E-9</c:v>
                </c:pt>
                <c:pt idx="4641">
                  <c:v>-1.8212999999999999E-9</c:v>
                </c:pt>
                <c:pt idx="4642">
                  <c:v>-1.815E-9</c:v>
                </c:pt>
                <c:pt idx="4643">
                  <c:v>-1.8088E-9</c:v>
                </c:pt>
                <c:pt idx="4644">
                  <c:v>-1.8024999999999999E-9</c:v>
                </c:pt>
                <c:pt idx="4645">
                  <c:v>-1.7963000000000001E-9</c:v>
                </c:pt>
                <c:pt idx="4646">
                  <c:v>-1.79E-9</c:v>
                </c:pt>
                <c:pt idx="4647">
                  <c:v>-1.7838E-9</c:v>
                </c:pt>
                <c:pt idx="4648">
                  <c:v>-1.7774999999999999E-9</c:v>
                </c:pt>
                <c:pt idx="4649">
                  <c:v>-1.7713000000000001E-9</c:v>
                </c:pt>
                <c:pt idx="4650">
                  <c:v>-1.765E-9</c:v>
                </c:pt>
                <c:pt idx="4651">
                  <c:v>-1.7588E-9</c:v>
                </c:pt>
                <c:pt idx="4652">
                  <c:v>-1.7525000000000001E-9</c:v>
                </c:pt>
                <c:pt idx="4653">
                  <c:v>-1.7463000000000001E-9</c:v>
                </c:pt>
                <c:pt idx="4654">
                  <c:v>-1.74E-9</c:v>
                </c:pt>
                <c:pt idx="4655">
                  <c:v>-1.7337999999999999E-9</c:v>
                </c:pt>
                <c:pt idx="4656">
                  <c:v>-1.7275000000000001E-9</c:v>
                </c:pt>
                <c:pt idx="4657">
                  <c:v>-1.7213E-9</c:v>
                </c:pt>
                <c:pt idx="4658">
                  <c:v>-1.715E-9</c:v>
                </c:pt>
                <c:pt idx="4659">
                  <c:v>-1.7087999999999999E-9</c:v>
                </c:pt>
                <c:pt idx="4660">
                  <c:v>-1.7025000000000001E-9</c:v>
                </c:pt>
                <c:pt idx="4661">
                  <c:v>-1.6963E-9</c:v>
                </c:pt>
                <c:pt idx="4662">
                  <c:v>-1.69E-9</c:v>
                </c:pt>
                <c:pt idx="4663">
                  <c:v>-1.6837999999999999E-9</c:v>
                </c:pt>
                <c:pt idx="4664">
                  <c:v>-1.6775E-9</c:v>
                </c:pt>
                <c:pt idx="4665">
                  <c:v>-1.6713E-9</c:v>
                </c:pt>
                <c:pt idx="4666">
                  <c:v>-1.6649999999999999E-9</c:v>
                </c:pt>
                <c:pt idx="4667">
                  <c:v>-1.6588000000000001E-9</c:v>
                </c:pt>
                <c:pt idx="4668">
                  <c:v>-1.6525E-9</c:v>
                </c:pt>
                <c:pt idx="4669">
                  <c:v>-1.6463E-9</c:v>
                </c:pt>
                <c:pt idx="4670">
                  <c:v>-1.6399999999999999E-9</c:v>
                </c:pt>
                <c:pt idx="4671">
                  <c:v>-1.6338000000000001E-9</c:v>
                </c:pt>
                <c:pt idx="4672">
                  <c:v>-1.6275E-9</c:v>
                </c:pt>
                <c:pt idx="4673">
                  <c:v>-1.6213E-9</c:v>
                </c:pt>
                <c:pt idx="4674">
                  <c:v>-1.6149999999999999E-9</c:v>
                </c:pt>
                <c:pt idx="4675">
                  <c:v>-1.6088000000000001E-9</c:v>
                </c:pt>
                <c:pt idx="4676">
                  <c:v>-1.6025E-9</c:v>
                </c:pt>
                <c:pt idx="4677">
                  <c:v>-1.5963E-9</c:v>
                </c:pt>
                <c:pt idx="4678">
                  <c:v>-1.5900000000000001E-9</c:v>
                </c:pt>
                <c:pt idx="4679">
                  <c:v>-1.5838000000000001E-9</c:v>
                </c:pt>
                <c:pt idx="4680">
                  <c:v>-1.5775E-9</c:v>
                </c:pt>
                <c:pt idx="4681">
                  <c:v>-1.5712999999999999E-9</c:v>
                </c:pt>
                <c:pt idx="4682">
                  <c:v>-1.5650000000000001E-9</c:v>
                </c:pt>
                <c:pt idx="4683">
                  <c:v>-1.5588E-9</c:v>
                </c:pt>
                <c:pt idx="4684">
                  <c:v>-1.5525E-9</c:v>
                </c:pt>
                <c:pt idx="4685">
                  <c:v>-1.5462999999999999E-9</c:v>
                </c:pt>
                <c:pt idx="4686">
                  <c:v>-1.5400000000000001E-9</c:v>
                </c:pt>
                <c:pt idx="4687">
                  <c:v>-1.5338E-9</c:v>
                </c:pt>
                <c:pt idx="4688">
                  <c:v>-1.5274999999999999E-9</c:v>
                </c:pt>
                <c:pt idx="4689">
                  <c:v>-1.5212999999999999E-9</c:v>
                </c:pt>
                <c:pt idx="4690">
                  <c:v>-1.515E-9</c:v>
                </c:pt>
                <c:pt idx="4691">
                  <c:v>-1.5088E-9</c:v>
                </c:pt>
                <c:pt idx="4692">
                  <c:v>-1.5024999999999999E-9</c:v>
                </c:pt>
                <c:pt idx="4693">
                  <c:v>-1.4963000000000001E-9</c:v>
                </c:pt>
                <c:pt idx="4694">
                  <c:v>-1.49E-9</c:v>
                </c:pt>
                <c:pt idx="4695">
                  <c:v>-1.4838E-9</c:v>
                </c:pt>
                <c:pt idx="4696">
                  <c:v>-1.4774999999999999E-9</c:v>
                </c:pt>
                <c:pt idx="4697">
                  <c:v>-1.4713000000000001E-9</c:v>
                </c:pt>
                <c:pt idx="4698">
                  <c:v>-1.465E-9</c:v>
                </c:pt>
                <c:pt idx="4699">
                  <c:v>-1.4588E-9</c:v>
                </c:pt>
                <c:pt idx="4700">
                  <c:v>-1.4525000000000001E-9</c:v>
                </c:pt>
                <c:pt idx="4701">
                  <c:v>-1.4463000000000001E-9</c:v>
                </c:pt>
                <c:pt idx="4702">
                  <c:v>-1.44E-9</c:v>
                </c:pt>
                <c:pt idx="4703">
                  <c:v>-1.4337999999999999E-9</c:v>
                </c:pt>
                <c:pt idx="4704">
                  <c:v>-1.4275000000000001E-9</c:v>
                </c:pt>
                <c:pt idx="4705">
                  <c:v>-1.4213E-9</c:v>
                </c:pt>
                <c:pt idx="4706">
                  <c:v>-1.415E-9</c:v>
                </c:pt>
                <c:pt idx="4707">
                  <c:v>-1.4087999999999999E-9</c:v>
                </c:pt>
                <c:pt idx="4708">
                  <c:v>-1.4025000000000001E-9</c:v>
                </c:pt>
                <c:pt idx="4709">
                  <c:v>-1.3963E-9</c:v>
                </c:pt>
                <c:pt idx="4710">
                  <c:v>-1.39E-9</c:v>
                </c:pt>
                <c:pt idx="4711">
                  <c:v>-1.3837999999999999E-9</c:v>
                </c:pt>
                <c:pt idx="4712">
                  <c:v>-1.3775000000000001E-9</c:v>
                </c:pt>
                <c:pt idx="4713">
                  <c:v>-1.3713E-9</c:v>
                </c:pt>
                <c:pt idx="4714">
                  <c:v>-1.3649999999999999E-9</c:v>
                </c:pt>
                <c:pt idx="4715">
                  <c:v>-1.3587999999999999E-9</c:v>
                </c:pt>
                <c:pt idx="4716">
                  <c:v>-1.3525E-9</c:v>
                </c:pt>
                <c:pt idx="4717">
                  <c:v>-1.3463E-9</c:v>
                </c:pt>
                <c:pt idx="4718">
                  <c:v>-1.3399999999999999E-9</c:v>
                </c:pt>
                <c:pt idx="4719">
                  <c:v>-1.3338000000000001E-9</c:v>
                </c:pt>
                <c:pt idx="4720">
                  <c:v>-1.3275E-9</c:v>
                </c:pt>
                <c:pt idx="4721">
                  <c:v>-1.3213E-9</c:v>
                </c:pt>
                <c:pt idx="4722">
                  <c:v>-1.3149999999999999E-9</c:v>
                </c:pt>
                <c:pt idx="4723">
                  <c:v>-1.3088000000000001E-9</c:v>
                </c:pt>
                <c:pt idx="4724">
                  <c:v>-1.3025E-9</c:v>
                </c:pt>
                <c:pt idx="4725">
                  <c:v>-1.2963E-9</c:v>
                </c:pt>
                <c:pt idx="4726">
                  <c:v>-1.2900000000000001E-9</c:v>
                </c:pt>
                <c:pt idx="4727">
                  <c:v>-1.2838000000000001E-9</c:v>
                </c:pt>
                <c:pt idx="4728">
                  <c:v>-1.2775E-9</c:v>
                </c:pt>
                <c:pt idx="4729">
                  <c:v>-1.2712999999999999E-9</c:v>
                </c:pt>
                <c:pt idx="4730">
                  <c:v>-1.2650000000000001E-9</c:v>
                </c:pt>
                <c:pt idx="4731">
                  <c:v>-1.2588E-9</c:v>
                </c:pt>
                <c:pt idx="4732">
                  <c:v>-1.2525E-9</c:v>
                </c:pt>
                <c:pt idx="4733">
                  <c:v>-1.2462999999999999E-9</c:v>
                </c:pt>
                <c:pt idx="4734">
                  <c:v>-1.2400000000000001E-9</c:v>
                </c:pt>
                <c:pt idx="4735">
                  <c:v>-1.2338E-9</c:v>
                </c:pt>
                <c:pt idx="4736">
                  <c:v>-1.2274999999999999E-9</c:v>
                </c:pt>
                <c:pt idx="4737">
                  <c:v>-1.2212999999999999E-9</c:v>
                </c:pt>
                <c:pt idx="4738">
                  <c:v>-1.215E-9</c:v>
                </c:pt>
                <c:pt idx="4739">
                  <c:v>-1.2088E-9</c:v>
                </c:pt>
                <c:pt idx="4740">
                  <c:v>-1.2024999999999999E-9</c:v>
                </c:pt>
                <c:pt idx="4741">
                  <c:v>-1.1963000000000001E-9</c:v>
                </c:pt>
                <c:pt idx="4742">
                  <c:v>-1.19E-9</c:v>
                </c:pt>
                <c:pt idx="4743">
                  <c:v>-1.1838E-9</c:v>
                </c:pt>
                <c:pt idx="4744">
                  <c:v>-1.1774999999999999E-9</c:v>
                </c:pt>
                <c:pt idx="4745">
                  <c:v>-1.1713000000000001E-9</c:v>
                </c:pt>
                <c:pt idx="4746">
                  <c:v>-1.165E-9</c:v>
                </c:pt>
                <c:pt idx="4747">
                  <c:v>-1.1588E-9</c:v>
                </c:pt>
                <c:pt idx="4748">
                  <c:v>-1.1524999999999999E-9</c:v>
                </c:pt>
                <c:pt idx="4749">
                  <c:v>-1.1463000000000001E-9</c:v>
                </c:pt>
                <c:pt idx="4750">
                  <c:v>-1.14E-9</c:v>
                </c:pt>
                <c:pt idx="4751">
                  <c:v>-1.1338E-9</c:v>
                </c:pt>
                <c:pt idx="4752">
                  <c:v>-1.1275000000000001E-9</c:v>
                </c:pt>
                <c:pt idx="4753">
                  <c:v>-1.1213E-9</c:v>
                </c:pt>
                <c:pt idx="4754">
                  <c:v>-1.115E-9</c:v>
                </c:pt>
                <c:pt idx="4755">
                  <c:v>-1.1087999999999999E-9</c:v>
                </c:pt>
                <c:pt idx="4756">
                  <c:v>-1.1025000000000001E-9</c:v>
                </c:pt>
                <c:pt idx="4757">
                  <c:v>-1.0963E-9</c:v>
                </c:pt>
                <c:pt idx="4758">
                  <c:v>-1.09E-9</c:v>
                </c:pt>
                <c:pt idx="4759">
                  <c:v>-1.0837999999999999E-9</c:v>
                </c:pt>
                <c:pt idx="4760">
                  <c:v>-1.0775000000000001E-9</c:v>
                </c:pt>
                <c:pt idx="4761">
                  <c:v>-1.0713E-9</c:v>
                </c:pt>
                <c:pt idx="4762">
                  <c:v>-1.0649999999999999E-9</c:v>
                </c:pt>
                <c:pt idx="4763">
                  <c:v>-1.0587999999999999E-9</c:v>
                </c:pt>
                <c:pt idx="4764">
                  <c:v>-1.0525E-9</c:v>
                </c:pt>
                <c:pt idx="4765">
                  <c:v>-1.0463E-9</c:v>
                </c:pt>
                <c:pt idx="4766">
                  <c:v>-1.0399999999999999E-9</c:v>
                </c:pt>
                <c:pt idx="4767">
                  <c:v>-1.0338000000000001E-9</c:v>
                </c:pt>
                <c:pt idx="4768">
                  <c:v>-1.0275E-9</c:v>
                </c:pt>
                <c:pt idx="4769">
                  <c:v>-1.0213E-9</c:v>
                </c:pt>
                <c:pt idx="4770">
                  <c:v>-1.0149999999999999E-9</c:v>
                </c:pt>
                <c:pt idx="4771">
                  <c:v>-1.0088000000000001E-9</c:v>
                </c:pt>
                <c:pt idx="4772">
                  <c:v>-1.0025E-9</c:v>
                </c:pt>
                <c:pt idx="4773">
                  <c:v>-9.9629999999999996E-10</c:v>
                </c:pt>
                <c:pt idx="4774">
                  <c:v>-9.900000000000001E-10</c:v>
                </c:pt>
                <c:pt idx="4775">
                  <c:v>-9.8380000000000006E-10</c:v>
                </c:pt>
                <c:pt idx="4776">
                  <c:v>-9.7749999999999998E-10</c:v>
                </c:pt>
                <c:pt idx="4777">
                  <c:v>-9.7129999999999994E-10</c:v>
                </c:pt>
                <c:pt idx="4778">
                  <c:v>-9.6500000000000008E-10</c:v>
                </c:pt>
                <c:pt idx="4779">
                  <c:v>-9.5880000000000004E-10</c:v>
                </c:pt>
                <c:pt idx="4780">
                  <c:v>-9.5249999999999997E-10</c:v>
                </c:pt>
                <c:pt idx="4781">
                  <c:v>-9.4629999999999993E-10</c:v>
                </c:pt>
                <c:pt idx="4782">
                  <c:v>-9.4000000000000006E-10</c:v>
                </c:pt>
                <c:pt idx="4783">
                  <c:v>-9.3380000000000002E-10</c:v>
                </c:pt>
                <c:pt idx="4784">
                  <c:v>-9.2749999999999995E-10</c:v>
                </c:pt>
                <c:pt idx="4785">
                  <c:v>-9.2130000000000001E-10</c:v>
                </c:pt>
                <c:pt idx="4786">
                  <c:v>-9.1500000000000005E-10</c:v>
                </c:pt>
                <c:pt idx="4787">
                  <c:v>-9.088E-10</c:v>
                </c:pt>
                <c:pt idx="4788">
                  <c:v>-9.0250000000000004E-10</c:v>
                </c:pt>
                <c:pt idx="4789">
                  <c:v>-8.963E-10</c:v>
                </c:pt>
                <c:pt idx="4790">
                  <c:v>-8.9000000000000003E-10</c:v>
                </c:pt>
                <c:pt idx="4791">
                  <c:v>-8.8379999999999999E-10</c:v>
                </c:pt>
                <c:pt idx="4792">
                  <c:v>-8.7750000000000002E-10</c:v>
                </c:pt>
                <c:pt idx="4793">
                  <c:v>-8.7129999999999998E-10</c:v>
                </c:pt>
                <c:pt idx="4794">
                  <c:v>-8.6500000000000001E-10</c:v>
                </c:pt>
                <c:pt idx="4795">
                  <c:v>-8.5879999999999997E-10</c:v>
                </c:pt>
                <c:pt idx="4796">
                  <c:v>-8.525E-10</c:v>
                </c:pt>
                <c:pt idx="4797">
                  <c:v>-8.4629999999999996E-10</c:v>
                </c:pt>
                <c:pt idx="4798">
                  <c:v>-8.3999999999999999E-10</c:v>
                </c:pt>
                <c:pt idx="4799">
                  <c:v>-8.3379999999999995E-10</c:v>
                </c:pt>
                <c:pt idx="4800">
                  <c:v>-8.2749999999999999E-10</c:v>
                </c:pt>
                <c:pt idx="4801">
                  <c:v>-8.2130000000000005E-10</c:v>
                </c:pt>
                <c:pt idx="4802">
                  <c:v>-8.1499999999999998E-10</c:v>
                </c:pt>
                <c:pt idx="4803">
                  <c:v>-8.0880000000000004E-10</c:v>
                </c:pt>
                <c:pt idx="4804">
                  <c:v>-8.0249999999999997E-10</c:v>
                </c:pt>
                <c:pt idx="4805">
                  <c:v>-7.9630000000000003E-10</c:v>
                </c:pt>
                <c:pt idx="4806">
                  <c:v>-7.8999999999999996E-10</c:v>
                </c:pt>
                <c:pt idx="4807">
                  <c:v>-7.8380000000000002E-10</c:v>
                </c:pt>
                <c:pt idx="4808">
                  <c:v>-7.7749999999999995E-10</c:v>
                </c:pt>
                <c:pt idx="4809">
                  <c:v>-7.7130000000000001E-10</c:v>
                </c:pt>
                <c:pt idx="4810">
                  <c:v>-7.6500000000000005E-10</c:v>
                </c:pt>
                <c:pt idx="4811">
                  <c:v>-7.5880000000000001E-10</c:v>
                </c:pt>
                <c:pt idx="4812">
                  <c:v>-7.5250000000000004E-10</c:v>
                </c:pt>
                <c:pt idx="4813">
                  <c:v>-7.463E-10</c:v>
                </c:pt>
                <c:pt idx="4814">
                  <c:v>-7.4000000000000003E-10</c:v>
                </c:pt>
                <c:pt idx="4815">
                  <c:v>-7.3379999999999999E-10</c:v>
                </c:pt>
                <c:pt idx="4816">
                  <c:v>-7.2750000000000002E-10</c:v>
                </c:pt>
                <c:pt idx="4817">
                  <c:v>-7.2129999999999998E-10</c:v>
                </c:pt>
                <c:pt idx="4818">
                  <c:v>-7.1500000000000001E-10</c:v>
                </c:pt>
                <c:pt idx="4819">
                  <c:v>-7.0879999999999997E-10</c:v>
                </c:pt>
                <c:pt idx="4820">
                  <c:v>-7.025E-10</c:v>
                </c:pt>
                <c:pt idx="4821">
                  <c:v>-6.9629999999999996E-10</c:v>
                </c:pt>
                <c:pt idx="4822">
                  <c:v>-6.9E-10</c:v>
                </c:pt>
                <c:pt idx="4823">
                  <c:v>-6.8379999999999995E-10</c:v>
                </c:pt>
                <c:pt idx="4824">
                  <c:v>-6.7749999999999999E-10</c:v>
                </c:pt>
                <c:pt idx="4825">
                  <c:v>-6.7130000000000005E-10</c:v>
                </c:pt>
                <c:pt idx="4826">
                  <c:v>-6.6499999999999998E-10</c:v>
                </c:pt>
                <c:pt idx="4827">
                  <c:v>-6.5880000000000004E-10</c:v>
                </c:pt>
                <c:pt idx="4828">
                  <c:v>-6.5249999999999997E-10</c:v>
                </c:pt>
                <c:pt idx="4829">
                  <c:v>-6.4630000000000003E-10</c:v>
                </c:pt>
                <c:pt idx="4830">
                  <c:v>-6.3999999999999996E-10</c:v>
                </c:pt>
                <c:pt idx="4831">
                  <c:v>-6.3380000000000002E-10</c:v>
                </c:pt>
                <c:pt idx="4832">
                  <c:v>-6.2749999999999995E-10</c:v>
                </c:pt>
                <c:pt idx="4833">
                  <c:v>-6.2130000000000002E-10</c:v>
                </c:pt>
                <c:pt idx="4834">
                  <c:v>-6.1500000000000005E-10</c:v>
                </c:pt>
                <c:pt idx="4835">
                  <c:v>-6.0880000000000001E-10</c:v>
                </c:pt>
                <c:pt idx="4836">
                  <c:v>-6.0250000000000004E-10</c:v>
                </c:pt>
                <c:pt idx="4837">
                  <c:v>-5.963E-10</c:v>
                </c:pt>
                <c:pt idx="4838">
                  <c:v>-5.9000000000000003E-10</c:v>
                </c:pt>
                <c:pt idx="4839">
                  <c:v>-5.8379999999999999E-10</c:v>
                </c:pt>
                <c:pt idx="4840">
                  <c:v>-5.7750000000000002E-10</c:v>
                </c:pt>
                <c:pt idx="4841">
                  <c:v>-5.7129999999999998E-10</c:v>
                </c:pt>
                <c:pt idx="4842">
                  <c:v>-5.6500000000000001E-10</c:v>
                </c:pt>
                <c:pt idx="4843">
                  <c:v>-5.5879999999999997E-10</c:v>
                </c:pt>
                <c:pt idx="4844">
                  <c:v>-5.525E-10</c:v>
                </c:pt>
                <c:pt idx="4845">
                  <c:v>-5.4629999999999996E-10</c:v>
                </c:pt>
                <c:pt idx="4846">
                  <c:v>-5.4E-10</c:v>
                </c:pt>
                <c:pt idx="4847">
                  <c:v>-5.3379999999999996E-10</c:v>
                </c:pt>
                <c:pt idx="4848">
                  <c:v>-5.2749999999999999E-10</c:v>
                </c:pt>
                <c:pt idx="4849">
                  <c:v>-5.2130000000000005E-10</c:v>
                </c:pt>
                <c:pt idx="4850">
                  <c:v>-5.1499999999999998E-10</c:v>
                </c:pt>
                <c:pt idx="4851">
                  <c:v>-5.0880000000000004E-10</c:v>
                </c:pt>
                <c:pt idx="4852">
                  <c:v>-5.0249999999999997E-10</c:v>
                </c:pt>
                <c:pt idx="4853">
                  <c:v>-4.9630000000000003E-10</c:v>
                </c:pt>
                <c:pt idx="4854">
                  <c:v>-4.8999999999999996E-10</c:v>
                </c:pt>
                <c:pt idx="4855">
                  <c:v>-4.8380000000000003E-10</c:v>
                </c:pt>
                <c:pt idx="4856">
                  <c:v>-4.7749999999999995E-10</c:v>
                </c:pt>
                <c:pt idx="4857">
                  <c:v>-4.7130000000000002E-10</c:v>
                </c:pt>
                <c:pt idx="4858">
                  <c:v>-4.65E-10</c:v>
                </c:pt>
                <c:pt idx="4859">
                  <c:v>-4.5880000000000001E-10</c:v>
                </c:pt>
                <c:pt idx="4860">
                  <c:v>-4.5249999999999999E-10</c:v>
                </c:pt>
                <c:pt idx="4861">
                  <c:v>-4.463E-10</c:v>
                </c:pt>
                <c:pt idx="4862">
                  <c:v>-4.3999999999999998E-10</c:v>
                </c:pt>
                <c:pt idx="4863">
                  <c:v>-4.3379999999999999E-10</c:v>
                </c:pt>
                <c:pt idx="4864">
                  <c:v>-4.2750000000000002E-10</c:v>
                </c:pt>
                <c:pt idx="4865">
                  <c:v>-4.2129999999999998E-10</c:v>
                </c:pt>
                <c:pt idx="4866">
                  <c:v>-4.1500000000000001E-10</c:v>
                </c:pt>
                <c:pt idx="4867">
                  <c:v>-4.0880000000000003E-10</c:v>
                </c:pt>
                <c:pt idx="4868">
                  <c:v>-4.0250000000000001E-10</c:v>
                </c:pt>
                <c:pt idx="4869">
                  <c:v>-3.9630000000000002E-10</c:v>
                </c:pt>
                <c:pt idx="4870">
                  <c:v>-3.9E-10</c:v>
                </c:pt>
                <c:pt idx="4871">
                  <c:v>-3.8380000000000001E-10</c:v>
                </c:pt>
                <c:pt idx="4872">
                  <c:v>-3.7749999999999999E-10</c:v>
                </c:pt>
                <c:pt idx="4873">
                  <c:v>-3.713E-10</c:v>
                </c:pt>
                <c:pt idx="4874">
                  <c:v>-3.6499999999999998E-10</c:v>
                </c:pt>
                <c:pt idx="4875">
                  <c:v>-3.5879999999999999E-10</c:v>
                </c:pt>
                <c:pt idx="4876">
                  <c:v>-3.5250000000000002E-10</c:v>
                </c:pt>
                <c:pt idx="4877">
                  <c:v>-3.4629999999999998E-10</c:v>
                </c:pt>
                <c:pt idx="4878">
                  <c:v>-3.4000000000000001E-10</c:v>
                </c:pt>
                <c:pt idx="4879">
                  <c:v>-3.3379999999999997E-10</c:v>
                </c:pt>
                <c:pt idx="4880">
                  <c:v>-3.2750000000000001E-10</c:v>
                </c:pt>
                <c:pt idx="4881">
                  <c:v>-3.2130000000000002E-10</c:v>
                </c:pt>
                <c:pt idx="4882">
                  <c:v>-3.15E-10</c:v>
                </c:pt>
                <c:pt idx="4883">
                  <c:v>-3.0880000000000001E-10</c:v>
                </c:pt>
                <c:pt idx="4884">
                  <c:v>-3.0249999999999999E-10</c:v>
                </c:pt>
                <c:pt idx="4885">
                  <c:v>-2.963E-10</c:v>
                </c:pt>
                <c:pt idx="4886">
                  <c:v>-2.8999999999999998E-10</c:v>
                </c:pt>
                <c:pt idx="4887">
                  <c:v>-2.8379999999999999E-10</c:v>
                </c:pt>
                <c:pt idx="4888">
                  <c:v>-2.7750000000000002E-10</c:v>
                </c:pt>
                <c:pt idx="4889">
                  <c:v>-2.7129999999999998E-10</c:v>
                </c:pt>
                <c:pt idx="4890">
                  <c:v>-2.6500000000000002E-10</c:v>
                </c:pt>
                <c:pt idx="4891">
                  <c:v>-2.5879999999999997E-10</c:v>
                </c:pt>
                <c:pt idx="4892">
                  <c:v>-2.5250000000000001E-10</c:v>
                </c:pt>
                <c:pt idx="4893">
                  <c:v>-2.4630000000000002E-10</c:v>
                </c:pt>
                <c:pt idx="4894">
                  <c:v>-2.4E-10</c:v>
                </c:pt>
                <c:pt idx="4895">
                  <c:v>-2.3380000000000001E-10</c:v>
                </c:pt>
                <c:pt idx="4896">
                  <c:v>-2.2749999999999999E-10</c:v>
                </c:pt>
                <c:pt idx="4897">
                  <c:v>-2.213E-10</c:v>
                </c:pt>
                <c:pt idx="4898">
                  <c:v>-2.1500000000000001E-10</c:v>
                </c:pt>
                <c:pt idx="4899">
                  <c:v>-2.0879999999999999E-10</c:v>
                </c:pt>
                <c:pt idx="4900">
                  <c:v>-2.025E-10</c:v>
                </c:pt>
                <c:pt idx="4901">
                  <c:v>-1.9630000000000001E-10</c:v>
                </c:pt>
                <c:pt idx="4902">
                  <c:v>-1.8999999999999999E-10</c:v>
                </c:pt>
                <c:pt idx="4903">
                  <c:v>-1.838E-10</c:v>
                </c:pt>
                <c:pt idx="4904">
                  <c:v>-1.7750000000000001E-10</c:v>
                </c:pt>
                <c:pt idx="4905">
                  <c:v>-1.7129999999999999E-10</c:v>
                </c:pt>
                <c:pt idx="4906">
                  <c:v>-1.65E-10</c:v>
                </c:pt>
                <c:pt idx="4907">
                  <c:v>-1.5880000000000001E-10</c:v>
                </c:pt>
                <c:pt idx="4908">
                  <c:v>-1.5249999999999999E-10</c:v>
                </c:pt>
                <c:pt idx="4909">
                  <c:v>-1.463E-10</c:v>
                </c:pt>
                <c:pt idx="4910">
                  <c:v>-1.4000000000000001E-10</c:v>
                </c:pt>
                <c:pt idx="4911">
                  <c:v>-1.3379999999999999E-10</c:v>
                </c:pt>
                <c:pt idx="4912">
                  <c:v>-1.275E-10</c:v>
                </c:pt>
                <c:pt idx="4913">
                  <c:v>-1.2130000000000001E-10</c:v>
                </c:pt>
                <c:pt idx="4914">
                  <c:v>-1.15E-10</c:v>
                </c:pt>
                <c:pt idx="4915">
                  <c:v>-1.088E-10</c:v>
                </c:pt>
                <c:pt idx="4916">
                  <c:v>-1.025E-10</c:v>
                </c:pt>
                <c:pt idx="4917">
                  <c:v>-9.6300000000000006E-11</c:v>
                </c:pt>
                <c:pt idx="4918">
                  <c:v>-8.9999999999999999E-11</c:v>
                </c:pt>
                <c:pt idx="4919">
                  <c:v>-8.3799999999999998E-11</c:v>
                </c:pt>
                <c:pt idx="4920">
                  <c:v>-7.7500000000000004E-11</c:v>
                </c:pt>
                <c:pt idx="4921">
                  <c:v>-7.1300000000000002E-11</c:v>
                </c:pt>
                <c:pt idx="4922">
                  <c:v>-6.4999999999999995E-11</c:v>
                </c:pt>
                <c:pt idx="4923">
                  <c:v>-5.8800000000000006E-11</c:v>
                </c:pt>
                <c:pt idx="4924">
                  <c:v>-5.25E-11</c:v>
                </c:pt>
                <c:pt idx="4925">
                  <c:v>-4.6299999999999998E-11</c:v>
                </c:pt>
                <c:pt idx="4926">
                  <c:v>-3.9999999999999998E-11</c:v>
                </c:pt>
                <c:pt idx="4927">
                  <c:v>-3.3800000000000002E-11</c:v>
                </c:pt>
                <c:pt idx="4928">
                  <c:v>-2.7499999999999999E-11</c:v>
                </c:pt>
                <c:pt idx="4929">
                  <c:v>-2.13E-11</c:v>
                </c:pt>
                <c:pt idx="4930">
                  <c:v>-1.5E-11</c:v>
                </c:pt>
                <c:pt idx="4931">
                  <c:v>-8.7999999999999997E-12</c:v>
                </c:pt>
                <c:pt idx="4932">
                  <c:v>-2.4999999999999998E-12</c:v>
                </c:pt>
                <c:pt idx="4933">
                  <c:v>3.7E-12</c:v>
                </c:pt>
                <c:pt idx="4934">
                  <c:v>9.9999999999999994E-12</c:v>
                </c:pt>
                <c:pt idx="4935">
                  <c:v>1.62E-11</c:v>
                </c:pt>
                <c:pt idx="4936">
                  <c:v>2.25E-11</c:v>
                </c:pt>
                <c:pt idx="4937">
                  <c:v>2.8699999999999998E-11</c:v>
                </c:pt>
                <c:pt idx="4938">
                  <c:v>3.5000000000000002E-11</c:v>
                </c:pt>
                <c:pt idx="4939">
                  <c:v>4.1199999999999997E-11</c:v>
                </c:pt>
                <c:pt idx="4940">
                  <c:v>4.7499999999999998E-11</c:v>
                </c:pt>
                <c:pt idx="4941">
                  <c:v>5.3699999999999999E-11</c:v>
                </c:pt>
                <c:pt idx="4942">
                  <c:v>6E-11</c:v>
                </c:pt>
                <c:pt idx="4943">
                  <c:v>6.6200000000000001E-11</c:v>
                </c:pt>
                <c:pt idx="4944">
                  <c:v>7.2499999999999995E-11</c:v>
                </c:pt>
                <c:pt idx="4945">
                  <c:v>7.8699999999999997E-11</c:v>
                </c:pt>
                <c:pt idx="4946">
                  <c:v>8.5000000000000004E-11</c:v>
                </c:pt>
                <c:pt idx="4947">
                  <c:v>9.1200000000000006E-11</c:v>
                </c:pt>
                <c:pt idx="4948">
                  <c:v>9.7499999999999999E-11</c:v>
                </c:pt>
                <c:pt idx="4949">
                  <c:v>1.037E-10</c:v>
                </c:pt>
                <c:pt idx="4950">
                  <c:v>1.0999999999999999E-10</c:v>
                </c:pt>
                <c:pt idx="4951">
                  <c:v>1.162E-10</c:v>
                </c:pt>
                <c:pt idx="4952">
                  <c:v>1.2249999999999999E-10</c:v>
                </c:pt>
                <c:pt idx="4953">
                  <c:v>1.2870000000000001E-10</c:v>
                </c:pt>
                <c:pt idx="4954">
                  <c:v>1.35E-10</c:v>
                </c:pt>
                <c:pt idx="4955">
                  <c:v>1.4119999999999999E-10</c:v>
                </c:pt>
                <c:pt idx="4956">
                  <c:v>1.4750000000000001E-10</c:v>
                </c:pt>
                <c:pt idx="4957">
                  <c:v>1.537E-10</c:v>
                </c:pt>
                <c:pt idx="4958">
                  <c:v>1.5999999999999999E-10</c:v>
                </c:pt>
                <c:pt idx="4959">
                  <c:v>1.6620000000000001E-10</c:v>
                </c:pt>
                <c:pt idx="4960">
                  <c:v>1.725E-10</c:v>
                </c:pt>
                <c:pt idx="4961">
                  <c:v>1.7869999999999999E-10</c:v>
                </c:pt>
                <c:pt idx="4962">
                  <c:v>1.8500000000000001E-10</c:v>
                </c:pt>
                <c:pt idx="4963">
                  <c:v>1.912E-10</c:v>
                </c:pt>
                <c:pt idx="4964">
                  <c:v>1.9749999999999999E-10</c:v>
                </c:pt>
                <c:pt idx="4965">
                  <c:v>2.037E-10</c:v>
                </c:pt>
                <c:pt idx="4966">
                  <c:v>2.1E-10</c:v>
                </c:pt>
                <c:pt idx="4967">
                  <c:v>2.1619999999999999E-10</c:v>
                </c:pt>
                <c:pt idx="4968">
                  <c:v>2.2250000000000001E-10</c:v>
                </c:pt>
                <c:pt idx="4969">
                  <c:v>2.287E-10</c:v>
                </c:pt>
                <c:pt idx="4970">
                  <c:v>2.3500000000000002E-10</c:v>
                </c:pt>
                <c:pt idx="4971">
                  <c:v>2.412E-10</c:v>
                </c:pt>
                <c:pt idx="4972">
                  <c:v>2.4750000000000002E-10</c:v>
                </c:pt>
                <c:pt idx="4973">
                  <c:v>2.5370000000000001E-10</c:v>
                </c:pt>
                <c:pt idx="4974">
                  <c:v>2.5999999999999998E-10</c:v>
                </c:pt>
                <c:pt idx="4975">
                  <c:v>2.6620000000000002E-10</c:v>
                </c:pt>
                <c:pt idx="4976">
                  <c:v>2.7249999999999999E-10</c:v>
                </c:pt>
                <c:pt idx="4977">
                  <c:v>2.7869999999999998E-10</c:v>
                </c:pt>
                <c:pt idx="4978">
                  <c:v>2.85E-10</c:v>
                </c:pt>
                <c:pt idx="4979">
                  <c:v>2.9119999999999999E-10</c:v>
                </c:pt>
                <c:pt idx="4980">
                  <c:v>2.9750000000000001E-10</c:v>
                </c:pt>
                <c:pt idx="4981">
                  <c:v>3.037E-10</c:v>
                </c:pt>
                <c:pt idx="4982">
                  <c:v>3.1000000000000002E-10</c:v>
                </c:pt>
                <c:pt idx="4983">
                  <c:v>3.162E-10</c:v>
                </c:pt>
                <c:pt idx="4984">
                  <c:v>3.2250000000000002E-10</c:v>
                </c:pt>
                <c:pt idx="4985">
                  <c:v>3.2870000000000001E-10</c:v>
                </c:pt>
                <c:pt idx="4986">
                  <c:v>3.3499999999999998E-10</c:v>
                </c:pt>
                <c:pt idx="4987">
                  <c:v>3.4120000000000002E-10</c:v>
                </c:pt>
                <c:pt idx="4988">
                  <c:v>3.4749999999999999E-10</c:v>
                </c:pt>
                <c:pt idx="4989">
                  <c:v>3.5369999999999998E-10</c:v>
                </c:pt>
                <c:pt idx="4990">
                  <c:v>3.6E-10</c:v>
                </c:pt>
                <c:pt idx="4991">
                  <c:v>3.6619999999999999E-10</c:v>
                </c:pt>
                <c:pt idx="4992">
                  <c:v>3.7250000000000001E-10</c:v>
                </c:pt>
                <c:pt idx="4993">
                  <c:v>3.787E-10</c:v>
                </c:pt>
                <c:pt idx="4994">
                  <c:v>3.8500000000000001E-10</c:v>
                </c:pt>
                <c:pt idx="4995">
                  <c:v>3.912E-10</c:v>
                </c:pt>
                <c:pt idx="4996">
                  <c:v>3.9750000000000002E-10</c:v>
                </c:pt>
                <c:pt idx="4997">
                  <c:v>4.0370000000000001E-10</c:v>
                </c:pt>
                <c:pt idx="4998">
                  <c:v>4.0999999999999998E-10</c:v>
                </c:pt>
                <c:pt idx="4999">
                  <c:v>4.1620000000000002E-10</c:v>
                </c:pt>
                <c:pt idx="5000">
                  <c:v>4.2249999999999999E-10</c:v>
                </c:pt>
                <c:pt idx="5001">
                  <c:v>4.2869999999999998E-10</c:v>
                </c:pt>
                <c:pt idx="5002">
                  <c:v>4.35E-10</c:v>
                </c:pt>
                <c:pt idx="5003">
                  <c:v>4.4119999999999999E-10</c:v>
                </c:pt>
                <c:pt idx="5004">
                  <c:v>4.4750000000000001E-10</c:v>
                </c:pt>
                <c:pt idx="5005">
                  <c:v>4.5369999999999999E-10</c:v>
                </c:pt>
                <c:pt idx="5006">
                  <c:v>4.6000000000000001E-10</c:v>
                </c:pt>
                <c:pt idx="5007">
                  <c:v>4.662E-10</c:v>
                </c:pt>
                <c:pt idx="5008">
                  <c:v>4.7249999999999997E-10</c:v>
                </c:pt>
                <c:pt idx="5009">
                  <c:v>4.7870000000000001E-10</c:v>
                </c:pt>
                <c:pt idx="5010">
                  <c:v>4.8499999999999998E-10</c:v>
                </c:pt>
                <c:pt idx="5011">
                  <c:v>4.9120000000000002E-10</c:v>
                </c:pt>
                <c:pt idx="5012">
                  <c:v>4.9749999999999999E-10</c:v>
                </c:pt>
                <c:pt idx="5013">
                  <c:v>5.0370000000000003E-10</c:v>
                </c:pt>
                <c:pt idx="5014">
                  <c:v>5.1E-10</c:v>
                </c:pt>
                <c:pt idx="5015">
                  <c:v>5.1620000000000004E-10</c:v>
                </c:pt>
                <c:pt idx="5016">
                  <c:v>5.2250000000000001E-10</c:v>
                </c:pt>
                <c:pt idx="5017">
                  <c:v>5.2870000000000005E-10</c:v>
                </c:pt>
                <c:pt idx="5018">
                  <c:v>5.3500000000000001E-10</c:v>
                </c:pt>
                <c:pt idx="5019">
                  <c:v>5.4119999999999995E-10</c:v>
                </c:pt>
                <c:pt idx="5020">
                  <c:v>5.4750000000000002E-10</c:v>
                </c:pt>
                <c:pt idx="5021">
                  <c:v>5.5369999999999996E-10</c:v>
                </c:pt>
                <c:pt idx="5022">
                  <c:v>5.6000000000000003E-10</c:v>
                </c:pt>
                <c:pt idx="5023">
                  <c:v>5.6619999999999997E-10</c:v>
                </c:pt>
                <c:pt idx="5024">
                  <c:v>5.7250000000000004E-10</c:v>
                </c:pt>
                <c:pt idx="5025">
                  <c:v>5.7869999999999998E-10</c:v>
                </c:pt>
                <c:pt idx="5026">
                  <c:v>5.8500000000000005E-10</c:v>
                </c:pt>
                <c:pt idx="5027">
                  <c:v>5.9119999999999999E-10</c:v>
                </c:pt>
                <c:pt idx="5028">
                  <c:v>5.9749999999999995E-10</c:v>
                </c:pt>
                <c:pt idx="5029">
                  <c:v>6.0369999999999999E-10</c:v>
                </c:pt>
                <c:pt idx="5030">
                  <c:v>6.0999999999999996E-10</c:v>
                </c:pt>
                <c:pt idx="5031">
                  <c:v>6.162E-10</c:v>
                </c:pt>
                <c:pt idx="5032">
                  <c:v>6.2249999999999997E-10</c:v>
                </c:pt>
                <c:pt idx="5033">
                  <c:v>6.2870000000000001E-10</c:v>
                </c:pt>
                <c:pt idx="5034">
                  <c:v>6.3499999999999998E-10</c:v>
                </c:pt>
                <c:pt idx="5035">
                  <c:v>6.4120000000000002E-10</c:v>
                </c:pt>
                <c:pt idx="5036">
                  <c:v>6.4749999999999999E-10</c:v>
                </c:pt>
                <c:pt idx="5037">
                  <c:v>6.5370000000000003E-10</c:v>
                </c:pt>
                <c:pt idx="5038">
                  <c:v>6.6E-10</c:v>
                </c:pt>
                <c:pt idx="5039">
                  <c:v>6.6620000000000004E-10</c:v>
                </c:pt>
                <c:pt idx="5040">
                  <c:v>6.725E-10</c:v>
                </c:pt>
                <c:pt idx="5041">
                  <c:v>6.7870000000000004E-10</c:v>
                </c:pt>
                <c:pt idx="5042">
                  <c:v>6.8500000000000001E-10</c:v>
                </c:pt>
                <c:pt idx="5043">
                  <c:v>6.9119999999999995E-10</c:v>
                </c:pt>
                <c:pt idx="5044">
                  <c:v>6.9750000000000002E-10</c:v>
                </c:pt>
                <c:pt idx="5045">
                  <c:v>7.0369999999999996E-10</c:v>
                </c:pt>
                <c:pt idx="5046">
                  <c:v>7.1000000000000003E-10</c:v>
                </c:pt>
                <c:pt idx="5047">
                  <c:v>7.1619999999999997E-10</c:v>
                </c:pt>
                <c:pt idx="5048">
                  <c:v>7.2250000000000004E-10</c:v>
                </c:pt>
                <c:pt idx="5049">
                  <c:v>7.2869999999999998E-10</c:v>
                </c:pt>
                <c:pt idx="5050">
                  <c:v>7.3500000000000005E-10</c:v>
                </c:pt>
                <c:pt idx="5051">
                  <c:v>7.4119999999999998E-10</c:v>
                </c:pt>
                <c:pt idx="5052">
                  <c:v>7.4749999999999995E-10</c:v>
                </c:pt>
                <c:pt idx="5053">
                  <c:v>7.5369999999999999E-10</c:v>
                </c:pt>
                <c:pt idx="5054">
                  <c:v>7.5999999999999996E-10</c:v>
                </c:pt>
                <c:pt idx="5055">
                  <c:v>7.662E-10</c:v>
                </c:pt>
                <c:pt idx="5056">
                  <c:v>7.7249999999999997E-10</c:v>
                </c:pt>
                <c:pt idx="5057">
                  <c:v>7.7870000000000001E-10</c:v>
                </c:pt>
                <c:pt idx="5058">
                  <c:v>7.8499999999999998E-10</c:v>
                </c:pt>
                <c:pt idx="5059">
                  <c:v>7.9120000000000002E-10</c:v>
                </c:pt>
                <c:pt idx="5060">
                  <c:v>7.9749999999999999E-10</c:v>
                </c:pt>
                <c:pt idx="5061">
                  <c:v>8.0370000000000003E-10</c:v>
                </c:pt>
                <c:pt idx="5062">
                  <c:v>8.0999999999999999E-10</c:v>
                </c:pt>
                <c:pt idx="5063">
                  <c:v>8.1620000000000004E-10</c:v>
                </c:pt>
                <c:pt idx="5064">
                  <c:v>8.225E-10</c:v>
                </c:pt>
                <c:pt idx="5065">
                  <c:v>8.2870000000000004E-10</c:v>
                </c:pt>
                <c:pt idx="5066">
                  <c:v>8.3500000000000001E-10</c:v>
                </c:pt>
                <c:pt idx="5067">
                  <c:v>8.4119999999999995E-10</c:v>
                </c:pt>
                <c:pt idx="5068">
                  <c:v>8.4750000000000002E-10</c:v>
                </c:pt>
                <c:pt idx="5069">
                  <c:v>8.5369999999999996E-10</c:v>
                </c:pt>
                <c:pt idx="5070">
                  <c:v>8.6000000000000003E-10</c:v>
                </c:pt>
                <c:pt idx="5071">
                  <c:v>8.6619999999999997E-10</c:v>
                </c:pt>
                <c:pt idx="5072">
                  <c:v>8.7250000000000004E-10</c:v>
                </c:pt>
                <c:pt idx="5073">
                  <c:v>8.7869999999999997E-10</c:v>
                </c:pt>
                <c:pt idx="5074">
                  <c:v>8.8500000000000005E-10</c:v>
                </c:pt>
                <c:pt idx="5075">
                  <c:v>8.9119999999999998E-10</c:v>
                </c:pt>
                <c:pt idx="5076">
                  <c:v>8.9749999999999995E-10</c:v>
                </c:pt>
                <c:pt idx="5077">
                  <c:v>9.0369999999999999E-10</c:v>
                </c:pt>
                <c:pt idx="5078">
                  <c:v>9.0999999999999996E-10</c:v>
                </c:pt>
                <c:pt idx="5079">
                  <c:v>9.162E-10</c:v>
                </c:pt>
                <c:pt idx="5080">
                  <c:v>9.2249999999999997E-10</c:v>
                </c:pt>
                <c:pt idx="5081">
                  <c:v>9.2870000000000001E-10</c:v>
                </c:pt>
                <c:pt idx="5082">
                  <c:v>9.3499999999999998E-10</c:v>
                </c:pt>
                <c:pt idx="5083">
                  <c:v>9.4120000000000002E-10</c:v>
                </c:pt>
                <c:pt idx="5084">
                  <c:v>9.4750000000000009E-10</c:v>
                </c:pt>
                <c:pt idx="5085">
                  <c:v>9.5369999999999992E-10</c:v>
                </c:pt>
                <c:pt idx="5086">
                  <c:v>9.5999999999999999E-10</c:v>
                </c:pt>
                <c:pt idx="5087">
                  <c:v>9.6620000000000003E-10</c:v>
                </c:pt>
                <c:pt idx="5088">
                  <c:v>9.724999999999999E-10</c:v>
                </c:pt>
                <c:pt idx="5089">
                  <c:v>9.7869999999999994E-10</c:v>
                </c:pt>
                <c:pt idx="5090">
                  <c:v>9.8500000000000001E-10</c:v>
                </c:pt>
                <c:pt idx="5091">
                  <c:v>9.9120000000000005E-10</c:v>
                </c:pt>
                <c:pt idx="5092">
                  <c:v>9.9749999999999992E-10</c:v>
                </c:pt>
                <c:pt idx="5093">
                  <c:v>1.0037E-9</c:v>
                </c:pt>
                <c:pt idx="5094">
                  <c:v>1.01E-9</c:v>
                </c:pt>
                <c:pt idx="5095">
                  <c:v>1.0162000000000001E-9</c:v>
                </c:pt>
                <c:pt idx="5096">
                  <c:v>1.0224999999999999E-9</c:v>
                </c:pt>
                <c:pt idx="5097">
                  <c:v>1.0287E-9</c:v>
                </c:pt>
                <c:pt idx="5098">
                  <c:v>1.035E-9</c:v>
                </c:pt>
                <c:pt idx="5099">
                  <c:v>1.0412000000000001E-9</c:v>
                </c:pt>
                <c:pt idx="5100">
                  <c:v>1.0474999999999999E-9</c:v>
                </c:pt>
                <c:pt idx="5101">
                  <c:v>1.0537E-9</c:v>
                </c:pt>
                <c:pt idx="5102">
                  <c:v>1.0600000000000001E-9</c:v>
                </c:pt>
                <c:pt idx="5103">
                  <c:v>1.0662000000000001E-9</c:v>
                </c:pt>
                <c:pt idx="5104">
                  <c:v>1.0725E-9</c:v>
                </c:pt>
                <c:pt idx="5105">
                  <c:v>1.0787E-9</c:v>
                </c:pt>
                <c:pt idx="5106">
                  <c:v>1.0850000000000001E-9</c:v>
                </c:pt>
                <c:pt idx="5107">
                  <c:v>1.0911999999999999E-9</c:v>
                </c:pt>
                <c:pt idx="5108">
                  <c:v>1.0975E-9</c:v>
                </c:pt>
                <c:pt idx="5109">
                  <c:v>1.1037E-9</c:v>
                </c:pt>
                <c:pt idx="5110">
                  <c:v>1.1100000000000001E-9</c:v>
                </c:pt>
                <c:pt idx="5111">
                  <c:v>1.1161999999999999E-9</c:v>
                </c:pt>
                <c:pt idx="5112">
                  <c:v>1.1225E-9</c:v>
                </c:pt>
                <c:pt idx="5113">
                  <c:v>1.1287E-9</c:v>
                </c:pt>
                <c:pt idx="5114">
                  <c:v>1.1349999999999999E-9</c:v>
                </c:pt>
                <c:pt idx="5115">
                  <c:v>1.1411999999999999E-9</c:v>
                </c:pt>
                <c:pt idx="5116">
                  <c:v>1.1475E-9</c:v>
                </c:pt>
                <c:pt idx="5117">
                  <c:v>1.1537000000000001E-9</c:v>
                </c:pt>
                <c:pt idx="5118">
                  <c:v>1.1599999999999999E-9</c:v>
                </c:pt>
                <c:pt idx="5119">
                  <c:v>1.1662E-9</c:v>
                </c:pt>
                <c:pt idx="5120">
                  <c:v>1.1725E-9</c:v>
                </c:pt>
                <c:pt idx="5121">
                  <c:v>1.1787000000000001E-9</c:v>
                </c:pt>
                <c:pt idx="5122">
                  <c:v>1.1849999999999999E-9</c:v>
                </c:pt>
                <c:pt idx="5123">
                  <c:v>1.1912E-9</c:v>
                </c:pt>
                <c:pt idx="5124">
                  <c:v>1.1975000000000001E-9</c:v>
                </c:pt>
                <c:pt idx="5125">
                  <c:v>1.2037000000000001E-9</c:v>
                </c:pt>
                <c:pt idx="5126">
                  <c:v>1.21E-9</c:v>
                </c:pt>
                <c:pt idx="5127">
                  <c:v>1.2162E-9</c:v>
                </c:pt>
                <c:pt idx="5128">
                  <c:v>1.2225000000000001E-9</c:v>
                </c:pt>
                <c:pt idx="5129">
                  <c:v>1.2286999999999999E-9</c:v>
                </c:pt>
                <c:pt idx="5130">
                  <c:v>1.235E-9</c:v>
                </c:pt>
                <c:pt idx="5131">
                  <c:v>1.2412E-9</c:v>
                </c:pt>
                <c:pt idx="5132">
                  <c:v>1.2475000000000001E-9</c:v>
                </c:pt>
                <c:pt idx="5133">
                  <c:v>1.2536999999999999E-9</c:v>
                </c:pt>
                <c:pt idx="5134">
                  <c:v>1.26E-9</c:v>
                </c:pt>
                <c:pt idx="5135">
                  <c:v>1.2662E-9</c:v>
                </c:pt>
                <c:pt idx="5136">
                  <c:v>1.2724999999999999E-9</c:v>
                </c:pt>
                <c:pt idx="5137">
                  <c:v>1.2786999999999999E-9</c:v>
                </c:pt>
                <c:pt idx="5138">
                  <c:v>1.285E-9</c:v>
                </c:pt>
                <c:pt idx="5139">
                  <c:v>1.2912E-9</c:v>
                </c:pt>
                <c:pt idx="5140">
                  <c:v>1.2974999999999999E-9</c:v>
                </c:pt>
                <c:pt idx="5141">
                  <c:v>1.3037E-9</c:v>
                </c:pt>
                <c:pt idx="5142">
                  <c:v>1.31E-9</c:v>
                </c:pt>
                <c:pt idx="5143">
                  <c:v>1.3162000000000001E-9</c:v>
                </c:pt>
                <c:pt idx="5144">
                  <c:v>1.3224999999999999E-9</c:v>
                </c:pt>
                <c:pt idx="5145">
                  <c:v>1.3287E-9</c:v>
                </c:pt>
                <c:pt idx="5146">
                  <c:v>1.335E-9</c:v>
                </c:pt>
                <c:pt idx="5147">
                  <c:v>1.3412000000000001E-9</c:v>
                </c:pt>
                <c:pt idx="5148">
                  <c:v>1.3474999999999999E-9</c:v>
                </c:pt>
                <c:pt idx="5149">
                  <c:v>1.3537E-9</c:v>
                </c:pt>
                <c:pt idx="5150">
                  <c:v>1.3600000000000001E-9</c:v>
                </c:pt>
                <c:pt idx="5151">
                  <c:v>1.3662000000000001E-9</c:v>
                </c:pt>
                <c:pt idx="5152">
                  <c:v>1.3725E-9</c:v>
                </c:pt>
                <c:pt idx="5153">
                  <c:v>1.3787E-9</c:v>
                </c:pt>
                <c:pt idx="5154">
                  <c:v>1.3850000000000001E-9</c:v>
                </c:pt>
                <c:pt idx="5155">
                  <c:v>1.3911999999999999E-9</c:v>
                </c:pt>
                <c:pt idx="5156">
                  <c:v>1.3975E-9</c:v>
                </c:pt>
                <c:pt idx="5157">
                  <c:v>1.4037E-9</c:v>
                </c:pt>
                <c:pt idx="5158">
                  <c:v>1.4100000000000001E-9</c:v>
                </c:pt>
                <c:pt idx="5159">
                  <c:v>1.4161999999999999E-9</c:v>
                </c:pt>
                <c:pt idx="5160">
                  <c:v>1.4225E-9</c:v>
                </c:pt>
                <c:pt idx="5161">
                  <c:v>1.4287E-9</c:v>
                </c:pt>
                <c:pt idx="5162">
                  <c:v>1.4349999999999999E-9</c:v>
                </c:pt>
                <c:pt idx="5163">
                  <c:v>1.4411999999999999E-9</c:v>
                </c:pt>
                <c:pt idx="5164">
                  <c:v>1.4475E-9</c:v>
                </c:pt>
                <c:pt idx="5165">
                  <c:v>1.4537000000000001E-9</c:v>
                </c:pt>
                <c:pt idx="5166">
                  <c:v>1.4599999999999999E-9</c:v>
                </c:pt>
                <c:pt idx="5167">
                  <c:v>1.4662E-9</c:v>
                </c:pt>
                <c:pt idx="5168">
                  <c:v>1.4725E-9</c:v>
                </c:pt>
                <c:pt idx="5169">
                  <c:v>1.4787000000000001E-9</c:v>
                </c:pt>
                <c:pt idx="5170">
                  <c:v>1.4849999999999999E-9</c:v>
                </c:pt>
                <c:pt idx="5171">
                  <c:v>1.4912E-9</c:v>
                </c:pt>
                <c:pt idx="5172">
                  <c:v>1.4975000000000001E-9</c:v>
                </c:pt>
                <c:pt idx="5173">
                  <c:v>1.5037000000000001E-9</c:v>
                </c:pt>
                <c:pt idx="5174">
                  <c:v>1.51E-9</c:v>
                </c:pt>
                <c:pt idx="5175">
                  <c:v>1.5162E-9</c:v>
                </c:pt>
                <c:pt idx="5176">
                  <c:v>1.5225000000000001E-9</c:v>
                </c:pt>
                <c:pt idx="5177">
                  <c:v>1.5286999999999999E-9</c:v>
                </c:pt>
                <c:pt idx="5178">
                  <c:v>1.535E-9</c:v>
                </c:pt>
                <c:pt idx="5179">
                  <c:v>1.5412E-9</c:v>
                </c:pt>
                <c:pt idx="5180">
                  <c:v>1.5475000000000001E-9</c:v>
                </c:pt>
                <c:pt idx="5181">
                  <c:v>1.5536999999999999E-9</c:v>
                </c:pt>
                <c:pt idx="5182">
                  <c:v>1.56E-9</c:v>
                </c:pt>
                <c:pt idx="5183">
                  <c:v>1.5662E-9</c:v>
                </c:pt>
                <c:pt idx="5184">
                  <c:v>1.5725000000000001E-9</c:v>
                </c:pt>
                <c:pt idx="5185">
                  <c:v>1.5786999999999999E-9</c:v>
                </c:pt>
                <c:pt idx="5186">
                  <c:v>1.585E-9</c:v>
                </c:pt>
                <c:pt idx="5187">
                  <c:v>1.5912E-9</c:v>
                </c:pt>
                <c:pt idx="5188">
                  <c:v>1.5974999999999999E-9</c:v>
                </c:pt>
                <c:pt idx="5189">
                  <c:v>1.6037E-9</c:v>
                </c:pt>
                <c:pt idx="5190">
                  <c:v>1.61E-9</c:v>
                </c:pt>
                <c:pt idx="5191">
                  <c:v>1.6162000000000001E-9</c:v>
                </c:pt>
                <c:pt idx="5192">
                  <c:v>1.6224999999999999E-9</c:v>
                </c:pt>
                <c:pt idx="5193">
                  <c:v>1.6287E-9</c:v>
                </c:pt>
                <c:pt idx="5194">
                  <c:v>1.635E-9</c:v>
                </c:pt>
                <c:pt idx="5195">
                  <c:v>1.6412000000000001E-9</c:v>
                </c:pt>
                <c:pt idx="5196">
                  <c:v>1.6474999999999999E-9</c:v>
                </c:pt>
                <c:pt idx="5197">
                  <c:v>1.6537E-9</c:v>
                </c:pt>
                <c:pt idx="5198">
                  <c:v>1.6600000000000001E-9</c:v>
                </c:pt>
                <c:pt idx="5199">
                  <c:v>1.6662000000000001E-9</c:v>
                </c:pt>
                <c:pt idx="5200">
                  <c:v>1.6725E-9</c:v>
                </c:pt>
                <c:pt idx="5201">
                  <c:v>1.6787E-9</c:v>
                </c:pt>
                <c:pt idx="5202">
                  <c:v>1.6850000000000001E-9</c:v>
                </c:pt>
                <c:pt idx="5203">
                  <c:v>1.6911999999999999E-9</c:v>
                </c:pt>
                <c:pt idx="5204">
                  <c:v>1.6975E-9</c:v>
                </c:pt>
                <c:pt idx="5205">
                  <c:v>1.7037E-9</c:v>
                </c:pt>
                <c:pt idx="5206">
                  <c:v>1.7100000000000001E-9</c:v>
                </c:pt>
                <c:pt idx="5207">
                  <c:v>1.7161999999999999E-9</c:v>
                </c:pt>
                <c:pt idx="5208">
                  <c:v>1.7225E-9</c:v>
                </c:pt>
                <c:pt idx="5209">
                  <c:v>1.7287E-9</c:v>
                </c:pt>
                <c:pt idx="5210">
                  <c:v>1.7349999999999999E-9</c:v>
                </c:pt>
                <c:pt idx="5211">
                  <c:v>1.7411999999999999E-9</c:v>
                </c:pt>
                <c:pt idx="5212">
                  <c:v>1.7475E-9</c:v>
                </c:pt>
                <c:pt idx="5213">
                  <c:v>1.7537000000000001E-9</c:v>
                </c:pt>
                <c:pt idx="5214">
                  <c:v>1.7599999999999999E-9</c:v>
                </c:pt>
                <c:pt idx="5215">
                  <c:v>1.7662E-9</c:v>
                </c:pt>
                <c:pt idx="5216">
                  <c:v>1.7725E-9</c:v>
                </c:pt>
                <c:pt idx="5217">
                  <c:v>1.7787000000000001E-9</c:v>
                </c:pt>
                <c:pt idx="5218">
                  <c:v>1.7849999999999999E-9</c:v>
                </c:pt>
                <c:pt idx="5219">
                  <c:v>1.7912E-9</c:v>
                </c:pt>
                <c:pt idx="5220">
                  <c:v>1.7975E-9</c:v>
                </c:pt>
                <c:pt idx="5221">
                  <c:v>1.8037000000000001E-9</c:v>
                </c:pt>
                <c:pt idx="5222">
                  <c:v>1.81E-9</c:v>
                </c:pt>
                <c:pt idx="5223">
                  <c:v>1.8162E-9</c:v>
                </c:pt>
                <c:pt idx="5224">
                  <c:v>1.8225000000000001E-9</c:v>
                </c:pt>
                <c:pt idx="5225">
                  <c:v>1.8286999999999999E-9</c:v>
                </c:pt>
                <c:pt idx="5226">
                  <c:v>1.835E-9</c:v>
                </c:pt>
                <c:pt idx="5227">
                  <c:v>1.8412E-9</c:v>
                </c:pt>
                <c:pt idx="5228">
                  <c:v>1.8475000000000001E-9</c:v>
                </c:pt>
                <c:pt idx="5229">
                  <c:v>1.8536999999999999E-9</c:v>
                </c:pt>
                <c:pt idx="5230">
                  <c:v>1.86E-9</c:v>
                </c:pt>
                <c:pt idx="5231">
                  <c:v>1.8662E-9</c:v>
                </c:pt>
                <c:pt idx="5232">
                  <c:v>1.8724999999999999E-9</c:v>
                </c:pt>
                <c:pt idx="5233">
                  <c:v>1.8787000000000001E-9</c:v>
                </c:pt>
                <c:pt idx="5234">
                  <c:v>1.885E-9</c:v>
                </c:pt>
                <c:pt idx="5235">
                  <c:v>1.8911999999999998E-9</c:v>
                </c:pt>
                <c:pt idx="5236">
                  <c:v>1.8975000000000001E-9</c:v>
                </c:pt>
                <c:pt idx="5237">
                  <c:v>1.9037E-9</c:v>
                </c:pt>
                <c:pt idx="5238">
                  <c:v>1.9099999999999998E-9</c:v>
                </c:pt>
                <c:pt idx="5239">
                  <c:v>1.9162000000000001E-9</c:v>
                </c:pt>
                <c:pt idx="5240">
                  <c:v>1.9224999999999999E-9</c:v>
                </c:pt>
                <c:pt idx="5241">
                  <c:v>1.9287000000000002E-9</c:v>
                </c:pt>
                <c:pt idx="5242">
                  <c:v>1.935E-9</c:v>
                </c:pt>
                <c:pt idx="5243">
                  <c:v>1.9411999999999999E-9</c:v>
                </c:pt>
                <c:pt idx="5244">
                  <c:v>1.9475000000000002E-9</c:v>
                </c:pt>
                <c:pt idx="5245">
                  <c:v>1.9537E-9</c:v>
                </c:pt>
                <c:pt idx="5246">
                  <c:v>1.9599999999999998E-9</c:v>
                </c:pt>
                <c:pt idx="5247">
                  <c:v>1.9662000000000001E-9</c:v>
                </c:pt>
                <c:pt idx="5248">
                  <c:v>1.9725E-9</c:v>
                </c:pt>
                <c:pt idx="5249">
                  <c:v>1.9786999999999998E-9</c:v>
                </c:pt>
                <c:pt idx="5250">
                  <c:v>1.9850000000000001E-9</c:v>
                </c:pt>
                <c:pt idx="5251">
                  <c:v>1.9911999999999999E-9</c:v>
                </c:pt>
                <c:pt idx="5252">
                  <c:v>1.9975000000000002E-9</c:v>
                </c:pt>
                <c:pt idx="5253">
                  <c:v>2.0037E-9</c:v>
                </c:pt>
                <c:pt idx="5254">
                  <c:v>2.0099999999999999E-9</c:v>
                </c:pt>
                <c:pt idx="5255">
                  <c:v>2.0162000000000001E-9</c:v>
                </c:pt>
                <c:pt idx="5256">
                  <c:v>2.0225E-9</c:v>
                </c:pt>
                <c:pt idx="5257">
                  <c:v>2.0286999999999998E-9</c:v>
                </c:pt>
                <c:pt idx="5258">
                  <c:v>2.0350000000000001E-9</c:v>
                </c:pt>
                <c:pt idx="5259">
                  <c:v>2.0411999999999999E-9</c:v>
                </c:pt>
                <c:pt idx="5260">
                  <c:v>2.0474999999999998E-9</c:v>
                </c:pt>
                <c:pt idx="5261">
                  <c:v>2.0537000000000001E-9</c:v>
                </c:pt>
                <c:pt idx="5262">
                  <c:v>2.0599999999999999E-9</c:v>
                </c:pt>
                <c:pt idx="5263">
                  <c:v>2.0662000000000002E-9</c:v>
                </c:pt>
                <c:pt idx="5264">
                  <c:v>2.0725E-9</c:v>
                </c:pt>
                <c:pt idx="5265">
                  <c:v>2.0786999999999999E-9</c:v>
                </c:pt>
                <c:pt idx="5266">
                  <c:v>2.0850000000000001E-9</c:v>
                </c:pt>
                <c:pt idx="5267">
                  <c:v>2.0912E-9</c:v>
                </c:pt>
                <c:pt idx="5268">
                  <c:v>2.0974999999999998E-9</c:v>
                </c:pt>
                <c:pt idx="5269">
                  <c:v>2.1037000000000001E-9</c:v>
                </c:pt>
                <c:pt idx="5270">
                  <c:v>2.11E-9</c:v>
                </c:pt>
                <c:pt idx="5271">
                  <c:v>2.1162000000000002E-9</c:v>
                </c:pt>
                <c:pt idx="5272">
                  <c:v>2.1225000000000001E-9</c:v>
                </c:pt>
                <c:pt idx="5273">
                  <c:v>2.1286999999999999E-9</c:v>
                </c:pt>
                <c:pt idx="5274">
                  <c:v>2.1350000000000002E-9</c:v>
                </c:pt>
                <c:pt idx="5275">
                  <c:v>2.1412E-9</c:v>
                </c:pt>
                <c:pt idx="5276">
                  <c:v>2.1474999999999999E-9</c:v>
                </c:pt>
                <c:pt idx="5277">
                  <c:v>2.1537000000000001E-9</c:v>
                </c:pt>
                <c:pt idx="5278">
                  <c:v>2.16E-9</c:v>
                </c:pt>
                <c:pt idx="5279">
                  <c:v>2.1661999999999998E-9</c:v>
                </c:pt>
                <c:pt idx="5280">
                  <c:v>2.1725000000000001E-9</c:v>
                </c:pt>
                <c:pt idx="5281">
                  <c:v>2.1786999999999999E-9</c:v>
                </c:pt>
                <c:pt idx="5282">
                  <c:v>2.1849999999999998E-9</c:v>
                </c:pt>
                <c:pt idx="5283">
                  <c:v>2.1912E-9</c:v>
                </c:pt>
                <c:pt idx="5284">
                  <c:v>2.1974999999999999E-9</c:v>
                </c:pt>
                <c:pt idx="5285">
                  <c:v>2.2037000000000002E-9</c:v>
                </c:pt>
                <c:pt idx="5286">
                  <c:v>2.21E-9</c:v>
                </c:pt>
                <c:pt idx="5287">
                  <c:v>2.2161999999999999E-9</c:v>
                </c:pt>
                <c:pt idx="5288">
                  <c:v>2.2225000000000001E-9</c:v>
                </c:pt>
                <c:pt idx="5289">
                  <c:v>2.2287E-9</c:v>
                </c:pt>
                <c:pt idx="5290">
                  <c:v>2.2349999999999998E-9</c:v>
                </c:pt>
                <c:pt idx="5291">
                  <c:v>2.2412000000000001E-9</c:v>
                </c:pt>
                <c:pt idx="5292">
                  <c:v>2.2474999999999999E-9</c:v>
                </c:pt>
                <c:pt idx="5293">
                  <c:v>2.2537000000000002E-9</c:v>
                </c:pt>
                <c:pt idx="5294">
                  <c:v>2.2600000000000001E-9</c:v>
                </c:pt>
                <c:pt idx="5295">
                  <c:v>2.2661999999999999E-9</c:v>
                </c:pt>
                <c:pt idx="5296">
                  <c:v>2.2725000000000002E-9</c:v>
                </c:pt>
                <c:pt idx="5297">
                  <c:v>2.2787E-9</c:v>
                </c:pt>
                <c:pt idx="5298">
                  <c:v>2.2849999999999999E-9</c:v>
                </c:pt>
                <c:pt idx="5299">
                  <c:v>2.2912000000000001E-9</c:v>
                </c:pt>
                <c:pt idx="5300">
                  <c:v>2.2975E-9</c:v>
                </c:pt>
                <c:pt idx="5301">
                  <c:v>2.3036999999999998E-9</c:v>
                </c:pt>
                <c:pt idx="5302">
                  <c:v>2.3100000000000001E-9</c:v>
                </c:pt>
                <c:pt idx="5303">
                  <c:v>2.3161999999999999E-9</c:v>
                </c:pt>
                <c:pt idx="5304">
                  <c:v>2.3225000000000002E-9</c:v>
                </c:pt>
                <c:pt idx="5305">
                  <c:v>2.3287E-9</c:v>
                </c:pt>
                <c:pt idx="5306">
                  <c:v>2.3349999999999999E-9</c:v>
                </c:pt>
                <c:pt idx="5307">
                  <c:v>2.3412000000000001E-9</c:v>
                </c:pt>
                <c:pt idx="5308">
                  <c:v>2.3475E-9</c:v>
                </c:pt>
                <c:pt idx="5309">
                  <c:v>2.3536999999999998E-9</c:v>
                </c:pt>
                <c:pt idx="5310">
                  <c:v>2.3600000000000001E-9</c:v>
                </c:pt>
                <c:pt idx="5311">
                  <c:v>2.3662E-9</c:v>
                </c:pt>
                <c:pt idx="5312">
                  <c:v>2.3724999999999998E-9</c:v>
                </c:pt>
                <c:pt idx="5313">
                  <c:v>2.3787000000000001E-9</c:v>
                </c:pt>
                <c:pt idx="5314">
                  <c:v>2.3849999999999999E-9</c:v>
                </c:pt>
                <c:pt idx="5315">
                  <c:v>2.3912000000000002E-9</c:v>
                </c:pt>
                <c:pt idx="5316">
                  <c:v>2.3975E-9</c:v>
                </c:pt>
                <c:pt idx="5317">
                  <c:v>2.4036999999999999E-9</c:v>
                </c:pt>
                <c:pt idx="5318">
                  <c:v>2.4100000000000002E-9</c:v>
                </c:pt>
                <c:pt idx="5319">
                  <c:v>2.4162E-9</c:v>
                </c:pt>
                <c:pt idx="5320">
                  <c:v>2.4224999999999999E-9</c:v>
                </c:pt>
                <c:pt idx="5321">
                  <c:v>2.4287000000000001E-9</c:v>
                </c:pt>
                <c:pt idx="5322">
                  <c:v>2.435E-9</c:v>
                </c:pt>
                <c:pt idx="5323">
                  <c:v>2.4411999999999998E-9</c:v>
                </c:pt>
                <c:pt idx="5324">
                  <c:v>2.4475000000000001E-9</c:v>
                </c:pt>
                <c:pt idx="5325">
                  <c:v>2.4536999999999999E-9</c:v>
                </c:pt>
                <c:pt idx="5326">
                  <c:v>2.4600000000000002E-9</c:v>
                </c:pt>
                <c:pt idx="5327">
                  <c:v>2.4662E-9</c:v>
                </c:pt>
                <c:pt idx="5328">
                  <c:v>2.4724999999999999E-9</c:v>
                </c:pt>
                <c:pt idx="5329">
                  <c:v>2.4787000000000001E-9</c:v>
                </c:pt>
                <c:pt idx="5330">
                  <c:v>2.485E-9</c:v>
                </c:pt>
                <c:pt idx="5331">
                  <c:v>2.4911999999999998E-9</c:v>
                </c:pt>
                <c:pt idx="5332">
                  <c:v>2.4975000000000001E-9</c:v>
                </c:pt>
                <c:pt idx="5333">
                  <c:v>2.5036999999999999E-9</c:v>
                </c:pt>
                <c:pt idx="5334">
                  <c:v>2.5099999999999998E-9</c:v>
                </c:pt>
                <c:pt idx="5335">
                  <c:v>2.5162000000000001E-9</c:v>
                </c:pt>
                <c:pt idx="5336">
                  <c:v>2.5224999999999999E-9</c:v>
                </c:pt>
                <c:pt idx="5337">
                  <c:v>2.5287000000000002E-9</c:v>
                </c:pt>
                <c:pt idx="5338">
                  <c:v>2.535E-9</c:v>
                </c:pt>
                <c:pt idx="5339">
                  <c:v>2.5411999999999999E-9</c:v>
                </c:pt>
                <c:pt idx="5340">
                  <c:v>2.5475000000000001E-9</c:v>
                </c:pt>
                <c:pt idx="5341">
                  <c:v>2.5537E-9</c:v>
                </c:pt>
                <c:pt idx="5342">
                  <c:v>2.5599999999999998E-9</c:v>
                </c:pt>
                <c:pt idx="5343">
                  <c:v>2.5662000000000001E-9</c:v>
                </c:pt>
                <c:pt idx="5344">
                  <c:v>2.5725E-9</c:v>
                </c:pt>
                <c:pt idx="5345">
                  <c:v>2.5787000000000002E-9</c:v>
                </c:pt>
                <c:pt idx="5346">
                  <c:v>2.5850000000000001E-9</c:v>
                </c:pt>
                <c:pt idx="5347">
                  <c:v>2.5911999999999999E-9</c:v>
                </c:pt>
                <c:pt idx="5348">
                  <c:v>2.5975000000000002E-9</c:v>
                </c:pt>
                <c:pt idx="5349">
                  <c:v>2.6037E-9</c:v>
                </c:pt>
                <c:pt idx="5350">
                  <c:v>2.6099999999999999E-9</c:v>
                </c:pt>
                <c:pt idx="5351">
                  <c:v>2.6162000000000001E-9</c:v>
                </c:pt>
                <c:pt idx="5352">
                  <c:v>2.6225E-9</c:v>
                </c:pt>
                <c:pt idx="5353">
                  <c:v>2.6286999999999998E-9</c:v>
                </c:pt>
                <c:pt idx="5354">
                  <c:v>2.6350000000000001E-9</c:v>
                </c:pt>
                <c:pt idx="5355">
                  <c:v>2.6411999999999999E-9</c:v>
                </c:pt>
                <c:pt idx="5356">
                  <c:v>2.6474999999999998E-9</c:v>
                </c:pt>
                <c:pt idx="5357">
                  <c:v>2.6537E-9</c:v>
                </c:pt>
                <c:pt idx="5358">
                  <c:v>2.6599999999999999E-9</c:v>
                </c:pt>
                <c:pt idx="5359">
                  <c:v>2.6662000000000002E-9</c:v>
                </c:pt>
                <c:pt idx="5360">
                  <c:v>2.6725E-9</c:v>
                </c:pt>
                <c:pt idx="5361">
                  <c:v>2.6786999999999999E-9</c:v>
                </c:pt>
                <c:pt idx="5362">
                  <c:v>2.6850000000000001E-9</c:v>
                </c:pt>
                <c:pt idx="5363">
                  <c:v>2.6912E-9</c:v>
                </c:pt>
                <c:pt idx="5364">
                  <c:v>2.6974999999999998E-9</c:v>
                </c:pt>
                <c:pt idx="5365">
                  <c:v>2.7037000000000001E-9</c:v>
                </c:pt>
                <c:pt idx="5366">
                  <c:v>2.7099999999999999E-9</c:v>
                </c:pt>
                <c:pt idx="5367">
                  <c:v>2.7162000000000002E-9</c:v>
                </c:pt>
                <c:pt idx="5368">
                  <c:v>2.7225000000000001E-9</c:v>
                </c:pt>
                <c:pt idx="5369">
                  <c:v>2.7286999999999999E-9</c:v>
                </c:pt>
                <c:pt idx="5370">
                  <c:v>2.7350000000000002E-9</c:v>
                </c:pt>
                <c:pt idx="5371">
                  <c:v>2.7412E-9</c:v>
                </c:pt>
                <c:pt idx="5372">
                  <c:v>2.7474999999999999E-9</c:v>
                </c:pt>
                <c:pt idx="5373">
                  <c:v>2.7537000000000001E-9</c:v>
                </c:pt>
                <c:pt idx="5374">
                  <c:v>2.76E-9</c:v>
                </c:pt>
                <c:pt idx="5375">
                  <c:v>2.7661999999999998E-9</c:v>
                </c:pt>
                <c:pt idx="5376">
                  <c:v>2.7725000000000001E-9</c:v>
                </c:pt>
                <c:pt idx="5377">
                  <c:v>2.7786999999999999E-9</c:v>
                </c:pt>
                <c:pt idx="5378">
                  <c:v>2.7850000000000002E-9</c:v>
                </c:pt>
                <c:pt idx="5379">
                  <c:v>2.7912E-9</c:v>
                </c:pt>
                <c:pt idx="5380">
                  <c:v>2.7974999999999999E-9</c:v>
                </c:pt>
                <c:pt idx="5381">
                  <c:v>2.8037000000000002E-9</c:v>
                </c:pt>
                <c:pt idx="5382">
                  <c:v>2.81E-9</c:v>
                </c:pt>
                <c:pt idx="5383">
                  <c:v>2.8161999999999998E-9</c:v>
                </c:pt>
                <c:pt idx="5384">
                  <c:v>2.8225000000000001E-9</c:v>
                </c:pt>
                <c:pt idx="5385">
                  <c:v>2.8287E-9</c:v>
                </c:pt>
                <c:pt idx="5386">
                  <c:v>2.8349999999999998E-9</c:v>
                </c:pt>
                <c:pt idx="5387">
                  <c:v>2.8412000000000001E-9</c:v>
                </c:pt>
                <c:pt idx="5388">
                  <c:v>2.8474999999999999E-9</c:v>
                </c:pt>
                <c:pt idx="5389">
                  <c:v>2.8537000000000002E-9</c:v>
                </c:pt>
                <c:pt idx="5390">
                  <c:v>2.86E-9</c:v>
                </c:pt>
                <c:pt idx="5391">
                  <c:v>2.8661999999999999E-9</c:v>
                </c:pt>
                <c:pt idx="5392">
                  <c:v>2.8725000000000002E-9</c:v>
                </c:pt>
                <c:pt idx="5393">
                  <c:v>2.8787E-9</c:v>
                </c:pt>
                <c:pt idx="5394">
                  <c:v>2.8849999999999999E-9</c:v>
                </c:pt>
                <c:pt idx="5395">
                  <c:v>2.8912000000000001E-9</c:v>
                </c:pt>
                <c:pt idx="5396">
                  <c:v>2.8975E-9</c:v>
                </c:pt>
                <c:pt idx="5397">
                  <c:v>2.9036999999999998E-9</c:v>
                </c:pt>
                <c:pt idx="5398">
                  <c:v>2.9100000000000001E-9</c:v>
                </c:pt>
                <c:pt idx="5399">
                  <c:v>2.9161999999999999E-9</c:v>
                </c:pt>
                <c:pt idx="5400">
                  <c:v>2.9225000000000002E-9</c:v>
                </c:pt>
                <c:pt idx="5401">
                  <c:v>2.9287E-9</c:v>
                </c:pt>
                <c:pt idx="5402">
                  <c:v>2.9349999999999999E-9</c:v>
                </c:pt>
                <c:pt idx="5403">
                  <c:v>2.9412000000000001E-9</c:v>
                </c:pt>
                <c:pt idx="5404">
                  <c:v>2.9475E-9</c:v>
                </c:pt>
                <c:pt idx="5405">
                  <c:v>2.9536999999999998E-9</c:v>
                </c:pt>
                <c:pt idx="5406">
                  <c:v>2.9600000000000001E-9</c:v>
                </c:pt>
                <c:pt idx="5407">
                  <c:v>2.9662E-9</c:v>
                </c:pt>
                <c:pt idx="5408">
                  <c:v>2.9724999999999998E-9</c:v>
                </c:pt>
                <c:pt idx="5409">
                  <c:v>2.9787000000000001E-9</c:v>
                </c:pt>
                <c:pt idx="5410">
                  <c:v>2.9849999999999999E-9</c:v>
                </c:pt>
                <c:pt idx="5411">
                  <c:v>2.9912000000000002E-9</c:v>
                </c:pt>
                <c:pt idx="5412">
                  <c:v>2.9975E-9</c:v>
                </c:pt>
                <c:pt idx="5413">
                  <c:v>3.0036999999999999E-9</c:v>
                </c:pt>
                <c:pt idx="5414">
                  <c:v>3.0100000000000002E-9</c:v>
                </c:pt>
                <c:pt idx="5415">
                  <c:v>3.0162E-9</c:v>
                </c:pt>
                <c:pt idx="5416">
                  <c:v>3.0224999999999999E-9</c:v>
                </c:pt>
                <c:pt idx="5417">
                  <c:v>3.0287000000000001E-9</c:v>
                </c:pt>
                <c:pt idx="5418">
                  <c:v>3.035E-9</c:v>
                </c:pt>
                <c:pt idx="5419">
                  <c:v>3.0411999999999998E-9</c:v>
                </c:pt>
                <c:pt idx="5420">
                  <c:v>3.0475000000000001E-9</c:v>
                </c:pt>
                <c:pt idx="5421">
                  <c:v>3.0536999999999999E-9</c:v>
                </c:pt>
                <c:pt idx="5422">
                  <c:v>3.0600000000000002E-9</c:v>
                </c:pt>
                <c:pt idx="5423">
                  <c:v>3.0662E-9</c:v>
                </c:pt>
                <c:pt idx="5424">
                  <c:v>3.0724999999999999E-9</c:v>
                </c:pt>
                <c:pt idx="5425">
                  <c:v>3.0787000000000001E-9</c:v>
                </c:pt>
                <c:pt idx="5426">
                  <c:v>3.085E-9</c:v>
                </c:pt>
                <c:pt idx="5427">
                  <c:v>3.0911999999999998E-9</c:v>
                </c:pt>
                <c:pt idx="5428">
                  <c:v>3.0975000000000001E-9</c:v>
                </c:pt>
                <c:pt idx="5429">
                  <c:v>3.1036999999999999E-9</c:v>
                </c:pt>
                <c:pt idx="5430">
                  <c:v>3.1099999999999998E-9</c:v>
                </c:pt>
                <c:pt idx="5431">
                  <c:v>3.1162000000000001E-9</c:v>
                </c:pt>
                <c:pt idx="5432">
                  <c:v>3.1224999999999999E-9</c:v>
                </c:pt>
                <c:pt idx="5433">
                  <c:v>3.1287000000000002E-9</c:v>
                </c:pt>
                <c:pt idx="5434">
                  <c:v>3.135E-9</c:v>
                </c:pt>
                <c:pt idx="5435">
                  <c:v>3.1411999999999999E-9</c:v>
                </c:pt>
                <c:pt idx="5436">
                  <c:v>3.1475000000000001E-9</c:v>
                </c:pt>
                <c:pt idx="5437">
                  <c:v>3.1537E-9</c:v>
                </c:pt>
                <c:pt idx="5438">
                  <c:v>3.1599999999999998E-9</c:v>
                </c:pt>
                <c:pt idx="5439">
                  <c:v>3.1662000000000001E-9</c:v>
                </c:pt>
                <c:pt idx="5440">
                  <c:v>3.1725E-9</c:v>
                </c:pt>
                <c:pt idx="5441">
                  <c:v>3.1787000000000002E-9</c:v>
                </c:pt>
                <c:pt idx="5442">
                  <c:v>3.1850000000000001E-9</c:v>
                </c:pt>
                <c:pt idx="5443">
                  <c:v>3.1911999999999999E-9</c:v>
                </c:pt>
                <c:pt idx="5444">
                  <c:v>3.1975000000000002E-9</c:v>
                </c:pt>
                <c:pt idx="5445">
                  <c:v>3.2037E-9</c:v>
                </c:pt>
                <c:pt idx="5446">
                  <c:v>3.2099999999999999E-9</c:v>
                </c:pt>
                <c:pt idx="5447">
                  <c:v>3.2162000000000001E-9</c:v>
                </c:pt>
                <c:pt idx="5448">
                  <c:v>3.2225E-9</c:v>
                </c:pt>
                <c:pt idx="5449">
                  <c:v>3.2286999999999998E-9</c:v>
                </c:pt>
                <c:pt idx="5450">
                  <c:v>3.2350000000000001E-9</c:v>
                </c:pt>
                <c:pt idx="5451">
                  <c:v>3.2411999999999999E-9</c:v>
                </c:pt>
                <c:pt idx="5452">
                  <c:v>3.2474999999999998E-9</c:v>
                </c:pt>
                <c:pt idx="5453">
                  <c:v>3.2537E-9</c:v>
                </c:pt>
                <c:pt idx="5454">
                  <c:v>3.2599999999999999E-9</c:v>
                </c:pt>
                <c:pt idx="5455">
                  <c:v>3.2662000000000002E-9</c:v>
                </c:pt>
                <c:pt idx="5456">
                  <c:v>3.2725E-9</c:v>
                </c:pt>
                <c:pt idx="5457">
                  <c:v>3.2786999999999999E-9</c:v>
                </c:pt>
                <c:pt idx="5458">
                  <c:v>3.2850000000000001E-9</c:v>
                </c:pt>
                <c:pt idx="5459">
                  <c:v>3.2912E-9</c:v>
                </c:pt>
                <c:pt idx="5460">
                  <c:v>3.2974999999999998E-9</c:v>
                </c:pt>
                <c:pt idx="5461">
                  <c:v>3.3037000000000001E-9</c:v>
                </c:pt>
                <c:pt idx="5462">
                  <c:v>3.3099999999999999E-9</c:v>
                </c:pt>
                <c:pt idx="5463">
                  <c:v>3.3162000000000002E-9</c:v>
                </c:pt>
                <c:pt idx="5464">
                  <c:v>3.3225000000000001E-9</c:v>
                </c:pt>
                <c:pt idx="5465">
                  <c:v>3.3286999999999999E-9</c:v>
                </c:pt>
                <c:pt idx="5466">
                  <c:v>3.3350000000000002E-9</c:v>
                </c:pt>
                <c:pt idx="5467">
                  <c:v>3.3412E-9</c:v>
                </c:pt>
                <c:pt idx="5468">
                  <c:v>3.3474999999999999E-9</c:v>
                </c:pt>
                <c:pt idx="5469">
                  <c:v>3.3537000000000001E-9</c:v>
                </c:pt>
                <c:pt idx="5470">
                  <c:v>3.36E-9</c:v>
                </c:pt>
                <c:pt idx="5471">
                  <c:v>3.3661999999999998E-9</c:v>
                </c:pt>
                <c:pt idx="5472">
                  <c:v>3.3725000000000001E-9</c:v>
                </c:pt>
                <c:pt idx="5473">
                  <c:v>3.3786999999999999E-9</c:v>
                </c:pt>
                <c:pt idx="5474">
                  <c:v>3.3850000000000002E-9</c:v>
                </c:pt>
                <c:pt idx="5475">
                  <c:v>3.3912E-9</c:v>
                </c:pt>
                <c:pt idx="5476">
                  <c:v>3.3974999999999999E-9</c:v>
                </c:pt>
                <c:pt idx="5477">
                  <c:v>3.4037000000000001E-9</c:v>
                </c:pt>
                <c:pt idx="5478">
                  <c:v>3.41E-9</c:v>
                </c:pt>
                <c:pt idx="5479">
                  <c:v>3.4161999999999998E-9</c:v>
                </c:pt>
                <c:pt idx="5480">
                  <c:v>3.4225000000000001E-9</c:v>
                </c:pt>
                <c:pt idx="5481">
                  <c:v>3.4287E-9</c:v>
                </c:pt>
                <c:pt idx="5482">
                  <c:v>3.4349999999999998E-9</c:v>
                </c:pt>
                <c:pt idx="5483">
                  <c:v>3.4412000000000001E-9</c:v>
                </c:pt>
                <c:pt idx="5484">
                  <c:v>3.4474999999999999E-9</c:v>
                </c:pt>
                <c:pt idx="5485">
                  <c:v>3.4537000000000002E-9</c:v>
                </c:pt>
                <c:pt idx="5486">
                  <c:v>3.46E-9</c:v>
                </c:pt>
                <c:pt idx="5487">
                  <c:v>3.4661999999999999E-9</c:v>
                </c:pt>
                <c:pt idx="5488">
                  <c:v>3.4725000000000002E-9</c:v>
                </c:pt>
                <c:pt idx="5489">
                  <c:v>3.4787E-9</c:v>
                </c:pt>
                <c:pt idx="5490">
                  <c:v>3.4849999999999999E-9</c:v>
                </c:pt>
                <c:pt idx="5491">
                  <c:v>3.4912000000000001E-9</c:v>
                </c:pt>
                <c:pt idx="5492">
                  <c:v>3.4975E-9</c:v>
                </c:pt>
                <c:pt idx="5493">
                  <c:v>3.5036999999999998E-9</c:v>
                </c:pt>
                <c:pt idx="5494">
                  <c:v>3.5100000000000001E-9</c:v>
                </c:pt>
                <c:pt idx="5495">
                  <c:v>3.5161999999999999E-9</c:v>
                </c:pt>
                <c:pt idx="5496">
                  <c:v>3.5225000000000002E-9</c:v>
                </c:pt>
                <c:pt idx="5497">
                  <c:v>3.5287E-9</c:v>
                </c:pt>
                <c:pt idx="5498">
                  <c:v>3.5349999999999999E-9</c:v>
                </c:pt>
                <c:pt idx="5499">
                  <c:v>3.5412000000000001E-9</c:v>
                </c:pt>
                <c:pt idx="5500">
                  <c:v>3.5475E-9</c:v>
                </c:pt>
                <c:pt idx="5501">
                  <c:v>3.5536999999999998E-9</c:v>
                </c:pt>
                <c:pt idx="5502">
                  <c:v>3.5600000000000001E-9</c:v>
                </c:pt>
                <c:pt idx="5503">
                  <c:v>3.5661999999999999E-9</c:v>
                </c:pt>
                <c:pt idx="5504">
                  <c:v>3.5724999999999998E-9</c:v>
                </c:pt>
                <c:pt idx="5505">
                  <c:v>3.5787000000000001E-9</c:v>
                </c:pt>
                <c:pt idx="5506">
                  <c:v>3.5849999999999999E-9</c:v>
                </c:pt>
                <c:pt idx="5507">
                  <c:v>3.5912000000000002E-9</c:v>
                </c:pt>
                <c:pt idx="5508">
                  <c:v>3.5975E-9</c:v>
                </c:pt>
                <c:pt idx="5509">
                  <c:v>3.6036999999999999E-9</c:v>
                </c:pt>
                <c:pt idx="5510">
                  <c:v>3.6100000000000001E-9</c:v>
                </c:pt>
                <c:pt idx="5511">
                  <c:v>3.6162E-9</c:v>
                </c:pt>
                <c:pt idx="5512">
                  <c:v>3.6224999999999998E-9</c:v>
                </c:pt>
                <c:pt idx="5513">
                  <c:v>3.6287000000000001E-9</c:v>
                </c:pt>
                <c:pt idx="5514">
                  <c:v>3.635E-9</c:v>
                </c:pt>
                <c:pt idx="5515">
                  <c:v>3.6412000000000002E-9</c:v>
                </c:pt>
                <c:pt idx="5516">
                  <c:v>3.6475000000000001E-9</c:v>
                </c:pt>
                <c:pt idx="5517">
                  <c:v>3.6536999999999999E-9</c:v>
                </c:pt>
                <c:pt idx="5518">
                  <c:v>3.6600000000000002E-9</c:v>
                </c:pt>
                <c:pt idx="5519">
                  <c:v>3.6662E-9</c:v>
                </c:pt>
                <c:pt idx="5520">
                  <c:v>3.6724999999999999E-9</c:v>
                </c:pt>
                <c:pt idx="5521">
                  <c:v>3.6787000000000001E-9</c:v>
                </c:pt>
                <c:pt idx="5522">
                  <c:v>3.685E-9</c:v>
                </c:pt>
                <c:pt idx="5523">
                  <c:v>3.6911999999999998E-9</c:v>
                </c:pt>
                <c:pt idx="5524">
                  <c:v>3.6975000000000001E-9</c:v>
                </c:pt>
                <c:pt idx="5525">
                  <c:v>3.7036999999999999E-9</c:v>
                </c:pt>
                <c:pt idx="5526">
                  <c:v>3.7099999999999998E-9</c:v>
                </c:pt>
                <c:pt idx="5527">
                  <c:v>3.7162000000000001E-9</c:v>
                </c:pt>
                <c:pt idx="5528">
                  <c:v>3.7224999999999999E-9</c:v>
                </c:pt>
                <c:pt idx="5529">
                  <c:v>3.7287000000000002E-9</c:v>
                </c:pt>
                <c:pt idx="5530">
                  <c:v>3.735E-9</c:v>
                </c:pt>
                <c:pt idx="5531">
                  <c:v>3.7412000000000003E-9</c:v>
                </c:pt>
                <c:pt idx="5532">
                  <c:v>3.7475000000000001E-9</c:v>
                </c:pt>
                <c:pt idx="5533">
                  <c:v>3.7537000000000004E-9</c:v>
                </c:pt>
                <c:pt idx="5534">
                  <c:v>3.7600000000000003E-9</c:v>
                </c:pt>
                <c:pt idx="5535">
                  <c:v>3.7661999999999997E-9</c:v>
                </c:pt>
                <c:pt idx="5536">
                  <c:v>3.7725000000000004E-9</c:v>
                </c:pt>
                <c:pt idx="5537">
                  <c:v>3.7786999999999998E-9</c:v>
                </c:pt>
                <c:pt idx="5538">
                  <c:v>3.7849999999999996E-9</c:v>
                </c:pt>
                <c:pt idx="5539">
                  <c:v>3.7911999999999999E-9</c:v>
                </c:pt>
                <c:pt idx="5540">
                  <c:v>3.7974999999999998E-9</c:v>
                </c:pt>
                <c:pt idx="5541">
                  <c:v>3.8037E-9</c:v>
                </c:pt>
                <c:pt idx="5542">
                  <c:v>3.8099999999999999E-9</c:v>
                </c:pt>
                <c:pt idx="5543">
                  <c:v>3.8162000000000001E-9</c:v>
                </c:pt>
                <c:pt idx="5544">
                  <c:v>3.8225E-9</c:v>
                </c:pt>
                <c:pt idx="5545">
                  <c:v>3.8287000000000002E-9</c:v>
                </c:pt>
                <c:pt idx="5546">
                  <c:v>3.8350000000000001E-9</c:v>
                </c:pt>
                <c:pt idx="5547">
                  <c:v>3.8412000000000003E-9</c:v>
                </c:pt>
                <c:pt idx="5548">
                  <c:v>3.8475000000000002E-9</c:v>
                </c:pt>
                <c:pt idx="5549">
                  <c:v>3.8536999999999996E-9</c:v>
                </c:pt>
                <c:pt idx="5550">
                  <c:v>3.8600000000000003E-9</c:v>
                </c:pt>
                <c:pt idx="5551">
                  <c:v>3.8661999999999997E-9</c:v>
                </c:pt>
                <c:pt idx="5552">
                  <c:v>3.8724999999999996E-9</c:v>
                </c:pt>
                <c:pt idx="5553">
                  <c:v>3.8786999999999999E-9</c:v>
                </c:pt>
                <c:pt idx="5554">
                  <c:v>3.8849999999999997E-9</c:v>
                </c:pt>
                <c:pt idx="5555">
                  <c:v>3.8912E-9</c:v>
                </c:pt>
                <c:pt idx="5556">
                  <c:v>3.8974999999999998E-9</c:v>
                </c:pt>
                <c:pt idx="5557">
                  <c:v>3.9037000000000001E-9</c:v>
                </c:pt>
                <c:pt idx="5558">
                  <c:v>3.9099999999999999E-9</c:v>
                </c:pt>
                <c:pt idx="5559">
                  <c:v>3.9162000000000002E-9</c:v>
                </c:pt>
                <c:pt idx="5560">
                  <c:v>3.9225000000000001E-9</c:v>
                </c:pt>
                <c:pt idx="5561">
                  <c:v>3.9287000000000003E-9</c:v>
                </c:pt>
                <c:pt idx="5562">
                  <c:v>3.9350000000000002E-9</c:v>
                </c:pt>
                <c:pt idx="5563">
                  <c:v>3.9412000000000004E-9</c:v>
                </c:pt>
                <c:pt idx="5564">
                  <c:v>3.9475000000000003E-9</c:v>
                </c:pt>
                <c:pt idx="5565">
                  <c:v>3.9536999999999997E-9</c:v>
                </c:pt>
                <c:pt idx="5566">
                  <c:v>3.9600000000000004E-9</c:v>
                </c:pt>
                <c:pt idx="5567">
                  <c:v>3.9661999999999998E-9</c:v>
                </c:pt>
                <c:pt idx="5568">
                  <c:v>3.9724999999999997E-9</c:v>
                </c:pt>
                <c:pt idx="5569">
                  <c:v>3.9786999999999999E-9</c:v>
                </c:pt>
                <c:pt idx="5570">
                  <c:v>3.9849999999999998E-9</c:v>
                </c:pt>
                <c:pt idx="5571">
                  <c:v>3.9912E-9</c:v>
                </c:pt>
                <c:pt idx="5572">
                  <c:v>3.9974999999999999E-9</c:v>
                </c:pt>
                <c:pt idx="5573">
                  <c:v>4.0037000000000001E-9</c:v>
                </c:pt>
                <c:pt idx="5574">
                  <c:v>4.01E-9</c:v>
                </c:pt>
                <c:pt idx="5575">
                  <c:v>4.0162000000000003E-9</c:v>
                </c:pt>
                <c:pt idx="5576">
                  <c:v>4.0225000000000001E-9</c:v>
                </c:pt>
                <c:pt idx="5577">
                  <c:v>4.0287000000000004E-9</c:v>
                </c:pt>
                <c:pt idx="5578">
                  <c:v>4.0350000000000002E-9</c:v>
                </c:pt>
                <c:pt idx="5579">
                  <c:v>4.0411999999999997E-9</c:v>
                </c:pt>
                <c:pt idx="5580">
                  <c:v>4.0475000000000003E-9</c:v>
                </c:pt>
                <c:pt idx="5581">
                  <c:v>4.0536999999999998E-9</c:v>
                </c:pt>
                <c:pt idx="5582">
                  <c:v>4.0599999999999996E-9</c:v>
                </c:pt>
                <c:pt idx="5583">
                  <c:v>4.0661999999999999E-9</c:v>
                </c:pt>
                <c:pt idx="5584">
                  <c:v>4.0724999999999997E-9</c:v>
                </c:pt>
                <c:pt idx="5585">
                  <c:v>4.0787E-9</c:v>
                </c:pt>
                <c:pt idx="5586">
                  <c:v>4.0849999999999999E-9</c:v>
                </c:pt>
                <c:pt idx="5587">
                  <c:v>4.0912000000000001E-9</c:v>
                </c:pt>
                <c:pt idx="5588">
                  <c:v>4.0975E-9</c:v>
                </c:pt>
                <c:pt idx="5589">
                  <c:v>4.1037000000000002E-9</c:v>
                </c:pt>
                <c:pt idx="5590">
                  <c:v>4.1100000000000001E-9</c:v>
                </c:pt>
                <c:pt idx="5591">
                  <c:v>4.1162000000000003E-9</c:v>
                </c:pt>
                <c:pt idx="5592">
                  <c:v>4.1225000000000002E-9</c:v>
                </c:pt>
                <c:pt idx="5593">
                  <c:v>4.1286999999999996E-9</c:v>
                </c:pt>
                <c:pt idx="5594">
                  <c:v>4.1350000000000003E-9</c:v>
                </c:pt>
                <c:pt idx="5595">
                  <c:v>4.1411999999999997E-9</c:v>
                </c:pt>
                <c:pt idx="5596">
                  <c:v>4.1475000000000004E-9</c:v>
                </c:pt>
                <c:pt idx="5597">
                  <c:v>4.1536999999999998E-9</c:v>
                </c:pt>
                <c:pt idx="5598">
                  <c:v>4.1599999999999997E-9</c:v>
                </c:pt>
                <c:pt idx="5599">
                  <c:v>4.1661999999999999E-9</c:v>
                </c:pt>
                <c:pt idx="5600">
                  <c:v>4.1724999999999998E-9</c:v>
                </c:pt>
                <c:pt idx="5601">
                  <c:v>4.1787000000000001E-9</c:v>
                </c:pt>
                <c:pt idx="5602">
                  <c:v>4.1849999999999999E-9</c:v>
                </c:pt>
                <c:pt idx="5603">
                  <c:v>4.1912000000000002E-9</c:v>
                </c:pt>
                <c:pt idx="5604">
                  <c:v>4.1975E-9</c:v>
                </c:pt>
                <c:pt idx="5605">
                  <c:v>4.2037000000000003E-9</c:v>
                </c:pt>
                <c:pt idx="5606">
                  <c:v>4.2100000000000001E-9</c:v>
                </c:pt>
                <c:pt idx="5607">
                  <c:v>4.2162000000000004E-9</c:v>
                </c:pt>
                <c:pt idx="5608">
                  <c:v>4.2225000000000003E-9</c:v>
                </c:pt>
                <c:pt idx="5609">
                  <c:v>4.2286999999999997E-9</c:v>
                </c:pt>
                <c:pt idx="5610">
                  <c:v>4.2350000000000004E-9</c:v>
                </c:pt>
                <c:pt idx="5611">
                  <c:v>4.2411999999999998E-9</c:v>
                </c:pt>
                <c:pt idx="5612">
                  <c:v>4.2474999999999997E-9</c:v>
                </c:pt>
                <c:pt idx="5613">
                  <c:v>4.2536999999999999E-9</c:v>
                </c:pt>
                <c:pt idx="5614">
                  <c:v>4.2599999999999998E-9</c:v>
                </c:pt>
                <c:pt idx="5615">
                  <c:v>4.2662E-9</c:v>
                </c:pt>
                <c:pt idx="5616">
                  <c:v>4.2724999999999999E-9</c:v>
                </c:pt>
                <c:pt idx="5617">
                  <c:v>4.2787000000000001E-9</c:v>
                </c:pt>
                <c:pt idx="5618">
                  <c:v>4.285E-9</c:v>
                </c:pt>
                <c:pt idx="5619">
                  <c:v>4.2912000000000002E-9</c:v>
                </c:pt>
                <c:pt idx="5620">
                  <c:v>4.2975000000000001E-9</c:v>
                </c:pt>
                <c:pt idx="5621">
                  <c:v>4.3037000000000003E-9</c:v>
                </c:pt>
                <c:pt idx="5622">
                  <c:v>4.3100000000000002E-9</c:v>
                </c:pt>
                <c:pt idx="5623">
                  <c:v>4.3161999999999996E-9</c:v>
                </c:pt>
                <c:pt idx="5624">
                  <c:v>4.3225000000000003E-9</c:v>
                </c:pt>
                <c:pt idx="5625">
                  <c:v>4.3286999999999997E-9</c:v>
                </c:pt>
                <c:pt idx="5626">
                  <c:v>4.3349999999999996E-9</c:v>
                </c:pt>
                <c:pt idx="5627">
                  <c:v>4.3411999999999999E-9</c:v>
                </c:pt>
                <c:pt idx="5628">
                  <c:v>4.3474999999999997E-9</c:v>
                </c:pt>
                <c:pt idx="5629">
                  <c:v>4.3537E-9</c:v>
                </c:pt>
                <c:pt idx="5630">
                  <c:v>4.3599999999999998E-9</c:v>
                </c:pt>
                <c:pt idx="5631">
                  <c:v>4.3662000000000001E-9</c:v>
                </c:pt>
                <c:pt idx="5632">
                  <c:v>4.3724999999999999E-9</c:v>
                </c:pt>
                <c:pt idx="5633">
                  <c:v>4.3787000000000002E-9</c:v>
                </c:pt>
                <c:pt idx="5634">
                  <c:v>4.3850000000000001E-9</c:v>
                </c:pt>
                <c:pt idx="5635">
                  <c:v>4.3912000000000003E-9</c:v>
                </c:pt>
                <c:pt idx="5636">
                  <c:v>4.3975000000000002E-9</c:v>
                </c:pt>
                <c:pt idx="5637">
                  <c:v>4.4036999999999996E-9</c:v>
                </c:pt>
                <c:pt idx="5638">
                  <c:v>4.4100000000000003E-9</c:v>
                </c:pt>
                <c:pt idx="5639">
                  <c:v>4.4161999999999997E-9</c:v>
                </c:pt>
                <c:pt idx="5640">
                  <c:v>4.4225000000000004E-9</c:v>
                </c:pt>
                <c:pt idx="5641">
                  <c:v>4.4286999999999998E-9</c:v>
                </c:pt>
                <c:pt idx="5642">
                  <c:v>4.4349999999999997E-9</c:v>
                </c:pt>
                <c:pt idx="5643">
                  <c:v>4.4411999999999999E-9</c:v>
                </c:pt>
                <c:pt idx="5644">
                  <c:v>4.4474999999999998E-9</c:v>
                </c:pt>
                <c:pt idx="5645">
                  <c:v>4.4537E-9</c:v>
                </c:pt>
                <c:pt idx="5646">
                  <c:v>4.4599999999999999E-9</c:v>
                </c:pt>
                <c:pt idx="5647">
                  <c:v>4.4662000000000001E-9</c:v>
                </c:pt>
                <c:pt idx="5648">
                  <c:v>4.4725E-9</c:v>
                </c:pt>
                <c:pt idx="5649">
                  <c:v>4.4787000000000003E-9</c:v>
                </c:pt>
                <c:pt idx="5650">
                  <c:v>4.4850000000000001E-9</c:v>
                </c:pt>
                <c:pt idx="5651">
                  <c:v>4.4912000000000004E-9</c:v>
                </c:pt>
                <c:pt idx="5652">
                  <c:v>4.4975000000000002E-9</c:v>
                </c:pt>
                <c:pt idx="5653">
                  <c:v>4.5036999999999997E-9</c:v>
                </c:pt>
                <c:pt idx="5654">
                  <c:v>4.5100000000000003E-9</c:v>
                </c:pt>
                <c:pt idx="5655">
                  <c:v>4.5161999999999998E-9</c:v>
                </c:pt>
                <c:pt idx="5656">
                  <c:v>4.5224999999999996E-9</c:v>
                </c:pt>
                <c:pt idx="5657">
                  <c:v>4.5286999999999999E-9</c:v>
                </c:pt>
                <c:pt idx="5658">
                  <c:v>4.5349999999999997E-9</c:v>
                </c:pt>
                <c:pt idx="5659">
                  <c:v>4.5412E-9</c:v>
                </c:pt>
                <c:pt idx="5660">
                  <c:v>4.5474999999999999E-9</c:v>
                </c:pt>
                <c:pt idx="5661">
                  <c:v>4.5537000000000001E-9</c:v>
                </c:pt>
                <c:pt idx="5662">
                  <c:v>4.56E-9</c:v>
                </c:pt>
                <c:pt idx="5663">
                  <c:v>4.5662000000000002E-9</c:v>
                </c:pt>
                <c:pt idx="5664">
                  <c:v>4.5725000000000001E-9</c:v>
                </c:pt>
                <c:pt idx="5665">
                  <c:v>4.5787000000000003E-9</c:v>
                </c:pt>
                <c:pt idx="5666">
                  <c:v>4.5850000000000002E-9</c:v>
                </c:pt>
                <c:pt idx="5667">
                  <c:v>4.5911999999999996E-9</c:v>
                </c:pt>
                <c:pt idx="5668">
                  <c:v>4.5975000000000003E-9</c:v>
                </c:pt>
                <c:pt idx="5669">
                  <c:v>4.6036999999999997E-9</c:v>
                </c:pt>
                <c:pt idx="5670">
                  <c:v>4.6099999999999996E-9</c:v>
                </c:pt>
                <c:pt idx="5671">
                  <c:v>4.6161999999999998E-9</c:v>
                </c:pt>
                <c:pt idx="5672">
                  <c:v>4.6224999999999997E-9</c:v>
                </c:pt>
                <c:pt idx="5673">
                  <c:v>4.6286999999999999E-9</c:v>
                </c:pt>
                <c:pt idx="5674">
                  <c:v>4.6349999999999998E-9</c:v>
                </c:pt>
                <c:pt idx="5675">
                  <c:v>4.6412000000000001E-9</c:v>
                </c:pt>
                <c:pt idx="5676">
                  <c:v>4.6474999999999999E-9</c:v>
                </c:pt>
                <c:pt idx="5677">
                  <c:v>4.6537000000000002E-9</c:v>
                </c:pt>
                <c:pt idx="5678">
                  <c:v>4.66E-9</c:v>
                </c:pt>
                <c:pt idx="5679">
                  <c:v>4.6662000000000003E-9</c:v>
                </c:pt>
                <c:pt idx="5680">
                  <c:v>4.6725000000000001E-9</c:v>
                </c:pt>
                <c:pt idx="5681">
                  <c:v>4.6787000000000004E-9</c:v>
                </c:pt>
                <c:pt idx="5682">
                  <c:v>4.6850000000000003E-9</c:v>
                </c:pt>
                <c:pt idx="5683">
                  <c:v>4.6911999999999997E-9</c:v>
                </c:pt>
                <c:pt idx="5684">
                  <c:v>4.6975000000000004E-9</c:v>
                </c:pt>
                <c:pt idx="5685">
                  <c:v>4.7036999999999998E-9</c:v>
                </c:pt>
                <c:pt idx="5686">
                  <c:v>4.7099999999999997E-9</c:v>
                </c:pt>
                <c:pt idx="5687">
                  <c:v>4.7161999999999999E-9</c:v>
                </c:pt>
                <c:pt idx="5688">
                  <c:v>4.7224999999999998E-9</c:v>
                </c:pt>
                <c:pt idx="5689">
                  <c:v>4.7287E-9</c:v>
                </c:pt>
                <c:pt idx="5690">
                  <c:v>4.7349999999999999E-9</c:v>
                </c:pt>
                <c:pt idx="5691">
                  <c:v>4.7412000000000001E-9</c:v>
                </c:pt>
                <c:pt idx="5692">
                  <c:v>4.7475E-9</c:v>
                </c:pt>
                <c:pt idx="5693">
                  <c:v>4.7537000000000002E-9</c:v>
                </c:pt>
                <c:pt idx="5694">
                  <c:v>4.7600000000000001E-9</c:v>
                </c:pt>
                <c:pt idx="5695">
                  <c:v>4.7662000000000004E-9</c:v>
                </c:pt>
                <c:pt idx="5696">
                  <c:v>4.7725000000000002E-9</c:v>
                </c:pt>
                <c:pt idx="5697">
                  <c:v>4.7786999999999996E-9</c:v>
                </c:pt>
                <c:pt idx="5698">
                  <c:v>4.7850000000000003E-9</c:v>
                </c:pt>
                <c:pt idx="5699">
                  <c:v>4.7911999999999998E-9</c:v>
                </c:pt>
                <c:pt idx="5700">
                  <c:v>4.7974999999999996E-9</c:v>
                </c:pt>
                <c:pt idx="5701">
                  <c:v>4.8036999999999999E-9</c:v>
                </c:pt>
                <c:pt idx="5702">
                  <c:v>4.8099999999999997E-9</c:v>
                </c:pt>
                <c:pt idx="5703">
                  <c:v>4.8162E-9</c:v>
                </c:pt>
                <c:pt idx="5704">
                  <c:v>4.8224999999999998E-9</c:v>
                </c:pt>
                <c:pt idx="5705">
                  <c:v>4.8287000000000001E-9</c:v>
                </c:pt>
                <c:pt idx="5706">
                  <c:v>4.835E-9</c:v>
                </c:pt>
                <c:pt idx="5707">
                  <c:v>4.8412000000000002E-9</c:v>
                </c:pt>
                <c:pt idx="5708">
                  <c:v>4.8475000000000001E-9</c:v>
                </c:pt>
                <c:pt idx="5709">
                  <c:v>4.8537000000000003E-9</c:v>
                </c:pt>
                <c:pt idx="5710">
                  <c:v>4.8600000000000002E-9</c:v>
                </c:pt>
                <c:pt idx="5711">
                  <c:v>4.8661999999999996E-9</c:v>
                </c:pt>
                <c:pt idx="5712">
                  <c:v>4.8725000000000003E-9</c:v>
                </c:pt>
                <c:pt idx="5713">
                  <c:v>4.8786999999999997E-9</c:v>
                </c:pt>
                <c:pt idx="5714">
                  <c:v>4.8850000000000004E-9</c:v>
                </c:pt>
                <c:pt idx="5715">
                  <c:v>4.8911999999999998E-9</c:v>
                </c:pt>
                <c:pt idx="5716">
                  <c:v>4.8974999999999997E-9</c:v>
                </c:pt>
                <c:pt idx="5717">
                  <c:v>4.9036999999999999E-9</c:v>
                </c:pt>
                <c:pt idx="5718">
                  <c:v>4.9099999999999998E-9</c:v>
                </c:pt>
                <c:pt idx="5719">
                  <c:v>4.9162E-9</c:v>
                </c:pt>
                <c:pt idx="5720">
                  <c:v>4.9224999999999999E-9</c:v>
                </c:pt>
                <c:pt idx="5721">
                  <c:v>4.9287000000000002E-9</c:v>
                </c:pt>
                <c:pt idx="5722">
                  <c:v>4.935E-9</c:v>
                </c:pt>
                <c:pt idx="5723">
                  <c:v>4.9412000000000003E-9</c:v>
                </c:pt>
                <c:pt idx="5724">
                  <c:v>4.9475000000000001E-9</c:v>
                </c:pt>
                <c:pt idx="5725">
                  <c:v>4.9537000000000004E-9</c:v>
                </c:pt>
                <c:pt idx="5726">
                  <c:v>4.9600000000000002E-9</c:v>
                </c:pt>
                <c:pt idx="5727">
                  <c:v>4.9661999999999997E-9</c:v>
                </c:pt>
                <c:pt idx="5728">
                  <c:v>4.9725000000000004E-9</c:v>
                </c:pt>
                <c:pt idx="5729">
                  <c:v>4.9786999999999998E-9</c:v>
                </c:pt>
                <c:pt idx="5730">
                  <c:v>4.9849999999999996E-9</c:v>
                </c:pt>
                <c:pt idx="5731">
                  <c:v>4.9911999999999999E-9</c:v>
                </c:pt>
                <c:pt idx="5732">
                  <c:v>4.9974999999999998E-9</c:v>
                </c:pt>
                <c:pt idx="5733">
                  <c:v>5.0037E-9</c:v>
                </c:pt>
                <c:pt idx="5734">
                  <c:v>5.0099999999999999E-9</c:v>
                </c:pt>
                <c:pt idx="5735">
                  <c:v>5.0162000000000001E-9</c:v>
                </c:pt>
                <c:pt idx="5736">
                  <c:v>5.0225E-9</c:v>
                </c:pt>
                <c:pt idx="5737">
                  <c:v>5.0287000000000002E-9</c:v>
                </c:pt>
                <c:pt idx="5738">
                  <c:v>5.0350000000000001E-9</c:v>
                </c:pt>
                <c:pt idx="5739">
                  <c:v>5.0412000000000003E-9</c:v>
                </c:pt>
                <c:pt idx="5740">
                  <c:v>5.0475000000000002E-9</c:v>
                </c:pt>
                <c:pt idx="5741">
                  <c:v>5.0536999999999996E-9</c:v>
                </c:pt>
                <c:pt idx="5742">
                  <c:v>5.0600000000000003E-9</c:v>
                </c:pt>
                <c:pt idx="5743">
                  <c:v>5.0661999999999997E-9</c:v>
                </c:pt>
                <c:pt idx="5744">
                  <c:v>5.0724999999999996E-9</c:v>
                </c:pt>
                <c:pt idx="5745">
                  <c:v>5.0786999999999998E-9</c:v>
                </c:pt>
                <c:pt idx="5746">
                  <c:v>5.0849999999999997E-9</c:v>
                </c:pt>
                <c:pt idx="5747">
                  <c:v>5.0912E-9</c:v>
                </c:pt>
                <c:pt idx="5748">
                  <c:v>5.0974999999999998E-9</c:v>
                </c:pt>
                <c:pt idx="5749">
                  <c:v>5.1037000000000001E-9</c:v>
                </c:pt>
                <c:pt idx="5750">
                  <c:v>5.1099999999999999E-9</c:v>
                </c:pt>
                <c:pt idx="5751">
                  <c:v>5.1162000000000002E-9</c:v>
                </c:pt>
                <c:pt idx="5752">
                  <c:v>5.1225E-9</c:v>
                </c:pt>
                <c:pt idx="5753">
                  <c:v>5.1287000000000003E-9</c:v>
                </c:pt>
                <c:pt idx="5754">
                  <c:v>5.1350000000000002E-9</c:v>
                </c:pt>
                <c:pt idx="5755">
                  <c:v>5.1412000000000004E-9</c:v>
                </c:pt>
                <c:pt idx="5756">
                  <c:v>5.1475000000000003E-9</c:v>
                </c:pt>
                <c:pt idx="5757">
                  <c:v>5.1536999999999997E-9</c:v>
                </c:pt>
                <c:pt idx="5758">
                  <c:v>5.1600000000000004E-9</c:v>
                </c:pt>
                <c:pt idx="5759">
                  <c:v>5.1661999999999998E-9</c:v>
                </c:pt>
                <c:pt idx="5760">
                  <c:v>5.1724999999999997E-9</c:v>
                </c:pt>
                <c:pt idx="5761">
                  <c:v>5.1786999999999999E-9</c:v>
                </c:pt>
                <c:pt idx="5762">
                  <c:v>5.1849999999999998E-9</c:v>
                </c:pt>
                <c:pt idx="5763">
                  <c:v>5.1912E-9</c:v>
                </c:pt>
                <c:pt idx="5764">
                  <c:v>5.1974999999999999E-9</c:v>
                </c:pt>
                <c:pt idx="5765">
                  <c:v>5.2037000000000001E-9</c:v>
                </c:pt>
                <c:pt idx="5766">
                  <c:v>5.21E-9</c:v>
                </c:pt>
                <c:pt idx="5767">
                  <c:v>5.2162000000000002E-9</c:v>
                </c:pt>
                <c:pt idx="5768">
                  <c:v>5.2225000000000001E-9</c:v>
                </c:pt>
                <c:pt idx="5769">
                  <c:v>5.2287000000000004E-9</c:v>
                </c:pt>
                <c:pt idx="5770">
                  <c:v>5.2350000000000002E-9</c:v>
                </c:pt>
                <c:pt idx="5771">
                  <c:v>5.2411999999999996E-9</c:v>
                </c:pt>
                <c:pt idx="5772">
                  <c:v>5.2475000000000003E-9</c:v>
                </c:pt>
                <c:pt idx="5773">
                  <c:v>5.2536999999999998E-9</c:v>
                </c:pt>
                <c:pt idx="5774">
                  <c:v>5.2599999999999996E-9</c:v>
                </c:pt>
                <c:pt idx="5775">
                  <c:v>5.2661999999999999E-9</c:v>
                </c:pt>
                <c:pt idx="5776">
                  <c:v>5.2724999999999997E-9</c:v>
                </c:pt>
                <c:pt idx="5777">
                  <c:v>5.2787E-9</c:v>
                </c:pt>
                <c:pt idx="5778">
                  <c:v>5.2849999999999998E-9</c:v>
                </c:pt>
                <c:pt idx="5779">
                  <c:v>5.2912000000000001E-9</c:v>
                </c:pt>
                <c:pt idx="5780">
                  <c:v>5.2975E-9</c:v>
                </c:pt>
                <c:pt idx="5781">
                  <c:v>5.3037000000000002E-9</c:v>
                </c:pt>
                <c:pt idx="5782">
                  <c:v>5.3100000000000001E-9</c:v>
                </c:pt>
                <c:pt idx="5783">
                  <c:v>5.3162000000000003E-9</c:v>
                </c:pt>
                <c:pt idx="5784">
                  <c:v>5.3225000000000002E-9</c:v>
                </c:pt>
                <c:pt idx="5785">
                  <c:v>5.3286999999999996E-9</c:v>
                </c:pt>
                <c:pt idx="5786">
                  <c:v>5.3350000000000003E-9</c:v>
                </c:pt>
                <c:pt idx="5787">
                  <c:v>5.3411999999999997E-9</c:v>
                </c:pt>
                <c:pt idx="5788">
                  <c:v>5.3475000000000004E-9</c:v>
                </c:pt>
                <c:pt idx="5789">
                  <c:v>5.3536999999999998E-9</c:v>
                </c:pt>
                <c:pt idx="5790">
                  <c:v>5.3599999999999997E-9</c:v>
                </c:pt>
                <c:pt idx="5791">
                  <c:v>5.3661999999999999E-9</c:v>
                </c:pt>
                <c:pt idx="5792">
                  <c:v>5.3724999999999998E-9</c:v>
                </c:pt>
                <c:pt idx="5793">
                  <c:v>5.3787E-9</c:v>
                </c:pt>
                <c:pt idx="5794">
                  <c:v>5.3849999999999999E-9</c:v>
                </c:pt>
                <c:pt idx="5795">
                  <c:v>5.3912000000000002E-9</c:v>
                </c:pt>
                <c:pt idx="5796">
                  <c:v>5.3975E-9</c:v>
                </c:pt>
                <c:pt idx="5797">
                  <c:v>5.4037000000000003E-9</c:v>
                </c:pt>
                <c:pt idx="5798">
                  <c:v>5.4100000000000001E-9</c:v>
                </c:pt>
                <c:pt idx="5799">
                  <c:v>5.4162000000000004E-9</c:v>
                </c:pt>
                <c:pt idx="5800">
                  <c:v>5.4225000000000002E-9</c:v>
                </c:pt>
                <c:pt idx="5801">
                  <c:v>5.4286999999999997E-9</c:v>
                </c:pt>
                <c:pt idx="5802">
                  <c:v>5.4350000000000004E-9</c:v>
                </c:pt>
                <c:pt idx="5803">
                  <c:v>5.4411999999999998E-9</c:v>
                </c:pt>
                <c:pt idx="5804">
                  <c:v>5.4474999999999996E-9</c:v>
                </c:pt>
                <c:pt idx="5805">
                  <c:v>5.4536999999999999E-9</c:v>
                </c:pt>
                <c:pt idx="5806">
                  <c:v>5.4599999999999998E-9</c:v>
                </c:pt>
                <c:pt idx="5807">
                  <c:v>5.4662E-9</c:v>
                </c:pt>
                <c:pt idx="5808">
                  <c:v>5.4724999999999999E-9</c:v>
                </c:pt>
                <c:pt idx="5809">
                  <c:v>5.4787000000000001E-9</c:v>
                </c:pt>
                <c:pt idx="5810">
                  <c:v>5.485E-9</c:v>
                </c:pt>
                <c:pt idx="5811">
                  <c:v>5.4912000000000002E-9</c:v>
                </c:pt>
                <c:pt idx="5812">
                  <c:v>5.4975000000000001E-9</c:v>
                </c:pt>
                <c:pt idx="5813">
                  <c:v>5.5037000000000003E-9</c:v>
                </c:pt>
                <c:pt idx="5814">
                  <c:v>5.5100000000000002E-9</c:v>
                </c:pt>
                <c:pt idx="5815">
                  <c:v>5.5161999999999996E-9</c:v>
                </c:pt>
                <c:pt idx="5816">
                  <c:v>5.5225000000000003E-9</c:v>
                </c:pt>
                <c:pt idx="5817">
                  <c:v>5.5286999999999997E-9</c:v>
                </c:pt>
                <c:pt idx="5818">
                  <c:v>5.5349999999999996E-9</c:v>
                </c:pt>
                <c:pt idx="5819">
                  <c:v>5.5411999999999998E-9</c:v>
                </c:pt>
                <c:pt idx="5820">
                  <c:v>5.5474999999999997E-9</c:v>
                </c:pt>
                <c:pt idx="5821">
                  <c:v>5.5537E-9</c:v>
                </c:pt>
                <c:pt idx="5822">
                  <c:v>5.5599999999999998E-9</c:v>
                </c:pt>
                <c:pt idx="5823">
                  <c:v>5.5662000000000001E-9</c:v>
                </c:pt>
                <c:pt idx="5824">
                  <c:v>5.5724999999999999E-9</c:v>
                </c:pt>
                <c:pt idx="5825">
                  <c:v>5.5787000000000002E-9</c:v>
                </c:pt>
                <c:pt idx="5826">
                  <c:v>5.585E-9</c:v>
                </c:pt>
                <c:pt idx="5827">
                  <c:v>5.5912000000000003E-9</c:v>
                </c:pt>
                <c:pt idx="5828">
                  <c:v>5.5975000000000002E-9</c:v>
                </c:pt>
                <c:pt idx="5829">
                  <c:v>5.6037000000000004E-9</c:v>
                </c:pt>
                <c:pt idx="5830">
                  <c:v>5.6100000000000003E-9</c:v>
                </c:pt>
                <c:pt idx="5831">
                  <c:v>5.6161999999999997E-9</c:v>
                </c:pt>
                <c:pt idx="5832">
                  <c:v>5.6225000000000004E-9</c:v>
                </c:pt>
                <c:pt idx="5833">
                  <c:v>5.6286999999999998E-9</c:v>
                </c:pt>
                <c:pt idx="5834">
                  <c:v>5.6349999999999997E-9</c:v>
                </c:pt>
                <c:pt idx="5835">
                  <c:v>5.6411999999999999E-9</c:v>
                </c:pt>
                <c:pt idx="5836">
                  <c:v>5.6474999999999998E-9</c:v>
                </c:pt>
                <c:pt idx="5837">
                  <c:v>5.6537E-9</c:v>
                </c:pt>
                <c:pt idx="5838">
                  <c:v>5.6599999999999999E-9</c:v>
                </c:pt>
                <c:pt idx="5839">
                  <c:v>5.6662000000000001E-9</c:v>
                </c:pt>
                <c:pt idx="5840">
                  <c:v>5.6725E-9</c:v>
                </c:pt>
                <c:pt idx="5841">
                  <c:v>5.6787000000000003E-9</c:v>
                </c:pt>
                <c:pt idx="5842">
                  <c:v>5.6850000000000001E-9</c:v>
                </c:pt>
                <c:pt idx="5843">
                  <c:v>5.6912000000000004E-9</c:v>
                </c:pt>
                <c:pt idx="5844">
                  <c:v>5.6975000000000002E-9</c:v>
                </c:pt>
                <c:pt idx="5845">
                  <c:v>5.7036999999999996E-9</c:v>
                </c:pt>
                <c:pt idx="5846">
                  <c:v>5.7100000000000003E-9</c:v>
                </c:pt>
                <c:pt idx="5847">
                  <c:v>5.7161999999999998E-9</c:v>
                </c:pt>
                <c:pt idx="5848">
                  <c:v>5.7224999999999996E-9</c:v>
                </c:pt>
                <c:pt idx="5849">
                  <c:v>5.7286999999999999E-9</c:v>
                </c:pt>
                <c:pt idx="5850">
                  <c:v>5.7349999999999997E-9</c:v>
                </c:pt>
                <c:pt idx="5851">
                  <c:v>5.7412E-9</c:v>
                </c:pt>
                <c:pt idx="5852">
                  <c:v>5.7474999999999998E-9</c:v>
                </c:pt>
                <c:pt idx="5853">
                  <c:v>5.7537000000000001E-9</c:v>
                </c:pt>
                <c:pt idx="5854">
                  <c:v>5.76E-9</c:v>
                </c:pt>
                <c:pt idx="5855">
                  <c:v>5.7662000000000002E-9</c:v>
                </c:pt>
                <c:pt idx="5856">
                  <c:v>5.7725000000000001E-9</c:v>
                </c:pt>
                <c:pt idx="5857">
                  <c:v>5.7787000000000003E-9</c:v>
                </c:pt>
                <c:pt idx="5858">
                  <c:v>5.7850000000000002E-9</c:v>
                </c:pt>
                <c:pt idx="5859">
                  <c:v>5.7911999999999996E-9</c:v>
                </c:pt>
                <c:pt idx="5860">
                  <c:v>5.7975000000000003E-9</c:v>
                </c:pt>
                <c:pt idx="5861">
                  <c:v>5.8036999999999997E-9</c:v>
                </c:pt>
                <c:pt idx="5862">
                  <c:v>5.8100000000000004E-9</c:v>
                </c:pt>
                <c:pt idx="5863">
                  <c:v>5.8161999999999998E-9</c:v>
                </c:pt>
                <c:pt idx="5864">
                  <c:v>5.8224999999999997E-9</c:v>
                </c:pt>
                <c:pt idx="5865">
                  <c:v>5.8286999999999999E-9</c:v>
                </c:pt>
                <c:pt idx="5866">
                  <c:v>5.8349999999999998E-9</c:v>
                </c:pt>
                <c:pt idx="5867">
                  <c:v>5.8412000000000001E-9</c:v>
                </c:pt>
                <c:pt idx="5868">
                  <c:v>5.8474999999999999E-9</c:v>
                </c:pt>
                <c:pt idx="5869">
                  <c:v>5.8537000000000002E-9</c:v>
                </c:pt>
                <c:pt idx="5870">
                  <c:v>5.86E-9</c:v>
                </c:pt>
                <c:pt idx="5871">
                  <c:v>5.8662000000000003E-9</c:v>
                </c:pt>
                <c:pt idx="5872">
                  <c:v>5.8725000000000001E-9</c:v>
                </c:pt>
                <c:pt idx="5873">
                  <c:v>5.8787000000000004E-9</c:v>
                </c:pt>
                <c:pt idx="5874">
                  <c:v>5.8850000000000003E-9</c:v>
                </c:pt>
                <c:pt idx="5875">
                  <c:v>5.8911999999999997E-9</c:v>
                </c:pt>
                <c:pt idx="5876">
                  <c:v>5.8975000000000004E-9</c:v>
                </c:pt>
                <c:pt idx="5877">
                  <c:v>5.9036999999999998E-9</c:v>
                </c:pt>
                <c:pt idx="5878">
                  <c:v>5.9099999999999997E-9</c:v>
                </c:pt>
                <c:pt idx="5879">
                  <c:v>5.9161999999999999E-9</c:v>
                </c:pt>
                <c:pt idx="5880">
                  <c:v>5.9224999999999998E-9</c:v>
                </c:pt>
                <c:pt idx="5881">
                  <c:v>5.9287E-9</c:v>
                </c:pt>
                <c:pt idx="5882">
                  <c:v>5.9349999999999999E-9</c:v>
                </c:pt>
                <c:pt idx="5883">
                  <c:v>5.9412000000000001E-9</c:v>
                </c:pt>
                <c:pt idx="5884">
                  <c:v>5.9475E-9</c:v>
                </c:pt>
                <c:pt idx="5885">
                  <c:v>5.9537000000000002E-9</c:v>
                </c:pt>
                <c:pt idx="5886">
                  <c:v>5.9600000000000001E-9</c:v>
                </c:pt>
                <c:pt idx="5887">
                  <c:v>5.9662000000000003E-9</c:v>
                </c:pt>
                <c:pt idx="5888">
                  <c:v>5.9725000000000002E-9</c:v>
                </c:pt>
                <c:pt idx="5889">
                  <c:v>5.9786999999999996E-9</c:v>
                </c:pt>
                <c:pt idx="5890">
                  <c:v>5.9850000000000003E-9</c:v>
                </c:pt>
                <c:pt idx="5891">
                  <c:v>5.9911999999999997E-9</c:v>
                </c:pt>
                <c:pt idx="5892">
                  <c:v>5.9974999999999996E-9</c:v>
                </c:pt>
                <c:pt idx="5893">
                  <c:v>6.0036999999999999E-9</c:v>
                </c:pt>
                <c:pt idx="5894">
                  <c:v>6.0099999999999997E-9</c:v>
                </c:pt>
                <c:pt idx="5895">
                  <c:v>6.0162E-9</c:v>
                </c:pt>
                <c:pt idx="5896">
                  <c:v>6.0224999999999998E-9</c:v>
                </c:pt>
                <c:pt idx="5897">
                  <c:v>6.0287000000000001E-9</c:v>
                </c:pt>
                <c:pt idx="5898">
                  <c:v>6.0349999999999999E-9</c:v>
                </c:pt>
                <c:pt idx="5899">
                  <c:v>6.0412000000000002E-9</c:v>
                </c:pt>
                <c:pt idx="5900">
                  <c:v>6.0475000000000001E-9</c:v>
                </c:pt>
                <c:pt idx="5901">
                  <c:v>6.0537000000000003E-9</c:v>
                </c:pt>
                <c:pt idx="5902">
                  <c:v>6.0600000000000002E-9</c:v>
                </c:pt>
                <c:pt idx="5903">
                  <c:v>6.0661999999999996E-9</c:v>
                </c:pt>
                <c:pt idx="5904">
                  <c:v>6.0725000000000003E-9</c:v>
                </c:pt>
                <c:pt idx="5905">
                  <c:v>6.0786999999999997E-9</c:v>
                </c:pt>
                <c:pt idx="5906">
                  <c:v>6.0850000000000004E-9</c:v>
                </c:pt>
                <c:pt idx="5907">
                  <c:v>6.0911999999999998E-9</c:v>
                </c:pt>
                <c:pt idx="5908">
                  <c:v>6.0974999999999997E-9</c:v>
                </c:pt>
                <c:pt idx="5909">
                  <c:v>6.1036999999999999E-9</c:v>
                </c:pt>
                <c:pt idx="5910">
                  <c:v>6.1099999999999998E-9</c:v>
                </c:pt>
                <c:pt idx="5911">
                  <c:v>6.1162E-9</c:v>
                </c:pt>
                <c:pt idx="5912">
                  <c:v>6.1224999999999999E-9</c:v>
                </c:pt>
                <c:pt idx="5913">
                  <c:v>6.1287000000000001E-9</c:v>
                </c:pt>
                <c:pt idx="5914">
                  <c:v>6.135E-9</c:v>
                </c:pt>
                <c:pt idx="5915">
                  <c:v>6.1412000000000003E-9</c:v>
                </c:pt>
                <c:pt idx="5916">
                  <c:v>6.1475000000000001E-9</c:v>
                </c:pt>
                <c:pt idx="5917">
                  <c:v>6.1537000000000004E-9</c:v>
                </c:pt>
                <c:pt idx="5918">
                  <c:v>6.1600000000000002E-9</c:v>
                </c:pt>
                <c:pt idx="5919">
                  <c:v>6.1661999999999997E-9</c:v>
                </c:pt>
                <c:pt idx="5920">
                  <c:v>6.1725000000000003E-9</c:v>
                </c:pt>
                <c:pt idx="5921">
                  <c:v>6.1786999999999998E-9</c:v>
                </c:pt>
                <c:pt idx="5922">
                  <c:v>6.1849999999999996E-9</c:v>
                </c:pt>
                <c:pt idx="5923">
                  <c:v>6.1911999999999999E-9</c:v>
                </c:pt>
                <c:pt idx="5924">
                  <c:v>6.1974999999999997E-9</c:v>
                </c:pt>
                <c:pt idx="5925">
                  <c:v>6.2037E-9</c:v>
                </c:pt>
                <c:pt idx="5926">
                  <c:v>6.2099999999999999E-9</c:v>
                </c:pt>
                <c:pt idx="5927">
                  <c:v>6.2162000000000001E-9</c:v>
                </c:pt>
                <c:pt idx="5928">
                  <c:v>6.2225E-9</c:v>
                </c:pt>
                <c:pt idx="5929">
                  <c:v>6.2287000000000002E-9</c:v>
                </c:pt>
                <c:pt idx="5930">
                  <c:v>6.2350000000000001E-9</c:v>
                </c:pt>
                <c:pt idx="5931">
                  <c:v>6.2412000000000003E-9</c:v>
                </c:pt>
                <c:pt idx="5932">
                  <c:v>6.2475000000000002E-9</c:v>
                </c:pt>
                <c:pt idx="5933">
                  <c:v>6.2536999999999996E-9</c:v>
                </c:pt>
                <c:pt idx="5934">
                  <c:v>6.2600000000000003E-9</c:v>
                </c:pt>
                <c:pt idx="5935">
                  <c:v>6.2661999999999997E-9</c:v>
                </c:pt>
                <c:pt idx="5936">
                  <c:v>6.2724999999999996E-9</c:v>
                </c:pt>
                <c:pt idx="5937">
                  <c:v>6.2786999999999998E-9</c:v>
                </c:pt>
                <c:pt idx="5938">
                  <c:v>6.2849999999999997E-9</c:v>
                </c:pt>
                <c:pt idx="5939">
                  <c:v>6.2911999999999999E-9</c:v>
                </c:pt>
                <c:pt idx="5940">
                  <c:v>6.2974999999999998E-9</c:v>
                </c:pt>
                <c:pt idx="5941">
                  <c:v>6.3037000000000001E-9</c:v>
                </c:pt>
                <c:pt idx="5942">
                  <c:v>6.3099999999999999E-9</c:v>
                </c:pt>
                <c:pt idx="5943">
                  <c:v>6.3162000000000002E-9</c:v>
                </c:pt>
                <c:pt idx="5944">
                  <c:v>6.3225E-9</c:v>
                </c:pt>
                <c:pt idx="5945">
                  <c:v>6.3287000000000003E-9</c:v>
                </c:pt>
                <c:pt idx="5946">
                  <c:v>6.3350000000000001E-9</c:v>
                </c:pt>
                <c:pt idx="5947">
                  <c:v>6.3412000000000004E-9</c:v>
                </c:pt>
                <c:pt idx="5948">
                  <c:v>6.3475000000000003E-9</c:v>
                </c:pt>
                <c:pt idx="5949">
                  <c:v>6.3536999999999997E-9</c:v>
                </c:pt>
                <c:pt idx="5950">
                  <c:v>6.3600000000000004E-9</c:v>
                </c:pt>
                <c:pt idx="5951">
                  <c:v>6.3661999999999998E-9</c:v>
                </c:pt>
                <c:pt idx="5952">
                  <c:v>6.3724999999999997E-9</c:v>
                </c:pt>
                <c:pt idx="5953">
                  <c:v>6.3786999999999999E-9</c:v>
                </c:pt>
                <c:pt idx="5954">
                  <c:v>6.3849999999999998E-9</c:v>
                </c:pt>
                <c:pt idx="5955">
                  <c:v>6.3912E-9</c:v>
                </c:pt>
                <c:pt idx="5956">
                  <c:v>6.3974999999999999E-9</c:v>
                </c:pt>
                <c:pt idx="5957">
                  <c:v>6.4037000000000001E-9</c:v>
                </c:pt>
                <c:pt idx="5958">
                  <c:v>6.41E-9</c:v>
                </c:pt>
                <c:pt idx="5959">
                  <c:v>6.4162000000000002E-9</c:v>
                </c:pt>
                <c:pt idx="5960">
                  <c:v>6.4225000000000001E-9</c:v>
                </c:pt>
                <c:pt idx="5961">
                  <c:v>6.4287000000000004E-9</c:v>
                </c:pt>
                <c:pt idx="5962">
                  <c:v>6.4350000000000002E-9</c:v>
                </c:pt>
                <c:pt idx="5963">
                  <c:v>6.4411999999999996E-9</c:v>
                </c:pt>
                <c:pt idx="5964">
                  <c:v>6.4475000000000003E-9</c:v>
                </c:pt>
                <c:pt idx="5965">
                  <c:v>6.4536999999999997E-9</c:v>
                </c:pt>
                <c:pt idx="5966">
                  <c:v>6.4599999999999996E-9</c:v>
                </c:pt>
                <c:pt idx="5967">
                  <c:v>6.4661999999999999E-9</c:v>
                </c:pt>
                <c:pt idx="5968">
                  <c:v>6.4724999999999997E-9</c:v>
                </c:pt>
                <c:pt idx="5969">
                  <c:v>6.4787E-9</c:v>
                </c:pt>
                <c:pt idx="5970">
                  <c:v>6.4849999999999998E-9</c:v>
                </c:pt>
                <c:pt idx="5971">
                  <c:v>6.4912000000000001E-9</c:v>
                </c:pt>
                <c:pt idx="5972">
                  <c:v>6.4974999999999999E-9</c:v>
                </c:pt>
                <c:pt idx="5973">
                  <c:v>6.5037000000000002E-9</c:v>
                </c:pt>
                <c:pt idx="5974">
                  <c:v>6.5100000000000001E-9</c:v>
                </c:pt>
                <c:pt idx="5975">
                  <c:v>6.5162000000000003E-9</c:v>
                </c:pt>
                <c:pt idx="5976">
                  <c:v>6.5225000000000002E-9</c:v>
                </c:pt>
                <c:pt idx="5977">
                  <c:v>6.5286999999999996E-9</c:v>
                </c:pt>
                <c:pt idx="5978">
                  <c:v>6.5350000000000003E-9</c:v>
                </c:pt>
                <c:pt idx="5979">
                  <c:v>6.5411999999999997E-9</c:v>
                </c:pt>
                <c:pt idx="5980">
                  <c:v>6.5475000000000004E-9</c:v>
                </c:pt>
                <c:pt idx="5981">
                  <c:v>6.5536999999999998E-9</c:v>
                </c:pt>
                <c:pt idx="5982">
                  <c:v>6.5599999999999997E-9</c:v>
                </c:pt>
                <c:pt idx="5983">
                  <c:v>6.5661999999999999E-9</c:v>
                </c:pt>
                <c:pt idx="5984">
                  <c:v>6.5724999999999998E-9</c:v>
                </c:pt>
                <c:pt idx="5985">
                  <c:v>6.5787E-9</c:v>
                </c:pt>
                <c:pt idx="5986">
                  <c:v>6.5849999999999999E-9</c:v>
                </c:pt>
                <c:pt idx="5987">
                  <c:v>6.5912000000000002E-9</c:v>
                </c:pt>
                <c:pt idx="5988">
                  <c:v>6.5975E-9</c:v>
                </c:pt>
                <c:pt idx="5989">
                  <c:v>6.6037000000000003E-9</c:v>
                </c:pt>
                <c:pt idx="5990">
                  <c:v>6.6100000000000001E-9</c:v>
                </c:pt>
                <c:pt idx="5991">
                  <c:v>6.6162000000000004E-9</c:v>
                </c:pt>
                <c:pt idx="5992">
                  <c:v>6.6225000000000002E-9</c:v>
                </c:pt>
                <c:pt idx="5993">
                  <c:v>6.6286999999999997E-9</c:v>
                </c:pt>
                <c:pt idx="5994">
                  <c:v>6.6350000000000004E-9</c:v>
                </c:pt>
                <c:pt idx="5995">
                  <c:v>6.6411999999999998E-9</c:v>
                </c:pt>
                <c:pt idx="5996">
                  <c:v>6.6474999999999996E-9</c:v>
                </c:pt>
                <c:pt idx="5997">
                  <c:v>6.6536999999999999E-9</c:v>
                </c:pt>
                <c:pt idx="5998">
                  <c:v>6.6599999999999997E-9</c:v>
                </c:pt>
                <c:pt idx="5999">
                  <c:v>6.6662E-9</c:v>
                </c:pt>
                <c:pt idx="6000">
                  <c:v>6.6724999999999999E-9</c:v>
                </c:pt>
                <c:pt idx="6001">
                  <c:v>6.6787000000000001E-9</c:v>
                </c:pt>
                <c:pt idx="6002">
                  <c:v>6.685E-9</c:v>
                </c:pt>
                <c:pt idx="6003">
                  <c:v>6.6912000000000002E-9</c:v>
                </c:pt>
                <c:pt idx="6004">
                  <c:v>6.6975000000000001E-9</c:v>
                </c:pt>
                <c:pt idx="6005">
                  <c:v>6.7037000000000003E-9</c:v>
                </c:pt>
                <c:pt idx="6006">
                  <c:v>6.7100000000000002E-9</c:v>
                </c:pt>
                <c:pt idx="6007">
                  <c:v>6.7161999999999996E-9</c:v>
                </c:pt>
                <c:pt idx="6008">
                  <c:v>6.7225000000000003E-9</c:v>
                </c:pt>
                <c:pt idx="6009">
                  <c:v>6.7286999999999997E-9</c:v>
                </c:pt>
                <c:pt idx="6010">
                  <c:v>6.7349999999999996E-9</c:v>
                </c:pt>
                <c:pt idx="6011">
                  <c:v>6.7411999999999998E-9</c:v>
                </c:pt>
                <c:pt idx="6012">
                  <c:v>6.7474999999999997E-9</c:v>
                </c:pt>
                <c:pt idx="6013">
                  <c:v>6.7537E-9</c:v>
                </c:pt>
                <c:pt idx="6014">
                  <c:v>6.7599999999999998E-9</c:v>
                </c:pt>
                <c:pt idx="6015">
                  <c:v>6.7662000000000001E-9</c:v>
                </c:pt>
                <c:pt idx="6016">
                  <c:v>6.7724999999999999E-9</c:v>
                </c:pt>
                <c:pt idx="6017">
                  <c:v>6.7787000000000002E-9</c:v>
                </c:pt>
                <c:pt idx="6018">
                  <c:v>6.785E-9</c:v>
                </c:pt>
                <c:pt idx="6019">
                  <c:v>6.7912000000000003E-9</c:v>
                </c:pt>
                <c:pt idx="6020">
                  <c:v>6.7975000000000002E-9</c:v>
                </c:pt>
                <c:pt idx="6021">
                  <c:v>6.8037000000000004E-9</c:v>
                </c:pt>
                <c:pt idx="6022">
                  <c:v>6.8100000000000003E-9</c:v>
                </c:pt>
                <c:pt idx="6023">
                  <c:v>6.8161999999999997E-9</c:v>
                </c:pt>
                <c:pt idx="6024">
                  <c:v>6.8225000000000004E-9</c:v>
                </c:pt>
                <c:pt idx="6025">
                  <c:v>6.8286999999999998E-9</c:v>
                </c:pt>
                <c:pt idx="6026">
                  <c:v>6.8349999999999997E-9</c:v>
                </c:pt>
                <c:pt idx="6027">
                  <c:v>6.8411999999999999E-9</c:v>
                </c:pt>
                <c:pt idx="6028">
                  <c:v>6.8474999999999998E-9</c:v>
                </c:pt>
                <c:pt idx="6029">
                  <c:v>6.8537E-9</c:v>
                </c:pt>
                <c:pt idx="6030">
                  <c:v>6.8599999999999999E-9</c:v>
                </c:pt>
                <c:pt idx="6031">
                  <c:v>6.8662000000000001E-9</c:v>
                </c:pt>
                <c:pt idx="6032">
                  <c:v>6.8725E-9</c:v>
                </c:pt>
                <c:pt idx="6033">
                  <c:v>6.8787000000000002E-9</c:v>
                </c:pt>
                <c:pt idx="6034">
                  <c:v>6.8850000000000001E-9</c:v>
                </c:pt>
                <c:pt idx="6035">
                  <c:v>6.8912000000000004E-9</c:v>
                </c:pt>
                <c:pt idx="6036">
                  <c:v>6.8975000000000002E-9</c:v>
                </c:pt>
                <c:pt idx="6037">
                  <c:v>6.9036999999999996E-9</c:v>
                </c:pt>
                <c:pt idx="6038">
                  <c:v>6.9100000000000003E-9</c:v>
                </c:pt>
                <c:pt idx="6039">
                  <c:v>6.9161999999999998E-9</c:v>
                </c:pt>
                <c:pt idx="6040">
                  <c:v>6.9224999999999996E-9</c:v>
                </c:pt>
                <c:pt idx="6041">
                  <c:v>6.9286999999999999E-9</c:v>
                </c:pt>
                <c:pt idx="6042">
                  <c:v>6.9349999999999997E-9</c:v>
                </c:pt>
                <c:pt idx="6043">
                  <c:v>6.9412E-9</c:v>
                </c:pt>
                <c:pt idx="6044">
                  <c:v>6.9474999999999998E-9</c:v>
                </c:pt>
                <c:pt idx="6045">
                  <c:v>6.9537000000000001E-9</c:v>
                </c:pt>
                <c:pt idx="6046">
                  <c:v>6.96E-9</c:v>
                </c:pt>
                <c:pt idx="6047">
                  <c:v>6.9662000000000002E-9</c:v>
                </c:pt>
                <c:pt idx="6048">
                  <c:v>6.9725000000000001E-9</c:v>
                </c:pt>
                <c:pt idx="6049">
                  <c:v>6.9787000000000003E-9</c:v>
                </c:pt>
                <c:pt idx="6050">
                  <c:v>6.9850000000000002E-9</c:v>
                </c:pt>
                <c:pt idx="6051">
                  <c:v>6.9911999999999996E-9</c:v>
                </c:pt>
                <c:pt idx="6052">
                  <c:v>6.9975000000000003E-9</c:v>
                </c:pt>
                <c:pt idx="6053">
                  <c:v>7.0036999999999997E-9</c:v>
                </c:pt>
                <c:pt idx="6054">
                  <c:v>7.0100000000000004E-9</c:v>
                </c:pt>
                <c:pt idx="6055">
                  <c:v>7.0161999999999998E-9</c:v>
                </c:pt>
                <c:pt idx="6056">
                  <c:v>7.0224999999999997E-9</c:v>
                </c:pt>
                <c:pt idx="6057">
                  <c:v>7.0286999999999999E-9</c:v>
                </c:pt>
                <c:pt idx="6058">
                  <c:v>7.0349999999999998E-9</c:v>
                </c:pt>
                <c:pt idx="6059">
                  <c:v>7.0412E-9</c:v>
                </c:pt>
                <c:pt idx="6060">
                  <c:v>7.0474999999999999E-9</c:v>
                </c:pt>
                <c:pt idx="6061">
                  <c:v>7.0537000000000002E-9</c:v>
                </c:pt>
                <c:pt idx="6062">
                  <c:v>7.06E-9</c:v>
                </c:pt>
                <c:pt idx="6063">
                  <c:v>7.0662000000000003E-9</c:v>
                </c:pt>
                <c:pt idx="6064">
                  <c:v>7.0725000000000001E-9</c:v>
                </c:pt>
                <c:pt idx="6065">
                  <c:v>7.0787000000000004E-9</c:v>
                </c:pt>
                <c:pt idx="6066">
                  <c:v>7.0850000000000002E-9</c:v>
                </c:pt>
                <c:pt idx="6067">
                  <c:v>7.0911999999999997E-9</c:v>
                </c:pt>
                <c:pt idx="6068">
                  <c:v>7.0975000000000004E-9</c:v>
                </c:pt>
                <c:pt idx="6069">
                  <c:v>7.1036999999999998E-9</c:v>
                </c:pt>
                <c:pt idx="6070">
                  <c:v>7.1099999999999996E-9</c:v>
                </c:pt>
                <c:pt idx="6071">
                  <c:v>7.1161999999999999E-9</c:v>
                </c:pt>
                <c:pt idx="6072">
                  <c:v>7.1224999999999998E-9</c:v>
                </c:pt>
                <c:pt idx="6073">
                  <c:v>7.1287E-9</c:v>
                </c:pt>
                <c:pt idx="6074">
                  <c:v>7.1349999999999999E-9</c:v>
                </c:pt>
                <c:pt idx="6075">
                  <c:v>7.1412000000000001E-9</c:v>
                </c:pt>
                <c:pt idx="6076">
                  <c:v>7.1475E-9</c:v>
                </c:pt>
                <c:pt idx="6077">
                  <c:v>7.1537000000000002E-9</c:v>
                </c:pt>
                <c:pt idx="6078">
                  <c:v>7.1600000000000001E-9</c:v>
                </c:pt>
                <c:pt idx="6079">
                  <c:v>7.1662000000000003E-9</c:v>
                </c:pt>
                <c:pt idx="6080">
                  <c:v>7.1725000000000002E-9</c:v>
                </c:pt>
                <c:pt idx="6081">
                  <c:v>7.1786999999999996E-9</c:v>
                </c:pt>
                <c:pt idx="6082">
                  <c:v>7.1850000000000003E-9</c:v>
                </c:pt>
                <c:pt idx="6083">
                  <c:v>7.1911999999999997E-9</c:v>
                </c:pt>
                <c:pt idx="6084">
                  <c:v>7.1974999999999996E-9</c:v>
                </c:pt>
                <c:pt idx="6085">
                  <c:v>7.2036999999999998E-9</c:v>
                </c:pt>
                <c:pt idx="6086">
                  <c:v>7.2099999999999997E-9</c:v>
                </c:pt>
                <c:pt idx="6087">
                  <c:v>7.2162E-9</c:v>
                </c:pt>
                <c:pt idx="6088">
                  <c:v>7.2224999999999998E-9</c:v>
                </c:pt>
                <c:pt idx="6089">
                  <c:v>7.2287000000000001E-9</c:v>
                </c:pt>
                <c:pt idx="6090">
                  <c:v>7.2349999999999999E-9</c:v>
                </c:pt>
                <c:pt idx="6091">
                  <c:v>7.2412000000000002E-9</c:v>
                </c:pt>
                <c:pt idx="6092">
                  <c:v>7.2475E-9</c:v>
                </c:pt>
                <c:pt idx="6093">
                  <c:v>7.2537000000000003E-9</c:v>
                </c:pt>
                <c:pt idx="6094">
                  <c:v>7.2600000000000002E-9</c:v>
                </c:pt>
                <c:pt idx="6095">
                  <c:v>7.2662000000000004E-9</c:v>
                </c:pt>
                <c:pt idx="6096">
                  <c:v>7.2725000000000003E-9</c:v>
                </c:pt>
                <c:pt idx="6097">
                  <c:v>7.2786999999999997E-9</c:v>
                </c:pt>
                <c:pt idx="6098">
                  <c:v>7.2850000000000004E-9</c:v>
                </c:pt>
                <c:pt idx="6099">
                  <c:v>7.2911999999999998E-9</c:v>
                </c:pt>
                <c:pt idx="6100">
                  <c:v>7.2974999999999997E-9</c:v>
                </c:pt>
                <c:pt idx="6101">
                  <c:v>7.3036999999999999E-9</c:v>
                </c:pt>
                <c:pt idx="6102">
                  <c:v>7.3099999999999998E-9</c:v>
                </c:pt>
                <c:pt idx="6103">
                  <c:v>7.3162E-9</c:v>
                </c:pt>
                <c:pt idx="6104">
                  <c:v>7.3224999999999999E-9</c:v>
                </c:pt>
                <c:pt idx="6105">
                  <c:v>7.3287000000000001E-9</c:v>
                </c:pt>
                <c:pt idx="6106">
                  <c:v>7.335E-9</c:v>
                </c:pt>
                <c:pt idx="6107">
                  <c:v>7.3412000000000003E-9</c:v>
                </c:pt>
                <c:pt idx="6108">
                  <c:v>7.3475000000000001E-9</c:v>
                </c:pt>
                <c:pt idx="6109">
                  <c:v>7.3537000000000004E-9</c:v>
                </c:pt>
                <c:pt idx="6110">
                  <c:v>7.3600000000000002E-9</c:v>
                </c:pt>
                <c:pt idx="6111">
                  <c:v>7.3661999999999996E-9</c:v>
                </c:pt>
                <c:pt idx="6112">
                  <c:v>7.3725000000000003E-9</c:v>
                </c:pt>
                <c:pt idx="6113">
                  <c:v>7.3786999999999998E-9</c:v>
                </c:pt>
                <c:pt idx="6114">
                  <c:v>7.3849999999999996E-9</c:v>
                </c:pt>
                <c:pt idx="6115">
                  <c:v>7.3911999999999999E-9</c:v>
                </c:pt>
                <c:pt idx="6116">
                  <c:v>7.3974999999999997E-9</c:v>
                </c:pt>
                <c:pt idx="6117">
                  <c:v>7.4037E-9</c:v>
                </c:pt>
                <c:pt idx="6118">
                  <c:v>7.4099999999999998E-9</c:v>
                </c:pt>
                <c:pt idx="6119">
                  <c:v>7.4162000000000001E-9</c:v>
                </c:pt>
                <c:pt idx="6120">
                  <c:v>7.4225E-9</c:v>
                </c:pt>
                <c:pt idx="6121">
                  <c:v>7.4287000000000002E-9</c:v>
                </c:pt>
                <c:pt idx="6122">
                  <c:v>7.4350000000000001E-9</c:v>
                </c:pt>
                <c:pt idx="6123">
                  <c:v>7.4412000000000003E-9</c:v>
                </c:pt>
                <c:pt idx="6124">
                  <c:v>7.4475000000000002E-9</c:v>
                </c:pt>
                <c:pt idx="6125">
                  <c:v>7.4537000000000004E-9</c:v>
                </c:pt>
                <c:pt idx="6126">
                  <c:v>7.4600000000000003E-9</c:v>
                </c:pt>
                <c:pt idx="6127">
                  <c:v>7.4661999999999997E-9</c:v>
                </c:pt>
                <c:pt idx="6128">
                  <c:v>7.4724999999999996E-9</c:v>
                </c:pt>
                <c:pt idx="6129">
                  <c:v>7.4787000000000007E-9</c:v>
                </c:pt>
                <c:pt idx="6130">
                  <c:v>7.4850000000000005E-9</c:v>
                </c:pt>
                <c:pt idx="6131">
                  <c:v>7.4911999999999999E-9</c:v>
                </c:pt>
                <c:pt idx="6132">
                  <c:v>7.4974999999999998E-9</c:v>
                </c:pt>
                <c:pt idx="6133">
                  <c:v>7.5036999999999992E-9</c:v>
                </c:pt>
                <c:pt idx="6134">
                  <c:v>7.5100000000000007E-9</c:v>
                </c:pt>
                <c:pt idx="6135">
                  <c:v>7.5162000000000002E-9</c:v>
                </c:pt>
                <c:pt idx="6136">
                  <c:v>7.5225E-9</c:v>
                </c:pt>
                <c:pt idx="6137">
                  <c:v>7.5286999999999994E-9</c:v>
                </c:pt>
                <c:pt idx="6138">
                  <c:v>7.5349999999999993E-9</c:v>
                </c:pt>
                <c:pt idx="6139">
                  <c:v>7.5412000000000004E-9</c:v>
                </c:pt>
                <c:pt idx="6140">
                  <c:v>7.5475000000000003E-9</c:v>
                </c:pt>
                <c:pt idx="6141">
                  <c:v>7.5536999999999997E-9</c:v>
                </c:pt>
                <c:pt idx="6142">
                  <c:v>7.5599999999999995E-9</c:v>
                </c:pt>
                <c:pt idx="6143">
                  <c:v>7.5662000000000006E-9</c:v>
                </c:pt>
                <c:pt idx="6144">
                  <c:v>7.5725000000000005E-9</c:v>
                </c:pt>
                <c:pt idx="6145">
                  <c:v>7.5786999999999999E-9</c:v>
                </c:pt>
                <c:pt idx="6146">
                  <c:v>7.5849999999999998E-9</c:v>
                </c:pt>
                <c:pt idx="6147">
                  <c:v>7.5911999999999992E-9</c:v>
                </c:pt>
                <c:pt idx="6148">
                  <c:v>7.5975000000000007E-9</c:v>
                </c:pt>
                <c:pt idx="6149">
                  <c:v>7.6037000000000001E-9</c:v>
                </c:pt>
                <c:pt idx="6150">
                  <c:v>7.61E-9</c:v>
                </c:pt>
                <c:pt idx="6151">
                  <c:v>7.6161999999999994E-9</c:v>
                </c:pt>
                <c:pt idx="6152">
                  <c:v>7.6224999999999993E-9</c:v>
                </c:pt>
                <c:pt idx="6153">
                  <c:v>7.6287000000000003E-9</c:v>
                </c:pt>
                <c:pt idx="6154">
                  <c:v>7.6350000000000002E-9</c:v>
                </c:pt>
                <c:pt idx="6155">
                  <c:v>7.6411999999999996E-9</c:v>
                </c:pt>
                <c:pt idx="6156">
                  <c:v>7.6474999999999995E-9</c:v>
                </c:pt>
                <c:pt idx="6157">
                  <c:v>7.6537000000000006E-9</c:v>
                </c:pt>
                <c:pt idx="6158">
                  <c:v>7.6600000000000004E-9</c:v>
                </c:pt>
                <c:pt idx="6159">
                  <c:v>7.6661999999999999E-9</c:v>
                </c:pt>
                <c:pt idx="6160">
                  <c:v>7.6724999999999997E-9</c:v>
                </c:pt>
                <c:pt idx="6161">
                  <c:v>7.6787000000000008E-9</c:v>
                </c:pt>
                <c:pt idx="6162">
                  <c:v>7.6850000000000007E-9</c:v>
                </c:pt>
                <c:pt idx="6163">
                  <c:v>7.6912000000000001E-9</c:v>
                </c:pt>
                <c:pt idx="6164">
                  <c:v>7.6974999999999999E-9</c:v>
                </c:pt>
                <c:pt idx="6165">
                  <c:v>7.7036999999999994E-9</c:v>
                </c:pt>
                <c:pt idx="6166">
                  <c:v>7.7099999999999992E-9</c:v>
                </c:pt>
                <c:pt idx="6167">
                  <c:v>7.7162000000000003E-9</c:v>
                </c:pt>
                <c:pt idx="6168">
                  <c:v>7.7225000000000002E-9</c:v>
                </c:pt>
                <c:pt idx="6169">
                  <c:v>7.7286999999999996E-9</c:v>
                </c:pt>
                <c:pt idx="6170">
                  <c:v>7.7349999999999994E-9</c:v>
                </c:pt>
                <c:pt idx="6171">
                  <c:v>7.7412000000000005E-9</c:v>
                </c:pt>
                <c:pt idx="6172">
                  <c:v>7.7475000000000004E-9</c:v>
                </c:pt>
                <c:pt idx="6173">
                  <c:v>7.7536999999999998E-9</c:v>
                </c:pt>
                <c:pt idx="6174">
                  <c:v>7.7599999999999997E-9</c:v>
                </c:pt>
                <c:pt idx="6175">
                  <c:v>7.7662000000000007E-9</c:v>
                </c:pt>
                <c:pt idx="6176">
                  <c:v>7.7725000000000006E-9</c:v>
                </c:pt>
                <c:pt idx="6177">
                  <c:v>7.7787E-9</c:v>
                </c:pt>
                <c:pt idx="6178">
                  <c:v>7.7849999999999999E-9</c:v>
                </c:pt>
                <c:pt idx="6179">
                  <c:v>7.7911999999999993E-9</c:v>
                </c:pt>
                <c:pt idx="6180">
                  <c:v>7.7974999999999992E-9</c:v>
                </c:pt>
                <c:pt idx="6181">
                  <c:v>7.8037000000000003E-9</c:v>
                </c:pt>
                <c:pt idx="6182">
                  <c:v>7.8100000000000001E-9</c:v>
                </c:pt>
                <c:pt idx="6183">
                  <c:v>7.8161999999999995E-9</c:v>
                </c:pt>
                <c:pt idx="6184">
                  <c:v>7.8224999999999994E-9</c:v>
                </c:pt>
                <c:pt idx="6185">
                  <c:v>7.8287000000000005E-9</c:v>
                </c:pt>
                <c:pt idx="6186">
                  <c:v>7.8350000000000003E-9</c:v>
                </c:pt>
                <c:pt idx="6187">
                  <c:v>7.8411999999999998E-9</c:v>
                </c:pt>
                <c:pt idx="6188">
                  <c:v>7.8474999999999996E-9</c:v>
                </c:pt>
                <c:pt idx="6189">
                  <c:v>7.8537000000000007E-9</c:v>
                </c:pt>
                <c:pt idx="6190">
                  <c:v>7.8600000000000006E-9</c:v>
                </c:pt>
                <c:pt idx="6191">
                  <c:v>7.8662E-9</c:v>
                </c:pt>
                <c:pt idx="6192">
                  <c:v>7.8724999999999999E-9</c:v>
                </c:pt>
                <c:pt idx="6193">
                  <c:v>7.8786999999999993E-9</c:v>
                </c:pt>
                <c:pt idx="6194">
                  <c:v>7.8850000000000008E-9</c:v>
                </c:pt>
                <c:pt idx="6195">
                  <c:v>7.8912000000000002E-9</c:v>
                </c:pt>
                <c:pt idx="6196">
                  <c:v>7.8975000000000001E-9</c:v>
                </c:pt>
                <c:pt idx="6197">
                  <c:v>7.9036999999999995E-9</c:v>
                </c:pt>
                <c:pt idx="6198">
                  <c:v>7.9099999999999994E-9</c:v>
                </c:pt>
                <c:pt idx="6199">
                  <c:v>7.9162000000000004E-9</c:v>
                </c:pt>
                <c:pt idx="6200">
                  <c:v>7.9225000000000003E-9</c:v>
                </c:pt>
                <c:pt idx="6201">
                  <c:v>7.9286999999999997E-9</c:v>
                </c:pt>
                <c:pt idx="6202">
                  <c:v>7.9349999999999996E-9</c:v>
                </c:pt>
                <c:pt idx="6203">
                  <c:v>7.9412000000000007E-9</c:v>
                </c:pt>
                <c:pt idx="6204">
                  <c:v>7.9475000000000005E-9</c:v>
                </c:pt>
                <c:pt idx="6205">
                  <c:v>7.9536999999999999E-9</c:v>
                </c:pt>
                <c:pt idx="6206">
                  <c:v>7.9599999999999998E-9</c:v>
                </c:pt>
                <c:pt idx="6207">
                  <c:v>7.9661999999999992E-9</c:v>
                </c:pt>
                <c:pt idx="6208">
                  <c:v>7.9725000000000007E-9</c:v>
                </c:pt>
                <c:pt idx="6209">
                  <c:v>7.9787000000000002E-9</c:v>
                </c:pt>
                <c:pt idx="6210">
                  <c:v>7.985E-9</c:v>
                </c:pt>
                <c:pt idx="6211">
                  <c:v>7.9911999999999995E-9</c:v>
                </c:pt>
                <c:pt idx="6212">
                  <c:v>7.9974999999999993E-9</c:v>
                </c:pt>
                <c:pt idx="6213">
                  <c:v>8.0037000000000004E-9</c:v>
                </c:pt>
                <c:pt idx="6214">
                  <c:v>8.0100000000000003E-9</c:v>
                </c:pt>
                <c:pt idx="6215">
                  <c:v>8.0161999999999997E-9</c:v>
                </c:pt>
                <c:pt idx="6216">
                  <c:v>8.0224999999999995E-9</c:v>
                </c:pt>
                <c:pt idx="6217">
                  <c:v>8.0287000000000006E-9</c:v>
                </c:pt>
                <c:pt idx="6218">
                  <c:v>8.0350000000000005E-9</c:v>
                </c:pt>
                <c:pt idx="6219">
                  <c:v>8.0411999999999999E-9</c:v>
                </c:pt>
                <c:pt idx="6220">
                  <c:v>8.0474999999999998E-9</c:v>
                </c:pt>
                <c:pt idx="6221">
                  <c:v>8.0536999999999992E-9</c:v>
                </c:pt>
                <c:pt idx="6222">
                  <c:v>8.0600000000000007E-9</c:v>
                </c:pt>
                <c:pt idx="6223">
                  <c:v>8.0662000000000001E-9</c:v>
                </c:pt>
                <c:pt idx="6224">
                  <c:v>8.0725E-9</c:v>
                </c:pt>
                <c:pt idx="6225">
                  <c:v>8.0786999999999994E-9</c:v>
                </c:pt>
                <c:pt idx="6226">
                  <c:v>8.0849999999999993E-9</c:v>
                </c:pt>
                <c:pt idx="6227">
                  <c:v>8.0912000000000003E-9</c:v>
                </c:pt>
                <c:pt idx="6228">
                  <c:v>8.0975000000000002E-9</c:v>
                </c:pt>
                <c:pt idx="6229">
                  <c:v>8.1036999999999996E-9</c:v>
                </c:pt>
                <c:pt idx="6230">
                  <c:v>8.1099999999999995E-9</c:v>
                </c:pt>
                <c:pt idx="6231">
                  <c:v>8.1162000000000006E-9</c:v>
                </c:pt>
                <c:pt idx="6232">
                  <c:v>8.1225000000000004E-9</c:v>
                </c:pt>
                <c:pt idx="6233">
                  <c:v>8.1286999999999999E-9</c:v>
                </c:pt>
                <c:pt idx="6234">
                  <c:v>8.1349999999999997E-9</c:v>
                </c:pt>
                <c:pt idx="6235">
                  <c:v>8.1412000000000008E-9</c:v>
                </c:pt>
                <c:pt idx="6236">
                  <c:v>8.1475000000000007E-9</c:v>
                </c:pt>
                <c:pt idx="6237">
                  <c:v>8.1537000000000001E-9</c:v>
                </c:pt>
                <c:pt idx="6238">
                  <c:v>8.1599999999999999E-9</c:v>
                </c:pt>
                <c:pt idx="6239">
                  <c:v>8.1661999999999994E-9</c:v>
                </c:pt>
                <c:pt idx="6240">
                  <c:v>8.1724999999999992E-9</c:v>
                </c:pt>
                <c:pt idx="6241">
                  <c:v>8.1787000000000003E-9</c:v>
                </c:pt>
                <c:pt idx="6242">
                  <c:v>8.1850000000000002E-9</c:v>
                </c:pt>
                <c:pt idx="6243">
                  <c:v>8.1911999999999996E-9</c:v>
                </c:pt>
                <c:pt idx="6244">
                  <c:v>8.1974999999999995E-9</c:v>
                </c:pt>
                <c:pt idx="6245">
                  <c:v>8.2037000000000005E-9</c:v>
                </c:pt>
                <c:pt idx="6246">
                  <c:v>8.2100000000000004E-9</c:v>
                </c:pt>
                <c:pt idx="6247">
                  <c:v>8.2161999999999998E-9</c:v>
                </c:pt>
                <c:pt idx="6248">
                  <c:v>8.2224999999999997E-9</c:v>
                </c:pt>
                <c:pt idx="6249">
                  <c:v>8.2287000000000008E-9</c:v>
                </c:pt>
                <c:pt idx="6250">
                  <c:v>8.2350000000000006E-9</c:v>
                </c:pt>
                <c:pt idx="6251">
                  <c:v>8.2412E-9</c:v>
                </c:pt>
                <c:pt idx="6252">
                  <c:v>8.2474999999999999E-9</c:v>
                </c:pt>
                <c:pt idx="6253">
                  <c:v>8.2536999999999993E-9</c:v>
                </c:pt>
                <c:pt idx="6254">
                  <c:v>8.2599999999999992E-9</c:v>
                </c:pt>
                <c:pt idx="6255">
                  <c:v>8.2662000000000003E-9</c:v>
                </c:pt>
                <c:pt idx="6256">
                  <c:v>8.2725000000000001E-9</c:v>
                </c:pt>
                <c:pt idx="6257">
                  <c:v>8.2786999999999995E-9</c:v>
                </c:pt>
                <c:pt idx="6258">
                  <c:v>8.2849999999999994E-9</c:v>
                </c:pt>
                <c:pt idx="6259">
                  <c:v>8.2912000000000005E-9</c:v>
                </c:pt>
                <c:pt idx="6260">
                  <c:v>8.2975000000000003E-9</c:v>
                </c:pt>
                <c:pt idx="6261">
                  <c:v>8.3036999999999998E-9</c:v>
                </c:pt>
                <c:pt idx="6262">
                  <c:v>8.3099999999999996E-9</c:v>
                </c:pt>
                <c:pt idx="6263">
                  <c:v>8.3162000000000007E-9</c:v>
                </c:pt>
                <c:pt idx="6264">
                  <c:v>8.3225000000000006E-9</c:v>
                </c:pt>
                <c:pt idx="6265">
                  <c:v>8.3287E-9</c:v>
                </c:pt>
                <c:pt idx="6266">
                  <c:v>8.3349999999999999E-9</c:v>
                </c:pt>
                <c:pt idx="6267">
                  <c:v>8.3411999999999993E-9</c:v>
                </c:pt>
                <c:pt idx="6268">
                  <c:v>8.3475000000000008E-9</c:v>
                </c:pt>
                <c:pt idx="6269">
                  <c:v>8.3537000000000002E-9</c:v>
                </c:pt>
                <c:pt idx="6270">
                  <c:v>8.3600000000000001E-9</c:v>
                </c:pt>
                <c:pt idx="6271">
                  <c:v>8.3661999999999995E-9</c:v>
                </c:pt>
                <c:pt idx="6272">
                  <c:v>8.3724999999999994E-9</c:v>
                </c:pt>
                <c:pt idx="6273">
                  <c:v>8.3787000000000004E-9</c:v>
                </c:pt>
                <c:pt idx="6274">
                  <c:v>8.3850000000000003E-9</c:v>
                </c:pt>
                <c:pt idx="6275">
                  <c:v>8.3911999999999997E-9</c:v>
                </c:pt>
                <c:pt idx="6276">
                  <c:v>8.3974999999999996E-9</c:v>
                </c:pt>
                <c:pt idx="6277">
                  <c:v>8.4037000000000007E-9</c:v>
                </c:pt>
                <c:pt idx="6278">
                  <c:v>8.4100000000000005E-9</c:v>
                </c:pt>
                <c:pt idx="6279">
                  <c:v>8.4162E-9</c:v>
                </c:pt>
                <c:pt idx="6280">
                  <c:v>8.4224999999999998E-9</c:v>
                </c:pt>
                <c:pt idx="6281">
                  <c:v>8.4286999999999992E-9</c:v>
                </c:pt>
                <c:pt idx="6282">
                  <c:v>8.4350000000000008E-9</c:v>
                </c:pt>
                <c:pt idx="6283">
                  <c:v>8.4412000000000002E-9</c:v>
                </c:pt>
                <c:pt idx="6284">
                  <c:v>8.4475E-9</c:v>
                </c:pt>
                <c:pt idx="6285">
                  <c:v>8.4536999999999995E-9</c:v>
                </c:pt>
                <c:pt idx="6286">
                  <c:v>8.4599999999999993E-9</c:v>
                </c:pt>
                <c:pt idx="6287">
                  <c:v>8.4662000000000004E-9</c:v>
                </c:pt>
                <c:pt idx="6288">
                  <c:v>8.4725000000000003E-9</c:v>
                </c:pt>
                <c:pt idx="6289">
                  <c:v>8.4786999999999997E-9</c:v>
                </c:pt>
                <c:pt idx="6290">
                  <c:v>8.4849999999999995E-9</c:v>
                </c:pt>
                <c:pt idx="6291">
                  <c:v>8.4912000000000006E-9</c:v>
                </c:pt>
                <c:pt idx="6292">
                  <c:v>8.4975000000000005E-9</c:v>
                </c:pt>
                <c:pt idx="6293">
                  <c:v>8.5036999999999999E-9</c:v>
                </c:pt>
                <c:pt idx="6294">
                  <c:v>8.5099999999999998E-9</c:v>
                </c:pt>
                <c:pt idx="6295">
                  <c:v>8.5161999999999992E-9</c:v>
                </c:pt>
                <c:pt idx="6296">
                  <c:v>8.5225000000000007E-9</c:v>
                </c:pt>
                <c:pt idx="6297">
                  <c:v>8.5287000000000001E-9</c:v>
                </c:pt>
                <c:pt idx="6298">
                  <c:v>8.535E-9</c:v>
                </c:pt>
                <c:pt idx="6299">
                  <c:v>8.5411999999999994E-9</c:v>
                </c:pt>
                <c:pt idx="6300">
                  <c:v>8.5474999999999993E-9</c:v>
                </c:pt>
                <c:pt idx="6301">
                  <c:v>8.5537000000000004E-9</c:v>
                </c:pt>
                <c:pt idx="6302">
                  <c:v>8.5600000000000002E-9</c:v>
                </c:pt>
                <c:pt idx="6303">
                  <c:v>8.5661999999999996E-9</c:v>
                </c:pt>
                <c:pt idx="6304">
                  <c:v>8.5724999999999995E-9</c:v>
                </c:pt>
                <c:pt idx="6305">
                  <c:v>8.5787000000000006E-9</c:v>
                </c:pt>
                <c:pt idx="6306">
                  <c:v>8.5850000000000004E-9</c:v>
                </c:pt>
                <c:pt idx="6307">
                  <c:v>8.5911999999999999E-9</c:v>
                </c:pt>
                <c:pt idx="6308">
                  <c:v>8.5974999999999997E-9</c:v>
                </c:pt>
                <c:pt idx="6309">
                  <c:v>8.6037000000000008E-9</c:v>
                </c:pt>
                <c:pt idx="6310">
                  <c:v>8.6100000000000007E-9</c:v>
                </c:pt>
                <c:pt idx="6311">
                  <c:v>8.6162000000000001E-9</c:v>
                </c:pt>
                <c:pt idx="6312">
                  <c:v>8.6225E-9</c:v>
                </c:pt>
                <c:pt idx="6313">
                  <c:v>8.6286999999999994E-9</c:v>
                </c:pt>
                <c:pt idx="6314">
                  <c:v>8.6349999999999992E-9</c:v>
                </c:pt>
                <c:pt idx="6315">
                  <c:v>8.6412000000000003E-9</c:v>
                </c:pt>
                <c:pt idx="6316">
                  <c:v>8.6475000000000002E-9</c:v>
                </c:pt>
                <c:pt idx="6317">
                  <c:v>8.6536999999999996E-9</c:v>
                </c:pt>
                <c:pt idx="6318">
                  <c:v>8.6599999999999995E-9</c:v>
                </c:pt>
                <c:pt idx="6319">
                  <c:v>8.6662000000000005E-9</c:v>
                </c:pt>
                <c:pt idx="6320">
                  <c:v>8.6725000000000004E-9</c:v>
                </c:pt>
                <c:pt idx="6321">
                  <c:v>8.6786999999999998E-9</c:v>
                </c:pt>
                <c:pt idx="6322">
                  <c:v>8.6849999999999997E-9</c:v>
                </c:pt>
                <c:pt idx="6323">
                  <c:v>8.6912000000000008E-9</c:v>
                </c:pt>
                <c:pt idx="6324">
                  <c:v>8.6975000000000006E-9</c:v>
                </c:pt>
                <c:pt idx="6325">
                  <c:v>8.7037E-9</c:v>
                </c:pt>
                <c:pt idx="6326">
                  <c:v>8.7099999999999999E-9</c:v>
                </c:pt>
                <c:pt idx="6327">
                  <c:v>8.7161999999999993E-9</c:v>
                </c:pt>
                <c:pt idx="6328">
                  <c:v>8.7224999999999992E-9</c:v>
                </c:pt>
                <c:pt idx="6329">
                  <c:v>8.7287000000000003E-9</c:v>
                </c:pt>
                <c:pt idx="6330">
                  <c:v>8.7350000000000001E-9</c:v>
                </c:pt>
                <c:pt idx="6331">
                  <c:v>8.7411999999999996E-9</c:v>
                </c:pt>
                <c:pt idx="6332">
                  <c:v>8.7474999999999994E-9</c:v>
                </c:pt>
                <c:pt idx="6333">
                  <c:v>8.7537000000000005E-9</c:v>
                </c:pt>
                <c:pt idx="6334">
                  <c:v>8.7600000000000004E-9</c:v>
                </c:pt>
                <c:pt idx="6335">
                  <c:v>8.7661999999999998E-9</c:v>
                </c:pt>
                <c:pt idx="6336">
                  <c:v>8.7724999999999996E-9</c:v>
                </c:pt>
                <c:pt idx="6337">
                  <c:v>8.7787000000000007E-9</c:v>
                </c:pt>
                <c:pt idx="6338">
                  <c:v>8.7850000000000006E-9</c:v>
                </c:pt>
                <c:pt idx="6339">
                  <c:v>8.7912E-9</c:v>
                </c:pt>
                <c:pt idx="6340">
                  <c:v>8.7974999999999999E-9</c:v>
                </c:pt>
                <c:pt idx="6341">
                  <c:v>8.8036999999999993E-9</c:v>
                </c:pt>
                <c:pt idx="6342">
                  <c:v>8.8100000000000008E-9</c:v>
                </c:pt>
                <c:pt idx="6343">
                  <c:v>8.8162000000000002E-9</c:v>
                </c:pt>
                <c:pt idx="6344">
                  <c:v>8.8225000000000001E-9</c:v>
                </c:pt>
                <c:pt idx="6345">
                  <c:v>8.8286999999999995E-9</c:v>
                </c:pt>
                <c:pt idx="6346">
                  <c:v>8.8349999999999994E-9</c:v>
                </c:pt>
                <c:pt idx="6347">
                  <c:v>8.8412000000000004E-9</c:v>
                </c:pt>
                <c:pt idx="6348">
                  <c:v>8.8475000000000003E-9</c:v>
                </c:pt>
                <c:pt idx="6349">
                  <c:v>8.8536999999999997E-9</c:v>
                </c:pt>
                <c:pt idx="6350">
                  <c:v>8.8599999999999996E-9</c:v>
                </c:pt>
                <c:pt idx="6351">
                  <c:v>8.8662000000000007E-9</c:v>
                </c:pt>
                <c:pt idx="6352">
                  <c:v>8.8725000000000005E-9</c:v>
                </c:pt>
                <c:pt idx="6353">
                  <c:v>8.8787E-9</c:v>
                </c:pt>
                <c:pt idx="6354">
                  <c:v>8.8849999999999998E-9</c:v>
                </c:pt>
                <c:pt idx="6355">
                  <c:v>8.8911999999999992E-9</c:v>
                </c:pt>
                <c:pt idx="6356">
                  <c:v>8.8975000000000008E-9</c:v>
                </c:pt>
                <c:pt idx="6357">
                  <c:v>8.9037000000000002E-9</c:v>
                </c:pt>
                <c:pt idx="6358">
                  <c:v>8.91E-9</c:v>
                </c:pt>
                <c:pt idx="6359">
                  <c:v>8.9161999999999995E-9</c:v>
                </c:pt>
                <c:pt idx="6360">
                  <c:v>8.9224999999999993E-9</c:v>
                </c:pt>
                <c:pt idx="6361">
                  <c:v>8.9287000000000004E-9</c:v>
                </c:pt>
                <c:pt idx="6362">
                  <c:v>8.9350000000000003E-9</c:v>
                </c:pt>
                <c:pt idx="6363">
                  <c:v>8.9411999999999997E-9</c:v>
                </c:pt>
                <c:pt idx="6364">
                  <c:v>8.9474999999999996E-9</c:v>
                </c:pt>
                <c:pt idx="6365">
                  <c:v>8.9537000000000006E-9</c:v>
                </c:pt>
                <c:pt idx="6366">
                  <c:v>8.9600000000000005E-9</c:v>
                </c:pt>
                <c:pt idx="6367">
                  <c:v>8.9661999999999999E-9</c:v>
                </c:pt>
                <c:pt idx="6368">
                  <c:v>8.9724999999999998E-9</c:v>
                </c:pt>
                <c:pt idx="6369">
                  <c:v>8.9786999999999992E-9</c:v>
                </c:pt>
                <c:pt idx="6370">
                  <c:v>8.9850000000000007E-9</c:v>
                </c:pt>
                <c:pt idx="6371">
                  <c:v>8.9912000000000001E-9</c:v>
                </c:pt>
                <c:pt idx="6372">
                  <c:v>8.9975E-9</c:v>
                </c:pt>
                <c:pt idx="6373">
                  <c:v>9.0036999999999994E-9</c:v>
                </c:pt>
                <c:pt idx="6374">
                  <c:v>9.0099999999999993E-9</c:v>
                </c:pt>
                <c:pt idx="6375">
                  <c:v>9.0162000000000004E-9</c:v>
                </c:pt>
                <c:pt idx="6376">
                  <c:v>9.0225000000000002E-9</c:v>
                </c:pt>
                <c:pt idx="6377">
                  <c:v>9.0286999999999996E-9</c:v>
                </c:pt>
                <c:pt idx="6378">
                  <c:v>9.0349999999999995E-9</c:v>
                </c:pt>
                <c:pt idx="6379">
                  <c:v>9.0412000000000006E-9</c:v>
                </c:pt>
                <c:pt idx="6380">
                  <c:v>9.0475000000000004E-9</c:v>
                </c:pt>
                <c:pt idx="6381">
                  <c:v>9.0536999999999999E-9</c:v>
                </c:pt>
                <c:pt idx="6382">
                  <c:v>9.0599999999999997E-9</c:v>
                </c:pt>
                <c:pt idx="6383">
                  <c:v>9.0662000000000008E-9</c:v>
                </c:pt>
                <c:pt idx="6384">
                  <c:v>9.0725000000000007E-9</c:v>
                </c:pt>
                <c:pt idx="6385">
                  <c:v>9.0787000000000001E-9</c:v>
                </c:pt>
                <c:pt idx="6386">
                  <c:v>9.085E-9</c:v>
                </c:pt>
                <c:pt idx="6387">
                  <c:v>9.0911999999999994E-9</c:v>
                </c:pt>
                <c:pt idx="6388">
                  <c:v>9.0974999999999992E-9</c:v>
                </c:pt>
                <c:pt idx="6389">
                  <c:v>9.1037000000000003E-9</c:v>
                </c:pt>
                <c:pt idx="6390">
                  <c:v>9.1100000000000002E-9</c:v>
                </c:pt>
                <c:pt idx="6391">
                  <c:v>9.1161999999999996E-9</c:v>
                </c:pt>
                <c:pt idx="6392">
                  <c:v>9.1224999999999995E-9</c:v>
                </c:pt>
                <c:pt idx="6393">
                  <c:v>9.1287000000000005E-9</c:v>
                </c:pt>
                <c:pt idx="6394">
                  <c:v>9.1350000000000004E-9</c:v>
                </c:pt>
                <c:pt idx="6395">
                  <c:v>9.1411999999999998E-9</c:v>
                </c:pt>
                <c:pt idx="6396">
                  <c:v>9.1474999999999997E-9</c:v>
                </c:pt>
                <c:pt idx="6397">
                  <c:v>9.1537000000000008E-9</c:v>
                </c:pt>
                <c:pt idx="6398">
                  <c:v>9.1600000000000006E-9</c:v>
                </c:pt>
                <c:pt idx="6399">
                  <c:v>9.1662E-9</c:v>
                </c:pt>
                <c:pt idx="6400">
                  <c:v>9.1724999999999999E-9</c:v>
                </c:pt>
                <c:pt idx="6401">
                  <c:v>9.1786999999999993E-9</c:v>
                </c:pt>
                <c:pt idx="6402">
                  <c:v>9.1849999999999992E-9</c:v>
                </c:pt>
                <c:pt idx="6403">
                  <c:v>9.1912000000000003E-9</c:v>
                </c:pt>
                <c:pt idx="6404">
                  <c:v>9.1975000000000001E-9</c:v>
                </c:pt>
                <c:pt idx="6405">
                  <c:v>9.2036999999999996E-9</c:v>
                </c:pt>
                <c:pt idx="6406">
                  <c:v>9.2099999999999994E-9</c:v>
                </c:pt>
                <c:pt idx="6407">
                  <c:v>9.2162000000000005E-9</c:v>
                </c:pt>
                <c:pt idx="6408">
                  <c:v>9.2225000000000004E-9</c:v>
                </c:pt>
                <c:pt idx="6409">
                  <c:v>9.2286999999999998E-9</c:v>
                </c:pt>
                <c:pt idx="6410">
                  <c:v>9.2349999999999996E-9</c:v>
                </c:pt>
                <c:pt idx="6411">
                  <c:v>9.2412000000000007E-9</c:v>
                </c:pt>
                <c:pt idx="6412">
                  <c:v>9.2475000000000006E-9</c:v>
                </c:pt>
                <c:pt idx="6413">
                  <c:v>9.2537E-9</c:v>
                </c:pt>
                <c:pt idx="6414">
                  <c:v>9.2599999999999999E-9</c:v>
                </c:pt>
                <c:pt idx="6415">
                  <c:v>9.2661999999999993E-9</c:v>
                </c:pt>
                <c:pt idx="6416">
                  <c:v>9.2725000000000008E-9</c:v>
                </c:pt>
                <c:pt idx="6417">
                  <c:v>9.2787000000000002E-9</c:v>
                </c:pt>
                <c:pt idx="6418">
                  <c:v>9.2850000000000001E-9</c:v>
                </c:pt>
                <c:pt idx="6419">
                  <c:v>9.2911999999999995E-9</c:v>
                </c:pt>
                <c:pt idx="6420">
                  <c:v>9.2974999999999994E-9</c:v>
                </c:pt>
                <c:pt idx="6421">
                  <c:v>9.3037000000000005E-9</c:v>
                </c:pt>
                <c:pt idx="6422">
                  <c:v>9.3100000000000003E-9</c:v>
                </c:pt>
                <c:pt idx="6423">
                  <c:v>9.3161999999999997E-9</c:v>
                </c:pt>
                <c:pt idx="6424">
                  <c:v>9.3224999999999996E-9</c:v>
                </c:pt>
                <c:pt idx="6425">
                  <c:v>9.3287000000000007E-9</c:v>
                </c:pt>
                <c:pt idx="6426">
                  <c:v>9.3350000000000005E-9</c:v>
                </c:pt>
                <c:pt idx="6427">
                  <c:v>9.3412E-9</c:v>
                </c:pt>
                <c:pt idx="6428">
                  <c:v>9.3474999999999998E-9</c:v>
                </c:pt>
                <c:pt idx="6429">
                  <c:v>9.3536999999999992E-9</c:v>
                </c:pt>
                <c:pt idx="6430">
                  <c:v>9.3600000000000008E-9</c:v>
                </c:pt>
                <c:pt idx="6431">
                  <c:v>9.3662000000000002E-9</c:v>
                </c:pt>
                <c:pt idx="6432">
                  <c:v>9.3725E-9</c:v>
                </c:pt>
                <c:pt idx="6433">
                  <c:v>9.3786999999999995E-9</c:v>
                </c:pt>
                <c:pt idx="6434">
                  <c:v>9.3849999999999993E-9</c:v>
                </c:pt>
                <c:pt idx="6435">
                  <c:v>9.3912000000000004E-9</c:v>
                </c:pt>
                <c:pt idx="6436">
                  <c:v>9.3975000000000003E-9</c:v>
                </c:pt>
                <c:pt idx="6437">
                  <c:v>9.4036999999999997E-9</c:v>
                </c:pt>
                <c:pt idx="6438">
                  <c:v>9.4099999999999996E-9</c:v>
                </c:pt>
                <c:pt idx="6439">
                  <c:v>9.4162000000000006E-9</c:v>
                </c:pt>
                <c:pt idx="6440">
                  <c:v>9.4225000000000005E-9</c:v>
                </c:pt>
                <c:pt idx="6441">
                  <c:v>9.4286999999999999E-9</c:v>
                </c:pt>
                <c:pt idx="6442">
                  <c:v>9.4349999999999998E-9</c:v>
                </c:pt>
                <c:pt idx="6443">
                  <c:v>9.4411999999999992E-9</c:v>
                </c:pt>
                <c:pt idx="6444">
                  <c:v>9.4475000000000007E-9</c:v>
                </c:pt>
                <c:pt idx="6445">
                  <c:v>9.4537000000000001E-9</c:v>
                </c:pt>
                <c:pt idx="6446">
                  <c:v>9.46E-9</c:v>
                </c:pt>
                <c:pt idx="6447">
                  <c:v>9.4661999999999994E-9</c:v>
                </c:pt>
                <c:pt idx="6448">
                  <c:v>9.4724999999999993E-9</c:v>
                </c:pt>
                <c:pt idx="6449">
                  <c:v>9.4787000000000004E-9</c:v>
                </c:pt>
                <c:pt idx="6450">
                  <c:v>9.4850000000000002E-9</c:v>
                </c:pt>
                <c:pt idx="6451">
                  <c:v>9.4911999999999997E-9</c:v>
                </c:pt>
                <c:pt idx="6452">
                  <c:v>9.4974999999999995E-9</c:v>
                </c:pt>
                <c:pt idx="6453">
                  <c:v>9.5037000000000006E-9</c:v>
                </c:pt>
                <c:pt idx="6454">
                  <c:v>9.5100000000000005E-9</c:v>
                </c:pt>
                <c:pt idx="6455">
                  <c:v>9.5161999999999999E-9</c:v>
                </c:pt>
                <c:pt idx="6456">
                  <c:v>9.5224999999999997E-9</c:v>
                </c:pt>
                <c:pt idx="6457">
                  <c:v>9.5287000000000008E-9</c:v>
                </c:pt>
                <c:pt idx="6458">
                  <c:v>9.5350000000000007E-9</c:v>
                </c:pt>
                <c:pt idx="6459">
                  <c:v>9.5412000000000001E-9</c:v>
                </c:pt>
                <c:pt idx="6460">
                  <c:v>9.5475E-9</c:v>
                </c:pt>
                <c:pt idx="6461">
                  <c:v>9.5536999999999994E-9</c:v>
                </c:pt>
                <c:pt idx="6462">
                  <c:v>9.5599999999999992E-9</c:v>
                </c:pt>
                <c:pt idx="6463">
                  <c:v>9.5662000000000003E-9</c:v>
                </c:pt>
                <c:pt idx="6464">
                  <c:v>9.5725000000000002E-9</c:v>
                </c:pt>
                <c:pt idx="6465">
                  <c:v>9.5786999999999996E-9</c:v>
                </c:pt>
                <c:pt idx="6466">
                  <c:v>9.5849999999999995E-9</c:v>
                </c:pt>
                <c:pt idx="6467">
                  <c:v>9.5912000000000005E-9</c:v>
                </c:pt>
                <c:pt idx="6468">
                  <c:v>9.5975000000000004E-9</c:v>
                </c:pt>
                <c:pt idx="6469">
                  <c:v>9.6036999999999998E-9</c:v>
                </c:pt>
                <c:pt idx="6470">
                  <c:v>9.6099999999999997E-9</c:v>
                </c:pt>
                <c:pt idx="6471">
                  <c:v>9.6162000000000008E-9</c:v>
                </c:pt>
                <c:pt idx="6472">
                  <c:v>9.6225000000000006E-9</c:v>
                </c:pt>
                <c:pt idx="6473">
                  <c:v>9.6287000000000001E-9</c:v>
                </c:pt>
                <c:pt idx="6474">
                  <c:v>9.6349999999999999E-9</c:v>
                </c:pt>
                <c:pt idx="6475">
                  <c:v>9.6411999999999993E-9</c:v>
                </c:pt>
                <c:pt idx="6476">
                  <c:v>9.6474999999999992E-9</c:v>
                </c:pt>
                <c:pt idx="6477">
                  <c:v>9.6537000000000003E-9</c:v>
                </c:pt>
                <c:pt idx="6478">
                  <c:v>9.6600000000000001E-9</c:v>
                </c:pt>
                <c:pt idx="6479">
                  <c:v>9.6661999999999996E-9</c:v>
                </c:pt>
                <c:pt idx="6480">
                  <c:v>9.6724999999999994E-9</c:v>
                </c:pt>
                <c:pt idx="6481">
                  <c:v>9.6787000000000005E-9</c:v>
                </c:pt>
                <c:pt idx="6482">
                  <c:v>9.6850000000000004E-9</c:v>
                </c:pt>
                <c:pt idx="6483">
                  <c:v>9.6911999999999998E-9</c:v>
                </c:pt>
                <c:pt idx="6484">
                  <c:v>9.6974999999999997E-9</c:v>
                </c:pt>
                <c:pt idx="6485">
                  <c:v>9.7037000000000007E-9</c:v>
                </c:pt>
                <c:pt idx="6486">
                  <c:v>9.7100000000000006E-9</c:v>
                </c:pt>
                <c:pt idx="6487">
                  <c:v>9.7162E-9</c:v>
                </c:pt>
                <c:pt idx="6488">
                  <c:v>9.7224999999999999E-9</c:v>
                </c:pt>
                <c:pt idx="6489">
                  <c:v>9.7286999999999993E-9</c:v>
                </c:pt>
                <c:pt idx="6490">
                  <c:v>9.7350000000000008E-9</c:v>
                </c:pt>
                <c:pt idx="6491">
                  <c:v>9.7412000000000002E-9</c:v>
                </c:pt>
                <c:pt idx="6492">
                  <c:v>9.7475000000000001E-9</c:v>
                </c:pt>
                <c:pt idx="6493">
                  <c:v>9.7536999999999995E-9</c:v>
                </c:pt>
                <c:pt idx="6494">
                  <c:v>9.7599999999999994E-9</c:v>
                </c:pt>
                <c:pt idx="6495">
                  <c:v>9.7662000000000005E-9</c:v>
                </c:pt>
                <c:pt idx="6496">
                  <c:v>9.7725000000000003E-9</c:v>
                </c:pt>
                <c:pt idx="6497">
                  <c:v>9.7786999999999997E-9</c:v>
                </c:pt>
                <c:pt idx="6498">
                  <c:v>9.7849999999999996E-9</c:v>
                </c:pt>
                <c:pt idx="6499">
                  <c:v>9.7912000000000007E-9</c:v>
                </c:pt>
                <c:pt idx="6500">
                  <c:v>9.7975000000000005E-9</c:v>
                </c:pt>
                <c:pt idx="6501">
                  <c:v>9.8037E-9</c:v>
                </c:pt>
                <c:pt idx="6502">
                  <c:v>9.8099999999999998E-9</c:v>
                </c:pt>
                <c:pt idx="6503">
                  <c:v>9.8161999999999993E-9</c:v>
                </c:pt>
                <c:pt idx="6504">
                  <c:v>9.8225000000000008E-9</c:v>
                </c:pt>
                <c:pt idx="6505">
                  <c:v>9.8287000000000002E-9</c:v>
                </c:pt>
                <c:pt idx="6506">
                  <c:v>9.8350000000000001E-9</c:v>
                </c:pt>
                <c:pt idx="6507">
                  <c:v>9.8411999999999995E-9</c:v>
                </c:pt>
                <c:pt idx="6508">
                  <c:v>9.8474999999999993E-9</c:v>
                </c:pt>
                <c:pt idx="6509">
                  <c:v>9.8537000000000004E-9</c:v>
                </c:pt>
                <c:pt idx="6510">
                  <c:v>9.8600000000000003E-9</c:v>
                </c:pt>
                <c:pt idx="6511">
                  <c:v>9.8661999999999997E-9</c:v>
                </c:pt>
                <c:pt idx="6512">
                  <c:v>9.8724999999999996E-9</c:v>
                </c:pt>
                <c:pt idx="6513">
                  <c:v>9.8787000000000006E-9</c:v>
                </c:pt>
                <c:pt idx="6514">
                  <c:v>9.8850000000000005E-9</c:v>
                </c:pt>
                <c:pt idx="6515">
                  <c:v>9.8911999999999999E-9</c:v>
                </c:pt>
                <c:pt idx="6516">
                  <c:v>9.8974999999999998E-9</c:v>
                </c:pt>
                <c:pt idx="6517">
                  <c:v>9.9036999999999992E-9</c:v>
                </c:pt>
                <c:pt idx="6518">
                  <c:v>9.9100000000000007E-9</c:v>
                </c:pt>
                <c:pt idx="6519">
                  <c:v>9.9162000000000001E-9</c:v>
                </c:pt>
                <c:pt idx="6520">
                  <c:v>9.9225E-9</c:v>
                </c:pt>
                <c:pt idx="6521">
                  <c:v>9.9286999999999994E-9</c:v>
                </c:pt>
                <c:pt idx="6522">
                  <c:v>9.9349999999999993E-9</c:v>
                </c:pt>
                <c:pt idx="6523">
                  <c:v>9.9412000000000004E-9</c:v>
                </c:pt>
                <c:pt idx="6524">
                  <c:v>9.9475000000000002E-9</c:v>
                </c:pt>
                <c:pt idx="6525">
                  <c:v>9.9536999999999997E-9</c:v>
                </c:pt>
                <c:pt idx="6526">
                  <c:v>9.9599999999999995E-9</c:v>
                </c:pt>
                <c:pt idx="6527">
                  <c:v>9.9662000000000006E-9</c:v>
                </c:pt>
                <c:pt idx="6528">
                  <c:v>9.9725000000000005E-9</c:v>
                </c:pt>
                <c:pt idx="6529">
                  <c:v>9.9786999999999999E-9</c:v>
                </c:pt>
                <c:pt idx="6530">
                  <c:v>9.9849999999999997E-9</c:v>
                </c:pt>
                <c:pt idx="6531">
                  <c:v>9.9912000000000008E-9</c:v>
                </c:pt>
                <c:pt idx="6532">
                  <c:v>9.9975000000000007E-9</c:v>
                </c:pt>
                <c:pt idx="6533">
                  <c:v>1.00037E-8</c:v>
                </c:pt>
                <c:pt idx="6534">
                  <c:v>1.001E-8</c:v>
                </c:pt>
                <c:pt idx="6535">
                  <c:v>1.0016199999999999E-8</c:v>
                </c:pt>
                <c:pt idx="6536">
                  <c:v>1.0022499999999999E-8</c:v>
                </c:pt>
                <c:pt idx="6537">
                  <c:v>1.00287E-8</c:v>
                </c:pt>
                <c:pt idx="6538">
                  <c:v>1.0035E-8</c:v>
                </c:pt>
                <c:pt idx="6539">
                  <c:v>1.00412E-8</c:v>
                </c:pt>
                <c:pt idx="6540">
                  <c:v>1.0047499999999999E-8</c:v>
                </c:pt>
                <c:pt idx="6541">
                  <c:v>1.0053700000000001E-8</c:v>
                </c:pt>
                <c:pt idx="6542">
                  <c:v>1.006E-8</c:v>
                </c:pt>
                <c:pt idx="6543">
                  <c:v>1.00662E-8</c:v>
                </c:pt>
                <c:pt idx="6544">
                  <c:v>1.00725E-8</c:v>
                </c:pt>
                <c:pt idx="6545">
                  <c:v>1.0078700000000001E-8</c:v>
                </c:pt>
                <c:pt idx="6546">
                  <c:v>1.0085000000000001E-8</c:v>
                </c:pt>
                <c:pt idx="6547">
                  <c:v>1.00912E-8</c:v>
                </c:pt>
                <c:pt idx="6548">
                  <c:v>1.00975E-8</c:v>
                </c:pt>
                <c:pt idx="6549">
                  <c:v>1.0103699999999999E-8</c:v>
                </c:pt>
                <c:pt idx="6550">
                  <c:v>1.0109999999999999E-8</c:v>
                </c:pt>
                <c:pt idx="6551">
                  <c:v>1.01162E-8</c:v>
                </c:pt>
                <c:pt idx="6552">
                  <c:v>1.01225E-8</c:v>
                </c:pt>
                <c:pt idx="6553">
                  <c:v>1.01287E-8</c:v>
                </c:pt>
                <c:pt idx="6554">
                  <c:v>1.0134999999999999E-8</c:v>
                </c:pt>
                <c:pt idx="6555">
                  <c:v>1.0141200000000001E-8</c:v>
                </c:pt>
                <c:pt idx="6556">
                  <c:v>1.01475E-8</c:v>
                </c:pt>
                <c:pt idx="6557">
                  <c:v>1.01537E-8</c:v>
                </c:pt>
                <c:pt idx="6558">
                  <c:v>1.016E-8</c:v>
                </c:pt>
                <c:pt idx="6559">
                  <c:v>1.0166200000000001E-8</c:v>
                </c:pt>
                <c:pt idx="6560">
                  <c:v>1.0172500000000001E-8</c:v>
                </c:pt>
                <c:pt idx="6561">
                  <c:v>1.01787E-8</c:v>
                </c:pt>
                <c:pt idx="6562">
                  <c:v>1.0185E-8</c:v>
                </c:pt>
                <c:pt idx="6563">
                  <c:v>1.0191199999999999E-8</c:v>
                </c:pt>
                <c:pt idx="6564">
                  <c:v>1.0197500000000001E-8</c:v>
                </c:pt>
                <c:pt idx="6565">
                  <c:v>1.02037E-8</c:v>
                </c:pt>
                <c:pt idx="6566">
                  <c:v>1.021E-8</c:v>
                </c:pt>
                <c:pt idx="6567">
                  <c:v>1.02162E-8</c:v>
                </c:pt>
                <c:pt idx="6568">
                  <c:v>1.0222499999999999E-8</c:v>
                </c:pt>
                <c:pt idx="6569">
                  <c:v>1.02287E-8</c:v>
                </c:pt>
                <c:pt idx="6570">
                  <c:v>1.0235E-8</c:v>
                </c:pt>
                <c:pt idx="6571">
                  <c:v>1.02412E-8</c:v>
                </c:pt>
                <c:pt idx="6572">
                  <c:v>1.02475E-8</c:v>
                </c:pt>
                <c:pt idx="6573">
                  <c:v>1.0253700000000001E-8</c:v>
                </c:pt>
                <c:pt idx="6574">
                  <c:v>1.0260000000000001E-8</c:v>
                </c:pt>
                <c:pt idx="6575">
                  <c:v>1.02662E-8</c:v>
                </c:pt>
                <c:pt idx="6576">
                  <c:v>1.02725E-8</c:v>
                </c:pt>
                <c:pt idx="6577">
                  <c:v>1.0278699999999999E-8</c:v>
                </c:pt>
                <c:pt idx="6578">
                  <c:v>1.0285000000000001E-8</c:v>
                </c:pt>
                <c:pt idx="6579">
                  <c:v>1.02912E-8</c:v>
                </c:pt>
                <c:pt idx="6580">
                  <c:v>1.02975E-8</c:v>
                </c:pt>
                <c:pt idx="6581">
                  <c:v>1.0303699999999999E-8</c:v>
                </c:pt>
                <c:pt idx="6582">
                  <c:v>1.0309999999999999E-8</c:v>
                </c:pt>
                <c:pt idx="6583">
                  <c:v>1.03162E-8</c:v>
                </c:pt>
                <c:pt idx="6584">
                  <c:v>1.03225E-8</c:v>
                </c:pt>
                <c:pt idx="6585">
                  <c:v>1.03287E-8</c:v>
                </c:pt>
                <c:pt idx="6586">
                  <c:v>1.0335E-8</c:v>
                </c:pt>
                <c:pt idx="6587">
                  <c:v>1.0341200000000001E-8</c:v>
                </c:pt>
                <c:pt idx="6588">
                  <c:v>1.0347500000000001E-8</c:v>
                </c:pt>
                <c:pt idx="6589">
                  <c:v>1.03537E-8</c:v>
                </c:pt>
                <c:pt idx="6590">
                  <c:v>1.036E-8</c:v>
                </c:pt>
                <c:pt idx="6591">
                  <c:v>1.0366199999999999E-8</c:v>
                </c:pt>
                <c:pt idx="6592">
                  <c:v>1.0372500000000001E-8</c:v>
                </c:pt>
                <c:pt idx="6593">
                  <c:v>1.03787E-8</c:v>
                </c:pt>
                <c:pt idx="6594">
                  <c:v>1.0385E-8</c:v>
                </c:pt>
                <c:pt idx="6595">
                  <c:v>1.0391199999999999E-8</c:v>
                </c:pt>
                <c:pt idx="6596">
                  <c:v>1.0397499999999999E-8</c:v>
                </c:pt>
                <c:pt idx="6597">
                  <c:v>1.04037E-8</c:v>
                </c:pt>
                <c:pt idx="6598">
                  <c:v>1.041E-8</c:v>
                </c:pt>
                <c:pt idx="6599">
                  <c:v>1.04162E-8</c:v>
                </c:pt>
                <c:pt idx="6600">
                  <c:v>1.04225E-8</c:v>
                </c:pt>
                <c:pt idx="6601">
                  <c:v>1.0428700000000001E-8</c:v>
                </c:pt>
                <c:pt idx="6602">
                  <c:v>1.0435E-8</c:v>
                </c:pt>
                <c:pt idx="6603">
                  <c:v>1.04412E-8</c:v>
                </c:pt>
                <c:pt idx="6604">
                  <c:v>1.04475E-8</c:v>
                </c:pt>
                <c:pt idx="6605">
                  <c:v>1.0453700000000001E-8</c:v>
                </c:pt>
                <c:pt idx="6606">
                  <c:v>1.0460000000000001E-8</c:v>
                </c:pt>
                <c:pt idx="6607">
                  <c:v>1.04662E-8</c:v>
                </c:pt>
                <c:pt idx="6608">
                  <c:v>1.04725E-8</c:v>
                </c:pt>
                <c:pt idx="6609">
                  <c:v>1.0478699999999999E-8</c:v>
                </c:pt>
                <c:pt idx="6610">
                  <c:v>1.0484999999999999E-8</c:v>
                </c:pt>
                <c:pt idx="6611">
                  <c:v>1.04912E-8</c:v>
                </c:pt>
                <c:pt idx="6612">
                  <c:v>1.04975E-8</c:v>
                </c:pt>
                <c:pt idx="6613">
                  <c:v>1.05037E-8</c:v>
                </c:pt>
                <c:pt idx="6614">
                  <c:v>1.0509999999999999E-8</c:v>
                </c:pt>
                <c:pt idx="6615">
                  <c:v>1.0516200000000001E-8</c:v>
                </c:pt>
                <c:pt idx="6616">
                  <c:v>1.05225E-8</c:v>
                </c:pt>
                <c:pt idx="6617">
                  <c:v>1.05287E-8</c:v>
                </c:pt>
                <c:pt idx="6618">
                  <c:v>1.0535E-8</c:v>
                </c:pt>
                <c:pt idx="6619">
                  <c:v>1.0541200000000001E-8</c:v>
                </c:pt>
                <c:pt idx="6620">
                  <c:v>1.0547500000000001E-8</c:v>
                </c:pt>
                <c:pt idx="6621">
                  <c:v>1.05537E-8</c:v>
                </c:pt>
                <c:pt idx="6622">
                  <c:v>1.056E-8</c:v>
                </c:pt>
                <c:pt idx="6623">
                  <c:v>1.0566199999999999E-8</c:v>
                </c:pt>
                <c:pt idx="6624">
                  <c:v>1.0572499999999999E-8</c:v>
                </c:pt>
                <c:pt idx="6625">
                  <c:v>1.05787E-8</c:v>
                </c:pt>
                <c:pt idx="6626">
                  <c:v>1.0585E-8</c:v>
                </c:pt>
                <c:pt idx="6627">
                  <c:v>1.05912E-8</c:v>
                </c:pt>
                <c:pt idx="6628">
                  <c:v>1.0597499999999999E-8</c:v>
                </c:pt>
                <c:pt idx="6629">
                  <c:v>1.0603700000000001E-8</c:v>
                </c:pt>
                <c:pt idx="6630">
                  <c:v>1.061E-8</c:v>
                </c:pt>
                <c:pt idx="6631">
                  <c:v>1.06162E-8</c:v>
                </c:pt>
                <c:pt idx="6632">
                  <c:v>1.06225E-8</c:v>
                </c:pt>
                <c:pt idx="6633">
                  <c:v>1.0628700000000001E-8</c:v>
                </c:pt>
                <c:pt idx="6634">
                  <c:v>1.0635000000000001E-8</c:v>
                </c:pt>
                <c:pt idx="6635">
                  <c:v>1.06412E-8</c:v>
                </c:pt>
                <c:pt idx="6636">
                  <c:v>1.06475E-8</c:v>
                </c:pt>
                <c:pt idx="6637">
                  <c:v>1.0653699999999999E-8</c:v>
                </c:pt>
                <c:pt idx="6638">
                  <c:v>1.0660000000000001E-8</c:v>
                </c:pt>
                <c:pt idx="6639">
                  <c:v>1.06662E-8</c:v>
                </c:pt>
                <c:pt idx="6640">
                  <c:v>1.06725E-8</c:v>
                </c:pt>
                <c:pt idx="6641">
                  <c:v>1.06787E-8</c:v>
                </c:pt>
                <c:pt idx="6642">
                  <c:v>1.0684999999999999E-8</c:v>
                </c:pt>
                <c:pt idx="6643">
                  <c:v>1.06912E-8</c:v>
                </c:pt>
                <c:pt idx="6644">
                  <c:v>1.06975E-8</c:v>
                </c:pt>
                <c:pt idx="6645">
                  <c:v>1.07037E-8</c:v>
                </c:pt>
                <c:pt idx="6646">
                  <c:v>1.071E-8</c:v>
                </c:pt>
                <c:pt idx="6647">
                  <c:v>1.0716200000000001E-8</c:v>
                </c:pt>
                <c:pt idx="6648">
                  <c:v>1.0722500000000001E-8</c:v>
                </c:pt>
                <c:pt idx="6649">
                  <c:v>1.07287E-8</c:v>
                </c:pt>
                <c:pt idx="6650">
                  <c:v>1.0735E-8</c:v>
                </c:pt>
                <c:pt idx="6651">
                  <c:v>1.0741199999999999E-8</c:v>
                </c:pt>
                <c:pt idx="6652">
                  <c:v>1.0747500000000001E-8</c:v>
                </c:pt>
                <c:pt idx="6653">
                  <c:v>1.07537E-8</c:v>
                </c:pt>
                <c:pt idx="6654">
                  <c:v>1.076E-8</c:v>
                </c:pt>
                <c:pt idx="6655">
                  <c:v>1.0766199999999999E-8</c:v>
                </c:pt>
                <c:pt idx="6656">
                  <c:v>1.0772499999999999E-8</c:v>
                </c:pt>
                <c:pt idx="6657">
                  <c:v>1.07787E-8</c:v>
                </c:pt>
                <c:pt idx="6658">
                  <c:v>1.0785E-8</c:v>
                </c:pt>
                <c:pt idx="6659">
                  <c:v>1.07912E-8</c:v>
                </c:pt>
                <c:pt idx="6660">
                  <c:v>1.07975E-8</c:v>
                </c:pt>
                <c:pt idx="6661">
                  <c:v>1.0803700000000001E-8</c:v>
                </c:pt>
                <c:pt idx="6662">
                  <c:v>1.0810000000000001E-8</c:v>
                </c:pt>
                <c:pt idx="6663">
                  <c:v>1.08162E-8</c:v>
                </c:pt>
                <c:pt idx="6664">
                  <c:v>1.08225E-8</c:v>
                </c:pt>
                <c:pt idx="6665">
                  <c:v>1.0828699999999999E-8</c:v>
                </c:pt>
                <c:pt idx="6666">
                  <c:v>1.0835000000000001E-8</c:v>
                </c:pt>
                <c:pt idx="6667">
                  <c:v>1.08412E-8</c:v>
                </c:pt>
                <c:pt idx="6668">
                  <c:v>1.08475E-8</c:v>
                </c:pt>
                <c:pt idx="6669">
                  <c:v>1.0853699999999999E-8</c:v>
                </c:pt>
                <c:pt idx="6670">
                  <c:v>1.0859999999999999E-8</c:v>
                </c:pt>
                <c:pt idx="6671">
                  <c:v>1.08662E-8</c:v>
                </c:pt>
                <c:pt idx="6672">
                  <c:v>1.08725E-8</c:v>
                </c:pt>
                <c:pt idx="6673">
                  <c:v>1.08787E-8</c:v>
                </c:pt>
                <c:pt idx="6674">
                  <c:v>1.0885E-8</c:v>
                </c:pt>
                <c:pt idx="6675">
                  <c:v>1.0891200000000001E-8</c:v>
                </c:pt>
                <c:pt idx="6676">
                  <c:v>1.08975E-8</c:v>
                </c:pt>
                <c:pt idx="6677">
                  <c:v>1.09037E-8</c:v>
                </c:pt>
                <c:pt idx="6678">
                  <c:v>1.091E-8</c:v>
                </c:pt>
                <c:pt idx="6679">
                  <c:v>1.0916199999999999E-8</c:v>
                </c:pt>
                <c:pt idx="6680">
                  <c:v>1.0922500000000001E-8</c:v>
                </c:pt>
                <c:pt idx="6681">
                  <c:v>1.09287E-8</c:v>
                </c:pt>
                <c:pt idx="6682">
                  <c:v>1.0935E-8</c:v>
                </c:pt>
                <c:pt idx="6683">
                  <c:v>1.0941199999999999E-8</c:v>
                </c:pt>
                <c:pt idx="6684">
                  <c:v>1.0947499999999999E-8</c:v>
                </c:pt>
                <c:pt idx="6685">
                  <c:v>1.09537E-8</c:v>
                </c:pt>
                <c:pt idx="6686">
                  <c:v>1.096E-8</c:v>
                </c:pt>
                <c:pt idx="6687">
                  <c:v>1.09662E-8</c:v>
                </c:pt>
                <c:pt idx="6688">
                  <c:v>1.0972499999999999E-8</c:v>
                </c:pt>
                <c:pt idx="6689">
                  <c:v>1.0978700000000001E-8</c:v>
                </c:pt>
                <c:pt idx="6690">
                  <c:v>1.0985E-8</c:v>
                </c:pt>
                <c:pt idx="6691">
                  <c:v>1.09912E-8</c:v>
                </c:pt>
                <c:pt idx="6692">
                  <c:v>1.09975E-8</c:v>
                </c:pt>
                <c:pt idx="6693">
                  <c:v>1.1003700000000001E-8</c:v>
                </c:pt>
                <c:pt idx="6694">
                  <c:v>1.1010000000000001E-8</c:v>
                </c:pt>
                <c:pt idx="6695">
                  <c:v>1.10162E-8</c:v>
                </c:pt>
                <c:pt idx="6696">
                  <c:v>1.10225E-8</c:v>
                </c:pt>
                <c:pt idx="6697">
                  <c:v>1.1028699999999999E-8</c:v>
                </c:pt>
                <c:pt idx="6698">
                  <c:v>1.1034999999999999E-8</c:v>
                </c:pt>
                <c:pt idx="6699">
                  <c:v>1.10412E-8</c:v>
                </c:pt>
                <c:pt idx="6700">
                  <c:v>1.10475E-8</c:v>
                </c:pt>
                <c:pt idx="6701">
                  <c:v>1.10537E-8</c:v>
                </c:pt>
                <c:pt idx="6702">
                  <c:v>1.1059999999999999E-8</c:v>
                </c:pt>
                <c:pt idx="6703">
                  <c:v>1.1066200000000001E-8</c:v>
                </c:pt>
                <c:pt idx="6704">
                  <c:v>1.10725E-8</c:v>
                </c:pt>
                <c:pt idx="6705">
                  <c:v>1.10787E-8</c:v>
                </c:pt>
                <c:pt idx="6706">
                  <c:v>1.1085E-8</c:v>
                </c:pt>
                <c:pt idx="6707">
                  <c:v>1.1091200000000001E-8</c:v>
                </c:pt>
                <c:pt idx="6708">
                  <c:v>1.1097500000000001E-8</c:v>
                </c:pt>
                <c:pt idx="6709">
                  <c:v>1.11037E-8</c:v>
                </c:pt>
                <c:pt idx="6710">
                  <c:v>1.111E-8</c:v>
                </c:pt>
                <c:pt idx="6711">
                  <c:v>1.1116199999999999E-8</c:v>
                </c:pt>
                <c:pt idx="6712">
                  <c:v>1.1122499999999999E-8</c:v>
                </c:pt>
                <c:pt idx="6713">
                  <c:v>1.11287E-8</c:v>
                </c:pt>
                <c:pt idx="6714">
                  <c:v>1.1135E-8</c:v>
                </c:pt>
                <c:pt idx="6715">
                  <c:v>1.11412E-8</c:v>
                </c:pt>
                <c:pt idx="6716">
                  <c:v>1.1147499999999999E-8</c:v>
                </c:pt>
                <c:pt idx="6717">
                  <c:v>1.11537E-8</c:v>
                </c:pt>
                <c:pt idx="6718">
                  <c:v>1.116E-8</c:v>
                </c:pt>
                <c:pt idx="6719">
                  <c:v>1.11662E-8</c:v>
                </c:pt>
                <c:pt idx="6720">
                  <c:v>1.11725E-8</c:v>
                </c:pt>
                <c:pt idx="6721">
                  <c:v>1.1178700000000001E-8</c:v>
                </c:pt>
                <c:pt idx="6722">
                  <c:v>1.1185000000000001E-8</c:v>
                </c:pt>
                <c:pt idx="6723">
                  <c:v>1.11912E-8</c:v>
                </c:pt>
                <c:pt idx="6724">
                  <c:v>1.11975E-8</c:v>
                </c:pt>
                <c:pt idx="6725">
                  <c:v>1.1203699999999999E-8</c:v>
                </c:pt>
                <c:pt idx="6726">
                  <c:v>1.1210000000000001E-8</c:v>
                </c:pt>
                <c:pt idx="6727">
                  <c:v>1.12162E-8</c:v>
                </c:pt>
                <c:pt idx="6728">
                  <c:v>1.12225E-8</c:v>
                </c:pt>
                <c:pt idx="6729">
                  <c:v>1.1228699999999999E-8</c:v>
                </c:pt>
                <c:pt idx="6730">
                  <c:v>1.1234999999999999E-8</c:v>
                </c:pt>
                <c:pt idx="6731">
                  <c:v>1.12412E-8</c:v>
                </c:pt>
                <c:pt idx="6732">
                  <c:v>1.12475E-8</c:v>
                </c:pt>
                <c:pt idx="6733">
                  <c:v>1.12537E-8</c:v>
                </c:pt>
                <c:pt idx="6734">
                  <c:v>1.126E-8</c:v>
                </c:pt>
                <c:pt idx="6735">
                  <c:v>1.1266200000000001E-8</c:v>
                </c:pt>
                <c:pt idx="6736">
                  <c:v>1.1272500000000001E-8</c:v>
                </c:pt>
                <c:pt idx="6737">
                  <c:v>1.12787E-8</c:v>
                </c:pt>
                <c:pt idx="6738">
                  <c:v>1.1285E-8</c:v>
                </c:pt>
                <c:pt idx="6739">
                  <c:v>1.1291199999999999E-8</c:v>
                </c:pt>
                <c:pt idx="6740">
                  <c:v>1.1297500000000001E-8</c:v>
                </c:pt>
                <c:pt idx="6741">
                  <c:v>1.13037E-8</c:v>
                </c:pt>
                <c:pt idx="6742">
                  <c:v>1.131E-8</c:v>
                </c:pt>
                <c:pt idx="6743">
                  <c:v>1.1316199999999999E-8</c:v>
                </c:pt>
                <c:pt idx="6744">
                  <c:v>1.1322499999999999E-8</c:v>
                </c:pt>
                <c:pt idx="6745">
                  <c:v>1.13287E-8</c:v>
                </c:pt>
                <c:pt idx="6746">
                  <c:v>1.1335E-8</c:v>
                </c:pt>
                <c:pt idx="6747">
                  <c:v>1.13412E-8</c:v>
                </c:pt>
                <c:pt idx="6748">
                  <c:v>1.13475E-8</c:v>
                </c:pt>
                <c:pt idx="6749">
                  <c:v>1.1353700000000001E-8</c:v>
                </c:pt>
                <c:pt idx="6750">
                  <c:v>1.136E-8</c:v>
                </c:pt>
                <c:pt idx="6751">
                  <c:v>1.13662E-8</c:v>
                </c:pt>
                <c:pt idx="6752">
                  <c:v>1.13725E-8</c:v>
                </c:pt>
                <c:pt idx="6753">
                  <c:v>1.1378699999999999E-8</c:v>
                </c:pt>
                <c:pt idx="6754">
                  <c:v>1.1385000000000001E-8</c:v>
                </c:pt>
                <c:pt idx="6755">
                  <c:v>1.13912E-8</c:v>
                </c:pt>
                <c:pt idx="6756">
                  <c:v>1.13975E-8</c:v>
                </c:pt>
                <c:pt idx="6757">
                  <c:v>1.1403699999999999E-8</c:v>
                </c:pt>
                <c:pt idx="6758">
                  <c:v>1.1409999999999999E-8</c:v>
                </c:pt>
                <c:pt idx="6759">
                  <c:v>1.14162E-8</c:v>
                </c:pt>
                <c:pt idx="6760">
                  <c:v>1.14225E-8</c:v>
                </c:pt>
                <c:pt idx="6761">
                  <c:v>1.14287E-8</c:v>
                </c:pt>
                <c:pt idx="6762">
                  <c:v>1.1434999999999999E-8</c:v>
                </c:pt>
                <c:pt idx="6763">
                  <c:v>1.1441200000000001E-8</c:v>
                </c:pt>
                <c:pt idx="6764">
                  <c:v>1.14475E-8</c:v>
                </c:pt>
                <c:pt idx="6765">
                  <c:v>1.14537E-8</c:v>
                </c:pt>
                <c:pt idx="6766">
                  <c:v>1.146E-8</c:v>
                </c:pt>
                <c:pt idx="6767">
                  <c:v>1.1466200000000001E-8</c:v>
                </c:pt>
                <c:pt idx="6768">
                  <c:v>1.1472500000000001E-8</c:v>
                </c:pt>
                <c:pt idx="6769">
                  <c:v>1.14787E-8</c:v>
                </c:pt>
                <c:pt idx="6770">
                  <c:v>1.1485E-8</c:v>
                </c:pt>
                <c:pt idx="6771">
                  <c:v>1.1491199999999999E-8</c:v>
                </c:pt>
                <c:pt idx="6772">
                  <c:v>1.1497499999999999E-8</c:v>
                </c:pt>
                <c:pt idx="6773">
                  <c:v>1.15037E-8</c:v>
                </c:pt>
                <c:pt idx="6774">
                  <c:v>1.151E-8</c:v>
                </c:pt>
                <c:pt idx="6775">
                  <c:v>1.15162E-8</c:v>
                </c:pt>
                <c:pt idx="6776">
                  <c:v>1.1522499999999999E-8</c:v>
                </c:pt>
                <c:pt idx="6777">
                  <c:v>1.1528700000000001E-8</c:v>
                </c:pt>
                <c:pt idx="6778">
                  <c:v>1.1535E-8</c:v>
                </c:pt>
                <c:pt idx="6779">
                  <c:v>1.15412E-8</c:v>
                </c:pt>
                <c:pt idx="6780">
                  <c:v>1.15475E-8</c:v>
                </c:pt>
                <c:pt idx="6781">
                  <c:v>1.1553700000000001E-8</c:v>
                </c:pt>
                <c:pt idx="6782">
                  <c:v>1.1560000000000001E-8</c:v>
                </c:pt>
                <c:pt idx="6783">
                  <c:v>1.15662E-8</c:v>
                </c:pt>
                <c:pt idx="6784">
                  <c:v>1.15725E-8</c:v>
                </c:pt>
                <c:pt idx="6785">
                  <c:v>1.1578699999999999E-8</c:v>
                </c:pt>
                <c:pt idx="6786">
                  <c:v>1.1584999999999999E-8</c:v>
                </c:pt>
                <c:pt idx="6787">
                  <c:v>1.15912E-8</c:v>
                </c:pt>
                <c:pt idx="6788">
                  <c:v>1.15975E-8</c:v>
                </c:pt>
                <c:pt idx="6789">
                  <c:v>1.16037E-8</c:v>
                </c:pt>
                <c:pt idx="6790">
                  <c:v>1.1609999999999999E-8</c:v>
                </c:pt>
                <c:pt idx="6791">
                  <c:v>1.16162E-8</c:v>
                </c:pt>
                <c:pt idx="6792">
                  <c:v>1.16225E-8</c:v>
                </c:pt>
                <c:pt idx="6793">
                  <c:v>1.16287E-8</c:v>
                </c:pt>
                <c:pt idx="6794">
                  <c:v>1.1635E-8</c:v>
                </c:pt>
                <c:pt idx="6795">
                  <c:v>1.1641200000000001E-8</c:v>
                </c:pt>
                <c:pt idx="6796">
                  <c:v>1.1647500000000001E-8</c:v>
                </c:pt>
                <c:pt idx="6797">
                  <c:v>1.16537E-8</c:v>
                </c:pt>
                <c:pt idx="6798">
                  <c:v>1.166E-8</c:v>
                </c:pt>
                <c:pt idx="6799">
                  <c:v>1.1666199999999999E-8</c:v>
                </c:pt>
                <c:pt idx="6800">
                  <c:v>1.1672500000000001E-8</c:v>
                </c:pt>
                <c:pt idx="6801">
                  <c:v>1.16787E-8</c:v>
                </c:pt>
                <c:pt idx="6802">
                  <c:v>1.1685E-8</c:v>
                </c:pt>
                <c:pt idx="6803">
                  <c:v>1.1691199999999999E-8</c:v>
                </c:pt>
                <c:pt idx="6804">
                  <c:v>1.1697499999999999E-8</c:v>
                </c:pt>
                <c:pt idx="6805">
                  <c:v>1.17037E-8</c:v>
                </c:pt>
                <c:pt idx="6806">
                  <c:v>1.171E-8</c:v>
                </c:pt>
                <c:pt idx="6807">
                  <c:v>1.17162E-8</c:v>
                </c:pt>
                <c:pt idx="6808">
                  <c:v>1.17225E-8</c:v>
                </c:pt>
                <c:pt idx="6809">
                  <c:v>1.1728700000000001E-8</c:v>
                </c:pt>
                <c:pt idx="6810">
                  <c:v>1.1735000000000001E-8</c:v>
                </c:pt>
                <c:pt idx="6811">
                  <c:v>1.17412E-8</c:v>
                </c:pt>
                <c:pt idx="6812">
                  <c:v>1.17475E-8</c:v>
                </c:pt>
                <c:pt idx="6813">
                  <c:v>1.1753699999999999E-8</c:v>
                </c:pt>
                <c:pt idx="6814">
                  <c:v>1.1760000000000001E-8</c:v>
                </c:pt>
                <c:pt idx="6815">
                  <c:v>1.17662E-8</c:v>
                </c:pt>
                <c:pt idx="6816">
                  <c:v>1.17725E-8</c:v>
                </c:pt>
                <c:pt idx="6817">
                  <c:v>1.1778699999999999E-8</c:v>
                </c:pt>
                <c:pt idx="6818">
                  <c:v>1.1784999999999999E-8</c:v>
                </c:pt>
                <c:pt idx="6819">
                  <c:v>1.17912E-8</c:v>
                </c:pt>
                <c:pt idx="6820">
                  <c:v>1.17975E-8</c:v>
                </c:pt>
                <c:pt idx="6821">
                  <c:v>1.18037E-8</c:v>
                </c:pt>
                <c:pt idx="6822">
                  <c:v>1.181E-8</c:v>
                </c:pt>
                <c:pt idx="6823">
                  <c:v>1.1816200000000001E-8</c:v>
                </c:pt>
                <c:pt idx="6824">
                  <c:v>1.18225E-8</c:v>
                </c:pt>
                <c:pt idx="6825">
                  <c:v>1.18287E-8</c:v>
                </c:pt>
                <c:pt idx="6826">
                  <c:v>1.1835E-8</c:v>
                </c:pt>
                <c:pt idx="6827">
                  <c:v>1.1841199999999999E-8</c:v>
                </c:pt>
                <c:pt idx="6828">
                  <c:v>1.1847500000000001E-8</c:v>
                </c:pt>
                <c:pt idx="6829">
                  <c:v>1.18537E-8</c:v>
                </c:pt>
                <c:pt idx="6830">
                  <c:v>1.186E-8</c:v>
                </c:pt>
                <c:pt idx="6831">
                  <c:v>1.1866199999999999E-8</c:v>
                </c:pt>
                <c:pt idx="6832">
                  <c:v>1.1872499999999999E-8</c:v>
                </c:pt>
                <c:pt idx="6833">
                  <c:v>1.18787E-8</c:v>
                </c:pt>
                <c:pt idx="6834">
                  <c:v>1.1885E-8</c:v>
                </c:pt>
                <c:pt idx="6835">
                  <c:v>1.18912E-8</c:v>
                </c:pt>
                <c:pt idx="6836">
                  <c:v>1.1897499999999999E-8</c:v>
                </c:pt>
                <c:pt idx="6837">
                  <c:v>1.1903700000000001E-8</c:v>
                </c:pt>
                <c:pt idx="6838">
                  <c:v>1.191E-8</c:v>
                </c:pt>
                <c:pt idx="6839">
                  <c:v>1.19162E-8</c:v>
                </c:pt>
                <c:pt idx="6840">
                  <c:v>1.19225E-8</c:v>
                </c:pt>
                <c:pt idx="6841">
                  <c:v>1.1928700000000001E-8</c:v>
                </c:pt>
                <c:pt idx="6842">
                  <c:v>1.1935000000000001E-8</c:v>
                </c:pt>
                <c:pt idx="6843">
                  <c:v>1.19412E-8</c:v>
                </c:pt>
                <c:pt idx="6844">
                  <c:v>1.19475E-8</c:v>
                </c:pt>
                <c:pt idx="6845">
                  <c:v>1.1953699999999999E-8</c:v>
                </c:pt>
                <c:pt idx="6846">
                  <c:v>1.1959999999999999E-8</c:v>
                </c:pt>
                <c:pt idx="6847">
                  <c:v>1.19662E-8</c:v>
                </c:pt>
                <c:pt idx="6848">
                  <c:v>1.19725E-8</c:v>
                </c:pt>
                <c:pt idx="6849">
                  <c:v>1.19787E-8</c:v>
                </c:pt>
                <c:pt idx="6850">
                  <c:v>1.1984999999999999E-8</c:v>
                </c:pt>
                <c:pt idx="6851">
                  <c:v>1.1991200000000001E-8</c:v>
                </c:pt>
                <c:pt idx="6852">
                  <c:v>1.19975E-8</c:v>
                </c:pt>
                <c:pt idx="6853">
                  <c:v>1.20037E-8</c:v>
                </c:pt>
                <c:pt idx="6854">
                  <c:v>1.201E-8</c:v>
                </c:pt>
                <c:pt idx="6855">
                  <c:v>1.2016200000000001E-8</c:v>
                </c:pt>
                <c:pt idx="6856">
                  <c:v>1.2022500000000001E-8</c:v>
                </c:pt>
                <c:pt idx="6857">
                  <c:v>1.20287E-8</c:v>
                </c:pt>
                <c:pt idx="6858">
                  <c:v>1.2035E-8</c:v>
                </c:pt>
                <c:pt idx="6859">
                  <c:v>1.2041199999999999E-8</c:v>
                </c:pt>
                <c:pt idx="6860">
                  <c:v>1.2047499999999999E-8</c:v>
                </c:pt>
                <c:pt idx="6861">
                  <c:v>1.20537E-8</c:v>
                </c:pt>
                <c:pt idx="6862">
                  <c:v>1.206E-8</c:v>
                </c:pt>
                <c:pt idx="6863">
                  <c:v>1.20662E-8</c:v>
                </c:pt>
                <c:pt idx="6864">
                  <c:v>1.2072499999999999E-8</c:v>
                </c:pt>
                <c:pt idx="6865">
                  <c:v>1.20787E-8</c:v>
                </c:pt>
                <c:pt idx="6866">
                  <c:v>1.2085E-8</c:v>
                </c:pt>
                <c:pt idx="6867">
                  <c:v>1.20912E-8</c:v>
                </c:pt>
                <c:pt idx="6868">
                  <c:v>1.20975E-8</c:v>
                </c:pt>
                <c:pt idx="6869">
                  <c:v>1.2103700000000001E-8</c:v>
                </c:pt>
                <c:pt idx="6870">
                  <c:v>1.2110000000000001E-8</c:v>
                </c:pt>
                <c:pt idx="6871">
                  <c:v>1.21162E-8</c:v>
                </c:pt>
                <c:pt idx="6872">
                  <c:v>1.21225E-8</c:v>
                </c:pt>
                <c:pt idx="6873">
                  <c:v>1.2128699999999999E-8</c:v>
                </c:pt>
                <c:pt idx="6874">
                  <c:v>1.2135000000000001E-8</c:v>
                </c:pt>
                <c:pt idx="6875">
                  <c:v>1.21412E-8</c:v>
                </c:pt>
                <c:pt idx="6876">
                  <c:v>1.21475E-8</c:v>
                </c:pt>
                <c:pt idx="6877">
                  <c:v>1.21537E-8</c:v>
                </c:pt>
                <c:pt idx="6878">
                  <c:v>1.2159999999999999E-8</c:v>
                </c:pt>
                <c:pt idx="6879">
                  <c:v>1.21662E-8</c:v>
                </c:pt>
                <c:pt idx="6880">
                  <c:v>1.21725E-8</c:v>
                </c:pt>
                <c:pt idx="6881">
                  <c:v>1.21787E-8</c:v>
                </c:pt>
                <c:pt idx="6882">
                  <c:v>1.2185E-8</c:v>
                </c:pt>
                <c:pt idx="6883">
                  <c:v>1.2191200000000001E-8</c:v>
                </c:pt>
                <c:pt idx="6884">
                  <c:v>1.2197500000000001E-8</c:v>
                </c:pt>
                <c:pt idx="6885">
                  <c:v>1.22037E-8</c:v>
                </c:pt>
                <c:pt idx="6886">
                  <c:v>1.221E-8</c:v>
                </c:pt>
                <c:pt idx="6887">
                  <c:v>1.2216199999999999E-8</c:v>
                </c:pt>
                <c:pt idx="6888">
                  <c:v>1.2222500000000001E-8</c:v>
                </c:pt>
                <c:pt idx="6889">
                  <c:v>1.22287E-8</c:v>
                </c:pt>
                <c:pt idx="6890">
                  <c:v>1.2235E-8</c:v>
                </c:pt>
                <c:pt idx="6891">
                  <c:v>1.2241199999999999E-8</c:v>
                </c:pt>
                <c:pt idx="6892">
                  <c:v>1.2247499999999999E-8</c:v>
                </c:pt>
                <c:pt idx="6893">
                  <c:v>1.22537E-8</c:v>
                </c:pt>
                <c:pt idx="6894">
                  <c:v>1.226E-8</c:v>
                </c:pt>
                <c:pt idx="6895">
                  <c:v>1.22662E-8</c:v>
                </c:pt>
                <c:pt idx="6896">
                  <c:v>1.22725E-8</c:v>
                </c:pt>
                <c:pt idx="6897">
                  <c:v>1.2278700000000001E-8</c:v>
                </c:pt>
                <c:pt idx="6898">
                  <c:v>1.2285E-8</c:v>
                </c:pt>
                <c:pt idx="6899">
                  <c:v>1.22912E-8</c:v>
                </c:pt>
                <c:pt idx="6900">
                  <c:v>1.22975E-8</c:v>
                </c:pt>
                <c:pt idx="6901">
                  <c:v>1.2303699999999999E-8</c:v>
                </c:pt>
                <c:pt idx="6902">
                  <c:v>1.2310000000000001E-8</c:v>
                </c:pt>
                <c:pt idx="6903">
                  <c:v>1.23162E-8</c:v>
                </c:pt>
                <c:pt idx="6904">
                  <c:v>1.23225E-8</c:v>
                </c:pt>
                <c:pt idx="6905">
                  <c:v>1.2328699999999999E-8</c:v>
                </c:pt>
                <c:pt idx="6906">
                  <c:v>1.2334999999999999E-8</c:v>
                </c:pt>
                <c:pt idx="6907">
                  <c:v>1.23412E-8</c:v>
                </c:pt>
                <c:pt idx="6908">
                  <c:v>1.23475E-8</c:v>
                </c:pt>
                <c:pt idx="6909">
                  <c:v>1.23537E-8</c:v>
                </c:pt>
                <c:pt idx="6910">
                  <c:v>1.236E-8</c:v>
                </c:pt>
                <c:pt idx="6911">
                  <c:v>1.2366200000000001E-8</c:v>
                </c:pt>
                <c:pt idx="6912">
                  <c:v>1.23725E-8</c:v>
                </c:pt>
                <c:pt idx="6913">
                  <c:v>1.23787E-8</c:v>
                </c:pt>
                <c:pt idx="6914">
                  <c:v>1.2385E-8</c:v>
                </c:pt>
                <c:pt idx="6915">
                  <c:v>1.2391200000000001E-8</c:v>
                </c:pt>
                <c:pt idx="6916">
                  <c:v>1.2397500000000001E-8</c:v>
                </c:pt>
                <c:pt idx="6917">
                  <c:v>1.24037E-8</c:v>
                </c:pt>
                <c:pt idx="6918">
                  <c:v>1.241E-8</c:v>
                </c:pt>
                <c:pt idx="6919">
                  <c:v>1.2416199999999999E-8</c:v>
                </c:pt>
                <c:pt idx="6920">
                  <c:v>1.2422499999999999E-8</c:v>
                </c:pt>
                <c:pt idx="6921">
                  <c:v>1.24287E-8</c:v>
                </c:pt>
                <c:pt idx="6922">
                  <c:v>1.2435E-8</c:v>
                </c:pt>
                <c:pt idx="6923">
                  <c:v>1.24412E-8</c:v>
                </c:pt>
                <c:pt idx="6924">
                  <c:v>1.2447499999999999E-8</c:v>
                </c:pt>
                <c:pt idx="6925">
                  <c:v>1.2453700000000001E-8</c:v>
                </c:pt>
                <c:pt idx="6926">
                  <c:v>1.246E-8</c:v>
                </c:pt>
                <c:pt idx="6927">
                  <c:v>1.24662E-8</c:v>
                </c:pt>
                <c:pt idx="6928">
                  <c:v>1.24725E-8</c:v>
                </c:pt>
                <c:pt idx="6929">
                  <c:v>1.2478700000000001E-8</c:v>
                </c:pt>
                <c:pt idx="6930">
                  <c:v>1.2485000000000001E-8</c:v>
                </c:pt>
                <c:pt idx="6931">
                  <c:v>1.24912E-8</c:v>
                </c:pt>
                <c:pt idx="6932">
                  <c:v>1.24975E-8</c:v>
                </c:pt>
                <c:pt idx="6933">
                  <c:v>1.2503699999999999E-8</c:v>
                </c:pt>
                <c:pt idx="6934">
                  <c:v>1.2509999999999999E-8</c:v>
                </c:pt>
                <c:pt idx="6935">
                  <c:v>1.25162E-8</c:v>
                </c:pt>
                <c:pt idx="6936">
                  <c:v>1.25225E-8</c:v>
                </c:pt>
                <c:pt idx="6937">
                  <c:v>1.25287E-8</c:v>
                </c:pt>
                <c:pt idx="6938">
                  <c:v>1.2534999999999999E-8</c:v>
                </c:pt>
                <c:pt idx="6939">
                  <c:v>1.25412E-8</c:v>
                </c:pt>
                <c:pt idx="6940">
                  <c:v>1.25475E-8</c:v>
                </c:pt>
                <c:pt idx="6941">
                  <c:v>1.25537E-8</c:v>
                </c:pt>
                <c:pt idx="6942">
                  <c:v>1.256E-8</c:v>
                </c:pt>
                <c:pt idx="6943">
                  <c:v>1.2566200000000001E-8</c:v>
                </c:pt>
                <c:pt idx="6944">
                  <c:v>1.2572500000000001E-8</c:v>
                </c:pt>
                <c:pt idx="6945">
                  <c:v>1.25787E-8</c:v>
                </c:pt>
                <c:pt idx="6946">
                  <c:v>1.2585E-8</c:v>
                </c:pt>
                <c:pt idx="6947">
                  <c:v>1.2591199999999999E-8</c:v>
                </c:pt>
                <c:pt idx="6948">
                  <c:v>1.2597500000000001E-8</c:v>
                </c:pt>
                <c:pt idx="6949">
                  <c:v>1.26037E-8</c:v>
                </c:pt>
                <c:pt idx="6950">
                  <c:v>1.261E-8</c:v>
                </c:pt>
                <c:pt idx="6951">
                  <c:v>1.26162E-8</c:v>
                </c:pt>
                <c:pt idx="6952">
                  <c:v>1.2622499999999999E-8</c:v>
                </c:pt>
                <c:pt idx="6953">
                  <c:v>1.26287E-8</c:v>
                </c:pt>
                <c:pt idx="6954">
                  <c:v>1.2635E-8</c:v>
                </c:pt>
                <c:pt idx="6955">
                  <c:v>1.26412E-8</c:v>
                </c:pt>
                <c:pt idx="6956">
                  <c:v>1.26475E-8</c:v>
                </c:pt>
                <c:pt idx="6957">
                  <c:v>1.2653700000000001E-8</c:v>
                </c:pt>
                <c:pt idx="6958">
                  <c:v>1.2660000000000001E-8</c:v>
                </c:pt>
                <c:pt idx="6959">
                  <c:v>1.26662E-8</c:v>
                </c:pt>
                <c:pt idx="6960">
                  <c:v>1.26725E-8</c:v>
                </c:pt>
                <c:pt idx="6961">
                  <c:v>1.2678699999999999E-8</c:v>
                </c:pt>
                <c:pt idx="6962">
                  <c:v>1.2685000000000001E-8</c:v>
                </c:pt>
                <c:pt idx="6963">
                  <c:v>1.26912E-8</c:v>
                </c:pt>
                <c:pt idx="6964">
                  <c:v>1.26975E-8</c:v>
                </c:pt>
                <c:pt idx="6965">
                  <c:v>1.2703699999999999E-8</c:v>
                </c:pt>
                <c:pt idx="6966">
                  <c:v>1.2709999999999999E-8</c:v>
                </c:pt>
                <c:pt idx="6967">
                  <c:v>1.27162E-8</c:v>
                </c:pt>
                <c:pt idx="6968">
                  <c:v>1.27225E-8</c:v>
                </c:pt>
                <c:pt idx="6969">
                  <c:v>1.27287E-8</c:v>
                </c:pt>
                <c:pt idx="6970">
                  <c:v>1.2735E-8</c:v>
                </c:pt>
                <c:pt idx="6971">
                  <c:v>1.2741200000000001E-8</c:v>
                </c:pt>
                <c:pt idx="6972">
                  <c:v>1.27475E-8</c:v>
                </c:pt>
                <c:pt idx="6973">
                  <c:v>1.27537E-8</c:v>
                </c:pt>
                <c:pt idx="6974">
                  <c:v>1.276E-8</c:v>
                </c:pt>
                <c:pt idx="6975">
                  <c:v>1.2766199999999999E-8</c:v>
                </c:pt>
                <c:pt idx="6976">
                  <c:v>1.2772500000000001E-8</c:v>
                </c:pt>
                <c:pt idx="6977">
                  <c:v>1.27787E-8</c:v>
                </c:pt>
                <c:pt idx="6978">
                  <c:v>1.2785E-8</c:v>
                </c:pt>
                <c:pt idx="6979">
                  <c:v>1.2791199999999999E-8</c:v>
                </c:pt>
                <c:pt idx="6980">
                  <c:v>1.2797499999999999E-8</c:v>
                </c:pt>
                <c:pt idx="6981">
                  <c:v>1.28037E-8</c:v>
                </c:pt>
                <c:pt idx="6982">
                  <c:v>1.281E-8</c:v>
                </c:pt>
                <c:pt idx="6983">
                  <c:v>1.28162E-8</c:v>
                </c:pt>
                <c:pt idx="6984">
                  <c:v>1.28225E-8</c:v>
                </c:pt>
                <c:pt idx="6985">
                  <c:v>1.2828700000000001E-8</c:v>
                </c:pt>
                <c:pt idx="6986">
                  <c:v>1.2835E-8</c:v>
                </c:pt>
                <c:pt idx="6987">
                  <c:v>1.28412E-8</c:v>
                </c:pt>
                <c:pt idx="6988">
                  <c:v>1.28475E-8</c:v>
                </c:pt>
                <c:pt idx="6989">
                  <c:v>1.2853700000000001E-8</c:v>
                </c:pt>
                <c:pt idx="6990">
                  <c:v>1.2860000000000001E-8</c:v>
                </c:pt>
                <c:pt idx="6991">
                  <c:v>1.28662E-8</c:v>
                </c:pt>
                <c:pt idx="6992">
                  <c:v>1.28725E-8</c:v>
                </c:pt>
                <c:pt idx="6993">
                  <c:v>1.2878699999999999E-8</c:v>
                </c:pt>
                <c:pt idx="6994">
                  <c:v>1.2884999999999999E-8</c:v>
                </c:pt>
                <c:pt idx="6995">
                  <c:v>1.28912E-8</c:v>
                </c:pt>
                <c:pt idx="6996">
                  <c:v>1.28975E-8</c:v>
                </c:pt>
                <c:pt idx="6997">
                  <c:v>1.29037E-8</c:v>
                </c:pt>
                <c:pt idx="6998">
                  <c:v>1.2909999999999999E-8</c:v>
                </c:pt>
                <c:pt idx="6999">
                  <c:v>1.2916200000000001E-8</c:v>
                </c:pt>
                <c:pt idx="7000">
                  <c:v>1.29225E-8</c:v>
                </c:pt>
                <c:pt idx="7001">
                  <c:v>1.29287E-8</c:v>
                </c:pt>
                <c:pt idx="7002">
                  <c:v>1.2935E-8</c:v>
                </c:pt>
                <c:pt idx="7003">
                  <c:v>1.2941200000000001E-8</c:v>
                </c:pt>
                <c:pt idx="7004">
                  <c:v>1.2947500000000001E-8</c:v>
                </c:pt>
                <c:pt idx="7005">
                  <c:v>1.29537E-8</c:v>
                </c:pt>
                <c:pt idx="7006">
                  <c:v>1.296E-8</c:v>
                </c:pt>
                <c:pt idx="7007">
                  <c:v>1.2966199999999999E-8</c:v>
                </c:pt>
                <c:pt idx="7008">
                  <c:v>1.2972499999999999E-8</c:v>
                </c:pt>
                <c:pt idx="7009">
                  <c:v>1.29787E-8</c:v>
                </c:pt>
                <c:pt idx="7010">
                  <c:v>1.2985E-8</c:v>
                </c:pt>
                <c:pt idx="7011">
                  <c:v>1.29912E-8</c:v>
                </c:pt>
                <c:pt idx="7012">
                  <c:v>1.2997499999999999E-8</c:v>
                </c:pt>
                <c:pt idx="7013">
                  <c:v>1.30037E-8</c:v>
                </c:pt>
                <c:pt idx="7014">
                  <c:v>1.301E-8</c:v>
                </c:pt>
                <c:pt idx="7015">
                  <c:v>1.30162E-8</c:v>
                </c:pt>
                <c:pt idx="7016">
                  <c:v>1.30225E-8</c:v>
                </c:pt>
                <c:pt idx="7017">
                  <c:v>1.3028700000000001E-8</c:v>
                </c:pt>
                <c:pt idx="7018">
                  <c:v>1.3035000000000001E-8</c:v>
                </c:pt>
                <c:pt idx="7019">
                  <c:v>1.30412E-8</c:v>
                </c:pt>
                <c:pt idx="7020">
                  <c:v>1.30475E-8</c:v>
                </c:pt>
                <c:pt idx="7021">
                  <c:v>1.3053699999999999E-8</c:v>
                </c:pt>
                <c:pt idx="7022">
                  <c:v>1.3060000000000001E-8</c:v>
                </c:pt>
                <c:pt idx="7023">
                  <c:v>1.30662E-8</c:v>
                </c:pt>
                <c:pt idx="7024">
                  <c:v>1.30725E-8</c:v>
                </c:pt>
                <c:pt idx="7025">
                  <c:v>1.30787E-8</c:v>
                </c:pt>
                <c:pt idx="7026">
                  <c:v>1.3084999999999999E-8</c:v>
                </c:pt>
                <c:pt idx="7027">
                  <c:v>1.30912E-8</c:v>
                </c:pt>
                <c:pt idx="7028">
                  <c:v>1.30975E-8</c:v>
                </c:pt>
                <c:pt idx="7029">
                  <c:v>1.31037E-8</c:v>
                </c:pt>
                <c:pt idx="7030">
                  <c:v>1.311E-8</c:v>
                </c:pt>
                <c:pt idx="7031">
                  <c:v>1.3116200000000001E-8</c:v>
                </c:pt>
                <c:pt idx="7032">
                  <c:v>1.3122500000000001E-8</c:v>
                </c:pt>
                <c:pt idx="7033">
                  <c:v>1.31287E-8</c:v>
                </c:pt>
                <c:pt idx="7034">
                  <c:v>1.3135E-8</c:v>
                </c:pt>
                <c:pt idx="7035">
                  <c:v>1.3141199999999999E-8</c:v>
                </c:pt>
                <c:pt idx="7036">
                  <c:v>1.3147500000000001E-8</c:v>
                </c:pt>
                <c:pt idx="7037">
                  <c:v>1.31537E-8</c:v>
                </c:pt>
                <c:pt idx="7038">
                  <c:v>1.316E-8</c:v>
                </c:pt>
                <c:pt idx="7039">
                  <c:v>1.3166199999999999E-8</c:v>
                </c:pt>
                <c:pt idx="7040">
                  <c:v>1.3172499999999999E-8</c:v>
                </c:pt>
                <c:pt idx="7041">
                  <c:v>1.31787E-8</c:v>
                </c:pt>
                <c:pt idx="7042">
                  <c:v>1.3185E-8</c:v>
                </c:pt>
                <c:pt idx="7043">
                  <c:v>1.31912E-8</c:v>
                </c:pt>
                <c:pt idx="7044">
                  <c:v>1.31975E-8</c:v>
                </c:pt>
                <c:pt idx="7045">
                  <c:v>1.3203700000000001E-8</c:v>
                </c:pt>
                <c:pt idx="7046">
                  <c:v>1.321E-8</c:v>
                </c:pt>
                <c:pt idx="7047">
                  <c:v>1.32162E-8</c:v>
                </c:pt>
                <c:pt idx="7048">
                  <c:v>1.32225E-8</c:v>
                </c:pt>
                <c:pt idx="7049">
                  <c:v>1.3228699999999999E-8</c:v>
                </c:pt>
                <c:pt idx="7050">
                  <c:v>1.3235000000000001E-8</c:v>
                </c:pt>
                <c:pt idx="7051">
                  <c:v>1.32412E-8</c:v>
                </c:pt>
                <c:pt idx="7052">
                  <c:v>1.32475E-8</c:v>
                </c:pt>
                <c:pt idx="7053">
                  <c:v>1.3253699999999999E-8</c:v>
                </c:pt>
                <c:pt idx="7054">
                  <c:v>1.3259999999999999E-8</c:v>
                </c:pt>
                <c:pt idx="7055">
                  <c:v>1.32662E-8</c:v>
                </c:pt>
                <c:pt idx="7056">
                  <c:v>1.32725E-8</c:v>
                </c:pt>
                <c:pt idx="7057">
                  <c:v>1.32787E-8</c:v>
                </c:pt>
                <c:pt idx="7058">
                  <c:v>1.3285E-8</c:v>
                </c:pt>
                <c:pt idx="7059">
                  <c:v>1.3291200000000001E-8</c:v>
                </c:pt>
                <c:pt idx="7060">
                  <c:v>1.32975E-8</c:v>
                </c:pt>
                <c:pt idx="7061">
                  <c:v>1.33037E-8</c:v>
                </c:pt>
                <c:pt idx="7062">
                  <c:v>1.331E-8</c:v>
                </c:pt>
                <c:pt idx="7063">
                  <c:v>1.3316200000000001E-8</c:v>
                </c:pt>
                <c:pt idx="7064">
                  <c:v>1.3322500000000001E-8</c:v>
                </c:pt>
                <c:pt idx="7065">
                  <c:v>1.33287E-8</c:v>
                </c:pt>
                <c:pt idx="7066">
                  <c:v>1.3335E-8</c:v>
                </c:pt>
                <c:pt idx="7067">
                  <c:v>1.3341199999999999E-8</c:v>
                </c:pt>
                <c:pt idx="7068">
                  <c:v>1.3347499999999999E-8</c:v>
                </c:pt>
                <c:pt idx="7069">
                  <c:v>1.33537E-8</c:v>
                </c:pt>
                <c:pt idx="7070">
                  <c:v>1.336E-8</c:v>
                </c:pt>
                <c:pt idx="7071">
                  <c:v>1.33662E-8</c:v>
                </c:pt>
                <c:pt idx="7072">
                  <c:v>1.3372499999999999E-8</c:v>
                </c:pt>
                <c:pt idx="7073">
                  <c:v>1.3378700000000001E-8</c:v>
                </c:pt>
                <c:pt idx="7074">
                  <c:v>1.3385E-8</c:v>
                </c:pt>
                <c:pt idx="7075">
                  <c:v>1.33912E-8</c:v>
                </c:pt>
                <c:pt idx="7076">
                  <c:v>1.33975E-8</c:v>
                </c:pt>
                <c:pt idx="7077">
                  <c:v>1.3403700000000001E-8</c:v>
                </c:pt>
                <c:pt idx="7078">
                  <c:v>1.3410000000000001E-8</c:v>
                </c:pt>
                <c:pt idx="7079">
                  <c:v>1.34162E-8</c:v>
                </c:pt>
                <c:pt idx="7080">
                  <c:v>1.34225E-8</c:v>
                </c:pt>
                <c:pt idx="7081">
                  <c:v>1.3428699999999999E-8</c:v>
                </c:pt>
                <c:pt idx="7082">
                  <c:v>1.3434999999999999E-8</c:v>
                </c:pt>
                <c:pt idx="7083">
                  <c:v>1.34412E-8</c:v>
                </c:pt>
                <c:pt idx="7084">
                  <c:v>1.34475E-8</c:v>
                </c:pt>
                <c:pt idx="7085">
                  <c:v>1.34537E-8</c:v>
                </c:pt>
                <c:pt idx="7086">
                  <c:v>1.3459999999999999E-8</c:v>
                </c:pt>
                <c:pt idx="7087">
                  <c:v>1.3466200000000001E-8</c:v>
                </c:pt>
                <c:pt idx="7088">
                  <c:v>1.34725E-8</c:v>
                </c:pt>
                <c:pt idx="7089">
                  <c:v>1.34787E-8</c:v>
                </c:pt>
                <c:pt idx="7090">
                  <c:v>1.3485E-8</c:v>
                </c:pt>
                <c:pt idx="7091">
                  <c:v>1.3491200000000001E-8</c:v>
                </c:pt>
                <c:pt idx="7092">
                  <c:v>1.3497500000000001E-8</c:v>
                </c:pt>
                <c:pt idx="7093">
                  <c:v>1.35037E-8</c:v>
                </c:pt>
                <c:pt idx="7094">
                  <c:v>1.351E-8</c:v>
                </c:pt>
                <c:pt idx="7095">
                  <c:v>1.3516199999999999E-8</c:v>
                </c:pt>
                <c:pt idx="7096">
                  <c:v>1.3522500000000001E-8</c:v>
                </c:pt>
                <c:pt idx="7097">
                  <c:v>1.35287E-8</c:v>
                </c:pt>
                <c:pt idx="7098">
                  <c:v>1.3535E-8</c:v>
                </c:pt>
                <c:pt idx="7099">
                  <c:v>1.35412E-8</c:v>
                </c:pt>
                <c:pt idx="7100">
                  <c:v>1.3547499999999999E-8</c:v>
                </c:pt>
                <c:pt idx="7101">
                  <c:v>1.35537E-8</c:v>
                </c:pt>
                <c:pt idx="7102">
                  <c:v>1.356E-8</c:v>
                </c:pt>
                <c:pt idx="7103">
                  <c:v>1.35662E-8</c:v>
                </c:pt>
                <c:pt idx="7104">
                  <c:v>1.35725E-8</c:v>
                </c:pt>
                <c:pt idx="7105">
                  <c:v>1.3578700000000001E-8</c:v>
                </c:pt>
                <c:pt idx="7106">
                  <c:v>1.3585000000000001E-8</c:v>
                </c:pt>
                <c:pt idx="7107">
                  <c:v>1.35912E-8</c:v>
                </c:pt>
                <c:pt idx="7108">
                  <c:v>1.35975E-8</c:v>
                </c:pt>
                <c:pt idx="7109">
                  <c:v>1.3603699999999999E-8</c:v>
                </c:pt>
                <c:pt idx="7110">
                  <c:v>1.3610000000000001E-8</c:v>
                </c:pt>
                <c:pt idx="7111">
                  <c:v>1.36162E-8</c:v>
                </c:pt>
                <c:pt idx="7112">
                  <c:v>1.36225E-8</c:v>
                </c:pt>
                <c:pt idx="7113">
                  <c:v>1.3628699999999999E-8</c:v>
                </c:pt>
                <c:pt idx="7114">
                  <c:v>1.3634999999999999E-8</c:v>
                </c:pt>
                <c:pt idx="7115">
                  <c:v>1.36412E-8</c:v>
                </c:pt>
                <c:pt idx="7116">
                  <c:v>1.36475E-8</c:v>
                </c:pt>
                <c:pt idx="7117">
                  <c:v>1.36537E-8</c:v>
                </c:pt>
                <c:pt idx="7118">
                  <c:v>1.366E-8</c:v>
                </c:pt>
                <c:pt idx="7119">
                  <c:v>1.3666200000000001E-8</c:v>
                </c:pt>
                <c:pt idx="7120">
                  <c:v>1.3672500000000001E-8</c:v>
                </c:pt>
                <c:pt idx="7121">
                  <c:v>1.36787E-8</c:v>
                </c:pt>
                <c:pt idx="7122">
                  <c:v>1.3685E-8</c:v>
                </c:pt>
                <c:pt idx="7123">
                  <c:v>1.3691199999999999E-8</c:v>
                </c:pt>
                <c:pt idx="7124">
                  <c:v>1.3697500000000001E-8</c:v>
                </c:pt>
                <c:pt idx="7125">
                  <c:v>1.37037E-8</c:v>
                </c:pt>
                <c:pt idx="7126">
                  <c:v>1.371E-8</c:v>
                </c:pt>
                <c:pt idx="7127">
                  <c:v>1.3716199999999999E-8</c:v>
                </c:pt>
                <c:pt idx="7128">
                  <c:v>1.3722499999999999E-8</c:v>
                </c:pt>
                <c:pt idx="7129">
                  <c:v>1.37287E-8</c:v>
                </c:pt>
                <c:pt idx="7130">
                  <c:v>1.3735E-8</c:v>
                </c:pt>
                <c:pt idx="7131">
                  <c:v>1.37412E-8</c:v>
                </c:pt>
                <c:pt idx="7132">
                  <c:v>1.37475E-8</c:v>
                </c:pt>
                <c:pt idx="7133">
                  <c:v>1.3753700000000001E-8</c:v>
                </c:pt>
                <c:pt idx="7134">
                  <c:v>1.376E-8</c:v>
                </c:pt>
                <c:pt idx="7135">
                  <c:v>1.37662E-8</c:v>
                </c:pt>
                <c:pt idx="7136">
                  <c:v>1.37725E-8</c:v>
                </c:pt>
                <c:pt idx="7137">
                  <c:v>1.3778700000000001E-8</c:v>
                </c:pt>
                <c:pt idx="7138">
                  <c:v>1.3785000000000001E-8</c:v>
                </c:pt>
                <c:pt idx="7139">
                  <c:v>1.37912E-8</c:v>
                </c:pt>
                <c:pt idx="7140">
                  <c:v>1.37975E-8</c:v>
                </c:pt>
                <c:pt idx="7141">
                  <c:v>1.3803699999999999E-8</c:v>
                </c:pt>
                <c:pt idx="7142">
                  <c:v>1.3809999999999999E-8</c:v>
                </c:pt>
                <c:pt idx="7143">
                  <c:v>1.38162E-8</c:v>
                </c:pt>
                <c:pt idx="7144">
                  <c:v>1.38225E-8</c:v>
                </c:pt>
                <c:pt idx="7145">
                  <c:v>1.38287E-8</c:v>
                </c:pt>
                <c:pt idx="7146">
                  <c:v>1.3834999999999999E-8</c:v>
                </c:pt>
                <c:pt idx="7147">
                  <c:v>1.3841200000000001E-8</c:v>
                </c:pt>
                <c:pt idx="7148">
                  <c:v>1.38475E-8</c:v>
                </c:pt>
                <c:pt idx="7149">
                  <c:v>1.38537E-8</c:v>
                </c:pt>
                <c:pt idx="7150">
                  <c:v>1.386E-8</c:v>
                </c:pt>
                <c:pt idx="7151">
                  <c:v>1.3866200000000001E-8</c:v>
                </c:pt>
                <c:pt idx="7152">
                  <c:v>1.3872500000000001E-8</c:v>
                </c:pt>
                <c:pt idx="7153">
                  <c:v>1.38787E-8</c:v>
                </c:pt>
                <c:pt idx="7154">
                  <c:v>1.3885E-8</c:v>
                </c:pt>
                <c:pt idx="7155">
                  <c:v>1.3891199999999999E-8</c:v>
                </c:pt>
                <c:pt idx="7156">
                  <c:v>1.3897499999999999E-8</c:v>
                </c:pt>
                <c:pt idx="7157">
                  <c:v>1.39037E-8</c:v>
                </c:pt>
                <c:pt idx="7158">
                  <c:v>1.391E-8</c:v>
                </c:pt>
                <c:pt idx="7159">
                  <c:v>1.39162E-8</c:v>
                </c:pt>
                <c:pt idx="7160">
                  <c:v>1.3922499999999999E-8</c:v>
                </c:pt>
                <c:pt idx="7161">
                  <c:v>1.3928700000000001E-8</c:v>
                </c:pt>
                <c:pt idx="7162">
                  <c:v>1.3935E-8</c:v>
                </c:pt>
                <c:pt idx="7163">
                  <c:v>1.39412E-8</c:v>
                </c:pt>
                <c:pt idx="7164">
                  <c:v>1.39475E-8</c:v>
                </c:pt>
                <c:pt idx="7165">
                  <c:v>1.3953700000000001E-8</c:v>
                </c:pt>
                <c:pt idx="7166">
                  <c:v>1.3960000000000001E-8</c:v>
                </c:pt>
                <c:pt idx="7167">
                  <c:v>1.39662E-8</c:v>
                </c:pt>
                <c:pt idx="7168">
                  <c:v>1.39725E-8</c:v>
                </c:pt>
                <c:pt idx="7169">
                  <c:v>1.3978699999999999E-8</c:v>
                </c:pt>
                <c:pt idx="7170">
                  <c:v>1.3985000000000001E-8</c:v>
                </c:pt>
                <c:pt idx="7171">
                  <c:v>1.39912E-8</c:v>
                </c:pt>
                <c:pt idx="7172">
                  <c:v>1.39975E-8</c:v>
                </c:pt>
                <c:pt idx="7173">
                  <c:v>1.40037E-8</c:v>
                </c:pt>
                <c:pt idx="7174">
                  <c:v>1.4009999999999999E-8</c:v>
                </c:pt>
                <c:pt idx="7175">
                  <c:v>1.40162E-8</c:v>
                </c:pt>
                <c:pt idx="7176">
                  <c:v>1.40225E-8</c:v>
                </c:pt>
                <c:pt idx="7177">
                  <c:v>1.40287E-8</c:v>
                </c:pt>
                <c:pt idx="7178">
                  <c:v>1.4035E-8</c:v>
                </c:pt>
                <c:pt idx="7179">
                  <c:v>1.4041200000000001E-8</c:v>
                </c:pt>
                <c:pt idx="7180">
                  <c:v>1.4047500000000001E-8</c:v>
                </c:pt>
                <c:pt idx="7181">
                  <c:v>1.40537E-8</c:v>
                </c:pt>
                <c:pt idx="7182">
                  <c:v>1.406E-8</c:v>
                </c:pt>
                <c:pt idx="7183">
                  <c:v>1.4066199999999999E-8</c:v>
                </c:pt>
                <c:pt idx="7184">
                  <c:v>1.4072500000000001E-8</c:v>
                </c:pt>
                <c:pt idx="7185">
                  <c:v>1.40787E-8</c:v>
                </c:pt>
                <c:pt idx="7186">
                  <c:v>1.4085E-8</c:v>
                </c:pt>
                <c:pt idx="7187">
                  <c:v>1.4091199999999999E-8</c:v>
                </c:pt>
                <c:pt idx="7188">
                  <c:v>1.4097499999999999E-8</c:v>
                </c:pt>
                <c:pt idx="7189">
                  <c:v>1.41037E-8</c:v>
                </c:pt>
                <c:pt idx="7190">
                  <c:v>1.411E-8</c:v>
                </c:pt>
                <c:pt idx="7191">
                  <c:v>1.41162E-8</c:v>
                </c:pt>
                <c:pt idx="7192">
                  <c:v>1.41225E-8</c:v>
                </c:pt>
                <c:pt idx="7193">
                  <c:v>1.4128700000000001E-8</c:v>
                </c:pt>
                <c:pt idx="7194">
                  <c:v>1.4135000000000001E-8</c:v>
                </c:pt>
                <c:pt idx="7195">
                  <c:v>1.41412E-8</c:v>
                </c:pt>
                <c:pt idx="7196">
                  <c:v>1.41475E-8</c:v>
                </c:pt>
                <c:pt idx="7197">
                  <c:v>1.4153699999999999E-8</c:v>
                </c:pt>
                <c:pt idx="7198">
                  <c:v>1.4160000000000001E-8</c:v>
                </c:pt>
                <c:pt idx="7199">
                  <c:v>1.41662E-8</c:v>
                </c:pt>
                <c:pt idx="7200">
                  <c:v>1.41725E-8</c:v>
                </c:pt>
                <c:pt idx="7201">
                  <c:v>1.4178699999999999E-8</c:v>
                </c:pt>
                <c:pt idx="7202">
                  <c:v>1.4184999999999999E-8</c:v>
                </c:pt>
                <c:pt idx="7203">
                  <c:v>1.41912E-8</c:v>
                </c:pt>
                <c:pt idx="7204">
                  <c:v>1.41975E-8</c:v>
                </c:pt>
                <c:pt idx="7205">
                  <c:v>1.42037E-8</c:v>
                </c:pt>
                <c:pt idx="7206">
                  <c:v>1.421E-8</c:v>
                </c:pt>
                <c:pt idx="7207">
                  <c:v>1.4216200000000001E-8</c:v>
                </c:pt>
                <c:pt idx="7208">
                  <c:v>1.42225E-8</c:v>
                </c:pt>
                <c:pt idx="7209">
                  <c:v>1.42287E-8</c:v>
                </c:pt>
                <c:pt idx="7210">
                  <c:v>1.4235E-8</c:v>
                </c:pt>
                <c:pt idx="7211">
                  <c:v>1.4241200000000001E-8</c:v>
                </c:pt>
                <c:pt idx="7212">
                  <c:v>1.4247500000000001E-8</c:v>
                </c:pt>
                <c:pt idx="7213">
                  <c:v>1.42537E-8</c:v>
                </c:pt>
                <c:pt idx="7214">
                  <c:v>1.426E-8</c:v>
                </c:pt>
                <c:pt idx="7215">
                  <c:v>1.4266199999999999E-8</c:v>
                </c:pt>
                <c:pt idx="7216">
                  <c:v>1.4272499999999999E-8</c:v>
                </c:pt>
                <c:pt idx="7217">
                  <c:v>1.42787E-8</c:v>
                </c:pt>
                <c:pt idx="7218">
                  <c:v>1.4285E-8</c:v>
                </c:pt>
                <c:pt idx="7219">
                  <c:v>1.42912E-8</c:v>
                </c:pt>
                <c:pt idx="7220">
                  <c:v>1.4297499999999999E-8</c:v>
                </c:pt>
                <c:pt idx="7221">
                  <c:v>1.4303700000000001E-8</c:v>
                </c:pt>
                <c:pt idx="7222">
                  <c:v>1.431E-8</c:v>
                </c:pt>
                <c:pt idx="7223">
                  <c:v>1.43162E-8</c:v>
                </c:pt>
                <c:pt idx="7224">
                  <c:v>1.43225E-8</c:v>
                </c:pt>
                <c:pt idx="7225">
                  <c:v>1.4328700000000001E-8</c:v>
                </c:pt>
                <c:pt idx="7226">
                  <c:v>1.4335000000000001E-8</c:v>
                </c:pt>
                <c:pt idx="7227">
                  <c:v>1.43412E-8</c:v>
                </c:pt>
                <c:pt idx="7228">
                  <c:v>1.43475E-8</c:v>
                </c:pt>
                <c:pt idx="7229">
                  <c:v>1.4353699999999999E-8</c:v>
                </c:pt>
                <c:pt idx="7230">
                  <c:v>1.4359999999999999E-8</c:v>
                </c:pt>
                <c:pt idx="7231">
                  <c:v>1.43662E-8</c:v>
                </c:pt>
                <c:pt idx="7232">
                  <c:v>1.43725E-8</c:v>
                </c:pt>
                <c:pt idx="7233">
                  <c:v>1.43787E-8</c:v>
                </c:pt>
                <c:pt idx="7234">
                  <c:v>1.4384999999999999E-8</c:v>
                </c:pt>
                <c:pt idx="7235">
                  <c:v>1.4391200000000001E-8</c:v>
                </c:pt>
                <c:pt idx="7236">
                  <c:v>1.43975E-8</c:v>
                </c:pt>
                <c:pt idx="7237">
                  <c:v>1.44037E-8</c:v>
                </c:pt>
                <c:pt idx="7238">
                  <c:v>1.441E-8</c:v>
                </c:pt>
                <c:pt idx="7239">
                  <c:v>1.4416200000000001E-8</c:v>
                </c:pt>
                <c:pt idx="7240">
                  <c:v>1.4422500000000001E-8</c:v>
                </c:pt>
                <c:pt idx="7241">
                  <c:v>1.44287E-8</c:v>
                </c:pt>
                <c:pt idx="7242">
                  <c:v>1.4435E-8</c:v>
                </c:pt>
                <c:pt idx="7243">
                  <c:v>1.4441199999999999E-8</c:v>
                </c:pt>
                <c:pt idx="7244">
                  <c:v>1.4447500000000001E-8</c:v>
                </c:pt>
                <c:pt idx="7245">
                  <c:v>1.44537E-8</c:v>
                </c:pt>
                <c:pt idx="7246">
                  <c:v>1.446E-8</c:v>
                </c:pt>
                <c:pt idx="7247">
                  <c:v>1.44662E-8</c:v>
                </c:pt>
                <c:pt idx="7248">
                  <c:v>1.4472499999999999E-8</c:v>
                </c:pt>
                <c:pt idx="7249">
                  <c:v>1.44787E-8</c:v>
                </c:pt>
                <c:pt idx="7250">
                  <c:v>1.4485E-8</c:v>
                </c:pt>
                <c:pt idx="7251">
                  <c:v>1.44912E-8</c:v>
                </c:pt>
                <c:pt idx="7252">
                  <c:v>1.44975E-8</c:v>
                </c:pt>
                <c:pt idx="7253">
                  <c:v>1.4503700000000001E-8</c:v>
                </c:pt>
                <c:pt idx="7254">
                  <c:v>1.4510000000000001E-8</c:v>
                </c:pt>
                <c:pt idx="7255">
                  <c:v>1.45162E-8</c:v>
                </c:pt>
                <c:pt idx="7256">
                  <c:v>1.45225E-8</c:v>
                </c:pt>
                <c:pt idx="7257">
                  <c:v>1.4528699999999999E-8</c:v>
                </c:pt>
                <c:pt idx="7258">
                  <c:v>1.4535000000000001E-8</c:v>
                </c:pt>
                <c:pt idx="7259">
                  <c:v>1.45412E-8</c:v>
                </c:pt>
                <c:pt idx="7260">
                  <c:v>1.45475E-8</c:v>
                </c:pt>
                <c:pt idx="7261">
                  <c:v>1.4553699999999999E-8</c:v>
                </c:pt>
                <c:pt idx="7262">
                  <c:v>1.4559999999999999E-8</c:v>
                </c:pt>
                <c:pt idx="7263">
                  <c:v>1.45662E-8</c:v>
                </c:pt>
                <c:pt idx="7264">
                  <c:v>1.45725E-8</c:v>
                </c:pt>
                <c:pt idx="7265">
                  <c:v>1.45787E-8</c:v>
                </c:pt>
                <c:pt idx="7266">
                  <c:v>1.4585E-8</c:v>
                </c:pt>
                <c:pt idx="7267">
                  <c:v>1.4591200000000001E-8</c:v>
                </c:pt>
                <c:pt idx="7268">
                  <c:v>1.4597500000000001E-8</c:v>
                </c:pt>
                <c:pt idx="7269">
                  <c:v>1.46037E-8</c:v>
                </c:pt>
                <c:pt idx="7270">
                  <c:v>1.461E-8</c:v>
                </c:pt>
                <c:pt idx="7271">
                  <c:v>1.4616199999999999E-8</c:v>
                </c:pt>
                <c:pt idx="7272">
                  <c:v>1.4622500000000001E-8</c:v>
                </c:pt>
                <c:pt idx="7273">
                  <c:v>1.46287E-8</c:v>
                </c:pt>
                <c:pt idx="7274">
                  <c:v>1.4635E-8</c:v>
                </c:pt>
                <c:pt idx="7275">
                  <c:v>1.4641199999999999E-8</c:v>
                </c:pt>
                <c:pt idx="7276">
                  <c:v>1.4647499999999999E-8</c:v>
                </c:pt>
                <c:pt idx="7277">
                  <c:v>1.46537E-8</c:v>
                </c:pt>
                <c:pt idx="7278">
                  <c:v>1.466E-8</c:v>
                </c:pt>
                <c:pt idx="7279">
                  <c:v>1.46662E-8</c:v>
                </c:pt>
                <c:pt idx="7280">
                  <c:v>1.46725E-8</c:v>
                </c:pt>
                <c:pt idx="7281">
                  <c:v>1.4678700000000001E-8</c:v>
                </c:pt>
                <c:pt idx="7282">
                  <c:v>1.4685E-8</c:v>
                </c:pt>
                <c:pt idx="7283">
                  <c:v>1.46912E-8</c:v>
                </c:pt>
                <c:pt idx="7284">
                  <c:v>1.46975E-8</c:v>
                </c:pt>
                <c:pt idx="7285">
                  <c:v>1.4703699999999999E-8</c:v>
                </c:pt>
                <c:pt idx="7286">
                  <c:v>1.4710000000000001E-8</c:v>
                </c:pt>
                <c:pt idx="7287">
                  <c:v>1.47162E-8</c:v>
                </c:pt>
                <c:pt idx="7288">
                  <c:v>1.47225E-8</c:v>
                </c:pt>
                <c:pt idx="7289">
                  <c:v>1.4728699999999999E-8</c:v>
                </c:pt>
                <c:pt idx="7290">
                  <c:v>1.4734999999999999E-8</c:v>
                </c:pt>
                <c:pt idx="7291">
                  <c:v>1.47412E-8</c:v>
                </c:pt>
                <c:pt idx="7292">
                  <c:v>1.47475E-8</c:v>
                </c:pt>
                <c:pt idx="7293">
                  <c:v>1.47537E-8</c:v>
                </c:pt>
                <c:pt idx="7294">
                  <c:v>1.4759999999999999E-8</c:v>
                </c:pt>
                <c:pt idx="7295">
                  <c:v>1.4766200000000001E-8</c:v>
                </c:pt>
                <c:pt idx="7296">
                  <c:v>1.47725E-8</c:v>
                </c:pt>
                <c:pt idx="7297">
                  <c:v>1.47787E-8</c:v>
                </c:pt>
                <c:pt idx="7298">
                  <c:v>1.4785E-8</c:v>
                </c:pt>
                <c:pt idx="7299">
                  <c:v>1.4791200000000001E-8</c:v>
                </c:pt>
                <c:pt idx="7300">
                  <c:v>1.4797500000000001E-8</c:v>
                </c:pt>
                <c:pt idx="7301">
                  <c:v>1.48037E-8</c:v>
                </c:pt>
                <c:pt idx="7302">
                  <c:v>1.481E-8</c:v>
                </c:pt>
                <c:pt idx="7303">
                  <c:v>1.4816199999999999E-8</c:v>
                </c:pt>
                <c:pt idx="7304">
                  <c:v>1.4822499999999999E-8</c:v>
                </c:pt>
                <c:pt idx="7305">
                  <c:v>1.48287E-8</c:v>
                </c:pt>
                <c:pt idx="7306">
                  <c:v>1.4835E-8</c:v>
                </c:pt>
                <c:pt idx="7307">
                  <c:v>1.48412E-8</c:v>
                </c:pt>
                <c:pt idx="7308">
                  <c:v>1.4847499999999999E-8</c:v>
                </c:pt>
                <c:pt idx="7309">
                  <c:v>1.4853700000000001E-8</c:v>
                </c:pt>
                <c:pt idx="7310">
                  <c:v>1.486E-8</c:v>
                </c:pt>
                <c:pt idx="7311">
                  <c:v>1.48662E-8</c:v>
                </c:pt>
                <c:pt idx="7312">
                  <c:v>1.48725E-8</c:v>
                </c:pt>
                <c:pt idx="7313">
                  <c:v>1.4878700000000001E-8</c:v>
                </c:pt>
                <c:pt idx="7314">
                  <c:v>1.4885000000000001E-8</c:v>
                </c:pt>
                <c:pt idx="7315">
                  <c:v>1.48912E-8</c:v>
                </c:pt>
                <c:pt idx="7316">
                  <c:v>1.48975E-8</c:v>
                </c:pt>
                <c:pt idx="7317">
                  <c:v>1.4903699999999999E-8</c:v>
                </c:pt>
                <c:pt idx="7318">
                  <c:v>1.4909999999999999E-8</c:v>
                </c:pt>
                <c:pt idx="7319">
                  <c:v>1.49162E-8</c:v>
                </c:pt>
                <c:pt idx="7320">
                  <c:v>1.49225E-8</c:v>
                </c:pt>
                <c:pt idx="7321">
                  <c:v>1.4928700000000001E-8</c:v>
                </c:pt>
                <c:pt idx="7322">
                  <c:v>1.4935000000000001E-8</c:v>
                </c:pt>
                <c:pt idx="7323">
                  <c:v>1.4941199999999999E-8</c:v>
                </c:pt>
                <c:pt idx="7324">
                  <c:v>1.4947499999999999E-8</c:v>
                </c:pt>
                <c:pt idx="7325">
                  <c:v>1.49537E-8</c:v>
                </c:pt>
                <c:pt idx="7326">
                  <c:v>1.496E-8</c:v>
                </c:pt>
                <c:pt idx="7327">
                  <c:v>1.4966200000000001E-8</c:v>
                </c:pt>
                <c:pt idx="7328">
                  <c:v>1.4972500000000001E-8</c:v>
                </c:pt>
                <c:pt idx="7329">
                  <c:v>1.4978700000000002E-8</c:v>
                </c:pt>
                <c:pt idx="7330">
                  <c:v>1.4985000000000002E-8</c:v>
                </c:pt>
                <c:pt idx="7331">
                  <c:v>1.4991199999999999E-8</c:v>
                </c:pt>
                <c:pt idx="7332">
                  <c:v>1.4997499999999999E-8</c:v>
                </c:pt>
                <c:pt idx="7333">
                  <c:v>1.50037E-8</c:v>
                </c:pt>
                <c:pt idx="7334">
                  <c:v>1.501E-8</c:v>
                </c:pt>
                <c:pt idx="7335">
                  <c:v>1.5016200000000001E-8</c:v>
                </c:pt>
                <c:pt idx="7336">
                  <c:v>1.5022500000000001E-8</c:v>
                </c:pt>
                <c:pt idx="7337">
                  <c:v>1.5028699999999999E-8</c:v>
                </c:pt>
                <c:pt idx="7338">
                  <c:v>1.5034999999999999E-8</c:v>
                </c:pt>
                <c:pt idx="7339">
                  <c:v>1.50412E-8</c:v>
                </c:pt>
                <c:pt idx="7340">
                  <c:v>1.50475E-8</c:v>
                </c:pt>
                <c:pt idx="7341">
                  <c:v>1.5053700000000001E-8</c:v>
                </c:pt>
                <c:pt idx="7342">
                  <c:v>1.5060000000000001E-8</c:v>
                </c:pt>
                <c:pt idx="7343">
                  <c:v>1.5066200000000002E-8</c:v>
                </c:pt>
                <c:pt idx="7344">
                  <c:v>1.5072500000000001E-8</c:v>
                </c:pt>
                <c:pt idx="7345">
                  <c:v>1.5078699999999999E-8</c:v>
                </c:pt>
                <c:pt idx="7346">
                  <c:v>1.5084999999999999E-8</c:v>
                </c:pt>
                <c:pt idx="7347">
                  <c:v>1.50912E-8</c:v>
                </c:pt>
                <c:pt idx="7348">
                  <c:v>1.50975E-8</c:v>
                </c:pt>
                <c:pt idx="7349">
                  <c:v>1.5103700000000001E-8</c:v>
                </c:pt>
                <c:pt idx="7350">
                  <c:v>1.5110000000000001E-8</c:v>
                </c:pt>
                <c:pt idx="7351">
                  <c:v>1.5116199999999999E-8</c:v>
                </c:pt>
                <c:pt idx="7352">
                  <c:v>1.5122499999999999E-8</c:v>
                </c:pt>
                <c:pt idx="7353">
                  <c:v>1.51287E-8</c:v>
                </c:pt>
                <c:pt idx="7354">
                  <c:v>1.5135E-8</c:v>
                </c:pt>
                <c:pt idx="7355">
                  <c:v>1.5141200000000001E-8</c:v>
                </c:pt>
                <c:pt idx="7356">
                  <c:v>1.51475E-8</c:v>
                </c:pt>
                <c:pt idx="7357">
                  <c:v>1.5153700000000002E-8</c:v>
                </c:pt>
                <c:pt idx="7358">
                  <c:v>1.5160000000000001E-8</c:v>
                </c:pt>
                <c:pt idx="7359">
                  <c:v>1.5166199999999999E-8</c:v>
                </c:pt>
                <c:pt idx="7360">
                  <c:v>1.5172499999999999E-8</c:v>
                </c:pt>
                <c:pt idx="7361">
                  <c:v>1.51787E-8</c:v>
                </c:pt>
                <c:pt idx="7362">
                  <c:v>1.5185E-8</c:v>
                </c:pt>
                <c:pt idx="7363">
                  <c:v>1.5191200000000001E-8</c:v>
                </c:pt>
                <c:pt idx="7364">
                  <c:v>1.5197500000000001E-8</c:v>
                </c:pt>
                <c:pt idx="7365">
                  <c:v>1.5203699999999999E-8</c:v>
                </c:pt>
                <c:pt idx="7366">
                  <c:v>1.5209999999999999E-8</c:v>
                </c:pt>
                <c:pt idx="7367">
                  <c:v>1.52162E-8</c:v>
                </c:pt>
                <c:pt idx="7368">
                  <c:v>1.5222499999999999E-8</c:v>
                </c:pt>
                <c:pt idx="7369">
                  <c:v>1.5228700000000001E-8</c:v>
                </c:pt>
                <c:pt idx="7370">
                  <c:v>1.5235E-8</c:v>
                </c:pt>
                <c:pt idx="7371">
                  <c:v>1.5241200000000002E-8</c:v>
                </c:pt>
                <c:pt idx="7372">
                  <c:v>1.5247500000000001E-8</c:v>
                </c:pt>
                <c:pt idx="7373">
                  <c:v>1.5253699999999999E-8</c:v>
                </c:pt>
                <c:pt idx="7374">
                  <c:v>1.5259999999999999E-8</c:v>
                </c:pt>
                <c:pt idx="7375">
                  <c:v>1.52662E-8</c:v>
                </c:pt>
                <c:pt idx="7376">
                  <c:v>1.52725E-8</c:v>
                </c:pt>
                <c:pt idx="7377">
                  <c:v>1.5278700000000001E-8</c:v>
                </c:pt>
                <c:pt idx="7378">
                  <c:v>1.5285000000000001E-8</c:v>
                </c:pt>
                <c:pt idx="7379">
                  <c:v>1.5291199999999999E-8</c:v>
                </c:pt>
                <c:pt idx="7380">
                  <c:v>1.5297499999999999E-8</c:v>
                </c:pt>
                <c:pt idx="7381">
                  <c:v>1.53037E-8</c:v>
                </c:pt>
                <c:pt idx="7382">
                  <c:v>1.5309999999999999E-8</c:v>
                </c:pt>
                <c:pt idx="7383">
                  <c:v>1.5316200000000001E-8</c:v>
                </c:pt>
                <c:pt idx="7384">
                  <c:v>1.53225E-8</c:v>
                </c:pt>
                <c:pt idx="7385">
                  <c:v>1.5328700000000001E-8</c:v>
                </c:pt>
                <c:pt idx="7386">
                  <c:v>1.5335000000000001E-8</c:v>
                </c:pt>
                <c:pt idx="7387">
                  <c:v>1.5341199999999999E-8</c:v>
                </c:pt>
                <c:pt idx="7388">
                  <c:v>1.5347499999999999E-8</c:v>
                </c:pt>
                <c:pt idx="7389">
                  <c:v>1.53537E-8</c:v>
                </c:pt>
                <c:pt idx="7390">
                  <c:v>1.536E-8</c:v>
                </c:pt>
                <c:pt idx="7391">
                  <c:v>1.5366200000000001E-8</c:v>
                </c:pt>
                <c:pt idx="7392">
                  <c:v>1.5372500000000001E-8</c:v>
                </c:pt>
                <c:pt idx="7393">
                  <c:v>1.5378699999999999E-8</c:v>
                </c:pt>
                <c:pt idx="7394">
                  <c:v>1.5384999999999998E-8</c:v>
                </c:pt>
                <c:pt idx="7395">
                  <c:v>1.53912E-8</c:v>
                </c:pt>
                <c:pt idx="7396">
                  <c:v>1.5397499999999999E-8</c:v>
                </c:pt>
                <c:pt idx="7397">
                  <c:v>1.54037E-8</c:v>
                </c:pt>
                <c:pt idx="7398">
                  <c:v>1.541E-8</c:v>
                </c:pt>
                <c:pt idx="7399">
                  <c:v>1.5416200000000001E-8</c:v>
                </c:pt>
                <c:pt idx="7400">
                  <c:v>1.5422500000000001E-8</c:v>
                </c:pt>
                <c:pt idx="7401">
                  <c:v>1.5428699999999999E-8</c:v>
                </c:pt>
                <c:pt idx="7402">
                  <c:v>1.5434999999999999E-8</c:v>
                </c:pt>
                <c:pt idx="7403">
                  <c:v>1.54412E-8</c:v>
                </c:pt>
                <c:pt idx="7404">
                  <c:v>1.54475E-8</c:v>
                </c:pt>
                <c:pt idx="7405">
                  <c:v>1.5453700000000001E-8</c:v>
                </c:pt>
                <c:pt idx="7406">
                  <c:v>1.5460000000000001E-8</c:v>
                </c:pt>
                <c:pt idx="7407">
                  <c:v>1.5466199999999999E-8</c:v>
                </c:pt>
                <c:pt idx="7408">
                  <c:v>1.5472499999999998E-8</c:v>
                </c:pt>
                <c:pt idx="7409">
                  <c:v>1.5478699999999999E-8</c:v>
                </c:pt>
                <c:pt idx="7410">
                  <c:v>1.5484999999999999E-8</c:v>
                </c:pt>
                <c:pt idx="7411">
                  <c:v>1.54912E-8</c:v>
                </c:pt>
                <c:pt idx="7412">
                  <c:v>1.54975E-8</c:v>
                </c:pt>
                <c:pt idx="7413">
                  <c:v>1.5503700000000001E-8</c:v>
                </c:pt>
                <c:pt idx="7414">
                  <c:v>1.5510000000000001E-8</c:v>
                </c:pt>
                <c:pt idx="7415">
                  <c:v>1.5516199999999999E-8</c:v>
                </c:pt>
                <c:pt idx="7416">
                  <c:v>1.5522499999999999E-8</c:v>
                </c:pt>
                <c:pt idx="7417">
                  <c:v>1.55287E-8</c:v>
                </c:pt>
                <c:pt idx="7418">
                  <c:v>1.5535E-8</c:v>
                </c:pt>
                <c:pt idx="7419">
                  <c:v>1.5541200000000001E-8</c:v>
                </c:pt>
                <c:pt idx="7420">
                  <c:v>1.5547500000000001E-8</c:v>
                </c:pt>
                <c:pt idx="7421">
                  <c:v>1.5553699999999999E-8</c:v>
                </c:pt>
                <c:pt idx="7422">
                  <c:v>1.5559999999999998E-8</c:v>
                </c:pt>
                <c:pt idx="7423">
                  <c:v>1.5566199999999999E-8</c:v>
                </c:pt>
                <c:pt idx="7424">
                  <c:v>1.5572499999999999E-8</c:v>
                </c:pt>
                <c:pt idx="7425">
                  <c:v>1.55787E-8</c:v>
                </c:pt>
                <c:pt idx="7426">
                  <c:v>1.5585E-8</c:v>
                </c:pt>
                <c:pt idx="7427">
                  <c:v>1.5591200000000001E-8</c:v>
                </c:pt>
                <c:pt idx="7428">
                  <c:v>1.5597500000000001E-8</c:v>
                </c:pt>
                <c:pt idx="7429">
                  <c:v>1.5603699999999999E-8</c:v>
                </c:pt>
                <c:pt idx="7430">
                  <c:v>1.5609999999999999E-8</c:v>
                </c:pt>
                <c:pt idx="7431">
                  <c:v>1.56162E-8</c:v>
                </c:pt>
                <c:pt idx="7432">
                  <c:v>1.56225E-8</c:v>
                </c:pt>
                <c:pt idx="7433">
                  <c:v>1.5628700000000001E-8</c:v>
                </c:pt>
                <c:pt idx="7434">
                  <c:v>1.5635000000000001E-8</c:v>
                </c:pt>
                <c:pt idx="7435">
                  <c:v>1.5641199999999998E-8</c:v>
                </c:pt>
                <c:pt idx="7436">
                  <c:v>1.5647500000000002E-8</c:v>
                </c:pt>
                <c:pt idx="7437">
                  <c:v>1.5653699999999999E-8</c:v>
                </c:pt>
                <c:pt idx="7438">
                  <c:v>1.5659999999999999E-8</c:v>
                </c:pt>
                <c:pt idx="7439">
                  <c:v>1.56662E-8</c:v>
                </c:pt>
                <c:pt idx="7440">
                  <c:v>1.56725E-8</c:v>
                </c:pt>
                <c:pt idx="7441">
                  <c:v>1.5678700000000001E-8</c:v>
                </c:pt>
                <c:pt idx="7442">
                  <c:v>1.5685000000000001E-8</c:v>
                </c:pt>
                <c:pt idx="7443">
                  <c:v>1.5691199999999999E-8</c:v>
                </c:pt>
                <c:pt idx="7444">
                  <c:v>1.5697499999999999E-8</c:v>
                </c:pt>
                <c:pt idx="7445">
                  <c:v>1.57037E-8</c:v>
                </c:pt>
                <c:pt idx="7446">
                  <c:v>1.571E-8</c:v>
                </c:pt>
                <c:pt idx="7447">
                  <c:v>1.5716200000000001E-8</c:v>
                </c:pt>
                <c:pt idx="7448">
                  <c:v>1.5722500000000001E-8</c:v>
                </c:pt>
                <c:pt idx="7449">
                  <c:v>1.5728699999999998E-8</c:v>
                </c:pt>
                <c:pt idx="7450">
                  <c:v>1.5735000000000002E-8</c:v>
                </c:pt>
                <c:pt idx="7451">
                  <c:v>1.5741199999999999E-8</c:v>
                </c:pt>
                <c:pt idx="7452">
                  <c:v>1.5747499999999999E-8</c:v>
                </c:pt>
                <c:pt idx="7453">
                  <c:v>1.57537E-8</c:v>
                </c:pt>
                <c:pt idx="7454">
                  <c:v>1.576E-8</c:v>
                </c:pt>
                <c:pt idx="7455">
                  <c:v>1.5766200000000001E-8</c:v>
                </c:pt>
                <c:pt idx="7456">
                  <c:v>1.5772500000000001E-8</c:v>
                </c:pt>
                <c:pt idx="7457">
                  <c:v>1.5778699999999999E-8</c:v>
                </c:pt>
                <c:pt idx="7458">
                  <c:v>1.5784999999999999E-8</c:v>
                </c:pt>
                <c:pt idx="7459">
                  <c:v>1.57912E-8</c:v>
                </c:pt>
                <c:pt idx="7460">
                  <c:v>1.57975E-8</c:v>
                </c:pt>
                <c:pt idx="7461">
                  <c:v>1.5803700000000001E-8</c:v>
                </c:pt>
                <c:pt idx="7462">
                  <c:v>1.5810000000000001E-8</c:v>
                </c:pt>
                <c:pt idx="7463">
                  <c:v>1.5816199999999998E-8</c:v>
                </c:pt>
                <c:pt idx="7464">
                  <c:v>1.5822500000000002E-8</c:v>
                </c:pt>
                <c:pt idx="7465">
                  <c:v>1.5828699999999999E-8</c:v>
                </c:pt>
                <c:pt idx="7466">
                  <c:v>1.5834999999999999E-8</c:v>
                </c:pt>
                <c:pt idx="7467">
                  <c:v>1.58412E-8</c:v>
                </c:pt>
                <c:pt idx="7468">
                  <c:v>1.58475E-8</c:v>
                </c:pt>
                <c:pt idx="7469">
                  <c:v>1.5853700000000001E-8</c:v>
                </c:pt>
                <c:pt idx="7470">
                  <c:v>1.5860000000000001E-8</c:v>
                </c:pt>
                <c:pt idx="7471">
                  <c:v>1.5866199999999999E-8</c:v>
                </c:pt>
                <c:pt idx="7472">
                  <c:v>1.5872499999999999E-8</c:v>
                </c:pt>
                <c:pt idx="7473">
                  <c:v>1.58787E-8</c:v>
                </c:pt>
                <c:pt idx="7474">
                  <c:v>1.5885E-8</c:v>
                </c:pt>
                <c:pt idx="7475">
                  <c:v>1.5891200000000001E-8</c:v>
                </c:pt>
                <c:pt idx="7476">
                  <c:v>1.5897500000000001E-8</c:v>
                </c:pt>
                <c:pt idx="7477">
                  <c:v>1.5903700000000002E-8</c:v>
                </c:pt>
                <c:pt idx="7478">
                  <c:v>1.5910000000000002E-8</c:v>
                </c:pt>
                <c:pt idx="7479">
                  <c:v>1.5916199999999999E-8</c:v>
                </c:pt>
                <c:pt idx="7480">
                  <c:v>1.5922499999999999E-8</c:v>
                </c:pt>
                <c:pt idx="7481">
                  <c:v>1.59287E-8</c:v>
                </c:pt>
                <c:pt idx="7482">
                  <c:v>1.5935E-8</c:v>
                </c:pt>
                <c:pt idx="7483">
                  <c:v>1.5941200000000001E-8</c:v>
                </c:pt>
                <c:pt idx="7484">
                  <c:v>1.5947500000000001E-8</c:v>
                </c:pt>
                <c:pt idx="7485">
                  <c:v>1.5953699999999999E-8</c:v>
                </c:pt>
                <c:pt idx="7486">
                  <c:v>1.5959999999999999E-8</c:v>
                </c:pt>
                <c:pt idx="7487">
                  <c:v>1.59662E-8</c:v>
                </c:pt>
                <c:pt idx="7488">
                  <c:v>1.59725E-8</c:v>
                </c:pt>
                <c:pt idx="7489">
                  <c:v>1.5978700000000001E-8</c:v>
                </c:pt>
                <c:pt idx="7490">
                  <c:v>1.5985000000000001E-8</c:v>
                </c:pt>
                <c:pt idx="7491">
                  <c:v>1.5991200000000002E-8</c:v>
                </c:pt>
                <c:pt idx="7492">
                  <c:v>1.5997500000000001E-8</c:v>
                </c:pt>
                <c:pt idx="7493">
                  <c:v>1.6003699999999999E-8</c:v>
                </c:pt>
                <c:pt idx="7494">
                  <c:v>1.6009999999999999E-8</c:v>
                </c:pt>
                <c:pt idx="7495">
                  <c:v>1.60162E-8</c:v>
                </c:pt>
                <c:pt idx="7496">
                  <c:v>1.60225E-8</c:v>
                </c:pt>
                <c:pt idx="7497">
                  <c:v>1.6028700000000001E-8</c:v>
                </c:pt>
                <c:pt idx="7498">
                  <c:v>1.6035000000000001E-8</c:v>
                </c:pt>
                <c:pt idx="7499">
                  <c:v>1.6041199999999999E-8</c:v>
                </c:pt>
                <c:pt idx="7500">
                  <c:v>1.6047499999999999E-8</c:v>
                </c:pt>
                <c:pt idx="7501">
                  <c:v>1.60537E-8</c:v>
                </c:pt>
                <c:pt idx="7502">
                  <c:v>1.606E-8</c:v>
                </c:pt>
                <c:pt idx="7503">
                  <c:v>1.6066200000000001E-8</c:v>
                </c:pt>
                <c:pt idx="7504">
                  <c:v>1.60725E-8</c:v>
                </c:pt>
                <c:pt idx="7505">
                  <c:v>1.6078700000000002E-8</c:v>
                </c:pt>
                <c:pt idx="7506">
                  <c:v>1.6085000000000001E-8</c:v>
                </c:pt>
                <c:pt idx="7507">
                  <c:v>1.6091199999999999E-8</c:v>
                </c:pt>
                <c:pt idx="7508">
                  <c:v>1.6097499999999999E-8</c:v>
                </c:pt>
                <c:pt idx="7509">
                  <c:v>1.61037E-8</c:v>
                </c:pt>
                <c:pt idx="7510">
                  <c:v>1.611E-8</c:v>
                </c:pt>
                <c:pt idx="7511">
                  <c:v>1.6116200000000001E-8</c:v>
                </c:pt>
                <c:pt idx="7512">
                  <c:v>1.6122500000000001E-8</c:v>
                </c:pt>
                <c:pt idx="7513">
                  <c:v>1.6128699999999999E-8</c:v>
                </c:pt>
                <c:pt idx="7514">
                  <c:v>1.6134999999999999E-8</c:v>
                </c:pt>
                <c:pt idx="7515">
                  <c:v>1.61412E-8</c:v>
                </c:pt>
                <c:pt idx="7516">
                  <c:v>1.61475E-8</c:v>
                </c:pt>
                <c:pt idx="7517">
                  <c:v>1.6153700000000001E-8</c:v>
                </c:pt>
                <c:pt idx="7518">
                  <c:v>1.616E-8</c:v>
                </c:pt>
                <c:pt idx="7519">
                  <c:v>1.6166200000000002E-8</c:v>
                </c:pt>
                <c:pt idx="7520">
                  <c:v>1.6172500000000001E-8</c:v>
                </c:pt>
                <c:pt idx="7521">
                  <c:v>1.6178699999999999E-8</c:v>
                </c:pt>
                <c:pt idx="7522">
                  <c:v>1.6184999999999999E-8</c:v>
                </c:pt>
                <c:pt idx="7523">
                  <c:v>1.61912E-8</c:v>
                </c:pt>
                <c:pt idx="7524">
                  <c:v>1.61975E-8</c:v>
                </c:pt>
                <c:pt idx="7525">
                  <c:v>1.6203700000000001E-8</c:v>
                </c:pt>
                <c:pt idx="7526">
                  <c:v>1.6210000000000001E-8</c:v>
                </c:pt>
                <c:pt idx="7527">
                  <c:v>1.6216199999999999E-8</c:v>
                </c:pt>
                <c:pt idx="7528">
                  <c:v>1.6222499999999999E-8</c:v>
                </c:pt>
                <c:pt idx="7529">
                  <c:v>1.62287E-8</c:v>
                </c:pt>
                <c:pt idx="7530">
                  <c:v>1.6234999999999999E-8</c:v>
                </c:pt>
                <c:pt idx="7531">
                  <c:v>1.6241200000000001E-8</c:v>
                </c:pt>
                <c:pt idx="7532">
                  <c:v>1.62475E-8</c:v>
                </c:pt>
                <c:pt idx="7533">
                  <c:v>1.6253700000000001E-8</c:v>
                </c:pt>
                <c:pt idx="7534">
                  <c:v>1.6260000000000001E-8</c:v>
                </c:pt>
                <c:pt idx="7535">
                  <c:v>1.6266199999999999E-8</c:v>
                </c:pt>
                <c:pt idx="7536">
                  <c:v>1.6272499999999999E-8</c:v>
                </c:pt>
                <c:pt idx="7537">
                  <c:v>1.62787E-8</c:v>
                </c:pt>
                <c:pt idx="7538">
                  <c:v>1.6285E-8</c:v>
                </c:pt>
                <c:pt idx="7539">
                  <c:v>1.6291200000000001E-8</c:v>
                </c:pt>
                <c:pt idx="7540">
                  <c:v>1.6297500000000001E-8</c:v>
                </c:pt>
                <c:pt idx="7541">
                  <c:v>1.6303699999999999E-8</c:v>
                </c:pt>
                <c:pt idx="7542">
                  <c:v>1.6309999999999998E-8</c:v>
                </c:pt>
                <c:pt idx="7543">
                  <c:v>1.63162E-8</c:v>
                </c:pt>
                <c:pt idx="7544">
                  <c:v>1.6322499999999999E-8</c:v>
                </c:pt>
                <c:pt idx="7545">
                  <c:v>1.63287E-8</c:v>
                </c:pt>
                <c:pt idx="7546">
                  <c:v>1.6335E-8</c:v>
                </c:pt>
                <c:pt idx="7547">
                  <c:v>1.6341200000000001E-8</c:v>
                </c:pt>
                <c:pt idx="7548">
                  <c:v>1.6347500000000001E-8</c:v>
                </c:pt>
                <c:pt idx="7549">
                  <c:v>1.6353699999999999E-8</c:v>
                </c:pt>
                <c:pt idx="7550">
                  <c:v>1.6359999999999999E-8</c:v>
                </c:pt>
                <c:pt idx="7551">
                  <c:v>1.63662E-8</c:v>
                </c:pt>
                <c:pt idx="7552">
                  <c:v>1.63725E-8</c:v>
                </c:pt>
                <c:pt idx="7553">
                  <c:v>1.6378700000000001E-8</c:v>
                </c:pt>
                <c:pt idx="7554">
                  <c:v>1.6385000000000001E-8</c:v>
                </c:pt>
                <c:pt idx="7555">
                  <c:v>1.6391199999999999E-8</c:v>
                </c:pt>
                <c:pt idx="7556">
                  <c:v>1.6397499999999998E-8</c:v>
                </c:pt>
                <c:pt idx="7557">
                  <c:v>1.64037E-8</c:v>
                </c:pt>
                <c:pt idx="7558">
                  <c:v>1.6409999999999999E-8</c:v>
                </c:pt>
                <c:pt idx="7559">
                  <c:v>1.64162E-8</c:v>
                </c:pt>
                <c:pt idx="7560">
                  <c:v>1.64225E-8</c:v>
                </c:pt>
                <c:pt idx="7561">
                  <c:v>1.6428700000000001E-8</c:v>
                </c:pt>
                <c:pt idx="7562">
                  <c:v>1.6435000000000001E-8</c:v>
                </c:pt>
                <c:pt idx="7563">
                  <c:v>1.6441199999999999E-8</c:v>
                </c:pt>
                <c:pt idx="7564">
                  <c:v>1.6447499999999999E-8</c:v>
                </c:pt>
                <c:pt idx="7565">
                  <c:v>1.64537E-8</c:v>
                </c:pt>
                <c:pt idx="7566">
                  <c:v>1.646E-8</c:v>
                </c:pt>
                <c:pt idx="7567">
                  <c:v>1.6466200000000001E-8</c:v>
                </c:pt>
                <c:pt idx="7568">
                  <c:v>1.6472500000000001E-8</c:v>
                </c:pt>
                <c:pt idx="7569">
                  <c:v>1.6478699999999999E-8</c:v>
                </c:pt>
                <c:pt idx="7570">
                  <c:v>1.6484999999999998E-8</c:v>
                </c:pt>
                <c:pt idx="7571">
                  <c:v>1.6491199999999999E-8</c:v>
                </c:pt>
                <c:pt idx="7572">
                  <c:v>1.6497499999999999E-8</c:v>
                </c:pt>
                <c:pt idx="7573">
                  <c:v>1.65037E-8</c:v>
                </c:pt>
                <c:pt idx="7574">
                  <c:v>1.651E-8</c:v>
                </c:pt>
                <c:pt idx="7575">
                  <c:v>1.6516200000000001E-8</c:v>
                </c:pt>
                <c:pt idx="7576">
                  <c:v>1.6522500000000001E-8</c:v>
                </c:pt>
                <c:pt idx="7577">
                  <c:v>1.6528699999999999E-8</c:v>
                </c:pt>
                <c:pt idx="7578">
                  <c:v>1.6534999999999999E-8</c:v>
                </c:pt>
                <c:pt idx="7579">
                  <c:v>1.65412E-8</c:v>
                </c:pt>
                <c:pt idx="7580">
                  <c:v>1.65475E-8</c:v>
                </c:pt>
                <c:pt idx="7581">
                  <c:v>1.6553700000000001E-8</c:v>
                </c:pt>
                <c:pt idx="7582">
                  <c:v>1.6560000000000001E-8</c:v>
                </c:pt>
                <c:pt idx="7583">
                  <c:v>1.6566199999999998E-8</c:v>
                </c:pt>
                <c:pt idx="7584">
                  <c:v>1.6572499999999998E-8</c:v>
                </c:pt>
                <c:pt idx="7585">
                  <c:v>1.6578699999999999E-8</c:v>
                </c:pt>
                <c:pt idx="7586">
                  <c:v>1.6584999999999999E-8</c:v>
                </c:pt>
                <c:pt idx="7587">
                  <c:v>1.65912E-8</c:v>
                </c:pt>
                <c:pt idx="7588">
                  <c:v>1.65975E-8</c:v>
                </c:pt>
                <c:pt idx="7589">
                  <c:v>1.6603700000000001E-8</c:v>
                </c:pt>
                <c:pt idx="7590">
                  <c:v>1.6610000000000001E-8</c:v>
                </c:pt>
                <c:pt idx="7591">
                  <c:v>1.6616199999999999E-8</c:v>
                </c:pt>
                <c:pt idx="7592">
                  <c:v>1.6622499999999999E-8</c:v>
                </c:pt>
                <c:pt idx="7593">
                  <c:v>1.66287E-8</c:v>
                </c:pt>
                <c:pt idx="7594">
                  <c:v>1.6635E-8</c:v>
                </c:pt>
                <c:pt idx="7595">
                  <c:v>1.6641200000000001E-8</c:v>
                </c:pt>
                <c:pt idx="7596">
                  <c:v>1.6647500000000001E-8</c:v>
                </c:pt>
                <c:pt idx="7597">
                  <c:v>1.6653699999999998E-8</c:v>
                </c:pt>
                <c:pt idx="7598">
                  <c:v>1.6660000000000002E-8</c:v>
                </c:pt>
                <c:pt idx="7599">
                  <c:v>1.6666199999999999E-8</c:v>
                </c:pt>
                <c:pt idx="7600">
                  <c:v>1.6672499999999999E-8</c:v>
                </c:pt>
                <c:pt idx="7601">
                  <c:v>1.66787E-8</c:v>
                </c:pt>
                <c:pt idx="7602">
                  <c:v>1.6685E-8</c:v>
                </c:pt>
                <c:pt idx="7603">
                  <c:v>1.6691200000000001E-8</c:v>
                </c:pt>
                <c:pt idx="7604">
                  <c:v>1.6697500000000001E-8</c:v>
                </c:pt>
                <c:pt idx="7605">
                  <c:v>1.6703699999999999E-8</c:v>
                </c:pt>
                <c:pt idx="7606">
                  <c:v>1.6709999999999999E-8</c:v>
                </c:pt>
                <c:pt idx="7607">
                  <c:v>1.67162E-8</c:v>
                </c:pt>
                <c:pt idx="7608">
                  <c:v>1.67225E-8</c:v>
                </c:pt>
                <c:pt idx="7609">
                  <c:v>1.6728700000000001E-8</c:v>
                </c:pt>
                <c:pt idx="7610">
                  <c:v>1.6735000000000001E-8</c:v>
                </c:pt>
                <c:pt idx="7611">
                  <c:v>1.6741199999999998E-8</c:v>
                </c:pt>
                <c:pt idx="7612">
                  <c:v>1.6747500000000002E-8</c:v>
                </c:pt>
                <c:pt idx="7613">
                  <c:v>1.6753699999999999E-8</c:v>
                </c:pt>
                <c:pt idx="7614">
                  <c:v>1.6759999999999999E-8</c:v>
                </c:pt>
                <c:pt idx="7615">
                  <c:v>1.67662E-8</c:v>
                </c:pt>
                <c:pt idx="7616">
                  <c:v>1.67725E-8</c:v>
                </c:pt>
                <c:pt idx="7617">
                  <c:v>1.6778700000000001E-8</c:v>
                </c:pt>
                <c:pt idx="7618">
                  <c:v>1.6785000000000001E-8</c:v>
                </c:pt>
                <c:pt idx="7619">
                  <c:v>1.6791199999999999E-8</c:v>
                </c:pt>
                <c:pt idx="7620">
                  <c:v>1.6797499999999999E-8</c:v>
                </c:pt>
                <c:pt idx="7621">
                  <c:v>1.68037E-8</c:v>
                </c:pt>
                <c:pt idx="7622">
                  <c:v>1.681E-8</c:v>
                </c:pt>
                <c:pt idx="7623">
                  <c:v>1.6816200000000001E-8</c:v>
                </c:pt>
                <c:pt idx="7624">
                  <c:v>1.6822500000000001E-8</c:v>
                </c:pt>
                <c:pt idx="7625">
                  <c:v>1.6828699999999998E-8</c:v>
                </c:pt>
                <c:pt idx="7626">
                  <c:v>1.6835000000000002E-8</c:v>
                </c:pt>
                <c:pt idx="7627">
                  <c:v>1.6841199999999999E-8</c:v>
                </c:pt>
                <c:pt idx="7628">
                  <c:v>1.6847499999999999E-8</c:v>
                </c:pt>
                <c:pt idx="7629">
                  <c:v>1.68537E-8</c:v>
                </c:pt>
                <c:pt idx="7630">
                  <c:v>1.686E-8</c:v>
                </c:pt>
                <c:pt idx="7631">
                  <c:v>1.6866200000000001E-8</c:v>
                </c:pt>
                <c:pt idx="7632">
                  <c:v>1.6872500000000001E-8</c:v>
                </c:pt>
                <c:pt idx="7633">
                  <c:v>1.6878699999999999E-8</c:v>
                </c:pt>
                <c:pt idx="7634">
                  <c:v>1.6884999999999999E-8</c:v>
                </c:pt>
                <c:pt idx="7635">
                  <c:v>1.68912E-8</c:v>
                </c:pt>
                <c:pt idx="7636">
                  <c:v>1.68975E-8</c:v>
                </c:pt>
                <c:pt idx="7637">
                  <c:v>1.6903700000000001E-8</c:v>
                </c:pt>
                <c:pt idx="7638">
                  <c:v>1.6910000000000001E-8</c:v>
                </c:pt>
                <c:pt idx="7639">
                  <c:v>1.6916200000000002E-8</c:v>
                </c:pt>
                <c:pt idx="7640">
                  <c:v>1.6922500000000001E-8</c:v>
                </c:pt>
                <c:pt idx="7641">
                  <c:v>1.6928699999999999E-8</c:v>
                </c:pt>
                <c:pt idx="7642">
                  <c:v>1.6934999999999999E-8</c:v>
                </c:pt>
                <c:pt idx="7643">
                  <c:v>1.69412E-8</c:v>
                </c:pt>
                <c:pt idx="7644">
                  <c:v>1.69475E-8</c:v>
                </c:pt>
                <c:pt idx="7645">
                  <c:v>1.6953700000000001E-8</c:v>
                </c:pt>
                <c:pt idx="7646">
                  <c:v>1.6960000000000001E-8</c:v>
                </c:pt>
                <c:pt idx="7647">
                  <c:v>1.6966199999999999E-8</c:v>
                </c:pt>
                <c:pt idx="7648">
                  <c:v>1.6972499999999999E-8</c:v>
                </c:pt>
                <c:pt idx="7649">
                  <c:v>1.69787E-8</c:v>
                </c:pt>
                <c:pt idx="7650">
                  <c:v>1.6985E-8</c:v>
                </c:pt>
                <c:pt idx="7651">
                  <c:v>1.6991200000000001E-8</c:v>
                </c:pt>
                <c:pt idx="7652">
                  <c:v>1.69975E-8</c:v>
                </c:pt>
                <c:pt idx="7653">
                  <c:v>1.7003700000000002E-8</c:v>
                </c:pt>
                <c:pt idx="7654">
                  <c:v>1.7010000000000001E-8</c:v>
                </c:pt>
                <c:pt idx="7655">
                  <c:v>1.7016199999999999E-8</c:v>
                </c:pt>
                <c:pt idx="7656">
                  <c:v>1.7022499999999999E-8</c:v>
                </c:pt>
                <c:pt idx="7657">
                  <c:v>1.70287E-8</c:v>
                </c:pt>
                <c:pt idx="7658">
                  <c:v>1.7035E-8</c:v>
                </c:pt>
                <c:pt idx="7659">
                  <c:v>1.7041200000000001E-8</c:v>
                </c:pt>
                <c:pt idx="7660">
                  <c:v>1.7047500000000001E-8</c:v>
                </c:pt>
                <c:pt idx="7661">
                  <c:v>1.7053699999999999E-8</c:v>
                </c:pt>
                <c:pt idx="7662">
                  <c:v>1.7059999999999999E-8</c:v>
                </c:pt>
                <c:pt idx="7663">
                  <c:v>1.70662E-8</c:v>
                </c:pt>
                <c:pt idx="7664">
                  <c:v>1.70725E-8</c:v>
                </c:pt>
                <c:pt idx="7665">
                  <c:v>1.7078700000000001E-8</c:v>
                </c:pt>
                <c:pt idx="7666">
                  <c:v>1.7085E-8</c:v>
                </c:pt>
                <c:pt idx="7667">
                  <c:v>1.7091200000000002E-8</c:v>
                </c:pt>
                <c:pt idx="7668">
                  <c:v>1.7097500000000001E-8</c:v>
                </c:pt>
                <c:pt idx="7669">
                  <c:v>1.7103699999999999E-8</c:v>
                </c:pt>
                <c:pt idx="7670">
                  <c:v>1.7109999999999999E-8</c:v>
                </c:pt>
                <c:pt idx="7671">
                  <c:v>1.71162E-8</c:v>
                </c:pt>
                <c:pt idx="7672">
                  <c:v>1.71225E-8</c:v>
                </c:pt>
                <c:pt idx="7673">
                  <c:v>1.7128700000000001E-8</c:v>
                </c:pt>
                <c:pt idx="7674">
                  <c:v>1.7135000000000001E-8</c:v>
                </c:pt>
                <c:pt idx="7675">
                  <c:v>1.7141199999999999E-8</c:v>
                </c:pt>
                <c:pt idx="7676">
                  <c:v>1.7147499999999999E-8</c:v>
                </c:pt>
                <c:pt idx="7677">
                  <c:v>1.71537E-8</c:v>
                </c:pt>
                <c:pt idx="7678">
                  <c:v>1.7159999999999999E-8</c:v>
                </c:pt>
                <c:pt idx="7679">
                  <c:v>1.7166200000000001E-8</c:v>
                </c:pt>
                <c:pt idx="7680">
                  <c:v>1.71725E-8</c:v>
                </c:pt>
                <c:pt idx="7681">
                  <c:v>1.7178700000000001E-8</c:v>
                </c:pt>
                <c:pt idx="7682">
                  <c:v>1.7185000000000001E-8</c:v>
                </c:pt>
                <c:pt idx="7683">
                  <c:v>1.7191199999999999E-8</c:v>
                </c:pt>
                <c:pt idx="7684">
                  <c:v>1.7197499999999999E-8</c:v>
                </c:pt>
                <c:pt idx="7685">
                  <c:v>1.72037E-8</c:v>
                </c:pt>
                <c:pt idx="7686">
                  <c:v>1.721E-8</c:v>
                </c:pt>
                <c:pt idx="7687">
                  <c:v>1.7216200000000001E-8</c:v>
                </c:pt>
                <c:pt idx="7688">
                  <c:v>1.7222500000000001E-8</c:v>
                </c:pt>
                <c:pt idx="7689">
                  <c:v>1.7228699999999999E-8</c:v>
                </c:pt>
                <c:pt idx="7690">
                  <c:v>1.7234999999999998E-8</c:v>
                </c:pt>
                <c:pt idx="7691">
                  <c:v>1.72412E-8</c:v>
                </c:pt>
                <c:pt idx="7692">
                  <c:v>1.7247499999999999E-8</c:v>
                </c:pt>
                <c:pt idx="7693">
                  <c:v>1.7253700000000001E-8</c:v>
                </c:pt>
                <c:pt idx="7694">
                  <c:v>1.726E-8</c:v>
                </c:pt>
                <c:pt idx="7695">
                  <c:v>1.7266200000000001E-8</c:v>
                </c:pt>
                <c:pt idx="7696">
                  <c:v>1.7272500000000001E-8</c:v>
                </c:pt>
                <c:pt idx="7697">
                  <c:v>1.7278699999999999E-8</c:v>
                </c:pt>
                <c:pt idx="7698">
                  <c:v>1.7284999999999999E-8</c:v>
                </c:pt>
                <c:pt idx="7699">
                  <c:v>1.72912E-8</c:v>
                </c:pt>
                <c:pt idx="7700">
                  <c:v>1.72975E-8</c:v>
                </c:pt>
                <c:pt idx="7701">
                  <c:v>1.7303700000000001E-8</c:v>
                </c:pt>
                <c:pt idx="7702">
                  <c:v>1.7310000000000001E-8</c:v>
                </c:pt>
                <c:pt idx="7703">
                  <c:v>1.7316199999999999E-8</c:v>
                </c:pt>
                <c:pt idx="7704">
                  <c:v>1.7322499999999998E-8</c:v>
                </c:pt>
                <c:pt idx="7705">
                  <c:v>1.73287E-8</c:v>
                </c:pt>
                <c:pt idx="7706">
                  <c:v>1.7334999999999999E-8</c:v>
                </c:pt>
                <c:pt idx="7707">
                  <c:v>1.73412E-8</c:v>
                </c:pt>
                <c:pt idx="7708">
                  <c:v>1.73475E-8</c:v>
                </c:pt>
                <c:pt idx="7709">
                  <c:v>1.7353700000000001E-8</c:v>
                </c:pt>
                <c:pt idx="7710">
                  <c:v>1.7360000000000001E-8</c:v>
                </c:pt>
                <c:pt idx="7711">
                  <c:v>1.7366199999999999E-8</c:v>
                </c:pt>
                <c:pt idx="7712">
                  <c:v>1.7372499999999999E-8</c:v>
                </c:pt>
                <c:pt idx="7713">
                  <c:v>1.73787E-8</c:v>
                </c:pt>
                <c:pt idx="7714">
                  <c:v>1.7385E-8</c:v>
                </c:pt>
                <c:pt idx="7715">
                  <c:v>1.7391200000000001E-8</c:v>
                </c:pt>
                <c:pt idx="7716">
                  <c:v>1.7397500000000001E-8</c:v>
                </c:pt>
                <c:pt idx="7717">
                  <c:v>1.7403699999999999E-8</c:v>
                </c:pt>
                <c:pt idx="7718">
                  <c:v>1.7409999999999998E-8</c:v>
                </c:pt>
                <c:pt idx="7719">
                  <c:v>1.7416199999999999E-8</c:v>
                </c:pt>
                <c:pt idx="7720">
                  <c:v>1.7422499999999999E-8</c:v>
                </c:pt>
                <c:pt idx="7721">
                  <c:v>1.74287E-8</c:v>
                </c:pt>
                <c:pt idx="7722">
                  <c:v>1.7435E-8</c:v>
                </c:pt>
                <c:pt idx="7723">
                  <c:v>1.7441200000000001E-8</c:v>
                </c:pt>
                <c:pt idx="7724">
                  <c:v>1.7447500000000001E-8</c:v>
                </c:pt>
                <c:pt idx="7725">
                  <c:v>1.7453699999999999E-8</c:v>
                </c:pt>
                <c:pt idx="7726">
                  <c:v>1.7459999999999999E-8</c:v>
                </c:pt>
                <c:pt idx="7727">
                  <c:v>1.74662E-8</c:v>
                </c:pt>
                <c:pt idx="7728">
                  <c:v>1.74725E-8</c:v>
                </c:pt>
                <c:pt idx="7729">
                  <c:v>1.7478700000000001E-8</c:v>
                </c:pt>
                <c:pt idx="7730">
                  <c:v>1.7485000000000001E-8</c:v>
                </c:pt>
                <c:pt idx="7731">
                  <c:v>1.7491199999999998E-8</c:v>
                </c:pt>
                <c:pt idx="7732">
                  <c:v>1.7497499999999998E-8</c:v>
                </c:pt>
                <c:pt idx="7733">
                  <c:v>1.7503699999999999E-8</c:v>
                </c:pt>
                <c:pt idx="7734">
                  <c:v>1.7509999999999999E-8</c:v>
                </c:pt>
                <c:pt idx="7735">
                  <c:v>1.75162E-8</c:v>
                </c:pt>
                <c:pt idx="7736">
                  <c:v>1.75225E-8</c:v>
                </c:pt>
                <c:pt idx="7737">
                  <c:v>1.7528700000000001E-8</c:v>
                </c:pt>
                <c:pt idx="7738">
                  <c:v>1.7535000000000001E-8</c:v>
                </c:pt>
                <c:pt idx="7739">
                  <c:v>1.7541199999999999E-8</c:v>
                </c:pt>
                <c:pt idx="7740">
                  <c:v>1.7547499999999999E-8</c:v>
                </c:pt>
                <c:pt idx="7741">
                  <c:v>1.75537E-8</c:v>
                </c:pt>
                <c:pt idx="7742">
                  <c:v>1.756E-8</c:v>
                </c:pt>
                <c:pt idx="7743">
                  <c:v>1.7566200000000001E-8</c:v>
                </c:pt>
                <c:pt idx="7744">
                  <c:v>1.7572500000000001E-8</c:v>
                </c:pt>
                <c:pt idx="7745">
                  <c:v>1.7578699999999998E-8</c:v>
                </c:pt>
                <c:pt idx="7746">
                  <c:v>1.7585000000000002E-8</c:v>
                </c:pt>
                <c:pt idx="7747">
                  <c:v>1.7591199999999999E-8</c:v>
                </c:pt>
                <c:pt idx="7748">
                  <c:v>1.7597499999999999E-8</c:v>
                </c:pt>
                <c:pt idx="7749">
                  <c:v>1.76037E-8</c:v>
                </c:pt>
                <c:pt idx="7750">
                  <c:v>1.761E-8</c:v>
                </c:pt>
                <c:pt idx="7751">
                  <c:v>1.7616200000000001E-8</c:v>
                </c:pt>
                <c:pt idx="7752">
                  <c:v>1.7622500000000001E-8</c:v>
                </c:pt>
                <c:pt idx="7753">
                  <c:v>1.7628699999999999E-8</c:v>
                </c:pt>
                <c:pt idx="7754">
                  <c:v>1.7634999999999999E-8</c:v>
                </c:pt>
                <c:pt idx="7755">
                  <c:v>1.76412E-8</c:v>
                </c:pt>
                <c:pt idx="7756">
                  <c:v>1.76475E-8</c:v>
                </c:pt>
                <c:pt idx="7757">
                  <c:v>1.7653700000000001E-8</c:v>
                </c:pt>
                <c:pt idx="7758">
                  <c:v>1.7660000000000001E-8</c:v>
                </c:pt>
                <c:pt idx="7759">
                  <c:v>1.7666199999999998E-8</c:v>
                </c:pt>
                <c:pt idx="7760">
                  <c:v>1.7672500000000002E-8</c:v>
                </c:pt>
                <c:pt idx="7761">
                  <c:v>1.7678699999999999E-8</c:v>
                </c:pt>
                <c:pt idx="7762">
                  <c:v>1.7684999999999999E-8</c:v>
                </c:pt>
                <c:pt idx="7763">
                  <c:v>1.76912E-8</c:v>
                </c:pt>
                <c:pt idx="7764">
                  <c:v>1.76975E-8</c:v>
                </c:pt>
                <c:pt idx="7765">
                  <c:v>1.7703700000000001E-8</c:v>
                </c:pt>
                <c:pt idx="7766">
                  <c:v>1.7710000000000001E-8</c:v>
                </c:pt>
                <c:pt idx="7767">
                  <c:v>1.7716199999999999E-8</c:v>
                </c:pt>
                <c:pt idx="7768">
                  <c:v>1.7722499999999999E-8</c:v>
                </c:pt>
                <c:pt idx="7769">
                  <c:v>1.77287E-8</c:v>
                </c:pt>
                <c:pt idx="7770">
                  <c:v>1.7735E-8</c:v>
                </c:pt>
                <c:pt idx="7771">
                  <c:v>1.7741200000000001E-8</c:v>
                </c:pt>
                <c:pt idx="7772">
                  <c:v>1.7747500000000001E-8</c:v>
                </c:pt>
                <c:pt idx="7773">
                  <c:v>1.7753699999999998E-8</c:v>
                </c:pt>
                <c:pt idx="7774">
                  <c:v>1.7760000000000002E-8</c:v>
                </c:pt>
                <c:pt idx="7775">
                  <c:v>1.7766199999999999E-8</c:v>
                </c:pt>
                <c:pt idx="7776">
                  <c:v>1.7772499999999999E-8</c:v>
                </c:pt>
                <c:pt idx="7777">
                  <c:v>1.77787E-8</c:v>
                </c:pt>
                <c:pt idx="7778">
                  <c:v>1.7785E-8</c:v>
                </c:pt>
                <c:pt idx="7779">
                  <c:v>1.7791200000000001E-8</c:v>
                </c:pt>
                <c:pt idx="7780">
                  <c:v>1.7797500000000001E-8</c:v>
                </c:pt>
                <c:pt idx="7781">
                  <c:v>1.7803699999999999E-8</c:v>
                </c:pt>
                <c:pt idx="7782">
                  <c:v>1.7809999999999999E-8</c:v>
                </c:pt>
                <c:pt idx="7783">
                  <c:v>1.78162E-8</c:v>
                </c:pt>
                <c:pt idx="7784">
                  <c:v>1.78225E-8</c:v>
                </c:pt>
                <c:pt idx="7785">
                  <c:v>1.7828700000000001E-8</c:v>
                </c:pt>
                <c:pt idx="7786">
                  <c:v>1.7835000000000001E-8</c:v>
                </c:pt>
                <c:pt idx="7787">
                  <c:v>1.7841200000000002E-8</c:v>
                </c:pt>
                <c:pt idx="7788">
                  <c:v>1.7847500000000001E-8</c:v>
                </c:pt>
                <c:pt idx="7789">
                  <c:v>1.7853699999999999E-8</c:v>
                </c:pt>
                <c:pt idx="7790">
                  <c:v>1.7859999999999999E-8</c:v>
                </c:pt>
                <c:pt idx="7791">
                  <c:v>1.78662E-8</c:v>
                </c:pt>
                <c:pt idx="7792">
                  <c:v>1.78725E-8</c:v>
                </c:pt>
                <c:pt idx="7793">
                  <c:v>1.7878700000000001E-8</c:v>
                </c:pt>
                <c:pt idx="7794">
                  <c:v>1.7885000000000001E-8</c:v>
                </c:pt>
                <c:pt idx="7795">
                  <c:v>1.7891199999999999E-8</c:v>
                </c:pt>
                <c:pt idx="7796">
                  <c:v>1.7897499999999999E-8</c:v>
                </c:pt>
                <c:pt idx="7797">
                  <c:v>1.79037E-8</c:v>
                </c:pt>
                <c:pt idx="7798">
                  <c:v>1.791E-8</c:v>
                </c:pt>
                <c:pt idx="7799">
                  <c:v>1.7916200000000001E-8</c:v>
                </c:pt>
                <c:pt idx="7800">
                  <c:v>1.7922500000000001E-8</c:v>
                </c:pt>
                <c:pt idx="7801">
                  <c:v>1.7928700000000002E-8</c:v>
                </c:pt>
                <c:pt idx="7802">
                  <c:v>1.7935000000000001E-8</c:v>
                </c:pt>
                <c:pt idx="7803">
                  <c:v>1.7941199999999999E-8</c:v>
                </c:pt>
                <c:pt idx="7804">
                  <c:v>1.7947499999999999E-8</c:v>
                </c:pt>
                <c:pt idx="7805">
                  <c:v>1.79537E-8</c:v>
                </c:pt>
                <c:pt idx="7806">
                  <c:v>1.796E-8</c:v>
                </c:pt>
                <c:pt idx="7807">
                  <c:v>1.7966200000000001E-8</c:v>
                </c:pt>
                <c:pt idx="7808">
                  <c:v>1.7972500000000001E-8</c:v>
                </c:pt>
                <c:pt idx="7809">
                  <c:v>1.7978699999999999E-8</c:v>
                </c:pt>
                <c:pt idx="7810">
                  <c:v>1.7984999999999999E-8</c:v>
                </c:pt>
                <c:pt idx="7811">
                  <c:v>1.79912E-8</c:v>
                </c:pt>
                <c:pt idx="7812">
                  <c:v>1.79975E-8</c:v>
                </c:pt>
                <c:pt idx="7813">
                  <c:v>1.8003700000000001E-8</c:v>
                </c:pt>
                <c:pt idx="7814">
                  <c:v>1.801E-8</c:v>
                </c:pt>
                <c:pt idx="7815">
                  <c:v>1.8016200000000002E-8</c:v>
                </c:pt>
                <c:pt idx="7816">
                  <c:v>1.8022500000000001E-8</c:v>
                </c:pt>
                <c:pt idx="7817">
                  <c:v>1.8028699999999999E-8</c:v>
                </c:pt>
                <c:pt idx="7818">
                  <c:v>1.8034999999999999E-8</c:v>
                </c:pt>
                <c:pt idx="7819">
                  <c:v>1.80412E-8</c:v>
                </c:pt>
                <c:pt idx="7820">
                  <c:v>1.80475E-8</c:v>
                </c:pt>
                <c:pt idx="7821">
                  <c:v>1.8053700000000001E-8</c:v>
                </c:pt>
                <c:pt idx="7822">
                  <c:v>1.8060000000000001E-8</c:v>
                </c:pt>
                <c:pt idx="7823">
                  <c:v>1.8066199999999999E-8</c:v>
                </c:pt>
                <c:pt idx="7824">
                  <c:v>1.8072499999999999E-8</c:v>
                </c:pt>
                <c:pt idx="7825">
                  <c:v>1.80787E-8</c:v>
                </c:pt>
                <c:pt idx="7826">
                  <c:v>1.8084999999999999E-8</c:v>
                </c:pt>
                <c:pt idx="7827">
                  <c:v>1.8091200000000001E-8</c:v>
                </c:pt>
                <c:pt idx="7828">
                  <c:v>1.80975E-8</c:v>
                </c:pt>
                <c:pt idx="7829">
                  <c:v>1.8103700000000001E-8</c:v>
                </c:pt>
                <c:pt idx="7830">
                  <c:v>1.8110000000000001E-8</c:v>
                </c:pt>
                <c:pt idx="7831">
                  <c:v>1.8116199999999999E-8</c:v>
                </c:pt>
                <c:pt idx="7832">
                  <c:v>1.8122499999999999E-8</c:v>
                </c:pt>
                <c:pt idx="7833">
                  <c:v>1.81287E-8</c:v>
                </c:pt>
                <c:pt idx="7834">
                  <c:v>1.8135E-8</c:v>
                </c:pt>
                <c:pt idx="7835">
                  <c:v>1.8141200000000001E-8</c:v>
                </c:pt>
                <c:pt idx="7836">
                  <c:v>1.8147500000000001E-8</c:v>
                </c:pt>
                <c:pt idx="7837">
                  <c:v>1.8153699999999999E-8</c:v>
                </c:pt>
                <c:pt idx="7838">
                  <c:v>1.8159999999999999E-8</c:v>
                </c:pt>
                <c:pt idx="7839">
                  <c:v>1.81662E-8</c:v>
                </c:pt>
                <c:pt idx="7840">
                  <c:v>1.8172499999999999E-8</c:v>
                </c:pt>
                <c:pt idx="7841">
                  <c:v>1.8178700000000001E-8</c:v>
                </c:pt>
                <c:pt idx="7842">
                  <c:v>1.8185E-8</c:v>
                </c:pt>
                <c:pt idx="7843">
                  <c:v>1.8191200000000001E-8</c:v>
                </c:pt>
                <c:pt idx="7844">
                  <c:v>1.8197500000000001E-8</c:v>
                </c:pt>
                <c:pt idx="7845">
                  <c:v>1.8203699999999999E-8</c:v>
                </c:pt>
                <c:pt idx="7846">
                  <c:v>1.8209999999999999E-8</c:v>
                </c:pt>
                <c:pt idx="7847">
                  <c:v>1.82162E-8</c:v>
                </c:pt>
                <c:pt idx="7848">
                  <c:v>1.82225E-8</c:v>
                </c:pt>
                <c:pt idx="7849">
                  <c:v>1.8228700000000001E-8</c:v>
                </c:pt>
                <c:pt idx="7850">
                  <c:v>1.8235000000000001E-8</c:v>
                </c:pt>
                <c:pt idx="7851">
                  <c:v>1.8241199999999999E-8</c:v>
                </c:pt>
                <c:pt idx="7852">
                  <c:v>1.8247499999999998E-8</c:v>
                </c:pt>
                <c:pt idx="7853">
                  <c:v>1.82537E-8</c:v>
                </c:pt>
                <c:pt idx="7854">
                  <c:v>1.8259999999999999E-8</c:v>
                </c:pt>
                <c:pt idx="7855">
                  <c:v>1.82662E-8</c:v>
                </c:pt>
                <c:pt idx="7856">
                  <c:v>1.82725E-8</c:v>
                </c:pt>
                <c:pt idx="7857">
                  <c:v>1.8278700000000001E-8</c:v>
                </c:pt>
                <c:pt idx="7858">
                  <c:v>1.8285000000000001E-8</c:v>
                </c:pt>
                <c:pt idx="7859">
                  <c:v>1.8291199999999999E-8</c:v>
                </c:pt>
                <c:pt idx="7860">
                  <c:v>1.8297499999999999E-8</c:v>
                </c:pt>
                <c:pt idx="7861">
                  <c:v>1.83037E-8</c:v>
                </c:pt>
                <c:pt idx="7862">
                  <c:v>1.831E-8</c:v>
                </c:pt>
                <c:pt idx="7863">
                  <c:v>1.8316200000000001E-8</c:v>
                </c:pt>
                <c:pt idx="7864">
                  <c:v>1.8322500000000001E-8</c:v>
                </c:pt>
                <c:pt idx="7865">
                  <c:v>1.8328699999999999E-8</c:v>
                </c:pt>
                <c:pt idx="7866">
                  <c:v>1.8334999999999998E-8</c:v>
                </c:pt>
                <c:pt idx="7867">
                  <c:v>1.8341199999999999E-8</c:v>
                </c:pt>
                <c:pt idx="7868">
                  <c:v>1.8347499999999999E-8</c:v>
                </c:pt>
                <c:pt idx="7869">
                  <c:v>1.83537E-8</c:v>
                </c:pt>
                <c:pt idx="7870">
                  <c:v>1.836E-8</c:v>
                </c:pt>
                <c:pt idx="7871">
                  <c:v>1.8366200000000001E-8</c:v>
                </c:pt>
                <c:pt idx="7872">
                  <c:v>1.8372500000000001E-8</c:v>
                </c:pt>
                <c:pt idx="7873">
                  <c:v>1.8378699999999999E-8</c:v>
                </c:pt>
                <c:pt idx="7874">
                  <c:v>1.8384999999999999E-8</c:v>
                </c:pt>
                <c:pt idx="7875">
                  <c:v>1.83912E-8</c:v>
                </c:pt>
                <c:pt idx="7876">
                  <c:v>1.83975E-8</c:v>
                </c:pt>
                <c:pt idx="7877">
                  <c:v>1.8403700000000001E-8</c:v>
                </c:pt>
                <c:pt idx="7878">
                  <c:v>1.8410000000000001E-8</c:v>
                </c:pt>
                <c:pt idx="7879">
                  <c:v>1.8416199999999999E-8</c:v>
                </c:pt>
                <c:pt idx="7880">
                  <c:v>1.8422499999999998E-8</c:v>
                </c:pt>
                <c:pt idx="7881">
                  <c:v>1.8428699999999999E-8</c:v>
                </c:pt>
                <c:pt idx="7882">
                  <c:v>1.8434999999999999E-8</c:v>
                </c:pt>
                <c:pt idx="7883">
                  <c:v>1.84412E-8</c:v>
                </c:pt>
                <c:pt idx="7884">
                  <c:v>1.84475E-8</c:v>
                </c:pt>
                <c:pt idx="7885">
                  <c:v>1.8453700000000001E-8</c:v>
                </c:pt>
                <c:pt idx="7886">
                  <c:v>1.8460000000000001E-8</c:v>
                </c:pt>
                <c:pt idx="7887">
                  <c:v>1.8466199999999999E-8</c:v>
                </c:pt>
                <c:pt idx="7888">
                  <c:v>1.8472499999999999E-8</c:v>
                </c:pt>
                <c:pt idx="7889">
                  <c:v>1.84787E-8</c:v>
                </c:pt>
                <c:pt idx="7890">
                  <c:v>1.8485E-8</c:v>
                </c:pt>
                <c:pt idx="7891">
                  <c:v>1.8491200000000001E-8</c:v>
                </c:pt>
                <c:pt idx="7892">
                  <c:v>1.8497500000000001E-8</c:v>
                </c:pt>
                <c:pt idx="7893">
                  <c:v>1.8503699999999998E-8</c:v>
                </c:pt>
                <c:pt idx="7894">
                  <c:v>1.8510000000000002E-8</c:v>
                </c:pt>
                <c:pt idx="7895">
                  <c:v>1.8516199999999999E-8</c:v>
                </c:pt>
                <c:pt idx="7896">
                  <c:v>1.8522499999999999E-8</c:v>
                </c:pt>
                <c:pt idx="7897">
                  <c:v>1.85287E-8</c:v>
                </c:pt>
                <c:pt idx="7898">
                  <c:v>1.8535E-8</c:v>
                </c:pt>
                <c:pt idx="7899">
                  <c:v>1.8541200000000001E-8</c:v>
                </c:pt>
                <c:pt idx="7900">
                  <c:v>1.8547500000000001E-8</c:v>
                </c:pt>
                <c:pt idx="7901">
                  <c:v>1.8553699999999999E-8</c:v>
                </c:pt>
                <c:pt idx="7902">
                  <c:v>1.8559999999999999E-8</c:v>
                </c:pt>
                <c:pt idx="7903">
                  <c:v>1.85662E-8</c:v>
                </c:pt>
                <c:pt idx="7904">
                  <c:v>1.85725E-8</c:v>
                </c:pt>
                <c:pt idx="7905">
                  <c:v>1.8578700000000001E-8</c:v>
                </c:pt>
                <c:pt idx="7906">
                  <c:v>1.8585000000000001E-8</c:v>
                </c:pt>
                <c:pt idx="7907">
                  <c:v>1.8591199999999998E-8</c:v>
                </c:pt>
                <c:pt idx="7908">
                  <c:v>1.8597500000000002E-8</c:v>
                </c:pt>
                <c:pt idx="7909">
                  <c:v>1.8603699999999999E-8</c:v>
                </c:pt>
                <c:pt idx="7910">
                  <c:v>1.8609999999999999E-8</c:v>
                </c:pt>
                <c:pt idx="7911">
                  <c:v>1.86162E-8</c:v>
                </c:pt>
                <c:pt idx="7912">
                  <c:v>1.86225E-8</c:v>
                </c:pt>
                <c:pt idx="7913">
                  <c:v>1.8628700000000001E-8</c:v>
                </c:pt>
                <c:pt idx="7914">
                  <c:v>1.8635000000000001E-8</c:v>
                </c:pt>
                <c:pt idx="7915">
                  <c:v>1.8641199999999999E-8</c:v>
                </c:pt>
                <c:pt idx="7916">
                  <c:v>1.8647499999999999E-8</c:v>
                </c:pt>
                <c:pt idx="7917">
                  <c:v>1.86537E-8</c:v>
                </c:pt>
                <c:pt idx="7918">
                  <c:v>1.866E-8</c:v>
                </c:pt>
                <c:pt idx="7919">
                  <c:v>1.8666200000000001E-8</c:v>
                </c:pt>
                <c:pt idx="7920">
                  <c:v>1.8672500000000001E-8</c:v>
                </c:pt>
                <c:pt idx="7921">
                  <c:v>1.8678699999999998E-8</c:v>
                </c:pt>
                <c:pt idx="7922">
                  <c:v>1.8685000000000002E-8</c:v>
                </c:pt>
                <c:pt idx="7923">
                  <c:v>1.8691199999999999E-8</c:v>
                </c:pt>
                <c:pt idx="7924">
                  <c:v>1.8697499999999999E-8</c:v>
                </c:pt>
                <c:pt idx="7925">
                  <c:v>1.87037E-8</c:v>
                </c:pt>
                <c:pt idx="7926">
                  <c:v>1.871E-8</c:v>
                </c:pt>
                <c:pt idx="7927">
                  <c:v>1.8716200000000001E-8</c:v>
                </c:pt>
                <c:pt idx="7928">
                  <c:v>1.8722500000000001E-8</c:v>
                </c:pt>
                <c:pt idx="7929">
                  <c:v>1.8728699999999999E-8</c:v>
                </c:pt>
                <c:pt idx="7930">
                  <c:v>1.8734999999999999E-8</c:v>
                </c:pt>
                <c:pt idx="7931">
                  <c:v>1.87412E-8</c:v>
                </c:pt>
                <c:pt idx="7932">
                  <c:v>1.87475E-8</c:v>
                </c:pt>
                <c:pt idx="7933">
                  <c:v>1.8753700000000001E-8</c:v>
                </c:pt>
                <c:pt idx="7934">
                  <c:v>1.8760000000000001E-8</c:v>
                </c:pt>
                <c:pt idx="7935">
                  <c:v>1.8766200000000002E-8</c:v>
                </c:pt>
                <c:pt idx="7936">
                  <c:v>1.8772500000000002E-8</c:v>
                </c:pt>
                <c:pt idx="7937">
                  <c:v>1.8778699999999999E-8</c:v>
                </c:pt>
                <c:pt idx="7938">
                  <c:v>1.8784999999999999E-8</c:v>
                </c:pt>
                <c:pt idx="7939">
                  <c:v>1.87912E-8</c:v>
                </c:pt>
                <c:pt idx="7940">
                  <c:v>1.87975E-8</c:v>
                </c:pt>
                <c:pt idx="7941">
                  <c:v>1.8803700000000001E-8</c:v>
                </c:pt>
                <c:pt idx="7942">
                  <c:v>1.8810000000000001E-8</c:v>
                </c:pt>
                <c:pt idx="7943">
                  <c:v>1.8816199999999999E-8</c:v>
                </c:pt>
                <c:pt idx="7944">
                  <c:v>1.8822499999999999E-8</c:v>
                </c:pt>
                <c:pt idx="7945">
                  <c:v>1.88287E-8</c:v>
                </c:pt>
                <c:pt idx="7946">
                  <c:v>1.8835E-8</c:v>
                </c:pt>
                <c:pt idx="7947">
                  <c:v>1.8841200000000001E-8</c:v>
                </c:pt>
                <c:pt idx="7948">
                  <c:v>1.8847500000000001E-8</c:v>
                </c:pt>
                <c:pt idx="7949">
                  <c:v>1.8853700000000002E-8</c:v>
                </c:pt>
                <c:pt idx="7950">
                  <c:v>1.8860000000000001E-8</c:v>
                </c:pt>
                <c:pt idx="7951">
                  <c:v>1.8866199999999999E-8</c:v>
                </c:pt>
                <c:pt idx="7952">
                  <c:v>1.8872499999999999E-8</c:v>
                </c:pt>
                <c:pt idx="7953">
                  <c:v>1.88787E-8</c:v>
                </c:pt>
                <c:pt idx="7954">
                  <c:v>1.8885E-8</c:v>
                </c:pt>
                <c:pt idx="7955">
                  <c:v>1.8891200000000001E-8</c:v>
                </c:pt>
                <c:pt idx="7956">
                  <c:v>1.8897500000000001E-8</c:v>
                </c:pt>
                <c:pt idx="7957">
                  <c:v>1.8903699999999999E-8</c:v>
                </c:pt>
                <c:pt idx="7958">
                  <c:v>1.8909999999999999E-8</c:v>
                </c:pt>
                <c:pt idx="7959">
                  <c:v>1.89162E-8</c:v>
                </c:pt>
                <c:pt idx="7960">
                  <c:v>1.89225E-8</c:v>
                </c:pt>
                <c:pt idx="7961">
                  <c:v>1.8928700000000001E-8</c:v>
                </c:pt>
                <c:pt idx="7962">
                  <c:v>1.8935E-8</c:v>
                </c:pt>
                <c:pt idx="7963">
                  <c:v>1.8941200000000002E-8</c:v>
                </c:pt>
                <c:pt idx="7964">
                  <c:v>1.8947500000000001E-8</c:v>
                </c:pt>
                <c:pt idx="7965">
                  <c:v>1.8953699999999999E-8</c:v>
                </c:pt>
                <c:pt idx="7966">
                  <c:v>1.8959999999999999E-8</c:v>
                </c:pt>
                <c:pt idx="7967">
                  <c:v>1.89662E-8</c:v>
                </c:pt>
                <c:pt idx="7968">
                  <c:v>1.89725E-8</c:v>
                </c:pt>
                <c:pt idx="7969">
                  <c:v>1.8978700000000001E-8</c:v>
                </c:pt>
                <c:pt idx="7970">
                  <c:v>1.8985000000000001E-8</c:v>
                </c:pt>
                <c:pt idx="7971">
                  <c:v>1.8991199999999999E-8</c:v>
                </c:pt>
                <c:pt idx="7972">
                  <c:v>1.8997499999999999E-8</c:v>
                </c:pt>
                <c:pt idx="7973">
                  <c:v>1.90037E-8</c:v>
                </c:pt>
                <c:pt idx="7974">
                  <c:v>1.9009999999999999E-8</c:v>
                </c:pt>
                <c:pt idx="7975">
                  <c:v>1.9016200000000001E-8</c:v>
                </c:pt>
                <c:pt idx="7976">
                  <c:v>1.90225E-8</c:v>
                </c:pt>
                <c:pt idx="7977">
                  <c:v>1.9028700000000002E-8</c:v>
                </c:pt>
                <c:pt idx="7978">
                  <c:v>1.9035000000000001E-8</c:v>
                </c:pt>
                <c:pt idx="7979">
                  <c:v>1.9041199999999999E-8</c:v>
                </c:pt>
                <c:pt idx="7980">
                  <c:v>1.9047499999999999E-8</c:v>
                </c:pt>
                <c:pt idx="7981">
                  <c:v>1.90537E-8</c:v>
                </c:pt>
                <c:pt idx="7982">
                  <c:v>1.906E-8</c:v>
                </c:pt>
                <c:pt idx="7983">
                  <c:v>1.9066200000000001E-8</c:v>
                </c:pt>
                <c:pt idx="7984">
                  <c:v>1.9072500000000001E-8</c:v>
                </c:pt>
                <c:pt idx="7985">
                  <c:v>1.9078699999999999E-8</c:v>
                </c:pt>
                <c:pt idx="7986">
                  <c:v>1.9084999999999999E-8</c:v>
                </c:pt>
                <c:pt idx="7987">
                  <c:v>1.90912E-8</c:v>
                </c:pt>
                <c:pt idx="7988">
                  <c:v>1.9097499999999999E-8</c:v>
                </c:pt>
                <c:pt idx="7989">
                  <c:v>1.9103700000000001E-8</c:v>
                </c:pt>
                <c:pt idx="7990">
                  <c:v>1.911E-8</c:v>
                </c:pt>
                <c:pt idx="7991">
                  <c:v>1.9116200000000001E-8</c:v>
                </c:pt>
                <c:pt idx="7992">
                  <c:v>1.9122500000000001E-8</c:v>
                </c:pt>
                <c:pt idx="7993">
                  <c:v>1.9128699999999999E-8</c:v>
                </c:pt>
                <c:pt idx="7994">
                  <c:v>1.9134999999999999E-8</c:v>
                </c:pt>
                <c:pt idx="7995">
                  <c:v>1.91412E-8</c:v>
                </c:pt>
                <c:pt idx="7996">
                  <c:v>1.91475E-8</c:v>
                </c:pt>
                <c:pt idx="7997">
                  <c:v>1.9153700000000001E-8</c:v>
                </c:pt>
                <c:pt idx="7998">
                  <c:v>1.9160000000000001E-8</c:v>
                </c:pt>
                <c:pt idx="7999">
                  <c:v>1.9166199999999999E-8</c:v>
                </c:pt>
                <c:pt idx="8000">
                  <c:v>1.9172499999999998E-8</c:v>
                </c:pt>
                <c:pt idx="8001">
                  <c:v>1.91787E-8</c:v>
                </c:pt>
                <c:pt idx="8002">
                  <c:v>1.9184999999999999E-8</c:v>
                </c:pt>
                <c:pt idx="8003">
                  <c:v>1.91912E-8</c:v>
                </c:pt>
                <c:pt idx="8004">
                  <c:v>1.91975E-8</c:v>
                </c:pt>
                <c:pt idx="8005">
                  <c:v>1.9203700000000001E-8</c:v>
                </c:pt>
                <c:pt idx="8006">
                  <c:v>1.9210000000000001E-8</c:v>
                </c:pt>
                <c:pt idx="8007">
                  <c:v>1.9216199999999999E-8</c:v>
                </c:pt>
                <c:pt idx="8008">
                  <c:v>1.9222499999999999E-8</c:v>
                </c:pt>
                <c:pt idx="8009">
                  <c:v>1.92287E-8</c:v>
                </c:pt>
                <c:pt idx="8010">
                  <c:v>1.9235E-8</c:v>
                </c:pt>
                <c:pt idx="8011">
                  <c:v>1.9241200000000001E-8</c:v>
                </c:pt>
                <c:pt idx="8012">
                  <c:v>1.9247500000000001E-8</c:v>
                </c:pt>
                <c:pt idx="8013">
                  <c:v>1.9253699999999999E-8</c:v>
                </c:pt>
                <c:pt idx="8014">
                  <c:v>1.9259999999999998E-8</c:v>
                </c:pt>
                <c:pt idx="8015">
                  <c:v>1.9266199999999999E-8</c:v>
                </c:pt>
                <c:pt idx="8016">
                  <c:v>1.9272499999999999E-8</c:v>
                </c:pt>
                <c:pt idx="8017">
                  <c:v>1.92787E-8</c:v>
                </c:pt>
                <c:pt idx="8018">
                  <c:v>1.9285E-8</c:v>
                </c:pt>
                <c:pt idx="8019">
                  <c:v>1.9291200000000001E-8</c:v>
                </c:pt>
                <c:pt idx="8020">
                  <c:v>1.9297500000000001E-8</c:v>
                </c:pt>
                <c:pt idx="8021">
                  <c:v>1.9303699999999999E-8</c:v>
                </c:pt>
                <c:pt idx="8022">
                  <c:v>1.9309999999999999E-8</c:v>
                </c:pt>
                <c:pt idx="8023">
                  <c:v>1.93162E-8</c:v>
                </c:pt>
                <c:pt idx="8024">
                  <c:v>1.93225E-8</c:v>
                </c:pt>
                <c:pt idx="8025">
                  <c:v>1.9328700000000001E-8</c:v>
                </c:pt>
                <c:pt idx="8026">
                  <c:v>1.9335000000000001E-8</c:v>
                </c:pt>
                <c:pt idx="8027">
                  <c:v>1.9341199999999999E-8</c:v>
                </c:pt>
                <c:pt idx="8028">
                  <c:v>1.9347499999999998E-8</c:v>
                </c:pt>
                <c:pt idx="8029">
                  <c:v>1.9353699999999999E-8</c:v>
                </c:pt>
                <c:pt idx="8030">
                  <c:v>1.9359999999999999E-8</c:v>
                </c:pt>
                <c:pt idx="8031">
                  <c:v>1.93662E-8</c:v>
                </c:pt>
                <c:pt idx="8032">
                  <c:v>1.93725E-8</c:v>
                </c:pt>
                <c:pt idx="8033">
                  <c:v>1.9378700000000001E-8</c:v>
                </c:pt>
                <c:pt idx="8034">
                  <c:v>1.9385000000000001E-8</c:v>
                </c:pt>
                <c:pt idx="8035">
                  <c:v>1.9391199999999999E-8</c:v>
                </c:pt>
                <c:pt idx="8036">
                  <c:v>1.9397499999999999E-8</c:v>
                </c:pt>
                <c:pt idx="8037">
                  <c:v>1.94037E-8</c:v>
                </c:pt>
                <c:pt idx="8038">
                  <c:v>1.941E-8</c:v>
                </c:pt>
                <c:pt idx="8039">
                  <c:v>1.9416200000000001E-8</c:v>
                </c:pt>
                <c:pt idx="8040">
                  <c:v>1.9422500000000001E-8</c:v>
                </c:pt>
                <c:pt idx="8041">
                  <c:v>1.9428699999999998E-8</c:v>
                </c:pt>
                <c:pt idx="8042">
                  <c:v>1.9435000000000002E-8</c:v>
                </c:pt>
                <c:pt idx="8043">
                  <c:v>1.9441199999999999E-8</c:v>
                </c:pt>
                <c:pt idx="8044">
                  <c:v>1.9447499999999999E-8</c:v>
                </c:pt>
                <c:pt idx="8045">
                  <c:v>1.94537E-8</c:v>
                </c:pt>
                <c:pt idx="8046">
                  <c:v>1.946E-8</c:v>
                </c:pt>
                <c:pt idx="8047">
                  <c:v>1.9466200000000001E-8</c:v>
                </c:pt>
                <c:pt idx="8048">
                  <c:v>1.9472500000000001E-8</c:v>
                </c:pt>
                <c:pt idx="8049">
                  <c:v>1.9478699999999999E-8</c:v>
                </c:pt>
                <c:pt idx="8050">
                  <c:v>1.9484999999999999E-8</c:v>
                </c:pt>
                <c:pt idx="8051">
                  <c:v>1.94912E-8</c:v>
                </c:pt>
                <c:pt idx="8052">
                  <c:v>1.94975E-8</c:v>
                </c:pt>
                <c:pt idx="8053">
                  <c:v>1.9503700000000001E-8</c:v>
                </c:pt>
                <c:pt idx="8054">
                  <c:v>1.9510000000000001E-8</c:v>
                </c:pt>
                <c:pt idx="8055">
                  <c:v>1.9516199999999998E-8</c:v>
                </c:pt>
                <c:pt idx="8056">
                  <c:v>1.9522500000000002E-8</c:v>
                </c:pt>
                <c:pt idx="8057">
                  <c:v>1.9528699999999999E-8</c:v>
                </c:pt>
                <c:pt idx="8058">
                  <c:v>1.9534999999999999E-8</c:v>
                </c:pt>
                <c:pt idx="8059">
                  <c:v>1.95412E-8</c:v>
                </c:pt>
                <c:pt idx="8060">
                  <c:v>1.95475E-8</c:v>
                </c:pt>
                <c:pt idx="8061">
                  <c:v>1.9553700000000001E-8</c:v>
                </c:pt>
                <c:pt idx="8062">
                  <c:v>1.9560000000000001E-8</c:v>
                </c:pt>
                <c:pt idx="8063">
                  <c:v>1.9566199999999999E-8</c:v>
                </c:pt>
                <c:pt idx="8064">
                  <c:v>1.9572499999999999E-8</c:v>
                </c:pt>
                <c:pt idx="8065">
                  <c:v>1.95787E-8</c:v>
                </c:pt>
                <c:pt idx="8066">
                  <c:v>1.9585E-8</c:v>
                </c:pt>
                <c:pt idx="8067">
                  <c:v>1.9591200000000001E-8</c:v>
                </c:pt>
                <c:pt idx="8068">
                  <c:v>1.9597500000000001E-8</c:v>
                </c:pt>
                <c:pt idx="8069">
                  <c:v>1.9603699999999998E-8</c:v>
                </c:pt>
                <c:pt idx="8070">
                  <c:v>1.9610000000000002E-8</c:v>
                </c:pt>
                <c:pt idx="8071">
                  <c:v>1.9616199999999999E-8</c:v>
                </c:pt>
                <c:pt idx="8072">
                  <c:v>1.9622499999999999E-8</c:v>
                </c:pt>
                <c:pt idx="8073">
                  <c:v>1.96287E-8</c:v>
                </c:pt>
                <c:pt idx="8074">
                  <c:v>1.9635E-8</c:v>
                </c:pt>
                <c:pt idx="8075">
                  <c:v>1.9641200000000001E-8</c:v>
                </c:pt>
                <c:pt idx="8076">
                  <c:v>1.9647500000000001E-8</c:v>
                </c:pt>
                <c:pt idx="8077">
                  <c:v>1.9653699999999999E-8</c:v>
                </c:pt>
                <c:pt idx="8078">
                  <c:v>1.9659999999999999E-8</c:v>
                </c:pt>
                <c:pt idx="8079">
                  <c:v>1.96662E-8</c:v>
                </c:pt>
                <c:pt idx="8080">
                  <c:v>1.96725E-8</c:v>
                </c:pt>
                <c:pt idx="8081">
                  <c:v>1.9678700000000001E-8</c:v>
                </c:pt>
                <c:pt idx="8082">
                  <c:v>1.9685000000000001E-8</c:v>
                </c:pt>
                <c:pt idx="8083">
                  <c:v>1.9691200000000002E-8</c:v>
                </c:pt>
                <c:pt idx="8084">
                  <c:v>1.9697500000000002E-8</c:v>
                </c:pt>
                <c:pt idx="8085">
                  <c:v>1.9703699999999999E-8</c:v>
                </c:pt>
                <c:pt idx="8086">
                  <c:v>1.9709999999999999E-8</c:v>
                </c:pt>
                <c:pt idx="8087">
                  <c:v>1.97162E-8</c:v>
                </c:pt>
                <c:pt idx="8088">
                  <c:v>1.97225E-8</c:v>
                </c:pt>
                <c:pt idx="8089">
                  <c:v>1.9728700000000001E-8</c:v>
                </c:pt>
                <c:pt idx="8090">
                  <c:v>1.9735000000000001E-8</c:v>
                </c:pt>
                <c:pt idx="8091">
                  <c:v>1.9741199999999999E-8</c:v>
                </c:pt>
                <c:pt idx="8092">
                  <c:v>1.9747499999999999E-8</c:v>
                </c:pt>
                <c:pt idx="8093">
                  <c:v>1.97537E-8</c:v>
                </c:pt>
                <c:pt idx="8094">
                  <c:v>1.976E-8</c:v>
                </c:pt>
                <c:pt idx="8095">
                  <c:v>1.9766200000000001E-8</c:v>
                </c:pt>
                <c:pt idx="8096">
                  <c:v>1.9772500000000001E-8</c:v>
                </c:pt>
                <c:pt idx="8097">
                  <c:v>1.9778700000000002E-8</c:v>
                </c:pt>
                <c:pt idx="8098">
                  <c:v>1.9785000000000001E-8</c:v>
                </c:pt>
                <c:pt idx="8099">
                  <c:v>1.9791199999999999E-8</c:v>
                </c:pt>
                <c:pt idx="8100">
                  <c:v>1.9797499999999999E-8</c:v>
                </c:pt>
                <c:pt idx="8101">
                  <c:v>1.98037E-8</c:v>
                </c:pt>
                <c:pt idx="8102">
                  <c:v>1.981E-8</c:v>
                </c:pt>
                <c:pt idx="8103">
                  <c:v>1.9816200000000001E-8</c:v>
                </c:pt>
                <c:pt idx="8104">
                  <c:v>1.9822500000000001E-8</c:v>
                </c:pt>
                <c:pt idx="8105">
                  <c:v>1.9828699999999999E-8</c:v>
                </c:pt>
                <c:pt idx="8106">
                  <c:v>1.9834999999999999E-8</c:v>
                </c:pt>
                <c:pt idx="8107">
                  <c:v>1.98412E-8</c:v>
                </c:pt>
                <c:pt idx="8108">
                  <c:v>1.98475E-8</c:v>
                </c:pt>
                <c:pt idx="8109">
                  <c:v>1.9853700000000001E-8</c:v>
                </c:pt>
                <c:pt idx="8110">
                  <c:v>1.986E-8</c:v>
                </c:pt>
                <c:pt idx="8111">
                  <c:v>1.9866200000000002E-8</c:v>
                </c:pt>
                <c:pt idx="8112">
                  <c:v>1.9872500000000001E-8</c:v>
                </c:pt>
                <c:pt idx="8113">
                  <c:v>1.9878699999999999E-8</c:v>
                </c:pt>
                <c:pt idx="8114">
                  <c:v>1.9884999999999999E-8</c:v>
                </c:pt>
                <c:pt idx="8115">
                  <c:v>1.98912E-8</c:v>
                </c:pt>
                <c:pt idx="8116">
                  <c:v>1.98975E-8</c:v>
                </c:pt>
                <c:pt idx="8117">
                  <c:v>1.9903700000000001E-8</c:v>
                </c:pt>
                <c:pt idx="8118">
                  <c:v>1.9910000000000001E-8</c:v>
                </c:pt>
                <c:pt idx="8119">
                  <c:v>1.9916199999999999E-8</c:v>
                </c:pt>
                <c:pt idx="8120">
                  <c:v>1.9922499999999999E-8</c:v>
                </c:pt>
                <c:pt idx="8121">
                  <c:v>1.99287E-8</c:v>
                </c:pt>
                <c:pt idx="8122">
                  <c:v>1.9935E-8</c:v>
                </c:pt>
                <c:pt idx="8123">
                  <c:v>1.9941200000000001E-8</c:v>
                </c:pt>
                <c:pt idx="8124">
                  <c:v>1.99475E-8</c:v>
                </c:pt>
                <c:pt idx="8125">
                  <c:v>1.9953700000000002E-8</c:v>
                </c:pt>
                <c:pt idx="8126">
                  <c:v>1.9960000000000001E-8</c:v>
                </c:pt>
                <c:pt idx="8127">
                  <c:v>1.9966199999999999E-8</c:v>
                </c:pt>
                <c:pt idx="8128">
                  <c:v>1.9972499999999999E-8</c:v>
                </c:pt>
                <c:pt idx="8129">
                  <c:v>1.99787E-8</c:v>
                </c:pt>
                <c:pt idx="8130">
                  <c:v>1.9985E-8</c:v>
                </c:pt>
                <c:pt idx="8131">
                  <c:v>1.9991200000000001E-8</c:v>
                </c:pt>
                <c:pt idx="8132">
                  <c:v>1.9997500000000001E-8</c:v>
                </c:pt>
                <c:pt idx="8133">
                  <c:v>2.0003699999999999E-8</c:v>
                </c:pt>
                <c:pt idx="8134">
                  <c:v>2.0009999999999999E-8</c:v>
                </c:pt>
                <c:pt idx="8135">
                  <c:v>2.00162E-8</c:v>
                </c:pt>
                <c:pt idx="8136">
                  <c:v>2.0022499999999999E-8</c:v>
                </c:pt>
                <c:pt idx="8137">
                  <c:v>2.0028700000000001E-8</c:v>
                </c:pt>
                <c:pt idx="8138">
                  <c:v>2.0035E-8</c:v>
                </c:pt>
                <c:pt idx="8139">
                  <c:v>2.0041200000000001E-8</c:v>
                </c:pt>
                <c:pt idx="8140">
                  <c:v>2.0047500000000001E-8</c:v>
                </c:pt>
                <c:pt idx="8141">
                  <c:v>2.0053699999999999E-8</c:v>
                </c:pt>
                <c:pt idx="8142">
                  <c:v>2.0059999999999999E-8</c:v>
                </c:pt>
                <c:pt idx="8143">
                  <c:v>2.00662E-8</c:v>
                </c:pt>
                <c:pt idx="8144">
                  <c:v>2.00725E-8</c:v>
                </c:pt>
                <c:pt idx="8145">
                  <c:v>2.0078700000000001E-8</c:v>
                </c:pt>
                <c:pt idx="8146">
                  <c:v>2.0085000000000001E-8</c:v>
                </c:pt>
                <c:pt idx="8147">
                  <c:v>2.0091199999999999E-8</c:v>
                </c:pt>
                <c:pt idx="8148">
                  <c:v>2.0097499999999998E-8</c:v>
                </c:pt>
                <c:pt idx="8149">
                  <c:v>2.01037E-8</c:v>
                </c:pt>
                <c:pt idx="8150">
                  <c:v>2.0109999999999999E-8</c:v>
                </c:pt>
                <c:pt idx="8151">
                  <c:v>2.01162E-8</c:v>
                </c:pt>
                <c:pt idx="8152">
                  <c:v>2.01225E-8</c:v>
                </c:pt>
                <c:pt idx="8153">
                  <c:v>2.0128700000000001E-8</c:v>
                </c:pt>
                <c:pt idx="8154">
                  <c:v>2.0135000000000001E-8</c:v>
                </c:pt>
                <c:pt idx="8155">
                  <c:v>2.0141199999999999E-8</c:v>
                </c:pt>
                <c:pt idx="8156">
                  <c:v>2.0147499999999999E-8</c:v>
                </c:pt>
                <c:pt idx="8157">
                  <c:v>2.01537E-8</c:v>
                </c:pt>
                <c:pt idx="8158">
                  <c:v>2.016E-8</c:v>
                </c:pt>
                <c:pt idx="8159">
                  <c:v>2.0166200000000001E-8</c:v>
                </c:pt>
                <c:pt idx="8160">
                  <c:v>2.0172500000000001E-8</c:v>
                </c:pt>
                <c:pt idx="8161">
                  <c:v>2.0178699999999999E-8</c:v>
                </c:pt>
                <c:pt idx="8162">
                  <c:v>2.0184999999999998E-8</c:v>
                </c:pt>
                <c:pt idx="8163">
                  <c:v>2.01912E-8</c:v>
                </c:pt>
                <c:pt idx="8164">
                  <c:v>2.0197499999999999E-8</c:v>
                </c:pt>
                <c:pt idx="8165">
                  <c:v>2.02037E-8</c:v>
                </c:pt>
                <c:pt idx="8166">
                  <c:v>2.021E-8</c:v>
                </c:pt>
                <c:pt idx="8167">
                  <c:v>2.0216200000000001E-8</c:v>
                </c:pt>
                <c:pt idx="8168">
                  <c:v>2.0222500000000001E-8</c:v>
                </c:pt>
                <c:pt idx="8169">
                  <c:v>2.0228699999999999E-8</c:v>
                </c:pt>
                <c:pt idx="8170">
                  <c:v>2.0234999999999999E-8</c:v>
                </c:pt>
                <c:pt idx="8171">
                  <c:v>2.02412E-8</c:v>
                </c:pt>
                <c:pt idx="8172">
                  <c:v>2.02475E-8</c:v>
                </c:pt>
                <c:pt idx="8173">
                  <c:v>2.0253700000000001E-8</c:v>
                </c:pt>
                <c:pt idx="8174">
                  <c:v>2.0260000000000001E-8</c:v>
                </c:pt>
                <c:pt idx="8175">
                  <c:v>2.0266199999999999E-8</c:v>
                </c:pt>
                <c:pt idx="8176">
                  <c:v>2.0272499999999998E-8</c:v>
                </c:pt>
                <c:pt idx="8177">
                  <c:v>2.0278699999999999E-8</c:v>
                </c:pt>
                <c:pt idx="8178">
                  <c:v>2.0284999999999999E-8</c:v>
                </c:pt>
                <c:pt idx="8179">
                  <c:v>2.02912E-8</c:v>
                </c:pt>
                <c:pt idx="8180">
                  <c:v>2.02975E-8</c:v>
                </c:pt>
                <c:pt idx="8181">
                  <c:v>2.0303700000000001E-8</c:v>
                </c:pt>
                <c:pt idx="8182">
                  <c:v>2.0310000000000001E-8</c:v>
                </c:pt>
                <c:pt idx="8183">
                  <c:v>2.0316199999999999E-8</c:v>
                </c:pt>
                <c:pt idx="8184">
                  <c:v>2.0322499999999999E-8</c:v>
                </c:pt>
                <c:pt idx="8185">
                  <c:v>2.03287E-8</c:v>
                </c:pt>
                <c:pt idx="8186">
                  <c:v>2.0335E-8</c:v>
                </c:pt>
                <c:pt idx="8187">
                  <c:v>2.0341200000000001E-8</c:v>
                </c:pt>
                <c:pt idx="8188">
                  <c:v>2.0347500000000001E-8</c:v>
                </c:pt>
                <c:pt idx="8189">
                  <c:v>2.0353699999999998E-8</c:v>
                </c:pt>
                <c:pt idx="8190">
                  <c:v>2.0359999999999998E-8</c:v>
                </c:pt>
                <c:pt idx="8191">
                  <c:v>2.0366199999999999E-8</c:v>
                </c:pt>
                <c:pt idx="8192">
                  <c:v>2.0372499999999999E-8</c:v>
                </c:pt>
                <c:pt idx="8193">
                  <c:v>2.03787E-8</c:v>
                </c:pt>
                <c:pt idx="8194">
                  <c:v>2.0385E-8</c:v>
                </c:pt>
                <c:pt idx="8195">
                  <c:v>2.0391200000000001E-8</c:v>
                </c:pt>
                <c:pt idx="8196">
                  <c:v>2.0397500000000001E-8</c:v>
                </c:pt>
                <c:pt idx="8197">
                  <c:v>2.0403699999999999E-8</c:v>
                </c:pt>
                <c:pt idx="8198">
                  <c:v>2.0409999999999999E-8</c:v>
                </c:pt>
                <c:pt idx="8199">
                  <c:v>2.04162E-8</c:v>
                </c:pt>
                <c:pt idx="8200">
                  <c:v>2.04225E-8</c:v>
                </c:pt>
                <c:pt idx="8201">
                  <c:v>2.0428700000000001E-8</c:v>
                </c:pt>
                <c:pt idx="8202">
                  <c:v>2.0435000000000001E-8</c:v>
                </c:pt>
                <c:pt idx="8203">
                  <c:v>2.0441199999999998E-8</c:v>
                </c:pt>
                <c:pt idx="8204">
                  <c:v>2.0447500000000002E-8</c:v>
                </c:pt>
                <c:pt idx="8205">
                  <c:v>2.0453699999999999E-8</c:v>
                </c:pt>
                <c:pt idx="8206">
                  <c:v>2.0459999999999999E-8</c:v>
                </c:pt>
                <c:pt idx="8207">
                  <c:v>2.04662E-8</c:v>
                </c:pt>
                <c:pt idx="8208">
                  <c:v>2.04725E-8</c:v>
                </c:pt>
                <c:pt idx="8209">
                  <c:v>2.0478700000000001E-8</c:v>
                </c:pt>
                <c:pt idx="8210">
                  <c:v>2.0485000000000001E-8</c:v>
                </c:pt>
                <c:pt idx="8211">
                  <c:v>2.0491199999999999E-8</c:v>
                </c:pt>
                <c:pt idx="8212">
                  <c:v>2.0497499999999999E-8</c:v>
                </c:pt>
                <c:pt idx="8213">
                  <c:v>2.05037E-8</c:v>
                </c:pt>
                <c:pt idx="8214">
                  <c:v>2.051E-8</c:v>
                </c:pt>
                <c:pt idx="8215">
                  <c:v>2.0516200000000001E-8</c:v>
                </c:pt>
                <c:pt idx="8216">
                  <c:v>2.0522500000000001E-8</c:v>
                </c:pt>
                <c:pt idx="8217">
                  <c:v>2.0528699999999998E-8</c:v>
                </c:pt>
                <c:pt idx="8218">
                  <c:v>2.0535000000000002E-8</c:v>
                </c:pt>
                <c:pt idx="8219">
                  <c:v>2.0541199999999999E-8</c:v>
                </c:pt>
                <c:pt idx="8220">
                  <c:v>2.0547499999999999E-8</c:v>
                </c:pt>
                <c:pt idx="8221">
                  <c:v>2.05537E-8</c:v>
                </c:pt>
                <c:pt idx="8222">
                  <c:v>2.056E-8</c:v>
                </c:pt>
                <c:pt idx="8223">
                  <c:v>2.0566200000000001E-8</c:v>
                </c:pt>
                <c:pt idx="8224">
                  <c:v>2.0572500000000001E-8</c:v>
                </c:pt>
                <c:pt idx="8225">
                  <c:v>2.0578699999999999E-8</c:v>
                </c:pt>
                <c:pt idx="8226">
                  <c:v>2.0584999999999999E-8</c:v>
                </c:pt>
                <c:pt idx="8227">
                  <c:v>2.05912E-8</c:v>
                </c:pt>
                <c:pt idx="8228">
                  <c:v>2.05975E-8</c:v>
                </c:pt>
                <c:pt idx="8229">
                  <c:v>2.0603700000000001E-8</c:v>
                </c:pt>
                <c:pt idx="8230">
                  <c:v>2.0610000000000001E-8</c:v>
                </c:pt>
                <c:pt idx="8231">
                  <c:v>2.0616199999999998E-8</c:v>
                </c:pt>
                <c:pt idx="8232">
                  <c:v>2.0622500000000002E-8</c:v>
                </c:pt>
                <c:pt idx="8233">
                  <c:v>2.0628699999999999E-8</c:v>
                </c:pt>
                <c:pt idx="8234">
                  <c:v>2.0634999999999999E-8</c:v>
                </c:pt>
                <c:pt idx="8235">
                  <c:v>2.06412E-8</c:v>
                </c:pt>
                <c:pt idx="8236">
                  <c:v>2.06475E-8</c:v>
                </c:pt>
                <c:pt idx="8237">
                  <c:v>2.0653700000000001E-8</c:v>
                </c:pt>
                <c:pt idx="8238">
                  <c:v>2.0660000000000001E-8</c:v>
                </c:pt>
                <c:pt idx="8239">
                  <c:v>2.0666199999999999E-8</c:v>
                </c:pt>
                <c:pt idx="8240">
                  <c:v>2.0672499999999999E-8</c:v>
                </c:pt>
                <c:pt idx="8241">
                  <c:v>2.06787E-8</c:v>
                </c:pt>
                <c:pt idx="8242">
                  <c:v>2.0685E-8</c:v>
                </c:pt>
                <c:pt idx="8243">
                  <c:v>2.0691200000000001E-8</c:v>
                </c:pt>
                <c:pt idx="8244">
                  <c:v>2.0697500000000001E-8</c:v>
                </c:pt>
                <c:pt idx="8245">
                  <c:v>2.0703700000000002E-8</c:v>
                </c:pt>
                <c:pt idx="8246">
                  <c:v>2.0710000000000001E-8</c:v>
                </c:pt>
                <c:pt idx="8247">
                  <c:v>2.0716199999999999E-8</c:v>
                </c:pt>
                <c:pt idx="8248">
                  <c:v>2.0722499999999999E-8</c:v>
                </c:pt>
                <c:pt idx="8249">
                  <c:v>2.07287E-8</c:v>
                </c:pt>
                <c:pt idx="8250">
                  <c:v>2.0735E-8</c:v>
                </c:pt>
                <c:pt idx="8251">
                  <c:v>2.0741200000000001E-8</c:v>
                </c:pt>
                <c:pt idx="8252">
                  <c:v>2.0747500000000001E-8</c:v>
                </c:pt>
                <c:pt idx="8253">
                  <c:v>2.0753699999999999E-8</c:v>
                </c:pt>
                <c:pt idx="8254">
                  <c:v>2.0759999999999999E-8</c:v>
                </c:pt>
                <c:pt idx="8255">
                  <c:v>2.07662E-8</c:v>
                </c:pt>
                <c:pt idx="8256">
                  <c:v>2.07725E-8</c:v>
                </c:pt>
                <c:pt idx="8257">
                  <c:v>2.0778700000000001E-8</c:v>
                </c:pt>
                <c:pt idx="8258">
                  <c:v>2.0785E-8</c:v>
                </c:pt>
                <c:pt idx="8259">
                  <c:v>2.0791200000000002E-8</c:v>
                </c:pt>
                <c:pt idx="8260">
                  <c:v>2.0797500000000001E-8</c:v>
                </c:pt>
                <c:pt idx="8261">
                  <c:v>2.0803699999999999E-8</c:v>
                </c:pt>
                <c:pt idx="8262">
                  <c:v>2.0809999999999999E-8</c:v>
                </c:pt>
                <c:pt idx="8263">
                  <c:v>2.08162E-8</c:v>
                </c:pt>
                <c:pt idx="8264">
                  <c:v>2.08225E-8</c:v>
                </c:pt>
                <c:pt idx="8265">
                  <c:v>2.0828700000000001E-8</c:v>
                </c:pt>
                <c:pt idx="8266">
                  <c:v>2.0835000000000001E-8</c:v>
                </c:pt>
                <c:pt idx="8267">
                  <c:v>2.0841199999999999E-8</c:v>
                </c:pt>
                <c:pt idx="8268">
                  <c:v>2.0847499999999999E-8</c:v>
                </c:pt>
                <c:pt idx="8269">
                  <c:v>2.08537E-8</c:v>
                </c:pt>
                <c:pt idx="8270">
                  <c:v>2.086E-8</c:v>
                </c:pt>
                <c:pt idx="8271">
                  <c:v>2.0866200000000001E-8</c:v>
                </c:pt>
                <c:pt idx="8272">
                  <c:v>2.08725E-8</c:v>
                </c:pt>
                <c:pt idx="8273">
                  <c:v>2.0878700000000002E-8</c:v>
                </c:pt>
                <c:pt idx="8274">
                  <c:v>2.0885000000000001E-8</c:v>
                </c:pt>
                <c:pt idx="8275">
                  <c:v>2.0891199999999999E-8</c:v>
                </c:pt>
                <c:pt idx="8276">
                  <c:v>2.0897499999999999E-8</c:v>
                </c:pt>
                <c:pt idx="8277">
                  <c:v>2.09037E-8</c:v>
                </c:pt>
                <c:pt idx="8278">
                  <c:v>2.091E-8</c:v>
                </c:pt>
                <c:pt idx="8279">
                  <c:v>2.0916200000000001E-8</c:v>
                </c:pt>
                <c:pt idx="8280">
                  <c:v>2.0922500000000001E-8</c:v>
                </c:pt>
                <c:pt idx="8281">
                  <c:v>2.0928699999999999E-8</c:v>
                </c:pt>
                <c:pt idx="8282">
                  <c:v>2.0934999999999999E-8</c:v>
                </c:pt>
                <c:pt idx="8283">
                  <c:v>2.09412E-8</c:v>
                </c:pt>
                <c:pt idx="8284">
                  <c:v>2.0947499999999999E-8</c:v>
                </c:pt>
                <c:pt idx="8285">
                  <c:v>2.0953700000000001E-8</c:v>
                </c:pt>
                <c:pt idx="8286">
                  <c:v>2.096E-8</c:v>
                </c:pt>
                <c:pt idx="8287">
                  <c:v>2.0966200000000001E-8</c:v>
                </c:pt>
                <c:pt idx="8288">
                  <c:v>2.0972500000000001E-8</c:v>
                </c:pt>
                <c:pt idx="8289">
                  <c:v>2.0978699999999999E-8</c:v>
                </c:pt>
                <c:pt idx="8290">
                  <c:v>2.0984999999999999E-8</c:v>
                </c:pt>
                <c:pt idx="8291">
                  <c:v>2.09912E-8</c:v>
                </c:pt>
                <c:pt idx="8292">
                  <c:v>2.09975E-8</c:v>
                </c:pt>
                <c:pt idx="8293">
                  <c:v>2.1003700000000001E-8</c:v>
                </c:pt>
                <c:pt idx="8294">
                  <c:v>2.1010000000000001E-8</c:v>
                </c:pt>
                <c:pt idx="8295">
                  <c:v>2.1016199999999999E-8</c:v>
                </c:pt>
                <c:pt idx="8296">
                  <c:v>2.1022499999999998E-8</c:v>
                </c:pt>
                <c:pt idx="8297">
                  <c:v>2.10287E-8</c:v>
                </c:pt>
                <c:pt idx="8298">
                  <c:v>2.1034999999999999E-8</c:v>
                </c:pt>
                <c:pt idx="8299">
                  <c:v>2.1041200000000001E-8</c:v>
                </c:pt>
                <c:pt idx="8300">
                  <c:v>2.10475E-8</c:v>
                </c:pt>
                <c:pt idx="8301">
                  <c:v>2.1053700000000001E-8</c:v>
                </c:pt>
                <c:pt idx="8302">
                  <c:v>2.1060000000000001E-8</c:v>
                </c:pt>
                <c:pt idx="8303">
                  <c:v>2.1066199999999999E-8</c:v>
                </c:pt>
                <c:pt idx="8304">
                  <c:v>2.1072499999999999E-8</c:v>
                </c:pt>
                <c:pt idx="8305">
                  <c:v>2.10787E-8</c:v>
                </c:pt>
                <c:pt idx="8306">
                  <c:v>2.1085E-8</c:v>
                </c:pt>
                <c:pt idx="8307">
                  <c:v>2.1091200000000001E-8</c:v>
                </c:pt>
                <c:pt idx="8308">
                  <c:v>2.1097500000000001E-8</c:v>
                </c:pt>
                <c:pt idx="8309">
                  <c:v>2.1103699999999999E-8</c:v>
                </c:pt>
                <c:pt idx="8310">
                  <c:v>2.1109999999999998E-8</c:v>
                </c:pt>
                <c:pt idx="8311">
                  <c:v>2.11162E-8</c:v>
                </c:pt>
                <c:pt idx="8312">
                  <c:v>2.1122499999999999E-8</c:v>
                </c:pt>
                <c:pt idx="8313">
                  <c:v>2.11287E-8</c:v>
                </c:pt>
                <c:pt idx="8314">
                  <c:v>2.1135E-8</c:v>
                </c:pt>
                <c:pt idx="8315">
                  <c:v>2.1141200000000001E-8</c:v>
                </c:pt>
                <c:pt idx="8316">
                  <c:v>2.1147500000000001E-8</c:v>
                </c:pt>
                <c:pt idx="8317">
                  <c:v>2.1153699999999999E-8</c:v>
                </c:pt>
                <c:pt idx="8318">
                  <c:v>2.1159999999999999E-8</c:v>
                </c:pt>
                <c:pt idx="8319">
                  <c:v>2.11662E-8</c:v>
                </c:pt>
                <c:pt idx="8320">
                  <c:v>2.11725E-8</c:v>
                </c:pt>
                <c:pt idx="8321">
                  <c:v>2.1178700000000001E-8</c:v>
                </c:pt>
                <c:pt idx="8322">
                  <c:v>2.1185000000000001E-8</c:v>
                </c:pt>
                <c:pt idx="8323">
                  <c:v>2.1191199999999999E-8</c:v>
                </c:pt>
                <c:pt idx="8324">
                  <c:v>2.1197499999999998E-8</c:v>
                </c:pt>
                <c:pt idx="8325">
                  <c:v>2.1203699999999999E-8</c:v>
                </c:pt>
                <c:pt idx="8326">
                  <c:v>2.1209999999999999E-8</c:v>
                </c:pt>
                <c:pt idx="8327">
                  <c:v>2.12162E-8</c:v>
                </c:pt>
                <c:pt idx="8328">
                  <c:v>2.12225E-8</c:v>
                </c:pt>
                <c:pt idx="8329">
                  <c:v>2.1228700000000001E-8</c:v>
                </c:pt>
                <c:pt idx="8330">
                  <c:v>2.1235000000000001E-8</c:v>
                </c:pt>
                <c:pt idx="8331">
                  <c:v>2.1241199999999999E-8</c:v>
                </c:pt>
                <c:pt idx="8332">
                  <c:v>2.1247499999999999E-8</c:v>
                </c:pt>
                <c:pt idx="8333">
                  <c:v>2.12537E-8</c:v>
                </c:pt>
                <c:pt idx="8334">
                  <c:v>2.126E-8</c:v>
                </c:pt>
                <c:pt idx="8335">
                  <c:v>2.1266200000000001E-8</c:v>
                </c:pt>
                <c:pt idx="8336">
                  <c:v>2.1272500000000001E-8</c:v>
                </c:pt>
                <c:pt idx="8337">
                  <c:v>2.1278699999999998E-8</c:v>
                </c:pt>
                <c:pt idx="8338">
                  <c:v>2.1284999999999998E-8</c:v>
                </c:pt>
                <c:pt idx="8339">
                  <c:v>2.1291199999999999E-8</c:v>
                </c:pt>
                <c:pt idx="8340">
                  <c:v>2.1297499999999999E-8</c:v>
                </c:pt>
                <c:pt idx="8341">
                  <c:v>2.13037E-8</c:v>
                </c:pt>
                <c:pt idx="8342">
                  <c:v>2.131E-8</c:v>
                </c:pt>
                <c:pt idx="8343">
                  <c:v>2.1316200000000001E-8</c:v>
                </c:pt>
                <c:pt idx="8344">
                  <c:v>2.1322500000000001E-8</c:v>
                </c:pt>
                <c:pt idx="8345">
                  <c:v>2.1328699999999999E-8</c:v>
                </c:pt>
                <c:pt idx="8346">
                  <c:v>2.1334999999999999E-8</c:v>
                </c:pt>
                <c:pt idx="8347">
                  <c:v>2.13412E-8</c:v>
                </c:pt>
                <c:pt idx="8348">
                  <c:v>2.13475E-8</c:v>
                </c:pt>
                <c:pt idx="8349">
                  <c:v>2.1353700000000001E-8</c:v>
                </c:pt>
                <c:pt idx="8350">
                  <c:v>2.1360000000000001E-8</c:v>
                </c:pt>
                <c:pt idx="8351">
                  <c:v>2.1366199999999998E-8</c:v>
                </c:pt>
                <c:pt idx="8352">
                  <c:v>2.1372500000000002E-8</c:v>
                </c:pt>
                <c:pt idx="8353">
                  <c:v>2.1378699999999999E-8</c:v>
                </c:pt>
                <c:pt idx="8354">
                  <c:v>2.1384999999999999E-8</c:v>
                </c:pt>
                <c:pt idx="8355">
                  <c:v>2.13912E-8</c:v>
                </c:pt>
                <c:pt idx="8356">
                  <c:v>2.13975E-8</c:v>
                </c:pt>
                <c:pt idx="8357">
                  <c:v>2.1403700000000001E-8</c:v>
                </c:pt>
                <c:pt idx="8358">
                  <c:v>2.1410000000000001E-8</c:v>
                </c:pt>
                <c:pt idx="8359">
                  <c:v>2.1416199999999999E-8</c:v>
                </c:pt>
                <c:pt idx="8360">
                  <c:v>2.1422499999999999E-8</c:v>
                </c:pt>
                <c:pt idx="8361">
                  <c:v>2.14287E-8</c:v>
                </c:pt>
                <c:pt idx="8362">
                  <c:v>2.1435E-8</c:v>
                </c:pt>
                <c:pt idx="8363">
                  <c:v>2.1441200000000001E-8</c:v>
                </c:pt>
                <c:pt idx="8364">
                  <c:v>2.1447500000000001E-8</c:v>
                </c:pt>
                <c:pt idx="8365">
                  <c:v>2.1453699999999998E-8</c:v>
                </c:pt>
                <c:pt idx="8366">
                  <c:v>2.1460000000000002E-8</c:v>
                </c:pt>
                <c:pt idx="8367">
                  <c:v>2.1466199999999999E-8</c:v>
                </c:pt>
                <c:pt idx="8368">
                  <c:v>2.1472499999999999E-8</c:v>
                </c:pt>
                <c:pt idx="8369">
                  <c:v>2.14787E-8</c:v>
                </c:pt>
                <c:pt idx="8370">
                  <c:v>2.1485E-8</c:v>
                </c:pt>
                <c:pt idx="8371">
                  <c:v>2.1491200000000001E-8</c:v>
                </c:pt>
                <c:pt idx="8372">
                  <c:v>2.1497500000000001E-8</c:v>
                </c:pt>
                <c:pt idx="8373">
                  <c:v>2.1503699999999999E-8</c:v>
                </c:pt>
                <c:pt idx="8374">
                  <c:v>2.1509999999999999E-8</c:v>
                </c:pt>
                <c:pt idx="8375">
                  <c:v>2.15162E-8</c:v>
                </c:pt>
                <c:pt idx="8376">
                  <c:v>2.15225E-8</c:v>
                </c:pt>
                <c:pt idx="8377">
                  <c:v>2.1528700000000001E-8</c:v>
                </c:pt>
                <c:pt idx="8378">
                  <c:v>2.1535000000000001E-8</c:v>
                </c:pt>
                <c:pt idx="8379">
                  <c:v>2.1541199999999998E-8</c:v>
                </c:pt>
                <c:pt idx="8380">
                  <c:v>2.1547500000000002E-8</c:v>
                </c:pt>
                <c:pt idx="8381">
                  <c:v>2.1553699999999999E-8</c:v>
                </c:pt>
                <c:pt idx="8382">
                  <c:v>2.1559999999999999E-8</c:v>
                </c:pt>
                <c:pt idx="8383">
                  <c:v>2.15662E-8</c:v>
                </c:pt>
                <c:pt idx="8384">
                  <c:v>2.15725E-8</c:v>
                </c:pt>
                <c:pt idx="8385">
                  <c:v>2.1578700000000001E-8</c:v>
                </c:pt>
                <c:pt idx="8386">
                  <c:v>2.1585000000000001E-8</c:v>
                </c:pt>
                <c:pt idx="8387">
                  <c:v>2.1591199999999999E-8</c:v>
                </c:pt>
                <c:pt idx="8388">
                  <c:v>2.1597499999999999E-8</c:v>
                </c:pt>
                <c:pt idx="8389">
                  <c:v>2.16037E-8</c:v>
                </c:pt>
                <c:pt idx="8390">
                  <c:v>2.161E-8</c:v>
                </c:pt>
                <c:pt idx="8391">
                  <c:v>2.1616200000000001E-8</c:v>
                </c:pt>
                <c:pt idx="8392">
                  <c:v>2.1622500000000001E-8</c:v>
                </c:pt>
                <c:pt idx="8393">
                  <c:v>2.1628700000000002E-8</c:v>
                </c:pt>
                <c:pt idx="8394">
                  <c:v>2.1635000000000001E-8</c:v>
                </c:pt>
                <c:pt idx="8395">
                  <c:v>2.1641199999999999E-8</c:v>
                </c:pt>
                <c:pt idx="8396">
                  <c:v>2.1647499999999999E-8</c:v>
                </c:pt>
                <c:pt idx="8397">
                  <c:v>2.16537E-8</c:v>
                </c:pt>
                <c:pt idx="8398">
                  <c:v>2.166E-8</c:v>
                </c:pt>
                <c:pt idx="8399">
                  <c:v>2.1666200000000001E-8</c:v>
                </c:pt>
                <c:pt idx="8400">
                  <c:v>2.1672500000000001E-8</c:v>
                </c:pt>
                <c:pt idx="8401">
                  <c:v>2.1678699999999999E-8</c:v>
                </c:pt>
                <c:pt idx="8402">
                  <c:v>2.1684999999999999E-8</c:v>
                </c:pt>
                <c:pt idx="8403">
                  <c:v>2.16912E-8</c:v>
                </c:pt>
                <c:pt idx="8404">
                  <c:v>2.16975E-8</c:v>
                </c:pt>
                <c:pt idx="8405">
                  <c:v>2.1703700000000001E-8</c:v>
                </c:pt>
                <c:pt idx="8406">
                  <c:v>2.1710000000000001E-8</c:v>
                </c:pt>
                <c:pt idx="8407">
                  <c:v>2.1716200000000002E-8</c:v>
                </c:pt>
                <c:pt idx="8408">
                  <c:v>2.1722500000000001E-8</c:v>
                </c:pt>
                <c:pt idx="8409">
                  <c:v>2.1728699999999999E-8</c:v>
                </c:pt>
                <c:pt idx="8410">
                  <c:v>2.1734999999999999E-8</c:v>
                </c:pt>
                <c:pt idx="8411">
                  <c:v>2.17412E-8</c:v>
                </c:pt>
                <c:pt idx="8412">
                  <c:v>2.17475E-8</c:v>
                </c:pt>
                <c:pt idx="8413">
                  <c:v>2.1753700000000001E-8</c:v>
                </c:pt>
                <c:pt idx="8414">
                  <c:v>2.1760000000000001E-8</c:v>
                </c:pt>
                <c:pt idx="8415">
                  <c:v>2.1766199999999999E-8</c:v>
                </c:pt>
                <c:pt idx="8416">
                  <c:v>2.1772499999999999E-8</c:v>
                </c:pt>
                <c:pt idx="8417">
                  <c:v>2.17787E-8</c:v>
                </c:pt>
                <c:pt idx="8418">
                  <c:v>2.1785E-8</c:v>
                </c:pt>
                <c:pt idx="8419">
                  <c:v>2.1791200000000001E-8</c:v>
                </c:pt>
                <c:pt idx="8420">
                  <c:v>2.17975E-8</c:v>
                </c:pt>
                <c:pt idx="8421">
                  <c:v>2.1803700000000002E-8</c:v>
                </c:pt>
                <c:pt idx="8422">
                  <c:v>2.1810000000000001E-8</c:v>
                </c:pt>
                <c:pt idx="8423">
                  <c:v>2.1816199999999999E-8</c:v>
                </c:pt>
                <c:pt idx="8424">
                  <c:v>2.1822499999999999E-8</c:v>
                </c:pt>
                <c:pt idx="8425">
                  <c:v>2.18287E-8</c:v>
                </c:pt>
                <c:pt idx="8426">
                  <c:v>2.1835E-8</c:v>
                </c:pt>
                <c:pt idx="8427">
                  <c:v>2.1841200000000001E-8</c:v>
                </c:pt>
                <c:pt idx="8428">
                  <c:v>2.1847500000000001E-8</c:v>
                </c:pt>
                <c:pt idx="8429">
                  <c:v>2.1853699999999999E-8</c:v>
                </c:pt>
                <c:pt idx="8430">
                  <c:v>2.1859999999999999E-8</c:v>
                </c:pt>
                <c:pt idx="8431">
                  <c:v>2.18662E-8</c:v>
                </c:pt>
                <c:pt idx="8432">
                  <c:v>2.1872499999999999E-8</c:v>
                </c:pt>
                <c:pt idx="8433">
                  <c:v>2.1878700000000001E-8</c:v>
                </c:pt>
                <c:pt idx="8434">
                  <c:v>2.1885E-8</c:v>
                </c:pt>
                <c:pt idx="8435">
                  <c:v>2.1891200000000001E-8</c:v>
                </c:pt>
                <c:pt idx="8436">
                  <c:v>2.1897500000000001E-8</c:v>
                </c:pt>
                <c:pt idx="8437">
                  <c:v>2.1903699999999999E-8</c:v>
                </c:pt>
                <c:pt idx="8438">
                  <c:v>2.1909999999999999E-8</c:v>
                </c:pt>
                <c:pt idx="8439">
                  <c:v>2.19162E-8</c:v>
                </c:pt>
                <c:pt idx="8440">
                  <c:v>2.19225E-8</c:v>
                </c:pt>
                <c:pt idx="8441">
                  <c:v>2.1928700000000001E-8</c:v>
                </c:pt>
                <c:pt idx="8442">
                  <c:v>2.1935000000000001E-8</c:v>
                </c:pt>
                <c:pt idx="8443">
                  <c:v>2.1941199999999999E-8</c:v>
                </c:pt>
                <c:pt idx="8444">
                  <c:v>2.1947499999999999E-8</c:v>
                </c:pt>
                <c:pt idx="8445">
                  <c:v>2.19537E-8</c:v>
                </c:pt>
                <c:pt idx="8446">
                  <c:v>2.1959999999999999E-8</c:v>
                </c:pt>
                <c:pt idx="8447">
                  <c:v>2.1966200000000001E-8</c:v>
                </c:pt>
                <c:pt idx="8448">
                  <c:v>2.19725E-8</c:v>
                </c:pt>
                <c:pt idx="8449">
                  <c:v>2.1978700000000001E-8</c:v>
                </c:pt>
                <c:pt idx="8450">
                  <c:v>2.1985000000000001E-8</c:v>
                </c:pt>
                <c:pt idx="8451">
                  <c:v>2.1991199999999999E-8</c:v>
                </c:pt>
                <c:pt idx="8452">
                  <c:v>2.1997499999999999E-8</c:v>
                </c:pt>
                <c:pt idx="8453">
                  <c:v>2.20037E-8</c:v>
                </c:pt>
                <c:pt idx="8454">
                  <c:v>2.201E-8</c:v>
                </c:pt>
                <c:pt idx="8455">
                  <c:v>2.2016200000000001E-8</c:v>
                </c:pt>
                <c:pt idx="8456">
                  <c:v>2.2022500000000001E-8</c:v>
                </c:pt>
                <c:pt idx="8457">
                  <c:v>2.2028699999999999E-8</c:v>
                </c:pt>
                <c:pt idx="8458">
                  <c:v>2.2034999999999998E-8</c:v>
                </c:pt>
                <c:pt idx="8459">
                  <c:v>2.20412E-8</c:v>
                </c:pt>
                <c:pt idx="8460">
                  <c:v>2.2047499999999999E-8</c:v>
                </c:pt>
                <c:pt idx="8461">
                  <c:v>2.20537E-8</c:v>
                </c:pt>
                <c:pt idx="8462">
                  <c:v>2.206E-8</c:v>
                </c:pt>
                <c:pt idx="8463">
                  <c:v>2.2066200000000001E-8</c:v>
                </c:pt>
                <c:pt idx="8464">
                  <c:v>2.2072500000000001E-8</c:v>
                </c:pt>
                <c:pt idx="8465">
                  <c:v>2.2078699999999999E-8</c:v>
                </c:pt>
                <c:pt idx="8466">
                  <c:v>2.2084999999999999E-8</c:v>
                </c:pt>
                <c:pt idx="8467">
                  <c:v>2.20912E-8</c:v>
                </c:pt>
                <c:pt idx="8468">
                  <c:v>2.20975E-8</c:v>
                </c:pt>
                <c:pt idx="8469">
                  <c:v>2.2103700000000001E-8</c:v>
                </c:pt>
                <c:pt idx="8470">
                  <c:v>2.2110000000000001E-8</c:v>
                </c:pt>
                <c:pt idx="8471">
                  <c:v>2.2116199999999999E-8</c:v>
                </c:pt>
                <c:pt idx="8472">
                  <c:v>2.2122499999999998E-8</c:v>
                </c:pt>
                <c:pt idx="8473">
                  <c:v>2.2128699999999999E-8</c:v>
                </c:pt>
                <c:pt idx="8474">
                  <c:v>2.2134999999999999E-8</c:v>
                </c:pt>
                <c:pt idx="8475">
                  <c:v>2.21412E-8</c:v>
                </c:pt>
                <c:pt idx="8476">
                  <c:v>2.21475E-8</c:v>
                </c:pt>
                <c:pt idx="8477">
                  <c:v>2.2153700000000001E-8</c:v>
                </c:pt>
                <c:pt idx="8478">
                  <c:v>2.2160000000000001E-8</c:v>
                </c:pt>
                <c:pt idx="8479">
                  <c:v>2.2166199999999999E-8</c:v>
                </c:pt>
                <c:pt idx="8480">
                  <c:v>2.2172499999999999E-8</c:v>
                </c:pt>
                <c:pt idx="8481">
                  <c:v>2.21787E-8</c:v>
                </c:pt>
                <c:pt idx="8482">
                  <c:v>2.2185E-8</c:v>
                </c:pt>
                <c:pt idx="8483">
                  <c:v>2.2191200000000001E-8</c:v>
                </c:pt>
                <c:pt idx="8484">
                  <c:v>2.2197500000000001E-8</c:v>
                </c:pt>
                <c:pt idx="8485">
                  <c:v>2.2203699999999999E-8</c:v>
                </c:pt>
                <c:pt idx="8486">
                  <c:v>2.2209999999999998E-8</c:v>
                </c:pt>
                <c:pt idx="8487">
                  <c:v>2.2216199999999999E-8</c:v>
                </c:pt>
                <c:pt idx="8488">
                  <c:v>2.2222499999999999E-8</c:v>
                </c:pt>
                <c:pt idx="8489">
                  <c:v>2.22287E-8</c:v>
                </c:pt>
                <c:pt idx="8490">
                  <c:v>2.2235E-8</c:v>
                </c:pt>
                <c:pt idx="8491">
                  <c:v>2.2241200000000001E-8</c:v>
                </c:pt>
                <c:pt idx="8492">
                  <c:v>2.2247500000000001E-8</c:v>
                </c:pt>
                <c:pt idx="8493">
                  <c:v>2.2253699999999999E-8</c:v>
                </c:pt>
                <c:pt idx="8494">
                  <c:v>2.2259999999999999E-8</c:v>
                </c:pt>
                <c:pt idx="8495">
                  <c:v>2.22662E-8</c:v>
                </c:pt>
                <c:pt idx="8496">
                  <c:v>2.22725E-8</c:v>
                </c:pt>
                <c:pt idx="8497">
                  <c:v>2.2278700000000001E-8</c:v>
                </c:pt>
                <c:pt idx="8498">
                  <c:v>2.2285000000000001E-8</c:v>
                </c:pt>
                <c:pt idx="8499">
                  <c:v>2.2291199999999998E-8</c:v>
                </c:pt>
                <c:pt idx="8500">
                  <c:v>2.2297500000000002E-8</c:v>
                </c:pt>
                <c:pt idx="8501">
                  <c:v>2.2303699999999999E-8</c:v>
                </c:pt>
                <c:pt idx="8502">
                  <c:v>2.2309999999999999E-8</c:v>
                </c:pt>
                <c:pt idx="8503">
                  <c:v>2.23162E-8</c:v>
                </c:pt>
                <c:pt idx="8504">
                  <c:v>2.23225E-8</c:v>
                </c:pt>
                <c:pt idx="8505">
                  <c:v>2.2328700000000001E-8</c:v>
                </c:pt>
                <c:pt idx="8506">
                  <c:v>2.2335000000000001E-8</c:v>
                </c:pt>
                <c:pt idx="8507">
                  <c:v>2.2341199999999999E-8</c:v>
                </c:pt>
                <c:pt idx="8508">
                  <c:v>2.2347499999999999E-8</c:v>
                </c:pt>
                <c:pt idx="8509">
                  <c:v>2.23537E-8</c:v>
                </c:pt>
                <c:pt idx="8510">
                  <c:v>2.236E-8</c:v>
                </c:pt>
                <c:pt idx="8511">
                  <c:v>2.2366200000000001E-8</c:v>
                </c:pt>
                <c:pt idx="8512">
                  <c:v>2.2372500000000001E-8</c:v>
                </c:pt>
                <c:pt idx="8513">
                  <c:v>2.2378699999999998E-8</c:v>
                </c:pt>
                <c:pt idx="8514">
                  <c:v>2.2385000000000002E-8</c:v>
                </c:pt>
                <c:pt idx="8515">
                  <c:v>2.2391199999999999E-8</c:v>
                </c:pt>
                <c:pt idx="8516">
                  <c:v>2.2397499999999999E-8</c:v>
                </c:pt>
                <c:pt idx="8517">
                  <c:v>2.24037E-8</c:v>
                </c:pt>
                <c:pt idx="8518">
                  <c:v>2.241E-8</c:v>
                </c:pt>
                <c:pt idx="8519">
                  <c:v>2.2416200000000001E-8</c:v>
                </c:pt>
                <c:pt idx="8520">
                  <c:v>2.2422500000000001E-8</c:v>
                </c:pt>
                <c:pt idx="8521">
                  <c:v>2.2428699999999999E-8</c:v>
                </c:pt>
                <c:pt idx="8522">
                  <c:v>2.2434999999999999E-8</c:v>
                </c:pt>
                <c:pt idx="8523">
                  <c:v>2.24412E-8</c:v>
                </c:pt>
                <c:pt idx="8524">
                  <c:v>2.24475E-8</c:v>
                </c:pt>
                <c:pt idx="8525">
                  <c:v>2.2453700000000001E-8</c:v>
                </c:pt>
                <c:pt idx="8526">
                  <c:v>2.2460000000000001E-8</c:v>
                </c:pt>
                <c:pt idx="8527">
                  <c:v>2.2466199999999998E-8</c:v>
                </c:pt>
                <c:pt idx="8528">
                  <c:v>2.2472500000000002E-8</c:v>
                </c:pt>
                <c:pt idx="8529">
                  <c:v>2.2478699999999999E-8</c:v>
                </c:pt>
                <c:pt idx="8530">
                  <c:v>2.2484999999999999E-8</c:v>
                </c:pt>
                <c:pt idx="8531">
                  <c:v>2.24912E-8</c:v>
                </c:pt>
                <c:pt idx="8532">
                  <c:v>2.24975E-8</c:v>
                </c:pt>
                <c:pt idx="8533">
                  <c:v>2.2503700000000001E-8</c:v>
                </c:pt>
                <c:pt idx="8534">
                  <c:v>2.2510000000000001E-8</c:v>
                </c:pt>
                <c:pt idx="8535">
                  <c:v>2.2516199999999999E-8</c:v>
                </c:pt>
                <c:pt idx="8536">
                  <c:v>2.2522499999999999E-8</c:v>
                </c:pt>
                <c:pt idx="8537">
                  <c:v>2.25287E-8</c:v>
                </c:pt>
                <c:pt idx="8538">
                  <c:v>2.2535E-8</c:v>
                </c:pt>
                <c:pt idx="8539">
                  <c:v>2.2541200000000001E-8</c:v>
                </c:pt>
                <c:pt idx="8540">
                  <c:v>2.2547500000000001E-8</c:v>
                </c:pt>
                <c:pt idx="8541">
                  <c:v>2.2553700000000002E-8</c:v>
                </c:pt>
                <c:pt idx="8542">
                  <c:v>2.2560000000000002E-8</c:v>
                </c:pt>
                <c:pt idx="8543">
                  <c:v>2.2566199999999999E-8</c:v>
                </c:pt>
                <c:pt idx="8544">
                  <c:v>2.2572499999999999E-8</c:v>
                </c:pt>
                <c:pt idx="8545">
                  <c:v>2.25787E-8</c:v>
                </c:pt>
                <c:pt idx="8546">
                  <c:v>2.2585E-8</c:v>
                </c:pt>
                <c:pt idx="8547">
                  <c:v>2.2591200000000001E-8</c:v>
                </c:pt>
                <c:pt idx="8548">
                  <c:v>2.2597500000000001E-8</c:v>
                </c:pt>
                <c:pt idx="8549">
                  <c:v>2.2603699999999999E-8</c:v>
                </c:pt>
                <c:pt idx="8550">
                  <c:v>2.2609999999999999E-8</c:v>
                </c:pt>
                <c:pt idx="8551">
                  <c:v>2.26162E-8</c:v>
                </c:pt>
                <c:pt idx="8552">
                  <c:v>2.26225E-8</c:v>
                </c:pt>
                <c:pt idx="8553">
                  <c:v>2.2628700000000001E-8</c:v>
                </c:pt>
                <c:pt idx="8554">
                  <c:v>2.2635000000000001E-8</c:v>
                </c:pt>
                <c:pt idx="8555">
                  <c:v>2.2641200000000002E-8</c:v>
                </c:pt>
                <c:pt idx="8556">
                  <c:v>2.2647500000000001E-8</c:v>
                </c:pt>
                <c:pt idx="8557">
                  <c:v>2.2653699999999999E-8</c:v>
                </c:pt>
                <c:pt idx="8558">
                  <c:v>2.2659999999999999E-8</c:v>
                </c:pt>
                <c:pt idx="8559">
                  <c:v>2.26662E-8</c:v>
                </c:pt>
                <c:pt idx="8560">
                  <c:v>2.26725E-8</c:v>
                </c:pt>
                <c:pt idx="8561">
                  <c:v>2.2678700000000001E-8</c:v>
                </c:pt>
                <c:pt idx="8562">
                  <c:v>2.2685000000000001E-8</c:v>
                </c:pt>
                <c:pt idx="8563">
                  <c:v>2.2691199999999999E-8</c:v>
                </c:pt>
                <c:pt idx="8564">
                  <c:v>2.2697499999999999E-8</c:v>
                </c:pt>
                <c:pt idx="8565">
                  <c:v>2.27037E-8</c:v>
                </c:pt>
                <c:pt idx="8566">
                  <c:v>2.271E-8</c:v>
                </c:pt>
                <c:pt idx="8567">
                  <c:v>2.2716200000000001E-8</c:v>
                </c:pt>
                <c:pt idx="8568">
                  <c:v>2.27225E-8</c:v>
                </c:pt>
                <c:pt idx="8569">
                  <c:v>2.2728700000000002E-8</c:v>
                </c:pt>
                <c:pt idx="8570">
                  <c:v>2.2735000000000001E-8</c:v>
                </c:pt>
                <c:pt idx="8571">
                  <c:v>2.2741199999999999E-8</c:v>
                </c:pt>
                <c:pt idx="8572">
                  <c:v>2.2747499999999999E-8</c:v>
                </c:pt>
                <c:pt idx="8573">
                  <c:v>2.27537E-8</c:v>
                </c:pt>
                <c:pt idx="8574">
                  <c:v>2.276E-8</c:v>
                </c:pt>
                <c:pt idx="8575">
                  <c:v>2.2766200000000001E-8</c:v>
                </c:pt>
                <c:pt idx="8576">
                  <c:v>2.2772500000000001E-8</c:v>
                </c:pt>
                <c:pt idx="8577">
                  <c:v>2.2778699999999999E-8</c:v>
                </c:pt>
                <c:pt idx="8578">
                  <c:v>2.2784999999999999E-8</c:v>
                </c:pt>
                <c:pt idx="8579">
                  <c:v>2.27912E-8</c:v>
                </c:pt>
                <c:pt idx="8580">
                  <c:v>2.2797499999999999E-8</c:v>
                </c:pt>
                <c:pt idx="8581">
                  <c:v>2.2803700000000001E-8</c:v>
                </c:pt>
                <c:pt idx="8582">
                  <c:v>2.281E-8</c:v>
                </c:pt>
                <c:pt idx="8583">
                  <c:v>2.2816200000000002E-8</c:v>
                </c:pt>
                <c:pt idx="8584">
                  <c:v>2.2822500000000001E-8</c:v>
                </c:pt>
                <c:pt idx="8585">
                  <c:v>2.2828699999999999E-8</c:v>
                </c:pt>
                <c:pt idx="8586">
                  <c:v>2.2834999999999999E-8</c:v>
                </c:pt>
                <c:pt idx="8587">
                  <c:v>2.28412E-8</c:v>
                </c:pt>
                <c:pt idx="8588">
                  <c:v>2.28475E-8</c:v>
                </c:pt>
                <c:pt idx="8589">
                  <c:v>2.2853700000000001E-8</c:v>
                </c:pt>
                <c:pt idx="8590">
                  <c:v>2.2860000000000001E-8</c:v>
                </c:pt>
                <c:pt idx="8591">
                  <c:v>2.2866199999999999E-8</c:v>
                </c:pt>
                <c:pt idx="8592">
                  <c:v>2.2872499999999999E-8</c:v>
                </c:pt>
                <c:pt idx="8593">
                  <c:v>2.28787E-8</c:v>
                </c:pt>
                <c:pt idx="8594">
                  <c:v>2.2884999999999999E-8</c:v>
                </c:pt>
                <c:pt idx="8595">
                  <c:v>2.2891200000000001E-8</c:v>
                </c:pt>
                <c:pt idx="8596">
                  <c:v>2.28975E-8</c:v>
                </c:pt>
                <c:pt idx="8597">
                  <c:v>2.2903700000000001E-8</c:v>
                </c:pt>
                <c:pt idx="8598">
                  <c:v>2.2910000000000001E-8</c:v>
                </c:pt>
                <c:pt idx="8599">
                  <c:v>2.2916199999999999E-8</c:v>
                </c:pt>
                <c:pt idx="8600">
                  <c:v>2.2922499999999999E-8</c:v>
                </c:pt>
                <c:pt idx="8601">
                  <c:v>2.29287E-8</c:v>
                </c:pt>
                <c:pt idx="8602">
                  <c:v>2.2935E-8</c:v>
                </c:pt>
                <c:pt idx="8603">
                  <c:v>2.2941200000000001E-8</c:v>
                </c:pt>
                <c:pt idx="8604">
                  <c:v>2.2947500000000001E-8</c:v>
                </c:pt>
                <c:pt idx="8605">
                  <c:v>2.2953699999999999E-8</c:v>
                </c:pt>
                <c:pt idx="8606">
                  <c:v>2.2959999999999998E-8</c:v>
                </c:pt>
                <c:pt idx="8607">
                  <c:v>2.29662E-8</c:v>
                </c:pt>
                <c:pt idx="8608">
                  <c:v>2.2972499999999999E-8</c:v>
                </c:pt>
                <c:pt idx="8609">
                  <c:v>2.29787E-8</c:v>
                </c:pt>
                <c:pt idx="8610">
                  <c:v>2.2985E-8</c:v>
                </c:pt>
                <c:pt idx="8611">
                  <c:v>2.2991200000000001E-8</c:v>
                </c:pt>
                <c:pt idx="8612">
                  <c:v>2.2997500000000001E-8</c:v>
                </c:pt>
                <c:pt idx="8613">
                  <c:v>2.3003699999999999E-8</c:v>
                </c:pt>
                <c:pt idx="8614">
                  <c:v>2.3009999999999999E-8</c:v>
                </c:pt>
                <c:pt idx="8615">
                  <c:v>2.30162E-8</c:v>
                </c:pt>
                <c:pt idx="8616">
                  <c:v>2.30225E-8</c:v>
                </c:pt>
                <c:pt idx="8617">
                  <c:v>2.3028700000000001E-8</c:v>
                </c:pt>
                <c:pt idx="8618">
                  <c:v>2.3035000000000001E-8</c:v>
                </c:pt>
                <c:pt idx="8619">
                  <c:v>2.3041199999999999E-8</c:v>
                </c:pt>
                <c:pt idx="8620">
                  <c:v>2.3047499999999998E-8</c:v>
                </c:pt>
                <c:pt idx="8621">
                  <c:v>2.3053699999999999E-8</c:v>
                </c:pt>
                <c:pt idx="8622">
                  <c:v>2.3059999999999999E-8</c:v>
                </c:pt>
                <c:pt idx="8623">
                  <c:v>2.30662E-8</c:v>
                </c:pt>
                <c:pt idx="8624">
                  <c:v>2.30725E-8</c:v>
                </c:pt>
                <c:pt idx="8625">
                  <c:v>2.3078700000000001E-8</c:v>
                </c:pt>
                <c:pt idx="8626">
                  <c:v>2.3085000000000001E-8</c:v>
                </c:pt>
                <c:pt idx="8627">
                  <c:v>2.3091199999999999E-8</c:v>
                </c:pt>
                <c:pt idx="8628">
                  <c:v>2.3097499999999999E-8</c:v>
                </c:pt>
                <c:pt idx="8629">
                  <c:v>2.31037E-8</c:v>
                </c:pt>
                <c:pt idx="8630">
                  <c:v>2.311E-8</c:v>
                </c:pt>
                <c:pt idx="8631">
                  <c:v>2.3116200000000001E-8</c:v>
                </c:pt>
                <c:pt idx="8632">
                  <c:v>2.3122500000000001E-8</c:v>
                </c:pt>
                <c:pt idx="8633">
                  <c:v>2.3128699999999999E-8</c:v>
                </c:pt>
                <c:pt idx="8634">
                  <c:v>2.3134999999999998E-8</c:v>
                </c:pt>
                <c:pt idx="8635">
                  <c:v>2.3141199999999999E-8</c:v>
                </c:pt>
                <c:pt idx="8636">
                  <c:v>2.3147499999999999E-8</c:v>
                </c:pt>
                <c:pt idx="8637">
                  <c:v>2.31537E-8</c:v>
                </c:pt>
                <c:pt idx="8638">
                  <c:v>2.316E-8</c:v>
                </c:pt>
                <c:pt idx="8639">
                  <c:v>2.3166200000000001E-8</c:v>
                </c:pt>
                <c:pt idx="8640">
                  <c:v>2.3172500000000001E-8</c:v>
                </c:pt>
                <c:pt idx="8641">
                  <c:v>2.3178699999999999E-8</c:v>
                </c:pt>
                <c:pt idx="8642">
                  <c:v>2.3184999999999999E-8</c:v>
                </c:pt>
                <c:pt idx="8643">
                  <c:v>2.31912E-8</c:v>
                </c:pt>
                <c:pt idx="8644">
                  <c:v>2.31975E-8</c:v>
                </c:pt>
                <c:pt idx="8645">
                  <c:v>2.3203700000000001E-8</c:v>
                </c:pt>
                <c:pt idx="8646">
                  <c:v>2.3210000000000001E-8</c:v>
                </c:pt>
                <c:pt idx="8647">
                  <c:v>2.3216199999999998E-8</c:v>
                </c:pt>
                <c:pt idx="8648">
                  <c:v>2.3222500000000002E-8</c:v>
                </c:pt>
                <c:pt idx="8649">
                  <c:v>2.3228699999999999E-8</c:v>
                </c:pt>
                <c:pt idx="8650">
                  <c:v>2.3234999999999999E-8</c:v>
                </c:pt>
                <c:pt idx="8651">
                  <c:v>2.32412E-8</c:v>
                </c:pt>
                <c:pt idx="8652">
                  <c:v>2.32475E-8</c:v>
                </c:pt>
                <c:pt idx="8653">
                  <c:v>2.3253700000000001E-8</c:v>
                </c:pt>
                <c:pt idx="8654">
                  <c:v>2.3260000000000001E-8</c:v>
                </c:pt>
                <c:pt idx="8655">
                  <c:v>2.3266199999999999E-8</c:v>
                </c:pt>
                <c:pt idx="8656">
                  <c:v>2.3272499999999999E-8</c:v>
                </c:pt>
                <c:pt idx="8657">
                  <c:v>2.32787E-8</c:v>
                </c:pt>
                <c:pt idx="8658">
                  <c:v>2.3285E-8</c:v>
                </c:pt>
                <c:pt idx="8659">
                  <c:v>2.3291200000000001E-8</c:v>
                </c:pt>
                <c:pt idx="8660">
                  <c:v>2.3297500000000001E-8</c:v>
                </c:pt>
                <c:pt idx="8661">
                  <c:v>2.3303699999999998E-8</c:v>
                </c:pt>
                <c:pt idx="8662">
                  <c:v>2.3310000000000002E-8</c:v>
                </c:pt>
                <c:pt idx="8663">
                  <c:v>2.3316199999999999E-8</c:v>
                </c:pt>
                <c:pt idx="8664">
                  <c:v>2.3322499999999999E-8</c:v>
                </c:pt>
                <c:pt idx="8665">
                  <c:v>2.33287E-8</c:v>
                </c:pt>
                <c:pt idx="8666">
                  <c:v>2.3335E-8</c:v>
                </c:pt>
                <c:pt idx="8667">
                  <c:v>2.3341200000000001E-8</c:v>
                </c:pt>
                <c:pt idx="8668">
                  <c:v>2.3347500000000001E-8</c:v>
                </c:pt>
                <c:pt idx="8669">
                  <c:v>2.3353699999999999E-8</c:v>
                </c:pt>
                <c:pt idx="8670">
                  <c:v>2.3359999999999999E-8</c:v>
                </c:pt>
                <c:pt idx="8671">
                  <c:v>2.33662E-8</c:v>
                </c:pt>
                <c:pt idx="8672">
                  <c:v>2.33725E-8</c:v>
                </c:pt>
                <c:pt idx="8673">
                  <c:v>2.3378700000000001E-8</c:v>
                </c:pt>
                <c:pt idx="8674">
                  <c:v>2.3385000000000001E-8</c:v>
                </c:pt>
                <c:pt idx="8675">
                  <c:v>2.3391199999999998E-8</c:v>
                </c:pt>
                <c:pt idx="8676">
                  <c:v>2.3397500000000002E-8</c:v>
                </c:pt>
                <c:pt idx="8677">
                  <c:v>2.3403699999999999E-8</c:v>
                </c:pt>
                <c:pt idx="8678">
                  <c:v>2.3409999999999999E-8</c:v>
                </c:pt>
                <c:pt idx="8679">
                  <c:v>2.34162E-8</c:v>
                </c:pt>
                <c:pt idx="8680">
                  <c:v>2.34225E-8</c:v>
                </c:pt>
                <c:pt idx="8681">
                  <c:v>2.3428700000000001E-8</c:v>
                </c:pt>
                <c:pt idx="8682">
                  <c:v>2.3435000000000001E-8</c:v>
                </c:pt>
                <c:pt idx="8683">
                  <c:v>2.3441199999999999E-8</c:v>
                </c:pt>
                <c:pt idx="8684">
                  <c:v>2.3447499999999999E-8</c:v>
                </c:pt>
                <c:pt idx="8685">
                  <c:v>2.34537E-8</c:v>
                </c:pt>
                <c:pt idx="8686">
                  <c:v>2.346E-8</c:v>
                </c:pt>
                <c:pt idx="8687">
                  <c:v>2.3466200000000001E-8</c:v>
                </c:pt>
                <c:pt idx="8688">
                  <c:v>2.3472500000000001E-8</c:v>
                </c:pt>
                <c:pt idx="8689">
                  <c:v>2.3478700000000002E-8</c:v>
                </c:pt>
                <c:pt idx="8690">
                  <c:v>2.3485000000000002E-8</c:v>
                </c:pt>
                <c:pt idx="8691">
                  <c:v>2.3491199999999999E-8</c:v>
                </c:pt>
                <c:pt idx="8692">
                  <c:v>2.3497499999999999E-8</c:v>
                </c:pt>
                <c:pt idx="8693">
                  <c:v>2.35037E-8</c:v>
                </c:pt>
                <c:pt idx="8694">
                  <c:v>2.351E-8</c:v>
                </c:pt>
                <c:pt idx="8695">
                  <c:v>2.3516200000000001E-8</c:v>
                </c:pt>
                <c:pt idx="8696">
                  <c:v>2.3522500000000001E-8</c:v>
                </c:pt>
                <c:pt idx="8697">
                  <c:v>2.3528699999999999E-8</c:v>
                </c:pt>
                <c:pt idx="8698">
                  <c:v>2.3534999999999999E-8</c:v>
                </c:pt>
                <c:pt idx="8699">
                  <c:v>2.35412E-8</c:v>
                </c:pt>
                <c:pt idx="8700">
                  <c:v>2.35475E-8</c:v>
                </c:pt>
                <c:pt idx="8701">
                  <c:v>2.3553700000000001E-8</c:v>
                </c:pt>
                <c:pt idx="8702">
                  <c:v>2.3560000000000001E-8</c:v>
                </c:pt>
                <c:pt idx="8703">
                  <c:v>2.3566200000000002E-8</c:v>
                </c:pt>
                <c:pt idx="8704">
                  <c:v>2.3572500000000001E-8</c:v>
                </c:pt>
                <c:pt idx="8705">
                  <c:v>2.3578699999999999E-8</c:v>
                </c:pt>
                <c:pt idx="8706">
                  <c:v>2.3584999999999999E-8</c:v>
                </c:pt>
                <c:pt idx="8707">
                  <c:v>2.35912E-8</c:v>
                </c:pt>
                <c:pt idx="8708">
                  <c:v>2.35975E-8</c:v>
                </c:pt>
                <c:pt idx="8709">
                  <c:v>2.3603700000000001E-8</c:v>
                </c:pt>
                <c:pt idx="8710">
                  <c:v>2.3610000000000001E-8</c:v>
                </c:pt>
                <c:pt idx="8711">
                  <c:v>2.3616199999999999E-8</c:v>
                </c:pt>
                <c:pt idx="8712">
                  <c:v>2.3622499999999999E-8</c:v>
                </c:pt>
                <c:pt idx="8713">
                  <c:v>2.36287E-8</c:v>
                </c:pt>
                <c:pt idx="8714">
                  <c:v>2.3635E-8</c:v>
                </c:pt>
                <c:pt idx="8715">
                  <c:v>2.3641200000000001E-8</c:v>
                </c:pt>
                <c:pt idx="8716">
                  <c:v>2.36475E-8</c:v>
                </c:pt>
                <c:pt idx="8717">
                  <c:v>2.3653700000000002E-8</c:v>
                </c:pt>
                <c:pt idx="8718">
                  <c:v>2.3660000000000001E-8</c:v>
                </c:pt>
                <c:pt idx="8719">
                  <c:v>2.3666199999999999E-8</c:v>
                </c:pt>
                <c:pt idx="8720">
                  <c:v>2.3672499999999999E-8</c:v>
                </c:pt>
                <c:pt idx="8721">
                  <c:v>2.36787E-8</c:v>
                </c:pt>
                <c:pt idx="8722">
                  <c:v>2.3685E-8</c:v>
                </c:pt>
                <c:pt idx="8723">
                  <c:v>2.3691200000000001E-8</c:v>
                </c:pt>
                <c:pt idx="8724">
                  <c:v>2.3697500000000001E-8</c:v>
                </c:pt>
                <c:pt idx="8725">
                  <c:v>2.3703699999999999E-8</c:v>
                </c:pt>
                <c:pt idx="8726">
                  <c:v>2.3709999999999999E-8</c:v>
                </c:pt>
                <c:pt idx="8727">
                  <c:v>2.37162E-8</c:v>
                </c:pt>
                <c:pt idx="8728">
                  <c:v>2.37225E-8</c:v>
                </c:pt>
                <c:pt idx="8729">
                  <c:v>2.3728700000000001E-8</c:v>
                </c:pt>
                <c:pt idx="8730">
                  <c:v>2.3735E-8</c:v>
                </c:pt>
                <c:pt idx="8731">
                  <c:v>2.3741200000000002E-8</c:v>
                </c:pt>
                <c:pt idx="8732">
                  <c:v>2.3747500000000001E-8</c:v>
                </c:pt>
                <c:pt idx="8733">
                  <c:v>2.3753699999999999E-8</c:v>
                </c:pt>
                <c:pt idx="8734">
                  <c:v>2.3759999999999999E-8</c:v>
                </c:pt>
                <c:pt idx="8735">
                  <c:v>2.37662E-8</c:v>
                </c:pt>
                <c:pt idx="8736">
                  <c:v>2.37725E-8</c:v>
                </c:pt>
                <c:pt idx="8737">
                  <c:v>2.3778700000000001E-8</c:v>
                </c:pt>
                <c:pt idx="8738">
                  <c:v>2.3785000000000001E-8</c:v>
                </c:pt>
                <c:pt idx="8739">
                  <c:v>2.3791199999999999E-8</c:v>
                </c:pt>
                <c:pt idx="8740">
                  <c:v>2.3797499999999999E-8</c:v>
                </c:pt>
                <c:pt idx="8741">
                  <c:v>2.38037E-8</c:v>
                </c:pt>
                <c:pt idx="8742">
                  <c:v>2.3809999999999999E-8</c:v>
                </c:pt>
                <c:pt idx="8743">
                  <c:v>2.3816200000000001E-8</c:v>
                </c:pt>
                <c:pt idx="8744">
                  <c:v>2.38225E-8</c:v>
                </c:pt>
                <c:pt idx="8745">
                  <c:v>2.3828700000000001E-8</c:v>
                </c:pt>
                <c:pt idx="8746">
                  <c:v>2.3835000000000001E-8</c:v>
                </c:pt>
                <c:pt idx="8747">
                  <c:v>2.3841199999999999E-8</c:v>
                </c:pt>
                <c:pt idx="8748">
                  <c:v>2.3847499999999999E-8</c:v>
                </c:pt>
                <c:pt idx="8749">
                  <c:v>2.38537E-8</c:v>
                </c:pt>
                <c:pt idx="8750">
                  <c:v>2.386E-8</c:v>
                </c:pt>
                <c:pt idx="8751">
                  <c:v>2.3866200000000001E-8</c:v>
                </c:pt>
                <c:pt idx="8752">
                  <c:v>2.3872500000000001E-8</c:v>
                </c:pt>
                <c:pt idx="8753">
                  <c:v>2.3878699999999999E-8</c:v>
                </c:pt>
                <c:pt idx="8754">
                  <c:v>2.3884999999999998E-8</c:v>
                </c:pt>
                <c:pt idx="8755">
                  <c:v>2.38912E-8</c:v>
                </c:pt>
                <c:pt idx="8756">
                  <c:v>2.3897499999999999E-8</c:v>
                </c:pt>
                <c:pt idx="8757">
                  <c:v>2.39037E-8</c:v>
                </c:pt>
                <c:pt idx="8758">
                  <c:v>2.391E-8</c:v>
                </c:pt>
                <c:pt idx="8759">
                  <c:v>2.3916200000000001E-8</c:v>
                </c:pt>
                <c:pt idx="8760">
                  <c:v>2.3922500000000001E-8</c:v>
                </c:pt>
                <c:pt idx="8761">
                  <c:v>2.3928699999999999E-8</c:v>
                </c:pt>
                <c:pt idx="8762">
                  <c:v>2.3934999999999999E-8</c:v>
                </c:pt>
                <c:pt idx="8763">
                  <c:v>2.39412E-8</c:v>
                </c:pt>
                <c:pt idx="8764">
                  <c:v>2.39475E-8</c:v>
                </c:pt>
                <c:pt idx="8765">
                  <c:v>2.3953700000000001E-8</c:v>
                </c:pt>
                <c:pt idx="8766">
                  <c:v>2.3960000000000001E-8</c:v>
                </c:pt>
                <c:pt idx="8767">
                  <c:v>2.3966199999999999E-8</c:v>
                </c:pt>
                <c:pt idx="8768">
                  <c:v>2.3972499999999998E-8</c:v>
                </c:pt>
                <c:pt idx="8769">
                  <c:v>2.39787E-8</c:v>
                </c:pt>
                <c:pt idx="8770">
                  <c:v>2.3984999999999999E-8</c:v>
                </c:pt>
                <c:pt idx="8771">
                  <c:v>2.39912E-8</c:v>
                </c:pt>
                <c:pt idx="8772">
                  <c:v>2.39975E-8</c:v>
                </c:pt>
                <c:pt idx="8773">
                  <c:v>2.4003700000000001E-8</c:v>
                </c:pt>
                <c:pt idx="8774">
                  <c:v>2.4010000000000001E-8</c:v>
                </c:pt>
                <c:pt idx="8775">
                  <c:v>2.4016199999999999E-8</c:v>
                </c:pt>
                <c:pt idx="8776">
                  <c:v>2.4022499999999999E-8</c:v>
                </c:pt>
                <c:pt idx="8777">
                  <c:v>2.40287E-8</c:v>
                </c:pt>
                <c:pt idx="8778">
                  <c:v>2.4035E-8</c:v>
                </c:pt>
                <c:pt idx="8779">
                  <c:v>2.4041200000000001E-8</c:v>
                </c:pt>
                <c:pt idx="8780">
                  <c:v>2.4047500000000001E-8</c:v>
                </c:pt>
                <c:pt idx="8781">
                  <c:v>2.4053699999999999E-8</c:v>
                </c:pt>
                <c:pt idx="8782">
                  <c:v>2.4059999999999998E-8</c:v>
                </c:pt>
                <c:pt idx="8783">
                  <c:v>2.4066199999999999E-8</c:v>
                </c:pt>
                <c:pt idx="8784">
                  <c:v>2.4072499999999999E-8</c:v>
                </c:pt>
                <c:pt idx="8785">
                  <c:v>2.40787E-8</c:v>
                </c:pt>
                <c:pt idx="8786">
                  <c:v>2.4085E-8</c:v>
                </c:pt>
                <c:pt idx="8787">
                  <c:v>2.4091200000000001E-8</c:v>
                </c:pt>
                <c:pt idx="8788">
                  <c:v>2.4097500000000001E-8</c:v>
                </c:pt>
                <c:pt idx="8789">
                  <c:v>2.4103699999999999E-8</c:v>
                </c:pt>
                <c:pt idx="8790">
                  <c:v>2.4109999999999999E-8</c:v>
                </c:pt>
                <c:pt idx="8791">
                  <c:v>2.41162E-8</c:v>
                </c:pt>
                <c:pt idx="8792">
                  <c:v>2.41225E-8</c:v>
                </c:pt>
                <c:pt idx="8793">
                  <c:v>2.4128700000000001E-8</c:v>
                </c:pt>
                <c:pt idx="8794">
                  <c:v>2.4135000000000001E-8</c:v>
                </c:pt>
                <c:pt idx="8795">
                  <c:v>2.4141199999999998E-8</c:v>
                </c:pt>
                <c:pt idx="8796">
                  <c:v>2.4147499999999998E-8</c:v>
                </c:pt>
                <c:pt idx="8797">
                  <c:v>2.4153699999999999E-8</c:v>
                </c:pt>
                <c:pt idx="8798">
                  <c:v>2.4159999999999999E-8</c:v>
                </c:pt>
                <c:pt idx="8799">
                  <c:v>2.41662E-8</c:v>
                </c:pt>
                <c:pt idx="8800">
                  <c:v>2.41725E-8</c:v>
                </c:pt>
                <c:pt idx="8801">
                  <c:v>2.4178700000000001E-8</c:v>
                </c:pt>
                <c:pt idx="8802">
                  <c:v>2.4185000000000001E-8</c:v>
                </c:pt>
                <c:pt idx="8803">
                  <c:v>2.4191199999999999E-8</c:v>
                </c:pt>
                <c:pt idx="8804">
                  <c:v>2.4197499999999999E-8</c:v>
                </c:pt>
                <c:pt idx="8805">
                  <c:v>2.42037E-8</c:v>
                </c:pt>
                <c:pt idx="8806">
                  <c:v>2.421E-8</c:v>
                </c:pt>
                <c:pt idx="8807">
                  <c:v>2.4216200000000001E-8</c:v>
                </c:pt>
                <c:pt idx="8808">
                  <c:v>2.4222500000000001E-8</c:v>
                </c:pt>
                <c:pt idx="8809">
                  <c:v>2.4228699999999998E-8</c:v>
                </c:pt>
                <c:pt idx="8810">
                  <c:v>2.4235000000000002E-8</c:v>
                </c:pt>
                <c:pt idx="8811">
                  <c:v>2.4241199999999999E-8</c:v>
                </c:pt>
                <c:pt idx="8812">
                  <c:v>2.4247499999999999E-8</c:v>
                </c:pt>
                <c:pt idx="8813">
                  <c:v>2.42537E-8</c:v>
                </c:pt>
                <c:pt idx="8814">
                  <c:v>2.426E-8</c:v>
                </c:pt>
                <c:pt idx="8815">
                  <c:v>2.4266200000000001E-8</c:v>
                </c:pt>
                <c:pt idx="8816">
                  <c:v>2.4272500000000001E-8</c:v>
                </c:pt>
                <c:pt idx="8817">
                  <c:v>2.4278699999999999E-8</c:v>
                </c:pt>
                <c:pt idx="8818">
                  <c:v>2.4284999999999999E-8</c:v>
                </c:pt>
                <c:pt idx="8819">
                  <c:v>2.42912E-8</c:v>
                </c:pt>
                <c:pt idx="8820">
                  <c:v>2.42975E-8</c:v>
                </c:pt>
                <c:pt idx="8821">
                  <c:v>2.4303700000000001E-8</c:v>
                </c:pt>
                <c:pt idx="8822">
                  <c:v>2.4310000000000001E-8</c:v>
                </c:pt>
                <c:pt idx="8823">
                  <c:v>2.4316199999999998E-8</c:v>
                </c:pt>
                <c:pt idx="8824">
                  <c:v>2.4322500000000002E-8</c:v>
                </c:pt>
                <c:pt idx="8825">
                  <c:v>2.4328699999999999E-8</c:v>
                </c:pt>
                <c:pt idx="8826">
                  <c:v>2.4334999999999999E-8</c:v>
                </c:pt>
                <c:pt idx="8827">
                  <c:v>2.43412E-8</c:v>
                </c:pt>
                <c:pt idx="8828">
                  <c:v>2.43475E-8</c:v>
                </c:pt>
                <c:pt idx="8829">
                  <c:v>2.4353700000000001E-8</c:v>
                </c:pt>
                <c:pt idx="8830">
                  <c:v>2.4360000000000001E-8</c:v>
                </c:pt>
                <c:pt idx="8831">
                  <c:v>2.4366199999999999E-8</c:v>
                </c:pt>
                <c:pt idx="8832">
                  <c:v>2.4372499999999999E-8</c:v>
                </c:pt>
                <c:pt idx="8833">
                  <c:v>2.43787E-8</c:v>
                </c:pt>
                <c:pt idx="8834">
                  <c:v>2.4385E-8</c:v>
                </c:pt>
                <c:pt idx="8835">
                  <c:v>2.4391200000000001E-8</c:v>
                </c:pt>
                <c:pt idx="8836">
                  <c:v>2.4397500000000001E-8</c:v>
                </c:pt>
                <c:pt idx="8837">
                  <c:v>2.4403699999999998E-8</c:v>
                </c:pt>
                <c:pt idx="8838">
                  <c:v>2.4410000000000002E-8</c:v>
                </c:pt>
                <c:pt idx="8839">
                  <c:v>2.4416199999999999E-8</c:v>
                </c:pt>
                <c:pt idx="8840">
                  <c:v>2.4422499999999999E-8</c:v>
                </c:pt>
                <c:pt idx="8841">
                  <c:v>2.44287E-8</c:v>
                </c:pt>
                <c:pt idx="8842">
                  <c:v>2.4435E-8</c:v>
                </c:pt>
                <c:pt idx="8843">
                  <c:v>2.4441200000000001E-8</c:v>
                </c:pt>
                <c:pt idx="8844">
                  <c:v>2.4447500000000001E-8</c:v>
                </c:pt>
                <c:pt idx="8845">
                  <c:v>2.4453699999999999E-8</c:v>
                </c:pt>
                <c:pt idx="8846">
                  <c:v>2.4459999999999999E-8</c:v>
                </c:pt>
                <c:pt idx="8847">
                  <c:v>2.44662E-8</c:v>
                </c:pt>
                <c:pt idx="8848">
                  <c:v>2.44725E-8</c:v>
                </c:pt>
                <c:pt idx="8849">
                  <c:v>2.4478700000000001E-8</c:v>
                </c:pt>
                <c:pt idx="8850">
                  <c:v>2.4485000000000001E-8</c:v>
                </c:pt>
                <c:pt idx="8851">
                  <c:v>2.4491200000000002E-8</c:v>
                </c:pt>
                <c:pt idx="8852">
                  <c:v>2.4497500000000001E-8</c:v>
                </c:pt>
                <c:pt idx="8853">
                  <c:v>2.4503699999999999E-8</c:v>
                </c:pt>
                <c:pt idx="8854">
                  <c:v>2.4509999999999999E-8</c:v>
                </c:pt>
                <c:pt idx="8855">
                  <c:v>2.45162E-8</c:v>
                </c:pt>
                <c:pt idx="8856">
                  <c:v>2.45225E-8</c:v>
                </c:pt>
                <c:pt idx="8857">
                  <c:v>2.4528700000000001E-8</c:v>
                </c:pt>
                <c:pt idx="8858">
                  <c:v>2.4535000000000001E-8</c:v>
                </c:pt>
                <c:pt idx="8859">
                  <c:v>2.4541199999999999E-8</c:v>
                </c:pt>
                <c:pt idx="8860">
                  <c:v>2.4547499999999999E-8</c:v>
                </c:pt>
                <c:pt idx="8861">
                  <c:v>2.45537E-8</c:v>
                </c:pt>
                <c:pt idx="8862">
                  <c:v>2.456E-8</c:v>
                </c:pt>
                <c:pt idx="8863">
                  <c:v>2.4566200000000001E-8</c:v>
                </c:pt>
                <c:pt idx="8864">
                  <c:v>2.4572500000000001E-8</c:v>
                </c:pt>
                <c:pt idx="8865">
                  <c:v>2.4578700000000002E-8</c:v>
                </c:pt>
                <c:pt idx="8866">
                  <c:v>2.4585000000000001E-8</c:v>
                </c:pt>
                <c:pt idx="8867">
                  <c:v>2.4591199999999999E-8</c:v>
                </c:pt>
                <c:pt idx="8868">
                  <c:v>2.4597499999999999E-8</c:v>
                </c:pt>
                <c:pt idx="8869">
                  <c:v>2.46037E-8</c:v>
                </c:pt>
                <c:pt idx="8870">
                  <c:v>2.461E-8</c:v>
                </c:pt>
                <c:pt idx="8871">
                  <c:v>2.4616200000000001E-8</c:v>
                </c:pt>
                <c:pt idx="8872">
                  <c:v>2.4622500000000001E-8</c:v>
                </c:pt>
                <c:pt idx="8873">
                  <c:v>2.4628699999999999E-8</c:v>
                </c:pt>
                <c:pt idx="8874">
                  <c:v>2.4634999999999999E-8</c:v>
                </c:pt>
                <c:pt idx="8875">
                  <c:v>2.46412E-8</c:v>
                </c:pt>
                <c:pt idx="8876">
                  <c:v>2.46475E-8</c:v>
                </c:pt>
                <c:pt idx="8877">
                  <c:v>2.4653700000000001E-8</c:v>
                </c:pt>
                <c:pt idx="8878">
                  <c:v>2.466E-8</c:v>
                </c:pt>
                <c:pt idx="8879">
                  <c:v>2.4666200000000002E-8</c:v>
                </c:pt>
                <c:pt idx="8880">
                  <c:v>2.4672500000000001E-8</c:v>
                </c:pt>
                <c:pt idx="8881">
                  <c:v>2.4678699999999999E-8</c:v>
                </c:pt>
                <c:pt idx="8882">
                  <c:v>2.4684999999999999E-8</c:v>
                </c:pt>
                <c:pt idx="8883">
                  <c:v>2.46912E-8</c:v>
                </c:pt>
                <c:pt idx="8884">
                  <c:v>2.46975E-8</c:v>
                </c:pt>
                <c:pt idx="8885">
                  <c:v>2.4703700000000001E-8</c:v>
                </c:pt>
                <c:pt idx="8886">
                  <c:v>2.4710000000000001E-8</c:v>
                </c:pt>
                <c:pt idx="8887">
                  <c:v>2.4716199999999999E-8</c:v>
                </c:pt>
                <c:pt idx="8888">
                  <c:v>2.4722499999999999E-8</c:v>
                </c:pt>
                <c:pt idx="8889">
                  <c:v>2.47287E-8</c:v>
                </c:pt>
                <c:pt idx="8890">
                  <c:v>2.4734999999999999E-8</c:v>
                </c:pt>
                <c:pt idx="8891">
                  <c:v>2.4741200000000001E-8</c:v>
                </c:pt>
                <c:pt idx="8892">
                  <c:v>2.47475E-8</c:v>
                </c:pt>
                <c:pt idx="8893">
                  <c:v>2.4753700000000001E-8</c:v>
                </c:pt>
                <c:pt idx="8894">
                  <c:v>2.4760000000000001E-8</c:v>
                </c:pt>
                <c:pt idx="8895">
                  <c:v>2.4766199999999999E-8</c:v>
                </c:pt>
                <c:pt idx="8896">
                  <c:v>2.4772499999999999E-8</c:v>
                </c:pt>
                <c:pt idx="8897">
                  <c:v>2.47787E-8</c:v>
                </c:pt>
                <c:pt idx="8898">
                  <c:v>2.4785E-8</c:v>
                </c:pt>
                <c:pt idx="8899">
                  <c:v>2.4791200000000001E-8</c:v>
                </c:pt>
                <c:pt idx="8900">
                  <c:v>2.4797500000000001E-8</c:v>
                </c:pt>
                <c:pt idx="8901">
                  <c:v>2.4803699999999999E-8</c:v>
                </c:pt>
                <c:pt idx="8902">
                  <c:v>2.4809999999999998E-8</c:v>
                </c:pt>
                <c:pt idx="8903">
                  <c:v>2.48162E-8</c:v>
                </c:pt>
                <c:pt idx="8904">
                  <c:v>2.4822499999999999E-8</c:v>
                </c:pt>
                <c:pt idx="8905">
                  <c:v>2.4828700000000001E-8</c:v>
                </c:pt>
                <c:pt idx="8906">
                  <c:v>2.4835E-8</c:v>
                </c:pt>
                <c:pt idx="8907">
                  <c:v>2.4841200000000001E-8</c:v>
                </c:pt>
                <c:pt idx="8908">
                  <c:v>2.4847500000000001E-8</c:v>
                </c:pt>
                <c:pt idx="8909">
                  <c:v>2.4853699999999999E-8</c:v>
                </c:pt>
                <c:pt idx="8910">
                  <c:v>2.4859999999999999E-8</c:v>
                </c:pt>
                <c:pt idx="8911">
                  <c:v>2.48662E-8</c:v>
                </c:pt>
                <c:pt idx="8912">
                  <c:v>2.48725E-8</c:v>
                </c:pt>
                <c:pt idx="8913">
                  <c:v>2.4878700000000001E-8</c:v>
                </c:pt>
                <c:pt idx="8914">
                  <c:v>2.4885000000000001E-8</c:v>
                </c:pt>
                <c:pt idx="8915">
                  <c:v>2.4891199999999999E-8</c:v>
                </c:pt>
                <c:pt idx="8916">
                  <c:v>2.4897499999999998E-8</c:v>
                </c:pt>
                <c:pt idx="8917">
                  <c:v>2.49037E-8</c:v>
                </c:pt>
                <c:pt idx="8918">
                  <c:v>2.4909999999999999E-8</c:v>
                </c:pt>
                <c:pt idx="8919">
                  <c:v>2.49162E-8</c:v>
                </c:pt>
                <c:pt idx="8920">
                  <c:v>2.49225E-8</c:v>
                </c:pt>
                <c:pt idx="8921">
                  <c:v>2.4928700000000001E-8</c:v>
                </c:pt>
                <c:pt idx="8922">
                  <c:v>2.4935000000000001E-8</c:v>
                </c:pt>
                <c:pt idx="8923">
                  <c:v>2.4941199999999999E-8</c:v>
                </c:pt>
                <c:pt idx="8924">
                  <c:v>2.4947499999999999E-8</c:v>
                </c:pt>
                <c:pt idx="8925">
                  <c:v>2.49537E-8</c:v>
                </c:pt>
                <c:pt idx="8926">
                  <c:v>2.496E-8</c:v>
                </c:pt>
                <c:pt idx="8927">
                  <c:v>2.4966200000000001E-8</c:v>
                </c:pt>
                <c:pt idx="8928">
                  <c:v>2.4972500000000001E-8</c:v>
                </c:pt>
                <c:pt idx="8929">
                  <c:v>2.4978699999999999E-8</c:v>
                </c:pt>
                <c:pt idx="8930">
                  <c:v>2.4984999999999998E-8</c:v>
                </c:pt>
                <c:pt idx="8931">
                  <c:v>2.4991199999999999E-8</c:v>
                </c:pt>
                <c:pt idx="8932">
                  <c:v>2.4997499999999999E-8</c:v>
                </c:pt>
                <c:pt idx="8933">
                  <c:v>2.50037E-8</c:v>
                </c:pt>
                <c:pt idx="8934">
                  <c:v>2.501E-8</c:v>
                </c:pt>
                <c:pt idx="8935">
                  <c:v>2.5016200000000001E-8</c:v>
                </c:pt>
                <c:pt idx="8936">
                  <c:v>2.5022500000000001E-8</c:v>
                </c:pt>
                <c:pt idx="8937">
                  <c:v>2.5028699999999999E-8</c:v>
                </c:pt>
                <c:pt idx="8938">
                  <c:v>2.5034999999999999E-8</c:v>
                </c:pt>
                <c:pt idx="8939">
                  <c:v>2.50412E-8</c:v>
                </c:pt>
                <c:pt idx="8940">
                  <c:v>2.50475E-8</c:v>
                </c:pt>
                <c:pt idx="8941">
                  <c:v>2.5053700000000001E-8</c:v>
                </c:pt>
                <c:pt idx="8942">
                  <c:v>2.5060000000000001E-8</c:v>
                </c:pt>
                <c:pt idx="8943">
                  <c:v>2.5066199999999998E-8</c:v>
                </c:pt>
                <c:pt idx="8944">
                  <c:v>2.5072499999999998E-8</c:v>
                </c:pt>
                <c:pt idx="8945">
                  <c:v>2.5078699999999999E-8</c:v>
                </c:pt>
                <c:pt idx="8946">
                  <c:v>2.5084999999999999E-8</c:v>
                </c:pt>
                <c:pt idx="8947">
                  <c:v>2.50912E-8</c:v>
                </c:pt>
                <c:pt idx="8948">
                  <c:v>2.50975E-8</c:v>
                </c:pt>
                <c:pt idx="8949">
                  <c:v>2.5103700000000001E-8</c:v>
                </c:pt>
                <c:pt idx="8950">
                  <c:v>2.5110000000000001E-8</c:v>
                </c:pt>
                <c:pt idx="8951">
                  <c:v>2.5116199999999999E-8</c:v>
                </c:pt>
                <c:pt idx="8952">
                  <c:v>2.5122499999999999E-8</c:v>
                </c:pt>
                <c:pt idx="8953">
                  <c:v>2.51287E-8</c:v>
                </c:pt>
                <c:pt idx="8954">
                  <c:v>2.5135E-8</c:v>
                </c:pt>
                <c:pt idx="8955">
                  <c:v>2.5141200000000001E-8</c:v>
                </c:pt>
                <c:pt idx="8956">
                  <c:v>2.5147500000000001E-8</c:v>
                </c:pt>
                <c:pt idx="8957">
                  <c:v>2.5153699999999998E-8</c:v>
                </c:pt>
                <c:pt idx="8958">
                  <c:v>2.5160000000000002E-8</c:v>
                </c:pt>
                <c:pt idx="8959">
                  <c:v>2.5166199999999999E-8</c:v>
                </c:pt>
                <c:pt idx="8960">
                  <c:v>2.5172499999999999E-8</c:v>
                </c:pt>
                <c:pt idx="8961">
                  <c:v>2.51787E-8</c:v>
                </c:pt>
                <c:pt idx="8962">
                  <c:v>2.5185E-8</c:v>
                </c:pt>
                <c:pt idx="8963">
                  <c:v>2.5191200000000001E-8</c:v>
                </c:pt>
                <c:pt idx="8964">
                  <c:v>2.5197500000000001E-8</c:v>
                </c:pt>
                <c:pt idx="8965">
                  <c:v>2.5203699999999999E-8</c:v>
                </c:pt>
                <c:pt idx="8966">
                  <c:v>2.5209999999999999E-8</c:v>
                </c:pt>
                <c:pt idx="8967">
                  <c:v>2.52162E-8</c:v>
                </c:pt>
                <c:pt idx="8968">
                  <c:v>2.52225E-8</c:v>
                </c:pt>
                <c:pt idx="8969">
                  <c:v>2.5228700000000001E-8</c:v>
                </c:pt>
                <c:pt idx="8970">
                  <c:v>2.5235000000000001E-8</c:v>
                </c:pt>
                <c:pt idx="8971">
                  <c:v>2.5241199999999998E-8</c:v>
                </c:pt>
                <c:pt idx="8972">
                  <c:v>2.5247500000000002E-8</c:v>
                </c:pt>
                <c:pt idx="8973">
                  <c:v>2.5253699999999999E-8</c:v>
                </c:pt>
                <c:pt idx="8974">
                  <c:v>2.5259999999999999E-8</c:v>
                </c:pt>
                <c:pt idx="8975">
                  <c:v>2.52662E-8</c:v>
                </c:pt>
                <c:pt idx="8976">
                  <c:v>2.52725E-8</c:v>
                </c:pt>
                <c:pt idx="8977">
                  <c:v>2.5278700000000001E-8</c:v>
                </c:pt>
                <c:pt idx="8978">
                  <c:v>2.5285000000000001E-8</c:v>
                </c:pt>
                <c:pt idx="8979">
                  <c:v>2.5291199999999999E-8</c:v>
                </c:pt>
                <c:pt idx="8980">
                  <c:v>2.5297499999999999E-8</c:v>
                </c:pt>
                <c:pt idx="8981">
                  <c:v>2.53037E-8</c:v>
                </c:pt>
                <c:pt idx="8982">
                  <c:v>2.531E-8</c:v>
                </c:pt>
                <c:pt idx="8983">
                  <c:v>2.5316200000000001E-8</c:v>
                </c:pt>
                <c:pt idx="8984">
                  <c:v>2.5322500000000001E-8</c:v>
                </c:pt>
                <c:pt idx="8985">
                  <c:v>2.5328699999999998E-8</c:v>
                </c:pt>
                <c:pt idx="8986">
                  <c:v>2.5335000000000002E-8</c:v>
                </c:pt>
                <c:pt idx="8987">
                  <c:v>2.5341199999999999E-8</c:v>
                </c:pt>
                <c:pt idx="8988">
                  <c:v>2.5347499999999999E-8</c:v>
                </c:pt>
                <c:pt idx="8989">
                  <c:v>2.53537E-8</c:v>
                </c:pt>
                <c:pt idx="8990">
                  <c:v>2.536E-8</c:v>
                </c:pt>
                <c:pt idx="8991">
                  <c:v>2.5366200000000001E-8</c:v>
                </c:pt>
                <c:pt idx="8992">
                  <c:v>2.5372500000000001E-8</c:v>
                </c:pt>
                <c:pt idx="8993">
                  <c:v>2.5378699999999999E-8</c:v>
                </c:pt>
                <c:pt idx="8994">
                  <c:v>2.5384999999999999E-8</c:v>
                </c:pt>
                <c:pt idx="8995">
                  <c:v>2.53912E-8</c:v>
                </c:pt>
                <c:pt idx="8996">
                  <c:v>2.53975E-8</c:v>
                </c:pt>
                <c:pt idx="8997">
                  <c:v>2.5403700000000001E-8</c:v>
                </c:pt>
                <c:pt idx="8998">
                  <c:v>2.5410000000000001E-8</c:v>
                </c:pt>
                <c:pt idx="8999">
                  <c:v>2.5416200000000002E-8</c:v>
                </c:pt>
                <c:pt idx="9000">
                  <c:v>2.5422500000000001E-8</c:v>
                </c:pt>
                <c:pt idx="9001">
                  <c:v>2.5428699999999999E-8</c:v>
                </c:pt>
                <c:pt idx="9002">
                  <c:v>2.5434999999999999E-8</c:v>
                </c:pt>
                <c:pt idx="9003">
                  <c:v>2.54412E-8</c:v>
                </c:pt>
                <c:pt idx="9004">
                  <c:v>2.54475E-8</c:v>
                </c:pt>
                <c:pt idx="9005">
                  <c:v>2.5453700000000001E-8</c:v>
                </c:pt>
                <c:pt idx="9006">
                  <c:v>2.5460000000000001E-8</c:v>
                </c:pt>
                <c:pt idx="9007">
                  <c:v>2.5466199999999999E-8</c:v>
                </c:pt>
                <c:pt idx="9008">
                  <c:v>2.5472499999999999E-8</c:v>
                </c:pt>
                <c:pt idx="9009">
                  <c:v>2.54787E-8</c:v>
                </c:pt>
                <c:pt idx="9010">
                  <c:v>2.5485E-8</c:v>
                </c:pt>
                <c:pt idx="9011">
                  <c:v>2.5491200000000001E-8</c:v>
                </c:pt>
                <c:pt idx="9012">
                  <c:v>2.5497500000000001E-8</c:v>
                </c:pt>
                <c:pt idx="9013">
                  <c:v>2.5503700000000002E-8</c:v>
                </c:pt>
                <c:pt idx="9014">
                  <c:v>2.5510000000000001E-8</c:v>
                </c:pt>
                <c:pt idx="9015">
                  <c:v>2.5516199999999999E-8</c:v>
                </c:pt>
                <c:pt idx="9016">
                  <c:v>2.5522499999999999E-8</c:v>
                </c:pt>
                <c:pt idx="9017">
                  <c:v>2.55287E-8</c:v>
                </c:pt>
                <c:pt idx="9018">
                  <c:v>2.5535E-8</c:v>
                </c:pt>
                <c:pt idx="9019">
                  <c:v>2.5541200000000001E-8</c:v>
                </c:pt>
                <c:pt idx="9020">
                  <c:v>2.5547500000000001E-8</c:v>
                </c:pt>
                <c:pt idx="9021">
                  <c:v>2.5553699999999999E-8</c:v>
                </c:pt>
                <c:pt idx="9022">
                  <c:v>2.5559999999999999E-8</c:v>
                </c:pt>
                <c:pt idx="9023">
                  <c:v>2.55662E-8</c:v>
                </c:pt>
                <c:pt idx="9024">
                  <c:v>2.55725E-8</c:v>
                </c:pt>
                <c:pt idx="9025">
                  <c:v>2.5578700000000001E-8</c:v>
                </c:pt>
                <c:pt idx="9026">
                  <c:v>2.5585E-8</c:v>
                </c:pt>
                <c:pt idx="9027">
                  <c:v>2.5591200000000002E-8</c:v>
                </c:pt>
                <c:pt idx="9028">
                  <c:v>2.5597500000000001E-8</c:v>
                </c:pt>
                <c:pt idx="9029">
                  <c:v>2.5603699999999999E-8</c:v>
                </c:pt>
                <c:pt idx="9030">
                  <c:v>2.5609999999999999E-8</c:v>
                </c:pt>
                <c:pt idx="9031">
                  <c:v>2.56162E-8</c:v>
                </c:pt>
                <c:pt idx="9032">
                  <c:v>2.56225E-8</c:v>
                </c:pt>
                <c:pt idx="9033">
                  <c:v>2.5628700000000001E-8</c:v>
                </c:pt>
                <c:pt idx="9034">
                  <c:v>2.5635000000000001E-8</c:v>
                </c:pt>
                <c:pt idx="9035">
                  <c:v>2.5641199999999999E-8</c:v>
                </c:pt>
                <c:pt idx="9036">
                  <c:v>2.5647499999999999E-8</c:v>
                </c:pt>
                <c:pt idx="9037">
                  <c:v>2.56537E-8</c:v>
                </c:pt>
                <c:pt idx="9038">
                  <c:v>2.5659999999999999E-8</c:v>
                </c:pt>
                <c:pt idx="9039">
                  <c:v>2.5666200000000001E-8</c:v>
                </c:pt>
                <c:pt idx="9040">
                  <c:v>2.56725E-8</c:v>
                </c:pt>
                <c:pt idx="9041">
                  <c:v>2.5678700000000001E-8</c:v>
                </c:pt>
                <c:pt idx="9042">
                  <c:v>2.5685000000000001E-8</c:v>
                </c:pt>
                <c:pt idx="9043">
                  <c:v>2.5691199999999999E-8</c:v>
                </c:pt>
                <c:pt idx="9044">
                  <c:v>2.5697499999999999E-8</c:v>
                </c:pt>
                <c:pt idx="9045">
                  <c:v>2.57037E-8</c:v>
                </c:pt>
                <c:pt idx="9046">
                  <c:v>2.571E-8</c:v>
                </c:pt>
                <c:pt idx="9047">
                  <c:v>2.5716200000000001E-8</c:v>
                </c:pt>
                <c:pt idx="9048">
                  <c:v>2.5722500000000001E-8</c:v>
                </c:pt>
                <c:pt idx="9049">
                  <c:v>2.5728699999999999E-8</c:v>
                </c:pt>
                <c:pt idx="9050">
                  <c:v>2.5734999999999999E-8</c:v>
                </c:pt>
                <c:pt idx="9051">
                  <c:v>2.57412E-8</c:v>
                </c:pt>
                <c:pt idx="9052">
                  <c:v>2.5747499999999999E-8</c:v>
                </c:pt>
                <c:pt idx="9053">
                  <c:v>2.5753700000000001E-8</c:v>
                </c:pt>
                <c:pt idx="9054">
                  <c:v>2.576E-8</c:v>
                </c:pt>
                <c:pt idx="9055">
                  <c:v>2.5766200000000001E-8</c:v>
                </c:pt>
                <c:pt idx="9056">
                  <c:v>2.5772500000000001E-8</c:v>
                </c:pt>
                <c:pt idx="9057">
                  <c:v>2.5778699999999999E-8</c:v>
                </c:pt>
                <c:pt idx="9058">
                  <c:v>2.5784999999999999E-8</c:v>
                </c:pt>
                <c:pt idx="9059">
                  <c:v>2.57912E-8</c:v>
                </c:pt>
                <c:pt idx="9060">
                  <c:v>2.57975E-8</c:v>
                </c:pt>
                <c:pt idx="9061">
                  <c:v>2.5803700000000001E-8</c:v>
                </c:pt>
                <c:pt idx="9062">
                  <c:v>2.5810000000000001E-8</c:v>
                </c:pt>
                <c:pt idx="9063">
                  <c:v>2.5816199999999999E-8</c:v>
                </c:pt>
                <c:pt idx="9064">
                  <c:v>2.5822499999999998E-8</c:v>
                </c:pt>
                <c:pt idx="9065">
                  <c:v>2.58287E-8</c:v>
                </c:pt>
                <c:pt idx="9066">
                  <c:v>2.5834999999999999E-8</c:v>
                </c:pt>
                <c:pt idx="9067">
                  <c:v>2.58412E-8</c:v>
                </c:pt>
                <c:pt idx="9068">
                  <c:v>2.58475E-8</c:v>
                </c:pt>
                <c:pt idx="9069">
                  <c:v>2.5853700000000001E-8</c:v>
                </c:pt>
                <c:pt idx="9070">
                  <c:v>2.5860000000000001E-8</c:v>
                </c:pt>
                <c:pt idx="9071">
                  <c:v>2.5866199999999999E-8</c:v>
                </c:pt>
                <c:pt idx="9072">
                  <c:v>2.5872499999999999E-8</c:v>
                </c:pt>
                <c:pt idx="9073">
                  <c:v>2.58787E-8</c:v>
                </c:pt>
                <c:pt idx="9074">
                  <c:v>2.5885E-8</c:v>
                </c:pt>
                <c:pt idx="9075">
                  <c:v>2.5891200000000001E-8</c:v>
                </c:pt>
                <c:pt idx="9076">
                  <c:v>2.5897500000000001E-8</c:v>
                </c:pt>
                <c:pt idx="9077">
                  <c:v>2.5903699999999999E-8</c:v>
                </c:pt>
                <c:pt idx="9078">
                  <c:v>2.5909999999999998E-8</c:v>
                </c:pt>
                <c:pt idx="9079">
                  <c:v>2.5916199999999999E-8</c:v>
                </c:pt>
                <c:pt idx="9080">
                  <c:v>2.5922499999999999E-8</c:v>
                </c:pt>
                <c:pt idx="9081">
                  <c:v>2.59287E-8</c:v>
                </c:pt>
                <c:pt idx="9082">
                  <c:v>2.5935E-8</c:v>
                </c:pt>
                <c:pt idx="9083">
                  <c:v>2.5941200000000001E-8</c:v>
                </c:pt>
                <c:pt idx="9084">
                  <c:v>2.5947500000000001E-8</c:v>
                </c:pt>
                <c:pt idx="9085">
                  <c:v>2.5953699999999999E-8</c:v>
                </c:pt>
                <c:pt idx="9086">
                  <c:v>2.5959999999999999E-8</c:v>
                </c:pt>
                <c:pt idx="9087">
                  <c:v>2.59662E-8</c:v>
                </c:pt>
                <c:pt idx="9088">
                  <c:v>2.59725E-8</c:v>
                </c:pt>
                <c:pt idx="9089">
                  <c:v>2.5978700000000001E-8</c:v>
                </c:pt>
                <c:pt idx="9090">
                  <c:v>2.5985000000000001E-8</c:v>
                </c:pt>
                <c:pt idx="9091">
                  <c:v>2.5991199999999999E-8</c:v>
                </c:pt>
                <c:pt idx="9092">
                  <c:v>2.5997499999999998E-8</c:v>
                </c:pt>
                <c:pt idx="9093">
                  <c:v>2.6003699999999999E-8</c:v>
                </c:pt>
                <c:pt idx="9094">
                  <c:v>2.6009999999999999E-8</c:v>
                </c:pt>
                <c:pt idx="9095">
                  <c:v>2.60162E-8</c:v>
                </c:pt>
                <c:pt idx="9096">
                  <c:v>2.60225E-8</c:v>
                </c:pt>
                <c:pt idx="9097">
                  <c:v>2.6028700000000001E-8</c:v>
                </c:pt>
                <c:pt idx="9098">
                  <c:v>2.6035000000000001E-8</c:v>
                </c:pt>
                <c:pt idx="9099">
                  <c:v>2.6041199999999999E-8</c:v>
                </c:pt>
                <c:pt idx="9100">
                  <c:v>2.6047499999999999E-8</c:v>
                </c:pt>
                <c:pt idx="9101">
                  <c:v>2.60537E-8</c:v>
                </c:pt>
                <c:pt idx="9102">
                  <c:v>2.606E-8</c:v>
                </c:pt>
                <c:pt idx="9103">
                  <c:v>2.6066200000000001E-8</c:v>
                </c:pt>
                <c:pt idx="9104">
                  <c:v>2.6072500000000001E-8</c:v>
                </c:pt>
                <c:pt idx="9105">
                  <c:v>2.6078699999999998E-8</c:v>
                </c:pt>
                <c:pt idx="9106">
                  <c:v>2.6085000000000002E-8</c:v>
                </c:pt>
                <c:pt idx="9107">
                  <c:v>2.6091199999999999E-8</c:v>
                </c:pt>
                <c:pt idx="9108">
                  <c:v>2.6097499999999999E-8</c:v>
                </c:pt>
                <c:pt idx="9109">
                  <c:v>2.61037E-8</c:v>
                </c:pt>
                <c:pt idx="9110">
                  <c:v>2.611E-8</c:v>
                </c:pt>
                <c:pt idx="9111">
                  <c:v>2.6116200000000001E-8</c:v>
                </c:pt>
                <c:pt idx="9112">
                  <c:v>2.6122500000000001E-8</c:v>
                </c:pt>
                <c:pt idx="9113">
                  <c:v>2.6128699999999999E-8</c:v>
                </c:pt>
                <c:pt idx="9114">
                  <c:v>2.6134999999999999E-8</c:v>
                </c:pt>
                <c:pt idx="9115">
                  <c:v>2.61412E-8</c:v>
                </c:pt>
                <c:pt idx="9116">
                  <c:v>2.61475E-8</c:v>
                </c:pt>
                <c:pt idx="9117">
                  <c:v>2.6153700000000001E-8</c:v>
                </c:pt>
                <c:pt idx="9118">
                  <c:v>2.6160000000000001E-8</c:v>
                </c:pt>
                <c:pt idx="9119">
                  <c:v>2.6166199999999998E-8</c:v>
                </c:pt>
                <c:pt idx="9120">
                  <c:v>2.6172500000000002E-8</c:v>
                </c:pt>
                <c:pt idx="9121">
                  <c:v>2.6178699999999999E-8</c:v>
                </c:pt>
                <c:pt idx="9122">
                  <c:v>2.6184999999999999E-8</c:v>
                </c:pt>
                <c:pt idx="9123">
                  <c:v>2.61912E-8</c:v>
                </c:pt>
                <c:pt idx="9124">
                  <c:v>2.61975E-8</c:v>
                </c:pt>
                <c:pt idx="9125">
                  <c:v>2.6203700000000001E-8</c:v>
                </c:pt>
                <c:pt idx="9126">
                  <c:v>2.6210000000000001E-8</c:v>
                </c:pt>
                <c:pt idx="9127">
                  <c:v>2.6216199999999999E-8</c:v>
                </c:pt>
                <c:pt idx="9128">
                  <c:v>2.6222499999999999E-8</c:v>
                </c:pt>
                <c:pt idx="9129">
                  <c:v>2.62287E-8</c:v>
                </c:pt>
                <c:pt idx="9130">
                  <c:v>2.6235E-8</c:v>
                </c:pt>
                <c:pt idx="9131">
                  <c:v>2.6241200000000001E-8</c:v>
                </c:pt>
                <c:pt idx="9132">
                  <c:v>2.6247500000000001E-8</c:v>
                </c:pt>
                <c:pt idx="9133">
                  <c:v>2.6253699999999998E-8</c:v>
                </c:pt>
                <c:pt idx="9134">
                  <c:v>2.6260000000000002E-8</c:v>
                </c:pt>
                <c:pt idx="9135">
                  <c:v>2.6266199999999999E-8</c:v>
                </c:pt>
                <c:pt idx="9136">
                  <c:v>2.6272499999999999E-8</c:v>
                </c:pt>
                <c:pt idx="9137">
                  <c:v>2.62787E-8</c:v>
                </c:pt>
                <c:pt idx="9138">
                  <c:v>2.6285E-8</c:v>
                </c:pt>
                <c:pt idx="9139">
                  <c:v>2.6291200000000001E-8</c:v>
                </c:pt>
                <c:pt idx="9140">
                  <c:v>2.6297500000000001E-8</c:v>
                </c:pt>
                <c:pt idx="9141">
                  <c:v>2.6303699999999999E-8</c:v>
                </c:pt>
                <c:pt idx="9142">
                  <c:v>2.6309999999999999E-8</c:v>
                </c:pt>
                <c:pt idx="9143">
                  <c:v>2.63162E-8</c:v>
                </c:pt>
                <c:pt idx="9144">
                  <c:v>2.63225E-8</c:v>
                </c:pt>
                <c:pt idx="9145">
                  <c:v>2.6328700000000001E-8</c:v>
                </c:pt>
                <c:pt idx="9146">
                  <c:v>2.6335000000000001E-8</c:v>
                </c:pt>
                <c:pt idx="9147">
                  <c:v>2.6341200000000002E-8</c:v>
                </c:pt>
                <c:pt idx="9148">
                  <c:v>2.6347500000000002E-8</c:v>
                </c:pt>
                <c:pt idx="9149">
                  <c:v>2.6353699999999999E-8</c:v>
                </c:pt>
                <c:pt idx="9150">
                  <c:v>2.6359999999999999E-8</c:v>
                </c:pt>
                <c:pt idx="9151">
                  <c:v>2.63662E-8</c:v>
                </c:pt>
                <c:pt idx="9152">
                  <c:v>2.63725E-8</c:v>
                </c:pt>
                <c:pt idx="9153">
                  <c:v>2.6378700000000001E-8</c:v>
                </c:pt>
                <c:pt idx="9154">
                  <c:v>2.6385000000000001E-8</c:v>
                </c:pt>
                <c:pt idx="9155">
                  <c:v>2.6391199999999999E-8</c:v>
                </c:pt>
                <c:pt idx="9156">
                  <c:v>2.6397499999999999E-8</c:v>
                </c:pt>
                <c:pt idx="9157">
                  <c:v>2.64037E-8</c:v>
                </c:pt>
                <c:pt idx="9158">
                  <c:v>2.641E-8</c:v>
                </c:pt>
                <c:pt idx="9159">
                  <c:v>2.6416200000000001E-8</c:v>
                </c:pt>
                <c:pt idx="9160">
                  <c:v>2.6422500000000001E-8</c:v>
                </c:pt>
                <c:pt idx="9161">
                  <c:v>2.6428700000000002E-8</c:v>
                </c:pt>
                <c:pt idx="9162">
                  <c:v>2.6435000000000001E-8</c:v>
                </c:pt>
                <c:pt idx="9163">
                  <c:v>2.6441199999999999E-8</c:v>
                </c:pt>
                <c:pt idx="9164">
                  <c:v>2.6447499999999999E-8</c:v>
                </c:pt>
                <c:pt idx="9165">
                  <c:v>2.64537E-8</c:v>
                </c:pt>
                <c:pt idx="9166">
                  <c:v>2.646E-8</c:v>
                </c:pt>
                <c:pt idx="9167">
                  <c:v>2.6466200000000001E-8</c:v>
                </c:pt>
                <c:pt idx="9168">
                  <c:v>2.6472500000000001E-8</c:v>
                </c:pt>
                <c:pt idx="9169">
                  <c:v>2.6478699999999999E-8</c:v>
                </c:pt>
                <c:pt idx="9170">
                  <c:v>2.6484999999999999E-8</c:v>
                </c:pt>
                <c:pt idx="9171">
                  <c:v>2.64912E-8</c:v>
                </c:pt>
                <c:pt idx="9172">
                  <c:v>2.64975E-8</c:v>
                </c:pt>
                <c:pt idx="9173">
                  <c:v>2.6503700000000001E-8</c:v>
                </c:pt>
                <c:pt idx="9174">
                  <c:v>2.651E-8</c:v>
                </c:pt>
                <c:pt idx="9175">
                  <c:v>2.6516200000000002E-8</c:v>
                </c:pt>
                <c:pt idx="9176">
                  <c:v>2.6522500000000001E-8</c:v>
                </c:pt>
                <c:pt idx="9177">
                  <c:v>2.6528699999999999E-8</c:v>
                </c:pt>
                <c:pt idx="9178">
                  <c:v>2.6534999999999999E-8</c:v>
                </c:pt>
                <c:pt idx="9179">
                  <c:v>2.65412E-8</c:v>
                </c:pt>
                <c:pt idx="9180">
                  <c:v>2.65475E-8</c:v>
                </c:pt>
                <c:pt idx="9181">
                  <c:v>2.6553700000000001E-8</c:v>
                </c:pt>
                <c:pt idx="9182">
                  <c:v>2.6560000000000001E-8</c:v>
                </c:pt>
                <c:pt idx="9183">
                  <c:v>2.6566199999999999E-8</c:v>
                </c:pt>
                <c:pt idx="9184">
                  <c:v>2.6572499999999999E-8</c:v>
                </c:pt>
                <c:pt idx="9185">
                  <c:v>2.65787E-8</c:v>
                </c:pt>
                <c:pt idx="9186">
                  <c:v>2.6584999999999999E-8</c:v>
                </c:pt>
                <c:pt idx="9187">
                  <c:v>2.6591200000000001E-8</c:v>
                </c:pt>
                <c:pt idx="9188">
                  <c:v>2.65975E-8</c:v>
                </c:pt>
                <c:pt idx="9189">
                  <c:v>2.6603700000000002E-8</c:v>
                </c:pt>
                <c:pt idx="9190">
                  <c:v>2.6610000000000001E-8</c:v>
                </c:pt>
                <c:pt idx="9191">
                  <c:v>2.6616199999999999E-8</c:v>
                </c:pt>
                <c:pt idx="9192">
                  <c:v>2.6622499999999999E-8</c:v>
                </c:pt>
                <c:pt idx="9193">
                  <c:v>2.66287E-8</c:v>
                </c:pt>
                <c:pt idx="9194">
                  <c:v>2.6635E-8</c:v>
                </c:pt>
                <c:pt idx="9195">
                  <c:v>2.6641200000000001E-8</c:v>
                </c:pt>
                <c:pt idx="9196">
                  <c:v>2.6647500000000001E-8</c:v>
                </c:pt>
                <c:pt idx="9197">
                  <c:v>2.6653699999999999E-8</c:v>
                </c:pt>
                <c:pt idx="9198">
                  <c:v>2.6659999999999999E-8</c:v>
                </c:pt>
                <c:pt idx="9199">
                  <c:v>2.66662E-8</c:v>
                </c:pt>
                <c:pt idx="9200">
                  <c:v>2.6672499999999999E-8</c:v>
                </c:pt>
                <c:pt idx="9201">
                  <c:v>2.6678700000000001E-8</c:v>
                </c:pt>
                <c:pt idx="9202">
                  <c:v>2.6685E-8</c:v>
                </c:pt>
                <c:pt idx="9203">
                  <c:v>2.6691200000000001E-8</c:v>
                </c:pt>
                <c:pt idx="9204">
                  <c:v>2.6697500000000001E-8</c:v>
                </c:pt>
                <c:pt idx="9205">
                  <c:v>2.6703699999999999E-8</c:v>
                </c:pt>
                <c:pt idx="9206">
                  <c:v>2.6709999999999999E-8</c:v>
                </c:pt>
                <c:pt idx="9207">
                  <c:v>2.67162E-8</c:v>
                </c:pt>
                <c:pt idx="9208">
                  <c:v>2.67225E-8</c:v>
                </c:pt>
                <c:pt idx="9209">
                  <c:v>2.6728700000000001E-8</c:v>
                </c:pt>
                <c:pt idx="9210">
                  <c:v>2.6735000000000001E-8</c:v>
                </c:pt>
                <c:pt idx="9211">
                  <c:v>2.6741199999999999E-8</c:v>
                </c:pt>
                <c:pt idx="9212">
                  <c:v>2.6747499999999998E-8</c:v>
                </c:pt>
                <c:pt idx="9213">
                  <c:v>2.67537E-8</c:v>
                </c:pt>
                <c:pt idx="9214">
                  <c:v>2.6759999999999999E-8</c:v>
                </c:pt>
                <c:pt idx="9215">
                  <c:v>2.67662E-8</c:v>
                </c:pt>
                <c:pt idx="9216">
                  <c:v>2.67725E-8</c:v>
                </c:pt>
                <c:pt idx="9217">
                  <c:v>2.6778700000000001E-8</c:v>
                </c:pt>
                <c:pt idx="9218">
                  <c:v>2.6785000000000001E-8</c:v>
                </c:pt>
                <c:pt idx="9219">
                  <c:v>2.6791199999999999E-8</c:v>
                </c:pt>
                <c:pt idx="9220">
                  <c:v>2.6797499999999999E-8</c:v>
                </c:pt>
                <c:pt idx="9221">
                  <c:v>2.68037E-8</c:v>
                </c:pt>
                <c:pt idx="9222">
                  <c:v>2.681E-8</c:v>
                </c:pt>
                <c:pt idx="9223">
                  <c:v>2.6816200000000001E-8</c:v>
                </c:pt>
                <c:pt idx="9224">
                  <c:v>2.6822500000000001E-8</c:v>
                </c:pt>
                <c:pt idx="9225">
                  <c:v>2.6828699999999999E-8</c:v>
                </c:pt>
                <c:pt idx="9226">
                  <c:v>2.6834999999999998E-8</c:v>
                </c:pt>
                <c:pt idx="9227">
                  <c:v>2.68412E-8</c:v>
                </c:pt>
                <c:pt idx="9228">
                  <c:v>2.6847499999999999E-8</c:v>
                </c:pt>
                <c:pt idx="9229">
                  <c:v>2.68537E-8</c:v>
                </c:pt>
                <c:pt idx="9230">
                  <c:v>2.686E-8</c:v>
                </c:pt>
                <c:pt idx="9231">
                  <c:v>2.6866200000000001E-8</c:v>
                </c:pt>
                <c:pt idx="9232">
                  <c:v>2.6872500000000001E-8</c:v>
                </c:pt>
                <c:pt idx="9233">
                  <c:v>2.6878699999999999E-8</c:v>
                </c:pt>
                <c:pt idx="9234">
                  <c:v>2.6884999999999999E-8</c:v>
                </c:pt>
                <c:pt idx="9235">
                  <c:v>2.68912E-8</c:v>
                </c:pt>
                <c:pt idx="9236">
                  <c:v>2.68975E-8</c:v>
                </c:pt>
                <c:pt idx="9237">
                  <c:v>2.6903700000000001E-8</c:v>
                </c:pt>
                <c:pt idx="9238">
                  <c:v>2.6910000000000001E-8</c:v>
                </c:pt>
                <c:pt idx="9239">
                  <c:v>2.6916199999999999E-8</c:v>
                </c:pt>
                <c:pt idx="9240">
                  <c:v>2.6922499999999998E-8</c:v>
                </c:pt>
                <c:pt idx="9241">
                  <c:v>2.6928699999999999E-8</c:v>
                </c:pt>
                <c:pt idx="9242">
                  <c:v>2.6934999999999999E-8</c:v>
                </c:pt>
                <c:pt idx="9243">
                  <c:v>2.69412E-8</c:v>
                </c:pt>
                <c:pt idx="9244">
                  <c:v>2.69475E-8</c:v>
                </c:pt>
                <c:pt idx="9245">
                  <c:v>2.6953700000000001E-8</c:v>
                </c:pt>
                <c:pt idx="9246">
                  <c:v>2.6960000000000001E-8</c:v>
                </c:pt>
                <c:pt idx="9247">
                  <c:v>2.6966199999999999E-8</c:v>
                </c:pt>
                <c:pt idx="9248">
                  <c:v>2.6972499999999999E-8</c:v>
                </c:pt>
                <c:pt idx="9249">
                  <c:v>2.69787E-8</c:v>
                </c:pt>
                <c:pt idx="9250">
                  <c:v>2.6985E-8</c:v>
                </c:pt>
                <c:pt idx="9251">
                  <c:v>2.6991200000000001E-8</c:v>
                </c:pt>
                <c:pt idx="9252">
                  <c:v>2.6997500000000001E-8</c:v>
                </c:pt>
                <c:pt idx="9253">
                  <c:v>2.7003699999999998E-8</c:v>
                </c:pt>
                <c:pt idx="9254">
                  <c:v>2.7010000000000002E-8</c:v>
                </c:pt>
                <c:pt idx="9255">
                  <c:v>2.7016199999999999E-8</c:v>
                </c:pt>
                <c:pt idx="9256">
                  <c:v>2.7022499999999999E-8</c:v>
                </c:pt>
                <c:pt idx="9257">
                  <c:v>2.70287E-8</c:v>
                </c:pt>
                <c:pt idx="9258">
                  <c:v>2.7035E-8</c:v>
                </c:pt>
                <c:pt idx="9259">
                  <c:v>2.7041200000000001E-8</c:v>
                </c:pt>
                <c:pt idx="9260">
                  <c:v>2.7047500000000001E-8</c:v>
                </c:pt>
                <c:pt idx="9261">
                  <c:v>2.7053699999999999E-8</c:v>
                </c:pt>
                <c:pt idx="9262">
                  <c:v>2.7059999999999999E-8</c:v>
                </c:pt>
                <c:pt idx="9263">
                  <c:v>2.70662E-8</c:v>
                </c:pt>
                <c:pt idx="9264">
                  <c:v>2.70725E-8</c:v>
                </c:pt>
                <c:pt idx="9265">
                  <c:v>2.7078700000000001E-8</c:v>
                </c:pt>
                <c:pt idx="9266">
                  <c:v>2.7085000000000001E-8</c:v>
                </c:pt>
                <c:pt idx="9267">
                  <c:v>2.7091199999999998E-8</c:v>
                </c:pt>
                <c:pt idx="9268">
                  <c:v>2.7097500000000002E-8</c:v>
                </c:pt>
                <c:pt idx="9269">
                  <c:v>2.7103699999999999E-8</c:v>
                </c:pt>
                <c:pt idx="9270">
                  <c:v>2.7109999999999999E-8</c:v>
                </c:pt>
                <c:pt idx="9271">
                  <c:v>2.71162E-8</c:v>
                </c:pt>
                <c:pt idx="9272">
                  <c:v>2.71225E-8</c:v>
                </c:pt>
                <c:pt idx="9273">
                  <c:v>2.7128700000000001E-8</c:v>
                </c:pt>
                <c:pt idx="9274">
                  <c:v>2.7135000000000001E-8</c:v>
                </c:pt>
                <c:pt idx="9275">
                  <c:v>2.7141199999999999E-8</c:v>
                </c:pt>
                <c:pt idx="9276">
                  <c:v>2.7147499999999999E-8</c:v>
                </c:pt>
                <c:pt idx="9277">
                  <c:v>2.71537E-8</c:v>
                </c:pt>
                <c:pt idx="9278">
                  <c:v>2.716E-8</c:v>
                </c:pt>
                <c:pt idx="9279">
                  <c:v>2.7166200000000001E-8</c:v>
                </c:pt>
                <c:pt idx="9280">
                  <c:v>2.7172500000000001E-8</c:v>
                </c:pt>
                <c:pt idx="9281">
                  <c:v>2.7178699999999998E-8</c:v>
                </c:pt>
                <c:pt idx="9282">
                  <c:v>2.7185000000000002E-8</c:v>
                </c:pt>
                <c:pt idx="9283">
                  <c:v>2.7191199999999999E-8</c:v>
                </c:pt>
                <c:pt idx="9284">
                  <c:v>2.7197499999999999E-8</c:v>
                </c:pt>
                <c:pt idx="9285">
                  <c:v>2.72037E-8</c:v>
                </c:pt>
                <c:pt idx="9286">
                  <c:v>2.721E-8</c:v>
                </c:pt>
                <c:pt idx="9287">
                  <c:v>2.7216200000000001E-8</c:v>
                </c:pt>
                <c:pt idx="9288">
                  <c:v>2.7222500000000001E-8</c:v>
                </c:pt>
                <c:pt idx="9289">
                  <c:v>2.7228699999999999E-8</c:v>
                </c:pt>
                <c:pt idx="9290">
                  <c:v>2.7234999999999999E-8</c:v>
                </c:pt>
                <c:pt idx="9291">
                  <c:v>2.72412E-8</c:v>
                </c:pt>
                <c:pt idx="9292">
                  <c:v>2.72475E-8</c:v>
                </c:pt>
                <c:pt idx="9293">
                  <c:v>2.7253700000000001E-8</c:v>
                </c:pt>
                <c:pt idx="9294">
                  <c:v>2.7260000000000001E-8</c:v>
                </c:pt>
                <c:pt idx="9295">
                  <c:v>2.7266200000000002E-8</c:v>
                </c:pt>
                <c:pt idx="9296">
                  <c:v>2.7272500000000002E-8</c:v>
                </c:pt>
                <c:pt idx="9297">
                  <c:v>2.7278699999999999E-8</c:v>
                </c:pt>
                <c:pt idx="9298">
                  <c:v>2.7284999999999999E-8</c:v>
                </c:pt>
                <c:pt idx="9299">
                  <c:v>2.72912E-8</c:v>
                </c:pt>
                <c:pt idx="9300">
                  <c:v>2.72975E-8</c:v>
                </c:pt>
                <c:pt idx="9301">
                  <c:v>2.7303700000000001E-8</c:v>
                </c:pt>
                <c:pt idx="9302">
                  <c:v>2.7310000000000001E-8</c:v>
                </c:pt>
                <c:pt idx="9303">
                  <c:v>2.7316199999999999E-8</c:v>
                </c:pt>
                <c:pt idx="9304">
                  <c:v>2.7322499999999999E-8</c:v>
                </c:pt>
                <c:pt idx="9305">
                  <c:v>2.73287E-8</c:v>
                </c:pt>
                <c:pt idx="9306">
                  <c:v>2.7335E-8</c:v>
                </c:pt>
                <c:pt idx="9307">
                  <c:v>2.7341200000000001E-8</c:v>
                </c:pt>
                <c:pt idx="9308">
                  <c:v>2.7347500000000001E-8</c:v>
                </c:pt>
                <c:pt idx="9309">
                  <c:v>2.7353700000000002E-8</c:v>
                </c:pt>
                <c:pt idx="9310">
                  <c:v>2.7360000000000001E-8</c:v>
                </c:pt>
                <c:pt idx="9311">
                  <c:v>2.7366199999999999E-8</c:v>
                </c:pt>
                <c:pt idx="9312">
                  <c:v>2.7372499999999999E-8</c:v>
                </c:pt>
                <c:pt idx="9313">
                  <c:v>2.73787E-8</c:v>
                </c:pt>
                <c:pt idx="9314">
                  <c:v>2.7385E-8</c:v>
                </c:pt>
                <c:pt idx="9315">
                  <c:v>2.7391200000000001E-8</c:v>
                </c:pt>
                <c:pt idx="9316">
                  <c:v>2.7397500000000001E-8</c:v>
                </c:pt>
                <c:pt idx="9317">
                  <c:v>2.7403699999999999E-8</c:v>
                </c:pt>
                <c:pt idx="9318">
                  <c:v>2.7409999999999999E-8</c:v>
                </c:pt>
                <c:pt idx="9319">
                  <c:v>2.74162E-8</c:v>
                </c:pt>
                <c:pt idx="9320">
                  <c:v>2.74225E-8</c:v>
                </c:pt>
                <c:pt idx="9321">
                  <c:v>2.7428700000000001E-8</c:v>
                </c:pt>
                <c:pt idx="9322">
                  <c:v>2.7435E-8</c:v>
                </c:pt>
                <c:pt idx="9323">
                  <c:v>2.7441200000000002E-8</c:v>
                </c:pt>
                <c:pt idx="9324">
                  <c:v>2.7447500000000001E-8</c:v>
                </c:pt>
                <c:pt idx="9325">
                  <c:v>2.7453699999999999E-8</c:v>
                </c:pt>
                <c:pt idx="9326">
                  <c:v>2.7459999999999999E-8</c:v>
                </c:pt>
                <c:pt idx="9327">
                  <c:v>2.74662E-8</c:v>
                </c:pt>
                <c:pt idx="9328">
                  <c:v>2.74725E-8</c:v>
                </c:pt>
                <c:pt idx="9329">
                  <c:v>2.7478700000000001E-8</c:v>
                </c:pt>
                <c:pt idx="9330">
                  <c:v>2.7485000000000001E-8</c:v>
                </c:pt>
                <c:pt idx="9331">
                  <c:v>2.7491199999999999E-8</c:v>
                </c:pt>
                <c:pt idx="9332">
                  <c:v>2.7497499999999999E-8</c:v>
                </c:pt>
                <c:pt idx="9333">
                  <c:v>2.75037E-8</c:v>
                </c:pt>
                <c:pt idx="9334">
                  <c:v>2.751E-8</c:v>
                </c:pt>
                <c:pt idx="9335">
                  <c:v>2.7516200000000001E-8</c:v>
                </c:pt>
                <c:pt idx="9336">
                  <c:v>2.75225E-8</c:v>
                </c:pt>
                <c:pt idx="9337">
                  <c:v>2.7528700000000002E-8</c:v>
                </c:pt>
                <c:pt idx="9338">
                  <c:v>2.7535000000000001E-8</c:v>
                </c:pt>
                <c:pt idx="9339">
                  <c:v>2.7541199999999999E-8</c:v>
                </c:pt>
                <c:pt idx="9340">
                  <c:v>2.7547499999999999E-8</c:v>
                </c:pt>
                <c:pt idx="9341">
                  <c:v>2.75537E-8</c:v>
                </c:pt>
                <c:pt idx="9342">
                  <c:v>2.756E-8</c:v>
                </c:pt>
                <c:pt idx="9343">
                  <c:v>2.7566200000000001E-8</c:v>
                </c:pt>
                <c:pt idx="9344">
                  <c:v>2.7572500000000001E-8</c:v>
                </c:pt>
                <c:pt idx="9345">
                  <c:v>2.7578699999999999E-8</c:v>
                </c:pt>
                <c:pt idx="9346">
                  <c:v>2.7584999999999999E-8</c:v>
                </c:pt>
                <c:pt idx="9347">
                  <c:v>2.75912E-8</c:v>
                </c:pt>
                <c:pt idx="9348">
                  <c:v>2.7597499999999999E-8</c:v>
                </c:pt>
                <c:pt idx="9349">
                  <c:v>2.7603700000000001E-8</c:v>
                </c:pt>
                <c:pt idx="9350">
                  <c:v>2.761E-8</c:v>
                </c:pt>
                <c:pt idx="9351">
                  <c:v>2.7616200000000001E-8</c:v>
                </c:pt>
                <c:pt idx="9352">
                  <c:v>2.7622500000000001E-8</c:v>
                </c:pt>
                <c:pt idx="9353">
                  <c:v>2.7628699999999999E-8</c:v>
                </c:pt>
                <c:pt idx="9354">
                  <c:v>2.7634999999999999E-8</c:v>
                </c:pt>
                <c:pt idx="9355">
                  <c:v>2.76412E-8</c:v>
                </c:pt>
                <c:pt idx="9356">
                  <c:v>2.76475E-8</c:v>
                </c:pt>
                <c:pt idx="9357">
                  <c:v>2.7653700000000001E-8</c:v>
                </c:pt>
                <c:pt idx="9358">
                  <c:v>2.7660000000000001E-8</c:v>
                </c:pt>
                <c:pt idx="9359">
                  <c:v>2.7666199999999999E-8</c:v>
                </c:pt>
                <c:pt idx="9360">
                  <c:v>2.7672499999999998E-8</c:v>
                </c:pt>
                <c:pt idx="9361">
                  <c:v>2.76787E-8</c:v>
                </c:pt>
                <c:pt idx="9362">
                  <c:v>2.7684999999999999E-8</c:v>
                </c:pt>
                <c:pt idx="9363">
                  <c:v>2.76912E-8</c:v>
                </c:pt>
                <c:pt idx="9364">
                  <c:v>2.76975E-8</c:v>
                </c:pt>
                <c:pt idx="9365">
                  <c:v>2.7703700000000001E-8</c:v>
                </c:pt>
                <c:pt idx="9366">
                  <c:v>2.7710000000000001E-8</c:v>
                </c:pt>
                <c:pt idx="9367">
                  <c:v>2.7716199999999999E-8</c:v>
                </c:pt>
                <c:pt idx="9368">
                  <c:v>2.7722499999999999E-8</c:v>
                </c:pt>
                <c:pt idx="9369">
                  <c:v>2.77287E-8</c:v>
                </c:pt>
                <c:pt idx="9370">
                  <c:v>2.7735E-8</c:v>
                </c:pt>
                <c:pt idx="9371">
                  <c:v>2.7741200000000001E-8</c:v>
                </c:pt>
                <c:pt idx="9372">
                  <c:v>2.7747500000000001E-8</c:v>
                </c:pt>
                <c:pt idx="9373">
                  <c:v>2.7753699999999999E-8</c:v>
                </c:pt>
                <c:pt idx="9374">
                  <c:v>2.7759999999999998E-8</c:v>
                </c:pt>
                <c:pt idx="9375">
                  <c:v>2.77662E-8</c:v>
                </c:pt>
                <c:pt idx="9376">
                  <c:v>2.7772499999999999E-8</c:v>
                </c:pt>
                <c:pt idx="9377">
                  <c:v>2.77787E-8</c:v>
                </c:pt>
                <c:pt idx="9378">
                  <c:v>2.7785E-8</c:v>
                </c:pt>
                <c:pt idx="9379">
                  <c:v>2.7791200000000001E-8</c:v>
                </c:pt>
                <c:pt idx="9380">
                  <c:v>2.7797500000000001E-8</c:v>
                </c:pt>
                <c:pt idx="9381">
                  <c:v>2.7803699999999999E-8</c:v>
                </c:pt>
                <c:pt idx="9382">
                  <c:v>2.7809999999999999E-8</c:v>
                </c:pt>
                <c:pt idx="9383">
                  <c:v>2.78162E-8</c:v>
                </c:pt>
                <c:pt idx="9384">
                  <c:v>2.78225E-8</c:v>
                </c:pt>
                <c:pt idx="9385">
                  <c:v>2.7828700000000001E-8</c:v>
                </c:pt>
                <c:pt idx="9386">
                  <c:v>2.7835000000000001E-8</c:v>
                </c:pt>
                <c:pt idx="9387">
                  <c:v>2.7841199999999999E-8</c:v>
                </c:pt>
                <c:pt idx="9388">
                  <c:v>2.7847499999999998E-8</c:v>
                </c:pt>
                <c:pt idx="9389">
                  <c:v>2.7853699999999999E-8</c:v>
                </c:pt>
                <c:pt idx="9390">
                  <c:v>2.7859999999999999E-8</c:v>
                </c:pt>
                <c:pt idx="9391">
                  <c:v>2.78662E-8</c:v>
                </c:pt>
                <c:pt idx="9392">
                  <c:v>2.78725E-8</c:v>
                </c:pt>
                <c:pt idx="9393">
                  <c:v>2.7878700000000001E-8</c:v>
                </c:pt>
                <c:pt idx="9394">
                  <c:v>2.7885000000000001E-8</c:v>
                </c:pt>
                <c:pt idx="9395">
                  <c:v>2.7891199999999999E-8</c:v>
                </c:pt>
                <c:pt idx="9396">
                  <c:v>2.7897499999999999E-8</c:v>
                </c:pt>
                <c:pt idx="9397">
                  <c:v>2.79037E-8</c:v>
                </c:pt>
                <c:pt idx="9398">
                  <c:v>2.791E-8</c:v>
                </c:pt>
                <c:pt idx="9399">
                  <c:v>2.7916200000000001E-8</c:v>
                </c:pt>
                <c:pt idx="9400">
                  <c:v>2.7922500000000001E-8</c:v>
                </c:pt>
                <c:pt idx="9401">
                  <c:v>2.7928699999999998E-8</c:v>
                </c:pt>
                <c:pt idx="9402">
                  <c:v>2.7934999999999998E-8</c:v>
                </c:pt>
                <c:pt idx="9403">
                  <c:v>2.7941199999999999E-8</c:v>
                </c:pt>
                <c:pt idx="9404">
                  <c:v>2.7947499999999999E-8</c:v>
                </c:pt>
                <c:pt idx="9405">
                  <c:v>2.79537E-8</c:v>
                </c:pt>
                <c:pt idx="9406">
                  <c:v>2.796E-8</c:v>
                </c:pt>
                <c:pt idx="9407">
                  <c:v>2.7966200000000001E-8</c:v>
                </c:pt>
                <c:pt idx="9408">
                  <c:v>2.7972500000000001E-8</c:v>
                </c:pt>
                <c:pt idx="9409">
                  <c:v>2.7978699999999999E-8</c:v>
                </c:pt>
                <c:pt idx="9410">
                  <c:v>2.7984999999999999E-8</c:v>
                </c:pt>
                <c:pt idx="9411">
                  <c:v>2.79912E-8</c:v>
                </c:pt>
                <c:pt idx="9412">
                  <c:v>2.79975E-8</c:v>
                </c:pt>
                <c:pt idx="9413">
                  <c:v>2.8003700000000001E-8</c:v>
                </c:pt>
                <c:pt idx="9414">
                  <c:v>2.8010000000000001E-8</c:v>
                </c:pt>
                <c:pt idx="9415">
                  <c:v>2.8016199999999998E-8</c:v>
                </c:pt>
                <c:pt idx="9416">
                  <c:v>2.8022500000000002E-8</c:v>
                </c:pt>
                <c:pt idx="9417">
                  <c:v>2.8028699999999999E-8</c:v>
                </c:pt>
                <c:pt idx="9418">
                  <c:v>2.8034999999999999E-8</c:v>
                </c:pt>
                <c:pt idx="9419">
                  <c:v>2.80412E-8</c:v>
                </c:pt>
                <c:pt idx="9420">
                  <c:v>2.80475E-8</c:v>
                </c:pt>
                <c:pt idx="9421">
                  <c:v>2.8053700000000001E-8</c:v>
                </c:pt>
                <c:pt idx="9422">
                  <c:v>2.8060000000000001E-8</c:v>
                </c:pt>
                <c:pt idx="9423">
                  <c:v>2.8066199999999999E-8</c:v>
                </c:pt>
                <c:pt idx="9424">
                  <c:v>2.8072499999999999E-8</c:v>
                </c:pt>
                <c:pt idx="9425">
                  <c:v>2.80787E-8</c:v>
                </c:pt>
                <c:pt idx="9426">
                  <c:v>2.8085E-8</c:v>
                </c:pt>
                <c:pt idx="9427">
                  <c:v>2.8091200000000001E-8</c:v>
                </c:pt>
                <c:pt idx="9428">
                  <c:v>2.8097500000000001E-8</c:v>
                </c:pt>
                <c:pt idx="9429">
                  <c:v>2.8103699999999998E-8</c:v>
                </c:pt>
                <c:pt idx="9430">
                  <c:v>2.8110000000000002E-8</c:v>
                </c:pt>
                <c:pt idx="9431">
                  <c:v>2.8116199999999999E-8</c:v>
                </c:pt>
                <c:pt idx="9432">
                  <c:v>2.8122499999999999E-8</c:v>
                </c:pt>
                <c:pt idx="9433">
                  <c:v>2.81287E-8</c:v>
                </c:pt>
                <c:pt idx="9434">
                  <c:v>2.8135E-8</c:v>
                </c:pt>
                <c:pt idx="9435">
                  <c:v>2.8141200000000001E-8</c:v>
                </c:pt>
                <c:pt idx="9436">
                  <c:v>2.8147500000000001E-8</c:v>
                </c:pt>
                <c:pt idx="9437">
                  <c:v>2.8153699999999999E-8</c:v>
                </c:pt>
                <c:pt idx="9438">
                  <c:v>2.8159999999999999E-8</c:v>
                </c:pt>
                <c:pt idx="9439">
                  <c:v>2.81662E-8</c:v>
                </c:pt>
                <c:pt idx="9440">
                  <c:v>2.81725E-8</c:v>
                </c:pt>
                <c:pt idx="9441">
                  <c:v>2.8178700000000001E-8</c:v>
                </c:pt>
                <c:pt idx="9442">
                  <c:v>2.8185000000000001E-8</c:v>
                </c:pt>
                <c:pt idx="9443">
                  <c:v>2.8191199999999998E-8</c:v>
                </c:pt>
                <c:pt idx="9444">
                  <c:v>2.8197500000000002E-8</c:v>
                </c:pt>
                <c:pt idx="9445">
                  <c:v>2.8203699999999999E-8</c:v>
                </c:pt>
                <c:pt idx="9446">
                  <c:v>2.8209999999999999E-8</c:v>
                </c:pt>
                <c:pt idx="9447">
                  <c:v>2.82162E-8</c:v>
                </c:pt>
                <c:pt idx="9448">
                  <c:v>2.82225E-8</c:v>
                </c:pt>
                <c:pt idx="9449">
                  <c:v>2.8228700000000001E-8</c:v>
                </c:pt>
                <c:pt idx="9450">
                  <c:v>2.8235000000000001E-8</c:v>
                </c:pt>
                <c:pt idx="9451">
                  <c:v>2.8241199999999999E-8</c:v>
                </c:pt>
                <c:pt idx="9452">
                  <c:v>2.8247499999999999E-8</c:v>
                </c:pt>
                <c:pt idx="9453">
                  <c:v>2.82537E-8</c:v>
                </c:pt>
                <c:pt idx="9454">
                  <c:v>2.826E-8</c:v>
                </c:pt>
                <c:pt idx="9455">
                  <c:v>2.8266200000000001E-8</c:v>
                </c:pt>
                <c:pt idx="9456">
                  <c:v>2.8272500000000001E-8</c:v>
                </c:pt>
                <c:pt idx="9457">
                  <c:v>2.8278700000000002E-8</c:v>
                </c:pt>
                <c:pt idx="9458">
                  <c:v>2.8285000000000001E-8</c:v>
                </c:pt>
                <c:pt idx="9459">
                  <c:v>2.8291199999999999E-8</c:v>
                </c:pt>
                <c:pt idx="9460">
                  <c:v>2.8297499999999999E-8</c:v>
                </c:pt>
                <c:pt idx="9461">
                  <c:v>2.83037E-8</c:v>
                </c:pt>
                <c:pt idx="9462">
                  <c:v>2.831E-8</c:v>
                </c:pt>
                <c:pt idx="9463">
                  <c:v>2.8316200000000001E-8</c:v>
                </c:pt>
                <c:pt idx="9464">
                  <c:v>2.8322500000000001E-8</c:v>
                </c:pt>
                <c:pt idx="9465">
                  <c:v>2.8328699999999999E-8</c:v>
                </c:pt>
                <c:pt idx="9466">
                  <c:v>2.8334999999999999E-8</c:v>
                </c:pt>
                <c:pt idx="9467">
                  <c:v>2.83412E-8</c:v>
                </c:pt>
                <c:pt idx="9468">
                  <c:v>2.83475E-8</c:v>
                </c:pt>
                <c:pt idx="9469">
                  <c:v>2.8353700000000001E-8</c:v>
                </c:pt>
                <c:pt idx="9470">
                  <c:v>2.8360000000000001E-8</c:v>
                </c:pt>
                <c:pt idx="9471">
                  <c:v>2.8366200000000002E-8</c:v>
                </c:pt>
                <c:pt idx="9472">
                  <c:v>2.8372500000000001E-8</c:v>
                </c:pt>
                <c:pt idx="9473">
                  <c:v>2.8378699999999999E-8</c:v>
                </c:pt>
                <c:pt idx="9474">
                  <c:v>2.8384999999999999E-8</c:v>
                </c:pt>
                <c:pt idx="9475">
                  <c:v>2.83912E-8</c:v>
                </c:pt>
                <c:pt idx="9476">
                  <c:v>2.83975E-8</c:v>
                </c:pt>
                <c:pt idx="9477">
                  <c:v>2.8403700000000001E-8</c:v>
                </c:pt>
                <c:pt idx="9478">
                  <c:v>2.8410000000000001E-8</c:v>
                </c:pt>
                <c:pt idx="9479">
                  <c:v>2.8416199999999999E-8</c:v>
                </c:pt>
                <c:pt idx="9480">
                  <c:v>2.8422499999999999E-8</c:v>
                </c:pt>
                <c:pt idx="9481">
                  <c:v>2.84287E-8</c:v>
                </c:pt>
                <c:pt idx="9482">
                  <c:v>2.8435E-8</c:v>
                </c:pt>
                <c:pt idx="9483">
                  <c:v>2.8441200000000001E-8</c:v>
                </c:pt>
                <c:pt idx="9484">
                  <c:v>2.84475E-8</c:v>
                </c:pt>
                <c:pt idx="9485">
                  <c:v>2.8453700000000002E-8</c:v>
                </c:pt>
                <c:pt idx="9486">
                  <c:v>2.8460000000000001E-8</c:v>
                </c:pt>
                <c:pt idx="9487">
                  <c:v>2.8466199999999999E-8</c:v>
                </c:pt>
                <c:pt idx="9488">
                  <c:v>2.8472499999999999E-8</c:v>
                </c:pt>
                <c:pt idx="9489">
                  <c:v>2.84787E-8</c:v>
                </c:pt>
                <c:pt idx="9490">
                  <c:v>2.8485E-8</c:v>
                </c:pt>
                <c:pt idx="9491">
                  <c:v>2.8491200000000001E-8</c:v>
                </c:pt>
                <c:pt idx="9492">
                  <c:v>2.8497500000000001E-8</c:v>
                </c:pt>
                <c:pt idx="9493">
                  <c:v>2.8503699999999999E-8</c:v>
                </c:pt>
                <c:pt idx="9494">
                  <c:v>2.8509999999999999E-8</c:v>
                </c:pt>
                <c:pt idx="9495">
                  <c:v>2.85162E-8</c:v>
                </c:pt>
                <c:pt idx="9496">
                  <c:v>2.8522499999999999E-8</c:v>
                </c:pt>
                <c:pt idx="9497">
                  <c:v>2.8528700000000001E-8</c:v>
                </c:pt>
                <c:pt idx="9498">
                  <c:v>2.8535E-8</c:v>
                </c:pt>
                <c:pt idx="9499">
                  <c:v>2.8541200000000001E-8</c:v>
                </c:pt>
                <c:pt idx="9500">
                  <c:v>2.8547500000000001E-8</c:v>
                </c:pt>
                <c:pt idx="9501">
                  <c:v>2.8553699999999999E-8</c:v>
                </c:pt>
                <c:pt idx="9502">
                  <c:v>2.8559999999999999E-8</c:v>
                </c:pt>
                <c:pt idx="9503">
                  <c:v>2.85662E-8</c:v>
                </c:pt>
                <c:pt idx="9504">
                  <c:v>2.85725E-8</c:v>
                </c:pt>
                <c:pt idx="9505">
                  <c:v>2.8578700000000001E-8</c:v>
                </c:pt>
                <c:pt idx="9506">
                  <c:v>2.8585000000000001E-8</c:v>
                </c:pt>
                <c:pt idx="9507">
                  <c:v>2.8591199999999999E-8</c:v>
                </c:pt>
                <c:pt idx="9508">
                  <c:v>2.8597499999999998E-8</c:v>
                </c:pt>
                <c:pt idx="9509">
                  <c:v>2.86037E-8</c:v>
                </c:pt>
                <c:pt idx="9510">
                  <c:v>2.8609999999999999E-8</c:v>
                </c:pt>
                <c:pt idx="9511">
                  <c:v>2.8616200000000001E-8</c:v>
                </c:pt>
                <c:pt idx="9512">
                  <c:v>2.86225E-8</c:v>
                </c:pt>
                <c:pt idx="9513">
                  <c:v>2.8628700000000001E-8</c:v>
                </c:pt>
                <c:pt idx="9514">
                  <c:v>2.8635000000000001E-8</c:v>
                </c:pt>
                <c:pt idx="9515">
                  <c:v>2.8641199999999999E-8</c:v>
                </c:pt>
                <c:pt idx="9516">
                  <c:v>2.8647499999999999E-8</c:v>
                </c:pt>
                <c:pt idx="9517">
                  <c:v>2.86537E-8</c:v>
                </c:pt>
                <c:pt idx="9518">
                  <c:v>2.866E-8</c:v>
                </c:pt>
                <c:pt idx="9519">
                  <c:v>2.8666200000000001E-8</c:v>
                </c:pt>
                <c:pt idx="9520">
                  <c:v>2.8672500000000001E-8</c:v>
                </c:pt>
                <c:pt idx="9521">
                  <c:v>2.8678699999999999E-8</c:v>
                </c:pt>
                <c:pt idx="9522">
                  <c:v>2.8684999999999998E-8</c:v>
                </c:pt>
                <c:pt idx="9523">
                  <c:v>2.86912E-8</c:v>
                </c:pt>
                <c:pt idx="9524">
                  <c:v>2.8697499999999999E-8</c:v>
                </c:pt>
                <c:pt idx="9525">
                  <c:v>2.87037E-8</c:v>
                </c:pt>
                <c:pt idx="9526">
                  <c:v>2.871E-8</c:v>
                </c:pt>
                <c:pt idx="9527">
                  <c:v>2.8716200000000001E-8</c:v>
                </c:pt>
                <c:pt idx="9528">
                  <c:v>2.8722500000000001E-8</c:v>
                </c:pt>
                <c:pt idx="9529">
                  <c:v>2.8728699999999999E-8</c:v>
                </c:pt>
                <c:pt idx="9530">
                  <c:v>2.8734999999999999E-8</c:v>
                </c:pt>
                <c:pt idx="9531">
                  <c:v>2.87412E-8</c:v>
                </c:pt>
                <c:pt idx="9532">
                  <c:v>2.87475E-8</c:v>
                </c:pt>
                <c:pt idx="9533">
                  <c:v>2.8753700000000001E-8</c:v>
                </c:pt>
                <c:pt idx="9534">
                  <c:v>2.8760000000000001E-8</c:v>
                </c:pt>
                <c:pt idx="9535">
                  <c:v>2.8766199999999999E-8</c:v>
                </c:pt>
                <c:pt idx="9536">
                  <c:v>2.8772499999999998E-8</c:v>
                </c:pt>
                <c:pt idx="9537">
                  <c:v>2.8778699999999999E-8</c:v>
                </c:pt>
                <c:pt idx="9538">
                  <c:v>2.8784999999999999E-8</c:v>
                </c:pt>
                <c:pt idx="9539">
                  <c:v>2.87912E-8</c:v>
                </c:pt>
                <c:pt idx="9540">
                  <c:v>2.87975E-8</c:v>
                </c:pt>
                <c:pt idx="9541">
                  <c:v>2.8803700000000001E-8</c:v>
                </c:pt>
                <c:pt idx="9542">
                  <c:v>2.8810000000000001E-8</c:v>
                </c:pt>
                <c:pt idx="9543">
                  <c:v>2.8816199999999999E-8</c:v>
                </c:pt>
                <c:pt idx="9544">
                  <c:v>2.8822499999999999E-8</c:v>
                </c:pt>
                <c:pt idx="9545">
                  <c:v>2.88287E-8</c:v>
                </c:pt>
                <c:pt idx="9546">
                  <c:v>2.8835E-8</c:v>
                </c:pt>
                <c:pt idx="9547">
                  <c:v>2.8841200000000001E-8</c:v>
                </c:pt>
                <c:pt idx="9548">
                  <c:v>2.8847500000000001E-8</c:v>
                </c:pt>
                <c:pt idx="9549">
                  <c:v>2.8853699999999998E-8</c:v>
                </c:pt>
                <c:pt idx="9550">
                  <c:v>2.8859999999999998E-8</c:v>
                </c:pt>
                <c:pt idx="9551">
                  <c:v>2.8866199999999999E-8</c:v>
                </c:pt>
                <c:pt idx="9552">
                  <c:v>2.8872499999999999E-8</c:v>
                </c:pt>
                <c:pt idx="9553">
                  <c:v>2.88787E-8</c:v>
                </c:pt>
                <c:pt idx="9554">
                  <c:v>2.8885E-8</c:v>
                </c:pt>
                <c:pt idx="9555">
                  <c:v>2.8891200000000001E-8</c:v>
                </c:pt>
                <c:pt idx="9556">
                  <c:v>2.8897500000000001E-8</c:v>
                </c:pt>
                <c:pt idx="9557">
                  <c:v>2.8903699999999999E-8</c:v>
                </c:pt>
                <c:pt idx="9558">
                  <c:v>2.8909999999999999E-8</c:v>
                </c:pt>
                <c:pt idx="9559">
                  <c:v>2.89162E-8</c:v>
                </c:pt>
                <c:pt idx="9560">
                  <c:v>2.89225E-8</c:v>
                </c:pt>
                <c:pt idx="9561">
                  <c:v>2.8928700000000001E-8</c:v>
                </c:pt>
                <c:pt idx="9562">
                  <c:v>2.8935000000000001E-8</c:v>
                </c:pt>
                <c:pt idx="9563">
                  <c:v>2.8941199999999998E-8</c:v>
                </c:pt>
                <c:pt idx="9564">
                  <c:v>2.8947500000000002E-8</c:v>
                </c:pt>
                <c:pt idx="9565">
                  <c:v>2.8953699999999999E-8</c:v>
                </c:pt>
                <c:pt idx="9566">
                  <c:v>2.8959999999999999E-8</c:v>
                </c:pt>
                <c:pt idx="9567">
                  <c:v>2.89662E-8</c:v>
                </c:pt>
                <c:pt idx="9568">
                  <c:v>2.89725E-8</c:v>
                </c:pt>
                <c:pt idx="9569">
                  <c:v>2.8978700000000001E-8</c:v>
                </c:pt>
                <c:pt idx="9570">
                  <c:v>2.8985000000000001E-8</c:v>
                </c:pt>
                <c:pt idx="9571">
                  <c:v>2.8991199999999999E-8</c:v>
                </c:pt>
                <c:pt idx="9572">
                  <c:v>2.8997499999999999E-8</c:v>
                </c:pt>
                <c:pt idx="9573">
                  <c:v>2.90037E-8</c:v>
                </c:pt>
                <c:pt idx="9574">
                  <c:v>2.901E-8</c:v>
                </c:pt>
                <c:pt idx="9575">
                  <c:v>2.9016200000000001E-8</c:v>
                </c:pt>
                <c:pt idx="9576">
                  <c:v>2.9022500000000001E-8</c:v>
                </c:pt>
                <c:pt idx="9577">
                  <c:v>2.9028699999999998E-8</c:v>
                </c:pt>
                <c:pt idx="9578">
                  <c:v>2.9035000000000002E-8</c:v>
                </c:pt>
                <c:pt idx="9579">
                  <c:v>2.9041199999999999E-8</c:v>
                </c:pt>
                <c:pt idx="9580">
                  <c:v>2.9047499999999999E-8</c:v>
                </c:pt>
                <c:pt idx="9581">
                  <c:v>2.90537E-8</c:v>
                </c:pt>
                <c:pt idx="9582">
                  <c:v>2.906E-8</c:v>
                </c:pt>
                <c:pt idx="9583">
                  <c:v>2.9066200000000001E-8</c:v>
                </c:pt>
                <c:pt idx="9584">
                  <c:v>2.9072500000000001E-8</c:v>
                </c:pt>
                <c:pt idx="9585">
                  <c:v>2.9078699999999999E-8</c:v>
                </c:pt>
                <c:pt idx="9586">
                  <c:v>2.9084999999999999E-8</c:v>
                </c:pt>
                <c:pt idx="9587">
                  <c:v>2.90912E-8</c:v>
                </c:pt>
                <c:pt idx="9588">
                  <c:v>2.90975E-8</c:v>
                </c:pt>
                <c:pt idx="9589">
                  <c:v>2.9103700000000001E-8</c:v>
                </c:pt>
                <c:pt idx="9590">
                  <c:v>2.9110000000000001E-8</c:v>
                </c:pt>
                <c:pt idx="9591">
                  <c:v>2.9116199999999998E-8</c:v>
                </c:pt>
                <c:pt idx="9592">
                  <c:v>2.9122500000000002E-8</c:v>
                </c:pt>
                <c:pt idx="9593">
                  <c:v>2.9128699999999999E-8</c:v>
                </c:pt>
                <c:pt idx="9594">
                  <c:v>2.9134999999999999E-8</c:v>
                </c:pt>
                <c:pt idx="9595">
                  <c:v>2.91412E-8</c:v>
                </c:pt>
                <c:pt idx="9596">
                  <c:v>2.91475E-8</c:v>
                </c:pt>
                <c:pt idx="9597">
                  <c:v>2.9153700000000001E-8</c:v>
                </c:pt>
                <c:pt idx="9598">
                  <c:v>2.9160000000000001E-8</c:v>
                </c:pt>
                <c:pt idx="9599">
                  <c:v>2.9166199999999999E-8</c:v>
                </c:pt>
                <c:pt idx="9600">
                  <c:v>2.9172499999999999E-8</c:v>
                </c:pt>
                <c:pt idx="9601">
                  <c:v>2.91787E-8</c:v>
                </c:pt>
                <c:pt idx="9602">
                  <c:v>2.9185E-8</c:v>
                </c:pt>
                <c:pt idx="9603">
                  <c:v>2.9191200000000001E-8</c:v>
                </c:pt>
                <c:pt idx="9604">
                  <c:v>2.9197500000000001E-8</c:v>
                </c:pt>
                <c:pt idx="9605">
                  <c:v>2.9203700000000002E-8</c:v>
                </c:pt>
                <c:pt idx="9606">
                  <c:v>2.9210000000000001E-8</c:v>
                </c:pt>
                <c:pt idx="9607">
                  <c:v>2.9216199999999999E-8</c:v>
                </c:pt>
                <c:pt idx="9608">
                  <c:v>2.9222499999999999E-8</c:v>
                </c:pt>
                <c:pt idx="9609">
                  <c:v>2.92287E-8</c:v>
                </c:pt>
                <c:pt idx="9610">
                  <c:v>2.9235E-8</c:v>
                </c:pt>
                <c:pt idx="9611">
                  <c:v>2.9241200000000001E-8</c:v>
                </c:pt>
                <c:pt idx="9612">
                  <c:v>2.9247500000000001E-8</c:v>
                </c:pt>
                <c:pt idx="9613">
                  <c:v>2.9253699999999999E-8</c:v>
                </c:pt>
                <c:pt idx="9614">
                  <c:v>2.9259999999999999E-8</c:v>
                </c:pt>
                <c:pt idx="9615">
                  <c:v>2.92662E-8</c:v>
                </c:pt>
                <c:pt idx="9616">
                  <c:v>2.92725E-8</c:v>
                </c:pt>
                <c:pt idx="9617">
                  <c:v>2.9278700000000001E-8</c:v>
                </c:pt>
                <c:pt idx="9618">
                  <c:v>2.9285000000000001E-8</c:v>
                </c:pt>
                <c:pt idx="9619">
                  <c:v>2.9291200000000002E-8</c:v>
                </c:pt>
                <c:pt idx="9620">
                  <c:v>2.9297500000000001E-8</c:v>
                </c:pt>
                <c:pt idx="9621">
                  <c:v>2.9303699999999999E-8</c:v>
                </c:pt>
                <c:pt idx="9622">
                  <c:v>2.9309999999999999E-8</c:v>
                </c:pt>
                <c:pt idx="9623">
                  <c:v>2.93162E-8</c:v>
                </c:pt>
                <c:pt idx="9624">
                  <c:v>2.93225E-8</c:v>
                </c:pt>
                <c:pt idx="9625">
                  <c:v>2.9328700000000001E-8</c:v>
                </c:pt>
                <c:pt idx="9626">
                  <c:v>2.9335000000000001E-8</c:v>
                </c:pt>
                <c:pt idx="9627">
                  <c:v>2.9341199999999999E-8</c:v>
                </c:pt>
                <c:pt idx="9628">
                  <c:v>2.9347499999999999E-8</c:v>
                </c:pt>
                <c:pt idx="9629">
                  <c:v>2.93537E-8</c:v>
                </c:pt>
                <c:pt idx="9630">
                  <c:v>2.936E-8</c:v>
                </c:pt>
                <c:pt idx="9631">
                  <c:v>2.9366200000000001E-8</c:v>
                </c:pt>
                <c:pt idx="9632">
                  <c:v>2.93725E-8</c:v>
                </c:pt>
                <c:pt idx="9633">
                  <c:v>2.9378700000000002E-8</c:v>
                </c:pt>
                <c:pt idx="9634">
                  <c:v>2.9385000000000001E-8</c:v>
                </c:pt>
                <c:pt idx="9635">
                  <c:v>2.9391199999999999E-8</c:v>
                </c:pt>
                <c:pt idx="9636">
                  <c:v>2.9397499999999999E-8</c:v>
                </c:pt>
                <c:pt idx="9637">
                  <c:v>2.94037E-8</c:v>
                </c:pt>
                <c:pt idx="9638">
                  <c:v>2.941E-8</c:v>
                </c:pt>
                <c:pt idx="9639">
                  <c:v>2.9416200000000001E-8</c:v>
                </c:pt>
                <c:pt idx="9640">
                  <c:v>2.9422500000000001E-8</c:v>
                </c:pt>
                <c:pt idx="9641">
                  <c:v>2.9428699999999999E-8</c:v>
                </c:pt>
                <c:pt idx="9642">
                  <c:v>2.9434999999999999E-8</c:v>
                </c:pt>
                <c:pt idx="9643">
                  <c:v>2.94412E-8</c:v>
                </c:pt>
                <c:pt idx="9644">
                  <c:v>2.9447499999999999E-8</c:v>
                </c:pt>
                <c:pt idx="9645">
                  <c:v>2.9453700000000001E-8</c:v>
                </c:pt>
                <c:pt idx="9646">
                  <c:v>2.946E-8</c:v>
                </c:pt>
                <c:pt idx="9647">
                  <c:v>2.9466200000000001E-8</c:v>
                </c:pt>
                <c:pt idx="9648">
                  <c:v>2.9472500000000001E-8</c:v>
                </c:pt>
                <c:pt idx="9649">
                  <c:v>2.9478699999999999E-8</c:v>
                </c:pt>
                <c:pt idx="9650">
                  <c:v>2.9484999999999999E-8</c:v>
                </c:pt>
                <c:pt idx="9651">
                  <c:v>2.94912E-8</c:v>
                </c:pt>
                <c:pt idx="9652">
                  <c:v>2.94975E-8</c:v>
                </c:pt>
                <c:pt idx="9653">
                  <c:v>2.9503700000000001E-8</c:v>
                </c:pt>
                <c:pt idx="9654">
                  <c:v>2.9510000000000001E-8</c:v>
                </c:pt>
                <c:pt idx="9655">
                  <c:v>2.9516199999999999E-8</c:v>
                </c:pt>
                <c:pt idx="9656">
                  <c:v>2.9522499999999999E-8</c:v>
                </c:pt>
                <c:pt idx="9657">
                  <c:v>2.95287E-8</c:v>
                </c:pt>
                <c:pt idx="9658">
                  <c:v>2.9534999999999999E-8</c:v>
                </c:pt>
                <c:pt idx="9659">
                  <c:v>2.9541200000000001E-8</c:v>
                </c:pt>
                <c:pt idx="9660">
                  <c:v>2.95475E-8</c:v>
                </c:pt>
                <c:pt idx="9661">
                  <c:v>2.9553700000000001E-8</c:v>
                </c:pt>
                <c:pt idx="9662">
                  <c:v>2.9560000000000001E-8</c:v>
                </c:pt>
                <c:pt idx="9663">
                  <c:v>2.9566199999999999E-8</c:v>
                </c:pt>
                <c:pt idx="9664">
                  <c:v>2.9572499999999999E-8</c:v>
                </c:pt>
                <c:pt idx="9665">
                  <c:v>2.95787E-8</c:v>
                </c:pt>
                <c:pt idx="9666">
                  <c:v>2.9585E-8</c:v>
                </c:pt>
                <c:pt idx="9667">
                  <c:v>2.9591200000000001E-8</c:v>
                </c:pt>
                <c:pt idx="9668">
                  <c:v>2.9597500000000001E-8</c:v>
                </c:pt>
                <c:pt idx="9669">
                  <c:v>2.9603699999999999E-8</c:v>
                </c:pt>
                <c:pt idx="9670">
                  <c:v>2.9609999999999998E-8</c:v>
                </c:pt>
                <c:pt idx="9671">
                  <c:v>2.96162E-8</c:v>
                </c:pt>
                <c:pt idx="9672">
                  <c:v>2.9622499999999999E-8</c:v>
                </c:pt>
                <c:pt idx="9673">
                  <c:v>2.96287E-8</c:v>
                </c:pt>
                <c:pt idx="9674">
                  <c:v>2.9635E-8</c:v>
                </c:pt>
                <c:pt idx="9675">
                  <c:v>2.9641200000000001E-8</c:v>
                </c:pt>
                <c:pt idx="9676">
                  <c:v>2.9647500000000001E-8</c:v>
                </c:pt>
                <c:pt idx="9677">
                  <c:v>2.9653699999999999E-8</c:v>
                </c:pt>
                <c:pt idx="9678">
                  <c:v>2.9659999999999999E-8</c:v>
                </c:pt>
                <c:pt idx="9679">
                  <c:v>2.96662E-8</c:v>
                </c:pt>
                <c:pt idx="9680">
                  <c:v>2.96725E-8</c:v>
                </c:pt>
                <c:pt idx="9681">
                  <c:v>2.9678700000000001E-8</c:v>
                </c:pt>
                <c:pt idx="9682">
                  <c:v>2.9685000000000001E-8</c:v>
                </c:pt>
                <c:pt idx="9683">
                  <c:v>2.9691199999999999E-8</c:v>
                </c:pt>
                <c:pt idx="9684">
                  <c:v>2.9697499999999998E-8</c:v>
                </c:pt>
                <c:pt idx="9685">
                  <c:v>2.9703699999999999E-8</c:v>
                </c:pt>
                <c:pt idx="9686">
                  <c:v>2.9709999999999999E-8</c:v>
                </c:pt>
                <c:pt idx="9687">
                  <c:v>2.97162E-8</c:v>
                </c:pt>
                <c:pt idx="9688">
                  <c:v>2.97225E-8</c:v>
                </c:pt>
                <c:pt idx="9689">
                  <c:v>2.9728700000000001E-8</c:v>
                </c:pt>
                <c:pt idx="9690">
                  <c:v>2.9735000000000001E-8</c:v>
                </c:pt>
                <c:pt idx="9691">
                  <c:v>2.9741199999999999E-8</c:v>
                </c:pt>
                <c:pt idx="9692">
                  <c:v>2.9747499999999999E-8</c:v>
                </c:pt>
                <c:pt idx="9693">
                  <c:v>2.97537E-8</c:v>
                </c:pt>
                <c:pt idx="9694">
                  <c:v>2.976E-8</c:v>
                </c:pt>
                <c:pt idx="9695">
                  <c:v>2.9766200000000001E-8</c:v>
                </c:pt>
                <c:pt idx="9696">
                  <c:v>2.9772500000000001E-8</c:v>
                </c:pt>
                <c:pt idx="9697">
                  <c:v>2.9778699999999999E-8</c:v>
                </c:pt>
                <c:pt idx="9698">
                  <c:v>2.9784999999999998E-8</c:v>
                </c:pt>
                <c:pt idx="9699">
                  <c:v>2.9791199999999999E-8</c:v>
                </c:pt>
                <c:pt idx="9700">
                  <c:v>2.9797499999999999E-8</c:v>
                </c:pt>
                <c:pt idx="9701">
                  <c:v>2.9803699999999997E-8</c:v>
                </c:pt>
                <c:pt idx="9702">
                  <c:v>2.981E-8</c:v>
                </c:pt>
                <c:pt idx="9703">
                  <c:v>2.9816199999999998E-8</c:v>
                </c:pt>
                <c:pt idx="9704">
                  <c:v>2.9822500000000001E-8</c:v>
                </c:pt>
                <c:pt idx="9705">
                  <c:v>2.9828699999999999E-8</c:v>
                </c:pt>
                <c:pt idx="9706">
                  <c:v>2.9835000000000002E-8</c:v>
                </c:pt>
                <c:pt idx="9707">
                  <c:v>2.98412E-8</c:v>
                </c:pt>
                <c:pt idx="9708">
                  <c:v>2.9847500000000003E-8</c:v>
                </c:pt>
                <c:pt idx="9709">
                  <c:v>2.9853700000000001E-8</c:v>
                </c:pt>
                <c:pt idx="9710">
                  <c:v>2.9859999999999997E-8</c:v>
                </c:pt>
                <c:pt idx="9711">
                  <c:v>2.9866200000000002E-8</c:v>
                </c:pt>
                <c:pt idx="9712">
                  <c:v>2.9872499999999998E-8</c:v>
                </c:pt>
                <c:pt idx="9713">
                  <c:v>2.9878700000000003E-8</c:v>
                </c:pt>
                <c:pt idx="9714">
                  <c:v>2.9884999999999999E-8</c:v>
                </c:pt>
                <c:pt idx="9715">
                  <c:v>2.9891199999999997E-8</c:v>
                </c:pt>
                <c:pt idx="9716">
                  <c:v>2.98975E-8</c:v>
                </c:pt>
                <c:pt idx="9717">
                  <c:v>2.9903699999999998E-8</c:v>
                </c:pt>
                <c:pt idx="9718">
                  <c:v>2.9910000000000001E-8</c:v>
                </c:pt>
                <c:pt idx="9719">
                  <c:v>2.9916199999999999E-8</c:v>
                </c:pt>
                <c:pt idx="9720">
                  <c:v>2.9922500000000002E-8</c:v>
                </c:pt>
                <c:pt idx="9721">
                  <c:v>2.99287E-8</c:v>
                </c:pt>
                <c:pt idx="9722">
                  <c:v>2.9935000000000003E-8</c:v>
                </c:pt>
                <c:pt idx="9723">
                  <c:v>2.9941200000000001E-8</c:v>
                </c:pt>
                <c:pt idx="9724">
                  <c:v>2.9947499999999997E-8</c:v>
                </c:pt>
                <c:pt idx="9725">
                  <c:v>2.9953700000000002E-8</c:v>
                </c:pt>
                <c:pt idx="9726">
                  <c:v>2.9959999999999998E-8</c:v>
                </c:pt>
                <c:pt idx="9727">
                  <c:v>2.9966200000000003E-8</c:v>
                </c:pt>
                <c:pt idx="9728">
                  <c:v>2.9972499999999999E-8</c:v>
                </c:pt>
                <c:pt idx="9729">
                  <c:v>2.9978699999999997E-8</c:v>
                </c:pt>
                <c:pt idx="9730">
                  <c:v>2.9985E-8</c:v>
                </c:pt>
                <c:pt idx="9731">
                  <c:v>2.9991199999999998E-8</c:v>
                </c:pt>
                <c:pt idx="9732">
                  <c:v>2.9997500000000001E-8</c:v>
                </c:pt>
                <c:pt idx="9733">
                  <c:v>3.0003699999999999E-8</c:v>
                </c:pt>
                <c:pt idx="9734">
                  <c:v>3.0010000000000002E-8</c:v>
                </c:pt>
                <c:pt idx="9735">
                  <c:v>3.00162E-8</c:v>
                </c:pt>
                <c:pt idx="9736">
                  <c:v>3.0022500000000003E-8</c:v>
                </c:pt>
                <c:pt idx="9737">
                  <c:v>3.0028700000000001E-8</c:v>
                </c:pt>
                <c:pt idx="9738">
                  <c:v>3.0034999999999997E-8</c:v>
                </c:pt>
                <c:pt idx="9739">
                  <c:v>3.0041200000000002E-8</c:v>
                </c:pt>
                <c:pt idx="9740">
                  <c:v>3.0047499999999998E-8</c:v>
                </c:pt>
                <c:pt idx="9741">
                  <c:v>3.0053700000000003E-8</c:v>
                </c:pt>
                <c:pt idx="9742">
                  <c:v>3.0059999999999999E-8</c:v>
                </c:pt>
                <c:pt idx="9743">
                  <c:v>3.0066199999999997E-8</c:v>
                </c:pt>
                <c:pt idx="9744">
                  <c:v>3.00725E-8</c:v>
                </c:pt>
                <c:pt idx="9745">
                  <c:v>3.0078699999999998E-8</c:v>
                </c:pt>
                <c:pt idx="9746">
                  <c:v>3.0085000000000001E-8</c:v>
                </c:pt>
                <c:pt idx="9747">
                  <c:v>3.0091199999999999E-8</c:v>
                </c:pt>
                <c:pt idx="9748">
                  <c:v>3.0097500000000002E-8</c:v>
                </c:pt>
                <c:pt idx="9749">
                  <c:v>3.01037E-8</c:v>
                </c:pt>
                <c:pt idx="9750">
                  <c:v>3.0110000000000003E-8</c:v>
                </c:pt>
                <c:pt idx="9751">
                  <c:v>3.0116200000000001E-8</c:v>
                </c:pt>
                <c:pt idx="9752">
                  <c:v>3.0122499999999997E-8</c:v>
                </c:pt>
                <c:pt idx="9753">
                  <c:v>3.0128700000000002E-8</c:v>
                </c:pt>
                <c:pt idx="9754">
                  <c:v>3.0134999999999998E-8</c:v>
                </c:pt>
                <c:pt idx="9755">
                  <c:v>3.0141200000000003E-8</c:v>
                </c:pt>
                <c:pt idx="9756">
                  <c:v>3.0147499999999999E-8</c:v>
                </c:pt>
                <c:pt idx="9757">
                  <c:v>3.0153699999999997E-8</c:v>
                </c:pt>
                <c:pt idx="9758">
                  <c:v>3.016E-8</c:v>
                </c:pt>
                <c:pt idx="9759">
                  <c:v>3.0166199999999998E-8</c:v>
                </c:pt>
                <c:pt idx="9760">
                  <c:v>3.0172500000000001E-8</c:v>
                </c:pt>
                <c:pt idx="9761">
                  <c:v>3.0178699999999999E-8</c:v>
                </c:pt>
                <c:pt idx="9762">
                  <c:v>3.0185000000000002E-8</c:v>
                </c:pt>
                <c:pt idx="9763">
                  <c:v>3.01912E-8</c:v>
                </c:pt>
                <c:pt idx="9764">
                  <c:v>3.0197500000000003E-8</c:v>
                </c:pt>
                <c:pt idx="9765">
                  <c:v>3.0203700000000001E-8</c:v>
                </c:pt>
                <c:pt idx="9766">
                  <c:v>3.0209999999999997E-8</c:v>
                </c:pt>
                <c:pt idx="9767">
                  <c:v>3.0216200000000002E-8</c:v>
                </c:pt>
                <c:pt idx="9768">
                  <c:v>3.0222499999999998E-8</c:v>
                </c:pt>
                <c:pt idx="9769">
                  <c:v>3.0228700000000003E-8</c:v>
                </c:pt>
                <c:pt idx="9770">
                  <c:v>3.0234999999999999E-8</c:v>
                </c:pt>
                <c:pt idx="9771">
                  <c:v>3.0241199999999997E-8</c:v>
                </c:pt>
                <c:pt idx="9772">
                  <c:v>3.02475E-8</c:v>
                </c:pt>
                <c:pt idx="9773">
                  <c:v>3.0253699999999998E-8</c:v>
                </c:pt>
                <c:pt idx="9774">
                  <c:v>3.0260000000000001E-8</c:v>
                </c:pt>
                <c:pt idx="9775">
                  <c:v>3.0266199999999999E-8</c:v>
                </c:pt>
                <c:pt idx="9776">
                  <c:v>3.0272500000000002E-8</c:v>
                </c:pt>
                <c:pt idx="9777">
                  <c:v>3.02787E-8</c:v>
                </c:pt>
                <c:pt idx="9778">
                  <c:v>3.0285000000000003E-8</c:v>
                </c:pt>
                <c:pt idx="9779">
                  <c:v>3.0291200000000001E-8</c:v>
                </c:pt>
                <c:pt idx="9780">
                  <c:v>3.0297499999999997E-8</c:v>
                </c:pt>
                <c:pt idx="9781">
                  <c:v>3.0303700000000002E-8</c:v>
                </c:pt>
                <c:pt idx="9782">
                  <c:v>3.0309999999999998E-8</c:v>
                </c:pt>
                <c:pt idx="9783">
                  <c:v>3.0316200000000002E-8</c:v>
                </c:pt>
                <c:pt idx="9784">
                  <c:v>3.0322499999999999E-8</c:v>
                </c:pt>
                <c:pt idx="9785">
                  <c:v>3.0328699999999997E-8</c:v>
                </c:pt>
                <c:pt idx="9786">
                  <c:v>3.0335E-8</c:v>
                </c:pt>
                <c:pt idx="9787">
                  <c:v>3.0341199999999998E-8</c:v>
                </c:pt>
                <c:pt idx="9788">
                  <c:v>3.0347500000000001E-8</c:v>
                </c:pt>
                <c:pt idx="9789">
                  <c:v>3.0353699999999999E-8</c:v>
                </c:pt>
                <c:pt idx="9790">
                  <c:v>3.0360000000000002E-8</c:v>
                </c:pt>
                <c:pt idx="9791">
                  <c:v>3.03662E-8</c:v>
                </c:pt>
                <c:pt idx="9792">
                  <c:v>3.0372500000000003E-8</c:v>
                </c:pt>
                <c:pt idx="9793">
                  <c:v>3.0378700000000001E-8</c:v>
                </c:pt>
                <c:pt idx="9794">
                  <c:v>3.0384999999999997E-8</c:v>
                </c:pt>
                <c:pt idx="9795">
                  <c:v>3.0391200000000002E-8</c:v>
                </c:pt>
                <c:pt idx="9796">
                  <c:v>3.0397499999999998E-8</c:v>
                </c:pt>
                <c:pt idx="9797">
                  <c:v>3.0403700000000002E-8</c:v>
                </c:pt>
                <c:pt idx="9798">
                  <c:v>3.0409999999999999E-8</c:v>
                </c:pt>
                <c:pt idx="9799">
                  <c:v>3.0416199999999997E-8</c:v>
                </c:pt>
                <c:pt idx="9800">
                  <c:v>3.04225E-8</c:v>
                </c:pt>
                <c:pt idx="9801">
                  <c:v>3.0428699999999998E-8</c:v>
                </c:pt>
                <c:pt idx="9802">
                  <c:v>3.0435000000000001E-8</c:v>
                </c:pt>
                <c:pt idx="9803">
                  <c:v>3.0441199999999999E-8</c:v>
                </c:pt>
                <c:pt idx="9804">
                  <c:v>3.0447500000000002E-8</c:v>
                </c:pt>
                <c:pt idx="9805">
                  <c:v>3.04537E-8</c:v>
                </c:pt>
                <c:pt idx="9806">
                  <c:v>3.0460000000000003E-8</c:v>
                </c:pt>
                <c:pt idx="9807">
                  <c:v>3.0466200000000001E-8</c:v>
                </c:pt>
                <c:pt idx="9808">
                  <c:v>3.0472499999999997E-8</c:v>
                </c:pt>
                <c:pt idx="9809">
                  <c:v>3.0478700000000001E-8</c:v>
                </c:pt>
                <c:pt idx="9810">
                  <c:v>3.0484999999999998E-8</c:v>
                </c:pt>
                <c:pt idx="9811">
                  <c:v>3.0491200000000002E-8</c:v>
                </c:pt>
                <c:pt idx="9812">
                  <c:v>3.0497499999999999E-8</c:v>
                </c:pt>
                <c:pt idx="9813">
                  <c:v>3.0503699999999997E-8</c:v>
                </c:pt>
                <c:pt idx="9814">
                  <c:v>3.051E-8</c:v>
                </c:pt>
                <c:pt idx="9815">
                  <c:v>3.0516199999999998E-8</c:v>
                </c:pt>
                <c:pt idx="9816">
                  <c:v>3.0522500000000001E-8</c:v>
                </c:pt>
                <c:pt idx="9817">
                  <c:v>3.0528699999999999E-8</c:v>
                </c:pt>
                <c:pt idx="9818">
                  <c:v>3.0535000000000002E-8</c:v>
                </c:pt>
                <c:pt idx="9819">
                  <c:v>3.05412E-8</c:v>
                </c:pt>
                <c:pt idx="9820">
                  <c:v>3.0547500000000003E-8</c:v>
                </c:pt>
                <c:pt idx="9821">
                  <c:v>3.05537E-8</c:v>
                </c:pt>
                <c:pt idx="9822">
                  <c:v>3.0559999999999997E-8</c:v>
                </c:pt>
                <c:pt idx="9823">
                  <c:v>3.0566200000000001E-8</c:v>
                </c:pt>
                <c:pt idx="9824">
                  <c:v>3.0572499999999998E-8</c:v>
                </c:pt>
                <c:pt idx="9825">
                  <c:v>3.0578700000000002E-8</c:v>
                </c:pt>
                <c:pt idx="9826">
                  <c:v>3.0584999999999999E-8</c:v>
                </c:pt>
                <c:pt idx="9827">
                  <c:v>3.0591200000000003E-8</c:v>
                </c:pt>
                <c:pt idx="9828">
                  <c:v>3.05975E-8</c:v>
                </c:pt>
                <c:pt idx="9829">
                  <c:v>3.0603699999999998E-8</c:v>
                </c:pt>
                <c:pt idx="9830">
                  <c:v>3.0610000000000001E-8</c:v>
                </c:pt>
                <c:pt idx="9831">
                  <c:v>3.0616199999999999E-8</c:v>
                </c:pt>
                <c:pt idx="9832">
                  <c:v>3.0622500000000002E-8</c:v>
                </c:pt>
                <c:pt idx="9833">
                  <c:v>3.06287E-8</c:v>
                </c:pt>
                <c:pt idx="9834">
                  <c:v>3.0635000000000003E-8</c:v>
                </c:pt>
                <c:pt idx="9835">
                  <c:v>3.06412E-8</c:v>
                </c:pt>
                <c:pt idx="9836">
                  <c:v>3.0647499999999997E-8</c:v>
                </c:pt>
                <c:pt idx="9837">
                  <c:v>3.0653700000000001E-8</c:v>
                </c:pt>
                <c:pt idx="9838">
                  <c:v>3.0659999999999998E-8</c:v>
                </c:pt>
                <c:pt idx="9839">
                  <c:v>3.0666200000000002E-8</c:v>
                </c:pt>
                <c:pt idx="9840">
                  <c:v>3.0672499999999999E-8</c:v>
                </c:pt>
                <c:pt idx="9841">
                  <c:v>3.0678700000000003E-8</c:v>
                </c:pt>
                <c:pt idx="9842">
                  <c:v>3.0685E-8</c:v>
                </c:pt>
                <c:pt idx="9843">
                  <c:v>3.0691199999999998E-8</c:v>
                </c:pt>
                <c:pt idx="9844">
                  <c:v>3.0697500000000001E-8</c:v>
                </c:pt>
                <c:pt idx="9845">
                  <c:v>3.0703699999999999E-8</c:v>
                </c:pt>
                <c:pt idx="9846">
                  <c:v>3.0710000000000002E-8</c:v>
                </c:pt>
                <c:pt idx="9847">
                  <c:v>3.0716199999999999E-8</c:v>
                </c:pt>
                <c:pt idx="9848">
                  <c:v>3.0722500000000003E-8</c:v>
                </c:pt>
                <c:pt idx="9849">
                  <c:v>3.07287E-8</c:v>
                </c:pt>
                <c:pt idx="9850">
                  <c:v>3.0734999999999997E-8</c:v>
                </c:pt>
                <c:pt idx="9851">
                  <c:v>3.0741200000000001E-8</c:v>
                </c:pt>
                <c:pt idx="9852">
                  <c:v>3.0747499999999998E-8</c:v>
                </c:pt>
                <c:pt idx="9853">
                  <c:v>3.0753700000000002E-8</c:v>
                </c:pt>
                <c:pt idx="9854">
                  <c:v>3.0759999999999999E-8</c:v>
                </c:pt>
                <c:pt idx="9855">
                  <c:v>3.0766200000000003E-8</c:v>
                </c:pt>
                <c:pt idx="9856">
                  <c:v>3.07725E-8</c:v>
                </c:pt>
                <c:pt idx="9857">
                  <c:v>3.0778699999999998E-8</c:v>
                </c:pt>
                <c:pt idx="9858">
                  <c:v>3.0785000000000001E-8</c:v>
                </c:pt>
                <c:pt idx="9859">
                  <c:v>3.0791199999999998E-8</c:v>
                </c:pt>
                <c:pt idx="9860">
                  <c:v>3.0797500000000002E-8</c:v>
                </c:pt>
                <c:pt idx="9861">
                  <c:v>3.0803699999999999E-8</c:v>
                </c:pt>
                <c:pt idx="9862">
                  <c:v>3.0810000000000003E-8</c:v>
                </c:pt>
                <c:pt idx="9863">
                  <c:v>3.08162E-8</c:v>
                </c:pt>
                <c:pt idx="9864">
                  <c:v>3.0822499999999997E-8</c:v>
                </c:pt>
                <c:pt idx="9865">
                  <c:v>3.0828700000000001E-8</c:v>
                </c:pt>
                <c:pt idx="9866">
                  <c:v>3.0834999999999998E-8</c:v>
                </c:pt>
                <c:pt idx="9867">
                  <c:v>3.0841200000000002E-8</c:v>
                </c:pt>
                <c:pt idx="9868">
                  <c:v>3.0847499999999999E-8</c:v>
                </c:pt>
                <c:pt idx="9869">
                  <c:v>3.0853700000000003E-8</c:v>
                </c:pt>
                <c:pt idx="9870">
                  <c:v>3.086E-8</c:v>
                </c:pt>
                <c:pt idx="9871">
                  <c:v>3.0866199999999997E-8</c:v>
                </c:pt>
                <c:pt idx="9872">
                  <c:v>3.0872500000000001E-8</c:v>
                </c:pt>
                <c:pt idx="9873">
                  <c:v>3.0878699999999998E-8</c:v>
                </c:pt>
                <c:pt idx="9874">
                  <c:v>3.0885000000000002E-8</c:v>
                </c:pt>
                <c:pt idx="9875">
                  <c:v>3.0891199999999999E-8</c:v>
                </c:pt>
                <c:pt idx="9876">
                  <c:v>3.0897500000000003E-8</c:v>
                </c:pt>
                <c:pt idx="9877">
                  <c:v>3.09037E-8</c:v>
                </c:pt>
                <c:pt idx="9878">
                  <c:v>3.0909999999999997E-8</c:v>
                </c:pt>
                <c:pt idx="9879">
                  <c:v>3.0916200000000001E-8</c:v>
                </c:pt>
                <c:pt idx="9880">
                  <c:v>3.0922499999999998E-8</c:v>
                </c:pt>
                <c:pt idx="9881">
                  <c:v>3.0928700000000002E-8</c:v>
                </c:pt>
                <c:pt idx="9882">
                  <c:v>3.0934999999999999E-8</c:v>
                </c:pt>
                <c:pt idx="9883">
                  <c:v>3.0941200000000003E-8</c:v>
                </c:pt>
                <c:pt idx="9884">
                  <c:v>3.09475E-8</c:v>
                </c:pt>
                <c:pt idx="9885">
                  <c:v>3.0953699999999997E-8</c:v>
                </c:pt>
                <c:pt idx="9886">
                  <c:v>3.0960000000000001E-8</c:v>
                </c:pt>
                <c:pt idx="9887">
                  <c:v>3.0966199999999998E-8</c:v>
                </c:pt>
                <c:pt idx="9888">
                  <c:v>3.0972500000000002E-8</c:v>
                </c:pt>
                <c:pt idx="9889">
                  <c:v>3.0978699999999999E-8</c:v>
                </c:pt>
                <c:pt idx="9890">
                  <c:v>3.0985000000000002E-8</c:v>
                </c:pt>
                <c:pt idx="9891">
                  <c:v>3.09912E-8</c:v>
                </c:pt>
                <c:pt idx="9892">
                  <c:v>3.0997499999999997E-8</c:v>
                </c:pt>
                <c:pt idx="9893">
                  <c:v>3.1003700000000001E-8</c:v>
                </c:pt>
                <c:pt idx="9894">
                  <c:v>3.1009999999999998E-8</c:v>
                </c:pt>
                <c:pt idx="9895">
                  <c:v>3.1016200000000002E-8</c:v>
                </c:pt>
                <c:pt idx="9896">
                  <c:v>3.1022499999999999E-8</c:v>
                </c:pt>
                <c:pt idx="9897">
                  <c:v>3.1028700000000003E-8</c:v>
                </c:pt>
                <c:pt idx="9898">
                  <c:v>3.1035E-8</c:v>
                </c:pt>
                <c:pt idx="9899">
                  <c:v>3.1041199999999997E-8</c:v>
                </c:pt>
                <c:pt idx="9900">
                  <c:v>3.1047500000000001E-8</c:v>
                </c:pt>
                <c:pt idx="9901">
                  <c:v>3.1053699999999998E-8</c:v>
                </c:pt>
                <c:pt idx="9902">
                  <c:v>3.1060000000000002E-8</c:v>
                </c:pt>
                <c:pt idx="9903">
                  <c:v>3.1066199999999999E-8</c:v>
                </c:pt>
                <c:pt idx="9904">
                  <c:v>3.1072500000000002E-8</c:v>
                </c:pt>
                <c:pt idx="9905">
                  <c:v>3.10787E-8</c:v>
                </c:pt>
                <c:pt idx="9906">
                  <c:v>3.1084999999999997E-8</c:v>
                </c:pt>
                <c:pt idx="9907">
                  <c:v>3.1091200000000001E-8</c:v>
                </c:pt>
                <c:pt idx="9908">
                  <c:v>3.1097499999999998E-8</c:v>
                </c:pt>
                <c:pt idx="9909">
                  <c:v>3.1103700000000002E-8</c:v>
                </c:pt>
                <c:pt idx="9910">
                  <c:v>3.1109999999999999E-8</c:v>
                </c:pt>
                <c:pt idx="9911">
                  <c:v>3.1116200000000003E-8</c:v>
                </c:pt>
                <c:pt idx="9912">
                  <c:v>3.11225E-8</c:v>
                </c:pt>
                <c:pt idx="9913">
                  <c:v>3.1128699999999997E-8</c:v>
                </c:pt>
                <c:pt idx="9914">
                  <c:v>3.1135000000000001E-8</c:v>
                </c:pt>
                <c:pt idx="9915">
                  <c:v>3.1141199999999998E-8</c:v>
                </c:pt>
                <c:pt idx="9916">
                  <c:v>3.1147500000000001E-8</c:v>
                </c:pt>
                <c:pt idx="9917">
                  <c:v>3.1153699999999999E-8</c:v>
                </c:pt>
                <c:pt idx="9918">
                  <c:v>3.1160000000000002E-8</c:v>
                </c:pt>
                <c:pt idx="9919">
                  <c:v>3.11662E-8</c:v>
                </c:pt>
                <c:pt idx="9920">
                  <c:v>3.1172499999999997E-8</c:v>
                </c:pt>
                <c:pt idx="9921">
                  <c:v>3.1178700000000001E-8</c:v>
                </c:pt>
                <c:pt idx="9922">
                  <c:v>3.1184999999999998E-8</c:v>
                </c:pt>
                <c:pt idx="9923">
                  <c:v>3.1191200000000002E-8</c:v>
                </c:pt>
                <c:pt idx="9924">
                  <c:v>3.1197499999999999E-8</c:v>
                </c:pt>
                <c:pt idx="9925">
                  <c:v>3.1203700000000003E-8</c:v>
                </c:pt>
                <c:pt idx="9926">
                  <c:v>3.121E-8</c:v>
                </c:pt>
                <c:pt idx="9927">
                  <c:v>3.1216199999999997E-8</c:v>
                </c:pt>
                <c:pt idx="9928">
                  <c:v>3.12225E-8</c:v>
                </c:pt>
                <c:pt idx="9929">
                  <c:v>3.1228699999999998E-8</c:v>
                </c:pt>
                <c:pt idx="9930">
                  <c:v>3.1235000000000001E-8</c:v>
                </c:pt>
                <c:pt idx="9931">
                  <c:v>3.1241199999999999E-8</c:v>
                </c:pt>
                <c:pt idx="9932">
                  <c:v>3.1247500000000002E-8</c:v>
                </c:pt>
                <c:pt idx="9933">
                  <c:v>3.12537E-8</c:v>
                </c:pt>
                <c:pt idx="9934">
                  <c:v>3.1260000000000003E-8</c:v>
                </c:pt>
                <c:pt idx="9935">
                  <c:v>3.1266200000000001E-8</c:v>
                </c:pt>
                <c:pt idx="9936">
                  <c:v>3.1272499999999998E-8</c:v>
                </c:pt>
                <c:pt idx="9937">
                  <c:v>3.1278700000000002E-8</c:v>
                </c:pt>
                <c:pt idx="9938">
                  <c:v>3.1284999999999999E-8</c:v>
                </c:pt>
                <c:pt idx="9939">
                  <c:v>3.1291200000000003E-8</c:v>
                </c:pt>
                <c:pt idx="9940">
                  <c:v>3.12975E-8</c:v>
                </c:pt>
                <c:pt idx="9941">
                  <c:v>3.1303699999999997E-8</c:v>
                </c:pt>
                <c:pt idx="9942">
                  <c:v>3.131E-8</c:v>
                </c:pt>
                <c:pt idx="9943">
                  <c:v>3.1316199999999998E-8</c:v>
                </c:pt>
                <c:pt idx="9944">
                  <c:v>3.1322500000000001E-8</c:v>
                </c:pt>
                <c:pt idx="9945">
                  <c:v>3.1328699999999999E-8</c:v>
                </c:pt>
                <c:pt idx="9946">
                  <c:v>3.1335000000000002E-8</c:v>
                </c:pt>
                <c:pt idx="9947">
                  <c:v>3.13412E-8</c:v>
                </c:pt>
                <c:pt idx="9948">
                  <c:v>3.1347500000000003E-8</c:v>
                </c:pt>
                <c:pt idx="9949">
                  <c:v>3.1353700000000001E-8</c:v>
                </c:pt>
                <c:pt idx="9950">
                  <c:v>3.1359999999999998E-8</c:v>
                </c:pt>
                <c:pt idx="9951">
                  <c:v>3.1366200000000002E-8</c:v>
                </c:pt>
                <c:pt idx="9952">
                  <c:v>3.1372499999999999E-8</c:v>
                </c:pt>
                <c:pt idx="9953">
                  <c:v>3.1378700000000003E-8</c:v>
                </c:pt>
                <c:pt idx="9954">
                  <c:v>3.1384999999999999E-8</c:v>
                </c:pt>
                <c:pt idx="9955">
                  <c:v>3.1391199999999997E-8</c:v>
                </c:pt>
                <c:pt idx="9956">
                  <c:v>3.13975E-8</c:v>
                </c:pt>
                <c:pt idx="9957">
                  <c:v>3.1403699999999998E-8</c:v>
                </c:pt>
                <c:pt idx="9958">
                  <c:v>3.1410000000000001E-8</c:v>
                </c:pt>
                <c:pt idx="9959">
                  <c:v>3.1416199999999999E-8</c:v>
                </c:pt>
                <c:pt idx="9960">
                  <c:v>3.1422500000000002E-8</c:v>
                </c:pt>
                <c:pt idx="9961">
                  <c:v>3.14287E-8</c:v>
                </c:pt>
                <c:pt idx="9962">
                  <c:v>3.1435000000000003E-8</c:v>
                </c:pt>
                <c:pt idx="9963">
                  <c:v>3.1441200000000001E-8</c:v>
                </c:pt>
                <c:pt idx="9964">
                  <c:v>3.1447499999999998E-8</c:v>
                </c:pt>
                <c:pt idx="9965">
                  <c:v>3.1453700000000002E-8</c:v>
                </c:pt>
                <c:pt idx="9966">
                  <c:v>3.1459999999999998E-8</c:v>
                </c:pt>
                <c:pt idx="9967">
                  <c:v>3.1466200000000003E-8</c:v>
                </c:pt>
                <c:pt idx="9968">
                  <c:v>3.1472499999999999E-8</c:v>
                </c:pt>
                <c:pt idx="9969">
                  <c:v>3.1478699999999997E-8</c:v>
                </c:pt>
                <c:pt idx="9970">
                  <c:v>3.1485E-8</c:v>
                </c:pt>
                <c:pt idx="9971">
                  <c:v>3.1491199999999998E-8</c:v>
                </c:pt>
                <c:pt idx="9972">
                  <c:v>3.1497500000000001E-8</c:v>
                </c:pt>
                <c:pt idx="9973">
                  <c:v>3.1503699999999999E-8</c:v>
                </c:pt>
                <c:pt idx="9974">
                  <c:v>3.1510000000000002E-8</c:v>
                </c:pt>
                <c:pt idx="9975">
                  <c:v>3.15162E-8</c:v>
                </c:pt>
                <c:pt idx="9976">
                  <c:v>3.1522500000000003E-8</c:v>
                </c:pt>
                <c:pt idx="9977">
                  <c:v>3.1528700000000001E-8</c:v>
                </c:pt>
                <c:pt idx="9978">
                  <c:v>3.1534999999999997E-8</c:v>
                </c:pt>
                <c:pt idx="9979">
                  <c:v>3.1541200000000002E-8</c:v>
                </c:pt>
                <c:pt idx="9980">
                  <c:v>3.1547499999999998E-8</c:v>
                </c:pt>
                <c:pt idx="9981">
                  <c:v>3.1553700000000003E-8</c:v>
                </c:pt>
                <c:pt idx="9982">
                  <c:v>3.1559999999999999E-8</c:v>
                </c:pt>
                <c:pt idx="9983">
                  <c:v>3.1566199999999997E-8</c:v>
                </c:pt>
                <c:pt idx="9984">
                  <c:v>3.15725E-8</c:v>
                </c:pt>
                <c:pt idx="9985">
                  <c:v>3.1578699999999998E-8</c:v>
                </c:pt>
                <c:pt idx="9986">
                  <c:v>3.1585000000000001E-8</c:v>
                </c:pt>
                <c:pt idx="9987">
                  <c:v>3.1591199999999999E-8</c:v>
                </c:pt>
                <c:pt idx="9988">
                  <c:v>3.1597500000000002E-8</c:v>
                </c:pt>
                <c:pt idx="9989">
                  <c:v>3.16037E-8</c:v>
                </c:pt>
                <c:pt idx="9990">
                  <c:v>3.1610000000000003E-8</c:v>
                </c:pt>
                <c:pt idx="9991">
                  <c:v>3.1616200000000001E-8</c:v>
                </c:pt>
                <c:pt idx="9992">
                  <c:v>3.1622499999999997E-8</c:v>
                </c:pt>
                <c:pt idx="9993">
                  <c:v>3.1628700000000002E-8</c:v>
                </c:pt>
                <c:pt idx="9994">
                  <c:v>3.1634999999999998E-8</c:v>
                </c:pt>
                <c:pt idx="9995">
                  <c:v>3.1641200000000003E-8</c:v>
                </c:pt>
                <c:pt idx="9996">
                  <c:v>3.1647499999999999E-8</c:v>
                </c:pt>
                <c:pt idx="9997">
                  <c:v>3.1653699999999997E-8</c:v>
                </c:pt>
                <c:pt idx="9998">
                  <c:v>3.166E-8</c:v>
                </c:pt>
                <c:pt idx="9999">
                  <c:v>3.1666199999999998E-8</c:v>
                </c:pt>
                <c:pt idx="10000">
                  <c:v>3.1672500000000001E-8</c:v>
                </c:pt>
                <c:pt idx="10001">
                  <c:v>3.1678699999999999E-8</c:v>
                </c:pt>
                <c:pt idx="10002">
                  <c:v>3.1685000000000002E-8</c:v>
                </c:pt>
                <c:pt idx="10003">
                  <c:v>3.16912E-8</c:v>
                </c:pt>
                <c:pt idx="10004">
                  <c:v>3.1697500000000003E-8</c:v>
                </c:pt>
                <c:pt idx="10005">
                  <c:v>3.1703700000000001E-8</c:v>
                </c:pt>
                <c:pt idx="10006">
                  <c:v>3.1709999999999997E-8</c:v>
                </c:pt>
                <c:pt idx="10007">
                  <c:v>3.1716200000000002E-8</c:v>
                </c:pt>
                <c:pt idx="10008">
                  <c:v>3.1722499999999998E-8</c:v>
                </c:pt>
                <c:pt idx="10009">
                  <c:v>3.1728700000000003E-8</c:v>
                </c:pt>
                <c:pt idx="10010">
                  <c:v>3.1734999999999999E-8</c:v>
                </c:pt>
                <c:pt idx="10011">
                  <c:v>3.1741199999999997E-8</c:v>
                </c:pt>
                <c:pt idx="10012">
                  <c:v>3.17475E-8</c:v>
                </c:pt>
                <c:pt idx="10013">
                  <c:v>3.1753699999999998E-8</c:v>
                </c:pt>
                <c:pt idx="10014">
                  <c:v>3.1760000000000001E-8</c:v>
                </c:pt>
                <c:pt idx="10015">
                  <c:v>3.1766199999999999E-8</c:v>
                </c:pt>
                <c:pt idx="10016">
                  <c:v>3.1772500000000002E-8</c:v>
                </c:pt>
                <c:pt idx="10017">
                  <c:v>3.17787E-8</c:v>
                </c:pt>
                <c:pt idx="10018">
                  <c:v>3.1785000000000003E-8</c:v>
                </c:pt>
                <c:pt idx="10019">
                  <c:v>3.1791200000000001E-8</c:v>
                </c:pt>
                <c:pt idx="10020">
                  <c:v>3.1797499999999997E-8</c:v>
                </c:pt>
                <c:pt idx="10021">
                  <c:v>3.1803700000000002E-8</c:v>
                </c:pt>
                <c:pt idx="10022">
                  <c:v>3.1809999999999998E-8</c:v>
                </c:pt>
                <c:pt idx="10023">
                  <c:v>3.1816200000000003E-8</c:v>
                </c:pt>
                <c:pt idx="10024">
                  <c:v>3.1822499999999999E-8</c:v>
                </c:pt>
                <c:pt idx="10025">
                  <c:v>3.1828699999999997E-8</c:v>
                </c:pt>
                <c:pt idx="10026">
                  <c:v>3.1835E-8</c:v>
                </c:pt>
                <c:pt idx="10027">
                  <c:v>3.1841199999999998E-8</c:v>
                </c:pt>
                <c:pt idx="10028">
                  <c:v>3.1847500000000001E-8</c:v>
                </c:pt>
                <c:pt idx="10029">
                  <c:v>3.1853699999999999E-8</c:v>
                </c:pt>
                <c:pt idx="10030">
                  <c:v>3.1860000000000002E-8</c:v>
                </c:pt>
                <c:pt idx="10031">
                  <c:v>3.18662E-8</c:v>
                </c:pt>
                <c:pt idx="10032">
                  <c:v>3.1872500000000003E-8</c:v>
                </c:pt>
                <c:pt idx="10033">
                  <c:v>3.1878700000000001E-8</c:v>
                </c:pt>
                <c:pt idx="10034">
                  <c:v>3.1884999999999997E-8</c:v>
                </c:pt>
                <c:pt idx="10035">
                  <c:v>3.1891200000000002E-8</c:v>
                </c:pt>
                <c:pt idx="10036">
                  <c:v>3.1897499999999998E-8</c:v>
                </c:pt>
                <c:pt idx="10037">
                  <c:v>3.1903700000000003E-8</c:v>
                </c:pt>
                <c:pt idx="10038">
                  <c:v>3.1909999999999999E-8</c:v>
                </c:pt>
                <c:pt idx="10039">
                  <c:v>3.1916199999999997E-8</c:v>
                </c:pt>
                <c:pt idx="10040">
                  <c:v>3.19225E-8</c:v>
                </c:pt>
                <c:pt idx="10041">
                  <c:v>3.1928699999999998E-8</c:v>
                </c:pt>
                <c:pt idx="10042">
                  <c:v>3.1935000000000001E-8</c:v>
                </c:pt>
                <c:pt idx="10043">
                  <c:v>3.1941199999999999E-8</c:v>
                </c:pt>
                <c:pt idx="10044">
                  <c:v>3.1947500000000002E-8</c:v>
                </c:pt>
                <c:pt idx="10045">
                  <c:v>3.19537E-8</c:v>
                </c:pt>
                <c:pt idx="10046">
                  <c:v>3.1960000000000003E-8</c:v>
                </c:pt>
                <c:pt idx="10047">
                  <c:v>3.1966200000000001E-8</c:v>
                </c:pt>
                <c:pt idx="10048">
                  <c:v>3.1972499999999997E-8</c:v>
                </c:pt>
                <c:pt idx="10049">
                  <c:v>3.1978700000000002E-8</c:v>
                </c:pt>
                <c:pt idx="10050">
                  <c:v>3.1984999999999998E-8</c:v>
                </c:pt>
                <c:pt idx="10051">
                  <c:v>3.1991200000000003E-8</c:v>
                </c:pt>
                <c:pt idx="10052">
                  <c:v>3.1997499999999999E-8</c:v>
                </c:pt>
                <c:pt idx="10053">
                  <c:v>3.2003699999999997E-8</c:v>
                </c:pt>
                <c:pt idx="10054">
                  <c:v>3.201E-8</c:v>
                </c:pt>
                <c:pt idx="10055">
                  <c:v>3.2016199999999998E-8</c:v>
                </c:pt>
                <c:pt idx="10056">
                  <c:v>3.2022500000000001E-8</c:v>
                </c:pt>
                <c:pt idx="10057">
                  <c:v>3.2028699999999999E-8</c:v>
                </c:pt>
                <c:pt idx="10058">
                  <c:v>3.2035000000000002E-8</c:v>
                </c:pt>
                <c:pt idx="10059">
                  <c:v>3.20412E-8</c:v>
                </c:pt>
                <c:pt idx="10060">
                  <c:v>3.2047500000000003E-8</c:v>
                </c:pt>
                <c:pt idx="10061">
                  <c:v>3.2053700000000001E-8</c:v>
                </c:pt>
                <c:pt idx="10062">
                  <c:v>3.2059999999999997E-8</c:v>
                </c:pt>
                <c:pt idx="10063">
                  <c:v>3.2066200000000002E-8</c:v>
                </c:pt>
                <c:pt idx="10064">
                  <c:v>3.2072499999999998E-8</c:v>
                </c:pt>
                <c:pt idx="10065">
                  <c:v>3.2078700000000003E-8</c:v>
                </c:pt>
                <c:pt idx="10066">
                  <c:v>3.2084999999999999E-8</c:v>
                </c:pt>
                <c:pt idx="10067">
                  <c:v>3.2091199999999997E-8</c:v>
                </c:pt>
                <c:pt idx="10068">
                  <c:v>3.20975E-8</c:v>
                </c:pt>
                <c:pt idx="10069">
                  <c:v>3.2103699999999998E-8</c:v>
                </c:pt>
                <c:pt idx="10070">
                  <c:v>3.2110000000000001E-8</c:v>
                </c:pt>
                <c:pt idx="10071">
                  <c:v>3.2116199999999999E-8</c:v>
                </c:pt>
                <c:pt idx="10072">
                  <c:v>3.2122500000000002E-8</c:v>
                </c:pt>
                <c:pt idx="10073">
                  <c:v>3.21287E-8</c:v>
                </c:pt>
                <c:pt idx="10074">
                  <c:v>3.2135000000000003E-8</c:v>
                </c:pt>
                <c:pt idx="10075">
                  <c:v>3.2141200000000001E-8</c:v>
                </c:pt>
                <c:pt idx="10076">
                  <c:v>3.2147499999999997E-8</c:v>
                </c:pt>
                <c:pt idx="10077">
                  <c:v>3.2153700000000002E-8</c:v>
                </c:pt>
                <c:pt idx="10078">
                  <c:v>3.2159999999999998E-8</c:v>
                </c:pt>
                <c:pt idx="10079">
                  <c:v>3.2166200000000003E-8</c:v>
                </c:pt>
                <c:pt idx="10080">
                  <c:v>3.2172499999999999E-8</c:v>
                </c:pt>
                <c:pt idx="10081">
                  <c:v>3.2178699999999997E-8</c:v>
                </c:pt>
                <c:pt idx="10082">
                  <c:v>3.2185E-8</c:v>
                </c:pt>
                <c:pt idx="10083">
                  <c:v>3.2191199999999998E-8</c:v>
                </c:pt>
                <c:pt idx="10084">
                  <c:v>3.2197500000000001E-8</c:v>
                </c:pt>
                <c:pt idx="10085">
                  <c:v>3.2203699999999999E-8</c:v>
                </c:pt>
                <c:pt idx="10086">
                  <c:v>3.2210000000000002E-8</c:v>
                </c:pt>
                <c:pt idx="10087">
                  <c:v>3.22162E-8</c:v>
                </c:pt>
                <c:pt idx="10088">
                  <c:v>3.2222500000000003E-8</c:v>
                </c:pt>
                <c:pt idx="10089">
                  <c:v>3.2228700000000001E-8</c:v>
                </c:pt>
                <c:pt idx="10090">
                  <c:v>3.2234999999999997E-8</c:v>
                </c:pt>
                <c:pt idx="10091">
                  <c:v>3.2241200000000002E-8</c:v>
                </c:pt>
                <c:pt idx="10092">
                  <c:v>3.2247499999999998E-8</c:v>
                </c:pt>
                <c:pt idx="10093">
                  <c:v>3.2253700000000002E-8</c:v>
                </c:pt>
                <c:pt idx="10094">
                  <c:v>3.2259999999999999E-8</c:v>
                </c:pt>
                <c:pt idx="10095">
                  <c:v>3.2266199999999997E-8</c:v>
                </c:pt>
                <c:pt idx="10096">
                  <c:v>3.22725E-8</c:v>
                </c:pt>
                <c:pt idx="10097">
                  <c:v>3.2278699999999998E-8</c:v>
                </c:pt>
                <c:pt idx="10098">
                  <c:v>3.2285000000000001E-8</c:v>
                </c:pt>
                <c:pt idx="10099">
                  <c:v>3.2291199999999999E-8</c:v>
                </c:pt>
                <c:pt idx="10100">
                  <c:v>3.2297500000000002E-8</c:v>
                </c:pt>
                <c:pt idx="10101">
                  <c:v>3.23037E-8</c:v>
                </c:pt>
                <c:pt idx="10102">
                  <c:v>3.2310000000000003E-8</c:v>
                </c:pt>
                <c:pt idx="10103">
                  <c:v>3.2316200000000001E-8</c:v>
                </c:pt>
                <c:pt idx="10104">
                  <c:v>3.2322499999999997E-8</c:v>
                </c:pt>
                <c:pt idx="10105">
                  <c:v>3.2328700000000001E-8</c:v>
                </c:pt>
                <c:pt idx="10106">
                  <c:v>3.2334999999999998E-8</c:v>
                </c:pt>
                <c:pt idx="10107">
                  <c:v>3.2341200000000002E-8</c:v>
                </c:pt>
                <c:pt idx="10108">
                  <c:v>3.2347499999999999E-8</c:v>
                </c:pt>
                <c:pt idx="10109">
                  <c:v>3.2353699999999997E-8</c:v>
                </c:pt>
                <c:pt idx="10110">
                  <c:v>3.236E-8</c:v>
                </c:pt>
                <c:pt idx="10111">
                  <c:v>3.2366199999999998E-8</c:v>
                </c:pt>
                <c:pt idx="10112">
                  <c:v>3.2372500000000001E-8</c:v>
                </c:pt>
                <c:pt idx="10113">
                  <c:v>3.2378699999999999E-8</c:v>
                </c:pt>
                <c:pt idx="10114">
                  <c:v>3.2385000000000002E-8</c:v>
                </c:pt>
                <c:pt idx="10115">
                  <c:v>3.23912E-8</c:v>
                </c:pt>
                <c:pt idx="10116">
                  <c:v>3.2397500000000003E-8</c:v>
                </c:pt>
                <c:pt idx="10117">
                  <c:v>3.2403700000000001E-8</c:v>
                </c:pt>
                <c:pt idx="10118">
                  <c:v>3.2409999999999997E-8</c:v>
                </c:pt>
                <c:pt idx="10119">
                  <c:v>3.2416200000000001E-8</c:v>
                </c:pt>
                <c:pt idx="10120">
                  <c:v>3.2422499999999998E-8</c:v>
                </c:pt>
                <c:pt idx="10121">
                  <c:v>3.2428700000000002E-8</c:v>
                </c:pt>
                <c:pt idx="10122">
                  <c:v>3.2434999999999999E-8</c:v>
                </c:pt>
                <c:pt idx="10123">
                  <c:v>3.2441199999999997E-8</c:v>
                </c:pt>
                <c:pt idx="10124">
                  <c:v>3.24475E-8</c:v>
                </c:pt>
                <c:pt idx="10125">
                  <c:v>3.2453699999999998E-8</c:v>
                </c:pt>
                <c:pt idx="10126">
                  <c:v>3.2460000000000001E-8</c:v>
                </c:pt>
                <c:pt idx="10127">
                  <c:v>3.2466199999999999E-8</c:v>
                </c:pt>
                <c:pt idx="10128">
                  <c:v>3.2472500000000002E-8</c:v>
                </c:pt>
                <c:pt idx="10129">
                  <c:v>3.24787E-8</c:v>
                </c:pt>
                <c:pt idx="10130">
                  <c:v>3.2485000000000003E-8</c:v>
                </c:pt>
                <c:pt idx="10131">
                  <c:v>3.24912E-8</c:v>
                </c:pt>
                <c:pt idx="10132">
                  <c:v>3.2497499999999997E-8</c:v>
                </c:pt>
                <c:pt idx="10133">
                  <c:v>3.2503700000000001E-8</c:v>
                </c:pt>
                <c:pt idx="10134">
                  <c:v>3.2509999999999998E-8</c:v>
                </c:pt>
                <c:pt idx="10135">
                  <c:v>3.2516200000000002E-8</c:v>
                </c:pt>
                <c:pt idx="10136">
                  <c:v>3.2522499999999999E-8</c:v>
                </c:pt>
                <c:pt idx="10137">
                  <c:v>3.2528700000000003E-8</c:v>
                </c:pt>
                <c:pt idx="10138">
                  <c:v>3.2535E-8</c:v>
                </c:pt>
                <c:pt idx="10139">
                  <c:v>3.2541199999999998E-8</c:v>
                </c:pt>
                <c:pt idx="10140">
                  <c:v>3.2547500000000001E-8</c:v>
                </c:pt>
                <c:pt idx="10141">
                  <c:v>3.2553699999999999E-8</c:v>
                </c:pt>
                <c:pt idx="10142">
                  <c:v>3.2560000000000002E-8</c:v>
                </c:pt>
                <c:pt idx="10143">
                  <c:v>3.2566199999999999E-8</c:v>
                </c:pt>
                <c:pt idx="10144">
                  <c:v>3.2572500000000003E-8</c:v>
                </c:pt>
                <c:pt idx="10145">
                  <c:v>3.25787E-8</c:v>
                </c:pt>
                <c:pt idx="10146">
                  <c:v>3.2584999999999997E-8</c:v>
                </c:pt>
                <c:pt idx="10147">
                  <c:v>3.2591200000000001E-8</c:v>
                </c:pt>
                <c:pt idx="10148">
                  <c:v>3.2597499999999998E-8</c:v>
                </c:pt>
                <c:pt idx="10149">
                  <c:v>3.2603700000000002E-8</c:v>
                </c:pt>
                <c:pt idx="10150">
                  <c:v>3.2609999999999999E-8</c:v>
                </c:pt>
                <c:pt idx="10151">
                  <c:v>3.2616200000000003E-8</c:v>
                </c:pt>
                <c:pt idx="10152">
                  <c:v>3.26225E-8</c:v>
                </c:pt>
                <c:pt idx="10153">
                  <c:v>3.2628699999999998E-8</c:v>
                </c:pt>
                <c:pt idx="10154">
                  <c:v>3.2635000000000001E-8</c:v>
                </c:pt>
                <c:pt idx="10155">
                  <c:v>3.2641199999999998E-8</c:v>
                </c:pt>
                <c:pt idx="10156">
                  <c:v>3.2647500000000002E-8</c:v>
                </c:pt>
                <c:pt idx="10157">
                  <c:v>3.2653699999999999E-8</c:v>
                </c:pt>
                <c:pt idx="10158">
                  <c:v>3.2660000000000003E-8</c:v>
                </c:pt>
                <c:pt idx="10159">
                  <c:v>3.26662E-8</c:v>
                </c:pt>
                <c:pt idx="10160">
                  <c:v>3.2672499999999997E-8</c:v>
                </c:pt>
                <c:pt idx="10161">
                  <c:v>3.2678700000000001E-8</c:v>
                </c:pt>
                <c:pt idx="10162">
                  <c:v>3.2684999999999998E-8</c:v>
                </c:pt>
                <c:pt idx="10163">
                  <c:v>3.2691200000000002E-8</c:v>
                </c:pt>
                <c:pt idx="10164">
                  <c:v>3.2697499999999999E-8</c:v>
                </c:pt>
                <c:pt idx="10165">
                  <c:v>3.2703700000000003E-8</c:v>
                </c:pt>
                <c:pt idx="10166">
                  <c:v>3.271E-8</c:v>
                </c:pt>
                <c:pt idx="10167">
                  <c:v>3.2716199999999998E-8</c:v>
                </c:pt>
                <c:pt idx="10168">
                  <c:v>3.2722500000000001E-8</c:v>
                </c:pt>
                <c:pt idx="10169">
                  <c:v>3.2728699999999998E-8</c:v>
                </c:pt>
                <c:pt idx="10170">
                  <c:v>3.2735000000000002E-8</c:v>
                </c:pt>
                <c:pt idx="10171">
                  <c:v>3.2741199999999999E-8</c:v>
                </c:pt>
                <c:pt idx="10172">
                  <c:v>3.2747500000000003E-8</c:v>
                </c:pt>
                <c:pt idx="10173">
                  <c:v>3.27537E-8</c:v>
                </c:pt>
                <c:pt idx="10174">
                  <c:v>3.2759999999999997E-8</c:v>
                </c:pt>
                <c:pt idx="10175">
                  <c:v>3.2766200000000001E-8</c:v>
                </c:pt>
                <c:pt idx="10176">
                  <c:v>3.2772499999999998E-8</c:v>
                </c:pt>
                <c:pt idx="10177">
                  <c:v>3.2778700000000002E-8</c:v>
                </c:pt>
                <c:pt idx="10178">
                  <c:v>3.2784999999999999E-8</c:v>
                </c:pt>
                <c:pt idx="10179">
                  <c:v>3.2791200000000003E-8</c:v>
                </c:pt>
                <c:pt idx="10180">
                  <c:v>3.27975E-8</c:v>
                </c:pt>
                <c:pt idx="10181">
                  <c:v>3.2803699999999997E-8</c:v>
                </c:pt>
                <c:pt idx="10182">
                  <c:v>3.2810000000000001E-8</c:v>
                </c:pt>
                <c:pt idx="10183">
                  <c:v>3.2816199999999998E-8</c:v>
                </c:pt>
                <c:pt idx="10184">
                  <c:v>3.2822500000000002E-8</c:v>
                </c:pt>
                <c:pt idx="10185">
                  <c:v>3.2828699999999999E-8</c:v>
                </c:pt>
                <c:pt idx="10186">
                  <c:v>3.2835000000000003E-8</c:v>
                </c:pt>
                <c:pt idx="10187">
                  <c:v>3.28412E-8</c:v>
                </c:pt>
                <c:pt idx="10188">
                  <c:v>3.2847499999999997E-8</c:v>
                </c:pt>
                <c:pt idx="10189">
                  <c:v>3.2853700000000001E-8</c:v>
                </c:pt>
                <c:pt idx="10190">
                  <c:v>3.2859999999999998E-8</c:v>
                </c:pt>
                <c:pt idx="10191">
                  <c:v>3.2866200000000002E-8</c:v>
                </c:pt>
                <c:pt idx="10192">
                  <c:v>3.2872499999999999E-8</c:v>
                </c:pt>
                <c:pt idx="10193">
                  <c:v>3.2878700000000003E-8</c:v>
                </c:pt>
                <c:pt idx="10194">
                  <c:v>3.2885E-8</c:v>
                </c:pt>
                <c:pt idx="10195">
                  <c:v>3.2891199999999997E-8</c:v>
                </c:pt>
                <c:pt idx="10196">
                  <c:v>3.2897500000000001E-8</c:v>
                </c:pt>
                <c:pt idx="10197">
                  <c:v>3.2903699999999998E-8</c:v>
                </c:pt>
                <c:pt idx="10198">
                  <c:v>3.2910000000000002E-8</c:v>
                </c:pt>
                <c:pt idx="10199">
                  <c:v>3.2916199999999999E-8</c:v>
                </c:pt>
                <c:pt idx="10200">
                  <c:v>3.2922500000000002E-8</c:v>
                </c:pt>
                <c:pt idx="10201">
                  <c:v>3.29287E-8</c:v>
                </c:pt>
                <c:pt idx="10202">
                  <c:v>3.2934999999999997E-8</c:v>
                </c:pt>
                <c:pt idx="10203">
                  <c:v>3.2941200000000001E-8</c:v>
                </c:pt>
                <c:pt idx="10204">
                  <c:v>3.2947499999999998E-8</c:v>
                </c:pt>
                <c:pt idx="10205">
                  <c:v>3.2953700000000002E-8</c:v>
                </c:pt>
                <c:pt idx="10206">
                  <c:v>3.2959999999999999E-8</c:v>
                </c:pt>
                <c:pt idx="10207">
                  <c:v>3.2966200000000003E-8</c:v>
                </c:pt>
                <c:pt idx="10208">
                  <c:v>3.29725E-8</c:v>
                </c:pt>
                <c:pt idx="10209">
                  <c:v>3.2978699999999997E-8</c:v>
                </c:pt>
                <c:pt idx="10210">
                  <c:v>3.2985000000000001E-8</c:v>
                </c:pt>
                <c:pt idx="10211">
                  <c:v>3.2991199999999998E-8</c:v>
                </c:pt>
                <c:pt idx="10212">
                  <c:v>3.2997500000000001E-8</c:v>
                </c:pt>
                <c:pt idx="10213">
                  <c:v>3.3003699999999999E-8</c:v>
                </c:pt>
                <c:pt idx="10214">
                  <c:v>3.3010000000000002E-8</c:v>
                </c:pt>
                <c:pt idx="10215">
                  <c:v>3.30162E-8</c:v>
                </c:pt>
                <c:pt idx="10216">
                  <c:v>3.3022499999999997E-8</c:v>
                </c:pt>
                <c:pt idx="10217">
                  <c:v>3.3028700000000001E-8</c:v>
                </c:pt>
                <c:pt idx="10218">
                  <c:v>3.3034999999999998E-8</c:v>
                </c:pt>
                <c:pt idx="10219">
                  <c:v>3.3041200000000002E-8</c:v>
                </c:pt>
                <c:pt idx="10220">
                  <c:v>3.3047499999999999E-8</c:v>
                </c:pt>
                <c:pt idx="10221">
                  <c:v>3.3053700000000003E-8</c:v>
                </c:pt>
                <c:pt idx="10222">
                  <c:v>3.306E-8</c:v>
                </c:pt>
                <c:pt idx="10223">
                  <c:v>3.3066199999999997E-8</c:v>
                </c:pt>
                <c:pt idx="10224">
                  <c:v>3.3072500000000001E-8</c:v>
                </c:pt>
                <c:pt idx="10225">
                  <c:v>3.3078699999999998E-8</c:v>
                </c:pt>
                <c:pt idx="10226">
                  <c:v>3.3085000000000001E-8</c:v>
                </c:pt>
                <c:pt idx="10227">
                  <c:v>3.3091199999999999E-8</c:v>
                </c:pt>
                <c:pt idx="10228">
                  <c:v>3.3097500000000002E-8</c:v>
                </c:pt>
                <c:pt idx="10229">
                  <c:v>3.31037E-8</c:v>
                </c:pt>
                <c:pt idx="10230">
                  <c:v>3.3109999999999997E-8</c:v>
                </c:pt>
                <c:pt idx="10231">
                  <c:v>3.3116200000000001E-8</c:v>
                </c:pt>
                <c:pt idx="10232">
                  <c:v>3.3122499999999998E-8</c:v>
                </c:pt>
                <c:pt idx="10233">
                  <c:v>3.3128700000000002E-8</c:v>
                </c:pt>
                <c:pt idx="10234">
                  <c:v>3.3134999999999999E-8</c:v>
                </c:pt>
                <c:pt idx="10235">
                  <c:v>3.3141200000000003E-8</c:v>
                </c:pt>
                <c:pt idx="10236">
                  <c:v>3.31475E-8</c:v>
                </c:pt>
                <c:pt idx="10237">
                  <c:v>3.3153699999999997E-8</c:v>
                </c:pt>
                <c:pt idx="10238">
                  <c:v>3.316E-8</c:v>
                </c:pt>
                <c:pt idx="10239">
                  <c:v>3.3166199999999998E-8</c:v>
                </c:pt>
                <c:pt idx="10240">
                  <c:v>3.3172500000000001E-8</c:v>
                </c:pt>
                <c:pt idx="10241">
                  <c:v>3.3178699999999999E-8</c:v>
                </c:pt>
                <c:pt idx="10242">
                  <c:v>3.3185000000000002E-8</c:v>
                </c:pt>
                <c:pt idx="10243">
                  <c:v>3.31912E-8</c:v>
                </c:pt>
                <c:pt idx="10244">
                  <c:v>3.3197500000000003E-8</c:v>
                </c:pt>
                <c:pt idx="10245">
                  <c:v>3.3203700000000001E-8</c:v>
                </c:pt>
                <c:pt idx="10246">
                  <c:v>3.3209999999999998E-8</c:v>
                </c:pt>
                <c:pt idx="10247">
                  <c:v>3.3216200000000002E-8</c:v>
                </c:pt>
                <c:pt idx="10248">
                  <c:v>3.3222499999999999E-8</c:v>
                </c:pt>
                <c:pt idx="10249">
                  <c:v>3.3228700000000003E-8</c:v>
                </c:pt>
                <c:pt idx="10250">
                  <c:v>3.3234999999999999E-8</c:v>
                </c:pt>
                <c:pt idx="10251">
                  <c:v>3.3241199999999997E-8</c:v>
                </c:pt>
                <c:pt idx="10252">
                  <c:v>3.32475E-8</c:v>
                </c:pt>
                <c:pt idx="10253">
                  <c:v>3.3253699999999998E-8</c:v>
                </c:pt>
                <c:pt idx="10254">
                  <c:v>3.3260000000000001E-8</c:v>
                </c:pt>
                <c:pt idx="10255">
                  <c:v>3.3266199999999999E-8</c:v>
                </c:pt>
                <c:pt idx="10256">
                  <c:v>3.3272500000000002E-8</c:v>
                </c:pt>
                <c:pt idx="10257">
                  <c:v>3.32787E-8</c:v>
                </c:pt>
                <c:pt idx="10258">
                  <c:v>3.3285000000000003E-8</c:v>
                </c:pt>
                <c:pt idx="10259">
                  <c:v>3.3291200000000001E-8</c:v>
                </c:pt>
                <c:pt idx="10260">
                  <c:v>3.3297499999999998E-8</c:v>
                </c:pt>
                <c:pt idx="10261">
                  <c:v>3.3303700000000002E-8</c:v>
                </c:pt>
                <c:pt idx="10262">
                  <c:v>3.3309999999999999E-8</c:v>
                </c:pt>
                <c:pt idx="10263">
                  <c:v>3.3316200000000003E-8</c:v>
                </c:pt>
                <c:pt idx="10264">
                  <c:v>3.3322499999999999E-8</c:v>
                </c:pt>
                <c:pt idx="10265">
                  <c:v>3.3328699999999997E-8</c:v>
                </c:pt>
                <c:pt idx="10266">
                  <c:v>3.3335E-8</c:v>
                </c:pt>
                <c:pt idx="10267">
                  <c:v>3.3341199999999998E-8</c:v>
                </c:pt>
                <c:pt idx="10268">
                  <c:v>3.3347500000000001E-8</c:v>
                </c:pt>
                <c:pt idx="10269">
                  <c:v>3.3353699999999999E-8</c:v>
                </c:pt>
                <c:pt idx="10270">
                  <c:v>3.3360000000000002E-8</c:v>
                </c:pt>
                <c:pt idx="10271">
                  <c:v>3.33662E-8</c:v>
                </c:pt>
                <c:pt idx="10272">
                  <c:v>3.3372500000000003E-8</c:v>
                </c:pt>
                <c:pt idx="10273">
                  <c:v>3.3378700000000001E-8</c:v>
                </c:pt>
                <c:pt idx="10274">
                  <c:v>3.3384999999999998E-8</c:v>
                </c:pt>
                <c:pt idx="10275">
                  <c:v>3.3391200000000002E-8</c:v>
                </c:pt>
                <c:pt idx="10276">
                  <c:v>3.3397499999999998E-8</c:v>
                </c:pt>
                <c:pt idx="10277">
                  <c:v>3.3403700000000003E-8</c:v>
                </c:pt>
                <c:pt idx="10278">
                  <c:v>3.3409999999999999E-8</c:v>
                </c:pt>
                <c:pt idx="10279">
                  <c:v>3.3416199999999997E-8</c:v>
                </c:pt>
                <c:pt idx="10280">
                  <c:v>3.34225E-8</c:v>
                </c:pt>
                <c:pt idx="10281">
                  <c:v>3.3428699999999998E-8</c:v>
                </c:pt>
                <c:pt idx="10282">
                  <c:v>3.3435000000000001E-8</c:v>
                </c:pt>
                <c:pt idx="10283">
                  <c:v>3.3441199999999999E-8</c:v>
                </c:pt>
                <c:pt idx="10284">
                  <c:v>3.3447500000000002E-8</c:v>
                </c:pt>
                <c:pt idx="10285">
                  <c:v>3.34537E-8</c:v>
                </c:pt>
                <c:pt idx="10286">
                  <c:v>3.3460000000000003E-8</c:v>
                </c:pt>
                <c:pt idx="10287">
                  <c:v>3.3466200000000001E-8</c:v>
                </c:pt>
                <c:pt idx="10288">
                  <c:v>3.3472499999999997E-8</c:v>
                </c:pt>
                <c:pt idx="10289">
                  <c:v>3.3478700000000002E-8</c:v>
                </c:pt>
                <c:pt idx="10290">
                  <c:v>3.3484999999999998E-8</c:v>
                </c:pt>
                <c:pt idx="10291">
                  <c:v>3.3491200000000003E-8</c:v>
                </c:pt>
                <c:pt idx="10292">
                  <c:v>3.3497499999999999E-8</c:v>
                </c:pt>
                <c:pt idx="10293">
                  <c:v>3.3503699999999997E-8</c:v>
                </c:pt>
                <c:pt idx="10294">
                  <c:v>3.351E-8</c:v>
                </c:pt>
                <c:pt idx="10295">
                  <c:v>3.3516199999999998E-8</c:v>
                </c:pt>
                <c:pt idx="10296">
                  <c:v>3.3522500000000001E-8</c:v>
                </c:pt>
                <c:pt idx="10297">
                  <c:v>3.3528699999999999E-8</c:v>
                </c:pt>
                <c:pt idx="10298">
                  <c:v>3.3535000000000002E-8</c:v>
                </c:pt>
                <c:pt idx="10299">
                  <c:v>3.35412E-8</c:v>
                </c:pt>
                <c:pt idx="10300">
                  <c:v>3.3547500000000003E-8</c:v>
                </c:pt>
                <c:pt idx="10301">
                  <c:v>3.3553700000000001E-8</c:v>
                </c:pt>
                <c:pt idx="10302">
                  <c:v>3.3559999999999997E-8</c:v>
                </c:pt>
                <c:pt idx="10303">
                  <c:v>3.3566200000000002E-8</c:v>
                </c:pt>
                <c:pt idx="10304">
                  <c:v>3.3572499999999998E-8</c:v>
                </c:pt>
                <c:pt idx="10305">
                  <c:v>3.3578700000000003E-8</c:v>
                </c:pt>
                <c:pt idx="10306">
                  <c:v>3.3584999999999999E-8</c:v>
                </c:pt>
                <c:pt idx="10307">
                  <c:v>3.3591199999999997E-8</c:v>
                </c:pt>
                <c:pt idx="10308">
                  <c:v>3.35975E-8</c:v>
                </c:pt>
                <c:pt idx="10309">
                  <c:v>3.3603699999999998E-8</c:v>
                </c:pt>
                <c:pt idx="10310">
                  <c:v>3.3610000000000001E-8</c:v>
                </c:pt>
                <c:pt idx="10311">
                  <c:v>3.3616199999999999E-8</c:v>
                </c:pt>
                <c:pt idx="10312">
                  <c:v>3.3622500000000002E-8</c:v>
                </c:pt>
                <c:pt idx="10313">
                  <c:v>3.36287E-8</c:v>
                </c:pt>
                <c:pt idx="10314">
                  <c:v>3.3635000000000003E-8</c:v>
                </c:pt>
                <c:pt idx="10315">
                  <c:v>3.3641200000000001E-8</c:v>
                </c:pt>
                <c:pt idx="10316">
                  <c:v>3.3647499999999997E-8</c:v>
                </c:pt>
                <c:pt idx="10317">
                  <c:v>3.3653700000000002E-8</c:v>
                </c:pt>
                <c:pt idx="10318">
                  <c:v>3.3659999999999998E-8</c:v>
                </c:pt>
                <c:pt idx="10319">
                  <c:v>3.3666200000000003E-8</c:v>
                </c:pt>
                <c:pt idx="10320">
                  <c:v>3.3672499999999999E-8</c:v>
                </c:pt>
                <c:pt idx="10321">
                  <c:v>3.3678699999999997E-8</c:v>
                </c:pt>
                <c:pt idx="10322">
                  <c:v>3.3685E-8</c:v>
                </c:pt>
                <c:pt idx="10323">
                  <c:v>3.3691199999999998E-8</c:v>
                </c:pt>
                <c:pt idx="10324">
                  <c:v>3.3697500000000001E-8</c:v>
                </c:pt>
                <c:pt idx="10325">
                  <c:v>3.3703699999999999E-8</c:v>
                </c:pt>
                <c:pt idx="10326">
                  <c:v>3.3710000000000002E-8</c:v>
                </c:pt>
                <c:pt idx="10327">
                  <c:v>3.37162E-8</c:v>
                </c:pt>
                <c:pt idx="10328">
                  <c:v>3.3722500000000003E-8</c:v>
                </c:pt>
                <c:pt idx="10329">
                  <c:v>3.3728700000000001E-8</c:v>
                </c:pt>
                <c:pt idx="10330">
                  <c:v>3.3734999999999997E-8</c:v>
                </c:pt>
                <c:pt idx="10331">
                  <c:v>3.3741200000000002E-8</c:v>
                </c:pt>
                <c:pt idx="10332">
                  <c:v>3.3747499999999998E-8</c:v>
                </c:pt>
                <c:pt idx="10333">
                  <c:v>3.3753700000000003E-8</c:v>
                </c:pt>
                <c:pt idx="10334">
                  <c:v>3.3759999999999999E-8</c:v>
                </c:pt>
                <c:pt idx="10335">
                  <c:v>3.3766199999999997E-8</c:v>
                </c:pt>
                <c:pt idx="10336">
                  <c:v>3.37725E-8</c:v>
                </c:pt>
                <c:pt idx="10337">
                  <c:v>3.3778699999999998E-8</c:v>
                </c:pt>
                <c:pt idx="10338">
                  <c:v>3.3785000000000001E-8</c:v>
                </c:pt>
                <c:pt idx="10339">
                  <c:v>3.3791199999999999E-8</c:v>
                </c:pt>
                <c:pt idx="10340">
                  <c:v>3.3797500000000002E-8</c:v>
                </c:pt>
                <c:pt idx="10341">
                  <c:v>3.38037E-8</c:v>
                </c:pt>
                <c:pt idx="10342">
                  <c:v>3.3810000000000003E-8</c:v>
                </c:pt>
                <c:pt idx="10343">
                  <c:v>3.3816200000000001E-8</c:v>
                </c:pt>
                <c:pt idx="10344">
                  <c:v>3.3822499999999997E-8</c:v>
                </c:pt>
                <c:pt idx="10345">
                  <c:v>3.3828700000000002E-8</c:v>
                </c:pt>
                <c:pt idx="10346">
                  <c:v>3.3834999999999998E-8</c:v>
                </c:pt>
                <c:pt idx="10347">
                  <c:v>3.3841200000000003E-8</c:v>
                </c:pt>
                <c:pt idx="10348">
                  <c:v>3.3847499999999999E-8</c:v>
                </c:pt>
                <c:pt idx="10349">
                  <c:v>3.3853699999999997E-8</c:v>
                </c:pt>
                <c:pt idx="10350">
                  <c:v>3.386E-8</c:v>
                </c:pt>
                <c:pt idx="10351">
                  <c:v>3.3866199999999998E-8</c:v>
                </c:pt>
                <c:pt idx="10352">
                  <c:v>3.3872500000000001E-8</c:v>
                </c:pt>
                <c:pt idx="10353">
                  <c:v>3.3878699999999999E-8</c:v>
                </c:pt>
                <c:pt idx="10354">
                  <c:v>3.3885000000000002E-8</c:v>
                </c:pt>
                <c:pt idx="10355">
                  <c:v>3.38912E-8</c:v>
                </c:pt>
                <c:pt idx="10356">
                  <c:v>3.3897500000000003E-8</c:v>
                </c:pt>
                <c:pt idx="10357">
                  <c:v>3.3903700000000001E-8</c:v>
                </c:pt>
                <c:pt idx="10358">
                  <c:v>3.3909999999999997E-8</c:v>
                </c:pt>
                <c:pt idx="10359">
                  <c:v>3.3916200000000002E-8</c:v>
                </c:pt>
                <c:pt idx="10360">
                  <c:v>3.3922499999999998E-8</c:v>
                </c:pt>
                <c:pt idx="10361">
                  <c:v>3.3928700000000003E-8</c:v>
                </c:pt>
                <c:pt idx="10362">
                  <c:v>3.3934999999999999E-8</c:v>
                </c:pt>
                <c:pt idx="10363">
                  <c:v>3.3941199999999997E-8</c:v>
                </c:pt>
                <c:pt idx="10364">
                  <c:v>3.39475E-8</c:v>
                </c:pt>
                <c:pt idx="10365">
                  <c:v>3.3953699999999998E-8</c:v>
                </c:pt>
                <c:pt idx="10366">
                  <c:v>3.3960000000000001E-8</c:v>
                </c:pt>
                <c:pt idx="10367">
                  <c:v>3.3966199999999999E-8</c:v>
                </c:pt>
                <c:pt idx="10368">
                  <c:v>3.3972500000000002E-8</c:v>
                </c:pt>
                <c:pt idx="10369">
                  <c:v>3.39787E-8</c:v>
                </c:pt>
                <c:pt idx="10370">
                  <c:v>3.3985000000000003E-8</c:v>
                </c:pt>
                <c:pt idx="10371">
                  <c:v>3.3991200000000001E-8</c:v>
                </c:pt>
                <c:pt idx="10372">
                  <c:v>3.3997499999999997E-8</c:v>
                </c:pt>
                <c:pt idx="10373">
                  <c:v>3.4003700000000002E-8</c:v>
                </c:pt>
                <c:pt idx="10374">
                  <c:v>3.4009999999999998E-8</c:v>
                </c:pt>
                <c:pt idx="10375">
                  <c:v>3.4016200000000003E-8</c:v>
                </c:pt>
                <c:pt idx="10376">
                  <c:v>3.4022499999999999E-8</c:v>
                </c:pt>
                <c:pt idx="10377">
                  <c:v>3.4028699999999997E-8</c:v>
                </c:pt>
                <c:pt idx="10378">
                  <c:v>3.4035E-8</c:v>
                </c:pt>
                <c:pt idx="10379">
                  <c:v>3.4041199999999998E-8</c:v>
                </c:pt>
                <c:pt idx="10380">
                  <c:v>3.4047500000000001E-8</c:v>
                </c:pt>
                <c:pt idx="10381">
                  <c:v>3.4053699999999999E-8</c:v>
                </c:pt>
                <c:pt idx="10382">
                  <c:v>3.4060000000000002E-8</c:v>
                </c:pt>
                <c:pt idx="10383">
                  <c:v>3.40662E-8</c:v>
                </c:pt>
                <c:pt idx="10384">
                  <c:v>3.4072500000000003E-8</c:v>
                </c:pt>
                <c:pt idx="10385">
                  <c:v>3.4078700000000001E-8</c:v>
                </c:pt>
                <c:pt idx="10386">
                  <c:v>3.4084999999999997E-8</c:v>
                </c:pt>
                <c:pt idx="10387">
                  <c:v>3.4091200000000002E-8</c:v>
                </c:pt>
                <c:pt idx="10388">
                  <c:v>3.4097499999999998E-8</c:v>
                </c:pt>
                <c:pt idx="10389">
                  <c:v>3.4103700000000002E-8</c:v>
                </c:pt>
                <c:pt idx="10390">
                  <c:v>3.4109999999999999E-8</c:v>
                </c:pt>
                <c:pt idx="10391">
                  <c:v>3.4116199999999997E-8</c:v>
                </c:pt>
                <c:pt idx="10392">
                  <c:v>3.41225E-8</c:v>
                </c:pt>
                <c:pt idx="10393">
                  <c:v>3.4128699999999998E-8</c:v>
                </c:pt>
                <c:pt idx="10394">
                  <c:v>3.4135000000000001E-8</c:v>
                </c:pt>
                <c:pt idx="10395">
                  <c:v>3.4141199999999999E-8</c:v>
                </c:pt>
                <c:pt idx="10396">
                  <c:v>3.4147500000000002E-8</c:v>
                </c:pt>
                <c:pt idx="10397">
                  <c:v>3.41537E-8</c:v>
                </c:pt>
                <c:pt idx="10398">
                  <c:v>3.4160000000000003E-8</c:v>
                </c:pt>
                <c:pt idx="10399">
                  <c:v>3.4166200000000001E-8</c:v>
                </c:pt>
                <c:pt idx="10400">
                  <c:v>3.4172499999999997E-8</c:v>
                </c:pt>
                <c:pt idx="10401">
                  <c:v>3.4178700000000002E-8</c:v>
                </c:pt>
                <c:pt idx="10402">
                  <c:v>3.4184999999999998E-8</c:v>
                </c:pt>
                <c:pt idx="10403">
                  <c:v>3.4191200000000002E-8</c:v>
                </c:pt>
                <c:pt idx="10404">
                  <c:v>3.4197499999999999E-8</c:v>
                </c:pt>
                <c:pt idx="10405">
                  <c:v>3.4203699999999997E-8</c:v>
                </c:pt>
                <c:pt idx="10406">
                  <c:v>3.421E-8</c:v>
                </c:pt>
                <c:pt idx="10407">
                  <c:v>3.4216199999999998E-8</c:v>
                </c:pt>
                <c:pt idx="10408">
                  <c:v>3.4222500000000001E-8</c:v>
                </c:pt>
                <c:pt idx="10409">
                  <c:v>3.4228699999999999E-8</c:v>
                </c:pt>
                <c:pt idx="10410">
                  <c:v>3.4235000000000002E-8</c:v>
                </c:pt>
                <c:pt idx="10411">
                  <c:v>3.42412E-8</c:v>
                </c:pt>
                <c:pt idx="10412">
                  <c:v>3.4247500000000003E-8</c:v>
                </c:pt>
                <c:pt idx="10413">
                  <c:v>3.4253700000000001E-8</c:v>
                </c:pt>
                <c:pt idx="10414">
                  <c:v>3.4259999999999997E-8</c:v>
                </c:pt>
                <c:pt idx="10415">
                  <c:v>3.4266200000000001E-8</c:v>
                </c:pt>
                <c:pt idx="10416">
                  <c:v>3.4272499999999998E-8</c:v>
                </c:pt>
                <c:pt idx="10417">
                  <c:v>3.4278700000000002E-8</c:v>
                </c:pt>
                <c:pt idx="10418">
                  <c:v>3.4284999999999999E-8</c:v>
                </c:pt>
                <c:pt idx="10419">
                  <c:v>3.4291199999999997E-8</c:v>
                </c:pt>
                <c:pt idx="10420">
                  <c:v>3.42975E-8</c:v>
                </c:pt>
                <c:pt idx="10421">
                  <c:v>3.4303699999999998E-8</c:v>
                </c:pt>
                <c:pt idx="10422">
                  <c:v>3.4310000000000001E-8</c:v>
                </c:pt>
                <c:pt idx="10423">
                  <c:v>3.4316199999999999E-8</c:v>
                </c:pt>
                <c:pt idx="10424">
                  <c:v>3.4322500000000002E-8</c:v>
                </c:pt>
                <c:pt idx="10425">
                  <c:v>3.43287E-8</c:v>
                </c:pt>
                <c:pt idx="10426">
                  <c:v>3.4335000000000003E-8</c:v>
                </c:pt>
                <c:pt idx="10427">
                  <c:v>3.43412E-8</c:v>
                </c:pt>
                <c:pt idx="10428">
                  <c:v>3.4347499999999997E-8</c:v>
                </c:pt>
                <c:pt idx="10429">
                  <c:v>3.4353700000000001E-8</c:v>
                </c:pt>
                <c:pt idx="10430">
                  <c:v>3.4359999999999998E-8</c:v>
                </c:pt>
                <c:pt idx="10431">
                  <c:v>3.4366200000000002E-8</c:v>
                </c:pt>
                <c:pt idx="10432">
                  <c:v>3.4372499999999999E-8</c:v>
                </c:pt>
                <c:pt idx="10433">
                  <c:v>3.4378700000000003E-8</c:v>
                </c:pt>
                <c:pt idx="10434">
                  <c:v>3.4385E-8</c:v>
                </c:pt>
                <c:pt idx="10435">
                  <c:v>3.4391199999999998E-8</c:v>
                </c:pt>
                <c:pt idx="10436">
                  <c:v>3.4397500000000001E-8</c:v>
                </c:pt>
                <c:pt idx="10437">
                  <c:v>3.4403699999999999E-8</c:v>
                </c:pt>
                <c:pt idx="10438">
                  <c:v>3.4410000000000002E-8</c:v>
                </c:pt>
                <c:pt idx="10439">
                  <c:v>3.44162E-8</c:v>
                </c:pt>
                <c:pt idx="10440">
                  <c:v>3.4422500000000003E-8</c:v>
                </c:pt>
                <c:pt idx="10441">
                  <c:v>3.44287E-8</c:v>
                </c:pt>
                <c:pt idx="10442">
                  <c:v>3.4434999999999997E-8</c:v>
                </c:pt>
                <c:pt idx="10443">
                  <c:v>3.4441200000000001E-8</c:v>
                </c:pt>
                <c:pt idx="10444">
                  <c:v>3.4447499999999998E-8</c:v>
                </c:pt>
                <c:pt idx="10445">
                  <c:v>3.4453700000000002E-8</c:v>
                </c:pt>
                <c:pt idx="10446">
                  <c:v>3.4459999999999999E-8</c:v>
                </c:pt>
                <c:pt idx="10447">
                  <c:v>3.4466200000000003E-8</c:v>
                </c:pt>
                <c:pt idx="10448">
                  <c:v>3.44725E-8</c:v>
                </c:pt>
                <c:pt idx="10449">
                  <c:v>3.4478699999999998E-8</c:v>
                </c:pt>
                <c:pt idx="10450">
                  <c:v>3.4485000000000001E-8</c:v>
                </c:pt>
                <c:pt idx="10451">
                  <c:v>3.4491199999999999E-8</c:v>
                </c:pt>
                <c:pt idx="10452">
                  <c:v>3.4497500000000002E-8</c:v>
                </c:pt>
                <c:pt idx="10453">
                  <c:v>3.4503699999999999E-8</c:v>
                </c:pt>
                <c:pt idx="10454">
                  <c:v>3.4510000000000003E-8</c:v>
                </c:pt>
                <c:pt idx="10455">
                  <c:v>3.45162E-8</c:v>
                </c:pt>
                <c:pt idx="10456">
                  <c:v>3.4522499999999997E-8</c:v>
                </c:pt>
                <c:pt idx="10457">
                  <c:v>3.4528700000000001E-8</c:v>
                </c:pt>
                <c:pt idx="10458">
                  <c:v>3.4534999999999998E-8</c:v>
                </c:pt>
                <c:pt idx="10459">
                  <c:v>3.4541200000000002E-8</c:v>
                </c:pt>
                <c:pt idx="10460">
                  <c:v>3.4547499999999999E-8</c:v>
                </c:pt>
                <c:pt idx="10461">
                  <c:v>3.4553700000000003E-8</c:v>
                </c:pt>
                <c:pt idx="10462">
                  <c:v>3.456E-8</c:v>
                </c:pt>
                <c:pt idx="10463">
                  <c:v>3.4566199999999998E-8</c:v>
                </c:pt>
                <c:pt idx="10464">
                  <c:v>3.4572500000000001E-8</c:v>
                </c:pt>
                <c:pt idx="10465">
                  <c:v>3.4578699999999998E-8</c:v>
                </c:pt>
                <c:pt idx="10466">
                  <c:v>3.4585000000000002E-8</c:v>
                </c:pt>
                <c:pt idx="10467">
                  <c:v>3.4591199999999999E-8</c:v>
                </c:pt>
                <c:pt idx="10468">
                  <c:v>3.4597500000000003E-8</c:v>
                </c:pt>
                <c:pt idx="10469">
                  <c:v>3.46037E-8</c:v>
                </c:pt>
                <c:pt idx="10470">
                  <c:v>3.4609999999999997E-8</c:v>
                </c:pt>
                <c:pt idx="10471">
                  <c:v>3.4616200000000001E-8</c:v>
                </c:pt>
                <c:pt idx="10472">
                  <c:v>3.4622499999999998E-8</c:v>
                </c:pt>
                <c:pt idx="10473">
                  <c:v>3.4628700000000002E-8</c:v>
                </c:pt>
                <c:pt idx="10474">
                  <c:v>3.4634999999999999E-8</c:v>
                </c:pt>
                <c:pt idx="10475">
                  <c:v>3.4641200000000003E-8</c:v>
                </c:pt>
                <c:pt idx="10476">
                  <c:v>3.46475E-8</c:v>
                </c:pt>
                <c:pt idx="10477">
                  <c:v>3.4653699999999997E-8</c:v>
                </c:pt>
                <c:pt idx="10478">
                  <c:v>3.4660000000000001E-8</c:v>
                </c:pt>
                <c:pt idx="10479">
                  <c:v>3.4666199999999998E-8</c:v>
                </c:pt>
                <c:pt idx="10480">
                  <c:v>3.4672500000000002E-8</c:v>
                </c:pt>
                <c:pt idx="10481">
                  <c:v>3.4678699999999999E-8</c:v>
                </c:pt>
                <c:pt idx="10482">
                  <c:v>3.4685000000000003E-8</c:v>
                </c:pt>
                <c:pt idx="10483">
                  <c:v>3.46912E-8</c:v>
                </c:pt>
                <c:pt idx="10484">
                  <c:v>3.4697499999999997E-8</c:v>
                </c:pt>
                <c:pt idx="10485">
                  <c:v>3.4703700000000001E-8</c:v>
                </c:pt>
                <c:pt idx="10486">
                  <c:v>3.4709999999999998E-8</c:v>
                </c:pt>
                <c:pt idx="10487">
                  <c:v>3.4716200000000002E-8</c:v>
                </c:pt>
                <c:pt idx="10488">
                  <c:v>3.4722499999999999E-8</c:v>
                </c:pt>
                <c:pt idx="10489">
                  <c:v>3.4728700000000003E-8</c:v>
                </c:pt>
                <c:pt idx="10490">
                  <c:v>3.4735E-8</c:v>
                </c:pt>
                <c:pt idx="10491">
                  <c:v>3.4741199999999997E-8</c:v>
                </c:pt>
                <c:pt idx="10492">
                  <c:v>3.4747500000000001E-8</c:v>
                </c:pt>
                <c:pt idx="10493">
                  <c:v>3.4753699999999998E-8</c:v>
                </c:pt>
                <c:pt idx="10494">
                  <c:v>3.4760000000000002E-8</c:v>
                </c:pt>
                <c:pt idx="10495">
                  <c:v>3.4766199999999999E-8</c:v>
                </c:pt>
                <c:pt idx="10496">
                  <c:v>3.4772500000000003E-8</c:v>
                </c:pt>
                <c:pt idx="10497">
                  <c:v>3.47787E-8</c:v>
                </c:pt>
                <c:pt idx="10498">
                  <c:v>3.4784999999999997E-8</c:v>
                </c:pt>
                <c:pt idx="10499">
                  <c:v>3.4791200000000001E-8</c:v>
                </c:pt>
                <c:pt idx="10500">
                  <c:v>3.4797499999999998E-8</c:v>
                </c:pt>
                <c:pt idx="10501">
                  <c:v>3.4803700000000002E-8</c:v>
                </c:pt>
                <c:pt idx="10502">
                  <c:v>3.4809999999999999E-8</c:v>
                </c:pt>
                <c:pt idx="10503">
                  <c:v>3.4816200000000003E-8</c:v>
                </c:pt>
                <c:pt idx="10504">
                  <c:v>3.48225E-8</c:v>
                </c:pt>
                <c:pt idx="10505">
                  <c:v>3.4828699999999997E-8</c:v>
                </c:pt>
                <c:pt idx="10506">
                  <c:v>3.4835000000000001E-8</c:v>
                </c:pt>
                <c:pt idx="10507">
                  <c:v>3.4841199999999998E-8</c:v>
                </c:pt>
                <c:pt idx="10508">
                  <c:v>3.4847500000000002E-8</c:v>
                </c:pt>
                <c:pt idx="10509">
                  <c:v>3.4853699999999999E-8</c:v>
                </c:pt>
                <c:pt idx="10510">
                  <c:v>3.4860000000000002E-8</c:v>
                </c:pt>
                <c:pt idx="10511">
                  <c:v>3.48662E-8</c:v>
                </c:pt>
                <c:pt idx="10512">
                  <c:v>3.4872499999999997E-8</c:v>
                </c:pt>
                <c:pt idx="10513">
                  <c:v>3.4878700000000001E-8</c:v>
                </c:pt>
                <c:pt idx="10514">
                  <c:v>3.4884999999999998E-8</c:v>
                </c:pt>
                <c:pt idx="10515">
                  <c:v>3.4891200000000002E-8</c:v>
                </c:pt>
                <c:pt idx="10516">
                  <c:v>3.4897499999999999E-8</c:v>
                </c:pt>
                <c:pt idx="10517">
                  <c:v>3.4903700000000003E-8</c:v>
                </c:pt>
                <c:pt idx="10518">
                  <c:v>3.491E-8</c:v>
                </c:pt>
                <c:pt idx="10519">
                  <c:v>3.4916199999999997E-8</c:v>
                </c:pt>
                <c:pt idx="10520">
                  <c:v>3.4922500000000001E-8</c:v>
                </c:pt>
                <c:pt idx="10521">
                  <c:v>3.4928699999999998E-8</c:v>
                </c:pt>
                <c:pt idx="10522">
                  <c:v>3.4935000000000001E-8</c:v>
                </c:pt>
                <c:pt idx="10523">
                  <c:v>3.4941199999999999E-8</c:v>
                </c:pt>
                <c:pt idx="10524">
                  <c:v>3.4947500000000002E-8</c:v>
                </c:pt>
                <c:pt idx="10525">
                  <c:v>3.49537E-8</c:v>
                </c:pt>
                <c:pt idx="10526">
                  <c:v>3.4959999999999997E-8</c:v>
                </c:pt>
                <c:pt idx="10527">
                  <c:v>3.4966200000000001E-8</c:v>
                </c:pt>
                <c:pt idx="10528">
                  <c:v>3.4972499999999998E-8</c:v>
                </c:pt>
                <c:pt idx="10529">
                  <c:v>3.4978700000000002E-8</c:v>
                </c:pt>
                <c:pt idx="10530">
                  <c:v>3.4984999999999999E-8</c:v>
                </c:pt>
                <c:pt idx="10531">
                  <c:v>3.4991200000000003E-8</c:v>
                </c:pt>
                <c:pt idx="10532">
                  <c:v>3.49975E-8</c:v>
                </c:pt>
                <c:pt idx="10533">
                  <c:v>3.5003699999999997E-8</c:v>
                </c:pt>
                <c:pt idx="10534">
                  <c:v>3.501E-8</c:v>
                </c:pt>
                <c:pt idx="10535">
                  <c:v>3.5016199999999998E-8</c:v>
                </c:pt>
                <c:pt idx="10536">
                  <c:v>3.5022500000000001E-8</c:v>
                </c:pt>
                <c:pt idx="10537">
                  <c:v>3.5028699999999999E-8</c:v>
                </c:pt>
                <c:pt idx="10538">
                  <c:v>3.5035000000000002E-8</c:v>
                </c:pt>
                <c:pt idx="10539">
                  <c:v>3.50412E-8</c:v>
                </c:pt>
                <c:pt idx="10540">
                  <c:v>3.5047499999999997E-8</c:v>
                </c:pt>
                <c:pt idx="10541">
                  <c:v>3.5053700000000001E-8</c:v>
                </c:pt>
                <c:pt idx="10542">
                  <c:v>3.5059999999999998E-8</c:v>
                </c:pt>
                <c:pt idx="10543">
                  <c:v>3.5066200000000002E-8</c:v>
                </c:pt>
                <c:pt idx="10544">
                  <c:v>3.5072499999999999E-8</c:v>
                </c:pt>
                <c:pt idx="10545">
                  <c:v>3.5078700000000003E-8</c:v>
                </c:pt>
                <c:pt idx="10546">
                  <c:v>3.5085E-8</c:v>
                </c:pt>
                <c:pt idx="10547">
                  <c:v>3.5091199999999997E-8</c:v>
                </c:pt>
                <c:pt idx="10548">
                  <c:v>3.50975E-8</c:v>
                </c:pt>
                <c:pt idx="10549">
                  <c:v>3.5103699999999998E-8</c:v>
                </c:pt>
                <c:pt idx="10550">
                  <c:v>3.5110000000000001E-8</c:v>
                </c:pt>
                <c:pt idx="10551">
                  <c:v>3.5116199999999999E-8</c:v>
                </c:pt>
                <c:pt idx="10552">
                  <c:v>3.5122500000000002E-8</c:v>
                </c:pt>
                <c:pt idx="10553">
                  <c:v>3.51287E-8</c:v>
                </c:pt>
                <c:pt idx="10554">
                  <c:v>3.5135000000000003E-8</c:v>
                </c:pt>
                <c:pt idx="10555">
                  <c:v>3.5141200000000001E-8</c:v>
                </c:pt>
                <c:pt idx="10556">
                  <c:v>3.5147499999999998E-8</c:v>
                </c:pt>
                <c:pt idx="10557">
                  <c:v>3.5153700000000002E-8</c:v>
                </c:pt>
                <c:pt idx="10558">
                  <c:v>3.5159999999999999E-8</c:v>
                </c:pt>
                <c:pt idx="10559">
                  <c:v>3.5166200000000003E-8</c:v>
                </c:pt>
                <c:pt idx="10560">
                  <c:v>3.5172499999999999E-8</c:v>
                </c:pt>
                <c:pt idx="10561">
                  <c:v>3.5178699999999997E-8</c:v>
                </c:pt>
                <c:pt idx="10562">
                  <c:v>3.5185E-8</c:v>
                </c:pt>
                <c:pt idx="10563">
                  <c:v>3.5191199999999998E-8</c:v>
                </c:pt>
                <c:pt idx="10564">
                  <c:v>3.5197500000000001E-8</c:v>
                </c:pt>
                <c:pt idx="10565">
                  <c:v>3.5203699999999999E-8</c:v>
                </c:pt>
                <c:pt idx="10566">
                  <c:v>3.5210000000000002E-8</c:v>
                </c:pt>
                <c:pt idx="10567">
                  <c:v>3.52162E-8</c:v>
                </c:pt>
                <c:pt idx="10568">
                  <c:v>3.5222500000000003E-8</c:v>
                </c:pt>
                <c:pt idx="10569">
                  <c:v>3.5228700000000001E-8</c:v>
                </c:pt>
                <c:pt idx="10570">
                  <c:v>3.5234999999999998E-8</c:v>
                </c:pt>
                <c:pt idx="10571">
                  <c:v>3.5241200000000002E-8</c:v>
                </c:pt>
                <c:pt idx="10572">
                  <c:v>3.5247499999999998E-8</c:v>
                </c:pt>
                <c:pt idx="10573">
                  <c:v>3.5253700000000003E-8</c:v>
                </c:pt>
                <c:pt idx="10574">
                  <c:v>3.5259999999999999E-8</c:v>
                </c:pt>
                <c:pt idx="10575">
                  <c:v>3.5266199999999997E-8</c:v>
                </c:pt>
                <c:pt idx="10576">
                  <c:v>3.52725E-8</c:v>
                </c:pt>
                <c:pt idx="10577">
                  <c:v>3.5278699999999998E-8</c:v>
                </c:pt>
                <c:pt idx="10578">
                  <c:v>3.5285000000000001E-8</c:v>
                </c:pt>
                <c:pt idx="10579">
                  <c:v>3.5291199999999999E-8</c:v>
                </c:pt>
                <c:pt idx="10580">
                  <c:v>3.5297500000000002E-8</c:v>
                </c:pt>
                <c:pt idx="10581">
                  <c:v>3.53037E-8</c:v>
                </c:pt>
                <c:pt idx="10582">
                  <c:v>3.5310000000000003E-8</c:v>
                </c:pt>
                <c:pt idx="10583">
                  <c:v>3.5316200000000001E-8</c:v>
                </c:pt>
                <c:pt idx="10584">
                  <c:v>3.5322499999999997E-8</c:v>
                </c:pt>
                <c:pt idx="10585">
                  <c:v>3.5328700000000002E-8</c:v>
                </c:pt>
                <c:pt idx="10586">
                  <c:v>3.5334999999999998E-8</c:v>
                </c:pt>
                <c:pt idx="10587">
                  <c:v>3.5341200000000003E-8</c:v>
                </c:pt>
                <c:pt idx="10588">
                  <c:v>3.5347499999999999E-8</c:v>
                </c:pt>
                <c:pt idx="10589">
                  <c:v>3.5353699999999997E-8</c:v>
                </c:pt>
                <c:pt idx="10590">
                  <c:v>3.536E-8</c:v>
                </c:pt>
                <c:pt idx="10591">
                  <c:v>3.5366199999999998E-8</c:v>
                </c:pt>
                <c:pt idx="10592">
                  <c:v>3.5372500000000001E-8</c:v>
                </c:pt>
                <c:pt idx="10593">
                  <c:v>3.5378699999999999E-8</c:v>
                </c:pt>
                <c:pt idx="10594">
                  <c:v>3.5385000000000002E-8</c:v>
                </c:pt>
                <c:pt idx="10595">
                  <c:v>3.53912E-8</c:v>
                </c:pt>
                <c:pt idx="10596">
                  <c:v>3.5397500000000003E-8</c:v>
                </c:pt>
                <c:pt idx="10597">
                  <c:v>3.5403700000000001E-8</c:v>
                </c:pt>
                <c:pt idx="10598">
                  <c:v>3.5409999999999997E-8</c:v>
                </c:pt>
                <c:pt idx="10599">
                  <c:v>3.5416200000000002E-8</c:v>
                </c:pt>
                <c:pt idx="10600">
                  <c:v>3.5422499999999998E-8</c:v>
                </c:pt>
                <c:pt idx="10601">
                  <c:v>3.5428700000000003E-8</c:v>
                </c:pt>
                <c:pt idx="10602">
                  <c:v>3.5434999999999999E-8</c:v>
                </c:pt>
                <c:pt idx="10603">
                  <c:v>3.5441199999999997E-8</c:v>
                </c:pt>
                <c:pt idx="10604">
                  <c:v>3.54475E-8</c:v>
                </c:pt>
                <c:pt idx="10605">
                  <c:v>3.5453699999999998E-8</c:v>
                </c:pt>
                <c:pt idx="10606">
                  <c:v>3.5460000000000001E-8</c:v>
                </c:pt>
                <c:pt idx="10607">
                  <c:v>3.5466199999999999E-8</c:v>
                </c:pt>
                <c:pt idx="10608">
                  <c:v>3.5472500000000002E-8</c:v>
                </c:pt>
                <c:pt idx="10609">
                  <c:v>3.54787E-8</c:v>
                </c:pt>
                <c:pt idx="10610">
                  <c:v>3.5485000000000003E-8</c:v>
                </c:pt>
                <c:pt idx="10611">
                  <c:v>3.5491200000000001E-8</c:v>
                </c:pt>
                <c:pt idx="10612">
                  <c:v>3.5497499999999997E-8</c:v>
                </c:pt>
                <c:pt idx="10613">
                  <c:v>3.5503700000000002E-8</c:v>
                </c:pt>
                <c:pt idx="10614">
                  <c:v>3.5509999999999998E-8</c:v>
                </c:pt>
                <c:pt idx="10615">
                  <c:v>3.5516200000000003E-8</c:v>
                </c:pt>
                <c:pt idx="10616">
                  <c:v>3.5522499999999999E-8</c:v>
                </c:pt>
                <c:pt idx="10617">
                  <c:v>3.5528699999999997E-8</c:v>
                </c:pt>
                <c:pt idx="10618">
                  <c:v>3.5535E-8</c:v>
                </c:pt>
                <c:pt idx="10619">
                  <c:v>3.5541199999999998E-8</c:v>
                </c:pt>
                <c:pt idx="10620">
                  <c:v>3.5547500000000001E-8</c:v>
                </c:pt>
                <c:pt idx="10621">
                  <c:v>3.5553699999999999E-8</c:v>
                </c:pt>
                <c:pt idx="10622">
                  <c:v>3.5560000000000002E-8</c:v>
                </c:pt>
                <c:pt idx="10623">
                  <c:v>3.55662E-8</c:v>
                </c:pt>
                <c:pt idx="10624">
                  <c:v>3.5572500000000003E-8</c:v>
                </c:pt>
                <c:pt idx="10625">
                  <c:v>3.5578700000000001E-8</c:v>
                </c:pt>
                <c:pt idx="10626">
                  <c:v>3.5584999999999997E-8</c:v>
                </c:pt>
                <c:pt idx="10627">
                  <c:v>3.5591200000000002E-8</c:v>
                </c:pt>
                <c:pt idx="10628">
                  <c:v>3.5597499999999998E-8</c:v>
                </c:pt>
                <c:pt idx="10629">
                  <c:v>3.5603700000000003E-8</c:v>
                </c:pt>
                <c:pt idx="10630">
                  <c:v>3.5609999999999999E-8</c:v>
                </c:pt>
                <c:pt idx="10631">
                  <c:v>3.5616199999999997E-8</c:v>
                </c:pt>
                <c:pt idx="10632">
                  <c:v>3.56225E-8</c:v>
                </c:pt>
                <c:pt idx="10633">
                  <c:v>3.5628699999999998E-8</c:v>
                </c:pt>
                <c:pt idx="10634">
                  <c:v>3.5635000000000001E-8</c:v>
                </c:pt>
                <c:pt idx="10635">
                  <c:v>3.5641199999999999E-8</c:v>
                </c:pt>
                <c:pt idx="10636">
                  <c:v>3.5647500000000002E-8</c:v>
                </c:pt>
                <c:pt idx="10637">
                  <c:v>3.56537E-8</c:v>
                </c:pt>
                <c:pt idx="10638">
                  <c:v>3.5660000000000003E-8</c:v>
                </c:pt>
                <c:pt idx="10639">
                  <c:v>3.5666200000000001E-8</c:v>
                </c:pt>
                <c:pt idx="10640">
                  <c:v>3.5672499999999997E-8</c:v>
                </c:pt>
                <c:pt idx="10641">
                  <c:v>3.5678700000000002E-8</c:v>
                </c:pt>
                <c:pt idx="10642">
                  <c:v>3.5684999999999998E-8</c:v>
                </c:pt>
                <c:pt idx="10643">
                  <c:v>3.5691200000000003E-8</c:v>
                </c:pt>
                <c:pt idx="10644">
                  <c:v>3.5697499999999999E-8</c:v>
                </c:pt>
                <c:pt idx="10645">
                  <c:v>3.5703699999999997E-8</c:v>
                </c:pt>
                <c:pt idx="10646">
                  <c:v>3.571E-8</c:v>
                </c:pt>
                <c:pt idx="10647">
                  <c:v>3.5716199999999998E-8</c:v>
                </c:pt>
                <c:pt idx="10648">
                  <c:v>3.5722500000000001E-8</c:v>
                </c:pt>
                <c:pt idx="10649">
                  <c:v>3.5728699999999999E-8</c:v>
                </c:pt>
                <c:pt idx="10650">
                  <c:v>3.5735000000000002E-8</c:v>
                </c:pt>
                <c:pt idx="10651">
                  <c:v>3.57412E-8</c:v>
                </c:pt>
                <c:pt idx="10652">
                  <c:v>3.5747500000000003E-8</c:v>
                </c:pt>
                <c:pt idx="10653">
                  <c:v>3.5753700000000001E-8</c:v>
                </c:pt>
                <c:pt idx="10654">
                  <c:v>3.5759999999999997E-8</c:v>
                </c:pt>
                <c:pt idx="10655">
                  <c:v>3.5766200000000002E-8</c:v>
                </c:pt>
                <c:pt idx="10656">
                  <c:v>3.5772499999999998E-8</c:v>
                </c:pt>
                <c:pt idx="10657">
                  <c:v>3.5778700000000003E-8</c:v>
                </c:pt>
                <c:pt idx="10658">
                  <c:v>3.5784999999999999E-8</c:v>
                </c:pt>
                <c:pt idx="10659">
                  <c:v>3.5791199999999997E-8</c:v>
                </c:pt>
                <c:pt idx="10660">
                  <c:v>3.57975E-8</c:v>
                </c:pt>
                <c:pt idx="10661">
                  <c:v>3.5803699999999998E-8</c:v>
                </c:pt>
                <c:pt idx="10662">
                  <c:v>3.5810000000000001E-8</c:v>
                </c:pt>
                <c:pt idx="10663">
                  <c:v>3.5816199999999999E-8</c:v>
                </c:pt>
                <c:pt idx="10664">
                  <c:v>3.5822500000000002E-8</c:v>
                </c:pt>
                <c:pt idx="10665">
                  <c:v>3.58287E-8</c:v>
                </c:pt>
                <c:pt idx="10666">
                  <c:v>3.5835000000000003E-8</c:v>
                </c:pt>
                <c:pt idx="10667">
                  <c:v>3.5841200000000001E-8</c:v>
                </c:pt>
                <c:pt idx="10668">
                  <c:v>3.5847499999999997E-8</c:v>
                </c:pt>
                <c:pt idx="10669">
                  <c:v>3.5853700000000002E-8</c:v>
                </c:pt>
                <c:pt idx="10670">
                  <c:v>3.5859999999999998E-8</c:v>
                </c:pt>
                <c:pt idx="10671">
                  <c:v>3.5866200000000003E-8</c:v>
                </c:pt>
                <c:pt idx="10672">
                  <c:v>3.5872499999999999E-8</c:v>
                </c:pt>
                <c:pt idx="10673">
                  <c:v>3.5878699999999997E-8</c:v>
                </c:pt>
                <c:pt idx="10674">
                  <c:v>3.5885E-8</c:v>
                </c:pt>
                <c:pt idx="10675">
                  <c:v>3.5891199999999998E-8</c:v>
                </c:pt>
                <c:pt idx="10676">
                  <c:v>3.5897500000000001E-8</c:v>
                </c:pt>
                <c:pt idx="10677">
                  <c:v>3.5903699999999999E-8</c:v>
                </c:pt>
                <c:pt idx="10678">
                  <c:v>3.5910000000000002E-8</c:v>
                </c:pt>
                <c:pt idx="10679">
                  <c:v>3.59162E-8</c:v>
                </c:pt>
                <c:pt idx="10680">
                  <c:v>3.5922500000000003E-8</c:v>
                </c:pt>
                <c:pt idx="10681">
                  <c:v>3.5928700000000001E-8</c:v>
                </c:pt>
                <c:pt idx="10682">
                  <c:v>3.5934999999999997E-8</c:v>
                </c:pt>
                <c:pt idx="10683">
                  <c:v>3.5941200000000002E-8</c:v>
                </c:pt>
                <c:pt idx="10684">
                  <c:v>3.5947499999999998E-8</c:v>
                </c:pt>
                <c:pt idx="10685">
                  <c:v>3.5953700000000003E-8</c:v>
                </c:pt>
                <c:pt idx="10686">
                  <c:v>3.5959999999999999E-8</c:v>
                </c:pt>
                <c:pt idx="10687">
                  <c:v>3.5966199999999997E-8</c:v>
                </c:pt>
                <c:pt idx="10688">
                  <c:v>3.59725E-8</c:v>
                </c:pt>
                <c:pt idx="10689">
                  <c:v>3.5978699999999998E-8</c:v>
                </c:pt>
                <c:pt idx="10690">
                  <c:v>3.5985000000000001E-8</c:v>
                </c:pt>
                <c:pt idx="10691">
                  <c:v>3.5991199999999999E-8</c:v>
                </c:pt>
                <c:pt idx="10692">
                  <c:v>3.5997500000000002E-8</c:v>
                </c:pt>
                <c:pt idx="10693">
                  <c:v>3.60037E-8</c:v>
                </c:pt>
                <c:pt idx="10694">
                  <c:v>3.6010000000000003E-8</c:v>
                </c:pt>
                <c:pt idx="10695">
                  <c:v>3.6016200000000001E-8</c:v>
                </c:pt>
                <c:pt idx="10696">
                  <c:v>3.6022499999999997E-8</c:v>
                </c:pt>
                <c:pt idx="10697">
                  <c:v>3.6028700000000002E-8</c:v>
                </c:pt>
                <c:pt idx="10698">
                  <c:v>3.6034999999999998E-8</c:v>
                </c:pt>
                <c:pt idx="10699">
                  <c:v>3.6041200000000002E-8</c:v>
                </c:pt>
                <c:pt idx="10700">
                  <c:v>3.6047499999999999E-8</c:v>
                </c:pt>
                <c:pt idx="10701">
                  <c:v>3.6053699999999997E-8</c:v>
                </c:pt>
                <c:pt idx="10702">
                  <c:v>3.606E-8</c:v>
                </c:pt>
                <c:pt idx="10703">
                  <c:v>3.6066199999999998E-8</c:v>
                </c:pt>
                <c:pt idx="10704">
                  <c:v>3.6072500000000001E-8</c:v>
                </c:pt>
                <c:pt idx="10705">
                  <c:v>3.6078699999999999E-8</c:v>
                </c:pt>
                <c:pt idx="10706">
                  <c:v>3.6085000000000002E-8</c:v>
                </c:pt>
                <c:pt idx="10707">
                  <c:v>3.60912E-8</c:v>
                </c:pt>
                <c:pt idx="10708">
                  <c:v>3.6097500000000003E-8</c:v>
                </c:pt>
                <c:pt idx="10709">
                  <c:v>3.6103700000000001E-8</c:v>
                </c:pt>
                <c:pt idx="10710">
                  <c:v>3.6109999999999997E-8</c:v>
                </c:pt>
                <c:pt idx="10711">
                  <c:v>3.6116200000000001E-8</c:v>
                </c:pt>
                <c:pt idx="10712">
                  <c:v>3.6122499999999998E-8</c:v>
                </c:pt>
                <c:pt idx="10713">
                  <c:v>3.6128700000000002E-8</c:v>
                </c:pt>
                <c:pt idx="10714">
                  <c:v>3.6134999999999999E-8</c:v>
                </c:pt>
                <c:pt idx="10715">
                  <c:v>3.6141199999999997E-8</c:v>
                </c:pt>
                <c:pt idx="10716">
                  <c:v>3.61475E-8</c:v>
                </c:pt>
                <c:pt idx="10717">
                  <c:v>3.6153699999999998E-8</c:v>
                </c:pt>
                <c:pt idx="10718">
                  <c:v>3.6160000000000001E-8</c:v>
                </c:pt>
                <c:pt idx="10719">
                  <c:v>3.6166199999999999E-8</c:v>
                </c:pt>
                <c:pt idx="10720">
                  <c:v>3.6172500000000002E-8</c:v>
                </c:pt>
                <c:pt idx="10721">
                  <c:v>3.61787E-8</c:v>
                </c:pt>
                <c:pt idx="10722">
                  <c:v>3.6185000000000003E-8</c:v>
                </c:pt>
                <c:pt idx="10723">
                  <c:v>3.6191200000000001E-8</c:v>
                </c:pt>
                <c:pt idx="10724">
                  <c:v>3.6197499999999997E-8</c:v>
                </c:pt>
                <c:pt idx="10725">
                  <c:v>3.6203700000000001E-8</c:v>
                </c:pt>
                <c:pt idx="10726">
                  <c:v>3.6209999999999998E-8</c:v>
                </c:pt>
                <c:pt idx="10727">
                  <c:v>3.6216200000000002E-8</c:v>
                </c:pt>
                <c:pt idx="10728">
                  <c:v>3.6222499999999999E-8</c:v>
                </c:pt>
                <c:pt idx="10729">
                  <c:v>3.6228699999999997E-8</c:v>
                </c:pt>
                <c:pt idx="10730">
                  <c:v>3.6235E-8</c:v>
                </c:pt>
                <c:pt idx="10731">
                  <c:v>3.6241199999999998E-8</c:v>
                </c:pt>
                <c:pt idx="10732">
                  <c:v>3.6247500000000001E-8</c:v>
                </c:pt>
                <c:pt idx="10733">
                  <c:v>3.6253699999999999E-8</c:v>
                </c:pt>
                <c:pt idx="10734">
                  <c:v>3.6260000000000002E-8</c:v>
                </c:pt>
                <c:pt idx="10735">
                  <c:v>3.62662E-8</c:v>
                </c:pt>
                <c:pt idx="10736">
                  <c:v>3.6272500000000003E-8</c:v>
                </c:pt>
                <c:pt idx="10737">
                  <c:v>3.62787E-8</c:v>
                </c:pt>
                <c:pt idx="10738">
                  <c:v>3.6284999999999997E-8</c:v>
                </c:pt>
                <c:pt idx="10739">
                  <c:v>3.6291200000000001E-8</c:v>
                </c:pt>
                <c:pt idx="10740">
                  <c:v>3.6297499999999998E-8</c:v>
                </c:pt>
                <c:pt idx="10741">
                  <c:v>3.6303700000000002E-8</c:v>
                </c:pt>
                <c:pt idx="10742">
                  <c:v>3.6309999999999999E-8</c:v>
                </c:pt>
                <c:pt idx="10743">
                  <c:v>3.6316200000000003E-8</c:v>
                </c:pt>
                <c:pt idx="10744">
                  <c:v>3.63225E-8</c:v>
                </c:pt>
                <c:pt idx="10745">
                  <c:v>3.6328699999999998E-8</c:v>
                </c:pt>
                <c:pt idx="10746">
                  <c:v>3.6335000000000001E-8</c:v>
                </c:pt>
                <c:pt idx="10747">
                  <c:v>3.6341199999999999E-8</c:v>
                </c:pt>
                <c:pt idx="10748">
                  <c:v>3.6347500000000002E-8</c:v>
                </c:pt>
                <c:pt idx="10749">
                  <c:v>3.6353699999999999E-8</c:v>
                </c:pt>
                <c:pt idx="10750">
                  <c:v>3.6360000000000003E-8</c:v>
                </c:pt>
                <c:pt idx="10751">
                  <c:v>3.63662E-8</c:v>
                </c:pt>
                <c:pt idx="10752">
                  <c:v>3.6372499999999997E-8</c:v>
                </c:pt>
                <c:pt idx="10753">
                  <c:v>3.6378700000000001E-8</c:v>
                </c:pt>
                <c:pt idx="10754">
                  <c:v>3.6384999999999998E-8</c:v>
                </c:pt>
                <c:pt idx="10755">
                  <c:v>3.6391200000000002E-8</c:v>
                </c:pt>
                <c:pt idx="10756">
                  <c:v>3.6397499999999999E-8</c:v>
                </c:pt>
                <c:pt idx="10757">
                  <c:v>3.6403700000000003E-8</c:v>
                </c:pt>
                <c:pt idx="10758">
                  <c:v>3.641E-8</c:v>
                </c:pt>
                <c:pt idx="10759">
                  <c:v>3.6416199999999998E-8</c:v>
                </c:pt>
                <c:pt idx="10760">
                  <c:v>3.6422500000000001E-8</c:v>
                </c:pt>
                <c:pt idx="10761">
                  <c:v>3.6428699999999998E-8</c:v>
                </c:pt>
                <c:pt idx="10762">
                  <c:v>3.6435000000000002E-8</c:v>
                </c:pt>
                <c:pt idx="10763">
                  <c:v>3.6441199999999999E-8</c:v>
                </c:pt>
                <c:pt idx="10764">
                  <c:v>3.6447500000000003E-8</c:v>
                </c:pt>
                <c:pt idx="10765">
                  <c:v>3.64537E-8</c:v>
                </c:pt>
                <c:pt idx="10766">
                  <c:v>3.6459999999999997E-8</c:v>
                </c:pt>
                <c:pt idx="10767">
                  <c:v>3.6466200000000001E-8</c:v>
                </c:pt>
                <c:pt idx="10768">
                  <c:v>3.6472499999999998E-8</c:v>
                </c:pt>
                <c:pt idx="10769">
                  <c:v>3.6478700000000002E-8</c:v>
                </c:pt>
                <c:pt idx="10770">
                  <c:v>3.6484999999999999E-8</c:v>
                </c:pt>
                <c:pt idx="10771">
                  <c:v>3.6491200000000003E-8</c:v>
                </c:pt>
                <c:pt idx="10772">
                  <c:v>3.64975E-8</c:v>
                </c:pt>
                <c:pt idx="10773">
                  <c:v>3.6503699999999998E-8</c:v>
                </c:pt>
                <c:pt idx="10774">
                  <c:v>3.6510000000000001E-8</c:v>
                </c:pt>
                <c:pt idx="10775">
                  <c:v>3.6516199999999998E-8</c:v>
                </c:pt>
                <c:pt idx="10776">
                  <c:v>3.6522500000000002E-8</c:v>
                </c:pt>
                <c:pt idx="10777">
                  <c:v>3.6528699999999999E-8</c:v>
                </c:pt>
                <c:pt idx="10778">
                  <c:v>3.6535000000000003E-8</c:v>
                </c:pt>
                <c:pt idx="10779">
                  <c:v>3.65412E-8</c:v>
                </c:pt>
                <c:pt idx="10780">
                  <c:v>3.6547499999999997E-8</c:v>
                </c:pt>
                <c:pt idx="10781">
                  <c:v>3.6553700000000001E-8</c:v>
                </c:pt>
                <c:pt idx="10782">
                  <c:v>3.6559999999999998E-8</c:v>
                </c:pt>
                <c:pt idx="10783">
                  <c:v>3.6566200000000002E-8</c:v>
                </c:pt>
                <c:pt idx="10784">
                  <c:v>3.6572499999999999E-8</c:v>
                </c:pt>
                <c:pt idx="10785">
                  <c:v>3.6578700000000003E-8</c:v>
                </c:pt>
                <c:pt idx="10786">
                  <c:v>3.6585E-8</c:v>
                </c:pt>
                <c:pt idx="10787">
                  <c:v>3.6591199999999997E-8</c:v>
                </c:pt>
                <c:pt idx="10788">
                  <c:v>3.6597500000000001E-8</c:v>
                </c:pt>
                <c:pt idx="10789">
                  <c:v>3.6603699999999998E-8</c:v>
                </c:pt>
                <c:pt idx="10790">
                  <c:v>3.6610000000000002E-8</c:v>
                </c:pt>
                <c:pt idx="10791">
                  <c:v>3.6616199999999999E-8</c:v>
                </c:pt>
                <c:pt idx="10792">
                  <c:v>3.6622500000000003E-8</c:v>
                </c:pt>
                <c:pt idx="10793">
                  <c:v>3.66287E-8</c:v>
                </c:pt>
                <c:pt idx="10794">
                  <c:v>3.6634999999999997E-8</c:v>
                </c:pt>
                <c:pt idx="10795">
                  <c:v>3.6641200000000001E-8</c:v>
                </c:pt>
                <c:pt idx="10796">
                  <c:v>3.6647499999999998E-8</c:v>
                </c:pt>
                <c:pt idx="10797">
                  <c:v>3.6653700000000002E-8</c:v>
                </c:pt>
                <c:pt idx="10798">
                  <c:v>3.6659999999999999E-8</c:v>
                </c:pt>
                <c:pt idx="10799">
                  <c:v>3.6666200000000003E-8</c:v>
                </c:pt>
                <c:pt idx="10800">
                  <c:v>3.66725E-8</c:v>
                </c:pt>
                <c:pt idx="10801">
                  <c:v>3.6678699999999997E-8</c:v>
                </c:pt>
                <c:pt idx="10802">
                  <c:v>3.6685000000000001E-8</c:v>
                </c:pt>
                <c:pt idx="10803">
                  <c:v>3.6691199999999998E-8</c:v>
                </c:pt>
                <c:pt idx="10804">
                  <c:v>3.6697500000000002E-8</c:v>
                </c:pt>
                <c:pt idx="10805">
                  <c:v>3.6703699999999999E-8</c:v>
                </c:pt>
                <c:pt idx="10806">
                  <c:v>3.6710000000000002E-8</c:v>
                </c:pt>
                <c:pt idx="10807">
                  <c:v>3.67162E-8</c:v>
                </c:pt>
                <c:pt idx="10808">
                  <c:v>3.6722499999999997E-8</c:v>
                </c:pt>
                <c:pt idx="10809">
                  <c:v>3.6728700000000001E-8</c:v>
                </c:pt>
                <c:pt idx="10810">
                  <c:v>3.6734999999999998E-8</c:v>
                </c:pt>
                <c:pt idx="10811">
                  <c:v>3.6741200000000002E-8</c:v>
                </c:pt>
                <c:pt idx="10812">
                  <c:v>3.6747499999999999E-8</c:v>
                </c:pt>
                <c:pt idx="10813">
                  <c:v>3.6753700000000003E-8</c:v>
                </c:pt>
                <c:pt idx="10814">
                  <c:v>3.676E-8</c:v>
                </c:pt>
                <c:pt idx="10815">
                  <c:v>3.6766199999999997E-8</c:v>
                </c:pt>
                <c:pt idx="10816">
                  <c:v>3.6772500000000001E-8</c:v>
                </c:pt>
                <c:pt idx="10817">
                  <c:v>3.6778699999999998E-8</c:v>
                </c:pt>
                <c:pt idx="10818">
                  <c:v>3.6785000000000001E-8</c:v>
                </c:pt>
                <c:pt idx="10819">
                  <c:v>3.6791199999999999E-8</c:v>
                </c:pt>
                <c:pt idx="10820">
                  <c:v>3.6797500000000002E-8</c:v>
                </c:pt>
                <c:pt idx="10821">
                  <c:v>3.68037E-8</c:v>
                </c:pt>
                <c:pt idx="10822">
                  <c:v>3.6809999999999997E-8</c:v>
                </c:pt>
                <c:pt idx="10823">
                  <c:v>3.6816200000000001E-8</c:v>
                </c:pt>
                <c:pt idx="10824">
                  <c:v>3.6822499999999998E-8</c:v>
                </c:pt>
                <c:pt idx="10825">
                  <c:v>3.6828700000000002E-8</c:v>
                </c:pt>
                <c:pt idx="10826">
                  <c:v>3.6834999999999999E-8</c:v>
                </c:pt>
                <c:pt idx="10827">
                  <c:v>3.6841200000000003E-8</c:v>
                </c:pt>
                <c:pt idx="10828">
                  <c:v>3.68475E-8</c:v>
                </c:pt>
                <c:pt idx="10829">
                  <c:v>3.6853699999999997E-8</c:v>
                </c:pt>
                <c:pt idx="10830">
                  <c:v>3.6860000000000001E-8</c:v>
                </c:pt>
                <c:pt idx="10831">
                  <c:v>3.6866199999999998E-8</c:v>
                </c:pt>
                <c:pt idx="10832">
                  <c:v>3.6872500000000001E-8</c:v>
                </c:pt>
                <c:pt idx="10833">
                  <c:v>3.6878699999999999E-8</c:v>
                </c:pt>
                <c:pt idx="10834">
                  <c:v>3.6885000000000002E-8</c:v>
                </c:pt>
                <c:pt idx="10835">
                  <c:v>3.68912E-8</c:v>
                </c:pt>
                <c:pt idx="10836">
                  <c:v>3.6897499999999997E-8</c:v>
                </c:pt>
                <c:pt idx="10837">
                  <c:v>3.6903700000000001E-8</c:v>
                </c:pt>
                <c:pt idx="10838">
                  <c:v>3.6909999999999998E-8</c:v>
                </c:pt>
                <c:pt idx="10839">
                  <c:v>3.6916200000000002E-8</c:v>
                </c:pt>
                <c:pt idx="10840">
                  <c:v>3.6922499999999999E-8</c:v>
                </c:pt>
                <c:pt idx="10841">
                  <c:v>3.6928700000000003E-8</c:v>
                </c:pt>
                <c:pt idx="10842">
                  <c:v>3.6935E-8</c:v>
                </c:pt>
                <c:pt idx="10843">
                  <c:v>3.6941199999999997E-8</c:v>
                </c:pt>
                <c:pt idx="10844">
                  <c:v>3.69475E-8</c:v>
                </c:pt>
                <c:pt idx="10845">
                  <c:v>3.6953699999999998E-8</c:v>
                </c:pt>
                <c:pt idx="10846">
                  <c:v>3.6960000000000001E-8</c:v>
                </c:pt>
                <c:pt idx="10847">
                  <c:v>3.6966199999999999E-8</c:v>
                </c:pt>
                <c:pt idx="10848">
                  <c:v>3.6972500000000002E-8</c:v>
                </c:pt>
                <c:pt idx="10849">
                  <c:v>3.69787E-8</c:v>
                </c:pt>
                <c:pt idx="10850">
                  <c:v>3.6985000000000003E-8</c:v>
                </c:pt>
                <c:pt idx="10851">
                  <c:v>3.6991200000000001E-8</c:v>
                </c:pt>
                <c:pt idx="10852">
                  <c:v>3.6997499999999998E-8</c:v>
                </c:pt>
                <c:pt idx="10853">
                  <c:v>3.7003700000000002E-8</c:v>
                </c:pt>
                <c:pt idx="10854">
                  <c:v>3.7009999999999999E-8</c:v>
                </c:pt>
                <c:pt idx="10855">
                  <c:v>3.7016200000000003E-8</c:v>
                </c:pt>
                <c:pt idx="10856">
                  <c:v>3.7022499999999999E-8</c:v>
                </c:pt>
                <c:pt idx="10857">
                  <c:v>3.7028699999999997E-8</c:v>
                </c:pt>
                <c:pt idx="10858">
                  <c:v>3.7035E-8</c:v>
                </c:pt>
                <c:pt idx="10859">
                  <c:v>3.7041199999999998E-8</c:v>
                </c:pt>
                <c:pt idx="10860">
                  <c:v>3.7047500000000001E-8</c:v>
                </c:pt>
                <c:pt idx="10861">
                  <c:v>3.7053699999999999E-8</c:v>
                </c:pt>
                <c:pt idx="10862">
                  <c:v>3.7060000000000002E-8</c:v>
                </c:pt>
                <c:pt idx="10863">
                  <c:v>3.70662E-8</c:v>
                </c:pt>
                <c:pt idx="10864">
                  <c:v>3.7072500000000003E-8</c:v>
                </c:pt>
                <c:pt idx="10865">
                  <c:v>3.7078700000000001E-8</c:v>
                </c:pt>
                <c:pt idx="10866">
                  <c:v>3.7084999999999998E-8</c:v>
                </c:pt>
                <c:pt idx="10867">
                  <c:v>3.7091200000000002E-8</c:v>
                </c:pt>
                <c:pt idx="10868">
                  <c:v>3.7097499999999999E-8</c:v>
                </c:pt>
                <c:pt idx="10869">
                  <c:v>3.7103700000000003E-8</c:v>
                </c:pt>
                <c:pt idx="10870">
                  <c:v>3.7109999999999999E-8</c:v>
                </c:pt>
                <c:pt idx="10871">
                  <c:v>3.7116199999999997E-8</c:v>
                </c:pt>
                <c:pt idx="10872">
                  <c:v>3.71225E-8</c:v>
                </c:pt>
                <c:pt idx="10873">
                  <c:v>3.7128699999999998E-8</c:v>
                </c:pt>
                <c:pt idx="10874">
                  <c:v>3.7135000000000001E-8</c:v>
                </c:pt>
                <c:pt idx="10875">
                  <c:v>3.7141199999999999E-8</c:v>
                </c:pt>
                <c:pt idx="10876">
                  <c:v>3.7147500000000002E-8</c:v>
                </c:pt>
                <c:pt idx="10877">
                  <c:v>3.71537E-8</c:v>
                </c:pt>
                <c:pt idx="10878">
                  <c:v>3.7160000000000003E-8</c:v>
                </c:pt>
                <c:pt idx="10879">
                  <c:v>3.7166200000000001E-8</c:v>
                </c:pt>
                <c:pt idx="10880">
                  <c:v>3.7172499999999998E-8</c:v>
                </c:pt>
                <c:pt idx="10881">
                  <c:v>3.7178700000000002E-8</c:v>
                </c:pt>
                <c:pt idx="10882">
                  <c:v>3.7184999999999998E-8</c:v>
                </c:pt>
                <c:pt idx="10883">
                  <c:v>3.7191200000000003E-8</c:v>
                </c:pt>
                <c:pt idx="10884">
                  <c:v>3.7197499999999999E-8</c:v>
                </c:pt>
                <c:pt idx="10885">
                  <c:v>3.7203699999999997E-8</c:v>
                </c:pt>
                <c:pt idx="10886">
                  <c:v>3.721E-8</c:v>
                </c:pt>
                <c:pt idx="10887">
                  <c:v>3.7216199999999998E-8</c:v>
                </c:pt>
                <c:pt idx="10888">
                  <c:v>3.7222500000000001E-8</c:v>
                </c:pt>
                <c:pt idx="10889">
                  <c:v>3.7228699999999999E-8</c:v>
                </c:pt>
                <c:pt idx="10890">
                  <c:v>3.7235000000000002E-8</c:v>
                </c:pt>
                <c:pt idx="10891">
                  <c:v>3.72412E-8</c:v>
                </c:pt>
                <c:pt idx="10892">
                  <c:v>3.7247500000000003E-8</c:v>
                </c:pt>
                <c:pt idx="10893">
                  <c:v>3.7253700000000001E-8</c:v>
                </c:pt>
                <c:pt idx="10894">
                  <c:v>3.7259999999999997E-8</c:v>
                </c:pt>
                <c:pt idx="10895">
                  <c:v>3.7266200000000002E-8</c:v>
                </c:pt>
                <c:pt idx="10896">
                  <c:v>3.7272499999999998E-8</c:v>
                </c:pt>
                <c:pt idx="10897">
                  <c:v>3.7278700000000003E-8</c:v>
                </c:pt>
                <c:pt idx="10898">
                  <c:v>3.7284999999999999E-8</c:v>
                </c:pt>
                <c:pt idx="10899">
                  <c:v>3.7291199999999997E-8</c:v>
                </c:pt>
                <c:pt idx="10900">
                  <c:v>3.72975E-8</c:v>
                </c:pt>
                <c:pt idx="10901">
                  <c:v>3.7303699999999998E-8</c:v>
                </c:pt>
                <c:pt idx="10902">
                  <c:v>3.7310000000000001E-8</c:v>
                </c:pt>
                <c:pt idx="10903">
                  <c:v>3.7316199999999999E-8</c:v>
                </c:pt>
                <c:pt idx="10904">
                  <c:v>3.7322500000000002E-8</c:v>
                </c:pt>
                <c:pt idx="10905">
                  <c:v>3.73287E-8</c:v>
                </c:pt>
                <c:pt idx="10906">
                  <c:v>3.7335000000000003E-8</c:v>
                </c:pt>
                <c:pt idx="10907">
                  <c:v>3.7341200000000001E-8</c:v>
                </c:pt>
                <c:pt idx="10908">
                  <c:v>3.7347499999999997E-8</c:v>
                </c:pt>
                <c:pt idx="10909">
                  <c:v>3.7353700000000002E-8</c:v>
                </c:pt>
                <c:pt idx="10910">
                  <c:v>3.7359999999999998E-8</c:v>
                </c:pt>
                <c:pt idx="10911">
                  <c:v>3.7366200000000003E-8</c:v>
                </c:pt>
                <c:pt idx="10912">
                  <c:v>3.7372499999999999E-8</c:v>
                </c:pt>
                <c:pt idx="10913">
                  <c:v>3.7378699999999997E-8</c:v>
                </c:pt>
                <c:pt idx="10914">
                  <c:v>3.7385E-8</c:v>
                </c:pt>
                <c:pt idx="10915">
                  <c:v>3.7391199999999998E-8</c:v>
                </c:pt>
                <c:pt idx="10916">
                  <c:v>3.7397500000000001E-8</c:v>
                </c:pt>
                <c:pt idx="10917">
                  <c:v>3.7403699999999999E-8</c:v>
                </c:pt>
                <c:pt idx="10918">
                  <c:v>3.7410000000000002E-8</c:v>
                </c:pt>
                <c:pt idx="10919">
                  <c:v>3.74162E-8</c:v>
                </c:pt>
                <c:pt idx="10920">
                  <c:v>3.7422500000000003E-8</c:v>
                </c:pt>
                <c:pt idx="10921">
                  <c:v>3.7428700000000001E-8</c:v>
                </c:pt>
                <c:pt idx="10922">
                  <c:v>3.7434999999999997E-8</c:v>
                </c:pt>
                <c:pt idx="10923">
                  <c:v>3.7441200000000002E-8</c:v>
                </c:pt>
                <c:pt idx="10924">
                  <c:v>3.7447499999999998E-8</c:v>
                </c:pt>
                <c:pt idx="10925">
                  <c:v>3.7453700000000003E-8</c:v>
                </c:pt>
                <c:pt idx="10926">
                  <c:v>3.7459999999999999E-8</c:v>
                </c:pt>
                <c:pt idx="10927">
                  <c:v>3.7466199999999997E-8</c:v>
                </c:pt>
                <c:pt idx="10928">
                  <c:v>3.74725E-8</c:v>
                </c:pt>
                <c:pt idx="10929">
                  <c:v>3.7478699999999998E-8</c:v>
                </c:pt>
                <c:pt idx="10930">
                  <c:v>3.7485000000000001E-8</c:v>
                </c:pt>
                <c:pt idx="10931">
                  <c:v>3.7491199999999999E-8</c:v>
                </c:pt>
                <c:pt idx="10932">
                  <c:v>3.7497500000000002E-8</c:v>
                </c:pt>
                <c:pt idx="10933">
                  <c:v>3.75037E-8</c:v>
                </c:pt>
                <c:pt idx="10934">
                  <c:v>3.7510000000000003E-8</c:v>
                </c:pt>
                <c:pt idx="10935">
                  <c:v>3.7516200000000001E-8</c:v>
                </c:pt>
                <c:pt idx="10936">
                  <c:v>3.7522499999999997E-8</c:v>
                </c:pt>
                <c:pt idx="10937">
                  <c:v>3.7528700000000002E-8</c:v>
                </c:pt>
                <c:pt idx="10938">
                  <c:v>3.7534999999999998E-8</c:v>
                </c:pt>
                <c:pt idx="10939">
                  <c:v>3.7541200000000003E-8</c:v>
                </c:pt>
                <c:pt idx="10940">
                  <c:v>3.7547499999999999E-8</c:v>
                </c:pt>
                <c:pt idx="10941">
                  <c:v>3.7553699999999997E-8</c:v>
                </c:pt>
                <c:pt idx="10942">
                  <c:v>3.756E-8</c:v>
                </c:pt>
                <c:pt idx="10943">
                  <c:v>3.7566199999999998E-8</c:v>
                </c:pt>
                <c:pt idx="10944">
                  <c:v>3.7572500000000001E-8</c:v>
                </c:pt>
                <c:pt idx="10945">
                  <c:v>3.7578699999999999E-8</c:v>
                </c:pt>
                <c:pt idx="10946">
                  <c:v>3.7585000000000002E-8</c:v>
                </c:pt>
                <c:pt idx="10947">
                  <c:v>3.75912E-8</c:v>
                </c:pt>
                <c:pt idx="10948">
                  <c:v>3.7597500000000003E-8</c:v>
                </c:pt>
                <c:pt idx="10949">
                  <c:v>3.7603700000000001E-8</c:v>
                </c:pt>
                <c:pt idx="10950">
                  <c:v>3.7609999999999997E-8</c:v>
                </c:pt>
                <c:pt idx="10951">
                  <c:v>3.7616200000000002E-8</c:v>
                </c:pt>
                <c:pt idx="10952">
                  <c:v>3.7622499999999998E-8</c:v>
                </c:pt>
                <c:pt idx="10953">
                  <c:v>3.7628700000000003E-8</c:v>
                </c:pt>
                <c:pt idx="10954">
                  <c:v>3.7634999999999999E-8</c:v>
                </c:pt>
                <c:pt idx="10955">
                  <c:v>3.7641199999999997E-8</c:v>
                </c:pt>
                <c:pt idx="10956">
                  <c:v>3.76475E-8</c:v>
                </c:pt>
                <c:pt idx="10957">
                  <c:v>3.7653699999999998E-8</c:v>
                </c:pt>
                <c:pt idx="10958">
                  <c:v>3.7660000000000001E-8</c:v>
                </c:pt>
                <c:pt idx="10959">
                  <c:v>3.7666199999999999E-8</c:v>
                </c:pt>
                <c:pt idx="10960">
                  <c:v>3.7672500000000002E-8</c:v>
                </c:pt>
                <c:pt idx="10961">
                  <c:v>3.76787E-8</c:v>
                </c:pt>
                <c:pt idx="10962">
                  <c:v>3.7685000000000003E-8</c:v>
                </c:pt>
                <c:pt idx="10963">
                  <c:v>3.7691200000000001E-8</c:v>
                </c:pt>
                <c:pt idx="10964">
                  <c:v>3.7697499999999997E-8</c:v>
                </c:pt>
                <c:pt idx="10965">
                  <c:v>3.7703700000000002E-8</c:v>
                </c:pt>
                <c:pt idx="10966">
                  <c:v>3.7709999999999998E-8</c:v>
                </c:pt>
                <c:pt idx="10967">
                  <c:v>3.7716200000000003E-8</c:v>
                </c:pt>
                <c:pt idx="10968">
                  <c:v>3.7722499999999999E-8</c:v>
                </c:pt>
                <c:pt idx="10969">
                  <c:v>3.7728699999999997E-8</c:v>
                </c:pt>
                <c:pt idx="10970">
                  <c:v>3.7735E-8</c:v>
                </c:pt>
                <c:pt idx="10971">
                  <c:v>3.7741199999999998E-8</c:v>
                </c:pt>
                <c:pt idx="10972">
                  <c:v>3.7747500000000001E-8</c:v>
                </c:pt>
                <c:pt idx="10973">
                  <c:v>3.7753699999999999E-8</c:v>
                </c:pt>
                <c:pt idx="10974">
                  <c:v>3.7760000000000002E-8</c:v>
                </c:pt>
                <c:pt idx="10975">
                  <c:v>3.77662E-8</c:v>
                </c:pt>
                <c:pt idx="10976">
                  <c:v>3.7772500000000003E-8</c:v>
                </c:pt>
                <c:pt idx="10977">
                  <c:v>3.7778700000000001E-8</c:v>
                </c:pt>
                <c:pt idx="10978">
                  <c:v>3.7784999999999997E-8</c:v>
                </c:pt>
                <c:pt idx="10979">
                  <c:v>3.7791200000000002E-8</c:v>
                </c:pt>
                <c:pt idx="10980">
                  <c:v>3.7797499999999998E-8</c:v>
                </c:pt>
                <c:pt idx="10981">
                  <c:v>3.7803700000000003E-8</c:v>
                </c:pt>
                <c:pt idx="10982">
                  <c:v>3.7809999999999999E-8</c:v>
                </c:pt>
                <c:pt idx="10983">
                  <c:v>3.7816199999999997E-8</c:v>
                </c:pt>
                <c:pt idx="10984">
                  <c:v>3.78225E-8</c:v>
                </c:pt>
                <c:pt idx="10985">
                  <c:v>3.7828699999999998E-8</c:v>
                </c:pt>
                <c:pt idx="10986">
                  <c:v>3.7835000000000001E-8</c:v>
                </c:pt>
                <c:pt idx="10987">
                  <c:v>3.7841199999999999E-8</c:v>
                </c:pt>
                <c:pt idx="10988">
                  <c:v>3.7847500000000002E-8</c:v>
                </c:pt>
                <c:pt idx="10989">
                  <c:v>3.78537E-8</c:v>
                </c:pt>
                <c:pt idx="10990">
                  <c:v>3.7860000000000003E-8</c:v>
                </c:pt>
                <c:pt idx="10991">
                  <c:v>3.7866200000000001E-8</c:v>
                </c:pt>
                <c:pt idx="10992">
                  <c:v>3.7872499999999997E-8</c:v>
                </c:pt>
                <c:pt idx="10993">
                  <c:v>3.7878700000000002E-8</c:v>
                </c:pt>
                <c:pt idx="10994">
                  <c:v>3.7884999999999998E-8</c:v>
                </c:pt>
                <c:pt idx="10995">
                  <c:v>3.7891200000000002E-8</c:v>
                </c:pt>
                <c:pt idx="10996">
                  <c:v>3.7897499999999999E-8</c:v>
                </c:pt>
                <c:pt idx="10997">
                  <c:v>3.7903699999999997E-8</c:v>
                </c:pt>
                <c:pt idx="10998">
                  <c:v>3.791E-8</c:v>
                </c:pt>
                <c:pt idx="10999">
                  <c:v>3.7916199999999998E-8</c:v>
                </c:pt>
                <c:pt idx="11000">
                  <c:v>3.7922500000000001E-8</c:v>
                </c:pt>
                <c:pt idx="11001">
                  <c:v>3.7928699999999999E-8</c:v>
                </c:pt>
                <c:pt idx="11002">
                  <c:v>3.7935000000000002E-8</c:v>
                </c:pt>
                <c:pt idx="11003">
                  <c:v>3.79412E-8</c:v>
                </c:pt>
                <c:pt idx="11004">
                  <c:v>3.7947500000000003E-8</c:v>
                </c:pt>
                <c:pt idx="11005">
                  <c:v>3.7953700000000001E-8</c:v>
                </c:pt>
                <c:pt idx="11006">
                  <c:v>3.7959999999999997E-8</c:v>
                </c:pt>
                <c:pt idx="11007">
                  <c:v>3.7966200000000002E-8</c:v>
                </c:pt>
                <c:pt idx="11008">
                  <c:v>3.7972499999999998E-8</c:v>
                </c:pt>
                <c:pt idx="11009">
                  <c:v>3.7978700000000002E-8</c:v>
                </c:pt>
                <c:pt idx="11010">
                  <c:v>3.7984999999999999E-8</c:v>
                </c:pt>
                <c:pt idx="11011">
                  <c:v>3.7991199999999997E-8</c:v>
                </c:pt>
                <c:pt idx="11012">
                  <c:v>3.79975E-8</c:v>
                </c:pt>
                <c:pt idx="11013">
                  <c:v>3.8003699999999998E-8</c:v>
                </c:pt>
                <c:pt idx="11014">
                  <c:v>3.8010000000000001E-8</c:v>
                </c:pt>
                <c:pt idx="11015">
                  <c:v>3.8016199999999999E-8</c:v>
                </c:pt>
                <c:pt idx="11016">
                  <c:v>3.8022500000000002E-8</c:v>
                </c:pt>
                <c:pt idx="11017">
                  <c:v>3.80287E-8</c:v>
                </c:pt>
                <c:pt idx="11018">
                  <c:v>3.8035000000000003E-8</c:v>
                </c:pt>
                <c:pt idx="11019">
                  <c:v>3.8041200000000001E-8</c:v>
                </c:pt>
                <c:pt idx="11020">
                  <c:v>3.8047499999999997E-8</c:v>
                </c:pt>
                <c:pt idx="11021">
                  <c:v>3.8053700000000001E-8</c:v>
                </c:pt>
                <c:pt idx="11022">
                  <c:v>3.8059999999999998E-8</c:v>
                </c:pt>
                <c:pt idx="11023">
                  <c:v>3.8066200000000002E-8</c:v>
                </c:pt>
                <c:pt idx="11024">
                  <c:v>3.8072499999999999E-8</c:v>
                </c:pt>
                <c:pt idx="11025">
                  <c:v>3.8078699999999997E-8</c:v>
                </c:pt>
                <c:pt idx="11026">
                  <c:v>3.8085E-8</c:v>
                </c:pt>
                <c:pt idx="11027">
                  <c:v>3.8091199999999998E-8</c:v>
                </c:pt>
                <c:pt idx="11028">
                  <c:v>3.8097500000000001E-8</c:v>
                </c:pt>
                <c:pt idx="11029">
                  <c:v>3.8103699999999999E-8</c:v>
                </c:pt>
                <c:pt idx="11030">
                  <c:v>3.8110000000000002E-8</c:v>
                </c:pt>
                <c:pt idx="11031">
                  <c:v>3.81162E-8</c:v>
                </c:pt>
                <c:pt idx="11032">
                  <c:v>3.8122500000000003E-8</c:v>
                </c:pt>
                <c:pt idx="11033">
                  <c:v>3.81287E-8</c:v>
                </c:pt>
                <c:pt idx="11034">
                  <c:v>3.8134999999999997E-8</c:v>
                </c:pt>
                <c:pt idx="11035">
                  <c:v>3.8141200000000001E-8</c:v>
                </c:pt>
                <c:pt idx="11036">
                  <c:v>3.8147499999999998E-8</c:v>
                </c:pt>
                <c:pt idx="11037">
                  <c:v>3.8153700000000002E-8</c:v>
                </c:pt>
                <c:pt idx="11038">
                  <c:v>3.8159999999999999E-8</c:v>
                </c:pt>
                <c:pt idx="11039">
                  <c:v>3.8166200000000003E-8</c:v>
                </c:pt>
                <c:pt idx="11040">
                  <c:v>3.81725E-8</c:v>
                </c:pt>
                <c:pt idx="11041">
                  <c:v>3.8178699999999998E-8</c:v>
                </c:pt>
                <c:pt idx="11042">
                  <c:v>3.8185000000000001E-8</c:v>
                </c:pt>
                <c:pt idx="11043">
                  <c:v>3.8191199999999999E-8</c:v>
                </c:pt>
                <c:pt idx="11044">
                  <c:v>3.8197500000000002E-8</c:v>
                </c:pt>
                <c:pt idx="11045">
                  <c:v>3.82037E-8</c:v>
                </c:pt>
                <c:pt idx="11046">
                  <c:v>3.8210000000000003E-8</c:v>
                </c:pt>
                <c:pt idx="11047">
                  <c:v>3.82162E-8</c:v>
                </c:pt>
                <c:pt idx="11048">
                  <c:v>3.8222499999999997E-8</c:v>
                </c:pt>
                <c:pt idx="11049">
                  <c:v>3.8228700000000001E-8</c:v>
                </c:pt>
                <c:pt idx="11050">
                  <c:v>3.8234999999999998E-8</c:v>
                </c:pt>
                <c:pt idx="11051">
                  <c:v>3.8241200000000002E-8</c:v>
                </c:pt>
                <c:pt idx="11052">
                  <c:v>3.8247499999999999E-8</c:v>
                </c:pt>
                <c:pt idx="11053">
                  <c:v>3.8253700000000003E-8</c:v>
                </c:pt>
                <c:pt idx="11054">
                  <c:v>3.826E-8</c:v>
                </c:pt>
                <c:pt idx="11055">
                  <c:v>3.8266199999999998E-8</c:v>
                </c:pt>
                <c:pt idx="11056">
                  <c:v>3.8272500000000001E-8</c:v>
                </c:pt>
                <c:pt idx="11057">
                  <c:v>3.8278699999999999E-8</c:v>
                </c:pt>
                <c:pt idx="11058">
                  <c:v>3.8285000000000002E-8</c:v>
                </c:pt>
                <c:pt idx="11059">
                  <c:v>3.8291199999999999E-8</c:v>
                </c:pt>
                <c:pt idx="11060">
                  <c:v>3.8297500000000003E-8</c:v>
                </c:pt>
                <c:pt idx="11061">
                  <c:v>3.83037E-8</c:v>
                </c:pt>
                <c:pt idx="11062">
                  <c:v>3.8309999999999997E-8</c:v>
                </c:pt>
                <c:pt idx="11063">
                  <c:v>3.8316200000000001E-8</c:v>
                </c:pt>
                <c:pt idx="11064">
                  <c:v>3.8322499999999998E-8</c:v>
                </c:pt>
                <c:pt idx="11065">
                  <c:v>3.8328700000000002E-8</c:v>
                </c:pt>
                <c:pt idx="11066">
                  <c:v>3.8334999999999999E-8</c:v>
                </c:pt>
                <c:pt idx="11067">
                  <c:v>3.8341200000000003E-8</c:v>
                </c:pt>
                <c:pt idx="11068">
                  <c:v>3.83475E-8</c:v>
                </c:pt>
                <c:pt idx="11069">
                  <c:v>3.8353699999999998E-8</c:v>
                </c:pt>
                <c:pt idx="11070">
                  <c:v>3.8360000000000001E-8</c:v>
                </c:pt>
                <c:pt idx="11071">
                  <c:v>3.8366199999999998E-8</c:v>
                </c:pt>
                <c:pt idx="11072">
                  <c:v>3.8372500000000002E-8</c:v>
                </c:pt>
                <c:pt idx="11073">
                  <c:v>3.8378699999999999E-8</c:v>
                </c:pt>
                <c:pt idx="11074">
                  <c:v>3.8385000000000003E-8</c:v>
                </c:pt>
                <c:pt idx="11075">
                  <c:v>3.83912E-8</c:v>
                </c:pt>
                <c:pt idx="11076">
                  <c:v>3.8397499999999997E-8</c:v>
                </c:pt>
                <c:pt idx="11077">
                  <c:v>3.8403700000000001E-8</c:v>
                </c:pt>
                <c:pt idx="11078">
                  <c:v>3.8409999999999998E-8</c:v>
                </c:pt>
                <c:pt idx="11079">
                  <c:v>3.8416200000000002E-8</c:v>
                </c:pt>
                <c:pt idx="11080">
                  <c:v>3.8422499999999999E-8</c:v>
                </c:pt>
                <c:pt idx="11081">
                  <c:v>3.8428700000000003E-8</c:v>
                </c:pt>
                <c:pt idx="11082">
                  <c:v>3.8435E-8</c:v>
                </c:pt>
                <c:pt idx="11083">
                  <c:v>3.8441199999999997E-8</c:v>
                </c:pt>
                <c:pt idx="11084">
                  <c:v>3.8447500000000001E-8</c:v>
                </c:pt>
                <c:pt idx="11085">
                  <c:v>3.8453699999999998E-8</c:v>
                </c:pt>
                <c:pt idx="11086">
                  <c:v>3.8460000000000002E-8</c:v>
                </c:pt>
                <c:pt idx="11087">
                  <c:v>3.8466199999999999E-8</c:v>
                </c:pt>
                <c:pt idx="11088">
                  <c:v>3.8472500000000003E-8</c:v>
                </c:pt>
                <c:pt idx="11089">
                  <c:v>3.84787E-8</c:v>
                </c:pt>
                <c:pt idx="11090">
                  <c:v>3.8484999999999997E-8</c:v>
                </c:pt>
                <c:pt idx="11091">
                  <c:v>3.8491200000000001E-8</c:v>
                </c:pt>
                <c:pt idx="11092">
                  <c:v>3.8497499999999998E-8</c:v>
                </c:pt>
                <c:pt idx="11093">
                  <c:v>3.8503700000000002E-8</c:v>
                </c:pt>
                <c:pt idx="11094">
                  <c:v>3.8509999999999999E-8</c:v>
                </c:pt>
                <c:pt idx="11095">
                  <c:v>3.8516200000000003E-8</c:v>
                </c:pt>
                <c:pt idx="11096">
                  <c:v>3.85225E-8</c:v>
                </c:pt>
                <c:pt idx="11097">
                  <c:v>3.8528699999999997E-8</c:v>
                </c:pt>
                <c:pt idx="11098">
                  <c:v>3.8535000000000001E-8</c:v>
                </c:pt>
                <c:pt idx="11099">
                  <c:v>3.8541199999999998E-8</c:v>
                </c:pt>
                <c:pt idx="11100">
                  <c:v>3.8547500000000002E-8</c:v>
                </c:pt>
                <c:pt idx="11101">
                  <c:v>3.8553699999999999E-8</c:v>
                </c:pt>
                <c:pt idx="11102">
                  <c:v>3.8560000000000003E-8</c:v>
                </c:pt>
                <c:pt idx="11103">
                  <c:v>3.85662E-8</c:v>
                </c:pt>
                <c:pt idx="11104">
                  <c:v>3.8572499999999997E-8</c:v>
                </c:pt>
                <c:pt idx="11105">
                  <c:v>3.8578700000000001E-8</c:v>
                </c:pt>
                <c:pt idx="11106">
                  <c:v>3.8584999999999998E-8</c:v>
                </c:pt>
                <c:pt idx="11107">
                  <c:v>3.8591200000000002E-8</c:v>
                </c:pt>
                <c:pt idx="11108">
                  <c:v>3.8597499999999999E-8</c:v>
                </c:pt>
                <c:pt idx="11109">
                  <c:v>3.8603700000000003E-8</c:v>
                </c:pt>
                <c:pt idx="11110">
                  <c:v>3.861E-8</c:v>
                </c:pt>
                <c:pt idx="11111">
                  <c:v>3.8616199999999997E-8</c:v>
                </c:pt>
                <c:pt idx="11112">
                  <c:v>3.8622500000000001E-8</c:v>
                </c:pt>
                <c:pt idx="11113">
                  <c:v>3.8628699999999998E-8</c:v>
                </c:pt>
                <c:pt idx="11114">
                  <c:v>3.8635000000000002E-8</c:v>
                </c:pt>
                <c:pt idx="11115">
                  <c:v>3.8641199999999999E-8</c:v>
                </c:pt>
                <c:pt idx="11116">
                  <c:v>3.8647500000000002E-8</c:v>
                </c:pt>
                <c:pt idx="11117">
                  <c:v>3.86537E-8</c:v>
                </c:pt>
                <c:pt idx="11118">
                  <c:v>3.8659999999999997E-8</c:v>
                </c:pt>
                <c:pt idx="11119">
                  <c:v>3.8666200000000001E-8</c:v>
                </c:pt>
                <c:pt idx="11120">
                  <c:v>3.8672499999999998E-8</c:v>
                </c:pt>
                <c:pt idx="11121">
                  <c:v>3.8678700000000002E-8</c:v>
                </c:pt>
                <c:pt idx="11122">
                  <c:v>3.8684999999999999E-8</c:v>
                </c:pt>
                <c:pt idx="11123">
                  <c:v>3.8691200000000003E-8</c:v>
                </c:pt>
                <c:pt idx="11124">
                  <c:v>3.86975E-8</c:v>
                </c:pt>
                <c:pt idx="11125">
                  <c:v>3.8703699999999997E-8</c:v>
                </c:pt>
                <c:pt idx="11126">
                  <c:v>3.8710000000000001E-8</c:v>
                </c:pt>
                <c:pt idx="11127">
                  <c:v>3.8716199999999998E-8</c:v>
                </c:pt>
                <c:pt idx="11128">
                  <c:v>3.8722500000000001E-8</c:v>
                </c:pt>
                <c:pt idx="11129">
                  <c:v>3.8728699999999999E-8</c:v>
                </c:pt>
                <c:pt idx="11130">
                  <c:v>3.8735000000000002E-8</c:v>
                </c:pt>
                <c:pt idx="11131">
                  <c:v>3.87412E-8</c:v>
                </c:pt>
                <c:pt idx="11132">
                  <c:v>3.8747499999999997E-8</c:v>
                </c:pt>
                <c:pt idx="11133">
                  <c:v>3.8753700000000001E-8</c:v>
                </c:pt>
                <c:pt idx="11134">
                  <c:v>3.8759999999999998E-8</c:v>
                </c:pt>
                <c:pt idx="11135">
                  <c:v>3.8766200000000002E-8</c:v>
                </c:pt>
                <c:pt idx="11136">
                  <c:v>3.8772499999999999E-8</c:v>
                </c:pt>
                <c:pt idx="11137">
                  <c:v>3.8778700000000003E-8</c:v>
                </c:pt>
                <c:pt idx="11138">
                  <c:v>3.8785E-8</c:v>
                </c:pt>
                <c:pt idx="11139">
                  <c:v>3.8791199999999997E-8</c:v>
                </c:pt>
                <c:pt idx="11140">
                  <c:v>3.87975E-8</c:v>
                </c:pt>
                <c:pt idx="11141">
                  <c:v>3.8803699999999998E-8</c:v>
                </c:pt>
                <c:pt idx="11142">
                  <c:v>3.8810000000000001E-8</c:v>
                </c:pt>
                <c:pt idx="11143">
                  <c:v>3.8816199999999999E-8</c:v>
                </c:pt>
                <c:pt idx="11144">
                  <c:v>3.8822500000000002E-8</c:v>
                </c:pt>
                <c:pt idx="11145">
                  <c:v>3.88287E-8</c:v>
                </c:pt>
                <c:pt idx="11146">
                  <c:v>3.8835000000000003E-8</c:v>
                </c:pt>
                <c:pt idx="11147">
                  <c:v>3.8841200000000001E-8</c:v>
                </c:pt>
                <c:pt idx="11148">
                  <c:v>3.8847499999999998E-8</c:v>
                </c:pt>
                <c:pt idx="11149">
                  <c:v>3.8853700000000002E-8</c:v>
                </c:pt>
                <c:pt idx="11150">
                  <c:v>3.8859999999999999E-8</c:v>
                </c:pt>
                <c:pt idx="11151">
                  <c:v>3.8866200000000003E-8</c:v>
                </c:pt>
                <c:pt idx="11152">
                  <c:v>3.88725E-8</c:v>
                </c:pt>
                <c:pt idx="11153">
                  <c:v>3.8878699999999997E-8</c:v>
                </c:pt>
                <c:pt idx="11154">
                  <c:v>3.8885E-8</c:v>
                </c:pt>
                <c:pt idx="11155">
                  <c:v>3.8891199999999998E-8</c:v>
                </c:pt>
                <c:pt idx="11156">
                  <c:v>3.8897500000000001E-8</c:v>
                </c:pt>
                <c:pt idx="11157">
                  <c:v>3.8903699999999999E-8</c:v>
                </c:pt>
                <c:pt idx="11158">
                  <c:v>3.8910000000000002E-8</c:v>
                </c:pt>
                <c:pt idx="11159">
                  <c:v>3.89162E-8</c:v>
                </c:pt>
                <c:pt idx="11160">
                  <c:v>3.8922500000000003E-8</c:v>
                </c:pt>
                <c:pt idx="11161">
                  <c:v>3.8928700000000001E-8</c:v>
                </c:pt>
                <c:pt idx="11162">
                  <c:v>3.8934999999999998E-8</c:v>
                </c:pt>
                <c:pt idx="11163">
                  <c:v>3.8941200000000002E-8</c:v>
                </c:pt>
                <c:pt idx="11164">
                  <c:v>3.8947499999999999E-8</c:v>
                </c:pt>
                <c:pt idx="11165">
                  <c:v>3.8953700000000003E-8</c:v>
                </c:pt>
                <c:pt idx="11166">
                  <c:v>3.8959999999999999E-8</c:v>
                </c:pt>
                <c:pt idx="11167">
                  <c:v>3.8966199999999997E-8</c:v>
                </c:pt>
                <c:pt idx="11168">
                  <c:v>3.89725E-8</c:v>
                </c:pt>
                <c:pt idx="11169">
                  <c:v>3.8978699999999998E-8</c:v>
                </c:pt>
                <c:pt idx="11170">
                  <c:v>3.8985000000000001E-8</c:v>
                </c:pt>
                <c:pt idx="11171">
                  <c:v>3.8991199999999999E-8</c:v>
                </c:pt>
                <c:pt idx="11172">
                  <c:v>3.8997500000000002E-8</c:v>
                </c:pt>
                <c:pt idx="11173">
                  <c:v>3.90037E-8</c:v>
                </c:pt>
                <c:pt idx="11174">
                  <c:v>3.9010000000000003E-8</c:v>
                </c:pt>
                <c:pt idx="11175">
                  <c:v>3.9016200000000001E-8</c:v>
                </c:pt>
                <c:pt idx="11176">
                  <c:v>3.9022499999999998E-8</c:v>
                </c:pt>
                <c:pt idx="11177">
                  <c:v>3.9028700000000002E-8</c:v>
                </c:pt>
                <c:pt idx="11178">
                  <c:v>3.9034999999999998E-8</c:v>
                </c:pt>
                <c:pt idx="11179">
                  <c:v>3.9041200000000003E-8</c:v>
                </c:pt>
                <c:pt idx="11180">
                  <c:v>3.9047499999999999E-8</c:v>
                </c:pt>
                <c:pt idx="11181">
                  <c:v>3.9053699999999997E-8</c:v>
                </c:pt>
                <c:pt idx="11182">
                  <c:v>3.906E-8</c:v>
                </c:pt>
                <c:pt idx="11183">
                  <c:v>3.9066199999999998E-8</c:v>
                </c:pt>
                <c:pt idx="11184">
                  <c:v>3.9072500000000001E-8</c:v>
                </c:pt>
                <c:pt idx="11185">
                  <c:v>3.9078699999999999E-8</c:v>
                </c:pt>
                <c:pt idx="11186">
                  <c:v>3.9085000000000002E-8</c:v>
                </c:pt>
                <c:pt idx="11187">
                  <c:v>3.90912E-8</c:v>
                </c:pt>
                <c:pt idx="11188">
                  <c:v>3.9097500000000003E-8</c:v>
                </c:pt>
                <c:pt idx="11189">
                  <c:v>3.9103700000000001E-8</c:v>
                </c:pt>
                <c:pt idx="11190">
                  <c:v>3.9109999999999997E-8</c:v>
                </c:pt>
                <c:pt idx="11191">
                  <c:v>3.9116200000000002E-8</c:v>
                </c:pt>
                <c:pt idx="11192">
                  <c:v>3.9122499999999998E-8</c:v>
                </c:pt>
                <c:pt idx="11193">
                  <c:v>3.9128700000000003E-8</c:v>
                </c:pt>
                <c:pt idx="11194">
                  <c:v>3.9134999999999999E-8</c:v>
                </c:pt>
                <c:pt idx="11195">
                  <c:v>3.9141199999999997E-8</c:v>
                </c:pt>
                <c:pt idx="11196">
                  <c:v>3.91475E-8</c:v>
                </c:pt>
                <c:pt idx="11197">
                  <c:v>3.9153699999999998E-8</c:v>
                </c:pt>
                <c:pt idx="11198">
                  <c:v>3.9160000000000001E-8</c:v>
                </c:pt>
                <c:pt idx="11199">
                  <c:v>3.9166199999999999E-8</c:v>
                </c:pt>
                <c:pt idx="11200">
                  <c:v>3.9172500000000002E-8</c:v>
                </c:pt>
                <c:pt idx="11201">
                  <c:v>3.91787E-8</c:v>
                </c:pt>
                <c:pt idx="11202">
                  <c:v>3.9185000000000003E-8</c:v>
                </c:pt>
                <c:pt idx="11203">
                  <c:v>3.9191200000000001E-8</c:v>
                </c:pt>
                <c:pt idx="11204">
                  <c:v>3.9197499999999997E-8</c:v>
                </c:pt>
                <c:pt idx="11205">
                  <c:v>3.9203700000000002E-8</c:v>
                </c:pt>
                <c:pt idx="11206">
                  <c:v>3.9209999999999998E-8</c:v>
                </c:pt>
                <c:pt idx="11207">
                  <c:v>3.9216200000000003E-8</c:v>
                </c:pt>
                <c:pt idx="11208">
                  <c:v>3.9222499999999999E-8</c:v>
                </c:pt>
                <c:pt idx="11209">
                  <c:v>3.9228699999999997E-8</c:v>
                </c:pt>
                <c:pt idx="11210">
                  <c:v>3.9235E-8</c:v>
                </c:pt>
                <c:pt idx="11211">
                  <c:v>3.9241199999999998E-8</c:v>
                </c:pt>
                <c:pt idx="11212">
                  <c:v>3.9247500000000001E-8</c:v>
                </c:pt>
                <c:pt idx="11213">
                  <c:v>3.9253699999999999E-8</c:v>
                </c:pt>
                <c:pt idx="11214">
                  <c:v>3.9260000000000002E-8</c:v>
                </c:pt>
                <c:pt idx="11215">
                  <c:v>3.92662E-8</c:v>
                </c:pt>
                <c:pt idx="11216">
                  <c:v>3.9272500000000003E-8</c:v>
                </c:pt>
                <c:pt idx="11217">
                  <c:v>3.9278700000000001E-8</c:v>
                </c:pt>
                <c:pt idx="11218">
                  <c:v>3.9284999999999997E-8</c:v>
                </c:pt>
                <c:pt idx="11219">
                  <c:v>3.9291200000000002E-8</c:v>
                </c:pt>
                <c:pt idx="11220">
                  <c:v>3.9297499999999998E-8</c:v>
                </c:pt>
                <c:pt idx="11221">
                  <c:v>3.9303700000000003E-8</c:v>
                </c:pt>
                <c:pt idx="11222">
                  <c:v>3.9309999999999999E-8</c:v>
                </c:pt>
                <c:pt idx="11223">
                  <c:v>3.9316199999999997E-8</c:v>
                </c:pt>
                <c:pt idx="11224">
                  <c:v>3.93225E-8</c:v>
                </c:pt>
                <c:pt idx="11225">
                  <c:v>3.9328699999999998E-8</c:v>
                </c:pt>
                <c:pt idx="11226">
                  <c:v>3.9335000000000001E-8</c:v>
                </c:pt>
                <c:pt idx="11227">
                  <c:v>3.9341199999999999E-8</c:v>
                </c:pt>
                <c:pt idx="11228">
                  <c:v>3.9347500000000002E-8</c:v>
                </c:pt>
                <c:pt idx="11229">
                  <c:v>3.93537E-8</c:v>
                </c:pt>
                <c:pt idx="11230">
                  <c:v>3.9360000000000003E-8</c:v>
                </c:pt>
                <c:pt idx="11231">
                  <c:v>3.9366200000000001E-8</c:v>
                </c:pt>
                <c:pt idx="11232">
                  <c:v>3.9372499999999997E-8</c:v>
                </c:pt>
                <c:pt idx="11233">
                  <c:v>3.9378700000000002E-8</c:v>
                </c:pt>
                <c:pt idx="11234">
                  <c:v>3.9384999999999998E-8</c:v>
                </c:pt>
                <c:pt idx="11235">
                  <c:v>3.9391200000000003E-8</c:v>
                </c:pt>
                <c:pt idx="11236">
                  <c:v>3.9397499999999999E-8</c:v>
                </c:pt>
                <c:pt idx="11237">
                  <c:v>3.9403699999999997E-8</c:v>
                </c:pt>
                <c:pt idx="11238">
                  <c:v>3.941E-8</c:v>
                </c:pt>
                <c:pt idx="11239">
                  <c:v>3.9416199999999998E-8</c:v>
                </c:pt>
                <c:pt idx="11240">
                  <c:v>3.9422500000000001E-8</c:v>
                </c:pt>
                <c:pt idx="11241">
                  <c:v>3.9428699999999999E-8</c:v>
                </c:pt>
                <c:pt idx="11242">
                  <c:v>3.9435000000000002E-8</c:v>
                </c:pt>
                <c:pt idx="11243">
                  <c:v>3.94412E-8</c:v>
                </c:pt>
                <c:pt idx="11244">
                  <c:v>3.9447500000000003E-8</c:v>
                </c:pt>
                <c:pt idx="11245">
                  <c:v>3.9453700000000001E-8</c:v>
                </c:pt>
                <c:pt idx="11246">
                  <c:v>3.9459999999999997E-8</c:v>
                </c:pt>
                <c:pt idx="11247">
                  <c:v>3.9466200000000002E-8</c:v>
                </c:pt>
                <c:pt idx="11248">
                  <c:v>3.9472499999999998E-8</c:v>
                </c:pt>
                <c:pt idx="11249">
                  <c:v>3.9478700000000003E-8</c:v>
                </c:pt>
                <c:pt idx="11250">
                  <c:v>3.9484999999999999E-8</c:v>
                </c:pt>
                <c:pt idx="11251">
                  <c:v>3.9491199999999997E-8</c:v>
                </c:pt>
                <c:pt idx="11252">
                  <c:v>3.94975E-8</c:v>
                </c:pt>
                <c:pt idx="11253">
                  <c:v>3.9503699999999998E-8</c:v>
                </c:pt>
                <c:pt idx="11254">
                  <c:v>3.9510000000000001E-8</c:v>
                </c:pt>
                <c:pt idx="11255">
                  <c:v>3.9516199999999999E-8</c:v>
                </c:pt>
                <c:pt idx="11256">
                  <c:v>3.9522500000000002E-8</c:v>
                </c:pt>
                <c:pt idx="11257">
                  <c:v>3.95287E-8</c:v>
                </c:pt>
                <c:pt idx="11258">
                  <c:v>3.9535000000000003E-8</c:v>
                </c:pt>
                <c:pt idx="11259">
                  <c:v>3.9541200000000001E-8</c:v>
                </c:pt>
                <c:pt idx="11260">
                  <c:v>3.9547499999999997E-8</c:v>
                </c:pt>
                <c:pt idx="11261">
                  <c:v>3.9553700000000002E-8</c:v>
                </c:pt>
                <c:pt idx="11262">
                  <c:v>3.9559999999999998E-8</c:v>
                </c:pt>
                <c:pt idx="11263">
                  <c:v>3.9566200000000003E-8</c:v>
                </c:pt>
                <c:pt idx="11264">
                  <c:v>3.9572499999999999E-8</c:v>
                </c:pt>
                <c:pt idx="11265">
                  <c:v>3.9578699999999997E-8</c:v>
                </c:pt>
                <c:pt idx="11266">
                  <c:v>3.9585E-8</c:v>
                </c:pt>
                <c:pt idx="11267">
                  <c:v>3.9591199999999998E-8</c:v>
                </c:pt>
                <c:pt idx="11268">
                  <c:v>3.9597500000000001E-8</c:v>
                </c:pt>
                <c:pt idx="11269">
                  <c:v>3.9603699999999999E-8</c:v>
                </c:pt>
                <c:pt idx="11270">
                  <c:v>3.9610000000000002E-8</c:v>
                </c:pt>
                <c:pt idx="11271">
                  <c:v>3.96162E-8</c:v>
                </c:pt>
                <c:pt idx="11272">
                  <c:v>3.9622500000000003E-8</c:v>
                </c:pt>
                <c:pt idx="11273">
                  <c:v>3.9628700000000001E-8</c:v>
                </c:pt>
                <c:pt idx="11274">
                  <c:v>3.9634999999999997E-8</c:v>
                </c:pt>
                <c:pt idx="11275">
                  <c:v>3.9641200000000002E-8</c:v>
                </c:pt>
                <c:pt idx="11276">
                  <c:v>3.9647499999999998E-8</c:v>
                </c:pt>
                <c:pt idx="11277">
                  <c:v>3.9653700000000003E-8</c:v>
                </c:pt>
                <c:pt idx="11278">
                  <c:v>3.9659999999999999E-8</c:v>
                </c:pt>
                <c:pt idx="11279">
                  <c:v>3.9666199999999997E-8</c:v>
                </c:pt>
                <c:pt idx="11280">
                  <c:v>3.96725E-8</c:v>
                </c:pt>
                <c:pt idx="11281">
                  <c:v>3.9678699999999998E-8</c:v>
                </c:pt>
                <c:pt idx="11282">
                  <c:v>3.9685000000000001E-8</c:v>
                </c:pt>
                <c:pt idx="11283">
                  <c:v>3.9691199999999999E-8</c:v>
                </c:pt>
                <c:pt idx="11284">
                  <c:v>3.9697500000000002E-8</c:v>
                </c:pt>
                <c:pt idx="11285">
                  <c:v>3.97037E-8</c:v>
                </c:pt>
                <c:pt idx="11286">
                  <c:v>3.9710000000000003E-8</c:v>
                </c:pt>
                <c:pt idx="11287">
                  <c:v>3.9716200000000001E-8</c:v>
                </c:pt>
                <c:pt idx="11288">
                  <c:v>3.9722499999999997E-8</c:v>
                </c:pt>
                <c:pt idx="11289">
                  <c:v>3.9728700000000002E-8</c:v>
                </c:pt>
                <c:pt idx="11290">
                  <c:v>3.9734999999999998E-8</c:v>
                </c:pt>
                <c:pt idx="11291">
                  <c:v>3.9741200000000003E-8</c:v>
                </c:pt>
                <c:pt idx="11292">
                  <c:v>3.9747499999999999E-8</c:v>
                </c:pt>
                <c:pt idx="11293">
                  <c:v>3.9753699999999997E-8</c:v>
                </c:pt>
                <c:pt idx="11294">
                  <c:v>3.976E-8</c:v>
                </c:pt>
                <c:pt idx="11295">
                  <c:v>3.9766199999999998E-8</c:v>
                </c:pt>
                <c:pt idx="11296">
                  <c:v>3.9772500000000001E-8</c:v>
                </c:pt>
                <c:pt idx="11297">
                  <c:v>3.9778699999999999E-8</c:v>
                </c:pt>
                <c:pt idx="11298">
                  <c:v>3.9785000000000002E-8</c:v>
                </c:pt>
                <c:pt idx="11299">
                  <c:v>3.97912E-8</c:v>
                </c:pt>
                <c:pt idx="11300">
                  <c:v>3.9797500000000003E-8</c:v>
                </c:pt>
                <c:pt idx="11301">
                  <c:v>3.9803700000000001E-8</c:v>
                </c:pt>
                <c:pt idx="11302">
                  <c:v>3.9809999999999997E-8</c:v>
                </c:pt>
                <c:pt idx="11303">
                  <c:v>3.9816200000000002E-8</c:v>
                </c:pt>
                <c:pt idx="11304">
                  <c:v>3.9822499999999998E-8</c:v>
                </c:pt>
                <c:pt idx="11305">
                  <c:v>3.9828700000000002E-8</c:v>
                </c:pt>
                <c:pt idx="11306">
                  <c:v>3.9834999999999999E-8</c:v>
                </c:pt>
                <c:pt idx="11307">
                  <c:v>3.9841199999999997E-8</c:v>
                </c:pt>
                <c:pt idx="11308">
                  <c:v>3.98475E-8</c:v>
                </c:pt>
                <c:pt idx="11309">
                  <c:v>3.9853699999999998E-8</c:v>
                </c:pt>
                <c:pt idx="11310">
                  <c:v>3.9860000000000001E-8</c:v>
                </c:pt>
                <c:pt idx="11311">
                  <c:v>3.9866199999999999E-8</c:v>
                </c:pt>
                <c:pt idx="11312">
                  <c:v>3.9872500000000002E-8</c:v>
                </c:pt>
                <c:pt idx="11313">
                  <c:v>3.98787E-8</c:v>
                </c:pt>
                <c:pt idx="11314">
                  <c:v>3.9885000000000003E-8</c:v>
                </c:pt>
                <c:pt idx="11315">
                  <c:v>3.9891200000000001E-8</c:v>
                </c:pt>
                <c:pt idx="11316">
                  <c:v>3.9897499999999997E-8</c:v>
                </c:pt>
                <c:pt idx="11317">
                  <c:v>3.9903700000000001E-8</c:v>
                </c:pt>
                <c:pt idx="11318">
                  <c:v>3.9909999999999998E-8</c:v>
                </c:pt>
                <c:pt idx="11319">
                  <c:v>3.9916200000000002E-8</c:v>
                </c:pt>
                <c:pt idx="11320">
                  <c:v>3.9922499999999999E-8</c:v>
                </c:pt>
                <c:pt idx="11321">
                  <c:v>3.9928699999999997E-8</c:v>
                </c:pt>
                <c:pt idx="11322">
                  <c:v>3.9935E-8</c:v>
                </c:pt>
                <c:pt idx="11323">
                  <c:v>3.9941199999999998E-8</c:v>
                </c:pt>
                <c:pt idx="11324">
                  <c:v>3.9947500000000001E-8</c:v>
                </c:pt>
                <c:pt idx="11325">
                  <c:v>3.9953699999999999E-8</c:v>
                </c:pt>
                <c:pt idx="11326">
                  <c:v>3.9960000000000002E-8</c:v>
                </c:pt>
                <c:pt idx="11327">
                  <c:v>3.99662E-8</c:v>
                </c:pt>
                <c:pt idx="11328">
                  <c:v>3.9972500000000003E-8</c:v>
                </c:pt>
                <c:pt idx="11329">
                  <c:v>3.9978700000000001E-8</c:v>
                </c:pt>
                <c:pt idx="11330">
                  <c:v>3.9984999999999997E-8</c:v>
                </c:pt>
                <c:pt idx="11331">
                  <c:v>3.9991200000000001E-8</c:v>
                </c:pt>
                <c:pt idx="11332">
                  <c:v>3.9997499999999998E-8</c:v>
                </c:pt>
                <c:pt idx="11333">
                  <c:v>4.0003700000000002E-8</c:v>
                </c:pt>
                <c:pt idx="11334">
                  <c:v>4.0009999999999999E-8</c:v>
                </c:pt>
                <c:pt idx="11335">
                  <c:v>4.0016199999999997E-8</c:v>
                </c:pt>
                <c:pt idx="11336">
                  <c:v>4.00225E-8</c:v>
                </c:pt>
                <c:pt idx="11337">
                  <c:v>4.0028699999999998E-8</c:v>
                </c:pt>
                <c:pt idx="11338">
                  <c:v>4.0035000000000001E-8</c:v>
                </c:pt>
                <c:pt idx="11339">
                  <c:v>4.0041199999999999E-8</c:v>
                </c:pt>
                <c:pt idx="11340">
                  <c:v>4.0047500000000002E-8</c:v>
                </c:pt>
                <c:pt idx="11341">
                  <c:v>4.00537E-8</c:v>
                </c:pt>
                <c:pt idx="11342">
                  <c:v>4.0060000000000003E-8</c:v>
                </c:pt>
                <c:pt idx="11343">
                  <c:v>4.00662E-8</c:v>
                </c:pt>
                <c:pt idx="11344">
                  <c:v>4.0072499999999997E-8</c:v>
                </c:pt>
                <c:pt idx="11345">
                  <c:v>4.0078700000000001E-8</c:v>
                </c:pt>
                <c:pt idx="11346">
                  <c:v>4.0084999999999998E-8</c:v>
                </c:pt>
                <c:pt idx="11347">
                  <c:v>4.0091200000000002E-8</c:v>
                </c:pt>
                <c:pt idx="11348">
                  <c:v>4.0097499999999999E-8</c:v>
                </c:pt>
                <c:pt idx="11349">
                  <c:v>4.0103700000000003E-8</c:v>
                </c:pt>
                <c:pt idx="11350">
                  <c:v>4.011E-8</c:v>
                </c:pt>
                <c:pt idx="11351">
                  <c:v>4.0116199999999998E-8</c:v>
                </c:pt>
                <c:pt idx="11352">
                  <c:v>4.0122500000000001E-8</c:v>
                </c:pt>
                <c:pt idx="11353">
                  <c:v>4.0128699999999999E-8</c:v>
                </c:pt>
                <c:pt idx="11354">
                  <c:v>4.0135000000000002E-8</c:v>
                </c:pt>
                <c:pt idx="11355">
                  <c:v>4.0141199999999999E-8</c:v>
                </c:pt>
                <c:pt idx="11356">
                  <c:v>4.0147500000000003E-8</c:v>
                </c:pt>
                <c:pt idx="11357">
                  <c:v>4.01537E-8</c:v>
                </c:pt>
                <c:pt idx="11358">
                  <c:v>4.0159999999999997E-8</c:v>
                </c:pt>
                <c:pt idx="11359">
                  <c:v>4.0166200000000001E-8</c:v>
                </c:pt>
                <c:pt idx="11360">
                  <c:v>4.0172499999999998E-8</c:v>
                </c:pt>
                <c:pt idx="11361">
                  <c:v>4.0178700000000002E-8</c:v>
                </c:pt>
                <c:pt idx="11362">
                  <c:v>4.0184999999999999E-8</c:v>
                </c:pt>
                <c:pt idx="11363">
                  <c:v>4.0191200000000003E-8</c:v>
                </c:pt>
                <c:pt idx="11364">
                  <c:v>4.01975E-8</c:v>
                </c:pt>
                <c:pt idx="11365">
                  <c:v>4.0203699999999998E-8</c:v>
                </c:pt>
                <c:pt idx="11366">
                  <c:v>4.0210000000000001E-8</c:v>
                </c:pt>
                <c:pt idx="11367">
                  <c:v>4.0216199999999998E-8</c:v>
                </c:pt>
                <c:pt idx="11368">
                  <c:v>4.0222500000000002E-8</c:v>
                </c:pt>
                <c:pt idx="11369">
                  <c:v>4.0228699999999999E-8</c:v>
                </c:pt>
                <c:pt idx="11370">
                  <c:v>4.0235000000000003E-8</c:v>
                </c:pt>
                <c:pt idx="11371">
                  <c:v>4.02412E-8</c:v>
                </c:pt>
                <c:pt idx="11372">
                  <c:v>4.0247499999999997E-8</c:v>
                </c:pt>
                <c:pt idx="11373">
                  <c:v>4.0253700000000001E-8</c:v>
                </c:pt>
                <c:pt idx="11374">
                  <c:v>4.0259999999999998E-8</c:v>
                </c:pt>
                <c:pt idx="11375">
                  <c:v>4.0266200000000002E-8</c:v>
                </c:pt>
                <c:pt idx="11376">
                  <c:v>4.0272499999999999E-8</c:v>
                </c:pt>
                <c:pt idx="11377">
                  <c:v>4.0278700000000003E-8</c:v>
                </c:pt>
                <c:pt idx="11378">
                  <c:v>4.0285E-8</c:v>
                </c:pt>
                <c:pt idx="11379">
                  <c:v>4.0291199999999998E-8</c:v>
                </c:pt>
                <c:pt idx="11380">
                  <c:v>4.0297500000000001E-8</c:v>
                </c:pt>
                <c:pt idx="11381">
                  <c:v>4.0303699999999998E-8</c:v>
                </c:pt>
                <c:pt idx="11382">
                  <c:v>4.0310000000000002E-8</c:v>
                </c:pt>
                <c:pt idx="11383">
                  <c:v>4.0316199999999999E-8</c:v>
                </c:pt>
                <c:pt idx="11384">
                  <c:v>4.0322500000000003E-8</c:v>
                </c:pt>
                <c:pt idx="11385">
                  <c:v>4.03287E-8</c:v>
                </c:pt>
                <c:pt idx="11386">
                  <c:v>4.0334999999999997E-8</c:v>
                </c:pt>
                <c:pt idx="11387">
                  <c:v>4.0341200000000001E-8</c:v>
                </c:pt>
                <c:pt idx="11388">
                  <c:v>4.0347499999999998E-8</c:v>
                </c:pt>
                <c:pt idx="11389">
                  <c:v>4.0353700000000002E-8</c:v>
                </c:pt>
                <c:pt idx="11390">
                  <c:v>4.0359999999999999E-8</c:v>
                </c:pt>
                <c:pt idx="11391">
                  <c:v>4.0366200000000003E-8</c:v>
                </c:pt>
                <c:pt idx="11392">
                  <c:v>4.03725E-8</c:v>
                </c:pt>
                <c:pt idx="11393">
                  <c:v>4.0378699999999997E-8</c:v>
                </c:pt>
                <c:pt idx="11394">
                  <c:v>4.0385000000000001E-8</c:v>
                </c:pt>
                <c:pt idx="11395">
                  <c:v>4.0391199999999998E-8</c:v>
                </c:pt>
                <c:pt idx="11396">
                  <c:v>4.0397500000000002E-8</c:v>
                </c:pt>
                <c:pt idx="11397">
                  <c:v>4.0403699999999999E-8</c:v>
                </c:pt>
                <c:pt idx="11398">
                  <c:v>4.0410000000000003E-8</c:v>
                </c:pt>
                <c:pt idx="11399">
                  <c:v>4.04162E-8</c:v>
                </c:pt>
                <c:pt idx="11400">
                  <c:v>4.0422499999999997E-8</c:v>
                </c:pt>
                <c:pt idx="11401">
                  <c:v>4.0428700000000001E-8</c:v>
                </c:pt>
                <c:pt idx="11402">
                  <c:v>4.0434999999999998E-8</c:v>
                </c:pt>
                <c:pt idx="11403">
                  <c:v>4.0441200000000002E-8</c:v>
                </c:pt>
                <c:pt idx="11404">
                  <c:v>4.0447499999999999E-8</c:v>
                </c:pt>
                <c:pt idx="11405">
                  <c:v>4.0453700000000003E-8</c:v>
                </c:pt>
                <c:pt idx="11406">
                  <c:v>4.046E-8</c:v>
                </c:pt>
                <c:pt idx="11407">
                  <c:v>4.0466199999999997E-8</c:v>
                </c:pt>
                <c:pt idx="11408">
                  <c:v>4.0472500000000001E-8</c:v>
                </c:pt>
                <c:pt idx="11409">
                  <c:v>4.0478699999999998E-8</c:v>
                </c:pt>
                <c:pt idx="11410">
                  <c:v>4.0485000000000002E-8</c:v>
                </c:pt>
                <c:pt idx="11411">
                  <c:v>4.0491199999999999E-8</c:v>
                </c:pt>
                <c:pt idx="11412">
                  <c:v>4.0497500000000002E-8</c:v>
                </c:pt>
                <c:pt idx="11413">
                  <c:v>4.05037E-8</c:v>
                </c:pt>
                <c:pt idx="11414">
                  <c:v>4.0509999999999997E-8</c:v>
                </c:pt>
                <c:pt idx="11415">
                  <c:v>4.0516200000000001E-8</c:v>
                </c:pt>
                <c:pt idx="11416">
                  <c:v>4.0522499999999998E-8</c:v>
                </c:pt>
                <c:pt idx="11417">
                  <c:v>4.0528700000000002E-8</c:v>
                </c:pt>
                <c:pt idx="11418">
                  <c:v>4.0534999999999999E-8</c:v>
                </c:pt>
                <c:pt idx="11419">
                  <c:v>4.0541200000000003E-8</c:v>
                </c:pt>
                <c:pt idx="11420">
                  <c:v>4.05475E-8</c:v>
                </c:pt>
                <c:pt idx="11421">
                  <c:v>4.0553699999999997E-8</c:v>
                </c:pt>
                <c:pt idx="11422">
                  <c:v>4.0560000000000001E-8</c:v>
                </c:pt>
                <c:pt idx="11423">
                  <c:v>4.0566199999999998E-8</c:v>
                </c:pt>
                <c:pt idx="11424">
                  <c:v>4.0572500000000001E-8</c:v>
                </c:pt>
                <c:pt idx="11425">
                  <c:v>4.0578699999999999E-8</c:v>
                </c:pt>
                <c:pt idx="11426">
                  <c:v>4.0585000000000002E-8</c:v>
                </c:pt>
                <c:pt idx="11427">
                  <c:v>4.05912E-8</c:v>
                </c:pt>
                <c:pt idx="11428">
                  <c:v>4.0597499999999997E-8</c:v>
                </c:pt>
                <c:pt idx="11429">
                  <c:v>4.0603700000000001E-8</c:v>
                </c:pt>
                <c:pt idx="11430">
                  <c:v>4.0609999999999998E-8</c:v>
                </c:pt>
                <c:pt idx="11431">
                  <c:v>4.0616200000000002E-8</c:v>
                </c:pt>
                <c:pt idx="11432">
                  <c:v>4.0622499999999999E-8</c:v>
                </c:pt>
                <c:pt idx="11433">
                  <c:v>4.0628700000000003E-8</c:v>
                </c:pt>
                <c:pt idx="11434">
                  <c:v>4.0635E-8</c:v>
                </c:pt>
                <c:pt idx="11435">
                  <c:v>4.0641199999999997E-8</c:v>
                </c:pt>
                <c:pt idx="11436">
                  <c:v>4.0647500000000001E-8</c:v>
                </c:pt>
                <c:pt idx="11437">
                  <c:v>4.0653699999999998E-8</c:v>
                </c:pt>
                <c:pt idx="11438">
                  <c:v>4.0660000000000001E-8</c:v>
                </c:pt>
                <c:pt idx="11439">
                  <c:v>4.0666199999999999E-8</c:v>
                </c:pt>
                <c:pt idx="11440">
                  <c:v>4.0672500000000002E-8</c:v>
                </c:pt>
                <c:pt idx="11441">
                  <c:v>4.06787E-8</c:v>
                </c:pt>
                <c:pt idx="11442">
                  <c:v>4.0684999999999997E-8</c:v>
                </c:pt>
                <c:pt idx="11443">
                  <c:v>4.0691200000000001E-8</c:v>
                </c:pt>
                <c:pt idx="11444">
                  <c:v>4.0697499999999998E-8</c:v>
                </c:pt>
                <c:pt idx="11445">
                  <c:v>4.0703700000000002E-8</c:v>
                </c:pt>
                <c:pt idx="11446">
                  <c:v>4.0709999999999999E-8</c:v>
                </c:pt>
                <c:pt idx="11447">
                  <c:v>4.0716200000000003E-8</c:v>
                </c:pt>
                <c:pt idx="11448">
                  <c:v>4.07225E-8</c:v>
                </c:pt>
                <c:pt idx="11449">
                  <c:v>4.0728699999999997E-8</c:v>
                </c:pt>
                <c:pt idx="11450">
                  <c:v>4.0735E-8</c:v>
                </c:pt>
                <c:pt idx="11451">
                  <c:v>4.0741199999999998E-8</c:v>
                </c:pt>
                <c:pt idx="11452">
                  <c:v>4.0747500000000001E-8</c:v>
                </c:pt>
                <c:pt idx="11453">
                  <c:v>4.0753699999999999E-8</c:v>
                </c:pt>
                <c:pt idx="11454">
                  <c:v>4.0760000000000002E-8</c:v>
                </c:pt>
                <c:pt idx="11455">
                  <c:v>4.07662E-8</c:v>
                </c:pt>
                <c:pt idx="11456">
                  <c:v>4.0772500000000003E-8</c:v>
                </c:pt>
                <c:pt idx="11457">
                  <c:v>4.0778700000000001E-8</c:v>
                </c:pt>
                <c:pt idx="11458">
                  <c:v>4.0784999999999998E-8</c:v>
                </c:pt>
                <c:pt idx="11459">
                  <c:v>4.0791200000000002E-8</c:v>
                </c:pt>
                <c:pt idx="11460">
                  <c:v>4.0797499999999999E-8</c:v>
                </c:pt>
                <c:pt idx="11461">
                  <c:v>4.0803700000000003E-8</c:v>
                </c:pt>
                <c:pt idx="11462">
                  <c:v>4.0809999999999999E-8</c:v>
                </c:pt>
                <c:pt idx="11463">
                  <c:v>4.0816199999999997E-8</c:v>
                </c:pt>
                <c:pt idx="11464">
                  <c:v>4.08225E-8</c:v>
                </c:pt>
                <c:pt idx="11465">
                  <c:v>4.0828699999999998E-8</c:v>
                </c:pt>
                <c:pt idx="11466">
                  <c:v>4.0835000000000001E-8</c:v>
                </c:pt>
                <c:pt idx="11467">
                  <c:v>4.0841199999999999E-8</c:v>
                </c:pt>
                <c:pt idx="11468">
                  <c:v>4.0847500000000002E-8</c:v>
                </c:pt>
                <c:pt idx="11469">
                  <c:v>4.08537E-8</c:v>
                </c:pt>
                <c:pt idx="11470">
                  <c:v>4.0860000000000003E-8</c:v>
                </c:pt>
                <c:pt idx="11471">
                  <c:v>4.0866200000000001E-8</c:v>
                </c:pt>
                <c:pt idx="11472">
                  <c:v>4.0872499999999998E-8</c:v>
                </c:pt>
                <c:pt idx="11473">
                  <c:v>4.0878700000000002E-8</c:v>
                </c:pt>
                <c:pt idx="11474">
                  <c:v>4.0884999999999999E-8</c:v>
                </c:pt>
                <c:pt idx="11475">
                  <c:v>4.0891200000000003E-8</c:v>
                </c:pt>
                <c:pt idx="11476">
                  <c:v>4.0897499999999999E-8</c:v>
                </c:pt>
                <c:pt idx="11477">
                  <c:v>4.0903699999999997E-8</c:v>
                </c:pt>
                <c:pt idx="11478">
                  <c:v>4.091E-8</c:v>
                </c:pt>
                <c:pt idx="11479">
                  <c:v>4.0916199999999998E-8</c:v>
                </c:pt>
                <c:pt idx="11480">
                  <c:v>4.0922500000000001E-8</c:v>
                </c:pt>
                <c:pt idx="11481">
                  <c:v>4.0928699999999999E-8</c:v>
                </c:pt>
                <c:pt idx="11482">
                  <c:v>4.0935000000000002E-8</c:v>
                </c:pt>
                <c:pt idx="11483">
                  <c:v>4.09412E-8</c:v>
                </c:pt>
                <c:pt idx="11484">
                  <c:v>4.0947500000000003E-8</c:v>
                </c:pt>
                <c:pt idx="11485">
                  <c:v>4.0953700000000001E-8</c:v>
                </c:pt>
                <c:pt idx="11486">
                  <c:v>4.0959999999999998E-8</c:v>
                </c:pt>
                <c:pt idx="11487">
                  <c:v>4.0966200000000002E-8</c:v>
                </c:pt>
                <c:pt idx="11488">
                  <c:v>4.0972499999999998E-8</c:v>
                </c:pt>
                <c:pt idx="11489">
                  <c:v>4.0978700000000003E-8</c:v>
                </c:pt>
                <c:pt idx="11490">
                  <c:v>4.0984999999999999E-8</c:v>
                </c:pt>
                <c:pt idx="11491">
                  <c:v>4.0991199999999997E-8</c:v>
                </c:pt>
                <c:pt idx="11492">
                  <c:v>4.09975E-8</c:v>
                </c:pt>
                <c:pt idx="11493">
                  <c:v>4.1003699999999998E-8</c:v>
                </c:pt>
                <c:pt idx="11494">
                  <c:v>4.1010000000000001E-8</c:v>
                </c:pt>
                <c:pt idx="11495">
                  <c:v>4.1016199999999999E-8</c:v>
                </c:pt>
                <c:pt idx="11496">
                  <c:v>4.1022500000000002E-8</c:v>
                </c:pt>
                <c:pt idx="11497">
                  <c:v>4.10287E-8</c:v>
                </c:pt>
                <c:pt idx="11498">
                  <c:v>4.1035000000000003E-8</c:v>
                </c:pt>
                <c:pt idx="11499">
                  <c:v>4.1041200000000001E-8</c:v>
                </c:pt>
                <c:pt idx="11500">
                  <c:v>4.1047499999999997E-8</c:v>
                </c:pt>
                <c:pt idx="11501">
                  <c:v>4.1053700000000002E-8</c:v>
                </c:pt>
                <c:pt idx="11502">
                  <c:v>4.1059999999999998E-8</c:v>
                </c:pt>
                <c:pt idx="11503">
                  <c:v>4.1066200000000003E-8</c:v>
                </c:pt>
                <c:pt idx="11504">
                  <c:v>4.1072499999999999E-8</c:v>
                </c:pt>
                <c:pt idx="11505">
                  <c:v>4.1078699999999997E-8</c:v>
                </c:pt>
                <c:pt idx="11506">
                  <c:v>4.1085E-8</c:v>
                </c:pt>
                <c:pt idx="11507">
                  <c:v>4.1091199999999998E-8</c:v>
                </c:pt>
                <c:pt idx="11508">
                  <c:v>4.1097500000000001E-8</c:v>
                </c:pt>
                <c:pt idx="11509">
                  <c:v>4.1103699999999999E-8</c:v>
                </c:pt>
                <c:pt idx="11510">
                  <c:v>4.1110000000000002E-8</c:v>
                </c:pt>
                <c:pt idx="11511">
                  <c:v>4.11162E-8</c:v>
                </c:pt>
                <c:pt idx="11512">
                  <c:v>4.1122500000000003E-8</c:v>
                </c:pt>
                <c:pt idx="11513">
                  <c:v>4.1128700000000001E-8</c:v>
                </c:pt>
                <c:pt idx="11514">
                  <c:v>4.1134999999999997E-8</c:v>
                </c:pt>
                <c:pt idx="11515">
                  <c:v>4.1141200000000002E-8</c:v>
                </c:pt>
                <c:pt idx="11516">
                  <c:v>4.1147499999999998E-8</c:v>
                </c:pt>
                <c:pt idx="11517">
                  <c:v>4.1153700000000003E-8</c:v>
                </c:pt>
                <c:pt idx="11518">
                  <c:v>4.1159999999999999E-8</c:v>
                </c:pt>
                <c:pt idx="11519">
                  <c:v>4.1166199999999997E-8</c:v>
                </c:pt>
                <c:pt idx="11520">
                  <c:v>4.11725E-8</c:v>
                </c:pt>
                <c:pt idx="11521">
                  <c:v>4.1178699999999998E-8</c:v>
                </c:pt>
                <c:pt idx="11522">
                  <c:v>4.1185000000000001E-8</c:v>
                </c:pt>
                <c:pt idx="11523">
                  <c:v>4.1191199999999999E-8</c:v>
                </c:pt>
                <c:pt idx="11524">
                  <c:v>4.1197500000000002E-8</c:v>
                </c:pt>
                <c:pt idx="11525">
                  <c:v>4.12037E-8</c:v>
                </c:pt>
                <c:pt idx="11526">
                  <c:v>4.1210000000000003E-8</c:v>
                </c:pt>
                <c:pt idx="11527">
                  <c:v>4.1216200000000001E-8</c:v>
                </c:pt>
                <c:pt idx="11528">
                  <c:v>4.1222499999999997E-8</c:v>
                </c:pt>
                <c:pt idx="11529">
                  <c:v>4.1228700000000002E-8</c:v>
                </c:pt>
                <c:pt idx="11530">
                  <c:v>4.1234999999999998E-8</c:v>
                </c:pt>
                <c:pt idx="11531">
                  <c:v>4.1241200000000003E-8</c:v>
                </c:pt>
                <c:pt idx="11532">
                  <c:v>4.1247499999999999E-8</c:v>
                </c:pt>
                <c:pt idx="11533">
                  <c:v>4.1253699999999997E-8</c:v>
                </c:pt>
                <c:pt idx="11534">
                  <c:v>4.126E-8</c:v>
                </c:pt>
                <c:pt idx="11535">
                  <c:v>4.1266199999999998E-8</c:v>
                </c:pt>
                <c:pt idx="11536">
                  <c:v>4.1272500000000001E-8</c:v>
                </c:pt>
                <c:pt idx="11537">
                  <c:v>4.1278699999999999E-8</c:v>
                </c:pt>
                <c:pt idx="11538">
                  <c:v>4.1285000000000002E-8</c:v>
                </c:pt>
                <c:pt idx="11539">
                  <c:v>4.12912E-8</c:v>
                </c:pt>
                <c:pt idx="11540">
                  <c:v>4.1297500000000003E-8</c:v>
                </c:pt>
                <c:pt idx="11541">
                  <c:v>4.1303700000000001E-8</c:v>
                </c:pt>
                <c:pt idx="11542">
                  <c:v>4.1309999999999997E-8</c:v>
                </c:pt>
                <c:pt idx="11543">
                  <c:v>4.1316200000000002E-8</c:v>
                </c:pt>
                <c:pt idx="11544">
                  <c:v>4.1322499999999998E-8</c:v>
                </c:pt>
                <c:pt idx="11545">
                  <c:v>4.1328700000000003E-8</c:v>
                </c:pt>
                <c:pt idx="11546">
                  <c:v>4.1334999999999999E-8</c:v>
                </c:pt>
                <c:pt idx="11547">
                  <c:v>4.1341199999999997E-8</c:v>
                </c:pt>
                <c:pt idx="11548">
                  <c:v>4.13475E-8</c:v>
                </c:pt>
                <c:pt idx="11549">
                  <c:v>4.1353699999999998E-8</c:v>
                </c:pt>
                <c:pt idx="11550">
                  <c:v>4.1360000000000001E-8</c:v>
                </c:pt>
                <c:pt idx="11551">
                  <c:v>4.1366199999999999E-8</c:v>
                </c:pt>
                <c:pt idx="11552">
                  <c:v>4.1372500000000002E-8</c:v>
                </c:pt>
                <c:pt idx="11553">
                  <c:v>4.13787E-8</c:v>
                </c:pt>
                <c:pt idx="11554">
                  <c:v>4.1385000000000003E-8</c:v>
                </c:pt>
                <c:pt idx="11555">
                  <c:v>4.1391200000000001E-8</c:v>
                </c:pt>
                <c:pt idx="11556">
                  <c:v>4.1397499999999997E-8</c:v>
                </c:pt>
                <c:pt idx="11557">
                  <c:v>4.1403700000000002E-8</c:v>
                </c:pt>
                <c:pt idx="11558">
                  <c:v>4.1409999999999998E-8</c:v>
                </c:pt>
                <c:pt idx="11559">
                  <c:v>4.1416200000000003E-8</c:v>
                </c:pt>
                <c:pt idx="11560">
                  <c:v>4.1422499999999999E-8</c:v>
                </c:pt>
                <c:pt idx="11561">
                  <c:v>4.1428699999999997E-8</c:v>
                </c:pt>
                <c:pt idx="11562">
                  <c:v>4.1435E-8</c:v>
                </c:pt>
                <c:pt idx="11563">
                  <c:v>4.1441199999999998E-8</c:v>
                </c:pt>
                <c:pt idx="11564">
                  <c:v>4.1447500000000001E-8</c:v>
                </c:pt>
                <c:pt idx="11565">
                  <c:v>4.1453699999999999E-8</c:v>
                </c:pt>
                <c:pt idx="11566">
                  <c:v>4.1460000000000002E-8</c:v>
                </c:pt>
                <c:pt idx="11567">
                  <c:v>4.14662E-8</c:v>
                </c:pt>
                <c:pt idx="11568">
                  <c:v>4.1472500000000003E-8</c:v>
                </c:pt>
                <c:pt idx="11569">
                  <c:v>4.1478700000000001E-8</c:v>
                </c:pt>
                <c:pt idx="11570">
                  <c:v>4.1484999999999997E-8</c:v>
                </c:pt>
                <c:pt idx="11571">
                  <c:v>4.1491200000000002E-8</c:v>
                </c:pt>
                <c:pt idx="11572">
                  <c:v>4.1497499999999998E-8</c:v>
                </c:pt>
                <c:pt idx="11573">
                  <c:v>4.1503700000000003E-8</c:v>
                </c:pt>
                <c:pt idx="11574">
                  <c:v>4.1509999999999999E-8</c:v>
                </c:pt>
                <c:pt idx="11575">
                  <c:v>4.1516199999999997E-8</c:v>
                </c:pt>
                <c:pt idx="11576">
                  <c:v>4.15225E-8</c:v>
                </c:pt>
                <c:pt idx="11577">
                  <c:v>4.1528699999999998E-8</c:v>
                </c:pt>
                <c:pt idx="11578">
                  <c:v>4.1535000000000001E-8</c:v>
                </c:pt>
                <c:pt idx="11579">
                  <c:v>4.1541199999999999E-8</c:v>
                </c:pt>
                <c:pt idx="11580">
                  <c:v>4.1547500000000002E-8</c:v>
                </c:pt>
                <c:pt idx="11581">
                  <c:v>4.15537E-8</c:v>
                </c:pt>
                <c:pt idx="11582">
                  <c:v>4.1560000000000003E-8</c:v>
                </c:pt>
                <c:pt idx="11583">
                  <c:v>4.1566200000000001E-8</c:v>
                </c:pt>
                <c:pt idx="11584">
                  <c:v>4.1572499999999997E-8</c:v>
                </c:pt>
                <c:pt idx="11585">
                  <c:v>4.1578700000000002E-8</c:v>
                </c:pt>
                <c:pt idx="11586">
                  <c:v>4.1584999999999998E-8</c:v>
                </c:pt>
                <c:pt idx="11587">
                  <c:v>4.1591200000000003E-8</c:v>
                </c:pt>
                <c:pt idx="11588">
                  <c:v>4.1597499999999999E-8</c:v>
                </c:pt>
                <c:pt idx="11589">
                  <c:v>4.1603699999999997E-8</c:v>
                </c:pt>
                <c:pt idx="11590">
                  <c:v>4.161E-8</c:v>
                </c:pt>
                <c:pt idx="11591">
                  <c:v>4.1616199999999998E-8</c:v>
                </c:pt>
                <c:pt idx="11592">
                  <c:v>4.1622500000000001E-8</c:v>
                </c:pt>
                <c:pt idx="11593">
                  <c:v>4.1628699999999999E-8</c:v>
                </c:pt>
                <c:pt idx="11594">
                  <c:v>4.1635000000000002E-8</c:v>
                </c:pt>
                <c:pt idx="11595">
                  <c:v>4.16412E-8</c:v>
                </c:pt>
                <c:pt idx="11596">
                  <c:v>4.1647500000000003E-8</c:v>
                </c:pt>
                <c:pt idx="11597">
                  <c:v>4.1653700000000001E-8</c:v>
                </c:pt>
                <c:pt idx="11598">
                  <c:v>4.1659999999999997E-8</c:v>
                </c:pt>
                <c:pt idx="11599">
                  <c:v>4.1666200000000002E-8</c:v>
                </c:pt>
                <c:pt idx="11600">
                  <c:v>4.1672499999999998E-8</c:v>
                </c:pt>
                <c:pt idx="11601">
                  <c:v>4.1678700000000002E-8</c:v>
                </c:pt>
                <c:pt idx="11602">
                  <c:v>4.1684999999999999E-8</c:v>
                </c:pt>
                <c:pt idx="11603">
                  <c:v>4.1691199999999997E-8</c:v>
                </c:pt>
                <c:pt idx="11604">
                  <c:v>4.16975E-8</c:v>
                </c:pt>
                <c:pt idx="11605">
                  <c:v>4.1703699999999998E-8</c:v>
                </c:pt>
                <c:pt idx="11606">
                  <c:v>4.1710000000000001E-8</c:v>
                </c:pt>
                <c:pt idx="11607">
                  <c:v>4.1716199999999999E-8</c:v>
                </c:pt>
                <c:pt idx="11608">
                  <c:v>4.1722500000000002E-8</c:v>
                </c:pt>
                <c:pt idx="11609">
                  <c:v>4.17287E-8</c:v>
                </c:pt>
                <c:pt idx="11610">
                  <c:v>4.1735000000000003E-8</c:v>
                </c:pt>
                <c:pt idx="11611">
                  <c:v>4.1741200000000001E-8</c:v>
                </c:pt>
                <c:pt idx="11612">
                  <c:v>4.1747499999999997E-8</c:v>
                </c:pt>
                <c:pt idx="11613">
                  <c:v>4.1753700000000002E-8</c:v>
                </c:pt>
                <c:pt idx="11614">
                  <c:v>4.1759999999999998E-8</c:v>
                </c:pt>
                <c:pt idx="11615">
                  <c:v>4.1766200000000002E-8</c:v>
                </c:pt>
                <c:pt idx="11616">
                  <c:v>4.1772499999999999E-8</c:v>
                </c:pt>
                <c:pt idx="11617">
                  <c:v>4.1778699999999997E-8</c:v>
                </c:pt>
                <c:pt idx="11618">
                  <c:v>4.1785E-8</c:v>
                </c:pt>
                <c:pt idx="11619">
                  <c:v>4.1791199999999998E-8</c:v>
                </c:pt>
                <c:pt idx="11620">
                  <c:v>4.1797500000000001E-8</c:v>
                </c:pt>
                <c:pt idx="11621">
                  <c:v>4.1803699999999999E-8</c:v>
                </c:pt>
                <c:pt idx="11622">
                  <c:v>4.1810000000000002E-8</c:v>
                </c:pt>
                <c:pt idx="11623">
                  <c:v>4.18162E-8</c:v>
                </c:pt>
                <c:pt idx="11624">
                  <c:v>4.1822500000000003E-8</c:v>
                </c:pt>
                <c:pt idx="11625">
                  <c:v>4.1828700000000001E-8</c:v>
                </c:pt>
                <c:pt idx="11626">
                  <c:v>4.1834999999999997E-8</c:v>
                </c:pt>
                <c:pt idx="11627">
                  <c:v>4.1841200000000001E-8</c:v>
                </c:pt>
                <c:pt idx="11628">
                  <c:v>4.1847499999999998E-8</c:v>
                </c:pt>
                <c:pt idx="11629">
                  <c:v>4.1853700000000002E-8</c:v>
                </c:pt>
                <c:pt idx="11630">
                  <c:v>4.1859999999999999E-8</c:v>
                </c:pt>
                <c:pt idx="11631">
                  <c:v>4.1866199999999997E-8</c:v>
                </c:pt>
                <c:pt idx="11632">
                  <c:v>4.18725E-8</c:v>
                </c:pt>
                <c:pt idx="11633">
                  <c:v>4.1878699999999998E-8</c:v>
                </c:pt>
                <c:pt idx="11634">
                  <c:v>4.1885000000000001E-8</c:v>
                </c:pt>
                <c:pt idx="11635">
                  <c:v>4.1891199999999999E-8</c:v>
                </c:pt>
                <c:pt idx="11636">
                  <c:v>4.1897500000000002E-8</c:v>
                </c:pt>
                <c:pt idx="11637">
                  <c:v>4.19037E-8</c:v>
                </c:pt>
                <c:pt idx="11638">
                  <c:v>4.1910000000000003E-8</c:v>
                </c:pt>
                <c:pt idx="11639">
                  <c:v>4.19162E-8</c:v>
                </c:pt>
                <c:pt idx="11640">
                  <c:v>4.1922499999999997E-8</c:v>
                </c:pt>
                <c:pt idx="11641">
                  <c:v>4.1928700000000001E-8</c:v>
                </c:pt>
                <c:pt idx="11642">
                  <c:v>4.1934999999999998E-8</c:v>
                </c:pt>
                <c:pt idx="11643">
                  <c:v>4.1941200000000002E-8</c:v>
                </c:pt>
                <c:pt idx="11644">
                  <c:v>4.1947499999999999E-8</c:v>
                </c:pt>
                <c:pt idx="11645">
                  <c:v>4.1953700000000003E-8</c:v>
                </c:pt>
                <c:pt idx="11646">
                  <c:v>4.196E-8</c:v>
                </c:pt>
                <c:pt idx="11647">
                  <c:v>4.1966199999999998E-8</c:v>
                </c:pt>
                <c:pt idx="11648">
                  <c:v>4.1972500000000001E-8</c:v>
                </c:pt>
                <c:pt idx="11649">
                  <c:v>4.1978699999999999E-8</c:v>
                </c:pt>
                <c:pt idx="11650">
                  <c:v>4.1985000000000002E-8</c:v>
                </c:pt>
                <c:pt idx="11651">
                  <c:v>4.19912E-8</c:v>
                </c:pt>
                <c:pt idx="11652">
                  <c:v>4.1997500000000003E-8</c:v>
                </c:pt>
                <c:pt idx="11653">
                  <c:v>4.20037E-8</c:v>
                </c:pt>
                <c:pt idx="11654">
                  <c:v>4.2009999999999997E-8</c:v>
                </c:pt>
                <c:pt idx="11655">
                  <c:v>4.2016200000000001E-8</c:v>
                </c:pt>
                <c:pt idx="11656">
                  <c:v>4.2022499999999998E-8</c:v>
                </c:pt>
                <c:pt idx="11657">
                  <c:v>4.2028700000000002E-8</c:v>
                </c:pt>
                <c:pt idx="11658">
                  <c:v>4.2034999999999999E-8</c:v>
                </c:pt>
                <c:pt idx="11659">
                  <c:v>4.2041200000000003E-8</c:v>
                </c:pt>
                <c:pt idx="11660">
                  <c:v>4.20475E-8</c:v>
                </c:pt>
                <c:pt idx="11661">
                  <c:v>4.2053699999999998E-8</c:v>
                </c:pt>
                <c:pt idx="11662">
                  <c:v>4.2060000000000001E-8</c:v>
                </c:pt>
                <c:pt idx="11663">
                  <c:v>4.2066199999999999E-8</c:v>
                </c:pt>
                <c:pt idx="11664">
                  <c:v>4.2072500000000002E-8</c:v>
                </c:pt>
                <c:pt idx="11665">
                  <c:v>4.2078699999999999E-8</c:v>
                </c:pt>
                <c:pt idx="11666">
                  <c:v>4.2085000000000003E-8</c:v>
                </c:pt>
                <c:pt idx="11667">
                  <c:v>4.20912E-8</c:v>
                </c:pt>
                <c:pt idx="11668">
                  <c:v>4.2097499999999997E-8</c:v>
                </c:pt>
                <c:pt idx="11669">
                  <c:v>4.2103700000000001E-8</c:v>
                </c:pt>
                <c:pt idx="11670">
                  <c:v>4.2109999999999998E-8</c:v>
                </c:pt>
                <c:pt idx="11671">
                  <c:v>4.2116200000000002E-8</c:v>
                </c:pt>
                <c:pt idx="11672">
                  <c:v>4.2122499999999999E-8</c:v>
                </c:pt>
                <c:pt idx="11673">
                  <c:v>4.2128700000000003E-8</c:v>
                </c:pt>
                <c:pt idx="11674">
                  <c:v>4.2135E-8</c:v>
                </c:pt>
                <c:pt idx="11675">
                  <c:v>4.2141199999999998E-8</c:v>
                </c:pt>
                <c:pt idx="11676">
                  <c:v>4.2147500000000001E-8</c:v>
                </c:pt>
                <c:pt idx="11677">
                  <c:v>4.2153699999999998E-8</c:v>
                </c:pt>
                <c:pt idx="11678">
                  <c:v>4.2160000000000002E-8</c:v>
                </c:pt>
                <c:pt idx="11679">
                  <c:v>4.2166199999999999E-8</c:v>
                </c:pt>
                <c:pt idx="11680">
                  <c:v>4.2172500000000003E-8</c:v>
                </c:pt>
                <c:pt idx="11681">
                  <c:v>4.21787E-8</c:v>
                </c:pt>
                <c:pt idx="11682">
                  <c:v>4.2184999999999997E-8</c:v>
                </c:pt>
                <c:pt idx="11683">
                  <c:v>4.2191200000000001E-8</c:v>
                </c:pt>
                <c:pt idx="11684">
                  <c:v>4.2197499999999998E-8</c:v>
                </c:pt>
                <c:pt idx="11685">
                  <c:v>4.2203700000000002E-8</c:v>
                </c:pt>
                <c:pt idx="11686">
                  <c:v>4.2209999999999999E-8</c:v>
                </c:pt>
                <c:pt idx="11687">
                  <c:v>4.2216200000000003E-8</c:v>
                </c:pt>
                <c:pt idx="11688">
                  <c:v>4.22225E-8</c:v>
                </c:pt>
                <c:pt idx="11689">
                  <c:v>4.2228699999999997E-8</c:v>
                </c:pt>
                <c:pt idx="11690">
                  <c:v>4.2235000000000001E-8</c:v>
                </c:pt>
                <c:pt idx="11691">
                  <c:v>4.2241199999999998E-8</c:v>
                </c:pt>
                <c:pt idx="11692">
                  <c:v>4.2247500000000002E-8</c:v>
                </c:pt>
                <c:pt idx="11693">
                  <c:v>4.2253699999999999E-8</c:v>
                </c:pt>
                <c:pt idx="11694">
                  <c:v>4.2260000000000003E-8</c:v>
                </c:pt>
                <c:pt idx="11695">
                  <c:v>4.22662E-8</c:v>
                </c:pt>
                <c:pt idx="11696">
                  <c:v>4.2272499999999997E-8</c:v>
                </c:pt>
                <c:pt idx="11697">
                  <c:v>4.2278700000000001E-8</c:v>
                </c:pt>
                <c:pt idx="11698">
                  <c:v>4.2284999999999998E-8</c:v>
                </c:pt>
                <c:pt idx="11699">
                  <c:v>4.2291200000000002E-8</c:v>
                </c:pt>
                <c:pt idx="11700">
                  <c:v>4.2297499999999999E-8</c:v>
                </c:pt>
                <c:pt idx="11701">
                  <c:v>4.2303700000000003E-8</c:v>
                </c:pt>
                <c:pt idx="11702">
                  <c:v>4.231E-8</c:v>
                </c:pt>
                <c:pt idx="11703">
                  <c:v>4.2316199999999997E-8</c:v>
                </c:pt>
                <c:pt idx="11704">
                  <c:v>4.2322500000000001E-8</c:v>
                </c:pt>
                <c:pt idx="11705">
                  <c:v>4.2328699999999998E-8</c:v>
                </c:pt>
                <c:pt idx="11706">
                  <c:v>4.2335000000000002E-8</c:v>
                </c:pt>
                <c:pt idx="11707">
                  <c:v>4.2341199999999999E-8</c:v>
                </c:pt>
                <c:pt idx="11708">
                  <c:v>4.2347500000000003E-8</c:v>
                </c:pt>
                <c:pt idx="11709">
                  <c:v>4.23537E-8</c:v>
                </c:pt>
                <c:pt idx="11710">
                  <c:v>4.2359999999999997E-8</c:v>
                </c:pt>
                <c:pt idx="11711">
                  <c:v>4.2366200000000001E-8</c:v>
                </c:pt>
                <c:pt idx="11712">
                  <c:v>4.2372499999999998E-8</c:v>
                </c:pt>
                <c:pt idx="11713">
                  <c:v>4.2378700000000002E-8</c:v>
                </c:pt>
                <c:pt idx="11714">
                  <c:v>4.2384999999999999E-8</c:v>
                </c:pt>
                <c:pt idx="11715">
                  <c:v>4.2391200000000003E-8</c:v>
                </c:pt>
                <c:pt idx="11716">
                  <c:v>4.23975E-8</c:v>
                </c:pt>
                <c:pt idx="11717">
                  <c:v>4.2403699999999997E-8</c:v>
                </c:pt>
                <c:pt idx="11718">
                  <c:v>4.2410000000000001E-8</c:v>
                </c:pt>
                <c:pt idx="11719">
                  <c:v>4.2416199999999998E-8</c:v>
                </c:pt>
                <c:pt idx="11720">
                  <c:v>4.2422500000000002E-8</c:v>
                </c:pt>
                <c:pt idx="11721">
                  <c:v>4.2428699999999999E-8</c:v>
                </c:pt>
                <c:pt idx="11722">
                  <c:v>4.2435000000000002E-8</c:v>
                </c:pt>
                <c:pt idx="11723">
                  <c:v>4.24412E-8</c:v>
                </c:pt>
                <c:pt idx="11724">
                  <c:v>4.2447499999999997E-8</c:v>
                </c:pt>
                <c:pt idx="11725">
                  <c:v>4.2453700000000001E-8</c:v>
                </c:pt>
                <c:pt idx="11726">
                  <c:v>4.2459999999999998E-8</c:v>
                </c:pt>
                <c:pt idx="11727">
                  <c:v>4.2466200000000002E-8</c:v>
                </c:pt>
                <c:pt idx="11728">
                  <c:v>4.2472499999999999E-8</c:v>
                </c:pt>
                <c:pt idx="11729">
                  <c:v>4.2478700000000003E-8</c:v>
                </c:pt>
                <c:pt idx="11730">
                  <c:v>4.2485E-8</c:v>
                </c:pt>
                <c:pt idx="11731">
                  <c:v>4.2491199999999997E-8</c:v>
                </c:pt>
                <c:pt idx="11732">
                  <c:v>4.2497500000000001E-8</c:v>
                </c:pt>
                <c:pt idx="11733">
                  <c:v>4.2503699999999998E-8</c:v>
                </c:pt>
                <c:pt idx="11734">
                  <c:v>4.2510000000000001E-8</c:v>
                </c:pt>
                <c:pt idx="11735">
                  <c:v>4.2516199999999999E-8</c:v>
                </c:pt>
                <c:pt idx="11736">
                  <c:v>4.2522500000000002E-8</c:v>
                </c:pt>
                <c:pt idx="11737">
                  <c:v>4.25287E-8</c:v>
                </c:pt>
                <c:pt idx="11738">
                  <c:v>4.2534999999999997E-8</c:v>
                </c:pt>
                <c:pt idx="11739">
                  <c:v>4.2541200000000001E-8</c:v>
                </c:pt>
                <c:pt idx="11740">
                  <c:v>4.2547499999999998E-8</c:v>
                </c:pt>
                <c:pt idx="11741">
                  <c:v>4.2553700000000002E-8</c:v>
                </c:pt>
                <c:pt idx="11742">
                  <c:v>4.2559999999999999E-8</c:v>
                </c:pt>
                <c:pt idx="11743">
                  <c:v>4.2566200000000003E-8</c:v>
                </c:pt>
                <c:pt idx="11744">
                  <c:v>4.25725E-8</c:v>
                </c:pt>
                <c:pt idx="11745">
                  <c:v>4.2578699999999997E-8</c:v>
                </c:pt>
                <c:pt idx="11746">
                  <c:v>4.2585E-8</c:v>
                </c:pt>
                <c:pt idx="11747">
                  <c:v>4.2591199999999998E-8</c:v>
                </c:pt>
                <c:pt idx="11748">
                  <c:v>4.2597500000000001E-8</c:v>
                </c:pt>
                <c:pt idx="11749">
                  <c:v>4.2603699999999999E-8</c:v>
                </c:pt>
                <c:pt idx="11750">
                  <c:v>4.2610000000000002E-8</c:v>
                </c:pt>
                <c:pt idx="11751">
                  <c:v>4.26162E-8</c:v>
                </c:pt>
                <c:pt idx="11752">
                  <c:v>4.2622499999999997E-8</c:v>
                </c:pt>
                <c:pt idx="11753">
                  <c:v>4.2628700000000001E-8</c:v>
                </c:pt>
                <c:pt idx="11754">
                  <c:v>4.2634999999999998E-8</c:v>
                </c:pt>
                <c:pt idx="11755">
                  <c:v>4.2641200000000002E-8</c:v>
                </c:pt>
                <c:pt idx="11756">
                  <c:v>4.2647499999999999E-8</c:v>
                </c:pt>
                <c:pt idx="11757">
                  <c:v>4.2653700000000003E-8</c:v>
                </c:pt>
                <c:pt idx="11758">
                  <c:v>4.266E-8</c:v>
                </c:pt>
                <c:pt idx="11759">
                  <c:v>4.2666199999999997E-8</c:v>
                </c:pt>
                <c:pt idx="11760">
                  <c:v>4.26725E-8</c:v>
                </c:pt>
                <c:pt idx="11761">
                  <c:v>4.2678699999999998E-8</c:v>
                </c:pt>
                <c:pt idx="11762">
                  <c:v>4.2685000000000001E-8</c:v>
                </c:pt>
                <c:pt idx="11763">
                  <c:v>4.2691199999999999E-8</c:v>
                </c:pt>
                <c:pt idx="11764">
                  <c:v>4.2697500000000002E-8</c:v>
                </c:pt>
                <c:pt idx="11765">
                  <c:v>4.27037E-8</c:v>
                </c:pt>
                <c:pt idx="11766">
                  <c:v>4.2710000000000003E-8</c:v>
                </c:pt>
                <c:pt idx="11767">
                  <c:v>4.2716200000000001E-8</c:v>
                </c:pt>
                <c:pt idx="11768">
                  <c:v>4.2722499999999998E-8</c:v>
                </c:pt>
                <c:pt idx="11769">
                  <c:v>4.2728700000000002E-8</c:v>
                </c:pt>
                <c:pt idx="11770">
                  <c:v>4.2734999999999999E-8</c:v>
                </c:pt>
                <c:pt idx="11771">
                  <c:v>4.2741200000000003E-8</c:v>
                </c:pt>
                <c:pt idx="11772">
                  <c:v>4.2747499999999999E-8</c:v>
                </c:pt>
                <c:pt idx="11773">
                  <c:v>4.2753699999999997E-8</c:v>
                </c:pt>
                <c:pt idx="11774">
                  <c:v>4.276E-8</c:v>
                </c:pt>
                <c:pt idx="11775">
                  <c:v>4.2766199999999998E-8</c:v>
                </c:pt>
                <c:pt idx="11776">
                  <c:v>4.2772500000000001E-8</c:v>
                </c:pt>
                <c:pt idx="11777">
                  <c:v>4.2778699999999999E-8</c:v>
                </c:pt>
                <c:pt idx="11778">
                  <c:v>4.2785000000000002E-8</c:v>
                </c:pt>
                <c:pt idx="11779">
                  <c:v>4.27912E-8</c:v>
                </c:pt>
                <c:pt idx="11780">
                  <c:v>4.2797500000000003E-8</c:v>
                </c:pt>
                <c:pt idx="11781">
                  <c:v>4.2803700000000001E-8</c:v>
                </c:pt>
                <c:pt idx="11782">
                  <c:v>4.2809999999999998E-8</c:v>
                </c:pt>
                <c:pt idx="11783">
                  <c:v>4.2816200000000002E-8</c:v>
                </c:pt>
                <c:pt idx="11784">
                  <c:v>4.2822499999999998E-8</c:v>
                </c:pt>
                <c:pt idx="11785">
                  <c:v>4.2828700000000003E-8</c:v>
                </c:pt>
                <c:pt idx="11786">
                  <c:v>4.2834999999999999E-8</c:v>
                </c:pt>
                <c:pt idx="11787">
                  <c:v>4.2841199999999997E-8</c:v>
                </c:pt>
                <c:pt idx="11788">
                  <c:v>4.28475E-8</c:v>
                </c:pt>
                <c:pt idx="11789">
                  <c:v>4.2853699999999998E-8</c:v>
                </c:pt>
                <c:pt idx="11790">
                  <c:v>4.2860000000000001E-8</c:v>
                </c:pt>
                <c:pt idx="11791">
                  <c:v>4.2866199999999999E-8</c:v>
                </c:pt>
                <c:pt idx="11792">
                  <c:v>4.2872500000000002E-8</c:v>
                </c:pt>
                <c:pt idx="11793">
                  <c:v>4.28787E-8</c:v>
                </c:pt>
                <c:pt idx="11794">
                  <c:v>4.2885000000000003E-8</c:v>
                </c:pt>
                <c:pt idx="11795">
                  <c:v>4.2891200000000001E-8</c:v>
                </c:pt>
                <c:pt idx="11796">
                  <c:v>4.2897499999999998E-8</c:v>
                </c:pt>
                <c:pt idx="11797">
                  <c:v>4.2903700000000002E-8</c:v>
                </c:pt>
                <c:pt idx="11798">
                  <c:v>4.2909999999999998E-8</c:v>
                </c:pt>
                <c:pt idx="11799">
                  <c:v>4.2916200000000003E-8</c:v>
                </c:pt>
                <c:pt idx="11800">
                  <c:v>4.2922499999999999E-8</c:v>
                </c:pt>
                <c:pt idx="11801">
                  <c:v>4.2928699999999997E-8</c:v>
                </c:pt>
                <c:pt idx="11802">
                  <c:v>4.2935E-8</c:v>
                </c:pt>
                <c:pt idx="11803">
                  <c:v>4.2941199999999998E-8</c:v>
                </c:pt>
                <c:pt idx="11804">
                  <c:v>4.2947500000000001E-8</c:v>
                </c:pt>
                <c:pt idx="11805">
                  <c:v>4.2953699999999999E-8</c:v>
                </c:pt>
                <c:pt idx="11806">
                  <c:v>4.2960000000000002E-8</c:v>
                </c:pt>
                <c:pt idx="11807">
                  <c:v>4.29662E-8</c:v>
                </c:pt>
                <c:pt idx="11808">
                  <c:v>4.2972500000000003E-8</c:v>
                </c:pt>
                <c:pt idx="11809">
                  <c:v>4.2978700000000001E-8</c:v>
                </c:pt>
                <c:pt idx="11810">
                  <c:v>4.2984999999999997E-8</c:v>
                </c:pt>
                <c:pt idx="11811">
                  <c:v>4.2991200000000002E-8</c:v>
                </c:pt>
                <c:pt idx="11812">
                  <c:v>4.2997499999999998E-8</c:v>
                </c:pt>
                <c:pt idx="11813">
                  <c:v>4.3003700000000003E-8</c:v>
                </c:pt>
                <c:pt idx="11814">
                  <c:v>4.3009999999999999E-8</c:v>
                </c:pt>
                <c:pt idx="11815">
                  <c:v>4.3016199999999997E-8</c:v>
                </c:pt>
                <c:pt idx="11816">
                  <c:v>4.30225E-8</c:v>
                </c:pt>
                <c:pt idx="11817">
                  <c:v>4.3028699999999998E-8</c:v>
                </c:pt>
                <c:pt idx="11818">
                  <c:v>4.3035000000000001E-8</c:v>
                </c:pt>
                <c:pt idx="11819">
                  <c:v>4.3041199999999999E-8</c:v>
                </c:pt>
                <c:pt idx="11820">
                  <c:v>4.3047500000000002E-8</c:v>
                </c:pt>
                <c:pt idx="11821">
                  <c:v>4.30537E-8</c:v>
                </c:pt>
                <c:pt idx="11822">
                  <c:v>4.3060000000000003E-8</c:v>
                </c:pt>
                <c:pt idx="11823">
                  <c:v>4.3066200000000001E-8</c:v>
                </c:pt>
                <c:pt idx="11824">
                  <c:v>4.3072499999999997E-8</c:v>
                </c:pt>
                <c:pt idx="11825">
                  <c:v>4.3078700000000002E-8</c:v>
                </c:pt>
                <c:pt idx="11826">
                  <c:v>4.3084999999999998E-8</c:v>
                </c:pt>
                <c:pt idx="11827">
                  <c:v>4.3091200000000003E-8</c:v>
                </c:pt>
                <c:pt idx="11828">
                  <c:v>4.3097499999999999E-8</c:v>
                </c:pt>
                <c:pt idx="11829">
                  <c:v>4.3103699999999997E-8</c:v>
                </c:pt>
                <c:pt idx="11830">
                  <c:v>4.311E-8</c:v>
                </c:pt>
                <c:pt idx="11831">
                  <c:v>4.3116199999999998E-8</c:v>
                </c:pt>
                <c:pt idx="11832">
                  <c:v>4.3122500000000001E-8</c:v>
                </c:pt>
                <c:pt idx="11833">
                  <c:v>4.3128699999999999E-8</c:v>
                </c:pt>
                <c:pt idx="11834">
                  <c:v>4.3135000000000002E-8</c:v>
                </c:pt>
                <c:pt idx="11835">
                  <c:v>4.31412E-8</c:v>
                </c:pt>
                <c:pt idx="11836">
                  <c:v>4.3147500000000003E-8</c:v>
                </c:pt>
                <c:pt idx="11837">
                  <c:v>4.3153700000000001E-8</c:v>
                </c:pt>
                <c:pt idx="11838">
                  <c:v>4.3159999999999997E-8</c:v>
                </c:pt>
                <c:pt idx="11839">
                  <c:v>4.3166200000000002E-8</c:v>
                </c:pt>
                <c:pt idx="11840">
                  <c:v>4.3172499999999998E-8</c:v>
                </c:pt>
                <c:pt idx="11841">
                  <c:v>4.3178700000000003E-8</c:v>
                </c:pt>
                <c:pt idx="11842">
                  <c:v>4.3184999999999999E-8</c:v>
                </c:pt>
                <c:pt idx="11843">
                  <c:v>4.3191199999999997E-8</c:v>
                </c:pt>
                <c:pt idx="11844">
                  <c:v>4.31975E-8</c:v>
                </c:pt>
                <c:pt idx="11845">
                  <c:v>4.3203699999999998E-8</c:v>
                </c:pt>
                <c:pt idx="11846">
                  <c:v>4.3210000000000001E-8</c:v>
                </c:pt>
                <c:pt idx="11847">
                  <c:v>4.3216199999999999E-8</c:v>
                </c:pt>
                <c:pt idx="11848">
                  <c:v>4.3222500000000002E-8</c:v>
                </c:pt>
                <c:pt idx="11849">
                  <c:v>4.32287E-8</c:v>
                </c:pt>
                <c:pt idx="11850">
                  <c:v>4.3235000000000003E-8</c:v>
                </c:pt>
                <c:pt idx="11851">
                  <c:v>4.3241200000000001E-8</c:v>
                </c:pt>
                <c:pt idx="11852">
                  <c:v>4.3247499999999997E-8</c:v>
                </c:pt>
                <c:pt idx="11853">
                  <c:v>4.3253700000000002E-8</c:v>
                </c:pt>
                <c:pt idx="11854">
                  <c:v>4.3259999999999998E-8</c:v>
                </c:pt>
                <c:pt idx="11855">
                  <c:v>4.3266200000000003E-8</c:v>
                </c:pt>
                <c:pt idx="11856">
                  <c:v>4.3272499999999999E-8</c:v>
                </c:pt>
                <c:pt idx="11857">
                  <c:v>4.3278699999999997E-8</c:v>
                </c:pt>
                <c:pt idx="11858">
                  <c:v>4.3285E-8</c:v>
                </c:pt>
                <c:pt idx="11859">
                  <c:v>4.3291199999999998E-8</c:v>
                </c:pt>
                <c:pt idx="11860">
                  <c:v>4.3297500000000001E-8</c:v>
                </c:pt>
                <c:pt idx="11861">
                  <c:v>4.3303699999999999E-8</c:v>
                </c:pt>
                <c:pt idx="11862">
                  <c:v>4.3310000000000002E-8</c:v>
                </c:pt>
                <c:pt idx="11863">
                  <c:v>4.33162E-8</c:v>
                </c:pt>
                <c:pt idx="11864">
                  <c:v>4.3322500000000003E-8</c:v>
                </c:pt>
                <c:pt idx="11865">
                  <c:v>4.3328700000000001E-8</c:v>
                </c:pt>
                <c:pt idx="11866">
                  <c:v>4.3334999999999997E-8</c:v>
                </c:pt>
                <c:pt idx="11867">
                  <c:v>4.3341200000000002E-8</c:v>
                </c:pt>
                <c:pt idx="11868">
                  <c:v>4.3347499999999998E-8</c:v>
                </c:pt>
                <c:pt idx="11869">
                  <c:v>4.3353700000000003E-8</c:v>
                </c:pt>
                <c:pt idx="11870">
                  <c:v>4.3359999999999999E-8</c:v>
                </c:pt>
                <c:pt idx="11871">
                  <c:v>4.3366199999999997E-8</c:v>
                </c:pt>
                <c:pt idx="11872">
                  <c:v>4.33725E-8</c:v>
                </c:pt>
                <c:pt idx="11873">
                  <c:v>4.3378699999999998E-8</c:v>
                </c:pt>
                <c:pt idx="11874">
                  <c:v>4.3385000000000001E-8</c:v>
                </c:pt>
                <c:pt idx="11875">
                  <c:v>4.3391199999999999E-8</c:v>
                </c:pt>
                <c:pt idx="11876">
                  <c:v>4.3397500000000002E-8</c:v>
                </c:pt>
                <c:pt idx="11877">
                  <c:v>4.34037E-8</c:v>
                </c:pt>
                <c:pt idx="11878">
                  <c:v>4.3410000000000003E-8</c:v>
                </c:pt>
                <c:pt idx="11879">
                  <c:v>4.3416200000000001E-8</c:v>
                </c:pt>
                <c:pt idx="11880">
                  <c:v>4.3422499999999997E-8</c:v>
                </c:pt>
                <c:pt idx="11881">
                  <c:v>4.3428700000000002E-8</c:v>
                </c:pt>
                <c:pt idx="11882">
                  <c:v>4.3434999999999998E-8</c:v>
                </c:pt>
                <c:pt idx="11883">
                  <c:v>4.3441200000000003E-8</c:v>
                </c:pt>
                <c:pt idx="11884">
                  <c:v>4.3447499999999999E-8</c:v>
                </c:pt>
                <c:pt idx="11885">
                  <c:v>4.3453699999999997E-8</c:v>
                </c:pt>
                <c:pt idx="11886">
                  <c:v>4.346E-8</c:v>
                </c:pt>
                <c:pt idx="11887">
                  <c:v>4.3466199999999998E-8</c:v>
                </c:pt>
                <c:pt idx="11888">
                  <c:v>4.3472500000000001E-8</c:v>
                </c:pt>
                <c:pt idx="11889">
                  <c:v>4.3478699999999999E-8</c:v>
                </c:pt>
                <c:pt idx="11890">
                  <c:v>4.3485000000000002E-8</c:v>
                </c:pt>
                <c:pt idx="11891">
                  <c:v>4.34912E-8</c:v>
                </c:pt>
                <c:pt idx="11892">
                  <c:v>4.3497500000000003E-8</c:v>
                </c:pt>
                <c:pt idx="11893">
                  <c:v>4.3503700000000001E-8</c:v>
                </c:pt>
                <c:pt idx="11894">
                  <c:v>4.3509999999999997E-8</c:v>
                </c:pt>
                <c:pt idx="11895">
                  <c:v>4.3516200000000002E-8</c:v>
                </c:pt>
                <c:pt idx="11896">
                  <c:v>4.3522499999999998E-8</c:v>
                </c:pt>
                <c:pt idx="11897">
                  <c:v>4.3528700000000003E-8</c:v>
                </c:pt>
                <c:pt idx="11898">
                  <c:v>4.3534999999999999E-8</c:v>
                </c:pt>
                <c:pt idx="11899">
                  <c:v>4.3541199999999997E-8</c:v>
                </c:pt>
                <c:pt idx="11900">
                  <c:v>4.35475E-8</c:v>
                </c:pt>
                <c:pt idx="11901">
                  <c:v>4.3553699999999998E-8</c:v>
                </c:pt>
                <c:pt idx="11902">
                  <c:v>4.3560000000000001E-8</c:v>
                </c:pt>
                <c:pt idx="11903">
                  <c:v>4.3566199999999999E-8</c:v>
                </c:pt>
                <c:pt idx="11904">
                  <c:v>4.3572500000000002E-8</c:v>
                </c:pt>
                <c:pt idx="11905">
                  <c:v>4.35787E-8</c:v>
                </c:pt>
                <c:pt idx="11906">
                  <c:v>4.3585000000000003E-8</c:v>
                </c:pt>
                <c:pt idx="11907">
                  <c:v>4.3591200000000001E-8</c:v>
                </c:pt>
                <c:pt idx="11908">
                  <c:v>4.3597499999999997E-8</c:v>
                </c:pt>
                <c:pt idx="11909">
                  <c:v>4.3603700000000002E-8</c:v>
                </c:pt>
                <c:pt idx="11910">
                  <c:v>4.3609999999999998E-8</c:v>
                </c:pt>
                <c:pt idx="11911">
                  <c:v>4.3616200000000002E-8</c:v>
                </c:pt>
                <c:pt idx="11912">
                  <c:v>4.3622499999999999E-8</c:v>
                </c:pt>
                <c:pt idx="11913">
                  <c:v>4.3628699999999997E-8</c:v>
                </c:pt>
                <c:pt idx="11914">
                  <c:v>4.3635E-8</c:v>
                </c:pt>
                <c:pt idx="11915">
                  <c:v>4.3641199999999998E-8</c:v>
                </c:pt>
                <c:pt idx="11916">
                  <c:v>4.3647500000000001E-8</c:v>
                </c:pt>
                <c:pt idx="11917">
                  <c:v>4.3653699999999999E-8</c:v>
                </c:pt>
                <c:pt idx="11918">
                  <c:v>4.3660000000000002E-8</c:v>
                </c:pt>
                <c:pt idx="11919">
                  <c:v>4.36662E-8</c:v>
                </c:pt>
                <c:pt idx="11920">
                  <c:v>4.3672500000000003E-8</c:v>
                </c:pt>
                <c:pt idx="11921">
                  <c:v>4.3678700000000001E-8</c:v>
                </c:pt>
                <c:pt idx="11922">
                  <c:v>4.3684999999999997E-8</c:v>
                </c:pt>
                <c:pt idx="11923">
                  <c:v>4.3691200000000001E-8</c:v>
                </c:pt>
                <c:pt idx="11924">
                  <c:v>4.3697499999999998E-8</c:v>
                </c:pt>
                <c:pt idx="11925">
                  <c:v>4.3703700000000002E-8</c:v>
                </c:pt>
                <c:pt idx="11926">
                  <c:v>4.3709999999999999E-8</c:v>
                </c:pt>
                <c:pt idx="11927">
                  <c:v>4.3716199999999997E-8</c:v>
                </c:pt>
                <c:pt idx="11928">
                  <c:v>4.37225E-8</c:v>
                </c:pt>
                <c:pt idx="11929">
                  <c:v>4.3728699999999998E-8</c:v>
                </c:pt>
                <c:pt idx="11930">
                  <c:v>4.3735000000000001E-8</c:v>
                </c:pt>
                <c:pt idx="11931">
                  <c:v>4.3741199999999999E-8</c:v>
                </c:pt>
                <c:pt idx="11932">
                  <c:v>4.3747500000000002E-8</c:v>
                </c:pt>
                <c:pt idx="11933">
                  <c:v>4.37537E-8</c:v>
                </c:pt>
                <c:pt idx="11934">
                  <c:v>4.3760000000000003E-8</c:v>
                </c:pt>
                <c:pt idx="11935">
                  <c:v>4.3766200000000001E-8</c:v>
                </c:pt>
                <c:pt idx="11936">
                  <c:v>4.3772499999999997E-8</c:v>
                </c:pt>
                <c:pt idx="11937">
                  <c:v>4.3778700000000001E-8</c:v>
                </c:pt>
                <c:pt idx="11938">
                  <c:v>4.3784999999999998E-8</c:v>
                </c:pt>
                <c:pt idx="11939">
                  <c:v>4.3791200000000002E-8</c:v>
                </c:pt>
                <c:pt idx="11940">
                  <c:v>4.3797499999999999E-8</c:v>
                </c:pt>
                <c:pt idx="11941">
                  <c:v>4.3803699999999997E-8</c:v>
                </c:pt>
                <c:pt idx="11942">
                  <c:v>4.381E-8</c:v>
                </c:pt>
                <c:pt idx="11943">
                  <c:v>4.3816199999999998E-8</c:v>
                </c:pt>
                <c:pt idx="11944">
                  <c:v>4.3822500000000001E-8</c:v>
                </c:pt>
                <c:pt idx="11945">
                  <c:v>4.3828699999999999E-8</c:v>
                </c:pt>
                <c:pt idx="11946">
                  <c:v>4.3835000000000002E-8</c:v>
                </c:pt>
                <c:pt idx="11947">
                  <c:v>4.38412E-8</c:v>
                </c:pt>
                <c:pt idx="11948">
                  <c:v>4.3847500000000003E-8</c:v>
                </c:pt>
                <c:pt idx="11949">
                  <c:v>4.38537E-8</c:v>
                </c:pt>
                <c:pt idx="11950">
                  <c:v>4.3859999999999997E-8</c:v>
                </c:pt>
                <c:pt idx="11951">
                  <c:v>4.3866200000000001E-8</c:v>
                </c:pt>
                <c:pt idx="11952">
                  <c:v>4.3872499999999998E-8</c:v>
                </c:pt>
                <c:pt idx="11953">
                  <c:v>4.3878700000000002E-8</c:v>
                </c:pt>
                <c:pt idx="11954">
                  <c:v>4.3884999999999999E-8</c:v>
                </c:pt>
                <c:pt idx="11955">
                  <c:v>4.3891200000000003E-8</c:v>
                </c:pt>
                <c:pt idx="11956">
                  <c:v>4.38975E-8</c:v>
                </c:pt>
                <c:pt idx="11957">
                  <c:v>4.3903699999999998E-8</c:v>
                </c:pt>
                <c:pt idx="11958">
                  <c:v>4.3910000000000001E-8</c:v>
                </c:pt>
                <c:pt idx="11959">
                  <c:v>4.3916199999999999E-8</c:v>
                </c:pt>
                <c:pt idx="11960">
                  <c:v>4.3922500000000002E-8</c:v>
                </c:pt>
                <c:pt idx="11961">
                  <c:v>4.3928699999999999E-8</c:v>
                </c:pt>
                <c:pt idx="11962">
                  <c:v>4.3935000000000003E-8</c:v>
                </c:pt>
                <c:pt idx="11963">
                  <c:v>4.39412E-8</c:v>
                </c:pt>
                <c:pt idx="11964">
                  <c:v>4.3947499999999997E-8</c:v>
                </c:pt>
                <c:pt idx="11965">
                  <c:v>4.3953700000000001E-8</c:v>
                </c:pt>
                <c:pt idx="11966">
                  <c:v>4.3959999999999998E-8</c:v>
                </c:pt>
                <c:pt idx="11967">
                  <c:v>4.3966200000000002E-8</c:v>
                </c:pt>
                <c:pt idx="11968">
                  <c:v>4.3972499999999999E-8</c:v>
                </c:pt>
                <c:pt idx="11969">
                  <c:v>4.3978700000000003E-8</c:v>
                </c:pt>
                <c:pt idx="11970">
                  <c:v>4.3985E-8</c:v>
                </c:pt>
                <c:pt idx="11971">
                  <c:v>4.3991199999999998E-8</c:v>
                </c:pt>
                <c:pt idx="11972">
                  <c:v>4.3997500000000001E-8</c:v>
                </c:pt>
                <c:pt idx="11973">
                  <c:v>4.4003699999999998E-8</c:v>
                </c:pt>
                <c:pt idx="11974">
                  <c:v>4.4010000000000002E-8</c:v>
                </c:pt>
                <c:pt idx="11975">
                  <c:v>4.4016199999999999E-8</c:v>
                </c:pt>
                <c:pt idx="11976">
                  <c:v>4.4022500000000003E-8</c:v>
                </c:pt>
                <c:pt idx="11977">
                  <c:v>4.40287E-8</c:v>
                </c:pt>
                <c:pt idx="11978">
                  <c:v>4.4034999999999997E-8</c:v>
                </c:pt>
                <c:pt idx="11979">
                  <c:v>4.4041200000000001E-8</c:v>
                </c:pt>
                <c:pt idx="11980">
                  <c:v>4.4047499999999998E-8</c:v>
                </c:pt>
                <c:pt idx="11981">
                  <c:v>4.4053700000000002E-8</c:v>
                </c:pt>
                <c:pt idx="11982">
                  <c:v>4.4059999999999999E-8</c:v>
                </c:pt>
                <c:pt idx="11983">
                  <c:v>4.4066200000000003E-8</c:v>
                </c:pt>
                <c:pt idx="11984">
                  <c:v>4.40725E-8</c:v>
                </c:pt>
                <c:pt idx="11985">
                  <c:v>4.4078699999999998E-8</c:v>
                </c:pt>
                <c:pt idx="11986">
                  <c:v>4.4085000000000001E-8</c:v>
                </c:pt>
                <c:pt idx="11987">
                  <c:v>4.4091199999999998E-8</c:v>
                </c:pt>
                <c:pt idx="11988">
                  <c:v>4.4097500000000002E-8</c:v>
                </c:pt>
                <c:pt idx="11989">
                  <c:v>4.4103699999999999E-8</c:v>
                </c:pt>
                <c:pt idx="11990">
                  <c:v>4.4110000000000003E-8</c:v>
                </c:pt>
                <c:pt idx="11991">
                  <c:v>4.41162E-8</c:v>
                </c:pt>
                <c:pt idx="11992">
                  <c:v>4.4122499999999997E-8</c:v>
                </c:pt>
                <c:pt idx="11993">
                  <c:v>4.4128700000000001E-8</c:v>
                </c:pt>
                <c:pt idx="11994">
                  <c:v>4.4134999999999998E-8</c:v>
                </c:pt>
                <c:pt idx="11995">
                  <c:v>4.4141200000000002E-8</c:v>
                </c:pt>
                <c:pt idx="11996">
                  <c:v>4.4147499999999999E-8</c:v>
                </c:pt>
                <c:pt idx="11997">
                  <c:v>4.4153700000000003E-8</c:v>
                </c:pt>
                <c:pt idx="11998">
                  <c:v>4.416E-8</c:v>
                </c:pt>
                <c:pt idx="11999">
                  <c:v>4.4166199999999997E-8</c:v>
                </c:pt>
                <c:pt idx="12000">
                  <c:v>4.4172500000000001E-8</c:v>
                </c:pt>
                <c:pt idx="12001">
                  <c:v>4.4178699999999998E-8</c:v>
                </c:pt>
                <c:pt idx="12002">
                  <c:v>4.4185000000000002E-8</c:v>
                </c:pt>
                <c:pt idx="12003">
                  <c:v>4.4191199999999999E-8</c:v>
                </c:pt>
                <c:pt idx="12004">
                  <c:v>4.4197500000000003E-8</c:v>
                </c:pt>
                <c:pt idx="12005">
                  <c:v>4.42037E-8</c:v>
                </c:pt>
                <c:pt idx="12006">
                  <c:v>4.4209999999999997E-8</c:v>
                </c:pt>
                <c:pt idx="12007">
                  <c:v>4.4216200000000001E-8</c:v>
                </c:pt>
                <c:pt idx="12008">
                  <c:v>4.4222499999999998E-8</c:v>
                </c:pt>
                <c:pt idx="12009">
                  <c:v>4.4228700000000002E-8</c:v>
                </c:pt>
                <c:pt idx="12010">
                  <c:v>4.4234999999999999E-8</c:v>
                </c:pt>
                <c:pt idx="12011">
                  <c:v>4.4241200000000003E-8</c:v>
                </c:pt>
                <c:pt idx="12012">
                  <c:v>4.42475E-8</c:v>
                </c:pt>
                <c:pt idx="12013">
                  <c:v>4.4253699999999997E-8</c:v>
                </c:pt>
                <c:pt idx="12014">
                  <c:v>4.4260000000000001E-8</c:v>
                </c:pt>
                <c:pt idx="12015">
                  <c:v>4.4266199999999998E-8</c:v>
                </c:pt>
                <c:pt idx="12016">
                  <c:v>4.4272500000000002E-8</c:v>
                </c:pt>
                <c:pt idx="12017">
                  <c:v>4.4278699999999999E-8</c:v>
                </c:pt>
                <c:pt idx="12018">
                  <c:v>4.4285000000000002E-8</c:v>
                </c:pt>
                <c:pt idx="12019">
                  <c:v>4.42912E-8</c:v>
                </c:pt>
                <c:pt idx="12020">
                  <c:v>4.4297499999999997E-8</c:v>
                </c:pt>
                <c:pt idx="12021">
                  <c:v>4.4303700000000001E-8</c:v>
                </c:pt>
                <c:pt idx="12022">
                  <c:v>4.4309999999999998E-8</c:v>
                </c:pt>
                <c:pt idx="12023">
                  <c:v>4.4316200000000002E-8</c:v>
                </c:pt>
                <c:pt idx="12024">
                  <c:v>4.4322499999999999E-8</c:v>
                </c:pt>
                <c:pt idx="12025">
                  <c:v>4.4328700000000003E-8</c:v>
                </c:pt>
                <c:pt idx="12026">
                  <c:v>4.4335E-8</c:v>
                </c:pt>
                <c:pt idx="12027">
                  <c:v>4.4341199999999997E-8</c:v>
                </c:pt>
                <c:pt idx="12028">
                  <c:v>4.4347500000000001E-8</c:v>
                </c:pt>
                <c:pt idx="12029">
                  <c:v>4.4353699999999998E-8</c:v>
                </c:pt>
                <c:pt idx="12030">
                  <c:v>4.4360000000000001E-8</c:v>
                </c:pt>
                <c:pt idx="12031">
                  <c:v>4.4366199999999999E-8</c:v>
                </c:pt>
                <c:pt idx="12032">
                  <c:v>4.4372500000000002E-8</c:v>
                </c:pt>
                <c:pt idx="12033">
                  <c:v>4.43787E-8</c:v>
                </c:pt>
                <c:pt idx="12034">
                  <c:v>4.4384999999999997E-8</c:v>
                </c:pt>
                <c:pt idx="12035">
                  <c:v>4.4391200000000001E-8</c:v>
                </c:pt>
                <c:pt idx="12036">
                  <c:v>4.4397499999999998E-8</c:v>
                </c:pt>
                <c:pt idx="12037">
                  <c:v>4.4403700000000002E-8</c:v>
                </c:pt>
                <c:pt idx="12038">
                  <c:v>4.4409999999999999E-8</c:v>
                </c:pt>
                <c:pt idx="12039">
                  <c:v>4.4416200000000003E-8</c:v>
                </c:pt>
                <c:pt idx="12040">
                  <c:v>4.44225E-8</c:v>
                </c:pt>
                <c:pt idx="12041">
                  <c:v>4.4428699999999997E-8</c:v>
                </c:pt>
                <c:pt idx="12042">
                  <c:v>4.4435000000000001E-8</c:v>
                </c:pt>
                <c:pt idx="12043">
                  <c:v>4.4441199999999998E-8</c:v>
                </c:pt>
                <c:pt idx="12044">
                  <c:v>4.4447500000000001E-8</c:v>
                </c:pt>
                <c:pt idx="12045">
                  <c:v>4.4453699999999999E-8</c:v>
                </c:pt>
                <c:pt idx="12046">
                  <c:v>4.4460000000000002E-8</c:v>
                </c:pt>
                <c:pt idx="12047">
                  <c:v>4.44662E-8</c:v>
                </c:pt>
                <c:pt idx="12048">
                  <c:v>4.4472499999999997E-8</c:v>
                </c:pt>
                <c:pt idx="12049">
                  <c:v>4.4478700000000001E-8</c:v>
                </c:pt>
                <c:pt idx="12050">
                  <c:v>4.4484999999999998E-8</c:v>
                </c:pt>
                <c:pt idx="12051">
                  <c:v>4.4491200000000002E-8</c:v>
                </c:pt>
                <c:pt idx="12052">
                  <c:v>4.4497499999999999E-8</c:v>
                </c:pt>
                <c:pt idx="12053">
                  <c:v>4.4503700000000003E-8</c:v>
                </c:pt>
                <c:pt idx="12054">
                  <c:v>4.451E-8</c:v>
                </c:pt>
                <c:pt idx="12055">
                  <c:v>4.4516199999999997E-8</c:v>
                </c:pt>
                <c:pt idx="12056">
                  <c:v>4.45225E-8</c:v>
                </c:pt>
                <c:pt idx="12057">
                  <c:v>4.4528699999999998E-8</c:v>
                </c:pt>
                <c:pt idx="12058">
                  <c:v>4.4535000000000001E-8</c:v>
                </c:pt>
                <c:pt idx="12059">
                  <c:v>4.4541199999999999E-8</c:v>
                </c:pt>
                <c:pt idx="12060">
                  <c:v>4.4547500000000002E-8</c:v>
                </c:pt>
                <c:pt idx="12061">
                  <c:v>4.45537E-8</c:v>
                </c:pt>
                <c:pt idx="12062">
                  <c:v>4.4560000000000003E-8</c:v>
                </c:pt>
                <c:pt idx="12063">
                  <c:v>4.4566200000000001E-8</c:v>
                </c:pt>
                <c:pt idx="12064">
                  <c:v>4.4572499999999998E-8</c:v>
                </c:pt>
                <c:pt idx="12065">
                  <c:v>4.4578700000000002E-8</c:v>
                </c:pt>
                <c:pt idx="12066">
                  <c:v>4.4584999999999999E-8</c:v>
                </c:pt>
                <c:pt idx="12067">
                  <c:v>4.4591200000000003E-8</c:v>
                </c:pt>
                <c:pt idx="12068">
                  <c:v>4.4597499999999999E-8</c:v>
                </c:pt>
                <c:pt idx="12069">
                  <c:v>4.4603699999999997E-8</c:v>
                </c:pt>
                <c:pt idx="12070">
                  <c:v>4.461E-8</c:v>
                </c:pt>
                <c:pt idx="12071">
                  <c:v>4.4616199999999998E-8</c:v>
                </c:pt>
                <c:pt idx="12072">
                  <c:v>4.4622500000000001E-8</c:v>
                </c:pt>
                <c:pt idx="12073">
                  <c:v>4.4628699999999999E-8</c:v>
                </c:pt>
                <c:pt idx="12074">
                  <c:v>4.4635000000000002E-8</c:v>
                </c:pt>
                <c:pt idx="12075">
                  <c:v>4.46412E-8</c:v>
                </c:pt>
                <c:pt idx="12076">
                  <c:v>4.4647500000000003E-8</c:v>
                </c:pt>
                <c:pt idx="12077">
                  <c:v>4.4653700000000001E-8</c:v>
                </c:pt>
                <c:pt idx="12078">
                  <c:v>4.4659999999999998E-8</c:v>
                </c:pt>
                <c:pt idx="12079">
                  <c:v>4.4666200000000002E-8</c:v>
                </c:pt>
                <c:pt idx="12080">
                  <c:v>4.4672499999999999E-8</c:v>
                </c:pt>
                <c:pt idx="12081">
                  <c:v>4.4678700000000003E-8</c:v>
                </c:pt>
                <c:pt idx="12082">
                  <c:v>4.4684999999999999E-8</c:v>
                </c:pt>
                <c:pt idx="12083">
                  <c:v>4.4691199999999997E-8</c:v>
                </c:pt>
                <c:pt idx="12084">
                  <c:v>4.46975E-8</c:v>
                </c:pt>
                <c:pt idx="12085">
                  <c:v>4.4703699999999998E-8</c:v>
                </c:pt>
                <c:pt idx="12086">
                  <c:v>4.4710000000000001E-8</c:v>
                </c:pt>
                <c:pt idx="12087">
                  <c:v>4.4716199999999999E-8</c:v>
                </c:pt>
                <c:pt idx="12088">
                  <c:v>4.4722500000000002E-8</c:v>
                </c:pt>
                <c:pt idx="12089">
                  <c:v>4.47287E-8</c:v>
                </c:pt>
                <c:pt idx="12090">
                  <c:v>4.4735000000000003E-8</c:v>
                </c:pt>
                <c:pt idx="12091">
                  <c:v>4.4741200000000001E-8</c:v>
                </c:pt>
                <c:pt idx="12092">
                  <c:v>4.4747499999999998E-8</c:v>
                </c:pt>
                <c:pt idx="12093">
                  <c:v>4.4753700000000002E-8</c:v>
                </c:pt>
                <c:pt idx="12094">
                  <c:v>4.4759999999999998E-8</c:v>
                </c:pt>
                <c:pt idx="12095">
                  <c:v>4.4766200000000003E-8</c:v>
                </c:pt>
                <c:pt idx="12096">
                  <c:v>4.4772499999999999E-8</c:v>
                </c:pt>
                <c:pt idx="12097">
                  <c:v>4.4778699999999997E-8</c:v>
                </c:pt>
                <c:pt idx="12098">
                  <c:v>4.4785E-8</c:v>
                </c:pt>
                <c:pt idx="12099">
                  <c:v>4.4791199999999998E-8</c:v>
                </c:pt>
                <c:pt idx="12100">
                  <c:v>4.4797500000000001E-8</c:v>
                </c:pt>
                <c:pt idx="12101">
                  <c:v>4.4803699999999999E-8</c:v>
                </c:pt>
                <c:pt idx="12102">
                  <c:v>4.4810000000000002E-8</c:v>
                </c:pt>
                <c:pt idx="12103">
                  <c:v>4.48162E-8</c:v>
                </c:pt>
                <c:pt idx="12104">
                  <c:v>4.4822500000000003E-8</c:v>
                </c:pt>
                <c:pt idx="12105">
                  <c:v>4.4828700000000001E-8</c:v>
                </c:pt>
                <c:pt idx="12106">
                  <c:v>4.4834999999999997E-8</c:v>
                </c:pt>
                <c:pt idx="12107">
                  <c:v>4.4841200000000002E-8</c:v>
                </c:pt>
                <c:pt idx="12108">
                  <c:v>4.4847499999999998E-8</c:v>
                </c:pt>
                <c:pt idx="12109">
                  <c:v>4.4853700000000003E-8</c:v>
                </c:pt>
                <c:pt idx="12110">
                  <c:v>4.4859999999999999E-8</c:v>
                </c:pt>
                <c:pt idx="12111">
                  <c:v>4.4866199999999997E-8</c:v>
                </c:pt>
                <c:pt idx="12112">
                  <c:v>4.48725E-8</c:v>
                </c:pt>
                <c:pt idx="12113">
                  <c:v>4.4878699999999998E-8</c:v>
                </c:pt>
                <c:pt idx="12114">
                  <c:v>4.4885000000000001E-8</c:v>
                </c:pt>
                <c:pt idx="12115">
                  <c:v>4.4891199999999999E-8</c:v>
                </c:pt>
                <c:pt idx="12116">
                  <c:v>4.4897500000000002E-8</c:v>
                </c:pt>
                <c:pt idx="12117">
                  <c:v>4.49037E-8</c:v>
                </c:pt>
                <c:pt idx="12118">
                  <c:v>4.4910000000000003E-8</c:v>
                </c:pt>
                <c:pt idx="12119">
                  <c:v>4.4916200000000001E-8</c:v>
                </c:pt>
                <c:pt idx="12120">
                  <c:v>4.4922499999999997E-8</c:v>
                </c:pt>
                <c:pt idx="12121">
                  <c:v>4.4928700000000002E-8</c:v>
                </c:pt>
                <c:pt idx="12122">
                  <c:v>4.4934999999999998E-8</c:v>
                </c:pt>
                <c:pt idx="12123">
                  <c:v>4.4941200000000003E-8</c:v>
                </c:pt>
                <c:pt idx="12124">
                  <c:v>4.4947499999999999E-8</c:v>
                </c:pt>
                <c:pt idx="12125">
                  <c:v>4.4953699999999997E-8</c:v>
                </c:pt>
                <c:pt idx="12126">
                  <c:v>4.496E-8</c:v>
                </c:pt>
                <c:pt idx="12127">
                  <c:v>4.4966199999999998E-8</c:v>
                </c:pt>
                <c:pt idx="12128">
                  <c:v>4.4972500000000001E-8</c:v>
                </c:pt>
                <c:pt idx="12129">
                  <c:v>4.4978699999999999E-8</c:v>
                </c:pt>
                <c:pt idx="12130">
                  <c:v>4.4985000000000002E-8</c:v>
                </c:pt>
                <c:pt idx="12131">
                  <c:v>4.49912E-8</c:v>
                </c:pt>
                <c:pt idx="12132">
                  <c:v>4.4997500000000003E-8</c:v>
                </c:pt>
                <c:pt idx="12133">
                  <c:v>4.5003700000000001E-8</c:v>
                </c:pt>
                <c:pt idx="12134">
                  <c:v>4.5009999999999997E-8</c:v>
                </c:pt>
                <c:pt idx="12135">
                  <c:v>4.5016200000000002E-8</c:v>
                </c:pt>
                <c:pt idx="12136">
                  <c:v>4.5022499999999998E-8</c:v>
                </c:pt>
                <c:pt idx="12137">
                  <c:v>4.5028700000000003E-8</c:v>
                </c:pt>
                <c:pt idx="12138">
                  <c:v>4.5034999999999999E-8</c:v>
                </c:pt>
                <c:pt idx="12139">
                  <c:v>4.5041199999999997E-8</c:v>
                </c:pt>
                <c:pt idx="12140">
                  <c:v>4.50475E-8</c:v>
                </c:pt>
                <c:pt idx="12141">
                  <c:v>4.5053699999999998E-8</c:v>
                </c:pt>
                <c:pt idx="12142">
                  <c:v>4.5060000000000001E-8</c:v>
                </c:pt>
                <c:pt idx="12143">
                  <c:v>4.5066199999999999E-8</c:v>
                </c:pt>
                <c:pt idx="12144">
                  <c:v>4.5072500000000002E-8</c:v>
                </c:pt>
                <c:pt idx="12145">
                  <c:v>4.50787E-8</c:v>
                </c:pt>
                <c:pt idx="12146">
                  <c:v>4.5085000000000003E-8</c:v>
                </c:pt>
                <c:pt idx="12147">
                  <c:v>4.5091200000000001E-8</c:v>
                </c:pt>
                <c:pt idx="12148">
                  <c:v>4.5097499999999997E-8</c:v>
                </c:pt>
                <c:pt idx="12149">
                  <c:v>4.5103700000000002E-8</c:v>
                </c:pt>
                <c:pt idx="12150">
                  <c:v>4.5109999999999998E-8</c:v>
                </c:pt>
                <c:pt idx="12151">
                  <c:v>4.5116200000000003E-8</c:v>
                </c:pt>
                <c:pt idx="12152">
                  <c:v>4.5122499999999999E-8</c:v>
                </c:pt>
                <c:pt idx="12153">
                  <c:v>4.5128699999999997E-8</c:v>
                </c:pt>
                <c:pt idx="12154">
                  <c:v>4.5135E-8</c:v>
                </c:pt>
                <c:pt idx="12155">
                  <c:v>4.5141199999999998E-8</c:v>
                </c:pt>
                <c:pt idx="12156">
                  <c:v>4.5147500000000001E-8</c:v>
                </c:pt>
                <c:pt idx="12157">
                  <c:v>4.5153699999999999E-8</c:v>
                </c:pt>
                <c:pt idx="12158">
                  <c:v>4.5160000000000002E-8</c:v>
                </c:pt>
                <c:pt idx="12159">
                  <c:v>4.51662E-8</c:v>
                </c:pt>
                <c:pt idx="12160">
                  <c:v>4.5172500000000003E-8</c:v>
                </c:pt>
                <c:pt idx="12161">
                  <c:v>4.5178700000000001E-8</c:v>
                </c:pt>
                <c:pt idx="12162">
                  <c:v>4.5184999999999997E-8</c:v>
                </c:pt>
                <c:pt idx="12163">
                  <c:v>4.5191200000000002E-8</c:v>
                </c:pt>
                <c:pt idx="12164">
                  <c:v>4.5197499999999998E-8</c:v>
                </c:pt>
                <c:pt idx="12165">
                  <c:v>4.5203700000000003E-8</c:v>
                </c:pt>
                <c:pt idx="12166">
                  <c:v>4.5209999999999999E-8</c:v>
                </c:pt>
                <c:pt idx="12167">
                  <c:v>4.5216199999999997E-8</c:v>
                </c:pt>
                <c:pt idx="12168">
                  <c:v>4.52225E-8</c:v>
                </c:pt>
                <c:pt idx="12169">
                  <c:v>4.5228699999999998E-8</c:v>
                </c:pt>
                <c:pt idx="12170">
                  <c:v>4.5235000000000001E-8</c:v>
                </c:pt>
                <c:pt idx="12171">
                  <c:v>4.5241199999999999E-8</c:v>
                </c:pt>
                <c:pt idx="12172">
                  <c:v>4.5247500000000002E-8</c:v>
                </c:pt>
                <c:pt idx="12173">
                  <c:v>4.52537E-8</c:v>
                </c:pt>
                <c:pt idx="12174">
                  <c:v>4.5260000000000003E-8</c:v>
                </c:pt>
                <c:pt idx="12175">
                  <c:v>4.5266200000000001E-8</c:v>
                </c:pt>
                <c:pt idx="12176">
                  <c:v>4.5272499999999997E-8</c:v>
                </c:pt>
                <c:pt idx="12177">
                  <c:v>4.5278700000000002E-8</c:v>
                </c:pt>
                <c:pt idx="12178">
                  <c:v>4.5284999999999998E-8</c:v>
                </c:pt>
                <c:pt idx="12179">
                  <c:v>4.5291200000000003E-8</c:v>
                </c:pt>
                <c:pt idx="12180">
                  <c:v>4.5297499999999999E-8</c:v>
                </c:pt>
                <c:pt idx="12181">
                  <c:v>4.5303699999999997E-8</c:v>
                </c:pt>
                <c:pt idx="12182">
                  <c:v>4.531E-8</c:v>
                </c:pt>
                <c:pt idx="12183">
                  <c:v>4.5316199999999998E-8</c:v>
                </c:pt>
                <c:pt idx="12184">
                  <c:v>4.5322500000000001E-8</c:v>
                </c:pt>
                <c:pt idx="12185">
                  <c:v>4.5328699999999999E-8</c:v>
                </c:pt>
                <c:pt idx="12186">
                  <c:v>4.5335000000000002E-8</c:v>
                </c:pt>
                <c:pt idx="12187">
                  <c:v>4.53412E-8</c:v>
                </c:pt>
                <c:pt idx="12188">
                  <c:v>4.5347500000000003E-8</c:v>
                </c:pt>
                <c:pt idx="12189">
                  <c:v>4.5353700000000001E-8</c:v>
                </c:pt>
                <c:pt idx="12190">
                  <c:v>4.5359999999999997E-8</c:v>
                </c:pt>
                <c:pt idx="12191">
                  <c:v>4.5366200000000002E-8</c:v>
                </c:pt>
                <c:pt idx="12192">
                  <c:v>4.5372499999999998E-8</c:v>
                </c:pt>
                <c:pt idx="12193">
                  <c:v>4.5378700000000003E-8</c:v>
                </c:pt>
                <c:pt idx="12194">
                  <c:v>4.5384999999999999E-8</c:v>
                </c:pt>
                <c:pt idx="12195">
                  <c:v>4.5391199999999997E-8</c:v>
                </c:pt>
                <c:pt idx="12196">
                  <c:v>4.53975E-8</c:v>
                </c:pt>
                <c:pt idx="12197">
                  <c:v>4.5403699999999998E-8</c:v>
                </c:pt>
                <c:pt idx="12198">
                  <c:v>4.5410000000000001E-8</c:v>
                </c:pt>
                <c:pt idx="12199">
                  <c:v>4.5416199999999999E-8</c:v>
                </c:pt>
                <c:pt idx="12200">
                  <c:v>4.5422500000000002E-8</c:v>
                </c:pt>
                <c:pt idx="12201">
                  <c:v>4.54287E-8</c:v>
                </c:pt>
                <c:pt idx="12202">
                  <c:v>4.5435000000000003E-8</c:v>
                </c:pt>
                <c:pt idx="12203">
                  <c:v>4.5441200000000001E-8</c:v>
                </c:pt>
                <c:pt idx="12204">
                  <c:v>4.5447499999999997E-8</c:v>
                </c:pt>
                <c:pt idx="12205">
                  <c:v>4.5453700000000002E-8</c:v>
                </c:pt>
                <c:pt idx="12206">
                  <c:v>4.5459999999999998E-8</c:v>
                </c:pt>
                <c:pt idx="12207">
                  <c:v>4.5466200000000002E-8</c:v>
                </c:pt>
                <c:pt idx="12208">
                  <c:v>4.5472499999999999E-8</c:v>
                </c:pt>
                <c:pt idx="12209">
                  <c:v>4.5478699999999997E-8</c:v>
                </c:pt>
                <c:pt idx="12210">
                  <c:v>4.5485E-8</c:v>
                </c:pt>
                <c:pt idx="12211">
                  <c:v>4.5491199999999998E-8</c:v>
                </c:pt>
                <c:pt idx="12212">
                  <c:v>4.5497500000000001E-8</c:v>
                </c:pt>
                <c:pt idx="12213">
                  <c:v>4.5503699999999999E-8</c:v>
                </c:pt>
                <c:pt idx="12214">
                  <c:v>4.5510000000000002E-8</c:v>
                </c:pt>
                <c:pt idx="12215">
                  <c:v>4.55162E-8</c:v>
                </c:pt>
                <c:pt idx="12216">
                  <c:v>4.5522500000000003E-8</c:v>
                </c:pt>
                <c:pt idx="12217">
                  <c:v>4.5528700000000001E-8</c:v>
                </c:pt>
                <c:pt idx="12218">
                  <c:v>4.5534999999999997E-8</c:v>
                </c:pt>
                <c:pt idx="12219">
                  <c:v>4.5541200000000002E-8</c:v>
                </c:pt>
                <c:pt idx="12220">
                  <c:v>4.5547499999999998E-8</c:v>
                </c:pt>
                <c:pt idx="12221">
                  <c:v>4.5553700000000002E-8</c:v>
                </c:pt>
                <c:pt idx="12222">
                  <c:v>4.5559999999999999E-8</c:v>
                </c:pt>
                <c:pt idx="12223">
                  <c:v>4.5566199999999997E-8</c:v>
                </c:pt>
                <c:pt idx="12224">
                  <c:v>4.55725E-8</c:v>
                </c:pt>
                <c:pt idx="12225">
                  <c:v>4.5578699999999998E-8</c:v>
                </c:pt>
                <c:pt idx="12226">
                  <c:v>4.5585000000000001E-8</c:v>
                </c:pt>
                <c:pt idx="12227">
                  <c:v>4.5591199999999999E-8</c:v>
                </c:pt>
                <c:pt idx="12228">
                  <c:v>4.5597500000000002E-8</c:v>
                </c:pt>
                <c:pt idx="12229">
                  <c:v>4.56037E-8</c:v>
                </c:pt>
                <c:pt idx="12230">
                  <c:v>4.5610000000000003E-8</c:v>
                </c:pt>
                <c:pt idx="12231">
                  <c:v>4.5616200000000001E-8</c:v>
                </c:pt>
                <c:pt idx="12232">
                  <c:v>4.5622499999999997E-8</c:v>
                </c:pt>
                <c:pt idx="12233">
                  <c:v>4.5628700000000001E-8</c:v>
                </c:pt>
                <c:pt idx="12234">
                  <c:v>4.5634999999999998E-8</c:v>
                </c:pt>
                <c:pt idx="12235">
                  <c:v>4.5641200000000002E-8</c:v>
                </c:pt>
                <c:pt idx="12236">
                  <c:v>4.5647499999999999E-8</c:v>
                </c:pt>
                <c:pt idx="12237">
                  <c:v>4.5653699999999997E-8</c:v>
                </c:pt>
                <c:pt idx="12238">
                  <c:v>4.566E-8</c:v>
                </c:pt>
                <c:pt idx="12239">
                  <c:v>4.5666199999999998E-8</c:v>
                </c:pt>
                <c:pt idx="12240">
                  <c:v>4.5672500000000001E-8</c:v>
                </c:pt>
                <c:pt idx="12241">
                  <c:v>4.5678699999999999E-8</c:v>
                </c:pt>
                <c:pt idx="12242">
                  <c:v>4.5685000000000002E-8</c:v>
                </c:pt>
                <c:pt idx="12243">
                  <c:v>4.56912E-8</c:v>
                </c:pt>
                <c:pt idx="12244">
                  <c:v>4.5697500000000003E-8</c:v>
                </c:pt>
                <c:pt idx="12245">
                  <c:v>4.57037E-8</c:v>
                </c:pt>
                <c:pt idx="12246">
                  <c:v>4.5709999999999997E-8</c:v>
                </c:pt>
                <c:pt idx="12247">
                  <c:v>4.5716200000000001E-8</c:v>
                </c:pt>
                <c:pt idx="12248">
                  <c:v>4.5722499999999998E-8</c:v>
                </c:pt>
                <c:pt idx="12249">
                  <c:v>4.5728700000000002E-8</c:v>
                </c:pt>
                <c:pt idx="12250">
                  <c:v>4.5734999999999999E-8</c:v>
                </c:pt>
                <c:pt idx="12251">
                  <c:v>4.5741200000000003E-8</c:v>
                </c:pt>
                <c:pt idx="12252">
                  <c:v>4.57475E-8</c:v>
                </c:pt>
                <c:pt idx="12253">
                  <c:v>4.5753699999999998E-8</c:v>
                </c:pt>
                <c:pt idx="12254">
                  <c:v>4.5760000000000001E-8</c:v>
                </c:pt>
                <c:pt idx="12255">
                  <c:v>4.5766199999999999E-8</c:v>
                </c:pt>
                <c:pt idx="12256">
                  <c:v>4.5772500000000002E-8</c:v>
                </c:pt>
                <c:pt idx="12257">
                  <c:v>4.57787E-8</c:v>
                </c:pt>
                <c:pt idx="12258">
                  <c:v>4.5785000000000003E-8</c:v>
                </c:pt>
                <c:pt idx="12259">
                  <c:v>4.57912E-8</c:v>
                </c:pt>
                <c:pt idx="12260">
                  <c:v>4.5797499999999997E-8</c:v>
                </c:pt>
                <c:pt idx="12261">
                  <c:v>4.5803700000000001E-8</c:v>
                </c:pt>
                <c:pt idx="12262">
                  <c:v>4.5809999999999998E-8</c:v>
                </c:pt>
                <c:pt idx="12263">
                  <c:v>4.5816200000000002E-8</c:v>
                </c:pt>
                <c:pt idx="12264">
                  <c:v>4.5822499999999999E-8</c:v>
                </c:pt>
                <c:pt idx="12265">
                  <c:v>4.5828700000000003E-8</c:v>
                </c:pt>
                <c:pt idx="12266">
                  <c:v>4.5835E-8</c:v>
                </c:pt>
                <c:pt idx="12267">
                  <c:v>4.5841199999999998E-8</c:v>
                </c:pt>
                <c:pt idx="12268">
                  <c:v>4.5847500000000001E-8</c:v>
                </c:pt>
                <c:pt idx="12269">
                  <c:v>4.5853699999999999E-8</c:v>
                </c:pt>
                <c:pt idx="12270">
                  <c:v>4.5860000000000002E-8</c:v>
                </c:pt>
                <c:pt idx="12271">
                  <c:v>4.5866199999999999E-8</c:v>
                </c:pt>
                <c:pt idx="12272">
                  <c:v>4.5872500000000003E-8</c:v>
                </c:pt>
                <c:pt idx="12273">
                  <c:v>4.58787E-8</c:v>
                </c:pt>
                <c:pt idx="12274">
                  <c:v>4.5884999999999997E-8</c:v>
                </c:pt>
                <c:pt idx="12275">
                  <c:v>4.5891200000000001E-8</c:v>
                </c:pt>
                <c:pt idx="12276">
                  <c:v>4.5897499999999998E-8</c:v>
                </c:pt>
                <c:pt idx="12277">
                  <c:v>4.5903700000000002E-8</c:v>
                </c:pt>
                <c:pt idx="12278">
                  <c:v>4.5909999999999999E-8</c:v>
                </c:pt>
                <c:pt idx="12279">
                  <c:v>4.5916200000000003E-8</c:v>
                </c:pt>
                <c:pt idx="12280">
                  <c:v>4.59225E-8</c:v>
                </c:pt>
                <c:pt idx="12281">
                  <c:v>4.5928699999999998E-8</c:v>
                </c:pt>
                <c:pt idx="12282">
                  <c:v>4.5935000000000001E-8</c:v>
                </c:pt>
                <c:pt idx="12283">
                  <c:v>4.5941199999999998E-8</c:v>
                </c:pt>
                <c:pt idx="12284">
                  <c:v>4.5947500000000002E-8</c:v>
                </c:pt>
                <c:pt idx="12285">
                  <c:v>4.5953699999999999E-8</c:v>
                </c:pt>
                <c:pt idx="12286">
                  <c:v>4.5960000000000003E-8</c:v>
                </c:pt>
                <c:pt idx="12287">
                  <c:v>4.59662E-8</c:v>
                </c:pt>
                <c:pt idx="12288">
                  <c:v>4.5972499999999997E-8</c:v>
                </c:pt>
                <c:pt idx="12289">
                  <c:v>4.5978700000000001E-8</c:v>
                </c:pt>
                <c:pt idx="12290">
                  <c:v>4.5984999999999998E-8</c:v>
                </c:pt>
                <c:pt idx="12291">
                  <c:v>4.5991200000000002E-8</c:v>
                </c:pt>
                <c:pt idx="12292">
                  <c:v>4.5997499999999999E-8</c:v>
                </c:pt>
                <c:pt idx="12293">
                  <c:v>4.6003700000000003E-8</c:v>
                </c:pt>
                <c:pt idx="12294">
                  <c:v>4.601E-8</c:v>
                </c:pt>
                <c:pt idx="12295">
                  <c:v>4.6016199999999997E-8</c:v>
                </c:pt>
                <c:pt idx="12296">
                  <c:v>4.6022500000000001E-8</c:v>
                </c:pt>
                <c:pt idx="12297">
                  <c:v>4.6028699999999998E-8</c:v>
                </c:pt>
                <c:pt idx="12298">
                  <c:v>4.6035000000000002E-8</c:v>
                </c:pt>
                <c:pt idx="12299">
                  <c:v>4.6041199999999999E-8</c:v>
                </c:pt>
                <c:pt idx="12300">
                  <c:v>4.6047500000000003E-8</c:v>
                </c:pt>
                <c:pt idx="12301">
                  <c:v>4.60537E-8</c:v>
                </c:pt>
                <c:pt idx="12302">
                  <c:v>4.6059999999999997E-8</c:v>
                </c:pt>
                <c:pt idx="12303">
                  <c:v>4.6066200000000001E-8</c:v>
                </c:pt>
                <c:pt idx="12304">
                  <c:v>4.6072499999999998E-8</c:v>
                </c:pt>
                <c:pt idx="12305">
                  <c:v>4.6078700000000002E-8</c:v>
                </c:pt>
                <c:pt idx="12306">
                  <c:v>4.6084999999999999E-8</c:v>
                </c:pt>
                <c:pt idx="12307">
                  <c:v>4.6091200000000003E-8</c:v>
                </c:pt>
                <c:pt idx="12308">
                  <c:v>4.60975E-8</c:v>
                </c:pt>
                <c:pt idx="12309">
                  <c:v>4.6103699999999997E-8</c:v>
                </c:pt>
                <c:pt idx="12310">
                  <c:v>4.6110000000000001E-8</c:v>
                </c:pt>
                <c:pt idx="12311">
                  <c:v>4.6116199999999998E-8</c:v>
                </c:pt>
                <c:pt idx="12312">
                  <c:v>4.6122500000000002E-8</c:v>
                </c:pt>
                <c:pt idx="12313">
                  <c:v>4.6128699999999999E-8</c:v>
                </c:pt>
                <c:pt idx="12314">
                  <c:v>4.6135000000000003E-8</c:v>
                </c:pt>
                <c:pt idx="12315">
                  <c:v>4.61412E-8</c:v>
                </c:pt>
                <c:pt idx="12316">
                  <c:v>4.6147499999999997E-8</c:v>
                </c:pt>
                <c:pt idx="12317">
                  <c:v>4.6153700000000001E-8</c:v>
                </c:pt>
                <c:pt idx="12318">
                  <c:v>4.6159999999999998E-8</c:v>
                </c:pt>
                <c:pt idx="12319">
                  <c:v>4.6166200000000002E-8</c:v>
                </c:pt>
                <c:pt idx="12320">
                  <c:v>4.6172499999999999E-8</c:v>
                </c:pt>
                <c:pt idx="12321">
                  <c:v>4.6178700000000003E-8</c:v>
                </c:pt>
                <c:pt idx="12322">
                  <c:v>4.6185E-8</c:v>
                </c:pt>
                <c:pt idx="12323">
                  <c:v>4.6191199999999997E-8</c:v>
                </c:pt>
                <c:pt idx="12324">
                  <c:v>4.6197500000000001E-8</c:v>
                </c:pt>
                <c:pt idx="12325">
                  <c:v>4.6203699999999998E-8</c:v>
                </c:pt>
                <c:pt idx="12326">
                  <c:v>4.6210000000000002E-8</c:v>
                </c:pt>
                <c:pt idx="12327">
                  <c:v>4.6216199999999999E-8</c:v>
                </c:pt>
                <c:pt idx="12328">
                  <c:v>4.6222500000000002E-8</c:v>
                </c:pt>
                <c:pt idx="12329">
                  <c:v>4.62287E-8</c:v>
                </c:pt>
                <c:pt idx="12330">
                  <c:v>4.6234999999999997E-8</c:v>
                </c:pt>
                <c:pt idx="12331">
                  <c:v>4.6241200000000001E-8</c:v>
                </c:pt>
                <c:pt idx="12332">
                  <c:v>4.6247499999999998E-8</c:v>
                </c:pt>
                <c:pt idx="12333">
                  <c:v>4.6253700000000002E-8</c:v>
                </c:pt>
                <c:pt idx="12334">
                  <c:v>4.6259999999999999E-8</c:v>
                </c:pt>
                <c:pt idx="12335">
                  <c:v>4.6266200000000003E-8</c:v>
                </c:pt>
                <c:pt idx="12336">
                  <c:v>4.62725E-8</c:v>
                </c:pt>
                <c:pt idx="12337">
                  <c:v>4.6278699999999997E-8</c:v>
                </c:pt>
                <c:pt idx="12338">
                  <c:v>4.6285000000000001E-8</c:v>
                </c:pt>
                <c:pt idx="12339">
                  <c:v>4.6291199999999998E-8</c:v>
                </c:pt>
                <c:pt idx="12340">
                  <c:v>4.6297500000000001E-8</c:v>
                </c:pt>
                <c:pt idx="12341">
                  <c:v>4.6303699999999999E-8</c:v>
                </c:pt>
                <c:pt idx="12342">
                  <c:v>4.6310000000000002E-8</c:v>
                </c:pt>
                <c:pt idx="12343">
                  <c:v>4.63162E-8</c:v>
                </c:pt>
                <c:pt idx="12344">
                  <c:v>4.6322499999999997E-8</c:v>
                </c:pt>
                <c:pt idx="12345">
                  <c:v>4.6328700000000001E-8</c:v>
                </c:pt>
                <c:pt idx="12346">
                  <c:v>4.6334999999999998E-8</c:v>
                </c:pt>
                <c:pt idx="12347">
                  <c:v>4.6341200000000002E-8</c:v>
                </c:pt>
                <c:pt idx="12348">
                  <c:v>4.6347499999999999E-8</c:v>
                </c:pt>
                <c:pt idx="12349">
                  <c:v>4.6353700000000003E-8</c:v>
                </c:pt>
                <c:pt idx="12350">
                  <c:v>4.636E-8</c:v>
                </c:pt>
                <c:pt idx="12351">
                  <c:v>4.6366199999999997E-8</c:v>
                </c:pt>
                <c:pt idx="12352">
                  <c:v>4.63725E-8</c:v>
                </c:pt>
                <c:pt idx="12353">
                  <c:v>4.6378699999999998E-8</c:v>
                </c:pt>
                <c:pt idx="12354">
                  <c:v>4.6385000000000001E-8</c:v>
                </c:pt>
                <c:pt idx="12355">
                  <c:v>4.6391199999999999E-8</c:v>
                </c:pt>
                <c:pt idx="12356">
                  <c:v>4.6397500000000002E-8</c:v>
                </c:pt>
                <c:pt idx="12357">
                  <c:v>4.64037E-8</c:v>
                </c:pt>
                <c:pt idx="12358">
                  <c:v>4.6409999999999997E-8</c:v>
                </c:pt>
                <c:pt idx="12359">
                  <c:v>4.6416200000000001E-8</c:v>
                </c:pt>
                <c:pt idx="12360">
                  <c:v>4.6422499999999998E-8</c:v>
                </c:pt>
                <c:pt idx="12361">
                  <c:v>4.6428700000000002E-8</c:v>
                </c:pt>
                <c:pt idx="12362">
                  <c:v>4.6434999999999999E-8</c:v>
                </c:pt>
                <c:pt idx="12363">
                  <c:v>4.6441200000000003E-8</c:v>
                </c:pt>
                <c:pt idx="12364">
                  <c:v>4.64475E-8</c:v>
                </c:pt>
                <c:pt idx="12365">
                  <c:v>4.6453699999999997E-8</c:v>
                </c:pt>
                <c:pt idx="12366">
                  <c:v>4.646E-8</c:v>
                </c:pt>
                <c:pt idx="12367">
                  <c:v>4.6466199999999998E-8</c:v>
                </c:pt>
                <c:pt idx="12368">
                  <c:v>4.6472500000000001E-8</c:v>
                </c:pt>
                <c:pt idx="12369">
                  <c:v>4.6478699999999999E-8</c:v>
                </c:pt>
                <c:pt idx="12370">
                  <c:v>4.6485000000000002E-8</c:v>
                </c:pt>
                <c:pt idx="12371">
                  <c:v>4.64912E-8</c:v>
                </c:pt>
                <c:pt idx="12372">
                  <c:v>4.6497500000000003E-8</c:v>
                </c:pt>
                <c:pt idx="12373">
                  <c:v>4.6503700000000001E-8</c:v>
                </c:pt>
                <c:pt idx="12374">
                  <c:v>4.6509999999999998E-8</c:v>
                </c:pt>
                <c:pt idx="12375">
                  <c:v>4.6516200000000002E-8</c:v>
                </c:pt>
                <c:pt idx="12376">
                  <c:v>4.6522499999999999E-8</c:v>
                </c:pt>
                <c:pt idx="12377">
                  <c:v>4.6528700000000003E-8</c:v>
                </c:pt>
                <c:pt idx="12378">
                  <c:v>4.6534999999999999E-8</c:v>
                </c:pt>
                <c:pt idx="12379">
                  <c:v>4.6541199999999997E-8</c:v>
                </c:pt>
                <c:pt idx="12380">
                  <c:v>4.65475E-8</c:v>
                </c:pt>
                <c:pt idx="12381">
                  <c:v>4.6553699999999998E-8</c:v>
                </c:pt>
                <c:pt idx="12382">
                  <c:v>4.6560000000000001E-8</c:v>
                </c:pt>
                <c:pt idx="12383">
                  <c:v>4.6566199999999999E-8</c:v>
                </c:pt>
                <c:pt idx="12384">
                  <c:v>4.6572500000000002E-8</c:v>
                </c:pt>
                <c:pt idx="12385">
                  <c:v>4.65787E-8</c:v>
                </c:pt>
                <c:pt idx="12386">
                  <c:v>4.6585000000000003E-8</c:v>
                </c:pt>
                <c:pt idx="12387">
                  <c:v>4.6591200000000001E-8</c:v>
                </c:pt>
                <c:pt idx="12388">
                  <c:v>4.6597499999999998E-8</c:v>
                </c:pt>
                <c:pt idx="12389">
                  <c:v>4.6603700000000002E-8</c:v>
                </c:pt>
                <c:pt idx="12390">
                  <c:v>4.6609999999999998E-8</c:v>
                </c:pt>
                <c:pt idx="12391">
                  <c:v>4.6616200000000003E-8</c:v>
                </c:pt>
                <c:pt idx="12392">
                  <c:v>4.6622499999999999E-8</c:v>
                </c:pt>
                <c:pt idx="12393">
                  <c:v>4.6628699999999997E-8</c:v>
                </c:pt>
                <c:pt idx="12394">
                  <c:v>4.6635E-8</c:v>
                </c:pt>
                <c:pt idx="12395">
                  <c:v>4.6641199999999998E-8</c:v>
                </c:pt>
                <c:pt idx="12396">
                  <c:v>4.6647500000000001E-8</c:v>
                </c:pt>
                <c:pt idx="12397">
                  <c:v>4.6653699999999999E-8</c:v>
                </c:pt>
                <c:pt idx="12398">
                  <c:v>4.6660000000000002E-8</c:v>
                </c:pt>
                <c:pt idx="12399">
                  <c:v>4.66662E-8</c:v>
                </c:pt>
                <c:pt idx="12400">
                  <c:v>4.6672500000000003E-8</c:v>
                </c:pt>
                <c:pt idx="12401">
                  <c:v>4.6678700000000001E-8</c:v>
                </c:pt>
                <c:pt idx="12402">
                  <c:v>4.6684999999999998E-8</c:v>
                </c:pt>
                <c:pt idx="12403">
                  <c:v>4.6691200000000002E-8</c:v>
                </c:pt>
                <c:pt idx="12404">
                  <c:v>4.6697499999999998E-8</c:v>
                </c:pt>
                <c:pt idx="12405">
                  <c:v>4.6703700000000003E-8</c:v>
                </c:pt>
                <c:pt idx="12406">
                  <c:v>4.6709999999999999E-8</c:v>
                </c:pt>
                <c:pt idx="12407">
                  <c:v>4.6716199999999997E-8</c:v>
                </c:pt>
                <c:pt idx="12408">
                  <c:v>4.67225E-8</c:v>
                </c:pt>
                <c:pt idx="12409">
                  <c:v>4.6728699999999998E-8</c:v>
                </c:pt>
                <c:pt idx="12410">
                  <c:v>4.6735000000000001E-8</c:v>
                </c:pt>
                <c:pt idx="12411">
                  <c:v>4.6741199999999999E-8</c:v>
                </c:pt>
                <c:pt idx="12412">
                  <c:v>4.6747500000000002E-8</c:v>
                </c:pt>
                <c:pt idx="12413">
                  <c:v>4.67537E-8</c:v>
                </c:pt>
                <c:pt idx="12414">
                  <c:v>4.6760000000000003E-8</c:v>
                </c:pt>
                <c:pt idx="12415">
                  <c:v>4.6766200000000001E-8</c:v>
                </c:pt>
                <c:pt idx="12416">
                  <c:v>4.6772499999999997E-8</c:v>
                </c:pt>
                <c:pt idx="12417">
                  <c:v>4.6778700000000002E-8</c:v>
                </c:pt>
                <c:pt idx="12418">
                  <c:v>4.6784999999999998E-8</c:v>
                </c:pt>
                <c:pt idx="12419">
                  <c:v>4.6791200000000003E-8</c:v>
                </c:pt>
                <c:pt idx="12420">
                  <c:v>4.6797499999999999E-8</c:v>
                </c:pt>
                <c:pt idx="12421">
                  <c:v>4.6803699999999997E-8</c:v>
                </c:pt>
                <c:pt idx="12422">
                  <c:v>4.681E-8</c:v>
                </c:pt>
                <c:pt idx="12423">
                  <c:v>4.6816199999999998E-8</c:v>
                </c:pt>
                <c:pt idx="12424">
                  <c:v>4.6822500000000001E-8</c:v>
                </c:pt>
                <c:pt idx="12425">
                  <c:v>4.6828699999999999E-8</c:v>
                </c:pt>
                <c:pt idx="12426">
                  <c:v>4.6835000000000002E-8</c:v>
                </c:pt>
                <c:pt idx="12427">
                  <c:v>4.68412E-8</c:v>
                </c:pt>
                <c:pt idx="12428">
                  <c:v>4.6847500000000003E-8</c:v>
                </c:pt>
                <c:pt idx="12429">
                  <c:v>4.6853700000000001E-8</c:v>
                </c:pt>
                <c:pt idx="12430">
                  <c:v>4.6859999999999997E-8</c:v>
                </c:pt>
                <c:pt idx="12431">
                  <c:v>4.6866200000000002E-8</c:v>
                </c:pt>
                <c:pt idx="12432">
                  <c:v>4.6872499999999998E-8</c:v>
                </c:pt>
                <c:pt idx="12433">
                  <c:v>4.6878700000000003E-8</c:v>
                </c:pt>
                <c:pt idx="12434">
                  <c:v>4.6884999999999999E-8</c:v>
                </c:pt>
                <c:pt idx="12435">
                  <c:v>4.6891199999999997E-8</c:v>
                </c:pt>
                <c:pt idx="12436">
                  <c:v>4.68975E-8</c:v>
                </c:pt>
                <c:pt idx="12437">
                  <c:v>4.6903699999999998E-8</c:v>
                </c:pt>
                <c:pt idx="12438">
                  <c:v>4.6910000000000001E-8</c:v>
                </c:pt>
                <c:pt idx="12439">
                  <c:v>4.6916199999999999E-8</c:v>
                </c:pt>
                <c:pt idx="12440">
                  <c:v>4.6922500000000002E-8</c:v>
                </c:pt>
                <c:pt idx="12441">
                  <c:v>4.69287E-8</c:v>
                </c:pt>
                <c:pt idx="12442">
                  <c:v>4.6935000000000003E-8</c:v>
                </c:pt>
                <c:pt idx="12443">
                  <c:v>4.6941200000000001E-8</c:v>
                </c:pt>
                <c:pt idx="12444">
                  <c:v>4.6947499999999997E-8</c:v>
                </c:pt>
                <c:pt idx="12445">
                  <c:v>4.6953700000000002E-8</c:v>
                </c:pt>
                <c:pt idx="12446">
                  <c:v>4.6959999999999998E-8</c:v>
                </c:pt>
                <c:pt idx="12447">
                  <c:v>4.6966200000000003E-8</c:v>
                </c:pt>
                <c:pt idx="12448">
                  <c:v>4.6972499999999999E-8</c:v>
                </c:pt>
                <c:pt idx="12449">
                  <c:v>4.6978699999999997E-8</c:v>
                </c:pt>
                <c:pt idx="12450">
                  <c:v>4.6985E-8</c:v>
                </c:pt>
                <c:pt idx="12451">
                  <c:v>4.6991199999999998E-8</c:v>
                </c:pt>
                <c:pt idx="12452">
                  <c:v>4.6997500000000001E-8</c:v>
                </c:pt>
                <c:pt idx="12453">
                  <c:v>4.7003699999999999E-8</c:v>
                </c:pt>
                <c:pt idx="12454">
                  <c:v>4.7010000000000002E-8</c:v>
                </c:pt>
                <c:pt idx="12455">
                  <c:v>4.70162E-8</c:v>
                </c:pt>
                <c:pt idx="12456">
                  <c:v>4.7022500000000003E-8</c:v>
                </c:pt>
                <c:pt idx="12457">
                  <c:v>4.7028700000000001E-8</c:v>
                </c:pt>
                <c:pt idx="12458">
                  <c:v>4.7034999999999997E-8</c:v>
                </c:pt>
                <c:pt idx="12459">
                  <c:v>4.7041200000000002E-8</c:v>
                </c:pt>
                <c:pt idx="12460">
                  <c:v>4.7047499999999998E-8</c:v>
                </c:pt>
                <c:pt idx="12461">
                  <c:v>4.7053700000000003E-8</c:v>
                </c:pt>
                <c:pt idx="12462">
                  <c:v>4.7059999999999999E-8</c:v>
                </c:pt>
                <c:pt idx="12463">
                  <c:v>4.7066199999999997E-8</c:v>
                </c:pt>
                <c:pt idx="12464">
                  <c:v>4.70725E-8</c:v>
                </c:pt>
                <c:pt idx="12465">
                  <c:v>4.7078699999999998E-8</c:v>
                </c:pt>
                <c:pt idx="12466">
                  <c:v>4.7085000000000001E-8</c:v>
                </c:pt>
                <c:pt idx="12467">
                  <c:v>4.7091199999999999E-8</c:v>
                </c:pt>
                <c:pt idx="12468">
                  <c:v>4.7097500000000002E-8</c:v>
                </c:pt>
                <c:pt idx="12469">
                  <c:v>4.71037E-8</c:v>
                </c:pt>
                <c:pt idx="12470">
                  <c:v>4.7110000000000003E-8</c:v>
                </c:pt>
                <c:pt idx="12471">
                  <c:v>4.7116200000000001E-8</c:v>
                </c:pt>
                <c:pt idx="12472">
                  <c:v>4.7122499999999997E-8</c:v>
                </c:pt>
                <c:pt idx="12473">
                  <c:v>4.7128700000000002E-8</c:v>
                </c:pt>
                <c:pt idx="12474">
                  <c:v>4.7134999999999998E-8</c:v>
                </c:pt>
                <c:pt idx="12475">
                  <c:v>4.7141200000000003E-8</c:v>
                </c:pt>
                <c:pt idx="12476">
                  <c:v>4.7147499999999999E-8</c:v>
                </c:pt>
                <c:pt idx="12477">
                  <c:v>4.7153699999999997E-8</c:v>
                </c:pt>
                <c:pt idx="12478">
                  <c:v>4.716E-8</c:v>
                </c:pt>
                <c:pt idx="12479">
                  <c:v>4.7166199999999998E-8</c:v>
                </c:pt>
                <c:pt idx="12480">
                  <c:v>4.7172500000000001E-8</c:v>
                </c:pt>
                <c:pt idx="12481">
                  <c:v>4.7178699999999999E-8</c:v>
                </c:pt>
                <c:pt idx="12482">
                  <c:v>4.7185000000000002E-8</c:v>
                </c:pt>
                <c:pt idx="12483">
                  <c:v>4.71912E-8</c:v>
                </c:pt>
                <c:pt idx="12484">
                  <c:v>4.7197500000000003E-8</c:v>
                </c:pt>
                <c:pt idx="12485">
                  <c:v>4.7203700000000001E-8</c:v>
                </c:pt>
                <c:pt idx="12486">
                  <c:v>4.7209999999999997E-8</c:v>
                </c:pt>
                <c:pt idx="12487">
                  <c:v>4.7216200000000002E-8</c:v>
                </c:pt>
                <c:pt idx="12488">
                  <c:v>4.7222499999999998E-8</c:v>
                </c:pt>
                <c:pt idx="12489">
                  <c:v>4.7228700000000003E-8</c:v>
                </c:pt>
                <c:pt idx="12490">
                  <c:v>4.7234999999999999E-8</c:v>
                </c:pt>
                <c:pt idx="12491">
                  <c:v>4.7241199999999997E-8</c:v>
                </c:pt>
                <c:pt idx="12492">
                  <c:v>4.72475E-8</c:v>
                </c:pt>
                <c:pt idx="12493">
                  <c:v>4.7253699999999998E-8</c:v>
                </c:pt>
                <c:pt idx="12494">
                  <c:v>4.7260000000000001E-8</c:v>
                </c:pt>
                <c:pt idx="12495">
                  <c:v>4.7266199999999999E-8</c:v>
                </c:pt>
                <c:pt idx="12496">
                  <c:v>4.7272500000000002E-8</c:v>
                </c:pt>
                <c:pt idx="12497">
                  <c:v>4.72787E-8</c:v>
                </c:pt>
                <c:pt idx="12498">
                  <c:v>4.7285000000000003E-8</c:v>
                </c:pt>
                <c:pt idx="12499">
                  <c:v>4.7291200000000001E-8</c:v>
                </c:pt>
                <c:pt idx="12500">
                  <c:v>4.7297499999999997E-8</c:v>
                </c:pt>
                <c:pt idx="12501">
                  <c:v>4.7303700000000002E-8</c:v>
                </c:pt>
                <c:pt idx="12502">
                  <c:v>4.7309999999999998E-8</c:v>
                </c:pt>
                <c:pt idx="12503">
                  <c:v>4.7316200000000003E-8</c:v>
                </c:pt>
                <c:pt idx="12504">
                  <c:v>4.7322499999999999E-8</c:v>
                </c:pt>
                <c:pt idx="12505">
                  <c:v>4.7328699999999997E-8</c:v>
                </c:pt>
                <c:pt idx="12506">
                  <c:v>4.7335E-8</c:v>
                </c:pt>
                <c:pt idx="12507">
                  <c:v>4.7341199999999998E-8</c:v>
                </c:pt>
                <c:pt idx="12508">
                  <c:v>4.7347500000000001E-8</c:v>
                </c:pt>
                <c:pt idx="12509">
                  <c:v>4.7353699999999999E-8</c:v>
                </c:pt>
                <c:pt idx="12510">
                  <c:v>4.7360000000000002E-8</c:v>
                </c:pt>
                <c:pt idx="12511">
                  <c:v>4.73662E-8</c:v>
                </c:pt>
                <c:pt idx="12512">
                  <c:v>4.7372500000000003E-8</c:v>
                </c:pt>
                <c:pt idx="12513">
                  <c:v>4.7378700000000001E-8</c:v>
                </c:pt>
                <c:pt idx="12514">
                  <c:v>4.7384999999999997E-8</c:v>
                </c:pt>
                <c:pt idx="12515">
                  <c:v>4.7391200000000002E-8</c:v>
                </c:pt>
                <c:pt idx="12516">
                  <c:v>4.7397499999999998E-8</c:v>
                </c:pt>
                <c:pt idx="12517">
                  <c:v>4.7403700000000002E-8</c:v>
                </c:pt>
                <c:pt idx="12518">
                  <c:v>4.7409999999999999E-8</c:v>
                </c:pt>
                <c:pt idx="12519">
                  <c:v>4.7416199999999997E-8</c:v>
                </c:pt>
                <c:pt idx="12520">
                  <c:v>4.74225E-8</c:v>
                </c:pt>
                <c:pt idx="12521">
                  <c:v>4.7428699999999998E-8</c:v>
                </c:pt>
                <c:pt idx="12522">
                  <c:v>4.7435000000000001E-8</c:v>
                </c:pt>
                <c:pt idx="12523">
                  <c:v>4.7441199999999999E-8</c:v>
                </c:pt>
                <c:pt idx="12524">
                  <c:v>4.7447500000000002E-8</c:v>
                </c:pt>
                <c:pt idx="12525">
                  <c:v>4.74537E-8</c:v>
                </c:pt>
                <c:pt idx="12526">
                  <c:v>4.7460000000000003E-8</c:v>
                </c:pt>
                <c:pt idx="12527">
                  <c:v>4.7466200000000001E-8</c:v>
                </c:pt>
                <c:pt idx="12528">
                  <c:v>4.7472499999999997E-8</c:v>
                </c:pt>
                <c:pt idx="12529">
                  <c:v>4.7478700000000001E-8</c:v>
                </c:pt>
                <c:pt idx="12530">
                  <c:v>4.7484999999999998E-8</c:v>
                </c:pt>
                <c:pt idx="12531">
                  <c:v>4.7491200000000002E-8</c:v>
                </c:pt>
                <c:pt idx="12532">
                  <c:v>4.7497499999999999E-8</c:v>
                </c:pt>
                <c:pt idx="12533">
                  <c:v>4.7503699999999997E-8</c:v>
                </c:pt>
                <c:pt idx="12534">
                  <c:v>4.751E-8</c:v>
                </c:pt>
                <c:pt idx="12535">
                  <c:v>4.7516199999999998E-8</c:v>
                </c:pt>
                <c:pt idx="12536">
                  <c:v>4.7522500000000001E-8</c:v>
                </c:pt>
                <c:pt idx="12537">
                  <c:v>4.7528699999999999E-8</c:v>
                </c:pt>
                <c:pt idx="12538">
                  <c:v>4.7535000000000002E-8</c:v>
                </c:pt>
                <c:pt idx="12539">
                  <c:v>4.75412E-8</c:v>
                </c:pt>
                <c:pt idx="12540">
                  <c:v>4.7547500000000003E-8</c:v>
                </c:pt>
                <c:pt idx="12541">
                  <c:v>4.7553700000000001E-8</c:v>
                </c:pt>
                <c:pt idx="12542">
                  <c:v>4.7559999999999997E-8</c:v>
                </c:pt>
                <c:pt idx="12543">
                  <c:v>4.7566200000000001E-8</c:v>
                </c:pt>
                <c:pt idx="12544">
                  <c:v>4.7572499999999998E-8</c:v>
                </c:pt>
                <c:pt idx="12545">
                  <c:v>4.7578700000000002E-8</c:v>
                </c:pt>
                <c:pt idx="12546">
                  <c:v>4.7584999999999999E-8</c:v>
                </c:pt>
                <c:pt idx="12547">
                  <c:v>4.7591199999999997E-8</c:v>
                </c:pt>
                <c:pt idx="12548">
                  <c:v>4.75975E-8</c:v>
                </c:pt>
                <c:pt idx="12549">
                  <c:v>4.7603699999999998E-8</c:v>
                </c:pt>
                <c:pt idx="12550">
                  <c:v>4.7610000000000001E-8</c:v>
                </c:pt>
                <c:pt idx="12551">
                  <c:v>4.7616199999999999E-8</c:v>
                </c:pt>
                <c:pt idx="12552">
                  <c:v>4.7622500000000002E-8</c:v>
                </c:pt>
                <c:pt idx="12553">
                  <c:v>4.76287E-8</c:v>
                </c:pt>
                <c:pt idx="12554">
                  <c:v>4.7635000000000003E-8</c:v>
                </c:pt>
                <c:pt idx="12555">
                  <c:v>4.76412E-8</c:v>
                </c:pt>
                <c:pt idx="12556">
                  <c:v>4.7647499999999997E-8</c:v>
                </c:pt>
                <c:pt idx="12557">
                  <c:v>4.7653700000000001E-8</c:v>
                </c:pt>
                <c:pt idx="12558">
                  <c:v>4.7659999999999998E-8</c:v>
                </c:pt>
                <c:pt idx="12559">
                  <c:v>4.7666200000000002E-8</c:v>
                </c:pt>
                <c:pt idx="12560">
                  <c:v>4.7672499999999999E-8</c:v>
                </c:pt>
                <c:pt idx="12561">
                  <c:v>4.7678700000000003E-8</c:v>
                </c:pt>
                <c:pt idx="12562">
                  <c:v>4.7685E-8</c:v>
                </c:pt>
                <c:pt idx="12563">
                  <c:v>4.7691199999999998E-8</c:v>
                </c:pt>
                <c:pt idx="12564">
                  <c:v>4.7697500000000001E-8</c:v>
                </c:pt>
                <c:pt idx="12565">
                  <c:v>4.7703699999999999E-8</c:v>
                </c:pt>
                <c:pt idx="12566">
                  <c:v>4.7710000000000002E-8</c:v>
                </c:pt>
                <c:pt idx="12567">
                  <c:v>4.7716199999999999E-8</c:v>
                </c:pt>
                <c:pt idx="12568">
                  <c:v>4.7722500000000003E-8</c:v>
                </c:pt>
                <c:pt idx="12569">
                  <c:v>4.77287E-8</c:v>
                </c:pt>
                <c:pt idx="12570">
                  <c:v>4.7734999999999997E-8</c:v>
                </c:pt>
                <c:pt idx="12571">
                  <c:v>4.7741200000000001E-8</c:v>
                </c:pt>
                <c:pt idx="12572">
                  <c:v>4.7747499999999998E-8</c:v>
                </c:pt>
                <c:pt idx="12573">
                  <c:v>4.7753700000000002E-8</c:v>
                </c:pt>
                <c:pt idx="12574">
                  <c:v>4.7759999999999999E-8</c:v>
                </c:pt>
                <c:pt idx="12575">
                  <c:v>4.7766200000000003E-8</c:v>
                </c:pt>
                <c:pt idx="12576">
                  <c:v>4.77725E-8</c:v>
                </c:pt>
                <c:pt idx="12577">
                  <c:v>4.7778699999999998E-8</c:v>
                </c:pt>
                <c:pt idx="12578">
                  <c:v>4.7785000000000001E-8</c:v>
                </c:pt>
                <c:pt idx="12579">
                  <c:v>4.7791199999999998E-8</c:v>
                </c:pt>
                <c:pt idx="12580">
                  <c:v>4.7797500000000002E-8</c:v>
                </c:pt>
                <c:pt idx="12581">
                  <c:v>4.7803699999999999E-8</c:v>
                </c:pt>
                <c:pt idx="12582">
                  <c:v>4.7810000000000003E-8</c:v>
                </c:pt>
                <c:pt idx="12583">
                  <c:v>4.78162E-8</c:v>
                </c:pt>
                <c:pt idx="12584">
                  <c:v>4.7822499999999997E-8</c:v>
                </c:pt>
                <c:pt idx="12585">
                  <c:v>4.7828700000000001E-8</c:v>
                </c:pt>
                <c:pt idx="12586">
                  <c:v>4.7834999999999998E-8</c:v>
                </c:pt>
                <c:pt idx="12587">
                  <c:v>4.7841200000000002E-8</c:v>
                </c:pt>
                <c:pt idx="12588">
                  <c:v>4.7847499999999999E-8</c:v>
                </c:pt>
                <c:pt idx="12589">
                  <c:v>4.7853700000000003E-8</c:v>
                </c:pt>
                <c:pt idx="12590">
                  <c:v>4.786E-8</c:v>
                </c:pt>
                <c:pt idx="12591">
                  <c:v>4.7866199999999998E-8</c:v>
                </c:pt>
                <c:pt idx="12592">
                  <c:v>4.7872500000000001E-8</c:v>
                </c:pt>
                <c:pt idx="12593">
                  <c:v>4.7878699999999998E-8</c:v>
                </c:pt>
                <c:pt idx="12594">
                  <c:v>4.7885000000000002E-8</c:v>
                </c:pt>
                <c:pt idx="12595">
                  <c:v>4.7891199999999999E-8</c:v>
                </c:pt>
                <c:pt idx="12596">
                  <c:v>4.7897500000000003E-8</c:v>
                </c:pt>
                <c:pt idx="12597">
                  <c:v>4.79037E-8</c:v>
                </c:pt>
                <c:pt idx="12598">
                  <c:v>4.7909999999999997E-8</c:v>
                </c:pt>
                <c:pt idx="12599">
                  <c:v>4.7916200000000001E-8</c:v>
                </c:pt>
                <c:pt idx="12600">
                  <c:v>4.7922499999999998E-8</c:v>
                </c:pt>
                <c:pt idx="12601">
                  <c:v>4.7928700000000002E-8</c:v>
                </c:pt>
                <c:pt idx="12602">
                  <c:v>4.7934999999999999E-8</c:v>
                </c:pt>
                <c:pt idx="12603">
                  <c:v>4.7941200000000003E-8</c:v>
                </c:pt>
                <c:pt idx="12604">
                  <c:v>4.79475E-8</c:v>
                </c:pt>
                <c:pt idx="12605">
                  <c:v>4.7953699999999997E-8</c:v>
                </c:pt>
                <c:pt idx="12606">
                  <c:v>4.7960000000000001E-8</c:v>
                </c:pt>
                <c:pt idx="12607">
                  <c:v>4.7966199999999998E-8</c:v>
                </c:pt>
                <c:pt idx="12608">
                  <c:v>4.7972500000000002E-8</c:v>
                </c:pt>
                <c:pt idx="12609">
                  <c:v>4.7978699999999999E-8</c:v>
                </c:pt>
                <c:pt idx="12610">
                  <c:v>4.7985000000000003E-8</c:v>
                </c:pt>
                <c:pt idx="12611">
                  <c:v>4.79912E-8</c:v>
                </c:pt>
                <c:pt idx="12612">
                  <c:v>4.7997499999999997E-8</c:v>
                </c:pt>
                <c:pt idx="12613">
                  <c:v>4.8003700000000001E-8</c:v>
                </c:pt>
                <c:pt idx="12614">
                  <c:v>4.8009999999999998E-8</c:v>
                </c:pt>
                <c:pt idx="12615">
                  <c:v>4.8016200000000002E-8</c:v>
                </c:pt>
                <c:pt idx="12616">
                  <c:v>4.8022499999999999E-8</c:v>
                </c:pt>
                <c:pt idx="12617">
                  <c:v>4.8028700000000003E-8</c:v>
                </c:pt>
                <c:pt idx="12618">
                  <c:v>4.8035E-8</c:v>
                </c:pt>
                <c:pt idx="12619">
                  <c:v>4.8041199999999997E-8</c:v>
                </c:pt>
                <c:pt idx="12620">
                  <c:v>4.8047500000000001E-8</c:v>
                </c:pt>
                <c:pt idx="12621">
                  <c:v>4.8053699999999998E-8</c:v>
                </c:pt>
                <c:pt idx="12622">
                  <c:v>4.8060000000000002E-8</c:v>
                </c:pt>
                <c:pt idx="12623">
                  <c:v>4.8066199999999999E-8</c:v>
                </c:pt>
                <c:pt idx="12624">
                  <c:v>4.8072500000000002E-8</c:v>
                </c:pt>
                <c:pt idx="12625">
                  <c:v>4.80787E-8</c:v>
                </c:pt>
                <c:pt idx="12626">
                  <c:v>4.8084999999999997E-8</c:v>
                </c:pt>
                <c:pt idx="12627">
                  <c:v>4.8091200000000001E-8</c:v>
                </c:pt>
                <c:pt idx="12628">
                  <c:v>4.8097499999999998E-8</c:v>
                </c:pt>
                <c:pt idx="12629">
                  <c:v>4.8103700000000002E-8</c:v>
                </c:pt>
                <c:pt idx="12630">
                  <c:v>4.8109999999999999E-8</c:v>
                </c:pt>
                <c:pt idx="12631">
                  <c:v>4.8116200000000003E-8</c:v>
                </c:pt>
                <c:pt idx="12632">
                  <c:v>4.81225E-8</c:v>
                </c:pt>
                <c:pt idx="12633">
                  <c:v>4.8128699999999997E-8</c:v>
                </c:pt>
                <c:pt idx="12634">
                  <c:v>4.8135000000000001E-8</c:v>
                </c:pt>
                <c:pt idx="12635">
                  <c:v>4.8141199999999998E-8</c:v>
                </c:pt>
                <c:pt idx="12636">
                  <c:v>4.8147500000000001E-8</c:v>
                </c:pt>
                <c:pt idx="12637">
                  <c:v>4.8153699999999999E-8</c:v>
                </c:pt>
                <c:pt idx="12638">
                  <c:v>4.8160000000000002E-8</c:v>
                </c:pt>
                <c:pt idx="12639">
                  <c:v>4.81662E-8</c:v>
                </c:pt>
                <c:pt idx="12640">
                  <c:v>4.8172499999999997E-8</c:v>
                </c:pt>
                <c:pt idx="12641">
                  <c:v>4.8178700000000001E-8</c:v>
                </c:pt>
                <c:pt idx="12642">
                  <c:v>4.8184999999999998E-8</c:v>
                </c:pt>
                <c:pt idx="12643">
                  <c:v>4.8191200000000002E-8</c:v>
                </c:pt>
                <c:pt idx="12644">
                  <c:v>4.8197499999999999E-8</c:v>
                </c:pt>
                <c:pt idx="12645">
                  <c:v>4.8203700000000003E-8</c:v>
                </c:pt>
                <c:pt idx="12646">
                  <c:v>4.821E-8</c:v>
                </c:pt>
                <c:pt idx="12647">
                  <c:v>4.8216199999999997E-8</c:v>
                </c:pt>
                <c:pt idx="12648">
                  <c:v>4.8222500000000001E-8</c:v>
                </c:pt>
                <c:pt idx="12649">
                  <c:v>4.8228699999999998E-8</c:v>
                </c:pt>
                <c:pt idx="12650">
                  <c:v>4.8235000000000001E-8</c:v>
                </c:pt>
                <c:pt idx="12651">
                  <c:v>4.8241199999999999E-8</c:v>
                </c:pt>
                <c:pt idx="12652">
                  <c:v>4.8247500000000002E-8</c:v>
                </c:pt>
                <c:pt idx="12653">
                  <c:v>4.82537E-8</c:v>
                </c:pt>
                <c:pt idx="12654">
                  <c:v>4.8259999999999997E-8</c:v>
                </c:pt>
                <c:pt idx="12655">
                  <c:v>4.8266200000000001E-8</c:v>
                </c:pt>
                <c:pt idx="12656">
                  <c:v>4.8272499999999998E-8</c:v>
                </c:pt>
                <c:pt idx="12657">
                  <c:v>4.8278700000000002E-8</c:v>
                </c:pt>
                <c:pt idx="12658">
                  <c:v>4.8284999999999999E-8</c:v>
                </c:pt>
                <c:pt idx="12659">
                  <c:v>4.8291200000000003E-8</c:v>
                </c:pt>
                <c:pt idx="12660">
                  <c:v>4.82975E-8</c:v>
                </c:pt>
                <c:pt idx="12661">
                  <c:v>4.8303699999999997E-8</c:v>
                </c:pt>
                <c:pt idx="12662">
                  <c:v>4.831E-8</c:v>
                </c:pt>
                <c:pt idx="12663">
                  <c:v>4.8316199999999998E-8</c:v>
                </c:pt>
                <c:pt idx="12664">
                  <c:v>4.8322500000000001E-8</c:v>
                </c:pt>
                <c:pt idx="12665">
                  <c:v>4.8328699999999999E-8</c:v>
                </c:pt>
                <c:pt idx="12666">
                  <c:v>4.8335000000000002E-8</c:v>
                </c:pt>
                <c:pt idx="12667">
                  <c:v>4.83412E-8</c:v>
                </c:pt>
                <c:pt idx="12668">
                  <c:v>4.8347500000000003E-8</c:v>
                </c:pt>
                <c:pt idx="12669">
                  <c:v>4.8353700000000001E-8</c:v>
                </c:pt>
                <c:pt idx="12670">
                  <c:v>4.8359999999999998E-8</c:v>
                </c:pt>
                <c:pt idx="12671">
                  <c:v>4.8366200000000002E-8</c:v>
                </c:pt>
                <c:pt idx="12672">
                  <c:v>4.8372499999999999E-8</c:v>
                </c:pt>
                <c:pt idx="12673">
                  <c:v>4.8378700000000003E-8</c:v>
                </c:pt>
                <c:pt idx="12674">
                  <c:v>4.8384999999999999E-8</c:v>
                </c:pt>
                <c:pt idx="12675">
                  <c:v>4.8391199999999997E-8</c:v>
                </c:pt>
                <c:pt idx="12676">
                  <c:v>4.83975E-8</c:v>
                </c:pt>
                <c:pt idx="12677">
                  <c:v>4.8403699999999998E-8</c:v>
                </c:pt>
                <c:pt idx="12678">
                  <c:v>4.8410000000000001E-8</c:v>
                </c:pt>
                <c:pt idx="12679">
                  <c:v>4.8416199999999999E-8</c:v>
                </c:pt>
                <c:pt idx="12680">
                  <c:v>4.8422500000000002E-8</c:v>
                </c:pt>
                <c:pt idx="12681">
                  <c:v>4.84287E-8</c:v>
                </c:pt>
                <c:pt idx="12682">
                  <c:v>4.8435000000000003E-8</c:v>
                </c:pt>
                <c:pt idx="12683">
                  <c:v>4.8441200000000001E-8</c:v>
                </c:pt>
                <c:pt idx="12684">
                  <c:v>4.8447499999999998E-8</c:v>
                </c:pt>
                <c:pt idx="12685">
                  <c:v>4.8453700000000002E-8</c:v>
                </c:pt>
                <c:pt idx="12686">
                  <c:v>4.8459999999999999E-8</c:v>
                </c:pt>
                <c:pt idx="12687">
                  <c:v>4.8466200000000003E-8</c:v>
                </c:pt>
                <c:pt idx="12688">
                  <c:v>4.8472499999999999E-8</c:v>
                </c:pt>
                <c:pt idx="12689">
                  <c:v>4.8478699999999997E-8</c:v>
                </c:pt>
                <c:pt idx="12690">
                  <c:v>4.8485E-8</c:v>
                </c:pt>
                <c:pt idx="12691">
                  <c:v>4.8491199999999998E-8</c:v>
                </c:pt>
                <c:pt idx="12692">
                  <c:v>4.8497500000000001E-8</c:v>
                </c:pt>
                <c:pt idx="12693">
                  <c:v>4.8503699999999999E-8</c:v>
                </c:pt>
                <c:pt idx="12694">
                  <c:v>4.8510000000000002E-8</c:v>
                </c:pt>
                <c:pt idx="12695">
                  <c:v>4.85162E-8</c:v>
                </c:pt>
                <c:pt idx="12696">
                  <c:v>4.8522500000000003E-8</c:v>
                </c:pt>
                <c:pt idx="12697">
                  <c:v>4.8528700000000001E-8</c:v>
                </c:pt>
                <c:pt idx="12698">
                  <c:v>4.8534999999999998E-8</c:v>
                </c:pt>
                <c:pt idx="12699">
                  <c:v>4.8541200000000002E-8</c:v>
                </c:pt>
                <c:pt idx="12700">
                  <c:v>4.8547499999999998E-8</c:v>
                </c:pt>
                <c:pt idx="12701">
                  <c:v>4.8553700000000003E-8</c:v>
                </c:pt>
                <c:pt idx="12702">
                  <c:v>4.8559999999999999E-8</c:v>
                </c:pt>
                <c:pt idx="12703">
                  <c:v>4.8566199999999997E-8</c:v>
                </c:pt>
                <c:pt idx="12704">
                  <c:v>4.85725E-8</c:v>
                </c:pt>
                <c:pt idx="12705">
                  <c:v>4.8578699999999998E-8</c:v>
                </c:pt>
                <c:pt idx="12706">
                  <c:v>4.8585000000000001E-8</c:v>
                </c:pt>
                <c:pt idx="12707">
                  <c:v>4.8591199999999999E-8</c:v>
                </c:pt>
                <c:pt idx="12708">
                  <c:v>4.8597500000000002E-8</c:v>
                </c:pt>
                <c:pt idx="12709">
                  <c:v>4.86037E-8</c:v>
                </c:pt>
                <c:pt idx="12710">
                  <c:v>4.8610000000000003E-8</c:v>
                </c:pt>
                <c:pt idx="12711">
                  <c:v>4.8616200000000001E-8</c:v>
                </c:pt>
                <c:pt idx="12712">
                  <c:v>4.8622499999999997E-8</c:v>
                </c:pt>
                <c:pt idx="12713">
                  <c:v>4.8628700000000002E-8</c:v>
                </c:pt>
                <c:pt idx="12714">
                  <c:v>4.8634999999999998E-8</c:v>
                </c:pt>
                <c:pt idx="12715">
                  <c:v>4.8641200000000003E-8</c:v>
                </c:pt>
                <c:pt idx="12716">
                  <c:v>4.8647499999999999E-8</c:v>
                </c:pt>
                <c:pt idx="12717">
                  <c:v>4.8653699999999997E-8</c:v>
                </c:pt>
                <c:pt idx="12718">
                  <c:v>4.866E-8</c:v>
                </c:pt>
                <c:pt idx="12719">
                  <c:v>4.8666199999999998E-8</c:v>
                </c:pt>
                <c:pt idx="12720">
                  <c:v>4.8672500000000001E-8</c:v>
                </c:pt>
                <c:pt idx="12721">
                  <c:v>4.8678699999999999E-8</c:v>
                </c:pt>
                <c:pt idx="12722">
                  <c:v>4.8685000000000002E-8</c:v>
                </c:pt>
                <c:pt idx="12723">
                  <c:v>4.86912E-8</c:v>
                </c:pt>
                <c:pt idx="12724">
                  <c:v>4.8697500000000003E-8</c:v>
                </c:pt>
                <c:pt idx="12725">
                  <c:v>4.8703700000000001E-8</c:v>
                </c:pt>
                <c:pt idx="12726">
                  <c:v>4.8709999999999997E-8</c:v>
                </c:pt>
                <c:pt idx="12727">
                  <c:v>4.8716200000000002E-8</c:v>
                </c:pt>
                <c:pt idx="12728">
                  <c:v>4.8722499999999998E-8</c:v>
                </c:pt>
                <c:pt idx="12729">
                  <c:v>4.8728700000000003E-8</c:v>
                </c:pt>
                <c:pt idx="12730">
                  <c:v>4.8734999999999999E-8</c:v>
                </c:pt>
                <c:pt idx="12731">
                  <c:v>4.8741199999999997E-8</c:v>
                </c:pt>
                <c:pt idx="12732">
                  <c:v>4.87475E-8</c:v>
                </c:pt>
                <c:pt idx="12733">
                  <c:v>4.8753699999999998E-8</c:v>
                </c:pt>
                <c:pt idx="12734">
                  <c:v>4.8760000000000001E-8</c:v>
                </c:pt>
                <c:pt idx="12735">
                  <c:v>4.8766199999999999E-8</c:v>
                </c:pt>
                <c:pt idx="12736">
                  <c:v>4.8772500000000002E-8</c:v>
                </c:pt>
                <c:pt idx="12737">
                  <c:v>4.87787E-8</c:v>
                </c:pt>
                <c:pt idx="12738">
                  <c:v>4.8785000000000003E-8</c:v>
                </c:pt>
                <c:pt idx="12739">
                  <c:v>4.8791200000000001E-8</c:v>
                </c:pt>
                <c:pt idx="12740">
                  <c:v>4.8797499999999997E-8</c:v>
                </c:pt>
                <c:pt idx="12741">
                  <c:v>4.8803700000000002E-8</c:v>
                </c:pt>
                <c:pt idx="12742">
                  <c:v>4.8809999999999998E-8</c:v>
                </c:pt>
                <c:pt idx="12743">
                  <c:v>4.8816200000000003E-8</c:v>
                </c:pt>
                <c:pt idx="12744">
                  <c:v>4.8822499999999999E-8</c:v>
                </c:pt>
                <c:pt idx="12745">
                  <c:v>4.8828699999999997E-8</c:v>
                </c:pt>
                <c:pt idx="12746">
                  <c:v>4.8835E-8</c:v>
                </c:pt>
                <c:pt idx="12747">
                  <c:v>4.8841199999999998E-8</c:v>
                </c:pt>
                <c:pt idx="12748">
                  <c:v>4.8847500000000001E-8</c:v>
                </c:pt>
                <c:pt idx="12749">
                  <c:v>4.8853699999999999E-8</c:v>
                </c:pt>
                <c:pt idx="12750">
                  <c:v>4.8860000000000002E-8</c:v>
                </c:pt>
                <c:pt idx="12751">
                  <c:v>4.88662E-8</c:v>
                </c:pt>
                <c:pt idx="12752">
                  <c:v>4.8872500000000003E-8</c:v>
                </c:pt>
                <c:pt idx="12753">
                  <c:v>4.8878700000000001E-8</c:v>
                </c:pt>
                <c:pt idx="12754">
                  <c:v>4.8884999999999997E-8</c:v>
                </c:pt>
                <c:pt idx="12755">
                  <c:v>4.8891200000000002E-8</c:v>
                </c:pt>
                <c:pt idx="12756">
                  <c:v>4.8897499999999998E-8</c:v>
                </c:pt>
                <c:pt idx="12757">
                  <c:v>4.8903700000000003E-8</c:v>
                </c:pt>
                <c:pt idx="12758">
                  <c:v>4.8909999999999999E-8</c:v>
                </c:pt>
                <c:pt idx="12759">
                  <c:v>4.8916199999999997E-8</c:v>
                </c:pt>
                <c:pt idx="12760">
                  <c:v>4.89225E-8</c:v>
                </c:pt>
                <c:pt idx="12761">
                  <c:v>4.8928699999999998E-8</c:v>
                </c:pt>
                <c:pt idx="12762">
                  <c:v>4.8935000000000001E-8</c:v>
                </c:pt>
                <c:pt idx="12763">
                  <c:v>4.8941199999999999E-8</c:v>
                </c:pt>
                <c:pt idx="12764">
                  <c:v>4.8947500000000002E-8</c:v>
                </c:pt>
                <c:pt idx="12765">
                  <c:v>4.89537E-8</c:v>
                </c:pt>
                <c:pt idx="12766">
                  <c:v>4.8960000000000003E-8</c:v>
                </c:pt>
                <c:pt idx="12767">
                  <c:v>4.8966200000000001E-8</c:v>
                </c:pt>
                <c:pt idx="12768">
                  <c:v>4.8972499999999997E-8</c:v>
                </c:pt>
                <c:pt idx="12769">
                  <c:v>4.8978700000000002E-8</c:v>
                </c:pt>
                <c:pt idx="12770">
                  <c:v>4.8984999999999998E-8</c:v>
                </c:pt>
                <c:pt idx="12771">
                  <c:v>4.8991200000000003E-8</c:v>
                </c:pt>
                <c:pt idx="12772">
                  <c:v>4.8997499999999999E-8</c:v>
                </c:pt>
                <c:pt idx="12773">
                  <c:v>4.9003699999999997E-8</c:v>
                </c:pt>
                <c:pt idx="12774">
                  <c:v>4.901E-8</c:v>
                </c:pt>
                <c:pt idx="12775">
                  <c:v>4.9016199999999998E-8</c:v>
                </c:pt>
                <c:pt idx="12776">
                  <c:v>4.9022500000000001E-8</c:v>
                </c:pt>
                <c:pt idx="12777">
                  <c:v>4.9028699999999999E-8</c:v>
                </c:pt>
                <c:pt idx="12778">
                  <c:v>4.9035000000000002E-8</c:v>
                </c:pt>
                <c:pt idx="12779">
                  <c:v>4.90412E-8</c:v>
                </c:pt>
                <c:pt idx="12780">
                  <c:v>4.9047500000000003E-8</c:v>
                </c:pt>
                <c:pt idx="12781">
                  <c:v>4.9053700000000001E-8</c:v>
                </c:pt>
                <c:pt idx="12782">
                  <c:v>4.9059999999999997E-8</c:v>
                </c:pt>
                <c:pt idx="12783">
                  <c:v>4.9066200000000002E-8</c:v>
                </c:pt>
                <c:pt idx="12784">
                  <c:v>4.9072499999999998E-8</c:v>
                </c:pt>
                <c:pt idx="12785">
                  <c:v>4.9078700000000003E-8</c:v>
                </c:pt>
                <c:pt idx="12786">
                  <c:v>4.9084999999999999E-8</c:v>
                </c:pt>
                <c:pt idx="12787">
                  <c:v>4.9091199999999997E-8</c:v>
                </c:pt>
                <c:pt idx="12788">
                  <c:v>4.90975E-8</c:v>
                </c:pt>
                <c:pt idx="12789">
                  <c:v>4.9103699999999998E-8</c:v>
                </c:pt>
                <c:pt idx="12790">
                  <c:v>4.9110000000000001E-8</c:v>
                </c:pt>
                <c:pt idx="12791">
                  <c:v>4.9116199999999999E-8</c:v>
                </c:pt>
                <c:pt idx="12792">
                  <c:v>4.9122500000000002E-8</c:v>
                </c:pt>
                <c:pt idx="12793">
                  <c:v>4.91287E-8</c:v>
                </c:pt>
                <c:pt idx="12794">
                  <c:v>4.9135000000000003E-8</c:v>
                </c:pt>
                <c:pt idx="12795">
                  <c:v>4.9141200000000001E-8</c:v>
                </c:pt>
                <c:pt idx="12796">
                  <c:v>4.9147499999999997E-8</c:v>
                </c:pt>
                <c:pt idx="12797">
                  <c:v>4.9153700000000002E-8</c:v>
                </c:pt>
                <c:pt idx="12798">
                  <c:v>4.9159999999999998E-8</c:v>
                </c:pt>
                <c:pt idx="12799">
                  <c:v>4.9166200000000003E-8</c:v>
                </c:pt>
                <c:pt idx="12800">
                  <c:v>4.9172499999999999E-8</c:v>
                </c:pt>
                <c:pt idx="12801">
                  <c:v>4.9178699999999997E-8</c:v>
                </c:pt>
                <c:pt idx="12802">
                  <c:v>4.9185E-8</c:v>
                </c:pt>
                <c:pt idx="12803">
                  <c:v>4.9191199999999998E-8</c:v>
                </c:pt>
                <c:pt idx="12804">
                  <c:v>4.9197500000000001E-8</c:v>
                </c:pt>
                <c:pt idx="12805">
                  <c:v>4.9203699999999999E-8</c:v>
                </c:pt>
                <c:pt idx="12806">
                  <c:v>4.9210000000000002E-8</c:v>
                </c:pt>
                <c:pt idx="12807">
                  <c:v>4.92162E-8</c:v>
                </c:pt>
                <c:pt idx="12808">
                  <c:v>4.9222500000000003E-8</c:v>
                </c:pt>
                <c:pt idx="12809">
                  <c:v>4.9228700000000001E-8</c:v>
                </c:pt>
                <c:pt idx="12810">
                  <c:v>4.9234999999999997E-8</c:v>
                </c:pt>
                <c:pt idx="12811">
                  <c:v>4.9241200000000002E-8</c:v>
                </c:pt>
                <c:pt idx="12812">
                  <c:v>4.9247499999999998E-8</c:v>
                </c:pt>
                <c:pt idx="12813">
                  <c:v>4.9253700000000002E-8</c:v>
                </c:pt>
                <c:pt idx="12814">
                  <c:v>4.9259999999999999E-8</c:v>
                </c:pt>
                <c:pt idx="12815">
                  <c:v>4.9266199999999997E-8</c:v>
                </c:pt>
                <c:pt idx="12816">
                  <c:v>4.92725E-8</c:v>
                </c:pt>
                <c:pt idx="12817">
                  <c:v>4.9278699999999998E-8</c:v>
                </c:pt>
                <c:pt idx="12818">
                  <c:v>4.9285000000000001E-8</c:v>
                </c:pt>
                <c:pt idx="12819">
                  <c:v>4.9291199999999999E-8</c:v>
                </c:pt>
                <c:pt idx="12820">
                  <c:v>4.9297500000000002E-8</c:v>
                </c:pt>
                <c:pt idx="12821">
                  <c:v>4.93037E-8</c:v>
                </c:pt>
                <c:pt idx="12822">
                  <c:v>4.9310000000000003E-8</c:v>
                </c:pt>
                <c:pt idx="12823">
                  <c:v>4.9316200000000001E-8</c:v>
                </c:pt>
                <c:pt idx="12824">
                  <c:v>4.9322499999999997E-8</c:v>
                </c:pt>
                <c:pt idx="12825">
                  <c:v>4.9328700000000002E-8</c:v>
                </c:pt>
                <c:pt idx="12826">
                  <c:v>4.9334999999999998E-8</c:v>
                </c:pt>
                <c:pt idx="12827">
                  <c:v>4.9341200000000002E-8</c:v>
                </c:pt>
                <c:pt idx="12828">
                  <c:v>4.9347499999999999E-8</c:v>
                </c:pt>
                <c:pt idx="12829">
                  <c:v>4.9353699999999997E-8</c:v>
                </c:pt>
                <c:pt idx="12830">
                  <c:v>4.936E-8</c:v>
                </c:pt>
                <c:pt idx="12831">
                  <c:v>4.9366199999999998E-8</c:v>
                </c:pt>
                <c:pt idx="12832">
                  <c:v>4.9372500000000001E-8</c:v>
                </c:pt>
                <c:pt idx="12833">
                  <c:v>4.9378699999999999E-8</c:v>
                </c:pt>
                <c:pt idx="12834">
                  <c:v>4.9385000000000002E-8</c:v>
                </c:pt>
                <c:pt idx="12835">
                  <c:v>4.93912E-8</c:v>
                </c:pt>
                <c:pt idx="12836">
                  <c:v>4.9397500000000003E-8</c:v>
                </c:pt>
                <c:pt idx="12837">
                  <c:v>4.9403700000000001E-8</c:v>
                </c:pt>
                <c:pt idx="12838">
                  <c:v>4.9409999999999997E-8</c:v>
                </c:pt>
                <c:pt idx="12839">
                  <c:v>4.9416200000000001E-8</c:v>
                </c:pt>
                <c:pt idx="12840">
                  <c:v>4.9422499999999998E-8</c:v>
                </c:pt>
                <c:pt idx="12841">
                  <c:v>4.9428700000000002E-8</c:v>
                </c:pt>
                <c:pt idx="12842">
                  <c:v>4.9434999999999999E-8</c:v>
                </c:pt>
                <c:pt idx="12843">
                  <c:v>4.9441199999999997E-8</c:v>
                </c:pt>
                <c:pt idx="12844">
                  <c:v>4.94475E-8</c:v>
                </c:pt>
                <c:pt idx="12845">
                  <c:v>4.9453699999999998E-8</c:v>
                </c:pt>
                <c:pt idx="12846">
                  <c:v>4.9460000000000001E-8</c:v>
                </c:pt>
                <c:pt idx="12847">
                  <c:v>4.9466199999999999E-8</c:v>
                </c:pt>
                <c:pt idx="12848">
                  <c:v>4.9472500000000002E-8</c:v>
                </c:pt>
                <c:pt idx="12849">
                  <c:v>4.94787E-8</c:v>
                </c:pt>
                <c:pt idx="12850">
                  <c:v>4.9485000000000003E-8</c:v>
                </c:pt>
                <c:pt idx="12851">
                  <c:v>4.94912E-8</c:v>
                </c:pt>
                <c:pt idx="12852">
                  <c:v>4.9497499999999997E-8</c:v>
                </c:pt>
                <c:pt idx="12853">
                  <c:v>4.9503700000000001E-8</c:v>
                </c:pt>
                <c:pt idx="12854">
                  <c:v>4.9509999999999998E-8</c:v>
                </c:pt>
                <c:pt idx="12855">
                  <c:v>4.9516200000000002E-8</c:v>
                </c:pt>
                <c:pt idx="12856">
                  <c:v>4.9522499999999999E-8</c:v>
                </c:pt>
                <c:pt idx="12857">
                  <c:v>4.9528700000000003E-8</c:v>
                </c:pt>
                <c:pt idx="12858">
                  <c:v>4.9535E-8</c:v>
                </c:pt>
                <c:pt idx="12859">
                  <c:v>4.9541199999999998E-8</c:v>
                </c:pt>
                <c:pt idx="12860">
                  <c:v>4.9547500000000001E-8</c:v>
                </c:pt>
                <c:pt idx="12861">
                  <c:v>4.9553699999999999E-8</c:v>
                </c:pt>
                <c:pt idx="12862">
                  <c:v>4.9560000000000002E-8</c:v>
                </c:pt>
                <c:pt idx="12863">
                  <c:v>4.95662E-8</c:v>
                </c:pt>
                <c:pt idx="12864">
                  <c:v>4.9572500000000003E-8</c:v>
                </c:pt>
                <c:pt idx="12865">
                  <c:v>4.95787E-8</c:v>
                </c:pt>
                <c:pt idx="12866">
                  <c:v>4.9584999999999997E-8</c:v>
                </c:pt>
                <c:pt idx="12867">
                  <c:v>4.9591200000000001E-8</c:v>
                </c:pt>
                <c:pt idx="12868">
                  <c:v>4.9597499999999998E-8</c:v>
                </c:pt>
                <c:pt idx="12869">
                  <c:v>4.9603700000000002E-8</c:v>
                </c:pt>
                <c:pt idx="12870">
                  <c:v>4.9609999999999999E-8</c:v>
                </c:pt>
                <c:pt idx="12871">
                  <c:v>4.9616200000000003E-8</c:v>
                </c:pt>
                <c:pt idx="12872">
                  <c:v>4.96225E-8</c:v>
                </c:pt>
                <c:pt idx="12873">
                  <c:v>4.9628699999999998E-8</c:v>
                </c:pt>
                <c:pt idx="12874">
                  <c:v>4.9635000000000001E-8</c:v>
                </c:pt>
                <c:pt idx="12875">
                  <c:v>4.9641199999999999E-8</c:v>
                </c:pt>
                <c:pt idx="12876">
                  <c:v>4.9647500000000002E-8</c:v>
                </c:pt>
                <c:pt idx="12877">
                  <c:v>4.9653699999999999E-8</c:v>
                </c:pt>
                <c:pt idx="12878">
                  <c:v>4.9660000000000003E-8</c:v>
                </c:pt>
                <c:pt idx="12879">
                  <c:v>4.96662E-8</c:v>
                </c:pt>
                <c:pt idx="12880">
                  <c:v>4.9672499999999997E-8</c:v>
                </c:pt>
                <c:pt idx="12881">
                  <c:v>4.9678700000000001E-8</c:v>
                </c:pt>
                <c:pt idx="12882">
                  <c:v>4.9684999999999998E-8</c:v>
                </c:pt>
                <c:pt idx="12883">
                  <c:v>4.9691200000000002E-8</c:v>
                </c:pt>
                <c:pt idx="12884">
                  <c:v>4.9697499999999999E-8</c:v>
                </c:pt>
                <c:pt idx="12885">
                  <c:v>4.9703700000000003E-8</c:v>
                </c:pt>
                <c:pt idx="12886">
                  <c:v>4.971E-8</c:v>
                </c:pt>
                <c:pt idx="12887">
                  <c:v>4.9716199999999998E-8</c:v>
                </c:pt>
                <c:pt idx="12888">
                  <c:v>4.9722500000000001E-8</c:v>
                </c:pt>
                <c:pt idx="12889">
                  <c:v>4.9728699999999998E-8</c:v>
                </c:pt>
                <c:pt idx="12890">
                  <c:v>4.9735000000000002E-8</c:v>
                </c:pt>
                <c:pt idx="12891">
                  <c:v>4.9741199999999999E-8</c:v>
                </c:pt>
                <c:pt idx="12892">
                  <c:v>4.9747500000000003E-8</c:v>
                </c:pt>
                <c:pt idx="12893">
                  <c:v>4.97537E-8</c:v>
                </c:pt>
                <c:pt idx="12894">
                  <c:v>4.9759999999999997E-8</c:v>
                </c:pt>
                <c:pt idx="12895">
                  <c:v>4.9766200000000001E-8</c:v>
                </c:pt>
                <c:pt idx="12896">
                  <c:v>4.9772499999999998E-8</c:v>
                </c:pt>
                <c:pt idx="12897">
                  <c:v>4.9778700000000002E-8</c:v>
                </c:pt>
                <c:pt idx="12898">
                  <c:v>4.9784999999999999E-8</c:v>
                </c:pt>
                <c:pt idx="12899">
                  <c:v>4.9791200000000003E-8</c:v>
                </c:pt>
                <c:pt idx="12900">
                  <c:v>4.97975E-8</c:v>
                </c:pt>
                <c:pt idx="12901">
                  <c:v>4.9803699999999997E-8</c:v>
                </c:pt>
                <c:pt idx="12902">
                  <c:v>4.9810000000000001E-8</c:v>
                </c:pt>
                <c:pt idx="12903">
                  <c:v>4.9816199999999998E-8</c:v>
                </c:pt>
                <c:pt idx="12904">
                  <c:v>4.9822500000000002E-8</c:v>
                </c:pt>
                <c:pt idx="12905">
                  <c:v>4.9828699999999999E-8</c:v>
                </c:pt>
                <c:pt idx="12906">
                  <c:v>4.9835000000000003E-8</c:v>
                </c:pt>
                <c:pt idx="12907">
                  <c:v>4.98412E-8</c:v>
                </c:pt>
                <c:pt idx="12908">
                  <c:v>4.9847499999999997E-8</c:v>
                </c:pt>
                <c:pt idx="12909">
                  <c:v>4.9853700000000001E-8</c:v>
                </c:pt>
                <c:pt idx="12910">
                  <c:v>4.9859999999999998E-8</c:v>
                </c:pt>
                <c:pt idx="12911">
                  <c:v>4.9866200000000002E-8</c:v>
                </c:pt>
                <c:pt idx="12912">
                  <c:v>4.9872499999999999E-8</c:v>
                </c:pt>
                <c:pt idx="12913">
                  <c:v>4.9878700000000003E-8</c:v>
                </c:pt>
                <c:pt idx="12914">
                  <c:v>4.9885E-8</c:v>
                </c:pt>
                <c:pt idx="12915">
                  <c:v>4.9891199999999997E-8</c:v>
                </c:pt>
                <c:pt idx="12916">
                  <c:v>4.9897500000000001E-8</c:v>
                </c:pt>
                <c:pt idx="12917">
                  <c:v>4.9903699999999998E-8</c:v>
                </c:pt>
                <c:pt idx="12918">
                  <c:v>4.9910000000000002E-8</c:v>
                </c:pt>
                <c:pt idx="12919">
                  <c:v>4.9916199999999999E-8</c:v>
                </c:pt>
                <c:pt idx="12920">
                  <c:v>4.9922500000000003E-8</c:v>
                </c:pt>
                <c:pt idx="12921">
                  <c:v>4.99287E-8</c:v>
                </c:pt>
                <c:pt idx="12922">
                  <c:v>4.9934999999999997E-8</c:v>
                </c:pt>
                <c:pt idx="12923">
                  <c:v>4.9941200000000001E-8</c:v>
                </c:pt>
                <c:pt idx="12924">
                  <c:v>4.9947499999999998E-8</c:v>
                </c:pt>
                <c:pt idx="12925">
                  <c:v>4.9953700000000002E-8</c:v>
                </c:pt>
                <c:pt idx="12926">
                  <c:v>4.9959999999999999E-8</c:v>
                </c:pt>
                <c:pt idx="12927">
                  <c:v>4.9966200000000003E-8</c:v>
                </c:pt>
                <c:pt idx="12928">
                  <c:v>4.99725E-8</c:v>
                </c:pt>
                <c:pt idx="12929">
                  <c:v>4.9978699999999997E-8</c:v>
                </c:pt>
                <c:pt idx="12930">
                  <c:v>4.9985000000000001E-8</c:v>
                </c:pt>
                <c:pt idx="12931">
                  <c:v>4.9991199999999998E-8</c:v>
                </c:pt>
                <c:pt idx="12932">
                  <c:v>4.9997500000000002E-8</c:v>
                </c:pt>
                <c:pt idx="12933">
                  <c:v>5.0003699999999999E-8</c:v>
                </c:pt>
                <c:pt idx="12934">
                  <c:v>5.0010000000000002E-8</c:v>
                </c:pt>
                <c:pt idx="12935">
                  <c:v>5.00162E-8</c:v>
                </c:pt>
                <c:pt idx="12936">
                  <c:v>5.0022499999999997E-8</c:v>
                </c:pt>
                <c:pt idx="12937">
                  <c:v>5.0028700000000001E-8</c:v>
                </c:pt>
                <c:pt idx="12938">
                  <c:v>5.0034999999999998E-8</c:v>
                </c:pt>
                <c:pt idx="12939">
                  <c:v>5.0041200000000002E-8</c:v>
                </c:pt>
                <c:pt idx="12940">
                  <c:v>5.0047499999999999E-8</c:v>
                </c:pt>
                <c:pt idx="12941">
                  <c:v>5.0053700000000003E-8</c:v>
                </c:pt>
                <c:pt idx="12942">
                  <c:v>5.006E-8</c:v>
                </c:pt>
                <c:pt idx="12943">
                  <c:v>5.0066199999999997E-8</c:v>
                </c:pt>
                <c:pt idx="12944">
                  <c:v>5.0072500000000001E-8</c:v>
                </c:pt>
                <c:pt idx="12945">
                  <c:v>5.0078699999999998E-8</c:v>
                </c:pt>
                <c:pt idx="12946">
                  <c:v>5.0085000000000001E-8</c:v>
                </c:pt>
                <c:pt idx="12947">
                  <c:v>5.0091199999999999E-8</c:v>
                </c:pt>
                <c:pt idx="12948">
                  <c:v>5.0097500000000002E-8</c:v>
                </c:pt>
                <c:pt idx="12949">
                  <c:v>5.01037E-8</c:v>
                </c:pt>
                <c:pt idx="12950">
                  <c:v>5.0109999999999997E-8</c:v>
                </c:pt>
                <c:pt idx="12951">
                  <c:v>5.0116200000000001E-8</c:v>
                </c:pt>
                <c:pt idx="12952">
                  <c:v>5.0122499999999998E-8</c:v>
                </c:pt>
                <c:pt idx="12953">
                  <c:v>5.0128700000000002E-8</c:v>
                </c:pt>
                <c:pt idx="12954">
                  <c:v>5.0134999999999999E-8</c:v>
                </c:pt>
                <c:pt idx="12955">
                  <c:v>5.0141200000000003E-8</c:v>
                </c:pt>
                <c:pt idx="12956">
                  <c:v>5.01475E-8</c:v>
                </c:pt>
                <c:pt idx="12957">
                  <c:v>5.0153699999999997E-8</c:v>
                </c:pt>
                <c:pt idx="12958">
                  <c:v>5.016E-8</c:v>
                </c:pt>
                <c:pt idx="12959">
                  <c:v>5.0166199999999998E-8</c:v>
                </c:pt>
                <c:pt idx="12960">
                  <c:v>5.0172500000000001E-8</c:v>
                </c:pt>
                <c:pt idx="12961">
                  <c:v>5.0178699999999999E-8</c:v>
                </c:pt>
                <c:pt idx="12962">
                  <c:v>5.0185000000000002E-8</c:v>
                </c:pt>
                <c:pt idx="12963">
                  <c:v>5.01912E-8</c:v>
                </c:pt>
                <c:pt idx="12964">
                  <c:v>5.0197499999999997E-8</c:v>
                </c:pt>
                <c:pt idx="12965">
                  <c:v>5.0203700000000001E-8</c:v>
                </c:pt>
                <c:pt idx="12966">
                  <c:v>5.0209999999999998E-8</c:v>
                </c:pt>
                <c:pt idx="12967">
                  <c:v>5.0216200000000002E-8</c:v>
                </c:pt>
                <c:pt idx="12968">
                  <c:v>5.0222499999999999E-8</c:v>
                </c:pt>
                <c:pt idx="12969">
                  <c:v>5.0228700000000003E-8</c:v>
                </c:pt>
                <c:pt idx="12970">
                  <c:v>5.0235E-8</c:v>
                </c:pt>
                <c:pt idx="12971">
                  <c:v>5.0241199999999997E-8</c:v>
                </c:pt>
                <c:pt idx="12972">
                  <c:v>5.02475E-8</c:v>
                </c:pt>
                <c:pt idx="12973">
                  <c:v>5.0253699999999998E-8</c:v>
                </c:pt>
                <c:pt idx="12974">
                  <c:v>5.0260000000000001E-8</c:v>
                </c:pt>
                <c:pt idx="12975">
                  <c:v>5.0266199999999999E-8</c:v>
                </c:pt>
                <c:pt idx="12976">
                  <c:v>5.0272500000000002E-8</c:v>
                </c:pt>
                <c:pt idx="12977">
                  <c:v>5.02787E-8</c:v>
                </c:pt>
                <c:pt idx="12978">
                  <c:v>5.0285000000000003E-8</c:v>
                </c:pt>
                <c:pt idx="12979">
                  <c:v>5.0291200000000001E-8</c:v>
                </c:pt>
                <c:pt idx="12980">
                  <c:v>5.0297499999999998E-8</c:v>
                </c:pt>
                <c:pt idx="12981">
                  <c:v>5.0303700000000002E-8</c:v>
                </c:pt>
                <c:pt idx="12982">
                  <c:v>5.0309999999999999E-8</c:v>
                </c:pt>
                <c:pt idx="12983">
                  <c:v>5.0316200000000003E-8</c:v>
                </c:pt>
                <c:pt idx="12984">
                  <c:v>5.0322499999999999E-8</c:v>
                </c:pt>
                <c:pt idx="12985">
                  <c:v>5.0328699999999997E-8</c:v>
                </c:pt>
                <c:pt idx="12986">
                  <c:v>5.0335E-8</c:v>
                </c:pt>
                <c:pt idx="12987">
                  <c:v>5.0341199999999998E-8</c:v>
                </c:pt>
                <c:pt idx="12988">
                  <c:v>5.0347500000000001E-8</c:v>
                </c:pt>
                <c:pt idx="12989">
                  <c:v>5.0353699999999999E-8</c:v>
                </c:pt>
                <c:pt idx="12990">
                  <c:v>5.0360000000000002E-8</c:v>
                </c:pt>
                <c:pt idx="12991">
                  <c:v>5.03662E-8</c:v>
                </c:pt>
                <c:pt idx="12992">
                  <c:v>5.0372500000000003E-8</c:v>
                </c:pt>
                <c:pt idx="12993">
                  <c:v>5.0378700000000001E-8</c:v>
                </c:pt>
                <c:pt idx="12994">
                  <c:v>5.0384999999999998E-8</c:v>
                </c:pt>
                <c:pt idx="12995">
                  <c:v>5.0391200000000002E-8</c:v>
                </c:pt>
                <c:pt idx="12996">
                  <c:v>5.0397499999999998E-8</c:v>
                </c:pt>
                <c:pt idx="12997">
                  <c:v>5.0403700000000003E-8</c:v>
                </c:pt>
                <c:pt idx="12998">
                  <c:v>5.0409999999999999E-8</c:v>
                </c:pt>
                <c:pt idx="12999">
                  <c:v>5.0416199999999997E-8</c:v>
                </c:pt>
                <c:pt idx="13000">
                  <c:v>5.04225E-8</c:v>
                </c:pt>
                <c:pt idx="13001">
                  <c:v>5.0428699999999998E-8</c:v>
                </c:pt>
                <c:pt idx="13002">
                  <c:v>5.0435000000000001E-8</c:v>
                </c:pt>
                <c:pt idx="13003">
                  <c:v>5.0441199999999999E-8</c:v>
                </c:pt>
                <c:pt idx="13004">
                  <c:v>5.0447500000000002E-8</c:v>
                </c:pt>
                <c:pt idx="13005">
                  <c:v>5.04537E-8</c:v>
                </c:pt>
                <c:pt idx="13006">
                  <c:v>5.0460000000000003E-8</c:v>
                </c:pt>
                <c:pt idx="13007">
                  <c:v>5.0466200000000001E-8</c:v>
                </c:pt>
                <c:pt idx="13008">
                  <c:v>5.0472499999999998E-8</c:v>
                </c:pt>
                <c:pt idx="13009">
                  <c:v>5.0478700000000002E-8</c:v>
                </c:pt>
                <c:pt idx="13010">
                  <c:v>5.0484999999999998E-8</c:v>
                </c:pt>
                <c:pt idx="13011">
                  <c:v>5.0491200000000003E-8</c:v>
                </c:pt>
                <c:pt idx="13012">
                  <c:v>5.0497499999999999E-8</c:v>
                </c:pt>
                <c:pt idx="13013">
                  <c:v>5.0503699999999997E-8</c:v>
                </c:pt>
                <c:pt idx="13014">
                  <c:v>5.051E-8</c:v>
                </c:pt>
                <c:pt idx="13015">
                  <c:v>5.0516199999999998E-8</c:v>
                </c:pt>
                <c:pt idx="13016">
                  <c:v>5.0522500000000001E-8</c:v>
                </c:pt>
                <c:pt idx="13017">
                  <c:v>5.0528699999999999E-8</c:v>
                </c:pt>
                <c:pt idx="13018">
                  <c:v>5.0535000000000002E-8</c:v>
                </c:pt>
                <c:pt idx="13019">
                  <c:v>5.05412E-8</c:v>
                </c:pt>
                <c:pt idx="13020">
                  <c:v>5.0547500000000003E-8</c:v>
                </c:pt>
                <c:pt idx="13021">
                  <c:v>5.0553700000000001E-8</c:v>
                </c:pt>
                <c:pt idx="13022">
                  <c:v>5.0559999999999997E-8</c:v>
                </c:pt>
                <c:pt idx="13023">
                  <c:v>5.0566200000000002E-8</c:v>
                </c:pt>
                <c:pt idx="13024">
                  <c:v>5.0572499999999998E-8</c:v>
                </c:pt>
                <c:pt idx="13025">
                  <c:v>5.0578700000000003E-8</c:v>
                </c:pt>
                <c:pt idx="13026">
                  <c:v>5.0584999999999999E-8</c:v>
                </c:pt>
                <c:pt idx="13027">
                  <c:v>5.0591199999999997E-8</c:v>
                </c:pt>
                <c:pt idx="13028">
                  <c:v>5.05975E-8</c:v>
                </c:pt>
                <c:pt idx="13029">
                  <c:v>5.0603699999999998E-8</c:v>
                </c:pt>
                <c:pt idx="13030">
                  <c:v>5.0610000000000001E-8</c:v>
                </c:pt>
                <c:pt idx="13031">
                  <c:v>5.0616199999999999E-8</c:v>
                </c:pt>
                <c:pt idx="13032">
                  <c:v>5.0622500000000002E-8</c:v>
                </c:pt>
                <c:pt idx="13033">
                  <c:v>5.06287E-8</c:v>
                </c:pt>
                <c:pt idx="13034">
                  <c:v>5.0635000000000003E-8</c:v>
                </c:pt>
                <c:pt idx="13035">
                  <c:v>5.0641200000000001E-8</c:v>
                </c:pt>
                <c:pt idx="13036">
                  <c:v>5.0647499999999997E-8</c:v>
                </c:pt>
                <c:pt idx="13037">
                  <c:v>5.0653700000000002E-8</c:v>
                </c:pt>
                <c:pt idx="13038">
                  <c:v>5.0659999999999998E-8</c:v>
                </c:pt>
                <c:pt idx="13039">
                  <c:v>5.0666200000000003E-8</c:v>
                </c:pt>
                <c:pt idx="13040">
                  <c:v>5.0672499999999999E-8</c:v>
                </c:pt>
                <c:pt idx="13041">
                  <c:v>5.0678699999999997E-8</c:v>
                </c:pt>
                <c:pt idx="13042">
                  <c:v>5.0685E-8</c:v>
                </c:pt>
                <c:pt idx="13043">
                  <c:v>5.0691199999999998E-8</c:v>
                </c:pt>
                <c:pt idx="13044">
                  <c:v>5.0697500000000001E-8</c:v>
                </c:pt>
                <c:pt idx="13045">
                  <c:v>5.0703699999999999E-8</c:v>
                </c:pt>
                <c:pt idx="13046">
                  <c:v>5.0710000000000002E-8</c:v>
                </c:pt>
                <c:pt idx="13047">
                  <c:v>5.07162E-8</c:v>
                </c:pt>
                <c:pt idx="13048">
                  <c:v>5.0722500000000003E-8</c:v>
                </c:pt>
                <c:pt idx="13049">
                  <c:v>5.0728700000000001E-8</c:v>
                </c:pt>
                <c:pt idx="13050">
                  <c:v>5.0734999999999997E-8</c:v>
                </c:pt>
                <c:pt idx="13051">
                  <c:v>5.0741200000000002E-8</c:v>
                </c:pt>
                <c:pt idx="13052">
                  <c:v>5.0747499999999998E-8</c:v>
                </c:pt>
                <c:pt idx="13053">
                  <c:v>5.0753700000000003E-8</c:v>
                </c:pt>
                <c:pt idx="13054">
                  <c:v>5.0759999999999999E-8</c:v>
                </c:pt>
                <c:pt idx="13055">
                  <c:v>5.0766199999999997E-8</c:v>
                </c:pt>
                <c:pt idx="13056">
                  <c:v>5.07725E-8</c:v>
                </c:pt>
                <c:pt idx="13057">
                  <c:v>5.0778699999999998E-8</c:v>
                </c:pt>
                <c:pt idx="13058">
                  <c:v>5.0785000000000001E-8</c:v>
                </c:pt>
                <c:pt idx="13059">
                  <c:v>5.0791199999999999E-8</c:v>
                </c:pt>
                <c:pt idx="13060">
                  <c:v>5.0797500000000002E-8</c:v>
                </c:pt>
                <c:pt idx="13061">
                  <c:v>5.08037E-8</c:v>
                </c:pt>
                <c:pt idx="13062">
                  <c:v>5.0810000000000003E-8</c:v>
                </c:pt>
                <c:pt idx="13063">
                  <c:v>5.0816200000000001E-8</c:v>
                </c:pt>
                <c:pt idx="13064">
                  <c:v>5.0822499999999997E-8</c:v>
                </c:pt>
                <c:pt idx="13065">
                  <c:v>5.0828700000000002E-8</c:v>
                </c:pt>
                <c:pt idx="13066">
                  <c:v>5.0834999999999998E-8</c:v>
                </c:pt>
                <c:pt idx="13067">
                  <c:v>5.0841200000000003E-8</c:v>
                </c:pt>
                <c:pt idx="13068">
                  <c:v>5.0847499999999999E-8</c:v>
                </c:pt>
                <c:pt idx="13069">
                  <c:v>5.0853699999999997E-8</c:v>
                </c:pt>
                <c:pt idx="13070">
                  <c:v>5.086E-8</c:v>
                </c:pt>
                <c:pt idx="13071">
                  <c:v>5.0866199999999998E-8</c:v>
                </c:pt>
                <c:pt idx="13072">
                  <c:v>5.0872500000000001E-8</c:v>
                </c:pt>
                <c:pt idx="13073">
                  <c:v>5.0878699999999999E-8</c:v>
                </c:pt>
                <c:pt idx="13074">
                  <c:v>5.0885000000000002E-8</c:v>
                </c:pt>
                <c:pt idx="13075">
                  <c:v>5.08912E-8</c:v>
                </c:pt>
                <c:pt idx="13076">
                  <c:v>5.0897500000000003E-8</c:v>
                </c:pt>
                <c:pt idx="13077">
                  <c:v>5.0903700000000001E-8</c:v>
                </c:pt>
                <c:pt idx="13078">
                  <c:v>5.0909999999999997E-8</c:v>
                </c:pt>
                <c:pt idx="13079">
                  <c:v>5.0916200000000002E-8</c:v>
                </c:pt>
                <c:pt idx="13080">
                  <c:v>5.0922499999999998E-8</c:v>
                </c:pt>
                <c:pt idx="13081">
                  <c:v>5.0928700000000003E-8</c:v>
                </c:pt>
                <c:pt idx="13082">
                  <c:v>5.0934999999999999E-8</c:v>
                </c:pt>
                <c:pt idx="13083">
                  <c:v>5.0941199999999997E-8</c:v>
                </c:pt>
                <c:pt idx="13084">
                  <c:v>5.09475E-8</c:v>
                </c:pt>
                <c:pt idx="13085">
                  <c:v>5.0953699999999998E-8</c:v>
                </c:pt>
                <c:pt idx="13086">
                  <c:v>5.0960000000000001E-8</c:v>
                </c:pt>
                <c:pt idx="13087">
                  <c:v>5.0966199999999999E-8</c:v>
                </c:pt>
                <c:pt idx="13088">
                  <c:v>5.0972500000000002E-8</c:v>
                </c:pt>
                <c:pt idx="13089">
                  <c:v>5.09787E-8</c:v>
                </c:pt>
                <c:pt idx="13090">
                  <c:v>5.0985000000000003E-8</c:v>
                </c:pt>
                <c:pt idx="13091">
                  <c:v>5.0991200000000001E-8</c:v>
                </c:pt>
                <c:pt idx="13092">
                  <c:v>5.0997499999999997E-8</c:v>
                </c:pt>
                <c:pt idx="13093">
                  <c:v>5.1003700000000002E-8</c:v>
                </c:pt>
                <c:pt idx="13094">
                  <c:v>5.1009999999999998E-8</c:v>
                </c:pt>
                <c:pt idx="13095">
                  <c:v>5.1016200000000003E-8</c:v>
                </c:pt>
                <c:pt idx="13096">
                  <c:v>5.1022499999999999E-8</c:v>
                </c:pt>
                <c:pt idx="13097">
                  <c:v>5.1028699999999997E-8</c:v>
                </c:pt>
                <c:pt idx="13098">
                  <c:v>5.1035E-8</c:v>
                </c:pt>
                <c:pt idx="13099">
                  <c:v>5.1041199999999998E-8</c:v>
                </c:pt>
                <c:pt idx="13100">
                  <c:v>5.1047500000000001E-8</c:v>
                </c:pt>
                <c:pt idx="13101">
                  <c:v>5.1053699999999999E-8</c:v>
                </c:pt>
                <c:pt idx="13102">
                  <c:v>5.1060000000000002E-8</c:v>
                </c:pt>
                <c:pt idx="13103">
                  <c:v>5.10662E-8</c:v>
                </c:pt>
                <c:pt idx="13104">
                  <c:v>5.1072500000000003E-8</c:v>
                </c:pt>
                <c:pt idx="13105">
                  <c:v>5.1078700000000001E-8</c:v>
                </c:pt>
                <c:pt idx="13106">
                  <c:v>5.1084999999999997E-8</c:v>
                </c:pt>
                <c:pt idx="13107">
                  <c:v>5.1091200000000002E-8</c:v>
                </c:pt>
                <c:pt idx="13108">
                  <c:v>5.1097499999999998E-8</c:v>
                </c:pt>
                <c:pt idx="13109">
                  <c:v>5.1103700000000003E-8</c:v>
                </c:pt>
                <c:pt idx="13110">
                  <c:v>5.1109999999999999E-8</c:v>
                </c:pt>
                <c:pt idx="13111">
                  <c:v>5.1116199999999997E-8</c:v>
                </c:pt>
                <c:pt idx="13112">
                  <c:v>5.11225E-8</c:v>
                </c:pt>
                <c:pt idx="13113">
                  <c:v>5.1128699999999998E-8</c:v>
                </c:pt>
                <c:pt idx="13114">
                  <c:v>5.1135000000000001E-8</c:v>
                </c:pt>
                <c:pt idx="13115">
                  <c:v>5.1141199999999999E-8</c:v>
                </c:pt>
                <c:pt idx="13116">
                  <c:v>5.1147500000000002E-8</c:v>
                </c:pt>
                <c:pt idx="13117">
                  <c:v>5.11537E-8</c:v>
                </c:pt>
                <c:pt idx="13118">
                  <c:v>5.1160000000000003E-8</c:v>
                </c:pt>
                <c:pt idx="13119">
                  <c:v>5.1166200000000001E-8</c:v>
                </c:pt>
                <c:pt idx="13120">
                  <c:v>5.1172499999999997E-8</c:v>
                </c:pt>
                <c:pt idx="13121">
                  <c:v>5.1178700000000002E-8</c:v>
                </c:pt>
                <c:pt idx="13122">
                  <c:v>5.1184999999999998E-8</c:v>
                </c:pt>
                <c:pt idx="13123">
                  <c:v>5.1191200000000002E-8</c:v>
                </c:pt>
                <c:pt idx="13124">
                  <c:v>5.1197499999999999E-8</c:v>
                </c:pt>
                <c:pt idx="13125">
                  <c:v>5.1203699999999997E-8</c:v>
                </c:pt>
                <c:pt idx="13126">
                  <c:v>5.121E-8</c:v>
                </c:pt>
                <c:pt idx="13127">
                  <c:v>5.1216199999999998E-8</c:v>
                </c:pt>
                <c:pt idx="13128">
                  <c:v>5.1222500000000001E-8</c:v>
                </c:pt>
                <c:pt idx="13129">
                  <c:v>5.1228699999999999E-8</c:v>
                </c:pt>
                <c:pt idx="13130">
                  <c:v>5.1235000000000002E-8</c:v>
                </c:pt>
                <c:pt idx="13131">
                  <c:v>5.12412E-8</c:v>
                </c:pt>
                <c:pt idx="13132">
                  <c:v>5.1247500000000003E-8</c:v>
                </c:pt>
                <c:pt idx="13133">
                  <c:v>5.1253700000000001E-8</c:v>
                </c:pt>
                <c:pt idx="13134">
                  <c:v>5.1259999999999997E-8</c:v>
                </c:pt>
                <c:pt idx="13135">
                  <c:v>5.1266200000000001E-8</c:v>
                </c:pt>
                <c:pt idx="13136">
                  <c:v>5.1272499999999998E-8</c:v>
                </c:pt>
                <c:pt idx="13137">
                  <c:v>5.1278700000000002E-8</c:v>
                </c:pt>
                <c:pt idx="13138">
                  <c:v>5.1284999999999999E-8</c:v>
                </c:pt>
                <c:pt idx="13139">
                  <c:v>5.1291199999999997E-8</c:v>
                </c:pt>
                <c:pt idx="13140">
                  <c:v>5.12975E-8</c:v>
                </c:pt>
                <c:pt idx="13141">
                  <c:v>5.1303699999999998E-8</c:v>
                </c:pt>
                <c:pt idx="13142">
                  <c:v>5.1310000000000001E-8</c:v>
                </c:pt>
                <c:pt idx="13143">
                  <c:v>5.1316199999999999E-8</c:v>
                </c:pt>
                <c:pt idx="13144">
                  <c:v>5.1322500000000002E-8</c:v>
                </c:pt>
                <c:pt idx="13145">
                  <c:v>5.13287E-8</c:v>
                </c:pt>
                <c:pt idx="13146">
                  <c:v>5.1335000000000003E-8</c:v>
                </c:pt>
                <c:pt idx="13147">
                  <c:v>5.1341200000000001E-8</c:v>
                </c:pt>
                <c:pt idx="13148">
                  <c:v>5.1347499999999997E-8</c:v>
                </c:pt>
                <c:pt idx="13149">
                  <c:v>5.1353700000000001E-8</c:v>
                </c:pt>
                <c:pt idx="13150">
                  <c:v>5.1359999999999998E-8</c:v>
                </c:pt>
                <c:pt idx="13151">
                  <c:v>5.1366200000000002E-8</c:v>
                </c:pt>
                <c:pt idx="13152">
                  <c:v>5.1372499999999999E-8</c:v>
                </c:pt>
                <c:pt idx="13153">
                  <c:v>5.1378699999999997E-8</c:v>
                </c:pt>
                <c:pt idx="13154">
                  <c:v>5.1385E-8</c:v>
                </c:pt>
                <c:pt idx="13155">
                  <c:v>5.1391199999999998E-8</c:v>
                </c:pt>
                <c:pt idx="13156">
                  <c:v>5.1397500000000001E-8</c:v>
                </c:pt>
                <c:pt idx="13157">
                  <c:v>5.1403699999999999E-8</c:v>
                </c:pt>
                <c:pt idx="13158">
                  <c:v>5.1410000000000002E-8</c:v>
                </c:pt>
                <c:pt idx="13159">
                  <c:v>5.14162E-8</c:v>
                </c:pt>
                <c:pt idx="13160">
                  <c:v>5.1422500000000003E-8</c:v>
                </c:pt>
                <c:pt idx="13161">
                  <c:v>5.14287E-8</c:v>
                </c:pt>
                <c:pt idx="13162">
                  <c:v>5.1434999999999997E-8</c:v>
                </c:pt>
                <c:pt idx="13163">
                  <c:v>5.1441200000000001E-8</c:v>
                </c:pt>
                <c:pt idx="13164">
                  <c:v>5.1447499999999998E-8</c:v>
                </c:pt>
                <c:pt idx="13165">
                  <c:v>5.1453700000000002E-8</c:v>
                </c:pt>
                <c:pt idx="13166">
                  <c:v>5.1459999999999999E-8</c:v>
                </c:pt>
                <c:pt idx="13167">
                  <c:v>5.1466200000000003E-8</c:v>
                </c:pt>
                <c:pt idx="13168">
                  <c:v>5.14725E-8</c:v>
                </c:pt>
                <c:pt idx="13169">
                  <c:v>5.1478699999999998E-8</c:v>
                </c:pt>
                <c:pt idx="13170">
                  <c:v>5.1485000000000001E-8</c:v>
                </c:pt>
                <c:pt idx="13171">
                  <c:v>5.1491199999999999E-8</c:v>
                </c:pt>
                <c:pt idx="13172">
                  <c:v>5.1497500000000002E-8</c:v>
                </c:pt>
                <c:pt idx="13173">
                  <c:v>5.1503699999999999E-8</c:v>
                </c:pt>
                <c:pt idx="13174">
                  <c:v>5.1510000000000003E-8</c:v>
                </c:pt>
                <c:pt idx="13175">
                  <c:v>5.15162E-8</c:v>
                </c:pt>
                <c:pt idx="13176">
                  <c:v>5.1522499999999997E-8</c:v>
                </c:pt>
                <c:pt idx="13177">
                  <c:v>5.1528700000000001E-8</c:v>
                </c:pt>
                <c:pt idx="13178">
                  <c:v>5.1534999999999998E-8</c:v>
                </c:pt>
                <c:pt idx="13179">
                  <c:v>5.1541200000000002E-8</c:v>
                </c:pt>
                <c:pt idx="13180">
                  <c:v>5.1547499999999999E-8</c:v>
                </c:pt>
                <c:pt idx="13181">
                  <c:v>5.1553700000000003E-8</c:v>
                </c:pt>
                <c:pt idx="13182">
                  <c:v>5.156E-8</c:v>
                </c:pt>
                <c:pt idx="13183">
                  <c:v>5.1566199999999998E-8</c:v>
                </c:pt>
                <c:pt idx="13184">
                  <c:v>5.1572500000000001E-8</c:v>
                </c:pt>
                <c:pt idx="13185">
                  <c:v>5.1578699999999998E-8</c:v>
                </c:pt>
                <c:pt idx="13186">
                  <c:v>5.1585000000000002E-8</c:v>
                </c:pt>
                <c:pt idx="13187">
                  <c:v>5.1591199999999999E-8</c:v>
                </c:pt>
                <c:pt idx="13188">
                  <c:v>5.1597500000000003E-8</c:v>
                </c:pt>
                <c:pt idx="13189">
                  <c:v>5.16037E-8</c:v>
                </c:pt>
                <c:pt idx="13190">
                  <c:v>5.1609999999999997E-8</c:v>
                </c:pt>
                <c:pt idx="13191">
                  <c:v>5.1616200000000001E-8</c:v>
                </c:pt>
                <c:pt idx="13192">
                  <c:v>5.1622499999999998E-8</c:v>
                </c:pt>
                <c:pt idx="13193">
                  <c:v>5.1628700000000002E-8</c:v>
                </c:pt>
                <c:pt idx="13194">
                  <c:v>5.1634999999999999E-8</c:v>
                </c:pt>
                <c:pt idx="13195">
                  <c:v>5.1641200000000003E-8</c:v>
                </c:pt>
                <c:pt idx="13196">
                  <c:v>5.16475E-8</c:v>
                </c:pt>
                <c:pt idx="13197">
                  <c:v>5.1653699999999998E-8</c:v>
                </c:pt>
                <c:pt idx="13198">
                  <c:v>5.1660000000000001E-8</c:v>
                </c:pt>
                <c:pt idx="13199">
                  <c:v>5.1666199999999998E-8</c:v>
                </c:pt>
                <c:pt idx="13200">
                  <c:v>5.1672500000000002E-8</c:v>
                </c:pt>
                <c:pt idx="13201">
                  <c:v>5.1678699999999999E-8</c:v>
                </c:pt>
                <c:pt idx="13202">
                  <c:v>5.1685000000000003E-8</c:v>
                </c:pt>
                <c:pt idx="13203">
                  <c:v>5.16912E-8</c:v>
                </c:pt>
                <c:pt idx="13204">
                  <c:v>5.1697499999999997E-8</c:v>
                </c:pt>
                <c:pt idx="13205">
                  <c:v>5.1703700000000001E-8</c:v>
                </c:pt>
                <c:pt idx="13206">
                  <c:v>5.1709999999999998E-8</c:v>
                </c:pt>
                <c:pt idx="13207">
                  <c:v>5.1716200000000002E-8</c:v>
                </c:pt>
                <c:pt idx="13208">
                  <c:v>5.1722499999999999E-8</c:v>
                </c:pt>
                <c:pt idx="13209">
                  <c:v>5.1728700000000003E-8</c:v>
                </c:pt>
                <c:pt idx="13210">
                  <c:v>5.1735E-8</c:v>
                </c:pt>
                <c:pt idx="13211">
                  <c:v>5.1741199999999997E-8</c:v>
                </c:pt>
                <c:pt idx="13212">
                  <c:v>5.1747500000000001E-8</c:v>
                </c:pt>
                <c:pt idx="13213">
                  <c:v>5.1753699999999998E-8</c:v>
                </c:pt>
                <c:pt idx="13214">
                  <c:v>5.1760000000000002E-8</c:v>
                </c:pt>
                <c:pt idx="13215">
                  <c:v>5.1766199999999999E-8</c:v>
                </c:pt>
                <c:pt idx="13216">
                  <c:v>5.1772500000000003E-8</c:v>
                </c:pt>
                <c:pt idx="13217">
                  <c:v>5.17787E-8</c:v>
                </c:pt>
                <c:pt idx="13218">
                  <c:v>5.1784999999999997E-8</c:v>
                </c:pt>
                <c:pt idx="13219">
                  <c:v>5.1791200000000001E-8</c:v>
                </c:pt>
                <c:pt idx="13220">
                  <c:v>5.1797499999999998E-8</c:v>
                </c:pt>
                <c:pt idx="13221">
                  <c:v>5.1803700000000002E-8</c:v>
                </c:pt>
                <c:pt idx="13222">
                  <c:v>5.1809999999999999E-8</c:v>
                </c:pt>
                <c:pt idx="13223">
                  <c:v>5.1816200000000003E-8</c:v>
                </c:pt>
                <c:pt idx="13224">
                  <c:v>5.18225E-8</c:v>
                </c:pt>
                <c:pt idx="13225">
                  <c:v>5.1828699999999997E-8</c:v>
                </c:pt>
                <c:pt idx="13226">
                  <c:v>5.1835000000000001E-8</c:v>
                </c:pt>
                <c:pt idx="13227">
                  <c:v>5.1841199999999998E-8</c:v>
                </c:pt>
                <c:pt idx="13228">
                  <c:v>5.1847500000000002E-8</c:v>
                </c:pt>
                <c:pt idx="13229">
                  <c:v>5.1853699999999999E-8</c:v>
                </c:pt>
                <c:pt idx="13230">
                  <c:v>5.1860000000000002E-8</c:v>
                </c:pt>
                <c:pt idx="13231">
                  <c:v>5.18662E-8</c:v>
                </c:pt>
                <c:pt idx="13232">
                  <c:v>5.1872499999999997E-8</c:v>
                </c:pt>
                <c:pt idx="13233">
                  <c:v>5.1878700000000001E-8</c:v>
                </c:pt>
                <c:pt idx="13234">
                  <c:v>5.1884999999999998E-8</c:v>
                </c:pt>
                <c:pt idx="13235">
                  <c:v>5.1891200000000002E-8</c:v>
                </c:pt>
                <c:pt idx="13236">
                  <c:v>5.1897499999999999E-8</c:v>
                </c:pt>
                <c:pt idx="13237">
                  <c:v>5.1903700000000003E-8</c:v>
                </c:pt>
                <c:pt idx="13238">
                  <c:v>5.191E-8</c:v>
                </c:pt>
                <c:pt idx="13239">
                  <c:v>5.1916199999999997E-8</c:v>
                </c:pt>
                <c:pt idx="13240">
                  <c:v>5.1922500000000001E-8</c:v>
                </c:pt>
                <c:pt idx="13241">
                  <c:v>5.1928699999999998E-8</c:v>
                </c:pt>
                <c:pt idx="13242">
                  <c:v>5.1935000000000001E-8</c:v>
                </c:pt>
                <c:pt idx="13243">
                  <c:v>5.1941199999999999E-8</c:v>
                </c:pt>
                <c:pt idx="13244">
                  <c:v>5.1947500000000002E-8</c:v>
                </c:pt>
                <c:pt idx="13245">
                  <c:v>5.19537E-8</c:v>
                </c:pt>
                <c:pt idx="13246">
                  <c:v>5.1959999999999997E-8</c:v>
                </c:pt>
                <c:pt idx="13247">
                  <c:v>5.1966200000000001E-8</c:v>
                </c:pt>
                <c:pt idx="13248">
                  <c:v>5.1972499999999998E-8</c:v>
                </c:pt>
                <c:pt idx="13249">
                  <c:v>5.1978700000000002E-8</c:v>
                </c:pt>
                <c:pt idx="13250">
                  <c:v>5.1984999999999999E-8</c:v>
                </c:pt>
                <c:pt idx="13251">
                  <c:v>5.1991200000000003E-8</c:v>
                </c:pt>
                <c:pt idx="13252">
                  <c:v>5.19975E-8</c:v>
                </c:pt>
                <c:pt idx="13253">
                  <c:v>5.2003699999999997E-8</c:v>
                </c:pt>
                <c:pt idx="13254">
                  <c:v>5.2010000000000001E-8</c:v>
                </c:pt>
                <c:pt idx="13255">
                  <c:v>5.2016199999999998E-8</c:v>
                </c:pt>
                <c:pt idx="13256">
                  <c:v>5.2022500000000001E-8</c:v>
                </c:pt>
                <c:pt idx="13257">
                  <c:v>5.2028699999999999E-8</c:v>
                </c:pt>
                <c:pt idx="13258">
                  <c:v>5.2035000000000002E-8</c:v>
                </c:pt>
                <c:pt idx="13259">
                  <c:v>5.20412E-8</c:v>
                </c:pt>
                <c:pt idx="13260">
                  <c:v>5.2047499999999997E-8</c:v>
                </c:pt>
                <c:pt idx="13261">
                  <c:v>5.2053700000000001E-8</c:v>
                </c:pt>
                <c:pt idx="13262">
                  <c:v>5.2059999999999998E-8</c:v>
                </c:pt>
                <c:pt idx="13263">
                  <c:v>5.2066200000000002E-8</c:v>
                </c:pt>
                <c:pt idx="13264">
                  <c:v>5.2072499999999999E-8</c:v>
                </c:pt>
                <c:pt idx="13265">
                  <c:v>5.2078700000000003E-8</c:v>
                </c:pt>
                <c:pt idx="13266">
                  <c:v>5.2085E-8</c:v>
                </c:pt>
                <c:pt idx="13267">
                  <c:v>5.2091199999999997E-8</c:v>
                </c:pt>
                <c:pt idx="13268">
                  <c:v>5.20975E-8</c:v>
                </c:pt>
                <c:pt idx="13269">
                  <c:v>5.2103699999999998E-8</c:v>
                </c:pt>
                <c:pt idx="13270">
                  <c:v>5.2110000000000001E-8</c:v>
                </c:pt>
                <c:pt idx="13271">
                  <c:v>5.2116199999999999E-8</c:v>
                </c:pt>
                <c:pt idx="13272">
                  <c:v>5.2122500000000002E-8</c:v>
                </c:pt>
                <c:pt idx="13273">
                  <c:v>5.21287E-8</c:v>
                </c:pt>
                <c:pt idx="13274">
                  <c:v>5.2135000000000003E-8</c:v>
                </c:pt>
                <c:pt idx="13275">
                  <c:v>5.2141200000000001E-8</c:v>
                </c:pt>
                <c:pt idx="13276">
                  <c:v>5.2147499999999998E-8</c:v>
                </c:pt>
                <c:pt idx="13277">
                  <c:v>5.2153700000000002E-8</c:v>
                </c:pt>
                <c:pt idx="13278">
                  <c:v>5.2159999999999999E-8</c:v>
                </c:pt>
                <c:pt idx="13279">
                  <c:v>5.2166200000000003E-8</c:v>
                </c:pt>
                <c:pt idx="13280">
                  <c:v>5.2172499999999999E-8</c:v>
                </c:pt>
                <c:pt idx="13281">
                  <c:v>5.2178699999999997E-8</c:v>
                </c:pt>
                <c:pt idx="13282">
                  <c:v>5.2185E-8</c:v>
                </c:pt>
                <c:pt idx="13283">
                  <c:v>5.2191199999999998E-8</c:v>
                </c:pt>
                <c:pt idx="13284">
                  <c:v>5.2197500000000001E-8</c:v>
                </c:pt>
                <c:pt idx="13285">
                  <c:v>5.2203699999999999E-8</c:v>
                </c:pt>
                <c:pt idx="13286">
                  <c:v>5.2210000000000002E-8</c:v>
                </c:pt>
                <c:pt idx="13287">
                  <c:v>5.22162E-8</c:v>
                </c:pt>
                <c:pt idx="13288">
                  <c:v>5.2222500000000003E-8</c:v>
                </c:pt>
                <c:pt idx="13289">
                  <c:v>5.2228700000000001E-8</c:v>
                </c:pt>
                <c:pt idx="13290">
                  <c:v>5.2234999999999998E-8</c:v>
                </c:pt>
                <c:pt idx="13291">
                  <c:v>5.2241200000000002E-8</c:v>
                </c:pt>
                <c:pt idx="13292">
                  <c:v>5.2247499999999999E-8</c:v>
                </c:pt>
                <c:pt idx="13293">
                  <c:v>5.2253700000000003E-8</c:v>
                </c:pt>
                <c:pt idx="13294">
                  <c:v>5.2259999999999999E-8</c:v>
                </c:pt>
                <c:pt idx="13295">
                  <c:v>5.2266199999999997E-8</c:v>
                </c:pt>
                <c:pt idx="13296">
                  <c:v>5.22725E-8</c:v>
                </c:pt>
                <c:pt idx="13297">
                  <c:v>5.2278699999999998E-8</c:v>
                </c:pt>
                <c:pt idx="13298">
                  <c:v>5.2285000000000001E-8</c:v>
                </c:pt>
                <c:pt idx="13299">
                  <c:v>5.2291199999999999E-8</c:v>
                </c:pt>
                <c:pt idx="13300">
                  <c:v>5.2297500000000002E-8</c:v>
                </c:pt>
                <c:pt idx="13301">
                  <c:v>5.23037E-8</c:v>
                </c:pt>
                <c:pt idx="13302">
                  <c:v>5.2310000000000003E-8</c:v>
                </c:pt>
                <c:pt idx="13303">
                  <c:v>5.2316200000000001E-8</c:v>
                </c:pt>
                <c:pt idx="13304">
                  <c:v>5.2322499999999998E-8</c:v>
                </c:pt>
                <c:pt idx="13305">
                  <c:v>5.2328700000000002E-8</c:v>
                </c:pt>
                <c:pt idx="13306">
                  <c:v>5.2334999999999998E-8</c:v>
                </c:pt>
                <c:pt idx="13307">
                  <c:v>5.2341200000000003E-8</c:v>
                </c:pt>
                <c:pt idx="13308">
                  <c:v>5.2347499999999999E-8</c:v>
                </c:pt>
                <c:pt idx="13309">
                  <c:v>5.2353699999999997E-8</c:v>
                </c:pt>
                <c:pt idx="13310">
                  <c:v>5.236E-8</c:v>
                </c:pt>
                <c:pt idx="13311">
                  <c:v>5.2366199999999998E-8</c:v>
                </c:pt>
                <c:pt idx="13312">
                  <c:v>5.2372500000000001E-8</c:v>
                </c:pt>
                <c:pt idx="13313">
                  <c:v>5.2378699999999999E-8</c:v>
                </c:pt>
                <c:pt idx="13314">
                  <c:v>5.2385000000000002E-8</c:v>
                </c:pt>
                <c:pt idx="13315">
                  <c:v>5.23912E-8</c:v>
                </c:pt>
                <c:pt idx="13316">
                  <c:v>5.2397500000000003E-8</c:v>
                </c:pt>
                <c:pt idx="13317">
                  <c:v>5.2403700000000001E-8</c:v>
                </c:pt>
                <c:pt idx="13318">
                  <c:v>5.2409999999999997E-8</c:v>
                </c:pt>
                <c:pt idx="13319">
                  <c:v>5.2416200000000002E-8</c:v>
                </c:pt>
                <c:pt idx="13320">
                  <c:v>5.2422499999999998E-8</c:v>
                </c:pt>
                <c:pt idx="13321">
                  <c:v>5.2428700000000003E-8</c:v>
                </c:pt>
                <c:pt idx="13322">
                  <c:v>5.2434999999999999E-8</c:v>
                </c:pt>
                <c:pt idx="13323">
                  <c:v>5.2441199999999997E-8</c:v>
                </c:pt>
                <c:pt idx="13324">
                  <c:v>5.24475E-8</c:v>
                </c:pt>
                <c:pt idx="13325">
                  <c:v>5.2453699999999998E-8</c:v>
                </c:pt>
                <c:pt idx="13326">
                  <c:v>5.2460000000000001E-8</c:v>
                </c:pt>
                <c:pt idx="13327">
                  <c:v>5.2466199999999999E-8</c:v>
                </c:pt>
                <c:pt idx="13328">
                  <c:v>5.2472500000000002E-8</c:v>
                </c:pt>
                <c:pt idx="13329">
                  <c:v>5.24787E-8</c:v>
                </c:pt>
                <c:pt idx="13330">
                  <c:v>5.2485000000000003E-8</c:v>
                </c:pt>
                <c:pt idx="13331">
                  <c:v>5.2491200000000001E-8</c:v>
                </c:pt>
                <c:pt idx="13332">
                  <c:v>5.2497499999999997E-8</c:v>
                </c:pt>
                <c:pt idx="13333">
                  <c:v>5.2503700000000002E-8</c:v>
                </c:pt>
                <c:pt idx="13334">
                  <c:v>5.2509999999999998E-8</c:v>
                </c:pt>
                <c:pt idx="13335">
                  <c:v>5.2516200000000003E-8</c:v>
                </c:pt>
                <c:pt idx="13336">
                  <c:v>5.2522499999999999E-8</c:v>
                </c:pt>
                <c:pt idx="13337">
                  <c:v>5.2528699999999997E-8</c:v>
                </c:pt>
                <c:pt idx="13338">
                  <c:v>5.2535E-8</c:v>
                </c:pt>
                <c:pt idx="13339">
                  <c:v>5.2541199999999998E-8</c:v>
                </c:pt>
                <c:pt idx="13340">
                  <c:v>5.2547500000000001E-8</c:v>
                </c:pt>
                <c:pt idx="13341">
                  <c:v>5.2553699999999999E-8</c:v>
                </c:pt>
                <c:pt idx="13342">
                  <c:v>5.2560000000000002E-8</c:v>
                </c:pt>
                <c:pt idx="13343">
                  <c:v>5.25662E-8</c:v>
                </c:pt>
                <c:pt idx="13344">
                  <c:v>5.2572500000000003E-8</c:v>
                </c:pt>
                <c:pt idx="13345">
                  <c:v>5.2578700000000001E-8</c:v>
                </c:pt>
                <c:pt idx="13346">
                  <c:v>5.2584999999999997E-8</c:v>
                </c:pt>
                <c:pt idx="13347">
                  <c:v>5.2591200000000002E-8</c:v>
                </c:pt>
                <c:pt idx="13348">
                  <c:v>5.2597499999999998E-8</c:v>
                </c:pt>
                <c:pt idx="13349">
                  <c:v>5.2603700000000003E-8</c:v>
                </c:pt>
                <c:pt idx="13350">
                  <c:v>5.2609999999999999E-8</c:v>
                </c:pt>
                <c:pt idx="13351">
                  <c:v>5.2616199999999997E-8</c:v>
                </c:pt>
                <c:pt idx="13352">
                  <c:v>5.26225E-8</c:v>
                </c:pt>
                <c:pt idx="13353">
                  <c:v>5.2628699999999998E-8</c:v>
                </c:pt>
                <c:pt idx="13354">
                  <c:v>5.2635000000000001E-8</c:v>
                </c:pt>
                <c:pt idx="13355">
                  <c:v>5.2641199999999999E-8</c:v>
                </c:pt>
                <c:pt idx="13356">
                  <c:v>5.2647500000000002E-8</c:v>
                </c:pt>
                <c:pt idx="13357">
                  <c:v>5.26537E-8</c:v>
                </c:pt>
                <c:pt idx="13358">
                  <c:v>5.2660000000000003E-8</c:v>
                </c:pt>
                <c:pt idx="13359">
                  <c:v>5.2666200000000001E-8</c:v>
                </c:pt>
                <c:pt idx="13360">
                  <c:v>5.2672499999999997E-8</c:v>
                </c:pt>
                <c:pt idx="13361">
                  <c:v>5.2678700000000002E-8</c:v>
                </c:pt>
                <c:pt idx="13362">
                  <c:v>5.2684999999999998E-8</c:v>
                </c:pt>
                <c:pt idx="13363">
                  <c:v>5.2691200000000003E-8</c:v>
                </c:pt>
                <c:pt idx="13364">
                  <c:v>5.2697499999999999E-8</c:v>
                </c:pt>
                <c:pt idx="13365">
                  <c:v>5.2703699999999997E-8</c:v>
                </c:pt>
                <c:pt idx="13366">
                  <c:v>5.271E-8</c:v>
                </c:pt>
                <c:pt idx="13367">
                  <c:v>5.2716199999999998E-8</c:v>
                </c:pt>
                <c:pt idx="13368">
                  <c:v>5.2722500000000001E-8</c:v>
                </c:pt>
                <c:pt idx="13369">
                  <c:v>5.2728699999999999E-8</c:v>
                </c:pt>
                <c:pt idx="13370">
                  <c:v>5.2735000000000002E-8</c:v>
                </c:pt>
                <c:pt idx="13371">
                  <c:v>5.27412E-8</c:v>
                </c:pt>
                <c:pt idx="13372">
                  <c:v>5.2747500000000003E-8</c:v>
                </c:pt>
                <c:pt idx="13373">
                  <c:v>5.2753700000000001E-8</c:v>
                </c:pt>
                <c:pt idx="13374">
                  <c:v>5.2759999999999997E-8</c:v>
                </c:pt>
                <c:pt idx="13375">
                  <c:v>5.2766200000000002E-8</c:v>
                </c:pt>
                <c:pt idx="13376">
                  <c:v>5.2772499999999998E-8</c:v>
                </c:pt>
                <c:pt idx="13377">
                  <c:v>5.2778700000000003E-8</c:v>
                </c:pt>
                <c:pt idx="13378">
                  <c:v>5.2784999999999999E-8</c:v>
                </c:pt>
                <c:pt idx="13379">
                  <c:v>5.2791199999999997E-8</c:v>
                </c:pt>
                <c:pt idx="13380">
                  <c:v>5.27975E-8</c:v>
                </c:pt>
                <c:pt idx="13381">
                  <c:v>5.2803699999999998E-8</c:v>
                </c:pt>
                <c:pt idx="13382">
                  <c:v>5.2810000000000001E-8</c:v>
                </c:pt>
                <c:pt idx="13383">
                  <c:v>5.2816199999999999E-8</c:v>
                </c:pt>
                <c:pt idx="13384">
                  <c:v>5.2822500000000002E-8</c:v>
                </c:pt>
                <c:pt idx="13385">
                  <c:v>5.28287E-8</c:v>
                </c:pt>
                <c:pt idx="13386">
                  <c:v>5.2835000000000003E-8</c:v>
                </c:pt>
                <c:pt idx="13387">
                  <c:v>5.2841200000000001E-8</c:v>
                </c:pt>
                <c:pt idx="13388">
                  <c:v>5.2847499999999997E-8</c:v>
                </c:pt>
                <c:pt idx="13389">
                  <c:v>5.2853700000000002E-8</c:v>
                </c:pt>
                <c:pt idx="13390">
                  <c:v>5.2859999999999998E-8</c:v>
                </c:pt>
                <c:pt idx="13391">
                  <c:v>5.2866200000000003E-8</c:v>
                </c:pt>
                <c:pt idx="13392">
                  <c:v>5.2872499999999999E-8</c:v>
                </c:pt>
                <c:pt idx="13393">
                  <c:v>5.2878699999999997E-8</c:v>
                </c:pt>
                <c:pt idx="13394">
                  <c:v>5.2885E-8</c:v>
                </c:pt>
                <c:pt idx="13395">
                  <c:v>5.2891199999999998E-8</c:v>
                </c:pt>
                <c:pt idx="13396">
                  <c:v>5.2897500000000001E-8</c:v>
                </c:pt>
                <c:pt idx="13397">
                  <c:v>5.2903699999999999E-8</c:v>
                </c:pt>
                <c:pt idx="13398">
                  <c:v>5.2910000000000002E-8</c:v>
                </c:pt>
                <c:pt idx="13399">
                  <c:v>5.29162E-8</c:v>
                </c:pt>
                <c:pt idx="13400">
                  <c:v>5.2922500000000003E-8</c:v>
                </c:pt>
                <c:pt idx="13401">
                  <c:v>5.2928700000000001E-8</c:v>
                </c:pt>
                <c:pt idx="13402">
                  <c:v>5.2934999999999997E-8</c:v>
                </c:pt>
                <c:pt idx="13403">
                  <c:v>5.2941200000000002E-8</c:v>
                </c:pt>
                <c:pt idx="13404">
                  <c:v>5.2947499999999998E-8</c:v>
                </c:pt>
                <c:pt idx="13405">
                  <c:v>5.2953700000000003E-8</c:v>
                </c:pt>
                <c:pt idx="13406">
                  <c:v>5.2959999999999999E-8</c:v>
                </c:pt>
                <c:pt idx="13407">
                  <c:v>5.2966199999999997E-8</c:v>
                </c:pt>
                <c:pt idx="13408">
                  <c:v>5.29725E-8</c:v>
                </c:pt>
                <c:pt idx="13409">
                  <c:v>5.2978699999999998E-8</c:v>
                </c:pt>
                <c:pt idx="13410">
                  <c:v>5.2985000000000001E-8</c:v>
                </c:pt>
                <c:pt idx="13411">
                  <c:v>5.2991199999999999E-8</c:v>
                </c:pt>
                <c:pt idx="13412">
                  <c:v>5.2997500000000002E-8</c:v>
                </c:pt>
                <c:pt idx="13413">
                  <c:v>5.30037E-8</c:v>
                </c:pt>
                <c:pt idx="13414">
                  <c:v>5.3010000000000003E-8</c:v>
                </c:pt>
                <c:pt idx="13415">
                  <c:v>5.3016200000000001E-8</c:v>
                </c:pt>
                <c:pt idx="13416">
                  <c:v>5.3022499999999997E-8</c:v>
                </c:pt>
                <c:pt idx="13417">
                  <c:v>5.3028700000000002E-8</c:v>
                </c:pt>
                <c:pt idx="13418">
                  <c:v>5.3034999999999998E-8</c:v>
                </c:pt>
                <c:pt idx="13419">
                  <c:v>5.3041200000000002E-8</c:v>
                </c:pt>
                <c:pt idx="13420">
                  <c:v>5.3047499999999999E-8</c:v>
                </c:pt>
                <c:pt idx="13421">
                  <c:v>5.3053699999999997E-8</c:v>
                </c:pt>
                <c:pt idx="13422">
                  <c:v>5.306E-8</c:v>
                </c:pt>
                <c:pt idx="13423">
                  <c:v>5.3066199999999998E-8</c:v>
                </c:pt>
                <c:pt idx="13424">
                  <c:v>5.3072500000000001E-8</c:v>
                </c:pt>
                <c:pt idx="13425">
                  <c:v>5.3078699999999999E-8</c:v>
                </c:pt>
                <c:pt idx="13426">
                  <c:v>5.3085000000000002E-8</c:v>
                </c:pt>
                <c:pt idx="13427">
                  <c:v>5.30912E-8</c:v>
                </c:pt>
                <c:pt idx="13428">
                  <c:v>5.3097500000000003E-8</c:v>
                </c:pt>
                <c:pt idx="13429">
                  <c:v>5.3103700000000001E-8</c:v>
                </c:pt>
                <c:pt idx="13430">
                  <c:v>5.3109999999999997E-8</c:v>
                </c:pt>
                <c:pt idx="13431">
                  <c:v>5.3116200000000002E-8</c:v>
                </c:pt>
                <c:pt idx="13432">
                  <c:v>5.3122499999999998E-8</c:v>
                </c:pt>
                <c:pt idx="13433">
                  <c:v>5.3128700000000002E-8</c:v>
                </c:pt>
                <c:pt idx="13434">
                  <c:v>5.3134999999999999E-8</c:v>
                </c:pt>
                <c:pt idx="13435">
                  <c:v>5.3141199999999997E-8</c:v>
                </c:pt>
                <c:pt idx="13436">
                  <c:v>5.31475E-8</c:v>
                </c:pt>
                <c:pt idx="13437">
                  <c:v>5.3153699999999998E-8</c:v>
                </c:pt>
                <c:pt idx="13438">
                  <c:v>5.3160000000000001E-8</c:v>
                </c:pt>
                <c:pt idx="13439">
                  <c:v>5.3166199999999999E-8</c:v>
                </c:pt>
                <c:pt idx="13440">
                  <c:v>5.3172500000000002E-8</c:v>
                </c:pt>
                <c:pt idx="13441">
                  <c:v>5.31787E-8</c:v>
                </c:pt>
                <c:pt idx="13442">
                  <c:v>5.3185000000000003E-8</c:v>
                </c:pt>
                <c:pt idx="13443">
                  <c:v>5.3191200000000001E-8</c:v>
                </c:pt>
                <c:pt idx="13444">
                  <c:v>5.3197499999999997E-8</c:v>
                </c:pt>
                <c:pt idx="13445">
                  <c:v>5.3203700000000001E-8</c:v>
                </c:pt>
                <c:pt idx="13446">
                  <c:v>5.3209999999999998E-8</c:v>
                </c:pt>
                <c:pt idx="13447">
                  <c:v>5.3216200000000002E-8</c:v>
                </c:pt>
                <c:pt idx="13448">
                  <c:v>5.3222499999999999E-8</c:v>
                </c:pt>
                <c:pt idx="13449">
                  <c:v>5.3228699999999997E-8</c:v>
                </c:pt>
                <c:pt idx="13450">
                  <c:v>5.3235E-8</c:v>
                </c:pt>
                <c:pt idx="13451">
                  <c:v>5.3241199999999998E-8</c:v>
                </c:pt>
                <c:pt idx="13452">
                  <c:v>5.3247500000000001E-8</c:v>
                </c:pt>
                <c:pt idx="13453">
                  <c:v>5.3253699999999999E-8</c:v>
                </c:pt>
                <c:pt idx="13454">
                  <c:v>5.3260000000000002E-8</c:v>
                </c:pt>
                <c:pt idx="13455">
                  <c:v>5.32662E-8</c:v>
                </c:pt>
                <c:pt idx="13456">
                  <c:v>5.3272500000000003E-8</c:v>
                </c:pt>
                <c:pt idx="13457">
                  <c:v>5.32787E-8</c:v>
                </c:pt>
                <c:pt idx="13458">
                  <c:v>5.3284999999999997E-8</c:v>
                </c:pt>
                <c:pt idx="13459">
                  <c:v>5.3291200000000001E-8</c:v>
                </c:pt>
                <c:pt idx="13460">
                  <c:v>5.3297499999999998E-8</c:v>
                </c:pt>
                <c:pt idx="13461">
                  <c:v>5.3303700000000002E-8</c:v>
                </c:pt>
                <c:pt idx="13462">
                  <c:v>5.3309999999999999E-8</c:v>
                </c:pt>
                <c:pt idx="13463">
                  <c:v>5.3316200000000003E-8</c:v>
                </c:pt>
                <c:pt idx="13464">
                  <c:v>5.33225E-8</c:v>
                </c:pt>
                <c:pt idx="13465">
                  <c:v>5.3328699999999998E-8</c:v>
                </c:pt>
                <c:pt idx="13466">
                  <c:v>5.3335000000000001E-8</c:v>
                </c:pt>
                <c:pt idx="13467">
                  <c:v>5.3341199999999999E-8</c:v>
                </c:pt>
                <c:pt idx="13468">
                  <c:v>5.3347500000000002E-8</c:v>
                </c:pt>
                <c:pt idx="13469">
                  <c:v>5.33537E-8</c:v>
                </c:pt>
                <c:pt idx="13470">
                  <c:v>5.3360000000000003E-8</c:v>
                </c:pt>
                <c:pt idx="13471">
                  <c:v>5.33662E-8</c:v>
                </c:pt>
                <c:pt idx="13472">
                  <c:v>5.3372499999999997E-8</c:v>
                </c:pt>
                <c:pt idx="13473">
                  <c:v>5.3378700000000001E-8</c:v>
                </c:pt>
                <c:pt idx="13474">
                  <c:v>5.3384999999999998E-8</c:v>
                </c:pt>
                <c:pt idx="13475">
                  <c:v>5.3391200000000002E-8</c:v>
                </c:pt>
                <c:pt idx="13476">
                  <c:v>5.3397499999999999E-8</c:v>
                </c:pt>
                <c:pt idx="13477">
                  <c:v>5.3403700000000003E-8</c:v>
                </c:pt>
                <c:pt idx="13478">
                  <c:v>5.341E-8</c:v>
                </c:pt>
                <c:pt idx="13479">
                  <c:v>5.3416199999999998E-8</c:v>
                </c:pt>
                <c:pt idx="13480">
                  <c:v>5.3422500000000001E-8</c:v>
                </c:pt>
                <c:pt idx="13481">
                  <c:v>5.3428699999999999E-8</c:v>
                </c:pt>
                <c:pt idx="13482">
                  <c:v>5.3435000000000002E-8</c:v>
                </c:pt>
                <c:pt idx="13483">
                  <c:v>5.3441199999999999E-8</c:v>
                </c:pt>
                <c:pt idx="13484">
                  <c:v>5.3447500000000003E-8</c:v>
                </c:pt>
                <c:pt idx="13485">
                  <c:v>5.34537E-8</c:v>
                </c:pt>
                <c:pt idx="13486">
                  <c:v>5.3459999999999997E-8</c:v>
                </c:pt>
                <c:pt idx="13487">
                  <c:v>5.3466200000000001E-8</c:v>
                </c:pt>
                <c:pt idx="13488">
                  <c:v>5.3472499999999998E-8</c:v>
                </c:pt>
                <c:pt idx="13489">
                  <c:v>5.3478700000000002E-8</c:v>
                </c:pt>
                <c:pt idx="13490">
                  <c:v>5.3484999999999999E-8</c:v>
                </c:pt>
                <c:pt idx="13491">
                  <c:v>5.3491200000000003E-8</c:v>
                </c:pt>
                <c:pt idx="13492">
                  <c:v>5.34975E-8</c:v>
                </c:pt>
                <c:pt idx="13493">
                  <c:v>5.3503699999999998E-8</c:v>
                </c:pt>
                <c:pt idx="13494">
                  <c:v>5.3510000000000001E-8</c:v>
                </c:pt>
                <c:pt idx="13495">
                  <c:v>5.3516199999999998E-8</c:v>
                </c:pt>
                <c:pt idx="13496">
                  <c:v>5.3522500000000002E-8</c:v>
                </c:pt>
                <c:pt idx="13497">
                  <c:v>5.3528699999999999E-8</c:v>
                </c:pt>
                <c:pt idx="13498">
                  <c:v>5.3535000000000003E-8</c:v>
                </c:pt>
                <c:pt idx="13499">
                  <c:v>5.35412E-8</c:v>
                </c:pt>
                <c:pt idx="13500">
                  <c:v>5.3547499999999997E-8</c:v>
                </c:pt>
                <c:pt idx="13501">
                  <c:v>5.3553700000000001E-8</c:v>
                </c:pt>
                <c:pt idx="13502">
                  <c:v>5.3559999999999998E-8</c:v>
                </c:pt>
                <c:pt idx="13503">
                  <c:v>5.3566200000000002E-8</c:v>
                </c:pt>
                <c:pt idx="13504">
                  <c:v>5.3572499999999999E-8</c:v>
                </c:pt>
                <c:pt idx="13505">
                  <c:v>5.3578700000000003E-8</c:v>
                </c:pt>
                <c:pt idx="13506">
                  <c:v>5.3585E-8</c:v>
                </c:pt>
                <c:pt idx="13507">
                  <c:v>5.3591199999999997E-8</c:v>
                </c:pt>
                <c:pt idx="13508">
                  <c:v>5.3597500000000001E-8</c:v>
                </c:pt>
                <c:pt idx="13509">
                  <c:v>5.3603699999999998E-8</c:v>
                </c:pt>
                <c:pt idx="13510">
                  <c:v>5.3610000000000002E-8</c:v>
                </c:pt>
                <c:pt idx="13511">
                  <c:v>5.3616199999999999E-8</c:v>
                </c:pt>
                <c:pt idx="13512">
                  <c:v>5.3622500000000003E-8</c:v>
                </c:pt>
                <c:pt idx="13513">
                  <c:v>5.36287E-8</c:v>
                </c:pt>
                <c:pt idx="13514">
                  <c:v>5.3634999999999997E-8</c:v>
                </c:pt>
                <c:pt idx="13515">
                  <c:v>5.3641200000000001E-8</c:v>
                </c:pt>
                <c:pt idx="13516">
                  <c:v>5.3647499999999998E-8</c:v>
                </c:pt>
                <c:pt idx="13517">
                  <c:v>5.3653700000000002E-8</c:v>
                </c:pt>
                <c:pt idx="13518">
                  <c:v>5.3659999999999999E-8</c:v>
                </c:pt>
                <c:pt idx="13519">
                  <c:v>5.3666200000000003E-8</c:v>
                </c:pt>
                <c:pt idx="13520">
                  <c:v>5.36725E-8</c:v>
                </c:pt>
                <c:pt idx="13521">
                  <c:v>5.3678699999999997E-8</c:v>
                </c:pt>
                <c:pt idx="13522">
                  <c:v>5.3685000000000001E-8</c:v>
                </c:pt>
                <c:pt idx="13523">
                  <c:v>5.3691199999999998E-8</c:v>
                </c:pt>
                <c:pt idx="13524">
                  <c:v>5.3697500000000002E-8</c:v>
                </c:pt>
                <c:pt idx="13525">
                  <c:v>5.3703699999999999E-8</c:v>
                </c:pt>
                <c:pt idx="13526">
                  <c:v>5.3710000000000003E-8</c:v>
                </c:pt>
                <c:pt idx="13527">
                  <c:v>5.37162E-8</c:v>
                </c:pt>
                <c:pt idx="13528">
                  <c:v>5.3722499999999997E-8</c:v>
                </c:pt>
                <c:pt idx="13529">
                  <c:v>5.3728700000000001E-8</c:v>
                </c:pt>
                <c:pt idx="13530">
                  <c:v>5.3734999999999998E-8</c:v>
                </c:pt>
                <c:pt idx="13531">
                  <c:v>5.3741200000000002E-8</c:v>
                </c:pt>
                <c:pt idx="13532">
                  <c:v>5.3747499999999999E-8</c:v>
                </c:pt>
                <c:pt idx="13533">
                  <c:v>5.3753700000000003E-8</c:v>
                </c:pt>
                <c:pt idx="13534">
                  <c:v>5.376E-8</c:v>
                </c:pt>
                <c:pt idx="13535">
                  <c:v>5.3766199999999997E-8</c:v>
                </c:pt>
                <c:pt idx="13536">
                  <c:v>5.3772500000000001E-8</c:v>
                </c:pt>
                <c:pt idx="13537">
                  <c:v>5.3778699999999998E-8</c:v>
                </c:pt>
                <c:pt idx="13538">
                  <c:v>5.3785000000000002E-8</c:v>
                </c:pt>
                <c:pt idx="13539">
                  <c:v>5.3791199999999999E-8</c:v>
                </c:pt>
                <c:pt idx="13540">
                  <c:v>5.3797500000000002E-8</c:v>
                </c:pt>
                <c:pt idx="13541">
                  <c:v>5.38037E-8</c:v>
                </c:pt>
                <c:pt idx="13542">
                  <c:v>5.3809999999999997E-8</c:v>
                </c:pt>
                <c:pt idx="13543">
                  <c:v>5.3816200000000001E-8</c:v>
                </c:pt>
                <c:pt idx="13544">
                  <c:v>5.3822499999999998E-8</c:v>
                </c:pt>
                <c:pt idx="13545">
                  <c:v>5.3828700000000002E-8</c:v>
                </c:pt>
                <c:pt idx="13546">
                  <c:v>5.3834999999999999E-8</c:v>
                </c:pt>
                <c:pt idx="13547">
                  <c:v>5.3841200000000003E-8</c:v>
                </c:pt>
                <c:pt idx="13548">
                  <c:v>5.38475E-8</c:v>
                </c:pt>
                <c:pt idx="13549">
                  <c:v>5.3853699999999997E-8</c:v>
                </c:pt>
                <c:pt idx="13550">
                  <c:v>5.3860000000000001E-8</c:v>
                </c:pt>
                <c:pt idx="13551">
                  <c:v>5.3866199999999998E-8</c:v>
                </c:pt>
                <c:pt idx="13552">
                  <c:v>5.3872500000000001E-8</c:v>
                </c:pt>
                <c:pt idx="13553">
                  <c:v>5.3878699999999999E-8</c:v>
                </c:pt>
                <c:pt idx="13554">
                  <c:v>5.3885000000000002E-8</c:v>
                </c:pt>
                <c:pt idx="13555">
                  <c:v>5.38912E-8</c:v>
                </c:pt>
                <c:pt idx="13556">
                  <c:v>5.3897499999999997E-8</c:v>
                </c:pt>
                <c:pt idx="13557">
                  <c:v>5.3903700000000001E-8</c:v>
                </c:pt>
                <c:pt idx="13558">
                  <c:v>5.3909999999999998E-8</c:v>
                </c:pt>
                <c:pt idx="13559">
                  <c:v>5.3916200000000002E-8</c:v>
                </c:pt>
                <c:pt idx="13560">
                  <c:v>5.3922499999999999E-8</c:v>
                </c:pt>
                <c:pt idx="13561">
                  <c:v>5.3928700000000003E-8</c:v>
                </c:pt>
                <c:pt idx="13562">
                  <c:v>5.3935E-8</c:v>
                </c:pt>
                <c:pt idx="13563">
                  <c:v>5.3941199999999997E-8</c:v>
                </c:pt>
                <c:pt idx="13564">
                  <c:v>5.39475E-8</c:v>
                </c:pt>
                <c:pt idx="13565">
                  <c:v>5.3953699999999998E-8</c:v>
                </c:pt>
                <c:pt idx="13566">
                  <c:v>5.3960000000000001E-8</c:v>
                </c:pt>
                <c:pt idx="13567">
                  <c:v>5.3966199999999999E-8</c:v>
                </c:pt>
                <c:pt idx="13568">
                  <c:v>5.3972500000000002E-8</c:v>
                </c:pt>
                <c:pt idx="13569">
                  <c:v>5.39787E-8</c:v>
                </c:pt>
                <c:pt idx="13570">
                  <c:v>5.3984999999999997E-8</c:v>
                </c:pt>
                <c:pt idx="13571">
                  <c:v>5.3991200000000001E-8</c:v>
                </c:pt>
                <c:pt idx="13572">
                  <c:v>5.3997499999999998E-8</c:v>
                </c:pt>
                <c:pt idx="13573">
                  <c:v>5.4003700000000002E-8</c:v>
                </c:pt>
                <c:pt idx="13574">
                  <c:v>5.4009999999999999E-8</c:v>
                </c:pt>
                <c:pt idx="13575">
                  <c:v>5.4016200000000003E-8</c:v>
                </c:pt>
                <c:pt idx="13576">
                  <c:v>5.40225E-8</c:v>
                </c:pt>
                <c:pt idx="13577">
                  <c:v>5.4028699999999997E-8</c:v>
                </c:pt>
                <c:pt idx="13578">
                  <c:v>5.4035E-8</c:v>
                </c:pt>
                <c:pt idx="13579">
                  <c:v>5.4041199999999998E-8</c:v>
                </c:pt>
                <c:pt idx="13580">
                  <c:v>5.4047500000000001E-8</c:v>
                </c:pt>
                <c:pt idx="13581">
                  <c:v>5.4053699999999999E-8</c:v>
                </c:pt>
                <c:pt idx="13582">
                  <c:v>5.4060000000000002E-8</c:v>
                </c:pt>
                <c:pt idx="13583">
                  <c:v>5.40662E-8</c:v>
                </c:pt>
                <c:pt idx="13584">
                  <c:v>5.4072500000000003E-8</c:v>
                </c:pt>
                <c:pt idx="13585">
                  <c:v>5.4078700000000001E-8</c:v>
                </c:pt>
                <c:pt idx="13586">
                  <c:v>5.4084999999999998E-8</c:v>
                </c:pt>
                <c:pt idx="13587">
                  <c:v>5.4091200000000002E-8</c:v>
                </c:pt>
                <c:pt idx="13588">
                  <c:v>5.4097499999999999E-8</c:v>
                </c:pt>
                <c:pt idx="13589">
                  <c:v>5.4103700000000003E-8</c:v>
                </c:pt>
                <c:pt idx="13590">
                  <c:v>5.4109999999999999E-8</c:v>
                </c:pt>
                <c:pt idx="13591">
                  <c:v>5.4116199999999997E-8</c:v>
                </c:pt>
                <c:pt idx="13592">
                  <c:v>5.41225E-8</c:v>
                </c:pt>
                <c:pt idx="13593">
                  <c:v>5.4128699999999998E-8</c:v>
                </c:pt>
                <c:pt idx="13594">
                  <c:v>5.4135000000000001E-8</c:v>
                </c:pt>
                <c:pt idx="13595">
                  <c:v>5.4141199999999999E-8</c:v>
                </c:pt>
                <c:pt idx="13596">
                  <c:v>5.4147500000000002E-8</c:v>
                </c:pt>
                <c:pt idx="13597">
                  <c:v>5.41537E-8</c:v>
                </c:pt>
                <c:pt idx="13598">
                  <c:v>5.4160000000000003E-8</c:v>
                </c:pt>
                <c:pt idx="13599">
                  <c:v>5.4166200000000001E-8</c:v>
                </c:pt>
                <c:pt idx="13600">
                  <c:v>5.4172499999999998E-8</c:v>
                </c:pt>
                <c:pt idx="13601">
                  <c:v>5.4178700000000002E-8</c:v>
                </c:pt>
                <c:pt idx="13602">
                  <c:v>5.4184999999999998E-8</c:v>
                </c:pt>
                <c:pt idx="13603">
                  <c:v>5.4191200000000003E-8</c:v>
                </c:pt>
                <c:pt idx="13604">
                  <c:v>5.4197499999999999E-8</c:v>
                </c:pt>
                <c:pt idx="13605">
                  <c:v>5.4203699999999997E-8</c:v>
                </c:pt>
                <c:pt idx="13606">
                  <c:v>5.421E-8</c:v>
                </c:pt>
                <c:pt idx="13607">
                  <c:v>5.4216199999999998E-8</c:v>
                </c:pt>
                <c:pt idx="13608">
                  <c:v>5.4222500000000001E-8</c:v>
                </c:pt>
                <c:pt idx="13609">
                  <c:v>5.4228699999999999E-8</c:v>
                </c:pt>
                <c:pt idx="13610">
                  <c:v>5.4235000000000002E-8</c:v>
                </c:pt>
                <c:pt idx="13611">
                  <c:v>5.42412E-8</c:v>
                </c:pt>
                <c:pt idx="13612">
                  <c:v>5.4247500000000003E-8</c:v>
                </c:pt>
                <c:pt idx="13613">
                  <c:v>5.4253700000000001E-8</c:v>
                </c:pt>
                <c:pt idx="13614">
                  <c:v>5.4259999999999998E-8</c:v>
                </c:pt>
                <c:pt idx="13615">
                  <c:v>5.4266200000000002E-8</c:v>
                </c:pt>
                <c:pt idx="13616">
                  <c:v>5.4272499999999998E-8</c:v>
                </c:pt>
                <c:pt idx="13617">
                  <c:v>5.4278700000000003E-8</c:v>
                </c:pt>
                <c:pt idx="13618">
                  <c:v>5.4284999999999999E-8</c:v>
                </c:pt>
                <c:pt idx="13619">
                  <c:v>5.4291199999999997E-8</c:v>
                </c:pt>
                <c:pt idx="13620">
                  <c:v>5.42975E-8</c:v>
                </c:pt>
                <c:pt idx="13621">
                  <c:v>5.4303699999999998E-8</c:v>
                </c:pt>
                <c:pt idx="13622">
                  <c:v>5.4310000000000001E-8</c:v>
                </c:pt>
                <c:pt idx="13623">
                  <c:v>5.4316199999999999E-8</c:v>
                </c:pt>
                <c:pt idx="13624">
                  <c:v>5.4322500000000002E-8</c:v>
                </c:pt>
                <c:pt idx="13625">
                  <c:v>5.43287E-8</c:v>
                </c:pt>
                <c:pt idx="13626">
                  <c:v>5.4335000000000003E-8</c:v>
                </c:pt>
                <c:pt idx="13627">
                  <c:v>5.4341200000000001E-8</c:v>
                </c:pt>
                <c:pt idx="13628">
                  <c:v>5.4347499999999997E-8</c:v>
                </c:pt>
                <c:pt idx="13629">
                  <c:v>5.4353700000000002E-8</c:v>
                </c:pt>
                <c:pt idx="13630">
                  <c:v>5.4359999999999998E-8</c:v>
                </c:pt>
                <c:pt idx="13631">
                  <c:v>5.4366200000000003E-8</c:v>
                </c:pt>
                <c:pt idx="13632">
                  <c:v>5.4372499999999999E-8</c:v>
                </c:pt>
                <c:pt idx="13633">
                  <c:v>5.4378699999999997E-8</c:v>
                </c:pt>
                <c:pt idx="13634">
                  <c:v>5.4385E-8</c:v>
                </c:pt>
                <c:pt idx="13635">
                  <c:v>5.4391199999999998E-8</c:v>
                </c:pt>
                <c:pt idx="13636">
                  <c:v>5.4397500000000001E-8</c:v>
                </c:pt>
                <c:pt idx="13637">
                  <c:v>5.4403699999999999E-8</c:v>
                </c:pt>
                <c:pt idx="13638">
                  <c:v>5.4410000000000002E-8</c:v>
                </c:pt>
                <c:pt idx="13639">
                  <c:v>5.44162E-8</c:v>
                </c:pt>
                <c:pt idx="13640">
                  <c:v>5.4422500000000003E-8</c:v>
                </c:pt>
                <c:pt idx="13641">
                  <c:v>5.4428700000000001E-8</c:v>
                </c:pt>
                <c:pt idx="13642">
                  <c:v>5.4434999999999997E-8</c:v>
                </c:pt>
                <c:pt idx="13643">
                  <c:v>5.4441200000000002E-8</c:v>
                </c:pt>
                <c:pt idx="13644">
                  <c:v>5.4447499999999998E-8</c:v>
                </c:pt>
                <c:pt idx="13645">
                  <c:v>5.4453700000000003E-8</c:v>
                </c:pt>
                <c:pt idx="13646">
                  <c:v>5.4459999999999999E-8</c:v>
                </c:pt>
                <c:pt idx="13647">
                  <c:v>5.4466199999999997E-8</c:v>
                </c:pt>
                <c:pt idx="13648">
                  <c:v>5.44725E-8</c:v>
                </c:pt>
                <c:pt idx="13649">
                  <c:v>5.4478699999999998E-8</c:v>
                </c:pt>
                <c:pt idx="13650">
                  <c:v>5.4485000000000001E-8</c:v>
                </c:pt>
                <c:pt idx="13651">
                  <c:v>5.4491199999999999E-8</c:v>
                </c:pt>
                <c:pt idx="13652">
                  <c:v>5.4497500000000002E-8</c:v>
                </c:pt>
                <c:pt idx="13653">
                  <c:v>5.45037E-8</c:v>
                </c:pt>
                <c:pt idx="13654">
                  <c:v>5.4510000000000003E-8</c:v>
                </c:pt>
                <c:pt idx="13655">
                  <c:v>5.4516200000000001E-8</c:v>
                </c:pt>
                <c:pt idx="13656">
                  <c:v>5.4522499999999997E-8</c:v>
                </c:pt>
                <c:pt idx="13657">
                  <c:v>5.4528700000000002E-8</c:v>
                </c:pt>
                <c:pt idx="13658">
                  <c:v>5.4534999999999998E-8</c:v>
                </c:pt>
                <c:pt idx="13659">
                  <c:v>5.4541200000000003E-8</c:v>
                </c:pt>
                <c:pt idx="13660">
                  <c:v>5.4547499999999999E-8</c:v>
                </c:pt>
                <c:pt idx="13661">
                  <c:v>5.4553699999999997E-8</c:v>
                </c:pt>
                <c:pt idx="13662">
                  <c:v>5.456E-8</c:v>
                </c:pt>
                <c:pt idx="13663">
                  <c:v>5.4566199999999998E-8</c:v>
                </c:pt>
                <c:pt idx="13664">
                  <c:v>5.4572500000000001E-8</c:v>
                </c:pt>
                <c:pt idx="13665">
                  <c:v>5.4578699999999999E-8</c:v>
                </c:pt>
                <c:pt idx="13666">
                  <c:v>5.4585000000000002E-8</c:v>
                </c:pt>
                <c:pt idx="13667">
                  <c:v>5.45912E-8</c:v>
                </c:pt>
                <c:pt idx="13668">
                  <c:v>5.4597500000000003E-8</c:v>
                </c:pt>
                <c:pt idx="13669">
                  <c:v>5.4603700000000001E-8</c:v>
                </c:pt>
                <c:pt idx="13670">
                  <c:v>5.4609999999999997E-8</c:v>
                </c:pt>
                <c:pt idx="13671">
                  <c:v>5.4616200000000002E-8</c:v>
                </c:pt>
                <c:pt idx="13672">
                  <c:v>5.4622499999999998E-8</c:v>
                </c:pt>
                <c:pt idx="13673">
                  <c:v>5.4628700000000003E-8</c:v>
                </c:pt>
                <c:pt idx="13674">
                  <c:v>5.4634999999999999E-8</c:v>
                </c:pt>
                <c:pt idx="13675">
                  <c:v>5.4641199999999997E-8</c:v>
                </c:pt>
                <c:pt idx="13676">
                  <c:v>5.46475E-8</c:v>
                </c:pt>
                <c:pt idx="13677">
                  <c:v>5.4653699999999998E-8</c:v>
                </c:pt>
                <c:pt idx="13678">
                  <c:v>5.4660000000000001E-8</c:v>
                </c:pt>
                <c:pt idx="13679">
                  <c:v>5.4666199999999999E-8</c:v>
                </c:pt>
                <c:pt idx="13680">
                  <c:v>5.4672500000000002E-8</c:v>
                </c:pt>
                <c:pt idx="13681">
                  <c:v>5.46787E-8</c:v>
                </c:pt>
                <c:pt idx="13682">
                  <c:v>5.4685000000000003E-8</c:v>
                </c:pt>
                <c:pt idx="13683">
                  <c:v>5.4691200000000001E-8</c:v>
                </c:pt>
                <c:pt idx="13684">
                  <c:v>5.4697499999999997E-8</c:v>
                </c:pt>
                <c:pt idx="13685">
                  <c:v>5.4703700000000002E-8</c:v>
                </c:pt>
                <c:pt idx="13686">
                  <c:v>5.4709999999999998E-8</c:v>
                </c:pt>
                <c:pt idx="13687">
                  <c:v>5.4716200000000003E-8</c:v>
                </c:pt>
                <c:pt idx="13688">
                  <c:v>5.4722499999999999E-8</c:v>
                </c:pt>
                <c:pt idx="13689">
                  <c:v>5.4728699999999997E-8</c:v>
                </c:pt>
                <c:pt idx="13690">
                  <c:v>5.4735E-8</c:v>
                </c:pt>
                <c:pt idx="13691">
                  <c:v>5.4741199999999998E-8</c:v>
                </c:pt>
                <c:pt idx="13692">
                  <c:v>5.4747500000000001E-8</c:v>
                </c:pt>
                <c:pt idx="13693">
                  <c:v>5.4753699999999999E-8</c:v>
                </c:pt>
                <c:pt idx="13694">
                  <c:v>5.4760000000000002E-8</c:v>
                </c:pt>
                <c:pt idx="13695">
                  <c:v>5.47662E-8</c:v>
                </c:pt>
                <c:pt idx="13696">
                  <c:v>5.4772500000000003E-8</c:v>
                </c:pt>
                <c:pt idx="13697">
                  <c:v>5.4778700000000001E-8</c:v>
                </c:pt>
                <c:pt idx="13698">
                  <c:v>5.4784999999999997E-8</c:v>
                </c:pt>
                <c:pt idx="13699">
                  <c:v>5.4791200000000002E-8</c:v>
                </c:pt>
                <c:pt idx="13700">
                  <c:v>5.4797499999999998E-8</c:v>
                </c:pt>
                <c:pt idx="13701">
                  <c:v>5.4803700000000003E-8</c:v>
                </c:pt>
                <c:pt idx="13702">
                  <c:v>5.4809999999999999E-8</c:v>
                </c:pt>
                <c:pt idx="13703">
                  <c:v>5.4816199999999997E-8</c:v>
                </c:pt>
                <c:pt idx="13704">
                  <c:v>5.48225E-8</c:v>
                </c:pt>
                <c:pt idx="13705">
                  <c:v>5.4828699999999998E-8</c:v>
                </c:pt>
                <c:pt idx="13706">
                  <c:v>5.4835000000000001E-8</c:v>
                </c:pt>
                <c:pt idx="13707">
                  <c:v>5.4841199999999999E-8</c:v>
                </c:pt>
                <c:pt idx="13708">
                  <c:v>5.4847500000000002E-8</c:v>
                </c:pt>
                <c:pt idx="13709">
                  <c:v>5.48537E-8</c:v>
                </c:pt>
                <c:pt idx="13710">
                  <c:v>5.4860000000000003E-8</c:v>
                </c:pt>
                <c:pt idx="13711">
                  <c:v>5.4866200000000001E-8</c:v>
                </c:pt>
                <c:pt idx="13712">
                  <c:v>5.4872499999999997E-8</c:v>
                </c:pt>
                <c:pt idx="13713">
                  <c:v>5.4878700000000002E-8</c:v>
                </c:pt>
                <c:pt idx="13714">
                  <c:v>5.4884999999999998E-8</c:v>
                </c:pt>
                <c:pt idx="13715">
                  <c:v>5.4891200000000003E-8</c:v>
                </c:pt>
                <c:pt idx="13716">
                  <c:v>5.4897499999999999E-8</c:v>
                </c:pt>
                <c:pt idx="13717">
                  <c:v>5.4903699999999997E-8</c:v>
                </c:pt>
                <c:pt idx="13718">
                  <c:v>5.491E-8</c:v>
                </c:pt>
                <c:pt idx="13719">
                  <c:v>5.4916199999999998E-8</c:v>
                </c:pt>
                <c:pt idx="13720">
                  <c:v>5.4922500000000001E-8</c:v>
                </c:pt>
                <c:pt idx="13721">
                  <c:v>5.4928699999999999E-8</c:v>
                </c:pt>
                <c:pt idx="13722">
                  <c:v>5.4935000000000002E-8</c:v>
                </c:pt>
                <c:pt idx="13723">
                  <c:v>5.49412E-8</c:v>
                </c:pt>
                <c:pt idx="13724">
                  <c:v>5.4947500000000003E-8</c:v>
                </c:pt>
                <c:pt idx="13725">
                  <c:v>5.4953700000000001E-8</c:v>
                </c:pt>
                <c:pt idx="13726">
                  <c:v>5.4959999999999997E-8</c:v>
                </c:pt>
                <c:pt idx="13727">
                  <c:v>5.4966200000000002E-8</c:v>
                </c:pt>
                <c:pt idx="13728">
                  <c:v>5.4972499999999998E-8</c:v>
                </c:pt>
                <c:pt idx="13729">
                  <c:v>5.4978700000000002E-8</c:v>
                </c:pt>
                <c:pt idx="13730">
                  <c:v>5.4984999999999999E-8</c:v>
                </c:pt>
                <c:pt idx="13731">
                  <c:v>5.4991199999999997E-8</c:v>
                </c:pt>
                <c:pt idx="13732">
                  <c:v>5.49975E-8</c:v>
                </c:pt>
                <c:pt idx="13733">
                  <c:v>5.5003699999999998E-8</c:v>
                </c:pt>
                <c:pt idx="13734">
                  <c:v>5.5010000000000001E-8</c:v>
                </c:pt>
                <c:pt idx="13735">
                  <c:v>5.5016199999999999E-8</c:v>
                </c:pt>
                <c:pt idx="13736">
                  <c:v>5.5022500000000002E-8</c:v>
                </c:pt>
                <c:pt idx="13737">
                  <c:v>5.50287E-8</c:v>
                </c:pt>
                <c:pt idx="13738">
                  <c:v>5.5035000000000003E-8</c:v>
                </c:pt>
                <c:pt idx="13739">
                  <c:v>5.5041200000000001E-8</c:v>
                </c:pt>
                <c:pt idx="13740">
                  <c:v>5.5047499999999997E-8</c:v>
                </c:pt>
                <c:pt idx="13741">
                  <c:v>5.5053700000000001E-8</c:v>
                </c:pt>
                <c:pt idx="13742">
                  <c:v>5.5059999999999998E-8</c:v>
                </c:pt>
                <c:pt idx="13743">
                  <c:v>5.5066200000000002E-8</c:v>
                </c:pt>
                <c:pt idx="13744">
                  <c:v>5.5072499999999999E-8</c:v>
                </c:pt>
                <c:pt idx="13745">
                  <c:v>5.5078699999999997E-8</c:v>
                </c:pt>
                <c:pt idx="13746">
                  <c:v>5.5085E-8</c:v>
                </c:pt>
                <c:pt idx="13747">
                  <c:v>5.5091199999999998E-8</c:v>
                </c:pt>
                <c:pt idx="13748">
                  <c:v>5.5097500000000001E-8</c:v>
                </c:pt>
                <c:pt idx="13749">
                  <c:v>5.5103699999999999E-8</c:v>
                </c:pt>
                <c:pt idx="13750">
                  <c:v>5.5110000000000002E-8</c:v>
                </c:pt>
                <c:pt idx="13751">
                  <c:v>5.51162E-8</c:v>
                </c:pt>
                <c:pt idx="13752">
                  <c:v>5.5122500000000003E-8</c:v>
                </c:pt>
                <c:pt idx="13753">
                  <c:v>5.5128700000000001E-8</c:v>
                </c:pt>
                <c:pt idx="13754">
                  <c:v>5.5134999999999997E-8</c:v>
                </c:pt>
                <c:pt idx="13755">
                  <c:v>5.5141200000000001E-8</c:v>
                </c:pt>
                <c:pt idx="13756">
                  <c:v>5.5147499999999998E-8</c:v>
                </c:pt>
                <c:pt idx="13757">
                  <c:v>5.5153700000000002E-8</c:v>
                </c:pt>
                <c:pt idx="13758">
                  <c:v>5.5159999999999999E-8</c:v>
                </c:pt>
                <c:pt idx="13759">
                  <c:v>5.5166199999999997E-8</c:v>
                </c:pt>
                <c:pt idx="13760">
                  <c:v>5.51725E-8</c:v>
                </c:pt>
                <c:pt idx="13761">
                  <c:v>5.5178699999999998E-8</c:v>
                </c:pt>
                <c:pt idx="13762">
                  <c:v>5.5185000000000001E-8</c:v>
                </c:pt>
                <c:pt idx="13763">
                  <c:v>5.5191199999999999E-8</c:v>
                </c:pt>
                <c:pt idx="13764">
                  <c:v>5.5197500000000002E-8</c:v>
                </c:pt>
                <c:pt idx="13765">
                  <c:v>5.52037E-8</c:v>
                </c:pt>
                <c:pt idx="13766">
                  <c:v>5.5210000000000003E-8</c:v>
                </c:pt>
                <c:pt idx="13767">
                  <c:v>5.52162E-8</c:v>
                </c:pt>
                <c:pt idx="13768">
                  <c:v>5.5222499999999997E-8</c:v>
                </c:pt>
                <c:pt idx="13769">
                  <c:v>5.5228700000000001E-8</c:v>
                </c:pt>
                <c:pt idx="13770">
                  <c:v>5.5234999999999998E-8</c:v>
                </c:pt>
                <c:pt idx="13771">
                  <c:v>5.5241200000000002E-8</c:v>
                </c:pt>
                <c:pt idx="13772">
                  <c:v>5.5247499999999999E-8</c:v>
                </c:pt>
                <c:pt idx="13773">
                  <c:v>5.5253700000000003E-8</c:v>
                </c:pt>
                <c:pt idx="13774">
                  <c:v>5.526E-8</c:v>
                </c:pt>
                <c:pt idx="13775">
                  <c:v>5.5266199999999998E-8</c:v>
                </c:pt>
                <c:pt idx="13776">
                  <c:v>5.5272500000000001E-8</c:v>
                </c:pt>
                <c:pt idx="13777">
                  <c:v>5.5278699999999999E-8</c:v>
                </c:pt>
                <c:pt idx="13778">
                  <c:v>5.5285000000000002E-8</c:v>
                </c:pt>
                <c:pt idx="13779">
                  <c:v>5.5291199999999999E-8</c:v>
                </c:pt>
                <c:pt idx="13780">
                  <c:v>5.5297500000000003E-8</c:v>
                </c:pt>
                <c:pt idx="13781">
                  <c:v>5.53037E-8</c:v>
                </c:pt>
                <c:pt idx="13782">
                  <c:v>5.5309999999999997E-8</c:v>
                </c:pt>
                <c:pt idx="13783">
                  <c:v>5.5316200000000001E-8</c:v>
                </c:pt>
                <c:pt idx="13784">
                  <c:v>5.5322499999999998E-8</c:v>
                </c:pt>
                <c:pt idx="13785">
                  <c:v>5.5328700000000002E-8</c:v>
                </c:pt>
                <c:pt idx="13786">
                  <c:v>5.5334999999999999E-8</c:v>
                </c:pt>
                <c:pt idx="13787">
                  <c:v>5.5341200000000003E-8</c:v>
                </c:pt>
                <c:pt idx="13788">
                  <c:v>5.53475E-8</c:v>
                </c:pt>
                <c:pt idx="13789">
                  <c:v>5.5353699999999998E-8</c:v>
                </c:pt>
                <c:pt idx="13790">
                  <c:v>5.5360000000000001E-8</c:v>
                </c:pt>
                <c:pt idx="13791">
                  <c:v>5.5366199999999999E-8</c:v>
                </c:pt>
                <c:pt idx="13792">
                  <c:v>5.5372500000000002E-8</c:v>
                </c:pt>
                <c:pt idx="13793">
                  <c:v>5.5378699999999999E-8</c:v>
                </c:pt>
                <c:pt idx="13794">
                  <c:v>5.5385000000000003E-8</c:v>
                </c:pt>
                <c:pt idx="13795">
                  <c:v>5.53912E-8</c:v>
                </c:pt>
                <c:pt idx="13796">
                  <c:v>5.5397499999999997E-8</c:v>
                </c:pt>
                <c:pt idx="13797">
                  <c:v>5.5403700000000001E-8</c:v>
                </c:pt>
                <c:pt idx="13798">
                  <c:v>5.5409999999999998E-8</c:v>
                </c:pt>
                <c:pt idx="13799">
                  <c:v>5.5416200000000002E-8</c:v>
                </c:pt>
                <c:pt idx="13800">
                  <c:v>5.5422499999999999E-8</c:v>
                </c:pt>
                <c:pt idx="13801">
                  <c:v>5.5428700000000003E-8</c:v>
                </c:pt>
                <c:pt idx="13802">
                  <c:v>5.5435E-8</c:v>
                </c:pt>
                <c:pt idx="13803">
                  <c:v>5.5441199999999998E-8</c:v>
                </c:pt>
                <c:pt idx="13804">
                  <c:v>5.5447500000000001E-8</c:v>
                </c:pt>
                <c:pt idx="13805">
                  <c:v>5.5453699999999998E-8</c:v>
                </c:pt>
                <c:pt idx="13806">
                  <c:v>5.5460000000000002E-8</c:v>
                </c:pt>
                <c:pt idx="13807">
                  <c:v>5.5466199999999999E-8</c:v>
                </c:pt>
                <c:pt idx="13808">
                  <c:v>5.5472500000000003E-8</c:v>
                </c:pt>
                <c:pt idx="13809">
                  <c:v>5.54787E-8</c:v>
                </c:pt>
                <c:pt idx="13810">
                  <c:v>5.5484999999999997E-8</c:v>
                </c:pt>
                <c:pt idx="13811">
                  <c:v>5.5491200000000001E-8</c:v>
                </c:pt>
                <c:pt idx="13812">
                  <c:v>5.5497499999999998E-8</c:v>
                </c:pt>
                <c:pt idx="13813">
                  <c:v>5.5503700000000002E-8</c:v>
                </c:pt>
                <c:pt idx="13814">
                  <c:v>5.5509999999999999E-8</c:v>
                </c:pt>
                <c:pt idx="13815">
                  <c:v>5.5516200000000003E-8</c:v>
                </c:pt>
                <c:pt idx="13816">
                  <c:v>5.55225E-8</c:v>
                </c:pt>
                <c:pt idx="13817">
                  <c:v>5.5528699999999997E-8</c:v>
                </c:pt>
                <c:pt idx="13818">
                  <c:v>5.5535000000000001E-8</c:v>
                </c:pt>
                <c:pt idx="13819">
                  <c:v>5.5541199999999998E-8</c:v>
                </c:pt>
                <c:pt idx="13820">
                  <c:v>5.5547500000000002E-8</c:v>
                </c:pt>
                <c:pt idx="13821">
                  <c:v>5.5553699999999999E-8</c:v>
                </c:pt>
                <c:pt idx="13822">
                  <c:v>5.5560000000000003E-8</c:v>
                </c:pt>
                <c:pt idx="13823">
                  <c:v>5.55662E-8</c:v>
                </c:pt>
                <c:pt idx="13824">
                  <c:v>5.5572499999999997E-8</c:v>
                </c:pt>
                <c:pt idx="13825">
                  <c:v>5.5578700000000001E-8</c:v>
                </c:pt>
                <c:pt idx="13826">
                  <c:v>5.5584999999999998E-8</c:v>
                </c:pt>
                <c:pt idx="13827">
                  <c:v>5.5591200000000002E-8</c:v>
                </c:pt>
                <c:pt idx="13828">
                  <c:v>5.5597499999999999E-8</c:v>
                </c:pt>
                <c:pt idx="13829">
                  <c:v>5.5603700000000003E-8</c:v>
                </c:pt>
                <c:pt idx="13830">
                  <c:v>5.561E-8</c:v>
                </c:pt>
                <c:pt idx="13831">
                  <c:v>5.5616199999999997E-8</c:v>
                </c:pt>
                <c:pt idx="13832">
                  <c:v>5.5622500000000001E-8</c:v>
                </c:pt>
                <c:pt idx="13833">
                  <c:v>5.5628699999999998E-8</c:v>
                </c:pt>
                <c:pt idx="13834">
                  <c:v>5.5635000000000002E-8</c:v>
                </c:pt>
                <c:pt idx="13835">
                  <c:v>5.5641199999999999E-8</c:v>
                </c:pt>
                <c:pt idx="13836">
                  <c:v>5.5647500000000002E-8</c:v>
                </c:pt>
                <c:pt idx="13837">
                  <c:v>5.56537E-8</c:v>
                </c:pt>
                <c:pt idx="13838">
                  <c:v>5.5659999999999997E-8</c:v>
                </c:pt>
                <c:pt idx="13839">
                  <c:v>5.5666200000000001E-8</c:v>
                </c:pt>
                <c:pt idx="13840">
                  <c:v>5.5672499999999998E-8</c:v>
                </c:pt>
                <c:pt idx="13841">
                  <c:v>5.5678700000000002E-8</c:v>
                </c:pt>
                <c:pt idx="13842">
                  <c:v>5.5684999999999999E-8</c:v>
                </c:pt>
                <c:pt idx="13843">
                  <c:v>5.5691200000000003E-8</c:v>
                </c:pt>
                <c:pt idx="13844">
                  <c:v>5.56975E-8</c:v>
                </c:pt>
                <c:pt idx="13845">
                  <c:v>5.5703699999999997E-8</c:v>
                </c:pt>
                <c:pt idx="13846">
                  <c:v>5.5710000000000001E-8</c:v>
                </c:pt>
                <c:pt idx="13847">
                  <c:v>5.5716199999999998E-8</c:v>
                </c:pt>
                <c:pt idx="13848">
                  <c:v>5.5722500000000001E-8</c:v>
                </c:pt>
                <c:pt idx="13849">
                  <c:v>5.5728699999999999E-8</c:v>
                </c:pt>
                <c:pt idx="13850">
                  <c:v>5.5735000000000002E-8</c:v>
                </c:pt>
                <c:pt idx="13851">
                  <c:v>5.57412E-8</c:v>
                </c:pt>
                <c:pt idx="13852">
                  <c:v>5.5747499999999997E-8</c:v>
                </c:pt>
                <c:pt idx="13853">
                  <c:v>5.5753700000000001E-8</c:v>
                </c:pt>
                <c:pt idx="13854">
                  <c:v>5.5759999999999998E-8</c:v>
                </c:pt>
                <c:pt idx="13855">
                  <c:v>5.5766200000000002E-8</c:v>
                </c:pt>
                <c:pt idx="13856">
                  <c:v>5.5772499999999999E-8</c:v>
                </c:pt>
                <c:pt idx="13857">
                  <c:v>5.5778700000000003E-8</c:v>
                </c:pt>
                <c:pt idx="13858">
                  <c:v>5.5785E-8</c:v>
                </c:pt>
                <c:pt idx="13859">
                  <c:v>5.5791199999999997E-8</c:v>
                </c:pt>
                <c:pt idx="13860">
                  <c:v>5.5797500000000001E-8</c:v>
                </c:pt>
                <c:pt idx="13861">
                  <c:v>5.5803699999999998E-8</c:v>
                </c:pt>
                <c:pt idx="13862">
                  <c:v>5.5810000000000001E-8</c:v>
                </c:pt>
                <c:pt idx="13863">
                  <c:v>5.5816199999999999E-8</c:v>
                </c:pt>
                <c:pt idx="13864">
                  <c:v>5.5822500000000002E-8</c:v>
                </c:pt>
                <c:pt idx="13865">
                  <c:v>5.58287E-8</c:v>
                </c:pt>
                <c:pt idx="13866">
                  <c:v>5.5834999999999997E-8</c:v>
                </c:pt>
                <c:pt idx="13867">
                  <c:v>5.5841200000000001E-8</c:v>
                </c:pt>
                <c:pt idx="13868">
                  <c:v>5.5847499999999998E-8</c:v>
                </c:pt>
                <c:pt idx="13869">
                  <c:v>5.5853700000000002E-8</c:v>
                </c:pt>
                <c:pt idx="13870">
                  <c:v>5.5859999999999999E-8</c:v>
                </c:pt>
                <c:pt idx="13871">
                  <c:v>5.5866200000000003E-8</c:v>
                </c:pt>
                <c:pt idx="13872">
                  <c:v>5.58725E-8</c:v>
                </c:pt>
                <c:pt idx="13873">
                  <c:v>5.5878699999999997E-8</c:v>
                </c:pt>
                <c:pt idx="13874">
                  <c:v>5.5885E-8</c:v>
                </c:pt>
                <c:pt idx="13875">
                  <c:v>5.5891199999999998E-8</c:v>
                </c:pt>
                <c:pt idx="13876">
                  <c:v>5.5897500000000001E-8</c:v>
                </c:pt>
                <c:pt idx="13877">
                  <c:v>5.5903699999999999E-8</c:v>
                </c:pt>
                <c:pt idx="13878">
                  <c:v>5.5910000000000002E-8</c:v>
                </c:pt>
                <c:pt idx="13879">
                  <c:v>5.59162E-8</c:v>
                </c:pt>
                <c:pt idx="13880">
                  <c:v>5.5922500000000003E-8</c:v>
                </c:pt>
                <c:pt idx="13881">
                  <c:v>5.5928700000000001E-8</c:v>
                </c:pt>
                <c:pt idx="13882">
                  <c:v>5.5934999999999998E-8</c:v>
                </c:pt>
                <c:pt idx="13883">
                  <c:v>5.5941200000000002E-8</c:v>
                </c:pt>
                <c:pt idx="13884">
                  <c:v>5.5947499999999999E-8</c:v>
                </c:pt>
                <c:pt idx="13885">
                  <c:v>5.5953700000000003E-8</c:v>
                </c:pt>
                <c:pt idx="13886">
                  <c:v>5.5959999999999999E-8</c:v>
                </c:pt>
                <c:pt idx="13887">
                  <c:v>5.5966199999999997E-8</c:v>
                </c:pt>
                <c:pt idx="13888">
                  <c:v>5.59725E-8</c:v>
                </c:pt>
                <c:pt idx="13889">
                  <c:v>5.5978699999999998E-8</c:v>
                </c:pt>
                <c:pt idx="13890">
                  <c:v>5.5985000000000001E-8</c:v>
                </c:pt>
                <c:pt idx="13891">
                  <c:v>5.5991199999999999E-8</c:v>
                </c:pt>
                <c:pt idx="13892">
                  <c:v>5.5997500000000002E-8</c:v>
                </c:pt>
                <c:pt idx="13893">
                  <c:v>5.60037E-8</c:v>
                </c:pt>
                <c:pt idx="13894">
                  <c:v>5.6010000000000003E-8</c:v>
                </c:pt>
                <c:pt idx="13895">
                  <c:v>5.6016200000000001E-8</c:v>
                </c:pt>
                <c:pt idx="13896">
                  <c:v>5.6022499999999998E-8</c:v>
                </c:pt>
                <c:pt idx="13897">
                  <c:v>5.6028700000000002E-8</c:v>
                </c:pt>
                <c:pt idx="13898">
                  <c:v>5.6034999999999999E-8</c:v>
                </c:pt>
                <c:pt idx="13899">
                  <c:v>5.6041200000000003E-8</c:v>
                </c:pt>
                <c:pt idx="13900">
                  <c:v>5.6047499999999999E-8</c:v>
                </c:pt>
                <c:pt idx="13901">
                  <c:v>5.6053699999999997E-8</c:v>
                </c:pt>
                <c:pt idx="13902">
                  <c:v>5.606E-8</c:v>
                </c:pt>
                <c:pt idx="13903">
                  <c:v>5.6066199999999998E-8</c:v>
                </c:pt>
                <c:pt idx="13904">
                  <c:v>5.6072500000000001E-8</c:v>
                </c:pt>
                <c:pt idx="13905">
                  <c:v>5.6078699999999999E-8</c:v>
                </c:pt>
                <c:pt idx="13906">
                  <c:v>5.6085000000000002E-8</c:v>
                </c:pt>
                <c:pt idx="13907">
                  <c:v>5.60912E-8</c:v>
                </c:pt>
                <c:pt idx="13908">
                  <c:v>5.6097500000000003E-8</c:v>
                </c:pt>
                <c:pt idx="13909">
                  <c:v>5.6103700000000001E-8</c:v>
                </c:pt>
                <c:pt idx="13910">
                  <c:v>5.6109999999999998E-8</c:v>
                </c:pt>
                <c:pt idx="13911">
                  <c:v>5.6116200000000002E-8</c:v>
                </c:pt>
                <c:pt idx="13912">
                  <c:v>5.6122499999999998E-8</c:v>
                </c:pt>
                <c:pt idx="13913">
                  <c:v>5.6128700000000003E-8</c:v>
                </c:pt>
                <c:pt idx="13914">
                  <c:v>5.6134999999999999E-8</c:v>
                </c:pt>
                <c:pt idx="13915">
                  <c:v>5.6141199999999997E-8</c:v>
                </c:pt>
                <c:pt idx="13916">
                  <c:v>5.61475E-8</c:v>
                </c:pt>
                <c:pt idx="13917">
                  <c:v>5.6153699999999998E-8</c:v>
                </c:pt>
                <c:pt idx="13918">
                  <c:v>5.6160000000000001E-8</c:v>
                </c:pt>
                <c:pt idx="13919">
                  <c:v>5.6166199999999999E-8</c:v>
                </c:pt>
                <c:pt idx="13920">
                  <c:v>5.6172500000000002E-8</c:v>
                </c:pt>
                <c:pt idx="13921">
                  <c:v>5.61787E-8</c:v>
                </c:pt>
                <c:pt idx="13922">
                  <c:v>5.6185000000000003E-8</c:v>
                </c:pt>
                <c:pt idx="13923">
                  <c:v>5.6191200000000001E-8</c:v>
                </c:pt>
                <c:pt idx="13924">
                  <c:v>5.6197499999999997E-8</c:v>
                </c:pt>
                <c:pt idx="13925">
                  <c:v>5.6203700000000002E-8</c:v>
                </c:pt>
                <c:pt idx="13926">
                  <c:v>5.6209999999999998E-8</c:v>
                </c:pt>
                <c:pt idx="13927">
                  <c:v>5.6216200000000003E-8</c:v>
                </c:pt>
                <c:pt idx="13928">
                  <c:v>5.6222499999999999E-8</c:v>
                </c:pt>
                <c:pt idx="13929">
                  <c:v>5.6228699999999997E-8</c:v>
                </c:pt>
                <c:pt idx="13930">
                  <c:v>5.6235E-8</c:v>
                </c:pt>
                <c:pt idx="13931">
                  <c:v>5.6241199999999998E-8</c:v>
                </c:pt>
                <c:pt idx="13932">
                  <c:v>5.6247500000000001E-8</c:v>
                </c:pt>
                <c:pt idx="13933">
                  <c:v>5.6253699999999999E-8</c:v>
                </c:pt>
                <c:pt idx="13934">
                  <c:v>5.6260000000000002E-8</c:v>
                </c:pt>
                <c:pt idx="13935">
                  <c:v>5.62662E-8</c:v>
                </c:pt>
                <c:pt idx="13936">
                  <c:v>5.6272500000000003E-8</c:v>
                </c:pt>
                <c:pt idx="13937">
                  <c:v>5.6278700000000001E-8</c:v>
                </c:pt>
                <c:pt idx="13938">
                  <c:v>5.6284999999999997E-8</c:v>
                </c:pt>
                <c:pt idx="13939">
                  <c:v>5.6291200000000002E-8</c:v>
                </c:pt>
                <c:pt idx="13940">
                  <c:v>5.6297499999999998E-8</c:v>
                </c:pt>
                <c:pt idx="13941">
                  <c:v>5.6303700000000003E-8</c:v>
                </c:pt>
                <c:pt idx="13942">
                  <c:v>5.6309999999999999E-8</c:v>
                </c:pt>
                <c:pt idx="13943">
                  <c:v>5.6316199999999997E-8</c:v>
                </c:pt>
                <c:pt idx="13944">
                  <c:v>5.63225E-8</c:v>
                </c:pt>
                <c:pt idx="13945">
                  <c:v>5.6328699999999998E-8</c:v>
                </c:pt>
                <c:pt idx="13946">
                  <c:v>5.6335000000000001E-8</c:v>
                </c:pt>
                <c:pt idx="13947">
                  <c:v>5.6341199999999999E-8</c:v>
                </c:pt>
                <c:pt idx="13948">
                  <c:v>5.6347500000000002E-8</c:v>
                </c:pt>
                <c:pt idx="13949">
                  <c:v>5.63537E-8</c:v>
                </c:pt>
                <c:pt idx="13950">
                  <c:v>5.6360000000000003E-8</c:v>
                </c:pt>
                <c:pt idx="13951">
                  <c:v>5.6366200000000001E-8</c:v>
                </c:pt>
                <c:pt idx="13952">
                  <c:v>5.6372499999999997E-8</c:v>
                </c:pt>
                <c:pt idx="13953">
                  <c:v>5.6378700000000002E-8</c:v>
                </c:pt>
                <c:pt idx="13954">
                  <c:v>5.6384999999999998E-8</c:v>
                </c:pt>
                <c:pt idx="13955">
                  <c:v>5.6391200000000003E-8</c:v>
                </c:pt>
                <c:pt idx="13956">
                  <c:v>5.6397499999999999E-8</c:v>
                </c:pt>
                <c:pt idx="13957">
                  <c:v>5.6403699999999997E-8</c:v>
                </c:pt>
                <c:pt idx="13958">
                  <c:v>5.641E-8</c:v>
                </c:pt>
                <c:pt idx="13959">
                  <c:v>5.6416199999999998E-8</c:v>
                </c:pt>
                <c:pt idx="13960">
                  <c:v>5.6422500000000001E-8</c:v>
                </c:pt>
                <c:pt idx="13961">
                  <c:v>5.6428699999999999E-8</c:v>
                </c:pt>
                <c:pt idx="13962">
                  <c:v>5.6435000000000002E-8</c:v>
                </c:pt>
                <c:pt idx="13963">
                  <c:v>5.64412E-8</c:v>
                </c:pt>
                <c:pt idx="13964">
                  <c:v>5.6447500000000003E-8</c:v>
                </c:pt>
                <c:pt idx="13965">
                  <c:v>5.6453700000000001E-8</c:v>
                </c:pt>
                <c:pt idx="13966">
                  <c:v>5.6459999999999997E-8</c:v>
                </c:pt>
                <c:pt idx="13967">
                  <c:v>5.6466200000000002E-8</c:v>
                </c:pt>
                <c:pt idx="13968">
                  <c:v>5.6472499999999998E-8</c:v>
                </c:pt>
                <c:pt idx="13969">
                  <c:v>5.6478700000000003E-8</c:v>
                </c:pt>
                <c:pt idx="13970">
                  <c:v>5.6484999999999999E-8</c:v>
                </c:pt>
                <c:pt idx="13971">
                  <c:v>5.6491199999999997E-8</c:v>
                </c:pt>
                <c:pt idx="13972">
                  <c:v>5.64975E-8</c:v>
                </c:pt>
                <c:pt idx="13973">
                  <c:v>5.6503699999999998E-8</c:v>
                </c:pt>
                <c:pt idx="13974">
                  <c:v>5.6510000000000001E-8</c:v>
                </c:pt>
                <c:pt idx="13975">
                  <c:v>5.6516199999999999E-8</c:v>
                </c:pt>
                <c:pt idx="13976">
                  <c:v>5.6522500000000002E-8</c:v>
                </c:pt>
                <c:pt idx="13977">
                  <c:v>5.65287E-8</c:v>
                </c:pt>
                <c:pt idx="13978">
                  <c:v>5.6535000000000003E-8</c:v>
                </c:pt>
                <c:pt idx="13979">
                  <c:v>5.6541200000000001E-8</c:v>
                </c:pt>
                <c:pt idx="13980">
                  <c:v>5.6547499999999997E-8</c:v>
                </c:pt>
                <c:pt idx="13981">
                  <c:v>5.6553700000000002E-8</c:v>
                </c:pt>
                <c:pt idx="13982">
                  <c:v>5.6559999999999998E-8</c:v>
                </c:pt>
                <c:pt idx="13983">
                  <c:v>5.6566200000000003E-8</c:v>
                </c:pt>
                <c:pt idx="13984">
                  <c:v>5.6572499999999999E-8</c:v>
                </c:pt>
                <c:pt idx="13985">
                  <c:v>5.6578699999999997E-8</c:v>
                </c:pt>
                <c:pt idx="13986">
                  <c:v>5.6585E-8</c:v>
                </c:pt>
                <c:pt idx="13987">
                  <c:v>5.6591199999999998E-8</c:v>
                </c:pt>
                <c:pt idx="13988">
                  <c:v>5.6597500000000001E-8</c:v>
                </c:pt>
                <c:pt idx="13989">
                  <c:v>5.6603699999999999E-8</c:v>
                </c:pt>
                <c:pt idx="13990">
                  <c:v>5.6610000000000002E-8</c:v>
                </c:pt>
                <c:pt idx="13991">
                  <c:v>5.66162E-8</c:v>
                </c:pt>
                <c:pt idx="13992">
                  <c:v>5.6622500000000003E-8</c:v>
                </c:pt>
                <c:pt idx="13993">
                  <c:v>5.6628700000000001E-8</c:v>
                </c:pt>
                <c:pt idx="13994">
                  <c:v>5.6634999999999997E-8</c:v>
                </c:pt>
                <c:pt idx="13995">
                  <c:v>5.6641200000000002E-8</c:v>
                </c:pt>
                <c:pt idx="13996">
                  <c:v>5.6647499999999998E-8</c:v>
                </c:pt>
                <c:pt idx="13997">
                  <c:v>5.6653700000000003E-8</c:v>
                </c:pt>
                <c:pt idx="13998">
                  <c:v>5.6659999999999999E-8</c:v>
                </c:pt>
                <c:pt idx="13999">
                  <c:v>5.6666199999999997E-8</c:v>
                </c:pt>
                <c:pt idx="14000">
                  <c:v>5.66725E-8</c:v>
                </c:pt>
                <c:pt idx="14001">
                  <c:v>5.6678699999999998E-8</c:v>
                </c:pt>
                <c:pt idx="14002">
                  <c:v>5.6685000000000001E-8</c:v>
                </c:pt>
                <c:pt idx="14003">
                  <c:v>5.6691199999999999E-8</c:v>
                </c:pt>
                <c:pt idx="14004">
                  <c:v>5.6697500000000002E-8</c:v>
                </c:pt>
                <c:pt idx="14005">
                  <c:v>5.67037E-8</c:v>
                </c:pt>
                <c:pt idx="14006">
                  <c:v>5.6710000000000003E-8</c:v>
                </c:pt>
                <c:pt idx="14007">
                  <c:v>5.6716200000000001E-8</c:v>
                </c:pt>
                <c:pt idx="14008">
                  <c:v>5.6722499999999997E-8</c:v>
                </c:pt>
                <c:pt idx="14009">
                  <c:v>5.6728700000000002E-8</c:v>
                </c:pt>
                <c:pt idx="14010">
                  <c:v>5.6734999999999998E-8</c:v>
                </c:pt>
                <c:pt idx="14011">
                  <c:v>5.6741200000000003E-8</c:v>
                </c:pt>
                <c:pt idx="14012">
                  <c:v>5.6747499999999999E-8</c:v>
                </c:pt>
                <c:pt idx="14013">
                  <c:v>5.6753699999999997E-8</c:v>
                </c:pt>
                <c:pt idx="14014">
                  <c:v>5.676E-8</c:v>
                </c:pt>
                <c:pt idx="14015">
                  <c:v>5.6766199999999998E-8</c:v>
                </c:pt>
                <c:pt idx="14016">
                  <c:v>5.6772500000000001E-8</c:v>
                </c:pt>
                <c:pt idx="14017">
                  <c:v>5.6778699999999999E-8</c:v>
                </c:pt>
                <c:pt idx="14018">
                  <c:v>5.6785000000000002E-8</c:v>
                </c:pt>
                <c:pt idx="14019">
                  <c:v>5.67912E-8</c:v>
                </c:pt>
                <c:pt idx="14020">
                  <c:v>5.6797500000000003E-8</c:v>
                </c:pt>
                <c:pt idx="14021">
                  <c:v>5.6803700000000001E-8</c:v>
                </c:pt>
                <c:pt idx="14022">
                  <c:v>5.6809999999999997E-8</c:v>
                </c:pt>
                <c:pt idx="14023">
                  <c:v>5.6816200000000002E-8</c:v>
                </c:pt>
                <c:pt idx="14024">
                  <c:v>5.6822499999999998E-8</c:v>
                </c:pt>
                <c:pt idx="14025">
                  <c:v>5.6828700000000002E-8</c:v>
                </c:pt>
                <c:pt idx="14026">
                  <c:v>5.6834999999999999E-8</c:v>
                </c:pt>
                <c:pt idx="14027">
                  <c:v>5.6841199999999997E-8</c:v>
                </c:pt>
                <c:pt idx="14028">
                  <c:v>5.68475E-8</c:v>
                </c:pt>
                <c:pt idx="14029">
                  <c:v>5.6853699999999998E-8</c:v>
                </c:pt>
                <c:pt idx="14030">
                  <c:v>5.6860000000000001E-8</c:v>
                </c:pt>
                <c:pt idx="14031">
                  <c:v>5.6866199999999999E-8</c:v>
                </c:pt>
                <c:pt idx="14032">
                  <c:v>5.6872500000000002E-8</c:v>
                </c:pt>
                <c:pt idx="14033">
                  <c:v>5.68787E-8</c:v>
                </c:pt>
                <c:pt idx="14034">
                  <c:v>5.6885000000000003E-8</c:v>
                </c:pt>
                <c:pt idx="14035">
                  <c:v>5.6891200000000001E-8</c:v>
                </c:pt>
                <c:pt idx="14036">
                  <c:v>5.6897499999999997E-8</c:v>
                </c:pt>
                <c:pt idx="14037">
                  <c:v>5.6903700000000002E-8</c:v>
                </c:pt>
                <c:pt idx="14038">
                  <c:v>5.6909999999999998E-8</c:v>
                </c:pt>
                <c:pt idx="14039">
                  <c:v>5.6916200000000002E-8</c:v>
                </c:pt>
                <c:pt idx="14040">
                  <c:v>5.6922499999999999E-8</c:v>
                </c:pt>
                <c:pt idx="14041">
                  <c:v>5.6928699999999997E-8</c:v>
                </c:pt>
                <c:pt idx="14042">
                  <c:v>5.6935E-8</c:v>
                </c:pt>
                <c:pt idx="14043">
                  <c:v>5.6941199999999998E-8</c:v>
                </c:pt>
                <c:pt idx="14044">
                  <c:v>5.6947500000000001E-8</c:v>
                </c:pt>
                <c:pt idx="14045">
                  <c:v>5.6953699999999999E-8</c:v>
                </c:pt>
                <c:pt idx="14046">
                  <c:v>5.6960000000000002E-8</c:v>
                </c:pt>
                <c:pt idx="14047">
                  <c:v>5.69662E-8</c:v>
                </c:pt>
                <c:pt idx="14048">
                  <c:v>5.6972500000000003E-8</c:v>
                </c:pt>
                <c:pt idx="14049">
                  <c:v>5.6978700000000001E-8</c:v>
                </c:pt>
                <c:pt idx="14050">
                  <c:v>5.6984999999999997E-8</c:v>
                </c:pt>
                <c:pt idx="14051">
                  <c:v>5.6991200000000001E-8</c:v>
                </c:pt>
                <c:pt idx="14052">
                  <c:v>5.6997499999999998E-8</c:v>
                </c:pt>
                <c:pt idx="14053">
                  <c:v>5.7003700000000002E-8</c:v>
                </c:pt>
                <c:pt idx="14054">
                  <c:v>5.7009999999999999E-8</c:v>
                </c:pt>
                <c:pt idx="14055">
                  <c:v>5.7016199999999997E-8</c:v>
                </c:pt>
                <c:pt idx="14056">
                  <c:v>5.70225E-8</c:v>
                </c:pt>
                <c:pt idx="14057">
                  <c:v>5.7028699999999998E-8</c:v>
                </c:pt>
                <c:pt idx="14058">
                  <c:v>5.7035000000000001E-8</c:v>
                </c:pt>
                <c:pt idx="14059">
                  <c:v>5.7041199999999999E-8</c:v>
                </c:pt>
                <c:pt idx="14060">
                  <c:v>5.7047500000000002E-8</c:v>
                </c:pt>
                <c:pt idx="14061">
                  <c:v>5.70537E-8</c:v>
                </c:pt>
                <c:pt idx="14062">
                  <c:v>5.7060000000000003E-8</c:v>
                </c:pt>
                <c:pt idx="14063">
                  <c:v>5.70662E-8</c:v>
                </c:pt>
                <c:pt idx="14064">
                  <c:v>5.7072499999999997E-8</c:v>
                </c:pt>
                <c:pt idx="14065">
                  <c:v>5.7078700000000001E-8</c:v>
                </c:pt>
                <c:pt idx="14066">
                  <c:v>5.7084999999999998E-8</c:v>
                </c:pt>
                <c:pt idx="14067">
                  <c:v>5.7091200000000002E-8</c:v>
                </c:pt>
                <c:pt idx="14068">
                  <c:v>5.7097499999999999E-8</c:v>
                </c:pt>
                <c:pt idx="14069">
                  <c:v>5.7103700000000003E-8</c:v>
                </c:pt>
                <c:pt idx="14070">
                  <c:v>5.711E-8</c:v>
                </c:pt>
                <c:pt idx="14071">
                  <c:v>5.7116199999999998E-8</c:v>
                </c:pt>
                <c:pt idx="14072">
                  <c:v>5.7122500000000001E-8</c:v>
                </c:pt>
                <c:pt idx="14073">
                  <c:v>5.7128699999999999E-8</c:v>
                </c:pt>
                <c:pt idx="14074">
                  <c:v>5.7135000000000002E-8</c:v>
                </c:pt>
                <c:pt idx="14075">
                  <c:v>5.71412E-8</c:v>
                </c:pt>
                <c:pt idx="14076">
                  <c:v>5.7147500000000003E-8</c:v>
                </c:pt>
                <c:pt idx="14077">
                  <c:v>5.71537E-8</c:v>
                </c:pt>
                <c:pt idx="14078">
                  <c:v>5.7159999999999997E-8</c:v>
                </c:pt>
                <c:pt idx="14079">
                  <c:v>5.7166200000000001E-8</c:v>
                </c:pt>
                <c:pt idx="14080">
                  <c:v>5.7172499999999998E-8</c:v>
                </c:pt>
                <c:pt idx="14081">
                  <c:v>5.7178700000000002E-8</c:v>
                </c:pt>
                <c:pt idx="14082">
                  <c:v>5.7184999999999999E-8</c:v>
                </c:pt>
                <c:pt idx="14083">
                  <c:v>5.7191200000000003E-8</c:v>
                </c:pt>
                <c:pt idx="14084">
                  <c:v>5.71975E-8</c:v>
                </c:pt>
                <c:pt idx="14085">
                  <c:v>5.7203699999999998E-8</c:v>
                </c:pt>
                <c:pt idx="14086">
                  <c:v>5.7210000000000001E-8</c:v>
                </c:pt>
                <c:pt idx="14087">
                  <c:v>5.7216199999999999E-8</c:v>
                </c:pt>
                <c:pt idx="14088">
                  <c:v>5.7222500000000002E-8</c:v>
                </c:pt>
                <c:pt idx="14089">
                  <c:v>5.7228699999999999E-8</c:v>
                </c:pt>
                <c:pt idx="14090">
                  <c:v>5.7235000000000003E-8</c:v>
                </c:pt>
                <c:pt idx="14091">
                  <c:v>5.72412E-8</c:v>
                </c:pt>
                <c:pt idx="14092">
                  <c:v>5.7247499999999997E-8</c:v>
                </c:pt>
                <c:pt idx="14093">
                  <c:v>5.7253700000000001E-8</c:v>
                </c:pt>
                <c:pt idx="14094">
                  <c:v>5.7259999999999998E-8</c:v>
                </c:pt>
                <c:pt idx="14095">
                  <c:v>5.7266200000000002E-8</c:v>
                </c:pt>
                <c:pt idx="14096">
                  <c:v>5.7272499999999999E-8</c:v>
                </c:pt>
                <c:pt idx="14097">
                  <c:v>5.7278700000000003E-8</c:v>
                </c:pt>
                <c:pt idx="14098">
                  <c:v>5.7285E-8</c:v>
                </c:pt>
                <c:pt idx="14099">
                  <c:v>5.7291199999999998E-8</c:v>
                </c:pt>
                <c:pt idx="14100">
                  <c:v>5.7297500000000001E-8</c:v>
                </c:pt>
                <c:pt idx="14101">
                  <c:v>5.7303699999999998E-8</c:v>
                </c:pt>
                <c:pt idx="14102">
                  <c:v>5.7310000000000002E-8</c:v>
                </c:pt>
                <c:pt idx="14103">
                  <c:v>5.7316199999999999E-8</c:v>
                </c:pt>
                <c:pt idx="14104">
                  <c:v>5.7322500000000003E-8</c:v>
                </c:pt>
                <c:pt idx="14105">
                  <c:v>5.73287E-8</c:v>
                </c:pt>
                <c:pt idx="14106">
                  <c:v>5.7334999999999997E-8</c:v>
                </c:pt>
                <c:pt idx="14107">
                  <c:v>5.7341200000000001E-8</c:v>
                </c:pt>
                <c:pt idx="14108">
                  <c:v>5.7347499999999998E-8</c:v>
                </c:pt>
                <c:pt idx="14109">
                  <c:v>5.7353700000000002E-8</c:v>
                </c:pt>
                <c:pt idx="14110">
                  <c:v>5.7359999999999999E-8</c:v>
                </c:pt>
                <c:pt idx="14111">
                  <c:v>5.7366200000000003E-8</c:v>
                </c:pt>
                <c:pt idx="14112">
                  <c:v>5.73725E-8</c:v>
                </c:pt>
                <c:pt idx="14113">
                  <c:v>5.7378699999999997E-8</c:v>
                </c:pt>
                <c:pt idx="14114">
                  <c:v>5.7385000000000001E-8</c:v>
                </c:pt>
                <c:pt idx="14115">
                  <c:v>5.7391199999999998E-8</c:v>
                </c:pt>
                <c:pt idx="14116">
                  <c:v>5.7397500000000002E-8</c:v>
                </c:pt>
                <c:pt idx="14117">
                  <c:v>5.7403699999999999E-8</c:v>
                </c:pt>
                <c:pt idx="14118">
                  <c:v>5.7410000000000003E-8</c:v>
                </c:pt>
                <c:pt idx="14119">
                  <c:v>5.74162E-8</c:v>
                </c:pt>
                <c:pt idx="14120">
                  <c:v>5.7422499999999997E-8</c:v>
                </c:pt>
                <c:pt idx="14121">
                  <c:v>5.7428700000000001E-8</c:v>
                </c:pt>
                <c:pt idx="14122">
                  <c:v>5.7434999999999998E-8</c:v>
                </c:pt>
                <c:pt idx="14123">
                  <c:v>5.7441200000000002E-8</c:v>
                </c:pt>
                <c:pt idx="14124">
                  <c:v>5.7447499999999999E-8</c:v>
                </c:pt>
                <c:pt idx="14125">
                  <c:v>5.7453700000000003E-8</c:v>
                </c:pt>
                <c:pt idx="14126">
                  <c:v>5.746E-8</c:v>
                </c:pt>
                <c:pt idx="14127">
                  <c:v>5.7466199999999997E-8</c:v>
                </c:pt>
                <c:pt idx="14128">
                  <c:v>5.7472500000000001E-8</c:v>
                </c:pt>
                <c:pt idx="14129">
                  <c:v>5.7478699999999998E-8</c:v>
                </c:pt>
                <c:pt idx="14130">
                  <c:v>5.7485000000000002E-8</c:v>
                </c:pt>
                <c:pt idx="14131">
                  <c:v>5.7491199999999999E-8</c:v>
                </c:pt>
                <c:pt idx="14132">
                  <c:v>5.7497500000000003E-8</c:v>
                </c:pt>
                <c:pt idx="14133">
                  <c:v>5.75037E-8</c:v>
                </c:pt>
                <c:pt idx="14134">
                  <c:v>5.7509999999999997E-8</c:v>
                </c:pt>
                <c:pt idx="14135">
                  <c:v>5.7516200000000001E-8</c:v>
                </c:pt>
                <c:pt idx="14136">
                  <c:v>5.7522499999999998E-8</c:v>
                </c:pt>
                <c:pt idx="14137">
                  <c:v>5.7528700000000002E-8</c:v>
                </c:pt>
                <c:pt idx="14138">
                  <c:v>5.7534999999999999E-8</c:v>
                </c:pt>
                <c:pt idx="14139">
                  <c:v>5.7541200000000003E-8</c:v>
                </c:pt>
                <c:pt idx="14140">
                  <c:v>5.75475E-8</c:v>
                </c:pt>
                <c:pt idx="14141">
                  <c:v>5.7553699999999997E-8</c:v>
                </c:pt>
                <c:pt idx="14142">
                  <c:v>5.7560000000000001E-8</c:v>
                </c:pt>
                <c:pt idx="14143">
                  <c:v>5.7566199999999998E-8</c:v>
                </c:pt>
                <c:pt idx="14144">
                  <c:v>5.7572500000000002E-8</c:v>
                </c:pt>
                <c:pt idx="14145">
                  <c:v>5.7578699999999999E-8</c:v>
                </c:pt>
                <c:pt idx="14146">
                  <c:v>5.7585000000000002E-8</c:v>
                </c:pt>
                <c:pt idx="14147">
                  <c:v>5.75912E-8</c:v>
                </c:pt>
                <c:pt idx="14148">
                  <c:v>5.7597499999999997E-8</c:v>
                </c:pt>
                <c:pt idx="14149">
                  <c:v>5.7603700000000001E-8</c:v>
                </c:pt>
                <c:pt idx="14150">
                  <c:v>5.7609999999999998E-8</c:v>
                </c:pt>
                <c:pt idx="14151">
                  <c:v>5.7616200000000002E-8</c:v>
                </c:pt>
                <c:pt idx="14152">
                  <c:v>5.7622499999999999E-8</c:v>
                </c:pt>
                <c:pt idx="14153">
                  <c:v>5.7628700000000003E-8</c:v>
                </c:pt>
                <c:pt idx="14154">
                  <c:v>5.7635E-8</c:v>
                </c:pt>
                <c:pt idx="14155">
                  <c:v>5.7641199999999997E-8</c:v>
                </c:pt>
                <c:pt idx="14156">
                  <c:v>5.7647500000000001E-8</c:v>
                </c:pt>
                <c:pt idx="14157">
                  <c:v>5.7653699999999998E-8</c:v>
                </c:pt>
                <c:pt idx="14158">
                  <c:v>5.7660000000000001E-8</c:v>
                </c:pt>
                <c:pt idx="14159">
                  <c:v>5.7666199999999999E-8</c:v>
                </c:pt>
                <c:pt idx="14160">
                  <c:v>5.7672500000000002E-8</c:v>
                </c:pt>
                <c:pt idx="14161">
                  <c:v>5.76787E-8</c:v>
                </c:pt>
                <c:pt idx="14162">
                  <c:v>5.7684999999999997E-8</c:v>
                </c:pt>
                <c:pt idx="14163">
                  <c:v>5.7691200000000001E-8</c:v>
                </c:pt>
                <c:pt idx="14164">
                  <c:v>5.7697499999999998E-8</c:v>
                </c:pt>
                <c:pt idx="14165">
                  <c:v>5.7703700000000002E-8</c:v>
                </c:pt>
                <c:pt idx="14166">
                  <c:v>5.7709999999999999E-8</c:v>
                </c:pt>
                <c:pt idx="14167">
                  <c:v>5.7716200000000003E-8</c:v>
                </c:pt>
                <c:pt idx="14168">
                  <c:v>5.77225E-8</c:v>
                </c:pt>
                <c:pt idx="14169">
                  <c:v>5.7728699999999997E-8</c:v>
                </c:pt>
                <c:pt idx="14170">
                  <c:v>5.7735E-8</c:v>
                </c:pt>
                <c:pt idx="14171">
                  <c:v>5.7741199999999998E-8</c:v>
                </c:pt>
                <c:pt idx="14172">
                  <c:v>5.7747500000000001E-8</c:v>
                </c:pt>
                <c:pt idx="14173">
                  <c:v>5.7753699999999999E-8</c:v>
                </c:pt>
                <c:pt idx="14174">
                  <c:v>5.7760000000000002E-8</c:v>
                </c:pt>
                <c:pt idx="14175">
                  <c:v>5.77662E-8</c:v>
                </c:pt>
                <c:pt idx="14176">
                  <c:v>5.7772499999999997E-8</c:v>
                </c:pt>
                <c:pt idx="14177">
                  <c:v>5.7778700000000001E-8</c:v>
                </c:pt>
                <c:pt idx="14178">
                  <c:v>5.7784999999999998E-8</c:v>
                </c:pt>
                <c:pt idx="14179">
                  <c:v>5.7791200000000002E-8</c:v>
                </c:pt>
                <c:pt idx="14180">
                  <c:v>5.7797499999999999E-8</c:v>
                </c:pt>
                <c:pt idx="14181">
                  <c:v>5.7803700000000003E-8</c:v>
                </c:pt>
                <c:pt idx="14182">
                  <c:v>5.781E-8</c:v>
                </c:pt>
                <c:pt idx="14183">
                  <c:v>5.7816199999999997E-8</c:v>
                </c:pt>
                <c:pt idx="14184">
                  <c:v>5.78225E-8</c:v>
                </c:pt>
                <c:pt idx="14185">
                  <c:v>5.7828699999999998E-8</c:v>
                </c:pt>
                <c:pt idx="14186">
                  <c:v>5.7835000000000001E-8</c:v>
                </c:pt>
                <c:pt idx="14187">
                  <c:v>5.7841199999999999E-8</c:v>
                </c:pt>
                <c:pt idx="14188">
                  <c:v>5.7847500000000002E-8</c:v>
                </c:pt>
                <c:pt idx="14189">
                  <c:v>5.78537E-8</c:v>
                </c:pt>
                <c:pt idx="14190">
                  <c:v>5.7860000000000003E-8</c:v>
                </c:pt>
                <c:pt idx="14191">
                  <c:v>5.7866200000000001E-8</c:v>
                </c:pt>
                <c:pt idx="14192">
                  <c:v>5.7872499999999998E-8</c:v>
                </c:pt>
                <c:pt idx="14193">
                  <c:v>5.7878700000000002E-8</c:v>
                </c:pt>
                <c:pt idx="14194">
                  <c:v>5.7884999999999999E-8</c:v>
                </c:pt>
                <c:pt idx="14195">
                  <c:v>5.7891200000000003E-8</c:v>
                </c:pt>
                <c:pt idx="14196">
                  <c:v>5.7897499999999999E-8</c:v>
                </c:pt>
                <c:pt idx="14197">
                  <c:v>5.7903699999999997E-8</c:v>
                </c:pt>
                <c:pt idx="14198">
                  <c:v>5.791E-8</c:v>
                </c:pt>
                <c:pt idx="14199">
                  <c:v>5.7916199999999998E-8</c:v>
                </c:pt>
                <c:pt idx="14200">
                  <c:v>5.7922500000000001E-8</c:v>
                </c:pt>
                <c:pt idx="14201">
                  <c:v>5.7928699999999999E-8</c:v>
                </c:pt>
                <c:pt idx="14202">
                  <c:v>5.7935000000000002E-8</c:v>
                </c:pt>
                <c:pt idx="14203">
                  <c:v>5.79412E-8</c:v>
                </c:pt>
                <c:pt idx="14204">
                  <c:v>5.7947500000000003E-8</c:v>
                </c:pt>
                <c:pt idx="14205">
                  <c:v>5.7953700000000001E-8</c:v>
                </c:pt>
                <c:pt idx="14206">
                  <c:v>5.7959999999999998E-8</c:v>
                </c:pt>
                <c:pt idx="14207">
                  <c:v>5.7966200000000002E-8</c:v>
                </c:pt>
                <c:pt idx="14208">
                  <c:v>5.7972499999999998E-8</c:v>
                </c:pt>
                <c:pt idx="14209">
                  <c:v>5.7978700000000003E-8</c:v>
                </c:pt>
                <c:pt idx="14210">
                  <c:v>5.7984999999999999E-8</c:v>
                </c:pt>
                <c:pt idx="14211">
                  <c:v>5.7991199999999997E-8</c:v>
                </c:pt>
                <c:pt idx="14212">
                  <c:v>5.79975E-8</c:v>
                </c:pt>
                <c:pt idx="14213">
                  <c:v>5.8003699999999998E-8</c:v>
                </c:pt>
                <c:pt idx="14214">
                  <c:v>5.8010000000000001E-8</c:v>
                </c:pt>
                <c:pt idx="14215">
                  <c:v>5.8016199999999999E-8</c:v>
                </c:pt>
                <c:pt idx="14216">
                  <c:v>5.8022500000000002E-8</c:v>
                </c:pt>
                <c:pt idx="14217">
                  <c:v>5.80287E-8</c:v>
                </c:pt>
                <c:pt idx="14218">
                  <c:v>5.8035000000000003E-8</c:v>
                </c:pt>
                <c:pt idx="14219">
                  <c:v>5.8041200000000001E-8</c:v>
                </c:pt>
                <c:pt idx="14220">
                  <c:v>5.8047499999999998E-8</c:v>
                </c:pt>
                <c:pt idx="14221">
                  <c:v>5.8053700000000002E-8</c:v>
                </c:pt>
                <c:pt idx="14222">
                  <c:v>5.8059999999999998E-8</c:v>
                </c:pt>
                <c:pt idx="14223">
                  <c:v>5.8066200000000003E-8</c:v>
                </c:pt>
                <c:pt idx="14224">
                  <c:v>5.8072499999999999E-8</c:v>
                </c:pt>
                <c:pt idx="14225">
                  <c:v>5.8078699999999997E-8</c:v>
                </c:pt>
                <c:pt idx="14226">
                  <c:v>5.8085E-8</c:v>
                </c:pt>
                <c:pt idx="14227">
                  <c:v>5.8091199999999998E-8</c:v>
                </c:pt>
                <c:pt idx="14228">
                  <c:v>5.8097500000000001E-8</c:v>
                </c:pt>
                <c:pt idx="14229">
                  <c:v>5.8103699999999999E-8</c:v>
                </c:pt>
                <c:pt idx="14230">
                  <c:v>5.8110000000000002E-8</c:v>
                </c:pt>
                <c:pt idx="14231">
                  <c:v>5.81162E-8</c:v>
                </c:pt>
                <c:pt idx="14232">
                  <c:v>5.8122500000000003E-8</c:v>
                </c:pt>
                <c:pt idx="14233">
                  <c:v>5.8128700000000001E-8</c:v>
                </c:pt>
                <c:pt idx="14234">
                  <c:v>5.8134999999999997E-8</c:v>
                </c:pt>
                <c:pt idx="14235">
                  <c:v>5.8141200000000002E-8</c:v>
                </c:pt>
                <c:pt idx="14236">
                  <c:v>5.8147499999999998E-8</c:v>
                </c:pt>
                <c:pt idx="14237">
                  <c:v>5.8153700000000003E-8</c:v>
                </c:pt>
                <c:pt idx="14238">
                  <c:v>5.8159999999999999E-8</c:v>
                </c:pt>
                <c:pt idx="14239">
                  <c:v>5.8166199999999997E-8</c:v>
                </c:pt>
                <c:pt idx="14240">
                  <c:v>5.81725E-8</c:v>
                </c:pt>
                <c:pt idx="14241">
                  <c:v>5.8178699999999998E-8</c:v>
                </c:pt>
                <c:pt idx="14242">
                  <c:v>5.8185000000000001E-8</c:v>
                </c:pt>
                <c:pt idx="14243">
                  <c:v>5.8191199999999999E-8</c:v>
                </c:pt>
                <c:pt idx="14244">
                  <c:v>5.8197500000000002E-8</c:v>
                </c:pt>
                <c:pt idx="14245">
                  <c:v>5.82037E-8</c:v>
                </c:pt>
                <c:pt idx="14246">
                  <c:v>5.8210000000000003E-8</c:v>
                </c:pt>
                <c:pt idx="14247">
                  <c:v>5.8216200000000001E-8</c:v>
                </c:pt>
                <c:pt idx="14248">
                  <c:v>5.8222499999999997E-8</c:v>
                </c:pt>
                <c:pt idx="14249">
                  <c:v>5.8228700000000002E-8</c:v>
                </c:pt>
                <c:pt idx="14250">
                  <c:v>5.8234999999999998E-8</c:v>
                </c:pt>
                <c:pt idx="14251">
                  <c:v>5.8241200000000003E-8</c:v>
                </c:pt>
                <c:pt idx="14252">
                  <c:v>5.8247499999999999E-8</c:v>
                </c:pt>
                <c:pt idx="14253">
                  <c:v>5.8253699999999997E-8</c:v>
                </c:pt>
                <c:pt idx="14254">
                  <c:v>5.826E-8</c:v>
                </c:pt>
                <c:pt idx="14255">
                  <c:v>5.8266199999999998E-8</c:v>
                </c:pt>
                <c:pt idx="14256">
                  <c:v>5.8272500000000001E-8</c:v>
                </c:pt>
                <c:pt idx="14257">
                  <c:v>5.8278699999999999E-8</c:v>
                </c:pt>
                <c:pt idx="14258">
                  <c:v>5.8285000000000002E-8</c:v>
                </c:pt>
                <c:pt idx="14259">
                  <c:v>5.82912E-8</c:v>
                </c:pt>
                <c:pt idx="14260">
                  <c:v>5.8297500000000003E-8</c:v>
                </c:pt>
                <c:pt idx="14261">
                  <c:v>5.8303700000000001E-8</c:v>
                </c:pt>
                <c:pt idx="14262">
                  <c:v>5.8309999999999997E-8</c:v>
                </c:pt>
                <c:pt idx="14263">
                  <c:v>5.8316200000000002E-8</c:v>
                </c:pt>
                <c:pt idx="14264">
                  <c:v>5.8322499999999998E-8</c:v>
                </c:pt>
                <c:pt idx="14265">
                  <c:v>5.8328700000000003E-8</c:v>
                </c:pt>
                <c:pt idx="14266">
                  <c:v>5.8334999999999999E-8</c:v>
                </c:pt>
                <c:pt idx="14267">
                  <c:v>5.8341199999999997E-8</c:v>
                </c:pt>
                <c:pt idx="14268">
                  <c:v>5.83475E-8</c:v>
                </c:pt>
                <c:pt idx="14269">
                  <c:v>5.8353699999999998E-8</c:v>
                </c:pt>
                <c:pt idx="14270">
                  <c:v>5.8360000000000001E-8</c:v>
                </c:pt>
                <c:pt idx="14271">
                  <c:v>5.8366199999999999E-8</c:v>
                </c:pt>
                <c:pt idx="14272">
                  <c:v>5.8372500000000002E-8</c:v>
                </c:pt>
                <c:pt idx="14273">
                  <c:v>5.83787E-8</c:v>
                </c:pt>
                <c:pt idx="14274">
                  <c:v>5.8385000000000003E-8</c:v>
                </c:pt>
                <c:pt idx="14275">
                  <c:v>5.8391200000000001E-8</c:v>
                </c:pt>
                <c:pt idx="14276">
                  <c:v>5.8397499999999997E-8</c:v>
                </c:pt>
                <c:pt idx="14277">
                  <c:v>5.8403700000000002E-8</c:v>
                </c:pt>
                <c:pt idx="14278">
                  <c:v>5.8409999999999998E-8</c:v>
                </c:pt>
                <c:pt idx="14279">
                  <c:v>5.8416200000000003E-8</c:v>
                </c:pt>
                <c:pt idx="14280">
                  <c:v>5.8422499999999999E-8</c:v>
                </c:pt>
                <c:pt idx="14281">
                  <c:v>5.8428699999999997E-8</c:v>
                </c:pt>
                <c:pt idx="14282">
                  <c:v>5.8435E-8</c:v>
                </c:pt>
                <c:pt idx="14283">
                  <c:v>5.8441199999999998E-8</c:v>
                </c:pt>
                <c:pt idx="14284">
                  <c:v>5.8447500000000001E-8</c:v>
                </c:pt>
                <c:pt idx="14285">
                  <c:v>5.8453699999999999E-8</c:v>
                </c:pt>
                <c:pt idx="14286">
                  <c:v>5.8460000000000002E-8</c:v>
                </c:pt>
                <c:pt idx="14287">
                  <c:v>5.84662E-8</c:v>
                </c:pt>
                <c:pt idx="14288">
                  <c:v>5.8472500000000003E-8</c:v>
                </c:pt>
                <c:pt idx="14289">
                  <c:v>5.8478700000000001E-8</c:v>
                </c:pt>
                <c:pt idx="14290">
                  <c:v>5.8484999999999997E-8</c:v>
                </c:pt>
                <c:pt idx="14291">
                  <c:v>5.8491200000000002E-8</c:v>
                </c:pt>
                <c:pt idx="14292">
                  <c:v>5.8497499999999998E-8</c:v>
                </c:pt>
                <c:pt idx="14293">
                  <c:v>5.8503700000000003E-8</c:v>
                </c:pt>
                <c:pt idx="14294">
                  <c:v>5.8509999999999999E-8</c:v>
                </c:pt>
                <c:pt idx="14295">
                  <c:v>5.8516199999999997E-8</c:v>
                </c:pt>
                <c:pt idx="14296">
                  <c:v>5.85225E-8</c:v>
                </c:pt>
                <c:pt idx="14297">
                  <c:v>5.8528699999999998E-8</c:v>
                </c:pt>
                <c:pt idx="14298">
                  <c:v>5.8535000000000001E-8</c:v>
                </c:pt>
                <c:pt idx="14299">
                  <c:v>5.8541199999999999E-8</c:v>
                </c:pt>
                <c:pt idx="14300">
                  <c:v>5.8547500000000002E-8</c:v>
                </c:pt>
                <c:pt idx="14301">
                  <c:v>5.85537E-8</c:v>
                </c:pt>
                <c:pt idx="14302">
                  <c:v>5.8560000000000003E-8</c:v>
                </c:pt>
                <c:pt idx="14303">
                  <c:v>5.8566200000000001E-8</c:v>
                </c:pt>
                <c:pt idx="14304">
                  <c:v>5.8572499999999997E-8</c:v>
                </c:pt>
                <c:pt idx="14305">
                  <c:v>5.8578700000000002E-8</c:v>
                </c:pt>
                <c:pt idx="14306">
                  <c:v>5.8584999999999998E-8</c:v>
                </c:pt>
                <c:pt idx="14307">
                  <c:v>5.8591200000000003E-8</c:v>
                </c:pt>
                <c:pt idx="14308">
                  <c:v>5.8597499999999999E-8</c:v>
                </c:pt>
                <c:pt idx="14309">
                  <c:v>5.8603699999999997E-8</c:v>
                </c:pt>
                <c:pt idx="14310">
                  <c:v>5.861E-8</c:v>
                </c:pt>
                <c:pt idx="14311">
                  <c:v>5.8616199999999998E-8</c:v>
                </c:pt>
                <c:pt idx="14312">
                  <c:v>5.8622500000000001E-8</c:v>
                </c:pt>
                <c:pt idx="14313">
                  <c:v>5.8628699999999999E-8</c:v>
                </c:pt>
                <c:pt idx="14314">
                  <c:v>5.8635000000000002E-8</c:v>
                </c:pt>
                <c:pt idx="14315">
                  <c:v>5.86412E-8</c:v>
                </c:pt>
                <c:pt idx="14316">
                  <c:v>5.8647500000000003E-8</c:v>
                </c:pt>
                <c:pt idx="14317">
                  <c:v>5.8653700000000001E-8</c:v>
                </c:pt>
                <c:pt idx="14318">
                  <c:v>5.8659999999999997E-8</c:v>
                </c:pt>
                <c:pt idx="14319">
                  <c:v>5.8666200000000002E-8</c:v>
                </c:pt>
                <c:pt idx="14320">
                  <c:v>5.8672499999999998E-8</c:v>
                </c:pt>
                <c:pt idx="14321">
                  <c:v>5.8678700000000003E-8</c:v>
                </c:pt>
                <c:pt idx="14322">
                  <c:v>5.8684999999999999E-8</c:v>
                </c:pt>
                <c:pt idx="14323">
                  <c:v>5.8691199999999997E-8</c:v>
                </c:pt>
                <c:pt idx="14324">
                  <c:v>5.86975E-8</c:v>
                </c:pt>
                <c:pt idx="14325">
                  <c:v>5.8703699999999998E-8</c:v>
                </c:pt>
                <c:pt idx="14326">
                  <c:v>5.8710000000000001E-8</c:v>
                </c:pt>
                <c:pt idx="14327">
                  <c:v>5.8716199999999999E-8</c:v>
                </c:pt>
                <c:pt idx="14328">
                  <c:v>5.8722500000000002E-8</c:v>
                </c:pt>
                <c:pt idx="14329">
                  <c:v>5.87287E-8</c:v>
                </c:pt>
                <c:pt idx="14330">
                  <c:v>5.8735000000000003E-8</c:v>
                </c:pt>
                <c:pt idx="14331">
                  <c:v>5.8741200000000001E-8</c:v>
                </c:pt>
                <c:pt idx="14332">
                  <c:v>5.8747499999999997E-8</c:v>
                </c:pt>
                <c:pt idx="14333">
                  <c:v>5.8753700000000002E-8</c:v>
                </c:pt>
                <c:pt idx="14334">
                  <c:v>5.8759999999999998E-8</c:v>
                </c:pt>
                <c:pt idx="14335">
                  <c:v>5.8766200000000002E-8</c:v>
                </c:pt>
                <c:pt idx="14336">
                  <c:v>5.8772499999999999E-8</c:v>
                </c:pt>
                <c:pt idx="14337">
                  <c:v>5.8778699999999997E-8</c:v>
                </c:pt>
                <c:pt idx="14338">
                  <c:v>5.8785E-8</c:v>
                </c:pt>
                <c:pt idx="14339">
                  <c:v>5.8791199999999998E-8</c:v>
                </c:pt>
                <c:pt idx="14340">
                  <c:v>5.8797500000000001E-8</c:v>
                </c:pt>
                <c:pt idx="14341">
                  <c:v>5.8803699999999999E-8</c:v>
                </c:pt>
                <c:pt idx="14342">
                  <c:v>5.8810000000000002E-8</c:v>
                </c:pt>
                <c:pt idx="14343">
                  <c:v>5.88162E-8</c:v>
                </c:pt>
                <c:pt idx="14344">
                  <c:v>5.8822500000000003E-8</c:v>
                </c:pt>
                <c:pt idx="14345">
                  <c:v>5.8828700000000001E-8</c:v>
                </c:pt>
                <c:pt idx="14346">
                  <c:v>5.8834999999999997E-8</c:v>
                </c:pt>
                <c:pt idx="14347">
                  <c:v>5.8841200000000001E-8</c:v>
                </c:pt>
                <c:pt idx="14348">
                  <c:v>5.8847499999999998E-8</c:v>
                </c:pt>
                <c:pt idx="14349">
                  <c:v>5.8853700000000002E-8</c:v>
                </c:pt>
                <c:pt idx="14350">
                  <c:v>5.8859999999999999E-8</c:v>
                </c:pt>
                <c:pt idx="14351">
                  <c:v>5.8866199999999997E-8</c:v>
                </c:pt>
                <c:pt idx="14352">
                  <c:v>5.88725E-8</c:v>
                </c:pt>
                <c:pt idx="14353">
                  <c:v>5.8878699999999998E-8</c:v>
                </c:pt>
                <c:pt idx="14354">
                  <c:v>5.8885000000000001E-8</c:v>
                </c:pt>
                <c:pt idx="14355">
                  <c:v>5.8891199999999999E-8</c:v>
                </c:pt>
                <c:pt idx="14356">
                  <c:v>5.8897500000000002E-8</c:v>
                </c:pt>
                <c:pt idx="14357">
                  <c:v>5.89037E-8</c:v>
                </c:pt>
                <c:pt idx="14358">
                  <c:v>5.8910000000000003E-8</c:v>
                </c:pt>
                <c:pt idx="14359">
                  <c:v>5.8916200000000001E-8</c:v>
                </c:pt>
                <c:pt idx="14360">
                  <c:v>5.8922499999999997E-8</c:v>
                </c:pt>
                <c:pt idx="14361">
                  <c:v>5.8928700000000001E-8</c:v>
                </c:pt>
                <c:pt idx="14362">
                  <c:v>5.8934999999999998E-8</c:v>
                </c:pt>
                <c:pt idx="14363">
                  <c:v>5.8941200000000002E-8</c:v>
                </c:pt>
                <c:pt idx="14364">
                  <c:v>5.8947499999999999E-8</c:v>
                </c:pt>
                <c:pt idx="14365">
                  <c:v>5.8953699999999997E-8</c:v>
                </c:pt>
                <c:pt idx="14366">
                  <c:v>5.896E-8</c:v>
                </c:pt>
                <c:pt idx="14367">
                  <c:v>5.8966199999999998E-8</c:v>
                </c:pt>
                <c:pt idx="14368">
                  <c:v>5.8972500000000001E-8</c:v>
                </c:pt>
                <c:pt idx="14369">
                  <c:v>5.8978699999999999E-8</c:v>
                </c:pt>
                <c:pt idx="14370">
                  <c:v>5.8985000000000002E-8</c:v>
                </c:pt>
                <c:pt idx="14371">
                  <c:v>5.89912E-8</c:v>
                </c:pt>
                <c:pt idx="14372">
                  <c:v>5.8997500000000003E-8</c:v>
                </c:pt>
                <c:pt idx="14373">
                  <c:v>5.90037E-8</c:v>
                </c:pt>
                <c:pt idx="14374">
                  <c:v>5.9009999999999997E-8</c:v>
                </c:pt>
                <c:pt idx="14375">
                  <c:v>5.9016200000000001E-8</c:v>
                </c:pt>
                <c:pt idx="14376">
                  <c:v>5.9022499999999998E-8</c:v>
                </c:pt>
                <c:pt idx="14377">
                  <c:v>5.9028700000000002E-8</c:v>
                </c:pt>
                <c:pt idx="14378">
                  <c:v>5.9034999999999999E-8</c:v>
                </c:pt>
                <c:pt idx="14379">
                  <c:v>5.9041200000000003E-8</c:v>
                </c:pt>
                <c:pt idx="14380">
                  <c:v>5.90475E-8</c:v>
                </c:pt>
                <c:pt idx="14381">
                  <c:v>5.9053699999999998E-8</c:v>
                </c:pt>
                <c:pt idx="14382">
                  <c:v>5.9060000000000001E-8</c:v>
                </c:pt>
                <c:pt idx="14383">
                  <c:v>5.9066199999999999E-8</c:v>
                </c:pt>
                <c:pt idx="14384">
                  <c:v>5.9072500000000002E-8</c:v>
                </c:pt>
                <c:pt idx="14385">
                  <c:v>5.9078699999999999E-8</c:v>
                </c:pt>
                <c:pt idx="14386">
                  <c:v>5.9085000000000003E-8</c:v>
                </c:pt>
                <c:pt idx="14387">
                  <c:v>5.90912E-8</c:v>
                </c:pt>
                <c:pt idx="14388">
                  <c:v>5.9097499999999997E-8</c:v>
                </c:pt>
                <c:pt idx="14389">
                  <c:v>5.9103700000000001E-8</c:v>
                </c:pt>
                <c:pt idx="14390">
                  <c:v>5.9109999999999998E-8</c:v>
                </c:pt>
                <c:pt idx="14391">
                  <c:v>5.9116200000000002E-8</c:v>
                </c:pt>
                <c:pt idx="14392">
                  <c:v>5.9122499999999999E-8</c:v>
                </c:pt>
                <c:pt idx="14393">
                  <c:v>5.9128700000000003E-8</c:v>
                </c:pt>
                <c:pt idx="14394">
                  <c:v>5.9135E-8</c:v>
                </c:pt>
                <c:pt idx="14395">
                  <c:v>5.9141199999999998E-8</c:v>
                </c:pt>
                <c:pt idx="14396">
                  <c:v>5.9147500000000001E-8</c:v>
                </c:pt>
                <c:pt idx="14397">
                  <c:v>5.9153699999999999E-8</c:v>
                </c:pt>
                <c:pt idx="14398">
                  <c:v>5.9160000000000002E-8</c:v>
                </c:pt>
                <c:pt idx="14399">
                  <c:v>5.9166199999999999E-8</c:v>
                </c:pt>
                <c:pt idx="14400">
                  <c:v>5.9172500000000003E-8</c:v>
                </c:pt>
                <c:pt idx="14401">
                  <c:v>5.91787E-8</c:v>
                </c:pt>
                <c:pt idx="14402">
                  <c:v>5.9184999999999997E-8</c:v>
                </c:pt>
                <c:pt idx="14403">
                  <c:v>5.9191200000000001E-8</c:v>
                </c:pt>
                <c:pt idx="14404">
                  <c:v>5.9197499999999998E-8</c:v>
                </c:pt>
                <c:pt idx="14405">
                  <c:v>5.9203700000000002E-8</c:v>
                </c:pt>
                <c:pt idx="14406">
                  <c:v>5.9209999999999999E-8</c:v>
                </c:pt>
                <c:pt idx="14407">
                  <c:v>5.9216200000000003E-8</c:v>
                </c:pt>
                <c:pt idx="14408">
                  <c:v>5.92225E-8</c:v>
                </c:pt>
                <c:pt idx="14409">
                  <c:v>5.9228699999999998E-8</c:v>
                </c:pt>
                <c:pt idx="14410">
                  <c:v>5.9235000000000001E-8</c:v>
                </c:pt>
                <c:pt idx="14411">
                  <c:v>5.9241199999999998E-8</c:v>
                </c:pt>
                <c:pt idx="14412">
                  <c:v>5.9247500000000002E-8</c:v>
                </c:pt>
                <c:pt idx="14413">
                  <c:v>5.9253699999999999E-8</c:v>
                </c:pt>
                <c:pt idx="14414">
                  <c:v>5.9260000000000003E-8</c:v>
                </c:pt>
                <c:pt idx="14415">
                  <c:v>5.92662E-8</c:v>
                </c:pt>
                <c:pt idx="14416">
                  <c:v>5.9272499999999997E-8</c:v>
                </c:pt>
                <c:pt idx="14417">
                  <c:v>5.9278700000000001E-8</c:v>
                </c:pt>
                <c:pt idx="14418">
                  <c:v>5.9284999999999998E-8</c:v>
                </c:pt>
                <c:pt idx="14419">
                  <c:v>5.9291200000000002E-8</c:v>
                </c:pt>
                <c:pt idx="14420">
                  <c:v>5.9297499999999999E-8</c:v>
                </c:pt>
                <c:pt idx="14421">
                  <c:v>5.9303700000000003E-8</c:v>
                </c:pt>
                <c:pt idx="14422">
                  <c:v>5.931E-8</c:v>
                </c:pt>
                <c:pt idx="14423">
                  <c:v>5.9316199999999997E-8</c:v>
                </c:pt>
                <c:pt idx="14424">
                  <c:v>5.9322500000000001E-8</c:v>
                </c:pt>
                <c:pt idx="14425">
                  <c:v>5.9328699999999998E-8</c:v>
                </c:pt>
                <c:pt idx="14426">
                  <c:v>5.9335000000000002E-8</c:v>
                </c:pt>
                <c:pt idx="14427">
                  <c:v>5.9341199999999999E-8</c:v>
                </c:pt>
                <c:pt idx="14428">
                  <c:v>5.9347500000000003E-8</c:v>
                </c:pt>
                <c:pt idx="14429">
                  <c:v>5.93537E-8</c:v>
                </c:pt>
                <c:pt idx="14430">
                  <c:v>5.9359999999999997E-8</c:v>
                </c:pt>
                <c:pt idx="14431">
                  <c:v>5.9366200000000001E-8</c:v>
                </c:pt>
                <c:pt idx="14432">
                  <c:v>5.9372499999999998E-8</c:v>
                </c:pt>
                <c:pt idx="14433">
                  <c:v>5.9378700000000002E-8</c:v>
                </c:pt>
                <c:pt idx="14434">
                  <c:v>5.9384999999999999E-8</c:v>
                </c:pt>
                <c:pt idx="14435">
                  <c:v>5.9391200000000003E-8</c:v>
                </c:pt>
                <c:pt idx="14436">
                  <c:v>5.93975E-8</c:v>
                </c:pt>
                <c:pt idx="14437">
                  <c:v>5.9403699999999997E-8</c:v>
                </c:pt>
                <c:pt idx="14438">
                  <c:v>5.9410000000000001E-8</c:v>
                </c:pt>
                <c:pt idx="14439">
                  <c:v>5.9416199999999998E-8</c:v>
                </c:pt>
                <c:pt idx="14440">
                  <c:v>5.9422500000000002E-8</c:v>
                </c:pt>
                <c:pt idx="14441">
                  <c:v>5.9428699999999999E-8</c:v>
                </c:pt>
                <c:pt idx="14442">
                  <c:v>5.9435000000000002E-8</c:v>
                </c:pt>
                <c:pt idx="14443">
                  <c:v>5.94412E-8</c:v>
                </c:pt>
                <c:pt idx="14444">
                  <c:v>5.9447499999999997E-8</c:v>
                </c:pt>
                <c:pt idx="14445">
                  <c:v>5.9453700000000001E-8</c:v>
                </c:pt>
                <c:pt idx="14446">
                  <c:v>5.9459999999999998E-8</c:v>
                </c:pt>
                <c:pt idx="14447">
                  <c:v>5.9466200000000002E-8</c:v>
                </c:pt>
                <c:pt idx="14448">
                  <c:v>5.9472499999999999E-8</c:v>
                </c:pt>
                <c:pt idx="14449">
                  <c:v>5.9478700000000003E-8</c:v>
                </c:pt>
                <c:pt idx="14450">
                  <c:v>5.9485E-8</c:v>
                </c:pt>
                <c:pt idx="14451">
                  <c:v>5.9491199999999997E-8</c:v>
                </c:pt>
                <c:pt idx="14452">
                  <c:v>5.9497500000000001E-8</c:v>
                </c:pt>
                <c:pt idx="14453">
                  <c:v>5.9503699999999998E-8</c:v>
                </c:pt>
                <c:pt idx="14454">
                  <c:v>5.9510000000000001E-8</c:v>
                </c:pt>
                <c:pt idx="14455">
                  <c:v>5.9516199999999999E-8</c:v>
                </c:pt>
                <c:pt idx="14456">
                  <c:v>5.9522500000000002E-8</c:v>
                </c:pt>
                <c:pt idx="14457">
                  <c:v>5.95287E-8</c:v>
                </c:pt>
                <c:pt idx="14458">
                  <c:v>5.9534999999999997E-8</c:v>
                </c:pt>
                <c:pt idx="14459">
                  <c:v>5.9541200000000001E-8</c:v>
                </c:pt>
                <c:pt idx="14460">
                  <c:v>5.9547499999999998E-8</c:v>
                </c:pt>
                <c:pt idx="14461">
                  <c:v>5.9553700000000002E-8</c:v>
                </c:pt>
                <c:pt idx="14462">
                  <c:v>5.9559999999999999E-8</c:v>
                </c:pt>
                <c:pt idx="14463">
                  <c:v>5.9566200000000003E-8</c:v>
                </c:pt>
                <c:pt idx="14464">
                  <c:v>5.95725E-8</c:v>
                </c:pt>
                <c:pt idx="14465">
                  <c:v>5.9578699999999997E-8</c:v>
                </c:pt>
                <c:pt idx="14466">
                  <c:v>5.9585000000000001E-8</c:v>
                </c:pt>
                <c:pt idx="14467">
                  <c:v>5.9591199999999998E-8</c:v>
                </c:pt>
                <c:pt idx="14468">
                  <c:v>5.9597500000000001E-8</c:v>
                </c:pt>
                <c:pt idx="14469">
                  <c:v>5.9603699999999999E-8</c:v>
                </c:pt>
                <c:pt idx="14470">
                  <c:v>5.9610000000000002E-8</c:v>
                </c:pt>
                <c:pt idx="14471">
                  <c:v>5.9616199999999994E-8</c:v>
                </c:pt>
                <c:pt idx="14472">
                  <c:v>5.9622500000000003E-8</c:v>
                </c:pt>
                <c:pt idx="14473">
                  <c:v>5.9628699999999994E-8</c:v>
                </c:pt>
                <c:pt idx="14474">
                  <c:v>5.9635000000000004E-8</c:v>
                </c:pt>
                <c:pt idx="14475">
                  <c:v>5.9641199999999995E-8</c:v>
                </c:pt>
                <c:pt idx="14476">
                  <c:v>5.9647500000000005E-8</c:v>
                </c:pt>
                <c:pt idx="14477">
                  <c:v>5.9653699999999996E-8</c:v>
                </c:pt>
                <c:pt idx="14478">
                  <c:v>5.9660000000000006E-8</c:v>
                </c:pt>
                <c:pt idx="14479">
                  <c:v>5.9666199999999997E-8</c:v>
                </c:pt>
                <c:pt idx="14480">
                  <c:v>5.9672499999999994E-8</c:v>
                </c:pt>
                <c:pt idx="14481">
                  <c:v>5.9678699999999998E-8</c:v>
                </c:pt>
                <c:pt idx="14482">
                  <c:v>5.9684999999999995E-8</c:v>
                </c:pt>
                <c:pt idx="14483">
                  <c:v>5.9691199999999999E-8</c:v>
                </c:pt>
                <c:pt idx="14484">
                  <c:v>5.9697499999999996E-8</c:v>
                </c:pt>
                <c:pt idx="14485">
                  <c:v>5.97037E-8</c:v>
                </c:pt>
                <c:pt idx="14486">
                  <c:v>5.9709999999999997E-8</c:v>
                </c:pt>
                <c:pt idx="14487">
                  <c:v>5.9716200000000001E-8</c:v>
                </c:pt>
                <c:pt idx="14488">
                  <c:v>5.9722499999999998E-8</c:v>
                </c:pt>
                <c:pt idx="14489">
                  <c:v>5.9728700000000002E-8</c:v>
                </c:pt>
                <c:pt idx="14490">
                  <c:v>5.9734999999999999E-8</c:v>
                </c:pt>
                <c:pt idx="14491">
                  <c:v>5.9741200000000003E-8</c:v>
                </c:pt>
                <c:pt idx="14492">
                  <c:v>5.9747499999999999E-8</c:v>
                </c:pt>
                <c:pt idx="14493">
                  <c:v>5.9753700000000004E-8</c:v>
                </c:pt>
                <c:pt idx="14494">
                  <c:v>5.976E-8</c:v>
                </c:pt>
                <c:pt idx="14495">
                  <c:v>5.9766200000000005E-8</c:v>
                </c:pt>
                <c:pt idx="14496">
                  <c:v>5.9772500000000001E-8</c:v>
                </c:pt>
                <c:pt idx="14497">
                  <c:v>5.9778700000000006E-8</c:v>
                </c:pt>
                <c:pt idx="14498">
                  <c:v>5.9785000000000002E-8</c:v>
                </c:pt>
                <c:pt idx="14499">
                  <c:v>5.9791199999999993E-8</c:v>
                </c:pt>
                <c:pt idx="14500">
                  <c:v>5.9797500000000003E-8</c:v>
                </c:pt>
                <c:pt idx="14501">
                  <c:v>5.9803699999999994E-8</c:v>
                </c:pt>
                <c:pt idx="14502">
                  <c:v>5.9810000000000004E-8</c:v>
                </c:pt>
                <c:pt idx="14503">
                  <c:v>5.9816199999999995E-8</c:v>
                </c:pt>
                <c:pt idx="14504">
                  <c:v>5.9822500000000005E-8</c:v>
                </c:pt>
                <c:pt idx="14505">
                  <c:v>5.9828699999999996E-8</c:v>
                </c:pt>
                <c:pt idx="14506">
                  <c:v>5.9835000000000006E-8</c:v>
                </c:pt>
                <c:pt idx="14507">
                  <c:v>5.9841199999999997E-8</c:v>
                </c:pt>
                <c:pt idx="14508">
                  <c:v>5.9847499999999994E-8</c:v>
                </c:pt>
                <c:pt idx="14509">
                  <c:v>5.9853699999999998E-8</c:v>
                </c:pt>
                <c:pt idx="14510">
                  <c:v>5.9859999999999995E-8</c:v>
                </c:pt>
                <c:pt idx="14511">
                  <c:v>5.9866199999999999E-8</c:v>
                </c:pt>
                <c:pt idx="14512">
                  <c:v>5.9872499999999996E-8</c:v>
                </c:pt>
                <c:pt idx="14513">
                  <c:v>5.98787E-8</c:v>
                </c:pt>
                <c:pt idx="14514">
                  <c:v>5.9884999999999997E-8</c:v>
                </c:pt>
                <c:pt idx="14515">
                  <c:v>5.9891200000000001E-8</c:v>
                </c:pt>
                <c:pt idx="14516">
                  <c:v>5.9897499999999998E-8</c:v>
                </c:pt>
                <c:pt idx="14517">
                  <c:v>5.9903700000000002E-8</c:v>
                </c:pt>
                <c:pt idx="14518">
                  <c:v>5.9909999999999998E-8</c:v>
                </c:pt>
                <c:pt idx="14519">
                  <c:v>5.9916200000000003E-8</c:v>
                </c:pt>
                <c:pt idx="14520">
                  <c:v>5.9922499999999999E-8</c:v>
                </c:pt>
                <c:pt idx="14521">
                  <c:v>5.9928700000000004E-8</c:v>
                </c:pt>
                <c:pt idx="14522">
                  <c:v>5.9935E-8</c:v>
                </c:pt>
                <c:pt idx="14523">
                  <c:v>5.9941200000000005E-8</c:v>
                </c:pt>
                <c:pt idx="14524">
                  <c:v>5.9947500000000001E-8</c:v>
                </c:pt>
                <c:pt idx="14525">
                  <c:v>5.9953700000000006E-8</c:v>
                </c:pt>
                <c:pt idx="14526">
                  <c:v>5.9960000000000002E-8</c:v>
                </c:pt>
                <c:pt idx="14527">
                  <c:v>5.9966200000000007E-8</c:v>
                </c:pt>
                <c:pt idx="14528">
                  <c:v>5.9972500000000003E-8</c:v>
                </c:pt>
                <c:pt idx="14529">
                  <c:v>5.9978699999999994E-8</c:v>
                </c:pt>
                <c:pt idx="14530">
                  <c:v>5.9985000000000004E-8</c:v>
                </c:pt>
                <c:pt idx="14531">
                  <c:v>5.9991199999999995E-8</c:v>
                </c:pt>
                <c:pt idx="14532">
                  <c:v>5.9997500000000005E-8</c:v>
                </c:pt>
                <c:pt idx="14533">
                  <c:v>6.0003699999999996E-8</c:v>
                </c:pt>
                <c:pt idx="14534">
                  <c:v>6.0010000000000006E-8</c:v>
                </c:pt>
                <c:pt idx="14535">
                  <c:v>6.0016199999999997E-8</c:v>
                </c:pt>
                <c:pt idx="14536">
                  <c:v>6.0022499999999994E-8</c:v>
                </c:pt>
                <c:pt idx="14537">
                  <c:v>6.0028699999999998E-8</c:v>
                </c:pt>
                <c:pt idx="14538">
                  <c:v>6.0034999999999995E-8</c:v>
                </c:pt>
                <c:pt idx="14539">
                  <c:v>6.0041199999999999E-8</c:v>
                </c:pt>
                <c:pt idx="14540">
                  <c:v>6.0047499999999996E-8</c:v>
                </c:pt>
                <c:pt idx="14541">
                  <c:v>6.00537E-8</c:v>
                </c:pt>
                <c:pt idx="14542">
                  <c:v>6.0059999999999996E-8</c:v>
                </c:pt>
                <c:pt idx="14543">
                  <c:v>6.0066200000000001E-8</c:v>
                </c:pt>
                <c:pt idx="14544">
                  <c:v>6.0072499999999997E-8</c:v>
                </c:pt>
                <c:pt idx="14545">
                  <c:v>6.0078700000000002E-8</c:v>
                </c:pt>
                <c:pt idx="14546">
                  <c:v>6.0084999999999998E-8</c:v>
                </c:pt>
                <c:pt idx="14547">
                  <c:v>6.0091200000000003E-8</c:v>
                </c:pt>
                <c:pt idx="14548">
                  <c:v>6.0097499999999999E-8</c:v>
                </c:pt>
                <c:pt idx="14549">
                  <c:v>6.0103700000000004E-8</c:v>
                </c:pt>
                <c:pt idx="14550">
                  <c:v>6.011E-8</c:v>
                </c:pt>
                <c:pt idx="14551">
                  <c:v>6.0116200000000005E-8</c:v>
                </c:pt>
                <c:pt idx="14552">
                  <c:v>6.0122500000000001E-8</c:v>
                </c:pt>
                <c:pt idx="14553">
                  <c:v>6.0128700000000006E-8</c:v>
                </c:pt>
                <c:pt idx="14554">
                  <c:v>6.0135000000000002E-8</c:v>
                </c:pt>
                <c:pt idx="14555">
                  <c:v>6.0141200000000007E-8</c:v>
                </c:pt>
                <c:pt idx="14556">
                  <c:v>6.0147500000000003E-8</c:v>
                </c:pt>
                <c:pt idx="14557">
                  <c:v>6.0153699999999994E-8</c:v>
                </c:pt>
                <c:pt idx="14558">
                  <c:v>6.0160000000000004E-8</c:v>
                </c:pt>
                <c:pt idx="14559">
                  <c:v>6.0166199999999995E-8</c:v>
                </c:pt>
                <c:pt idx="14560">
                  <c:v>6.0172500000000005E-8</c:v>
                </c:pt>
                <c:pt idx="14561">
                  <c:v>6.0178699999999996E-8</c:v>
                </c:pt>
                <c:pt idx="14562">
                  <c:v>6.0185000000000006E-8</c:v>
                </c:pt>
                <c:pt idx="14563">
                  <c:v>6.0191199999999997E-8</c:v>
                </c:pt>
                <c:pt idx="14564">
                  <c:v>6.0197499999999994E-8</c:v>
                </c:pt>
                <c:pt idx="14565">
                  <c:v>6.0203699999999998E-8</c:v>
                </c:pt>
                <c:pt idx="14566">
                  <c:v>6.0209999999999995E-8</c:v>
                </c:pt>
                <c:pt idx="14567">
                  <c:v>6.0216199999999999E-8</c:v>
                </c:pt>
                <c:pt idx="14568">
                  <c:v>6.0222499999999995E-8</c:v>
                </c:pt>
                <c:pt idx="14569">
                  <c:v>6.02287E-8</c:v>
                </c:pt>
                <c:pt idx="14570">
                  <c:v>6.0234999999999996E-8</c:v>
                </c:pt>
                <c:pt idx="14571">
                  <c:v>6.0241200000000001E-8</c:v>
                </c:pt>
                <c:pt idx="14572">
                  <c:v>6.0247499999999997E-8</c:v>
                </c:pt>
                <c:pt idx="14573">
                  <c:v>6.0253700000000002E-8</c:v>
                </c:pt>
                <c:pt idx="14574">
                  <c:v>6.0259999999999998E-8</c:v>
                </c:pt>
                <c:pt idx="14575">
                  <c:v>6.0266200000000003E-8</c:v>
                </c:pt>
                <c:pt idx="14576">
                  <c:v>6.0272499999999999E-8</c:v>
                </c:pt>
                <c:pt idx="14577">
                  <c:v>6.0278700000000004E-8</c:v>
                </c:pt>
                <c:pt idx="14578">
                  <c:v>6.0285E-8</c:v>
                </c:pt>
                <c:pt idx="14579">
                  <c:v>6.0291200000000005E-8</c:v>
                </c:pt>
                <c:pt idx="14580">
                  <c:v>6.0297500000000001E-8</c:v>
                </c:pt>
                <c:pt idx="14581">
                  <c:v>6.0303700000000005E-8</c:v>
                </c:pt>
                <c:pt idx="14582">
                  <c:v>6.0310000000000002E-8</c:v>
                </c:pt>
                <c:pt idx="14583">
                  <c:v>6.0316200000000006E-8</c:v>
                </c:pt>
                <c:pt idx="14584">
                  <c:v>6.0322500000000003E-8</c:v>
                </c:pt>
                <c:pt idx="14585">
                  <c:v>6.0328699999999994E-8</c:v>
                </c:pt>
                <c:pt idx="14586">
                  <c:v>6.0335000000000004E-8</c:v>
                </c:pt>
                <c:pt idx="14587">
                  <c:v>6.0341199999999995E-8</c:v>
                </c:pt>
                <c:pt idx="14588">
                  <c:v>6.0347500000000005E-8</c:v>
                </c:pt>
                <c:pt idx="14589">
                  <c:v>6.0353699999999996E-8</c:v>
                </c:pt>
                <c:pt idx="14590">
                  <c:v>6.0360000000000006E-8</c:v>
                </c:pt>
                <c:pt idx="14591">
                  <c:v>6.0366199999999997E-8</c:v>
                </c:pt>
                <c:pt idx="14592">
                  <c:v>6.0372499999999994E-8</c:v>
                </c:pt>
                <c:pt idx="14593">
                  <c:v>6.0378699999999998E-8</c:v>
                </c:pt>
                <c:pt idx="14594">
                  <c:v>6.0384999999999994E-8</c:v>
                </c:pt>
                <c:pt idx="14595">
                  <c:v>6.0391199999999999E-8</c:v>
                </c:pt>
                <c:pt idx="14596">
                  <c:v>6.0397499999999995E-8</c:v>
                </c:pt>
                <c:pt idx="14597">
                  <c:v>6.04037E-8</c:v>
                </c:pt>
                <c:pt idx="14598">
                  <c:v>6.0409999999999996E-8</c:v>
                </c:pt>
                <c:pt idx="14599">
                  <c:v>6.0416200000000001E-8</c:v>
                </c:pt>
                <c:pt idx="14600">
                  <c:v>6.0422499999999997E-8</c:v>
                </c:pt>
                <c:pt idx="14601">
                  <c:v>6.0428700000000002E-8</c:v>
                </c:pt>
                <c:pt idx="14602">
                  <c:v>6.0434999999999998E-8</c:v>
                </c:pt>
                <c:pt idx="14603">
                  <c:v>6.0441200000000003E-8</c:v>
                </c:pt>
                <c:pt idx="14604">
                  <c:v>6.0447499999999999E-8</c:v>
                </c:pt>
                <c:pt idx="14605">
                  <c:v>6.0453700000000004E-8</c:v>
                </c:pt>
                <c:pt idx="14606">
                  <c:v>6.046E-8</c:v>
                </c:pt>
                <c:pt idx="14607">
                  <c:v>6.0466200000000004E-8</c:v>
                </c:pt>
                <c:pt idx="14608">
                  <c:v>6.0472500000000001E-8</c:v>
                </c:pt>
                <c:pt idx="14609">
                  <c:v>6.0478700000000005E-8</c:v>
                </c:pt>
                <c:pt idx="14610">
                  <c:v>6.0485000000000002E-8</c:v>
                </c:pt>
                <c:pt idx="14611">
                  <c:v>6.0491200000000006E-8</c:v>
                </c:pt>
                <c:pt idx="14612">
                  <c:v>6.0497500000000003E-8</c:v>
                </c:pt>
                <c:pt idx="14613">
                  <c:v>6.0503699999999994E-8</c:v>
                </c:pt>
                <c:pt idx="14614">
                  <c:v>6.0510000000000004E-8</c:v>
                </c:pt>
                <c:pt idx="14615">
                  <c:v>6.0516199999999995E-8</c:v>
                </c:pt>
                <c:pt idx="14616">
                  <c:v>6.0522500000000005E-8</c:v>
                </c:pt>
                <c:pt idx="14617">
                  <c:v>6.0528699999999996E-8</c:v>
                </c:pt>
                <c:pt idx="14618">
                  <c:v>6.0535000000000006E-8</c:v>
                </c:pt>
                <c:pt idx="14619">
                  <c:v>6.0541199999999997E-8</c:v>
                </c:pt>
                <c:pt idx="14620">
                  <c:v>6.0547499999999993E-8</c:v>
                </c:pt>
                <c:pt idx="14621">
                  <c:v>6.0553699999999998E-8</c:v>
                </c:pt>
                <c:pt idx="14622">
                  <c:v>6.0559999999999994E-8</c:v>
                </c:pt>
                <c:pt idx="14623">
                  <c:v>6.0566199999999999E-8</c:v>
                </c:pt>
                <c:pt idx="14624">
                  <c:v>6.0572499999999995E-8</c:v>
                </c:pt>
                <c:pt idx="14625">
                  <c:v>6.05787E-8</c:v>
                </c:pt>
                <c:pt idx="14626">
                  <c:v>6.0584999999999996E-8</c:v>
                </c:pt>
                <c:pt idx="14627">
                  <c:v>6.0591200000000001E-8</c:v>
                </c:pt>
                <c:pt idx="14628">
                  <c:v>6.0597499999999997E-8</c:v>
                </c:pt>
                <c:pt idx="14629">
                  <c:v>6.0603700000000002E-8</c:v>
                </c:pt>
                <c:pt idx="14630">
                  <c:v>6.0609999999999998E-8</c:v>
                </c:pt>
                <c:pt idx="14631">
                  <c:v>6.0616200000000002E-8</c:v>
                </c:pt>
                <c:pt idx="14632">
                  <c:v>6.0622499999999999E-8</c:v>
                </c:pt>
                <c:pt idx="14633">
                  <c:v>6.0628700000000003E-8</c:v>
                </c:pt>
                <c:pt idx="14634">
                  <c:v>6.0635E-8</c:v>
                </c:pt>
                <c:pt idx="14635">
                  <c:v>6.0641200000000004E-8</c:v>
                </c:pt>
                <c:pt idx="14636">
                  <c:v>6.0647500000000001E-8</c:v>
                </c:pt>
                <c:pt idx="14637">
                  <c:v>6.0653700000000005E-8</c:v>
                </c:pt>
                <c:pt idx="14638">
                  <c:v>6.0660000000000002E-8</c:v>
                </c:pt>
                <c:pt idx="14639">
                  <c:v>6.0666200000000006E-8</c:v>
                </c:pt>
                <c:pt idx="14640">
                  <c:v>6.0672500000000003E-8</c:v>
                </c:pt>
                <c:pt idx="14641">
                  <c:v>6.0678699999999994E-8</c:v>
                </c:pt>
                <c:pt idx="14642">
                  <c:v>6.0685000000000004E-8</c:v>
                </c:pt>
                <c:pt idx="14643">
                  <c:v>6.0691199999999995E-8</c:v>
                </c:pt>
                <c:pt idx="14644">
                  <c:v>6.0697500000000005E-8</c:v>
                </c:pt>
                <c:pt idx="14645">
                  <c:v>6.0703699999999996E-8</c:v>
                </c:pt>
                <c:pt idx="14646">
                  <c:v>6.0710000000000006E-8</c:v>
                </c:pt>
                <c:pt idx="14647">
                  <c:v>6.0716199999999997E-8</c:v>
                </c:pt>
                <c:pt idx="14648">
                  <c:v>6.0722500000000007E-8</c:v>
                </c:pt>
                <c:pt idx="14649">
                  <c:v>6.0728699999999998E-8</c:v>
                </c:pt>
                <c:pt idx="14650">
                  <c:v>6.0734999999999994E-8</c:v>
                </c:pt>
                <c:pt idx="14651">
                  <c:v>6.0741199999999999E-8</c:v>
                </c:pt>
                <c:pt idx="14652">
                  <c:v>6.0747499999999995E-8</c:v>
                </c:pt>
                <c:pt idx="14653">
                  <c:v>6.07537E-8</c:v>
                </c:pt>
                <c:pt idx="14654">
                  <c:v>6.0759999999999996E-8</c:v>
                </c:pt>
                <c:pt idx="14655">
                  <c:v>6.0766200000000001E-8</c:v>
                </c:pt>
                <c:pt idx="14656">
                  <c:v>6.0772499999999997E-8</c:v>
                </c:pt>
                <c:pt idx="14657">
                  <c:v>6.0778700000000001E-8</c:v>
                </c:pt>
                <c:pt idx="14658">
                  <c:v>6.0784999999999998E-8</c:v>
                </c:pt>
                <c:pt idx="14659">
                  <c:v>6.0791200000000002E-8</c:v>
                </c:pt>
                <c:pt idx="14660">
                  <c:v>6.0797499999999999E-8</c:v>
                </c:pt>
                <c:pt idx="14661">
                  <c:v>6.0803700000000003E-8</c:v>
                </c:pt>
                <c:pt idx="14662">
                  <c:v>6.081E-8</c:v>
                </c:pt>
                <c:pt idx="14663">
                  <c:v>6.0816200000000004E-8</c:v>
                </c:pt>
                <c:pt idx="14664">
                  <c:v>6.0822500000000001E-8</c:v>
                </c:pt>
                <c:pt idx="14665">
                  <c:v>6.0828700000000005E-8</c:v>
                </c:pt>
                <c:pt idx="14666">
                  <c:v>6.0835000000000002E-8</c:v>
                </c:pt>
                <c:pt idx="14667">
                  <c:v>6.0841200000000006E-8</c:v>
                </c:pt>
                <c:pt idx="14668">
                  <c:v>6.0847500000000003E-8</c:v>
                </c:pt>
                <c:pt idx="14669">
                  <c:v>6.0853699999999994E-8</c:v>
                </c:pt>
                <c:pt idx="14670">
                  <c:v>6.0860000000000004E-8</c:v>
                </c:pt>
                <c:pt idx="14671">
                  <c:v>6.0866199999999995E-8</c:v>
                </c:pt>
                <c:pt idx="14672">
                  <c:v>6.0872500000000005E-8</c:v>
                </c:pt>
                <c:pt idx="14673">
                  <c:v>6.0878699999999996E-8</c:v>
                </c:pt>
                <c:pt idx="14674">
                  <c:v>6.0885000000000006E-8</c:v>
                </c:pt>
                <c:pt idx="14675">
                  <c:v>6.0891199999999997E-8</c:v>
                </c:pt>
                <c:pt idx="14676">
                  <c:v>6.0897500000000006E-8</c:v>
                </c:pt>
                <c:pt idx="14677">
                  <c:v>6.0903699999999998E-8</c:v>
                </c:pt>
                <c:pt idx="14678">
                  <c:v>6.0909999999999994E-8</c:v>
                </c:pt>
                <c:pt idx="14679">
                  <c:v>6.0916199999999999E-8</c:v>
                </c:pt>
                <c:pt idx="14680">
                  <c:v>6.0922499999999995E-8</c:v>
                </c:pt>
                <c:pt idx="14681">
                  <c:v>6.09287E-8</c:v>
                </c:pt>
                <c:pt idx="14682">
                  <c:v>6.0934999999999996E-8</c:v>
                </c:pt>
                <c:pt idx="14683">
                  <c:v>6.09412E-8</c:v>
                </c:pt>
                <c:pt idx="14684">
                  <c:v>6.0947499999999997E-8</c:v>
                </c:pt>
                <c:pt idx="14685">
                  <c:v>6.0953700000000001E-8</c:v>
                </c:pt>
                <c:pt idx="14686">
                  <c:v>6.0959999999999998E-8</c:v>
                </c:pt>
                <c:pt idx="14687">
                  <c:v>6.0966200000000002E-8</c:v>
                </c:pt>
                <c:pt idx="14688">
                  <c:v>6.0972499999999999E-8</c:v>
                </c:pt>
                <c:pt idx="14689">
                  <c:v>6.0978700000000003E-8</c:v>
                </c:pt>
                <c:pt idx="14690">
                  <c:v>6.0985E-8</c:v>
                </c:pt>
                <c:pt idx="14691">
                  <c:v>6.0991200000000004E-8</c:v>
                </c:pt>
                <c:pt idx="14692">
                  <c:v>6.0997500000000001E-8</c:v>
                </c:pt>
                <c:pt idx="14693">
                  <c:v>6.1003700000000005E-8</c:v>
                </c:pt>
                <c:pt idx="14694">
                  <c:v>6.1010000000000002E-8</c:v>
                </c:pt>
                <c:pt idx="14695">
                  <c:v>6.1016200000000006E-8</c:v>
                </c:pt>
                <c:pt idx="14696">
                  <c:v>6.1022500000000003E-8</c:v>
                </c:pt>
                <c:pt idx="14697">
                  <c:v>6.1028699999999994E-8</c:v>
                </c:pt>
                <c:pt idx="14698">
                  <c:v>6.1035000000000004E-8</c:v>
                </c:pt>
                <c:pt idx="14699">
                  <c:v>6.1041199999999995E-8</c:v>
                </c:pt>
                <c:pt idx="14700">
                  <c:v>6.1047500000000005E-8</c:v>
                </c:pt>
                <c:pt idx="14701">
                  <c:v>6.1053699999999996E-8</c:v>
                </c:pt>
                <c:pt idx="14702">
                  <c:v>6.1060000000000005E-8</c:v>
                </c:pt>
                <c:pt idx="14703">
                  <c:v>6.1066199999999997E-8</c:v>
                </c:pt>
                <c:pt idx="14704">
                  <c:v>6.1072500000000006E-8</c:v>
                </c:pt>
                <c:pt idx="14705">
                  <c:v>6.1078699999999998E-8</c:v>
                </c:pt>
                <c:pt idx="14706">
                  <c:v>6.1084999999999994E-8</c:v>
                </c:pt>
                <c:pt idx="14707">
                  <c:v>6.1091199999999998E-8</c:v>
                </c:pt>
                <c:pt idx="14708">
                  <c:v>6.1097499999999995E-8</c:v>
                </c:pt>
                <c:pt idx="14709">
                  <c:v>6.1103699999999999E-8</c:v>
                </c:pt>
                <c:pt idx="14710">
                  <c:v>6.1109999999999996E-8</c:v>
                </c:pt>
                <c:pt idx="14711">
                  <c:v>6.11162E-8</c:v>
                </c:pt>
                <c:pt idx="14712">
                  <c:v>6.1122499999999997E-8</c:v>
                </c:pt>
                <c:pt idx="14713">
                  <c:v>6.1128700000000001E-8</c:v>
                </c:pt>
                <c:pt idx="14714">
                  <c:v>6.1134999999999998E-8</c:v>
                </c:pt>
                <c:pt idx="14715">
                  <c:v>6.1141200000000002E-8</c:v>
                </c:pt>
                <c:pt idx="14716">
                  <c:v>6.1147499999999999E-8</c:v>
                </c:pt>
                <c:pt idx="14717">
                  <c:v>6.1153700000000003E-8</c:v>
                </c:pt>
                <c:pt idx="14718">
                  <c:v>6.116E-8</c:v>
                </c:pt>
                <c:pt idx="14719">
                  <c:v>6.1166200000000004E-8</c:v>
                </c:pt>
                <c:pt idx="14720">
                  <c:v>6.1172500000000001E-8</c:v>
                </c:pt>
                <c:pt idx="14721">
                  <c:v>6.1178700000000005E-8</c:v>
                </c:pt>
                <c:pt idx="14722">
                  <c:v>6.1185000000000002E-8</c:v>
                </c:pt>
                <c:pt idx="14723">
                  <c:v>6.1191200000000006E-8</c:v>
                </c:pt>
                <c:pt idx="14724">
                  <c:v>6.1197500000000003E-8</c:v>
                </c:pt>
                <c:pt idx="14725">
                  <c:v>6.1203699999999994E-8</c:v>
                </c:pt>
                <c:pt idx="14726">
                  <c:v>6.1210000000000003E-8</c:v>
                </c:pt>
                <c:pt idx="14727">
                  <c:v>6.1216199999999995E-8</c:v>
                </c:pt>
                <c:pt idx="14728">
                  <c:v>6.1222500000000004E-8</c:v>
                </c:pt>
                <c:pt idx="14729">
                  <c:v>6.1228699999999996E-8</c:v>
                </c:pt>
                <c:pt idx="14730">
                  <c:v>6.1235000000000005E-8</c:v>
                </c:pt>
                <c:pt idx="14731">
                  <c:v>6.1241199999999997E-8</c:v>
                </c:pt>
                <c:pt idx="14732">
                  <c:v>6.1247500000000006E-8</c:v>
                </c:pt>
                <c:pt idx="14733">
                  <c:v>6.1253699999999997E-8</c:v>
                </c:pt>
                <c:pt idx="14734">
                  <c:v>6.1259999999999994E-8</c:v>
                </c:pt>
                <c:pt idx="14735">
                  <c:v>6.1266199999999998E-8</c:v>
                </c:pt>
                <c:pt idx="14736">
                  <c:v>6.1272499999999995E-8</c:v>
                </c:pt>
                <c:pt idx="14737">
                  <c:v>6.1278699999999999E-8</c:v>
                </c:pt>
                <c:pt idx="14738">
                  <c:v>6.1284999999999996E-8</c:v>
                </c:pt>
                <c:pt idx="14739">
                  <c:v>6.12912E-8</c:v>
                </c:pt>
                <c:pt idx="14740">
                  <c:v>6.1297499999999997E-8</c:v>
                </c:pt>
                <c:pt idx="14741">
                  <c:v>6.1303700000000001E-8</c:v>
                </c:pt>
                <c:pt idx="14742">
                  <c:v>6.1309999999999998E-8</c:v>
                </c:pt>
                <c:pt idx="14743">
                  <c:v>6.1316200000000002E-8</c:v>
                </c:pt>
                <c:pt idx="14744">
                  <c:v>6.1322499999999999E-8</c:v>
                </c:pt>
                <c:pt idx="14745">
                  <c:v>6.1328700000000003E-8</c:v>
                </c:pt>
                <c:pt idx="14746">
                  <c:v>6.1335E-8</c:v>
                </c:pt>
                <c:pt idx="14747">
                  <c:v>6.1341200000000004E-8</c:v>
                </c:pt>
                <c:pt idx="14748">
                  <c:v>6.1347500000000001E-8</c:v>
                </c:pt>
                <c:pt idx="14749">
                  <c:v>6.1353700000000005E-8</c:v>
                </c:pt>
                <c:pt idx="14750">
                  <c:v>6.1360000000000002E-8</c:v>
                </c:pt>
                <c:pt idx="14751">
                  <c:v>6.1366200000000006E-8</c:v>
                </c:pt>
                <c:pt idx="14752">
                  <c:v>6.1372500000000002E-8</c:v>
                </c:pt>
                <c:pt idx="14753">
                  <c:v>6.1378699999999994E-8</c:v>
                </c:pt>
                <c:pt idx="14754">
                  <c:v>6.1385000000000003E-8</c:v>
                </c:pt>
                <c:pt idx="14755">
                  <c:v>6.1391199999999995E-8</c:v>
                </c:pt>
                <c:pt idx="14756">
                  <c:v>6.1397500000000004E-8</c:v>
                </c:pt>
                <c:pt idx="14757">
                  <c:v>6.1403699999999995E-8</c:v>
                </c:pt>
                <c:pt idx="14758">
                  <c:v>6.1410000000000005E-8</c:v>
                </c:pt>
                <c:pt idx="14759">
                  <c:v>6.1416199999999996E-8</c:v>
                </c:pt>
                <c:pt idx="14760">
                  <c:v>6.1422500000000006E-8</c:v>
                </c:pt>
                <c:pt idx="14761">
                  <c:v>6.1428699999999997E-8</c:v>
                </c:pt>
                <c:pt idx="14762">
                  <c:v>6.1434999999999994E-8</c:v>
                </c:pt>
                <c:pt idx="14763">
                  <c:v>6.1441199999999998E-8</c:v>
                </c:pt>
                <c:pt idx="14764">
                  <c:v>6.1447499999999995E-8</c:v>
                </c:pt>
                <c:pt idx="14765">
                  <c:v>6.1453699999999999E-8</c:v>
                </c:pt>
                <c:pt idx="14766">
                  <c:v>6.1459999999999996E-8</c:v>
                </c:pt>
                <c:pt idx="14767">
                  <c:v>6.14662E-8</c:v>
                </c:pt>
                <c:pt idx="14768">
                  <c:v>6.1472499999999997E-8</c:v>
                </c:pt>
                <c:pt idx="14769">
                  <c:v>6.1478700000000001E-8</c:v>
                </c:pt>
                <c:pt idx="14770">
                  <c:v>6.1484999999999998E-8</c:v>
                </c:pt>
                <c:pt idx="14771">
                  <c:v>6.1491200000000002E-8</c:v>
                </c:pt>
                <c:pt idx="14772">
                  <c:v>6.1497499999999999E-8</c:v>
                </c:pt>
                <c:pt idx="14773">
                  <c:v>6.1503700000000003E-8</c:v>
                </c:pt>
                <c:pt idx="14774">
                  <c:v>6.151E-8</c:v>
                </c:pt>
                <c:pt idx="14775">
                  <c:v>6.1516200000000004E-8</c:v>
                </c:pt>
                <c:pt idx="14776">
                  <c:v>6.15225E-8</c:v>
                </c:pt>
                <c:pt idx="14777">
                  <c:v>6.1528700000000005E-8</c:v>
                </c:pt>
                <c:pt idx="14778">
                  <c:v>6.1535000000000001E-8</c:v>
                </c:pt>
                <c:pt idx="14779">
                  <c:v>6.1541200000000006E-8</c:v>
                </c:pt>
                <c:pt idx="14780">
                  <c:v>6.1547500000000002E-8</c:v>
                </c:pt>
                <c:pt idx="14781">
                  <c:v>6.1553699999999994E-8</c:v>
                </c:pt>
                <c:pt idx="14782">
                  <c:v>6.1560000000000003E-8</c:v>
                </c:pt>
                <c:pt idx="14783">
                  <c:v>6.1566199999999994E-8</c:v>
                </c:pt>
                <c:pt idx="14784">
                  <c:v>6.1572500000000004E-8</c:v>
                </c:pt>
                <c:pt idx="14785">
                  <c:v>6.1578699999999995E-8</c:v>
                </c:pt>
                <c:pt idx="14786">
                  <c:v>6.1585000000000005E-8</c:v>
                </c:pt>
                <c:pt idx="14787">
                  <c:v>6.1591199999999996E-8</c:v>
                </c:pt>
                <c:pt idx="14788">
                  <c:v>6.1597500000000006E-8</c:v>
                </c:pt>
                <c:pt idx="14789">
                  <c:v>6.1603699999999997E-8</c:v>
                </c:pt>
                <c:pt idx="14790">
                  <c:v>6.1609999999999994E-8</c:v>
                </c:pt>
                <c:pt idx="14791">
                  <c:v>6.1616199999999998E-8</c:v>
                </c:pt>
                <c:pt idx="14792">
                  <c:v>6.1622499999999995E-8</c:v>
                </c:pt>
                <c:pt idx="14793">
                  <c:v>6.1628699999999999E-8</c:v>
                </c:pt>
                <c:pt idx="14794">
                  <c:v>6.1634999999999996E-8</c:v>
                </c:pt>
                <c:pt idx="14795">
                  <c:v>6.16412E-8</c:v>
                </c:pt>
                <c:pt idx="14796">
                  <c:v>6.1647499999999997E-8</c:v>
                </c:pt>
                <c:pt idx="14797">
                  <c:v>6.1653700000000001E-8</c:v>
                </c:pt>
                <c:pt idx="14798">
                  <c:v>6.1659999999999998E-8</c:v>
                </c:pt>
                <c:pt idx="14799">
                  <c:v>6.1666200000000002E-8</c:v>
                </c:pt>
                <c:pt idx="14800">
                  <c:v>6.1672499999999999E-8</c:v>
                </c:pt>
                <c:pt idx="14801">
                  <c:v>6.1678700000000003E-8</c:v>
                </c:pt>
                <c:pt idx="14802">
                  <c:v>6.1684999999999999E-8</c:v>
                </c:pt>
                <c:pt idx="14803">
                  <c:v>6.1691200000000004E-8</c:v>
                </c:pt>
                <c:pt idx="14804">
                  <c:v>6.16975E-8</c:v>
                </c:pt>
                <c:pt idx="14805">
                  <c:v>6.1703700000000005E-8</c:v>
                </c:pt>
                <c:pt idx="14806">
                  <c:v>6.1710000000000001E-8</c:v>
                </c:pt>
                <c:pt idx="14807">
                  <c:v>6.1716200000000006E-8</c:v>
                </c:pt>
                <c:pt idx="14808">
                  <c:v>6.1722500000000002E-8</c:v>
                </c:pt>
                <c:pt idx="14809">
                  <c:v>6.1728699999999993E-8</c:v>
                </c:pt>
                <c:pt idx="14810">
                  <c:v>6.1735000000000003E-8</c:v>
                </c:pt>
                <c:pt idx="14811">
                  <c:v>6.1741199999999994E-8</c:v>
                </c:pt>
                <c:pt idx="14812">
                  <c:v>6.1747500000000004E-8</c:v>
                </c:pt>
                <c:pt idx="14813">
                  <c:v>6.1753699999999995E-8</c:v>
                </c:pt>
                <c:pt idx="14814">
                  <c:v>6.1760000000000005E-8</c:v>
                </c:pt>
                <c:pt idx="14815">
                  <c:v>6.1766199999999996E-8</c:v>
                </c:pt>
                <c:pt idx="14816">
                  <c:v>6.1772500000000006E-8</c:v>
                </c:pt>
                <c:pt idx="14817">
                  <c:v>6.1778699999999997E-8</c:v>
                </c:pt>
                <c:pt idx="14818">
                  <c:v>6.1784999999999994E-8</c:v>
                </c:pt>
                <c:pt idx="14819">
                  <c:v>6.1791199999999998E-8</c:v>
                </c:pt>
                <c:pt idx="14820">
                  <c:v>6.1797499999999995E-8</c:v>
                </c:pt>
                <c:pt idx="14821">
                  <c:v>6.1803699999999999E-8</c:v>
                </c:pt>
                <c:pt idx="14822">
                  <c:v>6.1809999999999996E-8</c:v>
                </c:pt>
                <c:pt idx="14823">
                  <c:v>6.18162E-8</c:v>
                </c:pt>
                <c:pt idx="14824">
                  <c:v>6.1822499999999997E-8</c:v>
                </c:pt>
                <c:pt idx="14825">
                  <c:v>6.1828700000000001E-8</c:v>
                </c:pt>
                <c:pt idx="14826">
                  <c:v>6.1834999999999998E-8</c:v>
                </c:pt>
                <c:pt idx="14827">
                  <c:v>6.1841200000000002E-8</c:v>
                </c:pt>
                <c:pt idx="14828">
                  <c:v>6.1847499999999998E-8</c:v>
                </c:pt>
                <c:pt idx="14829">
                  <c:v>6.1853700000000003E-8</c:v>
                </c:pt>
                <c:pt idx="14830">
                  <c:v>6.1859999999999999E-8</c:v>
                </c:pt>
                <c:pt idx="14831">
                  <c:v>6.1866200000000004E-8</c:v>
                </c:pt>
                <c:pt idx="14832">
                  <c:v>6.18725E-8</c:v>
                </c:pt>
                <c:pt idx="14833">
                  <c:v>6.1878700000000005E-8</c:v>
                </c:pt>
                <c:pt idx="14834">
                  <c:v>6.1885000000000001E-8</c:v>
                </c:pt>
                <c:pt idx="14835">
                  <c:v>6.1891200000000006E-8</c:v>
                </c:pt>
                <c:pt idx="14836">
                  <c:v>6.1897500000000002E-8</c:v>
                </c:pt>
                <c:pt idx="14837">
                  <c:v>6.1903700000000007E-8</c:v>
                </c:pt>
                <c:pt idx="14838">
                  <c:v>6.1910000000000003E-8</c:v>
                </c:pt>
                <c:pt idx="14839">
                  <c:v>6.1916199999999994E-8</c:v>
                </c:pt>
                <c:pt idx="14840">
                  <c:v>6.1922500000000004E-8</c:v>
                </c:pt>
                <c:pt idx="14841">
                  <c:v>6.1928699999999995E-8</c:v>
                </c:pt>
                <c:pt idx="14842">
                  <c:v>6.1935000000000005E-8</c:v>
                </c:pt>
                <c:pt idx="14843">
                  <c:v>6.1941199999999996E-8</c:v>
                </c:pt>
                <c:pt idx="14844">
                  <c:v>6.1947500000000006E-8</c:v>
                </c:pt>
                <c:pt idx="14845">
                  <c:v>6.1953699999999997E-8</c:v>
                </c:pt>
                <c:pt idx="14846">
                  <c:v>6.1959999999999994E-8</c:v>
                </c:pt>
                <c:pt idx="14847">
                  <c:v>6.1966199999999998E-8</c:v>
                </c:pt>
                <c:pt idx="14848">
                  <c:v>6.1972499999999995E-8</c:v>
                </c:pt>
                <c:pt idx="14849">
                  <c:v>6.1978699999999999E-8</c:v>
                </c:pt>
                <c:pt idx="14850">
                  <c:v>6.1984999999999996E-8</c:v>
                </c:pt>
                <c:pt idx="14851">
                  <c:v>6.19912E-8</c:v>
                </c:pt>
                <c:pt idx="14852">
                  <c:v>6.1997499999999996E-8</c:v>
                </c:pt>
                <c:pt idx="14853">
                  <c:v>6.2003700000000001E-8</c:v>
                </c:pt>
                <c:pt idx="14854">
                  <c:v>6.2009999999999997E-8</c:v>
                </c:pt>
                <c:pt idx="14855">
                  <c:v>6.2016200000000002E-8</c:v>
                </c:pt>
                <c:pt idx="14856">
                  <c:v>6.2022499999999998E-8</c:v>
                </c:pt>
                <c:pt idx="14857">
                  <c:v>6.2028700000000003E-8</c:v>
                </c:pt>
                <c:pt idx="14858">
                  <c:v>6.2034999999999999E-8</c:v>
                </c:pt>
                <c:pt idx="14859">
                  <c:v>6.2041200000000004E-8</c:v>
                </c:pt>
                <c:pt idx="14860">
                  <c:v>6.20475E-8</c:v>
                </c:pt>
                <c:pt idx="14861">
                  <c:v>6.2053700000000005E-8</c:v>
                </c:pt>
                <c:pt idx="14862">
                  <c:v>6.2060000000000001E-8</c:v>
                </c:pt>
                <c:pt idx="14863">
                  <c:v>6.2066200000000006E-8</c:v>
                </c:pt>
                <c:pt idx="14864">
                  <c:v>6.2072500000000002E-8</c:v>
                </c:pt>
                <c:pt idx="14865">
                  <c:v>6.2078700000000006E-8</c:v>
                </c:pt>
                <c:pt idx="14866">
                  <c:v>6.2085000000000003E-8</c:v>
                </c:pt>
                <c:pt idx="14867">
                  <c:v>6.2091199999999994E-8</c:v>
                </c:pt>
                <c:pt idx="14868">
                  <c:v>6.2097500000000004E-8</c:v>
                </c:pt>
                <c:pt idx="14869">
                  <c:v>6.2103699999999995E-8</c:v>
                </c:pt>
                <c:pt idx="14870">
                  <c:v>6.2110000000000005E-8</c:v>
                </c:pt>
                <c:pt idx="14871">
                  <c:v>6.2116199999999996E-8</c:v>
                </c:pt>
                <c:pt idx="14872">
                  <c:v>6.2122500000000006E-8</c:v>
                </c:pt>
                <c:pt idx="14873">
                  <c:v>6.2128699999999997E-8</c:v>
                </c:pt>
                <c:pt idx="14874">
                  <c:v>6.2134999999999994E-8</c:v>
                </c:pt>
                <c:pt idx="14875">
                  <c:v>6.2141199999999998E-8</c:v>
                </c:pt>
                <c:pt idx="14876">
                  <c:v>6.2147499999999995E-8</c:v>
                </c:pt>
                <c:pt idx="14877">
                  <c:v>6.2153699999999999E-8</c:v>
                </c:pt>
                <c:pt idx="14878">
                  <c:v>6.2159999999999995E-8</c:v>
                </c:pt>
                <c:pt idx="14879">
                  <c:v>6.21662E-8</c:v>
                </c:pt>
                <c:pt idx="14880">
                  <c:v>6.2172499999999996E-8</c:v>
                </c:pt>
                <c:pt idx="14881">
                  <c:v>6.2178700000000001E-8</c:v>
                </c:pt>
                <c:pt idx="14882">
                  <c:v>6.2184999999999997E-8</c:v>
                </c:pt>
                <c:pt idx="14883">
                  <c:v>6.2191200000000002E-8</c:v>
                </c:pt>
                <c:pt idx="14884">
                  <c:v>6.2197499999999998E-8</c:v>
                </c:pt>
                <c:pt idx="14885">
                  <c:v>6.2203700000000003E-8</c:v>
                </c:pt>
                <c:pt idx="14886">
                  <c:v>6.2209999999999999E-8</c:v>
                </c:pt>
                <c:pt idx="14887">
                  <c:v>6.2216200000000004E-8</c:v>
                </c:pt>
                <c:pt idx="14888">
                  <c:v>6.22225E-8</c:v>
                </c:pt>
                <c:pt idx="14889">
                  <c:v>6.2228700000000005E-8</c:v>
                </c:pt>
                <c:pt idx="14890">
                  <c:v>6.2235000000000001E-8</c:v>
                </c:pt>
                <c:pt idx="14891">
                  <c:v>6.2241200000000005E-8</c:v>
                </c:pt>
                <c:pt idx="14892">
                  <c:v>6.2247500000000002E-8</c:v>
                </c:pt>
                <c:pt idx="14893">
                  <c:v>6.2253700000000006E-8</c:v>
                </c:pt>
                <c:pt idx="14894">
                  <c:v>6.2260000000000003E-8</c:v>
                </c:pt>
                <c:pt idx="14895">
                  <c:v>6.2266199999999994E-8</c:v>
                </c:pt>
                <c:pt idx="14896">
                  <c:v>6.2272500000000004E-8</c:v>
                </c:pt>
                <c:pt idx="14897">
                  <c:v>6.2278699999999995E-8</c:v>
                </c:pt>
                <c:pt idx="14898">
                  <c:v>6.2285000000000005E-8</c:v>
                </c:pt>
                <c:pt idx="14899">
                  <c:v>6.2291199999999996E-8</c:v>
                </c:pt>
                <c:pt idx="14900">
                  <c:v>6.2297500000000006E-8</c:v>
                </c:pt>
                <c:pt idx="14901">
                  <c:v>6.2303699999999997E-8</c:v>
                </c:pt>
                <c:pt idx="14902">
                  <c:v>6.2309999999999993E-8</c:v>
                </c:pt>
                <c:pt idx="14903">
                  <c:v>6.2316199999999998E-8</c:v>
                </c:pt>
                <c:pt idx="14904">
                  <c:v>6.2322499999999994E-8</c:v>
                </c:pt>
                <c:pt idx="14905">
                  <c:v>6.2328699999999999E-8</c:v>
                </c:pt>
                <c:pt idx="14906">
                  <c:v>6.2334999999999995E-8</c:v>
                </c:pt>
                <c:pt idx="14907">
                  <c:v>6.23412E-8</c:v>
                </c:pt>
                <c:pt idx="14908">
                  <c:v>6.2347499999999996E-8</c:v>
                </c:pt>
                <c:pt idx="14909">
                  <c:v>6.2353700000000001E-8</c:v>
                </c:pt>
                <c:pt idx="14910">
                  <c:v>6.2359999999999997E-8</c:v>
                </c:pt>
                <c:pt idx="14911">
                  <c:v>6.2366200000000002E-8</c:v>
                </c:pt>
                <c:pt idx="14912">
                  <c:v>6.2372499999999998E-8</c:v>
                </c:pt>
                <c:pt idx="14913">
                  <c:v>6.2378700000000003E-8</c:v>
                </c:pt>
                <c:pt idx="14914">
                  <c:v>6.2384999999999999E-8</c:v>
                </c:pt>
                <c:pt idx="14915">
                  <c:v>6.2391200000000004E-8</c:v>
                </c:pt>
                <c:pt idx="14916">
                  <c:v>6.23975E-8</c:v>
                </c:pt>
                <c:pt idx="14917">
                  <c:v>6.2403700000000004E-8</c:v>
                </c:pt>
                <c:pt idx="14918">
                  <c:v>6.2410000000000001E-8</c:v>
                </c:pt>
                <c:pt idx="14919">
                  <c:v>6.2416200000000005E-8</c:v>
                </c:pt>
                <c:pt idx="14920">
                  <c:v>6.2422500000000002E-8</c:v>
                </c:pt>
                <c:pt idx="14921">
                  <c:v>6.2428700000000006E-8</c:v>
                </c:pt>
                <c:pt idx="14922">
                  <c:v>6.2435000000000003E-8</c:v>
                </c:pt>
                <c:pt idx="14923">
                  <c:v>6.2441199999999994E-8</c:v>
                </c:pt>
                <c:pt idx="14924">
                  <c:v>6.2447500000000004E-8</c:v>
                </c:pt>
                <c:pt idx="14925">
                  <c:v>6.2453699999999995E-8</c:v>
                </c:pt>
                <c:pt idx="14926">
                  <c:v>6.2460000000000005E-8</c:v>
                </c:pt>
                <c:pt idx="14927">
                  <c:v>6.2466199999999996E-8</c:v>
                </c:pt>
                <c:pt idx="14928">
                  <c:v>6.2472500000000006E-8</c:v>
                </c:pt>
                <c:pt idx="14929">
                  <c:v>6.2478699999999997E-8</c:v>
                </c:pt>
                <c:pt idx="14930">
                  <c:v>6.2484999999999993E-8</c:v>
                </c:pt>
                <c:pt idx="14931">
                  <c:v>6.2491199999999998E-8</c:v>
                </c:pt>
                <c:pt idx="14932">
                  <c:v>6.2497499999999994E-8</c:v>
                </c:pt>
                <c:pt idx="14933">
                  <c:v>6.2503699999999999E-8</c:v>
                </c:pt>
                <c:pt idx="14934">
                  <c:v>6.2509999999999995E-8</c:v>
                </c:pt>
                <c:pt idx="14935">
                  <c:v>6.25162E-8</c:v>
                </c:pt>
                <c:pt idx="14936">
                  <c:v>6.2522499999999996E-8</c:v>
                </c:pt>
                <c:pt idx="14937">
                  <c:v>6.2528700000000001E-8</c:v>
                </c:pt>
                <c:pt idx="14938">
                  <c:v>6.2534999999999997E-8</c:v>
                </c:pt>
                <c:pt idx="14939">
                  <c:v>6.2541200000000002E-8</c:v>
                </c:pt>
                <c:pt idx="14940">
                  <c:v>6.2547499999999998E-8</c:v>
                </c:pt>
                <c:pt idx="14941">
                  <c:v>6.2553700000000002E-8</c:v>
                </c:pt>
                <c:pt idx="14942">
                  <c:v>6.2559999999999999E-8</c:v>
                </c:pt>
                <c:pt idx="14943">
                  <c:v>6.2566200000000003E-8</c:v>
                </c:pt>
                <c:pt idx="14944">
                  <c:v>6.25725E-8</c:v>
                </c:pt>
                <c:pt idx="14945">
                  <c:v>6.2578700000000004E-8</c:v>
                </c:pt>
                <c:pt idx="14946">
                  <c:v>6.2585000000000001E-8</c:v>
                </c:pt>
                <c:pt idx="14947">
                  <c:v>6.2591200000000005E-8</c:v>
                </c:pt>
                <c:pt idx="14948">
                  <c:v>6.2597500000000002E-8</c:v>
                </c:pt>
                <c:pt idx="14949">
                  <c:v>6.2603700000000006E-8</c:v>
                </c:pt>
                <c:pt idx="14950">
                  <c:v>6.2610000000000003E-8</c:v>
                </c:pt>
                <c:pt idx="14951">
                  <c:v>6.2616199999999994E-8</c:v>
                </c:pt>
                <c:pt idx="14952">
                  <c:v>6.2622500000000004E-8</c:v>
                </c:pt>
                <c:pt idx="14953">
                  <c:v>6.2628699999999995E-8</c:v>
                </c:pt>
                <c:pt idx="14954">
                  <c:v>6.2635000000000005E-8</c:v>
                </c:pt>
                <c:pt idx="14955">
                  <c:v>6.2641199999999996E-8</c:v>
                </c:pt>
                <c:pt idx="14956">
                  <c:v>6.2647500000000006E-8</c:v>
                </c:pt>
                <c:pt idx="14957">
                  <c:v>6.2653699999999997E-8</c:v>
                </c:pt>
                <c:pt idx="14958">
                  <c:v>6.2660000000000007E-8</c:v>
                </c:pt>
                <c:pt idx="14959">
                  <c:v>6.2666199999999998E-8</c:v>
                </c:pt>
                <c:pt idx="14960">
                  <c:v>6.2672499999999994E-8</c:v>
                </c:pt>
                <c:pt idx="14961">
                  <c:v>6.2678699999999999E-8</c:v>
                </c:pt>
                <c:pt idx="14962">
                  <c:v>6.2684999999999995E-8</c:v>
                </c:pt>
                <c:pt idx="14963">
                  <c:v>6.26912E-8</c:v>
                </c:pt>
                <c:pt idx="14964">
                  <c:v>6.2697499999999996E-8</c:v>
                </c:pt>
                <c:pt idx="14965">
                  <c:v>6.2703700000000001E-8</c:v>
                </c:pt>
                <c:pt idx="14966">
                  <c:v>6.2709999999999997E-8</c:v>
                </c:pt>
                <c:pt idx="14967">
                  <c:v>6.2716200000000001E-8</c:v>
                </c:pt>
                <c:pt idx="14968">
                  <c:v>6.2722499999999998E-8</c:v>
                </c:pt>
                <c:pt idx="14969">
                  <c:v>6.2728700000000002E-8</c:v>
                </c:pt>
                <c:pt idx="14970">
                  <c:v>6.2734999999999999E-8</c:v>
                </c:pt>
                <c:pt idx="14971">
                  <c:v>6.2741200000000003E-8</c:v>
                </c:pt>
                <c:pt idx="14972">
                  <c:v>6.27475E-8</c:v>
                </c:pt>
                <c:pt idx="14973">
                  <c:v>6.2753700000000004E-8</c:v>
                </c:pt>
                <c:pt idx="14974">
                  <c:v>6.2760000000000001E-8</c:v>
                </c:pt>
                <c:pt idx="14975">
                  <c:v>6.2766200000000005E-8</c:v>
                </c:pt>
                <c:pt idx="14976">
                  <c:v>6.2772500000000002E-8</c:v>
                </c:pt>
                <c:pt idx="14977">
                  <c:v>6.2778700000000006E-8</c:v>
                </c:pt>
                <c:pt idx="14978">
                  <c:v>6.2785000000000003E-8</c:v>
                </c:pt>
                <c:pt idx="14979">
                  <c:v>6.2791199999999994E-8</c:v>
                </c:pt>
                <c:pt idx="14980">
                  <c:v>6.2797500000000004E-8</c:v>
                </c:pt>
                <c:pt idx="14981">
                  <c:v>6.2803699999999995E-8</c:v>
                </c:pt>
                <c:pt idx="14982">
                  <c:v>6.2810000000000005E-8</c:v>
                </c:pt>
                <c:pt idx="14983">
                  <c:v>6.2816199999999996E-8</c:v>
                </c:pt>
                <c:pt idx="14984">
                  <c:v>6.2822500000000006E-8</c:v>
                </c:pt>
                <c:pt idx="14985">
                  <c:v>6.2828699999999997E-8</c:v>
                </c:pt>
                <c:pt idx="14986">
                  <c:v>6.2835000000000006E-8</c:v>
                </c:pt>
                <c:pt idx="14987">
                  <c:v>6.2841199999999998E-8</c:v>
                </c:pt>
                <c:pt idx="14988">
                  <c:v>6.2847499999999994E-8</c:v>
                </c:pt>
                <c:pt idx="14989">
                  <c:v>6.2853699999999999E-8</c:v>
                </c:pt>
                <c:pt idx="14990">
                  <c:v>6.2859999999999995E-8</c:v>
                </c:pt>
                <c:pt idx="14991">
                  <c:v>6.2866199999999999E-8</c:v>
                </c:pt>
                <c:pt idx="14992">
                  <c:v>6.2872499999999996E-8</c:v>
                </c:pt>
                <c:pt idx="14993">
                  <c:v>6.28787E-8</c:v>
                </c:pt>
                <c:pt idx="14994">
                  <c:v>6.2884999999999997E-8</c:v>
                </c:pt>
                <c:pt idx="14995">
                  <c:v>6.2891200000000001E-8</c:v>
                </c:pt>
                <c:pt idx="14996">
                  <c:v>6.2897499999999998E-8</c:v>
                </c:pt>
                <c:pt idx="14997">
                  <c:v>6.2903700000000002E-8</c:v>
                </c:pt>
                <c:pt idx="14998">
                  <c:v>6.2909999999999999E-8</c:v>
                </c:pt>
                <c:pt idx="14999">
                  <c:v>6.2916200000000003E-8</c:v>
                </c:pt>
                <c:pt idx="15000">
                  <c:v>6.29225E-8</c:v>
                </c:pt>
                <c:pt idx="15001">
                  <c:v>6.2928700000000004E-8</c:v>
                </c:pt>
                <c:pt idx="15002">
                  <c:v>6.2935000000000001E-8</c:v>
                </c:pt>
                <c:pt idx="15003">
                  <c:v>6.2941200000000005E-8</c:v>
                </c:pt>
                <c:pt idx="15004">
                  <c:v>6.2947500000000002E-8</c:v>
                </c:pt>
                <c:pt idx="15005">
                  <c:v>6.2953700000000006E-8</c:v>
                </c:pt>
                <c:pt idx="15006">
                  <c:v>6.2960000000000003E-8</c:v>
                </c:pt>
                <c:pt idx="15007">
                  <c:v>6.2966199999999994E-8</c:v>
                </c:pt>
                <c:pt idx="15008">
                  <c:v>6.2972500000000004E-8</c:v>
                </c:pt>
                <c:pt idx="15009">
                  <c:v>6.2978699999999995E-8</c:v>
                </c:pt>
                <c:pt idx="15010">
                  <c:v>6.2985000000000004E-8</c:v>
                </c:pt>
                <c:pt idx="15011">
                  <c:v>6.2991199999999996E-8</c:v>
                </c:pt>
                <c:pt idx="15012">
                  <c:v>6.2997500000000005E-8</c:v>
                </c:pt>
                <c:pt idx="15013">
                  <c:v>6.3003699999999997E-8</c:v>
                </c:pt>
                <c:pt idx="15014">
                  <c:v>6.3010000000000006E-8</c:v>
                </c:pt>
                <c:pt idx="15015">
                  <c:v>6.3016199999999998E-8</c:v>
                </c:pt>
                <c:pt idx="15016">
                  <c:v>6.3022499999999994E-8</c:v>
                </c:pt>
                <c:pt idx="15017">
                  <c:v>6.3028699999999998E-8</c:v>
                </c:pt>
                <c:pt idx="15018">
                  <c:v>6.3034999999999995E-8</c:v>
                </c:pt>
                <c:pt idx="15019">
                  <c:v>6.3041199999999999E-8</c:v>
                </c:pt>
                <c:pt idx="15020">
                  <c:v>6.3047499999999996E-8</c:v>
                </c:pt>
                <c:pt idx="15021">
                  <c:v>6.30537E-8</c:v>
                </c:pt>
                <c:pt idx="15022">
                  <c:v>6.3059999999999997E-8</c:v>
                </c:pt>
                <c:pt idx="15023">
                  <c:v>6.3066200000000001E-8</c:v>
                </c:pt>
                <c:pt idx="15024">
                  <c:v>6.3072499999999998E-8</c:v>
                </c:pt>
                <c:pt idx="15025">
                  <c:v>6.3078700000000002E-8</c:v>
                </c:pt>
                <c:pt idx="15026">
                  <c:v>6.3084999999999999E-8</c:v>
                </c:pt>
                <c:pt idx="15027">
                  <c:v>6.3091200000000003E-8</c:v>
                </c:pt>
                <c:pt idx="15028">
                  <c:v>6.30975E-8</c:v>
                </c:pt>
                <c:pt idx="15029">
                  <c:v>6.3103700000000004E-8</c:v>
                </c:pt>
                <c:pt idx="15030">
                  <c:v>6.3110000000000001E-8</c:v>
                </c:pt>
                <c:pt idx="15031">
                  <c:v>6.3116200000000005E-8</c:v>
                </c:pt>
                <c:pt idx="15032">
                  <c:v>6.3122500000000002E-8</c:v>
                </c:pt>
                <c:pt idx="15033">
                  <c:v>6.3128700000000006E-8</c:v>
                </c:pt>
                <c:pt idx="15034">
                  <c:v>6.3135000000000003E-8</c:v>
                </c:pt>
                <c:pt idx="15035">
                  <c:v>6.3141199999999994E-8</c:v>
                </c:pt>
                <c:pt idx="15036">
                  <c:v>6.3147500000000003E-8</c:v>
                </c:pt>
                <c:pt idx="15037">
                  <c:v>6.3153699999999995E-8</c:v>
                </c:pt>
                <c:pt idx="15038">
                  <c:v>6.3160000000000004E-8</c:v>
                </c:pt>
                <c:pt idx="15039">
                  <c:v>6.3166199999999996E-8</c:v>
                </c:pt>
                <c:pt idx="15040">
                  <c:v>6.3172500000000005E-8</c:v>
                </c:pt>
                <c:pt idx="15041">
                  <c:v>6.3178699999999996E-8</c:v>
                </c:pt>
                <c:pt idx="15042">
                  <c:v>6.3185000000000006E-8</c:v>
                </c:pt>
                <c:pt idx="15043">
                  <c:v>6.3191199999999997E-8</c:v>
                </c:pt>
                <c:pt idx="15044">
                  <c:v>6.3197499999999994E-8</c:v>
                </c:pt>
                <c:pt idx="15045">
                  <c:v>6.3203699999999998E-8</c:v>
                </c:pt>
                <c:pt idx="15046">
                  <c:v>6.3209999999999995E-8</c:v>
                </c:pt>
                <c:pt idx="15047">
                  <c:v>6.3216199999999999E-8</c:v>
                </c:pt>
                <c:pt idx="15048">
                  <c:v>6.3222499999999996E-8</c:v>
                </c:pt>
                <c:pt idx="15049">
                  <c:v>6.32287E-8</c:v>
                </c:pt>
                <c:pt idx="15050">
                  <c:v>6.3234999999999997E-8</c:v>
                </c:pt>
                <c:pt idx="15051">
                  <c:v>6.3241200000000001E-8</c:v>
                </c:pt>
                <c:pt idx="15052">
                  <c:v>6.3247499999999998E-8</c:v>
                </c:pt>
                <c:pt idx="15053">
                  <c:v>6.3253700000000002E-8</c:v>
                </c:pt>
                <c:pt idx="15054">
                  <c:v>6.3259999999999999E-8</c:v>
                </c:pt>
                <c:pt idx="15055">
                  <c:v>6.3266200000000003E-8</c:v>
                </c:pt>
                <c:pt idx="15056">
                  <c:v>6.32725E-8</c:v>
                </c:pt>
                <c:pt idx="15057">
                  <c:v>6.3278700000000004E-8</c:v>
                </c:pt>
                <c:pt idx="15058">
                  <c:v>6.3285000000000001E-8</c:v>
                </c:pt>
                <c:pt idx="15059">
                  <c:v>6.3291200000000005E-8</c:v>
                </c:pt>
                <c:pt idx="15060">
                  <c:v>6.3297500000000002E-8</c:v>
                </c:pt>
                <c:pt idx="15061">
                  <c:v>6.3303700000000006E-8</c:v>
                </c:pt>
                <c:pt idx="15062">
                  <c:v>6.3310000000000002E-8</c:v>
                </c:pt>
                <c:pt idx="15063">
                  <c:v>6.3316199999999994E-8</c:v>
                </c:pt>
                <c:pt idx="15064">
                  <c:v>6.3322500000000003E-8</c:v>
                </c:pt>
                <c:pt idx="15065">
                  <c:v>6.3328699999999995E-8</c:v>
                </c:pt>
                <c:pt idx="15066">
                  <c:v>6.3335000000000004E-8</c:v>
                </c:pt>
                <c:pt idx="15067">
                  <c:v>6.3341199999999995E-8</c:v>
                </c:pt>
                <c:pt idx="15068">
                  <c:v>6.3347500000000005E-8</c:v>
                </c:pt>
                <c:pt idx="15069">
                  <c:v>6.3353699999999996E-8</c:v>
                </c:pt>
                <c:pt idx="15070">
                  <c:v>6.3360000000000006E-8</c:v>
                </c:pt>
                <c:pt idx="15071">
                  <c:v>6.3366199999999997E-8</c:v>
                </c:pt>
                <c:pt idx="15072">
                  <c:v>6.3372499999999994E-8</c:v>
                </c:pt>
                <c:pt idx="15073">
                  <c:v>6.3378699999999998E-8</c:v>
                </c:pt>
                <c:pt idx="15074">
                  <c:v>6.3384999999999995E-8</c:v>
                </c:pt>
                <c:pt idx="15075">
                  <c:v>6.3391199999999999E-8</c:v>
                </c:pt>
                <c:pt idx="15076">
                  <c:v>6.3397499999999996E-8</c:v>
                </c:pt>
                <c:pt idx="15077">
                  <c:v>6.34037E-8</c:v>
                </c:pt>
                <c:pt idx="15078">
                  <c:v>6.3409999999999997E-8</c:v>
                </c:pt>
                <c:pt idx="15079">
                  <c:v>6.3416200000000001E-8</c:v>
                </c:pt>
                <c:pt idx="15080">
                  <c:v>6.3422499999999998E-8</c:v>
                </c:pt>
                <c:pt idx="15081">
                  <c:v>6.3428700000000002E-8</c:v>
                </c:pt>
                <c:pt idx="15082">
                  <c:v>6.3434999999999999E-8</c:v>
                </c:pt>
                <c:pt idx="15083">
                  <c:v>6.3441200000000003E-8</c:v>
                </c:pt>
                <c:pt idx="15084">
                  <c:v>6.34475E-8</c:v>
                </c:pt>
                <c:pt idx="15085">
                  <c:v>6.3453700000000004E-8</c:v>
                </c:pt>
                <c:pt idx="15086">
                  <c:v>6.346E-8</c:v>
                </c:pt>
                <c:pt idx="15087">
                  <c:v>6.3466200000000005E-8</c:v>
                </c:pt>
                <c:pt idx="15088">
                  <c:v>6.3472500000000001E-8</c:v>
                </c:pt>
                <c:pt idx="15089">
                  <c:v>6.3478700000000006E-8</c:v>
                </c:pt>
                <c:pt idx="15090">
                  <c:v>6.3485000000000002E-8</c:v>
                </c:pt>
                <c:pt idx="15091">
                  <c:v>6.3491199999999994E-8</c:v>
                </c:pt>
                <c:pt idx="15092">
                  <c:v>6.3497500000000003E-8</c:v>
                </c:pt>
                <c:pt idx="15093">
                  <c:v>6.3503699999999994E-8</c:v>
                </c:pt>
                <c:pt idx="15094">
                  <c:v>6.3510000000000004E-8</c:v>
                </c:pt>
                <c:pt idx="15095">
                  <c:v>6.3516199999999995E-8</c:v>
                </c:pt>
                <c:pt idx="15096">
                  <c:v>6.3522500000000005E-8</c:v>
                </c:pt>
                <c:pt idx="15097">
                  <c:v>6.3528699999999996E-8</c:v>
                </c:pt>
                <c:pt idx="15098">
                  <c:v>6.3535000000000006E-8</c:v>
                </c:pt>
                <c:pt idx="15099">
                  <c:v>6.3541199999999997E-8</c:v>
                </c:pt>
                <c:pt idx="15100">
                  <c:v>6.3547499999999994E-8</c:v>
                </c:pt>
                <c:pt idx="15101">
                  <c:v>6.3553699999999998E-8</c:v>
                </c:pt>
                <c:pt idx="15102">
                  <c:v>6.3559999999999995E-8</c:v>
                </c:pt>
                <c:pt idx="15103">
                  <c:v>6.3566199999999999E-8</c:v>
                </c:pt>
                <c:pt idx="15104">
                  <c:v>6.3572499999999996E-8</c:v>
                </c:pt>
                <c:pt idx="15105">
                  <c:v>6.35787E-8</c:v>
                </c:pt>
                <c:pt idx="15106">
                  <c:v>6.3584999999999997E-8</c:v>
                </c:pt>
                <c:pt idx="15107">
                  <c:v>6.3591200000000001E-8</c:v>
                </c:pt>
                <c:pt idx="15108">
                  <c:v>6.3597499999999998E-8</c:v>
                </c:pt>
                <c:pt idx="15109">
                  <c:v>6.3603700000000002E-8</c:v>
                </c:pt>
                <c:pt idx="15110">
                  <c:v>6.3609999999999999E-8</c:v>
                </c:pt>
                <c:pt idx="15111">
                  <c:v>6.3616200000000003E-8</c:v>
                </c:pt>
                <c:pt idx="15112">
                  <c:v>6.3622499999999999E-8</c:v>
                </c:pt>
                <c:pt idx="15113">
                  <c:v>6.3628700000000004E-8</c:v>
                </c:pt>
                <c:pt idx="15114">
                  <c:v>6.3635E-8</c:v>
                </c:pt>
                <c:pt idx="15115">
                  <c:v>6.3641200000000005E-8</c:v>
                </c:pt>
                <c:pt idx="15116">
                  <c:v>6.3647500000000001E-8</c:v>
                </c:pt>
                <c:pt idx="15117">
                  <c:v>6.3653700000000006E-8</c:v>
                </c:pt>
                <c:pt idx="15118">
                  <c:v>6.3660000000000002E-8</c:v>
                </c:pt>
                <c:pt idx="15119">
                  <c:v>6.3666199999999993E-8</c:v>
                </c:pt>
                <c:pt idx="15120">
                  <c:v>6.3672500000000003E-8</c:v>
                </c:pt>
                <c:pt idx="15121">
                  <c:v>6.3678699999999994E-8</c:v>
                </c:pt>
                <c:pt idx="15122">
                  <c:v>6.3685000000000004E-8</c:v>
                </c:pt>
                <c:pt idx="15123">
                  <c:v>6.3691199999999995E-8</c:v>
                </c:pt>
                <c:pt idx="15124">
                  <c:v>6.3697500000000005E-8</c:v>
                </c:pt>
                <c:pt idx="15125">
                  <c:v>6.3703699999999996E-8</c:v>
                </c:pt>
                <c:pt idx="15126">
                  <c:v>6.3710000000000006E-8</c:v>
                </c:pt>
                <c:pt idx="15127">
                  <c:v>6.3716199999999997E-8</c:v>
                </c:pt>
                <c:pt idx="15128">
                  <c:v>6.3722499999999994E-8</c:v>
                </c:pt>
                <c:pt idx="15129">
                  <c:v>6.3728699999999998E-8</c:v>
                </c:pt>
                <c:pt idx="15130">
                  <c:v>6.3734999999999995E-8</c:v>
                </c:pt>
                <c:pt idx="15131">
                  <c:v>6.3741199999999999E-8</c:v>
                </c:pt>
                <c:pt idx="15132">
                  <c:v>6.3747499999999996E-8</c:v>
                </c:pt>
                <c:pt idx="15133">
                  <c:v>6.37537E-8</c:v>
                </c:pt>
                <c:pt idx="15134">
                  <c:v>6.3759999999999997E-8</c:v>
                </c:pt>
                <c:pt idx="15135">
                  <c:v>6.3766200000000001E-8</c:v>
                </c:pt>
                <c:pt idx="15136">
                  <c:v>6.3772499999999997E-8</c:v>
                </c:pt>
                <c:pt idx="15137">
                  <c:v>6.3778700000000002E-8</c:v>
                </c:pt>
                <c:pt idx="15138">
                  <c:v>6.3784999999999998E-8</c:v>
                </c:pt>
                <c:pt idx="15139">
                  <c:v>6.3791200000000003E-8</c:v>
                </c:pt>
                <c:pt idx="15140">
                  <c:v>6.3797499999999999E-8</c:v>
                </c:pt>
                <c:pt idx="15141">
                  <c:v>6.3803700000000004E-8</c:v>
                </c:pt>
                <c:pt idx="15142">
                  <c:v>6.381E-8</c:v>
                </c:pt>
                <c:pt idx="15143">
                  <c:v>6.3816200000000005E-8</c:v>
                </c:pt>
                <c:pt idx="15144">
                  <c:v>6.3822500000000001E-8</c:v>
                </c:pt>
                <c:pt idx="15145">
                  <c:v>6.3828700000000006E-8</c:v>
                </c:pt>
                <c:pt idx="15146">
                  <c:v>6.3835000000000002E-8</c:v>
                </c:pt>
                <c:pt idx="15147">
                  <c:v>6.3841200000000007E-8</c:v>
                </c:pt>
                <c:pt idx="15148">
                  <c:v>6.3847500000000003E-8</c:v>
                </c:pt>
                <c:pt idx="15149">
                  <c:v>6.3853699999999994E-8</c:v>
                </c:pt>
                <c:pt idx="15150">
                  <c:v>6.3860000000000004E-8</c:v>
                </c:pt>
                <c:pt idx="15151">
                  <c:v>6.3866199999999995E-8</c:v>
                </c:pt>
                <c:pt idx="15152">
                  <c:v>6.3872500000000005E-8</c:v>
                </c:pt>
                <c:pt idx="15153">
                  <c:v>6.3878699999999996E-8</c:v>
                </c:pt>
                <c:pt idx="15154">
                  <c:v>6.3885000000000006E-8</c:v>
                </c:pt>
                <c:pt idx="15155">
                  <c:v>6.3891199999999997E-8</c:v>
                </c:pt>
                <c:pt idx="15156">
                  <c:v>6.3897499999999994E-8</c:v>
                </c:pt>
                <c:pt idx="15157">
                  <c:v>6.3903699999999998E-8</c:v>
                </c:pt>
                <c:pt idx="15158">
                  <c:v>6.3909999999999995E-8</c:v>
                </c:pt>
                <c:pt idx="15159">
                  <c:v>6.3916199999999999E-8</c:v>
                </c:pt>
                <c:pt idx="15160">
                  <c:v>6.3922499999999996E-8</c:v>
                </c:pt>
                <c:pt idx="15161">
                  <c:v>6.39287E-8</c:v>
                </c:pt>
                <c:pt idx="15162">
                  <c:v>6.3934999999999996E-8</c:v>
                </c:pt>
                <c:pt idx="15163">
                  <c:v>6.3941200000000001E-8</c:v>
                </c:pt>
                <c:pt idx="15164">
                  <c:v>6.3947499999999997E-8</c:v>
                </c:pt>
                <c:pt idx="15165">
                  <c:v>6.3953700000000002E-8</c:v>
                </c:pt>
                <c:pt idx="15166">
                  <c:v>6.3959999999999998E-8</c:v>
                </c:pt>
                <c:pt idx="15167">
                  <c:v>6.3966200000000003E-8</c:v>
                </c:pt>
                <c:pt idx="15168">
                  <c:v>6.3972499999999999E-8</c:v>
                </c:pt>
                <c:pt idx="15169">
                  <c:v>6.3978700000000004E-8</c:v>
                </c:pt>
                <c:pt idx="15170">
                  <c:v>6.3985E-8</c:v>
                </c:pt>
                <c:pt idx="15171">
                  <c:v>6.3991200000000005E-8</c:v>
                </c:pt>
                <c:pt idx="15172">
                  <c:v>6.3997500000000001E-8</c:v>
                </c:pt>
                <c:pt idx="15173">
                  <c:v>6.4003700000000006E-8</c:v>
                </c:pt>
                <c:pt idx="15174">
                  <c:v>6.4010000000000002E-8</c:v>
                </c:pt>
                <c:pt idx="15175">
                  <c:v>6.4016200000000006E-8</c:v>
                </c:pt>
                <c:pt idx="15176">
                  <c:v>6.4022500000000003E-8</c:v>
                </c:pt>
                <c:pt idx="15177">
                  <c:v>6.4028699999999994E-8</c:v>
                </c:pt>
                <c:pt idx="15178">
                  <c:v>6.4035000000000004E-8</c:v>
                </c:pt>
                <c:pt idx="15179">
                  <c:v>6.4041199999999995E-8</c:v>
                </c:pt>
                <c:pt idx="15180">
                  <c:v>6.4047500000000005E-8</c:v>
                </c:pt>
                <c:pt idx="15181">
                  <c:v>6.4053699999999996E-8</c:v>
                </c:pt>
                <c:pt idx="15182">
                  <c:v>6.4060000000000006E-8</c:v>
                </c:pt>
                <c:pt idx="15183">
                  <c:v>6.4066199999999997E-8</c:v>
                </c:pt>
                <c:pt idx="15184">
                  <c:v>6.4072499999999994E-8</c:v>
                </c:pt>
                <c:pt idx="15185">
                  <c:v>6.4078699999999998E-8</c:v>
                </c:pt>
                <c:pt idx="15186">
                  <c:v>6.4084999999999994E-8</c:v>
                </c:pt>
                <c:pt idx="15187">
                  <c:v>6.4091199999999999E-8</c:v>
                </c:pt>
                <c:pt idx="15188">
                  <c:v>6.4097499999999995E-8</c:v>
                </c:pt>
                <c:pt idx="15189">
                  <c:v>6.41037E-8</c:v>
                </c:pt>
                <c:pt idx="15190">
                  <c:v>6.4109999999999996E-8</c:v>
                </c:pt>
                <c:pt idx="15191">
                  <c:v>6.4116200000000001E-8</c:v>
                </c:pt>
                <c:pt idx="15192">
                  <c:v>6.4122499999999997E-8</c:v>
                </c:pt>
                <c:pt idx="15193">
                  <c:v>6.4128700000000002E-8</c:v>
                </c:pt>
                <c:pt idx="15194">
                  <c:v>6.4134999999999998E-8</c:v>
                </c:pt>
                <c:pt idx="15195">
                  <c:v>6.4141200000000003E-8</c:v>
                </c:pt>
                <c:pt idx="15196">
                  <c:v>6.4147499999999999E-8</c:v>
                </c:pt>
                <c:pt idx="15197">
                  <c:v>6.4153700000000004E-8</c:v>
                </c:pt>
                <c:pt idx="15198">
                  <c:v>6.416E-8</c:v>
                </c:pt>
                <c:pt idx="15199">
                  <c:v>6.4166200000000005E-8</c:v>
                </c:pt>
                <c:pt idx="15200">
                  <c:v>6.4172500000000001E-8</c:v>
                </c:pt>
                <c:pt idx="15201">
                  <c:v>6.4178700000000005E-8</c:v>
                </c:pt>
                <c:pt idx="15202">
                  <c:v>6.4185000000000002E-8</c:v>
                </c:pt>
                <c:pt idx="15203">
                  <c:v>6.4191200000000006E-8</c:v>
                </c:pt>
                <c:pt idx="15204">
                  <c:v>6.4197500000000003E-8</c:v>
                </c:pt>
                <c:pt idx="15205">
                  <c:v>6.4203699999999994E-8</c:v>
                </c:pt>
                <c:pt idx="15206">
                  <c:v>6.4210000000000004E-8</c:v>
                </c:pt>
                <c:pt idx="15207">
                  <c:v>6.4216199999999995E-8</c:v>
                </c:pt>
                <c:pt idx="15208">
                  <c:v>6.4222500000000005E-8</c:v>
                </c:pt>
                <c:pt idx="15209">
                  <c:v>6.4228699999999996E-8</c:v>
                </c:pt>
                <c:pt idx="15210">
                  <c:v>6.4235000000000006E-8</c:v>
                </c:pt>
                <c:pt idx="15211">
                  <c:v>6.4241199999999997E-8</c:v>
                </c:pt>
                <c:pt idx="15212">
                  <c:v>6.4247499999999993E-8</c:v>
                </c:pt>
                <c:pt idx="15213">
                  <c:v>6.4253699999999998E-8</c:v>
                </c:pt>
                <c:pt idx="15214">
                  <c:v>6.4259999999999994E-8</c:v>
                </c:pt>
                <c:pt idx="15215">
                  <c:v>6.4266199999999999E-8</c:v>
                </c:pt>
                <c:pt idx="15216">
                  <c:v>6.4272499999999995E-8</c:v>
                </c:pt>
                <c:pt idx="15217">
                  <c:v>6.42787E-8</c:v>
                </c:pt>
                <c:pt idx="15218">
                  <c:v>6.4284999999999996E-8</c:v>
                </c:pt>
                <c:pt idx="15219">
                  <c:v>6.4291200000000001E-8</c:v>
                </c:pt>
                <c:pt idx="15220">
                  <c:v>6.4297499999999997E-8</c:v>
                </c:pt>
                <c:pt idx="15221">
                  <c:v>6.4303700000000002E-8</c:v>
                </c:pt>
                <c:pt idx="15222">
                  <c:v>6.4309999999999998E-8</c:v>
                </c:pt>
                <c:pt idx="15223">
                  <c:v>6.4316200000000003E-8</c:v>
                </c:pt>
                <c:pt idx="15224">
                  <c:v>6.4322499999999999E-8</c:v>
                </c:pt>
                <c:pt idx="15225">
                  <c:v>6.4328700000000003E-8</c:v>
                </c:pt>
                <c:pt idx="15226">
                  <c:v>6.4335E-8</c:v>
                </c:pt>
                <c:pt idx="15227">
                  <c:v>6.4341200000000004E-8</c:v>
                </c:pt>
                <c:pt idx="15228">
                  <c:v>6.4347500000000001E-8</c:v>
                </c:pt>
                <c:pt idx="15229">
                  <c:v>6.4353700000000005E-8</c:v>
                </c:pt>
                <c:pt idx="15230">
                  <c:v>6.4360000000000002E-8</c:v>
                </c:pt>
                <c:pt idx="15231">
                  <c:v>6.4366200000000006E-8</c:v>
                </c:pt>
                <c:pt idx="15232">
                  <c:v>6.4372500000000003E-8</c:v>
                </c:pt>
                <c:pt idx="15233">
                  <c:v>6.4378699999999994E-8</c:v>
                </c:pt>
                <c:pt idx="15234">
                  <c:v>6.4385000000000004E-8</c:v>
                </c:pt>
                <c:pt idx="15235">
                  <c:v>6.4391199999999995E-8</c:v>
                </c:pt>
                <c:pt idx="15236">
                  <c:v>6.4397500000000005E-8</c:v>
                </c:pt>
                <c:pt idx="15237">
                  <c:v>6.4403699999999996E-8</c:v>
                </c:pt>
                <c:pt idx="15238">
                  <c:v>6.4410000000000006E-8</c:v>
                </c:pt>
                <c:pt idx="15239">
                  <c:v>6.4416199999999997E-8</c:v>
                </c:pt>
                <c:pt idx="15240">
                  <c:v>6.4422500000000007E-8</c:v>
                </c:pt>
                <c:pt idx="15241">
                  <c:v>6.4428699999999998E-8</c:v>
                </c:pt>
                <c:pt idx="15242">
                  <c:v>6.4434999999999994E-8</c:v>
                </c:pt>
                <c:pt idx="15243">
                  <c:v>6.4441199999999999E-8</c:v>
                </c:pt>
                <c:pt idx="15244">
                  <c:v>6.4447499999999995E-8</c:v>
                </c:pt>
                <c:pt idx="15245">
                  <c:v>6.44537E-8</c:v>
                </c:pt>
                <c:pt idx="15246">
                  <c:v>6.4459999999999996E-8</c:v>
                </c:pt>
                <c:pt idx="15247">
                  <c:v>6.4466200000000001E-8</c:v>
                </c:pt>
                <c:pt idx="15248">
                  <c:v>6.4472499999999997E-8</c:v>
                </c:pt>
                <c:pt idx="15249">
                  <c:v>6.4478700000000002E-8</c:v>
                </c:pt>
                <c:pt idx="15250">
                  <c:v>6.4484999999999998E-8</c:v>
                </c:pt>
                <c:pt idx="15251">
                  <c:v>6.4491200000000002E-8</c:v>
                </c:pt>
                <c:pt idx="15252">
                  <c:v>6.4497499999999999E-8</c:v>
                </c:pt>
                <c:pt idx="15253">
                  <c:v>6.4503700000000003E-8</c:v>
                </c:pt>
                <c:pt idx="15254">
                  <c:v>6.451E-8</c:v>
                </c:pt>
                <c:pt idx="15255">
                  <c:v>6.4516200000000004E-8</c:v>
                </c:pt>
                <c:pt idx="15256">
                  <c:v>6.4522500000000001E-8</c:v>
                </c:pt>
                <c:pt idx="15257">
                  <c:v>6.4528700000000005E-8</c:v>
                </c:pt>
                <c:pt idx="15258">
                  <c:v>6.4535000000000002E-8</c:v>
                </c:pt>
                <c:pt idx="15259">
                  <c:v>6.4541200000000006E-8</c:v>
                </c:pt>
                <c:pt idx="15260">
                  <c:v>6.4547500000000003E-8</c:v>
                </c:pt>
                <c:pt idx="15261">
                  <c:v>6.4553699999999994E-8</c:v>
                </c:pt>
                <c:pt idx="15262">
                  <c:v>6.4560000000000004E-8</c:v>
                </c:pt>
                <c:pt idx="15263">
                  <c:v>6.4566199999999995E-8</c:v>
                </c:pt>
                <c:pt idx="15264">
                  <c:v>6.4572500000000005E-8</c:v>
                </c:pt>
                <c:pt idx="15265">
                  <c:v>6.4578699999999996E-8</c:v>
                </c:pt>
                <c:pt idx="15266">
                  <c:v>6.4585000000000006E-8</c:v>
                </c:pt>
                <c:pt idx="15267">
                  <c:v>6.4591199999999997E-8</c:v>
                </c:pt>
                <c:pt idx="15268">
                  <c:v>6.4597500000000007E-8</c:v>
                </c:pt>
                <c:pt idx="15269">
                  <c:v>6.4603699999999998E-8</c:v>
                </c:pt>
                <c:pt idx="15270">
                  <c:v>6.4609999999999994E-8</c:v>
                </c:pt>
                <c:pt idx="15271">
                  <c:v>6.4616199999999999E-8</c:v>
                </c:pt>
                <c:pt idx="15272">
                  <c:v>6.4622499999999995E-8</c:v>
                </c:pt>
                <c:pt idx="15273">
                  <c:v>6.46287E-8</c:v>
                </c:pt>
                <c:pt idx="15274">
                  <c:v>6.4634999999999996E-8</c:v>
                </c:pt>
                <c:pt idx="15275">
                  <c:v>6.46412E-8</c:v>
                </c:pt>
                <c:pt idx="15276">
                  <c:v>6.4647499999999997E-8</c:v>
                </c:pt>
                <c:pt idx="15277">
                  <c:v>6.4653700000000001E-8</c:v>
                </c:pt>
                <c:pt idx="15278">
                  <c:v>6.4659999999999998E-8</c:v>
                </c:pt>
                <c:pt idx="15279">
                  <c:v>6.4666200000000002E-8</c:v>
                </c:pt>
                <c:pt idx="15280">
                  <c:v>6.4672499999999999E-8</c:v>
                </c:pt>
                <c:pt idx="15281">
                  <c:v>6.4678700000000003E-8</c:v>
                </c:pt>
                <c:pt idx="15282">
                  <c:v>6.4685E-8</c:v>
                </c:pt>
                <c:pt idx="15283">
                  <c:v>6.4691200000000004E-8</c:v>
                </c:pt>
                <c:pt idx="15284">
                  <c:v>6.4697500000000001E-8</c:v>
                </c:pt>
                <c:pt idx="15285">
                  <c:v>6.4703700000000005E-8</c:v>
                </c:pt>
                <c:pt idx="15286">
                  <c:v>6.4710000000000002E-8</c:v>
                </c:pt>
                <c:pt idx="15287">
                  <c:v>6.4716200000000006E-8</c:v>
                </c:pt>
                <c:pt idx="15288">
                  <c:v>6.4722500000000003E-8</c:v>
                </c:pt>
                <c:pt idx="15289">
                  <c:v>6.4728699999999994E-8</c:v>
                </c:pt>
                <c:pt idx="15290">
                  <c:v>6.4735000000000004E-8</c:v>
                </c:pt>
                <c:pt idx="15291">
                  <c:v>6.4741199999999995E-8</c:v>
                </c:pt>
                <c:pt idx="15292">
                  <c:v>6.4747500000000005E-8</c:v>
                </c:pt>
                <c:pt idx="15293">
                  <c:v>6.4753699999999996E-8</c:v>
                </c:pt>
                <c:pt idx="15294">
                  <c:v>6.4760000000000005E-8</c:v>
                </c:pt>
                <c:pt idx="15295">
                  <c:v>6.4766199999999997E-8</c:v>
                </c:pt>
                <c:pt idx="15296">
                  <c:v>6.4772500000000006E-8</c:v>
                </c:pt>
                <c:pt idx="15297">
                  <c:v>6.4778699999999998E-8</c:v>
                </c:pt>
                <c:pt idx="15298">
                  <c:v>6.4784999999999994E-8</c:v>
                </c:pt>
                <c:pt idx="15299">
                  <c:v>6.4791199999999999E-8</c:v>
                </c:pt>
                <c:pt idx="15300">
                  <c:v>6.4797499999999995E-8</c:v>
                </c:pt>
                <c:pt idx="15301">
                  <c:v>6.4803699999999999E-8</c:v>
                </c:pt>
                <c:pt idx="15302">
                  <c:v>6.4809999999999996E-8</c:v>
                </c:pt>
                <c:pt idx="15303">
                  <c:v>6.48162E-8</c:v>
                </c:pt>
                <c:pt idx="15304">
                  <c:v>6.4822499999999997E-8</c:v>
                </c:pt>
                <c:pt idx="15305">
                  <c:v>6.4828700000000001E-8</c:v>
                </c:pt>
                <c:pt idx="15306">
                  <c:v>6.4834999999999998E-8</c:v>
                </c:pt>
                <c:pt idx="15307">
                  <c:v>6.4841200000000002E-8</c:v>
                </c:pt>
                <c:pt idx="15308">
                  <c:v>6.4847499999999999E-8</c:v>
                </c:pt>
                <c:pt idx="15309">
                  <c:v>6.4853700000000003E-8</c:v>
                </c:pt>
                <c:pt idx="15310">
                  <c:v>6.486E-8</c:v>
                </c:pt>
                <c:pt idx="15311">
                  <c:v>6.4866200000000004E-8</c:v>
                </c:pt>
                <c:pt idx="15312">
                  <c:v>6.4872500000000001E-8</c:v>
                </c:pt>
                <c:pt idx="15313">
                  <c:v>6.4878700000000005E-8</c:v>
                </c:pt>
                <c:pt idx="15314">
                  <c:v>6.4885000000000002E-8</c:v>
                </c:pt>
                <c:pt idx="15315">
                  <c:v>6.4891200000000006E-8</c:v>
                </c:pt>
                <c:pt idx="15316">
                  <c:v>6.4897500000000003E-8</c:v>
                </c:pt>
                <c:pt idx="15317">
                  <c:v>6.4903699999999994E-8</c:v>
                </c:pt>
                <c:pt idx="15318">
                  <c:v>6.4910000000000004E-8</c:v>
                </c:pt>
                <c:pt idx="15319">
                  <c:v>6.4916199999999995E-8</c:v>
                </c:pt>
                <c:pt idx="15320">
                  <c:v>6.4922500000000004E-8</c:v>
                </c:pt>
                <c:pt idx="15321">
                  <c:v>6.4928699999999996E-8</c:v>
                </c:pt>
                <c:pt idx="15322">
                  <c:v>6.4935000000000005E-8</c:v>
                </c:pt>
                <c:pt idx="15323">
                  <c:v>6.4941199999999997E-8</c:v>
                </c:pt>
                <c:pt idx="15324">
                  <c:v>6.4947500000000006E-8</c:v>
                </c:pt>
                <c:pt idx="15325">
                  <c:v>6.4953699999999997E-8</c:v>
                </c:pt>
                <c:pt idx="15326">
                  <c:v>6.4959999999999994E-8</c:v>
                </c:pt>
                <c:pt idx="15327">
                  <c:v>6.4966199999999998E-8</c:v>
                </c:pt>
                <c:pt idx="15328">
                  <c:v>6.4972499999999995E-8</c:v>
                </c:pt>
                <c:pt idx="15329">
                  <c:v>6.4978699999999999E-8</c:v>
                </c:pt>
                <c:pt idx="15330">
                  <c:v>6.4984999999999996E-8</c:v>
                </c:pt>
                <c:pt idx="15331">
                  <c:v>6.49912E-8</c:v>
                </c:pt>
                <c:pt idx="15332">
                  <c:v>6.4997499999999997E-8</c:v>
                </c:pt>
                <c:pt idx="15333">
                  <c:v>6.5003700000000001E-8</c:v>
                </c:pt>
                <c:pt idx="15334">
                  <c:v>6.5009999999999998E-8</c:v>
                </c:pt>
                <c:pt idx="15335">
                  <c:v>6.5016200000000002E-8</c:v>
                </c:pt>
                <c:pt idx="15336">
                  <c:v>6.5022499999999999E-8</c:v>
                </c:pt>
                <c:pt idx="15337">
                  <c:v>6.5028700000000003E-8</c:v>
                </c:pt>
                <c:pt idx="15338">
                  <c:v>6.5035E-8</c:v>
                </c:pt>
                <c:pt idx="15339">
                  <c:v>6.5041200000000004E-8</c:v>
                </c:pt>
                <c:pt idx="15340">
                  <c:v>6.5047500000000001E-8</c:v>
                </c:pt>
                <c:pt idx="15341">
                  <c:v>6.5053700000000005E-8</c:v>
                </c:pt>
                <c:pt idx="15342">
                  <c:v>6.5060000000000002E-8</c:v>
                </c:pt>
                <c:pt idx="15343">
                  <c:v>6.5066200000000006E-8</c:v>
                </c:pt>
                <c:pt idx="15344">
                  <c:v>6.5072500000000003E-8</c:v>
                </c:pt>
                <c:pt idx="15345">
                  <c:v>6.5078699999999994E-8</c:v>
                </c:pt>
                <c:pt idx="15346">
                  <c:v>6.5085000000000003E-8</c:v>
                </c:pt>
                <c:pt idx="15347">
                  <c:v>6.5091199999999995E-8</c:v>
                </c:pt>
                <c:pt idx="15348">
                  <c:v>6.5097500000000004E-8</c:v>
                </c:pt>
                <c:pt idx="15349">
                  <c:v>6.5103699999999996E-8</c:v>
                </c:pt>
                <c:pt idx="15350">
                  <c:v>6.5110000000000005E-8</c:v>
                </c:pt>
                <c:pt idx="15351">
                  <c:v>6.5116199999999996E-8</c:v>
                </c:pt>
                <c:pt idx="15352">
                  <c:v>6.5122500000000006E-8</c:v>
                </c:pt>
                <c:pt idx="15353">
                  <c:v>6.5128699999999997E-8</c:v>
                </c:pt>
                <c:pt idx="15354">
                  <c:v>6.5134999999999994E-8</c:v>
                </c:pt>
                <c:pt idx="15355">
                  <c:v>6.5141199999999998E-8</c:v>
                </c:pt>
                <c:pt idx="15356">
                  <c:v>6.5147499999999995E-8</c:v>
                </c:pt>
                <c:pt idx="15357">
                  <c:v>6.5153699999999999E-8</c:v>
                </c:pt>
                <c:pt idx="15358">
                  <c:v>6.5159999999999996E-8</c:v>
                </c:pt>
                <c:pt idx="15359">
                  <c:v>6.51662E-8</c:v>
                </c:pt>
                <c:pt idx="15360">
                  <c:v>6.5172499999999997E-8</c:v>
                </c:pt>
                <c:pt idx="15361">
                  <c:v>6.5178700000000001E-8</c:v>
                </c:pt>
                <c:pt idx="15362">
                  <c:v>6.5184999999999998E-8</c:v>
                </c:pt>
                <c:pt idx="15363">
                  <c:v>6.5191200000000002E-8</c:v>
                </c:pt>
                <c:pt idx="15364">
                  <c:v>6.5197499999999999E-8</c:v>
                </c:pt>
                <c:pt idx="15365">
                  <c:v>6.5203700000000003E-8</c:v>
                </c:pt>
                <c:pt idx="15366">
                  <c:v>6.521E-8</c:v>
                </c:pt>
                <c:pt idx="15367">
                  <c:v>6.5216200000000004E-8</c:v>
                </c:pt>
                <c:pt idx="15368">
                  <c:v>6.5222500000000001E-8</c:v>
                </c:pt>
                <c:pt idx="15369">
                  <c:v>6.5228700000000005E-8</c:v>
                </c:pt>
                <c:pt idx="15370">
                  <c:v>6.5235000000000001E-8</c:v>
                </c:pt>
                <c:pt idx="15371">
                  <c:v>6.5241200000000006E-8</c:v>
                </c:pt>
                <c:pt idx="15372">
                  <c:v>6.5247500000000002E-8</c:v>
                </c:pt>
                <c:pt idx="15373">
                  <c:v>6.5253699999999994E-8</c:v>
                </c:pt>
                <c:pt idx="15374">
                  <c:v>6.5260000000000003E-8</c:v>
                </c:pt>
                <c:pt idx="15375">
                  <c:v>6.5266199999999995E-8</c:v>
                </c:pt>
                <c:pt idx="15376">
                  <c:v>6.5272500000000004E-8</c:v>
                </c:pt>
                <c:pt idx="15377">
                  <c:v>6.5278699999999995E-8</c:v>
                </c:pt>
                <c:pt idx="15378">
                  <c:v>6.5285000000000005E-8</c:v>
                </c:pt>
                <c:pt idx="15379">
                  <c:v>6.5291199999999996E-8</c:v>
                </c:pt>
                <c:pt idx="15380">
                  <c:v>6.5297500000000006E-8</c:v>
                </c:pt>
                <c:pt idx="15381">
                  <c:v>6.5303699999999997E-8</c:v>
                </c:pt>
                <c:pt idx="15382">
                  <c:v>6.5309999999999994E-8</c:v>
                </c:pt>
                <c:pt idx="15383">
                  <c:v>6.5316199999999998E-8</c:v>
                </c:pt>
                <c:pt idx="15384">
                  <c:v>6.5322499999999995E-8</c:v>
                </c:pt>
                <c:pt idx="15385">
                  <c:v>6.5328699999999999E-8</c:v>
                </c:pt>
                <c:pt idx="15386">
                  <c:v>6.5334999999999996E-8</c:v>
                </c:pt>
                <c:pt idx="15387">
                  <c:v>6.53412E-8</c:v>
                </c:pt>
                <c:pt idx="15388">
                  <c:v>6.5347499999999997E-8</c:v>
                </c:pt>
                <c:pt idx="15389">
                  <c:v>6.5353700000000001E-8</c:v>
                </c:pt>
                <c:pt idx="15390">
                  <c:v>6.5359999999999998E-8</c:v>
                </c:pt>
                <c:pt idx="15391">
                  <c:v>6.5366200000000002E-8</c:v>
                </c:pt>
                <c:pt idx="15392">
                  <c:v>6.5372499999999999E-8</c:v>
                </c:pt>
                <c:pt idx="15393">
                  <c:v>6.5378700000000003E-8</c:v>
                </c:pt>
                <c:pt idx="15394">
                  <c:v>6.5385E-8</c:v>
                </c:pt>
                <c:pt idx="15395">
                  <c:v>6.5391200000000004E-8</c:v>
                </c:pt>
                <c:pt idx="15396">
                  <c:v>6.53975E-8</c:v>
                </c:pt>
                <c:pt idx="15397">
                  <c:v>6.5403700000000005E-8</c:v>
                </c:pt>
                <c:pt idx="15398">
                  <c:v>6.5410000000000001E-8</c:v>
                </c:pt>
                <c:pt idx="15399">
                  <c:v>6.5416200000000006E-8</c:v>
                </c:pt>
                <c:pt idx="15400">
                  <c:v>6.5422500000000002E-8</c:v>
                </c:pt>
                <c:pt idx="15401">
                  <c:v>6.5428699999999993E-8</c:v>
                </c:pt>
                <c:pt idx="15402">
                  <c:v>6.5435000000000003E-8</c:v>
                </c:pt>
                <c:pt idx="15403">
                  <c:v>6.5441199999999994E-8</c:v>
                </c:pt>
                <c:pt idx="15404">
                  <c:v>6.5447500000000004E-8</c:v>
                </c:pt>
                <c:pt idx="15405">
                  <c:v>6.5453699999999995E-8</c:v>
                </c:pt>
                <c:pt idx="15406">
                  <c:v>6.5460000000000005E-8</c:v>
                </c:pt>
                <c:pt idx="15407">
                  <c:v>6.5466199999999996E-8</c:v>
                </c:pt>
                <c:pt idx="15408">
                  <c:v>6.5472500000000006E-8</c:v>
                </c:pt>
                <c:pt idx="15409">
                  <c:v>6.5478699999999997E-8</c:v>
                </c:pt>
                <c:pt idx="15410">
                  <c:v>6.5484999999999994E-8</c:v>
                </c:pt>
                <c:pt idx="15411">
                  <c:v>6.5491199999999998E-8</c:v>
                </c:pt>
                <c:pt idx="15412">
                  <c:v>6.5497499999999995E-8</c:v>
                </c:pt>
                <c:pt idx="15413">
                  <c:v>6.5503699999999999E-8</c:v>
                </c:pt>
                <c:pt idx="15414">
                  <c:v>6.5509999999999996E-8</c:v>
                </c:pt>
                <c:pt idx="15415">
                  <c:v>6.55162E-8</c:v>
                </c:pt>
                <c:pt idx="15416">
                  <c:v>6.5522499999999997E-8</c:v>
                </c:pt>
                <c:pt idx="15417">
                  <c:v>6.5528700000000001E-8</c:v>
                </c:pt>
                <c:pt idx="15418">
                  <c:v>6.5534999999999998E-8</c:v>
                </c:pt>
                <c:pt idx="15419">
                  <c:v>6.5541200000000002E-8</c:v>
                </c:pt>
                <c:pt idx="15420">
                  <c:v>6.5547499999999998E-8</c:v>
                </c:pt>
                <c:pt idx="15421">
                  <c:v>6.5553700000000003E-8</c:v>
                </c:pt>
                <c:pt idx="15422">
                  <c:v>6.5559999999999999E-8</c:v>
                </c:pt>
                <c:pt idx="15423">
                  <c:v>6.5566200000000004E-8</c:v>
                </c:pt>
                <c:pt idx="15424">
                  <c:v>6.55725E-8</c:v>
                </c:pt>
                <c:pt idx="15425">
                  <c:v>6.5578700000000005E-8</c:v>
                </c:pt>
                <c:pt idx="15426">
                  <c:v>6.5585000000000001E-8</c:v>
                </c:pt>
                <c:pt idx="15427">
                  <c:v>6.5591200000000006E-8</c:v>
                </c:pt>
                <c:pt idx="15428">
                  <c:v>6.5597500000000002E-8</c:v>
                </c:pt>
                <c:pt idx="15429">
                  <c:v>6.5603699999999993E-8</c:v>
                </c:pt>
                <c:pt idx="15430">
                  <c:v>6.5610000000000003E-8</c:v>
                </c:pt>
                <c:pt idx="15431">
                  <c:v>6.5616199999999994E-8</c:v>
                </c:pt>
                <c:pt idx="15432">
                  <c:v>6.5622500000000004E-8</c:v>
                </c:pt>
                <c:pt idx="15433">
                  <c:v>6.5628699999999995E-8</c:v>
                </c:pt>
                <c:pt idx="15434">
                  <c:v>6.5635000000000005E-8</c:v>
                </c:pt>
                <c:pt idx="15435">
                  <c:v>6.5641199999999996E-8</c:v>
                </c:pt>
                <c:pt idx="15436">
                  <c:v>6.5647500000000006E-8</c:v>
                </c:pt>
                <c:pt idx="15437">
                  <c:v>6.5653699999999997E-8</c:v>
                </c:pt>
                <c:pt idx="15438">
                  <c:v>6.5659999999999994E-8</c:v>
                </c:pt>
                <c:pt idx="15439">
                  <c:v>6.5666199999999998E-8</c:v>
                </c:pt>
                <c:pt idx="15440">
                  <c:v>6.5672499999999995E-8</c:v>
                </c:pt>
                <c:pt idx="15441">
                  <c:v>6.5678699999999999E-8</c:v>
                </c:pt>
                <c:pt idx="15442">
                  <c:v>6.5684999999999996E-8</c:v>
                </c:pt>
                <c:pt idx="15443">
                  <c:v>6.56912E-8</c:v>
                </c:pt>
                <c:pt idx="15444">
                  <c:v>6.5697499999999997E-8</c:v>
                </c:pt>
                <c:pt idx="15445">
                  <c:v>6.5703700000000001E-8</c:v>
                </c:pt>
                <c:pt idx="15446">
                  <c:v>6.5709999999999997E-8</c:v>
                </c:pt>
                <c:pt idx="15447">
                  <c:v>6.5716200000000002E-8</c:v>
                </c:pt>
                <c:pt idx="15448">
                  <c:v>6.5722499999999998E-8</c:v>
                </c:pt>
                <c:pt idx="15449">
                  <c:v>6.5728700000000003E-8</c:v>
                </c:pt>
                <c:pt idx="15450">
                  <c:v>6.5734999999999999E-8</c:v>
                </c:pt>
                <c:pt idx="15451">
                  <c:v>6.5741200000000004E-8</c:v>
                </c:pt>
                <c:pt idx="15452">
                  <c:v>6.57475E-8</c:v>
                </c:pt>
                <c:pt idx="15453">
                  <c:v>6.5753700000000005E-8</c:v>
                </c:pt>
                <c:pt idx="15454">
                  <c:v>6.5760000000000001E-8</c:v>
                </c:pt>
                <c:pt idx="15455">
                  <c:v>6.5766200000000006E-8</c:v>
                </c:pt>
                <c:pt idx="15456">
                  <c:v>6.5772500000000002E-8</c:v>
                </c:pt>
                <c:pt idx="15457">
                  <c:v>6.5778700000000007E-8</c:v>
                </c:pt>
                <c:pt idx="15458">
                  <c:v>6.5785000000000003E-8</c:v>
                </c:pt>
                <c:pt idx="15459">
                  <c:v>6.5791199999999994E-8</c:v>
                </c:pt>
                <c:pt idx="15460">
                  <c:v>6.5797500000000004E-8</c:v>
                </c:pt>
                <c:pt idx="15461">
                  <c:v>6.5803699999999995E-8</c:v>
                </c:pt>
                <c:pt idx="15462">
                  <c:v>6.5810000000000005E-8</c:v>
                </c:pt>
                <c:pt idx="15463">
                  <c:v>6.5816199999999996E-8</c:v>
                </c:pt>
                <c:pt idx="15464">
                  <c:v>6.5822500000000006E-8</c:v>
                </c:pt>
                <c:pt idx="15465">
                  <c:v>6.5828699999999997E-8</c:v>
                </c:pt>
                <c:pt idx="15466">
                  <c:v>6.5834999999999994E-8</c:v>
                </c:pt>
                <c:pt idx="15467">
                  <c:v>6.5841199999999998E-8</c:v>
                </c:pt>
                <c:pt idx="15468">
                  <c:v>6.5847499999999995E-8</c:v>
                </c:pt>
                <c:pt idx="15469">
                  <c:v>6.5853699999999999E-8</c:v>
                </c:pt>
                <c:pt idx="15470">
                  <c:v>6.5859999999999995E-8</c:v>
                </c:pt>
                <c:pt idx="15471">
                  <c:v>6.58662E-8</c:v>
                </c:pt>
                <c:pt idx="15472">
                  <c:v>6.5872499999999996E-8</c:v>
                </c:pt>
                <c:pt idx="15473">
                  <c:v>6.5878700000000001E-8</c:v>
                </c:pt>
                <c:pt idx="15474">
                  <c:v>6.5884999999999997E-8</c:v>
                </c:pt>
                <c:pt idx="15475">
                  <c:v>6.5891200000000002E-8</c:v>
                </c:pt>
                <c:pt idx="15476">
                  <c:v>6.5897499999999998E-8</c:v>
                </c:pt>
                <c:pt idx="15477">
                  <c:v>6.5903700000000003E-8</c:v>
                </c:pt>
                <c:pt idx="15478">
                  <c:v>6.5909999999999999E-8</c:v>
                </c:pt>
                <c:pt idx="15479">
                  <c:v>6.5916200000000004E-8</c:v>
                </c:pt>
                <c:pt idx="15480">
                  <c:v>6.59225E-8</c:v>
                </c:pt>
                <c:pt idx="15481">
                  <c:v>6.5928700000000005E-8</c:v>
                </c:pt>
                <c:pt idx="15482">
                  <c:v>6.5935000000000001E-8</c:v>
                </c:pt>
                <c:pt idx="15483">
                  <c:v>6.5941200000000006E-8</c:v>
                </c:pt>
                <c:pt idx="15484">
                  <c:v>6.5947500000000002E-8</c:v>
                </c:pt>
                <c:pt idx="15485">
                  <c:v>6.5953700000000006E-8</c:v>
                </c:pt>
                <c:pt idx="15486">
                  <c:v>6.5960000000000003E-8</c:v>
                </c:pt>
                <c:pt idx="15487">
                  <c:v>6.5966199999999994E-8</c:v>
                </c:pt>
                <c:pt idx="15488">
                  <c:v>6.5972500000000004E-8</c:v>
                </c:pt>
                <c:pt idx="15489">
                  <c:v>6.5978699999999995E-8</c:v>
                </c:pt>
                <c:pt idx="15490">
                  <c:v>6.5985000000000005E-8</c:v>
                </c:pt>
                <c:pt idx="15491">
                  <c:v>6.5991199999999996E-8</c:v>
                </c:pt>
                <c:pt idx="15492">
                  <c:v>6.5997500000000006E-8</c:v>
                </c:pt>
                <c:pt idx="15493">
                  <c:v>6.6003699999999997E-8</c:v>
                </c:pt>
                <c:pt idx="15494">
                  <c:v>6.6009999999999994E-8</c:v>
                </c:pt>
                <c:pt idx="15495">
                  <c:v>6.6016199999999998E-8</c:v>
                </c:pt>
                <c:pt idx="15496">
                  <c:v>6.6022499999999994E-8</c:v>
                </c:pt>
                <c:pt idx="15497">
                  <c:v>6.6028699999999999E-8</c:v>
                </c:pt>
                <c:pt idx="15498">
                  <c:v>6.6034999999999995E-8</c:v>
                </c:pt>
                <c:pt idx="15499">
                  <c:v>6.60412E-8</c:v>
                </c:pt>
                <c:pt idx="15500">
                  <c:v>6.6047499999999996E-8</c:v>
                </c:pt>
                <c:pt idx="15501">
                  <c:v>6.6053700000000001E-8</c:v>
                </c:pt>
                <c:pt idx="15502">
                  <c:v>6.6059999999999997E-8</c:v>
                </c:pt>
                <c:pt idx="15503">
                  <c:v>6.6066200000000002E-8</c:v>
                </c:pt>
                <c:pt idx="15504">
                  <c:v>6.6072499999999998E-8</c:v>
                </c:pt>
                <c:pt idx="15505">
                  <c:v>6.6078700000000003E-8</c:v>
                </c:pt>
                <c:pt idx="15506">
                  <c:v>6.6084999999999999E-8</c:v>
                </c:pt>
                <c:pt idx="15507">
                  <c:v>6.6091200000000004E-8</c:v>
                </c:pt>
                <c:pt idx="15508">
                  <c:v>6.60975E-8</c:v>
                </c:pt>
                <c:pt idx="15509">
                  <c:v>6.6103700000000004E-8</c:v>
                </c:pt>
                <c:pt idx="15510">
                  <c:v>6.6110000000000001E-8</c:v>
                </c:pt>
                <c:pt idx="15511">
                  <c:v>6.6116200000000005E-8</c:v>
                </c:pt>
                <c:pt idx="15512">
                  <c:v>6.6122500000000002E-8</c:v>
                </c:pt>
                <c:pt idx="15513">
                  <c:v>6.6128700000000006E-8</c:v>
                </c:pt>
                <c:pt idx="15514">
                  <c:v>6.6135000000000003E-8</c:v>
                </c:pt>
                <c:pt idx="15515">
                  <c:v>6.6141199999999994E-8</c:v>
                </c:pt>
                <c:pt idx="15516">
                  <c:v>6.6147500000000004E-8</c:v>
                </c:pt>
                <c:pt idx="15517">
                  <c:v>6.6153699999999995E-8</c:v>
                </c:pt>
                <c:pt idx="15518">
                  <c:v>6.6160000000000005E-8</c:v>
                </c:pt>
                <c:pt idx="15519">
                  <c:v>6.6166199999999996E-8</c:v>
                </c:pt>
                <c:pt idx="15520">
                  <c:v>6.6172500000000006E-8</c:v>
                </c:pt>
                <c:pt idx="15521">
                  <c:v>6.6178699999999997E-8</c:v>
                </c:pt>
                <c:pt idx="15522">
                  <c:v>6.6184999999999993E-8</c:v>
                </c:pt>
                <c:pt idx="15523">
                  <c:v>6.6191199999999998E-8</c:v>
                </c:pt>
                <c:pt idx="15524">
                  <c:v>6.6197499999999994E-8</c:v>
                </c:pt>
                <c:pt idx="15525">
                  <c:v>6.6203699999999999E-8</c:v>
                </c:pt>
                <c:pt idx="15526">
                  <c:v>6.6209999999999995E-8</c:v>
                </c:pt>
                <c:pt idx="15527">
                  <c:v>6.62162E-8</c:v>
                </c:pt>
                <c:pt idx="15528">
                  <c:v>6.6222499999999996E-8</c:v>
                </c:pt>
                <c:pt idx="15529">
                  <c:v>6.6228700000000001E-8</c:v>
                </c:pt>
                <c:pt idx="15530">
                  <c:v>6.6234999999999997E-8</c:v>
                </c:pt>
                <c:pt idx="15531">
                  <c:v>6.6241200000000002E-8</c:v>
                </c:pt>
                <c:pt idx="15532">
                  <c:v>6.6247499999999998E-8</c:v>
                </c:pt>
                <c:pt idx="15533">
                  <c:v>6.6253700000000003E-8</c:v>
                </c:pt>
                <c:pt idx="15534">
                  <c:v>6.6259999999999999E-8</c:v>
                </c:pt>
                <c:pt idx="15535">
                  <c:v>6.6266200000000003E-8</c:v>
                </c:pt>
                <c:pt idx="15536">
                  <c:v>6.62725E-8</c:v>
                </c:pt>
                <c:pt idx="15537">
                  <c:v>6.6278700000000004E-8</c:v>
                </c:pt>
                <c:pt idx="15538">
                  <c:v>6.6285000000000001E-8</c:v>
                </c:pt>
                <c:pt idx="15539">
                  <c:v>6.6291200000000005E-8</c:v>
                </c:pt>
                <c:pt idx="15540">
                  <c:v>6.6297500000000002E-8</c:v>
                </c:pt>
                <c:pt idx="15541">
                  <c:v>6.6303700000000006E-8</c:v>
                </c:pt>
                <c:pt idx="15542">
                  <c:v>6.6310000000000003E-8</c:v>
                </c:pt>
                <c:pt idx="15543">
                  <c:v>6.6316199999999994E-8</c:v>
                </c:pt>
                <c:pt idx="15544">
                  <c:v>6.6322500000000004E-8</c:v>
                </c:pt>
                <c:pt idx="15545">
                  <c:v>6.6328699999999995E-8</c:v>
                </c:pt>
                <c:pt idx="15546">
                  <c:v>6.6335000000000005E-8</c:v>
                </c:pt>
                <c:pt idx="15547">
                  <c:v>6.6341199999999996E-8</c:v>
                </c:pt>
                <c:pt idx="15548">
                  <c:v>6.6347500000000006E-8</c:v>
                </c:pt>
                <c:pt idx="15549">
                  <c:v>6.6353699999999997E-8</c:v>
                </c:pt>
                <c:pt idx="15550">
                  <c:v>6.6360000000000007E-8</c:v>
                </c:pt>
                <c:pt idx="15551">
                  <c:v>6.6366199999999998E-8</c:v>
                </c:pt>
                <c:pt idx="15552">
                  <c:v>6.6372499999999994E-8</c:v>
                </c:pt>
                <c:pt idx="15553">
                  <c:v>6.6378699999999999E-8</c:v>
                </c:pt>
                <c:pt idx="15554">
                  <c:v>6.6384999999999995E-8</c:v>
                </c:pt>
                <c:pt idx="15555">
                  <c:v>6.63912E-8</c:v>
                </c:pt>
                <c:pt idx="15556">
                  <c:v>6.6397499999999996E-8</c:v>
                </c:pt>
                <c:pt idx="15557">
                  <c:v>6.6403700000000001E-8</c:v>
                </c:pt>
                <c:pt idx="15558">
                  <c:v>6.6409999999999997E-8</c:v>
                </c:pt>
                <c:pt idx="15559">
                  <c:v>6.6416200000000001E-8</c:v>
                </c:pt>
                <c:pt idx="15560">
                  <c:v>6.6422499999999998E-8</c:v>
                </c:pt>
                <c:pt idx="15561">
                  <c:v>6.6428700000000002E-8</c:v>
                </c:pt>
                <c:pt idx="15562">
                  <c:v>6.6434999999999999E-8</c:v>
                </c:pt>
                <c:pt idx="15563">
                  <c:v>6.6441200000000003E-8</c:v>
                </c:pt>
                <c:pt idx="15564">
                  <c:v>6.64475E-8</c:v>
                </c:pt>
                <c:pt idx="15565">
                  <c:v>6.6453700000000004E-8</c:v>
                </c:pt>
                <c:pt idx="15566">
                  <c:v>6.6460000000000001E-8</c:v>
                </c:pt>
                <c:pt idx="15567">
                  <c:v>6.6466200000000005E-8</c:v>
                </c:pt>
                <c:pt idx="15568">
                  <c:v>6.6472500000000002E-8</c:v>
                </c:pt>
                <c:pt idx="15569">
                  <c:v>6.6478700000000006E-8</c:v>
                </c:pt>
                <c:pt idx="15570">
                  <c:v>6.6485000000000003E-8</c:v>
                </c:pt>
                <c:pt idx="15571">
                  <c:v>6.6491199999999994E-8</c:v>
                </c:pt>
                <c:pt idx="15572">
                  <c:v>6.6497500000000004E-8</c:v>
                </c:pt>
                <c:pt idx="15573">
                  <c:v>6.6503699999999995E-8</c:v>
                </c:pt>
                <c:pt idx="15574">
                  <c:v>6.6510000000000005E-8</c:v>
                </c:pt>
                <c:pt idx="15575">
                  <c:v>6.6516199999999996E-8</c:v>
                </c:pt>
                <c:pt idx="15576">
                  <c:v>6.6522500000000006E-8</c:v>
                </c:pt>
                <c:pt idx="15577">
                  <c:v>6.6528699999999997E-8</c:v>
                </c:pt>
                <c:pt idx="15578">
                  <c:v>6.6535000000000007E-8</c:v>
                </c:pt>
                <c:pt idx="15579">
                  <c:v>6.6541199999999998E-8</c:v>
                </c:pt>
                <c:pt idx="15580">
                  <c:v>6.6547499999999994E-8</c:v>
                </c:pt>
                <c:pt idx="15581">
                  <c:v>6.6553699999999999E-8</c:v>
                </c:pt>
                <c:pt idx="15582">
                  <c:v>6.6559999999999995E-8</c:v>
                </c:pt>
                <c:pt idx="15583">
                  <c:v>6.65662E-8</c:v>
                </c:pt>
                <c:pt idx="15584">
                  <c:v>6.6572499999999996E-8</c:v>
                </c:pt>
                <c:pt idx="15585">
                  <c:v>6.65787E-8</c:v>
                </c:pt>
                <c:pt idx="15586">
                  <c:v>6.6584999999999997E-8</c:v>
                </c:pt>
                <c:pt idx="15587">
                  <c:v>6.6591200000000001E-8</c:v>
                </c:pt>
                <c:pt idx="15588">
                  <c:v>6.6597499999999998E-8</c:v>
                </c:pt>
                <c:pt idx="15589">
                  <c:v>6.6603700000000002E-8</c:v>
                </c:pt>
                <c:pt idx="15590">
                  <c:v>6.6609999999999999E-8</c:v>
                </c:pt>
                <c:pt idx="15591">
                  <c:v>6.6616200000000003E-8</c:v>
                </c:pt>
                <c:pt idx="15592">
                  <c:v>6.66225E-8</c:v>
                </c:pt>
                <c:pt idx="15593">
                  <c:v>6.6628700000000004E-8</c:v>
                </c:pt>
                <c:pt idx="15594">
                  <c:v>6.6635000000000001E-8</c:v>
                </c:pt>
                <c:pt idx="15595">
                  <c:v>6.6641200000000005E-8</c:v>
                </c:pt>
                <c:pt idx="15596">
                  <c:v>6.6647500000000002E-8</c:v>
                </c:pt>
                <c:pt idx="15597">
                  <c:v>6.6653700000000006E-8</c:v>
                </c:pt>
                <c:pt idx="15598">
                  <c:v>6.6660000000000003E-8</c:v>
                </c:pt>
                <c:pt idx="15599">
                  <c:v>6.6666199999999994E-8</c:v>
                </c:pt>
                <c:pt idx="15600">
                  <c:v>6.6672500000000004E-8</c:v>
                </c:pt>
                <c:pt idx="15601">
                  <c:v>6.6678699999999995E-8</c:v>
                </c:pt>
                <c:pt idx="15602">
                  <c:v>6.6685000000000005E-8</c:v>
                </c:pt>
                <c:pt idx="15603">
                  <c:v>6.6691199999999996E-8</c:v>
                </c:pt>
                <c:pt idx="15604">
                  <c:v>6.6697500000000005E-8</c:v>
                </c:pt>
                <c:pt idx="15605">
                  <c:v>6.6703699999999997E-8</c:v>
                </c:pt>
                <c:pt idx="15606">
                  <c:v>6.6710000000000006E-8</c:v>
                </c:pt>
                <c:pt idx="15607">
                  <c:v>6.6716199999999998E-8</c:v>
                </c:pt>
                <c:pt idx="15608">
                  <c:v>6.6722499999999994E-8</c:v>
                </c:pt>
                <c:pt idx="15609">
                  <c:v>6.6728699999999999E-8</c:v>
                </c:pt>
                <c:pt idx="15610">
                  <c:v>6.6734999999999995E-8</c:v>
                </c:pt>
                <c:pt idx="15611">
                  <c:v>6.6741199999999999E-8</c:v>
                </c:pt>
                <c:pt idx="15612">
                  <c:v>6.6747499999999996E-8</c:v>
                </c:pt>
                <c:pt idx="15613">
                  <c:v>6.67537E-8</c:v>
                </c:pt>
                <c:pt idx="15614">
                  <c:v>6.6759999999999997E-8</c:v>
                </c:pt>
                <c:pt idx="15615">
                  <c:v>6.6766200000000001E-8</c:v>
                </c:pt>
                <c:pt idx="15616">
                  <c:v>6.6772499999999998E-8</c:v>
                </c:pt>
                <c:pt idx="15617">
                  <c:v>6.6778700000000002E-8</c:v>
                </c:pt>
                <c:pt idx="15618">
                  <c:v>6.6784999999999999E-8</c:v>
                </c:pt>
                <c:pt idx="15619">
                  <c:v>6.6791200000000003E-8</c:v>
                </c:pt>
                <c:pt idx="15620">
                  <c:v>6.67975E-8</c:v>
                </c:pt>
                <c:pt idx="15621">
                  <c:v>6.6803700000000004E-8</c:v>
                </c:pt>
                <c:pt idx="15622">
                  <c:v>6.6810000000000001E-8</c:v>
                </c:pt>
                <c:pt idx="15623">
                  <c:v>6.6816200000000005E-8</c:v>
                </c:pt>
                <c:pt idx="15624">
                  <c:v>6.6822500000000002E-8</c:v>
                </c:pt>
                <c:pt idx="15625">
                  <c:v>6.6828700000000006E-8</c:v>
                </c:pt>
                <c:pt idx="15626">
                  <c:v>6.6835000000000003E-8</c:v>
                </c:pt>
                <c:pt idx="15627">
                  <c:v>6.6841199999999994E-8</c:v>
                </c:pt>
                <c:pt idx="15628">
                  <c:v>6.6847500000000004E-8</c:v>
                </c:pt>
                <c:pt idx="15629">
                  <c:v>6.6853699999999995E-8</c:v>
                </c:pt>
                <c:pt idx="15630">
                  <c:v>6.6860000000000004E-8</c:v>
                </c:pt>
                <c:pt idx="15631">
                  <c:v>6.6866199999999996E-8</c:v>
                </c:pt>
                <c:pt idx="15632">
                  <c:v>6.6872500000000005E-8</c:v>
                </c:pt>
                <c:pt idx="15633">
                  <c:v>6.6878699999999997E-8</c:v>
                </c:pt>
                <c:pt idx="15634">
                  <c:v>6.6885000000000006E-8</c:v>
                </c:pt>
                <c:pt idx="15635">
                  <c:v>6.6891199999999997E-8</c:v>
                </c:pt>
                <c:pt idx="15636">
                  <c:v>6.6897499999999994E-8</c:v>
                </c:pt>
                <c:pt idx="15637">
                  <c:v>6.6903699999999998E-8</c:v>
                </c:pt>
                <c:pt idx="15638">
                  <c:v>6.6909999999999995E-8</c:v>
                </c:pt>
                <c:pt idx="15639">
                  <c:v>6.6916199999999999E-8</c:v>
                </c:pt>
                <c:pt idx="15640">
                  <c:v>6.6922499999999996E-8</c:v>
                </c:pt>
                <c:pt idx="15641">
                  <c:v>6.69287E-8</c:v>
                </c:pt>
                <c:pt idx="15642">
                  <c:v>6.6934999999999997E-8</c:v>
                </c:pt>
                <c:pt idx="15643">
                  <c:v>6.6941200000000001E-8</c:v>
                </c:pt>
                <c:pt idx="15644">
                  <c:v>6.6947499999999998E-8</c:v>
                </c:pt>
                <c:pt idx="15645">
                  <c:v>6.6953700000000002E-8</c:v>
                </c:pt>
                <c:pt idx="15646">
                  <c:v>6.6959999999999999E-8</c:v>
                </c:pt>
                <c:pt idx="15647">
                  <c:v>6.6966200000000003E-8</c:v>
                </c:pt>
                <c:pt idx="15648">
                  <c:v>6.69725E-8</c:v>
                </c:pt>
                <c:pt idx="15649">
                  <c:v>6.6978700000000004E-8</c:v>
                </c:pt>
                <c:pt idx="15650">
                  <c:v>6.6985000000000001E-8</c:v>
                </c:pt>
                <c:pt idx="15651">
                  <c:v>6.6991200000000005E-8</c:v>
                </c:pt>
                <c:pt idx="15652">
                  <c:v>6.6997500000000002E-8</c:v>
                </c:pt>
                <c:pt idx="15653">
                  <c:v>6.7003700000000006E-8</c:v>
                </c:pt>
                <c:pt idx="15654">
                  <c:v>6.7010000000000002E-8</c:v>
                </c:pt>
                <c:pt idx="15655">
                  <c:v>6.7016199999999994E-8</c:v>
                </c:pt>
                <c:pt idx="15656">
                  <c:v>6.7022500000000003E-8</c:v>
                </c:pt>
                <c:pt idx="15657">
                  <c:v>6.7028699999999995E-8</c:v>
                </c:pt>
                <c:pt idx="15658">
                  <c:v>6.7035000000000004E-8</c:v>
                </c:pt>
                <c:pt idx="15659">
                  <c:v>6.7041199999999996E-8</c:v>
                </c:pt>
                <c:pt idx="15660">
                  <c:v>6.7047500000000005E-8</c:v>
                </c:pt>
                <c:pt idx="15661">
                  <c:v>6.7053699999999996E-8</c:v>
                </c:pt>
                <c:pt idx="15662">
                  <c:v>6.7060000000000006E-8</c:v>
                </c:pt>
                <c:pt idx="15663">
                  <c:v>6.7066199999999997E-8</c:v>
                </c:pt>
                <c:pt idx="15664">
                  <c:v>6.7072499999999994E-8</c:v>
                </c:pt>
                <c:pt idx="15665">
                  <c:v>6.7078699999999998E-8</c:v>
                </c:pt>
                <c:pt idx="15666">
                  <c:v>6.7084999999999995E-8</c:v>
                </c:pt>
                <c:pt idx="15667">
                  <c:v>6.7091199999999999E-8</c:v>
                </c:pt>
                <c:pt idx="15668">
                  <c:v>6.7097499999999996E-8</c:v>
                </c:pt>
                <c:pt idx="15669">
                  <c:v>6.71037E-8</c:v>
                </c:pt>
                <c:pt idx="15670">
                  <c:v>6.7109999999999997E-8</c:v>
                </c:pt>
                <c:pt idx="15671">
                  <c:v>6.7116200000000001E-8</c:v>
                </c:pt>
                <c:pt idx="15672">
                  <c:v>6.7122499999999998E-8</c:v>
                </c:pt>
                <c:pt idx="15673">
                  <c:v>6.7128700000000002E-8</c:v>
                </c:pt>
                <c:pt idx="15674">
                  <c:v>6.7134999999999999E-8</c:v>
                </c:pt>
                <c:pt idx="15675">
                  <c:v>6.7141200000000003E-8</c:v>
                </c:pt>
                <c:pt idx="15676">
                  <c:v>6.71475E-8</c:v>
                </c:pt>
                <c:pt idx="15677">
                  <c:v>6.7153700000000004E-8</c:v>
                </c:pt>
                <c:pt idx="15678">
                  <c:v>6.7160000000000001E-8</c:v>
                </c:pt>
                <c:pt idx="15679">
                  <c:v>6.7166200000000005E-8</c:v>
                </c:pt>
                <c:pt idx="15680">
                  <c:v>6.7172500000000001E-8</c:v>
                </c:pt>
                <c:pt idx="15681">
                  <c:v>6.7178700000000006E-8</c:v>
                </c:pt>
                <c:pt idx="15682">
                  <c:v>6.7185000000000002E-8</c:v>
                </c:pt>
                <c:pt idx="15683">
                  <c:v>6.7191199999999994E-8</c:v>
                </c:pt>
                <c:pt idx="15684">
                  <c:v>6.7197500000000003E-8</c:v>
                </c:pt>
                <c:pt idx="15685">
                  <c:v>6.7203699999999994E-8</c:v>
                </c:pt>
                <c:pt idx="15686">
                  <c:v>6.7210000000000004E-8</c:v>
                </c:pt>
                <c:pt idx="15687">
                  <c:v>6.7216199999999995E-8</c:v>
                </c:pt>
                <c:pt idx="15688">
                  <c:v>6.7222500000000005E-8</c:v>
                </c:pt>
                <c:pt idx="15689">
                  <c:v>6.7228699999999996E-8</c:v>
                </c:pt>
                <c:pt idx="15690">
                  <c:v>6.7235000000000006E-8</c:v>
                </c:pt>
                <c:pt idx="15691">
                  <c:v>6.7241199999999997E-8</c:v>
                </c:pt>
                <c:pt idx="15692">
                  <c:v>6.7247499999999994E-8</c:v>
                </c:pt>
                <c:pt idx="15693">
                  <c:v>6.7253699999999998E-8</c:v>
                </c:pt>
                <c:pt idx="15694">
                  <c:v>6.7259999999999995E-8</c:v>
                </c:pt>
                <c:pt idx="15695">
                  <c:v>6.7266199999999999E-8</c:v>
                </c:pt>
                <c:pt idx="15696">
                  <c:v>6.7272499999999996E-8</c:v>
                </c:pt>
                <c:pt idx="15697">
                  <c:v>6.72787E-8</c:v>
                </c:pt>
                <c:pt idx="15698">
                  <c:v>6.7284999999999997E-8</c:v>
                </c:pt>
                <c:pt idx="15699">
                  <c:v>6.7291200000000001E-8</c:v>
                </c:pt>
                <c:pt idx="15700">
                  <c:v>6.7297499999999998E-8</c:v>
                </c:pt>
                <c:pt idx="15701">
                  <c:v>6.7303700000000002E-8</c:v>
                </c:pt>
                <c:pt idx="15702">
                  <c:v>6.7309999999999999E-8</c:v>
                </c:pt>
                <c:pt idx="15703">
                  <c:v>6.7316200000000003E-8</c:v>
                </c:pt>
                <c:pt idx="15704">
                  <c:v>6.7322499999999999E-8</c:v>
                </c:pt>
                <c:pt idx="15705">
                  <c:v>6.7328700000000004E-8</c:v>
                </c:pt>
                <c:pt idx="15706">
                  <c:v>6.7335E-8</c:v>
                </c:pt>
                <c:pt idx="15707">
                  <c:v>6.7341200000000005E-8</c:v>
                </c:pt>
                <c:pt idx="15708">
                  <c:v>6.7347500000000001E-8</c:v>
                </c:pt>
                <c:pt idx="15709">
                  <c:v>6.7353700000000006E-8</c:v>
                </c:pt>
                <c:pt idx="15710">
                  <c:v>6.7360000000000002E-8</c:v>
                </c:pt>
                <c:pt idx="15711">
                  <c:v>6.7366199999999993E-8</c:v>
                </c:pt>
                <c:pt idx="15712">
                  <c:v>6.7372500000000003E-8</c:v>
                </c:pt>
                <c:pt idx="15713">
                  <c:v>6.7378699999999994E-8</c:v>
                </c:pt>
                <c:pt idx="15714">
                  <c:v>6.7385000000000004E-8</c:v>
                </c:pt>
                <c:pt idx="15715">
                  <c:v>6.7391199999999995E-8</c:v>
                </c:pt>
                <c:pt idx="15716">
                  <c:v>6.7397500000000005E-8</c:v>
                </c:pt>
                <c:pt idx="15717">
                  <c:v>6.7403699999999996E-8</c:v>
                </c:pt>
                <c:pt idx="15718">
                  <c:v>6.7410000000000006E-8</c:v>
                </c:pt>
                <c:pt idx="15719">
                  <c:v>6.7416199999999997E-8</c:v>
                </c:pt>
                <c:pt idx="15720">
                  <c:v>6.7422499999999994E-8</c:v>
                </c:pt>
                <c:pt idx="15721">
                  <c:v>6.7428699999999998E-8</c:v>
                </c:pt>
                <c:pt idx="15722">
                  <c:v>6.7434999999999995E-8</c:v>
                </c:pt>
                <c:pt idx="15723">
                  <c:v>6.7441199999999999E-8</c:v>
                </c:pt>
                <c:pt idx="15724">
                  <c:v>6.7447499999999996E-8</c:v>
                </c:pt>
                <c:pt idx="15725">
                  <c:v>6.74537E-8</c:v>
                </c:pt>
                <c:pt idx="15726">
                  <c:v>6.7459999999999997E-8</c:v>
                </c:pt>
                <c:pt idx="15727">
                  <c:v>6.7466200000000001E-8</c:v>
                </c:pt>
                <c:pt idx="15728">
                  <c:v>6.7472499999999998E-8</c:v>
                </c:pt>
                <c:pt idx="15729">
                  <c:v>6.7478700000000002E-8</c:v>
                </c:pt>
                <c:pt idx="15730">
                  <c:v>6.7484999999999998E-8</c:v>
                </c:pt>
                <c:pt idx="15731">
                  <c:v>6.7491200000000003E-8</c:v>
                </c:pt>
                <c:pt idx="15732">
                  <c:v>6.7497499999999999E-8</c:v>
                </c:pt>
                <c:pt idx="15733">
                  <c:v>6.7503700000000004E-8</c:v>
                </c:pt>
                <c:pt idx="15734">
                  <c:v>6.751E-8</c:v>
                </c:pt>
                <c:pt idx="15735">
                  <c:v>6.7516200000000005E-8</c:v>
                </c:pt>
                <c:pt idx="15736">
                  <c:v>6.7522500000000001E-8</c:v>
                </c:pt>
                <c:pt idx="15737">
                  <c:v>6.7528700000000006E-8</c:v>
                </c:pt>
                <c:pt idx="15738">
                  <c:v>6.7535000000000002E-8</c:v>
                </c:pt>
                <c:pt idx="15739">
                  <c:v>6.7541200000000007E-8</c:v>
                </c:pt>
                <c:pt idx="15740">
                  <c:v>6.7547500000000003E-8</c:v>
                </c:pt>
                <c:pt idx="15741">
                  <c:v>6.7553699999999994E-8</c:v>
                </c:pt>
                <c:pt idx="15742">
                  <c:v>6.7560000000000004E-8</c:v>
                </c:pt>
                <c:pt idx="15743">
                  <c:v>6.7566199999999995E-8</c:v>
                </c:pt>
                <c:pt idx="15744">
                  <c:v>6.7572500000000005E-8</c:v>
                </c:pt>
                <c:pt idx="15745">
                  <c:v>6.7578699999999996E-8</c:v>
                </c:pt>
                <c:pt idx="15746">
                  <c:v>6.7585000000000006E-8</c:v>
                </c:pt>
                <c:pt idx="15747">
                  <c:v>6.7591199999999997E-8</c:v>
                </c:pt>
                <c:pt idx="15748">
                  <c:v>6.7597499999999994E-8</c:v>
                </c:pt>
                <c:pt idx="15749">
                  <c:v>6.7603699999999998E-8</c:v>
                </c:pt>
                <c:pt idx="15750">
                  <c:v>6.7609999999999995E-8</c:v>
                </c:pt>
                <c:pt idx="15751">
                  <c:v>6.7616199999999999E-8</c:v>
                </c:pt>
                <c:pt idx="15752">
                  <c:v>6.7622499999999996E-8</c:v>
                </c:pt>
                <c:pt idx="15753">
                  <c:v>6.76287E-8</c:v>
                </c:pt>
                <c:pt idx="15754">
                  <c:v>6.7634999999999996E-8</c:v>
                </c:pt>
                <c:pt idx="15755">
                  <c:v>6.7641200000000001E-8</c:v>
                </c:pt>
                <c:pt idx="15756">
                  <c:v>6.7647499999999997E-8</c:v>
                </c:pt>
                <c:pt idx="15757">
                  <c:v>6.7653700000000002E-8</c:v>
                </c:pt>
                <c:pt idx="15758">
                  <c:v>6.7659999999999998E-8</c:v>
                </c:pt>
                <c:pt idx="15759">
                  <c:v>6.7666200000000003E-8</c:v>
                </c:pt>
                <c:pt idx="15760">
                  <c:v>6.7672499999999999E-8</c:v>
                </c:pt>
                <c:pt idx="15761">
                  <c:v>6.7678700000000004E-8</c:v>
                </c:pt>
                <c:pt idx="15762">
                  <c:v>6.7685E-8</c:v>
                </c:pt>
                <c:pt idx="15763">
                  <c:v>6.7691200000000005E-8</c:v>
                </c:pt>
                <c:pt idx="15764">
                  <c:v>6.7697500000000001E-8</c:v>
                </c:pt>
                <c:pt idx="15765">
                  <c:v>6.7703700000000006E-8</c:v>
                </c:pt>
                <c:pt idx="15766">
                  <c:v>6.7710000000000002E-8</c:v>
                </c:pt>
                <c:pt idx="15767">
                  <c:v>6.7716200000000007E-8</c:v>
                </c:pt>
                <c:pt idx="15768">
                  <c:v>6.7722500000000003E-8</c:v>
                </c:pt>
                <c:pt idx="15769">
                  <c:v>6.7728699999999994E-8</c:v>
                </c:pt>
                <c:pt idx="15770">
                  <c:v>6.7735000000000004E-8</c:v>
                </c:pt>
                <c:pt idx="15771">
                  <c:v>6.7741199999999995E-8</c:v>
                </c:pt>
                <c:pt idx="15772">
                  <c:v>6.7747500000000005E-8</c:v>
                </c:pt>
                <c:pt idx="15773">
                  <c:v>6.7753699999999996E-8</c:v>
                </c:pt>
                <c:pt idx="15774">
                  <c:v>6.7760000000000006E-8</c:v>
                </c:pt>
                <c:pt idx="15775">
                  <c:v>6.7766199999999997E-8</c:v>
                </c:pt>
                <c:pt idx="15776">
                  <c:v>6.7772499999999994E-8</c:v>
                </c:pt>
                <c:pt idx="15777">
                  <c:v>6.7778699999999998E-8</c:v>
                </c:pt>
                <c:pt idx="15778">
                  <c:v>6.7784999999999995E-8</c:v>
                </c:pt>
                <c:pt idx="15779">
                  <c:v>6.7791199999999999E-8</c:v>
                </c:pt>
                <c:pt idx="15780">
                  <c:v>6.7797499999999995E-8</c:v>
                </c:pt>
                <c:pt idx="15781">
                  <c:v>6.78037E-8</c:v>
                </c:pt>
                <c:pt idx="15782">
                  <c:v>6.7809999999999996E-8</c:v>
                </c:pt>
                <c:pt idx="15783">
                  <c:v>6.7816200000000001E-8</c:v>
                </c:pt>
                <c:pt idx="15784">
                  <c:v>6.7822499999999997E-8</c:v>
                </c:pt>
                <c:pt idx="15785">
                  <c:v>6.7828700000000002E-8</c:v>
                </c:pt>
                <c:pt idx="15786">
                  <c:v>6.7834999999999998E-8</c:v>
                </c:pt>
                <c:pt idx="15787">
                  <c:v>6.7841200000000003E-8</c:v>
                </c:pt>
                <c:pt idx="15788">
                  <c:v>6.7847499999999999E-8</c:v>
                </c:pt>
                <c:pt idx="15789">
                  <c:v>6.7853700000000004E-8</c:v>
                </c:pt>
                <c:pt idx="15790">
                  <c:v>6.786E-8</c:v>
                </c:pt>
                <c:pt idx="15791">
                  <c:v>6.7866200000000005E-8</c:v>
                </c:pt>
                <c:pt idx="15792">
                  <c:v>6.7872500000000001E-8</c:v>
                </c:pt>
                <c:pt idx="15793">
                  <c:v>6.7878700000000005E-8</c:v>
                </c:pt>
                <c:pt idx="15794">
                  <c:v>6.7885000000000002E-8</c:v>
                </c:pt>
                <c:pt idx="15795">
                  <c:v>6.7891200000000006E-8</c:v>
                </c:pt>
                <c:pt idx="15796">
                  <c:v>6.7897500000000003E-8</c:v>
                </c:pt>
                <c:pt idx="15797">
                  <c:v>6.7903699999999994E-8</c:v>
                </c:pt>
                <c:pt idx="15798">
                  <c:v>6.7910000000000004E-8</c:v>
                </c:pt>
                <c:pt idx="15799">
                  <c:v>6.7916199999999995E-8</c:v>
                </c:pt>
                <c:pt idx="15800">
                  <c:v>6.7922500000000005E-8</c:v>
                </c:pt>
                <c:pt idx="15801">
                  <c:v>6.7928699999999996E-8</c:v>
                </c:pt>
                <c:pt idx="15802">
                  <c:v>6.7935000000000006E-8</c:v>
                </c:pt>
                <c:pt idx="15803">
                  <c:v>6.7941199999999997E-8</c:v>
                </c:pt>
                <c:pt idx="15804">
                  <c:v>6.7947499999999994E-8</c:v>
                </c:pt>
                <c:pt idx="15805">
                  <c:v>6.7953699999999998E-8</c:v>
                </c:pt>
                <c:pt idx="15806">
                  <c:v>6.7959999999999994E-8</c:v>
                </c:pt>
                <c:pt idx="15807">
                  <c:v>6.7966199999999999E-8</c:v>
                </c:pt>
                <c:pt idx="15808">
                  <c:v>6.7972499999999995E-8</c:v>
                </c:pt>
                <c:pt idx="15809">
                  <c:v>6.79787E-8</c:v>
                </c:pt>
                <c:pt idx="15810">
                  <c:v>6.7984999999999996E-8</c:v>
                </c:pt>
                <c:pt idx="15811">
                  <c:v>6.7991200000000001E-8</c:v>
                </c:pt>
                <c:pt idx="15812">
                  <c:v>6.7997499999999997E-8</c:v>
                </c:pt>
                <c:pt idx="15813">
                  <c:v>6.8003700000000002E-8</c:v>
                </c:pt>
                <c:pt idx="15814">
                  <c:v>6.8009999999999998E-8</c:v>
                </c:pt>
                <c:pt idx="15815">
                  <c:v>6.8016200000000003E-8</c:v>
                </c:pt>
                <c:pt idx="15816">
                  <c:v>6.8022499999999999E-8</c:v>
                </c:pt>
                <c:pt idx="15817">
                  <c:v>6.8028700000000004E-8</c:v>
                </c:pt>
                <c:pt idx="15818">
                  <c:v>6.8035E-8</c:v>
                </c:pt>
                <c:pt idx="15819">
                  <c:v>6.8041200000000004E-8</c:v>
                </c:pt>
                <c:pt idx="15820">
                  <c:v>6.8047500000000001E-8</c:v>
                </c:pt>
                <c:pt idx="15821">
                  <c:v>6.8053700000000005E-8</c:v>
                </c:pt>
                <c:pt idx="15822">
                  <c:v>6.8060000000000002E-8</c:v>
                </c:pt>
                <c:pt idx="15823">
                  <c:v>6.8066200000000006E-8</c:v>
                </c:pt>
                <c:pt idx="15824">
                  <c:v>6.8072500000000003E-8</c:v>
                </c:pt>
                <c:pt idx="15825">
                  <c:v>6.8078699999999994E-8</c:v>
                </c:pt>
                <c:pt idx="15826">
                  <c:v>6.8085000000000004E-8</c:v>
                </c:pt>
                <c:pt idx="15827">
                  <c:v>6.8091199999999995E-8</c:v>
                </c:pt>
                <c:pt idx="15828">
                  <c:v>6.8097500000000005E-8</c:v>
                </c:pt>
                <c:pt idx="15829">
                  <c:v>6.8103699999999996E-8</c:v>
                </c:pt>
                <c:pt idx="15830">
                  <c:v>6.8110000000000006E-8</c:v>
                </c:pt>
                <c:pt idx="15831">
                  <c:v>6.8116199999999997E-8</c:v>
                </c:pt>
                <c:pt idx="15832">
                  <c:v>6.8122499999999993E-8</c:v>
                </c:pt>
                <c:pt idx="15833">
                  <c:v>6.8128699999999998E-8</c:v>
                </c:pt>
                <c:pt idx="15834">
                  <c:v>6.8134999999999994E-8</c:v>
                </c:pt>
                <c:pt idx="15835">
                  <c:v>6.8141199999999999E-8</c:v>
                </c:pt>
                <c:pt idx="15836">
                  <c:v>6.8147499999999995E-8</c:v>
                </c:pt>
                <c:pt idx="15837">
                  <c:v>6.81537E-8</c:v>
                </c:pt>
                <c:pt idx="15838">
                  <c:v>6.8159999999999996E-8</c:v>
                </c:pt>
                <c:pt idx="15839">
                  <c:v>6.8166200000000001E-8</c:v>
                </c:pt>
                <c:pt idx="15840">
                  <c:v>6.8172499999999997E-8</c:v>
                </c:pt>
                <c:pt idx="15841">
                  <c:v>6.8178700000000002E-8</c:v>
                </c:pt>
                <c:pt idx="15842">
                  <c:v>6.8184999999999998E-8</c:v>
                </c:pt>
                <c:pt idx="15843">
                  <c:v>6.8191200000000002E-8</c:v>
                </c:pt>
                <c:pt idx="15844">
                  <c:v>6.8197499999999999E-8</c:v>
                </c:pt>
                <c:pt idx="15845">
                  <c:v>6.8203700000000003E-8</c:v>
                </c:pt>
                <c:pt idx="15846">
                  <c:v>6.821E-8</c:v>
                </c:pt>
                <c:pt idx="15847">
                  <c:v>6.8216200000000004E-8</c:v>
                </c:pt>
                <c:pt idx="15848">
                  <c:v>6.8222500000000001E-8</c:v>
                </c:pt>
                <c:pt idx="15849">
                  <c:v>6.8228700000000005E-8</c:v>
                </c:pt>
                <c:pt idx="15850">
                  <c:v>6.8235000000000002E-8</c:v>
                </c:pt>
                <c:pt idx="15851">
                  <c:v>6.8241200000000006E-8</c:v>
                </c:pt>
                <c:pt idx="15852">
                  <c:v>6.8247500000000003E-8</c:v>
                </c:pt>
                <c:pt idx="15853">
                  <c:v>6.8253699999999994E-8</c:v>
                </c:pt>
                <c:pt idx="15854">
                  <c:v>6.8260000000000004E-8</c:v>
                </c:pt>
                <c:pt idx="15855">
                  <c:v>6.8266199999999995E-8</c:v>
                </c:pt>
                <c:pt idx="15856">
                  <c:v>6.8272500000000005E-8</c:v>
                </c:pt>
                <c:pt idx="15857">
                  <c:v>6.8278699999999996E-8</c:v>
                </c:pt>
                <c:pt idx="15858">
                  <c:v>6.8285000000000006E-8</c:v>
                </c:pt>
                <c:pt idx="15859">
                  <c:v>6.8291199999999997E-8</c:v>
                </c:pt>
                <c:pt idx="15860">
                  <c:v>6.8297500000000007E-8</c:v>
                </c:pt>
                <c:pt idx="15861">
                  <c:v>6.8303699999999998E-8</c:v>
                </c:pt>
                <c:pt idx="15862">
                  <c:v>6.8309999999999994E-8</c:v>
                </c:pt>
                <c:pt idx="15863">
                  <c:v>6.8316199999999999E-8</c:v>
                </c:pt>
                <c:pt idx="15864">
                  <c:v>6.8322499999999995E-8</c:v>
                </c:pt>
                <c:pt idx="15865">
                  <c:v>6.83287E-8</c:v>
                </c:pt>
                <c:pt idx="15866">
                  <c:v>6.8334999999999996E-8</c:v>
                </c:pt>
                <c:pt idx="15867">
                  <c:v>6.8341200000000001E-8</c:v>
                </c:pt>
                <c:pt idx="15868">
                  <c:v>6.8347499999999997E-8</c:v>
                </c:pt>
                <c:pt idx="15869">
                  <c:v>6.8353700000000001E-8</c:v>
                </c:pt>
                <c:pt idx="15870">
                  <c:v>6.8359999999999998E-8</c:v>
                </c:pt>
                <c:pt idx="15871">
                  <c:v>6.8366200000000002E-8</c:v>
                </c:pt>
                <c:pt idx="15872">
                  <c:v>6.8372499999999999E-8</c:v>
                </c:pt>
                <c:pt idx="15873">
                  <c:v>6.8378700000000003E-8</c:v>
                </c:pt>
                <c:pt idx="15874">
                  <c:v>6.8385E-8</c:v>
                </c:pt>
                <c:pt idx="15875">
                  <c:v>6.8391200000000004E-8</c:v>
                </c:pt>
                <c:pt idx="15876">
                  <c:v>6.8397500000000001E-8</c:v>
                </c:pt>
                <c:pt idx="15877">
                  <c:v>6.8403700000000005E-8</c:v>
                </c:pt>
                <c:pt idx="15878">
                  <c:v>6.8410000000000002E-8</c:v>
                </c:pt>
                <c:pt idx="15879">
                  <c:v>6.8416200000000006E-8</c:v>
                </c:pt>
                <c:pt idx="15880">
                  <c:v>6.8422500000000003E-8</c:v>
                </c:pt>
                <c:pt idx="15881">
                  <c:v>6.8428699999999994E-8</c:v>
                </c:pt>
                <c:pt idx="15882">
                  <c:v>6.8435000000000004E-8</c:v>
                </c:pt>
                <c:pt idx="15883">
                  <c:v>6.8441199999999995E-8</c:v>
                </c:pt>
                <c:pt idx="15884">
                  <c:v>6.8447500000000005E-8</c:v>
                </c:pt>
                <c:pt idx="15885">
                  <c:v>6.8453699999999996E-8</c:v>
                </c:pt>
                <c:pt idx="15886">
                  <c:v>6.8460000000000006E-8</c:v>
                </c:pt>
                <c:pt idx="15887">
                  <c:v>6.8466199999999997E-8</c:v>
                </c:pt>
                <c:pt idx="15888">
                  <c:v>6.8472500000000006E-8</c:v>
                </c:pt>
                <c:pt idx="15889">
                  <c:v>6.8478699999999998E-8</c:v>
                </c:pt>
                <c:pt idx="15890">
                  <c:v>6.8484999999999994E-8</c:v>
                </c:pt>
                <c:pt idx="15891">
                  <c:v>6.8491199999999999E-8</c:v>
                </c:pt>
                <c:pt idx="15892">
                  <c:v>6.8497499999999995E-8</c:v>
                </c:pt>
                <c:pt idx="15893">
                  <c:v>6.85037E-8</c:v>
                </c:pt>
                <c:pt idx="15894">
                  <c:v>6.8509999999999996E-8</c:v>
                </c:pt>
                <c:pt idx="15895">
                  <c:v>6.85162E-8</c:v>
                </c:pt>
                <c:pt idx="15896">
                  <c:v>6.8522499999999997E-8</c:v>
                </c:pt>
                <c:pt idx="15897">
                  <c:v>6.8528700000000001E-8</c:v>
                </c:pt>
                <c:pt idx="15898">
                  <c:v>6.8534999999999998E-8</c:v>
                </c:pt>
                <c:pt idx="15899">
                  <c:v>6.8541200000000002E-8</c:v>
                </c:pt>
                <c:pt idx="15900">
                  <c:v>6.8547499999999999E-8</c:v>
                </c:pt>
                <c:pt idx="15901">
                  <c:v>6.8553700000000003E-8</c:v>
                </c:pt>
                <c:pt idx="15902">
                  <c:v>6.856E-8</c:v>
                </c:pt>
                <c:pt idx="15903">
                  <c:v>6.8566200000000004E-8</c:v>
                </c:pt>
                <c:pt idx="15904">
                  <c:v>6.8572500000000001E-8</c:v>
                </c:pt>
                <c:pt idx="15905">
                  <c:v>6.8578700000000005E-8</c:v>
                </c:pt>
                <c:pt idx="15906">
                  <c:v>6.8585000000000002E-8</c:v>
                </c:pt>
                <c:pt idx="15907">
                  <c:v>6.8591200000000006E-8</c:v>
                </c:pt>
                <c:pt idx="15908">
                  <c:v>6.8597500000000003E-8</c:v>
                </c:pt>
                <c:pt idx="15909">
                  <c:v>6.8603699999999994E-8</c:v>
                </c:pt>
                <c:pt idx="15910">
                  <c:v>6.8610000000000004E-8</c:v>
                </c:pt>
                <c:pt idx="15911">
                  <c:v>6.8616199999999995E-8</c:v>
                </c:pt>
                <c:pt idx="15912">
                  <c:v>6.8622500000000005E-8</c:v>
                </c:pt>
                <c:pt idx="15913">
                  <c:v>6.8628699999999996E-8</c:v>
                </c:pt>
                <c:pt idx="15914">
                  <c:v>6.8635000000000005E-8</c:v>
                </c:pt>
                <c:pt idx="15915">
                  <c:v>6.8641199999999997E-8</c:v>
                </c:pt>
                <c:pt idx="15916">
                  <c:v>6.8647500000000006E-8</c:v>
                </c:pt>
                <c:pt idx="15917">
                  <c:v>6.8653699999999998E-8</c:v>
                </c:pt>
                <c:pt idx="15918">
                  <c:v>6.8659999999999994E-8</c:v>
                </c:pt>
                <c:pt idx="15919">
                  <c:v>6.8666199999999998E-8</c:v>
                </c:pt>
                <c:pt idx="15920">
                  <c:v>6.8672499999999995E-8</c:v>
                </c:pt>
                <c:pt idx="15921">
                  <c:v>6.8678699999999999E-8</c:v>
                </c:pt>
                <c:pt idx="15922">
                  <c:v>6.8684999999999996E-8</c:v>
                </c:pt>
                <c:pt idx="15923">
                  <c:v>6.86912E-8</c:v>
                </c:pt>
                <c:pt idx="15924">
                  <c:v>6.8697499999999997E-8</c:v>
                </c:pt>
                <c:pt idx="15925">
                  <c:v>6.8703700000000001E-8</c:v>
                </c:pt>
                <c:pt idx="15926">
                  <c:v>6.8709999999999998E-8</c:v>
                </c:pt>
                <c:pt idx="15927">
                  <c:v>6.8716200000000002E-8</c:v>
                </c:pt>
                <c:pt idx="15928">
                  <c:v>6.8722499999999999E-8</c:v>
                </c:pt>
                <c:pt idx="15929">
                  <c:v>6.8728700000000003E-8</c:v>
                </c:pt>
                <c:pt idx="15930">
                  <c:v>6.8735E-8</c:v>
                </c:pt>
                <c:pt idx="15931">
                  <c:v>6.8741200000000004E-8</c:v>
                </c:pt>
                <c:pt idx="15932">
                  <c:v>6.8747500000000001E-8</c:v>
                </c:pt>
                <c:pt idx="15933">
                  <c:v>6.8753700000000005E-8</c:v>
                </c:pt>
                <c:pt idx="15934">
                  <c:v>6.8760000000000002E-8</c:v>
                </c:pt>
                <c:pt idx="15935">
                  <c:v>6.8766200000000006E-8</c:v>
                </c:pt>
                <c:pt idx="15936">
                  <c:v>6.8772500000000003E-8</c:v>
                </c:pt>
                <c:pt idx="15937">
                  <c:v>6.8778699999999994E-8</c:v>
                </c:pt>
                <c:pt idx="15938">
                  <c:v>6.8785000000000003E-8</c:v>
                </c:pt>
                <c:pt idx="15939">
                  <c:v>6.8791199999999995E-8</c:v>
                </c:pt>
                <c:pt idx="15940">
                  <c:v>6.8797500000000004E-8</c:v>
                </c:pt>
                <c:pt idx="15941">
                  <c:v>6.8803699999999996E-8</c:v>
                </c:pt>
                <c:pt idx="15942">
                  <c:v>6.8810000000000005E-8</c:v>
                </c:pt>
                <c:pt idx="15943">
                  <c:v>6.8816199999999997E-8</c:v>
                </c:pt>
                <c:pt idx="15944">
                  <c:v>6.8822500000000006E-8</c:v>
                </c:pt>
                <c:pt idx="15945">
                  <c:v>6.8828699999999997E-8</c:v>
                </c:pt>
                <c:pt idx="15946">
                  <c:v>6.8834999999999994E-8</c:v>
                </c:pt>
                <c:pt idx="15947">
                  <c:v>6.8841199999999998E-8</c:v>
                </c:pt>
                <c:pt idx="15948">
                  <c:v>6.8847499999999995E-8</c:v>
                </c:pt>
                <c:pt idx="15949">
                  <c:v>6.8853699999999999E-8</c:v>
                </c:pt>
                <c:pt idx="15950">
                  <c:v>6.8859999999999996E-8</c:v>
                </c:pt>
                <c:pt idx="15951">
                  <c:v>6.88662E-8</c:v>
                </c:pt>
                <c:pt idx="15952">
                  <c:v>6.8872499999999997E-8</c:v>
                </c:pt>
                <c:pt idx="15953">
                  <c:v>6.8878700000000001E-8</c:v>
                </c:pt>
                <c:pt idx="15954">
                  <c:v>6.8884999999999998E-8</c:v>
                </c:pt>
                <c:pt idx="15955">
                  <c:v>6.8891200000000002E-8</c:v>
                </c:pt>
                <c:pt idx="15956">
                  <c:v>6.8897499999999999E-8</c:v>
                </c:pt>
                <c:pt idx="15957">
                  <c:v>6.8903700000000003E-8</c:v>
                </c:pt>
                <c:pt idx="15958">
                  <c:v>6.891E-8</c:v>
                </c:pt>
                <c:pt idx="15959">
                  <c:v>6.8916200000000004E-8</c:v>
                </c:pt>
                <c:pt idx="15960">
                  <c:v>6.8922500000000001E-8</c:v>
                </c:pt>
                <c:pt idx="15961">
                  <c:v>6.8928700000000005E-8</c:v>
                </c:pt>
                <c:pt idx="15962">
                  <c:v>6.8935000000000002E-8</c:v>
                </c:pt>
                <c:pt idx="15963">
                  <c:v>6.8941200000000006E-8</c:v>
                </c:pt>
                <c:pt idx="15964">
                  <c:v>6.8947500000000002E-8</c:v>
                </c:pt>
                <c:pt idx="15965">
                  <c:v>6.8953699999999994E-8</c:v>
                </c:pt>
                <c:pt idx="15966">
                  <c:v>6.8960000000000003E-8</c:v>
                </c:pt>
                <c:pt idx="15967">
                  <c:v>6.8966199999999995E-8</c:v>
                </c:pt>
                <c:pt idx="15968">
                  <c:v>6.8972500000000004E-8</c:v>
                </c:pt>
                <c:pt idx="15969">
                  <c:v>6.8978699999999995E-8</c:v>
                </c:pt>
                <c:pt idx="15970">
                  <c:v>6.8985000000000005E-8</c:v>
                </c:pt>
                <c:pt idx="15971">
                  <c:v>6.8991199999999996E-8</c:v>
                </c:pt>
                <c:pt idx="15972">
                  <c:v>6.8997500000000006E-8</c:v>
                </c:pt>
                <c:pt idx="15973">
                  <c:v>6.9003699999999997E-8</c:v>
                </c:pt>
                <c:pt idx="15974">
                  <c:v>6.9009999999999994E-8</c:v>
                </c:pt>
                <c:pt idx="15975">
                  <c:v>6.9016199999999998E-8</c:v>
                </c:pt>
                <c:pt idx="15976">
                  <c:v>6.9022499999999995E-8</c:v>
                </c:pt>
                <c:pt idx="15977">
                  <c:v>6.9028699999999999E-8</c:v>
                </c:pt>
                <c:pt idx="15978">
                  <c:v>6.9034999999999996E-8</c:v>
                </c:pt>
                <c:pt idx="15979">
                  <c:v>6.90412E-8</c:v>
                </c:pt>
                <c:pt idx="15980">
                  <c:v>6.9047499999999997E-8</c:v>
                </c:pt>
                <c:pt idx="15981">
                  <c:v>6.9053700000000001E-8</c:v>
                </c:pt>
                <c:pt idx="15982">
                  <c:v>6.9059999999999998E-8</c:v>
                </c:pt>
                <c:pt idx="15983">
                  <c:v>6.9066200000000002E-8</c:v>
                </c:pt>
                <c:pt idx="15984">
                  <c:v>6.9072499999999999E-8</c:v>
                </c:pt>
              </c:numCache>
            </c:numRef>
          </c:xVal>
          <c:yVal>
            <c:numRef>
              <c:f>'T961'!$D$1:$D$15985</c:f>
              <c:numCache>
                <c:formatCode>0.00E+00</c:formatCode>
                <c:ptCount val="15985"/>
                <c:pt idx="0">
                  <c:v>2.0000000000000002E-5</c:v>
                </c:pt>
                <c:pt idx="1">
                  <c:v>1.8000000000000001E-4</c:v>
                </c:pt>
                <c:pt idx="2">
                  <c:v>2.9E-4</c:v>
                </c:pt>
                <c:pt idx="3">
                  <c:v>3.4000000000000002E-4</c:v>
                </c:pt>
                <c:pt idx="4">
                  <c:v>4.4000000000000002E-4</c:v>
                </c:pt>
                <c:pt idx="5">
                  <c:v>4.4000000000000002E-4</c:v>
                </c:pt>
                <c:pt idx="6">
                  <c:v>6.4999999999999997E-4</c:v>
                </c:pt>
                <c:pt idx="7">
                  <c:v>7.1000000000000002E-4</c:v>
                </c:pt>
                <c:pt idx="8">
                  <c:v>9.2000000000000003E-4</c:v>
                </c:pt>
                <c:pt idx="9">
                  <c:v>9.2000000000000003E-4</c:v>
                </c:pt>
                <c:pt idx="10">
                  <c:v>1.08E-3</c:v>
                </c:pt>
                <c:pt idx="11">
                  <c:v>1.1299999999999999E-3</c:v>
                </c:pt>
                <c:pt idx="12">
                  <c:v>1.1800000000000001E-3</c:v>
                </c:pt>
                <c:pt idx="13">
                  <c:v>1.2899999999999999E-3</c:v>
                </c:pt>
                <c:pt idx="14">
                  <c:v>1.34E-3</c:v>
                </c:pt>
                <c:pt idx="15">
                  <c:v>1.39E-3</c:v>
                </c:pt>
                <c:pt idx="16">
                  <c:v>1.4400000000000001E-3</c:v>
                </c:pt>
                <c:pt idx="17">
                  <c:v>1.34E-3</c:v>
                </c:pt>
                <c:pt idx="18">
                  <c:v>1.34E-3</c:v>
                </c:pt>
                <c:pt idx="19">
                  <c:v>1.34E-3</c:v>
                </c:pt>
                <c:pt idx="20">
                  <c:v>1.23E-3</c:v>
                </c:pt>
                <c:pt idx="21">
                  <c:v>1.1800000000000001E-3</c:v>
                </c:pt>
                <c:pt idx="22">
                  <c:v>1.0200000000000001E-3</c:v>
                </c:pt>
                <c:pt idx="23">
                  <c:v>7.6000000000000004E-4</c:v>
                </c:pt>
                <c:pt idx="24">
                  <c:v>6.4999999999999997E-4</c:v>
                </c:pt>
                <c:pt idx="25">
                  <c:v>5.0000000000000001E-4</c:v>
                </c:pt>
                <c:pt idx="26">
                  <c:v>2.9E-4</c:v>
                </c:pt>
                <c:pt idx="27">
                  <c:v>2.0000000000000002E-5</c:v>
                </c:pt>
                <c:pt idx="28">
                  <c:v>-1.9000000000000001E-4</c:v>
                </c:pt>
                <c:pt idx="29">
                  <c:v>-4.4999999999999999E-4</c:v>
                </c:pt>
                <c:pt idx="30">
                  <c:v>-7.2000000000000005E-4</c:v>
                </c:pt>
                <c:pt idx="31">
                  <c:v>-1.08E-3</c:v>
                </c:pt>
                <c:pt idx="32">
                  <c:v>-1.3500000000000001E-3</c:v>
                </c:pt>
                <c:pt idx="33">
                  <c:v>-1.66E-3</c:v>
                </c:pt>
                <c:pt idx="34">
                  <c:v>-1.9300000000000001E-3</c:v>
                </c:pt>
                <c:pt idx="35">
                  <c:v>-2.2399999999999998E-3</c:v>
                </c:pt>
                <c:pt idx="36">
                  <c:v>-2.5100000000000001E-3</c:v>
                </c:pt>
                <c:pt idx="37">
                  <c:v>-2.7699999999999999E-3</c:v>
                </c:pt>
                <c:pt idx="38">
                  <c:v>-3.0300000000000001E-3</c:v>
                </c:pt>
                <c:pt idx="39">
                  <c:v>-3.3500000000000001E-3</c:v>
                </c:pt>
                <c:pt idx="40">
                  <c:v>-3.46E-3</c:v>
                </c:pt>
                <c:pt idx="41">
                  <c:v>-3.82E-3</c:v>
                </c:pt>
                <c:pt idx="42">
                  <c:v>-3.8800000000000002E-3</c:v>
                </c:pt>
                <c:pt idx="43">
                  <c:v>-4.0899999999999999E-3</c:v>
                </c:pt>
                <c:pt idx="44">
                  <c:v>-4.1900000000000001E-3</c:v>
                </c:pt>
                <c:pt idx="45">
                  <c:v>-4.4000000000000003E-3</c:v>
                </c:pt>
                <c:pt idx="46">
                  <c:v>-4.4600000000000004E-3</c:v>
                </c:pt>
                <c:pt idx="47">
                  <c:v>-4.5599999999999998E-3</c:v>
                </c:pt>
                <c:pt idx="48">
                  <c:v>-4.6100000000000004E-3</c:v>
                </c:pt>
                <c:pt idx="49">
                  <c:v>-4.6699999999999997E-3</c:v>
                </c:pt>
                <c:pt idx="50">
                  <c:v>-4.5599999999999998E-3</c:v>
                </c:pt>
                <c:pt idx="51">
                  <c:v>-4.6100000000000004E-3</c:v>
                </c:pt>
                <c:pt idx="52">
                  <c:v>-4.6100000000000004E-3</c:v>
                </c:pt>
                <c:pt idx="53">
                  <c:v>-4.5599999999999998E-3</c:v>
                </c:pt>
                <c:pt idx="54">
                  <c:v>-4.5100000000000001E-3</c:v>
                </c:pt>
                <c:pt idx="55">
                  <c:v>-4.4000000000000003E-3</c:v>
                </c:pt>
                <c:pt idx="56">
                  <c:v>-4.2500000000000003E-3</c:v>
                </c:pt>
                <c:pt idx="57">
                  <c:v>-4.1399999999999996E-3</c:v>
                </c:pt>
                <c:pt idx="58">
                  <c:v>-4.0400000000000002E-3</c:v>
                </c:pt>
                <c:pt idx="59">
                  <c:v>-3.98E-3</c:v>
                </c:pt>
                <c:pt idx="60">
                  <c:v>-3.6700000000000001E-3</c:v>
                </c:pt>
                <c:pt idx="61">
                  <c:v>-3.5100000000000001E-3</c:v>
                </c:pt>
                <c:pt idx="62">
                  <c:v>-3.3E-3</c:v>
                </c:pt>
                <c:pt idx="63">
                  <c:v>-3.1900000000000001E-3</c:v>
                </c:pt>
                <c:pt idx="64">
                  <c:v>-2.9299999999999999E-3</c:v>
                </c:pt>
                <c:pt idx="65">
                  <c:v>-2.7200000000000002E-3</c:v>
                </c:pt>
                <c:pt idx="66">
                  <c:v>-2.5100000000000001E-3</c:v>
                </c:pt>
                <c:pt idx="67">
                  <c:v>-2.3500000000000001E-3</c:v>
                </c:pt>
                <c:pt idx="68">
                  <c:v>-2.0899999999999998E-3</c:v>
                </c:pt>
                <c:pt idx="69">
                  <c:v>-1.9300000000000001E-3</c:v>
                </c:pt>
                <c:pt idx="70">
                  <c:v>-1.72E-3</c:v>
                </c:pt>
                <c:pt idx="71">
                  <c:v>-1.4E-3</c:v>
                </c:pt>
                <c:pt idx="72">
                  <c:v>-1.14E-3</c:v>
                </c:pt>
                <c:pt idx="73">
                  <c:v>-9.7999999999999997E-4</c:v>
                </c:pt>
                <c:pt idx="74">
                  <c:v>-8.1999999999999998E-4</c:v>
                </c:pt>
                <c:pt idx="75">
                  <c:v>-5.5999999999999995E-4</c:v>
                </c:pt>
                <c:pt idx="76">
                  <c:v>-2.9E-4</c:v>
                </c:pt>
                <c:pt idx="77">
                  <c:v>-1.9000000000000001E-4</c:v>
                </c:pt>
                <c:pt idx="78">
                  <c:v>6.9999999999999994E-5</c:v>
                </c:pt>
                <c:pt idx="79">
                  <c:v>2.9E-4</c:v>
                </c:pt>
                <c:pt idx="80">
                  <c:v>4.4000000000000002E-4</c:v>
                </c:pt>
                <c:pt idx="81">
                  <c:v>6.4999999999999997E-4</c:v>
                </c:pt>
                <c:pt idx="82">
                  <c:v>8.7000000000000001E-4</c:v>
                </c:pt>
                <c:pt idx="83">
                  <c:v>9.2000000000000003E-4</c:v>
                </c:pt>
                <c:pt idx="84">
                  <c:v>9.7000000000000005E-4</c:v>
                </c:pt>
                <c:pt idx="85">
                  <c:v>1.1299999999999999E-3</c:v>
                </c:pt>
                <c:pt idx="86">
                  <c:v>1.23E-3</c:v>
                </c:pt>
                <c:pt idx="87">
                  <c:v>1.34E-3</c:v>
                </c:pt>
                <c:pt idx="88">
                  <c:v>1.4400000000000001E-3</c:v>
                </c:pt>
                <c:pt idx="89">
                  <c:v>1.39E-3</c:v>
                </c:pt>
                <c:pt idx="90">
                  <c:v>1.39E-3</c:v>
                </c:pt>
                <c:pt idx="91">
                  <c:v>1.4400000000000001E-3</c:v>
                </c:pt>
                <c:pt idx="92">
                  <c:v>1.4400000000000001E-3</c:v>
                </c:pt>
                <c:pt idx="93">
                  <c:v>1.39E-3</c:v>
                </c:pt>
                <c:pt idx="94">
                  <c:v>1.39E-3</c:v>
                </c:pt>
                <c:pt idx="95">
                  <c:v>1.2899999999999999E-3</c:v>
                </c:pt>
                <c:pt idx="96">
                  <c:v>1.1800000000000001E-3</c:v>
                </c:pt>
                <c:pt idx="97">
                  <c:v>1.1800000000000001E-3</c:v>
                </c:pt>
                <c:pt idx="98">
                  <c:v>1.1299999999999999E-3</c:v>
                </c:pt>
                <c:pt idx="99">
                  <c:v>1.0200000000000001E-3</c:v>
                </c:pt>
                <c:pt idx="100">
                  <c:v>9.2000000000000003E-4</c:v>
                </c:pt>
                <c:pt idx="101">
                  <c:v>8.0999999999999996E-4</c:v>
                </c:pt>
                <c:pt idx="102">
                  <c:v>7.6000000000000004E-4</c:v>
                </c:pt>
                <c:pt idx="103">
                  <c:v>5.9999999999999995E-4</c:v>
                </c:pt>
                <c:pt idx="104">
                  <c:v>6.4999999999999997E-4</c:v>
                </c:pt>
                <c:pt idx="105">
                  <c:v>4.4000000000000002E-4</c:v>
                </c:pt>
                <c:pt idx="106">
                  <c:v>3.8999999999999999E-4</c:v>
                </c:pt>
                <c:pt idx="107">
                  <c:v>4.4000000000000002E-4</c:v>
                </c:pt>
                <c:pt idx="108">
                  <c:v>4.4000000000000002E-4</c:v>
                </c:pt>
                <c:pt idx="109">
                  <c:v>3.8999999999999999E-4</c:v>
                </c:pt>
                <c:pt idx="110">
                  <c:v>3.8999999999999999E-4</c:v>
                </c:pt>
                <c:pt idx="111">
                  <c:v>4.4000000000000002E-4</c:v>
                </c:pt>
                <c:pt idx="112">
                  <c:v>3.8999999999999999E-4</c:v>
                </c:pt>
                <c:pt idx="113">
                  <c:v>4.4000000000000002E-4</c:v>
                </c:pt>
                <c:pt idx="114">
                  <c:v>5.5000000000000003E-4</c:v>
                </c:pt>
                <c:pt idx="115">
                  <c:v>4.4000000000000002E-4</c:v>
                </c:pt>
                <c:pt idx="116">
                  <c:v>5.5000000000000003E-4</c:v>
                </c:pt>
                <c:pt idx="117">
                  <c:v>5.9999999999999995E-4</c:v>
                </c:pt>
                <c:pt idx="118">
                  <c:v>6.4999999999999997E-4</c:v>
                </c:pt>
                <c:pt idx="119">
                  <c:v>6.4999999999999997E-4</c:v>
                </c:pt>
                <c:pt idx="120">
                  <c:v>5.9999999999999995E-4</c:v>
                </c:pt>
                <c:pt idx="121">
                  <c:v>5.9999999999999995E-4</c:v>
                </c:pt>
                <c:pt idx="122">
                  <c:v>5.9999999999999995E-4</c:v>
                </c:pt>
                <c:pt idx="123">
                  <c:v>5.5000000000000003E-4</c:v>
                </c:pt>
                <c:pt idx="124">
                  <c:v>5.0000000000000001E-4</c:v>
                </c:pt>
                <c:pt idx="125">
                  <c:v>4.4000000000000002E-4</c:v>
                </c:pt>
                <c:pt idx="126">
                  <c:v>4.4000000000000002E-4</c:v>
                </c:pt>
                <c:pt idx="127">
                  <c:v>2.3000000000000001E-4</c:v>
                </c:pt>
                <c:pt idx="128">
                  <c:v>1.2999999999999999E-4</c:v>
                </c:pt>
                <c:pt idx="129">
                  <c:v>-8.0000000000000007E-5</c:v>
                </c:pt>
                <c:pt idx="130">
                  <c:v>-2.9E-4</c:v>
                </c:pt>
                <c:pt idx="131">
                  <c:v>-5.0000000000000001E-4</c:v>
                </c:pt>
                <c:pt idx="132">
                  <c:v>-6.6E-4</c:v>
                </c:pt>
                <c:pt idx="133">
                  <c:v>-1.0300000000000001E-3</c:v>
                </c:pt>
                <c:pt idx="134">
                  <c:v>-1.3500000000000001E-3</c:v>
                </c:pt>
                <c:pt idx="135">
                  <c:v>-1.66E-3</c:v>
                </c:pt>
                <c:pt idx="136">
                  <c:v>-1.9300000000000001E-3</c:v>
                </c:pt>
                <c:pt idx="137">
                  <c:v>-2.3E-3</c:v>
                </c:pt>
                <c:pt idx="138">
                  <c:v>-2.5600000000000002E-3</c:v>
                </c:pt>
                <c:pt idx="139">
                  <c:v>-3.0300000000000001E-3</c:v>
                </c:pt>
                <c:pt idx="140">
                  <c:v>-3.2399999999999998E-3</c:v>
                </c:pt>
                <c:pt idx="141">
                  <c:v>-3.6099999999999999E-3</c:v>
                </c:pt>
                <c:pt idx="142">
                  <c:v>-3.8800000000000002E-3</c:v>
                </c:pt>
                <c:pt idx="143">
                  <c:v>-4.1399999999999996E-3</c:v>
                </c:pt>
                <c:pt idx="144">
                  <c:v>-4.5100000000000001E-3</c:v>
                </c:pt>
                <c:pt idx="145">
                  <c:v>-4.7200000000000002E-3</c:v>
                </c:pt>
                <c:pt idx="146">
                  <c:v>-4.8300000000000001E-3</c:v>
                </c:pt>
                <c:pt idx="147">
                  <c:v>-5.1399999999999996E-3</c:v>
                </c:pt>
                <c:pt idx="148">
                  <c:v>-5.1900000000000002E-3</c:v>
                </c:pt>
                <c:pt idx="149">
                  <c:v>-5.3499999999999997E-3</c:v>
                </c:pt>
                <c:pt idx="150">
                  <c:v>-5.3499999999999997E-3</c:v>
                </c:pt>
                <c:pt idx="151">
                  <c:v>-5.4099999999999999E-3</c:v>
                </c:pt>
                <c:pt idx="152">
                  <c:v>-5.3499999999999997E-3</c:v>
                </c:pt>
                <c:pt idx="153">
                  <c:v>-5.3E-3</c:v>
                </c:pt>
                <c:pt idx="154">
                  <c:v>-5.1399999999999996E-3</c:v>
                </c:pt>
                <c:pt idx="155">
                  <c:v>-4.9800000000000001E-3</c:v>
                </c:pt>
                <c:pt idx="156">
                  <c:v>-4.7699999999999999E-3</c:v>
                </c:pt>
                <c:pt idx="157">
                  <c:v>-4.5599999999999998E-3</c:v>
                </c:pt>
                <c:pt idx="158">
                  <c:v>-4.2500000000000003E-3</c:v>
                </c:pt>
                <c:pt idx="159">
                  <c:v>-3.8800000000000002E-3</c:v>
                </c:pt>
                <c:pt idx="160">
                  <c:v>-3.5100000000000001E-3</c:v>
                </c:pt>
                <c:pt idx="161">
                  <c:v>-3.0899999999999999E-3</c:v>
                </c:pt>
                <c:pt idx="162">
                  <c:v>-2.6700000000000001E-3</c:v>
                </c:pt>
                <c:pt idx="163">
                  <c:v>-2.2399999999999998E-3</c:v>
                </c:pt>
                <c:pt idx="164">
                  <c:v>-1.8699999999999999E-3</c:v>
                </c:pt>
                <c:pt idx="165">
                  <c:v>-1.4E-3</c:v>
                </c:pt>
                <c:pt idx="166">
                  <c:v>-8.7000000000000001E-4</c:v>
                </c:pt>
                <c:pt idx="167">
                  <c:v>-3.5E-4</c:v>
                </c:pt>
                <c:pt idx="168">
                  <c:v>1.2999999999999999E-4</c:v>
                </c:pt>
                <c:pt idx="169">
                  <c:v>5.5000000000000003E-4</c:v>
                </c:pt>
                <c:pt idx="170">
                  <c:v>1.0200000000000001E-3</c:v>
                </c:pt>
                <c:pt idx="171">
                  <c:v>1.5E-3</c:v>
                </c:pt>
                <c:pt idx="172">
                  <c:v>1.92E-3</c:v>
                </c:pt>
                <c:pt idx="173">
                  <c:v>2.2899999999999999E-3</c:v>
                </c:pt>
                <c:pt idx="174">
                  <c:v>2.7100000000000002E-3</c:v>
                </c:pt>
                <c:pt idx="175">
                  <c:v>2.9199999999999999E-3</c:v>
                </c:pt>
                <c:pt idx="176">
                  <c:v>3.29E-3</c:v>
                </c:pt>
                <c:pt idx="177">
                  <c:v>3.5000000000000001E-3</c:v>
                </c:pt>
                <c:pt idx="178">
                  <c:v>3.7100000000000002E-3</c:v>
                </c:pt>
                <c:pt idx="179">
                  <c:v>3.82E-3</c:v>
                </c:pt>
                <c:pt idx="180">
                  <c:v>3.9199999999999999E-3</c:v>
                </c:pt>
                <c:pt idx="181">
                  <c:v>3.9199999999999999E-3</c:v>
                </c:pt>
                <c:pt idx="182">
                  <c:v>3.9199999999999999E-3</c:v>
                </c:pt>
                <c:pt idx="183">
                  <c:v>3.82E-3</c:v>
                </c:pt>
                <c:pt idx="184">
                  <c:v>3.7599999999999999E-3</c:v>
                </c:pt>
                <c:pt idx="185">
                  <c:v>3.6099999999999999E-3</c:v>
                </c:pt>
                <c:pt idx="186">
                  <c:v>3.29E-3</c:v>
                </c:pt>
                <c:pt idx="187">
                  <c:v>3.0300000000000001E-3</c:v>
                </c:pt>
                <c:pt idx="188">
                  <c:v>2.81E-3</c:v>
                </c:pt>
                <c:pt idx="189">
                  <c:v>2.3900000000000002E-3</c:v>
                </c:pt>
                <c:pt idx="190">
                  <c:v>1.97E-3</c:v>
                </c:pt>
                <c:pt idx="191">
                  <c:v>1.6000000000000001E-3</c:v>
                </c:pt>
                <c:pt idx="192">
                  <c:v>1.1299999999999999E-3</c:v>
                </c:pt>
                <c:pt idx="193">
                  <c:v>7.1000000000000002E-4</c:v>
                </c:pt>
                <c:pt idx="194">
                  <c:v>2.3000000000000001E-4</c:v>
                </c:pt>
                <c:pt idx="195">
                  <c:v>-4.4999999999999999E-4</c:v>
                </c:pt>
                <c:pt idx="196">
                  <c:v>-7.6999999999999996E-4</c:v>
                </c:pt>
                <c:pt idx="197">
                  <c:v>-1.24E-3</c:v>
                </c:pt>
                <c:pt idx="198">
                  <c:v>-1.7700000000000001E-3</c:v>
                </c:pt>
                <c:pt idx="199">
                  <c:v>-2.2399999999999998E-3</c:v>
                </c:pt>
                <c:pt idx="200">
                  <c:v>-2.6099999999999999E-3</c:v>
                </c:pt>
                <c:pt idx="201">
                  <c:v>-3.0300000000000001E-3</c:v>
                </c:pt>
                <c:pt idx="202">
                  <c:v>-3.3999999999999998E-3</c:v>
                </c:pt>
                <c:pt idx="203">
                  <c:v>-3.7699999999999999E-3</c:v>
                </c:pt>
                <c:pt idx="204">
                  <c:v>-3.98E-3</c:v>
                </c:pt>
                <c:pt idx="205">
                  <c:v>-4.1900000000000001E-3</c:v>
                </c:pt>
                <c:pt idx="206">
                  <c:v>-4.4000000000000003E-3</c:v>
                </c:pt>
                <c:pt idx="207">
                  <c:v>-4.5100000000000001E-3</c:v>
                </c:pt>
                <c:pt idx="208">
                  <c:v>-4.6100000000000004E-3</c:v>
                </c:pt>
                <c:pt idx="209">
                  <c:v>-4.6699999999999997E-3</c:v>
                </c:pt>
                <c:pt idx="210">
                  <c:v>-4.5100000000000001E-3</c:v>
                </c:pt>
                <c:pt idx="211">
                  <c:v>-4.5100000000000001E-3</c:v>
                </c:pt>
                <c:pt idx="212">
                  <c:v>-4.3E-3</c:v>
                </c:pt>
                <c:pt idx="213">
                  <c:v>-4.0899999999999999E-3</c:v>
                </c:pt>
                <c:pt idx="214">
                  <c:v>-3.98E-3</c:v>
                </c:pt>
                <c:pt idx="215">
                  <c:v>-3.7200000000000002E-3</c:v>
                </c:pt>
                <c:pt idx="216">
                  <c:v>-3.3500000000000001E-3</c:v>
                </c:pt>
                <c:pt idx="217">
                  <c:v>-3.1900000000000001E-3</c:v>
                </c:pt>
                <c:pt idx="218">
                  <c:v>-2.82E-3</c:v>
                </c:pt>
                <c:pt idx="219">
                  <c:v>-2.5100000000000001E-3</c:v>
                </c:pt>
                <c:pt idx="220">
                  <c:v>-2.3E-3</c:v>
                </c:pt>
                <c:pt idx="221">
                  <c:v>-2.0300000000000001E-3</c:v>
                </c:pt>
                <c:pt idx="222">
                  <c:v>-1.7700000000000001E-3</c:v>
                </c:pt>
                <c:pt idx="223">
                  <c:v>-1.6100000000000001E-3</c:v>
                </c:pt>
                <c:pt idx="224">
                  <c:v>-1.5100000000000001E-3</c:v>
                </c:pt>
                <c:pt idx="225">
                  <c:v>-1.3500000000000001E-3</c:v>
                </c:pt>
                <c:pt idx="226">
                  <c:v>-1.3500000000000001E-3</c:v>
                </c:pt>
                <c:pt idx="227">
                  <c:v>-1.3500000000000001E-3</c:v>
                </c:pt>
                <c:pt idx="228">
                  <c:v>-1.4E-3</c:v>
                </c:pt>
                <c:pt idx="229">
                  <c:v>-1.56E-3</c:v>
                </c:pt>
                <c:pt idx="230">
                  <c:v>-1.66E-3</c:v>
                </c:pt>
                <c:pt idx="231">
                  <c:v>-2.0300000000000001E-3</c:v>
                </c:pt>
                <c:pt idx="232">
                  <c:v>-2.2399999999999998E-3</c:v>
                </c:pt>
                <c:pt idx="233">
                  <c:v>-2.7200000000000002E-3</c:v>
                </c:pt>
                <c:pt idx="234">
                  <c:v>-3.14E-3</c:v>
                </c:pt>
                <c:pt idx="235">
                  <c:v>-3.6099999999999999E-3</c:v>
                </c:pt>
                <c:pt idx="236">
                  <c:v>-4.1900000000000001E-3</c:v>
                </c:pt>
                <c:pt idx="237">
                  <c:v>-4.8300000000000001E-3</c:v>
                </c:pt>
                <c:pt idx="238">
                  <c:v>-5.4099999999999999E-3</c:v>
                </c:pt>
                <c:pt idx="239">
                  <c:v>-5.9800000000000001E-3</c:v>
                </c:pt>
                <c:pt idx="240">
                  <c:v>-6.7200000000000003E-3</c:v>
                </c:pt>
                <c:pt idx="241">
                  <c:v>-7.3499999999999998E-3</c:v>
                </c:pt>
                <c:pt idx="242">
                  <c:v>-7.9900000000000006E-3</c:v>
                </c:pt>
                <c:pt idx="243">
                  <c:v>-8.7799999999999996E-3</c:v>
                </c:pt>
                <c:pt idx="244">
                  <c:v>-9.2499999999999995E-3</c:v>
                </c:pt>
                <c:pt idx="245">
                  <c:v>-9.8799999999999999E-3</c:v>
                </c:pt>
                <c:pt idx="246">
                  <c:v>-1.0460000000000001E-2</c:v>
                </c:pt>
                <c:pt idx="247">
                  <c:v>-1.089E-2</c:v>
                </c:pt>
                <c:pt idx="248">
                  <c:v>-1.136E-2</c:v>
                </c:pt>
                <c:pt idx="249">
                  <c:v>-1.1679999999999999E-2</c:v>
                </c:pt>
                <c:pt idx="250">
                  <c:v>-1.204E-2</c:v>
                </c:pt>
                <c:pt idx="251">
                  <c:v>-1.2200000000000001E-2</c:v>
                </c:pt>
                <c:pt idx="252">
                  <c:v>-1.2409999999999999E-2</c:v>
                </c:pt>
                <c:pt idx="253">
                  <c:v>-1.247E-2</c:v>
                </c:pt>
                <c:pt idx="254">
                  <c:v>-1.252E-2</c:v>
                </c:pt>
                <c:pt idx="255">
                  <c:v>-1.257E-2</c:v>
                </c:pt>
                <c:pt idx="256">
                  <c:v>-1.2409999999999999E-2</c:v>
                </c:pt>
                <c:pt idx="257">
                  <c:v>-1.226E-2</c:v>
                </c:pt>
                <c:pt idx="258">
                  <c:v>-1.1939999999999999E-2</c:v>
                </c:pt>
                <c:pt idx="259">
                  <c:v>-1.1520000000000001E-2</c:v>
                </c:pt>
                <c:pt idx="260">
                  <c:v>-1.125E-2</c:v>
                </c:pt>
                <c:pt idx="261">
                  <c:v>-1.094E-2</c:v>
                </c:pt>
                <c:pt idx="262">
                  <c:v>-1.052E-2</c:v>
                </c:pt>
                <c:pt idx="263">
                  <c:v>-1.0149999999999999E-2</c:v>
                </c:pt>
                <c:pt idx="264">
                  <c:v>-9.7300000000000008E-3</c:v>
                </c:pt>
                <c:pt idx="265">
                  <c:v>-9.2499999999999995E-3</c:v>
                </c:pt>
                <c:pt idx="266">
                  <c:v>-8.8299999999999993E-3</c:v>
                </c:pt>
                <c:pt idx="267">
                  <c:v>-8.5100000000000002E-3</c:v>
                </c:pt>
                <c:pt idx="268">
                  <c:v>-8.09E-3</c:v>
                </c:pt>
                <c:pt idx="269">
                  <c:v>-7.7799999999999996E-3</c:v>
                </c:pt>
                <c:pt idx="270">
                  <c:v>-7.4099999999999999E-3</c:v>
                </c:pt>
                <c:pt idx="271">
                  <c:v>-7.1999999999999998E-3</c:v>
                </c:pt>
                <c:pt idx="272">
                  <c:v>-6.9899999999999997E-3</c:v>
                </c:pt>
                <c:pt idx="273">
                  <c:v>-6.8300000000000001E-3</c:v>
                </c:pt>
                <c:pt idx="274">
                  <c:v>-6.5599999999999999E-3</c:v>
                </c:pt>
                <c:pt idx="275">
                  <c:v>-6.5599999999999999E-3</c:v>
                </c:pt>
                <c:pt idx="276">
                  <c:v>-6.4599999999999996E-3</c:v>
                </c:pt>
                <c:pt idx="277">
                  <c:v>-6.4599999999999996E-3</c:v>
                </c:pt>
                <c:pt idx="278">
                  <c:v>-6.5100000000000002E-3</c:v>
                </c:pt>
                <c:pt idx="279">
                  <c:v>-6.5599999999999999E-3</c:v>
                </c:pt>
                <c:pt idx="280">
                  <c:v>-6.62E-3</c:v>
                </c:pt>
                <c:pt idx="281">
                  <c:v>-6.8300000000000001E-3</c:v>
                </c:pt>
                <c:pt idx="282">
                  <c:v>-6.8799999999999998E-3</c:v>
                </c:pt>
                <c:pt idx="283">
                  <c:v>-7.0400000000000003E-3</c:v>
                </c:pt>
                <c:pt idx="284">
                  <c:v>-7.1399999999999996E-3</c:v>
                </c:pt>
                <c:pt idx="285">
                  <c:v>-7.3000000000000001E-3</c:v>
                </c:pt>
                <c:pt idx="286">
                  <c:v>-7.4099999999999999E-3</c:v>
                </c:pt>
                <c:pt idx="287">
                  <c:v>-7.5100000000000002E-3</c:v>
                </c:pt>
                <c:pt idx="288">
                  <c:v>-7.6699999999999997E-3</c:v>
                </c:pt>
                <c:pt idx="289">
                  <c:v>-7.7200000000000003E-3</c:v>
                </c:pt>
                <c:pt idx="290">
                  <c:v>-7.7799999999999996E-3</c:v>
                </c:pt>
                <c:pt idx="291">
                  <c:v>-7.8799999999999999E-3</c:v>
                </c:pt>
                <c:pt idx="292">
                  <c:v>-7.8300000000000002E-3</c:v>
                </c:pt>
                <c:pt idx="293">
                  <c:v>-7.9299999999999995E-3</c:v>
                </c:pt>
                <c:pt idx="294">
                  <c:v>-7.8300000000000002E-3</c:v>
                </c:pt>
                <c:pt idx="295">
                  <c:v>-7.8300000000000002E-3</c:v>
                </c:pt>
                <c:pt idx="296">
                  <c:v>-7.6699999999999997E-3</c:v>
                </c:pt>
                <c:pt idx="297">
                  <c:v>-7.7200000000000003E-3</c:v>
                </c:pt>
                <c:pt idx="298">
                  <c:v>-7.5100000000000002E-3</c:v>
                </c:pt>
                <c:pt idx="299">
                  <c:v>-7.3499999999999998E-3</c:v>
                </c:pt>
                <c:pt idx="300">
                  <c:v>-7.1399999999999996E-3</c:v>
                </c:pt>
                <c:pt idx="301">
                  <c:v>-7.0400000000000003E-3</c:v>
                </c:pt>
                <c:pt idx="302">
                  <c:v>-6.8799999999999998E-3</c:v>
                </c:pt>
                <c:pt idx="303">
                  <c:v>-6.7200000000000003E-3</c:v>
                </c:pt>
                <c:pt idx="304">
                  <c:v>-6.4599999999999996E-3</c:v>
                </c:pt>
                <c:pt idx="305">
                  <c:v>-6.2500000000000003E-3</c:v>
                </c:pt>
                <c:pt idx="306">
                  <c:v>-6.1399999999999996E-3</c:v>
                </c:pt>
                <c:pt idx="307">
                  <c:v>-5.9300000000000004E-3</c:v>
                </c:pt>
                <c:pt idx="308">
                  <c:v>-5.77E-3</c:v>
                </c:pt>
                <c:pt idx="309">
                  <c:v>-5.7200000000000003E-3</c:v>
                </c:pt>
                <c:pt idx="310">
                  <c:v>-5.6699999999999997E-3</c:v>
                </c:pt>
                <c:pt idx="311">
                  <c:v>-5.5599999999999998E-3</c:v>
                </c:pt>
                <c:pt idx="312">
                  <c:v>-5.5100000000000001E-3</c:v>
                </c:pt>
                <c:pt idx="313">
                  <c:v>-5.5100000000000001E-3</c:v>
                </c:pt>
                <c:pt idx="314">
                  <c:v>-5.4099999999999999E-3</c:v>
                </c:pt>
                <c:pt idx="315">
                  <c:v>-5.4599999999999996E-3</c:v>
                </c:pt>
                <c:pt idx="316">
                  <c:v>-5.4099999999999999E-3</c:v>
                </c:pt>
                <c:pt idx="317">
                  <c:v>-5.5100000000000001E-3</c:v>
                </c:pt>
                <c:pt idx="318">
                  <c:v>-5.5100000000000001E-3</c:v>
                </c:pt>
                <c:pt idx="319">
                  <c:v>-5.62E-3</c:v>
                </c:pt>
                <c:pt idx="320">
                  <c:v>-5.62E-3</c:v>
                </c:pt>
                <c:pt idx="321">
                  <c:v>-5.7200000000000003E-3</c:v>
                </c:pt>
                <c:pt idx="322">
                  <c:v>-5.7200000000000003E-3</c:v>
                </c:pt>
                <c:pt idx="323">
                  <c:v>-5.77E-3</c:v>
                </c:pt>
                <c:pt idx="324">
                  <c:v>-5.7200000000000003E-3</c:v>
                </c:pt>
                <c:pt idx="325">
                  <c:v>-5.7200000000000003E-3</c:v>
                </c:pt>
                <c:pt idx="326">
                  <c:v>-5.7200000000000003E-3</c:v>
                </c:pt>
                <c:pt idx="327">
                  <c:v>-5.62E-3</c:v>
                </c:pt>
                <c:pt idx="328">
                  <c:v>-5.5599999999999998E-3</c:v>
                </c:pt>
                <c:pt idx="329">
                  <c:v>-5.4599999999999996E-3</c:v>
                </c:pt>
                <c:pt idx="330">
                  <c:v>-5.1900000000000002E-3</c:v>
                </c:pt>
                <c:pt idx="331">
                  <c:v>-5.0899999999999999E-3</c:v>
                </c:pt>
                <c:pt idx="332">
                  <c:v>-4.7699999999999999E-3</c:v>
                </c:pt>
                <c:pt idx="333">
                  <c:v>-4.5100000000000001E-3</c:v>
                </c:pt>
                <c:pt idx="334">
                  <c:v>-4.0899999999999999E-3</c:v>
                </c:pt>
                <c:pt idx="335">
                  <c:v>-3.7699999999999999E-3</c:v>
                </c:pt>
                <c:pt idx="336">
                  <c:v>-3.5100000000000001E-3</c:v>
                </c:pt>
                <c:pt idx="337">
                  <c:v>-2.8800000000000002E-3</c:v>
                </c:pt>
                <c:pt idx="338">
                  <c:v>-2.5100000000000001E-3</c:v>
                </c:pt>
                <c:pt idx="339">
                  <c:v>-2.0300000000000001E-3</c:v>
                </c:pt>
                <c:pt idx="340">
                  <c:v>-1.5100000000000001E-3</c:v>
                </c:pt>
                <c:pt idx="341">
                  <c:v>-9.7999999999999997E-4</c:v>
                </c:pt>
                <c:pt idx="342">
                  <c:v>-4.0000000000000002E-4</c:v>
                </c:pt>
                <c:pt idx="343">
                  <c:v>6.9999999999999994E-5</c:v>
                </c:pt>
                <c:pt idx="344">
                  <c:v>7.6000000000000004E-4</c:v>
                </c:pt>
                <c:pt idx="345">
                  <c:v>1.2899999999999999E-3</c:v>
                </c:pt>
                <c:pt idx="346">
                  <c:v>1.8699999999999999E-3</c:v>
                </c:pt>
                <c:pt idx="347">
                  <c:v>2.3900000000000002E-3</c:v>
                </c:pt>
                <c:pt idx="348">
                  <c:v>2.97E-3</c:v>
                </c:pt>
                <c:pt idx="349">
                  <c:v>3.5000000000000001E-3</c:v>
                </c:pt>
                <c:pt idx="350">
                  <c:v>3.9699999999999996E-3</c:v>
                </c:pt>
                <c:pt idx="351">
                  <c:v>4.45E-3</c:v>
                </c:pt>
                <c:pt idx="352">
                  <c:v>4.8700000000000002E-3</c:v>
                </c:pt>
                <c:pt idx="353">
                  <c:v>5.2900000000000004E-3</c:v>
                </c:pt>
                <c:pt idx="354">
                  <c:v>5.6100000000000004E-3</c:v>
                </c:pt>
                <c:pt idx="355">
                  <c:v>5.8700000000000002E-3</c:v>
                </c:pt>
                <c:pt idx="356">
                  <c:v>6.1900000000000002E-3</c:v>
                </c:pt>
                <c:pt idx="357">
                  <c:v>6.2899999999999996E-3</c:v>
                </c:pt>
                <c:pt idx="358">
                  <c:v>6.4000000000000003E-3</c:v>
                </c:pt>
                <c:pt idx="359">
                  <c:v>6.4999999999999997E-3</c:v>
                </c:pt>
                <c:pt idx="360">
                  <c:v>6.5599999999999999E-3</c:v>
                </c:pt>
                <c:pt idx="361">
                  <c:v>6.5599999999999999E-3</c:v>
                </c:pt>
                <c:pt idx="362">
                  <c:v>6.45E-3</c:v>
                </c:pt>
                <c:pt idx="363">
                  <c:v>6.2899999999999996E-3</c:v>
                </c:pt>
                <c:pt idx="364">
                  <c:v>6.0800000000000003E-3</c:v>
                </c:pt>
                <c:pt idx="365">
                  <c:v>5.8199999999999997E-3</c:v>
                </c:pt>
                <c:pt idx="366">
                  <c:v>5.4999999999999997E-3</c:v>
                </c:pt>
                <c:pt idx="367">
                  <c:v>5.1900000000000002E-3</c:v>
                </c:pt>
                <c:pt idx="368">
                  <c:v>4.7099999999999998E-3</c:v>
                </c:pt>
                <c:pt idx="369">
                  <c:v>4.3400000000000001E-3</c:v>
                </c:pt>
                <c:pt idx="370">
                  <c:v>4.0299999999999997E-3</c:v>
                </c:pt>
                <c:pt idx="371">
                  <c:v>3.4499999999999999E-3</c:v>
                </c:pt>
                <c:pt idx="372">
                  <c:v>3.0799999999999998E-3</c:v>
                </c:pt>
                <c:pt idx="373">
                  <c:v>2.5000000000000001E-3</c:v>
                </c:pt>
                <c:pt idx="374">
                  <c:v>2.0200000000000001E-3</c:v>
                </c:pt>
                <c:pt idx="375">
                  <c:v>1.6000000000000001E-3</c:v>
                </c:pt>
                <c:pt idx="376">
                  <c:v>1.08E-3</c:v>
                </c:pt>
                <c:pt idx="377">
                  <c:v>5.9999999999999995E-4</c:v>
                </c:pt>
                <c:pt idx="378">
                  <c:v>2.9E-4</c:v>
                </c:pt>
                <c:pt idx="379">
                  <c:v>-1.9000000000000001E-4</c:v>
                </c:pt>
                <c:pt idx="380">
                  <c:v>-5.5999999999999995E-4</c:v>
                </c:pt>
                <c:pt idx="381">
                  <c:v>-9.7999999999999997E-4</c:v>
                </c:pt>
                <c:pt idx="382">
                  <c:v>-1.24E-3</c:v>
                </c:pt>
                <c:pt idx="383">
                  <c:v>-1.56E-3</c:v>
                </c:pt>
                <c:pt idx="384">
                  <c:v>-1.7700000000000001E-3</c:v>
                </c:pt>
                <c:pt idx="385">
                  <c:v>-2.0300000000000001E-3</c:v>
                </c:pt>
                <c:pt idx="386">
                  <c:v>-2.0899999999999998E-3</c:v>
                </c:pt>
                <c:pt idx="387">
                  <c:v>-2.1900000000000001E-3</c:v>
                </c:pt>
                <c:pt idx="388">
                  <c:v>-2.3500000000000001E-3</c:v>
                </c:pt>
                <c:pt idx="389">
                  <c:v>-2.3500000000000001E-3</c:v>
                </c:pt>
                <c:pt idx="390">
                  <c:v>-2.3999999999999998E-3</c:v>
                </c:pt>
                <c:pt idx="391">
                  <c:v>-2.3500000000000001E-3</c:v>
                </c:pt>
                <c:pt idx="392">
                  <c:v>-2.1900000000000001E-3</c:v>
                </c:pt>
                <c:pt idx="393">
                  <c:v>-2.1900000000000001E-3</c:v>
                </c:pt>
                <c:pt idx="394">
                  <c:v>-2.0899999999999998E-3</c:v>
                </c:pt>
                <c:pt idx="395">
                  <c:v>-1.98E-3</c:v>
                </c:pt>
                <c:pt idx="396">
                  <c:v>-1.8699999999999999E-3</c:v>
                </c:pt>
                <c:pt idx="397">
                  <c:v>-1.82E-3</c:v>
                </c:pt>
                <c:pt idx="398">
                  <c:v>-1.5100000000000001E-3</c:v>
                </c:pt>
                <c:pt idx="399">
                  <c:v>-1.56E-3</c:v>
                </c:pt>
                <c:pt idx="400">
                  <c:v>-1.4499999999999999E-3</c:v>
                </c:pt>
                <c:pt idx="401">
                  <c:v>-1.5100000000000001E-3</c:v>
                </c:pt>
                <c:pt idx="402">
                  <c:v>-1.4499999999999999E-3</c:v>
                </c:pt>
                <c:pt idx="403">
                  <c:v>-1.6100000000000001E-3</c:v>
                </c:pt>
                <c:pt idx="404">
                  <c:v>-1.56E-3</c:v>
                </c:pt>
                <c:pt idx="405">
                  <c:v>-1.82E-3</c:v>
                </c:pt>
                <c:pt idx="406">
                  <c:v>-1.98E-3</c:v>
                </c:pt>
                <c:pt idx="407">
                  <c:v>-2.3500000000000001E-3</c:v>
                </c:pt>
                <c:pt idx="408">
                  <c:v>-2.5600000000000002E-3</c:v>
                </c:pt>
                <c:pt idx="409">
                  <c:v>-2.8800000000000002E-3</c:v>
                </c:pt>
                <c:pt idx="410">
                  <c:v>-3.1900000000000001E-3</c:v>
                </c:pt>
                <c:pt idx="411">
                  <c:v>-3.6700000000000001E-3</c:v>
                </c:pt>
                <c:pt idx="412">
                  <c:v>-4.0899999999999999E-3</c:v>
                </c:pt>
                <c:pt idx="413">
                  <c:v>-4.7200000000000002E-3</c:v>
                </c:pt>
                <c:pt idx="414">
                  <c:v>-5.1900000000000002E-3</c:v>
                </c:pt>
                <c:pt idx="415">
                  <c:v>-5.8300000000000001E-3</c:v>
                </c:pt>
                <c:pt idx="416">
                  <c:v>-6.3499999999999997E-3</c:v>
                </c:pt>
                <c:pt idx="417">
                  <c:v>-6.9899999999999997E-3</c:v>
                </c:pt>
                <c:pt idx="418">
                  <c:v>-7.4599999999999996E-3</c:v>
                </c:pt>
                <c:pt idx="419">
                  <c:v>-8.0400000000000003E-3</c:v>
                </c:pt>
                <c:pt idx="420">
                  <c:v>-8.5100000000000002E-3</c:v>
                </c:pt>
                <c:pt idx="421">
                  <c:v>-9.0399999999999994E-3</c:v>
                </c:pt>
                <c:pt idx="422">
                  <c:v>-9.5200000000000007E-3</c:v>
                </c:pt>
                <c:pt idx="423">
                  <c:v>-9.8799999999999999E-3</c:v>
                </c:pt>
                <c:pt idx="424">
                  <c:v>-1.025E-2</c:v>
                </c:pt>
                <c:pt idx="425">
                  <c:v>-1.057E-2</c:v>
                </c:pt>
                <c:pt idx="426">
                  <c:v>-1.0829999999999999E-2</c:v>
                </c:pt>
                <c:pt idx="427">
                  <c:v>-1.1039999999999999E-2</c:v>
                </c:pt>
                <c:pt idx="428">
                  <c:v>-1.1039999999999999E-2</c:v>
                </c:pt>
                <c:pt idx="429">
                  <c:v>-1.11E-2</c:v>
                </c:pt>
                <c:pt idx="430">
                  <c:v>-1.11E-2</c:v>
                </c:pt>
                <c:pt idx="431">
                  <c:v>-1.099E-2</c:v>
                </c:pt>
                <c:pt idx="432">
                  <c:v>-1.078E-2</c:v>
                </c:pt>
                <c:pt idx="433">
                  <c:v>-1.0619999999999999E-2</c:v>
                </c:pt>
                <c:pt idx="434">
                  <c:v>-1.025E-2</c:v>
                </c:pt>
                <c:pt idx="435">
                  <c:v>-9.8300000000000002E-3</c:v>
                </c:pt>
                <c:pt idx="436">
                  <c:v>-9.4599999999999997E-3</c:v>
                </c:pt>
                <c:pt idx="437">
                  <c:v>-8.9899999999999997E-3</c:v>
                </c:pt>
                <c:pt idx="438">
                  <c:v>-8.5100000000000002E-3</c:v>
                </c:pt>
                <c:pt idx="439">
                  <c:v>-7.8799999999999999E-3</c:v>
                </c:pt>
                <c:pt idx="440">
                  <c:v>-7.3499999999999998E-3</c:v>
                </c:pt>
                <c:pt idx="441">
                  <c:v>-6.8300000000000001E-3</c:v>
                </c:pt>
                <c:pt idx="442">
                  <c:v>-6.3E-3</c:v>
                </c:pt>
                <c:pt idx="443">
                  <c:v>-5.6699999999999997E-3</c:v>
                </c:pt>
                <c:pt idx="444">
                  <c:v>-5.1399999999999996E-3</c:v>
                </c:pt>
                <c:pt idx="445">
                  <c:v>-4.6699999999999997E-3</c:v>
                </c:pt>
                <c:pt idx="446">
                  <c:v>-4.2500000000000003E-3</c:v>
                </c:pt>
                <c:pt idx="447">
                  <c:v>-3.82E-3</c:v>
                </c:pt>
                <c:pt idx="448">
                  <c:v>-3.46E-3</c:v>
                </c:pt>
                <c:pt idx="449">
                  <c:v>-3.0300000000000001E-3</c:v>
                </c:pt>
                <c:pt idx="450">
                  <c:v>-2.7699999999999999E-3</c:v>
                </c:pt>
                <c:pt idx="451">
                  <c:v>-2.7200000000000002E-3</c:v>
                </c:pt>
                <c:pt idx="452">
                  <c:v>-2.5100000000000001E-3</c:v>
                </c:pt>
                <c:pt idx="453">
                  <c:v>-2.5100000000000001E-3</c:v>
                </c:pt>
                <c:pt idx="454">
                  <c:v>-2.3999999999999998E-3</c:v>
                </c:pt>
                <c:pt idx="455">
                  <c:v>-2.4499999999999999E-3</c:v>
                </c:pt>
                <c:pt idx="456">
                  <c:v>-2.5600000000000002E-3</c:v>
                </c:pt>
                <c:pt idx="457">
                  <c:v>-2.6700000000000001E-3</c:v>
                </c:pt>
                <c:pt idx="458">
                  <c:v>-2.9299999999999999E-3</c:v>
                </c:pt>
                <c:pt idx="459">
                  <c:v>-3.14E-3</c:v>
                </c:pt>
                <c:pt idx="460">
                  <c:v>-3.3E-3</c:v>
                </c:pt>
                <c:pt idx="461">
                  <c:v>-3.5599999999999998E-3</c:v>
                </c:pt>
                <c:pt idx="462">
                  <c:v>-3.8800000000000002E-3</c:v>
                </c:pt>
                <c:pt idx="463">
                  <c:v>-4.1900000000000001E-3</c:v>
                </c:pt>
                <c:pt idx="464">
                  <c:v>-4.4600000000000004E-3</c:v>
                </c:pt>
                <c:pt idx="465">
                  <c:v>-4.8300000000000001E-3</c:v>
                </c:pt>
                <c:pt idx="466">
                  <c:v>-5.0400000000000002E-3</c:v>
                </c:pt>
                <c:pt idx="467">
                  <c:v>-5.2500000000000003E-3</c:v>
                </c:pt>
                <c:pt idx="468">
                  <c:v>-5.4599999999999996E-3</c:v>
                </c:pt>
                <c:pt idx="469">
                  <c:v>-5.6699999999999997E-3</c:v>
                </c:pt>
                <c:pt idx="470">
                  <c:v>-5.8799999999999998E-3</c:v>
                </c:pt>
                <c:pt idx="471">
                  <c:v>-5.9300000000000004E-3</c:v>
                </c:pt>
                <c:pt idx="472">
                  <c:v>-5.8799999999999998E-3</c:v>
                </c:pt>
                <c:pt idx="473">
                  <c:v>-6.0400000000000002E-3</c:v>
                </c:pt>
                <c:pt idx="474">
                  <c:v>-5.9800000000000001E-3</c:v>
                </c:pt>
                <c:pt idx="475">
                  <c:v>-5.8300000000000001E-3</c:v>
                </c:pt>
                <c:pt idx="476">
                  <c:v>-5.62E-3</c:v>
                </c:pt>
                <c:pt idx="477">
                  <c:v>-5.5100000000000001E-3</c:v>
                </c:pt>
                <c:pt idx="478">
                  <c:v>-5.1900000000000002E-3</c:v>
                </c:pt>
                <c:pt idx="479">
                  <c:v>-4.9800000000000001E-3</c:v>
                </c:pt>
                <c:pt idx="480">
                  <c:v>-4.7200000000000002E-3</c:v>
                </c:pt>
                <c:pt idx="481">
                  <c:v>-4.3E-3</c:v>
                </c:pt>
                <c:pt idx="482">
                  <c:v>-3.9300000000000003E-3</c:v>
                </c:pt>
                <c:pt idx="483">
                  <c:v>-3.6099999999999999E-3</c:v>
                </c:pt>
                <c:pt idx="484">
                  <c:v>-3.1900000000000001E-3</c:v>
                </c:pt>
                <c:pt idx="485">
                  <c:v>-2.7699999999999999E-3</c:v>
                </c:pt>
                <c:pt idx="486">
                  <c:v>-2.4499999999999999E-3</c:v>
                </c:pt>
                <c:pt idx="487">
                  <c:v>-2.0300000000000001E-3</c:v>
                </c:pt>
                <c:pt idx="488">
                  <c:v>-1.66E-3</c:v>
                </c:pt>
                <c:pt idx="489">
                  <c:v>-1.2999999999999999E-3</c:v>
                </c:pt>
                <c:pt idx="490">
                  <c:v>-9.3000000000000005E-4</c:v>
                </c:pt>
                <c:pt idx="491">
                  <c:v>-6.0999999999999997E-4</c:v>
                </c:pt>
                <c:pt idx="492">
                  <c:v>-3.5E-4</c:v>
                </c:pt>
                <c:pt idx="493">
                  <c:v>-8.0000000000000007E-5</c:v>
                </c:pt>
                <c:pt idx="494">
                  <c:v>6.9999999999999994E-5</c:v>
                </c:pt>
                <c:pt idx="495">
                  <c:v>2.3000000000000001E-4</c:v>
                </c:pt>
                <c:pt idx="496">
                  <c:v>3.8999999999999999E-4</c:v>
                </c:pt>
                <c:pt idx="497">
                  <c:v>3.8999999999999999E-4</c:v>
                </c:pt>
                <c:pt idx="498">
                  <c:v>5.0000000000000001E-4</c:v>
                </c:pt>
                <c:pt idx="499">
                  <c:v>4.4000000000000002E-4</c:v>
                </c:pt>
                <c:pt idx="500">
                  <c:v>3.8999999999999999E-4</c:v>
                </c:pt>
                <c:pt idx="501">
                  <c:v>2.9E-4</c:v>
                </c:pt>
                <c:pt idx="502">
                  <c:v>2.9E-4</c:v>
                </c:pt>
                <c:pt idx="503">
                  <c:v>1.2999999999999999E-4</c:v>
                </c:pt>
                <c:pt idx="504">
                  <c:v>2.0000000000000002E-5</c:v>
                </c:pt>
                <c:pt idx="505">
                  <c:v>-1.9000000000000001E-4</c:v>
                </c:pt>
                <c:pt idx="506">
                  <c:v>-2.9E-4</c:v>
                </c:pt>
                <c:pt idx="507">
                  <c:v>-5.0000000000000001E-4</c:v>
                </c:pt>
                <c:pt idx="508">
                  <c:v>-6.6E-4</c:v>
                </c:pt>
                <c:pt idx="509">
                  <c:v>-9.3000000000000005E-4</c:v>
                </c:pt>
                <c:pt idx="510">
                  <c:v>-1.08E-3</c:v>
                </c:pt>
                <c:pt idx="511">
                  <c:v>-1.2999999999999999E-3</c:v>
                </c:pt>
                <c:pt idx="512">
                  <c:v>-1.4E-3</c:v>
                </c:pt>
                <c:pt idx="513">
                  <c:v>-1.56E-3</c:v>
                </c:pt>
                <c:pt idx="514">
                  <c:v>-1.66E-3</c:v>
                </c:pt>
                <c:pt idx="515">
                  <c:v>-1.82E-3</c:v>
                </c:pt>
                <c:pt idx="516">
                  <c:v>-1.82E-3</c:v>
                </c:pt>
                <c:pt idx="517">
                  <c:v>-1.8699999999999999E-3</c:v>
                </c:pt>
                <c:pt idx="518">
                  <c:v>-1.9300000000000001E-3</c:v>
                </c:pt>
                <c:pt idx="519">
                  <c:v>-1.8699999999999999E-3</c:v>
                </c:pt>
                <c:pt idx="520">
                  <c:v>-1.82E-3</c:v>
                </c:pt>
                <c:pt idx="521">
                  <c:v>-1.8699999999999999E-3</c:v>
                </c:pt>
                <c:pt idx="522">
                  <c:v>-1.72E-3</c:v>
                </c:pt>
                <c:pt idx="523">
                  <c:v>-1.6100000000000001E-3</c:v>
                </c:pt>
                <c:pt idx="524">
                  <c:v>-1.3500000000000001E-3</c:v>
                </c:pt>
                <c:pt idx="525">
                  <c:v>-1.2999999999999999E-3</c:v>
                </c:pt>
                <c:pt idx="526">
                  <c:v>-1.0300000000000001E-3</c:v>
                </c:pt>
                <c:pt idx="527">
                  <c:v>-8.7000000000000001E-4</c:v>
                </c:pt>
                <c:pt idx="528">
                  <c:v>-6.6E-4</c:v>
                </c:pt>
                <c:pt idx="529">
                  <c:v>-4.0000000000000002E-4</c:v>
                </c:pt>
                <c:pt idx="530">
                  <c:v>-8.0000000000000007E-5</c:v>
                </c:pt>
                <c:pt idx="531">
                  <c:v>2.3000000000000001E-4</c:v>
                </c:pt>
                <c:pt idx="532">
                  <c:v>4.4000000000000002E-4</c:v>
                </c:pt>
                <c:pt idx="533">
                  <c:v>7.1000000000000002E-4</c:v>
                </c:pt>
                <c:pt idx="534">
                  <c:v>9.2000000000000003E-4</c:v>
                </c:pt>
                <c:pt idx="535">
                  <c:v>1.34E-3</c:v>
                </c:pt>
                <c:pt idx="536">
                  <c:v>1.5499999999999999E-3</c:v>
                </c:pt>
                <c:pt idx="537">
                  <c:v>1.81E-3</c:v>
                </c:pt>
                <c:pt idx="538">
                  <c:v>2.0799999999999998E-3</c:v>
                </c:pt>
                <c:pt idx="539">
                  <c:v>2.2899999999999999E-3</c:v>
                </c:pt>
                <c:pt idx="540">
                  <c:v>2.5500000000000002E-3</c:v>
                </c:pt>
                <c:pt idx="541">
                  <c:v>2.7599999999999999E-3</c:v>
                </c:pt>
                <c:pt idx="542">
                  <c:v>3.0300000000000001E-3</c:v>
                </c:pt>
                <c:pt idx="543">
                  <c:v>3.1800000000000001E-3</c:v>
                </c:pt>
                <c:pt idx="544">
                  <c:v>3.29E-3</c:v>
                </c:pt>
                <c:pt idx="545">
                  <c:v>3.5000000000000001E-3</c:v>
                </c:pt>
                <c:pt idx="546">
                  <c:v>3.6600000000000001E-3</c:v>
                </c:pt>
                <c:pt idx="547">
                  <c:v>3.6600000000000001E-3</c:v>
                </c:pt>
                <c:pt idx="548">
                  <c:v>3.82E-3</c:v>
                </c:pt>
                <c:pt idx="549">
                  <c:v>3.8700000000000002E-3</c:v>
                </c:pt>
                <c:pt idx="550">
                  <c:v>3.9199999999999999E-3</c:v>
                </c:pt>
                <c:pt idx="551">
                  <c:v>3.9199999999999999E-3</c:v>
                </c:pt>
                <c:pt idx="552">
                  <c:v>3.9699999999999996E-3</c:v>
                </c:pt>
                <c:pt idx="553">
                  <c:v>3.82E-3</c:v>
                </c:pt>
                <c:pt idx="554">
                  <c:v>3.82E-3</c:v>
                </c:pt>
                <c:pt idx="555">
                  <c:v>3.8700000000000002E-3</c:v>
                </c:pt>
                <c:pt idx="556">
                  <c:v>3.7599999999999999E-3</c:v>
                </c:pt>
                <c:pt idx="557">
                  <c:v>3.6099999999999999E-3</c:v>
                </c:pt>
                <c:pt idx="558">
                  <c:v>3.5000000000000001E-3</c:v>
                </c:pt>
                <c:pt idx="559">
                  <c:v>3.4499999999999999E-3</c:v>
                </c:pt>
                <c:pt idx="560">
                  <c:v>3.29E-3</c:v>
                </c:pt>
                <c:pt idx="561">
                  <c:v>3.1800000000000001E-3</c:v>
                </c:pt>
                <c:pt idx="562">
                  <c:v>3.0300000000000001E-3</c:v>
                </c:pt>
                <c:pt idx="563">
                  <c:v>2.7599999999999999E-3</c:v>
                </c:pt>
                <c:pt idx="564">
                  <c:v>2.7100000000000002E-3</c:v>
                </c:pt>
                <c:pt idx="565">
                  <c:v>2.5000000000000001E-3</c:v>
                </c:pt>
                <c:pt idx="566">
                  <c:v>2.3900000000000002E-3</c:v>
                </c:pt>
                <c:pt idx="567">
                  <c:v>2.1800000000000001E-3</c:v>
                </c:pt>
                <c:pt idx="568">
                  <c:v>2.0799999999999998E-3</c:v>
                </c:pt>
                <c:pt idx="569">
                  <c:v>1.92E-3</c:v>
                </c:pt>
                <c:pt idx="570">
                  <c:v>1.7600000000000001E-3</c:v>
                </c:pt>
                <c:pt idx="571">
                  <c:v>1.6000000000000001E-3</c:v>
                </c:pt>
                <c:pt idx="572">
                  <c:v>1.4400000000000001E-3</c:v>
                </c:pt>
                <c:pt idx="573">
                  <c:v>1.39E-3</c:v>
                </c:pt>
                <c:pt idx="574">
                  <c:v>1.34E-3</c:v>
                </c:pt>
                <c:pt idx="575">
                  <c:v>1.23E-3</c:v>
                </c:pt>
                <c:pt idx="576">
                  <c:v>1.1800000000000001E-3</c:v>
                </c:pt>
                <c:pt idx="577">
                  <c:v>1.1800000000000001E-3</c:v>
                </c:pt>
                <c:pt idx="578">
                  <c:v>1.1299999999999999E-3</c:v>
                </c:pt>
                <c:pt idx="579">
                  <c:v>1.2899999999999999E-3</c:v>
                </c:pt>
                <c:pt idx="580">
                  <c:v>1.2899999999999999E-3</c:v>
                </c:pt>
                <c:pt idx="581">
                  <c:v>1.2899999999999999E-3</c:v>
                </c:pt>
                <c:pt idx="582">
                  <c:v>1.39E-3</c:v>
                </c:pt>
                <c:pt idx="583">
                  <c:v>1.4400000000000001E-3</c:v>
                </c:pt>
                <c:pt idx="584">
                  <c:v>1.66E-3</c:v>
                </c:pt>
                <c:pt idx="585">
                  <c:v>1.7600000000000001E-3</c:v>
                </c:pt>
                <c:pt idx="586">
                  <c:v>1.92E-3</c:v>
                </c:pt>
                <c:pt idx="587">
                  <c:v>2.1800000000000001E-3</c:v>
                </c:pt>
                <c:pt idx="588">
                  <c:v>2.2899999999999999E-3</c:v>
                </c:pt>
                <c:pt idx="589">
                  <c:v>2.5000000000000001E-3</c:v>
                </c:pt>
                <c:pt idx="590">
                  <c:v>2.7100000000000002E-3</c:v>
                </c:pt>
                <c:pt idx="591">
                  <c:v>2.9199999999999999E-3</c:v>
                </c:pt>
                <c:pt idx="592">
                  <c:v>3.1800000000000001E-3</c:v>
                </c:pt>
                <c:pt idx="593">
                  <c:v>3.29E-3</c:v>
                </c:pt>
                <c:pt idx="594">
                  <c:v>3.5000000000000001E-3</c:v>
                </c:pt>
                <c:pt idx="595">
                  <c:v>3.7100000000000002E-3</c:v>
                </c:pt>
                <c:pt idx="596">
                  <c:v>3.9699999999999996E-3</c:v>
                </c:pt>
                <c:pt idx="597">
                  <c:v>4.2399999999999998E-3</c:v>
                </c:pt>
                <c:pt idx="598">
                  <c:v>4.4000000000000003E-3</c:v>
                </c:pt>
                <c:pt idx="599">
                  <c:v>4.5500000000000002E-3</c:v>
                </c:pt>
                <c:pt idx="600">
                  <c:v>4.7600000000000003E-3</c:v>
                </c:pt>
                <c:pt idx="601">
                  <c:v>4.7600000000000003E-3</c:v>
                </c:pt>
                <c:pt idx="602">
                  <c:v>4.9800000000000001E-3</c:v>
                </c:pt>
                <c:pt idx="603">
                  <c:v>4.9800000000000001E-3</c:v>
                </c:pt>
                <c:pt idx="604">
                  <c:v>5.0800000000000003E-3</c:v>
                </c:pt>
                <c:pt idx="605">
                  <c:v>5.0299999999999997E-3</c:v>
                </c:pt>
                <c:pt idx="606">
                  <c:v>5.0800000000000003E-3</c:v>
                </c:pt>
                <c:pt idx="607">
                  <c:v>4.9199999999999999E-3</c:v>
                </c:pt>
                <c:pt idx="608">
                  <c:v>4.8199999999999996E-3</c:v>
                </c:pt>
                <c:pt idx="609">
                  <c:v>4.8700000000000002E-3</c:v>
                </c:pt>
                <c:pt idx="610">
                  <c:v>4.7600000000000003E-3</c:v>
                </c:pt>
                <c:pt idx="611">
                  <c:v>4.5500000000000002E-3</c:v>
                </c:pt>
                <c:pt idx="612">
                  <c:v>4.4000000000000003E-3</c:v>
                </c:pt>
                <c:pt idx="613">
                  <c:v>4.2399999999999998E-3</c:v>
                </c:pt>
                <c:pt idx="614">
                  <c:v>4.2399999999999998E-3</c:v>
                </c:pt>
                <c:pt idx="615">
                  <c:v>3.8700000000000002E-3</c:v>
                </c:pt>
                <c:pt idx="616">
                  <c:v>3.7599999999999999E-3</c:v>
                </c:pt>
                <c:pt idx="617">
                  <c:v>3.4499999999999999E-3</c:v>
                </c:pt>
                <c:pt idx="618">
                  <c:v>3.29E-3</c:v>
                </c:pt>
                <c:pt idx="619">
                  <c:v>3.0799999999999998E-3</c:v>
                </c:pt>
                <c:pt idx="620">
                  <c:v>2.97E-3</c:v>
                </c:pt>
                <c:pt idx="621">
                  <c:v>2.5999999999999999E-3</c:v>
                </c:pt>
                <c:pt idx="622">
                  <c:v>2.3900000000000002E-3</c:v>
                </c:pt>
                <c:pt idx="623">
                  <c:v>2.2899999999999999E-3</c:v>
                </c:pt>
                <c:pt idx="624">
                  <c:v>2.0200000000000001E-3</c:v>
                </c:pt>
                <c:pt idx="625">
                  <c:v>1.8699999999999999E-3</c:v>
                </c:pt>
                <c:pt idx="626">
                  <c:v>1.66E-3</c:v>
                </c:pt>
                <c:pt idx="627">
                  <c:v>1.34E-3</c:v>
                </c:pt>
                <c:pt idx="628">
                  <c:v>1.2899999999999999E-3</c:v>
                </c:pt>
                <c:pt idx="629">
                  <c:v>1.0200000000000001E-3</c:v>
                </c:pt>
                <c:pt idx="630">
                  <c:v>9.7000000000000005E-4</c:v>
                </c:pt>
                <c:pt idx="631">
                  <c:v>8.0999999999999996E-4</c:v>
                </c:pt>
                <c:pt idx="632">
                  <c:v>8.0999999999999996E-4</c:v>
                </c:pt>
                <c:pt idx="633">
                  <c:v>5.5000000000000003E-4</c:v>
                </c:pt>
                <c:pt idx="634">
                  <c:v>5.0000000000000001E-4</c:v>
                </c:pt>
                <c:pt idx="635">
                  <c:v>3.4000000000000002E-4</c:v>
                </c:pt>
                <c:pt idx="636">
                  <c:v>3.4000000000000002E-4</c:v>
                </c:pt>
                <c:pt idx="637">
                  <c:v>1.8000000000000001E-4</c:v>
                </c:pt>
                <c:pt idx="638">
                  <c:v>6.9999999999999994E-5</c:v>
                </c:pt>
                <c:pt idx="639">
                  <c:v>2.0000000000000002E-5</c:v>
                </c:pt>
                <c:pt idx="640">
                  <c:v>-1.3999999999999999E-4</c:v>
                </c:pt>
                <c:pt idx="641">
                  <c:v>-1.9000000000000001E-4</c:v>
                </c:pt>
                <c:pt idx="642">
                  <c:v>-3.5E-4</c:v>
                </c:pt>
                <c:pt idx="643">
                  <c:v>-4.4999999999999999E-4</c:v>
                </c:pt>
                <c:pt idx="644">
                  <c:v>-6.0999999999999997E-4</c:v>
                </c:pt>
                <c:pt idx="645">
                  <c:v>-7.6999999999999996E-4</c:v>
                </c:pt>
                <c:pt idx="646">
                  <c:v>-9.7999999999999997E-4</c:v>
                </c:pt>
                <c:pt idx="647">
                  <c:v>-1.08E-3</c:v>
                </c:pt>
                <c:pt idx="648">
                  <c:v>-1.24E-3</c:v>
                </c:pt>
                <c:pt idx="649">
                  <c:v>-1.5100000000000001E-3</c:v>
                </c:pt>
                <c:pt idx="650">
                  <c:v>-1.7700000000000001E-3</c:v>
                </c:pt>
                <c:pt idx="651">
                  <c:v>-2.0300000000000001E-3</c:v>
                </c:pt>
                <c:pt idx="652">
                  <c:v>-2.2399999999999998E-3</c:v>
                </c:pt>
                <c:pt idx="653">
                  <c:v>-2.5600000000000002E-3</c:v>
                </c:pt>
                <c:pt idx="654">
                  <c:v>-2.8800000000000002E-3</c:v>
                </c:pt>
                <c:pt idx="655">
                  <c:v>-3.14E-3</c:v>
                </c:pt>
                <c:pt idx="656">
                  <c:v>-3.5100000000000001E-3</c:v>
                </c:pt>
                <c:pt idx="657">
                  <c:v>-3.98E-3</c:v>
                </c:pt>
                <c:pt idx="658">
                  <c:v>-4.1900000000000001E-3</c:v>
                </c:pt>
                <c:pt idx="659">
                  <c:v>-4.5599999999999998E-3</c:v>
                </c:pt>
                <c:pt idx="660">
                  <c:v>-4.9800000000000001E-3</c:v>
                </c:pt>
                <c:pt idx="661">
                  <c:v>-5.3E-3</c:v>
                </c:pt>
                <c:pt idx="662">
                  <c:v>-5.6699999999999997E-3</c:v>
                </c:pt>
                <c:pt idx="663">
                  <c:v>-6.0899999999999999E-3</c:v>
                </c:pt>
                <c:pt idx="664">
                  <c:v>-6.3499999999999997E-3</c:v>
                </c:pt>
                <c:pt idx="665">
                  <c:v>-6.6699999999999997E-3</c:v>
                </c:pt>
                <c:pt idx="666">
                  <c:v>-6.9899999999999997E-3</c:v>
                </c:pt>
                <c:pt idx="667">
                  <c:v>-7.2500000000000004E-3</c:v>
                </c:pt>
                <c:pt idx="668">
                  <c:v>-7.5700000000000003E-3</c:v>
                </c:pt>
                <c:pt idx="669">
                  <c:v>-7.7200000000000003E-3</c:v>
                </c:pt>
                <c:pt idx="670">
                  <c:v>-7.9900000000000006E-3</c:v>
                </c:pt>
                <c:pt idx="671">
                  <c:v>-8.2000000000000007E-3</c:v>
                </c:pt>
                <c:pt idx="672">
                  <c:v>-8.2500000000000004E-3</c:v>
                </c:pt>
                <c:pt idx="673">
                  <c:v>-8.3000000000000001E-3</c:v>
                </c:pt>
                <c:pt idx="674">
                  <c:v>-8.4100000000000008E-3</c:v>
                </c:pt>
                <c:pt idx="675">
                  <c:v>-8.4100000000000008E-3</c:v>
                </c:pt>
                <c:pt idx="676">
                  <c:v>-8.4100000000000008E-3</c:v>
                </c:pt>
                <c:pt idx="677">
                  <c:v>-8.3000000000000001E-3</c:v>
                </c:pt>
                <c:pt idx="678">
                  <c:v>-8.2000000000000007E-3</c:v>
                </c:pt>
                <c:pt idx="679">
                  <c:v>-7.9900000000000006E-3</c:v>
                </c:pt>
                <c:pt idx="680">
                  <c:v>-7.7200000000000003E-3</c:v>
                </c:pt>
                <c:pt idx="681">
                  <c:v>-7.5700000000000003E-3</c:v>
                </c:pt>
                <c:pt idx="682">
                  <c:v>-7.2500000000000004E-3</c:v>
                </c:pt>
                <c:pt idx="683">
                  <c:v>-6.9300000000000004E-3</c:v>
                </c:pt>
                <c:pt idx="684">
                  <c:v>-6.5599999999999999E-3</c:v>
                </c:pt>
                <c:pt idx="685">
                  <c:v>-6.1999999999999998E-3</c:v>
                </c:pt>
                <c:pt idx="686">
                  <c:v>-5.77E-3</c:v>
                </c:pt>
                <c:pt idx="687">
                  <c:v>-5.3499999999999997E-3</c:v>
                </c:pt>
                <c:pt idx="688">
                  <c:v>-4.9300000000000004E-3</c:v>
                </c:pt>
                <c:pt idx="689">
                  <c:v>-4.4600000000000004E-3</c:v>
                </c:pt>
                <c:pt idx="690">
                  <c:v>-3.8800000000000002E-3</c:v>
                </c:pt>
                <c:pt idx="691">
                  <c:v>-3.5100000000000001E-3</c:v>
                </c:pt>
                <c:pt idx="692">
                  <c:v>-2.98E-3</c:v>
                </c:pt>
                <c:pt idx="693">
                  <c:v>-2.6099999999999999E-3</c:v>
                </c:pt>
                <c:pt idx="694">
                  <c:v>-2.0899999999999998E-3</c:v>
                </c:pt>
                <c:pt idx="695">
                  <c:v>-1.6100000000000001E-3</c:v>
                </c:pt>
                <c:pt idx="696">
                  <c:v>-1.24E-3</c:v>
                </c:pt>
                <c:pt idx="697">
                  <c:v>-8.1999999999999998E-4</c:v>
                </c:pt>
                <c:pt idx="698">
                  <c:v>-4.0000000000000002E-4</c:v>
                </c:pt>
                <c:pt idx="699">
                  <c:v>-3.0000000000000001E-5</c:v>
                </c:pt>
                <c:pt idx="700">
                  <c:v>2.9E-4</c:v>
                </c:pt>
                <c:pt idx="701">
                  <c:v>5.5000000000000003E-4</c:v>
                </c:pt>
                <c:pt idx="702">
                  <c:v>9.2000000000000003E-4</c:v>
                </c:pt>
                <c:pt idx="703">
                  <c:v>1.1299999999999999E-3</c:v>
                </c:pt>
                <c:pt idx="704">
                  <c:v>1.1800000000000001E-3</c:v>
                </c:pt>
                <c:pt idx="705">
                  <c:v>1.4400000000000001E-3</c:v>
                </c:pt>
                <c:pt idx="706">
                  <c:v>1.6000000000000001E-3</c:v>
                </c:pt>
                <c:pt idx="707">
                  <c:v>1.66E-3</c:v>
                </c:pt>
                <c:pt idx="708">
                  <c:v>1.7600000000000001E-3</c:v>
                </c:pt>
                <c:pt idx="709">
                  <c:v>1.7600000000000001E-3</c:v>
                </c:pt>
                <c:pt idx="710">
                  <c:v>1.81E-3</c:v>
                </c:pt>
                <c:pt idx="711">
                  <c:v>1.81E-3</c:v>
                </c:pt>
                <c:pt idx="712">
                  <c:v>1.8699999999999999E-3</c:v>
                </c:pt>
                <c:pt idx="713">
                  <c:v>1.7600000000000001E-3</c:v>
                </c:pt>
                <c:pt idx="714">
                  <c:v>1.7600000000000001E-3</c:v>
                </c:pt>
                <c:pt idx="715">
                  <c:v>1.7099999999999999E-3</c:v>
                </c:pt>
                <c:pt idx="716">
                  <c:v>1.66E-3</c:v>
                </c:pt>
                <c:pt idx="717">
                  <c:v>1.5499999999999999E-3</c:v>
                </c:pt>
                <c:pt idx="718">
                  <c:v>1.5E-3</c:v>
                </c:pt>
                <c:pt idx="719">
                  <c:v>1.5E-3</c:v>
                </c:pt>
                <c:pt idx="720">
                  <c:v>1.39E-3</c:v>
                </c:pt>
                <c:pt idx="721">
                  <c:v>1.2899999999999999E-3</c:v>
                </c:pt>
                <c:pt idx="722">
                  <c:v>1.23E-3</c:v>
                </c:pt>
                <c:pt idx="723">
                  <c:v>1.23E-3</c:v>
                </c:pt>
                <c:pt idx="724">
                  <c:v>1.23E-3</c:v>
                </c:pt>
                <c:pt idx="725">
                  <c:v>1.1800000000000001E-3</c:v>
                </c:pt>
                <c:pt idx="726">
                  <c:v>1.1299999999999999E-3</c:v>
                </c:pt>
                <c:pt idx="727">
                  <c:v>1.08E-3</c:v>
                </c:pt>
                <c:pt idx="728">
                  <c:v>1.1800000000000001E-3</c:v>
                </c:pt>
                <c:pt idx="729">
                  <c:v>1.1299999999999999E-3</c:v>
                </c:pt>
                <c:pt idx="730">
                  <c:v>1.1800000000000001E-3</c:v>
                </c:pt>
                <c:pt idx="731">
                  <c:v>1.1800000000000001E-3</c:v>
                </c:pt>
                <c:pt idx="732">
                  <c:v>1.1800000000000001E-3</c:v>
                </c:pt>
                <c:pt idx="733">
                  <c:v>1.23E-3</c:v>
                </c:pt>
                <c:pt idx="734">
                  <c:v>1.34E-3</c:v>
                </c:pt>
                <c:pt idx="735">
                  <c:v>1.39E-3</c:v>
                </c:pt>
                <c:pt idx="736">
                  <c:v>1.39E-3</c:v>
                </c:pt>
                <c:pt idx="737">
                  <c:v>1.39E-3</c:v>
                </c:pt>
                <c:pt idx="738">
                  <c:v>1.39E-3</c:v>
                </c:pt>
                <c:pt idx="739">
                  <c:v>1.34E-3</c:v>
                </c:pt>
                <c:pt idx="740">
                  <c:v>1.34E-3</c:v>
                </c:pt>
                <c:pt idx="741">
                  <c:v>1.2899999999999999E-3</c:v>
                </c:pt>
                <c:pt idx="742">
                  <c:v>1.2899999999999999E-3</c:v>
                </c:pt>
                <c:pt idx="743">
                  <c:v>1.23E-3</c:v>
                </c:pt>
                <c:pt idx="744">
                  <c:v>1.1299999999999999E-3</c:v>
                </c:pt>
                <c:pt idx="745">
                  <c:v>9.7000000000000005E-4</c:v>
                </c:pt>
                <c:pt idx="746">
                  <c:v>8.7000000000000001E-4</c:v>
                </c:pt>
                <c:pt idx="747">
                  <c:v>7.1000000000000002E-4</c:v>
                </c:pt>
                <c:pt idx="748">
                  <c:v>6.4999999999999997E-4</c:v>
                </c:pt>
                <c:pt idx="749">
                  <c:v>4.4000000000000002E-4</c:v>
                </c:pt>
                <c:pt idx="750">
                  <c:v>2.3000000000000001E-4</c:v>
                </c:pt>
                <c:pt idx="751">
                  <c:v>2.0000000000000002E-5</c:v>
                </c:pt>
                <c:pt idx="752">
                  <c:v>-1.3999999999999999E-4</c:v>
                </c:pt>
                <c:pt idx="753">
                  <c:v>-3.5E-4</c:v>
                </c:pt>
                <c:pt idx="754">
                  <c:v>-6.0999999999999997E-4</c:v>
                </c:pt>
                <c:pt idx="755">
                  <c:v>-7.6999999999999996E-4</c:v>
                </c:pt>
                <c:pt idx="756">
                  <c:v>-1.08E-3</c:v>
                </c:pt>
                <c:pt idx="757">
                  <c:v>-1.2999999999999999E-3</c:v>
                </c:pt>
                <c:pt idx="758">
                  <c:v>-1.5100000000000001E-3</c:v>
                </c:pt>
                <c:pt idx="759">
                  <c:v>-1.66E-3</c:v>
                </c:pt>
                <c:pt idx="760">
                  <c:v>-1.9300000000000001E-3</c:v>
                </c:pt>
                <c:pt idx="761">
                  <c:v>-2.1900000000000001E-3</c:v>
                </c:pt>
                <c:pt idx="762">
                  <c:v>-2.3500000000000001E-3</c:v>
                </c:pt>
                <c:pt idx="763">
                  <c:v>-2.5100000000000001E-3</c:v>
                </c:pt>
                <c:pt idx="764">
                  <c:v>-2.7200000000000002E-3</c:v>
                </c:pt>
                <c:pt idx="765">
                  <c:v>-2.9299999999999999E-3</c:v>
                </c:pt>
                <c:pt idx="766">
                  <c:v>-3.0300000000000001E-3</c:v>
                </c:pt>
                <c:pt idx="767">
                  <c:v>-3.1900000000000001E-3</c:v>
                </c:pt>
                <c:pt idx="768">
                  <c:v>-3.3E-3</c:v>
                </c:pt>
                <c:pt idx="769">
                  <c:v>-3.5100000000000001E-3</c:v>
                </c:pt>
                <c:pt idx="770">
                  <c:v>-3.46E-3</c:v>
                </c:pt>
                <c:pt idx="771">
                  <c:v>-3.6700000000000001E-3</c:v>
                </c:pt>
                <c:pt idx="772">
                  <c:v>-3.7200000000000002E-3</c:v>
                </c:pt>
                <c:pt idx="773">
                  <c:v>-3.82E-3</c:v>
                </c:pt>
                <c:pt idx="774">
                  <c:v>-3.8800000000000002E-3</c:v>
                </c:pt>
                <c:pt idx="775">
                  <c:v>-3.98E-3</c:v>
                </c:pt>
                <c:pt idx="776">
                  <c:v>-4.0899999999999999E-3</c:v>
                </c:pt>
                <c:pt idx="777">
                  <c:v>-4.0899999999999999E-3</c:v>
                </c:pt>
                <c:pt idx="778">
                  <c:v>-4.2500000000000003E-3</c:v>
                </c:pt>
                <c:pt idx="779">
                  <c:v>-4.1900000000000001E-3</c:v>
                </c:pt>
                <c:pt idx="780">
                  <c:v>-4.1900000000000001E-3</c:v>
                </c:pt>
                <c:pt idx="781">
                  <c:v>-4.2500000000000003E-3</c:v>
                </c:pt>
                <c:pt idx="782">
                  <c:v>-4.3499999999999997E-3</c:v>
                </c:pt>
                <c:pt idx="783">
                  <c:v>-4.4600000000000004E-3</c:v>
                </c:pt>
                <c:pt idx="784">
                  <c:v>-4.5100000000000001E-3</c:v>
                </c:pt>
                <c:pt idx="785">
                  <c:v>-4.6100000000000004E-3</c:v>
                </c:pt>
                <c:pt idx="786">
                  <c:v>-4.6699999999999997E-3</c:v>
                </c:pt>
                <c:pt idx="787">
                  <c:v>-4.7699999999999999E-3</c:v>
                </c:pt>
                <c:pt idx="788">
                  <c:v>-4.7200000000000002E-3</c:v>
                </c:pt>
                <c:pt idx="789">
                  <c:v>-4.8300000000000001E-3</c:v>
                </c:pt>
                <c:pt idx="790">
                  <c:v>-4.9300000000000004E-3</c:v>
                </c:pt>
                <c:pt idx="791">
                  <c:v>-4.9800000000000001E-3</c:v>
                </c:pt>
                <c:pt idx="792">
                  <c:v>-4.9800000000000001E-3</c:v>
                </c:pt>
                <c:pt idx="793">
                  <c:v>-5.0899999999999999E-3</c:v>
                </c:pt>
                <c:pt idx="794">
                  <c:v>-5.1399999999999996E-3</c:v>
                </c:pt>
                <c:pt idx="795">
                  <c:v>-5.1399999999999996E-3</c:v>
                </c:pt>
                <c:pt idx="796">
                  <c:v>-5.0899999999999999E-3</c:v>
                </c:pt>
                <c:pt idx="797">
                  <c:v>-5.0400000000000002E-3</c:v>
                </c:pt>
                <c:pt idx="798">
                  <c:v>-5.0899999999999999E-3</c:v>
                </c:pt>
                <c:pt idx="799">
                  <c:v>-4.9800000000000001E-3</c:v>
                </c:pt>
                <c:pt idx="800">
                  <c:v>-4.8799999999999998E-3</c:v>
                </c:pt>
                <c:pt idx="801">
                  <c:v>-4.8300000000000001E-3</c:v>
                </c:pt>
                <c:pt idx="802">
                  <c:v>-4.6699999999999997E-3</c:v>
                </c:pt>
                <c:pt idx="803">
                  <c:v>-4.4000000000000003E-3</c:v>
                </c:pt>
                <c:pt idx="804">
                  <c:v>-4.1900000000000001E-3</c:v>
                </c:pt>
                <c:pt idx="805">
                  <c:v>-3.98E-3</c:v>
                </c:pt>
                <c:pt idx="806">
                  <c:v>-3.7200000000000002E-3</c:v>
                </c:pt>
                <c:pt idx="807">
                  <c:v>-3.3999999999999998E-3</c:v>
                </c:pt>
                <c:pt idx="808">
                  <c:v>-3.0300000000000001E-3</c:v>
                </c:pt>
                <c:pt idx="809">
                  <c:v>-2.6700000000000001E-3</c:v>
                </c:pt>
                <c:pt idx="810">
                  <c:v>-2.2399999999999998E-3</c:v>
                </c:pt>
                <c:pt idx="811">
                  <c:v>-1.8699999999999999E-3</c:v>
                </c:pt>
                <c:pt idx="812">
                  <c:v>-1.4499999999999999E-3</c:v>
                </c:pt>
                <c:pt idx="813">
                  <c:v>-1.08E-3</c:v>
                </c:pt>
                <c:pt idx="814">
                  <c:v>-6.0999999999999997E-4</c:v>
                </c:pt>
                <c:pt idx="815">
                  <c:v>-1.9000000000000001E-4</c:v>
                </c:pt>
                <c:pt idx="816">
                  <c:v>1.2999999999999999E-4</c:v>
                </c:pt>
                <c:pt idx="817">
                  <c:v>5.5000000000000003E-4</c:v>
                </c:pt>
                <c:pt idx="818">
                  <c:v>9.7000000000000005E-4</c:v>
                </c:pt>
                <c:pt idx="819">
                  <c:v>1.23E-3</c:v>
                </c:pt>
                <c:pt idx="820">
                  <c:v>1.6000000000000001E-3</c:v>
                </c:pt>
                <c:pt idx="821">
                  <c:v>1.7600000000000001E-3</c:v>
                </c:pt>
                <c:pt idx="822">
                  <c:v>1.97E-3</c:v>
                </c:pt>
                <c:pt idx="823">
                  <c:v>2.2399999999999998E-3</c:v>
                </c:pt>
                <c:pt idx="824">
                  <c:v>2.3900000000000002E-3</c:v>
                </c:pt>
                <c:pt idx="825">
                  <c:v>2.5500000000000002E-3</c:v>
                </c:pt>
                <c:pt idx="826">
                  <c:v>2.5500000000000002E-3</c:v>
                </c:pt>
                <c:pt idx="827">
                  <c:v>2.5000000000000001E-3</c:v>
                </c:pt>
                <c:pt idx="828">
                  <c:v>2.5999999999999999E-3</c:v>
                </c:pt>
                <c:pt idx="829">
                  <c:v>2.5000000000000001E-3</c:v>
                </c:pt>
                <c:pt idx="830">
                  <c:v>2.3900000000000002E-3</c:v>
                </c:pt>
                <c:pt idx="831">
                  <c:v>2.1800000000000001E-3</c:v>
                </c:pt>
                <c:pt idx="832">
                  <c:v>1.92E-3</c:v>
                </c:pt>
                <c:pt idx="833">
                  <c:v>1.66E-3</c:v>
                </c:pt>
                <c:pt idx="834">
                  <c:v>1.39E-3</c:v>
                </c:pt>
                <c:pt idx="835">
                  <c:v>1.0200000000000001E-3</c:v>
                </c:pt>
                <c:pt idx="836">
                  <c:v>7.1000000000000002E-4</c:v>
                </c:pt>
                <c:pt idx="837">
                  <c:v>3.8999999999999999E-4</c:v>
                </c:pt>
                <c:pt idx="838">
                  <c:v>-8.0000000000000007E-5</c:v>
                </c:pt>
                <c:pt idx="839">
                  <c:v>-4.0000000000000002E-4</c:v>
                </c:pt>
                <c:pt idx="840">
                  <c:v>-6.6E-4</c:v>
                </c:pt>
                <c:pt idx="841">
                  <c:v>-1.0300000000000001E-3</c:v>
                </c:pt>
                <c:pt idx="842">
                  <c:v>-1.2999999999999999E-3</c:v>
                </c:pt>
                <c:pt idx="843">
                  <c:v>-1.6100000000000001E-3</c:v>
                </c:pt>
                <c:pt idx="844">
                  <c:v>-1.82E-3</c:v>
                </c:pt>
                <c:pt idx="845">
                  <c:v>-2.14E-3</c:v>
                </c:pt>
                <c:pt idx="846">
                  <c:v>-2.3E-3</c:v>
                </c:pt>
                <c:pt idx="847">
                  <c:v>-2.3999999999999998E-3</c:v>
                </c:pt>
                <c:pt idx="848">
                  <c:v>-2.5100000000000001E-3</c:v>
                </c:pt>
                <c:pt idx="849">
                  <c:v>-2.5600000000000002E-3</c:v>
                </c:pt>
                <c:pt idx="850">
                  <c:v>-2.4499999999999999E-3</c:v>
                </c:pt>
                <c:pt idx="851">
                  <c:v>-2.5100000000000001E-3</c:v>
                </c:pt>
                <c:pt idx="852">
                  <c:v>-2.3E-3</c:v>
                </c:pt>
                <c:pt idx="853">
                  <c:v>-2.1900000000000001E-3</c:v>
                </c:pt>
                <c:pt idx="854">
                  <c:v>-1.98E-3</c:v>
                </c:pt>
                <c:pt idx="855">
                  <c:v>-1.82E-3</c:v>
                </c:pt>
                <c:pt idx="856">
                  <c:v>-1.5100000000000001E-3</c:v>
                </c:pt>
                <c:pt idx="857">
                  <c:v>-1.24E-3</c:v>
                </c:pt>
                <c:pt idx="858">
                  <c:v>-9.7999999999999997E-4</c:v>
                </c:pt>
                <c:pt idx="859">
                  <c:v>-6.0999999999999997E-4</c:v>
                </c:pt>
                <c:pt idx="860">
                  <c:v>-2.4000000000000001E-4</c:v>
                </c:pt>
                <c:pt idx="861">
                  <c:v>1.8000000000000001E-4</c:v>
                </c:pt>
                <c:pt idx="862">
                  <c:v>5.9999999999999995E-4</c:v>
                </c:pt>
                <c:pt idx="863">
                  <c:v>9.7000000000000005E-4</c:v>
                </c:pt>
                <c:pt idx="864">
                  <c:v>1.2899999999999999E-3</c:v>
                </c:pt>
                <c:pt idx="865">
                  <c:v>1.81E-3</c:v>
                </c:pt>
                <c:pt idx="866">
                  <c:v>2.1299999999999999E-3</c:v>
                </c:pt>
                <c:pt idx="867">
                  <c:v>2.5000000000000001E-3</c:v>
                </c:pt>
                <c:pt idx="868">
                  <c:v>2.8700000000000002E-3</c:v>
                </c:pt>
                <c:pt idx="869">
                  <c:v>3.2399999999999998E-3</c:v>
                </c:pt>
                <c:pt idx="870">
                  <c:v>3.3899999999999998E-3</c:v>
                </c:pt>
                <c:pt idx="871">
                  <c:v>3.6600000000000001E-3</c:v>
                </c:pt>
                <c:pt idx="872">
                  <c:v>3.9699999999999996E-3</c:v>
                </c:pt>
                <c:pt idx="873">
                  <c:v>4.0800000000000003E-3</c:v>
                </c:pt>
                <c:pt idx="874">
                  <c:v>4.3400000000000001E-3</c:v>
                </c:pt>
                <c:pt idx="875">
                  <c:v>4.45E-3</c:v>
                </c:pt>
                <c:pt idx="876">
                  <c:v>4.6600000000000001E-3</c:v>
                </c:pt>
                <c:pt idx="877">
                  <c:v>4.7099999999999998E-3</c:v>
                </c:pt>
                <c:pt idx="878">
                  <c:v>4.7600000000000003E-3</c:v>
                </c:pt>
                <c:pt idx="879">
                  <c:v>4.8199999999999996E-3</c:v>
                </c:pt>
                <c:pt idx="880">
                  <c:v>4.8700000000000002E-3</c:v>
                </c:pt>
                <c:pt idx="881">
                  <c:v>4.9800000000000001E-3</c:v>
                </c:pt>
                <c:pt idx="882">
                  <c:v>4.8700000000000002E-3</c:v>
                </c:pt>
                <c:pt idx="883">
                  <c:v>4.8199999999999996E-3</c:v>
                </c:pt>
                <c:pt idx="884">
                  <c:v>4.8700000000000002E-3</c:v>
                </c:pt>
                <c:pt idx="885">
                  <c:v>4.8700000000000002E-3</c:v>
                </c:pt>
                <c:pt idx="886">
                  <c:v>4.8700000000000002E-3</c:v>
                </c:pt>
                <c:pt idx="887">
                  <c:v>4.7600000000000003E-3</c:v>
                </c:pt>
                <c:pt idx="888">
                  <c:v>4.7600000000000003E-3</c:v>
                </c:pt>
                <c:pt idx="889">
                  <c:v>4.7099999999999998E-3</c:v>
                </c:pt>
                <c:pt idx="890">
                  <c:v>4.7600000000000003E-3</c:v>
                </c:pt>
                <c:pt idx="891">
                  <c:v>4.7099999999999998E-3</c:v>
                </c:pt>
                <c:pt idx="892">
                  <c:v>4.6100000000000004E-3</c:v>
                </c:pt>
                <c:pt idx="893">
                  <c:v>4.6600000000000001E-3</c:v>
                </c:pt>
                <c:pt idx="894">
                  <c:v>4.6100000000000004E-3</c:v>
                </c:pt>
                <c:pt idx="895">
                  <c:v>4.4999999999999997E-3</c:v>
                </c:pt>
                <c:pt idx="896">
                  <c:v>4.45E-3</c:v>
                </c:pt>
                <c:pt idx="897">
                  <c:v>4.45E-3</c:v>
                </c:pt>
                <c:pt idx="898">
                  <c:v>4.45E-3</c:v>
                </c:pt>
                <c:pt idx="899">
                  <c:v>4.45E-3</c:v>
                </c:pt>
                <c:pt idx="900">
                  <c:v>4.4000000000000003E-3</c:v>
                </c:pt>
                <c:pt idx="901">
                  <c:v>4.3400000000000001E-3</c:v>
                </c:pt>
                <c:pt idx="902">
                  <c:v>4.4000000000000003E-3</c:v>
                </c:pt>
                <c:pt idx="903">
                  <c:v>4.2900000000000004E-3</c:v>
                </c:pt>
                <c:pt idx="904">
                  <c:v>4.4000000000000003E-3</c:v>
                </c:pt>
                <c:pt idx="905">
                  <c:v>4.4000000000000003E-3</c:v>
                </c:pt>
                <c:pt idx="906">
                  <c:v>4.4000000000000003E-3</c:v>
                </c:pt>
                <c:pt idx="907">
                  <c:v>4.4000000000000003E-3</c:v>
                </c:pt>
                <c:pt idx="908">
                  <c:v>4.4000000000000003E-3</c:v>
                </c:pt>
                <c:pt idx="909">
                  <c:v>4.3400000000000001E-3</c:v>
                </c:pt>
                <c:pt idx="910">
                  <c:v>4.45E-3</c:v>
                </c:pt>
                <c:pt idx="911">
                  <c:v>4.5500000000000002E-3</c:v>
                </c:pt>
                <c:pt idx="912">
                  <c:v>4.6600000000000001E-3</c:v>
                </c:pt>
                <c:pt idx="913">
                  <c:v>4.6600000000000001E-3</c:v>
                </c:pt>
                <c:pt idx="914">
                  <c:v>4.9199999999999999E-3</c:v>
                </c:pt>
                <c:pt idx="915">
                  <c:v>5.13E-3</c:v>
                </c:pt>
                <c:pt idx="916">
                  <c:v>5.4000000000000003E-3</c:v>
                </c:pt>
                <c:pt idx="917">
                  <c:v>5.5500000000000002E-3</c:v>
                </c:pt>
                <c:pt idx="918">
                  <c:v>5.8700000000000002E-3</c:v>
                </c:pt>
                <c:pt idx="919">
                  <c:v>6.13E-3</c:v>
                </c:pt>
                <c:pt idx="920">
                  <c:v>6.4999999999999997E-3</c:v>
                </c:pt>
                <c:pt idx="921">
                  <c:v>6.8199999999999997E-3</c:v>
                </c:pt>
                <c:pt idx="922">
                  <c:v>7.2899999999999996E-3</c:v>
                </c:pt>
                <c:pt idx="923">
                  <c:v>7.6600000000000001E-3</c:v>
                </c:pt>
                <c:pt idx="924">
                  <c:v>8.1399999999999997E-3</c:v>
                </c:pt>
                <c:pt idx="925">
                  <c:v>8.5100000000000002E-3</c:v>
                </c:pt>
                <c:pt idx="926">
                  <c:v>8.9800000000000001E-3</c:v>
                </c:pt>
                <c:pt idx="927">
                  <c:v>9.2999999999999992E-3</c:v>
                </c:pt>
                <c:pt idx="928">
                  <c:v>9.8200000000000006E-3</c:v>
                </c:pt>
                <c:pt idx="929">
                  <c:v>1.0240000000000001E-2</c:v>
                </c:pt>
                <c:pt idx="930">
                  <c:v>1.061E-2</c:v>
                </c:pt>
                <c:pt idx="931">
                  <c:v>1.098E-2</c:v>
                </c:pt>
                <c:pt idx="932">
                  <c:v>1.14E-2</c:v>
                </c:pt>
                <c:pt idx="933">
                  <c:v>1.1769999999999999E-2</c:v>
                </c:pt>
                <c:pt idx="934">
                  <c:v>1.1979999999999999E-2</c:v>
                </c:pt>
                <c:pt idx="935">
                  <c:v>1.23E-2</c:v>
                </c:pt>
                <c:pt idx="936">
                  <c:v>1.256E-2</c:v>
                </c:pt>
                <c:pt idx="937">
                  <c:v>1.2619999999999999E-2</c:v>
                </c:pt>
                <c:pt idx="938">
                  <c:v>1.2829999999999999E-2</c:v>
                </c:pt>
                <c:pt idx="939">
                  <c:v>1.2880000000000001E-2</c:v>
                </c:pt>
                <c:pt idx="940">
                  <c:v>1.2829999999999999E-2</c:v>
                </c:pt>
                <c:pt idx="941">
                  <c:v>1.2880000000000001E-2</c:v>
                </c:pt>
                <c:pt idx="942">
                  <c:v>1.2829999999999999E-2</c:v>
                </c:pt>
                <c:pt idx="943">
                  <c:v>1.251E-2</c:v>
                </c:pt>
                <c:pt idx="944">
                  <c:v>1.225E-2</c:v>
                </c:pt>
                <c:pt idx="945">
                  <c:v>1.193E-2</c:v>
                </c:pt>
                <c:pt idx="946">
                  <c:v>1.1610000000000001E-2</c:v>
                </c:pt>
                <c:pt idx="947">
                  <c:v>1.125E-2</c:v>
                </c:pt>
                <c:pt idx="948">
                  <c:v>1.077E-2</c:v>
                </c:pt>
                <c:pt idx="949">
                  <c:v>1.03E-2</c:v>
                </c:pt>
                <c:pt idx="950">
                  <c:v>9.8200000000000006E-3</c:v>
                </c:pt>
                <c:pt idx="951">
                  <c:v>9.2399999999999999E-3</c:v>
                </c:pt>
                <c:pt idx="952">
                  <c:v>8.6599999999999993E-3</c:v>
                </c:pt>
                <c:pt idx="953">
                  <c:v>8.0300000000000007E-3</c:v>
                </c:pt>
                <c:pt idx="954">
                  <c:v>7.4000000000000003E-3</c:v>
                </c:pt>
                <c:pt idx="955">
                  <c:v>6.6600000000000001E-3</c:v>
                </c:pt>
                <c:pt idx="956">
                  <c:v>6.13E-3</c:v>
                </c:pt>
                <c:pt idx="957">
                  <c:v>5.45E-3</c:v>
                </c:pt>
                <c:pt idx="958">
                  <c:v>4.8199999999999996E-3</c:v>
                </c:pt>
                <c:pt idx="959">
                  <c:v>4.2399999999999998E-3</c:v>
                </c:pt>
                <c:pt idx="960">
                  <c:v>3.5000000000000001E-3</c:v>
                </c:pt>
                <c:pt idx="961">
                  <c:v>2.8700000000000002E-3</c:v>
                </c:pt>
                <c:pt idx="962">
                  <c:v>2.2399999999999998E-3</c:v>
                </c:pt>
                <c:pt idx="963">
                  <c:v>1.5499999999999999E-3</c:v>
                </c:pt>
                <c:pt idx="964">
                  <c:v>9.7000000000000005E-4</c:v>
                </c:pt>
                <c:pt idx="965">
                  <c:v>3.8999999999999999E-4</c:v>
                </c:pt>
                <c:pt idx="966">
                  <c:v>-8.0000000000000007E-5</c:v>
                </c:pt>
                <c:pt idx="967">
                  <c:v>-7.2000000000000005E-4</c:v>
                </c:pt>
                <c:pt idx="968">
                  <c:v>-1.3500000000000001E-3</c:v>
                </c:pt>
                <c:pt idx="969">
                  <c:v>-1.8699999999999999E-3</c:v>
                </c:pt>
                <c:pt idx="970">
                  <c:v>-2.4499999999999999E-3</c:v>
                </c:pt>
                <c:pt idx="971">
                  <c:v>-2.9299999999999999E-3</c:v>
                </c:pt>
                <c:pt idx="972">
                  <c:v>-3.46E-3</c:v>
                </c:pt>
                <c:pt idx="973">
                  <c:v>-4.0899999999999999E-3</c:v>
                </c:pt>
                <c:pt idx="974">
                  <c:v>-4.4000000000000003E-3</c:v>
                </c:pt>
                <c:pt idx="975">
                  <c:v>-4.9800000000000001E-3</c:v>
                </c:pt>
                <c:pt idx="976">
                  <c:v>-5.4599999999999996E-3</c:v>
                </c:pt>
                <c:pt idx="977">
                  <c:v>-5.8300000000000001E-3</c:v>
                </c:pt>
                <c:pt idx="978">
                  <c:v>-6.3E-3</c:v>
                </c:pt>
                <c:pt idx="979">
                  <c:v>-6.6699999999999997E-3</c:v>
                </c:pt>
                <c:pt idx="980">
                  <c:v>-7.0400000000000003E-3</c:v>
                </c:pt>
                <c:pt idx="981">
                  <c:v>-7.4599999999999996E-3</c:v>
                </c:pt>
                <c:pt idx="982">
                  <c:v>-7.7200000000000003E-3</c:v>
                </c:pt>
                <c:pt idx="983">
                  <c:v>-8.0400000000000003E-3</c:v>
                </c:pt>
                <c:pt idx="984">
                  <c:v>-8.2500000000000004E-3</c:v>
                </c:pt>
                <c:pt idx="985">
                  <c:v>-8.5699999999999995E-3</c:v>
                </c:pt>
                <c:pt idx="986">
                  <c:v>-8.7799999999999996E-3</c:v>
                </c:pt>
                <c:pt idx="987">
                  <c:v>-8.94E-3</c:v>
                </c:pt>
                <c:pt idx="988">
                  <c:v>-9.0399999999999994E-3</c:v>
                </c:pt>
                <c:pt idx="989">
                  <c:v>-9.1500000000000001E-3</c:v>
                </c:pt>
                <c:pt idx="990">
                  <c:v>-9.1500000000000001E-3</c:v>
                </c:pt>
                <c:pt idx="991">
                  <c:v>-9.1500000000000001E-3</c:v>
                </c:pt>
                <c:pt idx="992">
                  <c:v>-8.9899999999999997E-3</c:v>
                </c:pt>
                <c:pt idx="993">
                  <c:v>-8.9899999999999997E-3</c:v>
                </c:pt>
                <c:pt idx="994">
                  <c:v>-8.7799999999999996E-3</c:v>
                </c:pt>
                <c:pt idx="995">
                  <c:v>-8.5699999999999995E-3</c:v>
                </c:pt>
                <c:pt idx="996">
                  <c:v>-8.3000000000000001E-3</c:v>
                </c:pt>
                <c:pt idx="997">
                  <c:v>-8.0400000000000003E-3</c:v>
                </c:pt>
                <c:pt idx="998">
                  <c:v>-7.7799999999999996E-3</c:v>
                </c:pt>
                <c:pt idx="999">
                  <c:v>-7.4599999999999996E-3</c:v>
                </c:pt>
                <c:pt idx="1000">
                  <c:v>-6.9300000000000004E-3</c:v>
                </c:pt>
                <c:pt idx="1001">
                  <c:v>-6.6699999999999997E-3</c:v>
                </c:pt>
                <c:pt idx="1002">
                  <c:v>-6.3499999999999997E-3</c:v>
                </c:pt>
                <c:pt idx="1003">
                  <c:v>-5.8300000000000001E-3</c:v>
                </c:pt>
                <c:pt idx="1004">
                  <c:v>-5.3499999999999997E-3</c:v>
                </c:pt>
                <c:pt idx="1005">
                  <c:v>-5.0899999999999999E-3</c:v>
                </c:pt>
                <c:pt idx="1006">
                  <c:v>-4.5100000000000001E-3</c:v>
                </c:pt>
                <c:pt idx="1007">
                  <c:v>-4.0899999999999999E-3</c:v>
                </c:pt>
                <c:pt idx="1008">
                  <c:v>-3.6700000000000001E-3</c:v>
                </c:pt>
                <c:pt idx="1009">
                  <c:v>-3.2399999999999998E-3</c:v>
                </c:pt>
                <c:pt idx="1010">
                  <c:v>-2.82E-3</c:v>
                </c:pt>
                <c:pt idx="1011">
                  <c:v>-2.3999999999999998E-3</c:v>
                </c:pt>
                <c:pt idx="1012">
                  <c:v>-2.0300000000000001E-3</c:v>
                </c:pt>
                <c:pt idx="1013">
                  <c:v>-1.72E-3</c:v>
                </c:pt>
                <c:pt idx="1014">
                  <c:v>-1.4E-3</c:v>
                </c:pt>
                <c:pt idx="1015">
                  <c:v>-1.1900000000000001E-3</c:v>
                </c:pt>
                <c:pt idx="1016">
                  <c:v>-7.6999999999999996E-4</c:v>
                </c:pt>
                <c:pt idx="1017">
                  <c:v>-6.0999999999999997E-4</c:v>
                </c:pt>
                <c:pt idx="1018">
                  <c:v>-3.5E-4</c:v>
                </c:pt>
                <c:pt idx="1019">
                  <c:v>-1.3999999999999999E-4</c:v>
                </c:pt>
                <c:pt idx="1020">
                  <c:v>6.9999999999999994E-5</c:v>
                </c:pt>
                <c:pt idx="1021">
                  <c:v>2.3000000000000001E-4</c:v>
                </c:pt>
                <c:pt idx="1022">
                  <c:v>2.9E-4</c:v>
                </c:pt>
                <c:pt idx="1023">
                  <c:v>3.8999999999999999E-4</c:v>
                </c:pt>
                <c:pt idx="1024">
                  <c:v>5.9999999999999995E-4</c:v>
                </c:pt>
                <c:pt idx="1025">
                  <c:v>5.5000000000000003E-4</c:v>
                </c:pt>
                <c:pt idx="1026">
                  <c:v>7.1000000000000002E-4</c:v>
                </c:pt>
                <c:pt idx="1027">
                  <c:v>7.6000000000000004E-4</c:v>
                </c:pt>
                <c:pt idx="1028">
                  <c:v>8.0999999999999996E-4</c:v>
                </c:pt>
                <c:pt idx="1029">
                  <c:v>7.6000000000000004E-4</c:v>
                </c:pt>
                <c:pt idx="1030">
                  <c:v>8.0999999999999996E-4</c:v>
                </c:pt>
                <c:pt idx="1031">
                  <c:v>8.0999999999999996E-4</c:v>
                </c:pt>
                <c:pt idx="1032">
                  <c:v>8.0999999999999996E-4</c:v>
                </c:pt>
                <c:pt idx="1033">
                  <c:v>7.1000000000000002E-4</c:v>
                </c:pt>
                <c:pt idx="1034">
                  <c:v>6.4999999999999997E-4</c:v>
                </c:pt>
                <c:pt idx="1035">
                  <c:v>5.9999999999999995E-4</c:v>
                </c:pt>
                <c:pt idx="1036">
                  <c:v>5.9999999999999995E-4</c:v>
                </c:pt>
                <c:pt idx="1037">
                  <c:v>3.8999999999999999E-4</c:v>
                </c:pt>
                <c:pt idx="1038">
                  <c:v>3.4000000000000002E-4</c:v>
                </c:pt>
                <c:pt idx="1039">
                  <c:v>2.3000000000000001E-4</c:v>
                </c:pt>
                <c:pt idx="1040">
                  <c:v>6.9999999999999994E-5</c:v>
                </c:pt>
                <c:pt idx="1041">
                  <c:v>2.0000000000000002E-5</c:v>
                </c:pt>
                <c:pt idx="1042">
                  <c:v>-1.9000000000000001E-4</c:v>
                </c:pt>
                <c:pt idx="1043">
                  <c:v>-2.9E-4</c:v>
                </c:pt>
                <c:pt idx="1044">
                  <c:v>-6.0999999999999997E-4</c:v>
                </c:pt>
                <c:pt idx="1045">
                  <c:v>-7.2000000000000005E-4</c:v>
                </c:pt>
                <c:pt idx="1046">
                  <c:v>-1.0300000000000001E-3</c:v>
                </c:pt>
                <c:pt idx="1047">
                  <c:v>-1.24E-3</c:v>
                </c:pt>
                <c:pt idx="1048">
                  <c:v>-1.3500000000000001E-3</c:v>
                </c:pt>
                <c:pt idx="1049">
                  <c:v>-1.5100000000000001E-3</c:v>
                </c:pt>
                <c:pt idx="1050">
                  <c:v>-1.8699999999999999E-3</c:v>
                </c:pt>
                <c:pt idx="1051">
                  <c:v>-2.0300000000000001E-3</c:v>
                </c:pt>
                <c:pt idx="1052">
                  <c:v>-2.1900000000000001E-3</c:v>
                </c:pt>
                <c:pt idx="1053">
                  <c:v>-2.3999999999999998E-3</c:v>
                </c:pt>
                <c:pt idx="1054">
                  <c:v>-2.4499999999999999E-3</c:v>
                </c:pt>
                <c:pt idx="1055">
                  <c:v>-2.7200000000000002E-3</c:v>
                </c:pt>
                <c:pt idx="1056">
                  <c:v>-2.82E-3</c:v>
                </c:pt>
                <c:pt idx="1057">
                  <c:v>-2.8800000000000002E-3</c:v>
                </c:pt>
                <c:pt idx="1058">
                  <c:v>-2.9299999999999999E-3</c:v>
                </c:pt>
                <c:pt idx="1059">
                  <c:v>-2.9299999999999999E-3</c:v>
                </c:pt>
                <c:pt idx="1060">
                  <c:v>-2.8800000000000002E-3</c:v>
                </c:pt>
                <c:pt idx="1061">
                  <c:v>-2.9299999999999999E-3</c:v>
                </c:pt>
                <c:pt idx="1062">
                  <c:v>-2.7699999999999999E-3</c:v>
                </c:pt>
                <c:pt idx="1063">
                  <c:v>-2.6099999999999999E-3</c:v>
                </c:pt>
                <c:pt idx="1064">
                  <c:v>-2.3999999999999998E-3</c:v>
                </c:pt>
                <c:pt idx="1065">
                  <c:v>-2.2399999999999998E-3</c:v>
                </c:pt>
                <c:pt idx="1066">
                  <c:v>-1.9300000000000001E-3</c:v>
                </c:pt>
                <c:pt idx="1067">
                  <c:v>-1.7700000000000001E-3</c:v>
                </c:pt>
                <c:pt idx="1068">
                  <c:v>-1.3500000000000001E-3</c:v>
                </c:pt>
                <c:pt idx="1069">
                  <c:v>-1.0300000000000001E-3</c:v>
                </c:pt>
                <c:pt idx="1070">
                  <c:v>-6.6E-4</c:v>
                </c:pt>
                <c:pt idx="1071">
                  <c:v>-2.9E-4</c:v>
                </c:pt>
                <c:pt idx="1072">
                  <c:v>1.2999999999999999E-4</c:v>
                </c:pt>
                <c:pt idx="1073">
                  <c:v>5.0000000000000001E-4</c:v>
                </c:pt>
                <c:pt idx="1074">
                  <c:v>9.2000000000000003E-4</c:v>
                </c:pt>
                <c:pt idx="1075">
                  <c:v>1.23E-3</c:v>
                </c:pt>
                <c:pt idx="1076">
                  <c:v>1.66E-3</c:v>
                </c:pt>
                <c:pt idx="1077">
                  <c:v>1.97E-3</c:v>
                </c:pt>
                <c:pt idx="1078">
                  <c:v>2.1800000000000001E-3</c:v>
                </c:pt>
                <c:pt idx="1079">
                  <c:v>2.4499999999999999E-3</c:v>
                </c:pt>
                <c:pt idx="1080">
                  <c:v>2.7100000000000002E-3</c:v>
                </c:pt>
                <c:pt idx="1081">
                  <c:v>2.81E-3</c:v>
                </c:pt>
                <c:pt idx="1082">
                  <c:v>3.0799999999999998E-3</c:v>
                </c:pt>
                <c:pt idx="1083">
                  <c:v>3.13E-3</c:v>
                </c:pt>
                <c:pt idx="1084">
                  <c:v>3.13E-3</c:v>
                </c:pt>
                <c:pt idx="1085">
                  <c:v>3.0799999999999998E-3</c:v>
                </c:pt>
                <c:pt idx="1086">
                  <c:v>2.97E-3</c:v>
                </c:pt>
                <c:pt idx="1087">
                  <c:v>2.9199999999999999E-3</c:v>
                </c:pt>
                <c:pt idx="1088">
                  <c:v>2.7100000000000002E-3</c:v>
                </c:pt>
                <c:pt idx="1089">
                  <c:v>2.3900000000000002E-3</c:v>
                </c:pt>
                <c:pt idx="1090">
                  <c:v>2.1800000000000001E-3</c:v>
                </c:pt>
                <c:pt idx="1091">
                  <c:v>1.81E-3</c:v>
                </c:pt>
                <c:pt idx="1092">
                  <c:v>1.39E-3</c:v>
                </c:pt>
                <c:pt idx="1093">
                  <c:v>9.7000000000000005E-4</c:v>
                </c:pt>
                <c:pt idx="1094">
                  <c:v>5.5000000000000003E-4</c:v>
                </c:pt>
                <c:pt idx="1095">
                  <c:v>1.2999999999999999E-4</c:v>
                </c:pt>
                <c:pt idx="1096">
                  <c:v>-4.0000000000000002E-4</c:v>
                </c:pt>
                <c:pt idx="1097">
                  <c:v>-1.0300000000000001E-3</c:v>
                </c:pt>
                <c:pt idx="1098">
                  <c:v>-1.56E-3</c:v>
                </c:pt>
                <c:pt idx="1099">
                  <c:v>-2.0300000000000001E-3</c:v>
                </c:pt>
                <c:pt idx="1100">
                  <c:v>-2.5100000000000001E-3</c:v>
                </c:pt>
                <c:pt idx="1101">
                  <c:v>-3.14E-3</c:v>
                </c:pt>
                <c:pt idx="1102">
                  <c:v>-3.6099999999999999E-3</c:v>
                </c:pt>
                <c:pt idx="1103">
                  <c:v>-4.1900000000000001E-3</c:v>
                </c:pt>
                <c:pt idx="1104">
                  <c:v>-4.6699999999999997E-3</c:v>
                </c:pt>
                <c:pt idx="1105">
                  <c:v>-5.1900000000000002E-3</c:v>
                </c:pt>
                <c:pt idx="1106">
                  <c:v>-5.62E-3</c:v>
                </c:pt>
                <c:pt idx="1107">
                  <c:v>-6.0400000000000002E-3</c:v>
                </c:pt>
                <c:pt idx="1108">
                  <c:v>-6.4599999999999996E-3</c:v>
                </c:pt>
                <c:pt idx="1109">
                  <c:v>-6.8300000000000001E-3</c:v>
                </c:pt>
                <c:pt idx="1110">
                  <c:v>-7.0899999999999999E-3</c:v>
                </c:pt>
                <c:pt idx="1111">
                  <c:v>-7.4099999999999999E-3</c:v>
                </c:pt>
                <c:pt idx="1112">
                  <c:v>-7.62E-3</c:v>
                </c:pt>
                <c:pt idx="1113">
                  <c:v>-7.8300000000000002E-3</c:v>
                </c:pt>
                <c:pt idx="1114">
                  <c:v>-7.9900000000000006E-3</c:v>
                </c:pt>
                <c:pt idx="1115">
                  <c:v>-8.09E-3</c:v>
                </c:pt>
                <c:pt idx="1116">
                  <c:v>-8.1499999999999993E-3</c:v>
                </c:pt>
                <c:pt idx="1117">
                  <c:v>-8.2000000000000007E-3</c:v>
                </c:pt>
                <c:pt idx="1118">
                  <c:v>-8.3000000000000001E-3</c:v>
                </c:pt>
                <c:pt idx="1119">
                  <c:v>-8.3599999999999994E-3</c:v>
                </c:pt>
                <c:pt idx="1120">
                  <c:v>-8.2500000000000004E-3</c:v>
                </c:pt>
                <c:pt idx="1121">
                  <c:v>-8.1499999999999993E-3</c:v>
                </c:pt>
                <c:pt idx="1122">
                  <c:v>-7.9900000000000006E-3</c:v>
                </c:pt>
                <c:pt idx="1123">
                  <c:v>-7.8799999999999999E-3</c:v>
                </c:pt>
                <c:pt idx="1124">
                  <c:v>-7.8300000000000002E-3</c:v>
                </c:pt>
                <c:pt idx="1125">
                  <c:v>-7.5700000000000003E-3</c:v>
                </c:pt>
                <c:pt idx="1126">
                  <c:v>-7.3000000000000001E-3</c:v>
                </c:pt>
                <c:pt idx="1127">
                  <c:v>-7.0899999999999999E-3</c:v>
                </c:pt>
                <c:pt idx="1128">
                  <c:v>-6.7799999999999996E-3</c:v>
                </c:pt>
                <c:pt idx="1129">
                  <c:v>-6.5599999999999999E-3</c:v>
                </c:pt>
                <c:pt idx="1130">
                  <c:v>-6.1999999999999998E-3</c:v>
                </c:pt>
                <c:pt idx="1131">
                  <c:v>-5.9800000000000001E-3</c:v>
                </c:pt>
                <c:pt idx="1132">
                  <c:v>-5.5599999999999998E-3</c:v>
                </c:pt>
                <c:pt idx="1133">
                  <c:v>-5.1900000000000002E-3</c:v>
                </c:pt>
                <c:pt idx="1134">
                  <c:v>-4.7699999999999999E-3</c:v>
                </c:pt>
                <c:pt idx="1135">
                  <c:v>-4.4000000000000003E-3</c:v>
                </c:pt>
                <c:pt idx="1136">
                  <c:v>-4.1399999999999996E-3</c:v>
                </c:pt>
                <c:pt idx="1137">
                  <c:v>-3.6700000000000001E-3</c:v>
                </c:pt>
                <c:pt idx="1138">
                  <c:v>-3.2399999999999998E-3</c:v>
                </c:pt>
                <c:pt idx="1139">
                  <c:v>-2.98E-3</c:v>
                </c:pt>
                <c:pt idx="1140">
                  <c:v>-2.5600000000000002E-3</c:v>
                </c:pt>
                <c:pt idx="1141">
                  <c:v>-2.2399999999999998E-3</c:v>
                </c:pt>
                <c:pt idx="1142">
                  <c:v>-1.98E-3</c:v>
                </c:pt>
                <c:pt idx="1143">
                  <c:v>-1.66E-3</c:v>
                </c:pt>
                <c:pt idx="1144">
                  <c:v>-1.3500000000000001E-3</c:v>
                </c:pt>
                <c:pt idx="1145">
                  <c:v>-1.08E-3</c:v>
                </c:pt>
                <c:pt idx="1146">
                  <c:v>-8.7000000000000001E-4</c:v>
                </c:pt>
                <c:pt idx="1147">
                  <c:v>-6.6E-4</c:v>
                </c:pt>
                <c:pt idx="1148">
                  <c:v>-4.4999999999999999E-4</c:v>
                </c:pt>
                <c:pt idx="1149">
                  <c:v>-2.9E-4</c:v>
                </c:pt>
                <c:pt idx="1150">
                  <c:v>-1.3999999999999999E-4</c:v>
                </c:pt>
                <c:pt idx="1151">
                  <c:v>-8.0000000000000007E-5</c:v>
                </c:pt>
                <c:pt idx="1152">
                  <c:v>-3.0000000000000001E-5</c:v>
                </c:pt>
                <c:pt idx="1153">
                  <c:v>-3.0000000000000001E-5</c:v>
                </c:pt>
                <c:pt idx="1154">
                  <c:v>2.0000000000000002E-5</c:v>
                </c:pt>
                <c:pt idx="1155">
                  <c:v>-8.0000000000000007E-5</c:v>
                </c:pt>
                <c:pt idx="1156">
                  <c:v>-8.0000000000000007E-5</c:v>
                </c:pt>
                <c:pt idx="1157">
                  <c:v>-2.4000000000000001E-4</c:v>
                </c:pt>
                <c:pt idx="1158">
                  <c:v>-3.5E-4</c:v>
                </c:pt>
                <c:pt idx="1159">
                  <c:v>-4.4999999999999999E-4</c:v>
                </c:pt>
                <c:pt idx="1160">
                  <c:v>-5.5999999999999995E-4</c:v>
                </c:pt>
                <c:pt idx="1161">
                  <c:v>-7.2000000000000005E-4</c:v>
                </c:pt>
                <c:pt idx="1162">
                  <c:v>-8.1999999999999998E-4</c:v>
                </c:pt>
                <c:pt idx="1163">
                  <c:v>-9.7999999999999997E-4</c:v>
                </c:pt>
                <c:pt idx="1164">
                  <c:v>-1.14E-3</c:v>
                </c:pt>
                <c:pt idx="1165">
                  <c:v>-1.24E-3</c:v>
                </c:pt>
                <c:pt idx="1166">
                  <c:v>-1.2999999999999999E-3</c:v>
                </c:pt>
                <c:pt idx="1167">
                  <c:v>-1.4E-3</c:v>
                </c:pt>
                <c:pt idx="1168">
                  <c:v>-1.5100000000000001E-3</c:v>
                </c:pt>
                <c:pt idx="1169">
                  <c:v>-1.5100000000000001E-3</c:v>
                </c:pt>
                <c:pt idx="1170">
                  <c:v>-1.5100000000000001E-3</c:v>
                </c:pt>
                <c:pt idx="1171">
                  <c:v>-1.56E-3</c:v>
                </c:pt>
                <c:pt idx="1172">
                  <c:v>-1.4499999999999999E-3</c:v>
                </c:pt>
                <c:pt idx="1173">
                  <c:v>-1.3500000000000001E-3</c:v>
                </c:pt>
                <c:pt idx="1174">
                  <c:v>-1.1900000000000001E-3</c:v>
                </c:pt>
                <c:pt idx="1175">
                  <c:v>-1.14E-3</c:v>
                </c:pt>
                <c:pt idx="1176">
                  <c:v>-9.3000000000000005E-4</c:v>
                </c:pt>
                <c:pt idx="1177">
                  <c:v>-8.1999999999999998E-4</c:v>
                </c:pt>
                <c:pt idx="1178">
                  <c:v>-5.0000000000000001E-4</c:v>
                </c:pt>
                <c:pt idx="1179">
                  <c:v>-2.9E-4</c:v>
                </c:pt>
                <c:pt idx="1180">
                  <c:v>2.0000000000000002E-5</c:v>
                </c:pt>
                <c:pt idx="1181">
                  <c:v>3.4000000000000002E-4</c:v>
                </c:pt>
                <c:pt idx="1182">
                  <c:v>5.9999999999999995E-4</c:v>
                </c:pt>
                <c:pt idx="1183">
                  <c:v>9.7000000000000005E-4</c:v>
                </c:pt>
                <c:pt idx="1184">
                  <c:v>1.23E-3</c:v>
                </c:pt>
                <c:pt idx="1185">
                  <c:v>1.6000000000000001E-3</c:v>
                </c:pt>
                <c:pt idx="1186">
                  <c:v>1.97E-3</c:v>
                </c:pt>
                <c:pt idx="1187">
                  <c:v>2.2899999999999999E-3</c:v>
                </c:pt>
                <c:pt idx="1188">
                  <c:v>2.7100000000000002E-3</c:v>
                </c:pt>
                <c:pt idx="1189">
                  <c:v>3.0300000000000001E-3</c:v>
                </c:pt>
                <c:pt idx="1190">
                  <c:v>3.2399999999999998E-3</c:v>
                </c:pt>
                <c:pt idx="1191">
                  <c:v>3.6099999999999999E-3</c:v>
                </c:pt>
                <c:pt idx="1192">
                  <c:v>3.8700000000000002E-3</c:v>
                </c:pt>
                <c:pt idx="1193">
                  <c:v>4.0299999999999997E-3</c:v>
                </c:pt>
                <c:pt idx="1194">
                  <c:v>4.2399999999999998E-3</c:v>
                </c:pt>
                <c:pt idx="1195">
                  <c:v>4.45E-3</c:v>
                </c:pt>
                <c:pt idx="1196">
                  <c:v>4.7099999999999998E-3</c:v>
                </c:pt>
                <c:pt idx="1197">
                  <c:v>4.7600000000000003E-3</c:v>
                </c:pt>
                <c:pt idx="1198">
                  <c:v>4.9199999999999999E-3</c:v>
                </c:pt>
                <c:pt idx="1199">
                  <c:v>5.0800000000000003E-3</c:v>
                </c:pt>
                <c:pt idx="1200">
                  <c:v>5.1900000000000002E-3</c:v>
                </c:pt>
                <c:pt idx="1201">
                  <c:v>5.2900000000000004E-3</c:v>
                </c:pt>
                <c:pt idx="1202">
                  <c:v>5.2399999999999999E-3</c:v>
                </c:pt>
                <c:pt idx="1203">
                  <c:v>5.2399999999999999E-3</c:v>
                </c:pt>
                <c:pt idx="1204">
                  <c:v>5.3400000000000001E-3</c:v>
                </c:pt>
                <c:pt idx="1205">
                  <c:v>5.2900000000000004E-3</c:v>
                </c:pt>
                <c:pt idx="1206">
                  <c:v>5.2399999999999999E-3</c:v>
                </c:pt>
                <c:pt idx="1207">
                  <c:v>5.1900000000000002E-3</c:v>
                </c:pt>
                <c:pt idx="1208">
                  <c:v>5.2900000000000004E-3</c:v>
                </c:pt>
                <c:pt idx="1209">
                  <c:v>5.0800000000000003E-3</c:v>
                </c:pt>
                <c:pt idx="1210">
                  <c:v>5.0800000000000003E-3</c:v>
                </c:pt>
                <c:pt idx="1211">
                  <c:v>5.0299999999999997E-3</c:v>
                </c:pt>
                <c:pt idx="1212">
                  <c:v>4.9199999999999999E-3</c:v>
                </c:pt>
                <c:pt idx="1213">
                  <c:v>4.8700000000000002E-3</c:v>
                </c:pt>
                <c:pt idx="1214">
                  <c:v>4.7099999999999998E-3</c:v>
                </c:pt>
                <c:pt idx="1215">
                  <c:v>4.7099999999999998E-3</c:v>
                </c:pt>
                <c:pt idx="1216">
                  <c:v>4.6600000000000001E-3</c:v>
                </c:pt>
                <c:pt idx="1217">
                  <c:v>4.4999999999999997E-3</c:v>
                </c:pt>
                <c:pt idx="1218">
                  <c:v>4.45E-3</c:v>
                </c:pt>
                <c:pt idx="1219">
                  <c:v>4.3400000000000001E-3</c:v>
                </c:pt>
                <c:pt idx="1220">
                  <c:v>4.2399999999999998E-3</c:v>
                </c:pt>
                <c:pt idx="1221">
                  <c:v>4.13E-3</c:v>
                </c:pt>
                <c:pt idx="1222">
                  <c:v>4.13E-3</c:v>
                </c:pt>
                <c:pt idx="1223">
                  <c:v>3.9699999999999996E-3</c:v>
                </c:pt>
                <c:pt idx="1224">
                  <c:v>3.9199999999999999E-3</c:v>
                </c:pt>
                <c:pt idx="1225">
                  <c:v>3.8700000000000002E-3</c:v>
                </c:pt>
                <c:pt idx="1226">
                  <c:v>3.7599999999999999E-3</c:v>
                </c:pt>
                <c:pt idx="1227">
                  <c:v>3.6099999999999999E-3</c:v>
                </c:pt>
                <c:pt idx="1228">
                  <c:v>3.3899999999999998E-3</c:v>
                </c:pt>
                <c:pt idx="1229">
                  <c:v>3.3400000000000001E-3</c:v>
                </c:pt>
                <c:pt idx="1230">
                  <c:v>3.13E-3</c:v>
                </c:pt>
                <c:pt idx="1231">
                  <c:v>3.0300000000000001E-3</c:v>
                </c:pt>
                <c:pt idx="1232">
                  <c:v>2.81E-3</c:v>
                </c:pt>
                <c:pt idx="1233">
                  <c:v>2.5999999999999999E-3</c:v>
                </c:pt>
                <c:pt idx="1234">
                  <c:v>2.3900000000000002E-3</c:v>
                </c:pt>
                <c:pt idx="1235">
                  <c:v>2.2899999999999999E-3</c:v>
                </c:pt>
                <c:pt idx="1236">
                  <c:v>1.97E-3</c:v>
                </c:pt>
                <c:pt idx="1237">
                  <c:v>1.81E-3</c:v>
                </c:pt>
                <c:pt idx="1238">
                  <c:v>1.5E-3</c:v>
                </c:pt>
                <c:pt idx="1239">
                  <c:v>1.1800000000000001E-3</c:v>
                </c:pt>
                <c:pt idx="1240">
                  <c:v>9.2000000000000003E-4</c:v>
                </c:pt>
                <c:pt idx="1241">
                  <c:v>5.9999999999999995E-4</c:v>
                </c:pt>
                <c:pt idx="1242">
                  <c:v>3.4000000000000002E-4</c:v>
                </c:pt>
                <c:pt idx="1243">
                  <c:v>-8.0000000000000007E-5</c:v>
                </c:pt>
                <c:pt idx="1244">
                  <c:v>-3.5E-4</c:v>
                </c:pt>
                <c:pt idx="1245">
                  <c:v>-6.6E-4</c:v>
                </c:pt>
                <c:pt idx="1246">
                  <c:v>-1.08E-3</c:v>
                </c:pt>
                <c:pt idx="1247">
                  <c:v>-1.4499999999999999E-3</c:v>
                </c:pt>
                <c:pt idx="1248">
                  <c:v>-1.8699999999999999E-3</c:v>
                </c:pt>
                <c:pt idx="1249">
                  <c:v>-2.14E-3</c:v>
                </c:pt>
                <c:pt idx="1250">
                  <c:v>-2.5100000000000001E-3</c:v>
                </c:pt>
                <c:pt idx="1251">
                  <c:v>-2.9299999999999999E-3</c:v>
                </c:pt>
                <c:pt idx="1252">
                  <c:v>-3.2399999999999998E-3</c:v>
                </c:pt>
                <c:pt idx="1253">
                  <c:v>-3.6099999999999999E-3</c:v>
                </c:pt>
                <c:pt idx="1254">
                  <c:v>-3.82E-3</c:v>
                </c:pt>
                <c:pt idx="1255">
                  <c:v>-4.2500000000000003E-3</c:v>
                </c:pt>
                <c:pt idx="1256">
                  <c:v>-4.5599999999999998E-3</c:v>
                </c:pt>
                <c:pt idx="1257">
                  <c:v>-4.8799999999999998E-3</c:v>
                </c:pt>
                <c:pt idx="1258">
                  <c:v>-5.0899999999999999E-3</c:v>
                </c:pt>
                <c:pt idx="1259">
                  <c:v>-5.3499999999999997E-3</c:v>
                </c:pt>
                <c:pt idx="1260">
                  <c:v>-5.5599999999999998E-3</c:v>
                </c:pt>
                <c:pt idx="1261">
                  <c:v>-5.77E-3</c:v>
                </c:pt>
                <c:pt idx="1262">
                  <c:v>-5.9300000000000004E-3</c:v>
                </c:pt>
                <c:pt idx="1263">
                  <c:v>-6.1999999999999998E-3</c:v>
                </c:pt>
                <c:pt idx="1264">
                  <c:v>-6.4099999999999999E-3</c:v>
                </c:pt>
                <c:pt idx="1265">
                  <c:v>-6.5100000000000002E-3</c:v>
                </c:pt>
                <c:pt idx="1266">
                  <c:v>-6.7200000000000003E-3</c:v>
                </c:pt>
                <c:pt idx="1267">
                  <c:v>-6.8300000000000001E-3</c:v>
                </c:pt>
                <c:pt idx="1268">
                  <c:v>-6.9899999999999997E-3</c:v>
                </c:pt>
                <c:pt idx="1269">
                  <c:v>-7.0400000000000003E-3</c:v>
                </c:pt>
                <c:pt idx="1270">
                  <c:v>-7.2500000000000004E-3</c:v>
                </c:pt>
                <c:pt idx="1271">
                  <c:v>-7.4099999999999999E-3</c:v>
                </c:pt>
                <c:pt idx="1272">
                  <c:v>-7.4099999999999999E-3</c:v>
                </c:pt>
                <c:pt idx="1273">
                  <c:v>-7.5100000000000002E-3</c:v>
                </c:pt>
                <c:pt idx="1274">
                  <c:v>-7.62E-3</c:v>
                </c:pt>
                <c:pt idx="1275">
                  <c:v>-7.7799999999999996E-3</c:v>
                </c:pt>
                <c:pt idx="1276">
                  <c:v>-7.8300000000000002E-3</c:v>
                </c:pt>
                <c:pt idx="1277">
                  <c:v>-7.9299999999999995E-3</c:v>
                </c:pt>
                <c:pt idx="1278">
                  <c:v>-8.09E-3</c:v>
                </c:pt>
                <c:pt idx="1279">
                  <c:v>-8.2500000000000004E-3</c:v>
                </c:pt>
                <c:pt idx="1280">
                  <c:v>-8.4100000000000008E-3</c:v>
                </c:pt>
                <c:pt idx="1281">
                  <c:v>-8.5100000000000002E-3</c:v>
                </c:pt>
                <c:pt idx="1282">
                  <c:v>-8.7200000000000003E-3</c:v>
                </c:pt>
                <c:pt idx="1283">
                  <c:v>-8.8800000000000007E-3</c:v>
                </c:pt>
                <c:pt idx="1284">
                  <c:v>-9.0900000000000009E-3</c:v>
                </c:pt>
                <c:pt idx="1285">
                  <c:v>-9.2999999999999992E-3</c:v>
                </c:pt>
                <c:pt idx="1286">
                  <c:v>-9.41E-3</c:v>
                </c:pt>
                <c:pt idx="1287">
                  <c:v>-9.6699999999999998E-3</c:v>
                </c:pt>
                <c:pt idx="1288">
                  <c:v>-9.7800000000000005E-3</c:v>
                </c:pt>
                <c:pt idx="1289">
                  <c:v>-1.004E-2</c:v>
                </c:pt>
                <c:pt idx="1290">
                  <c:v>-1.025E-2</c:v>
                </c:pt>
                <c:pt idx="1291">
                  <c:v>-1.057E-2</c:v>
                </c:pt>
                <c:pt idx="1292">
                  <c:v>-1.0670000000000001E-2</c:v>
                </c:pt>
                <c:pt idx="1293">
                  <c:v>-1.089E-2</c:v>
                </c:pt>
                <c:pt idx="1294">
                  <c:v>-1.11E-2</c:v>
                </c:pt>
                <c:pt idx="1295">
                  <c:v>-1.1310000000000001E-2</c:v>
                </c:pt>
                <c:pt idx="1296">
                  <c:v>-1.1469999999999999E-2</c:v>
                </c:pt>
                <c:pt idx="1297">
                  <c:v>-1.157E-2</c:v>
                </c:pt>
                <c:pt idx="1298">
                  <c:v>-1.1730000000000001E-2</c:v>
                </c:pt>
                <c:pt idx="1299">
                  <c:v>-1.183E-2</c:v>
                </c:pt>
                <c:pt idx="1300">
                  <c:v>-1.183E-2</c:v>
                </c:pt>
                <c:pt idx="1301">
                  <c:v>-1.183E-2</c:v>
                </c:pt>
                <c:pt idx="1302">
                  <c:v>-1.1990000000000001E-2</c:v>
                </c:pt>
                <c:pt idx="1303">
                  <c:v>-1.1939999999999999E-2</c:v>
                </c:pt>
                <c:pt idx="1304">
                  <c:v>-1.1780000000000001E-2</c:v>
                </c:pt>
                <c:pt idx="1305">
                  <c:v>-1.1780000000000001E-2</c:v>
                </c:pt>
                <c:pt idx="1306">
                  <c:v>-1.162E-2</c:v>
                </c:pt>
                <c:pt idx="1307">
                  <c:v>-1.157E-2</c:v>
                </c:pt>
                <c:pt idx="1308">
                  <c:v>-1.136E-2</c:v>
                </c:pt>
                <c:pt idx="1309">
                  <c:v>-1.1039999999999999E-2</c:v>
                </c:pt>
                <c:pt idx="1310">
                  <c:v>-1.0829999999999999E-2</c:v>
                </c:pt>
                <c:pt idx="1311">
                  <c:v>-1.057E-2</c:v>
                </c:pt>
                <c:pt idx="1312">
                  <c:v>-1.0200000000000001E-2</c:v>
                </c:pt>
                <c:pt idx="1313">
                  <c:v>-9.7800000000000005E-3</c:v>
                </c:pt>
                <c:pt idx="1314">
                  <c:v>-9.4599999999999997E-3</c:v>
                </c:pt>
                <c:pt idx="1315">
                  <c:v>-8.94E-3</c:v>
                </c:pt>
                <c:pt idx="1316">
                  <c:v>-8.5100000000000002E-3</c:v>
                </c:pt>
                <c:pt idx="1317">
                  <c:v>-8.1499999999999993E-3</c:v>
                </c:pt>
                <c:pt idx="1318">
                  <c:v>-7.7200000000000003E-3</c:v>
                </c:pt>
                <c:pt idx="1319">
                  <c:v>-7.1999999999999998E-3</c:v>
                </c:pt>
                <c:pt idx="1320">
                  <c:v>-6.7200000000000003E-3</c:v>
                </c:pt>
                <c:pt idx="1321">
                  <c:v>-6.1999999999999998E-3</c:v>
                </c:pt>
                <c:pt idx="1322">
                  <c:v>-5.7200000000000003E-3</c:v>
                </c:pt>
                <c:pt idx="1323">
                  <c:v>-5.2500000000000003E-3</c:v>
                </c:pt>
                <c:pt idx="1324">
                  <c:v>-4.7699999999999999E-3</c:v>
                </c:pt>
                <c:pt idx="1325">
                  <c:v>-4.3E-3</c:v>
                </c:pt>
                <c:pt idx="1326">
                  <c:v>-3.7699999999999999E-3</c:v>
                </c:pt>
                <c:pt idx="1327">
                  <c:v>-3.3999999999999998E-3</c:v>
                </c:pt>
                <c:pt idx="1328">
                  <c:v>-3.0899999999999999E-3</c:v>
                </c:pt>
                <c:pt idx="1329">
                  <c:v>-2.7699999999999999E-3</c:v>
                </c:pt>
                <c:pt idx="1330">
                  <c:v>-2.3999999999999998E-3</c:v>
                </c:pt>
                <c:pt idx="1331">
                  <c:v>-2.2399999999999998E-3</c:v>
                </c:pt>
                <c:pt idx="1332">
                  <c:v>-2.0300000000000001E-3</c:v>
                </c:pt>
                <c:pt idx="1333">
                  <c:v>-1.82E-3</c:v>
                </c:pt>
                <c:pt idx="1334">
                  <c:v>-1.7700000000000001E-3</c:v>
                </c:pt>
                <c:pt idx="1335">
                  <c:v>-1.7700000000000001E-3</c:v>
                </c:pt>
                <c:pt idx="1336">
                  <c:v>-1.7700000000000001E-3</c:v>
                </c:pt>
                <c:pt idx="1337">
                  <c:v>-1.98E-3</c:v>
                </c:pt>
                <c:pt idx="1338">
                  <c:v>-2.14E-3</c:v>
                </c:pt>
                <c:pt idx="1339">
                  <c:v>-2.3999999999999998E-3</c:v>
                </c:pt>
                <c:pt idx="1340">
                  <c:v>-2.6700000000000001E-3</c:v>
                </c:pt>
                <c:pt idx="1341">
                  <c:v>-2.98E-3</c:v>
                </c:pt>
                <c:pt idx="1342">
                  <c:v>-3.46E-3</c:v>
                </c:pt>
                <c:pt idx="1343">
                  <c:v>-3.9300000000000003E-3</c:v>
                </c:pt>
                <c:pt idx="1344">
                  <c:v>-4.5100000000000001E-3</c:v>
                </c:pt>
                <c:pt idx="1345">
                  <c:v>-4.9800000000000001E-3</c:v>
                </c:pt>
                <c:pt idx="1346">
                  <c:v>-5.7200000000000003E-3</c:v>
                </c:pt>
                <c:pt idx="1347">
                  <c:v>-6.4099999999999999E-3</c:v>
                </c:pt>
                <c:pt idx="1348">
                  <c:v>-7.1999999999999998E-3</c:v>
                </c:pt>
                <c:pt idx="1349">
                  <c:v>-7.9299999999999995E-3</c:v>
                </c:pt>
                <c:pt idx="1350">
                  <c:v>-8.6700000000000006E-3</c:v>
                </c:pt>
                <c:pt idx="1351">
                  <c:v>-9.5700000000000004E-3</c:v>
                </c:pt>
                <c:pt idx="1352">
                  <c:v>-1.025E-2</c:v>
                </c:pt>
                <c:pt idx="1353">
                  <c:v>-1.115E-2</c:v>
                </c:pt>
                <c:pt idx="1354">
                  <c:v>-1.204E-2</c:v>
                </c:pt>
                <c:pt idx="1355">
                  <c:v>-1.273E-2</c:v>
                </c:pt>
                <c:pt idx="1356">
                  <c:v>-1.3469999999999999E-2</c:v>
                </c:pt>
                <c:pt idx="1357">
                  <c:v>-1.421E-2</c:v>
                </c:pt>
                <c:pt idx="1358">
                  <c:v>-1.4840000000000001E-2</c:v>
                </c:pt>
                <c:pt idx="1359">
                  <c:v>-1.542E-2</c:v>
                </c:pt>
                <c:pt idx="1360">
                  <c:v>-1.6049999999999998E-2</c:v>
                </c:pt>
                <c:pt idx="1361">
                  <c:v>-1.652E-2</c:v>
                </c:pt>
                <c:pt idx="1362">
                  <c:v>-1.6889999999999999E-2</c:v>
                </c:pt>
                <c:pt idx="1363">
                  <c:v>-1.721E-2</c:v>
                </c:pt>
                <c:pt idx="1364">
                  <c:v>-1.7469999999999999E-2</c:v>
                </c:pt>
                <c:pt idx="1365">
                  <c:v>-1.7680000000000001E-2</c:v>
                </c:pt>
                <c:pt idx="1366">
                  <c:v>-1.7739999999999999E-2</c:v>
                </c:pt>
                <c:pt idx="1367">
                  <c:v>-1.7840000000000002E-2</c:v>
                </c:pt>
                <c:pt idx="1368">
                  <c:v>-1.7680000000000001E-2</c:v>
                </c:pt>
                <c:pt idx="1369">
                  <c:v>-1.763E-2</c:v>
                </c:pt>
                <c:pt idx="1370">
                  <c:v>-1.7420000000000001E-2</c:v>
                </c:pt>
                <c:pt idx="1371">
                  <c:v>-1.7000000000000001E-2</c:v>
                </c:pt>
                <c:pt idx="1372">
                  <c:v>-1.6580000000000001E-2</c:v>
                </c:pt>
                <c:pt idx="1373">
                  <c:v>-1.61E-2</c:v>
                </c:pt>
                <c:pt idx="1374">
                  <c:v>-1.558E-2</c:v>
                </c:pt>
                <c:pt idx="1375">
                  <c:v>-1.4999999999999999E-2</c:v>
                </c:pt>
                <c:pt idx="1376">
                  <c:v>-1.431E-2</c:v>
                </c:pt>
                <c:pt idx="1377">
                  <c:v>-1.363E-2</c:v>
                </c:pt>
                <c:pt idx="1378">
                  <c:v>-1.2840000000000001E-2</c:v>
                </c:pt>
                <c:pt idx="1379">
                  <c:v>-1.204E-2</c:v>
                </c:pt>
                <c:pt idx="1380">
                  <c:v>-1.1310000000000001E-2</c:v>
                </c:pt>
                <c:pt idx="1381">
                  <c:v>-1.052E-2</c:v>
                </c:pt>
                <c:pt idx="1382">
                  <c:v>-9.7300000000000008E-3</c:v>
                </c:pt>
                <c:pt idx="1383">
                  <c:v>-8.9899999999999997E-3</c:v>
                </c:pt>
                <c:pt idx="1384">
                  <c:v>-8.09E-3</c:v>
                </c:pt>
                <c:pt idx="1385">
                  <c:v>-7.4099999999999999E-3</c:v>
                </c:pt>
                <c:pt idx="1386">
                  <c:v>-6.62E-3</c:v>
                </c:pt>
                <c:pt idx="1387">
                  <c:v>-5.9800000000000001E-3</c:v>
                </c:pt>
                <c:pt idx="1388">
                  <c:v>-5.3499999999999997E-3</c:v>
                </c:pt>
                <c:pt idx="1389">
                  <c:v>-4.7200000000000002E-3</c:v>
                </c:pt>
                <c:pt idx="1390">
                  <c:v>-4.1900000000000001E-3</c:v>
                </c:pt>
                <c:pt idx="1391">
                  <c:v>-3.7699999999999999E-3</c:v>
                </c:pt>
                <c:pt idx="1392">
                  <c:v>-3.3E-3</c:v>
                </c:pt>
                <c:pt idx="1393">
                  <c:v>-2.8800000000000002E-3</c:v>
                </c:pt>
                <c:pt idx="1394">
                  <c:v>-2.5600000000000002E-3</c:v>
                </c:pt>
                <c:pt idx="1395">
                  <c:v>-2.3500000000000001E-3</c:v>
                </c:pt>
                <c:pt idx="1396">
                  <c:v>-2.0899999999999998E-3</c:v>
                </c:pt>
                <c:pt idx="1397">
                  <c:v>-1.98E-3</c:v>
                </c:pt>
                <c:pt idx="1398">
                  <c:v>-1.9300000000000001E-3</c:v>
                </c:pt>
                <c:pt idx="1399">
                  <c:v>-1.82E-3</c:v>
                </c:pt>
                <c:pt idx="1400">
                  <c:v>-1.7700000000000001E-3</c:v>
                </c:pt>
                <c:pt idx="1401">
                  <c:v>-1.82E-3</c:v>
                </c:pt>
                <c:pt idx="1402">
                  <c:v>-1.9300000000000001E-3</c:v>
                </c:pt>
                <c:pt idx="1403">
                  <c:v>-2.0300000000000001E-3</c:v>
                </c:pt>
                <c:pt idx="1404">
                  <c:v>-2.1900000000000001E-3</c:v>
                </c:pt>
                <c:pt idx="1405">
                  <c:v>-2.3999999999999998E-3</c:v>
                </c:pt>
                <c:pt idx="1406">
                  <c:v>-2.6099999999999999E-3</c:v>
                </c:pt>
                <c:pt idx="1407">
                  <c:v>-2.7699999999999999E-3</c:v>
                </c:pt>
                <c:pt idx="1408">
                  <c:v>-2.98E-3</c:v>
                </c:pt>
                <c:pt idx="1409">
                  <c:v>-3.1900000000000001E-3</c:v>
                </c:pt>
                <c:pt idx="1410">
                  <c:v>-3.3500000000000001E-3</c:v>
                </c:pt>
                <c:pt idx="1411">
                  <c:v>-3.6099999999999999E-3</c:v>
                </c:pt>
                <c:pt idx="1412">
                  <c:v>-3.7699999999999999E-3</c:v>
                </c:pt>
                <c:pt idx="1413">
                  <c:v>-3.98E-3</c:v>
                </c:pt>
                <c:pt idx="1414">
                  <c:v>-4.1900000000000001E-3</c:v>
                </c:pt>
                <c:pt idx="1415">
                  <c:v>-4.3499999999999997E-3</c:v>
                </c:pt>
                <c:pt idx="1416">
                  <c:v>-4.4600000000000004E-3</c:v>
                </c:pt>
                <c:pt idx="1417">
                  <c:v>-4.5599999999999998E-3</c:v>
                </c:pt>
                <c:pt idx="1418">
                  <c:v>-4.6699999999999997E-3</c:v>
                </c:pt>
                <c:pt idx="1419">
                  <c:v>-4.7200000000000002E-3</c:v>
                </c:pt>
                <c:pt idx="1420">
                  <c:v>-4.6699999999999997E-3</c:v>
                </c:pt>
                <c:pt idx="1421">
                  <c:v>-4.8300000000000001E-3</c:v>
                </c:pt>
                <c:pt idx="1422">
                  <c:v>-4.6699999999999997E-3</c:v>
                </c:pt>
                <c:pt idx="1423">
                  <c:v>-4.7699999999999999E-3</c:v>
                </c:pt>
                <c:pt idx="1424">
                  <c:v>-4.7699999999999999E-3</c:v>
                </c:pt>
                <c:pt idx="1425">
                  <c:v>-4.6699999999999997E-3</c:v>
                </c:pt>
                <c:pt idx="1426">
                  <c:v>-4.5599999999999998E-3</c:v>
                </c:pt>
                <c:pt idx="1427">
                  <c:v>-4.4600000000000004E-3</c:v>
                </c:pt>
                <c:pt idx="1428">
                  <c:v>-4.3499999999999997E-3</c:v>
                </c:pt>
                <c:pt idx="1429">
                  <c:v>-4.3E-3</c:v>
                </c:pt>
                <c:pt idx="1430">
                  <c:v>-4.1399999999999996E-3</c:v>
                </c:pt>
                <c:pt idx="1431">
                  <c:v>-3.98E-3</c:v>
                </c:pt>
                <c:pt idx="1432">
                  <c:v>-3.82E-3</c:v>
                </c:pt>
                <c:pt idx="1433">
                  <c:v>-3.6700000000000001E-3</c:v>
                </c:pt>
                <c:pt idx="1434">
                  <c:v>-3.6700000000000001E-3</c:v>
                </c:pt>
                <c:pt idx="1435">
                  <c:v>-3.46E-3</c:v>
                </c:pt>
                <c:pt idx="1436">
                  <c:v>-3.2399999999999998E-3</c:v>
                </c:pt>
                <c:pt idx="1437">
                  <c:v>-3.14E-3</c:v>
                </c:pt>
                <c:pt idx="1438">
                  <c:v>-2.98E-3</c:v>
                </c:pt>
                <c:pt idx="1439">
                  <c:v>-2.98E-3</c:v>
                </c:pt>
                <c:pt idx="1440">
                  <c:v>-2.8800000000000002E-3</c:v>
                </c:pt>
                <c:pt idx="1441">
                  <c:v>-2.7699999999999999E-3</c:v>
                </c:pt>
                <c:pt idx="1442">
                  <c:v>-2.5600000000000002E-3</c:v>
                </c:pt>
                <c:pt idx="1443">
                  <c:v>-2.5600000000000002E-3</c:v>
                </c:pt>
                <c:pt idx="1444">
                  <c:v>-2.5100000000000001E-3</c:v>
                </c:pt>
                <c:pt idx="1445">
                  <c:v>-2.4499999999999999E-3</c:v>
                </c:pt>
                <c:pt idx="1446">
                  <c:v>-2.5100000000000001E-3</c:v>
                </c:pt>
                <c:pt idx="1447">
                  <c:v>-2.3500000000000001E-3</c:v>
                </c:pt>
                <c:pt idx="1448">
                  <c:v>-2.3999999999999998E-3</c:v>
                </c:pt>
                <c:pt idx="1449">
                  <c:v>-2.5100000000000001E-3</c:v>
                </c:pt>
                <c:pt idx="1450">
                  <c:v>-2.5100000000000001E-3</c:v>
                </c:pt>
                <c:pt idx="1451">
                  <c:v>-2.5600000000000002E-3</c:v>
                </c:pt>
                <c:pt idx="1452">
                  <c:v>-2.6700000000000001E-3</c:v>
                </c:pt>
                <c:pt idx="1453">
                  <c:v>-2.7200000000000002E-3</c:v>
                </c:pt>
                <c:pt idx="1454">
                  <c:v>-2.7200000000000002E-3</c:v>
                </c:pt>
                <c:pt idx="1455">
                  <c:v>-2.82E-3</c:v>
                </c:pt>
                <c:pt idx="1456">
                  <c:v>-3.0300000000000001E-3</c:v>
                </c:pt>
                <c:pt idx="1457">
                  <c:v>-3.0899999999999999E-3</c:v>
                </c:pt>
                <c:pt idx="1458">
                  <c:v>-3.3E-3</c:v>
                </c:pt>
                <c:pt idx="1459">
                  <c:v>-3.3999999999999998E-3</c:v>
                </c:pt>
                <c:pt idx="1460">
                  <c:v>-3.6099999999999999E-3</c:v>
                </c:pt>
                <c:pt idx="1461">
                  <c:v>-3.82E-3</c:v>
                </c:pt>
                <c:pt idx="1462">
                  <c:v>-3.98E-3</c:v>
                </c:pt>
                <c:pt idx="1463">
                  <c:v>-4.1900000000000001E-3</c:v>
                </c:pt>
                <c:pt idx="1464">
                  <c:v>-4.4600000000000004E-3</c:v>
                </c:pt>
                <c:pt idx="1465">
                  <c:v>-4.6699999999999997E-3</c:v>
                </c:pt>
                <c:pt idx="1466">
                  <c:v>-4.8799999999999998E-3</c:v>
                </c:pt>
                <c:pt idx="1467">
                  <c:v>-5.1900000000000002E-3</c:v>
                </c:pt>
                <c:pt idx="1468">
                  <c:v>-5.3499999999999997E-3</c:v>
                </c:pt>
                <c:pt idx="1469">
                  <c:v>-5.5100000000000001E-3</c:v>
                </c:pt>
                <c:pt idx="1470">
                  <c:v>-5.7200000000000003E-3</c:v>
                </c:pt>
                <c:pt idx="1471">
                  <c:v>-5.9800000000000001E-3</c:v>
                </c:pt>
                <c:pt idx="1472">
                  <c:v>-6.1999999999999998E-3</c:v>
                </c:pt>
                <c:pt idx="1473">
                  <c:v>-6.4099999999999999E-3</c:v>
                </c:pt>
                <c:pt idx="1474">
                  <c:v>-6.6699999999999997E-3</c:v>
                </c:pt>
                <c:pt idx="1475">
                  <c:v>-6.8300000000000001E-3</c:v>
                </c:pt>
                <c:pt idx="1476">
                  <c:v>-7.0400000000000003E-3</c:v>
                </c:pt>
                <c:pt idx="1477">
                  <c:v>-7.0899999999999999E-3</c:v>
                </c:pt>
                <c:pt idx="1478">
                  <c:v>-7.1399999999999996E-3</c:v>
                </c:pt>
                <c:pt idx="1479">
                  <c:v>-7.1999999999999998E-3</c:v>
                </c:pt>
                <c:pt idx="1480">
                  <c:v>-7.3000000000000001E-3</c:v>
                </c:pt>
                <c:pt idx="1481">
                  <c:v>-7.3000000000000001E-3</c:v>
                </c:pt>
                <c:pt idx="1482">
                  <c:v>-7.3000000000000001E-3</c:v>
                </c:pt>
                <c:pt idx="1483">
                  <c:v>-7.2500000000000004E-3</c:v>
                </c:pt>
                <c:pt idx="1484">
                  <c:v>-7.0400000000000003E-3</c:v>
                </c:pt>
                <c:pt idx="1485">
                  <c:v>-6.9899999999999997E-3</c:v>
                </c:pt>
                <c:pt idx="1486">
                  <c:v>-6.7200000000000003E-3</c:v>
                </c:pt>
                <c:pt idx="1487">
                  <c:v>-6.5100000000000002E-3</c:v>
                </c:pt>
                <c:pt idx="1488">
                  <c:v>-6.4099999999999999E-3</c:v>
                </c:pt>
                <c:pt idx="1489">
                  <c:v>-6.0400000000000002E-3</c:v>
                </c:pt>
                <c:pt idx="1490">
                  <c:v>-5.6699999999999997E-3</c:v>
                </c:pt>
                <c:pt idx="1491">
                  <c:v>-5.3E-3</c:v>
                </c:pt>
                <c:pt idx="1492">
                  <c:v>-4.9300000000000004E-3</c:v>
                </c:pt>
                <c:pt idx="1493">
                  <c:v>-4.4600000000000004E-3</c:v>
                </c:pt>
                <c:pt idx="1494">
                  <c:v>-3.9300000000000003E-3</c:v>
                </c:pt>
                <c:pt idx="1495">
                  <c:v>-3.3999999999999998E-3</c:v>
                </c:pt>
                <c:pt idx="1496">
                  <c:v>-2.8800000000000002E-3</c:v>
                </c:pt>
                <c:pt idx="1497">
                  <c:v>-2.3E-3</c:v>
                </c:pt>
                <c:pt idx="1498">
                  <c:v>-1.66E-3</c:v>
                </c:pt>
                <c:pt idx="1499">
                  <c:v>-1.1900000000000001E-3</c:v>
                </c:pt>
                <c:pt idx="1500">
                  <c:v>-6.0999999999999997E-4</c:v>
                </c:pt>
                <c:pt idx="1501">
                  <c:v>2.0000000000000002E-5</c:v>
                </c:pt>
                <c:pt idx="1502">
                  <c:v>5.9999999999999995E-4</c:v>
                </c:pt>
                <c:pt idx="1503">
                  <c:v>1.1299999999999999E-3</c:v>
                </c:pt>
                <c:pt idx="1504">
                  <c:v>1.7099999999999999E-3</c:v>
                </c:pt>
                <c:pt idx="1505">
                  <c:v>2.1800000000000001E-3</c:v>
                </c:pt>
                <c:pt idx="1506">
                  <c:v>2.7100000000000002E-3</c:v>
                </c:pt>
                <c:pt idx="1507">
                  <c:v>3.1800000000000001E-3</c:v>
                </c:pt>
                <c:pt idx="1508">
                  <c:v>3.5500000000000002E-3</c:v>
                </c:pt>
                <c:pt idx="1509">
                  <c:v>3.82E-3</c:v>
                </c:pt>
                <c:pt idx="1510">
                  <c:v>4.2900000000000004E-3</c:v>
                </c:pt>
                <c:pt idx="1511">
                  <c:v>4.5500000000000002E-3</c:v>
                </c:pt>
                <c:pt idx="1512">
                  <c:v>4.8700000000000002E-3</c:v>
                </c:pt>
                <c:pt idx="1513">
                  <c:v>4.9800000000000001E-3</c:v>
                </c:pt>
                <c:pt idx="1514">
                  <c:v>5.0299999999999997E-3</c:v>
                </c:pt>
                <c:pt idx="1515">
                  <c:v>5.13E-3</c:v>
                </c:pt>
                <c:pt idx="1516">
                  <c:v>5.13E-3</c:v>
                </c:pt>
                <c:pt idx="1517">
                  <c:v>4.9800000000000001E-3</c:v>
                </c:pt>
                <c:pt idx="1518">
                  <c:v>4.8700000000000002E-3</c:v>
                </c:pt>
                <c:pt idx="1519">
                  <c:v>4.6600000000000001E-3</c:v>
                </c:pt>
                <c:pt idx="1520">
                  <c:v>4.4999999999999997E-3</c:v>
                </c:pt>
                <c:pt idx="1521">
                  <c:v>4.13E-3</c:v>
                </c:pt>
                <c:pt idx="1522">
                  <c:v>3.8700000000000002E-3</c:v>
                </c:pt>
                <c:pt idx="1523">
                  <c:v>3.4499999999999999E-3</c:v>
                </c:pt>
                <c:pt idx="1524">
                  <c:v>3.0799999999999998E-3</c:v>
                </c:pt>
                <c:pt idx="1525">
                  <c:v>2.7100000000000002E-3</c:v>
                </c:pt>
                <c:pt idx="1526">
                  <c:v>2.2399999999999998E-3</c:v>
                </c:pt>
                <c:pt idx="1527">
                  <c:v>1.8699999999999999E-3</c:v>
                </c:pt>
                <c:pt idx="1528">
                  <c:v>1.4400000000000001E-3</c:v>
                </c:pt>
                <c:pt idx="1529">
                  <c:v>9.7000000000000005E-4</c:v>
                </c:pt>
                <c:pt idx="1530">
                  <c:v>5.5000000000000003E-4</c:v>
                </c:pt>
                <c:pt idx="1531">
                  <c:v>2.3000000000000001E-4</c:v>
                </c:pt>
                <c:pt idx="1532">
                  <c:v>-1.3999999999999999E-4</c:v>
                </c:pt>
                <c:pt idx="1533">
                  <c:v>-4.4999999999999999E-4</c:v>
                </c:pt>
                <c:pt idx="1534">
                  <c:v>-7.6999999999999996E-4</c:v>
                </c:pt>
                <c:pt idx="1535">
                  <c:v>-1.0300000000000001E-3</c:v>
                </c:pt>
                <c:pt idx="1536">
                  <c:v>-1.08E-3</c:v>
                </c:pt>
                <c:pt idx="1537">
                  <c:v>-1.3500000000000001E-3</c:v>
                </c:pt>
                <c:pt idx="1538">
                  <c:v>-1.4499999999999999E-3</c:v>
                </c:pt>
                <c:pt idx="1539">
                  <c:v>-1.4499999999999999E-3</c:v>
                </c:pt>
                <c:pt idx="1540">
                  <c:v>-1.4499999999999999E-3</c:v>
                </c:pt>
                <c:pt idx="1541">
                  <c:v>-1.4E-3</c:v>
                </c:pt>
                <c:pt idx="1542">
                  <c:v>-1.1900000000000001E-3</c:v>
                </c:pt>
                <c:pt idx="1543">
                  <c:v>-1.08E-3</c:v>
                </c:pt>
                <c:pt idx="1544">
                  <c:v>-8.7000000000000001E-4</c:v>
                </c:pt>
                <c:pt idx="1545">
                  <c:v>-7.2000000000000005E-4</c:v>
                </c:pt>
                <c:pt idx="1546">
                  <c:v>-3.5E-4</c:v>
                </c:pt>
                <c:pt idx="1547">
                  <c:v>-1.3999999999999999E-4</c:v>
                </c:pt>
                <c:pt idx="1548">
                  <c:v>1.8000000000000001E-4</c:v>
                </c:pt>
                <c:pt idx="1549">
                  <c:v>5.0000000000000001E-4</c:v>
                </c:pt>
                <c:pt idx="1550">
                  <c:v>9.7000000000000005E-4</c:v>
                </c:pt>
                <c:pt idx="1551">
                  <c:v>1.23E-3</c:v>
                </c:pt>
                <c:pt idx="1552">
                  <c:v>1.6000000000000001E-3</c:v>
                </c:pt>
                <c:pt idx="1553">
                  <c:v>1.92E-3</c:v>
                </c:pt>
                <c:pt idx="1554">
                  <c:v>2.2899999999999999E-3</c:v>
                </c:pt>
                <c:pt idx="1555">
                  <c:v>2.5500000000000002E-3</c:v>
                </c:pt>
                <c:pt idx="1556">
                  <c:v>2.7599999999999999E-3</c:v>
                </c:pt>
                <c:pt idx="1557">
                  <c:v>3.0300000000000001E-3</c:v>
                </c:pt>
                <c:pt idx="1558">
                  <c:v>3.2399999999999998E-3</c:v>
                </c:pt>
                <c:pt idx="1559">
                  <c:v>3.4499999999999999E-3</c:v>
                </c:pt>
                <c:pt idx="1560">
                  <c:v>3.6099999999999999E-3</c:v>
                </c:pt>
                <c:pt idx="1561">
                  <c:v>3.7599999999999999E-3</c:v>
                </c:pt>
                <c:pt idx="1562">
                  <c:v>3.6600000000000001E-3</c:v>
                </c:pt>
                <c:pt idx="1563">
                  <c:v>3.6099999999999999E-3</c:v>
                </c:pt>
                <c:pt idx="1564">
                  <c:v>3.7100000000000002E-3</c:v>
                </c:pt>
                <c:pt idx="1565">
                  <c:v>3.6099999999999999E-3</c:v>
                </c:pt>
                <c:pt idx="1566">
                  <c:v>3.4499999999999999E-3</c:v>
                </c:pt>
                <c:pt idx="1567">
                  <c:v>3.3400000000000001E-3</c:v>
                </c:pt>
                <c:pt idx="1568">
                  <c:v>3.1800000000000001E-3</c:v>
                </c:pt>
                <c:pt idx="1569">
                  <c:v>2.9199999999999999E-3</c:v>
                </c:pt>
                <c:pt idx="1570">
                  <c:v>2.7599999999999999E-3</c:v>
                </c:pt>
                <c:pt idx="1571">
                  <c:v>2.4499999999999999E-3</c:v>
                </c:pt>
                <c:pt idx="1572">
                  <c:v>2.1800000000000001E-3</c:v>
                </c:pt>
                <c:pt idx="1573">
                  <c:v>1.8699999999999999E-3</c:v>
                </c:pt>
                <c:pt idx="1574">
                  <c:v>1.66E-3</c:v>
                </c:pt>
                <c:pt idx="1575">
                  <c:v>1.2899999999999999E-3</c:v>
                </c:pt>
                <c:pt idx="1576">
                  <c:v>9.7000000000000005E-4</c:v>
                </c:pt>
                <c:pt idx="1577">
                  <c:v>6.4999999999999997E-4</c:v>
                </c:pt>
                <c:pt idx="1578">
                  <c:v>5.0000000000000001E-4</c:v>
                </c:pt>
                <c:pt idx="1579">
                  <c:v>2.0000000000000002E-5</c:v>
                </c:pt>
                <c:pt idx="1580">
                  <c:v>-1.9000000000000001E-4</c:v>
                </c:pt>
                <c:pt idx="1581">
                  <c:v>-5.0000000000000001E-4</c:v>
                </c:pt>
                <c:pt idx="1582">
                  <c:v>-7.6999999999999996E-4</c:v>
                </c:pt>
                <c:pt idx="1583">
                  <c:v>-1.0300000000000001E-3</c:v>
                </c:pt>
                <c:pt idx="1584">
                  <c:v>-1.1900000000000001E-3</c:v>
                </c:pt>
                <c:pt idx="1585">
                  <c:v>-1.4499999999999999E-3</c:v>
                </c:pt>
                <c:pt idx="1586">
                  <c:v>-1.6100000000000001E-3</c:v>
                </c:pt>
                <c:pt idx="1587">
                  <c:v>-1.7700000000000001E-3</c:v>
                </c:pt>
                <c:pt idx="1588">
                  <c:v>-1.98E-3</c:v>
                </c:pt>
                <c:pt idx="1589">
                  <c:v>-2.0899999999999998E-3</c:v>
                </c:pt>
                <c:pt idx="1590">
                  <c:v>-2.2399999999999998E-3</c:v>
                </c:pt>
                <c:pt idx="1591">
                  <c:v>-2.3500000000000001E-3</c:v>
                </c:pt>
                <c:pt idx="1592">
                  <c:v>-2.4499999999999999E-3</c:v>
                </c:pt>
                <c:pt idx="1593">
                  <c:v>-2.5600000000000002E-3</c:v>
                </c:pt>
                <c:pt idx="1594">
                  <c:v>-2.5600000000000002E-3</c:v>
                </c:pt>
                <c:pt idx="1595">
                  <c:v>-2.7699999999999999E-3</c:v>
                </c:pt>
                <c:pt idx="1596">
                  <c:v>-2.7699999999999999E-3</c:v>
                </c:pt>
                <c:pt idx="1597">
                  <c:v>-2.98E-3</c:v>
                </c:pt>
                <c:pt idx="1598">
                  <c:v>-3.0300000000000001E-3</c:v>
                </c:pt>
                <c:pt idx="1599">
                  <c:v>-3.14E-3</c:v>
                </c:pt>
                <c:pt idx="1600">
                  <c:v>-3.1900000000000001E-3</c:v>
                </c:pt>
                <c:pt idx="1601">
                  <c:v>-3.2399999999999998E-3</c:v>
                </c:pt>
                <c:pt idx="1602">
                  <c:v>-3.3E-3</c:v>
                </c:pt>
                <c:pt idx="1603">
                  <c:v>-3.5100000000000001E-3</c:v>
                </c:pt>
                <c:pt idx="1604">
                  <c:v>-3.5599999999999998E-3</c:v>
                </c:pt>
                <c:pt idx="1605">
                  <c:v>-3.5599999999999998E-3</c:v>
                </c:pt>
                <c:pt idx="1606">
                  <c:v>-3.6700000000000001E-3</c:v>
                </c:pt>
                <c:pt idx="1607">
                  <c:v>-3.7200000000000002E-3</c:v>
                </c:pt>
                <c:pt idx="1608">
                  <c:v>-3.7699999999999999E-3</c:v>
                </c:pt>
                <c:pt idx="1609">
                  <c:v>-3.82E-3</c:v>
                </c:pt>
                <c:pt idx="1610">
                  <c:v>-3.7699999999999999E-3</c:v>
                </c:pt>
                <c:pt idx="1611">
                  <c:v>-3.6700000000000001E-3</c:v>
                </c:pt>
                <c:pt idx="1612">
                  <c:v>-3.6700000000000001E-3</c:v>
                </c:pt>
                <c:pt idx="1613">
                  <c:v>-3.6099999999999999E-3</c:v>
                </c:pt>
                <c:pt idx="1614">
                  <c:v>-3.5599999999999998E-3</c:v>
                </c:pt>
                <c:pt idx="1615">
                  <c:v>-3.3999999999999998E-3</c:v>
                </c:pt>
                <c:pt idx="1616">
                  <c:v>-3.3500000000000001E-3</c:v>
                </c:pt>
                <c:pt idx="1617">
                  <c:v>-3.0899999999999999E-3</c:v>
                </c:pt>
                <c:pt idx="1618">
                  <c:v>-2.8800000000000002E-3</c:v>
                </c:pt>
                <c:pt idx="1619">
                  <c:v>-2.6700000000000001E-3</c:v>
                </c:pt>
                <c:pt idx="1620">
                  <c:v>-2.2399999999999998E-3</c:v>
                </c:pt>
                <c:pt idx="1621">
                  <c:v>-2.0300000000000001E-3</c:v>
                </c:pt>
                <c:pt idx="1622">
                  <c:v>-1.6100000000000001E-3</c:v>
                </c:pt>
                <c:pt idx="1623">
                  <c:v>-1.2999999999999999E-3</c:v>
                </c:pt>
                <c:pt idx="1624">
                  <c:v>-8.1999999999999998E-4</c:v>
                </c:pt>
                <c:pt idx="1625">
                  <c:v>-4.0000000000000002E-4</c:v>
                </c:pt>
                <c:pt idx="1626">
                  <c:v>6.9999999999999994E-5</c:v>
                </c:pt>
                <c:pt idx="1627">
                  <c:v>5.5000000000000003E-4</c:v>
                </c:pt>
                <c:pt idx="1628">
                  <c:v>1.08E-3</c:v>
                </c:pt>
                <c:pt idx="1629">
                  <c:v>1.5499999999999999E-3</c:v>
                </c:pt>
                <c:pt idx="1630">
                  <c:v>2.0200000000000001E-3</c:v>
                </c:pt>
                <c:pt idx="1631">
                  <c:v>2.5000000000000001E-3</c:v>
                </c:pt>
                <c:pt idx="1632">
                  <c:v>3.0799999999999998E-3</c:v>
                </c:pt>
                <c:pt idx="1633">
                  <c:v>3.4499999999999999E-3</c:v>
                </c:pt>
                <c:pt idx="1634">
                  <c:v>3.9699999999999996E-3</c:v>
                </c:pt>
                <c:pt idx="1635">
                  <c:v>4.4999999999999997E-3</c:v>
                </c:pt>
                <c:pt idx="1636">
                  <c:v>4.9199999999999999E-3</c:v>
                </c:pt>
                <c:pt idx="1637">
                  <c:v>5.1900000000000002E-3</c:v>
                </c:pt>
                <c:pt idx="1638">
                  <c:v>5.5500000000000002E-3</c:v>
                </c:pt>
                <c:pt idx="1639">
                  <c:v>5.8199999999999997E-3</c:v>
                </c:pt>
                <c:pt idx="1640">
                  <c:v>6.2399999999999999E-3</c:v>
                </c:pt>
                <c:pt idx="1641">
                  <c:v>6.3499999999999997E-3</c:v>
                </c:pt>
                <c:pt idx="1642">
                  <c:v>6.45E-3</c:v>
                </c:pt>
                <c:pt idx="1643">
                  <c:v>6.4999999999999997E-3</c:v>
                </c:pt>
                <c:pt idx="1644">
                  <c:v>6.5599999999999999E-3</c:v>
                </c:pt>
                <c:pt idx="1645">
                  <c:v>6.5599999999999999E-3</c:v>
                </c:pt>
                <c:pt idx="1646">
                  <c:v>6.45E-3</c:v>
                </c:pt>
                <c:pt idx="1647">
                  <c:v>6.2399999999999999E-3</c:v>
                </c:pt>
                <c:pt idx="1648">
                  <c:v>6.13E-3</c:v>
                </c:pt>
                <c:pt idx="1649">
                  <c:v>5.8700000000000002E-3</c:v>
                </c:pt>
                <c:pt idx="1650">
                  <c:v>5.6100000000000004E-3</c:v>
                </c:pt>
                <c:pt idx="1651">
                  <c:v>5.13E-3</c:v>
                </c:pt>
                <c:pt idx="1652">
                  <c:v>4.7099999999999998E-3</c:v>
                </c:pt>
                <c:pt idx="1653">
                  <c:v>4.3400000000000001E-3</c:v>
                </c:pt>
                <c:pt idx="1654">
                  <c:v>3.9199999999999999E-3</c:v>
                </c:pt>
                <c:pt idx="1655">
                  <c:v>3.2399999999999998E-3</c:v>
                </c:pt>
                <c:pt idx="1656">
                  <c:v>2.81E-3</c:v>
                </c:pt>
                <c:pt idx="1657">
                  <c:v>2.1299999999999999E-3</c:v>
                </c:pt>
                <c:pt idx="1658">
                  <c:v>1.6000000000000001E-3</c:v>
                </c:pt>
                <c:pt idx="1659">
                  <c:v>1.08E-3</c:v>
                </c:pt>
                <c:pt idx="1660">
                  <c:v>5.0000000000000001E-4</c:v>
                </c:pt>
                <c:pt idx="1661">
                  <c:v>-1.9000000000000001E-4</c:v>
                </c:pt>
                <c:pt idx="1662">
                  <c:v>-7.2000000000000005E-4</c:v>
                </c:pt>
                <c:pt idx="1663">
                  <c:v>-1.4E-3</c:v>
                </c:pt>
                <c:pt idx="1664">
                  <c:v>-1.9300000000000001E-3</c:v>
                </c:pt>
                <c:pt idx="1665">
                  <c:v>-2.5100000000000001E-3</c:v>
                </c:pt>
                <c:pt idx="1666">
                  <c:v>-3.0300000000000001E-3</c:v>
                </c:pt>
                <c:pt idx="1667">
                  <c:v>-3.5599999999999998E-3</c:v>
                </c:pt>
                <c:pt idx="1668">
                  <c:v>-3.98E-3</c:v>
                </c:pt>
                <c:pt idx="1669">
                  <c:v>-4.4600000000000004E-3</c:v>
                </c:pt>
                <c:pt idx="1670">
                  <c:v>-4.8300000000000001E-3</c:v>
                </c:pt>
                <c:pt idx="1671">
                  <c:v>-5.1399999999999996E-3</c:v>
                </c:pt>
                <c:pt idx="1672">
                  <c:v>-5.5100000000000001E-3</c:v>
                </c:pt>
                <c:pt idx="1673">
                  <c:v>-5.7200000000000003E-3</c:v>
                </c:pt>
                <c:pt idx="1674">
                  <c:v>-5.9300000000000004E-3</c:v>
                </c:pt>
                <c:pt idx="1675">
                  <c:v>-6.1999999999999998E-3</c:v>
                </c:pt>
                <c:pt idx="1676">
                  <c:v>-6.2500000000000003E-3</c:v>
                </c:pt>
                <c:pt idx="1677">
                  <c:v>-6.4099999999999999E-3</c:v>
                </c:pt>
                <c:pt idx="1678">
                  <c:v>-6.4599999999999996E-3</c:v>
                </c:pt>
                <c:pt idx="1679">
                  <c:v>-6.5100000000000002E-3</c:v>
                </c:pt>
                <c:pt idx="1680">
                  <c:v>-6.5599999999999999E-3</c:v>
                </c:pt>
                <c:pt idx="1681">
                  <c:v>-6.5100000000000002E-3</c:v>
                </c:pt>
                <c:pt idx="1682">
                  <c:v>-6.4599999999999996E-3</c:v>
                </c:pt>
                <c:pt idx="1683">
                  <c:v>-6.5100000000000002E-3</c:v>
                </c:pt>
                <c:pt idx="1684">
                  <c:v>-6.3E-3</c:v>
                </c:pt>
                <c:pt idx="1685">
                  <c:v>-6.2500000000000003E-3</c:v>
                </c:pt>
                <c:pt idx="1686">
                  <c:v>-6.1399999999999996E-3</c:v>
                </c:pt>
                <c:pt idx="1687">
                  <c:v>-6.0899999999999999E-3</c:v>
                </c:pt>
                <c:pt idx="1688">
                  <c:v>-5.8799999999999998E-3</c:v>
                </c:pt>
                <c:pt idx="1689">
                  <c:v>-5.8799999999999998E-3</c:v>
                </c:pt>
                <c:pt idx="1690">
                  <c:v>-5.7200000000000003E-3</c:v>
                </c:pt>
                <c:pt idx="1691">
                  <c:v>-5.5599999999999998E-3</c:v>
                </c:pt>
                <c:pt idx="1692">
                  <c:v>-5.4099999999999999E-3</c:v>
                </c:pt>
                <c:pt idx="1693">
                  <c:v>-5.3499999999999997E-3</c:v>
                </c:pt>
                <c:pt idx="1694">
                  <c:v>-5.1900000000000002E-3</c:v>
                </c:pt>
                <c:pt idx="1695">
                  <c:v>-5.1399999999999996E-3</c:v>
                </c:pt>
                <c:pt idx="1696">
                  <c:v>-5.0400000000000002E-3</c:v>
                </c:pt>
                <c:pt idx="1697">
                  <c:v>-4.9800000000000001E-3</c:v>
                </c:pt>
                <c:pt idx="1698">
                  <c:v>-4.8300000000000001E-3</c:v>
                </c:pt>
                <c:pt idx="1699">
                  <c:v>-4.8799999999999998E-3</c:v>
                </c:pt>
                <c:pt idx="1700">
                  <c:v>-4.8300000000000001E-3</c:v>
                </c:pt>
                <c:pt idx="1701">
                  <c:v>-4.8799999999999998E-3</c:v>
                </c:pt>
                <c:pt idx="1702">
                  <c:v>-4.7200000000000002E-3</c:v>
                </c:pt>
                <c:pt idx="1703">
                  <c:v>-4.7200000000000002E-3</c:v>
                </c:pt>
                <c:pt idx="1704">
                  <c:v>-4.6100000000000004E-3</c:v>
                </c:pt>
                <c:pt idx="1705">
                  <c:v>-4.7699999999999999E-3</c:v>
                </c:pt>
                <c:pt idx="1706">
                  <c:v>-4.6699999999999997E-3</c:v>
                </c:pt>
                <c:pt idx="1707">
                  <c:v>-4.7200000000000002E-3</c:v>
                </c:pt>
                <c:pt idx="1708">
                  <c:v>-4.6100000000000004E-3</c:v>
                </c:pt>
                <c:pt idx="1709">
                  <c:v>-4.6699999999999997E-3</c:v>
                </c:pt>
                <c:pt idx="1710">
                  <c:v>-4.6100000000000004E-3</c:v>
                </c:pt>
                <c:pt idx="1711">
                  <c:v>-4.5599999999999998E-3</c:v>
                </c:pt>
                <c:pt idx="1712">
                  <c:v>-4.5599999999999998E-3</c:v>
                </c:pt>
                <c:pt idx="1713">
                  <c:v>-4.6100000000000004E-3</c:v>
                </c:pt>
                <c:pt idx="1714">
                  <c:v>-4.4600000000000004E-3</c:v>
                </c:pt>
                <c:pt idx="1715">
                  <c:v>-4.5100000000000001E-3</c:v>
                </c:pt>
                <c:pt idx="1716">
                  <c:v>-4.5100000000000001E-3</c:v>
                </c:pt>
                <c:pt idx="1717">
                  <c:v>-4.5599999999999998E-3</c:v>
                </c:pt>
                <c:pt idx="1718">
                  <c:v>-4.5100000000000001E-3</c:v>
                </c:pt>
                <c:pt idx="1719">
                  <c:v>-4.4600000000000004E-3</c:v>
                </c:pt>
                <c:pt idx="1720">
                  <c:v>-4.4600000000000004E-3</c:v>
                </c:pt>
                <c:pt idx="1721">
                  <c:v>-4.5100000000000001E-3</c:v>
                </c:pt>
                <c:pt idx="1722">
                  <c:v>-4.5100000000000001E-3</c:v>
                </c:pt>
                <c:pt idx="1723">
                  <c:v>-4.4600000000000004E-3</c:v>
                </c:pt>
                <c:pt idx="1724">
                  <c:v>-4.4600000000000004E-3</c:v>
                </c:pt>
                <c:pt idx="1725">
                  <c:v>-4.5599999999999998E-3</c:v>
                </c:pt>
                <c:pt idx="1726">
                  <c:v>-4.5599999999999998E-3</c:v>
                </c:pt>
                <c:pt idx="1727">
                  <c:v>-4.6100000000000004E-3</c:v>
                </c:pt>
                <c:pt idx="1728">
                  <c:v>-4.6100000000000004E-3</c:v>
                </c:pt>
                <c:pt idx="1729">
                  <c:v>-4.7699999999999999E-3</c:v>
                </c:pt>
                <c:pt idx="1730">
                  <c:v>-4.6699999999999997E-3</c:v>
                </c:pt>
                <c:pt idx="1731">
                  <c:v>-4.7699999999999999E-3</c:v>
                </c:pt>
                <c:pt idx="1732">
                  <c:v>-4.8799999999999998E-3</c:v>
                </c:pt>
                <c:pt idx="1733">
                  <c:v>-4.9300000000000004E-3</c:v>
                </c:pt>
                <c:pt idx="1734">
                  <c:v>-4.9800000000000001E-3</c:v>
                </c:pt>
                <c:pt idx="1735">
                  <c:v>-5.0400000000000002E-3</c:v>
                </c:pt>
                <c:pt idx="1736">
                  <c:v>-5.0899999999999999E-3</c:v>
                </c:pt>
                <c:pt idx="1737">
                  <c:v>-5.1399999999999996E-3</c:v>
                </c:pt>
                <c:pt idx="1738">
                  <c:v>-5.1900000000000002E-3</c:v>
                </c:pt>
                <c:pt idx="1739">
                  <c:v>-5.1900000000000002E-3</c:v>
                </c:pt>
                <c:pt idx="1740">
                  <c:v>-5.1399999999999996E-3</c:v>
                </c:pt>
                <c:pt idx="1741">
                  <c:v>-5.1900000000000002E-3</c:v>
                </c:pt>
                <c:pt idx="1742">
                  <c:v>-5.0899999999999999E-3</c:v>
                </c:pt>
                <c:pt idx="1743">
                  <c:v>-5.0899999999999999E-3</c:v>
                </c:pt>
                <c:pt idx="1744">
                  <c:v>-5.0899999999999999E-3</c:v>
                </c:pt>
                <c:pt idx="1745">
                  <c:v>-4.9800000000000001E-3</c:v>
                </c:pt>
                <c:pt idx="1746">
                  <c:v>-4.8300000000000001E-3</c:v>
                </c:pt>
                <c:pt idx="1747">
                  <c:v>-4.7200000000000002E-3</c:v>
                </c:pt>
                <c:pt idx="1748">
                  <c:v>-4.4600000000000004E-3</c:v>
                </c:pt>
                <c:pt idx="1749">
                  <c:v>-4.3E-3</c:v>
                </c:pt>
                <c:pt idx="1750">
                  <c:v>-3.98E-3</c:v>
                </c:pt>
                <c:pt idx="1751">
                  <c:v>-3.7200000000000002E-3</c:v>
                </c:pt>
                <c:pt idx="1752">
                  <c:v>-3.46E-3</c:v>
                </c:pt>
                <c:pt idx="1753">
                  <c:v>-3.14E-3</c:v>
                </c:pt>
                <c:pt idx="1754">
                  <c:v>-2.7699999999999999E-3</c:v>
                </c:pt>
                <c:pt idx="1755">
                  <c:v>-2.3999999999999998E-3</c:v>
                </c:pt>
                <c:pt idx="1756">
                  <c:v>-1.9300000000000001E-3</c:v>
                </c:pt>
                <c:pt idx="1757">
                  <c:v>-1.56E-3</c:v>
                </c:pt>
                <c:pt idx="1758">
                  <c:v>-1.0300000000000001E-3</c:v>
                </c:pt>
                <c:pt idx="1759">
                  <c:v>-6.0999999999999997E-4</c:v>
                </c:pt>
                <c:pt idx="1760">
                  <c:v>-1.9000000000000001E-4</c:v>
                </c:pt>
                <c:pt idx="1761">
                  <c:v>2.3000000000000001E-4</c:v>
                </c:pt>
                <c:pt idx="1762">
                  <c:v>7.1000000000000002E-4</c:v>
                </c:pt>
                <c:pt idx="1763">
                  <c:v>1.1299999999999999E-3</c:v>
                </c:pt>
                <c:pt idx="1764">
                  <c:v>1.6000000000000001E-3</c:v>
                </c:pt>
                <c:pt idx="1765">
                  <c:v>1.8699999999999999E-3</c:v>
                </c:pt>
                <c:pt idx="1766">
                  <c:v>2.3400000000000001E-3</c:v>
                </c:pt>
                <c:pt idx="1767">
                  <c:v>2.66E-3</c:v>
                </c:pt>
                <c:pt idx="1768">
                  <c:v>2.97E-3</c:v>
                </c:pt>
                <c:pt idx="1769">
                  <c:v>3.3400000000000001E-3</c:v>
                </c:pt>
                <c:pt idx="1770">
                  <c:v>3.5500000000000002E-3</c:v>
                </c:pt>
                <c:pt idx="1771">
                  <c:v>3.82E-3</c:v>
                </c:pt>
                <c:pt idx="1772">
                  <c:v>4.0800000000000003E-3</c:v>
                </c:pt>
                <c:pt idx="1773">
                  <c:v>4.2900000000000004E-3</c:v>
                </c:pt>
                <c:pt idx="1774">
                  <c:v>4.4000000000000003E-3</c:v>
                </c:pt>
                <c:pt idx="1775">
                  <c:v>4.5500000000000002E-3</c:v>
                </c:pt>
                <c:pt idx="1776">
                  <c:v>4.5500000000000002E-3</c:v>
                </c:pt>
                <c:pt idx="1777">
                  <c:v>4.6100000000000004E-3</c:v>
                </c:pt>
                <c:pt idx="1778">
                  <c:v>4.7600000000000003E-3</c:v>
                </c:pt>
                <c:pt idx="1779">
                  <c:v>4.7099999999999998E-3</c:v>
                </c:pt>
                <c:pt idx="1780">
                  <c:v>4.6600000000000001E-3</c:v>
                </c:pt>
                <c:pt idx="1781">
                  <c:v>4.6600000000000001E-3</c:v>
                </c:pt>
                <c:pt idx="1782">
                  <c:v>4.6600000000000001E-3</c:v>
                </c:pt>
                <c:pt idx="1783">
                  <c:v>4.6600000000000001E-3</c:v>
                </c:pt>
                <c:pt idx="1784">
                  <c:v>4.6600000000000001E-3</c:v>
                </c:pt>
                <c:pt idx="1785">
                  <c:v>4.6100000000000004E-3</c:v>
                </c:pt>
                <c:pt idx="1786">
                  <c:v>4.6100000000000004E-3</c:v>
                </c:pt>
                <c:pt idx="1787">
                  <c:v>4.6100000000000004E-3</c:v>
                </c:pt>
                <c:pt idx="1788">
                  <c:v>4.6100000000000004E-3</c:v>
                </c:pt>
                <c:pt idx="1789">
                  <c:v>4.7099999999999998E-3</c:v>
                </c:pt>
                <c:pt idx="1790">
                  <c:v>4.6100000000000004E-3</c:v>
                </c:pt>
                <c:pt idx="1791">
                  <c:v>4.7600000000000003E-3</c:v>
                </c:pt>
                <c:pt idx="1792">
                  <c:v>4.8199999999999996E-3</c:v>
                </c:pt>
                <c:pt idx="1793">
                  <c:v>4.9199999999999999E-3</c:v>
                </c:pt>
                <c:pt idx="1794">
                  <c:v>5.1900000000000002E-3</c:v>
                </c:pt>
                <c:pt idx="1795">
                  <c:v>5.2900000000000004E-3</c:v>
                </c:pt>
                <c:pt idx="1796">
                  <c:v>5.6100000000000004E-3</c:v>
                </c:pt>
                <c:pt idx="1797">
                  <c:v>5.8199999999999997E-3</c:v>
                </c:pt>
                <c:pt idx="1798">
                  <c:v>6.0299999999999998E-3</c:v>
                </c:pt>
                <c:pt idx="1799">
                  <c:v>6.2899999999999996E-3</c:v>
                </c:pt>
                <c:pt idx="1800">
                  <c:v>6.6600000000000001E-3</c:v>
                </c:pt>
                <c:pt idx="1801">
                  <c:v>7.0800000000000004E-3</c:v>
                </c:pt>
                <c:pt idx="1802">
                  <c:v>7.4000000000000003E-3</c:v>
                </c:pt>
                <c:pt idx="1803">
                  <c:v>7.7200000000000003E-3</c:v>
                </c:pt>
                <c:pt idx="1804">
                  <c:v>8.0800000000000004E-3</c:v>
                </c:pt>
                <c:pt idx="1805">
                  <c:v>8.4499999999999992E-3</c:v>
                </c:pt>
                <c:pt idx="1806">
                  <c:v>8.77E-3</c:v>
                </c:pt>
                <c:pt idx="1807">
                  <c:v>9.1400000000000006E-3</c:v>
                </c:pt>
                <c:pt idx="1808">
                  <c:v>9.4500000000000001E-3</c:v>
                </c:pt>
                <c:pt idx="1809">
                  <c:v>9.8200000000000006E-3</c:v>
                </c:pt>
                <c:pt idx="1810">
                  <c:v>1.009E-2</c:v>
                </c:pt>
                <c:pt idx="1811">
                  <c:v>1.04E-2</c:v>
                </c:pt>
                <c:pt idx="1812">
                  <c:v>1.072E-2</c:v>
                </c:pt>
                <c:pt idx="1813">
                  <c:v>1.093E-2</c:v>
                </c:pt>
                <c:pt idx="1814">
                  <c:v>1.119E-2</c:v>
                </c:pt>
                <c:pt idx="1815">
                  <c:v>1.14E-2</c:v>
                </c:pt>
                <c:pt idx="1816">
                  <c:v>1.146E-2</c:v>
                </c:pt>
                <c:pt idx="1817">
                  <c:v>1.1509999999999999E-2</c:v>
                </c:pt>
                <c:pt idx="1818">
                  <c:v>1.1610000000000001E-2</c:v>
                </c:pt>
                <c:pt idx="1819">
                  <c:v>1.167E-2</c:v>
                </c:pt>
                <c:pt idx="1820">
                  <c:v>1.1610000000000001E-2</c:v>
                </c:pt>
                <c:pt idx="1821">
                  <c:v>1.1560000000000001E-2</c:v>
                </c:pt>
                <c:pt idx="1822">
                  <c:v>1.14E-2</c:v>
                </c:pt>
                <c:pt idx="1823">
                  <c:v>1.125E-2</c:v>
                </c:pt>
                <c:pt idx="1824">
                  <c:v>1.1140000000000001E-2</c:v>
                </c:pt>
                <c:pt idx="1825">
                  <c:v>1.103E-2</c:v>
                </c:pt>
                <c:pt idx="1826">
                  <c:v>1.0880000000000001E-2</c:v>
                </c:pt>
                <c:pt idx="1827">
                  <c:v>1.051E-2</c:v>
                </c:pt>
                <c:pt idx="1828">
                  <c:v>1.0240000000000001E-2</c:v>
                </c:pt>
                <c:pt idx="1829">
                  <c:v>9.9299999999999996E-3</c:v>
                </c:pt>
                <c:pt idx="1830">
                  <c:v>9.5600000000000008E-3</c:v>
                </c:pt>
                <c:pt idx="1831">
                  <c:v>9.2399999999999999E-3</c:v>
                </c:pt>
                <c:pt idx="1832">
                  <c:v>8.9300000000000004E-3</c:v>
                </c:pt>
                <c:pt idx="1833">
                  <c:v>8.5100000000000002E-3</c:v>
                </c:pt>
                <c:pt idx="1834">
                  <c:v>8.2900000000000005E-3</c:v>
                </c:pt>
                <c:pt idx="1835">
                  <c:v>7.8700000000000003E-3</c:v>
                </c:pt>
                <c:pt idx="1836">
                  <c:v>7.5599999999999999E-3</c:v>
                </c:pt>
                <c:pt idx="1837">
                  <c:v>7.2399999999999999E-3</c:v>
                </c:pt>
                <c:pt idx="1838">
                  <c:v>6.8700000000000002E-3</c:v>
                </c:pt>
                <c:pt idx="1839">
                  <c:v>6.6600000000000001E-3</c:v>
                </c:pt>
                <c:pt idx="1840">
                  <c:v>6.2399999999999999E-3</c:v>
                </c:pt>
                <c:pt idx="1841">
                  <c:v>6.0299999999999998E-3</c:v>
                </c:pt>
                <c:pt idx="1842">
                  <c:v>5.8199999999999997E-3</c:v>
                </c:pt>
                <c:pt idx="1843">
                  <c:v>5.5500000000000002E-3</c:v>
                </c:pt>
                <c:pt idx="1844">
                  <c:v>5.4000000000000003E-3</c:v>
                </c:pt>
                <c:pt idx="1845">
                  <c:v>5.2399999999999999E-3</c:v>
                </c:pt>
                <c:pt idx="1846">
                  <c:v>5.0800000000000003E-3</c:v>
                </c:pt>
                <c:pt idx="1847">
                  <c:v>4.8700000000000002E-3</c:v>
                </c:pt>
                <c:pt idx="1848">
                  <c:v>4.9199999999999999E-3</c:v>
                </c:pt>
                <c:pt idx="1849">
                  <c:v>4.6600000000000001E-3</c:v>
                </c:pt>
                <c:pt idx="1850">
                  <c:v>4.6600000000000001E-3</c:v>
                </c:pt>
                <c:pt idx="1851">
                  <c:v>4.6100000000000004E-3</c:v>
                </c:pt>
                <c:pt idx="1852">
                  <c:v>4.5500000000000002E-3</c:v>
                </c:pt>
                <c:pt idx="1853">
                  <c:v>4.6600000000000001E-3</c:v>
                </c:pt>
                <c:pt idx="1854">
                  <c:v>4.7099999999999998E-3</c:v>
                </c:pt>
                <c:pt idx="1855">
                  <c:v>4.7099999999999998E-3</c:v>
                </c:pt>
                <c:pt idx="1856">
                  <c:v>4.8199999999999996E-3</c:v>
                </c:pt>
                <c:pt idx="1857">
                  <c:v>4.9199999999999999E-3</c:v>
                </c:pt>
                <c:pt idx="1858">
                  <c:v>5.0299999999999997E-3</c:v>
                </c:pt>
                <c:pt idx="1859">
                  <c:v>5.1900000000000002E-3</c:v>
                </c:pt>
                <c:pt idx="1860">
                  <c:v>5.45E-3</c:v>
                </c:pt>
                <c:pt idx="1861">
                  <c:v>5.4999999999999997E-3</c:v>
                </c:pt>
                <c:pt idx="1862">
                  <c:v>5.77E-3</c:v>
                </c:pt>
                <c:pt idx="1863">
                  <c:v>5.9199999999999999E-3</c:v>
                </c:pt>
                <c:pt idx="1864">
                  <c:v>6.0800000000000003E-3</c:v>
                </c:pt>
                <c:pt idx="1865">
                  <c:v>6.2899999999999996E-3</c:v>
                </c:pt>
                <c:pt idx="1866">
                  <c:v>6.4999999999999997E-3</c:v>
                </c:pt>
                <c:pt idx="1867">
                  <c:v>6.7099999999999998E-3</c:v>
                </c:pt>
                <c:pt idx="1868">
                  <c:v>6.8700000000000002E-3</c:v>
                </c:pt>
                <c:pt idx="1869">
                  <c:v>7.0299999999999998E-3</c:v>
                </c:pt>
                <c:pt idx="1870">
                  <c:v>7.2399999999999999E-3</c:v>
                </c:pt>
                <c:pt idx="1871">
                  <c:v>7.45E-3</c:v>
                </c:pt>
                <c:pt idx="1872">
                  <c:v>7.4999999999999997E-3</c:v>
                </c:pt>
                <c:pt idx="1873">
                  <c:v>7.7200000000000003E-3</c:v>
                </c:pt>
                <c:pt idx="1874">
                  <c:v>7.9799999999999992E-3</c:v>
                </c:pt>
                <c:pt idx="1875">
                  <c:v>8.0300000000000007E-3</c:v>
                </c:pt>
                <c:pt idx="1876">
                  <c:v>8.1899999999999994E-3</c:v>
                </c:pt>
                <c:pt idx="1877">
                  <c:v>8.2400000000000008E-3</c:v>
                </c:pt>
                <c:pt idx="1878">
                  <c:v>8.3499999999999998E-3</c:v>
                </c:pt>
                <c:pt idx="1879">
                  <c:v>8.4499999999999992E-3</c:v>
                </c:pt>
                <c:pt idx="1880">
                  <c:v>8.6099999999999996E-3</c:v>
                </c:pt>
                <c:pt idx="1881">
                  <c:v>8.6099999999999996E-3</c:v>
                </c:pt>
                <c:pt idx="1882">
                  <c:v>8.7200000000000003E-3</c:v>
                </c:pt>
                <c:pt idx="1883">
                  <c:v>8.7200000000000003E-3</c:v>
                </c:pt>
                <c:pt idx="1884">
                  <c:v>8.8699999999999994E-3</c:v>
                </c:pt>
                <c:pt idx="1885">
                  <c:v>8.8699999999999994E-3</c:v>
                </c:pt>
                <c:pt idx="1886">
                  <c:v>9.0299999999999998E-3</c:v>
                </c:pt>
                <c:pt idx="1887">
                  <c:v>9.0900000000000009E-3</c:v>
                </c:pt>
                <c:pt idx="1888">
                  <c:v>9.2399999999999999E-3</c:v>
                </c:pt>
                <c:pt idx="1889">
                  <c:v>9.1900000000000003E-3</c:v>
                </c:pt>
                <c:pt idx="1890">
                  <c:v>9.4000000000000004E-3</c:v>
                </c:pt>
                <c:pt idx="1891">
                  <c:v>9.6100000000000005E-3</c:v>
                </c:pt>
                <c:pt idx="1892">
                  <c:v>9.7699999999999992E-3</c:v>
                </c:pt>
                <c:pt idx="1893">
                  <c:v>9.8799999999999999E-3</c:v>
                </c:pt>
                <c:pt idx="1894">
                  <c:v>1.0030000000000001E-2</c:v>
                </c:pt>
                <c:pt idx="1895">
                  <c:v>1.0240000000000001E-2</c:v>
                </c:pt>
                <c:pt idx="1896">
                  <c:v>1.056E-2</c:v>
                </c:pt>
                <c:pt idx="1897">
                  <c:v>1.077E-2</c:v>
                </c:pt>
                <c:pt idx="1898">
                  <c:v>1.103E-2</c:v>
                </c:pt>
                <c:pt idx="1899">
                  <c:v>1.1299999999999999E-2</c:v>
                </c:pt>
                <c:pt idx="1900">
                  <c:v>1.167E-2</c:v>
                </c:pt>
                <c:pt idx="1901">
                  <c:v>1.1979999999999999E-2</c:v>
                </c:pt>
                <c:pt idx="1902">
                  <c:v>1.23E-2</c:v>
                </c:pt>
                <c:pt idx="1903">
                  <c:v>1.2619999999999999E-2</c:v>
                </c:pt>
                <c:pt idx="1904">
                  <c:v>1.3089999999999999E-2</c:v>
                </c:pt>
                <c:pt idx="1905">
                  <c:v>1.3299999999999999E-2</c:v>
                </c:pt>
                <c:pt idx="1906">
                  <c:v>1.362E-2</c:v>
                </c:pt>
                <c:pt idx="1907">
                  <c:v>1.404E-2</c:v>
                </c:pt>
                <c:pt idx="1908">
                  <c:v>1.4250000000000001E-2</c:v>
                </c:pt>
                <c:pt idx="1909">
                  <c:v>1.4460000000000001E-2</c:v>
                </c:pt>
                <c:pt idx="1910">
                  <c:v>1.4670000000000001E-2</c:v>
                </c:pt>
                <c:pt idx="1911">
                  <c:v>1.4829999999999999E-2</c:v>
                </c:pt>
                <c:pt idx="1912">
                  <c:v>1.504E-2</c:v>
                </c:pt>
                <c:pt idx="1913">
                  <c:v>1.5089999999999999E-2</c:v>
                </c:pt>
                <c:pt idx="1914">
                  <c:v>1.5140000000000001E-2</c:v>
                </c:pt>
                <c:pt idx="1915">
                  <c:v>1.52E-2</c:v>
                </c:pt>
                <c:pt idx="1916">
                  <c:v>1.5140000000000001E-2</c:v>
                </c:pt>
                <c:pt idx="1917">
                  <c:v>1.4930000000000001E-2</c:v>
                </c:pt>
                <c:pt idx="1918">
                  <c:v>1.4829999999999999E-2</c:v>
                </c:pt>
                <c:pt idx="1919">
                  <c:v>1.4460000000000001E-2</c:v>
                </c:pt>
                <c:pt idx="1920">
                  <c:v>1.4250000000000001E-2</c:v>
                </c:pt>
                <c:pt idx="1921">
                  <c:v>1.383E-2</c:v>
                </c:pt>
                <c:pt idx="1922">
                  <c:v>1.341E-2</c:v>
                </c:pt>
                <c:pt idx="1923">
                  <c:v>1.2880000000000001E-2</c:v>
                </c:pt>
                <c:pt idx="1924">
                  <c:v>1.225E-2</c:v>
                </c:pt>
                <c:pt idx="1925">
                  <c:v>1.1610000000000001E-2</c:v>
                </c:pt>
                <c:pt idx="1926">
                  <c:v>1.093E-2</c:v>
                </c:pt>
                <c:pt idx="1927">
                  <c:v>1.014E-2</c:v>
                </c:pt>
                <c:pt idx="1928">
                  <c:v>9.4000000000000004E-3</c:v>
                </c:pt>
                <c:pt idx="1929">
                  <c:v>8.3999999999999995E-3</c:v>
                </c:pt>
                <c:pt idx="1930">
                  <c:v>7.5599999999999999E-3</c:v>
                </c:pt>
                <c:pt idx="1931">
                  <c:v>6.4999999999999997E-3</c:v>
                </c:pt>
                <c:pt idx="1932">
                  <c:v>5.6100000000000004E-3</c:v>
                </c:pt>
                <c:pt idx="1933">
                  <c:v>4.6100000000000004E-3</c:v>
                </c:pt>
                <c:pt idx="1934">
                  <c:v>3.6600000000000001E-3</c:v>
                </c:pt>
                <c:pt idx="1935">
                  <c:v>2.66E-3</c:v>
                </c:pt>
                <c:pt idx="1936">
                  <c:v>1.5499999999999999E-3</c:v>
                </c:pt>
                <c:pt idx="1937">
                  <c:v>5.5000000000000003E-4</c:v>
                </c:pt>
                <c:pt idx="1938">
                  <c:v>-4.0000000000000002E-4</c:v>
                </c:pt>
                <c:pt idx="1939">
                  <c:v>-1.4499999999999999E-3</c:v>
                </c:pt>
                <c:pt idx="1940">
                  <c:v>-2.3999999999999998E-3</c:v>
                </c:pt>
                <c:pt idx="1941">
                  <c:v>-3.46E-3</c:v>
                </c:pt>
                <c:pt idx="1942">
                  <c:v>-4.3E-3</c:v>
                </c:pt>
                <c:pt idx="1943">
                  <c:v>-5.3499999999999997E-3</c:v>
                </c:pt>
                <c:pt idx="1944">
                  <c:v>-6.1999999999999998E-3</c:v>
                </c:pt>
                <c:pt idx="1945">
                  <c:v>-7.0400000000000003E-3</c:v>
                </c:pt>
                <c:pt idx="1946">
                  <c:v>-7.7799999999999996E-3</c:v>
                </c:pt>
                <c:pt idx="1947">
                  <c:v>-8.6199999999999992E-3</c:v>
                </c:pt>
                <c:pt idx="1948">
                  <c:v>-9.2499999999999995E-3</c:v>
                </c:pt>
                <c:pt idx="1949">
                  <c:v>-9.8799999999999999E-3</c:v>
                </c:pt>
                <c:pt idx="1950">
                  <c:v>-1.052E-2</c:v>
                </c:pt>
                <c:pt idx="1951">
                  <c:v>-1.1039999999999999E-2</c:v>
                </c:pt>
                <c:pt idx="1952">
                  <c:v>-1.157E-2</c:v>
                </c:pt>
                <c:pt idx="1953">
                  <c:v>-1.21E-2</c:v>
                </c:pt>
                <c:pt idx="1954">
                  <c:v>-1.2409999999999999E-2</c:v>
                </c:pt>
                <c:pt idx="1955">
                  <c:v>-1.273E-2</c:v>
                </c:pt>
                <c:pt idx="1956">
                  <c:v>-1.3050000000000001E-2</c:v>
                </c:pt>
                <c:pt idx="1957">
                  <c:v>-1.3310000000000001E-2</c:v>
                </c:pt>
                <c:pt idx="1958">
                  <c:v>-1.357E-2</c:v>
                </c:pt>
                <c:pt idx="1959">
                  <c:v>-1.363E-2</c:v>
                </c:pt>
                <c:pt idx="1960">
                  <c:v>-1.363E-2</c:v>
                </c:pt>
                <c:pt idx="1961">
                  <c:v>-1.384E-2</c:v>
                </c:pt>
                <c:pt idx="1962">
                  <c:v>-1.3780000000000001E-2</c:v>
                </c:pt>
                <c:pt idx="1963">
                  <c:v>-1.3679999999999999E-2</c:v>
                </c:pt>
                <c:pt idx="1964">
                  <c:v>-1.3520000000000001E-2</c:v>
                </c:pt>
                <c:pt idx="1965">
                  <c:v>-1.3520000000000001E-2</c:v>
                </c:pt>
                <c:pt idx="1966">
                  <c:v>-1.3259999999999999E-2</c:v>
                </c:pt>
                <c:pt idx="1967">
                  <c:v>-1.3100000000000001E-2</c:v>
                </c:pt>
                <c:pt idx="1968">
                  <c:v>-1.289E-2</c:v>
                </c:pt>
                <c:pt idx="1969">
                  <c:v>-1.257E-2</c:v>
                </c:pt>
                <c:pt idx="1970">
                  <c:v>-1.2200000000000001E-2</c:v>
                </c:pt>
                <c:pt idx="1971">
                  <c:v>-1.1990000000000001E-2</c:v>
                </c:pt>
                <c:pt idx="1972">
                  <c:v>-1.1520000000000001E-2</c:v>
                </c:pt>
                <c:pt idx="1973">
                  <c:v>-1.115E-2</c:v>
                </c:pt>
                <c:pt idx="1974">
                  <c:v>-1.078E-2</c:v>
                </c:pt>
                <c:pt idx="1975">
                  <c:v>-1.031E-2</c:v>
                </c:pt>
                <c:pt idx="1976">
                  <c:v>-9.8300000000000002E-3</c:v>
                </c:pt>
                <c:pt idx="1977">
                  <c:v>-9.41E-3</c:v>
                </c:pt>
                <c:pt idx="1978">
                  <c:v>-8.94E-3</c:v>
                </c:pt>
                <c:pt idx="1979">
                  <c:v>-8.7200000000000003E-3</c:v>
                </c:pt>
                <c:pt idx="1980">
                  <c:v>-8.1499999999999993E-3</c:v>
                </c:pt>
                <c:pt idx="1981">
                  <c:v>-7.7799999999999996E-3</c:v>
                </c:pt>
                <c:pt idx="1982">
                  <c:v>-7.3499999999999998E-3</c:v>
                </c:pt>
                <c:pt idx="1983">
                  <c:v>-6.9300000000000004E-3</c:v>
                </c:pt>
                <c:pt idx="1984">
                  <c:v>-6.62E-3</c:v>
                </c:pt>
                <c:pt idx="1985">
                  <c:v>-6.1999999999999998E-3</c:v>
                </c:pt>
                <c:pt idx="1986">
                  <c:v>-5.9300000000000004E-3</c:v>
                </c:pt>
                <c:pt idx="1987">
                  <c:v>-5.62E-3</c:v>
                </c:pt>
                <c:pt idx="1988">
                  <c:v>-5.3E-3</c:v>
                </c:pt>
                <c:pt idx="1989">
                  <c:v>-5.0899999999999999E-3</c:v>
                </c:pt>
                <c:pt idx="1990">
                  <c:v>-4.8300000000000001E-3</c:v>
                </c:pt>
                <c:pt idx="1991">
                  <c:v>-4.5100000000000001E-3</c:v>
                </c:pt>
                <c:pt idx="1992">
                  <c:v>-4.3E-3</c:v>
                </c:pt>
                <c:pt idx="1993">
                  <c:v>-4.1399999999999996E-3</c:v>
                </c:pt>
                <c:pt idx="1994">
                  <c:v>-3.98E-3</c:v>
                </c:pt>
                <c:pt idx="1995">
                  <c:v>-3.8800000000000002E-3</c:v>
                </c:pt>
                <c:pt idx="1996">
                  <c:v>-3.6700000000000001E-3</c:v>
                </c:pt>
                <c:pt idx="1997">
                  <c:v>-3.5599999999999998E-3</c:v>
                </c:pt>
                <c:pt idx="1998">
                  <c:v>-3.3500000000000001E-3</c:v>
                </c:pt>
                <c:pt idx="1999">
                  <c:v>-3.2399999999999998E-3</c:v>
                </c:pt>
                <c:pt idx="2000">
                  <c:v>-3.1900000000000001E-3</c:v>
                </c:pt>
                <c:pt idx="2001">
                  <c:v>-3.0300000000000001E-3</c:v>
                </c:pt>
                <c:pt idx="2002">
                  <c:v>-2.9299999999999999E-3</c:v>
                </c:pt>
                <c:pt idx="2003">
                  <c:v>-2.7699999999999999E-3</c:v>
                </c:pt>
                <c:pt idx="2004">
                  <c:v>-2.6099999999999999E-3</c:v>
                </c:pt>
                <c:pt idx="2005">
                  <c:v>-2.5600000000000002E-3</c:v>
                </c:pt>
                <c:pt idx="2006">
                  <c:v>-2.3999999999999998E-3</c:v>
                </c:pt>
                <c:pt idx="2007">
                  <c:v>-2.2399999999999998E-3</c:v>
                </c:pt>
                <c:pt idx="2008">
                  <c:v>-1.98E-3</c:v>
                </c:pt>
                <c:pt idx="2009">
                  <c:v>-1.82E-3</c:v>
                </c:pt>
                <c:pt idx="2010">
                  <c:v>-1.56E-3</c:v>
                </c:pt>
                <c:pt idx="2011">
                  <c:v>-1.2999999999999999E-3</c:v>
                </c:pt>
                <c:pt idx="2012">
                  <c:v>-1.0300000000000001E-3</c:v>
                </c:pt>
                <c:pt idx="2013">
                  <c:v>-7.6999999999999996E-4</c:v>
                </c:pt>
                <c:pt idx="2014">
                  <c:v>-4.4999999999999999E-4</c:v>
                </c:pt>
                <c:pt idx="2015">
                  <c:v>-1.9000000000000001E-4</c:v>
                </c:pt>
                <c:pt idx="2016">
                  <c:v>6.9999999999999994E-5</c:v>
                </c:pt>
                <c:pt idx="2017">
                  <c:v>3.8999999999999999E-4</c:v>
                </c:pt>
                <c:pt idx="2018">
                  <c:v>8.0999999999999996E-4</c:v>
                </c:pt>
                <c:pt idx="2019">
                  <c:v>1.0200000000000001E-3</c:v>
                </c:pt>
                <c:pt idx="2020">
                  <c:v>1.2899999999999999E-3</c:v>
                </c:pt>
                <c:pt idx="2021">
                  <c:v>1.66E-3</c:v>
                </c:pt>
                <c:pt idx="2022">
                  <c:v>1.92E-3</c:v>
                </c:pt>
                <c:pt idx="2023">
                  <c:v>2.0799999999999998E-3</c:v>
                </c:pt>
                <c:pt idx="2024">
                  <c:v>2.2899999999999999E-3</c:v>
                </c:pt>
                <c:pt idx="2025">
                  <c:v>2.5000000000000001E-3</c:v>
                </c:pt>
                <c:pt idx="2026">
                  <c:v>2.7100000000000002E-3</c:v>
                </c:pt>
                <c:pt idx="2027">
                  <c:v>2.81E-3</c:v>
                </c:pt>
                <c:pt idx="2028">
                  <c:v>2.97E-3</c:v>
                </c:pt>
                <c:pt idx="2029">
                  <c:v>2.8700000000000002E-3</c:v>
                </c:pt>
                <c:pt idx="2030">
                  <c:v>3.0300000000000001E-3</c:v>
                </c:pt>
                <c:pt idx="2031">
                  <c:v>2.97E-3</c:v>
                </c:pt>
                <c:pt idx="2032">
                  <c:v>2.8700000000000002E-3</c:v>
                </c:pt>
                <c:pt idx="2033">
                  <c:v>2.81E-3</c:v>
                </c:pt>
                <c:pt idx="2034">
                  <c:v>2.7100000000000002E-3</c:v>
                </c:pt>
                <c:pt idx="2035">
                  <c:v>2.5500000000000002E-3</c:v>
                </c:pt>
                <c:pt idx="2036">
                  <c:v>2.3900000000000002E-3</c:v>
                </c:pt>
                <c:pt idx="2037">
                  <c:v>2.0799999999999998E-3</c:v>
                </c:pt>
                <c:pt idx="2038">
                  <c:v>1.81E-3</c:v>
                </c:pt>
                <c:pt idx="2039">
                  <c:v>1.4400000000000001E-3</c:v>
                </c:pt>
                <c:pt idx="2040">
                  <c:v>1.1800000000000001E-3</c:v>
                </c:pt>
                <c:pt idx="2041">
                  <c:v>7.6000000000000004E-4</c:v>
                </c:pt>
                <c:pt idx="2042">
                  <c:v>3.8999999999999999E-4</c:v>
                </c:pt>
                <c:pt idx="2043">
                  <c:v>-3.0000000000000001E-5</c:v>
                </c:pt>
                <c:pt idx="2044">
                  <c:v>-2.9E-4</c:v>
                </c:pt>
                <c:pt idx="2045">
                  <c:v>-6.6E-4</c:v>
                </c:pt>
                <c:pt idx="2046">
                  <c:v>-1.0300000000000001E-3</c:v>
                </c:pt>
                <c:pt idx="2047">
                  <c:v>-1.4499999999999999E-3</c:v>
                </c:pt>
                <c:pt idx="2048">
                  <c:v>-1.82E-3</c:v>
                </c:pt>
                <c:pt idx="2049">
                  <c:v>-2.1900000000000001E-3</c:v>
                </c:pt>
                <c:pt idx="2050">
                  <c:v>-2.5100000000000001E-3</c:v>
                </c:pt>
                <c:pt idx="2051">
                  <c:v>-2.82E-3</c:v>
                </c:pt>
                <c:pt idx="2052">
                  <c:v>-3.0300000000000001E-3</c:v>
                </c:pt>
                <c:pt idx="2053">
                  <c:v>-3.3500000000000001E-3</c:v>
                </c:pt>
                <c:pt idx="2054">
                  <c:v>-3.5100000000000001E-3</c:v>
                </c:pt>
                <c:pt idx="2055">
                  <c:v>-3.7200000000000002E-3</c:v>
                </c:pt>
                <c:pt idx="2056">
                  <c:v>-3.7699999999999999E-3</c:v>
                </c:pt>
                <c:pt idx="2057">
                  <c:v>-3.9300000000000003E-3</c:v>
                </c:pt>
                <c:pt idx="2058">
                  <c:v>-3.98E-3</c:v>
                </c:pt>
                <c:pt idx="2059">
                  <c:v>-3.98E-3</c:v>
                </c:pt>
                <c:pt idx="2060">
                  <c:v>-3.98E-3</c:v>
                </c:pt>
                <c:pt idx="2061">
                  <c:v>-3.82E-3</c:v>
                </c:pt>
                <c:pt idx="2062">
                  <c:v>-3.82E-3</c:v>
                </c:pt>
                <c:pt idx="2063">
                  <c:v>-3.7200000000000002E-3</c:v>
                </c:pt>
                <c:pt idx="2064">
                  <c:v>-3.5100000000000001E-3</c:v>
                </c:pt>
                <c:pt idx="2065">
                  <c:v>-3.3E-3</c:v>
                </c:pt>
                <c:pt idx="2066">
                  <c:v>-2.98E-3</c:v>
                </c:pt>
                <c:pt idx="2067">
                  <c:v>-2.82E-3</c:v>
                </c:pt>
                <c:pt idx="2068">
                  <c:v>-2.5600000000000002E-3</c:v>
                </c:pt>
                <c:pt idx="2069">
                  <c:v>-2.2399999999999998E-3</c:v>
                </c:pt>
                <c:pt idx="2070">
                  <c:v>-1.8699999999999999E-3</c:v>
                </c:pt>
                <c:pt idx="2071">
                  <c:v>-1.4E-3</c:v>
                </c:pt>
                <c:pt idx="2072">
                  <c:v>-1.0300000000000001E-3</c:v>
                </c:pt>
                <c:pt idx="2073">
                  <c:v>-5.5999999999999995E-4</c:v>
                </c:pt>
                <c:pt idx="2074">
                  <c:v>-1.9000000000000001E-4</c:v>
                </c:pt>
                <c:pt idx="2075">
                  <c:v>2.9E-4</c:v>
                </c:pt>
                <c:pt idx="2076">
                  <c:v>8.7000000000000001E-4</c:v>
                </c:pt>
                <c:pt idx="2077">
                  <c:v>1.23E-3</c:v>
                </c:pt>
                <c:pt idx="2078">
                  <c:v>1.7600000000000001E-3</c:v>
                </c:pt>
                <c:pt idx="2079">
                  <c:v>2.2899999999999999E-3</c:v>
                </c:pt>
                <c:pt idx="2080">
                  <c:v>2.8700000000000002E-3</c:v>
                </c:pt>
                <c:pt idx="2081">
                  <c:v>3.4499999999999999E-3</c:v>
                </c:pt>
                <c:pt idx="2082">
                  <c:v>3.9199999999999999E-3</c:v>
                </c:pt>
                <c:pt idx="2083">
                  <c:v>4.4999999999999997E-3</c:v>
                </c:pt>
                <c:pt idx="2084">
                  <c:v>5.0299999999999997E-3</c:v>
                </c:pt>
                <c:pt idx="2085">
                  <c:v>5.6100000000000004E-3</c:v>
                </c:pt>
                <c:pt idx="2086">
                  <c:v>6.2399999999999999E-3</c:v>
                </c:pt>
                <c:pt idx="2087">
                  <c:v>6.6600000000000001E-3</c:v>
                </c:pt>
                <c:pt idx="2088">
                  <c:v>7.2899999999999996E-3</c:v>
                </c:pt>
                <c:pt idx="2089">
                  <c:v>7.8200000000000006E-3</c:v>
                </c:pt>
                <c:pt idx="2090">
                  <c:v>8.3499999999999998E-3</c:v>
                </c:pt>
                <c:pt idx="2091">
                  <c:v>8.8699999999999994E-3</c:v>
                </c:pt>
                <c:pt idx="2092">
                  <c:v>9.4500000000000001E-3</c:v>
                </c:pt>
                <c:pt idx="2093">
                  <c:v>9.8200000000000006E-3</c:v>
                </c:pt>
                <c:pt idx="2094">
                  <c:v>1.03E-2</c:v>
                </c:pt>
                <c:pt idx="2095">
                  <c:v>1.061E-2</c:v>
                </c:pt>
                <c:pt idx="2096">
                  <c:v>1.103E-2</c:v>
                </c:pt>
                <c:pt idx="2097">
                  <c:v>1.1350000000000001E-2</c:v>
                </c:pt>
                <c:pt idx="2098">
                  <c:v>1.167E-2</c:v>
                </c:pt>
                <c:pt idx="2099">
                  <c:v>1.188E-2</c:v>
                </c:pt>
                <c:pt idx="2100">
                  <c:v>1.2189999999999999E-2</c:v>
                </c:pt>
                <c:pt idx="2101">
                  <c:v>1.235E-2</c:v>
                </c:pt>
                <c:pt idx="2102">
                  <c:v>1.251E-2</c:v>
                </c:pt>
                <c:pt idx="2103">
                  <c:v>1.251E-2</c:v>
                </c:pt>
                <c:pt idx="2104">
                  <c:v>1.2619999999999999E-2</c:v>
                </c:pt>
                <c:pt idx="2105">
                  <c:v>1.251E-2</c:v>
                </c:pt>
                <c:pt idx="2106">
                  <c:v>1.24E-2</c:v>
                </c:pt>
                <c:pt idx="2107">
                  <c:v>1.2189999999999999E-2</c:v>
                </c:pt>
                <c:pt idx="2108">
                  <c:v>1.204E-2</c:v>
                </c:pt>
                <c:pt idx="2109">
                  <c:v>1.183E-2</c:v>
                </c:pt>
                <c:pt idx="2110">
                  <c:v>1.1509999999999999E-2</c:v>
                </c:pt>
                <c:pt idx="2111">
                  <c:v>1.119E-2</c:v>
                </c:pt>
                <c:pt idx="2112">
                  <c:v>1.077E-2</c:v>
                </c:pt>
                <c:pt idx="2113">
                  <c:v>1.03E-2</c:v>
                </c:pt>
                <c:pt idx="2114">
                  <c:v>9.9299999999999996E-3</c:v>
                </c:pt>
                <c:pt idx="2115">
                  <c:v>9.4000000000000004E-3</c:v>
                </c:pt>
                <c:pt idx="2116">
                  <c:v>8.9300000000000004E-3</c:v>
                </c:pt>
                <c:pt idx="2117">
                  <c:v>8.2900000000000005E-3</c:v>
                </c:pt>
                <c:pt idx="2118">
                  <c:v>7.77E-3</c:v>
                </c:pt>
                <c:pt idx="2119">
                  <c:v>7.2399999999999999E-3</c:v>
                </c:pt>
                <c:pt idx="2120">
                  <c:v>6.77E-3</c:v>
                </c:pt>
                <c:pt idx="2121">
                  <c:v>6.1900000000000002E-3</c:v>
                </c:pt>
                <c:pt idx="2122">
                  <c:v>5.6600000000000001E-3</c:v>
                </c:pt>
                <c:pt idx="2123">
                  <c:v>5.2900000000000004E-3</c:v>
                </c:pt>
                <c:pt idx="2124">
                  <c:v>4.8199999999999996E-3</c:v>
                </c:pt>
                <c:pt idx="2125">
                  <c:v>4.2399999999999998E-3</c:v>
                </c:pt>
                <c:pt idx="2126">
                  <c:v>3.8700000000000002E-3</c:v>
                </c:pt>
                <c:pt idx="2127">
                  <c:v>3.5500000000000002E-3</c:v>
                </c:pt>
                <c:pt idx="2128">
                  <c:v>3.3400000000000001E-3</c:v>
                </c:pt>
                <c:pt idx="2129">
                  <c:v>3.0300000000000001E-3</c:v>
                </c:pt>
                <c:pt idx="2130">
                  <c:v>2.81E-3</c:v>
                </c:pt>
                <c:pt idx="2131">
                  <c:v>2.66E-3</c:v>
                </c:pt>
                <c:pt idx="2132">
                  <c:v>2.66E-3</c:v>
                </c:pt>
                <c:pt idx="2133">
                  <c:v>2.5000000000000001E-3</c:v>
                </c:pt>
                <c:pt idx="2134">
                  <c:v>2.7100000000000002E-3</c:v>
                </c:pt>
                <c:pt idx="2135">
                  <c:v>2.66E-3</c:v>
                </c:pt>
                <c:pt idx="2136">
                  <c:v>2.81E-3</c:v>
                </c:pt>
                <c:pt idx="2137">
                  <c:v>2.8700000000000002E-3</c:v>
                </c:pt>
                <c:pt idx="2138">
                  <c:v>3.0300000000000001E-3</c:v>
                </c:pt>
                <c:pt idx="2139">
                  <c:v>3.1800000000000001E-3</c:v>
                </c:pt>
                <c:pt idx="2140">
                  <c:v>3.5000000000000001E-3</c:v>
                </c:pt>
                <c:pt idx="2141">
                  <c:v>3.7100000000000002E-3</c:v>
                </c:pt>
                <c:pt idx="2142">
                  <c:v>4.0299999999999997E-3</c:v>
                </c:pt>
                <c:pt idx="2143">
                  <c:v>4.2399999999999998E-3</c:v>
                </c:pt>
                <c:pt idx="2144">
                  <c:v>4.5500000000000002E-3</c:v>
                </c:pt>
                <c:pt idx="2145">
                  <c:v>4.7600000000000003E-3</c:v>
                </c:pt>
                <c:pt idx="2146">
                  <c:v>5.0800000000000003E-3</c:v>
                </c:pt>
                <c:pt idx="2147">
                  <c:v>5.3400000000000001E-3</c:v>
                </c:pt>
                <c:pt idx="2148">
                  <c:v>5.5500000000000002E-3</c:v>
                </c:pt>
                <c:pt idx="2149">
                  <c:v>5.7099999999999998E-3</c:v>
                </c:pt>
                <c:pt idx="2150">
                  <c:v>5.9199999999999999E-3</c:v>
                </c:pt>
                <c:pt idx="2151">
                  <c:v>6.0800000000000003E-3</c:v>
                </c:pt>
                <c:pt idx="2152">
                  <c:v>6.1900000000000002E-3</c:v>
                </c:pt>
                <c:pt idx="2153">
                  <c:v>6.3499999999999997E-3</c:v>
                </c:pt>
                <c:pt idx="2154">
                  <c:v>6.4000000000000003E-3</c:v>
                </c:pt>
                <c:pt idx="2155">
                  <c:v>6.3499999999999997E-3</c:v>
                </c:pt>
                <c:pt idx="2156">
                  <c:v>6.3499999999999997E-3</c:v>
                </c:pt>
                <c:pt idx="2157">
                  <c:v>6.4000000000000003E-3</c:v>
                </c:pt>
                <c:pt idx="2158">
                  <c:v>6.3499999999999997E-3</c:v>
                </c:pt>
                <c:pt idx="2159">
                  <c:v>6.3499999999999997E-3</c:v>
                </c:pt>
                <c:pt idx="2160">
                  <c:v>6.1900000000000002E-3</c:v>
                </c:pt>
                <c:pt idx="2161">
                  <c:v>6.0800000000000003E-3</c:v>
                </c:pt>
                <c:pt idx="2162">
                  <c:v>5.9199999999999999E-3</c:v>
                </c:pt>
                <c:pt idx="2163">
                  <c:v>5.77E-3</c:v>
                </c:pt>
                <c:pt idx="2164">
                  <c:v>5.6600000000000001E-3</c:v>
                </c:pt>
                <c:pt idx="2165">
                  <c:v>5.5500000000000002E-3</c:v>
                </c:pt>
                <c:pt idx="2166">
                  <c:v>5.4000000000000003E-3</c:v>
                </c:pt>
                <c:pt idx="2167">
                  <c:v>5.2900000000000004E-3</c:v>
                </c:pt>
                <c:pt idx="2168">
                  <c:v>5.13E-3</c:v>
                </c:pt>
                <c:pt idx="2169">
                  <c:v>4.9199999999999999E-3</c:v>
                </c:pt>
                <c:pt idx="2170">
                  <c:v>4.9199999999999999E-3</c:v>
                </c:pt>
                <c:pt idx="2171">
                  <c:v>4.8199999999999996E-3</c:v>
                </c:pt>
                <c:pt idx="2172">
                  <c:v>4.7600000000000003E-3</c:v>
                </c:pt>
                <c:pt idx="2173">
                  <c:v>4.7099999999999998E-3</c:v>
                </c:pt>
                <c:pt idx="2174">
                  <c:v>4.7600000000000003E-3</c:v>
                </c:pt>
                <c:pt idx="2175">
                  <c:v>4.6100000000000004E-3</c:v>
                </c:pt>
                <c:pt idx="2176">
                  <c:v>4.5500000000000002E-3</c:v>
                </c:pt>
                <c:pt idx="2177">
                  <c:v>4.6100000000000004E-3</c:v>
                </c:pt>
                <c:pt idx="2178">
                  <c:v>4.6600000000000001E-3</c:v>
                </c:pt>
                <c:pt idx="2179">
                  <c:v>4.7099999999999998E-3</c:v>
                </c:pt>
                <c:pt idx="2180">
                  <c:v>4.7099999999999998E-3</c:v>
                </c:pt>
                <c:pt idx="2181">
                  <c:v>4.7600000000000003E-3</c:v>
                </c:pt>
                <c:pt idx="2182">
                  <c:v>4.8199999999999996E-3</c:v>
                </c:pt>
                <c:pt idx="2183">
                  <c:v>4.8700000000000002E-3</c:v>
                </c:pt>
                <c:pt idx="2184">
                  <c:v>4.8199999999999996E-3</c:v>
                </c:pt>
                <c:pt idx="2185">
                  <c:v>4.8199999999999996E-3</c:v>
                </c:pt>
                <c:pt idx="2186">
                  <c:v>4.8700000000000002E-3</c:v>
                </c:pt>
                <c:pt idx="2187">
                  <c:v>4.8700000000000002E-3</c:v>
                </c:pt>
                <c:pt idx="2188">
                  <c:v>4.8199999999999996E-3</c:v>
                </c:pt>
                <c:pt idx="2189">
                  <c:v>4.7099999999999998E-3</c:v>
                </c:pt>
                <c:pt idx="2190">
                  <c:v>4.7099999999999998E-3</c:v>
                </c:pt>
                <c:pt idx="2191">
                  <c:v>4.6100000000000004E-3</c:v>
                </c:pt>
                <c:pt idx="2192">
                  <c:v>4.3400000000000001E-3</c:v>
                </c:pt>
                <c:pt idx="2193">
                  <c:v>4.1799999999999997E-3</c:v>
                </c:pt>
                <c:pt idx="2194">
                  <c:v>4.0800000000000003E-3</c:v>
                </c:pt>
                <c:pt idx="2195">
                  <c:v>3.82E-3</c:v>
                </c:pt>
                <c:pt idx="2196">
                  <c:v>3.5000000000000001E-3</c:v>
                </c:pt>
                <c:pt idx="2197">
                  <c:v>3.2399999999999998E-3</c:v>
                </c:pt>
                <c:pt idx="2198">
                  <c:v>2.8700000000000002E-3</c:v>
                </c:pt>
                <c:pt idx="2199">
                  <c:v>2.4499999999999999E-3</c:v>
                </c:pt>
                <c:pt idx="2200">
                  <c:v>2.1800000000000001E-3</c:v>
                </c:pt>
                <c:pt idx="2201">
                  <c:v>1.81E-3</c:v>
                </c:pt>
                <c:pt idx="2202">
                  <c:v>1.2899999999999999E-3</c:v>
                </c:pt>
                <c:pt idx="2203">
                  <c:v>8.0999999999999996E-4</c:v>
                </c:pt>
                <c:pt idx="2204">
                  <c:v>5.0000000000000001E-4</c:v>
                </c:pt>
                <c:pt idx="2205">
                  <c:v>-3.0000000000000001E-5</c:v>
                </c:pt>
                <c:pt idx="2206">
                  <c:v>-5.0000000000000001E-4</c:v>
                </c:pt>
                <c:pt idx="2207">
                  <c:v>-9.7999999999999997E-4</c:v>
                </c:pt>
                <c:pt idx="2208">
                  <c:v>-1.4499999999999999E-3</c:v>
                </c:pt>
                <c:pt idx="2209">
                  <c:v>-1.8699999999999999E-3</c:v>
                </c:pt>
                <c:pt idx="2210">
                  <c:v>-2.3E-3</c:v>
                </c:pt>
                <c:pt idx="2211">
                  <c:v>-2.7200000000000002E-3</c:v>
                </c:pt>
                <c:pt idx="2212">
                  <c:v>-3.0300000000000001E-3</c:v>
                </c:pt>
                <c:pt idx="2213">
                  <c:v>-3.6099999999999999E-3</c:v>
                </c:pt>
                <c:pt idx="2214">
                  <c:v>-3.9300000000000003E-3</c:v>
                </c:pt>
                <c:pt idx="2215">
                  <c:v>-4.3499999999999997E-3</c:v>
                </c:pt>
                <c:pt idx="2216">
                  <c:v>-4.6100000000000004E-3</c:v>
                </c:pt>
                <c:pt idx="2217">
                  <c:v>-4.9800000000000001E-3</c:v>
                </c:pt>
                <c:pt idx="2218">
                  <c:v>-5.2500000000000003E-3</c:v>
                </c:pt>
                <c:pt idx="2219">
                  <c:v>-5.5599999999999998E-3</c:v>
                </c:pt>
                <c:pt idx="2220">
                  <c:v>-5.7200000000000003E-3</c:v>
                </c:pt>
                <c:pt idx="2221">
                  <c:v>-5.9800000000000001E-3</c:v>
                </c:pt>
                <c:pt idx="2222">
                  <c:v>-6.2500000000000003E-3</c:v>
                </c:pt>
                <c:pt idx="2223">
                  <c:v>-6.4599999999999996E-3</c:v>
                </c:pt>
                <c:pt idx="2224">
                  <c:v>-6.5599999999999999E-3</c:v>
                </c:pt>
                <c:pt idx="2225">
                  <c:v>-6.8300000000000001E-3</c:v>
                </c:pt>
                <c:pt idx="2226">
                  <c:v>-6.8300000000000001E-3</c:v>
                </c:pt>
                <c:pt idx="2227">
                  <c:v>-7.0400000000000003E-3</c:v>
                </c:pt>
                <c:pt idx="2228">
                  <c:v>-7.1999999999999998E-3</c:v>
                </c:pt>
                <c:pt idx="2229">
                  <c:v>-7.3499999999999998E-3</c:v>
                </c:pt>
                <c:pt idx="2230">
                  <c:v>-7.3499999999999998E-3</c:v>
                </c:pt>
                <c:pt idx="2231">
                  <c:v>-7.5700000000000003E-3</c:v>
                </c:pt>
                <c:pt idx="2232">
                  <c:v>-7.62E-3</c:v>
                </c:pt>
                <c:pt idx="2233">
                  <c:v>-7.7799999999999996E-3</c:v>
                </c:pt>
                <c:pt idx="2234">
                  <c:v>-7.9299999999999995E-3</c:v>
                </c:pt>
                <c:pt idx="2235">
                  <c:v>-8.09E-3</c:v>
                </c:pt>
                <c:pt idx="2236">
                  <c:v>-8.1499999999999993E-3</c:v>
                </c:pt>
                <c:pt idx="2237">
                  <c:v>-8.4100000000000008E-3</c:v>
                </c:pt>
                <c:pt idx="2238">
                  <c:v>-8.4600000000000005E-3</c:v>
                </c:pt>
                <c:pt idx="2239">
                  <c:v>-8.7200000000000003E-3</c:v>
                </c:pt>
                <c:pt idx="2240">
                  <c:v>-8.94E-3</c:v>
                </c:pt>
                <c:pt idx="2241">
                  <c:v>-9.1999999999999998E-3</c:v>
                </c:pt>
                <c:pt idx="2242">
                  <c:v>-9.41E-3</c:v>
                </c:pt>
                <c:pt idx="2243">
                  <c:v>-9.7300000000000008E-3</c:v>
                </c:pt>
                <c:pt idx="2244">
                  <c:v>-9.9399999999999992E-3</c:v>
                </c:pt>
                <c:pt idx="2245">
                  <c:v>-1.031E-2</c:v>
                </c:pt>
                <c:pt idx="2246">
                  <c:v>-1.052E-2</c:v>
                </c:pt>
                <c:pt idx="2247">
                  <c:v>-1.089E-2</c:v>
                </c:pt>
                <c:pt idx="2248">
                  <c:v>-1.115E-2</c:v>
                </c:pt>
                <c:pt idx="2249">
                  <c:v>-1.157E-2</c:v>
                </c:pt>
                <c:pt idx="2250">
                  <c:v>-1.1939999999999999E-2</c:v>
                </c:pt>
                <c:pt idx="2251">
                  <c:v>-1.231E-2</c:v>
                </c:pt>
                <c:pt idx="2252">
                  <c:v>-1.2619999999999999E-2</c:v>
                </c:pt>
                <c:pt idx="2253">
                  <c:v>-1.299E-2</c:v>
                </c:pt>
                <c:pt idx="2254">
                  <c:v>-1.3310000000000001E-2</c:v>
                </c:pt>
                <c:pt idx="2255">
                  <c:v>-1.3729999999999999E-2</c:v>
                </c:pt>
                <c:pt idx="2256">
                  <c:v>-1.4149999999999999E-2</c:v>
                </c:pt>
                <c:pt idx="2257">
                  <c:v>-1.4420000000000001E-2</c:v>
                </c:pt>
                <c:pt idx="2258">
                  <c:v>-1.473E-2</c:v>
                </c:pt>
                <c:pt idx="2259">
                  <c:v>-1.4999999999999999E-2</c:v>
                </c:pt>
                <c:pt idx="2260">
                  <c:v>-1.515E-2</c:v>
                </c:pt>
                <c:pt idx="2261">
                  <c:v>-1.5520000000000001E-2</c:v>
                </c:pt>
                <c:pt idx="2262">
                  <c:v>-1.5679999999999999E-2</c:v>
                </c:pt>
                <c:pt idx="2263">
                  <c:v>-1.5890000000000001E-2</c:v>
                </c:pt>
                <c:pt idx="2264">
                  <c:v>-1.5939999999999999E-2</c:v>
                </c:pt>
                <c:pt idx="2265">
                  <c:v>-1.6049999999999998E-2</c:v>
                </c:pt>
                <c:pt idx="2266">
                  <c:v>-1.61E-2</c:v>
                </c:pt>
                <c:pt idx="2267">
                  <c:v>-1.61E-2</c:v>
                </c:pt>
                <c:pt idx="2268">
                  <c:v>-1.6049999999999998E-2</c:v>
                </c:pt>
                <c:pt idx="2269">
                  <c:v>-1.6049999999999998E-2</c:v>
                </c:pt>
                <c:pt idx="2270">
                  <c:v>-1.5890000000000001E-2</c:v>
                </c:pt>
                <c:pt idx="2271">
                  <c:v>-1.5789999999999998E-2</c:v>
                </c:pt>
                <c:pt idx="2272">
                  <c:v>-1.558E-2</c:v>
                </c:pt>
                <c:pt idx="2273">
                  <c:v>-1.5310000000000001E-2</c:v>
                </c:pt>
                <c:pt idx="2274">
                  <c:v>-1.4999999999999999E-2</c:v>
                </c:pt>
                <c:pt idx="2275">
                  <c:v>-1.478E-2</c:v>
                </c:pt>
                <c:pt idx="2276">
                  <c:v>-1.4420000000000001E-2</c:v>
                </c:pt>
                <c:pt idx="2277">
                  <c:v>-1.405E-2</c:v>
                </c:pt>
                <c:pt idx="2278">
                  <c:v>-1.363E-2</c:v>
                </c:pt>
                <c:pt idx="2279">
                  <c:v>-1.3259999999999999E-2</c:v>
                </c:pt>
                <c:pt idx="2280">
                  <c:v>-1.2840000000000001E-2</c:v>
                </c:pt>
                <c:pt idx="2281">
                  <c:v>-1.247E-2</c:v>
                </c:pt>
                <c:pt idx="2282">
                  <c:v>-1.21E-2</c:v>
                </c:pt>
                <c:pt idx="2283">
                  <c:v>-1.162E-2</c:v>
                </c:pt>
                <c:pt idx="2284">
                  <c:v>-1.125E-2</c:v>
                </c:pt>
                <c:pt idx="2285">
                  <c:v>-1.0829999999999999E-2</c:v>
                </c:pt>
                <c:pt idx="2286">
                  <c:v>-1.0410000000000001E-2</c:v>
                </c:pt>
                <c:pt idx="2287">
                  <c:v>-1.0149999999999999E-2</c:v>
                </c:pt>
                <c:pt idx="2288">
                  <c:v>-9.7800000000000005E-3</c:v>
                </c:pt>
                <c:pt idx="2289">
                  <c:v>-9.5200000000000007E-3</c:v>
                </c:pt>
                <c:pt idx="2290">
                  <c:v>-9.1999999999999998E-3</c:v>
                </c:pt>
                <c:pt idx="2291">
                  <c:v>-8.9899999999999997E-3</c:v>
                </c:pt>
                <c:pt idx="2292">
                  <c:v>-8.7200000000000003E-3</c:v>
                </c:pt>
                <c:pt idx="2293">
                  <c:v>-8.5699999999999995E-3</c:v>
                </c:pt>
                <c:pt idx="2294">
                  <c:v>-8.4600000000000005E-3</c:v>
                </c:pt>
                <c:pt idx="2295">
                  <c:v>-8.3599999999999994E-3</c:v>
                </c:pt>
                <c:pt idx="2296">
                  <c:v>-8.3000000000000001E-3</c:v>
                </c:pt>
                <c:pt idx="2297">
                  <c:v>-8.3000000000000001E-3</c:v>
                </c:pt>
                <c:pt idx="2298">
                  <c:v>-8.2000000000000007E-3</c:v>
                </c:pt>
                <c:pt idx="2299">
                  <c:v>-8.2500000000000004E-3</c:v>
                </c:pt>
                <c:pt idx="2300">
                  <c:v>-8.2500000000000004E-3</c:v>
                </c:pt>
                <c:pt idx="2301">
                  <c:v>-8.2500000000000004E-3</c:v>
                </c:pt>
                <c:pt idx="2302">
                  <c:v>-8.2500000000000004E-3</c:v>
                </c:pt>
                <c:pt idx="2303">
                  <c:v>-8.4100000000000008E-3</c:v>
                </c:pt>
                <c:pt idx="2304">
                  <c:v>-8.4600000000000005E-3</c:v>
                </c:pt>
                <c:pt idx="2305">
                  <c:v>-8.5100000000000002E-3</c:v>
                </c:pt>
                <c:pt idx="2306">
                  <c:v>-8.5100000000000002E-3</c:v>
                </c:pt>
                <c:pt idx="2307">
                  <c:v>-8.6199999999999992E-3</c:v>
                </c:pt>
                <c:pt idx="2308">
                  <c:v>-8.6199999999999992E-3</c:v>
                </c:pt>
                <c:pt idx="2309">
                  <c:v>-8.7799999999999996E-3</c:v>
                </c:pt>
                <c:pt idx="2310">
                  <c:v>-8.8299999999999993E-3</c:v>
                </c:pt>
                <c:pt idx="2311">
                  <c:v>-8.7799999999999996E-3</c:v>
                </c:pt>
                <c:pt idx="2312">
                  <c:v>-8.7799999999999996E-3</c:v>
                </c:pt>
                <c:pt idx="2313">
                  <c:v>-8.7200000000000003E-3</c:v>
                </c:pt>
                <c:pt idx="2314">
                  <c:v>-8.7799999999999996E-3</c:v>
                </c:pt>
                <c:pt idx="2315">
                  <c:v>-8.6199999999999992E-3</c:v>
                </c:pt>
                <c:pt idx="2316">
                  <c:v>-8.5100000000000002E-3</c:v>
                </c:pt>
                <c:pt idx="2317">
                  <c:v>-8.4600000000000005E-3</c:v>
                </c:pt>
                <c:pt idx="2318">
                  <c:v>-8.2500000000000004E-3</c:v>
                </c:pt>
                <c:pt idx="2319">
                  <c:v>-8.1499999999999993E-3</c:v>
                </c:pt>
                <c:pt idx="2320">
                  <c:v>-8.0400000000000003E-3</c:v>
                </c:pt>
                <c:pt idx="2321">
                  <c:v>-7.7799999999999996E-3</c:v>
                </c:pt>
                <c:pt idx="2322">
                  <c:v>-7.5700000000000003E-3</c:v>
                </c:pt>
                <c:pt idx="2323">
                  <c:v>-7.3499999999999998E-3</c:v>
                </c:pt>
                <c:pt idx="2324">
                  <c:v>-7.0899999999999999E-3</c:v>
                </c:pt>
                <c:pt idx="2325">
                  <c:v>-6.9899999999999997E-3</c:v>
                </c:pt>
                <c:pt idx="2326">
                  <c:v>-6.62E-3</c:v>
                </c:pt>
                <c:pt idx="2327">
                  <c:v>-6.4599999999999996E-3</c:v>
                </c:pt>
                <c:pt idx="2328">
                  <c:v>-6.2500000000000003E-3</c:v>
                </c:pt>
                <c:pt idx="2329">
                  <c:v>-6.1999999999999998E-3</c:v>
                </c:pt>
                <c:pt idx="2330">
                  <c:v>-5.8799999999999998E-3</c:v>
                </c:pt>
                <c:pt idx="2331">
                  <c:v>-5.62E-3</c:v>
                </c:pt>
                <c:pt idx="2332">
                  <c:v>-5.4099999999999999E-3</c:v>
                </c:pt>
                <c:pt idx="2333">
                  <c:v>-5.2500000000000003E-3</c:v>
                </c:pt>
                <c:pt idx="2334">
                  <c:v>-5.0899999999999999E-3</c:v>
                </c:pt>
                <c:pt idx="2335">
                  <c:v>-4.9300000000000004E-3</c:v>
                </c:pt>
                <c:pt idx="2336">
                  <c:v>-4.6699999999999997E-3</c:v>
                </c:pt>
                <c:pt idx="2337">
                  <c:v>-4.4600000000000004E-3</c:v>
                </c:pt>
                <c:pt idx="2338">
                  <c:v>-4.3E-3</c:v>
                </c:pt>
                <c:pt idx="2339">
                  <c:v>-4.0899999999999999E-3</c:v>
                </c:pt>
                <c:pt idx="2340">
                  <c:v>-3.9300000000000003E-3</c:v>
                </c:pt>
                <c:pt idx="2341">
                  <c:v>-3.7699999999999999E-3</c:v>
                </c:pt>
                <c:pt idx="2342">
                  <c:v>-3.6700000000000001E-3</c:v>
                </c:pt>
                <c:pt idx="2343">
                  <c:v>-3.3999999999999998E-3</c:v>
                </c:pt>
                <c:pt idx="2344">
                  <c:v>-3.14E-3</c:v>
                </c:pt>
                <c:pt idx="2345">
                  <c:v>-3.0300000000000001E-3</c:v>
                </c:pt>
                <c:pt idx="2346">
                  <c:v>-2.82E-3</c:v>
                </c:pt>
                <c:pt idx="2347">
                  <c:v>-2.5600000000000002E-3</c:v>
                </c:pt>
                <c:pt idx="2348">
                  <c:v>-2.3500000000000001E-3</c:v>
                </c:pt>
                <c:pt idx="2349">
                  <c:v>-2.0899999999999998E-3</c:v>
                </c:pt>
                <c:pt idx="2350">
                  <c:v>-1.82E-3</c:v>
                </c:pt>
                <c:pt idx="2351">
                  <c:v>-1.4499999999999999E-3</c:v>
                </c:pt>
                <c:pt idx="2352">
                  <c:v>-1.24E-3</c:v>
                </c:pt>
                <c:pt idx="2353">
                  <c:v>-9.3000000000000005E-4</c:v>
                </c:pt>
                <c:pt idx="2354">
                  <c:v>-5.5999999999999995E-4</c:v>
                </c:pt>
                <c:pt idx="2355">
                  <c:v>-2.9E-4</c:v>
                </c:pt>
                <c:pt idx="2356">
                  <c:v>2.0000000000000002E-5</c:v>
                </c:pt>
                <c:pt idx="2357">
                  <c:v>2.9E-4</c:v>
                </c:pt>
                <c:pt idx="2358">
                  <c:v>7.1000000000000002E-4</c:v>
                </c:pt>
                <c:pt idx="2359">
                  <c:v>9.7000000000000005E-4</c:v>
                </c:pt>
                <c:pt idx="2360">
                  <c:v>1.2899999999999999E-3</c:v>
                </c:pt>
                <c:pt idx="2361">
                  <c:v>1.5499999999999999E-3</c:v>
                </c:pt>
                <c:pt idx="2362">
                  <c:v>1.81E-3</c:v>
                </c:pt>
                <c:pt idx="2363">
                  <c:v>2.0200000000000001E-3</c:v>
                </c:pt>
                <c:pt idx="2364">
                  <c:v>2.3400000000000001E-3</c:v>
                </c:pt>
                <c:pt idx="2365">
                  <c:v>2.5999999999999999E-3</c:v>
                </c:pt>
                <c:pt idx="2366">
                  <c:v>2.7599999999999999E-3</c:v>
                </c:pt>
                <c:pt idx="2367">
                  <c:v>2.8700000000000002E-3</c:v>
                </c:pt>
                <c:pt idx="2368">
                  <c:v>2.9199999999999999E-3</c:v>
                </c:pt>
                <c:pt idx="2369">
                  <c:v>3.13E-3</c:v>
                </c:pt>
                <c:pt idx="2370">
                  <c:v>3.29E-3</c:v>
                </c:pt>
                <c:pt idx="2371">
                  <c:v>3.2399999999999998E-3</c:v>
                </c:pt>
                <c:pt idx="2372">
                  <c:v>3.29E-3</c:v>
                </c:pt>
                <c:pt idx="2373">
                  <c:v>3.29E-3</c:v>
                </c:pt>
                <c:pt idx="2374">
                  <c:v>3.29E-3</c:v>
                </c:pt>
                <c:pt idx="2375">
                  <c:v>3.13E-3</c:v>
                </c:pt>
                <c:pt idx="2376">
                  <c:v>3.2399999999999998E-3</c:v>
                </c:pt>
                <c:pt idx="2377">
                  <c:v>2.97E-3</c:v>
                </c:pt>
                <c:pt idx="2378">
                  <c:v>2.97E-3</c:v>
                </c:pt>
                <c:pt idx="2379">
                  <c:v>2.8700000000000002E-3</c:v>
                </c:pt>
                <c:pt idx="2380">
                  <c:v>2.7100000000000002E-3</c:v>
                </c:pt>
                <c:pt idx="2381">
                  <c:v>2.5999999999999999E-3</c:v>
                </c:pt>
                <c:pt idx="2382">
                  <c:v>2.5000000000000001E-3</c:v>
                </c:pt>
                <c:pt idx="2383">
                  <c:v>2.2899999999999999E-3</c:v>
                </c:pt>
                <c:pt idx="2384">
                  <c:v>2.0799999999999998E-3</c:v>
                </c:pt>
                <c:pt idx="2385">
                  <c:v>1.97E-3</c:v>
                </c:pt>
                <c:pt idx="2386">
                  <c:v>1.81E-3</c:v>
                </c:pt>
                <c:pt idx="2387">
                  <c:v>1.66E-3</c:v>
                </c:pt>
                <c:pt idx="2388">
                  <c:v>1.5E-3</c:v>
                </c:pt>
                <c:pt idx="2389">
                  <c:v>1.39E-3</c:v>
                </c:pt>
                <c:pt idx="2390">
                  <c:v>1.23E-3</c:v>
                </c:pt>
                <c:pt idx="2391">
                  <c:v>1.1299999999999999E-3</c:v>
                </c:pt>
                <c:pt idx="2392">
                  <c:v>1.0200000000000001E-3</c:v>
                </c:pt>
                <c:pt idx="2393">
                  <c:v>8.7000000000000001E-4</c:v>
                </c:pt>
                <c:pt idx="2394">
                  <c:v>8.0999999999999996E-4</c:v>
                </c:pt>
                <c:pt idx="2395">
                  <c:v>7.1000000000000002E-4</c:v>
                </c:pt>
                <c:pt idx="2396">
                  <c:v>5.0000000000000001E-4</c:v>
                </c:pt>
                <c:pt idx="2397">
                  <c:v>5.0000000000000001E-4</c:v>
                </c:pt>
                <c:pt idx="2398">
                  <c:v>2.9E-4</c:v>
                </c:pt>
                <c:pt idx="2399">
                  <c:v>2.3000000000000001E-4</c:v>
                </c:pt>
                <c:pt idx="2400">
                  <c:v>6.9999999999999994E-5</c:v>
                </c:pt>
                <c:pt idx="2401">
                  <c:v>-3.0000000000000001E-5</c:v>
                </c:pt>
                <c:pt idx="2402">
                  <c:v>-8.0000000000000007E-5</c:v>
                </c:pt>
                <c:pt idx="2403">
                  <c:v>-2.9E-4</c:v>
                </c:pt>
                <c:pt idx="2404">
                  <c:v>-5.0000000000000001E-4</c:v>
                </c:pt>
                <c:pt idx="2405">
                  <c:v>-6.0999999999999997E-4</c:v>
                </c:pt>
                <c:pt idx="2406">
                  <c:v>-8.7000000000000001E-4</c:v>
                </c:pt>
                <c:pt idx="2407">
                  <c:v>-9.7999999999999997E-4</c:v>
                </c:pt>
                <c:pt idx="2408">
                  <c:v>-1.14E-3</c:v>
                </c:pt>
                <c:pt idx="2409">
                  <c:v>-1.3500000000000001E-3</c:v>
                </c:pt>
                <c:pt idx="2410">
                  <c:v>-1.56E-3</c:v>
                </c:pt>
                <c:pt idx="2411">
                  <c:v>-1.66E-3</c:v>
                </c:pt>
                <c:pt idx="2412">
                  <c:v>-1.9300000000000001E-3</c:v>
                </c:pt>
                <c:pt idx="2413">
                  <c:v>-2.14E-3</c:v>
                </c:pt>
                <c:pt idx="2414">
                  <c:v>-2.3500000000000001E-3</c:v>
                </c:pt>
                <c:pt idx="2415">
                  <c:v>-2.6099999999999999E-3</c:v>
                </c:pt>
                <c:pt idx="2416">
                  <c:v>-2.9299999999999999E-3</c:v>
                </c:pt>
                <c:pt idx="2417">
                  <c:v>-3.14E-3</c:v>
                </c:pt>
                <c:pt idx="2418">
                  <c:v>-3.3E-3</c:v>
                </c:pt>
                <c:pt idx="2419">
                  <c:v>-3.6099999999999999E-3</c:v>
                </c:pt>
                <c:pt idx="2420">
                  <c:v>-3.7200000000000002E-3</c:v>
                </c:pt>
                <c:pt idx="2421">
                  <c:v>-4.0400000000000002E-3</c:v>
                </c:pt>
                <c:pt idx="2422">
                  <c:v>-4.2500000000000003E-3</c:v>
                </c:pt>
                <c:pt idx="2423">
                  <c:v>-4.4600000000000004E-3</c:v>
                </c:pt>
                <c:pt idx="2424">
                  <c:v>-4.7200000000000002E-3</c:v>
                </c:pt>
                <c:pt idx="2425">
                  <c:v>-4.9800000000000001E-3</c:v>
                </c:pt>
                <c:pt idx="2426">
                  <c:v>-5.1900000000000002E-3</c:v>
                </c:pt>
                <c:pt idx="2427">
                  <c:v>-5.3499999999999997E-3</c:v>
                </c:pt>
                <c:pt idx="2428">
                  <c:v>-5.5100000000000001E-3</c:v>
                </c:pt>
                <c:pt idx="2429">
                  <c:v>-5.8300000000000001E-3</c:v>
                </c:pt>
                <c:pt idx="2430">
                  <c:v>-5.9800000000000001E-3</c:v>
                </c:pt>
                <c:pt idx="2431">
                  <c:v>-6.2500000000000003E-3</c:v>
                </c:pt>
                <c:pt idx="2432">
                  <c:v>-6.4599999999999996E-3</c:v>
                </c:pt>
                <c:pt idx="2433">
                  <c:v>-6.62E-3</c:v>
                </c:pt>
                <c:pt idx="2434">
                  <c:v>-6.7799999999999996E-3</c:v>
                </c:pt>
                <c:pt idx="2435">
                  <c:v>-7.0899999999999999E-3</c:v>
                </c:pt>
                <c:pt idx="2436">
                  <c:v>-7.1999999999999998E-3</c:v>
                </c:pt>
                <c:pt idx="2437">
                  <c:v>-7.4099999999999999E-3</c:v>
                </c:pt>
                <c:pt idx="2438">
                  <c:v>-7.6699999999999997E-3</c:v>
                </c:pt>
                <c:pt idx="2439">
                  <c:v>-7.8799999999999999E-3</c:v>
                </c:pt>
                <c:pt idx="2440">
                  <c:v>-7.9299999999999995E-3</c:v>
                </c:pt>
                <c:pt idx="2441">
                  <c:v>-8.2500000000000004E-3</c:v>
                </c:pt>
                <c:pt idx="2442">
                  <c:v>-8.5100000000000002E-3</c:v>
                </c:pt>
                <c:pt idx="2443">
                  <c:v>-8.5699999999999995E-3</c:v>
                </c:pt>
                <c:pt idx="2444">
                  <c:v>-8.6700000000000006E-3</c:v>
                </c:pt>
                <c:pt idx="2445">
                  <c:v>-8.8299999999999993E-3</c:v>
                </c:pt>
                <c:pt idx="2446">
                  <c:v>-8.94E-3</c:v>
                </c:pt>
                <c:pt idx="2447">
                  <c:v>-9.0900000000000009E-3</c:v>
                </c:pt>
                <c:pt idx="2448">
                  <c:v>-9.1999999999999998E-3</c:v>
                </c:pt>
                <c:pt idx="2449">
                  <c:v>-9.2999999999999992E-3</c:v>
                </c:pt>
                <c:pt idx="2450">
                  <c:v>-9.3600000000000003E-3</c:v>
                </c:pt>
                <c:pt idx="2451">
                  <c:v>-9.3600000000000003E-3</c:v>
                </c:pt>
                <c:pt idx="2452">
                  <c:v>-9.3600000000000003E-3</c:v>
                </c:pt>
                <c:pt idx="2453">
                  <c:v>-9.3600000000000003E-3</c:v>
                </c:pt>
                <c:pt idx="2454">
                  <c:v>-9.1999999999999998E-3</c:v>
                </c:pt>
                <c:pt idx="2455">
                  <c:v>-9.1500000000000001E-3</c:v>
                </c:pt>
                <c:pt idx="2456">
                  <c:v>-9.0399999999999994E-3</c:v>
                </c:pt>
                <c:pt idx="2457">
                  <c:v>-8.94E-3</c:v>
                </c:pt>
                <c:pt idx="2458">
                  <c:v>-8.7799999999999996E-3</c:v>
                </c:pt>
                <c:pt idx="2459">
                  <c:v>-8.5699999999999995E-3</c:v>
                </c:pt>
                <c:pt idx="2460">
                  <c:v>-8.3599999999999994E-3</c:v>
                </c:pt>
                <c:pt idx="2461">
                  <c:v>-8.2000000000000007E-3</c:v>
                </c:pt>
                <c:pt idx="2462">
                  <c:v>-7.9299999999999995E-3</c:v>
                </c:pt>
                <c:pt idx="2463">
                  <c:v>-7.7200000000000003E-3</c:v>
                </c:pt>
                <c:pt idx="2464">
                  <c:v>-7.5100000000000002E-3</c:v>
                </c:pt>
                <c:pt idx="2465">
                  <c:v>-7.0899999999999999E-3</c:v>
                </c:pt>
                <c:pt idx="2466">
                  <c:v>-6.8300000000000001E-3</c:v>
                </c:pt>
                <c:pt idx="2467">
                  <c:v>-6.62E-3</c:v>
                </c:pt>
                <c:pt idx="2468">
                  <c:v>-6.3499999999999997E-3</c:v>
                </c:pt>
                <c:pt idx="2469">
                  <c:v>-6.0899999999999999E-3</c:v>
                </c:pt>
                <c:pt idx="2470">
                  <c:v>-5.8300000000000001E-3</c:v>
                </c:pt>
                <c:pt idx="2471">
                  <c:v>-5.6699999999999997E-3</c:v>
                </c:pt>
                <c:pt idx="2472">
                  <c:v>-5.3E-3</c:v>
                </c:pt>
                <c:pt idx="2473">
                  <c:v>-5.2500000000000003E-3</c:v>
                </c:pt>
                <c:pt idx="2474">
                  <c:v>-4.9800000000000001E-3</c:v>
                </c:pt>
                <c:pt idx="2475">
                  <c:v>-4.9300000000000004E-3</c:v>
                </c:pt>
                <c:pt idx="2476">
                  <c:v>-4.7699999999999999E-3</c:v>
                </c:pt>
                <c:pt idx="2477">
                  <c:v>-4.7200000000000002E-3</c:v>
                </c:pt>
                <c:pt idx="2478">
                  <c:v>-4.5100000000000001E-3</c:v>
                </c:pt>
                <c:pt idx="2479">
                  <c:v>-4.6100000000000004E-3</c:v>
                </c:pt>
                <c:pt idx="2480">
                  <c:v>-4.5599999999999998E-3</c:v>
                </c:pt>
                <c:pt idx="2481">
                  <c:v>-4.5599999999999998E-3</c:v>
                </c:pt>
                <c:pt idx="2482">
                  <c:v>-4.6100000000000004E-3</c:v>
                </c:pt>
                <c:pt idx="2483">
                  <c:v>-4.7200000000000002E-3</c:v>
                </c:pt>
                <c:pt idx="2484">
                  <c:v>-4.6699999999999997E-3</c:v>
                </c:pt>
                <c:pt idx="2485">
                  <c:v>-4.7699999999999999E-3</c:v>
                </c:pt>
                <c:pt idx="2486">
                  <c:v>-4.8300000000000001E-3</c:v>
                </c:pt>
                <c:pt idx="2487">
                  <c:v>-4.9800000000000001E-3</c:v>
                </c:pt>
                <c:pt idx="2488">
                  <c:v>-4.9800000000000001E-3</c:v>
                </c:pt>
                <c:pt idx="2489">
                  <c:v>-5.0899999999999999E-3</c:v>
                </c:pt>
                <c:pt idx="2490">
                  <c:v>-5.0899999999999999E-3</c:v>
                </c:pt>
                <c:pt idx="2491">
                  <c:v>-5.0899999999999999E-3</c:v>
                </c:pt>
                <c:pt idx="2492">
                  <c:v>-5.0400000000000002E-3</c:v>
                </c:pt>
                <c:pt idx="2493">
                  <c:v>-5.0400000000000002E-3</c:v>
                </c:pt>
                <c:pt idx="2494">
                  <c:v>-4.8799999999999998E-3</c:v>
                </c:pt>
                <c:pt idx="2495">
                  <c:v>-4.7200000000000002E-3</c:v>
                </c:pt>
                <c:pt idx="2496">
                  <c:v>-4.5599999999999998E-3</c:v>
                </c:pt>
                <c:pt idx="2497">
                  <c:v>-4.3E-3</c:v>
                </c:pt>
                <c:pt idx="2498">
                  <c:v>-4.0400000000000002E-3</c:v>
                </c:pt>
                <c:pt idx="2499">
                  <c:v>-3.6700000000000001E-3</c:v>
                </c:pt>
                <c:pt idx="2500">
                  <c:v>-3.1900000000000001E-3</c:v>
                </c:pt>
                <c:pt idx="2501">
                  <c:v>-2.7699999999999999E-3</c:v>
                </c:pt>
                <c:pt idx="2502">
                  <c:v>-2.3500000000000001E-3</c:v>
                </c:pt>
                <c:pt idx="2503">
                  <c:v>-1.82E-3</c:v>
                </c:pt>
                <c:pt idx="2504">
                  <c:v>-1.1900000000000001E-3</c:v>
                </c:pt>
                <c:pt idx="2505">
                  <c:v>-6.0999999999999997E-4</c:v>
                </c:pt>
                <c:pt idx="2506">
                  <c:v>2.0000000000000002E-5</c:v>
                </c:pt>
                <c:pt idx="2507">
                  <c:v>8.0999999999999996E-4</c:v>
                </c:pt>
                <c:pt idx="2508">
                  <c:v>1.5E-3</c:v>
                </c:pt>
                <c:pt idx="2509">
                  <c:v>2.2399999999999998E-3</c:v>
                </c:pt>
                <c:pt idx="2510">
                  <c:v>2.97E-3</c:v>
                </c:pt>
                <c:pt idx="2511">
                  <c:v>3.7599999999999999E-3</c:v>
                </c:pt>
                <c:pt idx="2512">
                  <c:v>4.45E-3</c:v>
                </c:pt>
                <c:pt idx="2513">
                  <c:v>5.2399999999999999E-3</c:v>
                </c:pt>
                <c:pt idx="2514">
                  <c:v>5.9800000000000001E-3</c:v>
                </c:pt>
                <c:pt idx="2515">
                  <c:v>6.7099999999999998E-3</c:v>
                </c:pt>
                <c:pt idx="2516">
                  <c:v>7.4000000000000003E-3</c:v>
                </c:pt>
                <c:pt idx="2517">
                  <c:v>8.0300000000000007E-3</c:v>
                </c:pt>
                <c:pt idx="2518">
                  <c:v>8.7200000000000003E-3</c:v>
                </c:pt>
                <c:pt idx="2519">
                  <c:v>9.2999999999999992E-3</c:v>
                </c:pt>
                <c:pt idx="2520">
                  <c:v>9.9799999999999993E-3</c:v>
                </c:pt>
                <c:pt idx="2521">
                  <c:v>1.04E-2</c:v>
                </c:pt>
                <c:pt idx="2522">
                  <c:v>1.093E-2</c:v>
                </c:pt>
                <c:pt idx="2523">
                  <c:v>1.14E-2</c:v>
                </c:pt>
                <c:pt idx="2524">
                  <c:v>1.167E-2</c:v>
                </c:pt>
                <c:pt idx="2525">
                  <c:v>1.1979999999999999E-2</c:v>
                </c:pt>
                <c:pt idx="2526">
                  <c:v>1.235E-2</c:v>
                </c:pt>
                <c:pt idx="2527">
                  <c:v>1.2619999999999999E-2</c:v>
                </c:pt>
                <c:pt idx="2528">
                  <c:v>1.2619999999999999E-2</c:v>
                </c:pt>
                <c:pt idx="2529">
                  <c:v>1.2880000000000001E-2</c:v>
                </c:pt>
                <c:pt idx="2530">
                  <c:v>1.304E-2</c:v>
                </c:pt>
                <c:pt idx="2531">
                  <c:v>1.298E-2</c:v>
                </c:pt>
                <c:pt idx="2532">
                  <c:v>1.304E-2</c:v>
                </c:pt>
                <c:pt idx="2533">
                  <c:v>1.2930000000000001E-2</c:v>
                </c:pt>
                <c:pt idx="2534">
                  <c:v>1.2930000000000001E-2</c:v>
                </c:pt>
                <c:pt idx="2535">
                  <c:v>1.2880000000000001E-2</c:v>
                </c:pt>
                <c:pt idx="2536">
                  <c:v>1.272E-2</c:v>
                </c:pt>
                <c:pt idx="2537">
                  <c:v>1.2619999999999999E-2</c:v>
                </c:pt>
                <c:pt idx="2538">
                  <c:v>1.2460000000000001E-2</c:v>
                </c:pt>
                <c:pt idx="2539">
                  <c:v>1.23E-2</c:v>
                </c:pt>
                <c:pt idx="2540">
                  <c:v>1.209E-2</c:v>
                </c:pt>
                <c:pt idx="2541">
                  <c:v>1.193E-2</c:v>
                </c:pt>
                <c:pt idx="2542">
                  <c:v>1.1769999999999999E-2</c:v>
                </c:pt>
                <c:pt idx="2543">
                  <c:v>1.1560000000000001E-2</c:v>
                </c:pt>
                <c:pt idx="2544">
                  <c:v>1.1299999999999999E-2</c:v>
                </c:pt>
                <c:pt idx="2545">
                  <c:v>1.098E-2</c:v>
                </c:pt>
                <c:pt idx="2546">
                  <c:v>1.082E-2</c:v>
                </c:pt>
                <c:pt idx="2547">
                  <c:v>1.051E-2</c:v>
                </c:pt>
                <c:pt idx="2548">
                  <c:v>1.035E-2</c:v>
                </c:pt>
                <c:pt idx="2549">
                  <c:v>1.0030000000000001E-2</c:v>
                </c:pt>
                <c:pt idx="2550">
                  <c:v>9.7199999999999995E-3</c:v>
                </c:pt>
                <c:pt idx="2551">
                  <c:v>9.5600000000000008E-3</c:v>
                </c:pt>
                <c:pt idx="2552">
                  <c:v>9.2399999999999999E-3</c:v>
                </c:pt>
                <c:pt idx="2553">
                  <c:v>8.8699999999999994E-3</c:v>
                </c:pt>
                <c:pt idx="2554">
                  <c:v>8.5599999999999999E-3</c:v>
                </c:pt>
                <c:pt idx="2555">
                  <c:v>8.2900000000000005E-3</c:v>
                </c:pt>
                <c:pt idx="2556">
                  <c:v>7.8700000000000003E-3</c:v>
                </c:pt>
                <c:pt idx="2557">
                  <c:v>7.6099999999999996E-3</c:v>
                </c:pt>
                <c:pt idx="2558">
                  <c:v>7.1900000000000002E-3</c:v>
                </c:pt>
                <c:pt idx="2559">
                  <c:v>6.8199999999999997E-3</c:v>
                </c:pt>
                <c:pt idx="2560">
                  <c:v>6.45E-3</c:v>
                </c:pt>
                <c:pt idx="2561">
                  <c:v>6.0299999999999998E-3</c:v>
                </c:pt>
                <c:pt idx="2562">
                  <c:v>5.6100000000000004E-3</c:v>
                </c:pt>
                <c:pt idx="2563">
                  <c:v>5.1900000000000002E-3</c:v>
                </c:pt>
                <c:pt idx="2564">
                  <c:v>4.7600000000000003E-3</c:v>
                </c:pt>
                <c:pt idx="2565">
                  <c:v>4.3400000000000001E-3</c:v>
                </c:pt>
                <c:pt idx="2566">
                  <c:v>3.9699999999999996E-3</c:v>
                </c:pt>
                <c:pt idx="2567">
                  <c:v>3.4499999999999999E-3</c:v>
                </c:pt>
                <c:pt idx="2568">
                  <c:v>3.1800000000000001E-3</c:v>
                </c:pt>
                <c:pt idx="2569">
                  <c:v>2.7100000000000002E-3</c:v>
                </c:pt>
                <c:pt idx="2570">
                  <c:v>2.3400000000000001E-3</c:v>
                </c:pt>
                <c:pt idx="2571">
                  <c:v>1.92E-3</c:v>
                </c:pt>
                <c:pt idx="2572">
                  <c:v>1.6000000000000001E-3</c:v>
                </c:pt>
                <c:pt idx="2573">
                  <c:v>1.1800000000000001E-3</c:v>
                </c:pt>
                <c:pt idx="2574">
                  <c:v>8.0999999999999996E-4</c:v>
                </c:pt>
                <c:pt idx="2575">
                  <c:v>4.4000000000000002E-4</c:v>
                </c:pt>
                <c:pt idx="2576">
                  <c:v>1.2999999999999999E-4</c:v>
                </c:pt>
                <c:pt idx="2577">
                  <c:v>-3.0000000000000001E-5</c:v>
                </c:pt>
                <c:pt idx="2578">
                  <c:v>-2.9E-4</c:v>
                </c:pt>
                <c:pt idx="2579">
                  <c:v>-5.5999999999999995E-4</c:v>
                </c:pt>
                <c:pt idx="2580">
                  <c:v>-6.6E-4</c:v>
                </c:pt>
                <c:pt idx="2581">
                  <c:v>-8.7000000000000001E-4</c:v>
                </c:pt>
                <c:pt idx="2582">
                  <c:v>-1.08E-3</c:v>
                </c:pt>
                <c:pt idx="2583">
                  <c:v>-1.0300000000000001E-3</c:v>
                </c:pt>
                <c:pt idx="2584">
                  <c:v>-1.14E-3</c:v>
                </c:pt>
                <c:pt idx="2585">
                  <c:v>-1.24E-3</c:v>
                </c:pt>
                <c:pt idx="2586">
                  <c:v>-1.2999999999999999E-3</c:v>
                </c:pt>
                <c:pt idx="2587">
                  <c:v>-1.3500000000000001E-3</c:v>
                </c:pt>
                <c:pt idx="2588">
                  <c:v>-1.4E-3</c:v>
                </c:pt>
                <c:pt idx="2589">
                  <c:v>-1.4E-3</c:v>
                </c:pt>
                <c:pt idx="2590">
                  <c:v>-1.4499999999999999E-3</c:v>
                </c:pt>
                <c:pt idx="2591">
                  <c:v>-1.5100000000000001E-3</c:v>
                </c:pt>
                <c:pt idx="2592">
                  <c:v>-1.6100000000000001E-3</c:v>
                </c:pt>
                <c:pt idx="2593">
                  <c:v>-1.66E-3</c:v>
                </c:pt>
                <c:pt idx="2594">
                  <c:v>-1.72E-3</c:v>
                </c:pt>
                <c:pt idx="2595">
                  <c:v>-1.82E-3</c:v>
                </c:pt>
                <c:pt idx="2596">
                  <c:v>-1.9300000000000001E-3</c:v>
                </c:pt>
                <c:pt idx="2597">
                  <c:v>-2.0300000000000001E-3</c:v>
                </c:pt>
                <c:pt idx="2598">
                  <c:v>-2.14E-3</c:v>
                </c:pt>
                <c:pt idx="2599">
                  <c:v>-2.3500000000000001E-3</c:v>
                </c:pt>
                <c:pt idx="2600">
                  <c:v>-2.5600000000000002E-3</c:v>
                </c:pt>
                <c:pt idx="2601">
                  <c:v>-2.82E-3</c:v>
                </c:pt>
                <c:pt idx="2602">
                  <c:v>-2.98E-3</c:v>
                </c:pt>
                <c:pt idx="2603">
                  <c:v>-3.2399999999999998E-3</c:v>
                </c:pt>
                <c:pt idx="2604">
                  <c:v>-3.5100000000000001E-3</c:v>
                </c:pt>
                <c:pt idx="2605">
                  <c:v>-3.82E-3</c:v>
                </c:pt>
                <c:pt idx="2606">
                  <c:v>-4.2500000000000003E-3</c:v>
                </c:pt>
                <c:pt idx="2607">
                  <c:v>-4.5599999999999998E-3</c:v>
                </c:pt>
                <c:pt idx="2608">
                  <c:v>-4.7200000000000002E-3</c:v>
                </c:pt>
                <c:pt idx="2609">
                  <c:v>-5.0899999999999999E-3</c:v>
                </c:pt>
                <c:pt idx="2610">
                  <c:v>-5.3E-3</c:v>
                </c:pt>
                <c:pt idx="2611">
                  <c:v>-5.6699999999999997E-3</c:v>
                </c:pt>
                <c:pt idx="2612">
                  <c:v>-5.9800000000000001E-3</c:v>
                </c:pt>
                <c:pt idx="2613">
                  <c:v>-6.1999999999999998E-3</c:v>
                </c:pt>
                <c:pt idx="2614">
                  <c:v>-6.4099999999999999E-3</c:v>
                </c:pt>
                <c:pt idx="2615">
                  <c:v>-6.62E-3</c:v>
                </c:pt>
                <c:pt idx="2616">
                  <c:v>-6.7200000000000003E-3</c:v>
                </c:pt>
                <c:pt idx="2617">
                  <c:v>-6.8799999999999998E-3</c:v>
                </c:pt>
                <c:pt idx="2618">
                  <c:v>-6.9300000000000004E-3</c:v>
                </c:pt>
                <c:pt idx="2619">
                  <c:v>-6.9300000000000004E-3</c:v>
                </c:pt>
                <c:pt idx="2620">
                  <c:v>-6.9300000000000004E-3</c:v>
                </c:pt>
                <c:pt idx="2621">
                  <c:v>-6.9300000000000004E-3</c:v>
                </c:pt>
                <c:pt idx="2622">
                  <c:v>-6.7799999999999996E-3</c:v>
                </c:pt>
                <c:pt idx="2623">
                  <c:v>-6.6699999999999997E-3</c:v>
                </c:pt>
                <c:pt idx="2624">
                  <c:v>-6.4599999999999996E-3</c:v>
                </c:pt>
                <c:pt idx="2625">
                  <c:v>-6.1999999999999998E-3</c:v>
                </c:pt>
                <c:pt idx="2626">
                  <c:v>-5.8799999999999998E-3</c:v>
                </c:pt>
                <c:pt idx="2627">
                  <c:v>-5.5599999999999998E-3</c:v>
                </c:pt>
                <c:pt idx="2628">
                  <c:v>-5.0400000000000002E-3</c:v>
                </c:pt>
                <c:pt idx="2629">
                  <c:v>-4.6100000000000004E-3</c:v>
                </c:pt>
                <c:pt idx="2630">
                  <c:v>-4.1900000000000001E-3</c:v>
                </c:pt>
                <c:pt idx="2631">
                  <c:v>-3.7200000000000002E-3</c:v>
                </c:pt>
                <c:pt idx="2632">
                  <c:v>-3.14E-3</c:v>
                </c:pt>
                <c:pt idx="2633">
                  <c:v>-2.6700000000000001E-3</c:v>
                </c:pt>
                <c:pt idx="2634">
                  <c:v>-2.0899999999999998E-3</c:v>
                </c:pt>
                <c:pt idx="2635">
                  <c:v>-1.5100000000000001E-3</c:v>
                </c:pt>
                <c:pt idx="2636">
                  <c:v>-8.1999999999999998E-4</c:v>
                </c:pt>
                <c:pt idx="2637">
                  <c:v>-3.5E-4</c:v>
                </c:pt>
                <c:pt idx="2638">
                  <c:v>1.8000000000000001E-4</c:v>
                </c:pt>
                <c:pt idx="2639">
                  <c:v>8.0999999999999996E-4</c:v>
                </c:pt>
                <c:pt idx="2640">
                  <c:v>1.4400000000000001E-3</c:v>
                </c:pt>
                <c:pt idx="2641">
                  <c:v>1.92E-3</c:v>
                </c:pt>
                <c:pt idx="2642">
                  <c:v>2.5000000000000001E-3</c:v>
                </c:pt>
                <c:pt idx="2643">
                  <c:v>3.0799999999999998E-3</c:v>
                </c:pt>
                <c:pt idx="2644">
                  <c:v>3.6600000000000001E-3</c:v>
                </c:pt>
                <c:pt idx="2645">
                  <c:v>4.13E-3</c:v>
                </c:pt>
                <c:pt idx="2646">
                  <c:v>4.5500000000000002E-3</c:v>
                </c:pt>
                <c:pt idx="2647">
                  <c:v>4.9199999999999999E-3</c:v>
                </c:pt>
                <c:pt idx="2648">
                  <c:v>5.3400000000000001E-3</c:v>
                </c:pt>
                <c:pt idx="2649">
                  <c:v>5.77E-3</c:v>
                </c:pt>
                <c:pt idx="2650">
                  <c:v>6.1900000000000002E-3</c:v>
                </c:pt>
                <c:pt idx="2651">
                  <c:v>6.5599999999999999E-3</c:v>
                </c:pt>
                <c:pt idx="2652">
                  <c:v>6.8700000000000002E-3</c:v>
                </c:pt>
                <c:pt idx="2653">
                  <c:v>7.2899999999999996E-3</c:v>
                </c:pt>
                <c:pt idx="2654">
                  <c:v>7.5599999999999999E-3</c:v>
                </c:pt>
                <c:pt idx="2655">
                  <c:v>7.7200000000000003E-3</c:v>
                </c:pt>
                <c:pt idx="2656">
                  <c:v>8.0300000000000007E-3</c:v>
                </c:pt>
                <c:pt idx="2657">
                  <c:v>8.3499999999999998E-3</c:v>
                </c:pt>
                <c:pt idx="2658">
                  <c:v>8.5599999999999999E-3</c:v>
                </c:pt>
                <c:pt idx="2659">
                  <c:v>8.7200000000000003E-3</c:v>
                </c:pt>
                <c:pt idx="2660">
                  <c:v>8.9300000000000004E-3</c:v>
                </c:pt>
                <c:pt idx="2661">
                  <c:v>9.0900000000000009E-3</c:v>
                </c:pt>
                <c:pt idx="2662">
                  <c:v>9.2999999999999992E-3</c:v>
                </c:pt>
                <c:pt idx="2663">
                  <c:v>9.2999999999999992E-3</c:v>
                </c:pt>
                <c:pt idx="2664">
                  <c:v>9.4500000000000001E-3</c:v>
                </c:pt>
                <c:pt idx="2665">
                  <c:v>9.4500000000000001E-3</c:v>
                </c:pt>
                <c:pt idx="2666">
                  <c:v>9.4000000000000004E-3</c:v>
                </c:pt>
                <c:pt idx="2667">
                  <c:v>9.5099999999999994E-3</c:v>
                </c:pt>
                <c:pt idx="2668">
                  <c:v>9.5099999999999994E-3</c:v>
                </c:pt>
                <c:pt idx="2669">
                  <c:v>9.4000000000000004E-3</c:v>
                </c:pt>
                <c:pt idx="2670">
                  <c:v>9.4500000000000001E-3</c:v>
                </c:pt>
                <c:pt idx="2671">
                  <c:v>9.4000000000000004E-3</c:v>
                </c:pt>
                <c:pt idx="2672">
                  <c:v>9.2399999999999999E-3</c:v>
                </c:pt>
                <c:pt idx="2673">
                  <c:v>8.9800000000000001E-3</c:v>
                </c:pt>
                <c:pt idx="2674">
                  <c:v>8.9300000000000004E-3</c:v>
                </c:pt>
                <c:pt idx="2675">
                  <c:v>8.8199999999999997E-3</c:v>
                </c:pt>
                <c:pt idx="2676">
                  <c:v>8.6099999999999996E-3</c:v>
                </c:pt>
                <c:pt idx="2677">
                  <c:v>8.2400000000000008E-3</c:v>
                </c:pt>
                <c:pt idx="2678">
                  <c:v>8.0300000000000007E-3</c:v>
                </c:pt>
                <c:pt idx="2679">
                  <c:v>7.7200000000000003E-3</c:v>
                </c:pt>
                <c:pt idx="2680">
                  <c:v>7.4999999999999997E-3</c:v>
                </c:pt>
                <c:pt idx="2681">
                  <c:v>7.1399999999999996E-3</c:v>
                </c:pt>
                <c:pt idx="2682">
                  <c:v>6.77E-3</c:v>
                </c:pt>
                <c:pt idx="2683">
                  <c:v>6.4000000000000003E-3</c:v>
                </c:pt>
                <c:pt idx="2684">
                  <c:v>6.0800000000000003E-3</c:v>
                </c:pt>
                <c:pt idx="2685">
                  <c:v>5.77E-3</c:v>
                </c:pt>
                <c:pt idx="2686">
                  <c:v>5.4000000000000003E-3</c:v>
                </c:pt>
                <c:pt idx="2687">
                  <c:v>4.9800000000000001E-3</c:v>
                </c:pt>
                <c:pt idx="2688">
                  <c:v>4.7099999999999998E-3</c:v>
                </c:pt>
                <c:pt idx="2689">
                  <c:v>4.3400000000000001E-3</c:v>
                </c:pt>
                <c:pt idx="2690">
                  <c:v>4.13E-3</c:v>
                </c:pt>
                <c:pt idx="2691">
                  <c:v>3.82E-3</c:v>
                </c:pt>
                <c:pt idx="2692">
                  <c:v>3.7100000000000002E-3</c:v>
                </c:pt>
                <c:pt idx="2693">
                  <c:v>3.4499999999999999E-3</c:v>
                </c:pt>
                <c:pt idx="2694">
                  <c:v>3.1800000000000001E-3</c:v>
                </c:pt>
                <c:pt idx="2695">
                  <c:v>3.13E-3</c:v>
                </c:pt>
                <c:pt idx="2696">
                  <c:v>3.0300000000000001E-3</c:v>
                </c:pt>
                <c:pt idx="2697">
                  <c:v>2.8700000000000002E-3</c:v>
                </c:pt>
                <c:pt idx="2698">
                  <c:v>2.8700000000000002E-3</c:v>
                </c:pt>
                <c:pt idx="2699">
                  <c:v>2.8700000000000002E-3</c:v>
                </c:pt>
                <c:pt idx="2700">
                  <c:v>2.97E-3</c:v>
                </c:pt>
                <c:pt idx="2701">
                  <c:v>3.0300000000000001E-3</c:v>
                </c:pt>
                <c:pt idx="2702">
                  <c:v>3.13E-3</c:v>
                </c:pt>
                <c:pt idx="2703">
                  <c:v>3.29E-3</c:v>
                </c:pt>
                <c:pt idx="2704">
                  <c:v>3.4499999999999999E-3</c:v>
                </c:pt>
                <c:pt idx="2705">
                  <c:v>3.7100000000000002E-3</c:v>
                </c:pt>
                <c:pt idx="2706">
                  <c:v>3.8700000000000002E-3</c:v>
                </c:pt>
                <c:pt idx="2707">
                  <c:v>4.0299999999999997E-3</c:v>
                </c:pt>
                <c:pt idx="2708">
                  <c:v>4.2900000000000004E-3</c:v>
                </c:pt>
                <c:pt idx="2709">
                  <c:v>4.5500000000000002E-3</c:v>
                </c:pt>
                <c:pt idx="2710">
                  <c:v>4.8700000000000002E-3</c:v>
                </c:pt>
                <c:pt idx="2711">
                  <c:v>4.9800000000000001E-3</c:v>
                </c:pt>
                <c:pt idx="2712">
                  <c:v>5.3400000000000001E-3</c:v>
                </c:pt>
                <c:pt idx="2713">
                  <c:v>5.45E-3</c:v>
                </c:pt>
                <c:pt idx="2714">
                  <c:v>5.6100000000000004E-3</c:v>
                </c:pt>
                <c:pt idx="2715">
                  <c:v>5.8199999999999997E-3</c:v>
                </c:pt>
                <c:pt idx="2716">
                  <c:v>5.9800000000000001E-3</c:v>
                </c:pt>
                <c:pt idx="2717">
                  <c:v>6.13E-3</c:v>
                </c:pt>
                <c:pt idx="2718">
                  <c:v>6.2399999999999999E-3</c:v>
                </c:pt>
                <c:pt idx="2719">
                  <c:v>6.2399999999999999E-3</c:v>
                </c:pt>
                <c:pt idx="2720">
                  <c:v>6.2899999999999996E-3</c:v>
                </c:pt>
                <c:pt idx="2721">
                  <c:v>6.1900000000000002E-3</c:v>
                </c:pt>
                <c:pt idx="2722">
                  <c:v>6.2399999999999999E-3</c:v>
                </c:pt>
                <c:pt idx="2723">
                  <c:v>6.2399999999999999E-3</c:v>
                </c:pt>
                <c:pt idx="2724">
                  <c:v>6.13E-3</c:v>
                </c:pt>
                <c:pt idx="2725">
                  <c:v>5.9800000000000001E-3</c:v>
                </c:pt>
                <c:pt idx="2726">
                  <c:v>5.9199999999999999E-3</c:v>
                </c:pt>
                <c:pt idx="2727">
                  <c:v>5.8199999999999997E-3</c:v>
                </c:pt>
                <c:pt idx="2728">
                  <c:v>5.6100000000000004E-3</c:v>
                </c:pt>
                <c:pt idx="2729">
                  <c:v>5.4999999999999997E-3</c:v>
                </c:pt>
                <c:pt idx="2730">
                  <c:v>5.3400000000000001E-3</c:v>
                </c:pt>
                <c:pt idx="2731">
                  <c:v>5.1900000000000002E-3</c:v>
                </c:pt>
                <c:pt idx="2732">
                  <c:v>4.9800000000000001E-3</c:v>
                </c:pt>
                <c:pt idx="2733">
                  <c:v>4.8199999999999996E-3</c:v>
                </c:pt>
                <c:pt idx="2734">
                  <c:v>4.7600000000000003E-3</c:v>
                </c:pt>
                <c:pt idx="2735">
                  <c:v>4.6100000000000004E-3</c:v>
                </c:pt>
                <c:pt idx="2736">
                  <c:v>4.4999999999999997E-3</c:v>
                </c:pt>
                <c:pt idx="2737">
                  <c:v>4.3400000000000001E-3</c:v>
                </c:pt>
                <c:pt idx="2738">
                  <c:v>4.2399999999999998E-3</c:v>
                </c:pt>
                <c:pt idx="2739">
                  <c:v>4.0800000000000003E-3</c:v>
                </c:pt>
                <c:pt idx="2740">
                  <c:v>4.1799999999999997E-3</c:v>
                </c:pt>
                <c:pt idx="2741">
                  <c:v>4.0299999999999997E-3</c:v>
                </c:pt>
                <c:pt idx="2742">
                  <c:v>3.9199999999999999E-3</c:v>
                </c:pt>
                <c:pt idx="2743">
                  <c:v>3.9699999999999996E-3</c:v>
                </c:pt>
                <c:pt idx="2744">
                  <c:v>3.9199999999999999E-3</c:v>
                </c:pt>
                <c:pt idx="2745">
                  <c:v>3.8700000000000002E-3</c:v>
                </c:pt>
                <c:pt idx="2746">
                  <c:v>3.7599999999999999E-3</c:v>
                </c:pt>
                <c:pt idx="2747">
                  <c:v>3.6600000000000001E-3</c:v>
                </c:pt>
                <c:pt idx="2748">
                  <c:v>3.6600000000000001E-3</c:v>
                </c:pt>
                <c:pt idx="2749">
                  <c:v>3.5500000000000002E-3</c:v>
                </c:pt>
                <c:pt idx="2750">
                  <c:v>3.5000000000000001E-3</c:v>
                </c:pt>
                <c:pt idx="2751">
                  <c:v>3.2399999999999998E-3</c:v>
                </c:pt>
                <c:pt idx="2752">
                  <c:v>2.97E-3</c:v>
                </c:pt>
                <c:pt idx="2753">
                  <c:v>2.8700000000000002E-3</c:v>
                </c:pt>
                <c:pt idx="2754">
                  <c:v>2.5500000000000002E-3</c:v>
                </c:pt>
                <c:pt idx="2755">
                  <c:v>2.0799999999999998E-3</c:v>
                </c:pt>
                <c:pt idx="2756">
                  <c:v>1.7099999999999999E-3</c:v>
                </c:pt>
                <c:pt idx="2757">
                  <c:v>1.23E-3</c:v>
                </c:pt>
                <c:pt idx="2758">
                  <c:v>8.7000000000000001E-4</c:v>
                </c:pt>
                <c:pt idx="2759">
                  <c:v>2.9E-4</c:v>
                </c:pt>
                <c:pt idx="2760">
                  <c:v>-2.4000000000000001E-4</c:v>
                </c:pt>
                <c:pt idx="2761">
                  <c:v>-9.7999999999999997E-4</c:v>
                </c:pt>
                <c:pt idx="2762">
                  <c:v>-1.72E-3</c:v>
                </c:pt>
                <c:pt idx="2763">
                  <c:v>-2.3999999999999998E-3</c:v>
                </c:pt>
                <c:pt idx="2764">
                  <c:v>-3.1900000000000001E-3</c:v>
                </c:pt>
                <c:pt idx="2765">
                  <c:v>-3.98E-3</c:v>
                </c:pt>
                <c:pt idx="2766">
                  <c:v>-4.7699999999999999E-3</c:v>
                </c:pt>
                <c:pt idx="2767">
                  <c:v>-5.5599999999999998E-3</c:v>
                </c:pt>
                <c:pt idx="2768">
                  <c:v>-6.3499999999999997E-3</c:v>
                </c:pt>
                <c:pt idx="2769">
                  <c:v>-7.0899999999999999E-3</c:v>
                </c:pt>
                <c:pt idx="2770">
                  <c:v>-7.8300000000000002E-3</c:v>
                </c:pt>
                <c:pt idx="2771">
                  <c:v>-8.6199999999999992E-3</c:v>
                </c:pt>
                <c:pt idx="2772">
                  <c:v>-9.2999999999999992E-3</c:v>
                </c:pt>
                <c:pt idx="2773">
                  <c:v>-9.9900000000000006E-3</c:v>
                </c:pt>
                <c:pt idx="2774">
                  <c:v>-1.057E-2</c:v>
                </c:pt>
                <c:pt idx="2775">
                  <c:v>-1.11E-2</c:v>
                </c:pt>
                <c:pt idx="2776">
                  <c:v>-1.1469999999999999E-2</c:v>
                </c:pt>
                <c:pt idx="2777">
                  <c:v>-1.1990000000000001E-2</c:v>
                </c:pt>
                <c:pt idx="2778">
                  <c:v>-1.226E-2</c:v>
                </c:pt>
                <c:pt idx="2779">
                  <c:v>-1.2409999999999999E-2</c:v>
                </c:pt>
                <c:pt idx="2780">
                  <c:v>-1.247E-2</c:v>
                </c:pt>
                <c:pt idx="2781">
                  <c:v>-1.2619999999999999E-2</c:v>
                </c:pt>
                <c:pt idx="2782">
                  <c:v>-1.257E-2</c:v>
                </c:pt>
                <c:pt idx="2783">
                  <c:v>-1.247E-2</c:v>
                </c:pt>
                <c:pt idx="2784">
                  <c:v>-1.226E-2</c:v>
                </c:pt>
                <c:pt idx="2785">
                  <c:v>-1.1939999999999999E-2</c:v>
                </c:pt>
                <c:pt idx="2786">
                  <c:v>-1.1520000000000001E-2</c:v>
                </c:pt>
                <c:pt idx="2787">
                  <c:v>-1.125E-2</c:v>
                </c:pt>
                <c:pt idx="2788">
                  <c:v>-1.0619999999999999E-2</c:v>
                </c:pt>
                <c:pt idx="2789">
                  <c:v>-1.031E-2</c:v>
                </c:pt>
                <c:pt idx="2790">
                  <c:v>-9.6699999999999998E-3</c:v>
                </c:pt>
                <c:pt idx="2791">
                  <c:v>-9.1500000000000001E-3</c:v>
                </c:pt>
                <c:pt idx="2792">
                  <c:v>-8.5699999999999995E-3</c:v>
                </c:pt>
                <c:pt idx="2793">
                  <c:v>-8.0400000000000003E-3</c:v>
                </c:pt>
                <c:pt idx="2794">
                  <c:v>-7.5100000000000002E-3</c:v>
                </c:pt>
                <c:pt idx="2795">
                  <c:v>-6.9899999999999997E-3</c:v>
                </c:pt>
                <c:pt idx="2796">
                  <c:v>-6.4099999999999999E-3</c:v>
                </c:pt>
                <c:pt idx="2797">
                  <c:v>-5.9300000000000004E-3</c:v>
                </c:pt>
                <c:pt idx="2798">
                  <c:v>-5.5599999999999998E-3</c:v>
                </c:pt>
                <c:pt idx="2799">
                  <c:v>-5.2500000000000003E-3</c:v>
                </c:pt>
                <c:pt idx="2800">
                  <c:v>-4.8799999999999998E-3</c:v>
                </c:pt>
                <c:pt idx="2801">
                  <c:v>-4.6699999999999997E-3</c:v>
                </c:pt>
                <c:pt idx="2802">
                  <c:v>-4.5100000000000001E-3</c:v>
                </c:pt>
                <c:pt idx="2803">
                  <c:v>-4.4600000000000004E-3</c:v>
                </c:pt>
                <c:pt idx="2804">
                  <c:v>-4.4000000000000003E-3</c:v>
                </c:pt>
                <c:pt idx="2805">
                  <c:v>-4.5100000000000001E-3</c:v>
                </c:pt>
                <c:pt idx="2806">
                  <c:v>-4.6699999999999997E-3</c:v>
                </c:pt>
                <c:pt idx="2807">
                  <c:v>-4.8799999999999998E-3</c:v>
                </c:pt>
                <c:pt idx="2808">
                  <c:v>-5.2500000000000003E-3</c:v>
                </c:pt>
                <c:pt idx="2809">
                  <c:v>-5.7200000000000003E-3</c:v>
                </c:pt>
                <c:pt idx="2810">
                  <c:v>-5.9800000000000001E-3</c:v>
                </c:pt>
                <c:pt idx="2811">
                  <c:v>-6.4599999999999996E-3</c:v>
                </c:pt>
                <c:pt idx="2812">
                  <c:v>-7.0400000000000003E-3</c:v>
                </c:pt>
                <c:pt idx="2813">
                  <c:v>-7.5700000000000003E-3</c:v>
                </c:pt>
                <c:pt idx="2814">
                  <c:v>-8.09E-3</c:v>
                </c:pt>
                <c:pt idx="2815">
                  <c:v>-8.6700000000000006E-3</c:v>
                </c:pt>
                <c:pt idx="2816">
                  <c:v>-9.3600000000000003E-3</c:v>
                </c:pt>
                <c:pt idx="2817">
                  <c:v>-9.9399999999999992E-3</c:v>
                </c:pt>
                <c:pt idx="2818">
                  <c:v>-1.052E-2</c:v>
                </c:pt>
                <c:pt idx="2819">
                  <c:v>-1.11E-2</c:v>
                </c:pt>
                <c:pt idx="2820">
                  <c:v>-1.1520000000000001E-2</c:v>
                </c:pt>
                <c:pt idx="2821">
                  <c:v>-1.21E-2</c:v>
                </c:pt>
                <c:pt idx="2822">
                  <c:v>-1.252E-2</c:v>
                </c:pt>
                <c:pt idx="2823">
                  <c:v>-1.2840000000000001E-2</c:v>
                </c:pt>
                <c:pt idx="2824">
                  <c:v>-1.315E-2</c:v>
                </c:pt>
                <c:pt idx="2825">
                  <c:v>-1.3469999999999999E-2</c:v>
                </c:pt>
                <c:pt idx="2826">
                  <c:v>-1.357E-2</c:v>
                </c:pt>
                <c:pt idx="2827">
                  <c:v>-1.3679999999999999E-2</c:v>
                </c:pt>
                <c:pt idx="2828">
                  <c:v>-1.363E-2</c:v>
                </c:pt>
                <c:pt idx="2829">
                  <c:v>-1.357E-2</c:v>
                </c:pt>
                <c:pt idx="2830">
                  <c:v>-1.3310000000000001E-2</c:v>
                </c:pt>
                <c:pt idx="2831">
                  <c:v>-1.3100000000000001E-2</c:v>
                </c:pt>
                <c:pt idx="2832">
                  <c:v>-1.289E-2</c:v>
                </c:pt>
                <c:pt idx="2833">
                  <c:v>-1.252E-2</c:v>
                </c:pt>
                <c:pt idx="2834">
                  <c:v>-1.204E-2</c:v>
                </c:pt>
                <c:pt idx="2835">
                  <c:v>-1.1520000000000001E-2</c:v>
                </c:pt>
                <c:pt idx="2836">
                  <c:v>-1.1039999999999999E-2</c:v>
                </c:pt>
                <c:pt idx="2837">
                  <c:v>-1.0359999999999999E-2</c:v>
                </c:pt>
                <c:pt idx="2838">
                  <c:v>-9.7800000000000005E-3</c:v>
                </c:pt>
                <c:pt idx="2839">
                  <c:v>-9.0900000000000009E-3</c:v>
                </c:pt>
                <c:pt idx="2840">
                  <c:v>-8.4100000000000008E-3</c:v>
                </c:pt>
                <c:pt idx="2841">
                  <c:v>-7.7200000000000003E-3</c:v>
                </c:pt>
                <c:pt idx="2842">
                  <c:v>-6.9300000000000004E-3</c:v>
                </c:pt>
                <c:pt idx="2843">
                  <c:v>-6.1399999999999996E-3</c:v>
                </c:pt>
                <c:pt idx="2844">
                  <c:v>-5.4099999999999999E-3</c:v>
                </c:pt>
                <c:pt idx="2845">
                  <c:v>-4.8300000000000001E-3</c:v>
                </c:pt>
                <c:pt idx="2846">
                  <c:v>-4.0400000000000002E-3</c:v>
                </c:pt>
                <c:pt idx="2847">
                  <c:v>-3.3500000000000001E-3</c:v>
                </c:pt>
                <c:pt idx="2848">
                  <c:v>-2.82E-3</c:v>
                </c:pt>
                <c:pt idx="2849">
                  <c:v>-2.2399999999999998E-3</c:v>
                </c:pt>
                <c:pt idx="2850">
                  <c:v>-1.72E-3</c:v>
                </c:pt>
                <c:pt idx="2851">
                  <c:v>-1.2999999999999999E-3</c:v>
                </c:pt>
                <c:pt idx="2852">
                  <c:v>-8.1999999999999998E-4</c:v>
                </c:pt>
                <c:pt idx="2853">
                  <c:v>-5.5999999999999995E-4</c:v>
                </c:pt>
                <c:pt idx="2854">
                  <c:v>-2.9E-4</c:v>
                </c:pt>
                <c:pt idx="2855">
                  <c:v>-1.3999999999999999E-4</c:v>
                </c:pt>
                <c:pt idx="2856">
                  <c:v>2.0000000000000002E-5</c:v>
                </c:pt>
                <c:pt idx="2857">
                  <c:v>2.0000000000000002E-5</c:v>
                </c:pt>
                <c:pt idx="2858">
                  <c:v>2.0000000000000002E-5</c:v>
                </c:pt>
                <c:pt idx="2859">
                  <c:v>-8.0000000000000007E-5</c:v>
                </c:pt>
                <c:pt idx="2860">
                  <c:v>-1.9000000000000001E-4</c:v>
                </c:pt>
                <c:pt idx="2861">
                  <c:v>-4.4999999999999999E-4</c:v>
                </c:pt>
                <c:pt idx="2862">
                  <c:v>-8.1999999999999998E-4</c:v>
                </c:pt>
                <c:pt idx="2863">
                  <c:v>-1.24E-3</c:v>
                </c:pt>
                <c:pt idx="2864">
                  <c:v>-1.6100000000000001E-3</c:v>
                </c:pt>
                <c:pt idx="2865">
                  <c:v>-2.0300000000000001E-3</c:v>
                </c:pt>
                <c:pt idx="2866">
                  <c:v>-2.5600000000000002E-3</c:v>
                </c:pt>
                <c:pt idx="2867">
                  <c:v>-3.1900000000000001E-3</c:v>
                </c:pt>
                <c:pt idx="2868">
                  <c:v>-3.6099999999999999E-3</c:v>
                </c:pt>
                <c:pt idx="2869">
                  <c:v>-4.3E-3</c:v>
                </c:pt>
                <c:pt idx="2870">
                  <c:v>-5.0400000000000002E-3</c:v>
                </c:pt>
                <c:pt idx="2871">
                  <c:v>-5.62E-3</c:v>
                </c:pt>
                <c:pt idx="2872">
                  <c:v>-6.2500000000000003E-3</c:v>
                </c:pt>
                <c:pt idx="2873">
                  <c:v>-6.9899999999999997E-3</c:v>
                </c:pt>
                <c:pt idx="2874">
                  <c:v>-7.5700000000000003E-3</c:v>
                </c:pt>
                <c:pt idx="2875">
                  <c:v>-8.1499999999999993E-3</c:v>
                </c:pt>
                <c:pt idx="2876">
                  <c:v>-8.8299999999999993E-3</c:v>
                </c:pt>
                <c:pt idx="2877">
                  <c:v>-9.41E-3</c:v>
                </c:pt>
                <c:pt idx="2878">
                  <c:v>-9.9399999999999992E-3</c:v>
                </c:pt>
                <c:pt idx="2879">
                  <c:v>-1.0410000000000001E-2</c:v>
                </c:pt>
                <c:pt idx="2880">
                  <c:v>-1.099E-2</c:v>
                </c:pt>
                <c:pt idx="2881">
                  <c:v>-1.141E-2</c:v>
                </c:pt>
                <c:pt idx="2882">
                  <c:v>-1.183E-2</c:v>
                </c:pt>
                <c:pt idx="2883">
                  <c:v>-1.2200000000000001E-2</c:v>
                </c:pt>
                <c:pt idx="2884">
                  <c:v>-1.257E-2</c:v>
                </c:pt>
                <c:pt idx="2885">
                  <c:v>-1.2840000000000001E-2</c:v>
                </c:pt>
                <c:pt idx="2886">
                  <c:v>-1.315E-2</c:v>
                </c:pt>
                <c:pt idx="2887">
                  <c:v>-1.3310000000000001E-2</c:v>
                </c:pt>
                <c:pt idx="2888">
                  <c:v>-1.3469999999999999E-2</c:v>
                </c:pt>
                <c:pt idx="2889">
                  <c:v>-1.3780000000000001E-2</c:v>
                </c:pt>
                <c:pt idx="2890">
                  <c:v>-1.384E-2</c:v>
                </c:pt>
                <c:pt idx="2891">
                  <c:v>-1.3939999999999999E-2</c:v>
                </c:pt>
                <c:pt idx="2892">
                  <c:v>-1.405E-2</c:v>
                </c:pt>
                <c:pt idx="2893">
                  <c:v>-1.4149999999999999E-2</c:v>
                </c:pt>
                <c:pt idx="2894">
                  <c:v>-1.4149999999999999E-2</c:v>
                </c:pt>
                <c:pt idx="2895">
                  <c:v>-1.426E-2</c:v>
                </c:pt>
                <c:pt idx="2896">
                  <c:v>-1.431E-2</c:v>
                </c:pt>
                <c:pt idx="2897">
                  <c:v>-1.431E-2</c:v>
                </c:pt>
                <c:pt idx="2898">
                  <c:v>-1.4420000000000001E-2</c:v>
                </c:pt>
                <c:pt idx="2899">
                  <c:v>-1.447E-2</c:v>
                </c:pt>
                <c:pt idx="2900">
                  <c:v>-1.4630000000000001E-2</c:v>
                </c:pt>
                <c:pt idx="2901">
                  <c:v>-1.473E-2</c:v>
                </c:pt>
                <c:pt idx="2902">
                  <c:v>-1.4840000000000001E-2</c:v>
                </c:pt>
                <c:pt idx="2903">
                  <c:v>-1.489E-2</c:v>
                </c:pt>
                <c:pt idx="2904">
                  <c:v>-1.4999999999999999E-2</c:v>
                </c:pt>
                <c:pt idx="2905">
                  <c:v>-1.515E-2</c:v>
                </c:pt>
                <c:pt idx="2906">
                  <c:v>-1.536E-2</c:v>
                </c:pt>
                <c:pt idx="2907">
                  <c:v>-1.5520000000000001E-2</c:v>
                </c:pt>
                <c:pt idx="2908">
                  <c:v>-1.5679999999999999E-2</c:v>
                </c:pt>
                <c:pt idx="2909">
                  <c:v>-1.584E-2</c:v>
                </c:pt>
                <c:pt idx="2910">
                  <c:v>-1.584E-2</c:v>
                </c:pt>
                <c:pt idx="2911">
                  <c:v>-1.61E-2</c:v>
                </c:pt>
                <c:pt idx="2912">
                  <c:v>-1.6150000000000001E-2</c:v>
                </c:pt>
                <c:pt idx="2913">
                  <c:v>-1.6310000000000002E-2</c:v>
                </c:pt>
                <c:pt idx="2914">
                  <c:v>-1.6310000000000002E-2</c:v>
                </c:pt>
                <c:pt idx="2915">
                  <c:v>-1.6369999999999999E-2</c:v>
                </c:pt>
                <c:pt idx="2916">
                  <c:v>-1.6369999999999999E-2</c:v>
                </c:pt>
                <c:pt idx="2917">
                  <c:v>-1.6369999999999999E-2</c:v>
                </c:pt>
                <c:pt idx="2918">
                  <c:v>-1.6310000000000002E-2</c:v>
                </c:pt>
                <c:pt idx="2919">
                  <c:v>-1.6209999999999999E-2</c:v>
                </c:pt>
                <c:pt idx="2920">
                  <c:v>-1.5890000000000001E-2</c:v>
                </c:pt>
                <c:pt idx="2921">
                  <c:v>-1.5730000000000001E-2</c:v>
                </c:pt>
                <c:pt idx="2922">
                  <c:v>-1.5469999999999999E-2</c:v>
                </c:pt>
                <c:pt idx="2923">
                  <c:v>-1.5049999999999999E-2</c:v>
                </c:pt>
                <c:pt idx="2924">
                  <c:v>-1.4630000000000001E-2</c:v>
                </c:pt>
                <c:pt idx="2925">
                  <c:v>-1.426E-2</c:v>
                </c:pt>
                <c:pt idx="2926">
                  <c:v>-1.3679999999999999E-2</c:v>
                </c:pt>
                <c:pt idx="2927">
                  <c:v>-1.32E-2</c:v>
                </c:pt>
                <c:pt idx="2928">
                  <c:v>-1.247E-2</c:v>
                </c:pt>
                <c:pt idx="2929">
                  <c:v>-1.189E-2</c:v>
                </c:pt>
                <c:pt idx="2930">
                  <c:v>-1.115E-2</c:v>
                </c:pt>
                <c:pt idx="2931">
                  <c:v>-1.052E-2</c:v>
                </c:pt>
                <c:pt idx="2932">
                  <c:v>-9.7800000000000005E-3</c:v>
                </c:pt>
                <c:pt idx="2933">
                  <c:v>-9.0399999999999994E-3</c:v>
                </c:pt>
                <c:pt idx="2934">
                  <c:v>-8.3000000000000001E-3</c:v>
                </c:pt>
                <c:pt idx="2935">
                  <c:v>-7.5100000000000002E-3</c:v>
                </c:pt>
                <c:pt idx="2936">
                  <c:v>-6.8300000000000001E-3</c:v>
                </c:pt>
                <c:pt idx="2937">
                  <c:v>-6.0899999999999999E-3</c:v>
                </c:pt>
                <c:pt idx="2938">
                  <c:v>-5.4099999999999999E-3</c:v>
                </c:pt>
                <c:pt idx="2939">
                  <c:v>-4.7699999999999999E-3</c:v>
                </c:pt>
                <c:pt idx="2940">
                  <c:v>-4.0899999999999999E-3</c:v>
                </c:pt>
                <c:pt idx="2941">
                  <c:v>-3.3999999999999998E-3</c:v>
                </c:pt>
                <c:pt idx="2942">
                  <c:v>-2.82E-3</c:v>
                </c:pt>
                <c:pt idx="2943">
                  <c:v>-2.3E-3</c:v>
                </c:pt>
                <c:pt idx="2944">
                  <c:v>-1.7700000000000001E-3</c:v>
                </c:pt>
                <c:pt idx="2945">
                  <c:v>-1.2999999999999999E-3</c:v>
                </c:pt>
                <c:pt idx="2946">
                  <c:v>-9.3000000000000005E-4</c:v>
                </c:pt>
                <c:pt idx="2947">
                  <c:v>-5.0000000000000001E-4</c:v>
                </c:pt>
                <c:pt idx="2948">
                  <c:v>-1.9000000000000001E-4</c:v>
                </c:pt>
                <c:pt idx="2949">
                  <c:v>1.2999999999999999E-4</c:v>
                </c:pt>
                <c:pt idx="2950">
                  <c:v>3.4000000000000002E-4</c:v>
                </c:pt>
                <c:pt idx="2951">
                  <c:v>7.1000000000000002E-4</c:v>
                </c:pt>
                <c:pt idx="2952">
                  <c:v>9.2000000000000003E-4</c:v>
                </c:pt>
                <c:pt idx="2953">
                  <c:v>1.08E-3</c:v>
                </c:pt>
                <c:pt idx="2954">
                  <c:v>1.2899999999999999E-3</c:v>
                </c:pt>
                <c:pt idx="2955">
                  <c:v>1.5E-3</c:v>
                </c:pt>
                <c:pt idx="2956">
                  <c:v>1.7099999999999999E-3</c:v>
                </c:pt>
                <c:pt idx="2957">
                  <c:v>1.81E-3</c:v>
                </c:pt>
                <c:pt idx="2958">
                  <c:v>1.97E-3</c:v>
                </c:pt>
                <c:pt idx="2959">
                  <c:v>2.1299999999999999E-3</c:v>
                </c:pt>
                <c:pt idx="2960">
                  <c:v>2.2399999999999998E-3</c:v>
                </c:pt>
                <c:pt idx="2961">
                  <c:v>2.5000000000000001E-3</c:v>
                </c:pt>
                <c:pt idx="2962">
                  <c:v>2.66E-3</c:v>
                </c:pt>
                <c:pt idx="2963">
                  <c:v>2.9199999999999999E-3</c:v>
                </c:pt>
                <c:pt idx="2964">
                  <c:v>3.0799999999999998E-3</c:v>
                </c:pt>
                <c:pt idx="2965">
                  <c:v>3.3400000000000001E-3</c:v>
                </c:pt>
                <c:pt idx="2966">
                  <c:v>3.5500000000000002E-3</c:v>
                </c:pt>
                <c:pt idx="2967">
                  <c:v>3.7599999999999999E-3</c:v>
                </c:pt>
                <c:pt idx="2968">
                  <c:v>4.0800000000000003E-3</c:v>
                </c:pt>
                <c:pt idx="2969">
                  <c:v>4.2900000000000004E-3</c:v>
                </c:pt>
                <c:pt idx="2970">
                  <c:v>4.5500000000000002E-3</c:v>
                </c:pt>
                <c:pt idx="2971">
                  <c:v>4.8700000000000002E-3</c:v>
                </c:pt>
                <c:pt idx="2972">
                  <c:v>5.13E-3</c:v>
                </c:pt>
                <c:pt idx="2973">
                  <c:v>5.4000000000000003E-3</c:v>
                </c:pt>
                <c:pt idx="2974">
                  <c:v>5.6100000000000004E-3</c:v>
                </c:pt>
                <c:pt idx="2975">
                  <c:v>5.9199999999999999E-3</c:v>
                </c:pt>
                <c:pt idx="2976">
                  <c:v>6.0800000000000003E-3</c:v>
                </c:pt>
                <c:pt idx="2977">
                  <c:v>6.2899999999999996E-3</c:v>
                </c:pt>
                <c:pt idx="2978">
                  <c:v>6.5599999999999999E-3</c:v>
                </c:pt>
                <c:pt idx="2979">
                  <c:v>6.7099999999999998E-3</c:v>
                </c:pt>
                <c:pt idx="2980">
                  <c:v>6.8199999999999997E-3</c:v>
                </c:pt>
                <c:pt idx="2981">
                  <c:v>6.9199999999999999E-3</c:v>
                </c:pt>
                <c:pt idx="2982">
                  <c:v>6.9800000000000001E-3</c:v>
                </c:pt>
                <c:pt idx="2983">
                  <c:v>7.0800000000000004E-3</c:v>
                </c:pt>
                <c:pt idx="2984">
                  <c:v>7.1900000000000002E-3</c:v>
                </c:pt>
                <c:pt idx="2985">
                  <c:v>7.1900000000000002E-3</c:v>
                </c:pt>
                <c:pt idx="2986">
                  <c:v>7.0800000000000004E-3</c:v>
                </c:pt>
                <c:pt idx="2987">
                  <c:v>7.1399999999999996E-3</c:v>
                </c:pt>
                <c:pt idx="2988">
                  <c:v>7.0299999999999998E-3</c:v>
                </c:pt>
                <c:pt idx="2989">
                  <c:v>6.9800000000000001E-3</c:v>
                </c:pt>
                <c:pt idx="2990">
                  <c:v>6.8700000000000002E-3</c:v>
                </c:pt>
                <c:pt idx="2991">
                  <c:v>6.8199999999999997E-3</c:v>
                </c:pt>
                <c:pt idx="2992">
                  <c:v>6.7099999999999998E-3</c:v>
                </c:pt>
                <c:pt idx="2993">
                  <c:v>6.6100000000000004E-3</c:v>
                </c:pt>
                <c:pt idx="2994">
                  <c:v>6.4999999999999997E-3</c:v>
                </c:pt>
                <c:pt idx="2995">
                  <c:v>6.3499999999999997E-3</c:v>
                </c:pt>
                <c:pt idx="2996">
                  <c:v>6.2899999999999996E-3</c:v>
                </c:pt>
                <c:pt idx="2997">
                  <c:v>6.2399999999999999E-3</c:v>
                </c:pt>
                <c:pt idx="2998">
                  <c:v>6.1900000000000002E-3</c:v>
                </c:pt>
                <c:pt idx="2999">
                  <c:v>6.13E-3</c:v>
                </c:pt>
                <c:pt idx="3000">
                  <c:v>6.13E-3</c:v>
                </c:pt>
                <c:pt idx="3001">
                  <c:v>6.13E-3</c:v>
                </c:pt>
                <c:pt idx="3002">
                  <c:v>6.13E-3</c:v>
                </c:pt>
                <c:pt idx="3003">
                  <c:v>6.13E-3</c:v>
                </c:pt>
                <c:pt idx="3004">
                  <c:v>6.2399999999999999E-3</c:v>
                </c:pt>
                <c:pt idx="3005">
                  <c:v>6.13E-3</c:v>
                </c:pt>
                <c:pt idx="3006">
                  <c:v>6.2399999999999999E-3</c:v>
                </c:pt>
                <c:pt idx="3007">
                  <c:v>6.3499999999999997E-3</c:v>
                </c:pt>
                <c:pt idx="3008">
                  <c:v>6.4000000000000003E-3</c:v>
                </c:pt>
                <c:pt idx="3009">
                  <c:v>6.5599999999999999E-3</c:v>
                </c:pt>
                <c:pt idx="3010">
                  <c:v>6.5599999999999999E-3</c:v>
                </c:pt>
                <c:pt idx="3011">
                  <c:v>6.5599999999999999E-3</c:v>
                </c:pt>
                <c:pt idx="3012">
                  <c:v>6.7099999999999998E-3</c:v>
                </c:pt>
                <c:pt idx="3013">
                  <c:v>6.77E-3</c:v>
                </c:pt>
                <c:pt idx="3014">
                  <c:v>6.8199999999999997E-3</c:v>
                </c:pt>
                <c:pt idx="3015">
                  <c:v>6.8199999999999997E-3</c:v>
                </c:pt>
                <c:pt idx="3016">
                  <c:v>6.9199999999999999E-3</c:v>
                </c:pt>
                <c:pt idx="3017">
                  <c:v>6.8700000000000002E-3</c:v>
                </c:pt>
                <c:pt idx="3018">
                  <c:v>6.9199999999999999E-3</c:v>
                </c:pt>
                <c:pt idx="3019">
                  <c:v>6.8700000000000002E-3</c:v>
                </c:pt>
                <c:pt idx="3020">
                  <c:v>6.8700000000000002E-3</c:v>
                </c:pt>
                <c:pt idx="3021">
                  <c:v>6.77E-3</c:v>
                </c:pt>
                <c:pt idx="3022">
                  <c:v>6.6600000000000001E-3</c:v>
                </c:pt>
                <c:pt idx="3023">
                  <c:v>6.6100000000000004E-3</c:v>
                </c:pt>
                <c:pt idx="3024">
                  <c:v>6.4000000000000003E-3</c:v>
                </c:pt>
                <c:pt idx="3025">
                  <c:v>6.1900000000000002E-3</c:v>
                </c:pt>
                <c:pt idx="3026">
                  <c:v>6.0299999999999998E-3</c:v>
                </c:pt>
                <c:pt idx="3027">
                  <c:v>5.8700000000000002E-3</c:v>
                </c:pt>
                <c:pt idx="3028">
                  <c:v>5.6100000000000004E-3</c:v>
                </c:pt>
                <c:pt idx="3029">
                  <c:v>5.2900000000000004E-3</c:v>
                </c:pt>
                <c:pt idx="3030">
                  <c:v>5.13E-3</c:v>
                </c:pt>
                <c:pt idx="3031">
                  <c:v>4.8199999999999996E-3</c:v>
                </c:pt>
                <c:pt idx="3032">
                  <c:v>4.5500000000000002E-3</c:v>
                </c:pt>
                <c:pt idx="3033">
                  <c:v>4.2900000000000004E-3</c:v>
                </c:pt>
                <c:pt idx="3034">
                  <c:v>3.9699999999999996E-3</c:v>
                </c:pt>
                <c:pt idx="3035">
                  <c:v>3.6600000000000001E-3</c:v>
                </c:pt>
                <c:pt idx="3036">
                  <c:v>3.3400000000000001E-3</c:v>
                </c:pt>
                <c:pt idx="3037">
                  <c:v>2.97E-3</c:v>
                </c:pt>
                <c:pt idx="3038">
                  <c:v>2.5999999999999999E-3</c:v>
                </c:pt>
                <c:pt idx="3039">
                  <c:v>2.2899999999999999E-3</c:v>
                </c:pt>
                <c:pt idx="3040">
                  <c:v>1.92E-3</c:v>
                </c:pt>
                <c:pt idx="3041">
                  <c:v>1.5499999999999999E-3</c:v>
                </c:pt>
                <c:pt idx="3042">
                  <c:v>1.2899999999999999E-3</c:v>
                </c:pt>
                <c:pt idx="3043">
                  <c:v>8.7000000000000001E-4</c:v>
                </c:pt>
                <c:pt idx="3044">
                  <c:v>5.5000000000000003E-4</c:v>
                </c:pt>
                <c:pt idx="3045">
                  <c:v>1.8000000000000001E-4</c:v>
                </c:pt>
                <c:pt idx="3046">
                  <c:v>-1.3999999999999999E-4</c:v>
                </c:pt>
                <c:pt idx="3047">
                  <c:v>-5.5999999999999995E-4</c:v>
                </c:pt>
                <c:pt idx="3048">
                  <c:v>-8.7000000000000001E-4</c:v>
                </c:pt>
                <c:pt idx="3049">
                  <c:v>-1.1900000000000001E-3</c:v>
                </c:pt>
                <c:pt idx="3050">
                  <c:v>-1.5100000000000001E-3</c:v>
                </c:pt>
                <c:pt idx="3051">
                  <c:v>-1.8699999999999999E-3</c:v>
                </c:pt>
                <c:pt idx="3052">
                  <c:v>-2.1900000000000001E-3</c:v>
                </c:pt>
                <c:pt idx="3053">
                  <c:v>-2.5100000000000001E-3</c:v>
                </c:pt>
                <c:pt idx="3054">
                  <c:v>-2.7699999999999999E-3</c:v>
                </c:pt>
                <c:pt idx="3055">
                  <c:v>-3.14E-3</c:v>
                </c:pt>
                <c:pt idx="3056">
                  <c:v>-3.46E-3</c:v>
                </c:pt>
                <c:pt idx="3057">
                  <c:v>-3.6700000000000001E-3</c:v>
                </c:pt>
                <c:pt idx="3058">
                  <c:v>-3.8800000000000002E-3</c:v>
                </c:pt>
                <c:pt idx="3059">
                  <c:v>-4.2500000000000003E-3</c:v>
                </c:pt>
                <c:pt idx="3060">
                  <c:v>-4.5100000000000001E-3</c:v>
                </c:pt>
                <c:pt idx="3061">
                  <c:v>-4.7200000000000002E-3</c:v>
                </c:pt>
                <c:pt idx="3062">
                  <c:v>-4.8799999999999998E-3</c:v>
                </c:pt>
                <c:pt idx="3063">
                  <c:v>-5.1900000000000002E-3</c:v>
                </c:pt>
                <c:pt idx="3064">
                  <c:v>-5.3E-3</c:v>
                </c:pt>
                <c:pt idx="3065">
                  <c:v>-5.4599999999999996E-3</c:v>
                </c:pt>
                <c:pt idx="3066">
                  <c:v>-5.62E-3</c:v>
                </c:pt>
                <c:pt idx="3067">
                  <c:v>-5.7200000000000003E-3</c:v>
                </c:pt>
                <c:pt idx="3068">
                  <c:v>-5.8799999999999998E-3</c:v>
                </c:pt>
                <c:pt idx="3069">
                  <c:v>-5.9300000000000004E-3</c:v>
                </c:pt>
                <c:pt idx="3070">
                  <c:v>-6.0400000000000002E-3</c:v>
                </c:pt>
                <c:pt idx="3071">
                  <c:v>-6.1399999999999996E-3</c:v>
                </c:pt>
                <c:pt idx="3072">
                  <c:v>-6.2500000000000003E-3</c:v>
                </c:pt>
                <c:pt idx="3073">
                  <c:v>-6.2500000000000003E-3</c:v>
                </c:pt>
                <c:pt idx="3074">
                  <c:v>-6.3499999999999997E-3</c:v>
                </c:pt>
                <c:pt idx="3075">
                  <c:v>-6.4099999999999999E-3</c:v>
                </c:pt>
                <c:pt idx="3076">
                  <c:v>-6.4599999999999996E-3</c:v>
                </c:pt>
                <c:pt idx="3077">
                  <c:v>-6.4099999999999999E-3</c:v>
                </c:pt>
                <c:pt idx="3078">
                  <c:v>-6.4599999999999996E-3</c:v>
                </c:pt>
                <c:pt idx="3079">
                  <c:v>-6.5599999999999999E-3</c:v>
                </c:pt>
                <c:pt idx="3080">
                  <c:v>-6.5100000000000002E-3</c:v>
                </c:pt>
                <c:pt idx="3081">
                  <c:v>-6.5599999999999999E-3</c:v>
                </c:pt>
                <c:pt idx="3082">
                  <c:v>-6.62E-3</c:v>
                </c:pt>
                <c:pt idx="3083">
                  <c:v>-6.6699999999999997E-3</c:v>
                </c:pt>
                <c:pt idx="3084">
                  <c:v>-6.62E-3</c:v>
                </c:pt>
                <c:pt idx="3085">
                  <c:v>-6.8300000000000001E-3</c:v>
                </c:pt>
                <c:pt idx="3086">
                  <c:v>-6.8300000000000001E-3</c:v>
                </c:pt>
                <c:pt idx="3087">
                  <c:v>-6.8799999999999998E-3</c:v>
                </c:pt>
                <c:pt idx="3088">
                  <c:v>-6.9899999999999997E-3</c:v>
                </c:pt>
                <c:pt idx="3089">
                  <c:v>-6.9899999999999997E-3</c:v>
                </c:pt>
                <c:pt idx="3090">
                  <c:v>-7.0899999999999999E-3</c:v>
                </c:pt>
                <c:pt idx="3091">
                  <c:v>-7.0400000000000003E-3</c:v>
                </c:pt>
                <c:pt idx="3092">
                  <c:v>-7.0400000000000003E-3</c:v>
                </c:pt>
                <c:pt idx="3093">
                  <c:v>-7.1399999999999996E-3</c:v>
                </c:pt>
                <c:pt idx="3094">
                  <c:v>-7.1399999999999996E-3</c:v>
                </c:pt>
                <c:pt idx="3095">
                  <c:v>-7.1399999999999996E-3</c:v>
                </c:pt>
                <c:pt idx="3096">
                  <c:v>-7.0899999999999999E-3</c:v>
                </c:pt>
                <c:pt idx="3097">
                  <c:v>-7.0400000000000003E-3</c:v>
                </c:pt>
                <c:pt idx="3098">
                  <c:v>-6.9899999999999997E-3</c:v>
                </c:pt>
                <c:pt idx="3099">
                  <c:v>-6.9899999999999997E-3</c:v>
                </c:pt>
                <c:pt idx="3100">
                  <c:v>-6.8300000000000001E-3</c:v>
                </c:pt>
                <c:pt idx="3101">
                  <c:v>-6.8300000000000001E-3</c:v>
                </c:pt>
                <c:pt idx="3102">
                  <c:v>-6.5599999999999999E-3</c:v>
                </c:pt>
                <c:pt idx="3103">
                  <c:v>-6.4099999999999999E-3</c:v>
                </c:pt>
                <c:pt idx="3104">
                  <c:v>-6.2500000000000003E-3</c:v>
                </c:pt>
                <c:pt idx="3105">
                  <c:v>-5.9800000000000001E-3</c:v>
                </c:pt>
                <c:pt idx="3106">
                  <c:v>-5.77E-3</c:v>
                </c:pt>
                <c:pt idx="3107">
                  <c:v>-5.4599999999999996E-3</c:v>
                </c:pt>
                <c:pt idx="3108">
                  <c:v>-5.1399999999999996E-3</c:v>
                </c:pt>
                <c:pt idx="3109">
                  <c:v>-4.9300000000000004E-3</c:v>
                </c:pt>
                <c:pt idx="3110">
                  <c:v>-4.6699999999999997E-3</c:v>
                </c:pt>
                <c:pt idx="3111">
                  <c:v>-4.4000000000000003E-3</c:v>
                </c:pt>
                <c:pt idx="3112">
                  <c:v>-4.0899999999999999E-3</c:v>
                </c:pt>
                <c:pt idx="3113">
                  <c:v>-3.8800000000000002E-3</c:v>
                </c:pt>
                <c:pt idx="3114">
                  <c:v>-3.6700000000000001E-3</c:v>
                </c:pt>
                <c:pt idx="3115">
                  <c:v>-3.3E-3</c:v>
                </c:pt>
                <c:pt idx="3116">
                  <c:v>-3.0899999999999999E-3</c:v>
                </c:pt>
                <c:pt idx="3117">
                  <c:v>-2.98E-3</c:v>
                </c:pt>
                <c:pt idx="3118">
                  <c:v>-2.6700000000000001E-3</c:v>
                </c:pt>
                <c:pt idx="3119">
                  <c:v>-2.5100000000000001E-3</c:v>
                </c:pt>
                <c:pt idx="3120">
                  <c:v>-2.3500000000000001E-3</c:v>
                </c:pt>
                <c:pt idx="3121">
                  <c:v>-2.3E-3</c:v>
                </c:pt>
                <c:pt idx="3122">
                  <c:v>-1.98E-3</c:v>
                </c:pt>
                <c:pt idx="3123">
                  <c:v>-1.9300000000000001E-3</c:v>
                </c:pt>
                <c:pt idx="3124">
                  <c:v>-1.8699999999999999E-3</c:v>
                </c:pt>
                <c:pt idx="3125">
                  <c:v>-1.72E-3</c:v>
                </c:pt>
                <c:pt idx="3126">
                  <c:v>-1.72E-3</c:v>
                </c:pt>
                <c:pt idx="3127">
                  <c:v>-1.72E-3</c:v>
                </c:pt>
                <c:pt idx="3128">
                  <c:v>-1.6100000000000001E-3</c:v>
                </c:pt>
                <c:pt idx="3129">
                  <c:v>-1.72E-3</c:v>
                </c:pt>
                <c:pt idx="3130">
                  <c:v>-1.66E-3</c:v>
                </c:pt>
                <c:pt idx="3131">
                  <c:v>-1.72E-3</c:v>
                </c:pt>
                <c:pt idx="3132">
                  <c:v>-1.6100000000000001E-3</c:v>
                </c:pt>
                <c:pt idx="3133">
                  <c:v>-1.6100000000000001E-3</c:v>
                </c:pt>
                <c:pt idx="3134">
                  <c:v>-1.56E-3</c:v>
                </c:pt>
                <c:pt idx="3135">
                  <c:v>-1.5100000000000001E-3</c:v>
                </c:pt>
                <c:pt idx="3136">
                  <c:v>-1.56E-3</c:v>
                </c:pt>
                <c:pt idx="3137">
                  <c:v>-1.5100000000000001E-3</c:v>
                </c:pt>
                <c:pt idx="3138">
                  <c:v>-1.4499999999999999E-3</c:v>
                </c:pt>
                <c:pt idx="3139">
                  <c:v>-1.4E-3</c:v>
                </c:pt>
                <c:pt idx="3140">
                  <c:v>-1.24E-3</c:v>
                </c:pt>
                <c:pt idx="3141">
                  <c:v>-1.1900000000000001E-3</c:v>
                </c:pt>
                <c:pt idx="3142">
                  <c:v>-1.1900000000000001E-3</c:v>
                </c:pt>
                <c:pt idx="3143">
                  <c:v>-9.7999999999999997E-4</c:v>
                </c:pt>
                <c:pt idx="3144">
                  <c:v>-9.7999999999999997E-4</c:v>
                </c:pt>
                <c:pt idx="3145">
                  <c:v>-8.1999999999999998E-4</c:v>
                </c:pt>
                <c:pt idx="3146">
                  <c:v>-8.1999999999999998E-4</c:v>
                </c:pt>
                <c:pt idx="3147">
                  <c:v>-7.6999999999999996E-4</c:v>
                </c:pt>
                <c:pt idx="3148">
                  <c:v>-6.0999999999999997E-4</c:v>
                </c:pt>
                <c:pt idx="3149">
                  <c:v>-5.5999999999999995E-4</c:v>
                </c:pt>
                <c:pt idx="3150">
                  <c:v>-5.0000000000000001E-4</c:v>
                </c:pt>
                <c:pt idx="3151">
                  <c:v>-5.5999999999999995E-4</c:v>
                </c:pt>
                <c:pt idx="3152">
                  <c:v>-5.0000000000000001E-4</c:v>
                </c:pt>
                <c:pt idx="3153">
                  <c:v>-5.5999999999999995E-4</c:v>
                </c:pt>
                <c:pt idx="3154">
                  <c:v>-7.2000000000000005E-4</c:v>
                </c:pt>
                <c:pt idx="3155">
                  <c:v>-7.2000000000000005E-4</c:v>
                </c:pt>
                <c:pt idx="3156">
                  <c:v>-9.3000000000000005E-4</c:v>
                </c:pt>
                <c:pt idx="3157">
                  <c:v>-1.08E-3</c:v>
                </c:pt>
                <c:pt idx="3158">
                  <c:v>-1.24E-3</c:v>
                </c:pt>
                <c:pt idx="3159">
                  <c:v>-1.5100000000000001E-3</c:v>
                </c:pt>
                <c:pt idx="3160">
                  <c:v>-1.7700000000000001E-3</c:v>
                </c:pt>
                <c:pt idx="3161">
                  <c:v>-2.0300000000000001E-3</c:v>
                </c:pt>
                <c:pt idx="3162">
                  <c:v>-2.3500000000000001E-3</c:v>
                </c:pt>
                <c:pt idx="3163">
                  <c:v>-2.7200000000000002E-3</c:v>
                </c:pt>
                <c:pt idx="3164">
                  <c:v>-3.0899999999999999E-3</c:v>
                </c:pt>
                <c:pt idx="3165">
                  <c:v>-3.3500000000000001E-3</c:v>
                </c:pt>
                <c:pt idx="3166">
                  <c:v>-3.7200000000000002E-3</c:v>
                </c:pt>
                <c:pt idx="3167">
                  <c:v>-4.0899999999999999E-3</c:v>
                </c:pt>
                <c:pt idx="3168">
                  <c:v>-4.5100000000000001E-3</c:v>
                </c:pt>
                <c:pt idx="3169">
                  <c:v>-4.6699999999999997E-3</c:v>
                </c:pt>
                <c:pt idx="3170">
                  <c:v>-4.9300000000000004E-3</c:v>
                </c:pt>
                <c:pt idx="3171">
                  <c:v>-5.2500000000000003E-3</c:v>
                </c:pt>
                <c:pt idx="3172">
                  <c:v>-5.5599999999999998E-3</c:v>
                </c:pt>
                <c:pt idx="3173">
                  <c:v>-5.77E-3</c:v>
                </c:pt>
                <c:pt idx="3174">
                  <c:v>-5.8799999999999998E-3</c:v>
                </c:pt>
                <c:pt idx="3175">
                  <c:v>-5.9800000000000001E-3</c:v>
                </c:pt>
                <c:pt idx="3176">
                  <c:v>-6.0400000000000002E-3</c:v>
                </c:pt>
                <c:pt idx="3177">
                  <c:v>-6.1399999999999996E-3</c:v>
                </c:pt>
                <c:pt idx="3178">
                  <c:v>-6.0899999999999999E-3</c:v>
                </c:pt>
                <c:pt idx="3179">
                  <c:v>-5.9300000000000004E-3</c:v>
                </c:pt>
                <c:pt idx="3180">
                  <c:v>-5.7200000000000003E-3</c:v>
                </c:pt>
                <c:pt idx="3181">
                  <c:v>-5.5599999999999998E-3</c:v>
                </c:pt>
                <c:pt idx="3182">
                  <c:v>-5.1900000000000002E-3</c:v>
                </c:pt>
                <c:pt idx="3183">
                  <c:v>-4.9300000000000004E-3</c:v>
                </c:pt>
                <c:pt idx="3184">
                  <c:v>-4.5599999999999998E-3</c:v>
                </c:pt>
                <c:pt idx="3185">
                  <c:v>-4.1900000000000001E-3</c:v>
                </c:pt>
                <c:pt idx="3186">
                  <c:v>-3.7699999999999999E-3</c:v>
                </c:pt>
                <c:pt idx="3187">
                  <c:v>-3.1900000000000001E-3</c:v>
                </c:pt>
                <c:pt idx="3188">
                  <c:v>-2.7200000000000002E-3</c:v>
                </c:pt>
                <c:pt idx="3189">
                  <c:v>-2.1900000000000001E-3</c:v>
                </c:pt>
                <c:pt idx="3190">
                  <c:v>-1.6100000000000001E-3</c:v>
                </c:pt>
                <c:pt idx="3191">
                  <c:v>-1.14E-3</c:v>
                </c:pt>
                <c:pt idx="3192">
                  <c:v>-5.0000000000000001E-4</c:v>
                </c:pt>
                <c:pt idx="3193">
                  <c:v>6.9999999999999994E-5</c:v>
                </c:pt>
                <c:pt idx="3194">
                  <c:v>5.0000000000000001E-4</c:v>
                </c:pt>
                <c:pt idx="3195">
                  <c:v>1.08E-3</c:v>
                </c:pt>
                <c:pt idx="3196">
                  <c:v>1.66E-3</c:v>
                </c:pt>
                <c:pt idx="3197">
                  <c:v>2.0200000000000001E-3</c:v>
                </c:pt>
                <c:pt idx="3198">
                  <c:v>2.5000000000000001E-3</c:v>
                </c:pt>
                <c:pt idx="3199">
                  <c:v>2.9199999999999999E-3</c:v>
                </c:pt>
                <c:pt idx="3200">
                  <c:v>3.29E-3</c:v>
                </c:pt>
                <c:pt idx="3201">
                  <c:v>3.6099999999999999E-3</c:v>
                </c:pt>
                <c:pt idx="3202">
                  <c:v>3.9699999999999996E-3</c:v>
                </c:pt>
                <c:pt idx="3203">
                  <c:v>4.13E-3</c:v>
                </c:pt>
                <c:pt idx="3204">
                  <c:v>4.2399999999999998E-3</c:v>
                </c:pt>
                <c:pt idx="3205">
                  <c:v>4.2900000000000004E-3</c:v>
                </c:pt>
                <c:pt idx="3206">
                  <c:v>4.3400000000000001E-3</c:v>
                </c:pt>
                <c:pt idx="3207">
                  <c:v>4.2900000000000004E-3</c:v>
                </c:pt>
                <c:pt idx="3208">
                  <c:v>4.3400000000000001E-3</c:v>
                </c:pt>
                <c:pt idx="3209">
                  <c:v>4.13E-3</c:v>
                </c:pt>
                <c:pt idx="3210">
                  <c:v>3.9199999999999999E-3</c:v>
                </c:pt>
                <c:pt idx="3211">
                  <c:v>3.6099999999999999E-3</c:v>
                </c:pt>
                <c:pt idx="3212">
                  <c:v>3.3899999999999998E-3</c:v>
                </c:pt>
                <c:pt idx="3213">
                  <c:v>3.13E-3</c:v>
                </c:pt>
                <c:pt idx="3214">
                  <c:v>2.5000000000000001E-3</c:v>
                </c:pt>
                <c:pt idx="3215">
                  <c:v>2.0799999999999998E-3</c:v>
                </c:pt>
                <c:pt idx="3216">
                  <c:v>1.6000000000000001E-3</c:v>
                </c:pt>
                <c:pt idx="3217">
                  <c:v>1.0200000000000001E-3</c:v>
                </c:pt>
                <c:pt idx="3218">
                  <c:v>5.9999999999999995E-4</c:v>
                </c:pt>
                <c:pt idx="3219">
                  <c:v>-3.0000000000000001E-5</c:v>
                </c:pt>
                <c:pt idx="3220">
                  <c:v>-6.6E-4</c:v>
                </c:pt>
                <c:pt idx="3221">
                  <c:v>-1.3500000000000001E-3</c:v>
                </c:pt>
                <c:pt idx="3222">
                  <c:v>-1.9300000000000001E-3</c:v>
                </c:pt>
                <c:pt idx="3223">
                  <c:v>-2.5100000000000001E-3</c:v>
                </c:pt>
                <c:pt idx="3224">
                  <c:v>-3.14E-3</c:v>
                </c:pt>
                <c:pt idx="3225">
                  <c:v>-3.8800000000000002E-3</c:v>
                </c:pt>
                <c:pt idx="3226">
                  <c:v>-4.4600000000000004E-3</c:v>
                </c:pt>
                <c:pt idx="3227">
                  <c:v>-5.0899999999999999E-3</c:v>
                </c:pt>
                <c:pt idx="3228">
                  <c:v>-5.62E-3</c:v>
                </c:pt>
                <c:pt idx="3229">
                  <c:v>-6.3499999999999997E-3</c:v>
                </c:pt>
                <c:pt idx="3230">
                  <c:v>-6.8799999999999998E-3</c:v>
                </c:pt>
                <c:pt idx="3231">
                  <c:v>-7.5100000000000002E-3</c:v>
                </c:pt>
                <c:pt idx="3232">
                  <c:v>-7.9299999999999995E-3</c:v>
                </c:pt>
                <c:pt idx="3233">
                  <c:v>-8.4600000000000005E-3</c:v>
                </c:pt>
                <c:pt idx="3234">
                  <c:v>-8.94E-3</c:v>
                </c:pt>
                <c:pt idx="3235">
                  <c:v>-9.4599999999999997E-3</c:v>
                </c:pt>
                <c:pt idx="3236">
                  <c:v>-9.8300000000000002E-3</c:v>
                </c:pt>
                <c:pt idx="3237">
                  <c:v>-1.0200000000000001E-2</c:v>
                </c:pt>
                <c:pt idx="3238">
                  <c:v>-1.0460000000000001E-2</c:v>
                </c:pt>
                <c:pt idx="3239">
                  <c:v>-1.0829999999999999E-2</c:v>
                </c:pt>
                <c:pt idx="3240">
                  <c:v>-1.099E-2</c:v>
                </c:pt>
                <c:pt idx="3241">
                  <c:v>-1.136E-2</c:v>
                </c:pt>
                <c:pt idx="3242">
                  <c:v>-1.1469999999999999E-2</c:v>
                </c:pt>
                <c:pt idx="3243">
                  <c:v>-1.1679999999999999E-2</c:v>
                </c:pt>
                <c:pt idx="3244">
                  <c:v>-1.1780000000000001E-2</c:v>
                </c:pt>
                <c:pt idx="3245">
                  <c:v>-1.189E-2</c:v>
                </c:pt>
                <c:pt idx="3246">
                  <c:v>-1.204E-2</c:v>
                </c:pt>
                <c:pt idx="3247">
                  <c:v>-1.21E-2</c:v>
                </c:pt>
                <c:pt idx="3248">
                  <c:v>-1.226E-2</c:v>
                </c:pt>
                <c:pt idx="3249">
                  <c:v>-1.2200000000000001E-2</c:v>
                </c:pt>
                <c:pt idx="3250">
                  <c:v>-1.2200000000000001E-2</c:v>
                </c:pt>
                <c:pt idx="3251">
                  <c:v>-1.231E-2</c:v>
                </c:pt>
                <c:pt idx="3252">
                  <c:v>-1.2359999999999999E-2</c:v>
                </c:pt>
                <c:pt idx="3253">
                  <c:v>-1.2359999999999999E-2</c:v>
                </c:pt>
                <c:pt idx="3254">
                  <c:v>-1.2359999999999999E-2</c:v>
                </c:pt>
                <c:pt idx="3255">
                  <c:v>-1.247E-2</c:v>
                </c:pt>
                <c:pt idx="3256">
                  <c:v>-1.2409999999999999E-2</c:v>
                </c:pt>
                <c:pt idx="3257">
                  <c:v>-1.252E-2</c:v>
                </c:pt>
                <c:pt idx="3258">
                  <c:v>-1.247E-2</c:v>
                </c:pt>
                <c:pt idx="3259">
                  <c:v>-1.257E-2</c:v>
                </c:pt>
                <c:pt idx="3260">
                  <c:v>-1.268E-2</c:v>
                </c:pt>
                <c:pt idx="3261">
                  <c:v>-1.268E-2</c:v>
                </c:pt>
                <c:pt idx="3262">
                  <c:v>-1.278E-2</c:v>
                </c:pt>
                <c:pt idx="3263">
                  <c:v>-1.278E-2</c:v>
                </c:pt>
                <c:pt idx="3264">
                  <c:v>-1.3050000000000001E-2</c:v>
                </c:pt>
                <c:pt idx="3265">
                  <c:v>-1.3100000000000001E-2</c:v>
                </c:pt>
                <c:pt idx="3266">
                  <c:v>-1.315E-2</c:v>
                </c:pt>
                <c:pt idx="3267">
                  <c:v>-1.3259999999999999E-2</c:v>
                </c:pt>
                <c:pt idx="3268">
                  <c:v>-1.3310000000000001E-2</c:v>
                </c:pt>
                <c:pt idx="3269">
                  <c:v>-1.341E-2</c:v>
                </c:pt>
                <c:pt idx="3270">
                  <c:v>-1.341E-2</c:v>
                </c:pt>
                <c:pt idx="3271">
                  <c:v>-1.3520000000000001E-2</c:v>
                </c:pt>
                <c:pt idx="3272">
                  <c:v>-1.3520000000000001E-2</c:v>
                </c:pt>
                <c:pt idx="3273">
                  <c:v>-1.357E-2</c:v>
                </c:pt>
                <c:pt idx="3274">
                  <c:v>-1.363E-2</c:v>
                </c:pt>
                <c:pt idx="3275">
                  <c:v>-1.3520000000000001E-2</c:v>
                </c:pt>
                <c:pt idx="3276">
                  <c:v>-1.3469999999999999E-2</c:v>
                </c:pt>
                <c:pt idx="3277">
                  <c:v>-1.341E-2</c:v>
                </c:pt>
                <c:pt idx="3278">
                  <c:v>-1.3310000000000001E-2</c:v>
                </c:pt>
                <c:pt idx="3279">
                  <c:v>-1.32E-2</c:v>
                </c:pt>
                <c:pt idx="3280">
                  <c:v>-1.299E-2</c:v>
                </c:pt>
                <c:pt idx="3281">
                  <c:v>-1.278E-2</c:v>
                </c:pt>
                <c:pt idx="3282">
                  <c:v>-1.257E-2</c:v>
                </c:pt>
                <c:pt idx="3283">
                  <c:v>-1.2359999999999999E-2</c:v>
                </c:pt>
                <c:pt idx="3284">
                  <c:v>-1.1990000000000001E-2</c:v>
                </c:pt>
                <c:pt idx="3285">
                  <c:v>-1.183E-2</c:v>
                </c:pt>
                <c:pt idx="3286">
                  <c:v>-1.141E-2</c:v>
                </c:pt>
                <c:pt idx="3287">
                  <c:v>-1.11E-2</c:v>
                </c:pt>
                <c:pt idx="3288">
                  <c:v>-1.0829999999999999E-2</c:v>
                </c:pt>
                <c:pt idx="3289">
                  <c:v>-1.052E-2</c:v>
                </c:pt>
                <c:pt idx="3290">
                  <c:v>-1.009E-2</c:v>
                </c:pt>
                <c:pt idx="3291">
                  <c:v>-9.8300000000000002E-3</c:v>
                </c:pt>
                <c:pt idx="3292">
                  <c:v>-9.2999999999999992E-3</c:v>
                </c:pt>
                <c:pt idx="3293">
                  <c:v>-8.9899999999999997E-3</c:v>
                </c:pt>
                <c:pt idx="3294">
                  <c:v>-8.6700000000000006E-3</c:v>
                </c:pt>
                <c:pt idx="3295">
                  <c:v>-8.4100000000000008E-3</c:v>
                </c:pt>
                <c:pt idx="3296">
                  <c:v>-7.9900000000000006E-3</c:v>
                </c:pt>
                <c:pt idx="3297">
                  <c:v>-7.8300000000000002E-3</c:v>
                </c:pt>
                <c:pt idx="3298">
                  <c:v>-7.4599999999999996E-3</c:v>
                </c:pt>
                <c:pt idx="3299">
                  <c:v>-7.2500000000000004E-3</c:v>
                </c:pt>
                <c:pt idx="3300">
                  <c:v>-6.9899999999999997E-3</c:v>
                </c:pt>
                <c:pt idx="3301">
                  <c:v>-6.8799999999999998E-3</c:v>
                </c:pt>
                <c:pt idx="3302">
                  <c:v>-6.5599999999999999E-3</c:v>
                </c:pt>
                <c:pt idx="3303">
                  <c:v>-6.4599999999999996E-3</c:v>
                </c:pt>
                <c:pt idx="3304">
                  <c:v>-6.2500000000000003E-3</c:v>
                </c:pt>
                <c:pt idx="3305">
                  <c:v>-6.2500000000000003E-3</c:v>
                </c:pt>
                <c:pt idx="3306">
                  <c:v>-6.0899999999999999E-3</c:v>
                </c:pt>
                <c:pt idx="3307">
                  <c:v>-6.0899999999999999E-3</c:v>
                </c:pt>
                <c:pt idx="3308">
                  <c:v>-5.9800000000000001E-3</c:v>
                </c:pt>
                <c:pt idx="3309">
                  <c:v>-6.0899999999999999E-3</c:v>
                </c:pt>
                <c:pt idx="3310">
                  <c:v>-6.0400000000000002E-3</c:v>
                </c:pt>
                <c:pt idx="3311">
                  <c:v>-6.0400000000000002E-3</c:v>
                </c:pt>
                <c:pt idx="3312">
                  <c:v>-5.9800000000000001E-3</c:v>
                </c:pt>
                <c:pt idx="3313">
                  <c:v>-6.0400000000000002E-3</c:v>
                </c:pt>
                <c:pt idx="3314">
                  <c:v>-5.9300000000000004E-3</c:v>
                </c:pt>
                <c:pt idx="3315">
                  <c:v>-5.9800000000000001E-3</c:v>
                </c:pt>
                <c:pt idx="3316">
                  <c:v>-5.9800000000000001E-3</c:v>
                </c:pt>
                <c:pt idx="3317">
                  <c:v>-6.0400000000000002E-3</c:v>
                </c:pt>
                <c:pt idx="3318">
                  <c:v>-5.9800000000000001E-3</c:v>
                </c:pt>
                <c:pt idx="3319">
                  <c:v>-5.9800000000000001E-3</c:v>
                </c:pt>
                <c:pt idx="3320">
                  <c:v>-5.8300000000000001E-3</c:v>
                </c:pt>
                <c:pt idx="3321">
                  <c:v>-5.8300000000000001E-3</c:v>
                </c:pt>
                <c:pt idx="3322">
                  <c:v>-5.77E-3</c:v>
                </c:pt>
                <c:pt idx="3323">
                  <c:v>-5.62E-3</c:v>
                </c:pt>
                <c:pt idx="3324">
                  <c:v>-5.4599999999999996E-3</c:v>
                </c:pt>
                <c:pt idx="3325">
                  <c:v>-5.3499999999999997E-3</c:v>
                </c:pt>
                <c:pt idx="3326">
                  <c:v>-5.0400000000000002E-3</c:v>
                </c:pt>
                <c:pt idx="3327">
                  <c:v>-4.9300000000000004E-3</c:v>
                </c:pt>
                <c:pt idx="3328">
                  <c:v>-4.6699999999999997E-3</c:v>
                </c:pt>
                <c:pt idx="3329">
                  <c:v>-4.4600000000000004E-3</c:v>
                </c:pt>
                <c:pt idx="3330">
                  <c:v>-4.0899999999999999E-3</c:v>
                </c:pt>
                <c:pt idx="3331">
                  <c:v>-3.8800000000000002E-3</c:v>
                </c:pt>
                <c:pt idx="3332">
                  <c:v>-3.46E-3</c:v>
                </c:pt>
                <c:pt idx="3333">
                  <c:v>-3.2399999999999998E-3</c:v>
                </c:pt>
                <c:pt idx="3334">
                  <c:v>-2.82E-3</c:v>
                </c:pt>
                <c:pt idx="3335">
                  <c:v>-2.5600000000000002E-3</c:v>
                </c:pt>
                <c:pt idx="3336">
                  <c:v>-2.14E-3</c:v>
                </c:pt>
                <c:pt idx="3337">
                  <c:v>-1.7700000000000001E-3</c:v>
                </c:pt>
                <c:pt idx="3338">
                  <c:v>-1.5100000000000001E-3</c:v>
                </c:pt>
                <c:pt idx="3339">
                  <c:v>-1.1900000000000001E-3</c:v>
                </c:pt>
                <c:pt idx="3340">
                  <c:v>-8.7000000000000001E-4</c:v>
                </c:pt>
                <c:pt idx="3341">
                  <c:v>-5.5999999999999995E-4</c:v>
                </c:pt>
                <c:pt idx="3342">
                  <c:v>-2.4000000000000001E-4</c:v>
                </c:pt>
                <c:pt idx="3343">
                  <c:v>2.0000000000000002E-5</c:v>
                </c:pt>
                <c:pt idx="3344">
                  <c:v>2.9E-4</c:v>
                </c:pt>
                <c:pt idx="3345">
                  <c:v>3.8999999999999999E-4</c:v>
                </c:pt>
                <c:pt idx="3346">
                  <c:v>5.9999999999999995E-4</c:v>
                </c:pt>
                <c:pt idx="3347">
                  <c:v>7.1000000000000002E-4</c:v>
                </c:pt>
                <c:pt idx="3348">
                  <c:v>9.2000000000000003E-4</c:v>
                </c:pt>
                <c:pt idx="3349">
                  <c:v>9.7000000000000005E-4</c:v>
                </c:pt>
                <c:pt idx="3350">
                  <c:v>9.7000000000000005E-4</c:v>
                </c:pt>
                <c:pt idx="3351">
                  <c:v>1.0200000000000001E-3</c:v>
                </c:pt>
                <c:pt idx="3352">
                  <c:v>9.7000000000000005E-4</c:v>
                </c:pt>
                <c:pt idx="3353">
                  <c:v>9.2000000000000003E-4</c:v>
                </c:pt>
                <c:pt idx="3354">
                  <c:v>8.7000000000000001E-4</c:v>
                </c:pt>
                <c:pt idx="3355">
                  <c:v>7.6000000000000004E-4</c:v>
                </c:pt>
                <c:pt idx="3356">
                  <c:v>6.4999999999999997E-4</c:v>
                </c:pt>
                <c:pt idx="3357">
                  <c:v>5.0000000000000001E-4</c:v>
                </c:pt>
                <c:pt idx="3358">
                  <c:v>2.9E-4</c:v>
                </c:pt>
                <c:pt idx="3359">
                  <c:v>1.2999999999999999E-4</c:v>
                </c:pt>
                <c:pt idx="3360">
                  <c:v>-8.0000000000000007E-5</c:v>
                </c:pt>
                <c:pt idx="3361">
                  <c:v>-2.4000000000000001E-4</c:v>
                </c:pt>
                <c:pt idx="3362">
                  <c:v>-4.0000000000000002E-4</c:v>
                </c:pt>
                <c:pt idx="3363">
                  <c:v>-6.6E-4</c:v>
                </c:pt>
                <c:pt idx="3364">
                  <c:v>-7.2000000000000005E-4</c:v>
                </c:pt>
                <c:pt idx="3365">
                  <c:v>-1.0300000000000001E-3</c:v>
                </c:pt>
                <c:pt idx="3366">
                  <c:v>-1.24E-3</c:v>
                </c:pt>
                <c:pt idx="3367">
                  <c:v>-1.4E-3</c:v>
                </c:pt>
                <c:pt idx="3368">
                  <c:v>-1.5100000000000001E-3</c:v>
                </c:pt>
                <c:pt idx="3369">
                  <c:v>-1.72E-3</c:v>
                </c:pt>
                <c:pt idx="3370">
                  <c:v>-1.8699999999999999E-3</c:v>
                </c:pt>
                <c:pt idx="3371">
                  <c:v>-1.98E-3</c:v>
                </c:pt>
                <c:pt idx="3372">
                  <c:v>-2.0899999999999998E-3</c:v>
                </c:pt>
                <c:pt idx="3373">
                  <c:v>-2.1900000000000001E-3</c:v>
                </c:pt>
                <c:pt idx="3374">
                  <c:v>-2.3E-3</c:v>
                </c:pt>
                <c:pt idx="3375">
                  <c:v>-2.3500000000000001E-3</c:v>
                </c:pt>
                <c:pt idx="3376">
                  <c:v>-2.5600000000000002E-3</c:v>
                </c:pt>
                <c:pt idx="3377">
                  <c:v>-2.5600000000000002E-3</c:v>
                </c:pt>
                <c:pt idx="3378">
                  <c:v>-2.6099999999999999E-3</c:v>
                </c:pt>
                <c:pt idx="3379">
                  <c:v>-2.7699999999999999E-3</c:v>
                </c:pt>
                <c:pt idx="3380">
                  <c:v>-2.82E-3</c:v>
                </c:pt>
                <c:pt idx="3381">
                  <c:v>-2.9299999999999999E-3</c:v>
                </c:pt>
                <c:pt idx="3382">
                  <c:v>-3.1900000000000001E-3</c:v>
                </c:pt>
                <c:pt idx="3383">
                  <c:v>-3.3999999999999998E-3</c:v>
                </c:pt>
                <c:pt idx="3384">
                  <c:v>-3.5100000000000001E-3</c:v>
                </c:pt>
                <c:pt idx="3385">
                  <c:v>-3.6700000000000001E-3</c:v>
                </c:pt>
                <c:pt idx="3386">
                  <c:v>-3.8800000000000002E-3</c:v>
                </c:pt>
                <c:pt idx="3387">
                  <c:v>-4.0899999999999999E-3</c:v>
                </c:pt>
                <c:pt idx="3388">
                  <c:v>-4.3499999999999997E-3</c:v>
                </c:pt>
                <c:pt idx="3389">
                  <c:v>-4.5100000000000001E-3</c:v>
                </c:pt>
                <c:pt idx="3390">
                  <c:v>-4.8300000000000001E-3</c:v>
                </c:pt>
                <c:pt idx="3391">
                  <c:v>-5.1399999999999996E-3</c:v>
                </c:pt>
                <c:pt idx="3392">
                  <c:v>-5.5100000000000001E-3</c:v>
                </c:pt>
                <c:pt idx="3393">
                  <c:v>-5.7200000000000003E-3</c:v>
                </c:pt>
                <c:pt idx="3394">
                  <c:v>-5.9800000000000001E-3</c:v>
                </c:pt>
                <c:pt idx="3395">
                  <c:v>-6.2500000000000003E-3</c:v>
                </c:pt>
                <c:pt idx="3396">
                  <c:v>-6.5599999999999999E-3</c:v>
                </c:pt>
                <c:pt idx="3397">
                  <c:v>-6.8300000000000001E-3</c:v>
                </c:pt>
                <c:pt idx="3398">
                  <c:v>-7.0899999999999999E-3</c:v>
                </c:pt>
                <c:pt idx="3399">
                  <c:v>-7.2500000000000004E-3</c:v>
                </c:pt>
                <c:pt idx="3400">
                  <c:v>-7.4599999999999996E-3</c:v>
                </c:pt>
                <c:pt idx="3401">
                  <c:v>-7.5700000000000003E-3</c:v>
                </c:pt>
                <c:pt idx="3402">
                  <c:v>-7.6699999999999997E-3</c:v>
                </c:pt>
                <c:pt idx="3403">
                  <c:v>-7.7799999999999996E-3</c:v>
                </c:pt>
                <c:pt idx="3404">
                  <c:v>-7.8300000000000002E-3</c:v>
                </c:pt>
                <c:pt idx="3405">
                  <c:v>-7.7200000000000003E-3</c:v>
                </c:pt>
                <c:pt idx="3406">
                  <c:v>-7.7200000000000003E-3</c:v>
                </c:pt>
                <c:pt idx="3407">
                  <c:v>-7.62E-3</c:v>
                </c:pt>
                <c:pt idx="3408">
                  <c:v>-7.4599999999999996E-3</c:v>
                </c:pt>
                <c:pt idx="3409">
                  <c:v>-7.2500000000000004E-3</c:v>
                </c:pt>
                <c:pt idx="3410">
                  <c:v>-6.9300000000000004E-3</c:v>
                </c:pt>
                <c:pt idx="3411">
                  <c:v>-6.5599999999999999E-3</c:v>
                </c:pt>
                <c:pt idx="3412">
                  <c:v>-6.1999999999999998E-3</c:v>
                </c:pt>
                <c:pt idx="3413">
                  <c:v>-5.8300000000000001E-3</c:v>
                </c:pt>
                <c:pt idx="3414">
                  <c:v>-5.4599999999999996E-3</c:v>
                </c:pt>
                <c:pt idx="3415">
                  <c:v>-4.9800000000000001E-3</c:v>
                </c:pt>
                <c:pt idx="3416">
                  <c:v>-4.3499999999999997E-3</c:v>
                </c:pt>
                <c:pt idx="3417">
                  <c:v>-4.0400000000000002E-3</c:v>
                </c:pt>
                <c:pt idx="3418">
                  <c:v>-3.3999999999999998E-3</c:v>
                </c:pt>
                <c:pt idx="3419">
                  <c:v>-2.9299999999999999E-3</c:v>
                </c:pt>
                <c:pt idx="3420">
                  <c:v>-2.4499999999999999E-3</c:v>
                </c:pt>
                <c:pt idx="3421">
                  <c:v>-1.98E-3</c:v>
                </c:pt>
                <c:pt idx="3422">
                  <c:v>-1.5100000000000001E-3</c:v>
                </c:pt>
                <c:pt idx="3423">
                  <c:v>-1.0300000000000001E-3</c:v>
                </c:pt>
                <c:pt idx="3424">
                  <c:v>-5.5999999999999995E-4</c:v>
                </c:pt>
                <c:pt idx="3425">
                  <c:v>-1.9000000000000001E-4</c:v>
                </c:pt>
                <c:pt idx="3426">
                  <c:v>1.8000000000000001E-4</c:v>
                </c:pt>
                <c:pt idx="3427">
                  <c:v>4.4000000000000002E-4</c:v>
                </c:pt>
                <c:pt idx="3428">
                  <c:v>8.7000000000000001E-4</c:v>
                </c:pt>
                <c:pt idx="3429">
                  <c:v>1.08E-3</c:v>
                </c:pt>
                <c:pt idx="3430">
                  <c:v>1.23E-3</c:v>
                </c:pt>
                <c:pt idx="3431">
                  <c:v>1.4400000000000001E-3</c:v>
                </c:pt>
                <c:pt idx="3432">
                  <c:v>1.66E-3</c:v>
                </c:pt>
                <c:pt idx="3433">
                  <c:v>1.66E-3</c:v>
                </c:pt>
                <c:pt idx="3434">
                  <c:v>1.7099999999999999E-3</c:v>
                </c:pt>
                <c:pt idx="3435">
                  <c:v>1.7600000000000001E-3</c:v>
                </c:pt>
                <c:pt idx="3436">
                  <c:v>1.8699999999999999E-3</c:v>
                </c:pt>
                <c:pt idx="3437">
                  <c:v>1.8699999999999999E-3</c:v>
                </c:pt>
                <c:pt idx="3438">
                  <c:v>1.8699999999999999E-3</c:v>
                </c:pt>
                <c:pt idx="3439">
                  <c:v>1.8699999999999999E-3</c:v>
                </c:pt>
                <c:pt idx="3440">
                  <c:v>1.66E-3</c:v>
                </c:pt>
                <c:pt idx="3441">
                  <c:v>1.5499999999999999E-3</c:v>
                </c:pt>
                <c:pt idx="3442">
                  <c:v>1.5499999999999999E-3</c:v>
                </c:pt>
                <c:pt idx="3443">
                  <c:v>1.4400000000000001E-3</c:v>
                </c:pt>
                <c:pt idx="3444">
                  <c:v>1.34E-3</c:v>
                </c:pt>
                <c:pt idx="3445">
                  <c:v>1.23E-3</c:v>
                </c:pt>
                <c:pt idx="3446">
                  <c:v>1.1299999999999999E-3</c:v>
                </c:pt>
                <c:pt idx="3447">
                  <c:v>9.7000000000000005E-4</c:v>
                </c:pt>
                <c:pt idx="3448">
                  <c:v>9.7000000000000005E-4</c:v>
                </c:pt>
                <c:pt idx="3449">
                  <c:v>7.6000000000000004E-4</c:v>
                </c:pt>
                <c:pt idx="3450">
                  <c:v>6.4999999999999997E-4</c:v>
                </c:pt>
                <c:pt idx="3451">
                  <c:v>4.4000000000000002E-4</c:v>
                </c:pt>
                <c:pt idx="3452">
                  <c:v>3.8999999999999999E-4</c:v>
                </c:pt>
                <c:pt idx="3453">
                  <c:v>2.3000000000000001E-4</c:v>
                </c:pt>
                <c:pt idx="3454">
                  <c:v>1.8000000000000001E-4</c:v>
                </c:pt>
                <c:pt idx="3455">
                  <c:v>-8.0000000000000007E-5</c:v>
                </c:pt>
                <c:pt idx="3456">
                  <c:v>-2.4000000000000001E-4</c:v>
                </c:pt>
                <c:pt idx="3457">
                  <c:v>-3.5E-4</c:v>
                </c:pt>
                <c:pt idx="3458">
                  <c:v>-5.5999999999999995E-4</c:v>
                </c:pt>
                <c:pt idx="3459">
                  <c:v>-8.1999999999999998E-4</c:v>
                </c:pt>
                <c:pt idx="3460">
                  <c:v>-1.0300000000000001E-3</c:v>
                </c:pt>
                <c:pt idx="3461">
                  <c:v>-1.3500000000000001E-3</c:v>
                </c:pt>
                <c:pt idx="3462">
                  <c:v>-1.6100000000000001E-3</c:v>
                </c:pt>
                <c:pt idx="3463">
                  <c:v>-1.82E-3</c:v>
                </c:pt>
                <c:pt idx="3464">
                  <c:v>-2.0899999999999998E-3</c:v>
                </c:pt>
                <c:pt idx="3465">
                  <c:v>-2.5100000000000001E-3</c:v>
                </c:pt>
                <c:pt idx="3466">
                  <c:v>-2.82E-3</c:v>
                </c:pt>
                <c:pt idx="3467">
                  <c:v>-3.14E-3</c:v>
                </c:pt>
                <c:pt idx="3468">
                  <c:v>-3.46E-3</c:v>
                </c:pt>
                <c:pt idx="3469">
                  <c:v>-3.7699999999999999E-3</c:v>
                </c:pt>
                <c:pt idx="3470">
                  <c:v>-4.0899999999999999E-3</c:v>
                </c:pt>
                <c:pt idx="3471">
                  <c:v>-4.3499999999999997E-3</c:v>
                </c:pt>
                <c:pt idx="3472">
                  <c:v>-4.7200000000000002E-3</c:v>
                </c:pt>
                <c:pt idx="3473">
                  <c:v>-4.9300000000000004E-3</c:v>
                </c:pt>
                <c:pt idx="3474">
                  <c:v>-5.3E-3</c:v>
                </c:pt>
                <c:pt idx="3475">
                  <c:v>-5.5599999999999998E-3</c:v>
                </c:pt>
                <c:pt idx="3476">
                  <c:v>-5.77E-3</c:v>
                </c:pt>
                <c:pt idx="3477">
                  <c:v>-5.9800000000000001E-3</c:v>
                </c:pt>
                <c:pt idx="3478">
                  <c:v>-6.0899999999999999E-3</c:v>
                </c:pt>
                <c:pt idx="3479">
                  <c:v>-6.3E-3</c:v>
                </c:pt>
                <c:pt idx="3480">
                  <c:v>-6.4599999999999996E-3</c:v>
                </c:pt>
                <c:pt idx="3481">
                  <c:v>-6.5100000000000002E-3</c:v>
                </c:pt>
                <c:pt idx="3482">
                  <c:v>-6.5599999999999999E-3</c:v>
                </c:pt>
                <c:pt idx="3483">
                  <c:v>-6.62E-3</c:v>
                </c:pt>
                <c:pt idx="3484">
                  <c:v>-6.5599999999999999E-3</c:v>
                </c:pt>
                <c:pt idx="3485">
                  <c:v>-6.5599999999999999E-3</c:v>
                </c:pt>
                <c:pt idx="3486">
                  <c:v>-6.5599999999999999E-3</c:v>
                </c:pt>
                <c:pt idx="3487">
                  <c:v>-6.4599999999999996E-3</c:v>
                </c:pt>
                <c:pt idx="3488">
                  <c:v>-6.4599999999999996E-3</c:v>
                </c:pt>
                <c:pt idx="3489">
                  <c:v>-6.3499999999999997E-3</c:v>
                </c:pt>
                <c:pt idx="3490">
                  <c:v>-6.3E-3</c:v>
                </c:pt>
                <c:pt idx="3491">
                  <c:v>-6.3E-3</c:v>
                </c:pt>
                <c:pt idx="3492">
                  <c:v>-6.2500000000000003E-3</c:v>
                </c:pt>
                <c:pt idx="3493">
                  <c:v>-6.2500000000000003E-3</c:v>
                </c:pt>
                <c:pt idx="3494">
                  <c:v>-6.1399999999999996E-3</c:v>
                </c:pt>
                <c:pt idx="3495">
                  <c:v>-6.0899999999999999E-3</c:v>
                </c:pt>
                <c:pt idx="3496">
                  <c:v>-6.0899999999999999E-3</c:v>
                </c:pt>
                <c:pt idx="3497">
                  <c:v>-6.0899999999999999E-3</c:v>
                </c:pt>
                <c:pt idx="3498">
                  <c:v>-6.1999999999999998E-3</c:v>
                </c:pt>
                <c:pt idx="3499">
                  <c:v>-6.1999999999999998E-3</c:v>
                </c:pt>
                <c:pt idx="3500">
                  <c:v>-6.3E-3</c:v>
                </c:pt>
                <c:pt idx="3501">
                  <c:v>-6.4099999999999999E-3</c:v>
                </c:pt>
                <c:pt idx="3502">
                  <c:v>-6.5100000000000002E-3</c:v>
                </c:pt>
                <c:pt idx="3503">
                  <c:v>-6.5599999999999999E-3</c:v>
                </c:pt>
                <c:pt idx="3504">
                  <c:v>-6.7799999999999996E-3</c:v>
                </c:pt>
                <c:pt idx="3505">
                  <c:v>-6.9300000000000004E-3</c:v>
                </c:pt>
                <c:pt idx="3506">
                  <c:v>-7.0400000000000003E-3</c:v>
                </c:pt>
                <c:pt idx="3507">
                  <c:v>-7.0899999999999999E-3</c:v>
                </c:pt>
                <c:pt idx="3508">
                  <c:v>-7.3000000000000001E-3</c:v>
                </c:pt>
                <c:pt idx="3509">
                  <c:v>-7.4099999999999999E-3</c:v>
                </c:pt>
                <c:pt idx="3510">
                  <c:v>-7.4599999999999996E-3</c:v>
                </c:pt>
                <c:pt idx="3511">
                  <c:v>-7.62E-3</c:v>
                </c:pt>
                <c:pt idx="3512">
                  <c:v>-7.6699999999999997E-3</c:v>
                </c:pt>
                <c:pt idx="3513">
                  <c:v>-7.6699999999999997E-3</c:v>
                </c:pt>
                <c:pt idx="3514">
                  <c:v>-7.6699999999999997E-3</c:v>
                </c:pt>
                <c:pt idx="3515">
                  <c:v>-7.5700000000000003E-3</c:v>
                </c:pt>
                <c:pt idx="3516">
                  <c:v>-7.4599999999999996E-3</c:v>
                </c:pt>
                <c:pt idx="3517">
                  <c:v>-7.3000000000000001E-3</c:v>
                </c:pt>
                <c:pt idx="3518">
                  <c:v>-7.0899999999999999E-3</c:v>
                </c:pt>
                <c:pt idx="3519">
                  <c:v>-6.8300000000000001E-3</c:v>
                </c:pt>
                <c:pt idx="3520">
                  <c:v>-6.5599999999999999E-3</c:v>
                </c:pt>
                <c:pt idx="3521">
                  <c:v>-6.0899999999999999E-3</c:v>
                </c:pt>
                <c:pt idx="3522">
                  <c:v>-5.7200000000000003E-3</c:v>
                </c:pt>
                <c:pt idx="3523">
                  <c:v>-5.1900000000000002E-3</c:v>
                </c:pt>
                <c:pt idx="3524">
                  <c:v>-4.5599999999999998E-3</c:v>
                </c:pt>
                <c:pt idx="3525">
                  <c:v>-4.0400000000000002E-3</c:v>
                </c:pt>
                <c:pt idx="3526">
                  <c:v>-3.3999999999999998E-3</c:v>
                </c:pt>
                <c:pt idx="3527">
                  <c:v>-2.82E-3</c:v>
                </c:pt>
                <c:pt idx="3528">
                  <c:v>-2.0300000000000001E-3</c:v>
                </c:pt>
                <c:pt idx="3529">
                  <c:v>-1.2999999999999999E-3</c:v>
                </c:pt>
                <c:pt idx="3530">
                  <c:v>-5.0000000000000001E-4</c:v>
                </c:pt>
                <c:pt idx="3531">
                  <c:v>2.9E-4</c:v>
                </c:pt>
                <c:pt idx="3532">
                  <c:v>1.0200000000000001E-3</c:v>
                </c:pt>
                <c:pt idx="3533">
                  <c:v>1.7099999999999999E-3</c:v>
                </c:pt>
                <c:pt idx="3534">
                  <c:v>2.5000000000000001E-3</c:v>
                </c:pt>
                <c:pt idx="3535">
                  <c:v>3.3400000000000001E-3</c:v>
                </c:pt>
                <c:pt idx="3536">
                  <c:v>3.9699999999999996E-3</c:v>
                </c:pt>
                <c:pt idx="3537">
                  <c:v>4.8199999999999996E-3</c:v>
                </c:pt>
                <c:pt idx="3538">
                  <c:v>5.45E-3</c:v>
                </c:pt>
                <c:pt idx="3539">
                  <c:v>5.9199999999999999E-3</c:v>
                </c:pt>
                <c:pt idx="3540">
                  <c:v>6.6100000000000004E-3</c:v>
                </c:pt>
                <c:pt idx="3541">
                  <c:v>7.2399999999999999E-3</c:v>
                </c:pt>
                <c:pt idx="3542">
                  <c:v>7.7200000000000003E-3</c:v>
                </c:pt>
                <c:pt idx="3543">
                  <c:v>8.0800000000000004E-3</c:v>
                </c:pt>
                <c:pt idx="3544">
                  <c:v>8.6099999999999996E-3</c:v>
                </c:pt>
                <c:pt idx="3545">
                  <c:v>8.9800000000000001E-3</c:v>
                </c:pt>
                <c:pt idx="3546">
                  <c:v>9.2399999999999999E-3</c:v>
                </c:pt>
                <c:pt idx="3547">
                  <c:v>9.4500000000000001E-3</c:v>
                </c:pt>
                <c:pt idx="3548">
                  <c:v>9.6600000000000002E-3</c:v>
                </c:pt>
                <c:pt idx="3549">
                  <c:v>9.7199999999999995E-3</c:v>
                </c:pt>
                <c:pt idx="3550">
                  <c:v>9.8200000000000006E-3</c:v>
                </c:pt>
                <c:pt idx="3551">
                  <c:v>9.8200000000000006E-3</c:v>
                </c:pt>
                <c:pt idx="3552">
                  <c:v>9.8200000000000006E-3</c:v>
                </c:pt>
                <c:pt idx="3553">
                  <c:v>9.7199999999999995E-3</c:v>
                </c:pt>
                <c:pt idx="3554">
                  <c:v>9.6600000000000002E-3</c:v>
                </c:pt>
                <c:pt idx="3555">
                  <c:v>9.4000000000000004E-3</c:v>
                </c:pt>
                <c:pt idx="3556">
                  <c:v>9.2999999999999992E-3</c:v>
                </c:pt>
                <c:pt idx="3557">
                  <c:v>8.9300000000000004E-3</c:v>
                </c:pt>
                <c:pt idx="3558">
                  <c:v>8.7200000000000003E-3</c:v>
                </c:pt>
                <c:pt idx="3559">
                  <c:v>8.2900000000000005E-3</c:v>
                </c:pt>
                <c:pt idx="3560">
                  <c:v>8.0300000000000007E-3</c:v>
                </c:pt>
                <c:pt idx="3561">
                  <c:v>7.6099999999999996E-3</c:v>
                </c:pt>
                <c:pt idx="3562">
                  <c:v>7.1399999999999996E-3</c:v>
                </c:pt>
                <c:pt idx="3563">
                  <c:v>6.77E-3</c:v>
                </c:pt>
                <c:pt idx="3564">
                  <c:v>6.3499999999999997E-3</c:v>
                </c:pt>
                <c:pt idx="3565">
                  <c:v>5.9199999999999999E-3</c:v>
                </c:pt>
                <c:pt idx="3566">
                  <c:v>5.5500000000000002E-3</c:v>
                </c:pt>
                <c:pt idx="3567">
                  <c:v>4.9800000000000001E-3</c:v>
                </c:pt>
                <c:pt idx="3568">
                  <c:v>4.7099999999999998E-3</c:v>
                </c:pt>
                <c:pt idx="3569">
                  <c:v>4.1799999999999997E-3</c:v>
                </c:pt>
                <c:pt idx="3570">
                  <c:v>3.8700000000000002E-3</c:v>
                </c:pt>
                <c:pt idx="3571">
                  <c:v>3.5000000000000001E-3</c:v>
                </c:pt>
                <c:pt idx="3572">
                  <c:v>3.0799999999999998E-3</c:v>
                </c:pt>
                <c:pt idx="3573">
                  <c:v>2.7100000000000002E-3</c:v>
                </c:pt>
                <c:pt idx="3574">
                  <c:v>2.3900000000000002E-3</c:v>
                </c:pt>
                <c:pt idx="3575">
                  <c:v>2.1800000000000001E-3</c:v>
                </c:pt>
                <c:pt idx="3576">
                  <c:v>2.0200000000000001E-3</c:v>
                </c:pt>
                <c:pt idx="3577">
                  <c:v>1.7600000000000001E-3</c:v>
                </c:pt>
                <c:pt idx="3578">
                  <c:v>1.6000000000000001E-3</c:v>
                </c:pt>
                <c:pt idx="3579">
                  <c:v>1.5499999999999999E-3</c:v>
                </c:pt>
                <c:pt idx="3580">
                  <c:v>1.5E-3</c:v>
                </c:pt>
                <c:pt idx="3581">
                  <c:v>1.4400000000000001E-3</c:v>
                </c:pt>
                <c:pt idx="3582">
                  <c:v>1.5E-3</c:v>
                </c:pt>
                <c:pt idx="3583">
                  <c:v>1.5E-3</c:v>
                </c:pt>
                <c:pt idx="3584">
                  <c:v>1.66E-3</c:v>
                </c:pt>
                <c:pt idx="3585">
                  <c:v>1.7600000000000001E-3</c:v>
                </c:pt>
                <c:pt idx="3586">
                  <c:v>2.0799999999999998E-3</c:v>
                </c:pt>
                <c:pt idx="3587">
                  <c:v>2.2399999999999998E-3</c:v>
                </c:pt>
                <c:pt idx="3588">
                  <c:v>2.5000000000000001E-3</c:v>
                </c:pt>
                <c:pt idx="3589">
                  <c:v>2.81E-3</c:v>
                </c:pt>
                <c:pt idx="3590">
                  <c:v>3.1800000000000001E-3</c:v>
                </c:pt>
                <c:pt idx="3591">
                  <c:v>3.5000000000000001E-3</c:v>
                </c:pt>
                <c:pt idx="3592">
                  <c:v>3.9699999999999996E-3</c:v>
                </c:pt>
                <c:pt idx="3593">
                  <c:v>4.2900000000000004E-3</c:v>
                </c:pt>
                <c:pt idx="3594">
                  <c:v>4.6600000000000001E-3</c:v>
                </c:pt>
                <c:pt idx="3595">
                  <c:v>5.1900000000000002E-3</c:v>
                </c:pt>
                <c:pt idx="3596">
                  <c:v>5.6600000000000001E-3</c:v>
                </c:pt>
                <c:pt idx="3597">
                  <c:v>6.0299999999999998E-3</c:v>
                </c:pt>
                <c:pt idx="3598">
                  <c:v>6.4000000000000003E-3</c:v>
                </c:pt>
                <c:pt idx="3599">
                  <c:v>6.8199999999999997E-3</c:v>
                </c:pt>
                <c:pt idx="3600">
                  <c:v>7.2399999999999999E-3</c:v>
                </c:pt>
                <c:pt idx="3601">
                  <c:v>7.5599999999999999E-3</c:v>
                </c:pt>
                <c:pt idx="3602">
                  <c:v>7.9299999999999995E-3</c:v>
                </c:pt>
                <c:pt idx="3603">
                  <c:v>8.1899999999999994E-3</c:v>
                </c:pt>
                <c:pt idx="3604">
                  <c:v>8.4499999999999992E-3</c:v>
                </c:pt>
                <c:pt idx="3605">
                  <c:v>8.7200000000000003E-3</c:v>
                </c:pt>
                <c:pt idx="3606">
                  <c:v>8.77E-3</c:v>
                </c:pt>
                <c:pt idx="3607">
                  <c:v>9.0900000000000009E-3</c:v>
                </c:pt>
                <c:pt idx="3608">
                  <c:v>9.1900000000000003E-3</c:v>
                </c:pt>
                <c:pt idx="3609">
                  <c:v>9.1400000000000006E-3</c:v>
                </c:pt>
                <c:pt idx="3610">
                  <c:v>9.1900000000000003E-3</c:v>
                </c:pt>
                <c:pt idx="3611">
                  <c:v>9.1400000000000006E-3</c:v>
                </c:pt>
                <c:pt idx="3612">
                  <c:v>8.9800000000000001E-3</c:v>
                </c:pt>
                <c:pt idx="3613">
                  <c:v>8.8699999999999994E-3</c:v>
                </c:pt>
                <c:pt idx="3614">
                  <c:v>8.7200000000000003E-3</c:v>
                </c:pt>
                <c:pt idx="3615">
                  <c:v>8.3499999999999998E-3</c:v>
                </c:pt>
                <c:pt idx="3616">
                  <c:v>8.1399999999999997E-3</c:v>
                </c:pt>
                <c:pt idx="3617">
                  <c:v>7.77E-3</c:v>
                </c:pt>
                <c:pt idx="3618">
                  <c:v>7.45E-3</c:v>
                </c:pt>
                <c:pt idx="3619">
                  <c:v>7.0299999999999998E-3</c:v>
                </c:pt>
                <c:pt idx="3620">
                  <c:v>6.5599999999999999E-3</c:v>
                </c:pt>
                <c:pt idx="3621">
                  <c:v>6.0299999999999998E-3</c:v>
                </c:pt>
                <c:pt idx="3622">
                  <c:v>5.4999999999999997E-3</c:v>
                </c:pt>
                <c:pt idx="3623">
                  <c:v>5.0800000000000003E-3</c:v>
                </c:pt>
                <c:pt idx="3624">
                  <c:v>4.45E-3</c:v>
                </c:pt>
                <c:pt idx="3625">
                  <c:v>3.82E-3</c:v>
                </c:pt>
                <c:pt idx="3626">
                  <c:v>3.29E-3</c:v>
                </c:pt>
                <c:pt idx="3627">
                  <c:v>2.7599999999999999E-3</c:v>
                </c:pt>
                <c:pt idx="3628">
                  <c:v>2.1299999999999999E-3</c:v>
                </c:pt>
                <c:pt idx="3629">
                  <c:v>1.5499999999999999E-3</c:v>
                </c:pt>
                <c:pt idx="3630">
                  <c:v>9.7000000000000005E-4</c:v>
                </c:pt>
                <c:pt idx="3631">
                  <c:v>3.8999999999999999E-4</c:v>
                </c:pt>
                <c:pt idx="3632">
                  <c:v>-1.3999999999999999E-4</c:v>
                </c:pt>
                <c:pt idx="3633">
                  <c:v>-6.6E-4</c:v>
                </c:pt>
                <c:pt idx="3634">
                  <c:v>-1.08E-3</c:v>
                </c:pt>
                <c:pt idx="3635">
                  <c:v>-1.5100000000000001E-3</c:v>
                </c:pt>
                <c:pt idx="3636">
                  <c:v>-1.9300000000000001E-3</c:v>
                </c:pt>
                <c:pt idx="3637">
                  <c:v>-2.3500000000000001E-3</c:v>
                </c:pt>
                <c:pt idx="3638">
                  <c:v>-2.6099999999999999E-3</c:v>
                </c:pt>
                <c:pt idx="3639">
                  <c:v>-2.7699999999999999E-3</c:v>
                </c:pt>
                <c:pt idx="3640">
                  <c:v>-2.98E-3</c:v>
                </c:pt>
                <c:pt idx="3641">
                  <c:v>-3.14E-3</c:v>
                </c:pt>
                <c:pt idx="3642">
                  <c:v>-3.2399999999999998E-3</c:v>
                </c:pt>
                <c:pt idx="3643">
                  <c:v>-3.2399999999999998E-3</c:v>
                </c:pt>
                <c:pt idx="3644">
                  <c:v>-3.1900000000000001E-3</c:v>
                </c:pt>
                <c:pt idx="3645">
                  <c:v>-3.14E-3</c:v>
                </c:pt>
                <c:pt idx="3646">
                  <c:v>-3.0300000000000001E-3</c:v>
                </c:pt>
                <c:pt idx="3647">
                  <c:v>-2.9299999999999999E-3</c:v>
                </c:pt>
                <c:pt idx="3648">
                  <c:v>-2.7200000000000002E-3</c:v>
                </c:pt>
                <c:pt idx="3649">
                  <c:v>-2.5100000000000001E-3</c:v>
                </c:pt>
                <c:pt idx="3650">
                  <c:v>-2.1900000000000001E-3</c:v>
                </c:pt>
                <c:pt idx="3651">
                  <c:v>-1.7700000000000001E-3</c:v>
                </c:pt>
                <c:pt idx="3652">
                  <c:v>-1.4499999999999999E-3</c:v>
                </c:pt>
                <c:pt idx="3653">
                  <c:v>-1.14E-3</c:v>
                </c:pt>
                <c:pt idx="3654">
                  <c:v>-7.2000000000000005E-4</c:v>
                </c:pt>
                <c:pt idx="3655">
                  <c:v>-2.9E-4</c:v>
                </c:pt>
                <c:pt idx="3656">
                  <c:v>1.2999999999999999E-4</c:v>
                </c:pt>
                <c:pt idx="3657">
                  <c:v>5.5000000000000003E-4</c:v>
                </c:pt>
                <c:pt idx="3658">
                  <c:v>1.08E-3</c:v>
                </c:pt>
                <c:pt idx="3659">
                  <c:v>1.2899999999999999E-3</c:v>
                </c:pt>
                <c:pt idx="3660">
                  <c:v>1.81E-3</c:v>
                </c:pt>
                <c:pt idx="3661">
                  <c:v>2.1299999999999999E-3</c:v>
                </c:pt>
                <c:pt idx="3662">
                  <c:v>2.4499999999999999E-3</c:v>
                </c:pt>
                <c:pt idx="3663">
                  <c:v>2.7100000000000002E-3</c:v>
                </c:pt>
                <c:pt idx="3664">
                  <c:v>2.97E-3</c:v>
                </c:pt>
                <c:pt idx="3665">
                  <c:v>3.29E-3</c:v>
                </c:pt>
                <c:pt idx="3666">
                  <c:v>3.5500000000000002E-3</c:v>
                </c:pt>
                <c:pt idx="3667">
                  <c:v>3.6600000000000001E-3</c:v>
                </c:pt>
                <c:pt idx="3668">
                  <c:v>3.8700000000000002E-3</c:v>
                </c:pt>
                <c:pt idx="3669">
                  <c:v>3.9199999999999999E-3</c:v>
                </c:pt>
                <c:pt idx="3670">
                  <c:v>3.9199999999999999E-3</c:v>
                </c:pt>
                <c:pt idx="3671">
                  <c:v>3.9699999999999996E-3</c:v>
                </c:pt>
                <c:pt idx="3672">
                  <c:v>4.0800000000000003E-3</c:v>
                </c:pt>
                <c:pt idx="3673">
                  <c:v>4.0299999999999997E-3</c:v>
                </c:pt>
                <c:pt idx="3674">
                  <c:v>4.0299999999999997E-3</c:v>
                </c:pt>
                <c:pt idx="3675">
                  <c:v>3.9699999999999996E-3</c:v>
                </c:pt>
                <c:pt idx="3676">
                  <c:v>3.9699999999999996E-3</c:v>
                </c:pt>
                <c:pt idx="3677">
                  <c:v>3.8700000000000002E-3</c:v>
                </c:pt>
                <c:pt idx="3678">
                  <c:v>3.82E-3</c:v>
                </c:pt>
                <c:pt idx="3679">
                  <c:v>3.7100000000000002E-3</c:v>
                </c:pt>
                <c:pt idx="3680">
                  <c:v>3.7100000000000002E-3</c:v>
                </c:pt>
                <c:pt idx="3681">
                  <c:v>3.7100000000000002E-3</c:v>
                </c:pt>
                <c:pt idx="3682">
                  <c:v>3.6099999999999999E-3</c:v>
                </c:pt>
                <c:pt idx="3683">
                  <c:v>3.6099999999999999E-3</c:v>
                </c:pt>
                <c:pt idx="3684">
                  <c:v>3.6099999999999999E-3</c:v>
                </c:pt>
                <c:pt idx="3685">
                  <c:v>3.5500000000000002E-3</c:v>
                </c:pt>
                <c:pt idx="3686">
                  <c:v>3.6099999999999999E-3</c:v>
                </c:pt>
                <c:pt idx="3687">
                  <c:v>3.6099999999999999E-3</c:v>
                </c:pt>
                <c:pt idx="3688">
                  <c:v>3.7100000000000002E-3</c:v>
                </c:pt>
                <c:pt idx="3689">
                  <c:v>3.7599999999999999E-3</c:v>
                </c:pt>
                <c:pt idx="3690">
                  <c:v>3.9699999999999996E-3</c:v>
                </c:pt>
                <c:pt idx="3691">
                  <c:v>4.0299999999999997E-3</c:v>
                </c:pt>
                <c:pt idx="3692">
                  <c:v>4.1799999999999997E-3</c:v>
                </c:pt>
                <c:pt idx="3693">
                  <c:v>4.4000000000000003E-3</c:v>
                </c:pt>
                <c:pt idx="3694">
                  <c:v>4.6100000000000004E-3</c:v>
                </c:pt>
                <c:pt idx="3695">
                  <c:v>4.7099999999999998E-3</c:v>
                </c:pt>
                <c:pt idx="3696">
                  <c:v>4.9199999999999999E-3</c:v>
                </c:pt>
                <c:pt idx="3697">
                  <c:v>5.1900000000000002E-3</c:v>
                </c:pt>
                <c:pt idx="3698">
                  <c:v>5.3400000000000001E-3</c:v>
                </c:pt>
                <c:pt idx="3699">
                  <c:v>5.45E-3</c:v>
                </c:pt>
                <c:pt idx="3700">
                  <c:v>5.77E-3</c:v>
                </c:pt>
                <c:pt idx="3701">
                  <c:v>5.8700000000000002E-3</c:v>
                </c:pt>
                <c:pt idx="3702">
                  <c:v>6.0299999999999998E-3</c:v>
                </c:pt>
                <c:pt idx="3703">
                  <c:v>6.2399999999999999E-3</c:v>
                </c:pt>
                <c:pt idx="3704">
                  <c:v>6.4000000000000003E-3</c:v>
                </c:pt>
                <c:pt idx="3705">
                  <c:v>6.45E-3</c:v>
                </c:pt>
                <c:pt idx="3706">
                  <c:v>6.6100000000000004E-3</c:v>
                </c:pt>
                <c:pt idx="3707">
                  <c:v>6.7099999999999998E-3</c:v>
                </c:pt>
                <c:pt idx="3708">
                  <c:v>6.8199999999999997E-3</c:v>
                </c:pt>
                <c:pt idx="3709">
                  <c:v>6.8199999999999997E-3</c:v>
                </c:pt>
                <c:pt idx="3710">
                  <c:v>6.8199999999999997E-3</c:v>
                </c:pt>
                <c:pt idx="3711">
                  <c:v>6.8199999999999997E-3</c:v>
                </c:pt>
                <c:pt idx="3712">
                  <c:v>6.8199999999999997E-3</c:v>
                </c:pt>
                <c:pt idx="3713">
                  <c:v>6.77E-3</c:v>
                </c:pt>
                <c:pt idx="3714">
                  <c:v>6.8700000000000002E-3</c:v>
                </c:pt>
                <c:pt idx="3715">
                  <c:v>6.7099999999999998E-3</c:v>
                </c:pt>
                <c:pt idx="3716">
                  <c:v>6.6600000000000001E-3</c:v>
                </c:pt>
                <c:pt idx="3717">
                  <c:v>6.5599999999999999E-3</c:v>
                </c:pt>
                <c:pt idx="3718">
                  <c:v>6.5599999999999999E-3</c:v>
                </c:pt>
                <c:pt idx="3719">
                  <c:v>6.3499999999999997E-3</c:v>
                </c:pt>
                <c:pt idx="3720">
                  <c:v>6.2399999999999999E-3</c:v>
                </c:pt>
                <c:pt idx="3721">
                  <c:v>6.1900000000000002E-3</c:v>
                </c:pt>
                <c:pt idx="3722">
                  <c:v>6.0299999999999998E-3</c:v>
                </c:pt>
                <c:pt idx="3723">
                  <c:v>5.9800000000000001E-3</c:v>
                </c:pt>
                <c:pt idx="3724">
                  <c:v>5.8700000000000002E-3</c:v>
                </c:pt>
                <c:pt idx="3725">
                  <c:v>5.6100000000000004E-3</c:v>
                </c:pt>
                <c:pt idx="3726">
                  <c:v>5.5500000000000002E-3</c:v>
                </c:pt>
                <c:pt idx="3727">
                  <c:v>5.3400000000000001E-3</c:v>
                </c:pt>
                <c:pt idx="3728">
                  <c:v>5.0800000000000003E-3</c:v>
                </c:pt>
                <c:pt idx="3729">
                  <c:v>4.9199999999999999E-3</c:v>
                </c:pt>
                <c:pt idx="3730">
                  <c:v>4.8700000000000002E-3</c:v>
                </c:pt>
                <c:pt idx="3731">
                  <c:v>4.6100000000000004E-3</c:v>
                </c:pt>
                <c:pt idx="3732">
                  <c:v>4.4000000000000003E-3</c:v>
                </c:pt>
                <c:pt idx="3733">
                  <c:v>4.13E-3</c:v>
                </c:pt>
                <c:pt idx="3734">
                  <c:v>3.8700000000000002E-3</c:v>
                </c:pt>
                <c:pt idx="3735">
                  <c:v>3.6600000000000001E-3</c:v>
                </c:pt>
                <c:pt idx="3736">
                  <c:v>3.5000000000000001E-3</c:v>
                </c:pt>
                <c:pt idx="3737">
                  <c:v>3.13E-3</c:v>
                </c:pt>
                <c:pt idx="3738">
                  <c:v>2.97E-3</c:v>
                </c:pt>
                <c:pt idx="3739">
                  <c:v>2.7100000000000002E-3</c:v>
                </c:pt>
                <c:pt idx="3740">
                  <c:v>2.5000000000000001E-3</c:v>
                </c:pt>
                <c:pt idx="3741">
                  <c:v>2.2399999999999998E-3</c:v>
                </c:pt>
                <c:pt idx="3742">
                  <c:v>2.0799999999999998E-3</c:v>
                </c:pt>
                <c:pt idx="3743">
                  <c:v>1.7600000000000001E-3</c:v>
                </c:pt>
                <c:pt idx="3744">
                  <c:v>1.5499999999999999E-3</c:v>
                </c:pt>
                <c:pt idx="3745">
                  <c:v>1.39E-3</c:v>
                </c:pt>
                <c:pt idx="3746">
                  <c:v>1.1299999999999999E-3</c:v>
                </c:pt>
                <c:pt idx="3747">
                  <c:v>9.2000000000000003E-4</c:v>
                </c:pt>
                <c:pt idx="3748">
                  <c:v>7.6000000000000004E-4</c:v>
                </c:pt>
                <c:pt idx="3749">
                  <c:v>5.5000000000000003E-4</c:v>
                </c:pt>
                <c:pt idx="3750">
                  <c:v>3.4000000000000002E-4</c:v>
                </c:pt>
                <c:pt idx="3751">
                  <c:v>2.9E-4</c:v>
                </c:pt>
                <c:pt idx="3752">
                  <c:v>1.2999999999999999E-4</c:v>
                </c:pt>
                <c:pt idx="3753">
                  <c:v>6.9999999999999994E-5</c:v>
                </c:pt>
                <c:pt idx="3754">
                  <c:v>-3.0000000000000001E-5</c:v>
                </c:pt>
                <c:pt idx="3755">
                  <c:v>-8.0000000000000007E-5</c:v>
                </c:pt>
                <c:pt idx="3756">
                  <c:v>-3.0000000000000001E-5</c:v>
                </c:pt>
                <c:pt idx="3757">
                  <c:v>-3.0000000000000001E-5</c:v>
                </c:pt>
                <c:pt idx="3758">
                  <c:v>-3.0000000000000001E-5</c:v>
                </c:pt>
                <c:pt idx="3759">
                  <c:v>-8.0000000000000007E-5</c:v>
                </c:pt>
                <c:pt idx="3760">
                  <c:v>2.0000000000000002E-5</c:v>
                </c:pt>
                <c:pt idx="3761">
                  <c:v>1.2999999999999999E-4</c:v>
                </c:pt>
                <c:pt idx="3762">
                  <c:v>3.4000000000000002E-4</c:v>
                </c:pt>
                <c:pt idx="3763">
                  <c:v>3.8999999999999999E-4</c:v>
                </c:pt>
                <c:pt idx="3764">
                  <c:v>4.4000000000000002E-4</c:v>
                </c:pt>
                <c:pt idx="3765">
                  <c:v>5.0000000000000001E-4</c:v>
                </c:pt>
                <c:pt idx="3766">
                  <c:v>6.4999999999999997E-4</c:v>
                </c:pt>
                <c:pt idx="3767">
                  <c:v>7.6000000000000004E-4</c:v>
                </c:pt>
                <c:pt idx="3768">
                  <c:v>8.7000000000000001E-4</c:v>
                </c:pt>
                <c:pt idx="3769">
                  <c:v>1.0200000000000001E-3</c:v>
                </c:pt>
                <c:pt idx="3770">
                  <c:v>1.08E-3</c:v>
                </c:pt>
                <c:pt idx="3771">
                  <c:v>1.1299999999999999E-3</c:v>
                </c:pt>
                <c:pt idx="3772">
                  <c:v>1.1800000000000001E-3</c:v>
                </c:pt>
                <c:pt idx="3773">
                  <c:v>1.23E-3</c:v>
                </c:pt>
                <c:pt idx="3774">
                  <c:v>1.23E-3</c:v>
                </c:pt>
                <c:pt idx="3775">
                  <c:v>1.1800000000000001E-3</c:v>
                </c:pt>
                <c:pt idx="3776">
                  <c:v>1.1800000000000001E-3</c:v>
                </c:pt>
                <c:pt idx="3777">
                  <c:v>1.08E-3</c:v>
                </c:pt>
                <c:pt idx="3778">
                  <c:v>1.0200000000000001E-3</c:v>
                </c:pt>
                <c:pt idx="3779">
                  <c:v>8.7000000000000001E-4</c:v>
                </c:pt>
                <c:pt idx="3780">
                  <c:v>7.6000000000000004E-4</c:v>
                </c:pt>
                <c:pt idx="3781">
                  <c:v>5.9999999999999995E-4</c:v>
                </c:pt>
                <c:pt idx="3782">
                  <c:v>3.8999999999999999E-4</c:v>
                </c:pt>
                <c:pt idx="3783">
                  <c:v>1.8000000000000001E-4</c:v>
                </c:pt>
                <c:pt idx="3784">
                  <c:v>2.0000000000000002E-5</c:v>
                </c:pt>
                <c:pt idx="3785">
                  <c:v>-2.4000000000000001E-4</c:v>
                </c:pt>
                <c:pt idx="3786">
                  <c:v>-5.0000000000000001E-4</c:v>
                </c:pt>
                <c:pt idx="3787">
                  <c:v>-6.0999999999999997E-4</c:v>
                </c:pt>
                <c:pt idx="3788">
                  <c:v>-7.6999999999999996E-4</c:v>
                </c:pt>
                <c:pt idx="3789">
                  <c:v>-1.08E-3</c:v>
                </c:pt>
                <c:pt idx="3790">
                  <c:v>-1.24E-3</c:v>
                </c:pt>
                <c:pt idx="3791">
                  <c:v>-1.56E-3</c:v>
                </c:pt>
                <c:pt idx="3792">
                  <c:v>-1.7700000000000001E-3</c:v>
                </c:pt>
                <c:pt idx="3793">
                  <c:v>-1.8699999999999999E-3</c:v>
                </c:pt>
                <c:pt idx="3794">
                  <c:v>-2.0300000000000001E-3</c:v>
                </c:pt>
                <c:pt idx="3795">
                  <c:v>-2.1900000000000001E-3</c:v>
                </c:pt>
                <c:pt idx="3796">
                  <c:v>-2.1900000000000001E-3</c:v>
                </c:pt>
                <c:pt idx="3797">
                  <c:v>-2.3999999999999998E-3</c:v>
                </c:pt>
                <c:pt idx="3798">
                  <c:v>-2.3999999999999998E-3</c:v>
                </c:pt>
                <c:pt idx="3799">
                  <c:v>-2.4499999999999999E-3</c:v>
                </c:pt>
                <c:pt idx="3800">
                  <c:v>-2.3500000000000001E-3</c:v>
                </c:pt>
                <c:pt idx="3801">
                  <c:v>-2.3999999999999998E-3</c:v>
                </c:pt>
                <c:pt idx="3802">
                  <c:v>-2.3999999999999998E-3</c:v>
                </c:pt>
                <c:pt idx="3803">
                  <c:v>-2.3500000000000001E-3</c:v>
                </c:pt>
                <c:pt idx="3804">
                  <c:v>-2.1900000000000001E-3</c:v>
                </c:pt>
                <c:pt idx="3805">
                  <c:v>-2.0300000000000001E-3</c:v>
                </c:pt>
                <c:pt idx="3806">
                  <c:v>-1.9300000000000001E-3</c:v>
                </c:pt>
                <c:pt idx="3807">
                  <c:v>-1.7700000000000001E-3</c:v>
                </c:pt>
                <c:pt idx="3808">
                  <c:v>-1.6100000000000001E-3</c:v>
                </c:pt>
                <c:pt idx="3809">
                  <c:v>-1.4E-3</c:v>
                </c:pt>
                <c:pt idx="3810">
                  <c:v>-1.1900000000000001E-3</c:v>
                </c:pt>
                <c:pt idx="3811">
                  <c:v>-9.7999999999999997E-4</c:v>
                </c:pt>
                <c:pt idx="3812">
                  <c:v>-7.2000000000000005E-4</c:v>
                </c:pt>
                <c:pt idx="3813">
                  <c:v>-5.0000000000000001E-4</c:v>
                </c:pt>
                <c:pt idx="3814">
                  <c:v>-2.4000000000000001E-4</c:v>
                </c:pt>
                <c:pt idx="3815">
                  <c:v>-3.0000000000000001E-5</c:v>
                </c:pt>
                <c:pt idx="3816">
                  <c:v>1.8000000000000001E-4</c:v>
                </c:pt>
                <c:pt idx="3817">
                  <c:v>2.3000000000000001E-4</c:v>
                </c:pt>
                <c:pt idx="3818">
                  <c:v>5.9999999999999995E-4</c:v>
                </c:pt>
                <c:pt idx="3819">
                  <c:v>6.4999999999999997E-4</c:v>
                </c:pt>
                <c:pt idx="3820">
                  <c:v>9.7000000000000005E-4</c:v>
                </c:pt>
                <c:pt idx="3821">
                  <c:v>1.1800000000000001E-3</c:v>
                </c:pt>
                <c:pt idx="3822">
                  <c:v>1.39E-3</c:v>
                </c:pt>
                <c:pt idx="3823">
                  <c:v>1.4400000000000001E-3</c:v>
                </c:pt>
                <c:pt idx="3824">
                  <c:v>1.66E-3</c:v>
                </c:pt>
                <c:pt idx="3825">
                  <c:v>1.7600000000000001E-3</c:v>
                </c:pt>
                <c:pt idx="3826">
                  <c:v>1.81E-3</c:v>
                </c:pt>
                <c:pt idx="3827">
                  <c:v>2.0200000000000001E-3</c:v>
                </c:pt>
                <c:pt idx="3828">
                  <c:v>2.2399999999999998E-3</c:v>
                </c:pt>
                <c:pt idx="3829">
                  <c:v>2.2399999999999998E-3</c:v>
                </c:pt>
                <c:pt idx="3830">
                  <c:v>2.2899999999999999E-3</c:v>
                </c:pt>
                <c:pt idx="3831">
                  <c:v>2.3400000000000001E-3</c:v>
                </c:pt>
                <c:pt idx="3832">
                  <c:v>2.4499999999999999E-3</c:v>
                </c:pt>
                <c:pt idx="3833">
                  <c:v>2.5000000000000001E-3</c:v>
                </c:pt>
                <c:pt idx="3834">
                  <c:v>2.5500000000000002E-3</c:v>
                </c:pt>
                <c:pt idx="3835">
                  <c:v>2.5500000000000002E-3</c:v>
                </c:pt>
                <c:pt idx="3836">
                  <c:v>2.5999999999999999E-3</c:v>
                </c:pt>
                <c:pt idx="3837">
                  <c:v>2.66E-3</c:v>
                </c:pt>
                <c:pt idx="3838">
                  <c:v>2.7599999999999999E-3</c:v>
                </c:pt>
                <c:pt idx="3839">
                  <c:v>2.7599999999999999E-3</c:v>
                </c:pt>
                <c:pt idx="3840">
                  <c:v>2.7100000000000002E-3</c:v>
                </c:pt>
                <c:pt idx="3841">
                  <c:v>2.7599999999999999E-3</c:v>
                </c:pt>
                <c:pt idx="3842">
                  <c:v>2.7100000000000002E-3</c:v>
                </c:pt>
                <c:pt idx="3843">
                  <c:v>2.5999999999999999E-3</c:v>
                </c:pt>
                <c:pt idx="3844">
                  <c:v>2.5999999999999999E-3</c:v>
                </c:pt>
                <c:pt idx="3845">
                  <c:v>2.5000000000000001E-3</c:v>
                </c:pt>
                <c:pt idx="3846">
                  <c:v>2.3900000000000002E-3</c:v>
                </c:pt>
                <c:pt idx="3847">
                  <c:v>2.2399999999999998E-3</c:v>
                </c:pt>
                <c:pt idx="3848">
                  <c:v>2.1299999999999999E-3</c:v>
                </c:pt>
                <c:pt idx="3849">
                  <c:v>1.97E-3</c:v>
                </c:pt>
                <c:pt idx="3850">
                  <c:v>1.7600000000000001E-3</c:v>
                </c:pt>
                <c:pt idx="3851">
                  <c:v>1.6000000000000001E-3</c:v>
                </c:pt>
                <c:pt idx="3852">
                  <c:v>1.2899999999999999E-3</c:v>
                </c:pt>
                <c:pt idx="3853">
                  <c:v>1.08E-3</c:v>
                </c:pt>
                <c:pt idx="3854">
                  <c:v>8.0999999999999996E-4</c:v>
                </c:pt>
                <c:pt idx="3855">
                  <c:v>3.8999999999999999E-4</c:v>
                </c:pt>
                <c:pt idx="3856">
                  <c:v>6.9999999999999994E-5</c:v>
                </c:pt>
                <c:pt idx="3857">
                  <c:v>-2.9E-4</c:v>
                </c:pt>
                <c:pt idx="3858">
                  <c:v>-6.6E-4</c:v>
                </c:pt>
                <c:pt idx="3859">
                  <c:v>-1.0300000000000001E-3</c:v>
                </c:pt>
                <c:pt idx="3860">
                  <c:v>-1.4499999999999999E-3</c:v>
                </c:pt>
                <c:pt idx="3861">
                  <c:v>-1.9300000000000001E-3</c:v>
                </c:pt>
                <c:pt idx="3862">
                  <c:v>-2.3999999999999998E-3</c:v>
                </c:pt>
                <c:pt idx="3863">
                  <c:v>-2.8800000000000002E-3</c:v>
                </c:pt>
                <c:pt idx="3864">
                  <c:v>-3.3E-3</c:v>
                </c:pt>
                <c:pt idx="3865">
                  <c:v>-3.82E-3</c:v>
                </c:pt>
                <c:pt idx="3866">
                  <c:v>-4.1900000000000001E-3</c:v>
                </c:pt>
                <c:pt idx="3867">
                  <c:v>-4.7200000000000002E-3</c:v>
                </c:pt>
                <c:pt idx="3868">
                  <c:v>-5.0899999999999999E-3</c:v>
                </c:pt>
                <c:pt idx="3869">
                  <c:v>-5.5100000000000001E-3</c:v>
                </c:pt>
                <c:pt idx="3870">
                  <c:v>-5.8300000000000001E-3</c:v>
                </c:pt>
                <c:pt idx="3871">
                  <c:v>-6.1999999999999998E-3</c:v>
                </c:pt>
                <c:pt idx="3872">
                  <c:v>-6.5100000000000002E-3</c:v>
                </c:pt>
                <c:pt idx="3873">
                  <c:v>-6.7799999999999996E-3</c:v>
                </c:pt>
                <c:pt idx="3874">
                  <c:v>-6.9899999999999997E-3</c:v>
                </c:pt>
                <c:pt idx="3875">
                  <c:v>-7.1399999999999996E-3</c:v>
                </c:pt>
                <c:pt idx="3876">
                  <c:v>-7.3000000000000001E-3</c:v>
                </c:pt>
                <c:pt idx="3877">
                  <c:v>-7.4099999999999999E-3</c:v>
                </c:pt>
                <c:pt idx="3878">
                  <c:v>-7.3499999999999998E-3</c:v>
                </c:pt>
                <c:pt idx="3879">
                  <c:v>-7.4099999999999999E-3</c:v>
                </c:pt>
                <c:pt idx="3880">
                  <c:v>-7.2500000000000004E-3</c:v>
                </c:pt>
                <c:pt idx="3881">
                  <c:v>-7.1399999999999996E-3</c:v>
                </c:pt>
                <c:pt idx="3882">
                  <c:v>-6.9300000000000004E-3</c:v>
                </c:pt>
                <c:pt idx="3883">
                  <c:v>-6.6699999999999997E-3</c:v>
                </c:pt>
                <c:pt idx="3884">
                  <c:v>-6.3E-3</c:v>
                </c:pt>
                <c:pt idx="3885">
                  <c:v>-5.9800000000000001E-3</c:v>
                </c:pt>
                <c:pt idx="3886">
                  <c:v>-5.6699999999999997E-3</c:v>
                </c:pt>
                <c:pt idx="3887">
                  <c:v>-5.2500000000000003E-3</c:v>
                </c:pt>
                <c:pt idx="3888">
                  <c:v>-4.8300000000000001E-3</c:v>
                </c:pt>
                <c:pt idx="3889">
                  <c:v>-4.3E-3</c:v>
                </c:pt>
                <c:pt idx="3890">
                  <c:v>-3.82E-3</c:v>
                </c:pt>
                <c:pt idx="3891">
                  <c:v>-3.3500000000000001E-3</c:v>
                </c:pt>
                <c:pt idx="3892">
                  <c:v>-2.82E-3</c:v>
                </c:pt>
                <c:pt idx="3893">
                  <c:v>-2.3E-3</c:v>
                </c:pt>
                <c:pt idx="3894">
                  <c:v>-1.82E-3</c:v>
                </c:pt>
                <c:pt idx="3895">
                  <c:v>-1.3500000000000001E-3</c:v>
                </c:pt>
                <c:pt idx="3896">
                  <c:v>-8.7000000000000001E-4</c:v>
                </c:pt>
                <c:pt idx="3897">
                  <c:v>-5.0000000000000001E-4</c:v>
                </c:pt>
                <c:pt idx="3898">
                  <c:v>-1.3999999999999999E-4</c:v>
                </c:pt>
                <c:pt idx="3899">
                  <c:v>2.3000000000000001E-4</c:v>
                </c:pt>
                <c:pt idx="3900">
                  <c:v>5.5000000000000003E-4</c:v>
                </c:pt>
                <c:pt idx="3901">
                  <c:v>8.0999999999999996E-4</c:v>
                </c:pt>
                <c:pt idx="3902">
                  <c:v>1.08E-3</c:v>
                </c:pt>
                <c:pt idx="3903">
                  <c:v>1.2899999999999999E-3</c:v>
                </c:pt>
                <c:pt idx="3904">
                  <c:v>1.34E-3</c:v>
                </c:pt>
                <c:pt idx="3905">
                  <c:v>1.5E-3</c:v>
                </c:pt>
                <c:pt idx="3906">
                  <c:v>1.4400000000000001E-3</c:v>
                </c:pt>
                <c:pt idx="3907">
                  <c:v>1.39E-3</c:v>
                </c:pt>
                <c:pt idx="3908">
                  <c:v>1.34E-3</c:v>
                </c:pt>
                <c:pt idx="3909">
                  <c:v>1.1800000000000001E-3</c:v>
                </c:pt>
                <c:pt idx="3910">
                  <c:v>1.1299999999999999E-3</c:v>
                </c:pt>
                <c:pt idx="3911">
                  <c:v>9.2000000000000003E-4</c:v>
                </c:pt>
                <c:pt idx="3912">
                  <c:v>5.9999999999999995E-4</c:v>
                </c:pt>
                <c:pt idx="3913">
                  <c:v>4.4000000000000002E-4</c:v>
                </c:pt>
                <c:pt idx="3914">
                  <c:v>1.2999999999999999E-4</c:v>
                </c:pt>
                <c:pt idx="3915">
                  <c:v>-1.3999999999999999E-4</c:v>
                </c:pt>
                <c:pt idx="3916">
                  <c:v>-4.4999999999999999E-4</c:v>
                </c:pt>
                <c:pt idx="3917">
                  <c:v>-7.6999999999999996E-4</c:v>
                </c:pt>
                <c:pt idx="3918">
                  <c:v>-9.7999999999999997E-4</c:v>
                </c:pt>
                <c:pt idx="3919">
                  <c:v>-1.1900000000000001E-3</c:v>
                </c:pt>
                <c:pt idx="3920">
                  <c:v>-1.6100000000000001E-3</c:v>
                </c:pt>
                <c:pt idx="3921">
                  <c:v>-1.7700000000000001E-3</c:v>
                </c:pt>
                <c:pt idx="3922">
                  <c:v>-1.8699999999999999E-3</c:v>
                </c:pt>
                <c:pt idx="3923">
                  <c:v>-2.14E-3</c:v>
                </c:pt>
                <c:pt idx="3924">
                  <c:v>-2.3500000000000001E-3</c:v>
                </c:pt>
                <c:pt idx="3925">
                  <c:v>-2.4499999999999999E-3</c:v>
                </c:pt>
                <c:pt idx="3926">
                  <c:v>-2.5600000000000002E-3</c:v>
                </c:pt>
                <c:pt idx="3927">
                  <c:v>-2.7200000000000002E-3</c:v>
                </c:pt>
                <c:pt idx="3928">
                  <c:v>-2.5600000000000002E-3</c:v>
                </c:pt>
                <c:pt idx="3929">
                  <c:v>-2.6099999999999999E-3</c:v>
                </c:pt>
                <c:pt idx="3930">
                  <c:v>-2.5600000000000002E-3</c:v>
                </c:pt>
                <c:pt idx="3931">
                  <c:v>-2.5600000000000002E-3</c:v>
                </c:pt>
                <c:pt idx="3932">
                  <c:v>-2.3999999999999998E-3</c:v>
                </c:pt>
                <c:pt idx="3933">
                  <c:v>-2.3E-3</c:v>
                </c:pt>
                <c:pt idx="3934">
                  <c:v>-2.0899999999999998E-3</c:v>
                </c:pt>
                <c:pt idx="3935">
                  <c:v>-2.0300000000000001E-3</c:v>
                </c:pt>
                <c:pt idx="3936">
                  <c:v>-1.7700000000000001E-3</c:v>
                </c:pt>
                <c:pt idx="3937">
                  <c:v>-1.6100000000000001E-3</c:v>
                </c:pt>
                <c:pt idx="3938">
                  <c:v>-1.4E-3</c:v>
                </c:pt>
                <c:pt idx="3939">
                  <c:v>-1.24E-3</c:v>
                </c:pt>
                <c:pt idx="3940">
                  <c:v>-1.08E-3</c:v>
                </c:pt>
                <c:pt idx="3941">
                  <c:v>-8.1999999999999998E-4</c:v>
                </c:pt>
                <c:pt idx="3942">
                  <c:v>-6.6E-4</c:v>
                </c:pt>
                <c:pt idx="3943">
                  <c:v>-5.0000000000000001E-4</c:v>
                </c:pt>
                <c:pt idx="3944">
                  <c:v>-1.9000000000000001E-4</c:v>
                </c:pt>
                <c:pt idx="3945">
                  <c:v>-1.3999999999999999E-4</c:v>
                </c:pt>
                <c:pt idx="3946">
                  <c:v>-3.0000000000000001E-5</c:v>
                </c:pt>
                <c:pt idx="3947">
                  <c:v>1.2999999999999999E-4</c:v>
                </c:pt>
                <c:pt idx="3948">
                  <c:v>1.8000000000000001E-4</c:v>
                </c:pt>
                <c:pt idx="3949">
                  <c:v>3.4000000000000002E-4</c:v>
                </c:pt>
                <c:pt idx="3950">
                  <c:v>3.4000000000000002E-4</c:v>
                </c:pt>
                <c:pt idx="3951">
                  <c:v>3.8999999999999999E-4</c:v>
                </c:pt>
                <c:pt idx="3952">
                  <c:v>3.8999999999999999E-4</c:v>
                </c:pt>
                <c:pt idx="3953">
                  <c:v>2.9E-4</c:v>
                </c:pt>
                <c:pt idx="3954">
                  <c:v>2.9E-4</c:v>
                </c:pt>
                <c:pt idx="3955">
                  <c:v>2.3000000000000001E-4</c:v>
                </c:pt>
                <c:pt idx="3956">
                  <c:v>1.2999999999999999E-4</c:v>
                </c:pt>
                <c:pt idx="3957">
                  <c:v>2.0000000000000002E-5</c:v>
                </c:pt>
                <c:pt idx="3958">
                  <c:v>-1.3999999999999999E-4</c:v>
                </c:pt>
                <c:pt idx="3959">
                  <c:v>-2.9E-4</c:v>
                </c:pt>
                <c:pt idx="3960">
                  <c:v>-3.5E-4</c:v>
                </c:pt>
                <c:pt idx="3961">
                  <c:v>-5.5999999999999995E-4</c:v>
                </c:pt>
                <c:pt idx="3962">
                  <c:v>-6.6E-4</c:v>
                </c:pt>
                <c:pt idx="3963">
                  <c:v>-8.1999999999999998E-4</c:v>
                </c:pt>
                <c:pt idx="3964">
                  <c:v>-9.3000000000000005E-4</c:v>
                </c:pt>
                <c:pt idx="3965">
                  <c:v>-1.08E-3</c:v>
                </c:pt>
                <c:pt idx="3966">
                  <c:v>-1.14E-3</c:v>
                </c:pt>
                <c:pt idx="3967">
                  <c:v>-1.24E-3</c:v>
                </c:pt>
                <c:pt idx="3968">
                  <c:v>-1.4499999999999999E-3</c:v>
                </c:pt>
                <c:pt idx="3969">
                  <c:v>-1.4E-3</c:v>
                </c:pt>
                <c:pt idx="3970">
                  <c:v>-1.4499999999999999E-3</c:v>
                </c:pt>
                <c:pt idx="3971">
                  <c:v>-1.5100000000000001E-3</c:v>
                </c:pt>
                <c:pt idx="3972">
                  <c:v>-1.5100000000000001E-3</c:v>
                </c:pt>
                <c:pt idx="3973">
                  <c:v>-1.5100000000000001E-3</c:v>
                </c:pt>
                <c:pt idx="3974">
                  <c:v>-1.4E-3</c:v>
                </c:pt>
                <c:pt idx="3975">
                  <c:v>-1.4E-3</c:v>
                </c:pt>
                <c:pt idx="3976">
                  <c:v>-1.1900000000000001E-3</c:v>
                </c:pt>
                <c:pt idx="3977">
                  <c:v>-1.14E-3</c:v>
                </c:pt>
                <c:pt idx="3978">
                  <c:v>-9.3000000000000005E-4</c:v>
                </c:pt>
                <c:pt idx="3979">
                  <c:v>-8.1999999999999998E-4</c:v>
                </c:pt>
                <c:pt idx="3980">
                  <c:v>-6.0999999999999997E-4</c:v>
                </c:pt>
                <c:pt idx="3981">
                  <c:v>-3.5E-4</c:v>
                </c:pt>
                <c:pt idx="3982">
                  <c:v>-3.0000000000000001E-5</c:v>
                </c:pt>
                <c:pt idx="3983">
                  <c:v>2.3000000000000001E-4</c:v>
                </c:pt>
                <c:pt idx="3984">
                  <c:v>4.4000000000000002E-4</c:v>
                </c:pt>
                <c:pt idx="3985">
                  <c:v>6.4999999999999997E-4</c:v>
                </c:pt>
                <c:pt idx="3986">
                  <c:v>9.7000000000000005E-4</c:v>
                </c:pt>
                <c:pt idx="3987">
                  <c:v>1.23E-3</c:v>
                </c:pt>
                <c:pt idx="3988">
                  <c:v>1.5499999999999999E-3</c:v>
                </c:pt>
                <c:pt idx="3989">
                  <c:v>1.8699999999999999E-3</c:v>
                </c:pt>
                <c:pt idx="3990">
                  <c:v>2.0200000000000001E-3</c:v>
                </c:pt>
                <c:pt idx="3991">
                  <c:v>2.2399999999999998E-3</c:v>
                </c:pt>
                <c:pt idx="3992">
                  <c:v>2.5000000000000001E-3</c:v>
                </c:pt>
                <c:pt idx="3993">
                  <c:v>2.7599999999999999E-3</c:v>
                </c:pt>
                <c:pt idx="3994">
                  <c:v>2.9199999999999999E-3</c:v>
                </c:pt>
                <c:pt idx="3995">
                  <c:v>2.97E-3</c:v>
                </c:pt>
                <c:pt idx="3996">
                  <c:v>3.13E-3</c:v>
                </c:pt>
                <c:pt idx="3997">
                  <c:v>3.1800000000000001E-3</c:v>
                </c:pt>
                <c:pt idx="3998">
                  <c:v>3.2399999999999998E-3</c:v>
                </c:pt>
                <c:pt idx="3999">
                  <c:v>3.1800000000000001E-3</c:v>
                </c:pt>
                <c:pt idx="4000">
                  <c:v>3.1800000000000001E-3</c:v>
                </c:pt>
                <c:pt idx="4001">
                  <c:v>2.97E-3</c:v>
                </c:pt>
                <c:pt idx="4002">
                  <c:v>2.9199999999999999E-3</c:v>
                </c:pt>
                <c:pt idx="4003">
                  <c:v>2.7599999999999999E-3</c:v>
                </c:pt>
                <c:pt idx="4004">
                  <c:v>2.5500000000000002E-3</c:v>
                </c:pt>
                <c:pt idx="4005">
                  <c:v>2.3400000000000001E-3</c:v>
                </c:pt>
                <c:pt idx="4006">
                  <c:v>2.1299999999999999E-3</c:v>
                </c:pt>
                <c:pt idx="4007">
                  <c:v>1.7600000000000001E-3</c:v>
                </c:pt>
                <c:pt idx="4008">
                  <c:v>1.39E-3</c:v>
                </c:pt>
                <c:pt idx="4009">
                  <c:v>1.0200000000000001E-3</c:v>
                </c:pt>
                <c:pt idx="4010">
                  <c:v>7.1000000000000002E-4</c:v>
                </c:pt>
                <c:pt idx="4011">
                  <c:v>2.9E-4</c:v>
                </c:pt>
                <c:pt idx="4012">
                  <c:v>-8.0000000000000007E-5</c:v>
                </c:pt>
                <c:pt idx="4013">
                  <c:v>-5.0000000000000001E-4</c:v>
                </c:pt>
                <c:pt idx="4014">
                  <c:v>-8.1999999999999998E-4</c:v>
                </c:pt>
                <c:pt idx="4015">
                  <c:v>-1.4E-3</c:v>
                </c:pt>
                <c:pt idx="4016">
                  <c:v>-1.66E-3</c:v>
                </c:pt>
                <c:pt idx="4017">
                  <c:v>-2.1900000000000001E-3</c:v>
                </c:pt>
                <c:pt idx="4018">
                  <c:v>-2.5100000000000001E-3</c:v>
                </c:pt>
                <c:pt idx="4019">
                  <c:v>-2.8800000000000002E-3</c:v>
                </c:pt>
                <c:pt idx="4020">
                  <c:v>-3.1900000000000001E-3</c:v>
                </c:pt>
                <c:pt idx="4021">
                  <c:v>-3.5599999999999998E-3</c:v>
                </c:pt>
                <c:pt idx="4022">
                  <c:v>-3.82E-3</c:v>
                </c:pt>
                <c:pt idx="4023">
                  <c:v>-4.0899999999999999E-3</c:v>
                </c:pt>
                <c:pt idx="4024">
                  <c:v>-4.2500000000000003E-3</c:v>
                </c:pt>
                <c:pt idx="4025">
                  <c:v>-4.6100000000000004E-3</c:v>
                </c:pt>
                <c:pt idx="4026">
                  <c:v>-4.7200000000000002E-3</c:v>
                </c:pt>
                <c:pt idx="4027">
                  <c:v>-4.9300000000000004E-3</c:v>
                </c:pt>
                <c:pt idx="4028">
                  <c:v>-4.9800000000000001E-3</c:v>
                </c:pt>
                <c:pt idx="4029">
                  <c:v>-5.0899999999999999E-3</c:v>
                </c:pt>
                <c:pt idx="4030">
                  <c:v>-5.1900000000000002E-3</c:v>
                </c:pt>
                <c:pt idx="4031">
                  <c:v>-5.2500000000000003E-3</c:v>
                </c:pt>
                <c:pt idx="4032">
                  <c:v>-5.2500000000000003E-3</c:v>
                </c:pt>
                <c:pt idx="4033">
                  <c:v>-5.1900000000000002E-3</c:v>
                </c:pt>
                <c:pt idx="4034">
                  <c:v>-5.1399999999999996E-3</c:v>
                </c:pt>
                <c:pt idx="4035">
                  <c:v>-5.1900000000000002E-3</c:v>
                </c:pt>
                <c:pt idx="4036">
                  <c:v>-5.0899999999999999E-3</c:v>
                </c:pt>
                <c:pt idx="4037">
                  <c:v>-5.0400000000000002E-3</c:v>
                </c:pt>
                <c:pt idx="4038">
                  <c:v>-4.9300000000000004E-3</c:v>
                </c:pt>
                <c:pt idx="4039">
                  <c:v>-4.8799999999999998E-3</c:v>
                </c:pt>
                <c:pt idx="4040">
                  <c:v>-4.7200000000000002E-3</c:v>
                </c:pt>
                <c:pt idx="4041">
                  <c:v>-4.6100000000000004E-3</c:v>
                </c:pt>
                <c:pt idx="4042">
                  <c:v>-4.5100000000000001E-3</c:v>
                </c:pt>
                <c:pt idx="4043">
                  <c:v>-4.3499999999999997E-3</c:v>
                </c:pt>
                <c:pt idx="4044">
                  <c:v>-4.1399999999999996E-3</c:v>
                </c:pt>
                <c:pt idx="4045">
                  <c:v>-4.0400000000000002E-3</c:v>
                </c:pt>
                <c:pt idx="4046">
                  <c:v>-3.8800000000000002E-3</c:v>
                </c:pt>
                <c:pt idx="4047">
                  <c:v>-3.82E-3</c:v>
                </c:pt>
                <c:pt idx="4048">
                  <c:v>-3.6099999999999999E-3</c:v>
                </c:pt>
                <c:pt idx="4049">
                  <c:v>-3.3500000000000001E-3</c:v>
                </c:pt>
                <c:pt idx="4050">
                  <c:v>-3.1900000000000001E-3</c:v>
                </c:pt>
                <c:pt idx="4051">
                  <c:v>-3.0300000000000001E-3</c:v>
                </c:pt>
                <c:pt idx="4052">
                  <c:v>-2.7699999999999999E-3</c:v>
                </c:pt>
                <c:pt idx="4053">
                  <c:v>-2.7699999999999999E-3</c:v>
                </c:pt>
                <c:pt idx="4054">
                  <c:v>-2.4499999999999999E-3</c:v>
                </c:pt>
                <c:pt idx="4055">
                  <c:v>-2.3E-3</c:v>
                </c:pt>
                <c:pt idx="4056">
                  <c:v>-2.14E-3</c:v>
                </c:pt>
                <c:pt idx="4057">
                  <c:v>-2.0300000000000001E-3</c:v>
                </c:pt>
                <c:pt idx="4058">
                  <c:v>-1.9300000000000001E-3</c:v>
                </c:pt>
                <c:pt idx="4059">
                  <c:v>-1.7700000000000001E-3</c:v>
                </c:pt>
                <c:pt idx="4060">
                  <c:v>-1.6100000000000001E-3</c:v>
                </c:pt>
                <c:pt idx="4061">
                  <c:v>-1.6100000000000001E-3</c:v>
                </c:pt>
                <c:pt idx="4062">
                  <c:v>-1.4499999999999999E-3</c:v>
                </c:pt>
                <c:pt idx="4063">
                  <c:v>-1.4E-3</c:v>
                </c:pt>
                <c:pt idx="4064">
                  <c:v>-1.4E-3</c:v>
                </c:pt>
                <c:pt idx="4065">
                  <c:v>-1.3500000000000001E-3</c:v>
                </c:pt>
                <c:pt idx="4066">
                  <c:v>-1.2999999999999999E-3</c:v>
                </c:pt>
                <c:pt idx="4067">
                  <c:v>-1.4E-3</c:v>
                </c:pt>
                <c:pt idx="4068">
                  <c:v>-1.3500000000000001E-3</c:v>
                </c:pt>
                <c:pt idx="4069">
                  <c:v>-1.4E-3</c:v>
                </c:pt>
                <c:pt idx="4070">
                  <c:v>-1.5100000000000001E-3</c:v>
                </c:pt>
                <c:pt idx="4071">
                  <c:v>-1.6100000000000001E-3</c:v>
                </c:pt>
                <c:pt idx="4072">
                  <c:v>-1.72E-3</c:v>
                </c:pt>
                <c:pt idx="4073">
                  <c:v>-1.98E-3</c:v>
                </c:pt>
                <c:pt idx="4074">
                  <c:v>-2.14E-3</c:v>
                </c:pt>
                <c:pt idx="4075">
                  <c:v>-2.2399999999999998E-3</c:v>
                </c:pt>
                <c:pt idx="4076">
                  <c:v>-2.4499999999999999E-3</c:v>
                </c:pt>
                <c:pt idx="4077">
                  <c:v>-2.6700000000000001E-3</c:v>
                </c:pt>
                <c:pt idx="4078">
                  <c:v>-2.9299999999999999E-3</c:v>
                </c:pt>
                <c:pt idx="4079">
                  <c:v>-3.14E-3</c:v>
                </c:pt>
                <c:pt idx="4080">
                  <c:v>-3.3500000000000001E-3</c:v>
                </c:pt>
                <c:pt idx="4081">
                  <c:v>-3.5100000000000001E-3</c:v>
                </c:pt>
                <c:pt idx="4082">
                  <c:v>-3.7699999999999999E-3</c:v>
                </c:pt>
                <c:pt idx="4083">
                  <c:v>-3.8800000000000002E-3</c:v>
                </c:pt>
                <c:pt idx="4084">
                  <c:v>-3.98E-3</c:v>
                </c:pt>
                <c:pt idx="4085">
                  <c:v>-4.1900000000000001E-3</c:v>
                </c:pt>
                <c:pt idx="4086">
                  <c:v>-4.3E-3</c:v>
                </c:pt>
                <c:pt idx="4087">
                  <c:v>-4.4000000000000003E-3</c:v>
                </c:pt>
                <c:pt idx="4088">
                  <c:v>-4.4600000000000004E-3</c:v>
                </c:pt>
                <c:pt idx="4089">
                  <c:v>-4.5599999999999998E-3</c:v>
                </c:pt>
                <c:pt idx="4090">
                  <c:v>-4.5100000000000001E-3</c:v>
                </c:pt>
                <c:pt idx="4091">
                  <c:v>-4.4000000000000003E-3</c:v>
                </c:pt>
                <c:pt idx="4092">
                  <c:v>-4.4000000000000003E-3</c:v>
                </c:pt>
                <c:pt idx="4093">
                  <c:v>-4.3499999999999997E-3</c:v>
                </c:pt>
                <c:pt idx="4094">
                  <c:v>-4.1900000000000001E-3</c:v>
                </c:pt>
                <c:pt idx="4095">
                  <c:v>-4.1399999999999996E-3</c:v>
                </c:pt>
                <c:pt idx="4096">
                  <c:v>-3.9300000000000003E-3</c:v>
                </c:pt>
                <c:pt idx="4097">
                  <c:v>-3.7699999999999999E-3</c:v>
                </c:pt>
                <c:pt idx="4098">
                  <c:v>-3.6700000000000001E-3</c:v>
                </c:pt>
                <c:pt idx="4099">
                  <c:v>-3.6099999999999999E-3</c:v>
                </c:pt>
                <c:pt idx="4100">
                  <c:v>-3.3500000000000001E-3</c:v>
                </c:pt>
                <c:pt idx="4101">
                  <c:v>-3.2399999999999998E-3</c:v>
                </c:pt>
                <c:pt idx="4102">
                  <c:v>-3.1900000000000001E-3</c:v>
                </c:pt>
                <c:pt idx="4103">
                  <c:v>-3.0899999999999999E-3</c:v>
                </c:pt>
                <c:pt idx="4104">
                  <c:v>-3.0899999999999999E-3</c:v>
                </c:pt>
                <c:pt idx="4105">
                  <c:v>-3.2399999999999998E-3</c:v>
                </c:pt>
                <c:pt idx="4106">
                  <c:v>-3.3E-3</c:v>
                </c:pt>
                <c:pt idx="4107">
                  <c:v>-3.3999999999999998E-3</c:v>
                </c:pt>
                <c:pt idx="4108">
                  <c:v>-3.6700000000000001E-3</c:v>
                </c:pt>
                <c:pt idx="4109">
                  <c:v>-3.9300000000000003E-3</c:v>
                </c:pt>
                <c:pt idx="4110">
                  <c:v>-4.1399999999999996E-3</c:v>
                </c:pt>
                <c:pt idx="4111">
                  <c:v>-4.5599999999999998E-3</c:v>
                </c:pt>
                <c:pt idx="4112">
                  <c:v>-4.9800000000000001E-3</c:v>
                </c:pt>
                <c:pt idx="4113">
                  <c:v>-5.4099999999999999E-3</c:v>
                </c:pt>
                <c:pt idx="4114">
                  <c:v>-5.9300000000000004E-3</c:v>
                </c:pt>
                <c:pt idx="4115">
                  <c:v>-6.5100000000000002E-3</c:v>
                </c:pt>
                <c:pt idx="4116">
                  <c:v>-7.1399999999999996E-3</c:v>
                </c:pt>
                <c:pt idx="4117">
                  <c:v>-7.7799999999999996E-3</c:v>
                </c:pt>
                <c:pt idx="4118">
                  <c:v>-8.4600000000000005E-3</c:v>
                </c:pt>
                <c:pt idx="4119">
                  <c:v>-9.1500000000000001E-3</c:v>
                </c:pt>
                <c:pt idx="4120">
                  <c:v>-9.7800000000000005E-3</c:v>
                </c:pt>
                <c:pt idx="4121">
                  <c:v>-1.0460000000000001E-2</c:v>
                </c:pt>
                <c:pt idx="4122">
                  <c:v>-1.1039999999999999E-2</c:v>
                </c:pt>
                <c:pt idx="4123">
                  <c:v>-1.162E-2</c:v>
                </c:pt>
                <c:pt idx="4124">
                  <c:v>-1.2200000000000001E-2</c:v>
                </c:pt>
                <c:pt idx="4125">
                  <c:v>-1.2840000000000001E-2</c:v>
                </c:pt>
                <c:pt idx="4126">
                  <c:v>-1.3259999999999999E-2</c:v>
                </c:pt>
                <c:pt idx="4127">
                  <c:v>-1.357E-2</c:v>
                </c:pt>
                <c:pt idx="4128">
                  <c:v>-1.389E-2</c:v>
                </c:pt>
                <c:pt idx="4129">
                  <c:v>-1.421E-2</c:v>
                </c:pt>
                <c:pt idx="4130">
                  <c:v>-1.4420000000000001E-2</c:v>
                </c:pt>
                <c:pt idx="4131">
                  <c:v>-1.452E-2</c:v>
                </c:pt>
                <c:pt idx="4132">
                  <c:v>-1.452E-2</c:v>
                </c:pt>
                <c:pt idx="4133">
                  <c:v>-1.447E-2</c:v>
                </c:pt>
                <c:pt idx="4134">
                  <c:v>-1.431E-2</c:v>
                </c:pt>
                <c:pt idx="4135">
                  <c:v>-1.405E-2</c:v>
                </c:pt>
                <c:pt idx="4136">
                  <c:v>-1.3729999999999999E-2</c:v>
                </c:pt>
                <c:pt idx="4137">
                  <c:v>-1.341E-2</c:v>
                </c:pt>
                <c:pt idx="4138">
                  <c:v>-1.299E-2</c:v>
                </c:pt>
                <c:pt idx="4139">
                  <c:v>-1.247E-2</c:v>
                </c:pt>
                <c:pt idx="4140">
                  <c:v>-1.1939999999999999E-2</c:v>
                </c:pt>
                <c:pt idx="4141">
                  <c:v>-1.136E-2</c:v>
                </c:pt>
                <c:pt idx="4142">
                  <c:v>-1.089E-2</c:v>
                </c:pt>
                <c:pt idx="4143">
                  <c:v>-1.025E-2</c:v>
                </c:pt>
                <c:pt idx="4144">
                  <c:v>-9.6699999999999998E-3</c:v>
                </c:pt>
                <c:pt idx="4145">
                  <c:v>-9.1500000000000001E-3</c:v>
                </c:pt>
                <c:pt idx="4146">
                  <c:v>-8.5699999999999995E-3</c:v>
                </c:pt>
                <c:pt idx="4147">
                  <c:v>-7.9900000000000006E-3</c:v>
                </c:pt>
                <c:pt idx="4148">
                  <c:v>-7.5700000000000003E-3</c:v>
                </c:pt>
                <c:pt idx="4149">
                  <c:v>-7.0400000000000003E-3</c:v>
                </c:pt>
                <c:pt idx="4150">
                  <c:v>-6.6699999999999997E-3</c:v>
                </c:pt>
                <c:pt idx="4151">
                  <c:v>-6.4099999999999999E-3</c:v>
                </c:pt>
                <c:pt idx="4152">
                  <c:v>-6.0400000000000002E-3</c:v>
                </c:pt>
                <c:pt idx="4153">
                  <c:v>-5.8300000000000001E-3</c:v>
                </c:pt>
                <c:pt idx="4154">
                  <c:v>-5.6699999999999997E-3</c:v>
                </c:pt>
                <c:pt idx="4155">
                  <c:v>-5.62E-3</c:v>
                </c:pt>
                <c:pt idx="4156">
                  <c:v>-5.62E-3</c:v>
                </c:pt>
                <c:pt idx="4157">
                  <c:v>-5.5599999999999998E-3</c:v>
                </c:pt>
                <c:pt idx="4158">
                  <c:v>-5.7200000000000003E-3</c:v>
                </c:pt>
                <c:pt idx="4159">
                  <c:v>-5.8799999999999998E-3</c:v>
                </c:pt>
                <c:pt idx="4160">
                  <c:v>-6.0899999999999999E-3</c:v>
                </c:pt>
                <c:pt idx="4161">
                  <c:v>-6.2500000000000003E-3</c:v>
                </c:pt>
                <c:pt idx="4162">
                  <c:v>-6.4599999999999996E-3</c:v>
                </c:pt>
                <c:pt idx="4163">
                  <c:v>-6.7799999999999996E-3</c:v>
                </c:pt>
                <c:pt idx="4164">
                  <c:v>-7.0400000000000003E-3</c:v>
                </c:pt>
                <c:pt idx="4165">
                  <c:v>-7.4099999999999999E-3</c:v>
                </c:pt>
                <c:pt idx="4166">
                  <c:v>-7.6699999999999997E-3</c:v>
                </c:pt>
                <c:pt idx="4167">
                  <c:v>-7.8799999999999999E-3</c:v>
                </c:pt>
                <c:pt idx="4168">
                  <c:v>-8.1499999999999993E-3</c:v>
                </c:pt>
                <c:pt idx="4169">
                  <c:v>-8.4600000000000005E-3</c:v>
                </c:pt>
                <c:pt idx="4170">
                  <c:v>-8.6700000000000006E-3</c:v>
                </c:pt>
                <c:pt idx="4171">
                  <c:v>-8.8299999999999993E-3</c:v>
                </c:pt>
                <c:pt idx="4172">
                  <c:v>-8.8800000000000007E-3</c:v>
                </c:pt>
                <c:pt idx="4173">
                  <c:v>-8.9899999999999997E-3</c:v>
                </c:pt>
                <c:pt idx="4174">
                  <c:v>-9.2499999999999995E-3</c:v>
                </c:pt>
                <c:pt idx="4175">
                  <c:v>-9.2499999999999995E-3</c:v>
                </c:pt>
                <c:pt idx="4176">
                  <c:v>-9.1999999999999998E-3</c:v>
                </c:pt>
                <c:pt idx="4177">
                  <c:v>-9.0900000000000009E-3</c:v>
                </c:pt>
                <c:pt idx="4178">
                  <c:v>-9.0900000000000009E-3</c:v>
                </c:pt>
                <c:pt idx="4179">
                  <c:v>-8.9899999999999997E-3</c:v>
                </c:pt>
                <c:pt idx="4180">
                  <c:v>-8.8299999999999993E-3</c:v>
                </c:pt>
                <c:pt idx="4181">
                  <c:v>-8.7200000000000003E-3</c:v>
                </c:pt>
                <c:pt idx="4182">
                  <c:v>-8.4100000000000008E-3</c:v>
                </c:pt>
                <c:pt idx="4183">
                  <c:v>-8.2500000000000004E-3</c:v>
                </c:pt>
                <c:pt idx="4184">
                  <c:v>-7.9299999999999995E-3</c:v>
                </c:pt>
                <c:pt idx="4185">
                  <c:v>-7.7799999999999996E-3</c:v>
                </c:pt>
                <c:pt idx="4186">
                  <c:v>-7.5100000000000002E-3</c:v>
                </c:pt>
                <c:pt idx="4187">
                  <c:v>-7.3499999999999998E-3</c:v>
                </c:pt>
                <c:pt idx="4188">
                  <c:v>-7.1399999999999996E-3</c:v>
                </c:pt>
                <c:pt idx="4189">
                  <c:v>-6.9300000000000004E-3</c:v>
                </c:pt>
                <c:pt idx="4190">
                  <c:v>-6.7799999999999996E-3</c:v>
                </c:pt>
                <c:pt idx="4191">
                  <c:v>-6.6699999999999997E-3</c:v>
                </c:pt>
                <c:pt idx="4192">
                  <c:v>-6.62E-3</c:v>
                </c:pt>
                <c:pt idx="4193">
                  <c:v>-6.5100000000000002E-3</c:v>
                </c:pt>
                <c:pt idx="4194">
                  <c:v>-6.4099999999999999E-3</c:v>
                </c:pt>
                <c:pt idx="4195">
                  <c:v>-6.4099999999999999E-3</c:v>
                </c:pt>
                <c:pt idx="4196">
                  <c:v>-6.4599999999999996E-3</c:v>
                </c:pt>
                <c:pt idx="4197">
                  <c:v>-6.5599999999999999E-3</c:v>
                </c:pt>
                <c:pt idx="4198">
                  <c:v>-6.7200000000000003E-3</c:v>
                </c:pt>
                <c:pt idx="4199">
                  <c:v>-6.8799999999999998E-3</c:v>
                </c:pt>
                <c:pt idx="4200">
                  <c:v>-6.9899999999999997E-3</c:v>
                </c:pt>
                <c:pt idx="4201">
                  <c:v>-7.3000000000000001E-3</c:v>
                </c:pt>
                <c:pt idx="4202">
                  <c:v>-7.5100000000000002E-3</c:v>
                </c:pt>
                <c:pt idx="4203">
                  <c:v>-7.7799999999999996E-3</c:v>
                </c:pt>
                <c:pt idx="4204">
                  <c:v>-7.9900000000000006E-3</c:v>
                </c:pt>
                <c:pt idx="4205">
                  <c:v>-8.3599999999999994E-3</c:v>
                </c:pt>
                <c:pt idx="4206">
                  <c:v>-8.6700000000000006E-3</c:v>
                </c:pt>
                <c:pt idx="4207">
                  <c:v>-8.9899999999999997E-3</c:v>
                </c:pt>
                <c:pt idx="4208">
                  <c:v>-9.3600000000000003E-3</c:v>
                </c:pt>
                <c:pt idx="4209">
                  <c:v>-9.7300000000000008E-3</c:v>
                </c:pt>
                <c:pt idx="4210">
                  <c:v>-9.9900000000000006E-3</c:v>
                </c:pt>
                <c:pt idx="4211">
                  <c:v>-1.0359999999999999E-2</c:v>
                </c:pt>
                <c:pt idx="4212">
                  <c:v>-1.0619999999999999E-2</c:v>
                </c:pt>
                <c:pt idx="4213">
                  <c:v>-1.099E-2</c:v>
                </c:pt>
                <c:pt idx="4214">
                  <c:v>-1.125E-2</c:v>
                </c:pt>
                <c:pt idx="4215">
                  <c:v>-1.1520000000000001E-2</c:v>
                </c:pt>
                <c:pt idx="4216">
                  <c:v>-1.1730000000000001E-2</c:v>
                </c:pt>
                <c:pt idx="4217">
                  <c:v>-1.1990000000000001E-2</c:v>
                </c:pt>
                <c:pt idx="4218">
                  <c:v>-1.2149999999999999E-2</c:v>
                </c:pt>
                <c:pt idx="4219">
                  <c:v>-1.2359999999999999E-2</c:v>
                </c:pt>
                <c:pt idx="4220">
                  <c:v>-1.2409999999999999E-2</c:v>
                </c:pt>
                <c:pt idx="4221">
                  <c:v>-1.257E-2</c:v>
                </c:pt>
                <c:pt idx="4222">
                  <c:v>-1.257E-2</c:v>
                </c:pt>
                <c:pt idx="4223">
                  <c:v>-1.2619999999999999E-2</c:v>
                </c:pt>
                <c:pt idx="4224">
                  <c:v>-1.268E-2</c:v>
                </c:pt>
                <c:pt idx="4225">
                  <c:v>-1.2619999999999999E-2</c:v>
                </c:pt>
                <c:pt idx="4226">
                  <c:v>-1.2619999999999999E-2</c:v>
                </c:pt>
                <c:pt idx="4227">
                  <c:v>-1.247E-2</c:v>
                </c:pt>
                <c:pt idx="4228">
                  <c:v>-1.226E-2</c:v>
                </c:pt>
                <c:pt idx="4229">
                  <c:v>-1.226E-2</c:v>
                </c:pt>
                <c:pt idx="4230">
                  <c:v>-1.1990000000000001E-2</c:v>
                </c:pt>
                <c:pt idx="4231">
                  <c:v>-1.189E-2</c:v>
                </c:pt>
                <c:pt idx="4232">
                  <c:v>-1.1520000000000001E-2</c:v>
                </c:pt>
                <c:pt idx="4233">
                  <c:v>-1.141E-2</c:v>
                </c:pt>
                <c:pt idx="4234">
                  <c:v>-1.11E-2</c:v>
                </c:pt>
                <c:pt idx="4235">
                  <c:v>-1.078E-2</c:v>
                </c:pt>
                <c:pt idx="4236">
                  <c:v>-1.052E-2</c:v>
                </c:pt>
                <c:pt idx="4237">
                  <c:v>-1.0359999999999999E-2</c:v>
                </c:pt>
                <c:pt idx="4238">
                  <c:v>-9.8799999999999999E-3</c:v>
                </c:pt>
                <c:pt idx="4239">
                  <c:v>-9.6699999999999998E-3</c:v>
                </c:pt>
                <c:pt idx="4240">
                  <c:v>-9.41E-3</c:v>
                </c:pt>
                <c:pt idx="4241">
                  <c:v>-9.0399999999999994E-3</c:v>
                </c:pt>
                <c:pt idx="4242">
                  <c:v>-8.6199999999999992E-3</c:v>
                </c:pt>
                <c:pt idx="4243">
                  <c:v>-8.3599999999999994E-3</c:v>
                </c:pt>
                <c:pt idx="4244">
                  <c:v>-7.9900000000000006E-3</c:v>
                </c:pt>
                <c:pt idx="4245">
                  <c:v>-7.6699999999999997E-3</c:v>
                </c:pt>
                <c:pt idx="4246">
                  <c:v>-7.4599999999999996E-3</c:v>
                </c:pt>
                <c:pt idx="4247">
                  <c:v>-7.2500000000000004E-3</c:v>
                </c:pt>
                <c:pt idx="4248">
                  <c:v>-6.8300000000000001E-3</c:v>
                </c:pt>
                <c:pt idx="4249">
                  <c:v>-6.5599999999999999E-3</c:v>
                </c:pt>
                <c:pt idx="4250">
                  <c:v>-6.3499999999999997E-3</c:v>
                </c:pt>
                <c:pt idx="4251">
                  <c:v>-6.0899999999999999E-3</c:v>
                </c:pt>
                <c:pt idx="4252">
                  <c:v>-5.8300000000000001E-3</c:v>
                </c:pt>
                <c:pt idx="4253">
                  <c:v>-5.7200000000000003E-3</c:v>
                </c:pt>
                <c:pt idx="4254">
                  <c:v>-5.4099999999999999E-3</c:v>
                </c:pt>
                <c:pt idx="4255">
                  <c:v>-5.3499999999999997E-3</c:v>
                </c:pt>
                <c:pt idx="4256">
                  <c:v>-5.1399999999999996E-3</c:v>
                </c:pt>
                <c:pt idx="4257">
                  <c:v>-4.9800000000000001E-3</c:v>
                </c:pt>
                <c:pt idx="4258">
                  <c:v>-4.9300000000000004E-3</c:v>
                </c:pt>
                <c:pt idx="4259">
                  <c:v>-4.8799999999999998E-3</c:v>
                </c:pt>
                <c:pt idx="4260">
                  <c:v>-4.7699999999999999E-3</c:v>
                </c:pt>
                <c:pt idx="4261">
                  <c:v>-4.6699999999999997E-3</c:v>
                </c:pt>
                <c:pt idx="4262">
                  <c:v>-4.6699999999999997E-3</c:v>
                </c:pt>
                <c:pt idx="4263">
                  <c:v>-4.6100000000000004E-3</c:v>
                </c:pt>
                <c:pt idx="4264">
                  <c:v>-4.6100000000000004E-3</c:v>
                </c:pt>
                <c:pt idx="4265">
                  <c:v>-4.5599999999999998E-3</c:v>
                </c:pt>
                <c:pt idx="4266">
                  <c:v>-4.6699999999999997E-3</c:v>
                </c:pt>
                <c:pt idx="4267">
                  <c:v>-4.6100000000000004E-3</c:v>
                </c:pt>
                <c:pt idx="4268">
                  <c:v>-4.6100000000000004E-3</c:v>
                </c:pt>
                <c:pt idx="4269">
                  <c:v>-4.6100000000000004E-3</c:v>
                </c:pt>
                <c:pt idx="4270">
                  <c:v>-4.6699999999999997E-3</c:v>
                </c:pt>
                <c:pt idx="4271">
                  <c:v>-4.6699999999999997E-3</c:v>
                </c:pt>
                <c:pt idx="4272">
                  <c:v>-4.7699999999999999E-3</c:v>
                </c:pt>
                <c:pt idx="4273">
                  <c:v>-4.7200000000000002E-3</c:v>
                </c:pt>
                <c:pt idx="4274">
                  <c:v>-4.7200000000000002E-3</c:v>
                </c:pt>
                <c:pt idx="4275">
                  <c:v>-4.7699999999999999E-3</c:v>
                </c:pt>
                <c:pt idx="4276">
                  <c:v>-4.7699999999999999E-3</c:v>
                </c:pt>
                <c:pt idx="4277">
                  <c:v>-4.8799999999999998E-3</c:v>
                </c:pt>
                <c:pt idx="4278">
                  <c:v>-4.9800000000000001E-3</c:v>
                </c:pt>
                <c:pt idx="4279">
                  <c:v>-4.8799999999999998E-3</c:v>
                </c:pt>
                <c:pt idx="4280">
                  <c:v>-4.9300000000000004E-3</c:v>
                </c:pt>
                <c:pt idx="4281">
                  <c:v>-4.8799999999999998E-3</c:v>
                </c:pt>
                <c:pt idx="4282">
                  <c:v>-4.9300000000000004E-3</c:v>
                </c:pt>
                <c:pt idx="4283">
                  <c:v>-5.0400000000000002E-3</c:v>
                </c:pt>
                <c:pt idx="4284">
                  <c:v>-4.9800000000000001E-3</c:v>
                </c:pt>
                <c:pt idx="4285">
                  <c:v>-5.0400000000000002E-3</c:v>
                </c:pt>
                <c:pt idx="4286">
                  <c:v>-5.0400000000000002E-3</c:v>
                </c:pt>
                <c:pt idx="4287">
                  <c:v>-5.0400000000000002E-3</c:v>
                </c:pt>
                <c:pt idx="4288">
                  <c:v>-5.1399999999999996E-3</c:v>
                </c:pt>
                <c:pt idx="4289">
                  <c:v>-4.9800000000000001E-3</c:v>
                </c:pt>
                <c:pt idx="4290">
                  <c:v>-4.9800000000000001E-3</c:v>
                </c:pt>
                <c:pt idx="4291">
                  <c:v>-5.0899999999999999E-3</c:v>
                </c:pt>
                <c:pt idx="4292">
                  <c:v>-4.9300000000000004E-3</c:v>
                </c:pt>
                <c:pt idx="4293">
                  <c:v>-4.9300000000000004E-3</c:v>
                </c:pt>
                <c:pt idx="4294">
                  <c:v>-4.9300000000000004E-3</c:v>
                </c:pt>
                <c:pt idx="4295">
                  <c:v>-4.8799999999999998E-3</c:v>
                </c:pt>
                <c:pt idx="4296">
                  <c:v>-4.6699999999999997E-3</c:v>
                </c:pt>
                <c:pt idx="4297">
                  <c:v>-4.6699999999999997E-3</c:v>
                </c:pt>
                <c:pt idx="4298">
                  <c:v>-4.5100000000000001E-3</c:v>
                </c:pt>
                <c:pt idx="4299">
                  <c:v>-4.3E-3</c:v>
                </c:pt>
                <c:pt idx="4300">
                  <c:v>-4.1399999999999996E-3</c:v>
                </c:pt>
                <c:pt idx="4301">
                  <c:v>-3.8800000000000002E-3</c:v>
                </c:pt>
                <c:pt idx="4302">
                  <c:v>-3.5599999999999998E-3</c:v>
                </c:pt>
                <c:pt idx="4303">
                  <c:v>-3.3E-3</c:v>
                </c:pt>
                <c:pt idx="4304">
                  <c:v>-2.98E-3</c:v>
                </c:pt>
                <c:pt idx="4305">
                  <c:v>-2.6099999999999999E-3</c:v>
                </c:pt>
                <c:pt idx="4306">
                  <c:v>-2.2399999999999998E-3</c:v>
                </c:pt>
                <c:pt idx="4307">
                  <c:v>-1.72E-3</c:v>
                </c:pt>
                <c:pt idx="4308">
                  <c:v>-1.2999999999999999E-3</c:v>
                </c:pt>
                <c:pt idx="4309">
                  <c:v>-8.1999999999999998E-4</c:v>
                </c:pt>
                <c:pt idx="4310">
                  <c:v>-2.4000000000000001E-4</c:v>
                </c:pt>
                <c:pt idx="4311">
                  <c:v>3.8999999999999999E-4</c:v>
                </c:pt>
                <c:pt idx="4312">
                  <c:v>1.0200000000000001E-3</c:v>
                </c:pt>
                <c:pt idx="4313">
                  <c:v>1.5499999999999999E-3</c:v>
                </c:pt>
                <c:pt idx="4314">
                  <c:v>2.3400000000000001E-3</c:v>
                </c:pt>
                <c:pt idx="4315">
                  <c:v>2.9199999999999999E-3</c:v>
                </c:pt>
                <c:pt idx="4316">
                  <c:v>3.6099999999999999E-3</c:v>
                </c:pt>
                <c:pt idx="4317">
                  <c:v>4.3400000000000001E-3</c:v>
                </c:pt>
                <c:pt idx="4318">
                  <c:v>4.9800000000000001E-3</c:v>
                </c:pt>
                <c:pt idx="4319">
                  <c:v>5.6100000000000004E-3</c:v>
                </c:pt>
                <c:pt idx="4320">
                  <c:v>6.2399999999999999E-3</c:v>
                </c:pt>
                <c:pt idx="4321">
                  <c:v>6.8700000000000002E-3</c:v>
                </c:pt>
                <c:pt idx="4322">
                  <c:v>7.45E-3</c:v>
                </c:pt>
                <c:pt idx="4323">
                  <c:v>7.9299999999999995E-3</c:v>
                </c:pt>
                <c:pt idx="4324">
                  <c:v>8.4499999999999992E-3</c:v>
                </c:pt>
                <c:pt idx="4325">
                  <c:v>8.8199999999999997E-3</c:v>
                </c:pt>
                <c:pt idx="4326">
                  <c:v>9.1900000000000003E-3</c:v>
                </c:pt>
                <c:pt idx="4327">
                  <c:v>9.5099999999999994E-3</c:v>
                </c:pt>
                <c:pt idx="4328">
                  <c:v>9.7199999999999995E-3</c:v>
                </c:pt>
                <c:pt idx="4329">
                  <c:v>9.8200000000000006E-3</c:v>
                </c:pt>
                <c:pt idx="4330">
                  <c:v>1.0030000000000001E-2</c:v>
                </c:pt>
                <c:pt idx="4331">
                  <c:v>9.9299999999999996E-3</c:v>
                </c:pt>
                <c:pt idx="4332">
                  <c:v>9.9799999999999993E-3</c:v>
                </c:pt>
                <c:pt idx="4333">
                  <c:v>9.8200000000000006E-3</c:v>
                </c:pt>
                <c:pt idx="4334">
                  <c:v>9.6100000000000005E-3</c:v>
                </c:pt>
                <c:pt idx="4335">
                  <c:v>9.3500000000000007E-3</c:v>
                </c:pt>
                <c:pt idx="4336">
                  <c:v>9.0299999999999998E-3</c:v>
                </c:pt>
                <c:pt idx="4337">
                  <c:v>8.6099999999999996E-3</c:v>
                </c:pt>
                <c:pt idx="4338">
                  <c:v>8.1899999999999994E-3</c:v>
                </c:pt>
                <c:pt idx="4339">
                  <c:v>7.6600000000000001E-3</c:v>
                </c:pt>
                <c:pt idx="4340">
                  <c:v>7.2399999999999999E-3</c:v>
                </c:pt>
                <c:pt idx="4341">
                  <c:v>6.6100000000000004E-3</c:v>
                </c:pt>
                <c:pt idx="4342">
                  <c:v>5.9800000000000001E-3</c:v>
                </c:pt>
                <c:pt idx="4343">
                  <c:v>5.2900000000000004E-3</c:v>
                </c:pt>
                <c:pt idx="4344">
                  <c:v>4.7099999999999998E-3</c:v>
                </c:pt>
                <c:pt idx="4345">
                  <c:v>4.0299999999999997E-3</c:v>
                </c:pt>
                <c:pt idx="4346">
                  <c:v>3.5000000000000001E-3</c:v>
                </c:pt>
                <c:pt idx="4347">
                  <c:v>2.8700000000000002E-3</c:v>
                </c:pt>
                <c:pt idx="4348">
                  <c:v>2.2399999999999998E-3</c:v>
                </c:pt>
                <c:pt idx="4349">
                  <c:v>1.7600000000000001E-3</c:v>
                </c:pt>
                <c:pt idx="4350">
                  <c:v>1.1299999999999999E-3</c:v>
                </c:pt>
                <c:pt idx="4351">
                  <c:v>6.4999999999999997E-4</c:v>
                </c:pt>
                <c:pt idx="4352">
                  <c:v>2.3000000000000001E-4</c:v>
                </c:pt>
                <c:pt idx="4353">
                  <c:v>-8.0000000000000007E-5</c:v>
                </c:pt>
                <c:pt idx="4354">
                  <c:v>-5.0000000000000001E-4</c:v>
                </c:pt>
                <c:pt idx="4355">
                  <c:v>-8.1999999999999998E-4</c:v>
                </c:pt>
                <c:pt idx="4356">
                  <c:v>-8.7000000000000001E-4</c:v>
                </c:pt>
                <c:pt idx="4357">
                  <c:v>-1.08E-3</c:v>
                </c:pt>
                <c:pt idx="4358">
                  <c:v>-1.24E-3</c:v>
                </c:pt>
                <c:pt idx="4359">
                  <c:v>-1.3500000000000001E-3</c:v>
                </c:pt>
                <c:pt idx="4360">
                  <c:v>-1.2999999999999999E-3</c:v>
                </c:pt>
                <c:pt idx="4361">
                  <c:v>-1.24E-3</c:v>
                </c:pt>
                <c:pt idx="4362">
                  <c:v>-1.1900000000000001E-3</c:v>
                </c:pt>
                <c:pt idx="4363">
                  <c:v>-1.08E-3</c:v>
                </c:pt>
                <c:pt idx="4364">
                  <c:v>-8.1999999999999998E-4</c:v>
                </c:pt>
                <c:pt idx="4365">
                  <c:v>-7.2000000000000005E-4</c:v>
                </c:pt>
                <c:pt idx="4366">
                  <c:v>-5.0000000000000001E-4</c:v>
                </c:pt>
                <c:pt idx="4367">
                  <c:v>-2.4000000000000001E-4</c:v>
                </c:pt>
                <c:pt idx="4368">
                  <c:v>2.0000000000000002E-5</c:v>
                </c:pt>
                <c:pt idx="4369">
                  <c:v>2.3000000000000001E-4</c:v>
                </c:pt>
                <c:pt idx="4370">
                  <c:v>5.5000000000000003E-4</c:v>
                </c:pt>
                <c:pt idx="4371">
                  <c:v>8.0999999999999996E-4</c:v>
                </c:pt>
                <c:pt idx="4372">
                  <c:v>1.1299999999999999E-3</c:v>
                </c:pt>
                <c:pt idx="4373">
                  <c:v>1.2899999999999999E-3</c:v>
                </c:pt>
                <c:pt idx="4374">
                  <c:v>1.6000000000000001E-3</c:v>
                </c:pt>
                <c:pt idx="4375">
                  <c:v>1.66E-3</c:v>
                </c:pt>
                <c:pt idx="4376">
                  <c:v>1.81E-3</c:v>
                </c:pt>
                <c:pt idx="4377">
                  <c:v>1.92E-3</c:v>
                </c:pt>
                <c:pt idx="4378">
                  <c:v>1.97E-3</c:v>
                </c:pt>
                <c:pt idx="4379">
                  <c:v>2.0200000000000001E-3</c:v>
                </c:pt>
                <c:pt idx="4380">
                  <c:v>2.1800000000000001E-3</c:v>
                </c:pt>
                <c:pt idx="4381">
                  <c:v>2.0799999999999998E-3</c:v>
                </c:pt>
                <c:pt idx="4382">
                  <c:v>2.0799999999999998E-3</c:v>
                </c:pt>
                <c:pt idx="4383">
                  <c:v>1.8699999999999999E-3</c:v>
                </c:pt>
                <c:pt idx="4384">
                  <c:v>1.8699999999999999E-3</c:v>
                </c:pt>
                <c:pt idx="4385">
                  <c:v>1.66E-3</c:v>
                </c:pt>
                <c:pt idx="4386">
                  <c:v>1.5E-3</c:v>
                </c:pt>
                <c:pt idx="4387">
                  <c:v>1.2899999999999999E-3</c:v>
                </c:pt>
                <c:pt idx="4388">
                  <c:v>1.0200000000000001E-3</c:v>
                </c:pt>
                <c:pt idx="4389">
                  <c:v>7.1000000000000002E-4</c:v>
                </c:pt>
                <c:pt idx="4390">
                  <c:v>4.4000000000000002E-4</c:v>
                </c:pt>
                <c:pt idx="4391">
                  <c:v>-3.0000000000000001E-5</c:v>
                </c:pt>
                <c:pt idx="4392">
                  <c:v>-2.4000000000000001E-4</c:v>
                </c:pt>
                <c:pt idx="4393">
                  <c:v>-6.6E-4</c:v>
                </c:pt>
                <c:pt idx="4394">
                  <c:v>-9.3000000000000005E-4</c:v>
                </c:pt>
                <c:pt idx="4395">
                  <c:v>-1.4E-3</c:v>
                </c:pt>
                <c:pt idx="4396">
                  <c:v>-1.7700000000000001E-3</c:v>
                </c:pt>
                <c:pt idx="4397">
                  <c:v>-2.14E-3</c:v>
                </c:pt>
                <c:pt idx="4398">
                  <c:v>-2.5100000000000001E-3</c:v>
                </c:pt>
                <c:pt idx="4399">
                  <c:v>-2.8800000000000002E-3</c:v>
                </c:pt>
                <c:pt idx="4400">
                  <c:v>-3.3500000000000001E-3</c:v>
                </c:pt>
                <c:pt idx="4401">
                  <c:v>-3.7200000000000002E-3</c:v>
                </c:pt>
                <c:pt idx="4402">
                  <c:v>-3.8800000000000002E-3</c:v>
                </c:pt>
                <c:pt idx="4403">
                  <c:v>-4.3E-3</c:v>
                </c:pt>
                <c:pt idx="4404">
                  <c:v>-4.5100000000000001E-3</c:v>
                </c:pt>
                <c:pt idx="4405">
                  <c:v>-4.8300000000000001E-3</c:v>
                </c:pt>
                <c:pt idx="4406">
                  <c:v>-4.9800000000000001E-3</c:v>
                </c:pt>
                <c:pt idx="4407">
                  <c:v>-5.2500000000000003E-3</c:v>
                </c:pt>
                <c:pt idx="4408">
                  <c:v>-5.3499999999999997E-3</c:v>
                </c:pt>
                <c:pt idx="4409">
                  <c:v>-5.4599999999999996E-3</c:v>
                </c:pt>
                <c:pt idx="4410">
                  <c:v>-5.5100000000000001E-3</c:v>
                </c:pt>
                <c:pt idx="4411">
                  <c:v>-5.4099999999999999E-3</c:v>
                </c:pt>
                <c:pt idx="4412">
                  <c:v>-5.4599999999999996E-3</c:v>
                </c:pt>
                <c:pt idx="4413">
                  <c:v>-5.3499999999999997E-3</c:v>
                </c:pt>
                <c:pt idx="4414">
                  <c:v>-5.1900000000000002E-3</c:v>
                </c:pt>
                <c:pt idx="4415">
                  <c:v>-5.0400000000000002E-3</c:v>
                </c:pt>
                <c:pt idx="4416">
                  <c:v>-4.7699999999999999E-3</c:v>
                </c:pt>
                <c:pt idx="4417">
                  <c:v>-4.4000000000000003E-3</c:v>
                </c:pt>
                <c:pt idx="4418">
                  <c:v>-4.0400000000000002E-3</c:v>
                </c:pt>
                <c:pt idx="4419">
                  <c:v>-3.7200000000000002E-3</c:v>
                </c:pt>
                <c:pt idx="4420">
                  <c:v>-3.3500000000000001E-3</c:v>
                </c:pt>
                <c:pt idx="4421">
                  <c:v>-2.8800000000000002E-3</c:v>
                </c:pt>
                <c:pt idx="4422">
                  <c:v>-2.3E-3</c:v>
                </c:pt>
                <c:pt idx="4423">
                  <c:v>-1.82E-3</c:v>
                </c:pt>
                <c:pt idx="4424">
                  <c:v>-1.14E-3</c:v>
                </c:pt>
                <c:pt idx="4425">
                  <c:v>-7.2000000000000005E-4</c:v>
                </c:pt>
                <c:pt idx="4426">
                  <c:v>2.0000000000000002E-5</c:v>
                </c:pt>
                <c:pt idx="4427">
                  <c:v>5.5000000000000003E-4</c:v>
                </c:pt>
                <c:pt idx="4428">
                  <c:v>1.1800000000000001E-3</c:v>
                </c:pt>
                <c:pt idx="4429">
                  <c:v>1.7099999999999999E-3</c:v>
                </c:pt>
                <c:pt idx="4430">
                  <c:v>2.3400000000000001E-3</c:v>
                </c:pt>
                <c:pt idx="4431">
                  <c:v>2.8700000000000002E-3</c:v>
                </c:pt>
                <c:pt idx="4432">
                  <c:v>3.29E-3</c:v>
                </c:pt>
                <c:pt idx="4433">
                  <c:v>3.7100000000000002E-3</c:v>
                </c:pt>
                <c:pt idx="4434">
                  <c:v>4.1799999999999997E-3</c:v>
                </c:pt>
                <c:pt idx="4435">
                  <c:v>4.4999999999999997E-3</c:v>
                </c:pt>
                <c:pt idx="4436">
                  <c:v>4.7600000000000003E-3</c:v>
                </c:pt>
                <c:pt idx="4437">
                  <c:v>4.9800000000000001E-3</c:v>
                </c:pt>
                <c:pt idx="4438">
                  <c:v>5.13E-3</c:v>
                </c:pt>
                <c:pt idx="4439">
                  <c:v>5.1900000000000002E-3</c:v>
                </c:pt>
                <c:pt idx="4440">
                  <c:v>5.2399999999999999E-3</c:v>
                </c:pt>
                <c:pt idx="4441">
                  <c:v>5.0800000000000003E-3</c:v>
                </c:pt>
                <c:pt idx="4442">
                  <c:v>4.8700000000000002E-3</c:v>
                </c:pt>
                <c:pt idx="4443">
                  <c:v>4.6600000000000001E-3</c:v>
                </c:pt>
                <c:pt idx="4444">
                  <c:v>4.3400000000000001E-3</c:v>
                </c:pt>
                <c:pt idx="4445">
                  <c:v>3.9199999999999999E-3</c:v>
                </c:pt>
                <c:pt idx="4446">
                  <c:v>3.5000000000000001E-3</c:v>
                </c:pt>
                <c:pt idx="4447">
                  <c:v>2.9199999999999999E-3</c:v>
                </c:pt>
                <c:pt idx="4448">
                  <c:v>2.3900000000000002E-3</c:v>
                </c:pt>
                <c:pt idx="4449">
                  <c:v>1.7600000000000001E-3</c:v>
                </c:pt>
                <c:pt idx="4450">
                  <c:v>1.08E-3</c:v>
                </c:pt>
                <c:pt idx="4451">
                  <c:v>3.4000000000000002E-4</c:v>
                </c:pt>
                <c:pt idx="4452">
                  <c:v>-4.0000000000000002E-4</c:v>
                </c:pt>
                <c:pt idx="4453">
                  <c:v>-1.2999999999999999E-3</c:v>
                </c:pt>
                <c:pt idx="4454">
                  <c:v>-2.0300000000000001E-3</c:v>
                </c:pt>
                <c:pt idx="4455">
                  <c:v>-2.7699999999999999E-3</c:v>
                </c:pt>
                <c:pt idx="4456">
                  <c:v>-3.46E-3</c:v>
                </c:pt>
                <c:pt idx="4457">
                  <c:v>-4.2500000000000003E-3</c:v>
                </c:pt>
                <c:pt idx="4458">
                  <c:v>-4.9300000000000004E-3</c:v>
                </c:pt>
                <c:pt idx="4459">
                  <c:v>-5.62E-3</c:v>
                </c:pt>
                <c:pt idx="4460">
                  <c:v>-6.1999999999999998E-3</c:v>
                </c:pt>
                <c:pt idx="4461">
                  <c:v>-6.7200000000000003E-3</c:v>
                </c:pt>
                <c:pt idx="4462">
                  <c:v>-7.1399999999999996E-3</c:v>
                </c:pt>
                <c:pt idx="4463">
                  <c:v>-7.62E-3</c:v>
                </c:pt>
                <c:pt idx="4464">
                  <c:v>-7.9900000000000006E-3</c:v>
                </c:pt>
                <c:pt idx="4465">
                  <c:v>-8.3000000000000001E-3</c:v>
                </c:pt>
                <c:pt idx="4466">
                  <c:v>-8.5100000000000002E-3</c:v>
                </c:pt>
                <c:pt idx="4467">
                  <c:v>-8.6700000000000006E-3</c:v>
                </c:pt>
                <c:pt idx="4468">
                  <c:v>-8.6700000000000006E-3</c:v>
                </c:pt>
                <c:pt idx="4469">
                  <c:v>-8.7799999999999996E-3</c:v>
                </c:pt>
                <c:pt idx="4470">
                  <c:v>-8.7799999999999996E-3</c:v>
                </c:pt>
                <c:pt idx="4471">
                  <c:v>-8.7799999999999996E-3</c:v>
                </c:pt>
                <c:pt idx="4472">
                  <c:v>-8.5699999999999995E-3</c:v>
                </c:pt>
                <c:pt idx="4473">
                  <c:v>-8.3599999999999994E-3</c:v>
                </c:pt>
                <c:pt idx="4474">
                  <c:v>-8.2500000000000004E-3</c:v>
                </c:pt>
                <c:pt idx="4475">
                  <c:v>-8.0400000000000003E-3</c:v>
                </c:pt>
                <c:pt idx="4476">
                  <c:v>-7.7200000000000003E-3</c:v>
                </c:pt>
                <c:pt idx="4477">
                  <c:v>-7.5100000000000002E-3</c:v>
                </c:pt>
                <c:pt idx="4478">
                  <c:v>-7.3000000000000001E-3</c:v>
                </c:pt>
                <c:pt idx="4479">
                  <c:v>-7.0400000000000003E-3</c:v>
                </c:pt>
                <c:pt idx="4480">
                  <c:v>-6.7799999999999996E-3</c:v>
                </c:pt>
                <c:pt idx="4481">
                  <c:v>-6.5599999999999999E-3</c:v>
                </c:pt>
                <c:pt idx="4482">
                  <c:v>-6.3499999999999997E-3</c:v>
                </c:pt>
                <c:pt idx="4483">
                  <c:v>-6.1999999999999998E-3</c:v>
                </c:pt>
                <c:pt idx="4484">
                  <c:v>-5.9300000000000004E-3</c:v>
                </c:pt>
                <c:pt idx="4485">
                  <c:v>-5.8799999999999998E-3</c:v>
                </c:pt>
                <c:pt idx="4486">
                  <c:v>-5.7200000000000003E-3</c:v>
                </c:pt>
                <c:pt idx="4487">
                  <c:v>-5.6699999999999997E-3</c:v>
                </c:pt>
                <c:pt idx="4488">
                  <c:v>-5.62E-3</c:v>
                </c:pt>
                <c:pt idx="4489">
                  <c:v>-5.5599999999999998E-3</c:v>
                </c:pt>
                <c:pt idx="4490">
                  <c:v>-5.62E-3</c:v>
                </c:pt>
                <c:pt idx="4491">
                  <c:v>-5.6699999999999997E-3</c:v>
                </c:pt>
                <c:pt idx="4492">
                  <c:v>-5.7200000000000003E-3</c:v>
                </c:pt>
                <c:pt idx="4493">
                  <c:v>-5.8799999999999998E-3</c:v>
                </c:pt>
                <c:pt idx="4494">
                  <c:v>-5.9300000000000004E-3</c:v>
                </c:pt>
                <c:pt idx="4495">
                  <c:v>-6.0899999999999999E-3</c:v>
                </c:pt>
                <c:pt idx="4496">
                  <c:v>-6.3499999999999997E-3</c:v>
                </c:pt>
                <c:pt idx="4497">
                  <c:v>-6.5100000000000002E-3</c:v>
                </c:pt>
                <c:pt idx="4498">
                  <c:v>-6.7799999999999996E-3</c:v>
                </c:pt>
                <c:pt idx="4499">
                  <c:v>-6.9899999999999997E-3</c:v>
                </c:pt>
                <c:pt idx="4500">
                  <c:v>-7.1999999999999998E-3</c:v>
                </c:pt>
                <c:pt idx="4501">
                  <c:v>-7.4099999999999999E-3</c:v>
                </c:pt>
                <c:pt idx="4502">
                  <c:v>-7.62E-3</c:v>
                </c:pt>
                <c:pt idx="4503">
                  <c:v>-7.8300000000000002E-3</c:v>
                </c:pt>
                <c:pt idx="4504">
                  <c:v>-8.0400000000000003E-3</c:v>
                </c:pt>
                <c:pt idx="4505">
                  <c:v>-8.3000000000000001E-3</c:v>
                </c:pt>
                <c:pt idx="4506">
                  <c:v>-8.5699999999999995E-3</c:v>
                </c:pt>
                <c:pt idx="4507">
                  <c:v>-8.7799999999999996E-3</c:v>
                </c:pt>
                <c:pt idx="4508">
                  <c:v>-8.94E-3</c:v>
                </c:pt>
                <c:pt idx="4509">
                  <c:v>-9.2499999999999995E-3</c:v>
                </c:pt>
                <c:pt idx="4510">
                  <c:v>-9.41E-3</c:v>
                </c:pt>
                <c:pt idx="4511">
                  <c:v>-9.5700000000000004E-3</c:v>
                </c:pt>
                <c:pt idx="4512">
                  <c:v>-9.8799999999999999E-3</c:v>
                </c:pt>
                <c:pt idx="4513">
                  <c:v>-9.9900000000000006E-3</c:v>
                </c:pt>
                <c:pt idx="4514">
                  <c:v>-1.0149999999999999E-2</c:v>
                </c:pt>
                <c:pt idx="4515">
                  <c:v>-1.0410000000000001E-2</c:v>
                </c:pt>
                <c:pt idx="4516">
                  <c:v>-1.0670000000000001E-2</c:v>
                </c:pt>
                <c:pt idx="4517">
                  <c:v>-1.089E-2</c:v>
                </c:pt>
                <c:pt idx="4518">
                  <c:v>-1.1039999999999999E-2</c:v>
                </c:pt>
                <c:pt idx="4519">
                  <c:v>-1.1310000000000001E-2</c:v>
                </c:pt>
                <c:pt idx="4520">
                  <c:v>-1.1469999999999999E-2</c:v>
                </c:pt>
                <c:pt idx="4521">
                  <c:v>-1.1679999999999999E-2</c:v>
                </c:pt>
                <c:pt idx="4522">
                  <c:v>-1.1780000000000001E-2</c:v>
                </c:pt>
                <c:pt idx="4523">
                  <c:v>-1.1990000000000001E-2</c:v>
                </c:pt>
                <c:pt idx="4524">
                  <c:v>-1.226E-2</c:v>
                </c:pt>
                <c:pt idx="4525">
                  <c:v>-1.2359999999999999E-2</c:v>
                </c:pt>
                <c:pt idx="4526">
                  <c:v>-1.2409999999999999E-2</c:v>
                </c:pt>
                <c:pt idx="4527">
                  <c:v>-1.257E-2</c:v>
                </c:pt>
                <c:pt idx="4528">
                  <c:v>-1.268E-2</c:v>
                </c:pt>
                <c:pt idx="4529">
                  <c:v>-1.268E-2</c:v>
                </c:pt>
                <c:pt idx="4530">
                  <c:v>-1.268E-2</c:v>
                </c:pt>
                <c:pt idx="4531">
                  <c:v>-1.2619999999999999E-2</c:v>
                </c:pt>
                <c:pt idx="4532">
                  <c:v>-1.2619999999999999E-2</c:v>
                </c:pt>
                <c:pt idx="4533">
                  <c:v>-1.247E-2</c:v>
                </c:pt>
                <c:pt idx="4534">
                  <c:v>-1.2359999999999999E-2</c:v>
                </c:pt>
                <c:pt idx="4535">
                  <c:v>-1.2149999999999999E-2</c:v>
                </c:pt>
                <c:pt idx="4536">
                  <c:v>-1.1730000000000001E-2</c:v>
                </c:pt>
                <c:pt idx="4537">
                  <c:v>-1.1520000000000001E-2</c:v>
                </c:pt>
                <c:pt idx="4538">
                  <c:v>-1.115E-2</c:v>
                </c:pt>
                <c:pt idx="4539">
                  <c:v>-1.0670000000000001E-2</c:v>
                </c:pt>
                <c:pt idx="4540">
                  <c:v>-1.031E-2</c:v>
                </c:pt>
                <c:pt idx="4541">
                  <c:v>-9.7800000000000005E-3</c:v>
                </c:pt>
                <c:pt idx="4542">
                  <c:v>-9.0900000000000009E-3</c:v>
                </c:pt>
                <c:pt idx="4543">
                  <c:v>-8.5699999999999995E-3</c:v>
                </c:pt>
                <c:pt idx="4544">
                  <c:v>-7.9299999999999995E-3</c:v>
                </c:pt>
                <c:pt idx="4545">
                  <c:v>-7.2500000000000004E-3</c:v>
                </c:pt>
                <c:pt idx="4546">
                  <c:v>-6.5599999999999999E-3</c:v>
                </c:pt>
                <c:pt idx="4547">
                  <c:v>-5.8300000000000001E-3</c:v>
                </c:pt>
                <c:pt idx="4548">
                  <c:v>-5.0400000000000002E-3</c:v>
                </c:pt>
                <c:pt idx="4549">
                  <c:v>-4.3E-3</c:v>
                </c:pt>
                <c:pt idx="4550">
                  <c:v>-3.6099999999999999E-3</c:v>
                </c:pt>
                <c:pt idx="4551">
                  <c:v>-2.82E-3</c:v>
                </c:pt>
                <c:pt idx="4552">
                  <c:v>-2.0300000000000001E-3</c:v>
                </c:pt>
                <c:pt idx="4553">
                  <c:v>-1.4E-3</c:v>
                </c:pt>
                <c:pt idx="4554">
                  <c:v>-6.6E-4</c:v>
                </c:pt>
                <c:pt idx="4555">
                  <c:v>-3.0000000000000001E-5</c:v>
                </c:pt>
                <c:pt idx="4556">
                  <c:v>6.4999999999999997E-4</c:v>
                </c:pt>
                <c:pt idx="4557">
                  <c:v>1.2899999999999999E-3</c:v>
                </c:pt>
                <c:pt idx="4558">
                  <c:v>1.8699999999999999E-3</c:v>
                </c:pt>
                <c:pt idx="4559">
                  <c:v>2.2399999999999998E-3</c:v>
                </c:pt>
                <c:pt idx="4560">
                  <c:v>2.5999999999999999E-3</c:v>
                </c:pt>
                <c:pt idx="4561">
                  <c:v>3.0300000000000001E-3</c:v>
                </c:pt>
                <c:pt idx="4562">
                  <c:v>3.3899999999999998E-3</c:v>
                </c:pt>
                <c:pt idx="4563">
                  <c:v>3.5500000000000002E-3</c:v>
                </c:pt>
                <c:pt idx="4564">
                  <c:v>3.82E-3</c:v>
                </c:pt>
                <c:pt idx="4565">
                  <c:v>3.7599999999999999E-3</c:v>
                </c:pt>
                <c:pt idx="4566">
                  <c:v>3.8700000000000002E-3</c:v>
                </c:pt>
                <c:pt idx="4567">
                  <c:v>3.7599999999999999E-3</c:v>
                </c:pt>
                <c:pt idx="4568">
                  <c:v>3.7599999999999999E-3</c:v>
                </c:pt>
                <c:pt idx="4569">
                  <c:v>3.5500000000000002E-3</c:v>
                </c:pt>
                <c:pt idx="4570">
                  <c:v>3.4499999999999999E-3</c:v>
                </c:pt>
                <c:pt idx="4571">
                  <c:v>3.0300000000000001E-3</c:v>
                </c:pt>
                <c:pt idx="4572">
                  <c:v>2.8700000000000002E-3</c:v>
                </c:pt>
                <c:pt idx="4573">
                  <c:v>2.5500000000000002E-3</c:v>
                </c:pt>
                <c:pt idx="4574">
                  <c:v>2.1299999999999999E-3</c:v>
                </c:pt>
                <c:pt idx="4575">
                  <c:v>1.66E-3</c:v>
                </c:pt>
                <c:pt idx="4576">
                  <c:v>1.34E-3</c:v>
                </c:pt>
                <c:pt idx="4577">
                  <c:v>7.6000000000000004E-4</c:v>
                </c:pt>
                <c:pt idx="4578">
                  <c:v>3.4000000000000002E-4</c:v>
                </c:pt>
                <c:pt idx="4579">
                  <c:v>-2.9E-4</c:v>
                </c:pt>
                <c:pt idx="4580">
                  <c:v>-6.6E-4</c:v>
                </c:pt>
                <c:pt idx="4581">
                  <c:v>-1.08E-3</c:v>
                </c:pt>
                <c:pt idx="4582">
                  <c:v>-1.66E-3</c:v>
                </c:pt>
                <c:pt idx="4583">
                  <c:v>-2.14E-3</c:v>
                </c:pt>
                <c:pt idx="4584">
                  <c:v>-2.5600000000000002E-3</c:v>
                </c:pt>
                <c:pt idx="4585">
                  <c:v>-2.98E-3</c:v>
                </c:pt>
                <c:pt idx="4586">
                  <c:v>-3.3500000000000001E-3</c:v>
                </c:pt>
                <c:pt idx="4587">
                  <c:v>-3.82E-3</c:v>
                </c:pt>
                <c:pt idx="4588">
                  <c:v>-4.0400000000000002E-3</c:v>
                </c:pt>
                <c:pt idx="4589">
                  <c:v>-4.4600000000000004E-3</c:v>
                </c:pt>
                <c:pt idx="4590">
                  <c:v>-4.7200000000000002E-3</c:v>
                </c:pt>
                <c:pt idx="4591">
                  <c:v>-5.0400000000000002E-3</c:v>
                </c:pt>
                <c:pt idx="4592">
                  <c:v>-5.1900000000000002E-3</c:v>
                </c:pt>
                <c:pt idx="4593">
                  <c:v>-5.3E-3</c:v>
                </c:pt>
                <c:pt idx="4594">
                  <c:v>-5.3499999999999997E-3</c:v>
                </c:pt>
                <c:pt idx="4595">
                  <c:v>-5.4599999999999996E-3</c:v>
                </c:pt>
                <c:pt idx="4596">
                  <c:v>-5.4599999999999996E-3</c:v>
                </c:pt>
                <c:pt idx="4597">
                  <c:v>-5.4599999999999996E-3</c:v>
                </c:pt>
                <c:pt idx="4598">
                  <c:v>-5.4099999999999999E-3</c:v>
                </c:pt>
                <c:pt idx="4599">
                  <c:v>-5.3499999999999997E-3</c:v>
                </c:pt>
                <c:pt idx="4600">
                  <c:v>-5.1900000000000002E-3</c:v>
                </c:pt>
                <c:pt idx="4601">
                  <c:v>-4.9800000000000001E-3</c:v>
                </c:pt>
                <c:pt idx="4602">
                  <c:v>-4.7699999999999999E-3</c:v>
                </c:pt>
                <c:pt idx="4603">
                  <c:v>-4.6100000000000004E-3</c:v>
                </c:pt>
                <c:pt idx="4604">
                  <c:v>-4.3E-3</c:v>
                </c:pt>
                <c:pt idx="4605">
                  <c:v>-4.0400000000000002E-3</c:v>
                </c:pt>
                <c:pt idx="4606">
                  <c:v>-3.7200000000000002E-3</c:v>
                </c:pt>
                <c:pt idx="4607">
                  <c:v>-3.3E-3</c:v>
                </c:pt>
                <c:pt idx="4608">
                  <c:v>-3.0300000000000001E-3</c:v>
                </c:pt>
                <c:pt idx="4609">
                  <c:v>-2.7200000000000002E-3</c:v>
                </c:pt>
                <c:pt idx="4610">
                  <c:v>-2.3E-3</c:v>
                </c:pt>
                <c:pt idx="4611">
                  <c:v>-1.8699999999999999E-3</c:v>
                </c:pt>
                <c:pt idx="4612">
                  <c:v>-1.6100000000000001E-3</c:v>
                </c:pt>
                <c:pt idx="4613">
                  <c:v>-1.1900000000000001E-3</c:v>
                </c:pt>
                <c:pt idx="4614">
                  <c:v>-8.7000000000000001E-4</c:v>
                </c:pt>
                <c:pt idx="4615">
                  <c:v>-6.0999999999999997E-4</c:v>
                </c:pt>
                <c:pt idx="4616">
                  <c:v>-2.4000000000000001E-4</c:v>
                </c:pt>
                <c:pt idx="4617">
                  <c:v>2.0000000000000002E-5</c:v>
                </c:pt>
                <c:pt idx="4618">
                  <c:v>3.8999999999999999E-4</c:v>
                </c:pt>
                <c:pt idx="4619">
                  <c:v>5.5000000000000003E-4</c:v>
                </c:pt>
                <c:pt idx="4620">
                  <c:v>8.0999999999999996E-4</c:v>
                </c:pt>
                <c:pt idx="4621">
                  <c:v>1.08E-3</c:v>
                </c:pt>
                <c:pt idx="4622">
                  <c:v>1.2899999999999999E-3</c:v>
                </c:pt>
                <c:pt idx="4623">
                  <c:v>1.4400000000000001E-3</c:v>
                </c:pt>
                <c:pt idx="4624">
                  <c:v>1.5499999999999999E-3</c:v>
                </c:pt>
                <c:pt idx="4625">
                  <c:v>1.7099999999999999E-3</c:v>
                </c:pt>
                <c:pt idx="4626">
                  <c:v>1.92E-3</c:v>
                </c:pt>
                <c:pt idx="4627">
                  <c:v>1.92E-3</c:v>
                </c:pt>
                <c:pt idx="4628">
                  <c:v>2.1299999999999999E-3</c:v>
                </c:pt>
                <c:pt idx="4629">
                  <c:v>2.1800000000000001E-3</c:v>
                </c:pt>
                <c:pt idx="4630">
                  <c:v>2.2399999999999998E-3</c:v>
                </c:pt>
                <c:pt idx="4631">
                  <c:v>2.2899999999999999E-3</c:v>
                </c:pt>
                <c:pt idx="4632">
                  <c:v>2.4499999999999999E-3</c:v>
                </c:pt>
                <c:pt idx="4633">
                  <c:v>2.4499999999999999E-3</c:v>
                </c:pt>
                <c:pt idx="4634">
                  <c:v>2.5000000000000001E-3</c:v>
                </c:pt>
                <c:pt idx="4635">
                  <c:v>2.5999999999999999E-3</c:v>
                </c:pt>
                <c:pt idx="4636">
                  <c:v>2.7599999999999999E-3</c:v>
                </c:pt>
                <c:pt idx="4637">
                  <c:v>2.9199999999999999E-3</c:v>
                </c:pt>
                <c:pt idx="4638">
                  <c:v>3.0300000000000001E-3</c:v>
                </c:pt>
                <c:pt idx="4639">
                  <c:v>3.13E-3</c:v>
                </c:pt>
                <c:pt idx="4640">
                  <c:v>3.3899999999999998E-3</c:v>
                </c:pt>
                <c:pt idx="4641">
                  <c:v>3.6099999999999999E-3</c:v>
                </c:pt>
                <c:pt idx="4642">
                  <c:v>3.8700000000000002E-3</c:v>
                </c:pt>
                <c:pt idx="4643">
                  <c:v>4.13E-3</c:v>
                </c:pt>
                <c:pt idx="4644">
                  <c:v>4.5500000000000002E-3</c:v>
                </c:pt>
                <c:pt idx="4645">
                  <c:v>4.8199999999999996E-3</c:v>
                </c:pt>
                <c:pt idx="4646">
                  <c:v>5.13E-3</c:v>
                </c:pt>
                <c:pt idx="4647">
                  <c:v>5.4999999999999997E-3</c:v>
                </c:pt>
                <c:pt idx="4648">
                  <c:v>5.8700000000000002E-3</c:v>
                </c:pt>
                <c:pt idx="4649">
                  <c:v>6.2399999999999999E-3</c:v>
                </c:pt>
                <c:pt idx="4650">
                  <c:v>6.7099999999999998E-3</c:v>
                </c:pt>
                <c:pt idx="4651">
                  <c:v>7.2399999999999999E-3</c:v>
                </c:pt>
                <c:pt idx="4652">
                  <c:v>7.6600000000000001E-3</c:v>
                </c:pt>
                <c:pt idx="4653">
                  <c:v>8.0300000000000007E-3</c:v>
                </c:pt>
                <c:pt idx="4654">
                  <c:v>8.3999999999999995E-3</c:v>
                </c:pt>
                <c:pt idx="4655">
                  <c:v>8.8699999999999994E-3</c:v>
                </c:pt>
                <c:pt idx="4656">
                  <c:v>9.1400000000000006E-3</c:v>
                </c:pt>
                <c:pt idx="4657">
                  <c:v>9.4500000000000001E-3</c:v>
                </c:pt>
                <c:pt idx="4658">
                  <c:v>9.8200000000000006E-3</c:v>
                </c:pt>
                <c:pt idx="4659">
                  <c:v>1.0189999999999999E-2</c:v>
                </c:pt>
                <c:pt idx="4660">
                  <c:v>1.035E-2</c:v>
                </c:pt>
                <c:pt idx="4661">
                  <c:v>1.061E-2</c:v>
                </c:pt>
                <c:pt idx="4662">
                  <c:v>1.077E-2</c:v>
                </c:pt>
                <c:pt idx="4663">
                  <c:v>1.0880000000000001E-2</c:v>
                </c:pt>
                <c:pt idx="4664">
                  <c:v>1.098E-2</c:v>
                </c:pt>
                <c:pt idx="4665">
                  <c:v>1.0880000000000001E-2</c:v>
                </c:pt>
                <c:pt idx="4666">
                  <c:v>1.082E-2</c:v>
                </c:pt>
                <c:pt idx="4667">
                  <c:v>1.072E-2</c:v>
                </c:pt>
                <c:pt idx="4668">
                  <c:v>1.051E-2</c:v>
                </c:pt>
                <c:pt idx="4669">
                  <c:v>1.0189999999999999E-2</c:v>
                </c:pt>
                <c:pt idx="4670">
                  <c:v>9.9299999999999996E-3</c:v>
                </c:pt>
                <c:pt idx="4671">
                  <c:v>9.5099999999999994E-3</c:v>
                </c:pt>
                <c:pt idx="4672">
                  <c:v>9.0299999999999998E-3</c:v>
                </c:pt>
                <c:pt idx="4673">
                  <c:v>8.6599999999999993E-3</c:v>
                </c:pt>
                <c:pt idx="4674">
                  <c:v>8.0800000000000004E-3</c:v>
                </c:pt>
                <c:pt idx="4675">
                  <c:v>7.5599999999999999E-3</c:v>
                </c:pt>
                <c:pt idx="4676">
                  <c:v>7.0299999999999998E-3</c:v>
                </c:pt>
                <c:pt idx="4677">
                  <c:v>6.45E-3</c:v>
                </c:pt>
                <c:pt idx="4678">
                  <c:v>5.77E-3</c:v>
                </c:pt>
                <c:pt idx="4679">
                  <c:v>5.1900000000000002E-3</c:v>
                </c:pt>
                <c:pt idx="4680">
                  <c:v>4.5500000000000002E-3</c:v>
                </c:pt>
                <c:pt idx="4681">
                  <c:v>3.8700000000000002E-3</c:v>
                </c:pt>
                <c:pt idx="4682">
                  <c:v>3.2399999999999998E-3</c:v>
                </c:pt>
                <c:pt idx="4683">
                  <c:v>2.5999999999999999E-3</c:v>
                </c:pt>
                <c:pt idx="4684">
                  <c:v>1.97E-3</c:v>
                </c:pt>
                <c:pt idx="4685">
                  <c:v>1.39E-3</c:v>
                </c:pt>
                <c:pt idx="4686">
                  <c:v>9.2000000000000003E-4</c:v>
                </c:pt>
                <c:pt idx="4687">
                  <c:v>2.9E-4</c:v>
                </c:pt>
                <c:pt idx="4688">
                  <c:v>-1.9000000000000001E-4</c:v>
                </c:pt>
                <c:pt idx="4689">
                  <c:v>-6.0999999999999997E-4</c:v>
                </c:pt>
                <c:pt idx="4690">
                  <c:v>-9.7999999999999997E-4</c:v>
                </c:pt>
                <c:pt idx="4691">
                  <c:v>-1.4E-3</c:v>
                </c:pt>
                <c:pt idx="4692">
                  <c:v>-1.56E-3</c:v>
                </c:pt>
                <c:pt idx="4693">
                  <c:v>-1.98E-3</c:v>
                </c:pt>
                <c:pt idx="4694">
                  <c:v>-2.1900000000000001E-3</c:v>
                </c:pt>
                <c:pt idx="4695">
                  <c:v>-2.4499999999999999E-3</c:v>
                </c:pt>
                <c:pt idx="4696">
                  <c:v>-2.5600000000000002E-3</c:v>
                </c:pt>
                <c:pt idx="4697">
                  <c:v>-2.7699999999999999E-3</c:v>
                </c:pt>
                <c:pt idx="4698">
                  <c:v>-2.8800000000000002E-3</c:v>
                </c:pt>
                <c:pt idx="4699">
                  <c:v>-2.9299999999999999E-3</c:v>
                </c:pt>
                <c:pt idx="4700">
                  <c:v>-2.98E-3</c:v>
                </c:pt>
                <c:pt idx="4701">
                  <c:v>-3.0300000000000001E-3</c:v>
                </c:pt>
                <c:pt idx="4702">
                  <c:v>-3.0300000000000001E-3</c:v>
                </c:pt>
                <c:pt idx="4703">
                  <c:v>-3.0899999999999999E-3</c:v>
                </c:pt>
                <c:pt idx="4704">
                  <c:v>-3.0300000000000001E-3</c:v>
                </c:pt>
                <c:pt idx="4705">
                  <c:v>-3.1900000000000001E-3</c:v>
                </c:pt>
                <c:pt idx="4706">
                  <c:v>-3.0300000000000001E-3</c:v>
                </c:pt>
                <c:pt idx="4707">
                  <c:v>-3.0300000000000001E-3</c:v>
                </c:pt>
                <c:pt idx="4708">
                  <c:v>-3.0300000000000001E-3</c:v>
                </c:pt>
                <c:pt idx="4709">
                  <c:v>-3.0300000000000001E-3</c:v>
                </c:pt>
                <c:pt idx="4710">
                  <c:v>-3.0899999999999999E-3</c:v>
                </c:pt>
                <c:pt idx="4711">
                  <c:v>-3.1900000000000001E-3</c:v>
                </c:pt>
                <c:pt idx="4712">
                  <c:v>-3.1900000000000001E-3</c:v>
                </c:pt>
                <c:pt idx="4713">
                  <c:v>-3.3500000000000001E-3</c:v>
                </c:pt>
                <c:pt idx="4714">
                  <c:v>-3.3999999999999998E-3</c:v>
                </c:pt>
                <c:pt idx="4715">
                  <c:v>-3.5599999999999998E-3</c:v>
                </c:pt>
                <c:pt idx="4716">
                  <c:v>-3.6700000000000001E-3</c:v>
                </c:pt>
                <c:pt idx="4717">
                  <c:v>-3.8800000000000002E-3</c:v>
                </c:pt>
                <c:pt idx="4718">
                  <c:v>-4.0400000000000002E-3</c:v>
                </c:pt>
                <c:pt idx="4719">
                  <c:v>-4.2500000000000003E-3</c:v>
                </c:pt>
                <c:pt idx="4720">
                  <c:v>-4.5100000000000001E-3</c:v>
                </c:pt>
                <c:pt idx="4721">
                  <c:v>-4.6699999999999997E-3</c:v>
                </c:pt>
                <c:pt idx="4722">
                  <c:v>-4.8799999999999998E-3</c:v>
                </c:pt>
                <c:pt idx="4723">
                  <c:v>-5.1399999999999996E-3</c:v>
                </c:pt>
                <c:pt idx="4724">
                  <c:v>-5.4099999999999999E-3</c:v>
                </c:pt>
                <c:pt idx="4725">
                  <c:v>-5.6699999999999997E-3</c:v>
                </c:pt>
                <c:pt idx="4726">
                  <c:v>-5.8799999999999998E-3</c:v>
                </c:pt>
                <c:pt idx="4727">
                  <c:v>-6.1399999999999996E-3</c:v>
                </c:pt>
                <c:pt idx="4728">
                  <c:v>-6.4599999999999996E-3</c:v>
                </c:pt>
                <c:pt idx="4729">
                  <c:v>-6.5599999999999999E-3</c:v>
                </c:pt>
                <c:pt idx="4730">
                  <c:v>-6.9300000000000004E-3</c:v>
                </c:pt>
                <c:pt idx="4731">
                  <c:v>-6.9899999999999997E-3</c:v>
                </c:pt>
                <c:pt idx="4732">
                  <c:v>-7.1399999999999996E-3</c:v>
                </c:pt>
                <c:pt idx="4733">
                  <c:v>-7.4099999999999999E-3</c:v>
                </c:pt>
                <c:pt idx="4734">
                  <c:v>-7.5100000000000002E-3</c:v>
                </c:pt>
                <c:pt idx="4735">
                  <c:v>-7.6699999999999997E-3</c:v>
                </c:pt>
                <c:pt idx="4736">
                  <c:v>-7.7200000000000003E-3</c:v>
                </c:pt>
                <c:pt idx="4737">
                  <c:v>-7.8300000000000002E-3</c:v>
                </c:pt>
                <c:pt idx="4738">
                  <c:v>-7.9299999999999995E-3</c:v>
                </c:pt>
                <c:pt idx="4739">
                  <c:v>-7.9299999999999995E-3</c:v>
                </c:pt>
                <c:pt idx="4740">
                  <c:v>-7.9900000000000006E-3</c:v>
                </c:pt>
                <c:pt idx="4741">
                  <c:v>-7.9900000000000006E-3</c:v>
                </c:pt>
                <c:pt idx="4742">
                  <c:v>-8.0400000000000003E-3</c:v>
                </c:pt>
                <c:pt idx="4743">
                  <c:v>-8.0400000000000003E-3</c:v>
                </c:pt>
                <c:pt idx="4744">
                  <c:v>-8.0400000000000003E-3</c:v>
                </c:pt>
                <c:pt idx="4745">
                  <c:v>-8.0400000000000003E-3</c:v>
                </c:pt>
                <c:pt idx="4746">
                  <c:v>-7.9900000000000006E-3</c:v>
                </c:pt>
                <c:pt idx="4747">
                  <c:v>-7.9900000000000006E-3</c:v>
                </c:pt>
                <c:pt idx="4748">
                  <c:v>-8.0400000000000003E-3</c:v>
                </c:pt>
                <c:pt idx="4749">
                  <c:v>-7.9900000000000006E-3</c:v>
                </c:pt>
                <c:pt idx="4750">
                  <c:v>-7.9900000000000006E-3</c:v>
                </c:pt>
                <c:pt idx="4751">
                  <c:v>-8.09E-3</c:v>
                </c:pt>
                <c:pt idx="4752">
                  <c:v>-8.09E-3</c:v>
                </c:pt>
                <c:pt idx="4753">
                  <c:v>-8.09E-3</c:v>
                </c:pt>
                <c:pt idx="4754">
                  <c:v>-8.1499999999999993E-3</c:v>
                </c:pt>
                <c:pt idx="4755">
                  <c:v>-8.2000000000000007E-3</c:v>
                </c:pt>
                <c:pt idx="4756">
                  <c:v>-8.3000000000000001E-3</c:v>
                </c:pt>
                <c:pt idx="4757">
                  <c:v>-8.4100000000000008E-3</c:v>
                </c:pt>
                <c:pt idx="4758">
                  <c:v>-8.5100000000000002E-3</c:v>
                </c:pt>
                <c:pt idx="4759">
                  <c:v>-8.7200000000000003E-3</c:v>
                </c:pt>
                <c:pt idx="4760">
                  <c:v>-8.7799999999999996E-3</c:v>
                </c:pt>
                <c:pt idx="4761">
                  <c:v>-9.0399999999999994E-3</c:v>
                </c:pt>
                <c:pt idx="4762">
                  <c:v>-9.1500000000000001E-3</c:v>
                </c:pt>
                <c:pt idx="4763">
                  <c:v>-9.3600000000000003E-3</c:v>
                </c:pt>
                <c:pt idx="4764">
                  <c:v>-9.5700000000000004E-3</c:v>
                </c:pt>
                <c:pt idx="4765">
                  <c:v>-9.6699999999999998E-3</c:v>
                </c:pt>
                <c:pt idx="4766">
                  <c:v>-9.7800000000000005E-3</c:v>
                </c:pt>
                <c:pt idx="4767">
                  <c:v>-9.8799999999999999E-3</c:v>
                </c:pt>
                <c:pt idx="4768">
                  <c:v>-1.0149999999999999E-2</c:v>
                </c:pt>
                <c:pt idx="4769">
                  <c:v>-1.025E-2</c:v>
                </c:pt>
                <c:pt idx="4770">
                  <c:v>-1.025E-2</c:v>
                </c:pt>
                <c:pt idx="4771">
                  <c:v>-1.0359999999999999E-2</c:v>
                </c:pt>
                <c:pt idx="4772">
                  <c:v>-1.025E-2</c:v>
                </c:pt>
                <c:pt idx="4773">
                  <c:v>-1.0410000000000001E-2</c:v>
                </c:pt>
                <c:pt idx="4774">
                  <c:v>-1.0359999999999999E-2</c:v>
                </c:pt>
                <c:pt idx="4775">
                  <c:v>-1.0200000000000001E-2</c:v>
                </c:pt>
                <c:pt idx="4776">
                  <c:v>-1.004E-2</c:v>
                </c:pt>
                <c:pt idx="4777">
                  <c:v>-9.9399999999999992E-3</c:v>
                </c:pt>
                <c:pt idx="4778">
                  <c:v>-9.7800000000000005E-3</c:v>
                </c:pt>
                <c:pt idx="4779">
                  <c:v>-9.5200000000000007E-3</c:v>
                </c:pt>
                <c:pt idx="4780">
                  <c:v>-9.1999999999999998E-3</c:v>
                </c:pt>
                <c:pt idx="4781">
                  <c:v>-8.94E-3</c:v>
                </c:pt>
                <c:pt idx="4782">
                  <c:v>-8.6199999999999992E-3</c:v>
                </c:pt>
                <c:pt idx="4783">
                  <c:v>-8.2500000000000004E-3</c:v>
                </c:pt>
                <c:pt idx="4784">
                  <c:v>-7.9299999999999995E-3</c:v>
                </c:pt>
                <c:pt idx="4785">
                  <c:v>-7.5100000000000002E-3</c:v>
                </c:pt>
                <c:pt idx="4786">
                  <c:v>-7.1399999999999996E-3</c:v>
                </c:pt>
                <c:pt idx="4787">
                  <c:v>-6.8300000000000001E-3</c:v>
                </c:pt>
                <c:pt idx="4788">
                  <c:v>-6.4099999999999999E-3</c:v>
                </c:pt>
                <c:pt idx="4789">
                  <c:v>-6.1399999999999996E-3</c:v>
                </c:pt>
                <c:pt idx="4790">
                  <c:v>-5.77E-3</c:v>
                </c:pt>
                <c:pt idx="4791">
                  <c:v>-5.4599999999999996E-3</c:v>
                </c:pt>
                <c:pt idx="4792">
                  <c:v>-5.0899999999999999E-3</c:v>
                </c:pt>
                <c:pt idx="4793">
                  <c:v>-4.9300000000000004E-3</c:v>
                </c:pt>
                <c:pt idx="4794">
                  <c:v>-4.6699999999999997E-3</c:v>
                </c:pt>
                <c:pt idx="4795">
                  <c:v>-4.6100000000000004E-3</c:v>
                </c:pt>
                <c:pt idx="4796">
                  <c:v>-4.4000000000000003E-3</c:v>
                </c:pt>
                <c:pt idx="4797">
                  <c:v>-4.4000000000000003E-3</c:v>
                </c:pt>
                <c:pt idx="4798">
                  <c:v>-4.3499999999999997E-3</c:v>
                </c:pt>
                <c:pt idx="4799">
                  <c:v>-4.3499999999999997E-3</c:v>
                </c:pt>
                <c:pt idx="4800">
                  <c:v>-4.6100000000000004E-3</c:v>
                </c:pt>
                <c:pt idx="4801">
                  <c:v>-4.7699999999999999E-3</c:v>
                </c:pt>
                <c:pt idx="4802">
                  <c:v>-4.9300000000000004E-3</c:v>
                </c:pt>
                <c:pt idx="4803">
                  <c:v>-5.3499999999999997E-3</c:v>
                </c:pt>
                <c:pt idx="4804">
                  <c:v>-5.62E-3</c:v>
                </c:pt>
                <c:pt idx="4805">
                  <c:v>-5.9300000000000004E-3</c:v>
                </c:pt>
                <c:pt idx="4806">
                  <c:v>-6.4099999999999999E-3</c:v>
                </c:pt>
                <c:pt idx="4807">
                  <c:v>-6.8300000000000001E-3</c:v>
                </c:pt>
                <c:pt idx="4808">
                  <c:v>-7.2500000000000004E-3</c:v>
                </c:pt>
                <c:pt idx="4809">
                  <c:v>-7.7799999999999996E-3</c:v>
                </c:pt>
                <c:pt idx="4810">
                  <c:v>-8.3599999999999994E-3</c:v>
                </c:pt>
                <c:pt idx="4811">
                  <c:v>-8.94E-3</c:v>
                </c:pt>
                <c:pt idx="4812">
                  <c:v>-9.3600000000000003E-3</c:v>
                </c:pt>
                <c:pt idx="4813">
                  <c:v>-9.8300000000000002E-3</c:v>
                </c:pt>
                <c:pt idx="4814">
                  <c:v>-1.0359999999999999E-2</c:v>
                </c:pt>
                <c:pt idx="4815">
                  <c:v>-1.089E-2</c:v>
                </c:pt>
                <c:pt idx="4816">
                  <c:v>-1.125E-2</c:v>
                </c:pt>
                <c:pt idx="4817">
                  <c:v>-1.157E-2</c:v>
                </c:pt>
                <c:pt idx="4818">
                  <c:v>-1.1939999999999999E-2</c:v>
                </c:pt>
                <c:pt idx="4819">
                  <c:v>-1.231E-2</c:v>
                </c:pt>
                <c:pt idx="4820">
                  <c:v>-1.252E-2</c:v>
                </c:pt>
                <c:pt idx="4821">
                  <c:v>-1.268E-2</c:v>
                </c:pt>
                <c:pt idx="4822">
                  <c:v>-1.2840000000000001E-2</c:v>
                </c:pt>
                <c:pt idx="4823">
                  <c:v>-1.294E-2</c:v>
                </c:pt>
                <c:pt idx="4824">
                  <c:v>-1.289E-2</c:v>
                </c:pt>
                <c:pt idx="4825">
                  <c:v>-1.294E-2</c:v>
                </c:pt>
                <c:pt idx="4826">
                  <c:v>-1.273E-2</c:v>
                </c:pt>
                <c:pt idx="4827">
                  <c:v>-1.2619999999999999E-2</c:v>
                </c:pt>
                <c:pt idx="4828">
                  <c:v>-1.2409999999999999E-2</c:v>
                </c:pt>
                <c:pt idx="4829">
                  <c:v>-1.226E-2</c:v>
                </c:pt>
                <c:pt idx="4830">
                  <c:v>-1.1939999999999999E-2</c:v>
                </c:pt>
                <c:pt idx="4831">
                  <c:v>-1.162E-2</c:v>
                </c:pt>
                <c:pt idx="4832">
                  <c:v>-1.136E-2</c:v>
                </c:pt>
                <c:pt idx="4833">
                  <c:v>-1.0829999999999999E-2</c:v>
                </c:pt>
                <c:pt idx="4834">
                  <c:v>-1.052E-2</c:v>
                </c:pt>
                <c:pt idx="4835">
                  <c:v>-1.0149999999999999E-2</c:v>
                </c:pt>
                <c:pt idx="4836">
                  <c:v>-9.7800000000000005E-3</c:v>
                </c:pt>
                <c:pt idx="4837">
                  <c:v>-9.4599999999999997E-3</c:v>
                </c:pt>
                <c:pt idx="4838">
                  <c:v>-9.0900000000000009E-3</c:v>
                </c:pt>
                <c:pt idx="4839">
                  <c:v>-8.8299999999999993E-3</c:v>
                </c:pt>
                <c:pt idx="4840">
                  <c:v>-8.4600000000000005E-3</c:v>
                </c:pt>
                <c:pt idx="4841">
                  <c:v>-8.2500000000000004E-3</c:v>
                </c:pt>
                <c:pt idx="4842">
                  <c:v>-7.9299999999999995E-3</c:v>
                </c:pt>
                <c:pt idx="4843">
                  <c:v>-7.8300000000000002E-3</c:v>
                </c:pt>
                <c:pt idx="4844">
                  <c:v>-7.7200000000000003E-3</c:v>
                </c:pt>
                <c:pt idx="4845">
                  <c:v>-7.5700000000000003E-3</c:v>
                </c:pt>
                <c:pt idx="4846">
                  <c:v>-7.4599999999999996E-3</c:v>
                </c:pt>
                <c:pt idx="4847">
                  <c:v>-7.5100000000000002E-3</c:v>
                </c:pt>
                <c:pt idx="4848">
                  <c:v>-7.5700000000000003E-3</c:v>
                </c:pt>
                <c:pt idx="4849">
                  <c:v>-7.7200000000000003E-3</c:v>
                </c:pt>
                <c:pt idx="4850">
                  <c:v>-7.8799999999999999E-3</c:v>
                </c:pt>
                <c:pt idx="4851">
                  <c:v>-8.0400000000000003E-3</c:v>
                </c:pt>
                <c:pt idx="4852">
                  <c:v>-8.3000000000000001E-3</c:v>
                </c:pt>
                <c:pt idx="4853">
                  <c:v>-8.5699999999999995E-3</c:v>
                </c:pt>
                <c:pt idx="4854">
                  <c:v>-8.94E-3</c:v>
                </c:pt>
                <c:pt idx="4855">
                  <c:v>-9.1500000000000001E-3</c:v>
                </c:pt>
                <c:pt idx="4856">
                  <c:v>-9.4599999999999997E-3</c:v>
                </c:pt>
                <c:pt idx="4857">
                  <c:v>-9.9900000000000006E-3</c:v>
                </c:pt>
                <c:pt idx="4858">
                  <c:v>-1.031E-2</c:v>
                </c:pt>
                <c:pt idx="4859">
                  <c:v>-1.0619999999999999E-2</c:v>
                </c:pt>
                <c:pt idx="4860">
                  <c:v>-1.099E-2</c:v>
                </c:pt>
                <c:pt idx="4861">
                  <c:v>-1.1469999999999999E-2</c:v>
                </c:pt>
                <c:pt idx="4862">
                  <c:v>-1.1780000000000001E-2</c:v>
                </c:pt>
                <c:pt idx="4863">
                  <c:v>-1.21E-2</c:v>
                </c:pt>
                <c:pt idx="4864">
                  <c:v>-1.247E-2</c:v>
                </c:pt>
                <c:pt idx="4865">
                  <c:v>-1.273E-2</c:v>
                </c:pt>
                <c:pt idx="4866">
                  <c:v>-1.299E-2</c:v>
                </c:pt>
                <c:pt idx="4867">
                  <c:v>-1.3310000000000001E-2</c:v>
                </c:pt>
                <c:pt idx="4868">
                  <c:v>-1.341E-2</c:v>
                </c:pt>
                <c:pt idx="4869">
                  <c:v>-1.363E-2</c:v>
                </c:pt>
                <c:pt idx="4870">
                  <c:v>-1.3780000000000001E-2</c:v>
                </c:pt>
                <c:pt idx="4871">
                  <c:v>-1.384E-2</c:v>
                </c:pt>
                <c:pt idx="4872">
                  <c:v>-1.384E-2</c:v>
                </c:pt>
                <c:pt idx="4873">
                  <c:v>-1.389E-2</c:v>
                </c:pt>
                <c:pt idx="4874">
                  <c:v>-1.389E-2</c:v>
                </c:pt>
                <c:pt idx="4875">
                  <c:v>-1.3729999999999999E-2</c:v>
                </c:pt>
                <c:pt idx="4876">
                  <c:v>-1.357E-2</c:v>
                </c:pt>
                <c:pt idx="4877">
                  <c:v>-1.3520000000000001E-2</c:v>
                </c:pt>
                <c:pt idx="4878">
                  <c:v>-1.3259999999999999E-2</c:v>
                </c:pt>
                <c:pt idx="4879">
                  <c:v>-1.3050000000000001E-2</c:v>
                </c:pt>
                <c:pt idx="4880">
                  <c:v>-1.278E-2</c:v>
                </c:pt>
                <c:pt idx="4881">
                  <c:v>-1.252E-2</c:v>
                </c:pt>
                <c:pt idx="4882">
                  <c:v>-1.2149999999999999E-2</c:v>
                </c:pt>
                <c:pt idx="4883">
                  <c:v>-1.189E-2</c:v>
                </c:pt>
                <c:pt idx="4884">
                  <c:v>-1.141E-2</c:v>
                </c:pt>
                <c:pt idx="4885">
                  <c:v>-1.099E-2</c:v>
                </c:pt>
                <c:pt idx="4886">
                  <c:v>-1.057E-2</c:v>
                </c:pt>
                <c:pt idx="4887">
                  <c:v>-1.0149999999999999E-2</c:v>
                </c:pt>
                <c:pt idx="4888">
                  <c:v>-9.6699999999999998E-3</c:v>
                </c:pt>
                <c:pt idx="4889">
                  <c:v>-9.2499999999999995E-3</c:v>
                </c:pt>
                <c:pt idx="4890">
                  <c:v>-8.6700000000000006E-3</c:v>
                </c:pt>
                <c:pt idx="4891">
                  <c:v>-8.2500000000000004E-3</c:v>
                </c:pt>
                <c:pt idx="4892">
                  <c:v>-7.7200000000000003E-3</c:v>
                </c:pt>
                <c:pt idx="4893">
                  <c:v>-7.2500000000000004E-3</c:v>
                </c:pt>
                <c:pt idx="4894">
                  <c:v>-6.8300000000000001E-3</c:v>
                </c:pt>
                <c:pt idx="4895">
                  <c:v>-6.3E-3</c:v>
                </c:pt>
                <c:pt idx="4896">
                  <c:v>-5.8799999999999998E-3</c:v>
                </c:pt>
                <c:pt idx="4897">
                  <c:v>-5.3499999999999997E-3</c:v>
                </c:pt>
                <c:pt idx="4898">
                  <c:v>-4.9300000000000004E-3</c:v>
                </c:pt>
                <c:pt idx="4899">
                  <c:v>-4.5100000000000001E-3</c:v>
                </c:pt>
                <c:pt idx="4900">
                  <c:v>-4.0400000000000002E-3</c:v>
                </c:pt>
                <c:pt idx="4901">
                  <c:v>-3.7200000000000002E-3</c:v>
                </c:pt>
                <c:pt idx="4902">
                  <c:v>-3.3500000000000001E-3</c:v>
                </c:pt>
                <c:pt idx="4903">
                  <c:v>-3.0899999999999999E-3</c:v>
                </c:pt>
                <c:pt idx="4904">
                  <c:v>-2.7200000000000002E-3</c:v>
                </c:pt>
                <c:pt idx="4905">
                  <c:v>-2.4499999999999999E-3</c:v>
                </c:pt>
                <c:pt idx="4906">
                  <c:v>-2.14E-3</c:v>
                </c:pt>
                <c:pt idx="4907">
                  <c:v>-2.0300000000000001E-3</c:v>
                </c:pt>
                <c:pt idx="4908">
                  <c:v>-1.7700000000000001E-3</c:v>
                </c:pt>
                <c:pt idx="4909">
                  <c:v>-1.6100000000000001E-3</c:v>
                </c:pt>
                <c:pt idx="4910">
                  <c:v>-1.56E-3</c:v>
                </c:pt>
                <c:pt idx="4911">
                  <c:v>-1.5100000000000001E-3</c:v>
                </c:pt>
                <c:pt idx="4912">
                  <c:v>-1.5100000000000001E-3</c:v>
                </c:pt>
                <c:pt idx="4913">
                  <c:v>-1.5100000000000001E-3</c:v>
                </c:pt>
                <c:pt idx="4914">
                  <c:v>-1.6100000000000001E-3</c:v>
                </c:pt>
                <c:pt idx="4915">
                  <c:v>-1.72E-3</c:v>
                </c:pt>
                <c:pt idx="4916">
                  <c:v>-1.8699999999999999E-3</c:v>
                </c:pt>
                <c:pt idx="4917">
                  <c:v>-2.0899999999999998E-3</c:v>
                </c:pt>
                <c:pt idx="4918">
                  <c:v>-2.2399999999999998E-3</c:v>
                </c:pt>
                <c:pt idx="4919">
                  <c:v>-2.5600000000000002E-3</c:v>
                </c:pt>
                <c:pt idx="4920">
                  <c:v>-2.9299999999999999E-3</c:v>
                </c:pt>
                <c:pt idx="4921">
                  <c:v>-3.1900000000000001E-3</c:v>
                </c:pt>
                <c:pt idx="4922">
                  <c:v>-3.5100000000000001E-3</c:v>
                </c:pt>
                <c:pt idx="4923">
                  <c:v>-3.98E-3</c:v>
                </c:pt>
                <c:pt idx="4924">
                  <c:v>-4.4000000000000003E-3</c:v>
                </c:pt>
                <c:pt idx="4925">
                  <c:v>-4.7699999999999999E-3</c:v>
                </c:pt>
                <c:pt idx="4926">
                  <c:v>-5.2500000000000003E-3</c:v>
                </c:pt>
                <c:pt idx="4927">
                  <c:v>-5.6699999999999997E-3</c:v>
                </c:pt>
                <c:pt idx="4928">
                  <c:v>-6.1999999999999998E-3</c:v>
                </c:pt>
                <c:pt idx="4929">
                  <c:v>-6.62E-3</c:v>
                </c:pt>
                <c:pt idx="4930">
                  <c:v>-7.0899999999999999E-3</c:v>
                </c:pt>
                <c:pt idx="4931">
                  <c:v>-7.62E-3</c:v>
                </c:pt>
                <c:pt idx="4932">
                  <c:v>-8.0400000000000003E-3</c:v>
                </c:pt>
                <c:pt idx="4933">
                  <c:v>-8.5100000000000002E-3</c:v>
                </c:pt>
                <c:pt idx="4934">
                  <c:v>-9.0900000000000009E-3</c:v>
                </c:pt>
                <c:pt idx="4935">
                  <c:v>-9.5700000000000004E-3</c:v>
                </c:pt>
                <c:pt idx="4936">
                  <c:v>-9.9900000000000006E-3</c:v>
                </c:pt>
                <c:pt idx="4937">
                  <c:v>-1.031E-2</c:v>
                </c:pt>
                <c:pt idx="4938">
                  <c:v>-1.078E-2</c:v>
                </c:pt>
                <c:pt idx="4939">
                  <c:v>-1.125E-2</c:v>
                </c:pt>
                <c:pt idx="4940">
                  <c:v>-1.1520000000000001E-2</c:v>
                </c:pt>
                <c:pt idx="4941">
                  <c:v>-1.189E-2</c:v>
                </c:pt>
                <c:pt idx="4942">
                  <c:v>-1.2200000000000001E-2</c:v>
                </c:pt>
                <c:pt idx="4943">
                  <c:v>-1.2359999999999999E-2</c:v>
                </c:pt>
                <c:pt idx="4944">
                  <c:v>-1.2619999999999999E-2</c:v>
                </c:pt>
                <c:pt idx="4945">
                  <c:v>-1.273E-2</c:v>
                </c:pt>
                <c:pt idx="4946">
                  <c:v>-1.294E-2</c:v>
                </c:pt>
                <c:pt idx="4947">
                  <c:v>-1.315E-2</c:v>
                </c:pt>
                <c:pt idx="4948">
                  <c:v>-1.315E-2</c:v>
                </c:pt>
                <c:pt idx="4949">
                  <c:v>-1.3310000000000001E-2</c:v>
                </c:pt>
                <c:pt idx="4950">
                  <c:v>-1.336E-2</c:v>
                </c:pt>
                <c:pt idx="4951">
                  <c:v>-1.3469999999999999E-2</c:v>
                </c:pt>
                <c:pt idx="4952">
                  <c:v>-1.3310000000000001E-2</c:v>
                </c:pt>
                <c:pt idx="4953">
                  <c:v>-1.336E-2</c:v>
                </c:pt>
                <c:pt idx="4954">
                  <c:v>-1.3259999999999999E-2</c:v>
                </c:pt>
                <c:pt idx="4955">
                  <c:v>-1.32E-2</c:v>
                </c:pt>
                <c:pt idx="4956">
                  <c:v>-1.3050000000000001E-2</c:v>
                </c:pt>
                <c:pt idx="4957">
                  <c:v>-1.3050000000000001E-2</c:v>
                </c:pt>
                <c:pt idx="4958">
                  <c:v>-1.2840000000000001E-2</c:v>
                </c:pt>
                <c:pt idx="4959">
                  <c:v>-1.278E-2</c:v>
                </c:pt>
                <c:pt idx="4960">
                  <c:v>-1.257E-2</c:v>
                </c:pt>
                <c:pt idx="4961">
                  <c:v>-1.247E-2</c:v>
                </c:pt>
                <c:pt idx="4962">
                  <c:v>-1.2359999999999999E-2</c:v>
                </c:pt>
                <c:pt idx="4963">
                  <c:v>-1.2149999999999999E-2</c:v>
                </c:pt>
                <c:pt idx="4964">
                  <c:v>-1.204E-2</c:v>
                </c:pt>
                <c:pt idx="4965">
                  <c:v>-1.1939999999999999E-2</c:v>
                </c:pt>
                <c:pt idx="4966">
                  <c:v>-1.183E-2</c:v>
                </c:pt>
                <c:pt idx="4967">
                  <c:v>-1.1730000000000001E-2</c:v>
                </c:pt>
                <c:pt idx="4968">
                  <c:v>-1.157E-2</c:v>
                </c:pt>
                <c:pt idx="4969">
                  <c:v>-1.157E-2</c:v>
                </c:pt>
                <c:pt idx="4970">
                  <c:v>-1.1469999999999999E-2</c:v>
                </c:pt>
                <c:pt idx="4971">
                  <c:v>-1.141E-2</c:v>
                </c:pt>
                <c:pt idx="4972">
                  <c:v>-1.136E-2</c:v>
                </c:pt>
                <c:pt idx="4973">
                  <c:v>-1.141E-2</c:v>
                </c:pt>
                <c:pt idx="4974">
                  <c:v>-1.136E-2</c:v>
                </c:pt>
                <c:pt idx="4975">
                  <c:v>-1.1310000000000001E-2</c:v>
                </c:pt>
                <c:pt idx="4976">
                  <c:v>-1.141E-2</c:v>
                </c:pt>
                <c:pt idx="4977">
                  <c:v>-1.141E-2</c:v>
                </c:pt>
                <c:pt idx="4978">
                  <c:v>-1.141E-2</c:v>
                </c:pt>
                <c:pt idx="4979">
                  <c:v>-1.1520000000000001E-2</c:v>
                </c:pt>
                <c:pt idx="4980">
                  <c:v>-1.157E-2</c:v>
                </c:pt>
                <c:pt idx="4981">
                  <c:v>-1.157E-2</c:v>
                </c:pt>
                <c:pt idx="4982">
                  <c:v>-1.162E-2</c:v>
                </c:pt>
                <c:pt idx="4983">
                  <c:v>-1.1679999999999999E-2</c:v>
                </c:pt>
                <c:pt idx="4984">
                  <c:v>-1.162E-2</c:v>
                </c:pt>
                <c:pt idx="4985">
                  <c:v>-1.1730000000000001E-2</c:v>
                </c:pt>
                <c:pt idx="4986">
                  <c:v>-1.1730000000000001E-2</c:v>
                </c:pt>
                <c:pt idx="4987">
                  <c:v>-1.1730000000000001E-2</c:v>
                </c:pt>
                <c:pt idx="4988">
                  <c:v>-1.1679999999999999E-2</c:v>
                </c:pt>
                <c:pt idx="4989">
                  <c:v>-1.1679999999999999E-2</c:v>
                </c:pt>
                <c:pt idx="4990">
                  <c:v>-1.162E-2</c:v>
                </c:pt>
                <c:pt idx="4991">
                  <c:v>-1.1469999999999999E-2</c:v>
                </c:pt>
                <c:pt idx="4992">
                  <c:v>-1.136E-2</c:v>
                </c:pt>
                <c:pt idx="4993">
                  <c:v>-1.12E-2</c:v>
                </c:pt>
                <c:pt idx="4994">
                  <c:v>-1.099E-2</c:v>
                </c:pt>
                <c:pt idx="4995">
                  <c:v>-1.073E-2</c:v>
                </c:pt>
                <c:pt idx="4996">
                  <c:v>-1.0619999999999999E-2</c:v>
                </c:pt>
                <c:pt idx="4997">
                  <c:v>-1.0359999999999999E-2</c:v>
                </c:pt>
                <c:pt idx="4998">
                  <c:v>-1.004E-2</c:v>
                </c:pt>
                <c:pt idx="4999">
                  <c:v>-9.7300000000000008E-3</c:v>
                </c:pt>
                <c:pt idx="5000">
                  <c:v>-9.41E-3</c:v>
                </c:pt>
                <c:pt idx="5001">
                  <c:v>-9.1500000000000001E-3</c:v>
                </c:pt>
                <c:pt idx="5002">
                  <c:v>-8.7799999999999996E-3</c:v>
                </c:pt>
                <c:pt idx="5003">
                  <c:v>-8.4100000000000008E-3</c:v>
                </c:pt>
                <c:pt idx="5004">
                  <c:v>-7.9299999999999995E-3</c:v>
                </c:pt>
                <c:pt idx="5005">
                  <c:v>-7.6699999999999997E-3</c:v>
                </c:pt>
                <c:pt idx="5006">
                  <c:v>-7.1999999999999998E-3</c:v>
                </c:pt>
                <c:pt idx="5007">
                  <c:v>-6.9300000000000004E-3</c:v>
                </c:pt>
                <c:pt idx="5008">
                  <c:v>-6.5100000000000002E-3</c:v>
                </c:pt>
                <c:pt idx="5009">
                  <c:v>-6.2500000000000003E-3</c:v>
                </c:pt>
                <c:pt idx="5010">
                  <c:v>-5.8799999999999998E-3</c:v>
                </c:pt>
                <c:pt idx="5011">
                  <c:v>-5.4599999999999996E-3</c:v>
                </c:pt>
                <c:pt idx="5012">
                  <c:v>-5.0899999999999999E-3</c:v>
                </c:pt>
                <c:pt idx="5013">
                  <c:v>-4.8799999999999998E-3</c:v>
                </c:pt>
                <c:pt idx="5014">
                  <c:v>-4.6100000000000004E-3</c:v>
                </c:pt>
                <c:pt idx="5015">
                  <c:v>-4.2500000000000003E-3</c:v>
                </c:pt>
                <c:pt idx="5016">
                  <c:v>-4.0400000000000002E-3</c:v>
                </c:pt>
                <c:pt idx="5017">
                  <c:v>-3.82E-3</c:v>
                </c:pt>
                <c:pt idx="5018">
                  <c:v>-3.6700000000000001E-3</c:v>
                </c:pt>
                <c:pt idx="5019">
                  <c:v>-3.3500000000000001E-3</c:v>
                </c:pt>
                <c:pt idx="5020">
                  <c:v>-3.2399999999999998E-3</c:v>
                </c:pt>
                <c:pt idx="5021">
                  <c:v>-3.2399999999999998E-3</c:v>
                </c:pt>
                <c:pt idx="5022">
                  <c:v>-3.0899999999999999E-3</c:v>
                </c:pt>
                <c:pt idx="5023">
                  <c:v>-3.0300000000000001E-3</c:v>
                </c:pt>
                <c:pt idx="5024">
                  <c:v>-2.9299999999999999E-3</c:v>
                </c:pt>
                <c:pt idx="5025">
                  <c:v>-2.9299999999999999E-3</c:v>
                </c:pt>
                <c:pt idx="5026">
                  <c:v>-2.9299999999999999E-3</c:v>
                </c:pt>
                <c:pt idx="5027">
                  <c:v>-2.98E-3</c:v>
                </c:pt>
                <c:pt idx="5028">
                  <c:v>-2.9299999999999999E-3</c:v>
                </c:pt>
                <c:pt idx="5029">
                  <c:v>-2.98E-3</c:v>
                </c:pt>
                <c:pt idx="5030">
                  <c:v>-3.0300000000000001E-3</c:v>
                </c:pt>
                <c:pt idx="5031">
                  <c:v>-3.0300000000000001E-3</c:v>
                </c:pt>
                <c:pt idx="5032">
                  <c:v>-2.9299999999999999E-3</c:v>
                </c:pt>
                <c:pt idx="5033">
                  <c:v>-3.0300000000000001E-3</c:v>
                </c:pt>
                <c:pt idx="5034">
                  <c:v>-2.98E-3</c:v>
                </c:pt>
                <c:pt idx="5035">
                  <c:v>-3.0899999999999999E-3</c:v>
                </c:pt>
                <c:pt idx="5036">
                  <c:v>-3.0300000000000001E-3</c:v>
                </c:pt>
                <c:pt idx="5037">
                  <c:v>-3.0300000000000001E-3</c:v>
                </c:pt>
                <c:pt idx="5038">
                  <c:v>-3.0300000000000001E-3</c:v>
                </c:pt>
                <c:pt idx="5039">
                  <c:v>-2.98E-3</c:v>
                </c:pt>
                <c:pt idx="5040">
                  <c:v>-2.9299999999999999E-3</c:v>
                </c:pt>
                <c:pt idx="5041">
                  <c:v>-2.9299999999999999E-3</c:v>
                </c:pt>
                <c:pt idx="5042">
                  <c:v>-2.8800000000000002E-3</c:v>
                </c:pt>
                <c:pt idx="5043">
                  <c:v>-2.7699999999999999E-3</c:v>
                </c:pt>
                <c:pt idx="5044">
                  <c:v>-2.6700000000000001E-3</c:v>
                </c:pt>
                <c:pt idx="5045">
                  <c:v>-2.6099999999999999E-3</c:v>
                </c:pt>
                <c:pt idx="5046">
                  <c:v>-2.5600000000000002E-3</c:v>
                </c:pt>
                <c:pt idx="5047">
                  <c:v>-2.3500000000000001E-3</c:v>
                </c:pt>
                <c:pt idx="5048">
                  <c:v>-2.1900000000000001E-3</c:v>
                </c:pt>
                <c:pt idx="5049">
                  <c:v>-2.0899999999999998E-3</c:v>
                </c:pt>
                <c:pt idx="5050">
                  <c:v>-1.98E-3</c:v>
                </c:pt>
                <c:pt idx="5051">
                  <c:v>-1.9300000000000001E-3</c:v>
                </c:pt>
                <c:pt idx="5052">
                  <c:v>-1.7700000000000001E-3</c:v>
                </c:pt>
                <c:pt idx="5053">
                  <c:v>-1.66E-3</c:v>
                </c:pt>
                <c:pt idx="5054">
                  <c:v>-1.4499999999999999E-3</c:v>
                </c:pt>
                <c:pt idx="5055">
                  <c:v>-1.5100000000000001E-3</c:v>
                </c:pt>
                <c:pt idx="5056">
                  <c:v>-1.4499999999999999E-3</c:v>
                </c:pt>
                <c:pt idx="5057">
                  <c:v>-1.3500000000000001E-3</c:v>
                </c:pt>
                <c:pt idx="5058">
                  <c:v>-1.3500000000000001E-3</c:v>
                </c:pt>
                <c:pt idx="5059">
                  <c:v>-1.4499999999999999E-3</c:v>
                </c:pt>
                <c:pt idx="5060">
                  <c:v>-1.5100000000000001E-3</c:v>
                </c:pt>
                <c:pt idx="5061">
                  <c:v>-1.6100000000000001E-3</c:v>
                </c:pt>
                <c:pt idx="5062">
                  <c:v>-1.72E-3</c:v>
                </c:pt>
                <c:pt idx="5063">
                  <c:v>-1.8699999999999999E-3</c:v>
                </c:pt>
                <c:pt idx="5064">
                  <c:v>-1.9300000000000001E-3</c:v>
                </c:pt>
                <c:pt idx="5065">
                  <c:v>-2.3E-3</c:v>
                </c:pt>
                <c:pt idx="5066">
                  <c:v>-2.4499999999999999E-3</c:v>
                </c:pt>
                <c:pt idx="5067">
                  <c:v>-2.82E-3</c:v>
                </c:pt>
                <c:pt idx="5068">
                  <c:v>-3.14E-3</c:v>
                </c:pt>
                <c:pt idx="5069">
                  <c:v>-3.3999999999999998E-3</c:v>
                </c:pt>
                <c:pt idx="5070">
                  <c:v>-3.8800000000000002E-3</c:v>
                </c:pt>
                <c:pt idx="5071">
                  <c:v>-4.3499999999999997E-3</c:v>
                </c:pt>
                <c:pt idx="5072">
                  <c:v>-4.7699999999999999E-3</c:v>
                </c:pt>
                <c:pt idx="5073">
                  <c:v>-5.2500000000000003E-3</c:v>
                </c:pt>
                <c:pt idx="5074">
                  <c:v>-5.77E-3</c:v>
                </c:pt>
                <c:pt idx="5075">
                  <c:v>-6.2500000000000003E-3</c:v>
                </c:pt>
                <c:pt idx="5076">
                  <c:v>-6.7200000000000003E-3</c:v>
                </c:pt>
                <c:pt idx="5077">
                  <c:v>-7.3000000000000001E-3</c:v>
                </c:pt>
                <c:pt idx="5078">
                  <c:v>-7.8799999999999999E-3</c:v>
                </c:pt>
                <c:pt idx="5079">
                  <c:v>-8.3000000000000001E-3</c:v>
                </c:pt>
                <c:pt idx="5080">
                  <c:v>-8.8299999999999993E-3</c:v>
                </c:pt>
                <c:pt idx="5081">
                  <c:v>-9.2999999999999992E-3</c:v>
                </c:pt>
                <c:pt idx="5082">
                  <c:v>-9.8300000000000002E-3</c:v>
                </c:pt>
                <c:pt idx="5083">
                  <c:v>-1.0359999999999999E-2</c:v>
                </c:pt>
                <c:pt idx="5084">
                  <c:v>-1.078E-2</c:v>
                </c:pt>
                <c:pt idx="5085">
                  <c:v>-1.115E-2</c:v>
                </c:pt>
                <c:pt idx="5086">
                  <c:v>-1.1469999999999999E-2</c:v>
                </c:pt>
                <c:pt idx="5087">
                  <c:v>-1.189E-2</c:v>
                </c:pt>
                <c:pt idx="5088">
                  <c:v>-1.226E-2</c:v>
                </c:pt>
                <c:pt idx="5089">
                  <c:v>-1.2409999999999999E-2</c:v>
                </c:pt>
                <c:pt idx="5090">
                  <c:v>-1.257E-2</c:v>
                </c:pt>
                <c:pt idx="5091">
                  <c:v>-1.289E-2</c:v>
                </c:pt>
                <c:pt idx="5092">
                  <c:v>-1.294E-2</c:v>
                </c:pt>
                <c:pt idx="5093">
                  <c:v>-1.3100000000000001E-2</c:v>
                </c:pt>
                <c:pt idx="5094">
                  <c:v>-1.315E-2</c:v>
                </c:pt>
                <c:pt idx="5095">
                  <c:v>-1.315E-2</c:v>
                </c:pt>
                <c:pt idx="5096">
                  <c:v>-1.3050000000000001E-2</c:v>
                </c:pt>
                <c:pt idx="5097">
                  <c:v>-1.294E-2</c:v>
                </c:pt>
                <c:pt idx="5098">
                  <c:v>-1.273E-2</c:v>
                </c:pt>
                <c:pt idx="5099">
                  <c:v>-1.2619999999999999E-2</c:v>
                </c:pt>
                <c:pt idx="5100">
                  <c:v>-1.2359999999999999E-2</c:v>
                </c:pt>
                <c:pt idx="5101">
                  <c:v>-1.2200000000000001E-2</c:v>
                </c:pt>
                <c:pt idx="5102">
                  <c:v>-1.1780000000000001E-2</c:v>
                </c:pt>
                <c:pt idx="5103">
                  <c:v>-1.157E-2</c:v>
                </c:pt>
                <c:pt idx="5104">
                  <c:v>-1.125E-2</c:v>
                </c:pt>
                <c:pt idx="5105">
                  <c:v>-1.0829999999999999E-2</c:v>
                </c:pt>
                <c:pt idx="5106">
                  <c:v>-1.0460000000000001E-2</c:v>
                </c:pt>
                <c:pt idx="5107">
                  <c:v>-1.009E-2</c:v>
                </c:pt>
                <c:pt idx="5108">
                  <c:v>-9.6699999999999998E-3</c:v>
                </c:pt>
                <c:pt idx="5109">
                  <c:v>-9.2499999999999995E-3</c:v>
                </c:pt>
                <c:pt idx="5110">
                  <c:v>-8.94E-3</c:v>
                </c:pt>
                <c:pt idx="5111">
                  <c:v>-8.5100000000000002E-3</c:v>
                </c:pt>
                <c:pt idx="5112">
                  <c:v>-8.09E-3</c:v>
                </c:pt>
                <c:pt idx="5113">
                  <c:v>-7.7200000000000003E-3</c:v>
                </c:pt>
                <c:pt idx="5114">
                  <c:v>-7.2500000000000004E-3</c:v>
                </c:pt>
                <c:pt idx="5115">
                  <c:v>-6.8300000000000001E-3</c:v>
                </c:pt>
                <c:pt idx="5116">
                  <c:v>-6.5100000000000002E-3</c:v>
                </c:pt>
                <c:pt idx="5117">
                  <c:v>-6.1999999999999998E-3</c:v>
                </c:pt>
                <c:pt idx="5118">
                  <c:v>-5.7200000000000003E-3</c:v>
                </c:pt>
                <c:pt idx="5119">
                  <c:v>-5.3499999999999997E-3</c:v>
                </c:pt>
                <c:pt idx="5120">
                  <c:v>-4.9800000000000001E-3</c:v>
                </c:pt>
                <c:pt idx="5121">
                  <c:v>-4.7699999999999999E-3</c:v>
                </c:pt>
                <c:pt idx="5122">
                  <c:v>-4.4000000000000003E-3</c:v>
                </c:pt>
                <c:pt idx="5123">
                  <c:v>-3.98E-3</c:v>
                </c:pt>
                <c:pt idx="5124">
                  <c:v>-3.7200000000000002E-3</c:v>
                </c:pt>
                <c:pt idx="5125">
                  <c:v>-3.46E-3</c:v>
                </c:pt>
                <c:pt idx="5126">
                  <c:v>-3.14E-3</c:v>
                </c:pt>
                <c:pt idx="5127">
                  <c:v>-2.7699999999999999E-3</c:v>
                </c:pt>
                <c:pt idx="5128">
                  <c:v>-2.5100000000000001E-3</c:v>
                </c:pt>
                <c:pt idx="5129">
                  <c:v>-2.1900000000000001E-3</c:v>
                </c:pt>
                <c:pt idx="5130">
                  <c:v>-1.8699999999999999E-3</c:v>
                </c:pt>
                <c:pt idx="5131">
                  <c:v>-1.56E-3</c:v>
                </c:pt>
                <c:pt idx="5132">
                  <c:v>-1.2999999999999999E-3</c:v>
                </c:pt>
                <c:pt idx="5133">
                  <c:v>-1.08E-3</c:v>
                </c:pt>
                <c:pt idx="5134">
                  <c:v>-6.6E-4</c:v>
                </c:pt>
                <c:pt idx="5135">
                  <c:v>-5.0000000000000001E-4</c:v>
                </c:pt>
                <c:pt idx="5136">
                  <c:v>-1.9000000000000001E-4</c:v>
                </c:pt>
                <c:pt idx="5137">
                  <c:v>1.8000000000000001E-4</c:v>
                </c:pt>
                <c:pt idx="5138">
                  <c:v>4.4000000000000002E-4</c:v>
                </c:pt>
                <c:pt idx="5139">
                  <c:v>7.1000000000000002E-4</c:v>
                </c:pt>
                <c:pt idx="5140">
                  <c:v>9.7000000000000005E-4</c:v>
                </c:pt>
                <c:pt idx="5141">
                  <c:v>1.2899999999999999E-3</c:v>
                </c:pt>
                <c:pt idx="5142">
                  <c:v>1.66E-3</c:v>
                </c:pt>
                <c:pt idx="5143">
                  <c:v>1.97E-3</c:v>
                </c:pt>
                <c:pt idx="5144">
                  <c:v>2.2899999999999999E-3</c:v>
                </c:pt>
                <c:pt idx="5145">
                  <c:v>2.4499999999999999E-3</c:v>
                </c:pt>
                <c:pt idx="5146">
                  <c:v>2.8700000000000002E-3</c:v>
                </c:pt>
                <c:pt idx="5147">
                  <c:v>3.0799999999999998E-3</c:v>
                </c:pt>
                <c:pt idx="5148">
                  <c:v>3.5000000000000001E-3</c:v>
                </c:pt>
                <c:pt idx="5149">
                  <c:v>3.7599999999999999E-3</c:v>
                </c:pt>
                <c:pt idx="5150">
                  <c:v>4.0800000000000003E-3</c:v>
                </c:pt>
                <c:pt idx="5151">
                  <c:v>4.3400000000000001E-3</c:v>
                </c:pt>
                <c:pt idx="5152">
                  <c:v>4.6600000000000001E-3</c:v>
                </c:pt>
                <c:pt idx="5153">
                  <c:v>4.8199999999999996E-3</c:v>
                </c:pt>
                <c:pt idx="5154">
                  <c:v>5.13E-3</c:v>
                </c:pt>
                <c:pt idx="5155">
                  <c:v>5.4000000000000003E-3</c:v>
                </c:pt>
                <c:pt idx="5156">
                  <c:v>5.6600000000000001E-3</c:v>
                </c:pt>
                <c:pt idx="5157">
                  <c:v>5.9199999999999999E-3</c:v>
                </c:pt>
                <c:pt idx="5158">
                  <c:v>6.2399999999999999E-3</c:v>
                </c:pt>
                <c:pt idx="5159">
                  <c:v>6.45E-3</c:v>
                </c:pt>
                <c:pt idx="5160">
                  <c:v>6.77E-3</c:v>
                </c:pt>
                <c:pt idx="5161">
                  <c:v>6.9800000000000001E-3</c:v>
                </c:pt>
                <c:pt idx="5162">
                  <c:v>7.1900000000000002E-3</c:v>
                </c:pt>
                <c:pt idx="5163">
                  <c:v>7.4999999999999997E-3</c:v>
                </c:pt>
                <c:pt idx="5164">
                  <c:v>7.6600000000000001E-3</c:v>
                </c:pt>
                <c:pt idx="5165">
                  <c:v>7.9299999999999995E-3</c:v>
                </c:pt>
                <c:pt idx="5166">
                  <c:v>8.0800000000000004E-3</c:v>
                </c:pt>
                <c:pt idx="5167">
                  <c:v>8.2400000000000008E-3</c:v>
                </c:pt>
                <c:pt idx="5168">
                  <c:v>8.3999999999999995E-3</c:v>
                </c:pt>
                <c:pt idx="5169">
                  <c:v>8.4499999999999992E-3</c:v>
                </c:pt>
                <c:pt idx="5170">
                  <c:v>8.6099999999999996E-3</c:v>
                </c:pt>
                <c:pt idx="5171">
                  <c:v>8.6599999999999993E-3</c:v>
                </c:pt>
                <c:pt idx="5172">
                  <c:v>8.7200000000000003E-3</c:v>
                </c:pt>
                <c:pt idx="5173">
                  <c:v>8.6599999999999993E-3</c:v>
                </c:pt>
                <c:pt idx="5174">
                  <c:v>8.6099999999999996E-3</c:v>
                </c:pt>
                <c:pt idx="5175">
                  <c:v>8.4499999999999992E-3</c:v>
                </c:pt>
                <c:pt idx="5176">
                  <c:v>8.4499999999999992E-3</c:v>
                </c:pt>
                <c:pt idx="5177">
                  <c:v>8.2400000000000008E-3</c:v>
                </c:pt>
                <c:pt idx="5178">
                  <c:v>8.0300000000000007E-3</c:v>
                </c:pt>
                <c:pt idx="5179">
                  <c:v>7.7200000000000003E-3</c:v>
                </c:pt>
                <c:pt idx="5180">
                  <c:v>7.4999999999999997E-3</c:v>
                </c:pt>
                <c:pt idx="5181">
                  <c:v>7.2399999999999999E-3</c:v>
                </c:pt>
                <c:pt idx="5182">
                  <c:v>6.77E-3</c:v>
                </c:pt>
                <c:pt idx="5183">
                  <c:v>6.2399999999999999E-3</c:v>
                </c:pt>
                <c:pt idx="5184">
                  <c:v>5.9199999999999999E-3</c:v>
                </c:pt>
                <c:pt idx="5185">
                  <c:v>5.2900000000000004E-3</c:v>
                </c:pt>
                <c:pt idx="5186">
                  <c:v>4.8199999999999996E-3</c:v>
                </c:pt>
                <c:pt idx="5187">
                  <c:v>4.3400000000000001E-3</c:v>
                </c:pt>
                <c:pt idx="5188">
                  <c:v>3.7100000000000002E-3</c:v>
                </c:pt>
                <c:pt idx="5189">
                  <c:v>3.13E-3</c:v>
                </c:pt>
                <c:pt idx="5190">
                  <c:v>2.4499999999999999E-3</c:v>
                </c:pt>
                <c:pt idx="5191">
                  <c:v>1.8699999999999999E-3</c:v>
                </c:pt>
                <c:pt idx="5192">
                  <c:v>1.23E-3</c:v>
                </c:pt>
                <c:pt idx="5193">
                  <c:v>5.9999999999999995E-4</c:v>
                </c:pt>
                <c:pt idx="5194">
                  <c:v>-8.0000000000000007E-5</c:v>
                </c:pt>
                <c:pt idx="5195">
                  <c:v>-6.0999999999999997E-4</c:v>
                </c:pt>
                <c:pt idx="5196">
                  <c:v>-1.24E-3</c:v>
                </c:pt>
                <c:pt idx="5197">
                  <c:v>-1.82E-3</c:v>
                </c:pt>
                <c:pt idx="5198">
                  <c:v>-2.3E-3</c:v>
                </c:pt>
                <c:pt idx="5199">
                  <c:v>-2.82E-3</c:v>
                </c:pt>
                <c:pt idx="5200">
                  <c:v>-3.3E-3</c:v>
                </c:pt>
                <c:pt idx="5201">
                  <c:v>-3.6099999999999999E-3</c:v>
                </c:pt>
                <c:pt idx="5202">
                  <c:v>-3.98E-3</c:v>
                </c:pt>
                <c:pt idx="5203">
                  <c:v>-4.2500000000000003E-3</c:v>
                </c:pt>
                <c:pt idx="5204">
                  <c:v>-4.4600000000000004E-3</c:v>
                </c:pt>
                <c:pt idx="5205">
                  <c:v>-4.6699999999999997E-3</c:v>
                </c:pt>
                <c:pt idx="5206">
                  <c:v>-4.8300000000000001E-3</c:v>
                </c:pt>
                <c:pt idx="5207">
                  <c:v>-4.9800000000000001E-3</c:v>
                </c:pt>
                <c:pt idx="5208">
                  <c:v>-4.8799999999999998E-3</c:v>
                </c:pt>
                <c:pt idx="5209">
                  <c:v>-4.8799999999999998E-3</c:v>
                </c:pt>
                <c:pt idx="5210">
                  <c:v>-4.7200000000000002E-3</c:v>
                </c:pt>
                <c:pt idx="5211">
                  <c:v>-4.6699999999999997E-3</c:v>
                </c:pt>
                <c:pt idx="5212">
                  <c:v>-4.4000000000000003E-3</c:v>
                </c:pt>
                <c:pt idx="5213">
                  <c:v>-4.1399999999999996E-3</c:v>
                </c:pt>
                <c:pt idx="5214">
                  <c:v>-3.98E-3</c:v>
                </c:pt>
                <c:pt idx="5215">
                  <c:v>-3.6099999999999999E-3</c:v>
                </c:pt>
                <c:pt idx="5216">
                  <c:v>-3.3E-3</c:v>
                </c:pt>
                <c:pt idx="5217">
                  <c:v>-2.98E-3</c:v>
                </c:pt>
                <c:pt idx="5218">
                  <c:v>-2.5600000000000002E-3</c:v>
                </c:pt>
                <c:pt idx="5219">
                  <c:v>-2.14E-3</c:v>
                </c:pt>
                <c:pt idx="5220">
                  <c:v>-1.7700000000000001E-3</c:v>
                </c:pt>
                <c:pt idx="5221">
                  <c:v>-1.4E-3</c:v>
                </c:pt>
                <c:pt idx="5222">
                  <c:v>-9.7999999999999997E-4</c:v>
                </c:pt>
                <c:pt idx="5223">
                  <c:v>-6.6E-4</c:v>
                </c:pt>
                <c:pt idx="5224">
                  <c:v>-1.9000000000000001E-4</c:v>
                </c:pt>
                <c:pt idx="5225">
                  <c:v>1.2999999999999999E-4</c:v>
                </c:pt>
                <c:pt idx="5226">
                  <c:v>5.5000000000000003E-4</c:v>
                </c:pt>
                <c:pt idx="5227">
                  <c:v>8.0999999999999996E-4</c:v>
                </c:pt>
                <c:pt idx="5228">
                  <c:v>1.08E-3</c:v>
                </c:pt>
                <c:pt idx="5229">
                  <c:v>1.23E-3</c:v>
                </c:pt>
                <c:pt idx="5230">
                  <c:v>1.5E-3</c:v>
                </c:pt>
                <c:pt idx="5231">
                  <c:v>1.7099999999999999E-3</c:v>
                </c:pt>
                <c:pt idx="5232">
                  <c:v>1.7600000000000001E-3</c:v>
                </c:pt>
                <c:pt idx="5233">
                  <c:v>1.8699999999999999E-3</c:v>
                </c:pt>
                <c:pt idx="5234">
                  <c:v>2.0200000000000001E-3</c:v>
                </c:pt>
                <c:pt idx="5235">
                  <c:v>2.1800000000000001E-3</c:v>
                </c:pt>
                <c:pt idx="5236">
                  <c:v>2.1299999999999999E-3</c:v>
                </c:pt>
                <c:pt idx="5237">
                  <c:v>2.0200000000000001E-3</c:v>
                </c:pt>
                <c:pt idx="5238">
                  <c:v>2.1299999999999999E-3</c:v>
                </c:pt>
                <c:pt idx="5239">
                  <c:v>2.0799999999999998E-3</c:v>
                </c:pt>
                <c:pt idx="5240">
                  <c:v>2.0200000000000001E-3</c:v>
                </c:pt>
                <c:pt idx="5241">
                  <c:v>1.92E-3</c:v>
                </c:pt>
                <c:pt idx="5242">
                  <c:v>1.97E-3</c:v>
                </c:pt>
                <c:pt idx="5243">
                  <c:v>1.8699999999999999E-3</c:v>
                </c:pt>
                <c:pt idx="5244">
                  <c:v>1.81E-3</c:v>
                </c:pt>
                <c:pt idx="5245">
                  <c:v>1.7099999999999999E-3</c:v>
                </c:pt>
                <c:pt idx="5246">
                  <c:v>1.6000000000000001E-3</c:v>
                </c:pt>
                <c:pt idx="5247">
                  <c:v>1.6000000000000001E-3</c:v>
                </c:pt>
                <c:pt idx="5248">
                  <c:v>1.6000000000000001E-3</c:v>
                </c:pt>
                <c:pt idx="5249">
                  <c:v>1.6000000000000001E-3</c:v>
                </c:pt>
                <c:pt idx="5250">
                  <c:v>1.7099999999999999E-3</c:v>
                </c:pt>
                <c:pt idx="5251">
                  <c:v>1.7600000000000001E-3</c:v>
                </c:pt>
                <c:pt idx="5252">
                  <c:v>1.7600000000000001E-3</c:v>
                </c:pt>
                <c:pt idx="5253">
                  <c:v>1.8699999999999999E-3</c:v>
                </c:pt>
                <c:pt idx="5254">
                  <c:v>1.97E-3</c:v>
                </c:pt>
                <c:pt idx="5255">
                  <c:v>2.1299999999999999E-3</c:v>
                </c:pt>
                <c:pt idx="5256">
                  <c:v>2.5000000000000001E-3</c:v>
                </c:pt>
                <c:pt idx="5257">
                  <c:v>2.5999999999999999E-3</c:v>
                </c:pt>
                <c:pt idx="5258">
                  <c:v>2.9199999999999999E-3</c:v>
                </c:pt>
                <c:pt idx="5259">
                  <c:v>3.13E-3</c:v>
                </c:pt>
                <c:pt idx="5260">
                  <c:v>3.5500000000000002E-3</c:v>
                </c:pt>
                <c:pt idx="5261">
                  <c:v>3.82E-3</c:v>
                </c:pt>
                <c:pt idx="5262">
                  <c:v>4.13E-3</c:v>
                </c:pt>
                <c:pt idx="5263">
                  <c:v>4.4999999999999997E-3</c:v>
                </c:pt>
                <c:pt idx="5264">
                  <c:v>4.8700000000000002E-3</c:v>
                </c:pt>
                <c:pt idx="5265">
                  <c:v>5.2399999999999999E-3</c:v>
                </c:pt>
                <c:pt idx="5266">
                  <c:v>5.6600000000000001E-3</c:v>
                </c:pt>
                <c:pt idx="5267">
                  <c:v>6.0800000000000003E-3</c:v>
                </c:pt>
                <c:pt idx="5268">
                  <c:v>6.45E-3</c:v>
                </c:pt>
                <c:pt idx="5269">
                  <c:v>6.8199999999999997E-3</c:v>
                </c:pt>
                <c:pt idx="5270">
                  <c:v>7.1399999999999996E-3</c:v>
                </c:pt>
                <c:pt idx="5271">
                  <c:v>7.45E-3</c:v>
                </c:pt>
                <c:pt idx="5272">
                  <c:v>7.8200000000000006E-3</c:v>
                </c:pt>
                <c:pt idx="5273">
                  <c:v>7.9799999999999992E-3</c:v>
                </c:pt>
                <c:pt idx="5274">
                  <c:v>8.2900000000000005E-3</c:v>
                </c:pt>
                <c:pt idx="5275">
                  <c:v>8.3999999999999995E-3</c:v>
                </c:pt>
                <c:pt idx="5276">
                  <c:v>8.6599999999999993E-3</c:v>
                </c:pt>
                <c:pt idx="5277">
                  <c:v>8.8199999999999997E-3</c:v>
                </c:pt>
                <c:pt idx="5278">
                  <c:v>8.9300000000000004E-3</c:v>
                </c:pt>
                <c:pt idx="5279">
                  <c:v>8.9800000000000001E-3</c:v>
                </c:pt>
                <c:pt idx="5280">
                  <c:v>8.9300000000000004E-3</c:v>
                </c:pt>
                <c:pt idx="5281">
                  <c:v>8.9800000000000001E-3</c:v>
                </c:pt>
                <c:pt idx="5282">
                  <c:v>9.0299999999999998E-3</c:v>
                </c:pt>
                <c:pt idx="5283">
                  <c:v>8.9300000000000004E-3</c:v>
                </c:pt>
                <c:pt idx="5284">
                  <c:v>8.7200000000000003E-3</c:v>
                </c:pt>
                <c:pt idx="5285">
                  <c:v>8.5599999999999999E-3</c:v>
                </c:pt>
                <c:pt idx="5286">
                  <c:v>8.3999999999999995E-3</c:v>
                </c:pt>
                <c:pt idx="5287">
                  <c:v>8.1899999999999994E-3</c:v>
                </c:pt>
                <c:pt idx="5288">
                  <c:v>8.0300000000000007E-3</c:v>
                </c:pt>
                <c:pt idx="5289">
                  <c:v>7.6600000000000001E-3</c:v>
                </c:pt>
                <c:pt idx="5290">
                  <c:v>7.3499999999999998E-3</c:v>
                </c:pt>
                <c:pt idx="5291">
                  <c:v>7.0299999999999998E-3</c:v>
                </c:pt>
                <c:pt idx="5292">
                  <c:v>6.7099999999999998E-3</c:v>
                </c:pt>
                <c:pt idx="5293">
                  <c:v>6.2899999999999996E-3</c:v>
                </c:pt>
                <c:pt idx="5294">
                  <c:v>5.9199999999999999E-3</c:v>
                </c:pt>
                <c:pt idx="5295">
                  <c:v>5.6100000000000004E-3</c:v>
                </c:pt>
                <c:pt idx="5296">
                  <c:v>5.0800000000000003E-3</c:v>
                </c:pt>
                <c:pt idx="5297">
                  <c:v>4.7099999999999998E-3</c:v>
                </c:pt>
                <c:pt idx="5298">
                  <c:v>4.3400000000000001E-3</c:v>
                </c:pt>
                <c:pt idx="5299">
                  <c:v>3.82E-3</c:v>
                </c:pt>
                <c:pt idx="5300">
                  <c:v>3.3899999999999998E-3</c:v>
                </c:pt>
                <c:pt idx="5301">
                  <c:v>2.9199999999999999E-3</c:v>
                </c:pt>
                <c:pt idx="5302">
                  <c:v>2.3400000000000001E-3</c:v>
                </c:pt>
                <c:pt idx="5303">
                  <c:v>1.81E-3</c:v>
                </c:pt>
                <c:pt idx="5304">
                  <c:v>1.2899999999999999E-3</c:v>
                </c:pt>
                <c:pt idx="5305">
                  <c:v>6.4999999999999997E-4</c:v>
                </c:pt>
                <c:pt idx="5306">
                  <c:v>1.8000000000000001E-4</c:v>
                </c:pt>
                <c:pt idx="5307">
                  <c:v>-4.0000000000000002E-4</c:v>
                </c:pt>
                <c:pt idx="5308">
                  <c:v>-8.7000000000000001E-4</c:v>
                </c:pt>
                <c:pt idx="5309">
                  <c:v>-1.5100000000000001E-3</c:v>
                </c:pt>
                <c:pt idx="5310">
                  <c:v>-1.98E-3</c:v>
                </c:pt>
                <c:pt idx="5311">
                  <c:v>-2.6099999999999999E-3</c:v>
                </c:pt>
                <c:pt idx="5312">
                  <c:v>-3.1900000000000001E-3</c:v>
                </c:pt>
                <c:pt idx="5313">
                  <c:v>-3.6700000000000001E-3</c:v>
                </c:pt>
                <c:pt idx="5314">
                  <c:v>-4.1900000000000001E-3</c:v>
                </c:pt>
                <c:pt idx="5315">
                  <c:v>-4.6699999999999997E-3</c:v>
                </c:pt>
                <c:pt idx="5316">
                  <c:v>-5.2500000000000003E-3</c:v>
                </c:pt>
                <c:pt idx="5317">
                  <c:v>-5.62E-3</c:v>
                </c:pt>
                <c:pt idx="5318">
                  <c:v>-5.9800000000000001E-3</c:v>
                </c:pt>
                <c:pt idx="5319">
                  <c:v>-6.4599999999999996E-3</c:v>
                </c:pt>
                <c:pt idx="5320">
                  <c:v>-6.7799999999999996E-3</c:v>
                </c:pt>
                <c:pt idx="5321">
                  <c:v>-7.0400000000000003E-3</c:v>
                </c:pt>
                <c:pt idx="5322">
                  <c:v>-7.3000000000000001E-3</c:v>
                </c:pt>
                <c:pt idx="5323">
                  <c:v>-7.5100000000000002E-3</c:v>
                </c:pt>
                <c:pt idx="5324">
                  <c:v>-7.5700000000000003E-3</c:v>
                </c:pt>
                <c:pt idx="5325">
                  <c:v>-7.6699999999999997E-3</c:v>
                </c:pt>
                <c:pt idx="5326">
                  <c:v>-7.62E-3</c:v>
                </c:pt>
                <c:pt idx="5327">
                  <c:v>-7.5100000000000002E-3</c:v>
                </c:pt>
                <c:pt idx="5328">
                  <c:v>-7.4599999999999996E-3</c:v>
                </c:pt>
                <c:pt idx="5329">
                  <c:v>-7.3000000000000001E-3</c:v>
                </c:pt>
                <c:pt idx="5330">
                  <c:v>-6.9899999999999997E-3</c:v>
                </c:pt>
                <c:pt idx="5331">
                  <c:v>-6.6699999999999997E-3</c:v>
                </c:pt>
                <c:pt idx="5332">
                  <c:v>-6.3E-3</c:v>
                </c:pt>
                <c:pt idx="5333">
                  <c:v>-5.8799999999999998E-3</c:v>
                </c:pt>
                <c:pt idx="5334">
                  <c:v>-5.3499999999999997E-3</c:v>
                </c:pt>
                <c:pt idx="5335">
                  <c:v>-4.8799999999999998E-3</c:v>
                </c:pt>
                <c:pt idx="5336">
                  <c:v>-4.3499999999999997E-3</c:v>
                </c:pt>
                <c:pt idx="5337">
                  <c:v>-3.8800000000000002E-3</c:v>
                </c:pt>
                <c:pt idx="5338">
                  <c:v>-3.1900000000000001E-3</c:v>
                </c:pt>
                <c:pt idx="5339">
                  <c:v>-2.6099999999999999E-3</c:v>
                </c:pt>
                <c:pt idx="5340">
                  <c:v>-2.0300000000000001E-3</c:v>
                </c:pt>
                <c:pt idx="5341">
                  <c:v>-1.4E-3</c:v>
                </c:pt>
                <c:pt idx="5342">
                  <c:v>-8.1999999999999998E-4</c:v>
                </c:pt>
                <c:pt idx="5343">
                  <c:v>-2.4000000000000001E-4</c:v>
                </c:pt>
                <c:pt idx="5344">
                  <c:v>2.3000000000000001E-4</c:v>
                </c:pt>
                <c:pt idx="5345">
                  <c:v>7.1000000000000002E-4</c:v>
                </c:pt>
                <c:pt idx="5346">
                  <c:v>1.23E-3</c:v>
                </c:pt>
                <c:pt idx="5347">
                  <c:v>1.5E-3</c:v>
                </c:pt>
                <c:pt idx="5348">
                  <c:v>1.8699999999999999E-3</c:v>
                </c:pt>
                <c:pt idx="5349">
                  <c:v>2.1800000000000001E-3</c:v>
                </c:pt>
                <c:pt idx="5350">
                  <c:v>2.3900000000000002E-3</c:v>
                </c:pt>
                <c:pt idx="5351">
                  <c:v>2.5999999999999999E-3</c:v>
                </c:pt>
                <c:pt idx="5352">
                  <c:v>2.7100000000000002E-3</c:v>
                </c:pt>
                <c:pt idx="5353">
                  <c:v>2.7100000000000002E-3</c:v>
                </c:pt>
                <c:pt idx="5354">
                  <c:v>2.81E-3</c:v>
                </c:pt>
                <c:pt idx="5355">
                  <c:v>2.66E-3</c:v>
                </c:pt>
                <c:pt idx="5356">
                  <c:v>2.66E-3</c:v>
                </c:pt>
                <c:pt idx="5357">
                  <c:v>2.3900000000000002E-3</c:v>
                </c:pt>
                <c:pt idx="5358">
                  <c:v>2.2899999999999999E-3</c:v>
                </c:pt>
                <c:pt idx="5359">
                  <c:v>2.0200000000000001E-3</c:v>
                </c:pt>
                <c:pt idx="5360">
                  <c:v>1.7600000000000001E-3</c:v>
                </c:pt>
                <c:pt idx="5361">
                  <c:v>1.5E-3</c:v>
                </c:pt>
                <c:pt idx="5362">
                  <c:v>1.1299999999999999E-3</c:v>
                </c:pt>
                <c:pt idx="5363">
                  <c:v>8.7000000000000001E-4</c:v>
                </c:pt>
                <c:pt idx="5364">
                  <c:v>5.5000000000000003E-4</c:v>
                </c:pt>
                <c:pt idx="5365">
                  <c:v>2.3000000000000001E-4</c:v>
                </c:pt>
                <c:pt idx="5366">
                  <c:v>-3.0000000000000001E-5</c:v>
                </c:pt>
                <c:pt idx="5367">
                  <c:v>-2.9E-4</c:v>
                </c:pt>
                <c:pt idx="5368">
                  <c:v>-5.5999999999999995E-4</c:v>
                </c:pt>
                <c:pt idx="5369">
                  <c:v>-8.1999999999999998E-4</c:v>
                </c:pt>
                <c:pt idx="5370">
                  <c:v>-1.08E-3</c:v>
                </c:pt>
                <c:pt idx="5371">
                  <c:v>-1.1900000000000001E-3</c:v>
                </c:pt>
                <c:pt idx="5372">
                  <c:v>-1.3500000000000001E-3</c:v>
                </c:pt>
                <c:pt idx="5373">
                  <c:v>-1.5100000000000001E-3</c:v>
                </c:pt>
                <c:pt idx="5374">
                  <c:v>-1.6100000000000001E-3</c:v>
                </c:pt>
                <c:pt idx="5375">
                  <c:v>-1.56E-3</c:v>
                </c:pt>
                <c:pt idx="5376">
                  <c:v>-1.66E-3</c:v>
                </c:pt>
                <c:pt idx="5377">
                  <c:v>-1.66E-3</c:v>
                </c:pt>
                <c:pt idx="5378">
                  <c:v>-1.6100000000000001E-3</c:v>
                </c:pt>
                <c:pt idx="5379">
                  <c:v>-1.6100000000000001E-3</c:v>
                </c:pt>
                <c:pt idx="5380">
                  <c:v>-1.56E-3</c:v>
                </c:pt>
                <c:pt idx="5381">
                  <c:v>-1.6100000000000001E-3</c:v>
                </c:pt>
                <c:pt idx="5382">
                  <c:v>-1.5100000000000001E-3</c:v>
                </c:pt>
                <c:pt idx="5383">
                  <c:v>-1.4499999999999999E-3</c:v>
                </c:pt>
                <c:pt idx="5384">
                  <c:v>-1.4499999999999999E-3</c:v>
                </c:pt>
                <c:pt idx="5385">
                  <c:v>-1.4499999999999999E-3</c:v>
                </c:pt>
                <c:pt idx="5386">
                  <c:v>-1.4499999999999999E-3</c:v>
                </c:pt>
                <c:pt idx="5387">
                  <c:v>-1.5100000000000001E-3</c:v>
                </c:pt>
                <c:pt idx="5388">
                  <c:v>-1.5100000000000001E-3</c:v>
                </c:pt>
                <c:pt idx="5389">
                  <c:v>-1.56E-3</c:v>
                </c:pt>
                <c:pt idx="5390">
                  <c:v>-1.66E-3</c:v>
                </c:pt>
                <c:pt idx="5391">
                  <c:v>-1.7700000000000001E-3</c:v>
                </c:pt>
                <c:pt idx="5392">
                  <c:v>-1.9300000000000001E-3</c:v>
                </c:pt>
                <c:pt idx="5393">
                  <c:v>-2.14E-3</c:v>
                </c:pt>
                <c:pt idx="5394">
                  <c:v>-2.3500000000000001E-3</c:v>
                </c:pt>
                <c:pt idx="5395">
                  <c:v>-2.6099999999999999E-3</c:v>
                </c:pt>
                <c:pt idx="5396">
                  <c:v>-2.9299999999999999E-3</c:v>
                </c:pt>
                <c:pt idx="5397">
                  <c:v>-3.3500000000000001E-3</c:v>
                </c:pt>
                <c:pt idx="5398">
                  <c:v>-3.7200000000000002E-3</c:v>
                </c:pt>
                <c:pt idx="5399">
                  <c:v>-4.0400000000000002E-3</c:v>
                </c:pt>
                <c:pt idx="5400">
                  <c:v>-4.4000000000000003E-3</c:v>
                </c:pt>
                <c:pt idx="5401">
                  <c:v>-4.8300000000000001E-3</c:v>
                </c:pt>
                <c:pt idx="5402">
                  <c:v>-5.1900000000000002E-3</c:v>
                </c:pt>
                <c:pt idx="5403">
                  <c:v>-5.6699999999999997E-3</c:v>
                </c:pt>
                <c:pt idx="5404">
                  <c:v>-5.9800000000000001E-3</c:v>
                </c:pt>
                <c:pt idx="5405">
                  <c:v>-6.4099999999999999E-3</c:v>
                </c:pt>
                <c:pt idx="5406">
                  <c:v>-6.8300000000000001E-3</c:v>
                </c:pt>
                <c:pt idx="5407">
                  <c:v>-7.1399999999999996E-3</c:v>
                </c:pt>
                <c:pt idx="5408">
                  <c:v>-7.5100000000000002E-3</c:v>
                </c:pt>
                <c:pt idx="5409">
                  <c:v>-7.8799999999999999E-3</c:v>
                </c:pt>
                <c:pt idx="5410">
                  <c:v>-8.2500000000000004E-3</c:v>
                </c:pt>
                <c:pt idx="5411">
                  <c:v>-8.5100000000000002E-3</c:v>
                </c:pt>
                <c:pt idx="5412">
                  <c:v>-8.8299999999999993E-3</c:v>
                </c:pt>
                <c:pt idx="5413">
                  <c:v>-9.1500000000000001E-3</c:v>
                </c:pt>
                <c:pt idx="5414">
                  <c:v>-9.41E-3</c:v>
                </c:pt>
                <c:pt idx="5415">
                  <c:v>-9.6699999999999998E-3</c:v>
                </c:pt>
                <c:pt idx="5416">
                  <c:v>-9.8300000000000002E-3</c:v>
                </c:pt>
                <c:pt idx="5417">
                  <c:v>-1.0149999999999999E-2</c:v>
                </c:pt>
                <c:pt idx="5418">
                  <c:v>-1.031E-2</c:v>
                </c:pt>
                <c:pt idx="5419">
                  <c:v>-1.057E-2</c:v>
                </c:pt>
                <c:pt idx="5420">
                  <c:v>-1.078E-2</c:v>
                </c:pt>
                <c:pt idx="5421">
                  <c:v>-1.099E-2</c:v>
                </c:pt>
                <c:pt idx="5422">
                  <c:v>-1.11E-2</c:v>
                </c:pt>
                <c:pt idx="5423">
                  <c:v>-1.1310000000000001E-2</c:v>
                </c:pt>
                <c:pt idx="5424">
                  <c:v>-1.1520000000000001E-2</c:v>
                </c:pt>
                <c:pt idx="5425">
                  <c:v>-1.1679999999999999E-2</c:v>
                </c:pt>
                <c:pt idx="5426">
                  <c:v>-1.183E-2</c:v>
                </c:pt>
                <c:pt idx="5427">
                  <c:v>-1.204E-2</c:v>
                </c:pt>
                <c:pt idx="5428">
                  <c:v>-1.231E-2</c:v>
                </c:pt>
                <c:pt idx="5429">
                  <c:v>-1.2409999999999999E-2</c:v>
                </c:pt>
                <c:pt idx="5430">
                  <c:v>-1.257E-2</c:v>
                </c:pt>
                <c:pt idx="5431">
                  <c:v>-1.278E-2</c:v>
                </c:pt>
                <c:pt idx="5432">
                  <c:v>-1.3050000000000001E-2</c:v>
                </c:pt>
                <c:pt idx="5433">
                  <c:v>-1.3259999999999999E-2</c:v>
                </c:pt>
                <c:pt idx="5434">
                  <c:v>-1.336E-2</c:v>
                </c:pt>
                <c:pt idx="5435">
                  <c:v>-1.3469999999999999E-2</c:v>
                </c:pt>
                <c:pt idx="5436">
                  <c:v>-1.3520000000000001E-2</c:v>
                </c:pt>
                <c:pt idx="5437">
                  <c:v>-1.3679999999999999E-2</c:v>
                </c:pt>
                <c:pt idx="5438">
                  <c:v>-1.3780000000000001E-2</c:v>
                </c:pt>
                <c:pt idx="5439">
                  <c:v>-1.3939999999999999E-2</c:v>
                </c:pt>
                <c:pt idx="5440">
                  <c:v>-1.389E-2</c:v>
                </c:pt>
                <c:pt idx="5441">
                  <c:v>-1.389E-2</c:v>
                </c:pt>
                <c:pt idx="5442">
                  <c:v>-1.384E-2</c:v>
                </c:pt>
                <c:pt idx="5443">
                  <c:v>-1.3679999999999999E-2</c:v>
                </c:pt>
                <c:pt idx="5444">
                  <c:v>-1.3520000000000001E-2</c:v>
                </c:pt>
                <c:pt idx="5445">
                  <c:v>-1.341E-2</c:v>
                </c:pt>
                <c:pt idx="5446">
                  <c:v>-1.315E-2</c:v>
                </c:pt>
                <c:pt idx="5447">
                  <c:v>-1.2840000000000001E-2</c:v>
                </c:pt>
                <c:pt idx="5448">
                  <c:v>-1.2409999999999999E-2</c:v>
                </c:pt>
                <c:pt idx="5449">
                  <c:v>-1.21E-2</c:v>
                </c:pt>
                <c:pt idx="5450">
                  <c:v>-1.162E-2</c:v>
                </c:pt>
                <c:pt idx="5451">
                  <c:v>-1.1039999999999999E-2</c:v>
                </c:pt>
                <c:pt idx="5452">
                  <c:v>-1.0410000000000001E-2</c:v>
                </c:pt>
                <c:pt idx="5453">
                  <c:v>-9.8300000000000002E-3</c:v>
                </c:pt>
                <c:pt idx="5454">
                  <c:v>-9.1999999999999998E-3</c:v>
                </c:pt>
                <c:pt idx="5455">
                  <c:v>-8.5699999999999995E-3</c:v>
                </c:pt>
                <c:pt idx="5456">
                  <c:v>-7.8300000000000002E-3</c:v>
                </c:pt>
                <c:pt idx="5457">
                  <c:v>-7.0400000000000003E-3</c:v>
                </c:pt>
                <c:pt idx="5458">
                  <c:v>-6.3E-3</c:v>
                </c:pt>
                <c:pt idx="5459">
                  <c:v>-5.5100000000000001E-3</c:v>
                </c:pt>
                <c:pt idx="5460">
                  <c:v>-4.6699999999999997E-3</c:v>
                </c:pt>
                <c:pt idx="5461">
                  <c:v>-3.82E-3</c:v>
                </c:pt>
                <c:pt idx="5462">
                  <c:v>-3.14E-3</c:v>
                </c:pt>
                <c:pt idx="5463">
                  <c:v>-2.3E-3</c:v>
                </c:pt>
                <c:pt idx="5464">
                  <c:v>-1.56E-3</c:v>
                </c:pt>
                <c:pt idx="5465">
                  <c:v>-8.7000000000000001E-4</c:v>
                </c:pt>
                <c:pt idx="5466">
                  <c:v>-1.3999999999999999E-4</c:v>
                </c:pt>
                <c:pt idx="5467">
                  <c:v>5.9999999999999995E-4</c:v>
                </c:pt>
                <c:pt idx="5468">
                  <c:v>1.23E-3</c:v>
                </c:pt>
                <c:pt idx="5469">
                  <c:v>1.81E-3</c:v>
                </c:pt>
                <c:pt idx="5470">
                  <c:v>2.4499999999999999E-3</c:v>
                </c:pt>
                <c:pt idx="5471">
                  <c:v>2.8700000000000002E-3</c:v>
                </c:pt>
                <c:pt idx="5472">
                  <c:v>3.3899999999999998E-3</c:v>
                </c:pt>
                <c:pt idx="5473">
                  <c:v>3.7599999999999999E-3</c:v>
                </c:pt>
                <c:pt idx="5474">
                  <c:v>4.1799999999999997E-3</c:v>
                </c:pt>
                <c:pt idx="5475">
                  <c:v>4.4000000000000003E-3</c:v>
                </c:pt>
                <c:pt idx="5476">
                  <c:v>4.7099999999999998E-3</c:v>
                </c:pt>
                <c:pt idx="5477">
                  <c:v>4.7600000000000003E-3</c:v>
                </c:pt>
                <c:pt idx="5478">
                  <c:v>4.9199999999999999E-3</c:v>
                </c:pt>
                <c:pt idx="5479">
                  <c:v>4.9800000000000001E-3</c:v>
                </c:pt>
                <c:pt idx="5480">
                  <c:v>4.9199999999999999E-3</c:v>
                </c:pt>
                <c:pt idx="5481">
                  <c:v>4.8700000000000002E-3</c:v>
                </c:pt>
                <c:pt idx="5482">
                  <c:v>4.7099999999999998E-3</c:v>
                </c:pt>
                <c:pt idx="5483">
                  <c:v>4.6100000000000004E-3</c:v>
                </c:pt>
                <c:pt idx="5484">
                  <c:v>4.45E-3</c:v>
                </c:pt>
                <c:pt idx="5485">
                  <c:v>4.1799999999999997E-3</c:v>
                </c:pt>
                <c:pt idx="5486">
                  <c:v>3.9699999999999996E-3</c:v>
                </c:pt>
                <c:pt idx="5487">
                  <c:v>3.6099999999999999E-3</c:v>
                </c:pt>
                <c:pt idx="5488">
                  <c:v>3.3400000000000001E-3</c:v>
                </c:pt>
                <c:pt idx="5489">
                  <c:v>3.0300000000000001E-3</c:v>
                </c:pt>
                <c:pt idx="5490">
                  <c:v>2.66E-3</c:v>
                </c:pt>
                <c:pt idx="5491">
                  <c:v>2.3900000000000002E-3</c:v>
                </c:pt>
                <c:pt idx="5492">
                  <c:v>1.97E-3</c:v>
                </c:pt>
                <c:pt idx="5493">
                  <c:v>1.5499999999999999E-3</c:v>
                </c:pt>
                <c:pt idx="5494">
                  <c:v>1.1800000000000001E-3</c:v>
                </c:pt>
                <c:pt idx="5495">
                  <c:v>9.2000000000000003E-4</c:v>
                </c:pt>
                <c:pt idx="5496">
                  <c:v>5.0000000000000001E-4</c:v>
                </c:pt>
                <c:pt idx="5497">
                  <c:v>1.8000000000000001E-4</c:v>
                </c:pt>
                <c:pt idx="5498">
                  <c:v>-2.4000000000000001E-4</c:v>
                </c:pt>
                <c:pt idx="5499">
                  <c:v>-4.4999999999999999E-4</c:v>
                </c:pt>
                <c:pt idx="5500">
                  <c:v>-6.6E-4</c:v>
                </c:pt>
                <c:pt idx="5501">
                  <c:v>-1.0300000000000001E-3</c:v>
                </c:pt>
                <c:pt idx="5502">
                  <c:v>-1.2999999999999999E-3</c:v>
                </c:pt>
                <c:pt idx="5503">
                  <c:v>-1.6100000000000001E-3</c:v>
                </c:pt>
                <c:pt idx="5504">
                  <c:v>-1.66E-3</c:v>
                </c:pt>
                <c:pt idx="5505">
                  <c:v>-1.8699999999999999E-3</c:v>
                </c:pt>
                <c:pt idx="5506">
                  <c:v>-2.0300000000000001E-3</c:v>
                </c:pt>
                <c:pt idx="5507">
                  <c:v>-2.2399999999999998E-3</c:v>
                </c:pt>
                <c:pt idx="5508">
                  <c:v>-2.4499999999999999E-3</c:v>
                </c:pt>
                <c:pt idx="5509">
                  <c:v>-2.5100000000000001E-3</c:v>
                </c:pt>
                <c:pt idx="5510">
                  <c:v>-2.6099999999999999E-3</c:v>
                </c:pt>
                <c:pt idx="5511">
                  <c:v>-2.6700000000000001E-3</c:v>
                </c:pt>
                <c:pt idx="5512">
                  <c:v>-2.7699999999999999E-3</c:v>
                </c:pt>
                <c:pt idx="5513">
                  <c:v>-2.82E-3</c:v>
                </c:pt>
                <c:pt idx="5514">
                  <c:v>-2.9299999999999999E-3</c:v>
                </c:pt>
                <c:pt idx="5515">
                  <c:v>-2.98E-3</c:v>
                </c:pt>
                <c:pt idx="5516">
                  <c:v>-3.0899999999999999E-3</c:v>
                </c:pt>
                <c:pt idx="5517">
                  <c:v>-3.1900000000000001E-3</c:v>
                </c:pt>
                <c:pt idx="5518">
                  <c:v>-3.2399999999999998E-3</c:v>
                </c:pt>
                <c:pt idx="5519">
                  <c:v>-3.3E-3</c:v>
                </c:pt>
                <c:pt idx="5520">
                  <c:v>-3.3999999999999998E-3</c:v>
                </c:pt>
                <c:pt idx="5521">
                  <c:v>-3.46E-3</c:v>
                </c:pt>
                <c:pt idx="5522">
                  <c:v>-3.6099999999999999E-3</c:v>
                </c:pt>
                <c:pt idx="5523">
                  <c:v>-3.7200000000000002E-3</c:v>
                </c:pt>
                <c:pt idx="5524">
                  <c:v>-3.7699999999999999E-3</c:v>
                </c:pt>
                <c:pt idx="5525">
                  <c:v>-3.98E-3</c:v>
                </c:pt>
                <c:pt idx="5526">
                  <c:v>-4.1900000000000001E-3</c:v>
                </c:pt>
                <c:pt idx="5527">
                  <c:v>-4.1900000000000001E-3</c:v>
                </c:pt>
                <c:pt idx="5528">
                  <c:v>-4.3E-3</c:v>
                </c:pt>
                <c:pt idx="5529">
                  <c:v>-4.5100000000000001E-3</c:v>
                </c:pt>
                <c:pt idx="5530">
                  <c:v>-4.7699999999999999E-3</c:v>
                </c:pt>
                <c:pt idx="5531">
                  <c:v>-4.9300000000000004E-3</c:v>
                </c:pt>
                <c:pt idx="5532">
                  <c:v>-5.1399999999999996E-3</c:v>
                </c:pt>
                <c:pt idx="5533">
                  <c:v>-5.3499999999999997E-3</c:v>
                </c:pt>
                <c:pt idx="5534">
                  <c:v>-5.5100000000000001E-3</c:v>
                </c:pt>
                <c:pt idx="5535">
                  <c:v>-5.8300000000000001E-3</c:v>
                </c:pt>
                <c:pt idx="5536">
                  <c:v>-6.0400000000000002E-3</c:v>
                </c:pt>
                <c:pt idx="5537">
                  <c:v>-6.1399999999999996E-3</c:v>
                </c:pt>
                <c:pt idx="5538">
                  <c:v>-6.4099999999999999E-3</c:v>
                </c:pt>
                <c:pt idx="5539">
                  <c:v>-6.6699999999999997E-3</c:v>
                </c:pt>
                <c:pt idx="5540">
                  <c:v>-6.9899999999999997E-3</c:v>
                </c:pt>
                <c:pt idx="5541">
                  <c:v>-7.1999999999999998E-3</c:v>
                </c:pt>
                <c:pt idx="5542">
                  <c:v>-7.4099999999999999E-3</c:v>
                </c:pt>
                <c:pt idx="5543">
                  <c:v>-7.6699999999999997E-3</c:v>
                </c:pt>
                <c:pt idx="5544">
                  <c:v>-7.8300000000000002E-3</c:v>
                </c:pt>
                <c:pt idx="5545">
                  <c:v>-8.09E-3</c:v>
                </c:pt>
                <c:pt idx="5546">
                  <c:v>-8.3000000000000001E-3</c:v>
                </c:pt>
                <c:pt idx="5547">
                  <c:v>-8.5699999999999995E-3</c:v>
                </c:pt>
                <c:pt idx="5548">
                  <c:v>-8.7799999999999996E-3</c:v>
                </c:pt>
                <c:pt idx="5549">
                  <c:v>-9.0399999999999994E-3</c:v>
                </c:pt>
                <c:pt idx="5550">
                  <c:v>-9.1500000000000001E-3</c:v>
                </c:pt>
                <c:pt idx="5551">
                  <c:v>-9.4599999999999997E-3</c:v>
                </c:pt>
                <c:pt idx="5552">
                  <c:v>-9.5700000000000004E-3</c:v>
                </c:pt>
                <c:pt idx="5553">
                  <c:v>-9.7800000000000005E-3</c:v>
                </c:pt>
                <c:pt idx="5554">
                  <c:v>-9.8799999999999999E-3</c:v>
                </c:pt>
                <c:pt idx="5555">
                  <c:v>-1.004E-2</c:v>
                </c:pt>
                <c:pt idx="5556">
                  <c:v>-1.025E-2</c:v>
                </c:pt>
                <c:pt idx="5557">
                  <c:v>-1.0410000000000001E-2</c:v>
                </c:pt>
                <c:pt idx="5558">
                  <c:v>-1.057E-2</c:v>
                </c:pt>
                <c:pt idx="5559">
                  <c:v>-1.0619999999999999E-2</c:v>
                </c:pt>
                <c:pt idx="5560">
                  <c:v>-1.073E-2</c:v>
                </c:pt>
                <c:pt idx="5561">
                  <c:v>-1.0829999999999999E-2</c:v>
                </c:pt>
                <c:pt idx="5562">
                  <c:v>-1.0829999999999999E-2</c:v>
                </c:pt>
                <c:pt idx="5563">
                  <c:v>-1.089E-2</c:v>
                </c:pt>
                <c:pt idx="5564">
                  <c:v>-1.089E-2</c:v>
                </c:pt>
                <c:pt idx="5565">
                  <c:v>-1.099E-2</c:v>
                </c:pt>
                <c:pt idx="5566">
                  <c:v>-1.099E-2</c:v>
                </c:pt>
                <c:pt idx="5567">
                  <c:v>-1.099E-2</c:v>
                </c:pt>
                <c:pt idx="5568">
                  <c:v>-1.1039999999999999E-2</c:v>
                </c:pt>
                <c:pt idx="5569">
                  <c:v>-1.099E-2</c:v>
                </c:pt>
                <c:pt idx="5570">
                  <c:v>-1.089E-2</c:v>
                </c:pt>
                <c:pt idx="5571">
                  <c:v>-1.0829999999999999E-2</c:v>
                </c:pt>
                <c:pt idx="5572">
                  <c:v>-1.078E-2</c:v>
                </c:pt>
                <c:pt idx="5573">
                  <c:v>-1.073E-2</c:v>
                </c:pt>
                <c:pt idx="5574">
                  <c:v>-1.0670000000000001E-2</c:v>
                </c:pt>
                <c:pt idx="5575">
                  <c:v>-1.052E-2</c:v>
                </c:pt>
                <c:pt idx="5576">
                  <c:v>-1.0410000000000001E-2</c:v>
                </c:pt>
                <c:pt idx="5577">
                  <c:v>-1.0359999999999999E-2</c:v>
                </c:pt>
                <c:pt idx="5578">
                  <c:v>-1.0200000000000001E-2</c:v>
                </c:pt>
                <c:pt idx="5579">
                  <c:v>-1.004E-2</c:v>
                </c:pt>
                <c:pt idx="5580">
                  <c:v>-9.9399999999999992E-3</c:v>
                </c:pt>
                <c:pt idx="5581">
                  <c:v>-9.8799999999999999E-3</c:v>
                </c:pt>
                <c:pt idx="5582">
                  <c:v>-9.7800000000000005E-3</c:v>
                </c:pt>
                <c:pt idx="5583">
                  <c:v>-9.6699999999999998E-3</c:v>
                </c:pt>
                <c:pt idx="5584">
                  <c:v>-9.5700000000000004E-3</c:v>
                </c:pt>
                <c:pt idx="5585">
                  <c:v>-9.41E-3</c:v>
                </c:pt>
                <c:pt idx="5586">
                  <c:v>-9.41E-3</c:v>
                </c:pt>
                <c:pt idx="5587">
                  <c:v>-9.41E-3</c:v>
                </c:pt>
                <c:pt idx="5588">
                  <c:v>-9.2499999999999995E-3</c:v>
                </c:pt>
                <c:pt idx="5589">
                  <c:v>-9.2499999999999995E-3</c:v>
                </c:pt>
                <c:pt idx="5590">
                  <c:v>-9.2499999999999995E-3</c:v>
                </c:pt>
                <c:pt idx="5591">
                  <c:v>-9.1500000000000001E-3</c:v>
                </c:pt>
                <c:pt idx="5592">
                  <c:v>-9.1500000000000001E-3</c:v>
                </c:pt>
                <c:pt idx="5593">
                  <c:v>-9.1999999999999998E-3</c:v>
                </c:pt>
                <c:pt idx="5594">
                  <c:v>-9.1999999999999998E-3</c:v>
                </c:pt>
                <c:pt idx="5595">
                  <c:v>-9.1999999999999998E-3</c:v>
                </c:pt>
                <c:pt idx="5596">
                  <c:v>-9.1999999999999998E-3</c:v>
                </c:pt>
                <c:pt idx="5597">
                  <c:v>-9.1999999999999998E-3</c:v>
                </c:pt>
                <c:pt idx="5598">
                  <c:v>-9.2499999999999995E-3</c:v>
                </c:pt>
                <c:pt idx="5599">
                  <c:v>-9.2499999999999995E-3</c:v>
                </c:pt>
                <c:pt idx="5600">
                  <c:v>-9.3600000000000003E-3</c:v>
                </c:pt>
                <c:pt idx="5601">
                  <c:v>-9.4599999999999997E-3</c:v>
                </c:pt>
                <c:pt idx="5602">
                  <c:v>-9.4599999999999997E-3</c:v>
                </c:pt>
                <c:pt idx="5603">
                  <c:v>-9.6200000000000001E-3</c:v>
                </c:pt>
                <c:pt idx="5604">
                  <c:v>-9.6699999999999998E-3</c:v>
                </c:pt>
                <c:pt idx="5605">
                  <c:v>-9.8300000000000002E-3</c:v>
                </c:pt>
                <c:pt idx="5606">
                  <c:v>-9.8799999999999999E-3</c:v>
                </c:pt>
                <c:pt idx="5607">
                  <c:v>-9.7800000000000005E-3</c:v>
                </c:pt>
                <c:pt idx="5608">
                  <c:v>-9.9900000000000006E-3</c:v>
                </c:pt>
                <c:pt idx="5609">
                  <c:v>-9.9900000000000006E-3</c:v>
                </c:pt>
                <c:pt idx="5610">
                  <c:v>-9.9900000000000006E-3</c:v>
                </c:pt>
                <c:pt idx="5611">
                  <c:v>-9.9900000000000006E-3</c:v>
                </c:pt>
                <c:pt idx="5612">
                  <c:v>-1.0149999999999999E-2</c:v>
                </c:pt>
                <c:pt idx="5613">
                  <c:v>-1.004E-2</c:v>
                </c:pt>
                <c:pt idx="5614">
                  <c:v>-1.004E-2</c:v>
                </c:pt>
                <c:pt idx="5615">
                  <c:v>-1.004E-2</c:v>
                </c:pt>
                <c:pt idx="5616">
                  <c:v>-9.9900000000000006E-3</c:v>
                </c:pt>
                <c:pt idx="5617">
                  <c:v>-9.8799999999999999E-3</c:v>
                </c:pt>
                <c:pt idx="5618">
                  <c:v>-9.7800000000000005E-3</c:v>
                </c:pt>
                <c:pt idx="5619">
                  <c:v>-9.6699999999999998E-3</c:v>
                </c:pt>
                <c:pt idx="5620">
                  <c:v>-9.5700000000000004E-3</c:v>
                </c:pt>
                <c:pt idx="5621">
                  <c:v>-9.2499999999999995E-3</c:v>
                </c:pt>
                <c:pt idx="5622">
                  <c:v>-9.0900000000000009E-3</c:v>
                </c:pt>
                <c:pt idx="5623">
                  <c:v>-8.8299999999999993E-3</c:v>
                </c:pt>
                <c:pt idx="5624">
                  <c:v>-8.4100000000000008E-3</c:v>
                </c:pt>
                <c:pt idx="5625">
                  <c:v>-8.2000000000000007E-3</c:v>
                </c:pt>
                <c:pt idx="5626">
                  <c:v>-7.8300000000000002E-3</c:v>
                </c:pt>
                <c:pt idx="5627">
                  <c:v>-7.5700000000000003E-3</c:v>
                </c:pt>
                <c:pt idx="5628">
                  <c:v>-7.0899999999999999E-3</c:v>
                </c:pt>
                <c:pt idx="5629">
                  <c:v>-6.62E-3</c:v>
                </c:pt>
                <c:pt idx="5630">
                  <c:v>-6.1399999999999996E-3</c:v>
                </c:pt>
                <c:pt idx="5631">
                  <c:v>-5.6699999999999997E-3</c:v>
                </c:pt>
                <c:pt idx="5632">
                  <c:v>-5.1399999999999996E-3</c:v>
                </c:pt>
                <c:pt idx="5633">
                  <c:v>-4.6100000000000004E-3</c:v>
                </c:pt>
                <c:pt idx="5634">
                  <c:v>-3.98E-3</c:v>
                </c:pt>
                <c:pt idx="5635">
                  <c:v>-3.46E-3</c:v>
                </c:pt>
                <c:pt idx="5636">
                  <c:v>-2.7699999999999999E-3</c:v>
                </c:pt>
                <c:pt idx="5637">
                  <c:v>-2.2399999999999998E-3</c:v>
                </c:pt>
                <c:pt idx="5638">
                  <c:v>-1.6100000000000001E-3</c:v>
                </c:pt>
                <c:pt idx="5639">
                  <c:v>-9.7999999999999997E-4</c:v>
                </c:pt>
                <c:pt idx="5640">
                  <c:v>-2.9E-4</c:v>
                </c:pt>
                <c:pt idx="5641">
                  <c:v>2.3000000000000001E-4</c:v>
                </c:pt>
                <c:pt idx="5642">
                  <c:v>8.7000000000000001E-4</c:v>
                </c:pt>
                <c:pt idx="5643">
                  <c:v>1.5499999999999999E-3</c:v>
                </c:pt>
                <c:pt idx="5644">
                  <c:v>2.0799999999999998E-3</c:v>
                </c:pt>
                <c:pt idx="5645">
                  <c:v>2.66E-3</c:v>
                </c:pt>
                <c:pt idx="5646">
                  <c:v>3.0799999999999998E-3</c:v>
                </c:pt>
                <c:pt idx="5647">
                  <c:v>3.7100000000000002E-3</c:v>
                </c:pt>
                <c:pt idx="5648">
                  <c:v>4.0800000000000003E-3</c:v>
                </c:pt>
                <c:pt idx="5649">
                  <c:v>4.5500000000000002E-3</c:v>
                </c:pt>
                <c:pt idx="5650">
                  <c:v>5.0299999999999997E-3</c:v>
                </c:pt>
                <c:pt idx="5651">
                  <c:v>5.2900000000000004E-3</c:v>
                </c:pt>
                <c:pt idx="5652">
                  <c:v>5.6100000000000004E-3</c:v>
                </c:pt>
                <c:pt idx="5653">
                  <c:v>5.8199999999999997E-3</c:v>
                </c:pt>
                <c:pt idx="5654">
                  <c:v>6.0299999999999998E-3</c:v>
                </c:pt>
                <c:pt idx="5655">
                  <c:v>6.2899999999999996E-3</c:v>
                </c:pt>
                <c:pt idx="5656">
                  <c:v>6.45E-3</c:v>
                </c:pt>
                <c:pt idx="5657">
                  <c:v>6.4999999999999997E-3</c:v>
                </c:pt>
                <c:pt idx="5658">
                  <c:v>6.5599999999999999E-3</c:v>
                </c:pt>
                <c:pt idx="5659">
                  <c:v>6.4999999999999997E-3</c:v>
                </c:pt>
                <c:pt idx="5660">
                  <c:v>6.6100000000000004E-3</c:v>
                </c:pt>
                <c:pt idx="5661">
                  <c:v>6.2899999999999996E-3</c:v>
                </c:pt>
                <c:pt idx="5662">
                  <c:v>6.1900000000000002E-3</c:v>
                </c:pt>
                <c:pt idx="5663">
                  <c:v>6.0800000000000003E-3</c:v>
                </c:pt>
                <c:pt idx="5664">
                  <c:v>5.8199999999999997E-3</c:v>
                </c:pt>
                <c:pt idx="5665">
                  <c:v>5.6600000000000001E-3</c:v>
                </c:pt>
                <c:pt idx="5666">
                  <c:v>5.4000000000000003E-3</c:v>
                </c:pt>
                <c:pt idx="5667">
                  <c:v>5.0800000000000003E-3</c:v>
                </c:pt>
                <c:pt idx="5668">
                  <c:v>4.8700000000000002E-3</c:v>
                </c:pt>
                <c:pt idx="5669">
                  <c:v>4.4999999999999997E-3</c:v>
                </c:pt>
                <c:pt idx="5670">
                  <c:v>4.2399999999999998E-3</c:v>
                </c:pt>
                <c:pt idx="5671">
                  <c:v>3.8700000000000002E-3</c:v>
                </c:pt>
                <c:pt idx="5672">
                  <c:v>3.6099999999999999E-3</c:v>
                </c:pt>
                <c:pt idx="5673">
                  <c:v>3.3899999999999998E-3</c:v>
                </c:pt>
                <c:pt idx="5674">
                  <c:v>3.0300000000000001E-3</c:v>
                </c:pt>
                <c:pt idx="5675">
                  <c:v>2.7100000000000002E-3</c:v>
                </c:pt>
                <c:pt idx="5676">
                  <c:v>2.5000000000000001E-3</c:v>
                </c:pt>
                <c:pt idx="5677">
                  <c:v>2.1800000000000001E-3</c:v>
                </c:pt>
                <c:pt idx="5678">
                  <c:v>2.0200000000000001E-3</c:v>
                </c:pt>
                <c:pt idx="5679">
                  <c:v>1.7099999999999999E-3</c:v>
                </c:pt>
                <c:pt idx="5680">
                  <c:v>1.5E-3</c:v>
                </c:pt>
                <c:pt idx="5681">
                  <c:v>1.1800000000000001E-3</c:v>
                </c:pt>
                <c:pt idx="5682">
                  <c:v>1.1299999999999999E-3</c:v>
                </c:pt>
                <c:pt idx="5683">
                  <c:v>9.2000000000000003E-4</c:v>
                </c:pt>
                <c:pt idx="5684">
                  <c:v>8.7000000000000001E-4</c:v>
                </c:pt>
                <c:pt idx="5685">
                  <c:v>8.7000000000000001E-4</c:v>
                </c:pt>
                <c:pt idx="5686">
                  <c:v>5.5000000000000003E-4</c:v>
                </c:pt>
                <c:pt idx="5687">
                  <c:v>4.4000000000000002E-4</c:v>
                </c:pt>
                <c:pt idx="5688">
                  <c:v>5.5000000000000003E-4</c:v>
                </c:pt>
                <c:pt idx="5689">
                  <c:v>4.4000000000000002E-4</c:v>
                </c:pt>
                <c:pt idx="5690">
                  <c:v>3.8999999999999999E-4</c:v>
                </c:pt>
                <c:pt idx="5691">
                  <c:v>3.8999999999999999E-4</c:v>
                </c:pt>
                <c:pt idx="5692">
                  <c:v>3.8999999999999999E-4</c:v>
                </c:pt>
                <c:pt idx="5693">
                  <c:v>3.8999999999999999E-4</c:v>
                </c:pt>
                <c:pt idx="5694">
                  <c:v>4.4000000000000002E-4</c:v>
                </c:pt>
                <c:pt idx="5695">
                  <c:v>3.4000000000000002E-4</c:v>
                </c:pt>
                <c:pt idx="5696">
                  <c:v>3.8999999999999999E-4</c:v>
                </c:pt>
                <c:pt idx="5697">
                  <c:v>4.4000000000000002E-4</c:v>
                </c:pt>
                <c:pt idx="5698">
                  <c:v>4.4000000000000002E-4</c:v>
                </c:pt>
                <c:pt idx="5699">
                  <c:v>3.8999999999999999E-4</c:v>
                </c:pt>
                <c:pt idx="5700">
                  <c:v>5.0000000000000001E-4</c:v>
                </c:pt>
                <c:pt idx="5701">
                  <c:v>4.4000000000000002E-4</c:v>
                </c:pt>
                <c:pt idx="5702">
                  <c:v>2.9E-4</c:v>
                </c:pt>
                <c:pt idx="5703">
                  <c:v>2.3000000000000001E-4</c:v>
                </c:pt>
                <c:pt idx="5704">
                  <c:v>2.9E-4</c:v>
                </c:pt>
                <c:pt idx="5705">
                  <c:v>1.8000000000000001E-4</c:v>
                </c:pt>
                <c:pt idx="5706">
                  <c:v>6.9999999999999994E-5</c:v>
                </c:pt>
                <c:pt idx="5707">
                  <c:v>2.0000000000000002E-5</c:v>
                </c:pt>
                <c:pt idx="5708">
                  <c:v>-1.9000000000000001E-4</c:v>
                </c:pt>
                <c:pt idx="5709">
                  <c:v>-3.5E-4</c:v>
                </c:pt>
                <c:pt idx="5710">
                  <c:v>-4.4999999999999999E-4</c:v>
                </c:pt>
                <c:pt idx="5711">
                  <c:v>-7.2000000000000005E-4</c:v>
                </c:pt>
                <c:pt idx="5712">
                  <c:v>-9.3000000000000005E-4</c:v>
                </c:pt>
                <c:pt idx="5713">
                  <c:v>-1.08E-3</c:v>
                </c:pt>
                <c:pt idx="5714">
                  <c:v>-1.3500000000000001E-3</c:v>
                </c:pt>
                <c:pt idx="5715">
                  <c:v>-1.6100000000000001E-3</c:v>
                </c:pt>
                <c:pt idx="5716">
                  <c:v>-1.8699999999999999E-3</c:v>
                </c:pt>
                <c:pt idx="5717">
                  <c:v>-2.14E-3</c:v>
                </c:pt>
                <c:pt idx="5718">
                  <c:v>-2.4499999999999999E-3</c:v>
                </c:pt>
                <c:pt idx="5719">
                  <c:v>-2.6700000000000001E-3</c:v>
                </c:pt>
                <c:pt idx="5720">
                  <c:v>-2.9299999999999999E-3</c:v>
                </c:pt>
                <c:pt idx="5721">
                  <c:v>-3.1900000000000001E-3</c:v>
                </c:pt>
                <c:pt idx="5722">
                  <c:v>-3.5599999999999998E-3</c:v>
                </c:pt>
                <c:pt idx="5723">
                  <c:v>-3.7200000000000002E-3</c:v>
                </c:pt>
                <c:pt idx="5724">
                  <c:v>-3.9300000000000003E-3</c:v>
                </c:pt>
                <c:pt idx="5725">
                  <c:v>-4.1399999999999996E-3</c:v>
                </c:pt>
                <c:pt idx="5726">
                  <c:v>-4.2500000000000003E-3</c:v>
                </c:pt>
                <c:pt idx="5727">
                  <c:v>-4.5100000000000001E-3</c:v>
                </c:pt>
                <c:pt idx="5728">
                  <c:v>-4.6100000000000004E-3</c:v>
                </c:pt>
                <c:pt idx="5729">
                  <c:v>-4.7699999999999999E-3</c:v>
                </c:pt>
                <c:pt idx="5730">
                  <c:v>-4.7699999999999999E-3</c:v>
                </c:pt>
                <c:pt idx="5731">
                  <c:v>-4.8799999999999998E-3</c:v>
                </c:pt>
                <c:pt idx="5732">
                  <c:v>-4.7699999999999999E-3</c:v>
                </c:pt>
                <c:pt idx="5733">
                  <c:v>-4.6699999999999997E-3</c:v>
                </c:pt>
                <c:pt idx="5734">
                  <c:v>-4.6100000000000004E-3</c:v>
                </c:pt>
                <c:pt idx="5735">
                  <c:v>-4.4000000000000003E-3</c:v>
                </c:pt>
                <c:pt idx="5736">
                  <c:v>-4.2500000000000003E-3</c:v>
                </c:pt>
                <c:pt idx="5737">
                  <c:v>-4.0400000000000002E-3</c:v>
                </c:pt>
                <c:pt idx="5738">
                  <c:v>-3.7699999999999999E-3</c:v>
                </c:pt>
                <c:pt idx="5739">
                  <c:v>-3.46E-3</c:v>
                </c:pt>
                <c:pt idx="5740">
                  <c:v>-3.0899999999999999E-3</c:v>
                </c:pt>
                <c:pt idx="5741">
                  <c:v>-2.7200000000000002E-3</c:v>
                </c:pt>
                <c:pt idx="5742">
                  <c:v>-2.3E-3</c:v>
                </c:pt>
                <c:pt idx="5743">
                  <c:v>-1.7700000000000001E-3</c:v>
                </c:pt>
                <c:pt idx="5744">
                  <c:v>-1.4E-3</c:v>
                </c:pt>
                <c:pt idx="5745">
                  <c:v>-9.7999999999999997E-4</c:v>
                </c:pt>
                <c:pt idx="5746">
                  <c:v>-3.5E-4</c:v>
                </c:pt>
                <c:pt idx="5747">
                  <c:v>6.9999999999999994E-5</c:v>
                </c:pt>
                <c:pt idx="5748">
                  <c:v>5.9999999999999995E-4</c:v>
                </c:pt>
                <c:pt idx="5749">
                  <c:v>1.08E-3</c:v>
                </c:pt>
                <c:pt idx="5750">
                  <c:v>1.7099999999999999E-3</c:v>
                </c:pt>
                <c:pt idx="5751">
                  <c:v>2.1800000000000001E-3</c:v>
                </c:pt>
                <c:pt idx="5752">
                  <c:v>2.5500000000000002E-3</c:v>
                </c:pt>
                <c:pt idx="5753">
                  <c:v>2.9199999999999999E-3</c:v>
                </c:pt>
                <c:pt idx="5754">
                  <c:v>3.3400000000000001E-3</c:v>
                </c:pt>
                <c:pt idx="5755">
                  <c:v>3.7599999999999999E-3</c:v>
                </c:pt>
                <c:pt idx="5756">
                  <c:v>4.0800000000000003E-3</c:v>
                </c:pt>
                <c:pt idx="5757">
                  <c:v>4.3400000000000001E-3</c:v>
                </c:pt>
                <c:pt idx="5758">
                  <c:v>4.6100000000000004E-3</c:v>
                </c:pt>
                <c:pt idx="5759">
                  <c:v>4.7099999999999998E-3</c:v>
                </c:pt>
                <c:pt idx="5760">
                  <c:v>4.7600000000000003E-3</c:v>
                </c:pt>
                <c:pt idx="5761">
                  <c:v>4.8199999999999996E-3</c:v>
                </c:pt>
                <c:pt idx="5762">
                  <c:v>4.9199999999999999E-3</c:v>
                </c:pt>
                <c:pt idx="5763">
                  <c:v>4.9199999999999999E-3</c:v>
                </c:pt>
                <c:pt idx="5764">
                  <c:v>4.8199999999999996E-3</c:v>
                </c:pt>
                <c:pt idx="5765">
                  <c:v>4.7099999999999998E-3</c:v>
                </c:pt>
                <c:pt idx="5766">
                  <c:v>4.45E-3</c:v>
                </c:pt>
                <c:pt idx="5767">
                  <c:v>4.2399999999999998E-3</c:v>
                </c:pt>
                <c:pt idx="5768">
                  <c:v>4.0800000000000003E-3</c:v>
                </c:pt>
                <c:pt idx="5769">
                  <c:v>3.6600000000000001E-3</c:v>
                </c:pt>
                <c:pt idx="5770">
                  <c:v>3.3899999999999998E-3</c:v>
                </c:pt>
                <c:pt idx="5771">
                  <c:v>3.0300000000000001E-3</c:v>
                </c:pt>
                <c:pt idx="5772">
                  <c:v>2.7599999999999999E-3</c:v>
                </c:pt>
                <c:pt idx="5773">
                  <c:v>2.3900000000000002E-3</c:v>
                </c:pt>
                <c:pt idx="5774">
                  <c:v>2.0200000000000001E-3</c:v>
                </c:pt>
                <c:pt idx="5775">
                  <c:v>1.66E-3</c:v>
                </c:pt>
                <c:pt idx="5776">
                  <c:v>1.2899999999999999E-3</c:v>
                </c:pt>
                <c:pt idx="5777">
                  <c:v>1.0200000000000001E-3</c:v>
                </c:pt>
                <c:pt idx="5778">
                  <c:v>7.1000000000000002E-4</c:v>
                </c:pt>
                <c:pt idx="5779">
                  <c:v>3.8999999999999999E-4</c:v>
                </c:pt>
                <c:pt idx="5780">
                  <c:v>1.2999999999999999E-4</c:v>
                </c:pt>
                <c:pt idx="5781">
                  <c:v>-3.0000000000000001E-5</c:v>
                </c:pt>
                <c:pt idx="5782">
                  <c:v>-2.4000000000000001E-4</c:v>
                </c:pt>
                <c:pt idx="5783">
                  <c:v>-5.0000000000000001E-4</c:v>
                </c:pt>
                <c:pt idx="5784">
                  <c:v>-6.0999999999999997E-4</c:v>
                </c:pt>
                <c:pt idx="5785">
                  <c:v>-6.0999999999999997E-4</c:v>
                </c:pt>
                <c:pt idx="5786">
                  <c:v>-7.2000000000000005E-4</c:v>
                </c:pt>
                <c:pt idx="5787">
                  <c:v>-7.2000000000000005E-4</c:v>
                </c:pt>
                <c:pt idx="5788">
                  <c:v>-6.6E-4</c:v>
                </c:pt>
                <c:pt idx="5789">
                  <c:v>-6.0999999999999997E-4</c:v>
                </c:pt>
                <c:pt idx="5790">
                  <c:v>-5.0000000000000001E-4</c:v>
                </c:pt>
                <c:pt idx="5791">
                  <c:v>-4.4999999999999999E-4</c:v>
                </c:pt>
                <c:pt idx="5792">
                  <c:v>-2.9E-4</c:v>
                </c:pt>
                <c:pt idx="5793">
                  <c:v>-2.4000000000000001E-4</c:v>
                </c:pt>
                <c:pt idx="5794">
                  <c:v>2.0000000000000002E-5</c:v>
                </c:pt>
                <c:pt idx="5795">
                  <c:v>1.8000000000000001E-4</c:v>
                </c:pt>
                <c:pt idx="5796">
                  <c:v>3.4000000000000002E-4</c:v>
                </c:pt>
                <c:pt idx="5797">
                  <c:v>5.0000000000000001E-4</c:v>
                </c:pt>
                <c:pt idx="5798">
                  <c:v>7.1000000000000002E-4</c:v>
                </c:pt>
                <c:pt idx="5799">
                  <c:v>8.0999999999999996E-4</c:v>
                </c:pt>
                <c:pt idx="5800">
                  <c:v>9.7000000000000005E-4</c:v>
                </c:pt>
                <c:pt idx="5801">
                  <c:v>9.7000000000000005E-4</c:v>
                </c:pt>
                <c:pt idx="5802">
                  <c:v>1.1800000000000001E-3</c:v>
                </c:pt>
                <c:pt idx="5803">
                  <c:v>1.23E-3</c:v>
                </c:pt>
                <c:pt idx="5804">
                  <c:v>1.34E-3</c:v>
                </c:pt>
                <c:pt idx="5805">
                  <c:v>1.2899999999999999E-3</c:v>
                </c:pt>
                <c:pt idx="5806">
                  <c:v>1.4400000000000001E-3</c:v>
                </c:pt>
                <c:pt idx="5807">
                  <c:v>1.4400000000000001E-3</c:v>
                </c:pt>
                <c:pt idx="5808">
                  <c:v>1.34E-3</c:v>
                </c:pt>
                <c:pt idx="5809">
                  <c:v>1.39E-3</c:v>
                </c:pt>
                <c:pt idx="5810">
                  <c:v>1.4400000000000001E-3</c:v>
                </c:pt>
                <c:pt idx="5811">
                  <c:v>1.34E-3</c:v>
                </c:pt>
                <c:pt idx="5812">
                  <c:v>1.34E-3</c:v>
                </c:pt>
                <c:pt idx="5813">
                  <c:v>1.34E-3</c:v>
                </c:pt>
                <c:pt idx="5814">
                  <c:v>1.23E-3</c:v>
                </c:pt>
                <c:pt idx="5815">
                  <c:v>1.1800000000000001E-3</c:v>
                </c:pt>
                <c:pt idx="5816">
                  <c:v>1.23E-3</c:v>
                </c:pt>
                <c:pt idx="5817">
                  <c:v>1.23E-3</c:v>
                </c:pt>
                <c:pt idx="5818">
                  <c:v>1.2899999999999999E-3</c:v>
                </c:pt>
                <c:pt idx="5819">
                  <c:v>1.34E-3</c:v>
                </c:pt>
                <c:pt idx="5820">
                  <c:v>1.4400000000000001E-3</c:v>
                </c:pt>
                <c:pt idx="5821">
                  <c:v>1.5E-3</c:v>
                </c:pt>
                <c:pt idx="5822">
                  <c:v>1.7099999999999999E-3</c:v>
                </c:pt>
                <c:pt idx="5823">
                  <c:v>1.8699999999999999E-3</c:v>
                </c:pt>
                <c:pt idx="5824">
                  <c:v>2.0200000000000001E-3</c:v>
                </c:pt>
                <c:pt idx="5825">
                  <c:v>2.3400000000000001E-3</c:v>
                </c:pt>
                <c:pt idx="5826">
                  <c:v>2.5999999999999999E-3</c:v>
                </c:pt>
                <c:pt idx="5827">
                  <c:v>2.81E-3</c:v>
                </c:pt>
                <c:pt idx="5828">
                  <c:v>3.1800000000000001E-3</c:v>
                </c:pt>
                <c:pt idx="5829">
                  <c:v>3.3899999999999998E-3</c:v>
                </c:pt>
                <c:pt idx="5830">
                  <c:v>3.7599999999999999E-3</c:v>
                </c:pt>
                <c:pt idx="5831">
                  <c:v>4.13E-3</c:v>
                </c:pt>
                <c:pt idx="5832">
                  <c:v>4.45E-3</c:v>
                </c:pt>
                <c:pt idx="5833">
                  <c:v>4.7099999999999998E-3</c:v>
                </c:pt>
                <c:pt idx="5834">
                  <c:v>5.0299999999999997E-3</c:v>
                </c:pt>
                <c:pt idx="5835">
                  <c:v>5.4000000000000003E-3</c:v>
                </c:pt>
                <c:pt idx="5836">
                  <c:v>5.7099999999999998E-3</c:v>
                </c:pt>
                <c:pt idx="5837">
                  <c:v>5.8199999999999997E-3</c:v>
                </c:pt>
                <c:pt idx="5838">
                  <c:v>6.0299999999999998E-3</c:v>
                </c:pt>
                <c:pt idx="5839">
                  <c:v>6.1900000000000002E-3</c:v>
                </c:pt>
                <c:pt idx="5840">
                  <c:v>6.45E-3</c:v>
                </c:pt>
                <c:pt idx="5841">
                  <c:v>6.4000000000000003E-3</c:v>
                </c:pt>
                <c:pt idx="5842">
                  <c:v>6.45E-3</c:v>
                </c:pt>
                <c:pt idx="5843">
                  <c:v>6.3499999999999997E-3</c:v>
                </c:pt>
                <c:pt idx="5844">
                  <c:v>6.3499999999999997E-3</c:v>
                </c:pt>
                <c:pt idx="5845">
                  <c:v>6.13E-3</c:v>
                </c:pt>
                <c:pt idx="5846">
                  <c:v>5.9199999999999999E-3</c:v>
                </c:pt>
                <c:pt idx="5847">
                  <c:v>5.6600000000000001E-3</c:v>
                </c:pt>
                <c:pt idx="5848">
                  <c:v>5.3400000000000001E-3</c:v>
                </c:pt>
                <c:pt idx="5849">
                  <c:v>4.9199999999999999E-3</c:v>
                </c:pt>
                <c:pt idx="5850">
                  <c:v>4.6100000000000004E-3</c:v>
                </c:pt>
                <c:pt idx="5851">
                  <c:v>4.1799999999999997E-3</c:v>
                </c:pt>
                <c:pt idx="5852">
                  <c:v>3.6600000000000001E-3</c:v>
                </c:pt>
                <c:pt idx="5853">
                  <c:v>3.29E-3</c:v>
                </c:pt>
                <c:pt idx="5854">
                  <c:v>2.7599999999999999E-3</c:v>
                </c:pt>
                <c:pt idx="5855">
                  <c:v>2.1800000000000001E-3</c:v>
                </c:pt>
                <c:pt idx="5856">
                  <c:v>1.66E-3</c:v>
                </c:pt>
                <c:pt idx="5857">
                  <c:v>1.23E-3</c:v>
                </c:pt>
                <c:pt idx="5858">
                  <c:v>6.4999999999999997E-4</c:v>
                </c:pt>
                <c:pt idx="5859">
                  <c:v>2.3000000000000001E-4</c:v>
                </c:pt>
                <c:pt idx="5860">
                  <c:v>-2.9E-4</c:v>
                </c:pt>
                <c:pt idx="5861">
                  <c:v>-7.2000000000000005E-4</c:v>
                </c:pt>
                <c:pt idx="5862">
                  <c:v>-1.14E-3</c:v>
                </c:pt>
                <c:pt idx="5863">
                  <c:v>-1.4E-3</c:v>
                </c:pt>
                <c:pt idx="5864">
                  <c:v>-1.72E-3</c:v>
                </c:pt>
                <c:pt idx="5865">
                  <c:v>-1.98E-3</c:v>
                </c:pt>
                <c:pt idx="5866">
                  <c:v>-2.3500000000000001E-3</c:v>
                </c:pt>
                <c:pt idx="5867">
                  <c:v>-2.5100000000000001E-3</c:v>
                </c:pt>
                <c:pt idx="5868">
                  <c:v>-2.7200000000000002E-3</c:v>
                </c:pt>
                <c:pt idx="5869">
                  <c:v>-2.7699999999999999E-3</c:v>
                </c:pt>
                <c:pt idx="5870">
                  <c:v>-2.8800000000000002E-3</c:v>
                </c:pt>
                <c:pt idx="5871">
                  <c:v>-2.98E-3</c:v>
                </c:pt>
                <c:pt idx="5872">
                  <c:v>-2.98E-3</c:v>
                </c:pt>
                <c:pt idx="5873">
                  <c:v>-2.98E-3</c:v>
                </c:pt>
                <c:pt idx="5874">
                  <c:v>-3.0300000000000001E-3</c:v>
                </c:pt>
                <c:pt idx="5875">
                  <c:v>-3.0300000000000001E-3</c:v>
                </c:pt>
                <c:pt idx="5876">
                  <c:v>-2.9299999999999999E-3</c:v>
                </c:pt>
                <c:pt idx="5877">
                  <c:v>-3.0899999999999999E-3</c:v>
                </c:pt>
                <c:pt idx="5878">
                  <c:v>-3.14E-3</c:v>
                </c:pt>
                <c:pt idx="5879">
                  <c:v>-3.0899999999999999E-3</c:v>
                </c:pt>
                <c:pt idx="5880">
                  <c:v>-3.14E-3</c:v>
                </c:pt>
                <c:pt idx="5881">
                  <c:v>-3.3500000000000001E-3</c:v>
                </c:pt>
                <c:pt idx="5882">
                  <c:v>-3.5100000000000001E-3</c:v>
                </c:pt>
                <c:pt idx="5883">
                  <c:v>-3.7200000000000002E-3</c:v>
                </c:pt>
                <c:pt idx="5884">
                  <c:v>-3.9300000000000003E-3</c:v>
                </c:pt>
                <c:pt idx="5885">
                  <c:v>-4.1399999999999996E-3</c:v>
                </c:pt>
                <c:pt idx="5886">
                  <c:v>-4.3499999999999997E-3</c:v>
                </c:pt>
                <c:pt idx="5887">
                  <c:v>-4.7699999999999999E-3</c:v>
                </c:pt>
                <c:pt idx="5888">
                  <c:v>-5.0899999999999999E-3</c:v>
                </c:pt>
                <c:pt idx="5889">
                  <c:v>-5.5599999999999998E-3</c:v>
                </c:pt>
                <c:pt idx="5890">
                  <c:v>-5.9800000000000001E-3</c:v>
                </c:pt>
                <c:pt idx="5891">
                  <c:v>-6.4099999999999999E-3</c:v>
                </c:pt>
                <c:pt idx="5892">
                  <c:v>-6.8799999999999998E-3</c:v>
                </c:pt>
                <c:pt idx="5893">
                  <c:v>-7.3499999999999998E-3</c:v>
                </c:pt>
                <c:pt idx="5894">
                  <c:v>-7.9900000000000006E-3</c:v>
                </c:pt>
                <c:pt idx="5895">
                  <c:v>-8.4600000000000005E-3</c:v>
                </c:pt>
                <c:pt idx="5896">
                  <c:v>-8.8800000000000007E-3</c:v>
                </c:pt>
                <c:pt idx="5897">
                  <c:v>-9.41E-3</c:v>
                </c:pt>
                <c:pt idx="5898">
                  <c:v>-9.9900000000000006E-3</c:v>
                </c:pt>
                <c:pt idx="5899">
                  <c:v>-1.0410000000000001E-2</c:v>
                </c:pt>
                <c:pt idx="5900">
                  <c:v>-1.089E-2</c:v>
                </c:pt>
                <c:pt idx="5901">
                  <c:v>-1.1310000000000001E-2</c:v>
                </c:pt>
                <c:pt idx="5902">
                  <c:v>-1.1520000000000001E-2</c:v>
                </c:pt>
                <c:pt idx="5903">
                  <c:v>-1.1939999999999999E-2</c:v>
                </c:pt>
                <c:pt idx="5904">
                  <c:v>-1.2200000000000001E-2</c:v>
                </c:pt>
                <c:pt idx="5905">
                  <c:v>-1.2409999999999999E-2</c:v>
                </c:pt>
                <c:pt idx="5906">
                  <c:v>-1.2619999999999999E-2</c:v>
                </c:pt>
                <c:pt idx="5907">
                  <c:v>-1.278E-2</c:v>
                </c:pt>
                <c:pt idx="5908">
                  <c:v>-1.278E-2</c:v>
                </c:pt>
                <c:pt idx="5909">
                  <c:v>-1.2840000000000001E-2</c:v>
                </c:pt>
                <c:pt idx="5910">
                  <c:v>-1.2840000000000001E-2</c:v>
                </c:pt>
                <c:pt idx="5911">
                  <c:v>-1.2840000000000001E-2</c:v>
                </c:pt>
                <c:pt idx="5912">
                  <c:v>-1.268E-2</c:v>
                </c:pt>
                <c:pt idx="5913">
                  <c:v>-1.257E-2</c:v>
                </c:pt>
                <c:pt idx="5914">
                  <c:v>-1.247E-2</c:v>
                </c:pt>
                <c:pt idx="5915">
                  <c:v>-1.2149999999999999E-2</c:v>
                </c:pt>
                <c:pt idx="5916">
                  <c:v>-1.21E-2</c:v>
                </c:pt>
                <c:pt idx="5917">
                  <c:v>-1.183E-2</c:v>
                </c:pt>
                <c:pt idx="5918">
                  <c:v>-1.162E-2</c:v>
                </c:pt>
                <c:pt idx="5919">
                  <c:v>-1.1310000000000001E-2</c:v>
                </c:pt>
                <c:pt idx="5920">
                  <c:v>-1.115E-2</c:v>
                </c:pt>
                <c:pt idx="5921">
                  <c:v>-1.089E-2</c:v>
                </c:pt>
                <c:pt idx="5922">
                  <c:v>-1.0619999999999999E-2</c:v>
                </c:pt>
                <c:pt idx="5923">
                  <c:v>-1.0460000000000001E-2</c:v>
                </c:pt>
                <c:pt idx="5924">
                  <c:v>-1.025E-2</c:v>
                </c:pt>
                <c:pt idx="5925">
                  <c:v>-9.9900000000000006E-3</c:v>
                </c:pt>
                <c:pt idx="5926">
                  <c:v>-9.7800000000000005E-3</c:v>
                </c:pt>
                <c:pt idx="5927">
                  <c:v>-9.7800000000000005E-3</c:v>
                </c:pt>
                <c:pt idx="5928">
                  <c:v>-9.5700000000000004E-3</c:v>
                </c:pt>
                <c:pt idx="5929">
                  <c:v>-9.4599999999999997E-3</c:v>
                </c:pt>
                <c:pt idx="5930">
                  <c:v>-9.2999999999999992E-3</c:v>
                </c:pt>
                <c:pt idx="5931">
                  <c:v>-9.2999999999999992E-3</c:v>
                </c:pt>
                <c:pt idx="5932">
                  <c:v>-9.1999999999999998E-3</c:v>
                </c:pt>
                <c:pt idx="5933">
                  <c:v>-9.1500000000000001E-3</c:v>
                </c:pt>
                <c:pt idx="5934">
                  <c:v>-9.0900000000000009E-3</c:v>
                </c:pt>
                <c:pt idx="5935">
                  <c:v>-9.0399999999999994E-3</c:v>
                </c:pt>
                <c:pt idx="5936">
                  <c:v>-9.0399999999999994E-3</c:v>
                </c:pt>
                <c:pt idx="5937">
                  <c:v>-9.0900000000000009E-3</c:v>
                </c:pt>
                <c:pt idx="5938">
                  <c:v>-8.9899999999999997E-3</c:v>
                </c:pt>
                <c:pt idx="5939">
                  <c:v>-8.9899999999999997E-3</c:v>
                </c:pt>
                <c:pt idx="5940">
                  <c:v>-8.8800000000000007E-3</c:v>
                </c:pt>
                <c:pt idx="5941">
                  <c:v>-8.8800000000000007E-3</c:v>
                </c:pt>
                <c:pt idx="5942">
                  <c:v>-8.8299999999999993E-3</c:v>
                </c:pt>
                <c:pt idx="5943">
                  <c:v>-8.7799999999999996E-3</c:v>
                </c:pt>
                <c:pt idx="5944">
                  <c:v>-8.6700000000000006E-3</c:v>
                </c:pt>
                <c:pt idx="5945">
                  <c:v>-8.6700000000000006E-3</c:v>
                </c:pt>
                <c:pt idx="5946">
                  <c:v>-8.7200000000000003E-3</c:v>
                </c:pt>
                <c:pt idx="5947">
                  <c:v>-8.5699999999999995E-3</c:v>
                </c:pt>
                <c:pt idx="5948">
                  <c:v>-8.4600000000000005E-3</c:v>
                </c:pt>
                <c:pt idx="5949">
                  <c:v>-8.3599999999999994E-3</c:v>
                </c:pt>
                <c:pt idx="5950">
                  <c:v>-8.3599999999999994E-3</c:v>
                </c:pt>
                <c:pt idx="5951">
                  <c:v>-8.2500000000000004E-3</c:v>
                </c:pt>
                <c:pt idx="5952">
                  <c:v>-8.1499999999999993E-3</c:v>
                </c:pt>
                <c:pt idx="5953">
                  <c:v>-8.0400000000000003E-3</c:v>
                </c:pt>
                <c:pt idx="5954">
                  <c:v>-7.9900000000000006E-3</c:v>
                </c:pt>
                <c:pt idx="5955">
                  <c:v>-7.9299999999999995E-3</c:v>
                </c:pt>
                <c:pt idx="5956">
                  <c:v>-7.8300000000000002E-3</c:v>
                </c:pt>
                <c:pt idx="5957">
                  <c:v>-7.7799999999999996E-3</c:v>
                </c:pt>
                <c:pt idx="5958">
                  <c:v>-7.8300000000000002E-3</c:v>
                </c:pt>
                <c:pt idx="5959">
                  <c:v>-7.7799999999999996E-3</c:v>
                </c:pt>
                <c:pt idx="5960">
                  <c:v>-7.7799999999999996E-3</c:v>
                </c:pt>
                <c:pt idx="5961">
                  <c:v>-7.8300000000000002E-3</c:v>
                </c:pt>
                <c:pt idx="5962">
                  <c:v>-7.7799999999999996E-3</c:v>
                </c:pt>
                <c:pt idx="5963">
                  <c:v>-7.8799999999999999E-3</c:v>
                </c:pt>
                <c:pt idx="5964">
                  <c:v>-7.8799999999999999E-3</c:v>
                </c:pt>
                <c:pt idx="5965">
                  <c:v>-7.9900000000000006E-3</c:v>
                </c:pt>
                <c:pt idx="5966">
                  <c:v>-7.9299999999999995E-3</c:v>
                </c:pt>
                <c:pt idx="5967">
                  <c:v>-7.9900000000000006E-3</c:v>
                </c:pt>
                <c:pt idx="5968">
                  <c:v>-8.09E-3</c:v>
                </c:pt>
                <c:pt idx="5969">
                  <c:v>-7.9900000000000006E-3</c:v>
                </c:pt>
                <c:pt idx="5970">
                  <c:v>-7.9900000000000006E-3</c:v>
                </c:pt>
                <c:pt idx="5971">
                  <c:v>-8.09E-3</c:v>
                </c:pt>
                <c:pt idx="5972">
                  <c:v>-8.09E-3</c:v>
                </c:pt>
                <c:pt idx="5973">
                  <c:v>-8.0400000000000003E-3</c:v>
                </c:pt>
                <c:pt idx="5974">
                  <c:v>-7.9900000000000006E-3</c:v>
                </c:pt>
                <c:pt idx="5975">
                  <c:v>-7.9299999999999995E-3</c:v>
                </c:pt>
                <c:pt idx="5976">
                  <c:v>-7.7799999999999996E-3</c:v>
                </c:pt>
                <c:pt idx="5977">
                  <c:v>-7.8300000000000002E-3</c:v>
                </c:pt>
                <c:pt idx="5978">
                  <c:v>-7.62E-3</c:v>
                </c:pt>
                <c:pt idx="5979">
                  <c:v>-7.5100000000000002E-3</c:v>
                </c:pt>
                <c:pt idx="5980">
                  <c:v>-7.3000000000000001E-3</c:v>
                </c:pt>
                <c:pt idx="5981">
                  <c:v>-6.9899999999999997E-3</c:v>
                </c:pt>
                <c:pt idx="5982">
                  <c:v>-6.7799999999999996E-3</c:v>
                </c:pt>
                <c:pt idx="5983">
                  <c:v>-6.5599999999999999E-3</c:v>
                </c:pt>
                <c:pt idx="5984">
                  <c:v>-6.3E-3</c:v>
                </c:pt>
                <c:pt idx="5985">
                  <c:v>-5.8799999999999998E-3</c:v>
                </c:pt>
                <c:pt idx="5986">
                  <c:v>-5.62E-3</c:v>
                </c:pt>
                <c:pt idx="5987">
                  <c:v>-5.4099999999999999E-3</c:v>
                </c:pt>
                <c:pt idx="5988">
                  <c:v>-5.0400000000000002E-3</c:v>
                </c:pt>
                <c:pt idx="5989">
                  <c:v>-4.6699999999999997E-3</c:v>
                </c:pt>
                <c:pt idx="5990">
                  <c:v>-4.2500000000000003E-3</c:v>
                </c:pt>
                <c:pt idx="5991">
                  <c:v>-3.98E-3</c:v>
                </c:pt>
                <c:pt idx="5992">
                  <c:v>-3.6099999999999999E-3</c:v>
                </c:pt>
                <c:pt idx="5993">
                  <c:v>-3.46E-3</c:v>
                </c:pt>
                <c:pt idx="5994">
                  <c:v>-3.0899999999999999E-3</c:v>
                </c:pt>
                <c:pt idx="5995">
                  <c:v>-2.7699999999999999E-3</c:v>
                </c:pt>
                <c:pt idx="5996">
                  <c:v>-2.5100000000000001E-3</c:v>
                </c:pt>
                <c:pt idx="5997">
                  <c:v>-2.3999999999999998E-3</c:v>
                </c:pt>
                <c:pt idx="5998">
                  <c:v>-2.14E-3</c:v>
                </c:pt>
                <c:pt idx="5999">
                  <c:v>-2.0300000000000001E-3</c:v>
                </c:pt>
                <c:pt idx="6000">
                  <c:v>-1.8699999999999999E-3</c:v>
                </c:pt>
                <c:pt idx="6001">
                  <c:v>-1.82E-3</c:v>
                </c:pt>
                <c:pt idx="6002">
                  <c:v>-1.66E-3</c:v>
                </c:pt>
                <c:pt idx="6003">
                  <c:v>-1.66E-3</c:v>
                </c:pt>
                <c:pt idx="6004">
                  <c:v>-1.66E-3</c:v>
                </c:pt>
                <c:pt idx="6005">
                  <c:v>-1.72E-3</c:v>
                </c:pt>
                <c:pt idx="6006">
                  <c:v>-1.66E-3</c:v>
                </c:pt>
                <c:pt idx="6007">
                  <c:v>-1.8699999999999999E-3</c:v>
                </c:pt>
                <c:pt idx="6008">
                  <c:v>-1.9300000000000001E-3</c:v>
                </c:pt>
                <c:pt idx="6009">
                  <c:v>-2.0899999999999998E-3</c:v>
                </c:pt>
                <c:pt idx="6010">
                  <c:v>-2.14E-3</c:v>
                </c:pt>
                <c:pt idx="6011">
                  <c:v>-2.3500000000000001E-3</c:v>
                </c:pt>
                <c:pt idx="6012">
                  <c:v>-2.3999999999999998E-3</c:v>
                </c:pt>
                <c:pt idx="6013">
                  <c:v>-2.6099999999999999E-3</c:v>
                </c:pt>
                <c:pt idx="6014">
                  <c:v>-2.7699999999999999E-3</c:v>
                </c:pt>
                <c:pt idx="6015">
                  <c:v>-2.9299999999999999E-3</c:v>
                </c:pt>
                <c:pt idx="6016">
                  <c:v>-3.0300000000000001E-3</c:v>
                </c:pt>
                <c:pt idx="6017">
                  <c:v>-3.1900000000000001E-3</c:v>
                </c:pt>
                <c:pt idx="6018">
                  <c:v>-3.3E-3</c:v>
                </c:pt>
                <c:pt idx="6019">
                  <c:v>-3.3999999999999998E-3</c:v>
                </c:pt>
                <c:pt idx="6020">
                  <c:v>-3.46E-3</c:v>
                </c:pt>
                <c:pt idx="6021">
                  <c:v>-3.6099999999999999E-3</c:v>
                </c:pt>
                <c:pt idx="6022">
                  <c:v>-3.7699999999999999E-3</c:v>
                </c:pt>
                <c:pt idx="6023">
                  <c:v>-3.7699999999999999E-3</c:v>
                </c:pt>
                <c:pt idx="6024">
                  <c:v>-3.7699999999999999E-3</c:v>
                </c:pt>
                <c:pt idx="6025">
                  <c:v>-3.82E-3</c:v>
                </c:pt>
                <c:pt idx="6026">
                  <c:v>-3.82E-3</c:v>
                </c:pt>
                <c:pt idx="6027">
                  <c:v>-3.7699999999999999E-3</c:v>
                </c:pt>
                <c:pt idx="6028">
                  <c:v>-3.7699999999999999E-3</c:v>
                </c:pt>
                <c:pt idx="6029">
                  <c:v>-3.6099999999999999E-3</c:v>
                </c:pt>
                <c:pt idx="6030">
                  <c:v>-3.6700000000000001E-3</c:v>
                </c:pt>
                <c:pt idx="6031">
                  <c:v>-3.5100000000000001E-3</c:v>
                </c:pt>
                <c:pt idx="6032">
                  <c:v>-3.46E-3</c:v>
                </c:pt>
                <c:pt idx="6033">
                  <c:v>-3.3E-3</c:v>
                </c:pt>
                <c:pt idx="6034">
                  <c:v>-3.1900000000000001E-3</c:v>
                </c:pt>
                <c:pt idx="6035">
                  <c:v>-3.0899999999999999E-3</c:v>
                </c:pt>
                <c:pt idx="6036">
                  <c:v>-2.82E-3</c:v>
                </c:pt>
                <c:pt idx="6037">
                  <c:v>-2.5600000000000002E-3</c:v>
                </c:pt>
                <c:pt idx="6038">
                  <c:v>-2.6099999999999999E-3</c:v>
                </c:pt>
                <c:pt idx="6039">
                  <c:v>-2.3500000000000001E-3</c:v>
                </c:pt>
                <c:pt idx="6040">
                  <c:v>-2.14E-3</c:v>
                </c:pt>
                <c:pt idx="6041">
                  <c:v>-2.0899999999999998E-3</c:v>
                </c:pt>
                <c:pt idx="6042">
                  <c:v>-1.8699999999999999E-3</c:v>
                </c:pt>
                <c:pt idx="6043">
                  <c:v>-1.7700000000000001E-3</c:v>
                </c:pt>
                <c:pt idx="6044">
                  <c:v>-1.6100000000000001E-3</c:v>
                </c:pt>
                <c:pt idx="6045">
                  <c:v>-1.56E-3</c:v>
                </c:pt>
                <c:pt idx="6046">
                  <c:v>-1.4E-3</c:v>
                </c:pt>
                <c:pt idx="6047">
                  <c:v>-1.3500000000000001E-3</c:v>
                </c:pt>
                <c:pt idx="6048">
                  <c:v>-1.4E-3</c:v>
                </c:pt>
                <c:pt idx="6049">
                  <c:v>-1.4E-3</c:v>
                </c:pt>
                <c:pt idx="6050">
                  <c:v>-1.5100000000000001E-3</c:v>
                </c:pt>
                <c:pt idx="6051">
                  <c:v>-1.66E-3</c:v>
                </c:pt>
                <c:pt idx="6052">
                  <c:v>-1.66E-3</c:v>
                </c:pt>
                <c:pt idx="6053">
                  <c:v>-1.8699999999999999E-3</c:v>
                </c:pt>
                <c:pt idx="6054">
                  <c:v>-2.0899999999999998E-3</c:v>
                </c:pt>
                <c:pt idx="6055">
                  <c:v>-2.3E-3</c:v>
                </c:pt>
                <c:pt idx="6056">
                  <c:v>-2.5600000000000002E-3</c:v>
                </c:pt>
                <c:pt idx="6057">
                  <c:v>-2.98E-3</c:v>
                </c:pt>
                <c:pt idx="6058">
                  <c:v>-3.3500000000000001E-3</c:v>
                </c:pt>
                <c:pt idx="6059">
                  <c:v>-3.82E-3</c:v>
                </c:pt>
                <c:pt idx="6060">
                  <c:v>-4.3499999999999997E-3</c:v>
                </c:pt>
                <c:pt idx="6061">
                  <c:v>-4.8799999999999998E-3</c:v>
                </c:pt>
                <c:pt idx="6062">
                  <c:v>-5.4099999999999999E-3</c:v>
                </c:pt>
                <c:pt idx="6063">
                  <c:v>-5.9800000000000001E-3</c:v>
                </c:pt>
                <c:pt idx="6064">
                  <c:v>-6.62E-3</c:v>
                </c:pt>
                <c:pt idx="6065">
                  <c:v>-7.3499999999999998E-3</c:v>
                </c:pt>
                <c:pt idx="6066">
                  <c:v>-8.0400000000000003E-3</c:v>
                </c:pt>
                <c:pt idx="6067">
                  <c:v>-8.7200000000000003E-3</c:v>
                </c:pt>
                <c:pt idx="6068">
                  <c:v>-9.5700000000000004E-3</c:v>
                </c:pt>
                <c:pt idx="6069">
                  <c:v>-1.025E-2</c:v>
                </c:pt>
                <c:pt idx="6070">
                  <c:v>-1.099E-2</c:v>
                </c:pt>
                <c:pt idx="6071">
                  <c:v>-1.1780000000000001E-2</c:v>
                </c:pt>
                <c:pt idx="6072">
                  <c:v>-1.2409999999999999E-2</c:v>
                </c:pt>
                <c:pt idx="6073">
                  <c:v>-1.3259999999999999E-2</c:v>
                </c:pt>
                <c:pt idx="6074">
                  <c:v>-1.389E-2</c:v>
                </c:pt>
                <c:pt idx="6075">
                  <c:v>-1.457E-2</c:v>
                </c:pt>
                <c:pt idx="6076">
                  <c:v>-1.521E-2</c:v>
                </c:pt>
                <c:pt idx="6077">
                  <c:v>-1.584E-2</c:v>
                </c:pt>
                <c:pt idx="6078">
                  <c:v>-1.6310000000000002E-2</c:v>
                </c:pt>
                <c:pt idx="6079">
                  <c:v>-1.6889999999999999E-2</c:v>
                </c:pt>
                <c:pt idx="6080">
                  <c:v>-1.7309999999999999E-2</c:v>
                </c:pt>
                <c:pt idx="6081">
                  <c:v>-1.779E-2</c:v>
                </c:pt>
                <c:pt idx="6082">
                  <c:v>-1.7950000000000001E-2</c:v>
                </c:pt>
                <c:pt idx="6083">
                  <c:v>-1.8259999999999998E-2</c:v>
                </c:pt>
                <c:pt idx="6084">
                  <c:v>-1.847E-2</c:v>
                </c:pt>
                <c:pt idx="6085">
                  <c:v>-1.8579999999999999E-2</c:v>
                </c:pt>
                <c:pt idx="6086">
                  <c:v>-1.874E-2</c:v>
                </c:pt>
                <c:pt idx="6087">
                  <c:v>-1.874E-2</c:v>
                </c:pt>
                <c:pt idx="6088">
                  <c:v>-1.8630000000000001E-2</c:v>
                </c:pt>
                <c:pt idx="6089">
                  <c:v>-1.8530000000000001E-2</c:v>
                </c:pt>
                <c:pt idx="6090">
                  <c:v>-1.821E-2</c:v>
                </c:pt>
                <c:pt idx="6091">
                  <c:v>-1.8100000000000002E-2</c:v>
                </c:pt>
                <c:pt idx="6092">
                  <c:v>-1.7680000000000001E-2</c:v>
                </c:pt>
                <c:pt idx="6093">
                  <c:v>-1.7469999999999999E-2</c:v>
                </c:pt>
                <c:pt idx="6094">
                  <c:v>-1.7049999999999999E-2</c:v>
                </c:pt>
                <c:pt idx="6095">
                  <c:v>-1.652E-2</c:v>
                </c:pt>
                <c:pt idx="6096">
                  <c:v>-1.61E-2</c:v>
                </c:pt>
                <c:pt idx="6097">
                  <c:v>-1.5679999999999999E-2</c:v>
                </c:pt>
                <c:pt idx="6098">
                  <c:v>-1.5100000000000001E-2</c:v>
                </c:pt>
                <c:pt idx="6099">
                  <c:v>-1.457E-2</c:v>
                </c:pt>
                <c:pt idx="6100">
                  <c:v>-1.405E-2</c:v>
                </c:pt>
                <c:pt idx="6101">
                  <c:v>-1.3469999999999999E-2</c:v>
                </c:pt>
                <c:pt idx="6102">
                  <c:v>-1.294E-2</c:v>
                </c:pt>
                <c:pt idx="6103">
                  <c:v>-1.231E-2</c:v>
                </c:pt>
                <c:pt idx="6104">
                  <c:v>-1.1730000000000001E-2</c:v>
                </c:pt>
                <c:pt idx="6105">
                  <c:v>-1.12E-2</c:v>
                </c:pt>
                <c:pt idx="6106">
                  <c:v>-1.0670000000000001E-2</c:v>
                </c:pt>
                <c:pt idx="6107">
                  <c:v>-1.0200000000000001E-2</c:v>
                </c:pt>
                <c:pt idx="6108">
                  <c:v>-9.6200000000000001E-3</c:v>
                </c:pt>
                <c:pt idx="6109">
                  <c:v>-9.1999999999999998E-3</c:v>
                </c:pt>
                <c:pt idx="6110">
                  <c:v>-8.7799999999999996E-3</c:v>
                </c:pt>
                <c:pt idx="6111">
                  <c:v>-8.3000000000000001E-3</c:v>
                </c:pt>
                <c:pt idx="6112">
                  <c:v>-7.9900000000000006E-3</c:v>
                </c:pt>
                <c:pt idx="6113">
                  <c:v>-7.5700000000000003E-3</c:v>
                </c:pt>
                <c:pt idx="6114">
                  <c:v>-7.2500000000000004E-3</c:v>
                </c:pt>
                <c:pt idx="6115">
                  <c:v>-7.0899999999999999E-3</c:v>
                </c:pt>
                <c:pt idx="6116">
                  <c:v>-6.7200000000000003E-3</c:v>
                </c:pt>
                <c:pt idx="6117">
                  <c:v>-6.5100000000000002E-3</c:v>
                </c:pt>
                <c:pt idx="6118">
                  <c:v>-6.3E-3</c:v>
                </c:pt>
                <c:pt idx="6119">
                  <c:v>-6.1399999999999996E-3</c:v>
                </c:pt>
                <c:pt idx="6120">
                  <c:v>-6.0400000000000002E-3</c:v>
                </c:pt>
                <c:pt idx="6121">
                  <c:v>-5.9800000000000001E-3</c:v>
                </c:pt>
                <c:pt idx="6122">
                  <c:v>-5.8799999999999998E-3</c:v>
                </c:pt>
                <c:pt idx="6123">
                  <c:v>-5.9300000000000004E-3</c:v>
                </c:pt>
                <c:pt idx="6124">
                  <c:v>-5.8300000000000001E-3</c:v>
                </c:pt>
                <c:pt idx="6125">
                  <c:v>-5.9300000000000004E-3</c:v>
                </c:pt>
                <c:pt idx="6126">
                  <c:v>-5.8300000000000001E-3</c:v>
                </c:pt>
                <c:pt idx="6127">
                  <c:v>-5.9300000000000004E-3</c:v>
                </c:pt>
                <c:pt idx="6128">
                  <c:v>-6.0400000000000002E-3</c:v>
                </c:pt>
                <c:pt idx="6129">
                  <c:v>-6.0899999999999999E-3</c:v>
                </c:pt>
                <c:pt idx="6130">
                  <c:v>-6.1999999999999998E-3</c:v>
                </c:pt>
                <c:pt idx="6131">
                  <c:v>-6.4099999999999999E-3</c:v>
                </c:pt>
                <c:pt idx="6132">
                  <c:v>-6.4599999999999996E-3</c:v>
                </c:pt>
                <c:pt idx="6133">
                  <c:v>-6.62E-3</c:v>
                </c:pt>
                <c:pt idx="6134">
                  <c:v>-6.7799999999999996E-3</c:v>
                </c:pt>
                <c:pt idx="6135">
                  <c:v>-6.9300000000000004E-3</c:v>
                </c:pt>
                <c:pt idx="6136">
                  <c:v>-7.0899999999999999E-3</c:v>
                </c:pt>
                <c:pt idx="6137">
                  <c:v>-7.2500000000000004E-3</c:v>
                </c:pt>
                <c:pt idx="6138">
                  <c:v>-7.4099999999999999E-3</c:v>
                </c:pt>
                <c:pt idx="6139">
                  <c:v>-7.5100000000000002E-3</c:v>
                </c:pt>
                <c:pt idx="6140">
                  <c:v>-7.62E-3</c:v>
                </c:pt>
                <c:pt idx="6141">
                  <c:v>-7.6699999999999997E-3</c:v>
                </c:pt>
                <c:pt idx="6142">
                  <c:v>-7.7200000000000003E-3</c:v>
                </c:pt>
                <c:pt idx="6143">
                  <c:v>-7.7200000000000003E-3</c:v>
                </c:pt>
                <c:pt idx="6144">
                  <c:v>-7.7200000000000003E-3</c:v>
                </c:pt>
                <c:pt idx="6145">
                  <c:v>-7.8300000000000002E-3</c:v>
                </c:pt>
                <c:pt idx="6146">
                  <c:v>-7.7799999999999996E-3</c:v>
                </c:pt>
                <c:pt idx="6147">
                  <c:v>-7.7799999999999996E-3</c:v>
                </c:pt>
                <c:pt idx="6148">
                  <c:v>-7.62E-3</c:v>
                </c:pt>
                <c:pt idx="6149">
                  <c:v>-7.5100000000000002E-3</c:v>
                </c:pt>
                <c:pt idx="6150">
                  <c:v>-7.3000000000000001E-3</c:v>
                </c:pt>
                <c:pt idx="6151">
                  <c:v>-7.1999999999999998E-3</c:v>
                </c:pt>
                <c:pt idx="6152">
                  <c:v>-6.9300000000000004E-3</c:v>
                </c:pt>
                <c:pt idx="6153">
                  <c:v>-6.6699999999999997E-3</c:v>
                </c:pt>
                <c:pt idx="6154">
                  <c:v>-6.4099999999999999E-3</c:v>
                </c:pt>
                <c:pt idx="6155">
                  <c:v>-6.1999999999999998E-3</c:v>
                </c:pt>
                <c:pt idx="6156">
                  <c:v>-5.8300000000000001E-3</c:v>
                </c:pt>
                <c:pt idx="6157">
                  <c:v>-5.5100000000000001E-3</c:v>
                </c:pt>
                <c:pt idx="6158">
                  <c:v>-5.0400000000000002E-3</c:v>
                </c:pt>
                <c:pt idx="6159">
                  <c:v>-4.7699999999999999E-3</c:v>
                </c:pt>
                <c:pt idx="6160">
                  <c:v>-4.5100000000000001E-3</c:v>
                </c:pt>
                <c:pt idx="6161">
                  <c:v>-4.0899999999999999E-3</c:v>
                </c:pt>
                <c:pt idx="6162">
                  <c:v>-3.6099999999999999E-3</c:v>
                </c:pt>
                <c:pt idx="6163">
                  <c:v>-3.3999999999999998E-3</c:v>
                </c:pt>
                <c:pt idx="6164">
                  <c:v>-3.14E-3</c:v>
                </c:pt>
                <c:pt idx="6165">
                  <c:v>-2.8800000000000002E-3</c:v>
                </c:pt>
                <c:pt idx="6166">
                  <c:v>-2.5100000000000001E-3</c:v>
                </c:pt>
                <c:pt idx="6167">
                  <c:v>-2.3E-3</c:v>
                </c:pt>
                <c:pt idx="6168">
                  <c:v>-2.0300000000000001E-3</c:v>
                </c:pt>
                <c:pt idx="6169">
                  <c:v>-1.82E-3</c:v>
                </c:pt>
                <c:pt idx="6170">
                  <c:v>-1.7700000000000001E-3</c:v>
                </c:pt>
                <c:pt idx="6171">
                  <c:v>-1.6100000000000001E-3</c:v>
                </c:pt>
                <c:pt idx="6172">
                  <c:v>-1.4499999999999999E-3</c:v>
                </c:pt>
                <c:pt idx="6173">
                  <c:v>-1.5100000000000001E-3</c:v>
                </c:pt>
                <c:pt idx="6174">
                  <c:v>-1.56E-3</c:v>
                </c:pt>
                <c:pt idx="6175">
                  <c:v>-1.56E-3</c:v>
                </c:pt>
                <c:pt idx="6176">
                  <c:v>-1.66E-3</c:v>
                </c:pt>
                <c:pt idx="6177">
                  <c:v>-1.72E-3</c:v>
                </c:pt>
                <c:pt idx="6178">
                  <c:v>-1.7700000000000001E-3</c:v>
                </c:pt>
                <c:pt idx="6179">
                  <c:v>-2.0300000000000001E-3</c:v>
                </c:pt>
                <c:pt idx="6180">
                  <c:v>-2.1900000000000001E-3</c:v>
                </c:pt>
                <c:pt idx="6181">
                  <c:v>-2.3500000000000001E-3</c:v>
                </c:pt>
                <c:pt idx="6182">
                  <c:v>-2.6099999999999999E-3</c:v>
                </c:pt>
                <c:pt idx="6183">
                  <c:v>-2.7699999999999999E-3</c:v>
                </c:pt>
                <c:pt idx="6184">
                  <c:v>-3.0300000000000001E-3</c:v>
                </c:pt>
                <c:pt idx="6185">
                  <c:v>-3.1900000000000001E-3</c:v>
                </c:pt>
                <c:pt idx="6186">
                  <c:v>-3.3500000000000001E-3</c:v>
                </c:pt>
                <c:pt idx="6187">
                  <c:v>-3.5599999999999998E-3</c:v>
                </c:pt>
                <c:pt idx="6188">
                  <c:v>-3.7699999999999999E-3</c:v>
                </c:pt>
                <c:pt idx="6189">
                  <c:v>-3.8800000000000002E-3</c:v>
                </c:pt>
                <c:pt idx="6190">
                  <c:v>-3.98E-3</c:v>
                </c:pt>
                <c:pt idx="6191">
                  <c:v>-4.0400000000000002E-3</c:v>
                </c:pt>
                <c:pt idx="6192">
                  <c:v>-4.1399999999999996E-3</c:v>
                </c:pt>
                <c:pt idx="6193">
                  <c:v>-4.1900000000000001E-3</c:v>
                </c:pt>
                <c:pt idx="6194">
                  <c:v>-4.0899999999999999E-3</c:v>
                </c:pt>
                <c:pt idx="6195">
                  <c:v>-4.0400000000000002E-3</c:v>
                </c:pt>
                <c:pt idx="6196">
                  <c:v>-3.98E-3</c:v>
                </c:pt>
                <c:pt idx="6197">
                  <c:v>-3.82E-3</c:v>
                </c:pt>
                <c:pt idx="6198">
                  <c:v>-3.7200000000000002E-3</c:v>
                </c:pt>
                <c:pt idx="6199">
                  <c:v>-3.5100000000000001E-3</c:v>
                </c:pt>
                <c:pt idx="6200">
                  <c:v>-3.3500000000000001E-3</c:v>
                </c:pt>
                <c:pt idx="6201">
                  <c:v>-3.0899999999999999E-3</c:v>
                </c:pt>
                <c:pt idx="6202">
                  <c:v>-2.8800000000000002E-3</c:v>
                </c:pt>
                <c:pt idx="6203">
                  <c:v>-2.6700000000000001E-3</c:v>
                </c:pt>
                <c:pt idx="6204">
                  <c:v>-2.3E-3</c:v>
                </c:pt>
                <c:pt idx="6205">
                  <c:v>-2.2399999999999998E-3</c:v>
                </c:pt>
                <c:pt idx="6206">
                  <c:v>-1.98E-3</c:v>
                </c:pt>
                <c:pt idx="6207">
                  <c:v>-1.72E-3</c:v>
                </c:pt>
                <c:pt idx="6208">
                  <c:v>-1.6100000000000001E-3</c:v>
                </c:pt>
                <c:pt idx="6209">
                  <c:v>-1.5100000000000001E-3</c:v>
                </c:pt>
                <c:pt idx="6210">
                  <c:v>-1.24E-3</c:v>
                </c:pt>
                <c:pt idx="6211">
                  <c:v>-1.0300000000000001E-3</c:v>
                </c:pt>
                <c:pt idx="6212">
                  <c:v>-1.08E-3</c:v>
                </c:pt>
                <c:pt idx="6213">
                  <c:v>-9.7999999999999997E-4</c:v>
                </c:pt>
                <c:pt idx="6214">
                  <c:v>-9.3000000000000005E-4</c:v>
                </c:pt>
                <c:pt idx="6215">
                  <c:v>-8.7000000000000001E-4</c:v>
                </c:pt>
                <c:pt idx="6216">
                  <c:v>-8.7000000000000001E-4</c:v>
                </c:pt>
                <c:pt idx="6217">
                  <c:v>-1.0300000000000001E-3</c:v>
                </c:pt>
                <c:pt idx="6218">
                  <c:v>-1.1900000000000001E-3</c:v>
                </c:pt>
                <c:pt idx="6219">
                  <c:v>-1.24E-3</c:v>
                </c:pt>
                <c:pt idx="6220">
                  <c:v>-1.56E-3</c:v>
                </c:pt>
                <c:pt idx="6221">
                  <c:v>-1.7700000000000001E-3</c:v>
                </c:pt>
                <c:pt idx="6222">
                  <c:v>-2.14E-3</c:v>
                </c:pt>
                <c:pt idx="6223">
                  <c:v>-2.4499999999999999E-3</c:v>
                </c:pt>
                <c:pt idx="6224">
                  <c:v>-2.82E-3</c:v>
                </c:pt>
                <c:pt idx="6225">
                  <c:v>-3.3E-3</c:v>
                </c:pt>
                <c:pt idx="6226">
                  <c:v>-3.6700000000000001E-3</c:v>
                </c:pt>
                <c:pt idx="6227">
                  <c:v>-4.1399999999999996E-3</c:v>
                </c:pt>
                <c:pt idx="6228">
                  <c:v>-4.5599999999999998E-3</c:v>
                </c:pt>
                <c:pt idx="6229">
                  <c:v>-5.0400000000000002E-3</c:v>
                </c:pt>
                <c:pt idx="6230">
                  <c:v>-5.5100000000000001E-3</c:v>
                </c:pt>
                <c:pt idx="6231">
                  <c:v>-6.0400000000000002E-3</c:v>
                </c:pt>
                <c:pt idx="6232">
                  <c:v>-6.3499999999999997E-3</c:v>
                </c:pt>
                <c:pt idx="6233">
                  <c:v>-6.9300000000000004E-3</c:v>
                </c:pt>
                <c:pt idx="6234">
                  <c:v>-7.4099999999999999E-3</c:v>
                </c:pt>
                <c:pt idx="6235">
                  <c:v>-7.8300000000000002E-3</c:v>
                </c:pt>
                <c:pt idx="6236">
                  <c:v>-8.2500000000000004E-3</c:v>
                </c:pt>
                <c:pt idx="6237">
                  <c:v>-8.6199999999999992E-3</c:v>
                </c:pt>
                <c:pt idx="6238">
                  <c:v>-8.8800000000000007E-3</c:v>
                </c:pt>
                <c:pt idx="6239">
                  <c:v>-9.1999999999999998E-3</c:v>
                </c:pt>
                <c:pt idx="6240">
                  <c:v>-9.5200000000000007E-3</c:v>
                </c:pt>
                <c:pt idx="6241">
                  <c:v>-9.7800000000000005E-3</c:v>
                </c:pt>
                <c:pt idx="6242">
                  <c:v>-9.8300000000000002E-3</c:v>
                </c:pt>
                <c:pt idx="6243">
                  <c:v>-1.004E-2</c:v>
                </c:pt>
                <c:pt idx="6244">
                  <c:v>-1.009E-2</c:v>
                </c:pt>
                <c:pt idx="6245">
                  <c:v>-1.0200000000000001E-2</c:v>
                </c:pt>
                <c:pt idx="6246">
                  <c:v>-1.0149999999999999E-2</c:v>
                </c:pt>
                <c:pt idx="6247">
                  <c:v>-1.009E-2</c:v>
                </c:pt>
                <c:pt idx="6248">
                  <c:v>-9.9399999999999992E-3</c:v>
                </c:pt>
                <c:pt idx="6249">
                  <c:v>-9.7800000000000005E-3</c:v>
                </c:pt>
                <c:pt idx="6250">
                  <c:v>-9.6200000000000001E-3</c:v>
                </c:pt>
                <c:pt idx="6251">
                  <c:v>-9.2499999999999995E-3</c:v>
                </c:pt>
                <c:pt idx="6252">
                  <c:v>-8.94E-3</c:v>
                </c:pt>
                <c:pt idx="6253">
                  <c:v>-8.5699999999999995E-3</c:v>
                </c:pt>
                <c:pt idx="6254">
                  <c:v>-8.2000000000000007E-3</c:v>
                </c:pt>
                <c:pt idx="6255">
                  <c:v>-7.8300000000000002E-3</c:v>
                </c:pt>
                <c:pt idx="6256">
                  <c:v>-7.2500000000000004E-3</c:v>
                </c:pt>
                <c:pt idx="6257">
                  <c:v>-6.7200000000000003E-3</c:v>
                </c:pt>
                <c:pt idx="6258">
                  <c:v>-6.3E-3</c:v>
                </c:pt>
                <c:pt idx="6259">
                  <c:v>-5.8799999999999998E-3</c:v>
                </c:pt>
                <c:pt idx="6260">
                  <c:v>-5.3E-3</c:v>
                </c:pt>
                <c:pt idx="6261">
                  <c:v>-4.8300000000000001E-3</c:v>
                </c:pt>
                <c:pt idx="6262">
                  <c:v>-4.4000000000000003E-3</c:v>
                </c:pt>
                <c:pt idx="6263">
                  <c:v>-3.98E-3</c:v>
                </c:pt>
                <c:pt idx="6264">
                  <c:v>-3.5100000000000001E-3</c:v>
                </c:pt>
                <c:pt idx="6265">
                  <c:v>-3.0899999999999999E-3</c:v>
                </c:pt>
                <c:pt idx="6266">
                  <c:v>-2.82E-3</c:v>
                </c:pt>
                <c:pt idx="6267">
                  <c:v>-2.5100000000000001E-3</c:v>
                </c:pt>
                <c:pt idx="6268">
                  <c:v>-2.14E-3</c:v>
                </c:pt>
                <c:pt idx="6269">
                  <c:v>-1.9300000000000001E-3</c:v>
                </c:pt>
                <c:pt idx="6270">
                  <c:v>-1.72E-3</c:v>
                </c:pt>
                <c:pt idx="6271">
                  <c:v>-1.72E-3</c:v>
                </c:pt>
                <c:pt idx="6272">
                  <c:v>-1.66E-3</c:v>
                </c:pt>
                <c:pt idx="6273">
                  <c:v>-1.66E-3</c:v>
                </c:pt>
                <c:pt idx="6274">
                  <c:v>-1.66E-3</c:v>
                </c:pt>
                <c:pt idx="6275">
                  <c:v>-1.82E-3</c:v>
                </c:pt>
                <c:pt idx="6276">
                  <c:v>-2.0300000000000001E-3</c:v>
                </c:pt>
                <c:pt idx="6277">
                  <c:v>-2.2399999999999998E-3</c:v>
                </c:pt>
                <c:pt idx="6278">
                  <c:v>-2.5600000000000002E-3</c:v>
                </c:pt>
                <c:pt idx="6279">
                  <c:v>-2.9299999999999999E-3</c:v>
                </c:pt>
                <c:pt idx="6280">
                  <c:v>-3.3E-3</c:v>
                </c:pt>
                <c:pt idx="6281">
                  <c:v>-3.7200000000000002E-3</c:v>
                </c:pt>
                <c:pt idx="6282">
                  <c:v>-4.1399999999999996E-3</c:v>
                </c:pt>
                <c:pt idx="6283">
                  <c:v>-4.5599999999999998E-3</c:v>
                </c:pt>
                <c:pt idx="6284">
                  <c:v>-4.9800000000000001E-3</c:v>
                </c:pt>
                <c:pt idx="6285">
                  <c:v>-5.4099999999999999E-3</c:v>
                </c:pt>
                <c:pt idx="6286">
                  <c:v>-5.8300000000000001E-3</c:v>
                </c:pt>
                <c:pt idx="6287">
                  <c:v>-6.3E-3</c:v>
                </c:pt>
                <c:pt idx="6288">
                  <c:v>-6.6699999999999997E-3</c:v>
                </c:pt>
                <c:pt idx="6289">
                  <c:v>-7.0899999999999999E-3</c:v>
                </c:pt>
                <c:pt idx="6290">
                  <c:v>-7.4099999999999999E-3</c:v>
                </c:pt>
                <c:pt idx="6291">
                  <c:v>-7.7799999999999996E-3</c:v>
                </c:pt>
                <c:pt idx="6292">
                  <c:v>-7.8300000000000002E-3</c:v>
                </c:pt>
                <c:pt idx="6293">
                  <c:v>-8.0400000000000003E-3</c:v>
                </c:pt>
                <c:pt idx="6294">
                  <c:v>-8.2000000000000007E-3</c:v>
                </c:pt>
                <c:pt idx="6295">
                  <c:v>-8.2000000000000007E-3</c:v>
                </c:pt>
                <c:pt idx="6296">
                  <c:v>-8.3000000000000001E-3</c:v>
                </c:pt>
                <c:pt idx="6297">
                  <c:v>-8.2500000000000004E-3</c:v>
                </c:pt>
                <c:pt idx="6298">
                  <c:v>-8.1499999999999993E-3</c:v>
                </c:pt>
                <c:pt idx="6299">
                  <c:v>-8.0400000000000003E-3</c:v>
                </c:pt>
                <c:pt idx="6300">
                  <c:v>-7.7200000000000003E-3</c:v>
                </c:pt>
                <c:pt idx="6301">
                  <c:v>-7.5100000000000002E-3</c:v>
                </c:pt>
                <c:pt idx="6302">
                  <c:v>-7.1399999999999996E-3</c:v>
                </c:pt>
                <c:pt idx="6303">
                  <c:v>-6.7799999999999996E-3</c:v>
                </c:pt>
                <c:pt idx="6304">
                  <c:v>-6.4599999999999996E-3</c:v>
                </c:pt>
                <c:pt idx="6305">
                  <c:v>-5.9300000000000004E-3</c:v>
                </c:pt>
                <c:pt idx="6306">
                  <c:v>-5.4599999999999996E-3</c:v>
                </c:pt>
                <c:pt idx="6307">
                  <c:v>-4.9800000000000001E-3</c:v>
                </c:pt>
                <c:pt idx="6308">
                  <c:v>-4.6100000000000004E-3</c:v>
                </c:pt>
                <c:pt idx="6309">
                  <c:v>-4.1900000000000001E-3</c:v>
                </c:pt>
                <c:pt idx="6310">
                  <c:v>-3.5599999999999998E-3</c:v>
                </c:pt>
                <c:pt idx="6311">
                  <c:v>-3.1900000000000001E-3</c:v>
                </c:pt>
                <c:pt idx="6312">
                  <c:v>-2.7699999999999999E-3</c:v>
                </c:pt>
                <c:pt idx="6313">
                  <c:v>-2.3999999999999998E-3</c:v>
                </c:pt>
                <c:pt idx="6314">
                  <c:v>-1.98E-3</c:v>
                </c:pt>
                <c:pt idx="6315">
                  <c:v>-1.56E-3</c:v>
                </c:pt>
                <c:pt idx="6316">
                  <c:v>-1.24E-3</c:v>
                </c:pt>
                <c:pt idx="6317">
                  <c:v>-9.7999999999999997E-4</c:v>
                </c:pt>
                <c:pt idx="6318">
                  <c:v>-7.2000000000000005E-4</c:v>
                </c:pt>
                <c:pt idx="6319">
                  <c:v>-4.4999999999999999E-4</c:v>
                </c:pt>
                <c:pt idx="6320">
                  <c:v>-2.4000000000000001E-4</c:v>
                </c:pt>
                <c:pt idx="6321">
                  <c:v>-8.0000000000000007E-5</c:v>
                </c:pt>
                <c:pt idx="6322">
                  <c:v>1.2999999999999999E-4</c:v>
                </c:pt>
                <c:pt idx="6323">
                  <c:v>1.8000000000000001E-4</c:v>
                </c:pt>
                <c:pt idx="6324">
                  <c:v>3.4000000000000002E-4</c:v>
                </c:pt>
                <c:pt idx="6325">
                  <c:v>2.9E-4</c:v>
                </c:pt>
                <c:pt idx="6326">
                  <c:v>4.4000000000000002E-4</c:v>
                </c:pt>
                <c:pt idx="6327">
                  <c:v>5.5000000000000003E-4</c:v>
                </c:pt>
                <c:pt idx="6328">
                  <c:v>6.4999999999999997E-4</c:v>
                </c:pt>
                <c:pt idx="6329">
                  <c:v>6.4999999999999997E-4</c:v>
                </c:pt>
                <c:pt idx="6330">
                  <c:v>8.0999999999999996E-4</c:v>
                </c:pt>
                <c:pt idx="6331">
                  <c:v>9.2000000000000003E-4</c:v>
                </c:pt>
                <c:pt idx="6332">
                  <c:v>1.08E-3</c:v>
                </c:pt>
                <c:pt idx="6333">
                  <c:v>1.2899999999999999E-3</c:v>
                </c:pt>
                <c:pt idx="6334">
                  <c:v>1.34E-3</c:v>
                </c:pt>
                <c:pt idx="6335">
                  <c:v>1.5499999999999999E-3</c:v>
                </c:pt>
                <c:pt idx="6336">
                  <c:v>1.8699999999999999E-3</c:v>
                </c:pt>
                <c:pt idx="6337">
                  <c:v>2.0799999999999998E-3</c:v>
                </c:pt>
                <c:pt idx="6338">
                  <c:v>2.4499999999999999E-3</c:v>
                </c:pt>
                <c:pt idx="6339">
                  <c:v>2.66E-3</c:v>
                </c:pt>
                <c:pt idx="6340">
                  <c:v>3.0799999999999998E-3</c:v>
                </c:pt>
                <c:pt idx="6341">
                  <c:v>3.3400000000000001E-3</c:v>
                </c:pt>
                <c:pt idx="6342">
                  <c:v>3.7100000000000002E-3</c:v>
                </c:pt>
                <c:pt idx="6343">
                  <c:v>4.1799999999999997E-3</c:v>
                </c:pt>
                <c:pt idx="6344">
                  <c:v>4.7099999999999998E-3</c:v>
                </c:pt>
                <c:pt idx="6345">
                  <c:v>5.0800000000000003E-3</c:v>
                </c:pt>
                <c:pt idx="6346">
                  <c:v>5.4999999999999997E-3</c:v>
                </c:pt>
                <c:pt idx="6347">
                  <c:v>5.8700000000000002E-3</c:v>
                </c:pt>
                <c:pt idx="6348">
                  <c:v>6.3499999999999997E-3</c:v>
                </c:pt>
                <c:pt idx="6349">
                  <c:v>6.6600000000000001E-3</c:v>
                </c:pt>
                <c:pt idx="6350">
                  <c:v>6.9800000000000001E-3</c:v>
                </c:pt>
                <c:pt idx="6351">
                  <c:v>7.2899999999999996E-3</c:v>
                </c:pt>
                <c:pt idx="6352">
                  <c:v>7.4999999999999997E-3</c:v>
                </c:pt>
                <c:pt idx="6353">
                  <c:v>7.8200000000000006E-3</c:v>
                </c:pt>
                <c:pt idx="6354">
                  <c:v>7.9799999999999992E-3</c:v>
                </c:pt>
                <c:pt idx="6355">
                  <c:v>8.0300000000000007E-3</c:v>
                </c:pt>
                <c:pt idx="6356">
                  <c:v>8.1399999999999997E-3</c:v>
                </c:pt>
                <c:pt idx="6357">
                  <c:v>8.1399999999999997E-3</c:v>
                </c:pt>
                <c:pt idx="6358">
                  <c:v>7.9799999999999992E-3</c:v>
                </c:pt>
                <c:pt idx="6359">
                  <c:v>7.8200000000000006E-3</c:v>
                </c:pt>
                <c:pt idx="6360">
                  <c:v>7.6600000000000001E-3</c:v>
                </c:pt>
                <c:pt idx="6361">
                  <c:v>7.3499999999999998E-3</c:v>
                </c:pt>
                <c:pt idx="6362">
                  <c:v>6.9800000000000001E-3</c:v>
                </c:pt>
                <c:pt idx="6363">
                  <c:v>6.5599999999999999E-3</c:v>
                </c:pt>
                <c:pt idx="6364">
                  <c:v>6.0800000000000003E-3</c:v>
                </c:pt>
                <c:pt idx="6365">
                  <c:v>5.5500000000000002E-3</c:v>
                </c:pt>
                <c:pt idx="6366">
                  <c:v>4.8199999999999996E-3</c:v>
                </c:pt>
                <c:pt idx="6367">
                  <c:v>4.0299999999999997E-3</c:v>
                </c:pt>
                <c:pt idx="6368">
                  <c:v>3.29E-3</c:v>
                </c:pt>
                <c:pt idx="6369">
                  <c:v>2.5500000000000002E-3</c:v>
                </c:pt>
                <c:pt idx="6370">
                  <c:v>1.7099999999999999E-3</c:v>
                </c:pt>
                <c:pt idx="6371">
                  <c:v>7.1000000000000002E-4</c:v>
                </c:pt>
                <c:pt idx="6372">
                  <c:v>-1.3999999999999999E-4</c:v>
                </c:pt>
                <c:pt idx="6373">
                  <c:v>-1.08E-3</c:v>
                </c:pt>
                <c:pt idx="6374">
                  <c:v>-2.14E-3</c:v>
                </c:pt>
                <c:pt idx="6375">
                  <c:v>-3.0899999999999999E-3</c:v>
                </c:pt>
                <c:pt idx="6376">
                  <c:v>-3.98E-3</c:v>
                </c:pt>
                <c:pt idx="6377">
                  <c:v>-5.0899999999999999E-3</c:v>
                </c:pt>
                <c:pt idx="6378">
                  <c:v>-6.0400000000000002E-3</c:v>
                </c:pt>
                <c:pt idx="6379">
                  <c:v>-6.9899999999999997E-3</c:v>
                </c:pt>
                <c:pt idx="6380">
                  <c:v>-7.9299999999999995E-3</c:v>
                </c:pt>
                <c:pt idx="6381">
                  <c:v>-8.8800000000000007E-3</c:v>
                </c:pt>
                <c:pt idx="6382">
                  <c:v>-9.6699999999999998E-3</c:v>
                </c:pt>
                <c:pt idx="6383">
                  <c:v>-1.057E-2</c:v>
                </c:pt>
                <c:pt idx="6384">
                  <c:v>-1.141E-2</c:v>
                </c:pt>
                <c:pt idx="6385">
                  <c:v>-1.2200000000000001E-2</c:v>
                </c:pt>
                <c:pt idx="6386">
                  <c:v>-1.289E-2</c:v>
                </c:pt>
                <c:pt idx="6387">
                  <c:v>-1.357E-2</c:v>
                </c:pt>
                <c:pt idx="6388">
                  <c:v>-1.41E-2</c:v>
                </c:pt>
                <c:pt idx="6389">
                  <c:v>-1.478E-2</c:v>
                </c:pt>
                <c:pt idx="6390">
                  <c:v>-1.515E-2</c:v>
                </c:pt>
                <c:pt idx="6391">
                  <c:v>-1.558E-2</c:v>
                </c:pt>
                <c:pt idx="6392">
                  <c:v>-1.5939999999999999E-2</c:v>
                </c:pt>
                <c:pt idx="6393">
                  <c:v>-1.6369999999999999E-2</c:v>
                </c:pt>
                <c:pt idx="6394">
                  <c:v>-1.652E-2</c:v>
                </c:pt>
                <c:pt idx="6395">
                  <c:v>-1.6729999999999998E-2</c:v>
                </c:pt>
                <c:pt idx="6396">
                  <c:v>-1.6889999999999999E-2</c:v>
                </c:pt>
                <c:pt idx="6397">
                  <c:v>-1.7000000000000001E-2</c:v>
                </c:pt>
                <c:pt idx="6398">
                  <c:v>-1.7000000000000001E-2</c:v>
                </c:pt>
                <c:pt idx="6399">
                  <c:v>-1.7000000000000001E-2</c:v>
                </c:pt>
                <c:pt idx="6400">
                  <c:v>-1.7049999999999999E-2</c:v>
                </c:pt>
                <c:pt idx="6401">
                  <c:v>-1.7000000000000001E-2</c:v>
                </c:pt>
                <c:pt idx="6402">
                  <c:v>-1.6840000000000001E-2</c:v>
                </c:pt>
                <c:pt idx="6403">
                  <c:v>-1.6580000000000001E-2</c:v>
                </c:pt>
                <c:pt idx="6404">
                  <c:v>-1.6420000000000001E-2</c:v>
                </c:pt>
                <c:pt idx="6405">
                  <c:v>-1.6420000000000001E-2</c:v>
                </c:pt>
                <c:pt idx="6406">
                  <c:v>-1.6150000000000001E-2</c:v>
                </c:pt>
                <c:pt idx="6407">
                  <c:v>-1.5939999999999999E-2</c:v>
                </c:pt>
                <c:pt idx="6408">
                  <c:v>-1.5679999999999999E-2</c:v>
                </c:pt>
                <c:pt idx="6409">
                  <c:v>-1.5520000000000001E-2</c:v>
                </c:pt>
                <c:pt idx="6410">
                  <c:v>-1.5310000000000001E-2</c:v>
                </c:pt>
                <c:pt idx="6411">
                  <c:v>-1.515E-2</c:v>
                </c:pt>
                <c:pt idx="6412">
                  <c:v>-1.489E-2</c:v>
                </c:pt>
                <c:pt idx="6413">
                  <c:v>-1.457E-2</c:v>
                </c:pt>
                <c:pt idx="6414">
                  <c:v>-1.436E-2</c:v>
                </c:pt>
                <c:pt idx="6415">
                  <c:v>-1.421E-2</c:v>
                </c:pt>
                <c:pt idx="6416">
                  <c:v>-1.3990000000000001E-2</c:v>
                </c:pt>
                <c:pt idx="6417">
                  <c:v>-1.389E-2</c:v>
                </c:pt>
                <c:pt idx="6418">
                  <c:v>-1.3520000000000001E-2</c:v>
                </c:pt>
                <c:pt idx="6419">
                  <c:v>-1.341E-2</c:v>
                </c:pt>
                <c:pt idx="6420">
                  <c:v>-1.32E-2</c:v>
                </c:pt>
                <c:pt idx="6421">
                  <c:v>-1.299E-2</c:v>
                </c:pt>
                <c:pt idx="6422">
                  <c:v>-1.2840000000000001E-2</c:v>
                </c:pt>
                <c:pt idx="6423">
                  <c:v>-1.2619999999999999E-2</c:v>
                </c:pt>
                <c:pt idx="6424">
                  <c:v>-1.226E-2</c:v>
                </c:pt>
                <c:pt idx="6425">
                  <c:v>-1.204E-2</c:v>
                </c:pt>
                <c:pt idx="6426">
                  <c:v>-1.1679999999999999E-2</c:v>
                </c:pt>
                <c:pt idx="6427">
                  <c:v>-1.141E-2</c:v>
                </c:pt>
                <c:pt idx="6428">
                  <c:v>-1.099E-2</c:v>
                </c:pt>
                <c:pt idx="6429">
                  <c:v>-1.0670000000000001E-2</c:v>
                </c:pt>
                <c:pt idx="6430">
                  <c:v>-1.0200000000000001E-2</c:v>
                </c:pt>
                <c:pt idx="6431">
                  <c:v>-9.7800000000000005E-3</c:v>
                </c:pt>
                <c:pt idx="6432">
                  <c:v>-9.1999999999999998E-3</c:v>
                </c:pt>
                <c:pt idx="6433">
                  <c:v>-8.7799999999999996E-3</c:v>
                </c:pt>
                <c:pt idx="6434">
                  <c:v>-8.0400000000000003E-3</c:v>
                </c:pt>
                <c:pt idx="6435">
                  <c:v>-7.5100000000000002E-3</c:v>
                </c:pt>
                <c:pt idx="6436">
                  <c:v>-6.7200000000000003E-3</c:v>
                </c:pt>
                <c:pt idx="6437">
                  <c:v>-6.0400000000000002E-3</c:v>
                </c:pt>
                <c:pt idx="6438">
                  <c:v>-5.2500000000000003E-3</c:v>
                </c:pt>
                <c:pt idx="6439">
                  <c:v>-4.4600000000000004E-3</c:v>
                </c:pt>
                <c:pt idx="6440">
                  <c:v>-3.6700000000000001E-3</c:v>
                </c:pt>
                <c:pt idx="6441">
                  <c:v>-2.9299999999999999E-3</c:v>
                </c:pt>
                <c:pt idx="6442">
                  <c:v>-1.98E-3</c:v>
                </c:pt>
                <c:pt idx="6443">
                  <c:v>-1.14E-3</c:v>
                </c:pt>
                <c:pt idx="6444">
                  <c:v>-2.4000000000000001E-4</c:v>
                </c:pt>
                <c:pt idx="6445">
                  <c:v>5.9999999999999995E-4</c:v>
                </c:pt>
                <c:pt idx="6446">
                  <c:v>1.39E-3</c:v>
                </c:pt>
                <c:pt idx="6447">
                  <c:v>2.2399999999999998E-3</c:v>
                </c:pt>
                <c:pt idx="6448">
                  <c:v>2.97E-3</c:v>
                </c:pt>
                <c:pt idx="6449">
                  <c:v>3.7100000000000002E-3</c:v>
                </c:pt>
                <c:pt idx="6450">
                  <c:v>4.45E-3</c:v>
                </c:pt>
                <c:pt idx="6451">
                  <c:v>5.0800000000000003E-3</c:v>
                </c:pt>
                <c:pt idx="6452">
                  <c:v>5.8199999999999997E-3</c:v>
                </c:pt>
                <c:pt idx="6453">
                  <c:v>6.2899999999999996E-3</c:v>
                </c:pt>
                <c:pt idx="6454">
                  <c:v>6.8199999999999997E-3</c:v>
                </c:pt>
                <c:pt idx="6455">
                  <c:v>7.1900000000000002E-3</c:v>
                </c:pt>
                <c:pt idx="6456">
                  <c:v>7.5599999999999999E-3</c:v>
                </c:pt>
                <c:pt idx="6457">
                  <c:v>7.8200000000000006E-3</c:v>
                </c:pt>
                <c:pt idx="6458">
                  <c:v>7.9799999999999992E-3</c:v>
                </c:pt>
                <c:pt idx="6459">
                  <c:v>8.1399999999999997E-3</c:v>
                </c:pt>
                <c:pt idx="6460">
                  <c:v>8.2400000000000008E-3</c:v>
                </c:pt>
                <c:pt idx="6461">
                  <c:v>8.1899999999999994E-3</c:v>
                </c:pt>
                <c:pt idx="6462">
                  <c:v>8.1899999999999994E-3</c:v>
                </c:pt>
                <c:pt idx="6463">
                  <c:v>8.0300000000000007E-3</c:v>
                </c:pt>
                <c:pt idx="6464">
                  <c:v>7.9299999999999995E-3</c:v>
                </c:pt>
                <c:pt idx="6465">
                  <c:v>7.77E-3</c:v>
                </c:pt>
                <c:pt idx="6466">
                  <c:v>7.45E-3</c:v>
                </c:pt>
                <c:pt idx="6467">
                  <c:v>7.1399999999999996E-3</c:v>
                </c:pt>
                <c:pt idx="6468">
                  <c:v>6.8199999999999997E-3</c:v>
                </c:pt>
                <c:pt idx="6469">
                  <c:v>6.45E-3</c:v>
                </c:pt>
                <c:pt idx="6470">
                  <c:v>6.1900000000000002E-3</c:v>
                </c:pt>
                <c:pt idx="6471">
                  <c:v>5.77E-3</c:v>
                </c:pt>
                <c:pt idx="6472">
                  <c:v>5.4999999999999997E-3</c:v>
                </c:pt>
                <c:pt idx="6473">
                  <c:v>5.0800000000000003E-3</c:v>
                </c:pt>
                <c:pt idx="6474">
                  <c:v>4.7600000000000003E-3</c:v>
                </c:pt>
                <c:pt idx="6475">
                  <c:v>4.45E-3</c:v>
                </c:pt>
                <c:pt idx="6476">
                  <c:v>4.0800000000000003E-3</c:v>
                </c:pt>
                <c:pt idx="6477">
                  <c:v>3.9699999999999996E-3</c:v>
                </c:pt>
                <c:pt idx="6478">
                  <c:v>3.6099999999999999E-3</c:v>
                </c:pt>
                <c:pt idx="6479">
                  <c:v>3.4499999999999999E-3</c:v>
                </c:pt>
                <c:pt idx="6480">
                  <c:v>3.2399999999999998E-3</c:v>
                </c:pt>
                <c:pt idx="6481">
                  <c:v>3.0300000000000001E-3</c:v>
                </c:pt>
                <c:pt idx="6482">
                  <c:v>2.9199999999999999E-3</c:v>
                </c:pt>
                <c:pt idx="6483">
                  <c:v>2.81E-3</c:v>
                </c:pt>
                <c:pt idx="6484">
                  <c:v>2.5999999999999999E-3</c:v>
                </c:pt>
                <c:pt idx="6485">
                  <c:v>2.5500000000000002E-3</c:v>
                </c:pt>
                <c:pt idx="6486">
                  <c:v>2.3900000000000002E-3</c:v>
                </c:pt>
                <c:pt idx="6487">
                  <c:v>2.3400000000000001E-3</c:v>
                </c:pt>
                <c:pt idx="6488">
                  <c:v>2.2399999999999998E-3</c:v>
                </c:pt>
                <c:pt idx="6489">
                  <c:v>2.1800000000000001E-3</c:v>
                </c:pt>
                <c:pt idx="6490">
                  <c:v>2.0200000000000001E-3</c:v>
                </c:pt>
                <c:pt idx="6491">
                  <c:v>1.97E-3</c:v>
                </c:pt>
                <c:pt idx="6492">
                  <c:v>1.7600000000000001E-3</c:v>
                </c:pt>
                <c:pt idx="6493">
                  <c:v>1.7099999999999999E-3</c:v>
                </c:pt>
                <c:pt idx="6494">
                  <c:v>1.5E-3</c:v>
                </c:pt>
                <c:pt idx="6495">
                  <c:v>1.1800000000000001E-3</c:v>
                </c:pt>
                <c:pt idx="6496">
                  <c:v>9.7000000000000005E-4</c:v>
                </c:pt>
                <c:pt idx="6497">
                  <c:v>5.9999999999999995E-4</c:v>
                </c:pt>
                <c:pt idx="6498">
                  <c:v>2.9E-4</c:v>
                </c:pt>
                <c:pt idx="6499">
                  <c:v>-1.3999999999999999E-4</c:v>
                </c:pt>
                <c:pt idx="6500">
                  <c:v>-5.5999999999999995E-4</c:v>
                </c:pt>
                <c:pt idx="6501">
                  <c:v>-1.08E-3</c:v>
                </c:pt>
                <c:pt idx="6502">
                  <c:v>-1.6100000000000001E-3</c:v>
                </c:pt>
                <c:pt idx="6503">
                  <c:v>-2.2399999999999998E-3</c:v>
                </c:pt>
                <c:pt idx="6504">
                  <c:v>-2.7200000000000002E-3</c:v>
                </c:pt>
                <c:pt idx="6505">
                  <c:v>-3.3999999999999998E-3</c:v>
                </c:pt>
                <c:pt idx="6506">
                  <c:v>-4.1900000000000001E-3</c:v>
                </c:pt>
                <c:pt idx="6507">
                  <c:v>-4.8799999999999998E-3</c:v>
                </c:pt>
                <c:pt idx="6508">
                  <c:v>-5.4599999999999996E-3</c:v>
                </c:pt>
                <c:pt idx="6509">
                  <c:v>-6.2500000000000003E-3</c:v>
                </c:pt>
                <c:pt idx="6510">
                  <c:v>-6.9300000000000004E-3</c:v>
                </c:pt>
                <c:pt idx="6511">
                  <c:v>-7.6699999999999997E-3</c:v>
                </c:pt>
                <c:pt idx="6512">
                  <c:v>-8.3599999999999994E-3</c:v>
                </c:pt>
                <c:pt idx="6513">
                  <c:v>-9.0900000000000009E-3</c:v>
                </c:pt>
                <c:pt idx="6514">
                  <c:v>-9.7800000000000005E-3</c:v>
                </c:pt>
                <c:pt idx="6515">
                  <c:v>-1.0410000000000001E-2</c:v>
                </c:pt>
                <c:pt idx="6516">
                  <c:v>-1.1039999999999999E-2</c:v>
                </c:pt>
                <c:pt idx="6517">
                  <c:v>-1.1679999999999999E-2</c:v>
                </c:pt>
                <c:pt idx="6518">
                  <c:v>-1.21E-2</c:v>
                </c:pt>
                <c:pt idx="6519">
                  <c:v>-1.2619999999999999E-2</c:v>
                </c:pt>
                <c:pt idx="6520">
                  <c:v>-1.3050000000000001E-2</c:v>
                </c:pt>
                <c:pt idx="6521">
                  <c:v>-1.3469999999999999E-2</c:v>
                </c:pt>
                <c:pt idx="6522">
                  <c:v>-1.3729999999999999E-2</c:v>
                </c:pt>
                <c:pt idx="6523">
                  <c:v>-1.41E-2</c:v>
                </c:pt>
                <c:pt idx="6524">
                  <c:v>-1.421E-2</c:v>
                </c:pt>
                <c:pt idx="6525">
                  <c:v>-1.436E-2</c:v>
                </c:pt>
                <c:pt idx="6526">
                  <c:v>-1.447E-2</c:v>
                </c:pt>
                <c:pt idx="6527">
                  <c:v>-1.447E-2</c:v>
                </c:pt>
                <c:pt idx="6528">
                  <c:v>-1.452E-2</c:v>
                </c:pt>
                <c:pt idx="6529">
                  <c:v>-1.436E-2</c:v>
                </c:pt>
                <c:pt idx="6530">
                  <c:v>-1.426E-2</c:v>
                </c:pt>
                <c:pt idx="6531">
                  <c:v>-1.41E-2</c:v>
                </c:pt>
                <c:pt idx="6532">
                  <c:v>-1.3990000000000001E-2</c:v>
                </c:pt>
                <c:pt idx="6533">
                  <c:v>-1.363E-2</c:v>
                </c:pt>
                <c:pt idx="6534">
                  <c:v>-1.3520000000000001E-2</c:v>
                </c:pt>
                <c:pt idx="6535">
                  <c:v>-1.315E-2</c:v>
                </c:pt>
                <c:pt idx="6536">
                  <c:v>-1.289E-2</c:v>
                </c:pt>
                <c:pt idx="6537">
                  <c:v>-1.257E-2</c:v>
                </c:pt>
                <c:pt idx="6538">
                  <c:v>-1.226E-2</c:v>
                </c:pt>
                <c:pt idx="6539">
                  <c:v>-1.189E-2</c:v>
                </c:pt>
                <c:pt idx="6540">
                  <c:v>-1.157E-2</c:v>
                </c:pt>
                <c:pt idx="6541">
                  <c:v>-1.136E-2</c:v>
                </c:pt>
                <c:pt idx="6542">
                  <c:v>-1.094E-2</c:v>
                </c:pt>
                <c:pt idx="6543">
                  <c:v>-1.0829999999999999E-2</c:v>
                </c:pt>
                <c:pt idx="6544">
                  <c:v>-1.0670000000000001E-2</c:v>
                </c:pt>
                <c:pt idx="6545">
                  <c:v>-1.0359999999999999E-2</c:v>
                </c:pt>
                <c:pt idx="6546">
                  <c:v>-1.009E-2</c:v>
                </c:pt>
                <c:pt idx="6547">
                  <c:v>-9.9900000000000006E-3</c:v>
                </c:pt>
                <c:pt idx="6548">
                  <c:v>-9.8300000000000002E-3</c:v>
                </c:pt>
                <c:pt idx="6549">
                  <c:v>-9.7300000000000008E-3</c:v>
                </c:pt>
                <c:pt idx="6550">
                  <c:v>-9.7300000000000008E-3</c:v>
                </c:pt>
                <c:pt idx="6551">
                  <c:v>-9.5700000000000004E-3</c:v>
                </c:pt>
                <c:pt idx="6552">
                  <c:v>-9.4599999999999997E-3</c:v>
                </c:pt>
                <c:pt idx="6553">
                  <c:v>-9.5200000000000007E-3</c:v>
                </c:pt>
                <c:pt idx="6554">
                  <c:v>-9.4599999999999997E-3</c:v>
                </c:pt>
                <c:pt idx="6555">
                  <c:v>-9.5200000000000007E-3</c:v>
                </c:pt>
                <c:pt idx="6556">
                  <c:v>-9.4599999999999997E-3</c:v>
                </c:pt>
                <c:pt idx="6557">
                  <c:v>-9.5700000000000004E-3</c:v>
                </c:pt>
                <c:pt idx="6558">
                  <c:v>-9.5700000000000004E-3</c:v>
                </c:pt>
                <c:pt idx="6559">
                  <c:v>-9.6699999999999998E-3</c:v>
                </c:pt>
                <c:pt idx="6560">
                  <c:v>-9.6699999999999998E-3</c:v>
                </c:pt>
                <c:pt idx="6561">
                  <c:v>-9.7300000000000008E-3</c:v>
                </c:pt>
                <c:pt idx="6562">
                  <c:v>-9.7800000000000005E-3</c:v>
                </c:pt>
                <c:pt idx="6563">
                  <c:v>-9.7300000000000008E-3</c:v>
                </c:pt>
                <c:pt idx="6564">
                  <c:v>-9.8300000000000002E-3</c:v>
                </c:pt>
                <c:pt idx="6565">
                  <c:v>-9.8300000000000002E-3</c:v>
                </c:pt>
                <c:pt idx="6566">
                  <c:v>-9.8300000000000002E-3</c:v>
                </c:pt>
                <c:pt idx="6567">
                  <c:v>-9.8300000000000002E-3</c:v>
                </c:pt>
                <c:pt idx="6568">
                  <c:v>-9.6699999999999998E-3</c:v>
                </c:pt>
                <c:pt idx="6569">
                  <c:v>-9.7300000000000008E-3</c:v>
                </c:pt>
                <c:pt idx="6570">
                  <c:v>-9.6200000000000001E-3</c:v>
                </c:pt>
                <c:pt idx="6571">
                  <c:v>-9.41E-3</c:v>
                </c:pt>
                <c:pt idx="6572">
                  <c:v>-9.2499999999999995E-3</c:v>
                </c:pt>
                <c:pt idx="6573">
                  <c:v>-9.0399999999999994E-3</c:v>
                </c:pt>
                <c:pt idx="6574">
                  <c:v>-8.94E-3</c:v>
                </c:pt>
                <c:pt idx="6575">
                  <c:v>-8.7200000000000003E-3</c:v>
                </c:pt>
                <c:pt idx="6576">
                  <c:v>-8.4100000000000008E-3</c:v>
                </c:pt>
                <c:pt idx="6577">
                  <c:v>-8.1499999999999993E-3</c:v>
                </c:pt>
                <c:pt idx="6578">
                  <c:v>-7.9299999999999995E-3</c:v>
                </c:pt>
                <c:pt idx="6579">
                  <c:v>-7.62E-3</c:v>
                </c:pt>
                <c:pt idx="6580">
                  <c:v>-7.3499999999999998E-3</c:v>
                </c:pt>
                <c:pt idx="6581">
                  <c:v>-7.0400000000000003E-3</c:v>
                </c:pt>
                <c:pt idx="6582">
                  <c:v>-6.7200000000000003E-3</c:v>
                </c:pt>
                <c:pt idx="6583">
                  <c:v>-6.4599999999999996E-3</c:v>
                </c:pt>
                <c:pt idx="6584">
                  <c:v>-6.0400000000000002E-3</c:v>
                </c:pt>
                <c:pt idx="6585">
                  <c:v>-5.7200000000000003E-3</c:v>
                </c:pt>
                <c:pt idx="6586">
                  <c:v>-5.5100000000000001E-3</c:v>
                </c:pt>
                <c:pt idx="6587">
                  <c:v>-5.1399999999999996E-3</c:v>
                </c:pt>
                <c:pt idx="6588">
                  <c:v>-4.8799999999999998E-3</c:v>
                </c:pt>
                <c:pt idx="6589">
                  <c:v>-4.5599999999999998E-3</c:v>
                </c:pt>
                <c:pt idx="6590">
                  <c:v>-4.3E-3</c:v>
                </c:pt>
                <c:pt idx="6591">
                  <c:v>-4.0400000000000002E-3</c:v>
                </c:pt>
                <c:pt idx="6592">
                  <c:v>-3.7699999999999999E-3</c:v>
                </c:pt>
                <c:pt idx="6593">
                  <c:v>-3.5100000000000001E-3</c:v>
                </c:pt>
                <c:pt idx="6594">
                  <c:v>-3.3500000000000001E-3</c:v>
                </c:pt>
                <c:pt idx="6595">
                  <c:v>-3.0899999999999999E-3</c:v>
                </c:pt>
                <c:pt idx="6596">
                  <c:v>-2.9299999999999999E-3</c:v>
                </c:pt>
                <c:pt idx="6597">
                  <c:v>-2.7200000000000002E-3</c:v>
                </c:pt>
                <c:pt idx="6598">
                  <c:v>-2.6700000000000001E-3</c:v>
                </c:pt>
                <c:pt idx="6599">
                  <c:v>-2.3999999999999998E-3</c:v>
                </c:pt>
                <c:pt idx="6600">
                  <c:v>-2.3999999999999998E-3</c:v>
                </c:pt>
                <c:pt idx="6601">
                  <c:v>-2.3E-3</c:v>
                </c:pt>
                <c:pt idx="6602">
                  <c:v>-2.2399999999999998E-3</c:v>
                </c:pt>
                <c:pt idx="6603">
                  <c:v>-2.14E-3</c:v>
                </c:pt>
                <c:pt idx="6604">
                  <c:v>-2.0300000000000001E-3</c:v>
                </c:pt>
                <c:pt idx="6605">
                  <c:v>-2.0300000000000001E-3</c:v>
                </c:pt>
                <c:pt idx="6606">
                  <c:v>-1.82E-3</c:v>
                </c:pt>
                <c:pt idx="6607">
                  <c:v>-1.7700000000000001E-3</c:v>
                </c:pt>
                <c:pt idx="6608">
                  <c:v>-1.8699999999999999E-3</c:v>
                </c:pt>
                <c:pt idx="6609">
                  <c:v>-1.72E-3</c:v>
                </c:pt>
                <c:pt idx="6610">
                  <c:v>-1.7700000000000001E-3</c:v>
                </c:pt>
                <c:pt idx="6611">
                  <c:v>-1.6100000000000001E-3</c:v>
                </c:pt>
                <c:pt idx="6612">
                  <c:v>-1.6100000000000001E-3</c:v>
                </c:pt>
                <c:pt idx="6613">
                  <c:v>-1.72E-3</c:v>
                </c:pt>
                <c:pt idx="6614">
                  <c:v>-1.66E-3</c:v>
                </c:pt>
                <c:pt idx="6615">
                  <c:v>-1.66E-3</c:v>
                </c:pt>
                <c:pt idx="6616">
                  <c:v>-1.72E-3</c:v>
                </c:pt>
                <c:pt idx="6617">
                  <c:v>-1.72E-3</c:v>
                </c:pt>
                <c:pt idx="6618">
                  <c:v>-1.72E-3</c:v>
                </c:pt>
                <c:pt idx="6619">
                  <c:v>-1.72E-3</c:v>
                </c:pt>
                <c:pt idx="6620">
                  <c:v>-1.7700000000000001E-3</c:v>
                </c:pt>
                <c:pt idx="6621">
                  <c:v>-1.8699999999999999E-3</c:v>
                </c:pt>
                <c:pt idx="6622">
                  <c:v>-1.9300000000000001E-3</c:v>
                </c:pt>
                <c:pt idx="6623">
                  <c:v>-1.9300000000000001E-3</c:v>
                </c:pt>
                <c:pt idx="6624">
                  <c:v>-2.0300000000000001E-3</c:v>
                </c:pt>
                <c:pt idx="6625">
                  <c:v>-2.14E-3</c:v>
                </c:pt>
                <c:pt idx="6626">
                  <c:v>-2.1900000000000001E-3</c:v>
                </c:pt>
                <c:pt idx="6627">
                  <c:v>-2.1900000000000001E-3</c:v>
                </c:pt>
                <c:pt idx="6628">
                  <c:v>-2.3999999999999998E-3</c:v>
                </c:pt>
                <c:pt idx="6629">
                  <c:v>-2.4499999999999999E-3</c:v>
                </c:pt>
                <c:pt idx="6630">
                  <c:v>-2.6099999999999999E-3</c:v>
                </c:pt>
                <c:pt idx="6631">
                  <c:v>-2.7200000000000002E-3</c:v>
                </c:pt>
                <c:pt idx="6632">
                  <c:v>-2.7699999999999999E-3</c:v>
                </c:pt>
                <c:pt idx="6633">
                  <c:v>-2.8800000000000002E-3</c:v>
                </c:pt>
                <c:pt idx="6634">
                  <c:v>-3.0300000000000001E-3</c:v>
                </c:pt>
                <c:pt idx="6635">
                  <c:v>-3.0899999999999999E-3</c:v>
                </c:pt>
                <c:pt idx="6636">
                  <c:v>-3.14E-3</c:v>
                </c:pt>
                <c:pt idx="6637">
                  <c:v>-3.2399999999999998E-3</c:v>
                </c:pt>
                <c:pt idx="6638">
                  <c:v>-3.3E-3</c:v>
                </c:pt>
                <c:pt idx="6639">
                  <c:v>-3.3999999999999998E-3</c:v>
                </c:pt>
                <c:pt idx="6640">
                  <c:v>-3.5100000000000001E-3</c:v>
                </c:pt>
                <c:pt idx="6641">
                  <c:v>-3.46E-3</c:v>
                </c:pt>
                <c:pt idx="6642">
                  <c:v>-3.46E-3</c:v>
                </c:pt>
                <c:pt idx="6643">
                  <c:v>-3.5100000000000001E-3</c:v>
                </c:pt>
                <c:pt idx="6644">
                  <c:v>-3.3999999999999998E-3</c:v>
                </c:pt>
                <c:pt idx="6645">
                  <c:v>-3.3999999999999998E-3</c:v>
                </c:pt>
                <c:pt idx="6646">
                  <c:v>-3.3E-3</c:v>
                </c:pt>
                <c:pt idx="6647">
                  <c:v>-3.2399999999999998E-3</c:v>
                </c:pt>
                <c:pt idx="6648">
                  <c:v>-3.0899999999999999E-3</c:v>
                </c:pt>
                <c:pt idx="6649">
                  <c:v>-2.98E-3</c:v>
                </c:pt>
                <c:pt idx="6650">
                  <c:v>-2.8800000000000002E-3</c:v>
                </c:pt>
                <c:pt idx="6651">
                  <c:v>-2.7200000000000002E-3</c:v>
                </c:pt>
                <c:pt idx="6652">
                  <c:v>-2.5100000000000001E-3</c:v>
                </c:pt>
                <c:pt idx="6653">
                  <c:v>-2.3500000000000001E-3</c:v>
                </c:pt>
                <c:pt idx="6654">
                  <c:v>-2.1900000000000001E-3</c:v>
                </c:pt>
                <c:pt idx="6655">
                  <c:v>-2.0899999999999998E-3</c:v>
                </c:pt>
                <c:pt idx="6656">
                  <c:v>-1.9300000000000001E-3</c:v>
                </c:pt>
                <c:pt idx="6657">
                  <c:v>-1.66E-3</c:v>
                </c:pt>
                <c:pt idx="6658">
                  <c:v>-1.5100000000000001E-3</c:v>
                </c:pt>
                <c:pt idx="6659">
                  <c:v>-1.4499999999999999E-3</c:v>
                </c:pt>
                <c:pt idx="6660">
                  <c:v>-1.24E-3</c:v>
                </c:pt>
                <c:pt idx="6661">
                  <c:v>-1.1900000000000001E-3</c:v>
                </c:pt>
                <c:pt idx="6662">
                  <c:v>-1.14E-3</c:v>
                </c:pt>
                <c:pt idx="6663">
                  <c:v>-1.1900000000000001E-3</c:v>
                </c:pt>
                <c:pt idx="6664">
                  <c:v>-1.0300000000000001E-3</c:v>
                </c:pt>
                <c:pt idx="6665">
                  <c:v>-1.08E-3</c:v>
                </c:pt>
                <c:pt idx="6666">
                  <c:v>-1.1900000000000001E-3</c:v>
                </c:pt>
                <c:pt idx="6667">
                  <c:v>-1.24E-3</c:v>
                </c:pt>
                <c:pt idx="6668">
                  <c:v>-1.2999999999999999E-3</c:v>
                </c:pt>
                <c:pt idx="6669">
                  <c:v>-1.4499999999999999E-3</c:v>
                </c:pt>
                <c:pt idx="6670">
                  <c:v>-1.66E-3</c:v>
                </c:pt>
                <c:pt idx="6671">
                  <c:v>-1.98E-3</c:v>
                </c:pt>
                <c:pt idx="6672">
                  <c:v>-2.14E-3</c:v>
                </c:pt>
                <c:pt idx="6673">
                  <c:v>-2.3999999999999998E-3</c:v>
                </c:pt>
                <c:pt idx="6674">
                  <c:v>-2.7699999999999999E-3</c:v>
                </c:pt>
                <c:pt idx="6675">
                  <c:v>-3.0300000000000001E-3</c:v>
                </c:pt>
                <c:pt idx="6676">
                  <c:v>-3.3500000000000001E-3</c:v>
                </c:pt>
                <c:pt idx="6677">
                  <c:v>-3.7699999999999999E-3</c:v>
                </c:pt>
                <c:pt idx="6678">
                  <c:v>-4.1399999999999996E-3</c:v>
                </c:pt>
                <c:pt idx="6679">
                  <c:v>-4.5599999999999998E-3</c:v>
                </c:pt>
                <c:pt idx="6680">
                  <c:v>-4.8799999999999998E-3</c:v>
                </c:pt>
                <c:pt idx="6681">
                  <c:v>-5.3E-3</c:v>
                </c:pt>
                <c:pt idx="6682">
                  <c:v>-5.6699999999999997E-3</c:v>
                </c:pt>
                <c:pt idx="6683">
                  <c:v>-6.0899999999999999E-3</c:v>
                </c:pt>
                <c:pt idx="6684">
                  <c:v>-6.4599999999999996E-3</c:v>
                </c:pt>
                <c:pt idx="6685">
                  <c:v>-6.7799999999999996E-3</c:v>
                </c:pt>
                <c:pt idx="6686">
                  <c:v>-7.0899999999999999E-3</c:v>
                </c:pt>
                <c:pt idx="6687">
                  <c:v>-7.5700000000000003E-3</c:v>
                </c:pt>
                <c:pt idx="6688">
                  <c:v>-7.8799999999999999E-3</c:v>
                </c:pt>
                <c:pt idx="6689">
                  <c:v>-8.09E-3</c:v>
                </c:pt>
                <c:pt idx="6690">
                  <c:v>-8.3599999999999994E-3</c:v>
                </c:pt>
                <c:pt idx="6691">
                  <c:v>-8.7200000000000003E-3</c:v>
                </c:pt>
                <c:pt idx="6692">
                  <c:v>-8.8800000000000007E-3</c:v>
                </c:pt>
                <c:pt idx="6693">
                  <c:v>-9.0399999999999994E-3</c:v>
                </c:pt>
                <c:pt idx="6694">
                  <c:v>-9.2999999999999992E-3</c:v>
                </c:pt>
                <c:pt idx="6695">
                  <c:v>-9.4599999999999997E-3</c:v>
                </c:pt>
                <c:pt idx="6696">
                  <c:v>-9.5700000000000004E-3</c:v>
                </c:pt>
                <c:pt idx="6697">
                  <c:v>-9.7300000000000008E-3</c:v>
                </c:pt>
                <c:pt idx="6698">
                  <c:v>-9.8799999999999999E-3</c:v>
                </c:pt>
                <c:pt idx="6699">
                  <c:v>-9.9900000000000006E-3</c:v>
                </c:pt>
                <c:pt idx="6700">
                  <c:v>-1.0149999999999999E-2</c:v>
                </c:pt>
                <c:pt idx="6701">
                  <c:v>-1.031E-2</c:v>
                </c:pt>
                <c:pt idx="6702">
                  <c:v>-1.0460000000000001E-2</c:v>
                </c:pt>
                <c:pt idx="6703">
                  <c:v>-1.0670000000000001E-2</c:v>
                </c:pt>
                <c:pt idx="6704">
                  <c:v>-1.073E-2</c:v>
                </c:pt>
                <c:pt idx="6705">
                  <c:v>-1.099E-2</c:v>
                </c:pt>
                <c:pt idx="6706">
                  <c:v>-1.11E-2</c:v>
                </c:pt>
                <c:pt idx="6707">
                  <c:v>-1.1310000000000001E-2</c:v>
                </c:pt>
                <c:pt idx="6708">
                  <c:v>-1.157E-2</c:v>
                </c:pt>
                <c:pt idx="6709">
                  <c:v>-1.189E-2</c:v>
                </c:pt>
                <c:pt idx="6710">
                  <c:v>-1.21E-2</c:v>
                </c:pt>
                <c:pt idx="6711">
                  <c:v>-1.2359999999999999E-2</c:v>
                </c:pt>
                <c:pt idx="6712">
                  <c:v>-1.268E-2</c:v>
                </c:pt>
                <c:pt idx="6713">
                  <c:v>-1.299E-2</c:v>
                </c:pt>
                <c:pt idx="6714">
                  <c:v>-1.341E-2</c:v>
                </c:pt>
                <c:pt idx="6715">
                  <c:v>-1.3780000000000001E-2</c:v>
                </c:pt>
                <c:pt idx="6716">
                  <c:v>-1.41E-2</c:v>
                </c:pt>
                <c:pt idx="6717">
                  <c:v>-1.447E-2</c:v>
                </c:pt>
                <c:pt idx="6718">
                  <c:v>-1.489E-2</c:v>
                </c:pt>
                <c:pt idx="6719">
                  <c:v>-1.542E-2</c:v>
                </c:pt>
                <c:pt idx="6720">
                  <c:v>-1.5730000000000001E-2</c:v>
                </c:pt>
                <c:pt idx="6721">
                  <c:v>-1.6150000000000001E-2</c:v>
                </c:pt>
                <c:pt idx="6722">
                  <c:v>-1.652E-2</c:v>
                </c:pt>
                <c:pt idx="6723">
                  <c:v>-1.695E-2</c:v>
                </c:pt>
                <c:pt idx="6724">
                  <c:v>-1.7309999999999999E-2</c:v>
                </c:pt>
                <c:pt idx="6725">
                  <c:v>-1.763E-2</c:v>
                </c:pt>
                <c:pt idx="6726">
                  <c:v>-1.7950000000000001E-2</c:v>
                </c:pt>
                <c:pt idx="6727">
                  <c:v>-1.8259999999999998E-2</c:v>
                </c:pt>
                <c:pt idx="6728">
                  <c:v>-1.847E-2</c:v>
                </c:pt>
                <c:pt idx="6729">
                  <c:v>-1.8790000000000001E-2</c:v>
                </c:pt>
                <c:pt idx="6730">
                  <c:v>-1.8890000000000001E-2</c:v>
                </c:pt>
                <c:pt idx="6731">
                  <c:v>-1.9050000000000001E-2</c:v>
                </c:pt>
                <c:pt idx="6732">
                  <c:v>-1.9109999999999999E-2</c:v>
                </c:pt>
                <c:pt idx="6733">
                  <c:v>-1.9210000000000001E-2</c:v>
                </c:pt>
                <c:pt idx="6734">
                  <c:v>-1.916E-2</c:v>
                </c:pt>
                <c:pt idx="6735">
                  <c:v>-1.916E-2</c:v>
                </c:pt>
                <c:pt idx="6736">
                  <c:v>-1.9E-2</c:v>
                </c:pt>
                <c:pt idx="6737">
                  <c:v>-1.8839999999999999E-2</c:v>
                </c:pt>
                <c:pt idx="6738">
                  <c:v>-1.8630000000000001E-2</c:v>
                </c:pt>
                <c:pt idx="6739">
                  <c:v>-1.8419999999999999E-2</c:v>
                </c:pt>
                <c:pt idx="6740">
                  <c:v>-1.821E-2</c:v>
                </c:pt>
                <c:pt idx="6741">
                  <c:v>-1.7739999999999999E-2</c:v>
                </c:pt>
                <c:pt idx="6742">
                  <c:v>-1.7469999999999999E-2</c:v>
                </c:pt>
                <c:pt idx="6743">
                  <c:v>-1.7100000000000001E-2</c:v>
                </c:pt>
                <c:pt idx="6744">
                  <c:v>-1.6629999999999999E-2</c:v>
                </c:pt>
                <c:pt idx="6745">
                  <c:v>-1.6209999999999999E-2</c:v>
                </c:pt>
                <c:pt idx="6746">
                  <c:v>-1.5679999999999999E-2</c:v>
                </c:pt>
                <c:pt idx="6747">
                  <c:v>-1.521E-2</c:v>
                </c:pt>
                <c:pt idx="6748">
                  <c:v>-1.473E-2</c:v>
                </c:pt>
                <c:pt idx="6749">
                  <c:v>-1.431E-2</c:v>
                </c:pt>
                <c:pt idx="6750">
                  <c:v>-1.384E-2</c:v>
                </c:pt>
                <c:pt idx="6751">
                  <c:v>-1.3310000000000001E-2</c:v>
                </c:pt>
                <c:pt idx="6752">
                  <c:v>-1.2840000000000001E-2</c:v>
                </c:pt>
                <c:pt idx="6753">
                  <c:v>-1.2359999999999999E-2</c:v>
                </c:pt>
                <c:pt idx="6754">
                  <c:v>-1.1939999999999999E-2</c:v>
                </c:pt>
                <c:pt idx="6755">
                  <c:v>-1.1469999999999999E-2</c:v>
                </c:pt>
                <c:pt idx="6756">
                  <c:v>-1.115E-2</c:v>
                </c:pt>
                <c:pt idx="6757">
                  <c:v>-1.073E-2</c:v>
                </c:pt>
                <c:pt idx="6758">
                  <c:v>-1.031E-2</c:v>
                </c:pt>
                <c:pt idx="6759">
                  <c:v>-9.9399999999999992E-3</c:v>
                </c:pt>
                <c:pt idx="6760">
                  <c:v>-9.5700000000000004E-3</c:v>
                </c:pt>
                <c:pt idx="6761">
                  <c:v>-9.2999999999999992E-3</c:v>
                </c:pt>
                <c:pt idx="6762">
                  <c:v>-8.94E-3</c:v>
                </c:pt>
                <c:pt idx="6763">
                  <c:v>-8.8299999999999993E-3</c:v>
                </c:pt>
                <c:pt idx="6764">
                  <c:v>-8.4600000000000005E-3</c:v>
                </c:pt>
                <c:pt idx="6765">
                  <c:v>-8.2500000000000004E-3</c:v>
                </c:pt>
                <c:pt idx="6766">
                  <c:v>-8.09E-3</c:v>
                </c:pt>
                <c:pt idx="6767">
                  <c:v>-7.8799999999999999E-3</c:v>
                </c:pt>
                <c:pt idx="6768">
                  <c:v>-7.8300000000000002E-3</c:v>
                </c:pt>
                <c:pt idx="6769">
                  <c:v>-7.62E-3</c:v>
                </c:pt>
                <c:pt idx="6770">
                  <c:v>-7.4599999999999996E-3</c:v>
                </c:pt>
                <c:pt idx="6771">
                  <c:v>-7.3000000000000001E-3</c:v>
                </c:pt>
                <c:pt idx="6772">
                  <c:v>-7.2500000000000004E-3</c:v>
                </c:pt>
                <c:pt idx="6773">
                  <c:v>-7.1999999999999998E-3</c:v>
                </c:pt>
                <c:pt idx="6774">
                  <c:v>-6.9899999999999997E-3</c:v>
                </c:pt>
                <c:pt idx="6775">
                  <c:v>-6.9300000000000004E-3</c:v>
                </c:pt>
                <c:pt idx="6776">
                  <c:v>-6.7799999999999996E-3</c:v>
                </c:pt>
                <c:pt idx="6777">
                  <c:v>-6.7799999999999996E-3</c:v>
                </c:pt>
                <c:pt idx="6778">
                  <c:v>-6.5599999999999999E-3</c:v>
                </c:pt>
                <c:pt idx="6779">
                  <c:v>-6.62E-3</c:v>
                </c:pt>
                <c:pt idx="6780">
                  <c:v>-6.4599999999999996E-3</c:v>
                </c:pt>
                <c:pt idx="6781">
                  <c:v>-6.3E-3</c:v>
                </c:pt>
                <c:pt idx="6782">
                  <c:v>-6.2500000000000003E-3</c:v>
                </c:pt>
                <c:pt idx="6783">
                  <c:v>-6.1399999999999996E-3</c:v>
                </c:pt>
                <c:pt idx="6784">
                  <c:v>-6.1399999999999996E-3</c:v>
                </c:pt>
                <c:pt idx="6785">
                  <c:v>-5.9300000000000004E-3</c:v>
                </c:pt>
                <c:pt idx="6786">
                  <c:v>-5.77E-3</c:v>
                </c:pt>
                <c:pt idx="6787">
                  <c:v>-5.77E-3</c:v>
                </c:pt>
                <c:pt idx="6788">
                  <c:v>-5.6699999999999997E-3</c:v>
                </c:pt>
                <c:pt idx="6789">
                  <c:v>-5.5599999999999998E-3</c:v>
                </c:pt>
                <c:pt idx="6790">
                  <c:v>-5.3499999999999997E-3</c:v>
                </c:pt>
                <c:pt idx="6791">
                  <c:v>-5.3499999999999997E-3</c:v>
                </c:pt>
                <c:pt idx="6792">
                  <c:v>-5.1900000000000002E-3</c:v>
                </c:pt>
                <c:pt idx="6793">
                  <c:v>-5.0899999999999999E-3</c:v>
                </c:pt>
                <c:pt idx="6794">
                  <c:v>-5.1399999999999996E-3</c:v>
                </c:pt>
                <c:pt idx="6795">
                  <c:v>-5.0899999999999999E-3</c:v>
                </c:pt>
                <c:pt idx="6796">
                  <c:v>-4.8799999999999998E-3</c:v>
                </c:pt>
                <c:pt idx="6797">
                  <c:v>-4.8300000000000001E-3</c:v>
                </c:pt>
                <c:pt idx="6798">
                  <c:v>-4.8300000000000001E-3</c:v>
                </c:pt>
                <c:pt idx="6799">
                  <c:v>-4.7699999999999999E-3</c:v>
                </c:pt>
                <c:pt idx="6800">
                  <c:v>-4.8300000000000001E-3</c:v>
                </c:pt>
                <c:pt idx="6801">
                  <c:v>-4.7200000000000002E-3</c:v>
                </c:pt>
                <c:pt idx="6802">
                  <c:v>-4.7699999999999999E-3</c:v>
                </c:pt>
                <c:pt idx="6803">
                  <c:v>-4.6100000000000004E-3</c:v>
                </c:pt>
                <c:pt idx="6804">
                  <c:v>-4.6100000000000004E-3</c:v>
                </c:pt>
                <c:pt idx="6805">
                  <c:v>-4.6100000000000004E-3</c:v>
                </c:pt>
                <c:pt idx="6806">
                  <c:v>-4.6699999999999997E-3</c:v>
                </c:pt>
                <c:pt idx="6807">
                  <c:v>-4.7200000000000002E-3</c:v>
                </c:pt>
                <c:pt idx="6808">
                  <c:v>-4.6100000000000004E-3</c:v>
                </c:pt>
                <c:pt idx="6809">
                  <c:v>-4.6699999999999997E-3</c:v>
                </c:pt>
                <c:pt idx="6810">
                  <c:v>-4.6699999999999997E-3</c:v>
                </c:pt>
                <c:pt idx="6811">
                  <c:v>-4.7200000000000002E-3</c:v>
                </c:pt>
                <c:pt idx="6812">
                  <c:v>-4.6699999999999997E-3</c:v>
                </c:pt>
                <c:pt idx="6813">
                  <c:v>-4.6100000000000004E-3</c:v>
                </c:pt>
                <c:pt idx="6814">
                  <c:v>-4.7200000000000002E-3</c:v>
                </c:pt>
                <c:pt idx="6815">
                  <c:v>-4.6699999999999997E-3</c:v>
                </c:pt>
                <c:pt idx="6816">
                  <c:v>-4.6699999999999997E-3</c:v>
                </c:pt>
                <c:pt idx="6817">
                  <c:v>-4.6100000000000004E-3</c:v>
                </c:pt>
                <c:pt idx="6818">
                  <c:v>-4.5599999999999998E-3</c:v>
                </c:pt>
                <c:pt idx="6819">
                  <c:v>-4.5599999999999998E-3</c:v>
                </c:pt>
                <c:pt idx="6820">
                  <c:v>-4.6100000000000004E-3</c:v>
                </c:pt>
                <c:pt idx="6821">
                  <c:v>-4.5599999999999998E-3</c:v>
                </c:pt>
                <c:pt idx="6822">
                  <c:v>-4.4600000000000004E-3</c:v>
                </c:pt>
                <c:pt idx="6823">
                  <c:v>-4.4000000000000003E-3</c:v>
                </c:pt>
                <c:pt idx="6824">
                  <c:v>-4.2500000000000003E-3</c:v>
                </c:pt>
                <c:pt idx="6825">
                  <c:v>-4.2500000000000003E-3</c:v>
                </c:pt>
                <c:pt idx="6826">
                  <c:v>-4.1399999999999996E-3</c:v>
                </c:pt>
                <c:pt idx="6827">
                  <c:v>-3.98E-3</c:v>
                </c:pt>
                <c:pt idx="6828">
                  <c:v>-3.82E-3</c:v>
                </c:pt>
                <c:pt idx="6829">
                  <c:v>-3.7699999999999999E-3</c:v>
                </c:pt>
                <c:pt idx="6830">
                  <c:v>-3.5599999999999998E-3</c:v>
                </c:pt>
                <c:pt idx="6831">
                  <c:v>-3.46E-3</c:v>
                </c:pt>
                <c:pt idx="6832">
                  <c:v>-3.2399999999999998E-3</c:v>
                </c:pt>
                <c:pt idx="6833">
                  <c:v>-3.14E-3</c:v>
                </c:pt>
                <c:pt idx="6834">
                  <c:v>-2.9299999999999999E-3</c:v>
                </c:pt>
                <c:pt idx="6835">
                  <c:v>-2.7200000000000002E-3</c:v>
                </c:pt>
                <c:pt idx="6836">
                  <c:v>-2.5100000000000001E-3</c:v>
                </c:pt>
                <c:pt idx="6837">
                  <c:v>-2.3999999999999998E-3</c:v>
                </c:pt>
                <c:pt idx="6838">
                  <c:v>-2.0899999999999998E-3</c:v>
                </c:pt>
                <c:pt idx="6839">
                  <c:v>-1.8699999999999999E-3</c:v>
                </c:pt>
                <c:pt idx="6840">
                  <c:v>-1.5100000000000001E-3</c:v>
                </c:pt>
                <c:pt idx="6841">
                  <c:v>-1.4E-3</c:v>
                </c:pt>
                <c:pt idx="6842">
                  <c:v>-1.0300000000000001E-3</c:v>
                </c:pt>
                <c:pt idx="6843">
                  <c:v>-8.1999999999999998E-4</c:v>
                </c:pt>
                <c:pt idx="6844">
                  <c:v>-5.5999999999999995E-4</c:v>
                </c:pt>
                <c:pt idx="6845">
                  <c:v>-3.5E-4</c:v>
                </c:pt>
                <c:pt idx="6846">
                  <c:v>-8.0000000000000007E-5</c:v>
                </c:pt>
                <c:pt idx="6847">
                  <c:v>1.2999999999999999E-4</c:v>
                </c:pt>
                <c:pt idx="6848">
                  <c:v>2.9E-4</c:v>
                </c:pt>
                <c:pt idx="6849">
                  <c:v>5.0000000000000001E-4</c:v>
                </c:pt>
                <c:pt idx="6850">
                  <c:v>7.6000000000000004E-4</c:v>
                </c:pt>
                <c:pt idx="6851">
                  <c:v>8.7000000000000001E-4</c:v>
                </c:pt>
                <c:pt idx="6852">
                  <c:v>1.08E-3</c:v>
                </c:pt>
                <c:pt idx="6853">
                  <c:v>1.23E-3</c:v>
                </c:pt>
                <c:pt idx="6854">
                  <c:v>1.39E-3</c:v>
                </c:pt>
                <c:pt idx="6855">
                  <c:v>1.6000000000000001E-3</c:v>
                </c:pt>
                <c:pt idx="6856">
                  <c:v>1.7099999999999999E-3</c:v>
                </c:pt>
                <c:pt idx="6857">
                  <c:v>1.7099999999999999E-3</c:v>
                </c:pt>
                <c:pt idx="6858">
                  <c:v>1.7600000000000001E-3</c:v>
                </c:pt>
                <c:pt idx="6859">
                  <c:v>1.81E-3</c:v>
                </c:pt>
                <c:pt idx="6860">
                  <c:v>1.81E-3</c:v>
                </c:pt>
                <c:pt idx="6861">
                  <c:v>1.7600000000000001E-3</c:v>
                </c:pt>
                <c:pt idx="6862">
                  <c:v>1.81E-3</c:v>
                </c:pt>
                <c:pt idx="6863">
                  <c:v>1.6000000000000001E-3</c:v>
                </c:pt>
                <c:pt idx="6864">
                  <c:v>1.6000000000000001E-3</c:v>
                </c:pt>
                <c:pt idx="6865">
                  <c:v>1.4400000000000001E-3</c:v>
                </c:pt>
                <c:pt idx="6866">
                  <c:v>1.4400000000000001E-3</c:v>
                </c:pt>
                <c:pt idx="6867">
                  <c:v>1.34E-3</c:v>
                </c:pt>
                <c:pt idx="6868">
                  <c:v>1.1299999999999999E-3</c:v>
                </c:pt>
                <c:pt idx="6869">
                  <c:v>1.0200000000000001E-3</c:v>
                </c:pt>
                <c:pt idx="6870">
                  <c:v>8.0999999999999996E-4</c:v>
                </c:pt>
                <c:pt idx="6871">
                  <c:v>7.1000000000000002E-4</c:v>
                </c:pt>
                <c:pt idx="6872">
                  <c:v>5.5000000000000003E-4</c:v>
                </c:pt>
                <c:pt idx="6873">
                  <c:v>4.4000000000000002E-4</c:v>
                </c:pt>
                <c:pt idx="6874">
                  <c:v>3.4000000000000002E-4</c:v>
                </c:pt>
                <c:pt idx="6875">
                  <c:v>1.8000000000000001E-4</c:v>
                </c:pt>
                <c:pt idx="6876">
                  <c:v>6.9999999999999994E-5</c:v>
                </c:pt>
                <c:pt idx="6877">
                  <c:v>2.0000000000000002E-5</c:v>
                </c:pt>
                <c:pt idx="6878">
                  <c:v>-8.0000000000000007E-5</c:v>
                </c:pt>
                <c:pt idx="6879">
                  <c:v>-1.9000000000000001E-4</c:v>
                </c:pt>
                <c:pt idx="6880">
                  <c:v>-1.9000000000000001E-4</c:v>
                </c:pt>
                <c:pt idx="6881">
                  <c:v>-2.4000000000000001E-4</c:v>
                </c:pt>
                <c:pt idx="6882">
                  <c:v>-1.9000000000000001E-4</c:v>
                </c:pt>
                <c:pt idx="6883">
                  <c:v>-1.9000000000000001E-4</c:v>
                </c:pt>
                <c:pt idx="6884">
                  <c:v>-1.9000000000000001E-4</c:v>
                </c:pt>
                <c:pt idx="6885">
                  <c:v>-1.3999999999999999E-4</c:v>
                </c:pt>
                <c:pt idx="6886">
                  <c:v>-1.9000000000000001E-4</c:v>
                </c:pt>
                <c:pt idx="6887">
                  <c:v>-1.9000000000000001E-4</c:v>
                </c:pt>
                <c:pt idx="6888">
                  <c:v>-8.0000000000000007E-5</c:v>
                </c:pt>
                <c:pt idx="6889">
                  <c:v>-8.0000000000000007E-5</c:v>
                </c:pt>
                <c:pt idx="6890">
                  <c:v>-3.0000000000000001E-5</c:v>
                </c:pt>
                <c:pt idx="6891">
                  <c:v>2.0000000000000002E-5</c:v>
                </c:pt>
                <c:pt idx="6892">
                  <c:v>2.0000000000000002E-5</c:v>
                </c:pt>
                <c:pt idx="6893">
                  <c:v>-3.0000000000000001E-5</c:v>
                </c:pt>
                <c:pt idx="6894">
                  <c:v>-1.3999999999999999E-4</c:v>
                </c:pt>
                <c:pt idx="6895">
                  <c:v>-1.3999999999999999E-4</c:v>
                </c:pt>
                <c:pt idx="6896">
                  <c:v>-3.5E-4</c:v>
                </c:pt>
                <c:pt idx="6897">
                  <c:v>-4.0000000000000002E-4</c:v>
                </c:pt>
                <c:pt idx="6898">
                  <c:v>-5.5999999999999995E-4</c:v>
                </c:pt>
                <c:pt idx="6899">
                  <c:v>-7.2000000000000005E-4</c:v>
                </c:pt>
                <c:pt idx="6900">
                  <c:v>-1.08E-3</c:v>
                </c:pt>
                <c:pt idx="6901">
                  <c:v>-1.2999999999999999E-3</c:v>
                </c:pt>
                <c:pt idx="6902">
                  <c:v>-1.66E-3</c:v>
                </c:pt>
                <c:pt idx="6903">
                  <c:v>-2.0300000000000001E-3</c:v>
                </c:pt>
                <c:pt idx="6904">
                  <c:v>-2.4499999999999999E-3</c:v>
                </c:pt>
                <c:pt idx="6905">
                  <c:v>-2.8800000000000002E-3</c:v>
                </c:pt>
                <c:pt idx="6906">
                  <c:v>-3.3500000000000001E-3</c:v>
                </c:pt>
                <c:pt idx="6907">
                  <c:v>-3.8800000000000002E-3</c:v>
                </c:pt>
                <c:pt idx="6908">
                  <c:v>-4.3499999999999997E-3</c:v>
                </c:pt>
                <c:pt idx="6909">
                  <c:v>-4.9300000000000004E-3</c:v>
                </c:pt>
                <c:pt idx="6910">
                  <c:v>-5.3499999999999997E-3</c:v>
                </c:pt>
                <c:pt idx="6911">
                  <c:v>-5.8799999999999998E-3</c:v>
                </c:pt>
                <c:pt idx="6912">
                  <c:v>-6.3499999999999997E-3</c:v>
                </c:pt>
                <c:pt idx="6913">
                  <c:v>-6.8300000000000001E-3</c:v>
                </c:pt>
                <c:pt idx="6914">
                  <c:v>-7.1999999999999998E-3</c:v>
                </c:pt>
                <c:pt idx="6915">
                  <c:v>-7.62E-3</c:v>
                </c:pt>
                <c:pt idx="6916">
                  <c:v>-7.9299999999999995E-3</c:v>
                </c:pt>
                <c:pt idx="6917">
                  <c:v>-8.2000000000000007E-3</c:v>
                </c:pt>
                <c:pt idx="6918">
                  <c:v>-8.4100000000000008E-3</c:v>
                </c:pt>
                <c:pt idx="6919">
                  <c:v>-8.5699999999999995E-3</c:v>
                </c:pt>
                <c:pt idx="6920">
                  <c:v>-8.7200000000000003E-3</c:v>
                </c:pt>
                <c:pt idx="6921">
                  <c:v>-8.5699999999999995E-3</c:v>
                </c:pt>
                <c:pt idx="6922">
                  <c:v>-8.4100000000000008E-3</c:v>
                </c:pt>
                <c:pt idx="6923">
                  <c:v>-8.2000000000000007E-3</c:v>
                </c:pt>
                <c:pt idx="6924">
                  <c:v>-7.9900000000000006E-3</c:v>
                </c:pt>
                <c:pt idx="6925">
                  <c:v>-7.5700000000000003E-3</c:v>
                </c:pt>
                <c:pt idx="6926">
                  <c:v>-7.0400000000000003E-3</c:v>
                </c:pt>
                <c:pt idx="6927">
                  <c:v>-6.4099999999999999E-3</c:v>
                </c:pt>
                <c:pt idx="6928">
                  <c:v>-5.7200000000000003E-3</c:v>
                </c:pt>
                <c:pt idx="6929">
                  <c:v>-4.9300000000000004E-3</c:v>
                </c:pt>
                <c:pt idx="6930">
                  <c:v>-4.0400000000000002E-3</c:v>
                </c:pt>
                <c:pt idx="6931">
                  <c:v>-3.0899999999999999E-3</c:v>
                </c:pt>
                <c:pt idx="6932">
                  <c:v>-2.0899999999999998E-3</c:v>
                </c:pt>
                <c:pt idx="6933">
                  <c:v>-1.0300000000000001E-3</c:v>
                </c:pt>
                <c:pt idx="6934">
                  <c:v>1.2999999999999999E-4</c:v>
                </c:pt>
                <c:pt idx="6935">
                  <c:v>1.34E-3</c:v>
                </c:pt>
                <c:pt idx="6936">
                  <c:v>2.5999999999999999E-3</c:v>
                </c:pt>
                <c:pt idx="6937">
                  <c:v>3.7100000000000002E-3</c:v>
                </c:pt>
                <c:pt idx="6938">
                  <c:v>4.8199999999999996E-3</c:v>
                </c:pt>
                <c:pt idx="6939">
                  <c:v>6.13E-3</c:v>
                </c:pt>
                <c:pt idx="6940">
                  <c:v>7.3499999999999998E-3</c:v>
                </c:pt>
                <c:pt idx="6941">
                  <c:v>8.4499999999999992E-3</c:v>
                </c:pt>
                <c:pt idx="6942">
                  <c:v>9.4500000000000001E-3</c:v>
                </c:pt>
                <c:pt idx="6943">
                  <c:v>1.056E-2</c:v>
                </c:pt>
                <c:pt idx="6944">
                  <c:v>1.146E-2</c:v>
                </c:pt>
                <c:pt idx="6945">
                  <c:v>1.235E-2</c:v>
                </c:pt>
                <c:pt idx="6946">
                  <c:v>1.325E-2</c:v>
                </c:pt>
                <c:pt idx="6947">
                  <c:v>1.3990000000000001E-2</c:v>
                </c:pt>
                <c:pt idx="6948">
                  <c:v>1.4619999999999999E-2</c:v>
                </c:pt>
                <c:pt idx="6949">
                  <c:v>1.504E-2</c:v>
                </c:pt>
                <c:pt idx="6950">
                  <c:v>1.541E-2</c:v>
                </c:pt>
                <c:pt idx="6951">
                  <c:v>1.5879999999999998E-2</c:v>
                </c:pt>
                <c:pt idx="6952">
                  <c:v>1.6039999999999999E-2</c:v>
                </c:pt>
                <c:pt idx="6953">
                  <c:v>1.6150000000000001E-2</c:v>
                </c:pt>
                <c:pt idx="6954">
                  <c:v>1.6199999999999999E-2</c:v>
                </c:pt>
                <c:pt idx="6955">
                  <c:v>1.6039999999999999E-2</c:v>
                </c:pt>
                <c:pt idx="6956">
                  <c:v>1.5990000000000001E-2</c:v>
                </c:pt>
                <c:pt idx="6957">
                  <c:v>1.562E-2</c:v>
                </c:pt>
                <c:pt idx="6958">
                  <c:v>1.5299999999999999E-2</c:v>
                </c:pt>
                <c:pt idx="6959">
                  <c:v>1.4930000000000001E-2</c:v>
                </c:pt>
                <c:pt idx="6960">
                  <c:v>1.435E-2</c:v>
                </c:pt>
                <c:pt idx="6961">
                  <c:v>1.393E-2</c:v>
                </c:pt>
                <c:pt idx="6962">
                  <c:v>1.3299999999999999E-2</c:v>
                </c:pt>
                <c:pt idx="6963">
                  <c:v>1.2619999999999999E-2</c:v>
                </c:pt>
                <c:pt idx="6964">
                  <c:v>1.204E-2</c:v>
                </c:pt>
                <c:pt idx="6965">
                  <c:v>1.14E-2</c:v>
                </c:pt>
                <c:pt idx="6966">
                  <c:v>1.0670000000000001E-2</c:v>
                </c:pt>
                <c:pt idx="6967">
                  <c:v>9.9799999999999993E-3</c:v>
                </c:pt>
                <c:pt idx="6968">
                  <c:v>9.3500000000000007E-3</c:v>
                </c:pt>
                <c:pt idx="6969">
                  <c:v>8.6599999999999993E-3</c:v>
                </c:pt>
                <c:pt idx="6970">
                  <c:v>7.9799999999999992E-3</c:v>
                </c:pt>
                <c:pt idx="6971">
                  <c:v>7.4000000000000003E-3</c:v>
                </c:pt>
                <c:pt idx="6972">
                  <c:v>6.77E-3</c:v>
                </c:pt>
                <c:pt idx="6973">
                  <c:v>6.1900000000000002E-3</c:v>
                </c:pt>
                <c:pt idx="6974">
                  <c:v>5.6100000000000004E-3</c:v>
                </c:pt>
                <c:pt idx="6975">
                  <c:v>5.0299999999999997E-3</c:v>
                </c:pt>
                <c:pt idx="6976">
                  <c:v>4.5500000000000002E-3</c:v>
                </c:pt>
                <c:pt idx="6977">
                  <c:v>4.0299999999999997E-3</c:v>
                </c:pt>
                <c:pt idx="6978">
                  <c:v>3.7100000000000002E-3</c:v>
                </c:pt>
                <c:pt idx="6979">
                  <c:v>3.1800000000000001E-3</c:v>
                </c:pt>
                <c:pt idx="6980">
                  <c:v>2.8700000000000002E-3</c:v>
                </c:pt>
                <c:pt idx="6981">
                  <c:v>2.3900000000000002E-3</c:v>
                </c:pt>
                <c:pt idx="6982">
                  <c:v>2.0799999999999998E-3</c:v>
                </c:pt>
                <c:pt idx="6983">
                  <c:v>1.7099999999999999E-3</c:v>
                </c:pt>
                <c:pt idx="6984">
                  <c:v>1.4400000000000001E-3</c:v>
                </c:pt>
                <c:pt idx="6985">
                  <c:v>1.0200000000000001E-3</c:v>
                </c:pt>
                <c:pt idx="6986">
                  <c:v>7.1000000000000002E-4</c:v>
                </c:pt>
                <c:pt idx="6987">
                  <c:v>3.4000000000000002E-4</c:v>
                </c:pt>
                <c:pt idx="6988">
                  <c:v>1.8000000000000001E-4</c:v>
                </c:pt>
                <c:pt idx="6989">
                  <c:v>-2.9E-4</c:v>
                </c:pt>
                <c:pt idx="6990">
                  <c:v>-5.5999999999999995E-4</c:v>
                </c:pt>
                <c:pt idx="6991">
                  <c:v>-1.08E-3</c:v>
                </c:pt>
                <c:pt idx="6992">
                  <c:v>-1.4E-3</c:v>
                </c:pt>
                <c:pt idx="6993">
                  <c:v>-1.82E-3</c:v>
                </c:pt>
                <c:pt idx="6994">
                  <c:v>-2.1900000000000001E-3</c:v>
                </c:pt>
                <c:pt idx="6995">
                  <c:v>-2.7699999999999999E-3</c:v>
                </c:pt>
                <c:pt idx="6996">
                  <c:v>-3.14E-3</c:v>
                </c:pt>
                <c:pt idx="6997">
                  <c:v>-3.7200000000000002E-3</c:v>
                </c:pt>
                <c:pt idx="6998">
                  <c:v>-4.1900000000000001E-3</c:v>
                </c:pt>
                <c:pt idx="6999">
                  <c:v>-4.7200000000000002E-3</c:v>
                </c:pt>
                <c:pt idx="7000">
                  <c:v>-5.1900000000000002E-3</c:v>
                </c:pt>
                <c:pt idx="7001">
                  <c:v>-5.8300000000000001E-3</c:v>
                </c:pt>
                <c:pt idx="7002">
                  <c:v>-6.1999999999999998E-3</c:v>
                </c:pt>
                <c:pt idx="7003">
                  <c:v>-6.7200000000000003E-3</c:v>
                </c:pt>
                <c:pt idx="7004">
                  <c:v>-7.3000000000000001E-3</c:v>
                </c:pt>
                <c:pt idx="7005">
                  <c:v>-7.7200000000000003E-3</c:v>
                </c:pt>
                <c:pt idx="7006">
                  <c:v>-8.2500000000000004E-3</c:v>
                </c:pt>
                <c:pt idx="7007">
                  <c:v>-8.7799999999999996E-3</c:v>
                </c:pt>
                <c:pt idx="7008">
                  <c:v>-9.0900000000000009E-3</c:v>
                </c:pt>
                <c:pt idx="7009">
                  <c:v>-9.5200000000000007E-3</c:v>
                </c:pt>
                <c:pt idx="7010">
                  <c:v>-9.8799999999999999E-3</c:v>
                </c:pt>
                <c:pt idx="7011">
                  <c:v>-1.0149999999999999E-2</c:v>
                </c:pt>
                <c:pt idx="7012">
                  <c:v>-1.0460000000000001E-2</c:v>
                </c:pt>
                <c:pt idx="7013">
                  <c:v>-1.0670000000000001E-2</c:v>
                </c:pt>
                <c:pt idx="7014">
                  <c:v>-1.073E-2</c:v>
                </c:pt>
                <c:pt idx="7015">
                  <c:v>-1.094E-2</c:v>
                </c:pt>
                <c:pt idx="7016">
                  <c:v>-1.094E-2</c:v>
                </c:pt>
                <c:pt idx="7017">
                  <c:v>-1.099E-2</c:v>
                </c:pt>
                <c:pt idx="7018">
                  <c:v>-1.089E-2</c:v>
                </c:pt>
                <c:pt idx="7019">
                  <c:v>-1.078E-2</c:v>
                </c:pt>
                <c:pt idx="7020">
                  <c:v>-1.0670000000000001E-2</c:v>
                </c:pt>
                <c:pt idx="7021">
                  <c:v>-1.0460000000000001E-2</c:v>
                </c:pt>
                <c:pt idx="7022">
                  <c:v>-1.0149999999999999E-2</c:v>
                </c:pt>
                <c:pt idx="7023">
                  <c:v>-9.8300000000000002E-3</c:v>
                </c:pt>
                <c:pt idx="7024">
                  <c:v>-9.6200000000000001E-3</c:v>
                </c:pt>
                <c:pt idx="7025">
                  <c:v>-9.1999999999999998E-3</c:v>
                </c:pt>
                <c:pt idx="7026">
                  <c:v>-8.7799999999999996E-3</c:v>
                </c:pt>
                <c:pt idx="7027">
                  <c:v>-8.5100000000000002E-3</c:v>
                </c:pt>
                <c:pt idx="7028">
                  <c:v>-7.9900000000000006E-3</c:v>
                </c:pt>
                <c:pt idx="7029">
                  <c:v>-7.62E-3</c:v>
                </c:pt>
                <c:pt idx="7030">
                  <c:v>-7.3000000000000001E-3</c:v>
                </c:pt>
                <c:pt idx="7031">
                  <c:v>-6.8300000000000001E-3</c:v>
                </c:pt>
                <c:pt idx="7032">
                  <c:v>-6.4599999999999996E-3</c:v>
                </c:pt>
                <c:pt idx="7033">
                  <c:v>-6.0400000000000002E-3</c:v>
                </c:pt>
                <c:pt idx="7034">
                  <c:v>-5.7200000000000003E-3</c:v>
                </c:pt>
                <c:pt idx="7035">
                  <c:v>-5.4099999999999999E-3</c:v>
                </c:pt>
                <c:pt idx="7036">
                  <c:v>-5.1900000000000002E-3</c:v>
                </c:pt>
                <c:pt idx="7037">
                  <c:v>-4.9300000000000004E-3</c:v>
                </c:pt>
                <c:pt idx="7038">
                  <c:v>-4.7200000000000002E-3</c:v>
                </c:pt>
                <c:pt idx="7039">
                  <c:v>-4.5599999999999998E-3</c:v>
                </c:pt>
                <c:pt idx="7040">
                  <c:v>-4.5100000000000001E-3</c:v>
                </c:pt>
                <c:pt idx="7041">
                  <c:v>-4.4000000000000003E-3</c:v>
                </c:pt>
                <c:pt idx="7042">
                  <c:v>-4.2500000000000003E-3</c:v>
                </c:pt>
                <c:pt idx="7043">
                  <c:v>-4.3499999999999997E-3</c:v>
                </c:pt>
                <c:pt idx="7044">
                  <c:v>-4.3499999999999997E-3</c:v>
                </c:pt>
                <c:pt idx="7045">
                  <c:v>-4.4000000000000003E-3</c:v>
                </c:pt>
                <c:pt idx="7046">
                  <c:v>-4.5599999999999998E-3</c:v>
                </c:pt>
                <c:pt idx="7047">
                  <c:v>-4.6699999999999997E-3</c:v>
                </c:pt>
                <c:pt idx="7048">
                  <c:v>-4.7699999999999999E-3</c:v>
                </c:pt>
                <c:pt idx="7049">
                  <c:v>-4.9300000000000004E-3</c:v>
                </c:pt>
                <c:pt idx="7050">
                  <c:v>-5.1399999999999996E-3</c:v>
                </c:pt>
                <c:pt idx="7051">
                  <c:v>-5.4099999999999999E-3</c:v>
                </c:pt>
                <c:pt idx="7052">
                  <c:v>-5.5100000000000001E-3</c:v>
                </c:pt>
                <c:pt idx="7053">
                  <c:v>-5.7200000000000003E-3</c:v>
                </c:pt>
                <c:pt idx="7054">
                  <c:v>-5.8799999999999998E-3</c:v>
                </c:pt>
                <c:pt idx="7055">
                  <c:v>-5.9800000000000001E-3</c:v>
                </c:pt>
                <c:pt idx="7056">
                  <c:v>-6.2500000000000003E-3</c:v>
                </c:pt>
                <c:pt idx="7057">
                  <c:v>-6.3499999999999997E-3</c:v>
                </c:pt>
                <c:pt idx="7058">
                  <c:v>-6.4599999999999996E-3</c:v>
                </c:pt>
                <c:pt idx="7059">
                  <c:v>-6.4099999999999999E-3</c:v>
                </c:pt>
                <c:pt idx="7060">
                  <c:v>-6.4099999999999999E-3</c:v>
                </c:pt>
                <c:pt idx="7061">
                  <c:v>-6.3499999999999997E-3</c:v>
                </c:pt>
                <c:pt idx="7062">
                  <c:v>-6.3E-3</c:v>
                </c:pt>
                <c:pt idx="7063">
                  <c:v>-6.3E-3</c:v>
                </c:pt>
                <c:pt idx="7064">
                  <c:v>-5.9800000000000001E-3</c:v>
                </c:pt>
                <c:pt idx="7065">
                  <c:v>-5.8300000000000001E-3</c:v>
                </c:pt>
                <c:pt idx="7066">
                  <c:v>-5.5599999999999998E-3</c:v>
                </c:pt>
                <c:pt idx="7067">
                  <c:v>-5.2500000000000003E-3</c:v>
                </c:pt>
                <c:pt idx="7068">
                  <c:v>-4.8799999999999998E-3</c:v>
                </c:pt>
                <c:pt idx="7069">
                  <c:v>-4.5100000000000001E-3</c:v>
                </c:pt>
                <c:pt idx="7070">
                  <c:v>-4.0899999999999999E-3</c:v>
                </c:pt>
                <c:pt idx="7071">
                  <c:v>-3.5599999999999998E-3</c:v>
                </c:pt>
                <c:pt idx="7072">
                  <c:v>-3.2399999999999998E-3</c:v>
                </c:pt>
                <c:pt idx="7073">
                  <c:v>-2.6700000000000001E-3</c:v>
                </c:pt>
                <c:pt idx="7074">
                  <c:v>-2.14E-3</c:v>
                </c:pt>
                <c:pt idx="7075">
                  <c:v>-1.66E-3</c:v>
                </c:pt>
                <c:pt idx="7076">
                  <c:v>-1.0300000000000001E-3</c:v>
                </c:pt>
                <c:pt idx="7077">
                  <c:v>-6.6E-4</c:v>
                </c:pt>
                <c:pt idx="7078">
                  <c:v>-1.9000000000000001E-4</c:v>
                </c:pt>
                <c:pt idx="7079">
                  <c:v>2.9E-4</c:v>
                </c:pt>
                <c:pt idx="7080">
                  <c:v>7.6000000000000004E-4</c:v>
                </c:pt>
                <c:pt idx="7081">
                  <c:v>1.08E-3</c:v>
                </c:pt>
                <c:pt idx="7082">
                  <c:v>1.4400000000000001E-3</c:v>
                </c:pt>
                <c:pt idx="7083">
                  <c:v>1.81E-3</c:v>
                </c:pt>
                <c:pt idx="7084">
                  <c:v>2.0799999999999998E-3</c:v>
                </c:pt>
                <c:pt idx="7085">
                  <c:v>2.3400000000000001E-3</c:v>
                </c:pt>
                <c:pt idx="7086">
                  <c:v>2.5999999999999999E-3</c:v>
                </c:pt>
                <c:pt idx="7087">
                  <c:v>2.7100000000000002E-3</c:v>
                </c:pt>
                <c:pt idx="7088">
                  <c:v>2.7599999999999999E-3</c:v>
                </c:pt>
                <c:pt idx="7089">
                  <c:v>2.8700000000000002E-3</c:v>
                </c:pt>
                <c:pt idx="7090">
                  <c:v>2.8700000000000002E-3</c:v>
                </c:pt>
                <c:pt idx="7091">
                  <c:v>2.9199999999999999E-3</c:v>
                </c:pt>
                <c:pt idx="7092">
                  <c:v>2.81E-3</c:v>
                </c:pt>
                <c:pt idx="7093">
                  <c:v>2.7599999999999999E-3</c:v>
                </c:pt>
                <c:pt idx="7094">
                  <c:v>2.5500000000000002E-3</c:v>
                </c:pt>
                <c:pt idx="7095">
                  <c:v>2.5000000000000001E-3</c:v>
                </c:pt>
                <c:pt idx="7096">
                  <c:v>2.3900000000000002E-3</c:v>
                </c:pt>
                <c:pt idx="7097">
                  <c:v>2.2399999999999998E-3</c:v>
                </c:pt>
                <c:pt idx="7098">
                  <c:v>2.0200000000000001E-3</c:v>
                </c:pt>
                <c:pt idx="7099">
                  <c:v>1.92E-3</c:v>
                </c:pt>
                <c:pt idx="7100">
                  <c:v>1.81E-3</c:v>
                </c:pt>
                <c:pt idx="7101">
                  <c:v>1.66E-3</c:v>
                </c:pt>
                <c:pt idx="7102">
                  <c:v>1.66E-3</c:v>
                </c:pt>
                <c:pt idx="7103">
                  <c:v>1.6000000000000001E-3</c:v>
                </c:pt>
                <c:pt idx="7104">
                  <c:v>1.66E-3</c:v>
                </c:pt>
                <c:pt idx="7105">
                  <c:v>1.5E-3</c:v>
                </c:pt>
                <c:pt idx="7106">
                  <c:v>1.7600000000000001E-3</c:v>
                </c:pt>
                <c:pt idx="7107">
                  <c:v>1.7099999999999999E-3</c:v>
                </c:pt>
                <c:pt idx="7108">
                  <c:v>1.92E-3</c:v>
                </c:pt>
                <c:pt idx="7109">
                  <c:v>2.0799999999999998E-3</c:v>
                </c:pt>
                <c:pt idx="7110">
                  <c:v>2.3900000000000002E-3</c:v>
                </c:pt>
                <c:pt idx="7111">
                  <c:v>2.66E-3</c:v>
                </c:pt>
                <c:pt idx="7112">
                  <c:v>3.0799999999999998E-3</c:v>
                </c:pt>
                <c:pt idx="7113">
                  <c:v>3.5000000000000001E-3</c:v>
                </c:pt>
                <c:pt idx="7114">
                  <c:v>3.82E-3</c:v>
                </c:pt>
                <c:pt idx="7115">
                  <c:v>4.3400000000000001E-3</c:v>
                </c:pt>
                <c:pt idx="7116">
                  <c:v>4.7600000000000003E-3</c:v>
                </c:pt>
                <c:pt idx="7117">
                  <c:v>5.13E-3</c:v>
                </c:pt>
                <c:pt idx="7118">
                  <c:v>5.7099999999999998E-3</c:v>
                </c:pt>
                <c:pt idx="7119">
                  <c:v>6.0800000000000003E-3</c:v>
                </c:pt>
                <c:pt idx="7120">
                  <c:v>6.6100000000000004E-3</c:v>
                </c:pt>
                <c:pt idx="7121">
                  <c:v>7.0800000000000004E-3</c:v>
                </c:pt>
                <c:pt idx="7122">
                  <c:v>7.4999999999999997E-3</c:v>
                </c:pt>
                <c:pt idx="7123">
                  <c:v>7.8200000000000006E-3</c:v>
                </c:pt>
                <c:pt idx="7124">
                  <c:v>8.3499999999999998E-3</c:v>
                </c:pt>
                <c:pt idx="7125">
                  <c:v>8.6099999999999996E-3</c:v>
                </c:pt>
                <c:pt idx="7126">
                  <c:v>8.77E-3</c:v>
                </c:pt>
                <c:pt idx="7127">
                  <c:v>8.9300000000000004E-3</c:v>
                </c:pt>
                <c:pt idx="7128">
                  <c:v>9.2399999999999999E-3</c:v>
                </c:pt>
                <c:pt idx="7129">
                  <c:v>9.1900000000000003E-3</c:v>
                </c:pt>
                <c:pt idx="7130">
                  <c:v>9.1900000000000003E-3</c:v>
                </c:pt>
                <c:pt idx="7131">
                  <c:v>9.1400000000000006E-3</c:v>
                </c:pt>
                <c:pt idx="7132">
                  <c:v>9.0299999999999998E-3</c:v>
                </c:pt>
                <c:pt idx="7133">
                  <c:v>8.8199999999999997E-3</c:v>
                </c:pt>
                <c:pt idx="7134">
                  <c:v>8.6099999999999996E-3</c:v>
                </c:pt>
                <c:pt idx="7135">
                  <c:v>8.1899999999999994E-3</c:v>
                </c:pt>
                <c:pt idx="7136">
                  <c:v>7.77E-3</c:v>
                </c:pt>
                <c:pt idx="7137">
                  <c:v>7.3499999999999998E-3</c:v>
                </c:pt>
                <c:pt idx="7138">
                  <c:v>6.9199999999999999E-3</c:v>
                </c:pt>
                <c:pt idx="7139">
                  <c:v>6.2899999999999996E-3</c:v>
                </c:pt>
                <c:pt idx="7140">
                  <c:v>5.8199999999999997E-3</c:v>
                </c:pt>
                <c:pt idx="7141">
                  <c:v>5.13E-3</c:v>
                </c:pt>
                <c:pt idx="7142">
                  <c:v>4.45E-3</c:v>
                </c:pt>
                <c:pt idx="7143">
                  <c:v>3.7599999999999999E-3</c:v>
                </c:pt>
                <c:pt idx="7144">
                  <c:v>3.1800000000000001E-3</c:v>
                </c:pt>
                <c:pt idx="7145">
                  <c:v>2.5000000000000001E-3</c:v>
                </c:pt>
                <c:pt idx="7146">
                  <c:v>1.92E-3</c:v>
                </c:pt>
                <c:pt idx="7147">
                  <c:v>1.2899999999999999E-3</c:v>
                </c:pt>
                <c:pt idx="7148">
                  <c:v>7.1000000000000002E-4</c:v>
                </c:pt>
                <c:pt idx="7149">
                  <c:v>2.0000000000000002E-5</c:v>
                </c:pt>
                <c:pt idx="7150">
                  <c:v>-5.5999999999999995E-4</c:v>
                </c:pt>
                <c:pt idx="7151">
                  <c:v>-1.0300000000000001E-3</c:v>
                </c:pt>
                <c:pt idx="7152">
                  <c:v>-1.5100000000000001E-3</c:v>
                </c:pt>
                <c:pt idx="7153">
                  <c:v>-1.98E-3</c:v>
                </c:pt>
                <c:pt idx="7154">
                  <c:v>-2.2399999999999998E-3</c:v>
                </c:pt>
                <c:pt idx="7155">
                  <c:v>-2.6099999999999999E-3</c:v>
                </c:pt>
                <c:pt idx="7156">
                  <c:v>-2.9299999999999999E-3</c:v>
                </c:pt>
                <c:pt idx="7157">
                  <c:v>-3.1900000000000001E-3</c:v>
                </c:pt>
                <c:pt idx="7158">
                  <c:v>-3.3500000000000001E-3</c:v>
                </c:pt>
                <c:pt idx="7159">
                  <c:v>-3.5599999999999998E-3</c:v>
                </c:pt>
                <c:pt idx="7160">
                  <c:v>-3.6099999999999999E-3</c:v>
                </c:pt>
                <c:pt idx="7161">
                  <c:v>-3.7699999999999999E-3</c:v>
                </c:pt>
                <c:pt idx="7162">
                  <c:v>-3.7699999999999999E-3</c:v>
                </c:pt>
                <c:pt idx="7163">
                  <c:v>-3.82E-3</c:v>
                </c:pt>
                <c:pt idx="7164">
                  <c:v>-3.7200000000000002E-3</c:v>
                </c:pt>
                <c:pt idx="7165">
                  <c:v>-3.7200000000000002E-3</c:v>
                </c:pt>
                <c:pt idx="7166">
                  <c:v>-3.7200000000000002E-3</c:v>
                </c:pt>
                <c:pt idx="7167">
                  <c:v>-3.7200000000000002E-3</c:v>
                </c:pt>
                <c:pt idx="7168">
                  <c:v>-3.5599999999999998E-3</c:v>
                </c:pt>
                <c:pt idx="7169">
                  <c:v>-3.5599999999999998E-3</c:v>
                </c:pt>
                <c:pt idx="7170">
                  <c:v>-3.3999999999999998E-3</c:v>
                </c:pt>
                <c:pt idx="7171">
                  <c:v>-3.3500000000000001E-3</c:v>
                </c:pt>
                <c:pt idx="7172">
                  <c:v>-3.3E-3</c:v>
                </c:pt>
                <c:pt idx="7173">
                  <c:v>-3.2399999999999998E-3</c:v>
                </c:pt>
                <c:pt idx="7174">
                  <c:v>-3.2399999999999998E-3</c:v>
                </c:pt>
                <c:pt idx="7175">
                  <c:v>-3.14E-3</c:v>
                </c:pt>
                <c:pt idx="7176">
                  <c:v>-3.0899999999999999E-3</c:v>
                </c:pt>
                <c:pt idx="7177">
                  <c:v>-3.0899999999999999E-3</c:v>
                </c:pt>
                <c:pt idx="7178">
                  <c:v>-3.0300000000000001E-3</c:v>
                </c:pt>
                <c:pt idx="7179">
                  <c:v>-3.0899999999999999E-3</c:v>
                </c:pt>
                <c:pt idx="7180">
                  <c:v>-3.14E-3</c:v>
                </c:pt>
                <c:pt idx="7181">
                  <c:v>-3.1900000000000001E-3</c:v>
                </c:pt>
                <c:pt idx="7182">
                  <c:v>-3.0899999999999999E-3</c:v>
                </c:pt>
                <c:pt idx="7183">
                  <c:v>-3.14E-3</c:v>
                </c:pt>
                <c:pt idx="7184">
                  <c:v>-3.2399999999999998E-3</c:v>
                </c:pt>
                <c:pt idx="7185">
                  <c:v>-3.2399999999999998E-3</c:v>
                </c:pt>
                <c:pt idx="7186">
                  <c:v>-3.3E-3</c:v>
                </c:pt>
                <c:pt idx="7187">
                  <c:v>-3.3E-3</c:v>
                </c:pt>
                <c:pt idx="7188">
                  <c:v>-3.2399999999999998E-3</c:v>
                </c:pt>
                <c:pt idx="7189">
                  <c:v>-3.3500000000000001E-3</c:v>
                </c:pt>
                <c:pt idx="7190">
                  <c:v>-3.3E-3</c:v>
                </c:pt>
                <c:pt idx="7191">
                  <c:v>-3.2399999999999998E-3</c:v>
                </c:pt>
                <c:pt idx="7192">
                  <c:v>-3.14E-3</c:v>
                </c:pt>
                <c:pt idx="7193">
                  <c:v>-3.14E-3</c:v>
                </c:pt>
                <c:pt idx="7194">
                  <c:v>-2.98E-3</c:v>
                </c:pt>
                <c:pt idx="7195">
                  <c:v>-2.9299999999999999E-3</c:v>
                </c:pt>
                <c:pt idx="7196">
                  <c:v>-2.6700000000000001E-3</c:v>
                </c:pt>
                <c:pt idx="7197">
                  <c:v>-2.6099999999999999E-3</c:v>
                </c:pt>
                <c:pt idx="7198">
                  <c:v>-2.3999999999999998E-3</c:v>
                </c:pt>
                <c:pt idx="7199">
                  <c:v>-2.2399999999999998E-3</c:v>
                </c:pt>
                <c:pt idx="7200">
                  <c:v>-2.0300000000000001E-3</c:v>
                </c:pt>
                <c:pt idx="7201">
                  <c:v>-1.82E-3</c:v>
                </c:pt>
                <c:pt idx="7202">
                  <c:v>-1.5100000000000001E-3</c:v>
                </c:pt>
                <c:pt idx="7203">
                  <c:v>-1.3500000000000001E-3</c:v>
                </c:pt>
                <c:pt idx="7204">
                  <c:v>-1.0300000000000001E-3</c:v>
                </c:pt>
                <c:pt idx="7205">
                  <c:v>-7.6999999999999996E-4</c:v>
                </c:pt>
                <c:pt idx="7206">
                  <c:v>-5.5999999999999995E-4</c:v>
                </c:pt>
                <c:pt idx="7207">
                  <c:v>-2.4000000000000001E-4</c:v>
                </c:pt>
                <c:pt idx="7208">
                  <c:v>1.2999999999999999E-4</c:v>
                </c:pt>
                <c:pt idx="7209">
                  <c:v>3.4000000000000002E-4</c:v>
                </c:pt>
                <c:pt idx="7210">
                  <c:v>5.5000000000000003E-4</c:v>
                </c:pt>
                <c:pt idx="7211">
                  <c:v>9.2000000000000003E-4</c:v>
                </c:pt>
                <c:pt idx="7212">
                  <c:v>1.08E-3</c:v>
                </c:pt>
                <c:pt idx="7213">
                  <c:v>1.23E-3</c:v>
                </c:pt>
                <c:pt idx="7214">
                  <c:v>1.5E-3</c:v>
                </c:pt>
                <c:pt idx="7215">
                  <c:v>1.6000000000000001E-3</c:v>
                </c:pt>
                <c:pt idx="7216">
                  <c:v>1.7099999999999999E-3</c:v>
                </c:pt>
                <c:pt idx="7217">
                  <c:v>1.8699999999999999E-3</c:v>
                </c:pt>
                <c:pt idx="7218">
                  <c:v>2.0200000000000001E-3</c:v>
                </c:pt>
                <c:pt idx="7219">
                  <c:v>2.0799999999999998E-3</c:v>
                </c:pt>
                <c:pt idx="7220">
                  <c:v>2.1299999999999999E-3</c:v>
                </c:pt>
                <c:pt idx="7221">
                  <c:v>2.0799999999999998E-3</c:v>
                </c:pt>
                <c:pt idx="7222">
                  <c:v>2.0200000000000001E-3</c:v>
                </c:pt>
                <c:pt idx="7223">
                  <c:v>1.8699999999999999E-3</c:v>
                </c:pt>
                <c:pt idx="7224">
                  <c:v>1.81E-3</c:v>
                </c:pt>
                <c:pt idx="7225">
                  <c:v>1.66E-3</c:v>
                </c:pt>
                <c:pt idx="7226">
                  <c:v>1.5E-3</c:v>
                </c:pt>
                <c:pt idx="7227">
                  <c:v>1.23E-3</c:v>
                </c:pt>
                <c:pt idx="7228">
                  <c:v>1.08E-3</c:v>
                </c:pt>
                <c:pt idx="7229">
                  <c:v>8.0999999999999996E-4</c:v>
                </c:pt>
                <c:pt idx="7230">
                  <c:v>5.5000000000000003E-4</c:v>
                </c:pt>
                <c:pt idx="7231">
                  <c:v>1.8000000000000001E-4</c:v>
                </c:pt>
                <c:pt idx="7232">
                  <c:v>-2.4000000000000001E-4</c:v>
                </c:pt>
                <c:pt idx="7233">
                  <c:v>-4.4999999999999999E-4</c:v>
                </c:pt>
                <c:pt idx="7234">
                  <c:v>-7.6999999999999996E-4</c:v>
                </c:pt>
                <c:pt idx="7235">
                  <c:v>-1.14E-3</c:v>
                </c:pt>
                <c:pt idx="7236">
                  <c:v>-1.5100000000000001E-3</c:v>
                </c:pt>
                <c:pt idx="7237">
                  <c:v>-1.82E-3</c:v>
                </c:pt>
                <c:pt idx="7238">
                  <c:v>-2.2399999999999998E-3</c:v>
                </c:pt>
                <c:pt idx="7239">
                  <c:v>-2.5100000000000001E-3</c:v>
                </c:pt>
                <c:pt idx="7240">
                  <c:v>-2.82E-3</c:v>
                </c:pt>
                <c:pt idx="7241">
                  <c:v>-3.14E-3</c:v>
                </c:pt>
                <c:pt idx="7242">
                  <c:v>-3.46E-3</c:v>
                </c:pt>
                <c:pt idx="7243">
                  <c:v>-3.7699999999999999E-3</c:v>
                </c:pt>
                <c:pt idx="7244">
                  <c:v>-3.9300000000000003E-3</c:v>
                </c:pt>
                <c:pt idx="7245">
                  <c:v>-4.1900000000000001E-3</c:v>
                </c:pt>
                <c:pt idx="7246">
                  <c:v>-4.4600000000000004E-3</c:v>
                </c:pt>
                <c:pt idx="7247">
                  <c:v>-4.6100000000000004E-3</c:v>
                </c:pt>
                <c:pt idx="7248">
                  <c:v>-4.6100000000000004E-3</c:v>
                </c:pt>
                <c:pt idx="7249">
                  <c:v>-4.7200000000000002E-3</c:v>
                </c:pt>
                <c:pt idx="7250">
                  <c:v>-4.8799999999999998E-3</c:v>
                </c:pt>
                <c:pt idx="7251">
                  <c:v>-4.9800000000000001E-3</c:v>
                </c:pt>
                <c:pt idx="7252">
                  <c:v>-5.0400000000000002E-3</c:v>
                </c:pt>
                <c:pt idx="7253">
                  <c:v>-5.1399999999999996E-3</c:v>
                </c:pt>
                <c:pt idx="7254">
                  <c:v>-5.1900000000000002E-3</c:v>
                </c:pt>
                <c:pt idx="7255">
                  <c:v>-5.1399999999999996E-3</c:v>
                </c:pt>
                <c:pt idx="7256">
                  <c:v>-5.0400000000000002E-3</c:v>
                </c:pt>
                <c:pt idx="7257">
                  <c:v>-5.1399999999999996E-3</c:v>
                </c:pt>
                <c:pt idx="7258">
                  <c:v>-5.0400000000000002E-3</c:v>
                </c:pt>
                <c:pt idx="7259">
                  <c:v>-5.0899999999999999E-3</c:v>
                </c:pt>
                <c:pt idx="7260">
                  <c:v>-5.0400000000000002E-3</c:v>
                </c:pt>
                <c:pt idx="7261">
                  <c:v>-4.9800000000000001E-3</c:v>
                </c:pt>
                <c:pt idx="7262">
                  <c:v>-4.9800000000000001E-3</c:v>
                </c:pt>
                <c:pt idx="7263">
                  <c:v>-4.9800000000000001E-3</c:v>
                </c:pt>
                <c:pt idx="7264">
                  <c:v>-4.9800000000000001E-3</c:v>
                </c:pt>
                <c:pt idx="7265">
                  <c:v>-4.9800000000000001E-3</c:v>
                </c:pt>
                <c:pt idx="7266">
                  <c:v>-5.0400000000000002E-3</c:v>
                </c:pt>
                <c:pt idx="7267">
                  <c:v>-5.0400000000000002E-3</c:v>
                </c:pt>
                <c:pt idx="7268">
                  <c:v>-5.1399999999999996E-3</c:v>
                </c:pt>
                <c:pt idx="7269">
                  <c:v>-5.1900000000000002E-3</c:v>
                </c:pt>
                <c:pt idx="7270">
                  <c:v>-5.3499999999999997E-3</c:v>
                </c:pt>
                <c:pt idx="7271">
                  <c:v>-5.4099999999999999E-3</c:v>
                </c:pt>
                <c:pt idx="7272">
                  <c:v>-5.4599999999999996E-3</c:v>
                </c:pt>
                <c:pt idx="7273">
                  <c:v>-5.6699999999999997E-3</c:v>
                </c:pt>
                <c:pt idx="7274">
                  <c:v>-5.8300000000000001E-3</c:v>
                </c:pt>
                <c:pt idx="7275">
                  <c:v>-5.9800000000000001E-3</c:v>
                </c:pt>
                <c:pt idx="7276">
                  <c:v>-6.1399999999999996E-3</c:v>
                </c:pt>
                <c:pt idx="7277">
                  <c:v>-6.2500000000000003E-3</c:v>
                </c:pt>
                <c:pt idx="7278">
                  <c:v>-6.4599999999999996E-3</c:v>
                </c:pt>
                <c:pt idx="7279">
                  <c:v>-6.5100000000000002E-3</c:v>
                </c:pt>
                <c:pt idx="7280">
                  <c:v>-6.6699999999999997E-3</c:v>
                </c:pt>
                <c:pt idx="7281">
                  <c:v>-6.6699999999999997E-3</c:v>
                </c:pt>
                <c:pt idx="7282">
                  <c:v>-6.7799999999999996E-3</c:v>
                </c:pt>
                <c:pt idx="7283">
                  <c:v>-6.8300000000000001E-3</c:v>
                </c:pt>
                <c:pt idx="7284">
                  <c:v>-6.8799999999999998E-3</c:v>
                </c:pt>
                <c:pt idx="7285">
                  <c:v>-6.8300000000000001E-3</c:v>
                </c:pt>
                <c:pt idx="7286">
                  <c:v>-6.7799999999999996E-3</c:v>
                </c:pt>
                <c:pt idx="7287">
                  <c:v>-6.6699999999999997E-3</c:v>
                </c:pt>
                <c:pt idx="7288">
                  <c:v>-6.5599999999999999E-3</c:v>
                </c:pt>
                <c:pt idx="7289">
                  <c:v>-6.4599999999999996E-3</c:v>
                </c:pt>
                <c:pt idx="7290">
                  <c:v>-6.1999999999999998E-3</c:v>
                </c:pt>
                <c:pt idx="7291">
                  <c:v>-5.9800000000000001E-3</c:v>
                </c:pt>
                <c:pt idx="7292">
                  <c:v>-5.77E-3</c:v>
                </c:pt>
                <c:pt idx="7293">
                  <c:v>-5.4599999999999996E-3</c:v>
                </c:pt>
                <c:pt idx="7294">
                  <c:v>-5.0899999999999999E-3</c:v>
                </c:pt>
                <c:pt idx="7295">
                  <c:v>-4.7200000000000002E-3</c:v>
                </c:pt>
                <c:pt idx="7296">
                  <c:v>-4.4000000000000003E-3</c:v>
                </c:pt>
                <c:pt idx="7297">
                  <c:v>-4.0400000000000002E-3</c:v>
                </c:pt>
                <c:pt idx="7298">
                  <c:v>-3.5599999999999998E-3</c:v>
                </c:pt>
                <c:pt idx="7299">
                  <c:v>-3.14E-3</c:v>
                </c:pt>
                <c:pt idx="7300">
                  <c:v>-2.82E-3</c:v>
                </c:pt>
                <c:pt idx="7301">
                  <c:v>-2.3999999999999998E-3</c:v>
                </c:pt>
                <c:pt idx="7302">
                  <c:v>-1.9300000000000001E-3</c:v>
                </c:pt>
                <c:pt idx="7303">
                  <c:v>-1.4499999999999999E-3</c:v>
                </c:pt>
                <c:pt idx="7304">
                  <c:v>-9.7999999999999997E-4</c:v>
                </c:pt>
                <c:pt idx="7305">
                  <c:v>-7.2000000000000005E-4</c:v>
                </c:pt>
                <c:pt idx="7306">
                  <c:v>-3.5E-4</c:v>
                </c:pt>
                <c:pt idx="7307">
                  <c:v>-3.0000000000000001E-5</c:v>
                </c:pt>
                <c:pt idx="7308">
                  <c:v>5.0000000000000001E-4</c:v>
                </c:pt>
                <c:pt idx="7309">
                  <c:v>7.1000000000000002E-4</c:v>
                </c:pt>
                <c:pt idx="7310">
                  <c:v>1.0200000000000001E-3</c:v>
                </c:pt>
                <c:pt idx="7311">
                  <c:v>1.34E-3</c:v>
                </c:pt>
                <c:pt idx="7312">
                  <c:v>1.4400000000000001E-3</c:v>
                </c:pt>
                <c:pt idx="7313">
                  <c:v>1.66E-3</c:v>
                </c:pt>
                <c:pt idx="7314">
                  <c:v>1.97E-3</c:v>
                </c:pt>
                <c:pt idx="7315">
                  <c:v>1.97E-3</c:v>
                </c:pt>
                <c:pt idx="7316">
                  <c:v>2.1299999999999999E-3</c:v>
                </c:pt>
                <c:pt idx="7317">
                  <c:v>2.2399999999999998E-3</c:v>
                </c:pt>
                <c:pt idx="7318">
                  <c:v>2.3900000000000002E-3</c:v>
                </c:pt>
                <c:pt idx="7319">
                  <c:v>2.3900000000000002E-3</c:v>
                </c:pt>
                <c:pt idx="7320">
                  <c:v>2.3900000000000002E-3</c:v>
                </c:pt>
                <c:pt idx="7321">
                  <c:v>2.3400000000000001E-3</c:v>
                </c:pt>
                <c:pt idx="7322">
                  <c:v>2.3900000000000002E-3</c:v>
                </c:pt>
                <c:pt idx="7323">
                  <c:v>2.3400000000000001E-3</c:v>
                </c:pt>
                <c:pt idx="7324">
                  <c:v>2.2899999999999999E-3</c:v>
                </c:pt>
                <c:pt idx="7325">
                  <c:v>2.1800000000000001E-3</c:v>
                </c:pt>
                <c:pt idx="7326">
                  <c:v>2.1800000000000001E-3</c:v>
                </c:pt>
                <c:pt idx="7327">
                  <c:v>1.97E-3</c:v>
                </c:pt>
                <c:pt idx="7328">
                  <c:v>1.8699999999999999E-3</c:v>
                </c:pt>
                <c:pt idx="7329">
                  <c:v>1.7600000000000001E-3</c:v>
                </c:pt>
                <c:pt idx="7330">
                  <c:v>1.66E-3</c:v>
                </c:pt>
                <c:pt idx="7331">
                  <c:v>1.4400000000000001E-3</c:v>
                </c:pt>
                <c:pt idx="7332">
                  <c:v>1.34E-3</c:v>
                </c:pt>
                <c:pt idx="7333">
                  <c:v>1.1800000000000001E-3</c:v>
                </c:pt>
                <c:pt idx="7334">
                  <c:v>9.7000000000000005E-4</c:v>
                </c:pt>
                <c:pt idx="7335">
                  <c:v>7.1000000000000002E-4</c:v>
                </c:pt>
                <c:pt idx="7336">
                  <c:v>5.5000000000000003E-4</c:v>
                </c:pt>
                <c:pt idx="7337">
                  <c:v>2.3000000000000001E-4</c:v>
                </c:pt>
                <c:pt idx="7338">
                  <c:v>2.0000000000000002E-5</c:v>
                </c:pt>
                <c:pt idx="7339">
                  <c:v>-2.4000000000000001E-4</c:v>
                </c:pt>
                <c:pt idx="7340">
                  <c:v>-5.0000000000000001E-4</c:v>
                </c:pt>
                <c:pt idx="7341">
                  <c:v>-7.6999999999999996E-4</c:v>
                </c:pt>
                <c:pt idx="7342">
                  <c:v>-1.0300000000000001E-3</c:v>
                </c:pt>
                <c:pt idx="7343">
                  <c:v>-1.4E-3</c:v>
                </c:pt>
                <c:pt idx="7344">
                  <c:v>-1.66E-3</c:v>
                </c:pt>
                <c:pt idx="7345">
                  <c:v>-1.98E-3</c:v>
                </c:pt>
                <c:pt idx="7346">
                  <c:v>-2.3999999999999998E-3</c:v>
                </c:pt>
                <c:pt idx="7347">
                  <c:v>-2.6700000000000001E-3</c:v>
                </c:pt>
                <c:pt idx="7348">
                  <c:v>-2.98E-3</c:v>
                </c:pt>
                <c:pt idx="7349">
                  <c:v>-3.3E-3</c:v>
                </c:pt>
                <c:pt idx="7350">
                  <c:v>-3.6099999999999999E-3</c:v>
                </c:pt>
                <c:pt idx="7351">
                  <c:v>-4.0400000000000002E-3</c:v>
                </c:pt>
                <c:pt idx="7352">
                  <c:v>-4.1900000000000001E-3</c:v>
                </c:pt>
                <c:pt idx="7353">
                  <c:v>-4.5100000000000001E-3</c:v>
                </c:pt>
                <c:pt idx="7354">
                  <c:v>-4.8300000000000001E-3</c:v>
                </c:pt>
                <c:pt idx="7355">
                  <c:v>-5.0899999999999999E-3</c:v>
                </c:pt>
                <c:pt idx="7356">
                  <c:v>-5.2500000000000003E-3</c:v>
                </c:pt>
                <c:pt idx="7357">
                  <c:v>-5.4099999999999999E-3</c:v>
                </c:pt>
                <c:pt idx="7358">
                  <c:v>-5.5599999999999998E-3</c:v>
                </c:pt>
                <c:pt idx="7359">
                  <c:v>-5.7200000000000003E-3</c:v>
                </c:pt>
                <c:pt idx="7360">
                  <c:v>-5.77E-3</c:v>
                </c:pt>
                <c:pt idx="7361">
                  <c:v>-5.9300000000000004E-3</c:v>
                </c:pt>
                <c:pt idx="7362">
                  <c:v>-5.9800000000000001E-3</c:v>
                </c:pt>
                <c:pt idx="7363">
                  <c:v>-6.0400000000000002E-3</c:v>
                </c:pt>
                <c:pt idx="7364">
                  <c:v>-6.0400000000000002E-3</c:v>
                </c:pt>
                <c:pt idx="7365">
                  <c:v>-5.9300000000000004E-3</c:v>
                </c:pt>
                <c:pt idx="7366">
                  <c:v>-5.9800000000000001E-3</c:v>
                </c:pt>
                <c:pt idx="7367">
                  <c:v>-5.9800000000000001E-3</c:v>
                </c:pt>
                <c:pt idx="7368">
                  <c:v>-5.7200000000000003E-3</c:v>
                </c:pt>
                <c:pt idx="7369">
                  <c:v>-5.77E-3</c:v>
                </c:pt>
                <c:pt idx="7370">
                  <c:v>-5.6699999999999997E-3</c:v>
                </c:pt>
                <c:pt idx="7371">
                  <c:v>-5.5599999999999998E-3</c:v>
                </c:pt>
                <c:pt idx="7372">
                  <c:v>-5.4599999999999996E-3</c:v>
                </c:pt>
                <c:pt idx="7373">
                  <c:v>-5.3499999999999997E-3</c:v>
                </c:pt>
                <c:pt idx="7374">
                  <c:v>-5.4099999999999999E-3</c:v>
                </c:pt>
                <c:pt idx="7375">
                  <c:v>-5.3499999999999997E-3</c:v>
                </c:pt>
                <c:pt idx="7376">
                  <c:v>-5.3E-3</c:v>
                </c:pt>
                <c:pt idx="7377">
                  <c:v>-5.3E-3</c:v>
                </c:pt>
                <c:pt idx="7378">
                  <c:v>-5.3E-3</c:v>
                </c:pt>
                <c:pt idx="7379">
                  <c:v>-5.2500000000000003E-3</c:v>
                </c:pt>
                <c:pt idx="7380">
                  <c:v>-5.3E-3</c:v>
                </c:pt>
                <c:pt idx="7381">
                  <c:v>-5.3499999999999997E-3</c:v>
                </c:pt>
                <c:pt idx="7382">
                  <c:v>-5.3499999999999997E-3</c:v>
                </c:pt>
                <c:pt idx="7383">
                  <c:v>-5.4599999999999996E-3</c:v>
                </c:pt>
                <c:pt idx="7384">
                  <c:v>-5.4099999999999999E-3</c:v>
                </c:pt>
                <c:pt idx="7385">
                  <c:v>-5.62E-3</c:v>
                </c:pt>
                <c:pt idx="7386">
                  <c:v>-5.6699999999999997E-3</c:v>
                </c:pt>
                <c:pt idx="7387">
                  <c:v>-5.77E-3</c:v>
                </c:pt>
                <c:pt idx="7388">
                  <c:v>-5.8300000000000001E-3</c:v>
                </c:pt>
                <c:pt idx="7389">
                  <c:v>-6.0400000000000002E-3</c:v>
                </c:pt>
                <c:pt idx="7390">
                  <c:v>-6.0400000000000002E-3</c:v>
                </c:pt>
                <c:pt idx="7391">
                  <c:v>-6.1399999999999996E-3</c:v>
                </c:pt>
                <c:pt idx="7392">
                  <c:v>-6.3499999999999997E-3</c:v>
                </c:pt>
                <c:pt idx="7393">
                  <c:v>-6.5100000000000002E-3</c:v>
                </c:pt>
                <c:pt idx="7394">
                  <c:v>-6.4599999999999996E-3</c:v>
                </c:pt>
                <c:pt idx="7395">
                  <c:v>-6.62E-3</c:v>
                </c:pt>
                <c:pt idx="7396">
                  <c:v>-6.5599999999999999E-3</c:v>
                </c:pt>
                <c:pt idx="7397">
                  <c:v>-6.62E-3</c:v>
                </c:pt>
                <c:pt idx="7398">
                  <c:v>-6.8300000000000001E-3</c:v>
                </c:pt>
                <c:pt idx="7399">
                  <c:v>-6.7799999999999996E-3</c:v>
                </c:pt>
                <c:pt idx="7400">
                  <c:v>-6.6699999999999997E-3</c:v>
                </c:pt>
                <c:pt idx="7401">
                  <c:v>-6.7799999999999996E-3</c:v>
                </c:pt>
                <c:pt idx="7402">
                  <c:v>-6.7200000000000003E-3</c:v>
                </c:pt>
                <c:pt idx="7403">
                  <c:v>-6.62E-3</c:v>
                </c:pt>
                <c:pt idx="7404">
                  <c:v>-6.62E-3</c:v>
                </c:pt>
                <c:pt idx="7405">
                  <c:v>-6.6699999999999997E-3</c:v>
                </c:pt>
                <c:pt idx="7406">
                  <c:v>-6.5100000000000002E-3</c:v>
                </c:pt>
                <c:pt idx="7407">
                  <c:v>-6.4599999999999996E-3</c:v>
                </c:pt>
                <c:pt idx="7408">
                  <c:v>-6.62E-3</c:v>
                </c:pt>
                <c:pt idx="7409">
                  <c:v>-6.62E-3</c:v>
                </c:pt>
                <c:pt idx="7410">
                  <c:v>-6.5100000000000002E-3</c:v>
                </c:pt>
                <c:pt idx="7411">
                  <c:v>-6.5599999999999999E-3</c:v>
                </c:pt>
                <c:pt idx="7412">
                  <c:v>-6.5599999999999999E-3</c:v>
                </c:pt>
                <c:pt idx="7413">
                  <c:v>-6.62E-3</c:v>
                </c:pt>
                <c:pt idx="7414">
                  <c:v>-6.6699999999999997E-3</c:v>
                </c:pt>
                <c:pt idx="7415">
                  <c:v>-6.8300000000000001E-3</c:v>
                </c:pt>
                <c:pt idx="7416">
                  <c:v>-6.8799999999999998E-3</c:v>
                </c:pt>
                <c:pt idx="7417">
                  <c:v>-6.9899999999999997E-3</c:v>
                </c:pt>
                <c:pt idx="7418">
                  <c:v>-7.1399999999999996E-3</c:v>
                </c:pt>
                <c:pt idx="7419">
                  <c:v>-7.3000000000000001E-3</c:v>
                </c:pt>
                <c:pt idx="7420">
                  <c:v>-7.4599999999999996E-3</c:v>
                </c:pt>
                <c:pt idx="7421">
                  <c:v>-7.62E-3</c:v>
                </c:pt>
                <c:pt idx="7422">
                  <c:v>-7.7799999999999996E-3</c:v>
                </c:pt>
                <c:pt idx="7423">
                  <c:v>-8.0400000000000003E-3</c:v>
                </c:pt>
                <c:pt idx="7424">
                  <c:v>-8.2500000000000004E-3</c:v>
                </c:pt>
                <c:pt idx="7425">
                  <c:v>-8.4100000000000008E-3</c:v>
                </c:pt>
                <c:pt idx="7426">
                  <c:v>-8.4600000000000005E-3</c:v>
                </c:pt>
                <c:pt idx="7427">
                  <c:v>-8.7200000000000003E-3</c:v>
                </c:pt>
                <c:pt idx="7428">
                  <c:v>-8.7799999999999996E-3</c:v>
                </c:pt>
                <c:pt idx="7429">
                  <c:v>-8.8800000000000007E-3</c:v>
                </c:pt>
                <c:pt idx="7430">
                  <c:v>-8.94E-3</c:v>
                </c:pt>
                <c:pt idx="7431">
                  <c:v>-8.94E-3</c:v>
                </c:pt>
                <c:pt idx="7432">
                  <c:v>-8.8800000000000007E-3</c:v>
                </c:pt>
                <c:pt idx="7433">
                  <c:v>-8.94E-3</c:v>
                </c:pt>
                <c:pt idx="7434">
                  <c:v>-8.8299999999999993E-3</c:v>
                </c:pt>
                <c:pt idx="7435">
                  <c:v>-8.7799999999999996E-3</c:v>
                </c:pt>
                <c:pt idx="7436">
                  <c:v>-8.4600000000000005E-3</c:v>
                </c:pt>
                <c:pt idx="7437">
                  <c:v>-8.3000000000000001E-3</c:v>
                </c:pt>
                <c:pt idx="7438">
                  <c:v>-8.09E-3</c:v>
                </c:pt>
                <c:pt idx="7439">
                  <c:v>-7.8300000000000002E-3</c:v>
                </c:pt>
                <c:pt idx="7440">
                  <c:v>-7.5700000000000003E-3</c:v>
                </c:pt>
                <c:pt idx="7441">
                  <c:v>-7.2500000000000004E-3</c:v>
                </c:pt>
                <c:pt idx="7442">
                  <c:v>-6.9300000000000004E-3</c:v>
                </c:pt>
                <c:pt idx="7443">
                  <c:v>-6.6699999999999997E-3</c:v>
                </c:pt>
                <c:pt idx="7444">
                  <c:v>-6.3E-3</c:v>
                </c:pt>
                <c:pt idx="7445">
                  <c:v>-6.0899999999999999E-3</c:v>
                </c:pt>
                <c:pt idx="7446">
                  <c:v>-5.6699999999999997E-3</c:v>
                </c:pt>
                <c:pt idx="7447">
                  <c:v>-5.3E-3</c:v>
                </c:pt>
                <c:pt idx="7448">
                  <c:v>-5.0400000000000002E-3</c:v>
                </c:pt>
                <c:pt idx="7449">
                  <c:v>-4.6699999999999997E-3</c:v>
                </c:pt>
                <c:pt idx="7450">
                  <c:v>-4.5599999999999998E-3</c:v>
                </c:pt>
                <c:pt idx="7451">
                  <c:v>-4.3E-3</c:v>
                </c:pt>
                <c:pt idx="7452">
                  <c:v>-4.0400000000000002E-3</c:v>
                </c:pt>
                <c:pt idx="7453">
                  <c:v>-3.7699999999999999E-3</c:v>
                </c:pt>
                <c:pt idx="7454">
                  <c:v>-3.6700000000000001E-3</c:v>
                </c:pt>
                <c:pt idx="7455">
                  <c:v>-3.5599999999999998E-3</c:v>
                </c:pt>
                <c:pt idx="7456">
                  <c:v>-3.5100000000000001E-3</c:v>
                </c:pt>
                <c:pt idx="7457">
                  <c:v>-3.5100000000000001E-3</c:v>
                </c:pt>
                <c:pt idx="7458">
                  <c:v>-3.46E-3</c:v>
                </c:pt>
                <c:pt idx="7459">
                  <c:v>-3.46E-3</c:v>
                </c:pt>
                <c:pt idx="7460">
                  <c:v>-3.5599999999999998E-3</c:v>
                </c:pt>
                <c:pt idx="7461">
                  <c:v>-3.6700000000000001E-3</c:v>
                </c:pt>
                <c:pt idx="7462">
                  <c:v>-3.7200000000000002E-3</c:v>
                </c:pt>
                <c:pt idx="7463">
                  <c:v>-3.7699999999999999E-3</c:v>
                </c:pt>
                <c:pt idx="7464">
                  <c:v>-3.7699999999999999E-3</c:v>
                </c:pt>
                <c:pt idx="7465">
                  <c:v>-4.0899999999999999E-3</c:v>
                </c:pt>
                <c:pt idx="7466">
                  <c:v>-4.0400000000000002E-3</c:v>
                </c:pt>
                <c:pt idx="7467">
                  <c:v>-4.1399999999999996E-3</c:v>
                </c:pt>
                <c:pt idx="7468">
                  <c:v>-4.1900000000000001E-3</c:v>
                </c:pt>
                <c:pt idx="7469">
                  <c:v>-4.2500000000000003E-3</c:v>
                </c:pt>
                <c:pt idx="7470">
                  <c:v>-4.2500000000000003E-3</c:v>
                </c:pt>
                <c:pt idx="7471">
                  <c:v>-4.3E-3</c:v>
                </c:pt>
                <c:pt idx="7472">
                  <c:v>-4.2500000000000003E-3</c:v>
                </c:pt>
                <c:pt idx="7473">
                  <c:v>-4.1399999999999996E-3</c:v>
                </c:pt>
                <c:pt idx="7474">
                  <c:v>-4.0400000000000002E-3</c:v>
                </c:pt>
                <c:pt idx="7475">
                  <c:v>-3.8800000000000002E-3</c:v>
                </c:pt>
                <c:pt idx="7476">
                  <c:v>-3.6099999999999999E-3</c:v>
                </c:pt>
                <c:pt idx="7477">
                  <c:v>-3.3999999999999998E-3</c:v>
                </c:pt>
                <c:pt idx="7478">
                  <c:v>-3.2399999999999998E-3</c:v>
                </c:pt>
                <c:pt idx="7479">
                  <c:v>-2.82E-3</c:v>
                </c:pt>
                <c:pt idx="7480">
                  <c:v>-2.4499999999999999E-3</c:v>
                </c:pt>
                <c:pt idx="7481">
                  <c:v>-2.14E-3</c:v>
                </c:pt>
                <c:pt idx="7482">
                  <c:v>-1.66E-3</c:v>
                </c:pt>
                <c:pt idx="7483">
                  <c:v>-1.1900000000000001E-3</c:v>
                </c:pt>
                <c:pt idx="7484">
                  <c:v>-7.2000000000000005E-4</c:v>
                </c:pt>
                <c:pt idx="7485">
                  <c:v>-2.4000000000000001E-4</c:v>
                </c:pt>
                <c:pt idx="7486">
                  <c:v>3.4000000000000002E-4</c:v>
                </c:pt>
                <c:pt idx="7487">
                  <c:v>9.2000000000000003E-4</c:v>
                </c:pt>
                <c:pt idx="7488">
                  <c:v>1.4400000000000001E-3</c:v>
                </c:pt>
                <c:pt idx="7489">
                  <c:v>2.0200000000000001E-3</c:v>
                </c:pt>
                <c:pt idx="7490">
                  <c:v>2.66E-3</c:v>
                </c:pt>
                <c:pt idx="7491">
                  <c:v>3.29E-3</c:v>
                </c:pt>
                <c:pt idx="7492">
                  <c:v>3.9199999999999999E-3</c:v>
                </c:pt>
                <c:pt idx="7493">
                  <c:v>4.4999999999999997E-3</c:v>
                </c:pt>
                <c:pt idx="7494">
                  <c:v>5.1900000000000002E-3</c:v>
                </c:pt>
                <c:pt idx="7495">
                  <c:v>5.7099999999999998E-3</c:v>
                </c:pt>
                <c:pt idx="7496">
                  <c:v>6.4000000000000003E-3</c:v>
                </c:pt>
                <c:pt idx="7497">
                  <c:v>7.0299999999999998E-3</c:v>
                </c:pt>
                <c:pt idx="7498">
                  <c:v>7.7200000000000003E-3</c:v>
                </c:pt>
                <c:pt idx="7499">
                  <c:v>8.3999999999999995E-3</c:v>
                </c:pt>
                <c:pt idx="7500">
                  <c:v>8.9800000000000001E-3</c:v>
                </c:pt>
                <c:pt idx="7501">
                  <c:v>9.6600000000000002E-3</c:v>
                </c:pt>
                <c:pt idx="7502">
                  <c:v>1.04E-2</c:v>
                </c:pt>
                <c:pt idx="7503">
                  <c:v>1.0880000000000001E-2</c:v>
                </c:pt>
                <c:pt idx="7504">
                  <c:v>1.1560000000000001E-2</c:v>
                </c:pt>
                <c:pt idx="7505">
                  <c:v>1.23E-2</c:v>
                </c:pt>
                <c:pt idx="7506">
                  <c:v>1.298E-2</c:v>
                </c:pt>
                <c:pt idx="7507">
                  <c:v>1.3559999999999999E-2</c:v>
                </c:pt>
                <c:pt idx="7508">
                  <c:v>1.43E-2</c:v>
                </c:pt>
                <c:pt idx="7509">
                  <c:v>1.499E-2</c:v>
                </c:pt>
                <c:pt idx="7510">
                  <c:v>1.5509999999999999E-2</c:v>
                </c:pt>
                <c:pt idx="7511">
                  <c:v>1.6199999999999999E-2</c:v>
                </c:pt>
                <c:pt idx="7512">
                  <c:v>1.6830000000000001E-2</c:v>
                </c:pt>
                <c:pt idx="7513">
                  <c:v>1.7409999999999998E-2</c:v>
                </c:pt>
                <c:pt idx="7514">
                  <c:v>1.7989999999999999E-2</c:v>
                </c:pt>
                <c:pt idx="7515">
                  <c:v>1.857E-2</c:v>
                </c:pt>
                <c:pt idx="7516">
                  <c:v>1.9099999999999999E-2</c:v>
                </c:pt>
                <c:pt idx="7517">
                  <c:v>1.9570000000000001E-2</c:v>
                </c:pt>
                <c:pt idx="7518">
                  <c:v>1.9990000000000001E-2</c:v>
                </c:pt>
                <c:pt idx="7519">
                  <c:v>2.036E-2</c:v>
                </c:pt>
                <c:pt idx="7520">
                  <c:v>2.068E-2</c:v>
                </c:pt>
                <c:pt idx="7521">
                  <c:v>2.094E-2</c:v>
                </c:pt>
                <c:pt idx="7522">
                  <c:v>2.1149999999999999E-2</c:v>
                </c:pt>
                <c:pt idx="7523">
                  <c:v>2.1260000000000001E-2</c:v>
                </c:pt>
                <c:pt idx="7524">
                  <c:v>2.1309999999999999E-2</c:v>
                </c:pt>
                <c:pt idx="7525">
                  <c:v>2.1360000000000001E-2</c:v>
                </c:pt>
                <c:pt idx="7526">
                  <c:v>2.1260000000000001E-2</c:v>
                </c:pt>
                <c:pt idx="7527">
                  <c:v>2.1100000000000001E-2</c:v>
                </c:pt>
                <c:pt idx="7528">
                  <c:v>2.094E-2</c:v>
                </c:pt>
                <c:pt idx="7529">
                  <c:v>2.0619999999999999E-2</c:v>
                </c:pt>
                <c:pt idx="7530">
                  <c:v>2.026E-2</c:v>
                </c:pt>
                <c:pt idx="7531">
                  <c:v>1.9890000000000001E-2</c:v>
                </c:pt>
                <c:pt idx="7532">
                  <c:v>1.941E-2</c:v>
                </c:pt>
                <c:pt idx="7533">
                  <c:v>1.8939999999999999E-2</c:v>
                </c:pt>
                <c:pt idx="7534">
                  <c:v>1.8460000000000001E-2</c:v>
                </c:pt>
                <c:pt idx="7535">
                  <c:v>1.7729999999999999E-2</c:v>
                </c:pt>
                <c:pt idx="7536">
                  <c:v>1.7149999999999999E-2</c:v>
                </c:pt>
                <c:pt idx="7537">
                  <c:v>1.651E-2</c:v>
                </c:pt>
                <c:pt idx="7538">
                  <c:v>1.5879999999999998E-2</c:v>
                </c:pt>
                <c:pt idx="7539">
                  <c:v>1.525E-2</c:v>
                </c:pt>
                <c:pt idx="7540">
                  <c:v>1.4619999999999999E-2</c:v>
                </c:pt>
                <c:pt idx="7541">
                  <c:v>1.393E-2</c:v>
                </c:pt>
                <c:pt idx="7542">
                  <c:v>1.341E-2</c:v>
                </c:pt>
                <c:pt idx="7543">
                  <c:v>1.277E-2</c:v>
                </c:pt>
                <c:pt idx="7544">
                  <c:v>1.23E-2</c:v>
                </c:pt>
                <c:pt idx="7545">
                  <c:v>1.1769999999999999E-2</c:v>
                </c:pt>
                <c:pt idx="7546">
                  <c:v>1.1350000000000001E-2</c:v>
                </c:pt>
                <c:pt idx="7547">
                  <c:v>1.093E-2</c:v>
                </c:pt>
                <c:pt idx="7548">
                  <c:v>1.0670000000000001E-2</c:v>
                </c:pt>
                <c:pt idx="7549">
                  <c:v>1.04E-2</c:v>
                </c:pt>
                <c:pt idx="7550">
                  <c:v>1.014E-2</c:v>
                </c:pt>
                <c:pt idx="7551">
                  <c:v>1.0030000000000001E-2</c:v>
                </c:pt>
                <c:pt idx="7552">
                  <c:v>9.8799999999999999E-3</c:v>
                </c:pt>
                <c:pt idx="7553">
                  <c:v>9.7699999999999992E-3</c:v>
                </c:pt>
                <c:pt idx="7554">
                  <c:v>9.9299999999999996E-3</c:v>
                </c:pt>
                <c:pt idx="7555">
                  <c:v>9.9299999999999996E-3</c:v>
                </c:pt>
                <c:pt idx="7556">
                  <c:v>9.9799999999999993E-3</c:v>
                </c:pt>
                <c:pt idx="7557">
                  <c:v>9.9799999999999993E-3</c:v>
                </c:pt>
                <c:pt idx="7558">
                  <c:v>1.0189999999999999E-2</c:v>
                </c:pt>
                <c:pt idx="7559">
                  <c:v>1.035E-2</c:v>
                </c:pt>
                <c:pt idx="7560">
                  <c:v>1.061E-2</c:v>
                </c:pt>
                <c:pt idx="7561">
                  <c:v>1.072E-2</c:v>
                </c:pt>
                <c:pt idx="7562">
                  <c:v>1.093E-2</c:v>
                </c:pt>
                <c:pt idx="7563">
                  <c:v>1.098E-2</c:v>
                </c:pt>
                <c:pt idx="7564">
                  <c:v>1.1089999999999999E-2</c:v>
                </c:pt>
                <c:pt idx="7565">
                  <c:v>1.119E-2</c:v>
                </c:pt>
                <c:pt idx="7566">
                  <c:v>1.1299999999999999E-2</c:v>
                </c:pt>
                <c:pt idx="7567">
                  <c:v>1.119E-2</c:v>
                </c:pt>
                <c:pt idx="7568">
                  <c:v>1.119E-2</c:v>
                </c:pt>
                <c:pt idx="7569">
                  <c:v>1.1140000000000001E-2</c:v>
                </c:pt>
                <c:pt idx="7570">
                  <c:v>1.103E-2</c:v>
                </c:pt>
                <c:pt idx="7571">
                  <c:v>1.082E-2</c:v>
                </c:pt>
                <c:pt idx="7572">
                  <c:v>1.0670000000000001E-2</c:v>
                </c:pt>
                <c:pt idx="7573">
                  <c:v>1.035E-2</c:v>
                </c:pt>
                <c:pt idx="7574">
                  <c:v>9.9799999999999993E-3</c:v>
                </c:pt>
                <c:pt idx="7575">
                  <c:v>9.6100000000000005E-3</c:v>
                </c:pt>
                <c:pt idx="7576">
                  <c:v>9.2399999999999999E-3</c:v>
                </c:pt>
                <c:pt idx="7577">
                  <c:v>8.77E-3</c:v>
                </c:pt>
                <c:pt idx="7578">
                  <c:v>8.2400000000000008E-3</c:v>
                </c:pt>
                <c:pt idx="7579">
                  <c:v>7.9299999999999995E-3</c:v>
                </c:pt>
                <c:pt idx="7580">
                  <c:v>7.3499999999999998E-3</c:v>
                </c:pt>
                <c:pt idx="7581">
                  <c:v>6.7099999999999998E-3</c:v>
                </c:pt>
                <c:pt idx="7582">
                  <c:v>6.2399999999999999E-3</c:v>
                </c:pt>
                <c:pt idx="7583">
                  <c:v>5.6600000000000001E-3</c:v>
                </c:pt>
                <c:pt idx="7584">
                  <c:v>5.13E-3</c:v>
                </c:pt>
                <c:pt idx="7585">
                  <c:v>4.6600000000000001E-3</c:v>
                </c:pt>
                <c:pt idx="7586">
                  <c:v>4.1799999999999997E-3</c:v>
                </c:pt>
                <c:pt idx="7587">
                  <c:v>3.7599999999999999E-3</c:v>
                </c:pt>
                <c:pt idx="7588">
                  <c:v>3.3899999999999998E-3</c:v>
                </c:pt>
                <c:pt idx="7589">
                  <c:v>2.97E-3</c:v>
                </c:pt>
                <c:pt idx="7590">
                  <c:v>2.7100000000000002E-3</c:v>
                </c:pt>
                <c:pt idx="7591">
                  <c:v>2.3400000000000001E-3</c:v>
                </c:pt>
                <c:pt idx="7592">
                  <c:v>2.1299999999999999E-3</c:v>
                </c:pt>
                <c:pt idx="7593">
                  <c:v>1.92E-3</c:v>
                </c:pt>
                <c:pt idx="7594">
                  <c:v>1.7099999999999999E-3</c:v>
                </c:pt>
                <c:pt idx="7595">
                  <c:v>1.6000000000000001E-3</c:v>
                </c:pt>
                <c:pt idx="7596">
                  <c:v>1.5499999999999999E-3</c:v>
                </c:pt>
                <c:pt idx="7597">
                  <c:v>1.6000000000000001E-3</c:v>
                </c:pt>
                <c:pt idx="7598">
                  <c:v>1.6000000000000001E-3</c:v>
                </c:pt>
                <c:pt idx="7599">
                  <c:v>1.7099999999999999E-3</c:v>
                </c:pt>
                <c:pt idx="7600">
                  <c:v>1.7600000000000001E-3</c:v>
                </c:pt>
                <c:pt idx="7601">
                  <c:v>1.97E-3</c:v>
                </c:pt>
                <c:pt idx="7602">
                  <c:v>2.1800000000000001E-3</c:v>
                </c:pt>
                <c:pt idx="7603">
                  <c:v>2.3400000000000001E-3</c:v>
                </c:pt>
                <c:pt idx="7604">
                  <c:v>2.66E-3</c:v>
                </c:pt>
                <c:pt idx="7605">
                  <c:v>2.81E-3</c:v>
                </c:pt>
                <c:pt idx="7606">
                  <c:v>3.0300000000000001E-3</c:v>
                </c:pt>
                <c:pt idx="7607">
                  <c:v>3.2399999999999998E-3</c:v>
                </c:pt>
                <c:pt idx="7608">
                  <c:v>3.5500000000000002E-3</c:v>
                </c:pt>
                <c:pt idx="7609">
                  <c:v>3.7599999999999999E-3</c:v>
                </c:pt>
                <c:pt idx="7610">
                  <c:v>4.0299999999999997E-3</c:v>
                </c:pt>
                <c:pt idx="7611">
                  <c:v>4.1799999999999997E-3</c:v>
                </c:pt>
                <c:pt idx="7612">
                  <c:v>4.3400000000000001E-3</c:v>
                </c:pt>
                <c:pt idx="7613">
                  <c:v>4.6100000000000004E-3</c:v>
                </c:pt>
                <c:pt idx="7614">
                  <c:v>4.8199999999999996E-3</c:v>
                </c:pt>
                <c:pt idx="7615">
                  <c:v>4.8700000000000002E-3</c:v>
                </c:pt>
                <c:pt idx="7616">
                  <c:v>5.0299999999999997E-3</c:v>
                </c:pt>
                <c:pt idx="7617">
                  <c:v>5.13E-3</c:v>
                </c:pt>
                <c:pt idx="7618">
                  <c:v>5.2900000000000004E-3</c:v>
                </c:pt>
                <c:pt idx="7619">
                  <c:v>5.3400000000000001E-3</c:v>
                </c:pt>
                <c:pt idx="7620">
                  <c:v>5.45E-3</c:v>
                </c:pt>
                <c:pt idx="7621">
                  <c:v>5.45E-3</c:v>
                </c:pt>
                <c:pt idx="7622">
                  <c:v>5.6600000000000001E-3</c:v>
                </c:pt>
                <c:pt idx="7623">
                  <c:v>5.4999999999999997E-3</c:v>
                </c:pt>
                <c:pt idx="7624">
                  <c:v>5.6100000000000004E-3</c:v>
                </c:pt>
                <c:pt idx="7625">
                  <c:v>5.6100000000000004E-3</c:v>
                </c:pt>
                <c:pt idx="7626">
                  <c:v>5.6100000000000004E-3</c:v>
                </c:pt>
                <c:pt idx="7627">
                  <c:v>5.7099999999999998E-3</c:v>
                </c:pt>
                <c:pt idx="7628">
                  <c:v>5.77E-3</c:v>
                </c:pt>
                <c:pt idx="7629">
                  <c:v>5.8199999999999997E-3</c:v>
                </c:pt>
                <c:pt idx="7630">
                  <c:v>5.8700000000000002E-3</c:v>
                </c:pt>
                <c:pt idx="7631">
                  <c:v>5.9800000000000001E-3</c:v>
                </c:pt>
                <c:pt idx="7632">
                  <c:v>5.9800000000000001E-3</c:v>
                </c:pt>
                <c:pt idx="7633">
                  <c:v>6.1900000000000002E-3</c:v>
                </c:pt>
                <c:pt idx="7634">
                  <c:v>6.4000000000000003E-3</c:v>
                </c:pt>
                <c:pt idx="7635">
                  <c:v>6.4999999999999997E-3</c:v>
                </c:pt>
                <c:pt idx="7636">
                  <c:v>6.6100000000000004E-3</c:v>
                </c:pt>
                <c:pt idx="7637">
                  <c:v>6.8199999999999997E-3</c:v>
                </c:pt>
                <c:pt idx="7638">
                  <c:v>6.9800000000000001E-3</c:v>
                </c:pt>
                <c:pt idx="7639">
                  <c:v>7.1900000000000002E-3</c:v>
                </c:pt>
                <c:pt idx="7640">
                  <c:v>7.4000000000000003E-3</c:v>
                </c:pt>
                <c:pt idx="7641">
                  <c:v>7.6099999999999996E-3</c:v>
                </c:pt>
                <c:pt idx="7642">
                  <c:v>7.9799999999999992E-3</c:v>
                </c:pt>
                <c:pt idx="7643">
                  <c:v>8.1399999999999997E-3</c:v>
                </c:pt>
                <c:pt idx="7644">
                  <c:v>8.2900000000000005E-3</c:v>
                </c:pt>
                <c:pt idx="7645">
                  <c:v>8.6099999999999996E-3</c:v>
                </c:pt>
                <c:pt idx="7646">
                  <c:v>8.8699999999999994E-3</c:v>
                </c:pt>
                <c:pt idx="7647">
                  <c:v>9.0299999999999998E-3</c:v>
                </c:pt>
                <c:pt idx="7648">
                  <c:v>9.3500000000000007E-3</c:v>
                </c:pt>
                <c:pt idx="7649">
                  <c:v>9.5600000000000008E-3</c:v>
                </c:pt>
                <c:pt idx="7650">
                  <c:v>9.6600000000000002E-3</c:v>
                </c:pt>
                <c:pt idx="7651">
                  <c:v>9.8799999999999999E-3</c:v>
                </c:pt>
                <c:pt idx="7652">
                  <c:v>9.9799999999999993E-3</c:v>
                </c:pt>
                <c:pt idx="7653">
                  <c:v>1.014E-2</c:v>
                </c:pt>
                <c:pt idx="7654">
                  <c:v>1.0189999999999999E-2</c:v>
                </c:pt>
                <c:pt idx="7655">
                  <c:v>1.0240000000000001E-2</c:v>
                </c:pt>
                <c:pt idx="7656">
                  <c:v>1.0240000000000001E-2</c:v>
                </c:pt>
                <c:pt idx="7657">
                  <c:v>1.009E-2</c:v>
                </c:pt>
                <c:pt idx="7658">
                  <c:v>1.009E-2</c:v>
                </c:pt>
                <c:pt idx="7659">
                  <c:v>1.0030000000000001E-2</c:v>
                </c:pt>
                <c:pt idx="7660">
                  <c:v>9.9299999999999996E-3</c:v>
                </c:pt>
                <c:pt idx="7661">
                  <c:v>9.8200000000000006E-3</c:v>
                </c:pt>
                <c:pt idx="7662">
                  <c:v>9.6100000000000005E-3</c:v>
                </c:pt>
                <c:pt idx="7663">
                  <c:v>9.3500000000000007E-3</c:v>
                </c:pt>
                <c:pt idx="7664">
                  <c:v>9.0900000000000009E-3</c:v>
                </c:pt>
                <c:pt idx="7665">
                  <c:v>8.8199999999999997E-3</c:v>
                </c:pt>
                <c:pt idx="7666">
                  <c:v>8.6099999999999996E-3</c:v>
                </c:pt>
                <c:pt idx="7667">
                  <c:v>8.1899999999999994E-3</c:v>
                </c:pt>
                <c:pt idx="7668">
                  <c:v>7.9299999999999995E-3</c:v>
                </c:pt>
                <c:pt idx="7669">
                  <c:v>7.4999999999999997E-3</c:v>
                </c:pt>
                <c:pt idx="7670">
                  <c:v>7.0800000000000004E-3</c:v>
                </c:pt>
                <c:pt idx="7671">
                  <c:v>6.6600000000000001E-3</c:v>
                </c:pt>
                <c:pt idx="7672">
                  <c:v>6.3499999999999997E-3</c:v>
                </c:pt>
                <c:pt idx="7673">
                  <c:v>5.77E-3</c:v>
                </c:pt>
                <c:pt idx="7674">
                  <c:v>5.45E-3</c:v>
                </c:pt>
                <c:pt idx="7675">
                  <c:v>4.9800000000000001E-3</c:v>
                </c:pt>
                <c:pt idx="7676">
                  <c:v>4.6600000000000001E-3</c:v>
                </c:pt>
                <c:pt idx="7677">
                  <c:v>4.1799999999999997E-3</c:v>
                </c:pt>
                <c:pt idx="7678">
                  <c:v>3.7599999999999999E-3</c:v>
                </c:pt>
                <c:pt idx="7679">
                  <c:v>3.3400000000000001E-3</c:v>
                </c:pt>
                <c:pt idx="7680">
                  <c:v>2.8700000000000002E-3</c:v>
                </c:pt>
                <c:pt idx="7681">
                  <c:v>2.4499999999999999E-3</c:v>
                </c:pt>
                <c:pt idx="7682">
                  <c:v>2.0799999999999998E-3</c:v>
                </c:pt>
                <c:pt idx="7683">
                  <c:v>1.66E-3</c:v>
                </c:pt>
                <c:pt idx="7684">
                  <c:v>1.34E-3</c:v>
                </c:pt>
                <c:pt idx="7685">
                  <c:v>9.2000000000000003E-4</c:v>
                </c:pt>
                <c:pt idx="7686">
                  <c:v>5.5000000000000003E-4</c:v>
                </c:pt>
                <c:pt idx="7687">
                  <c:v>6.9999999999999994E-5</c:v>
                </c:pt>
                <c:pt idx="7688">
                  <c:v>-1.9000000000000001E-4</c:v>
                </c:pt>
                <c:pt idx="7689">
                  <c:v>-6.0999999999999997E-4</c:v>
                </c:pt>
                <c:pt idx="7690">
                  <c:v>-9.7999999999999997E-4</c:v>
                </c:pt>
                <c:pt idx="7691">
                  <c:v>-1.4E-3</c:v>
                </c:pt>
                <c:pt idx="7692">
                  <c:v>-1.66E-3</c:v>
                </c:pt>
                <c:pt idx="7693">
                  <c:v>-1.9300000000000001E-3</c:v>
                </c:pt>
                <c:pt idx="7694">
                  <c:v>-2.4499999999999999E-3</c:v>
                </c:pt>
                <c:pt idx="7695">
                  <c:v>-2.7699999999999999E-3</c:v>
                </c:pt>
                <c:pt idx="7696">
                  <c:v>-3.0899999999999999E-3</c:v>
                </c:pt>
                <c:pt idx="7697">
                  <c:v>-3.3999999999999998E-3</c:v>
                </c:pt>
                <c:pt idx="7698">
                  <c:v>-3.7200000000000002E-3</c:v>
                </c:pt>
                <c:pt idx="7699">
                  <c:v>-4.1900000000000001E-3</c:v>
                </c:pt>
                <c:pt idx="7700">
                  <c:v>-4.4600000000000004E-3</c:v>
                </c:pt>
                <c:pt idx="7701">
                  <c:v>-4.7200000000000002E-3</c:v>
                </c:pt>
                <c:pt idx="7702">
                  <c:v>-5.1399999999999996E-3</c:v>
                </c:pt>
                <c:pt idx="7703">
                  <c:v>-5.5100000000000001E-3</c:v>
                </c:pt>
                <c:pt idx="7704">
                  <c:v>-5.8300000000000001E-3</c:v>
                </c:pt>
                <c:pt idx="7705">
                  <c:v>-6.1399999999999996E-3</c:v>
                </c:pt>
                <c:pt idx="7706">
                  <c:v>-6.4599999999999996E-3</c:v>
                </c:pt>
                <c:pt idx="7707">
                  <c:v>-6.62E-3</c:v>
                </c:pt>
                <c:pt idx="7708">
                  <c:v>-6.9899999999999997E-3</c:v>
                </c:pt>
                <c:pt idx="7709">
                  <c:v>-7.1999999999999998E-3</c:v>
                </c:pt>
                <c:pt idx="7710">
                  <c:v>-7.4599999999999996E-3</c:v>
                </c:pt>
                <c:pt idx="7711">
                  <c:v>-7.6699999999999997E-3</c:v>
                </c:pt>
                <c:pt idx="7712">
                  <c:v>-7.8799999999999999E-3</c:v>
                </c:pt>
                <c:pt idx="7713">
                  <c:v>-7.9900000000000006E-3</c:v>
                </c:pt>
                <c:pt idx="7714">
                  <c:v>-8.2000000000000007E-3</c:v>
                </c:pt>
                <c:pt idx="7715">
                  <c:v>-8.3000000000000001E-3</c:v>
                </c:pt>
                <c:pt idx="7716">
                  <c:v>-8.4100000000000008E-3</c:v>
                </c:pt>
                <c:pt idx="7717">
                  <c:v>-8.5699999999999995E-3</c:v>
                </c:pt>
                <c:pt idx="7718">
                  <c:v>-8.5100000000000002E-3</c:v>
                </c:pt>
                <c:pt idx="7719">
                  <c:v>-8.6199999999999992E-3</c:v>
                </c:pt>
                <c:pt idx="7720">
                  <c:v>-8.5100000000000002E-3</c:v>
                </c:pt>
                <c:pt idx="7721">
                  <c:v>-8.6199999999999992E-3</c:v>
                </c:pt>
                <c:pt idx="7722">
                  <c:v>-8.5100000000000002E-3</c:v>
                </c:pt>
                <c:pt idx="7723">
                  <c:v>-8.4100000000000008E-3</c:v>
                </c:pt>
                <c:pt idx="7724">
                  <c:v>-8.3599999999999994E-3</c:v>
                </c:pt>
                <c:pt idx="7725">
                  <c:v>-8.3000000000000001E-3</c:v>
                </c:pt>
                <c:pt idx="7726">
                  <c:v>-8.1499999999999993E-3</c:v>
                </c:pt>
                <c:pt idx="7727">
                  <c:v>-7.9900000000000006E-3</c:v>
                </c:pt>
                <c:pt idx="7728">
                  <c:v>-7.9900000000000006E-3</c:v>
                </c:pt>
                <c:pt idx="7729">
                  <c:v>-7.8300000000000002E-3</c:v>
                </c:pt>
                <c:pt idx="7730">
                  <c:v>-7.62E-3</c:v>
                </c:pt>
                <c:pt idx="7731">
                  <c:v>-7.5100000000000002E-3</c:v>
                </c:pt>
                <c:pt idx="7732">
                  <c:v>-7.4099999999999999E-3</c:v>
                </c:pt>
                <c:pt idx="7733">
                  <c:v>-7.3000000000000001E-3</c:v>
                </c:pt>
                <c:pt idx="7734">
                  <c:v>-7.3000000000000001E-3</c:v>
                </c:pt>
                <c:pt idx="7735">
                  <c:v>-7.1399999999999996E-3</c:v>
                </c:pt>
                <c:pt idx="7736">
                  <c:v>-7.0400000000000003E-3</c:v>
                </c:pt>
                <c:pt idx="7737">
                  <c:v>-7.0400000000000003E-3</c:v>
                </c:pt>
                <c:pt idx="7738">
                  <c:v>-6.8799999999999998E-3</c:v>
                </c:pt>
                <c:pt idx="7739">
                  <c:v>-6.6699999999999997E-3</c:v>
                </c:pt>
                <c:pt idx="7740">
                  <c:v>-6.6699999999999997E-3</c:v>
                </c:pt>
                <c:pt idx="7741">
                  <c:v>-6.62E-3</c:v>
                </c:pt>
                <c:pt idx="7742">
                  <c:v>-6.4599999999999996E-3</c:v>
                </c:pt>
                <c:pt idx="7743">
                  <c:v>-6.5100000000000002E-3</c:v>
                </c:pt>
                <c:pt idx="7744">
                  <c:v>-6.4099999999999999E-3</c:v>
                </c:pt>
                <c:pt idx="7745">
                  <c:v>-6.3499999999999997E-3</c:v>
                </c:pt>
                <c:pt idx="7746">
                  <c:v>-6.2500000000000003E-3</c:v>
                </c:pt>
                <c:pt idx="7747">
                  <c:v>-6.1999999999999998E-3</c:v>
                </c:pt>
                <c:pt idx="7748">
                  <c:v>-6.0400000000000002E-3</c:v>
                </c:pt>
                <c:pt idx="7749">
                  <c:v>-6.0400000000000002E-3</c:v>
                </c:pt>
                <c:pt idx="7750">
                  <c:v>-5.8799999999999998E-3</c:v>
                </c:pt>
                <c:pt idx="7751">
                  <c:v>-5.77E-3</c:v>
                </c:pt>
                <c:pt idx="7752">
                  <c:v>-5.62E-3</c:v>
                </c:pt>
                <c:pt idx="7753">
                  <c:v>-5.5100000000000001E-3</c:v>
                </c:pt>
                <c:pt idx="7754">
                  <c:v>-5.4599999999999996E-3</c:v>
                </c:pt>
                <c:pt idx="7755">
                  <c:v>-5.3E-3</c:v>
                </c:pt>
                <c:pt idx="7756">
                  <c:v>-5.1399999999999996E-3</c:v>
                </c:pt>
                <c:pt idx="7757">
                  <c:v>-4.9800000000000001E-3</c:v>
                </c:pt>
                <c:pt idx="7758">
                  <c:v>-4.8799999999999998E-3</c:v>
                </c:pt>
                <c:pt idx="7759">
                  <c:v>-4.7200000000000002E-3</c:v>
                </c:pt>
                <c:pt idx="7760">
                  <c:v>-4.6100000000000004E-3</c:v>
                </c:pt>
                <c:pt idx="7761">
                  <c:v>-4.4600000000000004E-3</c:v>
                </c:pt>
                <c:pt idx="7762">
                  <c:v>-4.4000000000000003E-3</c:v>
                </c:pt>
                <c:pt idx="7763">
                  <c:v>-4.4000000000000003E-3</c:v>
                </c:pt>
                <c:pt idx="7764">
                  <c:v>-4.2500000000000003E-3</c:v>
                </c:pt>
                <c:pt idx="7765">
                  <c:v>-4.3E-3</c:v>
                </c:pt>
                <c:pt idx="7766">
                  <c:v>-4.3E-3</c:v>
                </c:pt>
                <c:pt idx="7767">
                  <c:v>-4.3499999999999997E-3</c:v>
                </c:pt>
                <c:pt idx="7768">
                  <c:v>-4.4000000000000003E-3</c:v>
                </c:pt>
                <c:pt idx="7769">
                  <c:v>-4.6100000000000004E-3</c:v>
                </c:pt>
                <c:pt idx="7770">
                  <c:v>-4.7699999999999999E-3</c:v>
                </c:pt>
                <c:pt idx="7771">
                  <c:v>-4.9800000000000001E-3</c:v>
                </c:pt>
                <c:pt idx="7772">
                  <c:v>-5.1900000000000002E-3</c:v>
                </c:pt>
                <c:pt idx="7773">
                  <c:v>-5.5100000000000001E-3</c:v>
                </c:pt>
                <c:pt idx="7774">
                  <c:v>-5.77E-3</c:v>
                </c:pt>
                <c:pt idx="7775">
                  <c:v>-6.0899999999999999E-3</c:v>
                </c:pt>
                <c:pt idx="7776">
                  <c:v>-6.4599999999999996E-3</c:v>
                </c:pt>
                <c:pt idx="7777">
                  <c:v>-6.8799999999999998E-3</c:v>
                </c:pt>
                <c:pt idx="7778">
                  <c:v>-7.1999999999999998E-3</c:v>
                </c:pt>
                <c:pt idx="7779">
                  <c:v>-7.7200000000000003E-3</c:v>
                </c:pt>
                <c:pt idx="7780">
                  <c:v>-8.2000000000000007E-3</c:v>
                </c:pt>
                <c:pt idx="7781">
                  <c:v>-8.6199999999999992E-3</c:v>
                </c:pt>
                <c:pt idx="7782">
                  <c:v>-9.1500000000000001E-3</c:v>
                </c:pt>
                <c:pt idx="7783">
                  <c:v>-9.6699999999999998E-3</c:v>
                </c:pt>
                <c:pt idx="7784">
                  <c:v>-9.9900000000000006E-3</c:v>
                </c:pt>
                <c:pt idx="7785">
                  <c:v>-1.052E-2</c:v>
                </c:pt>
                <c:pt idx="7786">
                  <c:v>-1.089E-2</c:v>
                </c:pt>
                <c:pt idx="7787">
                  <c:v>-1.1310000000000001E-2</c:v>
                </c:pt>
                <c:pt idx="7788">
                  <c:v>-1.1469999999999999E-2</c:v>
                </c:pt>
                <c:pt idx="7789">
                  <c:v>-1.183E-2</c:v>
                </c:pt>
                <c:pt idx="7790">
                  <c:v>-1.1990000000000001E-2</c:v>
                </c:pt>
                <c:pt idx="7791">
                  <c:v>-1.2149999999999999E-2</c:v>
                </c:pt>
                <c:pt idx="7792">
                  <c:v>-1.2200000000000001E-2</c:v>
                </c:pt>
                <c:pt idx="7793">
                  <c:v>-1.226E-2</c:v>
                </c:pt>
                <c:pt idx="7794">
                  <c:v>-1.21E-2</c:v>
                </c:pt>
                <c:pt idx="7795">
                  <c:v>-1.1939999999999999E-2</c:v>
                </c:pt>
                <c:pt idx="7796">
                  <c:v>-1.162E-2</c:v>
                </c:pt>
                <c:pt idx="7797">
                  <c:v>-1.136E-2</c:v>
                </c:pt>
                <c:pt idx="7798">
                  <c:v>-1.099E-2</c:v>
                </c:pt>
                <c:pt idx="7799">
                  <c:v>-1.052E-2</c:v>
                </c:pt>
                <c:pt idx="7800">
                  <c:v>-9.8799999999999999E-3</c:v>
                </c:pt>
                <c:pt idx="7801">
                  <c:v>-9.3600000000000003E-3</c:v>
                </c:pt>
                <c:pt idx="7802">
                  <c:v>-8.6700000000000006E-3</c:v>
                </c:pt>
                <c:pt idx="7803">
                  <c:v>-7.9900000000000006E-3</c:v>
                </c:pt>
                <c:pt idx="7804">
                  <c:v>-7.1999999999999998E-3</c:v>
                </c:pt>
                <c:pt idx="7805">
                  <c:v>-6.3499999999999997E-3</c:v>
                </c:pt>
                <c:pt idx="7806">
                  <c:v>-5.4599999999999996E-3</c:v>
                </c:pt>
                <c:pt idx="7807">
                  <c:v>-4.6100000000000004E-3</c:v>
                </c:pt>
                <c:pt idx="7808">
                  <c:v>-3.6700000000000001E-3</c:v>
                </c:pt>
                <c:pt idx="7809">
                  <c:v>-2.7200000000000002E-3</c:v>
                </c:pt>
                <c:pt idx="7810">
                  <c:v>-1.7700000000000001E-3</c:v>
                </c:pt>
                <c:pt idx="7811">
                  <c:v>-9.7999999999999997E-4</c:v>
                </c:pt>
                <c:pt idx="7812">
                  <c:v>-3.0000000000000001E-5</c:v>
                </c:pt>
                <c:pt idx="7813">
                  <c:v>8.0999999999999996E-4</c:v>
                </c:pt>
                <c:pt idx="7814">
                  <c:v>1.7099999999999999E-3</c:v>
                </c:pt>
                <c:pt idx="7815">
                  <c:v>2.5999999999999999E-3</c:v>
                </c:pt>
                <c:pt idx="7816">
                  <c:v>3.3899999999999998E-3</c:v>
                </c:pt>
                <c:pt idx="7817">
                  <c:v>4.13E-3</c:v>
                </c:pt>
                <c:pt idx="7818">
                  <c:v>4.8700000000000002E-3</c:v>
                </c:pt>
                <c:pt idx="7819">
                  <c:v>5.5500000000000002E-3</c:v>
                </c:pt>
                <c:pt idx="7820">
                  <c:v>6.2399999999999999E-3</c:v>
                </c:pt>
                <c:pt idx="7821">
                  <c:v>6.7099999999999998E-3</c:v>
                </c:pt>
                <c:pt idx="7822">
                  <c:v>7.2399999999999999E-3</c:v>
                </c:pt>
                <c:pt idx="7823">
                  <c:v>7.6099999999999996E-3</c:v>
                </c:pt>
                <c:pt idx="7824">
                  <c:v>8.0800000000000004E-3</c:v>
                </c:pt>
                <c:pt idx="7825">
                  <c:v>8.5100000000000002E-3</c:v>
                </c:pt>
                <c:pt idx="7826">
                  <c:v>8.77E-3</c:v>
                </c:pt>
                <c:pt idx="7827">
                  <c:v>9.0900000000000009E-3</c:v>
                </c:pt>
                <c:pt idx="7828">
                  <c:v>9.2399999999999999E-3</c:v>
                </c:pt>
                <c:pt idx="7829">
                  <c:v>9.4000000000000004E-3</c:v>
                </c:pt>
                <c:pt idx="7830">
                  <c:v>9.5099999999999994E-3</c:v>
                </c:pt>
                <c:pt idx="7831">
                  <c:v>9.5099999999999994E-3</c:v>
                </c:pt>
                <c:pt idx="7832">
                  <c:v>9.6100000000000005E-3</c:v>
                </c:pt>
                <c:pt idx="7833">
                  <c:v>9.5099999999999994E-3</c:v>
                </c:pt>
                <c:pt idx="7834">
                  <c:v>9.5099999999999994E-3</c:v>
                </c:pt>
                <c:pt idx="7835">
                  <c:v>9.4000000000000004E-3</c:v>
                </c:pt>
                <c:pt idx="7836">
                  <c:v>9.2999999999999992E-3</c:v>
                </c:pt>
                <c:pt idx="7837">
                  <c:v>9.0299999999999998E-3</c:v>
                </c:pt>
                <c:pt idx="7838">
                  <c:v>8.8699999999999994E-3</c:v>
                </c:pt>
                <c:pt idx="7839">
                  <c:v>8.6599999999999993E-3</c:v>
                </c:pt>
                <c:pt idx="7840">
                  <c:v>8.3999999999999995E-3</c:v>
                </c:pt>
                <c:pt idx="7841">
                  <c:v>8.0800000000000004E-3</c:v>
                </c:pt>
                <c:pt idx="7842">
                  <c:v>7.77E-3</c:v>
                </c:pt>
                <c:pt idx="7843">
                  <c:v>7.5599999999999999E-3</c:v>
                </c:pt>
                <c:pt idx="7844">
                  <c:v>7.0800000000000004E-3</c:v>
                </c:pt>
                <c:pt idx="7845">
                  <c:v>6.6100000000000004E-3</c:v>
                </c:pt>
                <c:pt idx="7846">
                  <c:v>6.2899999999999996E-3</c:v>
                </c:pt>
                <c:pt idx="7847">
                  <c:v>5.8199999999999997E-3</c:v>
                </c:pt>
                <c:pt idx="7848">
                  <c:v>5.5500000000000002E-3</c:v>
                </c:pt>
                <c:pt idx="7849">
                  <c:v>4.9800000000000001E-3</c:v>
                </c:pt>
                <c:pt idx="7850">
                  <c:v>4.5500000000000002E-3</c:v>
                </c:pt>
                <c:pt idx="7851">
                  <c:v>4.0800000000000003E-3</c:v>
                </c:pt>
                <c:pt idx="7852">
                  <c:v>3.6099999999999999E-3</c:v>
                </c:pt>
                <c:pt idx="7853">
                  <c:v>3.0300000000000001E-3</c:v>
                </c:pt>
                <c:pt idx="7854">
                  <c:v>2.5999999999999999E-3</c:v>
                </c:pt>
                <c:pt idx="7855">
                  <c:v>2.0200000000000001E-3</c:v>
                </c:pt>
                <c:pt idx="7856">
                  <c:v>1.5E-3</c:v>
                </c:pt>
                <c:pt idx="7857">
                  <c:v>1.0200000000000001E-3</c:v>
                </c:pt>
                <c:pt idx="7858">
                  <c:v>5.9999999999999995E-4</c:v>
                </c:pt>
                <c:pt idx="7859">
                  <c:v>1.2999999999999999E-4</c:v>
                </c:pt>
                <c:pt idx="7860">
                  <c:v>-3.5E-4</c:v>
                </c:pt>
                <c:pt idx="7861">
                  <c:v>-8.1999999999999998E-4</c:v>
                </c:pt>
                <c:pt idx="7862">
                  <c:v>-1.24E-3</c:v>
                </c:pt>
                <c:pt idx="7863">
                  <c:v>-1.72E-3</c:v>
                </c:pt>
                <c:pt idx="7864">
                  <c:v>-2.0899999999999998E-3</c:v>
                </c:pt>
                <c:pt idx="7865">
                  <c:v>-2.5600000000000002E-3</c:v>
                </c:pt>
                <c:pt idx="7866">
                  <c:v>-2.82E-3</c:v>
                </c:pt>
                <c:pt idx="7867">
                  <c:v>-3.14E-3</c:v>
                </c:pt>
                <c:pt idx="7868">
                  <c:v>-3.3999999999999998E-3</c:v>
                </c:pt>
                <c:pt idx="7869">
                  <c:v>-3.82E-3</c:v>
                </c:pt>
                <c:pt idx="7870">
                  <c:v>-4.0400000000000002E-3</c:v>
                </c:pt>
                <c:pt idx="7871">
                  <c:v>-4.3E-3</c:v>
                </c:pt>
                <c:pt idx="7872">
                  <c:v>-4.5100000000000001E-3</c:v>
                </c:pt>
                <c:pt idx="7873">
                  <c:v>-4.7200000000000002E-3</c:v>
                </c:pt>
                <c:pt idx="7874">
                  <c:v>-4.7699999999999999E-3</c:v>
                </c:pt>
                <c:pt idx="7875">
                  <c:v>-5.0400000000000002E-3</c:v>
                </c:pt>
                <c:pt idx="7876">
                  <c:v>-5.1399999999999996E-3</c:v>
                </c:pt>
                <c:pt idx="7877">
                  <c:v>-5.3499999999999997E-3</c:v>
                </c:pt>
                <c:pt idx="7878">
                  <c:v>-5.3499999999999997E-3</c:v>
                </c:pt>
                <c:pt idx="7879">
                  <c:v>-5.4599999999999996E-3</c:v>
                </c:pt>
                <c:pt idx="7880">
                  <c:v>-5.5100000000000001E-3</c:v>
                </c:pt>
                <c:pt idx="7881">
                  <c:v>-5.77E-3</c:v>
                </c:pt>
                <c:pt idx="7882">
                  <c:v>-5.77E-3</c:v>
                </c:pt>
                <c:pt idx="7883">
                  <c:v>-5.8300000000000001E-3</c:v>
                </c:pt>
                <c:pt idx="7884">
                  <c:v>-5.9300000000000004E-3</c:v>
                </c:pt>
                <c:pt idx="7885">
                  <c:v>-6.0899999999999999E-3</c:v>
                </c:pt>
                <c:pt idx="7886">
                  <c:v>-6.1399999999999996E-3</c:v>
                </c:pt>
                <c:pt idx="7887">
                  <c:v>-6.3E-3</c:v>
                </c:pt>
                <c:pt idx="7888">
                  <c:v>-6.4599999999999996E-3</c:v>
                </c:pt>
                <c:pt idx="7889">
                  <c:v>-6.5100000000000002E-3</c:v>
                </c:pt>
                <c:pt idx="7890">
                  <c:v>-6.62E-3</c:v>
                </c:pt>
                <c:pt idx="7891">
                  <c:v>-6.7799999999999996E-3</c:v>
                </c:pt>
                <c:pt idx="7892">
                  <c:v>-6.8300000000000001E-3</c:v>
                </c:pt>
                <c:pt idx="7893">
                  <c:v>-7.0400000000000003E-3</c:v>
                </c:pt>
                <c:pt idx="7894">
                  <c:v>-7.0899999999999999E-3</c:v>
                </c:pt>
                <c:pt idx="7895">
                  <c:v>-7.3000000000000001E-3</c:v>
                </c:pt>
                <c:pt idx="7896">
                  <c:v>-7.3499999999999998E-3</c:v>
                </c:pt>
                <c:pt idx="7897">
                  <c:v>-7.4599999999999996E-3</c:v>
                </c:pt>
                <c:pt idx="7898">
                  <c:v>-7.5100000000000002E-3</c:v>
                </c:pt>
                <c:pt idx="7899">
                  <c:v>-7.62E-3</c:v>
                </c:pt>
                <c:pt idx="7900">
                  <c:v>-7.6699999999999997E-3</c:v>
                </c:pt>
                <c:pt idx="7901">
                  <c:v>-7.7200000000000003E-3</c:v>
                </c:pt>
                <c:pt idx="7902">
                  <c:v>-7.7799999999999996E-3</c:v>
                </c:pt>
                <c:pt idx="7903">
                  <c:v>-7.8300000000000002E-3</c:v>
                </c:pt>
                <c:pt idx="7904">
                  <c:v>-7.7799999999999996E-3</c:v>
                </c:pt>
                <c:pt idx="7905">
                  <c:v>-7.7200000000000003E-3</c:v>
                </c:pt>
                <c:pt idx="7906">
                  <c:v>-7.7200000000000003E-3</c:v>
                </c:pt>
                <c:pt idx="7907">
                  <c:v>-7.6699999999999997E-3</c:v>
                </c:pt>
                <c:pt idx="7908">
                  <c:v>-7.5700000000000003E-3</c:v>
                </c:pt>
                <c:pt idx="7909">
                  <c:v>-7.3000000000000001E-3</c:v>
                </c:pt>
                <c:pt idx="7910">
                  <c:v>-7.1999999999999998E-3</c:v>
                </c:pt>
                <c:pt idx="7911">
                  <c:v>-7.0400000000000003E-3</c:v>
                </c:pt>
                <c:pt idx="7912">
                  <c:v>-6.8300000000000001E-3</c:v>
                </c:pt>
                <c:pt idx="7913">
                  <c:v>-6.62E-3</c:v>
                </c:pt>
                <c:pt idx="7914">
                  <c:v>-6.4599999999999996E-3</c:v>
                </c:pt>
                <c:pt idx="7915">
                  <c:v>-6.0899999999999999E-3</c:v>
                </c:pt>
                <c:pt idx="7916">
                  <c:v>-5.8300000000000001E-3</c:v>
                </c:pt>
                <c:pt idx="7917">
                  <c:v>-5.62E-3</c:v>
                </c:pt>
                <c:pt idx="7918">
                  <c:v>-5.4599999999999996E-3</c:v>
                </c:pt>
                <c:pt idx="7919">
                  <c:v>-5.1399999999999996E-3</c:v>
                </c:pt>
                <c:pt idx="7920">
                  <c:v>-4.8799999999999998E-3</c:v>
                </c:pt>
                <c:pt idx="7921">
                  <c:v>-4.6699999999999997E-3</c:v>
                </c:pt>
                <c:pt idx="7922">
                  <c:v>-4.3499999999999997E-3</c:v>
                </c:pt>
                <c:pt idx="7923">
                  <c:v>-4.3E-3</c:v>
                </c:pt>
                <c:pt idx="7924">
                  <c:v>-4.0899999999999999E-3</c:v>
                </c:pt>
                <c:pt idx="7925">
                  <c:v>-3.9300000000000003E-3</c:v>
                </c:pt>
                <c:pt idx="7926">
                  <c:v>-3.82E-3</c:v>
                </c:pt>
                <c:pt idx="7927">
                  <c:v>-3.7699999999999999E-3</c:v>
                </c:pt>
                <c:pt idx="7928">
                  <c:v>-3.6700000000000001E-3</c:v>
                </c:pt>
                <c:pt idx="7929">
                  <c:v>-3.6700000000000001E-3</c:v>
                </c:pt>
                <c:pt idx="7930">
                  <c:v>-3.7200000000000002E-3</c:v>
                </c:pt>
                <c:pt idx="7931">
                  <c:v>-3.8800000000000002E-3</c:v>
                </c:pt>
                <c:pt idx="7932">
                  <c:v>-3.8800000000000002E-3</c:v>
                </c:pt>
                <c:pt idx="7933">
                  <c:v>-4.1900000000000001E-3</c:v>
                </c:pt>
                <c:pt idx="7934">
                  <c:v>-4.3E-3</c:v>
                </c:pt>
                <c:pt idx="7935">
                  <c:v>-4.5599999999999998E-3</c:v>
                </c:pt>
                <c:pt idx="7936">
                  <c:v>-4.8300000000000001E-3</c:v>
                </c:pt>
                <c:pt idx="7937">
                  <c:v>-5.1399999999999996E-3</c:v>
                </c:pt>
                <c:pt idx="7938">
                  <c:v>-5.4099999999999999E-3</c:v>
                </c:pt>
                <c:pt idx="7939">
                  <c:v>-5.77E-3</c:v>
                </c:pt>
                <c:pt idx="7940">
                  <c:v>-6.3E-3</c:v>
                </c:pt>
                <c:pt idx="7941">
                  <c:v>-6.6699999999999997E-3</c:v>
                </c:pt>
                <c:pt idx="7942">
                  <c:v>-7.0899999999999999E-3</c:v>
                </c:pt>
                <c:pt idx="7943">
                  <c:v>-7.5100000000000002E-3</c:v>
                </c:pt>
                <c:pt idx="7944">
                  <c:v>-7.8799999999999999E-3</c:v>
                </c:pt>
                <c:pt idx="7945">
                  <c:v>-8.4600000000000005E-3</c:v>
                </c:pt>
                <c:pt idx="7946">
                  <c:v>-8.94E-3</c:v>
                </c:pt>
                <c:pt idx="7947">
                  <c:v>-9.41E-3</c:v>
                </c:pt>
                <c:pt idx="7948">
                  <c:v>-9.6699999999999998E-3</c:v>
                </c:pt>
                <c:pt idx="7949">
                  <c:v>-1.009E-2</c:v>
                </c:pt>
                <c:pt idx="7950">
                  <c:v>-1.0460000000000001E-2</c:v>
                </c:pt>
                <c:pt idx="7951">
                  <c:v>-1.089E-2</c:v>
                </c:pt>
                <c:pt idx="7952">
                  <c:v>-1.125E-2</c:v>
                </c:pt>
                <c:pt idx="7953">
                  <c:v>-1.157E-2</c:v>
                </c:pt>
                <c:pt idx="7954">
                  <c:v>-1.1780000000000001E-2</c:v>
                </c:pt>
                <c:pt idx="7955">
                  <c:v>-1.2149999999999999E-2</c:v>
                </c:pt>
                <c:pt idx="7956">
                  <c:v>-1.2409999999999999E-2</c:v>
                </c:pt>
                <c:pt idx="7957">
                  <c:v>-1.257E-2</c:v>
                </c:pt>
                <c:pt idx="7958">
                  <c:v>-1.273E-2</c:v>
                </c:pt>
                <c:pt idx="7959">
                  <c:v>-1.294E-2</c:v>
                </c:pt>
                <c:pt idx="7960">
                  <c:v>-1.294E-2</c:v>
                </c:pt>
                <c:pt idx="7961">
                  <c:v>-1.3100000000000001E-2</c:v>
                </c:pt>
                <c:pt idx="7962">
                  <c:v>-1.315E-2</c:v>
                </c:pt>
                <c:pt idx="7963">
                  <c:v>-1.315E-2</c:v>
                </c:pt>
                <c:pt idx="7964">
                  <c:v>-1.3100000000000001E-2</c:v>
                </c:pt>
                <c:pt idx="7965">
                  <c:v>-1.315E-2</c:v>
                </c:pt>
                <c:pt idx="7966">
                  <c:v>-1.299E-2</c:v>
                </c:pt>
                <c:pt idx="7967">
                  <c:v>-1.294E-2</c:v>
                </c:pt>
                <c:pt idx="7968">
                  <c:v>-1.289E-2</c:v>
                </c:pt>
                <c:pt idx="7969">
                  <c:v>-1.268E-2</c:v>
                </c:pt>
                <c:pt idx="7970">
                  <c:v>-1.2619999999999999E-2</c:v>
                </c:pt>
                <c:pt idx="7971">
                  <c:v>-1.252E-2</c:v>
                </c:pt>
                <c:pt idx="7972">
                  <c:v>-1.2359999999999999E-2</c:v>
                </c:pt>
                <c:pt idx="7973">
                  <c:v>-1.2149999999999999E-2</c:v>
                </c:pt>
                <c:pt idx="7974">
                  <c:v>-1.1990000000000001E-2</c:v>
                </c:pt>
                <c:pt idx="7975">
                  <c:v>-1.1939999999999999E-2</c:v>
                </c:pt>
                <c:pt idx="7976">
                  <c:v>-1.1780000000000001E-2</c:v>
                </c:pt>
                <c:pt idx="7977">
                  <c:v>-1.1679999999999999E-2</c:v>
                </c:pt>
                <c:pt idx="7978">
                  <c:v>-1.157E-2</c:v>
                </c:pt>
                <c:pt idx="7979">
                  <c:v>-1.1520000000000001E-2</c:v>
                </c:pt>
                <c:pt idx="7980">
                  <c:v>-1.136E-2</c:v>
                </c:pt>
                <c:pt idx="7981">
                  <c:v>-1.136E-2</c:v>
                </c:pt>
                <c:pt idx="7982">
                  <c:v>-1.125E-2</c:v>
                </c:pt>
                <c:pt idx="7983">
                  <c:v>-1.12E-2</c:v>
                </c:pt>
                <c:pt idx="7984">
                  <c:v>-1.115E-2</c:v>
                </c:pt>
                <c:pt idx="7985">
                  <c:v>-1.11E-2</c:v>
                </c:pt>
                <c:pt idx="7986">
                  <c:v>-1.1039999999999999E-2</c:v>
                </c:pt>
                <c:pt idx="7987">
                  <c:v>-1.11E-2</c:v>
                </c:pt>
                <c:pt idx="7988">
                  <c:v>-1.1039999999999999E-2</c:v>
                </c:pt>
                <c:pt idx="7989">
                  <c:v>-1.1039999999999999E-2</c:v>
                </c:pt>
                <c:pt idx="7990">
                  <c:v>-1.115E-2</c:v>
                </c:pt>
                <c:pt idx="7991">
                  <c:v>-1.115E-2</c:v>
                </c:pt>
                <c:pt idx="7992">
                  <c:v>-1.12E-2</c:v>
                </c:pt>
                <c:pt idx="7993">
                  <c:v>-1.125E-2</c:v>
                </c:pt>
                <c:pt idx="7994">
                  <c:v>-1.1310000000000001E-2</c:v>
                </c:pt>
                <c:pt idx="7995">
                  <c:v>-1.1310000000000001E-2</c:v>
                </c:pt>
                <c:pt idx="7996">
                  <c:v>-1.1469999999999999E-2</c:v>
                </c:pt>
                <c:pt idx="7997">
                  <c:v>-1.157E-2</c:v>
                </c:pt>
                <c:pt idx="7998">
                  <c:v>-1.1520000000000001E-2</c:v>
                </c:pt>
                <c:pt idx="7999">
                  <c:v>-1.1469999999999999E-2</c:v>
                </c:pt>
                <c:pt idx="8000">
                  <c:v>-1.1469999999999999E-2</c:v>
                </c:pt>
                <c:pt idx="8001">
                  <c:v>-1.1469999999999999E-2</c:v>
                </c:pt>
                <c:pt idx="8002">
                  <c:v>-1.1520000000000001E-2</c:v>
                </c:pt>
                <c:pt idx="8003">
                  <c:v>-1.141E-2</c:v>
                </c:pt>
                <c:pt idx="8004">
                  <c:v>-1.1469999999999999E-2</c:v>
                </c:pt>
                <c:pt idx="8005">
                  <c:v>-1.136E-2</c:v>
                </c:pt>
                <c:pt idx="8006">
                  <c:v>-1.136E-2</c:v>
                </c:pt>
                <c:pt idx="8007">
                  <c:v>-1.1310000000000001E-2</c:v>
                </c:pt>
                <c:pt idx="8008">
                  <c:v>-1.11E-2</c:v>
                </c:pt>
                <c:pt idx="8009">
                  <c:v>-1.094E-2</c:v>
                </c:pt>
                <c:pt idx="8010">
                  <c:v>-1.089E-2</c:v>
                </c:pt>
                <c:pt idx="8011">
                  <c:v>-1.073E-2</c:v>
                </c:pt>
                <c:pt idx="8012">
                  <c:v>-1.052E-2</c:v>
                </c:pt>
                <c:pt idx="8013">
                  <c:v>-1.0460000000000001E-2</c:v>
                </c:pt>
                <c:pt idx="8014">
                  <c:v>-1.025E-2</c:v>
                </c:pt>
                <c:pt idx="8015">
                  <c:v>-1.009E-2</c:v>
                </c:pt>
                <c:pt idx="8016">
                  <c:v>-9.8799999999999999E-3</c:v>
                </c:pt>
                <c:pt idx="8017">
                  <c:v>-9.6699999999999998E-3</c:v>
                </c:pt>
                <c:pt idx="8018">
                  <c:v>-9.5200000000000007E-3</c:v>
                </c:pt>
                <c:pt idx="8019">
                  <c:v>-9.2999999999999992E-3</c:v>
                </c:pt>
                <c:pt idx="8020">
                  <c:v>-9.0900000000000009E-3</c:v>
                </c:pt>
                <c:pt idx="8021">
                  <c:v>-8.94E-3</c:v>
                </c:pt>
                <c:pt idx="8022">
                  <c:v>-8.7799999999999996E-3</c:v>
                </c:pt>
                <c:pt idx="8023">
                  <c:v>-8.5100000000000002E-3</c:v>
                </c:pt>
                <c:pt idx="8024">
                  <c:v>-8.2500000000000004E-3</c:v>
                </c:pt>
                <c:pt idx="8025">
                  <c:v>-8.2000000000000007E-3</c:v>
                </c:pt>
                <c:pt idx="8026">
                  <c:v>-7.9299999999999995E-3</c:v>
                </c:pt>
                <c:pt idx="8027">
                  <c:v>-7.7799999999999996E-3</c:v>
                </c:pt>
                <c:pt idx="8028">
                  <c:v>-7.62E-3</c:v>
                </c:pt>
                <c:pt idx="8029">
                  <c:v>-7.4099999999999999E-3</c:v>
                </c:pt>
                <c:pt idx="8030">
                  <c:v>-7.1399999999999996E-3</c:v>
                </c:pt>
                <c:pt idx="8031">
                  <c:v>-6.9899999999999997E-3</c:v>
                </c:pt>
                <c:pt idx="8032">
                  <c:v>-6.8300000000000001E-3</c:v>
                </c:pt>
                <c:pt idx="8033">
                  <c:v>-6.4599999999999996E-3</c:v>
                </c:pt>
                <c:pt idx="8034">
                  <c:v>-6.3499999999999997E-3</c:v>
                </c:pt>
                <c:pt idx="8035">
                  <c:v>-6.0899999999999999E-3</c:v>
                </c:pt>
                <c:pt idx="8036">
                  <c:v>-5.8799999999999998E-3</c:v>
                </c:pt>
                <c:pt idx="8037">
                  <c:v>-5.6699999999999997E-3</c:v>
                </c:pt>
                <c:pt idx="8038">
                  <c:v>-5.4599999999999996E-3</c:v>
                </c:pt>
                <c:pt idx="8039">
                  <c:v>-5.1900000000000002E-3</c:v>
                </c:pt>
                <c:pt idx="8040">
                  <c:v>-4.9300000000000004E-3</c:v>
                </c:pt>
                <c:pt idx="8041">
                  <c:v>-4.8300000000000001E-3</c:v>
                </c:pt>
                <c:pt idx="8042">
                  <c:v>-4.6699999999999997E-3</c:v>
                </c:pt>
                <c:pt idx="8043">
                  <c:v>-4.3499999999999997E-3</c:v>
                </c:pt>
                <c:pt idx="8044">
                  <c:v>-3.98E-3</c:v>
                </c:pt>
                <c:pt idx="8045">
                  <c:v>-3.7699999999999999E-3</c:v>
                </c:pt>
                <c:pt idx="8046">
                  <c:v>-3.3999999999999998E-3</c:v>
                </c:pt>
                <c:pt idx="8047">
                  <c:v>-3.14E-3</c:v>
                </c:pt>
                <c:pt idx="8048">
                  <c:v>-2.8800000000000002E-3</c:v>
                </c:pt>
                <c:pt idx="8049">
                  <c:v>-2.5600000000000002E-3</c:v>
                </c:pt>
                <c:pt idx="8050">
                  <c:v>-2.3500000000000001E-3</c:v>
                </c:pt>
                <c:pt idx="8051">
                  <c:v>-2.14E-3</c:v>
                </c:pt>
                <c:pt idx="8052">
                  <c:v>-1.82E-3</c:v>
                </c:pt>
                <c:pt idx="8053">
                  <c:v>-1.66E-3</c:v>
                </c:pt>
                <c:pt idx="8054">
                  <c:v>-1.5100000000000001E-3</c:v>
                </c:pt>
                <c:pt idx="8055">
                  <c:v>-1.3500000000000001E-3</c:v>
                </c:pt>
                <c:pt idx="8056">
                  <c:v>-1.3500000000000001E-3</c:v>
                </c:pt>
                <c:pt idx="8057">
                  <c:v>-1.3500000000000001E-3</c:v>
                </c:pt>
                <c:pt idx="8058">
                  <c:v>-1.4E-3</c:v>
                </c:pt>
                <c:pt idx="8059">
                  <c:v>-1.4E-3</c:v>
                </c:pt>
                <c:pt idx="8060">
                  <c:v>-1.4499999999999999E-3</c:v>
                </c:pt>
                <c:pt idx="8061">
                  <c:v>-1.6100000000000001E-3</c:v>
                </c:pt>
                <c:pt idx="8062">
                  <c:v>-1.66E-3</c:v>
                </c:pt>
                <c:pt idx="8063">
                  <c:v>-1.9300000000000001E-3</c:v>
                </c:pt>
                <c:pt idx="8064">
                  <c:v>-2.0300000000000001E-3</c:v>
                </c:pt>
                <c:pt idx="8065">
                  <c:v>-2.3999999999999998E-3</c:v>
                </c:pt>
                <c:pt idx="8066">
                  <c:v>-2.6099999999999999E-3</c:v>
                </c:pt>
                <c:pt idx="8067">
                  <c:v>-2.82E-3</c:v>
                </c:pt>
                <c:pt idx="8068">
                  <c:v>-3.0899999999999999E-3</c:v>
                </c:pt>
                <c:pt idx="8069">
                  <c:v>-3.5100000000000001E-3</c:v>
                </c:pt>
                <c:pt idx="8070">
                  <c:v>-3.98E-3</c:v>
                </c:pt>
                <c:pt idx="8071">
                  <c:v>-4.4000000000000003E-3</c:v>
                </c:pt>
                <c:pt idx="8072">
                  <c:v>-4.8799999999999998E-3</c:v>
                </c:pt>
                <c:pt idx="8073">
                  <c:v>-5.3499999999999997E-3</c:v>
                </c:pt>
                <c:pt idx="8074">
                  <c:v>-5.7200000000000003E-3</c:v>
                </c:pt>
                <c:pt idx="8075">
                  <c:v>-6.2500000000000003E-3</c:v>
                </c:pt>
                <c:pt idx="8076">
                  <c:v>-6.62E-3</c:v>
                </c:pt>
                <c:pt idx="8077">
                  <c:v>-7.0400000000000003E-3</c:v>
                </c:pt>
                <c:pt idx="8078">
                  <c:v>-7.4099999999999999E-3</c:v>
                </c:pt>
                <c:pt idx="8079">
                  <c:v>-7.7200000000000003E-3</c:v>
                </c:pt>
                <c:pt idx="8080">
                  <c:v>-7.9299999999999995E-3</c:v>
                </c:pt>
                <c:pt idx="8081">
                  <c:v>-8.2000000000000007E-3</c:v>
                </c:pt>
                <c:pt idx="8082">
                  <c:v>-8.2500000000000004E-3</c:v>
                </c:pt>
                <c:pt idx="8083">
                  <c:v>-8.3599999999999994E-3</c:v>
                </c:pt>
                <c:pt idx="8084">
                  <c:v>-8.4600000000000005E-3</c:v>
                </c:pt>
                <c:pt idx="8085">
                  <c:v>-8.6199999999999992E-3</c:v>
                </c:pt>
                <c:pt idx="8086">
                  <c:v>-8.8800000000000007E-3</c:v>
                </c:pt>
                <c:pt idx="8087">
                  <c:v>-8.9899999999999997E-3</c:v>
                </c:pt>
                <c:pt idx="8088">
                  <c:v>-9.1500000000000001E-3</c:v>
                </c:pt>
                <c:pt idx="8089">
                  <c:v>-9.2499999999999995E-3</c:v>
                </c:pt>
                <c:pt idx="8090">
                  <c:v>-9.2999999999999992E-3</c:v>
                </c:pt>
                <c:pt idx="8091">
                  <c:v>-9.5200000000000007E-3</c:v>
                </c:pt>
                <c:pt idx="8092">
                  <c:v>-9.4599999999999997E-3</c:v>
                </c:pt>
                <c:pt idx="8093">
                  <c:v>-9.5700000000000004E-3</c:v>
                </c:pt>
                <c:pt idx="8094">
                  <c:v>-9.5700000000000004E-3</c:v>
                </c:pt>
                <c:pt idx="8095">
                  <c:v>-9.6699999999999998E-3</c:v>
                </c:pt>
                <c:pt idx="8096">
                  <c:v>-9.6699999999999998E-3</c:v>
                </c:pt>
                <c:pt idx="8097">
                  <c:v>-9.7800000000000005E-3</c:v>
                </c:pt>
                <c:pt idx="8098">
                  <c:v>-9.7800000000000005E-3</c:v>
                </c:pt>
                <c:pt idx="8099">
                  <c:v>-9.9399999999999992E-3</c:v>
                </c:pt>
                <c:pt idx="8100">
                  <c:v>-9.9900000000000006E-3</c:v>
                </c:pt>
                <c:pt idx="8101">
                  <c:v>-1.031E-2</c:v>
                </c:pt>
                <c:pt idx="8102">
                  <c:v>-1.0670000000000001E-2</c:v>
                </c:pt>
                <c:pt idx="8103">
                  <c:v>-1.115E-2</c:v>
                </c:pt>
                <c:pt idx="8104">
                  <c:v>-1.1679999999999999E-2</c:v>
                </c:pt>
                <c:pt idx="8105">
                  <c:v>-1.226E-2</c:v>
                </c:pt>
                <c:pt idx="8106">
                  <c:v>-1.294E-2</c:v>
                </c:pt>
                <c:pt idx="8107">
                  <c:v>-1.3469999999999999E-2</c:v>
                </c:pt>
                <c:pt idx="8108">
                  <c:v>-1.3939999999999999E-2</c:v>
                </c:pt>
                <c:pt idx="8109">
                  <c:v>-1.4630000000000001E-2</c:v>
                </c:pt>
                <c:pt idx="8110">
                  <c:v>-1.5100000000000001E-2</c:v>
                </c:pt>
                <c:pt idx="8111">
                  <c:v>-1.5679999999999999E-2</c:v>
                </c:pt>
                <c:pt idx="8112">
                  <c:v>-1.6310000000000002E-2</c:v>
                </c:pt>
                <c:pt idx="8113">
                  <c:v>-1.6889999999999999E-2</c:v>
                </c:pt>
                <c:pt idx="8114">
                  <c:v>-1.7260000000000001E-2</c:v>
                </c:pt>
                <c:pt idx="8115">
                  <c:v>-1.7739999999999999E-2</c:v>
                </c:pt>
                <c:pt idx="8116">
                  <c:v>-1.821E-2</c:v>
                </c:pt>
                <c:pt idx="8117">
                  <c:v>-1.8679999999999999E-2</c:v>
                </c:pt>
                <c:pt idx="8118">
                  <c:v>-1.942E-2</c:v>
                </c:pt>
                <c:pt idx="8119">
                  <c:v>-2.0049999999999998E-2</c:v>
                </c:pt>
                <c:pt idx="8120">
                  <c:v>-2.0480000000000002E-2</c:v>
                </c:pt>
                <c:pt idx="8121">
                  <c:v>-2.111E-2</c:v>
                </c:pt>
                <c:pt idx="8122">
                  <c:v>-2.1420000000000002E-2</c:v>
                </c:pt>
                <c:pt idx="8123">
                  <c:v>-2.1899999999999999E-2</c:v>
                </c:pt>
                <c:pt idx="8124">
                  <c:v>-2.2110000000000001E-2</c:v>
                </c:pt>
                <c:pt idx="8125">
                  <c:v>-2.2429999999999999E-2</c:v>
                </c:pt>
                <c:pt idx="8126">
                  <c:v>-2.248E-2</c:v>
                </c:pt>
                <c:pt idx="8127">
                  <c:v>-2.2530000000000001E-2</c:v>
                </c:pt>
                <c:pt idx="8128">
                  <c:v>-2.2579999999999999E-2</c:v>
                </c:pt>
                <c:pt idx="8129">
                  <c:v>-2.2579999999999999E-2</c:v>
                </c:pt>
                <c:pt idx="8130">
                  <c:v>-2.2530000000000001E-2</c:v>
                </c:pt>
                <c:pt idx="8131">
                  <c:v>-2.232E-2</c:v>
                </c:pt>
                <c:pt idx="8132">
                  <c:v>-2.2159999999999999E-2</c:v>
                </c:pt>
                <c:pt idx="8133">
                  <c:v>-2.2210000000000001E-2</c:v>
                </c:pt>
                <c:pt idx="8134">
                  <c:v>-2.2429999999999999E-2</c:v>
                </c:pt>
                <c:pt idx="8135">
                  <c:v>-2.2579999999999999E-2</c:v>
                </c:pt>
                <c:pt idx="8136">
                  <c:v>-2.29E-2</c:v>
                </c:pt>
                <c:pt idx="8137">
                  <c:v>-2.3220000000000001E-2</c:v>
                </c:pt>
                <c:pt idx="8138">
                  <c:v>-2.3529999999999999E-2</c:v>
                </c:pt>
                <c:pt idx="8139">
                  <c:v>-2.385E-2</c:v>
                </c:pt>
                <c:pt idx="8140">
                  <c:v>-2.427E-2</c:v>
                </c:pt>
                <c:pt idx="8141">
                  <c:v>-2.4639999999999999E-2</c:v>
                </c:pt>
                <c:pt idx="8142">
                  <c:v>-2.5010000000000001E-2</c:v>
                </c:pt>
                <c:pt idx="8143">
                  <c:v>-2.5479999999999999E-2</c:v>
                </c:pt>
                <c:pt idx="8144">
                  <c:v>-2.6009999999999998E-2</c:v>
                </c:pt>
                <c:pt idx="8145">
                  <c:v>-2.6589999999999999E-2</c:v>
                </c:pt>
                <c:pt idx="8146">
                  <c:v>-2.7109999999999999E-2</c:v>
                </c:pt>
                <c:pt idx="8147">
                  <c:v>-2.775E-2</c:v>
                </c:pt>
                <c:pt idx="8148">
                  <c:v>-2.8539999999999999E-2</c:v>
                </c:pt>
                <c:pt idx="8149">
                  <c:v>-2.938E-2</c:v>
                </c:pt>
                <c:pt idx="8150">
                  <c:v>-3.0540000000000001E-2</c:v>
                </c:pt>
                <c:pt idx="8151">
                  <c:v>-3.1859999999999999E-2</c:v>
                </c:pt>
                <c:pt idx="8152">
                  <c:v>-3.3169999999999998E-2</c:v>
                </c:pt>
                <c:pt idx="8153">
                  <c:v>-3.465E-2</c:v>
                </c:pt>
                <c:pt idx="8154">
                  <c:v>-3.5970000000000002E-2</c:v>
                </c:pt>
                <c:pt idx="8155">
                  <c:v>-3.7339999999999998E-2</c:v>
                </c:pt>
                <c:pt idx="8156">
                  <c:v>-3.8649999999999997E-2</c:v>
                </c:pt>
                <c:pt idx="8157">
                  <c:v>-4.002E-2</c:v>
                </c:pt>
                <c:pt idx="8158">
                  <c:v>-4.1390000000000003E-2</c:v>
                </c:pt>
                <c:pt idx="8159">
                  <c:v>-4.2659999999999997E-2</c:v>
                </c:pt>
                <c:pt idx="8160">
                  <c:v>-4.403E-2</c:v>
                </c:pt>
                <c:pt idx="8161">
                  <c:v>-4.5350000000000001E-2</c:v>
                </c:pt>
                <c:pt idx="8162">
                  <c:v>-4.6609999999999999E-2</c:v>
                </c:pt>
                <c:pt idx="8163">
                  <c:v>-4.777E-2</c:v>
                </c:pt>
                <c:pt idx="8164">
                  <c:v>-4.8980000000000003E-2</c:v>
                </c:pt>
                <c:pt idx="8165">
                  <c:v>-5.0459999999999998E-2</c:v>
                </c:pt>
                <c:pt idx="8166">
                  <c:v>-5.1990000000000001E-2</c:v>
                </c:pt>
                <c:pt idx="8167">
                  <c:v>-5.357E-2</c:v>
                </c:pt>
                <c:pt idx="8168">
                  <c:v>-5.5309999999999998E-2</c:v>
                </c:pt>
                <c:pt idx="8169">
                  <c:v>-5.6989999999999999E-2</c:v>
                </c:pt>
                <c:pt idx="8170">
                  <c:v>-5.8680000000000003E-2</c:v>
                </c:pt>
                <c:pt idx="8171">
                  <c:v>-6.0310000000000002E-2</c:v>
                </c:pt>
                <c:pt idx="8172">
                  <c:v>-6.2E-2</c:v>
                </c:pt>
                <c:pt idx="8173">
                  <c:v>-6.3579999999999998E-2</c:v>
                </c:pt>
                <c:pt idx="8174">
                  <c:v>-6.5049999999999997E-2</c:v>
                </c:pt>
                <c:pt idx="8175">
                  <c:v>-6.6790000000000002E-2</c:v>
                </c:pt>
                <c:pt idx="8176">
                  <c:v>-6.8529999999999994E-2</c:v>
                </c:pt>
                <c:pt idx="8177">
                  <c:v>-7.0220000000000005E-2</c:v>
                </c:pt>
                <c:pt idx="8178">
                  <c:v>-7.1959999999999996E-2</c:v>
                </c:pt>
                <c:pt idx="8179">
                  <c:v>-7.3749999999999996E-2</c:v>
                </c:pt>
                <c:pt idx="8180">
                  <c:v>-7.5749999999999998E-2</c:v>
                </c:pt>
                <c:pt idx="8181">
                  <c:v>-7.7960000000000002E-2</c:v>
                </c:pt>
                <c:pt idx="8182">
                  <c:v>-8.0439999999999998E-2</c:v>
                </c:pt>
                <c:pt idx="8183">
                  <c:v>-8.3019999999999997E-2</c:v>
                </c:pt>
                <c:pt idx="8184">
                  <c:v>-8.5760000000000003E-2</c:v>
                </c:pt>
                <c:pt idx="8185">
                  <c:v>-8.8770000000000002E-2</c:v>
                </c:pt>
                <c:pt idx="8186">
                  <c:v>-9.1609999999999997E-2</c:v>
                </c:pt>
                <c:pt idx="8187">
                  <c:v>-9.4670000000000004E-2</c:v>
                </c:pt>
                <c:pt idx="8188">
                  <c:v>-9.7720000000000001E-2</c:v>
                </c:pt>
                <c:pt idx="8189">
                  <c:v>-0.10077999999999999</c:v>
                </c:pt>
                <c:pt idx="8190">
                  <c:v>-0.10389</c:v>
                </c:pt>
                <c:pt idx="8191">
                  <c:v>-0.10716000000000001</c:v>
                </c:pt>
                <c:pt idx="8192">
                  <c:v>-0.11032</c:v>
                </c:pt>
                <c:pt idx="8193">
                  <c:v>-0.11358</c:v>
                </c:pt>
                <c:pt idx="8194">
                  <c:v>-0.11706</c:v>
                </c:pt>
                <c:pt idx="8195">
                  <c:v>-0.12043</c:v>
                </c:pt>
                <c:pt idx="8196">
                  <c:v>-0.12407</c:v>
                </c:pt>
                <c:pt idx="8197">
                  <c:v>-0.12776000000000001</c:v>
                </c:pt>
                <c:pt idx="8198">
                  <c:v>-0.13170999999999999</c:v>
                </c:pt>
                <c:pt idx="8199">
                  <c:v>-0.13586999999999999</c:v>
                </c:pt>
                <c:pt idx="8200">
                  <c:v>-0.13988</c:v>
                </c:pt>
                <c:pt idx="8201">
                  <c:v>-0.14404</c:v>
                </c:pt>
                <c:pt idx="8202">
                  <c:v>-0.14815</c:v>
                </c:pt>
                <c:pt idx="8203">
                  <c:v>-0.15226000000000001</c:v>
                </c:pt>
                <c:pt idx="8204">
                  <c:v>-0.15631999999999999</c:v>
                </c:pt>
                <c:pt idx="8205">
                  <c:v>-0.16022</c:v>
                </c:pt>
                <c:pt idx="8206">
                  <c:v>-0.16406000000000001</c:v>
                </c:pt>
                <c:pt idx="8207">
                  <c:v>-0.16796</c:v>
                </c:pt>
                <c:pt idx="8208">
                  <c:v>-0.17186000000000001</c:v>
                </c:pt>
                <c:pt idx="8209">
                  <c:v>-0.17555000000000001</c:v>
                </c:pt>
                <c:pt idx="8210">
                  <c:v>-0.17934</c:v>
                </c:pt>
                <c:pt idx="8211">
                  <c:v>-0.18309</c:v>
                </c:pt>
                <c:pt idx="8212">
                  <c:v>-0.18683</c:v>
                </c:pt>
                <c:pt idx="8213">
                  <c:v>-0.19067000000000001</c:v>
                </c:pt>
                <c:pt idx="8214">
                  <c:v>-0.19472999999999999</c:v>
                </c:pt>
                <c:pt idx="8215">
                  <c:v>-0.19883999999999999</c:v>
                </c:pt>
                <c:pt idx="8216">
                  <c:v>-0.20294999999999999</c:v>
                </c:pt>
                <c:pt idx="8217">
                  <c:v>-0.2069</c:v>
                </c:pt>
                <c:pt idx="8218">
                  <c:v>-0.21101</c:v>
                </c:pt>
                <c:pt idx="8219">
                  <c:v>-0.21496000000000001</c:v>
                </c:pt>
                <c:pt idx="8220">
                  <c:v>-0.21881</c:v>
                </c:pt>
                <c:pt idx="8221">
                  <c:v>-0.22259999999999999</c:v>
                </c:pt>
                <c:pt idx="8222">
                  <c:v>-0.22639999999999999</c:v>
                </c:pt>
                <c:pt idx="8223">
                  <c:v>-0.23008999999999999</c:v>
                </c:pt>
                <c:pt idx="8224">
                  <c:v>-0.23399</c:v>
                </c:pt>
                <c:pt idx="8225">
                  <c:v>-0.23768</c:v>
                </c:pt>
                <c:pt idx="8226">
                  <c:v>-0.24146999999999999</c:v>
                </c:pt>
                <c:pt idx="8227">
                  <c:v>-0.24532000000000001</c:v>
                </c:pt>
                <c:pt idx="8228">
                  <c:v>-0.24920999999999999</c:v>
                </c:pt>
                <c:pt idx="8229">
                  <c:v>-0.25322</c:v>
                </c:pt>
                <c:pt idx="8230">
                  <c:v>-0.25749</c:v>
                </c:pt>
                <c:pt idx="8231">
                  <c:v>-0.26169999999999999</c:v>
                </c:pt>
                <c:pt idx="8232">
                  <c:v>-0.26596999999999998</c:v>
                </c:pt>
                <c:pt idx="8233">
                  <c:v>-0.27039999999999997</c:v>
                </c:pt>
                <c:pt idx="8234">
                  <c:v>-0.27482000000000001</c:v>
                </c:pt>
                <c:pt idx="8235">
                  <c:v>-0.2792</c:v>
                </c:pt>
                <c:pt idx="8236">
                  <c:v>-0.28351999999999999</c:v>
                </c:pt>
                <c:pt idx="8237">
                  <c:v>-0.28767999999999999</c:v>
                </c:pt>
                <c:pt idx="8238">
                  <c:v>-0.29169</c:v>
                </c:pt>
                <c:pt idx="8239">
                  <c:v>-0.29594999999999999</c:v>
                </c:pt>
                <c:pt idx="8240">
                  <c:v>-0.30016999999999999</c:v>
                </c:pt>
                <c:pt idx="8241">
                  <c:v>-0.30443999999999999</c:v>
                </c:pt>
                <c:pt idx="8242">
                  <c:v>-0.30859999999999999</c:v>
                </c:pt>
                <c:pt idx="8243">
                  <c:v>-0.31275999999999998</c:v>
                </c:pt>
                <c:pt idx="8244">
                  <c:v>-0.31702999999999998</c:v>
                </c:pt>
                <c:pt idx="8245">
                  <c:v>-0.32146000000000002</c:v>
                </c:pt>
                <c:pt idx="8246">
                  <c:v>-0.32588</c:v>
                </c:pt>
                <c:pt idx="8247">
                  <c:v>-0.33035999999999999</c:v>
                </c:pt>
                <c:pt idx="8248">
                  <c:v>-0.33495000000000003</c:v>
                </c:pt>
                <c:pt idx="8249">
                  <c:v>-0.33942</c:v>
                </c:pt>
                <c:pt idx="8250">
                  <c:v>-0.34384999999999999</c:v>
                </c:pt>
                <c:pt idx="8251">
                  <c:v>-0.34827999999999998</c:v>
                </c:pt>
                <c:pt idx="8252">
                  <c:v>-0.35243999999999998</c:v>
                </c:pt>
                <c:pt idx="8253">
                  <c:v>-0.35649999999999998</c:v>
                </c:pt>
                <c:pt idx="8254">
                  <c:v>-0.36049999999999999</c:v>
                </c:pt>
                <c:pt idx="8255">
                  <c:v>-0.36451</c:v>
                </c:pt>
                <c:pt idx="8256">
                  <c:v>-0.36851</c:v>
                </c:pt>
                <c:pt idx="8257">
                  <c:v>-0.37241000000000002</c:v>
                </c:pt>
                <c:pt idx="8258">
                  <c:v>-0.37641999999999998</c:v>
                </c:pt>
                <c:pt idx="8259">
                  <c:v>-0.38036999999999999</c:v>
                </c:pt>
                <c:pt idx="8260">
                  <c:v>-0.38421</c:v>
                </c:pt>
                <c:pt idx="8261">
                  <c:v>-0.38822000000000001</c:v>
                </c:pt>
                <c:pt idx="8262">
                  <c:v>-0.39228000000000002</c:v>
                </c:pt>
                <c:pt idx="8263">
                  <c:v>-0.39623000000000003</c:v>
                </c:pt>
                <c:pt idx="8264">
                  <c:v>-0.40033999999999997</c:v>
                </c:pt>
                <c:pt idx="8265">
                  <c:v>-0.40428999999999998</c:v>
                </c:pt>
                <c:pt idx="8266">
                  <c:v>-0.40823999999999999</c:v>
                </c:pt>
                <c:pt idx="8267">
                  <c:v>-0.41209000000000001</c:v>
                </c:pt>
                <c:pt idx="8268">
                  <c:v>-0.41577999999999998</c:v>
                </c:pt>
                <c:pt idx="8269">
                  <c:v>-0.41925000000000001</c:v>
                </c:pt>
                <c:pt idx="8270">
                  <c:v>-0.42268</c:v>
                </c:pt>
                <c:pt idx="8271">
                  <c:v>-0.42615999999999998</c:v>
                </c:pt>
                <c:pt idx="8272">
                  <c:v>-0.42958000000000002</c:v>
                </c:pt>
                <c:pt idx="8273">
                  <c:v>-0.43306</c:v>
                </c:pt>
                <c:pt idx="8274">
                  <c:v>-0.43648999999999999</c:v>
                </c:pt>
                <c:pt idx="8275">
                  <c:v>-0.43985999999999997</c:v>
                </c:pt>
                <c:pt idx="8276">
                  <c:v>-0.44328000000000001</c:v>
                </c:pt>
                <c:pt idx="8277">
                  <c:v>-0.44671</c:v>
                </c:pt>
                <c:pt idx="8278">
                  <c:v>-0.45012999999999997</c:v>
                </c:pt>
                <c:pt idx="8279">
                  <c:v>-0.45356000000000002</c:v>
                </c:pt>
                <c:pt idx="8280">
                  <c:v>-0.45704</c:v>
                </c:pt>
                <c:pt idx="8281">
                  <c:v>-0.46045999999999998</c:v>
                </c:pt>
                <c:pt idx="8282">
                  <c:v>-0.46383000000000002</c:v>
                </c:pt>
                <c:pt idx="8283">
                  <c:v>-0.46710000000000002</c:v>
                </c:pt>
                <c:pt idx="8284">
                  <c:v>-0.47026000000000001</c:v>
                </c:pt>
                <c:pt idx="8285">
                  <c:v>-0.47321000000000002</c:v>
                </c:pt>
                <c:pt idx="8286">
                  <c:v>-0.47599999999999998</c:v>
                </c:pt>
                <c:pt idx="8287">
                  <c:v>-0.47885</c:v>
                </c:pt>
                <c:pt idx="8288">
                  <c:v>-0.48170000000000002</c:v>
                </c:pt>
                <c:pt idx="8289">
                  <c:v>-0.48465000000000003</c:v>
                </c:pt>
                <c:pt idx="8290">
                  <c:v>-0.48753999999999997</c:v>
                </c:pt>
                <c:pt idx="8291">
                  <c:v>-0.49034</c:v>
                </c:pt>
                <c:pt idx="8292">
                  <c:v>-0.49318000000000001</c:v>
                </c:pt>
                <c:pt idx="8293">
                  <c:v>-0.49619000000000002</c:v>
                </c:pt>
                <c:pt idx="8294">
                  <c:v>-0.49919000000000002</c:v>
                </c:pt>
                <c:pt idx="8295">
                  <c:v>-0.50197999999999998</c:v>
                </c:pt>
                <c:pt idx="8296">
                  <c:v>-0.50492999999999999</c:v>
                </c:pt>
                <c:pt idx="8297">
                  <c:v>-0.50788</c:v>
                </c:pt>
                <c:pt idx="8298">
                  <c:v>-0.51073000000000002</c:v>
                </c:pt>
                <c:pt idx="8299">
                  <c:v>-0.51363000000000003</c:v>
                </c:pt>
                <c:pt idx="8300">
                  <c:v>-0.51620999999999995</c:v>
                </c:pt>
                <c:pt idx="8301">
                  <c:v>-0.51863000000000004</c:v>
                </c:pt>
                <c:pt idx="8302">
                  <c:v>-0.52110999999999996</c:v>
                </c:pt>
                <c:pt idx="8303">
                  <c:v>-0.52347999999999995</c:v>
                </c:pt>
                <c:pt idx="8304">
                  <c:v>-0.52590000000000003</c:v>
                </c:pt>
                <c:pt idx="8305">
                  <c:v>-0.52854000000000001</c:v>
                </c:pt>
                <c:pt idx="8306">
                  <c:v>-0.53107000000000004</c:v>
                </c:pt>
                <c:pt idx="8307">
                  <c:v>-0.53349000000000002</c:v>
                </c:pt>
                <c:pt idx="8308">
                  <c:v>-0.53591999999999995</c:v>
                </c:pt>
                <c:pt idx="8309">
                  <c:v>-0.53834000000000004</c:v>
                </c:pt>
                <c:pt idx="8310">
                  <c:v>-0.54076000000000002</c:v>
                </c:pt>
                <c:pt idx="8311">
                  <c:v>-0.54318999999999995</c:v>
                </c:pt>
                <c:pt idx="8312">
                  <c:v>-0.54551000000000005</c:v>
                </c:pt>
                <c:pt idx="8313">
                  <c:v>-0.54781999999999997</c:v>
                </c:pt>
                <c:pt idx="8314">
                  <c:v>-0.55008999999999997</c:v>
                </c:pt>
                <c:pt idx="8315">
                  <c:v>-0.55215000000000003</c:v>
                </c:pt>
                <c:pt idx="8316">
                  <c:v>-0.55410000000000004</c:v>
                </c:pt>
                <c:pt idx="8317">
                  <c:v>-0.55578000000000005</c:v>
                </c:pt>
                <c:pt idx="8318">
                  <c:v>-0.55730999999999997</c:v>
                </c:pt>
                <c:pt idx="8319">
                  <c:v>-0.55884</c:v>
                </c:pt>
                <c:pt idx="8320">
                  <c:v>-0.56037000000000003</c:v>
                </c:pt>
                <c:pt idx="8321">
                  <c:v>-0.56184000000000001</c:v>
                </c:pt>
                <c:pt idx="8322">
                  <c:v>-0.56332000000000004</c:v>
                </c:pt>
                <c:pt idx="8323">
                  <c:v>-0.56462999999999997</c:v>
                </c:pt>
                <c:pt idx="8324">
                  <c:v>-0.56599999999999995</c:v>
                </c:pt>
                <c:pt idx="8325">
                  <c:v>-0.56732000000000005</c:v>
                </c:pt>
                <c:pt idx="8326">
                  <c:v>-0.56842999999999999</c:v>
                </c:pt>
                <c:pt idx="8327">
                  <c:v>-0.56964000000000004</c:v>
                </c:pt>
                <c:pt idx="8328">
                  <c:v>-0.57059000000000004</c:v>
                </c:pt>
                <c:pt idx="8329">
                  <c:v>-0.57169000000000003</c:v>
                </c:pt>
                <c:pt idx="8330">
                  <c:v>-0.57269999999999999</c:v>
                </c:pt>
                <c:pt idx="8331">
                  <c:v>-0.57349000000000006</c:v>
                </c:pt>
                <c:pt idx="8332">
                  <c:v>-0.57421999999999995</c:v>
                </c:pt>
                <c:pt idx="8333">
                  <c:v>-0.57464999999999999</c:v>
                </c:pt>
                <c:pt idx="8334">
                  <c:v>-0.57506999999999997</c:v>
                </c:pt>
                <c:pt idx="8335">
                  <c:v>-0.57548999999999995</c:v>
                </c:pt>
                <c:pt idx="8336">
                  <c:v>-0.57596000000000003</c:v>
                </c:pt>
                <c:pt idx="8337">
                  <c:v>-0.57643999999999995</c:v>
                </c:pt>
                <c:pt idx="8338">
                  <c:v>-0.57686000000000004</c:v>
                </c:pt>
                <c:pt idx="8339">
                  <c:v>-0.57728000000000002</c:v>
                </c:pt>
                <c:pt idx="8340">
                  <c:v>-0.57781000000000005</c:v>
                </c:pt>
                <c:pt idx="8341">
                  <c:v>-0.57828000000000002</c:v>
                </c:pt>
                <c:pt idx="8342">
                  <c:v>-0.57865</c:v>
                </c:pt>
                <c:pt idx="8343">
                  <c:v>-0.57901999999999998</c:v>
                </c:pt>
                <c:pt idx="8344">
                  <c:v>-0.57943999999999996</c:v>
                </c:pt>
                <c:pt idx="8345">
                  <c:v>-0.57976000000000005</c:v>
                </c:pt>
                <c:pt idx="8346">
                  <c:v>-0.58006999999999997</c:v>
                </c:pt>
                <c:pt idx="8347">
                  <c:v>-0.58033999999999997</c:v>
                </c:pt>
                <c:pt idx="8348">
                  <c:v>-0.58048999999999995</c:v>
                </c:pt>
                <c:pt idx="8349">
                  <c:v>-0.58043999999999996</c:v>
                </c:pt>
                <c:pt idx="8350">
                  <c:v>-0.58048999999999995</c:v>
                </c:pt>
                <c:pt idx="8351">
                  <c:v>-0.58043999999999996</c:v>
                </c:pt>
                <c:pt idx="8352">
                  <c:v>-0.58023000000000002</c:v>
                </c:pt>
                <c:pt idx="8353">
                  <c:v>-0.58023000000000002</c:v>
                </c:pt>
                <c:pt idx="8354">
                  <c:v>-0.58018000000000003</c:v>
                </c:pt>
                <c:pt idx="8355">
                  <c:v>-0.58001999999999998</c:v>
                </c:pt>
                <c:pt idx="8356">
                  <c:v>-0.57986000000000004</c:v>
                </c:pt>
                <c:pt idx="8357">
                  <c:v>-0.57965</c:v>
                </c:pt>
                <c:pt idx="8358">
                  <c:v>-0.57938999999999996</c:v>
                </c:pt>
                <c:pt idx="8359">
                  <c:v>-0.57886000000000004</c:v>
                </c:pt>
                <c:pt idx="8360">
                  <c:v>-0.57848999999999995</c:v>
                </c:pt>
                <c:pt idx="8361">
                  <c:v>-0.57791000000000003</c:v>
                </c:pt>
                <c:pt idx="8362">
                  <c:v>-0.57733000000000001</c:v>
                </c:pt>
                <c:pt idx="8363">
                  <c:v>-0.57665</c:v>
                </c:pt>
                <c:pt idx="8364">
                  <c:v>-0.57579999999999998</c:v>
                </c:pt>
                <c:pt idx="8365">
                  <c:v>-0.57486000000000004</c:v>
                </c:pt>
                <c:pt idx="8366">
                  <c:v>-0.57386000000000004</c:v>
                </c:pt>
                <c:pt idx="8367">
                  <c:v>-0.57264000000000004</c:v>
                </c:pt>
                <c:pt idx="8368">
                  <c:v>-0.57154000000000005</c:v>
                </c:pt>
                <c:pt idx="8369">
                  <c:v>-0.57042999999999999</c:v>
                </c:pt>
                <c:pt idx="8370">
                  <c:v>-0.56938</c:v>
                </c:pt>
                <c:pt idx="8371">
                  <c:v>-0.56806000000000001</c:v>
                </c:pt>
                <c:pt idx="8372">
                  <c:v>-0.56689999999999996</c:v>
                </c:pt>
                <c:pt idx="8373">
                  <c:v>-0.56557999999999997</c:v>
                </c:pt>
                <c:pt idx="8374">
                  <c:v>-0.56427000000000005</c:v>
                </c:pt>
                <c:pt idx="8375">
                  <c:v>-0.56289999999999996</c:v>
                </c:pt>
                <c:pt idx="8376">
                  <c:v>-0.56142000000000003</c:v>
                </c:pt>
                <c:pt idx="8377">
                  <c:v>-0.56005000000000005</c:v>
                </c:pt>
                <c:pt idx="8378">
                  <c:v>-0.55852000000000002</c:v>
                </c:pt>
                <c:pt idx="8379">
                  <c:v>-0.55705000000000005</c:v>
                </c:pt>
                <c:pt idx="8380">
                  <c:v>-0.55547000000000002</c:v>
                </c:pt>
                <c:pt idx="8381">
                  <c:v>-0.55393999999999999</c:v>
                </c:pt>
                <c:pt idx="8382">
                  <c:v>-0.55230000000000001</c:v>
                </c:pt>
                <c:pt idx="8383">
                  <c:v>-0.55066999999999999</c:v>
                </c:pt>
                <c:pt idx="8384">
                  <c:v>-0.54913999999999996</c:v>
                </c:pt>
                <c:pt idx="8385">
                  <c:v>-0.54766999999999999</c:v>
                </c:pt>
                <c:pt idx="8386">
                  <c:v>-0.54618999999999995</c:v>
                </c:pt>
                <c:pt idx="8387">
                  <c:v>-0.54471999999999998</c:v>
                </c:pt>
                <c:pt idx="8388">
                  <c:v>-0.54329000000000005</c:v>
                </c:pt>
                <c:pt idx="8389">
                  <c:v>-0.54181999999999997</c:v>
                </c:pt>
                <c:pt idx="8390">
                  <c:v>-0.54024000000000005</c:v>
                </c:pt>
                <c:pt idx="8391">
                  <c:v>-0.53871000000000002</c:v>
                </c:pt>
                <c:pt idx="8392">
                  <c:v>-0.53713</c:v>
                </c:pt>
                <c:pt idx="8393">
                  <c:v>-0.53554999999999997</c:v>
                </c:pt>
                <c:pt idx="8394">
                  <c:v>-0.53396999999999994</c:v>
                </c:pt>
                <c:pt idx="8395">
                  <c:v>-0.53249000000000002</c:v>
                </c:pt>
                <c:pt idx="8396">
                  <c:v>-0.53075000000000006</c:v>
                </c:pt>
                <c:pt idx="8397">
                  <c:v>-0.52917000000000003</c:v>
                </c:pt>
                <c:pt idx="8398">
                  <c:v>-0.52759</c:v>
                </c:pt>
                <c:pt idx="8399">
                  <c:v>-0.52585000000000004</c:v>
                </c:pt>
                <c:pt idx="8400">
                  <c:v>-0.52432000000000001</c:v>
                </c:pt>
                <c:pt idx="8401">
                  <c:v>-0.52263999999999999</c:v>
                </c:pt>
                <c:pt idx="8402">
                  <c:v>-0.52115999999999996</c:v>
                </c:pt>
                <c:pt idx="8403">
                  <c:v>-0.51963000000000004</c:v>
                </c:pt>
                <c:pt idx="8404">
                  <c:v>-0.51805000000000001</c:v>
                </c:pt>
                <c:pt idx="8405">
                  <c:v>-0.51641999999999999</c:v>
                </c:pt>
                <c:pt idx="8406">
                  <c:v>-0.51463000000000003</c:v>
                </c:pt>
                <c:pt idx="8407">
                  <c:v>-0.51288999999999996</c:v>
                </c:pt>
                <c:pt idx="8408">
                  <c:v>-0.5111</c:v>
                </c:pt>
                <c:pt idx="8409">
                  <c:v>-0.50931000000000004</c:v>
                </c:pt>
                <c:pt idx="8410">
                  <c:v>-0.50761999999999996</c:v>
                </c:pt>
                <c:pt idx="8411">
                  <c:v>-0.50588</c:v>
                </c:pt>
                <c:pt idx="8412">
                  <c:v>-0.50397999999999998</c:v>
                </c:pt>
                <c:pt idx="8413">
                  <c:v>-0.50219000000000003</c:v>
                </c:pt>
                <c:pt idx="8414">
                  <c:v>-0.50051000000000001</c:v>
                </c:pt>
                <c:pt idx="8415">
                  <c:v>-0.49876999999999999</c:v>
                </c:pt>
                <c:pt idx="8416">
                  <c:v>-0.49697999999999998</c:v>
                </c:pt>
                <c:pt idx="8417">
                  <c:v>-0.49518000000000001</c:v>
                </c:pt>
                <c:pt idx="8418">
                  <c:v>-0.49359999999999998</c:v>
                </c:pt>
                <c:pt idx="8419">
                  <c:v>-0.49186999999999997</c:v>
                </c:pt>
                <c:pt idx="8420">
                  <c:v>-0.49027999999999999</c:v>
                </c:pt>
                <c:pt idx="8421">
                  <c:v>-0.48843999999999999</c:v>
                </c:pt>
                <c:pt idx="8422">
                  <c:v>-0.48665000000000003</c:v>
                </c:pt>
                <c:pt idx="8423">
                  <c:v>-0.48496</c:v>
                </c:pt>
                <c:pt idx="8424">
                  <c:v>-0.48307</c:v>
                </c:pt>
                <c:pt idx="8425">
                  <c:v>-0.48121999999999998</c:v>
                </c:pt>
                <c:pt idx="8426">
                  <c:v>-0.47937999999999997</c:v>
                </c:pt>
                <c:pt idx="8427">
                  <c:v>-0.47769</c:v>
                </c:pt>
                <c:pt idx="8428">
                  <c:v>-0.47599999999999998</c:v>
                </c:pt>
                <c:pt idx="8429">
                  <c:v>-0.47421000000000002</c:v>
                </c:pt>
                <c:pt idx="8430">
                  <c:v>-0.47267999999999999</c:v>
                </c:pt>
                <c:pt idx="8431">
                  <c:v>-0.47099999999999997</c:v>
                </c:pt>
                <c:pt idx="8432">
                  <c:v>-0.46942</c:v>
                </c:pt>
                <c:pt idx="8433">
                  <c:v>-0.46788999999999997</c:v>
                </c:pt>
                <c:pt idx="8434">
                  <c:v>-0.46640999999999999</c:v>
                </c:pt>
                <c:pt idx="8435">
                  <c:v>-0.46494000000000002</c:v>
                </c:pt>
                <c:pt idx="8436">
                  <c:v>-0.46340999999999999</c:v>
                </c:pt>
                <c:pt idx="8437">
                  <c:v>-0.46188000000000001</c:v>
                </c:pt>
                <c:pt idx="8438">
                  <c:v>-0.46040999999999999</c:v>
                </c:pt>
                <c:pt idx="8439">
                  <c:v>-0.45877000000000001</c:v>
                </c:pt>
                <c:pt idx="8440">
                  <c:v>-0.45724999999999999</c:v>
                </c:pt>
                <c:pt idx="8441">
                  <c:v>-0.45577000000000001</c:v>
                </c:pt>
                <c:pt idx="8442">
                  <c:v>-0.45413999999999999</c:v>
                </c:pt>
                <c:pt idx="8443">
                  <c:v>-0.45282</c:v>
                </c:pt>
                <c:pt idx="8444">
                  <c:v>-0.45145000000000002</c:v>
                </c:pt>
                <c:pt idx="8445">
                  <c:v>-0.45018999999999998</c:v>
                </c:pt>
                <c:pt idx="8446">
                  <c:v>-0.44891999999999999</c:v>
                </c:pt>
                <c:pt idx="8447">
                  <c:v>-0.44766</c:v>
                </c:pt>
                <c:pt idx="8448">
                  <c:v>-0.44644</c:v>
                </c:pt>
                <c:pt idx="8449">
                  <c:v>-0.44518000000000002</c:v>
                </c:pt>
                <c:pt idx="8450">
                  <c:v>-0.44407000000000002</c:v>
                </c:pt>
                <c:pt idx="8451">
                  <c:v>-0.44291000000000003</c:v>
                </c:pt>
                <c:pt idx="8452">
                  <c:v>-0.44174999999999998</c:v>
                </c:pt>
                <c:pt idx="8453">
                  <c:v>-0.44044</c:v>
                </c:pt>
                <c:pt idx="8454">
                  <c:v>-0.43912000000000001</c:v>
                </c:pt>
                <c:pt idx="8455">
                  <c:v>-0.43769999999999998</c:v>
                </c:pt>
                <c:pt idx="8456">
                  <c:v>-0.43626999999999999</c:v>
                </c:pt>
                <c:pt idx="8457">
                  <c:v>-0.43480000000000002</c:v>
                </c:pt>
                <c:pt idx="8458">
                  <c:v>-0.43342999999999998</c:v>
                </c:pt>
                <c:pt idx="8459">
                  <c:v>-0.43185000000000001</c:v>
                </c:pt>
                <c:pt idx="8460">
                  <c:v>-0.43042999999999998</c:v>
                </c:pt>
                <c:pt idx="8461">
                  <c:v>-0.42910999999999999</c:v>
                </c:pt>
                <c:pt idx="8462">
                  <c:v>-0.42769000000000001</c:v>
                </c:pt>
                <c:pt idx="8463">
                  <c:v>-0.42625999999999997</c:v>
                </c:pt>
                <c:pt idx="8464">
                  <c:v>-0.42479</c:v>
                </c:pt>
                <c:pt idx="8465">
                  <c:v>-0.42326000000000003</c:v>
                </c:pt>
                <c:pt idx="8466">
                  <c:v>-0.42172999999999999</c:v>
                </c:pt>
                <c:pt idx="8467">
                  <c:v>-0.42015000000000002</c:v>
                </c:pt>
                <c:pt idx="8468">
                  <c:v>-0.41852</c:v>
                </c:pt>
                <c:pt idx="8469">
                  <c:v>-0.41666999999999998</c:v>
                </c:pt>
                <c:pt idx="8470">
                  <c:v>-0.41477999999999998</c:v>
                </c:pt>
                <c:pt idx="8471">
                  <c:v>-0.41293000000000002</c:v>
                </c:pt>
                <c:pt idx="8472">
                  <c:v>-0.41088000000000002</c:v>
                </c:pt>
                <c:pt idx="8473">
                  <c:v>-0.40887000000000001</c:v>
                </c:pt>
                <c:pt idx="8474">
                  <c:v>-0.40687000000000001</c:v>
                </c:pt>
                <c:pt idx="8475">
                  <c:v>-0.40492</c:v>
                </c:pt>
                <c:pt idx="8476">
                  <c:v>-0.40292</c:v>
                </c:pt>
                <c:pt idx="8477">
                  <c:v>-0.40107999999999999</c:v>
                </c:pt>
                <c:pt idx="8478">
                  <c:v>-0.39922999999999997</c:v>
                </c:pt>
                <c:pt idx="8479">
                  <c:v>-0.39749000000000001</c:v>
                </c:pt>
                <c:pt idx="8480">
                  <c:v>-0.39549000000000001</c:v>
                </c:pt>
                <c:pt idx="8481">
                  <c:v>-0.39354</c:v>
                </c:pt>
                <c:pt idx="8482">
                  <c:v>-0.39174999999999999</c:v>
                </c:pt>
                <c:pt idx="8483">
                  <c:v>-0.38984999999999997</c:v>
                </c:pt>
                <c:pt idx="8484">
                  <c:v>-0.38801000000000002</c:v>
                </c:pt>
                <c:pt idx="8485">
                  <c:v>-0.38595000000000002</c:v>
                </c:pt>
                <c:pt idx="8486">
                  <c:v>-0.38395000000000001</c:v>
                </c:pt>
                <c:pt idx="8487">
                  <c:v>-0.38195000000000001</c:v>
                </c:pt>
                <c:pt idx="8488">
                  <c:v>-0.37984000000000001</c:v>
                </c:pt>
                <c:pt idx="8489">
                  <c:v>-0.37763000000000002</c:v>
                </c:pt>
                <c:pt idx="8490">
                  <c:v>-0.37562000000000001</c:v>
                </c:pt>
                <c:pt idx="8491">
                  <c:v>-0.37368000000000001</c:v>
                </c:pt>
                <c:pt idx="8492">
                  <c:v>-0.37167</c:v>
                </c:pt>
                <c:pt idx="8493">
                  <c:v>-0.36982999999999999</c:v>
                </c:pt>
                <c:pt idx="8494">
                  <c:v>-0.36808999999999997</c:v>
                </c:pt>
                <c:pt idx="8495">
                  <c:v>-0.36614000000000002</c:v>
                </c:pt>
                <c:pt idx="8496">
                  <c:v>-0.36430000000000001</c:v>
                </c:pt>
                <c:pt idx="8497">
                  <c:v>-0.36235000000000001</c:v>
                </c:pt>
                <c:pt idx="8498">
                  <c:v>-0.36044999999999999</c:v>
                </c:pt>
                <c:pt idx="8499">
                  <c:v>-0.35860999999999998</c:v>
                </c:pt>
                <c:pt idx="8500">
                  <c:v>-0.35671000000000003</c:v>
                </c:pt>
                <c:pt idx="8501">
                  <c:v>-0.35476000000000002</c:v>
                </c:pt>
                <c:pt idx="8502">
                  <c:v>-0.35260000000000002</c:v>
                </c:pt>
                <c:pt idx="8503">
                  <c:v>-0.35043999999999997</c:v>
                </c:pt>
                <c:pt idx="8504">
                  <c:v>-0.34838000000000002</c:v>
                </c:pt>
                <c:pt idx="8505">
                  <c:v>-0.34627000000000002</c:v>
                </c:pt>
                <c:pt idx="8506">
                  <c:v>-0.34416999999999998</c:v>
                </c:pt>
                <c:pt idx="8507">
                  <c:v>-0.34222000000000002</c:v>
                </c:pt>
                <c:pt idx="8508">
                  <c:v>-0.34022000000000002</c:v>
                </c:pt>
                <c:pt idx="8509">
                  <c:v>-0.33842</c:v>
                </c:pt>
                <c:pt idx="8510">
                  <c:v>-0.33673999999999998</c:v>
                </c:pt>
                <c:pt idx="8511">
                  <c:v>-0.33510000000000001</c:v>
                </c:pt>
                <c:pt idx="8512">
                  <c:v>-0.33337</c:v>
                </c:pt>
                <c:pt idx="8513">
                  <c:v>-0.33178000000000002</c:v>
                </c:pt>
                <c:pt idx="8514">
                  <c:v>-0.33019999999999999</c:v>
                </c:pt>
                <c:pt idx="8515">
                  <c:v>-0.32878000000000002</c:v>
                </c:pt>
                <c:pt idx="8516">
                  <c:v>-0.32735999999999998</c:v>
                </c:pt>
                <c:pt idx="8517">
                  <c:v>-0.32599</c:v>
                </c:pt>
                <c:pt idx="8518">
                  <c:v>-0.32457000000000003</c:v>
                </c:pt>
                <c:pt idx="8519">
                  <c:v>-0.32319999999999999</c:v>
                </c:pt>
                <c:pt idx="8520">
                  <c:v>-0.32197999999999999</c:v>
                </c:pt>
                <c:pt idx="8521">
                  <c:v>-0.32072000000000001</c:v>
                </c:pt>
                <c:pt idx="8522">
                  <c:v>-0.31967000000000001</c:v>
                </c:pt>
                <c:pt idx="8523">
                  <c:v>-0.31861</c:v>
                </c:pt>
                <c:pt idx="8524">
                  <c:v>-0.31797999999999998</c:v>
                </c:pt>
                <c:pt idx="8525">
                  <c:v>-0.31719000000000003</c:v>
                </c:pt>
                <c:pt idx="8526">
                  <c:v>-0.31670999999999999</c:v>
                </c:pt>
                <c:pt idx="8527">
                  <c:v>-0.31624000000000002</c:v>
                </c:pt>
                <c:pt idx="8528">
                  <c:v>-0.31566</c:v>
                </c:pt>
                <c:pt idx="8529">
                  <c:v>-0.31540000000000001</c:v>
                </c:pt>
                <c:pt idx="8530">
                  <c:v>-0.31491999999999998</c:v>
                </c:pt>
                <c:pt idx="8531">
                  <c:v>-0.31475999999999998</c:v>
                </c:pt>
                <c:pt idx="8532">
                  <c:v>-0.31445000000000001</c:v>
                </c:pt>
                <c:pt idx="8533">
                  <c:v>-0.31419000000000002</c:v>
                </c:pt>
                <c:pt idx="8534">
                  <c:v>-0.31370999999999999</c:v>
                </c:pt>
                <c:pt idx="8535">
                  <c:v>-0.31334000000000001</c:v>
                </c:pt>
                <c:pt idx="8536">
                  <c:v>-0.31281999999999999</c:v>
                </c:pt>
                <c:pt idx="8537">
                  <c:v>-0.31239</c:v>
                </c:pt>
                <c:pt idx="8538">
                  <c:v>-0.31197000000000003</c:v>
                </c:pt>
                <c:pt idx="8539">
                  <c:v>-0.31139</c:v>
                </c:pt>
                <c:pt idx="8540">
                  <c:v>-0.31102000000000002</c:v>
                </c:pt>
                <c:pt idx="8541">
                  <c:v>-0.31054999999999999</c:v>
                </c:pt>
                <c:pt idx="8542">
                  <c:v>-0.31029000000000001</c:v>
                </c:pt>
                <c:pt idx="8543">
                  <c:v>-0.30980999999999997</c:v>
                </c:pt>
                <c:pt idx="8544">
                  <c:v>-0.30928</c:v>
                </c:pt>
                <c:pt idx="8545">
                  <c:v>-0.30880999999999997</c:v>
                </c:pt>
                <c:pt idx="8546">
                  <c:v>-0.30818000000000001</c:v>
                </c:pt>
                <c:pt idx="8547">
                  <c:v>-0.30759999999999998</c:v>
                </c:pt>
                <c:pt idx="8548">
                  <c:v>-0.30686000000000002</c:v>
                </c:pt>
                <c:pt idx="8549">
                  <c:v>-0.30602000000000001</c:v>
                </c:pt>
                <c:pt idx="8550">
                  <c:v>-0.30496000000000001</c:v>
                </c:pt>
                <c:pt idx="8551">
                  <c:v>-0.30402000000000001</c:v>
                </c:pt>
                <c:pt idx="8552">
                  <c:v>-0.30301</c:v>
                </c:pt>
                <c:pt idx="8553">
                  <c:v>-0.30191000000000001</c:v>
                </c:pt>
                <c:pt idx="8554">
                  <c:v>-0.30075000000000002</c:v>
                </c:pt>
                <c:pt idx="8555">
                  <c:v>-0.29964000000000002</c:v>
                </c:pt>
                <c:pt idx="8556">
                  <c:v>-0.29859000000000002</c:v>
                </c:pt>
                <c:pt idx="8557">
                  <c:v>-0.29769000000000001</c:v>
                </c:pt>
                <c:pt idx="8558">
                  <c:v>-0.29674</c:v>
                </c:pt>
                <c:pt idx="8559">
                  <c:v>-0.29580000000000001</c:v>
                </c:pt>
                <c:pt idx="8560">
                  <c:v>-0.29479</c:v>
                </c:pt>
                <c:pt idx="8561">
                  <c:v>-0.29389999999999999</c:v>
                </c:pt>
                <c:pt idx="8562">
                  <c:v>-0.29289999999999999</c:v>
                </c:pt>
                <c:pt idx="8563">
                  <c:v>-0.29199999999999998</c:v>
                </c:pt>
                <c:pt idx="8564">
                  <c:v>-0.29099999999999998</c:v>
                </c:pt>
                <c:pt idx="8565">
                  <c:v>-0.28999999999999998</c:v>
                </c:pt>
                <c:pt idx="8566">
                  <c:v>-0.28899999999999998</c:v>
                </c:pt>
                <c:pt idx="8567">
                  <c:v>-0.28783999999999998</c:v>
                </c:pt>
                <c:pt idx="8568">
                  <c:v>-0.28672999999999998</c:v>
                </c:pt>
                <c:pt idx="8569">
                  <c:v>-0.28563</c:v>
                </c:pt>
                <c:pt idx="8570">
                  <c:v>-0.28461999999999998</c:v>
                </c:pt>
                <c:pt idx="8571">
                  <c:v>-0.28356999999999999</c:v>
                </c:pt>
                <c:pt idx="8572">
                  <c:v>-0.28261999999999998</c:v>
                </c:pt>
                <c:pt idx="8573">
                  <c:v>-0.28166999999999998</c:v>
                </c:pt>
                <c:pt idx="8574">
                  <c:v>-0.28077999999999997</c:v>
                </c:pt>
                <c:pt idx="8575">
                  <c:v>-0.27988000000000002</c:v>
                </c:pt>
                <c:pt idx="8576">
                  <c:v>-0.27899000000000002</c:v>
                </c:pt>
                <c:pt idx="8577">
                  <c:v>-0.27799000000000001</c:v>
                </c:pt>
                <c:pt idx="8578">
                  <c:v>-0.27698</c:v>
                </c:pt>
                <c:pt idx="8579">
                  <c:v>-0.27598</c:v>
                </c:pt>
                <c:pt idx="8580">
                  <c:v>-0.27493000000000001</c:v>
                </c:pt>
                <c:pt idx="8581">
                  <c:v>-0.27377000000000001</c:v>
                </c:pt>
                <c:pt idx="8582">
                  <c:v>-0.27250999999999997</c:v>
                </c:pt>
                <c:pt idx="8583">
                  <c:v>-0.27113999999999999</c:v>
                </c:pt>
                <c:pt idx="8584">
                  <c:v>-0.26977000000000001</c:v>
                </c:pt>
                <c:pt idx="8585">
                  <c:v>-0.26840000000000003</c:v>
                </c:pt>
                <c:pt idx="8586">
                  <c:v>-0.26696999999999999</c:v>
                </c:pt>
                <c:pt idx="8587">
                  <c:v>-0.26555000000000001</c:v>
                </c:pt>
                <c:pt idx="8588">
                  <c:v>-0.26407000000000003</c:v>
                </c:pt>
                <c:pt idx="8589">
                  <c:v>-0.26280999999999999</c:v>
                </c:pt>
                <c:pt idx="8590">
                  <c:v>-0.26144000000000001</c:v>
                </c:pt>
                <c:pt idx="8591">
                  <c:v>-0.26001999999999997</c:v>
                </c:pt>
                <c:pt idx="8592">
                  <c:v>-0.25864999999999999</c:v>
                </c:pt>
                <c:pt idx="8593">
                  <c:v>-0.25712000000000002</c:v>
                </c:pt>
                <c:pt idx="8594">
                  <c:v>-0.25569999999999998</c:v>
                </c:pt>
                <c:pt idx="8595">
                  <c:v>-0.25417000000000001</c:v>
                </c:pt>
                <c:pt idx="8596">
                  <c:v>-0.25258999999999998</c:v>
                </c:pt>
                <c:pt idx="8597">
                  <c:v>-0.25095000000000001</c:v>
                </c:pt>
                <c:pt idx="8598">
                  <c:v>-0.24926999999999999</c:v>
                </c:pt>
                <c:pt idx="8599">
                  <c:v>-0.24753</c:v>
                </c:pt>
                <c:pt idx="8600">
                  <c:v>-0.24573999999999999</c:v>
                </c:pt>
                <c:pt idx="8601">
                  <c:v>-0.24389</c:v>
                </c:pt>
                <c:pt idx="8602">
                  <c:v>-0.24215</c:v>
                </c:pt>
                <c:pt idx="8603">
                  <c:v>-0.24035999999999999</c:v>
                </c:pt>
                <c:pt idx="8604">
                  <c:v>-0.23868</c:v>
                </c:pt>
                <c:pt idx="8605">
                  <c:v>-0.23704</c:v>
                </c:pt>
                <c:pt idx="8606">
                  <c:v>-0.23536000000000001</c:v>
                </c:pt>
                <c:pt idx="8607">
                  <c:v>-0.23372000000000001</c:v>
                </c:pt>
                <c:pt idx="8608">
                  <c:v>-0.23214000000000001</c:v>
                </c:pt>
                <c:pt idx="8609">
                  <c:v>-0.23035</c:v>
                </c:pt>
                <c:pt idx="8610">
                  <c:v>-0.22872000000000001</c:v>
                </c:pt>
                <c:pt idx="8611">
                  <c:v>-0.22703000000000001</c:v>
                </c:pt>
                <c:pt idx="8612">
                  <c:v>-0.22545000000000001</c:v>
                </c:pt>
                <c:pt idx="8613">
                  <c:v>-0.22366</c:v>
                </c:pt>
                <c:pt idx="8614">
                  <c:v>-0.22181000000000001</c:v>
                </c:pt>
                <c:pt idx="8615">
                  <c:v>-0.22012999999999999</c:v>
                </c:pt>
                <c:pt idx="8616">
                  <c:v>-0.21818000000000001</c:v>
                </c:pt>
                <c:pt idx="8617">
                  <c:v>-0.21639</c:v>
                </c:pt>
                <c:pt idx="8618">
                  <c:v>-0.21460000000000001</c:v>
                </c:pt>
                <c:pt idx="8619">
                  <c:v>-0.21279999999999999</c:v>
                </c:pt>
                <c:pt idx="8620">
                  <c:v>-0.21112</c:v>
                </c:pt>
                <c:pt idx="8621">
                  <c:v>-0.20948</c:v>
                </c:pt>
                <c:pt idx="8622">
                  <c:v>-0.20801</c:v>
                </c:pt>
                <c:pt idx="8623">
                  <c:v>-0.20643</c:v>
                </c:pt>
                <c:pt idx="8624">
                  <c:v>-0.20494999999999999</c:v>
                </c:pt>
                <c:pt idx="8625">
                  <c:v>-0.20352999999999999</c:v>
                </c:pt>
                <c:pt idx="8626">
                  <c:v>-0.20200000000000001</c:v>
                </c:pt>
                <c:pt idx="8627">
                  <c:v>-0.20053000000000001</c:v>
                </c:pt>
                <c:pt idx="8628">
                  <c:v>-0.19930999999999999</c:v>
                </c:pt>
                <c:pt idx="8629">
                  <c:v>-0.19778999999999999</c:v>
                </c:pt>
                <c:pt idx="8630">
                  <c:v>-0.19636000000000001</c:v>
                </c:pt>
                <c:pt idx="8631">
                  <c:v>-0.19489000000000001</c:v>
                </c:pt>
                <c:pt idx="8632">
                  <c:v>-0.19347</c:v>
                </c:pt>
                <c:pt idx="8633">
                  <c:v>-0.19214999999999999</c:v>
                </c:pt>
                <c:pt idx="8634">
                  <c:v>-0.19078000000000001</c:v>
                </c:pt>
                <c:pt idx="8635">
                  <c:v>-0.18951000000000001</c:v>
                </c:pt>
                <c:pt idx="8636">
                  <c:v>-0.18834999999999999</c:v>
                </c:pt>
                <c:pt idx="8637">
                  <c:v>-0.18725</c:v>
                </c:pt>
                <c:pt idx="8638">
                  <c:v>-0.18614</c:v>
                </c:pt>
                <c:pt idx="8639">
                  <c:v>-0.18518999999999999</c:v>
                </c:pt>
                <c:pt idx="8640">
                  <c:v>-0.18423999999999999</c:v>
                </c:pt>
                <c:pt idx="8641">
                  <c:v>-0.18314</c:v>
                </c:pt>
                <c:pt idx="8642">
                  <c:v>-0.18224000000000001</c:v>
                </c:pt>
                <c:pt idx="8643">
                  <c:v>-0.18135000000000001</c:v>
                </c:pt>
                <c:pt idx="8644">
                  <c:v>-0.18035000000000001</c:v>
                </c:pt>
                <c:pt idx="8645">
                  <c:v>-0.17929</c:v>
                </c:pt>
                <c:pt idx="8646">
                  <c:v>-0.17834</c:v>
                </c:pt>
                <c:pt idx="8647">
                  <c:v>-0.17724000000000001</c:v>
                </c:pt>
                <c:pt idx="8648">
                  <c:v>-0.17618</c:v>
                </c:pt>
                <c:pt idx="8649">
                  <c:v>-0.17508000000000001</c:v>
                </c:pt>
                <c:pt idx="8650">
                  <c:v>-0.17407</c:v>
                </c:pt>
                <c:pt idx="8651">
                  <c:v>-0.17307</c:v>
                </c:pt>
                <c:pt idx="8652">
                  <c:v>-0.17207</c:v>
                </c:pt>
                <c:pt idx="8653">
                  <c:v>-0.17118</c:v>
                </c:pt>
                <c:pt idx="8654">
                  <c:v>-0.17033000000000001</c:v>
                </c:pt>
                <c:pt idx="8655">
                  <c:v>-0.16944000000000001</c:v>
                </c:pt>
                <c:pt idx="8656">
                  <c:v>-0.16858999999999999</c:v>
                </c:pt>
                <c:pt idx="8657">
                  <c:v>-0.16758999999999999</c:v>
                </c:pt>
                <c:pt idx="8658">
                  <c:v>-0.16675000000000001</c:v>
                </c:pt>
                <c:pt idx="8659">
                  <c:v>-0.16600999999999999</c:v>
                </c:pt>
                <c:pt idx="8660">
                  <c:v>-0.16500999999999999</c:v>
                </c:pt>
                <c:pt idx="8661">
                  <c:v>-0.16411999999999999</c:v>
                </c:pt>
                <c:pt idx="8662">
                  <c:v>-0.16322</c:v>
                </c:pt>
                <c:pt idx="8663">
                  <c:v>-0.16222</c:v>
                </c:pt>
                <c:pt idx="8664">
                  <c:v>-0.16127</c:v>
                </c:pt>
                <c:pt idx="8665">
                  <c:v>-0.16037000000000001</c:v>
                </c:pt>
                <c:pt idx="8666">
                  <c:v>-0.15948000000000001</c:v>
                </c:pt>
                <c:pt idx="8667">
                  <c:v>-0.15858</c:v>
                </c:pt>
                <c:pt idx="8668">
                  <c:v>-0.15779000000000001</c:v>
                </c:pt>
                <c:pt idx="8669">
                  <c:v>-0.15715999999999999</c:v>
                </c:pt>
                <c:pt idx="8670">
                  <c:v>-0.15648000000000001</c:v>
                </c:pt>
                <c:pt idx="8671">
                  <c:v>-0.15584000000000001</c:v>
                </c:pt>
                <c:pt idx="8672">
                  <c:v>-0.15515999999999999</c:v>
                </c:pt>
                <c:pt idx="8673">
                  <c:v>-0.15458</c:v>
                </c:pt>
                <c:pt idx="8674">
                  <c:v>-0.154</c:v>
                </c:pt>
                <c:pt idx="8675">
                  <c:v>-0.15337000000000001</c:v>
                </c:pt>
                <c:pt idx="8676">
                  <c:v>-0.15284</c:v>
                </c:pt>
                <c:pt idx="8677">
                  <c:v>-0.15210000000000001</c:v>
                </c:pt>
                <c:pt idx="8678">
                  <c:v>-0.15142</c:v>
                </c:pt>
                <c:pt idx="8679">
                  <c:v>-0.15073</c:v>
                </c:pt>
                <c:pt idx="8680">
                  <c:v>-0.14993999999999999</c:v>
                </c:pt>
                <c:pt idx="8681">
                  <c:v>-0.14910000000000001</c:v>
                </c:pt>
                <c:pt idx="8682">
                  <c:v>-0.14835999999999999</c:v>
                </c:pt>
                <c:pt idx="8683">
                  <c:v>-0.14762</c:v>
                </c:pt>
                <c:pt idx="8684">
                  <c:v>-0.14693999999999999</c:v>
                </c:pt>
                <c:pt idx="8685">
                  <c:v>-0.1462</c:v>
                </c:pt>
                <c:pt idx="8686">
                  <c:v>-0.14552000000000001</c:v>
                </c:pt>
                <c:pt idx="8687">
                  <c:v>-0.14477999999999999</c:v>
                </c:pt>
                <c:pt idx="8688">
                  <c:v>-0.14399000000000001</c:v>
                </c:pt>
                <c:pt idx="8689">
                  <c:v>-0.14324999999999999</c:v>
                </c:pt>
                <c:pt idx="8690">
                  <c:v>-0.14241000000000001</c:v>
                </c:pt>
                <c:pt idx="8691">
                  <c:v>-0.14151</c:v>
                </c:pt>
                <c:pt idx="8692">
                  <c:v>-0.14055999999999999</c:v>
                </c:pt>
                <c:pt idx="8693">
                  <c:v>-0.13966999999999999</c:v>
                </c:pt>
                <c:pt idx="8694">
                  <c:v>-0.13866999999999999</c:v>
                </c:pt>
                <c:pt idx="8695">
                  <c:v>-0.13755999999999999</c:v>
                </c:pt>
                <c:pt idx="8696">
                  <c:v>-0.13639999999999999</c:v>
                </c:pt>
                <c:pt idx="8697">
                  <c:v>-0.13519</c:v>
                </c:pt>
                <c:pt idx="8698">
                  <c:v>-0.13408</c:v>
                </c:pt>
                <c:pt idx="8699">
                  <c:v>-0.13297</c:v>
                </c:pt>
                <c:pt idx="8700">
                  <c:v>-0.13192000000000001</c:v>
                </c:pt>
                <c:pt idx="8701">
                  <c:v>-0.13092000000000001</c:v>
                </c:pt>
                <c:pt idx="8702">
                  <c:v>-0.12992000000000001</c:v>
                </c:pt>
                <c:pt idx="8703">
                  <c:v>-0.12881000000000001</c:v>
                </c:pt>
                <c:pt idx="8704">
                  <c:v>-0.12781000000000001</c:v>
                </c:pt>
                <c:pt idx="8705">
                  <c:v>-0.12681000000000001</c:v>
                </c:pt>
                <c:pt idx="8706">
                  <c:v>-0.12576000000000001</c:v>
                </c:pt>
                <c:pt idx="8707">
                  <c:v>-0.12475</c:v>
                </c:pt>
                <c:pt idx="8708">
                  <c:v>-0.12386</c:v>
                </c:pt>
                <c:pt idx="8709">
                  <c:v>-0.12286</c:v>
                </c:pt>
                <c:pt idx="8710">
                  <c:v>-0.12175</c:v>
                </c:pt>
                <c:pt idx="8711">
                  <c:v>-0.1207</c:v>
                </c:pt>
                <c:pt idx="8712">
                  <c:v>-0.11959</c:v>
                </c:pt>
                <c:pt idx="8713">
                  <c:v>-0.11854000000000001</c:v>
                </c:pt>
                <c:pt idx="8714">
                  <c:v>-0.11759</c:v>
                </c:pt>
                <c:pt idx="8715">
                  <c:v>-0.11648</c:v>
                </c:pt>
                <c:pt idx="8716">
                  <c:v>-0.11548</c:v>
                </c:pt>
                <c:pt idx="8717">
                  <c:v>-0.11464000000000001</c:v>
                </c:pt>
                <c:pt idx="8718">
                  <c:v>-0.11379</c:v>
                </c:pt>
                <c:pt idx="8719">
                  <c:v>-0.11294999999999999</c:v>
                </c:pt>
                <c:pt idx="8720">
                  <c:v>-0.11206000000000001</c:v>
                </c:pt>
                <c:pt idx="8721">
                  <c:v>-0.11111</c:v>
                </c:pt>
                <c:pt idx="8722">
                  <c:v>-0.11015999999999999</c:v>
                </c:pt>
                <c:pt idx="8723">
                  <c:v>-0.10942</c:v>
                </c:pt>
                <c:pt idx="8724">
                  <c:v>-0.10836999999999999</c:v>
                </c:pt>
                <c:pt idx="8725">
                  <c:v>-0.10731</c:v>
                </c:pt>
                <c:pt idx="8726">
                  <c:v>-0.10636</c:v>
                </c:pt>
                <c:pt idx="8727">
                  <c:v>-0.10531</c:v>
                </c:pt>
                <c:pt idx="8728">
                  <c:v>-0.1042</c:v>
                </c:pt>
                <c:pt idx="8729">
                  <c:v>-0.10315000000000001</c:v>
                </c:pt>
                <c:pt idx="8730">
                  <c:v>-0.10215</c:v>
                </c:pt>
                <c:pt idx="8731">
                  <c:v>-0.1011</c:v>
                </c:pt>
                <c:pt idx="8732">
                  <c:v>-0.10009</c:v>
                </c:pt>
                <c:pt idx="8733">
                  <c:v>-9.9199999999999997E-2</c:v>
                </c:pt>
                <c:pt idx="8734">
                  <c:v>-9.8299999999999998E-2</c:v>
                </c:pt>
                <c:pt idx="8735">
                  <c:v>-9.7350000000000006E-2</c:v>
                </c:pt>
                <c:pt idx="8736">
                  <c:v>-9.6460000000000004E-2</c:v>
                </c:pt>
                <c:pt idx="8737">
                  <c:v>-9.5619999999999997E-2</c:v>
                </c:pt>
                <c:pt idx="8738">
                  <c:v>-9.4670000000000004E-2</c:v>
                </c:pt>
                <c:pt idx="8739">
                  <c:v>-9.3880000000000005E-2</c:v>
                </c:pt>
                <c:pt idx="8740">
                  <c:v>-9.2979999999999993E-2</c:v>
                </c:pt>
                <c:pt idx="8741">
                  <c:v>-9.2240000000000003E-2</c:v>
                </c:pt>
                <c:pt idx="8742">
                  <c:v>-9.1399999999999995E-2</c:v>
                </c:pt>
                <c:pt idx="8743">
                  <c:v>-9.0450000000000003E-2</c:v>
                </c:pt>
                <c:pt idx="8744">
                  <c:v>-8.9609999999999995E-2</c:v>
                </c:pt>
                <c:pt idx="8745">
                  <c:v>-8.8819999999999996E-2</c:v>
                </c:pt>
                <c:pt idx="8746">
                  <c:v>-8.7970000000000007E-2</c:v>
                </c:pt>
                <c:pt idx="8747">
                  <c:v>-8.7290000000000006E-2</c:v>
                </c:pt>
                <c:pt idx="8748">
                  <c:v>-8.6550000000000002E-2</c:v>
                </c:pt>
                <c:pt idx="8749">
                  <c:v>-8.5870000000000002E-2</c:v>
                </c:pt>
                <c:pt idx="8750">
                  <c:v>-8.5290000000000005E-2</c:v>
                </c:pt>
                <c:pt idx="8751">
                  <c:v>-8.4709999999999994E-2</c:v>
                </c:pt>
                <c:pt idx="8752">
                  <c:v>-8.4129999999999996E-2</c:v>
                </c:pt>
                <c:pt idx="8753">
                  <c:v>-8.3599999999999994E-2</c:v>
                </c:pt>
                <c:pt idx="8754">
                  <c:v>-8.3019999999999997E-2</c:v>
                </c:pt>
                <c:pt idx="8755">
                  <c:v>-8.2439999999999999E-2</c:v>
                </c:pt>
                <c:pt idx="8756">
                  <c:v>-8.1860000000000002E-2</c:v>
                </c:pt>
                <c:pt idx="8757">
                  <c:v>-8.1180000000000002E-2</c:v>
                </c:pt>
                <c:pt idx="8758">
                  <c:v>-8.0549999999999997E-2</c:v>
                </c:pt>
                <c:pt idx="8759">
                  <c:v>-7.9909999999999995E-2</c:v>
                </c:pt>
                <c:pt idx="8760">
                  <c:v>-7.9229999999999995E-2</c:v>
                </c:pt>
                <c:pt idx="8761">
                  <c:v>-7.8600000000000003E-2</c:v>
                </c:pt>
                <c:pt idx="8762">
                  <c:v>-7.7960000000000002E-2</c:v>
                </c:pt>
                <c:pt idx="8763">
                  <c:v>-7.7329999999999996E-2</c:v>
                </c:pt>
                <c:pt idx="8764">
                  <c:v>-7.6649999999999996E-2</c:v>
                </c:pt>
                <c:pt idx="8765">
                  <c:v>-7.6119999999999993E-2</c:v>
                </c:pt>
                <c:pt idx="8766">
                  <c:v>-7.5590000000000004E-2</c:v>
                </c:pt>
                <c:pt idx="8767">
                  <c:v>-7.5009999999999993E-2</c:v>
                </c:pt>
                <c:pt idx="8768">
                  <c:v>-7.4490000000000001E-2</c:v>
                </c:pt>
                <c:pt idx="8769">
                  <c:v>-7.3910000000000003E-2</c:v>
                </c:pt>
                <c:pt idx="8770">
                  <c:v>-7.3330000000000006E-2</c:v>
                </c:pt>
                <c:pt idx="8771">
                  <c:v>-7.2900000000000006E-2</c:v>
                </c:pt>
                <c:pt idx="8772">
                  <c:v>-7.238E-2</c:v>
                </c:pt>
                <c:pt idx="8773">
                  <c:v>-7.1900000000000006E-2</c:v>
                </c:pt>
                <c:pt idx="8774">
                  <c:v>-7.1429999999999993E-2</c:v>
                </c:pt>
                <c:pt idx="8775">
                  <c:v>-7.0959999999999995E-2</c:v>
                </c:pt>
                <c:pt idx="8776">
                  <c:v>-7.0480000000000001E-2</c:v>
                </c:pt>
                <c:pt idx="8777">
                  <c:v>-7.0110000000000006E-2</c:v>
                </c:pt>
                <c:pt idx="8778">
                  <c:v>-6.9690000000000002E-2</c:v>
                </c:pt>
                <c:pt idx="8779">
                  <c:v>-6.9269999999999998E-2</c:v>
                </c:pt>
                <c:pt idx="8780">
                  <c:v>-6.9059999999999996E-2</c:v>
                </c:pt>
                <c:pt idx="8781">
                  <c:v>-6.8790000000000004E-2</c:v>
                </c:pt>
                <c:pt idx="8782">
                  <c:v>-6.8690000000000001E-2</c:v>
                </c:pt>
                <c:pt idx="8783">
                  <c:v>-6.8640000000000007E-2</c:v>
                </c:pt>
                <c:pt idx="8784">
                  <c:v>-6.8479999999999999E-2</c:v>
                </c:pt>
                <c:pt idx="8785">
                  <c:v>-6.8430000000000005E-2</c:v>
                </c:pt>
                <c:pt idx="8786">
                  <c:v>-6.8269999999999997E-2</c:v>
                </c:pt>
                <c:pt idx="8787">
                  <c:v>-6.8220000000000003E-2</c:v>
                </c:pt>
                <c:pt idx="8788">
                  <c:v>-6.8220000000000003E-2</c:v>
                </c:pt>
                <c:pt idx="8789">
                  <c:v>-6.8059999999999996E-2</c:v>
                </c:pt>
                <c:pt idx="8790">
                  <c:v>-6.7790000000000003E-2</c:v>
                </c:pt>
                <c:pt idx="8791">
                  <c:v>-6.7790000000000003E-2</c:v>
                </c:pt>
                <c:pt idx="8792">
                  <c:v>-6.7479999999999998E-2</c:v>
                </c:pt>
                <c:pt idx="8793">
                  <c:v>-6.7269999999999996E-2</c:v>
                </c:pt>
                <c:pt idx="8794">
                  <c:v>-6.6949999999999996E-2</c:v>
                </c:pt>
                <c:pt idx="8795">
                  <c:v>-6.6629999999999995E-2</c:v>
                </c:pt>
                <c:pt idx="8796">
                  <c:v>-6.6369999999999998E-2</c:v>
                </c:pt>
                <c:pt idx="8797">
                  <c:v>-6.6049999999999998E-2</c:v>
                </c:pt>
                <c:pt idx="8798">
                  <c:v>-6.5689999999999998E-2</c:v>
                </c:pt>
                <c:pt idx="8799">
                  <c:v>-6.5320000000000003E-2</c:v>
                </c:pt>
                <c:pt idx="8800">
                  <c:v>-6.4839999999999995E-2</c:v>
                </c:pt>
                <c:pt idx="8801">
                  <c:v>-6.4369999999999997E-2</c:v>
                </c:pt>
                <c:pt idx="8802">
                  <c:v>-6.368E-2</c:v>
                </c:pt>
                <c:pt idx="8803">
                  <c:v>-6.3100000000000003E-2</c:v>
                </c:pt>
                <c:pt idx="8804">
                  <c:v>-6.2469999999999998E-2</c:v>
                </c:pt>
                <c:pt idx="8805">
                  <c:v>-6.1629999999999997E-2</c:v>
                </c:pt>
                <c:pt idx="8806">
                  <c:v>-6.0839999999999998E-2</c:v>
                </c:pt>
                <c:pt idx="8807">
                  <c:v>-6.0049999999999999E-2</c:v>
                </c:pt>
                <c:pt idx="8808">
                  <c:v>-5.9049999999999998E-2</c:v>
                </c:pt>
                <c:pt idx="8809">
                  <c:v>-5.8259999999999999E-2</c:v>
                </c:pt>
                <c:pt idx="8810">
                  <c:v>-5.7360000000000001E-2</c:v>
                </c:pt>
                <c:pt idx="8811">
                  <c:v>-5.6460000000000003E-2</c:v>
                </c:pt>
                <c:pt idx="8812">
                  <c:v>-5.5570000000000001E-2</c:v>
                </c:pt>
                <c:pt idx="8813">
                  <c:v>-5.4829999999999997E-2</c:v>
                </c:pt>
                <c:pt idx="8814">
                  <c:v>-5.4089999999999999E-2</c:v>
                </c:pt>
                <c:pt idx="8815">
                  <c:v>-5.3409999999999999E-2</c:v>
                </c:pt>
                <c:pt idx="8816">
                  <c:v>-5.262E-2</c:v>
                </c:pt>
                <c:pt idx="8817">
                  <c:v>-5.1990000000000001E-2</c:v>
                </c:pt>
                <c:pt idx="8818">
                  <c:v>-5.135E-2</c:v>
                </c:pt>
                <c:pt idx="8819">
                  <c:v>-5.083E-2</c:v>
                </c:pt>
                <c:pt idx="8820">
                  <c:v>-5.0349999999999999E-2</c:v>
                </c:pt>
                <c:pt idx="8821">
                  <c:v>-4.9829999999999999E-2</c:v>
                </c:pt>
                <c:pt idx="8822">
                  <c:v>-4.9509999999999998E-2</c:v>
                </c:pt>
                <c:pt idx="8823">
                  <c:v>-4.9140000000000003E-2</c:v>
                </c:pt>
                <c:pt idx="8824">
                  <c:v>-4.8770000000000001E-2</c:v>
                </c:pt>
                <c:pt idx="8825">
                  <c:v>-4.8669999999999998E-2</c:v>
                </c:pt>
                <c:pt idx="8826">
                  <c:v>-4.8399999999999999E-2</c:v>
                </c:pt>
                <c:pt idx="8827">
                  <c:v>-4.8300000000000003E-2</c:v>
                </c:pt>
                <c:pt idx="8828">
                  <c:v>-4.8349999999999997E-2</c:v>
                </c:pt>
                <c:pt idx="8829">
                  <c:v>-4.8399999999999999E-2</c:v>
                </c:pt>
                <c:pt idx="8830">
                  <c:v>-4.8509999999999998E-2</c:v>
                </c:pt>
                <c:pt idx="8831">
                  <c:v>-4.861E-2</c:v>
                </c:pt>
                <c:pt idx="8832">
                  <c:v>-4.8820000000000002E-2</c:v>
                </c:pt>
                <c:pt idx="8833">
                  <c:v>-4.8980000000000003E-2</c:v>
                </c:pt>
                <c:pt idx="8834">
                  <c:v>-4.9189999999999998E-2</c:v>
                </c:pt>
                <c:pt idx="8835">
                  <c:v>-4.9349999999999998E-2</c:v>
                </c:pt>
                <c:pt idx="8836">
                  <c:v>-4.956E-2</c:v>
                </c:pt>
                <c:pt idx="8837">
                  <c:v>-4.972E-2</c:v>
                </c:pt>
                <c:pt idx="8838">
                  <c:v>-4.9880000000000001E-2</c:v>
                </c:pt>
                <c:pt idx="8839">
                  <c:v>-4.9880000000000001E-2</c:v>
                </c:pt>
                <c:pt idx="8840">
                  <c:v>-4.9880000000000001E-2</c:v>
                </c:pt>
                <c:pt idx="8841">
                  <c:v>-4.9930000000000002E-2</c:v>
                </c:pt>
                <c:pt idx="8842">
                  <c:v>-4.9829999999999999E-2</c:v>
                </c:pt>
                <c:pt idx="8843">
                  <c:v>-4.9770000000000002E-2</c:v>
                </c:pt>
                <c:pt idx="8844">
                  <c:v>-4.9610000000000001E-2</c:v>
                </c:pt>
                <c:pt idx="8845">
                  <c:v>-4.956E-2</c:v>
                </c:pt>
                <c:pt idx="8846">
                  <c:v>-4.9459999999999997E-2</c:v>
                </c:pt>
                <c:pt idx="8847">
                  <c:v>-4.9250000000000002E-2</c:v>
                </c:pt>
                <c:pt idx="8848">
                  <c:v>-4.8980000000000003E-2</c:v>
                </c:pt>
                <c:pt idx="8849">
                  <c:v>-4.8559999999999999E-2</c:v>
                </c:pt>
                <c:pt idx="8850">
                  <c:v>-4.8239999999999998E-2</c:v>
                </c:pt>
                <c:pt idx="8851">
                  <c:v>-4.7879999999999999E-2</c:v>
                </c:pt>
                <c:pt idx="8852">
                  <c:v>-4.7509999999999997E-2</c:v>
                </c:pt>
                <c:pt idx="8853">
                  <c:v>-4.6929999999999999E-2</c:v>
                </c:pt>
                <c:pt idx="8854">
                  <c:v>-4.6510000000000003E-2</c:v>
                </c:pt>
                <c:pt idx="8855">
                  <c:v>-4.598E-2</c:v>
                </c:pt>
                <c:pt idx="8856">
                  <c:v>-4.5449999999999997E-2</c:v>
                </c:pt>
                <c:pt idx="8857">
                  <c:v>-4.4819999999999999E-2</c:v>
                </c:pt>
                <c:pt idx="8858">
                  <c:v>-4.4290000000000003E-2</c:v>
                </c:pt>
                <c:pt idx="8859">
                  <c:v>-4.3819999999999998E-2</c:v>
                </c:pt>
                <c:pt idx="8860">
                  <c:v>-4.3189999999999999E-2</c:v>
                </c:pt>
                <c:pt idx="8861">
                  <c:v>-4.2819999999999997E-2</c:v>
                </c:pt>
                <c:pt idx="8862">
                  <c:v>-4.2340000000000003E-2</c:v>
                </c:pt>
                <c:pt idx="8863">
                  <c:v>-4.1919999999999999E-2</c:v>
                </c:pt>
                <c:pt idx="8864">
                  <c:v>-4.1549999999999997E-2</c:v>
                </c:pt>
                <c:pt idx="8865">
                  <c:v>-4.1079999999999998E-2</c:v>
                </c:pt>
                <c:pt idx="8866">
                  <c:v>-4.0759999999999998E-2</c:v>
                </c:pt>
                <c:pt idx="8867">
                  <c:v>-4.0390000000000002E-2</c:v>
                </c:pt>
                <c:pt idx="8868">
                  <c:v>-3.9969999999999999E-2</c:v>
                </c:pt>
                <c:pt idx="8869">
                  <c:v>-3.9710000000000002E-2</c:v>
                </c:pt>
                <c:pt idx="8870">
                  <c:v>-3.9390000000000001E-2</c:v>
                </c:pt>
                <c:pt idx="8871">
                  <c:v>-3.8920000000000003E-2</c:v>
                </c:pt>
                <c:pt idx="8872">
                  <c:v>-3.8600000000000002E-2</c:v>
                </c:pt>
                <c:pt idx="8873">
                  <c:v>-3.8289999999999998E-2</c:v>
                </c:pt>
                <c:pt idx="8874">
                  <c:v>-3.807E-2</c:v>
                </c:pt>
                <c:pt idx="8875">
                  <c:v>-3.771E-2</c:v>
                </c:pt>
                <c:pt idx="8876">
                  <c:v>-3.7339999999999998E-2</c:v>
                </c:pt>
                <c:pt idx="8877">
                  <c:v>-3.7130000000000003E-2</c:v>
                </c:pt>
                <c:pt idx="8878">
                  <c:v>-3.6859999999999997E-2</c:v>
                </c:pt>
                <c:pt idx="8879">
                  <c:v>-3.6600000000000001E-2</c:v>
                </c:pt>
                <c:pt idx="8880">
                  <c:v>-3.628E-2</c:v>
                </c:pt>
                <c:pt idx="8881">
                  <c:v>-3.6020000000000003E-2</c:v>
                </c:pt>
                <c:pt idx="8882">
                  <c:v>-3.56E-2</c:v>
                </c:pt>
                <c:pt idx="8883">
                  <c:v>-3.5279999999999999E-2</c:v>
                </c:pt>
                <c:pt idx="8884">
                  <c:v>-3.4860000000000002E-2</c:v>
                </c:pt>
                <c:pt idx="8885">
                  <c:v>-3.4439999999999998E-2</c:v>
                </c:pt>
                <c:pt idx="8886">
                  <c:v>-3.4020000000000002E-2</c:v>
                </c:pt>
                <c:pt idx="8887">
                  <c:v>-3.3489999999999999E-2</c:v>
                </c:pt>
                <c:pt idx="8888">
                  <c:v>-3.2960000000000003E-2</c:v>
                </c:pt>
                <c:pt idx="8889">
                  <c:v>-3.2489999999999998E-2</c:v>
                </c:pt>
                <c:pt idx="8890">
                  <c:v>-3.1960000000000002E-2</c:v>
                </c:pt>
                <c:pt idx="8891">
                  <c:v>-3.1379999999999998E-2</c:v>
                </c:pt>
                <c:pt idx="8892">
                  <c:v>-3.0859999999999999E-2</c:v>
                </c:pt>
                <c:pt idx="8893">
                  <c:v>-3.0280000000000001E-2</c:v>
                </c:pt>
                <c:pt idx="8894">
                  <c:v>-2.98E-2</c:v>
                </c:pt>
                <c:pt idx="8895">
                  <c:v>-2.928E-2</c:v>
                </c:pt>
                <c:pt idx="8896">
                  <c:v>-2.8850000000000001E-2</c:v>
                </c:pt>
                <c:pt idx="8897">
                  <c:v>-2.8170000000000001E-2</c:v>
                </c:pt>
                <c:pt idx="8898">
                  <c:v>-2.759E-2</c:v>
                </c:pt>
                <c:pt idx="8899">
                  <c:v>-2.7220000000000001E-2</c:v>
                </c:pt>
                <c:pt idx="8900">
                  <c:v>-2.6589999999999999E-2</c:v>
                </c:pt>
                <c:pt idx="8901">
                  <c:v>-2.6169999999999999E-2</c:v>
                </c:pt>
                <c:pt idx="8902">
                  <c:v>-2.5690000000000001E-2</c:v>
                </c:pt>
                <c:pt idx="8903">
                  <c:v>-2.5319999999999999E-2</c:v>
                </c:pt>
                <c:pt idx="8904">
                  <c:v>-2.4799999999999999E-2</c:v>
                </c:pt>
                <c:pt idx="8905">
                  <c:v>-2.443E-2</c:v>
                </c:pt>
                <c:pt idx="8906">
                  <c:v>-2.401E-2</c:v>
                </c:pt>
                <c:pt idx="8907">
                  <c:v>-2.3689999999999999E-2</c:v>
                </c:pt>
                <c:pt idx="8908">
                  <c:v>-2.3369999999999998E-2</c:v>
                </c:pt>
                <c:pt idx="8909">
                  <c:v>-2.3220000000000001E-2</c:v>
                </c:pt>
                <c:pt idx="8910">
                  <c:v>-2.2849999999999999E-2</c:v>
                </c:pt>
                <c:pt idx="8911">
                  <c:v>-2.274E-2</c:v>
                </c:pt>
                <c:pt idx="8912">
                  <c:v>-2.264E-2</c:v>
                </c:pt>
                <c:pt idx="8913">
                  <c:v>-2.248E-2</c:v>
                </c:pt>
                <c:pt idx="8914">
                  <c:v>-2.232E-2</c:v>
                </c:pt>
                <c:pt idx="8915">
                  <c:v>-2.2210000000000001E-2</c:v>
                </c:pt>
                <c:pt idx="8916">
                  <c:v>-2.206E-2</c:v>
                </c:pt>
                <c:pt idx="8917">
                  <c:v>-2.2110000000000001E-2</c:v>
                </c:pt>
                <c:pt idx="8918">
                  <c:v>-2.1950000000000001E-2</c:v>
                </c:pt>
                <c:pt idx="8919">
                  <c:v>-2.1850000000000001E-2</c:v>
                </c:pt>
                <c:pt idx="8920">
                  <c:v>-2.1739999999999999E-2</c:v>
                </c:pt>
                <c:pt idx="8921">
                  <c:v>-2.1739999999999999E-2</c:v>
                </c:pt>
                <c:pt idx="8922">
                  <c:v>-2.1530000000000001E-2</c:v>
                </c:pt>
                <c:pt idx="8923">
                  <c:v>-2.1479999999999999E-2</c:v>
                </c:pt>
                <c:pt idx="8924">
                  <c:v>-2.1319999999999999E-2</c:v>
                </c:pt>
                <c:pt idx="8925">
                  <c:v>-2.121E-2</c:v>
                </c:pt>
                <c:pt idx="8926">
                  <c:v>-2.1000000000000001E-2</c:v>
                </c:pt>
                <c:pt idx="8927">
                  <c:v>-2.095E-2</c:v>
                </c:pt>
                <c:pt idx="8928">
                  <c:v>-2.0740000000000001E-2</c:v>
                </c:pt>
                <c:pt idx="8929">
                  <c:v>-2.0580000000000001E-2</c:v>
                </c:pt>
                <c:pt idx="8930">
                  <c:v>-2.026E-2</c:v>
                </c:pt>
                <c:pt idx="8931">
                  <c:v>-2.0109999999999999E-2</c:v>
                </c:pt>
                <c:pt idx="8932">
                  <c:v>-1.9789999999999999E-2</c:v>
                </c:pt>
                <c:pt idx="8933">
                  <c:v>-1.958E-2</c:v>
                </c:pt>
                <c:pt idx="8934">
                  <c:v>-1.9210000000000001E-2</c:v>
                </c:pt>
                <c:pt idx="8935">
                  <c:v>-1.8790000000000001E-2</c:v>
                </c:pt>
                <c:pt idx="8936">
                  <c:v>-1.8419999999999999E-2</c:v>
                </c:pt>
                <c:pt idx="8937">
                  <c:v>-1.805E-2</c:v>
                </c:pt>
                <c:pt idx="8938">
                  <c:v>-1.763E-2</c:v>
                </c:pt>
                <c:pt idx="8939">
                  <c:v>-1.721E-2</c:v>
                </c:pt>
                <c:pt idx="8940">
                  <c:v>-1.6889999999999999E-2</c:v>
                </c:pt>
                <c:pt idx="8941">
                  <c:v>-1.6580000000000001E-2</c:v>
                </c:pt>
                <c:pt idx="8942">
                  <c:v>-1.61E-2</c:v>
                </c:pt>
                <c:pt idx="8943">
                  <c:v>-1.5730000000000001E-2</c:v>
                </c:pt>
                <c:pt idx="8944">
                  <c:v>-1.5520000000000001E-2</c:v>
                </c:pt>
                <c:pt idx="8945">
                  <c:v>-1.515E-2</c:v>
                </c:pt>
                <c:pt idx="8946">
                  <c:v>-1.473E-2</c:v>
                </c:pt>
                <c:pt idx="8947">
                  <c:v>-1.436E-2</c:v>
                </c:pt>
                <c:pt idx="8948">
                  <c:v>-1.41E-2</c:v>
                </c:pt>
                <c:pt idx="8949">
                  <c:v>-1.3780000000000001E-2</c:v>
                </c:pt>
                <c:pt idx="8950">
                  <c:v>-1.3469999999999999E-2</c:v>
                </c:pt>
                <c:pt idx="8951">
                  <c:v>-1.32E-2</c:v>
                </c:pt>
                <c:pt idx="8952">
                  <c:v>-1.299E-2</c:v>
                </c:pt>
                <c:pt idx="8953">
                  <c:v>-1.268E-2</c:v>
                </c:pt>
                <c:pt idx="8954">
                  <c:v>-1.247E-2</c:v>
                </c:pt>
                <c:pt idx="8955">
                  <c:v>-1.2149999999999999E-2</c:v>
                </c:pt>
                <c:pt idx="8956">
                  <c:v>-1.204E-2</c:v>
                </c:pt>
                <c:pt idx="8957">
                  <c:v>-1.1939999999999999E-2</c:v>
                </c:pt>
                <c:pt idx="8958">
                  <c:v>-1.1679999999999999E-2</c:v>
                </c:pt>
                <c:pt idx="8959">
                  <c:v>-1.157E-2</c:v>
                </c:pt>
                <c:pt idx="8960">
                  <c:v>-1.1310000000000001E-2</c:v>
                </c:pt>
                <c:pt idx="8961">
                  <c:v>-1.115E-2</c:v>
                </c:pt>
                <c:pt idx="8962">
                  <c:v>-1.089E-2</c:v>
                </c:pt>
                <c:pt idx="8963">
                  <c:v>-1.073E-2</c:v>
                </c:pt>
                <c:pt idx="8964">
                  <c:v>-1.0410000000000001E-2</c:v>
                </c:pt>
                <c:pt idx="8965">
                  <c:v>-1.0200000000000001E-2</c:v>
                </c:pt>
                <c:pt idx="8966">
                  <c:v>-9.8300000000000002E-3</c:v>
                </c:pt>
                <c:pt idx="8967">
                  <c:v>-9.41E-3</c:v>
                </c:pt>
                <c:pt idx="8968">
                  <c:v>-8.94E-3</c:v>
                </c:pt>
                <c:pt idx="8969">
                  <c:v>-8.5100000000000002E-3</c:v>
                </c:pt>
                <c:pt idx="8970">
                  <c:v>-8.0400000000000003E-3</c:v>
                </c:pt>
                <c:pt idx="8971">
                  <c:v>-7.5100000000000002E-3</c:v>
                </c:pt>
                <c:pt idx="8972">
                  <c:v>-6.8799999999999998E-3</c:v>
                </c:pt>
                <c:pt idx="8973">
                  <c:v>-6.3499999999999997E-3</c:v>
                </c:pt>
                <c:pt idx="8974">
                  <c:v>-5.7200000000000003E-3</c:v>
                </c:pt>
                <c:pt idx="8975">
                  <c:v>-5.0899999999999999E-3</c:v>
                </c:pt>
                <c:pt idx="8976">
                  <c:v>-4.5100000000000001E-3</c:v>
                </c:pt>
                <c:pt idx="8977">
                  <c:v>-3.7200000000000002E-3</c:v>
                </c:pt>
                <c:pt idx="8978">
                  <c:v>-2.9299999999999999E-3</c:v>
                </c:pt>
                <c:pt idx="8979">
                  <c:v>-2.1900000000000001E-3</c:v>
                </c:pt>
                <c:pt idx="8980">
                  <c:v>-1.4499999999999999E-3</c:v>
                </c:pt>
                <c:pt idx="8981">
                  <c:v>-7.6999999999999996E-4</c:v>
                </c:pt>
                <c:pt idx="8982">
                  <c:v>2.0000000000000002E-5</c:v>
                </c:pt>
                <c:pt idx="8983">
                  <c:v>8.7000000000000001E-4</c:v>
                </c:pt>
                <c:pt idx="8984">
                  <c:v>1.6000000000000001E-3</c:v>
                </c:pt>
                <c:pt idx="8985">
                  <c:v>2.2399999999999998E-3</c:v>
                </c:pt>
                <c:pt idx="8986">
                  <c:v>2.97E-3</c:v>
                </c:pt>
                <c:pt idx="8987">
                  <c:v>3.6600000000000001E-3</c:v>
                </c:pt>
                <c:pt idx="8988">
                  <c:v>4.2900000000000004E-3</c:v>
                </c:pt>
                <c:pt idx="8989">
                  <c:v>4.7600000000000003E-3</c:v>
                </c:pt>
                <c:pt idx="8990">
                  <c:v>5.3400000000000001E-3</c:v>
                </c:pt>
                <c:pt idx="8991">
                  <c:v>5.77E-3</c:v>
                </c:pt>
                <c:pt idx="8992">
                  <c:v>6.13E-3</c:v>
                </c:pt>
                <c:pt idx="8993">
                  <c:v>6.4000000000000003E-3</c:v>
                </c:pt>
                <c:pt idx="8994">
                  <c:v>6.6100000000000004E-3</c:v>
                </c:pt>
                <c:pt idx="8995">
                  <c:v>6.77E-3</c:v>
                </c:pt>
                <c:pt idx="8996">
                  <c:v>6.8700000000000002E-3</c:v>
                </c:pt>
                <c:pt idx="8997">
                  <c:v>6.9199999999999999E-3</c:v>
                </c:pt>
                <c:pt idx="8998">
                  <c:v>6.9800000000000001E-3</c:v>
                </c:pt>
                <c:pt idx="8999">
                  <c:v>6.9800000000000001E-3</c:v>
                </c:pt>
                <c:pt idx="9000">
                  <c:v>6.9199999999999999E-3</c:v>
                </c:pt>
                <c:pt idx="9001">
                  <c:v>6.8199999999999997E-3</c:v>
                </c:pt>
                <c:pt idx="9002">
                  <c:v>6.6100000000000004E-3</c:v>
                </c:pt>
                <c:pt idx="9003">
                  <c:v>6.45E-3</c:v>
                </c:pt>
                <c:pt idx="9004">
                  <c:v>6.2399999999999999E-3</c:v>
                </c:pt>
                <c:pt idx="9005">
                  <c:v>5.8199999999999997E-3</c:v>
                </c:pt>
                <c:pt idx="9006">
                  <c:v>5.5500000000000002E-3</c:v>
                </c:pt>
                <c:pt idx="9007">
                  <c:v>5.1900000000000002E-3</c:v>
                </c:pt>
                <c:pt idx="9008">
                  <c:v>4.9199999999999999E-3</c:v>
                </c:pt>
                <c:pt idx="9009">
                  <c:v>4.4999999999999997E-3</c:v>
                </c:pt>
                <c:pt idx="9010">
                  <c:v>4.1799999999999997E-3</c:v>
                </c:pt>
                <c:pt idx="9011">
                  <c:v>3.8700000000000002E-3</c:v>
                </c:pt>
                <c:pt idx="9012">
                  <c:v>3.5500000000000002E-3</c:v>
                </c:pt>
                <c:pt idx="9013">
                  <c:v>3.29E-3</c:v>
                </c:pt>
                <c:pt idx="9014">
                  <c:v>2.97E-3</c:v>
                </c:pt>
                <c:pt idx="9015">
                  <c:v>2.7100000000000002E-3</c:v>
                </c:pt>
                <c:pt idx="9016">
                  <c:v>2.5999999999999999E-3</c:v>
                </c:pt>
                <c:pt idx="9017">
                  <c:v>2.3900000000000002E-3</c:v>
                </c:pt>
                <c:pt idx="9018">
                  <c:v>2.1800000000000001E-3</c:v>
                </c:pt>
                <c:pt idx="9019">
                  <c:v>2.0799999999999998E-3</c:v>
                </c:pt>
                <c:pt idx="9020">
                  <c:v>1.92E-3</c:v>
                </c:pt>
                <c:pt idx="9021">
                  <c:v>1.81E-3</c:v>
                </c:pt>
                <c:pt idx="9022">
                  <c:v>1.7099999999999999E-3</c:v>
                </c:pt>
                <c:pt idx="9023">
                  <c:v>1.6000000000000001E-3</c:v>
                </c:pt>
                <c:pt idx="9024">
                  <c:v>1.6000000000000001E-3</c:v>
                </c:pt>
                <c:pt idx="9025">
                  <c:v>1.5E-3</c:v>
                </c:pt>
                <c:pt idx="9026">
                  <c:v>1.5499999999999999E-3</c:v>
                </c:pt>
                <c:pt idx="9027">
                  <c:v>1.5E-3</c:v>
                </c:pt>
                <c:pt idx="9028">
                  <c:v>1.4400000000000001E-3</c:v>
                </c:pt>
                <c:pt idx="9029">
                  <c:v>1.5E-3</c:v>
                </c:pt>
                <c:pt idx="9030">
                  <c:v>1.5499999999999999E-3</c:v>
                </c:pt>
                <c:pt idx="9031">
                  <c:v>1.6000000000000001E-3</c:v>
                </c:pt>
                <c:pt idx="9032">
                  <c:v>1.7099999999999999E-3</c:v>
                </c:pt>
                <c:pt idx="9033">
                  <c:v>1.7099999999999999E-3</c:v>
                </c:pt>
                <c:pt idx="9034">
                  <c:v>1.7600000000000001E-3</c:v>
                </c:pt>
                <c:pt idx="9035">
                  <c:v>1.81E-3</c:v>
                </c:pt>
                <c:pt idx="9036">
                  <c:v>1.8699999999999999E-3</c:v>
                </c:pt>
                <c:pt idx="9037">
                  <c:v>1.81E-3</c:v>
                </c:pt>
                <c:pt idx="9038">
                  <c:v>1.8699999999999999E-3</c:v>
                </c:pt>
                <c:pt idx="9039">
                  <c:v>1.92E-3</c:v>
                </c:pt>
                <c:pt idx="9040">
                  <c:v>1.97E-3</c:v>
                </c:pt>
                <c:pt idx="9041">
                  <c:v>1.92E-3</c:v>
                </c:pt>
                <c:pt idx="9042">
                  <c:v>2.0200000000000001E-3</c:v>
                </c:pt>
                <c:pt idx="9043">
                  <c:v>1.97E-3</c:v>
                </c:pt>
                <c:pt idx="9044">
                  <c:v>2.0200000000000001E-3</c:v>
                </c:pt>
                <c:pt idx="9045">
                  <c:v>2.0200000000000001E-3</c:v>
                </c:pt>
                <c:pt idx="9046">
                  <c:v>2.0799999999999998E-3</c:v>
                </c:pt>
                <c:pt idx="9047">
                  <c:v>2.1299999999999999E-3</c:v>
                </c:pt>
                <c:pt idx="9048">
                  <c:v>2.2399999999999998E-3</c:v>
                </c:pt>
                <c:pt idx="9049">
                  <c:v>2.3400000000000001E-3</c:v>
                </c:pt>
                <c:pt idx="9050">
                  <c:v>2.3900000000000002E-3</c:v>
                </c:pt>
                <c:pt idx="9051">
                  <c:v>2.5000000000000001E-3</c:v>
                </c:pt>
                <c:pt idx="9052">
                  <c:v>2.5999999999999999E-3</c:v>
                </c:pt>
                <c:pt idx="9053">
                  <c:v>2.7100000000000002E-3</c:v>
                </c:pt>
                <c:pt idx="9054">
                  <c:v>2.81E-3</c:v>
                </c:pt>
                <c:pt idx="9055">
                  <c:v>2.8700000000000002E-3</c:v>
                </c:pt>
                <c:pt idx="9056">
                  <c:v>3.0799999999999998E-3</c:v>
                </c:pt>
                <c:pt idx="9057">
                  <c:v>3.1800000000000001E-3</c:v>
                </c:pt>
                <c:pt idx="9058">
                  <c:v>3.3400000000000001E-3</c:v>
                </c:pt>
                <c:pt idx="9059">
                  <c:v>3.4499999999999999E-3</c:v>
                </c:pt>
                <c:pt idx="9060">
                  <c:v>3.7599999999999999E-3</c:v>
                </c:pt>
                <c:pt idx="9061">
                  <c:v>3.8700000000000002E-3</c:v>
                </c:pt>
                <c:pt idx="9062">
                  <c:v>4.13E-3</c:v>
                </c:pt>
                <c:pt idx="9063">
                  <c:v>4.2900000000000004E-3</c:v>
                </c:pt>
                <c:pt idx="9064">
                  <c:v>4.6100000000000004E-3</c:v>
                </c:pt>
                <c:pt idx="9065">
                  <c:v>4.8199999999999996E-3</c:v>
                </c:pt>
                <c:pt idx="9066">
                  <c:v>5.0299999999999997E-3</c:v>
                </c:pt>
                <c:pt idx="9067">
                  <c:v>5.2900000000000004E-3</c:v>
                </c:pt>
                <c:pt idx="9068">
                  <c:v>5.6100000000000004E-3</c:v>
                </c:pt>
                <c:pt idx="9069">
                  <c:v>5.8700000000000002E-3</c:v>
                </c:pt>
                <c:pt idx="9070">
                  <c:v>5.9800000000000001E-3</c:v>
                </c:pt>
                <c:pt idx="9071">
                  <c:v>6.2899999999999996E-3</c:v>
                </c:pt>
                <c:pt idx="9072">
                  <c:v>6.4999999999999997E-3</c:v>
                </c:pt>
                <c:pt idx="9073">
                  <c:v>6.77E-3</c:v>
                </c:pt>
                <c:pt idx="9074">
                  <c:v>7.0299999999999998E-3</c:v>
                </c:pt>
                <c:pt idx="9075">
                  <c:v>7.2899999999999996E-3</c:v>
                </c:pt>
                <c:pt idx="9076">
                  <c:v>7.4000000000000003E-3</c:v>
                </c:pt>
                <c:pt idx="9077">
                  <c:v>7.6099999999999996E-3</c:v>
                </c:pt>
                <c:pt idx="9078">
                  <c:v>7.8700000000000003E-3</c:v>
                </c:pt>
                <c:pt idx="9079">
                  <c:v>8.1399999999999997E-3</c:v>
                </c:pt>
                <c:pt idx="9080">
                  <c:v>8.5100000000000002E-3</c:v>
                </c:pt>
                <c:pt idx="9081">
                  <c:v>8.6599999999999993E-3</c:v>
                </c:pt>
                <c:pt idx="9082">
                  <c:v>8.8699999999999994E-3</c:v>
                </c:pt>
                <c:pt idx="9083">
                  <c:v>9.1900000000000003E-3</c:v>
                </c:pt>
                <c:pt idx="9084">
                  <c:v>9.3500000000000007E-3</c:v>
                </c:pt>
                <c:pt idx="9085">
                  <c:v>9.6100000000000005E-3</c:v>
                </c:pt>
                <c:pt idx="9086">
                  <c:v>9.8200000000000006E-3</c:v>
                </c:pt>
                <c:pt idx="9087">
                  <c:v>9.9799999999999993E-3</c:v>
                </c:pt>
                <c:pt idx="9088">
                  <c:v>1.0189999999999999E-2</c:v>
                </c:pt>
                <c:pt idx="9089">
                  <c:v>1.04E-2</c:v>
                </c:pt>
                <c:pt idx="9090">
                  <c:v>1.072E-2</c:v>
                </c:pt>
                <c:pt idx="9091">
                  <c:v>1.0880000000000001E-2</c:v>
                </c:pt>
                <c:pt idx="9092">
                  <c:v>1.1140000000000001E-2</c:v>
                </c:pt>
                <c:pt idx="9093">
                  <c:v>1.146E-2</c:v>
                </c:pt>
                <c:pt idx="9094">
                  <c:v>1.172E-2</c:v>
                </c:pt>
                <c:pt idx="9095">
                  <c:v>1.1979999999999999E-2</c:v>
                </c:pt>
                <c:pt idx="9096">
                  <c:v>1.235E-2</c:v>
                </c:pt>
                <c:pt idx="9097">
                  <c:v>1.2670000000000001E-2</c:v>
                </c:pt>
                <c:pt idx="9098">
                  <c:v>1.3089999999999999E-2</c:v>
                </c:pt>
                <c:pt idx="9099">
                  <c:v>1.341E-2</c:v>
                </c:pt>
                <c:pt idx="9100">
                  <c:v>1.393E-2</c:v>
                </c:pt>
                <c:pt idx="9101">
                  <c:v>1.4409999999999999E-2</c:v>
                </c:pt>
                <c:pt idx="9102">
                  <c:v>1.4829999999999999E-2</c:v>
                </c:pt>
                <c:pt idx="9103">
                  <c:v>1.5299999999999999E-2</c:v>
                </c:pt>
                <c:pt idx="9104">
                  <c:v>1.5879999999999998E-2</c:v>
                </c:pt>
                <c:pt idx="9105">
                  <c:v>1.6410000000000001E-2</c:v>
                </c:pt>
                <c:pt idx="9106">
                  <c:v>1.7090000000000001E-2</c:v>
                </c:pt>
                <c:pt idx="9107">
                  <c:v>1.7729999999999999E-2</c:v>
                </c:pt>
                <c:pt idx="9108">
                  <c:v>1.8460000000000001E-2</c:v>
                </c:pt>
                <c:pt idx="9109">
                  <c:v>1.925E-2</c:v>
                </c:pt>
                <c:pt idx="9110">
                  <c:v>1.9890000000000001E-2</c:v>
                </c:pt>
                <c:pt idx="9111">
                  <c:v>2.078E-2</c:v>
                </c:pt>
                <c:pt idx="9112">
                  <c:v>2.1729999999999999E-2</c:v>
                </c:pt>
                <c:pt idx="9113">
                  <c:v>2.2519999999999998E-2</c:v>
                </c:pt>
                <c:pt idx="9114">
                  <c:v>2.3470000000000001E-2</c:v>
                </c:pt>
                <c:pt idx="9115">
                  <c:v>2.4420000000000001E-2</c:v>
                </c:pt>
                <c:pt idx="9116">
                  <c:v>2.5420000000000002E-2</c:v>
                </c:pt>
                <c:pt idx="9117">
                  <c:v>2.6259999999999999E-2</c:v>
                </c:pt>
                <c:pt idx="9118">
                  <c:v>2.716E-2</c:v>
                </c:pt>
                <c:pt idx="9119">
                  <c:v>2.8160000000000001E-2</c:v>
                </c:pt>
                <c:pt idx="9120">
                  <c:v>2.9000000000000001E-2</c:v>
                </c:pt>
                <c:pt idx="9121">
                  <c:v>2.9950000000000001E-2</c:v>
                </c:pt>
                <c:pt idx="9122">
                  <c:v>3.0849999999999999E-2</c:v>
                </c:pt>
                <c:pt idx="9123">
                  <c:v>3.1640000000000001E-2</c:v>
                </c:pt>
                <c:pt idx="9124">
                  <c:v>3.243E-2</c:v>
                </c:pt>
                <c:pt idx="9125">
                  <c:v>3.322E-2</c:v>
                </c:pt>
                <c:pt idx="9126">
                  <c:v>3.3849999999999998E-2</c:v>
                </c:pt>
                <c:pt idx="9127">
                  <c:v>3.4540000000000001E-2</c:v>
                </c:pt>
                <c:pt idx="9128">
                  <c:v>3.517E-2</c:v>
                </c:pt>
                <c:pt idx="9129">
                  <c:v>3.5540000000000002E-2</c:v>
                </c:pt>
                <c:pt idx="9130">
                  <c:v>3.5959999999999999E-2</c:v>
                </c:pt>
                <c:pt idx="9131">
                  <c:v>3.6330000000000001E-2</c:v>
                </c:pt>
                <c:pt idx="9132">
                  <c:v>3.6540000000000003E-2</c:v>
                </c:pt>
                <c:pt idx="9133">
                  <c:v>3.6639999999999999E-2</c:v>
                </c:pt>
                <c:pt idx="9134">
                  <c:v>3.6799999999999999E-2</c:v>
                </c:pt>
                <c:pt idx="9135">
                  <c:v>3.6799999999999999E-2</c:v>
                </c:pt>
                <c:pt idx="9136">
                  <c:v>3.6540000000000003E-2</c:v>
                </c:pt>
                <c:pt idx="9137">
                  <c:v>3.6380000000000003E-2</c:v>
                </c:pt>
                <c:pt idx="9138">
                  <c:v>3.6170000000000001E-2</c:v>
                </c:pt>
                <c:pt idx="9139">
                  <c:v>3.5749999999999997E-2</c:v>
                </c:pt>
                <c:pt idx="9140">
                  <c:v>3.5380000000000002E-2</c:v>
                </c:pt>
                <c:pt idx="9141">
                  <c:v>3.4849999999999999E-2</c:v>
                </c:pt>
                <c:pt idx="9142">
                  <c:v>3.4329999999999999E-2</c:v>
                </c:pt>
                <c:pt idx="9143">
                  <c:v>3.3640000000000003E-2</c:v>
                </c:pt>
                <c:pt idx="9144">
                  <c:v>3.3059999999999999E-2</c:v>
                </c:pt>
                <c:pt idx="9145">
                  <c:v>3.2480000000000002E-2</c:v>
                </c:pt>
                <c:pt idx="9146">
                  <c:v>3.1739999999999997E-2</c:v>
                </c:pt>
                <c:pt idx="9147">
                  <c:v>3.1060000000000001E-2</c:v>
                </c:pt>
                <c:pt idx="9148">
                  <c:v>3.0370000000000001E-2</c:v>
                </c:pt>
                <c:pt idx="9149">
                  <c:v>2.9579999999999999E-2</c:v>
                </c:pt>
                <c:pt idx="9150">
                  <c:v>2.895E-2</c:v>
                </c:pt>
                <c:pt idx="9151">
                  <c:v>2.8160000000000001E-2</c:v>
                </c:pt>
                <c:pt idx="9152">
                  <c:v>2.742E-2</c:v>
                </c:pt>
                <c:pt idx="9153">
                  <c:v>2.6790000000000001E-2</c:v>
                </c:pt>
                <c:pt idx="9154">
                  <c:v>2.6100000000000002E-2</c:v>
                </c:pt>
                <c:pt idx="9155">
                  <c:v>2.5530000000000001E-2</c:v>
                </c:pt>
                <c:pt idx="9156">
                  <c:v>2.495E-2</c:v>
                </c:pt>
                <c:pt idx="9157">
                  <c:v>2.4469999999999999E-2</c:v>
                </c:pt>
                <c:pt idx="9158">
                  <c:v>2.4E-2</c:v>
                </c:pt>
                <c:pt idx="9159">
                  <c:v>2.358E-2</c:v>
                </c:pt>
                <c:pt idx="9160">
                  <c:v>2.3310000000000001E-2</c:v>
                </c:pt>
                <c:pt idx="9161">
                  <c:v>2.2939999999999999E-2</c:v>
                </c:pt>
                <c:pt idx="9162">
                  <c:v>2.273E-2</c:v>
                </c:pt>
                <c:pt idx="9163">
                  <c:v>2.257E-2</c:v>
                </c:pt>
                <c:pt idx="9164">
                  <c:v>2.2360000000000001E-2</c:v>
                </c:pt>
                <c:pt idx="9165">
                  <c:v>2.215E-2</c:v>
                </c:pt>
                <c:pt idx="9166">
                  <c:v>2.215E-2</c:v>
                </c:pt>
                <c:pt idx="9167">
                  <c:v>2.1989999999999999E-2</c:v>
                </c:pt>
                <c:pt idx="9168">
                  <c:v>2.1940000000000001E-2</c:v>
                </c:pt>
                <c:pt idx="9169">
                  <c:v>2.205E-2</c:v>
                </c:pt>
                <c:pt idx="9170">
                  <c:v>2.215E-2</c:v>
                </c:pt>
                <c:pt idx="9171">
                  <c:v>2.215E-2</c:v>
                </c:pt>
                <c:pt idx="9172">
                  <c:v>2.2210000000000001E-2</c:v>
                </c:pt>
                <c:pt idx="9173">
                  <c:v>2.2360000000000001E-2</c:v>
                </c:pt>
                <c:pt idx="9174">
                  <c:v>2.247E-2</c:v>
                </c:pt>
                <c:pt idx="9175">
                  <c:v>2.257E-2</c:v>
                </c:pt>
                <c:pt idx="9176">
                  <c:v>2.2790000000000001E-2</c:v>
                </c:pt>
                <c:pt idx="9177">
                  <c:v>2.3E-2</c:v>
                </c:pt>
                <c:pt idx="9178">
                  <c:v>2.3099999999999999E-2</c:v>
                </c:pt>
                <c:pt idx="9179">
                  <c:v>2.3310000000000001E-2</c:v>
                </c:pt>
                <c:pt idx="9180">
                  <c:v>2.342E-2</c:v>
                </c:pt>
                <c:pt idx="9181">
                  <c:v>2.3519999999999999E-2</c:v>
                </c:pt>
                <c:pt idx="9182">
                  <c:v>2.368E-2</c:v>
                </c:pt>
                <c:pt idx="9183">
                  <c:v>2.384E-2</c:v>
                </c:pt>
                <c:pt idx="9184">
                  <c:v>2.4049999999999998E-2</c:v>
                </c:pt>
                <c:pt idx="9185">
                  <c:v>2.41E-2</c:v>
                </c:pt>
                <c:pt idx="9186">
                  <c:v>2.4309999999999998E-2</c:v>
                </c:pt>
                <c:pt idx="9187">
                  <c:v>2.4369999999999999E-2</c:v>
                </c:pt>
                <c:pt idx="9188">
                  <c:v>2.452E-2</c:v>
                </c:pt>
                <c:pt idx="9189">
                  <c:v>2.452E-2</c:v>
                </c:pt>
                <c:pt idx="9190">
                  <c:v>2.4629999999999999E-2</c:v>
                </c:pt>
                <c:pt idx="9191">
                  <c:v>2.479E-2</c:v>
                </c:pt>
                <c:pt idx="9192">
                  <c:v>2.5049999999999999E-2</c:v>
                </c:pt>
                <c:pt idx="9193">
                  <c:v>2.5100000000000001E-2</c:v>
                </c:pt>
                <c:pt idx="9194">
                  <c:v>2.521E-2</c:v>
                </c:pt>
                <c:pt idx="9195">
                  <c:v>2.5260000000000001E-2</c:v>
                </c:pt>
                <c:pt idx="9196">
                  <c:v>2.537E-2</c:v>
                </c:pt>
                <c:pt idx="9197">
                  <c:v>2.537E-2</c:v>
                </c:pt>
                <c:pt idx="9198">
                  <c:v>2.547E-2</c:v>
                </c:pt>
                <c:pt idx="9199">
                  <c:v>2.5530000000000001E-2</c:v>
                </c:pt>
                <c:pt idx="9200">
                  <c:v>2.5530000000000001E-2</c:v>
                </c:pt>
                <c:pt idx="9201">
                  <c:v>2.5579999999999999E-2</c:v>
                </c:pt>
                <c:pt idx="9202">
                  <c:v>2.5579999999999999E-2</c:v>
                </c:pt>
                <c:pt idx="9203">
                  <c:v>2.5530000000000001E-2</c:v>
                </c:pt>
                <c:pt idx="9204">
                  <c:v>2.5579999999999999E-2</c:v>
                </c:pt>
                <c:pt idx="9205">
                  <c:v>2.563E-2</c:v>
                </c:pt>
                <c:pt idx="9206">
                  <c:v>2.5579999999999999E-2</c:v>
                </c:pt>
                <c:pt idx="9207">
                  <c:v>2.5579999999999999E-2</c:v>
                </c:pt>
                <c:pt idx="9208">
                  <c:v>2.579E-2</c:v>
                </c:pt>
                <c:pt idx="9209">
                  <c:v>2.5680000000000001E-2</c:v>
                </c:pt>
                <c:pt idx="9210">
                  <c:v>2.563E-2</c:v>
                </c:pt>
                <c:pt idx="9211">
                  <c:v>2.563E-2</c:v>
                </c:pt>
                <c:pt idx="9212">
                  <c:v>2.5739999999999999E-2</c:v>
                </c:pt>
                <c:pt idx="9213">
                  <c:v>2.5680000000000001E-2</c:v>
                </c:pt>
                <c:pt idx="9214">
                  <c:v>2.5579999999999999E-2</c:v>
                </c:pt>
                <c:pt idx="9215">
                  <c:v>2.5530000000000001E-2</c:v>
                </c:pt>
                <c:pt idx="9216">
                  <c:v>2.5579999999999999E-2</c:v>
                </c:pt>
                <c:pt idx="9217">
                  <c:v>2.547E-2</c:v>
                </c:pt>
                <c:pt idx="9218">
                  <c:v>2.5530000000000001E-2</c:v>
                </c:pt>
                <c:pt idx="9219">
                  <c:v>2.547E-2</c:v>
                </c:pt>
                <c:pt idx="9220">
                  <c:v>2.5530000000000001E-2</c:v>
                </c:pt>
                <c:pt idx="9221">
                  <c:v>2.5530000000000001E-2</c:v>
                </c:pt>
                <c:pt idx="9222">
                  <c:v>2.5530000000000001E-2</c:v>
                </c:pt>
                <c:pt idx="9223">
                  <c:v>2.5680000000000001E-2</c:v>
                </c:pt>
                <c:pt idx="9224">
                  <c:v>2.5739999999999999E-2</c:v>
                </c:pt>
                <c:pt idx="9225">
                  <c:v>2.579E-2</c:v>
                </c:pt>
                <c:pt idx="9226">
                  <c:v>2.589E-2</c:v>
                </c:pt>
                <c:pt idx="9227">
                  <c:v>2.605E-2</c:v>
                </c:pt>
                <c:pt idx="9228">
                  <c:v>2.6210000000000001E-2</c:v>
                </c:pt>
                <c:pt idx="9229">
                  <c:v>2.632E-2</c:v>
                </c:pt>
                <c:pt idx="9230">
                  <c:v>2.6530000000000001E-2</c:v>
                </c:pt>
                <c:pt idx="9231">
                  <c:v>2.6679999999999999E-2</c:v>
                </c:pt>
                <c:pt idx="9232">
                  <c:v>2.6839999999999999E-2</c:v>
                </c:pt>
                <c:pt idx="9233">
                  <c:v>2.7E-2</c:v>
                </c:pt>
                <c:pt idx="9234">
                  <c:v>2.726E-2</c:v>
                </c:pt>
                <c:pt idx="9235">
                  <c:v>2.7470000000000001E-2</c:v>
                </c:pt>
                <c:pt idx="9236">
                  <c:v>2.7629999999999998E-2</c:v>
                </c:pt>
                <c:pt idx="9237">
                  <c:v>2.7949999999999999E-2</c:v>
                </c:pt>
                <c:pt idx="9238">
                  <c:v>2.811E-2</c:v>
                </c:pt>
                <c:pt idx="9239">
                  <c:v>2.8369999999999999E-2</c:v>
                </c:pt>
                <c:pt idx="9240">
                  <c:v>2.8629999999999999E-2</c:v>
                </c:pt>
                <c:pt idx="9241">
                  <c:v>2.8899999999999999E-2</c:v>
                </c:pt>
                <c:pt idx="9242">
                  <c:v>2.911E-2</c:v>
                </c:pt>
                <c:pt idx="9243">
                  <c:v>2.937E-2</c:v>
                </c:pt>
                <c:pt idx="9244">
                  <c:v>2.964E-2</c:v>
                </c:pt>
                <c:pt idx="9245">
                  <c:v>2.9790000000000001E-2</c:v>
                </c:pt>
                <c:pt idx="9246">
                  <c:v>3.0110000000000001E-2</c:v>
                </c:pt>
                <c:pt idx="9247">
                  <c:v>3.0159999999999999E-2</c:v>
                </c:pt>
                <c:pt idx="9248">
                  <c:v>3.0370000000000001E-2</c:v>
                </c:pt>
                <c:pt idx="9249">
                  <c:v>3.058E-2</c:v>
                </c:pt>
                <c:pt idx="9250">
                  <c:v>3.0640000000000001E-2</c:v>
                </c:pt>
                <c:pt idx="9251">
                  <c:v>3.0790000000000001E-2</c:v>
                </c:pt>
                <c:pt idx="9252">
                  <c:v>3.0949999999999998E-2</c:v>
                </c:pt>
                <c:pt idx="9253">
                  <c:v>3.1009999999999999E-2</c:v>
                </c:pt>
                <c:pt idx="9254">
                  <c:v>3.1109999999999999E-2</c:v>
                </c:pt>
                <c:pt idx="9255">
                  <c:v>3.1060000000000001E-2</c:v>
                </c:pt>
                <c:pt idx="9256">
                  <c:v>3.116E-2</c:v>
                </c:pt>
                <c:pt idx="9257">
                  <c:v>3.1009999999999999E-2</c:v>
                </c:pt>
                <c:pt idx="9258">
                  <c:v>3.1009999999999999E-2</c:v>
                </c:pt>
                <c:pt idx="9259">
                  <c:v>3.1060000000000001E-2</c:v>
                </c:pt>
                <c:pt idx="9260">
                  <c:v>3.0949999999999998E-2</c:v>
                </c:pt>
                <c:pt idx="9261">
                  <c:v>3.0849999999999999E-2</c:v>
                </c:pt>
                <c:pt idx="9262">
                  <c:v>3.0790000000000001E-2</c:v>
                </c:pt>
                <c:pt idx="9263">
                  <c:v>3.0689999999999999E-2</c:v>
                </c:pt>
                <c:pt idx="9264">
                  <c:v>3.058E-2</c:v>
                </c:pt>
                <c:pt idx="9265">
                  <c:v>3.0429999999999999E-2</c:v>
                </c:pt>
                <c:pt idx="9266">
                  <c:v>3.032E-2</c:v>
                </c:pt>
                <c:pt idx="9267">
                  <c:v>3.0110000000000001E-2</c:v>
                </c:pt>
                <c:pt idx="9268">
                  <c:v>2.9950000000000001E-2</c:v>
                </c:pt>
                <c:pt idx="9269">
                  <c:v>2.9850000000000002E-2</c:v>
                </c:pt>
                <c:pt idx="9270">
                  <c:v>2.964E-2</c:v>
                </c:pt>
                <c:pt idx="9271">
                  <c:v>2.9530000000000001E-2</c:v>
                </c:pt>
                <c:pt idx="9272">
                  <c:v>2.937E-2</c:v>
                </c:pt>
                <c:pt idx="9273">
                  <c:v>2.921E-2</c:v>
                </c:pt>
                <c:pt idx="9274">
                  <c:v>2.9059999999999999E-2</c:v>
                </c:pt>
                <c:pt idx="9275">
                  <c:v>2.8899999999999999E-2</c:v>
                </c:pt>
                <c:pt idx="9276">
                  <c:v>2.8840000000000001E-2</c:v>
                </c:pt>
                <c:pt idx="9277">
                  <c:v>2.8740000000000002E-2</c:v>
                </c:pt>
                <c:pt idx="9278">
                  <c:v>2.8740000000000002E-2</c:v>
                </c:pt>
                <c:pt idx="9279">
                  <c:v>2.869E-2</c:v>
                </c:pt>
                <c:pt idx="9280">
                  <c:v>2.869E-2</c:v>
                </c:pt>
                <c:pt idx="9281">
                  <c:v>2.8740000000000002E-2</c:v>
                </c:pt>
                <c:pt idx="9282">
                  <c:v>2.8840000000000001E-2</c:v>
                </c:pt>
                <c:pt idx="9283">
                  <c:v>2.895E-2</c:v>
                </c:pt>
                <c:pt idx="9284">
                  <c:v>2.9059999999999999E-2</c:v>
                </c:pt>
                <c:pt idx="9285">
                  <c:v>2.921E-2</c:v>
                </c:pt>
                <c:pt idx="9286">
                  <c:v>2.9530000000000001E-2</c:v>
                </c:pt>
                <c:pt idx="9287">
                  <c:v>2.9790000000000001E-2</c:v>
                </c:pt>
                <c:pt idx="9288">
                  <c:v>3.0110000000000001E-2</c:v>
                </c:pt>
                <c:pt idx="9289">
                  <c:v>3.0429999999999999E-2</c:v>
                </c:pt>
                <c:pt idx="9290">
                  <c:v>3.0790000000000001E-2</c:v>
                </c:pt>
                <c:pt idx="9291">
                  <c:v>3.1269999999999999E-2</c:v>
                </c:pt>
                <c:pt idx="9292">
                  <c:v>3.1739999999999997E-2</c:v>
                </c:pt>
                <c:pt idx="9293">
                  <c:v>3.2160000000000001E-2</c:v>
                </c:pt>
                <c:pt idx="9294">
                  <c:v>3.2739999999999998E-2</c:v>
                </c:pt>
                <c:pt idx="9295">
                  <c:v>3.322E-2</c:v>
                </c:pt>
                <c:pt idx="9296">
                  <c:v>3.3849999999999998E-2</c:v>
                </c:pt>
                <c:pt idx="9297">
                  <c:v>3.4430000000000002E-2</c:v>
                </c:pt>
                <c:pt idx="9298">
                  <c:v>3.5060000000000001E-2</c:v>
                </c:pt>
                <c:pt idx="9299">
                  <c:v>3.5700000000000003E-2</c:v>
                </c:pt>
                <c:pt idx="9300">
                  <c:v>3.6330000000000001E-2</c:v>
                </c:pt>
                <c:pt idx="9301">
                  <c:v>3.7010000000000001E-2</c:v>
                </c:pt>
                <c:pt idx="9302">
                  <c:v>3.7589999999999998E-2</c:v>
                </c:pt>
                <c:pt idx="9303">
                  <c:v>3.8330000000000003E-2</c:v>
                </c:pt>
                <c:pt idx="9304">
                  <c:v>3.9070000000000001E-2</c:v>
                </c:pt>
                <c:pt idx="9305">
                  <c:v>3.9699999999999999E-2</c:v>
                </c:pt>
                <c:pt idx="9306">
                  <c:v>4.0280000000000003E-2</c:v>
                </c:pt>
                <c:pt idx="9307">
                  <c:v>4.0910000000000002E-2</c:v>
                </c:pt>
                <c:pt idx="9308">
                  <c:v>4.165E-2</c:v>
                </c:pt>
                <c:pt idx="9309">
                  <c:v>4.2229999999999997E-2</c:v>
                </c:pt>
                <c:pt idx="9310">
                  <c:v>4.2860000000000002E-2</c:v>
                </c:pt>
                <c:pt idx="9311">
                  <c:v>4.3389999999999998E-2</c:v>
                </c:pt>
                <c:pt idx="9312">
                  <c:v>4.3920000000000001E-2</c:v>
                </c:pt>
                <c:pt idx="9313">
                  <c:v>4.4389999999999999E-2</c:v>
                </c:pt>
                <c:pt idx="9314">
                  <c:v>4.5019999999999998E-2</c:v>
                </c:pt>
                <c:pt idx="9315">
                  <c:v>4.5600000000000002E-2</c:v>
                </c:pt>
                <c:pt idx="9316">
                  <c:v>4.6080000000000003E-2</c:v>
                </c:pt>
                <c:pt idx="9317">
                  <c:v>4.65E-2</c:v>
                </c:pt>
                <c:pt idx="9318">
                  <c:v>4.6920000000000003E-2</c:v>
                </c:pt>
                <c:pt idx="9319">
                  <c:v>4.734E-2</c:v>
                </c:pt>
                <c:pt idx="9320">
                  <c:v>4.7870000000000003E-2</c:v>
                </c:pt>
                <c:pt idx="9321">
                  <c:v>4.8239999999999998E-2</c:v>
                </c:pt>
                <c:pt idx="9322">
                  <c:v>4.8599999999999997E-2</c:v>
                </c:pt>
                <c:pt idx="9323">
                  <c:v>4.8919999999999998E-2</c:v>
                </c:pt>
                <c:pt idx="9324">
                  <c:v>4.9399999999999999E-2</c:v>
                </c:pt>
                <c:pt idx="9325">
                  <c:v>4.9610000000000001E-2</c:v>
                </c:pt>
                <c:pt idx="9326">
                  <c:v>5.008E-2</c:v>
                </c:pt>
                <c:pt idx="9327">
                  <c:v>5.0340000000000003E-2</c:v>
                </c:pt>
                <c:pt idx="9328">
                  <c:v>5.0549999999999998E-2</c:v>
                </c:pt>
                <c:pt idx="9329">
                  <c:v>5.092E-2</c:v>
                </c:pt>
                <c:pt idx="9330">
                  <c:v>5.1240000000000001E-2</c:v>
                </c:pt>
                <c:pt idx="9331">
                  <c:v>5.1499999999999997E-2</c:v>
                </c:pt>
                <c:pt idx="9332">
                  <c:v>5.1819999999999998E-2</c:v>
                </c:pt>
                <c:pt idx="9333">
                  <c:v>5.1979999999999998E-2</c:v>
                </c:pt>
                <c:pt idx="9334">
                  <c:v>5.2290000000000003E-2</c:v>
                </c:pt>
                <c:pt idx="9335">
                  <c:v>5.2499999999999998E-2</c:v>
                </c:pt>
                <c:pt idx="9336">
                  <c:v>5.2769999999999997E-2</c:v>
                </c:pt>
                <c:pt idx="9337">
                  <c:v>5.287E-2</c:v>
                </c:pt>
                <c:pt idx="9338">
                  <c:v>5.3030000000000001E-2</c:v>
                </c:pt>
                <c:pt idx="9339">
                  <c:v>5.314E-2</c:v>
                </c:pt>
                <c:pt idx="9340">
                  <c:v>5.3289999999999997E-2</c:v>
                </c:pt>
                <c:pt idx="9341">
                  <c:v>5.3400000000000003E-2</c:v>
                </c:pt>
                <c:pt idx="9342">
                  <c:v>5.3350000000000002E-2</c:v>
                </c:pt>
                <c:pt idx="9343">
                  <c:v>5.3449999999999998E-2</c:v>
                </c:pt>
                <c:pt idx="9344">
                  <c:v>5.3449999999999998E-2</c:v>
                </c:pt>
                <c:pt idx="9345">
                  <c:v>5.3449999999999998E-2</c:v>
                </c:pt>
                <c:pt idx="9346">
                  <c:v>5.3350000000000002E-2</c:v>
                </c:pt>
                <c:pt idx="9347">
                  <c:v>5.3190000000000001E-2</c:v>
                </c:pt>
                <c:pt idx="9348">
                  <c:v>5.3080000000000002E-2</c:v>
                </c:pt>
                <c:pt idx="9349">
                  <c:v>5.287E-2</c:v>
                </c:pt>
                <c:pt idx="9350">
                  <c:v>5.271E-2</c:v>
                </c:pt>
                <c:pt idx="9351">
                  <c:v>5.2560000000000003E-2</c:v>
                </c:pt>
                <c:pt idx="9352">
                  <c:v>5.219E-2</c:v>
                </c:pt>
                <c:pt idx="9353">
                  <c:v>5.1869999999999999E-2</c:v>
                </c:pt>
                <c:pt idx="9354">
                  <c:v>5.1499999999999997E-2</c:v>
                </c:pt>
                <c:pt idx="9355">
                  <c:v>5.1029999999999999E-2</c:v>
                </c:pt>
                <c:pt idx="9356">
                  <c:v>5.0610000000000002E-2</c:v>
                </c:pt>
                <c:pt idx="9357">
                  <c:v>5.0130000000000001E-2</c:v>
                </c:pt>
                <c:pt idx="9358">
                  <c:v>4.9709999999999997E-2</c:v>
                </c:pt>
                <c:pt idx="9359">
                  <c:v>4.9079999999999999E-2</c:v>
                </c:pt>
                <c:pt idx="9360">
                  <c:v>4.8550000000000003E-2</c:v>
                </c:pt>
                <c:pt idx="9361">
                  <c:v>4.7919999999999997E-2</c:v>
                </c:pt>
                <c:pt idx="9362">
                  <c:v>4.7390000000000002E-2</c:v>
                </c:pt>
                <c:pt idx="9363">
                  <c:v>4.6600000000000003E-2</c:v>
                </c:pt>
                <c:pt idx="9364">
                  <c:v>4.6080000000000003E-2</c:v>
                </c:pt>
                <c:pt idx="9365">
                  <c:v>4.5339999999999998E-2</c:v>
                </c:pt>
                <c:pt idx="9366">
                  <c:v>4.4760000000000001E-2</c:v>
                </c:pt>
                <c:pt idx="9367">
                  <c:v>4.3970000000000002E-2</c:v>
                </c:pt>
                <c:pt idx="9368">
                  <c:v>4.3389999999999998E-2</c:v>
                </c:pt>
                <c:pt idx="9369">
                  <c:v>4.2700000000000002E-2</c:v>
                </c:pt>
                <c:pt idx="9370">
                  <c:v>4.2070000000000003E-2</c:v>
                </c:pt>
                <c:pt idx="9371">
                  <c:v>4.1390000000000003E-2</c:v>
                </c:pt>
                <c:pt idx="9372">
                  <c:v>4.0809999999999999E-2</c:v>
                </c:pt>
                <c:pt idx="9373">
                  <c:v>4.002E-2</c:v>
                </c:pt>
                <c:pt idx="9374">
                  <c:v>3.9440000000000003E-2</c:v>
                </c:pt>
                <c:pt idx="9375">
                  <c:v>3.8859999999999999E-2</c:v>
                </c:pt>
                <c:pt idx="9376">
                  <c:v>3.8280000000000002E-2</c:v>
                </c:pt>
                <c:pt idx="9377">
                  <c:v>3.7699999999999997E-2</c:v>
                </c:pt>
                <c:pt idx="9378">
                  <c:v>3.7220000000000003E-2</c:v>
                </c:pt>
                <c:pt idx="9379">
                  <c:v>3.6749999999999998E-2</c:v>
                </c:pt>
                <c:pt idx="9380">
                  <c:v>3.6170000000000001E-2</c:v>
                </c:pt>
                <c:pt idx="9381">
                  <c:v>3.585E-2</c:v>
                </c:pt>
                <c:pt idx="9382">
                  <c:v>3.5479999999999998E-2</c:v>
                </c:pt>
                <c:pt idx="9383">
                  <c:v>3.5009999999999999E-2</c:v>
                </c:pt>
                <c:pt idx="9384">
                  <c:v>3.4799999999999998E-2</c:v>
                </c:pt>
                <c:pt idx="9385">
                  <c:v>3.4540000000000001E-2</c:v>
                </c:pt>
                <c:pt idx="9386">
                  <c:v>3.4329999999999999E-2</c:v>
                </c:pt>
                <c:pt idx="9387">
                  <c:v>3.4110000000000001E-2</c:v>
                </c:pt>
                <c:pt idx="9388">
                  <c:v>3.3959999999999997E-2</c:v>
                </c:pt>
                <c:pt idx="9389">
                  <c:v>3.3799999999999997E-2</c:v>
                </c:pt>
                <c:pt idx="9390">
                  <c:v>3.3750000000000002E-2</c:v>
                </c:pt>
                <c:pt idx="9391">
                  <c:v>3.3750000000000002E-2</c:v>
                </c:pt>
                <c:pt idx="9392">
                  <c:v>3.3689999999999998E-2</c:v>
                </c:pt>
                <c:pt idx="9393">
                  <c:v>3.3590000000000002E-2</c:v>
                </c:pt>
                <c:pt idx="9394">
                  <c:v>3.3750000000000002E-2</c:v>
                </c:pt>
                <c:pt idx="9395">
                  <c:v>3.3799999999999997E-2</c:v>
                </c:pt>
                <c:pt idx="9396">
                  <c:v>3.3799999999999997E-2</c:v>
                </c:pt>
                <c:pt idx="9397">
                  <c:v>3.39E-2</c:v>
                </c:pt>
                <c:pt idx="9398">
                  <c:v>3.4110000000000001E-2</c:v>
                </c:pt>
                <c:pt idx="9399">
                  <c:v>3.4169999999999999E-2</c:v>
                </c:pt>
                <c:pt idx="9400">
                  <c:v>3.4380000000000001E-2</c:v>
                </c:pt>
                <c:pt idx="9401">
                  <c:v>3.4270000000000002E-2</c:v>
                </c:pt>
                <c:pt idx="9402">
                  <c:v>3.4590000000000003E-2</c:v>
                </c:pt>
                <c:pt idx="9403">
                  <c:v>3.4590000000000003E-2</c:v>
                </c:pt>
                <c:pt idx="9404">
                  <c:v>3.4689999999999999E-2</c:v>
                </c:pt>
                <c:pt idx="9405">
                  <c:v>3.4799999999999998E-2</c:v>
                </c:pt>
                <c:pt idx="9406">
                  <c:v>3.49E-2</c:v>
                </c:pt>
                <c:pt idx="9407">
                  <c:v>3.49E-2</c:v>
                </c:pt>
                <c:pt idx="9408">
                  <c:v>3.49E-2</c:v>
                </c:pt>
                <c:pt idx="9409">
                  <c:v>3.5009999999999999E-2</c:v>
                </c:pt>
                <c:pt idx="9410">
                  <c:v>3.5009999999999999E-2</c:v>
                </c:pt>
                <c:pt idx="9411">
                  <c:v>3.4959999999999998E-2</c:v>
                </c:pt>
                <c:pt idx="9412">
                  <c:v>3.4959999999999998E-2</c:v>
                </c:pt>
                <c:pt idx="9413">
                  <c:v>3.49E-2</c:v>
                </c:pt>
                <c:pt idx="9414">
                  <c:v>3.4750000000000003E-2</c:v>
                </c:pt>
                <c:pt idx="9415">
                  <c:v>3.4590000000000003E-2</c:v>
                </c:pt>
                <c:pt idx="9416">
                  <c:v>3.4479999999999997E-2</c:v>
                </c:pt>
                <c:pt idx="9417">
                  <c:v>3.4380000000000001E-2</c:v>
                </c:pt>
                <c:pt idx="9418">
                  <c:v>3.4329999999999999E-2</c:v>
                </c:pt>
                <c:pt idx="9419">
                  <c:v>3.4009999999999999E-2</c:v>
                </c:pt>
                <c:pt idx="9420">
                  <c:v>3.3959999999999997E-2</c:v>
                </c:pt>
                <c:pt idx="9421">
                  <c:v>3.3849999999999998E-2</c:v>
                </c:pt>
                <c:pt idx="9422">
                  <c:v>3.3640000000000003E-2</c:v>
                </c:pt>
                <c:pt idx="9423">
                  <c:v>3.3480000000000003E-2</c:v>
                </c:pt>
                <c:pt idx="9424">
                  <c:v>3.338E-2</c:v>
                </c:pt>
                <c:pt idx="9425">
                  <c:v>3.3270000000000001E-2</c:v>
                </c:pt>
                <c:pt idx="9426">
                  <c:v>3.3270000000000001E-2</c:v>
                </c:pt>
                <c:pt idx="9427">
                  <c:v>3.3110000000000001E-2</c:v>
                </c:pt>
                <c:pt idx="9428">
                  <c:v>3.3110000000000001E-2</c:v>
                </c:pt>
                <c:pt idx="9429">
                  <c:v>3.3059999999999999E-2</c:v>
                </c:pt>
                <c:pt idx="9430">
                  <c:v>3.322E-2</c:v>
                </c:pt>
                <c:pt idx="9431">
                  <c:v>3.322E-2</c:v>
                </c:pt>
                <c:pt idx="9432">
                  <c:v>3.3320000000000002E-2</c:v>
                </c:pt>
                <c:pt idx="9433">
                  <c:v>3.3480000000000003E-2</c:v>
                </c:pt>
                <c:pt idx="9434">
                  <c:v>3.3640000000000003E-2</c:v>
                </c:pt>
                <c:pt idx="9435">
                  <c:v>3.39E-2</c:v>
                </c:pt>
                <c:pt idx="9436">
                  <c:v>3.4169999999999999E-2</c:v>
                </c:pt>
                <c:pt idx="9437">
                  <c:v>3.4430000000000002E-2</c:v>
                </c:pt>
                <c:pt idx="9438">
                  <c:v>3.4799999999999998E-2</c:v>
                </c:pt>
                <c:pt idx="9439">
                  <c:v>3.5060000000000001E-2</c:v>
                </c:pt>
                <c:pt idx="9440">
                  <c:v>3.533E-2</c:v>
                </c:pt>
                <c:pt idx="9441">
                  <c:v>3.5700000000000003E-2</c:v>
                </c:pt>
                <c:pt idx="9442">
                  <c:v>3.6170000000000001E-2</c:v>
                </c:pt>
                <c:pt idx="9443">
                  <c:v>3.6490000000000002E-2</c:v>
                </c:pt>
                <c:pt idx="9444">
                  <c:v>3.6909999999999998E-2</c:v>
                </c:pt>
                <c:pt idx="9445">
                  <c:v>3.7170000000000002E-2</c:v>
                </c:pt>
                <c:pt idx="9446">
                  <c:v>3.7589999999999998E-2</c:v>
                </c:pt>
                <c:pt idx="9447">
                  <c:v>3.7960000000000001E-2</c:v>
                </c:pt>
                <c:pt idx="9448">
                  <c:v>3.8280000000000002E-2</c:v>
                </c:pt>
                <c:pt idx="9449">
                  <c:v>3.8539999999999998E-2</c:v>
                </c:pt>
                <c:pt idx="9450">
                  <c:v>3.891E-2</c:v>
                </c:pt>
                <c:pt idx="9451">
                  <c:v>3.9120000000000002E-2</c:v>
                </c:pt>
                <c:pt idx="9452">
                  <c:v>3.9440000000000003E-2</c:v>
                </c:pt>
                <c:pt idx="9453">
                  <c:v>3.9539999999999999E-2</c:v>
                </c:pt>
                <c:pt idx="9454">
                  <c:v>3.9750000000000001E-2</c:v>
                </c:pt>
                <c:pt idx="9455">
                  <c:v>3.986E-2</c:v>
                </c:pt>
                <c:pt idx="9456">
                  <c:v>3.9910000000000001E-2</c:v>
                </c:pt>
                <c:pt idx="9457">
                  <c:v>3.9960000000000002E-2</c:v>
                </c:pt>
                <c:pt idx="9458">
                  <c:v>4.002E-2</c:v>
                </c:pt>
                <c:pt idx="9459">
                  <c:v>3.9960000000000002E-2</c:v>
                </c:pt>
                <c:pt idx="9460">
                  <c:v>4.002E-2</c:v>
                </c:pt>
                <c:pt idx="9461">
                  <c:v>3.9910000000000001E-2</c:v>
                </c:pt>
                <c:pt idx="9462">
                  <c:v>3.9809999999999998E-2</c:v>
                </c:pt>
                <c:pt idx="9463">
                  <c:v>3.9699999999999999E-2</c:v>
                </c:pt>
                <c:pt idx="9464">
                  <c:v>3.9649999999999998E-2</c:v>
                </c:pt>
                <c:pt idx="9465">
                  <c:v>3.9489999999999997E-2</c:v>
                </c:pt>
                <c:pt idx="9466">
                  <c:v>3.9440000000000003E-2</c:v>
                </c:pt>
                <c:pt idx="9467">
                  <c:v>3.9170000000000003E-2</c:v>
                </c:pt>
                <c:pt idx="9468">
                  <c:v>3.9120000000000002E-2</c:v>
                </c:pt>
                <c:pt idx="9469">
                  <c:v>3.8960000000000002E-2</c:v>
                </c:pt>
                <c:pt idx="9470">
                  <c:v>3.9070000000000001E-2</c:v>
                </c:pt>
                <c:pt idx="9471">
                  <c:v>3.8859999999999999E-2</c:v>
                </c:pt>
                <c:pt idx="9472">
                  <c:v>3.875E-2</c:v>
                </c:pt>
                <c:pt idx="9473">
                  <c:v>3.875E-2</c:v>
                </c:pt>
                <c:pt idx="9474">
                  <c:v>3.8800000000000001E-2</c:v>
                </c:pt>
                <c:pt idx="9475">
                  <c:v>3.875E-2</c:v>
                </c:pt>
                <c:pt idx="9476">
                  <c:v>3.8960000000000002E-2</c:v>
                </c:pt>
                <c:pt idx="9477">
                  <c:v>3.891E-2</c:v>
                </c:pt>
                <c:pt idx="9478">
                  <c:v>3.9070000000000001E-2</c:v>
                </c:pt>
                <c:pt idx="9479">
                  <c:v>3.9280000000000002E-2</c:v>
                </c:pt>
                <c:pt idx="9480">
                  <c:v>3.9489999999999997E-2</c:v>
                </c:pt>
                <c:pt idx="9481">
                  <c:v>3.9809999999999998E-2</c:v>
                </c:pt>
                <c:pt idx="9482">
                  <c:v>4.0070000000000001E-2</c:v>
                </c:pt>
                <c:pt idx="9483">
                  <c:v>4.0169999999999997E-2</c:v>
                </c:pt>
                <c:pt idx="9484">
                  <c:v>4.07E-2</c:v>
                </c:pt>
                <c:pt idx="9485">
                  <c:v>4.1070000000000002E-2</c:v>
                </c:pt>
                <c:pt idx="9486">
                  <c:v>4.1329999999999999E-2</c:v>
                </c:pt>
                <c:pt idx="9487">
                  <c:v>4.1750000000000002E-2</c:v>
                </c:pt>
                <c:pt idx="9488">
                  <c:v>4.2070000000000003E-2</c:v>
                </c:pt>
                <c:pt idx="9489">
                  <c:v>4.2439999999999999E-2</c:v>
                </c:pt>
                <c:pt idx="9490">
                  <c:v>4.2909999999999997E-2</c:v>
                </c:pt>
                <c:pt idx="9491">
                  <c:v>4.3229999999999998E-2</c:v>
                </c:pt>
                <c:pt idx="9492">
                  <c:v>4.3549999999999998E-2</c:v>
                </c:pt>
                <c:pt idx="9493">
                  <c:v>4.3970000000000002E-2</c:v>
                </c:pt>
                <c:pt idx="9494">
                  <c:v>4.4130000000000003E-2</c:v>
                </c:pt>
                <c:pt idx="9495">
                  <c:v>4.4490000000000002E-2</c:v>
                </c:pt>
                <c:pt idx="9496">
                  <c:v>4.471E-2</c:v>
                </c:pt>
                <c:pt idx="9497">
                  <c:v>4.4970000000000003E-2</c:v>
                </c:pt>
                <c:pt idx="9498">
                  <c:v>4.5019999999999998E-2</c:v>
                </c:pt>
                <c:pt idx="9499">
                  <c:v>4.5229999999999999E-2</c:v>
                </c:pt>
                <c:pt idx="9500">
                  <c:v>4.5229999999999999E-2</c:v>
                </c:pt>
                <c:pt idx="9501">
                  <c:v>4.5289999999999997E-2</c:v>
                </c:pt>
                <c:pt idx="9502">
                  <c:v>4.5289999999999997E-2</c:v>
                </c:pt>
                <c:pt idx="9503">
                  <c:v>4.5179999999999998E-2</c:v>
                </c:pt>
                <c:pt idx="9504">
                  <c:v>4.5069999999999999E-2</c:v>
                </c:pt>
                <c:pt idx="9505">
                  <c:v>4.4859999999999997E-2</c:v>
                </c:pt>
                <c:pt idx="9506">
                  <c:v>4.4810000000000003E-2</c:v>
                </c:pt>
                <c:pt idx="9507">
                  <c:v>4.4389999999999999E-2</c:v>
                </c:pt>
                <c:pt idx="9508">
                  <c:v>4.4179999999999997E-2</c:v>
                </c:pt>
                <c:pt idx="9509">
                  <c:v>4.3860000000000003E-2</c:v>
                </c:pt>
                <c:pt idx="9510">
                  <c:v>4.3490000000000001E-2</c:v>
                </c:pt>
                <c:pt idx="9511">
                  <c:v>4.3119999999999999E-2</c:v>
                </c:pt>
                <c:pt idx="9512">
                  <c:v>4.2860000000000002E-2</c:v>
                </c:pt>
                <c:pt idx="9513">
                  <c:v>4.249E-2</c:v>
                </c:pt>
                <c:pt idx="9514">
                  <c:v>4.2070000000000003E-2</c:v>
                </c:pt>
                <c:pt idx="9515">
                  <c:v>4.1700000000000001E-2</c:v>
                </c:pt>
                <c:pt idx="9516">
                  <c:v>4.1180000000000001E-2</c:v>
                </c:pt>
                <c:pt idx="9517">
                  <c:v>4.0809999999999999E-2</c:v>
                </c:pt>
                <c:pt idx="9518">
                  <c:v>4.054E-2</c:v>
                </c:pt>
                <c:pt idx="9519">
                  <c:v>4.0120000000000003E-2</c:v>
                </c:pt>
                <c:pt idx="9520">
                  <c:v>3.9750000000000001E-2</c:v>
                </c:pt>
                <c:pt idx="9521">
                  <c:v>3.9489999999999997E-2</c:v>
                </c:pt>
                <c:pt idx="9522">
                  <c:v>3.9280000000000002E-2</c:v>
                </c:pt>
                <c:pt idx="9523">
                  <c:v>3.9010000000000003E-2</c:v>
                </c:pt>
                <c:pt idx="9524">
                  <c:v>3.8960000000000002E-2</c:v>
                </c:pt>
                <c:pt idx="9525">
                  <c:v>3.8800000000000001E-2</c:v>
                </c:pt>
                <c:pt idx="9526">
                  <c:v>3.8699999999999998E-2</c:v>
                </c:pt>
                <c:pt idx="9527">
                  <c:v>3.8589999999999999E-2</c:v>
                </c:pt>
                <c:pt idx="9528">
                  <c:v>3.8699999999999998E-2</c:v>
                </c:pt>
                <c:pt idx="9529">
                  <c:v>3.8649999999999997E-2</c:v>
                </c:pt>
                <c:pt idx="9530">
                  <c:v>3.8699999999999998E-2</c:v>
                </c:pt>
                <c:pt idx="9531">
                  <c:v>3.8859999999999999E-2</c:v>
                </c:pt>
                <c:pt idx="9532">
                  <c:v>3.9010000000000003E-2</c:v>
                </c:pt>
                <c:pt idx="9533">
                  <c:v>3.9170000000000003E-2</c:v>
                </c:pt>
                <c:pt idx="9534">
                  <c:v>3.9489999999999997E-2</c:v>
                </c:pt>
                <c:pt idx="9535">
                  <c:v>3.9750000000000001E-2</c:v>
                </c:pt>
                <c:pt idx="9536">
                  <c:v>4.002E-2</c:v>
                </c:pt>
                <c:pt idx="9537">
                  <c:v>4.0280000000000003E-2</c:v>
                </c:pt>
                <c:pt idx="9538">
                  <c:v>4.0750000000000001E-2</c:v>
                </c:pt>
                <c:pt idx="9539">
                  <c:v>4.0960000000000003E-2</c:v>
                </c:pt>
                <c:pt idx="9540">
                  <c:v>4.1279999999999997E-2</c:v>
                </c:pt>
                <c:pt idx="9541">
                  <c:v>4.1540000000000001E-2</c:v>
                </c:pt>
                <c:pt idx="9542">
                  <c:v>4.2070000000000003E-2</c:v>
                </c:pt>
                <c:pt idx="9543">
                  <c:v>4.2279999999999998E-2</c:v>
                </c:pt>
                <c:pt idx="9544">
                  <c:v>4.2759999999999999E-2</c:v>
                </c:pt>
                <c:pt idx="9545">
                  <c:v>4.3020000000000003E-2</c:v>
                </c:pt>
                <c:pt idx="9546">
                  <c:v>4.3339999999999997E-2</c:v>
                </c:pt>
                <c:pt idx="9547">
                  <c:v>4.36E-2</c:v>
                </c:pt>
                <c:pt idx="9548">
                  <c:v>4.3970000000000002E-2</c:v>
                </c:pt>
                <c:pt idx="9549">
                  <c:v>4.4130000000000003E-2</c:v>
                </c:pt>
                <c:pt idx="9550">
                  <c:v>4.4389999999999999E-2</c:v>
                </c:pt>
                <c:pt idx="9551">
                  <c:v>4.4600000000000001E-2</c:v>
                </c:pt>
                <c:pt idx="9552">
                  <c:v>4.4760000000000001E-2</c:v>
                </c:pt>
                <c:pt idx="9553">
                  <c:v>4.4970000000000003E-2</c:v>
                </c:pt>
                <c:pt idx="9554">
                  <c:v>4.5229999999999999E-2</c:v>
                </c:pt>
                <c:pt idx="9555">
                  <c:v>4.5339999999999998E-2</c:v>
                </c:pt>
                <c:pt idx="9556">
                  <c:v>4.5440000000000001E-2</c:v>
                </c:pt>
                <c:pt idx="9557">
                  <c:v>4.5650000000000003E-2</c:v>
                </c:pt>
                <c:pt idx="9558">
                  <c:v>4.5809999999999997E-2</c:v>
                </c:pt>
                <c:pt idx="9559">
                  <c:v>4.6019999999999998E-2</c:v>
                </c:pt>
                <c:pt idx="9560">
                  <c:v>4.623E-2</c:v>
                </c:pt>
                <c:pt idx="9561">
                  <c:v>4.6339999999999999E-2</c:v>
                </c:pt>
                <c:pt idx="9562">
                  <c:v>4.6600000000000003E-2</c:v>
                </c:pt>
                <c:pt idx="9563">
                  <c:v>4.6809999999999997E-2</c:v>
                </c:pt>
                <c:pt idx="9564">
                  <c:v>4.7129999999999998E-2</c:v>
                </c:pt>
                <c:pt idx="9565">
                  <c:v>4.7390000000000002E-2</c:v>
                </c:pt>
                <c:pt idx="9566">
                  <c:v>4.7710000000000002E-2</c:v>
                </c:pt>
                <c:pt idx="9567">
                  <c:v>4.8079999999999998E-2</c:v>
                </c:pt>
                <c:pt idx="9568">
                  <c:v>4.845E-2</c:v>
                </c:pt>
                <c:pt idx="9569">
                  <c:v>4.8869999999999997E-2</c:v>
                </c:pt>
                <c:pt idx="9570">
                  <c:v>4.9450000000000001E-2</c:v>
                </c:pt>
                <c:pt idx="9571">
                  <c:v>4.9919999999999999E-2</c:v>
                </c:pt>
                <c:pt idx="9572">
                  <c:v>5.0500000000000003E-2</c:v>
                </c:pt>
                <c:pt idx="9573">
                  <c:v>5.1029999999999999E-2</c:v>
                </c:pt>
                <c:pt idx="9574">
                  <c:v>5.1659999999999998E-2</c:v>
                </c:pt>
                <c:pt idx="9575">
                  <c:v>5.2240000000000002E-2</c:v>
                </c:pt>
                <c:pt idx="9576">
                  <c:v>5.3080000000000002E-2</c:v>
                </c:pt>
                <c:pt idx="9577">
                  <c:v>5.3659999999999999E-2</c:v>
                </c:pt>
                <c:pt idx="9578">
                  <c:v>5.4399999999999997E-2</c:v>
                </c:pt>
                <c:pt idx="9579">
                  <c:v>5.509E-2</c:v>
                </c:pt>
                <c:pt idx="9580">
                  <c:v>5.5820000000000002E-2</c:v>
                </c:pt>
                <c:pt idx="9581">
                  <c:v>5.6399999999999999E-2</c:v>
                </c:pt>
                <c:pt idx="9582">
                  <c:v>5.7140000000000003E-2</c:v>
                </c:pt>
                <c:pt idx="9583">
                  <c:v>5.7770000000000002E-2</c:v>
                </c:pt>
                <c:pt idx="9584">
                  <c:v>5.8299999999999998E-2</c:v>
                </c:pt>
                <c:pt idx="9585">
                  <c:v>5.8930000000000003E-2</c:v>
                </c:pt>
                <c:pt idx="9586">
                  <c:v>5.9459999999999999E-2</c:v>
                </c:pt>
                <c:pt idx="9587">
                  <c:v>5.9880000000000003E-2</c:v>
                </c:pt>
                <c:pt idx="9588">
                  <c:v>6.0299999999999999E-2</c:v>
                </c:pt>
                <c:pt idx="9589">
                  <c:v>6.0670000000000002E-2</c:v>
                </c:pt>
                <c:pt idx="9590">
                  <c:v>6.0879999999999997E-2</c:v>
                </c:pt>
                <c:pt idx="9591">
                  <c:v>6.1039999999999997E-2</c:v>
                </c:pt>
                <c:pt idx="9592">
                  <c:v>6.1359999999999998E-2</c:v>
                </c:pt>
                <c:pt idx="9593">
                  <c:v>6.13E-2</c:v>
                </c:pt>
                <c:pt idx="9594">
                  <c:v>6.1249999999999999E-2</c:v>
                </c:pt>
                <c:pt idx="9595">
                  <c:v>6.1150000000000003E-2</c:v>
                </c:pt>
                <c:pt idx="9596">
                  <c:v>6.1039999999999997E-2</c:v>
                </c:pt>
                <c:pt idx="9597">
                  <c:v>6.0720000000000003E-2</c:v>
                </c:pt>
                <c:pt idx="9598">
                  <c:v>6.0359999999999997E-2</c:v>
                </c:pt>
                <c:pt idx="9599">
                  <c:v>5.9929999999999997E-2</c:v>
                </c:pt>
                <c:pt idx="9600">
                  <c:v>5.951E-2</c:v>
                </c:pt>
                <c:pt idx="9601">
                  <c:v>5.9040000000000002E-2</c:v>
                </c:pt>
                <c:pt idx="9602">
                  <c:v>5.8560000000000001E-2</c:v>
                </c:pt>
                <c:pt idx="9603">
                  <c:v>5.7930000000000002E-2</c:v>
                </c:pt>
                <c:pt idx="9604">
                  <c:v>5.7299999999999997E-2</c:v>
                </c:pt>
                <c:pt idx="9605">
                  <c:v>5.672E-2</c:v>
                </c:pt>
                <c:pt idx="9606">
                  <c:v>5.6090000000000001E-2</c:v>
                </c:pt>
                <c:pt idx="9607">
                  <c:v>5.5350000000000003E-2</c:v>
                </c:pt>
                <c:pt idx="9608">
                  <c:v>5.4820000000000001E-2</c:v>
                </c:pt>
                <c:pt idx="9609">
                  <c:v>5.4080000000000003E-2</c:v>
                </c:pt>
                <c:pt idx="9610">
                  <c:v>5.3510000000000002E-2</c:v>
                </c:pt>
                <c:pt idx="9611">
                  <c:v>5.2929999999999998E-2</c:v>
                </c:pt>
                <c:pt idx="9612">
                  <c:v>5.2290000000000003E-2</c:v>
                </c:pt>
                <c:pt idx="9613">
                  <c:v>5.1769999999999997E-2</c:v>
                </c:pt>
                <c:pt idx="9614">
                  <c:v>5.1240000000000001E-2</c:v>
                </c:pt>
                <c:pt idx="9615">
                  <c:v>5.0770000000000003E-2</c:v>
                </c:pt>
                <c:pt idx="9616">
                  <c:v>5.0290000000000001E-2</c:v>
                </c:pt>
                <c:pt idx="9617">
                  <c:v>4.9869999999999998E-2</c:v>
                </c:pt>
                <c:pt idx="9618">
                  <c:v>4.9660000000000003E-2</c:v>
                </c:pt>
                <c:pt idx="9619">
                  <c:v>4.929E-2</c:v>
                </c:pt>
                <c:pt idx="9620">
                  <c:v>4.9029999999999997E-2</c:v>
                </c:pt>
                <c:pt idx="9621">
                  <c:v>4.8759999999999998E-2</c:v>
                </c:pt>
                <c:pt idx="9622">
                  <c:v>4.8759999999999998E-2</c:v>
                </c:pt>
                <c:pt idx="9623">
                  <c:v>4.845E-2</c:v>
                </c:pt>
                <c:pt idx="9624">
                  <c:v>4.845E-2</c:v>
                </c:pt>
                <c:pt idx="9625">
                  <c:v>4.8340000000000001E-2</c:v>
                </c:pt>
                <c:pt idx="9626">
                  <c:v>4.829E-2</c:v>
                </c:pt>
                <c:pt idx="9627">
                  <c:v>4.8180000000000001E-2</c:v>
                </c:pt>
                <c:pt idx="9628">
                  <c:v>4.8239999999999998E-2</c:v>
                </c:pt>
                <c:pt idx="9629">
                  <c:v>4.829E-2</c:v>
                </c:pt>
                <c:pt idx="9630">
                  <c:v>4.8239999999999998E-2</c:v>
                </c:pt>
                <c:pt idx="9631">
                  <c:v>4.829E-2</c:v>
                </c:pt>
                <c:pt idx="9632">
                  <c:v>4.829E-2</c:v>
                </c:pt>
                <c:pt idx="9633">
                  <c:v>4.8340000000000001E-2</c:v>
                </c:pt>
                <c:pt idx="9634">
                  <c:v>4.8390000000000002E-2</c:v>
                </c:pt>
                <c:pt idx="9635">
                  <c:v>4.845E-2</c:v>
                </c:pt>
                <c:pt idx="9636">
                  <c:v>4.845E-2</c:v>
                </c:pt>
                <c:pt idx="9637">
                  <c:v>4.8390000000000002E-2</c:v>
                </c:pt>
                <c:pt idx="9638">
                  <c:v>4.8390000000000002E-2</c:v>
                </c:pt>
                <c:pt idx="9639">
                  <c:v>4.845E-2</c:v>
                </c:pt>
                <c:pt idx="9640">
                  <c:v>4.8500000000000001E-2</c:v>
                </c:pt>
                <c:pt idx="9641">
                  <c:v>4.8500000000000001E-2</c:v>
                </c:pt>
                <c:pt idx="9642">
                  <c:v>4.8390000000000002E-2</c:v>
                </c:pt>
                <c:pt idx="9643">
                  <c:v>4.8500000000000001E-2</c:v>
                </c:pt>
                <c:pt idx="9644">
                  <c:v>4.8500000000000001E-2</c:v>
                </c:pt>
                <c:pt idx="9645">
                  <c:v>4.8550000000000003E-2</c:v>
                </c:pt>
                <c:pt idx="9646">
                  <c:v>4.8599999999999997E-2</c:v>
                </c:pt>
                <c:pt idx="9647">
                  <c:v>4.8599999999999997E-2</c:v>
                </c:pt>
                <c:pt idx="9648">
                  <c:v>4.8550000000000003E-2</c:v>
                </c:pt>
                <c:pt idx="9649">
                  <c:v>4.8660000000000002E-2</c:v>
                </c:pt>
                <c:pt idx="9650">
                  <c:v>4.8759999999999998E-2</c:v>
                </c:pt>
                <c:pt idx="9651">
                  <c:v>4.8820000000000002E-2</c:v>
                </c:pt>
                <c:pt idx="9652">
                  <c:v>4.9029999999999997E-2</c:v>
                </c:pt>
                <c:pt idx="9653">
                  <c:v>4.9079999999999999E-2</c:v>
                </c:pt>
                <c:pt idx="9654">
                  <c:v>4.9239999999999999E-2</c:v>
                </c:pt>
                <c:pt idx="9655">
                  <c:v>4.9450000000000001E-2</c:v>
                </c:pt>
                <c:pt idx="9656">
                  <c:v>4.9759999999999999E-2</c:v>
                </c:pt>
                <c:pt idx="9657">
                  <c:v>4.9820000000000003E-2</c:v>
                </c:pt>
                <c:pt idx="9658">
                  <c:v>5.0189999999999999E-2</c:v>
                </c:pt>
                <c:pt idx="9659">
                  <c:v>5.0340000000000003E-2</c:v>
                </c:pt>
                <c:pt idx="9660">
                  <c:v>5.0709999999999998E-2</c:v>
                </c:pt>
                <c:pt idx="9661">
                  <c:v>5.092E-2</c:v>
                </c:pt>
                <c:pt idx="9662">
                  <c:v>5.1130000000000002E-2</c:v>
                </c:pt>
                <c:pt idx="9663">
                  <c:v>5.1400000000000001E-2</c:v>
                </c:pt>
                <c:pt idx="9664">
                  <c:v>5.1659999999999998E-2</c:v>
                </c:pt>
                <c:pt idx="9665">
                  <c:v>5.1920000000000001E-2</c:v>
                </c:pt>
                <c:pt idx="9666">
                  <c:v>5.219E-2</c:v>
                </c:pt>
                <c:pt idx="9667">
                  <c:v>5.2350000000000001E-2</c:v>
                </c:pt>
                <c:pt idx="9668">
                  <c:v>5.2560000000000003E-2</c:v>
                </c:pt>
                <c:pt idx="9669">
                  <c:v>5.2609999999999997E-2</c:v>
                </c:pt>
                <c:pt idx="9670">
                  <c:v>5.2819999999999999E-2</c:v>
                </c:pt>
                <c:pt idx="9671">
                  <c:v>5.287E-2</c:v>
                </c:pt>
                <c:pt idx="9672">
                  <c:v>5.3030000000000001E-2</c:v>
                </c:pt>
                <c:pt idx="9673">
                  <c:v>5.2979999999999999E-2</c:v>
                </c:pt>
                <c:pt idx="9674">
                  <c:v>5.2929999999999998E-2</c:v>
                </c:pt>
                <c:pt idx="9675">
                  <c:v>5.287E-2</c:v>
                </c:pt>
                <c:pt idx="9676">
                  <c:v>5.2819999999999999E-2</c:v>
                </c:pt>
                <c:pt idx="9677">
                  <c:v>5.2560000000000003E-2</c:v>
                </c:pt>
                <c:pt idx="9678">
                  <c:v>5.2499999999999998E-2</c:v>
                </c:pt>
                <c:pt idx="9679">
                  <c:v>5.2290000000000003E-2</c:v>
                </c:pt>
                <c:pt idx="9680">
                  <c:v>5.1920000000000001E-2</c:v>
                </c:pt>
                <c:pt idx="9681">
                  <c:v>5.1709999999999999E-2</c:v>
                </c:pt>
                <c:pt idx="9682">
                  <c:v>5.1450000000000003E-2</c:v>
                </c:pt>
                <c:pt idx="9683">
                  <c:v>5.1189999999999999E-2</c:v>
                </c:pt>
                <c:pt idx="9684">
                  <c:v>5.0819999999999997E-2</c:v>
                </c:pt>
                <c:pt idx="9685">
                  <c:v>5.0450000000000002E-2</c:v>
                </c:pt>
                <c:pt idx="9686">
                  <c:v>5.0029999999999998E-2</c:v>
                </c:pt>
                <c:pt idx="9687">
                  <c:v>4.9660000000000003E-2</c:v>
                </c:pt>
                <c:pt idx="9688">
                  <c:v>4.9399999999999999E-2</c:v>
                </c:pt>
                <c:pt idx="9689">
                  <c:v>4.897E-2</c:v>
                </c:pt>
                <c:pt idx="9690">
                  <c:v>4.8820000000000002E-2</c:v>
                </c:pt>
                <c:pt idx="9691">
                  <c:v>4.8390000000000002E-2</c:v>
                </c:pt>
                <c:pt idx="9692">
                  <c:v>4.8129999999999999E-2</c:v>
                </c:pt>
                <c:pt idx="9693">
                  <c:v>4.7969999999999999E-2</c:v>
                </c:pt>
                <c:pt idx="9694">
                  <c:v>4.7660000000000001E-2</c:v>
                </c:pt>
                <c:pt idx="9695">
                  <c:v>4.7550000000000002E-2</c:v>
                </c:pt>
                <c:pt idx="9696">
                  <c:v>4.7390000000000002E-2</c:v>
                </c:pt>
                <c:pt idx="9697">
                  <c:v>4.7289999999999999E-2</c:v>
                </c:pt>
                <c:pt idx="9698">
                  <c:v>4.718E-2</c:v>
                </c:pt>
                <c:pt idx="9699">
                  <c:v>4.7230000000000001E-2</c:v>
                </c:pt>
                <c:pt idx="9700">
                  <c:v>4.7230000000000001E-2</c:v>
                </c:pt>
                <c:pt idx="9701">
                  <c:v>4.7230000000000001E-2</c:v>
                </c:pt>
                <c:pt idx="9702">
                  <c:v>4.7390000000000002E-2</c:v>
                </c:pt>
                <c:pt idx="9703">
                  <c:v>4.7500000000000001E-2</c:v>
                </c:pt>
                <c:pt idx="9704">
                  <c:v>4.7710000000000002E-2</c:v>
                </c:pt>
                <c:pt idx="9705">
                  <c:v>4.7919999999999997E-2</c:v>
                </c:pt>
                <c:pt idx="9706">
                  <c:v>4.8239999999999998E-2</c:v>
                </c:pt>
                <c:pt idx="9707">
                  <c:v>4.8390000000000002E-2</c:v>
                </c:pt>
                <c:pt idx="9708">
                  <c:v>4.8820000000000002E-2</c:v>
                </c:pt>
                <c:pt idx="9709">
                  <c:v>4.913E-2</c:v>
                </c:pt>
                <c:pt idx="9710">
                  <c:v>4.9399999999999999E-2</c:v>
                </c:pt>
                <c:pt idx="9711">
                  <c:v>4.9709999999999997E-2</c:v>
                </c:pt>
                <c:pt idx="9712">
                  <c:v>5.008E-2</c:v>
                </c:pt>
                <c:pt idx="9713">
                  <c:v>5.04E-2</c:v>
                </c:pt>
                <c:pt idx="9714">
                  <c:v>5.0819999999999997E-2</c:v>
                </c:pt>
                <c:pt idx="9715">
                  <c:v>5.108E-2</c:v>
                </c:pt>
                <c:pt idx="9716">
                  <c:v>5.1450000000000003E-2</c:v>
                </c:pt>
                <c:pt idx="9717">
                  <c:v>5.1709999999999999E-2</c:v>
                </c:pt>
                <c:pt idx="9718">
                  <c:v>5.1920000000000001E-2</c:v>
                </c:pt>
                <c:pt idx="9719">
                  <c:v>5.219E-2</c:v>
                </c:pt>
                <c:pt idx="9720">
                  <c:v>5.2449999999999997E-2</c:v>
                </c:pt>
                <c:pt idx="9721">
                  <c:v>5.2609999999999997E-2</c:v>
                </c:pt>
                <c:pt idx="9722">
                  <c:v>5.2769999999999997E-2</c:v>
                </c:pt>
                <c:pt idx="9723">
                  <c:v>5.2929999999999998E-2</c:v>
                </c:pt>
                <c:pt idx="9724">
                  <c:v>5.3080000000000002E-2</c:v>
                </c:pt>
                <c:pt idx="9725">
                  <c:v>5.3080000000000002E-2</c:v>
                </c:pt>
                <c:pt idx="9726">
                  <c:v>5.3190000000000001E-2</c:v>
                </c:pt>
                <c:pt idx="9727">
                  <c:v>5.3240000000000003E-2</c:v>
                </c:pt>
                <c:pt idx="9728">
                  <c:v>5.3190000000000001E-2</c:v>
                </c:pt>
                <c:pt idx="9729">
                  <c:v>5.3190000000000001E-2</c:v>
                </c:pt>
                <c:pt idx="9730">
                  <c:v>5.3190000000000001E-2</c:v>
                </c:pt>
                <c:pt idx="9731">
                  <c:v>5.3080000000000002E-2</c:v>
                </c:pt>
                <c:pt idx="9732">
                  <c:v>5.3080000000000002E-2</c:v>
                </c:pt>
                <c:pt idx="9733">
                  <c:v>5.2979999999999999E-2</c:v>
                </c:pt>
                <c:pt idx="9734">
                  <c:v>5.287E-2</c:v>
                </c:pt>
                <c:pt idx="9735">
                  <c:v>5.2769999999999997E-2</c:v>
                </c:pt>
                <c:pt idx="9736">
                  <c:v>5.2769999999999997E-2</c:v>
                </c:pt>
                <c:pt idx="9737">
                  <c:v>5.2560000000000003E-2</c:v>
                </c:pt>
                <c:pt idx="9738">
                  <c:v>5.2499999999999998E-2</c:v>
                </c:pt>
                <c:pt idx="9739">
                  <c:v>5.2350000000000001E-2</c:v>
                </c:pt>
                <c:pt idx="9740">
                  <c:v>5.2240000000000002E-2</c:v>
                </c:pt>
                <c:pt idx="9741">
                  <c:v>5.2139999999999999E-2</c:v>
                </c:pt>
                <c:pt idx="9742">
                  <c:v>5.203E-2</c:v>
                </c:pt>
                <c:pt idx="9743">
                  <c:v>5.1869999999999999E-2</c:v>
                </c:pt>
                <c:pt idx="9744">
                  <c:v>5.1769999999999997E-2</c:v>
                </c:pt>
                <c:pt idx="9745">
                  <c:v>5.1709999999999999E-2</c:v>
                </c:pt>
                <c:pt idx="9746">
                  <c:v>5.1610000000000003E-2</c:v>
                </c:pt>
                <c:pt idx="9747">
                  <c:v>5.1499999999999997E-2</c:v>
                </c:pt>
                <c:pt idx="9748">
                  <c:v>5.1400000000000001E-2</c:v>
                </c:pt>
                <c:pt idx="9749">
                  <c:v>5.1290000000000002E-2</c:v>
                </c:pt>
                <c:pt idx="9750">
                  <c:v>5.1189999999999999E-2</c:v>
                </c:pt>
                <c:pt idx="9751">
                  <c:v>5.1029999999999999E-2</c:v>
                </c:pt>
                <c:pt idx="9752">
                  <c:v>5.1029999999999999E-2</c:v>
                </c:pt>
                <c:pt idx="9753">
                  <c:v>5.0869999999999999E-2</c:v>
                </c:pt>
                <c:pt idx="9754">
                  <c:v>5.0709999999999998E-2</c:v>
                </c:pt>
                <c:pt idx="9755">
                  <c:v>5.0549999999999998E-2</c:v>
                </c:pt>
                <c:pt idx="9756">
                  <c:v>5.0500000000000003E-2</c:v>
                </c:pt>
                <c:pt idx="9757">
                  <c:v>5.04E-2</c:v>
                </c:pt>
                <c:pt idx="9758">
                  <c:v>5.024E-2</c:v>
                </c:pt>
                <c:pt idx="9759">
                  <c:v>5.0029999999999998E-2</c:v>
                </c:pt>
                <c:pt idx="9760">
                  <c:v>4.9869999999999998E-2</c:v>
                </c:pt>
                <c:pt idx="9761">
                  <c:v>4.9709999999999997E-2</c:v>
                </c:pt>
                <c:pt idx="9762">
                  <c:v>4.9549999999999997E-2</c:v>
                </c:pt>
                <c:pt idx="9763">
                  <c:v>4.929E-2</c:v>
                </c:pt>
                <c:pt idx="9764">
                  <c:v>4.9180000000000001E-2</c:v>
                </c:pt>
                <c:pt idx="9765">
                  <c:v>4.9029999999999997E-2</c:v>
                </c:pt>
                <c:pt idx="9766">
                  <c:v>4.8820000000000002E-2</c:v>
                </c:pt>
                <c:pt idx="9767">
                  <c:v>4.8500000000000001E-2</c:v>
                </c:pt>
                <c:pt idx="9768">
                  <c:v>4.8340000000000001E-2</c:v>
                </c:pt>
                <c:pt idx="9769">
                  <c:v>4.8129999999999999E-2</c:v>
                </c:pt>
                <c:pt idx="9770">
                  <c:v>4.7919999999999997E-2</c:v>
                </c:pt>
                <c:pt idx="9771">
                  <c:v>4.7660000000000001E-2</c:v>
                </c:pt>
                <c:pt idx="9772">
                  <c:v>4.7600000000000003E-2</c:v>
                </c:pt>
                <c:pt idx="9773">
                  <c:v>4.734E-2</c:v>
                </c:pt>
                <c:pt idx="9774">
                  <c:v>4.718E-2</c:v>
                </c:pt>
                <c:pt idx="9775">
                  <c:v>4.7079999999999997E-2</c:v>
                </c:pt>
                <c:pt idx="9776">
                  <c:v>4.6760000000000003E-2</c:v>
                </c:pt>
                <c:pt idx="9777">
                  <c:v>4.6600000000000003E-2</c:v>
                </c:pt>
                <c:pt idx="9778">
                  <c:v>4.65E-2</c:v>
                </c:pt>
                <c:pt idx="9779">
                  <c:v>4.6289999999999998E-2</c:v>
                </c:pt>
                <c:pt idx="9780">
                  <c:v>4.623E-2</c:v>
                </c:pt>
                <c:pt idx="9781">
                  <c:v>4.6080000000000003E-2</c:v>
                </c:pt>
                <c:pt idx="9782">
                  <c:v>4.5859999999999998E-2</c:v>
                </c:pt>
                <c:pt idx="9783">
                  <c:v>4.5760000000000002E-2</c:v>
                </c:pt>
                <c:pt idx="9784">
                  <c:v>4.5760000000000002E-2</c:v>
                </c:pt>
                <c:pt idx="9785">
                  <c:v>4.5600000000000002E-2</c:v>
                </c:pt>
                <c:pt idx="9786">
                  <c:v>4.5499999999999999E-2</c:v>
                </c:pt>
                <c:pt idx="9787">
                  <c:v>4.5440000000000001E-2</c:v>
                </c:pt>
                <c:pt idx="9788">
                  <c:v>4.539E-2</c:v>
                </c:pt>
                <c:pt idx="9789">
                  <c:v>4.5289999999999997E-2</c:v>
                </c:pt>
                <c:pt idx="9790">
                  <c:v>4.5289999999999997E-2</c:v>
                </c:pt>
                <c:pt idx="9791">
                  <c:v>4.5130000000000003E-2</c:v>
                </c:pt>
                <c:pt idx="9792">
                  <c:v>4.5130000000000003E-2</c:v>
                </c:pt>
                <c:pt idx="9793">
                  <c:v>4.4920000000000002E-2</c:v>
                </c:pt>
                <c:pt idx="9794">
                  <c:v>4.4970000000000003E-2</c:v>
                </c:pt>
                <c:pt idx="9795">
                  <c:v>4.4859999999999997E-2</c:v>
                </c:pt>
                <c:pt idx="9796">
                  <c:v>4.4920000000000002E-2</c:v>
                </c:pt>
                <c:pt idx="9797">
                  <c:v>4.4760000000000001E-2</c:v>
                </c:pt>
                <c:pt idx="9798">
                  <c:v>4.4810000000000003E-2</c:v>
                </c:pt>
                <c:pt idx="9799">
                  <c:v>4.4760000000000001E-2</c:v>
                </c:pt>
                <c:pt idx="9800">
                  <c:v>4.4810000000000003E-2</c:v>
                </c:pt>
                <c:pt idx="9801">
                  <c:v>4.4760000000000001E-2</c:v>
                </c:pt>
                <c:pt idx="9802">
                  <c:v>4.4859999999999997E-2</c:v>
                </c:pt>
                <c:pt idx="9803">
                  <c:v>4.4859999999999997E-2</c:v>
                </c:pt>
                <c:pt idx="9804">
                  <c:v>4.5019999999999998E-2</c:v>
                </c:pt>
                <c:pt idx="9805">
                  <c:v>4.5069999999999999E-2</c:v>
                </c:pt>
                <c:pt idx="9806">
                  <c:v>4.5179999999999998E-2</c:v>
                </c:pt>
                <c:pt idx="9807">
                  <c:v>4.5229999999999999E-2</c:v>
                </c:pt>
                <c:pt idx="9808">
                  <c:v>4.5339999999999998E-2</c:v>
                </c:pt>
                <c:pt idx="9809">
                  <c:v>4.5600000000000002E-2</c:v>
                </c:pt>
                <c:pt idx="9810">
                  <c:v>4.5760000000000002E-2</c:v>
                </c:pt>
                <c:pt idx="9811">
                  <c:v>4.5969999999999997E-2</c:v>
                </c:pt>
                <c:pt idx="9812">
                  <c:v>4.623E-2</c:v>
                </c:pt>
                <c:pt idx="9813">
                  <c:v>4.6440000000000002E-2</c:v>
                </c:pt>
                <c:pt idx="9814">
                  <c:v>4.666E-2</c:v>
                </c:pt>
                <c:pt idx="9815">
                  <c:v>4.6969999999999998E-2</c:v>
                </c:pt>
                <c:pt idx="9816">
                  <c:v>4.7289999999999999E-2</c:v>
                </c:pt>
                <c:pt idx="9817">
                  <c:v>4.7449999999999999E-2</c:v>
                </c:pt>
                <c:pt idx="9818">
                  <c:v>4.7809999999999998E-2</c:v>
                </c:pt>
                <c:pt idx="9819">
                  <c:v>4.8180000000000001E-2</c:v>
                </c:pt>
                <c:pt idx="9820">
                  <c:v>4.8599999999999997E-2</c:v>
                </c:pt>
                <c:pt idx="9821">
                  <c:v>4.8919999999999998E-2</c:v>
                </c:pt>
                <c:pt idx="9822">
                  <c:v>4.929E-2</c:v>
                </c:pt>
                <c:pt idx="9823">
                  <c:v>4.9549999999999997E-2</c:v>
                </c:pt>
                <c:pt idx="9824">
                  <c:v>4.9919999999999999E-2</c:v>
                </c:pt>
                <c:pt idx="9825">
                  <c:v>5.024E-2</c:v>
                </c:pt>
                <c:pt idx="9826">
                  <c:v>5.0659999999999997E-2</c:v>
                </c:pt>
                <c:pt idx="9827">
                  <c:v>5.0869999999999999E-2</c:v>
                </c:pt>
                <c:pt idx="9828">
                  <c:v>5.1189999999999999E-2</c:v>
                </c:pt>
                <c:pt idx="9829">
                  <c:v>5.1499999999999997E-2</c:v>
                </c:pt>
                <c:pt idx="9830">
                  <c:v>5.1709999999999999E-2</c:v>
                </c:pt>
                <c:pt idx="9831">
                  <c:v>5.1979999999999998E-2</c:v>
                </c:pt>
                <c:pt idx="9832">
                  <c:v>5.2290000000000003E-2</c:v>
                </c:pt>
                <c:pt idx="9833">
                  <c:v>5.2449999999999997E-2</c:v>
                </c:pt>
                <c:pt idx="9834">
                  <c:v>5.2609999999999997E-2</c:v>
                </c:pt>
                <c:pt idx="9835">
                  <c:v>5.2769999999999997E-2</c:v>
                </c:pt>
                <c:pt idx="9836">
                  <c:v>5.2979999999999999E-2</c:v>
                </c:pt>
                <c:pt idx="9837">
                  <c:v>5.2979999999999999E-2</c:v>
                </c:pt>
                <c:pt idx="9838">
                  <c:v>5.314E-2</c:v>
                </c:pt>
                <c:pt idx="9839">
                  <c:v>5.3240000000000003E-2</c:v>
                </c:pt>
                <c:pt idx="9840">
                  <c:v>5.3350000000000002E-2</c:v>
                </c:pt>
                <c:pt idx="9841">
                  <c:v>5.3350000000000002E-2</c:v>
                </c:pt>
                <c:pt idx="9842">
                  <c:v>5.3449999999999998E-2</c:v>
                </c:pt>
                <c:pt idx="9843">
                  <c:v>5.3400000000000003E-2</c:v>
                </c:pt>
                <c:pt idx="9844">
                  <c:v>5.3510000000000002E-2</c:v>
                </c:pt>
                <c:pt idx="9845">
                  <c:v>5.3510000000000002E-2</c:v>
                </c:pt>
                <c:pt idx="9846">
                  <c:v>5.3449999999999998E-2</c:v>
                </c:pt>
                <c:pt idx="9847">
                  <c:v>5.3560000000000003E-2</c:v>
                </c:pt>
                <c:pt idx="9848">
                  <c:v>5.3560000000000003E-2</c:v>
                </c:pt>
                <c:pt idx="9849">
                  <c:v>5.3560000000000003E-2</c:v>
                </c:pt>
                <c:pt idx="9850">
                  <c:v>5.3609999999999998E-2</c:v>
                </c:pt>
                <c:pt idx="9851">
                  <c:v>5.3659999999999999E-2</c:v>
                </c:pt>
                <c:pt idx="9852">
                  <c:v>5.3659999999999999E-2</c:v>
                </c:pt>
                <c:pt idx="9853">
                  <c:v>5.3659999999999999E-2</c:v>
                </c:pt>
                <c:pt idx="9854">
                  <c:v>5.3659999999999999E-2</c:v>
                </c:pt>
                <c:pt idx="9855">
                  <c:v>5.3609999999999998E-2</c:v>
                </c:pt>
                <c:pt idx="9856">
                  <c:v>5.3609999999999998E-2</c:v>
                </c:pt>
                <c:pt idx="9857">
                  <c:v>5.3659999999999999E-2</c:v>
                </c:pt>
                <c:pt idx="9858">
                  <c:v>5.3659999999999999E-2</c:v>
                </c:pt>
                <c:pt idx="9859">
                  <c:v>5.3560000000000003E-2</c:v>
                </c:pt>
                <c:pt idx="9860">
                  <c:v>5.3560000000000003E-2</c:v>
                </c:pt>
                <c:pt idx="9861">
                  <c:v>5.3560000000000003E-2</c:v>
                </c:pt>
                <c:pt idx="9862">
                  <c:v>5.3400000000000003E-2</c:v>
                </c:pt>
                <c:pt idx="9863">
                  <c:v>5.3350000000000002E-2</c:v>
                </c:pt>
                <c:pt idx="9864">
                  <c:v>5.3400000000000003E-2</c:v>
                </c:pt>
                <c:pt idx="9865">
                  <c:v>5.3240000000000003E-2</c:v>
                </c:pt>
                <c:pt idx="9866">
                  <c:v>5.3030000000000001E-2</c:v>
                </c:pt>
                <c:pt idx="9867">
                  <c:v>5.2819999999999999E-2</c:v>
                </c:pt>
                <c:pt idx="9868">
                  <c:v>5.2659999999999998E-2</c:v>
                </c:pt>
                <c:pt idx="9869">
                  <c:v>5.2400000000000002E-2</c:v>
                </c:pt>
                <c:pt idx="9870">
                  <c:v>5.219E-2</c:v>
                </c:pt>
                <c:pt idx="9871">
                  <c:v>5.1979999999999998E-2</c:v>
                </c:pt>
                <c:pt idx="9872">
                  <c:v>5.1709999999999999E-2</c:v>
                </c:pt>
                <c:pt idx="9873">
                  <c:v>5.1400000000000001E-2</c:v>
                </c:pt>
                <c:pt idx="9874">
                  <c:v>5.1240000000000001E-2</c:v>
                </c:pt>
                <c:pt idx="9875">
                  <c:v>5.0819999999999997E-2</c:v>
                </c:pt>
                <c:pt idx="9876">
                  <c:v>5.0500000000000003E-2</c:v>
                </c:pt>
                <c:pt idx="9877">
                  <c:v>5.0189999999999999E-2</c:v>
                </c:pt>
                <c:pt idx="9878">
                  <c:v>4.9820000000000003E-2</c:v>
                </c:pt>
                <c:pt idx="9879">
                  <c:v>4.9450000000000001E-2</c:v>
                </c:pt>
                <c:pt idx="9880">
                  <c:v>4.9079999999999999E-2</c:v>
                </c:pt>
                <c:pt idx="9881">
                  <c:v>4.8869999999999997E-2</c:v>
                </c:pt>
                <c:pt idx="9882">
                  <c:v>4.845E-2</c:v>
                </c:pt>
                <c:pt idx="9883">
                  <c:v>4.829E-2</c:v>
                </c:pt>
                <c:pt idx="9884">
                  <c:v>4.7919999999999997E-2</c:v>
                </c:pt>
                <c:pt idx="9885">
                  <c:v>4.7600000000000003E-2</c:v>
                </c:pt>
                <c:pt idx="9886">
                  <c:v>4.7449999999999999E-2</c:v>
                </c:pt>
                <c:pt idx="9887">
                  <c:v>4.7230000000000001E-2</c:v>
                </c:pt>
                <c:pt idx="9888">
                  <c:v>4.6969999999999998E-2</c:v>
                </c:pt>
                <c:pt idx="9889">
                  <c:v>4.6870000000000002E-2</c:v>
                </c:pt>
                <c:pt idx="9890">
                  <c:v>4.6760000000000003E-2</c:v>
                </c:pt>
                <c:pt idx="9891">
                  <c:v>4.6710000000000002E-2</c:v>
                </c:pt>
                <c:pt idx="9892">
                  <c:v>4.666E-2</c:v>
                </c:pt>
                <c:pt idx="9893">
                  <c:v>4.6550000000000001E-2</c:v>
                </c:pt>
                <c:pt idx="9894">
                  <c:v>4.6550000000000001E-2</c:v>
                </c:pt>
                <c:pt idx="9895">
                  <c:v>4.666E-2</c:v>
                </c:pt>
                <c:pt idx="9896">
                  <c:v>4.6710000000000002E-2</c:v>
                </c:pt>
                <c:pt idx="9897">
                  <c:v>4.6870000000000002E-2</c:v>
                </c:pt>
                <c:pt idx="9898">
                  <c:v>4.7019999999999999E-2</c:v>
                </c:pt>
                <c:pt idx="9899">
                  <c:v>4.718E-2</c:v>
                </c:pt>
                <c:pt idx="9900">
                  <c:v>4.7390000000000002E-2</c:v>
                </c:pt>
                <c:pt idx="9901">
                  <c:v>4.7660000000000001E-2</c:v>
                </c:pt>
                <c:pt idx="9902">
                  <c:v>4.7870000000000003E-2</c:v>
                </c:pt>
                <c:pt idx="9903">
                  <c:v>4.8079999999999998E-2</c:v>
                </c:pt>
                <c:pt idx="9904">
                  <c:v>4.8390000000000002E-2</c:v>
                </c:pt>
                <c:pt idx="9905">
                  <c:v>4.8599999999999997E-2</c:v>
                </c:pt>
                <c:pt idx="9906">
                  <c:v>4.897E-2</c:v>
                </c:pt>
                <c:pt idx="9907">
                  <c:v>4.913E-2</c:v>
                </c:pt>
                <c:pt idx="9908">
                  <c:v>4.9340000000000002E-2</c:v>
                </c:pt>
                <c:pt idx="9909">
                  <c:v>4.9610000000000001E-2</c:v>
                </c:pt>
                <c:pt idx="9910">
                  <c:v>4.9869999999999998E-2</c:v>
                </c:pt>
                <c:pt idx="9911">
                  <c:v>5.0029999999999998E-2</c:v>
                </c:pt>
                <c:pt idx="9912">
                  <c:v>5.024E-2</c:v>
                </c:pt>
                <c:pt idx="9913">
                  <c:v>5.0340000000000003E-2</c:v>
                </c:pt>
                <c:pt idx="9914">
                  <c:v>5.0549999999999998E-2</c:v>
                </c:pt>
                <c:pt idx="9915">
                  <c:v>5.0610000000000002E-2</c:v>
                </c:pt>
                <c:pt idx="9916">
                  <c:v>5.0709999999999998E-2</c:v>
                </c:pt>
                <c:pt idx="9917">
                  <c:v>5.0709999999999998E-2</c:v>
                </c:pt>
                <c:pt idx="9918">
                  <c:v>5.0709999999999998E-2</c:v>
                </c:pt>
                <c:pt idx="9919">
                  <c:v>5.0659999999999997E-2</c:v>
                </c:pt>
                <c:pt idx="9920">
                  <c:v>5.0500000000000003E-2</c:v>
                </c:pt>
                <c:pt idx="9921">
                  <c:v>5.0450000000000002E-2</c:v>
                </c:pt>
                <c:pt idx="9922">
                  <c:v>5.024E-2</c:v>
                </c:pt>
                <c:pt idx="9923">
                  <c:v>5.0130000000000001E-2</c:v>
                </c:pt>
                <c:pt idx="9924">
                  <c:v>4.9970000000000001E-2</c:v>
                </c:pt>
                <c:pt idx="9925">
                  <c:v>4.9610000000000001E-2</c:v>
                </c:pt>
                <c:pt idx="9926">
                  <c:v>4.9450000000000001E-2</c:v>
                </c:pt>
                <c:pt idx="9927">
                  <c:v>4.913E-2</c:v>
                </c:pt>
                <c:pt idx="9928">
                  <c:v>4.8869999999999997E-2</c:v>
                </c:pt>
                <c:pt idx="9929">
                  <c:v>4.8550000000000003E-2</c:v>
                </c:pt>
                <c:pt idx="9930">
                  <c:v>4.8239999999999998E-2</c:v>
                </c:pt>
                <c:pt idx="9931">
                  <c:v>4.7919999999999997E-2</c:v>
                </c:pt>
                <c:pt idx="9932">
                  <c:v>4.7660000000000001E-2</c:v>
                </c:pt>
                <c:pt idx="9933">
                  <c:v>4.7449999999999999E-2</c:v>
                </c:pt>
                <c:pt idx="9934">
                  <c:v>4.718E-2</c:v>
                </c:pt>
                <c:pt idx="9935">
                  <c:v>4.6969999999999998E-2</c:v>
                </c:pt>
                <c:pt idx="9936">
                  <c:v>4.6710000000000002E-2</c:v>
                </c:pt>
                <c:pt idx="9937">
                  <c:v>4.666E-2</c:v>
                </c:pt>
                <c:pt idx="9938">
                  <c:v>4.6550000000000001E-2</c:v>
                </c:pt>
                <c:pt idx="9939">
                  <c:v>4.65E-2</c:v>
                </c:pt>
                <c:pt idx="9940">
                  <c:v>4.65E-2</c:v>
                </c:pt>
                <c:pt idx="9941">
                  <c:v>4.6550000000000001E-2</c:v>
                </c:pt>
                <c:pt idx="9942">
                  <c:v>4.666E-2</c:v>
                </c:pt>
                <c:pt idx="9943">
                  <c:v>4.6760000000000003E-2</c:v>
                </c:pt>
                <c:pt idx="9944">
                  <c:v>4.7019999999999999E-2</c:v>
                </c:pt>
                <c:pt idx="9945">
                  <c:v>4.734E-2</c:v>
                </c:pt>
                <c:pt idx="9946">
                  <c:v>4.7660000000000001E-2</c:v>
                </c:pt>
                <c:pt idx="9947">
                  <c:v>4.8030000000000003E-2</c:v>
                </c:pt>
                <c:pt idx="9948">
                  <c:v>4.8500000000000001E-2</c:v>
                </c:pt>
                <c:pt idx="9949">
                  <c:v>4.897E-2</c:v>
                </c:pt>
                <c:pt idx="9950">
                  <c:v>4.9610000000000001E-2</c:v>
                </c:pt>
                <c:pt idx="9951">
                  <c:v>5.0189999999999999E-2</c:v>
                </c:pt>
                <c:pt idx="9952">
                  <c:v>5.0819999999999997E-2</c:v>
                </c:pt>
                <c:pt idx="9953">
                  <c:v>5.1450000000000003E-2</c:v>
                </c:pt>
                <c:pt idx="9954">
                  <c:v>5.2139999999999999E-2</c:v>
                </c:pt>
                <c:pt idx="9955">
                  <c:v>5.2929999999999998E-2</c:v>
                </c:pt>
                <c:pt idx="9956">
                  <c:v>5.3560000000000003E-2</c:v>
                </c:pt>
                <c:pt idx="9957">
                  <c:v>5.4300000000000001E-2</c:v>
                </c:pt>
                <c:pt idx="9958">
                  <c:v>5.493E-2</c:v>
                </c:pt>
                <c:pt idx="9959">
                  <c:v>5.561E-2</c:v>
                </c:pt>
                <c:pt idx="9960">
                  <c:v>5.6300000000000003E-2</c:v>
                </c:pt>
                <c:pt idx="9961">
                  <c:v>5.6930000000000001E-2</c:v>
                </c:pt>
                <c:pt idx="9962">
                  <c:v>5.756E-2</c:v>
                </c:pt>
                <c:pt idx="9963">
                  <c:v>5.7979999999999997E-2</c:v>
                </c:pt>
                <c:pt idx="9964">
                  <c:v>5.851E-2</c:v>
                </c:pt>
                <c:pt idx="9965">
                  <c:v>5.8990000000000001E-2</c:v>
                </c:pt>
                <c:pt idx="9966">
                  <c:v>5.9299999999999999E-2</c:v>
                </c:pt>
                <c:pt idx="9967">
                  <c:v>5.9619999999999999E-2</c:v>
                </c:pt>
                <c:pt idx="9968">
                  <c:v>5.9830000000000001E-2</c:v>
                </c:pt>
                <c:pt idx="9969">
                  <c:v>5.9990000000000002E-2</c:v>
                </c:pt>
                <c:pt idx="9970">
                  <c:v>6.0040000000000003E-2</c:v>
                </c:pt>
                <c:pt idx="9971">
                  <c:v>6.0199999999999997E-2</c:v>
                </c:pt>
                <c:pt idx="9972">
                  <c:v>6.0139999999999999E-2</c:v>
                </c:pt>
                <c:pt idx="9973">
                  <c:v>6.0040000000000003E-2</c:v>
                </c:pt>
                <c:pt idx="9974">
                  <c:v>5.9830000000000001E-2</c:v>
                </c:pt>
                <c:pt idx="9975">
                  <c:v>5.9670000000000001E-2</c:v>
                </c:pt>
                <c:pt idx="9976">
                  <c:v>5.9560000000000002E-2</c:v>
                </c:pt>
                <c:pt idx="9977">
                  <c:v>5.9139999999999998E-2</c:v>
                </c:pt>
                <c:pt idx="9978">
                  <c:v>5.8770000000000003E-2</c:v>
                </c:pt>
                <c:pt idx="9979">
                  <c:v>5.851E-2</c:v>
                </c:pt>
                <c:pt idx="9980">
                  <c:v>5.8189999999999999E-2</c:v>
                </c:pt>
                <c:pt idx="9981">
                  <c:v>5.7770000000000002E-2</c:v>
                </c:pt>
                <c:pt idx="9982">
                  <c:v>5.74E-2</c:v>
                </c:pt>
                <c:pt idx="9983">
                  <c:v>5.7140000000000003E-2</c:v>
                </c:pt>
                <c:pt idx="9984">
                  <c:v>5.6669999999999998E-2</c:v>
                </c:pt>
                <c:pt idx="9985">
                  <c:v>5.6460000000000003E-2</c:v>
                </c:pt>
                <c:pt idx="9986">
                  <c:v>5.6090000000000001E-2</c:v>
                </c:pt>
                <c:pt idx="9987">
                  <c:v>5.5879999999999999E-2</c:v>
                </c:pt>
                <c:pt idx="9988">
                  <c:v>5.561E-2</c:v>
                </c:pt>
                <c:pt idx="9989">
                  <c:v>5.5350000000000003E-2</c:v>
                </c:pt>
                <c:pt idx="9990">
                  <c:v>5.5239999999999997E-2</c:v>
                </c:pt>
                <c:pt idx="9991">
                  <c:v>5.5030000000000003E-2</c:v>
                </c:pt>
                <c:pt idx="9992">
                  <c:v>5.4980000000000001E-2</c:v>
                </c:pt>
                <c:pt idx="9993">
                  <c:v>5.4820000000000001E-2</c:v>
                </c:pt>
                <c:pt idx="9994">
                  <c:v>5.4769999999999999E-2</c:v>
                </c:pt>
                <c:pt idx="9995">
                  <c:v>5.4769999999999999E-2</c:v>
                </c:pt>
                <c:pt idx="9996">
                  <c:v>5.4719999999999998E-2</c:v>
                </c:pt>
                <c:pt idx="9997">
                  <c:v>5.4719999999999998E-2</c:v>
                </c:pt>
                <c:pt idx="9998">
                  <c:v>5.4769999999999999E-2</c:v>
                </c:pt>
                <c:pt idx="9999">
                  <c:v>5.4719999999999998E-2</c:v>
                </c:pt>
                <c:pt idx="10000">
                  <c:v>5.466E-2</c:v>
                </c:pt>
                <c:pt idx="10001">
                  <c:v>5.4769999999999999E-2</c:v>
                </c:pt>
                <c:pt idx="10002">
                  <c:v>5.4820000000000001E-2</c:v>
                </c:pt>
                <c:pt idx="10003">
                  <c:v>5.4820000000000001E-2</c:v>
                </c:pt>
                <c:pt idx="10004">
                  <c:v>5.4820000000000001E-2</c:v>
                </c:pt>
                <c:pt idx="10005">
                  <c:v>5.466E-2</c:v>
                </c:pt>
                <c:pt idx="10006">
                  <c:v>5.4559999999999997E-2</c:v>
                </c:pt>
                <c:pt idx="10007">
                  <c:v>5.4399999999999997E-2</c:v>
                </c:pt>
                <c:pt idx="10008">
                  <c:v>5.4239999999999997E-2</c:v>
                </c:pt>
                <c:pt idx="10009">
                  <c:v>5.398E-2</c:v>
                </c:pt>
                <c:pt idx="10010">
                  <c:v>5.382E-2</c:v>
                </c:pt>
                <c:pt idx="10011">
                  <c:v>5.3609999999999998E-2</c:v>
                </c:pt>
                <c:pt idx="10012">
                  <c:v>5.3289999999999997E-2</c:v>
                </c:pt>
                <c:pt idx="10013">
                  <c:v>5.2929999999999998E-2</c:v>
                </c:pt>
                <c:pt idx="10014">
                  <c:v>5.2609999999999997E-2</c:v>
                </c:pt>
                <c:pt idx="10015">
                  <c:v>5.203E-2</c:v>
                </c:pt>
                <c:pt idx="10016">
                  <c:v>5.1610000000000003E-2</c:v>
                </c:pt>
                <c:pt idx="10017">
                  <c:v>5.1290000000000002E-2</c:v>
                </c:pt>
                <c:pt idx="10018">
                  <c:v>5.0869999999999999E-2</c:v>
                </c:pt>
                <c:pt idx="10019">
                  <c:v>5.0340000000000003E-2</c:v>
                </c:pt>
                <c:pt idx="10020">
                  <c:v>4.9869999999999998E-2</c:v>
                </c:pt>
                <c:pt idx="10021">
                  <c:v>4.9450000000000001E-2</c:v>
                </c:pt>
                <c:pt idx="10022">
                  <c:v>4.897E-2</c:v>
                </c:pt>
                <c:pt idx="10023">
                  <c:v>4.8550000000000003E-2</c:v>
                </c:pt>
                <c:pt idx="10024">
                  <c:v>4.8079999999999998E-2</c:v>
                </c:pt>
                <c:pt idx="10025">
                  <c:v>4.7660000000000001E-2</c:v>
                </c:pt>
                <c:pt idx="10026">
                  <c:v>4.7289999999999999E-2</c:v>
                </c:pt>
                <c:pt idx="10027">
                  <c:v>4.6920000000000003E-2</c:v>
                </c:pt>
                <c:pt idx="10028">
                  <c:v>4.6550000000000001E-2</c:v>
                </c:pt>
                <c:pt idx="10029">
                  <c:v>4.623E-2</c:v>
                </c:pt>
                <c:pt idx="10030">
                  <c:v>4.6019999999999998E-2</c:v>
                </c:pt>
                <c:pt idx="10031">
                  <c:v>4.5710000000000001E-2</c:v>
                </c:pt>
                <c:pt idx="10032">
                  <c:v>4.5440000000000001E-2</c:v>
                </c:pt>
                <c:pt idx="10033">
                  <c:v>4.5179999999999998E-2</c:v>
                </c:pt>
                <c:pt idx="10034">
                  <c:v>4.4970000000000003E-2</c:v>
                </c:pt>
                <c:pt idx="10035">
                  <c:v>4.4760000000000001E-2</c:v>
                </c:pt>
                <c:pt idx="10036">
                  <c:v>4.4650000000000002E-2</c:v>
                </c:pt>
                <c:pt idx="10037">
                  <c:v>4.444E-2</c:v>
                </c:pt>
                <c:pt idx="10038">
                  <c:v>4.428E-2</c:v>
                </c:pt>
                <c:pt idx="10039">
                  <c:v>4.4179999999999997E-2</c:v>
                </c:pt>
                <c:pt idx="10040">
                  <c:v>4.4069999999999998E-2</c:v>
                </c:pt>
                <c:pt idx="10041">
                  <c:v>4.3920000000000001E-2</c:v>
                </c:pt>
                <c:pt idx="10042">
                  <c:v>4.376E-2</c:v>
                </c:pt>
                <c:pt idx="10043">
                  <c:v>4.3549999999999998E-2</c:v>
                </c:pt>
                <c:pt idx="10044">
                  <c:v>4.3389999999999998E-2</c:v>
                </c:pt>
                <c:pt idx="10045">
                  <c:v>4.3229999999999998E-2</c:v>
                </c:pt>
                <c:pt idx="10046">
                  <c:v>4.3180000000000003E-2</c:v>
                </c:pt>
                <c:pt idx="10047">
                  <c:v>4.2909999999999997E-2</c:v>
                </c:pt>
                <c:pt idx="10048">
                  <c:v>4.265E-2</c:v>
                </c:pt>
                <c:pt idx="10049">
                  <c:v>4.2389999999999997E-2</c:v>
                </c:pt>
                <c:pt idx="10050">
                  <c:v>4.2229999999999997E-2</c:v>
                </c:pt>
                <c:pt idx="10051">
                  <c:v>4.197E-2</c:v>
                </c:pt>
                <c:pt idx="10052">
                  <c:v>4.1750000000000002E-2</c:v>
                </c:pt>
                <c:pt idx="10053">
                  <c:v>4.1489999999999999E-2</c:v>
                </c:pt>
                <c:pt idx="10054">
                  <c:v>4.1230000000000003E-2</c:v>
                </c:pt>
                <c:pt idx="10055">
                  <c:v>4.1020000000000001E-2</c:v>
                </c:pt>
                <c:pt idx="10056">
                  <c:v>4.086E-2</c:v>
                </c:pt>
                <c:pt idx="10057">
                  <c:v>4.0489999999999998E-2</c:v>
                </c:pt>
                <c:pt idx="10058">
                  <c:v>4.0329999999999998E-2</c:v>
                </c:pt>
                <c:pt idx="10059">
                  <c:v>4.0169999999999997E-2</c:v>
                </c:pt>
                <c:pt idx="10060">
                  <c:v>3.9910000000000001E-2</c:v>
                </c:pt>
                <c:pt idx="10061">
                  <c:v>3.9649999999999998E-2</c:v>
                </c:pt>
                <c:pt idx="10062">
                  <c:v>3.959E-2</c:v>
                </c:pt>
                <c:pt idx="10063">
                  <c:v>3.9280000000000002E-2</c:v>
                </c:pt>
                <c:pt idx="10064">
                  <c:v>3.9230000000000001E-2</c:v>
                </c:pt>
                <c:pt idx="10065">
                  <c:v>3.9010000000000003E-2</c:v>
                </c:pt>
                <c:pt idx="10066">
                  <c:v>3.891E-2</c:v>
                </c:pt>
                <c:pt idx="10067">
                  <c:v>3.8800000000000001E-2</c:v>
                </c:pt>
                <c:pt idx="10068">
                  <c:v>3.875E-2</c:v>
                </c:pt>
                <c:pt idx="10069">
                  <c:v>3.8539999999999998E-2</c:v>
                </c:pt>
                <c:pt idx="10070">
                  <c:v>3.8379999999999997E-2</c:v>
                </c:pt>
                <c:pt idx="10071">
                  <c:v>3.8219999999999997E-2</c:v>
                </c:pt>
                <c:pt idx="10072">
                  <c:v>3.8170000000000003E-2</c:v>
                </c:pt>
                <c:pt idx="10073">
                  <c:v>3.7909999999999999E-2</c:v>
                </c:pt>
                <c:pt idx="10074">
                  <c:v>3.7859999999999998E-2</c:v>
                </c:pt>
                <c:pt idx="10075">
                  <c:v>3.7589999999999998E-2</c:v>
                </c:pt>
                <c:pt idx="10076">
                  <c:v>3.7490000000000002E-2</c:v>
                </c:pt>
                <c:pt idx="10077">
                  <c:v>3.712E-2</c:v>
                </c:pt>
                <c:pt idx="10078">
                  <c:v>3.7010000000000001E-2</c:v>
                </c:pt>
                <c:pt idx="10079">
                  <c:v>3.6700000000000003E-2</c:v>
                </c:pt>
                <c:pt idx="10080">
                  <c:v>3.6380000000000003E-2</c:v>
                </c:pt>
                <c:pt idx="10081">
                  <c:v>3.6119999999999999E-2</c:v>
                </c:pt>
                <c:pt idx="10082">
                  <c:v>3.5799999999999998E-2</c:v>
                </c:pt>
                <c:pt idx="10083">
                  <c:v>3.5479999999999998E-2</c:v>
                </c:pt>
                <c:pt idx="10084">
                  <c:v>3.5119999999999998E-2</c:v>
                </c:pt>
                <c:pt idx="10085">
                  <c:v>3.4750000000000003E-2</c:v>
                </c:pt>
                <c:pt idx="10086">
                  <c:v>3.4540000000000001E-2</c:v>
                </c:pt>
                <c:pt idx="10087">
                  <c:v>3.4009999999999999E-2</c:v>
                </c:pt>
                <c:pt idx="10088">
                  <c:v>3.3849999999999998E-2</c:v>
                </c:pt>
                <c:pt idx="10089">
                  <c:v>3.338E-2</c:v>
                </c:pt>
                <c:pt idx="10090">
                  <c:v>3.3169999999999998E-2</c:v>
                </c:pt>
                <c:pt idx="10091">
                  <c:v>3.2849999999999997E-2</c:v>
                </c:pt>
                <c:pt idx="10092">
                  <c:v>3.2689999999999997E-2</c:v>
                </c:pt>
                <c:pt idx="10093">
                  <c:v>3.2530000000000003E-2</c:v>
                </c:pt>
                <c:pt idx="10094">
                  <c:v>3.2379999999999999E-2</c:v>
                </c:pt>
                <c:pt idx="10095">
                  <c:v>3.227E-2</c:v>
                </c:pt>
                <c:pt idx="10096">
                  <c:v>3.2219999999999999E-2</c:v>
                </c:pt>
                <c:pt idx="10097">
                  <c:v>3.227E-2</c:v>
                </c:pt>
                <c:pt idx="10098">
                  <c:v>3.2379999999999999E-2</c:v>
                </c:pt>
                <c:pt idx="10099">
                  <c:v>3.2379999999999999E-2</c:v>
                </c:pt>
                <c:pt idx="10100">
                  <c:v>3.2590000000000001E-2</c:v>
                </c:pt>
                <c:pt idx="10101">
                  <c:v>3.2849999999999997E-2</c:v>
                </c:pt>
                <c:pt idx="10102">
                  <c:v>3.322E-2</c:v>
                </c:pt>
                <c:pt idx="10103">
                  <c:v>3.3529999999999997E-2</c:v>
                </c:pt>
                <c:pt idx="10104">
                  <c:v>3.406E-2</c:v>
                </c:pt>
                <c:pt idx="10105">
                  <c:v>3.4479999999999997E-2</c:v>
                </c:pt>
                <c:pt idx="10106">
                  <c:v>3.4849999999999999E-2</c:v>
                </c:pt>
                <c:pt idx="10107">
                  <c:v>3.533E-2</c:v>
                </c:pt>
                <c:pt idx="10108">
                  <c:v>3.5909999999999997E-2</c:v>
                </c:pt>
                <c:pt idx="10109">
                  <c:v>3.6490000000000002E-2</c:v>
                </c:pt>
                <c:pt idx="10110">
                  <c:v>3.7010000000000001E-2</c:v>
                </c:pt>
                <c:pt idx="10111">
                  <c:v>3.7589999999999998E-2</c:v>
                </c:pt>
                <c:pt idx="10112">
                  <c:v>3.807E-2</c:v>
                </c:pt>
                <c:pt idx="10113">
                  <c:v>3.8589999999999999E-2</c:v>
                </c:pt>
                <c:pt idx="10114">
                  <c:v>3.9070000000000001E-2</c:v>
                </c:pt>
                <c:pt idx="10115">
                  <c:v>3.9440000000000003E-2</c:v>
                </c:pt>
                <c:pt idx="10116">
                  <c:v>3.986E-2</c:v>
                </c:pt>
                <c:pt idx="10117">
                  <c:v>4.0120000000000003E-2</c:v>
                </c:pt>
                <c:pt idx="10118">
                  <c:v>4.0489999999999998E-2</c:v>
                </c:pt>
                <c:pt idx="10119">
                  <c:v>4.0809999999999999E-2</c:v>
                </c:pt>
                <c:pt idx="10120">
                  <c:v>4.1020000000000001E-2</c:v>
                </c:pt>
                <c:pt idx="10121">
                  <c:v>4.1119999999999997E-2</c:v>
                </c:pt>
                <c:pt idx="10122">
                  <c:v>4.1279999999999997E-2</c:v>
                </c:pt>
                <c:pt idx="10123">
                  <c:v>4.1329999999999999E-2</c:v>
                </c:pt>
                <c:pt idx="10124">
                  <c:v>4.1390000000000003E-2</c:v>
                </c:pt>
                <c:pt idx="10125">
                  <c:v>4.1279999999999997E-2</c:v>
                </c:pt>
                <c:pt idx="10126">
                  <c:v>4.1329999999999999E-2</c:v>
                </c:pt>
                <c:pt idx="10127">
                  <c:v>4.1279999999999997E-2</c:v>
                </c:pt>
                <c:pt idx="10128">
                  <c:v>4.1279999999999997E-2</c:v>
                </c:pt>
                <c:pt idx="10129">
                  <c:v>4.1070000000000002E-2</c:v>
                </c:pt>
                <c:pt idx="10130">
                  <c:v>4.1230000000000003E-2</c:v>
                </c:pt>
                <c:pt idx="10131">
                  <c:v>4.1070000000000002E-2</c:v>
                </c:pt>
                <c:pt idx="10132">
                  <c:v>4.1180000000000001E-2</c:v>
                </c:pt>
                <c:pt idx="10133">
                  <c:v>4.1070000000000002E-2</c:v>
                </c:pt>
                <c:pt idx="10134">
                  <c:v>4.1230000000000003E-2</c:v>
                </c:pt>
                <c:pt idx="10135">
                  <c:v>4.1230000000000003E-2</c:v>
                </c:pt>
                <c:pt idx="10136">
                  <c:v>4.1540000000000001E-2</c:v>
                </c:pt>
                <c:pt idx="10137">
                  <c:v>4.1700000000000001E-2</c:v>
                </c:pt>
                <c:pt idx="10138">
                  <c:v>4.2020000000000002E-2</c:v>
                </c:pt>
                <c:pt idx="10139">
                  <c:v>4.2279999999999998E-2</c:v>
                </c:pt>
                <c:pt idx="10140">
                  <c:v>4.2810000000000001E-2</c:v>
                </c:pt>
                <c:pt idx="10141">
                  <c:v>4.3279999999999999E-2</c:v>
                </c:pt>
                <c:pt idx="10142">
                  <c:v>4.3970000000000002E-2</c:v>
                </c:pt>
                <c:pt idx="10143">
                  <c:v>4.4549999999999999E-2</c:v>
                </c:pt>
                <c:pt idx="10144">
                  <c:v>4.5229999999999999E-2</c:v>
                </c:pt>
                <c:pt idx="10145">
                  <c:v>4.5920000000000002E-2</c:v>
                </c:pt>
                <c:pt idx="10146">
                  <c:v>4.6809999999999997E-2</c:v>
                </c:pt>
                <c:pt idx="10147">
                  <c:v>4.7600000000000003E-2</c:v>
                </c:pt>
                <c:pt idx="10148">
                  <c:v>4.8550000000000003E-2</c:v>
                </c:pt>
                <c:pt idx="10149">
                  <c:v>4.9180000000000001E-2</c:v>
                </c:pt>
                <c:pt idx="10150">
                  <c:v>5.008E-2</c:v>
                </c:pt>
                <c:pt idx="10151">
                  <c:v>5.092E-2</c:v>
                </c:pt>
                <c:pt idx="10152">
                  <c:v>5.1869999999999999E-2</c:v>
                </c:pt>
                <c:pt idx="10153">
                  <c:v>5.2560000000000003E-2</c:v>
                </c:pt>
                <c:pt idx="10154">
                  <c:v>5.3240000000000003E-2</c:v>
                </c:pt>
                <c:pt idx="10155">
                  <c:v>5.3870000000000001E-2</c:v>
                </c:pt>
                <c:pt idx="10156">
                  <c:v>5.4609999999999999E-2</c:v>
                </c:pt>
                <c:pt idx="10157">
                  <c:v>5.5030000000000003E-2</c:v>
                </c:pt>
                <c:pt idx="10158">
                  <c:v>5.561E-2</c:v>
                </c:pt>
                <c:pt idx="10159">
                  <c:v>5.6030000000000003E-2</c:v>
                </c:pt>
                <c:pt idx="10160">
                  <c:v>5.6300000000000003E-2</c:v>
                </c:pt>
                <c:pt idx="10161">
                  <c:v>5.6610000000000001E-2</c:v>
                </c:pt>
                <c:pt idx="10162">
                  <c:v>5.6669999999999998E-2</c:v>
                </c:pt>
                <c:pt idx="10163">
                  <c:v>5.672E-2</c:v>
                </c:pt>
                <c:pt idx="10164">
                  <c:v>5.6610000000000001E-2</c:v>
                </c:pt>
                <c:pt idx="10165">
                  <c:v>5.6559999999999999E-2</c:v>
                </c:pt>
                <c:pt idx="10166">
                  <c:v>5.6250000000000001E-2</c:v>
                </c:pt>
                <c:pt idx="10167">
                  <c:v>5.5930000000000001E-2</c:v>
                </c:pt>
                <c:pt idx="10168">
                  <c:v>5.5509999999999997E-2</c:v>
                </c:pt>
                <c:pt idx="10169">
                  <c:v>5.5140000000000002E-2</c:v>
                </c:pt>
                <c:pt idx="10170">
                  <c:v>5.4510000000000003E-2</c:v>
                </c:pt>
                <c:pt idx="10171">
                  <c:v>5.398E-2</c:v>
                </c:pt>
                <c:pt idx="10172">
                  <c:v>5.3400000000000003E-2</c:v>
                </c:pt>
                <c:pt idx="10173">
                  <c:v>5.271E-2</c:v>
                </c:pt>
                <c:pt idx="10174">
                  <c:v>5.203E-2</c:v>
                </c:pt>
                <c:pt idx="10175">
                  <c:v>5.1339999999999997E-2</c:v>
                </c:pt>
                <c:pt idx="10176">
                  <c:v>5.0610000000000002E-2</c:v>
                </c:pt>
                <c:pt idx="10177">
                  <c:v>4.9970000000000001E-2</c:v>
                </c:pt>
                <c:pt idx="10178">
                  <c:v>4.9399999999999999E-2</c:v>
                </c:pt>
                <c:pt idx="10179">
                  <c:v>4.8710000000000003E-2</c:v>
                </c:pt>
                <c:pt idx="10180">
                  <c:v>4.8180000000000001E-2</c:v>
                </c:pt>
                <c:pt idx="10181">
                  <c:v>4.7500000000000001E-2</c:v>
                </c:pt>
                <c:pt idx="10182">
                  <c:v>4.7019999999999999E-2</c:v>
                </c:pt>
                <c:pt idx="10183">
                  <c:v>4.65E-2</c:v>
                </c:pt>
                <c:pt idx="10184">
                  <c:v>4.623E-2</c:v>
                </c:pt>
                <c:pt idx="10185">
                  <c:v>4.5809999999999997E-2</c:v>
                </c:pt>
                <c:pt idx="10186">
                  <c:v>4.5440000000000001E-2</c:v>
                </c:pt>
                <c:pt idx="10187">
                  <c:v>4.5229999999999999E-2</c:v>
                </c:pt>
                <c:pt idx="10188">
                  <c:v>4.5019999999999998E-2</c:v>
                </c:pt>
                <c:pt idx="10189">
                  <c:v>4.4810000000000003E-2</c:v>
                </c:pt>
                <c:pt idx="10190">
                  <c:v>4.4810000000000003E-2</c:v>
                </c:pt>
                <c:pt idx="10191">
                  <c:v>4.4859999999999997E-2</c:v>
                </c:pt>
                <c:pt idx="10192">
                  <c:v>4.4760000000000001E-2</c:v>
                </c:pt>
                <c:pt idx="10193">
                  <c:v>4.4859999999999997E-2</c:v>
                </c:pt>
                <c:pt idx="10194">
                  <c:v>4.5130000000000003E-2</c:v>
                </c:pt>
                <c:pt idx="10195">
                  <c:v>4.5289999999999997E-2</c:v>
                </c:pt>
                <c:pt idx="10196">
                  <c:v>4.555E-2</c:v>
                </c:pt>
                <c:pt idx="10197">
                  <c:v>4.5859999999999998E-2</c:v>
                </c:pt>
                <c:pt idx="10198">
                  <c:v>4.6080000000000003E-2</c:v>
                </c:pt>
                <c:pt idx="10199">
                  <c:v>4.6440000000000002E-2</c:v>
                </c:pt>
                <c:pt idx="10200">
                  <c:v>4.6809999999999997E-2</c:v>
                </c:pt>
                <c:pt idx="10201">
                  <c:v>4.7129999999999998E-2</c:v>
                </c:pt>
                <c:pt idx="10202">
                  <c:v>4.7550000000000002E-2</c:v>
                </c:pt>
                <c:pt idx="10203">
                  <c:v>4.7919999999999997E-2</c:v>
                </c:pt>
                <c:pt idx="10204">
                  <c:v>4.8390000000000002E-2</c:v>
                </c:pt>
                <c:pt idx="10205">
                  <c:v>4.8759999999999998E-2</c:v>
                </c:pt>
                <c:pt idx="10206">
                  <c:v>4.9180000000000001E-2</c:v>
                </c:pt>
                <c:pt idx="10207">
                  <c:v>4.9660000000000003E-2</c:v>
                </c:pt>
                <c:pt idx="10208">
                  <c:v>5.0130000000000001E-2</c:v>
                </c:pt>
                <c:pt idx="10209">
                  <c:v>5.0549999999999998E-2</c:v>
                </c:pt>
                <c:pt idx="10210">
                  <c:v>5.092E-2</c:v>
                </c:pt>
                <c:pt idx="10211">
                  <c:v>5.1400000000000001E-2</c:v>
                </c:pt>
                <c:pt idx="10212">
                  <c:v>5.1819999999999998E-2</c:v>
                </c:pt>
                <c:pt idx="10213">
                  <c:v>5.219E-2</c:v>
                </c:pt>
                <c:pt idx="10214">
                  <c:v>5.2499999999999998E-2</c:v>
                </c:pt>
                <c:pt idx="10215">
                  <c:v>5.2979999999999999E-2</c:v>
                </c:pt>
                <c:pt idx="10216">
                  <c:v>5.3289999999999997E-2</c:v>
                </c:pt>
                <c:pt idx="10217">
                  <c:v>5.3510000000000002E-2</c:v>
                </c:pt>
                <c:pt idx="10218">
                  <c:v>5.398E-2</c:v>
                </c:pt>
                <c:pt idx="10219">
                  <c:v>5.4140000000000001E-2</c:v>
                </c:pt>
                <c:pt idx="10220">
                  <c:v>5.4449999999999998E-2</c:v>
                </c:pt>
                <c:pt idx="10221">
                  <c:v>5.466E-2</c:v>
                </c:pt>
                <c:pt idx="10222">
                  <c:v>5.4769999999999999E-2</c:v>
                </c:pt>
                <c:pt idx="10223">
                  <c:v>5.493E-2</c:v>
                </c:pt>
                <c:pt idx="10224">
                  <c:v>5.4980000000000001E-2</c:v>
                </c:pt>
                <c:pt idx="10225">
                  <c:v>5.5030000000000003E-2</c:v>
                </c:pt>
                <c:pt idx="10226">
                  <c:v>5.509E-2</c:v>
                </c:pt>
                <c:pt idx="10227">
                  <c:v>5.5030000000000003E-2</c:v>
                </c:pt>
                <c:pt idx="10228">
                  <c:v>5.509E-2</c:v>
                </c:pt>
                <c:pt idx="10229">
                  <c:v>5.4980000000000001E-2</c:v>
                </c:pt>
                <c:pt idx="10230">
                  <c:v>5.4820000000000001E-2</c:v>
                </c:pt>
                <c:pt idx="10231">
                  <c:v>5.4719999999999998E-2</c:v>
                </c:pt>
                <c:pt idx="10232">
                  <c:v>5.4510000000000003E-2</c:v>
                </c:pt>
                <c:pt idx="10233">
                  <c:v>5.4239999999999997E-2</c:v>
                </c:pt>
                <c:pt idx="10234">
                  <c:v>5.3870000000000001E-2</c:v>
                </c:pt>
                <c:pt idx="10235">
                  <c:v>5.3609999999999998E-2</c:v>
                </c:pt>
                <c:pt idx="10236">
                  <c:v>5.3350000000000002E-2</c:v>
                </c:pt>
                <c:pt idx="10237">
                  <c:v>5.2929999999999998E-2</c:v>
                </c:pt>
                <c:pt idx="10238">
                  <c:v>5.2659999999999998E-2</c:v>
                </c:pt>
                <c:pt idx="10239">
                  <c:v>5.219E-2</c:v>
                </c:pt>
                <c:pt idx="10240">
                  <c:v>5.1709999999999999E-2</c:v>
                </c:pt>
                <c:pt idx="10241">
                  <c:v>5.1240000000000001E-2</c:v>
                </c:pt>
                <c:pt idx="10242">
                  <c:v>5.0770000000000003E-2</c:v>
                </c:pt>
                <c:pt idx="10243">
                  <c:v>5.0340000000000003E-2</c:v>
                </c:pt>
                <c:pt idx="10244">
                  <c:v>4.9919999999999999E-2</c:v>
                </c:pt>
                <c:pt idx="10245">
                  <c:v>4.9450000000000001E-2</c:v>
                </c:pt>
                <c:pt idx="10246">
                  <c:v>4.9029999999999997E-2</c:v>
                </c:pt>
                <c:pt idx="10247">
                  <c:v>4.8599999999999997E-2</c:v>
                </c:pt>
                <c:pt idx="10248">
                  <c:v>4.829E-2</c:v>
                </c:pt>
                <c:pt idx="10249">
                  <c:v>4.7759999999999997E-2</c:v>
                </c:pt>
                <c:pt idx="10250">
                  <c:v>4.7390000000000002E-2</c:v>
                </c:pt>
                <c:pt idx="10251">
                  <c:v>4.6969999999999998E-2</c:v>
                </c:pt>
                <c:pt idx="10252">
                  <c:v>4.6600000000000003E-2</c:v>
                </c:pt>
                <c:pt idx="10253">
                  <c:v>4.6179999999999999E-2</c:v>
                </c:pt>
                <c:pt idx="10254">
                  <c:v>4.5920000000000002E-2</c:v>
                </c:pt>
                <c:pt idx="10255">
                  <c:v>4.555E-2</c:v>
                </c:pt>
                <c:pt idx="10256">
                  <c:v>4.5229999999999999E-2</c:v>
                </c:pt>
                <c:pt idx="10257">
                  <c:v>4.4970000000000003E-2</c:v>
                </c:pt>
                <c:pt idx="10258">
                  <c:v>4.4600000000000001E-2</c:v>
                </c:pt>
                <c:pt idx="10259">
                  <c:v>4.428E-2</c:v>
                </c:pt>
                <c:pt idx="10260">
                  <c:v>4.3970000000000002E-2</c:v>
                </c:pt>
                <c:pt idx="10261">
                  <c:v>4.3810000000000002E-2</c:v>
                </c:pt>
                <c:pt idx="10262">
                  <c:v>4.3490000000000001E-2</c:v>
                </c:pt>
                <c:pt idx="10263">
                  <c:v>4.3180000000000003E-2</c:v>
                </c:pt>
                <c:pt idx="10264">
                  <c:v>4.2909999999999997E-2</c:v>
                </c:pt>
                <c:pt idx="10265">
                  <c:v>4.2599999999999999E-2</c:v>
                </c:pt>
                <c:pt idx="10266">
                  <c:v>4.233E-2</c:v>
                </c:pt>
                <c:pt idx="10267">
                  <c:v>4.2070000000000003E-2</c:v>
                </c:pt>
                <c:pt idx="10268">
                  <c:v>4.181E-2</c:v>
                </c:pt>
                <c:pt idx="10269">
                  <c:v>4.1329999999999999E-2</c:v>
                </c:pt>
                <c:pt idx="10270">
                  <c:v>4.1119999999999997E-2</c:v>
                </c:pt>
                <c:pt idx="10271">
                  <c:v>4.0750000000000001E-2</c:v>
                </c:pt>
                <c:pt idx="10272">
                  <c:v>4.0379999999999999E-2</c:v>
                </c:pt>
                <c:pt idx="10273">
                  <c:v>4.002E-2</c:v>
                </c:pt>
                <c:pt idx="10274">
                  <c:v>3.9750000000000001E-2</c:v>
                </c:pt>
                <c:pt idx="10275">
                  <c:v>3.9379999999999998E-2</c:v>
                </c:pt>
                <c:pt idx="10276">
                  <c:v>3.9120000000000002E-2</c:v>
                </c:pt>
                <c:pt idx="10277">
                  <c:v>3.8649999999999997E-2</c:v>
                </c:pt>
                <c:pt idx="10278">
                  <c:v>3.8379999999999997E-2</c:v>
                </c:pt>
                <c:pt idx="10279">
                  <c:v>3.8170000000000003E-2</c:v>
                </c:pt>
                <c:pt idx="10280">
                  <c:v>3.7909999999999999E-2</c:v>
                </c:pt>
                <c:pt idx="10281">
                  <c:v>3.764E-2</c:v>
                </c:pt>
                <c:pt idx="10282">
                  <c:v>3.7429999999999998E-2</c:v>
                </c:pt>
                <c:pt idx="10283">
                  <c:v>3.7330000000000002E-2</c:v>
                </c:pt>
                <c:pt idx="10284">
                  <c:v>3.7280000000000001E-2</c:v>
                </c:pt>
                <c:pt idx="10285">
                  <c:v>3.7170000000000002E-2</c:v>
                </c:pt>
                <c:pt idx="10286">
                  <c:v>3.7170000000000002E-2</c:v>
                </c:pt>
                <c:pt idx="10287">
                  <c:v>3.7170000000000002E-2</c:v>
                </c:pt>
                <c:pt idx="10288">
                  <c:v>3.7280000000000001E-2</c:v>
                </c:pt>
                <c:pt idx="10289">
                  <c:v>3.7429999999999998E-2</c:v>
                </c:pt>
                <c:pt idx="10290">
                  <c:v>3.764E-2</c:v>
                </c:pt>
                <c:pt idx="10291">
                  <c:v>3.7909999999999999E-2</c:v>
                </c:pt>
                <c:pt idx="10292">
                  <c:v>3.8219999999999997E-2</c:v>
                </c:pt>
                <c:pt idx="10293">
                  <c:v>3.8490000000000003E-2</c:v>
                </c:pt>
                <c:pt idx="10294">
                  <c:v>3.8859999999999999E-2</c:v>
                </c:pt>
                <c:pt idx="10295">
                  <c:v>3.9230000000000001E-2</c:v>
                </c:pt>
                <c:pt idx="10296">
                  <c:v>3.9699999999999999E-2</c:v>
                </c:pt>
                <c:pt idx="10297">
                  <c:v>4.0169999999999997E-2</c:v>
                </c:pt>
                <c:pt idx="10298">
                  <c:v>4.07E-2</c:v>
                </c:pt>
                <c:pt idx="10299">
                  <c:v>4.1230000000000003E-2</c:v>
                </c:pt>
                <c:pt idx="10300">
                  <c:v>4.1750000000000002E-2</c:v>
                </c:pt>
                <c:pt idx="10301">
                  <c:v>4.2180000000000002E-2</c:v>
                </c:pt>
                <c:pt idx="10302">
                  <c:v>4.2700000000000002E-2</c:v>
                </c:pt>
                <c:pt idx="10303">
                  <c:v>4.3069999999999997E-2</c:v>
                </c:pt>
                <c:pt idx="10304">
                  <c:v>4.3549999999999998E-2</c:v>
                </c:pt>
                <c:pt idx="10305">
                  <c:v>4.4019999999999997E-2</c:v>
                </c:pt>
                <c:pt idx="10306">
                  <c:v>4.4389999999999999E-2</c:v>
                </c:pt>
                <c:pt idx="10307">
                  <c:v>4.4650000000000002E-2</c:v>
                </c:pt>
                <c:pt idx="10308">
                  <c:v>4.4970000000000003E-2</c:v>
                </c:pt>
                <c:pt idx="10309">
                  <c:v>4.5069999999999999E-2</c:v>
                </c:pt>
                <c:pt idx="10310">
                  <c:v>4.5229999999999999E-2</c:v>
                </c:pt>
                <c:pt idx="10311">
                  <c:v>4.5339999999999998E-2</c:v>
                </c:pt>
                <c:pt idx="10312">
                  <c:v>4.5289999999999997E-2</c:v>
                </c:pt>
                <c:pt idx="10313">
                  <c:v>4.5289999999999997E-2</c:v>
                </c:pt>
                <c:pt idx="10314">
                  <c:v>4.5179999999999998E-2</c:v>
                </c:pt>
                <c:pt idx="10315">
                  <c:v>4.5069999999999999E-2</c:v>
                </c:pt>
                <c:pt idx="10316">
                  <c:v>4.4810000000000003E-2</c:v>
                </c:pt>
                <c:pt idx="10317">
                  <c:v>4.4490000000000002E-2</c:v>
                </c:pt>
                <c:pt idx="10318">
                  <c:v>4.4130000000000003E-2</c:v>
                </c:pt>
                <c:pt idx="10319">
                  <c:v>4.376E-2</c:v>
                </c:pt>
                <c:pt idx="10320">
                  <c:v>4.3389999999999998E-2</c:v>
                </c:pt>
                <c:pt idx="10321">
                  <c:v>4.2909999999999997E-2</c:v>
                </c:pt>
                <c:pt idx="10322">
                  <c:v>4.233E-2</c:v>
                </c:pt>
                <c:pt idx="10323">
                  <c:v>4.1910000000000003E-2</c:v>
                </c:pt>
                <c:pt idx="10324">
                  <c:v>4.1540000000000001E-2</c:v>
                </c:pt>
                <c:pt idx="10325">
                  <c:v>4.1020000000000001E-2</c:v>
                </c:pt>
                <c:pt idx="10326">
                  <c:v>4.054E-2</c:v>
                </c:pt>
                <c:pt idx="10327">
                  <c:v>4.0120000000000003E-2</c:v>
                </c:pt>
                <c:pt idx="10328">
                  <c:v>3.9750000000000001E-2</c:v>
                </c:pt>
                <c:pt idx="10329">
                  <c:v>3.9329999999999997E-2</c:v>
                </c:pt>
                <c:pt idx="10330">
                  <c:v>3.8960000000000002E-2</c:v>
                </c:pt>
                <c:pt idx="10331">
                  <c:v>3.8699999999999998E-2</c:v>
                </c:pt>
                <c:pt idx="10332">
                  <c:v>3.8589999999999999E-2</c:v>
                </c:pt>
                <c:pt idx="10333">
                  <c:v>3.8330000000000003E-2</c:v>
                </c:pt>
                <c:pt idx="10334">
                  <c:v>3.8280000000000002E-2</c:v>
                </c:pt>
                <c:pt idx="10335">
                  <c:v>3.8379999999999997E-2</c:v>
                </c:pt>
                <c:pt idx="10336">
                  <c:v>3.8330000000000003E-2</c:v>
                </c:pt>
                <c:pt idx="10337">
                  <c:v>3.8539999999999998E-2</c:v>
                </c:pt>
                <c:pt idx="10338">
                  <c:v>3.8699999999999998E-2</c:v>
                </c:pt>
                <c:pt idx="10339">
                  <c:v>3.9010000000000003E-2</c:v>
                </c:pt>
                <c:pt idx="10340">
                  <c:v>3.9170000000000003E-2</c:v>
                </c:pt>
                <c:pt idx="10341">
                  <c:v>3.9539999999999999E-2</c:v>
                </c:pt>
                <c:pt idx="10342">
                  <c:v>3.9910000000000001E-2</c:v>
                </c:pt>
                <c:pt idx="10343">
                  <c:v>4.0379999999999999E-2</c:v>
                </c:pt>
                <c:pt idx="10344">
                  <c:v>4.086E-2</c:v>
                </c:pt>
                <c:pt idx="10345">
                  <c:v>4.1390000000000003E-2</c:v>
                </c:pt>
                <c:pt idx="10346">
                  <c:v>4.181E-2</c:v>
                </c:pt>
                <c:pt idx="10347">
                  <c:v>4.249E-2</c:v>
                </c:pt>
                <c:pt idx="10348">
                  <c:v>4.3020000000000003E-2</c:v>
                </c:pt>
                <c:pt idx="10349">
                  <c:v>4.3549999999999998E-2</c:v>
                </c:pt>
                <c:pt idx="10350">
                  <c:v>4.4069999999999998E-2</c:v>
                </c:pt>
                <c:pt idx="10351">
                  <c:v>4.4600000000000001E-2</c:v>
                </c:pt>
                <c:pt idx="10352">
                  <c:v>4.5069999999999999E-2</c:v>
                </c:pt>
                <c:pt idx="10353">
                  <c:v>4.555E-2</c:v>
                </c:pt>
                <c:pt idx="10354">
                  <c:v>4.6080000000000003E-2</c:v>
                </c:pt>
                <c:pt idx="10355">
                  <c:v>4.65E-2</c:v>
                </c:pt>
                <c:pt idx="10356">
                  <c:v>4.6870000000000002E-2</c:v>
                </c:pt>
                <c:pt idx="10357">
                  <c:v>4.7230000000000001E-2</c:v>
                </c:pt>
                <c:pt idx="10358">
                  <c:v>4.7550000000000002E-2</c:v>
                </c:pt>
                <c:pt idx="10359">
                  <c:v>4.7809999999999998E-2</c:v>
                </c:pt>
                <c:pt idx="10360">
                  <c:v>4.8129999999999999E-2</c:v>
                </c:pt>
                <c:pt idx="10361">
                  <c:v>4.8340000000000001E-2</c:v>
                </c:pt>
                <c:pt idx="10362">
                  <c:v>4.8390000000000002E-2</c:v>
                </c:pt>
                <c:pt idx="10363">
                  <c:v>4.8599999999999997E-2</c:v>
                </c:pt>
                <c:pt idx="10364">
                  <c:v>4.8759999999999998E-2</c:v>
                </c:pt>
                <c:pt idx="10365">
                  <c:v>4.8869999999999997E-2</c:v>
                </c:pt>
                <c:pt idx="10366">
                  <c:v>4.8919999999999998E-2</c:v>
                </c:pt>
                <c:pt idx="10367">
                  <c:v>4.897E-2</c:v>
                </c:pt>
                <c:pt idx="10368">
                  <c:v>4.8919999999999998E-2</c:v>
                </c:pt>
                <c:pt idx="10369">
                  <c:v>4.9029999999999997E-2</c:v>
                </c:pt>
                <c:pt idx="10370">
                  <c:v>4.913E-2</c:v>
                </c:pt>
                <c:pt idx="10371">
                  <c:v>4.913E-2</c:v>
                </c:pt>
                <c:pt idx="10372">
                  <c:v>4.9239999999999999E-2</c:v>
                </c:pt>
                <c:pt idx="10373">
                  <c:v>4.9180000000000001E-2</c:v>
                </c:pt>
                <c:pt idx="10374">
                  <c:v>4.9180000000000001E-2</c:v>
                </c:pt>
                <c:pt idx="10375">
                  <c:v>4.929E-2</c:v>
                </c:pt>
                <c:pt idx="10376">
                  <c:v>4.9450000000000001E-2</c:v>
                </c:pt>
                <c:pt idx="10377">
                  <c:v>4.9450000000000001E-2</c:v>
                </c:pt>
                <c:pt idx="10378">
                  <c:v>4.9549999999999997E-2</c:v>
                </c:pt>
                <c:pt idx="10379">
                  <c:v>4.9610000000000001E-2</c:v>
                </c:pt>
                <c:pt idx="10380">
                  <c:v>4.9759999999999999E-2</c:v>
                </c:pt>
                <c:pt idx="10381">
                  <c:v>4.9869999999999998E-2</c:v>
                </c:pt>
                <c:pt idx="10382">
                  <c:v>5.0029999999999998E-2</c:v>
                </c:pt>
                <c:pt idx="10383">
                  <c:v>5.0189999999999999E-2</c:v>
                </c:pt>
                <c:pt idx="10384">
                  <c:v>5.0340000000000003E-2</c:v>
                </c:pt>
                <c:pt idx="10385">
                  <c:v>5.0450000000000002E-2</c:v>
                </c:pt>
                <c:pt idx="10386">
                  <c:v>5.0659999999999997E-2</c:v>
                </c:pt>
                <c:pt idx="10387">
                  <c:v>5.0819999999999997E-2</c:v>
                </c:pt>
                <c:pt idx="10388">
                  <c:v>5.1029999999999999E-2</c:v>
                </c:pt>
                <c:pt idx="10389">
                  <c:v>5.108E-2</c:v>
                </c:pt>
                <c:pt idx="10390">
                  <c:v>5.1290000000000002E-2</c:v>
                </c:pt>
                <c:pt idx="10391">
                  <c:v>5.1339999999999997E-2</c:v>
                </c:pt>
                <c:pt idx="10392">
                  <c:v>5.1499999999999997E-2</c:v>
                </c:pt>
                <c:pt idx="10393">
                  <c:v>5.1560000000000002E-2</c:v>
                </c:pt>
                <c:pt idx="10394">
                  <c:v>5.1709999999999999E-2</c:v>
                </c:pt>
                <c:pt idx="10395">
                  <c:v>5.1709999999999999E-2</c:v>
                </c:pt>
                <c:pt idx="10396">
                  <c:v>5.1869999999999999E-2</c:v>
                </c:pt>
                <c:pt idx="10397">
                  <c:v>5.1819999999999998E-2</c:v>
                </c:pt>
                <c:pt idx="10398">
                  <c:v>5.1869999999999999E-2</c:v>
                </c:pt>
                <c:pt idx="10399">
                  <c:v>5.1769999999999997E-2</c:v>
                </c:pt>
                <c:pt idx="10400">
                  <c:v>5.1769999999999997E-2</c:v>
                </c:pt>
                <c:pt idx="10401">
                  <c:v>5.1709999999999999E-2</c:v>
                </c:pt>
                <c:pt idx="10402">
                  <c:v>5.1610000000000003E-2</c:v>
                </c:pt>
                <c:pt idx="10403">
                  <c:v>5.1499999999999997E-2</c:v>
                </c:pt>
                <c:pt idx="10404">
                  <c:v>5.1499999999999997E-2</c:v>
                </c:pt>
                <c:pt idx="10405">
                  <c:v>5.1290000000000002E-2</c:v>
                </c:pt>
                <c:pt idx="10406">
                  <c:v>5.1130000000000002E-2</c:v>
                </c:pt>
                <c:pt idx="10407">
                  <c:v>5.108E-2</c:v>
                </c:pt>
                <c:pt idx="10408">
                  <c:v>5.0979999999999998E-2</c:v>
                </c:pt>
                <c:pt idx="10409">
                  <c:v>5.0869999999999999E-2</c:v>
                </c:pt>
                <c:pt idx="10410">
                  <c:v>5.0819999999999997E-2</c:v>
                </c:pt>
                <c:pt idx="10411">
                  <c:v>5.0610000000000002E-2</c:v>
                </c:pt>
                <c:pt idx="10412">
                  <c:v>5.0450000000000002E-2</c:v>
                </c:pt>
                <c:pt idx="10413">
                  <c:v>5.0290000000000001E-2</c:v>
                </c:pt>
                <c:pt idx="10414">
                  <c:v>5.024E-2</c:v>
                </c:pt>
                <c:pt idx="10415">
                  <c:v>5.0029999999999998E-2</c:v>
                </c:pt>
                <c:pt idx="10416">
                  <c:v>4.9919999999999999E-2</c:v>
                </c:pt>
                <c:pt idx="10417">
                  <c:v>4.9869999999999998E-2</c:v>
                </c:pt>
                <c:pt idx="10418">
                  <c:v>4.9820000000000003E-2</c:v>
                </c:pt>
                <c:pt idx="10419">
                  <c:v>4.9709999999999997E-2</c:v>
                </c:pt>
                <c:pt idx="10420">
                  <c:v>4.9500000000000002E-2</c:v>
                </c:pt>
                <c:pt idx="10421">
                  <c:v>4.9500000000000002E-2</c:v>
                </c:pt>
                <c:pt idx="10422">
                  <c:v>4.929E-2</c:v>
                </c:pt>
                <c:pt idx="10423">
                  <c:v>4.929E-2</c:v>
                </c:pt>
                <c:pt idx="10424">
                  <c:v>4.9239999999999999E-2</c:v>
                </c:pt>
                <c:pt idx="10425">
                  <c:v>4.9079999999999999E-2</c:v>
                </c:pt>
                <c:pt idx="10426">
                  <c:v>4.897E-2</c:v>
                </c:pt>
                <c:pt idx="10427">
                  <c:v>4.8869999999999997E-2</c:v>
                </c:pt>
                <c:pt idx="10428">
                  <c:v>4.8759999999999998E-2</c:v>
                </c:pt>
                <c:pt idx="10429">
                  <c:v>4.8660000000000002E-2</c:v>
                </c:pt>
                <c:pt idx="10430">
                  <c:v>4.8500000000000001E-2</c:v>
                </c:pt>
                <c:pt idx="10431">
                  <c:v>4.8340000000000001E-2</c:v>
                </c:pt>
                <c:pt idx="10432">
                  <c:v>4.8129999999999999E-2</c:v>
                </c:pt>
                <c:pt idx="10433">
                  <c:v>4.8030000000000003E-2</c:v>
                </c:pt>
                <c:pt idx="10434">
                  <c:v>4.7809999999999998E-2</c:v>
                </c:pt>
                <c:pt idx="10435">
                  <c:v>4.7500000000000001E-2</c:v>
                </c:pt>
                <c:pt idx="10436">
                  <c:v>4.7289999999999999E-2</c:v>
                </c:pt>
                <c:pt idx="10437">
                  <c:v>4.6969999999999998E-2</c:v>
                </c:pt>
                <c:pt idx="10438">
                  <c:v>4.6710000000000002E-2</c:v>
                </c:pt>
                <c:pt idx="10439">
                  <c:v>4.6390000000000001E-2</c:v>
                </c:pt>
                <c:pt idx="10440">
                  <c:v>4.6129999999999997E-2</c:v>
                </c:pt>
                <c:pt idx="10441">
                  <c:v>4.5760000000000002E-2</c:v>
                </c:pt>
                <c:pt idx="10442">
                  <c:v>4.539E-2</c:v>
                </c:pt>
                <c:pt idx="10443">
                  <c:v>4.5130000000000003E-2</c:v>
                </c:pt>
                <c:pt idx="10444">
                  <c:v>4.4810000000000003E-2</c:v>
                </c:pt>
                <c:pt idx="10445">
                  <c:v>4.4389999999999999E-2</c:v>
                </c:pt>
                <c:pt idx="10446">
                  <c:v>4.4069999999999998E-2</c:v>
                </c:pt>
                <c:pt idx="10447">
                  <c:v>4.3700000000000003E-2</c:v>
                </c:pt>
                <c:pt idx="10448">
                  <c:v>4.3279999999999999E-2</c:v>
                </c:pt>
                <c:pt idx="10449">
                  <c:v>4.2860000000000002E-2</c:v>
                </c:pt>
                <c:pt idx="10450">
                  <c:v>4.2549999999999998E-2</c:v>
                </c:pt>
                <c:pt idx="10451">
                  <c:v>4.2119999999999998E-2</c:v>
                </c:pt>
                <c:pt idx="10452">
                  <c:v>4.181E-2</c:v>
                </c:pt>
                <c:pt idx="10453">
                  <c:v>4.1439999999999998E-2</c:v>
                </c:pt>
                <c:pt idx="10454">
                  <c:v>4.1119999999999997E-2</c:v>
                </c:pt>
                <c:pt idx="10455">
                  <c:v>4.086E-2</c:v>
                </c:pt>
                <c:pt idx="10456">
                  <c:v>4.0599999999999997E-2</c:v>
                </c:pt>
                <c:pt idx="10457">
                  <c:v>4.0169999999999997E-2</c:v>
                </c:pt>
                <c:pt idx="10458">
                  <c:v>3.986E-2</c:v>
                </c:pt>
                <c:pt idx="10459">
                  <c:v>3.959E-2</c:v>
                </c:pt>
                <c:pt idx="10460">
                  <c:v>3.9379999999999998E-2</c:v>
                </c:pt>
                <c:pt idx="10461">
                  <c:v>3.9010000000000003E-2</c:v>
                </c:pt>
                <c:pt idx="10462">
                  <c:v>3.8800000000000001E-2</c:v>
                </c:pt>
                <c:pt idx="10463">
                  <c:v>3.8490000000000003E-2</c:v>
                </c:pt>
                <c:pt idx="10464">
                  <c:v>3.8219999999999997E-2</c:v>
                </c:pt>
                <c:pt idx="10465">
                  <c:v>3.8010000000000002E-2</c:v>
                </c:pt>
                <c:pt idx="10466">
                  <c:v>3.7859999999999998E-2</c:v>
                </c:pt>
                <c:pt idx="10467">
                  <c:v>3.7539999999999997E-2</c:v>
                </c:pt>
                <c:pt idx="10468">
                  <c:v>3.7330000000000002E-2</c:v>
                </c:pt>
                <c:pt idx="10469">
                  <c:v>3.7069999999999999E-2</c:v>
                </c:pt>
                <c:pt idx="10470">
                  <c:v>3.6850000000000001E-2</c:v>
                </c:pt>
                <c:pt idx="10471">
                  <c:v>3.6540000000000003E-2</c:v>
                </c:pt>
                <c:pt idx="10472">
                  <c:v>3.6429999999999997E-2</c:v>
                </c:pt>
                <c:pt idx="10473">
                  <c:v>3.6170000000000001E-2</c:v>
                </c:pt>
                <c:pt idx="10474">
                  <c:v>3.5959999999999999E-2</c:v>
                </c:pt>
                <c:pt idx="10475">
                  <c:v>3.585E-2</c:v>
                </c:pt>
                <c:pt idx="10476">
                  <c:v>3.5589999999999997E-2</c:v>
                </c:pt>
                <c:pt idx="10477">
                  <c:v>3.5430000000000003E-2</c:v>
                </c:pt>
                <c:pt idx="10478">
                  <c:v>3.5270000000000003E-2</c:v>
                </c:pt>
                <c:pt idx="10479">
                  <c:v>3.517E-2</c:v>
                </c:pt>
                <c:pt idx="10480">
                  <c:v>3.5009999999999999E-2</c:v>
                </c:pt>
                <c:pt idx="10481">
                  <c:v>3.4849999999999999E-2</c:v>
                </c:pt>
                <c:pt idx="10482">
                  <c:v>3.4849999999999999E-2</c:v>
                </c:pt>
                <c:pt idx="10483">
                  <c:v>3.4689999999999999E-2</c:v>
                </c:pt>
                <c:pt idx="10484">
                  <c:v>3.4689999999999999E-2</c:v>
                </c:pt>
                <c:pt idx="10485">
                  <c:v>3.4639999999999997E-2</c:v>
                </c:pt>
                <c:pt idx="10486">
                  <c:v>3.4689999999999999E-2</c:v>
                </c:pt>
                <c:pt idx="10487">
                  <c:v>3.4799999999999998E-2</c:v>
                </c:pt>
                <c:pt idx="10488">
                  <c:v>3.4849999999999999E-2</c:v>
                </c:pt>
                <c:pt idx="10489">
                  <c:v>3.4959999999999998E-2</c:v>
                </c:pt>
                <c:pt idx="10490">
                  <c:v>3.5220000000000001E-2</c:v>
                </c:pt>
                <c:pt idx="10491">
                  <c:v>3.5430000000000003E-2</c:v>
                </c:pt>
                <c:pt idx="10492">
                  <c:v>3.5749999999999997E-2</c:v>
                </c:pt>
                <c:pt idx="10493">
                  <c:v>3.6060000000000002E-2</c:v>
                </c:pt>
                <c:pt idx="10494">
                  <c:v>3.6490000000000002E-2</c:v>
                </c:pt>
                <c:pt idx="10495">
                  <c:v>3.6799999999999999E-2</c:v>
                </c:pt>
                <c:pt idx="10496">
                  <c:v>3.7220000000000003E-2</c:v>
                </c:pt>
                <c:pt idx="10497">
                  <c:v>3.764E-2</c:v>
                </c:pt>
                <c:pt idx="10498">
                  <c:v>3.8330000000000003E-2</c:v>
                </c:pt>
                <c:pt idx="10499">
                  <c:v>3.8800000000000001E-2</c:v>
                </c:pt>
                <c:pt idx="10500">
                  <c:v>3.9440000000000003E-2</c:v>
                </c:pt>
                <c:pt idx="10501">
                  <c:v>4.002E-2</c:v>
                </c:pt>
                <c:pt idx="10502">
                  <c:v>4.07E-2</c:v>
                </c:pt>
                <c:pt idx="10503">
                  <c:v>4.1390000000000003E-2</c:v>
                </c:pt>
                <c:pt idx="10504">
                  <c:v>4.2119999999999998E-2</c:v>
                </c:pt>
                <c:pt idx="10505">
                  <c:v>4.2860000000000002E-2</c:v>
                </c:pt>
                <c:pt idx="10506">
                  <c:v>4.36E-2</c:v>
                </c:pt>
                <c:pt idx="10507">
                  <c:v>4.4389999999999999E-2</c:v>
                </c:pt>
                <c:pt idx="10508">
                  <c:v>4.5229999999999999E-2</c:v>
                </c:pt>
                <c:pt idx="10509">
                  <c:v>4.6129999999999997E-2</c:v>
                </c:pt>
                <c:pt idx="10510">
                  <c:v>4.6870000000000002E-2</c:v>
                </c:pt>
                <c:pt idx="10511">
                  <c:v>4.7759999999999997E-2</c:v>
                </c:pt>
                <c:pt idx="10512">
                  <c:v>4.8660000000000002E-2</c:v>
                </c:pt>
                <c:pt idx="10513">
                  <c:v>4.9500000000000002E-2</c:v>
                </c:pt>
                <c:pt idx="10514">
                  <c:v>5.0340000000000003E-2</c:v>
                </c:pt>
                <c:pt idx="10515">
                  <c:v>5.1240000000000001E-2</c:v>
                </c:pt>
                <c:pt idx="10516">
                  <c:v>5.2080000000000001E-2</c:v>
                </c:pt>
                <c:pt idx="10517">
                  <c:v>5.2979999999999999E-2</c:v>
                </c:pt>
                <c:pt idx="10518">
                  <c:v>5.382E-2</c:v>
                </c:pt>
                <c:pt idx="10519">
                  <c:v>5.4719999999999998E-2</c:v>
                </c:pt>
                <c:pt idx="10520">
                  <c:v>5.5559999999999998E-2</c:v>
                </c:pt>
                <c:pt idx="10521">
                  <c:v>5.6399999999999999E-2</c:v>
                </c:pt>
                <c:pt idx="10522">
                  <c:v>5.7189999999999998E-2</c:v>
                </c:pt>
                <c:pt idx="10523">
                  <c:v>5.8090000000000003E-2</c:v>
                </c:pt>
                <c:pt idx="10524">
                  <c:v>5.8930000000000003E-2</c:v>
                </c:pt>
                <c:pt idx="10525">
                  <c:v>5.9720000000000002E-2</c:v>
                </c:pt>
                <c:pt idx="10526">
                  <c:v>6.046E-2</c:v>
                </c:pt>
                <c:pt idx="10527">
                  <c:v>6.1150000000000003E-2</c:v>
                </c:pt>
                <c:pt idx="10528">
                  <c:v>6.173E-2</c:v>
                </c:pt>
                <c:pt idx="10529">
                  <c:v>6.2520000000000006E-2</c:v>
                </c:pt>
                <c:pt idx="10530">
                  <c:v>6.3149999999999998E-2</c:v>
                </c:pt>
                <c:pt idx="10531">
                  <c:v>6.3729999999999995E-2</c:v>
                </c:pt>
                <c:pt idx="10532">
                  <c:v>6.4310000000000006E-2</c:v>
                </c:pt>
                <c:pt idx="10533">
                  <c:v>6.4829999999999999E-2</c:v>
                </c:pt>
                <c:pt idx="10534">
                  <c:v>6.5100000000000005E-2</c:v>
                </c:pt>
                <c:pt idx="10535">
                  <c:v>6.5409999999999996E-2</c:v>
                </c:pt>
                <c:pt idx="10536">
                  <c:v>6.5729999999999997E-2</c:v>
                </c:pt>
                <c:pt idx="10537">
                  <c:v>6.5890000000000004E-2</c:v>
                </c:pt>
                <c:pt idx="10538">
                  <c:v>6.6049999999999998E-2</c:v>
                </c:pt>
                <c:pt idx="10539">
                  <c:v>6.6049999999999998E-2</c:v>
                </c:pt>
                <c:pt idx="10540">
                  <c:v>6.6100000000000006E-2</c:v>
                </c:pt>
                <c:pt idx="10541">
                  <c:v>6.5890000000000004E-2</c:v>
                </c:pt>
                <c:pt idx="10542">
                  <c:v>6.5729999999999997E-2</c:v>
                </c:pt>
                <c:pt idx="10543">
                  <c:v>6.5360000000000001E-2</c:v>
                </c:pt>
                <c:pt idx="10544">
                  <c:v>6.4890000000000003E-2</c:v>
                </c:pt>
                <c:pt idx="10545">
                  <c:v>6.447E-2</c:v>
                </c:pt>
                <c:pt idx="10546">
                  <c:v>6.3939999999999997E-2</c:v>
                </c:pt>
                <c:pt idx="10547">
                  <c:v>6.3200000000000006E-2</c:v>
                </c:pt>
                <c:pt idx="10548">
                  <c:v>6.2520000000000006E-2</c:v>
                </c:pt>
                <c:pt idx="10549">
                  <c:v>6.173E-2</c:v>
                </c:pt>
                <c:pt idx="10550">
                  <c:v>6.0830000000000002E-2</c:v>
                </c:pt>
                <c:pt idx="10551">
                  <c:v>5.9929999999999997E-2</c:v>
                </c:pt>
                <c:pt idx="10552">
                  <c:v>5.8990000000000001E-2</c:v>
                </c:pt>
                <c:pt idx="10553">
                  <c:v>5.7930000000000002E-2</c:v>
                </c:pt>
                <c:pt idx="10554">
                  <c:v>5.688E-2</c:v>
                </c:pt>
                <c:pt idx="10555">
                  <c:v>5.577E-2</c:v>
                </c:pt>
                <c:pt idx="10556">
                  <c:v>5.4719999999999998E-2</c:v>
                </c:pt>
                <c:pt idx="10557">
                  <c:v>5.3659999999999999E-2</c:v>
                </c:pt>
                <c:pt idx="10558">
                  <c:v>5.2609999999999997E-2</c:v>
                </c:pt>
                <c:pt idx="10559">
                  <c:v>5.1499999999999997E-2</c:v>
                </c:pt>
                <c:pt idx="10560">
                  <c:v>5.0450000000000002E-2</c:v>
                </c:pt>
                <c:pt idx="10561">
                  <c:v>4.9549999999999997E-2</c:v>
                </c:pt>
                <c:pt idx="10562">
                  <c:v>4.8710000000000003E-2</c:v>
                </c:pt>
                <c:pt idx="10563">
                  <c:v>4.7710000000000002E-2</c:v>
                </c:pt>
                <c:pt idx="10564">
                  <c:v>4.7019999999999999E-2</c:v>
                </c:pt>
                <c:pt idx="10565">
                  <c:v>4.6339999999999999E-2</c:v>
                </c:pt>
                <c:pt idx="10566">
                  <c:v>4.5710000000000001E-2</c:v>
                </c:pt>
                <c:pt idx="10567">
                  <c:v>4.5130000000000003E-2</c:v>
                </c:pt>
                <c:pt idx="10568">
                  <c:v>4.4760000000000001E-2</c:v>
                </c:pt>
                <c:pt idx="10569">
                  <c:v>4.4490000000000002E-2</c:v>
                </c:pt>
                <c:pt idx="10570">
                  <c:v>4.4229999999999998E-2</c:v>
                </c:pt>
                <c:pt idx="10571">
                  <c:v>4.4019999999999997E-2</c:v>
                </c:pt>
                <c:pt idx="10572">
                  <c:v>4.4019999999999997E-2</c:v>
                </c:pt>
                <c:pt idx="10573">
                  <c:v>4.4069999999999998E-2</c:v>
                </c:pt>
                <c:pt idx="10574">
                  <c:v>4.428E-2</c:v>
                </c:pt>
                <c:pt idx="10575">
                  <c:v>4.4490000000000002E-2</c:v>
                </c:pt>
                <c:pt idx="10576">
                  <c:v>4.4859999999999997E-2</c:v>
                </c:pt>
                <c:pt idx="10577">
                  <c:v>4.5179999999999998E-2</c:v>
                </c:pt>
                <c:pt idx="10578">
                  <c:v>4.5760000000000002E-2</c:v>
                </c:pt>
                <c:pt idx="10579">
                  <c:v>4.623E-2</c:v>
                </c:pt>
                <c:pt idx="10580">
                  <c:v>4.6809999999999997E-2</c:v>
                </c:pt>
                <c:pt idx="10581">
                  <c:v>4.7390000000000002E-2</c:v>
                </c:pt>
                <c:pt idx="10582">
                  <c:v>4.8129999999999999E-2</c:v>
                </c:pt>
                <c:pt idx="10583">
                  <c:v>4.8869999999999997E-2</c:v>
                </c:pt>
                <c:pt idx="10584">
                  <c:v>4.9610000000000001E-2</c:v>
                </c:pt>
                <c:pt idx="10585">
                  <c:v>5.024E-2</c:v>
                </c:pt>
                <c:pt idx="10586">
                  <c:v>5.092E-2</c:v>
                </c:pt>
                <c:pt idx="10587">
                  <c:v>5.1610000000000003E-2</c:v>
                </c:pt>
                <c:pt idx="10588">
                  <c:v>5.2290000000000003E-2</c:v>
                </c:pt>
                <c:pt idx="10589">
                  <c:v>5.2929999999999998E-2</c:v>
                </c:pt>
                <c:pt idx="10590">
                  <c:v>5.3560000000000003E-2</c:v>
                </c:pt>
                <c:pt idx="10591">
                  <c:v>5.4140000000000001E-2</c:v>
                </c:pt>
                <c:pt idx="10592">
                  <c:v>5.4719999999999998E-2</c:v>
                </c:pt>
                <c:pt idx="10593">
                  <c:v>5.5190000000000003E-2</c:v>
                </c:pt>
                <c:pt idx="10594">
                  <c:v>5.5669999999999997E-2</c:v>
                </c:pt>
                <c:pt idx="10595">
                  <c:v>5.6030000000000003E-2</c:v>
                </c:pt>
                <c:pt idx="10596">
                  <c:v>5.6509999999999998E-2</c:v>
                </c:pt>
                <c:pt idx="10597">
                  <c:v>5.6770000000000001E-2</c:v>
                </c:pt>
                <c:pt idx="10598">
                  <c:v>5.688E-2</c:v>
                </c:pt>
                <c:pt idx="10599">
                  <c:v>5.7140000000000003E-2</c:v>
                </c:pt>
                <c:pt idx="10600">
                  <c:v>5.74E-2</c:v>
                </c:pt>
                <c:pt idx="10601">
                  <c:v>5.7509999999999999E-2</c:v>
                </c:pt>
                <c:pt idx="10602">
                  <c:v>5.7459999999999997E-2</c:v>
                </c:pt>
                <c:pt idx="10603">
                  <c:v>5.7509999999999999E-2</c:v>
                </c:pt>
                <c:pt idx="10604">
                  <c:v>5.756E-2</c:v>
                </c:pt>
                <c:pt idx="10605">
                  <c:v>5.74E-2</c:v>
                </c:pt>
                <c:pt idx="10606">
                  <c:v>5.74E-2</c:v>
                </c:pt>
                <c:pt idx="10607">
                  <c:v>5.7250000000000002E-2</c:v>
                </c:pt>
                <c:pt idx="10608">
                  <c:v>5.7090000000000002E-2</c:v>
                </c:pt>
                <c:pt idx="10609">
                  <c:v>5.688E-2</c:v>
                </c:pt>
                <c:pt idx="10610">
                  <c:v>5.6770000000000001E-2</c:v>
                </c:pt>
                <c:pt idx="10611">
                  <c:v>5.6509999999999998E-2</c:v>
                </c:pt>
                <c:pt idx="10612">
                  <c:v>5.6399999999999999E-2</c:v>
                </c:pt>
                <c:pt idx="10613">
                  <c:v>5.6140000000000002E-2</c:v>
                </c:pt>
                <c:pt idx="10614">
                  <c:v>5.5930000000000001E-2</c:v>
                </c:pt>
                <c:pt idx="10615">
                  <c:v>5.5719999999999999E-2</c:v>
                </c:pt>
                <c:pt idx="10616">
                  <c:v>5.561E-2</c:v>
                </c:pt>
                <c:pt idx="10617">
                  <c:v>5.5300000000000002E-2</c:v>
                </c:pt>
                <c:pt idx="10618">
                  <c:v>5.5030000000000003E-2</c:v>
                </c:pt>
                <c:pt idx="10619">
                  <c:v>5.4769999999999999E-2</c:v>
                </c:pt>
                <c:pt idx="10620">
                  <c:v>5.4510000000000003E-2</c:v>
                </c:pt>
                <c:pt idx="10621">
                  <c:v>5.4300000000000001E-2</c:v>
                </c:pt>
                <c:pt idx="10622">
                  <c:v>5.398E-2</c:v>
                </c:pt>
                <c:pt idx="10623">
                  <c:v>5.3659999999999999E-2</c:v>
                </c:pt>
                <c:pt idx="10624">
                  <c:v>5.3350000000000002E-2</c:v>
                </c:pt>
                <c:pt idx="10625">
                  <c:v>5.314E-2</c:v>
                </c:pt>
                <c:pt idx="10626">
                  <c:v>5.2929999999999998E-2</c:v>
                </c:pt>
                <c:pt idx="10627">
                  <c:v>5.2560000000000003E-2</c:v>
                </c:pt>
                <c:pt idx="10628">
                  <c:v>5.2350000000000001E-2</c:v>
                </c:pt>
                <c:pt idx="10629">
                  <c:v>5.1979999999999998E-2</c:v>
                </c:pt>
                <c:pt idx="10630">
                  <c:v>5.1709999999999999E-2</c:v>
                </c:pt>
                <c:pt idx="10631">
                  <c:v>5.1339999999999997E-2</c:v>
                </c:pt>
                <c:pt idx="10632">
                  <c:v>5.1130000000000002E-2</c:v>
                </c:pt>
                <c:pt idx="10633">
                  <c:v>5.0770000000000003E-2</c:v>
                </c:pt>
                <c:pt idx="10634">
                  <c:v>5.0450000000000002E-2</c:v>
                </c:pt>
                <c:pt idx="10635">
                  <c:v>5.0130000000000001E-2</c:v>
                </c:pt>
                <c:pt idx="10636">
                  <c:v>4.9869999999999998E-2</c:v>
                </c:pt>
                <c:pt idx="10637">
                  <c:v>4.9549999999999997E-2</c:v>
                </c:pt>
                <c:pt idx="10638">
                  <c:v>4.9180000000000001E-2</c:v>
                </c:pt>
                <c:pt idx="10639">
                  <c:v>4.8820000000000002E-2</c:v>
                </c:pt>
                <c:pt idx="10640">
                  <c:v>4.8550000000000003E-2</c:v>
                </c:pt>
                <c:pt idx="10641">
                  <c:v>4.8340000000000001E-2</c:v>
                </c:pt>
                <c:pt idx="10642">
                  <c:v>4.8030000000000003E-2</c:v>
                </c:pt>
                <c:pt idx="10643">
                  <c:v>4.7710000000000002E-2</c:v>
                </c:pt>
                <c:pt idx="10644">
                  <c:v>4.7550000000000002E-2</c:v>
                </c:pt>
                <c:pt idx="10645">
                  <c:v>4.7230000000000001E-2</c:v>
                </c:pt>
                <c:pt idx="10646">
                  <c:v>4.7019999999999999E-2</c:v>
                </c:pt>
                <c:pt idx="10647">
                  <c:v>4.6809999999999997E-2</c:v>
                </c:pt>
                <c:pt idx="10648">
                  <c:v>4.6710000000000002E-2</c:v>
                </c:pt>
                <c:pt idx="10649">
                  <c:v>4.666E-2</c:v>
                </c:pt>
                <c:pt idx="10650">
                  <c:v>4.65E-2</c:v>
                </c:pt>
                <c:pt idx="10651">
                  <c:v>4.65E-2</c:v>
                </c:pt>
                <c:pt idx="10652">
                  <c:v>4.65E-2</c:v>
                </c:pt>
                <c:pt idx="10653">
                  <c:v>4.6440000000000002E-2</c:v>
                </c:pt>
                <c:pt idx="10654">
                  <c:v>4.6550000000000001E-2</c:v>
                </c:pt>
                <c:pt idx="10655">
                  <c:v>4.6550000000000001E-2</c:v>
                </c:pt>
                <c:pt idx="10656">
                  <c:v>4.6710000000000002E-2</c:v>
                </c:pt>
                <c:pt idx="10657">
                  <c:v>4.6760000000000003E-2</c:v>
                </c:pt>
                <c:pt idx="10658">
                  <c:v>4.6920000000000003E-2</c:v>
                </c:pt>
                <c:pt idx="10659">
                  <c:v>4.7129999999999998E-2</c:v>
                </c:pt>
                <c:pt idx="10660">
                  <c:v>4.7449999999999999E-2</c:v>
                </c:pt>
                <c:pt idx="10661">
                  <c:v>4.7550000000000002E-2</c:v>
                </c:pt>
                <c:pt idx="10662">
                  <c:v>4.7809999999999998E-2</c:v>
                </c:pt>
                <c:pt idx="10663">
                  <c:v>4.8079999999999998E-2</c:v>
                </c:pt>
                <c:pt idx="10664">
                  <c:v>4.829E-2</c:v>
                </c:pt>
                <c:pt idx="10665">
                  <c:v>4.8550000000000003E-2</c:v>
                </c:pt>
                <c:pt idx="10666">
                  <c:v>4.8869999999999997E-2</c:v>
                </c:pt>
                <c:pt idx="10667">
                  <c:v>4.9079999999999999E-2</c:v>
                </c:pt>
                <c:pt idx="10668">
                  <c:v>4.9399999999999999E-2</c:v>
                </c:pt>
                <c:pt idx="10669">
                  <c:v>4.9610000000000001E-2</c:v>
                </c:pt>
                <c:pt idx="10670">
                  <c:v>4.9820000000000003E-2</c:v>
                </c:pt>
                <c:pt idx="10671">
                  <c:v>4.9970000000000001E-2</c:v>
                </c:pt>
                <c:pt idx="10672">
                  <c:v>5.0130000000000001E-2</c:v>
                </c:pt>
                <c:pt idx="10673">
                  <c:v>5.0340000000000003E-2</c:v>
                </c:pt>
                <c:pt idx="10674">
                  <c:v>5.0549999999999998E-2</c:v>
                </c:pt>
                <c:pt idx="10675">
                  <c:v>5.0659999999999997E-2</c:v>
                </c:pt>
                <c:pt idx="10676">
                  <c:v>5.0709999999999998E-2</c:v>
                </c:pt>
                <c:pt idx="10677">
                  <c:v>5.0770000000000003E-2</c:v>
                </c:pt>
                <c:pt idx="10678">
                  <c:v>5.0770000000000003E-2</c:v>
                </c:pt>
                <c:pt idx="10679">
                  <c:v>5.0659999999999997E-2</c:v>
                </c:pt>
                <c:pt idx="10680">
                  <c:v>5.0659999999999997E-2</c:v>
                </c:pt>
                <c:pt idx="10681">
                  <c:v>5.04E-2</c:v>
                </c:pt>
                <c:pt idx="10682">
                  <c:v>5.0340000000000003E-2</c:v>
                </c:pt>
                <c:pt idx="10683">
                  <c:v>5.0130000000000001E-2</c:v>
                </c:pt>
                <c:pt idx="10684">
                  <c:v>4.9919999999999999E-2</c:v>
                </c:pt>
                <c:pt idx="10685">
                  <c:v>4.9660000000000003E-2</c:v>
                </c:pt>
                <c:pt idx="10686">
                  <c:v>4.9340000000000002E-2</c:v>
                </c:pt>
                <c:pt idx="10687">
                  <c:v>4.9029999999999997E-2</c:v>
                </c:pt>
                <c:pt idx="10688">
                  <c:v>4.8660000000000002E-2</c:v>
                </c:pt>
                <c:pt idx="10689">
                  <c:v>4.8340000000000001E-2</c:v>
                </c:pt>
                <c:pt idx="10690">
                  <c:v>4.7919999999999997E-2</c:v>
                </c:pt>
                <c:pt idx="10691">
                  <c:v>4.7449999999999999E-2</c:v>
                </c:pt>
                <c:pt idx="10692">
                  <c:v>4.7129999999999998E-2</c:v>
                </c:pt>
                <c:pt idx="10693">
                  <c:v>4.666E-2</c:v>
                </c:pt>
                <c:pt idx="10694">
                  <c:v>4.6289999999999998E-2</c:v>
                </c:pt>
                <c:pt idx="10695">
                  <c:v>4.5760000000000002E-2</c:v>
                </c:pt>
                <c:pt idx="10696">
                  <c:v>4.5339999999999998E-2</c:v>
                </c:pt>
                <c:pt idx="10697">
                  <c:v>4.4810000000000003E-2</c:v>
                </c:pt>
                <c:pt idx="10698">
                  <c:v>4.4490000000000002E-2</c:v>
                </c:pt>
                <c:pt idx="10699">
                  <c:v>4.3970000000000002E-2</c:v>
                </c:pt>
                <c:pt idx="10700">
                  <c:v>4.3650000000000001E-2</c:v>
                </c:pt>
                <c:pt idx="10701">
                  <c:v>4.3279999999999999E-2</c:v>
                </c:pt>
                <c:pt idx="10702">
                  <c:v>4.2860000000000002E-2</c:v>
                </c:pt>
                <c:pt idx="10703">
                  <c:v>4.249E-2</c:v>
                </c:pt>
                <c:pt idx="10704">
                  <c:v>4.2119999999999998E-2</c:v>
                </c:pt>
                <c:pt idx="10705">
                  <c:v>4.1860000000000001E-2</c:v>
                </c:pt>
                <c:pt idx="10706">
                  <c:v>4.1540000000000001E-2</c:v>
                </c:pt>
                <c:pt idx="10707">
                  <c:v>4.1180000000000001E-2</c:v>
                </c:pt>
                <c:pt idx="10708">
                  <c:v>4.1070000000000002E-2</c:v>
                </c:pt>
                <c:pt idx="10709">
                  <c:v>4.07E-2</c:v>
                </c:pt>
                <c:pt idx="10710">
                  <c:v>4.0649999999999999E-2</c:v>
                </c:pt>
                <c:pt idx="10711">
                  <c:v>4.0379999999999999E-2</c:v>
                </c:pt>
                <c:pt idx="10712">
                  <c:v>4.0280000000000003E-2</c:v>
                </c:pt>
                <c:pt idx="10713">
                  <c:v>4.0169999999999997E-2</c:v>
                </c:pt>
                <c:pt idx="10714">
                  <c:v>4.0120000000000003E-2</c:v>
                </c:pt>
                <c:pt idx="10715">
                  <c:v>4.002E-2</c:v>
                </c:pt>
                <c:pt idx="10716">
                  <c:v>4.002E-2</c:v>
                </c:pt>
                <c:pt idx="10717">
                  <c:v>4.002E-2</c:v>
                </c:pt>
                <c:pt idx="10718">
                  <c:v>4.002E-2</c:v>
                </c:pt>
                <c:pt idx="10719">
                  <c:v>4.002E-2</c:v>
                </c:pt>
                <c:pt idx="10720">
                  <c:v>4.0120000000000003E-2</c:v>
                </c:pt>
                <c:pt idx="10721">
                  <c:v>4.0169999999999997E-2</c:v>
                </c:pt>
                <c:pt idx="10722">
                  <c:v>4.0329999999999998E-2</c:v>
                </c:pt>
                <c:pt idx="10723">
                  <c:v>4.0489999999999998E-2</c:v>
                </c:pt>
                <c:pt idx="10724">
                  <c:v>4.0599999999999997E-2</c:v>
                </c:pt>
                <c:pt idx="10725">
                  <c:v>4.0649999999999999E-2</c:v>
                </c:pt>
                <c:pt idx="10726">
                  <c:v>4.0910000000000002E-2</c:v>
                </c:pt>
                <c:pt idx="10727">
                  <c:v>4.1119999999999997E-2</c:v>
                </c:pt>
                <c:pt idx="10728">
                  <c:v>4.1329999999999999E-2</c:v>
                </c:pt>
                <c:pt idx="10729">
                  <c:v>4.1599999999999998E-2</c:v>
                </c:pt>
                <c:pt idx="10730">
                  <c:v>4.1860000000000001E-2</c:v>
                </c:pt>
                <c:pt idx="10731">
                  <c:v>4.2020000000000002E-2</c:v>
                </c:pt>
                <c:pt idx="10732">
                  <c:v>4.249E-2</c:v>
                </c:pt>
                <c:pt idx="10733">
                  <c:v>4.2810000000000001E-2</c:v>
                </c:pt>
                <c:pt idx="10734">
                  <c:v>4.3119999999999999E-2</c:v>
                </c:pt>
                <c:pt idx="10735">
                  <c:v>4.3389999999999998E-2</c:v>
                </c:pt>
                <c:pt idx="10736">
                  <c:v>4.376E-2</c:v>
                </c:pt>
                <c:pt idx="10737">
                  <c:v>4.4130000000000003E-2</c:v>
                </c:pt>
                <c:pt idx="10738">
                  <c:v>4.4490000000000002E-2</c:v>
                </c:pt>
                <c:pt idx="10739">
                  <c:v>4.4859999999999997E-2</c:v>
                </c:pt>
                <c:pt idx="10740">
                  <c:v>4.5289999999999997E-2</c:v>
                </c:pt>
                <c:pt idx="10741">
                  <c:v>4.5710000000000001E-2</c:v>
                </c:pt>
                <c:pt idx="10742">
                  <c:v>4.6080000000000003E-2</c:v>
                </c:pt>
                <c:pt idx="10743">
                  <c:v>4.6440000000000002E-2</c:v>
                </c:pt>
                <c:pt idx="10744">
                  <c:v>4.6969999999999998E-2</c:v>
                </c:pt>
                <c:pt idx="10745">
                  <c:v>4.718E-2</c:v>
                </c:pt>
                <c:pt idx="10746">
                  <c:v>4.7660000000000001E-2</c:v>
                </c:pt>
                <c:pt idx="10747">
                  <c:v>4.8079999999999998E-2</c:v>
                </c:pt>
                <c:pt idx="10748">
                  <c:v>4.8500000000000001E-2</c:v>
                </c:pt>
                <c:pt idx="10749">
                  <c:v>4.8869999999999997E-2</c:v>
                </c:pt>
                <c:pt idx="10750">
                  <c:v>4.929E-2</c:v>
                </c:pt>
                <c:pt idx="10751">
                  <c:v>4.9660000000000003E-2</c:v>
                </c:pt>
                <c:pt idx="10752">
                  <c:v>5.0029999999999998E-2</c:v>
                </c:pt>
                <c:pt idx="10753">
                  <c:v>5.0290000000000001E-2</c:v>
                </c:pt>
                <c:pt idx="10754">
                  <c:v>5.0709999999999998E-2</c:v>
                </c:pt>
                <c:pt idx="10755">
                  <c:v>5.092E-2</c:v>
                </c:pt>
                <c:pt idx="10756">
                  <c:v>5.1290000000000002E-2</c:v>
                </c:pt>
                <c:pt idx="10757">
                  <c:v>5.1499999999999997E-2</c:v>
                </c:pt>
                <c:pt idx="10758">
                  <c:v>5.1869999999999999E-2</c:v>
                </c:pt>
                <c:pt idx="10759">
                  <c:v>5.2080000000000001E-2</c:v>
                </c:pt>
                <c:pt idx="10760">
                  <c:v>5.2350000000000001E-2</c:v>
                </c:pt>
                <c:pt idx="10761">
                  <c:v>5.2449999999999997E-2</c:v>
                </c:pt>
                <c:pt idx="10762">
                  <c:v>5.2659999999999998E-2</c:v>
                </c:pt>
                <c:pt idx="10763">
                  <c:v>5.2819999999999999E-2</c:v>
                </c:pt>
                <c:pt idx="10764">
                  <c:v>5.2979999999999999E-2</c:v>
                </c:pt>
                <c:pt idx="10765">
                  <c:v>5.3080000000000002E-2</c:v>
                </c:pt>
                <c:pt idx="10766">
                  <c:v>5.3289999999999997E-2</c:v>
                </c:pt>
                <c:pt idx="10767">
                  <c:v>5.3350000000000002E-2</c:v>
                </c:pt>
                <c:pt idx="10768">
                  <c:v>5.3510000000000002E-2</c:v>
                </c:pt>
                <c:pt idx="10769">
                  <c:v>5.3510000000000002E-2</c:v>
                </c:pt>
                <c:pt idx="10770">
                  <c:v>5.3609999999999998E-2</c:v>
                </c:pt>
                <c:pt idx="10771">
                  <c:v>5.3560000000000003E-2</c:v>
                </c:pt>
                <c:pt idx="10772">
                  <c:v>5.3609999999999998E-2</c:v>
                </c:pt>
                <c:pt idx="10773">
                  <c:v>5.3560000000000003E-2</c:v>
                </c:pt>
                <c:pt idx="10774">
                  <c:v>5.3510000000000002E-2</c:v>
                </c:pt>
                <c:pt idx="10775">
                  <c:v>5.3449999999999998E-2</c:v>
                </c:pt>
                <c:pt idx="10776">
                  <c:v>5.3449999999999998E-2</c:v>
                </c:pt>
                <c:pt idx="10777">
                  <c:v>5.3400000000000003E-2</c:v>
                </c:pt>
                <c:pt idx="10778">
                  <c:v>5.3400000000000003E-2</c:v>
                </c:pt>
                <c:pt idx="10779">
                  <c:v>5.3289999999999997E-2</c:v>
                </c:pt>
                <c:pt idx="10780">
                  <c:v>5.3289999999999997E-2</c:v>
                </c:pt>
                <c:pt idx="10781">
                  <c:v>5.3190000000000001E-2</c:v>
                </c:pt>
                <c:pt idx="10782">
                  <c:v>5.3190000000000001E-2</c:v>
                </c:pt>
                <c:pt idx="10783">
                  <c:v>5.3080000000000002E-2</c:v>
                </c:pt>
                <c:pt idx="10784">
                  <c:v>5.2979999999999999E-2</c:v>
                </c:pt>
                <c:pt idx="10785">
                  <c:v>5.2929999999999998E-2</c:v>
                </c:pt>
                <c:pt idx="10786">
                  <c:v>5.2929999999999998E-2</c:v>
                </c:pt>
                <c:pt idx="10787">
                  <c:v>5.2819999999999999E-2</c:v>
                </c:pt>
                <c:pt idx="10788">
                  <c:v>5.287E-2</c:v>
                </c:pt>
                <c:pt idx="10789">
                  <c:v>5.2659999999999998E-2</c:v>
                </c:pt>
                <c:pt idx="10790">
                  <c:v>5.271E-2</c:v>
                </c:pt>
                <c:pt idx="10791">
                  <c:v>5.2609999999999997E-2</c:v>
                </c:pt>
                <c:pt idx="10792">
                  <c:v>5.2560000000000003E-2</c:v>
                </c:pt>
                <c:pt idx="10793">
                  <c:v>5.2449999999999997E-2</c:v>
                </c:pt>
                <c:pt idx="10794">
                  <c:v>5.2350000000000001E-2</c:v>
                </c:pt>
                <c:pt idx="10795">
                  <c:v>5.2400000000000002E-2</c:v>
                </c:pt>
                <c:pt idx="10796">
                  <c:v>5.2240000000000002E-2</c:v>
                </c:pt>
                <c:pt idx="10797">
                  <c:v>5.2139999999999999E-2</c:v>
                </c:pt>
                <c:pt idx="10798">
                  <c:v>5.2080000000000001E-2</c:v>
                </c:pt>
                <c:pt idx="10799">
                  <c:v>5.1920000000000001E-2</c:v>
                </c:pt>
                <c:pt idx="10800">
                  <c:v>5.1769999999999997E-2</c:v>
                </c:pt>
                <c:pt idx="10801">
                  <c:v>5.1659999999999998E-2</c:v>
                </c:pt>
                <c:pt idx="10802">
                  <c:v>5.1499999999999997E-2</c:v>
                </c:pt>
                <c:pt idx="10803">
                  <c:v>5.1240000000000001E-2</c:v>
                </c:pt>
                <c:pt idx="10804">
                  <c:v>5.1029999999999999E-2</c:v>
                </c:pt>
                <c:pt idx="10805">
                  <c:v>5.0770000000000003E-2</c:v>
                </c:pt>
                <c:pt idx="10806">
                  <c:v>5.0450000000000002E-2</c:v>
                </c:pt>
                <c:pt idx="10807">
                  <c:v>5.0130000000000001E-2</c:v>
                </c:pt>
                <c:pt idx="10808">
                  <c:v>4.9869999999999998E-2</c:v>
                </c:pt>
                <c:pt idx="10809">
                  <c:v>4.9500000000000002E-2</c:v>
                </c:pt>
                <c:pt idx="10810">
                  <c:v>4.9029999999999997E-2</c:v>
                </c:pt>
                <c:pt idx="10811">
                  <c:v>4.8660000000000002E-2</c:v>
                </c:pt>
                <c:pt idx="10812">
                  <c:v>4.8239999999999998E-2</c:v>
                </c:pt>
                <c:pt idx="10813">
                  <c:v>4.7759999999999997E-2</c:v>
                </c:pt>
                <c:pt idx="10814">
                  <c:v>4.7289999999999999E-2</c:v>
                </c:pt>
                <c:pt idx="10815">
                  <c:v>4.6809999999999997E-2</c:v>
                </c:pt>
                <c:pt idx="10816">
                  <c:v>4.6339999999999999E-2</c:v>
                </c:pt>
                <c:pt idx="10817">
                  <c:v>4.5809999999999997E-2</c:v>
                </c:pt>
                <c:pt idx="10818">
                  <c:v>4.5339999999999998E-2</c:v>
                </c:pt>
                <c:pt idx="10819">
                  <c:v>4.4970000000000003E-2</c:v>
                </c:pt>
                <c:pt idx="10820">
                  <c:v>4.4549999999999999E-2</c:v>
                </c:pt>
                <c:pt idx="10821">
                  <c:v>4.4130000000000003E-2</c:v>
                </c:pt>
                <c:pt idx="10822">
                  <c:v>4.376E-2</c:v>
                </c:pt>
                <c:pt idx="10823">
                  <c:v>4.3339999999999997E-2</c:v>
                </c:pt>
                <c:pt idx="10824">
                  <c:v>4.3020000000000003E-2</c:v>
                </c:pt>
                <c:pt idx="10825">
                  <c:v>4.265E-2</c:v>
                </c:pt>
                <c:pt idx="10826">
                  <c:v>4.2389999999999997E-2</c:v>
                </c:pt>
                <c:pt idx="10827">
                  <c:v>4.2279999999999998E-2</c:v>
                </c:pt>
                <c:pt idx="10828">
                  <c:v>4.2070000000000003E-2</c:v>
                </c:pt>
                <c:pt idx="10829">
                  <c:v>4.2020000000000002E-2</c:v>
                </c:pt>
                <c:pt idx="10830">
                  <c:v>4.2020000000000002E-2</c:v>
                </c:pt>
                <c:pt idx="10831">
                  <c:v>4.1910000000000003E-2</c:v>
                </c:pt>
                <c:pt idx="10832">
                  <c:v>4.2020000000000002E-2</c:v>
                </c:pt>
                <c:pt idx="10833">
                  <c:v>4.2180000000000002E-2</c:v>
                </c:pt>
                <c:pt idx="10834">
                  <c:v>4.233E-2</c:v>
                </c:pt>
                <c:pt idx="10835">
                  <c:v>4.2549999999999998E-2</c:v>
                </c:pt>
                <c:pt idx="10836">
                  <c:v>4.2860000000000002E-2</c:v>
                </c:pt>
                <c:pt idx="10837">
                  <c:v>4.3119999999999999E-2</c:v>
                </c:pt>
                <c:pt idx="10838">
                  <c:v>4.36E-2</c:v>
                </c:pt>
                <c:pt idx="10839">
                  <c:v>4.3920000000000001E-2</c:v>
                </c:pt>
                <c:pt idx="10840">
                  <c:v>4.4339999999999997E-2</c:v>
                </c:pt>
                <c:pt idx="10841">
                  <c:v>4.4760000000000001E-2</c:v>
                </c:pt>
                <c:pt idx="10842">
                  <c:v>4.5289999999999997E-2</c:v>
                </c:pt>
                <c:pt idx="10843">
                  <c:v>4.5710000000000001E-2</c:v>
                </c:pt>
                <c:pt idx="10844">
                  <c:v>4.623E-2</c:v>
                </c:pt>
                <c:pt idx="10845">
                  <c:v>4.666E-2</c:v>
                </c:pt>
                <c:pt idx="10846">
                  <c:v>4.7129999999999998E-2</c:v>
                </c:pt>
                <c:pt idx="10847">
                  <c:v>4.7550000000000002E-2</c:v>
                </c:pt>
                <c:pt idx="10848">
                  <c:v>4.8030000000000003E-2</c:v>
                </c:pt>
                <c:pt idx="10849">
                  <c:v>4.8390000000000002E-2</c:v>
                </c:pt>
                <c:pt idx="10850">
                  <c:v>4.8759999999999998E-2</c:v>
                </c:pt>
                <c:pt idx="10851">
                  <c:v>4.913E-2</c:v>
                </c:pt>
                <c:pt idx="10852">
                  <c:v>4.9399999999999999E-2</c:v>
                </c:pt>
                <c:pt idx="10853">
                  <c:v>4.9820000000000003E-2</c:v>
                </c:pt>
                <c:pt idx="10854">
                  <c:v>4.9970000000000001E-2</c:v>
                </c:pt>
                <c:pt idx="10855">
                  <c:v>5.0290000000000001E-2</c:v>
                </c:pt>
                <c:pt idx="10856">
                  <c:v>5.0549999999999998E-2</c:v>
                </c:pt>
                <c:pt idx="10857">
                  <c:v>5.0709999999999998E-2</c:v>
                </c:pt>
                <c:pt idx="10858">
                  <c:v>5.0869999999999999E-2</c:v>
                </c:pt>
                <c:pt idx="10859">
                  <c:v>5.0979999999999998E-2</c:v>
                </c:pt>
                <c:pt idx="10860">
                  <c:v>5.1189999999999999E-2</c:v>
                </c:pt>
                <c:pt idx="10861">
                  <c:v>5.1130000000000002E-2</c:v>
                </c:pt>
                <c:pt idx="10862">
                  <c:v>5.1339999999999997E-2</c:v>
                </c:pt>
                <c:pt idx="10863">
                  <c:v>5.1450000000000003E-2</c:v>
                </c:pt>
                <c:pt idx="10864">
                  <c:v>5.1499999999999997E-2</c:v>
                </c:pt>
                <c:pt idx="10865">
                  <c:v>5.1610000000000003E-2</c:v>
                </c:pt>
                <c:pt idx="10866">
                  <c:v>5.1659999999999998E-2</c:v>
                </c:pt>
                <c:pt idx="10867">
                  <c:v>5.1709999999999999E-2</c:v>
                </c:pt>
                <c:pt idx="10868">
                  <c:v>5.1869999999999999E-2</c:v>
                </c:pt>
                <c:pt idx="10869">
                  <c:v>5.1979999999999998E-2</c:v>
                </c:pt>
                <c:pt idx="10870">
                  <c:v>5.203E-2</c:v>
                </c:pt>
                <c:pt idx="10871">
                  <c:v>5.2080000000000001E-2</c:v>
                </c:pt>
                <c:pt idx="10872">
                  <c:v>5.2350000000000001E-2</c:v>
                </c:pt>
                <c:pt idx="10873">
                  <c:v>5.2499999999999998E-2</c:v>
                </c:pt>
                <c:pt idx="10874">
                  <c:v>5.2609999999999997E-2</c:v>
                </c:pt>
                <c:pt idx="10875">
                  <c:v>5.2769999999999997E-2</c:v>
                </c:pt>
                <c:pt idx="10876">
                  <c:v>5.2929999999999998E-2</c:v>
                </c:pt>
                <c:pt idx="10877">
                  <c:v>5.3030000000000001E-2</c:v>
                </c:pt>
                <c:pt idx="10878">
                  <c:v>5.3289999999999997E-2</c:v>
                </c:pt>
                <c:pt idx="10879">
                  <c:v>5.3350000000000002E-2</c:v>
                </c:pt>
                <c:pt idx="10880">
                  <c:v>5.3289999999999997E-2</c:v>
                </c:pt>
                <c:pt idx="10881">
                  <c:v>5.3510000000000002E-2</c:v>
                </c:pt>
                <c:pt idx="10882">
                  <c:v>5.3560000000000003E-2</c:v>
                </c:pt>
                <c:pt idx="10883">
                  <c:v>5.3510000000000002E-2</c:v>
                </c:pt>
                <c:pt idx="10884">
                  <c:v>5.3560000000000003E-2</c:v>
                </c:pt>
                <c:pt idx="10885">
                  <c:v>5.3449999999999998E-2</c:v>
                </c:pt>
                <c:pt idx="10886">
                  <c:v>5.3400000000000003E-2</c:v>
                </c:pt>
                <c:pt idx="10887">
                  <c:v>5.3240000000000003E-2</c:v>
                </c:pt>
                <c:pt idx="10888">
                  <c:v>5.314E-2</c:v>
                </c:pt>
                <c:pt idx="10889">
                  <c:v>5.2819999999999999E-2</c:v>
                </c:pt>
                <c:pt idx="10890">
                  <c:v>5.2499999999999998E-2</c:v>
                </c:pt>
                <c:pt idx="10891">
                  <c:v>5.219E-2</c:v>
                </c:pt>
                <c:pt idx="10892">
                  <c:v>5.1819999999999998E-2</c:v>
                </c:pt>
                <c:pt idx="10893">
                  <c:v>5.1400000000000001E-2</c:v>
                </c:pt>
                <c:pt idx="10894">
                  <c:v>5.0979999999999998E-2</c:v>
                </c:pt>
                <c:pt idx="10895">
                  <c:v>5.0500000000000003E-2</c:v>
                </c:pt>
                <c:pt idx="10896">
                  <c:v>5.0029999999999998E-2</c:v>
                </c:pt>
                <c:pt idx="10897">
                  <c:v>4.9549999999999997E-2</c:v>
                </c:pt>
                <c:pt idx="10898">
                  <c:v>4.8919999999999998E-2</c:v>
                </c:pt>
                <c:pt idx="10899">
                  <c:v>4.829E-2</c:v>
                </c:pt>
                <c:pt idx="10900">
                  <c:v>4.7809999999999998E-2</c:v>
                </c:pt>
                <c:pt idx="10901">
                  <c:v>4.718E-2</c:v>
                </c:pt>
                <c:pt idx="10902">
                  <c:v>4.6600000000000003E-2</c:v>
                </c:pt>
                <c:pt idx="10903">
                  <c:v>4.6019999999999998E-2</c:v>
                </c:pt>
                <c:pt idx="10904">
                  <c:v>4.555E-2</c:v>
                </c:pt>
                <c:pt idx="10905">
                  <c:v>4.5019999999999998E-2</c:v>
                </c:pt>
                <c:pt idx="10906">
                  <c:v>4.444E-2</c:v>
                </c:pt>
                <c:pt idx="10907">
                  <c:v>4.4069999999999998E-2</c:v>
                </c:pt>
                <c:pt idx="10908">
                  <c:v>4.36E-2</c:v>
                </c:pt>
                <c:pt idx="10909">
                  <c:v>4.3180000000000003E-2</c:v>
                </c:pt>
                <c:pt idx="10910">
                  <c:v>4.2860000000000002E-2</c:v>
                </c:pt>
                <c:pt idx="10911">
                  <c:v>4.249E-2</c:v>
                </c:pt>
                <c:pt idx="10912">
                  <c:v>4.2180000000000002E-2</c:v>
                </c:pt>
                <c:pt idx="10913">
                  <c:v>4.1910000000000003E-2</c:v>
                </c:pt>
                <c:pt idx="10914">
                  <c:v>4.181E-2</c:v>
                </c:pt>
                <c:pt idx="10915">
                  <c:v>4.1599999999999998E-2</c:v>
                </c:pt>
                <c:pt idx="10916">
                  <c:v>4.1390000000000003E-2</c:v>
                </c:pt>
                <c:pt idx="10917">
                  <c:v>4.1230000000000003E-2</c:v>
                </c:pt>
                <c:pt idx="10918">
                  <c:v>4.1070000000000002E-2</c:v>
                </c:pt>
                <c:pt idx="10919">
                  <c:v>4.0960000000000003E-2</c:v>
                </c:pt>
                <c:pt idx="10920">
                  <c:v>4.0809999999999999E-2</c:v>
                </c:pt>
                <c:pt idx="10921">
                  <c:v>4.0649999999999999E-2</c:v>
                </c:pt>
                <c:pt idx="10922">
                  <c:v>4.0599999999999997E-2</c:v>
                </c:pt>
                <c:pt idx="10923">
                  <c:v>4.0329999999999998E-2</c:v>
                </c:pt>
                <c:pt idx="10924">
                  <c:v>4.0280000000000003E-2</c:v>
                </c:pt>
                <c:pt idx="10925">
                  <c:v>4.0120000000000003E-2</c:v>
                </c:pt>
                <c:pt idx="10926">
                  <c:v>4.002E-2</c:v>
                </c:pt>
                <c:pt idx="10927">
                  <c:v>3.9809999999999998E-2</c:v>
                </c:pt>
                <c:pt idx="10928">
                  <c:v>3.9649999999999998E-2</c:v>
                </c:pt>
                <c:pt idx="10929">
                  <c:v>3.9379999999999998E-2</c:v>
                </c:pt>
                <c:pt idx="10930">
                  <c:v>3.9170000000000003E-2</c:v>
                </c:pt>
                <c:pt idx="10931">
                  <c:v>3.9070000000000001E-2</c:v>
                </c:pt>
                <c:pt idx="10932">
                  <c:v>3.8859999999999999E-2</c:v>
                </c:pt>
                <c:pt idx="10933">
                  <c:v>3.8539999999999998E-2</c:v>
                </c:pt>
                <c:pt idx="10934">
                  <c:v>3.8379999999999997E-2</c:v>
                </c:pt>
                <c:pt idx="10935">
                  <c:v>3.807E-2</c:v>
                </c:pt>
                <c:pt idx="10936">
                  <c:v>3.7859999999999998E-2</c:v>
                </c:pt>
                <c:pt idx="10937">
                  <c:v>3.7589999999999998E-2</c:v>
                </c:pt>
                <c:pt idx="10938">
                  <c:v>3.7490000000000002E-2</c:v>
                </c:pt>
                <c:pt idx="10939">
                  <c:v>3.7280000000000001E-2</c:v>
                </c:pt>
                <c:pt idx="10940">
                  <c:v>3.7220000000000003E-2</c:v>
                </c:pt>
                <c:pt idx="10941">
                  <c:v>3.712E-2</c:v>
                </c:pt>
                <c:pt idx="10942">
                  <c:v>3.712E-2</c:v>
                </c:pt>
                <c:pt idx="10943">
                  <c:v>3.712E-2</c:v>
                </c:pt>
                <c:pt idx="10944">
                  <c:v>3.7220000000000003E-2</c:v>
                </c:pt>
                <c:pt idx="10945">
                  <c:v>3.7379999999999997E-2</c:v>
                </c:pt>
                <c:pt idx="10946">
                  <c:v>3.7589999999999998E-2</c:v>
                </c:pt>
                <c:pt idx="10947">
                  <c:v>3.78E-2</c:v>
                </c:pt>
                <c:pt idx="10948">
                  <c:v>3.8170000000000003E-2</c:v>
                </c:pt>
                <c:pt idx="10949">
                  <c:v>3.8589999999999999E-2</c:v>
                </c:pt>
                <c:pt idx="10950">
                  <c:v>3.9120000000000002E-2</c:v>
                </c:pt>
                <c:pt idx="10951">
                  <c:v>3.9649999999999998E-2</c:v>
                </c:pt>
                <c:pt idx="10952">
                  <c:v>4.0230000000000002E-2</c:v>
                </c:pt>
                <c:pt idx="10953">
                  <c:v>4.086E-2</c:v>
                </c:pt>
                <c:pt idx="10954">
                  <c:v>4.1540000000000001E-2</c:v>
                </c:pt>
                <c:pt idx="10955">
                  <c:v>4.233E-2</c:v>
                </c:pt>
                <c:pt idx="10956">
                  <c:v>4.3069999999999997E-2</c:v>
                </c:pt>
                <c:pt idx="10957">
                  <c:v>4.3970000000000002E-2</c:v>
                </c:pt>
                <c:pt idx="10958">
                  <c:v>4.4760000000000001E-2</c:v>
                </c:pt>
                <c:pt idx="10959">
                  <c:v>4.5600000000000002E-2</c:v>
                </c:pt>
                <c:pt idx="10960">
                  <c:v>4.6440000000000002E-2</c:v>
                </c:pt>
                <c:pt idx="10961">
                  <c:v>4.7289999999999999E-2</c:v>
                </c:pt>
                <c:pt idx="10962">
                  <c:v>4.8239999999999998E-2</c:v>
                </c:pt>
                <c:pt idx="10963">
                  <c:v>4.9079999999999999E-2</c:v>
                </c:pt>
                <c:pt idx="10964">
                  <c:v>4.9919999999999999E-2</c:v>
                </c:pt>
                <c:pt idx="10965">
                  <c:v>5.0709999999999998E-2</c:v>
                </c:pt>
                <c:pt idx="10966">
                  <c:v>5.1560000000000002E-2</c:v>
                </c:pt>
                <c:pt idx="10967">
                  <c:v>5.2290000000000003E-2</c:v>
                </c:pt>
                <c:pt idx="10968">
                  <c:v>5.3030000000000001E-2</c:v>
                </c:pt>
                <c:pt idx="10969">
                  <c:v>5.3659999999999999E-2</c:v>
                </c:pt>
                <c:pt idx="10970">
                  <c:v>5.4300000000000001E-2</c:v>
                </c:pt>
                <c:pt idx="10971">
                  <c:v>5.4879999999999998E-2</c:v>
                </c:pt>
                <c:pt idx="10972">
                  <c:v>5.5509999999999997E-2</c:v>
                </c:pt>
                <c:pt idx="10973">
                  <c:v>5.5980000000000002E-2</c:v>
                </c:pt>
                <c:pt idx="10974">
                  <c:v>5.6460000000000003E-2</c:v>
                </c:pt>
                <c:pt idx="10975">
                  <c:v>5.6820000000000002E-2</c:v>
                </c:pt>
                <c:pt idx="10976">
                  <c:v>5.7090000000000002E-2</c:v>
                </c:pt>
                <c:pt idx="10977">
                  <c:v>5.74E-2</c:v>
                </c:pt>
                <c:pt idx="10978">
                  <c:v>5.7669999999999999E-2</c:v>
                </c:pt>
                <c:pt idx="10979">
                  <c:v>5.7829999999999999E-2</c:v>
                </c:pt>
                <c:pt idx="10980">
                  <c:v>5.8040000000000001E-2</c:v>
                </c:pt>
                <c:pt idx="10981">
                  <c:v>5.8139999999999997E-2</c:v>
                </c:pt>
                <c:pt idx="10982">
                  <c:v>5.8189999999999999E-2</c:v>
                </c:pt>
                <c:pt idx="10983">
                  <c:v>5.8189999999999999E-2</c:v>
                </c:pt>
                <c:pt idx="10984">
                  <c:v>5.8299999999999998E-2</c:v>
                </c:pt>
                <c:pt idx="10985">
                  <c:v>5.8250000000000003E-2</c:v>
                </c:pt>
                <c:pt idx="10986">
                  <c:v>5.8090000000000003E-2</c:v>
                </c:pt>
                <c:pt idx="10987">
                  <c:v>5.7930000000000002E-2</c:v>
                </c:pt>
                <c:pt idx="10988">
                  <c:v>5.7930000000000002E-2</c:v>
                </c:pt>
                <c:pt idx="10989">
                  <c:v>5.7669999999999999E-2</c:v>
                </c:pt>
                <c:pt idx="10990">
                  <c:v>5.7619999999999998E-2</c:v>
                </c:pt>
                <c:pt idx="10991">
                  <c:v>5.7250000000000002E-2</c:v>
                </c:pt>
                <c:pt idx="10992">
                  <c:v>5.704E-2</c:v>
                </c:pt>
                <c:pt idx="10993">
                  <c:v>5.672E-2</c:v>
                </c:pt>
                <c:pt idx="10994">
                  <c:v>5.6460000000000003E-2</c:v>
                </c:pt>
                <c:pt idx="10995">
                  <c:v>5.6140000000000002E-2</c:v>
                </c:pt>
                <c:pt idx="10996">
                  <c:v>5.577E-2</c:v>
                </c:pt>
                <c:pt idx="10997">
                  <c:v>5.5509999999999997E-2</c:v>
                </c:pt>
                <c:pt idx="10998">
                  <c:v>5.5030000000000003E-2</c:v>
                </c:pt>
                <c:pt idx="10999">
                  <c:v>5.4719999999999998E-2</c:v>
                </c:pt>
                <c:pt idx="11000">
                  <c:v>5.4300000000000001E-2</c:v>
                </c:pt>
                <c:pt idx="11001">
                  <c:v>5.3659999999999999E-2</c:v>
                </c:pt>
                <c:pt idx="11002">
                  <c:v>5.3240000000000003E-2</c:v>
                </c:pt>
                <c:pt idx="11003">
                  <c:v>5.2769999999999997E-2</c:v>
                </c:pt>
                <c:pt idx="11004">
                  <c:v>5.2240000000000002E-2</c:v>
                </c:pt>
                <c:pt idx="11005">
                  <c:v>5.1769999999999997E-2</c:v>
                </c:pt>
                <c:pt idx="11006">
                  <c:v>5.1240000000000001E-2</c:v>
                </c:pt>
                <c:pt idx="11007">
                  <c:v>5.0709999999999998E-2</c:v>
                </c:pt>
                <c:pt idx="11008">
                  <c:v>5.008E-2</c:v>
                </c:pt>
                <c:pt idx="11009">
                  <c:v>4.9549999999999997E-2</c:v>
                </c:pt>
                <c:pt idx="11010">
                  <c:v>4.897E-2</c:v>
                </c:pt>
                <c:pt idx="11011">
                  <c:v>4.829E-2</c:v>
                </c:pt>
                <c:pt idx="11012">
                  <c:v>4.7710000000000002E-2</c:v>
                </c:pt>
                <c:pt idx="11013">
                  <c:v>4.7079999999999997E-2</c:v>
                </c:pt>
                <c:pt idx="11014">
                  <c:v>4.6390000000000001E-2</c:v>
                </c:pt>
                <c:pt idx="11015">
                  <c:v>4.5859999999999998E-2</c:v>
                </c:pt>
                <c:pt idx="11016">
                  <c:v>4.5289999999999997E-2</c:v>
                </c:pt>
                <c:pt idx="11017">
                  <c:v>4.4549999999999999E-2</c:v>
                </c:pt>
                <c:pt idx="11018">
                  <c:v>4.3970000000000002E-2</c:v>
                </c:pt>
                <c:pt idx="11019">
                  <c:v>4.3279999999999999E-2</c:v>
                </c:pt>
                <c:pt idx="11020">
                  <c:v>4.265E-2</c:v>
                </c:pt>
                <c:pt idx="11021">
                  <c:v>4.2020000000000002E-2</c:v>
                </c:pt>
                <c:pt idx="11022">
                  <c:v>4.1439999999999998E-2</c:v>
                </c:pt>
                <c:pt idx="11023">
                  <c:v>4.0750000000000001E-2</c:v>
                </c:pt>
                <c:pt idx="11024">
                  <c:v>4.0230000000000002E-2</c:v>
                </c:pt>
                <c:pt idx="11025">
                  <c:v>3.9539999999999999E-2</c:v>
                </c:pt>
                <c:pt idx="11026">
                  <c:v>3.8960000000000002E-2</c:v>
                </c:pt>
                <c:pt idx="11027">
                  <c:v>3.8379999999999997E-2</c:v>
                </c:pt>
                <c:pt idx="11028">
                  <c:v>3.78E-2</c:v>
                </c:pt>
                <c:pt idx="11029">
                  <c:v>3.7220000000000003E-2</c:v>
                </c:pt>
                <c:pt idx="11030">
                  <c:v>3.6639999999999999E-2</c:v>
                </c:pt>
                <c:pt idx="11031">
                  <c:v>3.6060000000000002E-2</c:v>
                </c:pt>
                <c:pt idx="11032">
                  <c:v>3.5589999999999997E-2</c:v>
                </c:pt>
                <c:pt idx="11033">
                  <c:v>3.5060000000000001E-2</c:v>
                </c:pt>
                <c:pt idx="11034">
                  <c:v>3.4479999999999997E-2</c:v>
                </c:pt>
                <c:pt idx="11035">
                  <c:v>3.406E-2</c:v>
                </c:pt>
                <c:pt idx="11036">
                  <c:v>3.3590000000000002E-2</c:v>
                </c:pt>
                <c:pt idx="11037">
                  <c:v>3.3059999999999999E-2</c:v>
                </c:pt>
                <c:pt idx="11038">
                  <c:v>3.2739999999999998E-2</c:v>
                </c:pt>
                <c:pt idx="11039">
                  <c:v>3.2320000000000002E-2</c:v>
                </c:pt>
                <c:pt idx="11040">
                  <c:v>3.1850000000000003E-2</c:v>
                </c:pt>
                <c:pt idx="11041">
                  <c:v>3.159E-2</c:v>
                </c:pt>
                <c:pt idx="11042">
                  <c:v>3.1269999999999999E-2</c:v>
                </c:pt>
                <c:pt idx="11043">
                  <c:v>3.0949999999999998E-2</c:v>
                </c:pt>
                <c:pt idx="11044">
                  <c:v>3.074E-2</c:v>
                </c:pt>
                <c:pt idx="11045">
                  <c:v>3.0530000000000002E-2</c:v>
                </c:pt>
                <c:pt idx="11046">
                  <c:v>3.032E-2</c:v>
                </c:pt>
                <c:pt idx="11047">
                  <c:v>3.0210000000000001E-2</c:v>
                </c:pt>
                <c:pt idx="11048">
                  <c:v>3.0210000000000001E-2</c:v>
                </c:pt>
                <c:pt idx="11049">
                  <c:v>3.006E-2</c:v>
                </c:pt>
                <c:pt idx="11050">
                  <c:v>3.006E-2</c:v>
                </c:pt>
                <c:pt idx="11051">
                  <c:v>0.03</c:v>
                </c:pt>
                <c:pt idx="11052">
                  <c:v>3.0110000000000001E-2</c:v>
                </c:pt>
                <c:pt idx="11053">
                  <c:v>3.0110000000000001E-2</c:v>
                </c:pt>
                <c:pt idx="11054">
                  <c:v>3.0159999999999999E-2</c:v>
                </c:pt>
                <c:pt idx="11055">
                  <c:v>3.0269999999999998E-2</c:v>
                </c:pt>
                <c:pt idx="11056">
                  <c:v>3.048E-2</c:v>
                </c:pt>
                <c:pt idx="11057">
                  <c:v>3.058E-2</c:v>
                </c:pt>
                <c:pt idx="11058">
                  <c:v>3.0790000000000001E-2</c:v>
                </c:pt>
                <c:pt idx="11059">
                  <c:v>3.09E-2</c:v>
                </c:pt>
                <c:pt idx="11060">
                  <c:v>3.1220000000000001E-2</c:v>
                </c:pt>
                <c:pt idx="11061">
                  <c:v>3.1320000000000001E-2</c:v>
                </c:pt>
                <c:pt idx="11062">
                  <c:v>3.159E-2</c:v>
                </c:pt>
                <c:pt idx="11063">
                  <c:v>3.1800000000000002E-2</c:v>
                </c:pt>
                <c:pt idx="11064">
                  <c:v>3.2009999999999997E-2</c:v>
                </c:pt>
                <c:pt idx="11065">
                  <c:v>3.227E-2</c:v>
                </c:pt>
                <c:pt idx="11066">
                  <c:v>3.2480000000000002E-2</c:v>
                </c:pt>
                <c:pt idx="11067">
                  <c:v>3.2689999999999997E-2</c:v>
                </c:pt>
                <c:pt idx="11068">
                  <c:v>3.2800000000000003E-2</c:v>
                </c:pt>
                <c:pt idx="11069">
                  <c:v>3.2960000000000003E-2</c:v>
                </c:pt>
                <c:pt idx="11070">
                  <c:v>3.3169999999999998E-2</c:v>
                </c:pt>
                <c:pt idx="11071">
                  <c:v>3.322E-2</c:v>
                </c:pt>
                <c:pt idx="11072">
                  <c:v>3.3270000000000001E-2</c:v>
                </c:pt>
                <c:pt idx="11073">
                  <c:v>3.3430000000000001E-2</c:v>
                </c:pt>
                <c:pt idx="11074">
                  <c:v>3.3480000000000003E-2</c:v>
                </c:pt>
                <c:pt idx="11075">
                  <c:v>3.3529999999999997E-2</c:v>
                </c:pt>
                <c:pt idx="11076">
                  <c:v>3.3590000000000002E-2</c:v>
                </c:pt>
                <c:pt idx="11077">
                  <c:v>3.3590000000000002E-2</c:v>
                </c:pt>
                <c:pt idx="11078">
                  <c:v>3.3689999999999998E-2</c:v>
                </c:pt>
                <c:pt idx="11079">
                  <c:v>3.3640000000000003E-2</c:v>
                </c:pt>
                <c:pt idx="11080">
                  <c:v>3.3750000000000002E-2</c:v>
                </c:pt>
                <c:pt idx="11081">
                  <c:v>3.3799999999999997E-2</c:v>
                </c:pt>
                <c:pt idx="11082">
                  <c:v>3.3750000000000002E-2</c:v>
                </c:pt>
                <c:pt idx="11083">
                  <c:v>3.3799999999999997E-2</c:v>
                </c:pt>
                <c:pt idx="11084">
                  <c:v>3.3799999999999997E-2</c:v>
                </c:pt>
                <c:pt idx="11085">
                  <c:v>3.3849999999999998E-2</c:v>
                </c:pt>
                <c:pt idx="11086">
                  <c:v>3.3959999999999997E-2</c:v>
                </c:pt>
                <c:pt idx="11087">
                  <c:v>3.3959999999999997E-2</c:v>
                </c:pt>
                <c:pt idx="11088">
                  <c:v>3.4009999999999999E-2</c:v>
                </c:pt>
                <c:pt idx="11089">
                  <c:v>3.4110000000000001E-2</c:v>
                </c:pt>
                <c:pt idx="11090">
                  <c:v>3.422E-2</c:v>
                </c:pt>
                <c:pt idx="11091">
                  <c:v>3.422E-2</c:v>
                </c:pt>
                <c:pt idx="11092">
                  <c:v>3.4329999999999999E-2</c:v>
                </c:pt>
                <c:pt idx="11093">
                  <c:v>3.4380000000000001E-2</c:v>
                </c:pt>
                <c:pt idx="11094">
                  <c:v>3.4540000000000001E-2</c:v>
                </c:pt>
                <c:pt idx="11095">
                  <c:v>3.4540000000000001E-2</c:v>
                </c:pt>
                <c:pt idx="11096">
                  <c:v>3.4689999999999999E-2</c:v>
                </c:pt>
                <c:pt idx="11097">
                  <c:v>3.4750000000000003E-2</c:v>
                </c:pt>
                <c:pt idx="11098">
                  <c:v>3.4849999999999999E-2</c:v>
                </c:pt>
                <c:pt idx="11099">
                  <c:v>3.49E-2</c:v>
                </c:pt>
                <c:pt idx="11100">
                  <c:v>3.5009999999999999E-2</c:v>
                </c:pt>
                <c:pt idx="11101">
                  <c:v>3.4959999999999998E-2</c:v>
                </c:pt>
                <c:pt idx="11102">
                  <c:v>3.5009999999999999E-2</c:v>
                </c:pt>
                <c:pt idx="11103">
                  <c:v>3.5060000000000001E-2</c:v>
                </c:pt>
                <c:pt idx="11104">
                  <c:v>3.5060000000000001E-2</c:v>
                </c:pt>
                <c:pt idx="11105">
                  <c:v>3.5060000000000001E-2</c:v>
                </c:pt>
                <c:pt idx="11106">
                  <c:v>3.5009999999999999E-2</c:v>
                </c:pt>
                <c:pt idx="11107">
                  <c:v>3.4849999999999999E-2</c:v>
                </c:pt>
                <c:pt idx="11108">
                  <c:v>3.4750000000000003E-2</c:v>
                </c:pt>
                <c:pt idx="11109">
                  <c:v>3.4590000000000003E-2</c:v>
                </c:pt>
                <c:pt idx="11110">
                  <c:v>3.4380000000000001E-2</c:v>
                </c:pt>
                <c:pt idx="11111">
                  <c:v>3.4169999999999999E-2</c:v>
                </c:pt>
                <c:pt idx="11112">
                  <c:v>3.3959999999999997E-2</c:v>
                </c:pt>
                <c:pt idx="11113">
                  <c:v>3.3750000000000002E-2</c:v>
                </c:pt>
                <c:pt idx="11114">
                  <c:v>3.3480000000000003E-2</c:v>
                </c:pt>
                <c:pt idx="11115">
                  <c:v>3.322E-2</c:v>
                </c:pt>
                <c:pt idx="11116">
                  <c:v>3.3009999999999998E-2</c:v>
                </c:pt>
                <c:pt idx="11117">
                  <c:v>3.2640000000000002E-2</c:v>
                </c:pt>
                <c:pt idx="11118">
                  <c:v>3.2480000000000002E-2</c:v>
                </c:pt>
                <c:pt idx="11119">
                  <c:v>3.2219999999999999E-2</c:v>
                </c:pt>
                <c:pt idx="11120">
                  <c:v>3.1850000000000003E-2</c:v>
                </c:pt>
                <c:pt idx="11121">
                  <c:v>3.1800000000000002E-2</c:v>
                </c:pt>
                <c:pt idx="11122">
                  <c:v>3.159E-2</c:v>
                </c:pt>
                <c:pt idx="11123">
                  <c:v>3.1320000000000001E-2</c:v>
                </c:pt>
                <c:pt idx="11124">
                  <c:v>3.1220000000000001E-2</c:v>
                </c:pt>
                <c:pt idx="11125">
                  <c:v>3.116E-2</c:v>
                </c:pt>
                <c:pt idx="11126">
                  <c:v>3.1009999999999999E-2</c:v>
                </c:pt>
                <c:pt idx="11127">
                  <c:v>3.0949999999999998E-2</c:v>
                </c:pt>
                <c:pt idx="11128">
                  <c:v>3.1009999999999999E-2</c:v>
                </c:pt>
                <c:pt idx="11129">
                  <c:v>3.0949999999999998E-2</c:v>
                </c:pt>
                <c:pt idx="11130">
                  <c:v>3.1060000000000001E-2</c:v>
                </c:pt>
                <c:pt idx="11131">
                  <c:v>3.116E-2</c:v>
                </c:pt>
                <c:pt idx="11132">
                  <c:v>3.1269999999999999E-2</c:v>
                </c:pt>
                <c:pt idx="11133">
                  <c:v>3.1480000000000001E-2</c:v>
                </c:pt>
                <c:pt idx="11134">
                  <c:v>3.1739999999999997E-2</c:v>
                </c:pt>
                <c:pt idx="11135">
                  <c:v>3.2059999999999998E-2</c:v>
                </c:pt>
                <c:pt idx="11136">
                  <c:v>3.227E-2</c:v>
                </c:pt>
                <c:pt idx="11137">
                  <c:v>3.2640000000000002E-2</c:v>
                </c:pt>
                <c:pt idx="11138">
                  <c:v>3.3059999999999999E-2</c:v>
                </c:pt>
                <c:pt idx="11139">
                  <c:v>3.338E-2</c:v>
                </c:pt>
                <c:pt idx="11140">
                  <c:v>3.3849999999999998E-2</c:v>
                </c:pt>
                <c:pt idx="11141">
                  <c:v>3.422E-2</c:v>
                </c:pt>
                <c:pt idx="11142">
                  <c:v>3.4750000000000003E-2</c:v>
                </c:pt>
                <c:pt idx="11143">
                  <c:v>3.5009999999999999E-2</c:v>
                </c:pt>
                <c:pt idx="11144">
                  <c:v>3.5540000000000002E-2</c:v>
                </c:pt>
                <c:pt idx="11145">
                  <c:v>3.585E-2</c:v>
                </c:pt>
                <c:pt idx="11146">
                  <c:v>3.6330000000000001E-2</c:v>
                </c:pt>
                <c:pt idx="11147">
                  <c:v>3.6589999999999998E-2</c:v>
                </c:pt>
                <c:pt idx="11148">
                  <c:v>3.712E-2</c:v>
                </c:pt>
                <c:pt idx="11149">
                  <c:v>3.7490000000000002E-2</c:v>
                </c:pt>
                <c:pt idx="11150">
                  <c:v>3.7960000000000001E-2</c:v>
                </c:pt>
                <c:pt idx="11151">
                  <c:v>3.8280000000000002E-2</c:v>
                </c:pt>
                <c:pt idx="11152">
                  <c:v>3.8699999999999998E-2</c:v>
                </c:pt>
                <c:pt idx="11153">
                  <c:v>3.9070000000000001E-2</c:v>
                </c:pt>
                <c:pt idx="11154">
                  <c:v>3.9379999999999998E-2</c:v>
                </c:pt>
                <c:pt idx="11155">
                  <c:v>3.9649999999999998E-2</c:v>
                </c:pt>
                <c:pt idx="11156">
                  <c:v>4.0120000000000003E-2</c:v>
                </c:pt>
                <c:pt idx="11157">
                  <c:v>4.0379999999999999E-2</c:v>
                </c:pt>
                <c:pt idx="11158">
                  <c:v>4.0649999999999999E-2</c:v>
                </c:pt>
                <c:pt idx="11159">
                  <c:v>4.1020000000000001E-2</c:v>
                </c:pt>
                <c:pt idx="11160">
                  <c:v>4.1329999999999999E-2</c:v>
                </c:pt>
                <c:pt idx="11161">
                  <c:v>4.1599999999999998E-2</c:v>
                </c:pt>
                <c:pt idx="11162">
                  <c:v>4.1910000000000003E-2</c:v>
                </c:pt>
                <c:pt idx="11163">
                  <c:v>4.2119999999999998E-2</c:v>
                </c:pt>
                <c:pt idx="11164">
                  <c:v>4.2549999999999998E-2</c:v>
                </c:pt>
                <c:pt idx="11165">
                  <c:v>4.2810000000000001E-2</c:v>
                </c:pt>
                <c:pt idx="11166">
                  <c:v>4.3069999999999997E-2</c:v>
                </c:pt>
                <c:pt idx="11167">
                  <c:v>4.3439999999999999E-2</c:v>
                </c:pt>
                <c:pt idx="11168">
                  <c:v>4.3700000000000003E-2</c:v>
                </c:pt>
                <c:pt idx="11169">
                  <c:v>4.4019999999999997E-2</c:v>
                </c:pt>
                <c:pt idx="11170">
                  <c:v>4.4389999999999999E-2</c:v>
                </c:pt>
                <c:pt idx="11171">
                  <c:v>4.4760000000000001E-2</c:v>
                </c:pt>
                <c:pt idx="11172">
                  <c:v>4.5130000000000003E-2</c:v>
                </c:pt>
                <c:pt idx="11173">
                  <c:v>4.5339999999999998E-2</c:v>
                </c:pt>
                <c:pt idx="11174">
                  <c:v>4.5650000000000003E-2</c:v>
                </c:pt>
                <c:pt idx="11175">
                  <c:v>4.5920000000000002E-2</c:v>
                </c:pt>
                <c:pt idx="11176">
                  <c:v>4.6179999999999999E-2</c:v>
                </c:pt>
                <c:pt idx="11177">
                  <c:v>4.6339999999999999E-2</c:v>
                </c:pt>
                <c:pt idx="11178">
                  <c:v>4.6600000000000003E-2</c:v>
                </c:pt>
                <c:pt idx="11179">
                  <c:v>4.6710000000000002E-2</c:v>
                </c:pt>
                <c:pt idx="11180">
                  <c:v>4.6920000000000003E-2</c:v>
                </c:pt>
                <c:pt idx="11181">
                  <c:v>4.6969999999999998E-2</c:v>
                </c:pt>
                <c:pt idx="11182">
                  <c:v>4.7079999999999997E-2</c:v>
                </c:pt>
                <c:pt idx="11183">
                  <c:v>4.7129999999999998E-2</c:v>
                </c:pt>
                <c:pt idx="11184">
                  <c:v>4.7019999999999999E-2</c:v>
                </c:pt>
                <c:pt idx="11185">
                  <c:v>4.7019999999999999E-2</c:v>
                </c:pt>
                <c:pt idx="11186">
                  <c:v>4.6920000000000003E-2</c:v>
                </c:pt>
                <c:pt idx="11187">
                  <c:v>4.6710000000000002E-2</c:v>
                </c:pt>
                <c:pt idx="11188">
                  <c:v>4.6440000000000002E-2</c:v>
                </c:pt>
                <c:pt idx="11189">
                  <c:v>4.6080000000000003E-2</c:v>
                </c:pt>
                <c:pt idx="11190">
                  <c:v>4.5809999999999997E-2</c:v>
                </c:pt>
                <c:pt idx="11191">
                  <c:v>4.5499999999999999E-2</c:v>
                </c:pt>
                <c:pt idx="11192">
                  <c:v>4.4970000000000003E-2</c:v>
                </c:pt>
                <c:pt idx="11193">
                  <c:v>4.4389999999999999E-2</c:v>
                </c:pt>
                <c:pt idx="11194">
                  <c:v>4.3810000000000002E-2</c:v>
                </c:pt>
                <c:pt idx="11195">
                  <c:v>4.3229999999999998E-2</c:v>
                </c:pt>
                <c:pt idx="11196">
                  <c:v>4.2759999999999999E-2</c:v>
                </c:pt>
                <c:pt idx="11197">
                  <c:v>4.2070000000000003E-2</c:v>
                </c:pt>
                <c:pt idx="11198">
                  <c:v>4.1439999999999998E-2</c:v>
                </c:pt>
                <c:pt idx="11199">
                  <c:v>4.0750000000000001E-2</c:v>
                </c:pt>
                <c:pt idx="11200">
                  <c:v>3.9960000000000002E-2</c:v>
                </c:pt>
                <c:pt idx="11201">
                  <c:v>3.9379999999999998E-2</c:v>
                </c:pt>
                <c:pt idx="11202">
                  <c:v>3.875E-2</c:v>
                </c:pt>
                <c:pt idx="11203">
                  <c:v>3.8120000000000001E-2</c:v>
                </c:pt>
                <c:pt idx="11204">
                  <c:v>3.7589999999999998E-2</c:v>
                </c:pt>
                <c:pt idx="11205">
                  <c:v>3.6909999999999998E-2</c:v>
                </c:pt>
                <c:pt idx="11206">
                  <c:v>3.6330000000000001E-2</c:v>
                </c:pt>
                <c:pt idx="11207">
                  <c:v>3.5749999999999997E-2</c:v>
                </c:pt>
                <c:pt idx="11208">
                  <c:v>3.533E-2</c:v>
                </c:pt>
                <c:pt idx="11209">
                  <c:v>3.4799999999999998E-2</c:v>
                </c:pt>
                <c:pt idx="11210">
                  <c:v>3.4430000000000002E-2</c:v>
                </c:pt>
                <c:pt idx="11211">
                  <c:v>3.4169999999999999E-2</c:v>
                </c:pt>
                <c:pt idx="11212">
                  <c:v>3.39E-2</c:v>
                </c:pt>
                <c:pt idx="11213">
                  <c:v>3.3590000000000002E-2</c:v>
                </c:pt>
                <c:pt idx="11214">
                  <c:v>3.3480000000000003E-2</c:v>
                </c:pt>
                <c:pt idx="11215">
                  <c:v>3.3320000000000002E-2</c:v>
                </c:pt>
                <c:pt idx="11216">
                  <c:v>3.3320000000000002E-2</c:v>
                </c:pt>
                <c:pt idx="11217">
                  <c:v>3.3320000000000002E-2</c:v>
                </c:pt>
                <c:pt idx="11218">
                  <c:v>3.3320000000000002E-2</c:v>
                </c:pt>
                <c:pt idx="11219">
                  <c:v>3.3480000000000003E-2</c:v>
                </c:pt>
                <c:pt idx="11220">
                  <c:v>3.3640000000000003E-2</c:v>
                </c:pt>
                <c:pt idx="11221">
                  <c:v>3.3689999999999998E-2</c:v>
                </c:pt>
                <c:pt idx="11222">
                  <c:v>3.3849999999999998E-2</c:v>
                </c:pt>
                <c:pt idx="11223">
                  <c:v>3.3959999999999997E-2</c:v>
                </c:pt>
                <c:pt idx="11224">
                  <c:v>3.4110000000000001E-2</c:v>
                </c:pt>
                <c:pt idx="11225">
                  <c:v>3.4270000000000002E-2</c:v>
                </c:pt>
                <c:pt idx="11226">
                  <c:v>3.4380000000000001E-2</c:v>
                </c:pt>
                <c:pt idx="11227">
                  <c:v>3.4430000000000002E-2</c:v>
                </c:pt>
                <c:pt idx="11228">
                  <c:v>3.4639999999999997E-2</c:v>
                </c:pt>
                <c:pt idx="11229">
                  <c:v>3.4689999999999999E-2</c:v>
                </c:pt>
                <c:pt idx="11230">
                  <c:v>3.4750000000000003E-2</c:v>
                </c:pt>
                <c:pt idx="11231">
                  <c:v>3.4750000000000003E-2</c:v>
                </c:pt>
                <c:pt idx="11232">
                  <c:v>3.4689999999999999E-2</c:v>
                </c:pt>
                <c:pt idx="11233">
                  <c:v>3.4639999999999997E-2</c:v>
                </c:pt>
                <c:pt idx="11234">
                  <c:v>3.4590000000000003E-2</c:v>
                </c:pt>
                <c:pt idx="11235">
                  <c:v>3.4329999999999999E-2</c:v>
                </c:pt>
                <c:pt idx="11236">
                  <c:v>3.406E-2</c:v>
                </c:pt>
                <c:pt idx="11237">
                  <c:v>3.3799999999999997E-2</c:v>
                </c:pt>
                <c:pt idx="11238">
                  <c:v>3.3320000000000002E-2</c:v>
                </c:pt>
                <c:pt idx="11239">
                  <c:v>3.2849999999999997E-2</c:v>
                </c:pt>
                <c:pt idx="11240">
                  <c:v>3.243E-2</c:v>
                </c:pt>
                <c:pt idx="11241">
                  <c:v>3.1800000000000002E-2</c:v>
                </c:pt>
                <c:pt idx="11242">
                  <c:v>3.1220000000000001E-2</c:v>
                </c:pt>
                <c:pt idx="11243">
                  <c:v>3.0530000000000002E-2</c:v>
                </c:pt>
                <c:pt idx="11244">
                  <c:v>2.9899999999999999E-2</c:v>
                </c:pt>
                <c:pt idx="11245">
                  <c:v>2.9159999999999998E-2</c:v>
                </c:pt>
                <c:pt idx="11246">
                  <c:v>2.8320000000000001E-2</c:v>
                </c:pt>
                <c:pt idx="11247">
                  <c:v>2.7740000000000001E-2</c:v>
                </c:pt>
                <c:pt idx="11248">
                  <c:v>2.69E-2</c:v>
                </c:pt>
                <c:pt idx="11249">
                  <c:v>2.6100000000000002E-2</c:v>
                </c:pt>
                <c:pt idx="11250">
                  <c:v>2.5420000000000002E-2</c:v>
                </c:pt>
                <c:pt idx="11251">
                  <c:v>2.452E-2</c:v>
                </c:pt>
                <c:pt idx="11252">
                  <c:v>2.3890000000000002E-2</c:v>
                </c:pt>
                <c:pt idx="11253">
                  <c:v>2.315E-2</c:v>
                </c:pt>
                <c:pt idx="11254">
                  <c:v>2.2360000000000001E-2</c:v>
                </c:pt>
                <c:pt idx="11255">
                  <c:v>2.1680000000000001E-2</c:v>
                </c:pt>
                <c:pt idx="11256">
                  <c:v>2.1049999999999999E-2</c:v>
                </c:pt>
                <c:pt idx="11257">
                  <c:v>2.0410000000000001E-2</c:v>
                </c:pt>
                <c:pt idx="11258">
                  <c:v>1.9890000000000001E-2</c:v>
                </c:pt>
                <c:pt idx="11259">
                  <c:v>1.9310000000000001E-2</c:v>
                </c:pt>
                <c:pt idx="11260">
                  <c:v>1.883E-2</c:v>
                </c:pt>
                <c:pt idx="11261">
                  <c:v>1.8249999999999999E-2</c:v>
                </c:pt>
                <c:pt idx="11262">
                  <c:v>1.7989999999999999E-2</c:v>
                </c:pt>
                <c:pt idx="11263">
                  <c:v>1.762E-2</c:v>
                </c:pt>
                <c:pt idx="11264">
                  <c:v>1.7309999999999999E-2</c:v>
                </c:pt>
                <c:pt idx="11265">
                  <c:v>1.7149999999999999E-2</c:v>
                </c:pt>
                <c:pt idx="11266">
                  <c:v>1.6879999999999999E-2</c:v>
                </c:pt>
                <c:pt idx="11267">
                  <c:v>1.678E-2</c:v>
                </c:pt>
                <c:pt idx="11268">
                  <c:v>1.6619999999999999E-2</c:v>
                </c:pt>
                <c:pt idx="11269">
                  <c:v>1.651E-2</c:v>
                </c:pt>
                <c:pt idx="11270">
                  <c:v>1.636E-2</c:v>
                </c:pt>
                <c:pt idx="11271">
                  <c:v>1.6299999999999999E-2</c:v>
                </c:pt>
                <c:pt idx="11272">
                  <c:v>1.6250000000000001E-2</c:v>
                </c:pt>
                <c:pt idx="11273">
                  <c:v>1.6199999999999999E-2</c:v>
                </c:pt>
                <c:pt idx="11274">
                  <c:v>1.609E-2</c:v>
                </c:pt>
                <c:pt idx="11275">
                  <c:v>1.6039999999999999E-2</c:v>
                </c:pt>
                <c:pt idx="11276">
                  <c:v>1.6150000000000001E-2</c:v>
                </c:pt>
                <c:pt idx="11277">
                  <c:v>1.6039999999999999E-2</c:v>
                </c:pt>
                <c:pt idx="11278">
                  <c:v>1.609E-2</c:v>
                </c:pt>
                <c:pt idx="11279">
                  <c:v>1.6039999999999999E-2</c:v>
                </c:pt>
                <c:pt idx="11280">
                  <c:v>1.5939999999999999E-2</c:v>
                </c:pt>
                <c:pt idx="11281">
                  <c:v>1.5939999999999999E-2</c:v>
                </c:pt>
                <c:pt idx="11282">
                  <c:v>1.583E-2</c:v>
                </c:pt>
                <c:pt idx="11283">
                  <c:v>1.5570000000000001E-2</c:v>
                </c:pt>
                <c:pt idx="11284">
                  <c:v>1.562E-2</c:v>
                </c:pt>
                <c:pt idx="11285">
                  <c:v>1.525E-2</c:v>
                </c:pt>
                <c:pt idx="11286">
                  <c:v>1.5089999999999999E-2</c:v>
                </c:pt>
                <c:pt idx="11287">
                  <c:v>1.4829999999999999E-2</c:v>
                </c:pt>
                <c:pt idx="11288">
                  <c:v>1.457E-2</c:v>
                </c:pt>
                <c:pt idx="11289">
                  <c:v>1.4250000000000001E-2</c:v>
                </c:pt>
                <c:pt idx="11290">
                  <c:v>1.388E-2</c:v>
                </c:pt>
                <c:pt idx="11291">
                  <c:v>1.341E-2</c:v>
                </c:pt>
                <c:pt idx="11292">
                  <c:v>1.32E-2</c:v>
                </c:pt>
                <c:pt idx="11293">
                  <c:v>1.272E-2</c:v>
                </c:pt>
                <c:pt idx="11294">
                  <c:v>1.235E-2</c:v>
                </c:pt>
                <c:pt idx="11295">
                  <c:v>1.193E-2</c:v>
                </c:pt>
                <c:pt idx="11296">
                  <c:v>1.1350000000000001E-2</c:v>
                </c:pt>
                <c:pt idx="11297">
                  <c:v>1.0880000000000001E-2</c:v>
                </c:pt>
                <c:pt idx="11298">
                  <c:v>1.04E-2</c:v>
                </c:pt>
                <c:pt idx="11299">
                  <c:v>9.8200000000000006E-3</c:v>
                </c:pt>
                <c:pt idx="11300">
                  <c:v>9.2999999999999992E-3</c:v>
                </c:pt>
                <c:pt idx="11301">
                  <c:v>8.6599999999999993E-3</c:v>
                </c:pt>
                <c:pt idx="11302">
                  <c:v>8.1399999999999997E-3</c:v>
                </c:pt>
                <c:pt idx="11303">
                  <c:v>7.4000000000000003E-3</c:v>
                </c:pt>
                <c:pt idx="11304">
                  <c:v>6.8199999999999997E-3</c:v>
                </c:pt>
                <c:pt idx="11305">
                  <c:v>6.0800000000000003E-3</c:v>
                </c:pt>
                <c:pt idx="11306">
                  <c:v>5.45E-3</c:v>
                </c:pt>
                <c:pt idx="11307">
                  <c:v>4.8199999999999996E-3</c:v>
                </c:pt>
                <c:pt idx="11308">
                  <c:v>4.0299999999999997E-3</c:v>
                </c:pt>
                <c:pt idx="11309">
                  <c:v>3.29E-3</c:v>
                </c:pt>
                <c:pt idx="11310">
                  <c:v>2.7599999999999999E-3</c:v>
                </c:pt>
                <c:pt idx="11311">
                  <c:v>2.0799999999999998E-3</c:v>
                </c:pt>
                <c:pt idx="11312">
                  <c:v>1.2899999999999999E-3</c:v>
                </c:pt>
                <c:pt idx="11313">
                  <c:v>5.9999999999999995E-4</c:v>
                </c:pt>
                <c:pt idx="11314">
                  <c:v>-3.0000000000000001E-5</c:v>
                </c:pt>
                <c:pt idx="11315">
                  <c:v>-7.2000000000000005E-4</c:v>
                </c:pt>
                <c:pt idx="11316">
                  <c:v>-1.5100000000000001E-3</c:v>
                </c:pt>
                <c:pt idx="11317">
                  <c:v>-2.2399999999999998E-3</c:v>
                </c:pt>
                <c:pt idx="11318">
                  <c:v>-2.98E-3</c:v>
                </c:pt>
                <c:pt idx="11319">
                  <c:v>-3.6099999999999999E-3</c:v>
                </c:pt>
                <c:pt idx="11320">
                  <c:v>-4.3499999999999997E-3</c:v>
                </c:pt>
                <c:pt idx="11321">
                  <c:v>-5.1399999999999996E-3</c:v>
                </c:pt>
                <c:pt idx="11322">
                  <c:v>-5.6699999999999997E-3</c:v>
                </c:pt>
                <c:pt idx="11323">
                  <c:v>-6.4099999999999999E-3</c:v>
                </c:pt>
                <c:pt idx="11324">
                  <c:v>-6.9899999999999997E-3</c:v>
                </c:pt>
                <c:pt idx="11325">
                  <c:v>-7.5700000000000003E-3</c:v>
                </c:pt>
                <c:pt idx="11326">
                  <c:v>-8.1499999999999993E-3</c:v>
                </c:pt>
                <c:pt idx="11327">
                  <c:v>-8.7200000000000003E-3</c:v>
                </c:pt>
                <c:pt idx="11328">
                  <c:v>-9.2999999999999992E-3</c:v>
                </c:pt>
                <c:pt idx="11329">
                  <c:v>-9.8300000000000002E-3</c:v>
                </c:pt>
                <c:pt idx="11330">
                  <c:v>-1.031E-2</c:v>
                </c:pt>
                <c:pt idx="11331">
                  <c:v>-1.089E-2</c:v>
                </c:pt>
                <c:pt idx="11332">
                  <c:v>-1.12E-2</c:v>
                </c:pt>
                <c:pt idx="11333">
                  <c:v>-1.1730000000000001E-2</c:v>
                </c:pt>
                <c:pt idx="11334">
                  <c:v>-1.21E-2</c:v>
                </c:pt>
                <c:pt idx="11335">
                  <c:v>-1.247E-2</c:v>
                </c:pt>
                <c:pt idx="11336">
                  <c:v>-1.278E-2</c:v>
                </c:pt>
                <c:pt idx="11337">
                  <c:v>-1.3100000000000001E-2</c:v>
                </c:pt>
                <c:pt idx="11338">
                  <c:v>-1.3520000000000001E-2</c:v>
                </c:pt>
                <c:pt idx="11339">
                  <c:v>-1.3729999999999999E-2</c:v>
                </c:pt>
                <c:pt idx="11340">
                  <c:v>-1.3990000000000001E-2</c:v>
                </c:pt>
                <c:pt idx="11341">
                  <c:v>-1.421E-2</c:v>
                </c:pt>
                <c:pt idx="11342">
                  <c:v>-1.431E-2</c:v>
                </c:pt>
                <c:pt idx="11343">
                  <c:v>-1.4420000000000001E-2</c:v>
                </c:pt>
                <c:pt idx="11344">
                  <c:v>-1.457E-2</c:v>
                </c:pt>
                <c:pt idx="11345">
                  <c:v>-1.4630000000000001E-2</c:v>
                </c:pt>
                <c:pt idx="11346">
                  <c:v>-1.478E-2</c:v>
                </c:pt>
                <c:pt idx="11347">
                  <c:v>-1.4840000000000001E-2</c:v>
                </c:pt>
                <c:pt idx="11348">
                  <c:v>-1.473E-2</c:v>
                </c:pt>
                <c:pt idx="11349">
                  <c:v>-1.478E-2</c:v>
                </c:pt>
                <c:pt idx="11350">
                  <c:v>-1.4840000000000001E-2</c:v>
                </c:pt>
                <c:pt idx="11351">
                  <c:v>-1.478E-2</c:v>
                </c:pt>
                <c:pt idx="11352">
                  <c:v>-1.473E-2</c:v>
                </c:pt>
                <c:pt idx="11353">
                  <c:v>-1.473E-2</c:v>
                </c:pt>
                <c:pt idx="11354">
                  <c:v>-1.473E-2</c:v>
                </c:pt>
                <c:pt idx="11355">
                  <c:v>-1.473E-2</c:v>
                </c:pt>
                <c:pt idx="11356">
                  <c:v>-1.457E-2</c:v>
                </c:pt>
                <c:pt idx="11357">
                  <c:v>-1.457E-2</c:v>
                </c:pt>
                <c:pt idx="11358">
                  <c:v>-1.436E-2</c:v>
                </c:pt>
                <c:pt idx="11359">
                  <c:v>-1.431E-2</c:v>
                </c:pt>
                <c:pt idx="11360">
                  <c:v>-1.421E-2</c:v>
                </c:pt>
                <c:pt idx="11361">
                  <c:v>-1.421E-2</c:v>
                </c:pt>
                <c:pt idx="11362">
                  <c:v>-1.421E-2</c:v>
                </c:pt>
                <c:pt idx="11363">
                  <c:v>-1.4149999999999999E-2</c:v>
                </c:pt>
                <c:pt idx="11364">
                  <c:v>-1.421E-2</c:v>
                </c:pt>
                <c:pt idx="11365">
                  <c:v>-1.4149999999999999E-2</c:v>
                </c:pt>
                <c:pt idx="11366">
                  <c:v>-1.421E-2</c:v>
                </c:pt>
                <c:pt idx="11367">
                  <c:v>-1.431E-2</c:v>
                </c:pt>
                <c:pt idx="11368">
                  <c:v>-1.436E-2</c:v>
                </c:pt>
                <c:pt idx="11369">
                  <c:v>-1.457E-2</c:v>
                </c:pt>
                <c:pt idx="11370">
                  <c:v>-1.468E-2</c:v>
                </c:pt>
                <c:pt idx="11371">
                  <c:v>-1.4840000000000001E-2</c:v>
                </c:pt>
                <c:pt idx="11372">
                  <c:v>-1.4999999999999999E-2</c:v>
                </c:pt>
                <c:pt idx="11373">
                  <c:v>-1.521E-2</c:v>
                </c:pt>
                <c:pt idx="11374">
                  <c:v>-1.536E-2</c:v>
                </c:pt>
                <c:pt idx="11375">
                  <c:v>-1.5630000000000002E-2</c:v>
                </c:pt>
                <c:pt idx="11376">
                  <c:v>-1.5939999999999999E-2</c:v>
                </c:pt>
                <c:pt idx="11377">
                  <c:v>-1.626E-2</c:v>
                </c:pt>
                <c:pt idx="11378">
                  <c:v>-1.6469999999999999E-2</c:v>
                </c:pt>
                <c:pt idx="11379">
                  <c:v>-1.6840000000000001E-2</c:v>
                </c:pt>
                <c:pt idx="11380">
                  <c:v>-1.7049999999999999E-2</c:v>
                </c:pt>
                <c:pt idx="11381">
                  <c:v>-1.7520000000000001E-2</c:v>
                </c:pt>
                <c:pt idx="11382">
                  <c:v>-1.7840000000000002E-2</c:v>
                </c:pt>
                <c:pt idx="11383">
                  <c:v>-1.821E-2</c:v>
                </c:pt>
                <c:pt idx="11384">
                  <c:v>-1.8419999999999999E-2</c:v>
                </c:pt>
                <c:pt idx="11385">
                  <c:v>-1.8790000000000001E-2</c:v>
                </c:pt>
                <c:pt idx="11386">
                  <c:v>-1.9109999999999999E-2</c:v>
                </c:pt>
                <c:pt idx="11387">
                  <c:v>-1.942E-2</c:v>
                </c:pt>
                <c:pt idx="11388">
                  <c:v>-1.958E-2</c:v>
                </c:pt>
                <c:pt idx="11389">
                  <c:v>-1.9789999999999999E-2</c:v>
                </c:pt>
                <c:pt idx="11390">
                  <c:v>-2.0049999999999998E-2</c:v>
                </c:pt>
                <c:pt idx="11391">
                  <c:v>-2.0209999999999999E-2</c:v>
                </c:pt>
                <c:pt idx="11392">
                  <c:v>-2.0369999999999999E-2</c:v>
                </c:pt>
                <c:pt idx="11393">
                  <c:v>-2.0420000000000001E-2</c:v>
                </c:pt>
                <c:pt idx="11394">
                  <c:v>-2.0369999999999999E-2</c:v>
                </c:pt>
                <c:pt idx="11395">
                  <c:v>-2.0420000000000001E-2</c:v>
                </c:pt>
                <c:pt idx="11396">
                  <c:v>-2.0369999999999999E-2</c:v>
                </c:pt>
                <c:pt idx="11397">
                  <c:v>-2.0420000000000001E-2</c:v>
                </c:pt>
                <c:pt idx="11398">
                  <c:v>-2.0320000000000001E-2</c:v>
                </c:pt>
                <c:pt idx="11399">
                  <c:v>-2.0109999999999999E-2</c:v>
                </c:pt>
                <c:pt idx="11400">
                  <c:v>-0.02</c:v>
                </c:pt>
                <c:pt idx="11401">
                  <c:v>-1.9789999999999999E-2</c:v>
                </c:pt>
                <c:pt idx="11402">
                  <c:v>-1.9470000000000001E-2</c:v>
                </c:pt>
                <c:pt idx="11403">
                  <c:v>-1.932E-2</c:v>
                </c:pt>
                <c:pt idx="11404">
                  <c:v>-1.8950000000000002E-2</c:v>
                </c:pt>
                <c:pt idx="11405">
                  <c:v>-1.874E-2</c:v>
                </c:pt>
                <c:pt idx="11406">
                  <c:v>-1.8370000000000001E-2</c:v>
                </c:pt>
                <c:pt idx="11407">
                  <c:v>-1.7999999999999999E-2</c:v>
                </c:pt>
                <c:pt idx="11408">
                  <c:v>-1.763E-2</c:v>
                </c:pt>
                <c:pt idx="11409">
                  <c:v>-1.721E-2</c:v>
                </c:pt>
                <c:pt idx="11410">
                  <c:v>-1.6840000000000001E-2</c:v>
                </c:pt>
                <c:pt idx="11411">
                  <c:v>-1.6580000000000001E-2</c:v>
                </c:pt>
                <c:pt idx="11412">
                  <c:v>-1.6209999999999999E-2</c:v>
                </c:pt>
                <c:pt idx="11413">
                  <c:v>-1.584E-2</c:v>
                </c:pt>
                <c:pt idx="11414">
                  <c:v>-1.5469999999999999E-2</c:v>
                </c:pt>
                <c:pt idx="11415">
                  <c:v>-1.515E-2</c:v>
                </c:pt>
                <c:pt idx="11416">
                  <c:v>-1.4840000000000001E-2</c:v>
                </c:pt>
                <c:pt idx="11417">
                  <c:v>-1.452E-2</c:v>
                </c:pt>
                <c:pt idx="11418">
                  <c:v>-1.426E-2</c:v>
                </c:pt>
                <c:pt idx="11419">
                  <c:v>-1.3990000000000001E-2</c:v>
                </c:pt>
                <c:pt idx="11420">
                  <c:v>-1.3679999999999999E-2</c:v>
                </c:pt>
                <c:pt idx="11421">
                  <c:v>-1.3469999999999999E-2</c:v>
                </c:pt>
                <c:pt idx="11422">
                  <c:v>-1.32E-2</c:v>
                </c:pt>
                <c:pt idx="11423">
                  <c:v>-1.3050000000000001E-2</c:v>
                </c:pt>
                <c:pt idx="11424">
                  <c:v>-1.289E-2</c:v>
                </c:pt>
                <c:pt idx="11425">
                  <c:v>-1.268E-2</c:v>
                </c:pt>
                <c:pt idx="11426">
                  <c:v>-1.252E-2</c:v>
                </c:pt>
                <c:pt idx="11427">
                  <c:v>-1.2409999999999999E-2</c:v>
                </c:pt>
                <c:pt idx="11428">
                  <c:v>-1.226E-2</c:v>
                </c:pt>
                <c:pt idx="11429">
                  <c:v>-1.2149999999999999E-2</c:v>
                </c:pt>
                <c:pt idx="11430">
                  <c:v>-1.2149999999999999E-2</c:v>
                </c:pt>
                <c:pt idx="11431">
                  <c:v>-1.1990000000000001E-2</c:v>
                </c:pt>
                <c:pt idx="11432">
                  <c:v>-1.189E-2</c:v>
                </c:pt>
                <c:pt idx="11433">
                  <c:v>-1.1780000000000001E-2</c:v>
                </c:pt>
                <c:pt idx="11434">
                  <c:v>-1.1679999999999999E-2</c:v>
                </c:pt>
                <c:pt idx="11435">
                  <c:v>-1.162E-2</c:v>
                </c:pt>
                <c:pt idx="11436">
                  <c:v>-1.1520000000000001E-2</c:v>
                </c:pt>
                <c:pt idx="11437">
                  <c:v>-1.141E-2</c:v>
                </c:pt>
                <c:pt idx="11438">
                  <c:v>-1.136E-2</c:v>
                </c:pt>
                <c:pt idx="11439">
                  <c:v>-1.136E-2</c:v>
                </c:pt>
                <c:pt idx="11440">
                  <c:v>-1.125E-2</c:v>
                </c:pt>
                <c:pt idx="11441">
                  <c:v>-1.115E-2</c:v>
                </c:pt>
                <c:pt idx="11442">
                  <c:v>-1.099E-2</c:v>
                </c:pt>
                <c:pt idx="11443">
                  <c:v>-1.0829999999999999E-2</c:v>
                </c:pt>
                <c:pt idx="11444">
                  <c:v>-1.073E-2</c:v>
                </c:pt>
                <c:pt idx="11445">
                  <c:v>-1.073E-2</c:v>
                </c:pt>
                <c:pt idx="11446">
                  <c:v>-1.057E-2</c:v>
                </c:pt>
                <c:pt idx="11447">
                  <c:v>-1.0460000000000001E-2</c:v>
                </c:pt>
                <c:pt idx="11448">
                  <c:v>-1.031E-2</c:v>
                </c:pt>
                <c:pt idx="11449">
                  <c:v>-1.0149999999999999E-2</c:v>
                </c:pt>
                <c:pt idx="11450">
                  <c:v>-1.004E-2</c:v>
                </c:pt>
                <c:pt idx="11451">
                  <c:v>-9.8300000000000002E-3</c:v>
                </c:pt>
                <c:pt idx="11452">
                  <c:v>-9.7800000000000005E-3</c:v>
                </c:pt>
                <c:pt idx="11453">
                  <c:v>-9.6200000000000001E-3</c:v>
                </c:pt>
                <c:pt idx="11454">
                  <c:v>-9.4599999999999997E-3</c:v>
                </c:pt>
                <c:pt idx="11455">
                  <c:v>-9.3600000000000003E-3</c:v>
                </c:pt>
                <c:pt idx="11456">
                  <c:v>-9.2999999999999992E-3</c:v>
                </c:pt>
                <c:pt idx="11457">
                  <c:v>-9.0900000000000009E-3</c:v>
                </c:pt>
                <c:pt idx="11458">
                  <c:v>-9.0900000000000009E-3</c:v>
                </c:pt>
                <c:pt idx="11459">
                  <c:v>-9.0399999999999994E-3</c:v>
                </c:pt>
                <c:pt idx="11460">
                  <c:v>-8.94E-3</c:v>
                </c:pt>
                <c:pt idx="11461">
                  <c:v>-8.8800000000000007E-3</c:v>
                </c:pt>
                <c:pt idx="11462">
                  <c:v>-8.8299999999999993E-3</c:v>
                </c:pt>
                <c:pt idx="11463">
                  <c:v>-8.8299999999999993E-3</c:v>
                </c:pt>
                <c:pt idx="11464">
                  <c:v>-8.7799999999999996E-3</c:v>
                </c:pt>
                <c:pt idx="11465">
                  <c:v>-8.8299999999999993E-3</c:v>
                </c:pt>
                <c:pt idx="11466">
                  <c:v>-8.8299999999999993E-3</c:v>
                </c:pt>
                <c:pt idx="11467">
                  <c:v>-8.8299999999999993E-3</c:v>
                </c:pt>
                <c:pt idx="11468">
                  <c:v>-8.7799999999999996E-3</c:v>
                </c:pt>
                <c:pt idx="11469">
                  <c:v>-8.94E-3</c:v>
                </c:pt>
                <c:pt idx="11470">
                  <c:v>-9.0399999999999994E-3</c:v>
                </c:pt>
                <c:pt idx="11471">
                  <c:v>-9.0399999999999994E-3</c:v>
                </c:pt>
                <c:pt idx="11472">
                  <c:v>-9.1999999999999998E-3</c:v>
                </c:pt>
                <c:pt idx="11473">
                  <c:v>-9.1999999999999998E-3</c:v>
                </c:pt>
                <c:pt idx="11474">
                  <c:v>-9.41E-3</c:v>
                </c:pt>
                <c:pt idx="11475">
                  <c:v>-9.5700000000000004E-3</c:v>
                </c:pt>
                <c:pt idx="11476">
                  <c:v>-9.6200000000000001E-3</c:v>
                </c:pt>
                <c:pt idx="11477">
                  <c:v>-9.7300000000000008E-3</c:v>
                </c:pt>
                <c:pt idx="11478">
                  <c:v>-9.8300000000000002E-3</c:v>
                </c:pt>
                <c:pt idx="11479">
                  <c:v>-1.004E-2</c:v>
                </c:pt>
                <c:pt idx="11480">
                  <c:v>-1.004E-2</c:v>
                </c:pt>
                <c:pt idx="11481">
                  <c:v>-1.0200000000000001E-2</c:v>
                </c:pt>
                <c:pt idx="11482">
                  <c:v>-1.025E-2</c:v>
                </c:pt>
                <c:pt idx="11483">
                  <c:v>-1.0410000000000001E-2</c:v>
                </c:pt>
                <c:pt idx="11484">
                  <c:v>-1.0460000000000001E-2</c:v>
                </c:pt>
                <c:pt idx="11485">
                  <c:v>-1.057E-2</c:v>
                </c:pt>
                <c:pt idx="11486">
                  <c:v>-1.0619999999999999E-2</c:v>
                </c:pt>
                <c:pt idx="11487">
                  <c:v>-1.0670000000000001E-2</c:v>
                </c:pt>
                <c:pt idx="11488">
                  <c:v>-1.078E-2</c:v>
                </c:pt>
                <c:pt idx="11489">
                  <c:v>-1.078E-2</c:v>
                </c:pt>
                <c:pt idx="11490">
                  <c:v>-1.078E-2</c:v>
                </c:pt>
                <c:pt idx="11491">
                  <c:v>-1.0670000000000001E-2</c:v>
                </c:pt>
                <c:pt idx="11492">
                  <c:v>-1.0670000000000001E-2</c:v>
                </c:pt>
                <c:pt idx="11493">
                  <c:v>-1.073E-2</c:v>
                </c:pt>
                <c:pt idx="11494">
                  <c:v>-1.0619999999999999E-2</c:v>
                </c:pt>
                <c:pt idx="11495">
                  <c:v>-1.052E-2</c:v>
                </c:pt>
                <c:pt idx="11496">
                  <c:v>-1.0359999999999999E-2</c:v>
                </c:pt>
                <c:pt idx="11497">
                  <c:v>-1.0359999999999999E-2</c:v>
                </c:pt>
                <c:pt idx="11498">
                  <c:v>-1.004E-2</c:v>
                </c:pt>
                <c:pt idx="11499">
                  <c:v>-1.004E-2</c:v>
                </c:pt>
                <c:pt idx="11500">
                  <c:v>-9.7300000000000008E-3</c:v>
                </c:pt>
                <c:pt idx="11501">
                  <c:v>-9.6699999999999998E-3</c:v>
                </c:pt>
                <c:pt idx="11502">
                  <c:v>-9.4599999999999997E-3</c:v>
                </c:pt>
                <c:pt idx="11503">
                  <c:v>-9.2999999999999992E-3</c:v>
                </c:pt>
                <c:pt idx="11504">
                  <c:v>-9.0399999999999994E-3</c:v>
                </c:pt>
                <c:pt idx="11505">
                  <c:v>-8.94E-3</c:v>
                </c:pt>
                <c:pt idx="11506">
                  <c:v>-8.6700000000000006E-3</c:v>
                </c:pt>
                <c:pt idx="11507">
                  <c:v>-8.4600000000000005E-3</c:v>
                </c:pt>
                <c:pt idx="11508">
                  <c:v>-8.2000000000000007E-3</c:v>
                </c:pt>
                <c:pt idx="11509">
                  <c:v>-7.8799999999999999E-3</c:v>
                </c:pt>
                <c:pt idx="11510">
                  <c:v>-7.7200000000000003E-3</c:v>
                </c:pt>
                <c:pt idx="11511">
                  <c:v>-7.4599999999999996E-3</c:v>
                </c:pt>
                <c:pt idx="11512">
                  <c:v>-7.0899999999999999E-3</c:v>
                </c:pt>
                <c:pt idx="11513">
                  <c:v>-6.8799999999999998E-3</c:v>
                </c:pt>
                <c:pt idx="11514">
                  <c:v>-6.5599999999999999E-3</c:v>
                </c:pt>
                <c:pt idx="11515">
                  <c:v>-6.1399999999999996E-3</c:v>
                </c:pt>
                <c:pt idx="11516">
                  <c:v>-5.9300000000000004E-3</c:v>
                </c:pt>
                <c:pt idx="11517">
                  <c:v>-5.62E-3</c:v>
                </c:pt>
                <c:pt idx="11518">
                  <c:v>-5.3499999999999997E-3</c:v>
                </c:pt>
                <c:pt idx="11519">
                  <c:v>-4.9800000000000001E-3</c:v>
                </c:pt>
                <c:pt idx="11520">
                  <c:v>-4.6100000000000004E-3</c:v>
                </c:pt>
                <c:pt idx="11521">
                  <c:v>-4.3E-3</c:v>
                </c:pt>
                <c:pt idx="11522">
                  <c:v>-3.98E-3</c:v>
                </c:pt>
                <c:pt idx="11523">
                  <c:v>-3.6700000000000001E-3</c:v>
                </c:pt>
                <c:pt idx="11524">
                  <c:v>-3.1900000000000001E-3</c:v>
                </c:pt>
                <c:pt idx="11525">
                  <c:v>-2.8800000000000002E-3</c:v>
                </c:pt>
                <c:pt idx="11526">
                  <c:v>-2.5100000000000001E-3</c:v>
                </c:pt>
                <c:pt idx="11527">
                  <c:v>-2.0899999999999998E-3</c:v>
                </c:pt>
                <c:pt idx="11528">
                  <c:v>-1.56E-3</c:v>
                </c:pt>
                <c:pt idx="11529">
                  <c:v>-1.1900000000000001E-3</c:v>
                </c:pt>
                <c:pt idx="11530">
                  <c:v>-7.6999999999999996E-4</c:v>
                </c:pt>
                <c:pt idx="11531">
                  <c:v>-3.5E-4</c:v>
                </c:pt>
                <c:pt idx="11532">
                  <c:v>1.2999999999999999E-4</c:v>
                </c:pt>
                <c:pt idx="11533">
                  <c:v>5.5000000000000003E-4</c:v>
                </c:pt>
                <c:pt idx="11534">
                  <c:v>9.7000000000000005E-4</c:v>
                </c:pt>
                <c:pt idx="11535">
                  <c:v>1.23E-3</c:v>
                </c:pt>
                <c:pt idx="11536">
                  <c:v>1.7600000000000001E-3</c:v>
                </c:pt>
                <c:pt idx="11537">
                  <c:v>2.1800000000000001E-3</c:v>
                </c:pt>
                <c:pt idx="11538">
                  <c:v>2.5999999999999999E-3</c:v>
                </c:pt>
                <c:pt idx="11539">
                  <c:v>2.9199999999999999E-3</c:v>
                </c:pt>
                <c:pt idx="11540">
                  <c:v>3.29E-3</c:v>
                </c:pt>
                <c:pt idx="11541">
                  <c:v>3.6600000000000001E-3</c:v>
                </c:pt>
                <c:pt idx="11542">
                  <c:v>3.9699999999999996E-3</c:v>
                </c:pt>
                <c:pt idx="11543">
                  <c:v>4.2399999999999998E-3</c:v>
                </c:pt>
                <c:pt idx="11544">
                  <c:v>4.6100000000000004E-3</c:v>
                </c:pt>
                <c:pt idx="11545">
                  <c:v>4.8199999999999996E-3</c:v>
                </c:pt>
                <c:pt idx="11546">
                  <c:v>5.0800000000000003E-3</c:v>
                </c:pt>
                <c:pt idx="11547">
                  <c:v>5.2900000000000004E-3</c:v>
                </c:pt>
                <c:pt idx="11548">
                  <c:v>5.4999999999999997E-3</c:v>
                </c:pt>
                <c:pt idx="11549">
                  <c:v>5.77E-3</c:v>
                </c:pt>
                <c:pt idx="11550">
                  <c:v>5.8199999999999997E-3</c:v>
                </c:pt>
                <c:pt idx="11551">
                  <c:v>5.9199999999999999E-3</c:v>
                </c:pt>
                <c:pt idx="11552">
                  <c:v>6.13E-3</c:v>
                </c:pt>
                <c:pt idx="11553">
                  <c:v>6.1900000000000002E-3</c:v>
                </c:pt>
                <c:pt idx="11554">
                  <c:v>6.3499999999999997E-3</c:v>
                </c:pt>
                <c:pt idx="11555">
                  <c:v>6.3499999999999997E-3</c:v>
                </c:pt>
                <c:pt idx="11556">
                  <c:v>6.4999999999999997E-3</c:v>
                </c:pt>
                <c:pt idx="11557">
                  <c:v>6.45E-3</c:v>
                </c:pt>
                <c:pt idx="11558">
                  <c:v>6.5599999999999999E-3</c:v>
                </c:pt>
                <c:pt idx="11559">
                  <c:v>6.77E-3</c:v>
                </c:pt>
                <c:pt idx="11560">
                  <c:v>6.9199999999999999E-3</c:v>
                </c:pt>
                <c:pt idx="11561">
                  <c:v>6.9199999999999999E-3</c:v>
                </c:pt>
                <c:pt idx="11562">
                  <c:v>7.1399999999999996E-3</c:v>
                </c:pt>
                <c:pt idx="11563">
                  <c:v>7.1900000000000002E-3</c:v>
                </c:pt>
                <c:pt idx="11564">
                  <c:v>7.4000000000000003E-3</c:v>
                </c:pt>
                <c:pt idx="11565">
                  <c:v>7.4000000000000003E-3</c:v>
                </c:pt>
                <c:pt idx="11566">
                  <c:v>7.6600000000000001E-3</c:v>
                </c:pt>
                <c:pt idx="11567">
                  <c:v>7.8200000000000006E-3</c:v>
                </c:pt>
                <c:pt idx="11568">
                  <c:v>7.9299999999999995E-3</c:v>
                </c:pt>
                <c:pt idx="11569">
                  <c:v>8.1899999999999994E-3</c:v>
                </c:pt>
                <c:pt idx="11570">
                  <c:v>8.3999999999999995E-3</c:v>
                </c:pt>
                <c:pt idx="11571">
                  <c:v>8.5599999999999999E-3</c:v>
                </c:pt>
                <c:pt idx="11572">
                  <c:v>8.8699999999999994E-3</c:v>
                </c:pt>
                <c:pt idx="11573">
                  <c:v>9.0299999999999998E-3</c:v>
                </c:pt>
                <c:pt idx="11574">
                  <c:v>9.2999999999999992E-3</c:v>
                </c:pt>
                <c:pt idx="11575">
                  <c:v>9.5600000000000008E-3</c:v>
                </c:pt>
                <c:pt idx="11576">
                  <c:v>9.8799999999999999E-3</c:v>
                </c:pt>
                <c:pt idx="11577">
                  <c:v>1.014E-2</c:v>
                </c:pt>
                <c:pt idx="11578">
                  <c:v>1.0189999999999999E-2</c:v>
                </c:pt>
                <c:pt idx="11579">
                  <c:v>1.0460000000000001E-2</c:v>
                </c:pt>
                <c:pt idx="11580">
                  <c:v>1.061E-2</c:v>
                </c:pt>
                <c:pt idx="11581">
                  <c:v>1.0880000000000001E-2</c:v>
                </c:pt>
                <c:pt idx="11582">
                  <c:v>1.093E-2</c:v>
                </c:pt>
                <c:pt idx="11583">
                  <c:v>1.098E-2</c:v>
                </c:pt>
                <c:pt idx="11584">
                  <c:v>1.098E-2</c:v>
                </c:pt>
                <c:pt idx="11585">
                  <c:v>1.1089999999999999E-2</c:v>
                </c:pt>
                <c:pt idx="11586">
                  <c:v>1.1089999999999999E-2</c:v>
                </c:pt>
                <c:pt idx="11587">
                  <c:v>1.1089999999999999E-2</c:v>
                </c:pt>
                <c:pt idx="11588">
                  <c:v>1.098E-2</c:v>
                </c:pt>
                <c:pt idx="11589">
                  <c:v>1.0880000000000001E-2</c:v>
                </c:pt>
                <c:pt idx="11590">
                  <c:v>1.082E-2</c:v>
                </c:pt>
                <c:pt idx="11591">
                  <c:v>1.061E-2</c:v>
                </c:pt>
                <c:pt idx="11592">
                  <c:v>1.061E-2</c:v>
                </c:pt>
                <c:pt idx="11593">
                  <c:v>1.056E-2</c:v>
                </c:pt>
                <c:pt idx="11594">
                  <c:v>1.04E-2</c:v>
                </c:pt>
                <c:pt idx="11595">
                  <c:v>1.03E-2</c:v>
                </c:pt>
                <c:pt idx="11596">
                  <c:v>1.0189999999999999E-2</c:v>
                </c:pt>
                <c:pt idx="11597">
                  <c:v>1.009E-2</c:v>
                </c:pt>
                <c:pt idx="11598">
                  <c:v>9.9799999999999993E-3</c:v>
                </c:pt>
                <c:pt idx="11599">
                  <c:v>9.9299999999999996E-3</c:v>
                </c:pt>
                <c:pt idx="11600">
                  <c:v>9.8799999999999999E-3</c:v>
                </c:pt>
                <c:pt idx="11601">
                  <c:v>9.8799999999999999E-3</c:v>
                </c:pt>
                <c:pt idx="11602">
                  <c:v>9.9299999999999996E-3</c:v>
                </c:pt>
                <c:pt idx="11603">
                  <c:v>1.009E-2</c:v>
                </c:pt>
                <c:pt idx="11604">
                  <c:v>1.03E-2</c:v>
                </c:pt>
                <c:pt idx="11605">
                  <c:v>1.035E-2</c:v>
                </c:pt>
                <c:pt idx="11606">
                  <c:v>1.072E-2</c:v>
                </c:pt>
                <c:pt idx="11607">
                  <c:v>1.103E-2</c:v>
                </c:pt>
                <c:pt idx="11608">
                  <c:v>1.1560000000000001E-2</c:v>
                </c:pt>
                <c:pt idx="11609">
                  <c:v>1.193E-2</c:v>
                </c:pt>
                <c:pt idx="11610">
                  <c:v>1.24E-2</c:v>
                </c:pt>
                <c:pt idx="11611">
                  <c:v>1.304E-2</c:v>
                </c:pt>
                <c:pt idx="11612">
                  <c:v>1.367E-2</c:v>
                </c:pt>
                <c:pt idx="11613">
                  <c:v>1.4200000000000001E-2</c:v>
                </c:pt>
                <c:pt idx="11614">
                  <c:v>1.4880000000000001E-2</c:v>
                </c:pt>
                <c:pt idx="11615">
                  <c:v>1.562E-2</c:v>
                </c:pt>
                <c:pt idx="11616">
                  <c:v>1.6299999999999999E-2</c:v>
                </c:pt>
                <c:pt idx="11617">
                  <c:v>1.704E-2</c:v>
                </c:pt>
                <c:pt idx="11618">
                  <c:v>1.7829999999999999E-2</c:v>
                </c:pt>
                <c:pt idx="11619">
                  <c:v>1.857E-2</c:v>
                </c:pt>
                <c:pt idx="11620">
                  <c:v>1.9199999999999998E-2</c:v>
                </c:pt>
                <c:pt idx="11621">
                  <c:v>1.9939999999999999E-2</c:v>
                </c:pt>
                <c:pt idx="11622">
                  <c:v>2.052E-2</c:v>
                </c:pt>
                <c:pt idx="11623">
                  <c:v>2.1260000000000001E-2</c:v>
                </c:pt>
                <c:pt idx="11624">
                  <c:v>2.189E-2</c:v>
                </c:pt>
                <c:pt idx="11625">
                  <c:v>2.2419999999999999E-2</c:v>
                </c:pt>
                <c:pt idx="11626">
                  <c:v>2.2939999999999999E-2</c:v>
                </c:pt>
                <c:pt idx="11627">
                  <c:v>2.3259999999999999E-2</c:v>
                </c:pt>
                <c:pt idx="11628">
                  <c:v>2.3630000000000002E-2</c:v>
                </c:pt>
                <c:pt idx="11629">
                  <c:v>2.384E-2</c:v>
                </c:pt>
                <c:pt idx="11630">
                  <c:v>2.4E-2</c:v>
                </c:pt>
                <c:pt idx="11631">
                  <c:v>2.41E-2</c:v>
                </c:pt>
                <c:pt idx="11632">
                  <c:v>2.41E-2</c:v>
                </c:pt>
                <c:pt idx="11633">
                  <c:v>2.4E-2</c:v>
                </c:pt>
                <c:pt idx="11634">
                  <c:v>2.3939999999999999E-2</c:v>
                </c:pt>
                <c:pt idx="11635">
                  <c:v>2.3730000000000001E-2</c:v>
                </c:pt>
                <c:pt idx="11636">
                  <c:v>2.342E-2</c:v>
                </c:pt>
                <c:pt idx="11637">
                  <c:v>2.3099999999999999E-2</c:v>
                </c:pt>
                <c:pt idx="11638">
                  <c:v>2.273E-2</c:v>
                </c:pt>
                <c:pt idx="11639">
                  <c:v>2.2210000000000001E-2</c:v>
                </c:pt>
                <c:pt idx="11640">
                  <c:v>2.189E-2</c:v>
                </c:pt>
                <c:pt idx="11641">
                  <c:v>2.1309999999999999E-2</c:v>
                </c:pt>
                <c:pt idx="11642">
                  <c:v>2.0729999999999998E-2</c:v>
                </c:pt>
                <c:pt idx="11643">
                  <c:v>2.0310000000000002E-2</c:v>
                </c:pt>
                <c:pt idx="11644">
                  <c:v>1.968E-2</c:v>
                </c:pt>
                <c:pt idx="11645">
                  <c:v>1.9199999999999998E-2</c:v>
                </c:pt>
                <c:pt idx="11646">
                  <c:v>1.8519999999999998E-2</c:v>
                </c:pt>
                <c:pt idx="11647">
                  <c:v>1.7989999999999999E-2</c:v>
                </c:pt>
                <c:pt idx="11648">
                  <c:v>1.7409999999999998E-2</c:v>
                </c:pt>
                <c:pt idx="11649">
                  <c:v>1.704E-2</c:v>
                </c:pt>
                <c:pt idx="11650">
                  <c:v>1.6670000000000001E-2</c:v>
                </c:pt>
                <c:pt idx="11651">
                  <c:v>1.6199999999999999E-2</c:v>
                </c:pt>
                <c:pt idx="11652">
                  <c:v>1.5879999999999998E-2</c:v>
                </c:pt>
                <c:pt idx="11653">
                  <c:v>1.5570000000000001E-2</c:v>
                </c:pt>
                <c:pt idx="11654">
                  <c:v>1.536E-2</c:v>
                </c:pt>
                <c:pt idx="11655">
                  <c:v>1.504E-2</c:v>
                </c:pt>
                <c:pt idx="11656">
                  <c:v>1.504E-2</c:v>
                </c:pt>
                <c:pt idx="11657">
                  <c:v>1.4880000000000001E-2</c:v>
                </c:pt>
                <c:pt idx="11658">
                  <c:v>1.4930000000000001E-2</c:v>
                </c:pt>
                <c:pt idx="11659">
                  <c:v>1.4829999999999999E-2</c:v>
                </c:pt>
                <c:pt idx="11660">
                  <c:v>1.4880000000000001E-2</c:v>
                </c:pt>
                <c:pt idx="11661">
                  <c:v>1.499E-2</c:v>
                </c:pt>
                <c:pt idx="11662">
                  <c:v>1.504E-2</c:v>
                </c:pt>
                <c:pt idx="11663">
                  <c:v>1.5140000000000001E-2</c:v>
                </c:pt>
                <c:pt idx="11664">
                  <c:v>1.536E-2</c:v>
                </c:pt>
                <c:pt idx="11665">
                  <c:v>1.5570000000000001E-2</c:v>
                </c:pt>
                <c:pt idx="11666">
                  <c:v>1.583E-2</c:v>
                </c:pt>
                <c:pt idx="11667">
                  <c:v>1.609E-2</c:v>
                </c:pt>
                <c:pt idx="11668">
                  <c:v>1.636E-2</c:v>
                </c:pt>
                <c:pt idx="11669">
                  <c:v>1.6619999999999999E-2</c:v>
                </c:pt>
                <c:pt idx="11670">
                  <c:v>1.6830000000000001E-2</c:v>
                </c:pt>
                <c:pt idx="11671">
                  <c:v>1.704E-2</c:v>
                </c:pt>
                <c:pt idx="11672">
                  <c:v>1.7309999999999999E-2</c:v>
                </c:pt>
                <c:pt idx="11673">
                  <c:v>1.7520000000000001E-2</c:v>
                </c:pt>
                <c:pt idx="11674">
                  <c:v>1.7780000000000001E-2</c:v>
                </c:pt>
                <c:pt idx="11675">
                  <c:v>1.7989999999999999E-2</c:v>
                </c:pt>
                <c:pt idx="11676">
                  <c:v>1.8149999999999999E-2</c:v>
                </c:pt>
                <c:pt idx="11677">
                  <c:v>1.8409999999999999E-2</c:v>
                </c:pt>
                <c:pt idx="11678">
                  <c:v>1.857E-2</c:v>
                </c:pt>
                <c:pt idx="11679">
                  <c:v>1.873E-2</c:v>
                </c:pt>
                <c:pt idx="11680">
                  <c:v>1.8890000000000001E-2</c:v>
                </c:pt>
                <c:pt idx="11681">
                  <c:v>1.9040000000000001E-2</c:v>
                </c:pt>
                <c:pt idx="11682">
                  <c:v>1.9199999999999998E-2</c:v>
                </c:pt>
                <c:pt idx="11683">
                  <c:v>1.941E-2</c:v>
                </c:pt>
                <c:pt idx="11684">
                  <c:v>1.9619999999999999E-2</c:v>
                </c:pt>
                <c:pt idx="11685">
                  <c:v>1.9779999999999999E-2</c:v>
                </c:pt>
                <c:pt idx="11686">
                  <c:v>1.9990000000000001E-2</c:v>
                </c:pt>
                <c:pt idx="11687">
                  <c:v>2.0199999999999999E-2</c:v>
                </c:pt>
                <c:pt idx="11688">
                  <c:v>2.0469999999999999E-2</c:v>
                </c:pt>
                <c:pt idx="11689">
                  <c:v>2.068E-2</c:v>
                </c:pt>
                <c:pt idx="11690">
                  <c:v>2.0889999999999999E-2</c:v>
                </c:pt>
                <c:pt idx="11691">
                  <c:v>2.1100000000000001E-2</c:v>
                </c:pt>
                <c:pt idx="11692">
                  <c:v>2.1309999999999999E-2</c:v>
                </c:pt>
                <c:pt idx="11693">
                  <c:v>2.163E-2</c:v>
                </c:pt>
                <c:pt idx="11694">
                  <c:v>2.1940000000000001E-2</c:v>
                </c:pt>
                <c:pt idx="11695">
                  <c:v>2.2210000000000001E-2</c:v>
                </c:pt>
                <c:pt idx="11696">
                  <c:v>2.2419999999999999E-2</c:v>
                </c:pt>
                <c:pt idx="11697">
                  <c:v>2.2839999999999999E-2</c:v>
                </c:pt>
                <c:pt idx="11698">
                  <c:v>2.3099999999999999E-2</c:v>
                </c:pt>
                <c:pt idx="11699">
                  <c:v>2.342E-2</c:v>
                </c:pt>
                <c:pt idx="11700">
                  <c:v>2.368E-2</c:v>
                </c:pt>
                <c:pt idx="11701">
                  <c:v>2.3939999999999999E-2</c:v>
                </c:pt>
                <c:pt idx="11702">
                  <c:v>2.426E-2</c:v>
                </c:pt>
                <c:pt idx="11703">
                  <c:v>2.4469999999999999E-2</c:v>
                </c:pt>
                <c:pt idx="11704">
                  <c:v>2.4680000000000001E-2</c:v>
                </c:pt>
                <c:pt idx="11705">
                  <c:v>2.479E-2</c:v>
                </c:pt>
                <c:pt idx="11706">
                  <c:v>2.5049999999999999E-2</c:v>
                </c:pt>
                <c:pt idx="11707">
                  <c:v>2.521E-2</c:v>
                </c:pt>
                <c:pt idx="11708">
                  <c:v>2.5309999999999999E-2</c:v>
                </c:pt>
                <c:pt idx="11709">
                  <c:v>2.5420000000000002E-2</c:v>
                </c:pt>
                <c:pt idx="11710">
                  <c:v>2.537E-2</c:v>
                </c:pt>
                <c:pt idx="11711">
                  <c:v>2.537E-2</c:v>
                </c:pt>
                <c:pt idx="11712">
                  <c:v>2.537E-2</c:v>
                </c:pt>
                <c:pt idx="11713">
                  <c:v>2.537E-2</c:v>
                </c:pt>
                <c:pt idx="11714">
                  <c:v>2.5260000000000001E-2</c:v>
                </c:pt>
                <c:pt idx="11715">
                  <c:v>2.5100000000000001E-2</c:v>
                </c:pt>
                <c:pt idx="11716">
                  <c:v>2.5000000000000001E-2</c:v>
                </c:pt>
                <c:pt idx="11717">
                  <c:v>2.479E-2</c:v>
                </c:pt>
                <c:pt idx="11718">
                  <c:v>2.4629999999999999E-2</c:v>
                </c:pt>
                <c:pt idx="11719">
                  <c:v>2.4469999999999999E-2</c:v>
                </c:pt>
                <c:pt idx="11720">
                  <c:v>2.4420000000000001E-2</c:v>
                </c:pt>
                <c:pt idx="11721">
                  <c:v>2.4160000000000001E-2</c:v>
                </c:pt>
                <c:pt idx="11722">
                  <c:v>2.4E-2</c:v>
                </c:pt>
                <c:pt idx="11723">
                  <c:v>2.384E-2</c:v>
                </c:pt>
                <c:pt idx="11724">
                  <c:v>2.368E-2</c:v>
                </c:pt>
                <c:pt idx="11725">
                  <c:v>2.358E-2</c:v>
                </c:pt>
                <c:pt idx="11726">
                  <c:v>2.342E-2</c:v>
                </c:pt>
                <c:pt idx="11727">
                  <c:v>2.3259999999999999E-2</c:v>
                </c:pt>
                <c:pt idx="11728">
                  <c:v>2.3210000000000001E-2</c:v>
                </c:pt>
                <c:pt idx="11729">
                  <c:v>2.3210000000000001E-2</c:v>
                </c:pt>
                <c:pt idx="11730">
                  <c:v>2.315E-2</c:v>
                </c:pt>
                <c:pt idx="11731">
                  <c:v>2.3210000000000001E-2</c:v>
                </c:pt>
                <c:pt idx="11732">
                  <c:v>2.3310000000000001E-2</c:v>
                </c:pt>
                <c:pt idx="11733">
                  <c:v>2.3259999999999999E-2</c:v>
                </c:pt>
                <c:pt idx="11734">
                  <c:v>2.3470000000000001E-2</c:v>
                </c:pt>
                <c:pt idx="11735">
                  <c:v>2.3630000000000002E-2</c:v>
                </c:pt>
                <c:pt idx="11736">
                  <c:v>2.368E-2</c:v>
                </c:pt>
                <c:pt idx="11737">
                  <c:v>2.3939999999999999E-2</c:v>
                </c:pt>
                <c:pt idx="11738">
                  <c:v>2.41E-2</c:v>
                </c:pt>
                <c:pt idx="11739">
                  <c:v>2.4369999999999999E-2</c:v>
                </c:pt>
                <c:pt idx="11740">
                  <c:v>2.4580000000000001E-2</c:v>
                </c:pt>
                <c:pt idx="11741">
                  <c:v>2.4729999999999999E-2</c:v>
                </c:pt>
                <c:pt idx="11742">
                  <c:v>2.5000000000000001E-2</c:v>
                </c:pt>
                <c:pt idx="11743">
                  <c:v>2.5100000000000001E-2</c:v>
                </c:pt>
                <c:pt idx="11744">
                  <c:v>2.5420000000000002E-2</c:v>
                </c:pt>
                <c:pt idx="11745">
                  <c:v>2.5579999999999999E-2</c:v>
                </c:pt>
                <c:pt idx="11746">
                  <c:v>2.579E-2</c:v>
                </c:pt>
                <c:pt idx="11747">
                  <c:v>2.5999999999999999E-2</c:v>
                </c:pt>
                <c:pt idx="11748">
                  <c:v>2.6100000000000002E-2</c:v>
                </c:pt>
                <c:pt idx="11749">
                  <c:v>2.632E-2</c:v>
                </c:pt>
                <c:pt idx="11750">
                  <c:v>2.6419999999999999E-2</c:v>
                </c:pt>
                <c:pt idx="11751">
                  <c:v>2.6579999999999999E-2</c:v>
                </c:pt>
                <c:pt idx="11752">
                  <c:v>2.674E-2</c:v>
                </c:pt>
                <c:pt idx="11753">
                  <c:v>2.674E-2</c:v>
                </c:pt>
                <c:pt idx="11754">
                  <c:v>2.6950000000000002E-2</c:v>
                </c:pt>
                <c:pt idx="11755">
                  <c:v>2.7050000000000001E-2</c:v>
                </c:pt>
                <c:pt idx="11756">
                  <c:v>2.7109999999999999E-2</c:v>
                </c:pt>
                <c:pt idx="11757">
                  <c:v>2.716E-2</c:v>
                </c:pt>
                <c:pt idx="11758">
                  <c:v>2.7320000000000001E-2</c:v>
                </c:pt>
                <c:pt idx="11759">
                  <c:v>2.7369999999999998E-2</c:v>
                </c:pt>
                <c:pt idx="11760">
                  <c:v>2.7470000000000001E-2</c:v>
                </c:pt>
                <c:pt idx="11761">
                  <c:v>2.7529999999999999E-2</c:v>
                </c:pt>
                <c:pt idx="11762">
                  <c:v>2.7529999999999999E-2</c:v>
                </c:pt>
                <c:pt idx="11763">
                  <c:v>2.758E-2</c:v>
                </c:pt>
                <c:pt idx="11764">
                  <c:v>2.7740000000000001E-2</c:v>
                </c:pt>
                <c:pt idx="11765">
                  <c:v>2.7740000000000001E-2</c:v>
                </c:pt>
                <c:pt idx="11766">
                  <c:v>2.784E-2</c:v>
                </c:pt>
                <c:pt idx="11767">
                  <c:v>2.7789999999999999E-2</c:v>
                </c:pt>
                <c:pt idx="11768">
                  <c:v>2.7900000000000001E-2</c:v>
                </c:pt>
                <c:pt idx="11769">
                  <c:v>2.7900000000000001E-2</c:v>
                </c:pt>
                <c:pt idx="11770">
                  <c:v>2.7949999999999999E-2</c:v>
                </c:pt>
                <c:pt idx="11771">
                  <c:v>2.7900000000000001E-2</c:v>
                </c:pt>
                <c:pt idx="11772">
                  <c:v>2.7949999999999999E-2</c:v>
                </c:pt>
                <c:pt idx="11773">
                  <c:v>2.784E-2</c:v>
                </c:pt>
                <c:pt idx="11774">
                  <c:v>2.7740000000000001E-2</c:v>
                </c:pt>
                <c:pt idx="11775">
                  <c:v>2.7629999999999998E-2</c:v>
                </c:pt>
                <c:pt idx="11776">
                  <c:v>2.7529999999999999E-2</c:v>
                </c:pt>
                <c:pt idx="11777">
                  <c:v>2.726E-2</c:v>
                </c:pt>
                <c:pt idx="11778">
                  <c:v>2.7109999999999999E-2</c:v>
                </c:pt>
                <c:pt idx="11779">
                  <c:v>2.6790000000000001E-2</c:v>
                </c:pt>
                <c:pt idx="11780">
                  <c:v>2.647E-2</c:v>
                </c:pt>
                <c:pt idx="11781">
                  <c:v>2.5999999999999999E-2</c:v>
                </c:pt>
                <c:pt idx="11782">
                  <c:v>2.5680000000000001E-2</c:v>
                </c:pt>
                <c:pt idx="11783">
                  <c:v>2.5159999999999998E-2</c:v>
                </c:pt>
                <c:pt idx="11784">
                  <c:v>2.4680000000000001E-2</c:v>
                </c:pt>
                <c:pt idx="11785">
                  <c:v>2.4049999999999998E-2</c:v>
                </c:pt>
                <c:pt idx="11786">
                  <c:v>2.3359999999999999E-2</c:v>
                </c:pt>
                <c:pt idx="11787">
                  <c:v>2.2839999999999999E-2</c:v>
                </c:pt>
                <c:pt idx="11788">
                  <c:v>2.215E-2</c:v>
                </c:pt>
                <c:pt idx="11789">
                  <c:v>2.1360000000000001E-2</c:v>
                </c:pt>
                <c:pt idx="11790">
                  <c:v>2.078E-2</c:v>
                </c:pt>
                <c:pt idx="11791">
                  <c:v>1.9990000000000001E-2</c:v>
                </c:pt>
                <c:pt idx="11792">
                  <c:v>1.915E-2</c:v>
                </c:pt>
                <c:pt idx="11793">
                  <c:v>1.8460000000000001E-2</c:v>
                </c:pt>
                <c:pt idx="11794">
                  <c:v>1.7780000000000001E-2</c:v>
                </c:pt>
                <c:pt idx="11795">
                  <c:v>1.704E-2</c:v>
                </c:pt>
                <c:pt idx="11796">
                  <c:v>1.636E-2</c:v>
                </c:pt>
                <c:pt idx="11797">
                  <c:v>1.5779999999999999E-2</c:v>
                </c:pt>
                <c:pt idx="11798">
                  <c:v>1.5140000000000001E-2</c:v>
                </c:pt>
                <c:pt idx="11799">
                  <c:v>1.457E-2</c:v>
                </c:pt>
                <c:pt idx="11800">
                  <c:v>1.414E-2</c:v>
                </c:pt>
                <c:pt idx="11801">
                  <c:v>1.3769999999999999E-2</c:v>
                </c:pt>
                <c:pt idx="11802">
                  <c:v>1.341E-2</c:v>
                </c:pt>
                <c:pt idx="11803">
                  <c:v>1.304E-2</c:v>
                </c:pt>
                <c:pt idx="11804">
                  <c:v>1.2829999999999999E-2</c:v>
                </c:pt>
                <c:pt idx="11805">
                  <c:v>1.2829999999999999E-2</c:v>
                </c:pt>
                <c:pt idx="11806">
                  <c:v>1.277E-2</c:v>
                </c:pt>
                <c:pt idx="11807">
                  <c:v>1.272E-2</c:v>
                </c:pt>
                <c:pt idx="11808">
                  <c:v>1.2829999999999999E-2</c:v>
                </c:pt>
                <c:pt idx="11809">
                  <c:v>1.3089999999999999E-2</c:v>
                </c:pt>
                <c:pt idx="11810">
                  <c:v>1.325E-2</c:v>
                </c:pt>
                <c:pt idx="11811">
                  <c:v>1.346E-2</c:v>
                </c:pt>
                <c:pt idx="11812">
                  <c:v>1.383E-2</c:v>
                </c:pt>
                <c:pt idx="11813">
                  <c:v>1.414E-2</c:v>
                </c:pt>
                <c:pt idx="11814">
                  <c:v>1.451E-2</c:v>
                </c:pt>
                <c:pt idx="11815">
                  <c:v>1.4880000000000001E-2</c:v>
                </c:pt>
                <c:pt idx="11816">
                  <c:v>1.546E-2</c:v>
                </c:pt>
                <c:pt idx="11817">
                  <c:v>1.5779999999999999E-2</c:v>
                </c:pt>
                <c:pt idx="11818">
                  <c:v>1.6199999999999999E-2</c:v>
                </c:pt>
                <c:pt idx="11819">
                  <c:v>1.6729999999999998E-2</c:v>
                </c:pt>
                <c:pt idx="11820">
                  <c:v>1.72E-2</c:v>
                </c:pt>
                <c:pt idx="11821">
                  <c:v>1.7520000000000001E-2</c:v>
                </c:pt>
                <c:pt idx="11822">
                  <c:v>1.7940000000000001E-2</c:v>
                </c:pt>
                <c:pt idx="11823">
                  <c:v>1.8249999999999999E-2</c:v>
                </c:pt>
                <c:pt idx="11824">
                  <c:v>1.857E-2</c:v>
                </c:pt>
                <c:pt idx="11825">
                  <c:v>1.873E-2</c:v>
                </c:pt>
                <c:pt idx="11826">
                  <c:v>1.899E-2</c:v>
                </c:pt>
                <c:pt idx="11827">
                  <c:v>1.9199999999999998E-2</c:v>
                </c:pt>
                <c:pt idx="11828">
                  <c:v>1.9359999999999999E-2</c:v>
                </c:pt>
                <c:pt idx="11829">
                  <c:v>1.941E-2</c:v>
                </c:pt>
                <c:pt idx="11830">
                  <c:v>1.941E-2</c:v>
                </c:pt>
                <c:pt idx="11831">
                  <c:v>1.9359999999999999E-2</c:v>
                </c:pt>
                <c:pt idx="11832">
                  <c:v>1.9470000000000001E-2</c:v>
                </c:pt>
                <c:pt idx="11833">
                  <c:v>1.9310000000000001E-2</c:v>
                </c:pt>
                <c:pt idx="11834">
                  <c:v>1.9310000000000001E-2</c:v>
                </c:pt>
                <c:pt idx="11835">
                  <c:v>1.925E-2</c:v>
                </c:pt>
                <c:pt idx="11836">
                  <c:v>1.9199999999999998E-2</c:v>
                </c:pt>
                <c:pt idx="11837">
                  <c:v>1.915E-2</c:v>
                </c:pt>
                <c:pt idx="11838">
                  <c:v>1.915E-2</c:v>
                </c:pt>
                <c:pt idx="11839">
                  <c:v>1.915E-2</c:v>
                </c:pt>
                <c:pt idx="11840">
                  <c:v>1.9099999999999999E-2</c:v>
                </c:pt>
                <c:pt idx="11841">
                  <c:v>1.915E-2</c:v>
                </c:pt>
                <c:pt idx="11842">
                  <c:v>1.9359999999999999E-2</c:v>
                </c:pt>
                <c:pt idx="11843">
                  <c:v>1.941E-2</c:v>
                </c:pt>
                <c:pt idx="11844">
                  <c:v>1.9619999999999999E-2</c:v>
                </c:pt>
                <c:pt idx="11845">
                  <c:v>1.983E-2</c:v>
                </c:pt>
                <c:pt idx="11846">
                  <c:v>2.0199999999999999E-2</c:v>
                </c:pt>
                <c:pt idx="11847">
                  <c:v>2.052E-2</c:v>
                </c:pt>
                <c:pt idx="11848">
                  <c:v>2.0990000000000002E-2</c:v>
                </c:pt>
                <c:pt idx="11849">
                  <c:v>2.1520000000000001E-2</c:v>
                </c:pt>
                <c:pt idx="11850">
                  <c:v>2.2210000000000001E-2</c:v>
                </c:pt>
                <c:pt idx="11851">
                  <c:v>2.273E-2</c:v>
                </c:pt>
                <c:pt idx="11852">
                  <c:v>2.3470000000000001E-2</c:v>
                </c:pt>
                <c:pt idx="11853">
                  <c:v>2.4209999999999999E-2</c:v>
                </c:pt>
                <c:pt idx="11854">
                  <c:v>2.5000000000000001E-2</c:v>
                </c:pt>
                <c:pt idx="11855">
                  <c:v>2.5839999999999998E-2</c:v>
                </c:pt>
                <c:pt idx="11856">
                  <c:v>2.674E-2</c:v>
                </c:pt>
                <c:pt idx="11857">
                  <c:v>2.7629999999999998E-2</c:v>
                </c:pt>
                <c:pt idx="11858">
                  <c:v>2.8629999999999999E-2</c:v>
                </c:pt>
                <c:pt idx="11859">
                  <c:v>2.9579999999999999E-2</c:v>
                </c:pt>
                <c:pt idx="11860">
                  <c:v>3.048E-2</c:v>
                </c:pt>
                <c:pt idx="11861">
                  <c:v>3.143E-2</c:v>
                </c:pt>
                <c:pt idx="11862">
                  <c:v>3.243E-2</c:v>
                </c:pt>
                <c:pt idx="11863">
                  <c:v>3.3320000000000002E-2</c:v>
                </c:pt>
                <c:pt idx="11864">
                  <c:v>3.4380000000000001E-2</c:v>
                </c:pt>
                <c:pt idx="11865">
                  <c:v>3.5060000000000001E-2</c:v>
                </c:pt>
                <c:pt idx="11866">
                  <c:v>3.5909999999999997E-2</c:v>
                </c:pt>
                <c:pt idx="11867">
                  <c:v>3.6749999999999998E-2</c:v>
                </c:pt>
                <c:pt idx="11868">
                  <c:v>3.7539999999999997E-2</c:v>
                </c:pt>
                <c:pt idx="11869">
                  <c:v>3.8170000000000003E-2</c:v>
                </c:pt>
                <c:pt idx="11870">
                  <c:v>3.8960000000000002E-2</c:v>
                </c:pt>
                <c:pt idx="11871">
                  <c:v>3.9440000000000003E-2</c:v>
                </c:pt>
                <c:pt idx="11872">
                  <c:v>4.002E-2</c:v>
                </c:pt>
                <c:pt idx="11873">
                  <c:v>4.0439999999999997E-2</c:v>
                </c:pt>
                <c:pt idx="11874">
                  <c:v>4.0960000000000003E-2</c:v>
                </c:pt>
                <c:pt idx="11875">
                  <c:v>4.1230000000000003E-2</c:v>
                </c:pt>
                <c:pt idx="11876">
                  <c:v>4.1540000000000001E-2</c:v>
                </c:pt>
                <c:pt idx="11877">
                  <c:v>4.181E-2</c:v>
                </c:pt>
                <c:pt idx="11878">
                  <c:v>4.2020000000000002E-2</c:v>
                </c:pt>
                <c:pt idx="11879">
                  <c:v>4.2180000000000002E-2</c:v>
                </c:pt>
                <c:pt idx="11880">
                  <c:v>4.233E-2</c:v>
                </c:pt>
                <c:pt idx="11881">
                  <c:v>4.2439999999999999E-2</c:v>
                </c:pt>
                <c:pt idx="11882">
                  <c:v>4.2439999999999999E-2</c:v>
                </c:pt>
                <c:pt idx="11883">
                  <c:v>4.2439999999999999E-2</c:v>
                </c:pt>
                <c:pt idx="11884">
                  <c:v>4.2439999999999999E-2</c:v>
                </c:pt>
                <c:pt idx="11885">
                  <c:v>4.2229999999999997E-2</c:v>
                </c:pt>
                <c:pt idx="11886">
                  <c:v>4.2229999999999997E-2</c:v>
                </c:pt>
                <c:pt idx="11887">
                  <c:v>4.2119999999999998E-2</c:v>
                </c:pt>
                <c:pt idx="11888">
                  <c:v>4.197E-2</c:v>
                </c:pt>
                <c:pt idx="11889">
                  <c:v>4.1750000000000002E-2</c:v>
                </c:pt>
                <c:pt idx="11890">
                  <c:v>4.1700000000000001E-2</c:v>
                </c:pt>
                <c:pt idx="11891">
                  <c:v>4.1390000000000003E-2</c:v>
                </c:pt>
                <c:pt idx="11892">
                  <c:v>4.1180000000000001E-2</c:v>
                </c:pt>
                <c:pt idx="11893">
                  <c:v>4.0910000000000002E-2</c:v>
                </c:pt>
                <c:pt idx="11894">
                  <c:v>4.0599999999999997E-2</c:v>
                </c:pt>
                <c:pt idx="11895">
                  <c:v>4.0329999999999998E-2</c:v>
                </c:pt>
                <c:pt idx="11896">
                  <c:v>4.0070000000000001E-2</c:v>
                </c:pt>
                <c:pt idx="11897">
                  <c:v>3.9750000000000001E-2</c:v>
                </c:pt>
                <c:pt idx="11898">
                  <c:v>3.9329999999999997E-2</c:v>
                </c:pt>
                <c:pt idx="11899">
                  <c:v>3.9010000000000003E-2</c:v>
                </c:pt>
                <c:pt idx="11900">
                  <c:v>3.8539999999999998E-2</c:v>
                </c:pt>
                <c:pt idx="11901">
                  <c:v>3.807E-2</c:v>
                </c:pt>
                <c:pt idx="11902">
                  <c:v>3.7699999999999997E-2</c:v>
                </c:pt>
                <c:pt idx="11903">
                  <c:v>3.7330000000000002E-2</c:v>
                </c:pt>
                <c:pt idx="11904">
                  <c:v>3.6749999999999998E-2</c:v>
                </c:pt>
                <c:pt idx="11905">
                  <c:v>3.6220000000000002E-2</c:v>
                </c:pt>
                <c:pt idx="11906">
                  <c:v>3.5540000000000002E-2</c:v>
                </c:pt>
                <c:pt idx="11907">
                  <c:v>3.5009999999999999E-2</c:v>
                </c:pt>
                <c:pt idx="11908">
                  <c:v>3.4479999999999997E-2</c:v>
                </c:pt>
                <c:pt idx="11909">
                  <c:v>3.3799999999999997E-2</c:v>
                </c:pt>
                <c:pt idx="11910">
                  <c:v>3.3059999999999999E-2</c:v>
                </c:pt>
                <c:pt idx="11911">
                  <c:v>3.2379999999999999E-2</c:v>
                </c:pt>
                <c:pt idx="11912">
                  <c:v>3.1850000000000003E-2</c:v>
                </c:pt>
                <c:pt idx="11913">
                  <c:v>3.1060000000000001E-2</c:v>
                </c:pt>
                <c:pt idx="11914">
                  <c:v>3.032E-2</c:v>
                </c:pt>
                <c:pt idx="11915">
                  <c:v>2.9530000000000001E-2</c:v>
                </c:pt>
                <c:pt idx="11916">
                  <c:v>2.879E-2</c:v>
                </c:pt>
                <c:pt idx="11917">
                  <c:v>2.8049999999999999E-2</c:v>
                </c:pt>
                <c:pt idx="11918">
                  <c:v>2.716E-2</c:v>
                </c:pt>
                <c:pt idx="11919">
                  <c:v>2.6370000000000001E-2</c:v>
                </c:pt>
                <c:pt idx="11920">
                  <c:v>2.5579999999999999E-2</c:v>
                </c:pt>
                <c:pt idx="11921">
                  <c:v>2.4840000000000001E-2</c:v>
                </c:pt>
                <c:pt idx="11922">
                  <c:v>2.41E-2</c:v>
                </c:pt>
                <c:pt idx="11923">
                  <c:v>2.3210000000000001E-2</c:v>
                </c:pt>
                <c:pt idx="11924">
                  <c:v>2.247E-2</c:v>
                </c:pt>
                <c:pt idx="11925">
                  <c:v>2.1680000000000001E-2</c:v>
                </c:pt>
                <c:pt idx="11926">
                  <c:v>2.0990000000000002E-2</c:v>
                </c:pt>
                <c:pt idx="11927">
                  <c:v>2.0199999999999999E-2</c:v>
                </c:pt>
                <c:pt idx="11928">
                  <c:v>1.9519999999999999E-2</c:v>
                </c:pt>
                <c:pt idx="11929">
                  <c:v>1.8890000000000001E-2</c:v>
                </c:pt>
                <c:pt idx="11930">
                  <c:v>1.8200000000000001E-2</c:v>
                </c:pt>
                <c:pt idx="11931">
                  <c:v>1.7569999999999999E-2</c:v>
                </c:pt>
                <c:pt idx="11932">
                  <c:v>1.694E-2</c:v>
                </c:pt>
                <c:pt idx="11933">
                  <c:v>1.6250000000000001E-2</c:v>
                </c:pt>
                <c:pt idx="11934">
                  <c:v>1.5779999999999999E-2</c:v>
                </c:pt>
                <c:pt idx="11935">
                  <c:v>1.5140000000000001E-2</c:v>
                </c:pt>
                <c:pt idx="11936">
                  <c:v>1.4619999999999999E-2</c:v>
                </c:pt>
                <c:pt idx="11937">
                  <c:v>1.3990000000000001E-2</c:v>
                </c:pt>
                <c:pt idx="11938">
                  <c:v>1.3559999999999999E-2</c:v>
                </c:pt>
                <c:pt idx="11939">
                  <c:v>1.3089999999999999E-2</c:v>
                </c:pt>
                <c:pt idx="11940">
                  <c:v>1.272E-2</c:v>
                </c:pt>
                <c:pt idx="11941">
                  <c:v>1.23E-2</c:v>
                </c:pt>
                <c:pt idx="11942">
                  <c:v>1.183E-2</c:v>
                </c:pt>
                <c:pt idx="11943">
                  <c:v>1.1560000000000001E-2</c:v>
                </c:pt>
                <c:pt idx="11944">
                  <c:v>1.119E-2</c:v>
                </c:pt>
                <c:pt idx="11945">
                  <c:v>1.093E-2</c:v>
                </c:pt>
                <c:pt idx="11946">
                  <c:v>1.072E-2</c:v>
                </c:pt>
                <c:pt idx="11947">
                  <c:v>1.04E-2</c:v>
                </c:pt>
                <c:pt idx="11948">
                  <c:v>1.014E-2</c:v>
                </c:pt>
                <c:pt idx="11949">
                  <c:v>9.9799999999999993E-3</c:v>
                </c:pt>
                <c:pt idx="11950">
                  <c:v>9.8200000000000006E-3</c:v>
                </c:pt>
                <c:pt idx="11951">
                  <c:v>9.6600000000000002E-3</c:v>
                </c:pt>
                <c:pt idx="11952">
                  <c:v>9.5099999999999994E-3</c:v>
                </c:pt>
                <c:pt idx="11953">
                  <c:v>9.5600000000000008E-3</c:v>
                </c:pt>
                <c:pt idx="11954">
                  <c:v>9.5600000000000008E-3</c:v>
                </c:pt>
                <c:pt idx="11955">
                  <c:v>9.6100000000000005E-3</c:v>
                </c:pt>
                <c:pt idx="11956">
                  <c:v>9.7199999999999995E-3</c:v>
                </c:pt>
                <c:pt idx="11957">
                  <c:v>9.7699999999999992E-3</c:v>
                </c:pt>
                <c:pt idx="11958">
                  <c:v>9.9799999999999993E-3</c:v>
                </c:pt>
                <c:pt idx="11959">
                  <c:v>1.0189999999999999E-2</c:v>
                </c:pt>
                <c:pt idx="11960">
                  <c:v>1.051E-2</c:v>
                </c:pt>
                <c:pt idx="11961">
                  <c:v>1.077E-2</c:v>
                </c:pt>
                <c:pt idx="11962">
                  <c:v>1.119E-2</c:v>
                </c:pt>
                <c:pt idx="11963">
                  <c:v>1.1610000000000001E-2</c:v>
                </c:pt>
                <c:pt idx="11964">
                  <c:v>1.214E-2</c:v>
                </c:pt>
                <c:pt idx="11965">
                  <c:v>1.256E-2</c:v>
                </c:pt>
                <c:pt idx="11966">
                  <c:v>1.298E-2</c:v>
                </c:pt>
                <c:pt idx="11967">
                  <c:v>1.3509999999999999E-2</c:v>
                </c:pt>
                <c:pt idx="11968">
                  <c:v>1.409E-2</c:v>
                </c:pt>
                <c:pt idx="11969">
                  <c:v>1.478E-2</c:v>
                </c:pt>
                <c:pt idx="11970">
                  <c:v>1.541E-2</c:v>
                </c:pt>
                <c:pt idx="11971">
                  <c:v>1.5990000000000001E-2</c:v>
                </c:pt>
                <c:pt idx="11972">
                  <c:v>1.6729999999999998E-2</c:v>
                </c:pt>
                <c:pt idx="11973">
                  <c:v>1.7309999999999999E-2</c:v>
                </c:pt>
                <c:pt idx="11974">
                  <c:v>1.7989999999999999E-2</c:v>
                </c:pt>
                <c:pt idx="11975">
                  <c:v>1.8620000000000001E-2</c:v>
                </c:pt>
                <c:pt idx="11976">
                  <c:v>1.941E-2</c:v>
                </c:pt>
                <c:pt idx="11977">
                  <c:v>1.9939999999999999E-2</c:v>
                </c:pt>
                <c:pt idx="11978">
                  <c:v>2.0619999999999999E-2</c:v>
                </c:pt>
                <c:pt idx="11979">
                  <c:v>2.12E-2</c:v>
                </c:pt>
                <c:pt idx="11980">
                  <c:v>2.1839999999999998E-2</c:v>
                </c:pt>
                <c:pt idx="11981">
                  <c:v>2.2360000000000001E-2</c:v>
                </c:pt>
                <c:pt idx="11982">
                  <c:v>2.2890000000000001E-2</c:v>
                </c:pt>
                <c:pt idx="11983">
                  <c:v>2.3310000000000001E-2</c:v>
                </c:pt>
                <c:pt idx="11984">
                  <c:v>2.3789999999999999E-2</c:v>
                </c:pt>
                <c:pt idx="11985">
                  <c:v>2.4209999999999999E-2</c:v>
                </c:pt>
                <c:pt idx="11986">
                  <c:v>2.4580000000000001E-2</c:v>
                </c:pt>
                <c:pt idx="11987">
                  <c:v>2.4840000000000001E-2</c:v>
                </c:pt>
                <c:pt idx="11988">
                  <c:v>2.5100000000000001E-2</c:v>
                </c:pt>
                <c:pt idx="11989">
                  <c:v>2.537E-2</c:v>
                </c:pt>
                <c:pt idx="11990">
                  <c:v>2.5420000000000002E-2</c:v>
                </c:pt>
                <c:pt idx="11991">
                  <c:v>2.5680000000000001E-2</c:v>
                </c:pt>
                <c:pt idx="11992">
                  <c:v>2.589E-2</c:v>
                </c:pt>
                <c:pt idx="11993">
                  <c:v>2.5839999999999998E-2</c:v>
                </c:pt>
                <c:pt idx="11994">
                  <c:v>2.589E-2</c:v>
                </c:pt>
                <c:pt idx="11995">
                  <c:v>2.5950000000000001E-2</c:v>
                </c:pt>
                <c:pt idx="11996">
                  <c:v>2.5999999999999999E-2</c:v>
                </c:pt>
                <c:pt idx="11997">
                  <c:v>2.5950000000000001E-2</c:v>
                </c:pt>
                <c:pt idx="11998">
                  <c:v>2.5950000000000001E-2</c:v>
                </c:pt>
                <c:pt idx="11999">
                  <c:v>2.5839999999999998E-2</c:v>
                </c:pt>
                <c:pt idx="12000">
                  <c:v>2.5839999999999998E-2</c:v>
                </c:pt>
                <c:pt idx="12001">
                  <c:v>2.579E-2</c:v>
                </c:pt>
                <c:pt idx="12002">
                  <c:v>2.5739999999999999E-2</c:v>
                </c:pt>
                <c:pt idx="12003">
                  <c:v>2.5680000000000001E-2</c:v>
                </c:pt>
                <c:pt idx="12004">
                  <c:v>2.563E-2</c:v>
                </c:pt>
                <c:pt idx="12005">
                  <c:v>2.5579999999999999E-2</c:v>
                </c:pt>
                <c:pt idx="12006">
                  <c:v>2.5579999999999999E-2</c:v>
                </c:pt>
                <c:pt idx="12007">
                  <c:v>2.5579999999999999E-2</c:v>
                </c:pt>
                <c:pt idx="12008">
                  <c:v>2.5680000000000001E-2</c:v>
                </c:pt>
                <c:pt idx="12009">
                  <c:v>2.5680000000000001E-2</c:v>
                </c:pt>
                <c:pt idx="12010">
                  <c:v>2.579E-2</c:v>
                </c:pt>
                <c:pt idx="12011">
                  <c:v>2.5839999999999998E-2</c:v>
                </c:pt>
                <c:pt idx="12012">
                  <c:v>2.5999999999999999E-2</c:v>
                </c:pt>
                <c:pt idx="12013">
                  <c:v>2.6210000000000001E-2</c:v>
                </c:pt>
                <c:pt idx="12014">
                  <c:v>2.6419999999999999E-2</c:v>
                </c:pt>
                <c:pt idx="12015">
                  <c:v>2.6679999999999999E-2</c:v>
                </c:pt>
                <c:pt idx="12016">
                  <c:v>2.69E-2</c:v>
                </c:pt>
                <c:pt idx="12017">
                  <c:v>2.726E-2</c:v>
                </c:pt>
                <c:pt idx="12018">
                  <c:v>2.7529999999999999E-2</c:v>
                </c:pt>
                <c:pt idx="12019">
                  <c:v>2.784E-2</c:v>
                </c:pt>
                <c:pt idx="12020">
                  <c:v>2.8160000000000001E-2</c:v>
                </c:pt>
                <c:pt idx="12021">
                  <c:v>2.8629999999999999E-2</c:v>
                </c:pt>
                <c:pt idx="12022">
                  <c:v>2.895E-2</c:v>
                </c:pt>
                <c:pt idx="12023">
                  <c:v>2.921E-2</c:v>
                </c:pt>
                <c:pt idx="12024">
                  <c:v>2.9579999999999999E-2</c:v>
                </c:pt>
                <c:pt idx="12025">
                  <c:v>0.03</c:v>
                </c:pt>
                <c:pt idx="12026">
                  <c:v>3.0429999999999999E-2</c:v>
                </c:pt>
                <c:pt idx="12027">
                  <c:v>3.074E-2</c:v>
                </c:pt>
                <c:pt idx="12028">
                  <c:v>3.116E-2</c:v>
                </c:pt>
                <c:pt idx="12029">
                  <c:v>3.1370000000000002E-2</c:v>
                </c:pt>
                <c:pt idx="12030">
                  <c:v>3.1739999999999997E-2</c:v>
                </c:pt>
                <c:pt idx="12031">
                  <c:v>3.1949999999999999E-2</c:v>
                </c:pt>
                <c:pt idx="12032">
                  <c:v>3.2160000000000001E-2</c:v>
                </c:pt>
                <c:pt idx="12033">
                  <c:v>3.2379999999999999E-2</c:v>
                </c:pt>
                <c:pt idx="12034">
                  <c:v>3.2590000000000001E-2</c:v>
                </c:pt>
                <c:pt idx="12035">
                  <c:v>3.2590000000000001E-2</c:v>
                </c:pt>
                <c:pt idx="12036">
                  <c:v>3.2739999999999998E-2</c:v>
                </c:pt>
                <c:pt idx="12037">
                  <c:v>3.2640000000000002E-2</c:v>
                </c:pt>
                <c:pt idx="12038">
                  <c:v>3.2689999999999997E-2</c:v>
                </c:pt>
                <c:pt idx="12039">
                  <c:v>3.2689999999999997E-2</c:v>
                </c:pt>
                <c:pt idx="12040">
                  <c:v>3.2530000000000003E-2</c:v>
                </c:pt>
                <c:pt idx="12041">
                  <c:v>3.2379999999999999E-2</c:v>
                </c:pt>
                <c:pt idx="12042">
                  <c:v>3.2059999999999998E-2</c:v>
                </c:pt>
                <c:pt idx="12043">
                  <c:v>3.1850000000000003E-2</c:v>
                </c:pt>
                <c:pt idx="12044">
                  <c:v>3.159E-2</c:v>
                </c:pt>
                <c:pt idx="12045">
                  <c:v>3.1109999999999999E-2</c:v>
                </c:pt>
                <c:pt idx="12046">
                  <c:v>3.0949999999999998E-2</c:v>
                </c:pt>
                <c:pt idx="12047">
                  <c:v>3.0530000000000002E-2</c:v>
                </c:pt>
                <c:pt idx="12048">
                  <c:v>3.0159999999999999E-2</c:v>
                </c:pt>
                <c:pt idx="12049">
                  <c:v>2.9690000000000001E-2</c:v>
                </c:pt>
                <c:pt idx="12050">
                  <c:v>2.921E-2</c:v>
                </c:pt>
                <c:pt idx="12051">
                  <c:v>2.8840000000000001E-2</c:v>
                </c:pt>
                <c:pt idx="12052">
                  <c:v>2.8420000000000001E-2</c:v>
                </c:pt>
                <c:pt idx="12053">
                  <c:v>2.7949999999999999E-2</c:v>
                </c:pt>
                <c:pt idx="12054">
                  <c:v>2.7629999999999998E-2</c:v>
                </c:pt>
                <c:pt idx="12055">
                  <c:v>2.7210000000000002E-2</c:v>
                </c:pt>
                <c:pt idx="12056">
                  <c:v>2.6950000000000002E-2</c:v>
                </c:pt>
                <c:pt idx="12057">
                  <c:v>2.6630000000000001E-2</c:v>
                </c:pt>
                <c:pt idx="12058">
                  <c:v>2.6370000000000001E-2</c:v>
                </c:pt>
                <c:pt idx="12059">
                  <c:v>2.6100000000000002E-2</c:v>
                </c:pt>
                <c:pt idx="12060">
                  <c:v>2.5950000000000001E-2</c:v>
                </c:pt>
                <c:pt idx="12061">
                  <c:v>2.579E-2</c:v>
                </c:pt>
                <c:pt idx="12062">
                  <c:v>2.5680000000000001E-2</c:v>
                </c:pt>
                <c:pt idx="12063">
                  <c:v>2.5579999999999999E-2</c:v>
                </c:pt>
                <c:pt idx="12064">
                  <c:v>2.5579999999999999E-2</c:v>
                </c:pt>
                <c:pt idx="12065">
                  <c:v>2.5739999999999999E-2</c:v>
                </c:pt>
                <c:pt idx="12066">
                  <c:v>2.5739999999999999E-2</c:v>
                </c:pt>
                <c:pt idx="12067">
                  <c:v>2.589E-2</c:v>
                </c:pt>
                <c:pt idx="12068">
                  <c:v>2.6100000000000002E-2</c:v>
                </c:pt>
                <c:pt idx="12069">
                  <c:v>2.632E-2</c:v>
                </c:pt>
                <c:pt idx="12070">
                  <c:v>2.6579999999999999E-2</c:v>
                </c:pt>
                <c:pt idx="12071">
                  <c:v>2.6790000000000001E-2</c:v>
                </c:pt>
                <c:pt idx="12072">
                  <c:v>2.7210000000000002E-2</c:v>
                </c:pt>
                <c:pt idx="12073">
                  <c:v>2.758E-2</c:v>
                </c:pt>
                <c:pt idx="12074">
                  <c:v>2.7949999999999999E-2</c:v>
                </c:pt>
                <c:pt idx="12075">
                  <c:v>2.8320000000000001E-2</c:v>
                </c:pt>
                <c:pt idx="12076">
                  <c:v>2.869E-2</c:v>
                </c:pt>
                <c:pt idx="12077">
                  <c:v>2.911E-2</c:v>
                </c:pt>
                <c:pt idx="12078">
                  <c:v>2.9420000000000002E-2</c:v>
                </c:pt>
                <c:pt idx="12079">
                  <c:v>2.9850000000000002E-2</c:v>
                </c:pt>
                <c:pt idx="12080">
                  <c:v>3.0110000000000001E-2</c:v>
                </c:pt>
                <c:pt idx="12081">
                  <c:v>3.0530000000000002E-2</c:v>
                </c:pt>
                <c:pt idx="12082">
                  <c:v>3.1009999999999999E-2</c:v>
                </c:pt>
                <c:pt idx="12083">
                  <c:v>3.1220000000000001E-2</c:v>
                </c:pt>
                <c:pt idx="12084">
                  <c:v>3.1739999999999997E-2</c:v>
                </c:pt>
                <c:pt idx="12085">
                  <c:v>3.2009999999999997E-2</c:v>
                </c:pt>
                <c:pt idx="12086">
                  <c:v>3.2320000000000002E-2</c:v>
                </c:pt>
                <c:pt idx="12087">
                  <c:v>3.2689999999999997E-2</c:v>
                </c:pt>
                <c:pt idx="12088">
                  <c:v>3.3059999999999999E-2</c:v>
                </c:pt>
                <c:pt idx="12089">
                  <c:v>3.3270000000000001E-2</c:v>
                </c:pt>
                <c:pt idx="12090">
                  <c:v>3.3529999999999997E-2</c:v>
                </c:pt>
                <c:pt idx="12091">
                  <c:v>3.3849999999999998E-2</c:v>
                </c:pt>
                <c:pt idx="12092">
                  <c:v>3.4169999999999999E-2</c:v>
                </c:pt>
                <c:pt idx="12093">
                  <c:v>3.4380000000000001E-2</c:v>
                </c:pt>
                <c:pt idx="12094">
                  <c:v>3.4799999999999998E-2</c:v>
                </c:pt>
                <c:pt idx="12095">
                  <c:v>3.5060000000000001E-2</c:v>
                </c:pt>
                <c:pt idx="12096">
                  <c:v>3.5380000000000002E-2</c:v>
                </c:pt>
                <c:pt idx="12097">
                  <c:v>3.5639999999999998E-2</c:v>
                </c:pt>
                <c:pt idx="12098">
                  <c:v>3.6119999999999999E-2</c:v>
                </c:pt>
                <c:pt idx="12099">
                  <c:v>3.6429999999999997E-2</c:v>
                </c:pt>
                <c:pt idx="12100">
                  <c:v>3.6749999999999998E-2</c:v>
                </c:pt>
                <c:pt idx="12101">
                  <c:v>3.712E-2</c:v>
                </c:pt>
                <c:pt idx="12102">
                  <c:v>3.7429999999999998E-2</c:v>
                </c:pt>
                <c:pt idx="12103">
                  <c:v>3.7909999999999999E-2</c:v>
                </c:pt>
                <c:pt idx="12104">
                  <c:v>3.8379999999999997E-2</c:v>
                </c:pt>
                <c:pt idx="12105">
                  <c:v>3.8699999999999998E-2</c:v>
                </c:pt>
                <c:pt idx="12106">
                  <c:v>3.9120000000000002E-2</c:v>
                </c:pt>
                <c:pt idx="12107">
                  <c:v>3.959E-2</c:v>
                </c:pt>
                <c:pt idx="12108">
                  <c:v>4.0070000000000001E-2</c:v>
                </c:pt>
                <c:pt idx="12109">
                  <c:v>4.0379999999999999E-2</c:v>
                </c:pt>
                <c:pt idx="12110">
                  <c:v>4.086E-2</c:v>
                </c:pt>
                <c:pt idx="12111">
                  <c:v>4.1230000000000003E-2</c:v>
                </c:pt>
                <c:pt idx="12112">
                  <c:v>4.1599999999999998E-2</c:v>
                </c:pt>
                <c:pt idx="12113">
                  <c:v>4.1910000000000003E-2</c:v>
                </c:pt>
                <c:pt idx="12114">
                  <c:v>4.2180000000000002E-2</c:v>
                </c:pt>
                <c:pt idx="12115">
                  <c:v>4.2389999999999997E-2</c:v>
                </c:pt>
                <c:pt idx="12116">
                  <c:v>4.2700000000000002E-2</c:v>
                </c:pt>
                <c:pt idx="12117">
                  <c:v>4.2810000000000001E-2</c:v>
                </c:pt>
                <c:pt idx="12118">
                  <c:v>4.2970000000000001E-2</c:v>
                </c:pt>
                <c:pt idx="12119">
                  <c:v>4.3069999999999997E-2</c:v>
                </c:pt>
                <c:pt idx="12120">
                  <c:v>4.3180000000000003E-2</c:v>
                </c:pt>
                <c:pt idx="12121">
                  <c:v>4.3020000000000003E-2</c:v>
                </c:pt>
                <c:pt idx="12122">
                  <c:v>4.3020000000000003E-2</c:v>
                </c:pt>
                <c:pt idx="12123">
                  <c:v>4.2909999999999997E-2</c:v>
                </c:pt>
                <c:pt idx="12124">
                  <c:v>4.2700000000000002E-2</c:v>
                </c:pt>
                <c:pt idx="12125">
                  <c:v>4.2599999999999999E-2</c:v>
                </c:pt>
                <c:pt idx="12126">
                  <c:v>4.233E-2</c:v>
                </c:pt>
                <c:pt idx="12127">
                  <c:v>4.2020000000000002E-2</c:v>
                </c:pt>
                <c:pt idx="12128">
                  <c:v>4.1700000000000001E-2</c:v>
                </c:pt>
                <c:pt idx="12129">
                  <c:v>4.1279999999999997E-2</c:v>
                </c:pt>
                <c:pt idx="12130">
                  <c:v>4.086E-2</c:v>
                </c:pt>
                <c:pt idx="12131">
                  <c:v>4.0489999999999998E-2</c:v>
                </c:pt>
                <c:pt idx="12132">
                  <c:v>4.0070000000000001E-2</c:v>
                </c:pt>
                <c:pt idx="12133">
                  <c:v>3.9649999999999998E-2</c:v>
                </c:pt>
                <c:pt idx="12134">
                  <c:v>3.9120000000000002E-2</c:v>
                </c:pt>
                <c:pt idx="12135">
                  <c:v>3.8699999999999998E-2</c:v>
                </c:pt>
                <c:pt idx="12136">
                  <c:v>3.8280000000000002E-2</c:v>
                </c:pt>
                <c:pt idx="12137">
                  <c:v>3.7859999999999998E-2</c:v>
                </c:pt>
                <c:pt idx="12138">
                  <c:v>3.7429999999999998E-2</c:v>
                </c:pt>
                <c:pt idx="12139">
                  <c:v>3.7069999999999999E-2</c:v>
                </c:pt>
                <c:pt idx="12140">
                  <c:v>3.6799999999999999E-2</c:v>
                </c:pt>
                <c:pt idx="12141">
                  <c:v>3.6380000000000003E-2</c:v>
                </c:pt>
                <c:pt idx="12142">
                  <c:v>3.6119999999999999E-2</c:v>
                </c:pt>
                <c:pt idx="12143">
                  <c:v>3.5959999999999999E-2</c:v>
                </c:pt>
                <c:pt idx="12144">
                  <c:v>3.5589999999999997E-2</c:v>
                </c:pt>
                <c:pt idx="12145">
                  <c:v>3.5430000000000003E-2</c:v>
                </c:pt>
                <c:pt idx="12146">
                  <c:v>3.5220000000000001E-2</c:v>
                </c:pt>
                <c:pt idx="12147">
                  <c:v>3.5009999999999999E-2</c:v>
                </c:pt>
                <c:pt idx="12148">
                  <c:v>3.4959999999999998E-2</c:v>
                </c:pt>
                <c:pt idx="12149">
                  <c:v>3.4799999999999998E-2</c:v>
                </c:pt>
                <c:pt idx="12150">
                  <c:v>3.4799999999999998E-2</c:v>
                </c:pt>
                <c:pt idx="12151">
                  <c:v>3.4750000000000003E-2</c:v>
                </c:pt>
                <c:pt idx="12152">
                  <c:v>3.4799999999999998E-2</c:v>
                </c:pt>
                <c:pt idx="12153">
                  <c:v>3.4689999999999999E-2</c:v>
                </c:pt>
                <c:pt idx="12154">
                  <c:v>3.4639999999999997E-2</c:v>
                </c:pt>
                <c:pt idx="12155">
                  <c:v>3.4750000000000003E-2</c:v>
                </c:pt>
                <c:pt idx="12156">
                  <c:v>3.4849999999999999E-2</c:v>
                </c:pt>
                <c:pt idx="12157">
                  <c:v>3.4689999999999999E-2</c:v>
                </c:pt>
                <c:pt idx="12158">
                  <c:v>3.4689999999999999E-2</c:v>
                </c:pt>
                <c:pt idx="12159">
                  <c:v>3.4750000000000003E-2</c:v>
                </c:pt>
                <c:pt idx="12160">
                  <c:v>3.4750000000000003E-2</c:v>
                </c:pt>
                <c:pt idx="12161">
                  <c:v>3.4639999999999997E-2</c:v>
                </c:pt>
                <c:pt idx="12162">
                  <c:v>3.4689999999999999E-2</c:v>
                </c:pt>
                <c:pt idx="12163">
                  <c:v>3.4639999999999997E-2</c:v>
                </c:pt>
                <c:pt idx="12164">
                  <c:v>3.4689999999999999E-2</c:v>
                </c:pt>
                <c:pt idx="12165">
                  <c:v>3.4479999999999997E-2</c:v>
                </c:pt>
                <c:pt idx="12166">
                  <c:v>3.4479999999999997E-2</c:v>
                </c:pt>
                <c:pt idx="12167">
                  <c:v>3.4380000000000001E-2</c:v>
                </c:pt>
                <c:pt idx="12168">
                  <c:v>3.4380000000000001E-2</c:v>
                </c:pt>
                <c:pt idx="12169">
                  <c:v>3.422E-2</c:v>
                </c:pt>
                <c:pt idx="12170">
                  <c:v>3.422E-2</c:v>
                </c:pt>
                <c:pt idx="12171">
                  <c:v>3.4009999999999999E-2</c:v>
                </c:pt>
                <c:pt idx="12172">
                  <c:v>3.39E-2</c:v>
                </c:pt>
                <c:pt idx="12173">
                  <c:v>3.3799999999999997E-2</c:v>
                </c:pt>
                <c:pt idx="12174">
                  <c:v>3.3689999999999998E-2</c:v>
                </c:pt>
                <c:pt idx="12175">
                  <c:v>3.3529999999999997E-2</c:v>
                </c:pt>
                <c:pt idx="12176">
                  <c:v>3.3480000000000003E-2</c:v>
                </c:pt>
                <c:pt idx="12177">
                  <c:v>3.3320000000000002E-2</c:v>
                </c:pt>
                <c:pt idx="12178">
                  <c:v>3.3270000000000001E-2</c:v>
                </c:pt>
                <c:pt idx="12179">
                  <c:v>3.322E-2</c:v>
                </c:pt>
                <c:pt idx="12180">
                  <c:v>3.322E-2</c:v>
                </c:pt>
                <c:pt idx="12181">
                  <c:v>3.3169999999999998E-2</c:v>
                </c:pt>
                <c:pt idx="12182">
                  <c:v>3.3059999999999999E-2</c:v>
                </c:pt>
                <c:pt idx="12183">
                  <c:v>3.3059999999999999E-2</c:v>
                </c:pt>
                <c:pt idx="12184">
                  <c:v>3.3110000000000001E-2</c:v>
                </c:pt>
                <c:pt idx="12185">
                  <c:v>3.3059999999999999E-2</c:v>
                </c:pt>
                <c:pt idx="12186">
                  <c:v>3.3009999999999998E-2</c:v>
                </c:pt>
                <c:pt idx="12187">
                  <c:v>3.3009999999999998E-2</c:v>
                </c:pt>
                <c:pt idx="12188">
                  <c:v>3.3009999999999998E-2</c:v>
                </c:pt>
                <c:pt idx="12189">
                  <c:v>3.3009999999999998E-2</c:v>
                </c:pt>
                <c:pt idx="12190">
                  <c:v>3.3059999999999999E-2</c:v>
                </c:pt>
                <c:pt idx="12191">
                  <c:v>3.2960000000000003E-2</c:v>
                </c:pt>
                <c:pt idx="12192">
                  <c:v>3.3009999999999998E-2</c:v>
                </c:pt>
                <c:pt idx="12193">
                  <c:v>3.3009999999999998E-2</c:v>
                </c:pt>
                <c:pt idx="12194">
                  <c:v>3.3009999999999998E-2</c:v>
                </c:pt>
                <c:pt idx="12195">
                  <c:v>3.3009999999999998E-2</c:v>
                </c:pt>
                <c:pt idx="12196">
                  <c:v>3.2960000000000003E-2</c:v>
                </c:pt>
                <c:pt idx="12197">
                  <c:v>3.2849999999999997E-2</c:v>
                </c:pt>
                <c:pt idx="12198">
                  <c:v>3.2960000000000003E-2</c:v>
                </c:pt>
                <c:pt idx="12199">
                  <c:v>3.2849999999999997E-2</c:v>
                </c:pt>
                <c:pt idx="12200">
                  <c:v>3.2849999999999997E-2</c:v>
                </c:pt>
                <c:pt idx="12201">
                  <c:v>3.2640000000000002E-2</c:v>
                </c:pt>
                <c:pt idx="12202">
                  <c:v>3.2590000000000001E-2</c:v>
                </c:pt>
                <c:pt idx="12203">
                  <c:v>3.2530000000000003E-2</c:v>
                </c:pt>
                <c:pt idx="12204">
                  <c:v>3.2530000000000003E-2</c:v>
                </c:pt>
                <c:pt idx="12205">
                  <c:v>3.227E-2</c:v>
                </c:pt>
                <c:pt idx="12206">
                  <c:v>3.2219999999999999E-2</c:v>
                </c:pt>
                <c:pt idx="12207">
                  <c:v>3.2059999999999998E-2</c:v>
                </c:pt>
                <c:pt idx="12208">
                  <c:v>3.1949999999999999E-2</c:v>
                </c:pt>
                <c:pt idx="12209">
                  <c:v>3.1850000000000003E-2</c:v>
                </c:pt>
                <c:pt idx="12210">
                  <c:v>3.1800000000000002E-2</c:v>
                </c:pt>
                <c:pt idx="12211">
                  <c:v>3.1640000000000001E-2</c:v>
                </c:pt>
                <c:pt idx="12212">
                  <c:v>3.1640000000000001E-2</c:v>
                </c:pt>
                <c:pt idx="12213">
                  <c:v>3.1530000000000002E-2</c:v>
                </c:pt>
                <c:pt idx="12214">
                  <c:v>3.1480000000000001E-2</c:v>
                </c:pt>
                <c:pt idx="12215">
                  <c:v>3.143E-2</c:v>
                </c:pt>
                <c:pt idx="12216">
                  <c:v>3.143E-2</c:v>
                </c:pt>
                <c:pt idx="12217">
                  <c:v>3.1370000000000002E-2</c:v>
                </c:pt>
                <c:pt idx="12218">
                  <c:v>3.1370000000000002E-2</c:v>
                </c:pt>
                <c:pt idx="12219">
                  <c:v>3.143E-2</c:v>
                </c:pt>
                <c:pt idx="12220">
                  <c:v>3.1370000000000002E-2</c:v>
                </c:pt>
                <c:pt idx="12221">
                  <c:v>3.1530000000000002E-2</c:v>
                </c:pt>
                <c:pt idx="12222">
                  <c:v>3.1690000000000003E-2</c:v>
                </c:pt>
                <c:pt idx="12223">
                  <c:v>3.1800000000000002E-2</c:v>
                </c:pt>
                <c:pt idx="12224">
                  <c:v>3.1899999999999998E-2</c:v>
                </c:pt>
                <c:pt idx="12225">
                  <c:v>3.211E-2</c:v>
                </c:pt>
                <c:pt idx="12226">
                  <c:v>3.2320000000000002E-2</c:v>
                </c:pt>
                <c:pt idx="12227">
                  <c:v>3.2530000000000003E-2</c:v>
                </c:pt>
                <c:pt idx="12228">
                  <c:v>3.2739999999999998E-2</c:v>
                </c:pt>
                <c:pt idx="12229">
                  <c:v>3.3009999999999998E-2</c:v>
                </c:pt>
                <c:pt idx="12230">
                  <c:v>3.3270000000000001E-2</c:v>
                </c:pt>
                <c:pt idx="12231">
                  <c:v>3.3529999999999997E-2</c:v>
                </c:pt>
                <c:pt idx="12232">
                  <c:v>3.39E-2</c:v>
                </c:pt>
                <c:pt idx="12233">
                  <c:v>3.4270000000000002E-2</c:v>
                </c:pt>
                <c:pt idx="12234">
                  <c:v>3.4590000000000003E-2</c:v>
                </c:pt>
                <c:pt idx="12235">
                  <c:v>3.4959999999999998E-2</c:v>
                </c:pt>
                <c:pt idx="12236">
                  <c:v>3.5380000000000002E-2</c:v>
                </c:pt>
                <c:pt idx="12237">
                  <c:v>3.5749999999999997E-2</c:v>
                </c:pt>
                <c:pt idx="12238">
                  <c:v>3.6170000000000001E-2</c:v>
                </c:pt>
                <c:pt idx="12239">
                  <c:v>3.6540000000000003E-2</c:v>
                </c:pt>
                <c:pt idx="12240">
                  <c:v>3.696E-2</c:v>
                </c:pt>
                <c:pt idx="12241">
                  <c:v>3.7379999999999997E-2</c:v>
                </c:pt>
                <c:pt idx="12242">
                  <c:v>3.7859999999999998E-2</c:v>
                </c:pt>
                <c:pt idx="12243">
                  <c:v>3.8219999999999997E-2</c:v>
                </c:pt>
                <c:pt idx="12244">
                  <c:v>3.8699999999999998E-2</c:v>
                </c:pt>
                <c:pt idx="12245">
                  <c:v>3.9010000000000003E-2</c:v>
                </c:pt>
                <c:pt idx="12246">
                  <c:v>3.9539999999999999E-2</c:v>
                </c:pt>
                <c:pt idx="12247">
                  <c:v>3.986E-2</c:v>
                </c:pt>
                <c:pt idx="12248">
                  <c:v>4.0379999999999999E-2</c:v>
                </c:pt>
                <c:pt idx="12249">
                  <c:v>4.0599999999999997E-2</c:v>
                </c:pt>
                <c:pt idx="12250">
                  <c:v>4.0960000000000003E-2</c:v>
                </c:pt>
                <c:pt idx="12251">
                  <c:v>4.1180000000000001E-2</c:v>
                </c:pt>
                <c:pt idx="12252">
                  <c:v>4.1540000000000001E-2</c:v>
                </c:pt>
                <c:pt idx="12253">
                  <c:v>4.1750000000000002E-2</c:v>
                </c:pt>
                <c:pt idx="12254">
                  <c:v>4.2119999999999998E-2</c:v>
                </c:pt>
                <c:pt idx="12255">
                  <c:v>4.2119999999999998E-2</c:v>
                </c:pt>
                <c:pt idx="12256">
                  <c:v>4.2279999999999998E-2</c:v>
                </c:pt>
                <c:pt idx="12257">
                  <c:v>4.2439999999999999E-2</c:v>
                </c:pt>
                <c:pt idx="12258">
                  <c:v>4.2389999999999997E-2</c:v>
                </c:pt>
                <c:pt idx="12259">
                  <c:v>4.2279999999999998E-2</c:v>
                </c:pt>
                <c:pt idx="12260">
                  <c:v>4.2279999999999998E-2</c:v>
                </c:pt>
                <c:pt idx="12261">
                  <c:v>4.2070000000000003E-2</c:v>
                </c:pt>
                <c:pt idx="12262">
                  <c:v>4.1910000000000003E-2</c:v>
                </c:pt>
                <c:pt idx="12263">
                  <c:v>4.1599999999999998E-2</c:v>
                </c:pt>
                <c:pt idx="12264">
                  <c:v>4.1439999999999998E-2</c:v>
                </c:pt>
                <c:pt idx="12265">
                  <c:v>4.0960000000000003E-2</c:v>
                </c:pt>
                <c:pt idx="12266">
                  <c:v>4.0439999999999997E-2</c:v>
                </c:pt>
                <c:pt idx="12267">
                  <c:v>4.002E-2</c:v>
                </c:pt>
                <c:pt idx="12268">
                  <c:v>3.9539999999999999E-2</c:v>
                </c:pt>
                <c:pt idx="12269">
                  <c:v>3.8859999999999999E-2</c:v>
                </c:pt>
                <c:pt idx="12270">
                  <c:v>3.8219999999999997E-2</c:v>
                </c:pt>
                <c:pt idx="12271">
                  <c:v>3.7490000000000002E-2</c:v>
                </c:pt>
                <c:pt idx="12272">
                  <c:v>3.6799999999999999E-2</c:v>
                </c:pt>
                <c:pt idx="12273">
                  <c:v>3.6060000000000002E-2</c:v>
                </c:pt>
                <c:pt idx="12274">
                  <c:v>3.533E-2</c:v>
                </c:pt>
                <c:pt idx="12275">
                  <c:v>3.4479999999999997E-2</c:v>
                </c:pt>
                <c:pt idx="12276">
                  <c:v>3.3689999999999998E-2</c:v>
                </c:pt>
                <c:pt idx="12277">
                  <c:v>3.2849999999999997E-2</c:v>
                </c:pt>
                <c:pt idx="12278">
                  <c:v>3.2009999999999997E-2</c:v>
                </c:pt>
                <c:pt idx="12279">
                  <c:v>3.116E-2</c:v>
                </c:pt>
                <c:pt idx="12280">
                  <c:v>3.0429999999999999E-2</c:v>
                </c:pt>
                <c:pt idx="12281">
                  <c:v>2.9579999999999999E-2</c:v>
                </c:pt>
                <c:pt idx="12282">
                  <c:v>2.8899999999999999E-2</c:v>
                </c:pt>
                <c:pt idx="12283">
                  <c:v>2.827E-2</c:v>
                </c:pt>
                <c:pt idx="12284">
                  <c:v>2.7629999999999998E-2</c:v>
                </c:pt>
                <c:pt idx="12285">
                  <c:v>2.7E-2</c:v>
                </c:pt>
                <c:pt idx="12286">
                  <c:v>2.647E-2</c:v>
                </c:pt>
                <c:pt idx="12287">
                  <c:v>2.589E-2</c:v>
                </c:pt>
                <c:pt idx="12288">
                  <c:v>2.547E-2</c:v>
                </c:pt>
                <c:pt idx="12289">
                  <c:v>2.5159999999999998E-2</c:v>
                </c:pt>
                <c:pt idx="12290">
                  <c:v>2.4889999999999999E-2</c:v>
                </c:pt>
                <c:pt idx="12291">
                  <c:v>2.4680000000000001E-2</c:v>
                </c:pt>
                <c:pt idx="12292">
                  <c:v>2.4469999999999999E-2</c:v>
                </c:pt>
                <c:pt idx="12293">
                  <c:v>2.4369999999999999E-2</c:v>
                </c:pt>
                <c:pt idx="12294">
                  <c:v>2.4309999999999998E-2</c:v>
                </c:pt>
                <c:pt idx="12295">
                  <c:v>2.4369999999999999E-2</c:v>
                </c:pt>
                <c:pt idx="12296">
                  <c:v>2.4469999999999999E-2</c:v>
                </c:pt>
                <c:pt idx="12297">
                  <c:v>2.452E-2</c:v>
                </c:pt>
                <c:pt idx="12298">
                  <c:v>2.479E-2</c:v>
                </c:pt>
                <c:pt idx="12299">
                  <c:v>2.5049999999999999E-2</c:v>
                </c:pt>
                <c:pt idx="12300">
                  <c:v>2.537E-2</c:v>
                </c:pt>
                <c:pt idx="12301">
                  <c:v>2.5680000000000001E-2</c:v>
                </c:pt>
                <c:pt idx="12302">
                  <c:v>2.605E-2</c:v>
                </c:pt>
                <c:pt idx="12303">
                  <c:v>2.647E-2</c:v>
                </c:pt>
                <c:pt idx="12304">
                  <c:v>2.6839999999999999E-2</c:v>
                </c:pt>
                <c:pt idx="12305">
                  <c:v>2.742E-2</c:v>
                </c:pt>
                <c:pt idx="12306">
                  <c:v>2.7900000000000001E-2</c:v>
                </c:pt>
                <c:pt idx="12307">
                  <c:v>2.8420000000000001E-2</c:v>
                </c:pt>
                <c:pt idx="12308">
                  <c:v>2.895E-2</c:v>
                </c:pt>
                <c:pt idx="12309">
                  <c:v>2.9479999999999999E-2</c:v>
                </c:pt>
                <c:pt idx="12310">
                  <c:v>3.006E-2</c:v>
                </c:pt>
                <c:pt idx="12311">
                  <c:v>3.0530000000000002E-2</c:v>
                </c:pt>
                <c:pt idx="12312">
                  <c:v>3.1009999999999999E-2</c:v>
                </c:pt>
                <c:pt idx="12313">
                  <c:v>3.1530000000000002E-2</c:v>
                </c:pt>
                <c:pt idx="12314">
                  <c:v>3.211E-2</c:v>
                </c:pt>
                <c:pt idx="12315">
                  <c:v>3.2640000000000002E-2</c:v>
                </c:pt>
                <c:pt idx="12316">
                  <c:v>3.3169999999999998E-2</c:v>
                </c:pt>
                <c:pt idx="12317">
                  <c:v>3.3689999999999998E-2</c:v>
                </c:pt>
                <c:pt idx="12318">
                  <c:v>3.422E-2</c:v>
                </c:pt>
                <c:pt idx="12319">
                  <c:v>3.4689999999999999E-2</c:v>
                </c:pt>
                <c:pt idx="12320">
                  <c:v>3.517E-2</c:v>
                </c:pt>
                <c:pt idx="12321">
                  <c:v>3.5639999999999998E-2</c:v>
                </c:pt>
                <c:pt idx="12322">
                  <c:v>3.6119999999999999E-2</c:v>
                </c:pt>
                <c:pt idx="12323">
                  <c:v>3.6540000000000003E-2</c:v>
                </c:pt>
                <c:pt idx="12324">
                  <c:v>3.7010000000000001E-2</c:v>
                </c:pt>
                <c:pt idx="12325">
                  <c:v>3.7429999999999998E-2</c:v>
                </c:pt>
                <c:pt idx="12326">
                  <c:v>3.7960000000000001E-2</c:v>
                </c:pt>
                <c:pt idx="12327">
                  <c:v>3.8280000000000002E-2</c:v>
                </c:pt>
                <c:pt idx="12328">
                  <c:v>3.8800000000000001E-2</c:v>
                </c:pt>
                <c:pt idx="12329">
                  <c:v>3.9120000000000002E-2</c:v>
                </c:pt>
                <c:pt idx="12330">
                  <c:v>3.9489999999999997E-2</c:v>
                </c:pt>
                <c:pt idx="12331">
                  <c:v>3.9960000000000002E-2</c:v>
                </c:pt>
                <c:pt idx="12332">
                  <c:v>4.0329999999999998E-2</c:v>
                </c:pt>
                <c:pt idx="12333">
                  <c:v>4.0649999999999999E-2</c:v>
                </c:pt>
                <c:pt idx="12334">
                  <c:v>4.0960000000000003E-2</c:v>
                </c:pt>
                <c:pt idx="12335">
                  <c:v>4.1230000000000003E-2</c:v>
                </c:pt>
                <c:pt idx="12336">
                  <c:v>4.1390000000000003E-2</c:v>
                </c:pt>
                <c:pt idx="12337">
                  <c:v>4.165E-2</c:v>
                </c:pt>
                <c:pt idx="12338">
                  <c:v>4.1910000000000003E-2</c:v>
                </c:pt>
                <c:pt idx="12339">
                  <c:v>4.2070000000000003E-2</c:v>
                </c:pt>
                <c:pt idx="12340">
                  <c:v>4.2180000000000002E-2</c:v>
                </c:pt>
                <c:pt idx="12341">
                  <c:v>4.2229999999999997E-2</c:v>
                </c:pt>
                <c:pt idx="12342">
                  <c:v>4.2389999999999997E-2</c:v>
                </c:pt>
                <c:pt idx="12343">
                  <c:v>4.233E-2</c:v>
                </c:pt>
                <c:pt idx="12344">
                  <c:v>4.2439999999999999E-2</c:v>
                </c:pt>
                <c:pt idx="12345">
                  <c:v>4.2389999999999997E-2</c:v>
                </c:pt>
                <c:pt idx="12346">
                  <c:v>4.233E-2</c:v>
                </c:pt>
                <c:pt idx="12347">
                  <c:v>4.2119999999999998E-2</c:v>
                </c:pt>
                <c:pt idx="12348">
                  <c:v>4.2119999999999998E-2</c:v>
                </c:pt>
                <c:pt idx="12349">
                  <c:v>4.1910000000000003E-2</c:v>
                </c:pt>
                <c:pt idx="12350">
                  <c:v>4.1910000000000003E-2</c:v>
                </c:pt>
                <c:pt idx="12351">
                  <c:v>4.165E-2</c:v>
                </c:pt>
                <c:pt idx="12352">
                  <c:v>4.1540000000000001E-2</c:v>
                </c:pt>
                <c:pt idx="12353">
                  <c:v>4.1329999999999999E-2</c:v>
                </c:pt>
                <c:pt idx="12354">
                  <c:v>4.1279999999999997E-2</c:v>
                </c:pt>
                <c:pt idx="12355">
                  <c:v>4.1070000000000002E-2</c:v>
                </c:pt>
                <c:pt idx="12356">
                  <c:v>4.0960000000000003E-2</c:v>
                </c:pt>
                <c:pt idx="12357">
                  <c:v>4.0910000000000002E-2</c:v>
                </c:pt>
                <c:pt idx="12358">
                  <c:v>4.0809999999999999E-2</c:v>
                </c:pt>
                <c:pt idx="12359">
                  <c:v>4.0750000000000001E-2</c:v>
                </c:pt>
                <c:pt idx="12360">
                  <c:v>4.0750000000000001E-2</c:v>
                </c:pt>
                <c:pt idx="12361">
                  <c:v>4.0750000000000001E-2</c:v>
                </c:pt>
                <c:pt idx="12362">
                  <c:v>4.0910000000000002E-2</c:v>
                </c:pt>
                <c:pt idx="12363">
                  <c:v>4.1020000000000001E-2</c:v>
                </c:pt>
                <c:pt idx="12364">
                  <c:v>4.1180000000000001E-2</c:v>
                </c:pt>
                <c:pt idx="12365">
                  <c:v>4.1279999999999997E-2</c:v>
                </c:pt>
                <c:pt idx="12366">
                  <c:v>4.1540000000000001E-2</c:v>
                </c:pt>
                <c:pt idx="12367">
                  <c:v>4.1750000000000002E-2</c:v>
                </c:pt>
                <c:pt idx="12368">
                  <c:v>4.2070000000000003E-2</c:v>
                </c:pt>
                <c:pt idx="12369">
                  <c:v>4.2389999999999997E-2</c:v>
                </c:pt>
                <c:pt idx="12370">
                  <c:v>4.2759999999999999E-2</c:v>
                </c:pt>
                <c:pt idx="12371">
                  <c:v>4.3180000000000003E-2</c:v>
                </c:pt>
                <c:pt idx="12372">
                  <c:v>4.36E-2</c:v>
                </c:pt>
                <c:pt idx="12373">
                  <c:v>4.3970000000000002E-2</c:v>
                </c:pt>
                <c:pt idx="12374">
                  <c:v>4.4339999999999997E-2</c:v>
                </c:pt>
                <c:pt idx="12375">
                  <c:v>4.471E-2</c:v>
                </c:pt>
                <c:pt idx="12376">
                  <c:v>4.5019999999999998E-2</c:v>
                </c:pt>
                <c:pt idx="12377">
                  <c:v>4.539E-2</c:v>
                </c:pt>
                <c:pt idx="12378">
                  <c:v>4.5710000000000001E-2</c:v>
                </c:pt>
                <c:pt idx="12379">
                  <c:v>4.5859999999999998E-2</c:v>
                </c:pt>
                <c:pt idx="12380">
                  <c:v>4.6129999999999997E-2</c:v>
                </c:pt>
                <c:pt idx="12381">
                  <c:v>4.6339999999999999E-2</c:v>
                </c:pt>
                <c:pt idx="12382">
                  <c:v>4.6440000000000002E-2</c:v>
                </c:pt>
                <c:pt idx="12383">
                  <c:v>4.6440000000000002E-2</c:v>
                </c:pt>
                <c:pt idx="12384">
                  <c:v>4.6390000000000001E-2</c:v>
                </c:pt>
                <c:pt idx="12385">
                  <c:v>4.623E-2</c:v>
                </c:pt>
                <c:pt idx="12386">
                  <c:v>4.6179999999999999E-2</c:v>
                </c:pt>
                <c:pt idx="12387">
                  <c:v>4.5920000000000002E-2</c:v>
                </c:pt>
                <c:pt idx="12388">
                  <c:v>4.5600000000000002E-2</c:v>
                </c:pt>
                <c:pt idx="12389">
                  <c:v>4.5130000000000003E-2</c:v>
                </c:pt>
                <c:pt idx="12390">
                  <c:v>4.4650000000000002E-2</c:v>
                </c:pt>
                <c:pt idx="12391">
                  <c:v>4.4130000000000003E-2</c:v>
                </c:pt>
                <c:pt idx="12392">
                  <c:v>4.3549999999999998E-2</c:v>
                </c:pt>
                <c:pt idx="12393">
                  <c:v>4.2970000000000001E-2</c:v>
                </c:pt>
                <c:pt idx="12394">
                  <c:v>4.2180000000000002E-2</c:v>
                </c:pt>
                <c:pt idx="12395">
                  <c:v>4.1489999999999999E-2</c:v>
                </c:pt>
                <c:pt idx="12396">
                  <c:v>4.07E-2</c:v>
                </c:pt>
                <c:pt idx="12397">
                  <c:v>3.9809999999999998E-2</c:v>
                </c:pt>
                <c:pt idx="12398">
                  <c:v>3.8960000000000002E-2</c:v>
                </c:pt>
                <c:pt idx="12399">
                  <c:v>3.8120000000000001E-2</c:v>
                </c:pt>
                <c:pt idx="12400">
                  <c:v>3.7220000000000003E-2</c:v>
                </c:pt>
                <c:pt idx="12401">
                  <c:v>3.6429999999999997E-2</c:v>
                </c:pt>
                <c:pt idx="12402">
                  <c:v>3.5639999999999998E-2</c:v>
                </c:pt>
                <c:pt idx="12403">
                  <c:v>3.4799999999999998E-2</c:v>
                </c:pt>
                <c:pt idx="12404">
                  <c:v>3.406E-2</c:v>
                </c:pt>
                <c:pt idx="12405">
                  <c:v>3.3270000000000001E-2</c:v>
                </c:pt>
                <c:pt idx="12406">
                  <c:v>3.2590000000000001E-2</c:v>
                </c:pt>
                <c:pt idx="12407">
                  <c:v>3.1899999999999998E-2</c:v>
                </c:pt>
                <c:pt idx="12408">
                  <c:v>3.1320000000000001E-2</c:v>
                </c:pt>
                <c:pt idx="12409">
                  <c:v>3.074E-2</c:v>
                </c:pt>
                <c:pt idx="12410">
                  <c:v>3.0269999999999998E-2</c:v>
                </c:pt>
                <c:pt idx="12411">
                  <c:v>2.9690000000000001E-2</c:v>
                </c:pt>
                <c:pt idx="12412">
                  <c:v>2.9270000000000001E-2</c:v>
                </c:pt>
                <c:pt idx="12413">
                  <c:v>2.9059999999999999E-2</c:v>
                </c:pt>
                <c:pt idx="12414">
                  <c:v>2.869E-2</c:v>
                </c:pt>
                <c:pt idx="12415">
                  <c:v>2.8479999999999998E-2</c:v>
                </c:pt>
                <c:pt idx="12416">
                  <c:v>2.8320000000000001E-2</c:v>
                </c:pt>
                <c:pt idx="12417">
                  <c:v>2.8209999999999999E-2</c:v>
                </c:pt>
                <c:pt idx="12418">
                  <c:v>2.8160000000000001E-2</c:v>
                </c:pt>
                <c:pt idx="12419">
                  <c:v>2.827E-2</c:v>
                </c:pt>
                <c:pt idx="12420">
                  <c:v>2.8369999999999999E-2</c:v>
                </c:pt>
                <c:pt idx="12421">
                  <c:v>2.8369999999999999E-2</c:v>
                </c:pt>
                <c:pt idx="12422">
                  <c:v>2.8629999999999999E-2</c:v>
                </c:pt>
                <c:pt idx="12423">
                  <c:v>2.895E-2</c:v>
                </c:pt>
                <c:pt idx="12424">
                  <c:v>2.9159999999999998E-2</c:v>
                </c:pt>
                <c:pt idx="12425">
                  <c:v>2.937E-2</c:v>
                </c:pt>
                <c:pt idx="12426">
                  <c:v>2.9790000000000001E-2</c:v>
                </c:pt>
                <c:pt idx="12427">
                  <c:v>3.006E-2</c:v>
                </c:pt>
                <c:pt idx="12428">
                  <c:v>3.048E-2</c:v>
                </c:pt>
                <c:pt idx="12429">
                  <c:v>3.0790000000000001E-2</c:v>
                </c:pt>
                <c:pt idx="12430">
                  <c:v>3.1320000000000001E-2</c:v>
                </c:pt>
                <c:pt idx="12431">
                  <c:v>3.1690000000000003E-2</c:v>
                </c:pt>
                <c:pt idx="12432">
                  <c:v>3.211E-2</c:v>
                </c:pt>
                <c:pt idx="12433">
                  <c:v>3.2590000000000001E-2</c:v>
                </c:pt>
                <c:pt idx="12434">
                  <c:v>3.3110000000000001E-2</c:v>
                </c:pt>
                <c:pt idx="12435">
                  <c:v>3.3590000000000002E-2</c:v>
                </c:pt>
                <c:pt idx="12436">
                  <c:v>3.4009999999999999E-2</c:v>
                </c:pt>
                <c:pt idx="12437">
                  <c:v>3.4430000000000002E-2</c:v>
                </c:pt>
                <c:pt idx="12438">
                  <c:v>3.49E-2</c:v>
                </c:pt>
                <c:pt idx="12439">
                  <c:v>3.5380000000000002E-2</c:v>
                </c:pt>
                <c:pt idx="12440">
                  <c:v>3.585E-2</c:v>
                </c:pt>
                <c:pt idx="12441">
                  <c:v>3.6269999999999997E-2</c:v>
                </c:pt>
                <c:pt idx="12442">
                  <c:v>3.6749999999999998E-2</c:v>
                </c:pt>
                <c:pt idx="12443">
                  <c:v>3.7170000000000002E-2</c:v>
                </c:pt>
                <c:pt idx="12444">
                  <c:v>3.7539999999999997E-2</c:v>
                </c:pt>
                <c:pt idx="12445">
                  <c:v>3.7859999999999998E-2</c:v>
                </c:pt>
                <c:pt idx="12446">
                  <c:v>3.8280000000000002E-2</c:v>
                </c:pt>
                <c:pt idx="12447">
                  <c:v>3.8649999999999997E-2</c:v>
                </c:pt>
                <c:pt idx="12448">
                  <c:v>3.891E-2</c:v>
                </c:pt>
                <c:pt idx="12449">
                  <c:v>3.9230000000000001E-2</c:v>
                </c:pt>
                <c:pt idx="12450">
                  <c:v>3.959E-2</c:v>
                </c:pt>
                <c:pt idx="12451">
                  <c:v>3.9809999999999998E-2</c:v>
                </c:pt>
                <c:pt idx="12452">
                  <c:v>4.0120000000000003E-2</c:v>
                </c:pt>
                <c:pt idx="12453">
                  <c:v>4.0280000000000003E-2</c:v>
                </c:pt>
                <c:pt idx="12454">
                  <c:v>4.054E-2</c:v>
                </c:pt>
                <c:pt idx="12455">
                  <c:v>4.07E-2</c:v>
                </c:pt>
                <c:pt idx="12456">
                  <c:v>4.0910000000000002E-2</c:v>
                </c:pt>
                <c:pt idx="12457">
                  <c:v>4.1020000000000001E-2</c:v>
                </c:pt>
                <c:pt idx="12458">
                  <c:v>4.1180000000000001E-2</c:v>
                </c:pt>
                <c:pt idx="12459">
                  <c:v>4.1439999999999998E-2</c:v>
                </c:pt>
                <c:pt idx="12460">
                  <c:v>4.1540000000000001E-2</c:v>
                </c:pt>
                <c:pt idx="12461">
                  <c:v>4.165E-2</c:v>
                </c:pt>
                <c:pt idx="12462">
                  <c:v>4.1750000000000002E-2</c:v>
                </c:pt>
                <c:pt idx="12463">
                  <c:v>4.181E-2</c:v>
                </c:pt>
                <c:pt idx="12464">
                  <c:v>4.1860000000000001E-2</c:v>
                </c:pt>
                <c:pt idx="12465">
                  <c:v>4.197E-2</c:v>
                </c:pt>
                <c:pt idx="12466">
                  <c:v>4.2119999999999998E-2</c:v>
                </c:pt>
                <c:pt idx="12467">
                  <c:v>4.2119999999999998E-2</c:v>
                </c:pt>
                <c:pt idx="12468">
                  <c:v>4.2229999999999997E-2</c:v>
                </c:pt>
                <c:pt idx="12469">
                  <c:v>4.2229999999999997E-2</c:v>
                </c:pt>
                <c:pt idx="12470">
                  <c:v>4.2279999999999998E-2</c:v>
                </c:pt>
                <c:pt idx="12471">
                  <c:v>4.2279999999999998E-2</c:v>
                </c:pt>
                <c:pt idx="12472">
                  <c:v>4.233E-2</c:v>
                </c:pt>
                <c:pt idx="12473">
                  <c:v>4.2279999999999998E-2</c:v>
                </c:pt>
                <c:pt idx="12474">
                  <c:v>4.233E-2</c:v>
                </c:pt>
                <c:pt idx="12475">
                  <c:v>4.2279999999999998E-2</c:v>
                </c:pt>
                <c:pt idx="12476">
                  <c:v>4.2279999999999998E-2</c:v>
                </c:pt>
                <c:pt idx="12477">
                  <c:v>4.2180000000000002E-2</c:v>
                </c:pt>
                <c:pt idx="12478">
                  <c:v>4.2119999999999998E-2</c:v>
                </c:pt>
                <c:pt idx="12479">
                  <c:v>4.197E-2</c:v>
                </c:pt>
                <c:pt idx="12480">
                  <c:v>4.181E-2</c:v>
                </c:pt>
                <c:pt idx="12481">
                  <c:v>4.1540000000000001E-2</c:v>
                </c:pt>
                <c:pt idx="12482">
                  <c:v>4.1390000000000003E-2</c:v>
                </c:pt>
                <c:pt idx="12483">
                  <c:v>4.1070000000000002E-2</c:v>
                </c:pt>
                <c:pt idx="12484">
                  <c:v>4.07E-2</c:v>
                </c:pt>
                <c:pt idx="12485">
                  <c:v>4.0280000000000003E-2</c:v>
                </c:pt>
                <c:pt idx="12486">
                  <c:v>4.002E-2</c:v>
                </c:pt>
                <c:pt idx="12487">
                  <c:v>3.9440000000000003E-2</c:v>
                </c:pt>
                <c:pt idx="12488">
                  <c:v>3.9010000000000003E-2</c:v>
                </c:pt>
                <c:pt idx="12489">
                  <c:v>3.8280000000000002E-2</c:v>
                </c:pt>
                <c:pt idx="12490">
                  <c:v>3.7749999999999999E-2</c:v>
                </c:pt>
                <c:pt idx="12491">
                  <c:v>3.7170000000000002E-2</c:v>
                </c:pt>
                <c:pt idx="12492">
                  <c:v>3.6380000000000003E-2</c:v>
                </c:pt>
                <c:pt idx="12493">
                  <c:v>3.5639999999999998E-2</c:v>
                </c:pt>
                <c:pt idx="12494">
                  <c:v>3.4849999999999999E-2</c:v>
                </c:pt>
                <c:pt idx="12495">
                  <c:v>3.4169999999999999E-2</c:v>
                </c:pt>
                <c:pt idx="12496">
                  <c:v>3.3320000000000002E-2</c:v>
                </c:pt>
                <c:pt idx="12497">
                  <c:v>3.2530000000000003E-2</c:v>
                </c:pt>
                <c:pt idx="12498">
                  <c:v>3.1690000000000003E-2</c:v>
                </c:pt>
                <c:pt idx="12499">
                  <c:v>3.0790000000000001E-2</c:v>
                </c:pt>
                <c:pt idx="12500">
                  <c:v>2.9950000000000001E-2</c:v>
                </c:pt>
                <c:pt idx="12501">
                  <c:v>2.911E-2</c:v>
                </c:pt>
                <c:pt idx="12502">
                  <c:v>2.8320000000000001E-2</c:v>
                </c:pt>
                <c:pt idx="12503">
                  <c:v>2.7470000000000001E-2</c:v>
                </c:pt>
                <c:pt idx="12504">
                  <c:v>2.6790000000000001E-2</c:v>
                </c:pt>
                <c:pt idx="12505">
                  <c:v>2.5999999999999999E-2</c:v>
                </c:pt>
                <c:pt idx="12506">
                  <c:v>2.537E-2</c:v>
                </c:pt>
                <c:pt idx="12507">
                  <c:v>2.4729999999999999E-2</c:v>
                </c:pt>
                <c:pt idx="12508">
                  <c:v>2.4209999999999999E-2</c:v>
                </c:pt>
                <c:pt idx="12509">
                  <c:v>2.3730000000000001E-2</c:v>
                </c:pt>
                <c:pt idx="12510">
                  <c:v>2.342E-2</c:v>
                </c:pt>
                <c:pt idx="12511">
                  <c:v>2.3E-2</c:v>
                </c:pt>
                <c:pt idx="12512">
                  <c:v>2.273E-2</c:v>
                </c:pt>
                <c:pt idx="12513">
                  <c:v>2.2630000000000001E-2</c:v>
                </c:pt>
                <c:pt idx="12514">
                  <c:v>2.247E-2</c:v>
                </c:pt>
                <c:pt idx="12515">
                  <c:v>2.2419999999999999E-2</c:v>
                </c:pt>
                <c:pt idx="12516">
                  <c:v>2.247E-2</c:v>
                </c:pt>
                <c:pt idx="12517">
                  <c:v>2.2519999999999998E-2</c:v>
                </c:pt>
                <c:pt idx="12518">
                  <c:v>2.2630000000000001E-2</c:v>
                </c:pt>
                <c:pt idx="12519">
                  <c:v>2.273E-2</c:v>
                </c:pt>
                <c:pt idx="12520">
                  <c:v>2.315E-2</c:v>
                </c:pt>
                <c:pt idx="12521">
                  <c:v>2.3359999999999999E-2</c:v>
                </c:pt>
                <c:pt idx="12522">
                  <c:v>2.3630000000000002E-2</c:v>
                </c:pt>
                <c:pt idx="12523">
                  <c:v>2.384E-2</c:v>
                </c:pt>
                <c:pt idx="12524">
                  <c:v>2.426E-2</c:v>
                </c:pt>
                <c:pt idx="12525">
                  <c:v>2.4580000000000001E-2</c:v>
                </c:pt>
                <c:pt idx="12526">
                  <c:v>2.4889999999999999E-2</c:v>
                </c:pt>
                <c:pt idx="12527">
                  <c:v>2.5260000000000001E-2</c:v>
                </c:pt>
                <c:pt idx="12528">
                  <c:v>2.5579999999999999E-2</c:v>
                </c:pt>
                <c:pt idx="12529">
                  <c:v>2.5839999999999998E-2</c:v>
                </c:pt>
                <c:pt idx="12530">
                  <c:v>2.6100000000000002E-2</c:v>
                </c:pt>
                <c:pt idx="12531">
                  <c:v>2.632E-2</c:v>
                </c:pt>
                <c:pt idx="12532">
                  <c:v>2.647E-2</c:v>
                </c:pt>
                <c:pt idx="12533">
                  <c:v>2.6579999999999999E-2</c:v>
                </c:pt>
                <c:pt idx="12534">
                  <c:v>2.6790000000000001E-2</c:v>
                </c:pt>
                <c:pt idx="12535">
                  <c:v>2.674E-2</c:v>
                </c:pt>
                <c:pt idx="12536">
                  <c:v>2.6839999999999999E-2</c:v>
                </c:pt>
                <c:pt idx="12537">
                  <c:v>2.674E-2</c:v>
                </c:pt>
                <c:pt idx="12538">
                  <c:v>2.6679999999999999E-2</c:v>
                </c:pt>
                <c:pt idx="12539">
                  <c:v>2.6530000000000001E-2</c:v>
                </c:pt>
                <c:pt idx="12540">
                  <c:v>2.6530000000000001E-2</c:v>
                </c:pt>
                <c:pt idx="12541">
                  <c:v>2.6159999999999999E-2</c:v>
                </c:pt>
                <c:pt idx="12542">
                  <c:v>2.5999999999999999E-2</c:v>
                </c:pt>
                <c:pt idx="12543">
                  <c:v>2.5739999999999999E-2</c:v>
                </c:pt>
                <c:pt idx="12544">
                  <c:v>2.5579999999999999E-2</c:v>
                </c:pt>
                <c:pt idx="12545">
                  <c:v>2.5309999999999999E-2</c:v>
                </c:pt>
                <c:pt idx="12546">
                  <c:v>2.5100000000000001E-2</c:v>
                </c:pt>
                <c:pt idx="12547">
                  <c:v>2.4889999999999999E-2</c:v>
                </c:pt>
                <c:pt idx="12548">
                  <c:v>2.4729999999999999E-2</c:v>
                </c:pt>
                <c:pt idx="12549">
                  <c:v>2.4469999999999999E-2</c:v>
                </c:pt>
                <c:pt idx="12550">
                  <c:v>2.4369999999999999E-2</c:v>
                </c:pt>
                <c:pt idx="12551">
                  <c:v>2.4209999999999999E-2</c:v>
                </c:pt>
                <c:pt idx="12552">
                  <c:v>2.4160000000000001E-2</c:v>
                </c:pt>
                <c:pt idx="12553">
                  <c:v>2.4160000000000001E-2</c:v>
                </c:pt>
                <c:pt idx="12554">
                  <c:v>2.41E-2</c:v>
                </c:pt>
                <c:pt idx="12555">
                  <c:v>2.4309999999999998E-2</c:v>
                </c:pt>
                <c:pt idx="12556">
                  <c:v>2.4369999999999999E-2</c:v>
                </c:pt>
                <c:pt idx="12557">
                  <c:v>2.452E-2</c:v>
                </c:pt>
                <c:pt idx="12558">
                  <c:v>2.4729999999999999E-2</c:v>
                </c:pt>
                <c:pt idx="12559">
                  <c:v>2.5049999999999999E-2</c:v>
                </c:pt>
                <c:pt idx="12560">
                  <c:v>2.537E-2</c:v>
                </c:pt>
                <c:pt idx="12561">
                  <c:v>2.579E-2</c:v>
                </c:pt>
                <c:pt idx="12562">
                  <c:v>2.632E-2</c:v>
                </c:pt>
                <c:pt idx="12563">
                  <c:v>2.6790000000000001E-2</c:v>
                </c:pt>
                <c:pt idx="12564">
                  <c:v>2.7320000000000001E-2</c:v>
                </c:pt>
                <c:pt idx="12565">
                  <c:v>2.7949999999999999E-2</c:v>
                </c:pt>
                <c:pt idx="12566">
                  <c:v>2.853E-2</c:v>
                </c:pt>
                <c:pt idx="12567">
                  <c:v>2.9319999999999999E-2</c:v>
                </c:pt>
                <c:pt idx="12568">
                  <c:v>2.9950000000000001E-2</c:v>
                </c:pt>
                <c:pt idx="12569">
                  <c:v>3.0689999999999999E-2</c:v>
                </c:pt>
                <c:pt idx="12570">
                  <c:v>3.1530000000000002E-2</c:v>
                </c:pt>
                <c:pt idx="12571">
                  <c:v>3.227E-2</c:v>
                </c:pt>
                <c:pt idx="12572">
                  <c:v>3.3059999999999999E-2</c:v>
                </c:pt>
                <c:pt idx="12573">
                  <c:v>3.3959999999999997E-2</c:v>
                </c:pt>
                <c:pt idx="12574">
                  <c:v>3.4849999999999999E-2</c:v>
                </c:pt>
                <c:pt idx="12575">
                  <c:v>3.5639999999999998E-2</c:v>
                </c:pt>
                <c:pt idx="12576">
                  <c:v>3.6490000000000002E-2</c:v>
                </c:pt>
                <c:pt idx="12577">
                  <c:v>3.7429999999999998E-2</c:v>
                </c:pt>
                <c:pt idx="12578">
                  <c:v>3.8330000000000003E-2</c:v>
                </c:pt>
                <c:pt idx="12579">
                  <c:v>3.9230000000000001E-2</c:v>
                </c:pt>
                <c:pt idx="12580">
                  <c:v>4.0280000000000003E-2</c:v>
                </c:pt>
                <c:pt idx="12581">
                  <c:v>4.1119999999999997E-2</c:v>
                </c:pt>
                <c:pt idx="12582">
                  <c:v>4.2020000000000002E-2</c:v>
                </c:pt>
                <c:pt idx="12583">
                  <c:v>4.3020000000000003E-2</c:v>
                </c:pt>
                <c:pt idx="12584">
                  <c:v>4.3810000000000002E-2</c:v>
                </c:pt>
                <c:pt idx="12585">
                  <c:v>4.4760000000000001E-2</c:v>
                </c:pt>
                <c:pt idx="12586">
                  <c:v>4.5650000000000003E-2</c:v>
                </c:pt>
                <c:pt idx="12587">
                  <c:v>4.6440000000000002E-2</c:v>
                </c:pt>
                <c:pt idx="12588">
                  <c:v>4.734E-2</c:v>
                </c:pt>
                <c:pt idx="12589">
                  <c:v>4.8180000000000001E-2</c:v>
                </c:pt>
                <c:pt idx="12590">
                  <c:v>4.9029999999999997E-2</c:v>
                </c:pt>
                <c:pt idx="12591">
                  <c:v>4.9759999999999999E-2</c:v>
                </c:pt>
                <c:pt idx="12592">
                  <c:v>5.0549999999999998E-2</c:v>
                </c:pt>
                <c:pt idx="12593">
                  <c:v>5.1290000000000002E-2</c:v>
                </c:pt>
                <c:pt idx="12594">
                  <c:v>5.1920000000000001E-2</c:v>
                </c:pt>
                <c:pt idx="12595">
                  <c:v>5.2499999999999998E-2</c:v>
                </c:pt>
                <c:pt idx="12596">
                  <c:v>5.314E-2</c:v>
                </c:pt>
                <c:pt idx="12597">
                  <c:v>5.3659999999999999E-2</c:v>
                </c:pt>
                <c:pt idx="12598">
                  <c:v>5.4080000000000003E-2</c:v>
                </c:pt>
                <c:pt idx="12599">
                  <c:v>5.4399999999999997E-2</c:v>
                </c:pt>
                <c:pt idx="12600">
                  <c:v>5.466E-2</c:v>
                </c:pt>
                <c:pt idx="12601">
                  <c:v>5.4820000000000001E-2</c:v>
                </c:pt>
                <c:pt idx="12602">
                  <c:v>5.493E-2</c:v>
                </c:pt>
                <c:pt idx="12603">
                  <c:v>5.493E-2</c:v>
                </c:pt>
                <c:pt idx="12604">
                  <c:v>5.4820000000000001E-2</c:v>
                </c:pt>
                <c:pt idx="12605">
                  <c:v>5.4609999999999999E-2</c:v>
                </c:pt>
                <c:pt idx="12606">
                  <c:v>5.4350000000000002E-2</c:v>
                </c:pt>
                <c:pt idx="12607">
                  <c:v>5.3870000000000001E-2</c:v>
                </c:pt>
                <c:pt idx="12608">
                  <c:v>5.3400000000000003E-2</c:v>
                </c:pt>
                <c:pt idx="12609">
                  <c:v>5.2769999999999997E-2</c:v>
                </c:pt>
                <c:pt idx="12610">
                  <c:v>5.2080000000000001E-2</c:v>
                </c:pt>
                <c:pt idx="12611">
                  <c:v>5.1240000000000001E-2</c:v>
                </c:pt>
                <c:pt idx="12612">
                  <c:v>5.0290000000000001E-2</c:v>
                </c:pt>
                <c:pt idx="12613">
                  <c:v>4.9340000000000002E-2</c:v>
                </c:pt>
                <c:pt idx="12614">
                  <c:v>4.8340000000000001E-2</c:v>
                </c:pt>
                <c:pt idx="12615">
                  <c:v>4.7230000000000001E-2</c:v>
                </c:pt>
                <c:pt idx="12616">
                  <c:v>4.6019999999999998E-2</c:v>
                </c:pt>
                <c:pt idx="12617">
                  <c:v>4.4859999999999997E-2</c:v>
                </c:pt>
                <c:pt idx="12618">
                  <c:v>4.36E-2</c:v>
                </c:pt>
                <c:pt idx="12619">
                  <c:v>4.2229999999999997E-2</c:v>
                </c:pt>
                <c:pt idx="12620">
                  <c:v>4.1119999999999997E-2</c:v>
                </c:pt>
                <c:pt idx="12621">
                  <c:v>3.9750000000000001E-2</c:v>
                </c:pt>
                <c:pt idx="12622">
                  <c:v>3.8379999999999997E-2</c:v>
                </c:pt>
                <c:pt idx="12623">
                  <c:v>3.7069999999999999E-2</c:v>
                </c:pt>
                <c:pt idx="12624">
                  <c:v>3.585E-2</c:v>
                </c:pt>
                <c:pt idx="12625">
                  <c:v>3.4689999999999999E-2</c:v>
                </c:pt>
                <c:pt idx="12626">
                  <c:v>3.3480000000000003E-2</c:v>
                </c:pt>
                <c:pt idx="12627">
                  <c:v>3.2320000000000002E-2</c:v>
                </c:pt>
                <c:pt idx="12628">
                  <c:v>3.143E-2</c:v>
                </c:pt>
                <c:pt idx="12629">
                  <c:v>3.0429999999999999E-2</c:v>
                </c:pt>
                <c:pt idx="12630">
                  <c:v>2.9479999999999999E-2</c:v>
                </c:pt>
                <c:pt idx="12631">
                  <c:v>2.8629999999999999E-2</c:v>
                </c:pt>
                <c:pt idx="12632">
                  <c:v>2.8000000000000001E-2</c:v>
                </c:pt>
                <c:pt idx="12633">
                  <c:v>2.7320000000000001E-2</c:v>
                </c:pt>
                <c:pt idx="12634">
                  <c:v>2.6679999999999999E-2</c:v>
                </c:pt>
                <c:pt idx="12635">
                  <c:v>2.6370000000000001E-2</c:v>
                </c:pt>
                <c:pt idx="12636">
                  <c:v>2.5999999999999999E-2</c:v>
                </c:pt>
                <c:pt idx="12637">
                  <c:v>2.5680000000000001E-2</c:v>
                </c:pt>
                <c:pt idx="12638">
                  <c:v>2.5579999999999999E-2</c:v>
                </c:pt>
                <c:pt idx="12639">
                  <c:v>2.5309999999999999E-2</c:v>
                </c:pt>
                <c:pt idx="12640">
                  <c:v>2.5309999999999999E-2</c:v>
                </c:pt>
                <c:pt idx="12641">
                  <c:v>2.5420000000000002E-2</c:v>
                </c:pt>
                <c:pt idx="12642">
                  <c:v>2.5530000000000001E-2</c:v>
                </c:pt>
                <c:pt idx="12643">
                  <c:v>2.5680000000000001E-2</c:v>
                </c:pt>
                <c:pt idx="12644">
                  <c:v>2.5950000000000001E-2</c:v>
                </c:pt>
                <c:pt idx="12645">
                  <c:v>2.6159999999999999E-2</c:v>
                </c:pt>
                <c:pt idx="12646">
                  <c:v>2.647E-2</c:v>
                </c:pt>
                <c:pt idx="12647">
                  <c:v>2.6839999999999999E-2</c:v>
                </c:pt>
                <c:pt idx="12648">
                  <c:v>2.7210000000000002E-2</c:v>
                </c:pt>
                <c:pt idx="12649">
                  <c:v>2.7470000000000001E-2</c:v>
                </c:pt>
                <c:pt idx="12650">
                  <c:v>2.7900000000000001E-2</c:v>
                </c:pt>
                <c:pt idx="12651">
                  <c:v>2.8369999999999999E-2</c:v>
                </c:pt>
                <c:pt idx="12652">
                  <c:v>2.8740000000000002E-2</c:v>
                </c:pt>
                <c:pt idx="12653">
                  <c:v>2.9159999999999998E-2</c:v>
                </c:pt>
                <c:pt idx="12654">
                  <c:v>2.9420000000000002E-2</c:v>
                </c:pt>
                <c:pt idx="12655">
                  <c:v>2.9850000000000002E-2</c:v>
                </c:pt>
                <c:pt idx="12656">
                  <c:v>3.0159999999999999E-2</c:v>
                </c:pt>
                <c:pt idx="12657">
                  <c:v>3.0530000000000002E-2</c:v>
                </c:pt>
                <c:pt idx="12658">
                  <c:v>3.0849999999999999E-2</c:v>
                </c:pt>
                <c:pt idx="12659">
                  <c:v>3.1109999999999999E-2</c:v>
                </c:pt>
                <c:pt idx="12660">
                  <c:v>3.1370000000000002E-2</c:v>
                </c:pt>
                <c:pt idx="12661">
                  <c:v>3.1640000000000001E-2</c:v>
                </c:pt>
                <c:pt idx="12662">
                  <c:v>3.1800000000000002E-2</c:v>
                </c:pt>
                <c:pt idx="12663">
                  <c:v>3.1949999999999999E-2</c:v>
                </c:pt>
                <c:pt idx="12664">
                  <c:v>3.211E-2</c:v>
                </c:pt>
                <c:pt idx="12665">
                  <c:v>3.2160000000000001E-2</c:v>
                </c:pt>
                <c:pt idx="12666">
                  <c:v>3.2219999999999999E-2</c:v>
                </c:pt>
                <c:pt idx="12667">
                  <c:v>3.2219999999999999E-2</c:v>
                </c:pt>
                <c:pt idx="12668">
                  <c:v>3.2320000000000002E-2</c:v>
                </c:pt>
                <c:pt idx="12669">
                  <c:v>3.2219999999999999E-2</c:v>
                </c:pt>
                <c:pt idx="12670">
                  <c:v>3.2219999999999999E-2</c:v>
                </c:pt>
                <c:pt idx="12671">
                  <c:v>3.211E-2</c:v>
                </c:pt>
                <c:pt idx="12672">
                  <c:v>3.1949999999999999E-2</c:v>
                </c:pt>
                <c:pt idx="12673">
                  <c:v>3.1850000000000003E-2</c:v>
                </c:pt>
                <c:pt idx="12674">
                  <c:v>3.1739999999999997E-2</c:v>
                </c:pt>
                <c:pt idx="12675">
                  <c:v>3.1480000000000001E-2</c:v>
                </c:pt>
                <c:pt idx="12676">
                  <c:v>3.1320000000000001E-2</c:v>
                </c:pt>
                <c:pt idx="12677">
                  <c:v>3.1009999999999999E-2</c:v>
                </c:pt>
                <c:pt idx="12678">
                  <c:v>3.0790000000000001E-2</c:v>
                </c:pt>
                <c:pt idx="12679">
                  <c:v>3.0640000000000001E-2</c:v>
                </c:pt>
                <c:pt idx="12680">
                  <c:v>3.0429999999999999E-2</c:v>
                </c:pt>
                <c:pt idx="12681">
                  <c:v>3.0159999999999999E-2</c:v>
                </c:pt>
                <c:pt idx="12682">
                  <c:v>2.9850000000000002E-2</c:v>
                </c:pt>
                <c:pt idx="12683">
                  <c:v>2.9579999999999999E-2</c:v>
                </c:pt>
                <c:pt idx="12684">
                  <c:v>2.9420000000000002E-2</c:v>
                </c:pt>
                <c:pt idx="12685">
                  <c:v>2.9270000000000001E-2</c:v>
                </c:pt>
                <c:pt idx="12686">
                  <c:v>2.9000000000000001E-2</c:v>
                </c:pt>
                <c:pt idx="12687">
                  <c:v>2.8840000000000001E-2</c:v>
                </c:pt>
                <c:pt idx="12688">
                  <c:v>2.8580000000000001E-2</c:v>
                </c:pt>
                <c:pt idx="12689">
                  <c:v>2.8479999999999998E-2</c:v>
                </c:pt>
                <c:pt idx="12690">
                  <c:v>2.8320000000000001E-2</c:v>
                </c:pt>
                <c:pt idx="12691">
                  <c:v>2.8209999999999999E-2</c:v>
                </c:pt>
                <c:pt idx="12692">
                  <c:v>2.8209999999999999E-2</c:v>
                </c:pt>
                <c:pt idx="12693">
                  <c:v>2.8209999999999999E-2</c:v>
                </c:pt>
                <c:pt idx="12694">
                  <c:v>2.8160000000000001E-2</c:v>
                </c:pt>
                <c:pt idx="12695">
                  <c:v>2.827E-2</c:v>
                </c:pt>
                <c:pt idx="12696">
                  <c:v>2.8369999999999999E-2</c:v>
                </c:pt>
                <c:pt idx="12697">
                  <c:v>2.8479999999999998E-2</c:v>
                </c:pt>
                <c:pt idx="12698">
                  <c:v>2.869E-2</c:v>
                </c:pt>
                <c:pt idx="12699">
                  <c:v>2.895E-2</c:v>
                </c:pt>
                <c:pt idx="12700">
                  <c:v>2.9270000000000001E-2</c:v>
                </c:pt>
                <c:pt idx="12701">
                  <c:v>2.964E-2</c:v>
                </c:pt>
                <c:pt idx="12702">
                  <c:v>3.006E-2</c:v>
                </c:pt>
                <c:pt idx="12703">
                  <c:v>3.0370000000000001E-2</c:v>
                </c:pt>
                <c:pt idx="12704">
                  <c:v>3.0790000000000001E-2</c:v>
                </c:pt>
                <c:pt idx="12705">
                  <c:v>3.1320000000000001E-2</c:v>
                </c:pt>
                <c:pt idx="12706">
                  <c:v>3.1899999999999998E-2</c:v>
                </c:pt>
                <c:pt idx="12707">
                  <c:v>3.243E-2</c:v>
                </c:pt>
                <c:pt idx="12708">
                  <c:v>3.3059999999999999E-2</c:v>
                </c:pt>
                <c:pt idx="12709">
                  <c:v>3.3590000000000002E-2</c:v>
                </c:pt>
                <c:pt idx="12710">
                  <c:v>3.4110000000000001E-2</c:v>
                </c:pt>
                <c:pt idx="12711">
                  <c:v>3.4750000000000003E-2</c:v>
                </c:pt>
                <c:pt idx="12712">
                  <c:v>3.5380000000000002E-2</c:v>
                </c:pt>
                <c:pt idx="12713">
                  <c:v>3.601E-2</c:v>
                </c:pt>
                <c:pt idx="12714">
                  <c:v>3.6540000000000003E-2</c:v>
                </c:pt>
                <c:pt idx="12715">
                  <c:v>3.7220000000000003E-2</c:v>
                </c:pt>
                <c:pt idx="12716">
                  <c:v>3.78E-2</c:v>
                </c:pt>
                <c:pt idx="12717">
                  <c:v>3.8379999999999997E-2</c:v>
                </c:pt>
                <c:pt idx="12718">
                  <c:v>3.891E-2</c:v>
                </c:pt>
                <c:pt idx="12719">
                  <c:v>3.9440000000000003E-2</c:v>
                </c:pt>
                <c:pt idx="12720">
                  <c:v>3.9910000000000001E-2</c:v>
                </c:pt>
                <c:pt idx="12721">
                  <c:v>4.0379999999999999E-2</c:v>
                </c:pt>
                <c:pt idx="12722">
                  <c:v>4.086E-2</c:v>
                </c:pt>
                <c:pt idx="12723">
                  <c:v>4.1180000000000001E-2</c:v>
                </c:pt>
                <c:pt idx="12724">
                  <c:v>4.1599999999999998E-2</c:v>
                </c:pt>
                <c:pt idx="12725">
                  <c:v>4.1910000000000003E-2</c:v>
                </c:pt>
                <c:pt idx="12726">
                  <c:v>4.2119999999999998E-2</c:v>
                </c:pt>
                <c:pt idx="12727">
                  <c:v>4.249E-2</c:v>
                </c:pt>
                <c:pt idx="12728">
                  <c:v>4.2700000000000002E-2</c:v>
                </c:pt>
                <c:pt idx="12729">
                  <c:v>4.2860000000000002E-2</c:v>
                </c:pt>
                <c:pt idx="12730">
                  <c:v>4.2909999999999997E-2</c:v>
                </c:pt>
                <c:pt idx="12731">
                  <c:v>4.3119999999999999E-2</c:v>
                </c:pt>
                <c:pt idx="12732">
                  <c:v>4.3229999999999998E-2</c:v>
                </c:pt>
                <c:pt idx="12733">
                  <c:v>4.3229999999999998E-2</c:v>
                </c:pt>
                <c:pt idx="12734">
                  <c:v>4.3279999999999999E-2</c:v>
                </c:pt>
                <c:pt idx="12735">
                  <c:v>4.3279999999999999E-2</c:v>
                </c:pt>
                <c:pt idx="12736">
                  <c:v>4.3279999999999999E-2</c:v>
                </c:pt>
                <c:pt idx="12737">
                  <c:v>4.3279999999999999E-2</c:v>
                </c:pt>
                <c:pt idx="12738">
                  <c:v>4.3119999999999999E-2</c:v>
                </c:pt>
                <c:pt idx="12739">
                  <c:v>4.3020000000000003E-2</c:v>
                </c:pt>
                <c:pt idx="12740">
                  <c:v>4.2909999999999997E-2</c:v>
                </c:pt>
                <c:pt idx="12741">
                  <c:v>4.2700000000000002E-2</c:v>
                </c:pt>
                <c:pt idx="12742">
                  <c:v>4.2439999999999999E-2</c:v>
                </c:pt>
                <c:pt idx="12743">
                  <c:v>4.2229999999999997E-2</c:v>
                </c:pt>
                <c:pt idx="12744">
                  <c:v>4.2070000000000003E-2</c:v>
                </c:pt>
                <c:pt idx="12745">
                  <c:v>4.181E-2</c:v>
                </c:pt>
                <c:pt idx="12746">
                  <c:v>4.1540000000000001E-2</c:v>
                </c:pt>
                <c:pt idx="12747">
                  <c:v>4.1279999999999997E-2</c:v>
                </c:pt>
                <c:pt idx="12748">
                  <c:v>4.0960000000000003E-2</c:v>
                </c:pt>
                <c:pt idx="12749">
                  <c:v>4.0599999999999997E-2</c:v>
                </c:pt>
                <c:pt idx="12750">
                  <c:v>4.0280000000000003E-2</c:v>
                </c:pt>
                <c:pt idx="12751">
                  <c:v>3.9910000000000001E-2</c:v>
                </c:pt>
                <c:pt idx="12752">
                  <c:v>3.959E-2</c:v>
                </c:pt>
                <c:pt idx="12753">
                  <c:v>3.9280000000000002E-2</c:v>
                </c:pt>
                <c:pt idx="12754">
                  <c:v>3.8859999999999999E-2</c:v>
                </c:pt>
                <c:pt idx="12755">
                  <c:v>3.8490000000000003E-2</c:v>
                </c:pt>
                <c:pt idx="12756">
                  <c:v>3.807E-2</c:v>
                </c:pt>
                <c:pt idx="12757">
                  <c:v>3.764E-2</c:v>
                </c:pt>
                <c:pt idx="12758">
                  <c:v>3.7220000000000003E-2</c:v>
                </c:pt>
                <c:pt idx="12759">
                  <c:v>3.6909999999999998E-2</c:v>
                </c:pt>
                <c:pt idx="12760">
                  <c:v>3.6540000000000003E-2</c:v>
                </c:pt>
                <c:pt idx="12761">
                  <c:v>3.6119999999999999E-2</c:v>
                </c:pt>
                <c:pt idx="12762">
                  <c:v>3.5749999999999997E-2</c:v>
                </c:pt>
                <c:pt idx="12763">
                  <c:v>3.533E-2</c:v>
                </c:pt>
                <c:pt idx="12764">
                  <c:v>3.5060000000000001E-2</c:v>
                </c:pt>
                <c:pt idx="12765">
                  <c:v>3.4639999999999997E-2</c:v>
                </c:pt>
                <c:pt idx="12766">
                  <c:v>3.4430000000000002E-2</c:v>
                </c:pt>
                <c:pt idx="12767">
                  <c:v>3.406E-2</c:v>
                </c:pt>
                <c:pt idx="12768">
                  <c:v>3.3750000000000002E-2</c:v>
                </c:pt>
                <c:pt idx="12769">
                  <c:v>3.3529999999999997E-2</c:v>
                </c:pt>
                <c:pt idx="12770">
                  <c:v>3.3270000000000001E-2</c:v>
                </c:pt>
                <c:pt idx="12771">
                  <c:v>3.3169999999999998E-2</c:v>
                </c:pt>
                <c:pt idx="12772">
                  <c:v>3.3059999999999999E-2</c:v>
                </c:pt>
                <c:pt idx="12773">
                  <c:v>3.2960000000000003E-2</c:v>
                </c:pt>
                <c:pt idx="12774">
                  <c:v>3.2849999999999997E-2</c:v>
                </c:pt>
                <c:pt idx="12775">
                  <c:v>3.2689999999999997E-2</c:v>
                </c:pt>
                <c:pt idx="12776">
                  <c:v>3.2739999999999998E-2</c:v>
                </c:pt>
                <c:pt idx="12777">
                  <c:v>3.2689999999999997E-2</c:v>
                </c:pt>
                <c:pt idx="12778">
                  <c:v>3.2689999999999997E-2</c:v>
                </c:pt>
                <c:pt idx="12779">
                  <c:v>3.2849999999999997E-2</c:v>
                </c:pt>
                <c:pt idx="12780">
                  <c:v>3.2899999999999999E-2</c:v>
                </c:pt>
                <c:pt idx="12781">
                  <c:v>3.2960000000000003E-2</c:v>
                </c:pt>
                <c:pt idx="12782">
                  <c:v>3.3059999999999999E-2</c:v>
                </c:pt>
                <c:pt idx="12783">
                  <c:v>3.3110000000000001E-2</c:v>
                </c:pt>
                <c:pt idx="12784">
                  <c:v>3.3270000000000001E-2</c:v>
                </c:pt>
                <c:pt idx="12785">
                  <c:v>3.338E-2</c:v>
                </c:pt>
                <c:pt idx="12786">
                  <c:v>3.3590000000000002E-2</c:v>
                </c:pt>
                <c:pt idx="12787">
                  <c:v>3.3750000000000002E-2</c:v>
                </c:pt>
                <c:pt idx="12788">
                  <c:v>3.39E-2</c:v>
                </c:pt>
                <c:pt idx="12789">
                  <c:v>3.4009999999999999E-2</c:v>
                </c:pt>
                <c:pt idx="12790">
                  <c:v>3.4169999999999999E-2</c:v>
                </c:pt>
                <c:pt idx="12791">
                  <c:v>3.422E-2</c:v>
                </c:pt>
                <c:pt idx="12792">
                  <c:v>3.4380000000000001E-2</c:v>
                </c:pt>
                <c:pt idx="12793">
                  <c:v>3.4540000000000001E-2</c:v>
                </c:pt>
                <c:pt idx="12794">
                  <c:v>3.4639999999999997E-2</c:v>
                </c:pt>
                <c:pt idx="12795">
                  <c:v>3.4639999999999997E-2</c:v>
                </c:pt>
                <c:pt idx="12796">
                  <c:v>3.4799999999999998E-2</c:v>
                </c:pt>
                <c:pt idx="12797">
                  <c:v>3.4799999999999998E-2</c:v>
                </c:pt>
                <c:pt idx="12798">
                  <c:v>3.4959999999999998E-2</c:v>
                </c:pt>
                <c:pt idx="12799">
                  <c:v>3.4959999999999998E-2</c:v>
                </c:pt>
                <c:pt idx="12800">
                  <c:v>3.5009999999999999E-2</c:v>
                </c:pt>
                <c:pt idx="12801">
                  <c:v>3.5009999999999999E-2</c:v>
                </c:pt>
                <c:pt idx="12802">
                  <c:v>3.5119999999999998E-2</c:v>
                </c:pt>
                <c:pt idx="12803">
                  <c:v>3.5220000000000001E-2</c:v>
                </c:pt>
                <c:pt idx="12804">
                  <c:v>3.517E-2</c:v>
                </c:pt>
                <c:pt idx="12805">
                  <c:v>3.517E-2</c:v>
                </c:pt>
                <c:pt idx="12806">
                  <c:v>3.5270000000000003E-2</c:v>
                </c:pt>
                <c:pt idx="12807">
                  <c:v>3.517E-2</c:v>
                </c:pt>
                <c:pt idx="12808">
                  <c:v>3.5270000000000003E-2</c:v>
                </c:pt>
                <c:pt idx="12809">
                  <c:v>3.5220000000000001E-2</c:v>
                </c:pt>
                <c:pt idx="12810">
                  <c:v>3.5270000000000003E-2</c:v>
                </c:pt>
                <c:pt idx="12811">
                  <c:v>3.5270000000000003E-2</c:v>
                </c:pt>
                <c:pt idx="12812">
                  <c:v>3.5270000000000003E-2</c:v>
                </c:pt>
                <c:pt idx="12813">
                  <c:v>3.5220000000000001E-2</c:v>
                </c:pt>
                <c:pt idx="12814">
                  <c:v>3.533E-2</c:v>
                </c:pt>
                <c:pt idx="12815">
                  <c:v>3.5270000000000003E-2</c:v>
                </c:pt>
                <c:pt idx="12816">
                  <c:v>3.5220000000000001E-2</c:v>
                </c:pt>
                <c:pt idx="12817">
                  <c:v>3.533E-2</c:v>
                </c:pt>
                <c:pt idx="12818">
                  <c:v>3.5479999999999998E-2</c:v>
                </c:pt>
                <c:pt idx="12819">
                  <c:v>3.5479999999999998E-2</c:v>
                </c:pt>
                <c:pt idx="12820">
                  <c:v>3.5479999999999998E-2</c:v>
                </c:pt>
                <c:pt idx="12821">
                  <c:v>3.5430000000000003E-2</c:v>
                </c:pt>
                <c:pt idx="12822">
                  <c:v>3.5540000000000002E-2</c:v>
                </c:pt>
                <c:pt idx="12823">
                  <c:v>3.5639999999999998E-2</c:v>
                </c:pt>
                <c:pt idx="12824">
                  <c:v>3.5700000000000003E-2</c:v>
                </c:pt>
                <c:pt idx="12825">
                  <c:v>3.5749999999999997E-2</c:v>
                </c:pt>
                <c:pt idx="12826">
                  <c:v>3.5749999999999997E-2</c:v>
                </c:pt>
                <c:pt idx="12827">
                  <c:v>3.5959999999999999E-2</c:v>
                </c:pt>
                <c:pt idx="12828">
                  <c:v>3.6060000000000002E-2</c:v>
                </c:pt>
                <c:pt idx="12829">
                  <c:v>3.6060000000000002E-2</c:v>
                </c:pt>
                <c:pt idx="12830">
                  <c:v>3.6220000000000002E-2</c:v>
                </c:pt>
                <c:pt idx="12831">
                  <c:v>3.6380000000000003E-2</c:v>
                </c:pt>
                <c:pt idx="12832">
                  <c:v>3.6429999999999997E-2</c:v>
                </c:pt>
                <c:pt idx="12833">
                  <c:v>3.6589999999999998E-2</c:v>
                </c:pt>
                <c:pt idx="12834">
                  <c:v>3.6749999999999998E-2</c:v>
                </c:pt>
                <c:pt idx="12835">
                  <c:v>3.6850000000000001E-2</c:v>
                </c:pt>
                <c:pt idx="12836">
                  <c:v>3.7069999999999999E-2</c:v>
                </c:pt>
                <c:pt idx="12837">
                  <c:v>3.7170000000000002E-2</c:v>
                </c:pt>
                <c:pt idx="12838">
                  <c:v>3.7429999999999998E-2</c:v>
                </c:pt>
                <c:pt idx="12839">
                  <c:v>3.7589999999999998E-2</c:v>
                </c:pt>
                <c:pt idx="12840">
                  <c:v>3.7909999999999999E-2</c:v>
                </c:pt>
                <c:pt idx="12841">
                  <c:v>3.7960000000000001E-2</c:v>
                </c:pt>
                <c:pt idx="12842">
                  <c:v>3.8280000000000002E-2</c:v>
                </c:pt>
                <c:pt idx="12843">
                  <c:v>3.8490000000000003E-2</c:v>
                </c:pt>
                <c:pt idx="12844">
                  <c:v>3.8800000000000001E-2</c:v>
                </c:pt>
                <c:pt idx="12845">
                  <c:v>3.9070000000000001E-2</c:v>
                </c:pt>
                <c:pt idx="12846">
                  <c:v>3.9329999999999997E-2</c:v>
                </c:pt>
                <c:pt idx="12847">
                  <c:v>3.9539999999999999E-2</c:v>
                </c:pt>
                <c:pt idx="12848">
                  <c:v>3.9809999999999998E-2</c:v>
                </c:pt>
                <c:pt idx="12849">
                  <c:v>4.0070000000000001E-2</c:v>
                </c:pt>
                <c:pt idx="12850">
                  <c:v>4.0230000000000002E-2</c:v>
                </c:pt>
                <c:pt idx="12851">
                  <c:v>4.0489999999999998E-2</c:v>
                </c:pt>
                <c:pt idx="12852">
                  <c:v>4.0750000000000001E-2</c:v>
                </c:pt>
                <c:pt idx="12853">
                  <c:v>4.0809999999999999E-2</c:v>
                </c:pt>
                <c:pt idx="12854">
                  <c:v>4.1070000000000002E-2</c:v>
                </c:pt>
                <c:pt idx="12855">
                  <c:v>4.1279999999999997E-2</c:v>
                </c:pt>
                <c:pt idx="12856">
                  <c:v>4.1390000000000003E-2</c:v>
                </c:pt>
                <c:pt idx="12857">
                  <c:v>4.1329999999999999E-2</c:v>
                </c:pt>
                <c:pt idx="12858">
                  <c:v>4.1489999999999999E-2</c:v>
                </c:pt>
                <c:pt idx="12859">
                  <c:v>4.1540000000000001E-2</c:v>
                </c:pt>
                <c:pt idx="12860">
                  <c:v>4.165E-2</c:v>
                </c:pt>
                <c:pt idx="12861">
                  <c:v>4.1599999999999998E-2</c:v>
                </c:pt>
                <c:pt idx="12862">
                  <c:v>4.1540000000000001E-2</c:v>
                </c:pt>
                <c:pt idx="12863">
                  <c:v>4.1439999999999998E-2</c:v>
                </c:pt>
                <c:pt idx="12864">
                  <c:v>4.1230000000000003E-2</c:v>
                </c:pt>
                <c:pt idx="12865">
                  <c:v>4.1070000000000002E-2</c:v>
                </c:pt>
                <c:pt idx="12866">
                  <c:v>4.0960000000000003E-2</c:v>
                </c:pt>
                <c:pt idx="12867">
                  <c:v>4.0809999999999999E-2</c:v>
                </c:pt>
                <c:pt idx="12868">
                  <c:v>4.0599999999999997E-2</c:v>
                </c:pt>
                <c:pt idx="12869">
                  <c:v>4.0329999999999998E-2</c:v>
                </c:pt>
                <c:pt idx="12870">
                  <c:v>4.0120000000000003E-2</c:v>
                </c:pt>
                <c:pt idx="12871">
                  <c:v>3.9910000000000001E-2</c:v>
                </c:pt>
                <c:pt idx="12872">
                  <c:v>3.959E-2</c:v>
                </c:pt>
                <c:pt idx="12873">
                  <c:v>3.9329999999999997E-2</c:v>
                </c:pt>
                <c:pt idx="12874">
                  <c:v>3.9070000000000001E-2</c:v>
                </c:pt>
                <c:pt idx="12875">
                  <c:v>3.8699999999999998E-2</c:v>
                </c:pt>
                <c:pt idx="12876">
                  <c:v>3.8490000000000003E-2</c:v>
                </c:pt>
                <c:pt idx="12877">
                  <c:v>3.8170000000000003E-2</c:v>
                </c:pt>
                <c:pt idx="12878">
                  <c:v>3.7909999999999999E-2</c:v>
                </c:pt>
                <c:pt idx="12879">
                  <c:v>3.7589999999999998E-2</c:v>
                </c:pt>
                <c:pt idx="12880">
                  <c:v>3.7379999999999997E-2</c:v>
                </c:pt>
                <c:pt idx="12881">
                  <c:v>3.7069999999999999E-2</c:v>
                </c:pt>
                <c:pt idx="12882">
                  <c:v>3.6850000000000001E-2</c:v>
                </c:pt>
                <c:pt idx="12883">
                  <c:v>3.6639999999999999E-2</c:v>
                </c:pt>
                <c:pt idx="12884">
                  <c:v>3.6380000000000003E-2</c:v>
                </c:pt>
                <c:pt idx="12885">
                  <c:v>3.6170000000000001E-2</c:v>
                </c:pt>
                <c:pt idx="12886">
                  <c:v>3.5959999999999999E-2</c:v>
                </c:pt>
                <c:pt idx="12887">
                  <c:v>3.5639999999999998E-2</c:v>
                </c:pt>
                <c:pt idx="12888">
                  <c:v>3.5479999999999998E-2</c:v>
                </c:pt>
                <c:pt idx="12889">
                  <c:v>3.5220000000000001E-2</c:v>
                </c:pt>
                <c:pt idx="12890">
                  <c:v>3.5060000000000001E-2</c:v>
                </c:pt>
                <c:pt idx="12891">
                  <c:v>3.49E-2</c:v>
                </c:pt>
                <c:pt idx="12892">
                  <c:v>3.4639999999999997E-2</c:v>
                </c:pt>
                <c:pt idx="12893">
                  <c:v>3.4430000000000002E-2</c:v>
                </c:pt>
                <c:pt idx="12894">
                  <c:v>3.422E-2</c:v>
                </c:pt>
                <c:pt idx="12895">
                  <c:v>3.3959999999999997E-2</c:v>
                </c:pt>
                <c:pt idx="12896">
                  <c:v>3.3640000000000003E-2</c:v>
                </c:pt>
                <c:pt idx="12897">
                  <c:v>3.3430000000000001E-2</c:v>
                </c:pt>
                <c:pt idx="12898">
                  <c:v>3.3169999999999998E-2</c:v>
                </c:pt>
                <c:pt idx="12899">
                  <c:v>3.2800000000000003E-2</c:v>
                </c:pt>
                <c:pt idx="12900">
                  <c:v>3.2530000000000003E-2</c:v>
                </c:pt>
                <c:pt idx="12901">
                  <c:v>3.227E-2</c:v>
                </c:pt>
                <c:pt idx="12902">
                  <c:v>3.1949999999999999E-2</c:v>
                </c:pt>
                <c:pt idx="12903">
                  <c:v>3.1530000000000002E-2</c:v>
                </c:pt>
                <c:pt idx="12904">
                  <c:v>3.1320000000000001E-2</c:v>
                </c:pt>
                <c:pt idx="12905">
                  <c:v>3.09E-2</c:v>
                </c:pt>
                <c:pt idx="12906">
                  <c:v>3.0530000000000002E-2</c:v>
                </c:pt>
                <c:pt idx="12907">
                  <c:v>3.0210000000000001E-2</c:v>
                </c:pt>
                <c:pt idx="12908">
                  <c:v>2.9950000000000001E-2</c:v>
                </c:pt>
                <c:pt idx="12909">
                  <c:v>2.9579999999999999E-2</c:v>
                </c:pt>
                <c:pt idx="12910">
                  <c:v>2.9270000000000001E-2</c:v>
                </c:pt>
                <c:pt idx="12911">
                  <c:v>2.895E-2</c:v>
                </c:pt>
                <c:pt idx="12912">
                  <c:v>2.879E-2</c:v>
                </c:pt>
                <c:pt idx="12913">
                  <c:v>2.8479999999999998E-2</c:v>
                </c:pt>
                <c:pt idx="12914">
                  <c:v>2.8320000000000001E-2</c:v>
                </c:pt>
                <c:pt idx="12915">
                  <c:v>2.8209999999999999E-2</c:v>
                </c:pt>
                <c:pt idx="12916">
                  <c:v>2.811E-2</c:v>
                </c:pt>
                <c:pt idx="12917">
                  <c:v>2.7949999999999999E-2</c:v>
                </c:pt>
                <c:pt idx="12918">
                  <c:v>2.8000000000000001E-2</c:v>
                </c:pt>
                <c:pt idx="12919">
                  <c:v>2.7949999999999999E-2</c:v>
                </c:pt>
                <c:pt idx="12920">
                  <c:v>2.8160000000000001E-2</c:v>
                </c:pt>
                <c:pt idx="12921">
                  <c:v>2.8160000000000001E-2</c:v>
                </c:pt>
                <c:pt idx="12922">
                  <c:v>2.8420000000000001E-2</c:v>
                </c:pt>
                <c:pt idx="12923">
                  <c:v>2.8580000000000001E-2</c:v>
                </c:pt>
                <c:pt idx="12924">
                  <c:v>2.8899999999999999E-2</c:v>
                </c:pt>
                <c:pt idx="12925">
                  <c:v>2.921E-2</c:v>
                </c:pt>
                <c:pt idx="12926">
                  <c:v>2.9579999999999999E-2</c:v>
                </c:pt>
                <c:pt idx="12927">
                  <c:v>2.9899999999999999E-2</c:v>
                </c:pt>
                <c:pt idx="12928">
                  <c:v>3.0269999999999998E-2</c:v>
                </c:pt>
                <c:pt idx="12929">
                  <c:v>3.09E-2</c:v>
                </c:pt>
                <c:pt idx="12930">
                  <c:v>3.1320000000000001E-2</c:v>
                </c:pt>
                <c:pt idx="12931">
                  <c:v>3.1800000000000002E-2</c:v>
                </c:pt>
                <c:pt idx="12932">
                  <c:v>3.227E-2</c:v>
                </c:pt>
                <c:pt idx="12933">
                  <c:v>3.2739999999999998E-2</c:v>
                </c:pt>
                <c:pt idx="12934">
                  <c:v>3.3270000000000001E-2</c:v>
                </c:pt>
                <c:pt idx="12935">
                  <c:v>3.3750000000000002E-2</c:v>
                </c:pt>
                <c:pt idx="12936">
                  <c:v>3.4270000000000002E-2</c:v>
                </c:pt>
                <c:pt idx="12937">
                  <c:v>3.4590000000000003E-2</c:v>
                </c:pt>
                <c:pt idx="12938">
                  <c:v>3.5060000000000001E-2</c:v>
                </c:pt>
                <c:pt idx="12939">
                  <c:v>3.5380000000000002E-2</c:v>
                </c:pt>
                <c:pt idx="12940">
                  <c:v>3.585E-2</c:v>
                </c:pt>
                <c:pt idx="12941">
                  <c:v>3.6119999999999999E-2</c:v>
                </c:pt>
                <c:pt idx="12942">
                  <c:v>3.6380000000000003E-2</c:v>
                </c:pt>
                <c:pt idx="12943">
                  <c:v>3.6589999999999998E-2</c:v>
                </c:pt>
                <c:pt idx="12944">
                  <c:v>3.6799999999999999E-2</c:v>
                </c:pt>
                <c:pt idx="12945">
                  <c:v>3.6909999999999998E-2</c:v>
                </c:pt>
                <c:pt idx="12946">
                  <c:v>3.696E-2</c:v>
                </c:pt>
                <c:pt idx="12947">
                  <c:v>3.712E-2</c:v>
                </c:pt>
                <c:pt idx="12948">
                  <c:v>3.7010000000000001E-2</c:v>
                </c:pt>
                <c:pt idx="12949">
                  <c:v>3.696E-2</c:v>
                </c:pt>
                <c:pt idx="12950">
                  <c:v>3.6799999999999999E-2</c:v>
                </c:pt>
                <c:pt idx="12951">
                  <c:v>3.6749999999999998E-2</c:v>
                </c:pt>
                <c:pt idx="12952">
                  <c:v>3.6639999999999999E-2</c:v>
                </c:pt>
                <c:pt idx="12953">
                  <c:v>3.6380000000000003E-2</c:v>
                </c:pt>
                <c:pt idx="12954">
                  <c:v>3.6269999999999997E-2</c:v>
                </c:pt>
                <c:pt idx="12955">
                  <c:v>3.601E-2</c:v>
                </c:pt>
                <c:pt idx="12956">
                  <c:v>3.585E-2</c:v>
                </c:pt>
                <c:pt idx="12957">
                  <c:v>3.5639999999999998E-2</c:v>
                </c:pt>
                <c:pt idx="12958">
                  <c:v>3.5380000000000002E-2</c:v>
                </c:pt>
                <c:pt idx="12959">
                  <c:v>3.517E-2</c:v>
                </c:pt>
                <c:pt idx="12960">
                  <c:v>3.4849999999999999E-2</c:v>
                </c:pt>
                <c:pt idx="12961">
                  <c:v>3.4639999999999997E-2</c:v>
                </c:pt>
                <c:pt idx="12962">
                  <c:v>3.4479999999999997E-2</c:v>
                </c:pt>
                <c:pt idx="12963">
                  <c:v>3.4329999999999999E-2</c:v>
                </c:pt>
                <c:pt idx="12964">
                  <c:v>3.4169999999999999E-2</c:v>
                </c:pt>
                <c:pt idx="12965">
                  <c:v>3.4169999999999999E-2</c:v>
                </c:pt>
                <c:pt idx="12966">
                  <c:v>3.4009999999999999E-2</c:v>
                </c:pt>
                <c:pt idx="12967">
                  <c:v>3.406E-2</c:v>
                </c:pt>
                <c:pt idx="12968">
                  <c:v>3.4009999999999999E-2</c:v>
                </c:pt>
                <c:pt idx="12969">
                  <c:v>3.4009999999999999E-2</c:v>
                </c:pt>
                <c:pt idx="12970">
                  <c:v>3.4009999999999999E-2</c:v>
                </c:pt>
                <c:pt idx="12971">
                  <c:v>3.4110000000000001E-2</c:v>
                </c:pt>
                <c:pt idx="12972">
                  <c:v>3.4270000000000002E-2</c:v>
                </c:pt>
                <c:pt idx="12973">
                  <c:v>3.4380000000000001E-2</c:v>
                </c:pt>
                <c:pt idx="12974">
                  <c:v>3.4639999999999997E-2</c:v>
                </c:pt>
                <c:pt idx="12975">
                  <c:v>3.4849999999999999E-2</c:v>
                </c:pt>
                <c:pt idx="12976">
                  <c:v>3.5009999999999999E-2</c:v>
                </c:pt>
                <c:pt idx="12977">
                  <c:v>3.5270000000000003E-2</c:v>
                </c:pt>
                <c:pt idx="12978">
                  <c:v>3.5589999999999997E-2</c:v>
                </c:pt>
                <c:pt idx="12979">
                  <c:v>3.585E-2</c:v>
                </c:pt>
                <c:pt idx="12980">
                  <c:v>3.6060000000000002E-2</c:v>
                </c:pt>
                <c:pt idx="12981">
                  <c:v>3.6330000000000001E-2</c:v>
                </c:pt>
                <c:pt idx="12982">
                  <c:v>3.6700000000000003E-2</c:v>
                </c:pt>
                <c:pt idx="12983">
                  <c:v>3.6850000000000001E-2</c:v>
                </c:pt>
                <c:pt idx="12984">
                  <c:v>3.7170000000000002E-2</c:v>
                </c:pt>
                <c:pt idx="12985">
                  <c:v>3.7280000000000001E-2</c:v>
                </c:pt>
                <c:pt idx="12986">
                  <c:v>3.7539999999999997E-2</c:v>
                </c:pt>
                <c:pt idx="12987">
                  <c:v>3.78E-2</c:v>
                </c:pt>
                <c:pt idx="12988">
                  <c:v>3.7960000000000001E-2</c:v>
                </c:pt>
                <c:pt idx="12989">
                  <c:v>3.8120000000000001E-2</c:v>
                </c:pt>
                <c:pt idx="12990">
                  <c:v>3.8280000000000002E-2</c:v>
                </c:pt>
                <c:pt idx="12991">
                  <c:v>3.8379999999999997E-2</c:v>
                </c:pt>
                <c:pt idx="12992">
                  <c:v>3.8330000000000003E-2</c:v>
                </c:pt>
                <c:pt idx="12993">
                  <c:v>3.8440000000000002E-2</c:v>
                </c:pt>
                <c:pt idx="12994">
                  <c:v>3.8539999999999998E-2</c:v>
                </c:pt>
                <c:pt idx="12995">
                  <c:v>3.8379999999999997E-2</c:v>
                </c:pt>
                <c:pt idx="12996">
                  <c:v>3.8440000000000002E-2</c:v>
                </c:pt>
                <c:pt idx="12997">
                  <c:v>3.8330000000000003E-2</c:v>
                </c:pt>
                <c:pt idx="12998">
                  <c:v>3.8280000000000002E-2</c:v>
                </c:pt>
                <c:pt idx="12999">
                  <c:v>3.8120000000000001E-2</c:v>
                </c:pt>
                <c:pt idx="13000">
                  <c:v>3.8010000000000002E-2</c:v>
                </c:pt>
                <c:pt idx="13001">
                  <c:v>3.7909999999999999E-2</c:v>
                </c:pt>
                <c:pt idx="13002">
                  <c:v>3.7749999999999999E-2</c:v>
                </c:pt>
                <c:pt idx="13003">
                  <c:v>3.7539999999999997E-2</c:v>
                </c:pt>
                <c:pt idx="13004">
                  <c:v>3.7490000000000002E-2</c:v>
                </c:pt>
                <c:pt idx="13005">
                  <c:v>3.7280000000000001E-2</c:v>
                </c:pt>
                <c:pt idx="13006">
                  <c:v>3.7170000000000002E-2</c:v>
                </c:pt>
                <c:pt idx="13007">
                  <c:v>3.696E-2</c:v>
                </c:pt>
                <c:pt idx="13008">
                  <c:v>3.6799999999999999E-2</c:v>
                </c:pt>
                <c:pt idx="13009">
                  <c:v>3.6589999999999998E-2</c:v>
                </c:pt>
                <c:pt idx="13010">
                  <c:v>3.6429999999999997E-2</c:v>
                </c:pt>
                <c:pt idx="13011">
                  <c:v>3.6269999999999997E-2</c:v>
                </c:pt>
                <c:pt idx="13012">
                  <c:v>3.6170000000000001E-2</c:v>
                </c:pt>
                <c:pt idx="13013">
                  <c:v>3.5959999999999999E-2</c:v>
                </c:pt>
                <c:pt idx="13014">
                  <c:v>3.585E-2</c:v>
                </c:pt>
                <c:pt idx="13015">
                  <c:v>3.5639999999999998E-2</c:v>
                </c:pt>
                <c:pt idx="13016">
                  <c:v>3.5589999999999997E-2</c:v>
                </c:pt>
                <c:pt idx="13017">
                  <c:v>3.5479999999999998E-2</c:v>
                </c:pt>
                <c:pt idx="13018">
                  <c:v>3.5430000000000003E-2</c:v>
                </c:pt>
                <c:pt idx="13019">
                  <c:v>3.5270000000000003E-2</c:v>
                </c:pt>
                <c:pt idx="13020">
                  <c:v>3.517E-2</c:v>
                </c:pt>
                <c:pt idx="13021">
                  <c:v>3.5060000000000001E-2</c:v>
                </c:pt>
                <c:pt idx="13022">
                  <c:v>3.5009999999999999E-2</c:v>
                </c:pt>
                <c:pt idx="13023">
                  <c:v>3.5009999999999999E-2</c:v>
                </c:pt>
                <c:pt idx="13024">
                  <c:v>3.4959999999999998E-2</c:v>
                </c:pt>
                <c:pt idx="13025">
                  <c:v>3.49E-2</c:v>
                </c:pt>
                <c:pt idx="13026">
                  <c:v>3.49E-2</c:v>
                </c:pt>
                <c:pt idx="13027">
                  <c:v>3.4849999999999999E-2</c:v>
                </c:pt>
                <c:pt idx="13028">
                  <c:v>3.5009999999999999E-2</c:v>
                </c:pt>
                <c:pt idx="13029">
                  <c:v>3.49E-2</c:v>
                </c:pt>
                <c:pt idx="13030">
                  <c:v>3.5009999999999999E-2</c:v>
                </c:pt>
                <c:pt idx="13031">
                  <c:v>3.5119999999999998E-2</c:v>
                </c:pt>
                <c:pt idx="13032">
                  <c:v>3.5220000000000001E-2</c:v>
                </c:pt>
                <c:pt idx="13033">
                  <c:v>3.533E-2</c:v>
                </c:pt>
                <c:pt idx="13034">
                  <c:v>3.5479999999999998E-2</c:v>
                </c:pt>
                <c:pt idx="13035">
                  <c:v>3.5589999999999997E-2</c:v>
                </c:pt>
                <c:pt idx="13036">
                  <c:v>3.585E-2</c:v>
                </c:pt>
                <c:pt idx="13037">
                  <c:v>3.6060000000000002E-2</c:v>
                </c:pt>
                <c:pt idx="13038">
                  <c:v>3.6170000000000001E-2</c:v>
                </c:pt>
                <c:pt idx="13039">
                  <c:v>3.6429999999999997E-2</c:v>
                </c:pt>
                <c:pt idx="13040">
                  <c:v>3.6749999999999998E-2</c:v>
                </c:pt>
                <c:pt idx="13041">
                  <c:v>3.7069999999999999E-2</c:v>
                </c:pt>
                <c:pt idx="13042">
                  <c:v>3.7379999999999997E-2</c:v>
                </c:pt>
                <c:pt idx="13043">
                  <c:v>3.7699999999999997E-2</c:v>
                </c:pt>
                <c:pt idx="13044">
                  <c:v>3.8170000000000003E-2</c:v>
                </c:pt>
                <c:pt idx="13045">
                  <c:v>3.8490000000000003E-2</c:v>
                </c:pt>
                <c:pt idx="13046">
                  <c:v>3.9010000000000003E-2</c:v>
                </c:pt>
                <c:pt idx="13047">
                  <c:v>3.9379999999999998E-2</c:v>
                </c:pt>
                <c:pt idx="13048">
                  <c:v>3.9910000000000001E-2</c:v>
                </c:pt>
                <c:pt idx="13049">
                  <c:v>4.0329999999999998E-2</c:v>
                </c:pt>
                <c:pt idx="13050">
                  <c:v>4.0809999999999999E-2</c:v>
                </c:pt>
                <c:pt idx="13051">
                  <c:v>4.1230000000000003E-2</c:v>
                </c:pt>
                <c:pt idx="13052">
                  <c:v>4.1700000000000001E-2</c:v>
                </c:pt>
                <c:pt idx="13053">
                  <c:v>4.2119999999999998E-2</c:v>
                </c:pt>
                <c:pt idx="13054">
                  <c:v>4.265E-2</c:v>
                </c:pt>
                <c:pt idx="13055">
                  <c:v>4.3020000000000003E-2</c:v>
                </c:pt>
                <c:pt idx="13056">
                  <c:v>4.3439999999999999E-2</c:v>
                </c:pt>
                <c:pt idx="13057">
                  <c:v>4.3810000000000002E-2</c:v>
                </c:pt>
                <c:pt idx="13058">
                  <c:v>4.4229999999999998E-2</c:v>
                </c:pt>
                <c:pt idx="13059">
                  <c:v>4.4600000000000001E-2</c:v>
                </c:pt>
                <c:pt idx="13060">
                  <c:v>4.4859999999999997E-2</c:v>
                </c:pt>
                <c:pt idx="13061">
                  <c:v>4.5179999999999998E-2</c:v>
                </c:pt>
                <c:pt idx="13062">
                  <c:v>4.5440000000000001E-2</c:v>
                </c:pt>
                <c:pt idx="13063">
                  <c:v>4.5440000000000001E-2</c:v>
                </c:pt>
                <c:pt idx="13064">
                  <c:v>4.5710000000000001E-2</c:v>
                </c:pt>
                <c:pt idx="13065">
                  <c:v>4.5809999999999997E-2</c:v>
                </c:pt>
                <c:pt idx="13066">
                  <c:v>4.5809999999999997E-2</c:v>
                </c:pt>
                <c:pt idx="13067">
                  <c:v>4.5859999999999998E-2</c:v>
                </c:pt>
                <c:pt idx="13068">
                  <c:v>4.5859999999999998E-2</c:v>
                </c:pt>
                <c:pt idx="13069">
                  <c:v>4.5710000000000001E-2</c:v>
                </c:pt>
                <c:pt idx="13070">
                  <c:v>4.555E-2</c:v>
                </c:pt>
                <c:pt idx="13071">
                  <c:v>4.539E-2</c:v>
                </c:pt>
                <c:pt idx="13072">
                  <c:v>4.5069999999999999E-2</c:v>
                </c:pt>
                <c:pt idx="13073">
                  <c:v>4.4859999999999997E-2</c:v>
                </c:pt>
                <c:pt idx="13074">
                  <c:v>4.4600000000000001E-2</c:v>
                </c:pt>
                <c:pt idx="13075">
                  <c:v>4.4229999999999998E-2</c:v>
                </c:pt>
                <c:pt idx="13076">
                  <c:v>4.3970000000000002E-2</c:v>
                </c:pt>
                <c:pt idx="13077">
                  <c:v>4.3549999999999998E-2</c:v>
                </c:pt>
                <c:pt idx="13078">
                  <c:v>4.3119999999999999E-2</c:v>
                </c:pt>
                <c:pt idx="13079">
                  <c:v>4.265E-2</c:v>
                </c:pt>
                <c:pt idx="13080">
                  <c:v>4.2229999999999997E-2</c:v>
                </c:pt>
                <c:pt idx="13081">
                  <c:v>4.1700000000000001E-2</c:v>
                </c:pt>
                <c:pt idx="13082">
                  <c:v>4.1390000000000003E-2</c:v>
                </c:pt>
                <c:pt idx="13083">
                  <c:v>4.0910000000000002E-2</c:v>
                </c:pt>
                <c:pt idx="13084">
                  <c:v>4.0379999999999999E-2</c:v>
                </c:pt>
                <c:pt idx="13085">
                  <c:v>3.9960000000000002E-2</c:v>
                </c:pt>
                <c:pt idx="13086">
                  <c:v>3.9489999999999997E-2</c:v>
                </c:pt>
                <c:pt idx="13087">
                  <c:v>3.9070000000000001E-2</c:v>
                </c:pt>
                <c:pt idx="13088">
                  <c:v>3.8539999999999998E-2</c:v>
                </c:pt>
                <c:pt idx="13089">
                  <c:v>3.8219999999999997E-2</c:v>
                </c:pt>
                <c:pt idx="13090">
                  <c:v>3.78E-2</c:v>
                </c:pt>
                <c:pt idx="13091">
                  <c:v>3.7379999999999997E-2</c:v>
                </c:pt>
                <c:pt idx="13092">
                  <c:v>3.7010000000000001E-2</c:v>
                </c:pt>
                <c:pt idx="13093">
                  <c:v>3.6700000000000003E-2</c:v>
                </c:pt>
                <c:pt idx="13094">
                  <c:v>3.6220000000000002E-2</c:v>
                </c:pt>
                <c:pt idx="13095">
                  <c:v>3.5909999999999997E-2</c:v>
                </c:pt>
                <c:pt idx="13096">
                  <c:v>3.5639999999999998E-2</c:v>
                </c:pt>
                <c:pt idx="13097">
                  <c:v>3.5270000000000003E-2</c:v>
                </c:pt>
                <c:pt idx="13098">
                  <c:v>3.5060000000000001E-2</c:v>
                </c:pt>
                <c:pt idx="13099">
                  <c:v>3.4849999999999999E-2</c:v>
                </c:pt>
                <c:pt idx="13100">
                  <c:v>3.4639999999999997E-2</c:v>
                </c:pt>
                <c:pt idx="13101">
                  <c:v>3.4329999999999999E-2</c:v>
                </c:pt>
                <c:pt idx="13102">
                  <c:v>3.4169999999999999E-2</c:v>
                </c:pt>
                <c:pt idx="13103">
                  <c:v>3.39E-2</c:v>
                </c:pt>
                <c:pt idx="13104">
                  <c:v>3.3640000000000003E-2</c:v>
                </c:pt>
                <c:pt idx="13105">
                  <c:v>3.3529999999999997E-2</c:v>
                </c:pt>
                <c:pt idx="13106">
                  <c:v>3.3430000000000001E-2</c:v>
                </c:pt>
                <c:pt idx="13107">
                  <c:v>3.3320000000000002E-2</c:v>
                </c:pt>
                <c:pt idx="13108">
                  <c:v>3.322E-2</c:v>
                </c:pt>
                <c:pt idx="13109">
                  <c:v>3.3059999999999999E-2</c:v>
                </c:pt>
                <c:pt idx="13110">
                  <c:v>3.3009999999999998E-2</c:v>
                </c:pt>
                <c:pt idx="13111">
                  <c:v>3.3009999999999998E-2</c:v>
                </c:pt>
                <c:pt idx="13112">
                  <c:v>3.3009999999999998E-2</c:v>
                </c:pt>
                <c:pt idx="13113">
                  <c:v>3.3059999999999999E-2</c:v>
                </c:pt>
                <c:pt idx="13114">
                  <c:v>3.2960000000000003E-2</c:v>
                </c:pt>
                <c:pt idx="13115">
                  <c:v>3.3059999999999999E-2</c:v>
                </c:pt>
                <c:pt idx="13116">
                  <c:v>3.3110000000000001E-2</c:v>
                </c:pt>
                <c:pt idx="13117">
                  <c:v>3.322E-2</c:v>
                </c:pt>
                <c:pt idx="13118">
                  <c:v>3.3430000000000001E-2</c:v>
                </c:pt>
                <c:pt idx="13119">
                  <c:v>3.3689999999999998E-2</c:v>
                </c:pt>
                <c:pt idx="13120">
                  <c:v>3.3799999999999997E-2</c:v>
                </c:pt>
                <c:pt idx="13121">
                  <c:v>3.4169999999999999E-2</c:v>
                </c:pt>
                <c:pt idx="13122">
                  <c:v>3.4479999999999997E-2</c:v>
                </c:pt>
                <c:pt idx="13123">
                  <c:v>3.4799999999999998E-2</c:v>
                </c:pt>
                <c:pt idx="13124">
                  <c:v>3.5270000000000003E-2</c:v>
                </c:pt>
                <c:pt idx="13125">
                  <c:v>3.5700000000000003E-2</c:v>
                </c:pt>
                <c:pt idx="13126">
                  <c:v>3.6060000000000002E-2</c:v>
                </c:pt>
                <c:pt idx="13127">
                  <c:v>3.6589999999999998E-2</c:v>
                </c:pt>
                <c:pt idx="13128">
                  <c:v>3.7170000000000002E-2</c:v>
                </c:pt>
                <c:pt idx="13129">
                  <c:v>3.764E-2</c:v>
                </c:pt>
                <c:pt idx="13130">
                  <c:v>3.8219999999999997E-2</c:v>
                </c:pt>
                <c:pt idx="13131">
                  <c:v>3.8859999999999999E-2</c:v>
                </c:pt>
                <c:pt idx="13132">
                  <c:v>3.9489999999999997E-2</c:v>
                </c:pt>
                <c:pt idx="13133">
                  <c:v>4.0169999999999997E-2</c:v>
                </c:pt>
                <c:pt idx="13134">
                  <c:v>4.0750000000000001E-2</c:v>
                </c:pt>
                <c:pt idx="13135">
                  <c:v>4.1329999999999999E-2</c:v>
                </c:pt>
                <c:pt idx="13136">
                  <c:v>4.1910000000000003E-2</c:v>
                </c:pt>
                <c:pt idx="13137">
                  <c:v>4.2599999999999999E-2</c:v>
                </c:pt>
                <c:pt idx="13138">
                  <c:v>4.3229999999999998E-2</c:v>
                </c:pt>
                <c:pt idx="13139">
                  <c:v>4.376E-2</c:v>
                </c:pt>
                <c:pt idx="13140">
                  <c:v>4.4339999999999997E-2</c:v>
                </c:pt>
                <c:pt idx="13141">
                  <c:v>4.4859999999999997E-2</c:v>
                </c:pt>
                <c:pt idx="13142">
                  <c:v>4.539E-2</c:v>
                </c:pt>
                <c:pt idx="13143">
                  <c:v>4.5650000000000003E-2</c:v>
                </c:pt>
                <c:pt idx="13144">
                  <c:v>4.6129999999999997E-2</c:v>
                </c:pt>
                <c:pt idx="13145">
                  <c:v>4.65E-2</c:v>
                </c:pt>
                <c:pt idx="13146">
                  <c:v>4.6809999999999997E-2</c:v>
                </c:pt>
                <c:pt idx="13147">
                  <c:v>4.7019999999999999E-2</c:v>
                </c:pt>
                <c:pt idx="13148">
                  <c:v>4.7230000000000001E-2</c:v>
                </c:pt>
                <c:pt idx="13149">
                  <c:v>4.7230000000000001E-2</c:v>
                </c:pt>
                <c:pt idx="13150">
                  <c:v>4.734E-2</c:v>
                </c:pt>
                <c:pt idx="13151">
                  <c:v>4.7289999999999999E-2</c:v>
                </c:pt>
                <c:pt idx="13152">
                  <c:v>4.718E-2</c:v>
                </c:pt>
                <c:pt idx="13153">
                  <c:v>4.6969999999999998E-2</c:v>
                </c:pt>
                <c:pt idx="13154">
                  <c:v>4.6920000000000003E-2</c:v>
                </c:pt>
                <c:pt idx="13155">
                  <c:v>4.666E-2</c:v>
                </c:pt>
                <c:pt idx="13156">
                  <c:v>4.6339999999999999E-2</c:v>
                </c:pt>
                <c:pt idx="13157">
                  <c:v>4.5969999999999997E-2</c:v>
                </c:pt>
                <c:pt idx="13158">
                  <c:v>4.5600000000000002E-2</c:v>
                </c:pt>
                <c:pt idx="13159">
                  <c:v>4.5130000000000003E-2</c:v>
                </c:pt>
                <c:pt idx="13160">
                  <c:v>4.4760000000000001E-2</c:v>
                </c:pt>
                <c:pt idx="13161">
                  <c:v>4.428E-2</c:v>
                </c:pt>
                <c:pt idx="13162">
                  <c:v>4.3700000000000003E-2</c:v>
                </c:pt>
                <c:pt idx="13163">
                  <c:v>4.3229999999999998E-2</c:v>
                </c:pt>
                <c:pt idx="13164">
                  <c:v>4.2700000000000002E-2</c:v>
                </c:pt>
                <c:pt idx="13165">
                  <c:v>4.2229999999999997E-2</c:v>
                </c:pt>
                <c:pt idx="13166">
                  <c:v>4.165E-2</c:v>
                </c:pt>
                <c:pt idx="13167">
                  <c:v>4.1070000000000002E-2</c:v>
                </c:pt>
                <c:pt idx="13168">
                  <c:v>4.054E-2</c:v>
                </c:pt>
                <c:pt idx="13169">
                  <c:v>4.002E-2</c:v>
                </c:pt>
                <c:pt idx="13170">
                  <c:v>3.959E-2</c:v>
                </c:pt>
                <c:pt idx="13171">
                  <c:v>3.9120000000000002E-2</c:v>
                </c:pt>
                <c:pt idx="13172">
                  <c:v>3.8649999999999997E-2</c:v>
                </c:pt>
                <c:pt idx="13173">
                  <c:v>3.8280000000000002E-2</c:v>
                </c:pt>
                <c:pt idx="13174">
                  <c:v>3.7909999999999999E-2</c:v>
                </c:pt>
                <c:pt idx="13175">
                  <c:v>3.7539999999999997E-2</c:v>
                </c:pt>
                <c:pt idx="13176">
                  <c:v>3.7220000000000003E-2</c:v>
                </c:pt>
                <c:pt idx="13177">
                  <c:v>3.6909999999999998E-2</c:v>
                </c:pt>
                <c:pt idx="13178">
                  <c:v>3.6540000000000003E-2</c:v>
                </c:pt>
                <c:pt idx="13179">
                  <c:v>3.6429999999999997E-2</c:v>
                </c:pt>
                <c:pt idx="13180">
                  <c:v>3.6170000000000001E-2</c:v>
                </c:pt>
                <c:pt idx="13181">
                  <c:v>3.5909999999999997E-2</c:v>
                </c:pt>
                <c:pt idx="13182">
                  <c:v>3.5749999999999997E-2</c:v>
                </c:pt>
                <c:pt idx="13183">
                  <c:v>3.5540000000000002E-2</c:v>
                </c:pt>
                <c:pt idx="13184">
                  <c:v>3.5430000000000003E-2</c:v>
                </c:pt>
                <c:pt idx="13185">
                  <c:v>3.5270000000000003E-2</c:v>
                </c:pt>
                <c:pt idx="13186">
                  <c:v>3.5119999999999998E-2</c:v>
                </c:pt>
                <c:pt idx="13187">
                  <c:v>3.5060000000000001E-2</c:v>
                </c:pt>
                <c:pt idx="13188">
                  <c:v>3.49E-2</c:v>
                </c:pt>
                <c:pt idx="13189">
                  <c:v>3.4750000000000003E-2</c:v>
                </c:pt>
                <c:pt idx="13190">
                  <c:v>3.4689999999999999E-2</c:v>
                </c:pt>
                <c:pt idx="13191">
                  <c:v>3.4479999999999997E-2</c:v>
                </c:pt>
                <c:pt idx="13192">
                  <c:v>3.4479999999999997E-2</c:v>
                </c:pt>
                <c:pt idx="13193">
                  <c:v>3.4270000000000002E-2</c:v>
                </c:pt>
                <c:pt idx="13194">
                  <c:v>3.4009999999999999E-2</c:v>
                </c:pt>
                <c:pt idx="13195">
                  <c:v>3.3959999999999997E-2</c:v>
                </c:pt>
                <c:pt idx="13196">
                  <c:v>3.3849999999999998E-2</c:v>
                </c:pt>
                <c:pt idx="13197">
                  <c:v>3.3640000000000003E-2</c:v>
                </c:pt>
                <c:pt idx="13198">
                  <c:v>3.3590000000000002E-2</c:v>
                </c:pt>
                <c:pt idx="13199">
                  <c:v>3.3430000000000001E-2</c:v>
                </c:pt>
                <c:pt idx="13200">
                  <c:v>3.338E-2</c:v>
                </c:pt>
                <c:pt idx="13201">
                  <c:v>3.3169999999999998E-2</c:v>
                </c:pt>
                <c:pt idx="13202">
                  <c:v>3.3110000000000001E-2</c:v>
                </c:pt>
                <c:pt idx="13203">
                  <c:v>3.2960000000000003E-2</c:v>
                </c:pt>
                <c:pt idx="13204">
                  <c:v>3.2849999999999997E-2</c:v>
                </c:pt>
                <c:pt idx="13205">
                  <c:v>3.2739999999999998E-2</c:v>
                </c:pt>
                <c:pt idx="13206">
                  <c:v>3.2739999999999998E-2</c:v>
                </c:pt>
                <c:pt idx="13207">
                  <c:v>3.2640000000000002E-2</c:v>
                </c:pt>
                <c:pt idx="13208">
                  <c:v>3.2739999999999998E-2</c:v>
                </c:pt>
                <c:pt idx="13209">
                  <c:v>3.2640000000000002E-2</c:v>
                </c:pt>
                <c:pt idx="13210">
                  <c:v>3.2689999999999997E-2</c:v>
                </c:pt>
                <c:pt idx="13211">
                  <c:v>3.2849999999999997E-2</c:v>
                </c:pt>
                <c:pt idx="13212">
                  <c:v>3.2960000000000003E-2</c:v>
                </c:pt>
                <c:pt idx="13213">
                  <c:v>3.3110000000000001E-2</c:v>
                </c:pt>
                <c:pt idx="13214">
                  <c:v>3.3270000000000001E-2</c:v>
                </c:pt>
                <c:pt idx="13215">
                  <c:v>3.3430000000000001E-2</c:v>
                </c:pt>
                <c:pt idx="13216">
                  <c:v>3.3640000000000003E-2</c:v>
                </c:pt>
                <c:pt idx="13217">
                  <c:v>3.3849999999999998E-2</c:v>
                </c:pt>
                <c:pt idx="13218">
                  <c:v>3.422E-2</c:v>
                </c:pt>
                <c:pt idx="13219">
                  <c:v>3.4430000000000002E-2</c:v>
                </c:pt>
                <c:pt idx="13220">
                  <c:v>3.4750000000000003E-2</c:v>
                </c:pt>
                <c:pt idx="13221">
                  <c:v>3.5060000000000001E-2</c:v>
                </c:pt>
                <c:pt idx="13222">
                  <c:v>3.5380000000000002E-2</c:v>
                </c:pt>
                <c:pt idx="13223">
                  <c:v>3.5749999999999997E-2</c:v>
                </c:pt>
                <c:pt idx="13224">
                  <c:v>3.601E-2</c:v>
                </c:pt>
                <c:pt idx="13225">
                  <c:v>3.6429999999999997E-2</c:v>
                </c:pt>
                <c:pt idx="13226">
                  <c:v>3.6589999999999998E-2</c:v>
                </c:pt>
                <c:pt idx="13227">
                  <c:v>3.6850000000000001E-2</c:v>
                </c:pt>
                <c:pt idx="13228">
                  <c:v>3.7170000000000002E-2</c:v>
                </c:pt>
                <c:pt idx="13229">
                  <c:v>3.7379999999999997E-2</c:v>
                </c:pt>
                <c:pt idx="13230">
                  <c:v>3.7589999999999998E-2</c:v>
                </c:pt>
                <c:pt idx="13231">
                  <c:v>3.78E-2</c:v>
                </c:pt>
                <c:pt idx="13232">
                  <c:v>3.7909999999999999E-2</c:v>
                </c:pt>
                <c:pt idx="13233">
                  <c:v>3.807E-2</c:v>
                </c:pt>
                <c:pt idx="13234">
                  <c:v>3.8120000000000001E-2</c:v>
                </c:pt>
                <c:pt idx="13235">
                  <c:v>3.8170000000000003E-2</c:v>
                </c:pt>
                <c:pt idx="13236">
                  <c:v>3.8330000000000003E-2</c:v>
                </c:pt>
                <c:pt idx="13237">
                  <c:v>3.8280000000000002E-2</c:v>
                </c:pt>
                <c:pt idx="13238">
                  <c:v>3.8219999999999997E-2</c:v>
                </c:pt>
                <c:pt idx="13239">
                  <c:v>3.8120000000000001E-2</c:v>
                </c:pt>
                <c:pt idx="13240">
                  <c:v>3.807E-2</c:v>
                </c:pt>
                <c:pt idx="13241">
                  <c:v>3.7960000000000001E-2</c:v>
                </c:pt>
                <c:pt idx="13242">
                  <c:v>3.78E-2</c:v>
                </c:pt>
                <c:pt idx="13243">
                  <c:v>3.78E-2</c:v>
                </c:pt>
                <c:pt idx="13244">
                  <c:v>3.764E-2</c:v>
                </c:pt>
                <c:pt idx="13245">
                  <c:v>3.7429999999999998E-2</c:v>
                </c:pt>
                <c:pt idx="13246">
                  <c:v>3.7280000000000001E-2</c:v>
                </c:pt>
                <c:pt idx="13247">
                  <c:v>3.7220000000000003E-2</c:v>
                </c:pt>
                <c:pt idx="13248">
                  <c:v>3.7069999999999999E-2</c:v>
                </c:pt>
                <c:pt idx="13249">
                  <c:v>3.6909999999999998E-2</c:v>
                </c:pt>
                <c:pt idx="13250">
                  <c:v>3.6909999999999998E-2</c:v>
                </c:pt>
                <c:pt idx="13251">
                  <c:v>3.6749999999999998E-2</c:v>
                </c:pt>
                <c:pt idx="13252">
                  <c:v>3.6700000000000003E-2</c:v>
                </c:pt>
                <c:pt idx="13253">
                  <c:v>3.6589999999999998E-2</c:v>
                </c:pt>
                <c:pt idx="13254">
                  <c:v>3.6490000000000002E-2</c:v>
                </c:pt>
                <c:pt idx="13255">
                  <c:v>3.6540000000000003E-2</c:v>
                </c:pt>
                <c:pt idx="13256">
                  <c:v>3.6540000000000003E-2</c:v>
                </c:pt>
                <c:pt idx="13257">
                  <c:v>3.6490000000000002E-2</c:v>
                </c:pt>
                <c:pt idx="13258">
                  <c:v>3.6540000000000003E-2</c:v>
                </c:pt>
                <c:pt idx="13259">
                  <c:v>3.6490000000000002E-2</c:v>
                </c:pt>
                <c:pt idx="13260">
                  <c:v>3.6540000000000003E-2</c:v>
                </c:pt>
                <c:pt idx="13261">
                  <c:v>3.6639999999999999E-2</c:v>
                </c:pt>
                <c:pt idx="13262">
                  <c:v>3.6749999999999998E-2</c:v>
                </c:pt>
                <c:pt idx="13263">
                  <c:v>3.6749999999999998E-2</c:v>
                </c:pt>
                <c:pt idx="13264">
                  <c:v>3.6749999999999998E-2</c:v>
                </c:pt>
                <c:pt idx="13265">
                  <c:v>3.6799999999999999E-2</c:v>
                </c:pt>
                <c:pt idx="13266">
                  <c:v>3.6909999999999998E-2</c:v>
                </c:pt>
                <c:pt idx="13267">
                  <c:v>3.696E-2</c:v>
                </c:pt>
                <c:pt idx="13268">
                  <c:v>3.7010000000000001E-2</c:v>
                </c:pt>
                <c:pt idx="13269">
                  <c:v>3.7010000000000001E-2</c:v>
                </c:pt>
                <c:pt idx="13270">
                  <c:v>3.7010000000000001E-2</c:v>
                </c:pt>
                <c:pt idx="13271">
                  <c:v>3.7010000000000001E-2</c:v>
                </c:pt>
                <c:pt idx="13272">
                  <c:v>3.712E-2</c:v>
                </c:pt>
                <c:pt idx="13273">
                  <c:v>3.696E-2</c:v>
                </c:pt>
                <c:pt idx="13274">
                  <c:v>3.696E-2</c:v>
                </c:pt>
                <c:pt idx="13275">
                  <c:v>3.696E-2</c:v>
                </c:pt>
                <c:pt idx="13276">
                  <c:v>3.7010000000000001E-2</c:v>
                </c:pt>
                <c:pt idx="13277">
                  <c:v>3.696E-2</c:v>
                </c:pt>
                <c:pt idx="13278">
                  <c:v>3.7069999999999999E-2</c:v>
                </c:pt>
                <c:pt idx="13279">
                  <c:v>3.696E-2</c:v>
                </c:pt>
                <c:pt idx="13280">
                  <c:v>3.6909999999999998E-2</c:v>
                </c:pt>
                <c:pt idx="13281">
                  <c:v>3.6909999999999998E-2</c:v>
                </c:pt>
                <c:pt idx="13282">
                  <c:v>3.696E-2</c:v>
                </c:pt>
                <c:pt idx="13283">
                  <c:v>3.6799999999999999E-2</c:v>
                </c:pt>
                <c:pt idx="13284">
                  <c:v>3.696E-2</c:v>
                </c:pt>
                <c:pt idx="13285">
                  <c:v>3.696E-2</c:v>
                </c:pt>
                <c:pt idx="13286">
                  <c:v>3.7069999999999999E-2</c:v>
                </c:pt>
                <c:pt idx="13287">
                  <c:v>3.7010000000000001E-2</c:v>
                </c:pt>
                <c:pt idx="13288">
                  <c:v>3.7170000000000002E-2</c:v>
                </c:pt>
                <c:pt idx="13289">
                  <c:v>3.7170000000000002E-2</c:v>
                </c:pt>
                <c:pt idx="13290">
                  <c:v>3.7429999999999998E-2</c:v>
                </c:pt>
                <c:pt idx="13291">
                  <c:v>3.7539999999999997E-2</c:v>
                </c:pt>
                <c:pt idx="13292">
                  <c:v>3.78E-2</c:v>
                </c:pt>
                <c:pt idx="13293">
                  <c:v>3.7909999999999999E-2</c:v>
                </c:pt>
                <c:pt idx="13294">
                  <c:v>3.8219999999999997E-2</c:v>
                </c:pt>
                <c:pt idx="13295">
                  <c:v>3.8379999999999997E-2</c:v>
                </c:pt>
                <c:pt idx="13296">
                  <c:v>3.8539999999999998E-2</c:v>
                </c:pt>
                <c:pt idx="13297">
                  <c:v>3.875E-2</c:v>
                </c:pt>
                <c:pt idx="13298">
                  <c:v>3.9120000000000002E-2</c:v>
                </c:pt>
                <c:pt idx="13299">
                  <c:v>3.9280000000000002E-2</c:v>
                </c:pt>
                <c:pt idx="13300">
                  <c:v>3.9539999999999999E-2</c:v>
                </c:pt>
                <c:pt idx="13301">
                  <c:v>3.9750000000000001E-2</c:v>
                </c:pt>
                <c:pt idx="13302">
                  <c:v>3.9960000000000002E-2</c:v>
                </c:pt>
                <c:pt idx="13303">
                  <c:v>4.0169999999999997E-2</c:v>
                </c:pt>
                <c:pt idx="13304">
                  <c:v>4.0329999999999998E-2</c:v>
                </c:pt>
                <c:pt idx="13305">
                  <c:v>4.0439999999999997E-2</c:v>
                </c:pt>
                <c:pt idx="13306">
                  <c:v>4.054E-2</c:v>
                </c:pt>
                <c:pt idx="13307">
                  <c:v>4.0599999999999997E-2</c:v>
                </c:pt>
                <c:pt idx="13308">
                  <c:v>4.07E-2</c:v>
                </c:pt>
                <c:pt idx="13309">
                  <c:v>4.0649999999999999E-2</c:v>
                </c:pt>
                <c:pt idx="13310">
                  <c:v>4.0599999999999997E-2</c:v>
                </c:pt>
                <c:pt idx="13311">
                  <c:v>4.0439999999999997E-2</c:v>
                </c:pt>
                <c:pt idx="13312">
                  <c:v>4.0280000000000003E-2</c:v>
                </c:pt>
                <c:pt idx="13313">
                  <c:v>4.0120000000000003E-2</c:v>
                </c:pt>
                <c:pt idx="13314">
                  <c:v>3.986E-2</c:v>
                </c:pt>
                <c:pt idx="13315">
                  <c:v>3.959E-2</c:v>
                </c:pt>
                <c:pt idx="13316">
                  <c:v>3.9329999999999997E-2</c:v>
                </c:pt>
                <c:pt idx="13317">
                  <c:v>3.8859999999999999E-2</c:v>
                </c:pt>
                <c:pt idx="13318">
                  <c:v>3.8490000000000003E-2</c:v>
                </c:pt>
                <c:pt idx="13319">
                  <c:v>3.807E-2</c:v>
                </c:pt>
                <c:pt idx="13320">
                  <c:v>3.7589999999999998E-2</c:v>
                </c:pt>
                <c:pt idx="13321">
                  <c:v>3.7280000000000001E-2</c:v>
                </c:pt>
                <c:pt idx="13322">
                  <c:v>3.6589999999999998E-2</c:v>
                </c:pt>
                <c:pt idx="13323">
                  <c:v>3.6170000000000001E-2</c:v>
                </c:pt>
                <c:pt idx="13324">
                  <c:v>3.5700000000000003E-2</c:v>
                </c:pt>
                <c:pt idx="13325">
                  <c:v>3.5119999999999998E-2</c:v>
                </c:pt>
                <c:pt idx="13326">
                  <c:v>3.4750000000000003E-2</c:v>
                </c:pt>
                <c:pt idx="13327">
                  <c:v>3.4169999999999999E-2</c:v>
                </c:pt>
                <c:pt idx="13328">
                  <c:v>3.3689999999999998E-2</c:v>
                </c:pt>
                <c:pt idx="13329">
                  <c:v>3.338E-2</c:v>
                </c:pt>
                <c:pt idx="13330">
                  <c:v>3.3059999999999999E-2</c:v>
                </c:pt>
                <c:pt idx="13331">
                  <c:v>3.2590000000000001E-2</c:v>
                </c:pt>
                <c:pt idx="13332">
                  <c:v>3.227E-2</c:v>
                </c:pt>
                <c:pt idx="13333">
                  <c:v>3.2009999999999997E-2</c:v>
                </c:pt>
                <c:pt idx="13334">
                  <c:v>3.1800000000000002E-2</c:v>
                </c:pt>
                <c:pt idx="13335">
                  <c:v>3.1530000000000002E-2</c:v>
                </c:pt>
                <c:pt idx="13336">
                  <c:v>3.1480000000000001E-2</c:v>
                </c:pt>
                <c:pt idx="13337">
                  <c:v>3.143E-2</c:v>
                </c:pt>
                <c:pt idx="13338">
                  <c:v>3.1370000000000002E-2</c:v>
                </c:pt>
                <c:pt idx="13339">
                  <c:v>3.1320000000000001E-2</c:v>
                </c:pt>
                <c:pt idx="13340">
                  <c:v>3.1370000000000002E-2</c:v>
                </c:pt>
                <c:pt idx="13341">
                  <c:v>3.1370000000000002E-2</c:v>
                </c:pt>
                <c:pt idx="13342">
                  <c:v>3.159E-2</c:v>
                </c:pt>
                <c:pt idx="13343">
                  <c:v>3.1690000000000003E-2</c:v>
                </c:pt>
                <c:pt idx="13344">
                  <c:v>3.1899999999999998E-2</c:v>
                </c:pt>
                <c:pt idx="13345">
                  <c:v>3.2059999999999998E-2</c:v>
                </c:pt>
                <c:pt idx="13346">
                  <c:v>3.227E-2</c:v>
                </c:pt>
                <c:pt idx="13347">
                  <c:v>3.2530000000000003E-2</c:v>
                </c:pt>
                <c:pt idx="13348">
                  <c:v>3.2800000000000003E-2</c:v>
                </c:pt>
                <c:pt idx="13349">
                  <c:v>3.3009999999999998E-2</c:v>
                </c:pt>
                <c:pt idx="13350">
                  <c:v>3.3169999999999998E-2</c:v>
                </c:pt>
                <c:pt idx="13351">
                  <c:v>3.338E-2</c:v>
                </c:pt>
                <c:pt idx="13352">
                  <c:v>3.3750000000000002E-2</c:v>
                </c:pt>
                <c:pt idx="13353">
                  <c:v>3.39E-2</c:v>
                </c:pt>
                <c:pt idx="13354">
                  <c:v>3.406E-2</c:v>
                </c:pt>
                <c:pt idx="13355">
                  <c:v>3.4270000000000002E-2</c:v>
                </c:pt>
                <c:pt idx="13356">
                  <c:v>3.4430000000000002E-2</c:v>
                </c:pt>
                <c:pt idx="13357">
                  <c:v>3.4430000000000002E-2</c:v>
                </c:pt>
                <c:pt idx="13358">
                  <c:v>3.4689999999999999E-2</c:v>
                </c:pt>
                <c:pt idx="13359">
                  <c:v>3.4639999999999997E-2</c:v>
                </c:pt>
                <c:pt idx="13360">
                  <c:v>3.4590000000000003E-2</c:v>
                </c:pt>
                <c:pt idx="13361">
                  <c:v>3.4639999999999997E-2</c:v>
                </c:pt>
                <c:pt idx="13362">
                  <c:v>3.4750000000000003E-2</c:v>
                </c:pt>
                <c:pt idx="13363">
                  <c:v>3.4689999999999999E-2</c:v>
                </c:pt>
                <c:pt idx="13364">
                  <c:v>3.4639999999999997E-2</c:v>
                </c:pt>
                <c:pt idx="13365">
                  <c:v>3.4540000000000001E-2</c:v>
                </c:pt>
                <c:pt idx="13366">
                  <c:v>3.4430000000000002E-2</c:v>
                </c:pt>
                <c:pt idx="13367">
                  <c:v>3.4270000000000002E-2</c:v>
                </c:pt>
                <c:pt idx="13368">
                  <c:v>3.4169999999999999E-2</c:v>
                </c:pt>
                <c:pt idx="13369">
                  <c:v>3.406E-2</c:v>
                </c:pt>
                <c:pt idx="13370">
                  <c:v>3.4009999999999999E-2</c:v>
                </c:pt>
                <c:pt idx="13371">
                  <c:v>3.3799999999999997E-2</c:v>
                </c:pt>
                <c:pt idx="13372">
                  <c:v>3.3849999999999998E-2</c:v>
                </c:pt>
                <c:pt idx="13373">
                  <c:v>3.3750000000000002E-2</c:v>
                </c:pt>
                <c:pt idx="13374">
                  <c:v>3.3689999999999998E-2</c:v>
                </c:pt>
                <c:pt idx="13375">
                  <c:v>3.3640000000000003E-2</c:v>
                </c:pt>
                <c:pt idx="13376">
                  <c:v>3.3590000000000002E-2</c:v>
                </c:pt>
                <c:pt idx="13377">
                  <c:v>3.3529999999999997E-2</c:v>
                </c:pt>
                <c:pt idx="13378">
                  <c:v>3.3590000000000002E-2</c:v>
                </c:pt>
                <c:pt idx="13379">
                  <c:v>3.3640000000000003E-2</c:v>
                </c:pt>
                <c:pt idx="13380">
                  <c:v>3.3750000000000002E-2</c:v>
                </c:pt>
                <c:pt idx="13381">
                  <c:v>3.3750000000000002E-2</c:v>
                </c:pt>
                <c:pt idx="13382">
                  <c:v>3.3799999999999997E-2</c:v>
                </c:pt>
                <c:pt idx="13383">
                  <c:v>3.4009999999999999E-2</c:v>
                </c:pt>
                <c:pt idx="13384">
                  <c:v>3.4169999999999999E-2</c:v>
                </c:pt>
                <c:pt idx="13385">
                  <c:v>3.4270000000000002E-2</c:v>
                </c:pt>
                <c:pt idx="13386">
                  <c:v>3.4430000000000002E-2</c:v>
                </c:pt>
                <c:pt idx="13387">
                  <c:v>3.4590000000000003E-2</c:v>
                </c:pt>
                <c:pt idx="13388">
                  <c:v>3.4799999999999998E-2</c:v>
                </c:pt>
                <c:pt idx="13389">
                  <c:v>3.4959999999999998E-2</c:v>
                </c:pt>
                <c:pt idx="13390">
                  <c:v>3.5119999999999998E-2</c:v>
                </c:pt>
                <c:pt idx="13391">
                  <c:v>3.5220000000000001E-2</c:v>
                </c:pt>
                <c:pt idx="13392">
                  <c:v>3.5380000000000002E-2</c:v>
                </c:pt>
                <c:pt idx="13393">
                  <c:v>3.5540000000000002E-2</c:v>
                </c:pt>
                <c:pt idx="13394">
                  <c:v>3.5700000000000003E-2</c:v>
                </c:pt>
                <c:pt idx="13395">
                  <c:v>3.5749999999999997E-2</c:v>
                </c:pt>
                <c:pt idx="13396">
                  <c:v>3.5959999999999999E-2</c:v>
                </c:pt>
                <c:pt idx="13397">
                  <c:v>3.585E-2</c:v>
                </c:pt>
                <c:pt idx="13398">
                  <c:v>3.585E-2</c:v>
                </c:pt>
                <c:pt idx="13399">
                  <c:v>3.601E-2</c:v>
                </c:pt>
                <c:pt idx="13400">
                  <c:v>3.6060000000000002E-2</c:v>
                </c:pt>
                <c:pt idx="13401">
                  <c:v>3.5909999999999997E-2</c:v>
                </c:pt>
                <c:pt idx="13402">
                  <c:v>3.5959999999999999E-2</c:v>
                </c:pt>
                <c:pt idx="13403">
                  <c:v>3.5909999999999997E-2</c:v>
                </c:pt>
                <c:pt idx="13404">
                  <c:v>3.5799999999999998E-2</c:v>
                </c:pt>
                <c:pt idx="13405">
                  <c:v>3.5639999999999998E-2</c:v>
                </c:pt>
                <c:pt idx="13406">
                  <c:v>3.5639999999999998E-2</c:v>
                </c:pt>
                <c:pt idx="13407">
                  <c:v>3.5540000000000002E-2</c:v>
                </c:pt>
                <c:pt idx="13408">
                  <c:v>3.533E-2</c:v>
                </c:pt>
                <c:pt idx="13409">
                  <c:v>3.5270000000000003E-2</c:v>
                </c:pt>
                <c:pt idx="13410">
                  <c:v>3.5060000000000001E-2</c:v>
                </c:pt>
                <c:pt idx="13411">
                  <c:v>3.4959999999999998E-2</c:v>
                </c:pt>
                <c:pt idx="13412">
                  <c:v>3.4849999999999999E-2</c:v>
                </c:pt>
                <c:pt idx="13413">
                  <c:v>3.4750000000000003E-2</c:v>
                </c:pt>
                <c:pt idx="13414">
                  <c:v>3.4689999999999999E-2</c:v>
                </c:pt>
                <c:pt idx="13415">
                  <c:v>3.4590000000000003E-2</c:v>
                </c:pt>
                <c:pt idx="13416">
                  <c:v>3.4639999999999997E-2</c:v>
                </c:pt>
                <c:pt idx="13417">
                  <c:v>3.4479999999999997E-2</c:v>
                </c:pt>
                <c:pt idx="13418">
                  <c:v>3.4590000000000003E-2</c:v>
                </c:pt>
                <c:pt idx="13419">
                  <c:v>3.4639999999999997E-2</c:v>
                </c:pt>
                <c:pt idx="13420">
                  <c:v>3.4689999999999999E-2</c:v>
                </c:pt>
                <c:pt idx="13421">
                  <c:v>3.4750000000000003E-2</c:v>
                </c:pt>
                <c:pt idx="13422">
                  <c:v>3.4849999999999999E-2</c:v>
                </c:pt>
                <c:pt idx="13423">
                  <c:v>3.4959999999999998E-2</c:v>
                </c:pt>
                <c:pt idx="13424">
                  <c:v>3.5119999999999998E-2</c:v>
                </c:pt>
                <c:pt idx="13425">
                  <c:v>3.533E-2</c:v>
                </c:pt>
                <c:pt idx="13426">
                  <c:v>3.5479999999999998E-2</c:v>
                </c:pt>
                <c:pt idx="13427">
                  <c:v>3.5799999999999998E-2</c:v>
                </c:pt>
                <c:pt idx="13428">
                  <c:v>3.5959999999999999E-2</c:v>
                </c:pt>
                <c:pt idx="13429">
                  <c:v>3.6220000000000002E-2</c:v>
                </c:pt>
                <c:pt idx="13430">
                  <c:v>3.6540000000000003E-2</c:v>
                </c:pt>
                <c:pt idx="13431">
                  <c:v>3.6850000000000001E-2</c:v>
                </c:pt>
                <c:pt idx="13432">
                  <c:v>3.7170000000000002E-2</c:v>
                </c:pt>
                <c:pt idx="13433">
                  <c:v>3.7490000000000002E-2</c:v>
                </c:pt>
                <c:pt idx="13434">
                  <c:v>3.7859999999999998E-2</c:v>
                </c:pt>
                <c:pt idx="13435">
                  <c:v>3.8219999999999997E-2</c:v>
                </c:pt>
                <c:pt idx="13436">
                  <c:v>3.8589999999999999E-2</c:v>
                </c:pt>
                <c:pt idx="13437">
                  <c:v>3.8960000000000002E-2</c:v>
                </c:pt>
                <c:pt idx="13438">
                  <c:v>3.9230000000000001E-2</c:v>
                </c:pt>
                <c:pt idx="13439">
                  <c:v>3.9699999999999999E-2</c:v>
                </c:pt>
                <c:pt idx="13440">
                  <c:v>3.986E-2</c:v>
                </c:pt>
                <c:pt idx="13441">
                  <c:v>4.0230000000000002E-2</c:v>
                </c:pt>
                <c:pt idx="13442">
                  <c:v>4.0599999999999997E-2</c:v>
                </c:pt>
                <c:pt idx="13443">
                  <c:v>4.086E-2</c:v>
                </c:pt>
                <c:pt idx="13444">
                  <c:v>4.1119999999999997E-2</c:v>
                </c:pt>
                <c:pt idx="13445">
                  <c:v>4.1439999999999998E-2</c:v>
                </c:pt>
                <c:pt idx="13446">
                  <c:v>4.1599999999999998E-2</c:v>
                </c:pt>
                <c:pt idx="13447">
                  <c:v>4.1750000000000002E-2</c:v>
                </c:pt>
                <c:pt idx="13448">
                  <c:v>4.1910000000000003E-2</c:v>
                </c:pt>
                <c:pt idx="13449">
                  <c:v>4.2119999999999998E-2</c:v>
                </c:pt>
                <c:pt idx="13450">
                  <c:v>4.2229999999999997E-2</c:v>
                </c:pt>
                <c:pt idx="13451">
                  <c:v>4.2279999999999998E-2</c:v>
                </c:pt>
                <c:pt idx="13452">
                  <c:v>4.2439999999999999E-2</c:v>
                </c:pt>
                <c:pt idx="13453">
                  <c:v>4.233E-2</c:v>
                </c:pt>
                <c:pt idx="13454">
                  <c:v>4.233E-2</c:v>
                </c:pt>
                <c:pt idx="13455">
                  <c:v>4.2119999999999998E-2</c:v>
                </c:pt>
                <c:pt idx="13456">
                  <c:v>4.2070000000000003E-2</c:v>
                </c:pt>
                <c:pt idx="13457">
                  <c:v>4.1910000000000003E-2</c:v>
                </c:pt>
                <c:pt idx="13458">
                  <c:v>4.165E-2</c:v>
                </c:pt>
                <c:pt idx="13459">
                  <c:v>4.1329999999999999E-2</c:v>
                </c:pt>
                <c:pt idx="13460">
                  <c:v>4.1070000000000002E-2</c:v>
                </c:pt>
                <c:pt idx="13461">
                  <c:v>4.0649999999999999E-2</c:v>
                </c:pt>
                <c:pt idx="13462">
                  <c:v>4.0329999999999998E-2</c:v>
                </c:pt>
                <c:pt idx="13463">
                  <c:v>3.986E-2</c:v>
                </c:pt>
                <c:pt idx="13464">
                  <c:v>3.9379999999999998E-2</c:v>
                </c:pt>
                <c:pt idx="13465">
                  <c:v>3.8800000000000001E-2</c:v>
                </c:pt>
                <c:pt idx="13466">
                  <c:v>3.8280000000000002E-2</c:v>
                </c:pt>
                <c:pt idx="13467">
                  <c:v>3.7749999999999999E-2</c:v>
                </c:pt>
                <c:pt idx="13468">
                  <c:v>3.7220000000000003E-2</c:v>
                </c:pt>
                <c:pt idx="13469">
                  <c:v>3.6700000000000003E-2</c:v>
                </c:pt>
                <c:pt idx="13470">
                  <c:v>3.6060000000000002E-2</c:v>
                </c:pt>
                <c:pt idx="13471">
                  <c:v>3.5430000000000003E-2</c:v>
                </c:pt>
                <c:pt idx="13472">
                  <c:v>3.4799999999999998E-2</c:v>
                </c:pt>
                <c:pt idx="13473">
                  <c:v>3.4270000000000002E-2</c:v>
                </c:pt>
                <c:pt idx="13474">
                  <c:v>3.3799999999999997E-2</c:v>
                </c:pt>
                <c:pt idx="13475">
                  <c:v>3.322E-2</c:v>
                </c:pt>
                <c:pt idx="13476">
                  <c:v>3.2849999999999997E-2</c:v>
                </c:pt>
                <c:pt idx="13477">
                  <c:v>3.2379999999999999E-2</c:v>
                </c:pt>
                <c:pt idx="13478">
                  <c:v>3.2009999999999997E-2</c:v>
                </c:pt>
                <c:pt idx="13479">
                  <c:v>3.1690000000000003E-2</c:v>
                </c:pt>
                <c:pt idx="13480">
                  <c:v>3.1530000000000002E-2</c:v>
                </c:pt>
                <c:pt idx="13481">
                  <c:v>3.1320000000000001E-2</c:v>
                </c:pt>
                <c:pt idx="13482">
                  <c:v>3.1269999999999999E-2</c:v>
                </c:pt>
                <c:pt idx="13483">
                  <c:v>3.1370000000000002E-2</c:v>
                </c:pt>
                <c:pt idx="13484">
                  <c:v>3.143E-2</c:v>
                </c:pt>
                <c:pt idx="13485">
                  <c:v>3.159E-2</c:v>
                </c:pt>
                <c:pt idx="13486">
                  <c:v>3.1899999999999998E-2</c:v>
                </c:pt>
                <c:pt idx="13487">
                  <c:v>3.2160000000000001E-2</c:v>
                </c:pt>
                <c:pt idx="13488">
                  <c:v>3.2640000000000002E-2</c:v>
                </c:pt>
                <c:pt idx="13489">
                  <c:v>3.3110000000000001E-2</c:v>
                </c:pt>
                <c:pt idx="13490">
                  <c:v>3.3689999999999998E-2</c:v>
                </c:pt>
                <c:pt idx="13491">
                  <c:v>3.4329999999999999E-2</c:v>
                </c:pt>
                <c:pt idx="13492">
                  <c:v>3.5009999999999999E-2</c:v>
                </c:pt>
                <c:pt idx="13493">
                  <c:v>3.5749999999999997E-2</c:v>
                </c:pt>
                <c:pt idx="13494">
                  <c:v>3.6429999999999997E-2</c:v>
                </c:pt>
                <c:pt idx="13495">
                  <c:v>3.7170000000000002E-2</c:v>
                </c:pt>
                <c:pt idx="13496">
                  <c:v>3.807E-2</c:v>
                </c:pt>
                <c:pt idx="13497">
                  <c:v>3.8800000000000001E-2</c:v>
                </c:pt>
                <c:pt idx="13498">
                  <c:v>3.959E-2</c:v>
                </c:pt>
                <c:pt idx="13499">
                  <c:v>4.0379999999999999E-2</c:v>
                </c:pt>
                <c:pt idx="13500">
                  <c:v>4.1119999999999997E-2</c:v>
                </c:pt>
                <c:pt idx="13501">
                  <c:v>4.1860000000000001E-2</c:v>
                </c:pt>
                <c:pt idx="13502">
                  <c:v>4.249E-2</c:v>
                </c:pt>
                <c:pt idx="13503">
                  <c:v>4.3069999999999997E-2</c:v>
                </c:pt>
                <c:pt idx="13504">
                  <c:v>4.3650000000000001E-2</c:v>
                </c:pt>
                <c:pt idx="13505">
                  <c:v>4.4130000000000003E-2</c:v>
                </c:pt>
                <c:pt idx="13506">
                  <c:v>4.4549999999999999E-2</c:v>
                </c:pt>
                <c:pt idx="13507">
                  <c:v>4.4859999999999997E-2</c:v>
                </c:pt>
                <c:pt idx="13508">
                  <c:v>4.5130000000000003E-2</c:v>
                </c:pt>
                <c:pt idx="13509">
                  <c:v>4.5289999999999997E-2</c:v>
                </c:pt>
                <c:pt idx="13510">
                  <c:v>4.539E-2</c:v>
                </c:pt>
                <c:pt idx="13511">
                  <c:v>4.5289999999999997E-2</c:v>
                </c:pt>
                <c:pt idx="13512">
                  <c:v>4.5289999999999997E-2</c:v>
                </c:pt>
                <c:pt idx="13513">
                  <c:v>4.5229999999999999E-2</c:v>
                </c:pt>
                <c:pt idx="13514">
                  <c:v>4.4970000000000003E-2</c:v>
                </c:pt>
                <c:pt idx="13515">
                  <c:v>4.471E-2</c:v>
                </c:pt>
                <c:pt idx="13516">
                  <c:v>4.4490000000000002E-2</c:v>
                </c:pt>
                <c:pt idx="13517">
                  <c:v>4.4069999999999998E-2</c:v>
                </c:pt>
                <c:pt idx="13518">
                  <c:v>4.3700000000000003E-2</c:v>
                </c:pt>
                <c:pt idx="13519">
                  <c:v>4.3180000000000003E-2</c:v>
                </c:pt>
                <c:pt idx="13520">
                  <c:v>4.2700000000000002E-2</c:v>
                </c:pt>
                <c:pt idx="13521">
                  <c:v>4.2279999999999998E-2</c:v>
                </c:pt>
                <c:pt idx="13522">
                  <c:v>4.181E-2</c:v>
                </c:pt>
                <c:pt idx="13523">
                  <c:v>4.1329999999999999E-2</c:v>
                </c:pt>
                <c:pt idx="13524">
                  <c:v>4.0809999999999999E-2</c:v>
                </c:pt>
                <c:pt idx="13525">
                  <c:v>4.0329999999999998E-2</c:v>
                </c:pt>
                <c:pt idx="13526">
                  <c:v>3.9910000000000001E-2</c:v>
                </c:pt>
                <c:pt idx="13527">
                  <c:v>3.9440000000000003E-2</c:v>
                </c:pt>
                <c:pt idx="13528">
                  <c:v>3.9070000000000001E-2</c:v>
                </c:pt>
                <c:pt idx="13529">
                  <c:v>3.8649999999999997E-2</c:v>
                </c:pt>
                <c:pt idx="13530">
                  <c:v>3.8280000000000002E-2</c:v>
                </c:pt>
                <c:pt idx="13531">
                  <c:v>3.8010000000000002E-2</c:v>
                </c:pt>
                <c:pt idx="13532">
                  <c:v>3.78E-2</c:v>
                </c:pt>
                <c:pt idx="13533">
                  <c:v>3.7589999999999998E-2</c:v>
                </c:pt>
                <c:pt idx="13534">
                  <c:v>3.7379999999999997E-2</c:v>
                </c:pt>
                <c:pt idx="13535">
                  <c:v>3.712E-2</c:v>
                </c:pt>
                <c:pt idx="13536">
                  <c:v>3.7010000000000001E-2</c:v>
                </c:pt>
                <c:pt idx="13537">
                  <c:v>3.7010000000000001E-2</c:v>
                </c:pt>
                <c:pt idx="13538">
                  <c:v>3.696E-2</c:v>
                </c:pt>
                <c:pt idx="13539">
                  <c:v>3.6799999999999999E-2</c:v>
                </c:pt>
                <c:pt idx="13540">
                  <c:v>3.6909999999999998E-2</c:v>
                </c:pt>
                <c:pt idx="13541">
                  <c:v>3.6850000000000001E-2</c:v>
                </c:pt>
                <c:pt idx="13542">
                  <c:v>3.6850000000000001E-2</c:v>
                </c:pt>
                <c:pt idx="13543">
                  <c:v>3.6909999999999998E-2</c:v>
                </c:pt>
                <c:pt idx="13544">
                  <c:v>3.6909999999999998E-2</c:v>
                </c:pt>
                <c:pt idx="13545">
                  <c:v>3.6909999999999998E-2</c:v>
                </c:pt>
                <c:pt idx="13546">
                  <c:v>3.696E-2</c:v>
                </c:pt>
                <c:pt idx="13547">
                  <c:v>3.7069999999999999E-2</c:v>
                </c:pt>
                <c:pt idx="13548">
                  <c:v>3.7069999999999999E-2</c:v>
                </c:pt>
                <c:pt idx="13549">
                  <c:v>3.712E-2</c:v>
                </c:pt>
                <c:pt idx="13550">
                  <c:v>3.7069999999999999E-2</c:v>
                </c:pt>
                <c:pt idx="13551">
                  <c:v>3.712E-2</c:v>
                </c:pt>
                <c:pt idx="13552">
                  <c:v>3.7069999999999999E-2</c:v>
                </c:pt>
                <c:pt idx="13553">
                  <c:v>3.7010000000000001E-2</c:v>
                </c:pt>
                <c:pt idx="13554">
                  <c:v>3.712E-2</c:v>
                </c:pt>
                <c:pt idx="13555">
                  <c:v>3.7069999999999999E-2</c:v>
                </c:pt>
                <c:pt idx="13556">
                  <c:v>3.696E-2</c:v>
                </c:pt>
                <c:pt idx="13557">
                  <c:v>3.7010000000000001E-2</c:v>
                </c:pt>
                <c:pt idx="13558">
                  <c:v>3.7010000000000001E-2</c:v>
                </c:pt>
                <c:pt idx="13559">
                  <c:v>3.6909999999999998E-2</c:v>
                </c:pt>
                <c:pt idx="13560">
                  <c:v>3.696E-2</c:v>
                </c:pt>
                <c:pt idx="13561">
                  <c:v>3.6909999999999998E-2</c:v>
                </c:pt>
                <c:pt idx="13562">
                  <c:v>3.6850000000000001E-2</c:v>
                </c:pt>
                <c:pt idx="13563">
                  <c:v>3.6909999999999998E-2</c:v>
                </c:pt>
                <c:pt idx="13564">
                  <c:v>3.696E-2</c:v>
                </c:pt>
                <c:pt idx="13565">
                  <c:v>3.6850000000000001E-2</c:v>
                </c:pt>
                <c:pt idx="13566">
                  <c:v>3.696E-2</c:v>
                </c:pt>
                <c:pt idx="13567">
                  <c:v>3.6850000000000001E-2</c:v>
                </c:pt>
                <c:pt idx="13568">
                  <c:v>3.7010000000000001E-2</c:v>
                </c:pt>
                <c:pt idx="13569">
                  <c:v>3.7010000000000001E-2</c:v>
                </c:pt>
                <c:pt idx="13570">
                  <c:v>3.7069999999999999E-2</c:v>
                </c:pt>
                <c:pt idx="13571">
                  <c:v>3.7170000000000002E-2</c:v>
                </c:pt>
                <c:pt idx="13572">
                  <c:v>3.7429999999999998E-2</c:v>
                </c:pt>
                <c:pt idx="13573">
                  <c:v>3.7379999999999997E-2</c:v>
                </c:pt>
                <c:pt idx="13574">
                  <c:v>3.7539999999999997E-2</c:v>
                </c:pt>
                <c:pt idx="13575">
                  <c:v>3.7539999999999997E-2</c:v>
                </c:pt>
                <c:pt idx="13576">
                  <c:v>3.7749999999999999E-2</c:v>
                </c:pt>
                <c:pt idx="13577">
                  <c:v>3.78E-2</c:v>
                </c:pt>
                <c:pt idx="13578">
                  <c:v>3.7909999999999999E-2</c:v>
                </c:pt>
                <c:pt idx="13579">
                  <c:v>3.7960000000000001E-2</c:v>
                </c:pt>
                <c:pt idx="13580">
                  <c:v>3.8120000000000001E-2</c:v>
                </c:pt>
                <c:pt idx="13581">
                  <c:v>3.8120000000000001E-2</c:v>
                </c:pt>
                <c:pt idx="13582">
                  <c:v>3.8330000000000003E-2</c:v>
                </c:pt>
                <c:pt idx="13583">
                  <c:v>3.8330000000000003E-2</c:v>
                </c:pt>
                <c:pt idx="13584">
                  <c:v>3.8280000000000002E-2</c:v>
                </c:pt>
                <c:pt idx="13585">
                  <c:v>3.8379999999999997E-2</c:v>
                </c:pt>
                <c:pt idx="13586">
                  <c:v>3.8440000000000002E-2</c:v>
                </c:pt>
                <c:pt idx="13587">
                  <c:v>3.8379999999999997E-2</c:v>
                </c:pt>
                <c:pt idx="13588">
                  <c:v>3.8330000000000003E-2</c:v>
                </c:pt>
                <c:pt idx="13589">
                  <c:v>3.8280000000000002E-2</c:v>
                </c:pt>
                <c:pt idx="13590">
                  <c:v>3.8219999999999997E-2</c:v>
                </c:pt>
                <c:pt idx="13591">
                  <c:v>3.8010000000000002E-2</c:v>
                </c:pt>
                <c:pt idx="13592">
                  <c:v>3.8010000000000002E-2</c:v>
                </c:pt>
                <c:pt idx="13593">
                  <c:v>3.78E-2</c:v>
                </c:pt>
                <c:pt idx="13594">
                  <c:v>3.7699999999999997E-2</c:v>
                </c:pt>
                <c:pt idx="13595">
                  <c:v>3.7539999999999997E-2</c:v>
                </c:pt>
                <c:pt idx="13596">
                  <c:v>3.7490000000000002E-2</c:v>
                </c:pt>
                <c:pt idx="13597">
                  <c:v>3.7170000000000002E-2</c:v>
                </c:pt>
                <c:pt idx="13598">
                  <c:v>3.7170000000000002E-2</c:v>
                </c:pt>
                <c:pt idx="13599">
                  <c:v>3.6850000000000001E-2</c:v>
                </c:pt>
                <c:pt idx="13600">
                  <c:v>3.6700000000000003E-2</c:v>
                </c:pt>
                <c:pt idx="13601">
                  <c:v>3.6589999999999998E-2</c:v>
                </c:pt>
                <c:pt idx="13602">
                  <c:v>3.6490000000000002E-2</c:v>
                </c:pt>
                <c:pt idx="13603">
                  <c:v>3.6380000000000003E-2</c:v>
                </c:pt>
                <c:pt idx="13604">
                  <c:v>3.6269999999999997E-2</c:v>
                </c:pt>
                <c:pt idx="13605">
                  <c:v>3.6220000000000002E-2</c:v>
                </c:pt>
                <c:pt idx="13606">
                  <c:v>3.6119999999999999E-2</c:v>
                </c:pt>
                <c:pt idx="13607">
                  <c:v>3.601E-2</c:v>
                </c:pt>
                <c:pt idx="13608">
                  <c:v>3.6060000000000002E-2</c:v>
                </c:pt>
                <c:pt idx="13609">
                  <c:v>3.6119999999999999E-2</c:v>
                </c:pt>
                <c:pt idx="13610">
                  <c:v>3.6119999999999999E-2</c:v>
                </c:pt>
                <c:pt idx="13611">
                  <c:v>3.6170000000000001E-2</c:v>
                </c:pt>
                <c:pt idx="13612">
                  <c:v>3.6380000000000003E-2</c:v>
                </c:pt>
                <c:pt idx="13613">
                  <c:v>3.6490000000000002E-2</c:v>
                </c:pt>
                <c:pt idx="13614">
                  <c:v>3.6639999999999999E-2</c:v>
                </c:pt>
                <c:pt idx="13615">
                  <c:v>3.6799999999999999E-2</c:v>
                </c:pt>
                <c:pt idx="13616">
                  <c:v>3.7010000000000001E-2</c:v>
                </c:pt>
                <c:pt idx="13617">
                  <c:v>3.7379999999999997E-2</c:v>
                </c:pt>
                <c:pt idx="13618">
                  <c:v>3.7589999999999998E-2</c:v>
                </c:pt>
                <c:pt idx="13619">
                  <c:v>3.7859999999999998E-2</c:v>
                </c:pt>
                <c:pt idx="13620">
                  <c:v>3.807E-2</c:v>
                </c:pt>
                <c:pt idx="13621">
                  <c:v>3.8490000000000003E-2</c:v>
                </c:pt>
                <c:pt idx="13622">
                  <c:v>3.8699999999999998E-2</c:v>
                </c:pt>
                <c:pt idx="13623">
                  <c:v>3.8960000000000002E-2</c:v>
                </c:pt>
                <c:pt idx="13624">
                  <c:v>3.9379999999999998E-2</c:v>
                </c:pt>
                <c:pt idx="13625">
                  <c:v>3.9379999999999998E-2</c:v>
                </c:pt>
                <c:pt idx="13626">
                  <c:v>3.9699999999999999E-2</c:v>
                </c:pt>
                <c:pt idx="13627">
                  <c:v>3.9960000000000002E-2</c:v>
                </c:pt>
                <c:pt idx="13628">
                  <c:v>4.0169999999999997E-2</c:v>
                </c:pt>
                <c:pt idx="13629">
                  <c:v>4.0329999999999998E-2</c:v>
                </c:pt>
                <c:pt idx="13630">
                  <c:v>4.0489999999999998E-2</c:v>
                </c:pt>
                <c:pt idx="13631">
                  <c:v>4.0599999999999997E-2</c:v>
                </c:pt>
                <c:pt idx="13632">
                  <c:v>4.0599999999999997E-2</c:v>
                </c:pt>
                <c:pt idx="13633">
                  <c:v>4.07E-2</c:v>
                </c:pt>
                <c:pt idx="13634">
                  <c:v>4.0809999999999999E-2</c:v>
                </c:pt>
                <c:pt idx="13635">
                  <c:v>4.07E-2</c:v>
                </c:pt>
                <c:pt idx="13636">
                  <c:v>4.0599999999999997E-2</c:v>
                </c:pt>
                <c:pt idx="13637">
                  <c:v>4.0439999999999997E-2</c:v>
                </c:pt>
                <c:pt idx="13638">
                  <c:v>4.0379999999999999E-2</c:v>
                </c:pt>
                <c:pt idx="13639">
                  <c:v>4.0169999999999997E-2</c:v>
                </c:pt>
                <c:pt idx="13640">
                  <c:v>4.0070000000000001E-2</c:v>
                </c:pt>
                <c:pt idx="13641">
                  <c:v>3.986E-2</c:v>
                </c:pt>
                <c:pt idx="13642">
                  <c:v>3.959E-2</c:v>
                </c:pt>
                <c:pt idx="13643">
                  <c:v>3.9489999999999997E-2</c:v>
                </c:pt>
                <c:pt idx="13644">
                  <c:v>3.9280000000000002E-2</c:v>
                </c:pt>
                <c:pt idx="13645">
                  <c:v>3.9070000000000001E-2</c:v>
                </c:pt>
                <c:pt idx="13646">
                  <c:v>3.8800000000000001E-2</c:v>
                </c:pt>
                <c:pt idx="13647">
                  <c:v>3.8589999999999999E-2</c:v>
                </c:pt>
                <c:pt idx="13648">
                  <c:v>3.8330000000000003E-2</c:v>
                </c:pt>
                <c:pt idx="13649">
                  <c:v>3.8280000000000002E-2</c:v>
                </c:pt>
                <c:pt idx="13650">
                  <c:v>3.8170000000000003E-2</c:v>
                </c:pt>
                <c:pt idx="13651">
                  <c:v>3.8010000000000002E-2</c:v>
                </c:pt>
                <c:pt idx="13652">
                  <c:v>3.7960000000000001E-2</c:v>
                </c:pt>
                <c:pt idx="13653">
                  <c:v>3.7909999999999999E-2</c:v>
                </c:pt>
                <c:pt idx="13654">
                  <c:v>3.78E-2</c:v>
                </c:pt>
                <c:pt idx="13655">
                  <c:v>3.7859999999999998E-2</c:v>
                </c:pt>
                <c:pt idx="13656">
                  <c:v>3.7960000000000001E-2</c:v>
                </c:pt>
                <c:pt idx="13657">
                  <c:v>3.7909999999999999E-2</c:v>
                </c:pt>
                <c:pt idx="13658">
                  <c:v>3.8010000000000002E-2</c:v>
                </c:pt>
                <c:pt idx="13659">
                  <c:v>3.807E-2</c:v>
                </c:pt>
                <c:pt idx="13660">
                  <c:v>3.8170000000000003E-2</c:v>
                </c:pt>
                <c:pt idx="13661">
                  <c:v>3.8280000000000002E-2</c:v>
                </c:pt>
                <c:pt idx="13662">
                  <c:v>3.8379999999999997E-2</c:v>
                </c:pt>
                <c:pt idx="13663">
                  <c:v>3.8440000000000002E-2</c:v>
                </c:pt>
                <c:pt idx="13664">
                  <c:v>3.8490000000000003E-2</c:v>
                </c:pt>
                <c:pt idx="13665">
                  <c:v>3.8589999999999999E-2</c:v>
                </c:pt>
                <c:pt idx="13666">
                  <c:v>3.875E-2</c:v>
                </c:pt>
                <c:pt idx="13667">
                  <c:v>3.8649999999999997E-2</c:v>
                </c:pt>
                <c:pt idx="13668">
                  <c:v>3.8649999999999997E-2</c:v>
                </c:pt>
                <c:pt idx="13669">
                  <c:v>3.8649999999999997E-2</c:v>
                </c:pt>
                <c:pt idx="13670">
                  <c:v>3.8539999999999998E-2</c:v>
                </c:pt>
                <c:pt idx="13671">
                  <c:v>3.8280000000000002E-2</c:v>
                </c:pt>
                <c:pt idx="13672">
                  <c:v>3.8219999999999997E-2</c:v>
                </c:pt>
                <c:pt idx="13673">
                  <c:v>3.7859999999999998E-2</c:v>
                </c:pt>
                <c:pt idx="13674">
                  <c:v>3.7589999999999998E-2</c:v>
                </c:pt>
                <c:pt idx="13675">
                  <c:v>3.7280000000000001E-2</c:v>
                </c:pt>
                <c:pt idx="13676">
                  <c:v>3.6799999999999999E-2</c:v>
                </c:pt>
                <c:pt idx="13677">
                  <c:v>3.6429999999999997E-2</c:v>
                </c:pt>
                <c:pt idx="13678">
                  <c:v>3.5909999999999997E-2</c:v>
                </c:pt>
                <c:pt idx="13679">
                  <c:v>3.533E-2</c:v>
                </c:pt>
                <c:pt idx="13680">
                  <c:v>3.4639999999999997E-2</c:v>
                </c:pt>
                <c:pt idx="13681">
                  <c:v>3.4110000000000001E-2</c:v>
                </c:pt>
                <c:pt idx="13682">
                  <c:v>3.3590000000000002E-2</c:v>
                </c:pt>
                <c:pt idx="13683">
                  <c:v>3.2800000000000003E-2</c:v>
                </c:pt>
                <c:pt idx="13684">
                  <c:v>3.2219999999999999E-2</c:v>
                </c:pt>
                <c:pt idx="13685">
                  <c:v>3.1530000000000002E-2</c:v>
                </c:pt>
                <c:pt idx="13686">
                  <c:v>3.0849999999999999E-2</c:v>
                </c:pt>
                <c:pt idx="13687">
                  <c:v>3.0210000000000001E-2</c:v>
                </c:pt>
                <c:pt idx="13688">
                  <c:v>2.964E-2</c:v>
                </c:pt>
                <c:pt idx="13689">
                  <c:v>2.9000000000000001E-2</c:v>
                </c:pt>
                <c:pt idx="13690">
                  <c:v>2.8420000000000001E-2</c:v>
                </c:pt>
                <c:pt idx="13691">
                  <c:v>2.7900000000000001E-2</c:v>
                </c:pt>
                <c:pt idx="13692">
                  <c:v>2.7470000000000001E-2</c:v>
                </c:pt>
                <c:pt idx="13693">
                  <c:v>2.7109999999999999E-2</c:v>
                </c:pt>
                <c:pt idx="13694">
                  <c:v>2.674E-2</c:v>
                </c:pt>
                <c:pt idx="13695">
                  <c:v>2.6370000000000001E-2</c:v>
                </c:pt>
                <c:pt idx="13696">
                  <c:v>2.6100000000000002E-2</c:v>
                </c:pt>
                <c:pt idx="13697">
                  <c:v>2.5950000000000001E-2</c:v>
                </c:pt>
                <c:pt idx="13698">
                  <c:v>2.5839999999999998E-2</c:v>
                </c:pt>
                <c:pt idx="13699">
                  <c:v>2.5680000000000001E-2</c:v>
                </c:pt>
                <c:pt idx="13700">
                  <c:v>2.5680000000000001E-2</c:v>
                </c:pt>
                <c:pt idx="13701">
                  <c:v>2.563E-2</c:v>
                </c:pt>
                <c:pt idx="13702">
                  <c:v>2.5739999999999999E-2</c:v>
                </c:pt>
                <c:pt idx="13703">
                  <c:v>2.5739999999999999E-2</c:v>
                </c:pt>
                <c:pt idx="13704">
                  <c:v>2.5950000000000001E-2</c:v>
                </c:pt>
                <c:pt idx="13705">
                  <c:v>2.589E-2</c:v>
                </c:pt>
                <c:pt idx="13706">
                  <c:v>2.6159999999999999E-2</c:v>
                </c:pt>
                <c:pt idx="13707">
                  <c:v>2.6259999999999999E-2</c:v>
                </c:pt>
                <c:pt idx="13708">
                  <c:v>2.6370000000000001E-2</c:v>
                </c:pt>
                <c:pt idx="13709">
                  <c:v>2.6370000000000001E-2</c:v>
                </c:pt>
                <c:pt idx="13710">
                  <c:v>2.6530000000000001E-2</c:v>
                </c:pt>
                <c:pt idx="13711">
                  <c:v>2.6630000000000001E-2</c:v>
                </c:pt>
                <c:pt idx="13712">
                  <c:v>2.6679999999999999E-2</c:v>
                </c:pt>
                <c:pt idx="13713">
                  <c:v>2.6679999999999999E-2</c:v>
                </c:pt>
                <c:pt idx="13714">
                  <c:v>2.674E-2</c:v>
                </c:pt>
                <c:pt idx="13715">
                  <c:v>2.6679999999999999E-2</c:v>
                </c:pt>
                <c:pt idx="13716">
                  <c:v>2.6530000000000001E-2</c:v>
                </c:pt>
                <c:pt idx="13717">
                  <c:v>2.6419999999999999E-2</c:v>
                </c:pt>
                <c:pt idx="13718">
                  <c:v>2.6370000000000001E-2</c:v>
                </c:pt>
                <c:pt idx="13719">
                  <c:v>2.605E-2</c:v>
                </c:pt>
                <c:pt idx="13720">
                  <c:v>2.5950000000000001E-2</c:v>
                </c:pt>
                <c:pt idx="13721">
                  <c:v>2.563E-2</c:v>
                </c:pt>
                <c:pt idx="13722">
                  <c:v>2.547E-2</c:v>
                </c:pt>
                <c:pt idx="13723">
                  <c:v>2.5159999999999998E-2</c:v>
                </c:pt>
                <c:pt idx="13724">
                  <c:v>2.495E-2</c:v>
                </c:pt>
                <c:pt idx="13725">
                  <c:v>2.4680000000000001E-2</c:v>
                </c:pt>
                <c:pt idx="13726">
                  <c:v>2.4369999999999999E-2</c:v>
                </c:pt>
                <c:pt idx="13727">
                  <c:v>2.41E-2</c:v>
                </c:pt>
                <c:pt idx="13728">
                  <c:v>2.3890000000000002E-2</c:v>
                </c:pt>
                <c:pt idx="13729">
                  <c:v>2.3630000000000002E-2</c:v>
                </c:pt>
                <c:pt idx="13730">
                  <c:v>2.3519999999999999E-2</c:v>
                </c:pt>
                <c:pt idx="13731">
                  <c:v>2.3310000000000001E-2</c:v>
                </c:pt>
                <c:pt idx="13732">
                  <c:v>2.315E-2</c:v>
                </c:pt>
                <c:pt idx="13733">
                  <c:v>2.3E-2</c:v>
                </c:pt>
                <c:pt idx="13734">
                  <c:v>2.2839999999999999E-2</c:v>
                </c:pt>
                <c:pt idx="13735">
                  <c:v>2.273E-2</c:v>
                </c:pt>
                <c:pt idx="13736">
                  <c:v>2.273E-2</c:v>
                </c:pt>
                <c:pt idx="13737">
                  <c:v>2.273E-2</c:v>
                </c:pt>
                <c:pt idx="13738">
                  <c:v>2.2679999999999999E-2</c:v>
                </c:pt>
                <c:pt idx="13739">
                  <c:v>2.2790000000000001E-2</c:v>
                </c:pt>
                <c:pt idx="13740">
                  <c:v>2.2890000000000001E-2</c:v>
                </c:pt>
                <c:pt idx="13741">
                  <c:v>2.2890000000000001E-2</c:v>
                </c:pt>
                <c:pt idx="13742">
                  <c:v>2.2939999999999999E-2</c:v>
                </c:pt>
                <c:pt idx="13743">
                  <c:v>2.2939999999999999E-2</c:v>
                </c:pt>
                <c:pt idx="13744">
                  <c:v>2.3099999999999999E-2</c:v>
                </c:pt>
                <c:pt idx="13745">
                  <c:v>2.3050000000000001E-2</c:v>
                </c:pt>
                <c:pt idx="13746">
                  <c:v>2.315E-2</c:v>
                </c:pt>
                <c:pt idx="13747">
                  <c:v>2.3210000000000001E-2</c:v>
                </c:pt>
                <c:pt idx="13748">
                  <c:v>2.3210000000000001E-2</c:v>
                </c:pt>
                <c:pt idx="13749">
                  <c:v>2.3099999999999999E-2</c:v>
                </c:pt>
                <c:pt idx="13750">
                  <c:v>2.315E-2</c:v>
                </c:pt>
                <c:pt idx="13751">
                  <c:v>2.3099999999999999E-2</c:v>
                </c:pt>
                <c:pt idx="13752">
                  <c:v>2.3099999999999999E-2</c:v>
                </c:pt>
                <c:pt idx="13753">
                  <c:v>2.2890000000000001E-2</c:v>
                </c:pt>
                <c:pt idx="13754">
                  <c:v>2.2839999999999999E-2</c:v>
                </c:pt>
                <c:pt idx="13755">
                  <c:v>2.2679999999999999E-2</c:v>
                </c:pt>
                <c:pt idx="13756">
                  <c:v>2.2519999999999998E-2</c:v>
                </c:pt>
                <c:pt idx="13757">
                  <c:v>2.231E-2</c:v>
                </c:pt>
                <c:pt idx="13758">
                  <c:v>2.231E-2</c:v>
                </c:pt>
                <c:pt idx="13759">
                  <c:v>2.205E-2</c:v>
                </c:pt>
                <c:pt idx="13760">
                  <c:v>2.189E-2</c:v>
                </c:pt>
                <c:pt idx="13761">
                  <c:v>2.1839999999999998E-2</c:v>
                </c:pt>
                <c:pt idx="13762">
                  <c:v>2.163E-2</c:v>
                </c:pt>
                <c:pt idx="13763">
                  <c:v>2.147E-2</c:v>
                </c:pt>
                <c:pt idx="13764">
                  <c:v>2.1420000000000002E-2</c:v>
                </c:pt>
                <c:pt idx="13765">
                  <c:v>2.1360000000000001E-2</c:v>
                </c:pt>
                <c:pt idx="13766">
                  <c:v>2.1260000000000001E-2</c:v>
                </c:pt>
                <c:pt idx="13767">
                  <c:v>2.1260000000000001E-2</c:v>
                </c:pt>
                <c:pt idx="13768">
                  <c:v>2.1260000000000001E-2</c:v>
                </c:pt>
                <c:pt idx="13769">
                  <c:v>2.1309999999999999E-2</c:v>
                </c:pt>
                <c:pt idx="13770">
                  <c:v>2.1360000000000001E-2</c:v>
                </c:pt>
                <c:pt idx="13771">
                  <c:v>2.147E-2</c:v>
                </c:pt>
                <c:pt idx="13772">
                  <c:v>2.1729999999999999E-2</c:v>
                </c:pt>
                <c:pt idx="13773">
                  <c:v>2.189E-2</c:v>
                </c:pt>
                <c:pt idx="13774">
                  <c:v>2.215E-2</c:v>
                </c:pt>
                <c:pt idx="13775">
                  <c:v>2.2360000000000001E-2</c:v>
                </c:pt>
                <c:pt idx="13776">
                  <c:v>2.2630000000000001E-2</c:v>
                </c:pt>
                <c:pt idx="13777">
                  <c:v>2.2890000000000001E-2</c:v>
                </c:pt>
                <c:pt idx="13778">
                  <c:v>2.315E-2</c:v>
                </c:pt>
                <c:pt idx="13779">
                  <c:v>2.342E-2</c:v>
                </c:pt>
                <c:pt idx="13780">
                  <c:v>2.3630000000000002E-2</c:v>
                </c:pt>
                <c:pt idx="13781">
                  <c:v>2.3890000000000002E-2</c:v>
                </c:pt>
                <c:pt idx="13782">
                  <c:v>2.4E-2</c:v>
                </c:pt>
                <c:pt idx="13783">
                  <c:v>2.4209999999999999E-2</c:v>
                </c:pt>
                <c:pt idx="13784">
                  <c:v>2.4369999999999999E-2</c:v>
                </c:pt>
                <c:pt idx="13785">
                  <c:v>2.4369999999999999E-2</c:v>
                </c:pt>
                <c:pt idx="13786">
                  <c:v>2.4309999999999998E-2</c:v>
                </c:pt>
                <c:pt idx="13787">
                  <c:v>2.4369999999999999E-2</c:v>
                </c:pt>
                <c:pt idx="13788">
                  <c:v>2.4209999999999999E-2</c:v>
                </c:pt>
                <c:pt idx="13789">
                  <c:v>2.41E-2</c:v>
                </c:pt>
                <c:pt idx="13790">
                  <c:v>2.3939999999999999E-2</c:v>
                </c:pt>
                <c:pt idx="13791">
                  <c:v>2.368E-2</c:v>
                </c:pt>
                <c:pt idx="13792">
                  <c:v>2.3359999999999999E-2</c:v>
                </c:pt>
                <c:pt idx="13793">
                  <c:v>2.3E-2</c:v>
                </c:pt>
                <c:pt idx="13794">
                  <c:v>2.2630000000000001E-2</c:v>
                </c:pt>
                <c:pt idx="13795">
                  <c:v>2.2210000000000001E-2</c:v>
                </c:pt>
                <c:pt idx="13796">
                  <c:v>2.1780000000000001E-2</c:v>
                </c:pt>
                <c:pt idx="13797">
                  <c:v>2.12E-2</c:v>
                </c:pt>
                <c:pt idx="13798">
                  <c:v>2.0729999999999998E-2</c:v>
                </c:pt>
                <c:pt idx="13799">
                  <c:v>2.0199999999999999E-2</c:v>
                </c:pt>
                <c:pt idx="13800">
                  <c:v>1.9779999999999999E-2</c:v>
                </c:pt>
                <c:pt idx="13801">
                  <c:v>1.9199999999999998E-2</c:v>
                </c:pt>
                <c:pt idx="13802">
                  <c:v>1.873E-2</c:v>
                </c:pt>
                <c:pt idx="13803">
                  <c:v>1.8249999999999999E-2</c:v>
                </c:pt>
                <c:pt idx="13804">
                  <c:v>1.7940000000000001E-2</c:v>
                </c:pt>
                <c:pt idx="13805">
                  <c:v>1.746E-2</c:v>
                </c:pt>
                <c:pt idx="13806">
                  <c:v>1.7149999999999999E-2</c:v>
                </c:pt>
                <c:pt idx="13807">
                  <c:v>1.694E-2</c:v>
                </c:pt>
                <c:pt idx="13808">
                  <c:v>1.6729999999999998E-2</c:v>
                </c:pt>
                <c:pt idx="13809">
                  <c:v>1.651E-2</c:v>
                </c:pt>
                <c:pt idx="13810">
                  <c:v>1.6410000000000001E-2</c:v>
                </c:pt>
                <c:pt idx="13811">
                  <c:v>1.6459999999999999E-2</c:v>
                </c:pt>
                <c:pt idx="13812">
                  <c:v>1.6459999999999999E-2</c:v>
                </c:pt>
                <c:pt idx="13813">
                  <c:v>1.651E-2</c:v>
                </c:pt>
                <c:pt idx="13814">
                  <c:v>1.6670000000000001E-2</c:v>
                </c:pt>
                <c:pt idx="13815">
                  <c:v>1.694E-2</c:v>
                </c:pt>
                <c:pt idx="13816">
                  <c:v>1.7250000000000001E-2</c:v>
                </c:pt>
                <c:pt idx="13817">
                  <c:v>1.7409999999999998E-2</c:v>
                </c:pt>
                <c:pt idx="13818">
                  <c:v>1.7829999999999999E-2</c:v>
                </c:pt>
                <c:pt idx="13819">
                  <c:v>1.8149999999999999E-2</c:v>
                </c:pt>
                <c:pt idx="13820">
                  <c:v>1.8620000000000001E-2</c:v>
                </c:pt>
                <c:pt idx="13821">
                  <c:v>1.915E-2</c:v>
                </c:pt>
                <c:pt idx="13822">
                  <c:v>1.9470000000000001E-2</c:v>
                </c:pt>
                <c:pt idx="13823">
                  <c:v>1.9939999999999999E-2</c:v>
                </c:pt>
                <c:pt idx="13824">
                  <c:v>2.036E-2</c:v>
                </c:pt>
                <c:pt idx="13825">
                  <c:v>2.0889999999999999E-2</c:v>
                </c:pt>
                <c:pt idx="13826">
                  <c:v>2.1420000000000002E-2</c:v>
                </c:pt>
                <c:pt idx="13827">
                  <c:v>2.189E-2</c:v>
                </c:pt>
                <c:pt idx="13828">
                  <c:v>2.2360000000000001E-2</c:v>
                </c:pt>
                <c:pt idx="13829">
                  <c:v>2.2790000000000001E-2</c:v>
                </c:pt>
                <c:pt idx="13830">
                  <c:v>2.3310000000000001E-2</c:v>
                </c:pt>
                <c:pt idx="13831">
                  <c:v>2.3730000000000001E-2</c:v>
                </c:pt>
                <c:pt idx="13832">
                  <c:v>2.426E-2</c:v>
                </c:pt>
                <c:pt idx="13833">
                  <c:v>2.4629999999999999E-2</c:v>
                </c:pt>
                <c:pt idx="13834">
                  <c:v>2.5100000000000001E-2</c:v>
                </c:pt>
                <c:pt idx="13835">
                  <c:v>2.547E-2</c:v>
                </c:pt>
                <c:pt idx="13836">
                  <c:v>2.5999999999999999E-2</c:v>
                </c:pt>
                <c:pt idx="13837">
                  <c:v>2.632E-2</c:v>
                </c:pt>
                <c:pt idx="13838">
                  <c:v>2.6790000000000001E-2</c:v>
                </c:pt>
                <c:pt idx="13839">
                  <c:v>2.7210000000000002E-2</c:v>
                </c:pt>
                <c:pt idx="13840">
                  <c:v>2.7629999999999998E-2</c:v>
                </c:pt>
                <c:pt idx="13841">
                  <c:v>2.811E-2</c:v>
                </c:pt>
                <c:pt idx="13842">
                  <c:v>2.853E-2</c:v>
                </c:pt>
                <c:pt idx="13843">
                  <c:v>2.9000000000000001E-2</c:v>
                </c:pt>
                <c:pt idx="13844">
                  <c:v>2.9579999999999999E-2</c:v>
                </c:pt>
                <c:pt idx="13845">
                  <c:v>3.0110000000000001E-2</c:v>
                </c:pt>
                <c:pt idx="13846">
                  <c:v>3.0640000000000001E-2</c:v>
                </c:pt>
                <c:pt idx="13847">
                  <c:v>3.1220000000000001E-2</c:v>
                </c:pt>
                <c:pt idx="13848">
                  <c:v>3.1739999999999997E-2</c:v>
                </c:pt>
                <c:pt idx="13849">
                  <c:v>3.2379999999999999E-2</c:v>
                </c:pt>
                <c:pt idx="13850">
                  <c:v>3.2899999999999999E-2</c:v>
                </c:pt>
                <c:pt idx="13851">
                  <c:v>3.3529999999999997E-2</c:v>
                </c:pt>
                <c:pt idx="13852">
                  <c:v>3.4169999999999999E-2</c:v>
                </c:pt>
                <c:pt idx="13853">
                  <c:v>3.4689999999999999E-2</c:v>
                </c:pt>
                <c:pt idx="13854">
                  <c:v>3.5220000000000001E-2</c:v>
                </c:pt>
                <c:pt idx="13855">
                  <c:v>3.5749999999999997E-2</c:v>
                </c:pt>
                <c:pt idx="13856">
                  <c:v>3.6269999999999997E-2</c:v>
                </c:pt>
                <c:pt idx="13857">
                  <c:v>3.6850000000000001E-2</c:v>
                </c:pt>
                <c:pt idx="13858">
                  <c:v>3.7490000000000002E-2</c:v>
                </c:pt>
                <c:pt idx="13859">
                  <c:v>3.7859999999999998E-2</c:v>
                </c:pt>
                <c:pt idx="13860">
                  <c:v>3.8219999999999997E-2</c:v>
                </c:pt>
                <c:pt idx="13861">
                  <c:v>3.8649999999999997E-2</c:v>
                </c:pt>
                <c:pt idx="13862">
                  <c:v>3.8960000000000002E-2</c:v>
                </c:pt>
                <c:pt idx="13863">
                  <c:v>3.9230000000000001E-2</c:v>
                </c:pt>
                <c:pt idx="13864">
                  <c:v>3.9539999999999999E-2</c:v>
                </c:pt>
                <c:pt idx="13865">
                  <c:v>3.9809999999999998E-2</c:v>
                </c:pt>
                <c:pt idx="13866">
                  <c:v>3.986E-2</c:v>
                </c:pt>
                <c:pt idx="13867">
                  <c:v>4.0070000000000001E-2</c:v>
                </c:pt>
                <c:pt idx="13868">
                  <c:v>4.0070000000000001E-2</c:v>
                </c:pt>
                <c:pt idx="13869">
                  <c:v>4.0120000000000003E-2</c:v>
                </c:pt>
                <c:pt idx="13870">
                  <c:v>4.0169999999999997E-2</c:v>
                </c:pt>
                <c:pt idx="13871">
                  <c:v>4.0120000000000003E-2</c:v>
                </c:pt>
                <c:pt idx="13872">
                  <c:v>4.002E-2</c:v>
                </c:pt>
                <c:pt idx="13873">
                  <c:v>3.9910000000000001E-2</c:v>
                </c:pt>
                <c:pt idx="13874">
                  <c:v>3.986E-2</c:v>
                </c:pt>
                <c:pt idx="13875">
                  <c:v>3.9699999999999999E-2</c:v>
                </c:pt>
                <c:pt idx="13876">
                  <c:v>3.959E-2</c:v>
                </c:pt>
                <c:pt idx="13877">
                  <c:v>3.9440000000000003E-2</c:v>
                </c:pt>
                <c:pt idx="13878">
                  <c:v>3.9280000000000002E-2</c:v>
                </c:pt>
                <c:pt idx="13879">
                  <c:v>3.9170000000000003E-2</c:v>
                </c:pt>
                <c:pt idx="13880">
                  <c:v>3.9120000000000002E-2</c:v>
                </c:pt>
                <c:pt idx="13881">
                  <c:v>3.891E-2</c:v>
                </c:pt>
                <c:pt idx="13882">
                  <c:v>3.8859999999999999E-2</c:v>
                </c:pt>
                <c:pt idx="13883">
                  <c:v>3.8800000000000001E-2</c:v>
                </c:pt>
                <c:pt idx="13884">
                  <c:v>3.8800000000000001E-2</c:v>
                </c:pt>
                <c:pt idx="13885">
                  <c:v>3.8649999999999997E-2</c:v>
                </c:pt>
                <c:pt idx="13886">
                  <c:v>3.875E-2</c:v>
                </c:pt>
                <c:pt idx="13887">
                  <c:v>3.8699999999999998E-2</c:v>
                </c:pt>
                <c:pt idx="13888">
                  <c:v>3.8589999999999999E-2</c:v>
                </c:pt>
                <c:pt idx="13889">
                  <c:v>3.8649999999999997E-2</c:v>
                </c:pt>
                <c:pt idx="13890">
                  <c:v>3.8649999999999997E-2</c:v>
                </c:pt>
                <c:pt idx="13891">
                  <c:v>3.8699999999999998E-2</c:v>
                </c:pt>
                <c:pt idx="13892">
                  <c:v>3.8800000000000001E-2</c:v>
                </c:pt>
                <c:pt idx="13893">
                  <c:v>3.8800000000000001E-2</c:v>
                </c:pt>
                <c:pt idx="13894">
                  <c:v>3.8800000000000001E-2</c:v>
                </c:pt>
                <c:pt idx="13895">
                  <c:v>3.8859999999999999E-2</c:v>
                </c:pt>
                <c:pt idx="13896">
                  <c:v>3.891E-2</c:v>
                </c:pt>
                <c:pt idx="13897">
                  <c:v>3.8859999999999999E-2</c:v>
                </c:pt>
                <c:pt idx="13898">
                  <c:v>3.8859999999999999E-2</c:v>
                </c:pt>
                <c:pt idx="13899">
                  <c:v>3.8800000000000001E-2</c:v>
                </c:pt>
                <c:pt idx="13900">
                  <c:v>3.8699999999999998E-2</c:v>
                </c:pt>
                <c:pt idx="13901">
                  <c:v>3.8589999999999999E-2</c:v>
                </c:pt>
                <c:pt idx="13902">
                  <c:v>3.8490000000000003E-2</c:v>
                </c:pt>
                <c:pt idx="13903">
                  <c:v>3.8280000000000002E-2</c:v>
                </c:pt>
                <c:pt idx="13904">
                  <c:v>3.807E-2</c:v>
                </c:pt>
                <c:pt idx="13905">
                  <c:v>3.7859999999999998E-2</c:v>
                </c:pt>
                <c:pt idx="13906">
                  <c:v>3.7539999999999997E-2</c:v>
                </c:pt>
                <c:pt idx="13907">
                  <c:v>3.7220000000000003E-2</c:v>
                </c:pt>
                <c:pt idx="13908">
                  <c:v>3.6909999999999998E-2</c:v>
                </c:pt>
                <c:pt idx="13909">
                  <c:v>3.6490000000000002E-2</c:v>
                </c:pt>
                <c:pt idx="13910">
                  <c:v>3.601E-2</c:v>
                </c:pt>
                <c:pt idx="13911">
                  <c:v>3.5700000000000003E-2</c:v>
                </c:pt>
                <c:pt idx="13912">
                  <c:v>3.5430000000000003E-2</c:v>
                </c:pt>
                <c:pt idx="13913">
                  <c:v>3.49E-2</c:v>
                </c:pt>
                <c:pt idx="13914">
                  <c:v>3.4430000000000002E-2</c:v>
                </c:pt>
                <c:pt idx="13915">
                  <c:v>3.4009999999999999E-2</c:v>
                </c:pt>
                <c:pt idx="13916">
                  <c:v>3.3590000000000002E-2</c:v>
                </c:pt>
                <c:pt idx="13917">
                  <c:v>3.3110000000000001E-2</c:v>
                </c:pt>
                <c:pt idx="13918">
                  <c:v>3.2640000000000002E-2</c:v>
                </c:pt>
                <c:pt idx="13919">
                  <c:v>3.2219999999999999E-2</c:v>
                </c:pt>
                <c:pt idx="13920">
                  <c:v>3.1850000000000003E-2</c:v>
                </c:pt>
                <c:pt idx="13921">
                  <c:v>3.159E-2</c:v>
                </c:pt>
                <c:pt idx="13922">
                  <c:v>3.1320000000000001E-2</c:v>
                </c:pt>
                <c:pt idx="13923">
                  <c:v>3.0949999999999998E-2</c:v>
                </c:pt>
                <c:pt idx="13924">
                  <c:v>3.074E-2</c:v>
                </c:pt>
                <c:pt idx="13925">
                  <c:v>3.0530000000000002E-2</c:v>
                </c:pt>
                <c:pt idx="13926">
                  <c:v>3.0370000000000001E-2</c:v>
                </c:pt>
                <c:pt idx="13927">
                  <c:v>3.0210000000000001E-2</c:v>
                </c:pt>
                <c:pt idx="13928">
                  <c:v>3.0210000000000001E-2</c:v>
                </c:pt>
                <c:pt idx="13929">
                  <c:v>3.0110000000000001E-2</c:v>
                </c:pt>
                <c:pt idx="13930">
                  <c:v>3.0110000000000001E-2</c:v>
                </c:pt>
                <c:pt idx="13931">
                  <c:v>3.006E-2</c:v>
                </c:pt>
                <c:pt idx="13932">
                  <c:v>3.006E-2</c:v>
                </c:pt>
                <c:pt idx="13933">
                  <c:v>3.0159999999999999E-2</c:v>
                </c:pt>
                <c:pt idx="13934">
                  <c:v>3.0210000000000001E-2</c:v>
                </c:pt>
                <c:pt idx="13935">
                  <c:v>3.0269999999999998E-2</c:v>
                </c:pt>
                <c:pt idx="13936">
                  <c:v>3.032E-2</c:v>
                </c:pt>
                <c:pt idx="13937">
                  <c:v>3.048E-2</c:v>
                </c:pt>
                <c:pt idx="13938">
                  <c:v>3.0640000000000001E-2</c:v>
                </c:pt>
                <c:pt idx="13939">
                  <c:v>3.0640000000000001E-2</c:v>
                </c:pt>
                <c:pt idx="13940">
                  <c:v>3.0849999999999999E-2</c:v>
                </c:pt>
                <c:pt idx="13941">
                  <c:v>3.0849999999999999E-2</c:v>
                </c:pt>
                <c:pt idx="13942">
                  <c:v>3.0949999999999998E-2</c:v>
                </c:pt>
                <c:pt idx="13943">
                  <c:v>3.0949999999999998E-2</c:v>
                </c:pt>
                <c:pt idx="13944">
                  <c:v>3.1109999999999999E-2</c:v>
                </c:pt>
                <c:pt idx="13945">
                  <c:v>3.1060000000000001E-2</c:v>
                </c:pt>
                <c:pt idx="13946">
                  <c:v>3.1109999999999999E-2</c:v>
                </c:pt>
                <c:pt idx="13947">
                  <c:v>3.1060000000000001E-2</c:v>
                </c:pt>
                <c:pt idx="13948">
                  <c:v>3.1109999999999999E-2</c:v>
                </c:pt>
                <c:pt idx="13949">
                  <c:v>3.1009999999999999E-2</c:v>
                </c:pt>
                <c:pt idx="13950">
                  <c:v>3.09E-2</c:v>
                </c:pt>
                <c:pt idx="13951">
                  <c:v>3.0849999999999999E-2</c:v>
                </c:pt>
                <c:pt idx="13952">
                  <c:v>3.058E-2</c:v>
                </c:pt>
                <c:pt idx="13953">
                  <c:v>3.0429999999999999E-2</c:v>
                </c:pt>
                <c:pt idx="13954">
                  <c:v>3.0210000000000001E-2</c:v>
                </c:pt>
                <c:pt idx="13955">
                  <c:v>2.9950000000000001E-2</c:v>
                </c:pt>
                <c:pt idx="13956">
                  <c:v>2.9739999999999999E-2</c:v>
                </c:pt>
                <c:pt idx="13957">
                  <c:v>2.937E-2</c:v>
                </c:pt>
                <c:pt idx="13958">
                  <c:v>2.9159999999999998E-2</c:v>
                </c:pt>
                <c:pt idx="13959">
                  <c:v>2.879E-2</c:v>
                </c:pt>
                <c:pt idx="13960">
                  <c:v>2.8479999999999998E-2</c:v>
                </c:pt>
                <c:pt idx="13961">
                  <c:v>2.8160000000000001E-2</c:v>
                </c:pt>
                <c:pt idx="13962">
                  <c:v>2.7900000000000001E-2</c:v>
                </c:pt>
                <c:pt idx="13963">
                  <c:v>2.7369999999999998E-2</c:v>
                </c:pt>
                <c:pt idx="13964">
                  <c:v>2.7050000000000001E-2</c:v>
                </c:pt>
                <c:pt idx="13965">
                  <c:v>2.674E-2</c:v>
                </c:pt>
                <c:pt idx="13966">
                  <c:v>2.632E-2</c:v>
                </c:pt>
                <c:pt idx="13967">
                  <c:v>2.605E-2</c:v>
                </c:pt>
                <c:pt idx="13968">
                  <c:v>2.5680000000000001E-2</c:v>
                </c:pt>
                <c:pt idx="13969">
                  <c:v>2.537E-2</c:v>
                </c:pt>
                <c:pt idx="13970">
                  <c:v>2.5049999999999999E-2</c:v>
                </c:pt>
                <c:pt idx="13971">
                  <c:v>2.4729999999999999E-2</c:v>
                </c:pt>
                <c:pt idx="13972">
                  <c:v>2.452E-2</c:v>
                </c:pt>
                <c:pt idx="13973">
                  <c:v>2.4209999999999999E-2</c:v>
                </c:pt>
                <c:pt idx="13974">
                  <c:v>2.4E-2</c:v>
                </c:pt>
                <c:pt idx="13975">
                  <c:v>2.384E-2</c:v>
                </c:pt>
                <c:pt idx="13976">
                  <c:v>2.368E-2</c:v>
                </c:pt>
                <c:pt idx="13977">
                  <c:v>2.3519999999999999E-2</c:v>
                </c:pt>
                <c:pt idx="13978">
                  <c:v>2.3470000000000001E-2</c:v>
                </c:pt>
                <c:pt idx="13979">
                  <c:v>2.342E-2</c:v>
                </c:pt>
                <c:pt idx="13980">
                  <c:v>2.3470000000000001E-2</c:v>
                </c:pt>
                <c:pt idx="13981">
                  <c:v>2.3470000000000001E-2</c:v>
                </c:pt>
                <c:pt idx="13982">
                  <c:v>2.358E-2</c:v>
                </c:pt>
                <c:pt idx="13983">
                  <c:v>2.3630000000000002E-2</c:v>
                </c:pt>
                <c:pt idx="13984">
                  <c:v>2.3789999999999999E-2</c:v>
                </c:pt>
                <c:pt idx="13985">
                  <c:v>2.3939999999999999E-2</c:v>
                </c:pt>
                <c:pt idx="13986">
                  <c:v>2.4309999999999998E-2</c:v>
                </c:pt>
                <c:pt idx="13987">
                  <c:v>2.4580000000000001E-2</c:v>
                </c:pt>
                <c:pt idx="13988">
                  <c:v>2.495E-2</c:v>
                </c:pt>
                <c:pt idx="13989">
                  <c:v>2.5309999999999999E-2</c:v>
                </c:pt>
                <c:pt idx="13990">
                  <c:v>2.579E-2</c:v>
                </c:pt>
                <c:pt idx="13991">
                  <c:v>2.6370000000000001E-2</c:v>
                </c:pt>
                <c:pt idx="13992">
                  <c:v>2.6839999999999999E-2</c:v>
                </c:pt>
                <c:pt idx="13993">
                  <c:v>2.7369999999999998E-2</c:v>
                </c:pt>
                <c:pt idx="13994">
                  <c:v>2.8049999999999999E-2</c:v>
                </c:pt>
                <c:pt idx="13995">
                  <c:v>2.8580000000000001E-2</c:v>
                </c:pt>
                <c:pt idx="13996">
                  <c:v>2.9270000000000001E-2</c:v>
                </c:pt>
                <c:pt idx="13997">
                  <c:v>2.9950000000000001E-2</c:v>
                </c:pt>
                <c:pt idx="13998">
                  <c:v>3.0640000000000001E-2</c:v>
                </c:pt>
                <c:pt idx="13999">
                  <c:v>3.1320000000000001E-2</c:v>
                </c:pt>
                <c:pt idx="14000">
                  <c:v>3.2009999999999997E-2</c:v>
                </c:pt>
                <c:pt idx="14001">
                  <c:v>3.2800000000000003E-2</c:v>
                </c:pt>
                <c:pt idx="14002">
                  <c:v>3.3430000000000001E-2</c:v>
                </c:pt>
                <c:pt idx="14003">
                  <c:v>3.4009999999999999E-2</c:v>
                </c:pt>
                <c:pt idx="14004">
                  <c:v>3.4689999999999999E-2</c:v>
                </c:pt>
                <c:pt idx="14005">
                  <c:v>3.533E-2</c:v>
                </c:pt>
                <c:pt idx="14006">
                  <c:v>3.585E-2</c:v>
                </c:pt>
                <c:pt idx="14007">
                  <c:v>3.6269999999999997E-2</c:v>
                </c:pt>
                <c:pt idx="14008">
                  <c:v>3.6749999999999998E-2</c:v>
                </c:pt>
                <c:pt idx="14009">
                  <c:v>3.7170000000000002E-2</c:v>
                </c:pt>
                <c:pt idx="14010">
                  <c:v>3.7539999999999997E-2</c:v>
                </c:pt>
                <c:pt idx="14011">
                  <c:v>3.78E-2</c:v>
                </c:pt>
                <c:pt idx="14012">
                  <c:v>3.8010000000000002E-2</c:v>
                </c:pt>
                <c:pt idx="14013">
                  <c:v>3.8170000000000003E-2</c:v>
                </c:pt>
                <c:pt idx="14014">
                  <c:v>3.8219999999999997E-2</c:v>
                </c:pt>
                <c:pt idx="14015">
                  <c:v>3.8170000000000003E-2</c:v>
                </c:pt>
                <c:pt idx="14016">
                  <c:v>3.8010000000000002E-2</c:v>
                </c:pt>
                <c:pt idx="14017">
                  <c:v>3.7909999999999999E-2</c:v>
                </c:pt>
                <c:pt idx="14018">
                  <c:v>3.7699999999999997E-2</c:v>
                </c:pt>
                <c:pt idx="14019">
                  <c:v>3.7429999999999998E-2</c:v>
                </c:pt>
                <c:pt idx="14020">
                  <c:v>3.7010000000000001E-2</c:v>
                </c:pt>
                <c:pt idx="14021">
                  <c:v>3.6639999999999999E-2</c:v>
                </c:pt>
                <c:pt idx="14022">
                  <c:v>3.6119999999999999E-2</c:v>
                </c:pt>
                <c:pt idx="14023">
                  <c:v>3.5639999999999998E-2</c:v>
                </c:pt>
                <c:pt idx="14024">
                  <c:v>3.5119999999999998E-2</c:v>
                </c:pt>
                <c:pt idx="14025">
                  <c:v>3.4540000000000001E-2</c:v>
                </c:pt>
                <c:pt idx="14026">
                  <c:v>3.4009999999999999E-2</c:v>
                </c:pt>
                <c:pt idx="14027">
                  <c:v>3.338E-2</c:v>
                </c:pt>
                <c:pt idx="14028">
                  <c:v>3.2739999999999998E-2</c:v>
                </c:pt>
                <c:pt idx="14029">
                  <c:v>3.211E-2</c:v>
                </c:pt>
                <c:pt idx="14030">
                  <c:v>3.159E-2</c:v>
                </c:pt>
                <c:pt idx="14031">
                  <c:v>3.1060000000000001E-2</c:v>
                </c:pt>
                <c:pt idx="14032">
                  <c:v>3.058E-2</c:v>
                </c:pt>
                <c:pt idx="14033">
                  <c:v>0.03</c:v>
                </c:pt>
                <c:pt idx="14034">
                  <c:v>2.9420000000000002E-2</c:v>
                </c:pt>
                <c:pt idx="14035">
                  <c:v>2.8899999999999999E-2</c:v>
                </c:pt>
                <c:pt idx="14036">
                  <c:v>2.8479999999999998E-2</c:v>
                </c:pt>
                <c:pt idx="14037">
                  <c:v>2.8160000000000001E-2</c:v>
                </c:pt>
                <c:pt idx="14038">
                  <c:v>2.7789999999999999E-2</c:v>
                </c:pt>
                <c:pt idx="14039">
                  <c:v>2.7470000000000001E-2</c:v>
                </c:pt>
                <c:pt idx="14040">
                  <c:v>2.7210000000000002E-2</c:v>
                </c:pt>
                <c:pt idx="14041">
                  <c:v>2.6950000000000002E-2</c:v>
                </c:pt>
                <c:pt idx="14042">
                  <c:v>2.6790000000000001E-2</c:v>
                </c:pt>
                <c:pt idx="14043">
                  <c:v>2.6630000000000001E-2</c:v>
                </c:pt>
                <c:pt idx="14044">
                  <c:v>2.6419999999999999E-2</c:v>
                </c:pt>
                <c:pt idx="14045">
                  <c:v>2.6259999999999999E-2</c:v>
                </c:pt>
                <c:pt idx="14046">
                  <c:v>2.6210000000000001E-2</c:v>
                </c:pt>
                <c:pt idx="14047">
                  <c:v>2.6100000000000002E-2</c:v>
                </c:pt>
                <c:pt idx="14048">
                  <c:v>2.589E-2</c:v>
                </c:pt>
                <c:pt idx="14049">
                  <c:v>2.5839999999999998E-2</c:v>
                </c:pt>
                <c:pt idx="14050">
                  <c:v>2.5739999999999999E-2</c:v>
                </c:pt>
                <c:pt idx="14051">
                  <c:v>2.5530000000000001E-2</c:v>
                </c:pt>
                <c:pt idx="14052">
                  <c:v>2.5420000000000002E-2</c:v>
                </c:pt>
                <c:pt idx="14053">
                  <c:v>2.5159999999999998E-2</c:v>
                </c:pt>
                <c:pt idx="14054">
                  <c:v>2.4889999999999999E-2</c:v>
                </c:pt>
                <c:pt idx="14055">
                  <c:v>2.4580000000000001E-2</c:v>
                </c:pt>
                <c:pt idx="14056">
                  <c:v>2.4309999999999998E-2</c:v>
                </c:pt>
                <c:pt idx="14057">
                  <c:v>2.3939999999999999E-2</c:v>
                </c:pt>
                <c:pt idx="14058">
                  <c:v>2.358E-2</c:v>
                </c:pt>
                <c:pt idx="14059">
                  <c:v>2.3210000000000001E-2</c:v>
                </c:pt>
                <c:pt idx="14060">
                  <c:v>2.2790000000000001E-2</c:v>
                </c:pt>
                <c:pt idx="14061">
                  <c:v>2.2210000000000001E-2</c:v>
                </c:pt>
                <c:pt idx="14062">
                  <c:v>2.1729999999999999E-2</c:v>
                </c:pt>
                <c:pt idx="14063">
                  <c:v>2.1149999999999999E-2</c:v>
                </c:pt>
                <c:pt idx="14064">
                  <c:v>2.0619999999999999E-2</c:v>
                </c:pt>
                <c:pt idx="14065">
                  <c:v>2.0049999999999998E-2</c:v>
                </c:pt>
                <c:pt idx="14066">
                  <c:v>1.9570000000000001E-2</c:v>
                </c:pt>
                <c:pt idx="14067">
                  <c:v>1.899E-2</c:v>
                </c:pt>
                <c:pt idx="14068">
                  <c:v>1.8519999999999998E-2</c:v>
                </c:pt>
                <c:pt idx="14069">
                  <c:v>1.7989999999999999E-2</c:v>
                </c:pt>
                <c:pt idx="14070">
                  <c:v>1.7520000000000001E-2</c:v>
                </c:pt>
                <c:pt idx="14071">
                  <c:v>1.7090000000000001E-2</c:v>
                </c:pt>
                <c:pt idx="14072">
                  <c:v>1.678E-2</c:v>
                </c:pt>
                <c:pt idx="14073">
                  <c:v>1.6410000000000001E-2</c:v>
                </c:pt>
                <c:pt idx="14074">
                  <c:v>1.6150000000000001E-2</c:v>
                </c:pt>
                <c:pt idx="14075">
                  <c:v>1.6039999999999999E-2</c:v>
                </c:pt>
                <c:pt idx="14076">
                  <c:v>1.5879999999999998E-2</c:v>
                </c:pt>
                <c:pt idx="14077">
                  <c:v>1.583E-2</c:v>
                </c:pt>
                <c:pt idx="14078">
                  <c:v>1.5990000000000001E-2</c:v>
                </c:pt>
                <c:pt idx="14079">
                  <c:v>1.609E-2</c:v>
                </c:pt>
                <c:pt idx="14080">
                  <c:v>1.609E-2</c:v>
                </c:pt>
                <c:pt idx="14081">
                  <c:v>1.651E-2</c:v>
                </c:pt>
                <c:pt idx="14082">
                  <c:v>1.678E-2</c:v>
                </c:pt>
                <c:pt idx="14083">
                  <c:v>1.72E-2</c:v>
                </c:pt>
                <c:pt idx="14084">
                  <c:v>1.7729999999999999E-2</c:v>
                </c:pt>
                <c:pt idx="14085">
                  <c:v>1.8149999999999999E-2</c:v>
                </c:pt>
                <c:pt idx="14086">
                  <c:v>1.873E-2</c:v>
                </c:pt>
                <c:pt idx="14087">
                  <c:v>1.941E-2</c:v>
                </c:pt>
                <c:pt idx="14088">
                  <c:v>1.9990000000000001E-2</c:v>
                </c:pt>
                <c:pt idx="14089">
                  <c:v>2.0619999999999999E-2</c:v>
                </c:pt>
                <c:pt idx="14090">
                  <c:v>2.1260000000000001E-2</c:v>
                </c:pt>
                <c:pt idx="14091">
                  <c:v>2.1940000000000001E-2</c:v>
                </c:pt>
                <c:pt idx="14092">
                  <c:v>2.2679999999999999E-2</c:v>
                </c:pt>
                <c:pt idx="14093">
                  <c:v>2.3210000000000001E-2</c:v>
                </c:pt>
                <c:pt idx="14094">
                  <c:v>2.384E-2</c:v>
                </c:pt>
                <c:pt idx="14095">
                  <c:v>2.4469999999999999E-2</c:v>
                </c:pt>
                <c:pt idx="14096">
                  <c:v>2.5049999999999999E-2</c:v>
                </c:pt>
                <c:pt idx="14097">
                  <c:v>2.5579999999999999E-2</c:v>
                </c:pt>
                <c:pt idx="14098">
                  <c:v>2.605E-2</c:v>
                </c:pt>
                <c:pt idx="14099">
                  <c:v>2.6579999999999999E-2</c:v>
                </c:pt>
                <c:pt idx="14100">
                  <c:v>2.7E-2</c:v>
                </c:pt>
                <c:pt idx="14101">
                  <c:v>2.742E-2</c:v>
                </c:pt>
                <c:pt idx="14102">
                  <c:v>2.7629999999999998E-2</c:v>
                </c:pt>
                <c:pt idx="14103">
                  <c:v>2.7900000000000001E-2</c:v>
                </c:pt>
                <c:pt idx="14104">
                  <c:v>2.827E-2</c:v>
                </c:pt>
                <c:pt idx="14105">
                  <c:v>2.8320000000000001E-2</c:v>
                </c:pt>
                <c:pt idx="14106">
                  <c:v>2.853E-2</c:v>
                </c:pt>
                <c:pt idx="14107">
                  <c:v>2.869E-2</c:v>
                </c:pt>
                <c:pt idx="14108">
                  <c:v>2.8840000000000001E-2</c:v>
                </c:pt>
                <c:pt idx="14109">
                  <c:v>2.8899999999999999E-2</c:v>
                </c:pt>
                <c:pt idx="14110">
                  <c:v>2.9000000000000001E-2</c:v>
                </c:pt>
                <c:pt idx="14111">
                  <c:v>2.9059999999999999E-2</c:v>
                </c:pt>
                <c:pt idx="14112">
                  <c:v>2.9159999999999998E-2</c:v>
                </c:pt>
                <c:pt idx="14113">
                  <c:v>2.9420000000000002E-2</c:v>
                </c:pt>
                <c:pt idx="14114">
                  <c:v>2.9579999999999999E-2</c:v>
                </c:pt>
                <c:pt idx="14115">
                  <c:v>2.9690000000000001E-2</c:v>
                </c:pt>
                <c:pt idx="14116">
                  <c:v>2.9790000000000001E-2</c:v>
                </c:pt>
                <c:pt idx="14117">
                  <c:v>3.006E-2</c:v>
                </c:pt>
                <c:pt idx="14118">
                  <c:v>3.032E-2</c:v>
                </c:pt>
                <c:pt idx="14119">
                  <c:v>3.058E-2</c:v>
                </c:pt>
                <c:pt idx="14120">
                  <c:v>3.1009999999999999E-2</c:v>
                </c:pt>
                <c:pt idx="14121">
                  <c:v>3.1320000000000001E-2</c:v>
                </c:pt>
                <c:pt idx="14122">
                  <c:v>3.1739999999999997E-2</c:v>
                </c:pt>
                <c:pt idx="14123">
                  <c:v>3.2219999999999999E-2</c:v>
                </c:pt>
                <c:pt idx="14124">
                  <c:v>3.2640000000000002E-2</c:v>
                </c:pt>
                <c:pt idx="14125">
                  <c:v>3.322E-2</c:v>
                </c:pt>
                <c:pt idx="14126">
                  <c:v>3.3849999999999998E-2</c:v>
                </c:pt>
                <c:pt idx="14127">
                  <c:v>3.4329999999999999E-2</c:v>
                </c:pt>
                <c:pt idx="14128">
                  <c:v>3.5009999999999999E-2</c:v>
                </c:pt>
                <c:pt idx="14129">
                  <c:v>3.5700000000000003E-2</c:v>
                </c:pt>
                <c:pt idx="14130">
                  <c:v>3.6380000000000003E-2</c:v>
                </c:pt>
                <c:pt idx="14131">
                  <c:v>3.7010000000000001E-2</c:v>
                </c:pt>
                <c:pt idx="14132">
                  <c:v>3.7749999999999999E-2</c:v>
                </c:pt>
                <c:pt idx="14133">
                  <c:v>3.8330000000000003E-2</c:v>
                </c:pt>
                <c:pt idx="14134">
                  <c:v>3.8960000000000002E-2</c:v>
                </c:pt>
                <c:pt idx="14135">
                  <c:v>3.9539999999999999E-2</c:v>
                </c:pt>
                <c:pt idx="14136">
                  <c:v>4.0120000000000003E-2</c:v>
                </c:pt>
                <c:pt idx="14137">
                  <c:v>4.0750000000000001E-2</c:v>
                </c:pt>
                <c:pt idx="14138">
                  <c:v>4.1230000000000003E-2</c:v>
                </c:pt>
                <c:pt idx="14139">
                  <c:v>4.1599999999999998E-2</c:v>
                </c:pt>
                <c:pt idx="14140">
                  <c:v>4.2020000000000002E-2</c:v>
                </c:pt>
                <c:pt idx="14141">
                  <c:v>4.249E-2</c:v>
                </c:pt>
                <c:pt idx="14142">
                  <c:v>4.2810000000000001E-2</c:v>
                </c:pt>
                <c:pt idx="14143">
                  <c:v>4.2970000000000001E-2</c:v>
                </c:pt>
                <c:pt idx="14144">
                  <c:v>4.3229999999999998E-2</c:v>
                </c:pt>
                <c:pt idx="14145">
                  <c:v>4.3279999999999999E-2</c:v>
                </c:pt>
                <c:pt idx="14146">
                  <c:v>4.3389999999999998E-2</c:v>
                </c:pt>
                <c:pt idx="14147">
                  <c:v>4.3339999999999997E-2</c:v>
                </c:pt>
                <c:pt idx="14148">
                  <c:v>4.3279999999999999E-2</c:v>
                </c:pt>
                <c:pt idx="14149">
                  <c:v>4.3279999999999999E-2</c:v>
                </c:pt>
                <c:pt idx="14150">
                  <c:v>4.3229999999999998E-2</c:v>
                </c:pt>
                <c:pt idx="14151">
                  <c:v>4.2970000000000001E-2</c:v>
                </c:pt>
                <c:pt idx="14152">
                  <c:v>4.2759999999999999E-2</c:v>
                </c:pt>
                <c:pt idx="14153">
                  <c:v>4.2389999999999997E-2</c:v>
                </c:pt>
                <c:pt idx="14154">
                  <c:v>4.2119999999999998E-2</c:v>
                </c:pt>
                <c:pt idx="14155">
                  <c:v>4.1860000000000001E-2</c:v>
                </c:pt>
                <c:pt idx="14156">
                  <c:v>4.1489999999999999E-2</c:v>
                </c:pt>
                <c:pt idx="14157">
                  <c:v>4.1180000000000001E-2</c:v>
                </c:pt>
                <c:pt idx="14158">
                  <c:v>4.0809999999999999E-2</c:v>
                </c:pt>
                <c:pt idx="14159">
                  <c:v>4.0439999999999997E-2</c:v>
                </c:pt>
                <c:pt idx="14160">
                  <c:v>4.0120000000000003E-2</c:v>
                </c:pt>
                <c:pt idx="14161">
                  <c:v>3.9750000000000001E-2</c:v>
                </c:pt>
                <c:pt idx="14162">
                  <c:v>3.9440000000000003E-2</c:v>
                </c:pt>
                <c:pt idx="14163">
                  <c:v>3.9120000000000002E-2</c:v>
                </c:pt>
                <c:pt idx="14164">
                  <c:v>3.8859999999999999E-2</c:v>
                </c:pt>
                <c:pt idx="14165">
                  <c:v>3.8539999999999998E-2</c:v>
                </c:pt>
                <c:pt idx="14166">
                  <c:v>3.8280000000000002E-2</c:v>
                </c:pt>
                <c:pt idx="14167">
                  <c:v>3.807E-2</c:v>
                </c:pt>
                <c:pt idx="14168">
                  <c:v>3.7960000000000001E-2</c:v>
                </c:pt>
                <c:pt idx="14169">
                  <c:v>3.7749999999999999E-2</c:v>
                </c:pt>
                <c:pt idx="14170">
                  <c:v>3.764E-2</c:v>
                </c:pt>
                <c:pt idx="14171">
                  <c:v>3.7589999999999998E-2</c:v>
                </c:pt>
                <c:pt idx="14172">
                  <c:v>3.7490000000000002E-2</c:v>
                </c:pt>
                <c:pt idx="14173">
                  <c:v>3.7429999999999998E-2</c:v>
                </c:pt>
                <c:pt idx="14174">
                  <c:v>3.7379999999999997E-2</c:v>
                </c:pt>
                <c:pt idx="14175">
                  <c:v>3.7330000000000002E-2</c:v>
                </c:pt>
                <c:pt idx="14176">
                  <c:v>3.7280000000000001E-2</c:v>
                </c:pt>
                <c:pt idx="14177">
                  <c:v>3.7220000000000003E-2</c:v>
                </c:pt>
                <c:pt idx="14178">
                  <c:v>3.7220000000000003E-2</c:v>
                </c:pt>
                <c:pt idx="14179">
                  <c:v>3.7220000000000003E-2</c:v>
                </c:pt>
                <c:pt idx="14180">
                  <c:v>3.7220000000000003E-2</c:v>
                </c:pt>
                <c:pt idx="14181">
                  <c:v>3.7170000000000002E-2</c:v>
                </c:pt>
                <c:pt idx="14182">
                  <c:v>3.7069999999999999E-2</c:v>
                </c:pt>
                <c:pt idx="14183">
                  <c:v>3.7069999999999999E-2</c:v>
                </c:pt>
                <c:pt idx="14184">
                  <c:v>3.7010000000000001E-2</c:v>
                </c:pt>
                <c:pt idx="14185">
                  <c:v>3.6799999999999999E-2</c:v>
                </c:pt>
                <c:pt idx="14186">
                  <c:v>3.6700000000000003E-2</c:v>
                </c:pt>
                <c:pt idx="14187">
                  <c:v>3.6540000000000003E-2</c:v>
                </c:pt>
                <c:pt idx="14188">
                  <c:v>3.6330000000000001E-2</c:v>
                </c:pt>
                <c:pt idx="14189">
                  <c:v>3.601E-2</c:v>
                </c:pt>
                <c:pt idx="14190">
                  <c:v>3.5700000000000003E-2</c:v>
                </c:pt>
                <c:pt idx="14191">
                  <c:v>3.5430000000000003E-2</c:v>
                </c:pt>
                <c:pt idx="14192">
                  <c:v>3.5060000000000001E-2</c:v>
                </c:pt>
                <c:pt idx="14193">
                  <c:v>3.4689999999999999E-2</c:v>
                </c:pt>
                <c:pt idx="14194">
                  <c:v>3.4270000000000002E-2</c:v>
                </c:pt>
                <c:pt idx="14195">
                  <c:v>3.39E-2</c:v>
                </c:pt>
                <c:pt idx="14196">
                  <c:v>3.3480000000000003E-2</c:v>
                </c:pt>
                <c:pt idx="14197">
                  <c:v>3.3009999999999998E-2</c:v>
                </c:pt>
                <c:pt idx="14198">
                  <c:v>3.2640000000000002E-2</c:v>
                </c:pt>
                <c:pt idx="14199">
                  <c:v>3.2219999999999999E-2</c:v>
                </c:pt>
                <c:pt idx="14200">
                  <c:v>3.1850000000000003E-2</c:v>
                </c:pt>
                <c:pt idx="14201">
                  <c:v>3.143E-2</c:v>
                </c:pt>
                <c:pt idx="14202">
                  <c:v>3.0949999999999998E-2</c:v>
                </c:pt>
                <c:pt idx="14203">
                  <c:v>3.0640000000000001E-2</c:v>
                </c:pt>
                <c:pt idx="14204">
                  <c:v>3.032E-2</c:v>
                </c:pt>
                <c:pt idx="14205">
                  <c:v>2.9950000000000001E-2</c:v>
                </c:pt>
                <c:pt idx="14206">
                  <c:v>2.964E-2</c:v>
                </c:pt>
                <c:pt idx="14207">
                  <c:v>2.937E-2</c:v>
                </c:pt>
                <c:pt idx="14208">
                  <c:v>2.9000000000000001E-2</c:v>
                </c:pt>
                <c:pt idx="14209">
                  <c:v>2.879E-2</c:v>
                </c:pt>
                <c:pt idx="14210">
                  <c:v>2.8580000000000001E-2</c:v>
                </c:pt>
                <c:pt idx="14211">
                  <c:v>2.8479999999999998E-2</c:v>
                </c:pt>
                <c:pt idx="14212">
                  <c:v>2.8369999999999999E-2</c:v>
                </c:pt>
                <c:pt idx="14213">
                  <c:v>2.8160000000000001E-2</c:v>
                </c:pt>
                <c:pt idx="14214">
                  <c:v>2.8160000000000001E-2</c:v>
                </c:pt>
                <c:pt idx="14215">
                  <c:v>2.8000000000000001E-2</c:v>
                </c:pt>
                <c:pt idx="14216">
                  <c:v>2.7949999999999999E-2</c:v>
                </c:pt>
                <c:pt idx="14217">
                  <c:v>2.7900000000000001E-2</c:v>
                </c:pt>
                <c:pt idx="14218">
                  <c:v>2.7789999999999999E-2</c:v>
                </c:pt>
                <c:pt idx="14219">
                  <c:v>2.7629999999999998E-2</c:v>
                </c:pt>
                <c:pt idx="14220">
                  <c:v>2.758E-2</c:v>
                </c:pt>
                <c:pt idx="14221">
                  <c:v>2.742E-2</c:v>
                </c:pt>
                <c:pt idx="14222">
                  <c:v>2.7320000000000001E-2</c:v>
                </c:pt>
                <c:pt idx="14223">
                  <c:v>2.7E-2</c:v>
                </c:pt>
                <c:pt idx="14224">
                  <c:v>2.6790000000000001E-2</c:v>
                </c:pt>
                <c:pt idx="14225">
                  <c:v>2.6530000000000001E-2</c:v>
                </c:pt>
                <c:pt idx="14226">
                  <c:v>2.6370000000000001E-2</c:v>
                </c:pt>
                <c:pt idx="14227">
                  <c:v>2.589E-2</c:v>
                </c:pt>
                <c:pt idx="14228">
                  <c:v>2.5530000000000001E-2</c:v>
                </c:pt>
                <c:pt idx="14229">
                  <c:v>2.5100000000000001E-2</c:v>
                </c:pt>
                <c:pt idx="14230">
                  <c:v>2.4629999999999999E-2</c:v>
                </c:pt>
                <c:pt idx="14231">
                  <c:v>2.4049999999999998E-2</c:v>
                </c:pt>
                <c:pt idx="14232">
                  <c:v>2.3630000000000002E-2</c:v>
                </c:pt>
                <c:pt idx="14233">
                  <c:v>2.2939999999999999E-2</c:v>
                </c:pt>
                <c:pt idx="14234">
                  <c:v>2.2360000000000001E-2</c:v>
                </c:pt>
                <c:pt idx="14235">
                  <c:v>2.1729999999999999E-2</c:v>
                </c:pt>
                <c:pt idx="14236">
                  <c:v>2.1149999999999999E-2</c:v>
                </c:pt>
                <c:pt idx="14237">
                  <c:v>2.052E-2</c:v>
                </c:pt>
                <c:pt idx="14238">
                  <c:v>1.9939999999999999E-2</c:v>
                </c:pt>
                <c:pt idx="14239">
                  <c:v>1.9359999999999999E-2</c:v>
                </c:pt>
                <c:pt idx="14240">
                  <c:v>1.873E-2</c:v>
                </c:pt>
                <c:pt idx="14241">
                  <c:v>1.8149999999999999E-2</c:v>
                </c:pt>
                <c:pt idx="14242">
                  <c:v>1.7729999999999999E-2</c:v>
                </c:pt>
                <c:pt idx="14243">
                  <c:v>1.7309999999999999E-2</c:v>
                </c:pt>
                <c:pt idx="14244">
                  <c:v>1.6990000000000002E-2</c:v>
                </c:pt>
                <c:pt idx="14245">
                  <c:v>1.6729999999999998E-2</c:v>
                </c:pt>
                <c:pt idx="14246">
                  <c:v>1.651E-2</c:v>
                </c:pt>
                <c:pt idx="14247">
                  <c:v>1.6410000000000001E-2</c:v>
                </c:pt>
                <c:pt idx="14248">
                  <c:v>1.6410000000000001E-2</c:v>
                </c:pt>
                <c:pt idx="14249">
                  <c:v>1.6299999999999999E-2</c:v>
                </c:pt>
                <c:pt idx="14250">
                  <c:v>1.6619999999999999E-2</c:v>
                </c:pt>
                <c:pt idx="14251">
                  <c:v>1.6879999999999999E-2</c:v>
                </c:pt>
                <c:pt idx="14252">
                  <c:v>1.7309999999999999E-2</c:v>
                </c:pt>
                <c:pt idx="14253">
                  <c:v>1.7569999999999999E-2</c:v>
                </c:pt>
                <c:pt idx="14254">
                  <c:v>1.8200000000000001E-2</c:v>
                </c:pt>
                <c:pt idx="14255">
                  <c:v>1.873E-2</c:v>
                </c:pt>
                <c:pt idx="14256">
                  <c:v>1.941E-2</c:v>
                </c:pt>
                <c:pt idx="14257">
                  <c:v>2.0150000000000001E-2</c:v>
                </c:pt>
                <c:pt idx="14258">
                  <c:v>2.094E-2</c:v>
                </c:pt>
                <c:pt idx="14259">
                  <c:v>2.1780000000000001E-2</c:v>
                </c:pt>
                <c:pt idx="14260">
                  <c:v>2.257E-2</c:v>
                </c:pt>
                <c:pt idx="14261">
                  <c:v>2.342E-2</c:v>
                </c:pt>
                <c:pt idx="14262">
                  <c:v>2.4420000000000001E-2</c:v>
                </c:pt>
                <c:pt idx="14263">
                  <c:v>2.5420000000000002E-2</c:v>
                </c:pt>
                <c:pt idx="14264">
                  <c:v>2.632E-2</c:v>
                </c:pt>
                <c:pt idx="14265">
                  <c:v>2.716E-2</c:v>
                </c:pt>
                <c:pt idx="14266">
                  <c:v>2.8000000000000001E-2</c:v>
                </c:pt>
                <c:pt idx="14267">
                  <c:v>2.879E-2</c:v>
                </c:pt>
                <c:pt idx="14268">
                  <c:v>2.9579999999999999E-2</c:v>
                </c:pt>
                <c:pt idx="14269">
                  <c:v>3.0269999999999998E-2</c:v>
                </c:pt>
                <c:pt idx="14270">
                  <c:v>3.1009999999999999E-2</c:v>
                </c:pt>
                <c:pt idx="14271">
                  <c:v>3.1480000000000001E-2</c:v>
                </c:pt>
                <c:pt idx="14272">
                  <c:v>3.211E-2</c:v>
                </c:pt>
                <c:pt idx="14273">
                  <c:v>3.2530000000000003E-2</c:v>
                </c:pt>
                <c:pt idx="14274">
                  <c:v>3.2899999999999999E-2</c:v>
                </c:pt>
                <c:pt idx="14275">
                  <c:v>3.3169999999999998E-2</c:v>
                </c:pt>
                <c:pt idx="14276">
                  <c:v>3.3480000000000003E-2</c:v>
                </c:pt>
                <c:pt idx="14277">
                  <c:v>3.3640000000000003E-2</c:v>
                </c:pt>
                <c:pt idx="14278">
                  <c:v>3.3750000000000002E-2</c:v>
                </c:pt>
                <c:pt idx="14279">
                  <c:v>3.3750000000000002E-2</c:v>
                </c:pt>
                <c:pt idx="14280">
                  <c:v>3.3689999999999998E-2</c:v>
                </c:pt>
                <c:pt idx="14281">
                  <c:v>3.3640000000000003E-2</c:v>
                </c:pt>
                <c:pt idx="14282">
                  <c:v>3.3590000000000002E-2</c:v>
                </c:pt>
                <c:pt idx="14283">
                  <c:v>3.3480000000000003E-2</c:v>
                </c:pt>
                <c:pt idx="14284">
                  <c:v>3.338E-2</c:v>
                </c:pt>
                <c:pt idx="14285">
                  <c:v>3.3169999999999998E-2</c:v>
                </c:pt>
                <c:pt idx="14286">
                  <c:v>3.2960000000000003E-2</c:v>
                </c:pt>
                <c:pt idx="14287">
                  <c:v>3.2800000000000003E-2</c:v>
                </c:pt>
                <c:pt idx="14288">
                  <c:v>3.2590000000000001E-2</c:v>
                </c:pt>
                <c:pt idx="14289">
                  <c:v>3.2590000000000001E-2</c:v>
                </c:pt>
                <c:pt idx="14290">
                  <c:v>3.243E-2</c:v>
                </c:pt>
                <c:pt idx="14291">
                  <c:v>3.2320000000000002E-2</c:v>
                </c:pt>
                <c:pt idx="14292">
                  <c:v>3.227E-2</c:v>
                </c:pt>
                <c:pt idx="14293">
                  <c:v>3.2160000000000001E-2</c:v>
                </c:pt>
                <c:pt idx="14294">
                  <c:v>3.2160000000000001E-2</c:v>
                </c:pt>
                <c:pt idx="14295">
                  <c:v>3.2160000000000001E-2</c:v>
                </c:pt>
                <c:pt idx="14296">
                  <c:v>3.227E-2</c:v>
                </c:pt>
                <c:pt idx="14297">
                  <c:v>3.227E-2</c:v>
                </c:pt>
                <c:pt idx="14298">
                  <c:v>3.243E-2</c:v>
                </c:pt>
                <c:pt idx="14299">
                  <c:v>3.2530000000000003E-2</c:v>
                </c:pt>
                <c:pt idx="14300">
                  <c:v>3.2800000000000003E-2</c:v>
                </c:pt>
                <c:pt idx="14301">
                  <c:v>3.2899999999999999E-2</c:v>
                </c:pt>
                <c:pt idx="14302">
                  <c:v>3.3169999999999998E-2</c:v>
                </c:pt>
                <c:pt idx="14303">
                  <c:v>3.3320000000000002E-2</c:v>
                </c:pt>
                <c:pt idx="14304">
                  <c:v>3.338E-2</c:v>
                </c:pt>
                <c:pt idx="14305">
                  <c:v>3.3640000000000003E-2</c:v>
                </c:pt>
                <c:pt idx="14306">
                  <c:v>3.3959999999999997E-2</c:v>
                </c:pt>
                <c:pt idx="14307">
                  <c:v>3.4110000000000001E-2</c:v>
                </c:pt>
                <c:pt idx="14308">
                  <c:v>3.4270000000000002E-2</c:v>
                </c:pt>
                <c:pt idx="14309">
                  <c:v>3.4380000000000001E-2</c:v>
                </c:pt>
                <c:pt idx="14310">
                  <c:v>3.4479999999999997E-2</c:v>
                </c:pt>
                <c:pt idx="14311">
                  <c:v>3.4540000000000001E-2</c:v>
                </c:pt>
                <c:pt idx="14312">
                  <c:v>3.4639999999999997E-2</c:v>
                </c:pt>
                <c:pt idx="14313">
                  <c:v>3.4540000000000001E-2</c:v>
                </c:pt>
                <c:pt idx="14314">
                  <c:v>3.4590000000000003E-2</c:v>
                </c:pt>
                <c:pt idx="14315">
                  <c:v>3.4479999999999997E-2</c:v>
                </c:pt>
                <c:pt idx="14316">
                  <c:v>3.4270000000000002E-2</c:v>
                </c:pt>
                <c:pt idx="14317">
                  <c:v>3.4270000000000002E-2</c:v>
                </c:pt>
                <c:pt idx="14318">
                  <c:v>3.406E-2</c:v>
                </c:pt>
                <c:pt idx="14319">
                  <c:v>3.3799999999999997E-2</c:v>
                </c:pt>
                <c:pt idx="14320">
                  <c:v>3.3640000000000003E-2</c:v>
                </c:pt>
                <c:pt idx="14321">
                  <c:v>3.338E-2</c:v>
                </c:pt>
                <c:pt idx="14322">
                  <c:v>3.322E-2</c:v>
                </c:pt>
                <c:pt idx="14323">
                  <c:v>3.2849999999999997E-2</c:v>
                </c:pt>
                <c:pt idx="14324">
                  <c:v>3.2640000000000002E-2</c:v>
                </c:pt>
                <c:pt idx="14325">
                  <c:v>3.227E-2</c:v>
                </c:pt>
                <c:pt idx="14326">
                  <c:v>3.211E-2</c:v>
                </c:pt>
                <c:pt idx="14327">
                  <c:v>3.1739999999999997E-2</c:v>
                </c:pt>
                <c:pt idx="14328">
                  <c:v>3.1480000000000001E-2</c:v>
                </c:pt>
                <c:pt idx="14329">
                  <c:v>3.1269999999999999E-2</c:v>
                </c:pt>
                <c:pt idx="14330">
                  <c:v>3.116E-2</c:v>
                </c:pt>
                <c:pt idx="14331">
                  <c:v>3.0849999999999999E-2</c:v>
                </c:pt>
                <c:pt idx="14332">
                  <c:v>3.074E-2</c:v>
                </c:pt>
                <c:pt idx="14333">
                  <c:v>3.0640000000000001E-2</c:v>
                </c:pt>
                <c:pt idx="14334">
                  <c:v>3.058E-2</c:v>
                </c:pt>
                <c:pt idx="14335">
                  <c:v>3.0429999999999999E-2</c:v>
                </c:pt>
                <c:pt idx="14336">
                  <c:v>3.0370000000000001E-2</c:v>
                </c:pt>
                <c:pt idx="14337">
                  <c:v>3.048E-2</c:v>
                </c:pt>
                <c:pt idx="14338">
                  <c:v>3.058E-2</c:v>
                </c:pt>
                <c:pt idx="14339">
                  <c:v>3.058E-2</c:v>
                </c:pt>
                <c:pt idx="14340">
                  <c:v>3.074E-2</c:v>
                </c:pt>
                <c:pt idx="14341">
                  <c:v>3.0849999999999999E-2</c:v>
                </c:pt>
                <c:pt idx="14342">
                  <c:v>3.1060000000000001E-2</c:v>
                </c:pt>
                <c:pt idx="14343">
                  <c:v>3.1220000000000001E-2</c:v>
                </c:pt>
                <c:pt idx="14344">
                  <c:v>3.1480000000000001E-2</c:v>
                </c:pt>
                <c:pt idx="14345">
                  <c:v>3.1690000000000003E-2</c:v>
                </c:pt>
                <c:pt idx="14346">
                  <c:v>3.1899999999999998E-2</c:v>
                </c:pt>
                <c:pt idx="14347">
                  <c:v>3.211E-2</c:v>
                </c:pt>
                <c:pt idx="14348">
                  <c:v>3.243E-2</c:v>
                </c:pt>
                <c:pt idx="14349">
                  <c:v>3.2640000000000002E-2</c:v>
                </c:pt>
                <c:pt idx="14350">
                  <c:v>3.2960000000000003E-2</c:v>
                </c:pt>
                <c:pt idx="14351">
                  <c:v>3.3059999999999999E-2</c:v>
                </c:pt>
                <c:pt idx="14352">
                  <c:v>3.338E-2</c:v>
                </c:pt>
                <c:pt idx="14353">
                  <c:v>3.3480000000000003E-2</c:v>
                </c:pt>
                <c:pt idx="14354">
                  <c:v>3.3799999999999997E-2</c:v>
                </c:pt>
                <c:pt idx="14355">
                  <c:v>3.3959999999999997E-2</c:v>
                </c:pt>
                <c:pt idx="14356">
                  <c:v>3.422E-2</c:v>
                </c:pt>
                <c:pt idx="14357">
                  <c:v>3.4329999999999999E-2</c:v>
                </c:pt>
                <c:pt idx="14358">
                  <c:v>3.4430000000000002E-2</c:v>
                </c:pt>
                <c:pt idx="14359">
                  <c:v>3.4590000000000003E-2</c:v>
                </c:pt>
                <c:pt idx="14360">
                  <c:v>3.4750000000000003E-2</c:v>
                </c:pt>
                <c:pt idx="14361">
                  <c:v>3.4799999999999998E-2</c:v>
                </c:pt>
                <c:pt idx="14362">
                  <c:v>3.4959999999999998E-2</c:v>
                </c:pt>
                <c:pt idx="14363">
                  <c:v>3.4959999999999998E-2</c:v>
                </c:pt>
                <c:pt idx="14364">
                  <c:v>3.5119999999999998E-2</c:v>
                </c:pt>
                <c:pt idx="14365">
                  <c:v>3.517E-2</c:v>
                </c:pt>
                <c:pt idx="14366">
                  <c:v>3.5270000000000003E-2</c:v>
                </c:pt>
                <c:pt idx="14367">
                  <c:v>3.533E-2</c:v>
                </c:pt>
                <c:pt idx="14368">
                  <c:v>3.5380000000000002E-2</c:v>
                </c:pt>
                <c:pt idx="14369">
                  <c:v>3.5479999999999998E-2</c:v>
                </c:pt>
                <c:pt idx="14370">
                  <c:v>3.5639999999999998E-2</c:v>
                </c:pt>
                <c:pt idx="14371">
                  <c:v>3.5700000000000003E-2</c:v>
                </c:pt>
                <c:pt idx="14372">
                  <c:v>3.5909999999999997E-2</c:v>
                </c:pt>
                <c:pt idx="14373">
                  <c:v>3.6060000000000002E-2</c:v>
                </c:pt>
                <c:pt idx="14374">
                  <c:v>3.6330000000000001E-2</c:v>
                </c:pt>
                <c:pt idx="14375">
                  <c:v>3.6429999999999997E-2</c:v>
                </c:pt>
                <c:pt idx="14376">
                  <c:v>3.6749999999999998E-2</c:v>
                </c:pt>
                <c:pt idx="14377">
                  <c:v>3.6909999999999998E-2</c:v>
                </c:pt>
                <c:pt idx="14378">
                  <c:v>3.7170000000000002E-2</c:v>
                </c:pt>
                <c:pt idx="14379">
                  <c:v>3.7490000000000002E-2</c:v>
                </c:pt>
                <c:pt idx="14380">
                  <c:v>3.78E-2</c:v>
                </c:pt>
                <c:pt idx="14381">
                  <c:v>3.7960000000000001E-2</c:v>
                </c:pt>
                <c:pt idx="14382">
                  <c:v>3.8280000000000002E-2</c:v>
                </c:pt>
                <c:pt idx="14383">
                  <c:v>3.8440000000000002E-2</c:v>
                </c:pt>
                <c:pt idx="14384">
                  <c:v>3.8649999999999997E-2</c:v>
                </c:pt>
                <c:pt idx="14385">
                  <c:v>3.891E-2</c:v>
                </c:pt>
                <c:pt idx="14386">
                  <c:v>3.9010000000000003E-2</c:v>
                </c:pt>
                <c:pt idx="14387">
                  <c:v>3.9280000000000002E-2</c:v>
                </c:pt>
                <c:pt idx="14388">
                  <c:v>3.9440000000000003E-2</c:v>
                </c:pt>
                <c:pt idx="14389">
                  <c:v>3.9440000000000003E-2</c:v>
                </c:pt>
                <c:pt idx="14390">
                  <c:v>3.9539999999999999E-2</c:v>
                </c:pt>
                <c:pt idx="14391">
                  <c:v>3.959E-2</c:v>
                </c:pt>
                <c:pt idx="14392">
                  <c:v>3.9489999999999997E-2</c:v>
                </c:pt>
                <c:pt idx="14393">
                  <c:v>3.9379999999999998E-2</c:v>
                </c:pt>
                <c:pt idx="14394">
                  <c:v>3.9230000000000001E-2</c:v>
                </c:pt>
                <c:pt idx="14395">
                  <c:v>3.9010000000000003E-2</c:v>
                </c:pt>
                <c:pt idx="14396">
                  <c:v>3.875E-2</c:v>
                </c:pt>
                <c:pt idx="14397">
                  <c:v>3.8440000000000002E-2</c:v>
                </c:pt>
                <c:pt idx="14398">
                  <c:v>3.8120000000000001E-2</c:v>
                </c:pt>
                <c:pt idx="14399">
                  <c:v>3.7490000000000002E-2</c:v>
                </c:pt>
                <c:pt idx="14400">
                  <c:v>3.7010000000000001E-2</c:v>
                </c:pt>
                <c:pt idx="14401">
                  <c:v>3.6490000000000002E-2</c:v>
                </c:pt>
                <c:pt idx="14402">
                  <c:v>3.5799999999999998E-2</c:v>
                </c:pt>
                <c:pt idx="14403">
                  <c:v>3.5009999999999999E-2</c:v>
                </c:pt>
                <c:pt idx="14404">
                  <c:v>3.4479999999999997E-2</c:v>
                </c:pt>
                <c:pt idx="14405">
                  <c:v>3.3529999999999997E-2</c:v>
                </c:pt>
                <c:pt idx="14406">
                  <c:v>3.2739999999999998E-2</c:v>
                </c:pt>
                <c:pt idx="14407">
                  <c:v>3.1899999999999998E-2</c:v>
                </c:pt>
                <c:pt idx="14408">
                  <c:v>3.0949999999999998E-2</c:v>
                </c:pt>
                <c:pt idx="14409">
                  <c:v>0.03</c:v>
                </c:pt>
                <c:pt idx="14410">
                  <c:v>2.921E-2</c:v>
                </c:pt>
                <c:pt idx="14411">
                  <c:v>2.827E-2</c:v>
                </c:pt>
                <c:pt idx="14412">
                  <c:v>2.7320000000000001E-2</c:v>
                </c:pt>
                <c:pt idx="14413">
                  <c:v>2.6370000000000001E-2</c:v>
                </c:pt>
                <c:pt idx="14414">
                  <c:v>2.5579999999999999E-2</c:v>
                </c:pt>
                <c:pt idx="14415">
                  <c:v>2.4680000000000001E-2</c:v>
                </c:pt>
                <c:pt idx="14416">
                  <c:v>2.3730000000000001E-2</c:v>
                </c:pt>
                <c:pt idx="14417">
                  <c:v>2.2939999999999999E-2</c:v>
                </c:pt>
                <c:pt idx="14418">
                  <c:v>2.2210000000000001E-2</c:v>
                </c:pt>
                <c:pt idx="14419">
                  <c:v>2.1520000000000001E-2</c:v>
                </c:pt>
                <c:pt idx="14420">
                  <c:v>2.078E-2</c:v>
                </c:pt>
                <c:pt idx="14421">
                  <c:v>2.0199999999999999E-2</c:v>
                </c:pt>
                <c:pt idx="14422">
                  <c:v>1.9619999999999999E-2</c:v>
                </c:pt>
                <c:pt idx="14423">
                  <c:v>1.9040000000000001E-2</c:v>
                </c:pt>
                <c:pt idx="14424">
                  <c:v>1.8620000000000001E-2</c:v>
                </c:pt>
                <c:pt idx="14425">
                  <c:v>1.8149999999999999E-2</c:v>
                </c:pt>
                <c:pt idx="14426">
                  <c:v>1.7940000000000001E-2</c:v>
                </c:pt>
                <c:pt idx="14427">
                  <c:v>1.762E-2</c:v>
                </c:pt>
                <c:pt idx="14428">
                  <c:v>1.746E-2</c:v>
                </c:pt>
                <c:pt idx="14429">
                  <c:v>1.7250000000000001E-2</c:v>
                </c:pt>
                <c:pt idx="14430">
                  <c:v>1.72E-2</c:v>
                </c:pt>
                <c:pt idx="14431">
                  <c:v>1.7149999999999999E-2</c:v>
                </c:pt>
                <c:pt idx="14432">
                  <c:v>1.72E-2</c:v>
                </c:pt>
                <c:pt idx="14433">
                  <c:v>1.736E-2</c:v>
                </c:pt>
                <c:pt idx="14434">
                  <c:v>1.7520000000000001E-2</c:v>
                </c:pt>
                <c:pt idx="14435">
                  <c:v>1.762E-2</c:v>
                </c:pt>
                <c:pt idx="14436">
                  <c:v>1.7780000000000001E-2</c:v>
                </c:pt>
                <c:pt idx="14437">
                  <c:v>1.7989999999999999E-2</c:v>
                </c:pt>
                <c:pt idx="14438">
                  <c:v>1.831E-2</c:v>
                </c:pt>
                <c:pt idx="14439">
                  <c:v>1.8519999999999998E-2</c:v>
                </c:pt>
                <c:pt idx="14440">
                  <c:v>1.883E-2</c:v>
                </c:pt>
                <c:pt idx="14441">
                  <c:v>1.9040000000000001E-2</c:v>
                </c:pt>
                <c:pt idx="14442">
                  <c:v>1.941E-2</c:v>
                </c:pt>
                <c:pt idx="14443">
                  <c:v>1.9730000000000001E-2</c:v>
                </c:pt>
                <c:pt idx="14444">
                  <c:v>2.0049999999999998E-2</c:v>
                </c:pt>
                <c:pt idx="14445">
                  <c:v>2.0199999999999999E-2</c:v>
                </c:pt>
                <c:pt idx="14446">
                  <c:v>2.0570000000000001E-2</c:v>
                </c:pt>
                <c:pt idx="14447">
                  <c:v>2.078E-2</c:v>
                </c:pt>
                <c:pt idx="14448">
                  <c:v>2.1100000000000001E-2</c:v>
                </c:pt>
                <c:pt idx="14449">
                  <c:v>2.1309999999999999E-2</c:v>
                </c:pt>
                <c:pt idx="14450">
                  <c:v>2.1569999999999999E-2</c:v>
                </c:pt>
                <c:pt idx="14451">
                  <c:v>2.1729999999999999E-2</c:v>
                </c:pt>
                <c:pt idx="14452">
                  <c:v>2.189E-2</c:v>
                </c:pt>
                <c:pt idx="14453">
                  <c:v>2.1940000000000001E-2</c:v>
                </c:pt>
                <c:pt idx="14454">
                  <c:v>2.2210000000000001E-2</c:v>
                </c:pt>
                <c:pt idx="14455">
                  <c:v>2.215E-2</c:v>
                </c:pt>
                <c:pt idx="14456">
                  <c:v>2.2360000000000001E-2</c:v>
                </c:pt>
                <c:pt idx="14457">
                  <c:v>2.2360000000000001E-2</c:v>
                </c:pt>
                <c:pt idx="14458">
                  <c:v>2.247E-2</c:v>
                </c:pt>
                <c:pt idx="14459">
                  <c:v>2.247E-2</c:v>
                </c:pt>
                <c:pt idx="14460">
                  <c:v>2.2419999999999999E-2</c:v>
                </c:pt>
                <c:pt idx="14461">
                  <c:v>2.247E-2</c:v>
                </c:pt>
                <c:pt idx="14462">
                  <c:v>2.247E-2</c:v>
                </c:pt>
                <c:pt idx="14463">
                  <c:v>2.247E-2</c:v>
                </c:pt>
                <c:pt idx="14464">
                  <c:v>2.2419999999999999E-2</c:v>
                </c:pt>
                <c:pt idx="14465">
                  <c:v>2.247E-2</c:v>
                </c:pt>
                <c:pt idx="14466">
                  <c:v>2.257E-2</c:v>
                </c:pt>
                <c:pt idx="14467">
                  <c:v>2.2630000000000001E-2</c:v>
                </c:pt>
                <c:pt idx="14468">
                  <c:v>2.273E-2</c:v>
                </c:pt>
                <c:pt idx="14469">
                  <c:v>2.273E-2</c:v>
                </c:pt>
                <c:pt idx="14470">
                  <c:v>2.2790000000000001E-2</c:v>
                </c:pt>
                <c:pt idx="14471">
                  <c:v>2.2939999999999999E-2</c:v>
                </c:pt>
                <c:pt idx="14472">
                  <c:v>2.315E-2</c:v>
                </c:pt>
                <c:pt idx="14473">
                  <c:v>2.3359999999999999E-2</c:v>
                </c:pt>
                <c:pt idx="14474">
                  <c:v>2.358E-2</c:v>
                </c:pt>
                <c:pt idx="14475">
                  <c:v>2.3890000000000002E-2</c:v>
                </c:pt>
                <c:pt idx="14476">
                  <c:v>2.4209999999999999E-2</c:v>
                </c:pt>
                <c:pt idx="14477">
                  <c:v>2.4469999999999999E-2</c:v>
                </c:pt>
                <c:pt idx="14478">
                  <c:v>2.4889999999999999E-2</c:v>
                </c:pt>
                <c:pt idx="14479">
                  <c:v>2.5260000000000001E-2</c:v>
                </c:pt>
                <c:pt idx="14480">
                  <c:v>2.5680000000000001E-2</c:v>
                </c:pt>
                <c:pt idx="14481">
                  <c:v>2.6259999999999999E-2</c:v>
                </c:pt>
                <c:pt idx="14482">
                  <c:v>2.6790000000000001E-2</c:v>
                </c:pt>
                <c:pt idx="14483">
                  <c:v>2.7210000000000002E-2</c:v>
                </c:pt>
                <c:pt idx="14484">
                  <c:v>2.7789999999999999E-2</c:v>
                </c:pt>
                <c:pt idx="14485">
                  <c:v>2.827E-2</c:v>
                </c:pt>
                <c:pt idx="14486">
                  <c:v>2.8840000000000001E-2</c:v>
                </c:pt>
                <c:pt idx="14487">
                  <c:v>2.937E-2</c:v>
                </c:pt>
                <c:pt idx="14488">
                  <c:v>3.006E-2</c:v>
                </c:pt>
                <c:pt idx="14489">
                  <c:v>3.048E-2</c:v>
                </c:pt>
                <c:pt idx="14490">
                  <c:v>3.1009999999999999E-2</c:v>
                </c:pt>
                <c:pt idx="14491">
                  <c:v>3.1530000000000002E-2</c:v>
                </c:pt>
                <c:pt idx="14492">
                  <c:v>3.211E-2</c:v>
                </c:pt>
                <c:pt idx="14493">
                  <c:v>3.2480000000000002E-2</c:v>
                </c:pt>
                <c:pt idx="14494">
                  <c:v>3.3059999999999999E-2</c:v>
                </c:pt>
                <c:pt idx="14495">
                  <c:v>3.338E-2</c:v>
                </c:pt>
                <c:pt idx="14496">
                  <c:v>3.3689999999999998E-2</c:v>
                </c:pt>
                <c:pt idx="14497">
                  <c:v>3.4110000000000001E-2</c:v>
                </c:pt>
                <c:pt idx="14498">
                  <c:v>3.4479999999999997E-2</c:v>
                </c:pt>
                <c:pt idx="14499">
                  <c:v>3.4689999999999999E-2</c:v>
                </c:pt>
                <c:pt idx="14500">
                  <c:v>3.49E-2</c:v>
                </c:pt>
                <c:pt idx="14501">
                  <c:v>3.5119999999999998E-2</c:v>
                </c:pt>
                <c:pt idx="14502">
                  <c:v>3.5380000000000002E-2</c:v>
                </c:pt>
                <c:pt idx="14503">
                  <c:v>3.5380000000000002E-2</c:v>
                </c:pt>
                <c:pt idx="14504">
                  <c:v>3.5589999999999997E-2</c:v>
                </c:pt>
                <c:pt idx="14505">
                  <c:v>3.5589999999999997E-2</c:v>
                </c:pt>
                <c:pt idx="14506">
                  <c:v>3.5639999999999998E-2</c:v>
                </c:pt>
                <c:pt idx="14507">
                  <c:v>3.5639999999999998E-2</c:v>
                </c:pt>
                <c:pt idx="14508">
                  <c:v>3.5749999999999997E-2</c:v>
                </c:pt>
                <c:pt idx="14509">
                  <c:v>3.5589999999999997E-2</c:v>
                </c:pt>
                <c:pt idx="14510">
                  <c:v>3.5639999999999998E-2</c:v>
                </c:pt>
                <c:pt idx="14511">
                  <c:v>3.5589999999999997E-2</c:v>
                </c:pt>
                <c:pt idx="14512">
                  <c:v>3.5540000000000002E-2</c:v>
                </c:pt>
                <c:pt idx="14513">
                  <c:v>3.5540000000000002E-2</c:v>
                </c:pt>
                <c:pt idx="14514">
                  <c:v>3.5540000000000002E-2</c:v>
                </c:pt>
                <c:pt idx="14515">
                  <c:v>3.5430000000000003E-2</c:v>
                </c:pt>
                <c:pt idx="14516">
                  <c:v>3.5479999999999998E-2</c:v>
                </c:pt>
                <c:pt idx="14517">
                  <c:v>3.5430000000000003E-2</c:v>
                </c:pt>
                <c:pt idx="14518">
                  <c:v>3.5430000000000003E-2</c:v>
                </c:pt>
                <c:pt idx="14519">
                  <c:v>3.5380000000000002E-2</c:v>
                </c:pt>
                <c:pt idx="14520">
                  <c:v>3.5479999999999998E-2</c:v>
                </c:pt>
                <c:pt idx="14521">
                  <c:v>3.5479999999999998E-2</c:v>
                </c:pt>
                <c:pt idx="14522">
                  <c:v>3.5479999999999998E-2</c:v>
                </c:pt>
                <c:pt idx="14523">
                  <c:v>3.5540000000000002E-2</c:v>
                </c:pt>
                <c:pt idx="14524">
                  <c:v>3.5479999999999998E-2</c:v>
                </c:pt>
                <c:pt idx="14525">
                  <c:v>3.5589999999999997E-2</c:v>
                </c:pt>
                <c:pt idx="14526">
                  <c:v>3.5639999999999998E-2</c:v>
                </c:pt>
                <c:pt idx="14527">
                  <c:v>3.5540000000000002E-2</c:v>
                </c:pt>
                <c:pt idx="14528">
                  <c:v>3.5639999999999998E-2</c:v>
                </c:pt>
                <c:pt idx="14529">
                  <c:v>3.5540000000000002E-2</c:v>
                </c:pt>
                <c:pt idx="14530">
                  <c:v>3.5479999999999998E-2</c:v>
                </c:pt>
                <c:pt idx="14531">
                  <c:v>3.533E-2</c:v>
                </c:pt>
                <c:pt idx="14532">
                  <c:v>3.5270000000000003E-2</c:v>
                </c:pt>
                <c:pt idx="14533">
                  <c:v>3.5119999999999998E-2</c:v>
                </c:pt>
                <c:pt idx="14534">
                  <c:v>3.49E-2</c:v>
                </c:pt>
                <c:pt idx="14535">
                  <c:v>3.4639999999999997E-2</c:v>
                </c:pt>
                <c:pt idx="14536">
                  <c:v>3.4380000000000001E-2</c:v>
                </c:pt>
                <c:pt idx="14537">
                  <c:v>3.3959999999999997E-2</c:v>
                </c:pt>
                <c:pt idx="14538">
                  <c:v>3.3590000000000002E-2</c:v>
                </c:pt>
                <c:pt idx="14539">
                  <c:v>3.3169999999999998E-2</c:v>
                </c:pt>
                <c:pt idx="14540">
                  <c:v>3.2640000000000002E-2</c:v>
                </c:pt>
                <c:pt idx="14541">
                  <c:v>3.2160000000000001E-2</c:v>
                </c:pt>
                <c:pt idx="14542">
                  <c:v>3.1530000000000002E-2</c:v>
                </c:pt>
                <c:pt idx="14543">
                  <c:v>3.09E-2</c:v>
                </c:pt>
                <c:pt idx="14544">
                  <c:v>3.0210000000000001E-2</c:v>
                </c:pt>
                <c:pt idx="14545">
                  <c:v>2.9530000000000001E-2</c:v>
                </c:pt>
                <c:pt idx="14546">
                  <c:v>2.8840000000000001E-2</c:v>
                </c:pt>
                <c:pt idx="14547">
                  <c:v>2.811E-2</c:v>
                </c:pt>
                <c:pt idx="14548">
                  <c:v>2.7369999999999998E-2</c:v>
                </c:pt>
                <c:pt idx="14549">
                  <c:v>2.6630000000000001E-2</c:v>
                </c:pt>
                <c:pt idx="14550">
                  <c:v>2.5999999999999999E-2</c:v>
                </c:pt>
                <c:pt idx="14551">
                  <c:v>2.521E-2</c:v>
                </c:pt>
                <c:pt idx="14552">
                  <c:v>2.4629999999999999E-2</c:v>
                </c:pt>
                <c:pt idx="14553">
                  <c:v>2.3939999999999999E-2</c:v>
                </c:pt>
                <c:pt idx="14554">
                  <c:v>2.342E-2</c:v>
                </c:pt>
                <c:pt idx="14555">
                  <c:v>2.2790000000000001E-2</c:v>
                </c:pt>
                <c:pt idx="14556">
                  <c:v>2.2360000000000001E-2</c:v>
                </c:pt>
                <c:pt idx="14557">
                  <c:v>2.1989999999999999E-2</c:v>
                </c:pt>
                <c:pt idx="14558">
                  <c:v>2.1569999999999999E-2</c:v>
                </c:pt>
                <c:pt idx="14559">
                  <c:v>2.1309999999999999E-2</c:v>
                </c:pt>
                <c:pt idx="14560">
                  <c:v>2.1049999999999999E-2</c:v>
                </c:pt>
                <c:pt idx="14561">
                  <c:v>2.0990000000000002E-2</c:v>
                </c:pt>
                <c:pt idx="14562">
                  <c:v>2.0889999999999999E-2</c:v>
                </c:pt>
                <c:pt idx="14563">
                  <c:v>2.0889999999999999E-2</c:v>
                </c:pt>
                <c:pt idx="14564">
                  <c:v>2.094E-2</c:v>
                </c:pt>
                <c:pt idx="14565">
                  <c:v>2.1049999999999999E-2</c:v>
                </c:pt>
                <c:pt idx="14566">
                  <c:v>2.1309999999999999E-2</c:v>
                </c:pt>
                <c:pt idx="14567">
                  <c:v>2.1520000000000001E-2</c:v>
                </c:pt>
                <c:pt idx="14568">
                  <c:v>2.1940000000000001E-2</c:v>
                </c:pt>
                <c:pt idx="14569">
                  <c:v>2.2259999999999999E-2</c:v>
                </c:pt>
                <c:pt idx="14570">
                  <c:v>2.2630000000000001E-2</c:v>
                </c:pt>
                <c:pt idx="14571">
                  <c:v>2.3E-2</c:v>
                </c:pt>
                <c:pt idx="14572">
                  <c:v>2.3470000000000001E-2</c:v>
                </c:pt>
                <c:pt idx="14573">
                  <c:v>2.3939999999999999E-2</c:v>
                </c:pt>
                <c:pt idx="14574">
                  <c:v>2.4420000000000001E-2</c:v>
                </c:pt>
                <c:pt idx="14575">
                  <c:v>2.4840000000000001E-2</c:v>
                </c:pt>
                <c:pt idx="14576">
                  <c:v>2.5309999999999999E-2</c:v>
                </c:pt>
                <c:pt idx="14577">
                  <c:v>2.5680000000000001E-2</c:v>
                </c:pt>
                <c:pt idx="14578">
                  <c:v>2.6159999999999999E-2</c:v>
                </c:pt>
                <c:pt idx="14579">
                  <c:v>2.6530000000000001E-2</c:v>
                </c:pt>
                <c:pt idx="14580">
                  <c:v>2.6790000000000001E-2</c:v>
                </c:pt>
                <c:pt idx="14581">
                  <c:v>2.716E-2</c:v>
                </c:pt>
                <c:pt idx="14582">
                  <c:v>2.7369999999999998E-2</c:v>
                </c:pt>
                <c:pt idx="14583">
                  <c:v>2.7629999999999998E-2</c:v>
                </c:pt>
                <c:pt idx="14584">
                  <c:v>2.7789999999999999E-2</c:v>
                </c:pt>
                <c:pt idx="14585">
                  <c:v>2.7789999999999999E-2</c:v>
                </c:pt>
                <c:pt idx="14586">
                  <c:v>2.784E-2</c:v>
                </c:pt>
                <c:pt idx="14587">
                  <c:v>2.7789999999999999E-2</c:v>
                </c:pt>
                <c:pt idx="14588">
                  <c:v>2.7789999999999999E-2</c:v>
                </c:pt>
                <c:pt idx="14589">
                  <c:v>2.7629999999999998E-2</c:v>
                </c:pt>
                <c:pt idx="14590">
                  <c:v>2.7529999999999999E-2</c:v>
                </c:pt>
                <c:pt idx="14591">
                  <c:v>2.726E-2</c:v>
                </c:pt>
                <c:pt idx="14592">
                  <c:v>2.7E-2</c:v>
                </c:pt>
                <c:pt idx="14593">
                  <c:v>2.6790000000000001E-2</c:v>
                </c:pt>
                <c:pt idx="14594">
                  <c:v>2.647E-2</c:v>
                </c:pt>
                <c:pt idx="14595">
                  <c:v>2.6100000000000002E-2</c:v>
                </c:pt>
                <c:pt idx="14596">
                  <c:v>2.579E-2</c:v>
                </c:pt>
                <c:pt idx="14597">
                  <c:v>2.5420000000000002E-2</c:v>
                </c:pt>
                <c:pt idx="14598">
                  <c:v>2.5049999999999999E-2</c:v>
                </c:pt>
                <c:pt idx="14599">
                  <c:v>2.4680000000000001E-2</c:v>
                </c:pt>
                <c:pt idx="14600">
                  <c:v>2.4420000000000001E-2</c:v>
                </c:pt>
                <c:pt idx="14601">
                  <c:v>2.3939999999999999E-2</c:v>
                </c:pt>
                <c:pt idx="14602">
                  <c:v>2.358E-2</c:v>
                </c:pt>
                <c:pt idx="14603">
                  <c:v>2.3310000000000001E-2</c:v>
                </c:pt>
                <c:pt idx="14604">
                  <c:v>2.3E-2</c:v>
                </c:pt>
                <c:pt idx="14605">
                  <c:v>2.273E-2</c:v>
                </c:pt>
                <c:pt idx="14606">
                  <c:v>2.2419999999999999E-2</c:v>
                </c:pt>
                <c:pt idx="14607">
                  <c:v>2.2210000000000001E-2</c:v>
                </c:pt>
                <c:pt idx="14608">
                  <c:v>2.189E-2</c:v>
                </c:pt>
                <c:pt idx="14609">
                  <c:v>2.1729999999999999E-2</c:v>
                </c:pt>
                <c:pt idx="14610">
                  <c:v>2.163E-2</c:v>
                </c:pt>
                <c:pt idx="14611">
                  <c:v>2.1520000000000001E-2</c:v>
                </c:pt>
                <c:pt idx="14612">
                  <c:v>2.1420000000000002E-2</c:v>
                </c:pt>
                <c:pt idx="14613">
                  <c:v>2.1309999999999999E-2</c:v>
                </c:pt>
                <c:pt idx="14614">
                  <c:v>2.12E-2</c:v>
                </c:pt>
                <c:pt idx="14615">
                  <c:v>2.1149999999999999E-2</c:v>
                </c:pt>
                <c:pt idx="14616">
                  <c:v>2.12E-2</c:v>
                </c:pt>
                <c:pt idx="14617">
                  <c:v>2.1260000000000001E-2</c:v>
                </c:pt>
                <c:pt idx="14618">
                  <c:v>2.1260000000000001E-2</c:v>
                </c:pt>
                <c:pt idx="14619">
                  <c:v>2.1360000000000001E-2</c:v>
                </c:pt>
                <c:pt idx="14620">
                  <c:v>2.1520000000000001E-2</c:v>
                </c:pt>
                <c:pt idx="14621">
                  <c:v>2.163E-2</c:v>
                </c:pt>
                <c:pt idx="14622">
                  <c:v>2.1839999999999998E-2</c:v>
                </c:pt>
                <c:pt idx="14623">
                  <c:v>2.1989999999999999E-2</c:v>
                </c:pt>
                <c:pt idx="14624">
                  <c:v>2.2259999999999999E-2</c:v>
                </c:pt>
                <c:pt idx="14625">
                  <c:v>2.257E-2</c:v>
                </c:pt>
                <c:pt idx="14626">
                  <c:v>2.2790000000000001E-2</c:v>
                </c:pt>
                <c:pt idx="14627">
                  <c:v>2.3099999999999999E-2</c:v>
                </c:pt>
                <c:pt idx="14628">
                  <c:v>2.3359999999999999E-2</c:v>
                </c:pt>
                <c:pt idx="14629">
                  <c:v>2.3730000000000001E-2</c:v>
                </c:pt>
                <c:pt idx="14630">
                  <c:v>2.41E-2</c:v>
                </c:pt>
                <c:pt idx="14631">
                  <c:v>2.4420000000000001E-2</c:v>
                </c:pt>
                <c:pt idx="14632">
                  <c:v>2.4889999999999999E-2</c:v>
                </c:pt>
                <c:pt idx="14633">
                  <c:v>2.537E-2</c:v>
                </c:pt>
                <c:pt idx="14634">
                  <c:v>2.579E-2</c:v>
                </c:pt>
                <c:pt idx="14635">
                  <c:v>2.6210000000000001E-2</c:v>
                </c:pt>
                <c:pt idx="14636">
                  <c:v>2.6679999999999999E-2</c:v>
                </c:pt>
                <c:pt idx="14637">
                  <c:v>2.7210000000000002E-2</c:v>
                </c:pt>
                <c:pt idx="14638">
                  <c:v>2.7689999999999999E-2</c:v>
                </c:pt>
                <c:pt idx="14639">
                  <c:v>2.811E-2</c:v>
                </c:pt>
                <c:pt idx="14640">
                  <c:v>2.8629999999999999E-2</c:v>
                </c:pt>
                <c:pt idx="14641">
                  <c:v>2.911E-2</c:v>
                </c:pt>
                <c:pt idx="14642">
                  <c:v>2.9739999999999999E-2</c:v>
                </c:pt>
                <c:pt idx="14643">
                  <c:v>3.0110000000000001E-2</c:v>
                </c:pt>
                <c:pt idx="14644">
                  <c:v>3.058E-2</c:v>
                </c:pt>
                <c:pt idx="14645">
                  <c:v>3.0949999999999998E-2</c:v>
                </c:pt>
                <c:pt idx="14646">
                  <c:v>3.1370000000000002E-2</c:v>
                </c:pt>
                <c:pt idx="14647">
                  <c:v>3.1739999999999997E-2</c:v>
                </c:pt>
                <c:pt idx="14648">
                  <c:v>3.2160000000000001E-2</c:v>
                </c:pt>
                <c:pt idx="14649">
                  <c:v>3.243E-2</c:v>
                </c:pt>
                <c:pt idx="14650">
                  <c:v>3.2800000000000003E-2</c:v>
                </c:pt>
                <c:pt idx="14651">
                  <c:v>3.2960000000000003E-2</c:v>
                </c:pt>
                <c:pt idx="14652">
                  <c:v>3.322E-2</c:v>
                </c:pt>
                <c:pt idx="14653">
                  <c:v>3.3320000000000002E-2</c:v>
                </c:pt>
                <c:pt idx="14654">
                  <c:v>3.338E-2</c:v>
                </c:pt>
                <c:pt idx="14655">
                  <c:v>3.3430000000000001E-2</c:v>
                </c:pt>
                <c:pt idx="14656">
                  <c:v>3.3480000000000003E-2</c:v>
                </c:pt>
                <c:pt idx="14657">
                  <c:v>3.3480000000000003E-2</c:v>
                </c:pt>
                <c:pt idx="14658">
                  <c:v>3.322E-2</c:v>
                </c:pt>
                <c:pt idx="14659">
                  <c:v>3.322E-2</c:v>
                </c:pt>
                <c:pt idx="14660">
                  <c:v>3.3009999999999998E-2</c:v>
                </c:pt>
                <c:pt idx="14661">
                  <c:v>3.2689999999999997E-2</c:v>
                </c:pt>
                <c:pt idx="14662">
                  <c:v>3.2379999999999999E-2</c:v>
                </c:pt>
                <c:pt idx="14663">
                  <c:v>3.1949999999999999E-2</c:v>
                </c:pt>
                <c:pt idx="14664">
                  <c:v>3.159E-2</c:v>
                </c:pt>
                <c:pt idx="14665">
                  <c:v>3.1109999999999999E-2</c:v>
                </c:pt>
                <c:pt idx="14666">
                  <c:v>3.058E-2</c:v>
                </c:pt>
                <c:pt idx="14667">
                  <c:v>3.0110000000000001E-2</c:v>
                </c:pt>
                <c:pt idx="14668">
                  <c:v>2.9479999999999999E-2</c:v>
                </c:pt>
                <c:pt idx="14669">
                  <c:v>2.895E-2</c:v>
                </c:pt>
                <c:pt idx="14670">
                  <c:v>2.8369999999999999E-2</c:v>
                </c:pt>
                <c:pt idx="14671">
                  <c:v>2.784E-2</c:v>
                </c:pt>
                <c:pt idx="14672">
                  <c:v>2.726E-2</c:v>
                </c:pt>
                <c:pt idx="14673">
                  <c:v>2.6630000000000001E-2</c:v>
                </c:pt>
                <c:pt idx="14674">
                  <c:v>2.6159999999999999E-2</c:v>
                </c:pt>
                <c:pt idx="14675">
                  <c:v>2.5420000000000002E-2</c:v>
                </c:pt>
                <c:pt idx="14676">
                  <c:v>2.495E-2</c:v>
                </c:pt>
                <c:pt idx="14677">
                  <c:v>2.4420000000000001E-2</c:v>
                </c:pt>
                <c:pt idx="14678">
                  <c:v>2.4E-2</c:v>
                </c:pt>
                <c:pt idx="14679">
                  <c:v>2.3470000000000001E-2</c:v>
                </c:pt>
                <c:pt idx="14680">
                  <c:v>2.3050000000000001E-2</c:v>
                </c:pt>
                <c:pt idx="14681">
                  <c:v>2.257E-2</c:v>
                </c:pt>
                <c:pt idx="14682">
                  <c:v>2.231E-2</c:v>
                </c:pt>
                <c:pt idx="14683">
                  <c:v>2.1989999999999999E-2</c:v>
                </c:pt>
                <c:pt idx="14684">
                  <c:v>2.1780000000000001E-2</c:v>
                </c:pt>
                <c:pt idx="14685">
                  <c:v>2.1569999999999999E-2</c:v>
                </c:pt>
                <c:pt idx="14686">
                  <c:v>2.1520000000000001E-2</c:v>
                </c:pt>
                <c:pt idx="14687">
                  <c:v>2.1360000000000001E-2</c:v>
                </c:pt>
                <c:pt idx="14688">
                  <c:v>2.1420000000000002E-2</c:v>
                </c:pt>
                <c:pt idx="14689">
                  <c:v>2.1520000000000001E-2</c:v>
                </c:pt>
                <c:pt idx="14690">
                  <c:v>2.1729999999999999E-2</c:v>
                </c:pt>
                <c:pt idx="14691">
                  <c:v>2.1940000000000001E-2</c:v>
                </c:pt>
                <c:pt idx="14692">
                  <c:v>2.215E-2</c:v>
                </c:pt>
                <c:pt idx="14693">
                  <c:v>2.257E-2</c:v>
                </c:pt>
                <c:pt idx="14694">
                  <c:v>2.3E-2</c:v>
                </c:pt>
                <c:pt idx="14695">
                  <c:v>2.3359999999999999E-2</c:v>
                </c:pt>
                <c:pt idx="14696">
                  <c:v>2.3890000000000002E-2</c:v>
                </c:pt>
                <c:pt idx="14697">
                  <c:v>2.4369999999999999E-2</c:v>
                </c:pt>
                <c:pt idx="14698">
                  <c:v>2.5000000000000001E-2</c:v>
                </c:pt>
                <c:pt idx="14699">
                  <c:v>2.5579999999999999E-2</c:v>
                </c:pt>
                <c:pt idx="14700">
                  <c:v>2.6259999999999999E-2</c:v>
                </c:pt>
                <c:pt idx="14701">
                  <c:v>2.6790000000000001E-2</c:v>
                </c:pt>
                <c:pt idx="14702">
                  <c:v>2.758E-2</c:v>
                </c:pt>
                <c:pt idx="14703">
                  <c:v>2.8209999999999999E-2</c:v>
                </c:pt>
                <c:pt idx="14704">
                  <c:v>2.8840000000000001E-2</c:v>
                </c:pt>
                <c:pt idx="14705">
                  <c:v>2.9579999999999999E-2</c:v>
                </c:pt>
                <c:pt idx="14706">
                  <c:v>3.0269999999999998E-2</c:v>
                </c:pt>
                <c:pt idx="14707">
                  <c:v>3.0790000000000001E-2</c:v>
                </c:pt>
                <c:pt idx="14708">
                  <c:v>3.1320000000000001E-2</c:v>
                </c:pt>
                <c:pt idx="14709">
                  <c:v>3.1850000000000003E-2</c:v>
                </c:pt>
                <c:pt idx="14710">
                  <c:v>3.2379999999999999E-2</c:v>
                </c:pt>
                <c:pt idx="14711">
                  <c:v>3.2800000000000003E-2</c:v>
                </c:pt>
                <c:pt idx="14712">
                  <c:v>3.3169999999999998E-2</c:v>
                </c:pt>
                <c:pt idx="14713">
                  <c:v>3.3430000000000001E-2</c:v>
                </c:pt>
                <c:pt idx="14714">
                  <c:v>3.3640000000000003E-2</c:v>
                </c:pt>
                <c:pt idx="14715">
                  <c:v>3.3799999999999997E-2</c:v>
                </c:pt>
                <c:pt idx="14716">
                  <c:v>3.39E-2</c:v>
                </c:pt>
                <c:pt idx="14717">
                  <c:v>3.39E-2</c:v>
                </c:pt>
                <c:pt idx="14718">
                  <c:v>3.39E-2</c:v>
                </c:pt>
                <c:pt idx="14719">
                  <c:v>3.3689999999999998E-2</c:v>
                </c:pt>
                <c:pt idx="14720">
                  <c:v>3.3529999999999997E-2</c:v>
                </c:pt>
                <c:pt idx="14721">
                  <c:v>3.3320000000000002E-2</c:v>
                </c:pt>
                <c:pt idx="14722">
                  <c:v>3.3110000000000001E-2</c:v>
                </c:pt>
                <c:pt idx="14723">
                  <c:v>3.2689999999999997E-2</c:v>
                </c:pt>
                <c:pt idx="14724">
                  <c:v>3.243E-2</c:v>
                </c:pt>
                <c:pt idx="14725">
                  <c:v>3.1949999999999999E-2</c:v>
                </c:pt>
                <c:pt idx="14726">
                  <c:v>3.1480000000000001E-2</c:v>
                </c:pt>
                <c:pt idx="14727">
                  <c:v>3.1060000000000001E-2</c:v>
                </c:pt>
                <c:pt idx="14728">
                  <c:v>3.0640000000000001E-2</c:v>
                </c:pt>
                <c:pt idx="14729">
                  <c:v>3.0210000000000001E-2</c:v>
                </c:pt>
                <c:pt idx="14730">
                  <c:v>2.9739999999999999E-2</c:v>
                </c:pt>
                <c:pt idx="14731">
                  <c:v>2.937E-2</c:v>
                </c:pt>
                <c:pt idx="14732">
                  <c:v>2.895E-2</c:v>
                </c:pt>
                <c:pt idx="14733">
                  <c:v>2.8629999999999999E-2</c:v>
                </c:pt>
                <c:pt idx="14734">
                  <c:v>2.827E-2</c:v>
                </c:pt>
                <c:pt idx="14735">
                  <c:v>2.7949999999999999E-2</c:v>
                </c:pt>
                <c:pt idx="14736">
                  <c:v>2.7689999999999999E-2</c:v>
                </c:pt>
                <c:pt idx="14737">
                  <c:v>2.7470000000000001E-2</c:v>
                </c:pt>
                <c:pt idx="14738">
                  <c:v>2.7369999999999998E-2</c:v>
                </c:pt>
                <c:pt idx="14739">
                  <c:v>2.726E-2</c:v>
                </c:pt>
                <c:pt idx="14740">
                  <c:v>2.716E-2</c:v>
                </c:pt>
                <c:pt idx="14741">
                  <c:v>2.7109999999999999E-2</c:v>
                </c:pt>
                <c:pt idx="14742">
                  <c:v>2.7050000000000001E-2</c:v>
                </c:pt>
                <c:pt idx="14743">
                  <c:v>2.716E-2</c:v>
                </c:pt>
                <c:pt idx="14744">
                  <c:v>2.7369999999999998E-2</c:v>
                </c:pt>
                <c:pt idx="14745">
                  <c:v>2.7369999999999998E-2</c:v>
                </c:pt>
                <c:pt idx="14746">
                  <c:v>2.758E-2</c:v>
                </c:pt>
                <c:pt idx="14747">
                  <c:v>2.7789999999999999E-2</c:v>
                </c:pt>
                <c:pt idx="14748">
                  <c:v>2.8000000000000001E-2</c:v>
                </c:pt>
                <c:pt idx="14749">
                  <c:v>2.8209999999999999E-2</c:v>
                </c:pt>
                <c:pt idx="14750">
                  <c:v>2.8369999999999999E-2</c:v>
                </c:pt>
                <c:pt idx="14751">
                  <c:v>2.853E-2</c:v>
                </c:pt>
                <c:pt idx="14752">
                  <c:v>2.8629999999999999E-2</c:v>
                </c:pt>
                <c:pt idx="14753">
                  <c:v>2.8740000000000002E-2</c:v>
                </c:pt>
                <c:pt idx="14754">
                  <c:v>2.895E-2</c:v>
                </c:pt>
                <c:pt idx="14755">
                  <c:v>2.895E-2</c:v>
                </c:pt>
                <c:pt idx="14756">
                  <c:v>2.9000000000000001E-2</c:v>
                </c:pt>
                <c:pt idx="14757">
                  <c:v>2.9000000000000001E-2</c:v>
                </c:pt>
                <c:pt idx="14758">
                  <c:v>2.9000000000000001E-2</c:v>
                </c:pt>
                <c:pt idx="14759">
                  <c:v>2.8840000000000001E-2</c:v>
                </c:pt>
                <c:pt idx="14760">
                  <c:v>2.8740000000000002E-2</c:v>
                </c:pt>
                <c:pt idx="14761">
                  <c:v>2.8580000000000001E-2</c:v>
                </c:pt>
                <c:pt idx="14762">
                  <c:v>2.8320000000000001E-2</c:v>
                </c:pt>
                <c:pt idx="14763">
                  <c:v>2.8000000000000001E-2</c:v>
                </c:pt>
                <c:pt idx="14764">
                  <c:v>2.7689999999999999E-2</c:v>
                </c:pt>
                <c:pt idx="14765">
                  <c:v>2.7210000000000002E-2</c:v>
                </c:pt>
                <c:pt idx="14766">
                  <c:v>2.6790000000000001E-2</c:v>
                </c:pt>
                <c:pt idx="14767">
                  <c:v>2.6370000000000001E-2</c:v>
                </c:pt>
                <c:pt idx="14768">
                  <c:v>2.579E-2</c:v>
                </c:pt>
                <c:pt idx="14769">
                  <c:v>2.5309999999999999E-2</c:v>
                </c:pt>
                <c:pt idx="14770">
                  <c:v>2.479E-2</c:v>
                </c:pt>
                <c:pt idx="14771">
                  <c:v>2.41E-2</c:v>
                </c:pt>
                <c:pt idx="14772">
                  <c:v>2.3630000000000002E-2</c:v>
                </c:pt>
                <c:pt idx="14773">
                  <c:v>2.2890000000000001E-2</c:v>
                </c:pt>
                <c:pt idx="14774">
                  <c:v>2.2419999999999999E-2</c:v>
                </c:pt>
                <c:pt idx="14775">
                  <c:v>2.1839999999999998E-2</c:v>
                </c:pt>
                <c:pt idx="14776">
                  <c:v>2.1260000000000001E-2</c:v>
                </c:pt>
                <c:pt idx="14777">
                  <c:v>2.0570000000000001E-2</c:v>
                </c:pt>
                <c:pt idx="14778">
                  <c:v>2.0049999999999998E-2</c:v>
                </c:pt>
                <c:pt idx="14779">
                  <c:v>1.941E-2</c:v>
                </c:pt>
                <c:pt idx="14780">
                  <c:v>1.899E-2</c:v>
                </c:pt>
                <c:pt idx="14781">
                  <c:v>1.8460000000000001E-2</c:v>
                </c:pt>
                <c:pt idx="14782">
                  <c:v>1.7989999999999999E-2</c:v>
                </c:pt>
                <c:pt idx="14783">
                  <c:v>1.762E-2</c:v>
                </c:pt>
                <c:pt idx="14784">
                  <c:v>1.7149999999999999E-2</c:v>
                </c:pt>
                <c:pt idx="14785">
                  <c:v>1.678E-2</c:v>
                </c:pt>
                <c:pt idx="14786">
                  <c:v>1.6459999999999999E-2</c:v>
                </c:pt>
                <c:pt idx="14787">
                  <c:v>1.609E-2</c:v>
                </c:pt>
                <c:pt idx="14788">
                  <c:v>1.583E-2</c:v>
                </c:pt>
                <c:pt idx="14789">
                  <c:v>1.562E-2</c:v>
                </c:pt>
                <c:pt idx="14790">
                  <c:v>1.541E-2</c:v>
                </c:pt>
                <c:pt idx="14791">
                  <c:v>1.5140000000000001E-2</c:v>
                </c:pt>
                <c:pt idx="14792">
                  <c:v>1.499E-2</c:v>
                </c:pt>
                <c:pt idx="14793">
                  <c:v>1.4880000000000001E-2</c:v>
                </c:pt>
                <c:pt idx="14794">
                  <c:v>1.478E-2</c:v>
                </c:pt>
                <c:pt idx="14795">
                  <c:v>1.4670000000000001E-2</c:v>
                </c:pt>
                <c:pt idx="14796">
                  <c:v>1.4619999999999999E-2</c:v>
                </c:pt>
                <c:pt idx="14797">
                  <c:v>1.451E-2</c:v>
                </c:pt>
                <c:pt idx="14798">
                  <c:v>1.4460000000000001E-2</c:v>
                </c:pt>
                <c:pt idx="14799">
                  <c:v>1.4409999999999999E-2</c:v>
                </c:pt>
                <c:pt idx="14800">
                  <c:v>1.4409999999999999E-2</c:v>
                </c:pt>
                <c:pt idx="14801">
                  <c:v>1.435E-2</c:v>
                </c:pt>
                <c:pt idx="14802">
                  <c:v>1.4409999999999999E-2</c:v>
                </c:pt>
                <c:pt idx="14803">
                  <c:v>1.4409999999999999E-2</c:v>
                </c:pt>
                <c:pt idx="14804">
                  <c:v>1.435E-2</c:v>
                </c:pt>
                <c:pt idx="14805">
                  <c:v>1.43E-2</c:v>
                </c:pt>
                <c:pt idx="14806">
                  <c:v>1.4200000000000001E-2</c:v>
                </c:pt>
                <c:pt idx="14807">
                  <c:v>1.4250000000000001E-2</c:v>
                </c:pt>
                <c:pt idx="14808">
                  <c:v>1.4250000000000001E-2</c:v>
                </c:pt>
                <c:pt idx="14809">
                  <c:v>1.4200000000000001E-2</c:v>
                </c:pt>
                <c:pt idx="14810">
                  <c:v>1.4250000000000001E-2</c:v>
                </c:pt>
                <c:pt idx="14811">
                  <c:v>1.414E-2</c:v>
                </c:pt>
                <c:pt idx="14812">
                  <c:v>1.414E-2</c:v>
                </c:pt>
                <c:pt idx="14813">
                  <c:v>1.4200000000000001E-2</c:v>
                </c:pt>
                <c:pt idx="14814">
                  <c:v>1.414E-2</c:v>
                </c:pt>
                <c:pt idx="14815">
                  <c:v>1.409E-2</c:v>
                </c:pt>
                <c:pt idx="14816">
                  <c:v>1.404E-2</c:v>
                </c:pt>
                <c:pt idx="14817">
                  <c:v>1.409E-2</c:v>
                </c:pt>
                <c:pt idx="14818">
                  <c:v>1.409E-2</c:v>
                </c:pt>
                <c:pt idx="14819">
                  <c:v>1.414E-2</c:v>
                </c:pt>
                <c:pt idx="14820">
                  <c:v>1.414E-2</c:v>
                </c:pt>
                <c:pt idx="14821">
                  <c:v>1.4200000000000001E-2</c:v>
                </c:pt>
                <c:pt idx="14822">
                  <c:v>1.4250000000000001E-2</c:v>
                </c:pt>
                <c:pt idx="14823">
                  <c:v>1.43E-2</c:v>
                </c:pt>
                <c:pt idx="14824">
                  <c:v>1.4460000000000001E-2</c:v>
                </c:pt>
                <c:pt idx="14825">
                  <c:v>1.4460000000000001E-2</c:v>
                </c:pt>
                <c:pt idx="14826">
                  <c:v>1.4670000000000001E-2</c:v>
                </c:pt>
                <c:pt idx="14827">
                  <c:v>1.4670000000000001E-2</c:v>
                </c:pt>
                <c:pt idx="14828">
                  <c:v>1.499E-2</c:v>
                </c:pt>
                <c:pt idx="14829">
                  <c:v>1.4930000000000001E-2</c:v>
                </c:pt>
                <c:pt idx="14830">
                  <c:v>1.52E-2</c:v>
                </c:pt>
                <c:pt idx="14831">
                  <c:v>1.541E-2</c:v>
                </c:pt>
                <c:pt idx="14832">
                  <c:v>1.5720000000000001E-2</c:v>
                </c:pt>
                <c:pt idx="14833">
                  <c:v>1.5990000000000001E-2</c:v>
                </c:pt>
                <c:pt idx="14834">
                  <c:v>1.6199999999999999E-2</c:v>
                </c:pt>
                <c:pt idx="14835">
                  <c:v>1.6459999999999999E-2</c:v>
                </c:pt>
                <c:pt idx="14836">
                  <c:v>1.678E-2</c:v>
                </c:pt>
                <c:pt idx="14837">
                  <c:v>1.704E-2</c:v>
                </c:pt>
                <c:pt idx="14838">
                  <c:v>1.736E-2</c:v>
                </c:pt>
                <c:pt idx="14839">
                  <c:v>1.762E-2</c:v>
                </c:pt>
                <c:pt idx="14840">
                  <c:v>1.7940000000000001E-2</c:v>
                </c:pt>
                <c:pt idx="14841">
                  <c:v>1.8200000000000001E-2</c:v>
                </c:pt>
                <c:pt idx="14842">
                  <c:v>1.857E-2</c:v>
                </c:pt>
                <c:pt idx="14843">
                  <c:v>1.8890000000000001E-2</c:v>
                </c:pt>
                <c:pt idx="14844">
                  <c:v>1.9199999999999998E-2</c:v>
                </c:pt>
                <c:pt idx="14845">
                  <c:v>1.941E-2</c:v>
                </c:pt>
                <c:pt idx="14846">
                  <c:v>1.9730000000000001E-2</c:v>
                </c:pt>
                <c:pt idx="14847">
                  <c:v>2.01E-2</c:v>
                </c:pt>
                <c:pt idx="14848">
                  <c:v>2.026E-2</c:v>
                </c:pt>
                <c:pt idx="14849">
                  <c:v>2.0619999999999999E-2</c:v>
                </c:pt>
                <c:pt idx="14850">
                  <c:v>2.0840000000000001E-2</c:v>
                </c:pt>
                <c:pt idx="14851">
                  <c:v>2.1100000000000001E-2</c:v>
                </c:pt>
                <c:pt idx="14852">
                  <c:v>2.1309999999999999E-2</c:v>
                </c:pt>
                <c:pt idx="14853">
                  <c:v>2.147E-2</c:v>
                </c:pt>
                <c:pt idx="14854">
                  <c:v>2.1780000000000001E-2</c:v>
                </c:pt>
                <c:pt idx="14855">
                  <c:v>2.1940000000000001E-2</c:v>
                </c:pt>
                <c:pt idx="14856">
                  <c:v>2.2210000000000001E-2</c:v>
                </c:pt>
                <c:pt idx="14857">
                  <c:v>2.2259999999999999E-2</c:v>
                </c:pt>
                <c:pt idx="14858">
                  <c:v>2.2519999999999998E-2</c:v>
                </c:pt>
                <c:pt idx="14859">
                  <c:v>2.2679999999999999E-2</c:v>
                </c:pt>
                <c:pt idx="14860">
                  <c:v>2.2939999999999999E-2</c:v>
                </c:pt>
                <c:pt idx="14861">
                  <c:v>2.3099999999999999E-2</c:v>
                </c:pt>
                <c:pt idx="14862">
                  <c:v>2.3359999999999999E-2</c:v>
                </c:pt>
                <c:pt idx="14863">
                  <c:v>2.3519999999999999E-2</c:v>
                </c:pt>
                <c:pt idx="14864">
                  <c:v>2.358E-2</c:v>
                </c:pt>
                <c:pt idx="14865">
                  <c:v>2.384E-2</c:v>
                </c:pt>
                <c:pt idx="14866">
                  <c:v>2.41E-2</c:v>
                </c:pt>
                <c:pt idx="14867">
                  <c:v>2.426E-2</c:v>
                </c:pt>
                <c:pt idx="14868">
                  <c:v>2.4469999999999999E-2</c:v>
                </c:pt>
                <c:pt idx="14869">
                  <c:v>2.4729999999999999E-2</c:v>
                </c:pt>
                <c:pt idx="14870">
                  <c:v>2.4889999999999999E-2</c:v>
                </c:pt>
                <c:pt idx="14871">
                  <c:v>2.521E-2</c:v>
                </c:pt>
                <c:pt idx="14872">
                  <c:v>2.547E-2</c:v>
                </c:pt>
                <c:pt idx="14873">
                  <c:v>2.5680000000000001E-2</c:v>
                </c:pt>
                <c:pt idx="14874">
                  <c:v>2.5950000000000001E-2</c:v>
                </c:pt>
                <c:pt idx="14875">
                  <c:v>2.6159999999999999E-2</c:v>
                </c:pt>
                <c:pt idx="14876">
                  <c:v>2.6370000000000001E-2</c:v>
                </c:pt>
                <c:pt idx="14877">
                  <c:v>2.6579999999999999E-2</c:v>
                </c:pt>
                <c:pt idx="14878">
                  <c:v>2.6839999999999999E-2</c:v>
                </c:pt>
                <c:pt idx="14879">
                  <c:v>2.7E-2</c:v>
                </c:pt>
                <c:pt idx="14880">
                  <c:v>2.7050000000000001E-2</c:v>
                </c:pt>
                <c:pt idx="14881">
                  <c:v>2.726E-2</c:v>
                </c:pt>
                <c:pt idx="14882">
                  <c:v>2.7369999999999998E-2</c:v>
                </c:pt>
                <c:pt idx="14883">
                  <c:v>2.7470000000000001E-2</c:v>
                </c:pt>
                <c:pt idx="14884">
                  <c:v>2.7470000000000001E-2</c:v>
                </c:pt>
                <c:pt idx="14885">
                  <c:v>2.7470000000000001E-2</c:v>
                </c:pt>
                <c:pt idx="14886">
                  <c:v>2.742E-2</c:v>
                </c:pt>
                <c:pt idx="14887">
                  <c:v>2.742E-2</c:v>
                </c:pt>
                <c:pt idx="14888">
                  <c:v>2.726E-2</c:v>
                </c:pt>
                <c:pt idx="14889">
                  <c:v>2.7050000000000001E-2</c:v>
                </c:pt>
                <c:pt idx="14890">
                  <c:v>2.7E-2</c:v>
                </c:pt>
                <c:pt idx="14891">
                  <c:v>2.6679999999999999E-2</c:v>
                </c:pt>
                <c:pt idx="14892">
                  <c:v>2.647E-2</c:v>
                </c:pt>
                <c:pt idx="14893">
                  <c:v>2.6159999999999999E-2</c:v>
                </c:pt>
                <c:pt idx="14894">
                  <c:v>2.589E-2</c:v>
                </c:pt>
                <c:pt idx="14895">
                  <c:v>2.5530000000000001E-2</c:v>
                </c:pt>
                <c:pt idx="14896">
                  <c:v>2.521E-2</c:v>
                </c:pt>
                <c:pt idx="14897">
                  <c:v>2.495E-2</c:v>
                </c:pt>
                <c:pt idx="14898">
                  <c:v>2.4580000000000001E-2</c:v>
                </c:pt>
                <c:pt idx="14899">
                  <c:v>2.4209999999999999E-2</c:v>
                </c:pt>
                <c:pt idx="14900">
                  <c:v>2.3890000000000002E-2</c:v>
                </c:pt>
                <c:pt idx="14901">
                  <c:v>2.358E-2</c:v>
                </c:pt>
                <c:pt idx="14902">
                  <c:v>2.3259999999999999E-2</c:v>
                </c:pt>
                <c:pt idx="14903">
                  <c:v>2.2939999999999999E-2</c:v>
                </c:pt>
                <c:pt idx="14904">
                  <c:v>2.2679999999999999E-2</c:v>
                </c:pt>
                <c:pt idx="14905">
                  <c:v>2.2360000000000001E-2</c:v>
                </c:pt>
                <c:pt idx="14906">
                  <c:v>2.2259999999999999E-2</c:v>
                </c:pt>
                <c:pt idx="14907">
                  <c:v>2.205E-2</c:v>
                </c:pt>
                <c:pt idx="14908">
                  <c:v>2.1989999999999999E-2</c:v>
                </c:pt>
                <c:pt idx="14909">
                  <c:v>2.1940000000000001E-2</c:v>
                </c:pt>
                <c:pt idx="14910">
                  <c:v>2.1940000000000001E-2</c:v>
                </c:pt>
                <c:pt idx="14911">
                  <c:v>2.2100000000000002E-2</c:v>
                </c:pt>
                <c:pt idx="14912">
                  <c:v>2.2210000000000001E-2</c:v>
                </c:pt>
                <c:pt idx="14913">
                  <c:v>2.231E-2</c:v>
                </c:pt>
                <c:pt idx="14914">
                  <c:v>2.247E-2</c:v>
                </c:pt>
                <c:pt idx="14915">
                  <c:v>2.273E-2</c:v>
                </c:pt>
                <c:pt idx="14916">
                  <c:v>2.3099999999999999E-2</c:v>
                </c:pt>
                <c:pt idx="14917">
                  <c:v>2.342E-2</c:v>
                </c:pt>
                <c:pt idx="14918">
                  <c:v>2.384E-2</c:v>
                </c:pt>
                <c:pt idx="14919">
                  <c:v>2.426E-2</c:v>
                </c:pt>
                <c:pt idx="14920">
                  <c:v>2.4729999999999999E-2</c:v>
                </c:pt>
                <c:pt idx="14921">
                  <c:v>2.5260000000000001E-2</c:v>
                </c:pt>
                <c:pt idx="14922">
                  <c:v>2.5739999999999999E-2</c:v>
                </c:pt>
                <c:pt idx="14923">
                  <c:v>2.632E-2</c:v>
                </c:pt>
                <c:pt idx="14924">
                  <c:v>2.6790000000000001E-2</c:v>
                </c:pt>
                <c:pt idx="14925">
                  <c:v>2.7210000000000002E-2</c:v>
                </c:pt>
                <c:pt idx="14926">
                  <c:v>2.7740000000000001E-2</c:v>
                </c:pt>
                <c:pt idx="14927">
                  <c:v>2.8209999999999999E-2</c:v>
                </c:pt>
                <c:pt idx="14928">
                  <c:v>2.869E-2</c:v>
                </c:pt>
                <c:pt idx="14929">
                  <c:v>2.911E-2</c:v>
                </c:pt>
                <c:pt idx="14930">
                  <c:v>2.9579999999999999E-2</c:v>
                </c:pt>
                <c:pt idx="14931">
                  <c:v>2.9850000000000002E-2</c:v>
                </c:pt>
                <c:pt idx="14932">
                  <c:v>3.0210000000000001E-2</c:v>
                </c:pt>
                <c:pt idx="14933">
                  <c:v>3.0429999999999999E-2</c:v>
                </c:pt>
                <c:pt idx="14934">
                  <c:v>3.0689999999999999E-2</c:v>
                </c:pt>
                <c:pt idx="14935">
                  <c:v>3.0949999999999998E-2</c:v>
                </c:pt>
                <c:pt idx="14936">
                  <c:v>3.1009999999999999E-2</c:v>
                </c:pt>
                <c:pt idx="14937">
                  <c:v>3.1109999999999999E-2</c:v>
                </c:pt>
                <c:pt idx="14938">
                  <c:v>3.116E-2</c:v>
                </c:pt>
                <c:pt idx="14939">
                  <c:v>3.116E-2</c:v>
                </c:pt>
                <c:pt idx="14940">
                  <c:v>3.1220000000000001E-2</c:v>
                </c:pt>
                <c:pt idx="14941">
                  <c:v>3.1109999999999999E-2</c:v>
                </c:pt>
                <c:pt idx="14942">
                  <c:v>3.1009999999999999E-2</c:v>
                </c:pt>
                <c:pt idx="14943">
                  <c:v>3.0790000000000001E-2</c:v>
                </c:pt>
                <c:pt idx="14944">
                  <c:v>3.0640000000000001E-2</c:v>
                </c:pt>
                <c:pt idx="14945">
                  <c:v>3.048E-2</c:v>
                </c:pt>
                <c:pt idx="14946">
                  <c:v>3.032E-2</c:v>
                </c:pt>
                <c:pt idx="14947">
                  <c:v>0.03</c:v>
                </c:pt>
                <c:pt idx="14948">
                  <c:v>2.9899999999999999E-2</c:v>
                </c:pt>
                <c:pt idx="14949">
                  <c:v>2.9690000000000001E-2</c:v>
                </c:pt>
                <c:pt idx="14950">
                  <c:v>2.9420000000000002E-2</c:v>
                </c:pt>
                <c:pt idx="14951">
                  <c:v>2.9319999999999999E-2</c:v>
                </c:pt>
                <c:pt idx="14952">
                  <c:v>2.9159999999999998E-2</c:v>
                </c:pt>
                <c:pt idx="14953">
                  <c:v>2.9000000000000001E-2</c:v>
                </c:pt>
                <c:pt idx="14954">
                  <c:v>2.9059999999999999E-2</c:v>
                </c:pt>
                <c:pt idx="14955">
                  <c:v>2.8899999999999999E-2</c:v>
                </c:pt>
                <c:pt idx="14956">
                  <c:v>2.8899999999999999E-2</c:v>
                </c:pt>
                <c:pt idx="14957">
                  <c:v>2.8899999999999999E-2</c:v>
                </c:pt>
                <c:pt idx="14958">
                  <c:v>2.8899999999999999E-2</c:v>
                </c:pt>
                <c:pt idx="14959">
                  <c:v>2.9000000000000001E-2</c:v>
                </c:pt>
                <c:pt idx="14960">
                  <c:v>2.9059999999999999E-2</c:v>
                </c:pt>
                <c:pt idx="14961">
                  <c:v>2.9270000000000001E-2</c:v>
                </c:pt>
                <c:pt idx="14962">
                  <c:v>2.9420000000000002E-2</c:v>
                </c:pt>
                <c:pt idx="14963">
                  <c:v>2.964E-2</c:v>
                </c:pt>
                <c:pt idx="14964">
                  <c:v>0.03</c:v>
                </c:pt>
                <c:pt idx="14965">
                  <c:v>3.0210000000000001E-2</c:v>
                </c:pt>
                <c:pt idx="14966">
                  <c:v>3.0530000000000002E-2</c:v>
                </c:pt>
                <c:pt idx="14967">
                  <c:v>3.09E-2</c:v>
                </c:pt>
                <c:pt idx="14968">
                  <c:v>3.1269999999999999E-2</c:v>
                </c:pt>
                <c:pt idx="14969">
                  <c:v>3.1530000000000002E-2</c:v>
                </c:pt>
                <c:pt idx="14970">
                  <c:v>3.2009999999999997E-2</c:v>
                </c:pt>
                <c:pt idx="14971">
                  <c:v>3.2320000000000002E-2</c:v>
                </c:pt>
                <c:pt idx="14972">
                  <c:v>3.2689999999999997E-2</c:v>
                </c:pt>
                <c:pt idx="14973">
                  <c:v>3.2960000000000003E-2</c:v>
                </c:pt>
                <c:pt idx="14974">
                  <c:v>3.338E-2</c:v>
                </c:pt>
                <c:pt idx="14975">
                  <c:v>3.3640000000000003E-2</c:v>
                </c:pt>
                <c:pt idx="14976">
                  <c:v>3.3849999999999998E-2</c:v>
                </c:pt>
                <c:pt idx="14977">
                  <c:v>3.4169999999999999E-2</c:v>
                </c:pt>
                <c:pt idx="14978">
                  <c:v>3.4479999999999997E-2</c:v>
                </c:pt>
                <c:pt idx="14979">
                  <c:v>3.4590000000000003E-2</c:v>
                </c:pt>
                <c:pt idx="14980">
                  <c:v>3.4750000000000003E-2</c:v>
                </c:pt>
                <c:pt idx="14981">
                  <c:v>3.4799999999999998E-2</c:v>
                </c:pt>
                <c:pt idx="14982">
                  <c:v>3.4849999999999999E-2</c:v>
                </c:pt>
                <c:pt idx="14983">
                  <c:v>3.49E-2</c:v>
                </c:pt>
                <c:pt idx="14984">
                  <c:v>3.4959999999999998E-2</c:v>
                </c:pt>
                <c:pt idx="14985">
                  <c:v>3.4849999999999999E-2</c:v>
                </c:pt>
                <c:pt idx="14986">
                  <c:v>3.4750000000000003E-2</c:v>
                </c:pt>
                <c:pt idx="14987">
                  <c:v>3.4590000000000003E-2</c:v>
                </c:pt>
                <c:pt idx="14988">
                  <c:v>3.4479999999999997E-2</c:v>
                </c:pt>
                <c:pt idx="14989">
                  <c:v>3.422E-2</c:v>
                </c:pt>
                <c:pt idx="14990">
                  <c:v>3.4009999999999999E-2</c:v>
                </c:pt>
                <c:pt idx="14991">
                  <c:v>3.3750000000000002E-2</c:v>
                </c:pt>
                <c:pt idx="14992">
                  <c:v>3.3480000000000003E-2</c:v>
                </c:pt>
                <c:pt idx="14993">
                  <c:v>3.3110000000000001E-2</c:v>
                </c:pt>
                <c:pt idx="14994">
                  <c:v>3.2800000000000003E-2</c:v>
                </c:pt>
                <c:pt idx="14995">
                  <c:v>3.243E-2</c:v>
                </c:pt>
                <c:pt idx="14996">
                  <c:v>3.2160000000000001E-2</c:v>
                </c:pt>
                <c:pt idx="14997">
                  <c:v>3.1739999999999997E-2</c:v>
                </c:pt>
                <c:pt idx="14998">
                  <c:v>3.1370000000000002E-2</c:v>
                </c:pt>
                <c:pt idx="14999">
                  <c:v>3.1109999999999999E-2</c:v>
                </c:pt>
                <c:pt idx="15000">
                  <c:v>3.0790000000000001E-2</c:v>
                </c:pt>
                <c:pt idx="15001">
                  <c:v>3.0429999999999999E-2</c:v>
                </c:pt>
                <c:pt idx="15002">
                  <c:v>3.0110000000000001E-2</c:v>
                </c:pt>
                <c:pt idx="15003">
                  <c:v>2.9850000000000002E-2</c:v>
                </c:pt>
                <c:pt idx="15004">
                  <c:v>2.964E-2</c:v>
                </c:pt>
                <c:pt idx="15005">
                  <c:v>2.937E-2</c:v>
                </c:pt>
                <c:pt idx="15006">
                  <c:v>2.9159999999999998E-2</c:v>
                </c:pt>
                <c:pt idx="15007">
                  <c:v>2.8840000000000001E-2</c:v>
                </c:pt>
                <c:pt idx="15008">
                  <c:v>2.869E-2</c:v>
                </c:pt>
                <c:pt idx="15009">
                  <c:v>2.8479999999999998E-2</c:v>
                </c:pt>
                <c:pt idx="15010">
                  <c:v>2.827E-2</c:v>
                </c:pt>
                <c:pt idx="15011">
                  <c:v>2.8049999999999999E-2</c:v>
                </c:pt>
                <c:pt idx="15012">
                  <c:v>2.8000000000000001E-2</c:v>
                </c:pt>
                <c:pt idx="15013">
                  <c:v>2.7740000000000001E-2</c:v>
                </c:pt>
                <c:pt idx="15014">
                  <c:v>2.7689999999999999E-2</c:v>
                </c:pt>
                <c:pt idx="15015">
                  <c:v>2.742E-2</c:v>
                </c:pt>
                <c:pt idx="15016">
                  <c:v>2.7369999999999998E-2</c:v>
                </c:pt>
                <c:pt idx="15017">
                  <c:v>2.716E-2</c:v>
                </c:pt>
                <c:pt idx="15018">
                  <c:v>2.6950000000000002E-2</c:v>
                </c:pt>
                <c:pt idx="15019">
                  <c:v>2.6630000000000001E-2</c:v>
                </c:pt>
                <c:pt idx="15020">
                  <c:v>2.6530000000000001E-2</c:v>
                </c:pt>
                <c:pt idx="15021">
                  <c:v>2.6259999999999999E-2</c:v>
                </c:pt>
                <c:pt idx="15022">
                  <c:v>2.5950000000000001E-2</c:v>
                </c:pt>
                <c:pt idx="15023">
                  <c:v>2.563E-2</c:v>
                </c:pt>
                <c:pt idx="15024">
                  <c:v>2.5309999999999999E-2</c:v>
                </c:pt>
                <c:pt idx="15025">
                  <c:v>2.4889999999999999E-2</c:v>
                </c:pt>
                <c:pt idx="15026">
                  <c:v>2.4580000000000001E-2</c:v>
                </c:pt>
                <c:pt idx="15027">
                  <c:v>2.4160000000000001E-2</c:v>
                </c:pt>
                <c:pt idx="15028">
                  <c:v>2.368E-2</c:v>
                </c:pt>
                <c:pt idx="15029">
                  <c:v>2.3210000000000001E-2</c:v>
                </c:pt>
                <c:pt idx="15030">
                  <c:v>2.273E-2</c:v>
                </c:pt>
                <c:pt idx="15031">
                  <c:v>2.215E-2</c:v>
                </c:pt>
                <c:pt idx="15032">
                  <c:v>2.1729999999999999E-2</c:v>
                </c:pt>
                <c:pt idx="15033">
                  <c:v>2.1149999999999999E-2</c:v>
                </c:pt>
                <c:pt idx="15034">
                  <c:v>2.068E-2</c:v>
                </c:pt>
                <c:pt idx="15035">
                  <c:v>2.01E-2</c:v>
                </c:pt>
                <c:pt idx="15036">
                  <c:v>1.9619999999999999E-2</c:v>
                </c:pt>
                <c:pt idx="15037">
                  <c:v>1.915E-2</c:v>
                </c:pt>
                <c:pt idx="15038">
                  <c:v>1.857E-2</c:v>
                </c:pt>
                <c:pt idx="15039">
                  <c:v>1.8100000000000002E-2</c:v>
                </c:pt>
                <c:pt idx="15040">
                  <c:v>1.762E-2</c:v>
                </c:pt>
                <c:pt idx="15041">
                  <c:v>1.72E-2</c:v>
                </c:pt>
                <c:pt idx="15042">
                  <c:v>1.6830000000000001E-2</c:v>
                </c:pt>
                <c:pt idx="15043">
                  <c:v>1.651E-2</c:v>
                </c:pt>
                <c:pt idx="15044">
                  <c:v>1.636E-2</c:v>
                </c:pt>
                <c:pt idx="15045">
                  <c:v>1.5990000000000001E-2</c:v>
                </c:pt>
                <c:pt idx="15046">
                  <c:v>1.5879999999999998E-2</c:v>
                </c:pt>
                <c:pt idx="15047">
                  <c:v>1.567E-2</c:v>
                </c:pt>
                <c:pt idx="15048">
                  <c:v>1.567E-2</c:v>
                </c:pt>
                <c:pt idx="15049">
                  <c:v>1.562E-2</c:v>
                </c:pt>
                <c:pt idx="15050">
                  <c:v>1.567E-2</c:v>
                </c:pt>
                <c:pt idx="15051">
                  <c:v>1.5879999999999998E-2</c:v>
                </c:pt>
                <c:pt idx="15052">
                  <c:v>1.6150000000000001E-2</c:v>
                </c:pt>
                <c:pt idx="15053">
                  <c:v>1.6410000000000001E-2</c:v>
                </c:pt>
                <c:pt idx="15054">
                  <c:v>1.678E-2</c:v>
                </c:pt>
                <c:pt idx="15055">
                  <c:v>1.7090000000000001E-2</c:v>
                </c:pt>
                <c:pt idx="15056">
                  <c:v>1.7569999999999999E-2</c:v>
                </c:pt>
                <c:pt idx="15057">
                  <c:v>1.804E-2</c:v>
                </c:pt>
                <c:pt idx="15058">
                  <c:v>1.857E-2</c:v>
                </c:pt>
                <c:pt idx="15059">
                  <c:v>1.9199999999999998E-2</c:v>
                </c:pt>
                <c:pt idx="15060">
                  <c:v>1.9939999999999999E-2</c:v>
                </c:pt>
                <c:pt idx="15061">
                  <c:v>2.052E-2</c:v>
                </c:pt>
                <c:pt idx="15062">
                  <c:v>2.1260000000000001E-2</c:v>
                </c:pt>
                <c:pt idx="15063">
                  <c:v>2.1989999999999999E-2</c:v>
                </c:pt>
                <c:pt idx="15064">
                  <c:v>2.2839999999999999E-2</c:v>
                </c:pt>
                <c:pt idx="15065">
                  <c:v>2.3470000000000001E-2</c:v>
                </c:pt>
                <c:pt idx="15066">
                  <c:v>2.4209999999999999E-2</c:v>
                </c:pt>
                <c:pt idx="15067">
                  <c:v>2.5000000000000001E-2</c:v>
                </c:pt>
                <c:pt idx="15068">
                  <c:v>2.579E-2</c:v>
                </c:pt>
                <c:pt idx="15069">
                  <c:v>2.6530000000000001E-2</c:v>
                </c:pt>
                <c:pt idx="15070">
                  <c:v>2.726E-2</c:v>
                </c:pt>
                <c:pt idx="15071">
                  <c:v>2.7949999999999999E-2</c:v>
                </c:pt>
                <c:pt idx="15072">
                  <c:v>2.8629999999999999E-2</c:v>
                </c:pt>
                <c:pt idx="15073">
                  <c:v>2.937E-2</c:v>
                </c:pt>
                <c:pt idx="15074">
                  <c:v>3.0110000000000001E-2</c:v>
                </c:pt>
                <c:pt idx="15075">
                  <c:v>3.0689999999999999E-2</c:v>
                </c:pt>
                <c:pt idx="15076">
                  <c:v>3.1220000000000001E-2</c:v>
                </c:pt>
                <c:pt idx="15077">
                  <c:v>3.1690000000000003E-2</c:v>
                </c:pt>
                <c:pt idx="15078">
                  <c:v>3.2320000000000002E-2</c:v>
                </c:pt>
                <c:pt idx="15079">
                  <c:v>3.2800000000000003E-2</c:v>
                </c:pt>
                <c:pt idx="15080">
                  <c:v>3.322E-2</c:v>
                </c:pt>
                <c:pt idx="15081">
                  <c:v>3.3590000000000002E-2</c:v>
                </c:pt>
                <c:pt idx="15082">
                  <c:v>3.4009999999999999E-2</c:v>
                </c:pt>
                <c:pt idx="15083">
                  <c:v>3.4270000000000002E-2</c:v>
                </c:pt>
                <c:pt idx="15084">
                  <c:v>3.4540000000000001E-2</c:v>
                </c:pt>
                <c:pt idx="15085">
                  <c:v>3.4750000000000003E-2</c:v>
                </c:pt>
                <c:pt idx="15086">
                  <c:v>3.5009999999999999E-2</c:v>
                </c:pt>
                <c:pt idx="15087">
                  <c:v>3.517E-2</c:v>
                </c:pt>
                <c:pt idx="15088">
                  <c:v>3.533E-2</c:v>
                </c:pt>
                <c:pt idx="15089">
                  <c:v>3.5430000000000003E-2</c:v>
                </c:pt>
                <c:pt idx="15090">
                  <c:v>3.5540000000000002E-2</c:v>
                </c:pt>
                <c:pt idx="15091">
                  <c:v>3.5479999999999998E-2</c:v>
                </c:pt>
                <c:pt idx="15092">
                  <c:v>3.5589999999999997E-2</c:v>
                </c:pt>
                <c:pt idx="15093">
                  <c:v>3.5479999999999998E-2</c:v>
                </c:pt>
                <c:pt idx="15094">
                  <c:v>3.5430000000000003E-2</c:v>
                </c:pt>
                <c:pt idx="15095">
                  <c:v>3.5270000000000003E-2</c:v>
                </c:pt>
                <c:pt idx="15096">
                  <c:v>3.5270000000000003E-2</c:v>
                </c:pt>
                <c:pt idx="15097">
                  <c:v>3.5119999999999998E-2</c:v>
                </c:pt>
                <c:pt idx="15098">
                  <c:v>3.5009999999999999E-2</c:v>
                </c:pt>
                <c:pt idx="15099">
                  <c:v>3.4750000000000003E-2</c:v>
                </c:pt>
                <c:pt idx="15100">
                  <c:v>3.4639999999999997E-2</c:v>
                </c:pt>
                <c:pt idx="15101">
                  <c:v>3.4380000000000001E-2</c:v>
                </c:pt>
                <c:pt idx="15102">
                  <c:v>3.422E-2</c:v>
                </c:pt>
                <c:pt idx="15103">
                  <c:v>3.3959999999999997E-2</c:v>
                </c:pt>
                <c:pt idx="15104">
                  <c:v>3.3689999999999998E-2</c:v>
                </c:pt>
                <c:pt idx="15105">
                  <c:v>3.3480000000000003E-2</c:v>
                </c:pt>
                <c:pt idx="15106">
                  <c:v>3.3270000000000001E-2</c:v>
                </c:pt>
                <c:pt idx="15107">
                  <c:v>3.3009999999999998E-2</c:v>
                </c:pt>
                <c:pt idx="15108">
                  <c:v>3.2739999999999998E-2</c:v>
                </c:pt>
                <c:pt idx="15109">
                  <c:v>3.2480000000000002E-2</c:v>
                </c:pt>
                <c:pt idx="15110">
                  <c:v>3.227E-2</c:v>
                </c:pt>
                <c:pt idx="15111">
                  <c:v>3.2009999999999997E-2</c:v>
                </c:pt>
                <c:pt idx="15112">
                  <c:v>3.1899999999999998E-2</c:v>
                </c:pt>
                <c:pt idx="15113">
                  <c:v>3.1530000000000002E-2</c:v>
                </c:pt>
                <c:pt idx="15114">
                  <c:v>3.1370000000000002E-2</c:v>
                </c:pt>
                <c:pt idx="15115">
                  <c:v>3.1109999999999999E-2</c:v>
                </c:pt>
                <c:pt idx="15116">
                  <c:v>3.0949999999999998E-2</c:v>
                </c:pt>
                <c:pt idx="15117">
                  <c:v>3.0849999999999999E-2</c:v>
                </c:pt>
                <c:pt idx="15118">
                  <c:v>3.0790000000000001E-2</c:v>
                </c:pt>
                <c:pt idx="15119">
                  <c:v>3.0530000000000002E-2</c:v>
                </c:pt>
                <c:pt idx="15120">
                  <c:v>3.048E-2</c:v>
                </c:pt>
                <c:pt idx="15121">
                  <c:v>3.0429999999999999E-2</c:v>
                </c:pt>
                <c:pt idx="15122">
                  <c:v>3.032E-2</c:v>
                </c:pt>
                <c:pt idx="15123">
                  <c:v>3.032E-2</c:v>
                </c:pt>
                <c:pt idx="15124">
                  <c:v>3.032E-2</c:v>
                </c:pt>
                <c:pt idx="15125">
                  <c:v>3.0210000000000001E-2</c:v>
                </c:pt>
                <c:pt idx="15126">
                  <c:v>3.0269999999999998E-2</c:v>
                </c:pt>
                <c:pt idx="15127">
                  <c:v>3.0269999999999998E-2</c:v>
                </c:pt>
                <c:pt idx="15128">
                  <c:v>3.0370000000000001E-2</c:v>
                </c:pt>
                <c:pt idx="15129">
                  <c:v>3.032E-2</c:v>
                </c:pt>
                <c:pt idx="15130">
                  <c:v>3.0370000000000001E-2</c:v>
                </c:pt>
                <c:pt idx="15131">
                  <c:v>3.032E-2</c:v>
                </c:pt>
                <c:pt idx="15132">
                  <c:v>3.0429999999999999E-2</c:v>
                </c:pt>
                <c:pt idx="15133">
                  <c:v>3.0429999999999999E-2</c:v>
                </c:pt>
                <c:pt idx="15134">
                  <c:v>3.0429999999999999E-2</c:v>
                </c:pt>
                <c:pt idx="15135">
                  <c:v>3.0429999999999999E-2</c:v>
                </c:pt>
                <c:pt idx="15136">
                  <c:v>3.0429999999999999E-2</c:v>
                </c:pt>
                <c:pt idx="15137">
                  <c:v>3.0429999999999999E-2</c:v>
                </c:pt>
                <c:pt idx="15138">
                  <c:v>3.032E-2</c:v>
                </c:pt>
                <c:pt idx="15139">
                  <c:v>3.0210000000000001E-2</c:v>
                </c:pt>
                <c:pt idx="15140">
                  <c:v>3.0159999999999999E-2</c:v>
                </c:pt>
                <c:pt idx="15141">
                  <c:v>0.03</c:v>
                </c:pt>
                <c:pt idx="15142">
                  <c:v>2.9899999999999999E-2</c:v>
                </c:pt>
                <c:pt idx="15143">
                  <c:v>2.9579999999999999E-2</c:v>
                </c:pt>
                <c:pt idx="15144">
                  <c:v>2.9319999999999999E-2</c:v>
                </c:pt>
                <c:pt idx="15145">
                  <c:v>2.9159999999999998E-2</c:v>
                </c:pt>
                <c:pt idx="15146">
                  <c:v>2.8740000000000002E-2</c:v>
                </c:pt>
                <c:pt idx="15147">
                  <c:v>2.853E-2</c:v>
                </c:pt>
                <c:pt idx="15148">
                  <c:v>2.8209999999999999E-2</c:v>
                </c:pt>
                <c:pt idx="15149">
                  <c:v>2.784E-2</c:v>
                </c:pt>
                <c:pt idx="15150">
                  <c:v>2.758E-2</c:v>
                </c:pt>
                <c:pt idx="15151">
                  <c:v>2.716E-2</c:v>
                </c:pt>
                <c:pt idx="15152">
                  <c:v>2.6790000000000001E-2</c:v>
                </c:pt>
                <c:pt idx="15153">
                  <c:v>2.6370000000000001E-2</c:v>
                </c:pt>
                <c:pt idx="15154">
                  <c:v>2.6100000000000002E-2</c:v>
                </c:pt>
                <c:pt idx="15155">
                  <c:v>2.563E-2</c:v>
                </c:pt>
                <c:pt idx="15156">
                  <c:v>2.537E-2</c:v>
                </c:pt>
                <c:pt idx="15157">
                  <c:v>2.5000000000000001E-2</c:v>
                </c:pt>
                <c:pt idx="15158">
                  <c:v>2.4729999999999999E-2</c:v>
                </c:pt>
                <c:pt idx="15159">
                  <c:v>2.4420000000000001E-2</c:v>
                </c:pt>
                <c:pt idx="15160">
                  <c:v>2.4309999999999998E-2</c:v>
                </c:pt>
                <c:pt idx="15161">
                  <c:v>2.4E-2</c:v>
                </c:pt>
                <c:pt idx="15162">
                  <c:v>2.3890000000000002E-2</c:v>
                </c:pt>
                <c:pt idx="15163">
                  <c:v>2.3789999999999999E-2</c:v>
                </c:pt>
                <c:pt idx="15164">
                  <c:v>2.3730000000000001E-2</c:v>
                </c:pt>
                <c:pt idx="15165">
                  <c:v>2.3630000000000002E-2</c:v>
                </c:pt>
                <c:pt idx="15166">
                  <c:v>2.368E-2</c:v>
                </c:pt>
                <c:pt idx="15167">
                  <c:v>2.368E-2</c:v>
                </c:pt>
                <c:pt idx="15168">
                  <c:v>2.3789999999999999E-2</c:v>
                </c:pt>
                <c:pt idx="15169">
                  <c:v>2.3939999999999999E-2</c:v>
                </c:pt>
                <c:pt idx="15170">
                  <c:v>2.4209999999999999E-2</c:v>
                </c:pt>
                <c:pt idx="15171">
                  <c:v>2.4309999999999998E-2</c:v>
                </c:pt>
                <c:pt idx="15172">
                  <c:v>2.4729999999999999E-2</c:v>
                </c:pt>
                <c:pt idx="15173">
                  <c:v>2.5000000000000001E-2</c:v>
                </c:pt>
                <c:pt idx="15174">
                  <c:v>2.5260000000000001E-2</c:v>
                </c:pt>
                <c:pt idx="15175">
                  <c:v>2.563E-2</c:v>
                </c:pt>
                <c:pt idx="15176">
                  <c:v>2.605E-2</c:v>
                </c:pt>
                <c:pt idx="15177">
                  <c:v>2.6259999999999999E-2</c:v>
                </c:pt>
                <c:pt idx="15178">
                  <c:v>2.6679999999999999E-2</c:v>
                </c:pt>
                <c:pt idx="15179">
                  <c:v>2.7050000000000001E-2</c:v>
                </c:pt>
                <c:pt idx="15180">
                  <c:v>2.7369999999999998E-2</c:v>
                </c:pt>
                <c:pt idx="15181">
                  <c:v>2.758E-2</c:v>
                </c:pt>
                <c:pt idx="15182">
                  <c:v>2.7900000000000001E-2</c:v>
                </c:pt>
                <c:pt idx="15183">
                  <c:v>2.8160000000000001E-2</c:v>
                </c:pt>
                <c:pt idx="15184">
                  <c:v>2.8320000000000001E-2</c:v>
                </c:pt>
                <c:pt idx="15185">
                  <c:v>2.8479999999999998E-2</c:v>
                </c:pt>
                <c:pt idx="15186">
                  <c:v>2.869E-2</c:v>
                </c:pt>
                <c:pt idx="15187">
                  <c:v>2.8840000000000001E-2</c:v>
                </c:pt>
                <c:pt idx="15188">
                  <c:v>2.895E-2</c:v>
                </c:pt>
                <c:pt idx="15189">
                  <c:v>2.8899999999999999E-2</c:v>
                </c:pt>
                <c:pt idx="15190">
                  <c:v>2.8899999999999999E-2</c:v>
                </c:pt>
                <c:pt idx="15191">
                  <c:v>2.8899999999999999E-2</c:v>
                </c:pt>
                <c:pt idx="15192">
                  <c:v>2.8740000000000002E-2</c:v>
                </c:pt>
                <c:pt idx="15193">
                  <c:v>2.8580000000000001E-2</c:v>
                </c:pt>
                <c:pt idx="15194">
                  <c:v>2.8420000000000001E-2</c:v>
                </c:pt>
                <c:pt idx="15195">
                  <c:v>2.827E-2</c:v>
                </c:pt>
                <c:pt idx="15196">
                  <c:v>2.8000000000000001E-2</c:v>
                </c:pt>
                <c:pt idx="15197">
                  <c:v>2.7789999999999999E-2</c:v>
                </c:pt>
                <c:pt idx="15198">
                  <c:v>2.7470000000000001E-2</c:v>
                </c:pt>
                <c:pt idx="15199">
                  <c:v>2.7210000000000002E-2</c:v>
                </c:pt>
                <c:pt idx="15200">
                  <c:v>2.6950000000000002E-2</c:v>
                </c:pt>
                <c:pt idx="15201">
                  <c:v>2.6630000000000001E-2</c:v>
                </c:pt>
                <c:pt idx="15202">
                  <c:v>2.6419999999999999E-2</c:v>
                </c:pt>
                <c:pt idx="15203">
                  <c:v>2.6159999999999999E-2</c:v>
                </c:pt>
                <c:pt idx="15204">
                  <c:v>2.589E-2</c:v>
                </c:pt>
                <c:pt idx="15205">
                  <c:v>2.563E-2</c:v>
                </c:pt>
                <c:pt idx="15206">
                  <c:v>2.537E-2</c:v>
                </c:pt>
                <c:pt idx="15207">
                  <c:v>2.5260000000000001E-2</c:v>
                </c:pt>
                <c:pt idx="15208">
                  <c:v>2.521E-2</c:v>
                </c:pt>
                <c:pt idx="15209">
                  <c:v>2.5000000000000001E-2</c:v>
                </c:pt>
                <c:pt idx="15210">
                  <c:v>2.4889999999999999E-2</c:v>
                </c:pt>
                <c:pt idx="15211">
                  <c:v>2.4889999999999999E-2</c:v>
                </c:pt>
                <c:pt idx="15212">
                  <c:v>2.5000000000000001E-2</c:v>
                </c:pt>
                <c:pt idx="15213">
                  <c:v>2.495E-2</c:v>
                </c:pt>
                <c:pt idx="15214">
                  <c:v>2.5049999999999999E-2</c:v>
                </c:pt>
                <c:pt idx="15215">
                  <c:v>2.5159999999999998E-2</c:v>
                </c:pt>
                <c:pt idx="15216">
                  <c:v>2.5260000000000001E-2</c:v>
                </c:pt>
                <c:pt idx="15217">
                  <c:v>2.5420000000000002E-2</c:v>
                </c:pt>
                <c:pt idx="15218">
                  <c:v>2.5579999999999999E-2</c:v>
                </c:pt>
                <c:pt idx="15219">
                  <c:v>2.5839999999999998E-2</c:v>
                </c:pt>
                <c:pt idx="15220">
                  <c:v>2.605E-2</c:v>
                </c:pt>
                <c:pt idx="15221">
                  <c:v>2.6259999999999999E-2</c:v>
                </c:pt>
                <c:pt idx="15222">
                  <c:v>2.6530000000000001E-2</c:v>
                </c:pt>
                <c:pt idx="15223">
                  <c:v>2.6839999999999999E-2</c:v>
                </c:pt>
                <c:pt idx="15224">
                  <c:v>2.7109999999999999E-2</c:v>
                </c:pt>
                <c:pt idx="15225">
                  <c:v>2.7320000000000001E-2</c:v>
                </c:pt>
                <c:pt idx="15226">
                  <c:v>2.7470000000000001E-2</c:v>
                </c:pt>
                <c:pt idx="15227">
                  <c:v>2.7789999999999999E-2</c:v>
                </c:pt>
                <c:pt idx="15228">
                  <c:v>2.811E-2</c:v>
                </c:pt>
                <c:pt idx="15229">
                  <c:v>2.8320000000000001E-2</c:v>
                </c:pt>
                <c:pt idx="15230">
                  <c:v>2.8479999999999998E-2</c:v>
                </c:pt>
                <c:pt idx="15231">
                  <c:v>2.8629999999999999E-2</c:v>
                </c:pt>
                <c:pt idx="15232">
                  <c:v>2.879E-2</c:v>
                </c:pt>
                <c:pt idx="15233">
                  <c:v>2.8840000000000001E-2</c:v>
                </c:pt>
                <c:pt idx="15234">
                  <c:v>2.895E-2</c:v>
                </c:pt>
                <c:pt idx="15235">
                  <c:v>2.911E-2</c:v>
                </c:pt>
                <c:pt idx="15236">
                  <c:v>2.921E-2</c:v>
                </c:pt>
                <c:pt idx="15237">
                  <c:v>2.911E-2</c:v>
                </c:pt>
                <c:pt idx="15238">
                  <c:v>2.911E-2</c:v>
                </c:pt>
                <c:pt idx="15239">
                  <c:v>2.9000000000000001E-2</c:v>
                </c:pt>
                <c:pt idx="15240">
                  <c:v>2.8899999999999999E-2</c:v>
                </c:pt>
                <c:pt idx="15241">
                  <c:v>2.879E-2</c:v>
                </c:pt>
                <c:pt idx="15242">
                  <c:v>2.8629999999999999E-2</c:v>
                </c:pt>
                <c:pt idx="15243">
                  <c:v>2.8420000000000001E-2</c:v>
                </c:pt>
                <c:pt idx="15244">
                  <c:v>2.8209999999999999E-2</c:v>
                </c:pt>
                <c:pt idx="15245">
                  <c:v>2.8000000000000001E-2</c:v>
                </c:pt>
                <c:pt idx="15246">
                  <c:v>2.7740000000000001E-2</c:v>
                </c:pt>
                <c:pt idx="15247">
                  <c:v>2.7470000000000001E-2</c:v>
                </c:pt>
                <c:pt idx="15248">
                  <c:v>2.716E-2</c:v>
                </c:pt>
                <c:pt idx="15249">
                  <c:v>2.6790000000000001E-2</c:v>
                </c:pt>
                <c:pt idx="15250">
                  <c:v>2.6630000000000001E-2</c:v>
                </c:pt>
                <c:pt idx="15251">
                  <c:v>2.632E-2</c:v>
                </c:pt>
                <c:pt idx="15252">
                  <c:v>2.605E-2</c:v>
                </c:pt>
                <c:pt idx="15253">
                  <c:v>2.5739999999999999E-2</c:v>
                </c:pt>
                <c:pt idx="15254">
                  <c:v>2.5420000000000002E-2</c:v>
                </c:pt>
                <c:pt idx="15255">
                  <c:v>2.5100000000000001E-2</c:v>
                </c:pt>
                <c:pt idx="15256">
                  <c:v>2.4889999999999999E-2</c:v>
                </c:pt>
                <c:pt idx="15257">
                  <c:v>2.452E-2</c:v>
                </c:pt>
                <c:pt idx="15258">
                  <c:v>2.4309999999999998E-2</c:v>
                </c:pt>
                <c:pt idx="15259">
                  <c:v>2.41E-2</c:v>
                </c:pt>
                <c:pt idx="15260">
                  <c:v>2.3939999999999999E-2</c:v>
                </c:pt>
                <c:pt idx="15261">
                  <c:v>2.3789999999999999E-2</c:v>
                </c:pt>
                <c:pt idx="15262">
                  <c:v>2.3630000000000002E-2</c:v>
                </c:pt>
                <c:pt idx="15263">
                  <c:v>2.3470000000000001E-2</c:v>
                </c:pt>
                <c:pt idx="15264">
                  <c:v>2.3359999999999999E-2</c:v>
                </c:pt>
                <c:pt idx="15265">
                  <c:v>2.342E-2</c:v>
                </c:pt>
                <c:pt idx="15266">
                  <c:v>2.342E-2</c:v>
                </c:pt>
                <c:pt idx="15267">
                  <c:v>2.3359999999999999E-2</c:v>
                </c:pt>
                <c:pt idx="15268">
                  <c:v>2.3470000000000001E-2</c:v>
                </c:pt>
                <c:pt idx="15269">
                  <c:v>2.3470000000000001E-2</c:v>
                </c:pt>
                <c:pt idx="15270">
                  <c:v>2.358E-2</c:v>
                </c:pt>
                <c:pt idx="15271">
                  <c:v>2.368E-2</c:v>
                </c:pt>
                <c:pt idx="15272">
                  <c:v>2.3789999999999999E-2</c:v>
                </c:pt>
                <c:pt idx="15273">
                  <c:v>2.3939999999999999E-2</c:v>
                </c:pt>
                <c:pt idx="15274">
                  <c:v>2.4049999999999998E-2</c:v>
                </c:pt>
                <c:pt idx="15275">
                  <c:v>2.4160000000000001E-2</c:v>
                </c:pt>
                <c:pt idx="15276">
                  <c:v>2.4420000000000001E-2</c:v>
                </c:pt>
                <c:pt idx="15277">
                  <c:v>2.4629999999999999E-2</c:v>
                </c:pt>
                <c:pt idx="15278">
                  <c:v>2.479E-2</c:v>
                </c:pt>
                <c:pt idx="15279">
                  <c:v>2.5000000000000001E-2</c:v>
                </c:pt>
                <c:pt idx="15280">
                  <c:v>2.521E-2</c:v>
                </c:pt>
                <c:pt idx="15281">
                  <c:v>2.537E-2</c:v>
                </c:pt>
                <c:pt idx="15282">
                  <c:v>2.547E-2</c:v>
                </c:pt>
                <c:pt idx="15283">
                  <c:v>2.5739999999999999E-2</c:v>
                </c:pt>
                <c:pt idx="15284">
                  <c:v>2.579E-2</c:v>
                </c:pt>
                <c:pt idx="15285">
                  <c:v>2.5839999999999998E-2</c:v>
                </c:pt>
                <c:pt idx="15286">
                  <c:v>2.5999999999999999E-2</c:v>
                </c:pt>
                <c:pt idx="15287">
                  <c:v>2.5950000000000001E-2</c:v>
                </c:pt>
                <c:pt idx="15288">
                  <c:v>2.605E-2</c:v>
                </c:pt>
                <c:pt idx="15289">
                  <c:v>2.605E-2</c:v>
                </c:pt>
                <c:pt idx="15290">
                  <c:v>2.5999999999999999E-2</c:v>
                </c:pt>
                <c:pt idx="15291">
                  <c:v>2.589E-2</c:v>
                </c:pt>
                <c:pt idx="15292">
                  <c:v>2.5839999999999998E-2</c:v>
                </c:pt>
                <c:pt idx="15293">
                  <c:v>2.5680000000000001E-2</c:v>
                </c:pt>
                <c:pt idx="15294">
                  <c:v>2.5530000000000001E-2</c:v>
                </c:pt>
                <c:pt idx="15295">
                  <c:v>2.537E-2</c:v>
                </c:pt>
                <c:pt idx="15296">
                  <c:v>2.5049999999999999E-2</c:v>
                </c:pt>
                <c:pt idx="15297">
                  <c:v>2.4889999999999999E-2</c:v>
                </c:pt>
                <c:pt idx="15298">
                  <c:v>2.4680000000000001E-2</c:v>
                </c:pt>
                <c:pt idx="15299">
                  <c:v>2.4469999999999999E-2</c:v>
                </c:pt>
                <c:pt idx="15300">
                  <c:v>2.41E-2</c:v>
                </c:pt>
                <c:pt idx="15301">
                  <c:v>2.384E-2</c:v>
                </c:pt>
                <c:pt idx="15302">
                  <c:v>2.3519999999999999E-2</c:v>
                </c:pt>
                <c:pt idx="15303">
                  <c:v>2.3259999999999999E-2</c:v>
                </c:pt>
                <c:pt idx="15304">
                  <c:v>2.2890000000000001E-2</c:v>
                </c:pt>
                <c:pt idx="15305">
                  <c:v>2.2630000000000001E-2</c:v>
                </c:pt>
                <c:pt idx="15306">
                  <c:v>2.2360000000000001E-2</c:v>
                </c:pt>
                <c:pt idx="15307">
                  <c:v>2.1989999999999999E-2</c:v>
                </c:pt>
                <c:pt idx="15308">
                  <c:v>2.1780000000000001E-2</c:v>
                </c:pt>
                <c:pt idx="15309">
                  <c:v>2.1569999999999999E-2</c:v>
                </c:pt>
                <c:pt idx="15310">
                  <c:v>2.1360000000000001E-2</c:v>
                </c:pt>
                <c:pt idx="15311">
                  <c:v>2.1100000000000001E-2</c:v>
                </c:pt>
                <c:pt idx="15312">
                  <c:v>2.094E-2</c:v>
                </c:pt>
                <c:pt idx="15313">
                  <c:v>2.0619999999999999E-2</c:v>
                </c:pt>
                <c:pt idx="15314">
                  <c:v>2.0570000000000001E-2</c:v>
                </c:pt>
                <c:pt idx="15315">
                  <c:v>2.0469999999999999E-2</c:v>
                </c:pt>
                <c:pt idx="15316">
                  <c:v>2.0310000000000002E-2</c:v>
                </c:pt>
                <c:pt idx="15317">
                  <c:v>2.026E-2</c:v>
                </c:pt>
                <c:pt idx="15318">
                  <c:v>2.0199999999999999E-2</c:v>
                </c:pt>
                <c:pt idx="15319">
                  <c:v>2.0150000000000001E-2</c:v>
                </c:pt>
                <c:pt idx="15320">
                  <c:v>2.0150000000000001E-2</c:v>
                </c:pt>
                <c:pt idx="15321">
                  <c:v>2.01E-2</c:v>
                </c:pt>
                <c:pt idx="15322">
                  <c:v>2.0150000000000001E-2</c:v>
                </c:pt>
                <c:pt idx="15323">
                  <c:v>2.0199999999999999E-2</c:v>
                </c:pt>
                <c:pt idx="15324">
                  <c:v>2.0310000000000002E-2</c:v>
                </c:pt>
                <c:pt idx="15325">
                  <c:v>2.036E-2</c:v>
                </c:pt>
                <c:pt idx="15326">
                  <c:v>2.0469999999999999E-2</c:v>
                </c:pt>
                <c:pt idx="15327">
                  <c:v>2.0469999999999999E-2</c:v>
                </c:pt>
                <c:pt idx="15328">
                  <c:v>2.068E-2</c:v>
                </c:pt>
                <c:pt idx="15329">
                  <c:v>2.0840000000000001E-2</c:v>
                </c:pt>
                <c:pt idx="15330">
                  <c:v>2.0990000000000002E-2</c:v>
                </c:pt>
                <c:pt idx="15331">
                  <c:v>2.1100000000000001E-2</c:v>
                </c:pt>
                <c:pt idx="15332">
                  <c:v>2.1360000000000001E-2</c:v>
                </c:pt>
                <c:pt idx="15333">
                  <c:v>2.1420000000000002E-2</c:v>
                </c:pt>
                <c:pt idx="15334">
                  <c:v>2.163E-2</c:v>
                </c:pt>
                <c:pt idx="15335">
                  <c:v>2.1780000000000001E-2</c:v>
                </c:pt>
                <c:pt idx="15336">
                  <c:v>2.205E-2</c:v>
                </c:pt>
                <c:pt idx="15337">
                  <c:v>2.2259999999999999E-2</c:v>
                </c:pt>
                <c:pt idx="15338">
                  <c:v>2.2519999999999998E-2</c:v>
                </c:pt>
                <c:pt idx="15339">
                  <c:v>2.273E-2</c:v>
                </c:pt>
                <c:pt idx="15340">
                  <c:v>2.3050000000000001E-2</c:v>
                </c:pt>
                <c:pt idx="15341">
                  <c:v>2.3210000000000001E-2</c:v>
                </c:pt>
                <c:pt idx="15342">
                  <c:v>2.358E-2</c:v>
                </c:pt>
                <c:pt idx="15343">
                  <c:v>2.384E-2</c:v>
                </c:pt>
                <c:pt idx="15344">
                  <c:v>2.4049999999999998E-2</c:v>
                </c:pt>
                <c:pt idx="15345">
                  <c:v>2.4469999999999999E-2</c:v>
                </c:pt>
                <c:pt idx="15346">
                  <c:v>2.4729999999999999E-2</c:v>
                </c:pt>
                <c:pt idx="15347">
                  <c:v>2.5049999999999999E-2</c:v>
                </c:pt>
                <c:pt idx="15348">
                  <c:v>2.5260000000000001E-2</c:v>
                </c:pt>
                <c:pt idx="15349">
                  <c:v>2.5579999999999999E-2</c:v>
                </c:pt>
                <c:pt idx="15350">
                  <c:v>2.579E-2</c:v>
                </c:pt>
                <c:pt idx="15351">
                  <c:v>2.5999999999999999E-2</c:v>
                </c:pt>
                <c:pt idx="15352">
                  <c:v>2.6259999999999999E-2</c:v>
                </c:pt>
                <c:pt idx="15353">
                  <c:v>2.6419999999999999E-2</c:v>
                </c:pt>
                <c:pt idx="15354">
                  <c:v>2.6579999999999999E-2</c:v>
                </c:pt>
                <c:pt idx="15355">
                  <c:v>2.674E-2</c:v>
                </c:pt>
                <c:pt idx="15356">
                  <c:v>2.6839999999999999E-2</c:v>
                </c:pt>
                <c:pt idx="15357">
                  <c:v>2.6839999999999999E-2</c:v>
                </c:pt>
                <c:pt idx="15358">
                  <c:v>2.6950000000000002E-2</c:v>
                </c:pt>
                <c:pt idx="15359">
                  <c:v>2.69E-2</c:v>
                </c:pt>
                <c:pt idx="15360">
                  <c:v>2.6839999999999999E-2</c:v>
                </c:pt>
                <c:pt idx="15361">
                  <c:v>2.6679999999999999E-2</c:v>
                </c:pt>
                <c:pt idx="15362">
                  <c:v>2.6579999999999999E-2</c:v>
                </c:pt>
                <c:pt idx="15363">
                  <c:v>2.6419999999999999E-2</c:v>
                </c:pt>
                <c:pt idx="15364">
                  <c:v>2.6259999999999999E-2</c:v>
                </c:pt>
                <c:pt idx="15365">
                  <c:v>2.589E-2</c:v>
                </c:pt>
                <c:pt idx="15366">
                  <c:v>2.5530000000000001E-2</c:v>
                </c:pt>
                <c:pt idx="15367">
                  <c:v>2.5100000000000001E-2</c:v>
                </c:pt>
                <c:pt idx="15368">
                  <c:v>2.479E-2</c:v>
                </c:pt>
                <c:pt idx="15369">
                  <c:v>2.4209999999999999E-2</c:v>
                </c:pt>
                <c:pt idx="15370">
                  <c:v>2.3890000000000002E-2</c:v>
                </c:pt>
                <c:pt idx="15371">
                  <c:v>2.3310000000000001E-2</c:v>
                </c:pt>
                <c:pt idx="15372">
                  <c:v>2.2839999999999999E-2</c:v>
                </c:pt>
                <c:pt idx="15373">
                  <c:v>2.2419999999999999E-2</c:v>
                </c:pt>
                <c:pt idx="15374">
                  <c:v>2.1940000000000001E-2</c:v>
                </c:pt>
                <c:pt idx="15375">
                  <c:v>2.1260000000000001E-2</c:v>
                </c:pt>
                <c:pt idx="15376">
                  <c:v>2.078E-2</c:v>
                </c:pt>
                <c:pt idx="15377">
                  <c:v>2.036E-2</c:v>
                </c:pt>
                <c:pt idx="15378">
                  <c:v>1.9890000000000001E-2</c:v>
                </c:pt>
                <c:pt idx="15379">
                  <c:v>1.9470000000000001E-2</c:v>
                </c:pt>
                <c:pt idx="15380">
                  <c:v>1.9040000000000001E-2</c:v>
                </c:pt>
                <c:pt idx="15381">
                  <c:v>1.8679999999999999E-2</c:v>
                </c:pt>
                <c:pt idx="15382">
                  <c:v>1.8360000000000001E-2</c:v>
                </c:pt>
                <c:pt idx="15383">
                  <c:v>1.804E-2</c:v>
                </c:pt>
                <c:pt idx="15384">
                  <c:v>1.7829999999999999E-2</c:v>
                </c:pt>
                <c:pt idx="15385">
                  <c:v>1.762E-2</c:v>
                </c:pt>
                <c:pt idx="15386">
                  <c:v>1.746E-2</c:v>
                </c:pt>
                <c:pt idx="15387">
                  <c:v>1.7409999999999998E-2</c:v>
                </c:pt>
                <c:pt idx="15388">
                  <c:v>1.736E-2</c:v>
                </c:pt>
                <c:pt idx="15389">
                  <c:v>1.7309999999999999E-2</c:v>
                </c:pt>
                <c:pt idx="15390">
                  <c:v>1.7309999999999999E-2</c:v>
                </c:pt>
                <c:pt idx="15391">
                  <c:v>1.746E-2</c:v>
                </c:pt>
                <c:pt idx="15392">
                  <c:v>1.7569999999999999E-2</c:v>
                </c:pt>
                <c:pt idx="15393">
                  <c:v>1.7729999999999999E-2</c:v>
                </c:pt>
                <c:pt idx="15394">
                  <c:v>1.788E-2</c:v>
                </c:pt>
                <c:pt idx="15395">
                  <c:v>1.7989999999999999E-2</c:v>
                </c:pt>
                <c:pt idx="15396">
                  <c:v>1.8249999999999999E-2</c:v>
                </c:pt>
                <c:pt idx="15397">
                  <c:v>1.8460000000000001E-2</c:v>
                </c:pt>
                <c:pt idx="15398">
                  <c:v>1.873E-2</c:v>
                </c:pt>
                <c:pt idx="15399">
                  <c:v>1.8780000000000002E-2</c:v>
                </c:pt>
                <c:pt idx="15400">
                  <c:v>1.8890000000000001E-2</c:v>
                </c:pt>
                <c:pt idx="15401">
                  <c:v>1.9040000000000001E-2</c:v>
                </c:pt>
                <c:pt idx="15402">
                  <c:v>1.925E-2</c:v>
                </c:pt>
                <c:pt idx="15403">
                  <c:v>1.9310000000000001E-2</c:v>
                </c:pt>
                <c:pt idx="15404">
                  <c:v>1.941E-2</c:v>
                </c:pt>
                <c:pt idx="15405">
                  <c:v>1.941E-2</c:v>
                </c:pt>
                <c:pt idx="15406">
                  <c:v>1.9359999999999999E-2</c:v>
                </c:pt>
                <c:pt idx="15407">
                  <c:v>1.9359999999999999E-2</c:v>
                </c:pt>
                <c:pt idx="15408">
                  <c:v>1.925E-2</c:v>
                </c:pt>
                <c:pt idx="15409">
                  <c:v>1.9099999999999999E-2</c:v>
                </c:pt>
                <c:pt idx="15410">
                  <c:v>1.8939999999999999E-2</c:v>
                </c:pt>
                <c:pt idx="15411">
                  <c:v>1.8679999999999999E-2</c:v>
                </c:pt>
                <c:pt idx="15412">
                  <c:v>1.8360000000000001E-2</c:v>
                </c:pt>
                <c:pt idx="15413">
                  <c:v>1.8149999999999999E-2</c:v>
                </c:pt>
                <c:pt idx="15414">
                  <c:v>1.788E-2</c:v>
                </c:pt>
                <c:pt idx="15415">
                  <c:v>1.762E-2</c:v>
                </c:pt>
                <c:pt idx="15416">
                  <c:v>1.7250000000000001E-2</c:v>
                </c:pt>
                <c:pt idx="15417">
                  <c:v>1.678E-2</c:v>
                </c:pt>
                <c:pt idx="15418">
                  <c:v>1.651E-2</c:v>
                </c:pt>
                <c:pt idx="15419">
                  <c:v>1.6150000000000001E-2</c:v>
                </c:pt>
                <c:pt idx="15420">
                  <c:v>1.5779999999999999E-2</c:v>
                </c:pt>
                <c:pt idx="15421">
                  <c:v>1.546E-2</c:v>
                </c:pt>
                <c:pt idx="15422">
                  <c:v>1.5140000000000001E-2</c:v>
                </c:pt>
                <c:pt idx="15423">
                  <c:v>1.4829999999999999E-2</c:v>
                </c:pt>
                <c:pt idx="15424">
                  <c:v>1.457E-2</c:v>
                </c:pt>
                <c:pt idx="15425">
                  <c:v>1.435E-2</c:v>
                </c:pt>
                <c:pt idx="15426">
                  <c:v>1.404E-2</c:v>
                </c:pt>
                <c:pt idx="15427">
                  <c:v>1.404E-2</c:v>
                </c:pt>
                <c:pt idx="15428">
                  <c:v>1.393E-2</c:v>
                </c:pt>
                <c:pt idx="15429">
                  <c:v>1.383E-2</c:v>
                </c:pt>
                <c:pt idx="15430">
                  <c:v>1.388E-2</c:v>
                </c:pt>
                <c:pt idx="15431">
                  <c:v>1.388E-2</c:v>
                </c:pt>
                <c:pt idx="15432">
                  <c:v>1.393E-2</c:v>
                </c:pt>
                <c:pt idx="15433">
                  <c:v>1.404E-2</c:v>
                </c:pt>
                <c:pt idx="15434">
                  <c:v>1.43E-2</c:v>
                </c:pt>
                <c:pt idx="15435">
                  <c:v>1.451E-2</c:v>
                </c:pt>
                <c:pt idx="15436">
                  <c:v>1.478E-2</c:v>
                </c:pt>
                <c:pt idx="15437">
                  <c:v>1.499E-2</c:v>
                </c:pt>
                <c:pt idx="15438">
                  <c:v>1.5299999999999999E-2</c:v>
                </c:pt>
                <c:pt idx="15439">
                  <c:v>1.5570000000000001E-2</c:v>
                </c:pt>
                <c:pt idx="15440">
                  <c:v>1.5990000000000001E-2</c:v>
                </c:pt>
                <c:pt idx="15441">
                  <c:v>1.6250000000000001E-2</c:v>
                </c:pt>
                <c:pt idx="15442">
                  <c:v>1.6619999999999999E-2</c:v>
                </c:pt>
                <c:pt idx="15443">
                  <c:v>1.6879999999999999E-2</c:v>
                </c:pt>
                <c:pt idx="15444">
                  <c:v>1.72E-2</c:v>
                </c:pt>
                <c:pt idx="15445">
                  <c:v>1.746E-2</c:v>
                </c:pt>
                <c:pt idx="15446">
                  <c:v>1.7670000000000002E-2</c:v>
                </c:pt>
                <c:pt idx="15447">
                  <c:v>1.788E-2</c:v>
                </c:pt>
                <c:pt idx="15448">
                  <c:v>1.8249999999999999E-2</c:v>
                </c:pt>
                <c:pt idx="15449">
                  <c:v>1.8200000000000001E-2</c:v>
                </c:pt>
                <c:pt idx="15450">
                  <c:v>1.831E-2</c:v>
                </c:pt>
                <c:pt idx="15451">
                  <c:v>1.831E-2</c:v>
                </c:pt>
                <c:pt idx="15452">
                  <c:v>1.8409999999999999E-2</c:v>
                </c:pt>
                <c:pt idx="15453">
                  <c:v>1.8249999999999999E-2</c:v>
                </c:pt>
                <c:pt idx="15454">
                  <c:v>1.8149999999999999E-2</c:v>
                </c:pt>
                <c:pt idx="15455">
                  <c:v>1.7989999999999999E-2</c:v>
                </c:pt>
                <c:pt idx="15456">
                  <c:v>1.7729999999999999E-2</c:v>
                </c:pt>
                <c:pt idx="15457">
                  <c:v>1.7409999999999998E-2</c:v>
                </c:pt>
                <c:pt idx="15458">
                  <c:v>1.6990000000000002E-2</c:v>
                </c:pt>
                <c:pt idx="15459">
                  <c:v>1.6670000000000001E-2</c:v>
                </c:pt>
                <c:pt idx="15460">
                  <c:v>1.6250000000000001E-2</c:v>
                </c:pt>
                <c:pt idx="15461">
                  <c:v>1.5720000000000001E-2</c:v>
                </c:pt>
                <c:pt idx="15462">
                  <c:v>1.5299999999999999E-2</c:v>
                </c:pt>
                <c:pt idx="15463">
                  <c:v>1.4829999999999999E-2</c:v>
                </c:pt>
                <c:pt idx="15464">
                  <c:v>1.4409999999999999E-2</c:v>
                </c:pt>
                <c:pt idx="15465">
                  <c:v>1.3769999999999999E-2</c:v>
                </c:pt>
                <c:pt idx="15466">
                  <c:v>1.3299999999999999E-2</c:v>
                </c:pt>
                <c:pt idx="15467">
                  <c:v>1.272E-2</c:v>
                </c:pt>
                <c:pt idx="15468">
                  <c:v>1.235E-2</c:v>
                </c:pt>
                <c:pt idx="15469">
                  <c:v>1.1769999999999999E-2</c:v>
                </c:pt>
                <c:pt idx="15470">
                  <c:v>1.1350000000000001E-2</c:v>
                </c:pt>
                <c:pt idx="15471">
                  <c:v>1.0880000000000001E-2</c:v>
                </c:pt>
                <c:pt idx="15472">
                  <c:v>1.051E-2</c:v>
                </c:pt>
                <c:pt idx="15473">
                  <c:v>1.03E-2</c:v>
                </c:pt>
                <c:pt idx="15474">
                  <c:v>1.009E-2</c:v>
                </c:pt>
                <c:pt idx="15475">
                  <c:v>9.8200000000000006E-3</c:v>
                </c:pt>
                <c:pt idx="15476">
                  <c:v>9.6600000000000002E-3</c:v>
                </c:pt>
                <c:pt idx="15477">
                  <c:v>9.5099999999999994E-3</c:v>
                </c:pt>
                <c:pt idx="15478">
                  <c:v>9.5099999999999994E-3</c:v>
                </c:pt>
                <c:pt idx="15479">
                  <c:v>9.5099999999999994E-3</c:v>
                </c:pt>
                <c:pt idx="15480">
                  <c:v>9.7199999999999995E-3</c:v>
                </c:pt>
                <c:pt idx="15481">
                  <c:v>9.8200000000000006E-3</c:v>
                </c:pt>
                <c:pt idx="15482">
                  <c:v>9.9799999999999993E-3</c:v>
                </c:pt>
                <c:pt idx="15483">
                  <c:v>1.035E-2</c:v>
                </c:pt>
                <c:pt idx="15484">
                  <c:v>1.072E-2</c:v>
                </c:pt>
                <c:pt idx="15485">
                  <c:v>1.103E-2</c:v>
                </c:pt>
                <c:pt idx="15486">
                  <c:v>1.1509999999999999E-2</c:v>
                </c:pt>
                <c:pt idx="15487">
                  <c:v>1.1979999999999999E-2</c:v>
                </c:pt>
                <c:pt idx="15488">
                  <c:v>1.23E-2</c:v>
                </c:pt>
                <c:pt idx="15489">
                  <c:v>1.2880000000000001E-2</c:v>
                </c:pt>
                <c:pt idx="15490">
                  <c:v>1.346E-2</c:v>
                </c:pt>
                <c:pt idx="15491">
                  <c:v>1.388E-2</c:v>
                </c:pt>
                <c:pt idx="15492">
                  <c:v>1.4409999999999999E-2</c:v>
                </c:pt>
                <c:pt idx="15493">
                  <c:v>1.4880000000000001E-2</c:v>
                </c:pt>
                <c:pt idx="15494">
                  <c:v>1.541E-2</c:v>
                </c:pt>
                <c:pt idx="15495">
                  <c:v>1.583E-2</c:v>
                </c:pt>
                <c:pt idx="15496">
                  <c:v>1.6299999999999999E-2</c:v>
                </c:pt>
                <c:pt idx="15497">
                  <c:v>1.6729999999999998E-2</c:v>
                </c:pt>
                <c:pt idx="15498">
                  <c:v>1.7090000000000001E-2</c:v>
                </c:pt>
                <c:pt idx="15499">
                  <c:v>1.7409999999999998E-2</c:v>
                </c:pt>
                <c:pt idx="15500">
                  <c:v>1.7729999999999999E-2</c:v>
                </c:pt>
                <c:pt idx="15501">
                  <c:v>1.804E-2</c:v>
                </c:pt>
                <c:pt idx="15502">
                  <c:v>1.8200000000000001E-2</c:v>
                </c:pt>
                <c:pt idx="15503">
                  <c:v>1.8360000000000001E-2</c:v>
                </c:pt>
                <c:pt idx="15504">
                  <c:v>1.857E-2</c:v>
                </c:pt>
                <c:pt idx="15505">
                  <c:v>1.873E-2</c:v>
                </c:pt>
                <c:pt idx="15506">
                  <c:v>1.883E-2</c:v>
                </c:pt>
                <c:pt idx="15507">
                  <c:v>1.8890000000000001E-2</c:v>
                </c:pt>
                <c:pt idx="15508">
                  <c:v>1.9099999999999999E-2</c:v>
                </c:pt>
                <c:pt idx="15509">
                  <c:v>1.899E-2</c:v>
                </c:pt>
                <c:pt idx="15510">
                  <c:v>1.8939999999999999E-2</c:v>
                </c:pt>
                <c:pt idx="15511">
                  <c:v>1.9040000000000001E-2</c:v>
                </c:pt>
                <c:pt idx="15512">
                  <c:v>1.9099999999999999E-2</c:v>
                </c:pt>
                <c:pt idx="15513">
                  <c:v>1.899E-2</c:v>
                </c:pt>
                <c:pt idx="15514">
                  <c:v>1.9040000000000001E-2</c:v>
                </c:pt>
                <c:pt idx="15515">
                  <c:v>1.9099999999999999E-2</c:v>
                </c:pt>
                <c:pt idx="15516">
                  <c:v>1.925E-2</c:v>
                </c:pt>
                <c:pt idx="15517">
                  <c:v>1.9310000000000001E-2</c:v>
                </c:pt>
                <c:pt idx="15518">
                  <c:v>1.9359999999999999E-2</c:v>
                </c:pt>
                <c:pt idx="15519">
                  <c:v>1.9519999999999999E-2</c:v>
                </c:pt>
                <c:pt idx="15520">
                  <c:v>1.9619999999999999E-2</c:v>
                </c:pt>
                <c:pt idx="15521">
                  <c:v>1.9890000000000001E-2</c:v>
                </c:pt>
                <c:pt idx="15522">
                  <c:v>2.0150000000000001E-2</c:v>
                </c:pt>
                <c:pt idx="15523">
                  <c:v>2.0410000000000001E-2</c:v>
                </c:pt>
                <c:pt idx="15524">
                  <c:v>2.0729999999999998E-2</c:v>
                </c:pt>
                <c:pt idx="15525">
                  <c:v>2.1100000000000001E-2</c:v>
                </c:pt>
                <c:pt idx="15526">
                  <c:v>2.1360000000000001E-2</c:v>
                </c:pt>
                <c:pt idx="15527">
                  <c:v>2.1780000000000001E-2</c:v>
                </c:pt>
                <c:pt idx="15528">
                  <c:v>2.2210000000000001E-2</c:v>
                </c:pt>
                <c:pt idx="15529">
                  <c:v>2.2679999999999999E-2</c:v>
                </c:pt>
                <c:pt idx="15530">
                  <c:v>2.3050000000000001E-2</c:v>
                </c:pt>
                <c:pt idx="15531">
                  <c:v>2.342E-2</c:v>
                </c:pt>
                <c:pt idx="15532">
                  <c:v>2.4E-2</c:v>
                </c:pt>
                <c:pt idx="15533">
                  <c:v>2.4420000000000001E-2</c:v>
                </c:pt>
                <c:pt idx="15534">
                  <c:v>2.4840000000000001E-2</c:v>
                </c:pt>
                <c:pt idx="15535">
                  <c:v>2.521E-2</c:v>
                </c:pt>
                <c:pt idx="15536">
                  <c:v>2.5680000000000001E-2</c:v>
                </c:pt>
                <c:pt idx="15537">
                  <c:v>2.6100000000000002E-2</c:v>
                </c:pt>
                <c:pt idx="15538">
                  <c:v>2.6530000000000001E-2</c:v>
                </c:pt>
                <c:pt idx="15539">
                  <c:v>2.6790000000000001E-2</c:v>
                </c:pt>
                <c:pt idx="15540">
                  <c:v>2.7109999999999999E-2</c:v>
                </c:pt>
                <c:pt idx="15541">
                  <c:v>2.742E-2</c:v>
                </c:pt>
                <c:pt idx="15542">
                  <c:v>2.7740000000000001E-2</c:v>
                </c:pt>
                <c:pt idx="15543">
                  <c:v>2.7900000000000001E-2</c:v>
                </c:pt>
                <c:pt idx="15544">
                  <c:v>2.827E-2</c:v>
                </c:pt>
                <c:pt idx="15545">
                  <c:v>2.8420000000000001E-2</c:v>
                </c:pt>
                <c:pt idx="15546">
                  <c:v>2.8479999999999998E-2</c:v>
                </c:pt>
                <c:pt idx="15547">
                  <c:v>2.869E-2</c:v>
                </c:pt>
                <c:pt idx="15548">
                  <c:v>2.8840000000000001E-2</c:v>
                </c:pt>
                <c:pt idx="15549">
                  <c:v>2.895E-2</c:v>
                </c:pt>
                <c:pt idx="15550">
                  <c:v>2.9059999999999999E-2</c:v>
                </c:pt>
                <c:pt idx="15551">
                  <c:v>2.911E-2</c:v>
                </c:pt>
                <c:pt idx="15552">
                  <c:v>2.9159999999999998E-2</c:v>
                </c:pt>
                <c:pt idx="15553">
                  <c:v>2.921E-2</c:v>
                </c:pt>
                <c:pt idx="15554">
                  <c:v>2.9319999999999999E-2</c:v>
                </c:pt>
                <c:pt idx="15555">
                  <c:v>2.9420000000000002E-2</c:v>
                </c:pt>
                <c:pt idx="15556">
                  <c:v>2.9479999999999999E-2</c:v>
                </c:pt>
                <c:pt idx="15557">
                  <c:v>2.9530000000000001E-2</c:v>
                </c:pt>
                <c:pt idx="15558">
                  <c:v>2.9690000000000001E-2</c:v>
                </c:pt>
                <c:pt idx="15559">
                  <c:v>2.9690000000000001E-2</c:v>
                </c:pt>
                <c:pt idx="15560">
                  <c:v>2.9790000000000001E-2</c:v>
                </c:pt>
                <c:pt idx="15561">
                  <c:v>2.9850000000000002E-2</c:v>
                </c:pt>
                <c:pt idx="15562">
                  <c:v>0.03</c:v>
                </c:pt>
                <c:pt idx="15563">
                  <c:v>0.03</c:v>
                </c:pt>
                <c:pt idx="15564">
                  <c:v>3.0159999999999999E-2</c:v>
                </c:pt>
                <c:pt idx="15565">
                  <c:v>3.0269999999999998E-2</c:v>
                </c:pt>
                <c:pt idx="15566">
                  <c:v>3.032E-2</c:v>
                </c:pt>
                <c:pt idx="15567">
                  <c:v>3.032E-2</c:v>
                </c:pt>
                <c:pt idx="15568">
                  <c:v>3.048E-2</c:v>
                </c:pt>
                <c:pt idx="15569">
                  <c:v>3.0429999999999999E-2</c:v>
                </c:pt>
                <c:pt idx="15570">
                  <c:v>3.058E-2</c:v>
                </c:pt>
                <c:pt idx="15571">
                  <c:v>3.0530000000000002E-2</c:v>
                </c:pt>
                <c:pt idx="15572">
                  <c:v>3.0689999999999999E-2</c:v>
                </c:pt>
                <c:pt idx="15573">
                  <c:v>3.058E-2</c:v>
                </c:pt>
                <c:pt idx="15574">
                  <c:v>3.0640000000000001E-2</c:v>
                </c:pt>
                <c:pt idx="15575">
                  <c:v>3.0429999999999999E-2</c:v>
                </c:pt>
                <c:pt idx="15576">
                  <c:v>3.0429999999999999E-2</c:v>
                </c:pt>
                <c:pt idx="15577">
                  <c:v>3.0210000000000001E-2</c:v>
                </c:pt>
                <c:pt idx="15578">
                  <c:v>3.006E-2</c:v>
                </c:pt>
                <c:pt idx="15579">
                  <c:v>0.03</c:v>
                </c:pt>
                <c:pt idx="15580">
                  <c:v>2.9690000000000001E-2</c:v>
                </c:pt>
                <c:pt idx="15581">
                  <c:v>2.9420000000000002E-2</c:v>
                </c:pt>
                <c:pt idx="15582">
                  <c:v>2.9270000000000001E-2</c:v>
                </c:pt>
                <c:pt idx="15583">
                  <c:v>2.8840000000000001E-2</c:v>
                </c:pt>
                <c:pt idx="15584">
                  <c:v>2.853E-2</c:v>
                </c:pt>
                <c:pt idx="15585">
                  <c:v>2.827E-2</c:v>
                </c:pt>
                <c:pt idx="15586">
                  <c:v>2.7949999999999999E-2</c:v>
                </c:pt>
                <c:pt idx="15587">
                  <c:v>2.7470000000000001E-2</c:v>
                </c:pt>
                <c:pt idx="15588">
                  <c:v>2.716E-2</c:v>
                </c:pt>
                <c:pt idx="15589">
                  <c:v>2.674E-2</c:v>
                </c:pt>
                <c:pt idx="15590">
                  <c:v>2.6419999999999999E-2</c:v>
                </c:pt>
                <c:pt idx="15591">
                  <c:v>2.605E-2</c:v>
                </c:pt>
                <c:pt idx="15592">
                  <c:v>2.5739999999999999E-2</c:v>
                </c:pt>
                <c:pt idx="15593">
                  <c:v>2.5309999999999999E-2</c:v>
                </c:pt>
                <c:pt idx="15594">
                  <c:v>2.5049999999999999E-2</c:v>
                </c:pt>
                <c:pt idx="15595">
                  <c:v>2.4729999999999999E-2</c:v>
                </c:pt>
                <c:pt idx="15596">
                  <c:v>2.4469999999999999E-2</c:v>
                </c:pt>
                <c:pt idx="15597">
                  <c:v>2.4209999999999999E-2</c:v>
                </c:pt>
                <c:pt idx="15598">
                  <c:v>2.4E-2</c:v>
                </c:pt>
                <c:pt idx="15599">
                  <c:v>2.3789999999999999E-2</c:v>
                </c:pt>
                <c:pt idx="15600">
                  <c:v>2.358E-2</c:v>
                </c:pt>
                <c:pt idx="15601">
                  <c:v>2.3470000000000001E-2</c:v>
                </c:pt>
                <c:pt idx="15602">
                  <c:v>2.3359999999999999E-2</c:v>
                </c:pt>
                <c:pt idx="15603">
                  <c:v>2.3210000000000001E-2</c:v>
                </c:pt>
                <c:pt idx="15604">
                  <c:v>2.3259999999999999E-2</c:v>
                </c:pt>
                <c:pt idx="15605">
                  <c:v>2.3050000000000001E-2</c:v>
                </c:pt>
                <c:pt idx="15606">
                  <c:v>2.3099999999999999E-2</c:v>
                </c:pt>
                <c:pt idx="15607">
                  <c:v>2.3E-2</c:v>
                </c:pt>
                <c:pt idx="15608">
                  <c:v>2.315E-2</c:v>
                </c:pt>
                <c:pt idx="15609">
                  <c:v>2.3099999999999999E-2</c:v>
                </c:pt>
                <c:pt idx="15610">
                  <c:v>2.315E-2</c:v>
                </c:pt>
                <c:pt idx="15611">
                  <c:v>2.3210000000000001E-2</c:v>
                </c:pt>
                <c:pt idx="15612">
                  <c:v>2.3259999999999999E-2</c:v>
                </c:pt>
                <c:pt idx="15613">
                  <c:v>2.3359999999999999E-2</c:v>
                </c:pt>
                <c:pt idx="15614">
                  <c:v>2.3470000000000001E-2</c:v>
                </c:pt>
                <c:pt idx="15615">
                  <c:v>2.3470000000000001E-2</c:v>
                </c:pt>
                <c:pt idx="15616">
                  <c:v>2.358E-2</c:v>
                </c:pt>
                <c:pt idx="15617">
                  <c:v>2.358E-2</c:v>
                </c:pt>
                <c:pt idx="15618">
                  <c:v>2.3730000000000001E-2</c:v>
                </c:pt>
                <c:pt idx="15619">
                  <c:v>2.3730000000000001E-2</c:v>
                </c:pt>
                <c:pt idx="15620">
                  <c:v>2.384E-2</c:v>
                </c:pt>
                <c:pt idx="15621">
                  <c:v>2.384E-2</c:v>
                </c:pt>
                <c:pt idx="15622">
                  <c:v>2.384E-2</c:v>
                </c:pt>
                <c:pt idx="15623">
                  <c:v>2.3890000000000002E-2</c:v>
                </c:pt>
                <c:pt idx="15624">
                  <c:v>2.3890000000000002E-2</c:v>
                </c:pt>
                <c:pt idx="15625">
                  <c:v>2.4E-2</c:v>
                </c:pt>
                <c:pt idx="15626">
                  <c:v>2.4E-2</c:v>
                </c:pt>
                <c:pt idx="15627">
                  <c:v>2.4049999999999998E-2</c:v>
                </c:pt>
                <c:pt idx="15628">
                  <c:v>2.41E-2</c:v>
                </c:pt>
                <c:pt idx="15629">
                  <c:v>2.4160000000000001E-2</c:v>
                </c:pt>
                <c:pt idx="15630">
                  <c:v>2.41E-2</c:v>
                </c:pt>
                <c:pt idx="15631">
                  <c:v>2.4209999999999999E-2</c:v>
                </c:pt>
                <c:pt idx="15632">
                  <c:v>2.426E-2</c:v>
                </c:pt>
                <c:pt idx="15633">
                  <c:v>2.426E-2</c:v>
                </c:pt>
                <c:pt idx="15634">
                  <c:v>2.4309999999999998E-2</c:v>
                </c:pt>
                <c:pt idx="15635">
                  <c:v>2.4309999999999998E-2</c:v>
                </c:pt>
                <c:pt idx="15636">
                  <c:v>2.4420000000000001E-2</c:v>
                </c:pt>
                <c:pt idx="15637">
                  <c:v>2.452E-2</c:v>
                </c:pt>
                <c:pt idx="15638">
                  <c:v>2.4580000000000001E-2</c:v>
                </c:pt>
                <c:pt idx="15639">
                  <c:v>2.4680000000000001E-2</c:v>
                </c:pt>
                <c:pt idx="15640">
                  <c:v>2.479E-2</c:v>
                </c:pt>
                <c:pt idx="15641">
                  <c:v>2.4840000000000001E-2</c:v>
                </c:pt>
                <c:pt idx="15642">
                  <c:v>2.495E-2</c:v>
                </c:pt>
                <c:pt idx="15643">
                  <c:v>2.5000000000000001E-2</c:v>
                </c:pt>
                <c:pt idx="15644">
                  <c:v>2.5100000000000001E-2</c:v>
                </c:pt>
                <c:pt idx="15645">
                  <c:v>2.5159999999999998E-2</c:v>
                </c:pt>
                <c:pt idx="15646">
                  <c:v>2.5260000000000001E-2</c:v>
                </c:pt>
                <c:pt idx="15647">
                  <c:v>2.5260000000000001E-2</c:v>
                </c:pt>
                <c:pt idx="15648">
                  <c:v>2.537E-2</c:v>
                </c:pt>
                <c:pt idx="15649">
                  <c:v>2.537E-2</c:v>
                </c:pt>
                <c:pt idx="15650">
                  <c:v>2.547E-2</c:v>
                </c:pt>
                <c:pt idx="15651">
                  <c:v>2.5309999999999999E-2</c:v>
                </c:pt>
                <c:pt idx="15652">
                  <c:v>2.537E-2</c:v>
                </c:pt>
                <c:pt idx="15653">
                  <c:v>2.537E-2</c:v>
                </c:pt>
                <c:pt idx="15654">
                  <c:v>2.5260000000000001E-2</c:v>
                </c:pt>
                <c:pt idx="15655">
                  <c:v>2.521E-2</c:v>
                </c:pt>
                <c:pt idx="15656">
                  <c:v>2.521E-2</c:v>
                </c:pt>
                <c:pt idx="15657">
                  <c:v>2.495E-2</c:v>
                </c:pt>
                <c:pt idx="15658">
                  <c:v>2.4840000000000001E-2</c:v>
                </c:pt>
                <c:pt idx="15659">
                  <c:v>2.4729999999999999E-2</c:v>
                </c:pt>
                <c:pt idx="15660">
                  <c:v>2.4580000000000001E-2</c:v>
                </c:pt>
                <c:pt idx="15661">
                  <c:v>2.4309999999999998E-2</c:v>
                </c:pt>
                <c:pt idx="15662">
                  <c:v>2.41E-2</c:v>
                </c:pt>
                <c:pt idx="15663">
                  <c:v>2.3939999999999999E-2</c:v>
                </c:pt>
                <c:pt idx="15664">
                  <c:v>2.3630000000000002E-2</c:v>
                </c:pt>
                <c:pt idx="15665">
                  <c:v>2.3519999999999999E-2</c:v>
                </c:pt>
                <c:pt idx="15666">
                  <c:v>2.3259999999999999E-2</c:v>
                </c:pt>
                <c:pt idx="15667">
                  <c:v>2.2939999999999999E-2</c:v>
                </c:pt>
                <c:pt idx="15668">
                  <c:v>2.273E-2</c:v>
                </c:pt>
                <c:pt idx="15669">
                  <c:v>2.2419999999999999E-2</c:v>
                </c:pt>
                <c:pt idx="15670">
                  <c:v>2.2210000000000001E-2</c:v>
                </c:pt>
                <c:pt idx="15671">
                  <c:v>2.205E-2</c:v>
                </c:pt>
                <c:pt idx="15672">
                  <c:v>2.1839999999999998E-2</c:v>
                </c:pt>
                <c:pt idx="15673">
                  <c:v>2.1569999999999999E-2</c:v>
                </c:pt>
                <c:pt idx="15674">
                  <c:v>2.1309999999999999E-2</c:v>
                </c:pt>
                <c:pt idx="15675">
                  <c:v>2.1100000000000001E-2</c:v>
                </c:pt>
                <c:pt idx="15676">
                  <c:v>2.1049999999999999E-2</c:v>
                </c:pt>
                <c:pt idx="15677">
                  <c:v>2.078E-2</c:v>
                </c:pt>
                <c:pt idx="15678">
                  <c:v>2.068E-2</c:v>
                </c:pt>
                <c:pt idx="15679">
                  <c:v>2.0619999999999999E-2</c:v>
                </c:pt>
                <c:pt idx="15680">
                  <c:v>2.0469999999999999E-2</c:v>
                </c:pt>
                <c:pt idx="15681">
                  <c:v>2.0410000000000001E-2</c:v>
                </c:pt>
                <c:pt idx="15682">
                  <c:v>2.036E-2</c:v>
                </c:pt>
                <c:pt idx="15683">
                  <c:v>2.0310000000000002E-2</c:v>
                </c:pt>
                <c:pt idx="15684">
                  <c:v>2.0310000000000002E-2</c:v>
                </c:pt>
                <c:pt idx="15685">
                  <c:v>2.0199999999999999E-2</c:v>
                </c:pt>
                <c:pt idx="15686">
                  <c:v>2.026E-2</c:v>
                </c:pt>
                <c:pt idx="15687">
                  <c:v>2.026E-2</c:v>
                </c:pt>
                <c:pt idx="15688">
                  <c:v>2.036E-2</c:v>
                </c:pt>
                <c:pt idx="15689">
                  <c:v>2.0199999999999999E-2</c:v>
                </c:pt>
                <c:pt idx="15690">
                  <c:v>2.026E-2</c:v>
                </c:pt>
                <c:pt idx="15691">
                  <c:v>2.0310000000000002E-2</c:v>
                </c:pt>
                <c:pt idx="15692">
                  <c:v>2.036E-2</c:v>
                </c:pt>
                <c:pt idx="15693">
                  <c:v>2.036E-2</c:v>
                </c:pt>
                <c:pt idx="15694">
                  <c:v>2.0410000000000001E-2</c:v>
                </c:pt>
                <c:pt idx="15695">
                  <c:v>2.0469999999999999E-2</c:v>
                </c:pt>
                <c:pt idx="15696">
                  <c:v>2.0410000000000001E-2</c:v>
                </c:pt>
                <c:pt idx="15697">
                  <c:v>2.0469999999999999E-2</c:v>
                </c:pt>
                <c:pt idx="15698">
                  <c:v>2.0469999999999999E-2</c:v>
                </c:pt>
                <c:pt idx="15699">
                  <c:v>2.0469999999999999E-2</c:v>
                </c:pt>
                <c:pt idx="15700">
                  <c:v>2.0570000000000001E-2</c:v>
                </c:pt>
                <c:pt idx="15701">
                  <c:v>2.0570000000000001E-2</c:v>
                </c:pt>
                <c:pt idx="15702">
                  <c:v>2.0570000000000001E-2</c:v>
                </c:pt>
                <c:pt idx="15703">
                  <c:v>2.0570000000000001E-2</c:v>
                </c:pt>
                <c:pt idx="15704">
                  <c:v>2.0619999999999999E-2</c:v>
                </c:pt>
                <c:pt idx="15705">
                  <c:v>2.0570000000000001E-2</c:v>
                </c:pt>
                <c:pt idx="15706">
                  <c:v>2.068E-2</c:v>
                </c:pt>
                <c:pt idx="15707">
                  <c:v>2.0619999999999999E-2</c:v>
                </c:pt>
                <c:pt idx="15708">
                  <c:v>2.068E-2</c:v>
                </c:pt>
                <c:pt idx="15709">
                  <c:v>2.0619999999999999E-2</c:v>
                </c:pt>
                <c:pt idx="15710">
                  <c:v>2.078E-2</c:v>
                </c:pt>
                <c:pt idx="15711">
                  <c:v>2.0729999999999998E-2</c:v>
                </c:pt>
                <c:pt idx="15712">
                  <c:v>2.0840000000000001E-2</c:v>
                </c:pt>
                <c:pt idx="15713">
                  <c:v>2.0889999999999999E-2</c:v>
                </c:pt>
                <c:pt idx="15714">
                  <c:v>2.1100000000000001E-2</c:v>
                </c:pt>
                <c:pt idx="15715">
                  <c:v>2.1049999999999999E-2</c:v>
                </c:pt>
                <c:pt idx="15716">
                  <c:v>2.1149999999999999E-2</c:v>
                </c:pt>
                <c:pt idx="15717">
                  <c:v>2.12E-2</c:v>
                </c:pt>
                <c:pt idx="15718">
                  <c:v>2.1360000000000001E-2</c:v>
                </c:pt>
                <c:pt idx="15719">
                  <c:v>2.147E-2</c:v>
                </c:pt>
                <c:pt idx="15720">
                  <c:v>2.1569999999999999E-2</c:v>
                </c:pt>
                <c:pt idx="15721">
                  <c:v>2.1680000000000001E-2</c:v>
                </c:pt>
                <c:pt idx="15722">
                  <c:v>2.1780000000000001E-2</c:v>
                </c:pt>
                <c:pt idx="15723">
                  <c:v>2.1839999999999998E-2</c:v>
                </c:pt>
                <c:pt idx="15724">
                  <c:v>2.205E-2</c:v>
                </c:pt>
                <c:pt idx="15725">
                  <c:v>2.2100000000000002E-2</c:v>
                </c:pt>
                <c:pt idx="15726">
                  <c:v>2.231E-2</c:v>
                </c:pt>
                <c:pt idx="15727">
                  <c:v>2.231E-2</c:v>
                </c:pt>
                <c:pt idx="15728">
                  <c:v>2.231E-2</c:v>
                </c:pt>
                <c:pt idx="15729">
                  <c:v>2.2419999999999999E-2</c:v>
                </c:pt>
                <c:pt idx="15730">
                  <c:v>2.247E-2</c:v>
                </c:pt>
                <c:pt idx="15731">
                  <c:v>2.231E-2</c:v>
                </c:pt>
                <c:pt idx="15732">
                  <c:v>2.2360000000000001E-2</c:v>
                </c:pt>
                <c:pt idx="15733">
                  <c:v>2.2259999999999999E-2</c:v>
                </c:pt>
                <c:pt idx="15734">
                  <c:v>2.2100000000000002E-2</c:v>
                </c:pt>
                <c:pt idx="15735">
                  <c:v>2.189E-2</c:v>
                </c:pt>
                <c:pt idx="15736">
                  <c:v>2.1780000000000001E-2</c:v>
                </c:pt>
                <c:pt idx="15737">
                  <c:v>2.1569999999999999E-2</c:v>
                </c:pt>
                <c:pt idx="15738">
                  <c:v>2.1309999999999999E-2</c:v>
                </c:pt>
                <c:pt idx="15739">
                  <c:v>2.1100000000000001E-2</c:v>
                </c:pt>
                <c:pt idx="15740">
                  <c:v>2.0729999999999998E-2</c:v>
                </c:pt>
                <c:pt idx="15741">
                  <c:v>2.0310000000000002E-2</c:v>
                </c:pt>
                <c:pt idx="15742">
                  <c:v>1.9990000000000001E-2</c:v>
                </c:pt>
                <c:pt idx="15743">
                  <c:v>1.9570000000000001E-2</c:v>
                </c:pt>
                <c:pt idx="15744">
                  <c:v>1.9040000000000001E-2</c:v>
                </c:pt>
                <c:pt idx="15745">
                  <c:v>1.8620000000000001E-2</c:v>
                </c:pt>
                <c:pt idx="15746">
                  <c:v>1.8149999999999999E-2</c:v>
                </c:pt>
                <c:pt idx="15747">
                  <c:v>1.7670000000000002E-2</c:v>
                </c:pt>
                <c:pt idx="15748">
                  <c:v>1.7149999999999999E-2</c:v>
                </c:pt>
                <c:pt idx="15749">
                  <c:v>1.6619999999999999E-2</c:v>
                </c:pt>
                <c:pt idx="15750">
                  <c:v>1.6150000000000001E-2</c:v>
                </c:pt>
                <c:pt idx="15751">
                  <c:v>1.567E-2</c:v>
                </c:pt>
                <c:pt idx="15752">
                  <c:v>1.5140000000000001E-2</c:v>
                </c:pt>
                <c:pt idx="15753">
                  <c:v>1.4829999999999999E-2</c:v>
                </c:pt>
                <c:pt idx="15754">
                  <c:v>1.435E-2</c:v>
                </c:pt>
                <c:pt idx="15755">
                  <c:v>1.404E-2</c:v>
                </c:pt>
                <c:pt idx="15756">
                  <c:v>1.367E-2</c:v>
                </c:pt>
                <c:pt idx="15757">
                  <c:v>1.341E-2</c:v>
                </c:pt>
                <c:pt idx="15758">
                  <c:v>1.32E-2</c:v>
                </c:pt>
                <c:pt idx="15759">
                  <c:v>1.304E-2</c:v>
                </c:pt>
                <c:pt idx="15760">
                  <c:v>1.2880000000000001E-2</c:v>
                </c:pt>
                <c:pt idx="15761">
                  <c:v>1.277E-2</c:v>
                </c:pt>
                <c:pt idx="15762">
                  <c:v>1.2829999999999999E-2</c:v>
                </c:pt>
                <c:pt idx="15763">
                  <c:v>1.277E-2</c:v>
                </c:pt>
                <c:pt idx="15764">
                  <c:v>1.298E-2</c:v>
                </c:pt>
                <c:pt idx="15765">
                  <c:v>1.3140000000000001E-2</c:v>
                </c:pt>
                <c:pt idx="15766">
                  <c:v>1.341E-2</c:v>
                </c:pt>
                <c:pt idx="15767">
                  <c:v>1.362E-2</c:v>
                </c:pt>
                <c:pt idx="15768">
                  <c:v>1.3990000000000001E-2</c:v>
                </c:pt>
                <c:pt idx="15769">
                  <c:v>1.435E-2</c:v>
                </c:pt>
                <c:pt idx="15770">
                  <c:v>1.4829999999999999E-2</c:v>
                </c:pt>
                <c:pt idx="15771">
                  <c:v>1.52E-2</c:v>
                </c:pt>
                <c:pt idx="15772">
                  <c:v>1.5779999999999999E-2</c:v>
                </c:pt>
                <c:pt idx="15773">
                  <c:v>1.6250000000000001E-2</c:v>
                </c:pt>
                <c:pt idx="15774">
                  <c:v>1.6830000000000001E-2</c:v>
                </c:pt>
                <c:pt idx="15775">
                  <c:v>1.736E-2</c:v>
                </c:pt>
                <c:pt idx="15776">
                  <c:v>1.7940000000000001E-2</c:v>
                </c:pt>
                <c:pt idx="15777">
                  <c:v>1.857E-2</c:v>
                </c:pt>
                <c:pt idx="15778">
                  <c:v>1.899E-2</c:v>
                </c:pt>
                <c:pt idx="15779">
                  <c:v>1.9570000000000001E-2</c:v>
                </c:pt>
                <c:pt idx="15780">
                  <c:v>2.01E-2</c:v>
                </c:pt>
                <c:pt idx="15781">
                  <c:v>2.0570000000000001E-2</c:v>
                </c:pt>
                <c:pt idx="15782">
                  <c:v>2.094E-2</c:v>
                </c:pt>
                <c:pt idx="15783">
                  <c:v>2.1360000000000001E-2</c:v>
                </c:pt>
                <c:pt idx="15784">
                  <c:v>2.1780000000000001E-2</c:v>
                </c:pt>
                <c:pt idx="15785">
                  <c:v>2.205E-2</c:v>
                </c:pt>
                <c:pt idx="15786">
                  <c:v>2.231E-2</c:v>
                </c:pt>
                <c:pt idx="15787">
                  <c:v>2.2630000000000001E-2</c:v>
                </c:pt>
                <c:pt idx="15788">
                  <c:v>2.2939999999999999E-2</c:v>
                </c:pt>
                <c:pt idx="15789">
                  <c:v>2.3099999999999999E-2</c:v>
                </c:pt>
                <c:pt idx="15790">
                  <c:v>2.3259999999999999E-2</c:v>
                </c:pt>
                <c:pt idx="15791">
                  <c:v>2.3359999999999999E-2</c:v>
                </c:pt>
                <c:pt idx="15792">
                  <c:v>2.342E-2</c:v>
                </c:pt>
                <c:pt idx="15793">
                  <c:v>2.3519999999999999E-2</c:v>
                </c:pt>
                <c:pt idx="15794">
                  <c:v>2.358E-2</c:v>
                </c:pt>
                <c:pt idx="15795">
                  <c:v>2.358E-2</c:v>
                </c:pt>
                <c:pt idx="15796">
                  <c:v>2.3519999999999999E-2</c:v>
                </c:pt>
                <c:pt idx="15797">
                  <c:v>2.358E-2</c:v>
                </c:pt>
                <c:pt idx="15798">
                  <c:v>2.3519999999999999E-2</c:v>
                </c:pt>
                <c:pt idx="15799">
                  <c:v>2.3519999999999999E-2</c:v>
                </c:pt>
                <c:pt idx="15800">
                  <c:v>2.358E-2</c:v>
                </c:pt>
                <c:pt idx="15801">
                  <c:v>2.3519999999999999E-2</c:v>
                </c:pt>
                <c:pt idx="15802">
                  <c:v>2.358E-2</c:v>
                </c:pt>
                <c:pt idx="15803">
                  <c:v>2.3630000000000002E-2</c:v>
                </c:pt>
                <c:pt idx="15804">
                  <c:v>2.3730000000000001E-2</c:v>
                </c:pt>
                <c:pt idx="15805">
                  <c:v>2.3730000000000001E-2</c:v>
                </c:pt>
                <c:pt idx="15806">
                  <c:v>2.3939999999999999E-2</c:v>
                </c:pt>
                <c:pt idx="15807">
                  <c:v>2.4E-2</c:v>
                </c:pt>
                <c:pt idx="15808">
                  <c:v>2.41E-2</c:v>
                </c:pt>
                <c:pt idx="15809">
                  <c:v>2.4369999999999999E-2</c:v>
                </c:pt>
                <c:pt idx="15810">
                  <c:v>2.4469999999999999E-2</c:v>
                </c:pt>
                <c:pt idx="15811">
                  <c:v>2.4680000000000001E-2</c:v>
                </c:pt>
                <c:pt idx="15812">
                  <c:v>2.495E-2</c:v>
                </c:pt>
                <c:pt idx="15813">
                  <c:v>2.5100000000000001E-2</c:v>
                </c:pt>
                <c:pt idx="15814">
                  <c:v>2.537E-2</c:v>
                </c:pt>
                <c:pt idx="15815">
                  <c:v>2.5579999999999999E-2</c:v>
                </c:pt>
                <c:pt idx="15816">
                  <c:v>2.5839999999999998E-2</c:v>
                </c:pt>
                <c:pt idx="15817">
                  <c:v>2.605E-2</c:v>
                </c:pt>
                <c:pt idx="15818">
                  <c:v>2.6259999999999999E-2</c:v>
                </c:pt>
                <c:pt idx="15819">
                  <c:v>2.632E-2</c:v>
                </c:pt>
                <c:pt idx="15820">
                  <c:v>2.6579999999999999E-2</c:v>
                </c:pt>
                <c:pt idx="15821">
                  <c:v>2.6630000000000001E-2</c:v>
                </c:pt>
                <c:pt idx="15822">
                  <c:v>2.6790000000000001E-2</c:v>
                </c:pt>
                <c:pt idx="15823">
                  <c:v>2.6839999999999999E-2</c:v>
                </c:pt>
                <c:pt idx="15824">
                  <c:v>2.6839999999999999E-2</c:v>
                </c:pt>
                <c:pt idx="15825">
                  <c:v>2.6790000000000001E-2</c:v>
                </c:pt>
                <c:pt idx="15826">
                  <c:v>2.6839999999999999E-2</c:v>
                </c:pt>
                <c:pt idx="15827">
                  <c:v>2.6630000000000001E-2</c:v>
                </c:pt>
                <c:pt idx="15828">
                  <c:v>2.6579999999999999E-2</c:v>
                </c:pt>
                <c:pt idx="15829">
                  <c:v>2.647E-2</c:v>
                </c:pt>
                <c:pt idx="15830">
                  <c:v>2.6159999999999999E-2</c:v>
                </c:pt>
                <c:pt idx="15831">
                  <c:v>2.589E-2</c:v>
                </c:pt>
                <c:pt idx="15832">
                  <c:v>2.5739999999999999E-2</c:v>
                </c:pt>
                <c:pt idx="15833">
                  <c:v>2.5420000000000002E-2</c:v>
                </c:pt>
                <c:pt idx="15834">
                  <c:v>2.5049999999999999E-2</c:v>
                </c:pt>
                <c:pt idx="15835">
                  <c:v>2.4729999999999999E-2</c:v>
                </c:pt>
                <c:pt idx="15836">
                  <c:v>2.4369999999999999E-2</c:v>
                </c:pt>
                <c:pt idx="15837">
                  <c:v>2.41E-2</c:v>
                </c:pt>
                <c:pt idx="15838">
                  <c:v>2.3730000000000001E-2</c:v>
                </c:pt>
                <c:pt idx="15839">
                  <c:v>2.342E-2</c:v>
                </c:pt>
                <c:pt idx="15840">
                  <c:v>2.3E-2</c:v>
                </c:pt>
                <c:pt idx="15841">
                  <c:v>2.273E-2</c:v>
                </c:pt>
                <c:pt idx="15842">
                  <c:v>2.2419999999999999E-2</c:v>
                </c:pt>
                <c:pt idx="15843">
                  <c:v>2.2100000000000002E-2</c:v>
                </c:pt>
                <c:pt idx="15844">
                  <c:v>2.1780000000000001E-2</c:v>
                </c:pt>
                <c:pt idx="15845">
                  <c:v>2.1569999999999999E-2</c:v>
                </c:pt>
                <c:pt idx="15846">
                  <c:v>2.1309999999999999E-2</c:v>
                </c:pt>
                <c:pt idx="15847">
                  <c:v>2.1149999999999999E-2</c:v>
                </c:pt>
                <c:pt idx="15848">
                  <c:v>2.0990000000000002E-2</c:v>
                </c:pt>
                <c:pt idx="15849">
                  <c:v>2.078E-2</c:v>
                </c:pt>
                <c:pt idx="15850">
                  <c:v>2.078E-2</c:v>
                </c:pt>
                <c:pt idx="15851">
                  <c:v>2.0570000000000001E-2</c:v>
                </c:pt>
                <c:pt idx="15852">
                  <c:v>2.0570000000000001E-2</c:v>
                </c:pt>
                <c:pt idx="15853">
                  <c:v>2.052E-2</c:v>
                </c:pt>
                <c:pt idx="15854">
                  <c:v>2.0570000000000001E-2</c:v>
                </c:pt>
                <c:pt idx="15855">
                  <c:v>2.0570000000000001E-2</c:v>
                </c:pt>
                <c:pt idx="15856">
                  <c:v>2.0619999999999999E-2</c:v>
                </c:pt>
                <c:pt idx="15857">
                  <c:v>2.0729999999999998E-2</c:v>
                </c:pt>
                <c:pt idx="15858">
                  <c:v>2.0840000000000001E-2</c:v>
                </c:pt>
                <c:pt idx="15859">
                  <c:v>2.0990000000000002E-2</c:v>
                </c:pt>
                <c:pt idx="15860">
                  <c:v>2.1100000000000001E-2</c:v>
                </c:pt>
                <c:pt idx="15861">
                  <c:v>2.1360000000000001E-2</c:v>
                </c:pt>
                <c:pt idx="15862">
                  <c:v>2.1420000000000002E-2</c:v>
                </c:pt>
                <c:pt idx="15863">
                  <c:v>2.1680000000000001E-2</c:v>
                </c:pt>
                <c:pt idx="15864">
                  <c:v>2.1940000000000001E-2</c:v>
                </c:pt>
                <c:pt idx="15865">
                  <c:v>2.2100000000000002E-2</c:v>
                </c:pt>
                <c:pt idx="15866">
                  <c:v>2.247E-2</c:v>
                </c:pt>
                <c:pt idx="15867">
                  <c:v>2.273E-2</c:v>
                </c:pt>
                <c:pt idx="15868">
                  <c:v>2.3E-2</c:v>
                </c:pt>
                <c:pt idx="15869">
                  <c:v>2.3259999999999999E-2</c:v>
                </c:pt>
                <c:pt idx="15870">
                  <c:v>2.3519999999999999E-2</c:v>
                </c:pt>
                <c:pt idx="15871">
                  <c:v>2.3789999999999999E-2</c:v>
                </c:pt>
                <c:pt idx="15872">
                  <c:v>2.41E-2</c:v>
                </c:pt>
                <c:pt idx="15873">
                  <c:v>2.4469999999999999E-2</c:v>
                </c:pt>
                <c:pt idx="15874">
                  <c:v>2.4729999999999999E-2</c:v>
                </c:pt>
                <c:pt idx="15875">
                  <c:v>2.495E-2</c:v>
                </c:pt>
                <c:pt idx="15876">
                  <c:v>2.5309999999999999E-2</c:v>
                </c:pt>
                <c:pt idx="15877">
                  <c:v>2.5530000000000001E-2</c:v>
                </c:pt>
                <c:pt idx="15878">
                  <c:v>2.5839999999999998E-2</c:v>
                </c:pt>
                <c:pt idx="15879">
                  <c:v>2.605E-2</c:v>
                </c:pt>
                <c:pt idx="15880">
                  <c:v>2.6370000000000001E-2</c:v>
                </c:pt>
                <c:pt idx="15881">
                  <c:v>2.647E-2</c:v>
                </c:pt>
                <c:pt idx="15882">
                  <c:v>2.674E-2</c:v>
                </c:pt>
                <c:pt idx="15883">
                  <c:v>2.674E-2</c:v>
                </c:pt>
                <c:pt idx="15884">
                  <c:v>2.6950000000000002E-2</c:v>
                </c:pt>
                <c:pt idx="15885">
                  <c:v>2.7109999999999999E-2</c:v>
                </c:pt>
                <c:pt idx="15886">
                  <c:v>2.716E-2</c:v>
                </c:pt>
                <c:pt idx="15887">
                  <c:v>2.716E-2</c:v>
                </c:pt>
                <c:pt idx="15888">
                  <c:v>2.7050000000000001E-2</c:v>
                </c:pt>
                <c:pt idx="15889">
                  <c:v>2.7050000000000001E-2</c:v>
                </c:pt>
                <c:pt idx="15890">
                  <c:v>2.7E-2</c:v>
                </c:pt>
                <c:pt idx="15891">
                  <c:v>2.6839999999999999E-2</c:v>
                </c:pt>
                <c:pt idx="15892">
                  <c:v>2.6679999999999999E-2</c:v>
                </c:pt>
                <c:pt idx="15893">
                  <c:v>2.6419999999999999E-2</c:v>
                </c:pt>
                <c:pt idx="15894">
                  <c:v>2.6100000000000002E-2</c:v>
                </c:pt>
                <c:pt idx="15895">
                  <c:v>2.5839999999999998E-2</c:v>
                </c:pt>
                <c:pt idx="15896">
                  <c:v>2.5579999999999999E-2</c:v>
                </c:pt>
                <c:pt idx="15897">
                  <c:v>2.5159999999999998E-2</c:v>
                </c:pt>
                <c:pt idx="15898">
                  <c:v>2.4680000000000001E-2</c:v>
                </c:pt>
                <c:pt idx="15899">
                  <c:v>2.4369999999999999E-2</c:v>
                </c:pt>
                <c:pt idx="15900">
                  <c:v>2.4E-2</c:v>
                </c:pt>
                <c:pt idx="15901">
                  <c:v>2.3519999999999999E-2</c:v>
                </c:pt>
                <c:pt idx="15902">
                  <c:v>2.3210000000000001E-2</c:v>
                </c:pt>
                <c:pt idx="15903">
                  <c:v>2.2630000000000001E-2</c:v>
                </c:pt>
                <c:pt idx="15904">
                  <c:v>2.2259999999999999E-2</c:v>
                </c:pt>
                <c:pt idx="15905">
                  <c:v>2.189E-2</c:v>
                </c:pt>
                <c:pt idx="15906">
                  <c:v>2.1520000000000001E-2</c:v>
                </c:pt>
                <c:pt idx="15907">
                  <c:v>2.1149999999999999E-2</c:v>
                </c:pt>
                <c:pt idx="15908">
                  <c:v>2.0889999999999999E-2</c:v>
                </c:pt>
                <c:pt idx="15909">
                  <c:v>2.0570000000000001E-2</c:v>
                </c:pt>
                <c:pt idx="15910">
                  <c:v>2.036E-2</c:v>
                </c:pt>
                <c:pt idx="15911">
                  <c:v>2.0199999999999999E-2</c:v>
                </c:pt>
                <c:pt idx="15912">
                  <c:v>2.01E-2</c:v>
                </c:pt>
                <c:pt idx="15913">
                  <c:v>1.9990000000000001E-2</c:v>
                </c:pt>
                <c:pt idx="15914">
                  <c:v>1.9990000000000001E-2</c:v>
                </c:pt>
                <c:pt idx="15915">
                  <c:v>2.0049999999999998E-2</c:v>
                </c:pt>
                <c:pt idx="15916">
                  <c:v>2.01E-2</c:v>
                </c:pt>
                <c:pt idx="15917">
                  <c:v>2.026E-2</c:v>
                </c:pt>
                <c:pt idx="15918">
                  <c:v>2.0469999999999999E-2</c:v>
                </c:pt>
                <c:pt idx="15919">
                  <c:v>2.068E-2</c:v>
                </c:pt>
                <c:pt idx="15920">
                  <c:v>2.0889999999999999E-2</c:v>
                </c:pt>
                <c:pt idx="15921">
                  <c:v>2.1309999999999999E-2</c:v>
                </c:pt>
                <c:pt idx="15922">
                  <c:v>2.1680000000000001E-2</c:v>
                </c:pt>
                <c:pt idx="15923">
                  <c:v>2.2100000000000002E-2</c:v>
                </c:pt>
                <c:pt idx="15924">
                  <c:v>2.247E-2</c:v>
                </c:pt>
                <c:pt idx="15925">
                  <c:v>2.2890000000000001E-2</c:v>
                </c:pt>
                <c:pt idx="15926">
                  <c:v>2.3259999999999999E-2</c:v>
                </c:pt>
                <c:pt idx="15927">
                  <c:v>2.368E-2</c:v>
                </c:pt>
                <c:pt idx="15928">
                  <c:v>2.426E-2</c:v>
                </c:pt>
                <c:pt idx="15929">
                  <c:v>2.4629999999999999E-2</c:v>
                </c:pt>
                <c:pt idx="15930">
                  <c:v>2.5000000000000001E-2</c:v>
                </c:pt>
                <c:pt idx="15931">
                  <c:v>2.5420000000000002E-2</c:v>
                </c:pt>
                <c:pt idx="15932">
                  <c:v>2.579E-2</c:v>
                </c:pt>
                <c:pt idx="15933">
                  <c:v>2.6159999999999999E-2</c:v>
                </c:pt>
                <c:pt idx="15934">
                  <c:v>2.6530000000000001E-2</c:v>
                </c:pt>
                <c:pt idx="15935">
                  <c:v>2.674E-2</c:v>
                </c:pt>
                <c:pt idx="15936">
                  <c:v>2.7E-2</c:v>
                </c:pt>
                <c:pt idx="15937">
                  <c:v>2.7210000000000002E-2</c:v>
                </c:pt>
                <c:pt idx="15938">
                  <c:v>2.726E-2</c:v>
                </c:pt>
                <c:pt idx="15939">
                  <c:v>2.7369999999999998E-2</c:v>
                </c:pt>
                <c:pt idx="15940">
                  <c:v>2.758E-2</c:v>
                </c:pt>
                <c:pt idx="15941">
                  <c:v>2.758E-2</c:v>
                </c:pt>
                <c:pt idx="15942">
                  <c:v>2.758E-2</c:v>
                </c:pt>
                <c:pt idx="15943">
                  <c:v>2.7629999999999998E-2</c:v>
                </c:pt>
                <c:pt idx="15944">
                  <c:v>2.7529999999999999E-2</c:v>
                </c:pt>
                <c:pt idx="15945">
                  <c:v>2.7320000000000001E-2</c:v>
                </c:pt>
                <c:pt idx="15946">
                  <c:v>2.7210000000000002E-2</c:v>
                </c:pt>
                <c:pt idx="15947">
                  <c:v>2.7109999999999999E-2</c:v>
                </c:pt>
                <c:pt idx="15948">
                  <c:v>2.6950000000000002E-2</c:v>
                </c:pt>
                <c:pt idx="15949">
                  <c:v>2.674E-2</c:v>
                </c:pt>
                <c:pt idx="15950">
                  <c:v>2.647E-2</c:v>
                </c:pt>
                <c:pt idx="15951">
                  <c:v>2.6210000000000001E-2</c:v>
                </c:pt>
                <c:pt idx="15952">
                  <c:v>2.605E-2</c:v>
                </c:pt>
                <c:pt idx="15953">
                  <c:v>2.5739999999999999E-2</c:v>
                </c:pt>
                <c:pt idx="15954">
                  <c:v>2.5530000000000001E-2</c:v>
                </c:pt>
                <c:pt idx="15955">
                  <c:v>2.5260000000000001E-2</c:v>
                </c:pt>
                <c:pt idx="15956">
                  <c:v>2.5049999999999999E-2</c:v>
                </c:pt>
                <c:pt idx="15957">
                  <c:v>2.4729999999999999E-2</c:v>
                </c:pt>
                <c:pt idx="15958">
                  <c:v>2.4469999999999999E-2</c:v>
                </c:pt>
                <c:pt idx="15959">
                  <c:v>2.426E-2</c:v>
                </c:pt>
                <c:pt idx="15960">
                  <c:v>2.4049999999999998E-2</c:v>
                </c:pt>
                <c:pt idx="15961">
                  <c:v>2.3730000000000001E-2</c:v>
                </c:pt>
                <c:pt idx="15962">
                  <c:v>2.358E-2</c:v>
                </c:pt>
                <c:pt idx="15963">
                  <c:v>2.3210000000000001E-2</c:v>
                </c:pt>
                <c:pt idx="15964">
                  <c:v>2.315E-2</c:v>
                </c:pt>
                <c:pt idx="15965">
                  <c:v>2.273E-2</c:v>
                </c:pt>
                <c:pt idx="15966">
                  <c:v>2.2630000000000001E-2</c:v>
                </c:pt>
                <c:pt idx="15967">
                  <c:v>2.2259999999999999E-2</c:v>
                </c:pt>
                <c:pt idx="15968">
                  <c:v>2.205E-2</c:v>
                </c:pt>
                <c:pt idx="15969">
                  <c:v>2.1839999999999998E-2</c:v>
                </c:pt>
                <c:pt idx="15970">
                  <c:v>2.163E-2</c:v>
                </c:pt>
                <c:pt idx="15971">
                  <c:v>2.1309999999999999E-2</c:v>
                </c:pt>
                <c:pt idx="15972">
                  <c:v>2.1049999999999999E-2</c:v>
                </c:pt>
                <c:pt idx="15973">
                  <c:v>2.0729999999999998E-2</c:v>
                </c:pt>
                <c:pt idx="15974">
                  <c:v>2.0469999999999999E-2</c:v>
                </c:pt>
                <c:pt idx="15975">
                  <c:v>2.0150000000000001E-2</c:v>
                </c:pt>
                <c:pt idx="15976">
                  <c:v>1.9939999999999999E-2</c:v>
                </c:pt>
                <c:pt idx="15977">
                  <c:v>1.9570000000000001E-2</c:v>
                </c:pt>
                <c:pt idx="15978">
                  <c:v>1.9310000000000001E-2</c:v>
                </c:pt>
                <c:pt idx="15979">
                  <c:v>1.8939999999999999E-2</c:v>
                </c:pt>
                <c:pt idx="15980">
                  <c:v>1.8620000000000001E-2</c:v>
                </c:pt>
                <c:pt idx="15981">
                  <c:v>1.831E-2</c:v>
                </c:pt>
                <c:pt idx="15982">
                  <c:v>1.7940000000000001E-2</c:v>
                </c:pt>
                <c:pt idx="15983">
                  <c:v>1.7670000000000002E-2</c:v>
                </c:pt>
                <c:pt idx="15984">
                  <c:v>1.736E-2</c:v>
                </c:pt>
              </c:numCache>
            </c:numRef>
          </c:yVal>
          <c:smooth val="1"/>
        </c:ser>
        <c:dLbls>
          <c:showLegendKey val="0"/>
          <c:showVal val="0"/>
          <c:showCatName val="0"/>
          <c:showSerName val="0"/>
          <c:showPercent val="0"/>
          <c:showBubbleSize val="0"/>
        </c:dLbls>
        <c:axId val="163698912"/>
        <c:axId val="163699472"/>
      </c:scatterChart>
      <c:valAx>
        <c:axId val="163698912"/>
        <c:scaling>
          <c:orientation val="minMax"/>
          <c:max val="3.0000000000000017E-8"/>
          <c:min val="1.0000000000000005E-8"/>
        </c:scaling>
        <c:delete val="0"/>
        <c:axPos val="b"/>
        <c:numFmt formatCode="0.00E+00" sourceLinked="1"/>
        <c:majorTickMark val="out"/>
        <c:minorTickMark val="none"/>
        <c:tickLblPos val="nextTo"/>
        <c:crossAx val="163699472"/>
        <c:crosses val="autoZero"/>
        <c:crossBetween val="midCat"/>
      </c:valAx>
      <c:valAx>
        <c:axId val="163699472"/>
        <c:scaling>
          <c:orientation val="minMax"/>
          <c:max val="0.1"/>
          <c:min val="-0.60000000000000009"/>
        </c:scaling>
        <c:delete val="0"/>
        <c:axPos val="l"/>
        <c:majorGridlines/>
        <c:numFmt formatCode="#,##0.00" sourceLinked="0"/>
        <c:majorTickMark val="out"/>
        <c:minorTickMark val="none"/>
        <c:tickLblPos val="nextTo"/>
        <c:crossAx val="163698912"/>
        <c:crosses val="autoZero"/>
        <c:crossBetween val="midCat"/>
      </c:valAx>
    </c:plotArea>
    <c:plotVisOnly val="1"/>
    <c:dispBlanksAs val="gap"/>
    <c:showDLblsOverMax val="0"/>
  </c:chart>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1"/>
          <c:order val="1"/>
          <c:marker>
            <c:symbol val="none"/>
          </c:marker>
          <c:xVal>
            <c:numRef>
              <c:f>Sheet4!$F$1:$F$21</c:f>
              <c:numCache>
                <c:formatCode>0.0000E+00</c:formatCode>
                <c:ptCount val="21"/>
                <c:pt idx="0">
                  <c:v>2.0100000000000001E-8</c:v>
                </c:pt>
                <c:pt idx="1">
                  <c:v>2.0110000000000003E-8</c:v>
                </c:pt>
                <c:pt idx="2">
                  <c:v>2.0120000000000001E-8</c:v>
                </c:pt>
                <c:pt idx="3">
                  <c:v>2.0130000000000002E-8</c:v>
                </c:pt>
                <c:pt idx="4">
                  <c:v>2.014E-8</c:v>
                </c:pt>
                <c:pt idx="5">
                  <c:v>2.0150000000000002E-8</c:v>
                </c:pt>
                <c:pt idx="6">
                  <c:v>2.016E-8</c:v>
                </c:pt>
                <c:pt idx="7">
                  <c:v>2.0170000000000001E-8</c:v>
                </c:pt>
                <c:pt idx="8">
                  <c:v>2.0180000000000003E-8</c:v>
                </c:pt>
                <c:pt idx="9">
                  <c:v>2.0190000000000001E-8</c:v>
                </c:pt>
                <c:pt idx="10">
                  <c:v>2.0200000000000002E-8</c:v>
                </c:pt>
                <c:pt idx="11">
                  <c:v>2.021E-8</c:v>
                </c:pt>
                <c:pt idx="12">
                  <c:v>2.0220000000000002E-8</c:v>
                </c:pt>
                <c:pt idx="13">
                  <c:v>2.023E-8</c:v>
                </c:pt>
                <c:pt idx="14">
                  <c:v>2.0240000000000001E-8</c:v>
                </c:pt>
                <c:pt idx="15">
                  <c:v>2.0250000000000003E-8</c:v>
                </c:pt>
                <c:pt idx="16">
                  <c:v>2.0260000000000001E-8</c:v>
                </c:pt>
                <c:pt idx="17">
                  <c:v>2.0270000000000002E-8</c:v>
                </c:pt>
                <c:pt idx="18">
                  <c:v>2.028E-8</c:v>
                </c:pt>
                <c:pt idx="19">
                  <c:v>2.0290000000000002E-8</c:v>
                </c:pt>
                <c:pt idx="20">
                  <c:v>2.03E-8</c:v>
                </c:pt>
              </c:numCache>
            </c:numRef>
          </c:xVal>
          <c:yVal>
            <c:numRef>
              <c:f>Sheet4!$J$1:$J$21</c:f>
              <c:numCache>
                <c:formatCode>0.0000E+00</c:formatCode>
                <c:ptCount val="21"/>
                <c:pt idx="0">
                  <c:v>0.13168789413963297</c:v>
                </c:pt>
                <c:pt idx="1">
                  <c:v>0.86262474969383041</c:v>
                </c:pt>
                <c:pt idx="2">
                  <c:v>4.2854381784357836</c:v>
                </c:pt>
                <c:pt idx="3">
                  <c:v>16.14603214228892</c:v>
                </c:pt>
                <c:pt idx="4">
                  <c:v>46.135331912775278</c:v>
                </c:pt>
                <c:pt idx="5">
                  <c:v>99.976687775152996</c:v>
                </c:pt>
                <c:pt idx="6">
                  <c:v>164.30890368856791</c:v>
                </c:pt>
                <c:pt idx="7">
                  <c:v>204.79564153720452</c:v>
                </c:pt>
                <c:pt idx="8">
                  <c:v>193.58761971132978</c:v>
                </c:pt>
                <c:pt idx="9">
                  <c:v>138.78154194966964</c:v>
                </c:pt>
                <c:pt idx="10">
                  <c:v>75.454143795008207</c:v>
                </c:pt>
                <c:pt idx="11">
                  <c:v>31.112272979021306</c:v>
                </c:pt>
                <c:pt idx="12">
                  <c:v>9.7292114961249023</c:v>
                </c:pt>
                <c:pt idx="13">
                  <c:v>2.307388938504817</c:v>
                </c:pt>
                <c:pt idx="14">
                  <c:v>0.41501254684576649</c:v>
                </c:pt>
                <c:pt idx="15">
                  <c:v>5.6610749586712819E-2</c:v>
                </c:pt>
                <c:pt idx="16">
                  <c:v>5.8564419461552206E-3</c:v>
                </c:pt>
                <c:pt idx="17">
                  <c:v>4.594793923415303E-4</c:v>
                </c:pt>
                <c:pt idx="18">
                  <c:v>2.7339809988278964E-5</c:v>
                </c:pt>
                <c:pt idx="19">
                  <c:v>1.2337359051957447E-6</c:v>
                </c:pt>
                <c:pt idx="20">
                  <c:v>4.2222716835229526E-8</c:v>
                </c:pt>
              </c:numCache>
            </c:numRef>
          </c:yVal>
          <c:smooth val="1"/>
        </c:ser>
        <c:dLbls>
          <c:showLegendKey val="0"/>
          <c:showVal val="0"/>
          <c:showCatName val="0"/>
          <c:showSerName val="0"/>
          <c:showPercent val="0"/>
          <c:showBubbleSize val="0"/>
        </c:dLbls>
        <c:axId val="163702832"/>
        <c:axId val="163703392"/>
      </c:scatterChart>
      <c:scatterChart>
        <c:scatterStyle val="lineMarker"/>
        <c:varyColors val="0"/>
        <c:ser>
          <c:idx val="0"/>
          <c:order val="0"/>
          <c:spPr>
            <a:ln w="28575">
              <a:noFill/>
            </a:ln>
          </c:spPr>
          <c:marker>
            <c:symbol val="diamond"/>
            <c:size val="2"/>
          </c:marker>
          <c:xVal>
            <c:numRef>
              <c:f>Sheet4!$F$1:$F$21</c:f>
              <c:numCache>
                <c:formatCode>0.0000E+00</c:formatCode>
                <c:ptCount val="21"/>
                <c:pt idx="0">
                  <c:v>2.0100000000000001E-8</c:v>
                </c:pt>
                <c:pt idx="1">
                  <c:v>2.0110000000000003E-8</c:v>
                </c:pt>
                <c:pt idx="2">
                  <c:v>2.0120000000000001E-8</c:v>
                </c:pt>
                <c:pt idx="3">
                  <c:v>2.0130000000000002E-8</c:v>
                </c:pt>
                <c:pt idx="4">
                  <c:v>2.014E-8</c:v>
                </c:pt>
                <c:pt idx="5">
                  <c:v>2.0150000000000002E-8</c:v>
                </c:pt>
                <c:pt idx="6">
                  <c:v>2.016E-8</c:v>
                </c:pt>
                <c:pt idx="7">
                  <c:v>2.0170000000000001E-8</c:v>
                </c:pt>
                <c:pt idx="8">
                  <c:v>2.0180000000000003E-8</c:v>
                </c:pt>
                <c:pt idx="9">
                  <c:v>2.0190000000000001E-8</c:v>
                </c:pt>
                <c:pt idx="10">
                  <c:v>2.0200000000000002E-8</c:v>
                </c:pt>
                <c:pt idx="11">
                  <c:v>2.021E-8</c:v>
                </c:pt>
                <c:pt idx="12">
                  <c:v>2.0220000000000002E-8</c:v>
                </c:pt>
                <c:pt idx="13">
                  <c:v>2.023E-8</c:v>
                </c:pt>
                <c:pt idx="14">
                  <c:v>2.0240000000000001E-8</c:v>
                </c:pt>
                <c:pt idx="15">
                  <c:v>2.0250000000000003E-8</c:v>
                </c:pt>
                <c:pt idx="16">
                  <c:v>2.0260000000000001E-8</c:v>
                </c:pt>
                <c:pt idx="17">
                  <c:v>2.0270000000000002E-8</c:v>
                </c:pt>
                <c:pt idx="18">
                  <c:v>2.028E-8</c:v>
                </c:pt>
                <c:pt idx="19">
                  <c:v>2.0290000000000002E-8</c:v>
                </c:pt>
                <c:pt idx="20">
                  <c:v>2.03E-8</c:v>
                </c:pt>
              </c:numCache>
            </c:numRef>
          </c:xVal>
          <c:yVal>
            <c:numRef>
              <c:f>Sheet4!$G$1:$G$21</c:f>
              <c:numCache>
                <c:formatCode>General</c:formatCode>
                <c:ptCount val="21"/>
                <c:pt idx="0">
                  <c:v>6</c:v>
                </c:pt>
                <c:pt idx="1">
                  <c:v>7</c:v>
                </c:pt>
                <c:pt idx="2">
                  <c:v>6</c:v>
                </c:pt>
                <c:pt idx="3">
                  <c:v>23</c:v>
                </c:pt>
                <c:pt idx="4">
                  <c:v>48</c:v>
                </c:pt>
                <c:pt idx="5">
                  <c:v>106</c:v>
                </c:pt>
                <c:pt idx="6">
                  <c:v>147</c:v>
                </c:pt>
                <c:pt idx="7">
                  <c:v>218</c:v>
                </c:pt>
                <c:pt idx="8">
                  <c:v>188</c:v>
                </c:pt>
                <c:pt idx="9">
                  <c:v>144</c:v>
                </c:pt>
                <c:pt idx="10">
                  <c:v>72</c:v>
                </c:pt>
                <c:pt idx="11">
                  <c:v>30</c:v>
                </c:pt>
                <c:pt idx="12">
                  <c:v>4</c:v>
                </c:pt>
                <c:pt idx="13">
                  <c:v>1</c:v>
                </c:pt>
                <c:pt idx="14">
                  <c:v>0</c:v>
                </c:pt>
                <c:pt idx="15">
                  <c:v>0</c:v>
                </c:pt>
                <c:pt idx="16">
                  <c:v>0</c:v>
                </c:pt>
                <c:pt idx="17">
                  <c:v>0</c:v>
                </c:pt>
                <c:pt idx="18">
                  <c:v>0</c:v>
                </c:pt>
                <c:pt idx="19">
                  <c:v>0</c:v>
                </c:pt>
                <c:pt idx="20">
                  <c:v>0</c:v>
                </c:pt>
              </c:numCache>
            </c:numRef>
          </c:yVal>
          <c:smooth val="0"/>
        </c:ser>
        <c:dLbls>
          <c:showLegendKey val="0"/>
          <c:showVal val="0"/>
          <c:showCatName val="0"/>
          <c:showSerName val="0"/>
          <c:showPercent val="0"/>
          <c:showBubbleSize val="0"/>
        </c:dLbls>
        <c:axId val="163702832"/>
        <c:axId val="163703392"/>
      </c:scatterChart>
      <c:valAx>
        <c:axId val="163702832"/>
        <c:scaling>
          <c:orientation val="minMax"/>
          <c:max val="2.030000000000001E-8"/>
          <c:min val="2.0100000000000008E-8"/>
        </c:scaling>
        <c:delete val="0"/>
        <c:axPos val="b"/>
        <c:numFmt formatCode="0.0000E+00" sourceLinked="1"/>
        <c:majorTickMark val="out"/>
        <c:minorTickMark val="none"/>
        <c:tickLblPos val="nextTo"/>
        <c:crossAx val="163703392"/>
        <c:crosses val="autoZero"/>
        <c:crossBetween val="midCat"/>
      </c:valAx>
      <c:valAx>
        <c:axId val="163703392"/>
        <c:scaling>
          <c:orientation val="minMax"/>
          <c:min val="0"/>
        </c:scaling>
        <c:delete val="0"/>
        <c:axPos val="l"/>
        <c:majorGridlines/>
        <c:numFmt formatCode="#,##0" sourceLinked="0"/>
        <c:majorTickMark val="out"/>
        <c:minorTickMark val="none"/>
        <c:tickLblPos val="nextTo"/>
        <c:crossAx val="163702832"/>
        <c:crosses val="autoZero"/>
        <c:crossBetween val="midCat"/>
      </c:valAx>
    </c:plotArea>
    <c:plotVisOnly val="1"/>
    <c:dispBlanksAs val="gap"/>
    <c:showDLblsOverMax val="0"/>
  </c:chart>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12</a:t>
            </a:r>
            <a:r>
              <a:rPr lang="en-US" baseline="0"/>
              <a:t> bits data</a:t>
            </a:r>
            <a:endParaRPr lang="en-US"/>
          </a:p>
        </c:rich>
      </c:tx>
      <c:layout/>
      <c:overlay val="0"/>
    </c:title>
    <c:autoTitleDeleted val="0"/>
    <c:plotArea>
      <c:layout/>
      <c:barChart>
        <c:barDir val="col"/>
        <c:grouping val="clustered"/>
        <c:varyColors val="0"/>
        <c:ser>
          <c:idx val="0"/>
          <c:order val="0"/>
          <c:tx>
            <c:v>Frequency</c:v>
          </c:tx>
          <c:invertIfNegative val="0"/>
          <c:cat>
            <c:strRef>
              <c:f>Sheet7!$A$2:$A$163</c:f>
              <c:strCache>
                <c:ptCount val="162"/>
                <c:pt idx="0">
                  <c:v>-0.8</c:v>
                </c:pt>
                <c:pt idx="1">
                  <c:v>-0.795</c:v>
                </c:pt>
                <c:pt idx="2">
                  <c:v>-0.79</c:v>
                </c:pt>
                <c:pt idx="3">
                  <c:v>-0.785</c:v>
                </c:pt>
                <c:pt idx="4">
                  <c:v>-0.78</c:v>
                </c:pt>
                <c:pt idx="5">
                  <c:v>-0.775</c:v>
                </c:pt>
                <c:pt idx="6">
                  <c:v>-0.77</c:v>
                </c:pt>
                <c:pt idx="7">
                  <c:v>-0.765</c:v>
                </c:pt>
                <c:pt idx="8">
                  <c:v>-0.76</c:v>
                </c:pt>
                <c:pt idx="9">
                  <c:v>-0.755</c:v>
                </c:pt>
                <c:pt idx="10">
                  <c:v>-0.75</c:v>
                </c:pt>
                <c:pt idx="11">
                  <c:v>-0.745</c:v>
                </c:pt>
                <c:pt idx="12">
                  <c:v>-0.74</c:v>
                </c:pt>
                <c:pt idx="13">
                  <c:v>-0.735</c:v>
                </c:pt>
                <c:pt idx="14">
                  <c:v>-0.73</c:v>
                </c:pt>
                <c:pt idx="15">
                  <c:v>-0.725</c:v>
                </c:pt>
                <c:pt idx="16">
                  <c:v>-0.72</c:v>
                </c:pt>
                <c:pt idx="17">
                  <c:v>-0.715</c:v>
                </c:pt>
                <c:pt idx="18">
                  <c:v>-0.71</c:v>
                </c:pt>
                <c:pt idx="19">
                  <c:v>-0.705</c:v>
                </c:pt>
                <c:pt idx="20">
                  <c:v>-0.7</c:v>
                </c:pt>
                <c:pt idx="21">
                  <c:v>-0.695</c:v>
                </c:pt>
                <c:pt idx="22">
                  <c:v>-0.69</c:v>
                </c:pt>
                <c:pt idx="23">
                  <c:v>-0.685</c:v>
                </c:pt>
                <c:pt idx="24">
                  <c:v>-0.68</c:v>
                </c:pt>
                <c:pt idx="25">
                  <c:v>-0.675</c:v>
                </c:pt>
                <c:pt idx="26">
                  <c:v>-0.67</c:v>
                </c:pt>
                <c:pt idx="27">
                  <c:v>-0.665</c:v>
                </c:pt>
                <c:pt idx="28">
                  <c:v>-0.66</c:v>
                </c:pt>
                <c:pt idx="29">
                  <c:v>-0.655</c:v>
                </c:pt>
                <c:pt idx="30">
                  <c:v>-0.65</c:v>
                </c:pt>
                <c:pt idx="31">
                  <c:v>-0.645</c:v>
                </c:pt>
                <c:pt idx="32">
                  <c:v>-0.64</c:v>
                </c:pt>
                <c:pt idx="33">
                  <c:v>-0.635</c:v>
                </c:pt>
                <c:pt idx="34">
                  <c:v>-0.63</c:v>
                </c:pt>
                <c:pt idx="35">
                  <c:v>-0.625</c:v>
                </c:pt>
                <c:pt idx="36">
                  <c:v>-0.62</c:v>
                </c:pt>
                <c:pt idx="37">
                  <c:v>-0.615</c:v>
                </c:pt>
                <c:pt idx="38">
                  <c:v>-0.61</c:v>
                </c:pt>
                <c:pt idx="39">
                  <c:v>-0.605</c:v>
                </c:pt>
                <c:pt idx="40">
                  <c:v>-0.6</c:v>
                </c:pt>
                <c:pt idx="41">
                  <c:v>-0.595</c:v>
                </c:pt>
                <c:pt idx="42">
                  <c:v>-0.59</c:v>
                </c:pt>
                <c:pt idx="43">
                  <c:v>-0.585</c:v>
                </c:pt>
                <c:pt idx="44">
                  <c:v>-0.58</c:v>
                </c:pt>
                <c:pt idx="45">
                  <c:v>-0.575</c:v>
                </c:pt>
                <c:pt idx="46">
                  <c:v>-0.57</c:v>
                </c:pt>
                <c:pt idx="47">
                  <c:v>-0.565</c:v>
                </c:pt>
                <c:pt idx="48">
                  <c:v>-0.56</c:v>
                </c:pt>
                <c:pt idx="49">
                  <c:v>-0.555</c:v>
                </c:pt>
                <c:pt idx="50">
                  <c:v>-0.55</c:v>
                </c:pt>
                <c:pt idx="51">
                  <c:v>-0.545</c:v>
                </c:pt>
                <c:pt idx="52">
                  <c:v>-0.54</c:v>
                </c:pt>
                <c:pt idx="53">
                  <c:v>-0.535</c:v>
                </c:pt>
                <c:pt idx="54">
                  <c:v>-0.53</c:v>
                </c:pt>
                <c:pt idx="55">
                  <c:v>-0.525</c:v>
                </c:pt>
                <c:pt idx="56">
                  <c:v>-0.52</c:v>
                </c:pt>
                <c:pt idx="57">
                  <c:v>-0.515</c:v>
                </c:pt>
                <c:pt idx="58">
                  <c:v>-0.51</c:v>
                </c:pt>
                <c:pt idx="59">
                  <c:v>-0.505</c:v>
                </c:pt>
                <c:pt idx="60">
                  <c:v>-0.5</c:v>
                </c:pt>
                <c:pt idx="61">
                  <c:v>-0.495</c:v>
                </c:pt>
                <c:pt idx="62">
                  <c:v>-0.49</c:v>
                </c:pt>
                <c:pt idx="63">
                  <c:v>-0.485</c:v>
                </c:pt>
                <c:pt idx="64">
                  <c:v>-0.48</c:v>
                </c:pt>
                <c:pt idx="65">
                  <c:v>-0.475</c:v>
                </c:pt>
                <c:pt idx="66">
                  <c:v>-0.47</c:v>
                </c:pt>
                <c:pt idx="67">
                  <c:v>-0.465</c:v>
                </c:pt>
                <c:pt idx="68">
                  <c:v>-0.46</c:v>
                </c:pt>
                <c:pt idx="69">
                  <c:v>-0.455</c:v>
                </c:pt>
                <c:pt idx="70">
                  <c:v>-0.45</c:v>
                </c:pt>
                <c:pt idx="71">
                  <c:v>-0.445</c:v>
                </c:pt>
                <c:pt idx="72">
                  <c:v>-0.44</c:v>
                </c:pt>
                <c:pt idx="73">
                  <c:v>-0.435</c:v>
                </c:pt>
                <c:pt idx="74">
                  <c:v>-0.43</c:v>
                </c:pt>
                <c:pt idx="75">
                  <c:v>-0.425</c:v>
                </c:pt>
                <c:pt idx="76">
                  <c:v>-0.42</c:v>
                </c:pt>
                <c:pt idx="77">
                  <c:v>-0.415</c:v>
                </c:pt>
                <c:pt idx="78">
                  <c:v>-0.41</c:v>
                </c:pt>
                <c:pt idx="79">
                  <c:v>-0.405</c:v>
                </c:pt>
                <c:pt idx="80">
                  <c:v>-0.4</c:v>
                </c:pt>
                <c:pt idx="81">
                  <c:v>-0.395</c:v>
                </c:pt>
                <c:pt idx="82">
                  <c:v>-0.39</c:v>
                </c:pt>
                <c:pt idx="83">
                  <c:v>-0.385</c:v>
                </c:pt>
                <c:pt idx="84">
                  <c:v>-0.38</c:v>
                </c:pt>
                <c:pt idx="85">
                  <c:v>-0.375</c:v>
                </c:pt>
                <c:pt idx="86">
                  <c:v>-0.37</c:v>
                </c:pt>
                <c:pt idx="87">
                  <c:v>-0.365</c:v>
                </c:pt>
                <c:pt idx="88">
                  <c:v>-0.36</c:v>
                </c:pt>
                <c:pt idx="89">
                  <c:v>-0.355</c:v>
                </c:pt>
                <c:pt idx="90">
                  <c:v>-0.35</c:v>
                </c:pt>
                <c:pt idx="91">
                  <c:v>-0.345</c:v>
                </c:pt>
                <c:pt idx="92">
                  <c:v>-0.34</c:v>
                </c:pt>
                <c:pt idx="93">
                  <c:v>-0.335</c:v>
                </c:pt>
                <c:pt idx="94">
                  <c:v>-0.33</c:v>
                </c:pt>
                <c:pt idx="95">
                  <c:v>-0.325</c:v>
                </c:pt>
                <c:pt idx="96">
                  <c:v>-0.32</c:v>
                </c:pt>
                <c:pt idx="97">
                  <c:v>-0.315</c:v>
                </c:pt>
                <c:pt idx="98">
                  <c:v>-0.31</c:v>
                </c:pt>
                <c:pt idx="99">
                  <c:v>-0.305</c:v>
                </c:pt>
                <c:pt idx="100">
                  <c:v>-0.3</c:v>
                </c:pt>
                <c:pt idx="101">
                  <c:v>-0.295</c:v>
                </c:pt>
                <c:pt idx="102">
                  <c:v>-0.29</c:v>
                </c:pt>
                <c:pt idx="103">
                  <c:v>-0.285</c:v>
                </c:pt>
                <c:pt idx="104">
                  <c:v>-0.28</c:v>
                </c:pt>
                <c:pt idx="105">
                  <c:v>-0.275</c:v>
                </c:pt>
                <c:pt idx="106">
                  <c:v>-0.27</c:v>
                </c:pt>
                <c:pt idx="107">
                  <c:v>-0.265</c:v>
                </c:pt>
                <c:pt idx="108">
                  <c:v>-0.26</c:v>
                </c:pt>
                <c:pt idx="109">
                  <c:v>-0.255</c:v>
                </c:pt>
                <c:pt idx="110">
                  <c:v>-0.25</c:v>
                </c:pt>
                <c:pt idx="111">
                  <c:v>-0.245</c:v>
                </c:pt>
                <c:pt idx="112">
                  <c:v>-0.24</c:v>
                </c:pt>
                <c:pt idx="113">
                  <c:v>-0.235</c:v>
                </c:pt>
                <c:pt idx="114">
                  <c:v>-0.23</c:v>
                </c:pt>
                <c:pt idx="115">
                  <c:v>-0.225</c:v>
                </c:pt>
                <c:pt idx="116">
                  <c:v>-0.22</c:v>
                </c:pt>
                <c:pt idx="117">
                  <c:v>-0.215</c:v>
                </c:pt>
                <c:pt idx="118">
                  <c:v>-0.21</c:v>
                </c:pt>
                <c:pt idx="119">
                  <c:v>-0.205</c:v>
                </c:pt>
                <c:pt idx="120">
                  <c:v>-0.2</c:v>
                </c:pt>
                <c:pt idx="121">
                  <c:v>-0.195</c:v>
                </c:pt>
                <c:pt idx="122">
                  <c:v>-0.19</c:v>
                </c:pt>
                <c:pt idx="123">
                  <c:v>-0.185</c:v>
                </c:pt>
                <c:pt idx="124">
                  <c:v>-0.18</c:v>
                </c:pt>
                <c:pt idx="125">
                  <c:v>-0.175</c:v>
                </c:pt>
                <c:pt idx="126">
                  <c:v>-0.17</c:v>
                </c:pt>
                <c:pt idx="127">
                  <c:v>-0.165</c:v>
                </c:pt>
                <c:pt idx="128">
                  <c:v>-0.16</c:v>
                </c:pt>
                <c:pt idx="129">
                  <c:v>-0.155</c:v>
                </c:pt>
                <c:pt idx="130">
                  <c:v>-0.15</c:v>
                </c:pt>
                <c:pt idx="131">
                  <c:v>-0.145</c:v>
                </c:pt>
                <c:pt idx="132">
                  <c:v>-0.14</c:v>
                </c:pt>
                <c:pt idx="133">
                  <c:v>-0.135</c:v>
                </c:pt>
                <c:pt idx="134">
                  <c:v>-0.13</c:v>
                </c:pt>
                <c:pt idx="135">
                  <c:v>-0.125</c:v>
                </c:pt>
                <c:pt idx="136">
                  <c:v>-0.12</c:v>
                </c:pt>
                <c:pt idx="137">
                  <c:v>-0.115</c:v>
                </c:pt>
                <c:pt idx="138">
                  <c:v>-0.11</c:v>
                </c:pt>
                <c:pt idx="139">
                  <c:v>-0.105</c:v>
                </c:pt>
                <c:pt idx="140">
                  <c:v>-0.1</c:v>
                </c:pt>
                <c:pt idx="141">
                  <c:v>-0.095</c:v>
                </c:pt>
                <c:pt idx="142">
                  <c:v>-0.09</c:v>
                </c:pt>
                <c:pt idx="143">
                  <c:v>-0.085</c:v>
                </c:pt>
                <c:pt idx="144">
                  <c:v>-0.08</c:v>
                </c:pt>
                <c:pt idx="145">
                  <c:v>-0.075</c:v>
                </c:pt>
                <c:pt idx="146">
                  <c:v>-0.07</c:v>
                </c:pt>
                <c:pt idx="147">
                  <c:v>-0.065</c:v>
                </c:pt>
                <c:pt idx="148">
                  <c:v>-0.06</c:v>
                </c:pt>
                <c:pt idx="149">
                  <c:v>-0.055</c:v>
                </c:pt>
                <c:pt idx="150">
                  <c:v>-0.05</c:v>
                </c:pt>
                <c:pt idx="151">
                  <c:v>-0.045</c:v>
                </c:pt>
                <c:pt idx="152">
                  <c:v>-0.04</c:v>
                </c:pt>
                <c:pt idx="153">
                  <c:v>-0.035</c:v>
                </c:pt>
                <c:pt idx="154">
                  <c:v>-0.03</c:v>
                </c:pt>
                <c:pt idx="155">
                  <c:v>-0.025</c:v>
                </c:pt>
                <c:pt idx="156">
                  <c:v>-0.02</c:v>
                </c:pt>
                <c:pt idx="157">
                  <c:v>-0.015</c:v>
                </c:pt>
                <c:pt idx="158">
                  <c:v>-0.01</c:v>
                </c:pt>
                <c:pt idx="159">
                  <c:v>-0.005</c:v>
                </c:pt>
                <c:pt idx="160">
                  <c:v>0</c:v>
                </c:pt>
                <c:pt idx="161">
                  <c:v>More</c:v>
                </c:pt>
              </c:strCache>
            </c:strRef>
          </c:cat>
          <c:val>
            <c:numRef>
              <c:f>Sheet7!$B$2:$B$163</c:f>
              <c:numCache>
                <c:formatCode>General</c:formatCode>
                <c:ptCount val="162"/>
                <c:pt idx="0">
                  <c:v>0</c:v>
                </c:pt>
                <c:pt idx="1">
                  <c:v>0</c:v>
                </c:pt>
                <c:pt idx="2">
                  <c:v>0</c:v>
                </c:pt>
                <c:pt idx="3">
                  <c:v>0</c:v>
                </c:pt>
                <c:pt idx="4">
                  <c:v>0</c:v>
                </c:pt>
                <c:pt idx="5">
                  <c:v>0</c:v>
                </c:pt>
                <c:pt idx="6">
                  <c:v>0</c:v>
                </c:pt>
                <c:pt idx="7">
                  <c:v>0</c:v>
                </c:pt>
                <c:pt idx="8">
                  <c:v>0</c:v>
                </c:pt>
                <c:pt idx="9">
                  <c:v>1</c:v>
                </c:pt>
                <c:pt idx="10">
                  <c:v>0</c:v>
                </c:pt>
                <c:pt idx="11">
                  <c:v>0</c:v>
                </c:pt>
                <c:pt idx="12">
                  <c:v>0</c:v>
                </c:pt>
                <c:pt idx="13">
                  <c:v>0</c:v>
                </c:pt>
                <c:pt idx="14">
                  <c:v>0</c:v>
                </c:pt>
                <c:pt idx="15">
                  <c:v>0</c:v>
                </c:pt>
                <c:pt idx="16">
                  <c:v>0</c:v>
                </c:pt>
                <c:pt idx="17">
                  <c:v>0</c:v>
                </c:pt>
                <c:pt idx="18">
                  <c:v>0</c:v>
                </c:pt>
                <c:pt idx="19">
                  <c:v>1</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1</c:v>
                </c:pt>
                <c:pt idx="35">
                  <c:v>0</c:v>
                </c:pt>
                <c:pt idx="36">
                  <c:v>1</c:v>
                </c:pt>
                <c:pt idx="37">
                  <c:v>0</c:v>
                </c:pt>
                <c:pt idx="38">
                  <c:v>0</c:v>
                </c:pt>
                <c:pt idx="39">
                  <c:v>0</c:v>
                </c:pt>
                <c:pt idx="40">
                  <c:v>0</c:v>
                </c:pt>
                <c:pt idx="41">
                  <c:v>1</c:v>
                </c:pt>
                <c:pt idx="42">
                  <c:v>2</c:v>
                </c:pt>
                <c:pt idx="43">
                  <c:v>2</c:v>
                </c:pt>
                <c:pt idx="44">
                  <c:v>0</c:v>
                </c:pt>
                <c:pt idx="45">
                  <c:v>2</c:v>
                </c:pt>
                <c:pt idx="46">
                  <c:v>0</c:v>
                </c:pt>
                <c:pt idx="47">
                  <c:v>3</c:v>
                </c:pt>
                <c:pt idx="48">
                  <c:v>2</c:v>
                </c:pt>
                <c:pt idx="49">
                  <c:v>1</c:v>
                </c:pt>
                <c:pt idx="50">
                  <c:v>1</c:v>
                </c:pt>
                <c:pt idx="51">
                  <c:v>2</c:v>
                </c:pt>
                <c:pt idx="52">
                  <c:v>0</c:v>
                </c:pt>
                <c:pt idx="53">
                  <c:v>4</c:v>
                </c:pt>
                <c:pt idx="54">
                  <c:v>4</c:v>
                </c:pt>
                <c:pt idx="55">
                  <c:v>4</c:v>
                </c:pt>
                <c:pt idx="56">
                  <c:v>1</c:v>
                </c:pt>
                <c:pt idx="57">
                  <c:v>5</c:v>
                </c:pt>
                <c:pt idx="58">
                  <c:v>5</c:v>
                </c:pt>
                <c:pt idx="59">
                  <c:v>3</c:v>
                </c:pt>
                <c:pt idx="60">
                  <c:v>2</c:v>
                </c:pt>
                <c:pt idx="61">
                  <c:v>3</c:v>
                </c:pt>
                <c:pt idx="62">
                  <c:v>7</c:v>
                </c:pt>
                <c:pt idx="63">
                  <c:v>13</c:v>
                </c:pt>
                <c:pt idx="64">
                  <c:v>5</c:v>
                </c:pt>
                <c:pt idx="65">
                  <c:v>8</c:v>
                </c:pt>
                <c:pt idx="66">
                  <c:v>6</c:v>
                </c:pt>
                <c:pt idx="67">
                  <c:v>8</c:v>
                </c:pt>
                <c:pt idx="68">
                  <c:v>15</c:v>
                </c:pt>
                <c:pt idx="69">
                  <c:v>7</c:v>
                </c:pt>
                <c:pt idx="70">
                  <c:v>16</c:v>
                </c:pt>
                <c:pt idx="71">
                  <c:v>9</c:v>
                </c:pt>
                <c:pt idx="72">
                  <c:v>9</c:v>
                </c:pt>
                <c:pt idx="73">
                  <c:v>10</c:v>
                </c:pt>
                <c:pt idx="74">
                  <c:v>16</c:v>
                </c:pt>
                <c:pt idx="75">
                  <c:v>16</c:v>
                </c:pt>
                <c:pt idx="76">
                  <c:v>19</c:v>
                </c:pt>
                <c:pt idx="77">
                  <c:v>24</c:v>
                </c:pt>
                <c:pt idx="78">
                  <c:v>19</c:v>
                </c:pt>
                <c:pt idx="79">
                  <c:v>21</c:v>
                </c:pt>
                <c:pt idx="80">
                  <c:v>23</c:v>
                </c:pt>
                <c:pt idx="81">
                  <c:v>14</c:v>
                </c:pt>
                <c:pt idx="82">
                  <c:v>22</c:v>
                </c:pt>
                <c:pt idx="83">
                  <c:v>29</c:v>
                </c:pt>
                <c:pt idx="84">
                  <c:v>15</c:v>
                </c:pt>
                <c:pt idx="85">
                  <c:v>21</c:v>
                </c:pt>
                <c:pt idx="86">
                  <c:v>29</c:v>
                </c:pt>
                <c:pt idx="87">
                  <c:v>26</c:v>
                </c:pt>
                <c:pt idx="88">
                  <c:v>24</c:v>
                </c:pt>
                <c:pt idx="89">
                  <c:v>26</c:v>
                </c:pt>
                <c:pt idx="90">
                  <c:v>35</c:v>
                </c:pt>
                <c:pt idx="91">
                  <c:v>24</c:v>
                </c:pt>
                <c:pt idx="92">
                  <c:v>31</c:v>
                </c:pt>
                <c:pt idx="93">
                  <c:v>26</c:v>
                </c:pt>
                <c:pt idx="94">
                  <c:v>22</c:v>
                </c:pt>
                <c:pt idx="95">
                  <c:v>28</c:v>
                </c:pt>
                <c:pt idx="96">
                  <c:v>23</c:v>
                </c:pt>
                <c:pt idx="97">
                  <c:v>18</c:v>
                </c:pt>
                <c:pt idx="98">
                  <c:v>14</c:v>
                </c:pt>
                <c:pt idx="99">
                  <c:v>22</c:v>
                </c:pt>
                <c:pt idx="100">
                  <c:v>26</c:v>
                </c:pt>
                <c:pt idx="101">
                  <c:v>22</c:v>
                </c:pt>
                <c:pt idx="102">
                  <c:v>19</c:v>
                </c:pt>
                <c:pt idx="103">
                  <c:v>16</c:v>
                </c:pt>
                <c:pt idx="104">
                  <c:v>17</c:v>
                </c:pt>
                <c:pt idx="105">
                  <c:v>16</c:v>
                </c:pt>
                <c:pt idx="106">
                  <c:v>24</c:v>
                </c:pt>
                <c:pt idx="107">
                  <c:v>16</c:v>
                </c:pt>
                <c:pt idx="108">
                  <c:v>12</c:v>
                </c:pt>
                <c:pt idx="109">
                  <c:v>11</c:v>
                </c:pt>
                <c:pt idx="110">
                  <c:v>12</c:v>
                </c:pt>
                <c:pt idx="111">
                  <c:v>3</c:v>
                </c:pt>
                <c:pt idx="112">
                  <c:v>6</c:v>
                </c:pt>
                <c:pt idx="113">
                  <c:v>9</c:v>
                </c:pt>
                <c:pt idx="114">
                  <c:v>4</c:v>
                </c:pt>
                <c:pt idx="115">
                  <c:v>7</c:v>
                </c:pt>
                <c:pt idx="116">
                  <c:v>3</c:v>
                </c:pt>
                <c:pt idx="117">
                  <c:v>3</c:v>
                </c:pt>
                <c:pt idx="118">
                  <c:v>6</c:v>
                </c:pt>
                <c:pt idx="119">
                  <c:v>2</c:v>
                </c:pt>
                <c:pt idx="120">
                  <c:v>2</c:v>
                </c:pt>
                <c:pt idx="121">
                  <c:v>1</c:v>
                </c:pt>
                <c:pt idx="122">
                  <c:v>1</c:v>
                </c:pt>
                <c:pt idx="123">
                  <c:v>1</c:v>
                </c:pt>
                <c:pt idx="124">
                  <c:v>2</c:v>
                </c:pt>
                <c:pt idx="125">
                  <c:v>0</c:v>
                </c:pt>
                <c:pt idx="126">
                  <c:v>1</c:v>
                </c:pt>
                <c:pt idx="127">
                  <c:v>1</c:v>
                </c:pt>
                <c:pt idx="128">
                  <c:v>0</c:v>
                </c:pt>
                <c:pt idx="129">
                  <c:v>0</c:v>
                </c:pt>
                <c:pt idx="130">
                  <c:v>0</c:v>
                </c:pt>
                <c:pt idx="131">
                  <c:v>0</c:v>
                </c:pt>
                <c:pt idx="132">
                  <c:v>2</c:v>
                </c:pt>
                <c:pt idx="133">
                  <c:v>1</c:v>
                </c:pt>
                <c:pt idx="134">
                  <c:v>0</c:v>
                </c:pt>
                <c:pt idx="135">
                  <c:v>0</c:v>
                </c:pt>
                <c:pt idx="136">
                  <c:v>0</c:v>
                </c:pt>
                <c:pt idx="137">
                  <c:v>0</c:v>
                </c:pt>
                <c:pt idx="138">
                  <c:v>1</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numCache>
            </c:numRef>
          </c:val>
        </c:ser>
        <c:dLbls>
          <c:showLegendKey val="0"/>
          <c:showVal val="0"/>
          <c:showCatName val="0"/>
          <c:showSerName val="0"/>
          <c:showPercent val="0"/>
          <c:showBubbleSize val="0"/>
        </c:dLbls>
        <c:gapWidth val="150"/>
        <c:axId val="160991392"/>
        <c:axId val="160991952"/>
      </c:barChart>
      <c:catAx>
        <c:axId val="160991392"/>
        <c:scaling>
          <c:orientation val="minMax"/>
        </c:scaling>
        <c:delete val="0"/>
        <c:axPos val="b"/>
        <c:title>
          <c:tx>
            <c:rich>
              <a:bodyPr/>
              <a:lstStyle/>
              <a:p>
                <a:pPr>
                  <a:defRPr/>
                </a:pPr>
                <a:r>
                  <a:rPr lang="en-US"/>
                  <a:t>V(V)</a:t>
                </a:r>
              </a:p>
            </c:rich>
          </c:tx>
          <c:layout/>
          <c:overlay val="0"/>
        </c:title>
        <c:numFmt formatCode="General" sourceLinked="0"/>
        <c:majorTickMark val="out"/>
        <c:minorTickMark val="none"/>
        <c:tickLblPos val="nextTo"/>
        <c:crossAx val="160991952"/>
        <c:crosses val="autoZero"/>
        <c:auto val="1"/>
        <c:lblAlgn val="ctr"/>
        <c:lblOffset val="100"/>
        <c:noMultiLvlLbl val="0"/>
      </c:catAx>
      <c:valAx>
        <c:axId val="160991952"/>
        <c:scaling>
          <c:orientation val="minMax"/>
        </c:scaling>
        <c:delete val="0"/>
        <c:axPos val="l"/>
        <c:title>
          <c:tx>
            <c:rich>
              <a:bodyPr/>
              <a:lstStyle/>
              <a:p>
                <a:pPr>
                  <a:defRPr/>
                </a:pPr>
                <a:r>
                  <a:rPr lang="en-US"/>
                  <a:t>Frequency</a:t>
                </a:r>
              </a:p>
            </c:rich>
          </c:tx>
          <c:layout/>
          <c:overlay val="0"/>
        </c:title>
        <c:numFmt formatCode="General" sourceLinked="1"/>
        <c:majorTickMark val="out"/>
        <c:minorTickMark val="none"/>
        <c:tickLblPos val="nextTo"/>
        <c:crossAx val="160991392"/>
        <c:crosses val="autoZero"/>
        <c:crossBetween val="between"/>
      </c:valAx>
    </c:plotArea>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11 bits data</a:t>
            </a:r>
          </a:p>
        </c:rich>
      </c:tx>
      <c:layout/>
      <c:overlay val="0"/>
    </c:title>
    <c:autoTitleDeleted val="0"/>
    <c:plotArea>
      <c:layout>
        <c:manualLayout>
          <c:layoutTarget val="inner"/>
          <c:xMode val="edge"/>
          <c:yMode val="edge"/>
          <c:x val="0.23975722795316032"/>
          <c:y val="0.2191539534120735"/>
          <c:w val="0.70427331045943842"/>
          <c:h val="0.46877993766404197"/>
        </c:manualLayout>
      </c:layout>
      <c:barChart>
        <c:barDir val="col"/>
        <c:grouping val="clustered"/>
        <c:varyColors val="0"/>
        <c:ser>
          <c:idx val="0"/>
          <c:order val="0"/>
          <c:tx>
            <c:v>Frequency</c:v>
          </c:tx>
          <c:invertIfNegative val="0"/>
          <c:cat>
            <c:strRef>
              <c:f>Sheet5!$A$2:$A$163</c:f>
              <c:strCache>
                <c:ptCount val="162"/>
                <c:pt idx="0">
                  <c:v>-0.8</c:v>
                </c:pt>
                <c:pt idx="1">
                  <c:v>-0.795</c:v>
                </c:pt>
                <c:pt idx="2">
                  <c:v>-0.79</c:v>
                </c:pt>
                <c:pt idx="3">
                  <c:v>-0.785</c:v>
                </c:pt>
                <c:pt idx="4">
                  <c:v>-0.78</c:v>
                </c:pt>
                <c:pt idx="5">
                  <c:v>-0.775</c:v>
                </c:pt>
                <c:pt idx="6">
                  <c:v>-0.77</c:v>
                </c:pt>
                <c:pt idx="7">
                  <c:v>-0.765</c:v>
                </c:pt>
                <c:pt idx="8">
                  <c:v>-0.76</c:v>
                </c:pt>
                <c:pt idx="9">
                  <c:v>-0.755</c:v>
                </c:pt>
                <c:pt idx="10">
                  <c:v>-0.75</c:v>
                </c:pt>
                <c:pt idx="11">
                  <c:v>-0.745</c:v>
                </c:pt>
                <c:pt idx="12">
                  <c:v>-0.74</c:v>
                </c:pt>
                <c:pt idx="13">
                  <c:v>-0.735</c:v>
                </c:pt>
                <c:pt idx="14">
                  <c:v>-0.73</c:v>
                </c:pt>
                <c:pt idx="15">
                  <c:v>-0.725</c:v>
                </c:pt>
                <c:pt idx="16">
                  <c:v>-0.72</c:v>
                </c:pt>
                <c:pt idx="17">
                  <c:v>-0.715</c:v>
                </c:pt>
                <c:pt idx="18">
                  <c:v>-0.71</c:v>
                </c:pt>
                <c:pt idx="19">
                  <c:v>-0.705</c:v>
                </c:pt>
                <c:pt idx="20">
                  <c:v>-0.7</c:v>
                </c:pt>
                <c:pt idx="21">
                  <c:v>-0.695</c:v>
                </c:pt>
                <c:pt idx="22">
                  <c:v>-0.69</c:v>
                </c:pt>
                <c:pt idx="23">
                  <c:v>-0.685</c:v>
                </c:pt>
                <c:pt idx="24">
                  <c:v>-0.68</c:v>
                </c:pt>
                <c:pt idx="25">
                  <c:v>-0.675</c:v>
                </c:pt>
                <c:pt idx="26">
                  <c:v>-0.67</c:v>
                </c:pt>
                <c:pt idx="27">
                  <c:v>-0.665</c:v>
                </c:pt>
                <c:pt idx="28">
                  <c:v>-0.66</c:v>
                </c:pt>
                <c:pt idx="29">
                  <c:v>-0.655</c:v>
                </c:pt>
                <c:pt idx="30">
                  <c:v>-0.65</c:v>
                </c:pt>
                <c:pt idx="31">
                  <c:v>-0.645</c:v>
                </c:pt>
                <c:pt idx="32">
                  <c:v>-0.64</c:v>
                </c:pt>
                <c:pt idx="33">
                  <c:v>-0.635</c:v>
                </c:pt>
                <c:pt idx="34">
                  <c:v>-0.63</c:v>
                </c:pt>
                <c:pt idx="35">
                  <c:v>-0.625</c:v>
                </c:pt>
                <c:pt idx="36">
                  <c:v>-0.62</c:v>
                </c:pt>
                <c:pt idx="37">
                  <c:v>-0.615</c:v>
                </c:pt>
                <c:pt idx="38">
                  <c:v>-0.61</c:v>
                </c:pt>
                <c:pt idx="39">
                  <c:v>-0.605</c:v>
                </c:pt>
                <c:pt idx="40">
                  <c:v>-0.6</c:v>
                </c:pt>
                <c:pt idx="41">
                  <c:v>-0.595</c:v>
                </c:pt>
                <c:pt idx="42">
                  <c:v>-0.59</c:v>
                </c:pt>
                <c:pt idx="43">
                  <c:v>-0.585</c:v>
                </c:pt>
                <c:pt idx="44">
                  <c:v>-0.58</c:v>
                </c:pt>
                <c:pt idx="45">
                  <c:v>-0.575</c:v>
                </c:pt>
                <c:pt idx="46">
                  <c:v>-0.57</c:v>
                </c:pt>
                <c:pt idx="47">
                  <c:v>-0.565</c:v>
                </c:pt>
                <c:pt idx="48">
                  <c:v>-0.56</c:v>
                </c:pt>
                <c:pt idx="49">
                  <c:v>-0.555</c:v>
                </c:pt>
                <c:pt idx="50">
                  <c:v>-0.55</c:v>
                </c:pt>
                <c:pt idx="51">
                  <c:v>-0.545</c:v>
                </c:pt>
                <c:pt idx="52">
                  <c:v>-0.54</c:v>
                </c:pt>
                <c:pt idx="53">
                  <c:v>-0.535</c:v>
                </c:pt>
                <c:pt idx="54">
                  <c:v>-0.53</c:v>
                </c:pt>
                <c:pt idx="55">
                  <c:v>-0.525</c:v>
                </c:pt>
                <c:pt idx="56">
                  <c:v>-0.52</c:v>
                </c:pt>
                <c:pt idx="57">
                  <c:v>-0.515</c:v>
                </c:pt>
                <c:pt idx="58">
                  <c:v>-0.51</c:v>
                </c:pt>
                <c:pt idx="59">
                  <c:v>-0.505</c:v>
                </c:pt>
                <c:pt idx="60">
                  <c:v>-0.5</c:v>
                </c:pt>
                <c:pt idx="61">
                  <c:v>-0.495</c:v>
                </c:pt>
                <c:pt idx="62">
                  <c:v>-0.49</c:v>
                </c:pt>
                <c:pt idx="63">
                  <c:v>-0.485</c:v>
                </c:pt>
                <c:pt idx="64">
                  <c:v>-0.48</c:v>
                </c:pt>
                <c:pt idx="65">
                  <c:v>-0.475</c:v>
                </c:pt>
                <c:pt idx="66">
                  <c:v>-0.47</c:v>
                </c:pt>
                <c:pt idx="67">
                  <c:v>-0.465</c:v>
                </c:pt>
                <c:pt idx="68">
                  <c:v>-0.46</c:v>
                </c:pt>
                <c:pt idx="69">
                  <c:v>-0.455</c:v>
                </c:pt>
                <c:pt idx="70">
                  <c:v>-0.45</c:v>
                </c:pt>
                <c:pt idx="71">
                  <c:v>-0.445</c:v>
                </c:pt>
                <c:pt idx="72">
                  <c:v>-0.44</c:v>
                </c:pt>
                <c:pt idx="73">
                  <c:v>-0.435</c:v>
                </c:pt>
                <c:pt idx="74">
                  <c:v>-0.43</c:v>
                </c:pt>
                <c:pt idx="75">
                  <c:v>-0.425</c:v>
                </c:pt>
                <c:pt idx="76">
                  <c:v>-0.42</c:v>
                </c:pt>
                <c:pt idx="77">
                  <c:v>-0.415</c:v>
                </c:pt>
                <c:pt idx="78">
                  <c:v>-0.41</c:v>
                </c:pt>
                <c:pt idx="79">
                  <c:v>-0.405</c:v>
                </c:pt>
                <c:pt idx="80">
                  <c:v>-0.4</c:v>
                </c:pt>
                <c:pt idx="81">
                  <c:v>-0.395</c:v>
                </c:pt>
                <c:pt idx="82">
                  <c:v>-0.39</c:v>
                </c:pt>
                <c:pt idx="83">
                  <c:v>-0.385</c:v>
                </c:pt>
                <c:pt idx="84">
                  <c:v>-0.38</c:v>
                </c:pt>
                <c:pt idx="85">
                  <c:v>-0.375</c:v>
                </c:pt>
                <c:pt idx="86">
                  <c:v>-0.37</c:v>
                </c:pt>
                <c:pt idx="87">
                  <c:v>-0.365</c:v>
                </c:pt>
                <c:pt idx="88">
                  <c:v>-0.36</c:v>
                </c:pt>
                <c:pt idx="89">
                  <c:v>-0.355</c:v>
                </c:pt>
                <c:pt idx="90">
                  <c:v>-0.35</c:v>
                </c:pt>
                <c:pt idx="91">
                  <c:v>-0.345</c:v>
                </c:pt>
                <c:pt idx="92">
                  <c:v>-0.34</c:v>
                </c:pt>
                <c:pt idx="93">
                  <c:v>-0.335</c:v>
                </c:pt>
                <c:pt idx="94">
                  <c:v>-0.33</c:v>
                </c:pt>
                <c:pt idx="95">
                  <c:v>-0.325</c:v>
                </c:pt>
                <c:pt idx="96">
                  <c:v>-0.32</c:v>
                </c:pt>
                <c:pt idx="97">
                  <c:v>-0.315</c:v>
                </c:pt>
                <c:pt idx="98">
                  <c:v>-0.31</c:v>
                </c:pt>
                <c:pt idx="99">
                  <c:v>-0.305</c:v>
                </c:pt>
                <c:pt idx="100">
                  <c:v>-0.3</c:v>
                </c:pt>
                <c:pt idx="101">
                  <c:v>-0.295</c:v>
                </c:pt>
                <c:pt idx="102">
                  <c:v>-0.29</c:v>
                </c:pt>
                <c:pt idx="103">
                  <c:v>-0.285</c:v>
                </c:pt>
                <c:pt idx="104">
                  <c:v>-0.28</c:v>
                </c:pt>
                <c:pt idx="105">
                  <c:v>-0.275</c:v>
                </c:pt>
                <c:pt idx="106">
                  <c:v>-0.27</c:v>
                </c:pt>
                <c:pt idx="107">
                  <c:v>-0.265</c:v>
                </c:pt>
                <c:pt idx="108">
                  <c:v>-0.26</c:v>
                </c:pt>
                <c:pt idx="109">
                  <c:v>-0.255</c:v>
                </c:pt>
                <c:pt idx="110">
                  <c:v>-0.25</c:v>
                </c:pt>
                <c:pt idx="111">
                  <c:v>-0.245</c:v>
                </c:pt>
                <c:pt idx="112">
                  <c:v>-0.24</c:v>
                </c:pt>
                <c:pt idx="113">
                  <c:v>-0.235</c:v>
                </c:pt>
                <c:pt idx="114">
                  <c:v>-0.23</c:v>
                </c:pt>
                <c:pt idx="115">
                  <c:v>-0.225</c:v>
                </c:pt>
                <c:pt idx="116">
                  <c:v>-0.22</c:v>
                </c:pt>
                <c:pt idx="117">
                  <c:v>-0.215</c:v>
                </c:pt>
                <c:pt idx="118">
                  <c:v>-0.21</c:v>
                </c:pt>
                <c:pt idx="119">
                  <c:v>-0.205</c:v>
                </c:pt>
                <c:pt idx="120">
                  <c:v>-0.2</c:v>
                </c:pt>
                <c:pt idx="121">
                  <c:v>-0.195</c:v>
                </c:pt>
                <c:pt idx="122">
                  <c:v>-0.19</c:v>
                </c:pt>
                <c:pt idx="123">
                  <c:v>-0.185</c:v>
                </c:pt>
                <c:pt idx="124">
                  <c:v>-0.18</c:v>
                </c:pt>
                <c:pt idx="125">
                  <c:v>-0.175</c:v>
                </c:pt>
                <c:pt idx="126">
                  <c:v>-0.17</c:v>
                </c:pt>
                <c:pt idx="127">
                  <c:v>-0.165</c:v>
                </c:pt>
                <c:pt idx="128">
                  <c:v>-0.16</c:v>
                </c:pt>
                <c:pt idx="129">
                  <c:v>-0.155</c:v>
                </c:pt>
                <c:pt idx="130">
                  <c:v>-0.15</c:v>
                </c:pt>
                <c:pt idx="131">
                  <c:v>-0.145</c:v>
                </c:pt>
                <c:pt idx="132">
                  <c:v>-0.14</c:v>
                </c:pt>
                <c:pt idx="133">
                  <c:v>-0.135</c:v>
                </c:pt>
                <c:pt idx="134">
                  <c:v>-0.13</c:v>
                </c:pt>
                <c:pt idx="135">
                  <c:v>-0.125</c:v>
                </c:pt>
                <c:pt idx="136">
                  <c:v>-0.12</c:v>
                </c:pt>
                <c:pt idx="137">
                  <c:v>-0.115</c:v>
                </c:pt>
                <c:pt idx="138">
                  <c:v>-0.11</c:v>
                </c:pt>
                <c:pt idx="139">
                  <c:v>-0.105</c:v>
                </c:pt>
                <c:pt idx="140">
                  <c:v>-0.1</c:v>
                </c:pt>
                <c:pt idx="141">
                  <c:v>-0.095</c:v>
                </c:pt>
                <c:pt idx="142">
                  <c:v>-0.09</c:v>
                </c:pt>
                <c:pt idx="143">
                  <c:v>-0.085</c:v>
                </c:pt>
                <c:pt idx="144">
                  <c:v>-0.08</c:v>
                </c:pt>
                <c:pt idx="145">
                  <c:v>-0.075</c:v>
                </c:pt>
                <c:pt idx="146">
                  <c:v>-0.07</c:v>
                </c:pt>
                <c:pt idx="147">
                  <c:v>-0.065</c:v>
                </c:pt>
                <c:pt idx="148">
                  <c:v>-0.06</c:v>
                </c:pt>
                <c:pt idx="149">
                  <c:v>-0.055</c:v>
                </c:pt>
                <c:pt idx="150">
                  <c:v>-0.05</c:v>
                </c:pt>
                <c:pt idx="151">
                  <c:v>-0.045</c:v>
                </c:pt>
                <c:pt idx="152">
                  <c:v>-0.04</c:v>
                </c:pt>
                <c:pt idx="153">
                  <c:v>-0.035</c:v>
                </c:pt>
                <c:pt idx="154">
                  <c:v>-0.03</c:v>
                </c:pt>
                <c:pt idx="155">
                  <c:v>-0.025</c:v>
                </c:pt>
                <c:pt idx="156">
                  <c:v>-0.02</c:v>
                </c:pt>
                <c:pt idx="157">
                  <c:v>-0.015</c:v>
                </c:pt>
                <c:pt idx="158">
                  <c:v>-0.01</c:v>
                </c:pt>
                <c:pt idx="159">
                  <c:v>-0.005</c:v>
                </c:pt>
                <c:pt idx="160">
                  <c:v>0</c:v>
                </c:pt>
                <c:pt idx="161">
                  <c:v>More</c:v>
                </c:pt>
              </c:strCache>
            </c:strRef>
          </c:cat>
          <c:val>
            <c:numRef>
              <c:f>Sheet5!$B$2:$B$163</c:f>
              <c:numCache>
                <c:formatCode>General</c:formatCode>
                <c:ptCount val="162"/>
                <c:pt idx="0">
                  <c:v>0</c:v>
                </c:pt>
                <c:pt idx="1">
                  <c:v>0</c:v>
                </c:pt>
                <c:pt idx="2">
                  <c:v>1</c:v>
                </c:pt>
                <c:pt idx="3">
                  <c:v>0</c:v>
                </c:pt>
                <c:pt idx="4">
                  <c:v>0</c:v>
                </c:pt>
                <c:pt idx="5">
                  <c:v>0</c:v>
                </c:pt>
                <c:pt idx="6">
                  <c:v>1</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1</c:v>
                </c:pt>
                <c:pt idx="22">
                  <c:v>0</c:v>
                </c:pt>
                <c:pt idx="23">
                  <c:v>0</c:v>
                </c:pt>
                <c:pt idx="24">
                  <c:v>0</c:v>
                </c:pt>
                <c:pt idx="25">
                  <c:v>0</c:v>
                </c:pt>
                <c:pt idx="26">
                  <c:v>0</c:v>
                </c:pt>
                <c:pt idx="27">
                  <c:v>0</c:v>
                </c:pt>
                <c:pt idx="28">
                  <c:v>0</c:v>
                </c:pt>
                <c:pt idx="29">
                  <c:v>0</c:v>
                </c:pt>
                <c:pt idx="30">
                  <c:v>0</c:v>
                </c:pt>
                <c:pt idx="31">
                  <c:v>0</c:v>
                </c:pt>
                <c:pt idx="32">
                  <c:v>1</c:v>
                </c:pt>
                <c:pt idx="33">
                  <c:v>0</c:v>
                </c:pt>
                <c:pt idx="34">
                  <c:v>1</c:v>
                </c:pt>
                <c:pt idx="35">
                  <c:v>0</c:v>
                </c:pt>
                <c:pt idx="36">
                  <c:v>1</c:v>
                </c:pt>
                <c:pt idx="37">
                  <c:v>0</c:v>
                </c:pt>
                <c:pt idx="38">
                  <c:v>0</c:v>
                </c:pt>
                <c:pt idx="39">
                  <c:v>0</c:v>
                </c:pt>
                <c:pt idx="40">
                  <c:v>0</c:v>
                </c:pt>
                <c:pt idx="41">
                  <c:v>0</c:v>
                </c:pt>
                <c:pt idx="42">
                  <c:v>0</c:v>
                </c:pt>
                <c:pt idx="43">
                  <c:v>0</c:v>
                </c:pt>
                <c:pt idx="44">
                  <c:v>0</c:v>
                </c:pt>
                <c:pt idx="45">
                  <c:v>0</c:v>
                </c:pt>
                <c:pt idx="46">
                  <c:v>2</c:v>
                </c:pt>
                <c:pt idx="47">
                  <c:v>0</c:v>
                </c:pt>
                <c:pt idx="48">
                  <c:v>0</c:v>
                </c:pt>
                <c:pt idx="49">
                  <c:v>1</c:v>
                </c:pt>
                <c:pt idx="50">
                  <c:v>0</c:v>
                </c:pt>
                <c:pt idx="51">
                  <c:v>1</c:v>
                </c:pt>
                <c:pt idx="52">
                  <c:v>5</c:v>
                </c:pt>
                <c:pt idx="53">
                  <c:v>2</c:v>
                </c:pt>
                <c:pt idx="54">
                  <c:v>0</c:v>
                </c:pt>
                <c:pt idx="55">
                  <c:v>4</c:v>
                </c:pt>
                <c:pt idx="56">
                  <c:v>1</c:v>
                </c:pt>
                <c:pt idx="57">
                  <c:v>4</c:v>
                </c:pt>
                <c:pt idx="58">
                  <c:v>4</c:v>
                </c:pt>
                <c:pt idx="59">
                  <c:v>3</c:v>
                </c:pt>
                <c:pt idx="60">
                  <c:v>5</c:v>
                </c:pt>
                <c:pt idx="61">
                  <c:v>6</c:v>
                </c:pt>
                <c:pt idx="62">
                  <c:v>7</c:v>
                </c:pt>
                <c:pt idx="63">
                  <c:v>5</c:v>
                </c:pt>
                <c:pt idx="64">
                  <c:v>5</c:v>
                </c:pt>
                <c:pt idx="65">
                  <c:v>9</c:v>
                </c:pt>
                <c:pt idx="66">
                  <c:v>7</c:v>
                </c:pt>
                <c:pt idx="67">
                  <c:v>10</c:v>
                </c:pt>
                <c:pt idx="68">
                  <c:v>10</c:v>
                </c:pt>
                <c:pt idx="69">
                  <c:v>9</c:v>
                </c:pt>
                <c:pt idx="70">
                  <c:v>13</c:v>
                </c:pt>
                <c:pt idx="71">
                  <c:v>13</c:v>
                </c:pt>
                <c:pt idx="72">
                  <c:v>16</c:v>
                </c:pt>
                <c:pt idx="73">
                  <c:v>15</c:v>
                </c:pt>
                <c:pt idx="74">
                  <c:v>16</c:v>
                </c:pt>
                <c:pt idx="75">
                  <c:v>14</c:v>
                </c:pt>
                <c:pt idx="76">
                  <c:v>21</c:v>
                </c:pt>
                <c:pt idx="77">
                  <c:v>16</c:v>
                </c:pt>
                <c:pt idx="78">
                  <c:v>21</c:v>
                </c:pt>
                <c:pt idx="79">
                  <c:v>19</c:v>
                </c:pt>
                <c:pt idx="80">
                  <c:v>20</c:v>
                </c:pt>
                <c:pt idx="81">
                  <c:v>17</c:v>
                </c:pt>
                <c:pt idx="82">
                  <c:v>13</c:v>
                </c:pt>
                <c:pt idx="83">
                  <c:v>20</c:v>
                </c:pt>
                <c:pt idx="84">
                  <c:v>31</c:v>
                </c:pt>
                <c:pt idx="85">
                  <c:v>21</c:v>
                </c:pt>
                <c:pt idx="86">
                  <c:v>25</c:v>
                </c:pt>
                <c:pt idx="87">
                  <c:v>19</c:v>
                </c:pt>
                <c:pt idx="88">
                  <c:v>30</c:v>
                </c:pt>
                <c:pt idx="89">
                  <c:v>29</c:v>
                </c:pt>
                <c:pt idx="90">
                  <c:v>22</c:v>
                </c:pt>
                <c:pt idx="91">
                  <c:v>31</c:v>
                </c:pt>
                <c:pt idx="92">
                  <c:v>14</c:v>
                </c:pt>
                <c:pt idx="93">
                  <c:v>18</c:v>
                </c:pt>
                <c:pt idx="94">
                  <c:v>20</c:v>
                </c:pt>
                <c:pt idx="95">
                  <c:v>29</c:v>
                </c:pt>
                <c:pt idx="96">
                  <c:v>25</c:v>
                </c:pt>
                <c:pt idx="97">
                  <c:v>24</c:v>
                </c:pt>
                <c:pt idx="98">
                  <c:v>25</c:v>
                </c:pt>
                <c:pt idx="99">
                  <c:v>19</c:v>
                </c:pt>
                <c:pt idx="100">
                  <c:v>30</c:v>
                </c:pt>
                <c:pt idx="101">
                  <c:v>22</c:v>
                </c:pt>
                <c:pt idx="102">
                  <c:v>10</c:v>
                </c:pt>
                <c:pt idx="103">
                  <c:v>19</c:v>
                </c:pt>
                <c:pt idx="104">
                  <c:v>15</c:v>
                </c:pt>
                <c:pt idx="105">
                  <c:v>22</c:v>
                </c:pt>
                <c:pt idx="106">
                  <c:v>16</c:v>
                </c:pt>
                <c:pt idx="107">
                  <c:v>16</c:v>
                </c:pt>
                <c:pt idx="108">
                  <c:v>14</c:v>
                </c:pt>
                <c:pt idx="109">
                  <c:v>16</c:v>
                </c:pt>
                <c:pt idx="110">
                  <c:v>14</c:v>
                </c:pt>
                <c:pt idx="111">
                  <c:v>11</c:v>
                </c:pt>
                <c:pt idx="112">
                  <c:v>12</c:v>
                </c:pt>
                <c:pt idx="113">
                  <c:v>13</c:v>
                </c:pt>
                <c:pt idx="114">
                  <c:v>8</c:v>
                </c:pt>
                <c:pt idx="115">
                  <c:v>7</c:v>
                </c:pt>
                <c:pt idx="116">
                  <c:v>7</c:v>
                </c:pt>
                <c:pt idx="117">
                  <c:v>3</c:v>
                </c:pt>
                <c:pt idx="118">
                  <c:v>4</c:v>
                </c:pt>
                <c:pt idx="119">
                  <c:v>4</c:v>
                </c:pt>
                <c:pt idx="120">
                  <c:v>2</c:v>
                </c:pt>
                <c:pt idx="121">
                  <c:v>2</c:v>
                </c:pt>
                <c:pt idx="122">
                  <c:v>2</c:v>
                </c:pt>
                <c:pt idx="123">
                  <c:v>2</c:v>
                </c:pt>
                <c:pt idx="124">
                  <c:v>3</c:v>
                </c:pt>
                <c:pt idx="125">
                  <c:v>0</c:v>
                </c:pt>
                <c:pt idx="126">
                  <c:v>1</c:v>
                </c:pt>
                <c:pt idx="127">
                  <c:v>1</c:v>
                </c:pt>
                <c:pt idx="128">
                  <c:v>0</c:v>
                </c:pt>
                <c:pt idx="129">
                  <c:v>1</c:v>
                </c:pt>
                <c:pt idx="130">
                  <c:v>1</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numCache>
            </c:numRef>
          </c:val>
        </c:ser>
        <c:dLbls>
          <c:showLegendKey val="0"/>
          <c:showVal val="0"/>
          <c:showCatName val="0"/>
          <c:showSerName val="0"/>
          <c:showPercent val="0"/>
          <c:showBubbleSize val="0"/>
        </c:dLbls>
        <c:gapWidth val="150"/>
        <c:axId val="162168944"/>
        <c:axId val="162169504"/>
      </c:barChart>
      <c:catAx>
        <c:axId val="162168944"/>
        <c:scaling>
          <c:orientation val="minMax"/>
        </c:scaling>
        <c:delete val="0"/>
        <c:axPos val="b"/>
        <c:title>
          <c:tx>
            <c:rich>
              <a:bodyPr/>
              <a:lstStyle/>
              <a:p>
                <a:pPr>
                  <a:defRPr/>
                </a:pPr>
                <a:r>
                  <a:rPr lang="en-US"/>
                  <a:t>V(V)</a:t>
                </a:r>
              </a:p>
            </c:rich>
          </c:tx>
          <c:layout/>
          <c:overlay val="0"/>
        </c:title>
        <c:numFmt formatCode="General" sourceLinked="0"/>
        <c:majorTickMark val="out"/>
        <c:minorTickMark val="none"/>
        <c:tickLblPos val="nextTo"/>
        <c:crossAx val="162169504"/>
        <c:crosses val="autoZero"/>
        <c:auto val="1"/>
        <c:lblAlgn val="ctr"/>
        <c:lblOffset val="100"/>
        <c:noMultiLvlLbl val="0"/>
      </c:catAx>
      <c:valAx>
        <c:axId val="162169504"/>
        <c:scaling>
          <c:orientation val="minMax"/>
        </c:scaling>
        <c:delete val="0"/>
        <c:axPos val="l"/>
        <c:title>
          <c:tx>
            <c:rich>
              <a:bodyPr/>
              <a:lstStyle/>
              <a:p>
                <a:pPr>
                  <a:defRPr/>
                </a:pPr>
                <a:r>
                  <a:rPr lang="en-US"/>
                  <a:t>Frequency</a:t>
                </a:r>
              </a:p>
            </c:rich>
          </c:tx>
          <c:layout/>
          <c:overlay val="0"/>
        </c:title>
        <c:numFmt formatCode="General" sourceLinked="1"/>
        <c:majorTickMark val="out"/>
        <c:minorTickMark val="none"/>
        <c:tickLblPos val="nextTo"/>
        <c:crossAx val="162168944"/>
        <c:crosses val="autoZero"/>
        <c:crossBetween val="between"/>
      </c:valAx>
    </c:plotArea>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10 bits data</a:t>
            </a:r>
          </a:p>
        </c:rich>
      </c:tx>
      <c:layout/>
      <c:overlay val="0"/>
    </c:title>
    <c:autoTitleDeleted val="0"/>
    <c:plotArea>
      <c:layout/>
      <c:barChart>
        <c:barDir val="col"/>
        <c:grouping val="clustered"/>
        <c:varyColors val="0"/>
        <c:ser>
          <c:idx val="0"/>
          <c:order val="0"/>
          <c:tx>
            <c:v>Frequency</c:v>
          </c:tx>
          <c:invertIfNegative val="0"/>
          <c:cat>
            <c:strRef>
              <c:f>Sheet5!$A$2:$A$163</c:f>
              <c:strCache>
                <c:ptCount val="162"/>
                <c:pt idx="0">
                  <c:v>-0.8</c:v>
                </c:pt>
                <c:pt idx="1">
                  <c:v>-0.795</c:v>
                </c:pt>
                <c:pt idx="2">
                  <c:v>-0.79</c:v>
                </c:pt>
                <c:pt idx="3">
                  <c:v>-0.785</c:v>
                </c:pt>
                <c:pt idx="4">
                  <c:v>-0.78</c:v>
                </c:pt>
                <c:pt idx="5">
                  <c:v>-0.775</c:v>
                </c:pt>
                <c:pt idx="6">
                  <c:v>-0.77</c:v>
                </c:pt>
                <c:pt idx="7">
                  <c:v>-0.765</c:v>
                </c:pt>
                <c:pt idx="8">
                  <c:v>-0.76</c:v>
                </c:pt>
                <c:pt idx="9">
                  <c:v>-0.755</c:v>
                </c:pt>
                <c:pt idx="10">
                  <c:v>-0.75</c:v>
                </c:pt>
                <c:pt idx="11">
                  <c:v>-0.745</c:v>
                </c:pt>
                <c:pt idx="12">
                  <c:v>-0.74</c:v>
                </c:pt>
                <c:pt idx="13">
                  <c:v>-0.735</c:v>
                </c:pt>
                <c:pt idx="14">
                  <c:v>-0.73</c:v>
                </c:pt>
                <c:pt idx="15">
                  <c:v>-0.725</c:v>
                </c:pt>
                <c:pt idx="16">
                  <c:v>-0.72</c:v>
                </c:pt>
                <c:pt idx="17">
                  <c:v>-0.715</c:v>
                </c:pt>
                <c:pt idx="18">
                  <c:v>-0.71</c:v>
                </c:pt>
                <c:pt idx="19">
                  <c:v>-0.705</c:v>
                </c:pt>
                <c:pt idx="20">
                  <c:v>-0.7</c:v>
                </c:pt>
                <c:pt idx="21">
                  <c:v>-0.695</c:v>
                </c:pt>
                <c:pt idx="22">
                  <c:v>-0.69</c:v>
                </c:pt>
                <c:pt idx="23">
                  <c:v>-0.685</c:v>
                </c:pt>
                <c:pt idx="24">
                  <c:v>-0.68</c:v>
                </c:pt>
                <c:pt idx="25">
                  <c:v>-0.675</c:v>
                </c:pt>
                <c:pt idx="26">
                  <c:v>-0.67</c:v>
                </c:pt>
                <c:pt idx="27">
                  <c:v>-0.665</c:v>
                </c:pt>
                <c:pt idx="28">
                  <c:v>-0.66</c:v>
                </c:pt>
                <c:pt idx="29">
                  <c:v>-0.655</c:v>
                </c:pt>
                <c:pt idx="30">
                  <c:v>-0.65</c:v>
                </c:pt>
                <c:pt idx="31">
                  <c:v>-0.645</c:v>
                </c:pt>
                <c:pt idx="32">
                  <c:v>-0.64</c:v>
                </c:pt>
                <c:pt idx="33">
                  <c:v>-0.635</c:v>
                </c:pt>
                <c:pt idx="34">
                  <c:v>-0.63</c:v>
                </c:pt>
                <c:pt idx="35">
                  <c:v>-0.625</c:v>
                </c:pt>
                <c:pt idx="36">
                  <c:v>-0.62</c:v>
                </c:pt>
                <c:pt idx="37">
                  <c:v>-0.615</c:v>
                </c:pt>
                <c:pt idx="38">
                  <c:v>-0.61</c:v>
                </c:pt>
                <c:pt idx="39">
                  <c:v>-0.605</c:v>
                </c:pt>
                <c:pt idx="40">
                  <c:v>-0.6</c:v>
                </c:pt>
                <c:pt idx="41">
                  <c:v>-0.595</c:v>
                </c:pt>
                <c:pt idx="42">
                  <c:v>-0.59</c:v>
                </c:pt>
                <c:pt idx="43">
                  <c:v>-0.585</c:v>
                </c:pt>
                <c:pt idx="44">
                  <c:v>-0.58</c:v>
                </c:pt>
                <c:pt idx="45">
                  <c:v>-0.575</c:v>
                </c:pt>
                <c:pt idx="46">
                  <c:v>-0.57</c:v>
                </c:pt>
                <c:pt idx="47">
                  <c:v>-0.565</c:v>
                </c:pt>
                <c:pt idx="48">
                  <c:v>-0.56</c:v>
                </c:pt>
                <c:pt idx="49">
                  <c:v>-0.555</c:v>
                </c:pt>
                <c:pt idx="50">
                  <c:v>-0.55</c:v>
                </c:pt>
                <c:pt idx="51">
                  <c:v>-0.545</c:v>
                </c:pt>
                <c:pt idx="52">
                  <c:v>-0.54</c:v>
                </c:pt>
                <c:pt idx="53">
                  <c:v>-0.535</c:v>
                </c:pt>
                <c:pt idx="54">
                  <c:v>-0.53</c:v>
                </c:pt>
                <c:pt idx="55">
                  <c:v>-0.525</c:v>
                </c:pt>
                <c:pt idx="56">
                  <c:v>-0.52</c:v>
                </c:pt>
                <c:pt idx="57">
                  <c:v>-0.515</c:v>
                </c:pt>
                <c:pt idx="58">
                  <c:v>-0.51</c:v>
                </c:pt>
                <c:pt idx="59">
                  <c:v>-0.505</c:v>
                </c:pt>
                <c:pt idx="60">
                  <c:v>-0.5</c:v>
                </c:pt>
                <c:pt idx="61">
                  <c:v>-0.495</c:v>
                </c:pt>
                <c:pt idx="62">
                  <c:v>-0.49</c:v>
                </c:pt>
                <c:pt idx="63">
                  <c:v>-0.485</c:v>
                </c:pt>
                <c:pt idx="64">
                  <c:v>-0.48</c:v>
                </c:pt>
                <c:pt idx="65">
                  <c:v>-0.475</c:v>
                </c:pt>
                <c:pt idx="66">
                  <c:v>-0.47</c:v>
                </c:pt>
                <c:pt idx="67">
                  <c:v>-0.465</c:v>
                </c:pt>
                <c:pt idx="68">
                  <c:v>-0.46</c:v>
                </c:pt>
                <c:pt idx="69">
                  <c:v>-0.455</c:v>
                </c:pt>
                <c:pt idx="70">
                  <c:v>-0.45</c:v>
                </c:pt>
                <c:pt idx="71">
                  <c:v>-0.445</c:v>
                </c:pt>
                <c:pt idx="72">
                  <c:v>-0.44</c:v>
                </c:pt>
                <c:pt idx="73">
                  <c:v>-0.435</c:v>
                </c:pt>
                <c:pt idx="74">
                  <c:v>-0.43</c:v>
                </c:pt>
                <c:pt idx="75">
                  <c:v>-0.425</c:v>
                </c:pt>
                <c:pt idx="76">
                  <c:v>-0.42</c:v>
                </c:pt>
                <c:pt idx="77">
                  <c:v>-0.415</c:v>
                </c:pt>
                <c:pt idx="78">
                  <c:v>-0.41</c:v>
                </c:pt>
                <c:pt idx="79">
                  <c:v>-0.405</c:v>
                </c:pt>
                <c:pt idx="80">
                  <c:v>-0.4</c:v>
                </c:pt>
                <c:pt idx="81">
                  <c:v>-0.395</c:v>
                </c:pt>
                <c:pt idx="82">
                  <c:v>-0.39</c:v>
                </c:pt>
                <c:pt idx="83">
                  <c:v>-0.385</c:v>
                </c:pt>
                <c:pt idx="84">
                  <c:v>-0.38</c:v>
                </c:pt>
                <c:pt idx="85">
                  <c:v>-0.375</c:v>
                </c:pt>
                <c:pt idx="86">
                  <c:v>-0.37</c:v>
                </c:pt>
                <c:pt idx="87">
                  <c:v>-0.365</c:v>
                </c:pt>
                <c:pt idx="88">
                  <c:v>-0.36</c:v>
                </c:pt>
                <c:pt idx="89">
                  <c:v>-0.355</c:v>
                </c:pt>
                <c:pt idx="90">
                  <c:v>-0.35</c:v>
                </c:pt>
                <c:pt idx="91">
                  <c:v>-0.345</c:v>
                </c:pt>
                <c:pt idx="92">
                  <c:v>-0.34</c:v>
                </c:pt>
                <c:pt idx="93">
                  <c:v>-0.335</c:v>
                </c:pt>
                <c:pt idx="94">
                  <c:v>-0.33</c:v>
                </c:pt>
                <c:pt idx="95">
                  <c:v>-0.325</c:v>
                </c:pt>
                <c:pt idx="96">
                  <c:v>-0.32</c:v>
                </c:pt>
                <c:pt idx="97">
                  <c:v>-0.315</c:v>
                </c:pt>
                <c:pt idx="98">
                  <c:v>-0.31</c:v>
                </c:pt>
                <c:pt idx="99">
                  <c:v>-0.305</c:v>
                </c:pt>
                <c:pt idx="100">
                  <c:v>-0.3</c:v>
                </c:pt>
                <c:pt idx="101">
                  <c:v>-0.295</c:v>
                </c:pt>
                <c:pt idx="102">
                  <c:v>-0.29</c:v>
                </c:pt>
                <c:pt idx="103">
                  <c:v>-0.285</c:v>
                </c:pt>
                <c:pt idx="104">
                  <c:v>-0.28</c:v>
                </c:pt>
                <c:pt idx="105">
                  <c:v>-0.275</c:v>
                </c:pt>
                <c:pt idx="106">
                  <c:v>-0.27</c:v>
                </c:pt>
                <c:pt idx="107">
                  <c:v>-0.265</c:v>
                </c:pt>
                <c:pt idx="108">
                  <c:v>-0.26</c:v>
                </c:pt>
                <c:pt idx="109">
                  <c:v>-0.255</c:v>
                </c:pt>
                <c:pt idx="110">
                  <c:v>-0.25</c:v>
                </c:pt>
                <c:pt idx="111">
                  <c:v>-0.245</c:v>
                </c:pt>
                <c:pt idx="112">
                  <c:v>-0.24</c:v>
                </c:pt>
                <c:pt idx="113">
                  <c:v>-0.235</c:v>
                </c:pt>
                <c:pt idx="114">
                  <c:v>-0.23</c:v>
                </c:pt>
                <c:pt idx="115">
                  <c:v>-0.225</c:v>
                </c:pt>
                <c:pt idx="116">
                  <c:v>-0.22</c:v>
                </c:pt>
                <c:pt idx="117">
                  <c:v>-0.215</c:v>
                </c:pt>
                <c:pt idx="118">
                  <c:v>-0.21</c:v>
                </c:pt>
                <c:pt idx="119">
                  <c:v>-0.205</c:v>
                </c:pt>
                <c:pt idx="120">
                  <c:v>-0.2</c:v>
                </c:pt>
                <c:pt idx="121">
                  <c:v>-0.195</c:v>
                </c:pt>
                <c:pt idx="122">
                  <c:v>-0.19</c:v>
                </c:pt>
                <c:pt idx="123">
                  <c:v>-0.185</c:v>
                </c:pt>
                <c:pt idx="124">
                  <c:v>-0.18</c:v>
                </c:pt>
                <c:pt idx="125">
                  <c:v>-0.175</c:v>
                </c:pt>
                <c:pt idx="126">
                  <c:v>-0.17</c:v>
                </c:pt>
                <c:pt idx="127">
                  <c:v>-0.165</c:v>
                </c:pt>
                <c:pt idx="128">
                  <c:v>-0.16</c:v>
                </c:pt>
                <c:pt idx="129">
                  <c:v>-0.155</c:v>
                </c:pt>
                <c:pt idx="130">
                  <c:v>-0.15</c:v>
                </c:pt>
                <c:pt idx="131">
                  <c:v>-0.145</c:v>
                </c:pt>
                <c:pt idx="132">
                  <c:v>-0.14</c:v>
                </c:pt>
                <c:pt idx="133">
                  <c:v>-0.135</c:v>
                </c:pt>
                <c:pt idx="134">
                  <c:v>-0.13</c:v>
                </c:pt>
                <c:pt idx="135">
                  <c:v>-0.125</c:v>
                </c:pt>
                <c:pt idx="136">
                  <c:v>-0.12</c:v>
                </c:pt>
                <c:pt idx="137">
                  <c:v>-0.115</c:v>
                </c:pt>
                <c:pt idx="138">
                  <c:v>-0.11</c:v>
                </c:pt>
                <c:pt idx="139">
                  <c:v>-0.105</c:v>
                </c:pt>
                <c:pt idx="140">
                  <c:v>-0.1</c:v>
                </c:pt>
                <c:pt idx="141">
                  <c:v>-0.095</c:v>
                </c:pt>
                <c:pt idx="142">
                  <c:v>-0.09</c:v>
                </c:pt>
                <c:pt idx="143">
                  <c:v>-0.085</c:v>
                </c:pt>
                <c:pt idx="144">
                  <c:v>-0.08</c:v>
                </c:pt>
                <c:pt idx="145">
                  <c:v>-0.075</c:v>
                </c:pt>
                <c:pt idx="146">
                  <c:v>-0.07</c:v>
                </c:pt>
                <c:pt idx="147">
                  <c:v>-0.065</c:v>
                </c:pt>
                <c:pt idx="148">
                  <c:v>-0.06</c:v>
                </c:pt>
                <c:pt idx="149">
                  <c:v>-0.055</c:v>
                </c:pt>
                <c:pt idx="150">
                  <c:v>-0.05</c:v>
                </c:pt>
                <c:pt idx="151">
                  <c:v>-0.045</c:v>
                </c:pt>
                <c:pt idx="152">
                  <c:v>-0.04</c:v>
                </c:pt>
                <c:pt idx="153">
                  <c:v>-0.035</c:v>
                </c:pt>
                <c:pt idx="154">
                  <c:v>-0.03</c:v>
                </c:pt>
                <c:pt idx="155">
                  <c:v>-0.025</c:v>
                </c:pt>
                <c:pt idx="156">
                  <c:v>-0.02</c:v>
                </c:pt>
                <c:pt idx="157">
                  <c:v>-0.015</c:v>
                </c:pt>
                <c:pt idx="158">
                  <c:v>-0.01</c:v>
                </c:pt>
                <c:pt idx="159">
                  <c:v>-0.005</c:v>
                </c:pt>
                <c:pt idx="160">
                  <c:v>0</c:v>
                </c:pt>
                <c:pt idx="161">
                  <c:v>More</c:v>
                </c:pt>
              </c:strCache>
            </c:strRef>
          </c:cat>
          <c:val>
            <c:numRef>
              <c:f>Sheet5!$B$2:$B$163</c:f>
              <c:numCache>
                <c:formatCode>General</c:formatCode>
                <c:ptCount val="162"/>
                <c:pt idx="0">
                  <c:v>0</c:v>
                </c:pt>
                <c:pt idx="1">
                  <c:v>0</c:v>
                </c:pt>
                <c:pt idx="2">
                  <c:v>0</c:v>
                </c:pt>
                <c:pt idx="3">
                  <c:v>0</c:v>
                </c:pt>
                <c:pt idx="4">
                  <c:v>0</c:v>
                </c:pt>
                <c:pt idx="5">
                  <c:v>0</c:v>
                </c:pt>
                <c:pt idx="6">
                  <c:v>0</c:v>
                </c:pt>
                <c:pt idx="7">
                  <c:v>1</c:v>
                </c:pt>
                <c:pt idx="8">
                  <c:v>0</c:v>
                </c:pt>
                <c:pt idx="9">
                  <c:v>0</c:v>
                </c:pt>
                <c:pt idx="10">
                  <c:v>0</c:v>
                </c:pt>
                <c:pt idx="11">
                  <c:v>0</c:v>
                </c:pt>
                <c:pt idx="12">
                  <c:v>0</c:v>
                </c:pt>
                <c:pt idx="13">
                  <c:v>1</c:v>
                </c:pt>
                <c:pt idx="14">
                  <c:v>0</c:v>
                </c:pt>
                <c:pt idx="15">
                  <c:v>0</c:v>
                </c:pt>
                <c:pt idx="16">
                  <c:v>1</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1</c:v>
                </c:pt>
                <c:pt idx="40">
                  <c:v>0</c:v>
                </c:pt>
                <c:pt idx="41">
                  <c:v>1</c:v>
                </c:pt>
                <c:pt idx="42">
                  <c:v>0</c:v>
                </c:pt>
                <c:pt idx="43">
                  <c:v>0</c:v>
                </c:pt>
                <c:pt idx="44">
                  <c:v>5</c:v>
                </c:pt>
                <c:pt idx="45">
                  <c:v>1</c:v>
                </c:pt>
                <c:pt idx="46">
                  <c:v>0</c:v>
                </c:pt>
                <c:pt idx="47">
                  <c:v>0</c:v>
                </c:pt>
                <c:pt idx="48">
                  <c:v>2</c:v>
                </c:pt>
                <c:pt idx="49">
                  <c:v>1</c:v>
                </c:pt>
                <c:pt idx="50">
                  <c:v>2</c:v>
                </c:pt>
                <c:pt idx="51">
                  <c:v>1</c:v>
                </c:pt>
                <c:pt idx="52">
                  <c:v>3</c:v>
                </c:pt>
                <c:pt idx="53">
                  <c:v>3</c:v>
                </c:pt>
                <c:pt idx="54">
                  <c:v>3</c:v>
                </c:pt>
                <c:pt idx="55">
                  <c:v>5</c:v>
                </c:pt>
                <c:pt idx="56">
                  <c:v>2</c:v>
                </c:pt>
                <c:pt idx="57">
                  <c:v>2</c:v>
                </c:pt>
                <c:pt idx="58">
                  <c:v>7</c:v>
                </c:pt>
                <c:pt idx="59">
                  <c:v>5</c:v>
                </c:pt>
                <c:pt idx="60">
                  <c:v>4</c:v>
                </c:pt>
                <c:pt idx="61">
                  <c:v>9</c:v>
                </c:pt>
                <c:pt idx="62">
                  <c:v>9</c:v>
                </c:pt>
                <c:pt idx="63">
                  <c:v>5</c:v>
                </c:pt>
                <c:pt idx="64">
                  <c:v>7</c:v>
                </c:pt>
                <c:pt idx="65">
                  <c:v>9</c:v>
                </c:pt>
                <c:pt idx="66">
                  <c:v>11</c:v>
                </c:pt>
                <c:pt idx="67">
                  <c:v>9</c:v>
                </c:pt>
                <c:pt idx="68">
                  <c:v>9</c:v>
                </c:pt>
                <c:pt idx="69">
                  <c:v>8</c:v>
                </c:pt>
                <c:pt idx="70">
                  <c:v>8</c:v>
                </c:pt>
                <c:pt idx="71">
                  <c:v>6</c:v>
                </c:pt>
                <c:pt idx="72">
                  <c:v>12</c:v>
                </c:pt>
                <c:pt idx="73">
                  <c:v>17</c:v>
                </c:pt>
                <c:pt idx="74">
                  <c:v>18</c:v>
                </c:pt>
                <c:pt idx="75">
                  <c:v>13</c:v>
                </c:pt>
                <c:pt idx="76">
                  <c:v>19</c:v>
                </c:pt>
                <c:pt idx="77">
                  <c:v>18</c:v>
                </c:pt>
                <c:pt idx="78">
                  <c:v>13</c:v>
                </c:pt>
                <c:pt idx="79">
                  <c:v>20</c:v>
                </c:pt>
                <c:pt idx="80">
                  <c:v>12</c:v>
                </c:pt>
                <c:pt idx="81">
                  <c:v>24</c:v>
                </c:pt>
                <c:pt idx="82">
                  <c:v>17</c:v>
                </c:pt>
                <c:pt idx="83">
                  <c:v>16</c:v>
                </c:pt>
                <c:pt idx="84">
                  <c:v>19</c:v>
                </c:pt>
                <c:pt idx="85">
                  <c:v>28</c:v>
                </c:pt>
                <c:pt idx="86">
                  <c:v>26</c:v>
                </c:pt>
                <c:pt idx="87">
                  <c:v>24</c:v>
                </c:pt>
                <c:pt idx="88">
                  <c:v>29</c:v>
                </c:pt>
                <c:pt idx="89">
                  <c:v>31</c:v>
                </c:pt>
                <c:pt idx="90">
                  <c:v>20</c:v>
                </c:pt>
                <c:pt idx="91">
                  <c:v>28</c:v>
                </c:pt>
                <c:pt idx="92">
                  <c:v>27</c:v>
                </c:pt>
                <c:pt idx="93">
                  <c:v>17</c:v>
                </c:pt>
                <c:pt idx="94">
                  <c:v>22</c:v>
                </c:pt>
                <c:pt idx="95">
                  <c:v>28</c:v>
                </c:pt>
                <c:pt idx="96">
                  <c:v>31</c:v>
                </c:pt>
                <c:pt idx="97">
                  <c:v>18</c:v>
                </c:pt>
                <c:pt idx="98">
                  <c:v>21</c:v>
                </c:pt>
                <c:pt idx="99">
                  <c:v>23</c:v>
                </c:pt>
                <c:pt idx="100">
                  <c:v>23</c:v>
                </c:pt>
                <c:pt idx="101">
                  <c:v>21</c:v>
                </c:pt>
                <c:pt idx="102">
                  <c:v>16</c:v>
                </c:pt>
                <c:pt idx="103">
                  <c:v>13</c:v>
                </c:pt>
                <c:pt idx="104">
                  <c:v>16</c:v>
                </c:pt>
                <c:pt idx="105">
                  <c:v>14</c:v>
                </c:pt>
                <c:pt idx="106">
                  <c:v>24</c:v>
                </c:pt>
                <c:pt idx="107">
                  <c:v>16</c:v>
                </c:pt>
                <c:pt idx="108">
                  <c:v>17</c:v>
                </c:pt>
                <c:pt idx="109">
                  <c:v>21</c:v>
                </c:pt>
                <c:pt idx="110">
                  <c:v>17</c:v>
                </c:pt>
                <c:pt idx="111">
                  <c:v>5</c:v>
                </c:pt>
                <c:pt idx="112">
                  <c:v>13</c:v>
                </c:pt>
                <c:pt idx="113">
                  <c:v>11</c:v>
                </c:pt>
                <c:pt idx="114">
                  <c:v>6</c:v>
                </c:pt>
                <c:pt idx="115">
                  <c:v>6</c:v>
                </c:pt>
                <c:pt idx="116">
                  <c:v>4</c:v>
                </c:pt>
                <c:pt idx="117">
                  <c:v>6</c:v>
                </c:pt>
                <c:pt idx="118">
                  <c:v>4</c:v>
                </c:pt>
                <c:pt idx="119">
                  <c:v>3</c:v>
                </c:pt>
                <c:pt idx="120">
                  <c:v>3</c:v>
                </c:pt>
                <c:pt idx="121">
                  <c:v>2</c:v>
                </c:pt>
                <c:pt idx="122">
                  <c:v>1</c:v>
                </c:pt>
                <c:pt idx="123">
                  <c:v>2</c:v>
                </c:pt>
                <c:pt idx="124">
                  <c:v>0</c:v>
                </c:pt>
                <c:pt idx="125">
                  <c:v>1</c:v>
                </c:pt>
                <c:pt idx="126">
                  <c:v>1</c:v>
                </c:pt>
                <c:pt idx="127">
                  <c:v>0</c:v>
                </c:pt>
                <c:pt idx="128">
                  <c:v>2</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numCache>
            </c:numRef>
          </c:val>
        </c:ser>
        <c:dLbls>
          <c:showLegendKey val="0"/>
          <c:showVal val="0"/>
          <c:showCatName val="0"/>
          <c:showSerName val="0"/>
          <c:showPercent val="0"/>
          <c:showBubbleSize val="0"/>
        </c:dLbls>
        <c:gapWidth val="150"/>
        <c:axId val="162171744"/>
        <c:axId val="162172304"/>
      </c:barChart>
      <c:catAx>
        <c:axId val="162171744"/>
        <c:scaling>
          <c:orientation val="minMax"/>
        </c:scaling>
        <c:delete val="0"/>
        <c:axPos val="b"/>
        <c:title>
          <c:tx>
            <c:rich>
              <a:bodyPr/>
              <a:lstStyle/>
              <a:p>
                <a:pPr>
                  <a:defRPr/>
                </a:pPr>
                <a:r>
                  <a:rPr lang="en-US"/>
                  <a:t>V(V)</a:t>
                </a:r>
              </a:p>
            </c:rich>
          </c:tx>
          <c:layout>
            <c:manualLayout>
              <c:xMode val="edge"/>
              <c:yMode val="edge"/>
              <c:x val="0.51509705818022744"/>
              <c:y val="0.82529973753280839"/>
            </c:manualLayout>
          </c:layout>
          <c:overlay val="0"/>
        </c:title>
        <c:numFmt formatCode="General" sourceLinked="0"/>
        <c:majorTickMark val="out"/>
        <c:minorTickMark val="none"/>
        <c:tickLblPos val="nextTo"/>
        <c:crossAx val="162172304"/>
        <c:crosses val="autoZero"/>
        <c:auto val="1"/>
        <c:lblAlgn val="ctr"/>
        <c:lblOffset val="100"/>
        <c:noMultiLvlLbl val="0"/>
      </c:catAx>
      <c:valAx>
        <c:axId val="162172304"/>
        <c:scaling>
          <c:orientation val="minMax"/>
        </c:scaling>
        <c:delete val="0"/>
        <c:axPos val="l"/>
        <c:numFmt formatCode="General" sourceLinked="1"/>
        <c:majorTickMark val="out"/>
        <c:minorTickMark val="none"/>
        <c:tickLblPos val="nextTo"/>
        <c:crossAx val="162171744"/>
        <c:crosses val="autoZero"/>
        <c:crossBetween val="between"/>
      </c:valAx>
    </c:plotArea>
    <c:plotVisOnly val="1"/>
    <c:dispBlanksAs val="gap"/>
    <c:showDLblsOverMax val="0"/>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1"/>
          <c:order val="1"/>
          <c:marker>
            <c:symbol val="none"/>
          </c:marker>
          <c:xVal>
            <c:numRef>
              <c:f>Sheet4!$F$1:$F$20</c:f>
              <c:numCache>
                <c:formatCode>0.00E+00</c:formatCode>
                <c:ptCount val="20"/>
                <c:pt idx="0">
                  <c:v>2.0500000000000002E-8</c:v>
                </c:pt>
                <c:pt idx="1">
                  <c:v>2.0510000000000003E-8</c:v>
                </c:pt>
                <c:pt idx="2">
                  <c:v>2.0520000000000001E-8</c:v>
                </c:pt>
                <c:pt idx="3">
                  <c:v>2.0530000000000003E-8</c:v>
                </c:pt>
                <c:pt idx="4">
                  <c:v>2.0540000000000001E-8</c:v>
                </c:pt>
                <c:pt idx="5">
                  <c:v>2.0550000000000002E-8</c:v>
                </c:pt>
                <c:pt idx="6">
                  <c:v>2.056E-8</c:v>
                </c:pt>
                <c:pt idx="7">
                  <c:v>2.0570000000000002E-8</c:v>
                </c:pt>
                <c:pt idx="8">
                  <c:v>2.0580000000000003E-8</c:v>
                </c:pt>
                <c:pt idx="9">
                  <c:v>2.0590000000000001E-8</c:v>
                </c:pt>
                <c:pt idx="10">
                  <c:v>2.0600000000000002E-8</c:v>
                </c:pt>
                <c:pt idx="11">
                  <c:v>2.0610000000000001E-8</c:v>
                </c:pt>
                <c:pt idx="12">
                  <c:v>2.0620000000000002E-8</c:v>
                </c:pt>
                <c:pt idx="13">
                  <c:v>2.063E-8</c:v>
                </c:pt>
                <c:pt idx="14">
                  <c:v>2.0640000000000002E-8</c:v>
                </c:pt>
                <c:pt idx="15">
                  <c:v>2.0650000000000003E-8</c:v>
                </c:pt>
                <c:pt idx="16">
                  <c:v>2.0660000000000001E-8</c:v>
                </c:pt>
                <c:pt idx="17">
                  <c:v>2.0670000000000002E-8</c:v>
                </c:pt>
                <c:pt idx="18">
                  <c:v>2.0680000000000001E-8</c:v>
                </c:pt>
                <c:pt idx="19">
                  <c:v>2.0690000000000002E-8</c:v>
                </c:pt>
              </c:numCache>
            </c:numRef>
          </c:xVal>
          <c:yVal>
            <c:numRef>
              <c:f>Sheet4!$J$1:$J$20</c:f>
              <c:numCache>
                <c:formatCode>0.00E+00</c:formatCode>
                <c:ptCount val="20"/>
                <c:pt idx="0">
                  <c:v>5.5339592237032404E-4</c:v>
                </c:pt>
                <c:pt idx="1">
                  <c:v>5.5272663452554252E-3</c:v>
                </c:pt>
                <c:pt idx="2">
                  <c:v>4.3901177153139764E-2</c:v>
                </c:pt>
                <c:pt idx="3">
                  <c:v>0.27728940324873014</c:v>
                </c:pt>
                <c:pt idx="4">
                  <c:v>1.3927774148465679</c:v>
                </c:pt>
                <c:pt idx="5">
                  <c:v>5.5631592627312232</c:v>
                </c:pt>
                <c:pt idx="6">
                  <c:v>17.670653277300715</c:v>
                </c:pt>
                <c:pt idx="7">
                  <c:v>44.634950014399735</c:v>
                </c:pt>
                <c:pt idx="8">
                  <c:v>89.657956246375718</c:v>
                </c:pt>
                <c:pt idx="9">
                  <c:v>143.21679544964593</c:v>
                </c:pt>
                <c:pt idx="10">
                  <c:v>181.92417069764582</c:v>
                </c:pt>
                <c:pt idx="11">
                  <c:v>183.77151290415352</c:v>
                </c:pt>
                <c:pt idx="12">
                  <c:v>147.62411681915756</c:v>
                </c:pt>
                <c:pt idx="13">
                  <c:v>94.303490767636418</c:v>
                </c:pt>
                <c:pt idx="14">
                  <c:v>47.905961432984412</c:v>
                </c:pt>
                <c:pt idx="15">
                  <c:v>19.35275002274177</c:v>
                </c:pt>
                <c:pt idx="16">
                  <c:v>6.2170899119671788</c:v>
                </c:pt>
                <c:pt idx="17">
                  <c:v>1.5882649223737677</c:v>
                </c:pt>
                <c:pt idx="18">
                  <c:v>0.32266367466422474</c:v>
                </c:pt>
                <c:pt idx="19">
                  <c:v>5.2127697385275513E-2</c:v>
                </c:pt>
              </c:numCache>
            </c:numRef>
          </c:yVal>
          <c:smooth val="1"/>
        </c:ser>
        <c:dLbls>
          <c:showLegendKey val="0"/>
          <c:showVal val="0"/>
          <c:showCatName val="0"/>
          <c:showSerName val="0"/>
          <c:showPercent val="0"/>
          <c:showBubbleSize val="0"/>
        </c:dLbls>
        <c:axId val="162323184"/>
        <c:axId val="162323744"/>
      </c:scatterChart>
      <c:scatterChart>
        <c:scatterStyle val="lineMarker"/>
        <c:varyColors val="0"/>
        <c:ser>
          <c:idx val="0"/>
          <c:order val="0"/>
          <c:spPr>
            <a:ln w="28575">
              <a:noFill/>
            </a:ln>
          </c:spPr>
          <c:marker>
            <c:symbol val="diamond"/>
            <c:size val="2"/>
          </c:marker>
          <c:xVal>
            <c:numRef>
              <c:f>Sheet4!$F$1:$F$20</c:f>
              <c:numCache>
                <c:formatCode>0.00E+00</c:formatCode>
                <c:ptCount val="20"/>
                <c:pt idx="0">
                  <c:v>2.0500000000000002E-8</c:v>
                </c:pt>
                <c:pt idx="1">
                  <c:v>2.0510000000000003E-8</c:v>
                </c:pt>
                <c:pt idx="2">
                  <c:v>2.0520000000000001E-8</c:v>
                </c:pt>
                <c:pt idx="3">
                  <c:v>2.0530000000000003E-8</c:v>
                </c:pt>
                <c:pt idx="4">
                  <c:v>2.0540000000000001E-8</c:v>
                </c:pt>
                <c:pt idx="5">
                  <c:v>2.0550000000000002E-8</c:v>
                </c:pt>
                <c:pt idx="6">
                  <c:v>2.056E-8</c:v>
                </c:pt>
                <c:pt idx="7">
                  <c:v>2.0570000000000002E-8</c:v>
                </c:pt>
                <c:pt idx="8">
                  <c:v>2.0580000000000003E-8</c:v>
                </c:pt>
                <c:pt idx="9">
                  <c:v>2.0590000000000001E-8</c:v>
                </c:pt>
                <c:pt idx="10">
                  <c:v>2.0600000000000002E-8</c:v>
                </c:pt>
                <c:pt idx="11">
                  <c:v>2.0610000000000001E-8</c:v>
                </c:pt>
                <c:pt idx="12">
                  <c:v>2.0620000000000002E-8</c:v>
                </c:pt>
                <c:pt idx="13">
                  <c:v>2.063E-8</c:v>
                </c:pt>
                <c:pt idx="14">
                  <c:v>2.0640000000000002E-8</c:v>
                </c:pt>
                <c:pt idx="15">
                  <c:v>2.0650000000000003E-8</c:v>
                </c:pt>
                <c:pt idx="16">
                  <c:v>2.0660000000000001E-8</c:v>
                </c:pt>
                <c:pt idx="17">
                  <c:v>2.0670000000000002E-8</c:v>
                </c:pt>
                <c:pt idx="18">
                  <c:v>2.0680000000000001E-8</c:v>
                </c:pt>
                <c:pt idx="19">
                  <c:v>2.0690000000000002E-8</c:v>
                </c:pt>
              </c:numCache>
            </c:numRef>
          </c:xVal>
          <c:yVal>
            <c:numRef>
              <c:f>Sheet4!$G$1:$G$20</c:f>
              <c:numCache>
                <c:formatCode>General</c:formatCode>
                <c:ptCount val="20"/>
                <c:pt idx="0">
                  <c:v>1</c:v>
                </c:pt>
                <c:pt idx="1">
                  <c:v>1</c:v>
                </c:pt>
                <c:pt idx="2">
                  <c:v>2</c:v>
                </c:pt>
                <c:pt idx="3">
                  <c:v>3</c:v>
                </c:pt>
                <c:pt idx="4">
                  <c:v>8</c:v>
                </c:pt>
                <c:pt idx="5">
                  <c:v>16</c:v>
                </c:pt>
                <c:pt idx="6">
                  <c:v>27</c:v>
                </c:pt>
                <c:pt idx="7">
                  <c:v>58</c:v>
                </c:pt>
                <c:pt idx="8">
                  <c:v>131</c:v>
                </c:pt>
                <c:pt idx="9">
                  <c:v>154</c:v>
                </c:pt>
                <c:pt idx="10">
                  <c:v>188</c:v>
                </c:pt>
                <c:pt idx="11">
                  <c:v>175</c:v>
                </c:pt>
                <c:pt idx="12">
                  <c:v>125</c:v>
                </c:pt>
                <c:pt idx="13">
                  <c:v>60</c:v>
                </c:pt>
                <c:pt idx="14">
                  <c:v>31</c:v>
                </c:pt>
                <c:pt idx="15">
                  <c:v>16</c:v>
                </c:pt>
                <c:pt idx="16">
                  <c:v>4</c:v>
                </c:pt>
                <c:pt idx="17">
                  <c:v>0</c:v>
                </c:pt>
                <c:pt idx="18">
                  <c:v>0</c:v>
                </c:pt>
                <c:pt idx="19">
                  <c:v>0</c:v>
                </c:pt>
              </c:numCache>
            </c:numRef>
          </c:yVal>
          <c:smooth val="0"/>
        </c:ser>
        <c:dLbls>
          <c:showLegendKey val="0"/>
          <c:showVal val="0"/>
          <c:showCatName val="0"/>
          <c:showSerName val="0"/>
          <c:showPercent val="0"/>
          <c:showBubbleSize val="0"/>
        </c:dLbls>
        <c:axId val="162323184"/>
        <c:axId val="162323744"/>
      </c:scatterChart>
      <c:valAx>
        <c:axId val="162323184"/>
        <c:scaling>
          <c:orientation val="minMax"/>
          <c:max val="2.0750000000000007E-8"/>
          <c:min val="2.0500000000000008E-8"/>
        </c:scaling>
        <c:delete val="0"/>
        <c:axPos val="b"/>
        <c:numFmt formatCode="0.000E+00" sourceLinked="0"/>
        <c:majorTickMark val="out"/>
        <c:minorTickMark val="none"/>
        <c:tickLblPos val="nextTo"/>
        <c:crossAx val="162323744"/>
        <c:crosses val="autoZero"/>
        <c:crossBetween val="midCat"/>
      </c:valAx>
      <c:valAx>
        <c:axId val="162323744"/>
        <c:scaling>
          <c:orientation val="minMax"/>
        </c:scaling>
        <c:delete val="0"/>
        <c:axPos val="l"/>
        <c:majorGridlines/>
        <c:numFmt formatCode="#,##0" sourceLinked="0"/>
        <c:majorTickMark val="out"/>
        <c:minorTickMark val="none"/>
        <c:tickLblPos val="nextTo"/>
        <c:crossAx val="162323184"/>
        <c:crosses val="autoZero"/>
        <c:crossBetween val="midCat"/>
      </c:valAx>
    </c:plotArea>
    <c:plotVisOnly val="1"/>
    <c:dispBlanksAs val="gap"/>
    <c:showDLblsOverMax val="0"/>
  </c:chart>
  <c:externalData r:id="rId1">
    <c:autoUpdate val="0"/>
  </c:externalData>
  <c:userShapes r:id="rId2"/>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1"/>
          <c:order val="1"/>
          <c:tx>
            <c:v>Fitting</c:v>
          </c:tx>
          <c:marker>
            <c:symbol val="none"/>
          </c:marker>
          <c:xVal>
            <c:numRef>
              <c:f>Sheet4!$F$1:$F$19</c:f>
              <c:numCache>
                <c:formatCode>0.0000E+00</c:formatCode>
                <c:ptCount val="19"/>
                <c:pt idx="0">
                  <c:v>2.0599999999999999E-8</c:v>
                </c:pt>
                <c:pt idx="1">
                  <c:v>2.0610000000000001E-8</c:v>
                </c:pt>
                <c:pt idx="2">
                  <c:v>2.0619999999999999E-8</c:v>
                </c:pt>
                <c:pt idx="3">
                  <c:v>2.063E-8</c:v>
                </c:pt>
                <c:pt idx="4">
                  <c:v>2.0639999999999998E-8</c:v>
                </c:pt>
                <c:pt idx="5">
                  <c:v>2.065E-8</c:v>
                </c:pt>
                <c:pt idx="6">
                  <c:v>2.0659999999999998E-8</c:v>
                </c:pt>
                <c:pt idx="7">
                  <c:v>2.0669999999999999E-8</c:v>
                </c:pt>
                <c:pt idx="8">
                  <c:v>2.0680000000000001E-8</c:v>
                </c:pt>
                <c:pt idx="9">
                  <c:v>2.0689999999999999E-8</c:v>
                </c:pt>
                <c:pt idx="10">
                  <c:v>2.07E-8</c:v>
                </c:pt>
                <c:pt idx="11">
                  <c:v>2.0709999999999998E-8</c:v>
                </c:pt>
                <c:pt idx="12">
                  <c:v>2.072E-8</c:v>
                </c:pt>
                <c:pt idx="13">
                  <c:v>2.0729999999999998E-8</c:v>
                </c:pt>
                <c:pt idx="14">
                  <c:v>2.0739999999999999E-8</c:v>
                </c:pt>
                <c:pt idx="15">
                  <c:v>2.0750000000000001E-8</c:v>
                </c:pt>
                <c:pt idx="16">
                  <c:v>2.0759999999999999E-8</c:v>
                </c:pt>
                <c:pt idx="17">
                  <c:v>2.077E-8</c:v>
                </c:pt>
                <c:pt idx="18">
                  <c:v>2.0779999999999998E-8</c:v>
                </c:pt>
              </c:numCache>
            </c:numRef>
          </c:xVal>
          <c:yVal>
            <c:numRef>
              <c:f>Sheet4!$J$1:$J$19</c:f>
              <c:numCache>
                <c:formatCode>0.0000E+00</c:formatCode>
                <c:ptCount val="19"/>
                <c:pt idx="0">
                  <c:v>5.8027764429231252E-3</c:v>
                </c:pt>
                <c:pt idx="1">
                  <c:v>0.14821953716581623</c:v>
                </c:pt>
                <c:pt idx="2">
                  <c:v>2.1330360905575243</c:v>
                </c:pt>
                <c:pt idx="3">
                  <c:v>17.294742172488217</c:v>
                </c:pt>
                <c:pt idx="4">
                  <c:v>79.004734459447363</c:v>
                </c:pt>
                <c:pt idx="5">
                  <c:v>203.33647050994125</c:v>
                </c:pt>
                <c:pt idx="6">
                  <c:v>294.84962611206498</c:v>
                </c:pt>
                <c:pt idx="7">
                  <c:v>240.88459077433188</c:v>
                </c:pt>
                <c:pt idx="8">
                  <c:v>110.87677737908339</c:v>
                </c:pt>
                <c:pt idx="9">
                  <c:v>28.753803964657546</c:v>
                </c:pt>
                <c:pt idx="10">
                  <c:v>4.2011980739697998</c:v>
                </c:pt>
                <c:pt idx="11">
                  <c:v>0.3458391421943095</c:v>
                </c:pt>
                <c:pt idx="12">
                  <c:v>1.6039774943551743E-2</c:v>
                </c:pt>
                <c:pt idx="13">
                  <c:v>4.1912689765987029E-4</c:v>
                </c:pt>
                <c:pt idx="14">
                  <c:v>6.1704371432641862E-6</c:v>
                </c:pt>
                <c:pt idx="15">
                  <c:v>5.1181082821859657E-8</c:v>
                </c:pt>
                <c:pt idx="16">
                  <c:v>2.3918070658998975E-10</c:v>
                </c:pt>
                <c:pt idx="17">
                  <c:v>6.297467815607411E-13</c:v>
                </c:pt>
                <c:pt idx="18">
                  <c:v>9.3417643134852022E-16</c:v>
                </c:pt>
              </c:numCache>
            </c:numRef>
          </c:yVal>
          <c:smooth val="1"/>
        </c:ser>
        <c:dLbls>
          <c:showLegendKey val="0"/>
          <c:showVal val="0"/>
          <c:showCatName val="0"/>
          <c:showSerName val="0"/>
          <c:showPercent val="0"/>
          <c:showBubbleSize val="0"/>
        </c:dLbls>
        <c:axId val="162326544"/>
        <c:axId val="162327104"/>
      </c:scatterChart>
      <c:scatterChart>
        <c:scatterStyle val="lineMarker"/>
        <c:varyColors val="0"/>
        <c:ser>
          <c:idx val="0"/>
          <c:order val="0"/>
          <c:tx>
            <c:v>Data</c:v>
          </c:tx>
          <c:spPr>
            <a:ln w="28575">
              <a:noFill/>
            </a:ln>
          </c:spPr>
          <c:marker>
            <c:symbol val="diamond"/>
            <c:size val="2"/>
          </c:marker>
          <c:xVal>
            <c:numRef>
              <c:f>Sheet4!$F$1:$F$19</c:f>
              <c:numCache>
                <c:formatCode>0.0000E+00</c:formatCode>
                <c:ptCount val="19"/>
                <c:pt idx="0">
                  <c:v>2.0599999999999999E-8</c:v>
                </c:pt>
                <c:pt idx="1">
                  <c:v>2.0610000000000001E-8</c:v>
                </c:pt>
                <c:pt idx="2">
                  <c:v>2.0619999999999999E-8</c:v>
                </c:pt>
                <c:pt idx="3">
                  <c:v>2.063E-8</c:v>
                </c:pt>
                <c:pt idx="4">
                  <c:v>2.0639999999999998E-8</c:v>
                </c:pt>
                <c:pt idx="5">
                  <c:v>2.065E-8</c:v>
                </c:pt>
                <c:pt idx="6">
                  <c:v>2.0659999999999998E-8</c:v>
                </c:pt>
                <c:pt idx="7">
                  <c:v>2.0669999999999999E-8</c:v>
                </c:pt>
                <c:pt idx="8">
                  <c:v>2.0680000000000001E-8</c:v>
                </c:pt>
                <c:pt idx="9">
                  <c:v>2.0689999999999999E-8</c:v>
                </c:pt>
                <c:pt idx="10">
                  <c:v>2.07E-8</c:v>
                </c:pt>
                <c:pt idx="11">
                  <c:v>2.0709999999999998E-8</c:v>
                </c:pt>
                <c:pt idx="12">
                  <c:v>2.072E-8</c:v>
                </c:pt>
                <c:pt idx="13">
                  <c:v>2.0729999999999998E-8</c:v>
                </c:pt>
                <c:pt idx="14">
                  <c:v>2.0739999999999999E-8</c:v>
                </c:pt>
                <c:pt idx="15">
                  <c:v>2.0750000000000001E-8</c:v>
                </c:pt>
                <c:pt idx="16">
                  <c:v>2.0759999999999999E-8</c:v>
                </c:pt>
                <c:pt idx="17">
                  <c:v>2.077E-8</c:v>
                </c:pt>
                <c:pt idx="18">
                  <c:v>2.0779999999999998E-8</c:v>
                </c:pt>
              </c:numCache>
            </c:numRef>
          </c:xVal>
          <c:yVal>
            <c:numRef>
              <c:f>Sheet4!$G$1:$G$19</c:f>
              <c:numCache>
                <c:formatCode>General</c:formatCode>
                <c:ptCount val="19"/>
                <c:pt idx="0">
                  <c:v>4</c:v>
                </c:pt>
                <c:pt idx="1">
                  <c:v>1</c:v>
                </c:pt>
                <c:pt idx="2">
                  <c:v>3</c:v>
                </c:pt>
                <c:pt idx="3">
                  <c:v>29</c:v>
                </c:pt>
                <c:pt idx="4">
                  <c:v>82</c:v>
                </c:pt>
                <c:pt idx="5">
                  <c:v>195</c:v>
                </c:pt>
                <c:pt idx="6">
                  <c:v>300</c:v>
                </c:pt>
                <c:pt idx="7">
                  <c:v>242</c:v>
                </c:pt>
                <c:pt idx="8">
                  <c:v>105</c:v>
                </c:pt>
                <c:pt idx="9">
                  <c:v>33</c:v>
                </c:pt>
                <c:pt idx="10">
                  <c:v>6</c:v>
                </c:pt>
                <c:pt idx="11">
                  <c:v>0</c:v>
                </c:pt>
                <c:pt idx="12">
                  <c:v>0</c:v>
                </c:pt>
                <c:pt idx="13">
                  <c:v>0</c:v>
                </c:pt>
                <c:pt idx="14">
                  <c:v>0</c:v>
                </c:pt>
                <c:pt idx="15">
                  <c:v>0</c:v>
                </c:pt>
                <c:pt idx="16">
                  <c:v>0</c:v>
                </c:pt>
                <c:pt idx="17">
                  <c:v>0</c:v>
                </c:pt>
                <c:pt idx="18">
                  <c:v>0</c:v>
                </c:pt>
              </c:numCache>
            </c:numRef>
          </c:yVal>
          <c:smooth val="0"/>
        </c:ser>
        <c:dLbls>
          <c:showLegendKey val="0"/>
          <c:showVal val="0"/>
          <c:showCatName val="0"/>
          <c:showSerName val="0"/>
          <c:showPercent val="0"/>
          <c:showBubbleSize val="0"/>
        </c:dLbls>
        <c:axId val="162326544"/>
        <c:axId val="162327104"/>
      </c:scatterChart>
      <c:valAx>
        <c:axId val="162326544"/>
        <c:scaling>
          <c:orientation val="minMax"/>
        </c:scaling>
        <c:delete val="0"/>
        <c:axPos val="b"/>
        <c:numFmt formatCode="0.000E+00" sourceLinked="0"/>
        <c:majorTickMark val="out"/>
        <c:minorTickMark val="none"/>
        <c:tickLblPos val="nextTo"/>
        <c:crossAx val="162327104"/>
        <c:crosses val="autoZero"/>
        <c:crossBetween val="midCat"/>
        <c:majorUnit val="5.0000000000000028E-11"/>
      </c:valAx>
      <c:valAx>
        <c:axId val="162327104"/>
        <c:scaling>
          <c:orientation val="minMax"/>
        </c:scaling>
        <c:delete val="0"/>
        <c:axPos val="l"/>
        <c:majorGridlines/>
        <c:numFmt formatCode="#,##0" sourceLinked="0"/>
        <c:majorTickMark val="out"/>
        <c:minorTickMark val="none"/>
        <c:tickLblPos val="nextTo"/>
        <c:crossAx val="162326544"/>
        <c:crosses val="autoZero"/>
        <c:crossBetween val="midCat"/>
      </c:valAx>
    </c:plotArea>
    <c:plotVisOnly val="1"/>
    <c:dispBlanksAs val="gap"/>
    <c:showDLblsOverMax val="0"/>
  </c:chart>
  <c:externalData r:id="rId1">
    <c:autoUpdate val="0"/>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1"/>
          <c:order val="1"/>
          <c:tx>
            <c:v>fitting</c:v>
          </c:tx>
          <c:marker>
            <c:symbol val="none"/>
          </c:marker>
          <c:xVal>
            <c:numRef>
              <c:f>Sheet4!$F$1:$F$41</c:f>
              <c:numCache>
                <c:formatCode>0.00E+00</c:formatCode>
                <c:ptCount val="41"/>
                <c:pt idx="0">
                  <c:v>2.0199999999999999E-8</c:v>
                </c:pt>
                <c:pt idx="1">
                  <c:v>2.021E-8</c:v>
                </c:pt>
                <c:pt idx="2">
                  <c:v>2.0219999999999998E-8</c:v>
                </c:pt>
                <c:pt idx="3">
                  <c:v>2.023E-8</c:v>
                </c:pt>
                <c:pt idx="4">
                  <c:v>2.0239999999999998E-8</c:v>
                </c:pt>
                <c:pt idx="5">
                  <c:v>2.0249999999999999E-8</c:v>
                </c:pt>
                <c:pt idx="6">
                  <c:v>2.0259999999999997E-8</c:v>
                </c:pt>
                <c:pt idx="7">
                  <c:v>2.0269999999999999E-8</c:v>
                </c:pt>
                <c:pt idx="8">
                  <c:v>2.028E-8</c:v>
                </c:pt>
                <c:pt idx="9">
                  <c:v>2.0289999999999998E-8</c:v>
                </c:pt>
                <c:pt idx="10">
                  <c:v>2.03E-8</c:v>
                </c:pt>
                <c:pt idx="11">
                  <c:v>2.0309999999999998E-8</c:v>
                </c:pt>
                <c:pt idx="12">
                  <c:v>2.0319999999999999E-8</c:v>
                </c:pt>
                <c:pt idx="13">
                  <c:v>2.0329999999999997E-8</c:v>
                </c:pt>
                <c:pt idx="14">
                  <c:v>2.0339999999999999E-8</c:v>
                </c:pt>
                <c:pt idx="15">
                  <c:v>2.035E-8</c:v>
                </c:pt>
                <c:pt idx="16">
                  <c:v>2.0359999999999998E-8</c:v>
                </c:pt>
                <c:pt idx="17">
                  <c:v>2.037E-8</c:v>
                </c:pt>
                <c:pt idx="18">
                  <c:v>2.0379999999999998E-8</c:v>
                </c:pt>
                <c:pt idx="19">
                  <c:v>2.0389999999999999E-8</c:v>
                </c:pt>
                <c:pt idx="20">
                  <c:v>2.0399999999999997E-8</c:v>
                </c:pt>
                <c:pt idx="21">
                  <c:v>2.0409999999999999E-8</c:v>
                </c:pt>
                <c:pt idx="22">
                  <c:v>2.042E-8</c:v>
                </c:pt>
                <c:pt idx="23">
                  <c:v>2.0429999999999998E-8</c:v>
                </c:pt>
                <c:pt idx="24">
                  <c:v>2.044E-8</c:v>
                </c:pt>
                <c:pt idx="25">
                  <c:v>2.0449999999999998E-8</c:v>
                </c:pt>
                <c:pt idx="26">
                  <c:v>2.0459999999999999E-8</c:v>
                </c:pt>
                <c:pt idx="27">
                  <c:v>2.0469999999999997E-8</c:v>
                </c:pt>
                <c:pt idx="28">
                  <c:v>2.0479999999999999E-8</c:v>
                </c:pt>
                <c:pt idx="29">
                  <c:v>2.049E-8</c:v>
                </c:pt>
                <c:pt idx="30">
                  <c:v>2.0499999999999998E-8</c:v>
                </c:pt>
                <c:pt idx="31">
                  <c:v>2.051E-8</c:v>
                </c:pt>
                <c:pt idx="32">
                  <c:v>2.0519999999999998E-8</c:v>
                </c:pt>
                <c:pt idx="33">
                  <c:v>2.0529999999999999E-8</c:v>
                </c:pt>
                <c:pt idx="34">
                  <c:v>2.0539999999999997E-8</c:v>
                </c:pt>
                <c:pt idx="35">
                  <c:v>2.0549999999999999E-8</c:v>
                </c:pt>
                <c:pt idx="36">
                  <c:v>2.056E-8</c:v>
                </c:pt>
                <c:pt idx="37">
                  <c:v>2.0569999999999998E-8</c:v>
                </c:pt>
                <c:pt idx="38">
                  <c:v>2.058E-8</c:v>
                </c:pt>
                <c:pt idx="39">
                  <c:v>2.0589999999999998E-8</c:v>
                </c:pt>
                <c:pt idx="40">
                  <c:v>2.0599999999999999E-8</c:v>
                </c:pt>
              </c:numCache>
            </c:numRef>
          </c:xVal>
          <c:yVal>
            <c:numRef>
              <c:f>Sheet4!$J$1:$J$41</c:f>
              <c:numCache>
                <c:formatCode>0.00E+00</c:formatCode>
                <c:ptCount val="41"/>
                <c:pt idx="0">
                  <c:v>2.5132470985865962E-9</c:v>
                </c:pt>
                <c:pt idx="1">
                  <c:v>2.2918843004525381E-8</c:v>
                </c:pt>
                <c:pt idx="2">
                  <c:v>1.8838441313936121E-7</c:v>
                </c:pt>
                <c:pt idx="3">
                  <c:v>1.3956998137649848E-6</c:v>
                </c:pt>
                <c:pt idx="4">
                  <c:v>9.3203849859904956E-6</c:v>
                </c:pt>
                <c:pt idx="5">
                  <c:v>5.6100981543928663E-5</c:v>
                </c:pt>
                <c:pt idx="6">
                  <c:v>3.0437000046991679E-4</c:v>
                </c:pt>
                <c:pt idx="7">
                  <c:v>1.4884286031540154E-3</c:v>
                </c:pt>
                <c:pt idx="8">
                  <c:v>6.5606813789937561E-3</c:v>
                </c:pt>
                <c:pt idx="9">
                  <c:v>2.6065416151984315E-2</c:v>
                </c:pt>
                <c:pt idx="10">
                  <c:v>9.334158187490299E-2</c:v>
                </c:pt>
                <c:pt idx="11">
                  <c:v>0.30128702376616312</c:v>
                </c:pt>
                <c:pt idx="12">
                  <c:v>0.87655763119692509</c:v>
                </c:pt>
                <c:pt idx="13">
                  <c:v>2.2986629706652497</c:v>
                </c:pt>
                <c:pt idx="14">
                  <c:v>5.4333152176876451</c:v>
                </c:pt>
                <c:pt idx="15">
                  <c:v>11.575753779957759</c:v>
                </c:pt>
                <c:pt idx="16">
                  <c:v>22.229435623142273</c:v>
                </c:pt>
                <c:pt idx="17">
                  <c:v>38.477103343301074</c:v>
                </c:pt>
                <c:pt idx="18">
                  <c:v>60.030378267739167</c:v>
                </c:pt>
                <c:pt idx="19">
                  <c:v>84.417904453595526</c:v>
                </c:pt>
                <c:pt idx="20">
                  <c:v>107.0022306985574</c:v>
                </c:pt>
                <c:pt idx="21">
                  <c:v>122.2491570092016</c:v>
                </c:pt>
                <c:pt idx="22">
                  <c:v>125.89071251677969</c:v>
                </c:pt>
                <c:pt idx="23">
                  <c:v>116.85203690045205</c:v>
                </c:pt>
                <c:pt idx="24">
                  <c:v>97.76280636262382</c:v>
                </c:pt>
                <c:pt idx="25">
                  <c:v>73.723477014716408</c:v>
                </c:pt>
                <c:pt idx="26">
                  <c:v>50.110961576417559</c:v>
                </c:pt>
                <c:pt idx="27">
                  <c:v>30.701135640389204</c:v>
                </c:pt>
                <c:pt idx="28">
                  <c:v>16.953950913334157</c:v>
                </c:pt>
                <c:pt idx="29">
                  <c:v>8.4388288609779085</c:v>
                </c:pt>
                <c:pt idx="30">
                  <c:v>3.7860662982549669</c:v>
                </c:pt>
                <c:pt idx="31">
                  <c:v>1.5310487770603178</c:v>
                </c:pt>
                <c:pt idx="32">
                  <c:v>0.55806478208410837</c:v>
                </c:pt>
                <c:pt idx="33">
                  <c:v>0.18334749581363352</c:v>
                </c:pt>
                <c:pt idx="34">
                  <c:v>5.4295036094775644E-2</c:v>
                </c:pt>
                <c:pt idx="35">
                  <c:v>1.449239113722741E-2</c:v>
                </c:pt>
                <c:pt idx="36">
                  <c:v>3.4867013059840394E-3</c:v>
                </c:pt>
                <c:pt idx="37">
                  <c:v>7.5610867206059339E-4</c:v>
                </c:pt>
                <c:pt idx="38">
                  <c:v>1.4779116445528737E-4</c:v>
                </c:pt>
                <c:pt idx="39">
                  <c:v>2.603799263875551E-5</c:v>
                </c:pt>
                <c:pt idx="40">
                  <c:v>4.1348647249668021E-6</c:v>
                </c:pt>
              </c:numCache>
            </c:numRef>
          </c:yVal>
          <c:smooth val="1"/>
        </c:ser>
        <c:dLbls>
          <c:showLegendKey val="0"/>
          <c:showVal val="0"/>
          <c:showCatName val="0"/>
          <c:showSerName val="0"/>
          <c:showPercent val="0"/>
          <c:showBubbleSize val="0"/>
        </c:dLbls>
        <c:axId val="162329904"/>
        <c:axId val="162330464"/>
      </c:scatterChart>
      <c:scatterChart>
        <c:scatterStyle val="lineMarker"/>
        <c:varyColors val="0"/>
        <c:ser>
          <c:idx val="0"/>
          <c:order val="0"/>
          <c:tx>
            <c:v>data</c:v>
          </c:tx>
          <c:spPr>
            <a:ln w="28575">
              <a:noFill/>
            </a:ln>
          </c:spPr>
          <c:marker>
            <c:symbol val="diamond"/>
            <c:size val="2"/>
          </c:marker>
          <c:xVal>
            <c:numRef>
              <c:f>Sheet4!$F$1:$F$41</c:f>
              <c:numCache>
                <c:formatCode>0.00E+00</c:formatCode>
                <c:ptCount val="41"/>
                <c:pt idx="0">
                  <c:v>2.0199999999999999E-8</c:v>
                </c:pt>
                <c:pt idx="1">
                  <c:v>2.021E-8</c:v>
                </c:pt>
                <c:pt idx="2">
                  <c:v>2.0219999999999998E-8</c:v>
                </c:pt>
                <c:pt idx="3">
                  <c:v>2.023E-8</c:v>
                </c:pt>
                <c:pt idx="4">
                  <c:v>2.0239999999999998E-8</c:v>
                </c:pt>
                <c:pt idx="5">
                  <c:v>2.0249999999999999E-8</c:v>
                </c:pt>
                <c:pt idx="6">
                  <c:v>2.0259999999999997E-8</c:v>
                </c:pt>
                <c:pt idx="7">
                  <c:v>2.0269999999999999E-8</c:v>
                </c:pt>
                <c:pt idx="8">
                  <c:v>2.028E-8</c:v>
                </c:pt>
                <c:pt idx="9">
                  <c:v>2.0289999999999998E-8</c:v>
                </c:pt>
                <c:pt idx="10">
                  <c:v>2.03E-8</c:v>
                </c:pt>
                <c:pt idx="11">
                  <c:v>2.0309999999999998E-8</c:v>
                </c:pt>
                <c:pt idx="12">
                  <c:v>2.0319999999999999E-8</c:v>
                </c:pt>
                <c:pt idx="13">
                  <c:v>2.0329999999999997E-8</c:v>
                </c:pt>
                <c:pt idx="14">
                  <c:v>2.0339999999999999E-8</c:v>
                </c:pt>
                <c:pt idx="15">
                  <c:v>2.035E-8</c:v>
                </c:pt>
                <c:pt idx="16">
                  <c:v>2.0359999999999998E-8</c:v>
                </c:pt>
                <c:pt idx="17">
                  <c:v>2.037E-8</c:v>
                </c:pt>
                <c:pt idx="18">
                  <c:v>2.0379999999999998E-8</c:v>
                </c:pt>
                <c:pt idx="19">
                  <c:v>2.0389999999999999E-8</c:v>
                </c:pt>
                <c:pt idx="20">
                  <c:v>2.0399999999999997E-8</c:v>
                </c:pt>
                <c:pt idx="21">
                  <c:v>2.0409999999999999E-8</c:v>
                </c:pt>
                <c:pt idx="22">
                  <c:v>2.042E-8</c:v>
                </c:pt>
                <c:pt idx="23">
                  <c:v>2.0429999999999998E-8</c:v>
                </c:pt>
                <c:pt idx="24">
                  <c:v>2.044E-8</c:v>
                </c:pt>
                <c:pt idx="25">
                  <c:v>2.0449999999999998E-8</c:v>
                </c:pt>
                <c:pt idx="26">
                  <c:v>2.0459999999999999E-8</c:v>
                </c:pt>
                <c:pt idx="27">
                  <c:v>2.0469999999999997E-8</c:v>
                </c:pt>
                <c:pt idx="28">
                  <c:v>2.0479999999999999E-8</c:v>
                </c:pt>
                <c:pt idx="29">
                  <c:v>2.049E-8</c:v>
                </c:pt>
                <c:pt idx="30">
                  <c:v>2.0499999999999998E-8</c:v>
                </c:pt>
                <c:pt idx="31">
                  <c:v>2.051E-8</c:v>
                </c:pt>
                <c:pt idx="32">
                  <c:v>2.0519999999999998E-8</c:v>
                </c:pt>
                <c:pt idx="33">
                  <c:v>2.0529999999999999E-8</c:v>
                </c:pt>
                <c:pt idx="34">
                  <c:v>2.0539999999999997E-8</c:v>
                </c:pt>
                <c:pt idx="35">
                  <c:v>2.0549999999999999E-8</c:v>
                </c:pt>
                <c:pt idx="36">
                  <c:v>2.056E-8</c:v>
                </c:pt>
                <c:pt idx="37">
                  <c:v>2.0569999999999998E-8</c:v>
                </c:pt>
                <c:pt idx="38">
                  <c:v>2.058E-8</c:v>
                </c:pt>
                <c:pt idx="39">
                  <c:v>2.0589999999999998E-8</c:v>
                </c:pt>
                <c:pt idx="40">
                  <c:v>2.0599999999999999E-8</c:v>
                </c:pt>
              </c:numCache>
            </c:numRef>
          </c:xVal>
          <c:yVal>
            <c:numRef>
              <c:f>Sheet4!$G$1:$G$41</c:f>
              <c:numCache>
                <c:formatCode>General</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2</c:v>
                </c:pt>
                <c:pt idx="15">
                  <c:v>23</c:v>
                </c:pt>
                <c:pt idx="16">
                  <c:v>37</c:v>
                </c:pt>
                <c:pt idx="17">
                  <c:v>41</c:v>
                </c:pt>
                <c:pt idx="18">
                  <c:v>71</c:v>
                </c:pt>
                <c:pt idx="19">
                  <c:v>68</c:v>
                </c:pt>
                <c:pt idx="20">
                  <c:v>96</c:v>
                </c:pt>
                <c:pt idx="21">
                  <c:v>124</c:v>
                </c:pt>
                <c:pt idx="22">
                  <c:v>118</c:v>
                </c:pt>
                <c:pt idx="23">
                  <c:v>133</c:v>
                </c:pt>
                <c:pt idx="24">
                  <c:v>126</c:v>
                </c:pt>
                <c:pt idx="25">
                  <c:v>45</c:v>
                </c:pt>
                <c:pt idx="26">
                  <c:v>47</c:v>
                </c:pt>
                <c:pt idx="27">
                  <c:v>24</c:v>
                </c:pt>
                <c:pt idx="28">
                  <c:v>12</c:v>
                </c:pt>
                <c:pt idx="29">
                  <c:v>17</c:v>
                </c:pt>
                <c:pt idx="30">
                  <c:v>6</c:v>
                </c:pt>
                <c:pt idx="31">
                  <c:v>2</c:v>
                </c:pt>
                <c:pt idx="32">
                  <c:v>3</c:v>
                </c:pt>
                <c:pt idx="33">
                  <c:v>2</c:v>
                </c:pt>
                <c:pt idx="34">
                  <c:v>2</c:v>
                </c:pt>
                <c:pt idx="35">
                  <c:v>0</c:v>
                </c:pt>
                <c:pt idx="36">
                  <c:v>1</c:v>
                </c:pt>
                <c:pt idx="37">
                  <c:v>0</c:v>
                </c:pt>
                <c:pt idx="38">
                  <c:v>0</c:v>
                </c:pt>
                <c:pt idx="39">
                  <c:v>0</c:v>
                </c:pt>
                <c:pt idx="40">
                  <c:v>0</c:v>
                </c:pt>
              </c:numCache>
            </c:numRef>
          </c:yVal>
          <c:smooth val="0"/>
        </c:ser>
        <c:dLbls>
          <c:showLegendKey val="0"/>
          <c:showVal val="0"/>
          <c:showCatName val="0"/>
          <c:showSerName val="0"/>
          <c:showPercent val="0"/>
          <c:showBubbleSize val="0"/>
        </c:dLbls>
        <c:axId val="162329904"/>
        <c:axId val="162330464"/>
      </c:scatterChart>
      <c:valAx>
        <c:axId val="162329904"/>
        <c:scaling>
          <c:orientation val="minMax"/>
          <c:max val="2.0500000000000008E-8"/>
          <c:min val="2.030000000000001E-8"/>
        </c:scaling>
        <c:delete val="0"/>
        <c:axPos val="b"/>
        <c:numFmt formatCode="0.000E+00" sourceLinked="0"/>
        <c:majorTickMark val="out"/>
        <c:minorTickMark val="none"/>
        <c:tickLblPos val="nextTo"/>
        <c:crossAx val="162330464"/>
        <c:crosses val="autoZero"/>
        <c:crossBetween val="midCat"/>
        <c:majorUnit val="5.0000000000000028E-11"/>
      </c:valAx>
      <c:valAx>
        <c:axId val="162330464"/>
        <c:scaling>
          <c:orientation val="minMax"/>
        </c:scaling>
        <c:delete val="0"/>
        <c:axPos val="l"/>
        <c:majorGridlines/>
        <c:numFmt formatCode="#,##0" sourceLinked="0"/>
        <c:majorTickMark val="out"/>
        <c:minorTickMark val="none"/>
        <c:tickLblPos val="nextTo"/>
        <c:crossAx val="162329904"/>
        <c:crosses val="autoZero"/>
        <c:crossBetween val="midCat"/>
      </c:valAx>
    </c:plotArea>
    <c:plotVisOnly val="1"/>
    <c:dispBlanksAs val="gap"/>
    <c:showDLblsOverMax val="0"/>
  </c:chart>
  <c:externalData r:id="rId1">
    <c:autoUpdate val="0"/>
  </c:externalData>
  <c:userShapes r:id="rId2"/>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marker>
            <c:symbol val="none"/>
          </c:marker>
          <c:xVal>
            <c:numRef>
              <c:f>'T1'!$A$1:$A$15985</c:f>
              <c:numCache>
                <c:formatCode>0.00E+00</c:formatCode>
                <c:ptCount val="15985"/>
                <c:pt idx="0">
                  <c:v>-1.8050240000000001E-7</c:v>
                </c:pt>
                <c:pt idx="1">
                  <c:v>-1.804774E-7</c:v>
                </c:pt>
                <c:pt idx="2">
                  <c:v>-1.804524E-7</c:v>
                </c:pt>
                <c:pt idx="3">
                  <c:v>-1.804274E-7</c:v>
                </c:pt>
                <c:pt idx="4">
                  <c:v>-1.804024E-7</c:v>
                </c:pt>
                <c:pt idx="5">
                  <c:v>-1.803774E-7</c:v>
                </c:pt>
                <c:pt idx="6">
                  <c:v>-1.8035239999999999E-7</c:v>
                </c:pt>
                <c:pt idx="7">
                  <c:v>-1.8032739999999999E-7</c:v>
                </c:pt>
                <c:pt idx="8">
                  <c:v>-1.8030239999999999E-7</c:v>
                </c:pt>
                <c:pt idx="9">
                  <c:v>-1.8027739999999999E-7</c:v>
                </c:pt>
                <c:pt idx="10">
                  <c:v>-1.8025239999999999E-7</c:v>
                </c:pt>
                <c:pt idx="11">
                  <c:v>-1.8022740000000001E-7</c:v>
                </c:pt>
                <c:pt idx="12">
                  <c:v>-1.8020240000000001E-7</c:v>
                </c:pt>
                <c:pt idx="13">
                  <c:v>-1.8017740000000001E-7</c:v>
                </c:pt>
                <c:pt idx="14">
                  <c:v>-1.8015240000000001E-7</c:v>
                </c:pt>
                <c:pt idx="15">
                  <c:v>-1.801274E-7</c:v>
                </c:pt>
                <c:pt idx="16">
                  <c:v>-1.801024E-7</c:v>
                </c:pt>
                <c:pt idx="17">
                  <c:v>-1.800774E-7</c:v>
                </c:pt>
                <c:pt idx="18">
                  <c:v>-1.800524E-7</c:v>
                </c:pt>
                <c:pt idx="19">
                  <c:v>-1.800274E-7</c:v>
                </c:pt>
                <c:pt idx="20">
                  <c:v>-1.8000239999999999E-7</c:v>
                </c:pt>
                <c:pt idx="21">
                  <c:v>-1.7997739999999999E-7</c:v>
                </c:pt>
                <c:pt idx="22">
                  <c:v>-1.7995239999999999E-7</c:v>
                </c:pt>
                <c:pt idx="23">
                  <c:v>-1.7992739999999999E-7</c:v>
                </c:pt>
                <c:pt idx="24">
                  <c:v>-1.7990239999999999E-7</c:v>
                </c:pt>
                <c:pt idx="25">
                  <c:v>-1.7987740000000001E-7</c:v>
                </c:pt>
                <c:pt idx="26">
                  <c:v>-1.7985240000000001E-7</c:v>
                </c:pt>
                <c:pt idx="27">
                  <c:v>-1.7982740000000001E-7</c:v>
                </c:pt>
                <c:pt idx="28">
                  <c:v>-1.7980240000000001E-7</c:v>
                </c:pt>
                <c:pt idx="29">
                  <c:v>-1.797774E-7</c:v>
                </c:pt>
                <c:pt idx="30">
                  <c:v>-1.797524E-7</c:v>
                </c:pt>
                <c:pt idx="31">
                  <c:v>-1.797274E-7</c:v>
                </c:pt>
                <c:pt idx="32">
                  <c:v>-1.797024E-7</c:v>
                </c:pt>
                <c:pt idx="33">
                  <c:v>-1.796774E-7</c:v>
                </c:pt>
                <c:pt idx="34">
                  <c:v>-1.7965239999999999E-7</c:v>
                </c:pt>
                <c:pt idx="35">
                  <c:v>-1.7962739999999999E-7</c:v>
                </c:pt>
                <c:pt idx="36">
                  <c:v>-1.7960239999999999E-7</c:v>
                </c:pt>
                <c:pt idx="37">
                  <c:v>-1.7957739999999999E-7</c:v>
                </c:pt>
                <c:pt idx="38">
                  <c:v>-1.7955239999999999E-7</c:v>
                </c:pt>
                <c:pt idx="39">
                  <c:v>-1.7952740000000001E-7</c:v>
                </c:pt>
                <c:pt idx="40">
                  <c:v>-1.7950240000000001E-7</c:v>
                </c:pt>
                <c:pt idx="41">
                  <c:v>-1.7947740000000001E-7</c:v>
                </c:pt>
                <c:pt idx="42">
                  <c:v>-1.7945240000000001E-7</c:v>
                </c:pt>
                <c:pt idx="43">
                  <c:v>-1.794274E-7</c:v>
                </c:pt>
                <c:pt idx="44">
                  <c:v>-1.794024E-7</c:v>
                </c:pt>
                <c:pt idx="45">
                  <c:v>-1.793774E-7</c:v>
                </c:pt>
                <c:pt idx="46">
                  <c:v>-1.793524E-7</c:v>
                </c:pt>
                <c:pt idx="47">
                  <c:v>-1.793274E-7</c:v>
                </c:pt>
                <c:pt idx="48">
                  <c:v>-1.7930239999999999E-7</c:v>
                </c:pt>
                <c:pt idx="49">
                  <c:v>-1.7927739999999999E-7</c:v>
                </c:pt>
                <c:pt idx="50">
                  <c:v>-1.7925239999999999E-7</c:v>
                </c:pt>
                <c:pt idx="51">
                  <c:v>-1.7922739999999999E-7</c:v>
                </c:pt>
                <c:pt idx="52">
                  <c:v>-1.7920239999999999E-7</c:v>
                </c:pt>
                <c:pt idx="53">
                  <c:v>-1.7917740000000001E-7</c:v>
                </c:pt>
                <c:pt idx="54">
                  <c:v>-1.7915240000000001E-7</c:v>
                </c:pt>
                <c:pt idx="55">
                  <c:v>-1.7912740000000001E-7</c:v>
                </c:pt>
                <c:pt idx="56">
                  <c:v>-1.7910240000000001E-7</c:v>
                </c:pt>
                <c:pt idx="57">
                  <c:v>-1.790774E-7</c:v>
                </c:pt>
                <c:pt idx="58">
                  <c:v>-1.790524E-7</c:v>
                </c:pt>
                <c:pt idx="59">
                  <c:v>-1.790274E-7</c:v>
                </c:pt>
                <c:pt idx="60">
                  <c:v>-1.790024E-7</c:v>
                </c:pt>
                <c:pt idx="61">
                  <c:v>-1.789774E-7</c:v>
                </c:pt>
                <c:pt idx="62">
                  <c:v>-1.789524E-7</c:v>
                </c:pt>
                <c:pt idx="63">
                  <c:v>-1.7892739999999999E-7</c:v>
                </c:pt>
                <c:pt idx="64">
                  <c:v>-1.7890239999999999E-7</c:v>
                </c:pt>
                <c:pt idx="65">
                  <c:v>-1.7887739999999999E-7</c:v>
                </c:pt>
                <c:pt idx="66">
                  <c:v>-1.7885239999999999E-7</c:v>
                </c:pt>
                <c:pt idx="67">
                  <c:v>-1.7882740000000001E-7</c:v>
                </c:pt>
                <c:pt idx="68">
                  <c:v>-1.7880240000000001E-7</c:v>
                </c:pt>
                <c:pt idx="69">
                  <c:v>-1.7877740000000001E-7</c:v>
                </c:pt>
                <c:pt idx="70">
                  <c:v>-1.7875240000000001E-7</c:v>
                </c:pt>
                <c:pt idx="71">
                  <c:v>-1.787274E-7</c:v>
                </c:pt>
                <c:pt idx="72">
                  <c:v>-1.787024E-7</c:v>
                </c:pt>
                <c:pt idx="73">
                  <c:v>-1.786774E-7</c:v>
                </c:pt>
                <c:pt idx="74">
                  <c:v>-1.786524E-7</c:v>
                </c:pt>
                <c:pt idx="75">
                  <c:v>-1.786274E-7</c:v>
                </c:pt>
                <c:pt idx="76">
                  <c:v>-1.786024E-7</c:v>
                </c:pt>
                <c:pt idx="77">
                  <c:v>-1.7857739999999999E-7</c:v>
                </c:pt>
                <c:pt idx="78">
                  <c:v>-1.7855239999999999E-7</c:v>
                </c:pt>
                <c:pt idx="79">
                  <c:v>-1.7852739999999999E-7</c:v>
                </c:pt>
                <c:pt idx="80">
                  <c:v>-1.7850239999999999E-7</c:v>
                </c:pt>
                <c:pt idx="81">
                  <c:v>-1.7847740000000001E-7</c:v>
                </c:pt>
                <c:pt idx="82">
                  <c:v>-1.7845240000000001E-7</c:v>
                </c:pt>
                <c:pt idx="83">
                  <c:v>-1.7842740000000001E-7</c:v>
                </c:pt>
                <c:pt idx="84">
                  <c:v>-1.7840240000000001E-7</c:v>
                </c:pt>
                <c:pt idx="85">
                  <c:v>-1.783774E-7</c:v>
                </c:pt>
                <c:pt idx="86">
                  <c:v>-1.783524E-7</c:v>
                </c:pt>
                <c:pt idx="87">
                  <c:v>-1.783274E-7</c:v>
                </c:pt>
                <c:pt idx="88">
                  <c:v>-1.783024E-7</c:v>
                </c:pt>
                <c:pt idx="89">
                  <c:v>-1.782774E-7</c:v>
                </c:pt>
                <c:pt idx="90">
                  <c:v>-1.782524E-7</c:v>
                </c:pt>
                <c:pt idx="91">
                  <c:v>-1.7822739999999999E-7</c:v>
                </c:pt>
                <c:pt idx="92">
                  <c:v>-1.7820239999999999E-7</c:v>
                </c:pt>
                <c:pt idx="93">
                  <c:v>-1.7817739999999999E-7</c:v>
                </c:pt>
                <c:pt idx="94">
                  <c:v>-1.7815239999999999E-7</c:v>
                </c:pt>
                <c:pt idx="95">
                  <c:v>-1.7812740000000001E-7</c:v>
                </c:pt>
                <c:pt idx="96">
                  <c:v>-1.7810240000000001E-7</c:v>
                </c:pt>
                <c:pt idx="97">
                  <c:v>-1.7807740000000001E-7</c:v>
                </c:pt>
                <c:pt idx="98">
                  <c:v>-1.7805240000000001E-7</c:v>
                </c:pt>
                <c:pt idx="99">
                  <c:v>-1.7802740000000001E-7</c:v>
                </c:pt>
                <c:pt idx="100">
                  <c:v>-1.780024E-7</c:v>
                </c:pt>
                <c:pt idx="101">
                  <c:v>-1.779774E-7</c:v>
                </c:pt>
                <c:pt idx="102">
                  <c:v>-1.779524E-7</c:v>
                </c:pt>
                <c:pt idx="103">
                  <c:v>-1.779274E-7</c:v>
                </c:pt>
                <c:pt idx="104">
                  <c:v>-1.779024E-7</c:v>
                </c:pt>
                <c:pt idx="105">
                  <c:v>-1.7787739999999999E-7</c:v>
                </c:pt>
                <c:pt idx="106">
                  <c:v>-1.7785239999999999E-7</c:v>
                </c:pt>
                <c:pt idx="107">
                  <c:v>-1.7782739999999999E-7</c:v>
                </c:pt>
                <c:pt idx="108">
                  <c:v>-1.7780239999999999E-7</c:v>
                </c:pt>
                <c:pt idx="109">
                  <c:v>-1.7777740000000001E-7</c:v>
                </c:pt>
                <c:pt idx="110">
                  <c:v>-1.7775240000000001E-7</c:v>
                </c:pt>
                <c:pt idx="111">
                  <c:v>-1.7772740000000001E-7</c:v>
                </c:pt>
                <c:pt idx="112">
                  <c:v>-1.7770240000000001E-7</c:v>
                </c:pt>
                <c:pt idx="113">
                  <c:v>-1.7767740000000001E-7</c:v>
                </c:pt>
                <c:pt idx="114">
                  <c:v>-1.776524E-7</c:v>
                </c:pt>
                <c:pt idx="115">
                  <c:v>-1.776274E-7</c:v>
                </c:pt>
                <c:pt idx="116">
                  <c:v>-1.776024E-7</c:v>
                </c:pt>
                <c:pt idx="117">
                  <c:v>-1.775774E-7</c:v>
                </c:pt>
                <c:pt idx="118">
                  <c:v>-1.775524E-7</c:v>
                </c:pt>
                <c:pt idx="119">
                  <c:v>-1.7752739999999999E-7</c:v>
                </c:pt>
                <c:pt idx="120">
                  <c:v>-1.7750239999999999E-7</c:v>
                </c:pt>
                <c:pt idx="121">
                  <c:v>-1.7747739999999999E-7</c:v>
                </c:pt>
                <c:pt idx="122">
                  <c:v>-1.7745239999999999E-7</c:v>
                </c:pt>
                <c:pt idx="123">
                  <c:v>-1.7742740000000001E-7</c:v>
                </c:pt>
                <c:pt idx="124">
                  <c:v>-1.7740240000000001E-7</c:v>
                </c:pt>
                <c:pt idx="125">
                  <c:v>-1.7737740000000001E-7</c:v>
                </c:pt>
                <c:pt idx="126">
                  <c:v>-1.7735240000000001E-7</c:v>
                </c:pt>
                <c:pt idx="127">
                  <c:v>-1.7732740000000001E-7</c:v>
                </c:pt>
                <c:pt idx="128">
                  <c:v>-1.773024E-7</c:v>
                </c:pt>
                <c:pt idx="129">
                  <c:v>-1.772774E-7</c:v>
                </c:pt>
                <c:pt idx="130">
                  <c:v>-1.772524E-7</c:v>
                </c:pt>
                <c:pt idx="131">
                  <c:v>-1.772274E-7</c:v>
                </c:pt>
                <c:pt idx="132">
                  <c:v>-1.772024E-7</c:v>
                </c:pt>
                <c:pt idx="133">
                  <c:v>-1.7717739999999999E-7</c:v>
                </c:pt>
                <c:pt idx="134">
                  <c:v>-1.7715239999999999E-7</c:v>
                </c:pt>
                <c:pt idx="135">
                  <c:v>-1.7712739999999999E-7</c:v>
                </c:pt>
                <c:pt idx="136">
                  <c:v>-1.7710239999999999E-7</c:v>
                </c:pt>
                <c:pt idx="137">
                  <c:v>-1.7707740000000001E-7</c:v>
                </c:pt>
                <c:pt idx="138">
                  <c:v>-1.7705240000000001E-7</c:v>
                </c:pt>
                <c:pt idx="139">
                  <c:v>-1.7702740000000001E-7</c:v>
                </c:pt>
                <c:pt idx="140">
                  <c:v>-1.7700240000000001E-7</c:v>
                </c:pt>
                <c:pt idx="141">
                  <c:v>-1.7697740000000001E-7</c:v>
                </c:pt>
                <c:pt idx="142">
                  <c:v>-1.769524E-7</c:v>
                </c:pt>
                <c:pt idx="143">
                  <c:v>-1.769274E-7</c:v>
                </c:pt>
                <c:pt idx="144">
                  <c:v>-1.769024E-7</c:v>
                </c:pt>
                <c:pt idx="145">
                  <c:v>-1.768774E-7</c:v>
                </c:pt>
                <c:pt idx="146">
                  <c:v>-1.768524E-7</c:v>
                </c:pt>
                <c:pt idx="147">
                  <c:v>-1.7682739999999999E-7</c:v>
                </c:pt>
                <c:pt idx="148">
                  <c:v>-1.7680239999999999E-7</c:v>
                </c:pt>
                <c:pt idx="149">
                  <c:v>-1.7677739999999999E-7</c:v>
                </c:pt>
                <c:pt idx="150">
                  <c:v>-1.7675239999999999E-7</c:v>
                </c:pt>
                <c:pt idx="151">
                  <c:v>-1.7672740000000001E-7</c:v>
                </c:pt>
                <c:pt idx="152">
                  <c:v>-1.7670240000000001E-7</c:v>
                </c:pt>
                <c:pt idx="153">
                  <c:v>-1.7667740000000001E-7</c:v>
                </c:pt>
                <c:pt idx="154">
                  <c:v>-1.7665240000000001E-7</c:v>
                </c:pt>
                <c:pt idx="155">
                  <c:v>-1.7662740000000001E-7</c:v>
                </c:pt>
                <c:pt idx="156">
                  <c:v>-1.766024E-7</c:v>
                </c:pt>
                <c:pt idx="157">
                  <c:v>-1.765774E-7</c:v>
                </c:pt>
                <c:pt idx="158">
                  <c:v>-1.765524E-7</c:v>
                </c:pt>
                <c:pt idx="159">
                  <c:v>-1.765274E-7</c:v>
                </c:pt>
                <c:pt idx="160">
                  <c:v>-1.765024E-7</c:v>
                </c:pt>
                <c:pt idx="161">
                  <c:v>-1.7647739999999999E-7</c:v>
                </c:pt>
                <c:pt idx="162">
                  <c:v>-1.7645239999999999E-7</c:v>
                </c:pt>
                <c:pt idx="163">
                  <c:v>-1.7642739999999999E-7</c:v>
                </c:pt>
                <c:pt idx="164">
                  <c:v>-1.7640239999999999E-7</c:v>
                </c:pt>
                <c:pt idx="165">
                  <c:v>-1.7637739999999999E-7</c:v>
                </c:pt>
                <c:pt idx="166">
                  <c:v>-1.7635240000000001E-7</c:v>
                </c:pt>
                <c:pt idx="167">
                  <c:v>-1.7632740000000001E-7</c:v>
                </c:pt>
                <c:pt idx="168">
                  <c:v>-1.7630240000000001E-7</c:v>
                </c:pt>
                <c:pt idx="169">
                  <c:v>-1.7627740000000001E-7</c:v>
                </c:pt>
                <c:pt idx="170">
                  <c:v>-1.762524E-7</c:v>
                </c:pt>
                <c:pt idx="171">
                  <c:v>-1.762274E-7</c:v>
                </c:pt>
                <c:pt idx="172">
                  <c:v>-1.762024E-7</c:v>
                </c:pt>
                <c:pt idx="173">
                  <c:v>-1.761774E-7</c:v>
                </c:pt>
                <c:pt idx="174">
                  <c:v>-1.761524E-7</c:v>
                </c:pt>
                <c:pt idx="175">
                  <c:v>-1.7612739999999999E-7</c:v>
                </c:pt>
                <c:pt idx="176">
                  <c:v>-1.7610239999999999E-7</c:v>
                </c:pt>
                <c:pt idx="177">
                  <c:v>-1.7607739999999999E-7</c:v>
                </c:pt>
                <c:pt idx="178">
                  <c:v>-1.7605239999999999E-7</c:v>
                </c:pt>
                <c:pt idx="179">
                  <c:v>-1.7602739999999999E-7</c:v>
                </c:pt>
                <c:pt idx="180">
                  <c:v>-1.7600240000000001E-7</c:v>
                </c:pt>
                <c:pt idx="181">
                  <c:v>-1.7597740000000001E-7</c:v>
                </c:pt>
                <c:pt idx="182">
                  <c:v>-1.7595240000000001E-7</c:v>
                </c:pt>
                <c:pt idx="183">
                  <c:v>-1.7592740000000001E-7</c:v>
                </c:pt>
                <c:pt idx="184">
                  <c:v>-1.759024E-7</c:v>
                </c:pt>
                <c:pt idx="185">
                  <c:v>-1.758774E-7</c:v>
                </c:pt>
                <c:pt idx="186">
                  <c:v>-1.758524E-7</c:v>
                </c:pt>
                <c:pt idx="187">
                  <c:v>-1.758274E-7</c:v>
                </c:pt>
                <c:pt idx="188">
                  <c:v>-1.758024E-7</c:v>
                </c:pt>
                <c:pt idx="189">
                  <c:v>-1.7577739999999999E-7</c:v>
                </c:pt>
                <c:pt idx="190">
                  <c:v>-1.7575239999999999E-7</c:v>
                </c:pt>
                <c:pt idx="191">
                  <c:v>-1.7572739999999999E-7</c:v>
                </c:pt>
                <c:pt idx="192">
                  <c:v>-1.7570239999999999E-7</c:v>
                </c:pt>
                <c:pt idx="193">
                  <c:v>-1.7567739999999999E-7</c:v>
                </c:pt>
                <c:pt idx="194">
                  <c:v>-1.7565240000000001E-7</c:v>
                </c:pt>
                <c:pt idx="195">
                  <c:v>-1.7562740000000001E-7</c:v>
                </c:pt>
                <c:pt idx="196">
                  <c:v>-1.7560240000000001E-7</c:v>
                </c:pt>
                <c:pt idx="197">
                  <c:v>-1.7557740000000001E-7</c:v>
                </c:pt>
                <c:pt idx="198">
                  <c:v>-1.755524E-7</c:v>
                </c:pt>
                <c:pt idx="199">
                  <c:v>-1.755274E-7</c:v>
                </c:pt>
                <c:pt idx="200">
                  <c:v>-1.755024E-7</c:v>
                </c:pt>
                <c:pt idx="201">
                  <c:v>-1.754774E-7</c:v>
                </c:pt>
                <c:pt idx="202">
                  <c:v>-1.754524E-7</c:v>
                </c:pt>
                <c:pt idx="203">
                  <c:v>-1.7542739999999999E-7</c:v>
                </c:pt>
                <c:pt idx="204">
                  <c:v>-1.7540239999999999E-7</c:v>
                </c:pt>
                <c:pt idx="205">
                  <c:v>-1.7537739999999999E-7</c:v>
                </c:pt>
                <c:pt idx="206">
                  <c:v>-1.7535239999999999E-7</c:v>
                </c:pt>
                <c:pt idx="207">
                  <c:v>-1.7532739999999999E-7</c:v>
                </c:pt>
                <c:pt idx="208">
                  <c:v>-1.7530240000000001E-7</c:v>
                </c:pt>
                <c:pt idx="209">
                  <c:v>-1.7527740000000001E-7</c:v>
                </c:pt>
                <c:pt idx="210">
                  <c:v>-1.7525240000000001E-7</c:v>
                </c:pt>
                <c:pt idx="211">
                  <c:v>-1.7522740000000001E-7</c:v>
                </c:pt>
                <c:pt idx="212">
                  <c:v>-1.752024E-7</c:v>
                </c:pt>
                <c:pt idx="213">
                  <c:v>-1.751774E-7</c:v>
                </c:pt>
                <c:pt idx="214">
                  <c:v>-1.751524E-7</c:v>
                </c:pt>
                <c:pt idx="215">
                  <c:v>-1.751274E-7</c:v>
                </c:pt>
                <c:pt idx="216">
                  <c:v>-1.751024E-7</c:v>
                </c:pt>
                <c:pt idx="217">
                  <c:v>-1.750774E-7</c:v>
                </c:pt>
                <c:pt idx="218">
                  <c:v>-1.7505239999999999E-7</c:v>
                </c:pt>
                <c:pt idx="219">
                  <c:v>-1.7502739999999999E-7</c:v>
                </c:pt>
                <c:pt idx="220">
                  <c:v>-1.7500239999999999E-7</c:v>
                </c:pt>
                <c:pt idx="221">
                  <c:v>-1.7497739999999999E-7</c:v>
                </c:pt>
                <c:pt idx="222">
                  <c:v>-1.7495240000000001E-7</c:v>
                </c:pt>
                <c:pt idx="223">
                  <c:v>-1.7492740000000001E-7</c:v>
                </c:pt>
                <c:pt idx="224">
                  <c:v>-1.7490240000000001E-7</c:v>
                </c:pt>
                <c:pt idx="225">
                  <c:v>-1.7487740000000001E-7</c:v>
                </c:pt>
                <c:pt idx="226">
                  <c:v>-1.748524E-7</c:v>
                </c:pt>
                <c:pt idx="227">
                  <c:v>-1.748274E-7</c:v>
                </c:pt>
                <c:pt idx="228">
                  <c:v>-1.748024E-7</c:v>
                </c:pt>
                <c:pt idx="229">
                  <c:v>-1.747774E-7</c:v>
                </c:pt>
                <c:pt idx="230">
                  <c:v>-1.747524E-7</c:v>
                </c:pt>
                <c:pt idx="231">
                  <c:v>-1.747274E-7</c:v>
                </c:pt>
                <c:pt idx="232">
                  <c:v>-1.7470239999999999E-7</c:v>
                </c:pt>
                <c:pt idx="233">
                  <c:v>-1.7467739999999999E-7</c:v>
                </c:pt>
                <c:pt idx="234">
                  <c:v>-1.7465239999999999E-7</c:v>
                </c:pt>
                <c:pt idx="235">
                  <c:v>-1.7462739999999999E-7</c:v>
                </c:pt>
                <c:pt idx="236">
                  <c:v>-1.7460240000000001E-7</c:v>
                </c:pt>
                <c:pt idx="237">
                  <c:v>-1.7457740000000001E-7</c:v>
                </c:pt>
                <c:pt idx="238">
                  <c:v>-1.7455240000000001E-7</c:v>
                </c:pt>
                <c:pt idx="239">
                  <c:v>-1.7452740000000001E-7</c:v>
                </c:pt>
                <c:pt idx="240">
                  <c:v>-1.745024E-7</c:v>
                </c:pt>
                <c:pt idx="241">
                  <c:v>-1.744774E-7</c:v>
                </c:pt>
                <c:pt idx="242">
                  <c:v>-1.744524E-7</c:v>
                </c:pt>
                <c:pt idx="243">
                  <c:v>-1.744274E-7</c:v>
                </c:pt>
                <c:pt idx="244">
                  <c:v>-1.744024E-7</c:v>
                </c:pt>
                <c:pt idx="245">
                  <c:v>-1.743774E-7</c:v>
                </c:pt>
                <c:pt idx="246">
                  <c:v>-1.7435239999999999E-7</c:v>
                </c:pt>
                <c:pt idx="247">
                  <c:v>-1.7432739999999999E-7</c:v>
                </c:pt>
                <c:pt idx="248">
                  <c:v>-1.7430239999999999E-7</c:v>
                </c:pt>
                <c:pt idx="249">
                  <c:v>-1.7427739999999999E-7</c:v>
                </c:pt>
                <c:pt idx="250">
                  <c:v>-1.7425240000000001E-7</c:v>
                </c:pt>
                <c:pt idx="251">
                  <c:v>-1.7422740000000001E-7</c:v>
                </c:pt>
                <c:pt idx="252">
                  <c:v>-1.7420240000000001E-7</c:v>
                </c:pt>
                <c:pt idx="253">
                  <c:v>-1.7417740000000001E-7</c:v>
                </c:pt>
                <c:pt idx="254">
                  <c:v>-1.7415240000000001E-7</c:v>
                </c:pt>
                <c:pt idx="255">
                  <c:v>-1.741274E-7</c:v>
                </c:pt>
                <c:pt idx="256">
                  <c:v>-1.741024E-7</c:v>
                </c:pt>
                <c:pt idx="257">
                  <c:v>-1.740774E-7</c:v>
                </c:pt>
                <c:pt idx="258">
                  <c:v>-1.740524E-7</c:v>
                </c:pt>
                <c:pt idx="259">
                  <c:v>-1.740274E-7</c:v>
                </c:pt>
                <c:pt idx="260">
                  <c:v>-1.7400239999999999E-7</c:v>
                </c:pt>
                <c:pt idx="261">
                  <c:v>-1.7397739999999999E-7</c:v>
                </c:pt>
                <c:pt idx="262">
                  <c:v>-1.7395239999999999E-7</c:v>
                </c:pt>
                <c:pt idx="263">
                  <c:v>-1.7392739999999999E-7</c:v>
                </c:pt>
                <c:pt idx="264">
                  <c:v>-1.7390240000000001E-7</c:v>
                </c:pt>
                <c:pt idx="265">
                  <c:v>-1.7387740000000001E-7</c:v>
                </c:pt>
                <c:pt idx="266">
                  <c:v>-1.7385240000000001E-7</c:v>
                </c:pt>
                <c:pt idx="267">
                  <c:v>-1.7382740000000001E-7</c:v>
                </c:pt>
                <c:pt idx="268">
                  <c:v>-1.7380240000000001E-7</c:v>
                </c:pt>
                <c:pt idx="269">
                  <c:v>-1.737774E-7</c:v>
                </c:pt>
                <c:pt idx="270">
                  <c:v>-1.737524E-7</c:v>
                </c:pt>
                <c:pt idx="271">
                  <c:v>-1.737274E-7</c:v>
                </c:pt>
                <c:pt idx="272">
                  <c:v>-1.737024E-7</c:v>
                </c:pt>
                <c:pt idx="273">
                  <c:v>-1.736774E-7</c:v>
                </c:pt>
                <c:pt idx="274">
                  <c:v>-1.7365239999999999E-7</c:v>
                </c:pt>
                <c:pt idx="275">
                  <c:v>-1.7362739999999999E-7</c:v>
                </c:pt>
                <c:pt idx="276">
                  <c:v>-1.7360239999999999E-7</c:v>
                </c:pt>
                <c:pt idx="277">
                  <c:v>-1.7357739999999999E-7</c:v>
                </c:pt>
                <c:pt idx="278">
                  <c:v>-1.7355240000000001E-7</c:v>
                </c:pt>
                <c:pt idx="279">
                  <c:v>-1.7352740000000001E-7</c:v>
                </c:pt>
                <c:pt idx="280">
                  <c:v>-1.7350240000000001E-7</c:v>
                </c:pt>
                <c:pt idx="281">
                  <c:v>-1.7347740000000001E-7</c:v>
                </c:pt>
                <c:pt idx="282">
                  <c:v>-1.7345240000000001E-7</c:v>
                </c:pt>
                <c:pt idx="283">
                  <c:v>-1.734274E-7</c:v>
                </c:pt>
                <c:pt idx="284">
                  <c:v>-1.734024E-7</c:v>
                </c:pt>
                <c:pt idx="285">
                  <c:v>-1.733774E-7</c:v>
                </c:pt>
                <c:pt idx="286">
                  <c:v>-1.733524E-7</c:v>
                </c:pt>
                <c:pt idx="287">
                  <c:v>-1.733274E-7</c:v>
                </c:pt>
                <c:pt idx="288">
                  <c:v>-1.7330239999999999E-7</c:v>
                </c:pt>
                <c:pt idx="289">
                  <c:v>-1.7327739999999999E-7</c:v>
                </c:pt>
                <c:pt idx="290">
                  <c:v>-1.7325239999999999E-7</c:v>
                </c:pt>
                <c:pt idx="291">
                  <c:v>-1.7322739999999999E-7</c:v>
                </c:pt>
                <c:pt idx="292">
                  <c:v>-1.7320240000000001E-7</c:v>
                </c:pt>
                <c:pt idx="293">
                  <c:v>-1.7317740000000001E-7</c:v>
                </c:pt>
                <c:pt idx="294">
                  <c:v>-1.7315240000000001E-7</c:v>
                </c:pt>
                <c:pt idx="295">
                  <c:v>-1.7312740000000001E-7</c:v>
                </c:pt>
                <c:pt idx="296">
                  <c:v>-1.7310240000000001E-7</c:v>
                </c:pt>
                <c:pt idx="297">
                  <c:v>-1.730774E-7</c:v>
                </c:pt>
                <c:pt idx="298">
                  <c:v>-1.730524E-7</c:v>
                </c:pt>
                <c:pt idx="299">
                  <c:v>-1.730274E-7</c:v>
                </c:pt>
                <c:pt idx="300">
                  <c:v>-1.730024E-7</c:v>
                </c:pt>
                <c:pt idx="301">
                  <c:v>-1.729774E-7</c:v>
                </c:pt>
                <c:pt idx="302">
                  <c:v>-1.7295239999999999E-7</c:v>
                </c:pt>
                <c:pt idx="303">
                  <c:v>-1.7292739999999999E-7</c:v>
                </c:pt>
                <c:pt idx="304">
                  <c:v>-1.7290239999999999E-7</c:v>
                </c:pt>
                <c:pt idx="305">
                  <c:v>-1.7287739999999999E-7</c:v>
                </c:pt>
                <c:pt idx="306">
                  <c:v>-1.7285239999999999E-7</c:v>
                </c:pt>
                <c:pt idx="307">
                  <c:v>-1.7282740000000001E-7</c:v>
                </c:pt>
                <c:pt idx="308">
                  <c:v>-1.7280240000000001E-7</c:v>
                </c:pt>
                <c:pt idx="309">
                  <c:v>-1.7277740000000001E-7</c:v>
                </c:pt>
                <c:pt idx="310">
                  <c:v>-1.7275240000000001E-7</c:v>
                </c:pt>
                <c:pt idx="311">
                  <c:v>-1.727274E-7</c:v>
                </c:pt>
                <c:pt idx="312">
                  <c:v>-1.727024E-7</c:v>
                </c:pt>
                <c:pt idx="313">
                  <c:v>-1.726774E-7</c:v>
                </c:pt>
                <c:pt idx="314">
                  <c:v>-1.726524E-7</c:v>
                </c:pt>
                <c:pt idx="315">
                  <c:v>-1.726274E-7</c:v>
                </c:pt>
                <c:pt idx="316">
                  <c:v>-1.7260239999999999E-7</c:v>
                </c:pt>
                <c:pt idx="317">
                  <c:v>-1.7257739999999999E-7</c:v>
                </c:pt>
                <c:pt idx="318">
                  <c:v>-1.7255239999999999E-7</c:v>
                </c:pt>
                <c:pt idx="319">
                  <c:v>-1.7252739999999999E-7</c:v>
                </c:pt>
                <c:pt idx="320">
                  <c:v>-1.7250239999999999E-7</c:v>
                </c:pt>
                <c:pt idx="321">
                  <c:v>-1.7247740000000001E-7</c:v>
                </c:pt>
                <c:pt idx="322">
                  <c:v>-1.7245240000000001E-7</c:v>
                </c:pt>
                <c:pt idx="323">
                  <c:v>-1.7242740000000001E-7</c:v>
                </c:pt>
                <c:pt idx="324">
                  <c:v>-1.7240240000000001E-7</c:v>
                </c:pt>
                <c:pt idx="325">
                  <c:v>-1.723774E-7</c:v>
                </c:pt>
                <c:pt idx="326">
                  <c:v>-1.723524E-7</c:v>
                </c:pt>
                <c:pt idx="327">
                  <c:v>-1.723274E-7</c:v>
                </c:pt>
                <c:pt idx="328">
                  <c:v>-1.723024E-7</c:v>
                </c:pt>
                <c:pt idx="329">
                  <c:v>-1.722774E-7</c:v>
                </c:pt>
                <c:pt idx="330">
                  <c:v>-1.7225239999999999E-7</c:v>
                </c:pt>
                <c:pt idx="331">
                  <c:v>-1.7222739999999999E-7</c:v>
                </c:pt>
                <c:pt idx="332">
                  <c:v>-1.7220239999999999E-7</c:v>
                </c:pt>
                <c:pt idx="333">
                  <c:v>-1.7217739999999999E-7</c:v>
                </c:pt>
                <c:pt idx="334">
                  <c:v>-1.7215239999999999E-7</c:v>
                </c:pt>
                <c:pt idx="335">
                  <c:v>-1.7212740000000001E-7</c:v>
                </c:pt>
                <c:pt idx="336">
                  <c:v>-1.7210240000000001E-7</c:v>
                </c:pt>
                <c:pt idx="337">
                  <c:v>-1.7207740000000001E-7</c:v>
                </c:pt>
                <c:pt idx="338">
                  <c:v>-1.7205240000000001E-7</c:v>
                </c:pt>
                <c:pt idx="339">
                  <c:v>-1.720274E-7</c:v>
                </c:pt>
                <c:pt idx="340">
                  <c:v>-1.720024E-7</c:v>
                </c:pt>
                <c:pt idx="341">
                  <c:v>-1.719774E-7</c:v>
                </c:pt>
                <c:pt idx="342">
                  <c:v>-1.719524E-7</c:v>
                </c:pt>
                <c:pt idx="343">
                  <c:v>-1.719274E-7</c:v>
                </c:pt>
                <c:pt idx="344">
                  <c:v>-1.7190239999999999E-7</c:v>
                </c:pt>
                <c:pt idx="345">
                  <c:v>-1.7187739999999999E-7</c:v>
                </c:pt>
                <c:pt idx="346">
                  <c:v>-1.7185239999999999E-7</c:v>
                </c:pt>
                <c:pt idx="347">
                  <c:v>-1.7182739999999999E-7</c:v>
                </c:pt>
                <c:pt idx="348">
                  <c:v>-1.7180239999999999E-7</c:v>
                </c:pt>
                <c:pt idx="349">
                  <c:v>-1.7177740000000001E-7</c:v>
                </c:pt>
                <c:pt idx="350">
                  <c:v>-1.7175240000000001E-7</c:v>
                </c:pt>
                <c:pt idx="351">
                  <c:v>-1.7172740000000001E-7</c:v>
                </c:pt>
                <c:pt idx="352">
                  <c:v>-1.7170240000000001E-7</c:v>
                </c:pt>
                <c:pt idx="353">
                  <c:v>-1.716774E-7</c:v>
                </c:pt>
                <c:pt idx="354">
                  <c:v>-1.716524E-7</c:v>
                </c:pt>
                <c:pt idx="355">
                  <c:v>-1.716274E-7</c:v>
                </c:pt>
                <c:pt idx="356">
                  <c:v>-1.716024E-7</c:v>
                </c:pt>
                <c:pt idx="357">
                  <c:v>-1.715774E-7</c:v>
                </c:pt>
                <c:pt idx="358">
                  <c:v>-1.715524E-7</c:v>
                </c:pt>
                <c:pt idx="359">
                  <c:v>-1.7152739999999999E-7</c:v>
                </c:pt>
                <c:pt idx="360">
                  <c:v>-1.7150239999999999E-7</c:v>
                </c:pt>
                <c:pt idx="361">
                  <c:v>-1.7147739999999999E-7</c:v>
                </c:pt>
                <c:pt idx="362">
                  <c:v>-1.7145239999999999E-7</c:v>
                </c:pt>
                <c:pt idx="363">
                  <c:v>-1.7142740000000001E-7</c:v>
                </c:pt>
                <c:pt idx="364">
                  <c:v>-1.7140240000000001E-7</c:v>
                </c:pt>
                <c:pt idx="365">
                  <c:v>-1.7137740000000001E-7</c:v>
                </c:pt>
                <c:pt idx="366">
                  <c:v>-1.7135240000000001E-7</c:v>
                </c:pt>
                <c:pt idx="367">
                  <c:v>-1.713274E-7</c:v>
                </c:pt>
                <c:pt idx="368">
                  <c:v>-1.713024E-7</c:v>
                </c:pt>
                <c:pt idx="369">
                  <c:v>-1.712774E-7</c:v>
                </c:pt>
                <c:pt idx="370">
                  <c:v>-1.712524E-7</c:v>
                </c:pt>
                <c:pt idx="371">
                  <c:v>-1.712274E-7</c:v>
                </c:pt>
                <c:pt idx="372">
                  <c:v>-1.712024E-7</c:v>
                </c:pt>
                <c:pt idx="373">
                  <c:v>-1.7117739999999999E-7</c:v>
                </c:pt>
                <c:pt idx="374">
                  <c:v>-1.7115239999999999E-7</c:v>
                </c:pt>
                <c:pt idx="375">
                  <c:v>-1.7112739999999999E-7</c:v>
                </c:pt>
                <c:pt idx="376">
                  <c:v>-1.7110239999999999E-7</c:v>
                </c:pt>
                <c:pt idx="377">
                  <c:v>-1.7107740000000001E-7</c:v>
                </c:pt>
                <c:pt idx="378">
                  <c:v>-1.7105240000000001E-7</c:v>
                </c:pt>
                <c:pt idx="379">
                  <c:v>-1.7102740000000001E-7</c:v>
                </c:pt>
                <c:pt idx="380">
                  <c:v>-1.7100240000000001E-7</c:v>
                </c:pt>
                <c:pt idx="381">
                  <c:v>-1.709774E-7</c:v>
                </c:pt>
                <c:pt idx="382">
                  <c:v>-1.709524E-7</c:v>
                </c:pt>
                <c:pt idx="383">
                  <c:v>-1.709274E-7</c:v>
                </c:pt>
                <c:pt idx="384">
                  <c:v>-1.709024E-7</c:v>
                </c:pt>
                <c:pt idx="385">
                  <c:v>-1.708774E-7</c:v>
                </c:pt>
                <c:pt idx="386">
                  <c:v>-1.708524E-7</c:v>
                </c:pt>
                <c:pt idx="387">
                  <c:v>-1.7082739999999999E-7</c:v>
                </c:pt>
                <c:pt idx="388">
                  <c:v>-1.7080239999999999E-7</c:v>
                </c:pt>
                <c:pt idx="389">
                  <c:v>-1.7077739999999999E-7</c:v>
                </c:pt>
                <c:pt idx="390">
                  <c:v>-1.7075239999999999E-7</c:v>
                </c:pt>
                <c:pt idx="391">
                  <c:v>-1.7072740000000001E-7</c:v>
                </c:pt>
                <c:pt idx="392">
                  <c:v>-1.7070240000000001E-7</c:v>
                </c:pt>
                <c:pt idx="393">
                  <c:v>-1.7067740000000001E-7</c:v>
                </c:pt>
                <c:pt idx="394">
                  <c:v>-1.7065240000000001E-7</c:v>
                </c:pt>
                <c:pt idx="395">
                  <c:v>-1.706274E-7</c:v>
                </c:pt>
                <c:pt idx="396">
                  <c:v>-1.706024E-7</c:v>
                </c:pt>
                <c:pt idx="397">
                  <c:v>-1.705774E-7</c:v>
                </c:pt>
                <c:pt idx="398">
                  <c:v>-1.705524E-7</c:v>
                </c:pt>
                <c:pt idx="399">
                  <c:v>-1.705274E-7</c:v>
                </c:pt>
                <c:pt idx="400">
                  <c:v>-1.705024E-7</c:v>
                </c:pt>
                <c:pt idx="401">
                  <c:v>-1.7047739999999999E-7</c:v>
                </c:pt>
                <c:pt idx="402">
                  <c:v>-1.7045239999999999E-7</c:v>
                </c:pt>
                <c:pt idx="403">
                  <c:v>-1.7042739999999999E-7</c:v>
                </c:pt>
                <c:pt idx="404">
                  <c:v>-1.7040239999999999E-7</c:v>
                </c:pt>
                <c:pt idx="405">
                  <c:v>-1.7037740000000001E-7</c:v>
                </c:pt>
                <c:pt idx="406">
                  <c:v>-1.7035240000000001E-7</c:v>
                </c:pt>
                <c:pt idx="407">
                  <c:v>-1.7032740000000001E-7</c:v>
                </c:pt>
                <c:pt idx="408">
                  <c:v>-1.7030240000000001E-7</c:v>
                </c:pt>
                <c:pt idx="409">
                  <c:v>-1.7027740000000001E-7</c:v>
                </c:pt>
                <c:pt idx="410">
                  <c:v>-1.702524E-7</c:v>
                </c:pt>
                <c:pt idx="411">
                  <c:v>-1.702274E-7</c:v>
                </c:pt>
                <c:pt idx="412">
                  <c:v>-1.702024E-7</c:v>
                </c:pt>
                <c:pt idx="413">
                  <c:v>-1.701774E-7</c:v>
                </c:pt>
                <c:pt idx="414">
                  <c:v>-1.701524E-7</c:v>
                </c:pt>
                <c:pt idx="415">
                  <c:v>-1.7012739999999999E-7</c:v>
                </c:pt>
                <c:pt idx="416">
                  <c:v>-1.7010239999999999E-7</c:v>
                </c:pt>
                <c:pt idx="417">
                  <c:v>-1.7007739999999999E-7</c:v>
                </c:pt>
                <c:pt idx="418">
                  <c:v>-1.7005239999999999E-7</c:v>
                </c:pt>
                <c:pt idx="419">
                  <c:v>-1.7002740000000001E-7</c:v>
                </c:pt>
                <c:pt idx="420">
                  <c:v>-1.7000240000000001E-7</c:v>
                </c:pt>
                <c:pt idx="421">
                  <c:v>-1.6997740000000001E-7</c:v>
                </c:pt>
                <c:pt idx="422">
                  <c:v>-1.6995240000000001E-7</c:v>
                </c:pt>
                <c:pt idx="423">
                  <c:v>-1.6992740000000001E-7</c:v>
                </c:pt>
                <c:pt idx="424">
                  <c:v>-1.699024E-7</c:v>
                </c:pt>
                <c:pt idx="425">
                  <c:v>-1.698774E-7</c:v>
                </c:pt>
                <c:pt idx="426">
                  <c:v>-1.698524E-7</c:v>
                </c:pt>
                <c:pt idx="427">
                  <c:v>-1.698274E-7</c:v>
                </c:pt>
                <c:pt idx="428">
                  <c:v>-1.698024E-7</c:v>
                </c:pt>
                <c:pt idx="429">
                  <c:v>-1.6977739999999999E-7</c:v>
                </c:pt>
                <c:pt idx="430">
                  <c:v>-1.6975239999999999E-7</c:v>
                </c:pt>
                <c:pt idx="431">
                  <c:v>-1.6972739999999999E-7</c:v>
                </c:pt>
                <c:pt idx="432">
                  <c:v>-1.6970239999999999E-7</c:v>
                </c:pt>
                <c:pt idx="433">
                  <c:v>-1.6967740000000001E-7</c:v>
                </c:pt>
                <c:pt idx="434">
                  <c:v>-1.6965240000000001E-7</c:v>
                </c:pt>
                <c:pt idx="435">
                  <c:v>-1.6962740000000001E-7</c:v>
                </c:pt>
                <c:pt idx="436">
                  <c:v>-1.6960240000000001E-7</c:v>
                </c:pt>
                <c:pt idx="437">
                  <c:v>-1.6957740000000001E-7</c:v>
                </c:pt>
                <c:pt idx="438">
                  <c:v>-1.695524E-7</c:v>
                </c:pt>
                <c:pt idx="439">
                  <c:v>-1.695274E-7</c:v>
                </c:pt>
                <c:pt idx="440">
                  <c:v>-1.695024E-7</c:v>
                </c:pt>
                <c:pt idx="441">
                  <c:v>-1.694774E-7</c:v>
                </c:pt>
                <c:pt idx="442">
                  <c:v>-1.694524E-7</c:v>
                </c:pt>
                <c:pt idx="443">
                  <c:v>-1.6942739999999999E-7</c:v>
                </c:pt>
                <c:pt idx="444">
                  <c:v>-1.6940239999999999E-7</c:v>
                </c:pt>
                <c:pt idx="445">
                  <c:v>-1.6937739999999999E-7</c:v>
                </c:pt>
                <c:pt idx="446">
                  <c:v>-1.6935239999999999E-7</c:v>
                </c:pt>
                <c:pt idx="447">
                  <c:v>-1.6932740000000001E-7</c:v>
                </c:pt>
                <c:pt idx="448">
                  <c:v>-1.6930240000000001E-7</c:v>
                </c:pt>
                <c:pt idx="449">
                  <c:v>-1.6927740000000001E-7</c:v>
                </c:pt>
                <c:pt idx="450">
                  <c:v>-1.6925240000000001E-7</c:v>
                </c:pt>
                <c:pt idx="451">
                  <c:v>-1.6922740000000001E-7</c:v>
                </c:pt>
                <c:pt idx="452">
                  <c:v>-1.692024E-7</c:v>
                </c:pt>
                <c:pt idx="453">
                  <c:v>-1.691774E-7</c:v>
                </c:pt>
                <c:pt idx="454">
                  <c:v>-1.691524E-7</c:v>
                </c:pt>
                <c:pt idx="455">
                  <c:v>-1.691274E-7</c:v>
                </c:pt>
                <c:pt idx="456">
                  <c:v>-1.691024E-7</c:v>
                </c:pt>
                <c:pt idx="457">
                  <c:v>-1.6907739999999999E-7</c:v>
                </c:pt>
                <c:pt idx="458">
                  <c:v>-1.6905239999999999E-7</c:v>
                </c:pt>
                <c:pt idx="459">
                  <c:v>-1.6902739999999999E-7</c:v>
                </c:pt>
                <c:pt idx="460">
                  <c:v>-1.6900239999999999E-7</c:v>
                </c:pt>
                <c:pt idx="461">
                  <c:v>-1.6897739999999999E-7</c:v>
                </c:pt>
                <c:pt idx="462">
                  <c:v>-1.6895240000000001E-7</c:v>
                </c:pt>
                <c:pt idx="463">
                  <c:v>-1.6892740000000001E-7</c:v>
                </c:pt>
                <c:pt idx="464">
                  <c:v>-1.6890240000000001E-7</c:v>
                </c:pt>
                <c:pt idx="465">
                  <c:v>-1.6887740000000001E-7</c:v>
                </c:pt>
                <c:pt idx="466">
                  <c:v>-1.688524E-7</c:v>
                </c:pt>
                <c:pt idx="467">
                  <c:v>-1.688274E-7</c:v>
                </c:pt>
                <c:pt idx="468">
                  <c:v>-1.688024E-7</c:v>
                </c:pt>
                <c:pt idx="469">
                  <c:v>-1.687774E-7</c:v>
                </c:pt>
                <c:pt idx="470">
                  <c:v>-1.687524E-7</c:v>
                </c:pt>
                <c:pt idx="471">
                  <c:v>-1.6872739999999999E-7</c:v>
                </c:pt>
                <c:pt idx="472">
                  <c:v>-1.6870239999999999E-7</c:v>
                </c:pt>
                <c:pt idx="473">
                  <c:v>-1.6867739999999999E-7</c:v>
                </c:pt>
                <c:pt idx="474">
                  <c:v>-1.6865239999999999E-7</c:v>
                </c:pt>
                <c:pt idx="475">
                  <c:v>-1.6862739999999999E-7</c:v>
                </c:pt>
                <c:pt idx="476">
                  <c:v>-1.6860240000000001E-7</c:v>
                </c:pt>
                <c:pt idx="477">
                  <c:v>-1.6857740000000001E-7</c:v>
                </c:pt>
                <c:pt idx="478">
                  <c:v>-1.6855240000000001E-7</c:v>
                </c:pt>
                <c:pt idx="479">
                  <c:v>-1.6852740000000001E-7</c:v>
                </c:pt>
                <c:pt idx="480">
                  <c:v>-1.685024E-7</c:v>
                </c:pt>
                <c:pt idx="481">
                  <c:v>-1.684774E-7</c:v>
                </c:pt>
                <c:pt idx="482">
                  <c:v>-1.684524E-7</c:v>
                </c:pt>
                <c:pt idx="483">
                  <c:v>-1.684274E-7</c:v>
                </c:pt>
                <c:pt idx="484">
                  <c:v>-1.684024E-7</c:v>
                </c:pt>
                <c:pt idx="485">
                  <c:v>-1.6837739999999999E-7</c:v>
                </c:pt>
                <c:pt idx="486">
                  <c:v>-1.6835239999999999E-7</c:v>
                </c:pt>
                <c:pt idx="487">
                  <c:v>-1.6832739999999999E-7</c:v>
                </c:pt>
                <c:pt idx="488">
                  <c:v>-1.6830239999999999E-7</c:v>
                </c:pt>
                <c:pt idx="489">
                  <c:v>-1.6827739999999999E-7</c:v>
                </c:pt>
                <c:pt idx="490">
                  <c:v>-1.6825240000000001E-7</c:v>
                </c:pt>
                <c:pt idx="491">
                  <c:v>-1.6822740000000001E-7</c:v>
                </c:pt>
                <c:pt idx="492">
                  <c:v>-1.6820240000000001E-7</c:v>
                </c:pt>
                <c:pt idx="493">
                  <c:v>-1.6817740000000001E-7</c:v>
                </c:pt>
                <c:pt idx="494">
                  <c:v>-1.681524E-7</c:v>
                </c:pt>
                <c:pt idx="495">
                  <c:v>-1.681274E-7</c:v>
                </c:pt>
                <c:pt idx="496">
                  <c:v>-1.681024E-7</c:v>
                </c:pt>
                <c:pt idx="497">
                  <c:v>-1.680774E-7</c:v>
                </c:pt>
                <c:pt idx="498">
                  <c:v>-1.680524E-7</c:v>
                </c:pt>
                <c:pt idx="499">
                  <c:v>-1.6802739999999999E-7</c:v>
                </c:pt>
                <c:pt idx="500">
                  <c:v>-1.6800239999999999E-7</c:v>
                </c:pt>
                <c:pt idx="501">
                  <c:v>-1.6797739999999999E-7</c:v>
                </c:pt>
                <c:pt idx="502">
                  <c:v>-1.6795239999999999E-7</c:v>
                </c:pt>
                <c:pt idx="503">
                  <c:v>-1.6792739999999999E-7</c:v>
                </c:pt>
                <c:pt idx="504">
                  <c:v>-1.6790240000000001E-7</c:v>
                </c:pt>
                <c:pt idx="505">
                  <c:v>-1.6787740000000001E-7</c:v>
                </c:pt>
                <c:pt idx="506">
                  <c:v>-1.6785240000000001E-7</c:v>
                </c:pt>
                <c:pt idx="507">
                  <c:v>-1.6782740000000001E-7</c:v>
                </c:pt>
                <c:pt idx="508">
                  <c:v>-1.678024E-7</c:v>
                </c:pt>
                <c:pt idx="509">
                  <c:v>-1.677774E-7</c:v>
                </c:pt>
                <c:pt idx="510">
                  <c:v>-1.677524E-7</c:v>
                </c:pt>
                <c:pt idx="511">
                  <c:v>-1.677274E-7</c:v>
                </c:pt>
                <c:pt idx="512">
                  <c:v>-1.677024E-7</c:v>
                </c:pt>
                <c:pt idx="513">
                  <c:v>-1.676774E-7</c:v>
                </c:pt>
                <c:pt idx="514">
                  <c:v>-1.6765239999999999E-7</c:v>
                </c:pt>
                <c:pt idx="515">
                  <c:v>-1.6762739999999999E-7</c:v>
                </c:pt>
                <c:pt idx="516">
                  <c:v>-1.6760239999999999E-7</c:v>
                </c:pt>
                <c:pt idx="517">
                  <c:v>-1.6757739999999999E-7</c:v>
                </c:pt>
                <c:pt idx="518">
                  <c:v>-1.6755240000000001E-7</c:v>
                </c:pt>
                <c:pt idx="519">
                  <c:v>-1.6752740000000001E-7</c:v>
                </c:pt>
                <c:pt idx="520">
                  <c:v>-1.6750240000000001E-7</c:v>
                </c:pt>
                <c:pt idx="521">
                  <c:v>-1.6747740000000001E-7</c:v>
                </c:pt>
                <c:pt idx="522">
                  <c:v>-1.674524E-7</c:v>
                </c:pt>
                <c:pt idx="523">
                  <c:v>-1.674274E-7</c:v>
                </c:pt>
                <c:pt idx="524">
                  <c:v>-1.674024E-7</c:v>
                </c:pt>
                <c:pt idx="525">
                  <c:v>-1.673774E-7</c:v>
                </c:pt>
                <c:pt idx="526">
                  <c:v>-1.673524E-7</c:v>
                </c:pt>
                <c:pt idx="527">
                  <c:v>-1.673274E-7</c:v>
                </c:pt>
                <c:pt idx="528">
                  <c:v>-1.6730239999999999E-7</c:v>
                </c:pt>
                <c:pt idx="529">
                  <c:v>-1.6727739999999999E-7</c:v>
                </c:pt>
                <c:pt idx="530">
                  <c:v>-1.6725239999999999E-7</c:v>
                </c:pt>
                <c:pt idx="531">
                  <c:v>-1.6722739999999999E-7</c:v>
                </c:pt>
                <c:pt idx="532">
                  <c:v>-1.6720240000000001E-7</c:v>
                </c:pt>
                <c:pt idx="533">
                  <c:v>-1.6717740000000001E-7</c:v>
                </c:pt>
                <c:pt idx="534">
                  <c:v>-1.6715240000000001E-7</c:v>
                </c:pt>
                <c:pt idx="535">
                  <c:v>-1.6712740000000001E-7</c:v>
                </c:pt>
                <c:pt idx="536">
                  <c:v>-1.671024E-7</c:v>
                </c:pt>
                <c:pt idx="537">
                  <c:v>-1.670774E-7</c:v>
                </c:pt>
                <c:pt idx="538">
                  <c:v>-1.670524E-7</c:v>
                </c:pt>
                <c:pt idx="539">
                  <c:v>-1.670274E-7</c:v>
                </c:pt>
                <c:pt idx="540">
                  <c:v>-1.670024E-7</c:v>
                </c:pt>
                <c:pt idx="541">
                  <c:v>-1.669774E-7</c:v>
                </c:pt>
                <c:pt idx="542">
                  <c:v>-1.6695239999999999E-7</c:v>
                </c:pt>
                <c:pt idx="543">
                  <c:v>-1.6692739999999999E-7</c:v>
                </c:pt>
                <c:pt idx="544">
                  <c:v>-1.6690239999999999E-7</c:v>
                </c:pt>
                <c:pt idx="545">
                  <c:v>-1.6687739999999999E-7</c:v>
                </c:pt>
                <c:pt idx="546">
                  <c:v>-1.6685240000000001E-7</c:v>
                </c:pt>
                <c:pt idx="547">
                  <c:v>-1.6682740000000001E-7</c:v>
                </c:pt>
                <c:pt idx="548">
                  <c:v>-1.6680240000000001E-7</c:v>
                </c:pt>
                <c:pt idx="549">
                  <c:v>-1.6677740000000001E-7</c:v>
                </c:pt>
                <c:pt idx="550">
                  <c:v>-1.667524E-7</c:v>
                </c:pt>
                <c:pt idx="551">
                  <c:v>-1.667274E-7</c:v>
                </c:pt>
                <c:pt idx="552">
                  <c:v>-1.667024E-7</c:v>
                </c:pt>
                <c:pt idx="553">
                  <c:v>-1.666774E-7</c:v>
                </c:pt>
                <c:pt idx="554">
                  <c:v>-1.666524E-7</c:v>
                </c:pt>
                <c:pt idx="555">
                  <c:v>-1.666274E-7</c:v>
                </c:pt>
                <c:pt idx="556">
                  <c:v>-1.6660239999999999E-7</c:v>
                </c:pt>
                <c:pt idx="557">
                  <c:v>-1.6657739999999999E-7</c:v>
                </c:pt>
                <c:pt idx="558">
                  <c:v>-1.6655239999999999E-7</c:v>
                </c:pt>
                <c:pt idx="559">
                  <c:v>-1.6652739999999999E-7</c:v>
                </c:pt>
                <c:pt idx="560">
                  <c:v>-1.6650240000000001E-7</c:v>
                </c:pt>
                <c:pt idx="561">
                  <c:v>-1.6647740000000001E-7</c:v>
                </c:pt>
                <c:pt idx="562">
                  <c:v>-1.6645240000000001E-7</c:v>
                </c:pt>
                <c:pt idx="563">
                  <c:v>-1.6642740000000001E-7</c:v>
                </c:pt>
                <c:pt idx="564">
                  <c:v>-1.6640240000000001E-7</c:v>
                </c:pt>
                <c:pt idx="565">
                  <c:v>-1.663774E-7</c:v>
                </c:pt>
                <c:pt idx="566">
                  <c:v>-1.663524E-7</c:v>
                </c:pt>
                <c:pt idx="567">
                  <c:v>-1.663274E-7</c:v>
                </c:pt>
                <c:pt idx="568">
                  <c:v>-1.663024E-7</c:v>
                </c:pt>
                <c:pt idx="569">
                  <c:v>-1.662774E-7</c:v>
                </c:pt>
                <c:pt idx="570">
                  <c:v>-1.6625239999999999E-7</c:v>
                </c:pt>
                <c:pt idx="571">
                  <c:v>-1.6622739999999999E-7</c:v>
                </c:pt>
                <c:pt idx="572">
                  <c:v>-1.6620239999999999E-7</c:v>
                </c:pt>
                <c:pt idx="573">
                  <c:v>-1.6617739999999999E-7</c:v>
                </c:pt>
                <c:pt idx="574">
                  <c:v>-1.6615240000000001E-7</c:v>
                </c:pt>
                <c:pt idx="575">
                  <c:v>-1.6612740000000001E-7</c:v>
                </c:pt>
                <c:pt idx="576">
                  <c:v>-1.6610240000000001E-7</c:v>
                </c:pt>
                <c:pt idx="577">
                  <c:v>-1.6607740000000001E-7</c:v>
                </c:pt>
                <c:pt idx="578">
                  <c:v>-1.6605240000000001E-7</c:v>
                </c:pt>
                <c:pt idx="579">
                  <c:v>-1.660274E-7</c:v>
                </c:pt>
                <c:pt idx="580">
                  <c:v>-1.660024E-7</c:v>
                </c:pt>
                <c:pt idx="581">
                  <c:v>-1.659774E-7</c:v>
                </c:pt>
                <c:pt idx="582">
                  <c:v>-1.659524E-7</c:v>
                </c:pt>
                <c:pt idx="583">
                  <c:v>-1.659274E-7</c:v>
                </c:pt>
                <c:pt idx="584">
                  <c:v>-1.6590239999999999E-7</c:v>
                </c:pt>
                <c:pt idx="585">
                  <c:v>-1.6587739999999999E-7</c:v>
                </c:pt>
                <c:pt idx="586">
                  <c:v>-1.6585239999999999E-7</c:v>
                </c:pt>
                <c:pt idx="587">
                  <c:v>-1.6582739999999999E-7</c:v>
                </c:pt>
                <c:pt idx="588">
                  <c:v>-1.6580240000000001E-7</c:v>
                </c:pt>
                <c:pt idx="589">
                  <c:v>-1.6577740000000001E-7</c:v>
                </c:pt>
                <c:pt idx="590">
                  <c:v>-1.6575240000000001E-7</c:v>
                </c:pt>
                <c:pt idx="591">
                  <c:v>-1.6572740000000001E-7</c:v>
                </c:pt>
                <c:pt idx="592">
                  <c:v>-1.6570240000000001E-7</c:v>
                </c:pt>
                <c:pt idx="593">
                  <c:v>-1.656774E-7</c:v>
                </c:pt>
                <c:pt idx="594">
                  <c:v>-1.656524E-7</c:v>
                </c:pt>
                <c:pt idx="595">
                  <c:v>-1.656274E-7</c:v>
                </c:pt>
                <c:pt idx="596">
                  <c:v>-1.656024E-7</c:v>
                </c:pt>
                <c:pt idx="597">
                  <c:v>-1.655774E-7</c:v>
                </c:pt>
                <c:pt idx="598">
                  <c:v>-1.6555239999999999E-7</c:v>
                </c:pt>
                <c:pt idx="599">
                  <c:v>-1.6552739999999999E-7</c:v>
                </c:pt>
                <c:pt idx="600">
                  <c:v>-1.6550239999999999E-7</c:v>
                </c:pt>
                <c:pt idx="601">
                  <c:v>-1.6547739999999999E-7</c:v>
                </c:pt>
                <c:pt idx="602">
                  <c:v>-1.6545240000000001E-7</c:v>
                </c:pt>
                <c:pt idx="603">
                  <c:v>-1.6542740000000001E-7</c:v>
                </c:pt>
                <c:pt idx="604">
                  <c:v>-1.6540240000000001E-7</c:v>
                </c:pt>
                <c:pt idx="605">
                  <c:v>-1.6537740000000001E-7</c:v>
                </c:pt>
                <c:pt idx="606">
                  <c:v>-1.6535240000000001E-7</c:v>
                </c:pt>
                <c:pt idx="607">
                  <c:v>-1.653274E-7</c:v>
                </c:pt>
                <c:pt idx="608">
                  <c:v>-1.653024E-7</c:v>
                </c:pt>
                <c:pt idx="609">
                  <c:v>-1.652774E-7</c:v>
                </c:pt>
                <c:pt idx="610">
                  <c:v>-1.652524E-7</c:v>
                </c:pt>
                <c:pt idx="611">
                  <c:v>-1.652274E-7</c:v>
                </c:pt>
                <c:pt idx="612">
                  <c:v>-1.6520239999999999E-7</c:v>
                </c:pt>
                <c:pt idx="613">
                  <c:v>-1.6517739999999999E-7</c:v>
                </c:pt>
                <c:pt idx="614">
                  <c:v>-1.6515239999999999E-7</c:v>
                </c:pt>
                <c:pt idx="615">
                  <c:v>-1.6512739999999999E-7</c:v>
                </c:pt>
                <c:pt idx="616">
                  <c:v>-1.6510239999999999E-7</c:v>
                </c:pt>
                <c:pt idx="617">
                  <c:v>-1.6507740000000001E-7</c:v>
                </c:pt>
                <c:pt idx="618">
                  <c:v>-1.6505240000000001E-7</c:v>
                </c:pt>
                <c:pt idx="619">
                  <c:v>-1.6502740000000001E-7</c:v>
                </c:pt>
                <c:pt idx="620">
                  <c:v>-1.6500240000000001E-7</c:v>
                </c:pt>
                <c:pt idx="621">
                  <c:v>-1.649774E-7</c:v>
                </c:pt>
                <c:pt idx="622">
                  <c:v>-1.649524E-7</c:v>
                </c:pt>
                <c:pt idx="623">
                  <c:v>-1.649274E-7</c:v>
                </c:pt>
                <c:pt idx="624">
                  <c:v>-1.649024E-7</c:v>
                </c:pt>
                <c:pt idx="625">
                  <c:v>-1.648774E-7</c:v>
                </c:pt>
                <c:pt idx="626">
                  <c:v>-1.6485239999999999E-7</c:v>
                </c:pt>
                <c:pt idx="627">
                  <c:v>-1.6482739999999999E-7</c:v>
                </c:pt>
                <c:pt idx="628">
                  <c:v>-1.6480239999999999E-7</c:v>
                </c:pt>
                <c:pt idx="629">
                  <c:v>-1.6477739999999999E-7</c:v>
                </c:pt>
                <c:pt idx="630">
                  <c:v>-1.6475239999999999E-7</c:v>
                </c:pt>
                <c:pt idx="631">
                  <c:v>-1.6472740000000001E-7</c:v>
                </c:pt>
                <c:pt idx="632">
                  <c:v>-1.6470240000000001E-7</c:v>
                </c:pt>
                <c:pt idx="633">
                  <c:v>-1.6467740000000001E-7</c:v>
                </c:pt>
                <c:pt idx="634">
                  <c:v>-1.6465240000000001E-7</c:v>
                </c:pt>
                <c:pt idx="635">
                  <c:v>-1.646274E-7</c:v>
                </c:pt>
                <c:pt idx="636">
                  <c:v>-1.646024E-7</c:v>
                </c:pt>
                <c:pt idx="637">
                  <c:v>-1.645774E-7</c:v>
                </c:pt>
                <c:pt idx="638">
                  <c:v>-1.645524E-7</c:v>
                </c:pt>
                <c:pt idx="639">
                  <c:v>-1.645274E-7</c:v>
                </c:pt>
                <c:pt idx="640">
                  <c:v>-1.6450239999999999E-7</c:v>
                </c:pt>
                <c:pt idx="641">
                  <c:v>-1.6447739999999999E-7</c:v>
                </c:pt>
                <c:pt idx="642">
                  <c:v>-1.6445239999999999E-7</c:v>
                </c:pt>
                <c:pt idx="643">
                  <c:v>-1.6442739999999999E-7</c:v>
                </c:pt>
                <c:pt idx="644">
                  <c:v>-1.6440239999999999E-7</c:v>
                </c:pt>
                <c:pt idx="645">
                  <c:v>-1.6437740000000001E-7</c:v>
                </c:pt>
                <c:pt idx="646">
                  <c:v>-1.6435240000000001E-7</c:v>
                </c:pt>
                <c:pt idx="647">
                  <c:v>-1.6432740000000001E-7</c:v>
                </c:pt>
                <c:pt idx="648">
                  <c:v>-1.6430240000000001E-7</c:v>
                </c:pt>
                <c:pt idx="649">
                  <c:v>-1.642774E-7</c:v>
                </c:pt>
                <c:pt idx="650">
                  <c:v>-1.642524E-7</c:v>
                </c:pt>
                <c:pt idx="651">
                  <c:v>-1.642274E-7</c:v>
                </c:pt>
                <c:pt idx="652">
                  <c:v>-1.642024E-7</c:v>
                </c:pt>
                <c:pt idx="653">
                  <c:v>-1.641774E-7</c:v>
                </c:pt>
                <c:pt idx="654">
                  <c:v>-1.6415239999999999E-7</c:v>
                </c:pt>
                <c:pt idx="655">
                  <c:v>-1.6412739999999999E-7</c:v>
                </c:pt>
                <c:pt idx="656">
                  <c:v>-1.6410239999999999E-7</c:v>
                </c:pt>
                <c:pt idx="657">
                  <c:v>-1.6407739999999999E-7</c:v>
                </c:pt>
                <c:pt idx="658">
                  <c:v>-1.6405239999999999E-7</c:v>
                </c:pt>
                <c:pt idx="659">
                  <c:v>-1.6402740000000001E-7</c:v>
                </c:pt>
                <c:pt idx="660">
                  <c:v>-1.6400240000000001E-7</c:v>
                </c:pt>
                <c:pt idx="661">
                  <c:v>-1.6397740000000001E-7</c:v>
                </c:pt>
                <c:pt idx="662">
                  <c:v>-1.6395240000000001E-7</c:v>
                </c:pt>
                <c:pt idx="663">
                  <c:v>-1.639274E-7</c:v>
                </c:pt>
                <c:pt idx="664">
                  <c:v>-1.639024E-7</c:v>
                </c:pt>
                <c:pt idx="665">
                  <c:v>-1.638774E-7</c:v>
                </c:pt>
                <c:pt idx="666">
                  <c:v>-1.638524E-7</c:v>
                </c:pt>
                <c:pt idx="667">
                  <c:v>-1.638274E-7</c:v>
                </c:pt>
                <c:pt idx="668">
                  <c:v>-1.638024E-7</c:v>
                </c:pt>
                <c:pt idx="669">
                  <c:v>-1.6377739999999999E-7</c:v>
                </c:pt>
                <c:pt idx="670">
                  <c:v>-1.6375239999999999E-7</c:v>
                </c:pt>
                <c:pt idx="671">
                  <c:v>-1.6372739999999999E-7</c:v>
                </c:pt>
                <c:pt idx="672">
                  <c:v>-1.6370239999999999E-7</c:v>
                </c:pt>
                <c:pt idx="673">
                  <c:v>-1.6367740000000001E-7</c:v>
                </c:pt>
                <c:pt idx="674">
                  <c:v>-1.6365240000000001E-7</c:v>
                </c:pt>
                <c:pt idx="675">
                  <c:v>-1.6362740000000001E-7</c:v>
                </c:pt>
                <c:pt idx="676">
                  <c:v>-1.6360240000000001E-7</c:v>
                </c:pt>
                <c:pt idx="677">
                  <c:v>-1.635774E-7</c:v>
                </c:pt>
                <c:pt idx="678">
                  <c:v>-1.635524E-7</c:v>
                </c:pt>
                <c:pt idx="679">
                  <c:v>-1.635274E-7</c:v>
                </c:pt>
                <c:pt idx="680">
                  <c:v>-1.635024E-7</c:v>
                </c:pt>
                <c:pt idx="681">
                  <c:v>-1.634774E-7</c:v>
                </c:pt>
                <c:pt idx="682">
                  <c:v>-1.634524E-7</c:v>
                </c:pt>
                <c:pt idx="683">
                  <c:v>-1.6342739999999999E-7</c:v>
                </c:pt>
                <c:pt idx="684">
                  <c:v>-1.6340239999999999E-7</c:v>
                </c:pt>
                <c:pt idx="685">
                  <c:v>-1.6337739999999999E-7</c:v>
                </c:pt>
                <c:pt idx="686">
                  <c:v>-1.6335239999999999E-7</c:v>
                </c:pt>
                <c:pt idx="687">
                  <c:v>-1.6332740000000001E-7</c:v>
                </c:pt>
                <c:pt idx="688">
                  <c:v>-1.6330240000000001E-7</c:v>
                </c:pt>
                <c:pt idx="689">
                  <c:v>-1.6327740000000001E-7</c:v>
                </c:pt>
                <c:pt idx="690">
                  <c:v>-1.6325240000000001E-7</c:v>
                </c:pt>
                <c:pt idx="691">
                  <c:v>-1.632274E-7</c:v>
                </c:pt>
                <c:pt idx="692">
                  <c:v>-1.632024E-7</c:v>
                </c:pt>
                <c:pt idx="693">
                  <c:v>-1.631774E-7</c:v>
                </c:pt>
                <c:pt idx="694">
                  <c:v>-1.631524E-7</c:v>
                </c:pt>
                <c:pt idx="695">
                  <c:v>-1.631274E-7</c:v>
                </c:pt>
                <c:pt idx="696">
                  <c:v>-1.631024E-7</c:v>
                </c:pt>
                <c:pt idx="697">
                  <c:v>-1.6307739999999999E-7</c:v>
                </c:pt>
                <c:pt idx="698">
                  <c:v>-1.6305239999999999E-7</c:v>
                </c:pt>
                <c:pt idx="699">
                  <c:v>-1.6302739999999999E-7</c:v>
                </c:pt>
                <c:pt idx="700">
                  <c:v>-1.6300239999999999E-7</c:v>
                </c:pt>
                <c:pt idx="701">
                  <c:v>-1.6297740000000001E-7</c:v>
                </c:pt>
                <c:pt idx="702">
                  <c:v>-1.6295240000000001E-7</c:v>
                </c:pt>
                <c:pt idx="703">
                  <c:v>-1.6292740000000001E-7</c:v>
                </c:pt>
                <c:pt idx="704">
                  <c:v>-1.6290240000000001E-7</c:v>
                </c:pt>
                <c:pt idx="705">
                  <c:v>-1.6287740000000001E-7</c:v>
                </c:pt>
                <c:pt idx="706">
                  <c:v>-1.628524E-7</c:v>
                </c:pt>
                <c:pt idx="707">
                  <c:v>-1.628274E-7</c:v>
                </c:pt>
                <c:pt idx="708">
                  <c:v>-1.628024E-7</c:v>
                </c:pt>
                <c:pt idx="709">
                  <c:v>-1.627774E-7</c:v>
                </c:pt>
                <c:pt idx="710">
                  <c:v>-1.627524E-7</c:v>
                </c:pt>
                <c:pt idx="711">
                  <c:v>-1.6272739999999999E-7</c:v>
                </c:pt>
                <c:pt idx="712">
                  <c:v>-1.6270239999999999E-7</c:v>
                </c:pt>
                <c:pt idx="713">
                  <c:v>-1.6267739999999999E-7</c:v>
                </c:pt>
                <c:pt idx="714">
                  <c:v>-1.6265239999999999E-7</c:v>
                </c:pt>
                <c:pt idx="715">
                  <c:v>-1.6262740000000001E-7</c:v>
                </c:pt>
                <c:pt idx="716">
                  <c:v>-1.6260240000000001E-7</c:v>
                </c:pt>
                <c:pt idx="717">
                  <c:v>-1.6257740000000001E-7</c:v>
                </c:pt>
                <c:pt idx="718">
                  <c:v>-1.6255240000000001E-7</c:v>
                </c:pt>
                <c:pt idx="719">
                  <c:v>-1.6252740000000001E-7</c:v>
                </c:pt>
                <c:pt idx="720">
                  <c:v>-1.625024E-7</c:v>
                </c:pt>
                <c:pt idx="721">
                  <c:v>-1.624774E-7</c:v>
                </c:pt>
                <c:pt idx="722">
                  <c:v>-1.624524E-7</c:v>
                </c:pt>
                <c:pt idx="723">
                  <c:v>-1.624274E-7</c:v>
                </c:pt>
                <c:pt idx="724">
                  <c:v>-1.624024E-7</c:v>
                </c:pt>
                <c:pt idx="725">
                  <c:v>-1.6237739999999999E-7</c:v>
                </c:pt>
                <c:pt idx="726">
                  <c:v>-1.6235239999999999E-7</c:v>
                </c:pt>
                <c:pt idx="727">
                  <c:v>-1.6232739999999999E-7</c:v>
                </c:pt>
                <c:pt idx="728">
                  <c:v>-1.6230239999999999E-7</c:v>
                </c:pt>
                <c:pt idx="729">
                  <c:v>-1.6227740000000001E-7</c:v>
                </c:pt>
                <c:pt idx="730">
                  <c:v>-1.6225240000000001E-7</c:v>
                </c:pt>
                <c:pt idx="731">
                  <c:v>-1.6222740000000001E-7</c:v>
                </c:pt>
                <c:pt idx="732">
                  <c:v>-1.6220240000000001E-7</c:v>
                </c:pt>
                <c:pt idx="733">
                  <c:v>-1.6217740000000001E-7</c:v>
                </c:pt>
                <c:pt idx="734">
                  <c:v>-1.621524E-7</c:v>
                </c:pt>
                <c:pt idx="735">
                  <c:v>-1.621274E-7</c:v>
                </c:pt>
                <c:pt idx="736">
                  <c:v>-1.621024E-7</c:v>
                </c:pt>
                <c:pt idx="737">
                  <c:v>-1.620774E-7</c:v>
                </c:pt>
                <c:pt idx="738">
                  <c:v>-1.620524E-7</c:v>
                </c:pt>
                <c:pt idx="739">
                  <c:v>-1.6202739999999999E-7</c:v>
                </c:pt>
                <c:pt idx="740">
                  <c:v>-1.6200239999999999E-7</c:v>
                </c:pt>
                <c:pt idx="741">
                  <c:v>-1.6197739999999999E-7</c:v>
                </c:pt>
                <c:pt idx="742">
                  <c:v>-1.6195239999999999E-7</c:v>
                </c:pt>
                <c:pt idx="743">
                  <c:v>-1.6192740000000001E-7</c:v>
                </c:pt>
                <c:pt idx="744">
                  <c:v>-1.6190240000000001E-7</c:v>
                </c:pt>
                <c:pt idx="745">
                  <c:v>-1.6187740000000001E-7</c:v>
                </c:pt>
                <c:pt idx="746">
                  <c:v>-1.6185240000000001E-7</c:v>
                </c:pt>
                <c:pt idx="747">
                  <c:v>-1.6182740000000001E-7</c:v>
                </c:pt>
                <c:pt idx="748">
                  <c:v>-1.618024E-7</c:v>
                </c:pt>
                <c:pt idx="749">
                  <c:v>-1.617774E-7</c:v>
                </c:pt>
                <c:pt idx="750">
                  <c:v>-1.617524E-7</c:v>
                </c:pt>
                <c:pt idx="751">
                  <c:v>-1.617274E-7</c:v>
                </c:pt>
                <c:pt idx="752">
                  <c:v>-1.617024E-7</c:v>
                </c:pt>
                <c:pt idx="753">
                  <c:v>-1.6167739999999999E-7</c:v>
                </c:pt>
                <c:pt idx="754">
                  <c:v>-1.6165239999999999E-7</c:v>
                </c:pt>
                <c:pt idx="755">
                  <c:v>-1.6162739999999999E-7</c:v>
                </c:pt>
                <c:pt idx="756">
                  <c:v>-1.6160239999999999E-7</c:v>
                </c:pt>
                <c:pt idx="757">
                  <c:v>-1.6157740000000001E-7</c:v>
                </c:pt>
                <c:pt idx="758">
                  <c:v>-1.6155240000000001E-7</c:v>
                </c:pt>
                <c:pt idx="759">
                  <c:v>-1.6152740000000001E-7</c:v>
                </c:pt>
                <c:pt idx="760">
                  <c:v>-1.6150240000000001E-7</c:v>
                </c:pt>
                <c:pt idx="761">
                  <c:v>-1.6147740000000001E-7</c:v>
                </c:pt>
                <c:pt idx="762">
                  <c:v>-1.614524E-7</c:v>
                </c:pt>
                <c:pt idx="763">
                  <c:v>-1.614274E-7</c:v>
                </c:pt>
                <c:pt idx="764">
                  <c:v>-1.614024E-7</c:v>
                </c:pt>
                <c:pt idx="765">
                  <c:v>-1.613774E-7</c:v>
                </c:pt>
                <c:pt idx="766">
                  <c:v>-1.613524E-7</c:v>
                </c:pt>
                <c:pt idx="767">
                  <c:v>-1.6132739999999999E-7</c:v>
                </c:pt>
                <c:pt idx="768">
                  <c:v>-1.6130239999999999E-7</c:v>
                </c:pt>
                <c:pt idx="769">
                  <c:v>-1.6127739999999999E-7</c:v>
                </c:pt>
                <c:pt idx="770">
                  <c:v>-1.6125239999999999E-7</c:v>
                </c:pt>
                <c:pt idx="771">
                  <c:v>-1.6122739999999999E-7</c:v>
                </c:pt>
                <c:pt idx="772">
                  <c:v>-1.6120240000000001E-7</c:v>
                </c:pt>
                <c:pt idx="773">
                  <c:v>-1.6117740000000001E-7</c:v>
                </c:pt>
                <c:pt idx="774">
                  <c:v>-1.6115240000000001E-7</c:v>
                </c:pt>
                <c:pt idx="775">
                  <c:v>-1.6112740000000001E-7</c:v>
                </c:pt>
                <c:pt idx="776">
                  <c:v>-1.611024E-7</c:v>
                </c:pt>
                <c:pt idx="777">
                  <c:v>-1.610774E-7</c:v>
                </c:pt>
                <c:pt idx="778">
                  <c:v>-1.610524E-7</c:v>
                </c:pt>
                <c:pt idx="779">
                  <c:v>-1.610274E-7</c:v>
                </c:pt>
                <c:pt idx="780">
                  <c:v>-1.610024E-7</c:v>
                </c:pt>
                <c:pt idx="781">
                  <c:v>-1.6097739999999999E-7</c:v>
                </c:pt>
                <c:pt idx="782">
                  <c:v>-1.6095239999999999E-7</c:v>
                </c:pt>
                <c:pt idx="783">
                  <c:v>-1.6092739999999999E-7</c:v>
                </c:pt>
                <c:pt idx="784">
                  <c:v>-1.6090239999999999E-7</c:v>
                </c:pt>
                <c:pt idx="785">
                  <c:v>-1.6087739999999999E-7</c:v>
                </c:pt>
                <c:pt idx="786">
                  <c:v>-1.6085240000000001E-7</c:v>
                </c:pt>
                <c:pt idx="787">
                  <c:v>-1.6082740000000001E-7</c:v>
                </c:pt>
                <c:pt idx="788">
                  <c:v>-1.6080240000000001E-7</c:v>
                </c:pt>
                <c:pt idx="789">
                  <c:v>-1.6077740000000001E-7</c:v>
                </c:pt>
                <c:pt idx="790">
                  <c:v>-1.607524E-7</c:v>
                </c:pt>
                <c:pt idx="791">
                  <c:v>-1.607274E-7</c:v>
                </c:pt>
                <c:pt idx="792">
                  <c:v>-1.607024E-7</c:v>
                </c:pt>
                <c:pt idx="793">
                  <c:v>-1.606774E-7</c:v>
                </c:pt>
                <c:pt idx="794">
                  <c:v>-1.606524E-7</c:v>
                </c:pt>
                <c:pt idx="795">
                  <c:v>-1.6062739999999999E-7</c:v>
                </c:pt>
                <c:pt idx="796">
                  <c:v>-1.6060239999999999E-7</c:v>
                </c:pt>
                <c:pt idx="797">
                  <c:v>-1.6057739999999999E-7</c:v>
                </c:pt>
                <c:pt idx="798">
                  <c:v>-1.6055239999999999E-7</c:v>
                </c:pt>
                <c:pt idx="799">
                  <c:v>-1.6052739999999999E-7</c:v>
                </c:pt>
                <c:pt idx="800">
                  <c:v>-1.6050240000000001E-7</c:v>
                </c:pt>
                <c:pt idx="801">
                  <c:v>-1.6047740000000001E-7</c:v>
                </c:pt>
                <c:pt idx="802">
                  <c:v>-1.6045240000000001E-7</c:v>
                </c:pt>
                <c:pt idx="803">
                  <c:v>-1.6042740000000001E-7</c:v>
                </c:pt>
                <c:pt idx="804">
                  <c:v>-1.604024E-7</c:v>
                </c:pt>
                <c:pt idx="805">
                  <c:v>-1.603774E-7</c:v>
                </c:pt>
                <c:pt idx="806">
                  <c:v>-1.603524E-7</c:v>
                </c:pt>
                <c:pt idx="807">
                  <c:v>-1.603274E-7</c:v>
                </c:pt>
                <c:pt idx="808">
                  <c:v>-1.603024E-7</c:v>
                </c:pt>
                <c:pt idx="809">
                  <c:v>-1.6027739999999999E-7</c:v>
                </c:pt>
                <c:pt idx="810">
                  <c:v>-1.6025239999999999E-7</c:v>
                </c:pt>
                <c:pt idx="811">
                  <c:v>-1.6022739999999999E-7</c:v>
                </c:pt>
                <c:pt idx="812">
                  <c:v>-1.6020239999999999E-7</c:v>
                </c:pt>
                <c:pt idx="813">
                  <c:v>-1.6017739999999999E-7</c:v>
                </c:pt>
                <c:pt idx="814">
                  <c:v>-1.6015240000000001E-7</c:v>
                </c:pt>
                <c:pt idx="815">
                  <c:v>-1.6012740000000001E-7</c:v>
                </c:pt>
                <c:pt idx="816">
                  <c:v>-1.6010240000000001E-7</c:v>
                </c:pt>
                <c:pt idx="817">
                  <c:v>-1.6007740000000001E-7</c:v>
                </c:pt>
                <c:pt idx="818">
                  <c:v>-1.600524E-7</c:v>
                </c:pt>
                <c:pt idx="819">
                  <c:v>-1.600274E-7</c:v>
                </c:pt>
                <c:pt idx="820">
                  <c:v>-1.600024E-7</c:v>
                </c:pt>
                <c:pt idx="821">
                  <c:v>-1.599774E-7</c:v>
                </c:pt>
                <c:pt idx="822">
                  <c:v>-1.599524E-7</c:v>
                </c:pt>
                <c:pt idx="823">
                  <c:v>-1.599274E-7</c:v>
                </c:pt>
                <c:pt idx="824">
                  <c:v>-1.5990239999999999E-7</c:v>
                </c:pt>
                <c:pt idx="825">
                  <c:v>-1.5987739999999999E-7</c:v>
                </c:pt>
                <c:pt idx="826">
                  <c:v>-1.5985239999999999E-7</c:v>
                </c:pt>
                <c:pt idx="827">
                  <c:v>-1.5982739999999999E-7</c:v>
                </c:pt>
                <c:pt idx="828">
                  <c:v>-1.5980240000000001E-7</c:v>
                </c:pt>
                <c:pt idx="829">
                  <c:v>-1.5977740000000001E-7</c:v>
                </c:pt>
                <c:pt idx="830">
                  <c:v>-1.5975240000000001E-7</c:v>
                </c:pt>
                <c:pt idx="831">
                  <c:v>-1.5972740000000001E-7</c:v>
                </c:pt>
                <c:pt idx="832">
                  <c:v>-1.597024E-7</c:v>
                </c:pt>
                <c:pt idx="833">
                  <c:v>-1.596774E-7</c:v>
                </c:pt>
                <c:pt idx="834">
                  <c:v>-1.596524E-7</c:v>
                </c:pt>
                <c:pt idx="835">
                  <c:v>-1.596274E-7</c:v>
                </c:pt>
                <c:pt idx="836">
                  <c:v>-1.596024E-7</c:v>
                </c:pt>
                <c:pt idx="837">
                  <c:v>-1.595774E-7</c:v>
                </c:pt>
                <c:pt idx="838">
                  <c:v>-1.5955239999999999E-7</c:v>
                </c:pt>
                <c:pt idx="839">
                  <c:v>-1.5952739999999999E-7</c:v>
                </c:pt>
                <c:pt idx="840">
                  <c:v>-1.5950239999999999E-7</c:v>
                </c:pt>
                <c:pt idx="841">
                  <c:v>-1.5947739999999999E-7</c:v>
                </c:pt>
                <c:pt idx="842">
                  <c:v>-1.5945240000000001E-7</c:v>
                </c:pt>
                <c:pt idx="843">
                  <c:v>-1.5942740000000001E-7</c:v>
                </c:pt>
                <c:pt idx="844">
                  <c:v>-1.5940240000000001E-7</c:v>
                </c:pt>
                <c:pt idx="845">
                  <c:v>-1.5937740000000001E-7</c:v>
                </c:pt>
                <c:pt idx="846">
                  <c:v>-1.593524E-7</c:v>
                </c:pt>
                <c:pt idx="847">
                  <c:v>-1.593274E-7</c:v>
                </c:pt>
                <c:pt idx="848">
                  <c:v>-1.593024E-7</c:v>
                </c:pt>
                <c:pt idx="849">
                  <c:v>-1.592774E-7</c:v>
                </c:pt>
                <c:pt idx="850">
                  <c:v>-1.592524E-7</c:v>
                </c:pt>
                <c:pt idx="851">
                  <c:v>-1.592274E-7</c:v>
                </c:pt>
                <c:pt idx="852">
                  <c:v>-1.5920239999999999E-7</c:v>
                </c:pt>
                <c:pt idx="853">
                  <c:v>-1.5917739999999999E-7</c:v>
                </c:pt>
                <c:pt idx="854">
                  <c:v>-1.5915239999999999E-7</c:v>
                </c:pt>
                <c:pt idx="855">
                  <c:v>-1.5912739999999999E-7</c:v>
                </c:pt>
                <c:pt idx="856">
                  <c:v>-1.5910240000000001E-7</c:v>
                </c:pt>
                <c:pt idx="857">
                  <c:v>-1.5907740000000001E-7</c:v>
                </c:pt>
                <c:pt idx="858">
                  <c:v>-1.5905240000000001E-7</c:v>
                </c:pt>
                <c:pt idx="859">
                  <c:v>-1.5902740000000001E-7</c:v>
                </c:pt>
                <c:pt idx="860">
                  <c:v>-1.5900240000000001E-7</c:v>
                </c:pt>
                <c:pt idx="861">
                  <c:v>-1.589774E-7</c:v>
                </c:pt>
                <c:pt idx="862">
                  <c:v>-1.589524E-7</c:v>
                </c:pt>
                <c:pt idx="863">
                  <c:v>-1.589274E-7</c:v>
                </c:pt>
                <c:pt idx="864">
                  <c:v>-1.589024E-7</c:v>
                </c:pt>
                <c:pt idx="865">
                  <c:v>-1.588774E-7</c:v>
                </c:pt>
                <c:pt idx="866">
                  <c:v>-1.5885239999999999E-7</c:v>
                </c:pt>
                <c:pt idx="867">
                  <c:v>-1.5882739999999999E-7</c:v>
                </c:pt>
                <c:pt idx="868">
                  <c:v>-1.5880239999999999E-7</c:v>
                </c:pt>
                <c:pt idx="869">
                  <c:v>-1.5877739999999999E-7</c:v>
                </c:pt>
                <c:pt idx="870">
                  <c:v>-1.5875240000000001E-7</c:v>
                </c:pt>
                <c:pt idx="871">
                  <c:v>-1.5872740000000001E-7</c:v>
                </c:pt>
                <c:pt idx="872">
                  <c:v>-1.5870240000000001E-7</c:v>
                </c:pt>
                <c:pt idx="873">
                  <c:v>-1.5867740000000001E-7</c:v>
                </c:pt>
                <c:pt idx="874">
                  <c:v>-1.5865240000000001E-7</c:v>
                </c:pt>
                <c:pt idx="875">
                  <c:v>-1.586274E-7</c:v>
                </c:pt>
                <c:pt idx="876">
                  <c:v>-1.586024E-7</c:v>
                </c:pt>
                <c:pt idx="877">
                  <c:v>-1.585774E-7</c:v>
                </c:pt>
                <c:pt idx="878">
                  <c:v>-1.585524E-7</c:v>
                </c:pt>
                <c:pt idx="879">
                  <c:v>-1.585274E-7</c:v>
                </c:pt>
                <c:pt idx="880">
                  <c:v>-1.5850239999999999E-7</c:v>
                </c:pt>
                <c:pt idx="881">
                  <c:v>-1.5847739999999999E-7</c:v>
                </c:pt>
                <c:pt idx="882">
                  <c:v>-1.5845239999999999E-7</c:v>
                </c:pt>
                <c:pt idx="883">
                  <c:v>-1.5842739999999999E-7</c:v>
                </c:pt>
                <c:pt idx="884">
                  <c:v>-1.5840240000000001E-7</c:v>
                </c:pt>
                <c:pt idx="885">
                  <c:v>-1.5837740000000001E-7</c:v>
                </c:pt>
                <c:pt idx="886">
                  <c:v>-1.5835240000000001E-7</c:v>
                </c:pt>
                <c:pt idx="887">
                  <c:v>-1.5832740000000001E-7</c:v>
                </c:pt>
                <c:pt idx="888">
                  <c:v>-1.5830240000000001E-7</c:v>
                </c:pt>
                <c:pt idx="889">
                  <c:v>-1.582774E-7</c:v>
                </c:pt>
                <c:pt idx="890">
                  <c:v>-1.582524E-7</c:v>
                </c:pt>
                <c:pt idx="891">
                  <c:v>-1.582274E-7</c:v>
                </c:pt>
                <c:pt idx="892">
                  <c:v>-1.582024E-7</c:v>
                </c:pt>
                <c:pt idx="893">
                  <c:v>-1.581774E-7</c:v>
                </c:pt>
                <c:pt idx="894">
                  <c:v>-1.5815239999999999E-7</c:v>
                </c:pt>
                <c:pt idx="895">
                  <c:v>-1.5812739999999999E-7</c:v>
                </c:pt>
                <c:pt idx="896">
                  <c:v>-1.5810239999999999E-7</c:v>
                </c:pt>
                <c:pt idx="897">
                  <c:v>-1.5807739999999999E-7</c:v>
                </c:pt>
                <c:pt idx="898">
                  <c:v>-1.5805240000000001E-7</c:v>
                </c:pt>
                <c:pt idx="899">
                  <c:v>-1.5802740000000001E-7</c:v>
                </c:pt>
                <c:pt idx="900">
                  <c:v>-1.5800240000000001E-7</c:v>
                </c:pt>
                <c:pt idx="901">
                  <c:v>-1.5797740000000001E-7</c:v>
                </c:pt>
                <c:pt idx="902">
                  <c:v>-1.5795240000000001E-7</c:v>
                </c:pt>
                <c:pt idx="903">
                  <c:v>-1.579274E-7</c:v>
                </c:pt>
                <c:pt idx="904">
                  <c:v>-1.579024E-7</c:v>
                </c:pt>
                <c:pt idx="905">
                  <c:v>-1.578774E-7</c:v>
                </c:pt>
                <c:pt idx="906">
                  <c:v>-1.578524E-7</c:v>
                </c:pt>
                <c:pt idx="907">
                  <c:v>-1.578274E-7</c:v>
                </c:pt>
                <c:pt idx="908">
                  <c:v>-1.5780239999999999E-7</c:v>
                </c:pt>
                <c:pt idx="909">
                  <c:v>-1.5777739999999999E-7</c:v>
                </c:pt>
                <c:pt idx="910">
                  <c:v>-1.5775239999999999E-7</c:v>
                </c:pt>
                <c:pt idx="911">
                  <c:v>-1.5772739999999999E-7</c:v>
                </c:pt>
                <c:pt idx="912">
                  <c:v>-1.5770239999999999E-7</c:v>
                </c:pt>
                <c:pt idx="913">
                  <c:v>-1.5767740000000001E-7</c:v>
                </c:pt>
                <c:pt idx="914">
                  <c:v>-1.5765240000000001E-7</c:v>
                </c:pt>
                <c:pt idx="915">
                  <c:v>-1.5762740000000001E-7</c:v>
                </c:pt>
                <c:pt idx="916">
                  <c:v>-1.5760240000000001E-7</c:v>
                </c:pt>
                <c:pt idx="917">
                  <c:v>-1.575774E-7</c:v>
                </c:pt>
                <c:pt idx="918">
                  <c:v>-1.575524E-7</c:v>
                </c:pt>
                <c:pt idx="919">
                  <c:v>-1.575274E-7</c:v>
                </c:pt>
                <c:pt idx="920">
                  <c:v>-1.575024E-7</c:v>
                </c:pt>
                <c:pt idx="921">
                  <c:v>-1.574774E-7</c:v>
                </c:pt>
                <c:pt idx="922">
                  <c:v>-1.5745239999999999E-7</c:v>
                </c:pt>
                <c:pt idx="923">
                  <c:v>-1.5742739999999999E-7</c:v>
                </c:pt>
                <c:pt idx="924">
                  <c:v>-1.5740239999999999E-7</c:v>
                </c:pt>
                <c:pt idx="925">
                  <c:v>-1.5737739999999999E-7</c:v>
                </c:pt>
                <c:pt idx="926">
                  <c:v>-1.5735239999999999E-7</c:v>
                </c:pt>
                <c:pt idx="927">
                  <c:v>-1.5732740000000001E-7</c:v>
                </c:pt>
                <c:pt idx="928">
                  <c:v>-1.5730240000000001E-7</c:v>
                </c:pt>
                <c:pt idx="929">
                  <c:v>-1.5727740000000001E-7</c:v>
                </c:pt>
                <c:pt idx="930">
                  <c:v>-1.5725240000000001E-7</c:v>
                </c:pt>
                <c:pt idx="931">
                  <c:v>-1.572274E-7</c:v>
                </c:pt>
                <c:pt idx="932">
                  <c:v>-1.572024E-7</c:v>
                </c:pt>
                <c:pt idx="933">
                  <c:v>-1.571774E-7</c:v>
                </c:pt>
                <c:pt idx="934">
                  <c:v>-1.571524E-7</c:v>
                </c:pt>
                <c:pt idx="935">
                  <c:v>-1.571274E-7</c:v>
                </c:pt>
                <c:pt idx="936">
                  <c:v>-1.5710239999999999E-7</c:v>
                </c:pt>
                <c:pt idx="937">
                  <c:v>-1.5707739999999999E-7</c:v>
                </c:pt>
                <c:pt idx="938">
                  <c:v>-1.5705239999999999E-7</c:v>
                </c:pt>
                <c:pt idx="939">
                  <c:v>-1.5702739999999999E-7</c:v>
                </c:pt>
                <c:pt idx="940">
                  <c:v>-1.5700239999999999E-7</c:v>
                </c:pt>
                <c:pt idx="941">
                  <c:v>-1.5697740000000001E-7</c:v>
                </c:pt>
                <c:pt idx="942">
                  <c:v>-1.5695240000000001E-7</c:v>
                </c:pt>
                <c:pt idx="943">
                  <c:v>-1.5692740000000001E-7</c:v>
                </c:pt>
                <c:pt idx="944">
                  <c:v>-1.5690240000000001E-7</c:v>
                </c:pt>
                <c:pt idx="945">
                  <c:v>-1.568774E-7</c:v>
                </c:pt>
                <c:pt idx="946">
                  <c:v>-1.568524E-7</c:v>
                </c:pt>
                <c:pt idx="947">
                  <c:v>-1.568274E-7</c:v>
                </c:pt>
                <c:pt idx="948">
                  <c:v>-1.568024E-7</c:v>
                </c:pt>
                <c:pt idx="949">
                  <c:v>-1.567774E-7</c:v>
                </c:pt>
                <c:pt idx="950">
                  <c:v>-1.5675239999999999E-7</c:v>
                </c:pt>
                <c:pt idx="951">
                  <c:v>-1.5672739999999999E-7</c:v>
                </c:pt>
                <c:pt idx="952">
                  <c:v>-1.5670239999999999E-7</c:v>
                </c:pt>
                <c:pt idx="953">
                  <c:v>-1.5667739999999999E-7</c:v>
                </c:pt>
                <c:pt idx="954">
                  <c:v>-1.5665239999999999E-7</c:v>
                </c:pt>
                <c:pt idx="955">
                  <c:v>-1.5662740000000001E-7</c:v>
                </c:pt>
                <c:pt idx="956">
                  <c:v>-1.5660240000000001E-7</c:v>
                </c:pt>
                <c:pt idx="957">
                  <c:v>-1.5657740000000001E-7</c:v>
                </c:pt>
                <c:pt idx="958">
                  <c:v>-1.5655240000000001E-7</c:v>
                </c:pt>
                <c:pt idx="959">
                  <c:v>-1.565274E-7</c:v>
                </c:pt>
                <c:pt idx="960">
                  <c:v>-1.565024E-7</c:v>
                </c:pt>
                <c:pt idx="961">
                  <c:v>-1.564774E-7</c:v>
                </c:pt>
                <c:pt idx="962">
                  <c:v>-1.564524E-7</c:v>
                </c:pt>
                <c:pt idx="963">
                  <c:v>-1.564274E-7</c:v>
                </c:pt>
                <c:pt idx="964">
                  <c:v>-1.564024E-7</c:v>
                </c:pt>
                <c:pt idx="965">
                  <c:v>-1.5637739999999999E-7</c:v>
                </c:pt>
                <c:pt idx="966">
                  <c:v>-1.5635239999999999E-7</c:v>
                </c:pt>
                <c:pt idx="967">
                  <c:v>-1.5632739999999999E-7</c:v>
                </c:pt>
                <c:pt idx="968">
                  <c:v>-1.5630239999999999E-7</c:v>
                </c:pt>
                <c:pt idx="969">
                  <c:v>-1.5627740000000001E-7</c:v>
                </c:pt>
                <c:pt idx="970">
                  <c:v>-1.5625240000000001E-7</c:v>
                </c:pt>
                <c:pt idx="971">
                  <c:v>-1.5622740000000001E-7</c:v>
                </c:pt>
                <c:pt idx="972">
                  <c:v>-1.5620240000000001E-7</c:v>
                </c:pt>
                <c:pt idx="973">
                  <c:v>-1.561774E-7</c:v>
                </c:pt>
                <c:pt idx="974">
                  <c:v>-1.561524E-7</c:v>
                </c:pt>
                <c:pt idx="975">
                  <c:v>-1.561274E-7</c:v>
                </c:pt>
                <c:pt idx="976">
                  <c:v>-1.561024E-7</c:v>
                </c:pt>
                <c:pt idx="977">
                  <c:v>-1.560774E-7</c:v>
                </c:pt>
                <c:pt idx="978">
                  <c:v>-1.560524E-7</c:v>
                </c:pt>
                <c:pt idx="979">
                  <c:v>-1.5602739999999999E-7</c:v>
                </c:pt>
                <c:pt idx="980">
                  <c:v>-1.5600239999999999E-7</c:v>
                </c:pt>
                <c:pt idx="981">
                  <c:v>-1.5597739999999999E-7</c:v>
                </c:pt>
                <c:pt idx="982">
                  <c:v>-1.5595239999999999E-7</c:v>
                </c:pt>
                <c:pt idx="983">
                  <c:v>-1.5592740000000001E-7</c:v>
                </c:pt>
                <c:pt idx="984">
                  <c:v>-1.5590240000000001E-7</c:v>
                </c:pt>
                <c:pt idx="985">
                  <c:v>-1.5587740000000001E-7</c:v>
                </c:pt>
                <c:pt idx="986">
                  <c:v>-1.5585240000000001E-7</c:v>
                </c:pt>
                <c:pt idx="987">
                  <c:v>-1.558274E-7</c:v>
                </c:pt>
                <c:pt idx="988">
                  <c:v>-1.558024E-7</c:v>
                </c:pt>
                <c:pt idx="989">
                  <c:v>-1.557774E-7</c:v>
                </c:pt>
                <c:pt idx="990">
                  <c:v>-1.557524E-7</c:v>
                </c:pt>
                <c:pt idx="991">
                  <c:v>-1.557274E-7</c:v>
                </c:pt>
                <c:pt idx="992">
                  <c:v>-1.557024E-7</c:v>
                </c:pt>
                <c:pt idx="993">
                  <c:v>-1.5567739999999999E-7</c:v>
                </c:pt>
                <c:pt idx="994">
                  <c:v>-1.5565239999999999E-7</c:v>
                </c:pt>
                <c:pt idx="995">
                  <c:v>-1.5562739999999999E-7</c:v>
                </c:pt>
                <c:pt idx="996">
                  <c:v>-1.5560239999999999E-7</c:v>
                </c:pt>
                <c:pt idx="997">
                  <c:v>-1.5557740000000001E-7</c:v>
                </c:pt>
                <c:pt idx="998">
                  <c:v>-1.5555240000000001E-7</c:v>
                </c:pt>
                <c:pt idx="999">
                  <c:v>-1.5552740000000001E-7</c:v>
                </c:pt>
                <c:pt idx="1000">
                  <c:v>-1.5550240000000001E-7</c:v>
                </c:pt>
                <c:pt idx="1001">
                  <c:v>-1.554774E-7</c:v>
                </c:pt>
                <c:pt idx="1002">
                  <c:v>-1.554524E-7</c:v>
                </c:pt>
                <c:pt idx="1003">
                  <c:v>-1.554274E-7</c:v>
                </c:pt>
                <c:pt idx="1004">
                  <c:v>-1.554024E-7</c:v>
                </c:pt>
                <c:pt idx="1005">
                  <c:v>-1.553774E-7</c:v>
                </c:pt>
                <c:pt idx="1006">
                  <c:v>-1.553524E-7</c:v>
                </c:pt>
                <c:pt idx="1007">
                  <c:v>-1.5532739999999999E-7</c:v>
                </c:pt>
                <c:pt idx="1008">
                  <c:v>-1.5530239999999999E-7</c:v>
                </c:pt>
                <c:pt idx="1009">
                  <c:v>-1.5527739999999999E-7</c:v>
                </c:pt>
                <c:pt idx="1010">
                  <c:v>-1.5525239999999999E-7</c:v>
                </c:pt>
                <c:pt idx="1011">
                  <c:v>-1.5522740000000001E-7</c:v>
                </c:pt>
                <c:pt idx="1012">
                  <c:v>-1.5520240000000001E-7</c:v>
                </c:pt>
                <c:pt idx="1013">
                  <c:v>-1.5517740000000001E-7</c:v>
                </c:pt>
                <c:pt idx="1014">
                  <c:v>-1.5515240000000001E-7</c:v>
                </c:pt>
                <c:pt idx="1015">
                  <c:v>-1.5512740000000001E-7</c:v>
                </c:pt>
                <c:pt idx="1016">
                  <c:v>-1.551024E-7</c:v>
                </c:pt>
                <c:pt idx="1017">
                  <c:v>-1.550774E-7</c:v>
                </c:pt>
                <c:pt idx="1018">
                  <c:v>-1.550524E-7</c:v>
                </c:pt>
                <c:pt idx="1019">
                  <c:v>-1.550274E-7</c:v>
                </c:pt>
                <c:pt idx="1020">
                  <c:v>-1.550024E-7</c:v>
                </c:pt>
                <c:pt idx="1021">
                  <c:v>-1.5497739999999999E-7</c:v>
                </c:pt>
                <c:pt idx="1022">
                  <c:v>-1.5495239999999999E-7</c:v>
                </c:pt>
                <c:pt idx="1023">
                  <c:v>-1.5492739999999999E-7</c:v>
                </c:pt>
                <c:pt idx="1024">
                  <c:v>-1.5490239999999999E-7</c:v>
                </c:pt>
                <c:pt idx="1025">
                  <c:v>-1.5487740000000001E-7</c:v>
                </c:pt>
                <c:pt idx="1026">
                  <c:v>-1.5485240000000001E-7</c:v>
                </c:pt>
                <c:pt idx="1027">
                  <c:v>-1.5482740000000001E-7</c:v>
                </c:pt>
                <c:pt idx="1028">
                  <c:v>-1.5480240000000001E-7</c:v>
                </c:pt>
                <c:pt idx="1029">
                  <c:v>-1.5477740000000001E-7</c:v>
                </c:pt>
                <c:pt idx="1030">
                  <c:v>-1.547524E-7</c:v>
                </c:pt>
                <c:pt idx="1031">
                  <c:v>-1.547274E-7</c:v>
                </c:pt>
                <c:pt idx="1032">
                  <c:v>-1.547024E-7</c:v>
                </c:pt>
                <c:pt idx="1033">
                  <c:v>-1.546774E-7</c:v>
                </c:pt>
                <c:pt idx="1034">
                  <c:v>-1.546524E-7</c:v>
                </c:pt>
                <c:pt idx="1035">
                  <c:v>-1.5462739999999999E-7</c:v>
                </c:pt>
                <c:pt idx="1036">
                  <c:v>-1.5460239999999999E-7</c:v>
                </c:pt>
                <c:pt idx="1037">
                  <c:v>-1.5457739999999999E-7</c:v>
                </c:pt>
                <c:pt idx="1038">
                  <c:v>-1.5455239999999999E-7</c:v>
                </c:pt>
                <c:pt idx="1039">
                  <c:v>-1.5452740000000001E-7</c:v>
                </c:pt>
                <c:pt idx="1040">
                  <c:v>-1.5450240000000001E-7</c:v>
                </c:pt>
                <c:pt idx="1041">
                  <c:v>-1.5447740000000001E-7</c:v>
                </c:pt>
                <c:pt idx="1042">
                  <c:v>-1.5445240000000001E-7</c:v>
                </c:pt>
                <c:pt idx="1043">
                  <c:v>-1.5442740000000001E-7</c:v>
                </c:pt>
                <c:pt idx="1044">
                  <c:v>-1.544024E-7</c:v>
                </c:pt>
                <c:pt idx="1045">
                  <c:v>-1.543774E-7</c:v>
                </c:pt>
                <c:pt idx="1046">
                  <c:v>-1.543524E-7</c:v>
                </c:pt>
                <c:pt idx="1047">
                  <c:v>-1.543274E-7</c:v>
                </c:pt>
                <c:pt idx="1048">
                  <c:v>-1.543024E-7</c:v>
                </c:pt>
                <c:pt idx="1049">
                  <c:v>-1.5427739999999999E-7</c:v>
                </c:pt>
                <c:pt idx="1050">
                  <c:v>-1.5425239999999999E-7</c:v>
                </c:pt>
                <c:pt idx="1051">
                  <c:v>-1.5422739999999999E-7</c:v>
                </c:pt>
                <c:pt idx="1052">
                  <c:v>-1.5420239999999999E-7</c:v>
                </c:pt>
                <c:pt idx="1053">
                  <c:v>-1.5417740000000001E-7</c:v>
                </c:pt>
                <c:pt idx="1054">
                  <c:v>-1.5415240000000001E-7</c:v>
                </c:pt>
                <c:pt idx="1055">
                  <c:v>-1.5412740000000001E-7</c:v>
                </c:pt>
                <c:pt idx="1056">
                  <c:v>-1.5410240000000001E-7</c:v>
                </c:pt>
                <c:pt idx="1057">
                  <c:v>-1.5407740000000001E-7</c:v>
                </c:pt>
                <c:pt idx="1058">
                  <c:v>-1.540524E-7</c:v>
                </c:pt>
                <c:pt idx="1059">
                  <c:v>-1.540274E-7</c:v>
                </c:pt>
                <c:pt idx="1060">
                  <c:v>-1.540024E-7</c:v>
                </c:pt>
                <c:pt idx="1061">
                  <c:v>-1.539774E-7</c:v>
                </c:pt>
                <c:pt idx="1062">
                  <c:v>-1.539524E-7</c:v>
                </c:pt>
                <c:pt idx="1063">
                  <c:v>-1.5392739999999999E-7</c:v>
                </c:pt>
                <c:pt idx="1064">
                  <c:v>-1.5390239999999999E-7</c:v>
                </c:pt>
                <c:pt idx="1065">
                  <c:v>-1.5387739999999999E-7</c:v>
                </c:pt>
                <c:pt idx="1066">
                  <c:v>-1.5385239999999999E-7</c:v>
                </c:pt>
                <c:pt idx="1067">
                  <c:v>-1.5382739999999999E-7</c:v>
                </c:pt>
                <c:pt idx="1068">
                  <c:v>-1.5380240000000001E-7</c:v>
                </c:pt>
                <c:pt idx="1069">
                  <c:v>-1.5377740000000001E-7</c:v>
                </c:pt>
                <c:pt idx="1070">
                  <c:v>-1.5375240000000001E-7</c:v>
                </c:pt>
                <c:pt idx="1071">
                  <c:v>-1.5372740000000001E-7</c:v>
                </c:pt>
                <c:pt idx="1072">
                  <c:v>-1.537024E-7</c:v>
                </c:pt>
                <c:pt idx="1073">
                  <c:v>-1.536774E-7</c:v>
                </c:pt>
                <c:pt idx="1074">
                  <c:v>-1.536524E-7</c:v>
                </c:pt>
                <c:pt idx="1075">
                  <c:v>-1.536274E-7</c:v>
                </c:pt>
                <c:pt idx="1076">
                  <c:v>-1.536024E-7</c:v>
                </c:pt>
                <c:pt idx="1077">
                  <c:v>-1.5357739999999999E-7</c:v>
                </c:pt>
                <c:pt idx="1078">
                  <c:v>-1.5355239999999999E-7</c:v>
                </c:pt>
                <c:pt idx="1079">
                  <c:v>-1.5352739999999999E-7</c:v>
                </c:pt>
                <c:pt idx="1080">
                  <c:v>-1.5350239999999999E-7</c:v>
                </c:pt>
                <c:pt idx="1081">
                  <c:v>-1.5347739999999999E-7</c:v>
                </c:pt>
                <c:pt idx="1082">
                  <c:v>-1.5345240000000001E-7</c:v>
                </c:pt>
                <c:pt idx="1083">
                  <c:v>-1.5342740000000001E-7</c:v>
                </c:pt>
                <c:pt idx="1084">
                  <c:v>-1.5340240000000001E-7</c:v>
                </c:pt>
                <c:pt idx="1085">
                  <c:v>-1.5337740000000001E-7</c:v>
                </c:pt>
                <c:pt idx="1086">
                  <c:v>-1.533524E-7</c:v>
                </c:pt>
                <c:pt idx="1087">
                  <c:v>-1.533274E-7</c:v>
                </c:pt>
                <c:pt idx="1088">
                  <c:v>-1.533024E-7</c:v>
                </c:pt>
                <c:pt idx="1089">
                  <c:v>-1.532774E-7</c:v>
                </c:pt>
                <c:pt idx="1090">
                  <c:v>-1.532524E-7</c:v>
                </c:pt>
                <c:pt idx="1091">
                  <c:v>-1.5322739999999999E-7</c:v>
                </c:pt>
                <c:pt idx="1092">
                  <c:v>-1.5320239999999999E-7</c:v>
                </c:pt>
                <c:pt idx="1093">
                  <c:v>-1.5317739999999999E-7</c:v>
                </c:pt>
                <c:pt idx="1094">
                  <c:v>-1.5315239999999999E-7</c:v>
                </c:pt>
                <c:pt idx="1095">
                  <c:v>-1.5312739999999999E-7</c:v>
                </c:pt>
                <c:pt idx="1096">
                  <c:v>-1.5310240000000001E-7</c:v>
                </c:pt>
                <c:pt idx="1097">
                  <c:v>-1.5307740000000001E-7</c:v>
                </c:pt>
                <c:pt idx="1098">
                  <c:v>-1.5305240000000001E-7</c:v>
                </c:pt>
                <c:pt idx="1099">
                  <c:v>-1.5302740000000001E-7</c:v>
                </c:pt>
                <c:pt idx="1100">
                  <c:v>-1.530024E-7</c:v>
                </c:pt>
                <c:pt idx="1101">
                  <c:v>-1.529774E-7</c:v>
                </c:pt>
                <c:pt idx="1102">
                  <c:v>-1.529524E-7</c:v>
                </c:pt>
                <c:pt idx="1103">
                  <c:v>-1.529274E-7</c:v>
                </c:pt>
                <c:pt idx="1104">
                  <c:v>-1.529024E-7</c:v>
                </c:pt>
                <c:pt idx="1105">
                  <c:v>-1.5287739999999999E-7</c:v>
                </c:pt>
                <c:pt idx="1106">
                  <c:v>-1.5285239999999999E-7</c:v>
                </c:pt>
                <c:pt idx="1107">
                  <c:v>-1.5282739999999999E-7</c:v>
                </c:pt>
                <c:pt idx="1108">
                  <c:v>-1.5280239999999999E-7</c:v>
                </c:pt>
                <c:pt idx="1109">
                  <c:v>-1.5277739999999999E-7</c:v>
                </c:pt>
                <c:pt idx="1110">
                  <c:v>-1.5275240000000001E-7</c:v>
                </c:pt>
                <c:pt idx="1111">
                  <c:v>-1.5272740000000001E-7</c:v>
                </c:pt>
                <c:pt idx="1112">
                  <c:v>-1.5270240000000001E-7</c:v>
                </c:pt>
                <c:pt idx="1113">
                  <c:v>-1.5267740000000001E-7</c:v>
                </c:pt>
                <c:pt idx="1114">
                  <c:v>-1.526524E-7</c:v>
                </c:pt>
                <c:pt idx="1115">
                  <c:v>-1.526274E-7</c:v>
                </c:pt>
                <c:pt idx="1116">
                  <c:v>-1.526024E-7</c:v>
                </c:pt>
                <c:pt idx="1117">
                  <c:v>-1.525774E-7</c:v>
                </c:pt>
                <c:pt idx="1118">
                  <c:v>-1.525524E-7</c:v>
                </c:pt>
                <c:pt idx="1119">
                  <c:v>-1.525274E-7</c:v>
                </c:pt>
                <c:pt idx="1120">
                  <c:v>-1.5250239999999999E-7</c:v>
                </c:pt>
                <c:pt idx="1121">
                  <c:v>-1.5247739999999999E-7</c:v>
                </c:pt>
                <c:pt idx="1122">
                  <c:v>-1.5245239999999999E-7</c:v>
                </c:pt>
                <c:pt idx="1123">
                  <c:v>-1.5242739999999999E-7</c:v>
                </c:pt>
                <c:pt idx="1124">
                  <c:v>-1.5240240000000001E-7</c:v>
                </c:pt>
                <c:pt idx="1125">
                  <c:v>-1.5237740000000001E-7</c:v>
                </c:pt>
                <c:pt idx="1126">
                  <c:v>-1.5235240000000001E-7</c:v>
                </c:pt>
                <c:pt idx="1127">
                  <c:v>-1.5232740000000001E-7</c:v>
                </c:pt>
                <c:pt idx="1128">
                  <c:v>-1.523024E-7</c:v>
                </c:pt>
                <c:pt idx="1129">
                  <c:v>-1.522774E-7</c:v>
                </c:pt>
                <c:pt idx="1130">
                  <c:v>-1.522524E-7</c:v>
                </c:pt>
                <c:pt idx="1131">
                  <c:v>-1.522274E-7</c:v>
                </c:pt>
                <c:pt idx="1132">
                  <c:v>-1.522024E-7</c:v>
                </c:pt>
                <c:pt idx="1133">
                  <c:v>-1.521774E-7</c:v>
                </c:pt>
                <c:pt idx="1134">
                  <c:v>-1.5215239999999999E-7</c:v>
                </c:pt>
                <c:pt idx="1135">
                  <c:v>-1.5212739999999999E-7</c:v>
                </c:pt>
                <c:pt idx="1136">
                  <c:v>-1.5210239999999999E-7</c:v>
                </c:pt>
                <c:pt idx="1137">
                  <c:v>-1.5207739999999999E-7</c:v>
                </c:pt>
                <c:pt idx="1138">
                  <c:v>-1.5205240000000001E-7</c:v>
                </c:pt>
                <c:pt idx="1139">
                  <c:v>-1.5202740000000001E-7</c:v>
                </c:pt>
                <c:pt idx="1140">
                  <c:v>-1.5200240000000001E-7</c:v>
                </c:pt>
                <c:pt idx="1141">
                  <c:v>-1.5197740000000001E-7</c:v>
                </c:pt>
                <c:pt idx="1142">
                  <c:v>-1.519524E-7</c:v>
                </c:pt>
                <c:pt idx="1143">
                  <c:v>-1.519274E-7</c:v>
                </c:pt>
                <c:pt idx="1144">
                  <c:v>-1.519024E-7</c:v>
                </c:pt>
                <c:pt idx="1145">
                  <c:v>-1.518774E-7</c:v>
                </c:pt>
                <c:pt idx="1146">
                  <c:v>-1.518524E-7</c:v>
                </c:pt>
                <c:pt idx="1147">
                  <c:v>-1.518274E-7</c:v>
                </c:pt>
                <c:pt idx="1148">
                  <c:v>-1.5180239999999999E-7</c:v>
                </c:pt>
                <c:pt idx="1149">
                  <c:v>-1.5177739999999999E-7</c:v>
                </c:pt>
                <c:pt idx="1150">
                  <c:v>-1.5175239999999999E-7</c:v>
                </c:pt>
                <c:pt idx="1151">
                  <c:v>-1.5172739999999999E-7</c:v>
                </c:pt>
                <c:pt idx="1152">
                  <c:v>-1.5170240000000001E-7</c:v>
                </c:pt>
                <c:pt idx="1153">
                  <c:v>-1.5167740000000001E-7</c:v>
                </c:pt>
                <c:pt idx="1154">
                  <c:v>-1.5165240000000001E-7</c:v>
                </c:pt>
                <c:pt idx="1155">
                  <c:v>-1.5162740000000001E-7</c:v>
                </c:pt>
                <c:pt idx="1156">
                  <c:v>-1.516024E-7</c:v>
                </c:pt>
                <c:pt idx="1157">
                  <c:v>-1.515774E-7</c:v>
                </c:pt>
                <c:pt idx="1158">
                  <c:v>-1.515524E-7</c:v>
                </c:pt>
                <c:pt idx="1159">
                  <c:v>-1.515274E-7</c:v>
                </c:pt>
                <c:pt idx="1160">
                  <c:v>-1.515024E-7</c:v>
                </c:pt>
                <c:pt idx="1161">
                  <c:v>-1.514774E-7</c:v>
                </c:pt>
                <c:pt idx="1162">
                  <c:v>-1.5145239999999999E-7</c:v>
                </c:pt>
                <c:pt idx="1163">
                  <c:v>-1.5142739999999999E-7</c:v>
                </c:pt>
                <c:pt idx="1164">
                  <c:v>-1.5140239999999999E-7</c:v>
                </c:pt>
                <c:pt idx="1165">
                  <c:v>-1.5137739999999999E-7</c:v>
                </c:pt>
                <c:pt idx="1166">
                  <c:v>-1.5135240000000001E-7</c:v>
                </c:pt>
                <c:pt idx="1167">
                  <c:v>-1.5132740000000001E-7</c:v>
                </c:pt>
                <c:pt idx="1168">
                  <c:v>-1.5130240000000001E-7</c:v>
                </c:pt>
                <c:pt idx="1169">
                  <c:v>-1.5127740000000001E-7</c:v>
                </c:pt>
                <c:pt idx="1170">
                  <c:v>-1.5125240000000001E-7</c:v>
                </c:pt>
                <c:pt idx="1171">
                  <c:v>-1.512274E-7</c:v>
                </c:pt>
                <c:pt idx="1172">
                  <c:v>-1.512024E-7</c:v>
                </c:pt>
                <c:pt idx="1173">
                  <c:v>-1.511774E-7</c:v>
                </c:pt>
                <c:pt idx="1174">
                  <c:v>-1.511524E-7</c:v>
                </c:pt>
                <c:pt idx="1175">
                  <c:v>-1.511274E-7</c:v>
                </c:pt>
                <c:pt idx="1176">
                  <c:v>-1.5110239999999999E-7</c:v>
                </c:pt>
                <c:pt idx="1177">
                  <c:v>-1.5107739999999999E-7</c:v>
                </c:pt>
                <c:pt idx="1178">
                  <c:v>-1.5105239999999999E-7</c:v>
                </c:pt>
                <c:pt idx="1179">
                  <c:v>-1.5102739999999999E-7</c:v>
                </c:pt>
                <c:pt idx="1180">
                  <c:v>-1.5100240000000001E-7</c:v>
                </c:pt>
                <c:pt idx="1181">
                  <c:v>-1.5097740000000001E-7</c:v>
                </c:pt>
                <c:pt idx="1182">
                  <c:v>-1.5095240000000001E-7</c:v>
                </c:pt>
                <c:pt idx="1183">
                  <c:v>-1.5092740000000001E-7</c:v>
                </c:pt>
                <c:pt idx="1184">
                  <c:v>-1.5090240000000001E-7</c:v>
                </c:pt>
                <c:pt idx="1185">
                  <c:v>-1.508774E-7</c:v>
                </c:pt>
                <c:pt idx="1186">
                  <c:v>-1.508524E-7</c:v>
                </c:pt>
                <c:pt idx="1187">
                  <c:v>-1.508274E-7</c:v>
                </c:pt>
                <c:pt idx="1188">
                  <c:v>-1.508024E-7</c:v>
                </c:pt>
                <c:pt idx="1189">
                  <c:v>-1.507774E-7</c:v>
                </c:pt>
                <c:pt idx="1190">
                  <c:v>-1.5075239999999999E-7</c:v>
                </c:pt>
                <c:pt idx="1191">
                  <c:v>-1.5072739999999999E-7</c:v>
                </c:pt>
                <c:pt idx="1192">
                  <c:v>-1.5070239999999999E-7</c:v>
                </c:pt>
                <c:pt idx="1193">
                  <c:v>-1.5067739999999999E-7</c:v>
                </c:pt>
                <c:pt idx="1194">
                  <c:v>-1.5065240000000001E-7</c:v>
                </c:pt>
                <c:pt idx="1195">
                  <c:v>-1.5062740000000001E-7</c:v>
                </c:pt>
                <c:pt idx="1196">
                  <c:v>-1.5060240000000001E-7</c:v>
                </c:pt>
                <c:pt idx="1197">
                  <c:v>-1.5057740000000001E-7</c:v>
                </c:pt>
                <c:pt idx="1198">
                  <c:v>-1.5055240000000001E-7</c:v>
                </c:pt>
                <c:pt idx="1199">
                  <c:v>-1.505274E-7</c:v>
                </c:pt>
                <c:pt idx="1200">
                  <c:v>-1.505024E-7</c:v>
                </c:pt>
                <c:pt idx="1201">
                  <c:v>-1.504774E-7</c:v>
                </c:pt>
                <c:pt idx="1202">
                  <c:v>-1.504524E-7</c:v>
                </c:pt>
                <c:pt idx="1203">
                  <c:v>-1.504274E-7</c:v>
                </c:pt>
                <c:pt idx="1204">
                  <c:v>-1.5040239999999999E-7</c:v>
                </c:pt>
                <c:pt idx="1205">
                  <c:v>-1.5037739999999999E-7</c:v>
                </c:pt>
                <c:pt idx="1206">
                  <c:v>-1.5035239999999999E-7</c:v>
                </c:pt>
                <c:pt idx="1207">
                  <c:v>-1.5032739999999999E-7</c:v>
                </c:pt>
                <c:pt idx="1208">
                  <c:v>-1.5030240000000001E-7</c:v>
                </c:pt>
                <c:pt idx="1209">
                  <c:v>-1.5027740000000001E-7</c:v>
                </c:pt>
                <c:pt idx="1210">
                  <c:v>-1.5025240000000001E-7</c:v>
                </c:pt>
                <c:pt idx="1211">
                  <c:v>-1.5022740000000001E-7</c:v>
                </c:pt>
                <c:pt idx="1212">
                  <c:v>-1.5020240000000001E-7</c:v>
                </c:pt>
                <c:pt idx="1213">
                  <c:v>-1.501774E-7</c:v>
                </c:pt>
                <c:pt idx="1214">
                  <c:v>-1.501524E-7</c:v>
                </c:pt>
                <c:pt idx="1215">
                  <c:v>-1.501274E-7</c:v>
                </c:pt>
                <c:pt idx="1216">
                  <c:v>-1.501024E-7</c:v>
                </c:pt>
                <c:pt idx="1217">
                  <c:v>-1.500774E-7</c:v>
                </c:pt>
                <c:pt idx="1218">
                  <c:v>-1.5005239999999999E-7</c:v>
                </c:pt>
                <c:pt idx="1219">
                  <c:v>-1.5002739999999999E-7</c:v>
                </c:pt>
                <c:pt idx="1220">
                  <c:v>-1.5000239999999999E-7</c:v>
                </c:pt>
                <c:pt idx="1221">
                  <c:v>-1.4997739999999999E-7</c:v>
                </c:pt>
                <c:pt idx="1222">
                  <c:v>-1.4995239999999999E-7</c:v>
                </c:pt>
                <c:pt idx="1223">
                  <c:v>-1.4992740000000001E-7</c:v>
                </c:pt>
                <c:pt idx="1224">
                  <c:v>-1.4990240000000001E-7</c:v>
                </c:pt>
                <c:pt idx="1225">
                  <c:v>-1.4987740000000001E-7</c:v>
                </c:pt>
                <c:pt idx="1226">
                  <c:v>-1.4985240000000001E-7</c:v>
                </c:pt>
                <c:pt idx="1227">
                  <c:v>-1.498274E-7</c:v>
                </c:pt>
                <c:pt idx="1228">
                  <c:v>-1.498024E-7</c:v>
                </c:pt>
                <c:pt idx="1229">
                  <c:v>-1.497774E-7</c:v>
                </c:pt>
                <c:pt idx="1230">
                  <c:v>-1.497524E-7</c:v>
                </c:pt>
                <c:pt idx="1231">
                  <c:v>-1.497274E-7</c:v>
                </c:pt>
                <c:pt idx="1232">
                  <c:v>-1.4970239999999999E-7</c:v>
                </c:pt>
                <c:pt idx="1233">
                  <c:v>-1.4967739999999999E-7</c:v>
                </c:pt>
                <c:pt idx="1234">
                  <c:v>-1.4965239999999999E-7</c:v>
                </c:pt>
                <c:pt idx="1235">
                  <c:v>-1.4962739999999999E-7</c:v>
                </c:pt>
                <c:pt idx="1236">
                  <c:v>-1.4960239999999999E-7</c:v>
                </c:pt>
                <c:pt idx="1237">
                  <c:v>-1.4957740000000001E-7</c:v>
                </c:pt>
                <c:pt idx="1238">
                  <c:v>-1.4955240000000001E-7</c:v>
                </c:pt>
                <c:pt idx="1239">
                  <c:v>-1.4952740000000001E-7</c:v>
                </c:pt>
                <c:pt idx="1240">
                  <c:v>-1.4950240000000001E-7</c:v>
                </c:pt>
                <c:pt idx="1241">
                  <c:v>-1.494774E-7</c:v>
                </c:pt>
                <c:pt idx="1242">
                  <c:v>-1.494524E-7</c:v>
                </c:pt>
                <c:pt idx="1243">
                  <c:v>-1.494274E-7</c:v>
                </c:pt>
                <c:pt idx="1244">
                  <c:v>-1.494024E-7</c:v>
                </c:pt>
                <c:pt idx="1245">
                  <c:v>-1.493774E-7</c:v>
                </c:pt>
                <c:pt idx="1246">
                  <c:v>-1.4935239999999999E-7</c:v>
                </c:pt>
                <c:pt idx="1247">
                  <c:v>-1.4932739999999999E-7</c:v>
                </c:pt>
                <c:pt idx="1248">
                  <c:v>-1.4930239999999999E-7</c:v>
                </c:pt>
                <c:pt idx="1249">
                  <c:v>-1.4927739999999999E-7</c:v>
                </c:pt>
                <c:pt idx="1250">
                  <c:v>-1.4925239999999999E-7</c:v>
                </c:pt>
                <c:pt idx="1251">
                  <c:v>-1.4922740000000001E-7</c:v>
                </c:pt>
                <c:pt idx="1252">
                  <c:v>-1.4920240000000001E-7</c:v>
                </c:pt>
                <c:pt idx="1253">
                  <c:v>-1.4917740000000001E-7</c:v>
                </c:pt>
                <c:pt idx="1254">
                  <c:v>-1.4915240000000001E-7</c:v>
                </c:pt>
                <c:pt idx="1255">
                  <c:v>-1.491274E-7</c:v>
                </c:pt>
                <c:pt idx="1256">
                  <c:v>-1.491024E-7</c:v>
                </c:pt>
                <c:pt idx="1257">
                  <c:v>-1.490774E-7</c:v>
                </c:pt>
                <c:pt idx="1258">
                  <c:v>-1.490524E-7</c:v>
                </c:pt>
                <c:pt idx="1259">
                  <c:v>-1.490274E-7</c:v>
                </c:pt>
                <c:pt idx="1260">
                  <c:v>-1.4900239999999999E-7</c:v>
                </c:pt>
                <c:pt idx="1261">
                  <c:v>-1.4897739999999999E-7</c:v>
                </c:pt>
                <c:pt idx="1262">
                  <c:v>-1.4895239999999999E-7</c:v>
                </c:pt>
                <c:pt idx="1263">
                  <c:v>-1.4892739999999999E-7</c:v>
                </c:pt>
                <c:pt idx="1264">
                  <c:v>-1.4890239999999999E-7</c:v>
                </c:pt>
                <c:pt idx="1265">
                  <c:v>-1.4887740000000001E-7</c:v>
                </c:pt>
                <c:pt idx="1266">
                  <c:v>-1.4885240000000001E-7</c:v>
                </c:pt>
                <c:pt idx="1267">
                  <c:v>-1.4882740000000001E-7</c:v>
                </c:pt>
                <c:pt idx="1268">
                  <c:v>-1.4880240000000001E-7</c:v>
                </c:pt>
                <c:pt idx="1269">
                  <c:v>-1.487774E-7</c:v>
                </c:pt>
                <c:pt idx="1270">
                  <c:v>-1.487524E-7</c:v>
                </c:pt>
                <c:pt idx="1271">
                  <c:v>-1.487274E-7</c:v>
                </c:pt>
                <c:pt idx="1272">
                  <c:v>-1.487024E-7</c:v>
                </c:pt>
                <c:pt idx="1273">
                  <c:v>-1.486774E-7</c:v>
                </c:pt>
                <c:pt idx="1274">
                  <c:v>-1.486524E-7</c:v>
                </c:pt>
                <c:pt idx="1275">
                  <c:v>-1.4862739999999999E-7</c:v>
                </c:pt>
                <c:pt idx="1276">
                  <c:v>-1.4860239999999999E-7</c:v>
                </c:pt>
                <c:pt idx="1277">
                  <c:v>-1.4857739999999999E-7</c:v>
                </c:pt>
                <c:pt idx="1278">
                  <c:v>-1.4855239999999999E-7</c:v>
                </c:pt>
                <c:pt idx="1279">
                  <c:v>-1.4852740000000001E-7</c:v>
                </c:pt>
                <c:pt idx="1280">
                  <c:v>-1.4850240000000001E-7</c:v>
                </c:pt>
                <c:pt idx="1281">
                  <c:v>-1.4847740000000001E-7</c:v>
                </c:pt>
                <c:pt idx="1282">
                  <c:v>-1.4845240000000001E-7</c:v>
                </c:pt>
                <c:pt idx="1283">
                  <c:v>-1.484274E-7</c:v>
                </c:pt>
                <c:pt idx="1284">
                  <c:v>-1.484024E-7</c:v>
                </c:pt>
                <c:pt idx="1285">
                  <c:v>-1.483774E-7</c:v>
                </c:pt>
                <c:pt idx="1286">
                  <c:v>-1.483524E-7</c:v>
                </c:pt>
                <c:pt idx="1287">
                  <c:v>-1.483274E-7</c:v>
                </c:pt>
                <c:pt idx="1288">
                  <c:v>-1.483024E-7</c:v>
                </c:pt>
                <c:pt idx="1289">
                  <c:v>-1.4827739999999999E-7</c:v>
                </c:pt>
                <c:pt idx="1290">
                  <c:v>-1.4825239999999999E-7</c:v>
                </c:pt>
                <c:pt idx="1291">
                  <c:v>-1.4822739999999999E-7</c:v>
                </c:pt>
                <c:pt idx="1292">
                  <c:v>-1.4820239999999999E-7</c:v>
                </c:pt>
                <c:pt idx="1293">
                  <c:v>-1.4817740000000001E-7</c:v>
                </c:pt>
                <c:pt idx="1294">
                  <c:v>-1.4815240000000001E-7</c:v>
                </c:pt>
                <c:pt idx="1295">
                  <c:v>-1.4812740000000001E-7</c:v>
                </c:pt>
                <c:pt idx="1296">
                  <c:v>-1.4810240000000001E-7</c:v>
                </c:pt>
                <c:pt idx="1297">
                  <c:v>-1.480774E-7</c:v>
                </c:pt>
                <c:pt idx="1298">
                  <c:v>-1.480524E-7</c:v>
                </c:pt>
                <c:pt idx="1299">
                  <c:v>-1.480274E-7</c:v>
                </c:pt>
                <c:pt idx="1300">
                  <c:v>-1.480024E-7</c:v>
                </c:pt>
                <c:pt idx="1301">
                  <c:v>-1.479774E-7</c:v>
                </c:pt>
                <c:pt idx="1302">
                  <c:v>-1.479524E-7</c:v>
                </c:pt>
                <c:pt idx="1303">
                  <c:v>-1.4792739999999999E-7</c:v>
                </c:pt>
                <c:pt idx="1304">
                  <c:v>-1.4790239999999999E-7</c:v>
                </c:pt>
                <c:pt idx="1305">
                  <c:v>-1.4787739999999999E-7</c:v>
                </c:pt>
                <c:pt idx="1306">
                  <c:v>-1.4785239999999999E-7</c:v>
                </c:pt>
                <c:pt idx="1307">
                  <c:v>-1.4782740000000001E-7</c:v>
                </c:pt>
                <c:pt idx="1308">
                  <c:v>-1.4780240000000001E-7</c:v>
                </c:pt>
                <c:pt idx="1309">
                  <c:v>-1.4777740000000001E-7</c:v>
                </c:pt>
                <c:pt idx="1310">
                  <c:v>-1.4775240000000001E-7</c:v>
                </c:pt>
                <c:pt idx="1311">
                  <c:v>-1.4772740000000001E-7</c:v>
                </c:pt>
                <c:pt idx="1312">
                  <c:v>-1.477024E-7</c:v>
                </c:pt>
                <c:pt idx="1313">
                  <c:v>-1.476774E-7</c:v>
                </c:pt>
                <c:pt idx="1314">
                  <c:v>-1.476524E-7</c:v>
                </c:pt>
                <c:pt idx="1315">
                  <c:v>-1.476274E-7</c:v>
                </c:pt>
                <c:pt idx="1316">
                  <c:v>-1.476024E-7</c:v>
                </c:pt>
                <c:pt idx="1317">
                  <c:v>-1.4757739999999999E-7</c:v>
                </c:pt>
                <c:pt idx="1318">
                  <c:v>-1.4755239999999999E-7</c:v>
                </c:pt>
                <c:pt idx="1319">
                  <c:v>-1.4752739999999999E-7</c:v>
                </c:pt>
                <c:pt idx="1320">
                  <c:v>-1.4750239999999999E-7</c:v>
                </c:pt>
                <c:pt idx="1321">
                  <c:v>-1.4747740000000001E-7</c:v>
                </c:pt>
                <c:pt idx="1322">
                  <c:v>-1.4745240000000001E-7</c:v>
                </c:pt>
                <c:pt idx="1323">
                  <c:v>-1.4742740000000001E-7</c:v>
                </c:pt>
                <c:pt idx="1324">
                  <c:v>-1.4740240000000001E-7</c:v>
                </c:pt>
                <c:pt idx="1325">
                  <c:v>-1.4737740000000001E-7</c:v>
                </c:pt>
                <c:pt idx="1326">
                  <c:v>-1.473524E-7</c:v>
                </c:pt>
                <c:pt idx="1327">
                  <c:v>-1.473274E-7</c:v>
                </c:pt>
                <c:pt idx="1328">
                  <c:v>-1.473024E-7</c:v>
                </c:pt>
                <c:pt idx="1329">
                  <c:v>-1.472774E-7</c:v>
                </c:pt>
                <c:pt idx="1330">
                  <c:v>-1.472524E-7</c:v>
                </c:pt>
                <c:pt idx="1331">
                  <c:v>-1.4722739999999999E-7</c:v>
                </c:pt>
                <c:pt idx="1332">
                  <c:v>-1.4720239999999999E-7</c:v>
                </c:pt>
                <c:pt idx="1333">
                  <c:v>-1.4717739999999999E-7</c:v>
                </c:pt>
                <c:pt idx="1334">
                  <c:v>-1.4715239999999999E-7</c:v>
                </c:pt>
                <c:pt idx="1335">
                  <c:v>-1.4712740000000001E-7</c:v>
                </c:pt>
                <c:pt idx="1336">
                  <c:v>-1.4710240000000001E-7</c:v>
                </c:pt>
                <c:pt idx="1337">
                  <c:v>-1.4707740000000001E-7</c:v>
                </c:pt>
                <c:pt idx="1338">
                  <c:v>-1.4705240000000001E-7</c:v>
                </c:pt>
                <c:pt idx="1339">
                  <c:v>-1.4702740000000001E-7</c:v>
                </c:pt>
                <c:pt idx="1340">
                  <c:v>-1.470024E-7</c:v>
                </c:pt>
                <c:pt idx="1341">
                  <c:v>-1.469774E-7</c:v>
                </c:pt>
                <c:pt idx="1342">
                  <c:v>-1.469524E-7</c:v>
                </c:pt>
                <c:pt idx="1343">
                  <c:v>-1.469274E-7</c:v>
                </c:pt>
                <c:pt idx="1344">
                  <c:v>-1.469024E-7</c:v>
                </c:pt>
                <c:pt idx="1345">
                  <c:v>-1.4687739999999999E-7</c:v>
                </c:pt>
                <c:pt idx="1346">
                  <c:v>-1.4685239999999999E-7</c:v>
                </c:pt>
                <c:pt idx="1347">
                  <c:v>-1.4682739999999999E-7</c:v>
                </c:pt>
                <c:pt idx="1348">
                  <c:v>-1.4680239999999999E-7</c:v>
                </c:pt>
                <c:pt idx="1349">
                  <c:v>-1.4677740000000001E-7</c:v>
                </c:pt>
                <c:pt idx="1350">
                  <c:v>-1.4675240000000001E-7</c:v>
                </c:pt>
                <c:pt idx="1351">
                  <c:v>-1.4672740000000001E-7</c:v>
                </c:pt>
                <c:pt idx="1352">
                  <c:v>-1.4670240000000001E-7</c:v>
                </c:pt>
                <c:pt idx="1353">
                  <c:v>-1.4667740000000001E-7</c:v>
                </c:pt>
                <c:pt idx="1354">
                  <c:v>-1.466524E-7</c:v>
                </c:pt>
                <c:pt idx="1355">
                  <c:v>-1.466274E-7</c:v>
                </c:pt>
                <c:pt idx="1356">
                  <c:v>-1.466024E-7</c:v>
                </c:pt>
                <c:pt idx="1357">
                  <c:v>-1.465774E-7</c:v>
                </c:pt>
                <c:pt idx="1358">
                  <c:v>-1.465524E-7</c:v>
                </c:pt>
                <c:pt idx="1359">
                  <c:v>-1.4652739999999999E-7</c:v>
                </c:pt>
                <c:pt idx="1360">
                  <c:v>-1.4650239999999999E-7</c:v>
                </c:pt>
                <c:pt idx="1361">
                  <c:v>-1.4647739999999999E-7</c:v>
                </c:pt>
                <c:pt idx="1362">
                  <c:v>-1.4645239999999999E-7</c:v>
                </c:pt>
                <c:pt idx="1363">
                  <c:v>-1.4642740000000001E-7</c:v>
                </c:pt>
                <c:pt idx="1364">
                  <c:v>-1.4640240000000001E-7</c:v>
                </c:pt>
                <c:pt idx="1365">
                  <c:v>-1.4637740000000001E-7</c:v>
                </c:pt>
                <c:pt idx="1366">
                  <c:v>-1.4635240000000001E-7</c:v>
                </c:pt>
                <c:pt idx="1367">
                  <c:v>-1.4632740000000001E-7</c:v>
                </c:pt>
                <c:pt idx="1368">
                  <c:v>-1.463024E-7</c:v>
                </c:pt>
                <c:pt idx="1369">
                  <c:v>-1.462774E-7</c:v>
                </c:pt>
                <c:pt idx="1370">
                  <c:v>-1.462524E-7</c:v>
                </c:pt>
                <c:pt idx="1371">
                  <c:v>-1.462274E-7</c:v>
                </c:pt>
                <c:pt idx="1372">
                  <c:v>-1.462024E-7</c:v>
                </c:pt>
                <c:pt idx="1373">
                  <c:v>-1.4617739999999999E-7</c:v>
                </c:pt>
                <c:pt idx="1374">
                  <c:v>-1.4615239999999999E-7</c:v>
                </c:pt>
                <c:pt idx="1375">
                  <c:v>-1.4612739999999999E-7</c:v>
                </c:pt>
                <c:pt idx="1376">
                  <c:v>-1.4610239999999999E-7</c:v>
                </c:pt>
                <c:pt idx="1377">
                  <c:v>-1.4607739999999999E-7</c:v>
                </c:pt>
                <c:pt idx="1378">
                  <c:v>-1.4605240000000001E-7</c:v>
                </c:pt>
                <c:pt idx="1379">
                  <c:v>-1.4602740000000001E-7</c:v>
                </c:pt>
                <c:pt idx="1380">
                  <c:v>-1.4600240000000001E-7</c:v>
                </c:pt>
                <c:pt idx="1381">
                  <c:v>-1.4597740000000001E-7</c:v>
                </c:pt>
                <c:pt idx="1382">
                  <c:v>-1.459524E-7</c:v>
                </c:pt>
                <c:pt idx="1383">
                  <c:v>-1.459274E-7</c:v>
                </c:pt>
                <c:pt idx="1384">
                  <c:v>-1.459024E-7</c:v>
                </c:pt>
                <c:pt idx="1385">
                  <c:v>-1.458774E-7</c:v>
                </c:pt>
                <c:pt idx="1386">
                  <c:v>-1.458524E-7</c:v>
                </c:pt>
                <c:pt idx="1387">
                  <c:v>-1.4582739999999999E-7</c:v>
                </c:pt>
                <c:pt idx="1388">
                  <c:v>-1.4580239999999999E-7</c:v>
                </c:pt>
                <c:pt idx="1389">
                  <c:v>-1.4577739999999999E-7</c:v>
                </c:pt>
                <c:pt idx="1390">
                  <c:v>-1.4575239999999999E-7</c:v>
                </c:pt>
                <c:pt idx="1391">
                  <c:v>-1.4572739999999999E-7</c:v>
                </c:pt>
                <c:pt idx="1392">
                  <c:v>-1.4570240000000001E-7</c:v>
                </c:pt>
                <c:pt idx="1393">
                  <c:v>-1.4567740000000001E-7</c:v>
                </c:pt>
                <c:pt idx="1394">
                  <c:v>-1.4565240000000001E-7</c:v>
                </c:pt>
                <c:pt idx="1395">
                  <c:v>-1.4562740000000001E-7</c:v>
                </c:pt>
                <c:pt idx="1396">
                  <c:v>-1.456024E-7</c:v>
                </c:pt>
                <c:pt idx="1397">
                  <c:v>-1.455774E-7</c:v>
                </c:pt>
                <c:pt idx="1398">
                  <c:v>-1.455524E-7</c:v>
                </c:pt>
                <c:pt idx="1399">
                  <c:v>-1.455274E-7</c:v>
                </c:pt>
                <c:pt idx="1400">
                  <c:v>-1.455024E-7</c:v>
                </c:pt>
                <c:pt idx="1401">
                  <c:v>-1.4547739999999999E-7</c:v>
                </c:pt>
                <c:pt idx="1402">
                  <c:v>-1.4545239999999999E-7</c:v>
                </c:pt>
                <c:pt idx="1403">
                  <c:v>-1.4542739999999999E-7</c:v>
                </c:pt>
                <c:pt idx="1404">
                  <c:v>-1.4540239999999999E-7</c:v>
                </c:pt>
                <c:pt idx="1405">
                  <c:v>-1.4537739999999999E-7</c:v>
                </c:pt>
                <c:pt idx="1406">
                  <c:v>-1.4535240000000001E-7</c:v>
                </c:pt>
                <c:pt idx="1407">
                  <c:v>-1.4532740000000001E-7</c:v>
                </c:pt>
                <c:pt idx="1408">
                  <c:v>-1.4530240000000001E-7</c:v>
                </c:pt>
                <c:pt idx="1409">
                  <c:v>-1.4527740000000001E-7</c:v>
                </c:pt>
                <c:pt idx="1410">
                  <c:v>-1.452524E-7</c:v>
                </c:pt>
                <c:pt idx="1411">
                  <c:v>-1.452274E-7</c:v>
                </c:pt>
                <c:pt idx="1412">
                  <c:v>-1.452024E-7</c:v>
                </c:pt>
                <c:pt idx="1413">
                  <c:v>-1.451774E-7</c:v>
                </c:pt>
                <c:pt idx="1414">
                  <c:v>-1.451524E-7</c:v>
                </c:pt>
                <c:pt idx="1415">
                  <c:v>-1.4512739999999999E-7</c:v>
                </c:pt>
                <c:pt idx="1416">
                  <c:v>-1.4510239999999999E-7</c:v>
                </c:pt>
                <c:pt idx="1417">
                  <c:v>-1.4507739999999999E-7</c:v>
                </c:pt>
                <c:pt idx="1418">
                  <c:v>-1.4505239999999999E-7</c:v>
                </c:pt>
                <c:pt idx="1419">
                  <c:v>-1.4502739999999999E-7</c:v>
                </c:pt>
                <c:pt idx="1420">
                  <c:v>-1.4500240000000001E-7</c:v>
                </c:pt>
                <c:pt idx="1421">
                  <c:v>-1.4497740000000001E-7</c:v>
                </c:pt>
                <c:pt idx="1422">
                  <c:v>-1.4495240000000001E-7</c:v>
                </c:pt>
                <c:pt idx="1423">
                  <c:v>-1.4492740000000001E-7</c:v>
                </c:pt>
                <c:pt idx="1424">
                  <c:v>-1.449024E-7</c:v>
                </c:pt>
                <c:pt idx="1425">
                  <c:v>-1.448774E-7</c:v>
                </c:pt>
                <c:pt idx="1426">
                  <c:v>-1.448524E-7</c:v>
                </c:pt>
                <c:pt idx="1427">
                  <c:v>-1.448274E-7</c:v>
                </c:pt>
                <c:pt idx="1428">
                  <c:v>-1.448024E-7</c:v>
                </c:pt>
                <c:pt idx="1429">
                  <c:v>-1.447774E-7</c:v>
                </c:pt>
                <c:pt idx="1430">
                  <c:v>-1.4475239999999999E-7</c:v>
                </c:pt>
                <c:pt idx="1431">
                  <c:v>-1.4472739999999999E-7</c:v>
                </c:pt>
                <c:pt idx="1432">
                  <c:v>-1.4470239999999999E-7</c:v>
                </c:pt>
                <c:pt idx="1433">
                  <c:v>-1.4467739999999999E-7</c:v>
                </c:pt>
                <c:pt idx="1434">
                  <c:v>-1.4465240000000001E-7</c:v>
                </c:pt>
                <c:pt idx="1435">
                  <c:v>-1.4462740000000001E-7</c:v>
                </c:pt>
                <c:pt idx="1436">
                  <c:v>-1.4460240000000001E-7</c:v>
                </c:pt>
                <c:pt idx="1437">
                  <c:v>-1.4457740000000001E-7</c:v>
                </c:pt>
                <c:pt idx="1438">
                  <c:v>-1.445524E-7</c:v>
                </c:pt>
                <c:pt idx="1439">
                  <c:v>-1.445274E-7</c:v>
                </c:pt>
                <c:pt idx="1440">
                  <c:v>-1.445024E-7</c:v>
                </c:pt>
                <c:pt idx="1441">
                  <c:v>-1.444774E-7</c:v>
                </c:pt>
                <c:pt idx="1442">
                  <c:v>-1.444524E-7</c:v>
                </c:pt>
                <c:pt idx="1443">
                  <c:v>-1.444274E-7</c:v>
                </c:pt>
                <c:pt idx="1444">
                  <c:v>-1.4440239999999999E-7</c:v>
                </c:pt>
                <c:pt idx="1445">
                  <c:v>-1.4437739999999999E-7</c:v>
                </c:pt>
                <c:pt idx="1446">
                  <c:v>-1.4435239999999999E-7</c:v>
                </c:pt>
                <c:pt idx="1447">
                  <c:v>-1.4432739999999999E-7</c:v>
                </c:pt>
                <c:pt idx="1448">
                  <c:v>-1.4430240000000001E-7</c:v>
                </c:pt>
                <c:pt idx="1449">
                  <c:v>-1.4427740000000001E-7</c:v>
                </c:pt>
                <c:pt idx="1450">
                  <c:v>-1.4425240000000001E-7</c:v>
                </c:pt>
                <c:pt idx="1451">
                  <c:v>-1.4422740000000001E-7</c:v>
                </c:pt>
                <c:pt idx="1452">
                  <c:v>-1.442024E-7</c:v>
                </c:pt>
                <c:pt idx="1453">
                  <c:v>-1.441774E-7</c:v>
                </c:pt>
                <c:pt idx="1454">
                  <c:v>-1.441524E-7</c:v>
                </c:pt>
                <c:pt idx="1455">
                  <c:v>-1.441274E-7</c:v>
                </c:pt>
                <c:pt idx="1456">
                  <c:v>-1.441024E-7</c:v>
                </c:pt>
                <c:pt idx="1457">
                  <c:v>-1.440774E-7</c:v>
                </c:pt>
                <c:pt idx="1458">
                  <c:v>-1.4405239999999999E-7</c:v>
                </c:pt>
                <c:pt idx="1459">
                  <c:v>-1.4402739999999999E-7</c:v>
                </c:pt>
                <c:pt idx="1460">
                  <c:v>-1.4400239999999999E-7</c:v>
                </c:pt>
                <c:pt idx="1461">
                  <c:v>-1.4397739999999999E-7</c:v>
                </c:pt>
                <c:pt idx="1462">
                  <c:v>-1.4395240000000001E-7</c:v>
                </c:pt>
                <c:pt idx="1463">
                  <c:v>-1.4392740000000001E-7</c:v>
                </c:pt>
                <c:pt idx="1464">
                  <c:v>-1.4390240000000001E-7</c:v>
                </c:pt>
                <c:pt idx="1465">
                  <c:v>-1.4387740000000001E-7</c:v>
                </c:pt>
                <c:pt idx="1466">
                  <c:v>-1.4385240000000001E-7</c:v>
                </c:pt>
                <c:pt idx="1467">
                  <c:v>-1.438274E-7</c:v>
                </c:pt>
                <c:pt idx="1468">
                  <c:v>-1.438024E-7</c:v>
                </c:pt>
                <c:pt idx="1469">
                  <c:v>-1.437774E-7</c:v>
                </c:pt>
                <c:pt idx="1470">
                  <c:v>-1.437524E-7</c:v>
                </c:pt>
                <c:pt idx="1471">
                  <c:v>-1.437274E-7</c:v>
                </c:pt>
                <c:pt idx="1472">
                  <c:v>-1.4370239999999999E-7</c:v>
                </c:pt>
                <c:pt idx="1473">
                  <c:v>-1.4367739999999999E-7</c:v>
                </c:pt>
                <c:pt idx="1474">
                  <c:v>-1.4365239999999999E-7</c:v>
                </c:pt>
                <c:pt idx="1475">
                  <c:v>-1.4362739999999999E-7</c:v>
                </c:pt>
                <c:pt idx="1476">
                  <c:v>-1.4360240000000001E-7</c:v>
                </c:pt>
                <c:pt idx="1477">
                  <c:v>-1.4357740000000001E-7</c:v>
                </c:pt>
                <c:pt idx="1478">
                  <c:v>-1.4355240000000001E-7</c:v>
                </c:pt>
                <c:pt idx="1479">
                  <c:v>-1.4352740000000001E-7</c:v>
                </c:pt>
                <c:pt idx="1480">
                  <c:v>-1.4350240000000001E-7</c:v>
                </c:pt>
                <c:pt idx="1481">
                  <c:v>-1.434774E-7</c:v>
                </c:pt>
                <c:pt idx="1482">
                  <c:v>-1.434524E-7</c:v>
                </c:pt>
                <c:pt idx="1483">
                  <c:v>-1.434274E-7</c:v>
                </c:pt>
                <c:pt idx="1484">
                  <c:v>-1.434024E-7</c:v>
                </c:pt>
                <c:pt idx="1485">
                  <c:v>-1.433774E-7</c:v>
                </c:pt>
                <c:pt idx="1486">
                  <c:v>-1.4335239999999999E-7</c:v>
                </c:pt>
                <c:pt idx="1487">
                  <c:v>-1.4332739999999999E-7</c:v>
                </c:pt>
                <c:pt idx="1488">
                  <c:v>-1.4330239999999999E-7</c:v>
                </c:pt>
                <c:pt idx="1489">
                  <c:v>-1.4327739999999999E-7</c:v>
                </c:pt>
                <c:pt idx="1490">
                  <c:v>-1.4325240000000001E-7</c:v>
                </c:pt>
                <c:pt idx="1491">
                  <c:v>-1.4322740000000001E-7</c:v>
                </c:pt>
                <c:pt idx="1492">
                  <c:v>-1.4320240000000001E-7</c:v>
                </c:pt>
                <c:pt idx="1493">
                  <c:v>-1.4317740000000001E-7</c:v>
                </c:pt>
                <c:pt idx="1494">
                  <c:v>-1.4315240000000001E-7</c:v>
                </c:pt>
                <c:pt idx="1495">
                  <c:v>-1.431274E-7</c:v>
                </c:pt>
                <c:pt idx="1496">
                  <c:v>-1.431024E-7</c:v>
                </c:pt>
                <c:pt idx="1497">
                  <c:v>-1.430774E-7</c:v>
                </c:pt>
                <c:pt idx="1498">
                  <c:v>-1.430524E-7</c:v>
                </c:pt>
                <c:pt idx="1499">
                  <c:v>-1.430274E-7</c:v>
                </c:pt>
                <c:pt idx="1500">
                  <c:v>-1.4300239999999999E-7</c:v>
                </c:pt>
                <c:pt idx="1501">
                  <c:v>-1.4297739999999999E-7</c:v>
                </c:pt>
                <c:pt idx="1502">
                  <c:v>-1.4295239999999999E-7</c:v>
                </c:pt>
                <c:pt idx="1503">
                  <c:v>-1.4292739999999999E-7</c:v>
                </c:pt>
                <c:pt idx="1504">
                  <c:v>-1.4290240000000001E-7</c:v>
                </c:pt>
                <c:pt idx="1505">
                  <c:v>-1.4287740000000001E-7</c:v>
                </c:pt>
                <c:pt idx="1506">
                  <c:v>-1.4285240000000001E-7</c:v>
                </c:pt>
                <c:pt idx="1507">
                  <c:v>-1.4282740000000001E-7</c:v>
                </c:pt>
                <c:pt idx="1508">
                  <c:v>-1.4280240000000001E-7</c:v>
                </c:pt>
                <c:pt idx="1509">
                  <c:v>-1.427774E-7</c:v>
                </c:pt>
                <c:pt idx="1510">
                  <c:v>-1.427524E-7</c:v>
                </c:pt>
                <c:pt idx="1511">
                  <c:v>-1.427274E-7</c:v>
                </c:pt>
                <c:pt idx="1512">
                  <c:v>-1.427024E-7</c:v>
                </c:pt>
                <c:pt idx="1513">
                  <c:v>-1.426774E-7</c:v>
                </c:pt>
                <c:pt idx="1514">
                  <c:v>-1.4265239999999999E-7</c:v>
                </c:pt>
                <c:pt idx="1515">
                  <c:v>-1.4262739999999999E-7</c:v>
                </c:pt>
                <c:pt idx="1516">
                  <c:v>-1.4260239999999999E-7</c:v>
                </c:pt>
                <c:pt idx="1517">
                  <c:v>-1.4257739999999999E-7</c:v>
                </c:pt>
                <c:pt idx="1518">
                  <c:v>-1.4255239999999999E-7</c:v>
                </c:pt>
                <c:pt idx="1519">
                  <c:v>-1.4252740000000001E-7</c:v>
                </c:pt>
                <c:pt idx="1520">
                  <c:v>-1.4250240000000001E-7</c:v>
                </c:pt>
                <c:pt idx="1521">
                  <c:v>-1.4247740000000001E-7</c:v>
                </c:pt>
                <c:pt idx="1522">
                  <c:v>-1.4245240000000001E-7</c:v>
                </c:pt>
                <c:pt idx="1523">
                  <c:v>-1.424274E-7</c:v>
                </c:pt>
                <c:pt idx="1524">
                  <c:v>-1.424024E-7</c:v>
                </c:pt>
                <c:pt idx="1525">
                  <c:v>-1.423774E-7</c:v>
                </c:pt>
                <c:pt idx="1526">
                  <c:v>-1.423524E-7</c:v>
                </c:pt>
                <c:pt idx="1527">
                  <c:v>-1.423274E-7</c:v>
                </c:pt>
                <c:pt idx="1528">
                  <c:v>-1.4230239999999999E-7</c:v>
                </c:pt>
                <c:pt idx="1529">
                  <c:v>-1.4227739999999999E-7</c:v>
                </c:pt>
                <c:pt idx="1530">
                  <c:v>-1.4225239999999999E-7</c:v>
                </c:pt>
                <c:pt idx="1531">
                  <c:v>-1.4222739999999999E-7</c:v>
                </c:pt>
                <c:pt idx="1532">
                  <c:v>-1.4220239999999999E-7</c:v>
                </c:pt>
                <c:pt idx="1533">
                  <c:v>-1.4217740000000001E-7</c:v>
                </c:pt>
                <c:pt idx="1534">
                  <c:v>-1.4215240000000001E-7</c:v>
                </c:pt>
                <c:pt idx="1535">
                  <c:v>-1.4212740000000001E-7</c:v>
                </c:pt>
                <c:pt idx="1536">
                  <c:v>-1.4210240000000001E-7</c:v>
                </c:pt>
                <c:pt idx="1537">
                  <c:v>-1.420774E-7</c:v>
                </c:pt>
                <c:pt idx="1538">
                  <c:v>-1.420524E-7</c:v>
                </c:pt>
                <c:pt idx="1539">
                  <c:v>-1.420274E-7</c:v>
                </c:pt>
                <c:pt idx="1540">
                  <c:v>-1.420024E-7</c:v>
                </c:pt>
                <c:pt idx="1541">
                  <c:v>-1.419774E-7</c:v>
                </c:pt>
                <c:pt idx="1542">
                  <c:v>-1.4195239999999999E-7</c:v>
                </c:pt>
                <c:pt idx="1543">
                  <c:v>-1.4192739999999999E-7</c:v>
                </c:pt>
                <c:pt idx="1544">
                  <c:v>-1.4190239999999999E-7</c:v>
                </c:pt>
                <c:pt idx="1545">
                  <c:v>-1.4187739999999999E-7</c:v>
                </c:pt>
                <c:pt idx="1546">
                  <c:v>-1.4185239999999999E-7</c:v>
                </c:pt>
                <c:pt idx="1547">
                  <c:v>-1.4182740000000001E-7</c:v>
                </c:pt>
                <c:pt idx="1548">
                  <c:v>-1.4180240000000001E-7</c:v>
                </c:pt>
                <c:pt idx="1549">
                  <c:v>-1.4177740000000001E-7</c:v>
                </c:pt>
                <c:pt idx="1550">
                  <c:v>-1.4175240000000001E-7</c:v>
                </c:pt>
                <c:pt idx="1551">
                  <c:v>-1.417274E-7</c:v>
                </c:pt>
                <c:pt idx="1552">
                  <c:v>-1.417024E-7</c:v>
                </c:pt>
                <c:pt idx="1553">
                  <c:v>-1.416774E-7</c:v>
                </c:pt>
                <c:pt idx="1554">
                  <c:v>-1.416524E-7</c:v>
                </c:pt>
                <c:pt idx="1555">
                  <c:v>-1.416274E-7</c:v>
                </c:pt>
                <c:pt idx="1556">
                  <c:v>-1.4160239999999999E-7</c:v>
                </c:pt>
                <c:pt idx="1557">
                  <c:v>-1.4157739999999999E-7</c:v>
                </c:pt>
                <c:pt idx="1558">
                  <c:v>-1.4155239999999999E-7</c:v>
                </c:pt>
                <c:pt idx="1559">
                  <c:v>-1.4152739999999999E-7</c:v>
                </c:pt>
                <c:pt idx="1560">
                  <c:v>-1.4150239999999999E-7</c:v>
                </c:pt>
                <c:pt idx="1561">
                  <c:v>-1.4147740000000001E-7</c:v>
                </c:pt>
                <c:pt idx="1562">
                  <c:v>-1.4145240000000001E-7</c:v>
                </c:pt>
                <c:pt idx="1563">
                  <c:v>-1.4142740000000001E-7</c:v>
                </c:pt>
                <c:pt idx="1564">
                  <c:v>-1.4140240000000001E-7</c:v>
                </c:pt>
                <c:pt idx="1565">
                  <c:v>-1.413774E-7</c:v>
                </c:pt>
                <c:pt idx="1566">
                  <c:v>-1.413524E-7</c:v>
                </c:pt>
                <c:pt idx="1567">
                  <c:v>-1.413274E-7</c:v>
                </c:pt>
                <c:pt idx="1568">
                  <c:v>-1.413024E-7</c:v>
                </c:pt>
                <c:pt idx="1569">
                  <c:v>-1.412774E-7</c:v>
                </c:pt>
                <c:pt idx="1570">
                  <c:v>-1.412524E-7</c:v>
                </c:pt>
                <c:pt idx="1571">
                  <c:v>-1.4122739999999999E-7</c:v>
                </c:pt>
                <c:pt idx="1572">
                  <c:v>-1.4120239999999999E-7</c:v>
                </c:pt>
                <c:pt idx="1573">
                  <c:v>-1.4117739999999999E-7</c:v>
                </c:pt>
                <c:pt idx="1574">
                  <c:v>-1.4115239999999999E-7</c:v>
                </c:pt>
                <c:pt idx="1575">
                  <c:v>-1.4112740000000001E-7</c:v>
                </c:pt>
                <c:pt idx="1576">
                  <c:v>-1.4110240000000001E-7</c:v>
                </c:pt>
                <c:pt idx="1577">
                  <c:v>-1.4107740000000001E-7</c:v>
                </c:pt>
                <c:pt idx="1578">
                  <c:v>-1.4105240000000001E-7</c:v>
                </c:pt>
                <c:pt idx="1579">
                  <c:v>-1.410274E-7</c:v>
                </c:pt>
                <c:pt idx="1580">
                  <c:v>-1.410024E-7</c:v>
                </c:pt>
                <c:pt idx="1581">
                  <c:v>-1.409774E-7</c:v>
                </c:pt>
                <c:pt idx="1582">
                  <c:v>-1.409524E-7</c:v>
                </c:pt>
                <c:pt idx="1583">
                  <c:v>-1.409274E-7</c:v>
                </c:pt>
                <c:pt idx="1584">
                  <c:v>-1.409024E-7</c:v>
                </c:pt>
                <c:pt idx="1585">
                  <c:v>-1.4087739999999999E-7</c:v>
                </c:pt>
                <c:pt idx="1586">
                  <c:v>-1.4085239999999999E-7</c:v>
                </c:pt>
                <c:pt idx="1587">
                  <c:v>-1.4082739999999999E-7</c:v>
                </c:pt>
                <c:pt idx="1588">
                  <c:v>-1.4080239999999999E-7</c:v>
                </c:pt>
                <c:pt idx="1589">
                  <c:v>-1.4077740000000001E-7</c:v>
                </c:pt>
                <c:pt idx="1590">
                  <c:v>-1.4075240000000001E-7</c:v>
                </c:pt>
                <c:pt idx="1591">
                  <c:v>-1.4072740000000001E-7</c:v>
                </c:pt>
                <c:pt idx="1592">
                  <c:v>-1.4070240000000001E-7</c:v>
                </c:pt>
                <c:pt idx="1593">
                  <c:v>-1.406774E-7</c:v>
                </c:pt>
                <c:pt idx="1594">
                  <c:v>-1.406524E-7</c:v>
                </c:pt>
                <c:pt idx="1595">
                  <c:v>-1.406274E-7</c:v>
                </c:pt>
                <c:pt idx="1596">
                  <c:v>-1.406024E-7</c:v>
                </c:pt>
                <c:pt idx="1597">
                  <c:v>-1.405774E-7</c:v>
                </c:pt>
                <c:pt idx="1598">
                  <c:v>-1.405524E-7</c:v>
                </c:pt>
                <c:pt idx="1599">
                  <c:v>-1.4052739999999999E-7</c:v>
                </c:pt>
                <c:pt idx="1600">
                  <c:v>-1.4050239999999999E-7</c:v>
                </c:pt>
                <c:pt idx="1601">
                  <c:v>-1.4047739999999999E-7</c:v>
                </c:pt>
                <c:pt idx="1602">
                  <c:v>-1.4045239999999999E-7</c:v>
                </c:pt>
                <c:pt idx="1603">
                  <c:v>-1.4042740000000001E-7</c:v>
                </c:pt>
                <c:pt idx="1604">
                  <c:v>-1.4040240000000001E-7</c:v>
                </c:pt>
                <c:pt idx="1605">
                  <c:v>-1.4037740000000001E-7</c:v>
                </c:pt>
                <c:pt idx="1606">
                  <c:v>-1.4035240000000001E-7</c:v>
                </c:pt>
                <c:pt idx="1607">
                  <c:v>-1.403274E-7</c:v>
                </c:pt>
                <c:pt idx="1608">
                  <c:v>-1.403024E-7</c:v>
                </c:pt>
                <c:pt idx="1609">
                  <c:v>-1.402774E-7</c:v>
                </c:pt>
                <c:pt idx="1610">
                  <c:v>-1.402524E-7</c:v>
                </c:pt>
                <c:pt idx="1611">
                  <c:v>-1.402274E-7</c:v>
                </c:pt>
                <c:pt idx="1612">
                  <c:v>-1.402024E-7</c:v>
                </c:pt>
                <c:pt idx="1613">
                  <c:v>-1.4017739999999999E-7</c:v>
                </c:pt>
                <c:pt idx="1614">
                  <c:v>-1.4015239999999999E-7</c:v>
                </c:pt>
                <c:pt idx="1615">
                  <c:v>-1.4012739999999999E-7</c:v>
                </c:pt>
                <c:pt idx="1616">
                  <c:v>-1.4010239999999999E-7</c:v>
                </c:pt>
                <c:pt idx="1617">
                  <c:v>-1.4007740000000001E-7</c:v>
                </c:pt>
                <c:pt idx="1618">
                  <c:v>-1.4005240000000001E-7</c:v>
                </c:pt>
                <c:pt idx="1619">
                  <c:v>-1.4002740000000001E-7</c:v>
                </c:pt>
                <c:pt idx="1620">
                  <c:v>-1.4000240000000001E-7</c:v>
                </c:pt>
                <c:pt idx="1621">
                  <c:v>-1.3997740000000001E-7</c:v>
                </c:pt>
                <c:pt idx="1622">
                  <c:v>-1.399524E-7</c:v>
                </c:pt>
                <c:pt idx="1623">
                  <c:v>-1.399274E-7</c:v>
                </c:pt>
                <c:pt idx="1624">
                  <c:v>-1.399024E-7</c:v>
                </c:pt>
                <c:pt idx="1625">
                  <c:v>-1.398774E-7</c:v>
                </c:pt>
                <c:pt idx="1626">
                  <c:v>-1.398524E-7</c:v>
                </c:pt>
                <c:pt idx="1627">
                  <c:v>-1.3982739999999999E-7</c:v>
                </c:pt>
                <c:pt idx="1628">
                  <c:v>-1.3980239999999999E-7</c:v>
                </c:pt>
                <c:pt idx="1629">
                  <c:v>-1.3977739999999999E-7</c:v>
                </c:pt>
                <c:pt idx="1630">
                  <c:v>-1.3975239999999999E-7</c:v>
                </c:pt>
                <c:pt idx="1631">
                  <c:v>-1.3972740000000001E-7</c:v>
                </c:pt>
                <c:pt idx="1632">
                  <c:v>-1.3970240000000001E-7</c:v>
                </c:pt>
                <c:pt idx="1633">
                  <c:v>-1.3967740000000001E-7</c:v>
                </c:pt>
                <c:pt idx="1634">
                  <c:v>-1.3965240000000001E-7</c:v>
                </c:pt>
                <c:pt idx="1635">
                  <c:v>-1.3962740000000001E-7</c:v>
                </c:pt>
                <c:pt idx="1636">
                  <c:v>-1.396024E-7</c:v>
                </c:pt>
                <c:pt idx="1637">
                  <c:v>-1.395774E-7</c:v>
                </c:pt>
                <c:pt idx="1638">
                  <c:v>-1.395524E-7</c:v>
                </c:pt>
                <c:pt idx="1639">
                  <c:v>-1.395274E-7</c:v>
                </c:pt>
                <c:pt idx="1640">
                  <c:v>-1.395024E-7</c:v>
                </c:pt>
                <c:pt idx="1641">
                  <c:v>-1.3947739999999999E-7</c:v>
                </c:pt>
                <c:pt idx="1642">
                  <c:v>-1.3945239999999999E-7</c:v>
                </c:pt>
                <c:pt idx="1643">
                  <c:v>-1.3942739999999999E-7</c:v>
                </c:pt>
                <c:pt idx="1644">
                  <c:v>-1.3940239999999999E-7</c:v>
                </c:pt>
                <c:pt idx="1645">
                  <c:v>-1.3937740000000001E-7</c:v>
                </c:pt>
                <c:pt idx="1646">
                  <c:v>-1.3935240000000001E-7</c:v>
                </c:pt>
                <c:pt idx="1647">
                  <c:v>-1.3932740000000001E-7</c:v>
                </c:pt>
                <c:pt idx="1648">
                  <c:v>-1.3930240000000001E-7</c:v>
                </c:pt>
                <c:pt idx="1649">
                  <c:v>-1.3927740000000001E-7</c:v>
                </c:pt>
                <c:pt idx="1650">
                  <c:v>-1.392524E-7</c:v>
                </c:pt>
                <c:pt idx="1651">
                  <c:v>-1.392274E-7</c:v>
                </c:pt>
                <c:pt idx="1652">
                  <c:v>-1.392024E-7</c:v>
                </c:pt>
                <c:pt idx="1653">
                  <c:v>-1.391774E-7</c:v>
                </c:pt>
                <c:pt idx="1654">
                  <c:v>-1.391524E-7</c:v>
                </c:pt>
                <c:pt idx="1655">
                  <c:v>-1.3912739999999999E-7</c:v>
                </c:pt>
                <c:pt idx="1656">
                  <c:v>-1.3910239999999999E-7</c:v>
                </c:pt>
                <c:pt idx="1657">
                  <c:v>-1.3907739999999999E-7</c:v>
                </c:pt>
                <c:pt idx="1658">
                  <c:v>-1.3905239999999999E-7</c:v>
                </c:pt>
                <c:pt idx="1659">
                  <c:v>-1.3902740000000001E-7</c:v>
                </c:pt>
                <c:pt idx="1660">
                  <c:v>-1.3900240000000001E-7</c:v>
                </c:pt>
                <c:pt idx="1661">
                  <c:v>-1.3897740000000001E-7</c:v>
                </c:pt>
                <c:pt idx="1662">
                  <c:v>-1.3895240000000001E-7</c:v>
                </c:pt>
                <c:pt idx="1663">
                  <c:v>-1.3892740000000001E-7</c:v>
                </c:pt>
                <c:pt idx="1664">
                  <c:v>-1.389024E-7</c:v>
                </c:pt>
                <c:pt idx="1665">
                  <c:v>-1.388774E-7</c:v>
                </c:pt>
                <c:pt idx="1666">
                  <c:v>-1.388524E-7</c:v>
                </c:pt>
                <c:pt idx="1667">
                  <c:v>-1.388274E-7</c:v>
                </c:pt>
                <c:pt idx="1668">
                  <c:v>-1.388024E-7</c:v>
                </c:pt>
                <c:pt idx="1669">
                  <c:v>-1.3877739999999999E-7</c:v>
                </c:pt>
                <c:pt idx="1670">
                  <c:v>-1.3875239999999999E-7</c:v>
                </c:pt>
                <c:pt idx="1671">
                  <c:v>-1.3872739999999999E-7</c:v>
                </c:pt>
                <c:pt idx="1672">
                  <c:v>-1.3870239999999999E-7</c:v>
                </c:pt>
                <c:pt idx="1673">
                  <c:v>-1.3867739999999999E-7</c:v>
                </c:pt>
                <c:pt idx="1674">
                  <c:v>-1.3865240000000001E-7</c:v>
                </c:pt>
                <c:pt idx="1675">
                  <c:v>-1.3862740000000001E-7</c:v>
                </c:pt>
                <c:pt idx="1676">
                  <c:v>-1.3860240000000001E-7</c:v>
                </c:pt>
                <c:pt idx="1677">
                  <c:v>-1.3857740000000001E-7</c:v>
                </c:pt>
                <c:pt idx="1678">
                  <c:v>-1.385524E-7</c:v>
                </c:pt>
                <c:pt idx="1679">
                  <c:v>-1.385274E-7</c:v>
                </c:pt>
                <c:pt idx="1680">
                  <c:v>-1.385024E-7</c:v>
                </c:pt>
                <c:pt idx="1681">
                  <c:v>-1.384774E-7</c:v>
                </c:pt>
                <c:pt idx="1682">
                  <c:v>-1.384524E-7</c:v>
                </c:pt>
                <c:pt idx="1683">
                  <c:v>-1.3842739999999999E-7</c:v>
                </c:pt>
                <c:pt idx="1684">
                  <c:v>-1.3840239999999999E-7</c:v>
                </c:pt>
                <c:pt idx="1685">
                  <c:v>-1.3837739999999999E-7</c:v>
                </c:pt>
                <c:pt idx="1686">
                  <c:v>-1.3835239999999999E-7</c:v>
                </c:pt>
                <c:pt idx="1687">
                  <c:v>-1.3832739999999999E-7</c:v>
                </c:pt>
                <c:pt idx="1688">
                  <c:v>-1.3830240000000001E-7</c:v>
                </c:pt>
                <c:pt idx="1689">
                  <c:v>-1.3827740000000001E-7</c:v>
                </c:pt>
                <c:pt idx="1690">
                  <c:v>-1.3825240000000001E-7</c:v>
                </c:pt>
                <c:pt idx="1691">
                  <c:v>-1.3822740000000001E-7</c:v>
                </c:pt>
                <c:pt idx="1692">
                  <c:v>-1.382024E-7</c:v>
                </c:pt>
                <c:pt idx="1693">
                  <c:v>-1.381774E-7</c:v>
                </c:pt>
                <c:pt idx="1694">
                  <c:v>-1.381524E-7</c:v>
                </c:pt>
                <c:pt idx="1695">
                  <c:v>-1.381274E-7</c:v>
                </c:pt>
                <c:pt idx="1696">
                  <c:v>-1.381024E-7</c:v>
                </c:pt>
                <c:pt idx="1697">
                  <c:v>-1.3807739999999999E-7</c:v>
                </c:pt>
                <c:pt idx="1698">
                  <c:v>-1.3805239999999999E-7</c:v>
                </c:pt>
                <c:pt idx="1699">
                  <c:v>-1.3802739999999999E-7</c:v>
                </c:pt>
                <c:pt idx="1700">
                  <c:v>-1.3800239999999999E-7</c:v>
                </c:pt>
                <c:pt idx="1701">
                  <c:v>-1.3797739999999999E-7</c:v>
                </c:pt>
                <c:pt idx="1702">
                  <c:v>-1.3795240000000001E-7</c:v>
                </c:pt>
                <c:pt idx="1703">
                  <c:v>-1.3792740000000001E-7</c:v>
                </c:pt>
                <c:pt idx="1704">
                  <c:v>-1.3790240000000001E-7</c:v>
                </c:pt>
                <c:pt idx="1705">
                  <c:v>-1.3787740000000001E-7</c:v>
                </c:pt>
                <c:pt idx="1706">
                  <c:v>-1.378524E-7</c:v>
                </c:pt>
                <c:pt idx="1707">
                  <c:v>-1.378274E-7</c:v>
                </c:pt>
                <c:pt idx="1708">
                  <c:v>-1.378024E-7</c:v>
                </c:pt>
                <c:pt idx="1709">
                  <c:v>-1.377774E-7</c:v>
                </c:pt>
                <c:pt idx="1710">
                  <c:v>-1.377524E-7</c:v>
                </c:pt>
                <c:pt idx="1711">
                  <c:v>-1.3772739999999999E-7</c:v>
                </c:pt>
                <c:pt idx="1712">
                  <c:v>-1.3770239999999999E-7</c:v>
                </c:pt>
                <c:pt idx="1713">
                  <c:v>-1.3767739999999999E-7</c:v>
                </c:pt>
                <c:pt idx="1714">
                  <c:v>-1.3765239999999999E-7</c:v>
                </c:pt>
                <c:pt idx="1715">
                  <c:v>-1.3762739999999999E-7</c:v>
                </c:pt>
                <c:pt idx="1716">
                  <c:v>-1.3760240000000001E-7</c:v>
                </c:pt>
                <c:pt idx="1717">
                  <c:v>-1.3757740000000001E-7</c:v>
                </c:pt>
                <c:pt idx="1718">
                  <c:v>-1.3755240000000001E-7</c:v>
                </c:pt>
                <c:pt idx="1719">
                  <c:v>-1.3752740000000001E-7</c:v>
                </c:pt>
                <c:pt idx="1720">
                  <c:v>-1.375024E-7</c:v>
                </c:pt>
                <c:pt idx="1721">
                  <c:v>-1.374774E-7</c:v>
                </c:pt>
                <c:pt idx="1722">
                  <c:v>-1.374524E-7</c:v>
                </c:pt>
                <c:pt idx="1723">
                  <c:v>-1.374274E-7</c:v>
                </c:pt>
                <c:pt idx="1724">
                  <c:v>-1.374024E-7</c:v>
                </c:pt>
                <c:pt idx="1725">
                  <c:v>-1.373774E-7</c:v>
                </c:pt>
                <c:pt idx="1726">
                  <c:v>-1.3735239999999999E-7</c:v>
                </c:pt>
                <c:pt idx="1727">
                  <c:v>-1.3732739999999999E-7</c:v>
                </c:pt>
                <c:pt idx="1728">
                  <c:v>-1.3730239999999999E-7</c:v>
                </c:pt>
                <c:pt idx="1729">
                  <c:v>-1.3727739999999999E-7</c:v>
                </c:pt>
                <c:pt idx="1730">
                  <c:v>-1.3725240000000001E-7</c:v>
                </c:pt>
                <c:pt idx="1731">
                  <c:v>-1.3722740000000001E-7</c:v>
                </c:pt>
                <c:pt idx="1732">
                  <c:v>-1.3720240000000001E-7</c:v>
                </c:pt>
                <c:pt idx="1733">
                  <c:v>-1.3717740000000001E-7</c:v>
                </c:pt>
                <c:pt idx="1734">
                  <c:v>-1.371524E-7</c:v>
                </c:pt>
                <c:pt idx="1735">
                  <c:v>-1.371274E-7</c:v>
                </c:pt>
                <c:pt idx="1736">
                  <c:v>-1.371024E-7</c:v>
                </c:pt>
                <c:pt idx="1737">
                  <c:v>-1.370774E-7</c:v>
                </c:pt>
                <c:pt idx="1738">
                  <c:v>-1.370524E-7</c:v>
                </c:pt>
                <c:pt idx="1739">
                  <c:v>-1.370274E-7</c:v>
                </c:pt>
                <c:pt idx="1740">
                  <c:v>-1.3700239999999999E-7</c:v>
                </c:pt>
                <c:pt idx="1741">
                  <c:v>-1.3697739999999999E-7</c:v>
                </c:pt>
                <c:pt idx="1742">
                  <c:v>-1.3695239999999999E-7</c:v>
                </c:pt>
                <c:pt idx="1743">
                  <c:v>-1.3692739999999999E-7</c:v>
                </c:pt>
                <c:pt idx="1744">
                  <c:v>-1.3690240000000001E-7</c:v>
                </c:pt>
                <c:pt idx="1745">
                  <c:v>-1.3687740000000001E-7</c:v>
                </c:pt>
                <c:pt idx="1746">
                  <c:v>-1.3685240000000001E-7</c:v>
                </c:pt>
                <c:pt idx="1747">
                  <c:v>-1.3682740000000001E-7</c:v>
                </c:pt>
                <c:pt idx="1748">
                  <c:v>-1.368024E-7</c:v>
                </c:pt>
                <c:pt idx="1749">
                  <c:v>-1.367774E-7</c:v>
                </c:pt>
                <c:pt idx="1750">
                  <c:v>-1.367524E-7</c:v>
                </c:pt>
                <c:pt idx="1751">
                  <c:v>-1.367274E-7</c:v>
                </c:pt>
                <c:pt idx="1752">
                  <c:v>-1.367024E-7</c:v>
                </c:pt>
                <c:pt idx="1753">
                  <c:v>-1.366774E-7</c:v>
                </c:pt>
                <c:pt idx="1754">
                  <c:v>-1.3665239999999999E-7</c:v>
                </c:pt>
                <c:pt idx="1755">
                  <c:v>-1.3662739999999999E-7</c:v>
                </c:pt>
                <c:pt idx="1756">
                  <c:v>-1.3660239999999999E-7</c:v>
                </c:pt>
                <c:pt idx="1757">
                  <c:v>-1.3657739999999999E-7</c:v>
                </c:pt>
                <c:pt idx="1758">
                  <c:v>-1.3655240000000001E-7</c:v>
                </c:pt>
                <c:pt idx="1759">
                  <c:v>-1.3652740000000001E-7</c:v>
                </c:pt>
                <c:pt idx="1760">
                  <c:v>-1.3650240000000001E-7</c:v>
                </c:pt>
                <c:pt idx="1761">
                  <c:v>-1.3647740000000001E-7</c:v>
                </c:pt>
                <c:pt idx="1762">
                  <c:v>-1.364524E-7</c:v>
                </c:pt>
                <c:pt idx="1763">
                  <c:v>-1.364274E-7</c:v>
                </c:pt>
                <c:pt idx="1764">
                  <c:v>-1.364024E-7</c:v>
                </c:pt>
                <c:pt idx="1765">
                  <c:v>-1.363774E-7</c:v>
                </c:pt>
                <c:pt idx="1766">
                  <c:v>-1.363524E-7</c:v>
                </c:pt>
                <c:pt idx="1767">
                  <c:v>-1.363274E-7</c:v>
                </c:pt>
                <c:pt idx="1768">
                  <c:v>-1.3630239999999999E-7</c:v>
                </c:pt>
                <c:pt idx="1769">
                  <c:v>-1.3627739999999999E-7</c:v>
                </c:pt>
                <c:pt idx="1770">
                  <c:v>-1.3625239999999999E-7</c:v>
                </c:pt>
                <c:pt idx="1771">
                  <c:v>-1.3622739999999999E-7</c:v>
                </c:pt>
                <c:pt idx="1772">
                  <c:v>-1.3620240000000001E-7</c:v>
                </c:pt>
                <c:pt idx="1773">
                  <c:v>-1.3617740000000001E-7</c:v>
                </c:pt>
                <c:pt idx="1774">
                  <c:v>-1.3615240000000001E-7</c:v>
                </c:pt>
                <c:pt idx="1775">
                  <c:v>-1.3612740000000001E-7</c:v>
                </c:pt>
                <c:pt idx="1776">
                  <c:v>-1.3610240000000001E-7</c:v>
                </c:pt>
                <c:pt idx="1777">
                  <c:v>-1.360774E-7</c:v>
                </c:pt>
                <c:pt idx="1778">
                  <c:v>-1.360524E-7</c:v>
                </c:pt>
                <c:pt idx="1779">
                  <c:v>-1.360274E-7</c:v>
                </c:pt>
                <c:pt idx="1780">
                  <c:v>-1.360024E-7</c:v>
                </c:pt>
                <c:pt idx="1781">
                  <c:v>-1.359774E-7</c:v>
                </c:pt>
                <c:pt idx="1782">
                  <c:v>-1.3595239999999999E-7</c:v>
                </c:pt>
                <c:pt idx="1783">
                  <c:v>-1.3592739999999999E-7</c:v>
                </c:pt>
                <c:pt idx="1784">
                  <c:v>-1.3590239999999999E-7</c:v>
                </c:pt>
                <c:pt idx="1785">
                  <c:v>-1.3587739999999999E-7</c:v>
                </c:pt>
                <c:pt idx="1786">
                  <c:v>-1.3585240000000001E-7</c:v>
                </c:pt>
                <c:pt idx="1787">
                  <c:v>-1.3582740000000001E-7</c:v>
                </c:pt>
                <c:pt idx="1788">
                  <c:v>-1.3580240000000001E-7</c:v>
                </c:pt>
                <c:pt idx="1789">
                  <c:v>-1.3577740000000001E-7</c:v>
                </c:pt>
                <c:pt idx="1790">
                  <c:v>-1.3575240000000001E-7</c:v>
                </c:pt>
                <c:pt idx="1791">
                  <c:v>-1.357274E-7</c:v>
                </c:pt>
                <c:pt idx="1792">
                  <c:v>-1.357024E-7</c:v>
                </c:pt>
                <c:pt idx="1793">
                  <c:v>-1.356774E-7</c:v>
                </c:pt>
                <c:pt idx="1794">
                  <c:v>-1.356524E-7</c:v>
                </c:pt>
                <c:pt idx="1795">
                  <c:v>-1.356274E-7</c:v>
                </c:pt>
                <c:pt idx="1796">
                  <c:v>-1.3560239999999999E-7</c:v>
                </c:pt>
                <c:pt idx="1797">
                  <c:v>-1.3557739999999999E-7</c:v>
                </c:pt>
                <c:pt idx="1798">
                  <c:v>-1.3555239999999999E-7</c:v>
                </c:pt>
                <c:pt idx="1799">
                  <c:v>-1.3552739999999999E-7</c:v>
                </c:pt>
                <c:pt idx="1800">
                  <c:v>-1.3550240000000001E-7</c:v>
                </c:pt>
                <c:pt idx="1801">
                  <c:v>-1.3547740000000001E-7</c:v>
                </c:pt>
                <c:pt idx="1802">
                  <c:v>-1.3545240000000001E-7</c:v>
                </c:pt>
                <c:pt idx="1803">
                  <c:v>-1.3542740000000001E-7</c:v>
                </c:pt>
                <c:pt idx="1804">
                  <c:v>-1.3540240000000001E-7</c:v>
                </c:pt>
                <c:pt idx="1805">
                  <c:v>-1.353774E-7</c:v>
                </c:pt>
                <c:pt idx="1806">
                  <c:v>-1.353524E-7</c:v>
                </c:pt>
                <c:pt idx="1807">
                  <c:v>-1.353274E-7</c:v>
                </c:pt>
                <c:pt idx="1808">
                  <c:v>-1.353024E-7</c:v>
                </c:pt>
                <c:pt idx="1809">
                  <c:v>-1.352774E-7</c:v>
                </c:pt>
                <c:pt idx="1810">
                  <c:v>-1.3525239999999999E-7</c:v>
                </c:pt>
                <c:pt idx="1811">
                  <c:v>-1.3522739999999999E-7</c:v>
                </c:pt>
                <c:pt idx="1812">
                  <c:v>-1.3520239999999999E-7</c:v>
                </c:pt>
                <c:pt idx="1813">
                  <c:v>-1.3517739999999999E-7</c:v>
                </c:pt>
                <c:pt idx="1814">
                  <c:v>-1.3515240000000001E-7</c:v>
                </c:pt>
                <c:pt idx="1815">
                  <c:v>-1.3512740000000001E-7</c:v>
                </c:pt>
                <c:pt idx="1816">
                  <c:v>-1.3510240000000001E-7</c:v>
                </c:pt>
                <c:pt idx="1817">
                  <c:v>-1.3507740000000001E-7</c:v>
                </c:pt>
                <c:pt idx="1818">
                  <c:v>-1.3505240000000001E-7</c:v>
                </c:pt>
                <c:pt idx="1819">
                  <c:v>-1.350274E-7</c:v>
                </c:pt>
                <c:pt idx="1820">
                  <c:v>-1.350024E-7</c:v>
                </c:pt>
                <c:pt idx="1821">
                  <c:v>-1.349774E-7</c:v>
                </c:pt>
                <c:pt idx="1822">
                  <c:v>-1.349524E-7</c:v>
                </c:pt>
                <c:pt idx="1823">
                  <c:v>-1.349274E-7</c:v>
                </c:pt>
                <c:pt idx="1824">
                  <c:v>-1.3490239999999999E-7</c:v>
                </c:pt>
                <c:pt idx="1825">
                  <c:v>-1.3487739999999999E-7</c:v>
                </c:pt>
                <c:pt idx="1826">
                  <c:v>-1.3485239999999999E-7</c:v>
                </c:pt>
                <c:pt idx="1827">
                  <c:v>-1.3482739999999999E-7</c:v>
                </c:pt>
                <c:pt idx="1828">
                  <c:v>-1.3480239999999999E-7</c:v>
                </c:pt>
                <c:pt idx="1829">
                  <c:v>-1.3477740000000001E-7</c:v>
                </c:pt>
                <c:pt idx="1830">
                  <c:v>-1.3475240000000001E-7</c:v>
                </c:pt>
                <c:pt idx="1831">
                  <c:v>-1.3472740000000001E-7</c:v>
                </c:pt>
                <c:pt idx="1832">
                  <c:v>-1.3470240000000001E-7</c:v>
                </c:pt>
                <c:pt idx="1833">
                  <c:v>-1.346774E-7</c:v>
                </c:pt>
                <c:pt idx="1834">
                  <c:v>-1.346524E-7</c:v>
                </c:pt>
                <c:pt idx="1835">
                  <c:v>-1.346274E-7</c:v>
                </c:pt>
                <c:pt idx="1836">
                  <c:v>-1.346024E-7</c:v>
                </c:pt>
                <c:pt idx="1837">
                  <c:v>-1.345774E-7</c:v>
                </c:pt>
                <c:pt idx="1838">
                  <c:v>-1.3455239999999999E-7</c:v>
                </c:pt>
                <c:pt idx="1839">
                  <c:v>-1.3452739999999999E-7</c:v>
                </c:pt>
                <c:pt idx="1840">
                  <c:v>-1.3450239999999999E-7</c:v>
                </c:pt>
                <c:pt idx="1841">
                  <c:v>-1.3447739999999999E-7</c:v>
                </c:pt>
                <c:pt idx="1842">
                  <c:v>-1.3445239999999999E-7</c:v>
                </c:pt>
                <c:pt idx="1843">
                  <c:v>-1.3442740000000001E-7</c:v>
                </c:pt>
                <c:pt idx="1844">
                  <c:v>-1.3440240000000001E-7</c:v>
                </c:pt>
                <c:pt idx="1845">
                  <c:v>-1.3437740000000001E-7</c:v>
                </c:pt>
                <c:pt idx="1846">
                  <c:v>-1.3435240000000001E-7</c:v>
                </c:pt>
                <c:pt idx="1847">
                  <c:v>-1.343274E-7</c:v>
                </c:pt>
                <c:pt idx="1848">
                  <c:v>-1.343024E-7</c:v>
                </c:pt>
                <c:pt idx="1849">
                  <c:v>-1.342774E-7</c:v>
                </c:pt>
                <c:pt idx="1850">
                  <c:v>-1.342524E-7</c:v>
                </c:pt>
                <c:pt idx="1851">
                  <c:v>-1.342274E-7</c:v>
                </c:pt>
                <c:pt idx="1852">
                  <c:v>-1.3420239999999999E-7</c:v>
                </c:pt>
                <c:pt idx="1853">
                  <c:v>-1.3417739999999999E-7</c:v>
                </c:pt>
                <c:pt idx="1854">
                  <c:v>-1.3415239999999999E-7</c:v>
                </c:pt>
                <c:pt idx="1855">
                  <c:v>-1.3412739999999999E-7</c:v>
                </c:pt>
                <c:pt idx="1856">
                  <c:v>-1.3410239999999999E-7</c:v>
                </c:pt>
                <c:pt idx="1857">
                  <c:v>-1.3407740000000001E-7</c:v>
                </c:pt>
                <c:pt idx="1858">
                  <c:v>-1.3405240000000001E-7</c:v>
                </c:pt>
                <c:pt idx="1859">
                  <c:v>-1.3402740000000001E-7</c:v>
                </c:pt>
                <c:pt idx="1860">
                  <c:v>-1.3400240000000001E-7</c:v>
                </c:pt>
                <c:pt idx="1861">
                  <c:v>-1.339774E-7</c:v>
                </c:pt>
                <c:pt idx="1862">
                  <c:v>-1.339524E-7</c:v>
                </c:pt>
                <c:pt idx="1863">
                  <c:v>-1.339274E-7</c:v>
                </c:pt>
                <c:pt idx="1864">
                  <c:v>-1.339024E-7</c:v>
                </c:pt>
                <c:pt idx="1865">
                  <c:v>-1.338774E-7</c:v>
                </c:pt>
                <c:pt idx="1866">
                  <c:v>-1.3385239999999999E-7</c:v>
                </c:pt>
                <c:pt idx="1867">
                  <c:v>-1.3382739999999999E-7</c:v>
                </c:pt>
                <c:pt idx="1868">
                  <c:v>-1.3380239999999999E-7</c:v>
                </c:pt>
                <c:pt idx="1869">
                  <c:v>-1.3377739999999999E-7</c:v>
                </c:pt>
                <c:pt idx="1870">
                  <c:v>-1.3375239999999999E-7</c:v>
                </c:pt>
                <c:pt idx="1871">
                  <c:v>-1.3372740000000001E-7</c:v>
                </c:pt>
                <c:pt idx="1872">
                  <c:v>-1.3370240000000001E-7</c:v>
                </c:pt>
                <c:pt idx="1873">
                  <c:v>-1.3367740000000001E-7</c:v>
                </c:pt>
                <c:pt idx="1874">
                  <c:v>-1.3365240000000001E-7</c:v>
                </c:pt>
                <c:pt idx="1875">
                  <c:v>-1.336274E-7</c:v>
                </c:pt>
                <c:pt idx="1876">
                  <c:v>-1.336024E-7</c:v>
                </c:pt>
                <c:pt idx="1877">
                  <c:v>-1.335774E-7</c:v>
                </c:pt>
                <c:pt idx="1878">
                  <c:v>-1.335524E-7</c:v>
                </c:pt>
                <c:pt idx="1879">
                  <c:v>-1.335274E-7</c:v>
                </c:pt>
                <c:pt idx="1880">
                  <c:v>-1.335024E-7</c:v>
                </c:pt>
                <c:pt idx="1881">
                  <c:v>-1.3347739999999999E-7</c:v>
                </c:pt>
                <c:pt idx="1882">
                  <c:v>-1.3345239999999999E-7</c:v>
                </c:pt>
                <c:pt idx="1883">
                  <c:v>-1.3342739999999999E-7</c:v>
                </c:pt>
                <c:pt idx="1884">
                  <c:v>-1.3340239999999999E-7</c:v>
                </c:pt>
                <c:pt idx="1885">
                  <c:v>-1.3337740000000001E-7</c:v>
                </c:pt>
                <c:pt idx="1886">
                  <c:v>-1.3335240000000001E-7</c:v>
                </c:pt>
                <c:pt idx="1887">
                  <c:v>-1.3332740000000001E-7</c:v>
                </c:pt>
                <c:pt idx="1888">
                  <c:v>-1.3330240000000001E-7</c:v>
                </c:pt>
                <c:pt idx="1889">
                  <c:v>-1.332774E-7</c:v>
                </c:pt>
                <c:pt idx="1890">
                  <c:v>-1.332524E-7</c:v>
                </c:pt>
                <c:pt idx="1891">
                  <c:v>-1.332274E-7</c:v>
                </c:pt>
                <c:pt idx="1892">
                  <c:v>-1.332024E-7</c:v>
                </c:pt>
                <c:pt idx="1893">
                  <c:v>-1.331774E-7</c:v>
                </c:pt>
                <c:pt idx="1894">
                  <c:v>-1.331524E-7</c:v>
                </c:pt>
                <c:pt idx="1895">
                  <c:v>-1.3312739999999999E-7</c:v>
                </c:pt>
                <c:pt idx="1896">
                  <c:v>-1.3310239999999999E-7</c:v>
                </c:pt>
                <c:pt idx="1897">
                  <c:v>-1.3307739999999999E-7</c:v>
                </c:pt>
                <c:pt idx="1898">
                  <c:v>-1.3305239999999999E-7</c:v>
                </c:pt>
                <c:pt idx="1899">
                  <c:v>-1.3302740000000001E-7</c:v>
                </c:pt>
                <c:pt idx="1900">
                  <c:v>-1.3300240000000001E-7</c:v>
                </c:pt>
                <c:pt idx="1901">
                  <c:v>-1.3297740000000001E-7</c:v>
                </c:pt>
                <c:pt idx="1902">
                  <c:v>-1.3295240000000001E-7</c:v>
                </c:pt>
                <c:pt idx="1903">
                  <c:v>-1.329274E-7</c:v>
                </c:pt>
                <c:pt idx="1904">
                  <c:v>-1.329024E-7</c:v>
                </c:pt>
                <c:pt idx="1905">
                  <c:v>-1.328774E-7</c:v>
                </c:pt>
                <c:pt idx="1906">
                  <c:v>-1.328524E-7</c:v>
                </c:pt>
                <c:pt idx="1907">
                  <c:v>-1.328274E-7</c:v>
                </c:pt>
                <c:pt idx="1908">
                  <c:v>-1.328024E-7</c:v>
                </c:pt>
                <c:pt idx="1909">
                  <c:v>-1.3277739999999999E-7</c:v>
                </c:pt>
                <c:pt idx="1910">
                  <c:v>-1.3275239999999999E-7</c:v>
                </c:pt>
                <c:pt idx="1911">
                  <c:v>-1.3272739999999999E-7</c:v>
                </c:pt>
                <c:pt idx="1912">
                  <c:v>-1.3270239999999999E-7</c:v>
                </c:pt>
                <c:pt idx="1913">
                  <c:v>-1.3267740000000001E-7</c:v>
                </c:pt>
                <c:pt idx="1914">
                  <c:v>-1.3265240000000001E-7</c:v>
                </c:pt>
                <c:pt idx="1915">
                  <c:v>-1.3262740000000001E-7</c:v>
                </c:pt>
                <c:pt idx="1916">
                  <c:v>-1.3260240000000001E-7</c:v>
                </c:pt>
                <c:pt idx="1917">
                  <c:v>-1.3257740000000001E-7</c:v>
                </c:pt>
                <c:pt idx="1918">
                  <c:v>-1.325524E-7</c:v>
                </c:pt>
                <c:pt idx="1919">
                  <c:v>-1.325274E-7</c:v>
                </c:pt>
                <c:pt idx="1920">
                  <c:v>-1.325024E-7</c:v>
                </c:pt>
                <c:pt idx="1921">
                  <c:v>-1.324774E-7</c:v>
                </c:pt>
                <c:pt idx="1922">
                  <c:v>-1.324524E-7</c:v>
                </c:pt>
                <c:pt idx="1923">
                  <c:v>-1.3242739999999999E-7</c:v>
                </c:pt>
                <c:pt idx="1924">
                  <c:v>-1.3240239999999999E-7</c:v>
                </c:pt>
                <c:pt idx="1925">
                  <c:v>-1.3237739999999999E-7</c:v>
                </c:pt>
                <c:pt idx="1926">
                  <c:v>-1.3235239999999999E-7</c:v>
                </c:pt>
                <c:pt idx="1927">
                  <c:v>-1.3232740000000001E-7</c:v>
                </c:pt>
                <c:pt idx="1928">
                  <c:v>-1.3230240000000001E-7</c:v>
                </c:pt>
                <c:pt idx="1929">
                  <c:v>-1.3227740000000001E-7</c:v>
                </c:pt>
                <c:pt idx="1930">
                  <c:v>-1.3225240000000001E-7</c:v>
                </c:pt>
                <c:pt idx="1931">
                  <c:v>-1.3222740000000001E-7</c:v>
                </c:pt>
                <c:pt idx="1932">
                  <c:v>-1.322024E-7</c:v>
                </c:pt>
                <c:pt idx="1933">
                  <c:v>-1.321774E-7</c:v>
                </c:pt>
                <c:pt idx="1934">
                  <c:v>-1.321524E-7</c:v>
                </c:pt>
                <c:pt idx="1935">
                  <c:v>-1.321274E-7</c:v>
                </c:pt>
                <c:pt idx="1936">
                  <c:v>-1.321024E-7</c:v>
                </c:pt>
                <c:pt idx="1937">
                  <c:v>-1.3207739999999999E-7</c:v>
                </c:pt>
                <c:pt idx="1938">
                  <c:v>-1.3205239999999999E-7</c:v>
                </c:pt>
                <c:pt idx="1939">
                  <c:v>-1.3202739999999999E-7</c:v>
                </c:pt>
                <c:pt idx="1940">
                  <c:v>-1.3200239999999999E-7</c:v>
                </c:pt>
                <c:pt idx="1941">
                  <c:v>-1.3197740000000001E-7</c:v>
                </c:pt>
                <c:pt idx="1942">
                  <c:v>-1.3195240000000001E-7</c:v>
                </c:pt>
                <c:pt idx="1943">
                  <c:v>-1.3192740000000001E-7</c:v>
                </c:pt>
                <c:pt idx="1944">
                  <c:v>-1.3190240000000001E-7</c:v>
                </c:pt>
                <c:pt idx="1945">
                  <c:v>-1.3187740000000001E-7</c:v>
                </c:pt>
                <c:pt idx="1946">
                  <c:v>-1.318524E-7</c:v>
                </c:pt>
                <c:pt idx="1947">
                  <c:v>-1.318274E-7</c:v>
                </c:pt>
                <c:pt idx="1948">
                  <c:v>-1.318024E-7</c:v>
                </c:pt>
                <c:pt idx="1949">
                  <c:v>-1.317774E-7</c:v>
                </c:pt>
                <c:pt idx="1950">
                  <c:v>-1.317524E-7</c:v>
                </c:pt>
                <c:pt idx="1951">
                  <c:v>-1.3172739999999999E-7</c:v>
                </c:pt>
                <c:pt idx="1952">
                  <c:v>-1.3170239999999999E-7</c:v>
                </c:pt>
                <c:pt idx="1953">
                  <c:v>-1.3167739999999999E-7</c:v>
                </c:pt>
                <c:pt idx="1954">
                  <c:v>-1.3165239999999999E-7</c:v>
                </c:pt>
                <c:pt idx="1955">
                  <c:v>-1.3162740000000001E-7</c:v>
                </c:pt>
                <c:pt idx="1956">
                  <c:v>-1.3160240000000001E-7</c:v>
                </c:pt>
                <c:pt idx="1957">
                  <c:v>-1.3157740000000001E-7</c:v>
                </c:pt>
                <c:pt idx="1958">
                  <c:v>-1.3155240000000001E-7</c:v>
                </c:pt>
                <c:pt idx="1959">
                  <c:v>-1.3152740000000001E-7</c:v>
                </c:pt>
                <c:pt idx="1960">
                  <c:v>-1.315024E-7</c:v>
                </c:pt>
                <c:pt idx="1961">
                  <c:v>-1.314774E-7</c:v>
                </c:pt>
                <c:pt idx="1962">
                  <c:v>-1.314524E-7</c:v>
                </c:pt>
                <c:pt idx="1963">
                  <c:v>-1.314274E-7</c:v>
                </c:pt>
                <c:pt idx="1964">
                  <c:v>-1.314024E-7</c:v>
                </c:pt>
                <c:pt idx="1965">
                  <c:v>-1.3137739999999999E-7</c:v>
                </c:pt>
                <c:pt idx="1966">
                  <c:v>-1.3135239999999999E-7</c:v>
                </c:pt>
                <c:pt idx="1967">
                  <c:v>-1.3132739999999999E-7</c:v>
                </c:pt>
                <c:pt idx="1968">
                  <c:v>-1.3130239999999999E-7</c:v>
                </c:pt>
                <c:pt idx="1969">
                  <c:v>-1.3127740000000001E-7</c:v>
                </c:pt>
                <c:pt idx="1970">
                  <c:v>-1.3125240000000001E-7</c:v>
                </c:pt>
                <c:pt idx="1971">
                  <c:v>-1.3122740000000001E-7</c:v>
                </c:pt>
                <c:pt idx="1972">
                  <c:v>-1.3120240000000001E-7</c:v>
                </c:pt>
                <c:pt idx="1973">
                  <c:v>-1.3117740000000001E-7</c:v>
                </c:pt>
                <c:pt idx="1974">
                  <c:v>-1.311524E-7</c:v>
                </c:pt>
                <c:pt idx="1975">
                  <c:v>-1.311274E-7</c:v>
                </c:pt>
                <c:pt idx="1976">
                  <c:v>-1.311024E-7</c:v>
                </c:pt>
                <c:pt idx="1977">
                  <c:v>-1.310774E-7</c:v>
                </c:pt>
                <c:pt idx="1978">
                  <c:v>-1.310524E-7</c:v>
                </c:pt>
                <c:pt idx="1979">
                  <c:v>-1.3102739999999999E-7</c:v>
                </c:pt>
                <c:pt idx="1980">
                  <c:v>-1.3100239999999999E-7</c:v>
                </c:pt>
                <c:pt idx="1981">
                  <c:v>-1.3097739999999999E-7</c:v>
                </c:pt>
                <c:pt idx="1982">
                  <c:v>-1.3095239999999999E-7</c:v>
                </c:pt>
                <c:pt idx="1983">
                  <c:v>-1.3092739999999999E-7</c:v>
                </c:pt>
                <c:pt idx="1984">
                  <c:v>-1.3090240000000001E-7</c:v>
                </c:pt>
                <c:pt idx="1985">
                  <c:v>-1.3087740000000001E-7</c:v>
                </c:pt>
                <c:pt idx="1986">
                  <c:v>-1.3085240000000001E-7</c:v>
                </c:pt>
                <c:pt idx="1987">
                  <c:v>-1.3082740000000001E-7</c:v>
                </c:pt>
                <c:pt idx="1988">
                  <c:v>-1.308024E-7</c:v>
                </c:pt>
                <c:pt idx="1989">
                  <c:v>-1.307774E-7</c:v>
                </c:pt>
                <c:pt idx="1990">
                  <c:v>-1.307524E-7</c:v>
                </c:pt>
                <c:pt idx="1991">
                  <c:v>-1.307274E-7</c:v>
                </c:pt>
                <c:pt idx="1992">
                  <c:v>-1.307024E-7</c:v>
                </c:pt>
                <c:pt idx="1993">
                  <c:v>-1.3067739999999999E-7</c:v>
                </c:pt>
                <c:pt idx="1994">
                  <c:v>-1.3065239999999999E-7</c:v>
                </c:pt>
                <c:pt idx="1995">
                  <c:v>-1.3062739999999999E-7</c:v>
                </c:pt>
                <c:pt idx="1996">
                  <c:v>-1.3060239999999999E-7</c:v>
                </c:pt>
                <c:pt idx="1997">
                  <c:v>-1.3057739999999999E-7</c:v>
                </c:pt>
                <c:pt idx="1998">
                  <c:v>-1.3055240000000001E-7</c:v>
                </c:pt>
                <c:pt idx="1999">
                  <c:v>-1.3052740000000001E-7</c:v>
                </c:pt>
                <c:pt idx="2000">
                  <c:v>-1.3050240000000001E-7</c:v>
                </c:pt>
                <c:pt idx="2001">
                  <c:v>-1.3047740000000001E-7</c:v>
                </c:pt>
                <c:pt idx="2002">
                  <c:v>-1.304524E-7</c:v>
                </c:pt>
                <c:pt idx="2003">
                  <c:v>-1.304274E-7</c:v>
                </c:pt>
                <c:pt idx="2004">
                  <c:v>-1.304024E-7</c:v>
                </c:pt>
                <c:pt idx="2005">
                  <c:v>-1.303774E-7</c:v>
                </c:pt>
                <c:pt idx="2006">
                  <c:v>-1.303524E-7</c:v>
                </c:pt>
                <c:pt idx="2007">
                  <c:v>-1.3032739999999999E-7</c:v>
                </c:pt>
                <c:pt idx="2008">
                  <c:v>-1.3030239999999999E-7</c:v>
                </c:pt>
                <c:pt idx="2009">
                  <c:v>-1.3027739999999999E-7</c:v>
                </c:pt>
                <c:pt idx="2010">
                  <c:v>-1.3025239999999999E-7</c:v>
                </c:pt>
                <c:pt idx="2011">
                  <c:v>-1.3022739999999999E-7</c:v>
                </c:pt>
                <c:pt idx="2012">
                  <c:v>-1.3020240000000001E-7</c:v>
                </c:pt>
                <c:pt idx="2013">
                  <c:v>-1.3017740000000001E-7</c:v>
                </c:pt>
                <c:pt idx="2014">
                  <c:v>-1.3015240000000001E-7</c:v>
                </c:pt>
                <c:pt idx="2015">
                  <c:v>-1.3012740000000001E-7</c:v>
                </c:pt>
                <c:pt idx="2016">
                  <c:v>-1.301024E-7</c:v>
                </c:pt>
                <c:pt idx="2017">
                  <c:v>-1.300774E-7</c:v>
                </c:pt>
                <c:pt idx="2018">
                  <c:v>-1.300524E-7</c:v>
                </c:pt>
                <c:pt idx="2019">
                  <c:v>-1.300274E-7</c:v>
                </c:pt>
                <c:pt idx="2020">
                  <c:v>-1.300024E-7</c:v>
                </c:pt>
                <c:pt idx="2021">
                  <c:v>-1.2997739999999999E-7</c:v>
                </c:pt>
                <c:pt idx="2022">
                  <c:v>-1.2995239999999999E-7</c:v>
                </c:pt>
                <c:pt idx="2023">
                  <c:v>-1.2992739999999999E-7</c:v>
                </c:pt>
                <c:pt idx="2024">
                  <c:v>-1.2990239999999999E-7</c:v>
                </c:pt>
                <c:pt idx="2025">
                  <c:v>-1.2987739999999999E-7</c:v>
                </c:pt>
                <c:pt idx="2026">
                  <c:v>-1.2985240000000001E-7</c:v>
                </c:pt>
                <c:pt idx="2027">
                  <c:v>-1.2982740000000001E-7</c:v>
                </c:pt>
                <c:pt idx="2028">
                  <c:v>-1.2980240000000001E-7</c:v>
                </c:pt>
                <c:pt idx="2029">
                  <c:v>-1.2977740000000001E-7</c:v>
                </c:pt>
                <c:pt idx="2030">
                  <c:v>-1.297524E-7</c:v>
                </c:pt>
                <c:pt idx="2031">
                  <c:v>-1.297274E-7</c:v>
                </c:pt>
                <c:pt idx="2032">
                  <c:v>-1.297024E-7</c:v>
                </c:pt>
                <c:pt idx="2033">
                  <c:v>-1.296774E-7</c:v>
                </c:pt>
                <c:pt idx="2034">
                  <c:v>-1.296524E-7</c:v>
                </c:pt>
                <c:pt idx="2035">
                  <c:v>-1.296274E-7</c:v>
                </c:pt>
                <c:pt idx="2036">
                  <c:v>-1.2960239999999999E-7</c:v>
                </c:pt>
                <c:pt idx="2037">
                  <c:v>-1.2957739999999999E-7</c:v>
                </c:pt>
                <c:pt idx="2038">
                  <c:v>-1.2955239999999999E-7</c:v>
                </c:pt>
                <c:pt idx="2039">
                  <c:v>-1.2952739999999999E-7</c:v>
                </c:pt>
                <c:pt idx="2040">
                  <c:v>-1.2950240000000001E-7</c:v>
                </c:pt>
                <c:pt idx="2041">
                  <c:v>-1.2947740000000001E-7</c:v>
                </c:pt>
                <c:pt idx="2042">
                  <c:v>-1.2945240000000001E-7</c:v>
                </c:pt>
                <c:pt idx="2043">
                  <c:v>-1.2942740000000001E-7</c:v>
                </c:pt>
                <c:pt idx="2044">
                  <c:v>-1.294024E-7</c:v>
                </c:pt>
                <c:pt idx="2045">
                  <c:v>-1.293774E-7</c:v>
                </c:pt>
                <c:pt idx="2046">
                  <c:v>-1.293524E-7</c:v>
                </c:pt>
                <c:pt idx="2047">
                  <c:v>-1.293274E-7</c:v>
                </c:pt>
                <c:pt idx="2048">
                  <c:v>-1.293024E-7</c:v>
                </c:pt>
                <c:pt idx="2049">
                  <c:v>-1.292774E-7</c:v>
                </c:pt>
                <c:pt idx="2050">
                  <c:v>-1.2925239999999999E-7</c:v>
                </c:pt>
                <c:pt idx="2051">
                  <c:v>-1.2922739999999999E-7</c:v>
                </c:pt>
                <c:pt idx="2052">
                  <c:v>-1.2920239999999999E-7</c:v>
                </c:pt>
                <c:pt idx="2053">
                  <c:v>-1.2917739999999999E-7</c:v>
                </c:pt>
                <c:pt idx="2054">
                  <c:v>-1.2915240000000001E-7</c:v>
                </c:pt>
                <c:pt idx="2055">
                  <c:v>-1.2912740000000001E-7</c:v>
                </c:pt>
                <c:pt idx="2056">
                  <c:v>-1.2910240000000001E-7</c:v>
                </c:pt>
                <c:pt idx="2057">
                  <c:v>-1.2907740000000001E-7</c:v>
                </c:pt>
                <c:pt idx="2058">
                  <c:v>-1.290524E-7</c:v>
                </c:pt>
                <c:pt idx="2059">
                  <c:v>-1.290274E-7</c:v>
                </c:pt>
                <c:pt idx="2060">
                  <c:v>-1.290024E-7</c:v>
                </c:pt>
                <c:pt idx="2061">
                  <c:v>-1.289774E-7</c:v>
                </c:pt>
                <c:pt idx="2062">
                  <c:v>-1.289524E-7</c:v>
                </c:pt>
                <c:pt idx="2063">
                  <c:v>-1.289274E-7</c:v>
                </c:pt>
                <c:pt idx="2064">
                  <c:v>-1.2890239999999999E-7</c:v>
                </c:pt>
                <c:pt idx="2065">
                  <c:v>-1.2887739999999999E-7</c:v>
                </c:pt>
                <c:pt idx="2066">
                  <c:v>-1.2885239999999999E-7</c:v>
                </c:pt>
                <c:pt idx="2067">
                  <c:v>-1.2882739999999999E-7</c:v>
                </c:pt>
                <c:pt idx="2068">
                  <c:v>-1.2880240000000001E-7</c:v>
                </c:pt>
                <c:pt idx="2069">
                  <c:v>-1.2877740000000001E-7</c:v>
                </c:pt>
                <c:pt idx="2070">
                  <c:v>-1.2875240000000001E-7</c:v>
                </c:pt>
                <c:pt idx="2071">
                  <c:v>-1.2872740000000001E-7</c:v>
                </c:pt>
                <c:pt idx="2072">
                  <c:v>-1.2870240000000001E-7</c:v>
                </c:pt>
                <c:pt idx="2073">
                  <c:v>-1.286774E-7</c:v>
                </c:pt>
                <c:pt idx="2074">
                  <c:v>-1.286524E-7</c:v>
                </c:pt>
                <c:pt idx="2075">
                  <c:v>-1.286274E-7</c:v>
                </c:pt>
                <c:pt idx="2076">
                  <c:v>-1.286024E-7</c:v>
                </c:pt>
                <c:pt idx="2077">
                  <c:v>-1.285774E-7</c:v>
                </c:pt>
                <c:pt idx="2078">
                  <c:v>-1.2855239999999999E-7</c:v>
                </c:pt>
                <c:pt idx="2079">
                  <c:v>-1.2852739999999999E-7</c:v>
                </c:pt>
                <c:pt idx="2080">
                  <c:v>-1.2850239999999999E-7</c:v>
                </c:pt>
                <c:pt idx="2081">
                  <c:v>-1.2847739999999999E-7</c:v>
                </c:pt>
                <c:pt idx="2082">
                  <c:v>-1.2845240000000001E-7</c:v>
                </c:pt>
                <c:pt idx="2083">
                  <c:v>-1.2842740000000001E-7</c:v>
                </c:pt>
                <c:pt idx="2084">
                  <c:v>-1.2840240000000001E-7</c:v>
                </c:pt>
                <c:pt idx="2085">
                  <c:v>-1.2837740000000001E-7</c:v>
                </c:pt>
                <c:pt idx="2086">
                  <c:v>-1.2835240000000001E-7</c:v>
                </c:pt>
                <c:pt idx="2087">
                  <c:v>-1.283274E-7</c:v>
                </c:pt>
                <c:pt idx="2088">
                  <c:v>-1.283024E-7</c:v>
                </c:pt>
                <c:pt idx="2089">
                  <c:v>-1.282774E-7</c:v>
                </c:pt>
                <c:pt idx="2090">
                  <c:v>-1.282524E-7</c:v>
                </c:pt>
                <c:pt idx="2091">
                  <c:v>-1.282274E-7</c:v>
                </c:pt>
                <c:pt idx="2092">
                  <c:v>-1.2820239999999999E-7</c:v>
                </c:pt>
                <c:pt idx="2093">
                  <c:v>-1.2817739999999999E-7</c:v>
                </c:pt>
                <c:pt idx="2094">
                  <c:v>-1.2815239999999999E-7</c:v>
                </c:pt>
                <c:pt idx="2095">
                  <c:v>-1.2812739999999999E-7</c:v>
                </c:pt>
                <c:pt idx="2096">
                  <c:v>-1.2810240000000001E-7</c:v>
                </c:pt>
                <c:pt idx="2097">
                  <c:v>-1.2807740000000001E-7</c:v>
                </c:pt>
                <c:pt idx="2098">
                  <c:v>-1.2805240000000001E-7</c:v>
                </c:pt>
                <c:pt idx="2099">
                  <c:v>-1.2802740000000001E-7</c:v>
                </c:pt>
                <c:pt idx="2100">
                  <c:v>-1.2800240000000001E-7</c:v>
                </c:pt>
                <c:pt idx="2101">
                  <c:v>-1.279774E-7</c:v>
                </c:pt>
                <c:pt idx="2102">
                  <c:v>-1.279524E-7</c:v>
                </c:pt>
                <c:pt idx="2103">
                  <c:v>-1.279274E-7</c:v>
                </c:pt>
                <c:pt idx="2104">
                  <c:v>-1.279024E-7</c:v>
                </c:pt>
                <c:pt idx="2105">
                  <c:v>-1.278774E-7</c:v>
                </c:pt>
                <c:pt idx="2106">
                  <c:v>-1.2785239999999999E-7</c:v>
                </c:pt>
                <c:pt idx="2107">
                  <c:v>-1.2782739999999999E-7</c:v>
                </c:pt>
                <c:pt idx="2108">
                  <c:v>-1.2780239999999999E-7</c:v>
                </c:pt>
                <c:pt idx="2109">
                  <c:v>-1.2777739999999999E-7</c:v>
                </c:pt>
                <c:pt idx="2110">
                  <c:v>-1.2775240000000001E-7</c:v>
                </c:pt>
                <c:pt idx="2111">
                  <c:v>-1.2772740000000001E-7</c:v>
                </c:pt>
                <c:pt idx="2112">
                  <c:v>-1.2770240000000001E-7</c:v>
                </c:pt>
                <c:pt idx="2113">
                  <c:v>-1.2767740000000001E-7</c:v>
                </c:pt>
                <c:pt idx="2114">
                  <c:v>-1.2765240000000001E-7</c:v>
                </c:pt>
                <c:pt idx="2115">
                  <c:v>-1.276274E-7</c:v>
                </c:pt>
                <c:pt idx="2116">
                  <c:v>-1.276024E-7</c:v>
                </c:pt>
                <c:pt idx="2117">
                  <c:v>-1.275774E-7</c:v>
                </c:pt>
                <c:pt idx="2118">
                  <c:v>-1.275524E-7</c:v>
                </c:pt>
                <c:pt idx="2119">
                  <c:v>-1.275274E-7</c:v>
                </c:pt>
                <c:pt idx="2120">
                  <c:v>-1.2750239999999999E-7</c:v>
                </c:pt>
                <c:pt idx="2121">
                  <c:v>-1.2747739999999999E-7</c:v>
                </c:pt>
                <c:pt idx="2122">
                  <c:v>-1.2745239999999999E-7</c:v>
                </c:pt>
                <c:pt idx="2123">
                  <c:v>-1.2742739999999999E-7</c:v>
                </c:pt>
                <c:pt idx="2124">
                  <c:v>-1.2740239999999999E-7</c:v>
                </c:pt>
                <c:pt idx="2125">
                  <c:v>-1.2737740000000001E-7</c:v>
                </c:pt>
                <c:pt idx="2126">
                  <c:v>-1.2735240000000001E-7</c:v>
                </c:pt>
                <c:pt idx="2127">
                  <c:v>-1.2732740000000001E-7</c:v>
                </c:pt>
                <c:pt idx="2128">
                  <c:v>-1.2730240000000001E-7</c:v>
                </c:pt>
                <c:pt idx="2129">
                  <c:v>-1.272774E-7</c:v>
                </c:pt>
                <c:pt idx="2130">
                  <c:v>-1.272524E-7</c:v>
                </c:pt>
                <c:pt idx="2131">
                  <c:v>-1.272274E-7</c:v>
                </c:pt>
                <c:pt idx="2132">
                  <c:v>-1.272024E-7</c:v>
                </c:pt>
                <c:pt idx="2133">
                  <c:v>-1.271774E-7</c:v>
                </c:pt>
                <c:pt idx="2134">
                  <c:v>-1.2715239999999999E-7</c:v>
                </c:pt>
                <c:pt idx="2135">
                  <c:v>-1.2712739999999999E-7</c:v>
                </c:pt>
                <c:pt idx="2136">
                  <c:v>-1.2710239999999999E-7</c:v>
                </c:pt>
                <c:pt idx="2137">
                  <c:v>-1.2707739999999999E-7</c:v>
                </c:pt>
                <c:pt idx="2138">
                  <c:v>-1.2705239999999999E-7</c:v>
                </c:pt>
                <c:pt idx="2139">
                  <c:v>-1.2702740000000001E-7</c:v>
                </c:pt>
                <c:pt idx="2140">
                  <c:v>-1.2700240000000001E-7</c:v>
                </c:pt>
                <c:pt idx="2141">
                  <c:v>-1.2697740000000001E-7</c:v>
                </c:pt>
                <c:pt idx="2142">
                  <c:v>-1.2695240000000001E-7</c:v>
                </c:pt>
                <c:pt idx="2143">
                  <c:v>-1.269274E-7</c:v>
                </c:pt>
                <c:pt idx="2144">
                  <c:v>-1.269024E-7</c:v>
                </c:pt>
                <c:pt idx="2145">
                  <c:v>-1.268774E-7</c:v>
                </c:pt>
                <c:pt idx="2146">
                  <c:v>-1.268524E-7</c:v>
                </c:pt>
                <c:pt idx="2147">
                  <c:v>-1.268274E-7</c:v>
                </c:pt>
                <c:pt idx="2148">
                  <c:v>-1.2680239999999999E-7</c:v>
                </c:pt>
                <c:pt idx="2149">
                  <c:v>-1.2677739999999999E-7</c:v>
                </c:pt>
                <c:pt idx="2150">
                  <c:v>-1.2675239999999999E-7</c:v>
                </c:pt>
                <c:pt idx="2151">
                  <c:v>-1.2672739999999999E-7</c:v>
                </c:pt>
                <c:pt idx="2152">
                  <c:v>-1.2670239999999999E-7</c:v>
                </c:pt>
                <c:pt idx="2153">
                  <c:v>-1.2667740000000001E-7</c:v>
                </c:pt>
                <c:pt idx="2154">
                  <c:v>-1.2665240000000001E-7</c:v>
                </c:pt>
                <c:pt idx="2155">
                  <c:v>-1.2662740000000001E-7</c:v>
                </c:pt>
                <c:pt idx="2156">
                  <c:v>-1.2660240000000001E-7</c:v>
                </c:pt>
                <c:pt idx="2157">
                  <c:v>-1.265774E-7</c:v>
                </c:pt>
                <c:pt idx="2158">
                  <c:v>-1.265524E-7</c:v>
                </c:pt>
                <c:pt idx="2159">
                  <c:v>-1.265274E-7</c:v>
                </c:pt>
                <c:pt idx="2160">
                  <c:v>-1.265024E-7</c:v>
                </c:pt>
                <c:pt idx="2161">
                  <c:v>-1.264774E-7</c:v>
                </c:pt>
                <c:pt idx="2162">
                  <c:v>-1.2645239999999999E-7</c:v>
                </c:pt>
                <c:pt idx="2163">
                  <c:v>-1.2642739999999999E-7</c:v>
                </c:pt>
                <c:pt idx="2164">
                  <c:v>-1.2640239999999999E-7</c:v>
                </c:pt>
                <c:pt idx="2165">
                  <c:v>-1.2637739999999999E-7</c:v>
                </c:pt>
                <c:pt idx="2166">
                  <c:v>-1.2635239999999999E-7</c:v>
                </c:pt>
                <c:pt idx="2167">
                  <c:v>-1.2632740000000001E-7</c:v>
                </c:pt>
                <c:pt idx="2168">
                  <c:v>-1.2630240000000001E-7</c:v>
                </c:pt>
                <c:pt idx="2169">
                  <c:v>-1.2627740000000001E-7</c:v>
                </c:pt>
                <c:pt idx="2170">
                  <c:v>-1.2625240000000001E-7</c:v>
                </c:pt>
                <c:pt idx="2171">
                  <c:v>-1.262274E-7</c:v>
                </c:pt>
                <c:pt idx="2172">
                  <c:v>-1.262024E-7</c:v>
                </c:pt>
                <c:pt idx="2173">
                  <c:v>-1.261774E-7</c:v>
                </c:pt>
                <c:pt idx="2174">
                  <c:v>-1.261524E-7</c:v>
                </c:pt>
                <c:pt idx="2175">
                  <c:v>-1.261274E-7</c:v>
                </c:pt>
                <c:pt idx="2176">
                  <c:v>-1.261024E-7</c:v>
                </c:pt>
                <c:pt idx="2177">
                  <c:v>-1.2607739999999999E-7</c:v>
                </c:pt>
                <c:pt idx="2178">
                  <c:v>-1.2605239999999999E-7</c:v>
                </c:pt>
                <c:pt idx="2179">
                  <c:v>-1.2602739999999999E-7</c:v>
                </c:pt>
                <c:pt idx="2180">
                  <c:v>-1.2600239999999999E-7</c:v>
                </c:pt>
                <c:pt idx="2181">
                  <c:v>-1.2597740000000001E-7</c:v>
                </c:pt>
                <c:pt idx="2182">
                  <c:v>-1.2595240000000001E-7</c:v>
                </c:pt>
                <c:pt idx="2183">
                  <c:v>-1.2592740000000001E-7</c:v>
                </c:pt>
                <c:pt idx="2184">
                  <c:v>-1.2590240000000001E-7</c:v>
                </c:pt>
                <c:pt idx="2185">
                  <c:v>-1.258774E-7</c:v>
                </c:pt>
                <c:pt idx="2186">
                  <c:v>-1.258524E-7</c:v>
                </c:pt>
                <c:pt idx="2187">
                  <c:v>-1.258274E-7</c:v>
                </c:pt>
                <c:pt idx="2188">
                  <c:v>-1.258024E-7</c:v>
                </c:pt>
                <c:pt idx="2189">
                  <c:v>-1.257774E-7</c:v>
                </c:pt>
                <c:pt idx="2190">
                  <c:v>-1.257524E-7</c:v>
                </c:pt>
                <c:pt idx="2191">
                  <c:v>-1.2572739999999999E-7</c:v>
                </c:pt>
                <c:pt idx="2192">
                  <c:v>-1.2570239999999999E-7</c:v>
                </c:pt>
                <c:pt idx="2193">
                  <c:v>-1.2567739999999999E-7</c:v>
                </c:pt>
                <c:pt idx="2194">
                  <c:v>-1.2565239999999999E-7</c:v>
                </c:pt>
                <c:pt idx="2195">
                  <c:v>-1.2562740000000001E-7</c:v>
                </c:pt>
                <c:pt idx="2196">
                  <c:v>-1.2560240000000001E-7</c:v>
                </c:pt>
                <c:pt idx="2197">
                  <c:v>-1.2557740000000001E-7</c:v>
                </c:pt>
                <c:pt idx="2198">
                  <c:v>-1.2555240000000001E-7</c:v>
                </c:pt>
                <c:pt idx="2199">
                  <c:v>-1.255274E-7</c:v>
                </c:pt>
                <c:pt idx="2200">
                  <c:v>-1.255024E-7</c:v>
                </c:pt>
                <c:pt idx="2201">
                  <c:v>-1.254774E-7</c:v>
                </c:pt>
                <c:pt idx="2202">
                  <c:v>-1.254524E-7</c:v>
                </c:pt>
                <c:pt idx="2203">
                  <c:v>-1.254274E-7</c:v>
                </c:pt>
                <c:pt idx="2204">
                  <c:v>-1.254024E-7</c:v>
                </c:pt>
                <c:pt idx="2205">
                  <c:v>-1.2537739999999999E-7</c:v>
                </c:pt>
                <c:pt idx="2206">
                  <c:v>-1.2535239999999999E-7</c:v>
                </c:pt>
                <c:pt idx="2207">
                  <c:v>-1.2532739999999999E-7</c:v>
                </c:pt>
                <c:pt idx="2208">
                  <c:v>-1.2530239999999999E-7</c:v>
                </c:pt>
                <c:pt idx="2209">
                  <c:v>-1.2527740000000001E-7</c:v>
                </c:pt>
                <c:pt idx="2210">
                  <c:v>-1.2525240000000001E-7</c:v>
                </c:pt>
                <c:pt idx="2211">
                  <c:v>-1.2522740000000001E-7</c:v>
                </c:pt>
                <c:pt idx="2212">
                  <c:v>-1.2520240000000001E-7</c:v>
                </c:pt>
                <c:pt idx="2213">
                  <c:v>-1.251774E-7</c:v>
                </c:pt>
                <c:pt idx="2214">
                  <c:v>-1.251524E-7</c:v>
                </c:pt>
                <c:pt idx="2215">
                  <c:v>-1.251274E-7</c:v>
                </c:pt>
                <c:pt idx="2216">
                  <c:v>-1.251024E-7</c:v>
                </c:pt>
                <c:pt idx="2217">
                  <c:v>-1.250774E-7</c:v>
                </c:pt>
                <c:pt idx="2218">
                  <c:v>-1.250524E-7</c:v>
                </c:pt>
                <c:pt idx="2219">
                  <c:v>-1.2502739999999999E-7</c:v>
                </c:pt>
                <c:pt idx="2220">
                  <c:v>-1.2500239999999999E-7</c:v>
                </c:pt>
                <c:pt idx="2221">
                  <c:v>-1.2497739999999999E-7</c:v>
                </c:pt>
                <c:pt idx="2222">
                  <c:v>-1.2495239999999999E-7</c:v>
                </c:pt>
                <c:pt idx="2223">
                  <c:v>-1.2492740000000001E-7</c:v>
                </c:pt>
                <c:pt idx="2224">
                  <c:v>-1.2490240000000001E-7</c:v>
                </c:pt>
                <c:pt idx="2225">
                  <c:v>-1.2487740000000001E-7</c:v>
                </c:pt>
                <c:pt idx="2226">
                  <c:v>-1.2485240000000001E-7</c:v>
                </c:pt>
                <c:pt idx="2227">
                  <c:v>-1.2482740000000001E-7</c:v>
                </c:pt>
                <c:pt idx="2228">
                  <c:v>-1.248024E-7</c:v>
                </c:pt>
                <c:pt idx="2229">
                  <c:v>-1.247774E-7</c:v>
                </c:pt>
                <c:pt idx="2230">
                  <c:v>-1.247524E-7</c:v>
                </c:pt>
                <c:pt idx="2231">
                  <c:v>-1.247274E-7</c:v>
                </c:pt>
                <c:pt idx="2232">
                  <c:v>-1.247024E-7</c:v>
                </c:pt>
                <c:pt idx="2233">
                  <c:v>-1.2467739999999999E-7</c:v>
                </c:pt>
                <c:pt idx="2234">
                  <c:v>-1.2465239999999999E-7</c:v>
                </c:pt>
                <c:pt idx="2235">
                  <c:v>-1.2462739999999999E-7</c:v>
                </c:pt>
                <c:pt idx="2236">
                  <c:v>-1.2460239999999999E-7</c:v>
                </c:pt>
                <c:pt idx="2237">
                  <c:v>-1.2457740000000001E-7</c:v>
                </c:pt>
                <c:pt idx="2238">
                  <c:v>-1.2455240000000001E-7</c:v>
                </c:pt>
                <c:pt idx="2239">
                  <c:v>-1.2452740000000001E-7</c:v>
                </c:pt>
                <c:pt idx="2240">
                  <c:v>-1.2450240000000001E-7</c:v>
                </c:pt>
                <c:pt idx="2241">
                  <c:v>-1.2447740000000001E-7</c:v>
                </c:pt>
                <c:pt idx="2242">
                  <c:v>-1.244524E-7</c:v>
                </c:pt>
                <c:pt idx="2243">
                  <c:v>-1.244274E-7</c:v>
                </c:pt>
                <c:pt idx="2244">
                  <c:v>-1.244024E-7</c:v>
                </c:pt>
                <c:pt idx="2245">
                  <c:v>-1.243774E-7</c:v>
                </c:pt>
                <c:pt idx="2246">
                  <c:v>-1.243524E-7</c:v>
                </c:pt>
                <c:pt idx="2247">
                  <c:v>-1.2432739999999999E-7</c:v>
                </c:pt>
                <c:pt idx="2248">
                  <c:v>-1.2430239999999999E-7</c:v>
                </c:pt>
                <c:pt idx="2249">
                  <c:v>-1.2427739999999999E-7</c:v>
                </c:pt>
                <c:pt idx="2250">
                  <c:v>-1.2425239999999999E-7</c:v>
                </c:pt>
                <c:pt idx="2251">
                  <c:v>-1.2422740000000001E-7</c:v>
                </c:pt>
                <c:pt idx="2252">
                  <c:v>-1.2420240000000001E-7</c:v>
                </c:pt>
                <c:pt idx="2253">
                  <c:v>-1.2417740000000001E-7</c:v>
                </c:pt>
                <c:pt idx="2254">
                  <c:v>-1.2415240000000001E-7</c:v>
                </c:pt>
                <c:pt idx="2255">
                  <c:v>-1.2412740000000001E-7</c:v>
                </c:pt>
                <c:pt idx="2256">
                  <c:v>-1.241024E-7</c:v>
                </c:pt>
                <c:pt idx="2257">
                  <c:v>-1.240774E-7</c:v>
                </c:pt>
                <c:pt idx="2258">
                  <c:v>-1.240524E-7</c:v>
                </c:pt>
                <c:pt idx="2259">
                  <c:v>-1.240274E-7</c:v>
                </c:pt>
                <c:pt idx="2260">
                  <c:v>-1.240024E-7</c:v>
                </c:pt>
                <c:pt idx="2261">
                  <c:v>-1.2397739999999999E-7</c:v>
                </c:pt>
                <c:pt idx="2262">
                  <c:v>-1.2395239999999999E-7</c:v>
                </c:pt>
                <c:pt idx="2263">
                  <c:v>-1.2392739999999999E-7</c:v>
                </c:pt>
                <c:pt idx="2264">
                  <c:v>-1.2390239999999999E-7</c:v>
                </c:pt>
                <c:pt idx="2265">
                  <c:v>-1.2387740000000001E-7</c:v>
                </c:pt>
                <c:pt idx="2266">
                  <c:v>-1.2385240000000001E-7</c:v>
                </c:pt>
                <c:pt idx="2267">
                  <c:v>-1.2382740000000001E-7</c:v>
                </c:pt>
                <c:pt idx="2268">
                  <c:v>-1.2380240000000001E-7</c:v>
                </c:pt>
                <c:pt idx="2269">
                  <c:v>-1.2377740000000001E-7</c:v>
                </c:pt>
                <c:pt idx="2270">
                  <c:v>-1.237524E-7</c:v>
                </c:pt>
                <c:pt idx="2271">
                  <c:v>-1.237274E-7</c:v>
                </c:pt>
                <c:pt idx="2272">
                  <c:v>-1.237024E-7</c:v>
                </c:pt>
                <c:pt idx="2273">
                  <c:v>-1.236774E-7</c:v>
                </c:pt>
                <c:pt idx="2274">
                  <c:v>-1.236524E-7</c:v>
                </c:pt>
                <c:pt idx="2275">
                  <c:v>-1.2362739999999999E-7</c:v>
                </c:pt>
                <c:pt idx="2276">
                  <c:v>-1.2360239999999999E-7</c:v>
                </c:pt>
                <c:pt idx="2277">
                  <c:v>-1.2357739999999999E-7</c:v>
                </c:pt>
                <c:pt idx="2278">
                  <c:v>-1.2355239999999999E-7</c:v>
                </c:pt>
                <c:pt idx="2279">
                  <c:v>-1.2352739999999999E-7</c:v>
                </c:pt>
                <c:pt idx="2280">
                  <c:v>-1.2350240000000001E-7</c:v>
                </c:pt>
                <c:pt idx="2281">
                  <c:v>-1.2347740000000001E-7</c:v>
                </c:pt>
                <c:pt idx="2282">
                  <c:v>-1.2345240000000001E-7</c:v>
                </c:pt>
                <c:pt idx="2283">
                  <c:v>-1.2342740000000001E-7</c:v>
                </c:pt>
                <c:pt idx="2284">
                  <c:v>-1.234024E-7</c:v>
                </c:pt>
                <c:pt idx="2285">
                  <c:v>-1.233774E-7</c:v>
                </c:pt>
                <c:pt idx="2286">
                  <c:v>-1.233524E-7</c:v>
                </c:pt>
                <c:pt idx="2287">
                  <c:v>-1.233274E-7</c:v>
                </c:pt>
                <c:pt idx="2288">
                  <c:v>-1.233024E-7</c:v>
                </c:pt>
                <c:pt idx="2289">
                  <c:v>-1.2327739999999999E-7</c:v>
                </c:pt>
                <c:pt idx="2290">
                  <c:v>-1.2325239999999999E-7</c:v>
                </c:pt>
                <c:pt idx="2291">
                  <c:v>-1.2322739999999999E-7</c:v>
                </c:pt>
                <c:pt idx="2292">
                  <c:v>-1.2320239999999999E-7</c:v>
                </c:pt>
                <c:pt idx="2293">
                  <c:v>-1.2317739999999999E-7</c:v>
                </c:pt>
                <c:pt idx="2294">
                  <c:v>-1.2315240000000001E-7</c:v>
                </c:pt>
                <c:pt idx="2295">
                  <c:v>-1.2312740000000001E-7</c:v>
                </c:pt>
                <c:pt idx="2296">
                  <c:v>-1.2310240000000001E-7</c:v>
                </c:pt>
                <c:pt idx="2297">
                  <c:v>-1.2307740000000001E-7</c:v>
                </c:pt>
                <c:pt idx="2298">
                  <c:v>-1.230524E-7</c:v>
                </c:pt>
                <c:pt idx="2299">
                  <c:v>-1.230274E-7</c:v>
                </c:pt>
                <c:pt idx="2300">
                  <c:v>-1.230024E-7</c:v>
                </c:pt>
                <c:pt idx="2301">
                  <c:v>-1.229774E-7</c:v>
                </c:pt>
                <c:pt idx="2302">
                  <c:v>-1.229524E-7</c:v>
                </c:pt>
                <c:pt idx="2303">
                  <c:v>-1.2292739999999999E-7</c:v>
                </c:pt>
                <c:pt idx="2304">
                  <c:v>-1.2290239999999999E-7</c:v>
                </c:pt>
                <c:pt idx="2305">
                  <c:v>-1.2287739999999999E-7</c:v>
                </c:pt>
                <c:pt idx="2306">
                  <c:v>-1.2285239999999999E-7</c:v>
                </c:pt>
                <c:pt idx="2307">
                  <c:v>-1.2282739999999999E-7</c:v>
                </c:pt>
                <c:pt idx="2308">
                  <c:v>-1.2280240000000001E-7</c:v>
                </c:pt>
                <c:pt idx="2309">
                  <c:v>-1.2277740000000001E-7</c:v>
                </c:pt>
                <c:pt idx="2310">
                  <c:v>-1.2275240000000001E-7</c:v>
                </c:pt>
                <c:pt idx="2311">
                  <c:v>-1.2272740000000001E-7</c:v>
                </c:pt>
                <c:pt idx="2312">
                  <c:v>-1.227024E-7</c:v>
                </c:pt>
                <c:pt idx="2313">
                  <c:v>-1.226774E-7</c:v>
                </c:pt>
                <c:pt idx="2314">
                  <c:v>-1.226524E-7</c:v>
                </c:pt>
                <c:pt idx="2315">
                  <c:v>-1.226274E-7</c:v>
                </c:pt>
                <c:pt idx="2316">
                  <c:v>-1.226024E-7</c:v>
                </c:pt>
                <c:pt idx="2317">
                  <c:v>-1.2257739999999999E-7</c:v>
                </c:pt>
                <c:pt idx="2318">
                  <c:v>-1.2255239999999999E-7</c:v>
                </c:pt>
                <c:pt idx="2319">
                  <c:v>-1.2252739999999999E-7</c:v>
                </c:pt>
                <c:pt idx="2320">
                  <c:v>-1.2250239999999999E-7</c:v>
                </c:pt>
                <c:pt idx="2321">
                  <c:v>-1.2247739999999999E-7</c:v>
                </c:pt>
                <c:pt idx="2322">
                  <c:v>-1.2245240000000001E-7</c:v>
                </c:pt>
                <c:pt idx="2323">
                  <c:v>-1.2242740000000001E-7</c:v>
                </c:pt>
                <c:pt idx="2324">
                  <c:v>-1.2240240000000001E-7</c:v>
                </c:pt>
                <c:pt idx="2325">
                  <c:v>-1.2237740000000001E-7</c:v>
                </c:pt>
                <c:pt idx="2326">
                  <c:v>-1.223524E-7</c:v>
                </c:pt>
                <c:pt idx="2327">
                  <c:v>-1.223274E-7</c:v>
                </c:pt>
                <c:pt idx="2328">
                  <c:v>-1.223024E-7</c:v>
                </c:pt>
                <c:pt idx="2329">
                  <c:v>-1.222774E-7</c:v>
                </c:pt>
                <c:pt idx="2330">
                  <c:v>-1.222524E-7</c:v>
                </c:pt>
                <c:pt idx="2331">
                  <c:v>-1.222274E-7</c:v>
                </c:pt>
                <c:pt idx="2332">
                  <c:v>-1.2220239999999999E-7</c:v>
                </c:pt>
                <c:pt idx="2333">
                  <c:v>-1.2217739999999999E-7</c:v>
                </c:pt>
                <c:pt idx="2334">
                  <c:v>-1.2215239999999999E-7</c:v>
                </c:pt>
                <c:pt idx="2335">
                  <c:v>-1.2212739999999999E-7</c:v>
                </c:pt>
                <c:pt idx="2336">
                  <c:v>-1.2210240000000001E-7</c:v>
                </c:pt>
                <c:pt idx="2337">
                  <c:v>-1.2207740000000001E-7</c:v>
                </c:pt>
                <c:pt idx="2338">
                  <c:v>-1.2205240000000001E-7</c:v>
                </c:pt>
                <c:pt idx="2339">
                  <c:v>-1.2202740000000001E-7</c:v>
                </c:pt>
                <c:pt idx="2340">
                  <c:v>-1.220024E-7</c:v>
                </c:pt>
                <c:pt idx="2341">
                  <c:v>-1.219774E-7</c:v>
                </c:pt>
                <c:pt idx="2342">
                  <c:v>-1.219524E-7</c:v>
                </c:pt>
                <c:pt idx="2343">
                  <c:v>-1.219274E-7</c:v>
                </c:pt>
                <c:pt idx="2344">
                  <c:v>-1.219024E-7</c:v>
                </c:pt>
                <c:pt idx="2345">
                  <c:v>-1.218774E-7</c:v>
                </c:pt>
                <c:pt idx="2346">
                  <c:v>-1.2185239999999999E-7</c:v>
                </c:pt>
                <c:pt idx="2347">
                  <c:v>-1.2182739999999999E-7</c:v>
                </c:pt>
                <c:pt idx="2348">
                  <c:v>-1.2180239999999999E-7</c:v>
                </c:pt>
                <c:pt idx="2349">
                  <c:v>-1.2177739999999999E-7</c:v>
                </c:pt>
                <c:pt idx="2350">
                  <c:v>-1.2175240000000001E-7</c:v>
                </c:pt>
                <c:pt idx="2351">
                  <c:v>-1.2172740000000001E-7</c:v>
                </c:pt>
                <c:pt idx="2352">
                  <c:v>-1.2170240000000001E-7</c:v>
                </c:pt>
                <c:pt idx="2353">
                  <c:v>-1.2167740000000001E-7</c:v>
                </c:pt>
                <c:pt idx="2354">
                  <c:v>-1.216524E-7</c:v>
                </c:pt>
                <c:pt idx="2355">
                  <c:v>-1.216274E-7</c:v>
                </c:pt>
                <c:pt idx="2356">
                  <c:v>-1.216024E-7</c:v>
                </c:pt>
                <c:pt idx="2357">
                  <c:v>-1.215774E-7</c:v>
                </c:pt>
                <c:pt idx="2358">
                  <c:v>-1.215524E-7</c:v>
                </c:pt>
                <c:pt idx="2359">
                  <c:v>-1.215274E-7</c:v>
                </c:pt>
                <c:pt idx="2360">
                  <c:v>-1.2150239999999999E-7</c:v>
                </c:pt>
                <c:pt idx="2361">
                  <c:v>-1.2147739999999999E-7</c:v>
                </c:pt>
                <c:pt idx="2362">
                  <c:v>-1.2145239999999999E-7</c:v>
                </c:pt>
                <c:pt idx="2363">
                  <c:v>-1.2142739999999999E-7</c:v>
                </c:pt>
                <c:pt idx="2364">
                  <c:v>-1.2140240000000001E-7</c:v>
                </c:pt>
                <c:pt idx="2365">
                  <c:v>-1.2137740000000001E-7</c:v>
                </c:pt>
                <c:pt idx="2366">
                  <c:v>-1.2135240000000001E-7</c:v>
                </c:pt>
                <c:pt idx="2367">
                  <c:v>-1.2132740000000001E-7</c:v>
                </c:pt>
                <c:pt idx="2368">
                  <c:v>-1.213024E-7</c:v>
                </c:pt>
                <c:pt idx="2369">
                  <c:v>-1.212774E-7</c:v>
                </c:pt>
                <c:pt idx="2370">
                  <c:v>-1.212524E-7</c:v>
                </c:pt>
                <c:pt idx="2371">
                  <c:v>-1.212274E-7</c:v>
                </c:pt>
                <c:pt idx="2372">
                  <c:v>-1.212024E-7</c:v>
                </c:pt>
                <c:pt idx="2373">
                  <c:v>-1.211774E-7</c:v>
                </c:pt>
                <c:pt idx="2374">
                  <c:v>-1.2115239999999999E-7</c:v>
                </c:pt>
                <c:pt idx="2375">
                  <c:v>-1.2112739999999999E-7</c:v>
                </c:pt>
                <c:pt idx="2376">
                  <c:v>-1.2110239999999999E-7</c:v>
                </c:pt>
                <c:pt idx="2377">
                  <c:v>-1.2107739999999999E-7</c:v>
                </c:pt>
                <c:pt idx="2378">
                  <c:v>-1.2105240000000001E-7</c:v>
                </c:pt>
                <c:pt idx="2379">
                  <c:v>-1.2102740000000001E-7</c:v>
                </c:pt>
                <c:pt idx="2380">
                  <c:v>-1.2100240000000001E-7</c:v>
                </c:pt>
                <c:pt idx="2381">
                  <c:v>-1.2097740000000001E-7</c:v>
                </c:pt>
                <c:pt idx="2382">
                  <c:v>-1.2095240000000001E-7</c:v>
                </c:pt>
                <c:pt idx="2383">
                  <c:v>-1.209274E-7</c:v>
                </c:pt>
                <c:pt idx="2384">
                  <c:v>-1.209024E-7</c:v>
                </c:pt>
                <c:pt idx="2385">
                  <c:v>-1.208774E-7</c:v>
                </c:pt>
                <c:pt idx="2386">
                  <c:v>-1.208524E-7</c:v>
                </c:pt>
                <c:pt idx="2387">
                  <c:v>-1.208274E-7</c:v>
                </c:pt>
                <c:pt idx="2388">
                  <c:v>-1.2080239999999999E-7</c:v>
                </c:pt>
                <c:pt idx="2389">
                  <c:v>-1.2077739999999999E-7</c:v>
                </c:pt>
                <c:pt idx="2390">
                  <c:v>-1.2075239999999999E-7</c:v>
                </c:pt>
                <c:pt idx="2391">
                  <c:v>-1.2072739999999999E-7</c:v>
                </c:pt>
                <c:pt idx="2392">
                  <c:v>-1.2070240000000001E-7</c:v>
                </c:pt>
                <c:pt idx="2393">
                  <c:v>-1.2067740000000001E-7</c:v>
                </c:pt>
                <c:pt idx="2394">
                  <c:v>-1.2065240000000001E-7</c:v>
                </c:pt>
                <c:pt idx="2395">
                  <c:v>-1.2062740000000001E-7</c:v>
                </c:pt>
                <c:pt idx="2396">
                  <c:v>-1.2060240000000001E-7</c:v>
                </c:pt>
                <c:pt idx="2397">
                  <c:v>-1.205774E-7</c:v>
                </c:pt>
                <c:pt idx="2398">
                  <c:v>-1.205524E-7</c:v>
                </c:pt>
                <c:pt idx="2399">
                  <c:v>-1.205274E-7</c:v>
                </c:pt>
                <c:pt idx="2400">
                  <c:v>-1.205024E-7</c:v>
                </c:pt>
                <c:pt idx="2401">
                  <c:v>-1.204774E-7</c:v>
                </c:pt>
                <c:pt idx="2402">
                  <c:v>-1.2045239999999999E-7</c:v>
                </c:pt>
                <c:pt idx="2403">
                  <c:v>-1.2042739999999999E-7</c:v>
                </c:pt>
                <c:pt idx="2404">
                  <c:v>-1.2040239999999999E-7</c:v>
                </c:pt>
                <c:pt idx="2405">
                  <c:v>-1.2037739999999999E-7</c:v>
                </c:pt>
                <c:pt idx="2406">
                  <c:v>-1.2035240000000001E-7</c:v>
                </c:pt>
                <c:pt idx="2407">
                  <c:v>-1.2032740000000001E-7</c:v>
                </c:pt>
                <c:pt idx="2408">
                  <c:v>-1.2030240000000001E-7</c:v>
                </c:pt>
                <c:pt idx="2409">
                  <c:v>-1.2027740000000001E-7</c:v>
                </c:pt>
                <c:pt idx="2410">
                  <c:v>-1.2025240000000001E-7</c:v>
                </c:pt>
                <c:pt idx="2411">
                  <c:v>-1.202274E-7</c:v>
                </c:pt>
                <c:pt idx="2412">
                  <c:v>-1.202024E-7</c:v>
                </c:pt>
                <c:pt idx="2413">
                  <c:v>-1.201774E-7</c:v>
                </c:pt>
                <c:pt idx="2414">
                  <c:v>-1.201524E-7</c:v>
                </c:pt>
                <c:pt idx="2415">
                  <c:v>-1.201274E-7</c:v>
                </c:pt>
                <c:pt idx="2416">
                  <c:v>-1.2010239999999999E-7</c:v>
                </c:pt>
                <c:pt idx="2417">
                  <c:v>-1.2007739999999999E-7</c:v>
                </c:pt>
                <c:pt idx="2418">
                  <c:v>-1.2005239999999999E-7</c:v>
                </c:pt>
                <c:pt idx="2419">
                  <c:v>-1.2002739999999999E-7</c:v>
                </c:pt>
                <c:pt idx="2420">
                  <c:v>-1.2000240000000001E-7</c:v>
                </c:pt>
                <c:pt idx="2421">
                  <c:v>-1.1997740000000001E-7</c:v>
                </c:pt>
                <c:pt idx="2422">
                  <c:v>-1.1995240000000001E-7</c:v>
                </c:pt>
                <c:pt idx="2423">
                  <c:v>-1.1992740000000001E-7</c:v>
                </c:pt>
                <c:pt idx="2424">
                  <c:v>-1.1990240000000001E-7</c:v>
                </c:pt>
                <c:pt idx="2425">
                  <c:v>-1.198774E-7</c:v>
                </c:pt>
                <c:pt idx="2426">
                  <c:v>-1.198524E-7</c:v>
                </c:pt>
                <c:pt idx="2427">
                  <c:v>-1.198274E-7</c:v>
                </c:pt>
                <c:pt idx="2428">
                  <c:v>-1.198024E-7</c:v>
                </c:pt>
                <c:pt idx="2429">
                  <c:v>-1.197774E-7</c:v>
                </c:pt>
                <c:pt idx="2430">
                  <c:v>-1.1975239999999999E-7</c:v>
                </c:pt>
                <c:pt idx="2431">
                  <c:v>-1.1972739999999999E-7</c:v>
                </c:pt>
                <c:pt idx="2432">
                  <c:v>-1.1970239999999999E-7</c:v>
                </c:pt>
                <c:pt idx="2433">
                  <c:v>-1.1967739999999999E-7</c:v>
                </c:pt>
                <c:pt idx="2434">
                  <c:v>-1.1965239999999999E-7</c:v>
                </c:pt>
                <c:pt idx="2435">
                  <c:v>-1.1962740000000001E-7</c:v>
                </c:pt>
                <c:pt idx="2436">
                  <c:v>-1.1960240000000001E-7</c:v>
                </c:pt>
                <c:pt idx="2437">
                  <c:v>-1.1957740000000001E-7</c:v>
                </c:pt>
                <c:pt idx="2438">
                  <c:v>-1.1955240000000001E-7</c:v>
                </c:pt>
                <c:pt idx="2439">
                  <c:v>-1.195274E-7</c:v>
                </c:pt>
                <c:pt idx="2440">
                  <c:v>-1.195024E-7</c:v>
                </c:pt>
                <c:pt idx="2441">
                  <c:v>-1.194774E-7</c:v>
                </c:pt>
                <c:pt idx="2442">
                  <c:v>-1.194524E-7</c:v>
                </c:pt>
                <c:pt idx="2443">
                  <c:v>-1.194274E-7</c:v>
                </c:pt>
                <c:pt idx="2444">
                  <c:v>-1.1940239999999999E-7</c:v>
                </c:pt>
                <c:pt idx="2445">
                  <c:v>-1.1937739999999999E-7</c:v>
                </c:pt>
                <c:pt idx="2446">
                  <c:v>-1.1935239999999999E-7</c:v>
                </c:pt>
                <c:pt idx="2447">
                  <c:v>-1.1932739999999999E-7</c:v>
                </c:pt>
                <c:pt idx="2448">
                  <c:v>-1.1930239999999999E-7</c:v>
                </c:pt>
                <c:pt idx="2449">
                  <c:v>-1.1927740000000001E-7</c:v>
                </c:pt>
                <c:pt idx="2450">
                  <c:v>-1.1925240000000001E-7</c:v>
                </c:pt>
                <c:pt idx="2451">
                  <c:v>-1.1922740000000001E-7</c:v>
                </c:pt>
                <c:pt idx="2452">
                  <c:v>-1.1920240000000001E-7</c:v>
                </c:pt>
                <c:pt idx="2453">
                  <c:v>-1.191774E-7</c:v>
                </c:pt>
                <c:pt idx="2454">
                  <c:v>-1.191524E-7</c:v>
                </c:pt>
                <c:pt idx="2455">
                  <c:v>-1.191274E-7</c:v>
                </c:pt>
                <c:pt idx="2456">
                  <c:v>-1.191024E-7</c:v>
                </c:pt>
                <c:pt idx="2457">
                  <c:v>-1.190774E-7</c:v>
                </c:pt>
                <c:pt idx="2458">
                  <c:v>-1.1905239999999999E-7</c:v>
                </c:pt>
                <c:pt idx="2459">
                  <c:v>-1.1902740000000001E-7</c:v>
                </c:pt>
                <c:pt idx="2460">
                  <c:v>-1.190024E-7</c:v>
                </c:pt>
                <c:pt idx="2461">
                  <c:v>-1.189774E-7</c:v>
                </c:pt>
                <c:pt idx="2462">
                  <c:v>-1.189524E-7</c:v>
                </c:pt>
                <c:pt idx="2463">
                  <c:v>-1.189274E-7</c:v>
                </c:pt>
                <c:pt idx="2464">
                  <c:v>-1.189024E-7</c:v>
                </c:pt>
                <c:pt idx="2465">
                  <c:v>-1.1887739999999999E-7</c:v>
                </c:pt>
                <c:pt idx="2466">
                  <c:v>-1.1885240000000001E-7</c:v>
                </c:pt>
                <c:pt idx="2467">
                  <c:v>-1.188274E-7</c:v>
                </c:pt>
                <c:pt idx="2468">
                  <c:v>-1.188024E-7</c:v>
                </c:pt>
                <c:pt idx="2469">
                  <c:v>-1.187774E-7</c:v>
                </c:pt>
                <c:pt idx="2470">
                  <c:v>-1.187524E-7</c:v>
                </c:pt>
                <c:pt idx="2471">
                  <c:v>-1.187274E-7</c:v>
                </c:pt>
                <c:pt idx="2472">
                  <c:v>-1.1870239999999999E-7</c:v>
                </c:pt>
                <c:pt idx="2473">
                  <c:v>-1.1867740000000001E-7</c:v>
                </c:pt>
                <c:pt idx="2474">
                  <c:v>-1.186524E-7</c:v>
                </c:pt>
                <c:pt idx="2475">
                  <c:v>-1.186274E-7</c:v>
                </c:pt>
                <c:pt idx="2476">
                  <c:v>-1.186024E-7</c:v>
                </c:pt>
                <c:pt idx="2477">
                  <c:v>-1.185774E-7</c:v>
                </c:pt>
                <c:pt idx="2478">
                  <c:v>-1.185524E-7</c:v>
                </c:pt>
                <c:pt idx="2479">
                  <c:v>-1.185274E-7</c:v>
                </c:pt>
                <c:pt idx="2480">
                  <c:v>-1.1850240000000001E-7</c:v>
                </c:pt>
                <c:pt idx="2481">
                  <c:v>-1.184774E-7</c:v>
                </c:pt>
                <c:pt idx="2482">
                  <c:v>-1.184524E-7</c:v>
                </c:pt>
                <c:pt idx="2483">
                  <c:v>-1.184274E-7</c:v>
                </c:pt>
                <c:pt idx="2484">
                  <c:v>-1.184024E-7</c:v>
                </c:pt>
                <c:pt idx="2485">
                  <c:v>-1.183774E-7</c:v>
                </c:pt>
                <c:pt idx="2486">
                  <c:v>-1.183524E-7</c:v>
                </c:pt>
                <c:pt idx="2487">
                  <c:v>-1.1832740000000001E-7</c:v>
                </c:pt>
                <c:pt idx="2488">
                  <c:v>-1.183024E-7</c:v>
                </c:pt>
                <c:pt idx="2489">
                  <c:v>-1.182774E-7</c:v>
                </c:pt>
                <c:pt idx="2490">
                  <c:v>-1.182524E-7</c:v>
                </c:pt>
                <c:pt idx="2491">
                  <c:v>-1.182274E-7</c:v>
                </c:pt>
                <c:pt idx="2492">
                  <c:v>-1.182024E-7</c:v>
                </c:pt>
                <c:pt idx="2493">
                  <c:v>-1.181774E-7</c:v>
                </c:pt>
                <c:pt idx="2494">
                  <c:v>-1.1815240000000001E-7</c:v>
                </c:pt>
                <c:pt idx="2495">
                  <c:v>-1.181274E-7</c:v>
                </c:pt>
                <c:pt idx="2496">
                  <c:v>-1.181024E-7</c:v>
                </c:pt>
                <c:pt idx="2497">
                  <c:v>-1.180774E-7</c:v>
                </c:pt>
                <c:pt idx="2498">
                  <c:v>-1.180524E-7</c:v>
                </c:pt>
                <c:pt idx="2499">
                  <c:v>-1.180274E-7</c:v>
                </c:pt>
                <c:pt idx="2500">
                  <c:v>-1.180024E-7</c:v>
                </c:pt>
                <c:pt idx="2501">
                  <c:v>-1.1797739999999999E-7</c:v>
                </c:pt>
                <c:pt idx="2502">
                  <c:v>-1.179524E-7</c:v>
                </c:pt>
                <c:pt idx="2503">
                  <c:v>-1.179274E-7</c:v>
                </c:pt>
                <c:pt idx="2504">
                  <c:v>-1.179024E-7</c:v>
                </c:pt>
                <c:pt idx="2505">
                  <c:v>-1.178774E-7</c:v>
                </c:pt>
                <c:pt idx="2506">
                  <c:v>-1.178524E-7</c:v>
                </c:pt>
                <c:pt idx="2507">
                  <c:v>-1.178274E-7</c:v>
                </c:pt>
                <c:pt idx="2508">
                  <c:v>-1.1780239999999999E-7</c:v>
                </c:pt>
                <c:pt idx="2509">
                  <c:v>-1.177774E-7</c:v>
                </c:pt>
                <c:pt idx="2510">
                  <c:v>-1.177524E-7</c:v>
                </c:pt>
                <c:pt idx="2511">
                  <c:v>-1.177274E-7</c:v>
                </c:pt>
                <c:pt idx="2512">
                  <c:v>-1.177024E-7</c:v>
                </c:pt>
                <c:pt idx="2513">
                  <c:v>-1.176774E-7</c:v>
                </c:pt>
                <c:pt idx="2514">
                  <c:v>-1.176524E-7</c:v>
                </c:pt>
                <c:pt idx="2515">
                  <c:v>-1.1762739999999999E-7</c:v>
                </c:pt>
                <c:pt idx="2516">
                  <c:v>-1.176024E-7</c:v>
                </c:pt>
                <c:pt idx="2517">
                  <c:v>-1.175774E-7</c:v>
                </c:pt>
                <c:pt idx="2518">
                  <c:v>-1.175524E-7</c:v>
                </c:pt>
                <c:pt idx="2519">
                  <c:v>-1.175274E-7</c:v>
                </c:pt>
                <c:pt idx="2520">
                  <c:v>-1.175024E-7</c:v>
                </c:pt>
                <c:pt idx="2521">
                  <c:v>-1.174774E-7</c:v>
                </c:pt>
                <c:pt idx="2522">
                  <c:v>-1.1745239999999999E-7</c:v>
                </c:pt>
                <c:pt idx="2523">
                  <c:v>-1.1742740000000001E-7</c:v>
                </c:pt>
                <c:pt idx="2524">
                  <c:v>-1.174024E-7</c:v>
                </c:pt>
                <c:pt idx="2525">
                  <c:v>-1.173774E-7</c:v>
                </c:pt>
                <c:pt idx="2526">
                  <c:v>-1.173524E-7</c:v>
                </c:pt>
                <c:pt idx="2527">
                  <c:v>-1.173274E-7</c:v>
                </c:pt>
                <c:pt idx="2528">
                  <c:v>-1.173024E-7</c:v>
                </c:pt>
                <c:pt idx="2529">
                  <c:v>-1.1727739999999999E-7</c:v>
                </c:pt>
                <c:pt idx="2530">
                  <c:v>-1.1725240000000001E-7</c:v>
                </c:pt>
                <c:pt idx="2531">
                  <c:v>-1.172274E-7</c:v>
                </c:pt>
                <c:pt idx="2532">
                  <c:v>-1.172024E-7</c:v>
                </c:pt>
                <c:pt idx="2533">
                  <c:v>-1.171774E-7</c:v>
                </c:pt>
                <c:pt idx="2534">
                  <c:v>-1.171524E-7</c:v>
                </c:pt>
                <c:pt idx="2535">
                  <c:v>-1.171274E-7</c:v>
                </c:pt>
                <c:pt idx="2536">
                  <c:v>-1.1710239999999999E-7</c:v>
                </c:pt>
                <c:pt idx="2537">
                  <c:v>-1.1707740000000001E-7</c:v>
                </c:pt>
                <c:pt idx="2538">
                  <c:v>-1.170524E-7</c:v>
                </c:pt>
                <c:pt idx="2539">
                  <c:v>-1.170274E-7</c:v>
                </c:pt>
                <c:pt idx="2540">
                  <c:v>-1.170024E-7</c:v>
                </c:pt>
                <c:pt idx="2541">
                  <c:v>-1.169774E-7</c:v>
                </c:pt>
                <c:pt idx="2542">
                  <c:v>-1.169524E-7</c:v>
                </c:pt>
                <c:pt idx="2543">
                  <c:v>-1.1692739999999999E-7</c:v>
                </c:pt>
                <c:pt idx="2544">
                  <c:v>-1.1690240000000001E-7</c:v>
                </c:pt>
                <c:pt idx="2545">
                  <c:v>-1.168774E-7</c:v>
                </c:pt>
                <c:pt idx="2546">
                  <c:v>-1.168524E-7</c:v>
                </c:pt>
                <c:pt idx="2547">
                  <c:v>-1.168274E-7</c:v>
                </c:pt>
                <c:pt idx="2548">
                  <c:v>-1.168024E-7</c:v>
                </c:pt>
                <c:pt idx="2549">
                  <c:v>-1.167774E-7</c:v>
                </c:pt>
                <c:pt idx="2550">
                  <c:v>-1.1675239999999999E-7</c:v>
                </c:pt>
                <c:pt idx="2551">
                  <c:v>-1.1672740000000001E-7</c:v>
                </c:pt>
                <c:pt idx="2552">
                  <c:v>-1.167024E-7</c:v>
                </c:pt>
                <c:pt idx="2553">
                  <c:v>-1.166774E-7</c:v>
                </c:pt>
                <c:pt idx="2554">
                  <c:v>-1.166524E-7</c:v>
                </c:pt>
                <c:pt idx="2555">
                  <c:v>-1.166274E-7</c:v>
                </c:pt>
                <c:pt idx="2556">
                  <c:v>-1.166024E-7</c:v>
                </c:pt>
                <c:pt idx="2557">
                  <c:v>-1.1657739999999999E-7</c:v>
                </c:pt>
                <c:pt idx="2558">
                  <c:v>-1.1655240000000001E-7</c:v>
                </c:pt>
                <c:pt idx="2559">
                  <c:v>-1.165274E-7</c:v>
                </c:pt>
                <c:pt idx="2560">
                  <c:v>-1.165024E-7</c:v>
                </c:pt>
                <c:pt idx="2561">
                  <c:v>-1.164774E-7</c:v>
                </c:pt>
                <c:pt idx="2562">
                  <c:v>-1.164524E-7</c:v>
                </c:pt>
                <c:pt idx="2563">
                  <c:v>-1.164274E-7</c:v>
                </c:pt>
                <c:pt idx="2564">
                  <c:v>-1.1640239999999999E-7</c:v>
                </c:pt>
                <c:pt idx="2565">
                  <c:v>-1.1637740000000001E-7</c:v>
                </c:pt>
                <c:pt idx="2566">
                  <c:v>-1.163524E-7</c:v>
                </c:pt>
                <c:pt idx="2567">
                  <c:v>-1.163274E-7</c:v>
                </c:pt>
                <c:pt idx="2568">
                  <c:v>-1.163024E-7</c:v>
                </c:pt>
                <c:pt idx="2569">
                  <c:v>-1.162774E-7</c:v>
                </c:pt>
                <c:pt idx="2570">
                  <c:v>-1.162524E-7</c:v>
                </c:pt>
                <c:pt idx="2571">
                  <c:v>-1.1622739999999999E-7</c:v>
                </c:pt>
                <c:pt idx="2572">
                  <c:v>-1.1620240000000001E-7</c:v>
                </c:pt>
                <c:pt idx="2573">
                  <c:v>-1.161774E-7</c:v>
                </c:pt>
                <c:pt idx="2574">
                  <c:v>-1.161524E-7</c:v>
                </c:pt>
                <c:pt idx="2575">
                  <c:v>-1.161274E-7</c:v>
                </c:pt>
                <c:pt idx="2576">
                  <c:v>-1.161024E-7</c:v>
                </c:pt>
                <c:pt idx="2577">
                  <c:v>-1.160774E-7</c:v>
                </c:pt>
                <c:pt idx="2578">
                  <c:v>-1.1605239999999999E-7</c:v>
                </c:pt>
                <c:pt idx="2579">
                  <c:v>-1.1602740000000001E-7</c:v>
                </c:pt>
                <c:pt idx="2580">
                  <c:v>-1.160024E-7</c:v>
                </c:pt>
                <c:pt idx="2581">
                  <c:v>-1.159774E-7</c:v>
                </c:pt>
                <c:pt idx="2582">
                  <c:v>-1.159524E-7</c:v>
                </c:pt>
                <c:pt idx="2583">
                  <c:v>-1.159274E-7</c:v>
                </c:pt>
                <c:pt idx="2584">
                  <c:v>-1.159024E-7</c:v>
                </c:pt>
                <c:pt idx="2585">
                  <c:v>-1.1587739999999999E-7</c:v>
                </c:pt>
                <c:pt idx="2586">
                  <c:v>-1.1585240000000001E-7</c:v>
                </c:pt>
                <c:pt idx="2587">
                  <c:v>-1.158274E-7</c:v>
                </c:pt>
                <c:pt idx="2588">
                  <c:v>-1.158024E-7</c:v>
                </c:pt>
                <c:pt idx="2589">
                  <c:v>-1.157774E-7</c:v>
                </c:pt>
                <c:pt idx="2590">
                  <c:v>-1.157524E-7</c:v>
                </c:pt>
                <c:pt idx="2591">
                  <c:v>-1.157274E-7</c:v>
                </c:pt>
                <c:pt idx="2592">
                  <c:v>-1.1570239999999999E-7</c:v>
                </c:pt>
                <c:pt idx="2593">
                  <c:v>-1.1567740000000001E-7</c:v>
                </c:pt>
                <c:pt idx="2594">
                  <c:v>-1.156524E-7</c:v>
                </c:pt>
                <c:pt idx="2595">
                  <c:v>-1.156274E-7</c:v>
                </c:pt>
                <c:pt idx="2596">
                  <c:v>-1.156024E-7</c:v>
                </c:pt>
                <c:pt idx="2597">
                  <c:v>-1.155774E-7</c:v>
                </c:pt>
                <c:pt idx="2598">
                  <c:v>-1.155524E-7</c:v>
                </c:pt>
                <c:pt idx="2599">
                  <c:v>-1.1552739999999999E-7</c:v>
                </c:pt>
                <c:pt idx="2600">
                  <c:v>-1.1550240000000001E-7</c:v>
                </c:pt>
                <c:pt idx="2601">
                  <c:v>-1.154774E-7</c:v>
                </c:pt>
                <c:pt idx="2602">
                  <c:v>-1.154524E-7</c:v>
                </c:pt>
                <c:pt idx="2603">
                  <c:v>-1.154274E-7</c:v>
                </c:pt>
                <c:pt idx="2604">
                  <c:v>-1.154024E-7</c:v>
                </c:pt>
                <c:pt idx="2605">
                  <c:v>-1.153774E-7</c:v>
                </c:pt>
                <c:pt idx="2606">
                  <c:v>-1.1535239999999999E-7</c:v>
                </c:pt>
                <c:pt idx="2607">
                  <c:v>-1.1532740000000001E-7</c:v>
                </c:pt>
                <c:pt idx="2608">
                  <c:v>-1.153024E-7</c:v>
                </c:pt>
                <c:pt idx="2609">
                  <c:v>-1.152774E-7</c:v>
                </c:pt>
                <c:pt idx="2610">
                  <c:v>-1.152524E-7</c:v>
                </c:pt>
                <c:pt idx="2611">
                  <c:v>-1.152274E-7</c:v>
                </c:pt>
                <c:pt idx="2612">
                  <c:v>-1.152024E-7</c:v>
                </c:pt>
                <c:pt idx="2613">
                  <c:v>-1.1517739999999999E-7</c:v>
                </c:pt>
                <c:pt idx="2614">
                  <c:v>-1.1515240000000001E-7</c:v>
                </c:pt>
                <c:pt idx="2615">
                  <c:v>-1.151274E-7</c:v>
                </c:pt>
                <c:pt idx="2616">
                  <c:v>-1.151024E-7</c:v>
                </c:pt>
                <c:pt idx="2617">
                  <c:v>-1.150774E-7</c:v>
                </c:pt>
                <c:pt idx="2618">
                  <c:v>-1.150524E-7</c:v>
                </c:pt>
                <c:pt idx="2619">
                  <c:v>-1.150274E-7</c:v>
                </c:pt>
                <c:pt idx="2620">
                  <c:v>-1.1500239999999999E-7</c:v>
                </c:pt>
                <c:pt idx="2621">
                  <c:v>-1.1497740000000001E-7</c:v>
                </c:pt>
                <c:pt idx="2622">
                  <c:v>-1.149524E-7</c:v>
                </c:pt>
                <c:pt idx="2623">
                  <c:v>-1.149274E-7</c:v>
                </c:pt>
                <c:pt idx="2624">
                  <c:v>-1.149024E-7</c:v>
                </c:pt>
                <c:pt idx="2625">
                  <c:v>-1.148774E-7</c:v>
                </c:pt>
                <c:pt idx="2626">
                  <c:v>-1.148524E-7</c:v>
                </c:pt>
                <c:pt idx="2627">
                  <c:v>-1.1482739999999999E-7</c:v>
                </c:pt>
                <c:pt idx="2628">
                  <c:v>-1.1480240000000001E-7</c:v>
                </c:pt>
                <c:pt idx="2629">
                  <c:v>-1.147774E-7</c:v>
                </c:pt>
                <c:pt idx="2630">
                  <c:v>-1.147524E-7</c:v>
                </c:pt>
                <c:pt idx="2631">
                  <c:v>-1.147274E-7</c:v>
                </c:pt>
                <c:pt idx="2632">
                  <c:v>-1.147024E-7</c:v>
                </c:pt>
                <c:pt idx="2633">
                  <c:v>-1.146774E-7</c:v>
                </c:pt>
                <c:pt idx="2634">
                  <c:v>-1.146524E-7</c:v>
                </c:pt>
                <c:pt idx="2635">
                  <c:v>-1.1462740000000001E-7</c:v>
                </c:pt>
                <c:pt idx="2636">
                  <c:v>-1.146024E-7</c:v>
                </c:pt>
                <c:pt idx="2637">
                  <c:v>-1.145774E-7</c:v>
                </c:pt>
                <c:pt idx="2638">
                  <c:v>-1.145524E-7</c:v>
                </c:pt>
                <c:pt idx="2639">
                  <c:v>-1.145274E-7</c:v>
                </c:pt>
                <c:pt idx="2640">
                  <c:v>-1.145024E-7</c:v>
                </c:pt>
                <c:pt idx="2641">
                  <c:v>-1.144774E-7</c:v>
                </c:pt>
                <c:pt idx="2642">
                  <c:v>-1.1445240000000001E-7</c:v>
                </c:pt>
                <c:pt idx="2643">
                  <c:v>-1.144274E-7</c:v>
                </c:pt>
                <c:pt idx="2644">
                  <c:v>-1.144024E-7</c:v>
                </c:pt>
                <c:pt idx="2645">
                  <c:v>-1.143774E-7</c:v>
                </c:pt>
                <c:pt idx="2646">
                  <c:v>-1.143524E-7</c:v>
                </c:pt>
                <c:pt idx="2647">
                  <c:v>-1.143274E-7</c:v>
                </c:pt>
                <c:pt idx="2648">
                  <c:v>-1.143024E-7</c:v>
                </c:pt>
                <c:pt idx="2649">
                  <c:v>-1.1427740000000001E-7</c:v>
                </c:pt>
                <c:pt idx="2650">
                  <c:v>-1.142524E-7</c:v>
                </c:pt>
                <c:pt idx="2651">
                  <c:v>-1.142274E-7</c:v>
                </c:pt>
                <c:pt idx="2652">
                  <c:v>-1.142024E-7</c:v>
                </c:pt>
                <c:pt idx="2653">
                  <c:v>-1.141774E-7</c:v>
                </c:pt>
                <c:pt idx="2654">
                  <c:v>-1.141524E-7</c:v>
                </c:pt>
                <c:pt idx="2655">
                  <c:v>-1.141274E-7</c:v>
                </c:pt>
                <c:pt idx="2656">
                  <c:v>-1.1410239999999999E-7</c:v>
                </c:pt>
                <c:pt idx="2657">
                  <c:v>-1.140774E-7</c:v>
                </c:pt>
                <c:pt idx="2658">
                  <c:v>-1.140524E-7</c:v>
                </c:pt>
                <c:pt idx="2659">
                  <c:v>-1.140274E-7</c:v>
                </c:pt>
                <c:pt idx="2660">
                  <c:v>-1.140024E-7</c:v>
                </c:pt>
                <c:pt idx="2661">
                  <c:v>-1.139774E-7</c:v>
                </c:pt>
                <c:pt idx="2662">
                  <c:v>-1.139524E-7</c:v>
                </c:pt>
                <c:pt idx="2663">
                  <c:v>-1.1392739999999999E-7</c:v>
                </c:pt>
                <c:pt idx="2664">
                  <c:v>-1.139024E-7</c:v>
                </c:pt>
                <c:pt idx="2665">
                  <c:v>-1.138774E-7</c:v>
                </c:pt>
                <c:pt idx="2666">
                  <c:v>-1.138524E-7</c:v>
                </c:pt>
                <c:pt idx="2667">
                  <c:v>-1.138274E-7</c:v>
                </c:pt>
                <c:pt idx="2668">
                  <c:v>-1.138024E-7</c:v>
                </c:pt>
                <c:pt idx="2669">
                  <c:v>-1.137774E-7</c:v>
                </c:pt>
                <c:pt idx="2670">
                  <c:v>-1.1375239999999999E-7</c:v>
                </c:pt>
                <c:pt idx="2671">
                  <c:v>-1.137274E-7</c:v>
                </c:pt>
                <c:pt idx="2672">
                  <c:v>-1.137024E-7</c:v>
                </c:pt>
                <c:pt idx="2673">
                  <c:v>-1.136774E-7</c:v>
                </c:pt>
                <c:pt idx="2674">
                  <c:v>-1.136524E-7</c:v>
                </c:pt>
                <c:pt idx="2675">
                  <c:v>-1.136274E-7</c:v>
                </c:pt>
                <c:pt idx="2676">
                  <c:v>-1.136024E-7</c:v>
                </c:pt>
                <c:pt idx="2677">
                  <c:v>-1.1357739999999999E-7</c:v>
                </c:pt>
                <c:pt idx="2678">
                  <c:v>-1.1355240000000001E-7</c:v>
                </c:pt>
                <c:pt idx="2679">
                  <c:v>-1.135274E-7</c:v>
                </c:pt>
                <c:pt idx="2680">
                  <c:v>-1.135024E-7</c:v>
                </c:pt>
                <c:pt idx="2681">
                  <c:v>-1.134774E-7</c:v>
                </c:pt>
                <c:pt idx="2682">
                  <c:v>-1.134524E-7</c:v>
                </c:pt>
                <c:pt idx="2683">
                  <c:v>-1.134274E-7</c:v>
                </c:pt>
                <c:pt idx="2684">
                  <c:v>-1.1340239999999999E-7</c:v>
                </c:pt>
                <c:pt idx="2685">
                  <c:v>-1.1337740000000001E-7</c:v>
                </c:pt>
                <c:pt idx="2686">
                  <c:v>-1.133524E-7</c:v>
                </c:pt>
                <c:pt idx="2687">
                  <c:v>-1.133274E-7</c:v>
                </c:pt>
                <c:pt idx="2688">
                  <c:v>-1.133024E-7</c:v>
                </c:pt>
                <c:pt idx="2689">
                  <c:v>-1.132774E-7</c:v>
                </c:pt>
                <c:pt idx="2690">
                  <c:v>-1.132524E-7</c:v>
                </c:pt>
                <c:pt idx="2691">
                  <c:v>-1.1322739999999999E-7</c:v>
                </c:pt>
                <c:pt idx="2692">
                  <c:v>-1.1320240000000001E-7</c:v>
                </c:pt>
                <c:pt idx="2693">
                  <c:v>-1.131774E-7</c:v>
                </c:pt>
                <c:pt idx="2694">
                  <c:v>-1.131524E-7</c:v>
                </c:pt>
                <c:pt idx="2695">
                  <c:v>-1.131274E-7</c:v>
                </c:pt>
                <c:pt idx="2696">
                  <c:v>-1.131024E-7</c:v>
                </c:pt>
                <c:pt idx="2697">
                  <c:v>-1.130774E-7</c:v>
                </c:pt>
                <c:pt idx="2698">
                  <c:v>-1.1305239999999999E-7</c:v>
                </c:pt>
                <c:pt idx="2699">
                  <c:v>-1.1302740000000001E-7</c:v>
                </c:pt>
                <c:pt idx="2700">
                  <c:v>-1.130024E-7</c:v>
                </c:pt>
                <c:pt idx="2701">
                  <c:v>-1.129774E-7</c:v>
                </c:pt>
                <c:pt idx="2702">
                  <c:v>-1.129524E-7</c:v>
                </c:pt>
                <c:pt idx="2703">
                  <c:v>-1.129274E-7</c:v>
                </c:pt>
                <c:pt idx="2704">
                  <c:v>-1.129024E-7</c:v>
                </c:pt>
                <c:pt idx="2705">
                  <c:v>-1.1287739999999999E-7</c:v>
                </c:pt>
                <c:pt idx="2706">
                  <c:v>-1.1285240000000001E-7</c:v>
                </c:pt>
                <c:pt idx="2707">
                  <c:v>-1.128274E-7</c:v>
                </c:pt>
                <c:pt idx="2708">
                  <c:v>-1.128024E-7</c:v>
                </c:pt>
                <c:pt idx="2709">
                  <c:v>-1.127774E-7</c:v>
                </c:pt>
                <c:pt idx="2710">
                  <c:v>-1.127524E-7</c:v>
                </c:pt>
                <c:pt idx="2711">
                  <c:v>-1.127274E-7</c:v>
                </c:pt>
                <c:pt idx="2712">
                  <c:v>-1.1270239999999999E-7</c:v>
                </c:pt>
                <c:pt idx="2713">
                  <c:v>-1.1267740000000001E-7</c:v>
                </c:pt>
                <c:pt idx="2714">
                  <c:v>-1.126524E-7</c:v>
                </c:pt>
                <c:pt idx="2715">
                  <c:v>-1.126274E-7</c:v>
                </c:pt>
                <c:pt idx="2716">
                  <c:v>-1.126024E-7</c:v>
                </c:pt>
                <c:pt idx="2717">
                  <c:v>-1.125774E-7</c:v>
                </c:pt>
                <c:pt idx="2718">
                  <c:v>-1.125524E-7</c:v>
                </c:pt>
                <c:pt idx="2719">
                  <c:v>-1.1252739999999999E-7</c:v>
                </c:pt>
                <c:pt idx="2720">
                  <c:v>-1.1250240000000001E-7</c:v>
                </c:pt>
                <c:pt idx="2721">
                  <c:v>-1.124774E-7</c:v>
                </c:pt>
                <c:pt idx="2722">
                  <c:v>-1.124524E-7</c:v>
                </c:pt>
                <c:pt idx="2723">
                  <c:v>-1.124274E-7</c:v>
                </c:pt>
                <c:pt idx="2724">
                  <c:v>-1.124024E-7</c:v>
                </c:pt>
                <c:pt idx="2725">
                  <c:v>-1.123774E-7</c:v>
                </c:pt>
                <c:pt idx="2726">
                  <c:v>-1.1235239999999999E-7</c:v>
                </c:pt>
                <c:pt idx="2727">
                  <c:v>-1.1232740000000001E-7</c:v>
                </c:pt>
                <c:pt idx="2728">
                  <c:v>-1.123024E-7</c:v>
                </c:pt>
                <c:pt idx="2729">
                  <c:v>-1.122774E-7</c:v>
                </c:pt>
                <c:pt idx="2730">
                  <c:v>-1.122524E-7</c:v>
                </c:pt>
                <c:pt idx="2731">
                  <c:v>-1.122274E-7</c:v>
                </c:pt>
                <c:pt idx="2732">
                  <c:v>-1.122024E-7</c:v>
                </c:pt>
                <c:pt idx="2733">
                  <c:v>-1.1217739999999999E-7</c:v>
                </c:pt>
                <c:pt idx="2734">
                  <c:v>-1.1215240000000001E-7</c:v>
                </c:pt>
                <c:pt idx="2735">
                  <c:v>-1.121274E-7</c:v>
                </c:pt>
                <c:pt idx="2736">
                  <c:v>-1.121024E-7</c:v>
                </c:pt>
                <c:pt idx="2737">
                  <c:v>-1.120774E-7</c:v>
                </c:pt>
                <c:pt idx="2738">
                  <c:v>-1.120524E-7</c:v>
                </c:pt>
                <c:pt idx="2739">
                  <c:v>-1.120274E-7</c:v>
                </c:pt>
                <c:pt idx="2740">
                  <c:v>-1.1200239999999999E-7</c:v>
                </c:pt>
                <c:pt idx="2741">
                  <c:v>-1.1197740000000001E-7</c:v>
                </c:pt>
                <c:pt idx="2742">
                  <c:v>-1.119524E-7</c:v>
                </c:pt>
                <c:pt idx="2743">
                  <c:v>-1.119274E-7</c:v>
                </c:pt>
                <c:pt idx="2744">
                  <c:v>-1.119024E-7</c:v>
                </c:pt>
                <c:pt idx="2745">
                  <c:v>-1.118774E-7</c:v>
                </c:pt>
                <c:pt idx="2746">
                  <c:v>-1.118524E-7</c:v>
                </c:pt>
                <c:pt idx="2747">
                  <c:v>-1.1182739999999999E-7</c:v>
                </c:pt>
                <c:pt idx="2748">
                  <c:v>-1.1180240000000001E-7</c:v>
                </c:pt>
                <c:pt idx="2749">
                  <c:v>-1.117774E-7</c:v>
                </c:pt>
                <c:pt idx="2750">
                  <c:v>-1.117524E-7</c:v>
                </c:pt>
                <c:pt idx="2751">
                  <c:v>-1.117274E-7</c:v>
                </c:pt>
                <c:pt idx="2752">
                  <c:v>-1.117024E-7</c:v>
                </c:pt>
                <c:pt idx="2753">
                  <c:v>-1.116774E-7</c:v>
                </c:pt>
                <c:pt idx="2754">
                  <c:v>-1.1165239999999999E-7</c:v>
                </c:pt>
                <c:pt idx="2755">
                  <c:v>-1.1162740000000001E-7</c:v>
                </c:pt>
                <c:pt idx="2756">
                  <c:v>-1.116024E-7</c:v>
                </c:pt>
                <c:pt idx="2757">
                  <c:v>-1.115774E-7</c:v>
                </c:pt>
                <c:pt idx="2758">
                  <c:v>-1.115524E-7</c:v>
                </c:pt>
                <c:pt idx="2759">
                  <c:v>-1.115274E-7</c:v>
                </c:pt>
                <c:pt idx="2760">
                  <c:v>-1.115024E-7</c:v>
                </c:pt>
                <c:pt idx="2761">
                  <c:v>-1.1147739999999999E-7</c:v>
                </c:pt>
                <c:pt idx="2762">
                  <c:v>-1.1145240000000001E-7</c:v>
                </c:pt>
                <c:pt idx="2763">
                  <c:v>-1.114274E-7</c:v>
                </c:pt>
                <c:pt idx="2764">
                  <c:v>-1.114024E-7</c:v>
                </c:pt>
                <c:pt idx="2765">
                  <c:v>-1.113774E-7</c:v>
                </c:pt>
                <c:pt idx="2766">
                  <c:v>-1.113524E-7</c:v>
                </c:pt>
                <c:pt idx="2767">
                  <c:v>-1.113274E-7</c:v>
                </c:pt>
                <c:pt idx="2768">
                  <c:v>-1.1130239999999999E-7</c:v>
                </c:pt>
                <c:pt idx="2769">
                  <c:v>-1.1127740000000001E-7</c:v>
                </c:pt>
                <c:pt idx="2770">
                  <c:v>-1.112524E-7</c:v>
                </c:pt>
                <c:pt idx="2771">
                  <c:v>-1.112274E-7</c:v>
                </c:pt>
                <c:pt idx="2772">
                  <c:v>-1.112024E-7</c:v>
                </c:pt>
                <c:pt idx="2773">
                  <c:v>-1.111774E-7</c:v>
                </c:pt>
                <c:pt idx="2774">
                  <c:v>-1.111524E-7</c:v>
                </c:pt>
                <c:pt idx="2775">
                  <c:v>-1.1112739999999999E-7</c:v>
                </c:pt>
                <c:pt idx="2776">
                  <c:v>-1.1110240000000001E-7</c:v>
                </c:pt>
                <c:pt idx="2777">
                  <c:v>-1.110774E-7</c:v>
                </c:pt>
                <c:pt idx="2778">
                  <c:v>-1.110524E-7</c:v>
                </c:pt>
                <c:pt idx="2779">
                  <c:v>-1.110274E-7</c:v>
                </c:pt>
                <c:pt idx="2780">
                  <c:v>-1.110024E-7</c:v>
                </c:pt>
                <c:pt idx="2781">
                  <c:v>-1.109774E-7</c:v>
                </c:pt>
                <c:pt idx="2782">
                  <c:v>-1.109524E-7</c:v>
                </c:pt>
                <c:pt idx="2783">
                  <c:v>-1.1092740000000001E-7</c:v>
                </c:pt>
                <c:pt idx="2784">
                  <c:v>-1.109024E-7</c:v>
                </c:pt>
                <c:pt idx="2785">
                  <c:v>-1.108774E-7</c:v>
                </c:pt>
                <c:pt idx="2786">
                  <c:v>-1.108524E-7</c:v>
                </c:pt>
                <c:pt idx="2787">
                  <c:v>-1.108274E-7</c:v>
                </c:pt>
                <c:pt idx="2788">
                  <c:v>-1.108024E-7</c:v>
                </c:pt>
                <c:pt idx="2789">
                  <c:v>-1.107774E-7</c:v>
                </c:pt>
                <c:pt idx="2790">
                  <c:v>-1.1075240000000001E-7</c:v>
                </c:pt>
                <c:pt idx="2791">
                  <c:v>-1.107274E-7</c:v>
                </c:pt>
                <c:pt idx="2792">
                  <c:v>-1.107024E-7</c:v>
                </c:pt>
                <c:pt idx="2793">
                  <c:v>-1.106774E-7</c:v>
                </c:pt>
                <c:pt idx="2794">
                  <c:v>-1.106524E-7</c:v>
                </c:pt>
                <c:pt idx="2795">
                  <c:v>-1.106274E-7</c:v>
                </c:pt>
                <c:pt idx="2796">
                  <c:v>-1.106024E-7</c:v>
                </c:pt>
                <c:pt idx="2797">
                  <c:v>-1.1057740000000001E-7</c:v>
                </c:pt>
                <c:pt idx="2798">
                  <c:v>-1.105524E-7</c:v>
                </c:pt>
                <c:pt idx="2799">
                  <c:v>-1.105274E-7</c:v>
                </c:pt>
                <c:pt idx="2800">
                  <c:v>-1.105024E-7</c:v>
                </c:pt>
                <c:pt idx="2801">
                  <c:v>-1.104774E-7</c:v>
                </c:pt>
                <c:pt idx="2802">
                  <c:v>-1.104524E-7</c:v>
                </c:pt>
                <c:pt idx="2803">
                  <c:v>-1.104274E-7</c:v>
                </c:pt>
                <c:pt idx="2804">
                  <c:v>-1.1040240000000001E-7</c:v>
                </c:pt>
                <c:pt idx="2805">
                  <c:v>-1.103774E-7</c:v>
                </c:pt>
                <c:pt idx="2806">
                  <c:v>-1.103524E-7</c:v>
                </c:pt>
                <c:pt idx="2807">
                  <c:v>-1.103274E-7</c:v>
                </c:pt>
                <c:pt idx="2808">
                  <c:v>-1.103024E-7</c:v>
                </c:pt>
                <c:pt idx="2809">
                  <c:v>-1.102774E-7</c:v>
                </c:pt>
                <c:pt idx="2810">
                  <c:v>-1.102524E-7</c:v>
                </c:pt>
                <c:pt idx="2811">
                  <c:v>-1.1022739999999999E-7</c:v>
                </c:pt>
                <c:pt idx="2812">
                  <c:v>-1.102024E-7</c:v>
                </c:pt>
                <c:pt idx="2813">
                  <c:v>-1.101774E-7</c:v>
                </c:pt>
                <c:pt idx="2814">
                  <c:v>-1.101524E-7</c:v>
                </c:pt>
                <c:pt idx="2815">
                  <c:v>-1.101274E-7</c:v>
                </c:pt>
                <c:pt idx="2816">
                  <c:v>-1.101024E-7</c:v>
                </c:pt>
                <c:pt idx="2817">
                  <c:v>-1.100774E-7</c:v>
                </c:pt>
                <c:pt idx="2818">
                  <c:v>-1.1005239999999999E-7</c:v>
                </c:pt>
                <c:pt idx="2819">
                  <c:v>-1.100274E-7</c:v>
                </c:pt>
                <c:pt idx="2820">
                  <c:v>-1.100024E-7</c:v>
                </c:pt>
                <c:pt idx="2821">
                  <c:v>-1.099774E-7</c:v>
                </c:pt>
                <c:pt idx="2822">
                  <c:v>-1.099524E-7</c:v>
                </c:pt>
                <c:pt idx="2823">
                  <c:v>-1.099274E-7</c:v>
                </c:pt>
                <c:pt idx="2824">
                  <c:v>-1.099024E-7</c:v>
                </c:pt>
                <c:pt idx="2825">
                  <c:v>-1.0987739999999999E-7</c:v>
                </c:pt>
                <c:pt idx="2826">
                  <c:v>-1.0985240000000001E-7</c:v>
                </c:pt>
                <c:pt idx="2827">
                  <c:v>-1.098274E-7</c:v>
                </c:pt>
                <c:pt idx="2828">
                  <c:v>-1.098024E-7</c:v>
                </c:pt>
                <c:pt idx="2829">
                  <c:v>-1.097774E-7</c:v>
                </c:pt>
                <c:pt idx="2830">
                  <c:v>-1.097524E-7</c:v>
                </c:pt>
                <c:pt idx="2831">
                  <c:v>-1.097274E-7</c:v>
                </c:pt>
                <c:pt idx="2832">
                  <c:v>-1.0970239999999999E-7</c:v>
                </c:pt>
                <c:pt idx="2833">
                  <c:v>-1.0967740000000001E-7</c:v>
                </c:pt>
                <c:pt idx="2834">
                  <c:v>-1.096524E-7</c:v>
                </c:pt>
                <c:pt idx="2835">
                  <c:v>-1.096274E-7</c:v>
                </c:pt>
                <c:pt idx="2836">
                  <c:v>-1.096024E-7</c:v>
                </c:pt>
                <c:pt idx="2837">
                  <c:v>-1.095774E-7</c:v>
                </c:pt>
                <c:pt idx="2838">
                  <c:v>-1.095524E-7</c:v>
                </c:pt>
                <c:pt idx="2839">
                  <c:v>-1.0952739999999999E-7</c:v>
                </c:pt>
                <c:pt idx="2840">
                  <c:v>-1.0950240000000001E-7</c:v>
                </c:pt>
                <c:pt idx="2841">
                  <c:v>-1.094774E-7</c:v>
                </c:pt>
                <c:pt idx="2842">
                  <c:v>-1.094524E-7</c:v>
                </c:pt>
                <c:pt idx="2843">
                  <c:v>-1.094274E-7</c:v>
                </c:pt>
                <c:pt idx="2844">
                  <c:v>-1.094024E-7</c:v>
                </c:pt>
                <c:pt idx="2845">
                  <c:v>-1.093774E-7</c:v>
                </c:pt>
                <c:pt idx="2846">
                  <c:v>-1.0935239999999999E-7</c:v>
                </c:pt>
                <c:pt idx="2847">
                  <c:v>-1.0932740000000001E-7</c:v>
                </c:pt>
                <c:pt idx="2848">
                  <c:v>-1.093024E-7</c:v>
                </c:pt>
                <c:pt idx="2849">
                  <c:v>-1.092774E-7</c:v>
                </c:pt>
                <c:pt idx="2850">
                  <c:v>-1.092524E-7</c:v>
                </c:pt>
                <c:pt idx="2851">
                  <c:v>-1.092274E-7</c:v>
                </c:pt>
                <c:pt idx="2852">
                  <c:v>-1.092024E-7</c:v>
                </c:pt>
                <c:pt idx="2853">
                  <c:v>-1.0917739999999999E-7</c:v>
                </c:pt>
                <c:pt idx="2854">
                  <c:v>-1.0915240000000001E-7</c:v>
                </c:pt>
                <c:pt idx="2855">
                  <c:v>-1.091274E-7</c:v>
                </c:pt>
                <c:pt idx="2856">
                  <c:v>-1.091024E-7</c:v>
                </c:pt>
                <c:pt idx="2857">
                  <c:v>-1.090774E-7</c:v>
                </c:pt>
                <c:pt idx="2858">
                  <c:v>-1.090524E-7</c:v>
                </c:pt>
                <c:pt idx="2859">
                  <c:v>-1.090274E-7</c:v>
                </c:pt>
                <c:pt idx="2860">
                  <c:v>-1.0900239999999999E-7</c:v>
                </c:pt>
                <c:pt idx="2861">
                  <c:v>-1.0897740000000001E-7</c:v>
                </c:pt>
                <c:pt idx="2862">
                  <c:v>-1.089524E-7</c:v>
                </c:pt>
                <c:pt idx="2863">
                  <c:v>-1.089274E-7</c:v>
                </c:pt>
                <c:pt idx="2864">
                  <c:v>-1.089024E-7</c:v>
                </c:pt>
                <c:pt idx="2865">
                  <c:v>-1.088774E-7</c:v>
                </c:pt>
                <c:pt idx="2866">
                  <c:v>-1.088524E-7</c:v>
                </c:pt>
                <c:pt idx="2867">
                  <c:v>-1.0882739999999999E-7</c:v>
                </c:pt>
                <c:pt idx="2868">
                  <c:v>-1.0880240000000001E-7</c:v>
                </c:pt>
                <c:pt idx="2869">
                  <c:v>-1.087774E-7</c:v>
                </c:pt>
                <c:pt idx="2870">
                  <c:v>-1.087524E-7</c:v>
                </c:pt>
                <c:pt idx="2871">
                  <c:v>-1.087274E-7</c:v>
                </c:pt>
                <c:pt idx="2872">
                  <c:v>-1.087024E-7</c:v>
                </c:pt>
                <c:pt idx="2873">
                  <c:v>-1.086774E-7</c:v>
                </c:pt>
                <c:pt idx="2874">
                  <c:v>-1.0865239999999999E-7</c:v>
                </c:pt>
                <c:pt idx="2875">
                  <c:v>-1.0862740000000001E-7</c:v>
                </c:pt>
                <c:pt idx="2876">
                  <c:v>-1.086024E-7</c:v>
                </c:pt>
                <c:pt idx="2877">
                  <c:v>-1.085774E-7</c:v>
                </c:pt>
                <c:pt idx="2878">
                  <c:v>-1.085524E-7</c:v>
                </c:pt>
                <c:pt idx="2879">
                  <c:v>-1.085274E-7</c:v>
                </c:pt>
                <c:pt idx="2880">
                  <c:v>-1.085024E-7</c:v>
                </c:pt>
                <c:pt idx="2881">
                  <c:v>-1.0847739999999999E-7</c:v>
                </c:pt>
                <c:pt idx="2882">
                  <c:v>-1.0845240000000001E-7</c:v>
                </c:pt>
                <c:pt idx="2883">
                  <c:v>-1.084274E-7</c:v>
                </c:pt>
                <c:pt idx="2884">
                  <c:v>-1.084024E-7</c:v>
                </c:pt>
                <c:pt idx="2885">
                  <c:v>-1.083774E-7</c:v>
                </c:pt>
                <c:pt idx="2886">
                  <c:v>-1.083524E-7</c:v>
                </c:pt>
                <c:pt idx="2887">
                  <c:v>-1.083274E-7</c:v>
                </c:pt>
                <c:pt idx="2888">
                  <c:v>-1.0830239999999999E-7</c:v>
                </c:pt>
                <c:pt idx="2889">
                  <c:v>-1.0827740000000001E-7</c:v>
                </c:pt>
                <c:pt idx="2890">
                  <c:v>-1.082524E-7</c:v>
                </c:pt>
                <c:pt idx="2891">
                  <c:v>-1.082274E-7</c:v>
                </c:pt>
                <c:pt idx="2892">
                  <c:v>-1.082024E-7</c:v>
                </c:pt>
                <c:pt idx="2893">
                  <c:v>-1.081774E-7</c:v>
                </c:pt>
                <c:pt idx="2894">
                  <c:v>-1.081524E-7</c:v>
                </c:pt>
                <c:pt idx="2895">
                  <c:v>-1.0812739999999999E-7</c:v>
                </c:pt>
                <c:pt idx="2896">
                  <c:v>-1.0810240000000001E-7</c:v>
                </c:pt>
                <c:pt idx="2897">
                  <c:v>-1.080774E-7</c:v>
                </c:pt>
                <c:pt idx="2898">
                  <c:v>-1.080524E-7</c:v>
                </c:pt>
                <c:pt idx="2899">
                  <c:v>-1.080274E-7</c:v>
                </c:pt>
                <c:pt idx="2900">
                  <c:v>-1.080024E-7</c:v>
                </c:pt>
                <c:pt idx="2901">
                  <c:v>-1.079774E-7</c:v>
                </c:pt>
                <c:pt idx="2902">
                  <c:v>-1.0795239999999999E-7</c:v>
                </c:pt>
                <c:pt idx="2903">
                  <c:v>-1.0792740000000001E-7</c:v>
                </c:pt>
                <c:pt idx="2904">
                  <c:v>-1.079024E-7</c:v>
                </c:pt>
                <c:pt idx="2905">
                  <c:v>-1.078774E-7</c:v>
                </c:pt>
                <c:pt idx="2906">
                  <c:v>-1.078524E-7</c:v>
                </c:pt>
                <c:pt idx="2907">
                  <c:v>-1.078274E-7</c:v>
                </c:pt>
                <c:pt idx="2908">
                  <c:v>-1.078024E-7</c:v>
                </c:pt>
                <c:pt idx="2909">
                  <c:v>-1.0777739999999999E-7</c:v>
                </c:pt>
                <c:pt idx="2910">
                  <c:v>-1.0775240000000001E-7</c:v>
                </c:pt>
                <c:pt idx="2911">
                  <c:v>-1.077274E-7</c:v>
                </c:pt>
                <c:pt idx="2912">
                  <c:v>-1.077024E-7</c:v>
                </c:pt>
                <c:pt idx="2913">
                  <c:v>-1.076774E-7</c:v>
                </c:pt>
                <c:pt idx="2914">
                  <c:v>-1.076524E-7</c:v>
                </c:pt>
                <c:pt idx="2915">
                  <c:v>-1.076274E-7</c:v>
                </c:pt>
                <c:pt idx="2916">
                  <c:v>-1.0760239999999999E-7</c:v>
                </c:pt>
                <c:pt idx="2917">
                  <c:v>-1.0757740000000001E-7</c:v>
                </c:pt>
                <c:pt idx="2918">
                  <c:v>-1.075524E-7</c:v>
                </c:pt>
                <c:pt idx="2919">
                  <c:v>-1.075274E-7</c:v>
                </c:pt>
                <c:pt idx="2920">
                  <c:v>-1.075024E-7</c:v>
                </c:pt>
                <c:pt idx="2921">
                  <c:v>-1.074774E-7</c:v>
                </c:pt>
                <c:pt idx="2922">
                  <c:v>-1.074524E-7</c:v>
                </c:pt>
                <c:pt idx="2923">
                  <c:v>-1.0742739999999999E-7</c:v>
                </c:pt>
                <c:pt idx="2924">
                  <c:v>-1.0740240000000001E-7</c:v>
                </c:pt>
                <c:pt idx="2925">
                  <c:v>-1.073774E-7</c:v>
                </c:pt>
                <c:pt idx="2926">
                  <c:v>-1.073524E-7</c:v>
                </c:pt>
                <c:pt idx="2927">
                  <c:v>-1.073274E-7</c:v>
                </c:pt>
                <c:pt idx="2928">
                  <c:v>-1.073024E-7</c:v>
                </c:pt>
                <c:pt idx="2929">
                  <c:v>-1.072774E-7</c:v>
                </c:pt>
                <c:pt idx="2930">
                  <c:v>-1.0725239999999999E-7</c:v>
                </c:pt>
                <c:pt idx="2931">
                  <c:v>-1.0722740000000001E-7</c:v>
                </c:pt>
                <c:pt idx="2932">
                  <c:v>-1.072024E-7</c:v>
                </c:pt>
                <c:pt idx="2933">
                  <c:v>-1.071774E-7</c:v>
                </c:pt>
                <c:pt idx="2934">
                  <c:v>-1.071524E-7</c:v>
                </c:pt>
                <c:pt idx="2935">
                  <c:v>-1.071274E-7</c:v>
                </c:pt>
                <c:pt idx="2936">
                  <c:v>-1.071024E-7</c:v>
                </c:pt>
                <c:pt idx="2937">
                  <c:v>-1.070774E-7</c:v>
                </c:pt>
                <c:pt idx="2938">
                  <c:v>-1.0705240000000001E-7</c:v>
                </c:pt>
                <c:pt idx="2939">
                  <c:v>-1.070274E-7</c:v>
                </c:pt>
                <c:pt idx="2940">
                  <c:v>-1.070024E-7</c:v>
                </c:pt>
                <c:pt idx="2941">
                  <c:v>-1.069774E-7</c:v>
                </c:pt>
                <c:pt idx="2942">
                  <c:v>-1.069524E-7</c:v>
                </c:pt>
                <c:pt idx="2943">
                  <c:v>-1.069274E-7</c:v>
                </c:pt>
                <c:pt idx="2944">
                  <c:v>-1.069024E-7</c:v>
                </c:pt>
                <c:pt idx="2945">
                  <c:v>-1.0687740000000001E-7</c:v>
                </c:pt>
                <c:pt idx="2946">
                  <c:v>-1.068524E-7</c:v>
                </c:pt>
                <c:pt idx="2947">
                  <c:v>-1.068274E-7</c:v>
                </c:pt>
                <c:pt idx="2948">
                  <c:v>-1.068024E-7</c:v>
                </c:pt>
                <c:pt idx="2949">
                  <c:v>-1.067774E-7</c:v>
                </c:pt>
                <c:pt idx="2950">
                  <c:v>-1.067524E-7</c:v>
                </c:pt>
                <c:pt idx="2951">
                  <c:v>-1.067274E-7</c:v>
                </c:pt>
                <c:pt idx="2952">
                  <c:v>-1.0670240000000001E-7</c:v>
                </c:pt>
                <c:pt idx="2953">
                  <c:v>-1.066774E-7</c:v>
                </c:pt>
                <c:pt idx="2954">
                  <c:v>-1.066524E-7</c:v>
                </c:pt>
                <c:pt idx="2955">
                  <c:v>-1.066274E-7</c:v>
                </c:pt>
                <c:pt idx="2956">
                  <c:v>-1.066024E-7</c:v>
                </c:pt>
                <c:pt idx="2957">
                  <c:v>-1.065774E-7</c:v>
                </c:pt>
                <c:pt idx="2958">
                  <c:v>-1.065524E-7</c:v>
                </c:pt>
                <c:pt idx="2959">
                  <c:v>-1.0652739999999999E-7</c:v>
                </c:pt>
                <c:pt idx="2960">
                  <c:v>-1.065024E-7</c:v>
                </c:pt>
                <c:pt idx="2961">
                  <c:v>-1.064774E-7</c:v>
                </c:pt>
                <c:pt idx="2962">
                  <c:v>-1.064524E-7</c:v>
                </c:pt>
                <c:pt idx="2963">
                  <c:v>-1.064274E-7</c:v>
                </c:pt>
                <c:pt idx="2964">
                  <c:v>-1.064024E-7</c:v>
                </c:pt>
                <c:pt idx="2965">
                  <c:v>-1.063774E-7</c:v>
                </c:pt>
                <c:pt idx="2966">
                  <c:v>-1.0635239999999999E-7</c:v>
                </c:pt>
                <c:pt idx="2967">
                  <c:v>-1.063274E-7</c:v>
                </c:pt>
                <c:pt idx="2968">
                  <c:v>-1.063024E-7</c:v>
                </c:pt>
                <c:pt idx="2969">
                  <c:v>-1.062774E-7</c:v>
                </c:pt>
                <c:pt idx="2970">
                  <c:v>-1.062524E-7</c:v>
                </c:pt>
                <c:pt idx="2971">
                  <c:v>-1.062274E-7</c:v>
                </c:pt>
                <c:pt idx="2972">
                  <c:v>-1.062024E-7</c:v>
                </c:pt>
                <c:pt idx="2973">
                  <c:v>-1.0617739999999999E-7</c:v>
                </c:pt>
                <c:pt idx="2974">
                  <c:v>-1.061524E-7</c:v>
                </c:pt>
                <c:pt idx="2975">
                  <c:v>-1.061274E-7</c:v>
                </c:pt>
                <c:pt idx="2976">
                  <c:v>-1.061024E-7</c:v>
                </c:pt>
                <c:pt idx="2977">
                  <c:v>-1.060774E-7</c:v>
                </c:pt>
                <c:pt idx="2978">
                  <c:v>-1.060524E-7</c:v>
                </c:pt>
                <c:pt idx="2979">
                  <c:v>-1.060274E-7</c:v>
                </c:pt>
                <c:pt idx="2980">
                  <c:v>-1.0600239999999999E-7</c:v>
                </c:pt>
                <c:pt idx="2981">
                  <c:v>-1.0597740000000001E-7</c:v>
                </c:pt>
                <c:pt idx="2982">
                  <c:v>-1.059524E-7</c:v>
                </c:pt>
                <c:pt idx="2983">
                  <c:v>-1.059274E-7</c:v>
                </c:pt>
                <c:pt idx="2984">
                  <c:v>-1.059024E-7</c:v>
                </c:pt>
                <c:pt idx="2985">
                  <c:v>-1.058774E-7</c:v>
                </c:pt>
                <c:pt idx="2986">
                  <c:v>-1.058524E-7</c:v>
                </c:pt>
                <c:pt idx="2987">
                  <c:v>-1.0582739999999999E-7</c:v>
                </c:pt>
                <c:pt idx="2988">
                  <c:v>-1.0580240000000001E-7</c:v>
                </c:pt>
                <c:pt idx="2989">
                  <c:v>-1.057774E-7</c:v>
                </c:pt>
                <c:pt idx="2990">
                  <c:v>-1.057524E-7</c:v>
                </c:pt>
                <c:pt idx="2991">
                  <c:v>-1.057274E-7</c:v>
                </c:pt>
                <c:pt idx="2992">
                  <c:v>-1.057024E-7</c:v>
                </c:pt>
                <c:pt idx="2993">
                  <c:v>-1.056774E-7</c:v>
                </c:pt>
                <c:pt idx="2994">
                  <c:v>-1.0565239999999999E-7</c:v>
                </c:pt>
                <c:pt idx="2995">
                  <c:v>-1.0562740000000001E-7</c:v>
                </c:pt>
                <c:pt idx="2996">
                  <c:v>-1.056024E-7</c:v>
                </c:pt>
                <c:pt idx="2997">
                  <c:v>-1.055774E-7</c:v>
                </c:pt>
                <c:pt idx="2998">
                  <c:v>-1.055524E-7</c:v>
                </c:pt>
                <c:pt idx="2999">
                  <c:v>-1.055274E-7</c:v>
                </c:pt>
                <c:pt idx="3000">
                  <c:v>-1.055024E-7</c:v>
                </c:pt>
                <c:pt idx="3001">
                  <c:v>-1.0547739999999999E-7</c:v>
                </c:pt>
                <c:pt idx="3002">
                  <c:v>-1.0545240000000001E-7</c:v>
                </c:pt>
                <c:pt idx="3003">
                  <c:v>-1.054274E-7</c:v>
                </c:pt>
                <c:pt idx="3004">
                  <c:v>-1.054024E-7</c:v>
                </c:pt>
                <c:pt idx="3005">
                  <c:v>-1.053774E-7</c:v>
                </c:pt>
                <c:pt idx="3006">
                  <c:v>-1.053524E-7</c:v>
                </c:pt>
                <c:pt idx="3007">
                  <c:v>-1.053274E-7</c:v>
                </c:pt>
                <c:pt idx="3008">
                  <c:v>-1.0530239999999999E-7</c:v>
                </c:pt>
                <c:pt idx="3009">
                  <c:v>-1.0527740000000001E-7</c:v>
                </c:pt>
                <c:pt idx="3010">
                  <c:v>-1.052524E-7</c:v>
                </c:pt>
                <c:pt idx="3011">
                  <c:v>-1.052274E-7</c:v>
                </c:pt>
                <c:pt idx="3012">
                  <c:v>-1.052024E-7</c:v>
                </c:pt>
                <c:pt idx="3013">
                  <c:v>-1.051774E-7</c:v>
                </c:pt>
                <c:pt idx="3014">
                  <c:v>-1.051524E-7</c:v>
                </c:pt>
                <c:pt idx="3015">
                  <c:v>-1.0512739999999999E-7</c:v>
                </c:pt>
                <c:pt idx="3016">
                  <c:v>-1.0510240000000001E-7</c:v>
                </c:pt>
                <c:pt idx="3017">
                  <c:v>-1.050774E-7</c:v>
                </c:pt>
                <c:pt idx="3018">
                  <c:v>-1.050524E-7</c:v>
                </c:pt>
                <c:pt idx="3019">
                  <c:v>-1.050274E-7</c:v>
                </c:pt>
                <c:pt idx="3020">
                  <c:v>-1.050024E-7</c:v>
                </c:pt>
                <c:pt idx="3021">
                  <c:v>-1.049774E-7</c:v>
                </c:pt>
                <c:pt idx="3022">
                  <c:v>-1.0495239999999999E-7</c:v>
                </c:pt>
                <c:pt idx="3023">
                  <c:v>-1.0492740000000001E-7</c:v>
                </c:pt>
                <c:pt idx="3024">
                  <c:v>-1.049024E-7</c:v>
                </c:pt>
                <c:pt idx="3025">
                  <c:v>-1.048774E-7</c:v>
                </c:pt>
                <c:pt idx="3026">
                  <c:v>-1.048524E-7</c:v>
                </c:pt>
                <c:pt idx="3027">
                  <c:v>-1.048274E-7</c:v>
                </c:pt>
                <c:pt idx="3028">
                  <c:v>-1.048024E-7</c:v>
                </c:pt>
                <c:pt idx="3029">
                  <c:v>-1.0477739999999999E-7</c:v>
                </c:pt>
                <c:pt idx="3030">
                  <c:v>-1.0475240000000001E-7</c:v>
                </c:pt>
                <c:pt idx="3031">
                  <c:v>-1.047274E-7</c:v>
                </c:pt>
                <c:pt idx="3032">
                  <c:v>-1.047024E-7</c:v>
                </c:pt>
                <c:pt idx="3033">
                  <c:v>-1.046774E-7</c:v>
                </c:pt>
                <c:pt idx="3034">
                  <c:v>-1.046524E-7</c:v>
                </c:pt>
                <c:pt idx="3035">
                  <c:v>-1.046274E-7</c:v>
                </c:pt>
                <c:pt idx="3036">
                  <c:v>-1.0460239999999999E-7</c:v>
                </c:pt>
                <c:pt idx="3037">
                  <c:v>-1.0457740000000001E-7</c:v>
                </c:pt>
                <c:pt idx="3038">
                  <c:v>-1.045524E-7</c:v>
                </c:pt>
                <c:pt idx="3039">
                  <c:v>-1.045274E-7</c:v>
                </c:pt>
                <c:pt idx="3040">
                  <c:v>-1.045024E-7</c:v>
                </c:pt>
                <c:pt idx="3041">
                  <c:v>-1.044774E-7</c:v>
                </c:pt>
                <c:pt idx="3042">
                  <c:v>-1.044524E-7</c:v>
                </c:pt>
                <c:pt idx="3043">
                  <c:v>-1.0442739999999999E-7</c:v>
                </c:pt>
                <c:pt idx="3044">
                  <c:v>-1.0440240000000001E-7</c:v>
                </c:pt>
                <c:pt idx="3045">
                  <c:v>-1.043774E-7</c:v>
                </c:pt>
                <c:pt idx="3046">
                  <c:v>-1.043524E-7</c:v>
                </c:pt>
                <c:pt idx="3047">
                  <c:v>-1.043274E-7</c:v>
                </c:pt>
                <c:pt idx="3048">
                  <c:v>-1.043024E-7</c:v>
                </c:pt>
                <c:pt idx="3049">
                  <c:v>-1.042774E-7</c:v>
                </c:pt>
                <c:pt idx="3050">
                  <c:v>-1.0425239999999999E-7</c:v>
                </c:pt>
                <c:pt idx="3051">
                  <c:v>-1.0422740000000001E-7</c:v>
                </c:pt>
                <c:pt idx="3052">
                  <c:v>-1.042024E-7</c:v>
                </c:pt>
                <c:pt idx="3053">
                  <c:v>-1.041774E-7</c:v>
                </c:pt>
                <c:pt idx="3054">
                  <c:v>-1.041524E-7</c:v>
                </c:pt>
                <c:pt idx="3055">
                  <c:v>-1.041274E-7</c:v>
                </c:pt>
                <c:pt idx="3056">
                  <c:v>-1.041024E-7</c:v>
                </c:pt>
                <c:pt idx="3057">
                  <c:v>-1.0407739999999999E-7</c:v>
                </c:pt>
                <c:pt idx="3058">
                  <c:v>-1.0405240000000001E-7</c:v>
                </c:pt>
                <c:pt idx="3059">
                  <c:v>-1.040274E-7</c:v>
                </c:pt>
                <c:pt idx="3060">
                  <c:v>-1.040024E-7</c:v>
                </c:pt>
                <c:pt idx="3061">
                  <c:v>-1.039774E-7</c:v>
                </c:pt>
                <c:pt idx="3062">
                  <c:v>-1.039524E-7</c:v>
                </c:pt>
                <c:pt idx="3063">
                  <c:v>-1.039274E-7</c:v>
                </c:pt>
                <c:pt idx="3064">
                  <c:v>-1.0390239999999999E-7</c:v>
                </c:pt>
                <c:pt idx="3065">
                  <c:v>-1.0387740000000001E-7</c:v>
                </c:pt>
                <c:pt idx="3066">
                  <c:v>-1.038524E-7</c:v>
                </c:pt>
                <c:pt idx="3067">
                  <c:v>-1.038274E-7</c:v>
                </c:pt>
                <c:pt idx="3068">
                  <c:v>-1.038024E-7</c:v>
                </c:pt>
                <c:pt idx="3069">
                  <c:v>-1.037774E-7</c:v>
                </c:pt>
                <c:pt idx="3070">
                  <c:v>-1.037524E-7</c:v>
                </c:pt>
                <c:pt idx="3071">
                  <c:v>-1.0372739999999999E-7</c:v>
                </c:pt>
                <c:pt idx="3072">
                  <c:v>-1.0370240000000001E-7</c:v>
                </c:pt>
                <c:pt idx="3073">
                  <c:v>-1.036774E-7</c:v>
                </c:pt>
                <c:pt idx="3074">
                  <c:v>-1.036524E-7</c:v>
                </c:pt>
                <c:pt idx="3075">
                  <c:v>-1.036274E-7</c:v>
                </c:pt>
                <c:pt idx="3076">
                  <c:v>-1.036024E-7</c:v>
                </c:pt>
                <c:pt idx="3077">
                  <c:v>-1.035774E-7</c:v>
                </c:pt>
                <c:pt idx="3078">
                  <c:v>-1.0355239999999999E-7</c:v>
                </c:pt>
                <c:pt idx="3079">
                  <c:v>-1.0352740000000001E-7</c:v>
                </c:pt>
                <c:pt idx="3080">
                  <c:v>-1.035024E-7</c:v>
                </c:pt>
                <c:pt idx="3081">
                  <c:v>-1.034774E-7</c:v>
                </c:pt>
                <c:pt idx="3082">
                  <c:v>-1.034524E-7</c:v>
                </c:pt>
                <c:pt idx="3083">
                  <c:v>-1.034274E-7</c:v>
                </c:pt>
                <c:pt idx="3084">
                  <c:v>-1.034024E-7</c:v>
                </c:pt>
                <c:pt idx="3085">
                  <c:v>-1.0337739999999999E-7</c:v>
                </c:pt>
                <c:pt idx="3086">
                  <c:v>-1.0335240000000001E-7</c:v>
                </c:pt>
                <c:pt idx="3087">
                  <c:v>-1.033274E-7</c:v>
                </c:pt>
                <c:pt idx="3088">
                  <c:v>-1.033024E-7</c:v>
                </c:pt>
                <c:pt idx="3089">
                  <c:v>-1.032774E-7</c:v>
                </c:pt>
                <c:pt idx="3090">
                  <c:v>-1.032524E-7</c:v>
                </c:pt>
                <c:pt idx="3091">
                  <c:v>-1.032274E-7</c:v>
                </c:pt>
                <c:pt idx="3092">
                  <c:v>-1.032024E-7</c:v>
                </c:pt>
                <c:pt idx="3093">
                  <c:v>-1.0317740000000001E-7</c:v>
                </c:pt>
                <c:pt idx="3094">
                  <c:v>-1.031524E-7</c:v>
                </c:pt>
                <c:pt idx="3095">
                  <c:v>-1.031274E-7</c:v>
                </c:pt>
                <c:pt idx="3096">
                  <c:v>-1.031024E-7</c:v>
                </c:pt>
                <c:pt idx="3097">
                  <c:v>-1.030774E-7</c:v>
                </c:pt>
                <c:pt idx="3098">
                  <c:v>-1.030524E-7</c:v>
                </c:pt>
                <c:pt idx="3099">
                  <c:v>-1.030274E-7</c:v>
                </c:pt>
                <c:pt idx="3100">
                  <c:v>-1.0300240000000001E-7</c:v>
                </c:pt>
                <c:pt idx="3101">
                  <c:v>-1.029774E-7</c:v>
                </c:pt>
                <c:pt idx="3102">
                  <c:v>-1.029524E-7</c:v>
                </c:pt>
                <c:pt idx="3103">
                  <c:v>-1.029274E-7</c:v>
                </c:pt>
                <c:pt idx="3104">
                  <c:v>-1.029024E-7</c:v>
                </c:pt>
                <c:pt idx="3105">
                  <c:v>-1.028774E-7</c:v>
                </c:pt>
                <c:pt idx="3106">
                  <c:v>-1.028524E-7</c:v>
                </c:pt>
                <c:pt idx="3107">
                  <c:v>-1.0282739999999999E-7</c:v>
                </c:pt>
                <c:pt idx="3108">
                  <c:v>-1.028024E-7</c:v>
                </c:pt>
                <c:pt idx="3109">
                  <c:v>-1.027774E-7</c:v>
                </c:pt>
                <c:pt idx="3110">
                  <c:v>-1.027524E-7</c:v>
                </c:pt>
                <c:pt idx="3111">
                  <c:v>-1.027274E-7</c:v>
                </c:pt>
                <c:pt idx="3112">
                  <c:v>-1.027024E-7</c:v>
                </c:pt>
                <c:pt idx="3113">
                  <c:v>-1.026774E-7</c:v>
                </c:pt>
                <c:pt idx="3114">
                  <c:v>-1.0265239999999999E-7</c:v>
                </c:pt>
                <c:pt idx="3115">
                  <c:v>-1.026274E-7</c:v>
                </c:pt>
                <c:pt idx="3116">
                  <c:v>-1.026024E-7</c:v>
                </c:pt>
                <c:pt idx="3117">
                  <c:v>-1.025774E-7</c:v>
                </c:pt>
                <c:pt idx="3118">
                  <c:v>-1.025524E-7</c:v>
                </c:pt>
                <c:pt idx="3119">
                  <c:v>-1.025274E-7</c:v>
                </c:pt>
                <c:pt idx="3120">
                  <c:v>-1.025024E-7</c:v>
                </c:pt>
                <c:pt idx="3121">
                  <c:v>-1.0247739999999999E-7</c:v>
                </c:pt>
                <c:pt idx="3122">
                  <c:v>-1.024524E-7</c:v>
                </c:pt>
                <c:pt idx="3123">
                  <c:v>-1.024274E-7</c:v>
                </c:pt>
                <c:pt idx="3124">
                  <c:v>-1.024024E-7</c:v>
                </c:pt>
                <c:pt idx="3125">
                  <c:v>-1.023774E-7</c:v>
                </c:pt>
                <c:pt idx="3126">
                  <c:v>-1.023524E-7</c:v>
                </c:pt>
                <c:pt idx="3127">
                  <c:v>-1.023274E-7</c:v>
                </c:pt>
                <c:pt idx="3128">
                  <c:v>-1.0230239999999999E-7</c:v>
                </c:pt>
                <c:pt idx="3129">
                  <c:v>-1.0227740000000001E-7</c:v>
                </c:pt>
                <c:pt idx="3130">
                  <c:v>-1.022524E-7</c:v>
                </c:pt>
                <c:pt idx="3131">
                  <c:v>-1.022274E-7</c:v>
                </c:pt>
                <c:pt idx="3132">
                  <c:v>-1.022024E-7</c:v>
                </c:pt>
                <c:pt idx="3133">
                  <c:v>-1.021774E-7</c:v>
                </c:pt>
                <c:pt idx="3134">
                  <c:v>-1.021524E-7</c:v>
                </c:pt>
                <c:pt idx="3135">
                  <c:v>-1.0212739999999999E-7</c:v>
                </c:pt>
                <c:pt idx="3136">
                  <c:v>-1.0210240000000001E-7</c:v>
                </c:pt>
                <c:pt idx="3137">
                  <c:v>-1.020774E-7</c:v>
                </c:pt>
                <c:pt idx="3138">
                  <c:v>-1.020524E-7</c:v>
                </c:pt>
                <c:pt idx="3139">
                  <c:v>-1.020274E-7</c:v>
                </c:pt>
                <c:pt idx="3140">
                  <c:v>-1.020024E-7</c:v>
                </c:pt>
                <c:pt idx="3141">
                  <c:v>-1.019774E-7</c:v>
                </c:pt>
                <c:pt idx="3142">
                  <c:v>-1.0195239999999999E-7</c:v>
                </c:pt>
                <c:pt idx="3143">
                  <c:v>-1.0192740000000001E-7</c:v>
                </c:pt>
                <c:pt idx="3144">
                  <c:v>-1.019024E-7</c:v>
                </c:pt>
                <c:pt idx="3145">
                  <c:v>-1.018774E-7</c:v>
                </c:pt>
                <c:pt idx="3146">
                  <c:v>-1.018524E-7</c:v>
                </c:pt>
                <c:pt idx="3147">
                  <c:v>-1.018274E-7</c:v>
                </c:pt>
                <c:pt idx="3148">
                  <c:v>-1.018024E-7</c:v>
                </c:pt>
                <c:pt idx="3149">
                  <c:v>-1.0177739999999999E-7</c:v>
                </c:pt>
                <c:pt idx="3150">
                  <c:v>-1.0175240000000001E-7</c:v>
                </c:pt>
                <c:pt idx="3151">
                  <c:v>-1.017274E-7</c:v>
                </c:pt>
                <c:pt idx="3152">
                  <c:v>-1.017024E-7</c:v>
                </c:pt>
                <c:pt idx="3153">
                  <c:v>-1.016774E-7</c:v>
                </c:pt>
                <c:pt idx="3154">
                  <c:v>-1.016524E-7</c:v>
                </c:pt>
                <c:pt idx="3155">
                  <c:v>-1.016274E-7</c:v>
                </c:pt>
                <c:pt idx="3156">
                  <c:v>-1.0160239999999999E-7</c:v>
                </c:pt>
                <c:pt idx="3157">
                  <c:v>-1.0157740000000001E-7</c:v>
                </c:pt>
                <c:pt idx="3158">
                  <c:v>-1.015524E-7</c:v>
                </c:pt>
                <c:pt idx="3159">
                  <c:v>-1.015274E-7</c:v>
                </c:pt>
                <c:pt idx="3160">
                  <c:v>-1.015024E-7</c:v>
                </c:pt>
                <c:pt idx="3161">
                  <c:v>-1.014774E-7</c:v>
                </c:pt>
                <c:pt idx="3162">
                  <c:v>-1.014524E-7</c:v>
                </c:pt>
                <c:pt idx="3163">
                  <c:v>-1.0142739999999999E-7</c:v>
                </c:pt>
                <c:pt idx="3164">
                  <c:v>-1.0140240000000001E-7</c:v>
                </c:pt>
                <c:pt idx="3165">
                  <c:v>-1.013774E-7</c:v>
                </c:pt>
                <c:pt idx="3166">
                  <c:v>-1.013524E-7</c:v>
                </c:pt>
                <c:pt idx="3167">
                  <c:v>-1.013274E-7</c:v>
                </c:pt>
                <c:pt idx="3168">
                  <c:v>-1.013024E-7</c:v>
                </c:pt>
                <c:pt idx="3169">
                  <c:v>-1.012774E-7</c:v>
                </c:pt>
                <c:pt idx="3170">
                  <c:v>-1.0125239999999999E-7</c:v>
                </c:pt>
                <c:pt idx="3171">
                  <c:v>-1.0122740000000001E-7</c:v>
                </c:pt>
                <c:pt idx="3172">
                  <c:v>-1.012024E-7</c:v>
                </c:pt>
                <c:pt idx="3173">
                  <c:v>-1.011774E-7</c:v>
                </c:pt>
                <c:pt idx="3174">
                  <c:v>-1.011524E-7</c:v>
                </c:pt>
                <c:pt idx="3175">
                  <c:v>-1.011274E-7</c:v>
                </c:pt>
                <c:pt idx="3176">
                  <c:v>-1.011024E-7</c:v>
                </c:pt>
                <c:pt idx="3177">
                  <c:v>-1.0107739999999999E-7</c:v>
                </c:pt>
                <c:pt idx="3178">
                  <c:v>-1.0105240000000001E-7</c:v>
                </c:pt>
                <c:pt idx="3179">
                  <c:v>-1.010274E-7</c:v>
                </c:pt>
                <c:pt idx="3180">
                  <c:v>-1.010024E-7</c:v>
                </c:pt>
                <c:pt idx="3181">
                  <c:v>-1.009774E-7</c:v>
                </c:pt>
                <c:pt idx="3182">
                  <c:v>-1.009524E-7</c:v>
                </c:pt>
                <c:pt idx="3183">
                  <c:v>-1.009274E-7</c:v>
                </c:pt>
                <c:pt idx="3184">
                  <c:v>-1.0090239999999999E-7</c:v>
                </c:pt>
                <c:pt idx="3185">
                  <c:v>-1.0087740000000001E-7</c:v>
                </c:pt>
                <c:pt idx="3186">
                  <c:v>-1.008524E-7</c:v>
                </c:pt>
                <c:pt idx="3187">
                  <c:v>-1.008274E-7</c:v>
                </c:pt>
                <c:pt idx="3188">
                  <c:v>-1.008024E-7</c:v>
                </c:pt>
                <c:pt idx="3189">
                  <c:v>-1.007774E-7</c:v>
                </c:pt>
                <c:pt idx="3190">
                  <c:v>-1.007524E-7</c:v>
                </c:pt>
                <c:pt idx="3191">
                  <c:v>-1.0072739999999999E-7</c:v>
                </c:pt>
                <c:pt idx="3192">
                  <c:v>-1.0070240000000001E-7</c:v>
                </c:pt>
                <c:pt idx="3193">
                  <c:v>-1.006774E-7</c:v>
                </c:pt>
                <c:pt idx="3194">
                  <c:v>-1.006524E-7</c:v>
                </c:pt>
                <c:pt idx="3195">
                  <c:v>-1.006274E-7</c:v>
                </c:pt>
                <c:pt idx="3196">
                  <c:v>-1.006024E-7</c:v>
                </c:pt>
                <c:pt idx="3197">
                  <c:v>-1.005774E-7</c:v>
                </c:pt>
                <c:pt idx="3198">
                  <c:v>-1.0055239999999999E-7</c:v>
                </c:pt>
                <c:pt idx="3199">
                  <c:v>-1.0052740000000001E-7</c:v>
                </c:pt>
                <c:pt idx="3200">
                  <c:v>-1.005024E-7</c:v>
                </c:pt>
                <c:pt idx="3201">
                  <c:v>-1.004774E-7</c:v>
                </c:pt>
                <c:pt idx="3202">
                  <c:v>-1.004524E-7</c:v>
                </c:pt>
                <c:pt idx="3203">
                  <c:v>-1.004274E-7</c:v>
                </c:pt>
                <c:pt idx="3204">
                  <c:v>-1.004024E-7</c:v>
                </c:pt>
                <c:pt idx="3205">
                  <c:v>-1.0037739999999999E-7</c:v>
                </c:pt>
                <c:pt idx="3206">
                  <c:v>-1.0035240000000001E-7</c:v>
                </c:pt>
                <c:pt idx="3207">
                  <c:v>-1.003274E-7</c:v>
                </c:pt>
                <c:pt idx="3208">
                  <c:v>-1.003024E-7</c:v>
                </c:pt>
                <c:pt idx="3209">
                  <c:v>-1.002774E-7</c:v>
                </c:pt>
                <c:pt idx="3210">
                  <c:v>-1.002524E-7</c:v>
                </c:pt>
                <c:pt idx="3211">
                  <c:v>-1.002274E-7</c:v>
                </c:pt>
                <c:pt idx="3212">
                  <c:v>-1.0020239999999999E-7</c:v>
                </c:pt>
                <c:pt idx="3213">
                  <c:v>-1.0017740000000001E-7</c:v>
                </c:pt>
                <c:pt idx="3214">
                  <c:v>-1.001524E-7</c:v>
                </c:pt>
                <c:pt idx="3215">
                  <c:v>-1.001274E-7</c:v>
                </c:pt>
                <c:pt idx="3216">
                  <c:v>-1.001024E-7</c:v>
                </c:pt>
                <c:pt idx="3217">
                  <c:v>-1.000774E-7</c:v>
                </c:pt>
                <c:pt idx="3218">
                  <c:v>-1.000524E-7</c:v>
                </c:pt>
                <c:pt idx="3219">
                  <c:v>-1.0002739999999999E-7</c:v>
                </c:pt>
                <c:pt idx="3220">
                  <c:v>-1.0000240000000001E-7</c:v>
                </c:pt>
                <c:pt idx="3221">
                  <c:v>-9.9977400000000004E-8</c:v>
                </c:pt>
                <c:pt idx="3222">
                  <c:v>-9.9952400000000002E-8</c:v>
                </c:pt>
                <c:pt idx="3223">
                  <c:v>-9.9927400000000001E-8</c:v>
                </c:pt>
                <c:pt idx="3224">
                  <c:v>-9.9902399999999999E-8</c:v>
                </c:pt>
                <c:pt idx="3225">
                  <c:v>-9.9877399999999997E-8</c:v>
                </c:pt>
                <c:pt idx="3226">
                  <c:v>-9.9852399999999995E-8</c:v>
                </c:pt>
                <c:pt idx="3227">
                  <c:v>-9.9827400000000006E-8</c:v>
                </c:pt>
                <c:pt idx="3228">
                  <c:v>-9.9802400000000004E-8</c:v>
                </c:pt>
                <c:pt idx="3229">
                  <c:v>-9.9777400000000002E-8</c:v>
                </c:pt>
                <c:pt idx="3230">
                  <c:v>-9.9752400000000001E-8</c:v>
                </c:pt>
                <c:pt idx="3231">
                  <c:v>-9.9727399999999999E-8</c:v>
                </c:pt>
                <c:pt idx="3232">
                  <c:v>-9.9702399999999997E-8</c:v>
                </c:pt>
                <c:pt idx="3233">
                  <c:v>-9.9677399999999995E-8</c:v>
                </c:pt>
                <c:pt idx="3234">
                  <c:v>-9.9652400000000006E-8</c:v>
                </c:pt>
                <c:pt idx="3235">
                  <c:v>-9.9627400000000004E-8</c:v>
                </c:pt>
                <c:pt idx="3236">
                  <c:v>-9.9602400000000003E-8</c:v>
                </c:pt>
                <c:pt idx="3237">
                  <c:v>-9.9577400000000001E-8</c:v>
                </c:pt>
                <c:pt idx="3238">
                  <c:v>-9.9552399999999999E-8</c:v>
                </c:pt>
                <c:pt idx="3239">
                  <c:v>-9.9527399999999997E-8</c:v>
                </c:pt>
                <c:pt idx="3240">
                  <c:v>-9.9502399999999995E-8</c:v>
                </c:pt>
                <c:pt idx="3241">
                  <c:v>-9.9477400000000006E-8</c:v>
                </c:pt>
                <c:pt idx="3242">
                  <c:v>-9.9452400000000005E-8</c:v>
                </c:pt>
                <c:pt idx="3243">
                  <c:v>-9.9427400000000003E-8</c:v>
                </c:pt>
                <c:pt idx="3244">
                  <c:v>-9.9402400000000001E-8</c:v>
                </c:pt>
                <c:pt idx="3245">
                  <c:v>-9.9377399999999999E-8</c:v>
                </c:pt>
                <c:pt idx="3246">
                  <c:v>-9.9352399999999997E-8</c:v>
                </c:pt>
                <c:pt idx="3247">
                  <c:v>-9.9327399999999995E-8</c:v>
                </c:pt>
                <c:pt idx="3248">
                  <c:v>-9.9302400000000006E-8</c:v>
                </c:pt>
                <c:pt idx="3249">
                  <c:v>-9.9277400000000005E-8</c:v>
                </c:pt>
                <c:pt idx="3250">
                  <c:v>-9.9252400000000003E-8</c:v>
                </c:pt>
                <c:pt idx="3251">
                  <c:v>-9.9227400000000001E-8</c:v>
                </c:pt>
                <c:pt idx="3252">
                  <c:v>-9.9202399999999999E-8</c:v>
                </c:pt>
                <c:pt idx="3253">
                  <c:v>-9.9177399999999997E-8</c:v>
                </c:pt>
                <c:pt idx="3254">
                  <c:v>-9.9152399999999995E-8</c:v>
                </c:pt>
                <c:pt idx="3255">
                  <c:v>-9.9127400000000007E-8</c:v>
                </c:pt>
                <c:pt idx="3256">
                  <c:v>-9.9102400000000005E-8</c:v>
                </c:pt>
                <c:pt idx="3257">
                  <c:v>-9.9077400000000003E-8</c:v>
                </c:pt>
                <c:pt idx="3258">
                  <c:v>-9.9052400000000001E-8</c:v>
                </c:pt>
                <c:pt idx="3259">
                  <c:v>-9.9027399999999999E-8</c:v>
                </c:pt>
                <c:pt idx="3260">
                  <c:v>-9.9002399999999997E-8</c:v>
                </c:pt>
                <c:pt idx="3261">
                  <c:v>-9.8977399999999995E-8</c:v>
                </c:pt>
                <c:pt idx="3262">
                  <c:v>-9.8952399999999993E-8</c:v>
                </c:pt>
                <c:pt idx="3263">
                  <c:v>-9.8927400000000005E-8</c:v>
                </c:pt>
                <c:pt idx="3264">
                  <c:v>-9.8902400000000003E-8</c:v>
                </c:pt>
                <c:pt idx="3265">
                  <c:v>-9.8877400000000001E-8</c:v>
                </c:pt>
                <c:pt idx="3266">
                  <c:v>-9.8852399999999999E-8</c:v>
                </c:pt>
                <c:pt idx="3267">
                  <c:v>-9.8827399999999997E-8</c:v>
                </c:pt>
                <c:pt idx="3268">
                  <c:v>-9.8802399999999995E-8</c:v>
                </c:pt>
                <c:pt idx="3269">
                  <c:v>-9.8777399999999994E-8</c:v>
                </c:pt>
                <c:pt idx="3270">
                  <c:v>-9.8752400000000005E-8</c:v>
                </c:pt>
                <c:pt idx="3271">
                  <c:v>-9.8727400000000003E-8</c:v>
                </c:pt>
                <c:pt idx="3272">
                  <c:v>-9.8702400000000001E-8</c:v>
                </c:pt>
                <c:pt idx="3273">
                  <c:v>-9.8677399999999999E-8</c:v>
                </c:pt>
                <c:pt idx="3274">
                  <c:v>-9.8652399999999997E-8</c:v>
                </c:pt>
                <c:pt idx="3275">
                  <c:v>-9.8627399999999995E-8</c:v>
                </c:pt>
                <c:pt idx="3276">
                  <c:v>-9.8602399999999994E-8</c:v>
                </c:pt>
                <c:pt idx="3277">
                  <c:v>-9.8577400000000005E-8</c:v>
                </c:pt>
                <c:pt idx="3278">
                  <c:v>-9.8552400000000003E-8</c:v>
                </c:pt>
                <c:pt idx="3279">
                  <c:v>-9.8527400000000001E-8</c:v>
                </c:pt>
                <c:pt idx="3280">
                  <c:v>-9.8502399999999999E-8</c:v>
                </c:pt>
                <c:pt idx="3281">
                  <c:v>-9.8477399999999997E-8</c:v>
                </c:pt>
                <c:pt idx="3282">
                  <c:v>-9.8452399999999996E-8</c:v>
                </c:pt>
                <c:pt idx="3283">
                  <c:v>-9.8427399999999994E-8</c:v>
                </c:pt>
                <c:pt idx="3284">
                  <c:v>-9.8402400000000005E-8</c:v>
                </c:pt>
                <c:pt idx="3285">
                  <c:v>-9.8377400000000003E-8</c:v>
                </c:pt>
                <c:pt idx="3286">
                  <c:v>-9.8352400000000001E-8</c:v>
                </c:pt>
                <c:pt idx="3287">
                  <c:v>-9.8327399999999999E-8</c:v>
                </c:pt>
                <c:pt idx="3288">
                  <c:v>-9.8302399999999998E-8</c:v>
                </c:pt>
                <c:pt idx="3289">
                  <c:v>-9.8277399999999996E-8</c:v>
                </c:pt>
                <c:pt idx="3290">
                  <c:v>-9.8252399999999994E-8</c:v>
                </c:pt>
                <c:pt idx="3291">
                  <c:v>-9.8227400000000005E-8</c:v>
                </c:pt>
                <c:pt idx="3292">
                  <c:v>-9.8202400000000003E-8</c:v>
                </c:pt>
                <c:pt idx="3293">
                  <c:v>-9.8177400000000001E-8</c:v>
                </c:pt>
                <c:pt idx="3294">
                  <c:v>-9.8152399999999999E-8</c:v>
                </c:pt>
                <c:pt idx="3295">
                  <c:v>-9.8127399999999998E-8</c:v>
                </c:pt>
                <c:pt idx="3296">
                  <c:v>-9.8102399999999996E-8</c:v>
                </c:pt>
                <c:pt idx="3297">
                  <c:v>-9.8077399999999994E-8</c:v>
                </c:pt>
                <c:pt idx="3298">
                  <c:v>-9.8052400000000005E-8</c:v>
                </c:pt>
                <c:pt idx="3299">
                  <c:v>-9.8027400000000003E-8</c:v>
                </c:pt>
                <c:pt idx="3300">
                  <c:v>-9.8002400000000001E-8</c:v>
                </c:pt>
                <c:pt idx="3301">
                  <c:v>-9.79774E-8</c:v>
                </c:pt>
                <c:pt idx="3302">
                  <c:v>-9.7952399999999998E-8</c:v>
                </c:pt>
                <c:pt idx="3303">
                  <c:v>-9.7927399999999996E-8</c:v>
                </c:pt>
                <c:pt idx="3304">
                  <c:v>-9.7902399999999994E-8</c:v>
                </c:pt>
                <c:pt idx="3305">
                  <c:v>-9.7877400000000005E-8</c:v>
                </c:pt>
                <c:pt idx="3306">
                  <c:v>-9.7852400000000003E-8</c:v>
                </c:pt>
                <c:pt idx="3307">
                  <c:v>-9.7827400000000002E-8</c:v>
                </c:pt>
                <c:pt idx="3308">
                  <c:v>-9.78024E-8</c:v>
                </c:pt>
                <c:pt idx="3309">
                  <c:v>-9.7777399999999998E-8</c:v>
                </c:pt>
                <c:pt idx="3310">
                  <c:v>-9.7752399999999996E-8</c:v>
                </c:pt>
                <c:pt idx="3311">
                  <c:v>-9.7727399999999994E-8</c:v>
                </c:pt>
                <c:pt idx="3312">
                  <c:v>-9.7702400000000005E-8</c:v>
                </c:pt>
                <c:pt idx="3313">
                  <c:v>-9.7677400000000004E-8</c:v>
                </c:pt>
                <c:pt idx="3314">
                  <c:v>-9.7652400000000002E-8</c:v>
                </c:pt>
                <c:pt idx="3315">
                  <c:v>-9.76274E-8</c:v>
                </c:pt>
                <c:pt idx="3316">
                  <c:v>-9.7602399999999998E-8</c:v>
                </c:pt>
                <c:pt idx="3317">
                  <c:v>-9.7577399999999996E-8</c:v>
                </c:pt>
                <c:pt idx="3318">
                  <c:v>-9.7552399999999994E-8</c:v>
                </c:pt>
                <c:pt idx="3319">
                  <c:v>-9.7527400000000005E-8</c:v>
                </c:pt>
                <c:pt idx="3320">
                  <c:v>-9.7502400000000004E-8</c:v>
                </c:pt>
                <c:pt idx="3321">
                  <c:v>-9.7477400000000002E-8</c:v>
                </c:pt>
                <c:pt idx="3322">
                  <c:v>-9.74524E-8</c:v>
                </c:pt>
                <c:pt idx="3323">
                  <c:v>-9.7427399999999998E-8</c:v>
                </c:pt>
                <c:pt idx="3324">
                  <c:v>-9.7402399999999996E-8</c:v>
                </c:pt>
                <c:pt idx="3325">
                  <c:v>-9.7377399999999994E-8</c:v>
                </c:pt>
                <c:pt idx="3326">
                  <c:v>-9.7352400000000006E-8</c:v>
                </c:pt>
                <c:pt idx="3327">
                  <c:v>-9.7327400000000004E-8</c:v>
                </c:pt>
                <c:pt idx="3328">
                  <c:v>-9.7302400000000002E-8</c:v>
                </c:pt>
                <c:pt idx="3329">
                  <c:v>-9.72774E-8</c:v>
                </c:pt>
                <c:pt idx="3330">
                  <c:v>-9.7252399999999998E-8</c:v>
                </c:pt>
                <c:pt idx="3331">
                  <c:v>-9.7227399999999996E-8</c:v>
                </c:pt>
                <c:pt idx="3332">
                  <c:v>-9.7202399999999994E-8</c:v>
                </c:pt>
                <c:pt idx="3333">
                  <c:v>-9.7177400000000006E-8</c:v>
                </c:pt>
                <c:pt idx="3334">
                  <c:v>-9.7152400000000004E-8</c:v>
                </c:pt>
                <c:pt idx="3335">
                  <c:v>-9.7127400000000002E-8</c:v>
                </c:pt>
                <c:pt idx="3336">
                  <c:v>-9.71024E-8</c:v>
                </c:pt>
                <c:pt idx="3337">
                  <c:v>-9.7077399999999998E-8</c:v>
                </c:pt>
                <c:pt idx="3338">
                  <c:v>-9.7052399999999996E-8</c:v>
                </c:pt>
                <c:pt idx="3339">
                  <c:v>-9.7027399999999994E-8</c:v>
                </c:pt>
                <c:pt idx="3340">
                  <c:v>-9.7002400000000006E-8</c:v>
                </c:pt>
                <c:pt idx="3341">
                  <c:v>-9.6977400000000004E-8</c:v>
                </c:pt>
                <c:pt idx="3342">
                  <c:v>-9.6952400000000002E-8</c:v>
                </c:pt>
                <c:pt idx="3343">
                  <c:v>-9.69274E-8</c:v>
                </c:pt>
                <c:pt idx="3344">
                  <c:v>-9.6902399999999998E-8</c:v>
                </c:pt>
                <c:pt idx="3345">
                  <c:v>-9.6877399999999996E-8</c:v>
                </c:pt>
                <c:pt idx="3346">
                  <c:v>-9.6852399999999994E-8</c:v>
                </c:pt>
                <c:pt idx="3347">
                  <c:v>-9.6827400000000006E-8</c:v>
                </c:pt>
                <c:pt idx="3348">
                  <c:v>-9.6802400000000004E-8</c:v>
                </c:pt>
                <c:pt idx="3349">
                  <c:v>-9.6777400000000002E-8</c:v>
                </c:pt>
                <c:pt idx="3350">
                  <c:v>-9.67524E-8</c:v>
                </c:pt>
                <c:pt idx="3351">
                  <c:v>-9.6727399999999998E-8</c:v>
                </c:pt>
                <c:pt idx="3352">
                  <c:v>-9.6702399999999996E-8</c:v>
                </c:pt>
                <c:pt idx="3353">
                  <c:v>-9.6677399999999995E-8</c:v>
                </c:pt>
                <c:pt idx="3354">
                  <c:v>-9.6652400000000006E-8</c:v>
                </c:pt>
                <c:pt idx="3355">
                  <c:v>-9.6627400000000004E-8</c:v>
                </c:pt>
                <c:pt idx="3356">
                  <c:v>-9.6602400000000002E-8</c:v>
                </c:pt>
                <c:pt idx="3357">
                  <c:v>-9.65774E-8</c:v>
                </c:pt>
                <c:pt idx="3358">
                  <c:v>-9.6552399999999998E-8</c:v>
                </c:pt>
                <c:pt idx="3359">
                  <c:v>-9.6527399999999997E-8</c:v>
                </c:pt>
                <c:pt idx="3360">
                  <c:v>-9.6502399999999995E-8</c:v>
                </c:pt>
                <c:pt idx="3361">
                  <c:v>-9.6477400000000006E-8</c:v>
                </c:pt>
                <c:pt idx="3362">
                  <c:v>-9.6452400000000004E-8</c:v>
                </c:pt>
                <c:pt idx="3363">
                  <c:v>-9.6427400000000002E-8</c:v>
                </c:pt>
                <c:pt idx="3364">
                  <c:v>-9.64024E-8</c:v>
                </c:pt>
                <c:pt idx="3365">
                  <c:v>-9.6377399999999998E-8</c:v>
                </c:pt>
                <c:pt idx="3366">
                  <c:v>-9.6352399999999997E-8</c:v>
                </c:pt>
                <c:pt idx="3367">
                  <c:v>-9.6327399999999995E-8</c:v>
                </c:pt>
                <c:pt idx="3368">
                  <c:v>-9.6302400000000006E-8</c:v>
                </c:pt>
                <c:pt idx="3369">
                  <c:v>-9.6277400000000004E-8</c:v>
                </c:pt>
                <c:pt idx="3370">
                  <c:v>-9.6252400000000002E-8</c:v>
                </c:pt>
                <c:pt idx="3371">
                  <c:v>-9.62274E-8</c:v>
                </c:pt>
                <c:pt idx="3372">
                  <c:v>-9.6202399999999999E-8</c:v>
                </c:pt>
                <c:pt idx="3373">
                  <c:v>-9.6177399999999997E-8</c:v>
                </c:pt>
                <c:pt idx="3374">
                  <c:v>-9.6152399999999995E-8</c:v>
                </c:pt>
                <c:pt idx="3375">
                  <c:v>-9.6127400000000006E-8</c:v>
                </c:pt>
                <c:pt idx="3376">
                  <c:v>-9.6102400000000004E-8</c:v>
                </c:pt>
                <c:pt idx="3377">
                  <c:v>-9.6077400000000002E-8</c:v>
                </c:pt>
                <c:pt idx="3378">
                  <c:v>-9.6052400000000001E-8</c:v>
                </c:pt>
                <c:pt idx="3379">
                  <c:v>-9.6027399999999999E-8</c:v>
                </c:pt>
                <c:pt idx="3380">
                  <c:v>-9.6002399999999997E-8</c:v>
                </c:pt>
                <c:pt idx="3381">
                  <c:v>-9.5977399999999995E-8</c:v>
                </c:pt>
                <c:pt idx="3382">
                  <c:v>-9.5952400000000006E-8</c:v>
                </c:pt>
                <c:pt idx="3383">
                  <c:v>-9.5927400000000004E-8</c:v>
                </c:pt>
                <c:pt idx="3384">
                  <c:v>-9.5902400000000003E-8</c:v>
                </c:pt>
                <c:pt idx="3385">
                  <c:v>-9.5877400000000001E-8</c:v>
                </c:pt>
                <c:pt idx="3386">
                  <c:v>-9.5852399999999999E-8</c:v>
                </c:pt>
                <c:pt idx="3387">
                  <c:v>-9.5827399999999997E-8</c:v>
                </c:pt>
                <c:pt idx="3388">
                  <c:v>-9.5802399999999995E-8</c:v>
                </c:pt>
                <c:pt idx="3389">
                  <c:v>-9.5777400000000006E-8</c:v>
                </c:pt>
                <c:pt idx="3390">
                  <c:v>-9.5752400000000004E-8</c:v>
                </c:pt>
                <c:pt idx="3391">
                  <c:v>-9.5727400000000003E-8</c:v>
                </c:pt>
                <c:pt idx="3392">
                  <c:v>-9.5702400000000001E-8</c:v>
                </c:pt>
                <c:pt idx="3393">
                  <c:v>-9.5677399999999999E-8</c:v>
                </c:pt>
                <c:pt idx="3394">
                  <c:v>-9.5652399999999997E-8</c:v>
                </c:pt>
                <c:pt idx="3395">
                  <c:v>-9.5627399999999995E-8</c:v>
                </c:pt>
                <c:pt idx="3396">
                  <c:v>-9.5602400000000006E-8</c:v>
                </c:pt>
                <c:pt idx="3397">
                  <c:v>-9.5577400000000005E-8</c:v>
                </c:pt>
                <c:pt idx="3398">
                  <c:v>-9.5552400000000003E-8</c:v>
                </c:pt>
                <c:pt idx="3399">
                  <c:v>-9.5527400000000001E-8</c:v>
                </c:pt>
                <c:pt idx="3400">
                  <c:v>-9.5502399999999999E-8</c:v>
                </c:pt>
                <c:pt idx="3401">
                  <c:v>-9.5477399999999997E-8</c:v>
                </c:pt>
                <c:pt idx="3402">
                  <c:v>-9.5452399999999995E-8</c:v>
                </c:pt>
                <c:pt idx="3403">
                  <c:v>-9.5427400000000007E-8</c:v>
                </c:pt>
                <c:pt idx="3404">
                  <c:v>-9.5402400000000005E-8</c:v>
                </c:pt>
                <c:pt idx="3405">
                  <c:v>-9.5377400000000003E-8</c:v>
                </c:pt>
                <c:pt idx="3406">
                  <c:v>-9.5352400000000001E-8</c:v>
                </c:pt>
                <c:pt idx="3407">
                  <c:v>-9.5327399999999999E-8</c:v>
                </c:pt>
                <c:pt idx="3408">
                  <c:v>-9.5302399999999997E-8</c:v>
                </c:pt>
                <c:pt idx="3409">
                  <c:v>-9.5277399999999995E-8</c:v>
                </c:pt>
                <c:pt idx="3410">
                  <c:v>-9.5252400000000007E-8</c:v>
                </c:pt>
                <c:pt idx="3411">
                  <c:v>-9.5227400000000005E-8</c:v>
                </c:pt>
                <c:pt idx="3412">
                  <c:v>-9.5202400000000003E-8</c:v>
                </c:pt>
                <c:pt idx="3413">
                  <c:v>-9.5177400000000001E-8</c:v>
                </c:pt>
                <c:pt idx="3414">
                  <c:v>-9.5152399999999999E-8</c:v>
                </c:pt>
                <c:pt idx="3415">
                  <c:v>-9.5127399999999997E-8</c:v>
                </c:pt>
                <c:pt idx="3416">
                  <c:v>-9.5102399999999995E-8</c:v>
                </c:pt>
                <c:pt idx="3417">
                  <c:v>-9.5077399999999993E-8</c:v>
                </c:pt>
                <c:pt idx="3418">
                  <c:v>-9.5052400000000005E-8</c:v>
                </c:pt>
                <c:pt idx="3419">
                  <c:v>-9.5027400000000003E-8</c:v>
                </c:pt>
                <c:pt idx="3420">
                  <c:v>-9.5002400000000001E-8</c:v>
                </c:pt>
                <c:pt idx="3421">
                  <c:v>-9.4977399999999999E-8</c:v>
                </c:pt>
                <c:pt idx="3422">
                  <c:v>-9.4952399999999997E-8</c:v>
                </c:pt>
                <c:pt idx="3423">
                  <c:v>-9.4927399999999995E-8</c:v>
                </c:pt>
                <c:pt idx="3424">
                  <c:v>-9.4902399999999994E-8</c:v>
                </c:pt>
                <c:pt idx="3425">
                  <c:v>-9.4877400000000005E-8</c:v>
                </c:pt>
                <c:pt idx="3426">
                  <c:v>-9.4852400000000003E-8</c:v>
                </c:pt>
                <c:pt idx="3427">
                  <c:v>-9.4827400000000001E-8</c:v>
                </c:pt>
                <c:pt idx="3428">
                  <c:v>-9.4802399999999999E-8</c:v>
                </c:pt>
                <c:pt idx="3429">
                  <c:v>-9.4777399999999997E-8</c:v>
                </c:pt>
                <c:pt idx="3430">
                  <c:v>-9.4752399999999996E-8</c:v>
                </c:pt>
                <c:pt idx="3431">
                  <c:v>-9.4727399999999994E-8</c:v>
                </c:pt>
                <c:pt idx="3432">
                  <c:v>-9.4702400000000005E-8</c:v>
                </c:pt>
                <c:pt idx="3433">
                  <c:v>-9.4677400000000003E-8</c:v>
                </c:pt>
                <c:pt idx="3434">
                  <c:v>-9.4652400000000001E-8</c:v>
                </c:pt>
                <c:pt idx="3435">
                  <c:v>-9.4627399999999999E-8</c:v>
                </c:pt>
                <c:pt idx="3436">
                  <c:v>-9.4602399999999997E-8</c:v>
                </c:pt>
                <c:pt idx="3437">
                  <c:v>-9.4577399999999996E-8</c:v>
                </c:pt>
                <c:pt idx="3438">
                  <c:v>-9.4552399999999994E-8</c:v>
                </c:pt>
                <c:pt idx="3439">
                  <c:v>-9.4527400000000005E-8</c:v>
                </c:pt>
                <c:pt idx="3440">
                  <c:v>-9.4502400000000003E-8</c:v>
                </c:pt>
                <c:pt idx="3441">
                  <c:v>-9.4477400000000001E-8</c:v>
                </c:pt>
                <c:pt idx="3442">
                  <c:v>-9.4452399999999999E-8</c:v>
                </c:pt>
                <c:pt idx="3443">
                  <c:v>-9.4427399999999998E-8</c:v>
                </c:pt>
                <c:pt idx="3444">
                  <c:v>-9.4402399999999996E-8</c:v>
                </c:pt>
                <c:pt idx="3445">
                  <c:v>-9.4377399999999994E-8</c:v>
                </c:pt>
                <c:pt idx="3446">
                  <c:v>-9.4352400000000005E-8</c:v>
                </c:pt>
                <c:pt idx="3447">
                  <c:v>-9.4327400000000003E-8</c:v>
                </c:pt>
                <c:pt idx="3448">
                  <c:v>-9.4302400000000001E-8</c:v>
                </c:pt>
                <c:pt idx="3449">
                  <c:v>-9.42774E-8</c:v>
                </c:pt>
                <c:pt idx="3450">
                  <c:v>-9.4252399999999998E-8</c:v>
                </c:pt>
                <c:pt idx="3451">
                  <c:v>-9.4227399999999996E-8</c:v>
                </c:pt>
                <c:pt idx="3452">
                  <c:v>-9.4202399999999994E-8</c:v>
                </c:pt>
                <c:pt idx="3453">
                  <c:v>-9.4177400000000005E-8</c:v>
                </c:pt>
                <c:pt idx="3454">
                  <c:v>-9.4152400000000003E-8</c:v>
                </c:pt>
                <c:pt idx="3455">
                  <c:v>-9.4127400000000002E-8</c:v>
                </c:pt>
                <c:pt idx="3456">
                  <c:v>-9.41024E-8</c:v>
                </c:pt>
                <c:pt idx="3457">
                  <c:v>-9.4077399999999998E-8</c:v>
                </c:pt>
                <c:pt idx="3458">
                  <c:v>-9.4052399999999996E-8</c:v>
                </c:pt>
                <c:pt idx="3459">
                  <c:v>-9.4027399999999994E-8</c:v>
                </c:pt>
                <c:pt idx="3460">
                  <c:v>-9.4002400000000005E-8</c:v>
                </c:pt>
                <c:pt idx="3461">
                  <c:v>-9.3977400000000003E-8</c:v>
                </c:pt>
                <c:pt idx="3462">
                  <c:v>-9.3952400000000002E-8</c:v>
                </c:pt>
                <c:pt idx="3463">
                  <c:v>-9.39274E-8</c:v>
                </c:pt>
                <c:pt idx="3464">
                  <c:v>-9.3902399999999998E-8</c:v>
                </c:pt>
                <c:pt idx="3465">
                  <c:v>-9.3877399999999996E-8</c:v>
                </c:pt>
                <c:pt idx="3466">
                  <c:v>-9.3852399999999994E-8</c:v>
                </c:pt>
                <c:pt idx="3467">
                  <c:v>-9.3827400000000005E-8</c:v>
                </c:pt>
                <c:pt idx="3468">
                  <c:v>-9.3802400000000004E-8</c:v>
                </c:pt>
                <c:pt idx="3469">
                  <c:v>-9.3777400000000002E-8</c:v>
                </c:pt>
                <c:pt idx="3470">
                  <c:v>-9.37524E-8</c:v>
                </c:pt>
                <c:pt idx="3471">
                  <c:v>-9.3727399999999998E-8</c:v>
                </c:pt>
                <c:pt idx="3472">
                  <c:v>-9.3702399999999996E-8</c:v>
                </c:pt>
                <c:pt idx="3473">
                  <c:v>-9.3677399999999994E-8</c:v>
                </c:pt>
                <c:pt idx="3474">
                  <c:v>-9.3652400000000006E-8</c:v>
                </c:pt>
                <c:pt idx="3475">
                  <c:v>-9.3627400000000004E-8</c:v>
                </c:pt>
                <c:pt idx="3476">
                  <c:v>-9.3602400000000002E-8</c:v>
                </c:pt>
                <c:pt idx="3477">
                  <c:v>-9.35774E-8</c:v>
                </c:pt>
                <c:pt idx="3478">
                  <c:v>-9.3552399999999998E-8</c:v>
                </c:pt>
                <c:pt idx="3479">
                  <c:v>-9.3527399999999996E-8</c:v>
                </c:pt>
                <c:pt idx="3480">
                  <c:v>-9.3502399999999994E-8</c:v>
                </c:pt>
                <c:pt idx="3481">
                  <c:v>-9.3477400000000006E-8</c:v>
                </c:pt>
                <c:pt idx="3482">
                  <c:v>-9.3452400000000004E-8</c:v>
                </c:pt>
                <c:pt idx="3483">
                  <c:v>-9.3427400000000002E-8</c:v>
                </c:pt>
                <c:pt idx="3484">
                  <c:v>-9.34024E-8</c:v>
                </c:pt>
                <c:pt idx="3485">
                  <c:v>-9.3377399999999998E-8</c:v>
                </c:pt>
                <c:pt idx="3486">
                  <c:v>-9.3352399999999996E-8</c:v>
                </c:pt>
                <c:pt idx="3487">
                  <c:v>-9.3327399999999994E-8</c:v>
                </c:pt>
                <c:pt idx="3488">
                  <c:v>-9.3302400000000006E-8</c:v>
                </c:pt>
                <c:pt idx="3489">
                  <c:v>-9.3277400000000004E-8</c:v>
                </c:pt>
                <c:pt idx="3490">
                  <c:v>-9.3252400000000002E-8</c:v>
                </c:pt>
                <c:pt idx="3491">
                  <c:v>-9.32274E-8</c:v>
                </c:pt>
                <c:pt idx="3492">
                  <c:v>-9.3202399999999998E-8</c:v>
                </c:pt>
                <c:pt idx="3493">
                  <c:v>-9.3177399999999996E-8</c:v>
                </c:pt>
                <c:pt idx="3494">
                  <c:v>-9.3152399999999994E-8</c:v>
                </c:pt>
                <c:pt idx="3495">
                  <c:v>-9.3127400000000006E-8</c:v>
                </c:pt>
                <c:pt idx="3496">
                  <c:v>-9.3102400000000004E-8</c:v>
                </c:pt>
                <c:pt idx="3497">
                  <c:v>-9.3077400000000002E-8</c:v>
                </c:pt>
                <c:pt idx="3498">
                  <c:v>-9.30524E-8</c:v>
                </c:pt>
                <c:pt idx="3499">
                  <c:v>-9.3027399999999998E-8</c:v>
                </c:pt>
                <c:pt idx="3500">
                  <c:v>-9.3002399999999996E-8</c:v>
                </c:pt>
                <c:pt idx="3501">
                  <c:v>-9.2977399999999995E-8</c:v>
                </c:pt>
                <c:pt idx="3502">
                  <c:v>-9.2952400000000006E-8</c:v>
                </c:pt>
                <c:pt idx="3503">
                  <c:v>-9.2927400000000004E-8</c:v>
                </c:pt>
                <c:pt idx="3504">
                  <c:v>-9.2902400000000002E-8</c:v>
                </c:pt>
                <c:pt idx="3505">
                  <c:v>-9.28774E-8</c:v>
                </c:pt>
                <c:pt idx="3506">
                  <c:v>-9.2852399999999998E-8</c:v>
                </c:pt>
                <c:pt idx="3507">
                  <c:v>-9.2827399999999996E-8</c:v>
                </c:pt>
                <c:pt idx="3508">
                  <c:v>-9.2802399999999995E-8</c:v>
                </c:pt>
                <c:pt idx="3509">
                  <c:v>-9.2777400000000006E-8</c:v>
                </c:pt>
                <c:pt idx="3510">
                  <c:v>-9.2752400000000004E-8</c:v>
                </c:pt>
                <c:pt idx="3511">
                  <c:v>-9.2727400000000002E-8</c:v>
                </c:pt>
                <c:pt idx="3512">
                  <c:v>-9.27024E-8</c:v>
                </c:pt>
                <c:pt idx="3513">
                  <c:v>-9.2677399999999998E-8</c:v>
                </c:pt>
                <c:pt idx="3514">
                  <c:v>-9.2652399999999997E-8</c:v>
                </c:pt>
                <c:pt idx="3515">
                  <c:v>-9.2627399999999995E-8</c:v>
                </c:pt>
                <c:pt idx="3516">
                  <c:v>-9.2602400000000006E-8</c:v>
                </c:pt>
                <c:pt idx="3517">
                  <c:v>-9.2577400000000004E-8</c:v>
                </c:pt>
                <c:pt idx="3518">
                  <c:v>-9.2552400000000002E-8</c:v>
                </c:pt>
                <c:pt idx="3519">
                  <c:v>-9.25274E-8</c:v>
                </c:pt>
                <c:pt idx="3520">
                  <c:v>-9.2502399999999999E-8</c:v>
                </c:pt>
                <c:pt idx="3521">
                  <c:v>-9.2477399999999997E-8</c:v>
                </c:pt>
                <c:pt idx="3522">
                  <c:v>-9.2452399999999995E-8</c:v>
                </c:pt>
                <c:pt idx="3523">
                  <c:v>-9.2427400000000006E-8</c:v>
                </c:pt>
                <c:pt idx="3524">
                  <c:v>-9.2402400000000004E-8</c:v>
                </c:pt>
                <c:pt idx="3525">
                  <c:v>-9.2377400000000002E-8</c:v>
                </c:pt>
                <c:pt idx="3526">
                  <c:v>-9.2352400000000001E-8</c:v>
                </c:pt>
                <c:pt idx="3527">
                  <c:v>-9.2327399999999999E-8</c:v>
                </c:pt>
                <c:pt idx="3528">
                  <c:v>-9.2302399999999997E-8</c:v>
                </c:pt>
                <c:pt idx="3529">
                  <c:v>-9.2277399999999995E-8</c:v>
                </c:pt>
                <c:pt idx="3530">
                  <c:v>-9.2252400000000006E-8</c:v>
                </c:pt>
                <c:pt idx="3531">
                  <c:v>-9.2227400000000004E-8</c:v>
                </c:pt>
                <c:pt idx="3532">
                  <c:v>-9.2202400000000002E-8</c:v>
                </c:pt>
                <c:pt idx="3533">
                  <c:v>-9.2177400000000001E-8</c:v>
                </c:pt>
                <c:pt idx="3534">
                  <c:v>-9.2152399999999999E-8</c:v>
                </c:pt>
                <c:pt idx="3535">
                  <c:v>-9.2127399999999997E-8</c:v>
                </c:pt>
                <c:pt idx="3536">
                  <c:v>-9.2102399999999995E-8</c:v>
                </c:pt>
                <c:pt idx="3537">
                  <c:v>-9.2077400000000006E-8</c:v>
                </c:pt>
                <c:pt idx="3538">
                  <c:v>-9.2052400000000004E-8</c:v>
                </c:pt>
                <c:pt idx="3539">
                  <c:v>-9.2027400000000003E-8</c:v>
                </c:pt>
                <c:pt idx="3540">
                  <c:v>-9.2002400000000001E-8</c:v>
                </c:pt>
                <c:pt idx="3541">
                  <c:v>-9.1977399999999999E-8</c:v>
                </c:pt>
                <c:pt idx="3542">
                  <c:v>-9.1952399999999997E-8</c:v>
                </c:pt>
                <c:pt idx="3543">
                  <c:v>-9.1927399999999995E-8</c:v>
                </c:pt>
                <c:pt idx="3544">
                  <c:v>-9.1902400000000006E-8</c:v>
                </c:pt>
                <c:pt idx="3545">
                  <c:v>-9.1877400000000005E-8</c:v>
                </c:pt>
                <c:pt idx="3546">
                  <c:v>-9.1852400000000003E-8</c:v>
                </c:pt>
                <c:pt idx="3547">
                  <c:v>-9.1827400000000001E-8</c:v>
                </c:pt>
                <c:pt idx="3548">
                  <c:v>-9.1802399999999999E-8</c:v>
                </c:pt>
                <c:pt idx="3549">
                  <c:v>-9.1777399999999997E-8</c:v>
                </c:pt>
                <c:pt idx="3550">
                  <c:v>-9.1752399999999995E-8</c:v>
                </c:pt>
                <c:pt idx="3551">
                  <c:v>-9.1727400000000006E-8</c:v>
                </c:pt>
                <c:pt idx="3552">
                  <c:v>-9.1702400000000005E-8</c:v>
                </c:pt>
                <c:pt idx="3553">
                  <c:v>-9.1677400000000003E-8</c:v>
                </c:pt>
                <c:pt idx="3554">
                  <c:v>-9.1652400000000001E-8</c:v>
                </c:pt>
                <c:pt idx="3555">
                  <c:v>-9.1627399999999999E-8</c:v>
                </c:pt>
                <c:pt idx="3556">
                  <c:v>-9.1602399999999997E-8</c:v>
                </c:pt>
                <c:pt idx="3557">
                  <c:v>-9.1577399999999995E-8</c:v>
                </c:pt>
                <c:pt idx="3558">
                  <c:v>-9.1552400000000007E-8</c:v>
                </c:pt>
                <c:pt idx="3559">
                  <c:v>-9.1527400000000005E-8</c:v>
                </c:pt>
                <c:pt idx="3560">
                  <c:v>-9.1502400000000003E-8</c:v>
                </c:pt>
                <c:pt idx="3561">
                  <c:v>-9.1477400000000001E-8</c:v>
                </c:pt>
                <c:pt idx="3562">
                  <c:v>-9.1452399999999999E-8</c:v>
                </c:pt>
                <c:pt idx="3563">
                  <c:v>-9.1427399999999997E-8</c:v>
                </c:pt>
                <c:pt idx="3564">
                  <c:v>-9.1402399999999995E-8</c:v>
                </c:pt>
                <c:pt idx="3565">
                  <c:v>-9.1377399999999993E-8</c:v>
                </c:pt>
                <c:pt idx="3566">
                  <c:v>-9.1352400000000005E-8</c:v>
                </c:pt>
                <c:pt idx="3567">
                  <c:v>-9.1327400000000003E-8</c:v>
                </c:pt>
                <c:pt idx="3568">
                  <c:v>-9.1302400000000001E-8</c:v>
                </c:pt>
                <c:pt idx="3569">
                  <c:v>-9.1277399999999999E-8</c:v>
                </c:pt>
                <c:pt idx="3570">
                  <c:v>-9.1252399999999997E-8</c:v>
                </c:pt>
                <c:pt idx="3571">
                  <c:v>-9.1227399999999995E-8</c:v>
                </c:pt>
                <c:pt idx="3572">
                  <c:v>-9.1202399999999994E-8</c:v>
                </c:pt>
                <c:pt idx="3573">
                  <c:v>-9.1177400000000005E-8</c:v>
                </c:pt>
                <c:pt idx="3574">
                  <c:v>-9.1152400000000003E-8</c:v>
                </c:pt>
                <c:pt idx="3575">
                  <c:v>-9.1127400000000001E-8</c:v>
                </c:pt>
                <c:pt idx="3576">
                  <c:v>-9.1102399999999999E-8</c:v>
                </c:pt>
                <c:pt idx="3577">
                  <c:v>-9.1077399999999997E-8</c:v>
                </c:pt>
                <c:pt idx="3578">
                  <c:v>-9.1052399999999995E-8</c:v>
                </c:pt>
                <c:pt idx="3579">
                  <c:v>-9.1027399999999994E-8</c:v>
                </c:pt>
                <c:pt idx="3580">
                  <c:v>-9.1002400000000005E-8</c:v>
                </c:pt>
                <c:pt idx="3581">
                  <c:v>-9.0977400000000003E-8</c:v>
                </c:pt>
                <c:pt idx="3582">
                  <c:v>-9.0952400000000001E-8</c:v>
                </c:pt>
                <c:pt idx="3583">
                  <c:v>-9.0927399999999999E-8</c:v>
                </c:pt>
                <c:pt idx="3584">
                  <c:v>-9.0902399999999997E-8</c:v>
                </c:pt>
                <c:pt idx="3585">
                  <c:v>-9.0877399999999996E-8</c:v>
                </c:pt>
                <c:pt idx="3586">
                  <c:v>-9.0852399999999994E-8</c:v>
                </c:pt>
                <c:pt idx="3587">
                  <c:v>-9.0827400000000005E-8</c:v>
                </c:pt>
                <c:pt idx="3588">
                  <c:v>-9.0802400000000003E-8</c:v>
                </c:pt>
                <c:pt idx="3589">
                  <c:v>-9.0777400000000001E-8</c:v>
                </c:pt>
                <c:pt idx="3590">
                  <c:v>-9.0752399999999999E-8</c:v>
                </c:pt>
                <c:pt idx="3591">
                  <c:v>-9.0727399999999998E-8</c:v>
                </c:pt>
                <c:pt idx="3592">
                  <c:v>-9.0702399999999996E-8</c:v>
                </c:pt>
                <c:pt idx="3593">
                  <c:v>-9.0677399999999994E-8</c:v>
                </c:pt>
                <c:pt idx="3594">
                  <c:v>-9.0652400000000005E-8</c:v>
                </c:pt>
                <c:pt idx="3595">
                  <c:v>-9.0627400000000003E-8</c:v>
                </c:pt>
                <c:pt idx="3596">
                  <c:v>-9.0602400000000001E-8</c:v>
                </c:pt>
                <c:pt idx="3597">
                  <c:v>-9.0577399999999999E-8</c:v>
                </c:pt>
                <c:pt idx="3598">
                  <c:v>-9.0552399999999998E-8</c:v>
                </c:pt>
                <c:pt idx="3599">
                  <c:v>-9.0527399999999996E-8</c:v>
                </c:pt>
                <c:pt idx="3600">
                  <c:v>-9.0502399999999994E-8</c:v>
                </c:pt>
                <c:pt idx="3601">
                  <c:v>-9.0477400000000005E-8</c:v>
                </c:pt>
                <c:pt idx="3602">
                  <c:v>-9.0452400000000003E-8</c:v>
                </c:pt>
                <c:pt idx="3603">
                  <c:v>-9.0427400000000001E-8</c:v>
                </c:pt>
                <c:pt idx="3604">
                  <c:v>-9.04024E-8</c:v>
                </c:pt>
                <c:pt idx="3605">
                  <c:v>-9.0377399999999998E-8</c:v>
                </c:pt>
                <c:pt idx="3606">
                  <c:v>-9.0352399999999996E-8</c:v>
                </c:pt>
                <c:pt idx="3607">
                  <c:v>-9.0327399999999994E-8</c:v>
                </c:pt>
                <c:pt idx="3608">
                  <c:v>-9.0302400000000005E-8</c:v>
                </c:pt>
                <c:pt idx="3609">
                  <c:v>-9.0277400000000003E-8</c:v>
                </c:pt>
                <c:pt idx="3610">
                  <c:v>-9.0252400000000002E-8</c:v>
                </c:pt>
                <c:pt idx="3611">
                  <c:v>-9.02274E-8</c:v>
                </c:pt>
                <c:pt idx="3612">
                  <c:v>-9.0202399999999998E-8</c:v>
                </c:pt>
                <c:pt idx="3613">
                  <c:v>-9.0177399999999996E-8</c:v>
                </c:pt>
                <c:pt idx="3614">
                  <c:v>-9.0152399999999994E-8</c:v>
                </c:pt>
                <c:pt idx="3615">
                  <c:v>-9.0127400000000005E-8</c:v>
                </c:pt>
                <c:pt idx="3616">
                  <c:v>-9.0102400000000004E-8</c:v>
                </c:pt>
                <c:pt idx="3617">
                  <c:v>-9.0077400000000002E-8</c:v>
                </c:pt>
                <c:pt idx="3618">
                  <c:v>-9.00524E-8</c:v>
                </c:pt>
                <c:pt idx="3619">
                  <c:v>-9.0027399999999998E-8</c:v>
                </c:pt>
                <c:pt idx="3620">
                  <c:v>-9.0002399999999996E-8</c:v>
                </c:pt>
                <c:pt idx="3621">
                  <c:v>-8.9977399999999994E-8</c:v>
                </c:pt>
                <c:pt idx="3622">
                  <c:v>-8.9952400000000005E-8</c:v>
                </c:pt>
                <c:pt idx="3623">
                  <c:v>-8.9927400000000004E-8</c:v>
                </c:pt>
                <c:pt idx="3624">
                  <c:v>-8.9902400000000002E-8</c:v>
                </c:pt>
                <c:pt idx="3625">
                  <c:v>-8.98774E-8</c:v>
                </c:pt>
                <c:pt idx="3626">
                  <c:v>-8.9852399999999998E-8</c:v>
                </c:pt>
                <c:pt idx="3627">
                  <c:v>-8.9827399999999996E-8</c:v>
                </c:pt>
                <c:pt idx="3628">
                  <c:v>-8.9802399999999994E-8</c:v>
                </c:pt>
                <c:pt idx="3629">
                  <c:v>-8.9777400000000006E-8</c:v>
                </c:pt>
                <c:pt idx="3630">
                  <c:v>-8.9752400000000004E-8</c:v>
                </c:pt>
                <c:pt idx="3631">
                  <c:v>-8.9727400000000002E-8</c:v>
                </c:pt>
                <c:pt idx="3632">
                  <c:v>-8.97024E-8</c:v>
                </c:pt>
                <c:pt idx="3633">
                  <c:v>-8.9677399999999998E-8</c:v>
                </c:pt>
                <c:pt idx="3634">
                  <c:v>-8.9652399999999996E-8</c:v>
                </c:pt>
                <c:pt idx="3635">
                  <c:v>-8.9627399999999994E-8</c:v>
                </c:pt>
                <c:pt idx="3636">
                  <c:v>-8.9602400000000006E-8</c:v>
                </c:pt>
                <c:pt idx="3637">
                  <c:v>-8.9577400000000004E-8</c:v>
                </c:pt>
                <c:pt idx="3638">
                  <c:v>-8.9552400000000002E-8</c:v>
                </c:pt>
                <c:pt idx="3639">
                  <c:v>-8.95274E-8</c:v>
                </c:pt>
                <c:pt idx="3640">
                  <c:v>-8.9502399999999998E-8</c:v>
                </c:pt>
                <c:pt idx="3641">
                  <c:v>-8.9477399999999996E-8</c:v>
                </c:pt>
                <c:pt idx="3642">
                  <c:v>-8.9452399999999994E-8</c:v>
                </c:pt>
                <c:pt idx="3643">
                  <c:v>-8.9427400000000006E-8</c:v>
                </c:pt>
                <c:pt idx="3644">
                  <c:v>-8.9402400000000004E-8</c:v>
                </c:pt>
                <c:pt idx="3645">
                  <c:v>-8.9377400000000002E-8</c:v>
                </c:pt>
                <c:pt idx="3646">
                  <c:v>-8.93524E-8</c:v>
                </c:pt>
                <c:pt idx="3647">
                  <c:v>-8.9327399999999998E-8</c:v>
                </c:pt>
                <c:pt idx="3648">
                  <c:v>-8.9302399999999996E-8</c:v>
                </c:pt>
                <c:pt idx="3649">
                  <c:v>-8.9277399999999994E-8</c:v>
                </c:pt>
                <c:pt idx="3650">
                  <c:v>-8.9252400000000006E-8</c:v>
                </c:pt>
                <c:pt idx="3651">
                  <c:v>-8.9227400000000004E-8</c:v>
                </c:pt>
                <c:pt idx="3652">
                  <c:v>-8.9202400000000002E-8</c:v>
                </c:pt>
                <c:pt idx="3653">
                  <c:v>-8.91774E-8</c:v>
                </c:pt>
                <c:pt idx="3654">
                  <c:v>-8.9152399999999998E-8</c:v>
                </c:pt>
                <c:pt idx="3655">
                  <c:v>-8.9127399999999996E-8</c:v>
                </c:pt>
                <c:pt idx="3656">
                  <c:v>-8.9102399999999995E-8</c:v>
                </c:pt>
                <c:pt idx="3657">
                  <c:v>-8.9077400000000006E-8</c:v>
                </c:pt>
                <c:pt idx="3658">
                  <c:v>-8.9052400000000004E-8</c:v>
                </c:pt>
                <c:pt idx="3659">
                  <c:v>-8.9027400000000002E-8</c:v>
                </c:pt>
                <c:pt idx="3660">
                  <c:v>-8.90024E-8</c:v>
                </c:pt>
                <c:pt idx="3661">
                  <c:v>-8.8977399999999998E-8</c:v>
                </c:pt>
                <c:pt idx="3662">
                  <c:v>-8.8952399999999997E-8</c:v>
                </c:pt>
                <c:pt idx="3663">
                  <c:v>-8.8927399999999995E-8</c:v>
                </c:pt>
                <c:pt idx="3664">
                  <c:v>-8.8902400000000006E-8</c:v>
                </c:pt>
                <c:pt idx="3665">
                  <c:v>-8.8877400000000004E-8</c:v>
                </c:pt>
                <c:pt idx="3666">
                  <c:v>-8.8852400000000002E-8</c:v>
                </c:pt>
                <c:pt idx="3667">
                  <c:v>-8.88274E-8</c:v>
                </c:pt>
                <c:pt idx="3668">
                  <c:v>-8.8802399999999998E-8</c:v>
                </c:pt>
                <c:pt idx="3669">
                  <c:v>-8.8777399999999997E-8</c:v>
                </c:pt>
                <c:pt idx="3670">
                  <c:v>-8.8752399999999995E-8</c:v>
                </c:pt>
                <c:pt idx="3671">
                  <c:v>-8.8727400000000006E-8</c:v>
                </c:pt>
                <c:pt idx="3672">
                  <c:v>-8.8702400000000004E-8</c:v>
                </c:pt>
                <c:pt idx="3673">
                  <c:v>-8.8677400000000002E-8</c:v>
                </c:pt>
                <c:pt idx="3674">
                  <c:v>-8.86524E-8</c:v>
                </c:pt>
                <c:pt idx="3675">
                  <c:v>-8.8627399999999999E-8</c:v>
                </c:pt>
                <c:pt idx="3676">
                  <c:v>-8.8602399999999997E-8</c:v>
                </c:pt>
                <c:pt idx="3677">
                  <c:v>-8.8577399999999995E-8</c:v>
                </c:pt>
                <c:pt idx="3678">
                  <c:v>-8.8552400000000006E-8</c:v>
                </c:pt>
                <c:pt idx="3679">
                  <c:v>-8.8527400000000004E-8</c:v>
                </c:pt>
                <c:pt idx="3680">
                  <c:v>-8.8502400000000002E-8</c:v>
                </c:pt>
                <c:pt idx="3681">
                  <c:v>-8.8477400000000001E-8</c:v>
                </c:pt>
                <c:pt idx="3682">
                  <c:v>-8.8452399999999999E-8</c:v>
                </c:pt>
                <c:pt idx="3683">
                  <c:v>-8.8427399999999997E-8</c:v>
                </c:pt>
                <c:pt idx="3684">
                  <c:v>-8.8402399999999995E-8</c:v>
                </c:pt>
                <c:pt idx="3685">
                  <c:v>-8.8377400000000006E-8</c:v>
                </c:pt>
                <c:pt idx="3686">
                  <c:v>-8.8352400000000004E-8</c:v>
                </c:pt>
                <c:pt idx="3687">
                  <c:v>-8.8327400000000003E-8</c:v>
                </c:pt>
                <c:pt idx="3688">
                  <c:v>-8.8302400000000001E-8</c:v>
                </c:pt>
                <c:pt idx="3689">
                  <c:v>-8.8277399999999999E-8</c:v>
                </c:pt>
                <c:pt idx="3690">
                  <c:v>-8.8252399999999997E-8</c:v>
                </c:pt>
                <c:pt idx="3691">
                  <c:v>-8.8227399999999995E-8</c:v>
                </c:pt>
                <c:pt idx="3692">
                  <c:v>-8.8202400000000006E-8</c:v>
                </c:pt>
                <c:pt idx="3693">
                  <c:v>-8.8177400000000004E-8</c:v>
                </c:pt>
                <c:pt idx="3694">
                  <c:v>-8.8152400000000003E-8</c:v>
                </c:pt>
                <c:pt idx="3695">
                  <c:v>-8.8127400000000001E-8</c:v>
                </c:pt>
                <c:pt idx="3696">
                  <c:v>-8.8102399999999999E-8</c:v>
                </c:pt>
                <c:pt idx="3697">
                  <c:v>-8.8077399999999997E-8</c:v>
                </c:pt>
                <c:pt idx="3698">
                  <c:v>-8.8052399999999995E-8</c:v>
                </c:pt>
                <c:pt idx="3699">
                  <c:v>-8.8027400000000006E-8</c:v>
                </c:pt>
                <c:pt idx="3700">
                  <c:v>-8.8002400000000005E-8</c:v>
                </c:pt>
                <c:pt idx="3701">
                  <c:v>-8.7977400000000003E-8</c:v>
                </c:pt>
                <c:pt idx="3702">
                  <c:v>-8.7952400000000001E-8</c:v>
                </c:pt>
                <c:pt idx="3703">
                  <c:v>-8.7927399999999999E-8</c:v>
                </c:pt>
                <c:pt idx="3704">
                  <c:v>-8.7902399999999997E-8</c:v>
                </c:pt>
                <c:pt idx="3705">
                  <c:v>-8.7877399999999995E-8</c:v>
                </c:pt>
                <c:pt idx="3706">
                  <c:v>-8.7852400000000007E-8</c:v>
                </c:pt>
                <c:pt idx="3707">
                  <c:v>-8.7827400000000005E-8</c:v>
                </c:pt>
                <c:pt idx="3708">
                  <c:v>-8.7802400000000003E-8</c:v>
                </c:pt>
                <c:pt idx="3709">
                  <c:v>-8.7777400000000001E-8</c:v>
                </c:pt>
                <c:pt idx="3710">
                  <c:v>-8.7752399999999999E-8</c:v>
                </c:pt>
                <c:pt idx="3711">
                  <c:v>-8.7727399999999997E-8</c:v>
                </c:pt>
                <c:pt idx="3712">
                  <c:v>-8.7702399999999995E-8</c:v>
                </c:pt>
                <c:pt idx="3713">
                  <c:v>-8.7677399999999993E-8</c:v>
                </c:pt>
                <c:pt idx="3714">
                  <c:v>-8.7652400000000005E-8</c:v>
                </c:pt>
                <c:pt idx="3715">
                  <c:v>-8.7627400000000003E-8</c:v>
                </c:pt>
                <c:pt idx="3716">
                  <c:v>-8.7602400000000001E-8</c:v>
                </c:pt>
                <c:pt idx="3717">
                  <c:v>-8.7577399999999999E-8</c:v>
                </c:pt>
                <c:pt idx="3718">
                  <c:v>-8.7552399999999997E-8</c:v>
                </c:pt>
                <c:pt idx="3719">
                  <c:v>-8.7527399999999995E-8</c:v>
                </c:pt>
                <c:pt idx="3720">
                  <c:v>-8.7502399999999993E-8</c:v>
                </c:pt>
                <c:pt idx="3721">
                  <c:v>-8.7477400000000005E-8</c:v>
                </c:pt>
                <c:pt idx="3722">
                  <c:v>-8.7452400000000003E-8</c:v>
                </c:pt>
                <c:pt idx="3723">
                  <c:v>-8.7427400000000001E-8</c:v>
                </c:pt>
                <c:pt idx="3724">
                  <c:v>-8.7402399999999999E-8</c:v>
                </c:pt>
                <c:pt idx="3725">
                  <c:v>-8.7377399999999997E-8</c:v>
                </c:pt>
                <c:pt idx="3726">
                  <c:v>-8.7352399999999995E-8</c:v>
                </c:pt>
                <c:pt idx="3727">
                  <c:v>-8.7327399999999994E-8</c:v>
                </c:pt>
                <c:pt idx="3728">
                  <c:v>-8.7302400000000005E-8</c:v>
                </c:pt>
                <c:pt idx="3729">
                  <c:v>-8.7277400000000003E-8</c:v>
                </c:pt>
                <c:pt idx="3730">
                  <c:v>-8.7252400000000001E-8</c:v>
                </c:pt>
                <c:pt idx="3731">
                  <c:v>-8.7227399999999999E-8</c:v>
                </c:pt>
                <c:pt idx="3732">
                  <c:v>-8.7202399999999997E-8</c:v>
                </c:pt>
                <c:pt idx="3733">
                  <c:v>-8.7177399999999996E-8</c:v>
                </c:pt>
                <c:pt idx="3734">
                  <c:v>-8.7152399999999994E-8</c:v>
                </c:pt>
                <c:pt idx="3735">
                  <c:v>-8.7127400000000005E-8</c:v>
                </c:pt>
                <c:pt idx="3736">
                  <c:v>-8.7102400000000003E-8</c:v>
                </c:pt>
                <c:pt idx="3737">
                  <c:v>-8.7077400000000001E-8</c:v>
                </c:pt>
                <c:pt idx="3738">
                  <c:v>-8.7052399999999999E-8</c:v>
                </c:pt>
                <c:pt idx="3739">
                  <c:v>-8.7027399999999997E-8</c:v>
                </c:pt>
                <c:pt idx="3740">
                  <c:v>-8.7002399999999996E-8</c:v>
                </c:pt>
                <c:pt idx="3741">
                  <c:v>-8.6977399999999994E-8</c:v>
                </c:pt>
                <c:pt idx="3742">
                  <c:v>-8.6952400000000005E-8</c:v>
                </c:pt>
                <c:pt idx="3743">
                  <c:v>-8.6927400000000003E-8</c:v>
                </c:pt>
                <c:pt idx="3744">
                  <c:v>-8.6902400000000001E-8</c:v>
                </c:pt>
                <c:pt idx="3745">
                  <c:v>-8.6877399999999999E-8</c:v>
                </c:pt>
                <c:pt idx="3746">
                  <c:v>-8.6852399999999998E-8</c:v>
                </c:pt>
                <c:pt idx="3747">
                  <c:v>-8.6827399999999996E-8</c:v>
                </c:pt>
                <c:pt idx="3748">
                  <c:v>-8.6802399999999994E-8</c:v>
                </c:pt>
                <c:pt idx="3749">
                  <c:v>-8.6777400000000005E-8</c:v>
                </c:pt>
                <c:pt idx="3750">
                  <c:v>-8.6752400000000003E-8</c:v>
                </c:pt>
                <c:pt idx="3751">
                  <c:v>-8.6727400000000001E-8</c:v>
                </c:pt>
                <c:pt idx="3752">
                  <c:v>-8.67024E-8</c:v>
                </c:pt>
                <c:pt idx="3753">
                  <c:v>-8.6677399999999998E-8</c:v>
                </c:pt>
                <c:pt idx="3754">
                  <c:v>-8.6652399999999996E-8</c:v>
                </c:pt>
                <c:pt idx="3755">
                  <c:v>-8.6627399999999994E-8</c:v>
                </c:pt>
                <c:pt idx="3756">
                  <c:v>-8.6602400000000005E-8</c:v>
                </c:pt>
                <c:pt idx="3757">
                  <c:v>-8.6577400000000003E-8</c:v>
                </c:pt>
                <c:pt idx="3758">
                  <c:v>-8.6552400000000002E-8</c:v>
                </c:pt>
                <c:pt idx="3759">
                  <c:v>-8.65274E-8</c:v>
                </c:pt>
                <c:pt idx="3760">
                  <c:v>-8.6502399999999998E-8</c:v>
                </c:pt>
                <c:pt idx="3761">
                  <c:v>-8.6477399999999996E-8</c:v>
                </c:pt>
                <c:pt idx="3762">
                  <c:v>-8.6452399999999994E-8</c:v>
                </c:pt>
                <c:pt idx="3763">
                  <c:v>-8.6427400000000005E-8</c:v>
                </c:pt>
                <c:pt idx="3764">
                  <c:v>-8.6402400000000003E-8</c:v>
                </c:pt>
                <c:pt idx="3765">
                  <c:v>-8.6377400000000002E-8</c:v>
                </c:pt>
                <c:pt idx="3766">
                  <c:v>-8.63524E-8</c:v>
                </c:pt>
                <c:pt idx="3767">
                  <c:v>-8.6327399999999998E-8</c:v>
                </c:pt>
                <c:pt idx="3768">
                  <c:v>-8.6302399999999996E-8</c:v>
                </c:pt>
                <c:pt idx="3769">
                  <c:v>-8.6277399999999994E-8</c:v>
                </c:pt>
                <c:pt idx="3770">
                  <c:v>-8.6252400000000005E-8</c:v>
                </c:pt>
                <c:pt idx="3771">
                  <c:v>-8.6227400000000004E-8</c:v>
                </c:pt>
                <c:pt idx="3772">
                  <c:v>-8.6202400000000002E-8</c:v>
                </c:pt>
                <c:pt idx="3773">
                  <c:v>-8.61774E-8</c:v>
                </c:pt>
                <c:pt idx="3774">
                  <c:v>-8.6152399999999998E-8</c:v>
                </c:pt>
                <c:pt idx="3775">
                  <c:v>-8.6127399999999996E-8</c:v>
                </c:pt>
                <c:pt idx="3776">
                  <c:v>-8.6102399999999994E-8</c:v>
                </c:pt>
                <c:pt idx="3777">
                  <c:v>-8.6077400000000006E-8</c:v>
                </c:pt>
                <c:pt idx="3778">
                  <c:v>-8.6052400000000004E-8</c:v>
                </c:pt>
                <c:pt idx="3779">
                  <c:v>-8.6027400000000002E-8</c:v>
                </c:pt>
                <c:pt idx="3780">
                  <c:v>-8.60024E-8</c:v>
                </c:pt>
                <c:pt idx="3781">
                  <c:v>-8.5977399999999998E-8</c:v>
                </c:pt>
                <c:pt idx="3782">
                  <c:v>-8.5952399999999996E-8</c:v>
                </c:pt>
                <c:pt idx="3783">
                  <c:v>-8.5927399999999994E-8</c:v>
                </c:pt>
                <c:pt idx="3784">
                  <c:v>-8.5902400000000006E-8</c:v>
                </c:pt>
                <c:pt idx="3785">
                  <c:v>-8.5877400000000004E-8</c:v>
                </c:pt>
                <c:pt idx="3786">
                  <c:v>-8.5852400000000002E-8</c:v>
                </c:pt>
                <c:pt idx="3787">
                  <c:v>-8.58274E-8</c:v>
                </c:pt>
                <c:pt idx="3788">
                  <c:v>-8.5802399999999998E-8</c:v>
                </c:pt>
                <c:pt idx="3789">
                  <c:v>-8.5777399999999996E-8</c:v>
                </c:pt>
                <c:pt idx="3790">
                  <c:v>-8.5752399999999994E-8</c:v>
                </c:pt>
                <c:pt idx="3791">
                  <c:v>-8.5727400000000006E-8</c:v>
                </c:pt>
                <c:pt idx="3792">
                  <c:v>-8.5702400000000004E-8</c:v>
                </c:pt>
                <c:pt idx="3793">
                  <c:v>-8.5677400000000002E-8</c:v>
                </c:pt>
                <c:pt idx="3794">
                  <c:v>-8.56524E-8</c:v>
                </c:pt>
                <c:pt idx="3795">
                  <c:v>-8.5627399999999998E-8</c:v>
                </c:pt>
                <c:pt idx="3796">
                  <c:v>-8.5602399999999996E-8</c:v>
                </c:pt>
                <c:pt idx="3797">
                  <c:v>-8.5577399999999994E-8</c:v>
                </c:pt>
                <c:pt idx="3798">
                  <c:v>-8.5552400000000006E-8</c:v>
                </c:pt>
                <c:pt idx="3799">
                  <c:v>-8.5527400000000004E-8</c:v>
                </c:pt>
                <c:pt idx="3800">
                  <c:v>-8.5502400000000002E-8</c:v>
                </c:pt>
                <c:pt idx="3801">
                  <c:v>-8.54774E-8</c:v>
                </c:pt>
                <c:pt idx="3802">
                  <c:v>-8.5452399999999998E-8</c:v>
                </c:pt>
                <c:pt idx="3803">
                  <c:v>-8.5427399999999996E-8</c:v>
                </c:pt>
                <c:pt idx="3804">
                  <c:v>-8.5402399999999995E-8</c:v>
                </c:pt>
                <c:pt idx="3805">
                  <c:v>-8.5377400000000006E-8</c:v>
                </c:pt>
                <c:pt idx="3806">
                  <c:v>-8.5352400000000004E-8</c:v>
                </c:pt>
                <c:pt idx="3807">
                  <c:v>-8.5327400000000002E-8</c:v>
                </c:pt>
                <c:pt idx="3808">
                  <c:v>-8.53024E-8</c:v>
                </c:pt>
                <c:pt idx="3809">
                  <c:v>-8.5277399999999998E-8</c:v>
                </c:pt>
                <c:pt idx="3810">
                  <c:v>-8.5252399999999996E-8</c:v>
                </c:pt>
                <c:pt idx="3811">
                  <c:v>-8.5227399999999995E-8</c:v>
                </c:pt>
                <c:pt idx="3812">
                  <c:v>-8.5202400000000006E-8</c:v>
                </c:pt>
                <c:pt idx="3813">
                  <c:v>-8.5177400000000004E-8</c:v>
                </c:pt>
                <c:pt idx="3814">
                  <c:v>-8.5152400000000002E-8</c:v>
                </c:pt>
                <c:pt idx="3815">
                  <c:v>-8.51274E-8</c:v>
                </c:pt>
                <c:pt idx="3816">
                  <c:v>-8.5102399999999998E-8</c:v>
                </c:pt>
                <c:pt idx="3817">
                  <c:v>-8.5077399999999997E-8</c:v>
                </c:pt>
                <c:pt idx="3818">
                  <c:v>-8.5052399999999995E-8</c:v>
                </c:pt>
                <c:pt idx="3819">
                  <c:v>-8.5027400000000006E-8</c:v>
                </c:pt>
                <c:pt idx="3820">
                  <c:v>-8.5002400000000004E-8</c:v>
                </c:pt>
                <c:pt idx="3821">
                  <c:v>-8.4977400000000002E-8</c:v>
                </c:pt>
                <c:pt idx="3822">
                  <c:v>-8.49524E-8</c:v>
                </c:pt>
                <c:pt idx="3823">
                  <c:v>-8.4927399999999999E-8</c:v>
                </c:pt>
                <c:pt idx="3824">
                  <c:v>-8.4902399999999997E-8</c:v>
                </c:pt>
                <c:pt idx="3825">
                  <c:v>-8.4877399999999995E-8</c:v>
                </c:pt>
                <c:pt idx="3826">
                  <c:v>-8.4852400000000006E-8</c:v>
                </c:pt>
                <c:pt idx="3827">
                  <c:v>-8.4827400000000004E-8</c:v>
                </c:pt>
                <c:pt idx="3828">
                  <c:v>-8.4802400000000002E-8</c:v>
                </c:pt>
                <c:pt idx="3829">
                  <c:v>-8.47774E-8</c:v>
                </c:pt>
                <c:pt idx="3830">
                  <c:v>-8.4752399999999999E-8</c:v>
                </c:pt>
                <c:pt idx="3831">
                  <c:v>-8.4727399999999997E-8</c:v>
                </c:pt>
                <c:pt idx="3832">
                  <c:v>-8.4702399999999995E-8</c:v>
                </c:pt>
                <c:pt idx="3833">
                  <c:v>-8.4677400000000006E-8</c:v>
                </c:pt>
                <c:pt idx="3834">
                  <c:v>-8.4652400000000004E-8</c:v>
                </c:pt>
                <c:pt idx="3835">
                  <c:v>-8.4627400000000002E-8</c:v>
                </c:pt>
                <c:pt idx="3836">
                  <c:v>-8.4602400000000001E-8</c:v>
                </c:pt>
                <c:pt idx="3837">
                  <c:v>-8.4577399999999999E-8</c:v>
                </c:pt>
                <c:pt idx="3838">
                  <c:v>-8.4552399999999997E-8</c:v>
                </c:pt>
                <c:pt idx="3839">
                  <c:v>-8.4527399999999995E-8</c:v>
                </c:pt>
                <c:pt idx="3840">
                  <c:v>-8.4502400000000006E-8</c:v>
                </c:pt>
                <c:pt idx="3841">
                  <c:v>-8.4477400000000004E-8</c:v>
                </c:pt>
                <c:pt idx="3842">
                  <c:v>-8.4452400000000003E-8</c:v>
                </c:pt>
                <c:pt idx="3843">
                  <c:v>-8.4427400000000001E-8</c:v>
                </c:pt>
                <c:pt idx="3844">
                  <c:v>-8.4402399999999999E-8</c:v>
                </c:pt>
                <c:pt idx="3845">
                  <c:v>-8.4377399999999997E-8</c:v>
                </c:pt>
                <c:pt idx="3846">
                  <c:v>-8.4352399999999995E-8</c:v>
                </c:pt>
                <c:pt idx="3847">
                  <c:v>-8.4327400000000006E-8</c:v>
                </c:pt>
                <c:pt idx="3848">
                  <c:v>-8.4302400000000005E-8</c:v>
                </c:pt>
                <c:pt idx="3849">
                  <c:v>-8.4277400000000003E-8</c:v>
                </c:pt>
                <c:pt idx="3850">
                  <c:v>-8.4252400000000001E-8</c:v>
                </c:pt>
                <c:pt idx="3851">
                  <c:v>-8.4227399999999999E-8</c:v>
                </c:pt>
                <c:pt idx="3852">
                  <c:v>-8.4202399999999997E-8</c:v>
                </c:pt>
                <c:pt idx="3853">
                  <c:v>-8.4177399999999995E-8</c:v>
                </c:pt>
                <c:pt idx="3854">
                  <c:v>-8.4152400000000006E-8</c:v>
                </c:pt>
                <c:pt idx="3855">
                  <c:v>-8.4127400000000005E-8</c:v>
                </c:pt>
                <c:pt idx="3856">
                  <c:v>-8.4102400000000003E-8</c:v>
                </c:pt>
                <c:pt idx="3857">
                  <c:v>-8.4077400000000001E-8</c:v>
                </c:pt>
                <c:pt idx="3858">
                  <c:v>-8.4052399999999999E-8</c:v>
                </c:pt>
                <c:pt idx="3859">
                  <c:v>-8.4027399999999997E-8</c:v>
                </c:pt>
                <c:pt idx="3860">
                  <c:v>-8.4002399999999995E-8</c:v>
                </c:pt>
                <c:pt idx="3861">
                  <c:v>-8.3977400000000007E-8</c:v>
                </c:pt>
                <c:pt idx="3862">
                  <c:v>-8.3952400000000005E-8</c:v>
                </c:pt>
                <c:pt idx="3863">
                  <c:v>-8.3927400000000003E-8</c:v>
                </c:pt>
                <c:pt idx="3864">
                  <c:v>-8.3902400000000001E-8</c:v>
                </c:pt>
                <c:pt idx="3865">
                  <c:v>-8.3877399999999999E-8</c:v>
                </c:pt>
                <c:pt idx="3866">
                  <c:v>-8.3852399999999997E-8</c:v>
                </c:pt>
                <c:pt idx="3867">
                  <c:v>-8.3827399999999995E-8</c:v>
                </c:pt>
                <c:pt idx="3868">
                  <c:v>-8.3802399999999993E-8</c:v>
                </c:pt>
                <c:pt idx="3869">
                  <c:v>-8.3777400000000005E-8</c:v>
                </c:pt>
                <c:pt idx="3870">
                  <c:v>-8.3752400000000003E-8</c:v>
                </c:pt>
                <c:pt idx="3871">
                  <c:v>-8.3727400000000001E-8</c:v>
                </c:pt>
                <c:pt idx="3872">
                  <c:v>-8.3702399999999999E-8</c:v>
                </c:pt>
                <c:pt idx="3873">
                  <c:v>-8.3677399999999997E-8</c:v>
                </c:pt>
                <c:pt idx="3874">
                  <c:v>-8.3652399999999995E-8</c:v>
                </c:pt>
                <c:pt idx="3875">
                  <c:v>-8.3627399999999994E-8</c:v>
                </c:pt>
                <c:pt idx="3876">
                  <c:v>-8.3602400000000005E-8</c:v>
                </c:pt>
                <c:pt idx="3877">
                  <c:v>-8.3577400000000003E-8</c:v>
                </c:pt>
                <c:pt idx="3878">
                  <c:v>-8.3552400000000001E-8</c:v>
                </c:pt>
                <c:pt idx="3879">
                  <c:v>-8.3527399999999999E-8</c:v>
                </c:pt>
                <c:pt idx="3880">
                  <c:v>-8.3502399999999997E-8</c:v>
                </c:pt>
                <c:pt idx="3881">
                  <c:v>-8.3477399999999995E-8</c:v>
                </c:pt>
                <c:pt idx="3882">
                  <c:v>-8.3452399999999994E-8</c:v>
                </c:pt>
                <c:pt idx="3883">
                  <c:v>-8.3427400000000005E-8</c:v>
                </c:pt>
                <c:pt idx="3884">
                  <c:v>-8.3402400000000003E-8</c:v>
                </c:pt>
                <c:pt idx="3885">
                  <c:v>-8.3377400000000001E-8</c:v>
                </c:pt>
                <c:pt idx="3886">
                  <c:v>-8.3352399999999999E-8</c:v>
                </c:pt>
                <c:pt idx="3887">
                  <c:v>-8.3327399999999997E-8</c:v>
                </c:pt>
                <c:pt idx="3888">
                  <c:v>-8.3302399999999996E-8</c:v>
                </c:pt>
                <c:pt idx="3889">
                  <c:v>-8.3277399999999994E-8</c:v>
                </c:pt>
                <c:pt idx="3890">
                  <c:v>-8.3252400000000005E-8</c:v>
                </c:pt>
                <c:pt idx="3891">
                  <c:v>-8.3227400000000003E-8</c:v>
                </c:pt>
                <c:pt idx="3892">
                  <c:v>-8.3202400000000001E-8</c:v>
                </c:pt>
                <c:pt idx="3893">
                  <c:v>-8.3177399999999999E-8</c:v>
                </c:pt>
                <c:pt idx="3894">
                  <c:v>-8.3152399999999998E-8</c:v>
                </c:pt>
                <c:pt idx="3895">
                  <c:v>-8.3127399999999996E-8</c:v>
                </c:pt>
                <c:pt idx="3896">
                  <c:v>-8.3102399999999994E-8</c:v>
                </c:pt>
                <c:pt idx="3897">
                  <c:v>-8.3077400000000005E-8</c:v>
                </c:pt>
                <c:pt idx="3898">
                  <c:v>-8.3052400000000003E-8</c:v>
                </c:pt>
                <c:pt idx="3899">
                  <c:v>-8.3027400000000001E-8</c:v>
                </c:pt>
                <c:pt idx="3900">
                  <c:v>-8.3002399999999999E-8</c:v>
                </c:pt>
                <c:pt idx="3901">
                  <c:v>-8.2977399999999998E-8</c:v>
                </c:pt>
                <c:pt idx="3902">
                  <c:v>-8.2952399999999996E-8</c:v>
                </c:pt>
                <c:pt idx="3903">
                  <c:v>-8.2927399999999994E-8</c:v>
                </c:pt>
                <c:pt idx="3904">
                  <c:v>-8.2902400000000005E-8</c:v>
                </c:pt>
                <c:pt idx="3905">
                  <c:v>-8.2877400000000003E-8</c:v>
                </c:pt>
                <c:pt idx="3906">
                  <c:v>-8.2852400000000001E-8</c:v>
                </c:pt>
                <c:pt idx="3907">
                  <c:v>-8.28274E-8</c:v>
                </c:pt>
                <c:pt idx="3908">
                  <c:v>-8.2802399999999998E-8</c:v>
                </c:pt>
                <c:pt idx="3909">
                  <c:v>-8.2777399999999996E-8</c:v>
                </c:pt>
                <c:pt idx="3910">
                  <c:v>-8.2752399999999994E-8</c:v>
                </c:pt>
                <c:pt idx="3911">
                  <c:v>-8.2727400000000005E-8</c:v>
                </c:pt>
                <c:pt idx="3912">
                  <c:v>-8.2702400000000003E-8</c:v>
                </c:pt>
                <c:pt idx="3913">
                  <c:v>-8.2677400000000002E-8</c:v>
                </c:pt>
                <c:pt idx="3914">
                  <c:v>-8.26524E-8</c:v>
                </c:pt>
                <c:pt idx="3915">
                  <c:v>-8.2627399999999998E-8</c:v>
                </c:pt>
                <c:pt idx="3916">
                  <c:v>-8.2602399999999996E-8</c:v>
                </c:pt>
                <c:pt idx="3917">
                  <c:v>-8.2577399999999994E-8</c:v>
                </c:pt>
                <c:pt idx="3918">
                  <c:v>-8.2552400000000005E-8</c:v>
                </c:pt>
                <c:pt idx="3919">
                  <c:v>-8.2527400000000004E-8</c:v>
                </c:pt>
                <c:pt idx="3920">
                  <c:v>-8.2502400000000002E-8</c:v>
                </c:pt>
                <c:pt idx="3921">
                  <c:v>-8.24774E-8</c:v>
                </c:pt>
                <c:pt idx="3922">
                  <c:v>-8.2452399999999998E-8</c:v>
                </c:pt>
                <c:pt idx="3923">
                  <c:v>-8.2427399999999996E-8</c:v>
                </c:pt>
                <c:pt idx="3924">
                  <c:v>-8.2402399999999994E-8</c:v>
                </c:pt>
                <c:pt idx="3925">
                  <c:v>-8.2377400000000005E-8</c:v>
                </c:pt>
                <c:pt idx="3926">
                  <c:v>-8.2352400000000004E-8</c:v>
                </c:pt>
                <c:pt idx="3927">
                  <c:v>-8.2327400000000002E-8</c:v>
                </c:pt>
                <c:pt idx="3928">
                  <c:v>-8.23024E-8</c:v>
                </c:pt>
                <c:pt idx="3929">
                  <c:v>-8.2277399999999998E-8</c:v>
                </c:pt>
                <c:pt idx="3930">
                  <c:v>-8.2252399999999996E-8</c:v>
                </c:pt>
                <c:pt idx="3931">
                  <c:v>-8.2227399999999994E-8</c:v>
                </c:pt>
                <c:pt idx="3932">
                  <c:v>-8.2202400000000006E-8</c:v>
                </c:pt>
                <c:pt idx="3933">
                  <c:v>-8.2177400000000004E-8</c:v>
                </c:pt>
                <c:pt idx="3934">
                  <c:v>-8.2152400000000002E-8</c:v>
                </c:pt>
                <c:pt idx="3935">
                  <c:v>-8.21274E-8</c:v>
                </c:pt>
                <c:pt idx="3936">
                  <c:v>-8.2102399999999998E-8</c:v>
                </c:pt>
                <c:pt idx="3937">
                  <c:v>-8.2077399999999996E-8</c:v>
                </c:pt>
                <c:pt idx="3938">
                  <c:v>-8.2052399999999994E-8</c:v>
                </c:pt>
                <c:pt idx="3939">
                  <c:v>-8.2027400000000006E-8</c:v>
                </c:pt>
                <c:pt idx="3940">
                  <c:v>-8.2002400000000004E-8</c:v>
                </c:pt>
                <c:pt idx="3941">
                  <c:v>-8.1977400000000002E-8</c:v>
                </c:pt>
                <c:pt idx="3942">
                  <c:v>-8.19524E-8</c:v>
                </c:pt>
                <c:pt idx="3943">
                  <c:v>-8.1927399999999998E-8</c:v>
                </c:pt>
                <c:pt idx="3944">
                  <c:v>-8.1902399999999996E-8</c:v>
                </c:pt>
                <c:pt idx="3945">
                  <c:v>-8.1877399999999994E-8</c:v>
                </c:pt>
                <c:pt idx="3946">
                  <c:v>-8.1852400000000006E-8</c:v>
                </c:pt>
                <c:pt idx="3947">
                  <c:v>-8.1827400000000004E-8</c:v>
                </c:pt>
                <c:pt idx="3948">
                  <c:v>-8.1802400000000002E-8</c:v>
                </c:pt>
                <c:pt idx="3949">
                  <c:v>-8.17774E-8</c:v>
                </c:pt>
                <c:pt idx="3950">
                  <c:v>-8.1752399999999998E-8</c:v>
                </c:pt>
                <c:pt idx="3951">
                  <c:v>-8.1727399999999996E-8</c:v>
                </c:pt>
                <c:pt idx="3952">
                  <c:v>-8.1702399999999994E-8</c:v>
                </c:pt>
                <c:pt idx="3953">
                  <c:v>-8.1677400000000006E-8</c:v>
                </c:pt>
                <c:pt idx="3954">
                  <c:v>-8.1652400000000004E-8</c:v>
                </c:pt>
                <c:pt idx="3955">
                  <c:v>-8.1627400000000002E-8</c:v>
                </c:pt>
                <c:pt idx="3956">
                  <c:v>-8.16024E-8</c:v>
                </c:pt>
                <c:pt idx="3957">
                  <c:v>-8.1577399999999998E-8</c:v>
                </c:pt>
                <c:pt idx="3958">
                  <c:v>-8.1552399999999996E-8</c:v>
                </c:pt>
                <c:pt idx="3959">
                  <c:v>-8.1527399999999995E-8</c:v>
                </c:pt>
                <c:pt idx="3960">
                  <c:v>-8.1502400000000006E-8</c:v>
                </c:pt>
                <c:pt idx="3961">
                  <c:v>-8.1477400000000004E-8</c:v>
                </c:pt>
                <c:pt idx="3962">
                  <c:v>-8.1452400000000002E-8</c:v>
                </c:pt>
                <c:pt idx="3963">
                  <c:v>-8.14274E-8</c:v>
                </c:pt>
                <c:pt idx="3964">
                  <c:v>-8.1402399999999998E-8</c:v>
                </c:pt>
                <c:pt idx="3965">
                  <c:v>-8.1377399999999997E-8</c:v>
                </c:pt>
                <c:pt idx="3966">
                  <c:v>-8.1352399999999995E-8</c:v>
                </c:pt>
                <c:pt idx="3967">
                  <c:v>-8.1327400000000006E-8</c:v>
                </c:pt>
                <c:pt idx="3968">
                  <c:v>-8.1302400000000004E-8</c:v>
                </c:pt>
                <c:pt idx="3969">
                  <c:v>-8.1277400000000002E-8</c:v>
                </c:pt>
                <c:pt idx="3970">
                  <c:v>-8.12524E-8</c:v>
                </c:pt>
                <c:pt idx="3971">
                  <c:v>-8.1227399999999998E-8</c:v>
                </c:pt>
                <c:pt idx="3972">
                  <c:v>-8.1202399999999997E-8</c:v>
                </c:pt>
                <c:pt idx="3973">
                  <c:v>-8.1177399999999995E-8</c:v>
                </c:pt>
                <c:pt idx="3974">
                  <c:v>-8.1152400000000006E-8</c:v>
                </c:pt>
                <c:pt idx="3975">
                  <c:v>-8.1127400000000004E-8</c:v>
                </c:pt>
                <c:pt idx="3976">
                  <c:v>-8.1102400000000002E-8</c:v>
                </c:pt>
                <c:pt idx="3977">
                  <c:v>-8.10774E-8</c:v>
                </c:pt>
                <c:pt idx="3978">
                  <c:v>-8.1052399999999999E-8</c:v>
                </c:pt>
                <c:pt idx="3979">
                  <c:v>-8.1027399999999997E-8</c:v>
                </c:pt>
                <c:pt idx="3980">
                  <c:v>-8.1002399999999995E-8</c:v>
                </c:pt>
                <c:pt idx="3981">
                  <c:v>-8.0977400000000006E-8</c:v>
                </c:pt>
                <c:pt idx="3982">
                  <c:v>-8.0952400000000004E-8</c:v>
                </c:pt>
                <c:pt idx="3983">
                  <c:v>-8.0927400000000002E-8</c:v>
                </c:pt>
                <c:pt idx="3984">
                  <c:v>-8.0902400000000001E-8</c:v>
                </c:pt>
                <c:pt idx="3985">
                  <c:v>-8.0877399999999999E-8</c:v>
                </c:pt>
                <c:pt idx="3986">
                  <c:v>-8.0852399999999997E-8</c:v>
                </c:pt>
                <c:pt idx="3987">
                  <c:v>-8.0827399999999995E-8</c:v>
                </c:pt>
                <c:pt idx="3988">
                  <c:v>-8.0802400000000006E-8</c:v>
                </c:pt>
                <c:pt idx="3989">
                  <c:v>-8.0777400000000004E-8</c:v>
                </c:pt>
                <c:pt idx="3990">
                  <c:v>-8.0752400000000003E-8</c:v>
                </c:pt>
                <c:pt idx="3991">
                  <c:v>-8.0727400000000001E-8</c:v>
                </c:pt>
                <c:pt idx="3992">
                  <c:v>-8.0702399999999999E-8</c:v>
                </c:pt>
                <c:pt idx="3993">
                  <c:v>-8.0677399999999997E-8</c:v>
                </c:pt>
                <c:pt idx="3994">
                  <c:v>-8.0652399999999995E-8</c:v>
                </c:pt>
                <c:pt idx="3995">
                  <c:v>-8.0627400000000006E-8</c:v>
                </c:pt>
                <c:pt idx="3996">
                  <c:v>-8.0602400000000004E-8</c:v>
                </c:pt>
                <c:pt idx="3997">
                  <c:v>-8.0577400000000003E-8</c:v>
                </c:pt>
                <c:pt idx="3998">
                  <c:v>-8.0552400000000001E-8</c:v>
                </c:pt>
                <c:pt idx="3999">
                  <c:v>-8.0527399999999999E-8</c:v>
                </c:pt>
                <c:pt idx="4000">
                  <c:v>-8.0502399999999997E-8</c:v>
                </c:pt>
                <c:pt idx="4001">
                  <c:v>-8.0477399999999995E-8</c:v>
                </c:pt>
                <c:pt idx="4002">
                  <c:v>-8.0452400000000006E-8</c:v>
                </c:pt>
                <c:pt idx="4003">
                  <c:v>-8.0427400000000005E-8</c:v>
                </c:pt>
                <c:pt idx="4004">
                  <c:v>-8.0402400000000003E-8</c:v>
                </c:pt>
                <c:pt idx="4005">
                  <c:v>-8.0377400000000001E-8</c:v>
                </c:pt>
                <c:pt idx="4006">
                  <c:v>-8.0352399999999999E-8</c:v>
                </c:pt>
                <c:pt idx="4007">
                  <c:v>-8.0327399999999997E-8</c:v>
                </c:pt>
                <c:pt idx="4008">
                  <c:v>-8.0302399999999995E-8</c:v>
                </c:pt>
                <c:pt idx="4009">
                  <c:v>-8.0277400000000007E-8</c:v>
                </c:pt>
                <c:pt idx="4010">
                  <c:v>-8.0252400000000005E-8</c:v>
                </c:pt>
                <c:pt idx="4011">
                  <c:v>-8.0227400000000003E-8</c:v>
                </c:pt>
                <c:pt idx="4012">
                  <c:v>-8.0202400000000001E-8</c:v>
                </c:pt>
                <c:pt idx="4013">
                  <c:v>-8.0177399999999999E-8</c:v>
                </c:pt>
                <c:pt idx="4014">
                  <c:v>-8.0152399999999997E-8</c:v>
                </c:pt>
                <c:pt idx="4015">
                  <c:v>-8.0127399999999995E-8</c:v>
                </c:pt>
                <c:pt idx="4016">
                  <c:v>-8.0102400000000007E-8</c:v>
                </c:pt>
                <c:pt idx="4017">
                  <c:v>-8.0077400000000005E-8</c:v>
                </c:pt>
                <c:pt idx="4018">
                  <c:v>-8.0052400000000003E-8</c:v>
                </c:pt>
                <c:pt idx="4019">
                  <c:v>-8.0027400000000001E-8</c:v>
                </c:pt>
                <c:pt idx="4020">
                  <c:v>-8.0002399999999999E-8</c:v>
                </c:pt>
                <c:pt idx="4021">
                  <c:v>-7.9977399999999997E-8</c:v>
                </c:pt>
                <c:pt idx="4022">
                  <c:v>-7.9952399999999995E-8</c:v>
                </c:pt>
                <c:pt idx="4023">
                  <c:v>-7.9927399999999993E-8</c:v>
                </c:pt>
                <c:pt idx="4024">
                  <c:v>-7.9902400000000005E-8</c:v>
                </c:pt>
                <c:pt idx="4025">
                  <c:v>-7.9877400000000003E-8</c:v>
                </c:pt>
                <c:pt idx="4026">
                  <c:v>-7.9852400000000001E-8</c:v>
                </c:pt>
                <c:pt idx="4027">
                  <c:v>-7.9827399999999999E-8</c:v>
                </c:pt>
                <c:pt idx="4028">
                  <c:v>-7.9802399999999997E-8</c:v>
                </c:pt>
                <c:pt idx="4029">
                  <c:v>-7.9777399999999995E-8</c:v>
                </c:pt>
                <c:pt idx="4030">
                  <c:v>-7.9752399999999994E-8</c:v>
                </c:pt>
                <c:pt idx="4031">
                  <c:v>-7.9727400000000005E-8</c:v>
                </c:pt>
                <c:pt idx="4032">
                  <c:v>-7.9702400000000003E-8</c:v>
                </c:pt>
                <c:pt idx="4033">
                  <c:v>-7.9677400000000001E-8</c:v>
                </c:pt>
                <c:pt idx="4034">
                  <c:v>-7.9652399999999999E-8</c:v>
                </c:pt>
                <c:pt idx="4035">
                  <c:v>-7.9627399999999997E-8</c:v>
                </c:pt>
                <c:pt idx="4036">
                  <c:v>-7.9602399999999996E-8</c:v>
                </c:pt>
                <c:pt idx="4037">
                  <c:v>-7.9577399999999994E-8</c:v>
                </c:pt>
                <c:pt idx="4038">
                  <c:v>-7.9552400000000005E-8</c:v>
                </c:pt>
                <c:pt idx="4039">
                  <c:v>-7.9527400000000003E-8</c:v>
                </c:pt>
                <c:pt idx="4040">
                  <c:v>-7.9502400000000001E-8</c:v>
                </c:pt>
                <c:pt idx="4041">
                  <c:v>-7.9477399999999999E-8</c:v>
                </c:pt>
                <c:pt idx="4042">
                  <c:v>-7.9452399999999997E-8</c:v>
                </c:pt>
                <c:pt idx="4043">
                  <c:v>-7.9427399999999996E-8</c:v>
                </c:pt>
                <c:pt idx="4044">
                  <c:v>-7.9402399999999994E-8</c:v>
                </c:pt>
                <c:pt idx="4045">
                  <c:v>-7.9377400000000005E-8</c:v>
                </c:pt>
                <c:pt idx="4046">
                  <c:v>-7.9352400000000003E-8</c:v>
                </c:pt>
                <c:pt idx="4047">
                  <c:v>-7.9327400000000001E-8</c:v>
                </c:pt>
                <c:pt idx="4048">
                  <c:v>-7.9302399999999999E-8</c:v>
                </c:pt>
                <c:pt idx="4049">
                  <c:v>-7.9277399999999998E-8</c:v>
                </c:pt>
                <c:pt idx="4050">
                  <c:v>-7.9252399999999996E-8</c:v>
                </c:pt>
                <c:pt idx="4051">
                  <c:v>-7.9227399999999994E-8</c:v>
                </c:pt>
                <c:pt idx="4052">
                  <c:v>-7.9202400000000005E-8</c:v>
                </c:pt>
                <c:pt idx="4053">
                  <c:v>-7.9177400000000003E-8</c:v>
                </c:pt>
                <c:pt idx="4054">
                  <c:v>-7.9152400000000001E-8</c:v>
                </c:pt>
                <c:pt idx="4055">
                  <c:v>-7.91274E-8</c:v>
                </c:pt>
                <c:pt idx="4056">
                  <c:v>-7.9102399999999998E-8</c:v>
                </c:pt>
                <c:pt idx="4057">
                  <c:v>-7.9077399999999996E-8</c:v>
                </c:pt>
                <c:pt idx="4058">
                  <c:v>-7.9052399999999994E-8</c:v>
                </c:pt>
                <c:pt idx="4059">
                  <c:v>-7.9027400000000005E-8</c:v>
                </c:pt>
                <c:pt idx="4060">
                  <c:v>-7.9002400000000003E-8</c:v>
                </c:pt>
                <c:pt idx="4061">
                  <c:v>-7.8977400000000002E-8</c:v>
                </c:pt>
                <c:pt idx="4062">
                  <c:v>-7.89524E-8</c:v>
                </c:pt>
                <c:pt idx="4063">
                  <c:v>-7.8927399999999998E-8</c:v>
                </c:pt>
                <c:pt idx="4064">
                  <c:v>-7.8902399999999996E-8</c:v>
                </c:pt>
                <c:pt idx="4065">
                  <c:v>-7.8877399999999994E-8</c:v>
                </c:pt>
                <c:pt idx="4066">
                  <c:v>-7.8852400000000005E-8</c:v>
                </c:pt>
                <c:pt idx="4067">
                  <c:v>-7.8827400000000003E-8</c:v>
                </c:pt>
                <c:pt idx="4068">
                  <c:v>-7.8802400000000002E-8</c:v>
                </c:pt>
                <c:pt idx="4069">
                  <c:v>-7.87774E-8</c:v>
                </c:pt>
                <c:pt idx="4070">
                  <c:v>-7.8752399999999998E-8</c:v>
                </c:pt>
                <c:pt idx="4071">
                  <c:v>-7.8727399999999996E-8</c:v>
                </c:pt>
                <c:pt idx="4072">
                  <c:v>-7.8702399999999994E-8</c:v>
                </c:pt>
                <c:pt idx="4073">
                  <c:v>-7.8677400000000005E-8</c:v>
                </c:pt>
                <c:pt idx="4074">
                  <c:v>-7.8652400000000004E-8</c:v>
                </c:pt>
                <c:pt idx="4075">
                  <c:v>-7.8627400000000002E-8</c:v>
                </c:pt>
                <c:pt idx="4076">
                  <c:v>-7.86024E-8</c:v>
                </c:pt>
                <c:pt idx="4077">
                  <c:v>-7.8577399999999998E-8</c:v>
                </c:pt>
                <c:pt idx="4078">
                  <c:v>-7.8552399999999996E-8</c:v>
                </c:pt>
                <c:pt idx="4079">
                  <c:v>-7.8527399999999994E-8</c:v>
                </c:pt>
                <c:pt idx="4080">
                  <c:v>-7.8502400000000006E-8</c:v>
                </c:pt>
                <c:pt idx="4081">
                  <c:v>-7.8477400000000004E-8</c:v>
                </c:pt>
                <c:pt idx="4082">
                  <c:v>-7.8452400000000002E-8</c:v>
                </c:pt>
                <c:pt idx="4083">
                  <c:v>-7.84274E-8</c:v>
                </c:pt>
                <c:pt idx="4084">
                  <c:v>-7.8402399999999998E-8</c:v>
                </c:pt>
                <c:pt idx="4085">
                  <c:v>-7.8377399999999996E-8</c:v>
                </c:pt>
                <c:pt idx="4086">
                  <c:v>-7.8352399999999994E-8</c:v>
                </c:pt>
                <c:pt idx="4087">
                  <c:v>-7.8327400000000006E-8</c:v>
                </c:pt>
                <c:pt idx="4088">
                  <c:v>-7.8302400000000004E-8</c:v>
                </c:pt>
                <c:pt idx="4089">
                  <c:v>-7.8277400000000002E-8</c:v>
                </c:pt>
                <c:pt idx="4090">
                  <c:v>-7.82524E-8</c:v>
                </c:pt>
                <c:pt idx="4091">
                  <c:v>-7.8227399999999998E-8</c:v>
                </c:pt>
                <c:pt idx="4092">
                  <c:v>-7.8202399999999996E-8</c:v>
                </c:pt>
                <c:pt idx="4093">
                  <c:v>-7.8177399999999994E-8</c:v>
                </c:pt>
                <c:pt idx="4094">
                  <c:v>-7.8152400000000006E-8</c:v>
                </c:pt>
                <c:pt idx="4095">
                  <c:v>-7.8127400000000004E-8</c:v>
                </c:pt>
                <c:pt idx="4096">
                  <c:v>-7.8102400000000002E-8</c:v>
                </c:pt>
                <c:pt idx="4097">
                  <c:v>-7.80774E-8</c:v>
                </c:pt>
                <c:pt idx="4098">
                  <c:v>-7.8052399999999998E-8</c:v>
                </c:pt>
                <c:pt idx="4099">
                  <c:v>-7.8027399999999996E-8</c:v>
                </c:pt>
                <c:pt idx="4100">
                  <c:v>-7.8002399999999994E-8</c:v>
                </c:pt>
                <c:pt idx="4101">
                  <c:v>-7.7977400000000006E-8</c:v>
                </c:pt>
                <c:pt idx="4102">
                  <c:v>-7.7952400000000004E-8</c:v>
                </c:pt>
                <c:pt idx="4103">
                  <c:v>-7.7927400000000002E-8</c:v>
                </c:pt>
                <c:pt idx="4104">
                  <c:v>-7.79024E-8</c:v>
                </c:pt>
                <c:pt idx="4105">
                  <c:v>-7.7877399999999998E-8</c:v>
                </c:pt>
                <c:pt idx="4106">
                  <c:v>-7.7852399999999996E-8</c:v>
                </c:pt>
                <c:pt idx="4107">
                  <c:v>-7.7827399999999995E-8</c:v>
                </c:pt>
                <c:pt idx="4108">
                  <c:v>-7.7802400000000006E-8</c:v>
                </c:pt>
                <c:pt idx="4109">
                  <c:v>-7.7777400000000004E-8</c:v>
                </c:pt>
                <c:pt idx="4110">
                  <c:v>-7.7752400000000002E-8</c:v>
                </c:pt>
                <c:pt idx="4111">
                  <c:v>-7.77274E-8</c:v>
                </c:pt>
                <c:pt idx="4112">
                  <c:v>-7.7702399999999998E-8</c:v>
                </c:pt>
                <c:pt idx="4113">
                  <c:v>-7.7677399999999996E-8</c:v>
                </c:pt>
                <c:pt idx="4114">
                  <c:v>-7.7652399999999995E-8</c:v>
                </c:pt>
                <c:pt idx="4115">
                  <c:v>-7.7627400000000006E-8</c:v>
                </c:pt>
                <c:pt idx="4116">
                  <c:v>-7.7602400000000004E-8</c:v>
                </c:pt>
                <c:pt idx="4117">
                  <c:v>-7.7577400000000002E-8</c:v>
                </c:pt>
                <c:pt idx="4118">
                  <c:v>-7.75524E-8</c:v>
                </c:pt>
                <c:pt idx="4119">
                  <c:v>-7.7527399999999998E-8</c:v>
                </c:pt>
                <c:pt idx="4120">
                  <c:v>-7.7502399999999997E-8</c:v>
                </c:pt>
                <c:pt idx="4121">
                  <c:v>-7.7477399999999995E-8</c:v>
                </c:pt>
                <c:pt idx="4122">
                  <c:v>-7.7452400000000006E-8</c:v>
                </c:pt>
                <c:pt idx="4123">
                  <c:v>-7.7427400000000004E-8</c:v>
                </c:pt>
                <c:pt idx="4124">
                  <c:v>-7.7402400000000002E-8</c:v>
                </c:pt>
                <c:pt idx="4125">
                  <c:v>-7.73774E-8</c:v>
                </c:pt>
                <c:pt idx="4126">
                  <c:v>-7.7352399999999999E-8</c:v>
                </c:pt>
                <c:pt idx="4127">
                  <c:v>-7.7327399999999997E-8</c:v>
                </c:pt>
                <c:pt idx="4128">
                  <c:v>-7.7302399999999995E-8</c:v>
                </c:pt>
                <c:pt idx="4129">
                  <c:v>-7.7277400000000006E-8</c:v>
                </c:pt>
                <c:pt idx="4130">
                  <c:v>-7.7252400000000004E-8</c:v>
                </c:pt>
                <c:pt idx="4131">
                  <c:v>-7.7227400000000002E-8</c:v>
                </c:pt>
                <c:pt idx="4132">
                  <c:v>-7.72024E-8</c:v>
                </c:pt>
                <c:pt idx="4133">
                  <c:v>-7.7177399999999999E-8</c:v>
                </c:pt>
                <c:pt idx="4134">
                  <c:v>-7.7152399999999997E-8</c:v>
                </c:pt>
                <c:pt idx="4135">
                  <c:v>-7.7127399999999995E-8</c:v>
                </c:pt>
                <c:pt idx="4136">
                  <c:v>-7.7102400000000006E-8</c:v>
                </c:pt>
                <c:pt idx="4137">
                  <c:v>-7.7077400000000004E-8</c:v>
                </c:pt>
                <c:pt idx="4138">
                  <c:v>-7.7052400000000002E-8</c:v>
                </c:pt>
                <c:pt idx="4139">
                  <c:v>-7.7027400000000001E-8</c:v>
                </c:pt>
                <c:pt idx="4140">
                  <c:v>-7.7002399999999999E-8</c:v>
                </c:pt>
                <c:pt idx="4141">
                  <c:v>-7.6977399999999997E-8</c:v>
                </c:pt>
                <c:pt idx="4142">
                  <c:v>-7.6952399999999995E-8</c:v>
                </c:pt>
                <c:pt idx="4143">
                  <c:v>-7.6927400000000006E-8</c:v>
                </c:pt>
                <c:pt idx="4144">
                  <c:v>-7.6902400000000004E-8</c:v>
                </c:pt>
                <c:pt idx="4145">
                  <c:v>-7.6877400000000003E-8</c:v>
                </c:pt>
                <c:pt idx="4146">
                  <c:v>-7.6852400000000001E-8</c:v>
                </c:pt>
                <c:pt idx="4147">
                  <c:v>-7.6827399999999999E-8</c:v>
                </c:pt>
                <c:pt idx="4148">
                  <c:v>-7.6802399999999997E-8</c:v>
                </c:pt>
                <c:pt idx="4149">
                  <c:v>-7.6777399999999995E-8</c:v>
                </c:pt>
                <c:pt idx="4150">
                  <c:v>-7.6752400000000006E-8</c:v>
                </c:pt>
                <c:pt idx="4151">
                  <c:v>-7.6727400000000005E-8</c:v>
                </c:pt>
                <c:pt idx="4152">
                  <c:v>-7.6702400000000003E-8</c:v>
                </c:pt>
                <c:pt idx="4153">
                  <c:v>-7.6677400000000001E-8</c:v>
                </c:pt>
                <c:pt idx="4154">
                  <c:v>-7.6652399999999999E-8</c:v>
                </c:pt>
                <c:pt idx="4155">
                  <c:v>-7.6627399999999997E-8</c:v>
                </c:pt>
                <c:pt idx="4156">
                  <c:v>-7.6602399999999995E-8</c:v>
                </c:pt>
                <c:pt idx="4157">
                  <c:v>-7.6577400000000006E-8</c:v>
                </c:pt>
                <c:pt idx="4158">
                  <c:v>-7.6552400000000005E-8</c:v>
                </c:pt>
                <c:pt idx="4159">
                  <c:v>-7.6527400000000003E-8</c:v>
                </c:pt>
                <c:pt idx="4160">
                  <c:v>-7.6502400000000001E-8</c:v>
                </c:pt>
                <c:pt idx="4161">
                  <c:v>-7.6477399999999999E-8</c:v>
                </c:pt>
                <c:pt idx="4162">
                  <c:v>-7.6452399999999997E-8</c:v>
                </c:pt>
                <c:pt idx="4163">
                  <c:v>-7.6427399999999995E-8</c:v>
                </c:pt>
                <c:pt idx="4164">
                  <c:v>-7.6402400000000007E-8</c:v>
                </c:pt>
                <c:pt idx="4165">
                  <c:v>-7.6377400000000005E-8</c:v>
                </c:pt>
                <c:pt idx="4166">
                  <c:v>-7.6352400000000003E-8</c:v>
                </c:pt>
                <c:pt idx="4167">
                  <c:v>-7.6327400000000001E-8</c:v>
                </c:pt>
                <c:pt idx="4168">
                  <c:v>-7.6302399999999999E-8</c:v>
                </c:pt>
                <c:pt idx="4169">
                  <c:v>-7.6277399999999997E-8</c:v>
                </c:pt>
                <c:pt idx="4170">
                  <c:v>-7.6252399999999995E-8</c:v>
                </c:pt>
                <c:pt idx="4171">
                  <c:v>-7.6227399999999993E-8</c:v>
                </c:pt>
                <c:pt idx="4172">
                  <c:v>-7.6202400000000005E-8</c:v>
                </c:pt>
                <c:pt idx="4173">
                  <c:v>-7.6177400000000003E-8</c:v>
                </c:pt>
                <c:pt idx="4174">
                  <c:v>-7.6152400000000001E-8</c:v>
                </c:pt>
                <c:pt idx="4175">
                  <c:v>-7.6127399999999999E-8</c:v>
                </c:pt>
                <c:pt idx="4176">
                  <c:v>-7.6102399999999997E-8</c:v>
                </c:pt>
                <c:pt idx="4177">
                  <c:v>-7.6077399999999995E-8</c:v>
                </c:pt>
                <c:pt idx="4178">
                  <c:v>-7.6052399999999994E-8</c:v>
                </c:pt>
                <c:pt idx="4179">
                  <c:v>-7.6027400000000005E-8</c:v>
                </c:pt>
                <c:pt idx="4180">
                  <c:v>-7.6002400000000003E-8</c:v>
                </c:pt>
                <c:pt idx="4181">
                  <c:v>-7.5977400000000001E-8</c:v>
                </c:pt>
                <c:pt idx="4182">
                  <c:v>-7.5952399999999999E-8</c:v>
                </c:pt>
                <c:pt idx="4183">
                  <c:v>-7.5927399999999997E-8</c:v>
                </c:pt>
                <c:pt idx="4184">
                  <c:v>-7.5902399999999995E-8</c:v>
                </c:pt>
                <c:pt idx="4185">
                  <c:v>-7.5877399999999994E-8</c:v>
                </c:pt>
                <c:pt idx="4186">
                  <c:v>-7.5852400000000005E-8</c:v>
                </c:pt>
                <c:pt idx="4187">
                  <c:v>-7.5827400000000003E-8</c:v>
                </c:pt>
                <c:pt idx="4188">
                  <c:v>-7.5802400000000001E-8</c:v>
                </c:pt>
                <c:pt idx="4189">
                  <c:v>-7.5777399999999999E-8</c:v>
                </c:pt>
                <c:pt idx="4190">
                  <c:v>-7.5752399999999997E-8</c:v>
                </c:pt>
                <c:pt idx="4191">
                  <c:v>-7.5727399999999996E-8</c:v>
                </c:pt>
                <c:pt idx="4192">
                  <c:v>-7.5702399999999994E-8</c:v>
                </c:pt>
                <c:pt idx="4193">
                  <c:v>-7.5677400000000005E-8</c:v>
                </c:pt>
                <c:pt idx="4194">
                  <c:v>-7.5652400000000003E-8</c:v>
                </c:pt>
                <c:pt idx="4195">
                  <c:v>-7.5627400000000001E-8</c:v>
                </c:pt>
                <c:pt idx="4196">
                  <c:v>-7.5602399999999999E-8</c:v>
                </c:pt>
                <c:pt idx="4197">
                  <c:v>-7.5577399999999998E-8</c:v>
                </c:pt>
                <c:pt idx="4198">
                  <c:v>-7.5552399999999996E-8</c:v>
                </c:pt>
                <c:pt idx="4199">
                  <c:v>-7.5527399999999994E-8</c:v>
                </c:pt>
                <c:pt idx="4200">
                  <c:v>-7.5502400000000005E-8</c:v>
                </c:pt>
                <c:pt idx="4201">
                  <c:v>-7.5477400000000003E-8</c:v>
                </c:pt>
                <c:pt idx="4202">
                  <c:v>-7.5452400000000001E-8</c:v>
                </c:pt>
                <c:pt idx="4203">
                  <c:v>-7.5427399999999999E-8</c:v>
                </c:pt>
                <c:pt idx="4204">
                  <c:v>-7.5402399999999998E-8</c:v>
                </c:pt>
                <c:pt idx="4205">
                  <c:v>-7.5377399999999996E-8</c:v>
                </c:pt>
                <c:pt idx="4206">
                  <c:v>-7.5352399999999994E-8</c:v>
                </c:pt>
                <c:pt idx="4207">
                  <c:v>-7.5327400000000005E-8</c:v>
                </c:pt>
                <c:pt idx="4208">
                  <c:v>-7.5302400000000003E-8</c:v>
                </c:pt>
                <c:pt idx="4209">
                  <c:v>-7.5277400000000001E-8</c:v>
                </c:pt>
                <c:pt idx="4210">
                  <c:v>-7.52524E-8</c:v>
                </c:pt>
                <c:pt idx="4211">
                  <c:v>-7.5227399999999998E-8</c:v>
                </c:pt>
                <c:pt idx="4212">
                  <c:v>-7.5202399999999996E-8</c:v>
                </c:pt>
                <c:pt idx="4213">
                  <c:v>-7.5177399999999994E-8</c:v>
                </c:pt>
                <c:pt idx="4214">
                  <c:v>-7.5152400000000005E-8</c:v>
                </c:pt>
                <c:pt idx="4215">
                  <c:v>-7.5127400000000003E-8</c:v>
                </c:pt>
                <c:pt idx="4216">
                  <c:v>-7.5102400000000002E-8</c:v>
                </c:pt>
                <c:pt idx="4217">
                  <c:v>-7.50774E-8</c:v>
                </c:pt>
                <c:pt idx="4218">
                  <c:v>-7.5052399999999998E-8</c:v>
                </c:pt>
                <c:pt idx="4219">
                  <c:v>-7.5027399999999996E-8</c:v>
                </c:pt>
                <c:pt idx="4220">
                  <c:v>-7.5002399999999994E-8</c:v>
                </c:pt>
                <c:pt idx="4221">
                  <c:v>-7.4977400000000005E-8</c:v>
                </c:pt>
                <c:pt idx="4222">
                  <c:v>-7.4952400000000004E-8</c:v>
                </c:pt>
                <c:pt idx="4223">
                  <c:v>-7.4927400000000002E-8</c:v>
                </c:pt>
                <c:pt idx="4224">
                  <c:v>-7.49024E-8</c:v>
                </c:pt>
                <c:pt idx="4225">
                  <c:v>-7.4877399999999998E-8</c:v>
                </c:pt>
                <c:pt idx="4226">
                  <c:v>-7.4852399999999996E-8</c:v>
                </c:pt>
                <c:pt idx="4227">
                  <c:v>-7.4827399999999994E-8</c:v>
                </c:pt>
                <c:pt idx="4228">
                  <c:v>-7.4802400000000005E-8</c:v>
                </c:pt>
                <c:pt idx="4229">
                  <c:v>-7.4777400000000004E-8</c:v>
                </c:pt>
                <c:pt idx="4230">
                  <c:v>-7.4752400000000002E-8</c:v>
                </c:pt>
                <c:pt idx="4231">
                  <c:v>-7.47274E-8</c:v>
                </c:pt>
                <c:pt idx="4232">
                  <c:v>-7.4702399999999998E-8</c:v>
                </c:pt>
                <c:pt idx="4233">
                  <c:v>-7.4677399999999996E-8</c:v>
                </c:pt>
                <c:pt idx="4234">
                  <c:v>-7.4652399999999994E-8</c:v>
                </c:pt>
                <c:pt idx="4235">
                  <c:v>-7.4627400000000006E-8</c:v>
                </c:pt>
                <c:pt idx="4236">
                  <c:v>-7.4602400000000004E-8</c:v>
                </c:pt>
                <c:pt idx="4237">
                  <c:v>-7.4577400000000002E-8</c:v>
                </c:pt>
                <c:pt idx="4238">
                  <c:v>-7.45524E-8</c:v>
                </c:pt>
                <c:pt idx="4239">
                  <c:v>-7.4527399999999998E-8</c:v>
                </c:pt>
                <c:pt idx="4240">
                  <c:v>-7.4502399999999996E-8</c:v>
                </c:pt>
                <c:pt idx="4241">
                  <c:v>-7.4477399999999994E-8</c:v>
                </c:pt>
                <c:pt idx="4242">
                  <c:v>-7.4452400000000006E-8</c:v>
                </c:pt>
                <c:pt idx="4243">
                  <c:v>-7.4427400000000004E-8</c:v>
                </c:pt>
                <c:pt idx="4244">
                  <c:v>-7.4402400000000002E-8</c:v>
                </c:pt>
                <c:pt idx="4245">
                  <c:v>-7.43774E-8</c:v>
                </c:pt>
                <c:pt idx="4246">
                  <c:v>-7.4352399999999998E-8</c:v>
                </c:pt>
                <c:pt idx="4247">
                  <c:v>-7.4327399999999996E-8</c:v>
                </c:pt>
                <c:pt idx="4248">
                  <c:v>-7.4302399999999994E-8</c:v>
                </c:pt>
                <c:pt idx="4249">
                  <c:v>-7.4277400000000006E-8</c:v>
                </c:pt>
                <c:pt idx="4250">
                  <c:v>-7.4252400000000004E-8</c:v>
                </c:pt>
                <c:pt idx="4251">
                  <c:v>-7.4227400000000002E-8</c:v>
                </c:pt>
                <c:pt idx="4252">
                  <c:v>-7.42024E-8</c:v>
                </c:pt>
                <c:pt idx="4253">
                  <c:v>-7.4177399999999998E-8</c:v>
                </c:pt>
                <c:pt idx="4254">
                  <c:v>-7.4152399999999996E-8</c:v>
                </c:pt>
                <c:pt idx="4255">
                  <c:v>-7.4127399999999994E-8</c:v>
                </c:pt>
                <c:pt idx="4256">
                  <c:v>-7.4102400000000006E-8</c:v>
                </c:pt>
                <c:pt idx="4257">
                  <c:v>-7.4077400000000004E-8</c:v>
                </c:pt>
                <c:pt idx="4258">
                  <c:v>-7.4052400000000002E-8</c:v>
                </c:pt>
                <c:pt idx="4259">
                  <c:v>-7.40274E-8</c:v>
                </c:pt>
                <c:pt idx="4260">
                  <c:v>-7.4002399999999998E-8</c:v>
                </c:pt>
                <c:pt idx="4261">
                  <c:v>-7.3977399999999996E-8</c:v>
                </c:pt>
                <c:pt idx="4262">
                  <c:v>-7.3952399999999995E-8</c:v>
                </c:pt>
                <c:pt idx="4263">
                  <c:v>-7.3927400000000006E-8</c:v>
                </c:pt>
                <c:pt idx="4264">
                  <c:v>-7.3902400000000004E-8</c:v>
                </c:pt>
                <c:pt idx="4265">
                  <c:v>-7.3877400000000002E-8</c:v>
                </c:pt>
                <c:pt idx="4266">
                  <c:v>-7.38524E-8</c:v>
                </c:pt>
                <c:pt idx="4267">
                  <c:v>-7.3827399999999998E-8</c:v>
                </c:pt>
                <c:pt idx="4268">
                  <c:v>-7.3802399999999997E-8</c:v>
                </c:pt>
                <c:pt idx="4269">
                  <c:v>-7.3777399999999995E-8</c:v>
                </c:pt>
                <c:pt idx="4270">
                  <c:v>-7.3752400000000006E-8</c:v>
                </c:pt>
                <c:pt idx="4271">
                  <c:v>-7.3727400000000004E-8</c:v>
                </c:pt>
                <c:pt idx="4272">
                  <c:v>-7.3702400000000002E-8</c:v>
                </c:pt>
                <c:pt idx="4273">
                  <c:v>-7.36774E-8</c:v>
                </c:pt>
                <c:pt idx="4274">
                  <c:v>-7.3652399999999998E-8</c:v>
                </c:pt>
                <c:pt idx="4275">
                  <c:v>-7.3627399999999997E-8</c:v>
                </c:pt>
                <c:pt idx="4276">
                  <c:v>-7.3602399999999995E-8</c:v>
                </c:pt>
                <c:pt idx="4277">
                  <c:v>-7.3577400000000006E-8</c:v>
                </c:pt>
                <c:pt idx="4278">
                  <c:v>-7.3552400000000004E-8</c:v>
                </c:pt>
                <c:pt idx="4279">
                  <c:v>-7.3527400000000002E-8</c:v>
                </c:pt>
                <c:pt idx="4280">
                  <c:v>-7.35024E-8</c:v>
                </c:pt>
                <c:pt idx="4281">
                  <c:v>-7.3477399999999999E-8</c:v>
                </c:pt>
                <c:pt idx="4282">
                  <c:v>-7.3452399999999997E-8</c:v>
                </c:pt>
                <c:pt idx="4283">
                  <c:v>-7.3427399999999995E-8</c:v>
                </c:pt>
                <c:pt idx="4284">
                  <c:v>-7.3402400000000006E-8</c:v>
                </c:pt>
                <c:pt idx="4285">
                  <c:v>-7.3377400000000004E-8</c:v>
                </c:pt>
                <c:pt idx="4286">
                  <c:v>-7.3352400000000002E-8</c:v>
                </c:pt>
                <c:pt idx="4287">
                  <c:v>-7.3327400000000001E-8</c:v>
                </c:pt>
                <c:pt idx="4288">
                  <c:v>-7.3302399999999999E-8</c:v>
                </c:pt>
                <c:pt idx="4289">
                  <c:v>-7.3277399999999997E-8</c:v>
                </c:pt>
                <c:pt idx="4290">
                  <c:v>-7.3252399999999995E-8</c:v>
                </c:pt>
                <c:pt idx="4291">
                  <c:v>-7.3227400000000006E-8</c:v>
                </c:pt>
                <c:pt idx="4292">
                  <c:v>-7.3202400000000004E-8</c:v>
                </c:pt>
                <c:pt idx="4293">
                  <c:v>-7.3177400000000003E-8</c:v>
                </c:pt>
                <c:pt idx="4294">
                  <c:v>-7.3152400000000001E-8</c:v>
                </c:pt>
                <c:pt idx="4295">
                  <c:v>-7.3127399999999999E-8</c:v>
                </c:pt>
                <c:pt idx="4296">
                  <c:v>-7.3102399999999997E-8</c:v>
                </c:pt>
                <c:pt idx="4297">
                  <c:v>-7.3077399999999995E-8</c:v>
                </c:pt>
                <c:pt idx="4298">
                  <c:v>-7.3052400000000006E-8</c:v>
                </c:pt>
                <c:pt idx="4299">
                  <c:v>-7.3027400000000004E-8</c:v>
                </c:pt>
                <c:pt idx="4300">
                  <c:v>-7.3002400000000003E-8</c:v>
                </c:pt>
                <c:pt idx="4301">
                  <c:v>-7.2977400000000001E-8</c:v>
                </c:pt>
                <c:pt idx="4302">
                  <c:v>-7.2952399999999999E-8</c:v>
                </c:pt>
                <c:pt idx="4303">
                  <c:v>-7.2927399999999997E-8</c:v>
                </c:pt>
                <c:pt idx="4304">
                  <c:v>-7.2902399999999995E-8</c:v>
                </c:pt>
                <c:pt idx="4305">
                  <c:v>-7.2877400000000006E-8</c:v>
                </c:pt>
                <c:pt idx="4306">
                  <c:v>-7.2852400000000005E-8</c:v>
                </c:pt>
                <c:pt idx="4307">
                  <c:v>-7.2827400000000003E-8</c:v>
                </c:pt>
                <c:pt idx="4308">
                  <c:v>-7.2802400000000001E-8</c:v>
                </c:pt>
                <c:pt idx="4309">
                  <c:v>-7.2777399999999999E-8</c:v>
                </c:pt>
                <c:pt idx="4310">
                  <c:v>-7.2752399999999997E-8</c:v>
                </c:pt>
                <c:pt idx="4311">
                  <c:v>-7.2727399999999995E-8</c:v>
                </c:pt>
                <c:pt idx="4312">
                  <c:v>-7.2702400000000007E-8</c:v>
                </c:pt>
                <c:pt idx="4313">
                  <c:v>-7.2677400000000005E-8</c:v>
                </c:pt>
                <c:pt idx="4314">
                  <c:v>-7.2652400000000003E-8</c:v>
                </c:pt>
                <c:pt idx="4315">
                  <c:v>-7.2627400000000001E-8</c:v>
                </c:pt>
                <c:pt idx="4316">
                  <c:v>-7.2602399999999999E-8</c:v>
                </c:pt>
                <c:pt idx="4317">
                  <c:v>-7.2577399999999997E-8</c:v>
                </c:pt>
                <c:pt idx="4318">
                  <c:v>-7.2552399999999995E-8</c:v>
                </c:pt>
                <c:pt idx="4319">
                  <c:v>-7.2527400000000007E-8</c:v>
                </c:pt>
                <c:pt idx="4320">
                  <c:v>-7.2502400000000005E-8</c:v>
                </c:pt>
                <c:pt idx="4321">
                  <c:v>-7.2477400000000003E-8</c:v>
                </c:pt>
                <c:pt idx="4322">
                  <c:v>-7.2452400000000001E-8</c:v>
                </c:pt>
                <c:pt idx="4323">
                  <c:v>-7.2427399999999999E-8</c:v>
                </c:pt>
                <c:pt idx="4324">
                  <c:v>-7.2402399999999997E-8</c:v>
                </c:pt>
                <c:pt idx="4325">
                  <c:v>-7.2377399999999995E-8</c:v>
                </c:pt>
                <c:pt idx="4326">
                  <c:v>-7.2352399999999993E-8</c:v>
                </c:pt>
                <c:pt idx="4327">
                  <c:v>-7.2327400000000005E-8</c:v>
                </c:pt>
                <c:pt idx="4328">
                  <c:v>-7.2302400000000003E-8</c:v>
                </c:pt>
                <c:pt idx="4329">
                  <c:v>-7.2277400000000001E-8</c:v>
                </c:pt>
                <c:pt idx="4330">
                  <c:v>-7.2252399999999999E-8</c:v>
                </c:pt>
                <c:pt idx="4331">
                  <c:v>-7.2227399999999997E-8</c:v>
                </c:pt>
                <c:pt idx="4332">
                  <c:v>-7.2202399999999995E-8</c:v>
                </c:pt>
                <c:pt idx="4333">
                  <c:v>-7.2177399999999994E-8</c:v>
                </c:pt>
                <c:pt idx="4334">
                  <c:v>-7.2152400000000005E-8</c:v>
                </c:pt>
                <c:pt idx="4335">
                  <c:v>-7.2127400000000003E-8</c:v>
                </c:pt>
                <c:pt idx="4336">
                  <c:v>-7.2102400000000001E-8</c:v>
                </c:pt>
                <c:pt idx="4337">
                  <c:v>-7.2077399999999999E-8</c:v>
                </c:pt>
                <c:pt idx="4338">
                  <c:v>-7.2052399999999997E-8</c:v>
                </c:pt>
                <c:pt idx="4339">
                  <c:v>-7.2027399999999996E-8</c:v>
                </c:pt>
                <c:pt idx="4340">
                  <c:v>-7.2002399999999994E-8</c:v>
                </c:pt>
                <c:pt idx="4341">
                  <c:v>-7.1977400000000005E-8</c:v>
                </c:pt>
                <c:pt idx="4342">
                  <c:v>-7.1952400000000003E-8</c:v>
                </c:pt>
                <c:pt idx="4343">
                  <c:v>-7.1927400000000001E-8</c:v>
                </c:pt>
                <c:pt idx="4344">
                  <c:v>-7.1902399999999999E-8</c:v>
                </c:pt>
                <c:pt idx="4345">
                  <c:v>-7.1877399999999997E-8</c:v>
                </c:pt>
                <c:pt idx="4346">
                  <c:v>-7.1852399999999996E-8</c:v>
                </c:pt>
                <c:pt idx="4347">
                  <c:v>-7.1827399999999994E-8</c:v>
                </c:pt>
                <c:pt idx="4348">
                  <c:v>-7.1802400000000005E-8</c:v>
                </c:pt>
                <c:pt idx="4349">
                  <c:v>-7.1777400000000003E-8</c:v>
                </c:pt>
                <c:pt idx="4350">
                  <c:v>-7.1752400000000001E-8</c:v>
                </c:pt>
                <c:pt idx="4351">
                  <c:v>-7.1727399999999999E-8</c:v>
                </c:pt>
                <c:pt idx="4352">
                  <c:v>-7.1702399999999998E-8</c:v>
                </c:pt>
                <c:pt idx="4353">
                  <c:v>-7.1677399999999996E-8</c:v>
                </c:pt>
                <c:pt idx="4354">
                  <c:v>-7.1652399999999994E-8</c:v>
                </c:pt>
                <c:pt idx="4355">
                  <c:v>-7.1627400000000005E-8</c:v>
                </c:pt>
                <c:pt idx="4356">
                  <c:v>-7.1602400000000003E-8</c:v>
                </c:pt>
                <c:pt idx="4357">
                  <c:v>-7.1577400000000001E-8</c:v>
                </c:pt>
                <c:pt idx="4358">
                  <c:v>-7.15524E-8</c:v>
                </c:pt>
                <c:pt idx="4359">
                  <c:v>-7.1527399999999998E-8</c:v>
                </c:pt>
                <c:pt idx="4360">
                  <c:v>-7.1502399999999996E-8</c:v>
                </c:pt>
                <c:pt idx="4361">
                  <c:v>-7.1477399999999994E-8</c:v>
                </c:pt>
                <c:pt idx="4362">
                  <c:v>-7.1452400000000005E-8</c:v>
                </c:pt>
                <c:pt idx="4363">
                  <c:v>-7.1427400000000003E-8</c:v>
                </c:pt>
                <c:pt idx="4364">
                  <c:v>-7.1402400000000002E-8</c:v>
                </c:pt>
                <c:pt idx="4365">
                  <c:v>-7.13774E-8</c:v>
                </c:pt>
                <c:pt idx="4366">
                  <c:v>-7.1352399999999998E-8</c:v>
                </c:pt>
                <c:pt idx="4367">
                  <c:v>-7.1327399999999996E-8</c:v>
                </c:pt>
                <c:pt idx="4368">
                  <c:v>-7.1302399999999994E-8</c:v>
                </c:pt>
                <c:pt idx="4369">
                  <c:v>-7.1277400000000005E-8</c:v>
                </c:pt>
                <c:pt idx="4370">
                  <c:v>-7.1252400000000003E-8</c:v>
                </c:pt>
                <c:pt idx="4371">
                  <c:v>-7.1227400000000002E-8</c:v>
                </c:pt>
                <c:pt idx="4372">
                  <c:v>-7.12024E-8</c:v>
                </c:pt>
                <c:pt idx="4373">
                  <c:v>-7.1177399999999998E-8</c:v>
                </c:pt>
                <c:pt idx="4374">
                  <c:v>-7.1152399999999996E-8</c:v>
                </c:pt>
                <c:pt idx="4375">
                  <c:v>-7.1127399999999994E-8</c:v>
                </c:pt>
                <c:pt idx="4376">
                  <c:v>-7.1102400000000005E-8</c:v>
                </c:pt>
                <c:pt idx="4377">
                  <c:v>-7.1077400000000004E-8</c:v>
                </c:pt>
                <c:pt idx="4378">
                  <c:v>-7.1052400000000002E-8</c:v>
                </c:pt>
                <c:pt idx="4379">
                  <c:v>-7.10274E-8</c:v>
                </c:pt>
                <c:pt idx="4380">
                  <c:v>-7.1002399999999998E-8</c:v>
                </c:pt>
                <c:pt idx="4381">
                  <c:v>-7.0977399999999996E-8</c:v>
                </c:pt>
                <c:pt idx="4382">
                  <c:v>-7.0952399999999994E-8</c:v>
                </c:pt>
                <c:pt idx="4383">
                  <c:v>-7.0927400000000006E-8</c:v>
                </c:pt>
                <c:pt idx="4384">
                  <c:v>-7.0902400000000004E-8</c:v>
                </c:pt>
                <c:pt idx="4385">
                  <c:v>-7.0877400000000002E-8</c:v>
                </c:pt>
                <c:pt idx="4386">
                  <c:v>-7.08524E-8</c:v>
                </c:pt>
                <c:pt idx="4387">
                  <c:v>-7.0827399999999998E-8</c:v>
                </c:pt>
                <c:pt idx="4388">
                  <c:v>-7.0802399999999996E-8</c:v>
                </c:pt>
                <c:pt idx="4389">
                  <c:v>-7.0777399999999994E-8</c:v>
                </c:pt>
                <c:pt idx="4390">
                  <c:v>-7.0752400000000006E-8</c:v>
                </c:pt>
                <c:pt idx="4391">
                  <c:v>-7.0727400000000004E-8</c:v>
                </c:pt>
                <c:pt idx="4392">
                  <c:v>-7.0702400000000002E-8</c:v>
                </c:pt>
                <c:pt idx="4393">
                  <c:v>-7.06774E-8</c:v>
                </c:pt>
                <c:pt idx="4394">
                  <c:v>-7.0652399999999998E-8</c:v>
                </c:pt>
                <c:pt idx="4395">
                  <c:v>-7.0627399999999996E-8</c:v>
                </c:pt>
                <c:pt idx="4396">
                  <c:v>-7.0602399999999994E-8</c:v>
                </c:pt>
                <c:pt idx="4397">
                  <c:v>-7.0577400000000006E-8</c:v>
                </c:pt>
                <c:pt idx="4398">
                  <c:v>-7.0552400000000004E-8</c:v>
                </c:pt>
                <c:pt idx="4399">
                  <c:v>-7.0527400000000002E-8</c:v>
                </c:pt>
                <c:pt idx="4400">
                  <c:v>-7.05024E-8</c:v>
                </c:pt>
                <c:pt idx="4401">
                  <c:v>-7.0477399999999998E-8</c:v>
                </c:pt>
                <c:pt idx="4402">
                  <c:v>-7.0452399999999996E-8</c:v>
                </c:pt>
                <c:pt idx="4403">
                  <c:v>-7.0427399999999994E-8</c:v>
                </c:pt>
                <c:pt idx="4404">
                  <c:v>-7.0402400000000006E-8</c:v>
                </c:pt>
                <c:pt idx="4405">
                  <c:v>-7.0377400000000004E-8</c:v>
                </c:pt>
                <c:pt idx="4406">
                  <c:v>-7.0352400000000002E-8</c:v>
                </c:pt>
                <c:pt idx="4407">
                  <c:v>-7.03274E-8</c:v>
                </c:pt>
                <c:pt idx="4408">
                  <c:v>-7.0302399999999998E-8</c:v>
                </c:pt>
                <c:pt idx="4409">
                  <c:v>-7.0277399999999996E-8</c:v>
                </c:pt>
                <c:pt idx="4410">
                  <c:v>-7.0252399999999995E-8</c:v>
                </c:pt>
                <c:pt idx="4411">
                  <c:v>-7.0227400000000006E-8</c:v>
                </c:pt>
                <c:pt idx="4412">
                  <c:v>-7.0202400000000004E-8</c:v>
                </c:pt>
                <c:pt idx="4413">
                  <c:v>-7.0177400000000002E-8</c:v>
                </c:pt>
                <c:pt idx="4414">
                  <c:v>-7.01524E-8</c:v>
                </c:pt>
                <c:pt idx="4415">
                  <c:v>-7.0127399999999998E-8</c:v>
                </c:pt>
                <c:pt idx="4416">
                  <c:v>-7.0102399999999996E-8</c:v>
                </c:pt>
                <c:pt idx="4417">
                  <c:v>-7.0077399999999995E-8</c:v>
                </c:pt>
                <c:pt idx="4418">
                  <c:v>-7.0052400000000006E-8</c:v>
                </c:pt>
                <c:pt idx="4419">
                  <c:v>-7.0027400000000004E-8</c:v>
                </c:pt>
                <c:pt idx="4420">
                  <c:v>-7.0002400000000002E-8</c:v>
                </c:pt>
                <c:pt idx="4421">
                  <c:v>-6.99774E-8</c:v>
                </c:pt>
                <c:pt idx="4422">
                  <c:v>-6.9952399999999998E-8</c:v>
                </c:pt>
                <c:pt idx="4423">
                  <c:v>-6.9927399999999997E-8</c:v>
                </c:pt>
                <c:pt idx="4424">
                  <c:v>-6.9902399999999995E-8</c:v>
                </c:pt>
                <c:pt idx="4425">
                  <c:v>-6.9877400000000006E-8</c:v>
                </c:pt>
                <c:pt idx="4426">
                  <c:v>-6.9852400000000004E-8</c:v>
                </c:pt>
                <c:pt idx="4427">
                  <c:v>-6.9827400000000002E-8</c:v>
                </c:pt>
                <c:pt idx="4428">
                  <c:v>-6.98024E-8</c:v>
                </c:pt>
                <c:pt idx="4429">
                  <c:v>-6.9777399999999999E-8</c:v>
                </c:pt>
                <c:pt idx="4430">
                  <c:v>-6.9752399999999997E-8</c:v>
                </c:pt>
                <c:pt idx="4431">
                  <c:v>-6.9727399999999995E-8</c:v>
                </c:pt>
                <c:pt idx="4432">
                  <c:v>-6.9702400000000006E-8</c:v>
                </c:pt>
                <c:pt idx="4433">
                  <c:v>-6.9677400000000004E-8</c:v>
                </c:pt>
                <c:pt idx="4434">
                  <c:v>-6.9652400000000002E-8</c:v>
                </c:pt>
                <c:pt idx="4435">
                  <c:v>-6.96274E-8</c:v>
                </c:pt>
                <c:pt idx="4436">
                  <c:v>-6.9602399999999999E-8</c:v>
                </c:pt>
                <c:pt idx="4437">
                  <c:v>-6.9577399999999997E-8</c:v>
                </c:pt>
                <c:pt idx="4438">
                  <c:v>-6.9552399999999995E-8</c:v>
                </c:pt>
                <c:pt idx="4439">
                  <c:v>-6.9527400000000006E-8</c:v>
                </c:pt>
                <c:pt idx="4440">
                  <c:v>-6.9502400000000004E-8</c:v>
                </c:pt>
                <c:pt idx="4441">
                  <c:v>-6.9477400000000002E-8</c:v>
                </c:pt>
                <c:pt idx="4442">
                  <c:v>-6.9452400000000001E-8</c:v>
                </c:pt>
                <c:pt idx="4443">
                  <c:v>-6.9427399999999999E-8</c:v>
                </c:pt>
                <c:pt idx="4444">
                  <c:v>-6.9402399999999997E-8</c:v>
                </c:pt>
                <c:pt idx="4445">
                  <c:v>-6.9377399999999995E-8</c:v>
                </c:pt>
                <c:pt idx="4446">
                  <c:v>-6.9352400000000006E-8</c:v>
                </c:pt>
                <c:pt idx="4447">
                  <c:v>-6.9327400000000004E-8</c:v>
                </c:pt>
                <c:pt idx="4448">
                  <c:v>-6.9302400000000003E-8</c:v>
                </c:pt>
                <c:pt idx="4449">
                  <c:v>-6.9277400000000001E-8</c:v>
                </c:pt>
                <c:pt idx="4450">
                  <c:v>-6.9252399999999999E-8</c:v>
                </c:pt>
                <c:pt idx="4451">
                  <c:v>-6.9227399999999997E-8</c:v>
                </c:pt>
                <c:pt idx="4452">
                  <c:v>-6.9202399999999995E-8</c:v>
                </c:pt>
                <c:pt idx="4453">
                  <c:v>-6.9177400000000006E-8</c:v>
                </c:pt>
                <c:pt idx="4454">
                  <c:v>-6.9152400000000005E-8</c:v>
                </c:pt>
                <c:pt idx="4455">
                  <c:v>-6.9127400000000003E-8</c:v>
                </c:pt>
                <c:pt idx="4456">
                  <c:v>-6.9102400000000001E-8</c:v>
                </c:pt>
                <c:pt idx="4457">
                  <c:v>-6.9077399999999999E-8</c:v>
                </c:pt>
                <c:pt idx="4458">
                  <c:v>-6.9052399999999997E-8</c:v>
                </c:pt>
                <c:pt idx="4459">
                  <c:v>-6.9027399999999995E-8</c:v>
                </c:pt>
                <c:pt idx="4460">
                  <c:v>-6.9002400000000006E-8</c:v>
                </c:pt>
                <c:pt idx="4461">
                  <c:v>-6.8977400000000005E-8</c:v>
                </c:pt>
                <c:pt idx="4462">
                  <c:v>-6.8952400000000003E-8</c:v>
                </c:pt>
                <c:pt idx="4463">
                  <c:v>-6.8927400000000001E-8</c:v>
                </c:pt>
                <c:pt idx="4464">
                  <c:v>-6.8902399999999999E-8</c:v>
                </c:pt>
                <c:pt idx="4465">
                  <c:v>-6.8877399999999997E-8</c:v>
                </c:pt>
                <c:pt idx="4466">
                  <c:v>-6.8852399999999995E-8</c:v>
                </c:pt>
                <c:pt idx="4467">
                  <c:v>-6.8827400000000007E-8</c:v>
                </c:pt>
                <c:pt idx="4468">
                  <c:v>-6.8802400000000005E-8</c:v>
                </c:pt>
                <c:pt idx="4469">
                  <c:v>-6.8777400000000003E-8</c:v>
                </c:pt>
                <c:pt idx="4470">
                  <c:v>-6.8752400000000001E-8</c:v>
                </c:pt>
                <c:pt idx="4471">
                  <c:v>-6.8727399999999999E-8</c:v>
                </c:pt>
                <c:pt idx="4472">
                  <c:v>-6.8702399999999997E-8</c:v>
                </c:pt>
                <c:pt idx="4473">
                  <c:v>-6.8677399999999995E-8</c:v>
                </c:pt>
                <c:pt idx="4474">
                  <c:v>-6.8652399999999993E-8</c:v>
                </c:pt>
                <c:pt idx="4475">
                  <c:v>-6.8627400000000005E-8</c:v>
                </c:pt>
                <c:pt idx="4476">
                  <c:v>-6.8602400000000003E-8</c:v>
                </c:pt>
                <c:pt idx="4477">
                  <c:v>-6.8577400000000001E-8</c:v>
                </c:pt>
                <c:pt idx="4478">
                  <c:v>-6.8552399999999999E-8</c:v>
                </c:pt>
                <c:pt idx="4479">
                  <c:v>-6.8527399999999997E-8</c:v>
                </c:pt>
                <c:pt idx="4480">
                  <c:v>-6.8502399999999995E-8</c:v>
                </c:pt>
                <c:pt idx="4481">
                  <c:v>-6.8477399999999994E-8</c:v>
                </c:pt>
                <c:pt idx="4482">
                  <c:v>-6.8452400000000005E-8</c:v>
                </c:pt>
                <c:pt idx="4483">
                  <c:v>-6.8427400000000003E-8</c:v>
                </c:pt>
                <c:pt idx="4484">
                  <c:v>-6.8402400000000001E-8</c:v>
                </c:pt>
                <c:pt idx="4485">
                  <c:v>-6.8377399999999999E-8</c:v>
                </c:pt>
                <c:pt idx="4486">
                  <c:v>-6.8352399999999997E-8</c:v>
                </c:pt>
                <c:pt idx="4487">
                  <c:v>-6.8327399999999995E-8</c:v>
                </c:pt>
                <c:pt idx="4488">
                  <c:v>-6.8302399999999994E-8</c:v>
                </c:pt>
                <c:pt idx="4489">
                  <c:v>-6.8277400000000005E-8</c:v>
                </c:pt>
                <c:pt idx="4490">
                  <c:v>-6.8252400000000003E-8</c:v>
                </c:pt>
                <c:pt idx="4491">
                  <c:v>-6.8227400000000001E-8</c:v>
                </c:pt>
                <c:pt idx="4492">
                  <c:v>-6.8202399999999999E-8</c:v>
                </c:pt>
                <c:pt idx="4493">
                  <c:v>-6.8177399999999997E-8</c:v>
                </c:pt>
                <c:pt idx="4494">
                  <c:v>-6.8152399999999996E-8</c:v>
                </c:pt>
                <c:pt idx="4495">
                  <c:v>-6.8127399999999994E-8</c:v>
                </c:pt>
                <c:pt idx="4496">
                  <c:v>-6.8102400000000005E-8</c:v>
                </c:pt>
                <c:pt idx="4497">
                  <c:v>-6.8077400000000003E-8</c:v>
                </c:pt>
                <c:pt idx="4498">
                  <c:v>-6.8052400000000001E-8</c:v>
                </c:pt>
                <c:pt idx="4499">
                  <c:v>-6.8027399999999999E-8</c:v>
                </c:pt>
                <c:pt idx="4500">
                  <c:v>-6.8002399999999998E-8</c:v>
                </c:pt>
                <c:pt idx="4501">
                  <c:v>-6.7977399999999996E-8</c:v>
                </c:pt>
                <c:pt idx="4502">
                  <c:v>-6.7952399999999994E-8</c:v>
                </c:pt>
                <c:pt idx="4503">
                  <c:v>-6.7927400000000005E-8</c:v>
                </c:pt>
                <c:pt idx="4504">
                  <c:v>-6.7902400000000003E-8</c:v>
                </c:pt>
                <c:pt idx="4505">
                  <c:v>-6.7877400000000001E-8</c:v>
                </c:pt>
                <c:pt idx="4506">
                  <c:v>-6.7852399999999999E-8</c:v>
                </c:pt>
                <c:pt idx="4507">
                  <c:v>-6.7827399999999998E-8</c:v>
                </c:pt>
                <c:pt idx="4508">
                  <c:v>-6.7802399999999996E-8</c:v>
                </c:pt>
                <c:pt idx="4509">
                  <c:v>-6.7777399999999994E-8</c:v>
                </c:pt>
                <c:pt idx="4510">
                  <c:v>-6.7752400000000005E-8</c:v>
                </c:pt>
                <c:pt idx="4511">
                  <c:v>-6.7727400000000003E-8</c:v>
                </c:pt>
                <c:pt idx="4512">
                  <c:v>-6.7702400000000001E-8</c:v>
                </c:pt>
                <c:pt idx="4513">
                  <c:v>-6.76774E-8</c:v>
                </c:pt>
                <c:pt idx="4514">
                  <c:v>-6.7652399999999998E-8</c:v>
                </c:pt>
                <c:pt idx="4515">
                  <c:v>-6.7627399999999996E-8</c:v>
                </c:pt>
                <c:pt idx="4516">
                  <c:v>-6.7602399999999994E-8</c:v>
                </c:pt>
                <c:pt idx="4517">
                  <c:v>-6.7577400000000005E-8</c:v>
                </c:pt>
                <c:pt idx="4518">
                  <c:v>-6.7552400000000003E-8</c:v>
                </c:pt>
                <c:pt idx="4519">
                  <c:v>-6.7527400000000002E-8</c:v>
                </c:pt>
                <c:pt idx="4520">
                  <c:v>-6.75024E-8</c:v>
                </c:pt>
                <c:pt idx="4521">
                  <c:v>-6.7477399999999998E-8</c:v>
                </c:pt>
                <c:pt idx="4522">
                  <c:v>-6.7452399999999996E-8</c:v>
                </c:pt>
                <c:pt idx="4523">
                  <c:v>-6.7427399999999994E-8</c:v>
                </c:pt>
                <c:pt idx="4524">
                  <c:v>-6.7402400000000005E-8</c:v>
                </c:pt>
                <c:pt idx="4525">
                  <c:v>-6.7377400000000004E-8</c:v>
                </c:pt>
                <c:pt idx="4526">
                  <c:v>-6.7352400000000002E-8</c:v>
                </c:pt>
                <c:pt idx="4527">
                  <c:v>-6.73274E-8</c:v>
                </c:pt>
                <c:pt idx="4528">
                  <c:v>-6.7302399999999998E-8</c:v>
                </c:pt>
                <c:pt idx="4529">
                  <c:v>-6.7277399999999996E-8</c:v>
                </c:pt>
                <c:pt idx="4530">
                  <c:v>-6.7252399999999994E-8</c:v>
                </c:pt>
                <c:pt idx="4531">
                  <c:v>-6.7227400000000005E-8</c:v>
                </c:pt>
                <c:pt idx="4532">
                  <c:v>-6.7202400000000004E-8</c:v>
                </c:pt>
                <c:pt idx="4533">
                  <c:v>-6.7177400000000002E-8</c:v>
                </c:pt>
                <c:pt idx="4534">
                  <c:v>-6.71524E-8</c:v>
                </c:pt>
                <c:pt idx="4535">
                  <c:v>-6.7127399999999998E-8</c:v>
                </c:pt>
                <c:pt idx="4536">
                  <c:v>-6.7102399999999996E-8</c:v>
                </c:pt>
                <c:pt idx="4537">
                  <c:v>-6.7077399999999994E-8</c:v>
                </c:pt>
                <c:pt idx="4538">
                  <c:v>-6.7052400000000006E-8</c:v>
                </c:pt>
                <c:pt idx="4539">
                  <c:v>-6.7027400000000004E-8</c:v>
                </c:pt>
                <c:pt idx="4540">
                  <c:v>-6.7002400000000002E-8</c:v>
                </c:pt>
                <c:pt idx="4541">
                  <c:v>-6.69774E-8</c:v>
                </c:pt>
                <c:pt idx="4542">
                  <c:v>-6.6952399999999998E-8</c:v>
                </c:pt>
                <c:pt idx="4543">
                  <c:v>-6.6927399999999996E-8</c:v>
                </c:pt>
                <c:pt idx="4544">
                  <c:v>-6.6902399999999994E-8</c:v>
                </c:pt>
                <c:pt idx="4545">
                  <c:v>-6.6877400000000006E-8</c:v>
                </c:pt>
                <c:pt idx="4546">
                  <c:v>-6.6852400000000004E-8</c:v>
                </c:pt>
                <c:pt idx="4547">
                  <c:v>-6.6827400000000002E-8</c:v>
                </c:pt>
                <c:pt idx="4548">
                  <c:v>-6.68024E-8</c:v>
                </c:pt>
                <c:pt idx="4549">
                  <c:v>-6.6777399999999998E-8</c:v>
                </c:pt>
                <c:pt idx="4550">
                  <c:v>-6.6752399999999996E-8</c:v>
                </c:pt>
                <c:pt idx="4551">
                  <c:v>-6.6727399999999994E-8</c:v>
                </c:pt>
                <c:pt idx="4552">
                  <c:v>-6.6702400000000006E-8</c:v>
                </c:pt>
                <c:pt idx="4553">
                  <c:v>-6.6677400000000004E-8</c:v>
                </c:pt>
                <c:pt idx="4554">
                  <c:v>-6.6652400000000002E-8</c:v>
                </c:pt>
                <c:pt idx="4555">
                  <c:v>-6.66274E-8</c:v>
                </c:pt>
                <c:pt idx="4556">
                  <c:v>-6.6602399999999998E-8</c:v>
                </c:pt>
                <c:pt idx="4557">
                  <c:v>-6.6577399999999996E-8</c:v>
                </c:pt>
                <c:pt idx="4558">
                  <c:v>-6.6552399999999994E-8</c:v>
                </c:pt>
                <c:pt idx="4559">
                  <c:v>-6.6527400000000006E-8</c:v>
                </c:pt>
                <c:pt idx="4560">
                  <c:v>-6.6502400000000004E-8</c:v>
                </c:pt>
                <c:pt idx="4561">
                  <c:v>-6.6477400000000002E-8</c:v>
                </c:pt>
                <c:pt idx="4562">
                  <c:v>-6.64524E-8</c:v>
                </c:pt>
                <c:pt idx="4563">
                  <c:v>-6.6427399999999998E-8</c:v>
                </c:pt>
                <c:pt idx="4564">
                  <c:v>-6.6402399999999996E-8</c:v>
                </c:pt>
                <c:pt idx="4565">
                  <c:v>-6.6377399999999995E-8</c:v>
                </c:pt>
                <c:pt idx="4566">
                  <c:v>-6.6352400000000006E-8</c:v>
                </c:pt>
                <c:pt idx="4567">
                  <c:v>-6.6327400000000004E-8</c:v>
                </c:pt>
                <c:pt idx="4568">
                  <c:v>-6.6302400000000002E-8</c:v>
                </c:pt>
                <c:pt idx="4569">
                  <c:v>-6.62774E-8</c:v>
                </c:pt>
                <c:pt idx="4570">
                  <c:v>-6.6252399999999998E-8</c:v>
                </c:pt>
                <c:pt idx="4571">
                  <c:v>-6.6227399999999997E-8</c:v>
                </c:pt>
                <c:pt idx="4572">
                  <c:v>-6.6202399999999995E-8</c:v>
                </c:pt>
                <c:pt idx="4573">
                  <c:v>-6.6177400000000006E-8</c:v>
                </c:pt>
                <c:pt idx="4574">
                  <c:v>-6.6152400000000004E-8</c:v>
                </c:pt>
                <c:pt idx="4575">
                  <c:v>-6.6127400000000002E-8</c:v>
                </c:pt>
                <c:pt idx="4576">
                  <c:v>-6.61024E-8</c:v>
                </c:pt>
                <c:pt idx="4577">
                  <c:v>-6.6077399999999998E-8</c:v>
                </c:pt>
                <c:pt idx="4578">
                  <c:v>-6.6052399999999997E-8</c:v>
                </c:pt>
                <c:pt idx="4579">
                  <c:v>-6.6027399999999995E-8</c:v>
                </c:pt>
                <c:pt idx="4580">
                  <c:v>-6.6002400000000006E-8</c:v>
                </c:pt>
                <c:pt idx="4581">
                  <c:v>-6.5977400000000004E-8</c:v>
                </c:pt>
                <c:pt idx="4582">
                  <c:v>-6.5952400000000002E-8</c:v>
                </c:pt>
                <c:pt idx="4583">
                  <c:v>-6.59274E-8</c:v>
                </c:pt>
                <c:pt idx="4584">
                  <c:v>-6.5902399999999999E-8</c:v>
                </c:pt>
                <c:pt idx="4585">
                  <c:v>-6.5877399999999997E-8</c:v>
                </c:pt>
                <c:pt idx="4586">
                  <c:v>-6.5852399999999995E-8</c:v>
                </c:pt>
                <c:pt idx="4587">
                  <c:v>-6.5827400000000006E-8</c:v>
                </c:pt>
                <c:pt idx="4588">
                  <c:v>-6.5802400000000004E-8</c:v>
                </c:pt>
                <c:pt idx="4589">
                  <c:v>-6.5777400000000002E-8</c:v>
                </c:pt>
                <c:pt idx="4590">
                  <c:v>-6.5752400000000001E-8</c:v>
                </c:pt>
                <c:pt idx="4591">
                  <c:v>-6.5727399999999999E-8</c:v>
                </c:pt>
                <c:pt idx="4592">
                  <c:v>-6.5702399999999997E-8</c:v>
                </c:pt>
                <c:pt idx="4593">
                  <c:v>-6.5677399999999995E-8</c:v>
                </c:pt>
                <c:pt idx="4594">
                  <c:v>-6.5652400000000006E-8</c:v>
                </c:pt>
                <c:pt idx="4595">
                  <c:v>-6.5627400000000004E-8</c:v>
                </c:pt>
                <c:pt idx="4596">
                  <c:v>-6.5602400000000003E-8</c:v>
                </c:pt>
                <c:pt idx="4597">
                  <c:v>-6.5577400000000001E-8</c:v>
                </c:pt>
                <c:pt idx="4598">
                  <c:v>-6.5552399999999999E-8</c:v>
                </c:pt>
                <c:pt idx="4599">
                  <c:v>-6.5527399999999997E-8</c:v>
                </c:pt>
                <c:pt idx="4600">
                  <c:v>-6.5502399999999995E-8</c:v>
                </c:pt>
                <c:pt idx="4601">
                  <c:v>-6.5477400000000006E-8</c:v>
                </c:pt>
                <c:pt idx="4602">
                  <c:v>-6.5452400000000004E-8</c:v>
                </c:pt>
                <c:pt idx="4603">
                  <c:v>-6.5427400000000003E-8</c:v>
                </c:pt>
                <c:pt idx="4604">
                  <c:v>-6.5402400000000001E-8</c:v>
                </c:pt>
                <c:pt idx="4605">
                  <c:v>-6.5377399999999999E-8</c:v>
                </c:pt>
                <c:pt idx="4606">
                  <c:v>-6.5352399999999997E-8</c:v>
                </c:pt>
                <c:pt idx="4607">
                  <c:v>-6.5327399999999995E-8</c:v>
                </c:pt>
                <c:pt idx="4608">
                  <c:v>-6.5302400000000006E-8</c:v>
                </c:pt>
                <c:pt idx="4609">
                  <c:v>-6.5277400000000005E-8</c:v>
                </c:pt>
                <c:pt idx="4610">
                  <c:v>-6.5252400000000003E-8</c:v>
                </c:pt>
                <c:pt idx="4611">
                  <c:v>-6.5227400000000001E-8</c:v>
                </c:pt>
                <c:pt idx="4612">
                  <c:v>-6.5202399999999999E-8</c:v>
                </c:pt>
                <c:pt idx="4613">
                  <c:v>-6.5177399999999997E-8</c:v>
                </c:pt>
                <c:pt idx="4614">
                  <c:v>-6.5152399999999995E-8</c:v>
                </c:pt>
                <c:pt idx="4615">
                  <c:v>-6.5127400000000007E-8</c:v>
                </c:pt>
                <c:pt idx="4616">
                  <c:v>-6.5102400000000005E-8</c:v>
                </c:pt>
                <c:pt idx="4617">
                  <c:v>-6.5077400000000003E-8</c:v>
                </c:pt>
                <c:pt idx="4618">
                  <c:v>-6.5052400000000001E-8</c:v>
                </c:pt>
                <c:pt idx="4619">
                  <c:v>-6.5027399999999999E-8</c:v>
                </c:pt>
                <c:pt idx="4620">
                  <c:v>-6.5002399999999997E-8</c:v>
                </c:pt>
                <c:pt idx="4621">
                  <c:v>-6.4977399999999995E-8</c:v>
                </c:pt>
                <c:pt idx="4622">
                  <c:v>-6.4952400000000007E-8</c:v>
                </c:pt>
                <c:pt idx="4623">
                  <c:v>-6.4927400000000005E-8</c:v>
                </c:pt>
                <c:pt idx="4624">
                  <c:v>-6.4902400000000003E-8</c:v>
                </c:pt>
                <c:pt idx="4625">
                  <c:v>-6.4877400000000001E-8</c:v>
                </c:pt>
                <c:pt idx="4626">
                  <c:v>-6.4852399999999999E-8</c:v>
                </c:pt>
                <c:pt idx="4627">
                  <c:v>-6.4827399999999997E-8</c:v>
                </c:pt>
                <c:pt idx="4628">
                  <c:v>-6.4802399999999995E-8</c:v>
                </c:pt>
                <c:pt idx="4629">
                  <c:v>-6.4777399999999993E-8</c:v>
                </c:pt>
                <c:pt idx="4630">
                  <c:v>-6.4752400000000005E-8</c:v>
                </c:pt>
                <c:pt idx="4631">
                  <c:v>-6.4727400000000003E-8</c:v>
                </c:pt>
                <c:pt idx="4632">
                  <c:v>-6.4702400000000001E-8</c:v>
                </c:pt>
                <c:pt idx="4633">
                  <c:v>-6.4677399999999999E-8</c:v>
                </c:pt>
                <c:pt idx="4634">
                  <c:v>-6.4652399999999997E-8</c:v>
                </c:pt>
                <c:pt idx="4635">
                  <c:v>-6.4627399999999995E-8</c:v>
                </c:pt>
                <c:pt idx="4636">
                  <c:v>-6.4602399999999994E-8</c:v>
                </c:pt>
                <c:pt idx="4637">
                  <c:v>-6.4577400000000005E-8</c:v>
                </c:pt>
                <c:pt idx="4638">
                  <c:v>-6.4552400000000003E-8</c:v>
                </c:pt>
                <c:pt idx="4639">
                  <c:v>-6.4527400000000001E-8</c:v>
                </c:pt>
                <c:pt idx="4640">
                  <c:v>-6.4502399999999999E-8</c:v>
                </c:pt>
                <c:pt idx="4641">
                  <c:v>-6.4477399999999997E-8</c:v>
                </c:pt>
                <c:pt idx="4642">
                  <c:v>-6.4452399999999996E-8</c:v>
                </c:pt>
                <c:pt idx="4643">
                  <c:v>-6.4427399999999994E-8</c:v>
                </c:pt>
                <c:pt idx="4644">
                  <c:v>-6.4402400000000005E-8</c:v>
                </c:pt>
                <c:pt idx="4645">
                  <c:v>-6.4377400000000003E-8</c:v>
                </c:pt>
                <c:pt idx="4646">
                  <c:v>-6.4352400000000001E-8</c:v>
                </c:pt>
                <c:pt idx="4647">
                  <c:v>-6.4327399999999999E-8</c:v>
                </c:pt>
                <c:pt idx="4648">
                  <c:v>-6.4302399999999997E-8</c:v>
                </c:pt>
                <c:pt idx="4649">
                  <c:v>-6.4277399999999996E-8</c:v>
                </c:pt>
                <c:pt idx="4650">
                  <c:v>-6.4252399999999994E-8</c:v>
                </c:pt>
                <c:pt idx="4651">
                  <c:v>-6.4227400000000005E-8</c:v>
                </c:pt>
                <c:pt idx="4652">
                  <c:v>-6.4202400000000003E-8</c:v>
                </c:pt>
                <c:pt idx="4653">
                  <c:v>-6.4177400000000001E-8</c:v>
                </c:pt>
                <c:pt idx="4654">
                  <c:v>-6.4152399999999999E-8</c:v>
                </c:pt>
                <c:pt idx="4655">
                  <c:v>-6.4127399999999998E-8</c:v>
                </c:pt>
                <c:pt idx="4656">
                  <c:v>-6.4102399999999996E-8</c:v>
                </c:pt>
                <c:pt idx="4657">
                  <c:v>-6.4077399999999994E-8</c:v>
                </c:pt>
                <c:pt idx="4658">
                  <c:v>-6.4052400000000005E-8</c:v>
                </c:pt>
                <c:pt idx="4659">
                  <c:v>-6.4027400000000003E-8</c:v>
                </c:pt>
                <c:pt idx="4660">
                  <c:v>-6.4002400000000001E-8</c:v>
                </c:pt>
                <c:pt idx="4661">
                  <c:v>-6.39774E-8</c:v>
                </c:pt>
                <c:pt idx="4662">
                  <c:v>-6.3952399999999998E-8</c:v>
                </c:pt>
                <c:pt idx="4663">
                  <c:v>-6.3927399999999996E-8</c:v>
                </c:pt>
                <c:pt idx="4664">
                  <c:v>-6.3902399999999994E-8</c:v>
                </c:pt>
                <c:pt idx="4665">
                  <c:v>-6.3877400000000005E-8</c:v>
                </c:pt>
                <c:pt idx="4666">
                  <c:v>-6.3852400000000003E-8</c:v>
                </c:pt>
                <c:pt idx="4667">
                  <c:v>-6.3827400000000002E-8</c:v>
                </c:pt>
                <c:pt idx="4668">
                  <c:v>-6.38024E-8</c:v>
                </c:pt>
                <c:pt idx="4669">
                  <c:v>-6.3777399999999998E-8</c:v>
                </c:pt>
                <c:pt idx="4670">
                  <c:v>-6.3752399999999996E-8</c:v>
                </c:pt>
                <c:pt idx="4671">
                  <c:v>-6.3727399999999994E-8</c:v>
                </c:pt>
                <c:pt idx="4672">
                  <c:v>-6.3702400000000005E-8</c:v>
                </c:pt>
                <c:pt idx="4673">
                  <c:v>-6.3677400000000003E-8</c:v>
                </c:pt>
                <c:pt idx="4674">
                  <c:v>-6.3652400000000002E-8</c:v>
                </c:pt>
                <c:pt idx="4675">
                  <c:v>-6.36274E-8</c:v>
                </c:pt>
                <c:pt idx="4676">
                  <c:v>-6.3602399999999998E-8</c:v>
                </c:pt>
                <c:pt idx="4677">
                  <c:v>-6.3577399999999996E-8</c:v>
                </c:pt>
                <c:pt idx="4678">
                  <c:v>-6.3552399999999994E-8</c:v>
                </c:pt>
                <c:pt idx="4679">
                  <c:v>-6.3527400000000005E-8</c:v>
                </c:pt>
                <c:pt idx="4680">
                  <c:v>-6.3502400000000004E-8</c:v>
                </c:pt>
                <c:pt idx="4681">
                  <c:v>-6.3477400000000002E-8</c:v>
                </c:pt>
                <c:pt idx="4682">
                  <c:v>-6.34524E-8</c:v>
                </c:pt>
                <c:pt idx="4683">
                  <c:v>-6.3427399999999998E-8</c:v>
                </c:pt>
                <c:pt idx="4684">
                  <c:v>-6.3402399999999996E-8</c:v>
                </c:pt>
                <c:pt idx="4685">
                  <c:v>-6.3377399999999994E-8</c:v>
                </c:pt>
                <c:pt idx="4686">
                  <c:v>-6.3352400000000006E-8</c:v>
                </c:pt>
                <c:pt idx="4687">
                  <c:v>-6.3327400000000004E-8</c:v>
                </c:pt>
                <c:pt idx="4688">
                  <c:v>-6.3302400000000002E-8</c:v>
                </c:pt>
                <c:pt idx="4689">
                  <c:v>-6.32774E-8</c:v>
                </c:pt>
                <c:pt idx="4690">
                  <c:v>-6.3252399999999998E-8</c:v>
                </c:pt>
                <c:pt idx="4691">
                  <c:v>-6.3227399999999996E-8</c:v>
                </c:pt>
                <c:pt idx="4692">
                  <c:v>-6.3202399999999994E-8</c:v>
                </c:pt>
                <c:pt idx="4693">
                  <c:v>-6.3177400000000006E-8</c:v>
                </c:pt>
                <c:pt idx="4694">
                  <c:v>-6.3152400000000004E-8</c:v>
                </c:pt>
                <c:pt idx="4695">
                  <c:v>-6.3127400000000002E-8</c:v>
                </c:pt>
                <c:pt idx="4696">
                  <c:v>-6.31024E-8</c:v>
                </c:pt>
                <c:pt idx="4697">
                  <c:v>-6.3077399999999998E-8</c:v>
                </c:pt>
                <c:pt idx="4698">
                  <c:v>-6.3052399999999996E-8</c:v>
                </c:pt>
                <c:pt idx="4699">
                  <c:v>-6.3027399999999994E-8</c:v>
                </c:pt>
                <c:pt idx="4700">
                  <c:v>-6.3002400000000006E-8</c:v>
                </c:pt>
                <c:pt idx="4701">
                  <c:v>-6.2977400000000004E-8</c:v>
                </c:pt>
                <c:pt idx="4702">
                  <c:v>-6.2952400000000002E-8</c:v>
                </c:pt>
                <c:pt idx="4703">
                  <c:v>-6.29274E-8</c:v>
                </c:pt>
                <c:pt idx="4704">
                  <c:v>-6.2902399999999998E-8</c:v>
                </c:pt>
                <c:pt idx="4705">
                  <c:v>-6.2877399999999996E-8</c:v>
                </c:pt>
                <c:pt idx="4706">
                  <c:v>-6.2852399999999994E-8</c:v>
                </c:pt>
                <c:pt idx="4707">
                  <c:v>-6.2827400000000006E-8</c:v>
                </c:pt>
                <c:pt idx="4708">
                  <c:v>-6.2802400000000004E-8</c:v>
                </c:pt>
                <c:pt idx="4709">
                  <c:v>-6.2777400000000002E-8</c:v>
                </c:pt>
                <c:pt idx="4710">
                  <c:v>-6.27524E-8</c:v>
                </c:pt>
                <c:pt idx="4711">
                  <c:v>-6.2727399999999998E-8</c:v>
                </c:pt>
                <c:pt idx="4712">
                  <c:v>-6.2702399999999996E-8</c:v>
                </c:pt>
                <c:pt idx="4713">
                  <c:v>-6.2677399999999995E-8</c:v>
                </c:pt>
                <c:pt idx="4714">
                  <c:v>-6.2652400000000006E-8</c:v>
                </c:pt>
                <c:pt idx="4715">
                  <c:v>-6.2627400000000004E-8</c:v>
                </c:pt>
                <c:pt idx="4716">
                  <c:v>-6.2602400000000002E-8</c:v>
                </c:pt>
                <c:pt idx="4717">
                  <c:v>-6.25774E-8</c:v>
                </c:pt>
                <c:pt idx="4718">
                  <c:v>-6.2552399999999998E-8</c:v>
                </c:pt>
                <c:pt idx="4719">
                  <c:v>-6.2527399999999996E-8</c:v>
                </c:pt>
                <c:pt idx="4720">
                  <c:v>-6.2502399999999995E-8</c:v>
                </c:pt>
                <c:pt idx="4721">
                  <c:v>-6.2477400000000006E-8</c:v>
                </c:pt>
                <c:pt idx="4722">
                  <c:v>-6.2452400000000004E-8</c:v>
                </c:pt>
                <c:pt idx="4723">
                  <c:v>-6.2427400000000002E-8</c:v>
                </c:pt>
                <c:pt idx="4724">
                  <c:v>-6.24024E-8</c:v>
                </c:pt>
                <c:pt idx="4725">
                  <c:v>-6.2377399999999998E-8</c:v>
                </c:pt>
                <c:pt idx="4726">
                  <c:v>-6.2352399999999997E-8</c:v>
                </c:pt>
                <c:pt idx="4727">
                  <c:v>-6.2327399999999995E-8</c:v>
                </c:pt>
                <c:pt idx="4728">
                  <c:v>-6.2302400000000006E-8</c:v>
                </c:pt>
                <c:pt idx="4729">
                  <c:v>-6.2277400000000004E-8</c:v>
                </c:pt>
                <c:pt idx="4730">
                  <c:v>-6.2252400000000002E-8</c:v>
                </c:pt>
                <c:pt idx="4731">
                  <c:v>-6.22274E-8</c:v>
                </c:pt>
                <c:pt idx="4732">
                  <c:v>-6.2202399999999999E-8</c:v>
                </c:pt>
                <c:pt idx="4733">
                  <c:v>-6.2177399999999997E-8</c:v>
                </c:pt>
                <c:pt idx="4734">
                  <c:v>-6.2152399999999995E-8</c:v>
                </c:pt>
                <c:pt idx="4735">
                  <c:v>-6.2127400000000006E-8</c:v>
                </c:pt>
                <c:pt idx="4736">
                  <c:v>-6.2102400000000004E-8</c:v>
                </c:pt>
                <c:pt idx="4737">
                  <c:v>-6.2077400000000002E-8</c:v>
                </c:pt>
                <c:pt idx="4738">
                  <c:v>-6.20524E-8</c:v>
                </c:pt>
                <c:pt idx="4739">
                  <c:v>-6.2027399999999999E-8</c:v>
                </c:pt>
                <c:pt idx="4740">
                  <c:v>-6.2002399999999997E-8</c:v>
                </c:pt>
                <c:pt idx="4741">
                  <c:v>-6.1977399999999995E-8</c:v>
                </c:pt>
                <c:pt idx="4742">
                  <c:v>-6.1952400000000006E-8</c:v>
                </c:pt>
                <c:pt idx="4743">
                  <c:v>-6.1927400000000004E-8</c:v>
                </c:pt>
                <c:pt idx="4744">
                  <c:v>-6.1902400000000002E-8</c:v>
                </c:pt>
                <c:pt idx="4745">
                  <c:v>-6.1877400000000001E-8</c:v>
                </c:pt>
                <c:pt idx="4746">
                  <c:v>-6.1852399999999999E-8</c:v>
                </c:pt>
                <c:pt idx="4747">
                  <c:v>-6.1827399999999997E-8</c:v>
                </c:pt>
                <c:pt idx="4748">
                  <c:v>-6.1802399999999995E-8</c:v>
                </c:pt>
                <c:pt idx="4749">
                  <c:v>-6.1777400000000006E-8</c:v>
                </c:pt>
                <c:pt idx="4750">
                  <c:v>-6.1752400000000004E-8</c:v>
                </c:pt>
                <c:pt idx="4751">
                  <c:v>-6.1727400000000003E-8</c:v>
                </c:pt>
                <c:pt idx="4752">
                  <c:v>-6.1702400000000001E-8</c:v>
                </c:pt>
                <c:pt idx="4753">
                  <c:v>-6.1677399999999999E-8</c:v>
                </c:pt>
                <c:pt idx="4754">
                  <c:v>-6.1652399999999997E-8</c:v>
                </c:pt>
                <c:pt idx="4755">
                  <c:v>-6.1627399999999995E-8</c:v>
                </c:pt>
                <c:pt idx="4756">
                  <c:v>-6.1602400000000006E-8</c:v>
                </c:pt>
                <c:pt idx="4757">
                  <c:v>-6.1577400000000005E-8</c:v>
                </c:pt>
                <c:pt idx="4758">
                  <c:v>-6.1552400000000003E-8</c:v>
                </c:pt>
                <c:pt idx="4759">
                  <c:v>-6.1527400000000001E-8</c:v>
                </c:pt>
                <c:pt idx="4760">
                  <c:v>-6.1502399999999999E-8</c:v>
                </c:pt>
                <c:pt idx="4761">
                  <c:v>-6.1477399999999997E-8</c:v>
                </c:pt>
                <c:pt idx="4762">
                  <c:v>-6.1452399999999995E-8</c:v>
                </c:pt>
                <c:pt idx="4763">
                  <c:v>-6.1427400000000006E-8</c:v>
                </c:pt>
                <c:pt idx="4764">
                  <c:v>-6.1402400000000005E-8</c:v>
                </c:pt>
                <c:pt idx="4765">
                  <c:v>-6.1377400000000003E-8</c:v>
                </c:pt>
                <c:pt idx="4766">
                  <c:v>-6.1352400000000001E-8</c:v>
                </c:pt>
                <c:pt idx="4767">
                  <c:v>-6.1327399999999999E-8</c:v>
                </c:pt>
                <c:pt idx="4768">
                  <c:v>-6.1302399999999997E-8</c:v>
                </c:pt>
                <c:pt idx="4769">
                  <c:v>-6.1277399999999995E-8</c:v>
                </c:pt>
                <c:pt idx="4770">
                  <c:v>-6.1252400000000007E-8</c:v>
                </c:pt>
                <c:pt idx="4771">
                  <c:v>-6.1227400000000005E-8</c:v>
                </c:pt>
                <c:pt idx="4772">
                  <c:v>-6.1202400000000003E-8</c:v>
                </c:pt>
                <c:pt idx="4773">
                  <c:v>-6.1177400000000001E-8</c:v>
                </c:pt>
                <c:pt idx="4774">
                  <c:v>-6.1152399999999999E-8</c:v>
                </c:pt>
                <c:pt idx="4775">
                  <c:v>-6.1127399999999997E-8</c:v>
                </c:pt>
                <c:pt idx="4776">
                  <c:v>-6.1102399999999995E-8</c:v>
                </c:pt>
                <c:pt idx="4777">
                  <c:v>-6.1077399999999993E-8</c:v>
                </c:pt>
                <c:pt idx="4778">
                  <c:v>-6.1052400000000005E-8</c:v>
                </c:pt>
                <c:pt idx="4779">
                  <c:v>-6.1027400000000003E-8</c:v>
                </c:pt>
                <c:pt idx="4780">
                  <c:v>-6.1002400000000001E-8</c:v>
                </c:pt>
                <c:pt idx="4781">
                  <c:v>-6.0977399999999999E-8</c:v>
                </c:pt>
                <c:pt idx="4782">
                  <c:v>-6.0952399999999997E-8</c:v>
                </c:pt>
                <c:pt idx="4783">
                  <c:v>-6.0927399999999995E-8</c:v>
                </c:pt>
                <c:pt idx="4784">
                  <c:v>-6.0902399999999994E-8</c:v>
                </c:pt>
                <c:pt idx="4785">
                  <c:v>-6.0877400000000005E-8</c:v>
                </c:pt>
                <c:pt idx="4786">
                  <c:v>-6.0852400000000003E-8</c:v>
                </c:pt>
                <c:pt idx="4787">
                  <c:v>-6.0827400000000001E-8</c:v>
                </c:pt>
                <c:pt idx="4788">
                  <c:v>-6.0802399999999999E-8</c:v>
                </c:pt>
                <c:pt idx="4789">
                  <c:v>-6.0777399999999997E-8</c:v>
                </c:pt>
                <c:pt idx="4790">
                  <c:v>-6.0752399999999995E-8</c:v>
                </c:pt>
                <c:pt idx="4791">
                  <c:v>-6.0727399999999994E-8</c:v>
                </c:pt>
                <c:pt idx="4792">
                  <c:v>-6.0702400000000005E-8</c:v>
                </c:pt>
                <c:pt idx="4793">
                  <c:v>-6.0677400000000003E-8</c:v>
                </c:pt>
                <c:pt idx="4794">
                  <c:v>-6.0652400000000001E-8</c:v>
                </c:pt>
                <c:pt idx="4795">
                  <c:v>-6.0627399999999999E-8</c:v>
                </c:pt>
                <c:pt idx="4796">
                  <c:v>-6.0602399999999997E-8</c:v>
                </c:pt>
                <c:pt idx="4797">
                  <c:v>-6.0577399999999996E-8</c:v>
                </c:pt>
                <c:pt idx="4798">
                  <c:v>-6.0552399999999994E-8</c:v>
                </c:pt>
                <c:pt idx="4799">
                  <c:v>-6.0527400000000005E-8</c:v>
                </c:pt>
                <c:pt idx="4800">
                  <c:v>-6.0502400000000003E-8</c:v>
                </c:pt>
                <c:pt idx="4801">
                  <c:v>-6.0477400000000001E-8</c:v>
                </c:pt>
                <c:pt idx="4802">
                  <c:v>-6.0452399999999999E-8</c:v>
                </c:pt>
                <c:pt idx="4803">
                  <c:v>-6.0427399999999998E-8</c:v>
                </c:pt>
                <c:pt idx="4804">
                  <c:v>-6.0402399999999996E-8</c:v>
                </c:pt>
                <c:pt idx="4805">
                  <c:v>-6.0377399999999994E-8</c:v>
                </c:pt>
                <c:pt idx="4806">
                  <c:v>-6.0352400000000005E-8</c:v>
                </c:pt>
                <c:pt idx="4807">
                  <c:v>-6.0327400000000003E-8</c:v>
                </c:pt>
                <c:pt idx="4808">
                  <c:v>-6.0302400000000001E-8</c:v>
                </c:pt>
                <c:pt idx="4809">
                  <c:v>-6.0277399999999999E-8</c:v>
                </c:pt>
                <c:pt idx="4810">
                  <c:v>-6.0252399999999998E-8</c:v>
                </c:pt>
                <c:pt idx="4811">
                  <c:v>-6.0227399999999996E-8</c:v>
                </c:pt>
                <c:pt idx="4812">
                  <c:v>-6.0202399999999994E-8</c:v>
                </c:pt>
                <c:pt idx="4813">
                  <c:v>-6.0177400000000005E-8</c:v>
                </c:pt>
                <c:pt idx="4814">
                  <c:v>-6.0152400000000003E-8</c:v>
                </c:pt>
                <c:pt idx="4815">
                  <c:v>-6.0127400000000001E-8</c:v>
                </c:pt>
                <c:pt idx="4816">
                  <c:v>-6.01024E-8</c:v>
                </c:pt>
                <c:pt idx="4817">
                  <c:v>-6.0077399999999998E-8</c:v>
                </c:pt>
                <c:pt idx="4818">
                  <c:v>-6.0052399999999996E-8</c:v>
                </c:pt>
                <c:pt idx="4819">
                  <c:v>-6.0027399999999994E-8</c:v>
                </c:pt>
                <c:pt idx="4820">
                  <c:v>-6.0002400000000005E-8</c:v>
                </c:pt>
                <c:pt idx="4821">
                  <c:v>-5.9977400000000003E-8</c:v>
                </c:pt>
                <c:pt idx="4822">
                  <c:v>-5.9952400000000002E-8</c:v>
                </c:pt>
                <c:pt idx="4823">
                  <c:v>-5.99274E-8</c:v>
                </c:pt>
                <c:pt idx="4824">
                  <c:v>-5.9902399999999998E-8</c:v>
                </c:pt>
                <c:pt idx="4825">
                  <c:v>-5.9877399999999996E-8</c:v>
                </c:pt>
                <c:pt idx="4826">
                  <c:v>-5.9852399999999994E-8</c:v>
                </c:pt>
                <c:pt idx="4827">
                  <c:v>-5.9827400000000005E-8</c:v>
                </c:pt>
                <c:pt idx="4828">
                  <c:v>-5.9802400000000004E-8</c:v>
                </c:pt>
                <c:pt idx="4829">
                  <c:v>-5.9777400000000002E-8</c:v>
                </c:pt>
                <c:pt idx="4830">
                  <c:v>-5.97524E-8</c:v>
                </c:pt>
                <c:pt idx="4831">
                  <c:v>-5.9727399999999998E-8</c:v>
                </c:pt>
                <c:pt idx="4832">
                  <c:v>-5.9702399999999996E-8</c:v>
                </c:pt>
                <c:pt idx="4833">
                  <c:v>-5.9677399999999994E-8</c:v>
                </c:pt>
                <c:pt idx="4834">
                  <c:v>-5.9652400000000005E-8</c:v>
                </c:pt>
                <c:pt idx="4835">
                  <c:v>-5.9627400000000004E-8</c:v>
                </c:pt>
                <c:pt idx="4836">
                  <c:v>-5.9602400000000002E-8</c:v>
                </c:pt>
                <c:pt idx="4837">
                  <c:v>-5.95774E-8</c:v>
                </c:pt>
                <c:pt idx="4838">
                  <c:v>-5.9552399999999998E-8</c:v>
                </c:pt>
                <c:pt idx="4839">
                  <c:v>-5.9527400000000003E-8</c:v>
                </c:pt>
                <c:pt idx="4840">
                  <c:v>-5.9502400000000001E-8</c:v>
                </c:pt>
                <c:pt idx="4841">
                  <c:v>-5.9477399999999999E-8</c:v>
                </c:pt>
                <c:pt idx="4842">
                  <c:v>-5.9452399999999997E-8</c:v>
                </c:pt>
                <c:pt idx="4843">
                  <c:v>-5.9427400000000002E-8</c:v>
                </c:pt>
                <c:pt idx="4844">
                  <c:v>-5.94024E-8</c:v>
                </c:pt>
                <c:pt idx="4845">
                  <c:v>-5.9377399999999998E-8</c:v>
                </c:pt>
                <c:pt idx="4846">
                  <c:v>-5.9352400000000003E-8</c:v>
                </c:pt>
                <c:pt idx="4847">
                  <c:v>-5.9327400000000001E-8</c:v>
                </c:pt>
                <c:pt idx="4848">
                  <c:v>-5.9302399999999999E-8</c:v>
                </c:pt>
                <c:pt idx="4849">
                  <c:v>-5.9277399999999997E-8</c:v>
                </c:pt>
                <c:pt idx="4850">
                  <c:v>-5.9252400000000002E-8</c:v>
                </c:pt>
                <c:pt idx="4851">
                  <c:v>-5.92274E-8</c:v>
                </c:pt>
                <c:pt idx="4852">
                  <c:v>-5.9202399999999998E-8</c:v>
                </c:pt>
                <c:pt idx="4853">
                  <c:v>-5.9177400000000003E-8</c:v>
                </c:pt>
                <c:pt idx="4854">
                  <c:v>-5.9152400000000001E-8</c:v>
                </c:pt>
                <c:pt idx="4855">
                  <c:v>-5.9127399999999999E-8</c:v>
                </c:pt>
                <c:pt idx="4856">
                  <c:v>-5.9102399999999997E-8</c:v>
                </c:pt>
                <c:pt idx="4857">
                  <c:v>-5.9077400000000002E-8</c:v>
                </c:pt>
                <c:pt idx="4858">
                  <c:v>-5.90524E-8</c:v>
                </c:pt>
                <c:pt idx="4859">
                  <c:v>-5.9027399999999998E-8</c:v>
                </c:pt>
                <c:pt idx="4860">
                  <c:v>-5.9002400000000003E-8</c:v>
                </c:pt>
                <c:pt idx="4861">
                  <c:v>-5.8977400000000001E-8</c:v>
                </c:pt>
                <c:pt idx="4862">
                  <c:v>-5.8952399999999999E-8</c:v>
                </c:pt>
                <c:pt idx="4863">
                  <c:v>-5.8927399999999997E-8</c:v>
                </c:pt>
                <c:pt idx="4864">
                  <c:v>-5.8902400000000002E-8</c:v>
                </c:pt>
                <c:pt idx="4865">
                  <c:v>-5.88774E-8</c:v>
                </c:pt>
                <c:pt idx="4866">
                  <c:v>-5.8852399999999998E-8</c:v>
                </c:pt>
                <c:pt idx="4867">
                  <c:v>-5.8827400000000003E-8</c:v>
                </c:pt>
                <c:pt idx="4868">
                  <c:v>-5.8802400000000001E-8</c:v>
                </c:pt>
                <c:pt idx="4869">
                  <c:v>-5.8777399999999999E-8</c:v>
                </c:pt>
                <c:pt idx="4870">
                  <c:v>-5.8752399999999997E-8</c:v>
                </c:pt>
                <c:pt idx="4871">
                  <c:v>-5.8727400000000002E-8</c:v>
                </c:pt>
                <c:pt idx="4872">
                  <c:v>-5.87024E-8</c:v>
                </c:pt>
                <c:pt idx="4873">
                  <c:v>-5.8677399999999998E-8</c:v>
                </c:pt>
                <c:pt idx="4874">
                  <c:v>-5.8652400000000003E-8</c:v>
                </c:pt>
                <c:pt idx="4875">
                  <c:v>-5.8627400000000001E-8</c:v>
                </c:pt>
                <c:pt idx="4876">
                  <c:v>-5.8602399999999999E-8</c:v>
                </c:pt>
                <c:pt idx="4877">
                  <c:v>-5.8577399999999998E-8</c:v>
                </c:pt>
                <c:pt idx="4878">
                  <c:v>-5.8552400000000002E-8</c:v>
                </c:pt>
                <c:pt idx="4879">
                  <c:v>-5.85274E-8</c:v>
                </c:pt>
                <c:pt idx="4880">
                  <c:v>-5.8502399999999998E-8</c:v>
                </c:pt>
                <c:pt idx="4881">
                  <c:v>-5.8477400000000003E-8</c:v>
                </c:pt>
                <c:pt idx="4882">
                  <c:v>-5.8452400000000001E-8</c:v>
                </c:pt>
                <c:pt idx="4883">
                  <c:v>-5.8427399999999999E-8</c:v>
                </c:pt>
                <c:pt idx="4884">
                  <c:v>-5.8402399999999998E-8</c:v>
                </c:pt>
                <c:pt idx="4885">
                  <c:v>-5.8377400000000002E-8</c:v>
                </c:pt>
                <c:pt idx="4886">
                  <c:v>-5.83524E-8</c:v>
                </c:pt>
                <c:pt idx="4887">
                  <c:v>-5.8327399999999999E-8</c:v>
                </c:pt>
                <c:pt idx="4888">
                  <c:v>-5.8302399999999997E-8</c:v>
                </c:pt>
                <c:pt idx="4889">
                  <c:v>-5.8277400000000001E-8</c:v>
                </c:pt>
                <c:pt idx="4890">
                  <c:v>-5.82524E-8</c:v>
                </c:pt>
                <c:pt idx="4891">
                  <c:v>-5.8227399999999998E-8</c:v>
                </c:pt>
                <c:pt idx="4892">
                  <c:v>-5.8202400000000002E-8</c:v>
                </c:pt>
                <c:pt idx="4893">
                  <c:v>-5.8177400000000001E-8</c:v>
                </c:pt>
                <c:pt idx="4894">
                  <c:v>-5.8152399999999999E-8</c:v>
                </c:pt>
                <c:pt idx="4895">
                  <c:v>-5.8127399999999997E-8</c:v>
                </c:pt>
                <c:pt idx="4896">
                  <c:v>-5.8102400000000002E-8</c:v>
                </c:pt>
                <c:pt idx="4897">
                  <c:v>-5.80774E-8</c:v>
                </c:pt>
                <c:pt idx="4898">
                  <c:v>-5.8052399999999998E-8</c:v>
                </c:pt>
                <c:pt idx="4899">
                  <c:v>-5.8027400000000003E-8</c:v>
                </c:pt>
                <c:pt idx="4900">
                  <c:v>-5.8002400000000001E-8</c:v>
                </c:pt>
                <c:pt idx="4901">
                  <c:v>-5.7977399999999999E-8</c:v>
                </c:pt>
                <c:pt idx="4902">
                  <c:v>-5.7952399999999997E-8</c:v>
                </c:pt>
                <c:pt idx="4903">
                  <c:v>-5.7927400000000002E-8</c:v>
                </c:pt>
                <c:pt idx="4904">
                  <c:v>-5.79024E-8</c:v>
                </c:pt>
                <c:pt idx="4905">
                  <c:v>-5.7877399999999998E-8</c:v>
                </c:pt>
                <c:pt idx="4906">
                  <c:v>-5.7852400000000003E-8</c:v>
                </c:pt>
                <c:pt idx="4907">
                  <c:v>-5.7827400000000001E-8</c:v>
                </c:pt>
                <c:pt idx="4908">
                  <c:v>-5.7802399999999999E-8</c:v>
                </c:pt>
                <c:pt idx="4909">
                  <c:v>-5.7777399999999997E-8</c:v>
                </c:pt>
                <c:pt idx="4910">
                  <c:v>-5.7752400000000002E-8</c:v>
                </c:pt>
                <c:pt idx="4911">
                  <c:v>-5.77274E-8</c:v>
                </c:pt>
                <c:pt idx="4912">
                  <c:v>-5.7702399999999998E-8</c:v>
                </c:pt>
                <c:pt idx="4913">
                  <c:v>-5.7677400000000003E-8</c:v>
                </c:pt>
                <c:pt idx="4914">
                  <c:v>-5.7652400000000001E-8</c:v>
                </c:pt>
                <c:pt idx="4915">
                  <c:v>-5.7627399999999999E-8</c:v>
                </c:pt>
                <c:pt idx="4916">
                  <c:v>-5.7602399999999997E-8</c:v>
                </c:pt>
                <c:pt idx="4917">
                  <c:v>-5.7577400000000002E-8</c:v>
                </c:pt>
                <c:pt idx="4918">
                  <c:v>-5.75524E-8</c:v>
                </c:pt>
                <c:pt idx="4919">
                  <c:v>-5.7527399999999998E-8</c:v>
                </c:pt>
                <c:pt idx="4920">
                  <c:v>-5.7502400000000003E-8</c:v>
                </c:pt>
                <c:pt idx="4921">
                  <c:v>-5.7477400000000001E-8</c:v>
                </c:pt>
                <c:pt idx="4922">
                  <c:v>-5.7452399999999999E-8</c:v>
                </c:pt>
                <c:pt idx="4923">
                  <c:v>-5.7427399999999997E-8</c:v>
                </c:pt>
                <c:pt idx="4924">
                  <c:v>-5.7402400000000002E-8</c:v>
                </c:pt>
                <c:pt idx="4925">
                  <c:v>-5.73774E-8</c:v>
                </c:pt>
                <c:pt idx="4926">
                  <c:v>-5.7352399999999998E-8</c:v>
                </c:pt>
                <c:pt idx="4927">
                  <c:v>-5.7327400000000003E-8</c:v>
                </c:pt>
                <c:pt idx="4928">
                  <c:v>-5.7302400000000001E-8</c:v>
                </c:pt>
                <c:pt idx="4929">
                  <c:v>-5.7277399999999999E-8</c:v>
                </c:pt>
                <c:pt idx="4930">
                  <c:v>-5.7252399999999997E-8</c:v>
                </c:pt>
                <c:pt idx="4931">
                  <c:v>-5.7227400000000002E-8</c:v>
                </c:pt>
                <c:pt idx="4932">
                  <c:v>-5.72024E-8</c:v>
                </c:pt>
                <c:pt idx="4933">
                  <c:v>-5.7177399999999998E-8</c:v>
                </c:pt>
                <c:pt idx="4934">
                  <c:v>-5.7152400000000003E-8</c:v>
                </c:pt>
                <c:pt idx="4935">
                  <c:v>-5.7127400000000001E-8</c:v>
                </c:pt>
                <c:pt idx="4936">
                  <c:v>-5.7102399999999999E-8</c:v>
                </c:pt>
                <c:pt idx="4937">
                  <c:v>-5.7077399999999997E-8</c:v>
                </c:pt>
                <c:pt idx="4938">
                  <c:v>-5.7052400000000002E-8</c:v>
                </c:pt>
                <c:pt idx="4939">
                  <c:v>-5.70274E-8</c:v>
                </c:pt>
                <c:pt idx="4940">
                  <c:v>-5.7002399999999998E-8</c:v>
                </c:pt>
                <c:pt idx="4941">
                  <c:v>-5.6977400000000003E-8</c:v>
                </c:pt>
                <c:pt idx="4942">
                  <c:v>-5.6952400000000001E-8</c:v>
                </c:pt>
                <c:pt idx="4943">
                  <c:v>-5.6927399999999999E-8</c:v>
                </c:pt>
                <c:pt idx="4944">
                  <c:v>-5.6902399999999997E-8</c:v>
                </c:pt>
                <c:pt idx="4945">
                  <c:v>-5.6877400000000002E-8</c:v>
                </c:pt>
                <c:pt idx="4946">
                  <c:v>-5.68524E-8</c:v>
                </c:pt>
                <c:pt idx="4947">
                  <c:v>-5.6827399999999998E-8</c:v>
                </c:pt>
                <c:pt idx="4948">
                  <c:v>-5.6802400000000003E-8</c:v>
                </c:pt>
                <c:pt idx="4949">
                  <c:v>-5.6777400000000001E-8</c:v>
                </c:pt>
                <c:pt idx="4950">
                  <c:v>-5.6752399999999999E-8</c:v>
                </c:pt>
                <c:pt idx="4951">
                  <c:v>-5.6727399999999997E-8</c:v>
                </c:pt>
                <c:pt idx="4952">
                  <c:v>-5.6702400000000002E-8</c:v>
                </c:pt>
                <c:pt idx="4953">
                  <c:v>-5.66774E-8</c:v>
                </c:pt>
                <c:pt idx="4954">
                  <c:v>-5.6652399999999998E-8</c:v>
                </c:pt>
                <c:pt idx="4955">
                  <c:v>-5.6627400000000003E-8</c:v>
                </c:pt>
                <c:pt idx="4956">
                  <c:v>-5.6602400000000001E-8</c:v>
                </c:pt>
                <c:pt idx="4957">
                  <c:v>-5.6577399999999999E-8</c:v>
                </c:pt>
                <c:pt idx="4958">
                  <c:v>-5.6552399999999998E-8</c:v>
                </c:pt>
                <c:pt idx="4959">
                  <c:v>-5.6527400000000002E-8</c:v>
                </c:pt>
                <c:pt idx="4960">
                  <c:v>-5.65024E-8</c:v>
                </c:pt>
                <c:pt idx="4961">
                  <c:v>-5.6477399999999999E-8</c:v>
                </c:pt>
                <c:pt idx="4962">
                  <c:v>-5.6452400000000003E-8</c:v>
                </c:pt>
                <c:pt idx="4963">
                  <c:v>-5.6427400000000001E-8</c:v>
                </c:pt>
                <c:pt idx="4964">
                  <c:v>-5.64024E-8</c:v>
                </c:pt>
                <c:pt idx="4965">
                  <c:v>-5.6377399999999998E-8</c:v>
                </c:pt>
                <c:pt idx="4966">
                  <c:v>-5.6352400000000002E-8</c:v>
                </c:pt>
                <c:pt idx="4967">
                  <c:v>-5.6327400000000001E-8</c:v>
                </c:pt>
                <c:pt idx="4968">
                  <c:v>-5.6302399999999999E-8</c:v>
                </c:pt>
                <c:pt idx="4969">
                  <c:v>-5.6277399999999997E-8</c:v>
                </c:pt>
                <c:pt idx="4970">
                  <c:v>-5.6252400000000001E-8</c:v>
                </c:pt>
                <c:pt idx="4971">
                  <c:v>-5.62274E-8</c:v>
                </c:pt>
                <c:pt idx="4972">
                  <c:v>-5.6202399999999998E-8</c:v>
                </c:pt>
                <c:pt idx="4973">
                  <c:v>-5.6177400000000002E-8</c:v>
                </c:pt>
                <c:pt idx="4974">
                  <c:v>-5.6152400000000001E-8</c:v>
                </c:pt>
                <c:pt idx="4975">
                  <c:v>-5.6127399999999999E-8</c:v>
                </c:pt>
                <c:pt idx="4976">
                  <c:v>-5.6102399999999997E-8</c:v>
                </c:pt>
                <c:pt idx="4977">
                  <c:v>-5.6077400000000002E-8</c:v>
                </c:pt>
                <c:pt idx="4978">
                  <c:v>-5.60524E-8</c:v>
                </c:pt>
                <c:pt idx="4979">
                  <c:v>-5.6027399999999998E-8</c:v>
                </c:pt>
                <c:pt idx="4980">
                  <c:v>-5.6002400000000003E-8</c:v>
                </c:pt>
                <c:pt idx="4981">
                  <c:v>-5.5977400000000001E-8</c:v>
                </c:pt>
                <c:pt idx="4982">
                  <c:v>-5.5952399999999999E-8</c:v>
                </c:pt>
                <c:pt idx="4983">
                  <c:v>-5.5927399999999997E-8</c:v>
                </c:pt>
                <c:pt idx="4984">
                  <c:v>-5.5902400000000002E-8</c:v>
                </c:pt>
                <c:pt idx="4985">
                  <c:v>-5.58774E-8</c:v>
                </c:pt>
                <c:pt idx="4986">
                  <c:v>-5.5852399999999998E-8</c:v>
                </c:pt>
                <c:pt idx="4987">
                  <c:v>-5.5827400000000003E-8</c:v>
                </c:pt>
                <c:pt idx="4988">
                  <c:v>-5.5802400000000001E-8</c:v>
                </c:pt>
                <c:pt idx="4989">
                  <c:v>-5.5777399999999999E-8</c:v>
                </c:pt>
                <c:pt idx="4990">
                  <c:v>-5.5752399999999997E-8</c:v>
                </c:pt>
                <c:pt idx="4991">
                  <c:v>-5.5727400000000002E-8</c:v>
                </c:pt>
                <c:pt idx="4992">
                  <c:v>-5.57024E-8</c:v>
                </c:pt>
                <c:pt idx="4993">
                  <c:v>-5.5677399999999998E-8</c:v>
                </c:pt>
                <c:pt idx="4994">
                  <c:v>-5.5652400000000003E-8</c:v>
                </c:pt>
                <c:pt idx="4995">
                  <c:v>-5.5627400000000001E-8</c:v>
                </c:pt>
                <c:pt idx="4996">
                  <c:v>-5.5602399999999999E-8</c:v>
                </c:pt>
                <c:pt idx="4997">
                  <c:v>-5.5577399999999997E-8</c:v>
                </c:pt>
                <c:pt idx="4998">
                  <c:v>-5.5552400000000002E-8</c:v>
                </c:pt>
                <c:pt idx="4999">
                  <c:v>-5.55274E-8</c:v>
                </c:pt>
                <c:pt idx="5000">
                  <c:v>-5.5502399999999998E-8</c:v>
                </c:pt>
                <c:pt idx="5001">
                  <c:v>-5.5477400000000003E-8</c:v>
                </c:pt>
                <c:pt idx="5002">
                  <c:v>-5.5452400000000001E-8</c:v>
                </c:pt>
                <c:pt idx="5003">
                  <c:v>-5.5427399999999999E-8</c:v>
                </c:pt>
                <c:pt idx="5004">
                  <c:v>-5.5402399999999997E-8</c:v>
                </c:pt>
                <c:pt idx="5005">
                  <c:v>-5.5377400000000002E-8</c:v>
                </c:pt>
                <c:pt idx="5006">
                  <c:v>-5.53524E-8</c:v>
                </c:pt>
                <c:pt idx="5007">
                  <c:v>-5.5327399999999998E-8</c:v>
                </c:pt>
                <c:pt idx="5008">
                  <c:v>-5.5302400000000003E-8</c:v>
                </c:pt>
                <c:pt idx="5009">
                  <c:v>-5.5277400000000001E-8</c:v>
                </c:pt>
                <c:pt idx="5010">
                  <c:v>-5.5252399999999999E-8</c:v>
                </c:pt>
                <c:pt idx="5011">
                  <c:v>-5.5227399999999997E-8</c:v>
                </c:pt>
                <c:pt idx="5012">
                  <c:v>-5.5202400000000002E-8</c:v>
                </c:pt>
                <c:pt idx="5013">
                  <c:v>-5.51774E-8</c:v>
                </c:pt>
                <c:pt idx="5014">
                  <c:v>-5.5152399999999998E-8</c:v>
                </c:pt>
                <c:pt idx="5015">
                  <c:v>-5.5127400000000003E-8</c:v>
                </c:pt>
                <c:pt idx="5016">
                  <c:v>-5.5102400000000001E-8</c:v>
                </c:pt>
                <c:pt idx="5017">
                  <c:v>-5.5077399999999999E-8</c:v>
                </c:pt>
                <c:pt idx="5018">
                  <c:v>-5.5052399999999997E-8</c:v>
                </c:pt>
                <c:pt idx="5019">
                  <c:v>-5.5027400000000002E-8</c:v>
                </c:pt>
                <c:pt idx="5020">
                  <c:v>-5.50024E-8</c:v>
                </c:pt>
                <c:pt idx="5021">
                  <c:v>-5.4977399999999998E-8</c:v>
                </c:pt>
                <c:pt idx="5022">
                  <c:v>-5.4952400000000003E-8</c:v>
                </c:pt>
                <c:pt idx="5023">
                  <c:v>-5.4927400000000001E-8</c:v>
                </c:pt>
                <c:pt idx="5024">
                  <c:v>-5.4902399999999999E-8</c:v>
                </c:pt>
                <c:pt idx="5025">
                  <c:v>-5.4877399999999997E-8</c:v>
                </c:pt>
                <c:pt idx="5026">
                  <c:v>-5.4852400000000002E-8</c:v>
                </c:pt>
                <c:pt idx="5027">
                  <c:v>-5.48274E-8</c:v>
                </c:pt>
                <c:pt idx="5028">
                  <c:v>-5.4802399999999998E-8</c:v>
                </c:pt>
                <c:pt idx="5029">
                  <c:v>-5.4777400000000003E-8</c:v>
                </c:pt>
                <c:pt idx="5030">
                  <c:v>-5.4752400000000001E-8</c:v>
                </c:pt>
                <c:pt idx="5031">
                  <c:v>-5.4727399999999999E-8</c:v>
                </c:pt>
                <c:pt idx="5032">
                  <c:v>-5.4702399999999998E-8</c:v>
                </c:pt>
                <c:pt idx="5033">
                  <c:v>-5.4677400000000002E-8</c:v>
                </c:pt>
                <c:pt idx="5034">
                  <c:v>-5.46524E-8</c:v>
                </c:pt>
                <c:pt idx="5035">
                  <c:v>-5.4627399999999999E-8</c:v>
                </c:pt>
                <c:pt idx="5036">
                  <c:v>-5.4602400000000003E-8</c:v>
                </c:pt>
                <c:pt idx="5037">
                  <c:v>-5.4577400000000001E-8</c:v>
                </c:pt>
                <c:pt idx="5038">
                  <c:v>-5.45524E-8</c:v>
                </c:pt>
                <c:pt idx="5039">
                  <c:v>-5.4527399999999998E-8</c:v>
                </c:pt>
                <c:pt idx="5040">
                  <c:v>-5.4502400000000002E-8</c:v>
                </c:pt>
                <c:pt idx="5041">
                  <c:v>-5.44774E-8</c:v>
                </c:pt>
                <c:pt idx="5042">
                  <c:v>-5.4452399999999999E-8</c:v>
                </c:pt>
                <c:pt idx="5043">
                  <c:v>-5.4427399999999997E-8</c:v>
                </c:pt>
                <c:pt idx="5044">
                  <c:v>-5.4402400000000001E-8</c:v>
                </c:pt>
                <c:pt idx="5045">
                  <c:v>-5.43774E-8</c:v>
                </c:pt>
                <c:pt idx="5046">
                  <c:v>-5.4352399999999998E-8</c:v>
                </c:pt>
                <c:pt idx="5047">
                  <c:v>-5.4327400000000002E-8</c:v>
                </c:pt>
                <c:pt idx="5048">
                  <c:v>-5.4302400000000001E-8</c:v>
                </c:pt>
                <c:pt idx="5049">
                  <c:v>-5.4277399999999999E-8</c:v>
                </c:pt>
                <c:pt idx="5050">
                  <c:v>-5.4252399999999997E-8</c:v>
                </c:pt>
                <c:pt idx="5051">
                  <c:v>-5.4227400000000002E-8</c:v>
                </c:pt>
                <c:pt idx="5052">
                  <c:v>-5.42024E-8</c:v>
                </c:pt>
                <c:pt idx="5053">
                  <c:v>-5.4177399999999998E-8</c:v>
                </c:pt>
                <c:pt idx="5054">
                  <c:v>-5.4152400000000003E-8</c:v>
                </c:pt>
                <c:pt idx="5055">
                  <c:v>-5.4127400000000001E-8</c:v>
                </c:pt>
                <c:pt idx="5056">
                  <c:v>-5.4102399999999999E-8</c:v>
                </c:pt>
                <c:pt idx="5057">
                  <c:v>-5.4077399999999997E-8</c:v>
                </c:pt>
                <c:pt idx="5058">
                  <c:v>-5.4052400000000002E-8</c:v>
                </c:pt>
                <c:pt idx="5059">
                  <c:v>-5.40274E-8</c:v>
                </c:pt>
                <c:pt idx="5060">
                  <c:v>-5.4002399999999998E-8</c:v>
                </c:pt>
                <c:pt idx="5061">
                  <c:v>-5.3977400000000003E-8</c:v>
                </c:pt>
                <c:pt idx="5062">
                  <c:v>-5.3952400000000001E-8</c:v>
                </c:pt>
                <c:pt idx="5063">
                  <c:v>-5.3927399999999999E-8</c:v>
                </c:pt>
                <c:pt idx="5064">
                  <c:v>-5.3902399999999997E-8</c:v>
                </c:pt>
                <c:pt idx="5065">
                  <c:v>-5.3877400000000002E-8</c:v>
                </c:pt>
                <c:pt idx="5066">
                  <c:v>-5.38524E-8</c:v>
                </c:pt>
                <c:pt idx="5067">
                  <c:v>-5.3827399999999998E-8</c:v>
                </c:pt>
                <c:pt idx="5068">
                  <c:v>-5.3802400000000003E-8</c:v>
                </c:pt>
                <c:pt idx="5069">
                  <c:v>-5.3777400000000001E-8</c:v>
                </c:pt>
                <c:pt idx="5070">
                  <c:v>-5.3752399999999999E-8</c:v>
                </c:pt>
                <c:pt idx="5071">
                  <c:v>-5.3727399999999997E-8</c:v>
                </c:pt>
                <c:pt idx="5072">
                  <c:v>-5.3702400000000002E-8</c:v>
                </c:pt>
                <c:pt idx="5073">
                  <c:v>-5.36774E-8</c:v>
                </c:pt>
                <c:pt idx="5074">
                  <c:v>-5.3652399999999998E-8</c:v>
                </c:pt>
                <c:pt idx="5075">
                  <c:v>-5.3627400000000003E-8</c:v>
                </c:pt>
                <c:pt idx="5076">
                  <c:v>-5.3602400000000001E-8</c:v>
                </c:pt>
                <c:pt idx="5077">
                  <c:v>-5.3577399999999999E-8</c:v>
                </c:pt>
                <c:pt idx="5078">
                  <c:v>-5.3552399999999997E-8</c:v>
                </c:pt>
                <c:pt idx="5079">
                  <c:v>-5.3527400000000002E-8</c:v>
                </c:pt>
                <c:pt idx="5080">
                  <c:v>-5.35024E-8</c:v>
                </c:pt>
                <c:pt idx="5081">
                  <c:v>-5.3477399999999998E-8</c:v>
                </c:pt>
                <c:pt idx="5082">
                  <c:v>-5.3452400000000003E-8</c:v>
                </c:pt>
                <c:pt idx="5083">
                  <c:v>-5.3427400000000001E-8</c:v>
                </c:pt>
                <c:pt idx="5084">
                  <c:v>-5.3402399999999999E-8</c:v>
                </c:pt>
                <c:pt idx="5085">
                  <c:v>-5.3377399999999997E-8</c:v>
                </c:pt>
                <c:pt idx="5086">
                  <c:v>-5.3352400000000002E-8</c:v>
                </c:pt>
                <c:pt idx="5087">
                  <c:v>-5.33274E-8</c:v>
                </c:pt>
                <c:pt idx="5088">
                  <c:v>-5.3302399999999998E-8</c:v>
                </c:pt>
                <c:pt idx="5089">
                  <c:v>-5.3277400000000003E-8</c:v>
                </c:pt>
                <c:pt idx="5090">
                  <c:v>-5.3252400000000001E-8</c:v>
                </c:pt>
                <c:pt idx="5091">
                  <c:v>-5.3227399999999999E-8</c:v>
                </c:pt>
                <c:pt idx="5092">
                  <c:v>-5.3202399999999997E-8</c:v>
                </c:pt>
                <c:pt idx="5093">
                  <c:v>-5.3177400000000002E-8</c:v>
                </c:pt>
                <c:pt idx="5094">
                  <c:v>-5.31524E-8</c:v>
                </c:pt>
                <c:pt idx="5095">
                  <c:v>-5.3127399999999998E-8</c:v>
                </c:pt>
                <c:pt idx="5096">
                  <c:v>-5.3102400000000003E-8</c:v>
                </c:pt>
                <c:pt idx="5097">
                  <c:v>-5.3077400000000001E-8</c:v>
                </c:pt>
                <c:pt idx="5098">
                  <c:v>-5.3052399999999999E-8</c:v>
                </c:pt>
                <c:pt idx="5099">
                  <c:v>-5.3027399999999997E-8</c:v>
                </c:pt>
                <c:pt idx="5100">
                  <c:v>-5.3002400000000002E-8</c:v>
                </c:pt>
                <c:pt idx="5101">
                  <c:v>-5.29774E-8</c:v>
                </c:pt>
                <c:pt idx="5102">
                  <c:v>-5.2952399999999998E-8</c:v>
                </c:pt>
                <c:pt idx="5103">
                  <c:v>-5.2927400000000003E-8</c:v>
                </c:pt>
                <c:pt idx="5104">
                  <c:v>-5.2902400000000001E-8</c:v>
                </c:pt>
                <c:pt idx="5105">
                  <c:v>-5.2877399999999999E-8</c:v>
                </c:pt>
                <c:pt idx="5106">
                  <c:v>-5.2852399999999998E-8</c:v>
                </c:pt>
                <c:pt idx="5107">
                  <c:v>-5.2827400000000002E-8</c:v>
                </c:pt>
                <c:pt idx="5108">
                  <c:v>-5.28024E-8</c:v>
                </c:pt>
                <c:pt idx="5109">
                  <c:v>-5.2777399999999999E-8</c:v>
                </c:pt>
                <c:pt idx="5110">
                  <c:v>-5.2752400000000003E-8</c:v>
                </c:pt>
                <c:pt idx="5111">
                  <c:v>-5.2727400000000001E-8</c:v>
                </c:pt>
                <c:pt idx="5112">
                  <c:v>-5.2702399999999999E-8</c:v>
                </c:pt>
                <c:pt idx="5113">
                  <c:v>-5.2677399999999998E-8</c:v>
                </c:pt>
                <c:pt idx="5114">
                  <c:v>-5.2652400000000002E-8</c:v>
                </c:pt>
                <c:pt idx="5115">
                  <c:v>-5.26274E-8</c:v>
                </c:pt>
                <c:pt idx="5116">
                  <c:v>-5.2602399999999999E-8</c:v>
                </c:pt>
                <c:pt idx="5117">
                  <c:v>-5.2577399999999997E-8</c:v>
                </c:pt>
                <c:pt idx="5118">
                  <c:v>-5.2552400000000001E-8</c:v>
                </c:pt>
                <c:pt idx="5119">
                  <c:v>-5.25274E-8</c:v>
                </c:pt>
                <c:pt idx="5120">
                  <c:v>-5.2502399999999998E-8</c:v>
                </c:pt>
                <c:pt idx="5121">
                  <c:v>-5.2477400000000002E-8</c:v>
                </c:pt>
                <c:pt idx="5122">
                  <c:v>-5.2452400000000001E-8</c:v>
                </c:pt>
                <c:pt idx="5123">
                  <c:v>-5.2427399999999999E-8</c:v>
                </c:pt>
                <c:pt idx="5124">
                  <c:v>-5.2402399999999997E-8</c:v>
                </c:pt>
                <c:pt idx="5125">
                  <c:v>-5.2377400000000002E-8</c:v>
                </c:pt>
                <c:pt idx="5126">
                  <c:v>-5.23524E-8</c:v>
                </c:pt>
                <c:pt idx="5127">
                  <c:v>-5.2327399999999998E-8</c:v>
                </c:pt>
                <c:pt idx="5128">
                  <c:v>-5.2302400000000003E-8</c:v>
                </c:pt>
                <c:pt idx="5129">
                  <c:v>-5.2277400000000001E-8</c:v>
                </c:pt>
                <c:pt idx="5130">
                  <c:v>-5.2252399999999999E-8</c:v>
                </c:pt>
                <c:pt idx="5131">
                  <c:v>-5.2227399999999997E-8</c:v>
                </c:pt>
                <c:pt idx="5132">
                  <c:v>-5.2202400000000002E-8</c:v>
                </c:pt>
                <c:pt idx="5133">
                  <c:v>-5.21774E-8</c:v>
                </c:pt>
                <c:pt idx="5134">
                  <c:v>-5.2152399999999998E-8</c:v>
                </c:pt>
                <c:pt idx="5135">
                  <c:v>-5.2127400000000003E-8</c:v>
                </c:pt>
                <c:pt idx="5136">
                  <c:v>-5.2102400000000001E-8</c:v>
                </c:pt>
                <c:pt idx="5137">
                  <c:v>-5.2077399999999999E-8</c:v>
                </c:pt>
                <c:pt idx="5138">
                  <c:v>-5.2052399999999997E-8</c:v>
                </c:pt>
                <c:pt idx="5139">
                  <c:v>-5.2027400000000002E-8</c:v>
                </c:pt>
                <c:pt idx="5140">
                  <c:v>-5.20024E-8</c:v>
                </c:pt>
                <c:pt idx="5141">
                  <c:v>-5.1977399999999998E-8</c:v>
                </c:pt>
                <c:pt idx="5142">
                  <c:v>-5.1952400000000003E-8</c:v>
                </c:pt>
                <c:pt idx="5143">
                  <c:v>-5.1927400000000001E-8</c:v>
                </c:pt>
                <c:pt idx="5144">
                  <c:v>-5.1902399999999999E-8</c:v>
                </c:pt>
                <c:pt idx="5145">
                  <c:v>-5.1877399999999997E-8</c:v>
                </c:pt>
                <c:pt idx="5146">
                  <c:v>-5.1852400000000002E-8</c:v>
                </c:pt>
                <c:pt idx="5147">
                  <c:v>-5.18274E-8</c:v>
                </c:pt>
                <c:pt idx="5148">
                  <c:v>-5.1802399999999998E-8</c:v>
                </c:pt>
                <c:pt idx="5149">
                  <c:v>-5.1777400000000003E-8</c:v>
                </c:pt>
                <c:pt idx="5150">
                  <c:v>-5.1752400000000001E-8</c:v>
                </c:pt>
                <c:pt idx="5151">
                  <c:v>-5.1727399999999999E-8</c:v>
                </c:pt>
                <c:pt idx="5152">
                  <c:v>-5.1702399999999997E-8</c:v>
                </c:pt>
                <c:pt idx="5153">
                  <c:v>-5.1677400000000002E-8</c:v>
                </c:pt>
                <c:pt idx="5154">
                  <c:v>-5.16524E-8</c:v>
                </c:pt>
                <c:pt idx="5155">
                  <c:v>-5.1627399999999998E-8</c:v>
                </c:pt>
                <c:pt idx="5156">
                  <c:v>-5.1602400000000003E-8</c:v>
                </c:pt>
                <c:pt idx="5157">
                  <c:v>-5.1577400000000001E-8</c:v>
                </c:pt>
                <c:pt idx="5158">
                  <c:v>-5.1552399999999999E-8</c:v>
                </c:pt>
                <c:pt idx="5159">
                  <c:v>-5.1527399999999997E-8</c:v>
                </c:pt>
                <c:pt idx="5160">
                  <c:v>-5.1502400000000002E-8</c:v>
                </c:pt>
                <c:pt idx="5161">
                  <c:v>-5.14774E-8</c:v>
                </c:pt>
                <c:pt idx="5162">
                  <c:v>-5.1452399999999998E-8</c:v>
                </c:pt>
                <c:pt idx="5163">
                  <c:v>-5.1427400000000003E-8</c:v>
                </c:pt>
                <c:pt idx="5164">
                  <c:v>-5.1402400000000001E-8</c:v>
                </c:pt>
                <c:pt idx="5165">
                  <c:v>-5.1377399999999999E-8</c:v>
                </c:pt>
                <c:pt idx="5166">
                  <c:v>-5.1352399999999997E-8</c:v>
                </c:pt>
                <c:pt idx="5167">
                  <c:v>-5.1327400000000002E-8</c:v>
                </c:pt>
                <c:pt idx="5168">
                  <c:v>-5.13024E-8</c:v>
                </c:pt>
                <c:pt idx="5169">
                  <c:v>-5.1277399999999998E-8</c:v>
                </c:pt>
                <c:pt idx="5170">
                  <c:v>-5.1252400000000003E-8</c:v>
                </c:pt>
                <c:pt idx="5171">
                  <c:v>-5.1227400000000001E-8</c:v>
                </c:pt>
                <c:pt idx="5172">
                  <c:v>-5.1202399999999999E-8</c:v>
                </c:pt>
                <c:pt idx="5173">
                  <c:v>-5.1177399999999997E-8</c:v>
                </c:pt>
                <c:pt idx="5174">
                  <c:v>-5.1152400000000002E-8</c:v>
                </c:pt>
                <c:pt idx="5175">
                  <c:v>-5.11274E-8</c:v>
                </c:pt>
                <c:pt idx="5176">
                  <c:v>-5.1102399999999998E-8</c:v>
                </c:pt>
                <c:pt idx="5177">
                  <c:v>-5.1077400000000003E-8</c:v>
                </c:pt>
                <c:pt idx="5178">
                  <c:v>-5.1052400000000001E-8</c:v>
                </c:pt>
                <c:pt idx="5179">
                  <c:v>-5.1027399999999999E-8</c:v>
                </c:pt>
                <c:pt idx="5180">
                  <c:v>-5.1002399999999998E-8</c:v>
                </c:pt>
                <c:pt idx="5181">
                  <c:v>-5.0977400000000002E-8</c:v>
                </c:pt>
                <c:pt idx="5182">
                  <c:v>-5.09524E-8</c:v>
                </c:pt>
                <c:pt idx="5183">
                  <c:v>-5.0927399999999998E-8</c:v>
                </c:pt>
                <c:pt idx="5184">
                  <c:v>-5.0902400000000003E-8</c:v>
                </c:pt>
                <c:pt idx="5185">
                  <c:v>-5.0877400000000001E-8</c:v>
                </c:pt>
                <c:pt idx="5186">
                  <c:v>-5.0852399999999999E-8</c:v>
                </c:pt>
                <c:pt idx="5187">
                  <c:v>-5.0827399999999998E-8</c:v>
                </c:pt>
                <c:pt idx="5188">
                  <c:v>-5.0802400000000002E-8</c:v>
                </c:pt>
                <c:pt idx="5189">
                  <c:v>-5.07774E-8</c:v>
                </c:pt>
                <c:pt idx="5190">
                  <c:v>-5.0752399999999999E-8</c:v>
                </c:pt>
                <c:pt idx="5191">
                  <c:v>-5.0727399999999997E-8</c:v>
                </c:pt>
                <c:pt idx="5192">
                  <c:v>-5.0702400000000001E-8</c:v>
                </c:pt>
                <c:pt idx="5193">
                  <c:v>-5.06774E-8</c:v>
                </c:pt>
                <c:pt idx="5194">
                  <c:v>-5.0652399999999998E-8</c:v>
                </c:pt>
                <c:pt idx="5195">
                  <c:v>-5.0627400000000002E-8</c:v>
                </c:pt>
                <c:pt idx="5196">
                  <c:v>-5.0602400000000001E-8</c:v>
                </c:pt>
                <c:pt idx="5197">
                  <c:v>-5.0577399999999999E-8</c:v>
                </c:pt>
                <c:pt idx="5198">
                  <c:v>-5.0552399999999997E-8</c:v>
                </c:pt>
                <c:pt idx="5199">
                  <c:v>-5.0527400000000002E-8</c:v>
                </c:pt>
                <c:pt idx="5200">
                  <c:v>-5.05024E-8</c:v>
                </c:pt>
                <c:pt idx="5201">
                  <c:v>-5.0477399999999998E-8</c:v>
                </c:pt>
                <c:pt idx="5202">
                  <c:v>-5.0452400000000003E-8</c:v>
                </c:pt>
                <c:pt idx="5203">
                  <c:v>-5.0427400000000001E-8</c:v>
                </c:pt>
                <c:pt idx="5204">
                  <c:v>-5.0402399999999999E-8</c:v>
                </c:pt>
                <c:pt idx="5205">
                  <c:v>-5.0377399999999997E-8</c:v>
                </c:pt>
                <c:pt idx="5206">
                  <c:v>-5.0352400000000002E-8</c:v>
                </c:pt>
                <c:pt idx="5207">
                  <c:v>-5.03274E-8</c:v>
                </c:pt>
                <c:pt idx="5208">
                  <c:v>-5.0302399999999998E-8</c:v>
                </c:pt>
                <c:pt idx="5209">
                  <c:v>-5.0277400000000003E-8</c:v>
                </c:pt>
                <c:pt idx="5210">
                  <c:v>-5.0252400000000001E-8</c:v>
                </c:pt>
                <c:pt idx="5211">
                  <c:v>-5.0227399999999999E-8</c:v>
                </c:pt>
                <c:pt idx="5212">
                  <c:v>-5.0202399999999997E-8</c:v>
                </c:pt>
                <c:pt idx="5213">
                  <c:v>-5.0177400000000002E-8</c:v>
                </c:pt>
                <c:pt idx="5214">
                  <c:v>-5.01524E-8</c:v>
                </c:pt>
                <c:pt idx="5215">
                  <c:v>-5.0127399999999998E-8</c:v>
                </c:pt>
                <c:pt idx="5216">
                  <c:v>-5.0102400000000003E-8</c:v>
                </c:pt>
                <c:pt idx="5217">
                  <c:v>-5.0077400000000001E-8</c:v>
                </c:pt>
                <c:pt idx="5218">
                  <c:v>-5.0052399999999999E-8</c:v>
                </c:pt>
                <c:pt idx="5219">
                  <c:v>-5.0027399999999997E-8</c:v>
                </c:pt>
                <c:pt idx="5220">
                  <c:v>-5.0002400000000002E-8</c:v>
                </c:pt>
                <c:pt idx="5221">
                  <c:v>-4.99774E-8</c:v>
                </c:pt>
                <c:pt idx="5222">
                  <c:v>-4.9952399999999998E-8</c:v>
                </c:pt>
                <c:pt idx="5223">
                  <c:v>-4.9927400000000003E-8</c:v>
                </c:pt>
                <c:pt idx="5224">
                  <c:v>-4.9902400000000001E-8</c:v>
                </c:pt>
                <c:pt idx="5225">
                  <c:v>-4.9877399999999999E-8</c:v>
                </c:pt>
                <c:pt idx="5226">
                  <c:v>-4.9852399999999997E-8</c:v>
                </c:pt>
                <c:pt idx="5227">
                  <c:v>-4.9827400000000002E-8</c:v>
                </c:pt>
                <c:pt idx="5228">
                  <c:v>-4.98024E-8</c:v>
                </c:pt>
                <c:pt idx="5229">
                  <c:v>-4.9777399999999998E-8</c:v>
                </c:pt>
                <c:pt idx="5230">
                  <c:v>-4.9752400000000003E-8</c:v>
                </c:pt>
                <c:pt idx="5231">
                  <c:v>-4.9727400000000001E-8</c:v>
                </c:pt>
                <c:pt idx="5232">
                  <c:v>-4.9702399999999999E-8</c:v>
                </c:pt>
                <c:pt idx="5233">
                  <c:v>-4.9677399999999997E-8</c:v>
                </c:pt>
                <c:pt idx="5234">
                  <c:v>-4.9652400000000002E-8</c:v>
                </c:pt>
                <c:pt idx="5235">
                  <c:v>-4.96274E-8</c:v>
                </c:pt>
                <c:pt idx="5236">
                  <c:v>-4.9602399999999998E-8</c:v>
                </c:pt>
                <c:pt idx="5237">
                  <c:v>-4.9577400000000003E-8</c:v>
                </c:pt>
                <c:pt idx="5238">
                  <c:v>-4.9552400000000001E-8</c:v>
                </c:pt>
                <c:pt idx="5239">
                  <c:v>-4.9527399999999999E-8</c:v>
                </c:pt>
                <c:pt idx="5240">
                  <c:v>-4.9502399999999997E-8</c:v>
                </c:pt>
                <c:pt idx="5241">
                  <c:v>-4.9477400000000002E-8</c:v>
                </c:pt>
                <c:pt idx="5242">
                  <c:v>-4.94524E-8</c:v>
                </c:pt>
                <c:pt idx="5243">
                  <c:v>-4.9427399999999998E-8</c:v>
                </c:pt>
                <c:pt idx="5244">
                  <c:v>-4.9402400000000003E-8</c:v>
                </c:pt>
                <c:pt idx="5245">
                  <c:v>-4.9377400000000001E-8</c:v>
                </c:pt>
                <c:pt idx="5246">
                  <c:v>-4.9352399999999999E-8</c:v>
                </c:pt>
                <c:pt idx="5247">
                  <c:v>-4.9327399999999997E-8</c:v>
                </c:pt>
                <c:pt idx="5248">
                  <c:v>-4.9302400000000002E-8</c:v>
                </c:pt>
                <c:pt idx="5249">
                  <c:v>-4.92774E-8</c:v>
                </c:pt>
                <c:pt idx="5250">
                  <c:v>-4.9252399999999998E-8</c:v>
                </c:pt>
                <c:pt idx="5251">
                  <c:v>-4.9227400000000003E-8</c:v>
                </c:pt>
                <c:pt idx="5252">
                  <c:v>-4.9202400000000001E-8</c:v>
                </c:pt>
                <c:pt idx="5253">
                  <c:v>-4.9177399999999999E-8</c:v>
                </c:pt>
                <c:pt idx="5254">
                  <c:v>-4.9152399999999997E-8</c:v>
                </c:pt>
                <c:pt idx="5255">
                  <c:v>-4.9127400000000002E-8</c:v>
                </c:pt>
                <c:pt idx="5256">
                  <c:v>-4.91024E-8</c:v>
                </c:pt>
                <c:pt idx="5257">
                  <c:v>-4.9077399999999998E-8</c:v>
                </c:pt>
                <c:pt idx="5258">
                  <c:v>-4.9052400000000003E-8</c:v>
                </c:pt>
                <c:pt idx="5259">
                  <c:v>-4.9027400000000001E-8</c:v>
                </c:pt>
                <c:pt idx="5260">
                  <c:v>-4.9002399999999999E-8</c:v>
                </c:pt>
                <c:pt idx="5261">
                  <c:v>-4.8977399999999998E-8</c:v>
                </c:pt>
                <c:pt idx="5262">
                  <c:v>-4.8952400000000002E-8</c:v>
                </c:pt>
                <c:pt idx="5263">
                  <c:v>-4.89274E-8</c:v>
                </c:pt>
                <c:pt idx="5264">
                  <c:v>-4.8902399999999999E-8</c:v>
                </c:pt>
                <c:pt idx="5265">
                  <c:v>-4.8877400000000003E-8</c:v>
                </c:pt>
                <c:pt idx="5266">
                  <c:v>-4.8852400000000001E-8</c:v>
                </c:pt>
                <c:pt idx="5267">
                  <c:v>-4.88274E-8</c:v>
                </c:pt>
                <c:pt idx="5268">
                  <c:v>-4.8802399999999998E-8</c:v>
                </c:pt>
                <c:pt idx="5269">
                  <c:v>-4.8777400000000002E-8</c:v>
                </c:pt>
                <c:pt idx="5270">
                  <c:v>-4.8752400000000001E-8</c:v>
                </c:pt>
                <c:pt idx="5271">
                  <c:v>-4.8727399999999999E-8</c:v>
                </c:pt>
                <c:pt idx="5272">
                  <c:v>-4.8702399999999997E-8</c:v>
                </c:pt>
                <c:pt idx="5273">
                  <c:v>-4.8677400000000001E-8</c:v>
                </c:pt>
                <c:pt idx="5274">
                  <c:v>-4.86524E-8</c:v>
                </c:pt>
                <c:pt idx="5275">
                  <c:v>-4.8627399999999998E-8</c:v>
                </c:pt>
                <c:pt idx="5276">
                  <c:v>-4.8602400000000002E-8</c:v>
                </c:pt>
                <c:pt idx="5277">
                  <c:v>-4.8577400000000001E-8</c:v>
                </c:pt>
                <c:pt idx="5278">
                  <c:v>-4.8552399999999999E-8</c:v>
                </c:pt>
                <c:pt idx="5279">
                  <c:v>-4.8527399999999997E-8</c:v>
                </c:pt>
                <c:pt idx="5280">
                  <c:v>-4.8502400000000002E-8</c:v>
                </c:pt>
                <c:pt idx="5281">
                  <c:v>-4.84774E-8</c:v>
                </c:pt>
                <c:pt idx="5282">
                  <c:v>-4.8452399999999998E-8</c:v>
                </c:pt>
                <c:pt idx="5283">
                  <c:v>-4.8427400000000003E-8</c:v>
                </c:pt>
                <c:pt idx="5284">
                  <c:v>-4.8402400000000001E-8</c:v>
                </c:pt>
                <c:pt idx="5285">
                  <c:v>-4.8377399999999999E-8</c:v>
                </c:pt>
                <c:pt idx="5286">
                  <c:v>-4.8352399999999997E-8</c:v>
                </c:pt>
                <c:pt idx="5287">
                  <c:v>-4.8327400000000002E-8</c:v>
                </c:pt>
                <c:pt idx="5288">
                  <c:v>-4.83024E-8</c:v>
                </c:pt>
                <c:pt idx="5289">
                  <c:v>-4.8277399999999998E-8</c:v>
                </c:pt>
                <c:pt idx="5290">
                  <c:v>-4.8252400000000003E-8</c:v>
                </c:pt>
                <c:pt idx="5291">
                  <c:v>-4.8227400000000001E-8</c:v>
                </c:pt>
                <c:pt idx="5292">
                  <c:v>-4.8202399999999999E-8</c:v>
                </c:pt>
                <c:pt idx="5293">
                  <c:v>-4.8177399999999997E-8</c:v>
                </c:pt>
                <c:pt idx="5294">
                  <c:v>-4.8152400000000002E-8</c:v>
                </c:pt>
                <c:pt idx="5295">
                  <c:v>-4.81274E-8</c:v>
                </c:pt>
                <c:pt idx="5296">
                  <c:v>-4.8102399999999998E-8</c:v>
                </c:pt>
                <c:pt idx="5297">
                  <c:v>-4.8077400000000003E-8</c:v>
                </c:pt>
                <c:pt idx="5298">
                  <c:v>-4.8052400000000001E-8</c:v>
                </c:pt>
                <c:pt idx="5299">
                  <c:v>-4.8027399999999999E-8</c:v>
                </c:pt>
                <c:pt idx="5300">
                  <c:v>-4.8002399999999997E-8</c:v>
                </c:pt>
                <c:pt idx="5301">
                  <c:v>-4.7977400000000002E-8</c:v>
                </c:pt>
                <c:pt idx="5302">
                  <c:v>-4.79524E-8</c:v>
                </c:pt>
                <c:pt idx="5303">
                  <c:v>-4.7927399999999998E-8</c:v>
                </c:pt>
                <c:pt idx="5304">
                  <c:v>-4.7902400000000003E-8</c:v>
                </c:pt>
                <c:pt idx="5305">
                  <c:v>-4.7877400000000001E-8</c:v>
                </c:pt>
                <c:pt idx="5306">
                  <c:v>-4.7852399999999999E-8</c:v>
                </c:pt>
                <c:pt idx="5307">
                  <c:v>-4.7827399999999997E-8</c:v>
                </c:pt>
                <c:pt idx="5308">
                  <c:v>-4.7802400000000002E-8</c:v>
                </c:pt>
                <c:pt idx="5309">
                  <c:v>-4.77774E-8</c:v>
                </c:pt>
                <c:pt idx="5310">
                  <c:v>-4.7752399999999998E-8</c:v>
                </c:pt>
                <c:pt idx="5311">
                  <c:v>-4.7727400000000003E-8</c:v>
                </c:pt>
                <c:pt idx="5312">
                  <c:v>-4.7702400000000001E-8</c:v>
                </c:pt>
                <c:pt idx="5313">
                  <c:v>-4.7677399999999999E-8</c:v>
                </c:pt>
                <c:pt idx="5314">
                  <c:v>-4.7652399999999997E-8</c:v>
                </c:pt>
                <c:pt idx="5315">
                  <c:v>-4.7627400000000002E-8</c:v>
                </c:pt>
                <c:pt idx="5316">
                  <c:v>-4.76024E-8</c:v>
                </c:pt>
                <c:pt idx="5317">
                  <c:v>-4.7577399999999998E-8</c:v>
                </c:pt>
                <c:pt idx="5318">
                  <c:v>-4.7552400000000003E-8</c:v>
                </c:pt>
                <c:pt idx="5319">
                  <c:v>-4.7527400000000001E-8</c:v>
                </c:pt>
                <c:pt idx="5320">
                  <c:v>-4.7502399999999999E-8</c:v>
                </c:pt>
                <c:pt idx="5321">
                  <c:v>-4.7477399999999997E-8</c:v>
                </c:pt>
                <c:pt idx="5322">
                  <c:v>-4.7452400000000002E-8</c:v>
                </c:pt>
                <c:pt idx="5323">
                  <c:v>-4.74274E-8</c:v>
                </c:pt>
                <c:pt idx="5324">
                  <c:v>-4.7402399999999998E-8</c:v>
                </c:pt>
                <c:pt idx="5325">
                  <c:v>-4.7377400000000003E-8</c:v>
                </c:pt>
                <c:pt idx="5326">
                  <c:v>-4.7352400000000001E-8</c:v>
                </c:pt>
                <c:pt idx="5327">
                  <c:v>-4.7327399999999999E-8</c:v>
                </c:pt>
                <c:pt idx="5328">
                  <c:v>-4.7302399999999997E-8</c:v>
                </c:pt>
                <c:pt idx="5329">
                  <c:v>-4.7277400000000002E-8</c:v>
                </c:pt>
                <c:pt idx="5330">
                  <c:v>-4.72524E-8</c:v>
                </c:pt>
                <c:pt idx="5331">
                  <c:v>-4.7227399999999998E-8</c:v>
                </c:pt>
                <c:pt idx="5332">
                  <c:v>-4.7202400000000003E-8</c:v>
                </c:pt>
                <c:pt idx="5333">
                  <c:v>-4.7177400000000001E-8</c:v>
                </c:pt>
                <c:pt idx="5334">
                  <c:v>-4.7152399999999999E-8</c:v>
                </c:pt>
                <c:pt idx="5335">
                  <c:v>-4.7127399999999998E-8</c:v>
                </c:pt>
                <c:pt idx="5336">
                  <c:v>-4.7102400000000002E-8</c:v>
                </c:pt>
                <c:pt idx="5337">
                  <c:v>-4.70774E-8</c:v>
                </c:pt>
                <c:pt idx="5338">
                  <c:v>-4.7052399999999999E-8</c:v>
                </c:pt>
                <c:pt idx="5339">
                  <c:v>-4.7027400000000003E-8</c:v>
                </c:pt>
                <c:pt idx="5340">
                  <c:v>-4.7002400000000001E-8</c:v>
                </c:pt>
                <c:pt idx="5341">
                  <c:v>-4.69774E-8</c:v>
                </c:pt>
                <c:pt idx="5342">
                  <c:v>-4.6952399999999998E-8</c:v>
                </c:pt>
                <c:pt idx="5343">
                  <c:v>-4.6927400000000002E-8</c:v>
                </c:pt>
                <c:pt idx="5344">
                  <c:v>-4.69024E-8</c:v>
                </c:pt>
                <c:pt idx="5345">
                  <c:v>-4.6877399999999999E-8</c:v>
                </c:pt>
                <c:pt idx="5346">
                  <c:v>-4.6852399999999997E-8</c:v>
                </c:pt>
                <c:pt idx="5347">
                  <c:v>-4.6827400000000001E-8</c:v>
                </c:pt>
                <c:pt idx="5348">
                  <c:v>-4.68024E-8</c:v>
                </c:pt>
                <c:pt idx="5349">
                  <c:v>-4.6777399999999998E-8</c:v>
                </c:pt>
                <c:pt idx="5350">
                  <c:v>-4.6752400000000002E-8</c:v>
                </c:pt>
                <c:pt idx="5351">
                  <c:v>-4.6727400000000001E-8</c:v>
                </c:pt>
                <c:pt idx="5352">
                  <c:v>-4.6702399999999999E-8</c:v>
                </c:pt>
                <c:pt idx="5353">
                  <c:v>-4.6677399999999997E-8</c:v>
                </c:pt>
                <c:pt idx="5354">
                  <c:v>-4.6652400000000002E-8</c:v>
                </c:pt>
                <c:pt idx="5355">
                  <c:v>-4.66274E-8</c:v>
                </c:pt>
                <c:pt idx="5356">
                  <c:v>-4.6602399999999998E-8</c:v>
                </c:pt>
                <c:pt idx="5357">
                  <c:v>-4.6577400000000003E-8</c:v>
                </c:pt>
                <c:pt idx="5358">
                  <c:v>-4.6552400000000001E-8</c:v>
                </c:pt>
                <c:pt idx="5359">
                  <c:v>-4.6527399999999999E-8</c:v>
                </c:pt>
                <c:pt idx="5360">
                  <c:v>-4.6502399999999997E-8</c:v>
                </c:pt>
                <c:pt idx="5361">
                  <c:v>-4.6477400000000002E-8</c:v>
                </c:pt>
                <c:pt idx="5362">
                  <c:v>-4.64524E-8</c:v>
                </c:pt>
                <c:pt idx="5363">
                  <c:v>-4.6427399999999998E-8</c:v>
                </c:pt>
                <c:pt idx="5364">
                  <c:v>-4.6402400000000003E-8</c:v>
                </c:pt>
                <c:pt idx="5365">
                  <c:v>-4.6377400000000001E-8</c:v>
                </c:pt>
                <c:pt idx="5366">
                  <c:v>-4.6352399999999999E-8</c:v>
                </c:pt>
                <c:pt idx="5367">
                  <c:v>-4.6327399999999997E-8</c:v>
                </c:pt>
                <c:pt idx="5368">
                  <c:v>-4.6302400000000002E-8</c:v>
                </c:pt>
                <c:pt idx="5369">
                  <c:v>-4.62774E-8</c:v>
                </c:pt>
                <c:pt idx="5370">
                  <c:v>-4.6252399999999998E-8</c:v>
                </c:pt>
                <c:pt idx="5371">
                  <c:v>-4.6227400000000003E-8</c:v>
                </c:pt>
                <c:pt idx="5372">
                  <c:v>-4.6202400000000001E-8</c:v>
                </c:pt>
                <c:pt idx="5373">
                  <c:v>-4.6177399999999999E-8</c:v>
                </c:pt>
                <c:pt idx="5374">
                  <c:v>-4.6152399999999997E-8</c:v>
                </c:pt>
                <c:pt idx="5375">
                  <c:v>-4.6127400000000002E-8</c:v>
                </c:pt>
                <c:pt idx="5376">
                  <c:v>-4.61024E-8</c:v>
                </c:pt>
                <c:pt idx="5377">
                  <c:v>-4.6077399999999998E-8</c:v>
                </c:pt>
                <c:pt idx="5378">
                  <c:v>-4.6052400000000003E-8</c:v>
                </c:pt>
                <c:pt idx="5379">
                  <c:v>-4.6027400000000001E-8</c:v>
                </c:pt>
                <c:pt idx="5380">
                  <c:v>-4.6002399999999999E-8</c:v>
                </c:pt>
                <c:pt idx="5381">
                  <c:v>-4.5977399999999997E-8</c:v>
                </c:pt>
                <c:pt idx="5382">
                  <c:v>-4.5952400000000002E-8</c:v>
                </c:pt>
                <c:pt idx="5383">
                  <c:v>-4.59274E-8</c:v>
                </c:pt>
                <c:pt idx="5384">
                  <c:v>-4.5902399999999998E-8</c:v>
                </c:pt>
                <c:pt idx="5385">
                  <c:v>-4.5877400000000003E-8</c:v>
                </c:pt>
                <c:pt idx="5386">
                  <c:v>-4.5852400000000001E-8</c:v>
                </c:pt>
                <c:pt idx="5387">
                  <c:v>-4.5827399999999999E-8</c:v>
                </c:pt>
                <c:pt idx="5388">
                  <c:v>-4.5802399999999997E-8</c:v>
                </c:pt>
                <c:pt idx="5389">
                  <c:v>-4.5777400000000002E-8</c:v>
                </c:pt>
                <c:pt idx="5390">
                  <c:v>-4.57524E-8</c:v>
                </c:pt>
                <c:pt idx="5391">
                  <c:v>-4.5727399999999998E-8</c:v>
                </c:pt>
                <c:pt idx="5392">
                  <c:v>-4.5702400000000003E-8</c:v>
                </c:pt>
                <c:pt idx="5393">
                  <c:v>-4.5677400000000001E-8</c:v>
                </c:pt>
                <c:pt idx="5394">
                  <c:v>-4.5652399999999999E-8</c:v>
                </c:pt>
                <c:pt idx="5395">
                  <c:v>-4.5627399999999997E-8</c:v>
                </c:pt>
                <c:pt idx="5396">
                  <c:v>-4.5602400000000002E-8</c:v>
                </c:pt>
                <c:pt idx="5397">
                  <c:v>-4.55774E-8</c:v>
                </c:pt>
                <c:pt idx="5398">
                  <c:v>-4.5552399999999998E-8</c:v>
                </c:pt>
                <c:pt idx="5399">
                  <c:v>-4.5527400000000003E-8</c:v>
                </c:pt>
                <c:pt idx="5400">
                  <c:v>-4.5502400000000001E-8</c:v>
                </c:pt>
                <c:pt idx="5401">
                  <c:v>-4.5477399999999999E-8</c:v>
                </c:pt>
                <c:pt idx="5402">
                  <c:v>-4.5452399999999997E-8</c:v>
                </c:pt>
                <c:pt idx="5403">
                  <c:v>-4.5427400000000002E-8</c:v>
                </c:pt>
                <c:pt idx="5404">
                  <c:v>-4.54024E-8</c:v>
                </c:pt>
                <c:pt idx="5405">
                  <c:v>-4.5377399999999998E-8</c:v>
                </c:pt>
                <c:pt idx="5406">
                  <c:v>-4.5352400000000003E-8</c:v>
                </c:pt>
                <c:pt idx="5407">
                  <c:v>-4.5327400000000001E-8</c:v>
                </c:pt>
                <c:pt idx="5408">
                  <c:v>-4.5302399999999999E-8</c:v>
                </c:pt>
                <c:pt idx="5409">
                  <c:v>-4.5277399999999998E-8</c:v>
                </c:pt>
                <c:pt idx="5410">
                  <c:v>-4.5252400000000002E-8</c:v>
                </c:pt>
                <c:pt idx="5411">
                  <c:v>-4.52274E-8</c:v>
                </c:pt>
                <c:pt idx="5412">
                  <c:v>-4.5202399999999999E-8</c:v>
                </c:pt>
                <c:pt idx="5413">
                  <c:v>-4.5177400000000003E-8</c:v>
                </c:pt>
                <c:pt idx="5414">
                  <c:v>-4.5152400000000001E-8</c:v>
                </c:pt>
                <c:pt idx="5415">
                  <c:v>-4.5127399999999999E-8</c:v>
                </c:pt>
                <c:pt idx="5416">
                  <c:v>-4.5102399999999998E-8</c:v>
                </c:pt>
                <c:pt idx="5417">
                  <c:v>-4.5077400000000002E-8</c:v>
                </c:pt>
                <c:pt idx="5418">
                  <c:v>-4.50524E-8</c:v>
                </c:pt>
                <c:pt idx="5419">
                  <c:v>-4.5027399999999999E-8</c:v>
                </c:pt>
                <c:pt idx="5420">
                  <c:v>-4.5002399999999997E-8</c:v>
                </c:pt>
                <c:pt idx="5421">
                  <c:v>-4.4977400000000001E-8</c:v>
                </c:pt>
                <c:pt idx="5422">
                  <c:v>-4.49524E-8</c:v>
                </c:pt>
                <c:pt idx="5423">
                  <c:v>-4.4927399999999998E-8</c:v>
                </c:pt>
                <c:pt idx="5424">
                  <c:v>-4.4902400000000002E-8</c:v>
                </c:pt>
                <c:pt idx="5425">
                  <c:v>-4.4877400000000001E-8</c:v>
                </c:pt>
                <c:pt idx="5426">
                  <c:v>-4.4852399999999999E-8</c:v>
                </c:pt>
                <c:pt idx="5427">
                  <c:v>-4.4827399999999997E-8</c:v>
                </c:pt>
                <c:pt idx="5428">
                  <c:v>-4.4802400000000002E-8</c:v>
                </c:pt>
                <c:pt idx="5429">
                  <c:v>-4.47774E-8</c:v>
                </c:pt>
                <c:pt idx="5430">
                  <c:v>-4.4752399999999998E-8</c:v>
                </c:pt>
                <c:pt idx="5431">
                  <c:v>-4.4727400000000003E-8</c:v>
                </c:pt>
                <c:pt idx="5432">
                  <c:v>-4.4702400000000001E-8</c:v>
                </c:pt>
                <c:pt idx="5433">
                  <c:v>-4.4677399999999999E-8</c:v>
                </c:pt>
                <c:pt idx="5434">
                  <c:v>-4.4652399999999997E-8</c:v>
                </c:pt>
                <c:pt idx="5435">
                  <c:v>-4.4627400000000002E-8</c:v>
                </c:pt>
                <c:pt idx="5436">
                  <c:v>-4.46024E-8</c:v>
                </c:pt>
                <c:pt idx="5437">
                  <c:v>-4.4577399999999998E-8</c:v>
                </c:pt>
                <c:pt idx="5438">
                  <c:v>-4.4552400000000003E-8</c:v>
                </c:pt>
                <c:pt idx="5439">
                  <c:v>-4.4527400000000001E-8</c:v>
                </c:pt>
                <c:pt idx="5440">
                  <c:v>-4.4502399999999999E-8</c:v>
                </c:pt>
                <c:pt idx="5441">
                  <c:v>-4.4477399999999997E-8</c:v>
                </c:pt>
                <c:pt idx="5442">
                  <c:v>-4.4452400000000002E-8</c:v>
                </c:pt>
                <c:pt idx="5443">
                  <c:v>-4.44274E-8</c:v>
                </c:pt>
                <c:pt idx="5444">
                  <c:v>-4.4402399999999998E-8</c:v>
                </c:pt>
                <c:pt idx="5445">
                  <c:v>-4.4377400000000003E-8</c:v>
                </c:pt>
                <c:pt idx="5446">
                  <c:v>-4.4352400000000001E-8</c:v>
                </c:pt>
                <c:pt idx="5447">
                  <c:v>-4.4327399999999999E-8</c:v>
                </c:pt>
                <c:pt idx="5448">
                  <c:v>-4.4302399999999997E-8</c:v>
                </c:pt>
                <c:pt idx="5449">
                  <c:v>-4.4277400000000002E-8</c:v>
                </c:pt>
                <c:pt idx="5450">
                  <c:v>-4.42524E-8</c:v>
                </c:pt>
                <c:pt idx="5451">
                  <c:v>-4.4227399999999998E-8</c:v>
                </c:pt>
                <c:pt idx="5452">
                  <c:v>-4.4202400000000003E-8</c:v>
                </c:pt>
                <c:pt idx="5453">
                  <c:v>-4.4177400000000001E-8</c:v>
                </c:pt>
                <c:pt idx="5454">
                  <c:v>-4.4152399999999999E-8</c:v>
                </c:pt>
                <c:pt idx="5455">
                  <c:v>-4.4127399999999997E-8</c:v>
                </c:pt>
                <c:pt idx="5456">
                  <c:v>-4.4102400000000002E-8</c:v>
                </c:pt>
                <c:pt idx="5457">
                  <c:v>-4.40774E-8</c:v>
                </c:pt>
                <c:pt idx="5458">
                  <c:v>-4.4052399999999998E-8</c:v>
                </c:pt>
                <c:pt idx="5459">
                  <c:v>-4.4027400000000003E-8</c:v>
                </c:pt>
                <c:pt idx="5460">
                  <c:v>-4.4002400000000001E-8</c:v>
                </c:pt>
                <c:pt idx="5461">
                  <c:v>-4.3977399999999999E-8</c:v>
                </c:pt>
                <c:pt idx="5462">
                  <c:v>-4.3952399999999997E-8</c:v>
                </c:pt>
                <c:pt idx="5463">
                  <c:v>-4.3927400000000002E-8</c:v>
                </c:pt>
                <c:pt idx="5464">
                  <c:v>-4.39024E-8</c:v>
                </c:pt>
                <c:pt idx="5465">
                  <c:v>-4.3877399999999998E-8</c:v>
                </c:pt>
                <c:pt idx="5466">
                  <c:v>-4.3852400000000003E-8</c:v>
                </c:pt>
                <c:pt idx="5467">
                  <c:v>-4.3827400000000001E-8</c:v>
                </c:pt>
                <c:pt idx="5468">
                  <c:v>-4.3802399999999999E-8</c:v>
                </c:pt>
                <c:pt idx="5469">
                  <c:v>-4.3777399999999997E-8</c:v>
                </c:pt>
                <c:pt idx="5470">
                  <c:v>-4.3752400000000002E-8</c:v>
                </c:pt>
                <c:pt idx="5471">
                  <c:v>-4.37274E-8</c:v>
                </c:pt>
                <c:pt idx="5472">
                  <c:v>-4.3702399999999998E-8</c:v>
                </c:pt>
                <c:pt idx="5473">
                  <c:v>-4.3677400000000003E-8</c:v>
                </c:pt>
                <c:pt idx="5474">
                  <c:v>-4.3652400000000001E-8</c:v>
                </c:pt>
                <c:pt idx="5475">
                  <c:v>-4.3627399999999999E-8</c:v>
                </c:pt>
                <c:pt idx="5476">
                  <c:v>-4.3602399999999997E-8</c:v>
                </c:pt>
                <c:pt idx="5477">
                  <c:v>-4.3577400000000002E-8</c:v>
                </c:pt>
                <c:pt idx="5478">
                  <c:v>-4.35524E-8</c:v>
                </c:pt>
                <c:pt idx="5479">
                  <c:v>-4.3527399999999998E-8</c:v>
                </c:pt>
                <c:pt idx="5480">
                  <c:v>-4.3502400000000003E-8</c:v>
                </c:pt>
                <c:pt idx="5481">
                  <c:v>-4.3477400000000001E-8</c:v>
                </c:pt>
                <c:pt idx="5482">
                  <c:v>-4.3452399999999999E-8</c:v>
                </c:pt>
                <c:pt idx="5483">
                  <c:v>-4.3427399999999998E-8</c:v>
                </c:pt>
                <c:pt idx="5484">
                  <c:v>-4.3402400000000002E-8</c:v>
                </c:pt>
                <c:pt idx="5485">
                  <c:v>-4.33774E-8</c:v>
                </c:pt>
                <c:pt idx="5486">
                  <c:v>-4.3352399999999998E-8</c:v>
                </c:pt>
                <c:pt idx="5487">
                  <c:v>-4.3327400000000003E-8</c:v>
                </c:pt>
                <c:pt idx="5488">
                  <c:v>-4.3302400000000001E-8</c:v>
                </c:pt>
                <c:pt idx="5489">
                  <c:v>-4.3277399999999999E-8</c:v>
                </c:pt>
                <c:pt idx="5490">
                  <c:v>-4.3252399999999998E-8</c:v>
                </c:pt>
                <c:pt idx="5491">
                  <c:v>-4.3227400000000002E-8</c:v>
                </c:pt>
                <c:pt idx="5492">
                  <c:v>-4.32024E-8</c:v>
                </c:pt>
                <c:pt idx="5493">
                  <c:v>-4.3177399999999999E-8</c:v>
                </c:pt>
                <c:pt idx="5494">
                  <c:v>-4.3152399999999997E-8</c:v>
                </c:pt>
                <c:pt idx="5495">
                  <c:v>-4.3127400000000001E-8</c:v>
                </c:pt>
                <c:pt idx="5496">
                  <c:v>-4.31024E-8</c:v>
                </c:pt>
                <c:pt idx="5497">
                  <c:v>-4.3077399999999998E-8</c:v>
                </c:pt>
                <c:pt idx="5498">
                  <c:v>-4.3052400000000002E-8</c:v>
                </c:pt>
                <c:pt idx="5499">
                  <c:v>-4.3027400000000001E-8</c:v>
                </c:pt>
                <c:pt idx="5500">
                  <c:v>-4.3002399999999999E-8</c:v>
                </c:pt>
                <c:pt idx="5501">
                  <c:v>-4.2977399999999997E-8</c:v>
                </c:pt>
                <c:pt idx="5502">
                  <c:v>-4.2952400000000002E-8</c:v>
                </c:pt>
                <c:pt idx="5503">
                  <c:v>-4.29274E-8</c:v>
                </c:pt>
                <c:pt idx="5504">
                  <c:v>-4.2902399999999998E-8</c:v>
                </c:pt>
                <c:pt idx="5505">
                  <c:v>-4.2877400000000003E-8</c:v>
                </c:pt>
                <c:pt idx="5506">
                  <c:v>-4.2852400000000001E-8</c:v>
                </c:pt>
                <c:pt idx="5507">
                  <c:v>-4.2827399999999999E-8</c:v>
                </c:pt>
                <c:pt idx="5508">
                  <c:v>-4.2802399999999997E-8</c:v>
                </c:pt>
                <c:pt idx="5509">
                  <c:v>-4.2777400000000002E-8</c:v>
                </c:pt>
                <c:pt idx="5510">
                  <c:v>-4.27524E-8</c:v>
                </c:pt>
                <c:pt idx="5511">
                  <c:v>-4.2727399999999998E-8</c:v>
                </c:pt>
                <c:pt idx="5512">
                  <c:v>-4.2702400000000003E-8</c:v>
                </c:pt>
                <c:pt idx="5513">
                  <c:v>-4.2677400000000001E-8</c:v>
                </c:pt>
                <c:pt idx="5514">
                  <c:v>-4.2652399999999999E-8</c:v>
                </c:pt>
                <c:pt idx="5515">
                  <c:v>-4.2627399999999997E-8</c:v>
                </c:pt>
                <c:pt idx="5516">
                  <c:v>-4.2602400000000002E-8</c:v>
                </c:pt>
                <c:pt idx="5517">
                  <c:v>-4.25774E-8</c:v>
                </c:pt>
                <c:pt idx="5518">
                  <c:v>-4.2552399999999998E-8</c:v>
                </c:pt>
                <c:pt idx="5519">
                  <c:v>-4.2527400000000003E-8</c:v>
                </c:pt>
                <c:pt idx="5520">
                  <c:v>-4.2502400000000001E-8</c:v>
                </c:pt>
                <c:pt idx="5521">
                  <c:v>-4.2477399999999999E-8</c:v>
                </c:pt>
                <c:pt idx="5522">
                  <c:v>-4.2452399999999997E-8</c:v>
                </c:pt>
                <c:pt idx="5523">
                  <c:v>-4.2427400000000002E-8</c:v>
                </c:pt>
                <c:pt idx="5524">
                  <c:v>-4.24024E-8</c:v>
                </c:pt>
                <c:pt idx="5525">
                  <c:v>-4.2377399999999998E-8</c:v>
                </c:pt>
                <c:pt idx="5526">
                  <c:v>-4.2352400000000003E-8</c:v>
                </c:pt>
                <c:pt idx="5527">
                  <c:v>-4.2327400000000001E-8</c:v>
                </c:pt>
                <c:pt idx="5528">
                  <c:v>-4.2302399999999999E-8</c:v>
                </c:pt>
                <c:pt idx="5529">
                  <c:v>-4.2277399999999997E-8</c:v>
                </c:pt>
                <c:pt idx="5530">
                  <c:v>-4.2252400000000002E-8</c:v>
                </c:pt>
                <c:pt idx="5531">
                  <c:v>-4.22274E-8</c:v>
                </c:pt>
                <c:pt idx="5532">
                  <c:v>-4.2202399999999998E-8</c:v>
                </c:pt>
                <c:pt idx="5533">
                  <c:v>-4.2177400000000003E-8</c:v>
                </c:pt>
                <c:pt idx="5534">
                  <c:v>-4.2152400000000001E-8</c:v>
                </c:pt>
                <c:pt idx="5535">
                  <c:v>-4.2127399999999999E-8</c:v>
                </c:pt>
                <c:pt idx="5536">
                  <c:v>-4.2102399999999997E-8</c:v>
                </c:pt>
                <c:pt idx="5537">
                  <c:v>-4.2077400000000002E-8</c:v>
                </c:pt>
                <c:pt idx="5538">
                  <c:v>-4.20524E-8</c:v>
                </c:pt>
                <c:pt idx="5539">
                  <c:v>-4.2027399999999998E-8</c:v>
                </c:pt>
                <c:pt idx="5540">
                  <c:v>-4.2002400000000003E-8</c:v>
                </c:pt>
                <c:pt idx="5541">
                  <c:v>-4.1977400000000001E-8</c:v>
                </c:pt>
                <c:pt idx="5542">
                  <c:v>-4.1952399999999999E-8</c:v>
                </c:pt>
                <c:pt idx="5543">
                  <c:v>-4.1927399999999997E-8</c:v>
                </c:pt>
                <c:pt idx="5544">
                  <c:v>-4.1902400000000002E-8</c:v>
                </c:pt>
                <c:pt idx="5545">
                  <c:v>-4.18774E-8</c:v>
                </c:pt>
                <c:pt idx="5546">
                  <c:v>-4.1852399999999998E-8</c:v>
                </c:pt>
                <c:pt idx="5547">
                  <c:v>-4.1827400000000003E-8</c:v>
                </c:pt>
                <c:pt idx="5548">
                  <c:v>-4.1802400000000001E-8</c:v>
                </c:pt>
                <c:pt idx="5549">
                  <c:v>-4.1777399999999999E-8</c:v>
                </c:pt>
                <c:pt idx="5550">
                  <c:v>-4.1752399999999997E-8</c:v>
                </c:pt>
                <c:pt idx="5551">
                  <c:v>-4.1727400000000002E-8</c:v>
                </c:pt>
                <c:pt idx="5552">
                  <c:v>-4.17024E-8</c:v>
                </c:pt>
                <c:pt idx="5553">
                  <c:v>-4.1677399999999998E-8</c:v>
                </c:pt>
                <c:pt idx="5554">
                  <c:v>-4.1652400000000003E-8</c:v>
                </c:pt>
                <c:pt idx="5555">
                  <c:v>-4.1627400000000001E-8</c:v>
                </c:pt>
                <c:pt idx="5556">
                  <c:v>-4.1602399999999999E-8</c:v>
                </c:pt>
                <c:pt idx="5557">
                  <c:v>-4.1577399999999997E-8</c:v>
                </c:pt>
                <c:pt idx="5558">
                  <c:v>-4.1552400000000002E-8</c:v>
                </c:pt>
                <c:pt idx="5559">
                  <c:v>-4.15274E-8</c:v>
                </c:pt>
                <c:pt idx="5560">
                  <c:v>-4.1502399999999998E-8</c:v>
                </c:pt>
                <c:pt idx="5561">
                  <c:v>-4.1477400000000003E-8</c:v>
                </c:pt>
                <c:pt idx="5562">
                  <c:v>-4.1452400000000001E-8</c:v>
                </c:pt>
                <c:pt idx="5563">
                  <c:v>-4.1427399999999999E-8</c:v>
                </c:pt>
                <c:pt idx="5564">
                  <c:v>-4.1402399999999998E-8</c:v>
                </c:pt>
                <c:pt idx="5565">
                  <c:v>-4.1377400000000002E-8</c:v>
                </c:pt>
                <c:pt idx="5566">
                  <c:v>-4.13524E-8</c:v>
                </c:pt>
                <c:pt idx="5567">
                  <c:v>-4.1327399999999999E-8</c:v>
                </c:pt>
                <c:pt idx="5568">
                  <c:v>-4.1302400000000003E-8</c:v>
                </c:pt>
                <c:pt idx="5569">
                  <c:v>-4.1277400000000001E-8</c:v>
                </c:pt>
                <c:pt idx="5570">
                  <c:v>-4.12524E-8</c:v>
                </c:pt>
                <c:pt idx="5571">
                  <c:v>-4.1227399999999998E-8</c:v>
                </c:pt>
                <c:pt idx="5572">
                  <c:v>-4.1202400000000002E-8</c:v>
                </c:pt>
                <c:pt idx="5573">
                  <c:v>-4.1177400000000001E-8</c:v>
                </c:pt>
                <c:pt idx="5574">
                  <c:v>-4.1152399999999999E-8</c:v>
                </c:pt>
                <c:pt idx="5575">
                  <c:v>-4.1127399999999997E-8</c:v>
                </c:pt>
                <c:pt idx="5576">
                  <c:v>-4.1102400000000001E-8</c:v>
                </c:pt>
                <c:pt idx="5577">
                  <c:v>-4.10774E-8</c:v>
                </c:pt>
                <c:pt idx="5578">
                  <c:v>-4.1052399999999998E-8</c:v>
                </c:pt>
                <c:pt idx="5579">
                  <c:v>-4.1027400000000002E-8</c:v>
                </c:pt>
                <c:pt idx="5580">
                  <c:v>-4.1002400000000001E-8</c:v>
                </c:pt>
                <c:pt idx="5581">
                  <c:v>-4.0977399999999999E-8</c:v>
                </c:pt>
                <c:pt idx="5582">
                  <c:v>-4.0952399999999997E-8</c:v>
                </c:pt>
                <c:pt idx="5583">
                  <c:v>-4.0927400000000002E-8</c:v>
                </c:pt>
                <c:pt idx="5584">
                  <c:v>-4.09024E-8</c:v>
                </c:pt>
                <c:pt idx="5585">
                  <c:v>-4.0877399999999998E-8</c:v>
                </c:pt>
                <c:pt idx="5586">
                  <c:v>-4.0852400000000003E-8</c:v>
                </c:pt>
                <c:pt idx="5587">
                  <c:v>-4.0827400000000001E-8</c:v>
                </c:pt>
                <c:pt idx="5588">
                  <c:v>-4.0802399999999999E-8</c:v>
                </c:pt>
                <c:pt idx="5589">
                  <c:v>-4.0777399999999997E-8</c:v>
                </c:pt>
                <c:pt idx="5590">
                  <c:v>-4.0752400000000002E-8</c:v>
                </c:pt>
                <c:pt idx="5591">
                  <c:v>-4.07274E-8</c:v>
                </c:pt>
                <c:pt idx="5592">
                  <c:v>-4.0702399999999998E-8</c:v>
                </c:pt>
                <c:pt idx="5593">
                  <c:v>-4.0677400000000003E-8</c:v>
                </c:pt>
                <c:pt idx="5594">
                  <c:v>-4.0652400000000001E-8</c:v>
                </c:pt>
                <c:pt idx="5595">
                  <c:v>-4.0627399999999999E-8</c:v>
                </c:pt>
                <c:pt idx="5596">
                  <c:v>-4.0602399999999997E-8</c:v>
                </c:pt>
                <c:pt idx="5597">
                  <c:v>-4.0577400000000002E-8</c:v>
                </c:pt>
                <c:pt idx="5598">
                  <c:v>-4.05524E-8</c:v>
                </c:pt>
                <c:pt idx="5599">
                  <c:v>-4.0527399999999998E-8</c:v>
                </c:pt>
                <c:pt idx="5600">
                  <c:v>-4.0502400000000003E-8</c:v>
                </c:pt>
                <c:pt idx="5601">
                  <c:v>-4.0477400000000001E-8</c:v>
                </c:pt>
                <c:pt idx="5602">
                  <c:v>-4.0452399999999999E-8</c:v>
                </c:pt>
                <c:pt idx="5603">
                  <c:v>-4.0427399999999997E-8</c:v>
                </c:pt>
                <c:pt idx="5604">
                  <c:v>-4.0402400000000002E-8</c:v>
                </c:pt>
                <c:pt idx="5605">
                  <c:v>-4.03774E-8</c:v>
                </c:pt>
                <c:pt idx="5606">
                  <c:v>-4.0352399999999998E-8</c:v>
                </c:pt>
                <c:pt idx="5607">
                  <c:v>-4.0327400000000003E-8</c:v>
                </c:pt>
                <c:pt idx="5608">
                  <c:v>-4.0302400000000001E-8</c:v>
                </c:pt>
                <c:pt idx="5609">
                  <c:v>-4.0277399999999999E-8</c:v>
                </c:pt>
                <c:pt idx="5610">
                  <c:v>-4.0252399999999997E-8</c:v>
                </c:pt>
                <c:pt idx="5611">
                  <c:v>-4.0227400000000002E-8</c:v>
                </c:pt>
                <c:pt idx="5612">
                  <c:v>-4.02024E-8</c:v>
                </c:pt>
                <c:pt idx="5613">
                  <c:v>-4.0177399999999998E-8</c:v>
                </c:pt>
                <c:pt idx="5614">
                  <c:v>-4.0152400000000003E-8</c:v>
                </c:pt>
                <c:pt idx="5615">
                  <c:v>-4.0127400000000001E-8</c:v>
                </c:pt>
                <c:pt idx="5616">
                  <c:v>-4.0102399999999999E-8</c:v>
                </c:pt>
                <c:pt idx="5617">
                  <c:v>-4.0077399999999997E-8</c:v>
                </c:pt>
                <c:pt idx="5618">
                  <c:v>-4.0052400000000002E-8</c:v>
                </c:pt>
                <c:pt idx="5619">
                  <c:v>-4.00274E-8</c:v>
                </c:pt>
                <c:pt idx="5620">
                  <c:v>-4.0002399999999998E-8</c:v>
                </c:pt>
                <c:pt idx="5621">
                  <c:v>-3.9977400000000003E-8</c:v>
                </c:pt>
                <c:pt idx="5622">
                  <c:v>-3.9952400000000001E-8</c:v>
                </c:pt>
                <c:pt idx="5623">
                  <c:v>-3.9927399999999999E-8</c:v>
                </c:pt>
                <c:pt idx="5624">
                  <c:v>-3.9902399999999997E-8</c:v>
                </c:pt>
                <c:pt idx="5625">
                  <c:v>-3.9877400000000002E-8</c:v>
                </c:pt>
                <c:pt idx="5626">
                  <c:v>-3.98524E-8</c:v>
                </c:pt>
                <c:pt idx="5627">
                  <c:v>-3.9827399999999998E-8</c:v>
                </c:pt>
                <c:pt idx="5628">
                  <c:v>-3.9802400000000003E-8</c:v>
                </c:pt>
                <c:pt idx="5629">
                  <c:v>-3.9777400000000001E-8</c:v>
                </c:pt>
                <c:pt idx="5630">
                  <c:v>-3.9752399999999999E-8</c:v>
                </c:pt>
                <c:pt idx="5631">
                  <c:v>-3.9727399999999997E-8</c:v>
                </c:pt>
                <c:pt idx="5632">
                  <c:v>-3.9702400000000002E-8</c:v>
                </c:pt>
                <c:pt idx="5633">
                  <c:v>-3.96774E-8</c:v>
                </c:pt>
                <c:pt idx="5634">
                  <c:v>-3.9652399999999998E-8</c:v>
                </c:pt>
                <c:pt idx="5635">
                  <c:v>-3.9627400000000003E-8</c:v>
                </c:pt>
                <c:pt idx="5636">
                  <c:v>-3.9602400000000001E-8</c:v>
                </c:pt>
                <c:pt idx="5637">
                  <c:v>-3.9577399999999999E-8</c:v>
                </c:pt>
                <c:pt idx="5638">
                  <c:v>-3.9552399999999998E-8</c:v>
                </c:pt>
                <c:pt idx="5639">
                  <c:v>-3.9527400000000002E-8</c:v>
                </c:pt>
                <c:pt idx="5640">
                  <c:v>-3.95024E-8</c:v>
                </c:pt>
                <c:pt idx="5641">
                  <c:v>-3.9477399999999999E-8</c:v>
                </c:pt>
                <c:pt idx="5642">
                  <c:v>-3.9452400000000003E-8</c:v>
                </c:pt>
                <c:pt idx="5643">
                  <c:v>-3.9427400000000001E-8</c:v>
                </c:pt>
                <c:pt idx="5644">
                  <c:v>-3.94024E-8</c:v>
                </c:pt>
                <c:pt idx="5645">
                  <c:v>-3.9377399999999998E-8</c:v>
                </c:pt>
                <c:pt idx="5646">
                  <c:v>-3.9352400000000002E-8</c:v>
                </c:pt>
                <c:pt idx="5647">
                  <c:v>-3.93274E-8</c:v>
                </c:pt>
                <c:pt idx="5648">
                  <c:v>-3.9302399999999999E-8</c:v>
                </c:pt>
                <c:pt idx="5649">
                  <c:v>-3.9277399999999997E-8</c:v>
                </c:pt>
                <c:pt idx="5650">
                  <c:v>-3.9252400000000001E-8</c:v>
                </c:pt>
                <c:pt idx="5651">
                  <c:v>-3.92274E-8</c:v>
                </c:pt>
                <c:pt idx="5652">
                  <c:v>-3.9202399999999998E-8</c:v>
                </c:pt>
                <c:pt idx="5653">
                  <c:v>-3.9177400000000002E-8</c:v>
                </c:pt>
                <c:pt idx="5654">
                  <c:v>-3.9152400000000001E-8</c:v>
                </c:pt>
                <c:pt idx="5655">
                  <c:v>-3.9127399999999999E-8</c:v>
                </c:pt>
                <c:pt idx="5656">
                  <c:v>-3.9102399999999997E-8</c:v>
                </c:pt>
                <c:pt idx="5657">
                  <c:v>-3.9077400000000002E-8</c:v>
                </c:pt>
                <c:pt idx="5658">
                  <c:v>-3.90524E-8</c:v>
                </c:pt>
                <c:pt idx="5659">
                  <c:v>-3.9027399999999998E-8</c:v>
                </c:pt>
                <c:pt idx="5660">
                  <c:v>-3.9002400000000003E-8</c:v>
                </c:pt>
                <c:pt idx="5661">
                  <c:v>-3.8977400000000001E-8</c:v>
                </c:pt>
                <c:pt idx="5662">
                  <c:v>-3.8952399999999999E-8</c:v>
                </c:pt>
                <c:pt idx="5663">
                  <c:v>-3.8927399999999997E-8</c:v>
                </c:pt>
                <c:pt idx="5664">
                  <c:v>-3.8902400000000002E-8</c:v>
                </c:pt>
                <c:pt idx="5665">
                  <c:v>-3.88774E-8</c:v>
                </c:pt>
                <c:pt idx="5666">
                  <c:v>-3.8852399999999998E-8</c:v>
                </c:pt>
                <c:pt idx="5667">
                  <c:v>-3.8827400000000003E-8</c:v>
                </c:pt>
                <c:pt idx="5668">
                  <c:v>-3.8802400000000001E-8</c:v>
                </c:pt>
                <c:pt idx="5669">
                  <c:v>-3.8777399999999999E-8</c:v>
                </c:pt>
                <c:pt idx="5670">
                  <c:v>-3.8752399999999997E-8</c:v>
                </c:pt>
                <c:pt idx="5671">
                  <c:v>-3.8727400000000002E-8</c:v>
                </c:pt>
                <c:pt idx="5672">
                  <c:v>-3.87024E-8</c:v>
                </c:pt>
                <c:pt idx="5673">
                  <c:v>-3.8677399999999998E-8</c:v>
                </c:pt>
                <c:pt idx="5674">
                  <c:v>-3.8652400000000003E-8</c:v>
                </c:pt>
                <c:pt idx="5675">
                  <c:v>-3.8627400000000001E-8</c:v>
                </c:pt>
                <c:pt idx="5676">
                  <c:v>-3.8602399999999999E-8</c:v>
                </c:pt>
                <c:pt idx="5677">
                  <c:v>-3.8577399999999997E-8</c:v>
                </c:pt>
                <c:pt idx="5678">
                  <c:v>-3.8552400000000002E-8</c:v>
                </c:pt>
                <c:pt idx="5679">
                  <c:v>-3.85274E-8</c:v>
                </c:pt>
                <c:pt idx="5680">
                  <c:v>-3.8502399999999998E-8</c:v>
                </c:pt>
                <c:pt idx="5681">
                  <c:v>-3.8477400000000003E-8</c:v>
                </c:pt>
                <c:pt idx="5682">
                  <c:v>-3.8452400000000001E-8</c:v>
                </c:pt>
                <c:pt idx="5683">
                  <c:v>-3.8427399999999999E-8</c:v>
                </c:pt>
                <c:pt idx="5684">
                  <c:v>-3.8402399999999997E-8</c:v>
                </c:pt>
                <c:pt idx="5685">
                  <c:v>-3.8377400000000002E-8</c:v>
                </c:pt>
                <c:pt idx="5686">
                  <c:v>-3.83524E-8</c:v>
                </c:pt>
                <c:pt idx="5687">
                  <c:v>-3.8327399999999998E-8</c:v>
                </c:pt>
                <c:pt idx="5688">
                  <c:v>-3.8302400000000003E-8</c:v>
                </c:pt>
                <c:pt idx="5689">
                  <c:v>-3.8277400000000001E-8</c:v>
                </c:pt>
                <c:pt idx="5690">
                  <c:v>-3.8252399999999999E-8</c:v>
                </c:pt>
                <c:pt idx="5691">
                  <c:v>-3.8227399999999997E-8</c:v>
                </c:pt>
                <c:pt idx="5692">
                  <c:v>-3.8202400000000002E-8</c:v>
                </c:pt>
                <c:pt idx="5693">
                  <c:v>-3.81774E-8</c:v>
                </c:pt>
                <c:pt idx="5694">
                  <c:v>-3.8152399999999998E-8</c:v>
                </c:pt>
                <c:pt idx="5695">
                  <c:v>-3.8127400000000003E-8</c:v>
                </c:pt>
                <c:pt idx="5696">
                  <c:v>-3.8102400000000001E-8</c:v>
                </c:pt>
                <c:pt idx="5697">
                  <c:v>-3.8077399999999999E-8</c:v>
                </c:pt>
                <c:pt idx="5698">
                  <c:v>-3.8052399999999997E-8</c:v>
                </c:pt>
                <c:pt idx="5699">
                  <c:v>-3.8027400000000002E-8</c:v>
                </c:pt>
                <c:pt idx="5700">
                  <c:v>-3.80024E-8</c:v>
                </c:pt>
                <c:pt idx="5701">
                  <c:v>-3.7977399999999998E-8</c:v>
                </c:pt>
                <c:pt idx="5702">
                  <c:v>-3.7952400000000003E-8</c:v>
                </c:pt>
                <c:pt idx="5703">
                  <c:v>-3.7927400000000001E-8</c:v>
                </c:pt>
                <c:pt idx="5704">
                  <c:v>-3.7902399999999999E-8</c:v>
                </c:pt>
                <c:pt idx="5705">
                  <c:v>-3.7877399999999997E-8</c:v>
                </c:pt>
                <c:pt idx="5706">
                  <c:v>-3.7852400000000002E-8</c:v>
                </c:pt>
                <c:pt idx="5707">
                  <c:v>-3.78274E-8</c:v>
                </c:pt>
                <c:pt idx="5708">
                  <c:v>-3.7802399999999998E-8</c:v>
                </c:pt>
                <c:pt idx="5709">
                  <c:v>-3.7777400000000003E-8</c:v>
                </c:pt>
                <c:pt idx="5710">
                  <c:v>-3.7752400000000001E-8</c:v>
                </c:pt>
                <c:pt idx="5711">
                  <c:v>-3.7727399999999999E-8</c:v>
                </c:pt>
                <c:pt idx="5712">
                  <c:v>-3.7702399999999998E-8</c:v>
                </c:pt>
                <c:pt idx="5713">
                  <c:v>-3.7677400000000002E-8</c:v>
                </c:pt>
                <c:pt idx="5714">
                  <c:v>-3.76524E-8</c:v>
                </c:pt>
                <c:pt idx="5715">
                  <c:v>-3.7627399999999999E-8</c:v>
                </c:pt>
                <c:pt idx="5716">
                  <c:v>-3.7602400000000003E-8</c:v>
                </c:pt>
                <c:pt idx="5717">
                  <c:v>-3.7577400000000001E-8</c:v>
                </c:pt>
                <c:pt idx="5718">
                  <c:v>-3.7552399999999999E-8</c:v>
                </c:pt>
                <c:pt idx="5719">
                  <c:v>-3.7527399999999998E-8</c:v>
                </c:pt>
                <c:pt idx="5720">
                  <c:v>-3.7502400000000002E-8</c:v>
                </c:pt>
                <c:pt idx="5721">
                  <c:v>-3.74774E-8</c:v>
                </c:pt>
                <c:pt idx="5722">
                  <c:v>-3.7452399999999999E-8</c:v>
                </c:pt>
                <c:pt idx="5723">
                  <c:v>-3.7427399999999997E-8</c:v>
                </c:pt>
                <c:pt idx="5724">
                  <c:v>-3.7402400000000001E-8</c:v>
                </c:pt>
                <c:pt idx="5725">
                  <c:v>-3.73774E-8</c:v>
                </c:pt>
                <c:pt idx="5726">
                  <c:v>-3.7352399999999998E-8</c:v>
                </c:pt>
                <c:pt idx="5727">
                  <c:v>-3.7327400000000002E-8</c:v>
                </c:pt>
                <c:pt idx="5728">
                  <c:v>-3.7302400000000001E-8</c:v>
                </c:pt>
                <c:pt idx="5729">
                  <c:v>-3.7277399999999999E-8</c:v>
                </c:pt>
                <c:pt idx="5730">
                  <c:v>-3.7252399999999997E-8</c:v>
                </c:pt>
                <c:pt idx="5731">
                  <c:v>-3.7227400000000002E-8</c:v>
                </c:pt>
                <c:pt idx="5732">
                  <c:v>-3.72024E-8</c:v>
                </c:pt>
                <c:pt idx="5733">
                  <c:v>-3.7177399999999998E-8</c:v>
                </c:pt>
                <c:pt idx="5734">
                  <c:v>-3.7152400000000003E-8</c:v>
                </c:pt>
                <c:pt idx="5735">
                  <c:v>-3.7127400000000001E-8</c:v>
                </c:pt>
                <c:pt idx="5736">
                  <c:v>-3.7102399999999999E-8</c:v>
                </c:pt>
                <c:pt idx="5737">
                  <c:v>-3.7077399999999997E-8</c:v>
                </c:pt>
                <c:pt idx="5738">
                  <c:v>-3.7052400000000002E-8</c:v>
                </c:pt>
                <c:pt idx="5739">
                  <c:v>-3.70274E-8</c:v>
                </c:pt>
                <c:pt idx="5740">
                  <c:v>-3.7002399999999998E-8</c:v>
                </c:pt>
                <c:pt idx="5741">
                  <c:v>-3.6977400000000003E-8</c:v>
                </c:pt>
                <c:pt idx="5742">
                  <c:v>-3.6952400000000001E-8</c:v>
                </c:pt>
                <c:pt idx="5743">
                  <c:v>-3.6927399999999999E-8</c:v>
                </c:pt>
                <c:pt idx="5744">
                  <c:v>-3.6902399999999997E-8</c:v>
                </c:pt>
                <c:pt idx="5745">
                  <c:v>-3.6877400000000002E-8</c:v>
                </c:pt>
                <c:pt idx="5746">
                  <c:v>-3.68524E-8</c:v>
                </c:pt>
                <c:pt idx="5747">
                  <c:v>-3.6827399999999998E-8</c:v>
                </c:pt>
                <c:pt idx="5748">
                  <c:v>-3.6802400000000003E-8</c:v>
                </c:pt>
                <c:pt idx="5749">
                  <c:v>-3.6777400000000001E-8</c:v>
                </c:pt>
                <c:pt idx="5750">
                  <c:v>-3.6752399999999999E-8</c:v>
                </c:pt>
                <c:pt idx="5751">
                  <c:v>-3.6727399999999997E-8</c:v>
                </c:pt>
                <c:pt idx="5752">
                  <c:v>-3.6702400000000002E-8</c:v>
                </c:pt>
                <c:pt idx="5753">
                  <c:v>-3.66774E-8</c:v>
                </c:pt>
                <c:pt idx="5754">
                  <c:v>-3.6652399999999998E-8</c:v>
                </c:pt>
                <c:pt idx="5755">
                  <c:v>-3.6627400000000003E-8</c:v>
                </c:pt>
                <c:pt idx="5756">
                  <c:v>-3.6602400000000001E-8</c:v>
                </c:pt>
                <c:pt idx="5757">
                  <c:v>-3.6577399999999999E-8</c:v>
                </c:pt>
                <c:pt idx="5758">
                  <c:v>-3.6552399999999997E-8</c:v>
                </c:pt>
                <c:pt idx="5759">
                  <c:v>-3.6527400000000002E-8</c:v>
                </c:pt>
                <c:pt idx="5760">
                  <c:v>-3.65024E-8</c:v>
                </c:pt>
                <c:pt idx="5761">
                  <c:v>-3.6477399999999998E-8</c:v>
                </c:pt>
                <c:pt idx="5762">
                  <c:v>-3.6452400000000003E-8</c:v>
                </c:pt>
                <c:pt idx="5763">
                  <c:v>-3.6427400000000001E-8</c:v>
                </c:pt>
                <c:pt idx="5764">
                  <c:v>-3.6402399999999999E-8</c:v>
                </c:pt>
                <c:pt idx="5765">
                  <c:v>-3.6377399999999997E-8</c:v>
                </c:pt>
                <c:pt idx="5766">
                  <c:v>-3.6352400000000002E-8</c:v>
                </c:pt>
                <c:pt idx="5767">
                  <c:v>-3.63274E-8</c:v>
                </c:pt>
                <c:pt idx="5768">
                  <c:v>-3.6302399999999998E-8</c:v>
                </c:pt>
                <c:pt idx="5769">
                  <c:v>-3.6277400000000003E-8</c:v>
                </c:pt>
                <c:pt idx="5770">
                  <c:v>-3.6252400000000001E-8</c:v>
                </c:pt>
                <c:pt idx="5771">
                  <c:v>-3.6227399999999999E-8</c:v>
                </c:pt>
                <c:pt idx="5772">
                  <c:v>-3.6202399999999997E-8</c:v>
                </c:pt>
                <c:pt idx="5773">
                  <c:v>-3.6177400000000002E-8</c:v>
                </c:pt>
                <c:pt idx="5774">
                  <c:v>-3.61524E-8</c:v>
                </c:pt>
                <c:pt idx="5775">
                  <c:v>-3.6127399999999998E-8</c:v>
                </c:pt>
                <c:pt idx="5776">
                  <c:v>-3.6102400000000003E-8</c:v>
                </c:pt>
                <c:pt idx="5777">
                  <c:v>-3.6077400000000001E-8</c:v>
                </c:pt>
                <c:pt idx="5778">
                  <c:v>-3.6052399999999999E-8</c:v>
                </c:pt>
                <c:pt idx="5779">
                  <c:v>-3.6027399999999997E-8</c:v>
                </c:pt>
                <c:pt idx="5780">
                  <c:v>-3.6002400000000002E-8</c:v>
                </c:pt>
                <c:pt idx="5781">
                  <c:v>-3.59774E-8</c:v>
                </c:pt>
                <c:pt idx="5782">
                  <c:v>-3.5952399999999998E-8</c:v>
                </c:pt>
                <c:pt idx="5783">
                  <c:v>-3.5927400000000003E-8</c:v>
                </c:pt>
                <c:pt idx="5784">
                  <c:v>-3.5902400000000001E-8</c:v>
                </c:pt>
                <c:pt idx="5785">
                  <c:v>-3.5877399999999999E-8</c:v>
                </c:pt>
                <c:pt idx="5786">
                  <c:v>-3.5852399999999997E-8</c:v>
                </c:pt>
                <c:pt idx="5787">
                  <c:v>-3.5827400000000002E-8</c:v>
                </c:pt>
                <c:pt idx="5788">
                  <c:v>-3.58024E-8</c:v>
                </c:pt>
                <c:pt idx="5789">
                  <c:v>-3.5777399999999998E-8</c:v>
                </c:pt>
                <c:pt idx="5790">
                  <c:v>-3.5752400000000003E-8</c:v>
                </c:pt>
                <c:pt idx="5791">
                  <c:v>-3.5727400000000001E-8</c:v>
                </c:pt>
                <c:pt idx="5792">
                  <c:v>-3.5702399999999999E-8</c:v>
                </c:pt>
                <c:pt idx="5793">
                  <c:v>-3.5677399999999998E-8</c:v>
                </c:pt>
                <c:pt idx="5794">
                  <c:v>-3.5652400000000002E-8</c:v>
                </c:pt>
                <c:pt idx="5795">
                  <c:v>-3.56274E-8</c:v>
                </c:pt>
                <c:pt idx="5796">
                  <c:v>-3.5602399999999999E-8</c:v>
                </c:pt>
                <c:pt idx="5797">
                  <c:v>-3.5577399999999997E-8</c:v>
                </c:pt>
                <c:pt idx="5798">
                  <c:v>-3.5552400000000001E-8</c:v>
                </c:pt>
                <c:pt idx="5799">
                  <c:v>-3.55274E-8</c:v>
                </c:pt>
                <c:pt idx="5800">
                  <c:v>-3.5502399999999998E-8</c:v>
                </c:pt>
                <c:pt idx="5801">
                  <c:v>-3.5477400000000002E-8</c:v>
                </c:pt>
                <c:pt idx="5802">
                  <c:v>-3.5452400000000001E-8</c:v>
                </c:pt>
                <c:pt idx="5803">
                  <c:v>-3.5427399999999999E-8</c:v>
                </c:pt>
                <c:pt idx="5804">
                  <c:v>-3.5402399999999997E-8</c:v>
                </c:pt>
                <c:pt idx="5805">
                  <c:v>-3.5377400000000002E-8</c:v>
                </c:pt>
                <c:pt idx="5806">
                  <c:v>-3.53524E-8</c:v>
                </c:pt>
                <c:pt idx="5807">
                  <c:v>-3.5327399999999998E-8</c:v>
                </c:pt>
                <c:pt idx="5808">
                  <c:v>-3.5302400000000003E-8</c:v>
                </c:pt>
                <c:pt idx="5809">
                  <c:v>-3.5277400000000001E-8</c:v>
                </c:pt>
                <c:pt idx="5810">
                  <c:v>-3.5252399999999999E-8</c:v>
                </c:pt>
                <c:pt idx="5811">
                  <c:v>-3.5227399999999997E-8</c:v>
                </c:pt>
                <c:pt idx="5812">
                  <c:v>-3.5202400000000002E-8</c:v>
                </c:pt>
                <c:pt idx="5813">
                  <c:v>-3.51774E-8</c:v>
                </c:pt>
                <c:pt idx="5814">
                  <c:v>-3.5152399999999998E-8</c:v>
                </c:pt>
                <c:pt idx="5815">
                  <c:v>-3.5127400000000003E-8</c:v>
                </c:pt>
                <c:pt idx="5816">
                  <c:v>-3.5102400000000001E-8</c:v>
                </c:pt>
                <c:pt idx="5817">
                  <c:v>-3.5077399999999999E-8</c:v>
                </c:pt>
                <c:pt idx="5818">
                  <c:v>-3.5052399999999997E-8</c:v>
                </c:pt>
                <c:pt idx="5819">
                  <c:v>-3.5027400000000002E-8</c:v>
                </c:pt>
                <c:pt idx="5820">
                  <c:v>-3.50024E-8</c:v>
                </c:pt>
                <c:pt idx="5821">
                  <c:v>-3.4977399999999998E-8</c:v>
                </c:pt>
                <c:pt idx="5822">
                  <c:v>-3.4952400000000003E-8</c:v>
                </c:pt>
                <c:pt idx="5823">
                  <c:v>-3.4927400000000001E-8</c:v>
                </c:pt>
                <c:pt idx="5824">
                  <c:v>-3.4902399999999999E-8</c:v>
                </c:pt>
                <c:pt idx="5825">
                  <c:v>-3.4877399999999997E-8</c:v>
                </c:pt>
                <c:pt idx="5826">
                  <c:v>-3.4852400000000002E-8</c:v>
                </c:pt>
                <c:pt idx="5827">
                  <c:v>-3.48274E-8</c:v>
                </c:pt>
                <c:pt idx="5828">
                  <c:v>-3.4802399999999998E-8</c:v>
                </c:pt>
                <c:pt idx="5829">
                  <c:v>-3.4777400000000003E-8</c:v>
                </c:pt>
                <c:pt idx="5830">
                  <c:v>-3.4752400000000001E-8</c:v>
                </c:pt>
                <c:pt idx="5831">
                  <c:v>-3.4727399999999999E-8</c:v>
                </c:pt>
                <c:pt idx="5832">
                  <c:v>-3.4702399999999997E-8</c:v>
                </c:pt>
                <c:pt idx="5833">
                  <c:v>-3.4677400000000002E-8</c:v>
                </c:pt>
                <c:pt idx="5834">
                  <c:v>-3.46524E-8</c:v>
                </c:pt>
                <c:pt idx="5835">
                  <c:v>-3.4627399999999998E-8</c:v>
                </c:pt>
                <c:pt idx="5836">
                  <c:v>-3.4602400000000003E-8</c:v>
                </c:pt>
                <c:pt idx="5837">
                  <c:v>-3.4577400000000001E-8</c:v>
                </c:pt>
                <c:pt idx="5838">
                  <c:v>-3.4552399999999999E-8</c:v>
                </c:pt>
                <c:pt idx="5839">
                  <c:v>-3.4527399999999997E-8</c:v>
                </c:pt>
                <c:pt idx="5840">
                  <c:v>-3.4502400000000002E-8</c:v>
                </c:pt>
                <c:pt idx="5841">
                  <c:v>-3.44774E-8</c:v>
                </c:pt>
                <c:pt idx="5842">
                  <c:v>-3.4452399999999998E-8</c:v>
                </c:pt>
                <c:pt idx="5843">
                  <c:v>-3.4427400000000003E-8</c:v>
                </c:pt>
                <c:pt idx="5844">
                  <c:v>-3.4402400000000001E-8</c:v>
                </c:pt>
                <c:pt idx="5845">
                  <c:v>-3.4377399999999999E-8</c:v>
                </c:pt>
                <c:pt idx="5846">
                  <c:v>-3.4352399999999997E-8</c:v>
                </c:pt>
                <c:pt idx="5847">
                  <c:v>-3.4327400000000002E-8</c:v>
                </c:pt>
                <c:pt idx="5848">
                  <c:v>-3.43024E-8</c:v>
                </c:pt>
                <c:pt idx="5849">
                  <c:v>-3.4277399999999998E-8</c:v>
                </c:pt>
                <c:pt idx="5850">
                  <c:v>-3.4252400000000003E-8</c:v>
                </c:pt>
                <c:pt idx="5851">
                  <c:v>-3.4227400000000001E-8</c:v>
                </c:pt>
                <c:pt idx="5852">
                  <c:v>-3.4202399999999999E-8</c:v>
                </c:pt>
                <c:pt idx="5853">
                  <c:v>-3.4177399999999997E-8</c:v>
                </c:pt>
                <c:pt idx="5854">
                  <c:v>-3.4152400000000002E-8</c:v>
                </c:pt>
                <c:pt idx="5855">
                  <c:v>-3.41274E-8</c:v>
                </c:pt>
                <c:pt idx="5856">
                  <c:v>-3.4102399999999998E-8</c:v>
                </c:pt>
                <c:pt idx="5857">
                  <c:v>-3.4077400000000003E-8</c:v>
                </c:pt>
                <c:pt idx="5858">
                  <c:v>-3.4052400000000001E-8</c:v>
                </c:pt>
                <c:pt idx="5859">
                  <c:v>-3.4027399999999999E-8</c:v>
                </c:pt>
                <c:pt idx="5860">
                  <c:v>-3.4002399999999997E-8</c:v>
                </c:pt>
                <c:pt idx="5861">
                  <c:v>-3.3977400000000002E-8</c:v>
                </c:pt>
                <c:pt idx="5862">
                  <c:v>-3.39524E-8</c:v>
                </c:pt>
                <c:pt idx="5863">
                  <c:v>-3.3927399999999998E-8</c:v>
                </c:pt>
                <c:pt idx="5864">
                  <c:v>-3.3902400000000003E-8</c:v>
                </c:pt>
                <c:pt idx="5865">
                  <c:v>-3.3877400000000001E-8</c:v>
                </c:pt>
                <c:pt idx="5866">
                  <c:v>-3.3852399999999999E-8</c:v>
                </c:pt>
                <c:pt idx="5867">
                  <c:v>-3.3827399999999998E-8</c:v>
                </c:pt>
                <c:pt idx="5868">
                  <c:v>-3.3802400000000002E-8</c:v>
                </c:pt>
                <c:pt idx="5869">
                  <c:v>-3.37774E-8</c:v>
                </c:pt>
                <c:pt idx="5870">
                  <c:v>-3.3752399999999999E-8</c:v>
                </c:pt>
                <c:pt idx="5871">
                  <c:v>-3.3727400000000003E-8</c:v>
                </c:pt>
                <c:pt idx="5872">
                  <c:v>-3.3702400000000001E-8</c:v>
                </c:pt>
                <c:pt idx="5873">
                  <c:v>-3.36774E-8</c:v>
                </c:pt>
                <c:pt idx="5874">
                  <c:v>-3.3652399999999998E-8</c:v>
                </c:pt>
                <c:pt idx="5875">
                  <c:v>-3.3627400000000002E-8</c:v>
                </c:pt>
                <c:pt idx="5876">
                  <c:v>-3.3602400000000001E-8</c:v>
                </c:pt>
                <c:pt idx="5877">
                  <c:v>-3.3577399999999999E-8</c:v>
                </c:pt>
                <c:pt idx="5878">
                  <c:v>-3.3552399999999997E-8</c:v>
                </c:pt>
                <c:pt idx="5879">
                  <c:v>-3.3527400000000001E-8</c:v>
                </c:pt>
                <c:pt idx="5880">
                  <c:v>-3.35024E-8</c:v>
                </c:pt>
                <c:pt idx="5881">
                  <c:v>-3.3477399999999998E-8</c:v>
                </c:pt>
                <c:pt idx="5882">
                  <c:v>-3.3452400000000002E-8</c:v>
                </c:pt>
                <c:pt idx="5883">
                  <c:v>-3.3427400000000001E-8</c:v>
                </c:pt>
                <c:pt idx="5884">
                  <c:v>-3.3402399999999999E-8</c:v>
                </c:pt>
                <c:pt idx="5885">
                  <c:v>-3.3377399999999997E-8</c:v>
                </c:pt>
                <c:pt idx="5886">
                  <c:v>-3.3352400000000002E-8</c:v>
                </c:pt>
                <c:pt idx="5887">
                  <c:v>-3.33274E-8</c:v>
                </c:pt>
                <c:pt idx="5888">
                  <c:v>-3.3302399999999998E-8</c:v>
                </c:pt>
                <c:pt idx="5889">
                  <c:v>-3.3277400000000003E-8</c:v>
                </c:pt>
                <c:pt idx="5890">
                  <c:v>-3.3252400000000001E-8</c:v>
                </c:pt>
                <c:pt idx="5891">
                  <c:v>-3.3227399999999999E-8</c:v>
                </c:pt>
                <c:pt idx="5892">
                  <c:v>-3.3202399999999997E-8</c:v>
                </c:pt>
                <c:pt idx="5893">
                  <c:v>-3.3177400000000002E-8</c:v>
                </c:pt>
                <c:pt idx="5894">
                  <c:v>-3.31524E-8</c:v>
                </c:pt>
                <c:pt idx="5895">
                  <c:v>-3.3127399999999998E-8</c:v>
                </c:pt>
                <c:pt idx="5896">
                  <c:v>-3.3102400000000003E-8</c:v>
                </c:pt>
                <c:pt idx="5897">
                  <c:v>-3.3077400000000001E-8</c:v>
                </c:pt>
                <c:pt idx="5898">
                  <c:v>-3.3052399999999999E-8</c:v>
                </c:pt>
                <c:pt idx="5899">
                  <c:v>-3.3027399999999997E-8</c:v>
                </c:pt>
                <c:pt idx="5900">
                  <c:v>-3.3002400000000002E-8</c:v>
                </c:pt>
                <c:pt idx="5901">
                  <c:v>-3.29774E-8</c:v>
                </c:pt>
                <c:pt idx="5902">
                  <c:v>-3.2952399999999998E-8</c:v>
                </c:pt>
                <c:pt idx="5903">
                  <c:v>-3.2927400000000003E-8</c:v>
                </c:pt>
                <c:pt idx="5904">
                  <c:v>-3.2902400000000001E-8</c:v>
                </c:pt>
                <c:pt idx="5905">
                  <c:v>-3.2877399999999999E-8</c:v>
                </c:pt>
                <c:pt idx="5906">
                  <c:v>-3.2852399999999997E-8</c:v>
                </c:pt>
                <c:pt idx="5907">
                  <c:v>-3.2827400000000002E-8</c:v>
                </c:pt>
                <c:pt idx="5908">
                  <c:v>-3.28024E-8</c:v>
                </c:pt>
                <c:pt idx="5909">
                  <c:v>-3.2777399999999998E-8</c:v>
                </c:pt>
                <c:pt idx="5910">
                  <c:v>-3.2752400000000003E-8</c:v>
                </c:pt>
                <c:pt idx="5911">
                  <c:v>-3.2727400000000001E-8</c:v>
                </c:pt>
                <c:pt idx="5912">
                  <c:v>-3.2702399999999999E-8</c:v>
                </c:pt>
                <c:pt idx="5913">
                  <c:v>-3.2677399999999997E-8</c:v>
                </c:pt>
                <c:pt idx="5914">
                  <c:v>-3.2652400000000002E-8</c:v>
                </c:pt>
                <c:pt idx="5915">
                  <c:v>-3.26274E-8</c:v>
                </c:pt>
                <c:pt idx="5916">
                  <c:v>-3.2602399999999998E-8</c:v>
                </c:pt>
                <c:pt idx="5917">
                  <c:v>-3.2577400000000003E-8</c:v>
                </c:pt>
                <c:pt idx="5918">
                  <c:v>-3.2552400000000001E-8</c:v>
                </c:pt>
                <c:pt idx="5919">
                  <c:v>-3.2527399999999999E-8</c:v>
                </c:pt>
                <c:pt idx="5920">
                  <c:v>-3.2502399999999997E-8</c:v>
                </c:pt>
                <c:pt idx="5921">
                  <c:v>-3.2477400000000002E-8</c:v>
                </c:pt>
                <c:pt idx="5922">
                  <c:v>-3.24524E-8</c:v>
                </c:pt>
                <c:pt idx="5923">
                  <c:v>-3.2427399999999998E-8</c:v>
                </c:pt>
                <c:pt idx="5924">
                  <c:v>-3.2402400000000003E-8</c:v>
                </c:pt>
                <c:pt idx="5925">
                  <c:v>-3.2377400000000001E-8</c:v>
                </c:pt>
                <c:pt idx="5926">
                  <c:v>-3.2352399999999999E-8</c:v>
                </c:pt>
                <c:pt idx="5927">
                  <c:v>-3.2327399999999997E-8</c:v>
                </c:pt>
                <c:pt idx="5928">
                  <c:v>-3.2302400000000002E-8</c:v>
                </c:pt>
                <c:pt idx="5929">
                  <c:v>-3.22774E-8</c:v>
                </c:pt>
                <c:pt idx="5930">
                  <c:v>-3.2252399999999998E-8</c:v>
                </c:pt>
                <c:pt idx="5931">
                  <c:v>-3.2227400000000003E-8</c:v>
                </c:pt>
                <c:pt idx="5932">
                  <c:v>-3.2202400000000001E-8</c:v>
                </c:pt>
                <c:pt idx="5933">
                  <c:v>-3.2177399999999999E-8</c:v>
                </c:pt>
                <c:pt idx="5934">
                  <c:v>-3.2152399999999997E-8</c:v>
                </c:pt>
                <c:pt idx="5935">
                  <c:v>-3.2127400000000002E-8</c:v>
                </c:pt>
                <c:pt idx="5936">
                  <c:v>-3.21024E-8</c:v>
                </c:pt>
                <c:pt idx="5937">
                  <c:v>-3.2077399999999998E-8</c:v>
                </c:pt>
                <c:pt idx="5938">
                  <c:v>-3.2052400000000003E-8</c:v>
                </c:pt>
                <c:pt idx="5939">
                  <c:v>-3.2027400000000001E-8</c:v>
                </c:pt>
                <c:pt idx="5940">
                  <c:v>-3.2002399999999999E-8</c:v>
                </c:pt>
                <c:pt idx="5941">
                  <c:v>-3.1977399999999998E-8</c:v>
                </c:pt>
                <c:pt idx="5942">
                  <c:v>-3.1952400000000002E-8</c:v>
                </c:pt>
                <c:pt idx="5943">
                  <c:v>-3.19274E-8</c:v>
                </c:pt>
                <c:pt idx="5944">
                  <c:v>-3.1902399999999999E-8</c:v>
                </c:pt>
                <c:pt idx="5945">
                  <c:v>-3.1877400000000003E-8</c:v>
                </c:pt>
                <c:pt idx="5946">
                  <c:v>-3.1852400000000001E-8</c:v>
                </c:pt>
                <c:pt idx="5947">
                  <c:v>-3.18274E-8</c:v>
                </c:pt>
                <c:pt idx="5948">
                  <c:v>-3.1802399999999998E-8</c:v>
                </c:pt>
                <c:pt idx="5949">
                  <c:v>-3.1777400000000002E-8</c:v>
                </c:pt>
                <c:pt idx="5950">
                  <c:v>-3.17524E-8</c:v>
                </c:pt>
                <c:pt idx="5951">
                  <c:v>-3.1727399999999999E-8</c:v>
                </c:pt>
                <c:pt idx="5952">
                  <c:v>-3.1702399999999997E-8</c:v>
                </c:pt>
                <c:pt idx="5953">
                  <c:v>-3.1677400000000001E-8</c:v>
                </c:pt>
                <c:pt idx="5954">
                  <c:v>-3.16524E-8</c:v>
                </c:pt>
                <c:pt idx="5955">
                  <c:v>-3.1627399999999998E-8</c:v>
                </c:pt>
                <c:pt idx="5956">
                  <c:v>-3.1602400000000002E-8</c:v>
                </c:pt>
                <c:pt idx="5957">
                  <c:v>-3.1577400000000001E-8</c:v>
                </c:pt>
                <c:pt idx="5958">
                  <c:v>-3.1552399999999999E-8</c:v>
                </c:pt>
                <c:pt idx="5959">
                  <c:v>-3.1527399999999997E-8</c:v>
                </c:pt>
                <c:pt idx="5960">
                  <c:v>-3.1502400000000002E-8</c:v>
                </c:pt>
                <c:pt idx="5961">
                  <c:v>-3.14774E-8</c:v>
                </c:pt>
                <c:pt idx="5962">
                  <c:v>-3.1452399999999998E-8</c:v>
                </c:pt>
                <c:pt idx="5963">
                  <c:v>-3.1427400000000003E-8</c:v>
                </c:pt>
                <c:pt idx="5964">
                  <c:v>-3.1402400000000001E-8</c:v>
                </c:pt>
                <c:pt idx="5965">
                  <c:v>-3.1377399999999999E-8</c:v>
                </c:pt>
                <c:pt idx="5966">
                  <c:v>-3.1352399999999997E-8</c:v>
                </c:pt>
                <c:pt idx="5967">
                  <c:v>-3.1327400000000002E-8</c:v>
                </c:pt>
                <c:pt idx="5968">
                  <c:v>-3.13024E-8</c:v>
                </c:pt>
                <c:pt idx="5969">
                  <c:v>-3.1277399999999998E-8</c:v>
                </c:pt>
                <c:pt idx="5970">
                  <c:v>-3.1252400000000003E-8</c:v>
                </c:pt>
                <c:pt idx="5971">
                  <c:v>-3.1227400000000001E-8</c:v>
                </c:pt>
                <c:pt idx="5972">
                  <c:v>-3.1202399999999999E-8</c:v>
                </c:pt>
                <c:pt idx="5973">
                  <c:v>-3.1177399999999997E-8</c:v>
                </c:pt>
                <c:pt idx="5974">
                  <c:v>-3.1152400000000002E-8</c:v>
                </c:pt>
                <c:pt idx="5975">
                  <c:v>-3.11274E-8</c:v>
                </c:pt>
                <c:pt idx="5976">
                  <c:v>-3.1102399999999998E-8</c:v>
                </c:pt>
                <c:pt idx="5977">
                  <c:v>-3.1077400000000003E-8</c:v>
                </c:pt>
                <c:pt idx="5978">
                  <c:v>-3.1052400000000001E-8</c:v>
                </c:pt>
                <c:pt idx="5979">
                  <c:v>-3.1027399999999999E-8</c:v>
                </c:pt>
                <c:pt idx="5980">
                  <c:v>-3.1002399999999997E-8</c:v>
                </c:pt>
                <c:pt idx="5981">
                  <c:v>-3.0977400000000002E-8</c:v>
                </c:pt>
                <c:pt idx="5982">
                  <c:v>-3.09524E-8</c:v>
                </c:pt>
                <c:pt idx="5983">
                  <c:v>-3.0927399999999998E-8</c:v>
                </c:pt>
                <c:pt idx="5984">
                  <c:v>-3.0902400000000003E-8</c:v>
                </c:pt>
                <c:pt idx="5985">
                  <c:v>-3.0877400000000001E-8</c:v>
                </c:pt>
                <c:pt idx="5986">
                  <c:v>-3.0852399999999999E-8</c:v>
                </c:pt>
                <c:pt idx="5987">
                  <c:v>-3.0827399999999997E-8</c:v>
                </c:pt>
                <c:pt idx="5988">
                  <c:v>-3.0802400000000002E-8</c:v>
                </c:pt>
                <c:pt idx="5989">
                  <c:v>-3.07774E-8</c:v>
                </c:pt>
                <c:pt idx="5990">
                  <c:v>-3.0752399999999998E-8</c:v>
                </c:pt>
                <c:pt idx="5991">
                  <c:v>-3.0727400000000003E-8</c:v>
                </c:pt>
                <c:pt idx="5992">
                  <c:v>-3.0702400000000001E-8</c:v>
                </c:pt>
                <c:pt idx="5993">
                  <c:v>-3.0677399999999999E-8</c:v>
                </c:pt>
                <c:pt idx="5994">
                  <c:v>-3.0652399999999997E-8</c:v>
                </c:pt>
                <c:pt idx="5995">
                  <c:v>-3.0627400000000002E-8</c:v>
                </c:pt>
                <c:pt idx="5996">
                  <c:v>-3.06024E-8</c:v>
                </c:pt>
                <c:pt idx="5997">
                  <c:v>-3.0577399999999998E-8</c:v>
                </c:pt>
                <c:pt idx="5998">
                  <c:v>-3.0552400000000003E-8</c:v>
                </c:pt>
                <c:pt idx="5999">
                  <c:v>-3.0527400000000001E-8</c:v>
                </c:pt>
                <c:pt idx="6000">
                  <c:v>-3.0502399999999999E-8</c:v>
                </c:pt>
                <c:pt idx="6001">
                  <c:v>-3.0477399999999997E-8</c:v>
                </c:pt>
                <c:pt idx="6002">
                  <c:v>-3.0452400000000002E-8</c:v>
                </c:pt>
                <c:pt idx="6003">
                  <c:v>-3.04274E-8</c:v>
                </c:pt>
                <c:pt idx="6004">
                  <c:v>-3.0402399999999998E-8</c:v>
                </c:pt>
                <c:pt idx="6005">
                  <c:v>-3.0377400000000003E-8</c:v>
                </c:pt>
                <c:pt idx="6006">
                  <c:v>-3.0352400000000001E-8</c:v>
                </c:pt>
                <c:pt idx="6007">
                  <c:v>-3.0327399999999999E-8</c:v>
                </c:pt>
                <c:pt idx="6008">
                  <c:v>-3.0302399999999997E-8</c:v>
                </c:pt>
                <c:pt idx="6009">
                  <c:v>-3.0277400000000002E-8</c:v>
                </c:pt>
                <c:pt idx="6010">
                  <c:v>-3.02524E-8</c:v>
                </c:pt>
                <c:pt idx="6011">
                  <c:v>-3.0227399999999998E-8</c:v>
                </c:pt>
                <c:pt idx="6012">
                  <c:v>-3.0202400000000003E-8</c:v>
                </c:pt>
                <c:pt idx="6013">
                  <c:v>-3.0177400000000001E-8</c:v>
                </c:pt>
                <c:pt idx="6014">
                  <c:v>-3.0152399999999999E-8</c:v>
                </c:pt>
                <c:pt idx="6015">
                  <c:v>-3.0127399999999998E-8</c:v>
                </c:pt>
                <c:pt idx="6016">
                  <c:v>-3.0102400000000002E-8</c:v>
                </c:pt>
                <c:pt idx="6017">
                  <c:v>-3.00774E-8</c:v>
                </c:pt>
                <c:pt idx="6018">
                  <c:v>-3.0052399999999999E-8</c:v>
                </c:pt>
                <c:pt idx="6019">
                  <c:v>-3.0027400000000003E-8</c:v>
                </c:pt>
                <c:pt idx="6020">
                  <c:v>-3.0002400000000001E-8</c:v>
                </c:pt>
                <c:pt idx="6021">
                  <c:v>-2.9977399999999999E-8</c:v>
                </c:pt>
                <c:pt idx="6022">
                  <c:v>-2.9952399999999998E-8</c:v>
                </c:pt>
                <c:pt idx="6023">
                  <c:v>-2.9927400000000002E-8</c:v>
                </c:pt>
                <c:pt idx="6024">
                  <c:v>-2.99024E-8</c:v>
                </c:pt>
                <c:pt idx="6025">
                  <c:v>-2.9877399999999999E-8</c:v>
                </c:pt>
                <c:pt idx="6026">
                  <c:v>-2.9852399999999997E-8</c:v>
                </c:pt>
                <c:pt idx="6027">
                  <c:v>-2.9827400000000001E-8</c:v>
                </c:pt>
                <c:pt idx="6028">
                  <c:v>-2.98024E-8</c:v>
                </c:pt>
                <c:pt idx="6029">
                  <c:v>-2.9777400000000001E-8</c:v>
                </c:pt>
                <c:pt idx="6030">
                  <c:v>-2.9752399999999999E-8</c:v>
                </c:pt>
                <c:pt idx="6031">
                  <c:v>-2.9727400000000001E-8</c:v>
                </c:pt>
                <c:pt idx="6032">
                  <c:v>-2.9702399999999999E-8</c:v>
                </c:pt>
                <c:pt idx="6033">
                  <c:v>-2.96774E-8</c:v>
                </c:pt>
                <c:pt idx="6034">
                  <c:v>-2.9652400000000002E-8</c:v>
                </c:pt>
                <c:pt idx="6035">
                  <c:v>-2.96274E-8</c:v>
                </c:pt>
                <c:pt idx="6036">
                  <c:v>-2.9602400000000001E-8</c:v>
                </c:pt>
                <c:pt idx="6037">
                  <c:v>-2.9577399999999999E-8</c:v>
                </c:pt>
                <c:pt idx="6038">
                  <c:v>-2.9552400000000001E-8</c:v>
                </c:pt>
                <c:pt idx="6039">
                  <c:v>-2.9527399999999999E-8</c:v>
                </c:pt>
                <c:pt idx="6040">
                  <c:v>-2.95024E-8</c:v>
                </c:pt>
                <c:pt idx="6041">
                  <c:v>-2.9477400000000002E-8</c:v>
                </c:pt>
                <c:pt idx="6042">
                  <c:v>-2.94524E-8</c:v>
                </c:pt>
                <c:pt idx="6043">
                  <c:v>-2.9427400000000001E-8</c:v>
                </c:pt>
                <c:pt idx="6044">
                  <c:v>-2.9402399999999999E-8</c:v>
                </c:pt>
                <c:pt idx="6045">
                  <c:v>-2.9377400000000001E-8</c:v>
                </c:pt>
                <c:pt idx="6046">
                  <c:v>-2.9352399999999999E-8</c:v>
                </c:pt>
                <c:pt idx="6047">
                  <c:v>-2.93274E-8</c:v>
                </c:pt>
                <c:pt idx="6048">
                  <c:v>-2.9302399999999998E-8</c:v>
                </c:pt>
                <c:pt idx="6049">
                  <c:v>-2.92774E-8</c:v>
                </c:pt>
                <c:pt idx="6050">
                  <c:v>-2.9252400000000001E-8</c:v>
                </c:pt>
                <c:pt idx="6051">
                  <c:v>-2.9227399999999999E-8</c:v>
                </c:pt>
                <c:pt idx="6052">
                  <c:v>-2.9202400000000001E-8</c:v>
                </c:pt>
                <c:pt idx="6053">
                  <c:v>-2.9177399999999999E-8</c:v>
                </c:pt>
                <c:pt idx="6054">
                  <c:v>-2.91524E-8</c:v>
                </c:pt>
                <c:pt idx="6055">
                  <c:v>-2.9127399999999998E-8</c:v>
                </c:pt>
                <c:pt idx="6056">
                  <c:v>-2.91024E-8</c:v>
                </c:pt>
                <c:pt idx="6057">
                  <c:v>-2.9077400000000001E-8</c:v>
                </c:pt>
                <c:pt idx="6058">
                  <c:v>-2.9052399999999999E-8</c:v>
                </c:pt>
                <c:pt idx="6059">
                  <c:v>-2.9027400000000001E-8</c:v>
                </c:pt>
                <c:pt idx="6060">
                  <c:v>-2.9002399999999999E-8</c:v>
                </c:pt>
                <c:pt idx="6061">
                  <c:v>-2.89774E-8</c:v>
                </c:pt>
                <c:pt idx="6062">
                  <c:v>-2.8952399999999999E-8</c:v>
                </c:pt>
                <c:pt idx="6063">
                  <c:v>-2.89274E-8</c:v>
                </c:pt>
                <c:pt idx="6064">
                  <c:v>-2.8902400000000001E-8</c:v>
                </c:pt>
                <c:pt idx="6065">
                  <c:v>-2.88774E-8</c:v>
                </c:pt>
                <c:pt idx="6066">
                  <c:v>-2.8852400000000001E-8</c:v>
                </c:pt>
                <c:pt idx="6067">
                  <c:v>-2.8827399999999999E-8</c:v>
                </c:pt>
                <c:pt idx="6068">
                  <c:v>-2.8802400000000001E-8</c:v>
                </c:pt>
                <c:pt idx="6069">
                  <c:v>-2.8777399999999999E-8</c:v>
                </c:pt>
                <c:pt idx="6070">
                  <c:v>-2.87524E-8</c:v>
                </c:pt>
                <c:pt idx="6071">
                  <c:v>-2.8727400000000002E-8</c:v>
                </c:pt>
                <c:pt idx="6072">
                  <c:v>-2.87024E-8</c:v>
                </c:pt>
                <c:pt idx="6073">
                  <c:v>-2.8677400000000001E-8</c:v>
                </c:pt>
                <c:pt idx="6074">
                  <c:v>-2.8652399999999999E-8</c:v>
                </c:pt>
                <c:pt idx="6075">
                  <c:v>-2.8627400000000001E-8</c:v>
                </c:pt>
                <c:pt idx="6076">
                  <c:v>-2.8602399999999999E-8</c:v>
                </c:pt>
                <c:pt idx="6077">
                  <c:v>-2.85774E-8</c:v>
                </c:pt>
                <c:pt idx="6078">
                  <c:v>-2.8552400000000002E-8</c:v>
                </c:pt>
                <c:pt idx="6079">
                  <c:v>-2.85274E-8</c:v>
                </c:pt>
                <c:pt idx="6080">
                  <c:v>-2.8502400000000001E-8</c:v>
                </c:pt>
                <c:pt idx="6081">
                  <c:v>-2.8477399999999999E-8</c:v>
                </c:pt>
                <c:pt idx="6082">
                  <c:v>-2.8452400000000001E-8</c:v>
                </c:pt>
                <c:pt idx="6083">
                  <c:v>-2.8427399999999999E-8</c:v>
                </c:pt>
                <c:pt idx="6084">
                  <c:v>-2.84024E-8</c:v>
                </c:pt>
                <c:pt idx="6085">
                  <c:v>-2.8377399999999998E-8</c:v>
                </c:pt>
                <c:pt idx="6086">
                  <c:v>-2.83524E-8</c:v>
                </c:pt>
                <c:pt idx="6087">
                  <c:v>-2.8327400000000001E-8</c:v>
                </c:pt>
                <c:pt idx="6088">
                  <c:v>-2.8302399999999999E-8</c:v>
                </c:pt>
                <c:pt idx="6089">
                  <c:v>-2.8277400000000001E-8</c:v>
                </c:pt>
                <c:pt idx="6090">
                  <c:v>-2.8252399999999999E-8</c:v>
                </c:pt>
                <c:pt idx="6091">
                  <c:v>-2.82274E-8</c:v>
                </c:pt>
                <c:pt idx="6092">
                  <c:v>-2.8202399999999998E-8</c:v>
                </c:pt>
                <c:pt idx="6093">
                  <c:v>-2.81774E-8</c:v>
                </c:pt>
                <c:pt idx="6094">
                  <c:v>-2.8152400000000001E-8</c:v>
                </c:pt>
                <c:pt idx="6095">
                  <c:v>-2.8127399999999999E-8</c:v>
                </c:pt>
                <c:pt idx="6096">
                  <c:v>-2.8102400000000001E-8</c:v>
                </c:pt>
                <c:pt idx="6097">
                  <c:v>-2.8077399999999999E-8</c:v>
                </c:pt>
                <c:pt idx="6098">
                  <c:v>-2.80524E-8</c:v>
                </c:pt>
                <c:pt idx="6099">
                  <c:v>-2.8027399999999999E-8</c:v>
                </c:pt>
                <c:pt idx="6100">
                  <c:v>-2.80024E-8</c:v>
                </c:pt>
                <c:pt idx="6101">
                  <c:v>-2.7977400000000001E-8</c:v>
                </c:pt>
                <c:pt idx="6102">
                  <c:v>-2.79524E-8</c:v>
                </c:pt>
                <c:pt idx="6103">
                  <c:v>-2.7927400000000001E-8</c:v>
                </c:pt>
                <c:pt idx="6104">
                  <c:v>-2.7902399999999999E-8</c:v>
                </c:pt>
                <c:pt idx="6105">
                  <c:v>-2.7877400000000001E-8</c:v>
                </c:pt>
                <c:pt idx="6106">
                  <c:v>-2.7852399999999999E-8</c:v>
                </c:pt>
                <c:pt idx="6107">
                  <c:v>-2.78274E-8</c:v>
                </c:pt>
                <c:pt idx="6108">
                  <c:v>-2.7802400000000002E-8</c:v>
                </c:pt>
                <c:pt idx="6109">
                  <c:v>-2.77774E-8</c:v>
                </c:pt>
                <c:pt idx="6110">
                  <c:v>-2.7752400000000001E-8</c:v>
                </c:pt>
                <c:pt idx="6111">
                  <c:v>-2.7727399999999999E-8</c:v>
                </c:pt>
                <c:pt idx="6112">
                  <c:v>-2.7702400000000001E-8</c:v>
                </c:pt>
                <c:pt idx="6113">
                  <c:v>-2.7677399999999999E-8</c:v>
                </c:pt>
                <c:pt idx="6114">
                  <c:v>-2.76524E-8</c:v>
                </c:pt>
                <c:pt idx="6115">
                  <c:v>-2.7627400000000002E-8</c:v>
                </c:pt>
                <c:pt idx="6116">
                  <c:v>-2.76024E-8</c:v>
                </c:pt>
                <c:pt idx="6117">
                  <c:v>-2.7577400000000001E-8</c:v>
                </c:pt>
                <c:pt idx="6118">
                  <c:v>-2.7552399999999999E-8</c:v>
                </c:pt>
                <c:pt idx="6119">
                  <c:v>-2.7527400000000001E-8</c:v>
                </c:pt>
                <c:pt idx="6120">
                  <c:v>-2.7502399999999999E-8</c:v>
                </c:pt>
                <c:pt idx="6121">
                  <c:v>-2.74774E-8</c:v>
                </c:pt>
                <c:pt idx="6122">
                  <c:v>-2.7452399999999998E-8</c:v>
                </c:pt>
                <c:pt idx="6123">
                  <c:v>-2.74274E-8</c:v>
                </c:pt>
                <c:pt idx="6124">
                  <c:v>-2.7402400000000001E-8</c:v>
                </c:pt>
                <c:pt idx="6125">
                  <c:v>-2.7377399999999999E-8</c:v>
                </c:pt>
                <c:pt idx="6126">
                  <c:v>-2.7352400000000001E-8</c:v>
                </c:pt>
                <c:pt idx="6127">
                  <c:v>-2.7327399999999999E-8</c:v>
                </c:pt>
                <c:pt idx="6128">
                  <c:v>-2.73024E-8</c:v>
                </c:pt>
                <c:pt idx="6129">
                  <c:v>-2.7277399999999998E-8</c:v>
                </c:pt>
                <c:pt idx="6130">
                  <c:v>-2.72524E-8</c:v>
                </c:pt>
                <c:pt idx="6131">
                  <c:v>-2.7227400000000001E-8</c:v>
                </c:pt>
                <c:pt idx="6132">
                  <c:v>-2.7202399999999999E-8</c:v>
                </c:pt>
                <c:pt idx="6133">
                  <c:v>-2.7177400000000001E-8</c:v>
                </c:pt>
                <c:pt idx="6134">
                  <c:v>-2.7152399999999999E-8</c:v>
                </c:pt>
                <c:pt idx="6135">
                  <c:v>-2.71274E-8</c:v>
                </c:pt>
                <c:pt idx="6136">
                  <c:v>-2.7102399999999999E-8</c:v>
                </c:pt>
                <c:pt idx="6137">
                  <c:v>-2.70774E-8</c:v>
                </c:pt>
                <c:pt idx="6138">
                  <c:v>-2.7052400000000001E-8</c:v>
                </c:pt>
                <c:pt idx="6139">
                  <c:v>-2.70274E-8</c:v>
                </c:pt>
                <c:pt idx="6140">
                  <c:v>-2.7002400000000001E-8</c:v>
                </c:pt>
                <c:pt idx="6141">
                  <c:v>-2.6977399999999999E-8</c:v>
                </c:pt>
                <c:pt idx="6142">
                  <c:v>-2.6952400000000001E-8</c:v>
                </c:pt>
                <c:pt idx="6143">
                  <c:v>-2.6927399999999999E-8</c:v>
                </c:pt>
                <c:pt idx="6144">
                  <c:v>-2.69024E-8</c:v>
                </c:pt>
                <c:pt idx="6145">
                  <c:v>-2.6877400000000002E-8</c:v>
                </c:pt>
                <c:pt idx="6146">
                  <c:v>-2.68524E-8</c:v>
                </c:pt>
                <c:pt idx="6147">
                  <c:v>-2.6827400000000001E-8</c:v>
                </c:pt>
                <c:pt idx="6148">
                  <c:v>-2.6802399999999999E-8</c:v>
                </c:pt>
                <c:pt idx="6149">
                  <c:v>-2.6777400000000001E-8</c:v>
                </c:pt>
                <c:pt idx="6150">
                  <c:v>-2.6752399999999999E-8</c:v>
                </c:pt>
                <c:pt idx="6151">
                  <c:v>-2.67274E-8</c:v>
                </c:pt>
                <c:pt idx="6152">
                  <c:v>-2.6702400000000002E-8</c:v>
                </c:pt>
                <c:pt idx="6153">
                  <c:v>-2.66774E-8</c:v>
                </c:pt>
                <c:pt idx="6154">
                  <c:v>-2.6652400000000001E-8</c:v>
                </c:pt>
                <c:pt idx="6155">
                  <c:v>-2.6627399999999999E-8</c:v>
                </c:pt>
                <c:pt idx="6156">
                  <c:v>-2.6602400000000001E-8</c:v>
                </c:pt>
                <c:pt idx="6157">
                  <c:v>-2.6577399999999999E-8</c:v>
                </c:pt>
                <c:pt idx="6158">
                  <c:v>-2.65524E-8</c:v>
                </c:pt>
                <c:pt idx="6159">
                  <c:v>-2.6527399999999998E-8</c:v>
                </c:pt>
                <c:pt idx="6160">
                  <c:v>-2.65024E-8</c:v>
                </c:pt>
                <c:pt idx="6161">
                  <c:v>-2.6477400000000001E-8</c:v>
                </c:pt>
                <c:pt idx="6162">
                  <c:v>-2.6452399999999999E-8</c:v>
                </c:pt>
                <c:pt idx="6163">
                  <c:v>-2.6427400000000001E-8</c:v>
                </c:pt>
                <c:pt idx="6164">
                  <c:v>-2.6402399999999999E-8</c:v>
                </c:pt>
                <c:pt idx="6165">
                  <c:v>-2.63774E-8</c:v>
                </c:pt>
                <c:pt idx="6166">
                  <c:v>-2.6352399999999998E-8</c:v>
                </c:pt>
                <c:pt idx="6167">
                  <c:v>-2.63274E-8</c:v>
                </c:pt>
                <c:pt idx="6168">
                  <c:v>-2.6302400000000001E-8</c:v>
                </c:pt>
                <c:pt idx="6169">
                  <c:v>-2.6277399999999999E-8</c:v>
                </c:pt>
                <c:pt idx="6170">
                  <c:v>-2.6252400000000001E-8</c:v>
                </c:pt>
                <c:pt idx="6171">
                  <c:v>-2.6227399999999999E-8</c:v>
                </c:pt>
                <c:pt idx="6172">
                  <c:v>-2.62024E-8</c:v>
                </c:pt>
                <c:pt idx="6173">
                  <c:v>-2.6177399999999999E-8</c:v>
                </c:pt>
                <c:pt idx="6174">
                  <c:v>-2.61524E-8</c:v>
                </c:pt>
                <c:pt idx="6175">
                  <c:v>-2.6127400000000001E-8</c:v>
                </c:pt>
                <c:pt idx="6176">
                  <c:v>-2.61024E-8</c:v>
                </c:pt>
                <c:pt idx="6177">
                  <c:v>-2.6077400000000001E-8</c:v>
                </c:pt>
                <c:pt idx="6178">
                  <c:v>-2.6052399999999999E-8</c:v>
                </c:pt>
                <c:pt idx="6179">
                  <c:v>-2.6027400000000001E-8</c:v>
                </c:pt>
                <c:pt idx="6180">
                  <c:v>-2.6002399999999999E-8</c:v>
                </c:pt>
                <c:pt idx="6181">
                  <c:v>-2.59774E-8</c:v>
                </c:pt>
                <c:pt idx="6182">
                  <c:v>-2.5952400000000001E-8</c:v>
                </c:pt>
                <c:pt idx="6183">
                  <c:v>-2.59274E-8</c:v>
                </c:pt>
                <c:pt idx="6184">
                  <c:v>-2.5902400000000001E-8</c:v>
                </c:pt>
                <c:pt idx="6185">
                  <c:v>-2.5877399999999999E-8</c:v>
                </c:pt>
                <c:pt idx="6186">
                  <c:v>-2.5852400000000001E-8</c:v>
                </c:pt>
                <c:pt idx="6187">
                  <c:v>-2.5827399999999999E-8</c:v>
                </c:pt>
                <c:pt idx="6188">
                  <c:v>-2.58024E-8</c:v>
                </c:pt>
                <c:pt idx="6189">
                  <c:v>-2.5777400000000002E-8</c:v>
                </c:pt>
                <c:pt idx="6190">
                  <c:v>-2.57524E-8</c:v>
                </c:pt>
                <c:pt idx="6191">
                  <c:v>-2.5727400000000001E-8</c:v>
                </c:pt>
                <c:pt idx="6192">
                  <c:v>-2.5702399999999999E-8</c:v>
                </c:pt>
                <c:pt idx="6193">
                  <c:v>-2.5677400000000001E-8</c:v>
                </c:pt>
                <c:pt idx="6194">
                  <c:v>-2.5652399999999999E-8</c:v>
                </c:pt>
                <c:pt idx="6195">
                  <c:v>-2.56274E-8</c:v>
                </c:pt>
                <c:pt idx="6196">
                  <c:v>-2.5602399999999998E-8</c:v>
                </c:pt>
                <c:pt idx="6197">
                  <c:v>-2.55774E-8</c:v>
                </c:pt>
                <c:pt idx="6198">
                  <c:v>-2.5552400000000001E-8</c:v>
                </c:pt>
                <c:pt idx="6199">
                  <c:v>-2.5527399999999999E-8</c:v>
                </c:pt>
                <c:pt idx="6200">
                  <c:v>-2.5502400000000001E-8</c:v>
                </c:pt>
                <c:pt idx="6201">
                  <c:v>-2.5477399999999999E-8</c:v>
                </c:pt>
                <c:pt idx="6202">
                  <c:v>-2.54524E-8</c:v>
                </c:pt>
                <c:pt idx="6203">
                  <c:v>-2.5427399999999998E-8</c:v>
                </c:pt>
                <c:pt idx="6204">
                  <c:v>-2.54024E-8</c:v>
                </c:pt>
                <c:pt idx="6205">
                  <c:v>-2.5377400000000001E-8</c:v>
                </c:pt>
                <c:pt idx="6206">
                  <c:v>-2.5352399999999999E-8</c:v>
                </c:pt>
                <c:pt idx="6207">
                  <c:v>-2.5327400000000001E-8</c:v>
                </c:pt>
                <c:pt idx="6208">
                  <c:v>-2.5302399999999999E-8</c:v>
                </c:pt>
                <c:pt idx="6209">
                  <c:v>-2.52774E-8</c:v>
                </c:pt>
                <c:pt idx="6210">
                  <c:v>-2.5252399999999999E-8</c:v>
                </c:pt>
                <c:pt idx="6211">
                  <c:v>-2.52274E-8</c:v>
                </c:pt>
                <c:pt idx="6212">
                  <c:v>-2.5202400000000001E-8</c:v>
                </c:pt>
                <c:pt idx="6213">
                  <c:v>-2.51774E-8</c:v>
                </c:pt>
                <c:pt idx="6214">
                  <c:v>-2.5152400000000001E-8</c:v>
                </c:pt>
                <c:pt idx="6215">
                  <c:v>-2.5127399999999999E-8</c:v>
                </c:pt>
                <c:pt idx="6216">
                  <c:v>-2.5102400000000001E-8</c:v>
                </c:pt>
                <c:pt idx="6217">
                  <c:v>-2.5077399999999999E-8</c:v>
                </c:pt>
                <c:pt idx="6218">
                  <c:v>-2.50524E-8</c:v>
                </c:pt>
                <c:pt idx="6219">
                  <c:v>-2.5027400000000001E-8</c:v>
                </c:pt>
                <c:pt idx="6220">
                  <c:v>-2.50024E-8</c:v>
                </c:pt>
                <c:pt idx="6221">
                  <c:v>-2.4977400000000001E-8</c:v>
                </c:pt>
                <c:pt idx="6222">
                  <c:v>-2.4952399999999999E-8</c:v>
                </c:pt>
                <c:pt idx="6223">
                  <c:v>-2.4927400000000001E-8</c:v>
                </c:pt>
                <c:pt idx="6224">
                  <c:v>-2.4902399999999999E-8</c:v>
                </c:pt>
                <c:pt idx="6225">
                  <c:v>-2.48774E-8</c:v>
                </c:pt>
                <c:pt idx="6226">
                  <c:v>-2.4852400000000002E-8</c:v>
                </c:pt>
                <c:pt idx="6227">
                  <c:v>-2.48274E-8</c:v>
                </c:pt>
                <c:pt idx="6228">
                  <c:v>-2.4802400000000001E-8</c:v>
                </c:pt>
                <c:pt idx="6229">
                  <c:v>-2.4777399999999999E-8</c:v>
                </c:pt>
                <c:pt idx="6230">
                  <c:v>-2.4752400000000001E-8</c:v>
                </c:pt>
                <c:pt idx="6231">
                  <c:v>-2.4727399999999999E-8</c:v>
                </c:pt>
                <c:pt idx="6232">
                  <c:v>-2.47024E-8</c:v>
                </c:pt>
                <c:pt idx="6233">
                  <c:v>-2.4677399999999998E-8</c:v>
                </c:pt>
                <c:pt idx="6234">
                  <c:v>-2.46524E-8</c:v>
                </c:pt>
                <c:pt idx="6235">
                  <c:v>-2.4627400000000001E-8</c:v>
                </c:pt>
                <c:pt idx="6236">
                  <c:v>-2.4602399999999999E-8</c:v>
                </c:pt>
                <c:pt idx="6237">
                  <c:v>-2.4577400000000001E-8</c:v>
                </c:pt>
                <c:pt idx="6238">
                  <c:v>-2.4552399999999999E-8</c:v>
                </c:pt>
                <c:pt idx="6239">
                  <c:v>-2.45274E-8</c:v>
                </c:pt>
                <c:pt idx="6240">
                  <c:v>-2.4502399999999998E-8</c:v>
                </c:pt>
                <c:pt idx="6241">
                  <c:v>-2.44774E-8</c:v>
                </c:pt>
                <c:pt idx="6242">
                  <c:v>-2.4452400000000001E-8</c:v>
                </c:pt>
                <c:pt idx="6243">
                  <c:v>-2.4427399999999999E-8</c:v>
                </c:pt>
                <c:pt idx="6244">
                  <c:v>-2.4402400000000001E-8</c:v>
                </c:pt>
                <c:pt idx="6245">
                  <c:v>-2.4377399999999999E-8</c:v>
                </c:pt>
                <c:pt idx="6246">
                  <c:v>-2.43524E-8</c:v>
                </c:pt>
                <c:pt idx="6247">
                  <c:v>-2.4327399999999999E-8</c:v>
                </c:pt>
                <c:pt idx="6248">
                  <c:v>-2.43024E-8</c:v>
                </c:pt>
                <c:pt idx="6249">
                  <c:v>-2.4277400000000001E-8</c:v>
                </c:pt>
                <c:pt idx="6250">
                  <c:v>-2.42524E-8</c:v>
                </c:pt>
                <c:pt idx="6251">
                  <c:v>-2.4227400000000001E-8</c:v>
                </c:pt>
                <c:pt idx="6252">
                  <c:v>-2.4202399999999999E-8</c:v>
                </c:pt>
                <c:pt idx="6253">
                  <c:v>-2.41774E-8</c:v>
                </c:pt>
                <c:pt idx="6254">
                  <c:v>-2.4152399999999999E-8</c:v>
                </c:pt>
                <c:pt idx="6255">
                  <c:v>-2.41274E-8</c:v>
                </c:pt>
                <c:pt idx="6256">
                  <c:v>-2.4102400000000001E-8</c:v>
                </c:pt>
                <c:pt idx="6257">
                  <c:v>-2.40774E-8</c:v>
                </c:pt>
                <c:pt idx="6258">
                  <c:v>-2.4052400000000001E-8</c:v>
                </c:pt>
                <c:pt idx="6259">
                  <c:v>-2.4027399999999999E-8</c:v>
                </c:pt>
                <c:pt idx="6260">
                  <c:v>-2.4002400000000001E-8</c:v>
                </c:pt>
                <c:pt idx="6261">
                  <c:v>-2.3977399999999999E-8</c:v>
                </c:pt>
                <c:pt idx="6262">
                  <c:v>-2.39524E-8</c:v>
                </c:pt>
                <c:pt idx="6263">
                  <c:v>-2.3927400000000002E-8</c:v>
                </c:pt>
                <c:pt idx="6264">
                  <c:v>-2.39024E-8</c:v>
                </c:pt>
                <c:pt idx="6265">
                  <c:v>-2.3877400000000001E-8</c:v>
                </c:pt>
                <c:pt idx="6266">
                  <c:v>-2.3852399999999999E-8</c:v>
                </c:pt>
                <c:pt idx="6267">
                  <c:v>-2.3827400000000001E-8</c:v>
                </c:pt>
                <c:pt idx="6268">
                  <c:v>-2.3802399999999999E-8</c:v>
                </c:pt>
                <c:pt idx="6269">
                  <c:v>-2.37774E-8</c:v>
                </c:pt>
                <c:pt idx="6270">
                  <c:v>-2.3752400000000002E-8</c:v>
                </c:pt>
                <c:pt idx="6271">
                  <c:v>-2.37274E-8</c:v>
                </c:pt>
                <c:pt idx="6272">
                  <c:v>-2.3702400000000001E-8</c:v>
                </c:pt>
                <c:pt idx="6273">
                  <c:v>-2.3677399999999999E-8</c:v>
                </c:pt>
                <c:pt idx="6274">
                  <c:v>-2.3652400000000001E-8</c:v>
                </c:pt>
                <c:pt idx="6275">
                  <c:v>-2.3627399999999999E-8</c:v>
                </c:pt>
                <c:pt idx="6276">
                  <c:v>-2.36024E-8</c:v>
                </c:pt>
                <c:pt idx="6277">
                  <c:v>-2.3577399999999998E-8</c:v>
                </c:pt>
                <c:pt idx="6278">
                  <c:v>-2.35524E-8</c:v>
                </c:pt>
                <c:pt idx="6279">
                  <c:v>-2.3527400000000001E-8</c:v>
                </c:pt>
                <c:pt idx="6280">
                  <c:v>-2.3502399999999999E-8</c:v>
                </c:pt>
                <c:pt idx="6281">
                  <c:v>-2.3477400000000001E-8</c:v>
                </c:pt>
                <c:pt idx="6282">
                  <c:v>-2.3452399999999999E-8</c:v>
                </c:pt>
                <c:pt idx="6283">
                  <c:v>-2.34274E-8</c:v>
                </c:pt>
                <c:pt idx="6284">
                  <c:v>-2.3402399999999999E-8</c:v>
                </c:pt>
                <c:pt idx="6285">
                  <c:v>-2.33774E-8</c:v>
                </c:pt>
                <c:pt idx="6286">
                  <c:v>-2.3352400000000001E-8</c:v>
                </c:pt>
                <c:pt idx="6287">
                  <c:v>-2.3327399999999999E-8</c:v>
                </c:pt>
                <c:pt idx="6288">
                  <c:v>-2.3302400000000001E-8</c:v>
                </c:pt>
                <c:pt idx="6289">
                  <c:v>-2.3277399999999999E-8</c:v>
                </c:pt>
                <c:pt idx="6290">
                  <c:v>-2.32524E-8</c:v>
                </c:pt>
                <c:pt idx="6291">
                  <c:v>-2.3227399999999999E-8</c:v>
                </c:pt>
                <c:pt idx="6292">
                  <c:v>-2.32024E-8</c:v>
                </c:pt>
                <c:pt idx="6293">
                  <c:v>-2.3177400000000001E-8</c:v>
                </c:pt>
                <c:pt idx="6294">
                  <c:v>-2.31524E-8</c:v>
                </c:pt>
                <c:pt idx="6295">
                  <c:v>-2.3127400000000001E-8</c:v>
                </c:pt>
                <c:pt idx="6296">
                  <c:v>-2.3102399999999999E-8</c:v>
                </c:pt>
                <c:pt idx="6297">
                  <c:v>-2.3077400000000001E-8</c:v>
                </c:pt>
                <c:pt idx="6298">
                  <c:v>-2.3052399999999999E-8</c:v>
                </c:pt>
                <c:pt idx="6299">
                  <c:v>-2.30274E-8</c:v>
                </c:pt>
                <c:pt idx="6300">
                  <c:v>-2.3002400000000002E-8</c:v>
                </c:pt>
                <c:pt idx="6301">
                  <c:v>-2.29774E-8</c:v>
                </c:pt>
                <c:pt idx="6302">
                  <c:v>-2.2952400000000001E-8</c:v>
                </c:pt>
                <c:pt idx="6303">
                  <c:v>-2.2927399999999999E-8</c:v>
                </c:pt>
                <c:pt idx="6304">
                  <c:v>-2.2902400000000001E-8</c:v>
                </c:pt>
                <c:pt idx="6305">
                  <c:v>-2.2877399999999999E-8</c:v>
                </c:pt>
                <c:pt idx="6306">
                  <c:v>-2.28524E-8</c:v>
                </c:pt>
                <c:pt idx="6307">
                  <c:v>-2.2827400000000002E-8</c:v>
                </c:pt>
                <c:pt idx="6308">
                  <c:v>-2.28024E-8</c:v>
                </c:pt>
                <c:pt idx="6309">
                  <c:v>-2.2777400000000001E-8</c:v>
                </c:pt>
                <c:pt idx="6310">
                  <c:v>-2.2752399999999999E-8</c:v>
                </c:pt>
                <c:pt idx="6311">
                  <c:v>-2.2727400000000001E-8</c:v>
                </c:pt>
                <c:pt idx="6312">
                  <c:v>-2.2702399999999999E-8</c:v>
                </c:pt>
                <c:pt idx="6313">
                  <c:v>-2.26774E-8</c:v>
                </c:pt>
                <c:pt idx="6314">
                  <c:v>-2.2652399999999998E-8</c:v>
                </c:pt>
                <c:pt idx="6315">
                  <c:v>-2.26274E-8</c:v>
                </c:pt>
                <c:pt idx="6316">
                  <c:v>-2.2602400000000001E-8</c:v>
                </c:pt>
                <c:pt idx="6317">
                  <c:v>-2.2577399999999999E-8</c:v>
                </c:pt>
                <c:pt idx="6318">
                  <c:v>-2.2552400000000001E-8</c:v>
                </c:pt>
                <c:pt idx="6319">
                  <c:v>-2.2527399999999999E-8</c:v>
                </c:pt>
                <c:pt idx="6320">
                  <c:v>-2.25024E-8</c:v>
                </c:pt>
                <c:pt idx="6321">
                  <c:v>-2.2477399999999999E-8</c:v>
                </c:pt>
                <c:pt idx="6322">
                  <c:v>-2.24524E-8</c:v>
                </c:pt>
                <c:pt idx="6323">
                  <c:v>-2.2427400000000001E-8</c:v>
                </c:pt>
                <c:pt idx="6324">
                  <c:v>-2.2402399999999999E-8</c:v>
                </c:pt>
                <c:pt idx="6325">
                  <c:v>-2.2377400000000001E-8</c:v>
                </c:pt>
                <c:pt idx="6326">
                  <c:v>-2.2352399999999999E-8</c:v>
                </c:pt>
                <c:pt idx="6327">
                  <c:v>-2.23274E-8</c:v>
                </c:pt>
                <c:pt idx="6328">
                  <c:v>-2.2302399999999999E-8</c:v>
                </c:pt>
                <c:pt idx="6329">
                  <c:v>-2.22774E-8</c:v>
                </c:pt>
                <c:pt idx="6330">
                  <c:v>-2.2252400000000001E-8</c:v>
                </c:pt>
                <c:pt idx="6331">
                  <c:v>-2.22274E-8</c:v>
                </c:pt>
                <c:pt idx="6332">
                  <c:v>-2.2202400000000001E-8</c:v>
                </c:pt>
                <c:pt idx="6333">
                  <c:v>-2.2177399999999999E-8</c:v>
                </c:pt>
                <c:pt idx="6334">
                  <c:v>-2.2152400000000001E-8</c:v>
                </c:pt>
                <c:pt idx="6335">
                  <c:v>-2.2127399999999999E-8</c:v>
                </c:pt>
                <c:pt idx="6336">
                  <c:v>-2.21024E-8</c:v>
                </c:pt>
                <c:pt idx="6337">
                  <c:v>-2.2077400000000002E-8</c:v>
                </c:pt>
                <c:pt idx="6338">
                  <c:v>-2.20524E-8</c:v>
                </c:pt>
                <c:pt idx="6339">
                  <c:v>-2.2027400000000001E-8</c:v>
                </c:pt>
                <c:pt idx="6340">
                  <c:v>-2.2002399999999999E-8</c:v>
                </c:pt>
                <c:pt idx="6341">
                  <c:v>-2.1977400000000001E-8</c:v>
                </c:pt>
                <c:pt idx="6342">
                  <c:v>-2.1952399999999999E-8</c:v>
                </c:pt>
                <c:pt idx="6343">
                  <c:v>-2.19274E-8</c:v>
                </c:pt>
                <c:pt idx="6344">
                  <c:v>-2.1902400000000002E-8</c:v>
                </c:pt>
                <c:pt idx="6345">
                  <c:v>-2.18774E-8</c:v>
                </c:pt>
                <c:pt idx="6346">
                  <c:v>-2.1852400000000001E-8</c:v>
                </c:pt>
                <c:pt idx="6347">
                  <c:v>-2.1827399999999999E-8</c:v>
                </c:pt>
                <c:pt idx="6348">
                  <c:v>-2.1802400000000001E-8</c:v>
                </c:pt>
                <c:pt idx="6349">
                  <c:v>-2.1777399999999999E-8</c:v>
                </c:pt>
                <c:pt idx="6350">
                  <c:v>-2.17524E-8</c:v>
                </c:pt>
                <c:pt idx="6351">
                  <c:v>-2.1727399999999998E-8</c:v>
                </c:pt>
                <c:pt idx="6352">
                  <c:v>-2.17024E-8</c:v>
                </c:pt>
                <c:pt idx="6353">
                  <c:v>-2.1677400000000001E-8</c:v>
                </c:pt>
                <c:pt idx="6354">
                  <c:v>-2.1652399999999999E-8</c:v>
                </c:pt>
                <c:pt idx="6355">
                  <c:v>-2.1627400000000001E-8</c:v>
                </c:pt>
                <c:pt idx="6356">
                  <c:v>-2.1602399999999999E-8</c:v>
                </c:pt>
                <c:pt idx="6357">
                  <c:v>-2.15774E-8</c:v>
                </c:pt>
                <c:pt idx="6358">
                  <c:v>-2.1552399999999998E-8</c:v>
                </c:pt>
                <c:pt idx="6359">
                  <c:v>-2.15274E-8</c:v>
                </c:pt>
                <c:pt idx="6360">
                  <c:v>-2.1502400000000001E-8</c:v>
                </c:pt>
                <c:pt idx="6361">
                  <c:v>-2.1477399999999999E-8</c:v>
                </c:pt>
                <c:pt idx="6362">
                  <c:v>-2.1452400000000001E-8</c:v>
                </c:pt>
                <c:pt idx="6363">
                  <c:v>-2.1427399999999999E-8</c:v>
                </c:pt>
                <c:pt idx="6364">
                  <c:v>-2.14024E-8</c:v>
                </c:pt>
                <c:pt idx="6365">
                  <c:v>-2.1377399999999999E-8</c:v>
                </c:pt>
                <c:pt idx="6366">
                  <c:v>-2.13524E-8</c:v>
                </c:pt>
                <c:pt idx="6367">
                  <c:v>-2.1327400000000001E-8</c:v>
                </c:pt>
                <c:pt idx="6368">
                  <c:v>-2.13024E-8</c:v>
                </c:pt>
                <c:pt idx="6369">
                  <c:v>-2.1277400000000001E-8</c:v>
                </c:pt>
                <c:pt idx="6370">
                  <c:v>-2.1252399999999999E-8</c:v>
                </c:pt>
                <c:pt idx="6371">
                  <c:v>-2.1227400000000001E-8</c:v>
                </c:pt>
                <c:pt idx="6372">
                  <c:v>-2.1202399999999999E-8</c:v>
                </c:pt>
                <c:pt idx="6373">
                  <c:v>-2.11774E-8</c:v>
                </c:pt>
                <c:pt idx="6374">
                  <c:v>-2.1152400000000002E-8</c:v>
                </c:pt>
                <c:pt idx="6375">
                  <c:v>-2.11274E-8</c:v>
                </c:pt>
                <c:pt idx="6376">
                  <c:v>-2.1102400000000001E-8</c:v>
                </c:pt>
                <c:pt idx="6377">
                  <c:v>-2.1077399999999999E-8</c:v>
                </c:pt>
                <c:pt idx="6378">
                  <c:v>-2.1052400000000001E-8</c:v>
                </c:pt>
                <c:pt idx="6379">
                  <c:v>-2.1027399999999999E-8</c:v>
                </c:pt>
                <c:pt idx="6380">
                  <c:v>-2.10024E-8</c:v>
                </c:pt>
                <c:pt idx="6381">
                  <c:v>-2.0977400000000002E-8</c:v>
                </c:pt>
                <c:pt idx="6382">
                  <c:v>-2.09524E-8</c:v>
                </c:pt>
                <c:pt idx="6383">
                  <c:v>-2.0927400000000001E-8</c:v>
                </c:pt>
                <c:pt idx="6384">
                  <c:v>-2.0902399999999999E-8</c:v>
                </c:pt>
                <c:pt idx="6385">
                  <c:v>-2.0877400000000001E-8</c:v>
                </c:pt>
                <c:pt idx="6386">
                  <c:v>-2.0852399999999999E-8</c:v>
                </c:pt>
                <c:pt idx="6387">
                  <c:v>-2.08274E-8</c:v>
                </c:pt>
                <c:pt idx="6388">
                  <c:v>-2.0802399999999998E-8</c:v>
                </c:pt>
                <c:pt idx="6389">
                  <c:v>-2.07774E-8</c:v>
                </c:pt>
                <c:pt idx="6390">
                  <c:v>-2.0752400000000001E-8</c:v>
                </c:pt>
                <c:pt idx="6391">
                  <c:v>-2.0727399999999999E-8</c:v>
                </c:pt>
                <c:pt idx="6392">
                  <c:v>-2.0702400000000001E-8</c:v>
                </c:pt>
                <c:pt idx="6393">
                  <c:v>-2.0677399999999999E-8</c:v>
                </c:pt>
                <c:pt idx="6394">
                  <c:v>-2.06524E-8</c:v>
                </c:pt>
                <c:pt idx="6395">
                  <c:v>-2.0627399999999998E-8</c:v>
                </c:pt>
                <c:pt idx="6396">
                  <c:v>-2.06024E-8</c:v>
                </c:pt>
                <c:pt idx="6397">
                  <c:v>-2.0577400000000001E-8</c:v>
                </c:pt>
                <c:pt idx="6398">
                  <c:v>-2.0552399999999999E-8</c:v>
                </c:pt>
                <c:pt idx="6399">
                  <c:v>-2.0527400000000001E-8</c:v>
                </c:pt>
                <c:pt idx="6400">
                  <c:v>-2.0502399999999999E-8</c:v>
                </c:pt>
                <c:pt idx="6401">
                  <c:v>-2.04774E-8</c:v>
                </c:pt>
                <c:pt idx="6402">
                  <c:v>-2.0452399999999999E-8</c:v>
                </c:pt>
                <c:pt idx="6403">
                  <c:v>-2.04274E-8</c:v>
                </c:pt>
                <c:pt idx="6404">
                  <c:v>-2.0402400000000001E-8</c:v>
                </c:pt>
                <c:pt idx="6405">
                  <c:v>-2.03774E-8</c:v>
                </c:pt>
                <c:pt idx="6406">
                  <c:v>-2.0352400000000001E-8</c:v>
                </c:pt>
                <c:pt idx="6407">
                  <c:v>-2.0327399999999999E-8</c:v>
                </c:pt>
                <c:pt idx="6408">
                  <c:v>-2.0302400000000001E-8</c:v>
                </c:pt>
                <c:pt idx="6409">
                  <c:v>-2.0277399999999999E-8</c:v>
                </c:pt>
                <c:pt idx="6410">
                  <c:v>-2.02524E-8</c:v>
                </c:pt>
                <c:pt idx="6411">
                  <c:v>-2.0227400000000002E-8</c:v>
                </c:pt>
                <c:pt idx="6412">
                  <c:v>-2.02024E-8</c:v>
                </c:pt>
                <c:pt idx="6413">
                  <c:v>-2.0177400000000001E-8</c:v>
                </c:pt>
                <c:pt idx="6414">
                  <c:v>-2.0152399999999999E-8</c:v>
                </c:pt>
                <c:pt idx="6415">
                  <c:v>-2.0127400000000001E-8</c:v>
                </c:pt>
                <c:pt idx="6416">
                  <c:v>-2.0102399999999999E-8</c:v>
                </c:pt>
                <c:pt idx="6417">
                  <c:v>-2.00774E-8</c:v>
                </c:pt>
                <c:pt idx="6418">
                  <c:v>-2.0052400000000002E-8</c:v>
                </c:pt>
                <c:pt idx="6419">
                  <c:v>-2.00274E-8</c:v>
                </c:pt>
                <c:pt idx="6420">
                  <c:v>-2.0002400000000001E-8</c:v>
                </c:pt>
                <c:pt idx="6421">
                  <c:v>-1.9977399999999999E-8</c:v>
                </c:pt>
                <c:pt idx="6422">
                  <c:v>-1.9952400000000001E-8</c:v>
                </c:pt>
                <c:pt idx="6423">
                  <c:v>-1.9927399999999999E-8</c:v>
                </c:pt>
                <c:pt idx="6424">
                  <c:v>-1.99024E-8</c:v>
                </c:pt>
                <c:pt idx="6425">
                  <c:v>-1.9877399999999998E-8</c:v>
                </c:pt>
                <c:pt idx="6426">
                  <c:v>-1.98524E-8</c:v>
                </c:pt>
                <c:pt idx="6427">
                  <c:v>-1.9827400000000001E-8</c:v>
                </c:pt>
                <c:pt idx="6428">
                  <c:v>-1.9802399999999999E-8</c:v>
                </c:pt>
                <c:pt idx="6429">
                  <c:v>-1.9777400000000001E-8</c:v>
                </c:pt>
                <c:pt idx="6430">
                  <c:v>-1.9752399999999999E-8</c:v>
                </c:pt>
                <c:pt idx="6431">
                  <c:v>-1.97274E-8</c:v>
                </c:pt>
                <c:pt idx="6432">
                  <c:v>-1.9702399999999998E-8</c:v>
                </c:pt>
                <c:pt idx="6433">
                  <c:v>-1.96774E-8</c:v>
                </c:pt>
                <c:pt idx="6434">
                  <c:v>-1.9652400000000001E-8</c:v>
                </c:pt>
                <c:pt idx="6435">
                  <c:v>-1.9627399999999999E-8</c:v>
                </c:pt>
                <c:pt idx="6436">
                  <c:v>-1.9602400000000001E-8</c:v>
                </c:pt>
                <c:pt idx="6437">
                  <c:v>-1.9577399999999999E-8</c:v>
                </c:pt>
                <c:pt idx="6438">
                  <c:v>-1.95524E-8</c:v>
                </c:pt>
                <c:pt idx="6439">
                  <c:v>-1.9527399999999999E-8</c:v>
                </c:pt>
                <c:pt idx="6440">
                  <c:v>-1.95024E-8</c:v>
                </c:pt>
                <c:pt idx="6441">
                  <c:v>-1.9477400000000001E-8</c:v>
                </c:pt>
                <c:pt idx="6442">
                  <c:v>-1.94524E-8</c:v>
                </c:pt>
                <c:pt idx="6443">
                  <c:v>-1.9427400000000001E-8</c:v>
                </c:pt>
                <c:pt idx="6444">
                  <c:v>-1.9402399999999999E-8</c:v>
                </c:pt>
                <c:pt idx="6445">
                  <c:v>-1.9377400000000001E-8</c:v>
                </c:pt>
                <c:pt idx="6446">
                  <c:v>-1.9352399999999999E-8</c:v>
                </c:pt>
                <c:pt idx="6447">
                  <c:v>-1.93274E-8</c:v>
                </c:pt>
                <c:pt idx="6448">
                  <c:v>-1.9302400000000002E-8</c:v>
                </c:pt>
                <c:pt idx="6449">
                  <c:v>-1.92774E-8</c:v>
                </c:pt>
                <c:pt idx="6450">
                  <c:v>-1.9252400000000001E-8</c:v>
                </c:pt>
                <c:pt idx="6451">
                  <c:v>-1.9227399999999999E-8</c:v>
                </c:pt>
                <c:pt idx="6452">
                  <c:v>-1.9202400000000001E-8</c:v>
                </c:pt>
                <c:pt idx="6453">
                  <c:v>-1.9177399999999999E-8</c:v>
                </c:pt>
                <c:pt idx="6454">
                  <c:v>-1.91524E-8</c:v>
                </c:pt>
                <c:pt idx="6455">
                  <c:v>-1.9127400000000002E-8</c:v>
                </c:pt>
                <c:pt idx="6456">
                  <c:v>-1.91024E-8</c:v>
                </c:pt>
                <c:pt idx="6457">
                  <c:v>-1.9077400000000001E-8</c:v>
                </c:pt>
                <c:pt idx="6458">
                  <c:v>-1.9052399999999999E-8</c:v>
                </c:pt>
                <c:pt idx="6459">
                  <c:v>-1.9027400000000001E-8</c:v>
                </c:pt>
                <c:pt idx="6460">
                  <c:v>-1.9002399999999999E-8</c:v>
                </c:pt>
                <c:pt idx="6461">
                  <c:v>-1.89774E-8</c:v>
                </c:pt>
                <c:pt idx="6462">
                  <c:v>-1.8952399999999998E-8</c:v>
                </c:pt>
                <c:pt idx="6463">
                  <c:v>-1.89274E-8</c:v>
                </c:pt>
                <c:pt idx="6464">
                  <c:v>-1.8902400000000001E-8</c:v>
                </c:pt>
                <c:pt idx="6465">
                  <c:v>-1.8877399999999999E-8</c:v>
                </c:pt>
                <c:pt idx="6466">
                  <c:v>-1.8852400000000001E-8</c:v>
                </c:pt>
                <c:pt idx="6467">
                  <c:v>-1.8827399999999999E-8</c:v>
                </c:pt>
                <c:pt idx="6468">
                  <c:v>-1.88024E-8</c:v>
                </c:pt>
                <c:pt idx="6469">
                  <c:v>-1.8777399999999998E-8</c:v>
                </c:pt>
                <c:pt idx="6470">
                  <c:v>-1.87524E-8</c:v>
                </c:pt>
                <c:pt idx="6471">
                  <c:v>-1.8727400000000001E-8</c:v>
                </c:pt>
                <c:pt idx="6472">
                  <c:v>-1.8702399999999999E-8</c:v>
                </c:pt>
                <c:pt idx="6473">
                  <c:v>-1.8677400000000001E-8</c:v>
                </c:pt>
                <c:pt idx="6474">
                  <c:v>-1.8652399999999999E-8</c:v>
                </c:pt>
                <c:pt idx="6475">
                  <c:v>-1.86274E-8</c:v>
                </c:pt>
                <c:pt idx="6476">
                  <c:v>-1.8602399999999999E-8</c:v>
                </c:pt>
                <c:pt idx="6477">
                  <c:v>-1.85774E-8</c:v>
                </c:pt>
                <c:pt idx="6478">
                  <c:v>-1.8552400000000001E-8</c:v>
                </c:pt>
                <c:pt idx="6479">
                  <c:v>-1.85274E-8</c:v>
                </c:pt>
                <c:pt idx="6480">
                  <c:v>-1.8502400000000001E-8</c:v>
                </c:pt>
                <c:pt idx="6481">
                  <c:v>-1.8477399999999999E-8</c:v>
                </c:pt>
                <c:pt idx="6482">
                  <c:v>-1.8452400000000001E-8</c:v>
                </c:pt>
                <c:pt idx="6483">
                  <c:v>-1.8427399999999999E-8</c:v>
                </c:pt>
                <c:pt idx="6484">
                  <c:v>-1.84024E-8</c:v>
                </c:pt>
                <c:pt idx="6485">
                  <c:v>-1.8377400000000001E-8</c:v>
                </c:pt>
                <c:pt idx="6486">
                  <c:v>-1.83524E-8</c:v>
                </c:pt>
                <c:pt idx="6487">
                  <c:v>-1.8327400000000001E-8</c:v>
                </c:pt>
                <c:pt idx="6488">
                  <c:v>-1.8302399999999999E-8</c:v>
                </c:pt>
                <c:pt idx="6489">
                  <c:v>-1.8277400000000001E-8</c:v>
                </c:pt>
                <c:pt idx="6490">
                  <c:v>-1.8252399999999999E-8</c:v>
                </c:pt>
                <c:pt idx="6491">
                  <c:v>-1.82274E-8</c:v>
                </c:pt>
                <c:pt idx="6492">
                  <c:v>-1.8202400000000002E-8</c:v>
                </c:pt>
                <c:pt idx="6493">
                  <c:v>-1.81774E-8</c:v>
                </c:pt>
                <c:pt idx="6494">
                  <c:v>-1.8152400000000001E-8</c:v>
                </c:pt>
                <c:pt idx="6495">
                  <c:v>-1.8127399999999999E-8</c:v>
                </c:pt>
                <c:pt idx="6496">
                  <c:v>-1.8102400000000001E-8</c:v>
                </c:pt>
                <c:pt idx="6497">
                  <c:v>-1.8077399999999999E-8</c:v>
                </c:pt>
                <c:pt idx="6498">
                  <c:v>-1.80524E-8</c:v>
                </c:pt>
                <c:pt idx="6499">
                  <c:v>-1.8027399999999998E-8</c:v>
                </c:pt>
                <c:pt idx="6500">
                  <c:v>-1.80024E-8</c:v>
                </c:pt>
                <c:pt idx="6501">
                  <c:v>-1.7977400000000001E-8</c:v>
                </c:pt>
                <c:pt idx="6502">
                  <c:v>-1.7952399999999999E-8</c:v>
                </c:pt>
                <c:pt idx="6503">
                  <c:v>-1.7927400000000001E-8</c:v>
                </c:pt>
                <c:pt idx="6504">
                  <c:v>-1.7902399999999999E-8</c:v>
                </c:pt>
                <c:pt idx="6505">
                  <c:v>-1.78774E-8</c:v>
                </c:pt>
                <c:pt idx="6506">
                  <c:v>-1.7852399999999998E-8</c:v>
                </c:pt>
                <c:pt idx="6507">
                  <c:v>-1.78274E-8</c:v>
                </c:pt>
                <c:pt idx="6508">
                  <c:v>-1.7802400000000001E-8</c:v>
                </c:pt>
                <c:pt idx="6509">
                  <c:v>-1.7777399999999999E-8</c:v>
                </c:pt>
                <c:pt idx="6510">
                  <c:v>-1.7752400000000001E-8</c:v>
                </c:pt>
                <c:pt idx="6511">
                  <c:v>-1.7727399999999999E-8</c:v>
                </c:pt>
                <c:pt idx="6512">
                  <c:v>-1.77024E-8</c:v>
                </c:pt>
                <c:pt idx="6513">
                  <c:v>-1.7677399999999999E-8</c:v>
                </c:pt>
                <c:pt idx="6514">
                  <c:v>-1.76524E-8</c:v>
                </c:pt>
                <c:pt idx="6515">
                  <c:v>-1.7627400000000001E-8</c:v>
                </c:pt>
                <c:pt idx="6516">
                  <c:v>-1.76024E-8</c:v>
                </c:pt>
                <c:pt idx="6517">
                  <c:v>-1.7577400000000001E-8</c:v>
                </c:pt>
                <c:pt idx="6518">
                  <c:v>-1.7552399999999999E-8</c:v>
                </c:pt>
                <c:pt idx="6519">
                  <c:v>-1.75274E-8</c:v>
                </c:pt>
                <c:pt idx="6520">
                  <c:v>-1.7502399999999999E-8</c:v>
                </c:pt>
                <c:pt idx="6521">
                  <c:v>-1.74774E-8</c:v>
                </c:pt>
                <c:pt idx="6522">
                  <c:v>-1.7452400000000001E-8</c:v>
                </c:pt>
                <c:pt idx="6523">
                  <c:v>-1.74274E-8</c:v>
                </c:pt>
                <c:pt idx="6524">
                  <c:v>-1.7402400000000001E-8</c:v>
                </c:pt>
                <c:pt idx="6525">
                  <c:v>-1.7377399999999999E-8</c:v>
                </c:pt>
                <c:pt idx="6526">
                  <c:v>-1.7352400000000001E-8</c:v>
                </c:pt>
                <c:pt idx="6527">
                  <c:v>-1.7327399999999999E-8</c:v>
                </c:pt>
                <c:pt idx="6528">
                  <c:v>-1.73024E-8</c:v>
                </c:pt>
                <c:pt idx="6529">
                  <c:v>-1.7277400000000002E-8</c:v>
                </c:pt>
                <c:pt idx="6530">
                  <c:v>-1.72524E-8</c:v>
                </c:pt>
                <c:pt idx="6531">
                  <c:v>-1.7227400000000001E-8</c:v>
                </c:pt>
                <c:pt idx="6532">
                  <c:v>-1.7202399999999999E-8</c:v>
                </c:pt>
                <c:pt idx="6533">
                  <c:v>-1.7177400000000001E-8</c:v>
                </c:pt>
                <c:pt idx="6534">
                  <c:v>-1.7152399999999999E-8</c:v>
                </c:pt>
                <c:pt idx="6535">
                  <c:v>-1.71274E-8</c:v>
                </c:pt>
                <c:pt idx="6536">
                  <c:v>-1.7102399999999998E-8</c:v>
                </c:pt>
                <c:pt idx="6537">
                  <c:v>-1.70774E-8</c:v>
                </c:pt>
                <c:pt idx="6538">
                  <c:v>-1.7052400000000001E-8</c:v>
                </c:pt>
                <c:pt idx="6539">
                  <c:v>-1.7027399999999999E-8</c:v>
                </c:pt>
                <c:pt idx="6540">
                  <c:v>-1.7002400000000001E-8</c:v>
                </c:pt>
                <c:pt idx="6541">
                  <c:v>-1.6977399999999999E-8</c:v>
                </c:pt>
                <c:pt idx="6542">
                  <c:v>-1.69524E-8</c:v>
                </c:pt>
                <c:pt idx="6543">
                  <c:v>-1.6927399999999998E-8</c:v>
                </c:pt>
                <c:pt idx="6544">
                  <c:v>-1.69024E-8</c:v>
                </c:pt>
                <c:pt idx="6545">
                  <c:v>-1.6877400000000001E-8</c:v>
                </c:pt>
                <c:pt idx="6546">
                  <c:v>-1.6852399999999999E-8</c:v>
                </c:pt>
                <c:pt idx="6547">
                  <c:v>-1.6827400000000001E-8</c:v>
                </c:pt>
                <c:pt idx="6548">
                  <c:v>-1.6802399999999999E-8</c:v>
                </c:pt>
                <c:pt idx="6549">
                  <c:v>-1.67774E-8</c:v>
                </c:pt>
                <c:pt idx="6550">
                  <c:v>-1.6752399999999999E-8</c:v>
                </c:pt>
                <c:pt idx="6551">
                  <c:v>-1.67274E-8</c:v>
                </c:pt>
                <c:pt idx="6552">
                  <c:v>-1.6702400000000001E-8</c:v>
                </c:pt>
                <c:pt idx="6553">
                  <c:v>-1.66774E-8</c:v>
                </c:pt>
                <c:pt idx="6554">
                  <c:v>-1.6652400000000001E-8</c:v>
                </c:pt>
                <c:pt idx="6555">
                  <c:v>-1.6627399999999999E-8</c:v>
                </c:pt>
                <c:pt idx="6556">
                  <c:v>-1.66024E-8</c:v>
                </c:pt>
                <c:pt idx="6557">
                  <c:v>-1.6577399999999999E-8</c:v>
                </c:pt>
                <c:pt idx="6558">
                  <c:v>-1.65524E-8</c:v>
                </c:pt>
                <c:pt idx="6559">
                  <c:v>-1.6527400000000001E-8</c:v>
                </c:pt>
                <c:pt idx="6560">
                  <c:v>-1.65024E-8</c:v>
                </c:pt>
                <c:pt idx="6561">
                  <c:v>-1.6477400000000001E-8</c:v>
                </c:pt>
                <c:pt idx="6562">
                  <c:v>-1.6452399999999999E-8</c:v>
                </c:pt>
                <c:pt idx="6563">
                  <c:v>-1.6427400000000001E-8</c:v>
                </c:pt>
                <c:pt idx="6564">
                  <c:v>-1.6402399999999999E-8</c:v>
                </c:pt>
                <c:pt idx="6565">
                  <c:v>-1.63774E-8</c:v>
                </c:pt>
                <c:pt idx="6566">
                  <c:v>-1.6352400000000002E-8</c:v>
                </c:pt>
                <c:pt idx="6567">
                  <c:v>-1.63274E-8</c:v>
                </c:pt>
                <c:pt idx="6568">
                  <c:v>-1.6302400000000001E-8</c:v>
                </c:pt>
                <c:pt idx="6569">
                  <c:v>-1.6277399999999999E-8</c:v>
                </c:pt>
                <c:pt idx="6570">
                  <c:v>-1.6252400000000001E-8</c:v>
                </c:pt>
                <c:pt idx="6571">
                  <c:v>-1.6227399999999999E-8</c:v>
                </c:pt>
                <c:pt idx="6572">
                  <c:v>-1.62024E-8</c:v>
                </c:pt>
                <c:pt idx="6573">
                  <c:v>-1.6177400000000002E-8</c:v>
                </c:pt>
                <c:pt idx="6574">
                  <c:v>-1.61524E-8</c:v>
                </c:pt>
                <c:pt idx="6575">
                  <c:v>-1.6127400000000001E-8</c:v>
                </c:pt>
                <c:pt idx="6576">
                  <c:v>-1.6102399999999999E-8</c:v>
                </c:pt>
                <c:pt idx="6577">
                  <c:v>-1.6077400000000001E-8</c:v>
                </c:pt>
                <c:pt idx="6578">
                  <c:v>-1.6052399999999999E-8</c:v>
                </c:pt>
                <c:pt idx="6579">
                  <c:v>-1.60274E-8</c:v>
                </c:pt>
                <c:pt idx="6580">
                  <c:v>-1.6002399999999998E-8</c:v>
                </c:pt>
                <c:pt idx="6581">
                  <c:v>-1.59774E-8</c:v>
                </c:pt>
                <c:pt idx="6582">
                  <c:v>-1.5952400000000001E-8</c:v>
                </c:pt>
                <c:pt idx="6583">
                  <c:v>-1.5927399999999999E-8</c:v>
                </c:pt>
                <c:pt idx="6584">
                  <c:v>-1.5902400000000001E-8</c:v>
                </c:pt>
                <c:pt idx="6585">
                  <c:v>-1.5877399999999999E-8</c:v>
                </c:pt>
                <c:pt idx="6586">
                  <c:v>-1.58524E-8</c:v>
                </c:pt>
                <c:pt idx="6587">
                  <c:v>-1.5827399999999999E-8</c:v>
                </c:pt>
                <c:pt idx="6588">
                  <c:v>-1.58024E-8</c:v>
                </c:pt>
                <c:pt idx="6589">
                  <c:v>-1.5777400000000001E-8</c:v>
                </c:pt>
                <c:pt idx="6590">
                  <c:v>-1.5752399999999999E-8</c:v>
                </c:pt>
                <c:pt idx="6591">
                  <c:v>-1.5727400000000001E-8</c:v>
                </c:pt>
                <c:pt idx="6592">
                  <c:v>-1.5702399999999999E-8</c:v>
                </c:pt>
                <c:pt idx="6593">
                  <c:v>-1.56774E-8</c:v>
                </c:pt>
                <c:pt idx="6594">
                  <c:v>-1.5652399999999999E-8</c:v>
                </c:pt>
                <c:pt idx="6595">
                  <c:v>-1.56274E-8</c:v>
                </c:pt>
                <c:pt idx="6596">
                  <c:v>-1.5602400000000001E-8</c:v>
                </c:pt>
                <c:pt idx="6597">
                  <c:v>-1.55774E-8</c:v>
                </c:pt>
                <c:pt idx="6598">
                  <c:v>-1.5552400000000001E-8</c:v>
                </c:pt>
                <c:pt idx="6599">
                  <c:v>-1.5527399999999999E-8</c:v>
                </c:pt>
                <c:pt idx="6600">
                  <c:v>-1.5502400000000001E-8</c:v>
                </c:pt>
                <c:pt idx="6601">
                  <c:v>-1.5477399999999999E-8</c:v>
                </c:pt>
                <c:pt idx="6602">
                  <c:v>-1.54524E-8</c:v>
                </c:pt>
                <c:pt idx="6603">
                  <c:v>-1.5427400000000002E-8</c:v>
                </c:pt>
                <c:pt idx="6604">
                  <c:v>-1.54024E-8</c:v>
                </c:pt>
                <c:pt idx="6605">
                  <c:v>-1.5377400000000001E-8</c:v>
                </c:pt>
                <c:pt idx="6606">
                  <c:v>-1.5352399999999999E-8</c:v>
                </c:pt>
                <c:pt idx="6607">
                  <c:v>-1.5327400000000001E-8</c:v>
                </c:pt>
                <c:pt idx="6608">
                  <c:v>-1.5302399999999999E-8</c:v>
                </c:pt>
                <c:pt idx="6609">
                  <c:v>-1.52774E-8</c:v>
                </c:pt>
                <c:pt idx="6610">
                  <c:v>-1.5252400000000002E-8</c:v>
                </c:pt>
                <c:pt idx="6611">
                  <c:v>-1.52274E-8</c:v>
                </c:pt>
                <c:pt idx="6612">
                  <c:v>-1.5202400000000001E-8</c:v>
                </c:pt>
                <c:pt idx="6613">
                  <c:v>-1.5177399999999999E-8</c:v>
                </c:pt>
                <c:pt idx="6614">
                  <c:v>-1.5152400000000001E-8</c:v>
                </c:pt>
                <c:pt idx="6615">
                  <c:v>-1.5127399999999999E-8</c:v>
                </c:pt>
                <c:pt idx="6616">
                  <c:v>-1.51024E-8</c:v>
                </c:pt>
                <c:pt idx="6617">
                  <c:v>-1.5077399999999998E-8</c:v>
                </c:pt>
                <c:pt idx="6618">
                  <c:v>-1.50524E-8</c:v>
                </c:pt>
                <c:pt idx="6619">
                  <c:v>-1.5027400000000001E-8</c:v>
                </c:pt>
                <c:pt idx="6620">
                  <c:v>-1.5002399999999999E-8</c:v>
                </c:pt>
                <c:pt idx="6621">
                  <c:v>-1.4977400000000001E-8</c:v>
                </c:pt>
                <c:pt idx="6622">
                  <c:v>-1.4952399999999999E-8</c:v>
                </c:pt>
                <c:pt idx="6623">
                  <c:v>-1.49274E-8</c:v>
                </c:pt>
                <c:pt idx="6624">
                  <c:v>-1.4902399999999999E-8</c:v>
                </c:pt>
                <c:pt idx="6625">
                  <c:v>-1.48774E-8</c:v>
                </c:pt>
                <c:pt idx="6626">
                  <c:v>-1.48524E-8</c:v>
                </c:pt>
                <c:pt idx="6627">
                  <c:v>-1.4827399999999999E-8</c:v>
                </c:pt>
                <c:pt idx="6628">
                  <c:v>-1.4802399999999999E-8</c:v>
                </c:pt>
                <c:pt idx="6629">
                  <c:v>-1.4777400000000001E-8</c:v>
                </c:pt>
                <c:pt idx="6630">
                  <c:v>-1.47524E-8</c:v>
                </c:pt>
                <c:pt idx="6631">
                  <c:v>-1.47274E-8</c:v>
                </c:pt>
                <c:pt idx="6632">
                  <c:v>-1.47024E-8</c:v>
                </c:pt>
                <c:pt idx="6633">
                  <c:v>-1.46774E-8</c:v>
                </c:pt>
                <c:pt idx="6634">
                  <c:v>-1.46524E-8</c:v>
                </c:pt>
                <c:pt idx="6635">
                  <c:v>-1.4627399999999999E-8</c:v>
                </c:pt>
                <c:pt idx="6636">
                  <c:v>-1.4602400000000001E-8</c:v>
                </c:pt>
                <c:pt idx="6637">
                  <c:v>-1.4577400000000001E-8</c:v>
                </c:pt>
                <c:pt idx="6638">
                  <c:v>-1.45524E-8</c:v>
                </c:pt>
                <c:pt idx="6639">
                  <c:v>-1.45274E-8</c:v>
                </c:pt>
                <c:pt idx="6640">
                  <c:v>-1.45024E-8</c:v>
                </c:pt>
                <c:pt idx="6641">
                  <c:v>-1.44774E-8</c:v>
                </c:pt>
                <c:pt idx="6642">
                  <c:v>-1.4452399999999999E-8</c:v>
                </c:pt>
                <c:pt idx="6643">
                  <c:v>-1.4427399999999999E-8</c:v>
                </c:pt>
                <c:pt idx="6644">
                  <c:v>-1.4402400000000001E-8</c:v>
                </c:pt>
                <c:pt idx="6645">
                  <c:v>-1.43774E-8</c:v>
                </c:pt>
                <c:pt idx="6646">
                  <c:v>-1.43524E-8</c:v>
                </c:pt>
                <c:pt idx="6647">
                  <c:v>-1.43274E-8</c:v>
                </c:pt>
                <c:pt idx="6648">
                  <c:v>-1.43024E-8</c:v>
                </c:pt>
                <c:pt idx="6649">
                  <c:v>-1.42774E-8</c:v>
                </c:pt>
                <c:pt idx="6650">
                  <c:v>-1.4252399999999999E-8</c:v>
                </c:pt>
                <c:pt idx="6651">
                  <c:v>-1.4227400000000001E-8</c:v>
                </c:pt>
                <c:pt idx="6652">
                  <c:v>-1.4202400000000001E-8</c:v>
                </c:pt>
                <c:pt idx="6653">
                  <c:v>-1.41774E-8</c:v>
                </c:pt>
                <c:pt idx="6654">
                  <c:v>-1.41524E-8</c:v>
                </c:pt>
                <c:pt idx="6655">
                  <c:v>-1.41274E-8</c:v>
                </c:pt>
                <c:pt idx="6656">
                  <c:v>-1.41024E-8</c:v>
                </c:pt>
                <c:pt idx="6657">
                  <c:v>-1.4077399999999999E-8</c:v>
                </c:pt>
                <c:pt idx="6658">
                  <c:v>-1.4052400000000001E-8</c:v>
                </c:pt>
                <c:pt idx="6659">
                  <c:v>-1.4027400000000001E-8</c:v>
                </c:pt>
                <c:pt idx="6660">
                  <c:v>-1.40024E-8</c:v>
                </c:pt>
                <c:pt idx="6661">
                  <c:v>-1.39774E-8</c:v>
                </c:pt>
                <c:pt idx="6662">
                  <c:v>-1.39524E-8</c:v>
                </c:pt>
                <c:pt idx="6663">
                  <c:v>-1.39274E-8</c:v>
                </c:pt>
                <c:pt idx="6664">
                  <c:v>-1.3902399999999999E-8</c:v>
                </c:pt>
                <c:pt idx="6665">
                  <c:v>-1.3877399999999999E-8</c:v>
                </c:pt>
                <c:pt idx="6666">
                  <c:v>-1.3852400000000001E-8</c:v>
                </c:pt>
                <c:pt idx="6667">
                  <c:v>-1.38274E-8</c:v>
                </c:pt>
                <c:pt idx="6668">
                  <c:v>-1.38024E-8</c:v>
                </c:pt>
                <c:pt idx="6669">
                  <c:v>-1.37774E-8</c:v>
                </c:pt>
                <c:pt idx="6670">
                  <c:v>-1.37524E-8</c:v>
                </c:pt>
                <c:pt idx="6671">
                  <c:v>-1.37274E-8</c:v>
                </c:pt>
                <c:pt idx="6672">
                  <c:v>-1.3702399999999999E-8</c:v>
                </c:pt>
                <c:pt idx="6673">
                  <c:v>-1.3677400000000001E-8</c:v>
                </c:pt>
                <c:pt idx="6674">
                  <c:v>-1.3652400000000001E-8</c:v>
                </c:pt>
                <c:pt idx="6675">
                  <c:v>-1.36274E-8</c:v>
                </c:pt>
                <c:pt idx="6676">
                  <c:v>-1.36024E-8</c:v>
                </c:pt>
                <c:pt idx="6677">
                  <c:v>-1.35774E-8</c:v>
                </c:pt>
                <c:pt idx="6678">
                  <c:v>-1.35524E-8</c:v>
                </c:pt>
                <c:pt idx="6679">
                  <c:v>-1.3527399999999999E-8</c:v>
                </c:pt>
                <c:pt idx="6680">
                  <c:v>-1.3502399999999999E-8</c:v>
                </c:pt>
                <c:pt idx="6681">
                  <c:v>-1.3477400000000001E-8</c:v>
                </c:pt>
                <c:pt idx="6682">
                  <c:v>-1.34524E-8</c:v>
                </c:pt>
                <c:pt idx="6683">
                  <c:v>-1.34274E-8</c:v>
                </c:pt>
                <c:pt idx="6684">
                  <c:v>-1.34024E-8</c:v>
                </c:pt>
                <c:pt idx="6685">
                  <c:v>-1.33774E-8</c:v>
                </c:pt>
                <c:pt idx="6686">
                  <c:v>-1.33524E-8</c:v>
                </c:pt>
                <c:pt idx="6687">
                  <c:v>-1.3327399999999999E-8</c:v>
                </c:pt>
                <c:pt idx="6688">
                  <c:v>-1.3302400000000001E-8</c:v>
                </c:pt>
                <c:pt idx="6689">
                  <c:v>-1.32774E-8</c:v>
                </c:pt>
                <c:pt idx="6690">
                  <c:v>-1.32524E-8</c:v>
                </c:pt>
                <c:pt idx="6691">
                  <c:v>-1.32274E-8</c:v>
                </c:pt>
                <c:pt idx="6692">
                  <c:v>-1.32024E-8</c:v>
                </c:pt>
                <c:pt idx="6693">
                  <c:v>-1.31774E-8</c:v>
                </c:pt>
                <c:pt idx="6694">
                  <c:v>-1.3152399999999999E-8</c:v>
                </c:pt>
                <c:pt idx="6695">
                  <c:v>-1.3127400000000001E-8</c:v>
                </c:pt>
                <c:pt idx="6696">
                  <c:v>-1.3102400000000001E-8</c:v>
                </c:pt>
                <c:pt idx="6697">
                  <c:v>-1.30774E-8</c:v>
                </c:pt>
                <c:pt idx="6698">
                  <c:v>-1.30524E-8</c:v>
                </c:pt>
                <c:pt idx="6699">
                  <c:v>-1.30274E-8</c:v>
                </c:pt>
                <c:pt idx="6700">
                  <c:v>-1.30024E-8</c:v>
                </c:pt>
                <c:pt idx="6701">
                  <c:v>-1.2977399999999999E-8</c:v>
                </c:pt>
                <c:pt idx="6702">
                  <c:v>-1.2952399999999999E-8</c:v>
                </c:pt>
                <c:pt idx="6703">
                  <c:v>-1.2927400000000001E-8</c:v>
                </c:pt>
                <c:pt idx="6704">
                  <c:v>-1.29024E-8</c:v>
                </c:pt>
                <c:pt idx="6705">
                  <c:v>-1.28774E-8</c:v>
                </c:pt>
                <c:pt idx="6706">
                  <c:v>-1.28524E-8</c:v>
                </c:pt>
                <c:pt idx="6707">
                  <c:v>-1.28274E-8</c:v>
                </c:pt>
                <c:pt idx="6708">
                  <c:v>-1.28024E-8</c:v>
                </c:pt>
                <c:pt idx="6709">
                  <c:v>-1.2777399999999999E-8</c:v>
                </c:pt>
                <c:pt idx="6710">
                  <c:v>-1.2752400000000001E-8</c:v>
                </c:pt>
                <c:pt idx="6711">
                  <c:v>-1.2727400000000001E-8</c:v>
                </c:pt>
                <c:pt idx="6712">
                  <c:v>-1.27024E-8</c:v>
                </c:pt>
                <c:pt idx="6713">
                  <c:v>-1.26774E-8</c:v>
                </c:pt>
                <c:pt idx="6714">
                  <c:v>-1.26524E-8</c:v>
                </c:pt>
                <c:pt idx="6715">
                  <c:v>-1.26274E-8</c:v>
                </c:pt>
                <c:pt idx="6716">
                  <c:v>-1.2602399999999999E-8</c:v>
                </c:pt>
                <c:pt idx="6717">
                  <c:v>-1.2577399999999999E-8</c:v>
                </c:pt>
                <c:pt idx="6718">
                  <c:v>-1.2552400000000001E-8</c:v>
                </c:pt>
                <c:pt idx="6719">
                  <c:v>-1.25274E-8</c:v>
                </c:pt>
                <c:pt idx="6720">
                  <c:v>-1.25024E-8</c:v>
                </c:pt>
                <c:pt idx="6721">
                  <c:v>-1.24774E-8</c:v>
                </c:pt>
                <c:pt idx="6722">
                  <c:v>-1.24524E-8</c:v>
                </c:pt>
                <c:pt idx="6723">
                  <c:v>-1.2427399999999999E-8</c:v>
                </c:pt>
                <c:pt idx="6724">
                  <c:v>-1.2402399999999999E-8</c:v>
                </c:pt>
                <c:pt idx="6725">
                  <c:v>-1.2377400000000001E-8</c:v>
                </c:pt>
                <c:pt idx="6726">
                  <c:v>-1.23524E-8</c:v>
                </c:pt>
                <c:pt idx="6727">
                  <c:v>-1.23274E-8</c:v>
                </c:pt>
                <c:pt idx="6728">
                  <c:v>-1.23024E-8</c:v>
                </c:pt>
                <c:pt idx="6729">
                  <c:v>-1.22774E-8</c:v>
                </c:pt>
                <c:pt idx="6730">
                  <c:v>-1.22524E-8</c:v>
                </c:pt>
                <c:pt idx="6731">
                  <c:v>-1.2227399999999999E-8</c:v>
                </c:pt>
                <c:pt idx="6732">
                  <c:v>-1.2202400000000001E-8</c:v>
                </c:pt>
                <c:pt idx="6733">
                  <c:v>-1.2177400000000001E-8</c:v>
                </c:pt>
                <c:pt idx="6734">
                  <c:v>-1.21524E-8</c:v>
                </c:pt>
                <c:pt idx="6735">
                  <c:v>-1.21274E-8</c:v>
                </c:pt>
                <c:pt idx="6736">
                  <c:v>-1.21024E-8</c:v>
                </c:pt>
                <c:pt idx="6737">
                  <c:v>-1.20774E-8</c:v>
                </c:pt>
                <c:pt idx="6738">
                  <c:v>-1.2052399999999999E-8</c:v>
                </c:pt>
                <c:pt idx="6739">
                  <c:v>-1.2027399999999999E-8</c:v>
                </c:pt>
                <c:pt idx="6740">
                  <c:v>-1.2002400000000001E-8</c:v>
                </c:pt>
                <c:pt idx="6741">
                  <c:v>-1.19774E-8</c:v>
                </c:pt>
                <c:pt idx="6742">
                  <c:v>-1.19524E-8</c:v>
                </c:pt>
                <c:pt idx="6743">
                  <c:v>-1.19274E-8</c:v>
                </c:pt>
                <c:pt idx="6744">
                  <c:v>-1.19024E-8</c:v>
                </c:pt>
                <c:pt idx="6745">
                  <c:v>-1.18774E-8</c:v>
                </c:pt>
                <c:pt idx="6746">
                  <c:v>-1.1852399999999999E-8</c:v>
                </c:pt>
                <c:pt idx="6747">
                  <c:v>-1.1827400000000001E-8</c:v>
                </c:pt>
                <c:pt idx="6748">
                  <c:v>-1.1802400000000001E-8</c:v>
                </c:pt>
                <c:pt idx="6749">
                  <c:v>-1.17774E-8</c:v>
                </c:pt>
                <c:pt idx="6750">
                  <c:v>-1.17524E-8</c:v>
                </c:pt>
                <c:pt idx="6751">
                  <c:v>-1.17274E-8</c:v>
                </c:pt>
                <c:pt idx="6752">
                  <c:v>-1.17024E-8</c:v>
                </c:pt>
                <c:pt idx="6753">
                  <c:v>-1.1677399999999999E-8</c:v>
                </c:pt>
                <c:pt idx="6754">
                  <c:v>-1.1652399999999999E-8</c:v>
                </c:pt>
                <c:pt idx="6755">
                  <c:v>-1.1627400000000001E-8</c:v>
                </c:pt>
                <c:pt idx="6756">
                  <c:v>-1.16024E-8</c:v>
                </c:pt>
                <c:pt idx="6757">
                  <c:v>-1.15774E-8</c:v>
                </c:pt>
                <c:pt idx="6758">
                  <c:v>-1.15524E-8</c:v>
                </c:pt>
                <c:pt idx="6759">
                  <c:v>-1.15274E-8</c:v>
                </c:pt>
                <c:pt idx="6760">
                  <c:v>-1.1502399999999999E-8</c:v>
                </c:pt>
                <c:pt idx="6761">
                  <c:v>-1.1477399999999999E-8</c:v>
                </c:pt>
                <c:pt idx="6762">
                  <c:v>-1.1452400000000001E-8</c:v>
                </c:pt>
                <c:pt idx="6763">
                  <c:v>-1.14274E-8</c:v>
                </c:pt>
                <c:pt idx="6764">
                  <c:v>-1.14024E-8</c:v>
                </c:pt>
                <c:pt idx="6765">
                  <c:v>-1.13774E-8</c:v>
                </c:pt>
                <c:pt idx="6766">
                  <c:v>-1.13524E-8</c:v>
                </c:pt>
                <c:pt idx="6767">
                  <c:v>-1.13274E-8</c:v>
                </c:pt>
                <c:pt idx="6768">
                  <c:v>-1.1302399999999999E-8</c:v>
                </c:pt>
                <c:pt idx="6769">
                  <c:v>-1.1277400000000001E-8</c:v>
                </c:pt>
                <c:pt idx="6770">
                  <c:v>-1.1252400000000001E-8</c:v>
                </c:pt>
                <c:pt idx="6771">
                  <c:v>-1.12274E-8</c:v>
                </c:pt>
                <c:pt idx="6772">
                  <c:v>-1.12024E-8</c:v>
                </c:pt>
                <c:pt idx="6773">
                  <c:v>-1.11774E-8</c:v>
                </c:pt>
                <c:pt idx="6774">
                  <c:v>-1.11524E-8</c:v>
                </c:pt>
                <c:pt idx="6775">
                  <c:v>-1.1127399999999999E-8</c:v>
                </c:pt>
                <c:pt idx="6776">
                  <c:v>-1.1102399999999999E-8</c:v>
                </c:pt>
                <c:pt idx="6777">
                  <c:v>-1.1077400000000001E-8</c:v>
                </c:pt>
                <c:pt idx="6778">
                  <c:v>-1.10524E-8</c:v>
                </c:pt>
                <c:pt idx="6779">
                  <c:v>-1.10274E-8</c:v>
                </c:pt>
                <c:pt idx="6780">
                  <c:v>-1.10024E-8</c:v>
                </c:pt>
                <c:pt idx="6781">
                  <c:v>-1.09774E-8</c:v>
                </c:pt>
                <c:pt idx="6782">
                  <c:v>-1.09524E-8</c:v>
                </c:pt>
                <c:pt idx="6783">
                  <c:v>-1.0927399999999999E-8</c:v>
                </c:pt>
                <c:pt idx="6784">
                  <c:v>-1.0902400000000001E-8</c:v>
                </c:pt>
                <c:pt idx="6785">
                  <c:v>-1.0877400000000001E-8</c:v>
                </c:pt>
                <c:pt idx="6786">
                  <c:v>-1.08524E-8</c:v>
                </c:pt>
                <c:pt idx="6787">
                  <c:v>-1.08274E-8</c:v>
                </c:pt>
                <c:pt idx="6788">
                  <c:v>-1.08024E-8</c:v>
                </c:pt>
                <c:pt idx="6789">
                  <c:v>-1.07774E-8</c:v>
                </c:pt>
                <c:pt idx="6790">
                  <c:v>-1.0752399999999999E-8</c:v>
                </c:pt>
                <c:pt idx="6791">
                  <c:v>-1.0727400000000001E-8</c:v>
                </c:pt>
                <c:pt idx="6792">
                  <c:v>-1.0702400000000001E-8</c:v>
                </c:pt>
                <c:pt idx="6793">
                  <c:v>-1.06774E-8</c:v>
                </c:pt>
                <c:pt idx="6794">
                  <c:v>-1.06524E-8</c:v>
                </c:pt>
                <c:pt idx="6795">
                  <c:v>-1.06274E-8</c:v>
                </c:pt>
                <c:pt idx="6796">
                  <c:v>-1.06024E-8</c:v>
                </c:pt>
                <c:pt idx="6797">
                  <c:v>-1.0577399999999999E-8</c:v>
                </c:pt>
                <c:pt idx="6798">
                  <c:v>-1.0552399999999999E-8</c:v>
                </c:pt>
                <c:pt idx="6799">
                  <c:v>-1.0527400000000001E-8</c:v>
                </c:pt>
                <c:pt idx="6800">
                  <c:v>-1.05024E-8</c:v>
                </c:pt>
                <c:pt idx="6801">
                  <c:v>-1.04774E-8</c:v>
                </c:pt>
                <c:pt idx="6802">
                  <c:v>-1.04524E-8</c:v>
                </c:pt>
                <c:pt idx="6803">
                  <c:v>-1.04274E-8</c:v>
                </c:pt>
                <c:pt idx="6804">
                  <c:v>-1.04024E-8</c:v>
                </c:pt>
                <c:pt idx="6805">
                  <c:v>-1.0377399999999999E-8</c:v>
                </c:pt>
                <c:pt idx="6806">
                  <c:v>-1.0352400000000001E-8</c:v>
                </c:pt>
                <c:pt idx="6807">
                  <c:v>-1.0327400000000001E-8</c:v>
                </c:pt>
                <c:pt idx="6808">
                  <c:v>-1.03024E-8</c:v>
                </c:pt>
                <c:pt idx="6809">
                  <c:v>-1.02774E-8</c:v>
                </c:pt>
                <c:pt idx="6810">
                  <c:v>-1.02524E-8</c:v>
                </c:pt>
                <c:pt idx="6811">
                  <c:v>-1.02274E-8</c:v>
                </c:pt>
                <c:pt idx="6812">
                  <c:v>-1.0202399999999999E-8</c:v>
                </c:pt>
                <c:pt idx="6813">
                  <c:v>-1.0177399999999999E-8</c:v>
                </c:pt>
                <c:pt idx="6814">
                  <c:v>-1.0152400000000001E-8</c:v>
                </c:pt>
                <c:pt idx="6815">
                  <c:v>-1.01274E-8</c:v>
                </c:pt>
                <c:pt idx="6816">
                  <c:v>-1.01024E-8</c:v>
                </c:pt>
                <c:pt idx="6817">
                  <c:v>-1.00774E-8</c:v>
                </c:pt>
                <c:pt idx="6818">
                  <c:v>-1.00524E-8</c:v>
                </c:pt>
                <c:pt idx="6819">
                  <c:v>-1.00274E-8</c:v>
                </c:pt>
                <c:pt idx="6820">
                  <c:v>-1.0002399999999999E-8</c:v>
                </c:pt>
                <c:pt idx="6821">
                  <c:v>-9.9774000000000007E-9</c:v>
                </c:pt>
                <c:pt idx="6822">
                  <c:v>-9.9524000000000005E-9</c:v>
                </c:pt>
                <c:pt idx="6823">
                  <c:v>-9.9274000000000003E-9</c:v>
                </c:pt>
                <c:pt idx="6824">
                  <c:v>-9.9024E-9</c:v>
                </c:pt>
                <c:pt idx="6825">
                  <c:v>-9.8773999999999998E-9</c:v>
                </c:pt>
                <c:pt idx="6826">
                  <c:v>-9.8523999999999996E-9</c:v>
                </c:pt>
                <c:pt idx="6827">
                  <c:v>-9.8273999999999994E-9</c:v>
                </c:pt>
                <c:pt idx="6828">
                  <c:v>-9.8024000000000008E-9</c:v>
                </c:pt>
                <c:pt idx="6829">
                  <c:v>-9.7774000000000006E-9</c:v>
                </c:pt>
                <c:pt idx="6830">
                  <c:v>-9.7524000000000004E-9</c:v>
                </c:pt>
                <c:pt idx="6831">
                  <c:v>-9.7274000000000001E-9</c:v>
                </c:pt>
                <c:pt idx="6832">
                  <c:v>-9.7023999999999999E-9</c:v>
                </c:pt>
                <c:pt idx="6833">
                  <c:v>-9.6773999999999997E-9</c:v>
                </c:pt>
                <c:pt idx="6834">
                  <c:v>-9.6523999999999995E-9</c:v>
                </c:pt>
                <c:pt idx="6835">
                  <c:v>-9.6273999999999992E-9</c:v>
                </c:pt>
                <c:pt idx="6836">
                  <c:v>-9.6024000000000007E-9</c:v>
                </c:pt>
                <c:pt idx="6837">
                  <c:v>-9.5774000000000004E-9</c:v>
                </c:pt>
                <c:pt idx="6838">
                  <c:v>-9.5524000000000002E-9</c:v>
                </c:pt>
                <c:pt idx="6839">
                  <c:v>-9.5274E-9</c:v>
                </c:pt>
                <c:pt idx="6840">
                  <c:v>-9.5023999999999998E-9</c:v>
                </c:pt>
                <c:pt idx="6841">
                  <c:v>-9.4773999999999996E-9</c:v>
                </c:pt>
                <c:pt idx="6842">
                  <c:v>-9.4523999999999993E-9</c:v>
                </c:pt>
                <c:pt idx="6843">
                  <c:v>-9.4274000000000008E-9</c:v>
                </c:pt>
                <c:pt idx="6844">
                  <c:v>-9.4024000000000005E-9</c:v>
                </c:pt>
                <c:pt idx="6845">
                  <c:v>-9.3774000000000003E-9</c:v>
                </c:pt>
                <c:pt idx="6846">
                  <c:v>-9.3524000000000001E-9</c:v>
                </c:pt>
                <c:pt idx="6847">
                  <c:v>-9.3273999999999999E-9</c:v>
                </c:pt>
                <c:pt idx="6848">
                  <c:v>-9.3023999999999996E-9</c:v>
                </c:pt>
                <c:pt idx="6849">
                  <c:v>-9.2773999999999994E-9</c:v>
                </c:pt>
                <c:pt idx="6850">
                  <c:v>-9.2523999999999992E-9</c:v>
                </c:pt>
                <c:pt idx="6851">
                  <c:v>-9.2274000000000006E-9</c:v>
                </c:pt>
                <c:pt idx="6852">
                  <c:v>-9.2024000000000004E-9</c:v>
                </c:pt>
                <c:pt idx="6853">
                  <c:v>-9.1774000000000002E-9</c:v>
                </c:pt>
                <c:pt idx="6854">
                  <c:v>-9.1524E-9</c:v>
                </c:pt>
                <c:pt idx="6855">
                  <c:v>-9.1273999999999997E-9</c:v>
                </c:pt>
                <c:pt idx="6856">
                  <c:v>-9.1023999999999995E-9</c:v>
                </c:pt>
                <c:pt idx="6857">
                  <c:v>-9.0773999999999993E-9</c:v>
                </c:pt>
                <c:pt idx="6858">
                  <c:v>-9.0524000000000007E-9</c:v>
                </c:pt>
                <c:pt idx="6859">
                  <c:v>-9.0274000000000005E-9</c:v>
                </c:pt>
                <c:pt idx="6860">
                  <c:v>-9.0024000000000003E-9</c:v>
                </c:pt>
                <c:pt idx="6861">
                  <c:v>-8.9774E-9</c:v>
                </c:pt>
                <c:pt idx="6862">
                  <c:v>-8.9523999999999998E-9</c:v>
                </c:pt>
                <c:pt idx="6863">
                  <c:v>-8.9273999999999996E-9</c:v>
                </c:pt>
                <c:pt idx="6864">
                  <c:v>-8.9023999999999994E-9</c:v>
                </c:pt>
                <c:pt idx="6865">
                  <c:v>-8.8774000000000008E-9</c:v>
                </c:pt>
                <c:pt idx="6866">
                  <c:v>-8.8524000000000006E-9</c:v>
                </c:pt>
                <c:pt idx="6867">
                  <c:v>-8.8274000000000004E-9</c:v>
                </c:pt>
                <c:pt idx="6868">
                  <c:v>-8.8024000000000001E-9</c:v>
                </c:pt>
                <c:pt idx="6869">
                  <c:v>-8.7773999999999999E-9</c:v>
                </c:pt>
                <c:pt idx="6870">
                  <c:v>-8.7523999999999997E-9</c:v>
                </c:pt>
                <c:pt idx="6871">
                  <c:v>-8.7273999999999995E-9</c:v>
                </c:pt>
                <c:pt idx="6872">
                  <c:v>-8.7023999999999992E-9</c:v>
                </c:pt>
                <c:pt idx="6873">
                  <c:v>-8.6774000000000007E-9</c:v>
                </c:pt>
                <c:pt idx="6874">
                  <c:v>-8.6524000000000004E-9</c:v>
                </c:pt>
                <c:pt idx="6875">
                  <c:v>-8.6274000000000002E-9</c:v>
                </c:pt>
                <c:pt idx="6876">
                  <c:v>-8.6024E-9</c:v>
                </c:pt>
                <c:pt idx="6877">
                  <c:v>-8.5773999999999998E-9</c:v>
                </c:pt>
                <c:pt idx="6878">
                  <c:v>-8.5523999999999995E-9</c:v>
                </c:pt>
                <c:pt idx="6879">
                  <c:v>-8.5273999999999993E-9</c:v>
                </c:pt>
                <c:pt idx="6880">
                  <c:v>-8.5024000000000007E-9</c:v>
                </c:pt>
                <c:pt idx="6881">
                  <c:v>-8.4774000000000005E-9</c:v>
                </c:pt>
                <c:pt idx="6882">
                  <c:v>-8.4524000000000003E-9</c:v>
                </c:pt>
                <c:pt idx="6883">
                  <c:v>-8.4274000000000001E-9</c:v>
                </c:pt>
                <c:pt idx="6884">
                  <c:v>-8.4023999999999999E-9</c:v>
                </c:pt>
                <c:pt idx="6885">
                  <c:v>-8.3773999999999996E-9</c:v>
                </c:pt>
                <c:pt idx="6886">
                  <c:v>-8.3523999999999994E-9</c:v>
                </c:pt>
                <c:pt idx="6887">
                  <c:v>-8.3273999999999992E-9</c:v>
                </c:pt>
                <c:pt idx="6888">
                  <c:v>-8.3024000000000006E-9</c:v>
                </c:pt>
                <c:pt idx="6889">
                  <c:v>-8.2774000000000004E-9</c:v>
                </c:pt>
                <c:pt idx="6890">
                  <c:v>-8.2524000000000002E-9</c:v>
                </c:pt>
                <c:pt idx="6891">
                  <c:v>-8.2273999999999999E-9</c:v>
                </c:pt>
                <c:pt idx="6892">
                  <c:v>-8.2023999999999997E-9</c:v>
                </c:pt>
                <c:pt idx="6893">
                  <c:v>-8.1773999999999995E-9</c:v>
                </c:pt>
                <c:pt idx="6894">
                  <c:v>-8.1523999999999993E-9</c:v>
                </c:pt>
                <c:pt idx="6895">
                  <c:v>-8.1274000000000007E-9</c:v>
                </c:pt>
                <c:pt idx="6896">
                  <c:v>-8.1024000000000005E-9</c:v>
                </c:pt>
                <c:pt idx="6897">
                  <c:v>-8.0774000000000003E-9</c:v>
                </c:pt>
                <c:pt idx="6898">
                  <c:v>-8.0524E-9</c:v>
                </c:pt>
                <c:pt idx="6899">
                  <c:v>-8.0273999999999998E-9</c:v>
                </c:pt>
                <c:pt idx="6900">
                  <c:v>-8.0023999999999996E-9</c:v>
                </c:pt>
                <c:pt idx="6901">
                  <c:v>-7.9773999999999994E-9</c:v>
                </c:pt>
                <c:pt idx="6902">
                  <c:v>-7.9524000000000008E-9</c:v>
                </c:pt>
                <c:pt idx="6903">
                  <c:v>-7.9274000000000006E-9</c:v>
                </c:pt>
                <c:pt idx="6904">
                  <c:v>-7.9024000000000003E-9</c:v>
                </c:pt>
                <c:pt idx="6905">
                  <c:v>-7.8774000000000001E-9</c:v>
                </c:pt>
                <c:pt idx="6906">
                  <c:v>-7.8523999999999999E-9</c:v>
                </c:pt>
                <c:pt idx="6907">
                  <c:v>-7.8273999999999997E-9</c:v>
                </c:pt>
                <c:pt idx="6908">
                  <c:v>-7.8023999999999994E-9</c:v>
                </c:pt>
                <c:pt idx="6909">
                  <c:v>-7.7773999999999992E-9</c:v>
                </c:pt>
                <c:pt idx="6910">
                  <c:v>-7.7524000000000007E-9</c:v>
                </c:pt>
                <c:pt idx="6911">
                  <c:v>-7.7274000000000004E-9</c:v>
                </c:pt>
                <c:pt idx="6912">
                  <c:v>-7.7024000000000002E-9</c:v>
                </c:pt>
                <c:pt idx="6913">
                  <c:v>-7.6774E-9</c:v>
                </c:pt>
                <c:pt idx="6914">
                  <c:v>-7.6523999999999998E-9</c:v>
                </c:pt>
                <c:pt idx="6915">
                  <c:v>-7.6273999999999995E-9</c:v>
                </c:pt>
                <c:pt idx="6916">
                  <c:v>-7.6023999999999993E-9</c:v>
                </c:pt>
                <c:pt idx="6917">
                  <c:v>-7.5774000000000007E-9</c:v>
                </c:pt>
                <c:pt idx="6918">
                  <c:v>-7.5524000000000005E-9</c:v>
                </c:pt>
                <c:pt idx="6919">
                  <c:v>-7.5274000000000003E-9</c:v>
                </c:pt>
                <c:pt idx="6920">
                  <c:v>-7.5024000000000001E-9</c:v>
                </c:pt>
                <c:pt idx="6921">
                  <c:v>-7.4773999999999998E-9</c:v>
                </c:pt>
                <c:pt idx="6922">
                  <c:v>-7.4523999999999996E-9</c:v>
                </c:pt>
                <c:pt idx="6923">
                  <c:v>-7.4274000000000002E-9</c:v>
                </c:pt>
                <c:pt idx="6924">
                  <c:v>-7.4024E-9</c:v>
                </c:pt>
                <c:pt idx="6925">
                  <c:v>-7.3773999999999998E-9</c:v>
                </c:pt>
                <c:pt idx="6926">
                  <c:v>-7.3524000000000004E-9</c:v>
                </c:pt>
                <c:pt idx="6927">
                  <c:v>-7.3274000000000002E-9</c:v>
                </c:pt>
                <c:pt idx="6928">
                  <c:v>-7.3023999999999999E-9</c:v>
                </c:pt>
                <c:pt idx="6929">
                  <c:v>-7.2773999999999997E-9</c:v>
                </c:pt>
                <c:pt idx="6930">
                  <c:v>-7.2524000000000003E-9</c:v>
                </c:pt>
                <c:pt idx="6931">
                  <c:v>-7.2274000000000001E-9</c:v>
                </c:pt>
                <c:pt idx="6932">
                  <c:v>-7.2023999999999999E-9</c:v>
                </c:pt>
                <c:pt idx="6933">
                  <c:v>-7.1773999999999996E-9</c:v>
                </c:pt>
                <c:pt idx="6934">
                  <c:v>-7.1524000000000002E-9</c:v>
                </c:pt>
                <c:pt idx="6935">
                  <c:v>-7.1274E-9</c:v>
                </c:pt>
                <c:pt idx="6936">
                  <c:v>-7.1023999999999998E-9</c:v>
                </c:pt>
                <c:pt idx="6937">
                  <c:v>-7.0774000000000004E-9</c:v>
                </c:pt>
                <c:pt idx="6938">
                  <c:v>-7.0524000000000002E-9</c:v>
                </c:pt>
                <c:pt idx="6939">
                  <c:v>-7.0273999999999999E-9</c:v>
                </c:pt>
                <c:pt idx="6940">
                  <c:v>-7.0023999999999997E-9</c:v>
                </c:pt>
                <c:pt idx="6941">
                  <c:v>-6.9774000000000003E-9</c:v>
                </c:pt>
                <c:pt idx="6942">
                  <c:v>-6.9524000000000001E-9</c:v>
                </c:pt>
                <c:pt idx="6943">
                  <c:v>-6.9273999999999999E-9</c:v>
                </c:pt>
                <c:pt idx="6944">
                  <c:v>-6.9023999999999997E-9</c:v>
                </c:pt>
                <c:pt idx="6945">
                  <c:v>-6.8774000000000003E-9</c:v>
                </c:pt>
                <c:pt idx="6946">
                  <c:v>-6.8524E-9</c:v>
                </c:pt>
                <c:pt idx="6947">
                  <c:v>-6.8273999999999998E-9</c:v>
                </c:pt>
                <c:pt idx="6948">
                  <c:v>-6.8023999999999996E-9</c:v>
                </c:pt>
                <c:pt idx="6949">
                  <c:v>-6.7774000000000002E-9</c:v>
                </c:pt>
                <c:pt idx="6950">
                  <c:v>-6.7524E-9</c:v>
                </c:pt>
                <c:pt idx="6951">
                  <c:v>-6.7273999999999997E-9</c:v>
                </c:pt>
                <c:pt idx="6952">
                  <c:v>-6.7024000000000003E-9</c:v>
                </c:pt>
                <c:pt idx="6953">
                  <c:v>-6.6774000000000001E-9</c:v>
                </c:pt>
                <c:pt idx="6954">
                  <c:v>-6.6523999999999999E-9</c:v>
                </c:pt>
                <c:pt idx="6955">
                  <c:v>-6.6273999999999997E-9</c:v>
                </c:pt>
                <c:pt idx="6956">
                  <c:v>-6.6024000000000003E-9</c:v>
                </c:pt>
                <c:pt idx="6957">
                  <c:v>-6.5774000000000001E-9</c:v>
                </c:pt>
                <c:pt idx="6958">
                  <c:v>-6.5523999999999998E-9</c:v>
                </c:pt>
                <c:pt idx="6959">
                  <c:v>-6.5273999999999996E-9</c:v>
                </c:pt>
                <c:pt idx="6960">
                  <c:v>-6.5024000000000002E-9</c:v>
                </c:pt>
                <c:pt idx="6961">
                  <c:v>-6.4774E-9</c:v>
                </c:pt>
                <c:pt idx="6962">
                  <c:v>-6.4523999999999998E-9</c:v>
                </c:pt>
                <c:pt idx="6963">
                  <c:v>-6.4274000000000004E-9</c:v>
                </c:pt>
                <c:pt idx="6964">
                  <c:v>-6.4024000000000001E-9</c:v>
                </c:pt>
                <c:pt idx="6965">
                  <c:v>-6.3773999999999999E-9</c:v>
                </c:pt>
                <c:pt idx="6966">
                  <c:v>-6.3523999999999997E-9</c:v>
                </c:pt>
                <c:pt idx="6967">
                  <c:v>-6.3274000000000003E-9</c:v>
                </c:pt>
                <c:pt idx="6968">
                  <c:v>-6.3024000000000001E-9</c:v>
                </c:pt>
                <c:pt idx="6969">
                  <c:v>-6.2773999999999999E-9</c:v>
                </c:pt>
                <c:pt idx="6970">
                  <c:v>-6.2523999999999996E-9</c:v>
                </c:pt>
                <c:pt idx="6971">
                  <c:v>-6.2274000000000002E-9</c:v>
                </c:pt>
                <c:pt idx="6972">
                  <c:v>-6.2024E-9</c:v>
                </c:pt>
                <c:pt idx="6973">
                  <c:v>-6.1773999999999998E-9</c:v>
                </c:pt>
                <c:pt idx="6974">
                  <c:v>-6.1524000000000004E-9</c:v>
                </c:pt>
                <c:pt idx="6975">
                  <c:v>-6.1274000000000002E-9</c:v>
                </c:pt>
                <c:pt idx="6976">
                  <c:v>-6.1023999999999999E-9</c:v>
                </c:pt>
                <c:pt idx="6977">
                  <c:v>-6.0773999999999997E-9</c:v>
                </c:pt>
                <c:pt idx="6978">
                  <c:v>-6.0524000000000003E-9</c:v>
                </c:pt>
                <c:pt idx="6979">
                  <c:v>-6.0274000000000001E-9</c:v>
                </c:pt>
                <c:pt idx="6980">
                  <c:v>-6.0023999999999999E-9</c:v>
                </c:pt>
                <c:pt idx="6981">
                  <c:v>-5.9773999999999996E-9</c:v>
                </c:pt>
                <c:pt idx="6982">
                  <c:v>-5.9524000000000002E-9</c:v>
                </c:pt>
                <c:pt idx="6983">
                  <c:v>-5.9274E-9</c:v>
                </c:pt>
                <c:pt idx="6984">
                  <c:v>-5.9023999999999998E-9</c:v>
                </c:pt>
                <c:pt idx="6985">
                  <c:v>-5.8774000000000004E-9</c:v>
                </c:pt>
                <c:pt idx="6986">
                  <c:v>-5.8524000000000002E-9</c:v>
                </c:pt>
                <c:pt idx="6987">
                  <c:v>-5.8274E-9</c:v>
                </c:pt>
                <c:pt idx="6988">
                  <c:v>-5.8023999999999997E-9</c:v>
                </c:pt>
                <c:pt idx="6989">
                  <c:v>-5.7774000000000003E-9</c:v>
                </c:pt>
                <c:pt idx="6990">
                  <c:v>-5.7524000000000001E-9</c:v>
                </c:pt>
                <c:pt idx="6991">
                  <c:v>-5.7273999999999999E-9</c:v>
                </c:pt>
                <c:pt idx="6992">
                  <c:v>-5.7023999999999997E-9</c:v>
                </c:pt>
                <c:pt idx="6993">
                  <c:v>-5.6774000000000003E-9</c:v>
                </c:pt>
                <c:pt idx="6994">
                  <c:v>-5.6524E-9</c:v>
                </c:pt>
                <c:pt idx="6995">
                  <c:v>-5.6273999999999998E-9</c:v>
                </c:pt>
                <c:pt idx="6996">
                  <c:v>-5.6023999999999996E-9</c:v>
                </c:pt>
                <c:pt idx="6997">
                  <c:v>-5.5774000000000002E-9</c:v>
                </c:pt>
                <c:pt idx="6998">
                  <c:v>-5.5524E-9</c:v>
                </c:pt>
                <c:pt idx="6999">
                  <c:v>-5.5273999999999998E-9</c:v>
                </c:pt>
                <c:pt idx="7000">
                  <c:v>-5.5024000000000004E-9</c:v>
                </c:pt>
                <c:pt idx="7001">
                  <c:v>-5.4774000000000001E-9</c:v>
                </c:pt>
                <c:pt idx="7002">
                  <c:v>-5.4523999999999999E-9</c:v>
                </c:pt>
                <c:pt idx="7003">
                  <c:v>-5.4273999999999997E-9</c:v>
                </c:pt>
                <c:pt idx="7004">
                  <c:v>-5.4024000000000003E-9</c:v>
                </c:pt>
                <c:pt idx="7005">
                  <c:v>-5.3774000000000001E-9</c:v>
                </c:pt>
                <c:pt idx="7006">
                  <c:v>-5.3523999999999998E-9</c:v>
                </c:pt>
                <c:pt idx="7007">
                  <c:v>-5.3273999999999996E-9</c:v>
                </c:pt>
                <c:pt idx="7008">
                  <c:v>-5.3024000000000002E-9</c:v>
                </c:pt>
                <c:pt idx="7009">
                  <c:v>-5.2774E-9</c:v>
                </c:pt>
                <c:pt idx="7010">
                  <c:v>-5.2523999999999998E-9</c:v>
                </c:pt>
                <c:pt idx="7011">
                  <c:v>-5.2274000000000004E-9</c:v>
                </c:pt>
                <c:pt idx="7012">
                  <c:v>-5.2024000000000002E-9</c:v>
                </c:pt>
                <c:pt idx="7013">
                  <c:v>-5.1773999999999999E-9</c:v>
                </c:pt>
                <c:pt idx="7014">
                  <c:v>-5.1523999999999997E-9</c:v>
                </c:pt>
                <c:pt idx="7015">
                  <c:v>-5.1274000000000003E-9</c:v>
                </c:pt>
                <c:pt idx="7016">
                  <c:v>-5.1024000000000001E-9</c:v>
                </c:pt>
                <c:pt idx="7017">
                  <c:v>-5.0773999999999999E-9</c:v>
                </c:pt>
                <c:pt idx="7018">
                  <c:v>-5.0523999999999996E-9</c:v>
                </c:pt>
                <c:pt idx="7019">
                  <c:v>-5.0274000000000002E-9</c:v>
                </c:pt>
                <c:pt idx="7020">
                  <c:v>-5.0024E-9</c:v>
                </c:pt>
                <c:pt idx="7021">
                  <c:v>-4.9773999999999998E-9</c:v>
                </c:pt>
                <c:pt idx="7022">
                  <c:v>-4.9524000000000004E-9</c:v>
                </c:pt>
                <c:pt idx="7023">
                  <c:v>-4.9274000000000002E-9</c:v>
                </c:pt>
                <c:pt idx="7024">
                  <c:v>-4.9023999999999999E-9</c:v>
                </c:pt>
                <c:pt idx="7025">
                  <c:v>-4.8773999999999997E-9</c:v>
                </c:pt>
                <c:pt idx="7026">
                  <c:v>-4.8524000000000003E-9</c:v>
                </c:pt>
                <c:pt idx="7027">
                  <c:v>-4.8274000000000001E-9</c:v>
                </c:pt>
                <c:pt idx="7028">
                  <c:v>-4.8023999999999999E-9</c:v>
                </c:pt>
                <c:pt idx="7029">
                  <c:v>-4.7773999999999997E-9</c:v>
                </c:pt>
                <c:pt idx="7030">
                  <c:v>-4.7524000000000003E-9</c:v>
                </c:pt>
                <c:pt idx="7031">
                  <c:v>-4.7274E-9</c:v>
                </c:pt>
                <c:pt idx="7032">
                  <c:v>-4.7023999999999998E-9</c:v>
                </c:pt>
                <c:pt idx="7033">
                  <c:v>-4.6774000000000004E-9</c:v>
                </c:pt>
                <c:pt idx="7034">
                  <c:v>-4.6524000000000002E-9</c:v>
                </c:pt>
                <c:pt idx="7035">
                  <c:v>-4.6274E-9</c:v>
                </c:pt>
                <c:pt idx="7036">
                  <c:v>-4.6023999999999997E-9</c:v>
                </c:pt>
                <c:pt idx="7037">
                  <c:v>-4.5774000000000003E-9</c:v>
                </c:pt>
                <c:pt idx="7038">
                  <c:v>-4.5524000000000001E-9</c:v>
                </c:pt>
                <c:pt idx="7039">
                  <c:v>-4.5273999999999999E-9</c:v>
                </c:pt>
                <c:pt idx="7040">
                  <c:v>-4.5023999999999997E-9</c:v>
                </c:pt>
                <c:pt idx="7041">
                  <c:v>-4.4774000000000003E-9</c:v>
                </c:pt>
                <c:pt idx="7042">
                  <c:v>-4.4524000000000001E-9</c:v>
                </c:pt>
                <c:pt idx="7043">
                  <c:v>-4.4273999999999998E-9</c:v>
                </c:pt>
                <c:pt idx="7044">
                  <c:v>-4.4023999999999996E-9</c:v>
                </c:pt>
                <c:pt idx="7045">
                  <c:v>-4.3774000000000002E-9</c:v>
                </c:pt>
                <c:pt idx="7046">
                  <c:v>-4.3524E-9</c:v>
                </c:pt>
                <c:pt idx="7047">
                  <c:v>-4.3273999999999998E-9</c:v>
                </c:pt>
                <c:pt idx="7048">
                  <c:v>-4.3024000000000004E-9</c:v>
                </c:pt>
                <c:pt idx="7049">
                  <c:v>-4.2774000000000001E-9</c:v>
                </c:pt>
                <c:pt idx="7050">
                  <c:v>-4.2523999999999999E-9</c:v>
                </c:pt>
                <c:pt idx="7051">
                  <c:v>-4.2273999999999997E-9</c:v>
                </c:pt>
                <c:pt idx="7052">
                  <c:v>-4.2024000000000003E-9</c:v>
                </c:pt>
                <c:pt idx="7053">
                  <c:v>-4.1774000000000001E-9</c:v>
                </c:pt>
                <c:pt idx="7054">
                  <c:v>-4.1523999999999998E-9</c:v>
                </c:pt>
                <c:pt idx="7055">
                  <c:v>-4.1273999999999996E-9</c:v>
                </c:pt>
                <c:pt idx="7056">
                  <c:v>-4.1024000000000002E-9</c:v>
                </c:pt>
                <c:pt idx="7057">
                  <c:v>-4.0774E-9</c:v>
                </c:pt>
                <c:pt idx="7058">
                  <c:v>-4.0523999999999998E-9</c:v>
                </c:pt>
                <c:pt idx="7059">
                  <c:v>-4.0274000000000004E-9</c:v>
                </c:pt>
                <c:pt idx="7060">
                  <c:v>-4.0024000000000002E-9</c:v>
                </c:pt>
                <c:pt idx="7061">
                  <c:v>-3.9773999999999999E-9</c:v>
                </c:pt>
                <c:pt idx="7062">
                  <c:v>-3.9523999999999997E-9</c:v>
                </c:pt>
                <c:pt idx="7063">
                  <c:v>-3.9274000000000003E-9</c:v>
                </c:pt>
                <c:pt idx="7064">
                  <c:v>-3.9024000000000001E-9</c:v>
                </c:pt>
                <c:pt idx="7065">
                  <c:v>-3.8773999999999999E-9</c:v>
                </c:pt>
                <c:pt idx="7066">
                  <c:v>-3.8523999999999996E-9</c:v>
                </c:pt>
                <c:pt idx="7067">
                  <c:v>-3.8274000000000002E-9</c:v>
                </c:pt>
                <c:pt idx="7068">
                  <c:v>-3.8024E-9</c:v>
                </c:pt>
                <c:pt idx="7069">
                  <c:v>-3.7773999999999998E-9</c:v>
                </c:pt>
                <c:pt idx="7070">
                  <c:v>-3.7524000000000004E-9</c:v>
                </c:pt>
                <c:pt idx="7071">
                  <c:v>-3.7274000000000002E-9</c:v>
                </c:pt>
                <c:pt idx="7072">
                  <c:v>-3.7024E-9</c:v>
                </c:pt>
                <c:pt idx="7073">
                  <c:v>-3.6774000000000001E-9</c:v>
                </c:pt>
                <c:pt idx="7074">
                  <c:v>-3.6523999999999999E-9</c:v>
                </c:pt>
                <c:pt idx="7075">
                  <c:v>-3.6274000000000001E-9</c:v>
                </c:pt>
                <c:pt idx="7076">
                  <c:v>-3.6023999999999999E-9</c:v>
                </c:pt>
                <c:pt idx="7077">
                  <c:v>-3.5774000000000001E-9</c:v>
                </c:pt>
                <c:pt idx="7078">
                  <c:v>-3.5523999999999999E-9</c:v>
                </c:pt>
                <c:pt idx="7079">
                  <c:v>-3.5274E-9</c:v>
                </c:pt>
                <c:pt idx="7080">
                  <c:v>-3.5023999999999998E-9</c:v>
                </c:pt>
                <c:pt idx="7081">
                  <c:v>-3.4774E-9</c:v>
                </c:pt>
                <c:pt idx="7082">
                  <c:v>-3.4524000000000002E-9</c:v>
                </c:pt>
                <c:pt idx="7083">
                  <c:v>-3.4274E-9</c:v>
                </c:pt>
                <c:pt idx="7084">
                  <c:v>-3.4024000000000002E-9</c:v>
                </c:pt>
                <c:pt idx="7085">
                  <c:v>-3.3773999999999999E-9</c:v>
                </c:pt>
                <c:pt idx="7086">
                  <c:v>-3.3524000000000001E-9</c:v>
                </c:pt>
                <c:pt idx="7087">
                  <c:v>-3.3273999999999999E-9</c:v>
                </c:pt>
                <c:pt idx="7088">
                  <c:v>-3.3024000000000001E-9</c:v>
                </c:pt>
                <c:pt idx="7089">
                  <c:v>-3.2773999999999999E-9</c:v>
                </c:pt>
                <c:pt idx="7090">
                  <c:v>-3.2524000000000001E-9</c:v>
                </c:pt>
                <c:pt idx="7091">
                  <c:v>-3.2273999999999998E-9</c:v>
                </c:pt>
                <c:pt idx="7092">
                  <c:v>-3.2024E-9</c:v>
                </c:pt>
                <c:pt idx="7093">
                  <c:v>-3.1773999999999998E-9</c:v>
                </c:pt>
                <c:pt idx="7094">
                  <c:v>-3.1524E-9</c:v>
                </c:pt>
                <c:pt idx="7095">
                  <c:v>-3.1274000000000002E-9</c:v>
                </c:pt>
                <c:pt idx="7096">
                  <c:v>-3.1024E-9</c:v>
                </c:pt>
                <c:pt idx="7097">
                  <c:v>-3.0774000000000001E-9</c:v>
                </c:pt>
                <c:pt idx="7098">
                  <c:v>-3.0523999999999999E-9</c:v>
                </c:pt>
                <c:pt idx="7099">
                  <c:v>-3.0274000000000001E-9</c:v>
                </c:pt>
                <c:pt idx="7100">
                  <c:v>-3.0023999999999999E-9</c:v>
                </c:pt>
                <c:pt idx="7101">
                  <c:v>-2.9774000000000001E-9</c:v>
                </c:pt>
                <c:pt idx="7102">
                  <c:v>-2.9523999999999999E-9</c:v>
                </c:pt>
                <c:pt idx="7103">
                  <c:v>-2.9274E-9</c:v>
                </c:pt>
                <c:pt idx="7104">
                  <c:v>-2.9023999999999998E-9</c:v>
                </c:pt>
                <c:pt idx="7105">
                  <c:v>-2.8774E-9</c:v>
                </c:pt>
                <c:pt idx="7106">
                  <c:v>-2.8524000000000002E-9</c:v>
                </c:pt>
                <c:pt idx="7107">
                  <c:v>-2.8274E-9</c:v>
                </c:pt>
                <c:pt idx="7108">
                  <c:v>-2.8024000000000002E-9</c:v>
                </c:pt>
                <c:pt idx="7109">
                  <c:v>-2.7773999999999999E-9</c:v>
                </c:pt>
                <c:pt idx="7110">
                  <c:v>-2.7524000000000001E-9</c:v>
                </c:pt>
                <c:pt idx="7111">
                  <c:v>-2.7273999999999999E-9</c:v>
                </c:pt>
                <c:pt idx="7112">
                  <c:v>-2.7024000000000001E-9</c:v>
                </c:pt>
                <c:pt idx="7113">
                  <c:v>-2.6773999999999999E-9</c:v>
                </c:pt>
                <c:pt idx="7114">
                  <c:v>-2.6524000000000001E-9</c:v>
                </c:pt>
                <c:pt idx="7115">
                  <c:v>-2.6273999999999998E-9</c:v>
                </c:pt>
                <c:pt idx="7116">
                  <c:v>-2.6024E-9</c:v>
                </c:pt>
                <c:pt idx="7117">
                  <c:v>-2.5773999999999998E-9</c:v>
                </c:pt>
                <c:pt idx="7118">
                  <c:v>-2.5524E-9</c:v>
                </c:pt>
                <c:pt idx="7119">
                  <c:v>-2.5274000000000002E-9</c:v>
                </c:pt>
                <c:pt idx="7120">
                  <c:v>-2.5024E-9</c:v>
                </c:pt>
                <c:pt idx="7121">
                  <c:v>-2.4774000000000002E-9</c:v>
                </c:pt>
                <c:pt idx="7122">
                  <c:v>-2.4523999999999999E-9</c:v>
                </c:pt>
                <c:pt idx="7123">
                  <c:v>-2.4274000000000001E-9</c:v>
                </c:pt>
                <c:pt idx="7124">
                  <c:v>-2.4023999999999999E-9</c:v>
                </c:pt>
                <c:pt idx="7125">
                  <c:v>-2.3774000000000001E-9</c:v>
                </c:pt>
                <c:pt idx="7126">
                  <c:v>-2.3523999999999999E-9</c:v>
                </c:pt>
                <c:pt idx="7127">
                  <c:v>-2.3274E-9</c:v>
                </c:pt>
                <c:pt idx="7128">
                  <c:v>-2.3023999999999998E-9</c:v>
                </c:pt>
                <c:pt idx="7129">
                  <c:v>-2.2774E-9</c:v>
                </c:pt>
                <c:pt idx="7130">
                  <c:v>-2.2524000000000002E-9</c:v>
                </c:pt>
                <c:pt idx="7131">
                  <c:v>-2.2274E-9</c:v>
                </c:pt>
                <c:pt idx="7132">
                  <c:v>-2.2024000000000002E-9</c:v>
                </c:pt>
                <c:pt idx="7133">
                  <c:v>-2.1773999999999999E-9</c:v>
                </c:pt>
                <c:pt idx="7134">
                  <c:v>-2.1524000000000001E-9</c:v>
                </c:pt>
                <c:pt idx="7135">
                  <c:v>-2.1273999999999999E-9</c:v>
                </c:pt>
                <c:pt idx="7136">
                  <c:v>-2.1024000000000001E-9</c:v>
                </c:pt>
                <c:pt idx="7137">
                  <c:v>-2.0773999999999999E-9</c:v>
                </c:pt>
                <c:pt idx="7138">
                  <c:v>-2.0524000000000001E-9</c:v>
                </c:pt>
                <c:pt idx="7139">
                  <c:v>-2.0273999999999998E-9</c:v>
                </c:pt>
                <c:pt idx="7140">
                  <c:v>-2.0024E-9</c:v>
                </c:pt>
                <c:pt idx="7141">
                  <c:v>-1.9773999999999998E-9</c:v>
                </c:pt>
                <c:pt idx="7142">
                  <c:v>-1.9524E-9</c:v>
                </c:pt>
                <c:pt idx="7143">
                  <c:v>-1.9274000000000002E-9</c:v>
                </c:pt>
                <c:pt idx="7144">
                  <c:v>-1.9024E-9</c:v>
                </c:pt>
                <c:pt idx="7145">
                  <c:v>-1.8774000000000002E-9</c:v>
                </c:pt>
                <c:pt idx="7146">
                  <c:v>-1.8523999999999999E-9</c:v>
                </c:pt>
                <c:pt idx="7147">
                  <c:v>-1.8273999999999999E-9</c:v>
                </c:pt>
                <c:pt idx="7148">
                  <c:v>-1.8023999999999999E-9</c:v>
                </c:pt>
                <c:pt idx="7149">
                  <c:v>-1.7774000000000001E-9</c:v>
                </c:pt>
                <c:pt idx="7150">
                  <c:v>-1.7524000000000001E-9</c:v>
                </c:pt>
                <c:pt idx="7151">
                  <c:v>-1.7274000000000001E-9</c:v>
                </c:pt>
                <c:pt idx="7152">
                  <c:v>-1.7024E-9</c:v>
                </c:pt>
                <c:pt idx="7153">
                  <c:v>-1.6774E-9</c:v>
                </c:pt>
                <c:pt idx="7154">
                  <c:v>-1.6524E-9</c:v>
                </c:pt>
                <c:pt idx="7155">
                  <c:v>-1.6274E-9</c:v>
                </c:pt>
                <c:pt idx="7156">
                  <c:v>-1.6024E-9</c:v>
                </c:pt>
                <c:pt idx="7157">
                  <c:v>-1.5774E-9</c:v>
                </c:pt>
                <c:pt idx="7158">
                  <c:v>-1.5523999999999999E-9</c:v>
                </c:pt>
                <c:pt idx="7159">
                  <c:v>-1.5273999999999999E-9</c:v>
                </c:pt>
                <c:pt idx="7160">
                  <c:v>-1.5023999999999999E-9</c:v>
                </c:pt>
                <c:pt idx="7161">
                  <c:v>-1.4774000000000001E-9</c:v>
                </c:pt>
                <c:pt idx="7162">
                  <c:v>-1.4524000000000001E-9</c:v>
                </c:pt>
                <c:pt idx="7163">
                  <c:v>-1.4274000000000001E-9</c:v>
                </c:pt>
                <c:pt idx="7164">
                  <c:v>-1.4024E-9</c:v>
                </c:pt>
                <c:pt idx="7165">
                  <c:v>-1.3774E-9</c:v>
                </c:pt>
                <c:pt idx="7166">
                  <c:v>-1.3524E-9</c:v>
                </c:pt>
                <c:pt idx="7167">
                  <c:v>-1.3274E-9</c:v>
                </c:pt>
                <c:pt idx="7168">
                  <c:v>-1.3024E-9</c:v>
                </c:pt>
                <c:pt idx="7169">
                  <c:v>-1.2774E-9</c:v>
                </c:pt>
                <c:pt idx="7170">
                  <c:v>-1.2523999999999999E-9</c:v>
                </c:pt>
                <c:pt idx="7171">
                  <c:v>-1.2273999999999999E-9</c:v>
                </c:pt>
                <c:pt idx="7172">
                  <c:v>-1.2023999999999999E-9</c:v>
                </c:pt>
                <c:pt idx="7173">
                  <c:v>-1.1774000000000001E-9</c:v>
                </c:pt>
                <c:pt idx="7174">
                  <c:v>-1.1524000000000001E-9</c:v>
                </c:pt>
                <c:pt idx="7175">
                  <c:v>-1.1274000000000001E-9</c:v>
                </c:pt>
                <c:pt idx="7176">
                  <c:v>-1.1024E-9</c:v>
                </c:pt>
                <c:pt idx="7177">
                  <c:v>-1.0774E-9</c:v>
                </c:pt>
                <c:pt idx="7178">
                  <c:v>-1.0524E-9</c:v>
                </c:pt>
                <c:pt idx="7179">
                  <c:v>-1.0274E-9</c:v>
                </c:pt>
                <c:pt idx="7180">
                  <c:v>-1.0024E-9</c:v>
                </c:pt>
                <c:pt idx="7181">
                  <c:v>-9.7739999999999995E-10</c:v>
                </c:pt>
                <c:pt idx="7182">
                  <c:v>-9.5239999999999994E-10</c:v>
                </c:pt>
                <c:pt idx="7183">
                  <c:v>-9.2740000000000002E-10</c:v>
                </c:pt>
                <c:pt idx="7184">
                  <c:v>-9.0240000000000001E-10</c:v>
                </c:pt>
                <c:pt idx="7185">
                  <c:v>-8.7739999999999999E-10</c:v>
                </c:pt>
                <c:pt idx="7186">
                  <c:v>-8.5239999999999997E-10</c:v>
                </c:pt>
                <c:pt idx="7187">
                  <c:v>-8.2739999999999996E-10</c:v>
                </c:pt>
                <c:pt idx="7188">
                  <c:v>-8.0240000000000004E-10</c:v>
                </c:pt>
                <c:pt idx="7189">
                  <c:v>-7.7740000000000002E-10</c:v>
                </c:pt>
                <c:pt idx="7190">
                  <c:v>-7.5240000000000001E-10</c:v>
                </c:pt>
                <c:pt idx="7191">
                  <c:v>-7.2739999999999999E-10</c:v>
                </c:pt>
                <c:pt idx="7192">
                  <c:v>-7.0239999999999997E-10</c:v>
                </c:pt>
                <c:pt idx="7193">
                  <c:v>-6.7739999999999996E-10</c:v>
                </c:pt>
                <c:pt idx="7194">
                  <c:v>-6.5240000000000004E-10</c:v>
                </c:pt>
                <c:pt idx="7195">
                  <c:v>-6.2740000000000003E-10</c:v>
                </c:pt>
                <c:pt idx="7196">
                  <c:v>-6.0240000000000001E-10</c:v>
                </c:pt>
                <c:pt idx="7197">
                  <c:v>-5.7739999999999999E-10</c:v>
                </c:pt>
                <c:pt idx="7198">
                  <c:v>-5.5239999999999997E-10</c:v>
                </c:pt>
                <c:pt idx="7199">
                  <c:v>-5.2739999999999996E-10</c:v>
                </c:pt>
                <c:pt idx="7200">
                  <c:v>-5.0240000000000004E-10</c:v>
                </c:pt>
                <c:pt idx="7201">
                  <c:v>-4.7740000000000003E-10</c:v>
                </c:pt>
                <c:pt idx="7202">
                  <c:v>-4.5240000000000001E-10</c:v>
                </c:pt>
                <c:pt idx="7203">
                  <c:v>-4.2739999999999999E-10</c:v>
                </c:pt>
                <c:pt idx="7204">
                  <c:v>-4.0239999999999998E-10</c:v>
                </c:pt>
                <c:pt idx="7205">
                  <c:v>-3.7740000000000001E-10</c:v>
                </c:pt>
                <c:pt idx="7206">
                  <c:v>-3.5239999999999999E-10</c:v>
                </c:pt>
                <c:pt idx="7207">
                  <c:v>-3.2739999999999998E-10</c:v>
                </c:pt>
                <c:pt idx="7208">
                  <c:v>-3.0240000000000001E-10</c:v>
                </c:pt>
                <c:pt idx="7209">
                  <c:v>-2.7739999999999999E-10</c:v>
                </c:pt>
                <c:pt idx="7210">
                  <c:v>-2.5239999999999998E-10</c:v>
                </c:pt>
                <c:pt idx="7211">
                  <c:v>-2.2740000000000001E-10</c:v>
                </c:pt>
                <c:pt idx="7212">
                  <c:v>-2.0239999999999999E-10</c:v>
                </c:pt>
                <c:pt idx="7213">
                  <c:v>-1.774E-10</c:v>
                </c:pt>
                <c:pt idx="7214">
                  <c:v>-1.5240000000000001E-10</c:v>
                </c:pt>
                <c:pt idx="7215">
                  <c:v>-1.2739999999999999E-10</c:v>
                </c:pt>
                <c:pt idx="7216">
                  <c:v>-1.024E-10</c:v>
                </c:pt>
                <c:pt idx="7217">
                  <c:v>-7.7399999999999999E-11</c:v>
                </c:pt>
                <c:pt idx="7218">
                  <c:v>-5.2400000000000001E-11</c:v>
                </c:pt>
                <c:pt idx="7219">
                  <c:v>-2.74E-11</c:v>
                </c:pt>
                <c:pt idx="7220">
                  <c:v>-2.3999999999999999E-12</c:v>
                </c:pt>
                <c:pt idx="7221">
                  <c:v>2.2600000000000001E-11</c:v>
                </c:pt>
                <c:pt idx="7222">
                  <c:v>4.7600000000000002E-11</c:v>
                </c:pt>
                <c:pt idx="7223">
                  <c:v>7.26E-11</c:v>
                </c:pt>
                <c:pt idx="7224">
                  <c:v>9.7600000000000004E-11</c:v>
                </c:pt>
                <c:pt idx="7225">
                  <c:v>1.226E-10</c:v>
                </c:pt>
                <c:pt idx="7226">
                  <c:v>1.4760000000000001E-10</c:v>
                </c:pt>
                <c:pt idx="7227">
                  <c:v>1.726E-10</c:v>
                </c:pt>
                <c:pt idx="7228">
                  <c:v>1.9759999999999999E-10</c:v>
                </c:pt>
                <c:pt idx="7229">
                  <c:v>2.2260000000000001E-10</c:v>
                </c:pt>
                <c:pt idx="7230">
                  <c:v>2.476E-10</c:v>
                </c:pt>
                <c:pt idx="7231">
                  <c:v>2.7260000000000002E-10</c:v>
                </c:pt>
                <c:pt idx="7232">
                  <c:v>2.9759999999999999E-10</c:v>
                </c:pt>
                <c:pt idx="7233">
                  <c:v>3.226E-10</c:v>
                </c:pt>
                <c:pt idx="7234">
                  <c:v>3.4760000000000002E-10</c:v>
                </c:pt>
                <c:pt idx="7235">
                  <c:v>3.7259999999999999E-10</c:v>
                </c:pt>
                <c:pt idx="7236">
                  <c:v>3.976E-10</c:v>
                </c:pt>
                <c:pt idx="7237">
                  <c:v>4.2260000000000002E-10</c:v>
                </c:pt>
                <c:pt idx="7238">
                  <c:v>4.4759999999999998E-10</c:v>
                </c:pt>
                <c:pt idx="7239">
                  <c:v>4.726E-10</c:v>
                </c:pt>
                <c:pt idx="7240">
                  <c:v>4.9760000000000002E-10</c:v>
                </c:pt>
                <c:pt idx="7241">
                  <c:v>5.2260000000000004E-10</c:v>
                </c:pt>
                <c:pt idx="7242">
                  <c:v>5.4759999999999995E-10</c:v>
                </c:pt>
                <c:pt idx="7243">
                  <c:v>5.7259999999999997E-10</c:v>
                </c:pt>
                <c:pt idx="7244">
                  <c:v>5.9759999999999998E-10</c:v>
                </c:pt>
                <c:pt idx="7245">
                  <c:v>6.226E-10</c:v>
                </c:pt>
                <c:pt idx="7246">
                  <c:v>6.4760000000000002E-10</c:v>
                </c:pt>
                <c:pt idx="7247">
                  <c:v>6.7260000000000003E-10</c:v>
                </c:pt>
                <c:pt idx="7248">
                  <c:v>6.9759999999999995E-10</c:v>
                </c:pt>
                <c:pt idx="7249">
                  <c:v>7.2259999999999997E-10</c:v>
                </c:pt>
                <c:pt idx="7250">
                  <c:v>7.4759999999999998E-10</c:v>
                </c:pt>
                <c:pt idx="7251">
                  <c:v>7.726E-10</c:v>
                </c:pt>
                <c:pt idx="7252">
                  <c:v>7.9760000000000002E-10</c:v>
                </c:pt>
                <c:pt idx="7253">
                  <c:v>8.2260000000000003E-10</c:v>
                </c:pt>
                <c:pt idx="7254">
                  <c:v>8.4760000000000005E-10</c:v>
                </c:pt>
                <c:pt idx="7255">
                  <c:v>8.7259999999999996E-10</c:v>
                </c:pt>
                <c:pt idx="7256">
                  <c:v>8.9759999999999998E-10</c:v>
                </c:pt>
                <c:pt idx="7257">
                  <c:v>9.226E-10</c:v>
                </c:pt>
                <c:pt idx="7258">
                  <c:v>9.4759999999999991E-10</c:v>
                </c:pt>
                <c:pt idx="7259">
                  <c:v>9.7259999999999993E-10</c:v>
                </c:pt>
                <c:pt idx="7260">
                  <c:v>9.9759999999999995E-10</c:v>
                </c:pt>
                <c:pt idx="7261">
                  <c:v>1.0226E-9</c:v>
                </c:pt>
                <c:pt idx="7262">
                  <c:v>1.0476E-9</c:v>
                </c:pt>
                <c:pt idx="7263">
                  <c:v>1.0726E-9</c:v>
                </c:pt>
                <c:pt idx="7264">
                  <c:v>1.0976E-9</c:v>
                </c:pt>
                <c:pt idx="7265">
                  <c:v>1.1226E-9</c:v>
                </c:pt>
                <c:pt idx="7266">
                  <c:v>1.1476E-9</c:v>
                </c:pt>
                <c:pt idx="7267">
                  <c:v>1.1726000000000001E-9</c:v>
                </c:pt>
                <c:pt idx="7268">
                  <c:v>1.1976000000000001E-9</c:v>
                </c:pt>
                <c:pt idx="7269">
                  <c:v>1.2226000000000001E-9</c:v>
                </c:pt>
                <c:pt idx="7270">
                  <c:v>1.2475999999999999E-9</c:v>
                </c:pt>
                <c:pt idx="7271">
                  <c:v>1.2725999999999999E-9</c:v>
                </c:pt>
                <c:pt idx="7272">
                  <c:v>1.2975999999999999E-9</c:v>
                </c:pt>
                <c:pt idx="7273">
                  <c:v>1.3226E-9</c:v>
                </c:pt>
                <c:pt idx="7274">
                  <c:v>1.3476E-9</c:v>
                </c:pt>
                <c:pt idx="7275">
                  <c:v>1.3726E-9</c:v>
                </c:pt>
                <c:pt idx="7276">
                  <c:v>1.3976E-9</c:v>
                </c:pt>
                <c:pt idx="7277">
                  <c:v>1.4226E-9</c:v>
                </c:pt>
                <c:pt idx="7278">
                  <c:v>1.4476E-9</c:v>
                </c:pt>
                <c:pt idx="7279">
                  <c:v>1.4726000000000001E-9</c:v>
                </c:pt>
                <c:pt idx="7280">
                  <c:v>1.4976000000000001E-9</c:v>
                </c:pt>
                <c:pt idx="7281">
                  <c:v>1.5226000000000001E-9</c:v>
                </c:pt>
                <c:pt idx="7282">
                  <c:v>1.5475999999999999E-9</c:v>
                </c:pt>
                <c:pt idx="7283">
                  <c:v>1.5725999999999999E-9</c:v>
                </c:pt>
                <c:pt idx="7284">
                  <c:v>1.5975999999999999E-9</c:v>
                </c:pt>
                <c:pt idx="7285">
                  <c:v>1.6226E-9</c:v>
                </c:pt>
                <c:pt idx="7286">
                  <c:v>1.6476E-9</c:v>
                </c:pt>
                <c:pt idx="7287">
                  <c:v>1.6726E-9</c:v>
                </c:pt>
                <c:pt idx="7288">
                  <c:v>1.6976E-9</c:v>
                </c:pt>
                <c:pt idx="7289">
                  <c:v>1.7226E-9</c:v>
                </c:pt>
                <c:pt idx="7290">
                  <c:v>1.7476E-9</c:v>
                </c:pt>
                <c:pt idx="7291">
                  <c:v>1.7726000000000001E-9</c:v>
                </c:pt>
                <c:pt idx="7292">
                  <c:v>1.7976000000000001E-9</c:v>
                </c:pt>
                <c:pt idx="7293">
                  <c:v>1.8226000000000001E-9</c:v>
                </c:pt>
                <c:pt idx="7294">
                  <c:v>1.8475999999999999E-9</c:v>
                </c:pt>
                <c:pt idx="7295">
                  <c:v>1.8725999999999999E-9</c:v>
                </c:pt>
                <c:pt idx="7296">
                  <c:v>1.8976000000000001E-9</c:v>
                </c:pt>
                <c:pt idx="7297">
                  <c:v>1.9226E-9</c:v>
                </c:pt>
                <c:pt idx="7298">
                  <c:v>1.9476000000000002E-9</c:v>
                </c:pt>
                <c:pt idx="7299">
                  <c:v>1.9726E-9</c:v>
                </c:pt>
                <c:pt idx="7300">
                  <c:v>1.9975999999999998E-9</c:v>
                </c:pt>
                <c:pt idx="7301">
                  <c:v>2.0226E-9</c:v>
                </c:pt>
                <c:pt idx="7302">
                  <c:v>2.0475999999999998E-9</c:v>
                </c:pt>
                <c:pt idx="7303">
                  <c:v>2.0726000000000001E-9</c:v>
                </c:pt>
                <c:pt idx="7304">
                  <c:v>2.0975999999999999E-9</c:v>
                </c:pt>
                <c:pt idx="7305">
                  <c:v>2.1226000000000001E-9</c:v>
                </c:pt>
                <c:pt idx="7306">
                  <c:v>2.1475999999999999E-9</c:v>
                </c:pt>
                <c:pt idx="7307">
                  <c:v>2.1726000000000001E-9</c:v>
                </c:pt>
                <c:pt idx="7308">
                  <c:v>2.1975999999999999E-9</c:v>
                </c:pt>
                <c:pt idx="7309">
                  <c:v>2.2226000000000002E-9</c:v>
                </c:pt>
                <c:pt idx="7310">
                  <c:v>2.2476E-9</c:v>
                </c:pt>
                <c:pt idx="7311">
                  <c:v>2.2726000000000002E-9</c:v>
                </c:pt>
                <c:pt idx="7312">
                  <c:v>2.2976E-9</c:v>
                </c:pt>
                <c:pt idx="7313">
                  <c:v>2.3225999999999998E-9</c:v>
                </c:pt>
                <c:pt idx="7314">
                  <c:v>2.3476E-9</c:v>
                </c:pt>
                <c:pt idx="7315">
                  <c:v>2.3725999999999999E-9</c:v>
                </c:pt>
                <c:pt idx="7316">
                  <c:v>2.3976000000000001E-9</c:v>
                </c:pt>
                <c:pt idx="7317">
                  <c:v>2.4225999999999999E-9</c:v>
                </c:pt>
                <c:pt idx="7318">
                  <c:v>2.4476000000000001E-9</c:v>
                </c:pt>
                <c:pt idx="7319">
                  <c:v>2.4725999999999999E-9</c:v>
                </c:pt>
                <c:pt idx="7320">
                  <c:v>2.4976000000000001E-9</c:v>
                </c:pt>
                <c:pt idx="7321">
                  <c:v>2.5226E-9</c:v>
                </c:pt>
                <c:pt idx="7322">
                  <c:v>2.5476000000000002E-9</c:v>
                </c:pt>
                <c:pt idx="7323">
                  <c:v>2.5726E-9</c:v>
                </c:pt>
                <c:pt idx="7324">
                  <c:v>2.5975999999999998E-9</c:v>
                </c:pt>
                <c:pt idx="7325">
                  <c:v>2.6226E-9</c:v>
                </c:pt>
                <c:pt idx="7326">
                  <c:v>2.6475999999999998E-9</c:v>
                </c:pt>
                <c:pt idx="7327">
                  <c:v>2.6726000000000001E-9</c:v>
                </c:pt>
                <c:pt idx="7328">
                  <c:v>2.6975999999999999E-9</c:v>
                </c:pt>
                <c:pt idx="7329">
                  <c:v>2.7226000000000001E-9</c:v>
                </c:pt>
                <c:pt idx="7330">
                  <c:v>2.7475999999999999E-9</c:v>
                </c:pt>
                <c:pt idx="7331">
                  <c:v>2.7726000000000001E-9</c:v>
                </c:pt>
                <c:pt idx="7332">
                  <c:v>2.7975999999999999E-9</c:v>
                </c:pt>
                <c:pt idx="7333">
                  <c:v>2.8226000000000002E-9</c:v>
                </c:pt>
                <c:pt idx="7334">
                  <c:v>2.8476E-9</c:v>
                </c:pt>
                <c:pt idx="7335">
                  <c:v>2.8726000000000002E-9</c:v>
                </c:pt>
                <c:pt idx="7336">
                  <c:v>2.8976E-9</c:v>
                </c:pt>
                <c:pt idx="7337">
                  <c:v>2.9225999999999998E-9</c:v>
                </c:pt>
                <c:pt idx="7338">
                  <c:v>2.9476E-9</c:v>
                </c:pt>
                <c:pt idx="7339">
                  <c:v>2.9725999999999998E-9</c:v>
                </c:pt>
                <c:pt idx="7340">
                  <c:v>2.9976000000000001E-9</c:v>
                </c:pt>
                <c:pt idx="7341">
                  <c:v>3.0225999999999999E-9</c:v>
                </c:pt>
                <c:pt idx="7342">
                  <c:v>3.0476000000000001E-9</c:v>
                </c:pt>
                <c:pt idx="7343">
                  <c:v>3.0725999999999999E-9</c:v>
                </c:pt>
                <c:pt idx="7344">
                  <c:v>3.0976000000000001E-9</c:v>
                </c:pt>
                <c:pt idx="7345">
                  <c:v>3.1225999999999999E-9</c:v>
                </c:pt>
                <c:pt idx="7346">
                  <c:v>3.1476000000000002E-9</c:v>
                </c:pt>
                <c:pt idx="7347">
                  <c:v>3.1726E-9</c:v>
                </c:pt>
                <c:pt idx="7348">
                  <c:v>3.1975999999999998E-9</c:v>
                </c:pt>
                <c:pt idx="7349">
                  <c:v>3.2226E-9</c:v>
                </c:pt>
                <c:pt idx="7350">
                  <c:v>3.2475999999999998E-9</c:v>
                </c:pt>
                <c:pt idx="7351">
                  <c:v>3.2726000000000001E-9</c:v>
                </c:pt>
                <c:pt idx="7352">
                  <c:v>3.2975999999999999E-9</c:v>
                </c:pt>
                <c:pt idx="7353">
                  <c:v>3.3226000000000001E-9</c:v>
                </c:pt>
                <c:pt idx="7354">
                  <c:v>3.3475999999999999E-9</c:v>
                </c:pt>
                <c:pt idx="7355">
                  <c:v>3.3726000000000001E-9</c:v>
                </c:pt>
                <c:pt idx="7356">
                  <c:v>3.3975999999999999E-9</c:v>
                </c:pt>
                <c:pt idx="7357">
                  <c:v>3.4226000000000002E-9</c:v>
                </c:pt>
                <c:pt idx="7358">
                  <c:v>3.4476E-9</c:v>
                </c:pt>
                <c:pt idx="7359">
                  <c:v>3.4726000000000002E-9</c:v>
                </c:pt>
                <c:pt idx="7360">
                  <c:v>3.4976E-9</c:v>
                </c:pt>
                <c:pt idx="7361">
                  <c:v>3.5225999999999998E-9</c:v>
                </c:pt>
                <c:pt idx="7362">
                  <c:v>3.5476E-9</c:v>
                </c:pt>
                <c:pt idx="7363">
                  <c:v>3.5725999999999998E-9</c:v>
                </c:pt>
                <c:pt idx="7364">
                  <c:v>3.5976000000000001E-9</c:v>
                </c:pt>
                <c:pt idx="7365">
                  <c:v>3.6225999999999999E-9</c:v>
                </c:pt>
                <c:pt idx="7366">
                  <c:v>3.6476000000000001E-9</c:v>
                </c:pt>
                <c:pt idx="7367">
                  <c:v>3.6725999999999999E-9</c:v>
                </c:pt>
                <c:pt idx="7368">
                  <c:v>3.6976000000000001E-9</c:v>
                </c:pt>
                <c:pt idx="7369">
                  <c:v>3.7225999999999999E-9</c:v>
                </c:pt>
                <c:pt idx="7370">
                  <c:v>3.7475999999999998E-9</c:v>
                </c:pt>
                <c:pt idx="7371">
                  <c:v>3.7726E-9</c:v>
                </c:pt>
                <c:pt idx="7372">
                  <c:v>3.7976000000000002E-9</c:v>
                </c:pt>
                <c:pt idx="7373">
                  <c:v>3.8225999999999996E-9</c:v>
                </c:pt>
                <c:pt idx="7374">
                  <c:v>3.8475999999999998E-9</c:v>
                </c:pt>
                <c:pt idx="7375">
                  <c:v>3.8726E-9</c:v>
                </c:pt>
                <c:pt idx="7376">
                  <c:v>3.8976000000000003E-9</c:v>
                </c:pt>
                <c:pt idx="7377">
                  <c:v>3.9225999999999997E-9</c:v>
                </c:pt>
                <c:pt idx="7378">
                  <c:v>3.9475999999999999E-9</c:v>
                </c:pt>
                <c:pt idx="7379">
                  <c:v>3.9726000000000001E-9</c:v>
                </c:pt>
                <c:pt idx="7380">
                  <c:v>3.9976000000000003E-9</c:v>
                </c:pt>
                <c:pt idx="7381">
                  <c:v>4.0225999999999997E-9</c:v>
                </c:pt>
                <c:pt idx="7382">
                  <c:v>4.0476E-9</c:v>
                </c:pt>
                <c:pt idx="7383">
                  <c:v>4.0726000000000002E-9</c:v>
                </c:pt>
                <c:pt idx="7384">
                  <c:v>4.0976000000000004E-9</c:v>
                </c:pt>
                <c:pt idx="7385">
                  <c:v>4.1225999999999998E-9</c:v>
                </c:pt>
                <c:pt idx="7386">
                  <c:v>4.1476E-9</c:v>
                </c:pt>
                <c:pt idx="7387">
                  <c:v>4.1726000000000003E-9</c:v>
                </c:pt>
                <c:pt idx="7388">
                  <c:v>4.1975999999999996E-9</c:v>
                </c:pt>
                <c:pt idx="7389">
                  <c:v>4.2225999999999999E-9</c:v>
                </c:pt>
                <c:pt idx="7390">
                  <c:v>4.2476000000000001E-9</c:v>
                </c:pt>
                <c:pt idx="7391">
                  <c:v>4.2726000000000003E-9</c:v>
                </c:pt>
                <c:pt idx="7392">
                  <c:v>4.2975999999999997E-9</c:v>
                </c:pt>
                <c:pt idx="7393">
                  <c:v>4.3225999999999999E-9</c:v>
                </c:pt>
                <c:pt idx="7394">
                  <c:v>4.3476000000000002E-9</c:v>
                </c:pt>
                <c:pt idx="7395">
                  <c:v>4.3726000000000004E-9</c:v>
                </c:pt>
                <c:pt idx="7396">
                  <c:v>4.3975999999999998E-9</c:v>
                </c:pt>
                <c:pt idx="7397">
                  <c:v>4.4226E-9</c:v>
                </c:pt>
                <c:pt idx="7398">
                  <c:v>4.4476000000000002E-9</c:v>
                </c:pt>
                <c:pt idx="7399">
                  <c:v>4.4725999999999996E-9</c:v>
                </c:pt>
                <c:pt idx="7400">
                  <c:v>4.4975999999999999E-9</c:v>
                </c:pt>
                <c:pt idx="7401">
                  <c:v>4.5226000000000001E-9</c:v>
                </c:pt>
                <c:pt idx="7402">
                  <c:v>4.5476000000000003E-9</c:v>
                </c:pt>
                <c:pt idx="7403">
                  <c:v>4.5725999999999997E-9</c:v>
                </c:pt>
                <c:pt idx="7404">
                  <c:v>4.5975999999999999E-9</c:v>
                </c:pt>
                <c:pt idx="7405">
                  <c:v>4.6226000000000001E-9</c:v>
                </c:pt>
                <c:pt idx="7406">
                  <c:v>4.6476000000000004E-9</c:v>
                </c:pt>
                <c:pt idx="7407">
                  <c:v>4.6725999999999998E-9</c:v>
                </c:pt>
                <c:pt idx="7408">
                  <c:v>4.6976E-9</c:v>
                </c:pt>
                <c:pt idx="7409">
                  <c:v>4.7226000000000002E-9</c:v>
                </c:pt>
                <c:pt idx="7410">
                  <c:v>4.7475999999999996E-9</c:v>
                </c:pt>
                <c:pt idx="7411">
                  <c:v>4.7725999999999998E-9</c:v>
                </c:pt>
                <c:pt idx="7412">
                  <c:v>4.7976000000000001E-9</c:v>
                </c:pt>
                <c:pt idx="7413">
                  <c:v>4.8226000000000003E-9</c:v>
                </c:pt>
                <c:pt idx="7414">
                  <c:v>4.8475999999999997E-9</c:v>
                </c:pt>
                <c:pt idx="7415">
                  <c:v>4.8725999999999999E-9</c:v>
                </c:pt>
                <c:pt idx="7416">
                  <c:v>4.8976000000000001E-9</c:v>
                </c:pt>
                <c:pt idx="7417">
                  <c:v>4.9226000000000004E-9</c:v>
                </c:pt>
                <c:pt idx="7418">
                  <c:v>4.9475999999999997E-9</c:v>
                </c:pt>
                <c:pt idx="7419">
                  <c:v>4.9726E-9</c:v>
                </c:pt>
                <c:pt idx="7420">
                  <c:v>4.9976000000000002E-9</c:v>
                </c:pt>
                <c:pt idx="7421">
                  <c:v>5.0225999999999996E-9</c:v>
                </c:pt>
                <c:pt idx="7422">
                  <c:v>5.0475999999999998E-9</c:v>
                </c:pt>
                <c:pt idx="7423">
                  <c:v>5.0726E-9</c:v>
                </c:pt>
                <c:pt idx="7424">
                  <c:v>5.0976000000000003E-9</c:v>
                </c:pt>
                <c:pt idx="7425">
                  <c:v>5.1225999999999997E-9</c:v>
                </c:pt>
                <c:pt idx="7426">
                  <c:v>5.1475999999999999E-9</c:v>
                </c:pt>
                <c:pt idx="7427">
                  <c:v>5.1726000000000001E-9</c:v>
                </c:pt>
                <c:pt idx="7428">
                  <c:v>5.1976000000000003E-9</c:v>
                </c:pt>
                <c:pt idx="7429">
                  <c:v>5.2225999999999997E-9</c:v>
                </c:pt>
                <c:pt idx="7430">
                  <c:v>5.2476E-9</c:v>
                </c:pt>
                <c:pt idx="7431">
                  <c:v>5.2726000000000002E-9</c:v>
                </c:pt>
                <c:pt idx="7432">
                  <c:v>5.2976000000000004E-9</c:v>
                </c:pt>
                <c:pt idx="7433">
                  <c:v>5.3225999999999998E-9</c:v>
                </c:pt>
                <c:pt idx="7434">
                  <c:v>5.3476E-9</c:v>
                </c:pt>
                <c:pt idx="7435">
                  <c:v>5.3726000000000002E-9</c:v>
                </c:pt>
                <c:pt idx="7436">
                  <c:v>5.3975999999999996E-9</c:v>
                </c:pt>
                <c:pt idx="7437">
                  <c:v>5.4225999999999999E-9</c:v>
                </c:pt>
                <c:pt idx="7438">
                  <c:v>5.4476000000000001E-9</c:v>
                </c:pt>
                <c:pt idx="7439">
                  <c:v>5.4726000000000003E-9</c:v>
                </c:pt>
                <c:pt idx="7440">
                  <c:v>5.4975999999999997E-9</c:v>
                </c:pt>
                <c:pt idx="7441">
                  <c:v>5.5225999999999999E-9</c:v>
                </c:pt>
                <c:pt idx="7442">
                  <c:v>5.5476000000000002E-9</c:v>
                </c:pt>
                <c:pt idx="7443">
                  <c:v>5.5726000000000004E-9</c:v>
                </c:pt>
                <c:pt idx="7444">
                  <c:v>5.5975999999999998E-9</c:v>
                </c:pt>
                <c:pt idx="7445">
                  <c:v>5.6226E-9</c:v>
                </c:pt>
                <c:pt idx="7446">
                  <c:v>5.6476000000000002E-9</c:v>
                </c:pt>
                <c:pt idx="7447">
                  <c:v>5.6725999999999996E-9</c:v>
                </c:pt>
                <c:pt idx="7448">
                  <c:v>5.6975999999999998E-9</c:v>
                </c:pt>
                <c:pt idx="7449">
                  <c:v>5.7226000000000001E-9</c:v>
                </c:pt>
                <c:pt idx="7450">
                  <c:v>5.7476000000000003E-9</c:v>
                </c:pt>
                <c:pt idx="7451">
                  <c:v>5.7725999999999997E-9</c:v>
                </c:pt>
                <c:pt idx="7452">
                  <c:v>5.7975999999999999E-9</c:v>
                </c:pt>
                <c:pt idx="7453">
                  <c:v>5.8226000000000001E-9</c:v>
                </c:pt>
                <c:pt idx="7454">
                  <c:v>5.8476000000000004E-9</c:v>
                </c:pt>
                <c:pt idx="7455">
                  <c:v>5.8725999999999998E-9</c:v>
                </c:pt>
                <c:pt idx="7456">
                  <c:v>5.8976E-9</c:v>
                </c:pt>
                <c:pt idx="7457">
                  <c:v>5.9226000000000002E-9</c:v>
                </c:pt>
                <c:pt idx="7458">
                  <c:v>5.9475999999999996E-9</c:v>
                </c:pt>
                <c:pt idx="7459">
                  <c:v>5.9725999999999998E-9</c:v>
                </c:pt>
                <c:pt idx="7460">
                  <c:v>5.9976000000000001E-9</c:v>
                </c:pt>
                <c:pt idx="7461">
                  <c:v>6.0226000000000003E-9</c:v>
                </c:pt>
                <c:pt idx="7462">
                  <c:v>6.0475999999999997E-9</c:v>
                </c:pt>
                <c:pt idx="7463">
                  <c:v>6.0725999999999999E-9</c:v>
                </c:pt>
                <c:pt idx="7464">
                  <c:v>6.0976000000000001E-9</c:v>
                </c:pt>
                <c:pt idx="7465">
                  <c:v>6.1226000000000003E-9</c:v>
                </c:pt>
                <c:pt idx="7466">
                  <c:v>6.1475999999999997E-9</c:v>
                </c:pt>
                <c:pt idx="7467">
                  <c:v>6.1726E-9</c:v>
                </c:pt>
                <c:pt idx="7468">
                  <c:v>6.1976000000000002E-9</c:v>
                </c:pt>
                <c:pt idx="7469">
                  <c:v>6.2226000000000004E-9</c:v>
                </c:pt>
                <c:pt idx="7470">
                  <c:v>6.2475999999999998E-9</c:v>
                </c:pt>
                <c:pt idx="7471">
                  <c:v>6.2726E-9</c:v>
                </c:pt>
                <c:pt idx="7472">
                  <c:v>6.2976000000000003E-9</c:v>
                </c:pt>
                <c:pt idx="7473">
                  <c:v>6.3225999999999997E-9</c:v>
                </c:pt>
                <c:pt idx="7474">
                  <c:v>6.3475999999999999E-9</c:v>
                </c:pt>
                <c:pt idx="7475">
                  <c:v>6.3726000000000001E-9</c:v>
                </c:pt>
                <c:pt idx="7476">
                  <c:v>6.3976000000000003E-9</c:v>
                </c:pt>
                <c:pt idx="7477">
                  <c:v>6.4225999999999997E-9</c:v>
                </c:pt>
                <c:pt idx="7478">
                  <c:v>6.4475999999999999E-9</c:v>
                </c:pt>
                <c:pt idx="7479">
                  <c:v>6.4726000000000002E-9</c:v>
                </c:pt>
                <c:pt idx="7480">
                  <c:v>6.4976000000000004E-9</c:v>
                </c:pt>
                <c:pt idx="7481">
                  <c:v>6.5225999999999998E-9</c:v>
                </c:pt>
                <c:pt idx="7482">
                  <c:v>6.5476E-9</c:v>
                </c:pt>
                <c:pt idx="7483">
                  <c:v>6.5726000000000002E-9</c:v>
                </c:pt>
                <c:pt idx="7484">
                  <c:v>6.5975999999999996E-9</c:v>
                </c:pt>
                <c:pt idx="7485">
                  <c:v>6.6225999999999999E-9</c:v>
                </c:pt>
                <c:pt idx="7486">
                  <c:v>6.6476000000000001E-9</c:v>
                </c:pt>
                <c:pt idx="7487">
                  <c:v>6.6726000000000003E-9</c:v>
                </c:pt>
                <c:pt idx="7488">
                  <c:v>6.6975999999999997E-9</c:v>
                </c:pt>
                <c:pt idx="7489">
                  <c:v>6.7225999999999999E-9</c:v>
                </c:pt>
                <c:pt idx="7490">
                  <c:v>6.7476000000000001E-9</c:v>
                </c:pt>
                <c:pt idx="7491">
                  <c:v>6.7726000000000004E-9</c:v>
                </c:pt>
                <c:pt idx="7492">
                  <c:v>6.7975999999999998E-9</c:v>
                </c:pt>
                <c:pt idx="7493">
                  <c:v>6.8226E-9</c:v>
                </c:pt>
                <c:pt idx="7494">
                  <c:v>6.8476000000000002E-9</c:v>
                </c:pt>
                <c:pt idx="7495">
                  <c:v>6.8725999999999996E-9</c:v>
                </c:pt>
                <c:pt idx="7496">
                  <c:v>6.8975999999999998E-9</c:v>
                </c:pt>
                <c:pt idx="7497">
                  <c:v>6.9226000000000001E-9</c:v>
                </c:pt>
                <c:pt idx="7498">
                  <c:v>6.9476000000000003E-9</c:v>
                </c:pt>
                <c:pt idx="7499">
                  <c:v>6.9725999999999997E-9</c:v>
                </c:pt>
                <c:pt idx="7500">
                  <c:v>6.9975999999999999E-9</c:v>
                </c:pt>
                <c:pt idx="7501">
                  <c:v>7.0226000000000001E-9</c:v>
                </c:pt>
                <c:pt idx="7502">
                  <c:v>7.0476000000000004E-9</c:v>
                </c:pt>
                <c:pt idx="7503">
                  <c:v>7.0725999999999998E-9</c:v>
                </c:pt>
                <c:pt idx="7504">
                  <c:v>7.0976E-9</c:v>
                </c:pt>
                <c:pt idx="7505">
                  <c:v>7.1226000000000002E-9</c:v>
                </c:pt>
                <c:pt idx="7506">
                  <c:v>7.1475999999999996E-9</c:v>
                </c:pt>
                <c:pt idx="7507">
                  <c:v>7.1725999999999998E-9</c:v>
                </c:pt>
                <c:pt idx="7508">
                  <c:v>7.1976E-9</c:v>
                </c:pt>
                <c:pt idx="7509">
                  <c:v>7.2226000000000003E-9</c:v>
                </c:pt>
                <c:pt idx="7510">
                  <c:v>7.2475999999999997E-9</c:v>
                </c:pt>
                <c:pt idx="7511">
                  <c:v>7.2725999999999999E-9</c:v>
                </c:pt>
                <c:pt idx="7512">
                  <c:v>7.2976000000000001E-9</c:v>
                </c:pt>
                <c:pt idx="7513">
                  <c:v>7.3226000000000003E-9</c:v>
                </c:pt>
                <c:pt idx="7514">
                  <c:v>7.3475999999999997E-9</c:v>
                </c:pt>
                <c:pt idx="7515">
                  <c:v>7.3726E-9</c:v>
                </c:pt>
                <c:pt idx="7516">
                  <c:v>7.3976000000000002E-9</c:v>
                </c:pt>
                <c:pt idx="7517">
                  <c:v>7.4226000000000004E-9</c:v>
                </c:pt>
                <c:pt idx="7518">
                  <c:v>7.4475999999999998E-9</c:v>
                </c:pt>
                <c:pt idx="7519">
                  <c:v>7.4726E-9</c:v>
                </c:pt>
                <c:pt idx="7520">
                  <c:v>7.4976000000000002E-9</c:v>
                </c:pt>
                <c:pt idx="7521">
                  <c:v>7.5226000000000005E-9</c:v>
                </c:pt>
                <c:pt idx="7522">
                  <c:v>7.5476000000000007E-9</c:v>
                </c:pt>
                <c:pt idx="7523">
                  <c:v>7.5725999999999993E-9</c:v>
                </c:pt>
                <c:pt idx="7524">
                  <c:v>7.5975999999999995E-9</c:v>
                </c:pt>
                <c:pt idx="7525">
                  <c:v>7.6225999999999997E-9</c:v>
                </c:pt>
                <c:pt idx="7526">
                  <c:v>7.6475999999999999E-9</c:v>
                </c:pt>
                <c:pt idx="7527">
                  <c:v>7.6726000000000002E-9</c:v>
                </c:pt>
                <c:pt idx="7528">
                  <c:v>7.6976000000000004E-9</c:v>
                </c:pt>
                <c:pt idx="7529">
                  <c:v>7.7226000000000006E-9</c:v>
                </c:pt>
                <c:pt idx="7530">
                  <c:v>7.7475999999999992E-9</c:v>
                </c:pt>
                <c:pt idx="7531">
                  <c:v>7.7725999999999994E-9</c:v>
                </c:pt>
                <c:pt idx="7532">
                  <c:v>7.7975999999999996E-9</c:v>
                </c:pt>
                <c:pt idx="7533">
                  <c:v>7.8225999999999998E-9</c:v>
                </c:pt>
                <c:pt idx="7534">
                  <c:v>7.8476000000000001E-9</c:v>
                </c:pt>
                <c:pt idx="7535">
                  <c:v>7.8726000000000003E-9</c:v>
                </c:pt>
                <c:pt idx="7536">
                  <c:v>7.8976000000000005E-9</c:v>
                </c:pt>
                <c:pt idx="7537">
                  <c:v>7.9226000000000007E-9</c:v>
                </c:pt>
                <c:pt idx="7538">
                  <c:v>7.9475999999999993E-9</c:v>
                </c:pt>
                <c:pt idx="7539">
                  <c:v>7.9725999999999995E-9</c:v>
                </c:pt>
                <c:pt idx="7540">
                  <c:v>7.9975999999999998E-9</c:v>
                </c:pt>
                <c:pt idx="7541">
                  <c:v>8.0226E-9</c:v>
                </c:pt>
                <c:pt idx="7542">
                  <c:v>8.0476000000000002E-9</c:v>
                </c:pt>
                <c:pt idx="7543">
                  <c:v>8.0726000000000004E-9</c:v>
                </c:pt>
                <c:pt idx="7544">
                  <c:v>8.0976000000000007E-9</c:v>
                </c:pt>
                <c:pt idx="7545">
                  <c:v>8.1225999999999992E-9</c:v>
                </c:pt>
                <c:pt idx="7546">
                  <c:v>8.1475999999999995E-9</c:v>
                </c:pt>
                <c:pt idx="7547">
                  <c:v>8.1725999999999997E-9</c:v>
                </c:pt>
                <c:pt idx="7548">
                  <c:v>8.1975999999999999E-9</c:v>
                </c:pt>
                <c:pt idx="7549">
                  <c:v>8.2226000000000001E-9</c:v>
                </c:pt>
                <c:pt idx="7550">
                  <c:v>8.2476000000000003E-9</c:v>
                </c:pt>
                <c:pt idx="7551">
                  <c:v>8.2726000000000006E-9</c:v>
                </c:pt>
                <c:pt idx="7552">
                  <c:v>8.2976000000000008E-9</c:v>
                </c:pt>
                <c:pt idx="7553">
                  <c:v>8.3225999999999994E-9</c:v>
                </c:pt>
                <c:pt idx="7554">
                  <c:v>8.3475999999999996E-9</c:v>
                </c:pt>
                <c:pt idx="7555">
                  <c:v>8.3725999999999998E-9</c:v>
                </c:pt>
                <c:pt idx="7556">
                  <c:v>8.3976E-9</c:v>
                </c:pt>
                <c:pt idx="7557">
                  <c:v>8.4226000000000003E-9</c:v>
                </c:pt>
                <c:pt idx="7558">
                  <c:v>8.4476000000000005E-9</c:v>
                </c:pt>
                <c:pt idx="7559">
                  <c:v>8.4726000000000007E-9</c:v>
                </c:pt>
                <c:pt idx="7560">
                  <c:v>8.4975999999999993E-9</c:v>
                </c:pt>
                <c:pt idx="7561">
                  <c:v>8.5225999999999995E-9</c:v>
                </c:pt>
                <c:pt idx="7562">
                  <c:v>8.5475999999999997E-9</c:v>
                </c:pt>
                <c:pt idx="7563">
                  <c:v>8.5725999999999999E-9</c:v>
                </c:pt>
                <c:pt idx="7564">
                  <c:v>8.5976000000000002E-9</c:v>
                </c:pt>
                <c:pt idx="7565">
                  <c:v>8.6226000000000004E-9</c:v>
                </c:pt>
                <c:pt idx="7566">
                  <c:v>8.6476000000000006E-9</c:v>
                </c:pt>
                <c:pt idx="7567">
                  <c:v>8.6725999999999992E-9</c:v>
                </c:pt>
                <c:pt idx="7568">
                  <c:v>8.6975999999999994E-9</c:v>
                </c:pt>
                <c:pt idx="7569">
                  <c:v>8.7225999999999996E-9</c:v>
                </c:pt>
                <c:pt idx="7570">
                  <c:v>8.7475999999999999E-9</c:v>
                </c:pt>
                <c:pt idx="7571">
                  <c:v>8.7726000000000001E-9</c:v>
                </c:pt>
                <c:pt idx="7572">
                  <c:v>8.7976000000000003E-9</c:v>
                </c:pt>
                <c:pt idx="7573">
                  <c:v>8.8226000000000005E-9</c:v>
                </c:pt>
                <c:pt idx="7574">
                  <c:v>8.8476000000000008E-9</c:v>
                </c:pt>
                <c:pt idx="7575">
                  <c:v>8.8725999999999993E-9</c:v>
                </c:pt>
                <c:pt idx="7576">
                  <c:v>8.8975999999999995E-9</c:v>
                </c:pt>
                <c:pt idx="7577">
                  <c:v>8.9225999999999998E-9</c:v>
                </c:pt>
                <c:pt idx="7578">
                  <c:v>8.9476E-9</c:v>
                </c:pt>
                <c:pt idx="7579">
                  <c:v>8.9726000000000002E-9</c:v>
                </c:pt>
                <c:pt idx="7580">
                  <c:v>8.9976000000000004E-9</c:v>
                </c:pt>
                <c:pt idx="7581">
                  <c:v>9.0226000000000007E-9</c:v>
                </c:pt>
                <c:pt idx="7582">
                  <c:v>9.0475999999999992E-9</c:v>
                </c:pt>
                <c:pt idx="7583">
                  <c:v>9.0725999999999995E-9</c:v>
                </c:pt>
                <c:pt idx="7584">
                  <c:v>9.0975999999999997E-9</c:v>
                </c:pt>
                <c:pt idx="7585">
                  <c:v>9.1225999999999999E-9</c:v>
                </c:pt>
                <c:pt idx="7586">
                  <c:v>9.1476000000000001E-9</c:v>
                </c:pt>
                <c:pt idx="7587">
                  <c:v>9.1726000000000004E-9</c:v>
                </c:pt>
                <c:pt idx="7588">
                  <c:v>9.1976000000000006E-9</c:v>
                </c:pt>
                <c:pt idx="7589">
                  <c:v>9.2226000000000008E-9</c:v>
                </c:pt>
                <c:pt idx="7590">
                  <c:v>9.2475999999999994E-9</c:v>
                </c:pt>
                <c:pt idx="7591">
                  <c:v>9.2725999999999996E-9</c:v>
                </c:pt>
                <c:pt idx="7592">
                  <c:v>9.2975999999999998E-9</c:v>
                </c:pt>
                <c:pt idx="7593">
                  <c:v>9.3226E-9</c:v>
                </c:pt>
                <c:pt idx="7594">
                  <c:v>9.3476000000000003E-9</c:v>
                </c:pt>
                <c:pt idx="7595">
                  <c:v>9.3726000000000005E-9</c:v>
                </c:pt>
                <c:pt idx="7596">
                  <c:v>9.3976000000000007E-9</c:v>
                </c:pt>
                <c:pt idx="7597">
                  <c:v>9.4225999999999993E-9</c:v>
                </c:pt>
                <c:pt idx="7598">
                  <c:v>9.4475999999999995E-9</c:v>
                </c:pt>
                <c:pt idx="7599">
                  <c:v>9.4725999999999997E-9</c:v>
                </c:pt>
                <c:pt idx="7600">
                  <c:v>9.4976E-9</c:v>
                </c:pt>
                <c:pt idx="7601">
                  <c:v>9.5226000000000002E-9</c:v>
                </c:pt>
                <c:pt idx="7602">
                  <c:v>9.5476000000000004E-9</c:v>
                </c:pt>
                <c:pt idx="7603">
                  <c:v>9.5726000000000006E-9</c:v>
                </c:pt>
                <c:pt idx="7604">
                  <c:v>9.5975999999999992E-9</c:v>
                </c:pt>
                <c:pt idx="7605">
                  <c:v>9.6225999999999994E-9</c:v>
                </c:pt>
                <c:pt idx="7606">
                  <c:v>9.6475999999999996E-9</c:v>
                </c:pt>
                <c:pt idx="7607">
                  <c:v>9.6725999999999999E-9</c:v>
                </c:pt>
                <c:pt idx="7608">
                  <c:v>9.6976000000000001E-9</c:v>
                </c:pt>
                <c:pt idx="7609">
                  <c:v>9.7226000000000003E-9</c:v>
                </c:pt>
                <c:pt idx="7610">
                  <c:v>9.7476000000000005E-9</c:v>
                </c:pt>
                <c:pt idx="7611">
                  <c:v>9.7726000000000008E-9</c:v>
                </c:pt>
                <c:pt idx="7612">
                  <c:v>9.7975999999999993E-9</c:v>
                </c:pt>
                <c:pt idx="7613">
                  <c:v>9.8225999999999996E-9</c:v>
                </c:pt>
                <c:pt idx="7614">
                  <c:v>9.8475999999999998E-9</c:v>
                </c:pt>
                <c:pt idx="7615">
                  <c:v>9.8726E-9</c:v>
                </c:pt>
                <c:pt idx="7616">
                  <c:v>9.8976000000000002E-9</c:v>
                </c:pt>
                <c:pt idx="7617">
                  <c:v>9.9226000000000005E-9</c:v>
                </c:pt>
                <c:pt idx="7618">
                  <c:v>9.9476000000000007E-9</c:v>
                </c:pt>
                <c:pt idx="7619">
                  <c:v>9.9725999999999992E-9</c:v>
                </c:pt>
                <c:pt idx="7620">
                  <c:v>9.9975999999999995E-9</c:v>
                </c:pt>
                <c:pt idx="7621">
                  <c:v>1.00226E-8</c:v>
                </c:pt>
                <c:pt idx="7622">
                  <c:v>1.00476E-8</c:v>
                </c:pt>
                <c:pt idx="7623">
                  <c:v>1.00726E-8</c:v>
                </c:pt>
                <c:pt idx="7624">
                  <c:v>1.00976E-8</c:v>
                </c:pt>
                <c:pt idx="7625">
                  <c:v>1.0122600000000001E-8</c:v>
                </c:pt>
                <c:pt idx="7626">
                  <c:v>1.0147600000000001E-8</c:v>
                </c:pt>
                <c:pt idx="7627">
                  <c:v>1.0172599999999999E-8</c:v>
                </c:pt>
                <c:pt idx="7628">
                  <c:v>1.01976E-8</c:v>
                </c:pt>
                <c:pt idx="7629">
                  <c:v>1.02226E-8</c:v>
                </c:pt>
                <c:pt idx="7630">
                  <c:v>1.02476E-8</c:v>
                </c:pt>
                <c:pt idx="7631">
                  <c:v>1.02726E-8</c:v>
                </c:pt>
                <c:pt idx="7632">
                  <c:v>1.0297600000000001E-8</c:v>
                </c:pt>
                <c:pt idx="7633">
                  <c:v>1.0322600000000001E-8</c:v>
                </c:pt>
                <c:pt idx="7634">
                  <c:v>1.0347599999999999E-8</c:v>
                </c:pt>
                <c:pt idx="7635">
                  <c:v>1.03726E-8</c:v>
                </c:pt>
                <c:pt idx="7636">
                  <c:v>1.03976E-8</c:v>
                </c:pt>
                <c:pt idx="7637">
                  <c:v>1.04226E-8</c:v>
                </c:pt>
                <c:pt idx="7638">
                  <c:v>1.04476E-8</c:v>
                </c:pt>
                <c:pt idx="7639">
                  <c:v>1.04726E-8</c:v>
                </c:pt>
                <c:pt idx="7640">
                  <c:v>1.0497600000000001E-8</c:v>
                </c:pt>
                <c:pt idx="7641">
                  <c:v>1.0522599999999999E-8</c:v>
                </c:pt>
                <c:pt idx="7642">
                  <c:v>1.0547599999999999E-8</c:v>
                </c:pt>
                <c:pt idx="7643">
                  <c:v>1.05726E-8</c:v>
                </c:pt>
                <c:pt idx="7644">
                  <c:v>1.05976E-8</c:v>
                </c:pt>
                <c:pt idx="7645">
                  <c:v>1.06226E-8</c:v>
                </c:pt>
                <c:pt idx="7646">
                  <c:v>1.06476E-8</c:v>
                </c:pt>
                <c:pt idx="7647">
                  <c:v>1.0672600000000001E-8</c:v>
                </c:pt>
                <c:pt idx="7648">
                  <c:v>1.0697600000000001E-8</c:v>
                </c:pt>
                <c:pt idx="7649">
                  <c:v>1.0722599999999999E-8</c:v>
                </c:pt>
                <c:pt idx="7650">
                  <c:v>1.07476E-8</c:v>
                </c:pt>
                <c:pt idx="7651">
                  <c:v>1.07726E-8</c:v>
                </c:pt>
                <c:pt idx="7652">
                  <c:v>1.07976E-8</c:v>
                </c:pt>
                <c:pt idx="7653">
                  <c:v>1.08226E-8</c:v>
                </c:pt>
                <c:pt idx="7654">
                  <c:v>1.08476E-8</c:v>
                </c:pt>
                <c:pt idx="7655">
                  <c:v>1.0872600000000001E-8</c:v>
                </c:pt>
                <c:pt idx="7656">
                  <c:v>1.0897599999999999E-8</c:v>
                </c:pt>
                <c:pt idx="7657">
                  <c:v>1.0922599999999999E-8</c:v>
                </c:pt>
                <c:pt idx="7658">
                  <c:v>1.09476E-8</c:v>
                </c:pt>
                <c:pt idx="7659">
                  <c:v>1.09726E-8</c:v>
                </c:pt>
                <c:pt idx="7660">
                  <c:v>1.09976E-8</c:v>
                </c:pt>
                <c:pt idx="7661">
                  <c:v>1.10226E-8</c:v>
                </c:pt>
                <c:pt idx="7662">
                  <c:v>1.1047600000000001E-8</c:v>
                </c:pt>
                <c:pt idx="7663">
                  <c:v>1.1072600000000001E-8</c:v>
                </c:pt>
                <c:pt idx="7664">
                  <c:v>1.1097599999999999E-8</c:v>
                </c:pt>
                <c:pt idx="7665">
                  <c:v>1.11226E-8</c:v>
                </c:pt>
                <c:pt idx="7666">
                  <c:v>1.11476E-8</c:v>
                </c:pt>
                <c:pt idx="7667">
                  <c:v>1.11726E-8</c:v>
                </c:pt>
                <c:pt idx="7668">
                  <c:v>1.11976E-8</c:v>
                </c:pt>
                <c:pt idx="7669">
                  <c:v>1.1222600000000001E-8</c:v>
                </c:pt>
                <c:pt idx="7670">
                  <c:v>1.1247600000000001E-8</c:v>
                </c:pt>
                <c:pt idx="7671">
                  <c:v>1.1272599999999999E-8</c:v>
                </c:pt>
                <c:pt idx="7672">
                  <c:v>1.12976E-8</c:v>
                </c:pt>
                <c:pt idx="7673">
                  <c:v>1.13226E-8</c:v>
                </c:pt>
                <c:pt idx="7674">
                  <c:v>1.13476E-8</c:v>
                </c:pt>
                <c:pt idx="7675">
                  <c:v>1.13726E-8</c:v>
                </c:pt>
                <c:pt idx="7676">
                  <c:v>1.13976E-8</c:v>
                </c:pt>
                <c:pt idx="7677">
                  <c:v>1.1422600000000001E-8</c:v>
                </c:pt>
                <c:pt idx="7678">
                  <c:v>1.1447599999999999E-8</c:v>
                </c:pt>
                <c:pt idx="7679">
                  <c:v>1.1472599999999999E-8</c:v>
                </c:pt>
                <c:pt idx="7680">
                  <c:v>1.14976E-8</c:v>
                </c:pt>
                <c:pt idx="7681">
                  <c:v>1.15226E-8</c:v>
                </c:pt>
                <c:pt idx="7682">
                  <c:v>1.15476E-8</c:v>
                </c:pt>
                <c:pt idx="7683">
                  <c:v>1.15726E-8</c:v>
                </c:pt>
                <c:pt idx="7684">
                  <c:v>1.1597600000000001E-8</c:v>
                </c:pt>
                <c:pt idx="7685">
                  <c:v>1.1622600000000001E-8</c:v>
                </c:pt>
                <c:pt idx="7686">
                  <c:v>1.1647599999999999E-8</c:v>
                </c:pt>
                <c:pt idx="7687">
                  <c:v>1.16726E-8</c:v>
                </c:pt>
                <c:pt idx="7688">
                  <c:v>1.16976E-8</c:v>
                </c:pt>
                <c:pt idx="7689">
                  <c:v>1.17226E-8</c:v>
                </c:pt>
                <c:pt idx="7690">
                  <c:v>1.17476E-8</c:v>
                </c:pt>
                <c:pt idx="7691">
                  <c:v>1.17726E-8</c:v>
                </c:pt>
                <c:pt idx="7692">
                  <c:v>1.1797600000000001E-8</c:v>
                </c:pt>
                <c:pt idx="7693">
                  <c:v>1.1822599999999999E-8</c:v>
                </c:pt>
                <c:pt idx="7694">
                  <c:v>1.1847599999999999E-8</c:v>
                </c:pt>
                <c:pt idx="7695">
                  <c:v>1.18726E-8</c:v>
                </c:pt>
                <c:pt idx="7696">
                  <c:v>1.18976E-8</c:v>
                </c:pt>
                <c:pt idx="7697">
                  <c:v>1.19226E-8</c:v>
                </c:pt>
                <c:pt idx="7698">
                  <c:v>1.19476E-8</c:v>
                </c:pt>
                <c:pt idx="7699">
                  <c:v>1.1972600000000001E-8</c:v>
                </c:pt>
                <c:pt idx="7700">
                  <c:v>1.1997599999999999E-8</c:v>
                </c:pt>
                <c:pt idx="7701">
                  <c:v>1.2022599999999999E-8</c:v>
                </c:pt>
                <c:pt idx="7702">
                  <c:v>1.20476E-8</c:v>
                </c:pt>
                <c:pt idx="7703">
                  <c:v>1.20726E-8</c:v>
                </c:pt>
                <c:pt idx="7704">
                  <c:v>1.20976E-8</c:v>
                </c:pt>
                <c:pt idx="7705">
                  <c:v>1.21226E-8</c:v>
                </c:pt>
                <c:pt idx="7706">
                  <c:v>1.2147600000000001E-8</c:v>
                </c:pt>
                <c:pt idx="7707">
                  <c:v>1.2172600000000001E-8</c:v>
                </c:pt>
                <c:pt idx="7708">
                  <c:v>1.2197599999999999E-8</c:v>
                </c:pt>
                <c:pt idx="7709">
                  <c:v>1.22226E-8</c:v>
                </c:pt>
                <c:pt idx="7710">
                  <c:v>1.22476E-8</c:v>
                </c:pt>
                <c:pt idx="7711">
                  <c:v>1.22726E-8</c:v>
                </c:pt>
                <c:pt idx="7712">
                  <c:v>1.22976E-8</c:v>
                </c:pt>
                <c:pt idx="7713">
                  <c:v>1.23226E-8</c:v>
                </c:pt>
                <c:pt idx="7714">
                  <c:v>1.2347600000000001E-8</c:v>
                </c:pt>
                <c:pt idx="7715">
                  <c:v>1.2372599999999999E-8</c:v>
                </c:pt>
                <c:pt idx="7716">
                  <c:v>1.2397599999999999E-8</c:v>
                </c:pt>
                <c:pt idx="7717">
                  <c:v>1.24226E-8</c:v>
                </c:pt>
                <c:pt idx="7718">
                  <c:v>1.24476E-8</c:v>
                </c:pt>
                <c:pt idx="7719">
                  <c:v>1.24726E-8</c:v>
                </c:pt>
                <c:pt idx="7720">
                  <c:v>1.24976E-8</c:v>
                </c:pt>
                <c:pt idx="7721">
                  <c:v>1.2522600000000001E-8</c:v>
                </c:pt>
                <c:pt idx="7722">
                  <c:v>1.2547600000000001E-8</c:v>
                </c:pt>
                <c:pt idx="7723">
                  <c:v>1.2572599999999999E-8</c:v>
                </c:pt>
                <c:pt idx="7724">
                  <c:v>1.25976E-8</c:v>
                </c:pt>
                <c:pt idx="7725">
                  <c:v>1.26226E-8</c:v>
                </c:pt>
                <c:pt idx="7726">
                  <c:v>1.26476E-8</c:v>
                </c:pt>
                <c:pt idx="7727">
                  <c:v>1.26726E-8</c:v>
                </c:pt>
                <c:pt idx="7728">
                  <c:v>1.26976E-8</c:v>
                </c:pt>
                <c:pt idx="7729">
                  <c:v>1.2722600000000001E-8</c:v>
                </c:pt>
                <c:pt idx="7730">
                  <c:v>1.2747599999999999E-8</c:v>
                </c:pt>
                <c:pt idx="7731">
                  <c:v>1.27726E-8</c:v>
                </c:pt>
                <c:pt idx="7732">
                  <c:v>1.27976E-8</c:v>
                </c:pt>
                <c:pt idx="7733">
                  <c:v>1.28226E-8</c:v>
                </c:pt>
                <c:pt idx="7734">
                  <c:v>1.28476E-8</c:v>
                </c:pt>
                <c:pt idx="7735">
                  <c:v>1.28726E-8</c:v>
                </c:pt>
                <c:pt idx="7736">
                  <c:v>1.2897600000000001E-8</c:v>
                </c:pt>
                <c:pt idx="7737">
                  <c:v>1.2922599999999999E-8</c:v>
                </c:pt>
                <c:pt idx="7738">
                  <c:v>1.2947599999999999E-8</c:v>
                </c:pt>
                <c:pt idx="7739">
                  <c:v>1.29726E-8</c:v>
                </c:pt>
                <c:pt idx="7740">
                  <c:v>1.29976E-8</c:v>
                </c:pt>
                <c:pt idx="7741">
                  <c:v>1.30226E-8</c:v>
                </c:pt>
                <c:pt idx="7742">
                  <c:v>1.30476E-8</c:v>
                </c:pt>
                <c:pt idx="7743">
                  <c:v>1.3072600000000001E-8</c:v>
                </c:pt>
                <c:pt idx="7744">
                  <c:v>1.3097600000000001E-8</c:v>
                </c:pt>
                <c:pt idx="7745">
                  <c:v>1.3122599999999999E-8</c:v>
                </c:pt>
                <c:pt idx="7746">
                  <c:v>1.31476E-8</c:v>
                </c:pt>
                <c:pt idx="7747">
                  <c:v>1.31726E-8</c:v>
                </c:pt>
                <c:pt idx="7748">
                  <c:v>1.31976E-8</c:v>
                </c:pt>
                <c:pt idx="7749">
                  <c:v>1.32226E-8</c:v>
                </c:pt>
                <c:pt idx="7750">
                  <c:v>1.32476E-8</c:v>
                </c:pt>
                <c:pt idx="7751">
                  <c:v>1.3272600000000001E-8</c:v>
                </c:pt>
                <c:pt idx="7752">
                  <c:v>1.3297599999999999E-8</c:v>
                </c:pt>
                <c:pt idx="7753">
                  <c:v>1.3322599999999999E-8</c:v>
                </c:pt>
                <c:pt idx="7754">
                  <c:v>1.33476E-8</c:v>
                </c:pt>
                <c:pt idx="7755">
                  <c:v>1.33726E-8</c:v>
                </c:pt>
                <c:pt idx="7756">
                  <c:v>1.33976E-8</c:v>
                </c:pt>
                <c:pt idx="7757">
                  <c:v>1.34226E-8</c:v>
                </c:pt>
                <c:pt idx="7758">
                  <c:v>1.3447600000000001E-8</c:v>
                </c:pt>
                <c:pt idx="7759">
                  <c:v>1.3472600000000001E-8</c:v>
                </c:pt>
                <c:pt idx="7760">
                  <c:v>1.3497599999999999E-8</c:v>
                </c:pt>
                <c:pt idx="7761">
                  <c:v>1.35226E-8</c:v>
                </c:pt>
                <c:pt idx="7762">
                  <c:v>1.35476E-8</c:v>
                </c:pt>
                <c:pt idx="7763">
                  <c:v>1.35726E-8</c:v>
                </c:pt>
                <c:pt idx="7764">
                  <c:v>1.35976E-8</c:v>
                </c:pt>
                <c:pt idx="7765">
                  <c:v>1.3622600000000001E-8</c:v>
                </c:pt>
                <c:pt idx="7766">
                  <c:v>1.3647600000000001E-8</c:v>
                </c:pt>
                <c:pt idx="7767">
                  <c:v>1.3672599999999999E-8</c:v>
                </c:pt>
                <c:pt idx="7768">
                  <c:v>1.36976E-8</c:v>
                </c:pt>
                <c:pt idx="7769">
                  <c:v>1.37226E-8</c:v>
                </c:pt>
                <c:pt idx="7770">
                  <c:v>1.37476E-8</c:v>
                </c:pt>
                <c:pt idx="7771">
                  <c:v>1.37726E-8</c:v>
                </c:pt>
                <c:pt idx="7772">
                  <c:v>1.37976E-8</c:v>
                </c:pt>
                <c:pt idx="7773">
                  <c:v>1.3822600000000001E-8</c:v>
                </c:pt>
                <c:pt idx="7774">
                  <c:v>1.3847599999999999E-8</c:v>
                </c:pt>
                <c:pt idx="7775">
                  <c:v>1.3872599999999999E-8</c:v>
                </c:pt>
                <c:pt idx="7776">
                  <c:v>1.38976E-8</c:v>
                </c:pt>
                <c:pt idx="7777">
                  <c:v>1.39226E-8</c:v>
                </c:pt>
                <c:pt idx="7778">
                  <c:v>1.39476E-8</c:v>
                </c:pt>
                <c:pt idx="7779">
                  <c:v>1.39726E-8</c:v>
                </c:pt>
                <c:pt idx="7780">
                  <c:v>1.3997600000000001E-8</c:v>
                </c:pt>
                <c:pt idx="7781">
                  <c:v>1.4022600000000001E-8</c:v>
                </c:pt>
                <c:pt idx="7782">
                  <c:v>1.4047599999999999E-8</c:v>
                </c:pt>
                <c:pt idx="7783">
                  <c:v>1.40726E-8</c:v>
                </c:pt>
                <c:pt idx="7784">
                  <c:v>1.40976E-8</c:v>
                </c:pt>
                <c:pt idx="7785">
                  <c:v>1.41226E-8</c:v>
                </c:pt>
                <c:pt idx="7786">
                  <c:v>1.41476E-8</c:v>
                </c:pt>
                <c:pt idx="7787">
                  <c:v>1.41726E-8</c:v>
                </c:pt>
                <c:pt idx="7788">
                  <c:v>1.4197600000000001E-8</c:v>
                </c:pt>
                <c:pt idx="7789">
                  <c:v>1.4222599999999999E-8</c:v>
                </c:pt>
                <c:pt idx="7790">
                  <c:v>1.4247599999999999E-8</c:v>
                </c:pt>
                <c:pt idx="7791">
                  <c:v>1.42726E-8</c:v>
                </c:pt>
                <c:pt idx="7792">
                  <c:v>1.42976E-8</c:v>
                </c:pt>
                <c:pt idx="7793">
                  <c:v>1.43226E-8</c:v>
                </c:pt>
                <c:pt idx="7794">
                  <c:v>1.43476E-8</c:v>
                </c:pt>
                <c:pt idx="7795">
                  <c:v>1.4372600000000001E-8</c:v>
                </c:pt>
                <c:pt idx="7796">
                  <c:v>1.4397600000000001E-8</c:v>
                </c:pt>
                <c:pt idx="7797">
                  <c:v>1.4422599999999999E-8</c:v>
                </c:pt>
                <c:pt idx="7798">
                  <c:v>1.44476E-8</c:v>
                </c:pt>
                <c:pt idx="7799">
                  <c:v>1.44726E-8</c:v>
                </c:pt>
                <c:pt idx="7800">
                  <c:v>1.44976E-8</c:v>
                </c:pt>
                <c:pt idx="7801">
                  <c:v>1.45226E-8</c:v>
                </c:pt>
                <c:pt idx="7802">
                  <c:v>1.4547600000000001E-8</c:v>
                </c:pt>
                <c:pt idx="7803">
                  <c:v>1.4572600000000001E-8</c:v>
                </c:pt>
                <c:pt idx="7804">
                  <c:v>1.4597599999999999E-8</c:v>
                </c:pt>
                <c:pt idx="7805">
                  <c:v>1.46226E-8</c:v>
                </c:pt>
                <c:pt idx="7806">
                  <c:v>1.46476E-8</c:v>
                </c:pt>
                <c:pt idx="7807">
                  <c:v>1.46726E-8</c:v>
                </c:pt>
                <c:pt idx="7808">
                  <c:v>1.46976E-8</c:v>
                </c:pt>
                <c:pt idx="7809">
                  <c:v>1.47226E-8</c:v>
                </c:pt>
                <c:pt idx="7810">
                  <c:v>1.4747600000000001E-8</c:v>
                </c:pt>
                <c:pt idx="7811">
                  <c:v>1.4772599999999999E-8</c:v>
                </c:pt>
                <c:pt idx="7812">
                  <c:v>1.4797599999999999E-8</c:v>
                </c:pt>
                <c:pt idx="7813">
                  <c:v>1.48226E-8</c:v>
                </c:pt>
                <c:pt idx="7814">
                  <c:v>1.48476E-8</c:v>
                </c:pt>
                <c:pt idx="7815">
                  <c:v>1.48726E-8</c:v>
                </c:pt>
                <c:pt idx="7816">
                  <c:v>1.48976E-8</c:v>
                </c:pt>
                <c:pt idx="7817">
                  <c:v>1.4922599999999999E-8</c:v>
                </c:pt>
                <c:pt idx="7818">
                  <c:v>1.4947600000000001E-8</c:v>
                </c:pt>
                <c:pt idx="7819">
                  <c:v>1.4972599999999999E-8</c:v>
                </c:pt>
                <c:pt idx="7820">
                  <c:v>1.4997600000000001E-8</c:v>
                </c:pt>
                <c:pt idx="7821">
                  <c:v>1.50226E-8</c:v>
                </c:pt>
                <c:pt idx="7822">
                  <c:v>1.5047599999999998E-8</c:v>
                </c:pt>
                <c:pt idx="7823">
                  <c:v>1.50726E-8</c:v>
                </c:pt>
                <c:pt idx="7824">
                  <c:v>1.5097599999999999E-8</c:v>
                </c:pt>
                <c:pt idx="7825">
                  <c:v>1.5122600000000001E-8</c:v>
                </c:pt>
                <c:pt idx="7826">
                  <c:v>1.5147599999999999E-8</c:v>
                </c:pt>
                <c:pt idx="7827">
                  <c:v>1.5172600000000001E-8</c:v>
                </c:pt>
                <c:pt idx="7828">
                  <c:v>1.51976E-8</c:v>
                </c:pt>
                <c:pt idx="7829">
                  <c:v>1.5222600000000002E-8</c:v>
                </c:pt>
                <c:pt idx="7830">
                  <c:v>1.52476E-8</c:v>
                </c:pt>
                <c:pt idx="7831">
                  <c:v>1.5272599999999999E-8</c:v>
                </c:pt>
                <c:pt idx="7832">
                  <c:v>1.5297600000000001E-8</c:v>
                </c:pt>
                <c:pt idx="7833">
                  <c:v>1.5322599999999999E-8</c:v>
                </c:pt>
                <c:pt idx="7834">
                  <c:v>1.5347600000000001E-8</c:v>
                </c:pt>
                <c:pt idx="7835">
                  <c:v>1.53726E-8</c:v>
                </c:pt>
                <c:pt idx="7836">
                  <c:v>1.5397600000000002E-8</c:v>
                </c:pt>
                <c:pt idx="7837">
                  <c:v>1.54226E-8</c:v>
                </c:pt>
                <c:pt idx="7838">
                  <c:v>1.5447599999999999E-8</c:v>
                </c:pt>
                <c:pt idx="7839">
                  <c:v>1.5472600000000001E-8</c:v>
                </c:pt>
                <c:pt idx="7840">
                  <c:v>1.5497599999999999E-8</c:v>
                </c:pt>
                <c:pt idx="7841">
                  <c:v>1.5522600000000001E-8</c:v>
                </c:pt>
                <c:pt idx="7842">
                  <c:v>1.55476E-8</c:v>
                </c:pt>
                <c:pt idx="7843">
                  <c:v>1.5572600000000001E-8</c:v>
                </c:pt>
                <c:pt idx="7844">
                  <c:v>1.55976E-8</c:v>
                </c:pt>
                <c:pt idx="7845">
                  <c:v>1.5622599999999999E-8</c:v>
                </c:pt>
                <c:pt idx="7846">
                  <c:v>1.56476E-8</c:v>
                </c:pt>
                <c:pt idx="7847">
                  <c:v>1.5672599999999999E-8</c:v>
                </c:pt>
                <c:pt idx="7848">
                  <c:v>1.5697600000000001E-8</c:v>
                </c:pt>
                <c:pt idx="7849">
                  <c:v>1.5722599999999999E-8</c:v>
                </c:pt>
                <c:pt idx="7850">
                  <c:v>1.5747600000000001E-8</c:v>
                </c:pt>
                <c:pt idx="7851">
                  <c:v>1.57726E-8</c:v>
                </c:pt>
                <c:pt idx="7852">
                  <c:v>1.5797599999999998E-8</c:v>
                </c:pt>
                <c:pt idx="7853">
                  <c:v>1.58226E-8</c:v>
                </c:pt>
                <c:pt idx="7854">
                  <c:v>1.5847599999999999E-8</c:v>
                </c:pt>
                <c:pt idx="7855">
                  <c:v>1.5872600000000001E-8</c:v>
                </c:pt>
                <c:pt idx="7856">
                  <c:v>1.5897599999999999E-8</c:v>
                </c:pt>
                <c:pt idx="7857">
                  <c:v>1.5922600000000001E-8</c:v>
                </c:pt>
                <c:pt idx="7858">
                  <c:v>1.59476E-8</c:v>
                </c:pt>
                <c:pt idx="7859">
                  <c:v>1.5972599999999998E-8</c:v>
                </c:pt>
                <c:pt idx="7860">
                  <c:v>1.59976E-8</c:v>
                </c:pt>
                <c:pt idx="7861">
                  <c:v>1.6022599999999999E-8</c:v>
                </c:pt>
                <c:pt idx="7862">
                  <c:v>1.6047600000000001E-8</c:v>
                </c:pt>
                <c:pt idx="7863">
                  <c:v>1.6072599999999999E-8</c:v>
                </c:pt>
                <c:pt idx="7864">
                  <c:v>1.6097600000000001E-8</c:v>
                </c:pt>
                <c:pt idx="7865">
                  <c:v>1.61226E-8</c:v>
                </c:pt>
                <c:pt idx="7866">
                  <c:v>1.6147600000000002E-8</c:v>
                </c:pt>
                <c:pt idx="7867">
                  <c:v>1.61726E-8</c:v>
                </c:pt>
                <c:pt idx="7868">
                  <c:v>1.6197599999999999E-8</c:v>
                </c:pt>
                <c:pt idx="7869">
                  <c:v>1.6222600000000001E-8</c:v>
                </c:pt>
                <c:pt idx="7870">
                  <c:v>1.6247599999999999E-8</c:v>
                </c:pt>
                <c:pt idx="7871">
                  <c:v>1.6272600000000001E-8</c:v>
                </c:pt>
                <c:pt idx="7872">
                  <c:v>1.62976E-8</c:v>
                </c:pt>
                <c:pt idx="7873">
                  <c:v>1.6322600000000002E-8</c:v>
                </c:pt>
                <c:pt idx="7874">
                  <c:v>1.63476E-8</c:v>
                </c:pt>
                <c:pt idx="7875">
                  <c:v>1.6372599999999999E-8</c:v>
                </c:pt>
                <c:pt idx="7876">
                  <c:v>1.6397600000000001E-8</c:v>
                </c:pt>
                <c:pt idx="7877">
                  <c:v>1.6422599999999999E-8</c:v>
                </c:pt>
                <c:pt idx="7878">
                  <c:v>1.6447600000000001E-8</c:v>
                </c:pt>
                <c:pt idx="7879">
                  <c:v>1.64726E-8</c:v>
                </c:pt>
                <c:pt idx="7880">
                  <c:v>1.6497600000000001E-8</c:v>
                </c:pt>
                <c:pt idx="7881">
                  <c:v>1.65226E-8</c:v>
                </c:pt>
                <c:pt idx="7882">
                  <c:v>1.6547599999999999E-8</c:v>
                </c:pt>
                <c:pt idx="7883">
                  <c:v>1.65726E-8</c:v>
                </c:pt>
                <c:pt idx="7884">
                  <c:v>1.6597599999999999E-8</c:v>
                </c:pt>
                <c:pt idx="7885">
                  <c:v>1.6622600000000001E-8</c:v>
                </c:pt>
                <c:pt idx="7886">
                  <c:v>1.6647599999999999E-8</c:v>
                </c:pt>
                <c:pt idx="7887">
                  <c:v>1.6672600000000001E-8</c:v>
                </c:pt>
                <c:pt idx="7888">
                  <c:v>1.66976E-8</c:v>
                </c:pt>
                <c:pt idx="7889">
                  <c:v>1.6722599999999998E-8</c:v>
                </c:pt>
                <c:pt idx="7890">
                  <c:v>1.67476E-8</c:v>
                </c:pt>
                <c:pt idx="7891">
                  <c:v>1.6772599999999999E-8</c:v>
                </c:pt>
                <c:pt idx="7892">
                  <c:v>1.6797600000000001E-8</c:v>
                </c:pt>
                <c:pt idx="7893">
                  <c:v>1.6822599999999999E-8</c:v>
                </c:pt>
                <c:pt idx="7894">
                  <c:v>1.6847600000000001E-8</c:v>
                </c:pt>
                <c:pt idx="7895">
                  <c:v>1.68726E-8</c:v>
                </c:pt>
                <c:pt idx="7896">
                  <c:v>1.6897599999999998E-8</c:v>
                </c:pt>
                <c:pt idx="7897">
                  <c:v>1.69226E-8</c:v>
                </c:pt>
                <c:pt idx="7898">
                  <c:v>1.6947599999999999E-8</c:v>
                </c:pt>
                <c:pt idx="7899">
                  <c:v>1.6972600000000001E-8</c:v>
                </c:pt>
                <c:pt idx="7900">
                  <c:v>1.6997599999999999E-8</c:v>
                </c:pt>
                <c:pt idx="7901">
                  <c:v>1.7022600000000001E-8</c:v>
                </c:pt>
                <c:pt idx="7902">
                  <c:v>1.70476E-8</c:v>
                </c:pt>
                <c:pt idx="7903">
                  <c:v>1.7072600000000002E-8</c:v>
                </c:pt>
                <c:pt idx="7904">
                  <c:v>1.70976E-8</c:v>
                </c:pt>
                <c:pt idx="7905">
                  <c:v>1.7122599999999999E-8</c:v>
                </c:pt>
                <c:pt idx="7906">
                  <c:v>1.7147600000000001E-8</c:v>
                </c:pt>
                <c:pt idx="7907">
                  <c:v>1.7172599999999999E-8</c:v>
                </c:pt>
                <c:pt idx="7908">
                  <c:v>1.7197600000000001E-8</c:v>
                </c:pt>
                <c:pt idx="7909">
                  <c:v>1.72226E-8</c:v>
                </c:pt>
                <c:pt idx="7910">
                  <c:v>1.7247600000000002E-8</c:v>
                </c:pt>
                <c:pt idx="7911">
                  <c:v>1.72726E-8</c:v>
                </c:pt>
                <c:pt idx="7912">
                  <c:v>1.7297599999999999E-8</c:v>
                </c:pt>
                <c:pt idx="7913">
                  <c:v>1.7322600000000001E-8</c:v>
                </c:pt>
                <c:pt idx="7914">
                  <c:v>1.7347599999999999E-8</c:v>
                </c:pt>
                <c:pt idx="7915">
                  <c:v>1.7372600000000001E-8</c:v>
                </c:pt>
                <c:pt idx="7916">
                  <c:v>1.73976E-8</c:v>
                </c:pt>
                <c:pt idx="7917">
                  <c:v>1.7422600000000001E-8</c:v>
                </c:pt>
                <c:pt idx="7918">
                  <c:v>1.74476E-8</c:v>
                </c:pt>
                <c:pt idx="7919">
                  <c:v>1.7472599999999999E-8</c:v>
                </c:pt>
                <c:pt idx="7920">
                  <c:v>1.74976E-8</c:v>
                </c:pt>
                <c:pt idx="7921">
                  <c:v>1.7522599999999999E-8</c:v>
                </c:pt>
                <c:pt idx="7922">
                  <c:v>1.7547600000000001E-8</c:v>
                </c:pt>
                <c:pt idx="7923">
                  <c:v>1.7572599999999999E-8</c:v>
                </c:pt>
                <c:pt idx="7924">
                  <c:v>1.7597600000000001E-8</c:v>
                </c:pt>
                <c:pt idx="7925">
                  <c:v>1.76226E-8</c:v>
                </c:pt>
                <c:pt idx="7926">
                  <c:v>1.7647599999999998E-8</c:v>
                </c:pt>
                <c:pt idx="7927">
                  <c:v>1.76726E-8</c:v>
                </c:pt>
                <c:pt idx="7928">
                  <c:v>1.7697599999999999E-8</c:v>
                </c:pt>
                <c:pt idx="7929">
                  <c:v>1.7722600000000001E-8</c:v>
                </c:pt>
                <c:pt idx="7930">
                  <c:v>1.7747599999999999E-8</c:v>
                </c:pt>
                <c:pt idx="7931">
                  <c:v>1.7772600000000001E-8</c:v>
                </c:pt>
                <c:pt idx="7932">
                  <c:v>1.77976E-8</c:v>
                </c:pt>
                <c:pt idx="7933">
                  <c:v>1.7822599999999998E-8</c:v>
                </c:pt>
                <c:pt idx="7934">
                  <c:v>1.78476E-8</c:v>
                </c:pt>
                <c:pt idx="7935">
                  <c:v>1.7872599999999999E-8</c:v>
                </c:pt>
                <c:pt idx="7936">
                  <c:v>1.7897600000000001E-8</c:v>
                </c:pt>
                <c:pt idx="7937">
                  <c:v>1.7922599999999999E-8</c:v>
                </c:pt>
                <c:pt idx="7938">
                  <c:v>1.7947600000000001E-8</c:v>
                </c:pt>
                <c:pt idx="7939">
                  <c:v>1.79726E-8</c:v>
                </c:pt>
                <c:pt idx="7940">
                  <c:v>1.7997600000000002E-8</c:v>
                </c:pt>
                <c:pt idx="7941">
                  <c:v>1.80226E-8</c:v>
                </c:pt>
                <c:pt idx="7942">
                  <c:v>1.8047599999999999E-8</c:v>
                </c:pt>
                <c:pt idx="7943">
                  <c:v>1.8072600000000001E-8</c:v>
                </c:pt>
                <c:pt idx="7944">
                  <c:v>1.8097599999999999E-8</c:v>
                </c:pt>
                <c:pt idx="7945">
                  <c:v>1.8122600000000001E-8</c:v>
                </c:pt>
                <c:pt idx="7946">
                  <c:v>1.81476E-8</c:v>
                </c:pt>
                <c:pt idx="7947">
                  <c:v>1.8172600000000002E-8</c:v>
                </c:pt>
                <c:pt idx="7948">
                  <c:v>1.81976E-8</c:v>
                </c:pt>
                <c:pt idx="7949">
                  <c:v>1.8222599999999999E-8</c:v>
                </c:pt>
                <c:pt idx="7950">
                  <c:v>1.8247600000000001E-8</c:v>
                </c:pt>
                <c:pt idx="7951">
                  <c:v>1.8272599999999999E-8</c:v>
                </c:pt>
                <c:pt idx="7952">
                  <c:v>1.8297600000000001E-8</c:v>
                </c:pt>
                <c:pt idx="7953">
                  <c:v>1.83226E-8</c:v>
                </c:pt>
                <c:pt idx="7954">
                  <c:v>1.8347600000000001E-8</c:v>
                </c:pt>
                <c:pt idx="7955">
                  <c:v>1.83726E-8</c:v>
                </c:pt>
                <c:pt idx="7956">
                  <c:v>1.8397599999999999E-8</c:v>
                </c:pt>
                <c:pt idx="7957">
                  <c:v>1.84226E-8</c:v>
                </c:pt>
                <c:pt idx="7958">
                  <c:v>1.8447599999999999E-8</c:v>
                </c:pt>
                <c:pt idx="7959">
                  <c:v>1.8472600000000001E-8</c:v>
                </c:pt>
                <c:pt idx="7960">
                  <c:v>1.8497599999999999E-8</c:v>
                </c:pt>
                <c:pt idx="7961">
                  <c:v>1.8522600000000001E-8</c:v>
                </c:pt>
                <c:pt idx="7962">
                  <c:v>1.85476E-8</c:v>
                </c:pt>
                <c:pt idx="7963">
                  <c:v>1.8572599999999999E-8</c:v>
                </c:pt>
                <c:pt idx="7964">
                  <c:v>1.85976E-8</c:v>
                </c:pt>
                <c:pt idx="7965">
                  <c:v>1.8622599999999999E-8</c:v>
                </c:pt>
                <c:pt idx="7966">
                  <c:v>1.8647600000000001E-8</c:v>
                </c:pt>
                <c:pt idx="7967">
                  <c:v>1.8672599999999999E-8</c:v>
                </c:pt>
                <c:pt idx="7968">
                  <c:v>1.8697600000000001E-8</c:v>
                </c:pt>
                <c:pt idx="7969">
                  <c:v>1.87226E-8</c:v>
                </c:pt>
                <c:pt idx="7970">
                  <c:v>1.8747599999999998E-8</c:v>
                </c:pt>
                <c:pt idx="7971">
                  <c:v>1.87726E-8</c:v>
                </c:pt>
                <c:pt idx="7972">
                  <c:v>1.8797599999999999E-8</c:v>
                </c:pt>
                <c:pt idx="7973">
                  <c:v>1.8822600000000001E-8</c:v>
                </c:pt>
                <c:pt idx="7974">
                  <c:v>1.8847599999999999E-8</c:v>
                </c:pt>
                <c:pt idx="7975">
                  <c:v>1.8872600000000001E-8</c:v>
                </c:pt>
                <c:pt idx="7976">
                  <c:v>1.88976E-8</c:v>
                </c:pt>
                <c:pt idx="7977">
                  <c:v>1.8922600000000002E-8</c:v>
                </c:pt>
                <c:pt idx="7978">
                  <c:v>1.89476E-8</c:v>
                </c:pt>
                <c:pt idx="7979">
                  <c:v>1.8972599999999999E-8</c:v>
                </c:pt>
                <c:pt idx="7980">
                  <c:v>1.8997600000000001E-8</c:v>
                </c:pt>
                <c:pt idx="7981">
                  <c:v>1.9022599999999999E-8</c:v>
                </c:pt>
                <c:pt idx="7982">
                  <c:v>1.9047600000000001E-8</c:v>
                </c:pt>
                <c:pt idx="7983">
                  <c:v>1.90726E-8</c:v>
                </c:pt>
                <c:pt idx="7984">
                  <c:v>1.9097600000000002E-8</c:v>
                </c:pt>
                <c:pt idx="7985">
                  <c:v>1.91226E-8</c:v>
                </c:pt>
                <c:pt idx="7986">
                  <c:v>1.9147599999999999E-8</c:v>
                </c:pt>
                <c:pt idx="7987">
                  <c:v>1.9172600000000001E-8</c:v>
                </c:pt>
                <c:pt idx="7988">
                  <c:v>1.9197599999999999E-8</c:v>
                </c:pt>
                <c:pt idx="7989">
                  <c:v>1.9222600000000001E-8</c:v>
                </c:pt>
                <c:pt idx="7990">
                  <c:v>1.92476E-8</c:v>
                </c:pt>
                <c:pt idx="7991">
                  <c:v>1.9272600000000001E-8</c:v>
                </c:pt>
                <c:pt idx="7992">
                  <c:v>1.92976E-8</c:v>
                </c:pt>
                <c:pt idx="7993">
                  <c:v>1.9322599999999999E-8</c:v>
                </c:pt>
                <c:pt idx="7994">
                  <c:v>1.93476E-8</c:v>
                </c:pt>
                <c:pt idx="7995">
                  <c:v>1.9372599999999999E-8</c:v>
                </c:pt>
                <c:pt idx="7996">
                  <c:v>1.9397600000000001E-8</c:v>
                </c:pt>
                <c:pt idx="7997">
                  <c:v>1.9422599999999999E-8</c:v>
                </c:pt>
                <c:pt idx="7998">
                  <c:v>1.9447600000000001E-8</c:v>
                </c:pt>
                <c:pt idx="7999">
                  <c:v>1.94726E-8</c:v>
                </c:pt>
                <c:pt idx="8000">
                  <c:v>1.9497599999999999E-8</c:v>
                </c:pt>
                <c:pt idx="8001">
                  <c:v>1.95226E-8</c:v>
                </c:pt>
                <c:pt idx="8002">
                  <c:v>1.9547599999999999E-8</c:v>
                </c:pt>
                <c:pt idx="8003">
                  <c:v>1.9572600000000001E-8</c:v>
                </c:pt>
                <c:pt idx="8004">
                  <c:v>1.9597599999999999E-8</c:v>
                </c:pt>
                <c:pt idx="8005">
                  <c:v>1.9622600000000001E-8</c:v>
                </c:pt>
                <c:pt idx="8006">
                  <c:v>1.96476E-8</c:v>
                </c:pt>
                <c:pt idx="8007">
                  <c:v>1.9672599999999998E-8</c:v>
                </c:pt>
                <c:pt idx="8008">
                  <c:v>1.96976E-8</c:v>
                </c:pt>
                <c:pt idx="8009">
                  <c:v>1.9722599999999999E-8</c:v>
                </c:pt>
                <c:pt idx="8010">
                  <c:v>1.9747600000000001E-8</c:v>
                </c:pt>
                <c:pt idx="8011">
                  <c:v>1.9772599999999999E-8</c:v>
                </c:pt>
                <c:pt idx="8012">
                  <c:v>1.9797600000000001E-8</c:v>
                </c:pt>
                <c:pt idx="8013">
                  <c:v>1.98226E-8</c:v>
                </c:pt>
                <c:pt idx="8014">
                  <c:v>1.9847600000000002E-8</c:v>
                </c:pt>
                <c:pt idx="8015">
                  <c:v>1.98726E-8</c:v>
                </c:pt>
                <c:pt idx="8016">
                  <c:v>1.9897599999999999E-8</c:v>
                </c:pt>
                <c:pt idx="8017">
                  <c:v>1.9922600000000001E-8</c:v>
                </c:pt>
                <c:pt idx="8018">
                  <c:v>1.9947599999999999E-8</c:v>
                </c:pt>
                <c:pt idx="8019">
                  <c:v>1.9972600000000001E-8</c:v>
                </c:pt>
                <c:pt idx="8020">
                  <c:v>1.99976E-8</c:v>
                </c:pt>
                <c:pt idx="8021">
                  <c:v>2.0022600000000002E-8</c:v>
                </c:pt>
                <c:pt idx="8022">
                  <c:v>2.00476E-8</c:v>
                </c:pt>
                <c:pt idx="8023">
                  <c:v>2.0072599999999999E-8</c:v>
                </c:pt>
                <c:pt idx="8024">
                  <c:v>2.0097600000000001E-8</c:v>
                </c:pt>
                <c:pt idx="8025">
                  <c:v>2.0122599999999999E-8</c:v>
                </c:pt>
                <c:pt idx="8026">
                  <c:v>2.0147600000000001E-8</c:v>
                </c:pt>
                <c:pt idx="8027">
                  <c:v>2.01726E-8</c:v>
                </c:pt>
                <c:pt idx="8028">
                  <c:v>2.0197600000000001E-8</c:v>
                </c:pt>
                <c:pt idx="8029">
                  <c:v>2.02226E-8</c:v>
                </c:pt>
                <c:pt idx="8030">
                  <c:v>2.0247599999999999E-8</c:v>
                </c:pt>
                <c:pt idx="8031">
                  <c:v>2.02726E-8</c:v>
                </c:pt>
                <c:pt idx="8032">
                  <c:v>2.0297599999999999E-8</c:v>
                </c:pt>
                <c:pt idx="8033">
                  <c:v>2.0322600000000001E-8</c:v>
                </c:pt>
                <c:pt idx="8034">
                  <c:v>2.03476E-8</c:v>
                </c:pt>
                <c:pt idx="8035">
                  <c:v>2.0372600000000001E-8</c:v>
                </c:pt>
                <c:pt idx="8036">
                  <c:v>2.03976E-8</c:v>
                </c:pt>
                <c:pt idx="8037">
                  <c:v>2.0422599999999999E-8</c:v>
                </c:pt>
                <c:pt idx="8038">
                  <c:v>2.04476E-8</c:v>
                </c:pt>
                <c:pt idx="8039">
                  <c:v>2.0472599999999999E-8</c:v>
                </c:pt>
                <c:pt idx="8040">
                  <c:v>2.0497600000000001E-8</c:v>
                </c:pt>
                <c:pt idx="8041">
                  <c:v>2.0522599999999999E-8</c:v>
                </c:pt>
                <c:pt idx="8042">
                  <c:v>2.0547600000000001E-8</c:v>
                </c:pt>
                <c:pt idx="8043">
                  <c:v>2.05726E-8</c:v>
                </c:pt>
                <c:pt idx="8044">
                  <c:v>2.0597599999999998E-8</c:v>
                </c:pt>
                <c:pt idx="8045">
                  <c:v>2.06226E-8</c:v>
                </c:pt>
                <c:pt idx="8046">
                  <c:v>2.0647599999999999E-8</c:v>
                </c:pt>
                <c:pt idx="8047">
                  <c:v>2.0672600000000001E-8</c:v>
                </c:pt>
                <c:pt idx="8048">
                  <c:v>2.0697599999999999E-8</c:v>
                </c:pt>
                <c:pt idx="8049">
                  <c:v>2.0722600000000001E-8</c:v>
                </c:pt>
                <c:pt idx="8050">
                  <c:v>2.07476E-8</c:v>
                </c:pt>
                <c:pt idx="8051">
                  <c:v>2.0772599999999998E-8</c:v>
                </c:pt>
                <c:pt idx="8052">
                  <c:v>2.07976E-8</c:v>
                </c:pt>
                <c:pt idx="8053">
                  <c:v>2.0822599999999999E-8</c:v>
                </c:pt>
                <c:pt idx="8054">
                  <c:v>2.0847600000000001E-8</c:v>
                </c:pt>
                <c:pt idx="8055">
                  <c:v>2.0872599999999999E-8</c:v>
                </c:pt>
                <c:pt idx="8056">
                  <c:v>2.0897600000000001E-8</c:v>
                </c:pt>
                <c:pt idx="8057">
                  <c:v>2.09226E-8</c:v>
                </c:pt>
                <c:pt idx="8058">
                  <c:v>2.0947600000000002E-8</c:v>
                </c:pt>
                <c:pt idx="8059">
                  <c:v>2.09726E-8</c:v>
                </c:pt>
                <c:pt idx="8060">
                  <c:v>2.0997599999999999E-8</c:v>
                </c:pt>
                <c:pt idx="8061">
                  <c:v>2.1022600000000001E-8</c:v>
                </c:pt>
                <c:pt idx="8062">
                  <c:v>2.1047599999999999E-8</c:v>
                </c:pt>
                <c:pt idx="8063">
                  <c:v>2.1072600000000001E-8</c:v>
                </c:pt>
                <c:pt idx="8064">
                  <c:v>2.10976E-8</c:v>
                </c:pt>
                <c:pt idx="8065">
                  <c:v>2.1122600000000001E-8</c:v>
                </c:pt>
                <c:pt idx="8066">
                  <c:v>2.11476E-8</c:v>
                </c:pt>
                <c:pt idx="8067">
                  <c:v>2.1172599999999999E-8</c:v>
                </c:pt>
                <c:pt idx="8068">
                  <c:v>2.1197600000000001E-8</c:v>
                </c:pt>
                <c:pt idx="8069">
                  <c:v>2.1222599999999999E-8</c:v>
                </c:pt>
                <c:pt idx="8070">
                  <c:v>2.1247600000000001E-8</c:v>
                </c:pt>
                <c:pt idx="8071">
                  <c:v>2.12726E-8</c:v>
                </c:pt>
                <c:pt idx="8072">
                  <c:v>2.1297600000000001E-8</c:v>
                </c:pt>
                <c:pt idx="8073">
                  <c:v>2.13226E-8</c:v>
                </c:pt>
                <c:pt idx="8074">
                  <c:v>2.1347599999999999E-8</c:v>
                </c:pt>
                <c:pt idx="8075">
                  <c:v>2.13726E-8</c:v>
                </c:pt>
                <c:pt idx="8076">
                  <c:v>2.1397599999999999E-8</c:v>
                </c:pt>
                <c:pt idx="8077">
                  <c:v>2.1422600000000001E-8</c:v>
                </c:pt>
                <c:pt idx="8078">
                  <c:v>2.1447599999999999E-8</c:v>
                </c:pt>
                <c:pt idx="8079">
                  <c:v>2.1472600000000001E-8</c:v>
                </c:pt>
                <c:pt idx="8080">
                  <c:v>2.14976E-8</c:v>
                </c:pt>
                <c:pt idx="8081">
                  <c:v>2.1522599999999998E-8</c:v>
                </c:pt>
                <c:pt idx="8082">
                  <c:v>2.15476E-8</c:v>
                </c:pt>
                <c:pt idx="8083">
                  <c:v>2.1572599999999999E-8</c:v>
                </c:pt>
                <c:pt idx="8084">
                  <c:v>2.1597600000000001E-8</c:v>
                </c:pt>
                <c:pt idx="8085">
                  <c:v>2.1622599999999999E-8</c:v>
                </c:pt>
                <c:pt idx="8086">
                  <c:v>2.1647600000000001E-8</c:v>
                </c:pt>
                <c:pt idx="8087">
                  <c:v>2.16726E-8</c:v>
                </c:pt>
                <c:pt idx="8088">
                  <c:v>2.1697599999999998E-8</c:v>
                </c:pt>
                <c:pt idx="8089">
                  <c:v>2.17226E-8</c:v>
                </c:pt>
                <c:pt idx="8090">
                  <c:v>2.1747599999999999E-8</c:v>
                </c:pt>
                <c:pt idx="8091">
                  <c:v>2.1772600000000001E-8</c:v>
                </c:pt>
                <c:pt idx="8092">
                  <c:v>2.1797599999999999E-8</c:v>
                </c:pt>
                <c:pt idx="8093">
                  <c:v>2.1822600000000001E-8</c:v>
                </c:pt>
                <c:pt idx="8094">
                  <c:v>2.18476E-8</c:v>
                </c:pt>
                <c:pt idx="8095">
                  <c:v>2.1872600000000002E-8</c:v>
                </c:pt>
                <c:pt idx="8096">
                  <c:v>2.18976E-8</c:v>
                </c:pt>
                <c:pt idx="8097">
                  <c:v>2.1922599999999999E-8</c:v>
                </c:pt>
                <c:pt idx="8098">
                  <c:v>2.1947600000000001E-8</c:v>
                </c:pt>
                <c:pt idx="8099">
                  <c:v>2.1972599999999999E-8</c:v>
                </c:pt>
                <c:pt idx="8100">
                  <c:v>2.1997600000000001E-8</c:v>
                </c:pt>
                <c:pt idx="8101">
                  <c:v>2.20226E-8</c:v>
                </c:pt>
                <c:pt idx="8102">
                  <c:v>2.2047600000000001E-8</c:v>
                </c:pt>
                <c:pt idx="8103">
                  <c:v>2.20726E-8</c:v>
                </c:pt>
                <c:pt idx="8104">
                  <c:v>2.2097599999999999E-8</c:v>
                </c:pt>
                <c:pt idx="8105">
                  <c:v>2.2122600000000001E-8</c:v>
                </c:pt>
                <c:pt idx="8106">
                  <c:v>2.2147599999999999E-8</c:v>
                </c:pt>
                <c:pt idx="8107">
                  <c:v>2.2172600000000001E-8</c:v>
                </c:pt>
                <c:pt idx="8108">
                  <c:v>2.21976E-8</c:v>
                </c:pt>
                <c:pt idx="8109">
                  <c:v>2.2222600000000001E-8</c:v>
                </c:pt>
                <c:pt idx="8110">
                  <c:v>2.22476E-8</c:v>
                </c:pt>
                <c:pt idx="8111">
                  <c:v>2.2272599999999999E-8</c:v>
                </c:pt>
                <c:pt idx="8112">
                  <c:v>2.22976E-8</c:v>
                </c:pt>
                <c:pt idx="8113">
                  <c:v>2.2322599999999999E-8</c:v>
                </c:pt>
                <c:pt idx="8114">
                  <c:v>2.2347600000000001E-8</c:v>
                </c:pt>
                <c:pt idx="8115">
                  <c:v>2.2372599999999999E-8</c:v>
                </c:pt>
                <c:pt idx="8116">
                  <c:v>2.2397600000000001E-8</c:v>
                </c:pt>
                <c:pt idx="8117">
                  <c:v>2.24226E-8</c:v>
                </c:pt>
                <c:pt idx="8118">
                  <c:v>2.2447599999999998E-8</c:v>
                </c:pt>
                <c:pt idx="8119">
                  <c:v>2.24726E-8</c:v>
                </c:pt>
                <c:pt idx="8120">
                  <c:v>2.2497599999999999E-8</c:v>
                </c:pt>
                <c:pt idx="8121">
                  <c:v>2.2522600000000001E-8</c:v>
                </c:pt>
                <c:pt idx="8122">
                  <c:v>2.2547599999999999E-8</c:v>
                </c:pt>
                <c:pt idx="8123">
                  <c:v>2.2572600000000001E-8</c:v>
                </c:pt>
                <c:pt idx="8124">
                  <c:v>2.25976E-8</c:v>
                </c:pt>
                <c:pt idx="8125">
                  <c:v>2.2622599999999998E-8</c:v>
                </c:pt>
                <c:pt idx="8126">
                  <c:v>2.26476E-8</c:v>
                </c:pt>
                <c:pt idx="8127">
                  <c:v>2.2672599999999999E-8</c:v>
                </c:pt>
                <c:pt idx="8128">
                  <c:v>2.2697600000000001E-8</c:v>
                </c:pt>
                <c:pt idx="8129">
                  <c:v>2.2722599999999999E-8</c:v>
                </c:pt>
                <c:pt idx="8130">
                  <c:v>2.2747600000000001E-8</c:v>
                </c:pt>
                <c:pt idx="8131">
                  <c:v>2.27726E-8</c:v>
                </c:pt>
                <c:pt idx="8132">
                  <c:v>2.2797600000000002E-8</c:v>
                </c:pt>
                <c:pt idx="8133">
                  <c:v>2.28226E-8</c:v>
                </c:pt>
                <c:pt idx="8134">
                  <c:v>2.2847599999999999E-8</c:v>
                </c:pt>
                <c:pt idx="8135">
                  <c:v>2.2872600000000001E-8</c:v>
                </c:pt>
                <c:pt idx="8136">
                  <c:v>2.2897599999999999E-8</c:v>
                </c:pt>
                <c:pt idx="8137">
                  <c:v>2.2922600000000001E-8</c:v>
                </c:pt>
                <c:pt idx="8138">
                  <c:v>2.29476E-8</c:v>
                </c:pt>
                <c:pt idx="8139">
                  <c:v>2.2972600000000002E-8</c:v>
                </c:pt>
                <c:pt idx="8140">
                  <c:v>2.29976E-8</c:v>
                </c:pt>
                <c:pt idx="8141">
                  <c:v>2.3022599999999999E-8</c:v>
                </c:pt>
                <c:pt idx="8142">
                  <c:v>2.3047600000000001E-8</c:v>
                </c:pt>
                <c:pt idx="8143">
                  <c:v>2.3072599999999999E-8</c:v>
                </c:pt>
                <c:pt idx="8144">
                  <c:v>2.3097600000000001E-8</c:v>
                </c:pt>
                <c:pt idx="8145">
                  <c:v>2.31226E-8</c:v>
                </c:pt>
                <c:pt idx="8146">
                  <c:v>2.3147600000000001E-8</c:v>
                </c:pt>
                <c:pt idx="8147">
                  <c:v>2.31726E-8</c:v>
                </c:pt>
                <c:pt idx="8148">
                  <c:v>2.3197599999999999E-8</c:v>
                </c:pt>
                <c:pt idx="8149">
                  <c:v>2.32226E-8</c:v>
                </c:pt>
                <c:pt idx="8150">
                  <c:v>2.3247599999999999E-8</c:v>
                </c:pt>
                <c:pt idx="8151">
                  <c:v>2.3272600000000001E-8</c:v>
                </c:pt>
                <c:pt idx="8152">
                  <c:v>2.3297599999999999E-8</c:v>
                </c:pt>
                <c:pt idx="8153">
                  <c:v>2.3322600000000001E-8</c:v>
                </c:pt>
                <c:pt idx="8154">
                  <c:v>2.33476E-8</c:v>
                </c:pt>
                <c:pt idx="8155">
                  <c:v>2.3372599999999998E-8</c:v>
                </c:pt>
                <c:pt idx="8156">
                  <c:v>2.33976E-8</c:v>
                </c:pt>
                <c:pt idx="8157">
                  <c:v>2.3422599999999999E-8</c:v>
                </c:pt>
                <c:pt idx="8158">
                  <c:v>2.3447600000000001E-8</c:v>
                </c:pt>
                <c:pt idx="8159">
                  <c:v>2.3472599999999999E-8</c:v>
                </c:pt>
                <c:pt idx="8160">
                  <c:v>2.3497600000000001E-8</c:v>
                </c:pt>
                <c:pt idx="8161">
                  <c:v>2.35226E-8</c:v>
                </c:pt>
                <c:pt idx="8162">
                  <c:v>2.3547599999999998E-8</c:v>
                </c:pt>
                <c:pt idx="8163">
                  <c:v>2.35726E-8</c:v>
                </c:pt>
                <c:pt idx="8164">
                  <c:v>2.3597599999999999E-8</c:v>
                </c:pt>
                <c:pt idx="8165">
                  <c:v>2.3622600000000001E-8</c:v>
                </c:pt>
                <c:pt idx="8166">
                  <c:v>2.3647599999999999E-8</c:v>
                </c:pt>
                <c:pt idx="8167">
                  <c:v>2.3672600000000001E-8</c:v>
                </c:pt>
                <c:pt idx="8168">
                  <c:v>2.36976E-8</c:v>
                </c:pt>
                <c:pt idx="8169">
                  <c:v>2.3722600000000002E-8</c:v>
                </c:pt>
                <c:pt idx="8170">
                  <c:v>2.37476E-8</c:v>
                </c:pt>
                <c:pt idx="8171">
                  <c:v>2.3772599999999999E-8</c:v>
                </c:pt>
                <c:pt idx="8172">
                  <c:v>2.3797600000000001E-8</c:v>
                </c:pt>
                <c:pt idx="8173">
                  <c:v>2.3822599999999999E-8</c:v>
                </c:pt>
                <c:pt idx="8174">
                  <c:v>2.3847600000000001E-8</c:v>
                </c:pt>
                <c:pt idx="8175">
                  <c:v>2.38726E-8</c:v>
                </c:pt>
                <c:pt idx="8176">
                  <c:v>2.3897600000000002E-8</c:v>
                </c:pt>
                <c:pt idx="8177">
                  <c:v>2.39226E-8</c:v>
                </c:pt>
                <c:pt idx="8178">
                  <c:v>2.3947599999999999E-8</c:v>
                </c:pt>
                <c:pt idx="8179">
                  <c:v>2.3972600000000001E-8</c:v>
                </c:pt>
                <c:pt idx="8180">
                  <c:v>2.3997599999999999E-8</c:v>
                </c:pt>
                <c:pt idx="8181">
                  <c:v>2.4022600000000001E-8</c:v>
                </c:pt>
                <c:pt idx="8182">
                  <c:v>2.40476E-8</c:v>
                </c:pt>
                <c:pt idx="8183">
                  <c:v>2.4072600000000001E-8</c:v>
                </c:pt>
                <c:pt idx="8184">
                  <c:v>2.40976E-8</c:v>
                </c:pt>
                <c:pt idx="8185">
                  <c:v>2.4122599999999999E-8</c:v>
                </c:pt>
                <c:pt idx="8186">
                  <c:v>2.41476E-8</c:v>
                </c:pt>
                <c:pt idx="8187">
                  <c:v>2.4172599999999999E-8</c:v>
                </c:pt>
                <c:pt idx="8188">
                  <c:v>2.4197600000000001E-8</c:v>
                </c:pt>
                <c:pt idx="8189">
                  <c:v>2.4222599999999999E-8</c:v>
                </c:pt>
                <c:pt idx="8190">
                  <c:v>2.4247600000000001E-8</c:v>
                </c:pt>
                <c:pt idx="8191">
                  <c:v>2.42726E-8</c:v>
                </c:pt>
                <c:pt idx="8192">
                  <c:v>2.4297599999999998E-8</c:v>
                </c:pt>
                <c:pt idx="8193">
                  <c:v>2.43226E-8</c:v>
                </c:pt>
                <c:pt idx="8194">
                  <c:v>2.4347599999999999E-8</c:v>
                </c:pt>
                <c:pt idx="8195">
                  <c:v>2.4372600000000001E-8</c:v>
                </c:pt>
                <c:pt idx="8196">
                  <c:v>2.4397599999999999E-8</c:v>
                </c:pt>
                <c:pt idx="8197">
                  <c:v>2.4422600000000001E-8</c:v>
                </c:pt>
                <c:pt idx="8198">
                  <c:v>2.44476E-8</c:v>
                </c:pt>
                <c:pt idx="8199">
                  <c:v>2.4472599999999998E-8</c:v>
                </c:pt>
                <c:pt idx="8200">
                  <c:v>2.44976E-8</c:v>
                </c:pt>
                <c:pt idx="8201">
                  <c:v>2.4522599999999999E-8</c:v>
                </c:pt>
                <c:pt idx="8202">
                  <c:v>2.4547600000000001E-8</c:v>
                </c:pt>
                <c:pt idx="8203">
                  <c:v>2.4572599999999999E-8</c:v>
                </c:pt>
                <c:pt idx="8204">
                  <c:v>2.4597600000000001E-8</c:v>
                </c:pt>
                <c:pt idx="8205">
                  <c:v>2.46226E-8</c:v>
                </c:pt>
                <c:pt idx="8206">
                  <c:v>2.4647600000000002E-8</c:v>
                </c:pt>
                <c:pt idx="8207">
                  <c:v>2.46726E-8</c:v>
                </c:pt>
                <c:pt idx="8208">
                  <c:v>2.4697599999999999E-8</c:v>
                </c:pt>
                <c:pt idx="8209">
                  <c:v>2.4722600000000001E-8</c:v>
                </c:pt>
                <c:pt idx="8210">
                  <c:v>2.4747599999999999E-8</c:v>
                </c:pt>
                <c:pt idx="8211">
                  <c:v>2.4772600000000001E-8</c:v>
                </c:pt>
                <c:pt idx="8212">
                  <c:v>2.47976E-8</c:v>
                </c:pt>
                <c:pt idx="8213">
                  <c:v>2.4822600000000002E-8</c:v>
                </c:pt>
                <c:pt idx="8214">
                  <c:v>2.48476E-8</c:v>
                </c:pt>
                <c:pt idx="8215">
                  <c:v>2.4872599999999999E-8</c:v>
                </c:pt>
                <c:pt idx="8216">
                  <c:v>2.4897600000000001E-8</c:v>
                </c:pt>
                <c:pt idx="8217">
                  <c:v>2.4922599999999999E-8</c:v>
                </c:pt>
                <c:pt idx="8218">
                  <c:v>2.4947600000000001E-8</c:v>
                </c:pt>
                <c:pt idx="8219">
                  <c:v>2.49726E-8</c:v>
                </c:pt>
                <c:pt idx="8220">
                  <c:v>2.4997600000000001E-8</c:v>
                </c:pt>
                <c:pt idx="8221">
                  <c:v>2.50226E-8</c:v>
                </c:pt>
                <c:pt idx="8222">
                  <c:v>2.5047599999999999E-8</c:v>
                </c:pt>
                <c:pt idx="8223">
                  <c:v>2.50726E-8</c:v>
                </c:pt>
                <c:pt idx="8224">
                  <c:v>2.5097599999999999E-8</c:v>
                </c:pt>
                <c:pt idx="8225">
                  <c:v>2.5122600000000001E-8</c:v>
                </c:pt>
                <c:pt idx="8226">
                  <c:v>2.5147599999999999E-8</c:v>
                </c:pt>
                <c:pt idx="8227">
                  <c:v>2.5172600000000001E-8</c:v>
                </c:pt>
                <c:pt idx="8228">
                  <c:v>2.51976E-8</c:v>
                </c:pt>
                <c:pt idx="8229">
                  <c:v>2.5222599999999998E-8</c:v>
                </c:pt>
                <c:pt idx="8230">
                  <c:v>2.52476E-8</c:v>
                </c:pt>
                <c:pt idx="8231">
                  <c:v>2.5272599999999999E-8</c:v>
                </c:pt>
                <c:pt idx="8232">
                  <c:v>2.5297600000000001E-8</c:v>
                </c:pt>
                <c:pt idx="8233">
                  <c:v>2.5322599999999999E-8</c:v>
                </c:pt>
                <c:pt idx="8234">
                  <c:v>2.5347600000000001E-8</c:v>
                </c:pt>
                <c:pt idx="8235">
                  <c:v>2.53726E-8</c:v>
                </c:pt>
                <c:pt idx="8236">
                  <c:v>2.5397599999999998E-8</c:v>
                </c:pt>
                <c:pt idx="8237">
                  <c:v>2.54226E-8</c:v>
                </c:pt>
                <c:pt idx="8238">
                  <c:v>2.5447599999999999E-8</c:v>
                </c:pt>
                <c:pt idx="8239">
                  <c:v>2.5472600000000001E-8</c:v>
                </c:pt>
                <c:pt idx="8240">
                  <c:v>2.5497599999999999E-8</c:v>
                </c:pt>
                <c:pt idx="8241">
                  <c:v>2.5522600000000001E-8</c:v>
                </c:pt>
                <c:pt idx="8242">
                  <c:v>2.55476E-8</c:v>
                </c:pt>
                <c:pt idx="8243">
                  <c:v>2.5572600000000002E-8</c:v>
                </c:pt>
                <c:pt idx="8244">
                  <c:v>2.55976E-8</c:v>
                </c:pt>
                <c:pt idx="8245">
                  <c:v>2.5622599999999999E-8</c:v>
                </c:pt>
                <c:pt idx="8246">
                  <c:v>2.5647600000000001E-8</c:v>
                </c:pt>
                <c:pt idx="8247">
                  <c:v>2.5672599999999999E-8</c:v>
                </c:pt>
                <c:pt idx="8248">
                  <c:v>2.5697600000000001E-8</c:v>
                </c:pt>
                <c:pt idx="8249">
                  <c:v>2.57226E-8</c:v>
                </c:pt>
                <c:pt idx="8250">
                  <c:v>2.5747600000000002E-8</c:v>
                </c:pt>
                <c:pt idx="8251">
                  <c:v>2.57726E-8</c:v>
                </c:pt>
                <c:pt idx="8252">
                  <c:v>2.5797599999999999E-8</c:v>
                </c:pt>
                <c:pt idx="8253">
                  <c:v>2.5822600000000001E-8</c:v>
                </c:pt>
                <c:pt idx="8254">
                  <c:v>2.5847599999999999E-8</c:v>
                </c:pt>
                <c:pt idx="8255">
                  <c:v>2.5872600000000001E-8</c:v>
                </c:pt>
                <c:pt idx="8256">
                  <c:v>2.58976E-8</c:v>
                </c:pt>
                <c:pt idx="8257">
                  <c:v>2.5922600000000001E-8</c:v>
                </c:pt>
                <c:pt idx="8258">
                  <c:v>2.59476E-8</c:v>
                </c:pt>
                <c:pt idx="8259">
                  <c:v>2.5972599999999999E-8</c:v>
                </c:pt>
                <c:pt idx="8260">
                  <c:v>2.59976E-8</c:v>
                </c:pt>
                <c:pt idx="8261">
                  <c:v>2.6022599999999999E-8</c:v>
                </c:pt>
                <c:pt idx="8262">
                  <c:v>2.6047600000000001E-8</c:v>
                </c:pt>
                <c:pt idx="8263">
                  <c:v>2.6072599999999999E-8</c:v>
                </c:pt>
                <c:pt idx="8264">
                  <c:v>2.6097600000000001E-8</c:v>
                </c:pt>
                <c:pt idx="8265">
                  <c:v>2.61226E-8</c:v>
                </c:pt>
                <c:pt idx="8266">
                  <c:v>2.6147599999999999E-8</c:v>
                </c:pt>
                <c:pt idx="8267">
                  <c:v>2.61726E-8</c:v>
                </c:pt>
                <c:pt idx="8268">
                  <c:v>2.6197599999999999E-8</c:v>
                </c:pt>
                <c:pt idx="8269">
                  <c:v>2.6222600000000001E-8</c:v>
                </c:pt>
                <c:pt idx="8270">
                  <c:v>2.6247599999999999E-8</c:v>
                </c:pt>
                <c:pt idx="8271">
                  <c:v>2.6272600000000001E-8</c:v>
                </c:pt>
                <c:pt idx="8272">
                  <c:v>2.62976E-8</c:v>
                </c:pt>
                <c:pt idx="8273">
                  <c:v>2.6322599999999998E-8</c:v>
                </c:pt>
                <c:pt idx="8274">
                  <c:v>2.63476E-8</c:v>
                </c:pt>
                <c:pt idx="8275">
                  <c:v>2.6372599999999999E-8</c:v>
                </c:pt>
                <c:pt idx="8276">
                  <c:v>2.6397600000000001E-8</c:v>
                </c:pt>
                <c:pt idx="8277">
                  <c:v>2.6422599999999999E-8</c:v>
                </c:pt>
                <c:pt idx="8278">
                  <c:v>2.6447600000000001E-8</c:v>
                </c:pt>
                <c:pt idx="8279">
                  <c:v>2.64726E-8</c:v>
                </c:pt>
                <c:pt idx="8280">
                  <c:v>2.6497600000000002E-8</c:v>
                </c:pt>
                <c:pt idx="8281">
                  <c:v>2.65226E-8</c:v>
                </c:pt>
                <c:pt idx="8282">
                  <c:v>2.6547599999999999E-8</c:v>
                </c:pt>
                <c:pt idx="8283">
                  <c:v>2.6572600000000001E-8</c:v>
                </c:pt>
                <c:pt idx="8284">
                  <c:v>2.6597599999999999E-8</c:v>
                </c:pt>
                <c:pt idx="8285">
                  <c:v>2.6622600000000001E-8</c:v>
                </c:pt>
                <c:pt idx="8286">
                  <c:v>2.66476E-8</c:v>
                </c:pt>
                <c:pt idx="8287">
                  <c:v>2.6672600000000002E-8</c:v>
                </c:pt>
                <c:pt idx="8288">
                  <c:v>2.66976E-8</c:v>
                </c:pt>
                <c:pt idx="8289">
                  <c:v>2.6722599999999999E-8</c:v>
                </c:pt>
                <c:pt idx="8290">
                  <c:v>2.6747600000000001E-8</c:v>
                </c:pt>
                <c:pt idx="8291">
                  <c:v>2.6772599999999999E-8</c:v>
                </c:pt>
                <c:pt idx="8292">
                  <c:v>2.6797600000000001E-8</c:v>
                </c:pt>
                <c:pt idx="8293">
                  <c:v>2.68226E-8</c:v>
                </c:pt>
                <c:pt idx="8294">
                  <c:v>2.6847600000000001E-8</c:v>
                </c:pt>
                <c:pt idx="8295">
                  <c:v>2.68726E-8</c:v>
                </c:pt>
                <c:pt idx="8296">
                  <c:v>2.6897599999999999E-8</c:v>
                </c:pt>
                <c:pt idx="8297">
                  <c:v>2.69226E-8</c:v>
                </c:pt>
                <c:pt idx="8298">
                  <c:v>2.6947599999999999E-8</c:v>
                </c:pt>
                <c:pt idx="8299">
                  <c:v>2.6972600000000001E-8</c:v>
                </c:pt>
                <c:pt idx="8300">
                  <c:v>2.6997599999999999E-8</c:v>
                </c:pt>
                <c:pt idx="8301">
                  <c:v>2.7022600000000001E-8</c:v>
                </c:pt>
                <c:pt idx="8302">
                  <c:v>2.70476E-8</c:v>
                </c:pt>
                <c:pt idx="8303">
                  <c:v>2.7072599999999999E-8</c:v>
                </c:pt>
                <c:pt idx="8304">
                  <c:v>2.70976E-8</c:v>
                </c:pt>
                <c:pt idx="8305">
                  <c:v>2.7122599999999999E-8</c:v>
                </c:pt>
                <c:pt idx="8306">
                  <c:v>2.7147600000000001E-8</c:v>
                </c:pt>
                <c:pt idx="8307">
                  <c:v>2.7172599999999999E-8</c:v>
                </c:pt>
                <c:pt idx="8308">
                  <c:v>2.7197600000000001E-8</c:v>
                </c:pt>
                <c:pt idx="8309">
                  <c:v>2.72226E-8</c:v>
                </c:pt>
                <c:pt idx="8310">
                  <c:v>2.7247599999999998E-8</c:v>
                </c:pt>
                <c:pt idx="8311">
                  <c:v>2.72726E-8</c:v>
                </c:pt>
                <c:pt idx="8312">
                  <c:v>2.7297599999999999E-8</c:v>
                </c:pt>
                <c:pt idx="8313">
                  <c:v>2.7322600000000001E-8</c:v>
                </c:pt>
                <c:pt idx="8314">
                  <c:v>2.7347599999999999E-8</c:v>
                </c:pt>
                <c:pt idx="8315">
                  <c:v>2.7372600000000001E-8</c:v>
                </c:pt>
                <c:pt idx="8316">
                  <c:v>2.73976E-8</c:v>
                </c:pt>
                <c:pt idx="8317">
                  <c:v>2.7422600000000002E-8</c:v>
                </c:pt>
                <c:pt idx="8318">
                  <c:v>2.74476E-8</c:v>
                </c:pt>
                <c:pt idx="8319">
                  <c:v>2.7472599999999999E-8</c:v>
                </c:pt>
                <c:pt idx="8320">
                  <c:v>2.7497600000000001E-8</c:v>
                </c:pt>
                <c:pt idx="8321">
                  <c:v>2.7522599999999999E-8</c:v>
                </c:pt>
                <c:pt idx="8322">
                  <c:v>2.7547600000000001E-8</c:v>
                </c:pt>
                <c:pt idx="8323">
                  <c:v>2.75726E-8</c:v>
                </c:pt>
                <c:pt idx="8324">
                  <c:v>2.7597600000000002E-8</c:v>
                </c:pt>
                <c:pt idx="8325">
                  <c:v>2.76226E-8</c:v>
                </c:pt>
                <c:pt idx="8326">
                  <c:v>2.7647599999999999E-8</c:v>
                </c:pt>
                <c:pt idx="8327">
                  <c:v>2.7672600000000001E-8</c:v>
                </c:pt>
                <c:pt idx="8328">
                  <c:v>2.7697599999999999E-8</c:v>
                </c:pt>
                <c:pt idx="8329">
                  <c:v>2.7722600000000001E-8</c:v>
                </c:pt>
                <c:pt idx="8330">
                  <c:v>2.77476E-8</c:v>
                </c:pt>
                <c:pt idx="8331">
                  <c:v>2.7772600000000001E-8</c:v>
                </c:pt>
                <c:pt idx="8332">
                  <c:v>2.77976E-8</c:v>
                </c:pt>
                <c:pt idx="8333">
                  <c:v>2.7822599999999999E-8</c:v>
                </c:pt>
                <c:pt idx="8334">
                  <c:v>2.78476E-8</c:v>
                </c:pt>
                <c:pt idx="8335">
                  <c:v>2.7872599999999999E-8</c:v>
                </c:pt>
                <c:pt idx="8336">
                  <c:v>2.7897600000000001E-8</c:v>
                </c:pt>
                <c:pt idx="8337">
                  <c:v>2.79226E-8</c:v>
                </c:pt>
                <c:pt idx="8338">
                  <c:v>2.7947600000000001E-8</c:v>
                </c:pt>
                <c:pt idx="8339">
                  <c:v>2.79726E-8</c:v>
                </c:pt>
                <c:pt idx="8340">
                  <c:v>2.7997599999999999E-8</c:v>
                </c:pt>
                <c:pt idx="8341">
                  <c:v>2.80226E-8</c:v>
                </c:pt>
                <c:pt idx="8342">
                  <c:v>2.8047599999999999E-8</c:v>
                </c:pt>
                <c:pt idx="8343">
                  <c:v>2.8072600000000001E-8</c:v>
                </c:pt>
                <c:pt idx="8344">
                  <c:v>2.8097599999999999E-8</c:v>
                </c:pt>
                <c:pt idx="8345">
                  <c:v>2.8122600000000001E-8</c:v>
                </c:pt>
                <c:pt idx="8346">
                  <c:v>2.81476E-8</c:v>
                </c:pt>
                <c:pt idx="8347">
                  <c:v>2.8172599999999998E-8</c:v>
                </c:pt>
                <c:pt idx="8348">
                  <c:v>2.81976E-8</c:v>
                </c:pt>
                <c:pt idx="8349">
                  <c:v>2.8222599999999999E-8</c:v>
                </c:pt>
                <c:pt idx="8350">
                  <c:v>2.8247600000000001E-8</c:v>
                </c:pt>
                <c:pt idx="8351">
                  <c:v>2.8272599999999999E-8</c:v>
                </c:pt>
                <c:pt idx="8352">
                  <c:v>2.8297600000000001E-8</c:v>
                </c:pt>
                <c:pt idx="8353">
                  <c:v>2.83226E-8</c:v>
                </c:pt>
                <c:pt idx="8354">
                  <c:v>2.8347599999999998E-8</c:v>
                </c:pt>
                <c:pt idx="8355">
                  <c:v>2.83726E-8</c:v>
                </c:pt>
                <c:pt idx="8356">
                  <c:v>2.8397599999999999E-8</c:v>
                </c:pt>
                <c:pt idx="8357">
                  <c:v>2.8422600000000001E-8</c:v>
                </c:pt>
                <c:pt idx="8358">
                  <c:v>2.8447599999999999E-8</c:v>
                </c:pt>
                <c:pt idx="8359">
                  <c:v>2.8472600000000001E-8</c:v>
                </c:pt>
                <c:pt idx="8360">
                  <c:v>2.84976E-8</c:v>
                </c:pt>
                <c:pt idx="8361">
                  <c:v>2.8522600000000002E-8</c:v>
                </c:pt>
                <c:pt idx="8362">
                  <c:v>2.85476E-8</c:v>
                </c:pt>
                <c:pt idx="8363">
                  <c:v>2.8572599999999999E-8</c:v>
                </c:pt>
                <c:pt idx="8364">
                  <c:v>2.8597600000000001E-8</c:v>
                </c:pt>
                <c:pt idx="8365">
                  <c:v>2.8622599999999999E-8</c:v>
                </c:pt>
                <c:pt idx="8366">
                  <c:v>2.8647600000000001E-8</c:v>
                </c:pt>
                <c:pt idx="8367">
                  <c:v>2.86726E-8</c:v>
                </c:pt>
                <c:pt idx="8368">
                  <c:v>2.8697600000000001E-8</c:v>
                </c:pt>
                <c:pt idx="8369">
                  <c:v>2.87226E-8</c:v>
                </c:pt>
                <c:pt idx="8370">
                  <c:v>2.8747599999999999E-8</c:v>
                </c:pt>
                <c:pt idx="8371">
                  <c:v>2.8772600000000001E-8</c:v>
                </c:pt>
                <c:pt idx="8372">
                  <c:v>2.8797599999999999E-8</c:v>
                </c:pt>
                <c:pt idx="8373">
                  <c:v>2.8822600000000001E-8</c:v>
                </c:pt>
                <c:pt idx="8374">
                  <c:v>2.88476E-8</c:v>
                </c:pt>
                <c:pt idx="8375">
                  <c:v>2.8872600000000001E-8</c:v>
                </c:pt>
                <c:pt idx="8376">
                  <c:v>2.88976E-8</c:v>
                </c:pt>
                <c:pt idx="8377">
                  <c:v>2.8922599999999999E-8</c:v>
                </c:pt>
                <c:pt idx="8378">
                  <c:v>2.89476E-8</c:v>
                </c:pt>
                <c:pt idx="8379">
                  <c:v>2.8972599999999999E-8</c:v>
                </c:pt>
                <c:pt idx="8380">
                  <c:v>2.8997600000000001E-8</c:v>
                </c:pt>
                <c:pt idx="8381">
                  <c:v>2.9022599999999999E-8</c:v>
                </c:pt>
                <c:pt idx="8382">
                  <c:v>2.9047600000000001E-8</c:v>
                </c:pt>
                <c:pt idx="8383">
                  <c:v>2.90726E-8</c:v>
                </c:pt>
                <c:pt idx="8384">
                  <c:v>2.9097599999999998E-8</c:v>
                </c:pt>
                <c:pt idx="8385">
                  <c:v>2.91226E-8</c:v>
                </c:pt>
                <c:pt idx="8386">
                  <c:v>2.9147599999999999E-8</c:v>
                </c:pt>
                <c:pt idx="8387">
                  <c:v>2.9172600000000001E-8</c:v>
                </c:pt>
                <c:pt idx="8388">
                  <c:v>2.9197599999999999E-8</c:v>
                </c:pt>
                <c:pt idx="8389">
                  <c:v>2.9222600000000001E-8</c:v>
                </c:pt>
                <c:pt idx="8390">
                  <c:v>2.92476E-8</c:v>
                </c:pt>
                <c:pt idx="8391">
                  <c:v>2.9272599999999998E-8</c:v>
                </c:pt>
                <c:pt idx="8392">
                  <c:v>2.92976E-8</c:v>
                </c:pt>
                <c:pt idx="8393">
                  <c:v>2.9322599999999999E-8</c:v>
                </c:pt>
                <c:pt idx="8394">
                  <c:v>2.9347600000000001E-8</c:v>
                </c:pt>
                <c:pt idx="8395">
                  <c:v>2.9372599999999999E-8</c:v>
                </c:pt>
                <c:pt idx="8396">
                  <c:v>2.9397600000000001E-8</c:v>
                </c:pt>
                <c:pt idx="8397">
                  <c:v>2.94226E-8</c:v>
                </c:pt>
                <c:pt idx="8398">
                  <c:v>2.9447600000000002E-8</c:v>
                </c:pt>
                <c:pt idx="8399">
                  <c:v>2.94726E-8</c:v>
                </c:pt>
                <c:pt idx="8400">
                  <c:v>2.9497599999999999E-8</c:v>
                </c:pt>
                <c:pt idx="8401">
                  <c:v>2.9522600000000001E-8</c:v>
                </c:pt>
                <c:pt idx="8402">
                  <c:v>2.9547599999999999E-8</c:v>
                </c:pt>
                <c:pt idx="8403">
                  <c:v>2.9572600000000001E-8</c:v>
                </c:pt>
                <c:pt idx="8404">
                  <c:v>2.95976E-8</c:v>
                </c:pt>
                <c:pt idx="8405">
                  <c:v>2.9622600000000001E-8</c:v>
                </c:pt>
                <c:pt idx="8406">
                  <c:v>2.96476E-8</c:v>
                </c:pt>
                <c:pt idx="8407">
                  <c:v>2.9672599999999999E-8</c:v>
                </c:pt>
                <c:pt idx="8408">
                  <c:v>2.9697600000000001E-8</c:v>
                </c:pt>
                <c:pt idx="8409">
                  <c:v>2.9722599999999999E-8</c:v>
                </c:pt>
                <c:pt idx="8410">
                  <c:v>2.9747600000000001E-8</c:v>
                </c:pt>
                <c:pt idx="8411">
                  <c:v>2.97726E-8</c:v>
                </c:pt>
                <c:pt idx="8412">
                  <c:v>2.9797600000000001E-8</c:v>
                </c:pt>
                <c:pt idx="8413">
                  <c:v>2.98226E-8</c:v>
                </c:pt>
                <c:pt idx="8414">
                  <c:v>2.9847600000000002E-8</c:v>
                </c:pt>
                <c:pt idx="8415">
                  <c:v>2.9872599999999997E-8</c:v>
                </c:pt>
                <c:pt idx="8416">
                  <c:v>2.9897599999999999E-8</c:v>
                </c:pt>
                <c:pt idx="8417">
                  <c:v>2.9922600000000001E-8</c:v>
                </c:pt>
                <c:pt idx="8418">
                  <c:v>2.9947600000000003E-8</c:v>
                </c:pt>
                <c:pt idx="8419">
                  <c:v>2.9972599999999998E-8</c:v>
                </c:pt>
                <c:pt idx="8420">
                  <c:v>2.99976E-8</c:v>
                </c:pt>
                <c:pt idx="8421">
                  <c:v>3.0022600000000002E-8</c:v>
                </c:pt>
                <c:pt idx="8422">
                  <c:v>3.0047599999999997E-8</c:v>
                </c:pt>
                <c:pt idx="8423">
                  <c:v>3.0072599999999999E-8</c:v>
                </c:pt>
                <c:pt idx="8424">
                  <c:v>3.0097600000000001E-8</c:v>
                </c:pt>
                <c:pt idx="8425">
                  <c:v>3.0122600000000003E-8</c:v>
                </c:pt>
                <c:pt idx="8426">
                  <c:v>3.0147599999999998E-8</c:v>
                </c:pt>
                <c:pt idx="8427">
                  <c:v>3.01726E-8</c:v>
                </c:pt>
                <c:pt idx="8428">
                  <c:v>3.0197600000000002E-8</c:v>
                </c:pt>
                <c:pt idx="8429">
                  <c:v>3.0222599999999997E-8</c:v>
                </c:pt>
                <c:pt idx="8430">
                  <c:v>3.0247599999999999E-8</c:v>
                </c:pt>
                <c:pt idx="8431">
                  <c:v>3.0272600000000001E-8</c:v>
                </c:pt>
                <c:pt idx="8432">
                  <c:v>3.0297600000000003E-8</c:v>
                </c:pt>
                <c:pt idx="8433">
                  <c:v>3.0322599999999998E-8</c:v>
                </c:pt>
                <c:pt idx="8434">
                  <c:v>3.03476E-8</c:v>
                </c:pt>
                <c:pt idx="8435">
                  <c:v>3.0372600000000002E-8</c:v>
                </c:pt>
                <c:pt idx="8436">
                  <c:v>3.0397599999999997E-8</c:v>
                </c:pt>
                <c:pt idx="8437">
                  <c:v>3.0422599999999999E-8</c:v>
                </c:pt>
                <c:pt idx="8438">
                  <c:v>3.0447600000000001E-8</c:v>
                </c:pt>
                <c:pt idx="8439">
                  <c:v>3.0472600000000002E-8</c:v>
                </c:pt>
                <c:pt idx="8440">
                  <c:v>3.0497599999999998E-8</c:v>
                </c:pt>
                <c:pt idx="8441">
                  <c:v>3.05226E-8</c:v>
                </c:pt>
                <c:pt idx="8442">
                  <c:v>3.0547600000000002E-8</c:v>
                </c:pt>
                <c:pt idx="8443">
                  <c:v>3.0572599999999997E-8</c:v>
                </c:pt>
                <c:pt idx="8444">
                  <c:v>3.0597599999999999E-8</c:v>
                </c:pt>
                <c:pt idx="8445">
                  <c:v>3.0622600000000001E-8</c:v>
                </c:pt>
                <c:pt idx="8446">
                  <c:v>3.0647600000000002E-8</c:v>
                </c:pt>
                <c:pt idx="8447">
                  <c:v>3.0672599999999998E-8</c:v>
                </c:pt>
                <c:pt idx="8448">
                  <c:v>3.06976E-8</c:v>
                </c:pt>
                <c:pt idx="8449">
                  <c:v>3.0722600000000001E-8</c:v>
                </c:pt>
                <c:pt idx="8450">
                  <c:v>3.0747600000000003E-8</c:v>
                </c:pt>
                <c:pt idx="8451">
                  <c:v>3.0772599999999999E-8</c:v>
                </c:pt>
                <c:pt idx="8452">
                  <c:v>3.07976E-8</c:v>
                </c:pt>
                <c:pt idx="8453">
                  <c:v>3.0822600000000002E-8</c:v>
                </c:pt>
                <c:pt idx="8454">
                  <c:v>3.0847599999999998E-8</c:v>
                </c:pt>
                <c:pt idx="8455">
                  <c:v>3.0872599999999999E-8</c:v>
                </c:pt>
                <c:pt idx="8456">
                  <c:v>3.0897600000000001E-8</c:v>
                </c:pt>
                <c:pt idx="8457">
                  <c:v>3.0922600000000003E-8</c:v>
                </c:pt>
                <c:pt idx="8458">
                  <c:v>3.0947599999999998E-8</c:v>
                </c:pt>
                <c:pt idx="8459">
                  <c:v>3.09726E-8</c:v>
                </c:pt>
                <c:pt idx="8460">
                  <c:v>3.0997600000000002E-8</c:v>
                </c:pt>
                <c:pt idx="8461">
                  <c:v>3.1022599999999997E-8</c:v>
                </c:pt>
                <c:pt idx="8462">
                  <c:v>3.1047599999999999E-8</c:v>
                </c:pt>
                <c:pt idx="8463">
                  <c:v>3.1072600000000001E-8</c:v>
                </c:pt>
                <c:pt idx="8464">
                  <c:v>3.1097600000000003E-8</c:v>
                </c:pt>
                <c:pt idx="8465">
                  <c:v>3.1122599999999998E-8</c:v>
                </c:pt>
                <c:pt idx="8466">
                  <c:v>3.11476E-8</c:v>
                </c:pt>
                <c:pt idx="8467">
                  <c:v>3.1172600000000002E-8</c:v>
                </c:pt>
                <c:pt idx="8468">
                  <c:v>3.1197599999999997E-8</c:v>
                </c:pt>
                <c:pt idx="8469">
                  <c:v>3.1222599999999999E-8</c:v>
                </c:pt>
                <c:pt idx="8470">
                  <c:v>3.1247600000000001E-8</c:v>
                </c:pt>
                <c:pt idx="8471">
                  <c:v>3.1272600000000003E-8</c:v>
                </c:pt>
                <c:pt idx="8472">
                  <c:v>3.1297599999999998E-8</c:v>
                </c:pt>
                <c:pt idx="8473">
                  <c:v>3.13226E-8</c:v>
                </c:pt>
                <c:pt idx="8474">
                  <c:v>3.1347600000000002E-8</c:v>
                </c:pt>
                <c:pt idx="8475">
                  <c:v>3.1372599999999997E-8</c:v>
                </c:pt>
                <c:pt idx="8476">
                  <c:v>3.1397599999999999E-8</c:v>
                </c:pt>
                <c:pt idx="8477">
                  <c:v>3.1422600000000001E-8</c:v>
                </c:pt>
                <c:pt idx="8478">
                  <c:v>3.1447600000000003E-8</c:v>
                </c:pt>
                <c:pt idx="8479">
                  <c:v>3.1472599999999998E-8</c:v>
                </c:pt>
                <c:pt idx="8480">
                  <c:v>3.14976E-8</c:v>
                </c:pt>
                <c:pt idx="8481">
                  <c:v>3.1522600000000002E-8</c:v>
                </c:pt>
                <c:pt idx="8482">
                  <c:v>3.1547599999999997E-8</c:v>
                </c:pt>
                <c:pt idx="8483">
                  <c:v>3.1572599999999999E-8</c:v>
                </c:pt>
                <c:pt idx="8484">
                  <c:v>3.1597600000000001E-8</c:v>
                </c:pt>
                <c:pt idx="8485">
                  <c:v>3.1622600000000003E-8</c:v>
                </c:pt>
                <c:pt idx="8486">
                  <c:v>3.1647599999999998E-8</c:v>
                </c:pt>
                <c:pt idx="8487">
                  <c:v>3.16726E-8</c:v>
                </c:pt>
                <c:pt idx="8488">
                  <c:v>3.1697600000000002E-8</c:v>
                </c:pt>
                <c:pt idx="8489">
                  <c:v>3.1722599999999997E-8</c:v>
                </c:pt>
                <c:pt idx="8490">
                  <c:v>3.1747599999999999E-8</c:v>
                </c:pt>
                <c:pt idx="8491">
                  <c:v>3.1772600000000001E-8</c:v>
                </c:pt>
                <c:pt idx="8492">
                  <c:v>3.1797600000000003E-8</c:v>
                </c:pt>
                <c:pt idx="8493">
                  <c:v>3.1822599999999998E-8</c:v>
                </c:pt>
                <c:pt idx="8494">
                  <c:v>3.18476E-8</c:v>
                </c:pt>
                <c:pt idx="8495">
                  <c:v>3.1872600000000002E-8</c:v>
                </c:pt>
                <c:pt idx="8496">
                  <c:v>3.1897599999999997E-8</c:v>
                </c:pt>
                <c:pt idx="8497">
                  <c:v>3.1922599999999999E-8</c:v>
                </c:pt>
                <c:pt idx="8498">
                  <c:v>3.1947600000000001E-8</c:v>
                </c:pt>
                <c:pt idx="8499">
                  <c:v>3.1972600000000003E-8</c:v>
                </c:pt>
                <c:pt idx="8500">
                  <c:v>3.1997599999999998E-8</c:v>
                </c:pt>
                <c:pt idx="8501">
                  <c:v>3.20226E-8</c:v>
                </c:pt>
                <c:pt idx="8502">
                  <c:v>3.2047600000000002E-8</c:v>
                </c:pt>
                <c:pt idx="8503">
                  <c:v>3.2072599999999997E-8</c:v>
                </c:pt>
                <c:pt idx="8504">
                  <c:v>3.2097599999999999E-8</c:v>
                </c:pt>
                <c:pt idx="8505">
                  <c:v>3.2122600000000001E-8</c:v>
                </c:pt>
                <c:pt idx="8506">
                  <c:v>3.2147600000000003E-8</c:v>
                </c:pt>
                <c:pt idx="8507">
                  <c:v>3.2172599999999998E-8</c:v>
                </c:pt>
                <c:pt idx="8508">
                  <c:v>3.21976E-8</c:v>
                </c:pt>
                <c:pt idx="8509">
                  <c:v>3.2222600000000002E-8</c:v>
                </c:pt>
                <c:pt idx="8510">
                  <c:v>3.2247599999999997E-8</c:v>
                </c:pt>
                <c:pt idx="8511">
                  <c:v>3.2272599999999999E-8</c:v>
                </c:pt>
                <c:pt idx="8512">
                  <c:v>3.2297600000000001E-8</c:v>
                </c:pt>
                <c:pt idx="8513">
                  <c:v>3.2322600000000003E-8</c:v>
                </c:pt>
                <c:pt idx="8514">
                  <c:v>3.2347599999999998E-8</c:v>
                </c:pt>
                <c:pt idx="8515">
                  <c:v>3.23726E-8</c:v>
                </c:pt>
                <c:pt idx="8516">
                  <c:v>3.2397600000000002E-8</c:v>
                </c:pt>
                <c:pt idx="8517">
                  <c:v>3.2422599999999997E-8</c:v>
                </c:pt>
                <c:pt idx="8518">
                  <c:v>3.2447599999999999E-8</c:v>
                </c:pt>
                <c:pt idx="8519">
                  <c:v>3.2472600000000001E-8</c:v>
                </c:pt>
                <c:pt idx="8520">
                  <c:v>3.2497600000000002E-8</c:v>
                </c:pt>
                <c:pt idx="8521">
                  <c:v>3.2522599999999998E-8</c:v>
                </c:pt>
                <c:pt idx="8522">
                  <c:v>3.25476E-8</c:v>
                </c:pt>
                <c:pt idx="8523">
                  <c:v>3.2572600000000001E-8</c:v>
                </c:pt>
                <c:pt idx="8524">
                  <c:v>3.2597599999999997E-8</c:v>
                </c:pt>
                <c:pt idx="8525">
                  <c:v>3.2622599999999999E-8</c:v>
                </c:pt>
                <c:pt idx="8526">
                  <c:v>3.26476E-8</c:v>
                </c:pt>
                <c:pt idx="8527">
                  <c:v>3.2672600000000002E-8</c:v>
                </c:pt>
                <c:pt idx="8528">
                  <c:v>3.2697599999999998E-8</c:v>
                </c:pt>
                <c:pt idx="8529">
                  <c:v>3.2722599999999999E-8</c:v>
                </c:pt>
                <c:pt idx="8530">
                  <c:v>3.2747600000000001E-8</c:v>
                </c:pt>
                <c:pt idx="8531">
                  <c:v>3.2772600000000003E-8</c:v>
                </c:pt>
                <c:pt idx="8532">
                  <c:v>3.2797599999999998E-8</c:v>
                </c:pt>
                <c:pt idx="8533">
                  <c:v>3.28226E-8</c:v>
                </c:pt>
                <c:pt idx="8534">
                  <c:v>3.2847600000000002E-8</c:v>
                </c:pt>
                <c:pt idx="8535">
                  <c:v>3.2872599999999998E-8</c:v>
                </c:pt>
                <c:pt idx="8536">
                  <c:v>3.2897599999999999E-8</c:v>
                </c:pt>
                <c:pt idx="8537">
                  <c:v>3.2922600000000001E-8</c:v>
                </c:pt>
                <c:pt idx="8538">
                  <c:v>3.2947600000000003E-8</c:v>
                </c:pt>
                <c:pt idx="8539">
                  <c:v>3.2972599999999998E-8</c:v>
                </c:pt>
                <c:pt idx="8540">
                  <c:v>3.29976E-8</c:v>
                </c:pt>
                <c:pt idx="8541">
                  <c:v>3.3022600000000002E-8</c:v>
                </c:pt>
                <c:pt idx="8542">
                  <c:v>3.3047599999999997E-8</c:v>
                </c:pt>
                <c:pt idx="8543">
                  <c:v>3.3072599999999999E-8</c:v>
                </c:pt>
                <c:pt idx="8544">
                  <c:v>3.3097600000000001E-8</c:v>
                </c:pt>
                <c:pt idx="8545">
                  <c:v>3.3122600000000003E-8</c:v>
                </c:pt>
                <c:pt idx="8546">
                  <c:v>3.3147599999999998E-8</c:v>
                </c:pt>
                <c:pt idx="8547">
                  <c:v>3.31726E-8</c:v>
                </c:pt>
                <c:pt idx="8548">
                  <c:v>3.3197600000000002E-8</c:v>
                </c:pt>
                <c:pt idx="8549">
                  <c:v>3.3222599999999997E-8</c:v>
                </c:pt>
                <c:pt idx="8550">
                  <c:v>3.3247599999999999E-8</c:v>
                </c:pt>
                <c:pt idx="8551">
                  <c:v>3.3272600000000001E-8</c:v>
                </c:pt>
                <c:pt idx="8552">
                  <c:v>3.3297600000000003E-8</c:v>
                </c:pt>
                <c:pt idx="8553">
                  <c:v>3.3322599999999998E-8</c:v>
                </c:pt>
                <c:pt idx="8554">
                  <c:v>3.33476E-8</c:v>
                </c:pt>
                <c:pt idx="8555">
                  <c:v>3.3372600000000002E-8</c:v>
                </c:pt>
                <c:pt idx="8556">
                  <c:v>3.3397599999999997E-8</c:v>
                </c:pt>
                <c:pt idx="8557">
                  <c:v>3.3422599999999999E-8</c:v>
                </c:pt>
                <c:pt idx="8558">
                  <c:v>3.3447600000000001E-8</c:v>
                </c:pt>
                <c:pt idx="8559">
                  <c:v>3.3472600000000003E-8</c:v>
                </c:pt>
                <c:pt idx="8560">
                  <c:v>3.3497599999999998E-8</c:v>
                </c:pt>
                <c:pt idx="8561">
                  <c:v>3.35226E-8</c:v>
                </c:pt>
                <c:pt idx="8562">
                  <c:v>3.3547600000000002E-8</c:v>
                </c:pt>
                <c:pt idx="8563">
                  <c:v>3.3572599999999997E-8</c:v>
                </c:pt>
                <c:pt idx="8564">
                  <c:v>3.3597599999999999E-8</c:v>
                </c:pt>
                <c:pt idx="8565">
                  <c:v>3.3622600000000001E-8</c:v>
                </c:pt>
                <c:pt idx="8566">
                  <c:v>3.3647600000000003E-8</c:v>
                </c:pt>
                <c:pt idx="8567">
                  <c:v>3.3672599999999998E-8</c:v>
                </c:pt>
                <c:pt idx="8568">
                  <c:v>3.36976E-8</c:v>
                </c:pt>
                <c:pt idx="8569">
                  <c:v>3.3722600000000002E-8</c:v>
                </c:pt>
                <c:pt idx="8570">
                  <c:v>3.3747599999999997E-8</c:v>
                </c:pt>
                <c:pt idx="8571">
                  <c:v>3.3772599999999999E-8</c:v>
                </c:pt>
                <c:pt idx="8572">
                  <c:v>3.3797600000000001E-8</c:v>
                </c:pt>
                <c:pt idx="8573">
                  <c:v>3.3822600000000003E-8</c:v>
                </c:pt>
                <c:pt idx="8574">
                  <c:v>3.3847599999999998E-8</c:v>
                </c:pt>
                <c:pt idx="8575">
                  <c:v>3.38726E-8</c:v>
                </c:pt>
                <c:pt idx="8576">
                  <c:v>3.3897600000000002E-8</c:v>
                </c:pt>
                <c:pt idx="8577">
                  <c:v>3.3922599999999997E-8</c:v>
                </c:pt>
                <c:pt idx="8578">
                  <c:v>3.3947599999999999E-8</c:v>
                </c:pt>
                <c:pt idx="8579">
                  <c:v>3.3972600000000001E-8</c:v>
                </c:pt>
                <c:pt idx="8580">
                  <c:v>3.3997600000000003E-8</c:v>
                </c:pt>
                <c:pt idx="8581">
                  <c:v>3.4022599999999998E-8</c:v>
                </c:pt>
                <c:pt idx="8582">
                  <c:v>3.40476E-8</c:v>
                </c:pt>
                <c:pt idx="8583">
                  <c:v>3.4072600000000002E-8</c:v>
                </c:pt>
                <c:pt idx="8584">
                  <c:v>3.4097599999999997E-8</c:v>
                </c:pt>
                <c:pt idx="8585">
                  <c:v>3.4122599999999999E-8</c:v>
                </c:pt>
                <c:pt idx="8586">
                  <c:v>3.4147600000000001E-8</c:v>
                </c:pt>
                <c:pt idx="8587">
                  <c:v>3.4172600000000003E-8</c:v>
                </c:pt>
                <c:pt idx="8588">
                  <c:v>3.4197599999999998E-8</c:v>
                </c:pt>
                <c:pt idx="8589">
                  <c:v>3.42226E-8</c:v>
                </c:pt>
                <c:pt idx="8590">
                  <c:v>3.4247600000000002E-8</c:v>
                </c:pt>
                <c:pt idx="8591">
                  <c:v>3.4272599999999997E-8</c:v>
                </c:pt>
                <c:pt idx="8592">
                  <c:v>3.4297599999999999E-8</c:v>
                </c:pt>
                <c:pt idx="8593">
                  <c:v>3.4322600000000001E-8</c:v>
                </c:pt>
                <c:pt idx="8594">
                  <c:v>3.4347600000000002E-8</c:v>
                </c:pt>
                <c:pt idx="8595">
                  <c:v>3.4372599999999998E-8</c:v>
                </c:pt>
                <c:pt idx="8596">
                  <c:v>3.43976E-8</c:v>
                </c:pt>
                <c:pt idx="8597">
                  <c:v>3.4422600000000001E-8</c:v>
                </c:pt>
                <c:pt idx="8598">
                  <c:v>3.4447599999999997E-8</c:v>
                </c:pt>
                <c:pt idx="8599">
                  <c:v>3.4472599999999999E-8</c:v>
                </c:pt>
                <c:pt idx="8600">
                  <c:v>3.44976E-8</c:v>
                </c:pt>
                <c:pt idx="8601">
                  <c:v>3.4522600000000002E-8</c:v>
                </c:pt>
                <c:pt idx="8602">
                  <c:v>3.4547599999999998E-8</c:v>
                </c:pt>
                <c:pt idx="8603">
                  <c:v>3.4572599999999999E-8</c:v>
                </c:pt>
                <c:pt idx="8604">
                  <c:v>3.4597600000000001E-8</c:v>
                </c:pt>
                <c:pt idx="8605">
                  <c:v>3.4622600000000003E-8</c:v>
                </c:pt>
                <c:pt idx="8606">
                  <c:v>3.4647599999999999E-8</c:v>
                </c:pt>
                <c:pt idx="8607">
                  <c:v>3.46726E-8</c:v>
                </c:pt>
                <c:pt idx="8608">
                  <c:v>3.4697600000000002E-8</c:v>
                </c:pt>
                <c:pt idx="8609">
                  <c:v>3.4722599999999998E-8</c:v>
                </c:pt>
                <c:pt idx="8610">
                  <c:v>3.4747599999999999E-8</c:v>
                </c:pt>
                <c:pt idx="8611">
                  <c:v>3.4772600000000001E-8</c:v>
                </c:pt>
                <c:pt idx="8612">
                  <c:v>3.4797600000000003E-8</c:v>
                </c:pt>
                <c:pt idx="8613">
                  <c:v>3.4822599999999998E-8</c:v>
                </c:pt>
                <c:pt idx="8614">
                  <c:v>3.48476E-8</c:v>
                </c:pt>
                <c:pt idx="8615">
                  <c:v>3.4872600000000002E-8</c:v>
                </c:pt>
                <c:pt idx="8616">
                  <c:v>3.4897599999999997E-8</c:v>
                </c:pt>
                <c:pt idx="8617">
                  <c:v>3.4922599999999999E-8</c:v>
                </c:pt>
                <c:pt idx="8618">
                  <c:v>3.4947600000000001E-8</c:v>
                </c:pt>
                <c:pt idx="8619">
                  <c:v>3.4972600000000003E-8</c:v>
                </c:pt>
                <c:pt idx="8620">
                  <c:v>3.4997599999999998E-8</c:v>
                </c:pt>
                <c:pt idx="8621">
                  <c:v>3.50226E-8</c:v>
                </c:pt>
                <c:pt idx="8622">
                  <c:v>3.5047600000000002E-8</c:v>
                </c:pt>
                <c:pt idx="8623">
                  <c:v>3.5072599999999997E-8</c:v>
                </c:pt>
                <c:pt idx="8624">
                  <c:v>3.5097599999999999E-8</c:v>
                </c:pt>
                <c:pt idx="8625">
                  <c:v>3.5122600000000001E-8</c:v>
                </c:pt>
                <c:pt idx="8626">
                  <c:v>3.5147600000000003E-8</c:v>
                </c:pt>
                <c:pt idx="8627">
                  <c:v>3.5172599999999998E-8</c:v>
                </c:pt>
                <c:pt idx="8628">
                  <c:v>3.51976E-8</c:v>
                </c:pt>
                <c:pt idx="8629">
                  <c:v>3.5222600000000002E-8</c:v>
                </c:pt>
                <c:pt idx="8630">
                  <c:v>3.5247599999999997E-8</c:v>
                </c:pt>
                <c:pt idx="8631">
                  <c:v>3.5272599999999999E-8</c:v>
                </c:pt>
                <c:pt idx="8632">
                  <c:v>3.5297600000000001E-8</c:v>
                </c:pt>
                <c:pt idx="8633">
                  <c:v>3.5322600000000003E-8</c:v>
                </c:pt>
                <c:pt idx="8634">
                  <c:v>3.5347599999999998E-8</c:v>
                </c:pt>
                <c:pt idx="8635">
                  <c:v>3.53726E-8</c:v>
                </c:pt>
                <c:pt idx="8636">
                  <c:v>3.5397600000000002E-8</c:v>
                </c:pt>
                <c:pt idx="8637">
                  <c:v>3.5422599999999997E-8</c:v>
                </c:pt>
                <c:pt idx="8638">
                  <c:v>3.5447599999999999E-8</c:v>
                </c:pt>
                <c:pt idx="8639">
                  <c:v>3.5472600000000001E-8</c:v>
                </c:pt>
                <c:pt idx="8640">
                  <c:v>3.5497600000000003E-8</c:v>
                </c:pt>
                <c:pt idx="8641">
                  <c:v>3.5522599999999998E-8</c:v>
                </c:pt>
                <c:pt idx="8642">
                  <c:v>3.55476E-8</c:v>
                </c:pt>
                <c:pt idx="8643">
                  <c:v>3.5572600000000002E-8</c:v>
                </c:pt>
                <c:pt idx="8644">
                  <c:v>3.5597599999999997E-8</c:v>
                </c:pt>
                <c:pt idx="8645">
                  <c:v>3.5622599999999999E-8</c:v>
                </c:pt>
                <c:pt idx="8646">
                  <c:v>3.5647600000000001E-8</c:v>
                </c:pt>
                <c:pt idx="8647">
                  <c:v>3.5672600000000003E-8</c:v>
                </c:pt>
                <c:pt idx="8648">
                  <c:v>3.5697599999999998E-8</c:v>
                </c:pt>
                <c:pt idx="8649">
                  <c:v>3.57226E-8</c:v>
                </c:pt>
                <c:pt idx="8650">
                  <c:v>3.5747600000000002E-8</c:v>
                </c:pt>
                <c:pt idx="8651">
                  <c:v>3.5772599999999997E-8</c:v>
                </c:pt>
                <c:pt idx="8652">
                  <c:v>3.5797599999999999E-8</c:v>
                </c:pt>
                <c:pt idx="8653">
                  <c:v>3.5822600000000001E-8</c:v>
                </c:pt>
                <c:pt idx="8654">
                  <c:v>3.5847600000000003E-8</c:v>
                </c:pt>
                <c:pt idx="8655">
                  <c:v>3.5872599999999998E-8</c:v>
                </c:pt>
                <c:pt idx="8656">
                  <c:v>3.58976E-8</c:v>
                </c:pt>
                <c:pt idx="8657">
                  <c:v>3.5922600000000002E-8</c:v>
                </c:pt>
                <c:pt idx="8658">
                  <c:v>3.5947599999999997E-8</c:v>
                </c:pt>
                <c:pt idx="8659">
                  <c:v>3.5972599999999999E-8</c:v>
                </c:pt>
                <c:pt idx="8660">
                  <c:v>3.5997600000000001E-8</c:v>
                </c:pt>
                <c:pt idx="8661">
                  <c:v>3.6022600000000003E-8</c:v>
                </c:pt>
                <c:pt idx="8662">
                  <c:v>3.6047599999999998E-8</c:v>
                </c:pt>
                <c:pt idx="8663">
                  <c:v>3.60726E-8</c:v>
                </c:pt>
                <c:pt idx="8664">
                  <c:v>3.6097600000000002E-8</c:v>
                </c:pt>
                <c:pt idx="8665">
                  <c:v>3.6122599999999997E-8</c:v>
                </c:pt>
                <c:pt idx="8666">
                  <c:v>3.6147599999999999E-8</c:v>
                </c:pt>
                <c:pt idx="8667">
                  <c:v>3.6172600000000001E-8</c:v>
                </c:pt>
                <c:pt idx="8668">
                  <c:v>3.6197600000000002E-8</c:v>
                </c:pt>
                <c:pt idx="8669">
                  <c:v>3.6222599999999998E-8</c:v>
                </c:pt>
                <c:pt idx="8670">
                  <c:v>3.62476E-8</c:v>
                </c:pt>
                <c:pt idx="8671">
                  <c:v>3.6272600000000001E-8</c:v>
                </c:pt>
                <c:pt idx="8672">
                  <c:v>3.6297599999999997E-8</c:v>
                </c:pt>
                <c:pt idx="8673">
                  <c:v>3.6322599999999999E-8</c:v>
                </c:pt>
                <c:pt idx="8674">
                  <c:v>3.6347600000000001E-8</c:v>
                </c:pt>
                <c:pt idx="8675">
                  <c:v>3.6372600000000002E-8</c:v>
                </c:pt>
                <c:pt idx="8676">
                  <c:v>3.6397599999999998E-8</c:v>
                </c:pt>
                <c:pt idx="8677">
                  <c:v>3.64226E-8</c:v>
                </c:pt>
                <c:pt idx="8678">
                  <c:v>3.6447600000000001E-8</c:v>
                </c:pt>
                <c:pt idx="8679">
                  <c:v>3.6472600000000003E-8</c:v>
                </c:pt>
                <c:pt idx="8680">
                  <c:v>3.6497599999999999E-8</c:v>
                </c:pt>
                <c:pt idx="8681">
                  <c:v>3.65226E-8</c:v>
                </c:pt>
                <c:pt idx="8682">
                  <c:v>3.6547600000000002E-8</c:v>
                </c:pt>
                <c:pt idx="8683">
                  <c:v>3.6572599999999998E-8</c:v>
                </c:pt>
                <c:pt idx="8684">
                  <c:v>3.6597599999999999E-8</c:v>
                </c:pt>
                <c:pt idx="8685">
                  <c:v>3.6622600000000001E-8</c:v>
                </c:pt>
                <c:pt idx="8686">
                  <c:v>3.6647600000000003E-8</c:v>
                </c:pt>
                <c:pt idx="8687">
                  <c:v>3.6672599999999998E-8</c:v>
                </c:pt>
                <c:pt idx="8688">
                  <c:v>3.66976E-8</c:v>
                </c:pt>
                <c:pt idx="8689">
                  <c:v>3.6722600000000002E-8</c:v>
                </c:pt>
                <c:pt idx="8690">
                  <c:v>3.6747599999999997E-8</c:v>
                </c:pt>
                <c:pt idx="8691">
                  <c:v>3.6772599999999999E-8</c:v>
                </c:pt>
                <c:pt idx="8692">
                  <c:v>3.6797600000000001E-8</c:v>
                </c:pt>
                <c:pt idx="8693">
                  <c:v>3.6822600000000003E-8</c:v>
                </c:pt>
                <c:pt idx="8694">
                  <c:v>3.6847599999999998E-8</c:v>
                </c:pt>
                <c:pt idx="8695">
                  <c:v>3.68726E-8</c:v>
                </c:pt>
                <c:pt idx="8696">
                  <c:v>3.6897600000000002E-8</c:v>
                </c:pt>
                <c:pt idx="8697">
                  <c:v>3.6922599999999997E-8</c:v>
                </c:pt>
                <c:pt idx="8698">
                  <c:v>3.6947599999999999E-8</c:v>
                </c:pt>
                <c:pt idx="8699">
                  <c:v>3.6972600000000001E-8</c:v>
                </c:pt>
                <c:pt idx="8700">
                  <c:v>3.6997600000000003E-8</c:v>
                </c:pt>
                <c:pt idx="8701">
                  <c:v>3.7022599999999998E-8</c:v>
                </c:pt>
                <c:pt idx="8702">
                  <c:v>3.70476E-8</c:v>
                </c:pt>
                <c:pt idx="8703">
                  <c:v>3.7072600000000002E-8</c:v>
                </c:pt>
                <c:pt idx="8704">
                  <c:v>3.7097599999999997E-8</c:v>
                </c:pt>
                <c:pt idx="8705">
                  <c:v>3.7122599999999999E-8</c:v>
                </c:pt>
                <c:pt idx="8706">
                  <c:v>3.7147600000000001E-8</c:v>
                </c:pt>
                <c:pt idx="8707">
                  <c:v>3.7172600000000003E-8</c:v>
                </c:pt>
                <c:pt idx="8708">
                  <c:v>3.7197599999999998E-8</c:v>
                </c:pt>
                <c:pt idx="8709">
                  <c:v>3.72226E-8</c:v>
                </c:pt>
                <c:pt idx="8710">
                  <c:v>3.7247600000000002E-8</c:v>
                </c:pt>
                <c:pt idx="8711">
                  <c:v>3.7272599999999997E-8</c:v>
                </c:pt>
                <c:pt idx="8712">
                  <c:v>3.7297599999999999E-8</c:v>
                </c:pt>
                <c:pt idx="8713">
                  <c:v>3.7322600000000001E-8</c:v>
                </c:pt>
                <c:pt idx="8714">
                  <c:v>3.7347600000000003E-8</c:v>
                </c:pt>
                <c:pt idx="8715">
                  <c:v>3.7372599999999998E-8</c:v>
                </c:pt>
                <c:pt idx="8716">
                  <c:v>3.73976E-8</c:v>
                </c:pt>
                <c:pt idx="8717">
                  <c:v>3.7422600000000002E-8</c:v>
                </c:pt>
                <c:pt idx="8718">
                  <c:v>3.7447599999999997E-8</c:v>
                </c:pt>
                <c:pt idx="8719">
                  <c:v>3.7472599999999999E-8</c:v>
                </c:pt>
                <c:pt idx="8720">
                  <c:v>3.7497600000000001E-8</c:v>
                </c:pt>
                <c:pt idx="8721">
                  <c:v>3.7522600000000003E-8</c:v>
                </c:pt>
                <c:pt idx="8722">
                  <c:v>3.7547599999999998E-8</c:v>
                </c:pt>
                <c:pt idx="8723">
                  <c:v>3.75726E-8</c:v>
                </c:pt>
                <c:pt idx="8724">
                  <c:v>3.7597600000000002E-8</c:v>
                </c:pt>
                <c:pt idx="8725">
                  <c:v>3.7622599999999997E-8</c:v>
                </c:pt>
                <c:pt idx="8726">
                  <c:v>3.7647599999999999E-8</c:v>
                </c:pt>
                <c:pt idx="8727">
                  <c:v>3.7672600000000001E-8</c:v>
                </c:pt>
                <c:pt idx="8728">
                  <c:v>3.7697600000000003E-8</c:v>
                </c:pt>
                <c:pt idx="8729">
                  <c:v>3.7722599999999998E-8</c:v>
                </c:pt>
                <c:pt idx="8730">
                  <c:v>3.77476E-8</c:v>
                </c:pt>
                <c:pt idx="8731">
                  <c:v>3.7772600000000002E-8</c:v>
                </c:pt>
                <c:pt idx="8732">
                  <c:v>3.7797599999999997E-8</c:v>
                </c:pt>
                <c:pt idx="8733">
                  <c:v>3.7822599999999999E-8</c:v>
                </c:pt>
                <c:pt idx="8734">
                  <c:v>3.7847600000000001E-8</c:v>
                </c:pt>
                <c:pt idx="8735">
                  <c:v>3.7872600000000003E-8</c:v>
                </c:pt>
                <c:pt idx="8736">
                  <c:v>3.7897599999999998E-8</c:v>
                </c:pt>
                <c:pt idx="8737">
                  <c:v>3.79226E-8</c:v>
                </c:pt>
                <c:pt idx="8738">
                  <c:v>3.7947600000000002E-8</c:v>
                </c:pt>
                <c:pt idx="8739">
                  <c:v>3.7972599999999997E-8</c:v>
                </c:pt>
                <c:pt idx="8740">
                  <c:v>3.7997599999999999E-8</c:v>
                </c:pt>
                <c:pt idx="8741">
                  <c:v>3.8022600000000001E-8</c:v>
                </c:pt>
                <c:pt idx="8742">
                  <c:v>3.8047600000000002E-8</c:v>
                </c:pt>
                <c:pt idx="8743">
                  <c:v>3.8072599999999998E-8</c:v>
                </c:pt>
                <c:pt idx="8744">
                  <c:v>3.80976E-8</c:v>
                </c:pt>
                <c:pt idx="8745">
                  <c:v>3.8122600000000002E-8</c:v>
                </c:pt>
                <c:pt idx="8746">
                  <c:v>3.8147599999999997E-8</c:v>
                </c:pt>
                <c:pt idx="8747">
                  <c:v>3.8172599999999999E-8</c:v>
                </c:pt>
                <c:pt idx="8748">
                  <c:v>3.8197600000000001E-8</c:v>
                </c:pt>
                <c:pt idx="8749">
                  <c:v>3.8222600000000002E-8</c:v>
                </c:pt>
                <c:pt idx="8750">
                  <c:v>3.8247599999999998E-8</c:v>
                </c:pt>
                <c:pt idx="8751">
                  <c:v>3.82726E-8</c:v>
                </c:pt>
                <c:pt idx="8752">
                  <c:v>3.8297600000000001E-8</c:v>
                </c:pt>
                <c:pt idx="8753">
                  <c:v>3.8322600000000003E-8</c:v>
                </c:pt>
                <c:pt idx="8754">
                  <c:v>3.8347599999999999E-8</c:v>
                </c:pt>
                <c:pt idx="8755">
                  <c:v>3.83726E-8</c:v>
                </c:pt>
                <c:pt idx="8756">
                  <c:v>3.8397600000000002E-8</c:v>
                </c:pt>
                <c:pt idx="8757">
                  <c:v>3.8422599999999998E-8</c:v>
                </c:pt>
                <c:pt idx="8758">
                  <c:v>3.8447599999999999E-8</c:v>
                </c:pt>
                <c:pt idx="8759">
                  <c:v>3.8472600000000001E-8</c:v>
                </c:pt>
                <c:pt idx="8760">
                  <c:v>3.8497600000000003E-8</c:v>
                </c:pt>
                <c:pt idx="8761">
                  <c:v>3.8522599999999998E-8</c:v>
                </c:pt>
                <c:pt idx="8762">
                  <c:v>3.85476E-8</c:v>
                </c:pt>
                <c:pt idx="8763">
                  <c:v>3.8572600000000002E-8</c:v>
                </c:pt>
                <c:pt idx="8764">
                  <c:v>3.8597599999999997E-8</c:v>
                </c:pt>
                <c:pt idx="8765">
                  <c:v>3.8622599999999999E-8</c:v>
                </c:pt>
                <c:pt idx="8766">
                  <c:v>3.8647600000000001E-8</c:v>
                </c:pt>
                <c:pt idx="8767">
                  <c:v>3.8672600000000003E-8</c:v>
                </c:pt>
                <c:pt idx="8768">
                  <c:v>3.8697599999999998E-8</c:v>
                </c:pt>
                <c:pt idx="8769">
                  <c:v>3.87226E-8</c:v>
                </c:pt>
                <c:pt idx="8770">
                  <c:v>3.8747600000000002E-8</c:v>
                </c:pt>
                <c:pt idx="8771">
                  <c:v>3.8772599999999997E-8</c:v>
                </c:pt>
                <c:pt idx="8772">
                  <c:v>3.8797599999999999E-8</c:v>
                </c:pt>
                <c:pt idx="8773">
                  <c:v>3.8822600000000001E-8</c:v>
                </c:pt>
                <c:pt idx="8774">
                  <c:v>3.8847600000000003E-8</c:v>
                </c:pt>
                <c:pt idx="8775">
                  <c:v>3.8872599999999998E-8</c:v>
                </c:pt>
                <c:pt idx="8776">
                  <c:v>3.88976E-8</c:v>
                </c:pt>
                <c:pt idx="8777">
                  <c:v>3.8922600000000002E-8</c:v>
                </c:pt>
                <c:pt idx="8778">
                  <c:v>3.8947599999999997E-8</c:v>
                </c:pt>
                <c:pt idx="8779">
                  <c:v>3.8972599999999999E-8</c:v>
                </c:pt>
                <c:pt idx="8780">
                  <c:v>3.8997600000000001E-8</c:v>
                </c:pt>
                <c:pt idx="8781">
                  <c:v>3.9022600000000003E-8</c:v>
                </c:pt>
                <c:pt idx="8782">
                  <c:v>3.9047599999999998E-8</c:v>
                </c:pt>
                <c:pt idx="8783">
                  <c:v>3.90726E-8</c:v>
                </c:pt>
                <c:pt idx="8784">
                  <c:v>3.9097600000000002E-8</c:v>
                </c:pt>
                <c:pt idx="8785">
                  <c:v>3.9122599999999997E-8</c:v>
                </c:pt>
                <c:pt idx="8786">
                  <c:v>3.9147599999999999E-8</c:v>
                </c:pt>
                <c:pt idx="8787">
                  <c:v>3.9172600000000001E-8</c:v>
                </c:pt>
                <c:pt idx="8788">
                  <c:v>3.9197600000000003E-8</c:v>
                </c:pt>
                <c:pt idx="8789">
                  <c:v>3.9222599999999998E-8</c:v>
                </c:pt>
                <c:pt idx="8790">
                  <c:v>3.92476E-8</c:v>
                </c:pt>
                <c:pt idx="8791">
                  <c:v>3.9272600000000002E-8</c:v>
                </c:pt>
                <c:pt idx="8792">
                  <c:v>3.9297599999999997E-8</c:v>
                </c:pt>
                <c:pt idx="8793">
                  <c:v>3.9322599999999999E-8</c:v>
                </c:pt>
                <c:pt idx="8794">
                  <c:v>3.9347600000000001E-8</c:v>
                </c:pt>
                <c:pt idx="8795">
                  <c:v>3.9372600000000003E-8</c:v>
                </c:pt>
                <c:pt idx="8796">
                  <c:v>3.9397599999999998E-8</c:v>
                </c:pt>
                <c:pt idx="8797">
                  <c:v>3.94226E-8</c:v>
                </c:pt>
                <c:pt idx="8798">
                  <c:v>3.9447600000000002E-8</c:v>
                </c:pt>
                <c:pt idx="8799">
                  <c:v>3.9472599999999997E-8</c:v>
                </c:pt>
                <c:pt idx="8800">
                  <c:v>3.9497599999999999E-8</c:v>
                </c:pt>
                <c:pt idx="8801">
                  <c:v>3.9522600000000001E-8</c:v>
                </c:pt>
                <c:pt idx="8802">
                  <c:v>3.9547600000000003E-8</c:v>
                </c:pt>
                <c:pt idx="8803">
                  <c:v>3.9572599999999998E-8</c:v>
                </c:pt>
                <c:pt idx="8804">
                  <c:v>3.95976E-8</c:v>
                </c:pt>
                <c:pt idx="8805">
                  <c:v>3.9622600000000002E-8</c:v>
                </c:pt>
                <c:pt idx="8806">
                  <c:v>3.9647599999999997E-8</c:v>
                </c:pt>
                <c:pt idx="8807">
                  <c:v>3.9672599999999999E-8</c:v>
                </c:pt>
                <c:pt idx="8808">
                  <c:v>3.9697600000000001E-8</c:v>
                </c:pt>
                <c:pt idx="8809">
                  <c:v>3.9722600000000003E-8</c:v>
                </c:pt>
                <c:pt idx="8810">
                  <c:v>3.9747599999999998E-8</c:v>
                </c:pt>
                <c:pt idx="8811">
                  <c:v>3.97726E-8</c:v>
                </c:pt>
                <c:pt idx="8812">
                  <c:v>3.9797600000000002E-8</c:v>
                </c:pt>
                <c:pt idx="8813">
                  <c:v>3.9822599999999997E-8</c:v>
                </c:pt>
                <c:pt idx="8814">
                  <c:v>3.9847599999999999E-8</c:v>
                </c:pt>
                <c:pt idx="8815">
                  <c:v>3.9872600000000001E-8</c:v>
                </c:pt>
                <c:pt idx="8816">
                  <c:v>3.9897600000000003E-8</c:v>
                </c:pt>
                <c:pt idx="8817">
                  <c:v>3.9922599999999998E-8</c:v>
                </c:pt>
                <c:pt idx="8818">
                  <c:v>3.99476E-8</c:v>
                </c:pt>
                <c:pt idx="8819">
                  <c:v>3.9972600000000002E-8</c:v>
                </c:pt>
                <c:pt idx="8820">
                  <c:v>3.9997599999999997E-8</c:v>
                </c:pt>
                <c:pt idx="8821">
                  <c:v>4.0022599999999999E-8</c:v>
                </c:pt>
                <c:pt idx="8822">
                  <c:v>4.0047600000000001E-8</c:v>
                </c:pt>
                <c:pt idx="8823">
                  <c:v>4.0072600000000002E-8</c:v>
                </c:pt>
                <c:pt idx="8824">
                  <c:v>4.0097599999999998E-8</c:v>
                </c:pt>
                <c:pt idx="8825">
                  <c:v>4.01226E-8</c:v>
                </c:pt>
                <c:pt idx="8826">
                  <c:v>4.0147600000000001E-8</c:v>
                </c:pt>
                <c:pt idx="8827">
                  <c:v>4.0172599999999997E-8</c:v>
                </c:pt>
                <c:pt idx="8828">
                  <c:v>4.0197599999999999E-8</c:v>
                </c:pt>
                <c:pt idx="8829">
                  <c:v>4.02226E-8</c:v>
                </c:pt>
                <c:pt idx="8830">
                  <c:v>4.0247600000000002E-8</c:v>
                </c:pt>
                <c:pt idx="8831">
                  <c:v>4.0272599999999998E-8</c:v>
                </c:pt>
                <c:pt idx="8832">
                  <c:v>4.0297599999999999E-8</c:v>
                </c:pt>
                <c:pt idx="8833">
                  <c:v>4.0322600000000001E-8</c:v>
                </c:pt>
                <c:pt idx="8834">
                  <c:v>4.0347600000000003E-8</c:v>
                </c:pt>
                <c:pt idx="8835">
                  <c:v>4.0372599999999998E-8</c:v>
                </c:pt>
                <c:pt idx="8836">
                  <c:v>4.03976E-8</c:v>
                </c:pt>
                <c:pt idx="8837">
                  <c:v>4.0422600000000002E-8</c:v>
                </c:pt>
                <c:pt idx="8838">
                  <c:v>4.0447599999999998E-8</c:v>
                </c:pt>
                <c:pt idx="8839">
                  <c:v>4.0472599999999999E-8</c:v>
                </c:pt>
                <c:pt idx="8840">
                  <c:v>4.0497600000000001E-8</c:v>
                </c:pt>
                <c:pt idx="8841">
                  <c:v>4.0522600000000003E-8</c:v>
                </c:pt>
                <c:pt idx="8842">
                  <c:v>4.0547599999999998E-8</c:v>
                </c:pt>
                <c:pt idx="8843">
                  <c:v>4.05726E-8</c:v>
                </c:pt>
                <c:pt idx="8844">
                  <c:v>4.0597600000000002E-8</c:v>
                </c:pt>
                <c:pt idx="8845">
                  <c:v>4.0622599999999997E-8</c:v>
                </c:pt>
                <c:pt idx="8846">
                  <c:v>4.0647599999999999E-8</c:v>
                </c:pt>
                <c:pt idx="8847">
                  <c:v>4.0672600000000001E-8</c:v>
                </c:pt>
                <c:pt idx="8848">
                  <c:v>4.0697600000000003E-8</c:v>
                </c:pt>
                <c:pt idx="8849">
                  <c:v>4.0722599999999998E-8</c:v>
                </c:pt>
                <c:pt idx="8850">
                  <c:v>4.07476E-8</c:v>
                </c:pt>
                <c:pt idx="8851">
                  <c:v>4.0772600000000002E-8</c:v>
                </c:pt>
                <c:pt idx="8852">
                  <c:v>4.0797599999999997E-8</c:v>
                </c:pt>
                <c:pt idx="8853">
                  <c:v>4.0822599999999999E-8</c:v>
                </c:pt>
                <c:pt idx="8854">
                  <c:v>4.0847600000000001E-8</c:v>
                </c:pt>
                <c:pt idx="8855">
                  <c:v>4.0872600000000003E-8</c:v>
                </c:pt>
                <c:pt idx="8856">
                  <c:v>4.0897599999999998E-8</c:v>
                </c:pt>
                <c:pt idx="8857">
                  <c:v>4.09226E-8</c:v>
                </c:pt>
                <c:pt idx="8858">
                  <c:v>4.0947600000000002E-8</c:v>
                </c:pt>
                <c:pt idx="8859">
                  <c:v>4.0972599999999997E-8</c:v>
                </c:pt>
                <c:pt idx="8860">
                  <c:v>4.0997599999999999E-8</c:v>
                </c:pt>
                <c:pt idx="8861">
                  <c:v>4.1022600000000001E-8</c:v>
                </c:pt>
                <c:pt idx="8862">
                  <c:v>4.1047600000000003E-8</c:v>
                </c:pt>
                <c:pt idx="8863">
                  <c:v>4.1072599999999998E-8</c:v>
                </c:pt>
                <c:pt idx="8864">
                  <c:v>4.10976E-8</c:v>
                </c:pt>
                <c:pt idx="8865">
                  <c:v>4.1122600000000002E-8</c:v>
                </c:pt>
                <c:pt idx="8866">
                  <c:v>4.1147599999999997E-8</c:v>
                </c:pt>
                <c:pt idx="8867">
                  <c:v>4.1172599999999999E-8</c:v>
                </c:pt>
                <c:pt idx="8868">
                  <c:v>4.1197600000000001E-8</c:v>
                </c:pt>
                <c:pt idx="8869">
                  <c:v>4.1222600000000003E-8</c:v>
                </c:pt>
                <c:pt idx="8870">
                  <c:v>4.1247599999999998E-8</c:v>
                </c:pt>
                <c:pt idx="8871">
                  <c:v>4.12726E-8</c:v>
                </c:pt>
                <c:pt idx="8872">
                  <c:v>4.1297600000000002E-8</c:v>
                </c:pt>
                <c:pt idx="8873">
                  <c:v>4.1322599999999997E-8</c:v>
                </c:pt>
                <c:pt idx="8874">
                  <c:v>4.1347599999999999E-8</c:v>
                </c:pt>
                <c:pt idx="8875">
                  <c:v>4.1372600000000001E-8</c:v>
                </c:pt>
                <c:pt idx="8876">
                  <c:v>4.1397600000000003E-8</c:v>
                </c:pt>
                <c:pt idx="8877">
                  <c:v>4.1422599999999998E-8</c:v>
                </c:pt>
                <c:pt idx="8878">
                  <c:v>4.14476E-8</c:v>
                </c:pt>
                <c:pt idx="8879">
                  <c:v>4.1472600000000002E-8</c:v>
                </c:pt>
                <c:pt idx="8880">
                  <c:v>4.1497599999999997E-8</c:v>
                </c:pt>
                <c:pt idx="8881">
                  <c:v>4.1522599999999999E-8</c:v>
                </c:pt>
                <c:pt idx="8882">
                  <c:v>4.1547600000000001E-8</c:v>
                </c:pt>
                <c:pt idx="8883">
                  <c:v>4.1572600000000003E-8</c:v>
                </c:pt>
                <c:pt idx="8884">
                  <c:v>4.1597599999999998E-8</c:v>
                </c:pt>
                <c:pt idx="8885">
                  <c:v>4.16226E-8</c:v>
                </c:pt>
                <c:pt idx="8886">
                  <c:v>4.1647600000000002E-8</c:v>
                </c:pt>
                <c:pt idx="8887">
                  <c:v>4.1672599999999997E-8</c:v>
                </c:pt>
                <c:pt idx="8888">
                  <c:v>4.1697599999999999E-8</c:v>
                </c:pt>
                <c:pt idx="8889">
                  <c:v>4.1722600000000001E-8</c:v>
                </c:pt>
                <c:pt idx="8890">
                  <c:v>4.1747600000000003E-8</c:v>
                </c:pt>
                <c:pt idx="8891">
                  <c:v>4.1772599999999998E-8</c:v>
                </c:pt>
                <c:pt idx="8892">
                  <c:v>4.17976E-8</c:v>
                </c:pt>
                <c:pt idx="8893">
                  <c:v>4.1822600000000002E-8</c:v>
                </c:pt>
                <c:pt idx="8894">
                  <c:v>4.1847599999999997E-8</c:v>
                </c:pt>
                <c:pt idx="8895">
                  <c:v>4.1872599999999999E-8</c:v>
                </c:pt>
                <c:pt idx="8896">
                  <c:v>4.1897600000000001E-8</c:v>
                </c:pt>
                <c:pt idx="8897">
                  <c:v>4.1922600000000002E-8</c:v>
                </c:pt>
                <c:pt idx="8898">
                  <c:v>4.1947599999999998E-8</c:v>
                </c:pt>
                <c:pt idx="8899">
                  <c:v>4.19726E-8</c:v>
                </c:pt>
                <c:pt idx="8900">
                  <c:v>4.1997600000000001E-8</c:v>
                </c:pt>
                <c:pt idx="8901">
                  <c:v>4.2022599999999997E-8</c:v>
                </c:pt>
                <c:pt idx="8902">
                  <c:v>4.2047599999999999E-8</c:v>
                </c:pt>
                <c:pt idx="8903">
                  <c:v>4.20726E-8</c:v>
                </c:pt>
                <c:pt idx="8904">
                  <c:v>4.2097600000000002E-8</c:v>
                </c:pt>
                <c:pt idx="8905">
                  <c:v>4.2122599999999998E-8</c:v>
                </c:pt>
                <c:pt idx="8906">
                  <c:v>4.21476E-8</c:v>
                </c:pt>
                <c:pt idx="8907">
                  <c:v>4.2172600000000001E-8</c:v>
                </c:pt>
                <c:pt idx="8908">
                  <c:v>4.2197600000000003E-8</c:v>
                </c:pt>
                <c:pt idx="8909">
                  <c:v>4.2222599999999999E-8</c:v>
                </c:pt>
                <c:pt idx="8910">
                  <c:v>4.22476E-8</c:v>
                </c:pt>
                <c:pt idx="8911">
                  <c:v>4.2272600000000002E-8</c:v>
                </c:pt>
                <c:pt idx="8912">
                  <c:v>4.2297599999999998E-8</c:v>
                </c:pt>
                <c:pt idx="8913">
                  <c:v>4.2322599999999999E-8</c:v>
                </c:pt>
                <c:pt idx="8914">
                  <c:v>4.2347600000000001E-8</c:v>
                </c:pt>
                <c:pt idx="8915">
                  <c:v>4.2372600000000003E-8</c:v>
                </c:pt>
                <c:pt idx="8916">
                  <c:v>4.2397599999999998E-8</c:v>
                </c:pt>
                <c:pt idx="8917">
                  <c:v>4.24226E-8</c:v>
                </c:pt>
                <c:pt idx="8918">
                  <c:v>4.2447600000000002E-8</c:v>
                </c:pt>
                <c:pt idx="8919">
                  <c:v>4.2472599999999997E-8</c:v>
                </c:pt>
                <c:pt idx="8920">
                  <c:v>4.2497599999999999E-8</c:v>
                </c:pt>
                <c:pt idx="8921">
                  <c:v>4.2522600000000001E-8</c:v>
                </c:pt>
                <c:pt idx="8922">
                  <c:v>4.2547600000000003E-8</c:v>
                </c:pt>
                <c:pt idx="8923">
                  <c:v>4.2572599999999998E-8</c:v>
                </c:pt>
                <c:pt idx="8924">
                  <c:v>4.25976E-8</c:v>
                </c:pt>
                <c:pt idx="8925">
                  <c:v>4.2622600000000002E-8</c:v>
                </c:pt>
                <c:pt idx="8926">
                  <c:v>4.2647599999999997E-8</c:v>
                </c:pt>
                <c:pt idx="8927">
                  <c:v>4.2672599999999999E-8</c:v>
                </c:pt>
                <c:pt idx="8928">
                  <c:v>4.2697600000000001E-8</c:v>
                </c:pt>
                <c:pt idx="8929">
                  <c:v>4.2722600000000003E-8</c:v>
                </c:pt>
                <c:pt idx="8930">
                  <c:v>4.2747599999999998E-8</c:v>
                </c:pt>
                <c:pt idx="8931">
                  <c:v>4.27726E-8</c:v>
                </c:pt>
                <c:pt idx="8932">
                  <c:v>4.2797600000000002E-8</c:v>
                </c:pt>
                <c:pt idx="8933">
                  <c:v>4.2822599999999997E-8</c:v>
                </c:pt>
                <c:pt idx="8934">
                  <c:v>4.2847599999999999E-8</c:v>
                </c:pt>
                <c:pt idx="8935">
                  <c:v>4.2872600000000001E-8</c:v>
                </c:pt>
                <c:pt idx="8936">
                  <c:v>4.2897600000000003E-8</c:v>
                </c:pt>
                <c:pt idx="8937">
                  <c:v>4.2922599999999998E-8</c:v>
                </c:pt>
                <c:pt idx="8938">
                  <c:v>4.29476E-8</c:v>
                </c:pt>
                <c:pt idx="8939">
                  <c:v>4.2972600000000002E-8</c:v>
                </c:pt>
                <c:pt idx="8940">
                  <c:v>4.2997599999999997E-8</c:v>
                </c:pt>
                <c:pt idx="8941">
                  <c:v>4.3022599999999999E-8</c:v>
                </c:pt>
                <c:pt idx="8942">
                  <c:v>4.3047600000000001E-8</c:v>
                </c:pt>
                <c:pt idx="8943">
                  <c:v>4.3072600000000003E-8</c:v>
                </c:pt>
                <c:pt idx="8944">
                  <c:v>4.3097599999999998E-8</c:v>
                </c:pt>
                <c:pt idx="8945">
                  <c:v>4.31226E-8</c:v>
                </c:pt>
                <c:pt idx="8946">
                  <c:v>4.3147600000000002E-8</c:v>
                </c:pt>
                <c:pt idx="8947">
                  <c:v>4.3172599999999997E-8</c:v>
                </c:pt>
                <c:pt idx="8948">
                  <c:v>4.3197599999999999E-8</c:v>
                </c:pt>
                <c:pt idx="8949">
                  <c:v>4.3222600000000001E-8</c:v>
                </c:pt>
                <c:pt idx="8950">
                  <c:v>4.3247600000000003E-8</c:v>
                </c:pt>
                <c:pt idx="8951">
                  <c:v>4.3272599999999998E-8</c:v>
                </c:pt>
                <c:pt idx="8952">
                  <c:v>4.32976E-8</c:v>
                </c:pt>
                <c:pt idx="8953">
                  <c:v>4.3322600000000002E-8</c:v>
                </c:pt>
                <c:pt idx="8954">
                  <c:v>4.3347599999999997E-8</c:v>
                </c:pt>
                <c:pt idx="8955">
                  <c:v>4.3372599999999999E-8</c:v>
                </c:pt>
                <c:pt idx="8956">
                  <c:v>4.3397600000000001E-8</c:v>
                </c:pt>
                <c:pt idx="8957">
                  <c:v>4.3422600000000003E-8</c:v>
                </c:pt>
                <c:pt idx="8958">
                  <c:v>4.3447599999999998E-8</c:v>
                </c:pt>
                <c:pt idx="8959">
                  <c:v>4.34726E-8</c:v>
                </c:pt>
                <c:pt idx="8960">
                  <c:v>4.3497600000000002E-8</c:v>
                </c:pt>
                <c:pt idx="8961">
                  <c:v>4.3522599999999997E-8</c:v>
                </c:pt>
                <c:pt idx="8962">
                  <c:v>4.3547599999999999E-8</c:v>
                </c:pt>
                <c:pt idx="8963">
                  <c:v>4.3572600000000001E-8</c:v>
                </c:pt>
                <c:pt idx="8964">
                  <c:v>4.3597600000000003E-8</c:v>
                </c:pt>
                <c:pt idx="8965">
                  <c:v>4.3622599999999998E-8</c:v>
                </c:pt>
                <c:pt idx="8966">
                  <c:v>4.36476E-8</c:v>
                </c:pt>
                <c:pt idx="8967">
                  <c:v>4.3672600000000002E-8</c:v>
                </c:pt>
                <c:pt idx="8968">
                  <c:v>4.3697599999999997E-8</c:v>
                </c:pt>
                <c:pt idx="8969">
                  <c:v>4.3722599999999999E-8</c:v>
                </c:pt>
                <c:pt idx="8970">
                  <c:v>4.3747600000000001E-8</c:v>
                </c:pt>
                <c:pt idx="8971">
                  <c:v>4.3772600000000002E-8</c:v>
                </c:pt>
                <c:pt idx="8972">
                  <c:v>4.3797599999999998E-8</c:v>
                </c:pt>
                <c:pt idx="8973">
                  <c:v>4.38226E-8</c:v>
                </c:pt>
                <c:pt idx="8974">
                  <c:v>4.3847600000000001E-8</c:v>
                </c:pt>
                <c:pt idx="8975">
                  <c:v>4.3872599999999997E-8</c:v>
                </c:pt>
                <c:pt idx="8976">
                  <c:v>4.3897599999999999E-8</c:v>
                </c:pt>
                <c:pt idx="8977">
                  <c:v>4.3922600000000001E-8</c:v>
                </c:pt>
                <c:pt idx="8978">
                  <c:v>4.3947600000000002E-8</c:v>
                </c:pt>
                <c:pt idx="8979">
                  <c:v>4.3972599999999998E-8</c:v>
                </c:pt>
                <c:pt idx="8980">
                  <c:v>4.39976E-8</c:v>
                </c:pt>
                <c:pt idx="8981">
                  <c:v>4.4022600000000001E-8</c:v>
                </c:pt>
                <c:pt idx="8982">
                  <c:v>4.4047600000000003E-8</c:v>
                </c:pt>
                <c:pt idx="8983">
                  <c:v>4.4072599999999999E-8</c:v>
                </c:pt>
                <c:pt idx="8984">
                  <c:v>4.40976E-8</c:v>
                </c:pt>
                <c:pt idx="8985">
                  <c:v>4.4122600000000002E-8</c:v>
                </c:pt>
                <c:pt idx="8986">
                  <c:v>4.4147599999999998E-8</c:v>
                </c:pt>
                <c:pt idx="8987">
                  <c:v>4.4172599999999999E-8</c:v>
                </c:pt>
                <c:pt idx="8988">
                  <c:v>4.4197600000000001E-8</c:v>
                </c:pt>
                <c:pt idx="8989">
                  <c:v>4.4222600000000003E-8</c:v>
                </c:pt>
                <c:pt idx="8990">
                  <c:v>4.4247599999999998E-8</c:v>
                </c:pt>
                <c:pt idx="8991">
                  <c:v>4.42726E-8</c:v>
                </c:pt>
                <c:pt idx="8992">
                  <c:v>4.4297600000000002E-8</c:v>
                </c:pt>
                <c:pt idx="8993">
                  <c:v>4.4322599999999997E-8</c:v>
                </c:pt>
                <c:pt idx="8994">
                  <c:v>4.4347599999999999E-8</c:v>
                </c:pt>
                <c:pt idx="8995">
                  <c:v>4.4372600000000001E-8</c:v>
                </c:pt>
                <c:pt idx="8996">
                  <c:v>4.4397600000000003E-8</c:v>
                </c:pt>
                <c:pt idx="8997">
                  <c:v>4.4422599999999998E-8</c:v>
                </c:pt>
                <c:pt idx="8998">
                  <c:v>4.44476E-8</c:v>
                </c:pt>
                <c:pt idx="8999">
                  <c:v>4.4472600000000002E-8</c:v>
                </c:pt>
                <c:pt idx="9000">
                  <c:v>4.4497599999999997E-8</c:v>
                </c:pt>
                <c:pt idx="9001">
                  <c:v>4.4522599999999999E-8</c:v>
                </c:pt>
                <c:pt idx="9002">
                  <c:v>4.4547600000000001E-8</c:v>
                </c:pt>
                <c:pt idx="9003">
                  <c:v>4.4572600000000003E-8</c:v>
                </c:pt>
                <c:pt idx="9004">
                  <c:v>4.4597599999999998E-8</c:v>
                </c:pt>
                <c:pt idx="9005">
                  <c:v>4.46226E-8</c:v>
                </c:pt>
                <c:pt idx="9006">
                  <c:v>4.4647600000000002E-8</c:v>
                </c:pt>
                <c:pt idx="9007">
                  <c:v>4.4672599999999997E-8</c:v>
                </c:pt>
                <c:pt idx="9008">
                  <c:v>4.4697599999999999E-8</c:v>
                </c:pt>
                <c:pt idx="9009">
                  <c:v>4.4722600000000001E-8</c:v>
                </c:pt>
                <c:pt idx="9010">
                  <c:v>4.4747600000000003E-8</c:v>
                </c:pt>
                <c:pt idx="9011">
                  <c:v>4.4772599999999998E-8</c:v>
                </c:pt>
                <c:pt idx="9012">
                  <c:v>4.47976E-8</c:v>
                </c:pt>
                <c:pt idx="9013">
                  <c:v>4.4822600000000002E-8</c:v>
                </c:pt>
                <c:pt idx="9014">
                  <c:v>4.4847599999999997E-8</c:v>
                </c:pt>
                <c:pt idx="9015">
                  <c:v>4.4872599999999999E-8</c:v>
                </c:pt>
                <c:pt idx="9016">
                  <c:v>4.4897600000000001E-8</c:v>
                </c:pt>
                <c:pt idx="9017">
                  <c:v>4.4922600000000003E-8</c:v>
                </c:pt>
                <c:pt idx="9018">
                  <c:v>4.4947599999999998E-8</c:v>
                </c:pt>
                <c:pt idx="9019">
                  <c:v>4.49726E-8</c:v>
                </c:pt>
                <c:pt idx="9020">
                  <c:v>4.4997600000000002E-8</c:v>
                </c:pt>
                <c:pt idx="9021">
                  <c:v>4.5022599999999997E-8</c:v>
                </c:pt>
                <c:pt idx="9022">
                  <c:v>4.5047599999999999E-8</c:v>
                </c:pt>
                <c:pt idx="9023">
                  <c:v>4.5072600000000001E-8</c:v>
                </c:pt>
                <c:pt idx="9024">
                  <c:v>4.5097600000000003E-8</c:v>
                </c:pt>
                <c:pt idx="9025">
                  <c:v>4.5122599999999998E-8</c:v>
                </c:pt>
                <c:pt idx="9026">
                  <c:v>4.51476E-8</c:v>
                </c:pt>
                <c:pt idx="9027">
                  <c:v>4.5172600000000002E-8</c:v>
                </c:pt>
                <c:pt idx="9028">
                  <c:v>4.5197599999999997E-8</c:v>
                </c:pt>
                <c:pt idx="9029">
                  <c:v>4.5222599999999999E-8</c:v>
                </c:pt>
                <c:pt idx="9030">
                  <c:v>4.5247600000000001E-8</c:v>
                </c:pt>
                <c:pt idx="9031">
                  <c:v>4.5272600000000003E-8</c:v>
                </c:pt>
                <c:pt idx="9032">
                  <c:v>4.5297599999999998E-8</c:v>
                </c:pt>
                <c:pt idx="9033">
                  <c:v>4.53226E-8</c:v>
                </c:pt>
                <c:pt idx="9034">
                  <c:v>4.5347600000000002E-8</c:v>
                </c:pt>
                <c:pt idx="9035">
                  <c:v>4.5372599999999997E-8</c:v>
                </c:pt>
                <c:pt idx="9036">
                  <c:v>4.5397599999999999E-8</c:v>
                </c:pt>
                <c:pt idx="9037">
                  <c:v>4.5422600000000001E-8</c:v>
                </c:pt>
                <c:pt idx="9038">
                  <c:v>4.5447600000000003E-8</c:v>
                </c:pt>
                <c:pt idx="9039">
                  <c:v>4.5472599999999998E-8</c:v>
                </c:pt>
                <c:pt idx="9040">
                  <c:v>4.54976E-8</c:v>
                </c:pt>
                <c:pt idx="9041">
                  <c:v>4.5522600000000002E-8</c:v>
                </c:pt>
                <c:pt idx="9042">
                  <c:v>4.5547599999999997E-8</c:v>
                </c:pt>
                <c:pt idx="9043">
                  <c:v>4.5572599999999999E-8</c:v>
                </c:pt>
                <c:pt idx="9044">
                  <c:v>4.5597600000000001E-8</c:v>
                </c:pt>
                <c:pt idx="9045">
                  <c:v>4.5622600000000002E-8</c:v>
                </c:pt>
                <c:pt idx="9046">
                  <c:v>4.5647599999999998E-8</c:v>
                </c:pt>
                <c:pt idx="9047">
                  <c:v>4.56726E-8</c:v>
                </c:pt>
                <c:pt idx="9048">
                  <c:v>4.5697600000000002E-8</c:v>
                </c:pt>
                <c:pt idx="9049">
                  <c:v>4.5722599999999997E-8</c:v>
                </c:pt>
                <c:pt idx="9050">
                  <c:v>4.5747599999999999E-8</c:v>
                </c:pt>
                <c:pt idx="9051">
                  <c:v>4.5772600000000001E-8</c:v>
                </c:pt>
                <c:pt idx="9052">
                  <c:v>4.5797600000000002E-8</c:v>
                </c:pt>
                <c:pt idx="9053">
                  <c:v>4.5822599999999998E-8</c:v>
                </c:pt>
                <c:pt idx="9054">
                  <c:v>4.58476E-8</c:v>
                </c:pt>
                <c:pt idx="9055">
                  <c:v>4.5872600000000001E-8</c:v>
                </c:pt>
                <c:pt idx="9056">
                  <c:v>4.5897600000000003E-8</c:v>
                </c:pt>
                <c:pt idx="9057">
                  <c:v>4.5922599999999999E-8</c:v>
                </c:pt>
                <c:pt idx="9058">
                  <c:v>4.59476E-8</c:v>
                </c:pt>
                <c:pt idx="9059">
                  <c:v>4.5972600000000002E-8</c:v>
                </c:pt>
                <c:pt idx="9060">
                  <c:v>4.5997599999999998E-8</c:v>
                </c:pt>
                <c:pt idx="9061">
                  <c:v>4.6022599999999999E-8</c:v>
                </c:pt>
                <c:pt idx="9062">
                  <c:v>4.6047600000000001E-8</c:v>
                </c:pt>
                <c:pt idx="9063">
                  <c:v>4.6072600000000003E-8</c:v>
                </c:pt>
                <c:pt idx="9064">
                  <c:v>4.6097599999999998E-8</c:v>
                </c:pt>
                <c:pt idx="9065">
                  <c:v>4.61226E-8</c:v>
                </c:pt>
                <c:pt idx="9066">
                  <c:v>4.6147600000000002E-8</c:v>
                </c:pt>
                <c:pt idx="9067">
                  <c:v>4.6172599999999997E-8</c:v>
                </c:pt>
                <c:pt idx="9068">
                  <c:v>4.6197599999999999E-8</c:v>
                </c:pt>
                <c:pt idx="9069">
                  <c:v>4.6222600000000001E-8</c:v>
                </c:pt>
                <c:pt idx="9070">
                  <c:v>4.6247600000000003E-8</c:v>
                </c:pt>
                <c:pt idx="9071">
                  <c:v>4.6272599999999998E-8</c:v>
                </c:pt>
                <c:pt idx="9072">
                  <c:v>4.62976E-8</c:v>
                </c:pt>
                <c:pt idx="9073">
                  <c:v>4.6322600000000002E-8</c:v>
                </c:pt>
                <c:pt idx="9074">
                  <c:v>4.6347599999999997E-8</c:v>
                </c:pt>
                <c:pt idx="9075">
                  <c:v>4.6372599999999999E-8</c:v>
                </c:pt>
                <c:pt idx="9076">
                  <c:v>4.6397600000000001E-8</c:v>
                </c:pt>
                <c:pt idx="9077">
                  <c:v>4.6422600000000003E-8</c:v>
                </c:pt>
                <c:pt idx="9078">
                  <c:v>4.6447599999999998E-8</c:v>
                </c:pt>
                <c:pt idx="9079">
                  <c:v>4.64726E-8</c:v>
                </c:pt>
                <c:pt idx="9080">
                  <c:v>4.6497600000000002E-8</c:v>
                </c:pt>
                <c:pt idx="9081">
                  <c:v>4.6522599999999997E-8</c:v>
                </c:pt>
                <c:pt idx="9082">
                  <c:v>4.6547599999999999E-8</c:v>
                </c:pt>
                <c:pt idx="9083">
                  <c:v>4.6572600000000001E-8</c:v>
                </c:pt>
                <c:pt idx="9084">
                  <c:v>4.6597600000000003E-8</c:v>
                </c:pt>
                <c:pt idx="9085">
                  <c:v>4.6622599999999998E-8</c:v>
                </c:pt>
                <c:pt idx="9086">
                  <c:v>4.66476E-8</c:v>
                </c:pt>
                <c:pt idx="9087">
                  <c:v>4.6672600000000002E-8</c:v>
                </c:pt>
                <c:pt idx="9088">
                  <c:v>4.6697599999999997E-8</c:v>
                </c:pt>
                <c:pt idx="9089">
                  <c:v>4.6722599999999999E-8</c:v>
                </c:pt>
                <c:pt idx="9090">
                  <c:v>4.6747600000000001E-8</c:v>
                </c:pt>
                <c:pt idx="9091">
                  <c:v>4.6772600000000003E-8</c:v>
                </c:pt>
                <c:pt idx="9092">
                  <c:v>4.6797599999999998E-8</c:v>
                </c:pt>
                <c:pt idx="9093">
                  <c:v>4.68226E-8</c:v>
                </c:pt>
                <c:pt idx="9094">
                  <c:v>4.6847600000000002E-8</c:v>
                </c:pt>
                <c:pt idx="9095">
                  <c:v>4.6872599999999997E-8</c:v>
                </c:pt>
                <c:pt idx="9096">
                  <c:v>4.6897599999999999E-8</c:v>
                </c:pt>
                <c:pt idx="9097">
                  <c:v>4.6922600000000001E-8</c:v>
                </c:pt>
                <c:pt idx="9098">
                  <c:v>4.6947600000000003E-8</c:v>
                </c:pt>
                <c:pt idx="9099">
                  <c:v>4.6972599999999998E-8</c:v>
                </c:pt>
                <c:pt idx="9100">
                  <c:v>4.69976E-8</c:v>
                </c:pt>
                <c:pt idx="9101">
                  <c:v>4.7022600000000002E-8</c:v>
                </c:pt>
                <c:pt idx="9102">
                  <c:v>4.7047599999999997E-8</c:v>
                </c:pt>
                <c:pt idx="9103">
                  <c:v>4.7072599999999999E-8</c:v>
                </c:pt>
                <c:pt idx="9104">
                  <c:v>4.7097600000000001E-8</c:v>
                </c:pt>
                <c:pt idx="9105">
                  <c:v>4.7122600000000003E-8</c:v>
                </c:pt>
                <c:pt idx="9106">
                  <c:v>4.7147599999999998E-8</c:v>
                </c:pt>
                <c:pt idx="9107">
                  <c:v>4.71726E-8</c:v>
                </c:pt>
                <c:pt idx="9108">
                  <c:v>4.7197600000000002E-8</c:v>
                </c:pt>
                <c:pt idx="9109">
                  <c:v>4.7222599999999997E-8</c:v>
                </c:pt>
                <c:pt idx="9110">
                  <c:v>4.7247599999999999E-8</c:v>
                </c:pt>
                <c:pt idx="9111">
                  <c:v>4.7272600000000001E-8</c:v>
                </c:pt>
                <c:pt idx="9112">
                  <c:v>4.7297600000000003E-8</c:v>
                </c:pt>
                <c:pt idx="9113">
                  <c:v>4.7322599999999998E-8</c:v>
                </c:pt>
                <c:pt idx="9114">
                  <c:v>4.73476E-8</c:v>
                </c:pt>
                <c:pt idx="9115">
                  <c:v>4.7372600000000002E-8</c:v>
                </c:pt>
                <c:pt idx="9116">
                  <c:v>4.7397599999999997E-8</c:v>
                </c:pt>
                <c:pt idx="9117">
                  <c:v>4.7422599999999999E-8</c:v>
                </c:pt>
                <c:pt idx="9118">
                  <c:v>4.7447600000000001E-8</c:v>
                </c:pt>
                <c:pt idx="9119">
                  <c:v>4.7472600000000003E-8</c:v>
                </c:pt>
                <c:pt idx="9120">
                  <c:v>4.7497599999999998E-8</c:v>
                </c:pt>
                <c:pt idx="9121">
                  <c:v>4.75226E-8</c:v>
                </c:pt>
                <c:pt idx="9122">
                  <c:v>4.7547600000000002E-8</c:v>
                </c:pt>
                <c:pt idx="9123">
                  <c:v>4.7572599999999997E-8</c:v>
                </c:pt>
                <c:pt idx="9124">
                  <c:v>4.7597599999999999E-8</c:v>
                </c:pt>
                <c:pt idx="9125">
                  <c:v>4.7622600000000001E-8</c:v>
                </c:pt>
                <c:pt idx="9126">
                  <c:v>4.7647600000000002E-8</c:v>
                </c:pt>
                <c:pt idx="9127">
                  <c:v>4.7672599999999998E-8</c:v>
                </c:pt>
                <c:pt idx="9128">
                  <c:v>4.76976E-8</c:v>
                </c:pt>
                <c:pt idx="9129">
                  <c:v>4.7722600000000001E-8</c:v>
                </c:pt>
                <c:pt idx="9130">
                  <c:v>4.7747599999999997E-8</c:v>
                </c:pt>
                <c:pt idx="9131">
                  <c:v>4.7772599999999999E-8</c:v>
                </c:pt>
                <c:pt idx="9132">
                  <c:v>4.77976E-8</c:v>
                </c:pt>
                <c:pt idx="9133">
                  <c:v>4.7822600000000002E-8</c:v>
                </c:pt>
                <c:pt idx="9134">
                  <c:v>4.7847599999999998E-8</c:v>
                </c:pt>
                <c:pt idx="9135">
                  <c:v>4.7872599999999999E-8</c:v>
                </c:pt>
                <c:pt idx="9136">
                  <c:v>4.7897600000000001E-8</c:v>
                </c:pt>
                <c:pt idx="9137">
                  <c:v>4.7922600000000003E-8</c:v>
                </c:pt>
                <c:pt idx="9138">
                  <c:v>4.7947599999999998E-8</c:v>
                </c:pt>
                <c:pt idx="9139">
                  <c:v>4.79726E-8</c:v>
                </c:pt>
                <c:pt idx="9140">
                  <c:v>4.7997600000000002E-8</c:v>
                </c:pt>
                <c:pt idx="9141">
                  <c:v>4.8022599999999998E-8</c:v>
                </c:pt>
                <c:pt idx="9142">
                  <c:v>4.8047599999999999E-8</c:v>
                </c:pt>
                <c:pt idx="9143">
                  <c:v>4.8072600000000001E-8</c:v>
                </c:pt>
                <c:pt idx="9144">
                  <c:v>4.8097600000000003E-8</c:v>
                </c:pt>
                <c:pt idx="9145">
                  <c:v>4.8122599999999998E-8</c:v>
                </c:pt>
                <c:pt idx="9146">
                  <c:v>4.81476E-8</c:v>
                </c:pt>
                <c:pt idx="9147">
                  <c:v>4.8172600000000002E-8</c:v>
                </c:pt>
                <c:pt idx="9148">
                  <c:v>4.8197599999999997E-8</c:v>
                </c:pt>
                <c:pt idx="9149">
                  <c:v>4.8222599999999999E-8</c:v>
                </c:pt>
                <c:pt idx="9150">
                  <c:v>4.8247600000000001E-8</c:v>
                </c:pt>
                <c:pt idx="9151">
                  <c:v>4.8272600000000003E-8</c:v>
                </c:pt>
                <c:pt idx="9152">
                  <c:v>4.8297599999999998E-8</c:v>
                </c:pt>
                <c:pt idx="9153">
                  <c:v>4.83226E-8</c:v>
                </c:pt>
                <c:pt idx="9154">
                  <c:v>4.8347600000000002E-8</c:v>
                </c:pt>
                <c:pt idx="9155">
                  <c:v>4.8372599999999997E-8</c:v>
                </c:pt>
                <c:pt idx="9156">
                  <c:v>4.8397599999999999E-8</c:v>
                </c:pt>
                <c:pt idx="9157">
                  <c:v>4.8422600000000001E-8</c:v>
                </c:pt>
                <c:pt idx="9158">
                  <c:v>4.8447600000000003E-8</c:v>
                </c:pt>
                <c:pt idx="9159">
                  <c:v>4.8472599999999998E-8</c:v>
                </c:pt>
                <c:pt idx="9160">
                  <c:v>4.84976E-8</c:v>
                </c:pt>
                <c:pt idx="9161">
                  <c:v>4.8522600000000002E-8</c:v>
                </c:pt>
                <c:pt idx="9162">
                  <c:v>4.8547599999999997E-8</c:v>
                </c:pt>
                <c:pt idx="9163">
                  <c:v>4.8572599999999999E-8</c:v>
                </c:pt>
                <c:pt idx="9164">
                  <c:v>4.8597600000000001E-8</c:v>
                </c:pt>
                <c:pt idx="9165">
                  <c:v>4.8622600000000003E-8</c:v>
                </c:pt>
                <c:pt idx="9166">
                  <c:v>4.8647599999999998E-8</c:v>
                </c:pt>
                <c:pt idx="9167">
                  <c:v>4.86726E-8</c:v>
                </c:pt>
                <c:pt idx="9168">
                  <c:v>4.8697600000000002E-8</c:v>
                </c:pt>
                <c:pt idx="9169">
                  <c:v>4.8722599999999997E-8</c:v>
                </c:pt>
                <c:pt idx="9170">
                  <c:v>4.8747599999999999E-8</c:v>
                </c:pt>
                <c:pt idx="9171">
                  <c:v>4.8772600000000001E-8</c:v>
                </c:pt>
                <c:pt idx="9172">
                  <c:v>4.8797600000000003E-8</c:v>
                </c:pt>
                <c:pt idx="9173">
                  <c:v>4.8822599999999998E-8</c:v>
                </c:pt>
                <c:pt idx="9174">
                  <c:v>4.88476E-8</c:v>
                </c:pt>
                <c:pt idx="9175">
                  <c:v>4.8872600000000002E-8</c:v>
                </c:pt>
                <c:pt idx="9176">
                  <c:v>4.8897599999999997E-8</c:v>
                </c:pt>
                <c:pt idx="9177">
                  <c:v>4.8922599999999999E-8</c:v>
                </c:pt>
                <c:pt idx="9178">
                  <c:v>4.8947600000000001E-8</c:v>
                </c:pt>
                <c:pt idx="9179">
                  <c:v>4.8972600000000003E-8</c:v>
                </c:pt>
                <c:pt idx="9180">
                  <c:v>4.8997599999999998E-8</c:v>
                </c:pt>
                <c:pt idx="9181">
                  <c:v>4.90226E-8</c:v>
                </c:pt>
                <c:pt idx="9182">
                  <c:v>4.9047600000000002E-8</c:v>
                </c:pt>
                <c:pt idx="9183">
                  <c:v>4.9072599999999997E-8</c:v>
                </c:pt>
                <c:pt idx="9184">
                  <c:v>4.9097599999999999E-8</c:v>
                </c:pt>
                <c:pt idx="9185">
                  <c:v>4.9122600000000001E-8</c:v>
                </c:pt>
                <c:pt idx="9186">
                  <c:v>4.9147600000000003E-8</c:v>
                </c:pt>
                <c:pt idx="9187">
                  <c:v>4.9172599999999998E-8</c:v>
                </c:pt>
                <c:pt idx="9188">
                  <c:v>4.91976E-8</c:v>
                </c:pt>
                <c:pt idx="9189">
                  <c:v>4.9222600000000002E-8</c:v>
                </c:pt>
                <c:pt idx="9190">
                  <c:v>4.9247599999999997E-8</c:v>
                </c:pt>
                <c:pt idx="9191">
                  <c:v>4.9272599999999999E-8</c:v>
                </c:pt>
                <c:pt idx="9192">
                  <c:v>4.9297600000000001E-8</c:v>
                </c:pt>
                <c:pt idx="9193">
                  <c:v>4.9322600000000003E-8</c:v>
                </c:pt>
                <c:pt idx="9194">
                  <c:v>4.9347599999999998E-8</c:v>
                </c:pt>
                <c:pt idx="9195">
                  <c:v>4.93726E-8</c:v>
                </c:pt>
                <c:pt idx="9196">
                  <c:v>4.9397600000000002E-8</c:v>
                </c:pt>
                <c:pt idx="9197">
                  <c:v>4.9422599999999997E-8</c:v>
                </c:pt>
                <c:pt idx="9198">
                  <c:v>4.9447599999999999E-8</c:v>
                </c:pt>
                <c:pt idx="9199">
                  <c:v>4.9472600000000001E-8</c:v>
                </c:pt>
                <c:pt idx="9200">
                  <c:v>4.9497600000000002E-8</c:v>
                </c:pt>
                <c:pt idx="9201">
                  <c:v>4.9522599999999998E-8</c:v>
                </c:pt>
                <c:pt idx="9202">
                  <c:v>4.95476E-8</c:v>
                </c:pt>
                <c:pt idx="9203">
                  <c:v>4.9572600000000001E-8</c:v>
                </c:pt>
                <c:pt idx="9204">
                  <c:v>4.9597599999999997E-8</c:v>
                </c:pt>
                <c:pt idx="9205">
                  <c:v>4.9622599999999999E-8</c:v>
                </c:pt>
                <c:pt idx="9206">
                  <c:v>4.96476E-8</c:v>
                </c:pt>
                <c:pt idx="9207">
                  <c:v>4.9672600000000002E-8</c:v>
                </c:pt>
                <c:pt idx="9208">
                  <c:v>4.9697599999999998E-8</c:v>
                </c:pt>
                <c:pt idx="9209">
                  <c:v>4.97226E-8</c:v>
                </c:pt>
                <c:pt idx="9210">
                  <c:v>4.9747600000000001E-8</c:v>
                </c:pt>
                <c:pt idx="9211">
                  <c:v>4.9772600000000003E-8</c:v>
                </c:pt>
                <c:pt idx="9212">
                  <c:v>4.9797599999999999E-8</c:v>
                </c:pt>
                <c:pt idx="9213">
                  <c:v>4.98226E-8</c:v>
                </c:pt>
                <c:pt idx="9214">
                  <c:v>4.9847600000000002E-8</c:v>
                </c:pt>
                <c:pt idx="9215">
                  <c:v>4.9872599999999998E-8</c:v>
                </c:pt>
                <c:pt idx="9216">
                  <c:v>4.9897599999999999E-8</c:v>
                </c:pt>
                <c:pt idx="9217">
                  <c:v>4.9922600000000001E-8</c:v>
                </c:pt>
                <c:pt idx="9218">
                  <c:v>4.9947600000000003E-8</c:v>
                </c:pt>
                <c:pt idx="9219">
                  <c:v>4.9972599999999998E-8</c:v>
                </c:pt>
                <c:pt idx="9220">
                  <c:v>4.99976E-8</c:v>
                </c:pt>
                <c:pt idx="9221">
                  <c:v>5.0022600000000002E-8</c:v>
                </c:pt>
                <c:pt idx="9222">
                  <c:v>5.0047599999999997E-8</c:v>
                </c:pt>
                <c:pt idx="9223">
                  <c:v>5.0072599999999999E-8</c:v>
                </c:pt>
                <c:pt idx="9224">
                  <c:v>5.0097600000000001E-8</c:v>
                </c:pt>
                <c:pt idx="9225">
                  <c:v>5.0122600000000003E-8</c:v>
                </c:pt>
                <c:pt idx="9226">
                  <c:v>5.0147599999999998E-8</c:v>
                </c:pt>
                <c:pt idx="9227">
                  <c:v>5.01726E-8</c:v>
                </c:pt>
                <c:pt idx="9228">
                  <c:v>5.0197600000000002E-8</c:v>
                </c:pt>
                <c:pt idx="9229">
                  <c:v>5.0222599999999997E-8</c:v>
                </c:pt>
                <c:pt idx="9230">
                  <c:v>5.0247599999999999E-8</c:v>
                </c:pt>
                <c:pt idx="9231">
                  <c:v>5.0272600000000001E-8</c:v>
                </c:pt>
                <c:pt idx="9232">
                  <c:v>5.0297600000000003E-8</c:v>
                </c:pt>
                <c:pt idx="9233">
                  <c:v>5.0322599999999998E-8</c:v>
                </c:pt>
                <c:pt idx="9234">
                  <c:v>5.03476E-8</c:v>
                </c:pt>
                <c:pt idx="9235">
                  <c:v>5.0372600000000002E-8</c:v>
                </c:pt>
                <c:pt idx="9236">
                  <c:v>5.0397599999999997E-8</c:v>
                </c:pt>
                <c:pt idx="9237">
                  <c:v>5.0422599999999999E-8</c:v>
                </c:pt>
                <c:pt idx="9238">
                  <c:v>5.0447600000000001E-8</c:v>
                </c:pt>
                <c:pt idx="9239">
                  <c:v>5.0472600000000003E-8</c:v>
                </c:pt>
                <c:pt idx="9240">
                  <c:v>5.0497599999999998E-8</c:v>
                </c:pt>
                <c:pt idx="9241">
                  <c:v>5.05226E-8</c:v>
                </c:pt>
                <c:pt idx="9242">
                  <c:v>5.0547600000000002E-8</c:v>
                </c:pt>
                <c:pt idx="9243">
                  <c:v>5.0572599999999997E-8</c:v>
                </c:pt>
                <c:pt idx="9244">
                  <c:v>5.0597599999999999E-8</c:v>
                </c:pt>
                <c:pt idx="9245">
                  <c:v>5.0622600000000001E-8</c:v>
                </c:pt>
                <c:pt idx="9246">
                  <c:v>5.0647600000000003E-8</c:v>
                </c:pt>
                <c:pt idx="9247">
                  <c:v>5.0672599999999998E-8</c:v>
                </c:pt>
                <c:pt idx="9248">
                  <c:v>5.06976E-8</c:v>
                </c:pt>
                <c:pt idx="9249">
                  <c:v>5.0722600000000002E-8</c:v>
                </c:pt>
                <c:pt idx="9250">
                  <c:v>5.0747599999999997E-8</c:v>
                </c:pt>
                <c:pt idx="9251">
                  <c:v>5.0772599999999999E-8</c:v>
                </c:pt>
                <c:pt idx="9252">
                  <c:v>5.0797600000000001E-8</c:v>
                </c:pt>
                <c:pt idx="9253">
                  <c:v>5.0822600000000003E-8</c:v>
                </c:pt>
                <c:pt idx="9254">
                  <c:v>5.0847599999999998E-8</c:v>
                </c:pt>
                <c:pt idx="9255">
                  <c:v>5.08726E-8</c:v>
                </c:pt>
                <c:pt idx="9256">
                  <c:v>5.0897600000000002E-8</c:v>
                </c:pt>
                <c:pt idx="9257">
                  <c:v>5.0922599999999997E-8</c:v>
                </c:pt>
                <c:pt idx="9258">
                  <c:v>5.0947599999999999E-8</c:v>
                </c:pt>
                <c:pt idx="9259">
                  <c:v>5.0972600000000001E-8</c:v>
                </c:pt>
                <c:pt idx="9260">
                  <c:v>5.0997600000000003E-8</c:v>
                </c:pt>
                <c:pt idx="9261">
                  <c:v>5.1022599999999998E-8</c:v>
                </c:pt>
                <c:pt idx="9262">
                  <c:v>5.10476E-8</c:v>
                </c:pt>
                <c:pt idx="9263">
                  <c:v>5.1072600000000002E-8</c:v>
                </c:pt>
                <c:pt idx="9264">
                  <c:v>5.1097599999999997E-8</c:v>
                </c:pt>
                <c:pt idx="9265">
                  <c:v>5.1122599999999999E-8</c:v>
                </c:pt>
                <c:pt idx="9266">
                  <c:v>5.1147600000000001E-8</c:v>
                </c:pt>
                <c:pt idx="9267">
                  <c:v>5.1172600000000003E-8</c:v>
                </c:pt>
                <c:pt idx="9268">
                  <c:v>5.1197599999999998E-8</c:v>
                </c:pt>
                <c:pt idx="9269">
                  <c:v>5.12226E-8</c:v>
                </c:pt>
                <c:pt idx="9270">
                  <c:v>5.1247600000000002E-8</c:v>
                </c:pt>
                <c:pt idx="9271">
                  <c:v>5.1272599999999997E-8</c:v>
                </c:pt>
                <c:pt idx="9272">
                  <c:v>5.1297599999999999E-8</c:v>
                </c:pt>
                <c:pt idx="9273">
                  <c:v>5.1322600000000001E-8</c:v>
                </c:pt>
                <c:pt idx="9274">
                  <c:v>5.1347600000000002E-8</c:v>
                </c:pt>
                <c:pt idx="9275">
                  <c:v>5.1372599999999998E-8</c:v>
                </c:pt>
                <c:pt idx="9276">
                  <c:v>5.13976E-8</c:v>
                </c:pt>
                <c:pt idx="9277">
                  <c:v>5.1422600000000001E-8</c:v>
                </c:pt>
                <c:pt idx="9278">
                  <c:v>5.1447599999999997E-8</c:v>
                </c:pt>
                <c:pt idx="9279">
                  <c:v>5.1472599999999999E-8</c:v>
                </c:pt>
                <c:pt idx="9280">
                  <c:v>5.1497600000000001E-8</c:v>
                </c:pt>
                <c:pt idx="9281">
                  <c:v>5.1522600000000002E-8</c:v>
                </c:pt>
                <c:pt idx="9282">
                  <c:v>5.1547599999999998E-8</c:v>
                </c:pt>
                <c:pt idx="9283">
                  <c:v>5.15726E-8</c:v>
                </c:pt>
                <c:pt idx="9284">
                  <c:v>5.1597600000000001E-8</c:v>
                </c:pt>
                <c:pt idx="9285">
                  <c:v>5.1622600000000003E-8</c:v>
                </c:pt>
                <c:pt idx="9286">
                  <c:v>5.1647599999999999E-8</c:v>
                </c:pt>
                <c:pt idx="9287">
                  <c:v>5.16726E-8</c:v>
                </c:pt>
                <c:pt idx="9288">
                  <c:v>5.1697600000000002E-8</c:v>
                </c:pt>
                <c:pt idx="9289">
                  <c:v>5.1722599999999998E-8</c:v>
                </c:pt>
                <c:pt idx="9290">
                  <c:v>5.1747599999999999E-8</c:v>
                </c:pt>
                <c:pt idx="9291">
                  <c:v>5.1772600000000001E-8</c:v>
                </c:pt>
                <c:pt idx="9292">
                  <c:v>5.1797600000000003E-8</c:v>
                </c:pt>
                <c:pt idx="9293">
                  <c:v>5.1822599999999998E-8</c:v>
                </c:pt>
                <c:pt idx="9294">
                  <c:v>5.18476E-8</c:v>
                </c:pt>
                <c:pt idx="9295">
                  <c:v>5.1872600000000002E-8</c:v>
                </c:pt>
                <c:pt idx="9296">
                  <c:v>5.1897599999999997E-8</c:v>
                </c:pt>
                <c:pt idx="9297">
                  <c:v>5.1922599999999999E-8</c:v>
                </c:pt>
                <c:pt idx="9298">
                  <c:v>5.1947600000000001E-8</c:v>
                </c:pt>
                <c:pt idx="9299">
                  <c:v>5.1972600000000003E-8</c:v>
                </c:pt>
                <c:pt idx="9300">
                  <c:v>5.1997599999999998E-8</c:v>
                </c:pt>
                <c:pt idx="9301">
                  <c:v>5.20226E-8</c:v>
                </c:pt>
                <c:pt idx="9302">
                  <c:v>5.2047600000000002E-8</c:v>
                </c:pt>
                <c:pt idx="9303">
                  <c:v>5.2072599999999997E-8</c:v>
                </c:pt>
                <c:pt idx="9304">
                  <c:v>5.2097599999999999E-8</c:v>
                </c:pt>
                <c:pt idx="9305">
                  <c:v>5.2122600000000001E-8</c:v>
                </c:pt>
                <c:pt idx="9306">
                  <c:v>5.2147600000000003E-8</c:v>
                </c:pt>
                <c:pt idx="9307">
                  <c:v>5.2172599999999998E-8</c:v>
                </c:pt>
                <c:pt idx="9308">
                  <c:v>5.21976E-8</c:v>
                </c:pt>
                <c:pt idx="9309">
                  <c:v>5.2222600000000002E-8</c:v>
                </c:pt>
                <c:pt idx="9310">
                  <c:v>5.2247599999999997E-8</c:v>
                </c:pt>
                <c:pt idx="9311">
                  <c:v>5.2272599999999999E-8</c:v>
                </c:pt>
                <c:pt idx="9312">
                  <c:v>5.2297600000000001E-8</c:v>
                </c:pt>
                <c:pt idx="9313">
                  <c:v>5.2322600000000003E-8</c:v>
                </c:pt>
                <c:pt idx="9314">
                  <c:v>5.2347599999999998E-8</c:v>
                </c:pt>
                <c:pt idx="9315">
                  <c:v>5.23726E-8</c:v>
                </c:pt>
                <c:pt idx="9316">
                  <c:v>5.2397600000000002E-8</c:v>
                </c:pt>
                <c:pt idx="9317">
                  <c:v>5.2422599999999997E-8</c:v>
                </c:pt>
                <c:pt idx="9318">
                  <c:v>5.2447599999999999E-8</c:v>
                </c:pt>
                <c:pt idx="9319">
                  <c:v>5.2472600000000001E-8</c:v>
                </c:pt>
                <c:pt idx="9320">
                  <c:v>5.2497600000000003E-8</c:v>
                </c:pt>
                <c:pt idx="9321">
                  <c:v>5.2522599999999998E-8</c:v>
                </c:pt>
                <c:pt idx="9322">
                  <c:v>5.25476E-8</c:v>
                </c:pt>
                <c:pt idx="9323">
                  <c:v>5.2572600000000002E-8</c:v>
                </c:pt>
                <c:pt idx="9324">
                  <c:v>5.2597599999999997E-8</c:v>
                </c:pt>
                <c:pt idx="9325">
                  <c:v>5.2622599999999999E-8</c:v>
                </c:pt>
                <c:pt idx="9326">
                  <c:v>5.2647600000000001E-8</c:v>
                </c:pt>
                <c:pt idx="9327">
                  <c:v>5.2672600000000003E-8</c:v>
                </c:pt>
                <c:pt idx="9328">
                  <c:v>5.2697599999999998E-8</c:v>
                </c:pt>
                <c:pt idx="9329">
                  <c:v>5.27226E-8</c:v>
                </c:pt>
                <c:pt idx="9330">
                  <c:v>5.2747600000000002E-8</c:v>
                </c:pt>
                <c:pt idx="9331">
                  <c:v>5.2772599999999997E-8</c:v>
                </c:pt>
                <c:pt idx="9332">
                  <c:v>5.2797599999999999E-8</c:v>
                </c:pt>
                <c:pt idx="9333">
                  <c:v>5.2822600000000001E-8</c:v>
                </c:pt>
                <c:pt idx="9334">
                  <c:v>5.2847600000000003E-8</c:v>
                </c:pt>
                <c:pt idx="9335">
                  <c:v>5.2872599999999998E-8</c:v>
                </c:pt>
                <c:pt idx="9336">
                  <c:v>5.28976E-8</c:v>
                </c:pt>
                <c:pt idx="9337">
                  <c:v>5.2922600000000002E-8</c:v>
                </c:pt>
                <c:pt idx="9338">
                  <c:v>5.2947599999999997E-8</c:v>
                </c:pt>
                <c:pt idx="9339">
                  <c:v>5.2972599999999999E-8</c:v>
                </c:pt>
                <c:pt idx="9340">
                  <c:v>5.2997600000000001E-8</c:v>
                </c:pt>
                <c:pt idx="9341">
                  <c:v>5.3022600000000003E-8</c:v>
                </c:pt>
                <c:pt idx="9342">
                  <c:v>5.3047599999999998E-8</c:v>
                </c:pt>
                <c:pt idx="9343">
                  <c:v>5.30726E-8</c:v>
                </c:pt>
                <c:pt idx="9344">
                  <c:v>5.3097600000000002E-8</c:v>
                </c:pt>
                <c:pt idx="9345">
                  <c:v>5.3122599999999997E-8</c:v>
                </c:pt>
                <c:pt idx="9346">
                  <c:v>5.3147599999999999E-8</c:v>
                </c:pt>
                <c:pt idx="9347">
                  <c:v>5.3172600000000001E-8</c:v>
                </c:pt>
                <c:pt idx="9348">
                  <c:v>5.3197600000000002E-8</c:v>
                </c:pt>
                <c:pt idx="9349">
                  <c:v>5.3222599999999998E-8</c:v>
                </c:pt>
                <c:pt idx="9350">
                  <c:v>5.32476E-8</c:v>
                </c:pt>
                <c:pt idx="9351">
                  <c:v>5.3272600000000002E-8</c:v>
                </c:pt>
                <c:pt idx="9352">
                  <c:v>5.3297599999999997E-8</c:v>
                </c:pt>
                <c:pt idx="9353">
                  <c:v>5.3322599999999999E-8</c:v>
                </c:pt>
                <c:pt idx="9354">
                  <c:v>5.3347600000000001E-8</c:v>
                </c:pt>
                <c:pt idx="9355">
                  <c:v>5.3372600000000002E-8</c:v>
                </c:pt>
                <c:pt idx="9356">
                  <c:v>5.3397599999999998E-8</c:v>
                </c:pt>
                <c:pt idx="9357">
                  <c:v>5.34226E-8</c:v>
                </c:pt>
                <c:pt idx="9358">
                  <c:v>5.3447600000000001E-8</c:v>
                </c:pt>
                <c:pt idx="9359">
                  <c:v>5.3472600000000003E-8</c:v>
                </c:pt>
                <c:pt idx="9360">
                  <c:v>5.3497599999999999E-8</c:v>
                </c:pt>
                <c:pt idx="9361">
                  <c:v>5.35226E-8</c:v>
                </c:pt>
                <c:pt idx="9362">
                  <c:v>5.3547600000000002E-8</c:v>
                </c:pt>
                <c:pt idx="9363">
                  <c:v>5.3572599999999998E-8</c:v>
                </c:pt>
                <c:pt idx="9364">
                  <c:v>5.3597599999999999E-8</c:v>
                </c:pt>
                <c:pt idx="9365">
                  <c:v>5.3622600000000001E-8</c:v>
                </c:pt>
                <c:pt idx="9366">
                  <c:v>5.3647600000000003E-8</c:v>
                </c:pt>
                <c:pt idx="9367">
                  <c:v>5.3672599999999998E-8</c:v>
                </c:pt>
                <c:pt idx="9368">
                  <c:v>5.36976E-8</c:v>
                </c:pt>
                <c:pt idx="9369">
                  <c:v>5.3722600000000002E-8</c:v>
                </c:pt>
                <c:pt idx="9370">
                  <c:v>5.3747599999999997E-8</c:v>
                </c:pt>
                <c:pt idx="9371">
                  <c:v>5.3772599999999999E-8</c:v>
                </c:pt>
                <c:pt idx="9372">
                  <c:v>5.3797600000000001E-8</c:v>
                </c:pt>
                <c:pt idx="9373">
                  <c:v>5.3822600000000003E-8</c:v>
                </c:pt>
                <c:pt idx="9374">
                  <c:v>5.3847599999999998E-8</c:v>
                </c:pt>
                <c:pt idx="9375">
                  <c:v>5.38726E-8</c:v>
                </c:pt>
                <c:pt idx="9376">
                  <c:v>5.3897600000000002E-8</c:v>
                </c:pt>
                <c:pt idx="9377">
                  <c:v>5.3922599999999997E-8</c:v>
                </c:pt>
                <c:pt idx="9378">
                  <c:v>5.3947599999999999E-8</c:v>
                </c:pt>
                <c:pt idx="9379">
                  <c:v>5.3972600000000001E-8</c:v>
                </c:pt>
                <c:pt idx="9380">
                  <c:v>5.3997600000000003E-8</c:v>
                </c:pt>
                <c:pt idx="9381">
                  <c:v>5.4022599999999998E-8</c:v>
                </c:pt>
                <c:pt idx="9382">
                  <c:v>5.40476E-8</c:v>
                </c:pt>
                <c:pt idx="9383">
                  <c:v>5.4072600000000002E-8</c:v>
                </c:pt>
                <c:pt idx="9384">
                  <c:v>5.4097599999999997E-8</c:v>
                </c:pt>
                <c:pt idx="9385">
                  <c:v>5.4122599999999999E-8</c:v>
                </c:pt>
                <c:pt idx="9386">
                  <c:v>5.4147600000000001E-8</c:v>
                </c:pt>
                <c:pt idx="9387">
                  <c:v>5.4172600000000003E-8</c:v>
                </c:pt>
                <c:pt idx="9388">
                  <c:v>5.4197599999999998E-8</c:v>
                </c:pt>
                <c:pt idx="9389">
                  <c:v>5.42226E-8</c:v>
                </c:pt>
                <c:pt idx="9390">
                  <c:v>5.4247600000000002E-8</c:v>
                </c:pt>
                <c:pt idx="9391">
                  <c:v>5.4272599999999997E-8</c:v>
                </c:pt>
                <c:pt idx="9392">
                  <c:v>5.4297599999999999E-8</c:v>
                </c:pt>
                <c:pt idx="9393">
                  <c:v>5.4322600000000001E-8</c:v>
                </c:pt>
                <c:pt idx="9394">
                  <c:v>5.4347600000000003E-8</c:v>
                </c:pt>
                <c:pt idx="9395">
                  <c:v>5.4372599999999998E-8</c:v>
                </c:pt>
                <c:pt idx="9396">
                  <c:v>5.43976E-8</c:v>
                </c:pt>
                <c:pt idx="9397">
                  <c:v>5.4422600000000002E-8</c:v>
                </c:pt>
                <c:pt idx="9398">
                  <c:v>5.4447599999999997E-8</c:v>
                </c:pt>
                <c:pt idx="9399">
                  <c:v>5.4472599999999999E-8</c:v>
                </c:pt>
                <c:pt idx="9400">
                  <c:v>5.4497600000000001E-8</c:v>
                </c:pt>
                <c:pt idx="9401">
                  <c:v>5.4522600000000003E-8</c:v>
                </c:pt>
                <c:pt idx="9402">
                  <c:v>5.4547599999999998E-8</c:v>
                </c:pt>
                <c:pt idx="9403">
                  <c:v>5.45726E-8</c:v>
                </c:pt>
                <c:pt idx="9404">
                  <c:v>5.4597600000000002E-8</c:v>
                </c:pt>
                <c:pt idx="9405">
                  <c:v>5.4622599999999997E-8</c:v>
                </c:pt>
                <c:pt idx="9406">
                  <c:v>5.4647599999999999E-8</c:v>
                </c:pt>
                <c:pt idx="9407">
                  <c:v>5.4672600000000001E-8</c:v>
                </c:pt>
                <c:pt idx="9408">
                  <c:v>5.4697600000000003E-8</c:v>
                </c:pt>
                <c:pt idx="9409">
                  <c:v>5.4722599999999998E-8</c:v>
                </c:pt>
                <c:pt idx="9410">
                  <c:v>5.47476E-8</c:v>
                </c:pt>
                <c:pt idx="9411">
                  <c:v>5.4772600000000002E-8</c:v>
                </c:pt>
                <c:pt idx="9412">
                  <c:v>5.4797599999999997E-8</c:v>
                </c:pt>
                <c:pt idx="9413">
                  <c:v>5.4822599999999999E-8</c:v>
                </c:pt>
                <c:pt idx="9414">
                  <c:v>5.4847600000000001E-8</c:v>
                </c:pt>
                <c:pt idx="9415">
                  <c:v>5.4872600000000003E-8</c:v>
                </c:pt>
                <c:pt idx="9416">
                  <c:v>5.4897599999999998E-8</c:v>
                </c:pt>
                <c:pt idx="9417">
                  <c:v>5.49226E-8</c:v>
                </c:pt>
                <c:pt idx="9418">
                  <c:v>5.4947600000000002E-8</c:v>
                </c:pt>
                <c:pt idx="9419">
                  <c:v>5.4972599999999997E-8</c:v>
                </c:pt>
                <c:pt idx="9420">
                  <c:v>5.4997599999999999E-8</c:v>
                </c:pt>
                <c:pt idx="9421">
                  <c:v>5.5022600000000001E-8</c:v>
                </c:pt>
                <c:pt idx="9422">
                  <c:v>5.5047600000000003E-8</c:v>
                </c:pt>
                <c:pt idx="9423">
                  <c:v>5.5072599999999998E-8</c:v>
                </c:pt>
                <c:pt idx="9424">
                  <c:v>5.50976E-8</c:v>
                </c:pt>
                <c:pt idx="9425">
                  <c:v>5.5122600000000002E-8</c:v>
                </c:pt>
                <c:pt idx="9426">
                  <c:v>5.5147599999999997E-8</c:v>
                </c:pt>
                <c:pt idx="9427">
                  <c:v>5.5172599999999999E-8</c:v>
                </c:pt>
                <c:pt idx="9428">
                  <c:v>5.5197600000000001E-8</c:v>
                </c:pt>
                <c:pt idx="9429">
                  <c:v>5.5222600000000002E-8</c:v>
                </c:pt>
                <c:pt idx="9430">
                  <c:v>5.5247599999999998E-8</c:v>
                </c:pt>
                <c:pt idx="9431">
                  <c:v>5.52726E-8</c:v>
                </c:pt>
                <c:pt idx="9432">
                  <c:v>5.5297600000000001E-8</c:v>
                </c:pt>
                <c:pt idx="9433">
                  <c:v>5.5322599999999997E-8</c:v>
                </c:pt>
                <c:pt idx="9434">
                  <c:v>5.5347599999999999E-8</c:v>
                </c:pt>
                <c:pt idx="9435">
                  <c:v>5.53726E-8</c:v>
                </c:pt>
                <c:pt idx="9436">
                  <c:v>5.5397600000000002E-8</c:v>
                </c:pt>
                <c:pt idx="9437">
                  <c:v>5.5422599999999998E-8</c:v>
                </c:pt>
                <c:pt idx="9438">
                  <c:v>5.5447599999999999E-8</c:v>
                </c:pt>
                <c:pt idx="9439">
                  <c:v>5.5472600000000001E-8</c:v>
                </c:pt>
                <c:pt idx="9440">
                  <c:v>5.5497600000000003E-8</c:v>
                </c:pt>
                <c:pt idx="9441">
                  <c:v>5.5522599999999998E-8</c:v>
                </c:pt>
                <c:pt idx="9442">
                  <c:v>5.55476E-8</c:v>
                </c:pt>
                <c:pt idx="9443">
                  <c:v>5.5572600000000002E-8</c:v>
                </c:pt>
                <c:pt idx="9444">
                  <c:v>5.5597599999999998E-8</c:v>
                </c:pt>
                <c:pt idx="9445">
                  <c:v>5.5622599999999999E-8</c:v>
                </c:pt>
                <c:pt idx="9446">
                  <c:v>5.5647600000000001E-8</c:v>
                </c:pt>
                <c:pt idx="9447">
                  <c:v>5.5672600000000003E-8</c:v>
                </c:pt>
                <c:pt idx="9448">
                  <c:v>5.5697599999999998E-8</c:v>
                </c:pt>
                <c:pt idx="9449">
                  <c:v>5.57226E-8</c:v>
                </c:pt>
                <c:pt idx="9450">
                  <c:v>5.5747600000000002E-8</c:v>
                </c:pt>
                <c:pt idx="9451">
                  <c:v>5.5772599999999997E-8</c:v>
                </c:pt>
                <c:pt idx="9452">
                  <c:v>5.5797599999999999E-8</c:v>
                </c:pt>
                <c:pt idx="9453">
                  <c:v>5.5822600000000001E-8</c:v>
                </c:pt>
                <c:pt idx="9454">
                  <c:v>5.5847600000000003E-8</c:v>
                </c:pt>
                <c:pt idx="9455">
                  <c:v>5.5872599999999998E-8</c:v>
                </c:pt>
                <c:pt idx="9456">
                  <c:v>5.58976E-8</c:v>
                </c:pt>
                <c:pt idx="9457">
                  <c:v>5.5922600000000002E-8</c:v>
                </c:pt>
                <c:pt idx="9458">
                  <c:v>5.5947599999999997E-8</c:v>
                </c:pt>
                <c:pt idx="9459">
                  <c:v>5.5972599999999999E-8</c:v>
                </c:pt>
                <c:pt idx="9460">
                  <c:v>5.5997600000000001E-8</c:v>
                </c:pt>
                <c:pt idx="9461">
                  <c:v>5.6022600000000003E-8</c:v>
                </c:pt>
                <c:pt idx="9462">
                  <c:v>5.6047599999999998E-8</c:v>
                </c:pt>
                <c:pt idx="9463">
                  <c:v>5.60726E-8</c:v>
                </c:pt>
                <c:pt idx="9464">
                  <c:v>5.6097600000000002E-8</c:v>
                </c:pt>
                <c:pt idx="9465">
                  <c:v>5.6122599999999997E-8</c:v>
                </c:pt>
                <c:pt idx="9466">
                  <c:v>5.6147599999999999E-8</c:v>
                </c:pt>
                <c:pt idx="9467">
                  <c:v>5.6172600000000001E-8</c:v>
                </c:pt>
                <c:pt idx="9468">
                  <c:v>5.6197600000000003E-8</c:v>
                </c:pt>
                <c:pt idx="9469">
                  <c:v>5.6222599999999998E-8</c:v>
                </c:pt>
                <c:pt idx="9470">
                  <c:v>5.62476E-8</c:v>
                </c:pt>
                <c:pt idx="9471">
                  <c:v>5.6272600000000002E-8</c:v>
                </c:pt>
                <c:pt idx="9472">
                  <c:v>5.6297599999999997E-8</c:v>
                </c:pt>
                <c:pt idx="9473">
                  <c:v>5.6322599999999999E-8</c:v>
                </c:pt>
                <c:pt idx="9474">
                  <c:v>5.6347600000000001E-8</c:v>
                </c:pt>
                <c:pt idx="9475">
                  <c:v>5.6372600000000003E-8</c:v>
                </c:pt>
                <c:pt idx="9476">
                  <c:v>5.6397599999999998E-8</c:v>
                </c:pt>
                <c:pt idx="9477">
                  <c:v>5.64226E-8</c:v>
                </c:pt>
                <c:pt idx="9478">
                  <c:v>5.6447600000000002E-8</c:v>
                </c:pt>
                <c:pt idx="9479">
                  <c:v>5.6472599999999997E-8</c:v>
                </c:pt>
                <c:pt idx="9480">
                  <c:v>5.6497599999999999E-8</c:v>
                </c:pt>
                <c:pt idx="9481">
                  <c:v>5.6522600000000001E-8</c:v>
                </c:pt>
                <c:pt idx="9482">
                  <c:v>5.6547600000000003E-8</c:v>
                </c:pt>
                <c:pt idx="9483">
                  <c:v>5.6572599999999998E-8</c:v>
                </c:pt>
                <c:pt idx="9484">
                  <c:v>5.65976E-8</c:v>
                </c:pt>
                <c:pt idx="9485">
                  <c:v>5.6622600000000002E-8</c:v>
                </c:pt>
                <c:pt idx="9486">
                  <c:v>5.6647599999999997E-8</c:v>
                </c:pt>
                <c:pt idx="9487">
                  <c:v>5.6672599999999999E-8</c:v>
                </c:pt>
                <c:pt idx="9488">
                  <c:v>5.6697600000000001E-8</c:v>
                </c:pt>
                <c:pt idx="9489">
                  <c:v>5.6722600000000003E-8</c:v>
                </c:pt>
                <c:pt idx="9490">
                  <c:v>5.6747599999999998E-8</c:v>
                </c:pt>
                <c:pt idx="9491">
                  <c:v>5.67726E-8</c:v>
                </c:pt>
                <c:pt idx="9492">
                  <c:v>5.6797600000000002E-8</c:v>
                </c:pt>
                <c:pt idx="9493">
                  <c:v>5.6822599999999997E-8</c:v>
                </c:pt>
                <c:pt idx="9494">
                  <c:v>5.6847599999999999E-8</c:v>
                </c:pt>
                <c:pt idx="9495">
                  <c:v>5.6872600000000001E-8</c:v>
                </c:pt>
                <c:pt idx="9496">
                  <c:v>5.6897600000000003E-8</c:v>
                </c:pt>
                <c:pt idx="9497">
                  <c:v>5.6922599999999998E-8</c:v>
                </c:pt>
                <c:pt idx="9498">
                  <c:v>5.69476E-8</c:v>
                </c:pt>
                <c:pt idx="9499">
                  <c:v>5.6972600000000002E-8</c:v>
                </c:pt>
                <c:pt idx="9500">
                  <c:v>5.6997599999999997E-8</c:v>
                </c:pt>
                <c:pt idx="9501">
                  <c:v>5.7022599999999999E-8</c:v>
                </c:pt>
                <c:pt idx="9502">
                  <c:v>5.7047600000000001E-8</c:v>
                </c:pt>
                <c:pt idx="9503">
                  <c:v>5.7072600000000002E-8</c:v>
                </c:pt>
                <c:pt idx="9504">
                  <c:v>5.7097599999999998E-8</c:v>
                </c:pt>
                <c:pt idx="9505">
                  <c:v>5.71226E-8</c:v>
                </c:pt>
                <c:pt idx="9506">
                  <c:v>5.7147600000000001E-8</c:v>
                </c:pt>
                <c:pt idx="9507">
                  <c:v>5.7172599999999997E-8</c:v>
                </c:pt>
                <c:pt idx="9508">
                  <c:v>5.7197599999999999E-8</c:v>
                </c:pt>
                <c:pt idx="9509">
                  <c:v>5.72226E-8</c:v>
                </c:pt>
                <c:pt idx="9510">
                  <c:v>5.7247600000000002E-8</c:v>
                </c:pt>
                <c:pt idx="9511">
                  <c:v>5.7272599999999998E-8</c:v>
                </c:pt>
                <c:pt idx="9512">
                  <c:v>5.72976E-8</c:v>
                </c:pt>
                <c:pt idx="9513">
                  <c:v>5.7322600000000001E-8</c:v>
                </c:pt>
                <c:pt idx="9514">
                  <c:v>5.7347600000000003E-8</c:v>
                </c:pt>
                <c:pt idx="9515">
                  <c:v>5.7372599999999999E-8</c:v>
                </c:pt>
                <c:pt idx="9516">
                  <c:v>5.73976E-8</c:v>
                </c:pt>
                <c:pt idx="9517">
                  <c:v>5.7422600000000002E-8</c:v>
                </c:pt>
                <c:pt idx="9518">
                  <c:v>5.7447599999999998E-8</c:v>
                </c:pt>
                <c:pt idx="9519">
                  <c:v>5.7472599999999999E-8</c:v>
                </c:pt>
                <c:pt idx="9520">
                  <c:v>5.7497600000000001E-8</c:v>
                </c:pt>
                <c:pt idx="9521">
                  <c:v>5.7522600000000003E-8</c:v>
                </c:pt>
                <c:pt idx="9522">
                  <c:v>5.7547599999999998E-8</c:v>
                </c:pt>
                <c:pt idx="9523">
                  <c:v>5.75726E-8</c:v>
                </c:pt>
                <c:pt idx="9524">
                  <c:v>5.7597600000000002E-8</c:v>
                </c:pt>
                <c:pt idx="9525">
                  <c:v>5.7622599999999997E-8</c:v>
                </c:pt>
                <c:pt idx="9526">
                  <c:v>5.7647599999999999E-8</c:v>
                </c:pt>
                <c:pt idx="9527">
                  <c:v>5.7672600000000001E-8</c:v>
                </c:pt>
                <c:pt idx="9528">
                  <c:v>5.7697600000000003E-8</c:v>
                </c:pt>
                <c:pt idx="9529">
                  <c:v>5.7722599999999998E-8</c:v>
                </c:pt>
                <c:pt idx="9530">
                  <c:v>5.77476E-8</c:v>
                </c:pt>
                <c:pt idx="9531">
                  <c:v>5.7772600000000002E-8</c:v>
                </c:pt>
                <c:pt idx="9532">
                  <c:v>5.7797599999999997E-8</c:v>
                </c:pt>
                <c:pt idx="9533">
                  <c:v>5.7822599999999999E-8</c:v>
                </c:pt>
                <c:pt idx="9534">
                  <c:v>5.7847600000000001E-8</c:v>
                </c:pt>
                <c:pt idx="9535">
                  <c:v>5.7872600000000003E-8</c:v>
                </c:pt>
                <c:pt idx="9536">
                  <c:v>5.7897599999999998E-8</c:v>
                </c:pt>
                <c:pt idx="9537">
                  <c:v>5.79226E-8</c:v>
                </c:pt>
                <c:pt idx="9538">
                  <c:v>5.7947600000000002E-8</c:v>
                </c:pt>
                <c:pt idx="9539">
                  <c:v>5.7972599999999997E-8</c:v>
                </c:pt>
                <c:pt idx="9540">
                  <c:v>5.7997599999999999E-8</c:v>
                </c:pt>
                <c:pt idx="9541">
                  <c:v>5.8022600000000001E-8</c:v>
                </c:pt>
                <c:pt idx="9542">
                  <c:v>5.8047600000000003E-8</c:v>
                </c:pt>
                <c:pt idx="9543">
                  <c:v>5.8072599999999998E-8</c:v>
                </c:pt>
                <c:pt idx="9544">
                  <c:v>5.80976E-8</c:v>
                </c:pt>
                <c:pt idx="9545">
                  <c:v>5.8122600000000002E-8</c:v>
                </c:pt>
                <c:pt idx="9546">
                  <c:v>5.8147599999999997E-8</c:v>
                </c:pt>
                <c:pt idx="9547">
                  <c:v>5.8172599999999999E-8</c:v>
                </c:pt>
                <c:pt idx="9548">
                  <c:v>5.8197600000000001E-8</c:v>
                </c:pt>
                <c:pt idx="9549">
                  <c:v>5.8222600000000003E-8</c:v>
                </c:pt>
                <c:pt idx="9550">
                  <c:v>5.8247599999999998E-8</c:v>
                </c:pt>
                <c:pt idx="9551">
                  <c:v>5.82726E-8</c:v>
                </c:pt>
                <c:pt idx="9552">
                  <c:v>5.8297600000000002E-8</c:v>
                </c:pt>
                <c:pt idx="9553">
                  <c:v>5.8322599999999997E-8</c:v>
                </c:pt>
                <c:pt idx="9554">
                  <c:v>5.8347599999999999E-8</c:v>
                </c:pt>
                <c:pt idx="9555">
                  <c:v>5.8372600000000001E-8</c:v>
                </c:pt>
                <c:pt idx="9556">
                  <c:v>5.8397600000000003E-8</c:v>
                </c:pt>
                <c:pt idx="9557">
                  <c:v>5.8422599999999998E-8</c:v>
                </c:pt>
                <c:pt idx="9558">
                  <c:v>5.84476E-8</c:v>
                </c:pt>
                <c:pt idx="9559">
                  <c:v>5.8472600000000002E-8</c:v>
                </c:pt>
                <c:pt idx="9560">
                  <c:v>5.8497599999999997E-8</c:v>
                </c:pt>
                <c:pt idx="9561">
                  <c:v>5.8522599999999999E-8</c:v>
                </c:pt>
                <c:pt idx="9562">
                  <c:v>5.8547600000000001E-8</c:v>
                </c:pt>
                <c:pt idx="9563">
                  <c:v>5.8572600000000003E-8</c:v>
                </c:pt>
                <c:pt idx="9564">
                  <c:v>5.8597599999999998E-8</c:v>
                </c:pt>
                <c:pt idx="9565">
                  <c:v>5.86226E-8</c:v>
                </c:pt>
                <c:pt idx="9566">
                  <c:v>5.8647600000000002E-8</c:v>
                </c:pt>
                <c:pt idx="9567">
                  <c:v>5.8672599999999997E-8</c:v>
                </c:pt>
                <c:pt idx="9568">
                  <c:v>5.8697599999999999E-8</c:v>
                </c:pt>
                <c:pt idx="9569">
                  <c:v>5.8722600000000001E-8</c:v>
                </c:pt>
                <c:pt idx="9570">
                  <c:v>5.8747600000000003E-8</c:v>
                </c:pt>
                <c:pt idx="9571">
                  <c:v>5.8772599999999998E-8</c:v>
                </c:pt>
                <c:pt idx="9572">
                  <c:v>5.87976E-8</c:v>
                </c:pt>
                <c:pt idx="9573">
                  <c:v>5.8822600000000002E-8</c:v>
                </c:pt>
                <c:pt idx="9574">
                  <c:v>5.8847599999999997E-8</c:v>
                </c:pt>
                <c:pt idx="9575">
                  <c:v>5.8872599999999999E-8</c:v>
                </c:pt>
                <c:pt idx="9576">
                  <c:v>5.8897600000000001E-8</c:v>
                </c:pt>
                <c:pt idx="9577">
                  <c:v>5.8922600000000002E-8</c:v>
                </c:pt>
                <c:pt idx="9578">
                  <c:v>5.8947599999999998E-8</c:v>
                </c:pt>
                <c:pt idx="9579">
                  <c:v>5.89726E-8</c:v>
                </c:pt>
                <c:pt idx="9580">
                  <c:v>5.8997600000000001E-8</c:v>
                </c:pt>
                <c:pt idx="9581">
                  <c:v>5.9022599999999997E-8</c:v>
                </c:pt>
                <c:pt idx="9582">
                  <c:v>5.9047599999999999E-8</c:v>
                </c:pt>
                <c:pt idx="9583">
                  <c:v>5.9072600000000001E-8</c:v>
                </c:pt>
                <c:pt idx="9584">
                  <c:v>5.9097600000000002E-8</c:v>
                </c:pt>
                <c:pt idx="9585">
                  <c:v>5.9122599999999998E-8</c:v>
                </c:pt>
                <c:pt idx="9586">
                  <c:v>5.91476E-8</c:v>
                </c:pt>
                <c:pt idx="9587">
                  <c:v>5.9172600000000001E-8</c:v>
                </c:pt>
                <c:pt idx="9588">
                  <c:v>5.9197600000000003E-8</c:v>
                </c:pt>
                <c:pt idx="9589">
                  <c:v>5.9222599999999999E-8</c:v>
                </c:pt>
                <c:pt idx="9590">
                  <c:v>5.92476E-8</c:v>
                </c:pt>
                <c:pt idx="9591">
                  <c:v>5.9272600000000002E-8</c:v>
                </c:pt>
                <c:pt idx="9592">
                  <c:v>5.9297599999999998E-8</c:v>
                </c:pt>
                <c:pt idx="9593">
                  <c:v>5.9322599999999999E-8</c:v>
                </c:pt>
                <c:pt idx="9594">
                  <c:v>5.9347600000000001E-8</c:v>
                </c:pt>
                <c:pt idx="9595">
                  <c:v>5.9372600000000003E-8</c:v>
                </c:pt>
                <c:pt idx="9596">
                  <c:v>5.9397599999999998E-8</c:v>
                </c:pt>
                <c:pt idx="9597">
                  <c:v>5.94226E-8</c:v>
                </c:pt>
                <c:pt idx="9598">
                  <c:v>5.9447600000000002E-8</c:v>
                </c:pt>
                <c:pt idx="9599">
                  <c:v>5.9472599999999997E-8</c:v>
                </c:pt>
                <c:pt idx="9600">
                  <c:v>5.9497599999999999E-8</c:v>
                </c:pt>
                <c:pt idx="9601">
                  <c:v>5.9522600000000001E-8</c:v>
                </c:pt>
                <c:pt idx="9602">
                  <c:v>5.9547600000000003E-8</c:v>
                </c:pt>
                <c:pt idx="9603">
                  <c:v>5.9572599999999998E-8</c:v>
                </c:pt>
                <c:pt idx="9604">
                  <c:v>5.95976E-8</c:v>
                </c:pt>
                <c:pt idx="9605">
                  <c:v>5.9622599999999996E-8</c:v>
                </c:pt>
                <c:pt idx="9606">
                  <c:v>5.9647599999999997E-8</c:v>
                </c:pt>
                <c:pt idx="9607">
                  <c:v>5.9672599999999999E-8</c:v>
                </c:pt>
                <c:pt idx="9608">
                  <c:v>5.9697600000000001E-8</c:v>
                </c:pt>
                <c:pt idx="9609">
                  <c:v>5.9722600000000003E-8</c:v>
                </c:pt>
                <c:pt idx="9610">
                  <c:v>5.9747600000000005E-8</c:v>
                </c:pt>
                <c:pt idx="9611">
                  <c:v>5.9772599999999994E-8</c:v>
                </c:pt>
                <c:pt idx="9612">
                  <c:v>5.9797599999999995E-8</c:v>
                </c:pt>
                <c:pt idx="9613">
                  <c:v>5.9822599999999997E-8</c:v>
                </c:pt>
                <c:pt idx="9614">
                  <c:v>5.9847599999999999E-8</c:v>
                </c:pt>
                <c:pt idx="9615">
                  <c:v>5.9872600000000001E-8</c:v>
                </c:pt>
                <c:pt idx="9616">
                  <c:v>5.9897600000000003E-8</c:v>
                </c:pt>
                <c:pt idx="9617">
                  <c:v>5.9922600000000005E-8</c:v>
                </c:pt>
                <c:pt idx="9618">
                  <c:v>5.9947599999999993E-8</c:v>
                </c:pt>
                <c:pt idx="9619">
                  <c:v>5.9972599999999995E-8</c:v>
                </c:pt>
                <c:pt idx="9620">
                  <c:v>5.9997599999999997E-8</c:v>
                </c:pt>
                <c:pt idx="9621">
                  <c:v>6.0022599999999999E-8</c:v>
                </c:pt>
                <c:pt idx="9622">
                  <c:v>6.0047600000000001E-8</c:v>
                </c:pt>
                <c:pt idx="9623">
                  <c:v>6.0072600000000003E-8</c:v>
                </c:pt>
                <c:pt idx="9624">
                  <c:v>6.0097600000000005E-8</c:v>
                </c:pt>
                <c:pt idx="9625">
                  <c:v>6.0122600000000007E-8</c:v>
                </c:pt>
                <c:pt idx="9626">
                  <c:v>6.0147599999999995E-8</c:v>
                </c:pt>
                <c:pt idx="9627">
                  <c:v>6.0172599999999997E-8</c:v>
                </c:pt>
                <c:pt idx="9628">
                  <c:v>6.0197599999999999E-8</c:v>
                </c:pt>
                <c:pt idx="9629">
                  <c:v>6.0222600000000001E-8</c:v>
                </c:pt>
                <c:pt idx="9630">
                  <c:v>6.0247600000000003E-8</c:v>
                </c:pt>
                <c:pt idx="9631">
                  <c:v>6.0272600000000005E-8</c:v>
                </c:pt>
                <c:pt idx="9632">
                  <c:v>6.0297600000000007E-8</c:v>
                </c:pt>
                <c:pt idx="9633">
                  <c:v>6.0322599999999995E-8</c:v>
                </c:pt>
                <c:pt idx="9634">
                  <c:v>6.0347599999999997E-8</c:v>
                </c:pt>
                <c:pt idx="9635">
                  <c:v>6.0372599999999999E-8</c:v>
                </c:pt>
                <c:pt idx="9636">
                  <c:v>6.0397600000000001E-8</c:v>
                </c:pt>
                <c:pt idx="9637">
                  <c:v>6.0422600000000003E-8</c:v>
                </c:pt>
                <c:pt idx="9638">
                  <c:v>6.0447600000000005E-8</c:v>
                </c:pt>
                <c:pt idx="9639">
                  <c:v>6.0472600000000006E-8</c:v>
                </c:pt>
                <c:pt idx="9640">
                  <c:v>6.0497599999999995E-8</c:v>
                </c:pt>
                <c:pt idx="9641">
                  <c:v>6.0522599999999997E-8</c:v>
                </c:pt>
                <c:pt idx="9642">
                  <c:v>6.0547599999999999E-8</c:v>
                </c:pt>
                <c:pt idx="9643">
                  <c:v>6.0572600000000001E-8</c:v>
                </c:pt>
                <c:pt idx="9644">
                  <c:v>6.0597600000000003E-8</c:v>
                </c:pt>
                <c:pt idx="9645">
                  <c:v>6.0622600000000004E-8</c:v>
                </c:pt>
                <c:pt idx="9646">
                  <c:v>6.0647600000000006E-8</c:v>
                </c:pt>
                <c:pt idx="9647">
                  <c:v>6.0672599999999995E-8</c:v>
                </c:pt>
                <c:pt idx="9648">
                  <c:v>6.0697599999999997E-8</c:v>
                </c:pt>
                <c:pt idx="9649">
                  <c:v>6.0722599999999999E-8</c:v>
                </c:pt>
                <c:pt idx="9650">
                  <c:v>6.0747600000000001E-8</c:v>
                </c:pt>
                <c:pt idx="9651">
                  <c:v>6.0772600000000002E-8</c:v>
                </c:pt>
                <c:pt idx="9652">
                  <c:v>6.0797600000000004E-8</c:v>
                </c:pt>
                <c:pt idx="9653">
                  <c:v>6.0822600000000006E-8</c:v>
                </c:pt>
                <c:pt idx="9654">
                  <c:v>6.0847599999999995E-8</c:v>
                </c:pt>
                <c:pt idx="9655">
                  <c:v>6.0872599999999997E-8</c:v>
                </c:pt>
                <c:pt idx="9656">
                  <c:v>6.0897599999999999E-8</c:v>
                </c:pt>
                <c:pt idx="9657">
                  <c:v>6.0922600000000001E-8</c:v>
                </c:pt>
                <c:pt idx="9658">
                  <c:v>6.0947600000000002E-8</c:v>
                </c:pt>
                <c:pt idx="9659">
                  <c:v>6.0972600000000004E-8</c:v>
                </c:pt>
                <c:pt idx="9660">
                  <c:v>6.0997600000000006E-8</c:v>
                </c:pt>
                <c:pt idx="9661">
                  <c:v>6.1022599999999995E-8</c:v>
                </c:pt>
                <c:pt idx="9662">
                  <c:v>6.1047599999999997E-8</c:v>
                </c:pt>
                <c:pt idx="9663">
                  <c:v>6.1072599999999999E-8</c:v>
                </c:pt>
                <c:pt idx="9664">
                  <c:v>6.10976E-8</c:v>
                </c:pt>
                <c:pt idx="9665">
                  <c:v>6.1122600000000002E-8</c:v>
                </c:pt>
                <c:pt idx="9666">
                  <c:v>6.1147600000000004E-8</c:v>
                </c:pt>
                <c:pt idx="9667">
                  <c:v>6.1172600000000006E-8</c:v>
                </c:pt>
                <c:pt idx="9668">
                  <c:v>6.1197599999999995E-8</c:v>
                </c:pt>
                <c:pt idx="9669">
                  <c:v>6.1222599999999997E-8</c:v>
                </c:pt>
                <c:pt idx="9670">
                  <c:v>6.1247599999999998E-8</c:v>
                </c:pt>
                <c:pt idx="9671">
                  <c:v>6.12726E-8</c:v>
                </c:pt>
                <c:pt idx="9672">
                  <c:v>6.1297600000000002E-8</c:v>
                </c:pt>
                <c:pt idx="9673">
                  <c:v>6.1322600000000004E-8</c:v>
                </c:pt>
                <c:pt idx="9674">
                  <c:v>6.1347600000000006E-8</c:v>
                </c:pt>
                <c:pt idx="9675">
                  <c:v>6.1372599999999995E-8</c:v>
                </c:pt>
                <c:pt idx="9676">
                  <c:v>6.1397599999999997E-8</c:v>
                </c:pt>
                <c:pt idx="9677">
                  <c:v>6.1422599999999998E-8</c:v>
                </c:pt>
                <c:pt idx="9678">
                  <c:v>6.14476E-8</c:v>
                </c:pt>
                <c:pt idx="9679">
                  <c:v>6.1472600000000002E-8</c:v>
                </c:pt>
                <c:pt idx="9680">
                  <c:v>6.1497600000000004E-8</c:v>
                </c:pt>
                <c:pt idx="9681">
                  <c:v>6.1522600000000006E-8</c:v>
                </c:pt>
                <c:pt idx="9682">
                  <c:v>6.1547599999999995E-8</c:v>
                </c:pt>
                <c:pt idx="9683">
                  <c:v>6.1572599999999996E-8</c:v>
                </c:pt>
                <c:pt idx="9684">
                  <c:v>6.1597599999999998E-8</c:v>
                </c:pt>
                <c:pt idx="9685">
                  <c:v>6.16226E-8</c:v>
                </c:pt>
                <c:pt idx="9686">
                  <c:v>6.1647600000000002E-8</c:v>
                </c:pt>
                <c:pt idx="9687">
                  <c:v>6.1672600000000004E-8</c:v>
                </c:pt>
                <c:pt idx="9688">
                  <c:v>6.1697600000000006E-8</c:v>
                </c:pt>
                <c:pt idx="9689">
                  <c:v>6.1722599999999994E-8</c:v>
                </c:pt>
                <c:pt idx="9690">
                  <c:v>6.1747599999999996E-8</c:v>
                </c:pt>
                <c:pt idx="9691">
                  <c:v>6.1772599999999998E-8</c:v>
                </c:pt>
                <c:pt idx="9692">
                  <c:v>6.17976E-8</c:v>
                </c:pt>
                <c:pt idx="9693">
                  <c:v>6.1822600000000002E-8</c:v>
                </c:pt>
                <c:pt idx="9694">
                  <c:v>6.1847600000000004E-8</c:v>
                </c:pt>
                <c:pt idx="9695">
                  <c:v>6.1872600000000006E-8</c:v>
                </c:pt>
                <c:pt idx="9696">
                  <c:v>6.1897599999999994E-8</c:v>
                </c:pt>
                <c:pt idx="9697">
                  <c:v>6.1922599999999996E-8</c:v>
                </c:pt>
                <c:pt idx="9698">
                  <c:v>6.1947599999999998E-8</c:v>
                </c:pt>
                <c:pt idx="9699">
                  <c:v>6.19726E-8</c:v>
                </c:pt>
                <c:pt idx="9700">
                  <c:v>6.1997600000000002E-8</c:v>
                </c:pt>
                <c:pt idx="9701">
                  <c:v>6.2022600000000004E-8</c:v>
                </c:pt>
                <c:pt idx="9702">
                  <c:v>6.2047600000000006E-8</c:v>
                </c:pt>
                <c:pt idx="9703">
                  <c:v>6.2072599999999994E-8</c:v>
                </c:pt>
                <c:pt idx="9704">
                  <c:v>6.2097599999999996E-8</c:v>
                </c:pt>
                <c:pt idx="9705">
                  <c:v>6.2122599999999998E-8</c:v>
                </c:pt>
                <c:pt idx="9706">
                  <c:v>6.21476E-8</c:v>
                </c:pt>
                <c:pt idx="9707">
                  <c:v>6.2172600000000002E-8</c:v>
                </c:pt>
                <c:pt idx="9708">
                  <c:v>6.2197600000000004E-8</c:v>
                </c:pt>
                <c:pt idx="9709">
                  <c:v>6.2222600000000006E-8</c:v>
                </c:pt>
                <c:pt idx="9710">
                  <c:v>6.2247599999999994E-8</c:v>
                </c:pt>
                <c:pt idx="9711">
                  <c:v>6.2272599999999996E-8</c:v>
                </c:pt>
                <c:pt idx="9712">
                  <c:v>6.2297599999999998E-8</c:v>
                </c:pt>
                <c:pt idx="9713">
                  <c:v>6.23226E-8</c:v>
                </c:pt>
                <c:pt idx="9714">
                  <c:v>6.2347600000000002E-8</c:v>
                </c:pt>
                <c:pt idx="9715">
                  <c:v>6.2372600000000004E-8</c:v>
                </c:pt>
                <c:pt idx="9716">
                  <c:v>6.2397600000000005E-8</c:v>
                </c:pt>
                <c:pt idx="9717">
                  <c:v>6.2422599999999994E-8</c:v>
                </c:pt>
                <c:pt idx="9718">
                  <c:v>6.2447599999999996E-8</c:v>
                </c:pt>
                <c:pt idx="9719">
                  <c:v>6.2472599999999998E-8</c:v>
                </c:pt>
                <c:pt idx="9720">
                  <c:v>6.24976E-8</c:v>
                </c:pt>
                <c:pt idx="9721">
                  <c:v>6.2522600000000002E-8</c:v>
                </c:pt>
                <c:pt idx="9722">
                  <c:v>6.2547600000000004E-8</c:v>
                </c:pt>
                <c:pt idx="9723">
                  <c:v>6.2572600000000005E-8</c:v>
                </c:pt>
                <c:pt idx="9724">
                  <c:v>6.2597599999999994E-8</c:v>
                </c:pt>
                <c:pt idx="9725">
                  <c:v>6.2622599999999996E-8</c:v>
                </c:pt>
                <c:pt idx="9726">
                  <c:v>6.2647599999999998E-8</c:v>
                </c:pt>
                <c:pt idx="9727">
                  <c:v>6.26726E-8</c:v>
                </c:pt>
                <c:pt idx="9728">
                  <c:v>6.2697600000000002E-8</c:v>
                </c:pt>
                <c:pt idx="9729">
                  <c:v>6.2722600000000003E-8</c:v>
                </c:pt>
                <c:pt idx="9730">
                  <c:v>6.2747600000000005E-8</c:v>
                </c:pt>
                <c:pt idx="9731">
                  <c:v>6.2772599999999994E-8</c:v>
                </c:pt>
                <c:pt idx="9732">
                  <c:v>6.2797599999999996E-8</c:v>
                </c:pt>
                <c:pt idx="9733">
                  <c:v>6.2822599999999998E-8</c:v>
                </c:pt>
                <c:pt idx="9734">
                  <c:v>6.28476E-8</c:v>
                </c:pt>
                <c:pt idx="9735">
                  <c:v>6.2872600000000001E-8</c:v>
                </c:pt>
                <c:pt idx="9736">
                  <c:v>6.2897600000000003E-8</c:v>
                </c:pt>
                <c:pt idx="9737">
                  <c:v>6.2922600000000005E-8</c:v>
                </c:pt>
                <c:pt idx="9738">
                  <c:v>6.2947599999999994E-8</c:v>
                </c:pt>
                <c:pt idx="9739">
                  <c:v>6.2972599999999996E-8</c:v>
                </c:pt>
                <c:pt idx="9740">
                  <c:v>6.2997599999999998E-8</c:v>
                </c:pt>
                <c:pt idx="9741">
                  <c:v>6.3022599999999999E-8</c:v>
                </c:pt>
                <c:pt idx="9742">
                  <c:v>6.3047600000000001E-8</c:v>
                </c:pt>
                <c:pt idx="9743">
                  <c:v>6.3072600000000003E-8</c:v>
                </c:pt>
                <c:pt idx="9744">
                  <c:v>6.3097600000000005E-8</c:v>
                </c:pt>
                <c:pt idx="9745">
                  <c:v>6.3122599999999994E-8</c:v>
                </c:pt>
                <c:pt idx="9746">
                  <c:v>6.3147599999999996E-8</c:v>
                </c:pt>
                <c:pt idx="9747">
                  <c:v>6.3172599999999998E-8</c:v>
                </c:pt>
                <c:pt idx="9748">
                  <c:v>6.3197599999999999E-8</c:v>
                </c:pt>
                <c:pt idx="9749">
                  <c:v>6.3222600000000001E-8</c:v>
                </c:pt>
                <c:pt idx="9750">
                  <c:v>6.3247600000000003E-8</c:v>
                </c:pt>
                <c:pt idx="9751">
                  <c:v>6.3272600000000005E-8</c:v>
                </c:pt>
                <c:pt idx="9752">
                  <c:v>6.3297599999999994E-8</c:v>
                </c:pt>
                <c:pt idx="9753">
                  <c:v>6.3322599999999996E-8</c:v>
                </c:pt>
                <c:pt idx="9754">
                  <c:v>6.3347599999999997E-8</c:v>
                </c:pt>
                <c:pt idx="9755">
                  <c:v>6.3372599999999999E-8</c:v>
                </c:pt>
                <c:pt idx="9756">
                  <c:v>6.3397600000000001E-8</c:v>
                </c:pt>
                <c:pt idx="9757">
                  <c:v>6.3422600000000003E-8</c:v>
                </c:pt>
                <c:pt idx="9758">
                  <c:v>6.3447600000000005E-8</c:v>
                </c:pt>
                <c:pt idx="9759">
                  <c:v>6.3472599999999994E-8</c:v>
                </c:pt>
                <c:pt idx="9760">
                  <c:v>6.3497599999999995E-8</c:v>
                </c:pt>
                <c:pt idx="9761">
                  <c:v>6.3522599999999997E-8</c:v>
                </c:pt>
                <c:pt idx="9762">
                  <c:v>6.3547599999999999E-8</c:v>
                </c:pt>
                <c:pt idx="9763">
                  <c:v>6.3572600000000001E-8</c:v>
                </c:pt>
                <c:pt idx="9764">
                  <c:v>6.3597600000000003E-8</c:v>
                </c:pt>
                <c:pt idx="9765">
                  <c:v>6.3622600000000005E-8</c:v>
                </c:pt>
                <c:pt idx="9766">
                  <c:v>6.3647599999999993E-8</c:v>
                </c:pt>
                <c:pt idx="9767">
                  <c:v>6.3672599999999995E-8</c:v>
                </c:pt>
                <c:pt idx="9768">
                  <c:v>6.3697599999999997E-8</c:v>
                </c:pt>
                <c:pt idx="9769">
                  <c:v>6.3722599999999999E-8</c:v>
                </c:pt>
                <c:pt idx="9770">
                  <c:v>6.3747600000000001E-8</c:v>
                </c:pt>
                <c:pt idx="9771">
                  <c:v>6.3772600000000003E-8</c:v>
                </c:pt>
                <c:pt idx="9772">
                  <c:v>6.3797600000000005E-8</c:v>
                </c:pt>
                <c:pt idx="9773">
                  <c:v>6.3822599999999993E-8</c:v>
                </c:pt>
                <c:pt idx="9774">
                  <c:v>6.3847599999999995E-8</c:v>
                </c:pt>
                <c:pt idx="9775">
                  <c:v>6.3872599999999997E-8</c:v>
                </c:pt>
                <c:pt idx="9776">
                  <c:v>6.3897599999999999E-8</c:v>
                </c:pt>
                <c:pt idx="9777">
                  <c:v>6.3922600000000001E-8</c:v>
                </c:pt>
                <c:pt idx="9778">
                  <c:v>6.3947600000000003E-8</c:v>
                </c:pt>
                <c:pt idx="9779">
                  <c:v>6.3972600000000005E-8</c:v>
                </c:pt>
                <c:pt idx="9780">
                  <c:v>6.3997600000000007E-8</c:v>
                </c:pt>
                <c:pt idx="9781">
                  <c:v>6.4022599999999995E-8</c:v>
                </c:pt>
                <c:pt idx="9782">
                  <c:v>6.4047599999999997E-8</c:v>
                </c:pt>
                <c:pt idx="9783">
                  <c:v>6.4072599999999999E-8</c:v>
                </c:pt>
                <c:pt idx="9784">
                  <c:v>6.4097600000000001E-8</c:v>
                </c:pt>
                <c:pt idx="9785">
                  <c:v>6.4122600000000003E-8</c:v>
                </c:pt>
                <c:pt idx="9786">
                  <c:v>6.4147600000000005E-8</c:v>
                </c:pt>
                <c:pt idx="9787">
                  <c:v>6.4172600000000006E-8</c:v>
                </c:pt>
                <c:pt idx="9788">
                  <c:v>6.4197599999999995E-8</c:v>
                </c:pt>
                <c:pt idx="9789">
                  <c:v>6.4222599999999997E-8</c:v>
                </c:pt>
                <c:pt idx="9790">
                  <c:v>6.4247599999999999E-8</c:v>
                </c:pt>
                <c:pt idx="9791">
                  <c:v>6.4272600000000001E-8</c:v>
                </c:pt>
                <c:pt idx="9792">
                  <c:v>6.4297600000000003E-8</c:v>
                </c:pt>
                <c:pt idx="9793">
                  <c:v>6.4322600000000005E-8</c:v>
                </c:pt>
                <c:pt idx="9794">
                  <c:v>6.4347600000000006E-8</c:v>
                </c:pt>
                <c:pt idx="9795">
                  <c:v>6.4372599999999995E-8</c:v>
                </c:pt>
                <c:pt idx="9796">
                  <c:v>6.4397599999999997E-8</c:v>
                </c:pt>
                <c:pt idx="9797">
                  <c:v>6.4422599999999999E-8</c:v>
                </c:pt>
                <c:pt idx="9798">
                  <c:v>6.4447600000000001E-8</c:v>
                </c:pt>
                <c:pt idx="9799">
                  <c:v>6.4472600000000003E-8</c:v>
                </c:pt>
                <c:pt idx="9800">
                  <c:v>6.4497600000000004E-8</c:v>
                </c:pt>
                <c:pt idx="9801">
                  <c:v>6.4522600000000006E-8</c:v>
                </c:pt>
                <c:pt idx="9802">
                  <c:v>6.4547599999999995E-8</c:v>
                </c:pt>
                <c:pt idx="9803">
                  <c:v>6.4572599999999997E-8</c:v>
                </c:pt>
                <c:pt idx="9804">
                  <c:v>6.4597599999999999E-8</c:v>
                </c:pt>
                <c:pt idx="9805">
                  <c:v>6.4622600000000001E-8</c:v>
                </c:pt>
                <c:pt idx="9806">
                  <c:v>6.4647600000000002E-8</c:v>
                </c:pt>
                <c:pt idx="9807">
                  <c:v>6.4672600000000004E-8</c:v>
                </c:pt>
                <c:pt idx="9808">
                  <c:v>6.4697600000000006E-8</c:v>
                </c:pt>
                <c:pt idx="9809">
                  <c:v>6.4722599999999995E-8</c:v>
                </c:pt>
                <c:pt idx="9810">
                  <c:v>6.4747599999999997E-8</c:v>
                </c:pt>
                <c:pt idx="9811">
                  <c:v>6.4772599999999999E-8</c:v>
                </c:pt>
                <c:pt idx="9812">
                  <c:v>6.47976E-8</c:v>
                </c:pt>
                <c:pt idx="9813">
                  <c:v>6.4822600000000002E-8</c:v>
                </c:pt>
                <c:pt idx="9814">
                  <c:v>6.4847600000000004E-8</c:v>
                </c:pt>
                <c:pt idx="9815">
                  <c:v>6.4872600000000006E-8</c:v>
                </c:pt>
                <c:pt idx="9816">
                  <c:v>6.4897599999999995E-8</c:v>
                </c:pt>
                <c:pt idx="9817">
                  <c:v>6.4922599999999997E-8</c:v>
                </c:pt>
                <c:pt idx="9818">
                  <c:v>6.4947599999999999E-8</c:v>
                </c:pt>
                <c:pt idx="9819">
                  <c:v>6.49726E-8</c:v>
                </c:pt>
                <c:pt idx="9820">
                  <c:v>6.4997600000000002E-8</c:v>
                </c:pt>
                <c:pt idx="9821">
                  <c:v>6.5022600000000004E-8</c:v>
                </c:pt>
                <c:pt idx="9822">
                  <c:v>6.5047600000000006E-8</c:v>
                </c:pt>
                <c:pt idx="9823">
                  <c:v>6.5072599999999995E-8</c:v>
                </c:pt>
                <c:pt idx="9824">
                  <c:v>6.5097599999999997E-8</c:v>
                </c:pt>
                <c:pt idx="9825">
                  <c:v>6.5122599999999998E-8</c:v>
                </c:pt>
                <c:pt idx="9826">
                  <c:v>6.51476E-8</c:v>
                </c:pt>
                <c:pt idx="9827">
                  <c:v>6.5172600000000002E-8</c:v>
                </c:pt>
                <c:pt idx="9828">
                  <c:v>6.5197600000000004E-8</c:v>
                </c:pt>
                <c:pt idx="9829">
                  <c:v>6.5222600000000006E-8</c:v>
                </c:pt>
                <c:pt idx="9830">
                  <c:v>6.5247599999999995E-8</c:v>
                </c:pt>
                <c:pt idx="9831">
                  <c:v>6.5272599999999996E-8</c:v>
                </c:pt>
                <c:pt idx="9832">
                  <c:v>6.5297599999999998E-8</c:v>
                </c:pt>
                <c:pt idx="9833">
                  <c:v>6.53226E-8</c:v>
                </c:pt>
                <c:pt idx="9834">
                  <c:v>6.5347600000000002E-8</c:v>
                </c:pt>
                <c:pt idx="9835">
                  <c:v>6.5372600000000004E-8</c:v>
                </c:pt>
                <c:pt idx="9836">
                  <c:v>6.5397600000000006E-8</c:v>
                </c:pt>
                <c:pt idx="9837">
                  <c:v>6.5422599999999995E-8</c:v>
                </c:pt>
                <c:pt idx="9838">
                  <c:v>6.5447599999999996E-8</c:v>
                </c:pt>
                <c:pt idx="9839">
                  <c:v>6.5472599999999998E-8</c:v>
                </c:pt>
                <c:pt idx="9840">
                  <c:v>6.54976E-8</c:v>
                </c:pt>
                <c:pt idx="9841">
                  <c:v>6.5522600000000002E-8</c:v>
                </c:pt>
                <c:pt idx="9842">
                  <c:v>6.5547600000000004E-8</c:v>
                </c:pt>
                <c:pt idx="9843">
                  <c:v>6.5572600000000006E-8</c:v>
                </c:pt>
                <c:pt idx="9844">
                  <c:v>6.5597599999999994E-8</c:v>
                </c:pt>
                <c:pt idx="9845">
                  <c:v>6.5622599999999996E-8</c:v>
                </c:pt>
                <c:pt idx="9846">
                  <c:v>6.5647599999999998E-8</c:v>
                </c:pt>
                <c:pt idx="9847">
                  <c:v>6.56726E-8</c:v>
                </c:pt>
                <c:pt idx="9848">
                  <c:v>6.5697600000000002E-8</c:v>
                </c:pt>
                <c:pt idx="9849">
                  <c:v>6.5722600000000004E-8</c:v>
                </c:pt>
                <c:pt idx="9850">
                  <c:v>6.5747600000000006E-8</c:v>
                </c:pt>
                <c:pt idx="9851">
                  <c:v>6.5772599999999994E-8</c:v>
                </c:pt>
                <c:pt idx="9852">
                  <c:v>6.5797599999999996E-8</c:v>
                </c:pt>
                <c:pt idx="9853">
                  <c:v>6.5822599999999998E-8</c:v>
                </c:pt>
                <c:pt idx="9854">
                  <c:v>6.58476E-8</c:v>
                </c:pt>
                <c:pt idx="9855">
                  <c:v>6.5872600000000002E-8</c:v>
                </c:pt>
                <c:pt idx="9856">
                  <c:v>6.5897600000000004E-8</c:v>
                </c:pt>
                <c:pt idx="9857">
                  <c:v>6.5922600000000006E-8</c:v>
                </c:pt>
                <c:pt idx="9858">
                  <c:v>6.5947599999999994E-8</c:v>
                </c:pt>
                <c:pt idx="9859">
                  <c:v>6.5972599999999996E-8</c:v>
                </c:pt>
                <c:pt idx="9860">
                  <c:v>6.5997599999999998E-8</c:v>
                </c:pt>
                <c:pt idx="9861">
                  <c:v>6.60226E-8</c:v>
                </c:pt>
                <c:pt idx="9862">
                  <c:v>6.6047600000000002E-8</c:v>
                </c:pt>
                <c:pt idx="9863">
                  <c:v>6.6072600000000004E-8</c:v>
                </c:pt>
                <c:pt idx="9864">
                  <c:v>6.6097600000000006E-8</c:v>
                </c:pt>
                <c:pt idx="9865">
                  <c:v>6.6122599999999994E-8</c:v>
                </c:pt>
                <c:pt idx="9866">
                  <c:v>6.6147599999999996E-8</c:v>
                </c:pt>
                <c:pt idx="9867">
                  <c:v>6.6172599999999998E-8</c:v>
                </c:pt>
                <c:pt idx="9868">
                  <c:v>6.61976E-8</c:v>
                </c:pt>
                <c:pt idx="9869">
                  <c:v>6.6222600000000002E-8</c:v>
                </c:pt>
                <c:pt idx="9870">
                  <c:v>6.6247600000000004E-8</c:v>
                </c:pt>
                <c:pt idx="9871">
                  <c:v>6.6272600000000005E-8</c:v>
                </c:pt>
                <c:pt idx="9872">
                  <c:v>6.6297599999999994E-8</c:v>
                </c:pt>
                <c:pt idx="9873">
                  <c:v>6.6322599999999996E-8</c:v>
                </c:pt>
                <c:pt idx="9874">
                  <c:v>6.6347599999999998E-8</c:v>
                </c:pt>
                <c:pt idx="9875">
                  <c:v>6.63726E-8</c:v>
                </c:pt>
                <c:pt idx="9876">
                  <c:v>6.6397600000000002E-8</c:v>
                </c:pt>
                <c:pt idx="9877">
                  <c:v>6.6422600000000003E-8</c:v>
                </c:pt>
                <c:pt idx="9878">
                  <c:v>6.6447600000000005E-8</c:v>
                </c:pt>
                <c:pt idx="9879">
                  <c:v>6.6472599999999994E-8</c:v>
                </c:pt>
                <c:pt idx="9880">
                  <c:v>6.6497599999999996E-8</c:v>
                </c:pt>
                <c:pt idx="9881">
                  <c:v>6.6522599999999998E-8</c:v>
                </c:pt>
                <c:pt idx="9882">
                  <c:v>6.65476E-8</c:v>
                </c:pt>
                <c:pt idx="9883">
                  <c:v>6.6572600000000001E-8</c:v>
                </c:pt>
                <c:pt idx="9884">
                  <c:v>6.6597600000000003E-8</c:v>
                </c:pt>
                <c:pt idx="9885">
                  <c:v>6.6622600000000005E-8</c:v>
                </c:pt>
                <c:pt idx="9886">
                  <c:v>6.6647599999999994E-8</c:v>
                </c:pt>
                <c:pt idx="9887">
                  <c:v>6.6672599999999996E-8</c:v>
                </c:pt>
                <c:pt idx="9888">
                  <c:v>6.6697599999999998E-8</c:v>
                </c:pt>
                <c:pt idx="9889">
                  <c:v>6.67226E-8</c:v>
                </c:pt>
                <c:pt idx="9890">
                  <c:v>6.6747600000000001E-8</c:v>
                </c:pt>
                <c:pt idx="9891">
                  <c:v>6.6772600000000003E-8</c:v>
                </c:pt>
                <c:pt idx="9892">
                  <c:v>6.6797600000000005E-8</c:v>
                </c:pt>
                <c:pt idx="9893">
                  <c:v>6.6822599999999994E-8</c:v>
                </c:pt>
                <c:pt idx="9894">
                  <c:v>6.6847599999999996E-8</c:v>
                </c:pt>
                <c:pt idx="9895">
                  <c:v>6.6872599999999998E-8</c:v>
                </c:pt>
                <c:pt idx="9896">
                  <c:v>6.6897599999999999E-8</c:v>
                </c:pt>
                <c:pt idx="9897">
                  <c:v>6.6922600000000001E-8</c:v>
                </c:pt>
                <c:pt idx="9898">
                  <c:v>6.6947600000000003E-8</c:v>
                </c:pt>
                <c:pt idx="9899">
                  <c:v>6.6972600000000005E-8</c:v>
                </c:pt>
                <c:pt idx="9900">
                  <c:v>6.6997599999999994E-8</c:v>
                </c:pt>
                <c:pt idx="9901">
                  <c:v>6.7022599999999996E-8</c:v>
                </c:pt>
                <c:pt idx="9902">
                  <c:v>6.7047599999999997E-8</c:v>
                </c:pt>
                <c:pt idx="9903">
                  <c:v>6.7072599999999999E-8</c:v>
                </c:pt>
                <c:pt idx="9904">
                  <c:v>6.7097600000000001E-8</c:v>
                </c:pt>
                <c:pt idx="9905">
                  <c:v>6.7122600000000003E-8</c:v>
                </c:pt>
                <c:pt idx="9906">
                  <c:v>6.7147600000000005E-8</c:v>
                </c:pt>
                <c:pt idx="9907">
                  <c:v>6.7172599999999994E-8</c:v>
                </c:pt>
                <c:pt idx="9908">
                  <c:v>6.7197599999999996E-8</c:v>
                </c:pt>
                <c:pt idx="9909">
                  <c:v>6.7222599999999997E-8</c:v>
                </c:pt>
                <c:pt idx="9910">
                  <c:v>6.7247599999999999E-8</c:v>
                </c:pt>
                <c:pt idx="9911">
                  <c:v>6.7272600000000001E-8</c:v>
                </c:pt>
                <c:pt idx="9912">
                  <c:v>6.7297600000000003E-8</c:v>
                </c:pt>
                <c:pt idx="9913">
                  <c:v>6.7322600000000005E-8</c:v>
                </c:pt>
                <c:pt idx="9914">
                  <c:v>6.7347599999999994E-8</c:v>
                </c:pt>
                <c:pt idx="9915">
                  <c:v>6.7372599999999995E-8</c:v>
                </c:pt>
                <c:pt idx="9916">
                  <c:v>6.7397599999999997E-8</c:v>
                </c:pt>
                <c:pt idx="9917">
                  <c:v>6.7422599999999999E-8</c:v>
                </c:pt>
                <c:pt idx="9918">
                  <c:v>6.7447600000000001E-8</c:v>
                </c:pt>
                <c:pt idx="9919">
                  <c:v>6.7472600000000003E-8</c:v>
                </c:pt>
                <c:pt idx="9920">
                  <c:v>6.7497600000000005E-8</c:v>
                </c:pt>
                <c:pt idx="9921">
                  <c:v>6.7522599999999993E-8</c:v>
                </c:pt>
                <c:pt idx="9922">
                  <c:v>6.7547599999999995E-8</c:v>
                </c:pt>
                <c:pt idx="9923">
                  <c:v>6.7572599999999997E-8</c:v>
                </c:pt>
                <c:pt idx="9924">
                  <c:v>6.7597599999999999E-8</c:v>
                </c:pt>
                <c:pt idx="9925">
                  <c:v>6.7622600000000001E-8</c:v>
                </c:pt>
                <c:pt idx="9926">
                  <c:v>6.7647600000000003E-8</c:v>
                </c:pt>
                <c:pt idx="9927">
                  <c:v>6.7672600000000005E-8</c:v>
                </c:pt>
                <c:pt idx="9928">
                  <c:v>6.7697600000000007E-8</c:v>
                </c:pt>
                <c:pt idx="9929">
                  <c:v>6.7722599999999995E-8</c:v>
                </c:pt>
                <c:pt idx="9930">
                  <c:v>6.7747599999999997E-8</c:v>
                </c:pt>
                <c:pt idx="9931">
                  <c:v>6.7772599999999999E-8</c:v>
                </c:pt>
                <c:pt idx="9932">
                  <c:v>6.7797600000000001E-8</c:v>
                </c:pt>
                <c:pt idx="9933">
                  <c:v>6.7822600000000003E-8</c:v>
                </c:pt>
                <c:pt idx="9934">
                  <c:v>6.7847600000000005E-8</c:v>
                </c:pt>
                <c:pt idx="9935">
                  <c:v>6.7872600000000007E-8</c:v>
                </c:pt>
                <c:pt idx="9936">
                  <c:v>6.7897599999999995E-8</c:v>
                </c:pt>
                <c:pt idx="9937">
                  <c:v>6.7922599999999997E-8</c:v>
                </c:pt>
                <c:pt idx="9938">
                  <c:v>6.7947599999999999E-8</c:v>
                </c:pt>
                <c:pt idx="9939">
                  <c:v>6.7972600000000001E-8</c:v>
                </c:pt>
                <c:pt idx="9940">
                  <c:v>6.7997600000000003E-8</c:v>
                </c:pt>
                <c:pt idx="9941">
                  <c:v>6.8022600000000005E-8</c:v>
                </c:pt>
                <c:pt idx="9942">
                  <c:v>6.8047600000000006E-8</c:v>
                </c:pt>
                <c:pt idx="9943">
                  <c:v>6.8072599999999995E-8</c:v>
                </c:pt>
                <c:pt idx="9944">
                  <c:v>6.8097599999999997E-8</c:v>
                </c:pt>
                <c:pt idx="9945">
                  <c:v>6.8122599999999999E-8</c:v>
                </c:pt>
                <c:pt idx="9946">
                  <c:v>6.8147600000000001E-8</c:v>
                </c:pt>
                <c:pt idx="9947">
                  <c:v>6.8172600000000003E-8</c:v>
                </c:pt>
                <c:pt idx="9948">
                  <c:v>6.8197600000000004E-8</c:v>
                </c:pt>
                <c:pt idx="9949">
                  <c:v>6.8222600000000006E-8</c:v>
                </c:pt>
                <c:pt idx="9950">
                  <c:v>6.8247599999999995E-8</c:v>
                </c:pt>
                <c:pt idx="9951">
                  <c:v>6.8272599999999997E-8</c:v>
                </c:pt>
                <c:pt idx="9952">
                  <c:v>6.8297599999999999E-8</c:v>
                </c:pt>
                <c:pt idx="9953">
                  <c:v>6.8322600000000001E-8</c:v>
                </c:pt>
                <c:pt idx="9954">
                  <c:v>6.8347600000000002E-8</c:v>
                </c:pt>
                <c:pt idx="9955">
                  <c:v>6.8372600000000004E-8</c:v>
                </c:pt>
                <c:pt idx="9956">
                  <c:v>6.8397600000000006E-8</c:v>
                </c:pt>
                <c:pt idx="9957">
                  <c:v>6.8422599999999995E-8</c:v>
                </c:pt>
                <c:pt idx="9958">
                  <c:v>6.8447599999999997E-8</c:v>
                </c:pt>
                <c:pt idx="9959">
                  <c:v>6.8472599999999999E-8</c:v>
                </c:pt>
                <c:pt idx="9960">
                  <c:v>6.8497600000000001E-8</c:v>
                </c:pt>
                <c:pt idx="9961">
                  <c:v>6.8522600000000002E-8</c:v>
                </c:pt>
                <c:pt idx="9962">
                  <c:v>6.8547600000000004E-8</c:v>
                </c:pt>
                <c:pt idx="9963">
                  <c:v>6.8572600000000006E-8</c:v>
                </c:pt>
                <c:pt idx="9964">
                  <c:v>6.8597599999999995E-8</c:v>
                </c:pt>
                <c:pt idx="9965">
                  <c:v>6.8622599999999997E-8</c:v>
                </c:pt>
                <c:pt idx="9966">
                  <c:v>6.8647599999999999E-8</c:v>
                </c:pt>
                <c:pt idx="9967">
                  <c:v>6.86726E-8</c:v>
                </c:pt>
                <c:pt idx="9968">
                  <c:v>6.8697600000000002E-8</c:v>
                </c:pt>
                <c:pt idx="9969">
                  <c:v>6.8722600000000004E-8</c:v>
                </c:pt>
                <c:pt idx="9970">
                  <c:v>6.8747600000000006E-8</c:v>
                </c:pt>
                <c:pt idx="9971">
                  <c:v>6.8772599999999995E-8</c:v>
                </c:pt>
                <c:pt idx="9972">
                  <c:v>6.8797599999999997E-8</c:v>
                </c:pt>
                <c:pt idx="9973">
                  <c:v>6.8822599999999998E-8</c:v>
                </c:pt>
                <c:pt idx="9974">
                  <c:v>6.88476E-8</c:v>
                </c:pt>
                <c:pt idx="9975">
                  <c:v>6.8872600000000002E-8</c:v>
                </c:pt>
                <c:pt idx="9976">
                  <c:v>6.8897600000000004E-8</c:v>
                </c:pt>
                <c:pt idx="9977">
                  <c:v>6.8922600000000006E-8</c:v>
                </c:pt>
                <c:pt idx="9978">
                  <c:v>6.8947599999999995E-8</c:v>
                </c:pt>
                <c:pt idx="9979">
                  <c:v>6.8972599999999997E-8</c:v>
                </c:pt>
                <c:pt idx="9980">
                  <c:v>6.8997599999999998E-8</c:v>
                </c:pt>
                <c:pt idx="9981">
                  <c:v>6.90226E-8</c:v>
                </c:pt>
                <c:pt idx="9982">
                  <c:v>6.9047600000000002E-8</c:v>
                </c:pt>
                <c:pt idx="9983">
                  <c:v>6.9072600000000004E-8</c:v>
                </c:pt>
                <c:pt idx="9984">
                  <c:v>6.9097600000000006E-8</c:v>
                </c:pt>
                <c:pt idx="9985">
                  <c:v>6.9122599999999995E-8</c:v>
                </c:pt>
                <c:pt idx="9986">
                  <c:v>6.9147599999999996E-8</c:v>
                </c:pt>
                <c:pt idx="9987">
                  <c:v>6.9172599999999998E-8</c:v>
                </c:pt>
                <c:pt idx="9988">
                  <c:v>6.91976E-8</c:v>
                </c:pt>
                <c:pt idx="9989">
                  <c:v>6.9222600000000002E-8</c:v>
                </c:pt>
                <c:pt idx="9990">
                  <c:v>6.9247600000000004E-8</c:v>
                </c:pt>
                <c:pt idx="9991">
                  <c:v>6.9272600000000006E-8</c:v>
                </c:pt>
                <c:pt idx="9992">
                  <c:v>6.9297599999999994E-8</c:v>
                </c:pt>
                <c:pt idx="9993">
                  <c:v>6.9322599999999996E-8</c:v>
                </c:pt>
                <c:pt idx="9994">
                  <c:v>6.9347599999999998E-8</c:v>
                </c:pt>
                <c:pt idx="9995">
                  <c:v>6.93726E-8</c:v>
                </c:pt>
                <c:pt idx="9996">
                  <c:v>6.9397600000000002E-8</c:v>
                </c:pt>
                <c:pt idx="9997">
                  <c:v>6.9422600000000004E-8</c:v>
                </c:pt>
                <c:pt idx="9998">
                  <c:v>6.9447600000000006E-8</c:v>
                </c:pt>
                <c:pt idx="9999">
                  <c:v>6.9472599999999994E-8</c:v>
                </c:pt>
                <c:pt idx="10000">
                  <c:v>6.9497599999999996E-8</c:v>
                </c:pt>
                <c:pt idx="10001">
                  <c:v>6.9522599999999998E-8</c:v>
                </c:pt>
                <c:pt idx="10002">
                  <c:v>6.95476E-8</c:v>
                </c:pt>
                <c:pt idx="10003">
                  <c:v>6.9572600000000002E-8</c:v>
                </c:pt>
                <c:pt idx="10004">
                  <c:v>6.9597600000000004E-8</c:v>
                </c:pt>
                <c:pt idx="10005">
                  <c:v>6.9622600000000006E-8</c:v>
                </c:pt>
                <c:pt idx="10006">
                  <c:v>6.9647599999999994E-8</c:v>
                </c:pt>
                <c:pt idx="10007">
                  <c:v>6.9672599999999996E-8</c:v>
                </c:pt>
                <c:pt idx="10008">
                  <c:v>6.9697599999999998E-8</c:v>
                </c:pt>
                <c:pt idx="10009">
                  <c:v>6.97226E-8</c:v>
                </c:pt>
                <c:pt idx="10010">
                  <c:v>6.9747600000000002E-8</c:v>
                </c:pt>
                <c:pt idx="10011">
                  <c:v>6.9772600000000004E-8</c:v>
                </c:pt>
                <c:pt idx="10012">
                  <c:v>6.9797600000000006E-8</c:v>
                </c:pt>
                <c:pt idx="10013">
                  <c:v>6.9822599999999994E-8</c:v>
                </c:pt>
                <c:pt idx="10014">
                  <c:v>6.9847599999999996E-8</c:v>
                </c:pt>
                <c:pt idx="10015">
                  <c:v>6.9872599999999998E-8</c:v>
                </c:pt>
                <c:pt idx="10016">
                  <c:v>6.98976E-8</c:v>
                </c:pt>
                <c:pt idx="10017">
                  <c:v>6.9922600000000002E-8</c:v>
                </c:pt>
                <c:pt idx="10018">
                  <c:v>6.9947600000000004E-8</c:v>
                </c:pt>
                <c:pt idx="10019">
                  <c:v>6.9972600000000005E-8</c:v>
                </c:pt>
                <c:pt idx="10020">
                  <c:v>6.9997599999999994E-8</c:v>
                </c:pt>
                <c:pt idx="10021">
                  <c:v>7.0022599999999996E-8</c:v>
                </c:pt>
                <c:pt idx="10022">
                  <c:v>7.0047599999999998E-8</c:v>
                </c:pt>
                <c:pt idx="10023">
                  <c:v>7.00726E-8</c:v>
                </c:pt>
                <c:pt idx="10024">
                  <c:v>7.0097600000000002E-8</c:v>
                </c:pt>
                <c:pt idx="10025">
                  <c:v>7.0122600000000004E-8</c:v>
                </c:pt>
                <c:pt idx="10026">
                  <c:v>7.0147600000000005E-8</c:v>
                </c:pt>
                <c:pt idx="10027">
                  <c:v>7.0172599999999994E-8</c:v>
                </c:pt>
                <c:pt idx="10028">
                  <c:v>7.0197599999999996E-8</c:v>
                </c:pt>
                <c:pt idx="10029">
                  <c:v>7.0222599999999998E-8</c:v>
                </c:pt>
                <c:pt idx="10030">
                  <c:v>7.02476E-8</c:v>
                </c:pt>
                <c:pt idx="10031">
                  <c:v>7.0272600000000002E-8</c:v>
                </c:pt>
                <c:pt idx="10032">
                  <c:v>7.0297600000000003E-8</c:v>
                </c:pt>
                <c:pt idx="10033">
                  <c:v>7.0322600000000005E-8</c:v>
                </c:pt>
                <c:pt idx="10034">
                  <c:v>7.0347599999999994E-8</c:v>
                </c:pt>
                <c:pt idx="10035">
                  <c:v>7.0372599999999996E-8</c:v>
                </c:pt>
                <c:pt idx="10036">
                  <c:v>7.0397599999999998E-8</c:v>
                </c:pt>
                <c:pt idx="10037">
                  <c:v>7.04226E-8</c:v>
                </c:pt>
                <c:pt idx="10038">
                  <c:v>7.0447600000000001E-8</c:v>
                </c:pt>
                <c:pt idx="10039">
                  <c:v>7.0472600000000003E-8</c:v>
                </c:pt>
                <c:pt idx="10040">
                  <c:v>7.0497600000000005E-8</c:v>
                </c:pt>
                <c:pt idx="10041">
                  <c:v>7.0522599999999994E-8</c:v>
                </c:pt>
                <c:pt idx="10042">
                  <c:v>7.0547599999999996E-8</c:v>
                </c:pt>
                <c:pt idx="10043">
                  <c:v>7.0572599999999998E-8</c:v>
                </c:pt>
                <c:pt idx="10044">
                  <c:v>7.0597599999999999E-8</c:v>
                </c:pt>
                <c:pt idx="10045">
                  <c:v>7.0622600000000001E-8</c:v>
                </c:pt>
                <c:pt idx="10046">
                  <c:v>7.0647600000000003E-8</c:v>
                </c:pt>
                <c:pt idx="10047">
                  <c:v>7.0672600000000005E-8</c:v>
                </c:pt>
                <c:pt idx="10048">
                  <c:v>7.0697599999999994E-8</c:v>
                </c:pt>
                <c:pt idx="10049">
                  <c:v>7.0722599999999996E-8</c:v>
                </c:pt>
                <c:pt idx="10050">
                  <c:v>7.0747599999999998E-8</c:v>
                </c:pt>
                <c:pt idx="10051">
                  <c:v>7.0772599999999999E-8</c:v>
                </c:pt>
                <c:pt idx="10052">
                  <c:v>7.0797600000000001E-8</c:v>
                </c:pt>
                <c:pt idx="10053">
                  <c:v>7.0822600000000003E-8</c:v>
                </c:pt>
                <c:pt idx="10054">
                  <c:v>7.0847600000000005E-8</c:v>
                </c:pt>
                <c:pt idx="10055">
                  <c:v>7.0872599999999994E-8</c:v>
                </c:pt>
                <c:pt idx="10056">
                  <c:v>7.0897599999999996E-8</c:v>
                </c:pt>
                <c:pt idx="10057">
                  <c:v>7.0922599999999997E-8</c:v>
                </c:pt>
                <c:pt idx="10058">
                  <c:v>7.0947599999999999E-8</c:v>
                </c:pt>
                <c:pt idx="10059">
                  <c:v>7.0972600000000001E-8</c:v>
                </c:pt>
                <c:pt idx="10060">
                  <c:v>7.0997600000000003E-8</c:v>
                </c:pt>
                <c:pt idx="10061">
                  <c:v>7.1022600000000005E-8</c:v>
                </c:pt>
                <c:pt idx="10062">
                  <c:v>7.1047599999999994E-8</c:v>
                </c:pt>
                <c:pt idx="10063">
                  <c:v>7.1072599999999995E-8</c:v>
                </c:pt>
                <c:pt idx="10064">
                  <c:v>7.1097599999999997E-8</c:v>
                </c:pt>
                <c:pt idx="10065">
                  <c:v>7.1122599999999999E-8</c:v>
                </c:pt>
                <c:pt idx="10066">
                  <c:v>7.1147600000000001E-8</c:v>
                </c:pt>
                <c:pt idx="10067">
                  <c:v>7.1172600000000003E-8</c:v>
                </c:pt>
                <c:pt idx="10068">
                  <c:v>7.1197600000000005E-8</c:v>
                </c:pt>
                <c:pt idx="10069">
                  <c:v>7.1222599999999993E-8</c:v>
                </c:pt>
                <c:pt idx="10070">
                  <c:v>7.1247599999999995E-8</c:v>
                </c:pt>
                <c:pt idx="10071">
                  <c:v>7.1272599999999997E-8</c:v>
                </c:pt>
                <c:pt idx="10072">
                  <c:v>7.1297599999999999E-8</c:v>
                </c:pt>
                <c:pt idx="10073">
                  <c:v>7.1322600000000001E-8</c:v>
                </c:pt>
                <c:pt idx="10074">
                  <c:v>7.1347600000000003E-8</c:v>
                </c:pt>
                <c:pt idx="10075">
                  <c:v>7.1372600000000005E-8</c:v>
                </c:pt>
                <c:pt idx="10076">
                  <c:v>7.1397599999999993E-8</c:v>
                </c:pt>
                <c:pt idx="10077">
                  <c:v>7.1422599999999995E-8</c:v>
                </c:pt>
                <c:pt idx="10078">
                  <c:v>7.1447599999999997E-8</c:v>
                </c:pt>
                <c:pt idx="10079">
                  <c:v>7.1472599999999999E-8</c:v>
                </c:pt>
                <c:pt idx="10080">
                  <c:v>7.1497600000000001E-8</c:v>
                </c:pt>
                <c:pt idx="10081">
                  <c:v>7.1522600000000003E-8</c:v>
                </c:pt>
                <c:pt idx="10082">
                  <c:v>7.1547600000000005E-8</c:v>
                </c:pt>
                <c:pt idx="10083">
                  <c:v>7.1572600000000007E-8</c:v>
                </c:pt>
                <c:pt idx="10084">
                  <c:v>7.1597599999999995E-8</c:v>
                </c:pt>
                <c:pt idx="10085">
                  <c:v>7.1622599999999997E-8</c:v>
                </c:pt>
                <c:pt idx="10086">
                  <c:v>7.1647599999999999E-8</c:v>
                </c:pt>
                <c:pt idx="10087">
                  <c:v>7.1672600000000001E-8</c:v>
                </c:pt>
                <c:pt idx="10088">
                  <c:v>7.1697600000000003E-8</c:v>
                </c:pt>
                <c:pt idx="10089">
                  <c:v>7.1722600000000005E-8</c:v>
                </c:pt>
                <c:pt idx="10090">
                  <c:v>7.1747600000000006E-8</c:v>
                </c:pt>
                <c:pt idx="10091">
                  <c:v>7.1772599999999995E-8</c:v>
                </c:pt>
                <c:pt idx="10092">
                  <c:v>7.1797599999999997E-8</c:v>
                </c:pt>
                <c:pt idx="10093">
                  <c:v>7.1822599999999999E-8</c:v>
                </c:pt>
                <c:pt idx="10094">
                  <c:v>7.1847600000000001E-8</c:v>
                </c:pt>
                <c:pt idx="10095">
                  <c:v>7.1872600000000003E-8</c:v>
                </c:pt>
                <c:pt idx="10096">
                  <c:v>7.1897600000000005E-8</c:v>
                </c:pt>
                <c:pt idx="10097">
                  <c:v>7.1922600000000006E-8</c:v>
                </c:pt>
                <c:pt idx="10098">
                  <c:v>7.1947599999999995E-8</c:v>
                </c:pt>
                <c:pt idx="10099">
                  <c:v>7.1972599999999997E-8</c:v>
                </c:pt>
                <c:pt idx="10100">
                  <c:v>7.1997599999999999E-8</c:v>
                </c:pt>
                <c:pt idx="10101">
                  <c:v>7.2022600000000001E-8</c:v>
                </c:pt>
                <c:pt idx="10102">
                  <c:v>7.2047600000000003E-8</c:v>
                </c:pt>
                <c:pt idx="10103">
                  <c:v>7.2072600000000004E-8</c:v>
                </c:pt>
                <c:pt idx="10104">
                  <c:v>7.2097600000000006E-8</c:v>
                </c:pt>
                <c:pt idx="10105">
                  <c:v>7.2122599999999995E-8</c:v>
                </c:pt>
                <c:pt idx="10106">
                  <c:v>7.2147599999999997E-8</c:v>
                </c:pt>
                <c:pt idx="10107">
                  <c:v>7.2172599999999999E-8</c:v>
                </c:pt>
                <c:pt idx="10108">
                  <c:v>7.2197600000000001E-8</c:v>
                </c:pt>
                <c:pt idx="10109">
                  <c:v>7.2222600000000002E-8</c:v>
                </c:pt>
                <c:pt idx="10110">
                  <c:v>7.2247600000000004E-8</c:v>
                </c:pt>
                <c:pt idx="10111">
                  <c:v>7.2272600000000006E-8</c:v>
                </c:pt>
                <c:pt idx="10112">
                  <c:v>7.2297599999999995E-8</c:v>
                </c:pt>
                <c:pt idx="10113">
                  <c:v>7.2322599999999997E-8</c:v>
                </c:pt>
                <c:pt idx="10114">
                  <c:v>7.2347599999999999E-8</c:v>
                </c:pt>
                <c:pt idx="10115">
                  <c:v>7.23726E-8</c:v>
                </c:pt>
                <c:pt idx="10116">
                  <c:v>7.2397600000000002E-8</c:v>
                </c:pt>
                <c:pt idx="10117">
                  <c:v>7.2422600000000004E-8</c:v>
                </c:pt>
                <c:pt idx="10118">
                  <c:v>7.2447600000000006E-8</c:v>
                </c:pt>
                <c:pt idx="10119">
                  <c:v>7.2472599999999995E-8</c:v>
                </c:pt>
                <c:pt idx="10120">
                  <c:v>7.2497599999999997E-8</c:v>
                </c:pt>
                <c:pt idx="10121">
                  <c:v>7.2522599999999999E-8</c:v>
                </c:pt>
                <c:pt idx="10122">
                  <c:v>7.25476E-8</c:v>
                </c:pt>
                <c:pt idx="10123">
                  <c:v>7.2572600000000002E-8</c:v>
                </c:pt>
                <c:pt idx="10124">
                  <c:v>7.2597600000000004E-8</c:v>
                </c:pt>
                <c:pt idx="10125">
                  <c:v>7.2622600000000006E-8</c:v>
                </c:pt>
                <c:pt idx="10126">
                  <c:v>7.2647599999999995E-8</c:v>
                </c:pt>
                <c:pt idx="10127">
                  <c:v>7.2672599999999997E-8</c:v>
                </c:pt>
                <c:pt idx="10128">
                  <c:v>7.2697599999999998E-8</c:v>
                </c:pt>
                <c:pt idx="10129">
                  <c:v>7.27226E-8</c:v>
                </c:pt>
                <c:pt idx="10130">
                  <c:v>7.2747600000000002E-8</c:v>
                </c:pt>
                <c:pt idx="10131">
                  <c:v>7.2772600000000004E-8</c:v>
                </c:pt>
                <c:pt idx="10132">
                  <c:v>7.2797600000000006E-8</c:v>
                </c:pt>
                <c:pt idx="10133">
                  <c:v>7.2822599999999995E-8</c:v>
                </c:pt>
                <c:pt idx="10134">
                  <c:v>7.2847599999999996E-8</c:v>
                </c:pt>
                <c:pt idx="10135">
                  <c:v>7.2872599999999998E-8</c:v>
                </c:pt>
                <c:pt idx="10136">
                  <c:v>7.28976E-8</c:v>
                </c:pt>
                <c:pt idx="10137">
                  <c:v>7.2922600000000002E-8</c:v>
                </c:pt>
                <c:pt idx="10138">
                  <c:v>7.2947600000000004E-8</c:v>
                </c:pt>
                <c:pt idx="10139">
                  <c:v>7.2972600000000006E-8</c:v>
                </c:pt>
                <c:pt idx="10140">
                  <c:v>7.2997599999999995E-8</c:v>
                </c:pt>
                <c:pt idx="10141">
                  <c:v>7.3022599999999996E-8</c:v>
                </c:pt>
                <c:pt idx="10142">
                  <c:v>7.3047599999999998E-8</c:v>
                </c:pt>
                <c:pt idx="10143">
                  <c:v>7.30726E-8</c:v>
                </c:pt>
                <c:pt idx="10144">
                  <c:v>7.3097600000000002E-8</c:v>
                </c:pt>
                <c:pt idx="10145">
                  <c:v>7.3122600000000004E-8</c:v>
                </c:pt>
                <c:pt idx="10146">
                  <c:v>7.3147600000000006E-8</c:v>
                </c:pt>
                <c:pt idx="10147">
                  <c:v>7.3172599999999994E-8</c:v>
                </c:pt>
                <c:pt idx="10148">
                  <c:v>7.3197599999999996E-8</c:v>
                </c:pt>
                <c:pt idx="10149">
                  <c:v>7.3222599999999998E-8</c:v>
                </c:pt>
                <c:pt idx="10150">
                  <c:v>7.32476E-8</c:v>
                </c:pt>
                <c:pt idx="10151">
                  <c:v>7.3272600000000002E-8</c:v>
                </c:pt>
                <c:pt idx="10152">
                  <c:v>7.3297600000000004E-8</c:v>
                </c:pt>
                <c:pt idx="10153">
                  <c:v>7.3322600000000006E-8</c:v>
                </c:pt>
                <c:pt idx="10154">
                  <c:v>7.3347599999999994E-8</c:v>
                </c:pt>
                <c:pt idx="10155">
                  <c:v>7.3372599999999996E-8</c:v>
                </c:pt>
                <c:pt idx="10156">
                  <c:v>7.3397599999999998E-8</c:v>
                </c:pt>
                <c:pt idx="10157">
                  <c:v>7.34226E-8</c:v>
                </c:pt>
                <c:pt idx="10158">
                  <c:v>7.3447600000000002E-8</c:v>
                </c:pt>
                <c:pt idx="10159">
                  <c:v>7.3472600000000004E-8</c:v>
                </c:pt>
                <c:pt idx="10160">
                  <c:v>7.3497600000000006E-8</c:v>
                </c:pt>
                <c:pt idx="10161">
                  <c:v>7.3522599999999994E-8</c:v>
                </c:pt>
                <c:pt idx="10162">
                  <c:v>7.3547599999999996E-8</c:v>
                </c:pt>
                <c:pt idx="10163">
                  <c:v>7.3572599999999998E-8</c:v>
                </c:pt>
                <c:pt idx="10164">
                  <c:v>7.35976E-8</c:v>
                </c:pt>
                <c:pt idx="10165">
                  <c:v>7.3622600000000002E-8</c:v>
                </c:pt>
                <c:pt idx="10166">
                  <c:v>7.3647600000000004E-8</c:v>
                </c:pt>
                <c:pt idx="10167">
                  <c:v>7.3672600000000006E-8</c:v>
                </c:pt>
                <c:pt idx="10168">
                  <c:v>7.3697599999999994E-8</c:v>
                </c:pt>
                <c:pt idx="10169">
                  <c:v>7.3722599999999996E-8</c:v>
                </c:pt>
                <c:pt idx="10170">
                  <c:v>7.3747599999999998E-8</c:v>
                </c:pt>
                <c:pt idx="10171">
                  <c:v>7.37726E-8</c:v>
                </c:pt>
                <c:pt idx="10172">
                  <c:v>7.3797600000000002E-8</c:v>
                </c:pt>
                <c:pt idx="10173">
                  <c:v>7.3822600000000004E-8</c:v>
                </c:pt>
                <c:pt idx="10174">
                  <c:v>7.3847600000000005E-8</c:v>
                </c:pt>
                <c:pt idx="10175">
                  <c:v>7.3872599999999994E-8</c:v>
                </c:pt>
                <c:pt idx="10176">
                  <c:v>7.3897599999999996E-8</c:v>
                </c:pt>
                <c:pt idx="10177">
                  <c:v>7.3922599999999998E-8</c:v>
                </c:pt>
                <c:pt idx="10178">
                  <c:v>7.39476E-8</c:v>
                </c:pt>
                <c:pt idx="10179">
                  <c:v>7.3972600000000002E-8</c:v>
                </c:pt>
                <c:pt idx="10180">
                  <c:v>7.3997600000000003E-8</c:v>
                </c:pt>
                <c:pt idx="10181">
                  <c:v>7.4022600000000005E-8</c:v>
                </c:pt>
                <c:pt idx="10182">
                  <c:v>7.4047599999999994E-8</c:v>
                </c:pt>
                <c:pt idx="10183">
                  <c:v>7.4072599999999996E-8</c:v>
                </c:pt>
                <c:pt idx="10184">
                  <c:v>7.4097599999999998E-8</c:v>
                </c:pt>
                <c:pt idx="10185">
                  <c:v>7.41226E-8</c:v>
                </c:pt>
                <c:pt idx="10186">
                  <c:v>7.4147600000000001E-8</c:v>
                </c:pt>
                <c:pt idx="10187">
                  <c:v>7.4172600000000003E-8</c:v>
                </c:pt>
                <c:pt idx="10188">
                  <c:v>7.4197600000000005E-8</c:v>
                </c:pt>
                <c:pt idx="10189">
                  <c:v>7.4222599999999994E-8</c:v>
                </c:pt>
                <c:pt idx="10190">
                  <c:v>7.4247599999999996E-8</c:v>
                </c:pt>
                <c:pt idx="10191">
                  <c:v>7.4272599999999998E-8</c:v>
                </c:pt>
                <c:pt idx="10192">
                  <c:v>7.42976E-8</c:v>
                </c:pt>
                <c:pt idx="10193">
                  <c:v>7.4322600000000001E-8</c:v>
                </c:pt>
                <c:pt idx="10194">
                  <c:v>7.4347600000000003E-8</c:v>
                </c:pt>
                <c:pt idx="10195">
                  <c:v>7.4372600000000005E-8</c:v>
                </c:pt>
                <c:pt idx="10196">
                  <c:v>7.4397599999999994E-8</c:v>
                </c:pt>
                <c:pt idx="10197">
                  <c:v>7.4422599999999996E-8</c:v>
                </c:pt>
                <c:pt idx="10198">
                  <c:v>7.4447599999999998E-8</c:v>
                </c:pt>
                <c:pt idx="10199">
                  <c:v>7.4472599999999999E-8</c:v>
                </c:pt>
                <c:pt idx="10200">
                  <c:v>7.4497600000000001E-8</c:v>
                </c:pt>
                <c:pt idx="10201">
                  <c:v>7.4522600000000003E-8</c:v>
                </c:pt>
                <c:pt idx="10202">
                  <c:v>7.4547600000000005E-8</c:v>
                </c:pt>
                <c:pt idx="10203">
                  <c:v>7.4572599999999994E-8</c:v>
                </c:pt>
                <c:pt idx="10204">
                  <c:v>7.4597599999999996E-8</c:v>
                </c:pt>
                <c:pt idx="10205">
                  <c:v>7.4622599999999997E-8</c:v>
                </c:pt>
                <c:pt idx="10206">
                  <c:v>7.4647599999999999E-8</c:v>
                </c:pt>
                <c:pt idx="10207">
                  <c:v>7.4672600000000001E-8</c:v>
                </c:pt>
                <c:pt idx="10208">
                  <c:v>7.4697600000000003E-8</c:v>
                </c:pt>
                <c:pt idx="10209">
                  <c:v>7.4722600000000005E-8</c:v>
                </c:pt>
                <c:pt idx="10210">
                  <c:v>7.4747599999999994E-8</c:v>
                </c:pt>
                <c:pt idx="10211">
                  <c:v>7.4772599999999996E-8</c:v>
                </c:pt>
                <c:pt idx="10212">
                  <c:v>7.4797599999999997E-8</c:v>
                </c:pt>
                <c:pt idx="10213">
                  <c:v>7.4822599999999999E-8</c:v>
                </c:pt>
                <c:pt idx="10214">
                  <c:v>7.4847600000000001E-8</c:v>
                </c:pt>
                <c:pt idx="10215">
                  <c:v>7.4872600000000003E-8</c:v>
                </c:pt>
                <c:pt idx="10216">
                  <c:v>7.4897600000000005E-8</c:v>
                </c:pt>
                <c:pt idx="10217">
                  <c:v>7.4922599999999994E-8</c:v>
                </c:pt>
                <c:pt idx="10218">
                  <c:v>7.4947599999999995E-8</c:v>
                </c:pt>
                <c:pt idx="10219">
                  <c:v>7.4972599999999997E-8</c:v>
                </c:pt>
                <c:pt idx="10220">
                  <c:v>7.4997599999999999E-8</c:v>
                </c:pt>
                <c:pt idx="10221">
                  <c:v>7.5022600000000001E-8</c:v>
                </c:pt>
                <c:pt idx="10222">
                  <c:v>7.5047600000000003E-8</c:v>
                </c:pt>
                <c:pt idx="10223">
                  <c:v>7.5072600000000005E-8</c:v>
                </c:pt>
                <c:pt idx="10224">
                  <c:v>7.5097599999999993E-8</c:v>
                </c:pt>
                <c:pt idx="10225">
                  <c:v>7.5122599999999995E-8</c:v>
                </c:pt>
                <c:pt idx="10226">
                  <c:v>7.5147599999999997E-8</c:v>
                </c:pt>
                <c:pt idx="10227">
                  <c:v>7.5172599999999999E-8</c:v>
                </c:pt>
                <c:pt idx="10228">
                  <c:v>7.5197600000000001E-8</c:v>
                </c:pt>
                <c:pt idx="10229">
                  <c:v>7.5222600000000003E-8</c:v>
                </c:pt>
                <c:pt idx="10230">
                  <c:v>7.5247600000000005E-8</c:v>
                </c:pt>
                <c:pt idx="10231">
                  <c:v>7.5272600000000007E-8</c:v>
                </c:pt>
                <c:pt idx="10232">
                  <c:v>7.5297599999999995E-8</c:v>
                </c:pt>
                <c:pt idx="10233">
                  <c:v>7.5322599999999997E-8</c:v>
                </c:pt>
                <c:pt idx="10234">
                  <c:v>7.5347599999999999E-8</c:v>
                </c:pt>
                <c:pt idx="10235">
                  <c:v>7.5372600000000001E-8</c:v>
                </c:pt>
                <c:pt idx="10236">
                  <c:v>7.5397600000000003E-8</c:v>
                </c:pt>
                <c:pt idx="10237">
                  <c:v>7.5422600000000005E-8</c:v>
                </c:pt>
                <c:pt idx="10238">
                  <c:v>7.5447600000000007E-8</c:v>
                </c:pt>
                <c:pt idx="10239">
                  <c:v>7.5472599999999995E-8</c:v>
                </c:pt>
                <c:pt idx="10240">
                  <c:v>7.5497599999999997E-8</c:v>
                </c:pt>
                <c:pt idx="10241">
                  <c:v>7.5522599999999999E-8</c:v>
                </c:pt>
                <c:pt idx="10242">
                  <c:v>7.5547600000000001E-8</c:v>
                </c:pt>
                <c:pt idx="10243">
                  <c:v>7.5572600000000003E-8</c:v>
                </c:pt>
                <c:pt idx="10244">
                  <c:v>7.5597600000000005E-8</c:v>
                </c:pt>
                <c:pt idx="10245">
                  <c:v>7.5622600000000006E-8</c:v>
                </c:pt>
                <c:pt idx="10246">
                  <c:v>7.5647599999999995E-8</c:v>
                </c:pt>
                <c:pt idx="10247">
                  <c:v>7.5672599999999997E-8</c:v>
                </c:pt>
                <c:pt idx="10248">
                  <c:v>7.5697599999999999E-8</c:v>
                </c:pt>
                <c:pt idx="10249">
                  <c:v>7.5722600000000001E-8</c:v>
                </c:pt>
                <c:pt idx="10250">
                  <c:v>7.5747600000000003E-8</c:v>
                </c:pt>
                <c:pt idx="10251">
                  <c:v>7.5772600000000004E-8</c:v>
                </c:pt>
                <c:pt idx="10252">
                  <c:v>7.5797600000000006E-8</c:v>
                </c:pt>
                <c:pt idx="10253">
                  <c:v>7.5822599999999995E-8</c:v>
                </c:pt>
                <c:pt idx="10254">
                  <c:v>7.5847599999999997E-8</c:v>
                </c:pt>
                <c:pt idx="10255">
                  <c:v>7.5872599999999999E-8</c:v>
                </c:pt>
                <c:pt idx="10256">
                  <c:v>7.5897600000000001E-8</c:v>
                </c:pt>
                <c:pt idx="10257">
                  <c:v>7.5922600000000002E-8</c:v>
                </c:pt>
                <c:pt idx="10258">
                  <c:v>7.5947600000000004E-8</c:v>
                </c:pt>
                <c:pt idx="10259">
                  <c:v>7.5972600000000006E-8</c:v>
                </c:pt>
                <c:pt idx="10260">
                  <c:v>7.5997599999999995E-8</c:v>
                </c:pt>
                <c:pt idx="10261">
                  <c:v>7.6022599999999997E-8</c:v>
                </c:pt>
                <c:pt idx="10262">
                  <c:v>7.6047599999999999E-8</c:v>
                </c:pt>
                <c:pt idx="10263">
                  <c:v>7.6072600000000001E-8</c:v>
                </c:pt>
                <c:pt idx="10264">
                  <c:v>7.6097600000000002E-8</c:v>
                </c:pt>
                <c:pt idx="10265">
                  <c:v>7.6122600000000004E-8</c:v>
                </c:pt>
                <c:pt idx="10266">
                  <c:v>7.6147600000000006E-8</c:v>
                </c:pt>
                <c:pt idx="10267">
                  <c:v>7.6172599999999995E-8</c:v>
                </c:pt>
                <c:pt idx="10268">
                  <c:v>7.6197599999999997E-8</c:v>
                </c:pt>
                <c:pt idx="10269">
                  <c:v>7.6222599999999999E-8</c:v>
                </c:pt>
                <c:pt idx="10270">
                  <c:v>7.62476E-8</c:v>
                </c:pt>
                <c:pt idx="10271">
                  <c:v>7.6272600000000002E-8</c:v>
                </c:pt>
                <c:pt idx="10272">
                  <c:v>7.6297600000000004E-8</c:v>
                </c:pt>
                <c:pt idx="10273">
                  <c:v>7.6322600000000006E-8</c:v>
                </c:pt>
                <c:pt idx="10274">
                  <c:v>7.6347599999999995E-8</c:v>
                </c:pt>
                <c:pt idx="10275">
                  <c:v>7.6372599999999997E-8</c:v>
                </c:pt>
                <c:pt idx="10276">
                  <c:v>7.6397599999999998E-8</c:v>
                </c:pt>
                <c:pt idx="10277">
                  <c:v>7.64226E-8</c:v>
                </c:pt>
                <c:pt idx="10278">
                  <c:v>7.6447600000000002E-8</c:v>
                </c:pt>
                <c:pt idx="10279">
                  <c:v>7.6472600000000004E-8</c:v>
                </c:pt>
                <c:pt idx="10280">
                  <c:v>7.6497600000000006E-8</c:v>
                </c:pt>
                <c:pt idx="10281">
                  <c:v>7.6522599999999995E-8</c:v>
                </c:pt>
                <c:pt idx="10282">
                  <c:v>7.6547599999999997E-8</c:v>
                </c:pt>
                <c:pt idx="10283">
                  <c:v>7.6572599999999998E-8</c:v>
                </c:pt>
                <c:pt idx="10284">
                  <c:v>7.65976E-8</c:v>
                </c:pt>
                <c:pt idx="10285">
                  <c:v>7.6622600000000002E-8</c:v>
                </c:pt>
                <c:pt idx="10286">
                  <c:v>7.6647600000000004E-8</c:v>
                </c:pt>
                <c:pt idx="10287">
                  <c:v>7.6672600000000006E-8</c:v>
                </c:pt>
                <c:pt idx="10288">
                  <c:v>7.6697599999999995E-8</c:v>
                </c:pt>
                <c:pt idx="10289">
                  <c:v>7.6722599999999996E-8</c:v>
                </c:pt>
                <c:pt idx="10290">
                  <c:v>7.6747599999999998E-8</c:v>
                </c:pt>
                <c:pt idx="10291">
                  <c:v>7.67726E-8</c:v>
                </c:pt>
                <c:pt idx="10292">
                  <c:v>7.6797600000000002E-8</c:v>
                </c:pt>
                <c:pt idx="10293">
                  <c:v>7.6822600000000004E-8</c:v>
                </c:pt>
                <c:pt idx="10294">
                  <c:v>7.6847600000000006E-8</c:v>
                </c:pt>
                <c:pt idx="10295">
                  <c:v>7.6872599999999994E-8</c:v>
                </c:pt>
                <c:pt idx="10296">
                  <c:v>7.6897599999999996E-8</c:v>
                </c:pt>
                <c:pt idx="10297">
                  <c:v>7.6922599999999998E-8</c:v>
                </c:pt>
                <c:pt idx="10298">
                  <c:v>7.69476E-8</c:v>
                </c:pt>
                <c:pt idx="10299">
                  <c:v>7.6972600000000002E-8</c:v>
                </c:pt>
                <c:pt idx="10300">
                  <c:v>7.6997600000000004E-8</c:v>
                </c:pt>
                <c:pt idx="10301">
                  <c:v>7.7022600000000006E-8</c:v>
                </c:pt>
                <c:pt idx="10302">
                  <c:v>7.7047599999999994E-8</c:v>
                </c:pt>
                <c:pt idx="10303">
                  <c:v>7.7072599999999996E-8</c:v>
                </c:pt>
                <c:pt idx="10304">
                  <c:v>7.7097599999999998E-8</c:v>
                </c:pt>
                <c:pt idx="10305">
                  <c:v>7.71226E-8</c:v>
                </c:pt>
                <c:pt idx="10306">
                  <c:v>7.7147600000000002E-8</c:v>
                </c:pt>
                <c:pt idx="10307">
                  <c:v>7.7172600000000004E-8</c:v>
                </c:pt>
                <c:pt idx="10308">
                  <c:v>7.7197600000000006E-8</c:v>
                </c:pt>
                <c:pt idx="10309">
                  <c:v>7.7222599999999994E-8</c:v>
                </c:pt>
                <c:pt idx="10310">
                  <c:v>7.7247599999999996E-8</c:v>
                </c:pt>
                <c:pt idx="10311">
                  <c:v>7.7272599999999998E-8</c:v>
                </c:pt>
                <c:pt idx="10312">
                  <c:v>7.72976E-8</c:v>
                </c:pt>
                <c:pt idx="10313">
                  <c:v>7.7322600000000002E-8</c:v>
                </c:pt>
                <c:pt idx="10314">
                  <c:v>7.7347600000000004E-8</c:v>
                </c:pt>
                <c:pt idx="10315">
                  <c:v>7.7372600000000006E-8</c:v>
                </c:pt>
                <c:pt idx="10316">
                  <c:v>7.7397599999999994E-8</c:v>
                </c:pt>
                <c:pt idx="10317">
                  <c:v>7.7422599999999996E-8</c:v>
                </c:pt>
                <c:pt idx="10318">
                  <c:v>7.7447599999999998E-8</c:v>
                </c:pt>
                <c:pt idx="10319">
                  <c:v>7.74726E-8</c:v>
                </c:pt>
                <c:pt idx="10320">
                  <c:v>7.7497600000000002E-8</c:v>
                </c:pt>
                <c:pt idx="10321">
                  <c:v>7.7522600000000004E-8</c:v>
                </c:pt>
                <c:pt idx="10322">
                  <c:v>7.7547600000000005E-8</c:v>
                </c:pt>
                <c:pt idx="10323">
                  <c:v>7.7572599999999994E-8</c:v>
                </c:pt>
                <c:pt idx="10324">
                  <c:v>7.7597599999999996E-8</c:v>
                </c:pt>
                <c:pt idx="10325">
                  <c:v>7.7622599999999998E-8</c:v>
                </c:pt>
                <c:pt idx="10326">
                  <c:v>7.76476E-8</c:v>
                </c:pt>
                <c:pt idx="10327">
                  <c:v>7.7672600000000002E-8</c:v>
                </c:pt>
                <c:pt idx="10328">
                  <c:v>7.7697600000000004E-8</c:v>
                </c:pt>
                <c:pt idx="10329">
                  <c:v>7.7722600000000005E-8</c:v>
                </c:pt>
                <c:pt idx="10330">
                  <c:v>7.7747599999999994E-8</c:v>
                </c:pt>
                <c:pt idx="10331">
                  <c:v>7.7772599999999996E-8</c:v>
                </c:pt>
                <c:pt idx="10332">
                  <c:v>7.7797599999999998E-8</c:v>
                </c:pt>
                <c:pt idx="10333">
                  <c:v>7.78226E-8</c:v>
                </c:pt>
                <c:pt idx="10334">
                  <c:v>7.7847600000000002E-8</c:v>
                </c:pt>
                <c:pt idx="10335">
                  <c:v>7.7872600000000003E-8</c:v>
                </c:pt>
                <c:pt idx="10336">
                  <c:v>7.7897600000000005E-8</c:v>
                </c:pt>
                <c:pt idx="10337">
                  <c:v>7.7922599999999994E-8</c:v>
                </c:pt>
                <c:pt idx="10338">
                  <c:v>7.7947599999999996E-8</c:v>
                </c:pt>
                <c:pt idx="10339">
                  <c:v>7.7972599999999998E-8</c:v>
                </c:pt>
                <c:pt idx="10340">
                  <c:v>7.79976E-8</c:v>
                </c:pt>
                <c:pt idx="10341">
                  <c:v>7.8022600000000001E-8</c:v>
                </c:pt>
                <c:pt idx="10342">
                  <c:v>7.8047600000000003E-8</c:v>
                </c:pt>
                <c:pt idx="10343">
                  <c:v>7.8072600000000005E-8</c:v>
                </c:pt>
                <c:pt idx="10344">
                  <c:v>7.8097599999999994E-8</c:v>
                </c:pt>
                <c:pt idx="10345">
                  <c:v>7.8122599999999996E-8</c:v>
                </c:pt>
                <c:pt idx="10346">
                  <c:v>7.8147599999999998E-8</c:v>
                </c:pt>
                <c:pt idx="10347">
                  <c:v>7.8172599999999999E-8</c:v>
                </c:pt>
                <c:pt idx="10348">
                  <c:v>7.8197600000000001E-8</c:v>
                </c:pt>
                <c:pt idx="10349">
                  <c:v>7.8222600000000003E-8</c:v>
                </c:pt>
                <c:pt idx="10350">
                  <c:v>7.8247600000000005E-8</c:v>
                </c:pt>
                <c:pt idx="10351">
                  <c:v>7.8272599999999994E-8</c:v>
                </c:pt>
                <c:pt idx="10352">
                  <c:v>7.8297599999999996E-8</c:v>
                </c:pt>
                <c:pt idx="10353">
                  <c:v>7.8322599999999998E-8</c:v>
                </c:pt>
                <c:pt idx="10354">
                  <c:v>7.8347599999999999E-8</c:v>
                </c:pt>
                <c:pt idx="10355">
                  <c:v>7.8372600000000001E-8</c:v>
                </c:pt>
                <c:pt idx="10356">
                  <c:v>7.8397600000000003E-8</c:v>
                </c:pt>
                <c:pt idx="10357">
                  <c:v>7.8422600000000005E-8</c:v>
                </c:pt>
                <c:pt idx="10358">
                  <c:v>7.8447599999999994E-8</c:v>
                </c:pt>
                <c:pt idx="10359">
                  <c:v>7.8472599999999996E-8</c:v>
                </c:pt>
                <c:pt idx="10360">
                  <c:v>7.8497599999999997E-8</c:v>
                </c:pt>
                <c:pt idx="10361">
                  <c:v>7.8522599999999999E-8</c:v>
                </c:pt>
                <c:pt idx="10362">
                  <c:v>7.8547600000000001E-8</c:v>
                </c:pt>
                <c:pt idx="10363">
                  <c:v>7.8572600000000003E-8</c:v>
                </c:pt>
                <c:pt idx="10364">
                  <c:v>7.8597600000000005E-8</c:v>
                </c:pt>
                <c:pt idx="10365">
                  <c:v>7.8622599999999994E-8</c:v>
                </c:pt>
                <c:pt idx="10366">
                  <c:v>7.8647599999999995E-8</c:v>
                </c:pt>
                <c:pt idx="10367">
                  <c:v>7.8672599999999997E-8</c:v>
                </c:pt>
                <c:pt idx="10368">
                  <c:v>7.8697599999999999E-8</c:v>
                </c:pt>
                <c:pt idx="10369">
                  <c:v>7.8722600000000001E-8</c:v>
                </c:pt>
                <c:pt idx="10370">
                  <c:v>7.8747600000000003E-8</c:v>
                </c:pt>
                <c:pt idx="10371">
                  <c:v>7.8772600000000005E-8</c:v>
                </c:pt>
                <c:pt idx="10372">
                  <c:v>7.8797599999999994E-8</c:v>
                </c:pt>
                <c:pt idx="10373">
                  <c:v>7.8822599999999995E-8</c:v>
                </c:pt>
                <c:pt idx="10374">
                  <c:v>7.8847599999999997E-8</c:v>
                </c:pt>
                <c:pt idx="10375">
                  <c:v>7.8872599999999999E-8</c:v>
                </c:pt>
                <c:pt idx="10376">
                  <c:v>7.8897600000000001E-8</c:v>
                </c:pt>
                <c:pt idx="10377">
                  <c:v>7.8922600000000003E-8</c:v>
                </c:pt>
                <c:pt idx="10378">
                  <c:v>7.8947600000000005E-8</c:v>
                </c:pt>
                <c:pt idx="10379">
                  <c:v>7.8972599999999993E-8</c:v>
                </c:pt>
                <c:pt idx="10380">
                  <c:v>7.8997599999999995E-8</c:v>
                </c:pt>
                <c:pt idx="10381">
                  <c:v>7.9022599999999997E-8</c:v>
                </c:pt>
                <c:pt idx="10382">
                  <c:v>7.9047599999999999E-8</c:v>
                </c:pt>
                <c:pt idx="10383">
                  <c:v>7.9072600000000001E-8</c:v>
                </c:pt>
                <c:pt idx="10384">
                  <c:v>7.9097600000000003E-8</c:v>
                </c:pt>
                <c:pt idx="10385">
                  <c:v>7.9122600000000005E-8</c:v>
                </c:pt>
                <c:pt idx="10386">
                  <c:v>7.9147600000000007E-8</c:v>
                </c:pt>
                <c:pt idx="10387">
                  <c:v>7.9172599999999995E-8</c:v>
                </c:pt>
                <c:pt idx="10388">
                  <c:v>7.9197599999999997E-8</c:v>
                </c:pt>
                <c:pt idx="10389">
                  <c:v>7.9222599999999999E-8</c:v>
                </c:pt>
                <c:pt idx="10390">
                  <c:v>7.9247600000000001E-8</c:v>
                </c:pt>
                <c:pt idx="10391">
                  <c:v>7.9272600000000003E-8</c:v>
                </c:pt>
                <c:pt idx="10392">
                  <c:v>7.9297600000000005E-8</c:v>
                </c:pt>
                <c:pt idx="10393">
                  <c:v>7.9322600000000006E-8</c:v>
                </c:pt>
                <c:pt idx="10394">
                  <c:v>7.9347599999999995E-8</c:v>
                </c:pt>
                <c:pt idx="10395">
                  <c:v>7.9372599999999997E-8</c:v>
                </c:pt>
                <c:pt idx="10396">
                  <c:v>7.9397599999999999E-8</c:v>
                </c:pt>
                <c:pt idx="10397">
                  <c:v>7.9422600000000001E-8</c:v>
                </c:pt>
                <c:pt idx="10398">
                  <c:v>7.9447600000000003E-8</c:v>
                </c:pt>
                <c:pt idx="10399">
                  <c:v>7.9472600000000005E-8</c:v>
                </c:pt>
                <c:pt idx="10400">
                  <c:v>7.9497600000000006E-8</c:v>
                </c:pt>
                <c:pt idx="10401">
                  <c:v>7.9522599999999995E-8</c:v>
                </c:pt>
                <c:pt idx="10402">
                  <c:v>7.9547599999999997E-8</c:v>
                </c:pt>
                <c:pt idx="10403">
                  <c:v>7.9572599999999999E-8</c:v>
                </c:pt>
                <c:pt idx="10404">
                  <c:v>7.9597600000000001E-8</c:v>
                </c:pt>
                <c:pt idx="10405">
                  <c:v>7.9622600000000003E-8</c:v>
                </c:pt>
                <c:pt idx="10406">
                  <c:v>7.9647600000000004E-8</c:v>
                </c:pt>
                <c:pt idx="10407">
                  <c:v>7.9672600000000006E-8</c:v>
                </c:pt>
                <c:pt idx="10408">
                  <c:v>7.9697599999999995E-8</c:v>
                </c:pt>
                <c:pt idx="10409">
                  <c:v>7.9722599999999997E-8</c:v>
                </c:pt>
                <c:pt idx="10410">
                  <c:v>7.9747599999999999E-8</c:v>
                </c:pt>
                <c:pt idx="10411">
                  <c:v>7.9772600000000001E-8</c:v>
                </c:pt>
                <c:pt idx="10412">
                  <c:v>7.9797600000000002E-8</c:v>
                </c:pt>
                <c:pt idx="10413">
                  <c:v>7.9822600000000004E-8</c:v>
                </c:pt>
                <c:pt idx="10414">
                  <c:v>7.9847600000000006E-8</c:v>
                </c:pt>
                <c:pt idx="10415">
                  <c:v>7.9872599999999995E-8</c:v>
                </c:pt>
                <c:pt idx="10416">
                  <c:v>7.9897599999999997E-8</c:v>
                </c:pt>
                <c:pt idx="10417">
                  <c:v>7.9922599999999999E-8</c:v>
                </c:pt>
                <c:pt idx="10418">
                  <c:v>7.99476E-8</c:v>
                </c:pt>
                <c:pt idx="10419">
                  <c:v>7.9972600000000002E-8</c:v>
                </c:pt>
                <c:pt idx="10420">
                  <c:v>7.9997600000000004E-8</c:v>
                </c:pt>
                <c:pt idx="10421">
                  <c:v>8.0022600000000006E-8</c:v>
                </c:pt>
                <c:pt idx="10422">
                  <c:v>8.0047599999999995E-8</c:v>
                </c:pt>
                <c:pt idx="10423">
                  <c:v>8.0072599999999997E-8</c:v>
                </c:pt>
                <c:pt idx="10424">
                  <c:v>8.0097599999999999E-8</c:v>
                </c:pt>
                <c:pt idx="10425">
                  <c:v>8.01226E-8</c:v>
                </c:pt>
                <c:pt idx="10426">
                  <c:v>8.0147600000000002E-8</c:v>
                </c:pt>
                <c:pt idx="10427">
                  <c:v>8.0172600000000004E-8</c:v>
                </c:pt>
                <c:pt idx="10428">
                  <c:v>8.0197600000000006E-8</c:v>
                </c:pt>
                <c:pt idx="10429">
                  <c:v>8.0222599999999995E-8</c:v>
                </c:pt>
                <c:pt idx="10430">
                  <c:v>8.0247599999999997E-8</c:v>
                </c:pt>
                <c:pt idx="10431">
                  <c:v>8.0272599999999998E-8</c:v>
                </c:pt>
                <c:pt idx="10432">
                  <c:v>8.02976E-8</c:v>
                </c:pt>
                <c:pt idx="10433">
                  <c:v>8.0322600000000002E-8</c:v>
                </c:pt>
                <c:pt idx="10434">
                  <c:v>8.0347600000000004E-8</c:v>
                </c:pt>
                <c:pt idx="10435">
                  <c:v>8.0372600000000006E-8</c:v>
                </c:pt>
                <c:pt idx="10436">
                  <c:v>8.0397599999999995E-8</c:v>
                </c:pt>
                <c:pt idx="10437">
                  <c:v>8.0422599999999996E-8</c:v>
                </c:pt>
                <c:pt idx="10438">
                  <c:v>8.0447599999999998E-8</c:v>
                </c:pt>
                <c:pt idx="10439">
                  <c:v>8.04726E-8</c:v>
                </c:pt>
                <c:pt idx="10440">
                  <c:v>8.0497600000000002E-8</c:v>
                </c:pt>
                <c:pt idx="10441">
                  <c:v>8.0522600000000004E-8</c:v>
                </c:pt>
                <c:pt idx="10442">
                  <c:v>8.0547600000000006E-8</c:v>
                </c:pt>
                <c:pt idx="10443">
                  <c:v>8.0572599999999995E-8</c:v>
                </c:pt>
                <c:pt idx="10444">
                  <c:v>8.0597599999999996E-8</c:v>
                </c:pt>
                <c:pt idx="10445">
                  <c:v>8.0622599999999998E-8</c:v>
                </c:pt>
                <c:pt idx="10446">
                  <c:v>8.06476E-8</c:v>
                </c:pt>
                <c:pt idx="10447">
                  <c:v>8.0672600000000002E-8</c:v>
                </c:pt>
                <c:pt idx="10448">
                  <c:v>8.0697600000000004E-8</c:v>
                </c:pt>
                <c:pt idx="10449">
                  <c:v>8.0722600000000006E-8</c:v>
                </c:pt>
                <c:pt idx="10450">
                  <c:v>8.0747599999999994E-8</c:v>
                </c:pt>
                <c:pt idx="10451">
                  <c:v>8.0772599999999996E-8</c:v>
                </c:pt>
                <c:pt idx="10452">
                  <c:v>8.0797599999999998E-8</c:v>
                </c:pt>
                <c:pt idx="10453">
                  <c:v>8.08226E-8</c:v>
                </c:pt>
                <c:pt idx="10454">
                  <c:v>8.0847600000000002E-8</c:v>
                </c:pt>
                <c:pt idx="10455">
                  <c:v>8.0872600000000004E-8</c:v>
                </c:pt>
                <c:pt idx="10456">
                  <c:v>8.0897600000000006E-8</c:v>
                </c:pt>
                <c:pt idx="10457">
                  <c:v>8.0922599999999994E-8</c:v>
                </c:pt>
                <c:pt idx="10458">
                  <c:v>8.0947599999999996E-8</c:v>
                </c:pt>
                <c:pt idx="10459">
                  <c:v>8.0972599999999998E-8</c:v>
                </c:pt>
                <c:pt idx="10460">
                  <c:v>8.09976E-8</c:v>
                </c:pt>
                <c:pt idx="10461">
                  <c:v>8.1022600000000002E-8</c:v>
                </c:pt>
                <c:pt idx="10462">
                  <c:v>8.1047600000000004E-8</c:v>
                </c:pt>
                <c:pt idx="10463">
                  <c:v>8.1072600000000006E-8</c:v>
                </c:pt>
                <c:pt idx="10464">
                  <c:v>8.1097599999999994E-8</c:v>
                </c:pt>
                <c:pt idx="10465">
                  <c:v>8.1122599999999996E-8</c:v>
                </c:pt>
                <c:pt idx="10466">
                  <c:v>8.1147599999999998E-8</c:v>
                </c:pt>
                <c:pt idx="10467">
                  <c:v>8.11726E-8</c:v>
                </c:pt>
                <c:pt idx="10468">
                  <c:v>8.1197600000000002E-8</c:v>
                </c:pt>
                <c:pt idx="10469">
                  <c:v>8.1222600000000004E-8</c:v>
                </c:pt>
                <c:pt idx="10470">
                  <c:v>8.1247600000000006E-8</c:v>
                </c:pt>
                <c:pt idx="10471">
                  <c:v>8.1272599999999994E-8</c:v>
                </c:pt>
                <c:pt idx="10472">
                  <c:v>8.1297599999999996E-8</c:v>
                </c:pt>
                <c:pt idx="10473">
                  <c:v>8.1322599999999998E-8</c:v>
                </c:pt>
                <c:pt idx="10474">
                  <c:v>8.13476E-8</c:v>
                </c:pt>
                <c:pt idx="10475">
                  <c:v>8.1372600000000002E-8</c:v>
                </c:pt>
                <c:pt idx="10476">
                  <c:v>8.1397600000000004E-8</c:v>
                </c:pt>
                <c:pt idx="10477">
                  <c:v>8.1422600000000005E-8</c:v>
                </c:pt>
                <c:pt idx="10478">
                  <c:v>8.1447599999999994E-8</c:v>
                </c:pt>
                <c:pt idx="10479">
                  <c:v>8.1472599999999996E-8</c:v>
                </c:pt>
                <c:pt idx="10480">
                  <c:v>8.1497599999999998E-8</c:v>
                </c:pt>
                <c:pt idx="10481">
                  <c:v>8.15226E-8</c:v>
                </c:pt>
                <c:pt idx="10482">
                  <c:v>8.1547600000000002E-8</c:v>
                </c:pt>
                <c:pt idx="10483">
                  <c:v>8.1572600000000003E-8</c:v>
                </c:pt>
                <c:pt idx="10484">
                  <c:v>8.1597600000000005E-8</c:v>
                </c:pt>
                <c:pt idx="10485">
                  <c:v>8.1622599999999994E-8</c:v>
                </c:pt>
                <c:pt idx="10486">
                  <c:v>8.1647599999999996E-8</c:v>
                </c:pt>
                <c:pt idx="10487">
                  <c:v>8.1672599999999998E-8</c:v>
                </c:pt>
                <c:pt idx="10488">
                  <c:v>8.16976E-8</c:v>
                </c:pt>
                <c:pt idx="10489">
                  <c:v>8.1722600000000001E-8</c:v>
                </c:pt>
                <c:pt idx="10490">
                  <c:v>8.1747600000000003E-8</c:v>
                </c:pt>
                <c:pt idx="10491">
                  <c:v>8.1772600000000005E-8</c:v>
                </c:pt>
                <c:pt idx="10492">
                  <c:v>8.1797599999999994E-8</c:v>
                </c:pt>
                <c:pt idx="10493">
                  <c:v>8.1822599999999996E-8</c:v>
                </c:pt>
                <c:pt idx="10494">
                  <c:v>8.1847599999999998E-8</c:v>
                </c:pt>
                <c:pt idx="10495">
                  <c:v>8.18726E-8</c:v>
                </c:pt>
                <c:pt idx="10496">
                  <c:v>8.1897600000000001E-8</c:v>
                </c:pt>
                <c:pt idx="10497">
                  <c:v>8.1922600000000003E-8</c:v>
                </c:pt>
                <c:pt idx="10498">
                  <c:v>8.1947600000000005E-8</c:v>
                </c:pt>
                <c:pt idx="10499">
                  <c:v>8.1972599999999994E-8</c:v>
                </c:pt>
                <c:pt idx="10500">
                  <c:v>8.1997599999999996E-8</c:v>
                </c:pt>
                <c:pt idx="10501">
                  <c:v>8.2022599999999998E-8</c:v>
                </c:pt>
                <c:pt idx="10502">
                  <c:v>8.2047599999999999E-8</c:v>
                </c:pt>
                <c:pt idx="10503">
                  <c:v>8.2072600000000001E-8</c:v>
                </c:pt>
                <c:pt idx="10504">
                  <c:v>8.2097600000000003E-8</c:v>
                </c:pt>
                <c:pt idx="10505">
                  <c:v>8.2122600000000005E-8</c:v>
                </c:pt>
                <c:pt idx="10506">
                  <c:v>8.2147599999999994E-8</c:v>
                </c:pt>
                <c:pt idx="10507">
                  <c:v>8.2172599999999996E-8</c:v>
                </c:pt>
                <c:pt idx="10508">
                  <c:v>8.2197599999999997E-8</c:v>
                </c:pt>
                <c:pt idx="10509">
                  <c:v>8.2222599999999999E-8</c:v>
                </c:pt>
                <c:pt idx="10510">
                  <c:v>8.2247600000000001E-8</c:v>
                </c:pt>
                <c:pt idx="10511">
                  <c:v>8.2272600000000003E-8</c:v>
                </c:pt>
                <c:pt idx="10512">
                  <c:v>8.2297600000000005E-8</c:v>
                </c:pt>
                <c:pt idx="10513">
                  <c:v>8.2322599999999994E-8</c:v>
                </c:pt>
                <c:pt idx="10514">
                  <c:v>8.2347599999999996E-8</c:v>
                </c:pt>
                <c:pt idx="10515">
                  <c:v>8.2372599999999997E-8</c:v>
                </c:pt>
                <c:pt idx="10516">
                  <c:v>8.2397599999999999E-8</c:v>
                </c:pt>
                <c:pt idx="10517">
                  <c:v>8.2422600000000001E-8</c:v>
                </c:pt>
                <c:pt idx="10518">
                  <c:v>8.2447600000000003E-8</c:v>
                </c:pt>
                <c:pt idx="10519">
                  <c:v>8.2472600000000005E-8</c:v>
                </c:pt>
                <c:pt idx="10520">
                  <c:v>8.2497599999999994E-8</c:v>
                </c:pt>
                <c:pt idx="10521">
                  <c:v>8.2522599999999995E-8</c:v>
                </c:pt>
                <c:pt idx="10522">
                  <c:v>8.2547599999999997E-8</c:v>
                </c:pt>
                <c:pt idx="10523">
                  <c:v>8.2572599999999999E-8</c:v>
                </c:pt>
                <c:pt idx="10524">
                  <c:v>8.2597600000000001E-8</c:v>
                </c:pt>
                <c:pt idx="10525">
                  <c:v>8.2622600000000003E-8</c:v>
                </c:pt>
                <c:pt idx="10526">
                  <c:v>8.2647600000000005E-8</c:v>
                </c:pt>
                <c:pt idx="10527">
                  <c:v>8.2672599999999993E-8</c:v>
                </c:pt>
                <c:pt idx="10528">
                  <c:v>8.2697599999999995E-8</c:v>
                </c:pt>
                <c:pt idx="10529">
                  <c:v>8.2722599999999997E-8</c:v>
                </c:pt>
                <c:pt idx="10530">
                  <c:v>8.2747599999999999E-8</c:v>
                </c:pt>
                <c:pt idx="10531">
                  <c:v>8.2772600000000001E-8</c:v>
                </c:pt>
                <c:pt idx="10532">
                  <c:v>8.2797600000000003E-8</c:v>
                </c:pt>
                <c:pt idx="10533">
                  <c:v>8.2822600000000005E-8</c:v>
                </c:pt>
                <c:pt idx="10534">
                  <c:v>8.2847600000000007E-8</c:v>
                </c:pt>
                <c:pt idx="10535">
                  <c:v>8.2872599999999995E-8</c:v>
                </c:pt>
                <c:pt idx="10536">
                  <c:v>8.2897599999999997E-8</c:v>
                </c:pt>
                <c:pt idx="10537">
                  <c:v>8.2922599999999999E-8</c:v>
                </c:pt>
                <c:pt idx="10538">
                  <c:v>8.2947600000000001E-8</c:v>
                </c:pt>
                <c:pt idx="10539">
                  <c:v>8.2972600000000003E-8</c:v>
                </c:pt>
                <c:pt idx="10540">
                  <c:v>8.2997600000000005E-8</c:v>
                </c:pt>
                <c:pt idx="10541">
                  <c:v>8.3022600000000007E-8</c:v>
                </c:pt>
                <c:pt idx="10542">
                  <c:v>8.3047599999999995E-8</c:v>
                </c:pt>
                <c:pt idx="10543">
                  <c:v>8.3072599999999997E-8</c:v>
                </c:pt>
                <c:pt idx="10544">
                  <c:v>8.3097599999999999E-8</c:v>
                </c:pt>
                <c:pt idx="10545">
                  <c:v>8.3122600000000001E-8</c:v>
                </c:pt>
                <c:pt idx="10546">
                  <c:v>8.3147600000000003E-8</c:v>
                </c:pt>
                <c:pt idx="10547">
                  <c:v>8.3172600000000005E-8</c:v>
                </c:pt>
                <c:pt idx="10548">
                  <c:v>8.3197600000000006E-8</c:v>
                </c:pt>
                <c:pt idx="10549">
                  <c:v>8.3222599999999995E-8</c:v>
                </c:pt>
                <c:pt idx="10550">
                  <c:v>8.3247599999999997E-8</c:v>
                </c:pt>
                <c:pt idx="10551">
                  <c:v>8.3272599999999999E-8</c:v>
                </c:pt>
                <c:pt idx="10552">
                  <c:v>8.3297600000000001E-8</c:v>
                </c:pt>
                <c:pt idx="10553">
                  <c:v>8.3322600000000003E-8</c:v>
                </c:pt>
                <c:pt idx="10554">
                  <c:v>8.3347600000000004E-8</c:v>
                </c:pt>
                <c:pt idx="10555">
                  <c:v>8.3372600000000006E-8</c:v>
                </c:pt>
                <c:pt idx="10556">
                  <c:v>8.3397599999999995E-8</c:v>
                </c:pt>
                <c:pt idx="10557">
                  <c:v>8.3422599999999997E-8</c:v>
                </c:pt>
                <c:pt idx="10558">
                  <c:v>8.3447599999999999E-8</c:v>
                </c:pt>
                <c:pt idx="10559">
                  <c:v>8.3472600000000001E-8</c:v>
                </c:pt>
                <c:pt idx="10560">
                  <c:v>8.3497600000000002E-8</c:v>
                </c:pt>
                <c:pt idx="10561">
                  <c:v>8.3522600000000004E-8</c:v>
                </c:pt>
                <c:pt idx="10562">
                  <c:v>8.3547600000000006E-8</c:v>
                </c:pt>
                <c:pt idx="10563">
                  <c:v>8.3572599999999995E-8</c:v>
                </c:pt>
                <c:pt idx="10564">
                  <c:v>8.3597599999999997E-8</c:v>
                </c:pt>
                <c:pt idx="10565">
                  <c:v>8.3622599999999999E-8</c:v>
                </c:pt>
                <c:pt idx="10566">
                  <c:v>8.3647600000000001E-8</c:v>
                </c:pt>
                <c:pt idx="10567">
                  <c:v>8.3672600000000002E-8</c:v>
                </c:pt>
                <c:pt idx="10568">
                  <c:v>8.3697600000000004E-8</c:v>
                </c:pt>
                <c:pt idx="10569">
                  <c:v>8.3722600000000006E-8</c:v>
                </c:pt>
                <c:pt idx="10570">
                  <c:v>8.3747599999999995E-8</c:v>
                </c:pt>
                <c:pt idx="10571">
                  <c:v>8.3772599999999997E-8</c:v>
                </c:pt>
                <c:pt idx="10572">
                  <c:v>8.3797599999999999E-8</c:v>
                </c:pt>
                <c:pt idx="10573">
                  <c:v>8.38226E-8</c:v>
                </c:pt>
                <c:pt idx="10574">
                  <c:v>8.3847600000000002E-8</c:v>
                </c:pt>
                <c:pt idx="10575">
                  <c:v>8.3872600000000004E-8</c:v>
                </c:pt>
                <c:pt idx="10576">
                  <c:v>8.3897600000000006E-8</c:v>
                </c:pt>
                <c:pt idx="10577">
                  <c:v>8.3922599999999995E-8</c:v>
                </c:pt>
                <c:pt idx="10578">
                  <c:v>8.3947599999999997E-8</c:v>
                </c:pt>
                <c:pt idx="10579">
                  <c:v>8.3972599999999998E-8</c:v>
                </c:pt>
                <c:pt idx="10580">
                  <c:v>8.39976E-8</c:v>
                </c:pt>
                <c:pt idx="10581">
                  <c:v>8.4022600000000002E-8</c:v>
                </c:pt>
                <c:pt idx="10582">
                  <c:v>8.4047600000000004E-8</c:v>
                </c:pt>
                <c:pt idx="10583">
                  <c:v>8.4072600000000006E-8</c:v>
                </c:pt>
                <c:pt idx="10584">
                  <c:v>8.4097599999999995E-8</c:v>
                </c:pt>
                <c:pt idx="10585">
                  <c:v>8.4122599999999997E-8</c:v>
                </c:pt>
                <c:pt idx="10586">
                  <c:v>8.4147599999999998E-8</c:v>
                </c:pt>
                <c:pt idx="10587">
                  <c:v>8.41726E-8</c:v>
                </c:pt>
                <c:pt idx="10588">
                  <c:v>8.4197600000000002E-8</c:v>
                </c:pt>
                <c:pt idx="10589">
                  <c:v>8.4222600000000004E-8</c:v>
                </c:pt>
                <c:pt idx="10590">
                  <c:v>8.4247600000000006E-8</c:v>
                </c:pt>
                <c:pt idx="10591">
                  <c:v>8.4272599999999995E-8</c:v>
                </c:pt>
                <c:pt idx="10592">
                  <c:v>8.4297599999999996E-8</c:v>
                </c:pt>
                <c:pt idx="10593">
                  <c:v>8.4322599999999998E-8</c:v>
                </c:pt>
                <c:pt idx="10594">
                  <c:v>8.43476E-8</c:v>
                </c:pt>
                <c:pt idx="10595">
                  <c:v>8.4372600000000002E-8</c:v>
                </c:pt>
                <c:pt idx="10596">
                  <c:v>8.4397600000000004E-8</c:v>
                </c:pt>
                <c:pt idx="10597">
                  <c:v>8.4422600000000006E-8</c:v>
                </c:pt>
                <c:pt idx="10598">
                  <c:v>8.4447599999999994E-8</c:v>
                </c:pt>
                <c:pt idx="10599">
                  <c:v>8.4472599999999996E-8</c:v>
                </c:pt>
                <c:pt idx="10600">
                  <c:v>8.4497599999999998E-8</c:v>
                </c:pt>
                <c:pt idx="10601">
                  <c:v>8.45226E-8</c:v>
                </c:pt>
                <c:pt idx="10602">
                  <c:v>8.4547600000000002E-8</c:v>
                </c:pt>
                <c:pt idx="10603">
                  <c:v>8.4572600000000004E-8</c:v>
                </c:pt>
                <c:pt idx="10604">
                  <c:v>8.4597600000000006E-8</c:v>
                </c:pt>
                <c:pt idx="10605">
                  <c:v>8.4622599999999994E-8</c:v>
                </c:pt>
                <c:pt idx="10606">
                  <c:v>8.4647599999999996E-8</c:v>
                </c:pt>
                <c:pt idx="10607">
                  <c:v>8.4672599999999998E-8</c:v>
                </c:pt>
                <c:pt idx="10608">
                  <c:v>8.46976E-8</c:v>
                </c:pt>
                <c:pt idx="10609">
                  <c:v>8.4722600000000002E-8</c:v>
                </c:pt>
                <c:pt idx="10610">
                  <c:v>8.4747600000000004E-8</c:v>
                </c:pt>
                <c:pt idx="10611">
                  <c:v>8.4772600000000006E-8</c:v>
                </c:pt>
                <c:pt idx="10612">
                  <c:v>8.4797599999999994E-8</c:v>
                </c:pt>
                <c:pt idx="10613">
                  <c:v>8.4822599999999996E-8</c:v>
                </c:pt>
                <c:pt idx="10614">
                  <c:v>8.4847599999999998E-8</c:v>
                </c:pt>
                <c:pt idx="10615">
                  <c:v>8.48726E-8</c:v>
                </c:pt>
                <c:pt idx="10616">
                  <c:v>8.4897600000000002E-8</c:v>
                </c:pt>
                <c:pt idx="10617">
                  <c:v>8.4922600000000004E-8</c:v>
                </c:pt>
                <c:pt idx="10618">
                  <c:v>8.4947600000000006E-8</c:v>
                </c:pt>
                <c:pt idx="10619">
                  <c:v>8.4972599999999994E-8</c:v>
                </c:pt>
                <c:pt idx="10620">
                  <c:v>8.4997599999999996E-8</c:v>
                </c:pt>
                <c:pt idx="10621">
                  <c:v>8.5022599999999998E-8</c:v>
                </c:pt>
                <c:pt idx="10622">
                  <c:v>8.50476E-8</c:v>
                </c:pt>
                <c:pt idx="10623">
                  <c:v>8.5072600000000002E-8</c:v>
                </c:pt>
                <c:pt idx="10624">
                  <c:v>8.5097600000000004E-8</c:v>
                </c:pt>
                <c:pt idx="10625">
                  <c:v>8.5122600000000005E-8</c:v>
                </c:pt>
                <c:pt idx="10626">
                  <c:v>8.5147599999999994E-8</c:v>
                </c:pt>
                <c:pt idx="10627">
                  <c:v>8.5172599999999996E-8</c:v>
                </c:pt>
                <c:pt idx="10628">
                  <c:v>8.5197599999999998E-8</c:v>
                </c:pt>
                <c:pt idx="10629">
                  <c:v>8.52226E-8</c:v>
                </c:pt>
                <c:pt idx="10630">
                  <c:v>8.5247600000000002E-8</c:v>
                </c:pt>
                <c:pt idx="10631">
                  <c:v>8.5272600000000004E-8</c:v>
                </c:pt>
                <c:pt idx="10632">
                  <c:v>8.5297600000000005E-8</c:v>
                </c:pt>
                <c:pt idx="10633">
                  <c:v>8.5322599999999994E-8</c:v>
                </c:pt>
                <c:pt idx="10634">
                  <c:v>8.5347599999999996E-8</c:v>
                </c:pt>
                <c:pt idx="10635">
                  <c:v>8.5372599999999998E-8</c:v>
                </c:pt>
                <c:pt idx="10636">
                  <c:v>8.53976E-8</c:v>
                </c:pt>
                <c:pt idx="10637">
                  <c:v>8.5422600000000002E-8</c:v>
                </c:pt>
                <c:pt idx="10638">
                  <c:v>8.5447600000000003E-8</c:v>
                </c:pt>
                <c:pt idx="10639">
                  <c:v>8.5472600000000005E-8</c:v>
                </c:pt>
                <c:pt idx="10640">
                  <c:v>8.5497599999999994E-8</c:v>
                </c:pt>
                <c:pt idx="10641">
                  <c:v>8.5522599999999996E-8</c:v>
                </c:pt>
                <c:pt idx="10642">
                  <c:v>8.5547599999999998E-8</c:v>
                </c:pt>
                <c:pt idx="10643">
                  <c:v>8.55726E-8</c:v>
                </c:pt>
                <c:pt idx="10644">
                  <c:v>8.5597600000000001E-8</c:v>
                </c:pt>
                <c:pt idx="10645">
                  <c:v>8.5622600000000003E-8</c:v>
                </c:pt>
                <c:pt idx="10646">
                  <c:v>8.5647600000000005E-8</c:v>
                </c:pt>
                <c:pt idx="10647">
                  <c:v>8.5672599999999994E-8</c:v>
                </c:pt>
                <c:pt idx="10648">
                  <c:v>8.5697599999999996E-8</c:v>
                </c:pt>
                <c:pt idx="10649">
                  <c:v>8.5722599999999998E-8</c:v>
                </c:pt>
                <c:pt idx="10650">
                  <c:v>8.5747599999999999E-8</c:v>
                </c:pt>
                <c:pt idx="10651">
                  <c:v>8.5772600000000001E-8</c:v>
                </c:pt>
                <c:pt idx="10652">
                  <c:v>8.5797600000000003E-8</c:v>
                </c:pt>
                <c:pt idx="10653">
                  <c:v>8.5822600000000005E-8</c:v>
                </c:pt>
                <c:pt idx="10654">
                  <c:v>8.5847599999999994E-8</c:v>
                </c:pt>
                <c:pt idx="10655">
                  <c:v>8.5872599999999996E-8</c:v>
                </c:pt>
                <c:pt idx="10656">
                  <c:v>8.5897599999999998E-8</c:v>
                </c:pt>
                <c:pt idx="10657">
                  <c:v>8.5922599999999999E-8</c:v>
                </c:pt>
                <c:pt idx="10658">
                  <c:v>8.5947600000000001E-8</c:v>
                </c:pt>
                <c:pt idx="10659">
                  <c:v>8.5972600000000003E-8</c:v>
                </c:pt>
                <c:pt idx="10660">
                  <c:v>8.5997600000000005E-8</c:v>
                </c:pt>
                <c:pt idx="10661">
                  <c:v>8.6022599999999994E-8</c:v>
                </c:pt>
                <c:pt idx="10662">
                  <c:v>8.6047599999999996E-8</c:v>
                </c:pt>
                <c:pt idx="10663">
                  <c:v>8.6072599999999997E-8</c:v>
                </c:pt>
                <c:pt idx="10664">
                  <c:v>8.6097599999999999E-8</c:v>
                </c:pt>
                <c:pt idx="10665">
                  <c:v>8.6122600000000001E-8</c:v>
                </c:pt>
                <c:pt idx="10666">
                  <c:v>8.6147600000000003E-8</c:v>
                </c:pt>
                <c:pt idx="10667">
                  <c:v>8.6172600000000005E-8</c:v>
                </c:pt>
                <c:pt idx="10668">
                  <c:v>8.6197599999999994E-8</c:v>
                </c:pt>
                <c:pt idx="10669">
                  <c:v>8.6222599999999995E-8</c:v>
                </c:pt>
                <c:pt idx="10670">
                  <c:v>8.6247599999999997E-8</c:v>
                </c:pt>
                <c:pt idx="10671">
                  <c:v>8.6272599999999999E-8</c:v>
                </c:pt>
                <c:pt idx="10672">
                  <c:v>8.6297600000000001E-8</c:v>
                </c:pt>
                <c:pt idx="10673">
                  <c:v>8.6322600000000003E-8</c:v>
                </c:pt>
                <c:pt idx="10674">
                  <c:v>8.6347600000000005E-8</c:v>
                </c:pt>
                <c:pt idx="10675">
                  <c:v>8.6372599999999994E-8</c:v>
                </c:pt>
                <c:pt idx="10676">
                  <c:v>8.6397599999999995E-8</c:v>
                </c:pt>
                <c:pt idx="10677">
                  <c:v>8.6422599999999997E-8</c:v>
                </c:pt>
                <c:pt idx="10678">
                  <c:v>8.6447599999999999E-8</c:v>
                </c:pt>
                <c:pt idx="10679">
                  <c:v>8.6472600000000001E-8</c:v>
                </c:pt>
                <c:pt idx="10680">
                  <c:v>8.6497600000000003E-8</c:v>
                </c:pt>
                <c:pt idx="10681">
                  <c:v>8.6522600000000005E-8</c:v>
                </c:pt>
                <c:pt idx="10682">
                  <c:v>8.6547599999999993E-8</c:v>
                </c:pt>
                <c:pt idx="10683">
                  <c:v>8.6572599999999995E-8</c:v>
                </c:pt>
                <c:pt idx="10684">
                  <c:v>8.6597599999999997E-8</c:v>
                </c:pt>
                <c:pt idx="10685">
                  <c:v>8.6622599999999999E-8</c:v>
                </c:pt>
                <c:pt idx="10686">
                  <c:v>8.6647600000000001E-8</c:v>
                </c:pt>
                <c:pt idx="10687">
                  <c:v>8.6672600000000003E-8</c:v>
                </c:pt>
                <c:pt idx="10688">
                  <c:v>8.6697600000000005E-8</c:v>
                </c:pt>
                <c:pt idx="10689">
                  <c:v>8.6722600000000007E-8</c:v>
                </c:pt>
                <c:pt idx="10690">
                  <c:v>8.6747599999999995E-8</c:v>
                </c:pt>
                <c:pt idx="10691">
                  <c:v>8.6772599999999997E-8</c:v>
                </c:pt>
                <c:pt idx="10692">
                  <c:v>8.6797599999999999E-8</c:v>
                </c:pt>
                <c:pt idx="10693">
                  <c:v>8.6822600000000001E-8</c:v>
                </c:pt>
                <c:pt idx="10694">
                  <c:v>8.6847600000000003E-8</c:v>
                </c:pt>
                <c:pt idx="10695">
                  <c:v>8.6872600000000005E-8</c:v>
                </c:pt>
                <c:pt idx="10696">
                  <c:v>8.6897600000000006E-8</c:v>
                </c:pt>
                <c:pt idx="10697">
                  <c:v>8.6922599999999995E-8</c:v>
                </c:pt>
                <c:pt idx="10698">
                  <c:v>8.6947599999999997E-8</c:v>
                </c:pt>
                <c:pt idx="10699">
                  <c:v>8.6972599999999999E-8</c:v>
                </c:pt>
                <c:pt idx="10700">
                  <c:v>8.6997600000000001E-8</c:v>
                </c:pt>
                <c:pt idx="10701">
                  <c:v>8.7022600000000003E-8</c:v>
                </c:pt>
                <c:pt idx="10702">
                  <c:v>8.7047600000000005E-8</c:v>
                </c:pt>
                <c:pt idx="10703">
                  <c:v>8.7072600000000006E-8</c:v>
                </c:pt>
                <c:pt idx="10704">
                  <c:v>8.7097599999999995E-8</c:v>
                </c:pt>
                <c:pt idx="10705">
                  <c:v>8.7122599999999997E-8</c:v>
                </c:pt>
                <c:pt idx="10706">
                  <c:v>8.7147599999999999E-8</c:v>
                </c:pt>
                <c:pt idx="10707">
                  <c:v>8.7172600000000001E-8</c:v>
                </c:pt>
                <c:pt idx="10708">
                  <c:v>8.7197600000000003E-8</c:v>
                </c:pt>
                <c:pt idx="10709">
                  <c:v>8.7222600000000004E-8</c:v>
                </c:pt>
                <c:pt idx="10710">
                  <c:v>8.7247600000000006E-8</c:v>
                </c:pt>
                <c:pt idx="10711">
                  <c:v>8.7272599999999995E-8</c:v>
                </c:pt>
                <c:pt idx="10712">
                  <c:v>8.7297599999999997E-8</c:v>
                </c:pt>
                <c:pt idx="10713">
                  <c:v>8.7322599999999999E-8</c:v>
                </c:pt>
                <c:pt idx="10714">
                  <c:v>8.7347600000000001E-8</c:v>
                </c:pt>
                <c:pt idx="10715">
                  <c:v>8.7372600000000002E-8</c:v>
                </c:pt>
                <c:pt idx="10716">
                  <c:v>8.7397600000000004E-8</c:v>
                </c:pt>
                <c:pt idx="10717">
                  <c:v>8.7422600000000006E-8</c:v>
                </c:pt>
                <c:pt idx="10718">
                  <c:v>8.7447599999999995E-8</c:v>
                </c:pt>
                <c:pt idx="10719">
                  <c:v>8.7472599999999997E-8</c:v>
                </c:pt>
                <c:pt idx="10720">
                  <c:v>8.7497599999999999E-8</c:v>
                </c:pt>
                <c:pt idx="10721">
                  <c:v>8.75226E-8</c:v>
                </c:pt>
                <c:pt idx="10722">
                  <c:v>8.7547600000000002E-8</c:v>
                </c:pt>
                <c:pt idx="10723">
                  <c:v>8.7572600000000004E-8</c:v>
                </c:pt>
                <c:pt idx="10724">
                  <c:v>8.7597600000000006E-8</c:v>
                </c:pt>
                <c:pt idx="10725">
                  <c:v>8.7622599999999995E-8</c:v>
                </c:pt>
                <c:pt idx="10726">
                  <c:v>8.7647599999999997E-8</c:v>
                </c:pt>
                <c:pt idx="10727">
                  <c:v>8.7672599999999999E-8</c:v>
                </c:pt>
                <c:pt idx="10728">
                  <c:v>8.76976E-8</c:v>
                </c:pt>
                <c:pt idx="10729">
                  <c:v>8.7722600000000002E-8</c:v>
                </c:pt>
                <c:pt idx="10730">
                  <c:v>8.7747600000000004E-8</c:v>
                </c:pt>
                <c:pt idx="10731">
                  <c:v>8.7772600000000006E-8</c:v>
                </c:pt>
                <c:pt idx="10732">
                  <c:v>8.7797599999999995E-8</c:v>
                </c:pt>
                <c:pt idx="10733">
                  <c:v>8.7822599999999997E-8</c:v>
                </c:pt>
                <c:pt idx="10734">
                  <c:v>8.7847599999999998E-8</c:v>
                </c:pt>
                <c:pt idx="10735">
                  <c:v>8.78726E-8</c:v>
                </c:pt>
                <c:pt idx="10736">
                  <c:v>8.7897600000000002E-8</c:v>
                </c:pt>
                <c:pt idx="10737">
                  <c:v>8.7922600000000004E-8</c:v>
                </c:pt>
                <c:pt idx="10738">
                  <c:v>8.7947600000000006E-8</c:v>
                </c:pt>
                <c:pt idx="10739">
                  <c:v>8.7972599999999995E-8</c:v>
                </c:pt>
                <c:pt idx="10740">
                  <c:v>8.7997599999999996E-8</c:v>
                </c:pt>
                <c:pt idx="10741">
                  <c:v>8.8022599999999998E-8</c:v>
                </c:pt>
                <c:pt idx="10742">
                  <c:v>8.80476E-8</c:v>
                </c:pt>
                <c:pt idx="10743">
                  <c:v>8.8072600000000002E-8</c:v>
                </c:pt>
                <c:pt idx="10744">
                  <c:v>8.8097600000000004E-8</c:v>
                </c:pt>
                <c:pt idx="10745">
                  <c:v>8.8122600000000006E-8</c:v>
                </c:pt>
                <c:pt idx="10746">
                  <c:v>8.8147599999999995E-8</c:v>
                </c:pt>
                <c:pt idx="10747">
                  <c:v>8.8172599999999996E-8</c:v>
                </c:pt>
                <c:pt idx="10748">
                  <c:v>8.8197599999999998E-8</c:v>
                </c:pt>
                <c:pt idx="10749">
                  <c:v>8.82226E-8</c:v>
                </c:pt>
                <c:pt idx="10750">
                  <c:v>8.8247600000000002E-8</c:v>
                </c:pt>
                <c:pt idx="10751">
                  <c:v>8.8272600000000004E-8</c:v>
                </c:pt>
                <c:pt idx="10752">
                  <c:v>8.8297600000000006E-8</c:v>
                </c:pt>
                <c:pt idx="10753">
                  <c:v>8.8322599999999994E-8</c:v>
                </c:pt>
                <c:pt idx="10754">
                  <c:v>8.8347599999999996E-8</c:v>
                </c:pt>
                <c:pt idx="10755">
                  <c:v>8.8372599999999998E-8</c:v>
                </c:pt>
                <c:pt idx="10756">
                  <c:v>8.83976E-8</c:v>
                </c:pt>
                <c:pt idx="10757">
                  <c:v>8.8422600000000002E-8</c:v>
                </c:pt>
                <c:pt idx="10758">
                  <c:v>8.8447600000000004E-8</c:v>
                </c:pt>
                <c:pt idx="10759">
                  <c:v>8.8472600000000006E-8</c:v>
                </c:pt>
                <c:pt idx="10760">
                  <c:v>8.8497599999999994E-8</c:v>
                </c:pt>
                <c:pt idx="10761">
                  <c:v>8.8522599999999996E-8</c:v>
                </c:pt>
                <c:pt idx="10762">
                  <c:v>8.8547599999999998E-8</c:v>
                </c:pt>
                <c:pt idx="10763">
                  <c:v>8.85726E-8</c:v>
                </c:pt>
                <c:pt idx="10764">
                  <c:v>8.8597600000000002E-8</c:v>
                </c:pt>
                <c:pt idx="10765">
                  <c:v>8.8622600000000004E-8</c:v>
                </c:pt>
                <c:pt idx="10766">
                  <c:v>8.8647600000000006E-8</c:v>
                </c:pt>
                <c:pt idx="10767">
                  <c:v>8.8672599999999994E-8</c:v>
                </c:pt>
                <c:pt idx="10768">
                  <c:v>8.8697599999999996E-8</c:v>
                </c:pt>
                <c:pt idx="10769">
                  <c:v>8.8722599999999998E-8</c:v>
                </c:pt>
                <c:pt idx="10770">
                  <c:v>8.87476E-8</c:v>
                </c:pt>
                <c:pt idx="10771">
                  <c:v>8.8772600000000002E-8</c:v>
                </c:pt>
                <c:pt idx="10772">
                  <c:v>8.8797600000000004E-8</c:v>
                </c:pt>
                <c:pt idx="10773">
                  <c:v>8.8822600000000006E-8</c:v>
                </c:pt>
                <c:pt idx="10774">
                  <c:v>8.8847599999999994E-8</c:v>
                </c:pt>
                <c:pt idx="10775">
                  <c:v>8.8872599999999996E-8</c:v>
                </c:pt>
                <c:pt idx="10776">
                  <c:v>8.8897599999999998E-8</c:v>
                </c:pt>
                <c:pt idx="10777">
                  <c:v>8.89226E-8</c:v>
                </c:pt>
                <c:pt idx="10778">
                  <c:v>8.8947600000000002E-8</c:v>
                </c:pt>
                <c:pt idx="10779">
                  <c:v>8.8972600000000004E-8</c:v>
                </c:pt>
                <c:pt idx="10780">
                  <c:v>8.8997600000000005E-8</c:v>
                </c:pt>
                <c:pt idx="10781">
                  <c:v>8.9022599999999994E-8</c:v>
                </c:pt>
                <c:pt idx="10782">
                  <c:v>8.9047599999999996E-8</c:v>
                </c:pt>
                <c:pt idx="10783">
                  <c:v>8.9072599999999998E-8</c:v>
                </c:pt>
                <c:pt idx="10784">
                  <c:v>8.90976E-8</c:v>
                </c:pt>
                <c:pt idx="10785">
                  <c:v>8.9122600000000002E-8</c:v>
                </c:pt>
                <c:pt idx="10786">
                  <c:v>8.9147600000000003E-8</c:v>
                </c:pt>
                <c:pt idx="10787">
                  <c:v>8.9172600000000005E-8</c:v>
                </c:pt>
                <c:pt idx="10788">
                  <c:v>8.9197599999999994E-8</c:v>
                </c:pt>
                <c:pt idx="10789">
                  <c:v>8.9222599999999996E-8</c:v>
                </c:pt>
                <c:pt idx="10790">
                  <c:v>8.9247599999999998E-8</c:v>
                </c:pt>
                <c:pt idx="10791">
                  <c:v>8.92726E-8</c:v>
                </c:pt>
                <c:pt idx="10792">
                  <c:v>8.9297600000000001E-8</c:v>
                </c:pt>
                <c:pt idx="10793">
                  <c:v>8.9322600000000003E-8</c:v>
                </c:pt>
                <c:pt idx="10794">
                  <c:v>8.9347600000000005E-8</c:v>
                </c:pt>
                <c:pt idx="10795">
                  <c:v>8.9372599999999994E-8</c:v>
                </c:pt>
                <c:pt idx="10796">
                  <c:v>8.9397599999999996E-8</c:v>
                </c:pt>
                <c:pt idx="10797">
                  <c:v>8.9422599999999998E-8</c:v>
                </c:pt>
                <c:pt idx="10798">
                  <c:v>8.94476E-8</c:v>
                </c:pt>
                <c:pt idx="10799">
                  <c:v>8.9472600000000001E-8</c:v>
                </c:pt>
                <c:pt idx="10800">
                  <c:v>8.9497600000000003E-8</c:v>
                </c:pt>
                <c:pt idx="10801">
                  <c:v>8.9522600000000005E-8</c:v>
                </c:pt>
                <c:pt idx="10802">
                  <c:v>8.9547599999999994E-8</c:v>
                </c:pt>
                <c:pt idx="10803">
                  <c:v>8.9572599999999996E-8</c:v>
                </c:pt>
                <c:pt idx="10804">
                  <c:v>8.9597599999999998E-8</c:v>
                </c:pt>
                <c:pt idx="10805">
                  <c:v>8.9622599999999999E-8</c:v>
                </c:pt>
                <c:pt idx="10806">
                  <c:v>8.9647600000000001E-8</c:v>
                </c:pt>
                <c:pt idx="10807">
                  <c:v>8.9672600000000003E-8</c:v>
                </c:pt>
                <c:pt idx="10808">
                  <c:v>8.9697600000000005E-8</c:v>
                </c:pt>
                <c:pt idx="10809">
                  <c:v>8.9722599999999994E-8</c:v>
                </c:pt>
                <c:pt idx="10810">
                  <c:v>8.9747599999999996E-8</c:v>
                </c:pt>
                <c:pt idx="10811">
                  <c:v>8.9772599999999997E-8</c:v>
                </c:pt>
                <c:pt idx="10812">
                  <c:v>8.9797599999999999E-8</c:v>
                </c:pt>
                <c:pt idx="10813">
                  <c:v>8.9822600000000001E-8</c:v>
                </c:pt>
                <c:pt idx="10814">
                  <c:v>8.9847600000000003E-8</c:v>
                </c:pt>
                <c:pt idx="10815">
                  <c:v>8.9872600000000005E-8</c:v>
                </c:pt>
                <c:pt idx="10816">
                  <c:v>8.9897599999999994E-8</c:v>
                </c:pt>
                <c:pt idx="10817">
                  <c:v>8.9922599999999996E-8</c:v>
                </c:pt>
                <c:pt idx="10818">
                  <c:v>8.9947599999999997E-8</c:v>
                </c:pt>
                <c:pt idx="10819">
                  <c:v>8.9972599999999999E-8</c:v>
                </c:pt>
                <c:pt idx="10820">
                  <c:v>8.9997600000000001E-8</c:v>
                </c:pt>
                <c:pt idx="10821">
                  <c:v>9.0022600000000003E-8</c:v>
                </c:pt>
                <c:pt idx="10822">
                  <c:v>9.0047600000000005E-8</c:v>
                </c:pt>
                <c:pt idx="10823">
                  <c:v>9.0072599999999994E-8</c:v>
                </c:pt>
                <c:pt idx="10824">
                  <c:v>9.0097599999999995E-8</c:v>
                </c:pt>
                <c:pt idx="10825">
                  <c:v>9.0122599999999997E-8</c:v>
                </c:pt>
                <c:pt idx="10826">
                  <c:v>9.0147599999999999E-8</c:v>
                </c:pt>
                <c:pt idx="10827">
                  <c:v>9.0172600000000001E-8</c:v>
                </c:pt>
                <c:pt idx="10828">
                  <c:v>9.0197600000000003E-8</c:v>
                </c:pt>
                <c:pt idx="10829">
                  <c:v>9.0222600000000005E-8</c:v>
                </c:pt>
                <c:pt idx="10830">
                  <c:v>9.0247599999999993E-8</c:v>
                </c:pt>
                <c:pt idx="10831">
                  <c:v>9.0272599999999995E-8</c:v>
                </c:pt>
                <c:pt idx="10832">
                  <c:v>9.0297599999999997E-8</c:v>
                </c:pt>
                <c:pt idx="10833">
                  <c:v>9.0322599999999999E-8</c:v>
                </c:pt>
                <c:pt idx="10834">
                  <c:v>9.0347600000000001E-8</c:v>
                </c:pt>
                <c:pt idx="10835">
                  <c:v>9.0372600000000003E-8</c:v>
                </c:pt>
                <c:pt idx="10836">
                  <c:v>9.0397600000000005E-8</c:v>
                </c:pt>
                <c:pt idx="10837">
                  <c:v>9.0422600000000007E-8</c:v>
                </c:pt>
                <c:pt idx="10838">
                  <c:v>9.0447599999999995E-8</c:v>
                </c:pt>
                <c:pt idx="10839">
                  <c:v>9.0472599999999997E-8</c:v>
                </c:pt>
                <c:pt idx="10840">
                  <c:v>9.0497599999999999E-8</c:v>
                </c:pt>
                <c:pt idx="10841">
                  <c:v>9.0522600000000001E-8</c:v>
                </c:pt>
                <c:pt idx="10842">
                  <c:v>9.0547600000000003E-8</c:v>
                </c:pt>
                <c:pt idx="10843">
                  <c:v>9.0572600000000005E-8</c:v>
                </c:pt>
                <c:pt idx="10844">
                  <c:v>9.0597600000000007E-8</c:v>
                </c:pt>
                <c:pt idx="10845">
                  <c:v>9.0622599999999995E-8</c:v>
                </c:pt>
                <c:pt idx="10846">
                  <c:v>9.0647599999999997E-8</c:v>
                </c:pt>
                <c:pt idx="10847">
                  <c:v>9.0672599999999999E-8</c:v>
                </c:pt>
                <c:pt idx="10848">
                  <c:v>9.0697600000000001E-8</c:v>
                </c:pt>
                <c:pt idx="10849">
                  <c:v>9.0722600000000003E-8</c:v>
                </c:pt>
                <c:pt idx="10850">
                  <c:v>9.0747600000000005E-8</c:v>
                </c:pt>
                <c:pt idx="10851">
                  <c:v>9.0772600000000006E-8</c:v>
                </c:pt>
                <c:pt idx="10852">
                  <c:v>9.0797599999999995E-8</c:v>
                </c:pt>
                <c:pt idx="10853">
                  <c:v>9.0822599999999997E-8</c:v>
                </c:pt>
                <c:pt idx="10854">
                  <c:v>9.0847599999999999E-8</c:v>
                </c:pt>
                <c:pt idx="10855">
                  <c:v>9.0872600000000001E-8</c:v>
                </c:pt>
                <c:pt idx="10856">
                  <c:v>9.0897600000000003E-8</c:v>
                </c:pt>
                <c:pt idx="10857">
                  <c:v>9.0922600000000004E-8</c:v>
                </c:pt>
                <c:pt idx="10858">
                  <c:v>9.0947600000000006E-8</c:v>
                </c:pt>
                <c:pt idx="10859">
                  <c:v>9.0972599999999995E-8</c:v>
                </c:pt>
                <c:pt idx="10860">
                  <c:v>9.0997599999999997E-8</c:v>
                </c:pt>
                <c:pt idx="10861">
                  <c:v>9.1022599999999999E-8</c:v>
                </c:pt>
                <c:pt idx="10862">
                  <c:v>9.1047600000000001E-8</c:v>
                </c:pt>
                <c:pt idx="10863">
                  <c:v>9.1072600000000003E-8</c:v>
                </c:pt>
                <c:pt idx="10864">
                  <c:v>9.1097600000000004E-8</c:v>
                </c:pt>
                <c:pt idx="10865">
                  <c:v>9.1122600000000006E-8</c:v>
                </c:pt>
                <c:pt idx="10866">
                  <c:v>9.1147599999999995E-8</c:v>
                </c:pt>
                <c:pt idx="10867">
                  <c:v>9.1172599999999997E-8</c:v>
                </c:pt>
                <c:pt idx="10868">
                  <c:v>9.1197599999999999E-8</c:v>
                </c:pt>
                <c:pt idx="10869">
                  <c:v>9.1222600000000001E-8</c:v>
                </c:pt>
                <c:pt idx="10870">
                  <c:v>9.1247600000000002E-8</c:v>
                </c:pt>
                <c:pt idx="10871">
                  <c:v>9.1272600000000004E-8</c:v>
                </c:pt>
                <c:pt idx="10872">
                  <c:v>9.1297600000000006E-8</c:v>
                </c:pt>
                <c:pt idx="10873">
                  <c:v>9.1322599999999995E-8</c:v>
                </c:pt>
                <c:pt idx="10874">
                  <c:v>9.1347599999999997E-8</c:v>
                </c:pt>
                <c:pt idx="10875">
                  <c:v>9.1372599999999999E-8</c:v>
                </c:pt>
                <c:pt idx="10876">
                  <c:v>9.13976E-8</c:v>
                </c:pt>
                <c:pt idx="10877">
                  <c:v>9.1422600000000002E-8</c:v>
                </c:pt>
                <c:pt idx="10878">
                  <c:v>9.1447600000000004E-8</c:v>
                </c:pt>
                <c:pt idx="10879">
                  <c:v>9.1472600000000006E-8</c:v>
                </c:pt>
                <c:pt idx="10880">
                  <c:v>9.1497599999999995E-8</c:v>
                </c:pt>
                <c:pt idx="10881">
                  <c:v>9.1522599999999997E-8</c:v>
                </c:pt>
                <c:pt idx="10882">
                  <c:v>9.1547599999999998E-8</c:v>
                </c:pt>
                <c:pt idx="10883">
                  <c:v>9.15726E-8</c:v>
                </c:pt>
                <c:pt idx="10884">
                  <c:v>9.1597600000000002E-8</c:v>
                </c:pt>
                <c:pt idx="10885">
                  <c:v>9.1622600000000004E-8</c:v>
                </c:pt>
                <c:pt idx="10886">
                  <c:v>9.1647600000000006E-8</c:v>
                </c:pt>
                <c:pt idx="10887">
                  <c:v>9.1672599999999995E-8</c:v>
                </c:pt>
                <c:pt idx="10888">
                  <c:v>9.1697599999999997E-8</c:v>
                </c:pt>
                <c:pt idx="10889">
                  <c:v>9.1722599999999998E-8</c:v>
                </c:pt>
                <c:pt idx="10890">
                  <c:v>9.17476E-8</c:v>
                </c:pt>
                <c:pt idx="10891">
                  <c:v>9.1772600000000002E-8</c:v>
                </c:pt>
                <c:pt idx="10892">
                  <c:v>9.1797600000000004E-8</c:v>
                </c:pt>
                <c:pt idx="10893">
                  <c:v>9.1822600000000006E-8</c:v>
                </c:pt>
                <c:pt idx="10894">
                  <c:v>9.1847599999999995E-8</c:v>
                </c:pt>
                <c:pt idx="10895">
                  <c:v>9.1872599999999996E-8</c:v>
                </c:pt>
                <c:pt idx="10896">
                  <c:v>9.1897599999999998E-8</c:v>
                </c:pt>
                <c:pt idx="10897">
                  <c:v>9.19226E-8</c:v>
                </c:pt>
                <c:pt idx="10898">
                  <c:v>9.1947600000000002E-8</c:v>
                </c:pt>
                <c:pt idx="10899">
                  <c:v>9.1972600000000004E-8</c:v>
                </c:pt>
                <c:pt idx="10900">
                  <c:v>9.1997600000000006E-8</c:v>
                </c:pt>
                <c:pt idx="10901">
                  <c:v>9.2022599999999994E-8</c:v>
                </c:pt>
                <c:pt idx="10902">
                  <c:v>9.2047599999999996E-8</c:v>
                </c:pt>
                <c:pt idx="10903">
                  <c:v>9.2072599999999998E-8</c:v>
                </c:pt>
                <c:pt idx="10904">
                  <c:v>9.20976E-8</c:v>
                </c:pt>
                <c:pt idx="10905">
                  <c:v>9.2122600000000002E-8</c:v>
                </c:pt>
                <c:pt idx="10906">
                  <c:v>9.2147600000000004E-8</c:v>
                </c:pt>
                <c:pt idx="10907">
                  <c:v>9.2172600000000006E-8</c:v>
                </c:pt>
                <c:pt idx="10908">
                  <c:v>9.2197599999999994E-8</c:v>
                </c:pt>
                <c:pt idx="10909">
                  <c:v>9.2222599999999996E-8</c:v>
                </c:pt>
                <c:pt idx="10910">
                  <c:v>9.2247599999999998E-8</c:v>
                </c:pt>
                <c:pt idx="10911">
                  <c:v>9.22726E-8</c:v>
                </c:pt>
                <c:pt idx="10912">
                  <c:v>9.2297600000000002E-8</c:v>
                </c:pt>
                <c:pt idx="10913">
                  <c:v>9.2322600000000004E-8</c:v>
                </c:pt>
                <c:pt idx="10914">
                  <c:v>9.2347600000000006E-8</c:v>
                </c:pt>
                <c:pt idx="10915">
                  <c:v>9.2372599999999994E-8</c:v>
                </c:pt>
                <c:pt idx="10916">
                  <c:v>9.2397599999999996E-8</c:v>
                </c:pt>
                <c:pt idx="10917">
                  <c:v>9.2422599999999998E-8</c:v>
                </c:pt>
                <c:pt idx="10918">
                  <c:v>9.24476E-8</c:v>
                </c:pt>
                <c:pt idx="10919">
                  <c:v>9.2472600000000002E-8</c:v>
                </c:pt>
                <c:pt idx="10920">
                  <c:v>9.2497600000000004E-8</c:v>
                </c:pt>
                <c:pt idx="10921">
                  <c:v>9.2522600000000006E-8</c:v>
                </c:pt>
                <c:pt idx="10922">
                  <c:v>9.2547599999999994E-8</c:v>
                </c:pt>
                <c:pt idx="10923">
                  <c:v>9.2572599999999996E-8</c:v>
                </c:pt>
                <c:pt idx="10924">
                  <c:v>9.2597599999999998E-8</c:v>
                </c:pt>
                <c:pt idx="10925">
                  <c:v>9.26226E-8</c:v>
                </c:pt>
                <c:pt idx="10926">
                  <c:v>9.2647600000000002E-8</c:v>
                </c:pt>
                <c:pt idx="10927">
                  <c:v>9.2672600000000004E-8</c:v>
                </c:pt>
                <c:pt idx="10928">
                  <c:v>9.2697600000000005E-8</c:v>
                </c:pt>
                <c:pt idx="10929">
                  <c:v>9.2722599999999994E-8</c:v>
                </c:pt>
                <c:pt idx="10930">
                  <c:v>9.2747599999999996E-8</c:v>
                </c:pt>
                <c:pt idx="10931">
                  <c:v>9.2772599999999998E-8</c:v>
                </c:pt>
                <c:pt idx="10932">
                  <c:v>9.27976E-8</c:v>
                </c:pt>
                <c:pt idx="10933">
                  <c:v>9.2822600000000002E-8</c:v>
                </c:pt>
                <c:pt idx="10934">
                  <c:v>9.2847600000000004E-8</c:v>
                </c:pt>
                <c:pt idx="10935">
                  <c:v>9.2872600000000005E-8</c:v>
                </c:pt>
                <c:pt idx="10936">
                  <c:v>9.2897599999999994E-8</c:v>
                </c:pt>
                <c:pt idx="10937">
                  <c:v>9.2922599999999996E-8</c:v>
                </c:pt>
                <c:pt idx="10938">
                  <c:v>9.2947599999999998E-8</c:v>
                </c:pt>
                <c:pt idx="10939">
                  <c:v>9.29726E-8</c:v>
                </c:pt>
                <c:pt idx="10940">
                  <c:v>9.2997600000000002E-8</c:v>
                </c:pt>
                <c:pt idx="10941">
                  <c:v>9.3022600000000003E-8</c:v>
                </c:pt>
                <c:pt idx="10942">
                  <c:v>9.3047600000000005E-8</c:v>
                </c:pt>
                <c:pt idx="10943">
                  <c:v>9.3072599999999994E-8</c:v>
                </c:pt>
                <c:pt idx="10944">
                  <c:v>9.3097599999999996E-8</c:v>
                </c:pt>
                <c:pt idx="10945">
                  <c:v>9.3122599999999998E-8</c:v>
                </c:pt>
                <c:pt idx="10946">
                  <c:v>9.31476E-8</c:v>
                </c:pt>
                <c:pt idx="10947">
                  <c:v>9.3172600000000001E-8</c:v>
                </c:pt>
                <c:pt idx="10948">
                  <c:v>9.3197600000000003E-8</c:v>
                </c:pt>
                <c:pt idx="10949">
                  <c:v>9.3222600000000005E-8</c:v>
                </c:pt>
                <c:pt idx="10950">
                  <c:v>9.3247599999999994E-8</c:v>
                </c:pt>
                <c:pt idx="10951">
                  <c:v>9.3272599999999996E-8</c:v>
                </c:pt>
                <c:pt idx="10952">
                  <c:v>9.3297599999999998E-8</c:v>
                </c:pt>
                <c:pt idx="10953">
                  <c:v>9.3322599999999999E-8</c:v>
                </c:pt>
                <c:pt idx="10954">
                  <c:v>9.3347600000000001E-8</c:v>
                </c:pt>
                <c:pt idx="10955">
                  <c:v>9.3372600000000003E-8</c:v>
                </c:pt>
                <c:pt idx="10956">
                  <c:v>9.3397600000000005E-8</c:v>
                </c:pt>
                <c:pt idx="10957">
                  <c:v>9.3422599999999994E-8</c:v>
                </c:pt>
                <c:pt idx="10958">
                  <c:v>9.3447599999999996E-8</c:v>
                </c:pt>
                <c:pt idx="10959">
                  <c:v>9.3472599999999998E-8</c:v>
                </c:pt>
                <c:pt idx="10960">
                  <c:v>9.3497599999999999E-8</c:v>
                </c:pt>
                <c:pt idx="10961">
                  <c:v>9.3522600000000001E-8</c:v>
                </c:pt>
                <c:pt idx="10962">
                  <c:v>9.3547600000000003E-8</c:v>
                </c:pt>
                <c:pt idx="10963">
                  <c:v>9.3572600000000005E-8</c:v>
                </c:pt>
                <c:pt idx="10964">
                  <c:v>9.3597599999999994E-8</c:v>
                </c:pt>
                <c:pt idx="10965">
                  <c:v>9.3622599999999996E-8</c:v>
                </c:pt>
                <c:pt idx="10966">
                  <c:v>9.3647599999999997E-8</c:v>
                </c:pt>
                <c:pt idx="10967">
                  <c:v>9.3672599999999999E-8</c:v>
                </c:pt>
                <c:pt idx="10968">
                  <c:v>9.3697600000000001E-8</c:v>
                </c:pt>
                <c:pt idx="10969">
                  <c:v>9.3722600000000003E-8</c:v>
                </c:pt>
                <c:pt idx="10970">
                  <c:v>9.3747600000000005E-8</c:v>
                </c:pt>
                <c:pt idx="10971">
                  <c:v>9.3772599999999994E-8</c:v>
                </c:pt>
                <c:pt idx="10972">
                  <c:v>9.3797599999999995E-8</c:v>
                </c:pt>
                <c:pt idx="10973">
                  <c:v>9.3822599999999997E-8</c:v>
                </c:pt>
                <c:pt idx="10974">
                  <c:v>9.3847599999999999E-8</c:v>
                </c:pt>
                <c:pt idx="10975">
                  <c:v>9.3872600000000001E-8</c:v>
                </c:pt>
                <c:pt idx="10976">
                  <c:v>9.3897600000000003E-8</c:v>
                </c:pt>
                <c:pt idx="10977">
                  <c:v>9.3922600000000005E-8</c:v>
                </c:pt>
                <c:pt idx="10978">
                  <c:v>9.3947599999999994E-8</c:v>
                </c:pt>
                <c:pt idx="10979">
                  <c:v>9.3972599999999995E-8</c:v>
                </c:pt>
                <c:pt idx="10980">
                  <c:v>9.3997599999999997E-8</c:v>
                </c:pt>
                <c:pt idx="10981">
                  <c:v>9.4022599999999999E-8</c:v>
                </c:pt>
                <c:pt idx="10982">
                  <c:v>9.4047600000000001E-8</c:v>
                </c:pt>
                <c:pt idx="10983">
                  <c:v>9.4072600000000003E-8</c:v>
                </c:pt>
                <c:pt idx="10984">
                  <c:v>9.4097600000000005E-8</c:v>
                </c:pt>
                <c:pt idx="10985">
                  <c:v>9.4122599999999993E-8</c:v>
                </c:pt>
                <c:pt idx="10986">
                  <c:v>9.4147599999999995E-8</c:v>
                </c:pt>
                <c:pt idx="10987">
                  <c:v>9.4172599999999997E-8</c:v>
                </c:pt>
                <c:pt idx="10988">
                  <c:v>9.4197599999999999E-8</c:v>
                </c:pt>
                <c:pt idx="10989">
                  <c:v>9.4222600000000001E-8</c:v>
                </c:pt>
                <c:pt idx="10990">
                  <c:v>9.4247600000000003E-8</c:v>
                </c:pt>
                <c:pt idx="10991">
                  <c:v>9.4272600000000005E-8</c:v>
                </c:pt>
                <c:pt idx="10992">
                  <c:v>9.4297600000000007E-8</c:v>
                </c:pt>
                <c:pt idx="10993">
                  <c:v>9.4322599999999995E-8</c:v>
                </c:pt>
                <c:pt idx="10994">
                  <c:v>9.4347599999999997E-8</c:v>
                </c:pt>
                <c:pt idx="10995">
                  <c:v>9.4372599999999999E-8</c:v>
                </c:pt>
                <c:pt idx="10996">
                  <c:v>9.4397600000000001E-8</c:v>
                </c:pt>
                <c:pt idx="10997">
                  <c:v>9.4422600000000003E-8</c:v>
                </c:pt>
                <c:pt idx="10998">
                  <c:v>9.4447600000000005E-8</c:v>
                </c:pt>
                <c:pt idx="10999">
                  <c:v>9.4472600000000006E-8</c:v>
                </c:pt>
                <c:pt idx="11000">
                  <c:v>9.4497599999999995E-8</c:v>
                </c:pt>
                <c:pt idx="11001">
                  <c:v>9.4522599999999997E-8</c:v>
                </c:pt>
                <c:pt idx="11002">
                  <c:v>9.4547599999999999E-8</c:v>
                </c:pt>
                <c:pt idx="11003">
                  <c:v>9.4572600000000001E-8</c:v>
                </c:pt>
                <c:pt idx="11004">
                  <c:v>9.4597600000000003E-8</c:v>
                </c:pt>
                <c:pt idx="11005">
                  <c:v>9.4622600000000005E-8</c:v>
                </c:pt>
                <c:pt idx="11006">
                  <c:v>9.4647600000000006E-8</c:v>
                </c:pt>
                <c:pt idx="11007">
                  <c:v>9.4672599999999995E-8</c:v>
                </c:pt>
                <c:pt idx="11008">
                  <c:v>9.4697599999999997E-8</c:v>
                </c:pt>
                <c:pt idx="11009">
                  <c:v>9.4722599999999999E-8</c:v>
                </c:pt>
                <c:pt idx="11010">
                  <c:v>9.4747600000000001E-8</c:v>
                </c:pt>
                <c:pt idx="11011">
                  <c:v>9.4772600000000003E-8</c:v>
                </c:pt>
                <c:pt idx="11012">
                  <c:v>9.4797600000000004E-8</c:v>
                </c:pt>
                <c:pt idx="11013">
                  <c:v>9.4822600000000006E-8</c:v>
                </c:pt>
                <c:pt idx="11014">
                  <c:v>9.4847599999999995E-8</c:v>
                </c:pt>
                <c:pt idx="11015">
                  <c:v>9.4872599999999997E-8</c:v>
                </c:pt>
                <c:pt idx="11016">
                  <c:v>9.4897599999999999E-8</c:v>
                </c:pt>
                <c:pt idx="11017">
                  <c:v>9.4922600000000001E-8</c:v>
                </c:pt>
                <c:pt idx="11018">
                  <c:v>9.4947600000000002E-8</c:v>
                </c:pt>
                <c:pt idx="11019">
                  <c:v>9.4972600000000004E-8</c:v>
                </c:pt>
                <c:pt idx="11020">
                  <c:v>9.4997600000000006E-8</c:v>
                </c:pt>
                <c:pt idx="11021">
                  <c:v>9.5022599999999995E-8</c:v>
                </c:pt>
                <c:pt idx="11022">
                  <c:v>9.5047599999999997E-8</c:v>
                </c:pt>
                <c:pt idx="11023">
                  <c:v>9.5072599999999999E-8</c:v>
                </c:pt>
                <c:pt idx="11024">
                  <c:v>9.50976E-8</c:v>
                </c:pt>
                <c:pt idx="11025">
                  <c:v>9.5122600000000002E-8</c:v>
                </c:pt>
                <c:pt idx="11026">
                  <c:v>9.5147600000000004E-8</c:v>
                </c:pt>
                <c:pt idx="11027">
                  <c:v>9.5172600000000006E-8</c:v>
                </c:pt>
                <c:pt idx="11028">
                  <c:v>9.5197599999999995E-8</c:v>
                </c:pt>
                <c:pt idx="11029">
                  <c:v>9.5222599999999997E-8</c:v>
                </c:pt>
                <c:pt idx="11030">
                  <c:v>9.5247599999999999E-8</c:v>
                </c:pt>
                <c:pt idx="11031">
                  <c:v>9.52726E-8</c:v>
                </c:pt>
                <c:pt idx="11032">
                  <c:v>9.5297600000000002E-8</c:v>
                </c:pt>
                <c:pt idx="11033">
                  <c:v>9.5322600000000004E-8</c:v>
                </c:pt>
                <c:pt idx="11034">
                  <c:v>9.5347600000000006E-8</c:v>
                </c:pt>
                <c:pt idx="11035">
                  <c:v>9.5372599999999995E-8</c:v>
                </c:pt>
                <c:pt idx="11036">
                  <c:v>9.5397599999999997E-8</c:v>
                </c:pt>
                <c:pt idx="11037">
                  <c:v>9.5422599999999998E-8</c:v>
                </c:pt>
                <c:pt idx="11038">
                  <c:v>9.54476E-8</c:v>
                </c:pt>
                <c:pt idx="11039">
                  <c:v>9.5472600000000002E-8</c:v>
                </c:pt>
                <c:pt idx="11040">
                  <c:v>9.5497600000000004E-8</c:v>
                </c:pt>
                <c:pt idx="11041">
                  <c:v>9.5522600000000006E-8</c:v>
                </c:pt>
                <c:pt idx="11042">
                  <c:v>9.5547599999999995E-8</c:v>
                </c:pt>
                <c:pt idx="11043">
                  <c:v>9.5572599999999996E-8</c:v>
                </c:pt>
                <c:pt idx="11044">
                  <c:v>9.5597599999999998E-8</c:v>
                </c:pt>
                <c:pt idx="11045">
                  <c:v>9.56226E-8</c:v>
                </c:pt>
                <c:pt idx="11046">
                  <c:v>9.5647600000000002E-8</c:v>
                </c:pt>
                <c:pt idx="11047">
                  <c:v>9.5672600000000004E-8</c:v>
                </c:pt>
                <c:pt idx="11048">
                  <c:v>9.5697600000000006E-8</c:v>
                </c:pt>
                <c:pt idx="11049">
                  <c:v>9.5722599999999995E-8</c:v>
                </c:pt>
                <c:pt idx="11050">
                  <c:v>9.5747599999999996E-8</c:v>
                </c:pt>
                <c:pt idx="11051">
                  <c:v>9.5772599999999998E-8</c:v>
                </c:pt>
                <c:pt idx="11052">
                  <c:v>9.57976E-8</c:v>
                </c:pt>
                <c:pt idx="11053">
                  <c:v>9.5822600000000002E-8</c:v>
                </c:pt>
                <c:pt idx="11054">
                  <c:v>9.5847600000000004E-8</c:v>
                </c:pt>
                <c:pt idx="11055">
                  <c:v>9.5872600000000006E-8</c:v>
                </c:pt>
                <c:pt idx="11056">
                  <c:v>9.5897599999999994E-8</c:v>
                </c:pt>
                <c:pt idx="11057">
                  <c:v>9.5922599999999996E-8</c:v>
                </c:pt>
                <c:pt idx="11058">
                  <c:v>9.5947599999999998E-8</c:v>
                </c:pt>
                <c:pt idx="11059">
                  <c:v>9.59726E-8</c:v>
                </c:pt>
                <c:pt idx="11060">
                  <c:v>9.5997600000000002E-8</c:v>
                </c:pt>
                <c:pt idx="11061">
                  <c:v>9.6022600000000004E-8</c:v>
                </c:pt>
                <c:pt idx="11062">
                  <c:v>9.6047600000000006E-8</c:v>
                </c:pt>
                <c:pt idx="11063">
                  <c:v>9.6072599999999994E-8</c:v>
                </c:pt>
                <c:pt idx="11064">
                  <c:v>9.6097599999999996E-8</c:v>
                </c:pt>
                <c:pt idx="11065">
                  <c:v>9.6122599999999998E-8</c:v>
                </c:pt>
                <c:pt idx="11066">
                  <c:v>9.61476E-8</c:v>
                </c:pt>
                <c:pt idx="11067">
                  <c:v>9.6172600000000002E-8</c:v>
                </c:pt>
                <c:pt idx="11068">
                  <c:v>9.6197600000000004E-8</c:v>
                </c:pt>
                <c:pt idx="11069">
                  <c:v>9.6222600000000006E-8</c:v>
                </c:pt>
                <c:pt idx="11070">
                  <c:v>9.6247599999999994E-8</c:v>
                </c:pt>
                <c:pt idx="11071">
                  <c:v>9.6272599999999996E-8</c:v>
                </c:pt>
                <c:pt idx="11072">
                  <c:v>9.6297599999999998E-8</c:v>
                </c:pt>
                <c:pt idx="11073">
                  <c:v>9.63226E-8</c:v>
                </c:pt>
                <c:pt idx="11074">
                  <c:v>9.6347600000000002E-8</c:v>
                </c:pt>
                <c:pt idx="11075">
                  <c:v>9.6372600000000004E-8</c:v>
                </c:pt>
                <c:pt idx="11076">
                  <c:v>9.6397600000000006E-8</c:v>
                </c:pt>
                <c:pt idx="11077">
                  <c:v>9.6422599999999994E-8</c:v>
                </c:pt>
                <c:pt idx="11078">
                  <c:v>9.6447599999999996E-8</c:v>
                </c:pt>
                <c:pt idx="11079">
                  <c:v>9.6472599999999998E-8</c:v>
                </c:pt>
                <c:pt idx="11080">
                  <c:v>9.64976E-8</c:v>
                </c:pt>
                <c:pt idx="11081">
                  <c:v>9.6522600000000002E-8</c:v>
                </c:pt>
                <c:pt idx="11082">
                  <c:v>9.6547600000000004E-8</c:v>
                </c:pt>
                <c:pt idx="11083">
                  <c:v>9.6572600000000005E-8</c:v>
                </c:pt>
                <c:pt idx="11084">
                  <c:v>9.6597599999999994E-8</c:v>
                </c:pt>
                <c:pt idx="11085">
                  <c:v>9.6622599999999996E-8</c:v>
                </c:pt>
                <c:pt idx="11086">
                  <c:v>9.6647599999999998E-8</c:v>
                </c:pt>
                <c:pt idx="11087">
                  <c:v>9.66726E-8</c:v>
                </c:pt>
                <c:pt idx="11088">
                  <c:v>9.6697600000000002E-8</c:v>
                </c:pt>
                <c:pt idx="11089">
                  <c:v>9.6722600000000003E-8</c:v>
                </c:pt>
                <c:pt idx="11090">
                  <c:v>9.6747600000000005E-8</c:v>
                </c:pt>
                <c:pt idx="11091">
                  <c:v>9.6772599999999994E-8</c:v>
                </c:pt>
                <c:pt idx="11092">
                  <c:v>9.6797599999999996E-8</c:v>
                </c:pt>
                <c:pt idx="11093">
                  <c:v>9.6822599999999998E-8</c:v>
                </c:pt>
                <c:pt idx="11094">
                  <c:v>9.68476E-8</c:v>
                </c:pt>
                <c:pt idx="11095">
                  <c:v>9.6872600000000001E-8</c:v>
                </c:pt>
                <c:pt idx="11096">
                  <c:v>9.6897600000000003E-8</c:v>
                </c:pt>
                <c:pt idx="11097">
                  <c:v>9.6922600000000005E-8</c:v>
                </c:pt>
                <c:pt idx="11098">
                  <c:v>9.6947599999999994E-8</c:v>
                </c:pt>
                <c:pt idx="11099">
                  <c:v>9.6972599999999996E-8</c:v>
                </c:pt>
                <c:pt idx="11100">
                  <c:v>9.6997599999999998E-8</c:v>
                </c:pt>
                <c:pt idx="11101">
                  <c:v>9.70226E-8</c:v>
                </c:pt>
                <c:pt idx="11102">
                  <c:v>9.7047600000000001E-8</c:v>
                </c:pt>
                <c:pt idx="11103">
                  <c:v>9.7072600000000003E-8</c:v>
                </c:pt>
                <c:pt idx="11104">
                  <c:v>9.7097600000000005E-8</c:v>
                </c:pt>
                <c:pt idx="11105">
                  <c:v>9.7122599999999994E-8</c:v>
                </c:pt>
                <c:pt idx="11106">
                  <c:v>9.7147599999999996E-8</c:v>
                </c:pt>
                <c:pt idx="11107">
                  <c:v>9.7172599999999998E-8</c:v>
                </c:pt>
                <c:pt idx="11108">
                  <c:v>9.7197599999999999E-8</c:v>
                </c:pt>
                <c:pt idx="11109">
                  <c:v>9.7222600000000001E-8</c:v>
                </c:pt>
                <c:pt idx="11110">
                  <c:v>9.7247600000000003E-8</c:v>
                </c:pt>
                <c:pt idx="11111">
                  <c:v>9.7272600000000005E-8</c:v>
                </c:pt>
                <c:pt idx="11112">
                  <c:v>9.7297599999999994E-8</c:v>
                </c:pt>
                <c:pt idx="11113">
                  <c:v>9.7322599999999996E-8</c:v>
                </c:pt>
                <c:pt idx="11114">
                  <c:v>9.7347599999999997E-8</c:v>
                </c:pt>
                <c:pt idx="11115">
                  <c:v>9.7372599999999999E-8</c:v>
                </c:pt>
                <c:pt idx="11116">
                  <c:v>9.7397600000000001E-8</c:v>
                </c:pt>
                <c:pt idx="11117">
                  <c:v>9.7422600000000003E-8</c:v>
                </c:pt>
                <c:pt idx="11118">
                  <c:v>9.7447600000000005E-8</c:v>
                </c:pt>
                <c:pt idx="11119">
                  <c:v>9.7472599999999994E-8</c:v>
                </c:pt>
                <c:pt idx="11120">
                  <c:v>9.7497599999999996E-8</c:v>
                </c:pt>
                <c:pt idx="11121">
                  <c:v>9.7522599999999997E-8</c:v>
                </c:pt>
                <c:pt idx="11122">
                  <c:v>9.7547599999999999E-8</c:v>
                </c:pt>
                <c:pt idx="11123">
                  <c:v>9.7572600000000001E-8</c:v>
                </c:pt>
                <c:pt idx="11124">
                  <c:v>9.7597600000000003E-8</c:v>
                </c:pt>
                <c:pt idx="11125">
                  <c:v>9.7622600000000005E-8</c:v>
                </c:pt>
                <c:pt idx="11126">
                  <c:v>9.7647599999999994E-8</c:v>
                </c:pt>
                <c:pt idx="11127">
                  <c:v>9.7672599999999995E-8</c:v>
                </c:pt>
                <c:pt idx="11128">
                  <c:v>9.7697599999999997E-8</c:v>
                </c:pt>
                <c:pt idx="11129">
                  <c:v>9.7722599999999999E-8</c:v>
                </c:pt>
                <c:pt idx="11130">
                  <c:v>9.7747600000000001E-8</c:v>
                </c:pt>
                <c:pt idx="11131">
                  <c:v>9.7772600000000003E-8</c:v>
                </c:pt>
                <c:pt idx="11132">
                  <c:v>9.7797600000000005E-8</c:v>
                </c:pt>
                <c:pt idx="11133">
                  <c:v>9.7822599999999993E-8</c:v>
                </c:pt>
                <c:pt idx="11134">
                  <c:v>9.7847599999999995E-8</c:v>
                </c:pt>
                <c:pt idx="11135">
                  <c:v>9.7872599999999997E-8</c:v>
                </c:pt>
                <c:pt idx="11136">
                  <c:v>9.7897599999999999E-8</c:v>
                </c:pt>
                <c:pt idx="11137">
                  <c:v>9.7922600000000001E-8</c:v>
                </c:pt>
                <c:pt idx="11138">
                  <c:v>9.7947600000000003E-8</c:v>
                </c:pt>
                <c:pt idx="11139">
                  <c:v>9.7972600000000005E-8</c:v>
                </c:pt>
                <c:pt idx="11140">
                  <c:v>9.7997600000000007E-8</c:v>
                </c:pt>
                <c:pt idx="11141">
                  <c:v>9.8022599999999995E-8</c:v>
                </c:pt>
                <c:pt idx="11142">
                  <c:v>9.8047599999999997E-8</c:v>
                </c:pt>
                <c:pt idx="11143">
                  <c:v>9.8072599999999999E-8</c:v>
                </c:pt>
                <c:pt idx="11144">
                  <c:v>9.8097600000000001E-8</c:v>
                </c:pt>
                <c:pt idx="11145">
                  <c:v>9.8122600000000003E-8</c:v>
                </c:pt>
                <c:pt idx="11146">
                  <c:v>9.8147600000000005E-8</c:v>
                </c:pt>
                <c:pt idx="11147">
                  <c:v>9.8172600000000007E-8</c:v>
                </c:pt>
                <c:pt idx="11148">
                  <c:v>9.8197599999999995E-8</c:v>
                </c:pt>
                <c:pt idx="11149">
                  <c:v>9.8222599999999997E-8</c:v>
                </c:pt>
                <c:pt idx="11150">
                  <c:v>9.8247599999999999E-8</c:v>
                </c:pt>
                <c:pt idx="11151">
                  <c:v>9.8272600000000001E-8</c:v>
                </c:pt>
                <c:pt idx="11152">
                  <c:v>9.8297600000000003E-8</c:v>
                </c:pt>
                <c:pt idx="11153">
                  <c:v>9.8322600000000005E-8</c:v>
                </c:pt>
                <c:pt idx="11154">
                  <c:v>9.8347600000000006E-8</c:v>
                </c:pt>
                <c:pt idx="11155">
                  <c:v>9.8372599999999995E-8</c:v>
                </c:pt>
                <c:pt idx="11156">
                  <c:v>9.8397599999999997E-8</c:v>
                </c:pt>
                <c:pt idx="11157">
                  <c:v>9.8422599999999999E-8</c:v>
                </c:pt>
                <c:pt idx="11158">
                  <c:v>9.8447600000000001E-8</c:v>
                </c:pt>
                <c:pt idx="11159">
                  <c:v>9.8472600000000003E-8</c:v>
                </c:pt>
                <c:pt idx="11160">
                  <c:v>9.8497600000000004E-8</c:v>
                </c:pt>
                <c:pt idx="11161">
                  <c:v>9.8522600000000006E-8</c:v>
                </c:pt>
                <c:pt idx="11162">
                  <c:v>9.8547599999999995E-8</c:v>
                </c:pt>
                <c:pt idx="11163">
                  <c:v>9.8572599999999997E-8</c:v>
                </c:pt>
                <c:pt idx="11164">
                  <c:v>9.8597599999999999E-8</c:v>
                </c:pt>
                <c:pt idx="11165">
                  <c:v>9.8622600000000001E-8</c:v>
                </c:pt>
                <c:pt idx="11166">
                  <c:v>9.8647600000000003E-8</c:v>
                </c:pt>
                <c:pt idx="11167">
                  <c:v>9.8672600000000004E-8</c:v>
                </c:pt>
                <c:pt idx="11168">
                  <c:v>9.8697600000000006E-8</c:v>
                </c:pt>
                <c:pt idx="11169">
                  <c:v>9.8722599999999995E-8</c:v>
                </c:pt>
                <c:pt idx="11170">
                  <c:v>9.8747599999999997E-8</c:v>
                </c:pt>
                <c:pt idx="11171">
                  <c:v>9.8772599999999999E-8</c:v>
                </c:pt>
                <c:pt idx="11172">
                  <c:v>9.8797600000000001E-8</c:v>
                </c:pt>
                <c:pt idx="11173">
                  <c:v>9.8822600000000002E-8</c:v>
                </c:pt>
                <c:pt idx="11174">
                  <c:v>9.8847600000000004E-8</c:v>
                </c:pt>
                <c:pt idx="11175">
                  <c:v>9.8872600000000006E-8</c:v>
                </c:pt>
                <c:pt idx="11176">
                  <c:v>9.8897599999999995E-8</c:v>
                </c:pt>
                <c:pt idx="11177">
                  <c:v>9.8922599999999997E-8</c:v>
                </c:pt>
                <c:pt idx="11178">
                  <c:v>9.8947599999999999E-8</c:v>
                </c:pt>
                <c:pt idx="11179">
                  <c:v>9.89726E-8</c:v>
                </c:pt>
                <c:pt idx="11180">
                  <c:v>9.8997600000000002E-8</c:v>
                </c:pt>
                <c:pt idx="11181">
                  <c:v>9.9022600000000004E-8</c:v>
                </c:pt>
                <c:pt idx="11182">
                  <c:v>9.9047600000000006E-8</c:v>
                </c:pt>
                <c:pt idx="11183">
                  <c:v>9.9072599999999995E-8</c:v>
                </c:pt>
                <c:pt idx="11184">
                  <c:v>9.9097599999999997E-8</c:v>
                </c:pt>
                <c:pt idx="11185">
                  <c:v>9.9122599999999998E-8</c:v>
                </c:pt>
                <c:pt idx="11186">
                  <c:v>9.91476E-8</c:v>
                </c:pt>
                <c:pt idx="11187">
                  <c:v>9.9172600000000002E-8</c:v>
                </c:pt>
                <c:pt idx="11188">
                  <c:v>9.9197600000000004E-8</c:v>
                </c:pt>
                <c:pt idx="11189">
                  <c:v>9.9222600000000006E-8</c:v>
                </c:pt>
                <c:pt idx="11190">
                  <c:v>9.9247599999999995E-8</c:v>
                </c:pt>
                <c:pt idx="11191">
                  <c:v>9.9272599999999997E-8</c:v>
                </c:pt>
                <c:pt idx="11192">
                  <c:v>9.9297599999999998E-8</c:v>
                </c:pt>
                <c:pt idx="11193">
                  <c:v>9.93226E-8</c:v>
                </c:pt>
                <c:pt idx="11194">
                  <c:v>9.9347600000000002E-8</c:v>
                </c:pt>
                <c:pt idx="11195">
                  <c:v>9.9372600000000004E-8</c:v>
                </c:pt>
                <c:pt idx="11196">
                  <c:v>9.9397600000000006E-8</c:v>
                </c:pt>
                <c:pt idx="11197">
                  <c:v>9.9422599999999995E-8</c:v>
                </c:pt>
                <c:pt idx="11198">
                  <c:v>9.9447599999999996E-8</c:v>
                </c:pt>
                <c:pt idx="11199">
                  <c:v>9.9472599999999998E-8</c:v>
                </c:pt>
                <c:pt idx="11200">
                  <c:v>9.94976E-8</c:v>
                </c:pt>
                <c:pt idx="11201">
                  <c:v>9.9522600000000002E-8</c:v>
                </c:pt>
                <c:pt idx="11202">
                  <c:v>9.9547600000000004E-8</c:v>
                </c:pt>
                <c:pt idx="11203">
                  <c:v>9.9572600000000006E-8</c:v>
                </c:pt>
                <c:pt idx="11204">
                  <c:v>9.9597599999999994E-8</c:v>
                </c:pt>
                <c:pt idx="11205">
                  <c:v>9.9622599999999996E-8</c:v>
                </c:pt>
                <c:pt idx="11206">
                  <c:v>9.9647599999999998E-8</c:v>
                </c:pt>
                <c:pt idx="11207">
                  <c:v>9.96726E-8</c:v>
                </c:pt>
                <c:pt idx="11208">
                  <c:v>9.9697600000000002E-8</c:v>
                </c:pt>
                <c:pt idx="11209">
                  <c:v>9.9722600000000004E-8</c:v>
                </c:pt>
                <c:pt idx="11210">
                  <c:v>9.9747600000000006E-8</c:v>
                </c:pt>
                <c:pt idx="11211">
                  <c:v>9.9772599999999994E-8</c:v>
                </c:pt>
                <c:pt idx="11212">
                  <c:v>9.9797599999999996E-8</c:v>
                </c:pt>
                <c:pt idx="11213">
                  <c:v>9.9822599999999998E-8</c:v>
                </c:pt>
                <c:pt idx="11214">
                  <c:v>9.98476E-8</c:v>
                </c:pt>
                <c:pt idx="11215">
                  <c:v>9.9872600000000002E-8</c:v>
                </c:pt>
                <c:pt idx="11216">
                  <c:v>9.9897600000000004E-8</c:v>
                </c:pt>
                <c:pt idx="11217">
                  <c:v>9.9922600000000006E-8</c:v>
                </c:pt>
                <c:pt idx="11218">
                  <c:v>9.9947599999999994E-8</c:v>
                </c:pt>
                <c:pt idx="11219">
                  <c:v>9.9972599999999996E-8</c:v>
                </c:pt>
                <c:pt idx="11220">
                  <c:v>9.9997599999999998E-8</c:v>
                </c:pt>
                <c:pt idx="11221">
                  <c:v>1.000226E-7</c:v>
                </c:pt>
                <c:pt idx="11222">
                  <c:v>1.000476E-7</c:v>
                </c:pt>
                <c:pt idx="11223">
                  <c:v>1.000726E-7</c:v>
                </c:pt>
                <c:pt idx="11224">
                  <c:v>1.0009760000000001E-7</c:v>
                </c:pt>
                <c:pt idx="11225">
                  <c:v>1.0012259999999999E-7</c:v>
                </c:pt>
                <c:pt idx="11226">
                  <c:v>1.001476E-7</c:v>
                </c:pt>
                <c:pt idx="11227">
                  <c:v>1.001726E-7</c:v>
                </c:pt>
                <c:pt idx="11228">
                  <c:v>1.001976E-7</c:v>
                </c:pt>
                <c:pt idx="11229">
                  <c:v>1.002226E-7</c:v>
                </c:pt>
                <c:pt idx="11230">
                  <c:v>1.002476E-7</c:v>
                </c:pt>
                <c:pt idx="11231">
                  <c:v>1.0027260000000001E-7</c:v>
                </c:pt>
                <c:pt idx="11232">
                  <c:v>1.0029759999999999E-7</c:v>
                </c:pt>
                <c:pt idx="11233">
                  <c:v>1.003226E-7</c:v>
                </c:pt>
                <c:pt idx="11234">
                  <c:v>1.003476E-7</c:v>
                </c:pt>
                <c:pt idx="11235">
                  <c:v>1.003726E-7</c:v>
                </c:pt>
                <c:pt idx="11236">
                  <c:v>1.003976E-7</c:v>
                </c:pt>
                <c:pt idx="11237">
                  <c:v>1.004226E-7</c:v>
                </c:pt>
                <c:pt idx="11238">
                  <c:v>1.0044760000000001E-7</c:v>
                </c:pt>
                <c:pt idx="11239">
                  <c:v>1.0047259999999999E-7</c:v>
                </c:pt>
                <c:pt idx="11240">
                  <c:v>1.004976E-7</c:v>
                </c:pt>
                <c:pt idx="11241">
                  <c:v>1.005226E-7</c:v>
                </c:pt>
                <c:pt idx="11242">
                  <c:v>1.005476E-7</c:v>
                </c:pt>
                <c:pt idx="11243">
                  <c:v>1.005726E-7</c:v>
                </c:pt>
                <c:pt idx="11244">
                  <c:v>1.005976E-7</c:v>
                </c:pt>
                <c:pt idx="11245">
                  <c:v>1.0062260000000001E-7</c:v>
                </c:pt>
                <c:pt idx="11246">
                  <c:v>1.0064759999999999E-7</c:v>
                </c:pt>
                <c:pt idx="11247">
                  <c:v>1.006726E-7</c:v>
                </c:pt>
                <c:pt idx="11248">
                  <c:v>1.006976E-7</c:v>
                </c:pt>
                <c:pt idx="11249">
                  <c:v>1.007226E-7</c:v>
                </c:pt>
                <c:pt idx="11250">
                  <c:v>1.007476E-7</c:v>
                </c:pt>
                <c:pt idx="11251">
                  <c:v>1.007726E-7</c:v>
                </c:pt>
                <c:pt idx="11252">
                  <c:v>1.0079760000000001E-7</c:v>
                </c:pt>
                <c:pt idx="11253">
                  <c:v>1.0082259999999999E-7</c:v>
                </c:pt>
                <c:pt idx="11254">
                  <c:v>1.008476E-7</c:v>
                </c:pt>
                <c:pt idx="11255">
                  <c:v>1.008726E-7</c:v>
                </c:pt>
                <c:pt idx="11256">
                  <c:v>1.008976E-7</c:v>
                </c:pt>
                <c:pt idx="11257">
                  <c:v>1.009226E-7</c:v>
                </c:pt>
                <c:pt idx="11258">
                  <c:v>1.009476E-7</c:v>
                </c:pt>
                <c:pt idx="11259">
                  <c:v>1.0097260000000001E-7</c:v>
                </c:pt>
                <c:pt idx="11260">
                  <c:v>1.0099759999999999E-7</c:v>
                </c:pt>
                <c:pt idx="11261">
                  <c:v>1.010226E-7</c:v>
                </c:pt>
                <c:pt idx="11262">
                  <c:v>1.010476E-7</c:v>
                </c:pt>
                <c:pt idx="11263">
                  <c:v>1.010726E-7</c:v>
                </c:pt>
                <c:pt idx="11264">
                  <c:v>1.010976E-7</c:v>
                </c:pt>
                <c:pt idx="11265">
                  <c:v>1.011226E-7</c:v>
                </c:pt>
                <c:pt idx="11266">
                  <c:v>1.0114760000000001E-7</c:v>
                </c:pt>
                <c:pt idx="11267">
                  <c:v>1.0117259999999999E-7</c:v>
                </c:pt>
                <c:pt idx="11268">
                  <c:v>1.011976E-7</c:v>
                </c:pt>
                <c:pt idx="11269">
                  <c:v>1.012226E-7</c:v>
                </c:pt>
                <c:pt idx="11270">
                  <c:v>1.012476E-7</c:v>
                </c:pt>
                <c:pt idx="11271">
                  <c:v>1.012726E-7</c:v>
                </c:pt>
                <c:pt idx="11272">
                  <c:v>1.012976E-7</c:v>
                </c:pt>
                <c:pt idx="11273">
                  <c:v>1.013226E-7</c:v>
                </c:pt>
                <c:pt idx="11274">
                  <c:v>1.0134759999999999E-7</c:v>
                </c:pt>
                <c:pt idx="11275">
                  <c:v>1.013726E-7</c:v>
                </c:pt>
                <c:pt idx="11276">
                  <c:v>1.013976E-7</c:v>
                </c:pt>
                <c:pt idx="11277">
                  <c:v>1.014226E-7</c:v>
                </c:pt>
                <c:pt idx="11278">
                  <c:v>1.014476E-7</c:v>
                </c:pt>
                <c:pt idx="11279">
                  <c:v>1.014726E-7</c:v>
                </c:pt>
                <c:pt idx="11280">
                  <c:v>1.014976E-7</c:v>
                </c:pt>
                <c:pt idx="11281">
                  <c:v>1.0152259999999999E-7</c:v>
                </c:pt>
                <c:pt idx="11282">
                  <c:v>1.015476E-7</c:v>
                </c:pt>
                <c:pt idx="11283">
                  <c:v>1.015726E-7</c:v>
                </c:pt>
                <c:pt idx="11284">
                  <c:v>1.015976E-7</c:v>
                </c:pt>
                <c:pt idx="11285">
                  <c:v>1.016226E-7</c:v>
                </c:pt>
                <c:pt idx="11286">
                  <c:v>1.016476E-7</c:v>
                </c:pt>
                <c:pt idx="11287">
                  <c:v>1.016726E-7</c:v>
                </c:pt>
                <c:pt idx="11288">
                  <c:v>1.0169759999999999E-7</c:v>
                </c:pt>
                <c:pt idx="11289">
                  <c:v>1.017226E-7</c:v>
                </c:pt>
                <c:pt idx="11290">
                  <c:v>1.017476E-7</c:v>
                </c:pt>
                <c:pt idx="11291">
                  <c:v>1.017726E-7</c:v>
                </c:pt>
                <c:pt idx="11292">
                  <c:v>1.017976E-7</c:v>
                </c:pt>
                <c:pt idx="11293">
                  <c:v>1.018226E-7</c:v>
                </c:pt>
                <c:pt idx="11294">
                  <c:v>1.018476E-7</c:v>
                </c:pt>
                <c:pt idx="11295">
                  <c:v>1.0187260000000001E-7</c:v>
                </c:pt>
                <c:pt idx="11296">
                  <c:v>1.018976E-7</c:v>
                </c:pt>
                <c:pt idx="11297">
                  <c:v>1.019226E-7</c:v>
                </c:pt>
                <c:pt idx="11298">
                  <c:v>1.019476E-7</c:v>
                </c:pt>
                <c:pt idx="11299">
                  <c:v>1.019726E-7</c:v>
                </c:pt>
                <c:pt idx="11300">
                  <c:v>1.019976E-7</c:v>
                </c:pt>
                <c:pt idx="11301">
                  <c:v>1.020226E-7</c:v>
                </c:pt>
                <c:pt idx="11302">
                  <c:v>1.0204760000000001E-7</c:v>
                </c:pt>
                <c:pt idx="11303">
                  <c:v>1.020726E-7</c:v>
                </c:pt>
                <c:pt idx="11304">
                  <c:v>1.020976E-7</c:v>
                </c:pt>
                <c:pt idx="11305">
                  <c:v>1.021226E-7</c:v>
                </c:pt>
                <c:pt idx="11306">
                  <c:v>1.021476E-7</c:v>
                </c:pt>
                <c:pt idx="11307">
                  <c:v>1.021726E-7</c:v>
                </c:pt>
                <c:pt idx="11308">
                  <c:v>1.021976E-7</c:v>
                </c:pt>
                <c:pt idx="11309">
                  <c:v>1.0222260000000001E-7</c:v>
                </c:pt>
                <c:pt idx="11310">
                  <c:v>1.022476E-7</c:v>
                </c:pt>
                <c:pt idx="11311">
                  <c:v>1.022726E-7</c:v>
                </c:pt>
                <c:pt idx="11312">
                  <c:v>1.022976E-7</c:v>
                </c:pt>
                <c:pt idx="11313">
                  <c:v>1.023226E-7</c:v>
                </c:pt>
                <c:pt idx="11314">
                  <c:v>1.023476E-7</c:v>
                </c:pt>
                <c:pt idx="11315">
                  <c:v>1.023726E-7</c:v>
                </c:pt>
                <c:pt idx="11316">
                  <c:v>1.0239760000000001E-7</c:v>
                </c:pt>
                <c:pt idx="11317">
                  <c:v>1.0242259999999999E-7</c:v>
                </c:pt>
                <c:pt idx="11318">
                  <c:v>1.024476E-7</c:v>
                </c:pt>
                <c:pt idx="11319">
                  <c:v>1.024726E-7</c:v>
                </c:pt>
                <c:pt idx="11320">
                  <c:v>1.024976E-7</c:v>
                </c:pt>
                <c:pt idx="11321">
                  <c:v>1.025226E-7</c:v>
                </c:pt>
                <c:pt idx="11322">
                  <c:v>1.025476E-7</c:v>
                </c:pt>
                <c:pt idx="11323">
                  <c:v>1.0257260000000001E-7</c:v>
                </c:pt>
                <c:pt idx="11324">
                  <c:v>1.0259759999999999E-7</c:v>
                </c:pt>
                <c:pt idx="11325">
                  <c:v>1.026226E-7</c:v>
                </c:pt>
                <c:pt idx="11326">
                  <c:v>1.026476E-7</c:v>
                </c:pt>
                <c:pt idx="11327">
                  <c:v>1.026726E-7</c:v>
                </c:pt>
                <c:pt idx="11328">
                  <c:v>1.026976E-7</c:v>
                </c:pt>
                <c:pt idx="11329">
                  <c:v>1.027226E-7</c:v>
                </c:pt>
                <c:pt idx="11330">
                  <c:v>1.0274760000000001E-7</c:v>
                </c:pt>
                <c:pt idx="11331">
                  <c:v>1.0277259999999999E-7</c:v>
                </c:pt>
                <c:pt idx="11332">
                  <c:v>1.027976E-7</c:v>
                </c:pt>
                <c:pt idx="11333">
                  <c:v>1.028226E-7</c:v>
                </c:pt>
                <c:pt idx="11334">
                  <c:v>1.028476E-7</c:v>
                </c:pt>
                <c:pt idx="11335">
                  <c:v>1.028726E-7</c:v>
                </c:pt>
                <c:pt idx="11336">
                  <c:v>1.028976E-7</c:v>
                </c:pt>
                <c:pt idx="11337">
                  <c:v>1.0292260000000001E-7</c:v>
                </c:pt>
                <c:pt idx="11338">
                  <c:v>1.0294759999999999E-7</c:v>
                </c:pt>
                <c:pt idx="11339">
                  <c:v>1.029726E-7</c:v>
                </c:pt>
                <c:pt idx="11340">
                  <c:v>1.029976E-7</c:v>
                </c:pt>
                <c:pt idx="11341">
                  <c:v>1.030226E-7</c:v>
                </c:pt>
                <c:pt idx="11342">
                  <c:v>1.030476E-7</c:v>
                </c:pt>
                <c:pt idx="11343">
                  <c:v>1.030726E-7</c:v>
                </c:pt>
                <c:pt idx="11344">
                  <c:v>1.0309760000000001E-7</c:v>
                </c:pt>
                <c:pt idx="11345">
                  <c:v>1.0312259999999999E-7</c:v>
                </c:pt>
                <c:pt idx="11346">
                  <c:v>1.031476E-7</c:v>
                </c:pt>
                <c:pt idx="11347">
                  <c:v>1.031726E-7</c:v>
                </c:pt>
                <c:pt idx="11348">
                  <c:v>1.031976E-7</c:v>
                </c:pt>
                <c:pt idx="11349">
                  <c:v>1.032226E-7</c:v>
                </c:pt>
                <c:pt idx="11350">
                  <c:v>1.032476E-7</c:v>
                </c:pt>
                <c:pt idx="11351">
                  <c:v>1.0327260000000001E-7</c:v>
                </c:pt>
                <c:pt idx="11352">
                  <c:v>1.0329759999999999E-7</c:v>
                </c:pt>
                <c:pt idx="11353">
                  <c:v>1.033226E-7</c:v>
                </c:pt>
                <c:pt idx="11354">
                  <c:v>1.033476E-7</c:v>
                </c:pt>
                <c:pt idx="11355">
                  <c:v>1.033726E-7</c:v>
                </c:pt>
                <c:pt idx="11356">
                  <c:v>1.033976E-7</c:v>
                </c:pt>
                <c:pt idx="11357">
                  <c:v>1.034226E-7</c:v>
                </c:pt>
                <c:pt idx="11358">
                  <c:v>1.0344760000000001E-7</c:v>
                </c:pt>
                <c:pt idx="11359">
                  <c:v>1.0347259999999999E-7</c:v>
                </c:pt>
                <c:pt idx="11360">
                  <c:v>1.034976E-7</c:v>
                </c:pt>
                <c:pt idx="11361">
                  <c:v>1.035226E-7</c:v>
                </c:pt>
                <c:pt idx="11362">
                  <c:v>1.035476E-7</c:v>
                </c:pt>
                <c:pt idx="11363">
                  <c:v>1.035726E-7</c:v>
                </c:pt>
                <c:pt idx="11364">
                  <c:v>1.035976E-7</c:v>
                </c:pt>
                <c:pt idx="11365">
                  <c:v>1.0362260000000001E-7</c:v>
                </c:pt>
                <c:pt idx="11366">
                  <c:v>1.0364759999999999E-7</c:v>
                </c:pt>
                <c:pt idx="11367">
                  <c:v>1.036726E-7</c:v>
                </c:pt>
                <c:pt idx="11368">
                  <c:v>1.036976E-7</c:v>
                </c:pt>
                <c:pt idx="11369">
                  <c:v>1.037226E-7</c:v>
                </c:pt>
                <c:pt idx="11370">
                  <c:v>1.037476E-7</c:v>
                </c:pt>
                <c:pt idx="11371">
                  <c:v>1.037726E-7</c:v>
                </c:pt>
                <c:pt idx="11372">
                  <c:v>1.0379760000000001E-7</c:v>
                </c:pt>
                <c:pt idx="11373">
                  <c:v>1.0382259999999999E-7</c:v>
                </c:pt>
                <c:pt idx="11374">
                  <c:v>1.038476E-7</c:v>
                </c:pt>
                <c:pt idx="11375">
                  <c:v>1.038726E-7</c:v>
                </c:pt>
                <c:pt idx="11376">
                  <c:v>1.038976E-7</c:v>
                </c:pt>
                <c:pt idx="11377">
                  <c:v>1.039226E-7</c:v>
                </c:pt>
                <c:pt idx="11378">
                  <c:v>1.039476E-7</c:v>
                </c:pt>
                <c:pt idx="11379">
                  <c:v>1.0397260000000001E-7</c:v>
                </c:pt>
                <c:pt idx="11380">
                  <c:v>1.0399759999999999E-7</c:v>
                </c:pt>
                <c:pt idx="11381">
                  <c:v>1.040226E-7</c:v>
                </c:pt>
                <c:pt idx="11382">
                  <c:v>1.040476E-7</c:v>
                </c:pt>
                <c:pt idx="11383">
                  <c:v>1.040726E-7</c:v>
                </c:pt>
                <c:pt idx="11384">
                  <c:v>1.040976E-7</c:v>
                </c:pt>
                <c:pt idx="11385">
                  <c:v>1.041226E-7</c:v>
                </c:pt>
                <c:pt idx="11386">
                  <c:v>1.0414760000000001E-7</c:v>
                </c:pt>
                <c:pt idx="11387">
                  <c:v>1.0417259999999999E-7</c:v>
                </c:pt>
                <c:pt idx="11388">
                  <c:v>1.041976E-7</c:v>
                </c:pt>
                <c:pt idx="11389">
                  <c:v>1.042226E-7</c:v>
                </c:pt>
                <c:pt idx="11390">
                  <c:v>1.042476E-7</c:v>
                </c:pt>
                <c:pt idx="11391">
                  <c:v>1.042726E-7</c:v>
                </c:pt>
                <c:pt idx="11392">
                  <c:v>1.042976E-7</c:v>
                </c:pt>
                <c:pt idx="11393">
                  <c:v>1.0432260000000001E-7</c:v>
                </c:pt>
                <c:pt idx="11394">
                  <c:v>1.0434759999999999E-7</c:v>
                </c:pt>
                <c:pt idx="11395">
                  <c:v>1.043726E-7</c:v>
                </c:pt>
                <c:pt idx="11396">
                  <c:v>1.043976E-7</c:v>
                </c:pt>
                <c:pt idx="11397">
                  <c:v>1.044226E-7</c:v>
                </c:pt>
                <c:pt idx="11398">
                  <c:v>1.044476E-7</c:v>
                </c:pt>
                <c:pt idx="11399">
                  <c:v>1.044726E-7</c:v>
                </c:pt>
                <c:pt idx="11400">
                  <c:v>1.0449760000000001E-7</c:v>
                </c:pt>
                <c:pt idx="11401">
                  <c:v>1.0452259999999999E-7</c:v>
                </c:pt>
                <c:pt idx="11402">
                  <c:v>1.045476E-7</c:v>
                </c:pt>
                <c:pt idx="11403">
                  <c:v>1.045726E-7</c:v>
                </c:pt>
                <c:pt idx="11404">
                  <c:v>1.045976E-7</c:v>
                </c:pt>
                <c:pt idx="11405">
                  <c:v>1.046226E-7</c:v>
                </c:pt>
                <c:pt idx="11406">
                  <c:v>1.046476E-7</c:v>
                </c:pt>
                <c:pt idx="11407">
                  <c:v>1.0467260000000001E-7</c:v>
                </c:pt>
                <c:pt idx="11408">
                  <c:v>1.0469759999999999E-7</c:v>
                </c:pt>
                <c:pt idx="11409">
                  <c:v>1.047226E-7</c:v>
                </c:pt>
                <c:pt idx="11410">
                  <c:v>1.047476E-7</c:v>
                </c:pt>
                <c:pt idx="11411">
                  <c:v>1.047726E-7</c:v>
                </c:pt>
                <c:pt idx="11412">
                  <c:v>1.047976E-7</c:v>
                </c:pt>
                <c:pt idx="11413">
                  <c:v>1.048226E-7</c:v>
                </c:pt>
                <c:pt idx="11414">
                  <c:v>1.0484760000000001E-7</c:v>
                </c:pt>
                <c:pt idx="11415">
                  <c:v>1.0487259999999999E-7</c:v>
                </c:pt>
                <c:pt idx="11416">
                  <c:v>1.048976E-7</c:v>
                </c:pt>
                <c:pt idx="11417">
                  <c:v>1.049226E-7</c:v>
                </c:pt>
                <c:pt idx="11418">
                  <c:v>1.049476E-7</c:v>
                </c:pt>
                <c:pt idx="11419">
                  <c:v>1.049726E-7</c:v>
                </c:pt>
                <c:pt idx="11420">
                  <c:v>1.049976E-7</c:v>
                </c:pt>
                <c:pt idx="11421">
                  <c:v>1.050226E-7</c:v>
                </c:pt>
                <c:pt idx="11422">
                  <c:v>1.0504759999999999E-7</c:v>
                </c:pt>
                <c:pt idx="11423">
                  <c:v>1.050726E-7</c:v>
                </c:pt>
                <c:pt idx="11424">
                  <c:v>1.050976E-7</c:v>
                </c:pt>
                <c:pt idx="11425">
                  <c:v>1.051226E-7</c:v>
                </c:pt>
                <c:pt idx="11426">
                  <c:v>1.051476E-7</c:v>
                </c:pt>
                <c:pt idx="11427">
                  <c:v>1.051726E-7</c:v>
                </c:pt>
                <c:pt idx="11428">
                  <c:v>1.051976E-7</c:v>
                </c:pt>
                <c:pt idx="11429">
                  <c:v>1.0522259999999999E-7</c:v>
                </c:pt>
                <c:pt idx="11430">
                  <c:v>1.052476E-7</c:v>
                </c:pt>
                <c:pt idx="11431">
                  <c:v>1.052726E-7</c:v>
                </c:pt>
                <c:pt idx="11432">
                  <c:v>1.052976E-7</c:v>
                </c:pt>
                <c:pt idx="11433">
                  <c:v>1.053226E-7</c:v>
                </c:pt>
                <c:pt idx="11434">
                  <c:v>1.053476E-7</c:v>
                </c:pt>
                <c:pt idx="11435">
                  <c:v>1.053726E-7</c:v>
                </c:pt>
                <c:pt idx="11436">
                  <c:v>1.0539759999999999E-7</c:v>
                </c:pt>
                <c:pt idx="11437">
                  <c:v>1.054226E-7</c:v>
                </c:pt>
                <c:pt idx="11438">
                  <c:v>1.054476E-7</c:v>
                </c:pt>
                <c:pt idx="11439">
                  <c:v>1.054726E-7</c:v>
                </c:pt>
                <c:pt idx="11440">
                  <c:v>1.054976E-7</c:v>
                </c:pt>
                <c:pt idx="11441">
                  <c:v>1.055226E-7</c:v>
                </c:pt>
                <c:pt idx="11442">
                  <c:v>1.055476E-7</c:v>
                </c:pt>
                <c:pt idx="11443">
                  <c:v>1.0557260000000001E-7</c:v>
                </c:pt>
                <c:pt idx="11444">
                  <c:v>1.055976E-7</c:v>
                </c:pt>
                <c:pt idx="11445">
                  <c:v>1.056226E-7</c:v>
                </c:pt>
                <c:pt idx="11446">
                  <c:v>1.056476E-7</c:v>
                </c:pt>
                <c:pt idx="11447">
                  <c:v>1.056726E-7</c:v>
                </c:pt>
                <c:pt idx="11448">
                  <c:v>1.056976E-7</c:v>
                </c:pt>
                <c:pt idx="11449">
                  <c:v>1.057226E-7</c:v>
                </c:pt>
                <c:pt idx="11450">
                  <c:v>1.0574760000000001E-7</c:v>
                </c:pt>
                <c:pt idx="11451">
                  <c:v>1.057726E-7</c:v>
                </c:pt>
                <c:pt idx="11452">
                  <c:v>1.057976E-7</c:v>
                </c:pt>
                <c:pt idx="11453">
                  <c:v>1.058226E-7</c:v>
                </c:pt>
                <c:pt idx="11454">
                  <c:v>1.058476E-7</c:v>
                </c:pt>
                <c:pt idx="11455">
                  <c:v>1.058726E-7</c:v>
                </c:pt>
                <c:pt idx="11456">
                  <c:v>1.058976E-7</c:v>
                </c:pt>
                <c:pt idx="11457">
                  <c:v>1.0592260000000001E-7</c:v>
                </c:pt>
                <c:pt idx="11458">
                  <c:v>1.059476E-7</c:v>
                </c:pt>
                <c:pt idx="11459">
                  <c:v>1.059726E-7</c:v>
                </c:pt>
                <c:pt idx="11460">
                  <c:v>1.059976E-7</c:v>
                </c:pt>
                <c:pt idx="11461">
                  <c:v>1.060226E-7</c:v>
                </c:pt>
                <c:pt idx="11462">
                  <c:v>1.060476E-7</c:v>
                </c:pt>
                <c:pt idx="11463">
                  <c:v>1.060726E-7</c:v>
                </c:pt>
                <c:pt idx="11464">
                  <c:v>1.0609760000000001E-7</c:v>
                </c:pt>
                <c:pt idx="11465">
                  <c:v>1.0612259999999999E-7</c:v>
                </c:pt>
                <c:pt idx="11466">
                  <c:v>1.061476E-7</c:v>
                </c:pt>
                <c:pt idx="11467">
                  <c:v>1.061726E-7</c:v>
                </c:pt>
                <c:pt idx="11468">
                  <c:v>1.061976E-7</c:v>
                </c:pt>
                <c:pt idx="11469">
                  <c:v>1.062226E-7</c:v>
                </c:pt>
                <c:pt idx="11470">
                  <c:v>1.062476E-7</c:v>
                </c:pt>
                <c:pt idx="11471">
                  <c:v>1.0627260000000001E-7</c:v>
                </c:pt>
                <c:pt idx="11472">
                  <c:v>1.0629759999999999E-7</c:v>
                </c:pt>
                <c:pt idx="11473">
                  <c:v>1.063226E-7</c:v>
                </c:pt>
                <c:pt idx="11474">
                  <c:v>1.063476E-7</c:v>
                </c:pt>
                <c:pt idx="11475">
                  <c:v>1.063726E-7</c:v>
                </c:pt>
                <c:pt idx="11476">
                  <c:v>1.063976E-7</c:v>
                </c:pt>
                <c:pt idx="11477">
                  <c:v>1.064226E-7</c:v>
                </c:pt>
                <c:pt idx="11478">
                  <c:v>1.0644760000000001E-7</c:v>
                </c:pt>
                <c:pt idx="11479">
                  <c:v>1.0647259999999999E-7</c:v>
                </c:pt>
                <c:pt idx="11480">
                  <c:v>1.064976E-7</c:v>
                </c:pt>
                <c:pt idx="11481">
                  <c:v>1.065226E-7</c:v>
                </c:pt>
                <c:pt idx="11482">
                  <c:v>1.065476E-7</c:v>
                </c:pt>
                <c:pt idx="11483">
                  <c:v>1.065726E-7</c:v>
                </c:pt>
                <c:pt idx="11484">
                  <c:v>1.065976E-7</c:v>
                </c:pt>
                <c:pt idx="11485">
                  <c:v>1.0662260000000001E-7</c:v>
                </c:pt>
                <c:pt idx="11486">
                  <c:v>1.0664759999999999E-7</c:v>
                </c:pt>
                <c:pt idx="11487">
                  <c:v>1.066726E-7</c:v>
                </c:pt>
                <c:pt idx="11488">
                  <c:v>1.066976E-7</c:v>
                </c:pt>
                <c:pt idx="11489">
                  <c:v>1.067226E-7</c:v>
                </c:pt>
                <c:pt idx="11490">
                  <c:v>1.067476E-7</c:v>
                </c:pt>
                <c:pt idx="11491">
                  <c:v>1.067726E-7</c:v>
                </c:pt>
                <c:pt idx="11492">
                  <c:v>1.0679760000000001E-7</c:v>
                </c:pt>
                <c:pt idx="11493">
                  <c:v>1.0682259999999999E-7</c:v>
                </c:pt>
                <c:pt idx="11494">
                  <c:v>1.068476E-7</c:v>
                </c:pt>
                <c:pt idx="11495">
                  <c:v>1.068726E-7</c:v>
                </c:pt>
                <c:pt idx="11496">
                  <c:v>1.068976E-7</c:v>
                </c:pt>
                <c:pt idx="11497">
                  <c:v>1.069226E-7</c:v>
                </c:pt>
                <c:pt idx="11498">
                  <c:v>1.069476E-7</c:v>
                </c:pt>
                <c:pt idx="11499">
                  <c:v>1.0697260000000001E-7</c:v>
                </c:pt>
                <c:pt idx="11500">
                  <c:v>1.0699759999999999E-7</c:v>
                </c:pt>
                <c:pt idx="11501">
                  <c:v>1.070226E-7</c:v>
                </c:pt>
                <c:pt idx="11502">
                  <c:v>1.070476E-7</c:v>
                </c:pt>
                <c:pt idx="11503">
                  <c:v>1.070726E-7</c:v>
                </c:pt>
                <c:pt idx="11504">
                  <c:v>1.070976E-7</c:v>
                </c:pt>
                <c:pt idx="11505">
                  <c:v>1.071226E-7</c:v>
                </c:pt>
                <c:pt idx="11506">
                  <c:v>1.0714760000000001E-7</c:v>
                </c:pt>
                <c:pt idx="11507">
                  <c:v>1.0717259999999999E-7</c:v>
                </c:pt>
                <c:pt idx="11508">
                  <c:v>1.071976E-7</c:v>
                </c:pt>
                <c:pt idx="11509">
                  <c:v>1.072226E-7</c:v>
                </c:pt>
                <c:pt idx="11510">
                  <c:v>1.072476E-7</c:v>
                </c:pt>
                <c:pt idx="11511">
                  <c:v>1.072726E-7</c:v>
                </c:pt>
                <c:pt idx="11512">
                  <c:v>1.072976E-7</c:v>
                </c:pt>
                <c:pt idx="11513">
                  <c:v>1.0732260000000001E-7</c:v>
                </c:pt>
                <c:pt idx="11514">
                  <c:v>1.0734759999999999E-7</c:v>
                </c:pt>
                <c:pt idx="11515">
                  <c:v>1.073726E-7</c:v>
                </c:pt>
                <c:pt idx="11516">
                  <c:v>1.073976E-7</c:v>
                </c:pt>
                <c:pt idx="11517">
                  <c:v>1.074226E-7</c:v>
                </c:pt>
                <c:pt idx="11518">
                  <c:v>1.074476E-7</c:v>
                </c:pt>
                <c:pt idx="11519">
                  <c:v>1.074726E-7</c:v>
                </c:pt>
                <c:pt idx="11520">
                  <c:v>1.0749760000000001E-7</c:v>
                </c:pt>
                <c:pt idx="11521">
                  <c:v>1.0752259999999999E-7</c:v>
                </c:pt>
                <c:pt idx="11522">
                  <c:v>1.075476E-7</c:v>
                </c:pt>
                <c:pt idx="11523">
                  <c:v>1.075726E-7</c:v>
                </c:pt>
                <c:pt idx="11524">
                  <c:v>1.075976E-7</c:v>
                </c:pt>
                <c:pt idx="11525">
                  <c:v>1.076226E-7</c:v>
                </c:pt>
                <c:pt idx="11526">
                  <c:v>1.076476E-7</c:v>
                </c:pt>
                <c:pt idx="11527">
                  <c:v>1.0767260000000001E-7</c:v>
                </c:pt>
                <c:pt idx="11528">
                  <c:v>1.0769759999999999E-7</c:v>
                </c:pt>
                <c:pt idx="11529">
                  <c:v>1.077226E-7</c:v>
                </c:pt>
                <c:pt idx="11530">
                  <c:v>1.077476E-7</c:v>
                </c:pt>
                <c:pt idx="11531">
                  <c:v>1.077726E-7</c:v>
                </c:pt>
                <c:pt idx="11532">
                  <c:v>1.077976E-7</c:v>
                </c:pt>
                <c:pt idx="11533">
                  <c:v>1.078226E-7</c:v>
                </c:pt>
                <c:pt idx="11534">
                  <c:v>1.0784760000000001E-7</c:v>
                </c:pt>
                <c:pt idx="11535">
                  <c:v>1.0787259999999999E-7</c:v>
                </c:pt>
                <c:pt idx="11536">
                  <c:v>1.078976E-7</c:v>
                </c:pt>
                <c:pt idx="11537">
                  <c:v>1.079226E-7</c:v>
                </c:pt>
                <c:pt idx="11538">
                  <c:v>1.079476E-7</c:v>
                </c:pt>
                <c:pt idx="11539">
                  <c:v>1.079726E-7</c:v>
                </c:pt>
                <c:pt idx="11540">
                  <c:v>1.079976E-7</c:v>
                </c:pt>
                <c:pt idx="11541">
                  <c:v>1.0802260000000001E-7</c:v>
                </c:pt>
                <c:pt idx="11542">
                  <c:v>1.0804759999999999E-7</c:v>
                </c:pt>
                <c:pt idx="11543">
                  <c:v>1.080726E-7</c:v>
                </c:pt>
                <c:pt idx="11544">
                  <c:v>1.080976E-7</c:v>
                </c:pt>
                <c:pt idx="11545">
                  <c:v>1.081226E-7</c:v>
                </c:pt>
                <c:pt idx="11546">
                  <c:v>1.081476E-7</c:v>
                </c:pt>
                <c:pt idx="11547">
                  <c:v>1.081726E-7</c:v>
                </c:pt>
                <c:pt idx="11548">
                  <c:v>1.0819760000000001E-7</c:v>
                </c:pt>
                <c:pt idx="11549">
                  <c:v>1.0822259999999999E-7</c:v>
                </c:pt>
                <c:pt idx="11550">
                  <c:v>1.082476E-7</c:v>
                </c:pt>
                <c:pt idx="11551">
                  <c:v>1.082726E-7</c:v>
                </c:pt>
                <c:pt idx="11552">
                  <c:v>1.082976E-7</c:v>
                </c:pt>
                <c:pt idx="11553">
                  <c:v>1.083226E-7</c:v>
                </c:pt>
                <c:pt idx="11554">
                  <c:v>1.083476E-7</c:v>
                </c:pt>
                <c:pt idx="11555">
                  <c:v>1.0837260000000001E-7</c:v>
                </c:pt>
                <c:pt idx="11556">
                  <c:v>1.0839759999999999E-7</c:v>
                </c:pt>
                <c:pt idx="11557">
                  <c:v>1.084226E-7</c:v>
                </c:pt>
                <c:pt idx="11558">
                  <c:v>1.084476E-7</c:v>
                </c:pt>
                <c:pt idx="11559">
                  <c:v>1.084726E-7</c:v>
                </c:pt>
                <c:pt idx="11560">
                  <c:v>1.084976E-7</c:v>
                </c:pt>
                <c:pt idx="11561">
                  <c:v>1.085226E-7</c:v>
                </c:pt>
                <c:pt idx="11562">
                  <c:v>1.0854760000000001E-7</c:v>
                </c:pt>
                <c:pt idx="11563">
                  <c:v>1.0857259999999999E-7</c:v>
                </c:pt>
                <c:pt idx="11564">
                  <c:v>1.085976E-7</c:v>
                </c:pt>
                <c:pt idx="11565">
                  <c:v>1.086226E-7</c:v>
                </c:pt>
                <c:pt idx="11566">
                  <c:v>1.086476E-7</c:v>
                </c:pt>
                <c:pt idx="11567">
                  <c:v>1.086726E-7</c:v>
                </c:pt>
                <c:pt idx="11568">
                  <c:v>1.086976E-7</c:v>
                </c:pt>
                <c:pt idx="11569">
                  <c:v>1.0872260000000001E-7</c:v>
                </c:pt>
                <c:pt idx="11570">
                  <c:v>1.0874759999999999E-7</c:v>
                </c:pt>
                <c:pt idx="11571">
                  <c:v>1.087726E-7</c:v>
                </c:pt>
                <c:pt idx="11572">
                  <c:v>1.087976E-7</c:v>
                </c:pt>
                <c:pt idx="11573">
                  <c:v>1.088226E-7</c:v>
                </c:pt>
                <c:pt idx="11574">
                  <c:v>1.088476E-7</c:v>
                </c:pt>
                <c:pt idx="11575">
                  <c:v>1.088726E-7</c:v>
                </c:pt>
                <c:pt idx="11576">
                  <c:v>1.088976E-7</c:v>
                </c:pt>
                <c:pt idx="11577">
                  <c:v>1.0892259999999999E-7</c:v>
                </c:pt>
                <c:pt idx="11578">
                  <c:v>1.089476E-7</c:v>
                </c:pt>
                <c:pt idx="11579">
                  <c:v>1.089726E-7</c:v>
                </c:pt>
                <c:pt idx="11580">
                  <c:v>1.089976E-7</c:v>
                </c:pt>
                <c:pt idx="11581">
                  <c:v>1.090226E-7</c:v>
                </c:pt>
                <c:pt idx="11582">
                  <c:v>1.090476E-7</c:v>
                </c:pt>
                <c:pt idx="11583">
                  <c:v>1.090726E-7</c:v>
                </c:pt>
                <c:pt idx="11584">
                  <c:v>1.0909759999999999E-7</c:v>
                </c:pt>
                <c:pt idx="11585">
                  <c:v>1.091226E-7</c:v>
                </c:pt>
                <c:pt idx="11586">
                  <c:v>1.091476E-7</c:v>
                </c:pt>
                <c:pt idx="11587">
                  <c:v>1.091726E-7</c:v>
                </c:pt>
                <c:pt idx="11588">
                  <c:v>1.091976E-7</c:v>
                </c:pt>
                <c:pt idx="11589">
                  <c:v>1.092226E-7</c:v>
                </c:pt>
                <c:pt idx="11590">
                  <c:v>1.092476E-7</c:v>
                </c:pt>
                <c:pt idx="11591">
                  <c:v>1.0927259999999999E-7</c:v>
                </c:pt>
                <c:pt idx="11592">
                  <c:v>1.092976E-7</c:v>
                </c:pt>
                <c:pt idx="11593">
                  <c:v>1.093226E-7</c:v>
                </c:pt>
                <c:pt idx="11594">
                  <c:v>1.093476E-7</c:v>
                </c:pt>
                <c:pt idx="11595">
                  <c:v>1.093726E-7</c:v>
                </c:pt>
                <c:pt idx="11596">
                  <c:v>1.093976E-7</c:v>
                </c:pt>
                <c:pt idx="11597">
                  <c:v>1.094226E-7</c:v>
                </c:pt>
                <c:pt idx="11598">
                  <c:v>1.0944760000000001E-7</c:v>
                </c:pt>
                <c:pt idx="11599">
                  <c:v>1.094726E-7</c:v>
                </c:pt>
                <c:pt idx="11600">
                  <c:v>1.094976E-7</c:v>
                </c:pt>
                <c:pt idx="11601">
                  <c:v>1.095226E-7</c:v>
                </c:pt>
                <c:pt idx="11602">
                  <c:v>1.095476E-7</c:v>
                </c:pt>
                <c:pt idx="11603">
                  <c:v>1.095726E-7</c:v>
                </c:pt>
                <c:pt idx="11604">
                  <c:v>1.095976E-7</c:v>
                </c:pt>
                <c:pt idx="11605">
                  <c:v>1.0962260000000001E-7</c:v>
                </c:pt>
                <c:pt idx="11606">
                  <c:v>1.096476E-7</c:v>
                </c:pt>
                <c:pt idx="11607">
                  <c:v>1.096726E-7</c:v>
                </c:pt>
                <c:pt idx="11608">
                  <c:v>1.096976E-7</c:v>
                </c:pt>
                <c:pt idx="11609">
                  <c:v>1.097226E-7</c:v>
                </c:pt>
                <c:pt idx="11610">
                  <c:v>1.097476E-7</c:v>
                </c:pt>
                <c:pt idx="11611">
                  <c:v>1.097726E-7</c:v>
                </c:pt>
                <c:pt idx="11612">
                  <c:v>1.0979760000000001E-7</c:v>
                </c:pt>
                <c:pt idx="11613">
                  <c:v>1.098226E-7</c:v>
                </c:pt>
                <c:pt idx="11614">
                  <c:v>1.098476E-7</c:v>
                </c:pt>
                <c:pt idx="11615">
                  <c:v>1.098726E-7</c:v>
                </c:pt>
                <c:pt idx="11616">
                  <c:v>1.098976E-7</c:v>
                </c:pt>
                <c:pt idx="11617">
                  <c:v>1.099226E-7</c:v>
                </c:pt>
                <c:pt idx="11618">
                  <c:v>1.099476E-7</c:v>
                </c:pt>
                <c:pt idx="11619">
                  <c:v>1.0997260000000001E-7</c:v>
                </c:pt>
                <c:pt idx="11620">
                  <c:v>1.0999759999999999E-7</c:v>
                </c:pt>
                <c:pt idx="11621">
                  <c:v>1.100226E-7</c:v>
                </c:pt>
                <c:pt idx="11622">
                  <c:v>1.100476E-7</c:v>
                </c:pt>
                <c:pt idx="11623">
                  <c:v>1.100726E-7</c:v>
                </c:pt>
                <c:pt idx="11624">
                  <c:v>1.100976E-7</c:v>
                </c:pt>
                <c:pt idx="11625">
                  <c:v>1.101226E-7</c:v>
                </c:pt>
                <c:pt idx="11626">
                  <c:v>1.1014760000000001E-7</c:v>
                </c:pt>
                <c:pt idx="11627">
                  <c:v>1.1017259999999999E-7</c:v>
                </c:pt>
                <c:pt idx="11628">
                  <c:v>1.101976E-7</c:v>
                </c:pt>
                <c:pt idx="11629">
                  <c:v>1.102226E-7</c:v>
                </c:pt>
                <c:pt idx="11630">
                  <c:v>1.102476E-7</c:v>
                </c:pt>
                <c:pt idx="11631">
                  <c:v>1.102726E-7</c:v>
                </c:pt>
                <c:pt idx="11632">
                  <c:v>1.102976E-7</c:v>
                </c:pt>
                <c:pt idx="11633">
                  <c:v>1.1032260000000001E-7</c:v>
                </c:pt>
                <c:pt idx="11634">
                  <c:v>1.1034759999999999E-7</c:v>
                </c:pt>
                <c:pt idx="11635">
                  <c:v>1.103726E-7</c:v>
                </c:pt>
                <c:pt idx="11636">
                  <c:v>1.103976E-7</c:v>
                </c:pt>
                <c:pt idx="11637">
                  <c:v>1.104226E-7</c:v>
                </c:pt>
                <c:pt idx="11638">
                  <c:v>1.104476E-7</c:v>
                </c:pt>
                <c:pt idx="11639">
                  <c:v>1.104726E-7</c:v>
                </c:pt>
                <c:pt idx="11640">
                  <c:v>1.1049760000000001E-7</c:v>
                </c:pt>
                <c:pt idx="11641">
                  <c:v>1.1052259999999999E-7</c:v>
                </c:pt>
                <c:pt idx="11642">
                  <c:v>1.105476E-7</c:v>
                </c:pt>
                <c:pt idx="11643">
                  <c:v>1.105726E-7</c:v>
                </c:pt>
                <c:pt idx="11644">
                  <c:v>1.105976E-7</c:v>
                </c:pt>
                <c:pt idx="11645">
                  <c:v>1.106226E-7</c:v>
                </c:pt>
                <c:pt idx="11646">
                  <c:v>1.106476E-7</c:v>
                </c:pt>
                <c:pt idx="11647">
                  <c:v>1.1067260000000001E-7</c:v>
                </c:pt>
                <c:pt idx="11648">
                  <c:v>1.1069759999999999E-7</c:v>
                </c:pt>
                <c:pt idx="11649">
                  <c:v>1.107226E-7</c:v>
                </c:pt>
                <c:pt idx="11650">
                  <c:v>1.107476E-7</c:v>
                </c:pt>
                <c:pt idx="11651">
                  <c:v>1.107726E-7</c:v>
                </c:pt>
                <c:pt idx="11652">
                  <c:v>1.107976E-7</c:v>
                </c:pt>
                <c:pt idx="11653">
                  <c:v>1.108226E-7</c:v>
                </c:pt>
                <c:pt idx="11654">
                  <c:v>1.1084760000000001E-7</c:v>
                </c:pt>
                <c:pt idx="11655">
                  <c:v>1.1087259999999999E-7</c:v>
                </c:pt>
                <c:pt idx="11656">
                  <c:v>1.108976E-7</c:v>
                </c:pt>
                <c:pt idx="11657">
                  <c:v>1.109226E-7</c:v>
                </c:pt>
                <c:pt idx="11658">
                  <c:v>1.109476E-7</c:v>
                </c:pt>
                <c:pt idx="11659">
                  <c:v>1.109726E-7</c:v>
                </c:pt>
                <c:pt idx="11660">
                  <c:v>1.109976E-7</c:v>
                </c:pt>
                <c:pt idx="11661">
                  <c:v>1.1102260000000001E-7</c:v>
                </c:pt>
                <c:pt idx="11662">
                  <c:v>1.1104759999999999E-7</c:v>
                </c:pt>
                <c:pt idx="11663">
                  <c:v>1.110726E-7</c:v>
                </c:pt>
                <c:pt idx="11664">
                  <c:v>1.110976E-7</c:v>
                </c:pt>
                <c:pt idx="11665">
                  <c:v>1.111226E-7</c:v>
                </c:pt>
                <c:pt idx="11666">
                  <c:v>1.111476E-7</c:v>
                </c:pt>
                <c:pt idx="11667">
                  <c:v>1.111726E-7</c:v>
                </c:pt>
                <c:pt idx="11668">
                  <c:v>1.1119760000000001E-7</c:v>
                </c:pt>
                <c:pt idx="11669">
                  <c:v>1.1122259999999999E-7</c:v>
                </c:pt>
                <c:pt idx="11670">
                  <c:v>1.112476E-7</c:v>
                </c:pt>
                <c:pt idx="11671">
                  <c:v>1.112726E-7</c:v>
                </c:pt>
                <c:pt idx="11672">
                  <c:v>1.112976E-7</c:v>
                </c:pt>
                <c:pt idx="11673">
                  <c:v>1.113226E-7</c:v>
                </c:pt>
                <c:pt idx="11674">
                  <c:v>1.113476E-7</c:v>
                </c:pt>
                <c:pt idx="11675">
                  <c:v>1.1137260000000001E-7</c:v>
                </c:pt>
                <c:pt idx="11676">
                  <c:v>1.1139759999999999E-7</c:v>
                </c:pt>
                <c:pt idx="11677">
                  <c:v>1.114226E-7</c:v>
                </c:pt>
                <c:pt idx="11678">
                  <c:v>1.114476E-7</c:v>
                </c:pt>
                <c:pt idx="11679">
                  <c:v>1.114726E-7</c:v>
                </c:pt>
                <c:pt idx="11680">
                  <c:v>1.114976E-7</c:v>
                </c:pt>
                <c:pt idx="11681">
                  <c:v>1.115226E-7</c:v>
                </c:pt>
                <c:pt idx="11682">
                  <c:v>1.1154760000000001E-7</c:v>
                </c:pt>
                <c:pt idx="11683">
                  <c:v>1.1157259999999999E-7</c:v>
                </c:pt>
                <c:pt idx="11684">
                  <c:v>1.115976E-7</c:v>
                </c:pt>
                <c:pt idx="11685">
                  <c:v>1.116226E-7</c:v>
                </c:pt>
                <c:pt idx="11686">
                  <c:v>1.116476E-7</c:v>
                </c:pt>
                <c:pt idx="11687">
                  <c:v>1.116726E-7</c:v>
                </c:pt>
                <c:pt idx="11688">
                  <c:v>1.116976E-7</c:v>
                </c:pt>
                <c:pt idx="11689">
                  <c:v>1.1172260000000001E-7</c:v>
                </c:pt>
                <c:pt idx="11690">
                  <c:v>1.1174759999999999E-7</c:v>
                </c:pt>
                <c:pt idx="11691">
                  <c:v>1.117726E-7</c:v>
                </c:pt>
                <c:pt idx="11692">
                  <c:v>1.117976E-7</c:v>
                </c:pt>
                <c:pt idx="11693">
                  <c:v>1.118226E-7</c:v>
                </c:pt>
                <c:pt idx="11694">
                  <c:v>1.118476E-7</c:v>
                </c:pt>
                <c:pt idx="11695">
                  <c:v>1.118726E-7</c:v>
                </c:pt>
                <c:pt idx="11696">
                  <c:v>1.1189760000000001E-7</c:v>
                </c:pt>
                <c:pt idx="11697">
                  <c:v>1.1192259999999999E-7</c:v>
                </c:pt>
                <c:pt idx="11698">
                  <c:v>1.119476E-7</c:v>
                </c:pt>
                <c:pt idx="11699">
                  <c:v>1.119726E-7</c:v>
                </c:pt>
                <c:pt idx="11700">
                  <c:v>1.119976E-7</c:v>
                </c:pt>
                <c:pt idx="11701">
                  <c:v>1.120226E-7</c:v>
                </c:pt>
                <c:pt idx="11702">
                  <c:v>1.120476E-7</c:v>
                </c:pt>
                <c:pt idx="11703">
                  <c:v>1.1207260000000001E-7</c:v>
                </c:pt>
                <c:pt idx="11704">
                  <c:v>1.1209759999999999E-7</c:v>
                </c:pt>
                <c:pt idx="11705">
                  <c:v>1.121226E-7</c:v>
                </c:pt>
                <c:pt idx="11706">
                  <c:v>1.121476E-7</c:v>
                </c:pt>
                <c:pt idx="11707">
                  <c:v>1.121726E-7</c:v>
                </c:pt>
                <c:pt idx="11708">
                  <c:v>1.121976E-7</c:v>
                </c:pt>
                <c:pt idx="11709">
                  <c:v>1.122226E-7</c:v>
                </c:pt>
                <c:pt idx="11710">
                  <c:v>1.1224760000000001E-7</c:v>
                </c:pt>
                <c:pt idx="11711">
                  <c:v>1.1227259999999999E-7</c:v>
                </c:pt>
                <c:pt idx="11712">
                  <c:v>1.122976E-7</c:v>
                </c:pt>
                <c:pt idx="11713">
                  <c:v>1.123226E-7</c:v>
                </c:pt>
                <c:pt idx="11714">
                  <c:v>1.123476E-7</c:v>
                </c:pt>
                <c:pt idx="11715">
                  <c:v>1.123726E-7</c:v>
                </c:pt>
                <c:pt idx="11716">
                  <c:v>1.123976E-7</c:v>
                </c:pt>
                <c:pt idx="11717">
                  <c:v>1.1242260000000001E-7</c:v>
                </c:pt>
                <c:pt idx="11718">
                  <c:v>1.1244759999999999E-7</c:v>
                </c:pt>
                <c:pt idx="11719">
                  <c:v>1.124726E-7</c:v>
                </c:pt>
                <c:pt idx="11720">
                  <c:v>1.124976E-7</c:v>
                </c:pt>
                <c:pt idx="11721">
                  <c:v>1.125226E-7</c:v>
                </c:pt>
                <c:pt idx="11722">
                  <c:v>1.125476E-7</c:v>
                </c:pt>
                <c:pt idx="11723">
                  <c:v>1.125726E-7</c:v>
                </c:pt>
                <c:pt idx="11724">
                  <c:v>1.125976E-7</c:v>
                </c:pt>
                <c:pt idx="11725">
                  <c:v>1.1262259999999999E-7</c:v>
                </c:pt>
                <c:pt idx="11726">
                  <c:v>1.126476E-7</c:v>
                </c:pt>
                <c:pt idx="11727">
                  <c:v>1.126726E-7</c:v>
                </c:pt>
                <c:pt idx="11728">
                  <c:v>1.126976E-7</c:v>
                </c:pt>
                <c:pt idx="11729">
                  <c:v>1.127226E-7</c:v>
                </c:pt>
                <c:pt idx="11730">
                  <c:v>1.127476E-7</c:v>
                </c:pt>
                <c:pt idx="11731">
                  <c:v>1.127726E-7</c:v>
                </c:pt>
                <c:pt idx="11732">
                  <c:v>1.1279759999999999E-7</c:v>
                </c:pt>
                <c:pt idx="11733">
                  <c:v>1.128226E-7</c:v>
                </c:pt>
                <c:pt idx="11734">
                  <c:v>1.128476E-7</c:v>
                </c:pt>
                <c:pt idx="11735">
                  <c:v>1.128726E-7</c:v>
                </c:pt>
                <c:pt idx="11736">
                  <c:v>1.128976E-7</c:v>
                </c:pt>
                <c:pt idx="11737">
                  <c:v>1.129226E-7</c:v>
                </c:pt>
                <c:pt idx="11738">
                  <c:v>1.129476E-7</c:v>
                </c:pt>
                <c:pt idx="11739">
                  <c:v>1.1297259999999999E-7</c:v>
                </c:pt>
                <c:pt idx="11740">
                  <c:v>1.129976E-7</c:v>
                </c:pt>
                <c:pt idx="11741">
                  <c:v>1.130226E-7</c:v>
                </c:pt>
                <c:pt idx="11742">
                  <c:v>1.130476E-7</c:v>
                </c:pt>
                <c:pt idx="11743">
                  <c:v>1.130726E-7</c:v>
                </c:pt>
                <c:pt idx="11744">
                  <c:v>1.130976E-7</c:v>
                </c:pt>
                <c:pt idx="11745">
                  <c:v>1.131226E-7</c:v>
                </c:pt>
                <c:pt idx="11746">
                  <c:v>1.1314760000000001E-7</c:v>
                </c:pt>
                <c:pt idx="11747">
                  <c:v>1.131726E-7</c:v>
                </c:pt>
                <c:pt idx="11748">
                  <c:v>1.131976E-7</c:v>
                </c:pt>
                <c:pt idx="11749">
                  <c:v>1.132226E-7</c:v>
                </c:pt>
                <c:pt idx="11750">
                  <c:v>1.132476E-7</c:v>
                </c:pt>
                <c:pt idx="11751">
                  <c:v>1.132726E-7</c:v>
                </c:pt>
                <c:pt idx="11752">
                  <c:v>1.132976E-7</c:v>
                </c:pt>
                <c:pt idx="11753">
                  <c:v>1.1332260000000001E-7</c:v>
                </c:pt>
                <c:pt idx="11754">
                  <c:v>1.133476E-7</c:v>
                </c:pt>
                <c:pt idx="11755">
                  <c:v>1.133726E-7</c:v>
                </c:pt>
                <c:pt idx="11756">
                  <c:v>1.133976E-7</c:v>
                </c:pt>
                <c:pt idx="11757">
                  <c:v>1.134226E-7</c:v>
                </c:pt>
                <c:pt idx="11758">
                  <c:v>1.134476E-7</c:v>
                </c:pt>
                <c:pt idx="11759">
                  <c:v>1.134726E-7</c:v>
                </c:pt>
                <c:pt idx="11760">
                  <c:v>1.1349760000000001E-7</c:v>
                </c:pt>
                <c:pt idx="11761">
                  <c:v>1.135226E-7</c:v>
                </c:pt>
                <c:pt idx="11762">
                  <c:v>1.135476E-7</c:v>
                </c:pt>
                <c:pt idx="11763">
                  <c:v>1.135726E-7</c:v>
                </c:pt>
                <c:pt idx="11764">
                  <c:v>1.135976E-7</c:v>
                </c:pt>
                <c:pt idx="11765">
                  <c:v>1.136226E-7</c:v>
                </c:pt>
                <c:pt idx="11766">
                  <c:v>1.136476E-7</c:v>
                </c:pt>
                <c:pt idx="11767">
                  <c:v>1.1367260000000001E-7</c:v>
                </c:pt>
                <c:pt idx="11768">
                  <c:v>1.1369759999999999E-7</c:v>
                </c:pt>
                <c:pt idx="11769">
                  <c:v>1.137226E-7</c:v>
                </c:pt>
                <c:pt idx="11770">
                  <c:v>1.137476E-7</c:v>
                </c:pt>
                <c:pt idx="11771">
                  <c:v>1.137726E-7</c:v>
                </c:pt>
                <c:pt idx="11772">
                  <c:v>1.137976E-7</c:v>
                </c:pt>
                <c:pt idx="11773">
                  <c:v>1.138226E-7</c:v>
                </c:pt>
                <c:pt idx="11774">
                  <c:v>1.1384760000000001E-7</c:v>
                </c:pt>
                <c:pt idx="11775">
                  <c:v>1.1387259999999999E-7</c:v>
                </c:pt>
                <c:pt idx="11776">
                  <c:v>1.138976E-7</c:v>
                </c:pt>
                <c:pt idx="11777">
                  <c:v>1.139226E-7</c:v>
                </c:pt>
                <c:pt idx="11778">
                  <c:v>1.139476E-7</c:v>
                </c:pt>
                <c:pt idx="11779">
                  <c:v>1.139726E-7</c:v>
                </c:pt>
                <c:pt idx="11780">
                  <c:v>1.139976E-7</c:v>
                </c:pt>
                <c:pt idx="11781">
                  <c:v>1.1402260000000001E-7</c:v>
                </c:pt>
                <c:pt idx="11782">
                  <c:v>1.1404759999999999E-7</c:v>
                </c:pt>
                <c:pt idx="11783">
                  <c:v>1.140726E-7</c:v>
                </c:pt>
                <c:pt idx="11784">
                  <c:v>1.140976E-7</c:v>
                </c:pt>
                <c:pt idx="11785">
                  <c:v>1.141226E-7</c:v>
                </c:pt>
                <c:pt idx="11786">
                  <c:v>1.141476E-7</c:v>
                </c:pt>
                <c:pt idx="11787">
                  <c:v>1.141726E-7</c:v>
                </c:pt>
                <c:pt idx="11788">
                  <c:v>1.1419760000000001E-7</c:v>
                </c:pt>
                <c:pt idx="11789">
                  <c:v>1.1422259999999999E-7</c:v>
                </c:pt>
                <c:pt idx="11790">
                  <c:v>1.142476E-7</c:v>
                </c:pt>
                <c:pt idx="11791">
                  <c:v>1.142726E-7</c:v>
                </c:pt>
                <c:pt idx="11792">
                  <c:v>1.142976E-7</c:v>
                </c:pt>
                <c:pt idx="11793">
                  <c:v>1.143226E-7</c:v>
                </c:pt>
                <c:pt idx="11794">
                  <c:v>1.143476E-7</c:v>
                </c:pt>
                <c:pt idx="11795">
                  <c:v>1.1437260000000001E-7</c:v>
                </c:pt>
                <c:pt idx="11796">
                  <c:v>1.1439759999999999E-7</c:v>
                </c:pt>
                <c:pt idx="11797">
                  <c:v>1.144226E-7</c:v>
                </c:pt>
                <c:pt idx="11798">
                  <c:v>1.144476E-7</c:v>
                </c:pt>
                <c:pt idx="11799">
                  <c:v>1.144726E-7</c:v>
                </c:pt>
                <c:pt idx="11800">
                  <c:v>1.144976E-7</c:v>
                </c:pt>
                <c:pt idx="11801">
                  <c:v>1.145226E-7</c:v>
                </c:pt>
                <c:pt idx="11802">
                  <c:v>1.1454760000000001E-7</c:v>
                </c:pt>
                <c:pt idx="11803">
                  <c:v>1.1457259999999999E-7</c:v>
                </c:pt>
                <c:pt idx="11804">
                  <c:v>1.145976E-7</c:v>
                </c:pt>
                <c:pt idx="11805">
                  <c:v>1.146226E-7</c:v>
                </c:pt>
                <c:pt idx="11806">
                  <c:v>1.146476E-7</c:v>
                </c:pt>
                <c:pt idx="11807">
                  <c:v>1.146726E-7</c:v>
                </c:pt>
                <c:pt idx="11808">
                  <c:v>1.146976E-7</c:v>
                </c:pt>
                <c:pt idx="11809">
                  <c:v>1.1472260000000001E-7</c:v>
                </c:pt>
                <c:pt idx="11810">
                  <c:v>1.1474759999999999E-7</c:v>
                </c:pt>
                <c:pt idx="11811">
                  <c:v>1.147726E-7</c:v>
                </c:pt>
                <c:pt idx="11812">
                  <c:v>1.147976E-7</c:v>
                </c:pt>
                <c:pt idx="11813">
                  <c:v>1.148226E-7</c:v>
                </c:pt>
                <c:pt idx="11814">
                  <c:v>1.148476E-7</c:v>
                </c:pt>
                <c:pt idx="11815">
                  <c:v>1.148726E-7</c:v>
                </c:pt>
                <c:pt idx="11816">
                  <c:v>1.1489760000000001E-7</c:v>
                </c:pt>
                <c:pt idx="11817">
                  <c:v>1.1492259999999999E-7</c:v>
                </c:pt>
                <c:pt idx="11818">
                  <c:v>1.149476E-7</c:v>
                </c:pt>
                <c:pt idx="11819">
                  <c:v>1.149726E-7</c:v>
                </c:pt>
                <c:pt idx="11820">
                  <c:v>1.149976E-7</c:v>
                </c:pt>
                <c:pt idx="11821">
                  <c:v>1.150226E-7</c:v>
                </c:pt>
                <c:pt idx="11822">
                  <c:v>1.150476E-7</c:v>
                </c:pt>
                <c:pt idx="11823">
                  <c:v>1.1507260000000001E-7</c:v>
                </c:pt>
                <c:pt idx="11824">
                  <c:v>1.1509759999999999E-7</c:v>
                </c:pt>
                <c:pt idx="11825">
                  <c:v>1.151226E-7</c:v>
                </c:pt>
                <c:pt idx="11826">
                  <c:v>1.151476E-7</c:v>
                </c:pt>
                <c:pt idx="11827">
                  <c:v>1.151726E-7</c:v>
                </c:pt>
                <c:pt idx="11828">
                  <c:v>1.151976E-7</c:v>
                </c:pt>
                <c:pt idx="11829">
                  <c:v>1.152226E-7</c:v>
                </c:pt>
                <c:pt idx="11830">
                  <c:v>1.1524760000000001E-7</c:v>
                </c:pt>
                <c:pt idx="11831">
                  <c:v>1.1527259999999999E-7</c:v>
                </c:pt>
                <c:pt idx="11832">
                  <c:v>1.152976E-7</c:v>
                </c:pt>
                <c:pt idx="11833">
                  <c:v>1.153226E-7</c:v>
                </c:pt>
                <c:pt idx="11834">
                  <c:v>1.153476E-7</c:v>
                </c:pt>
                <c:pt idx="11835">
                  <c:v>1.153726E-7</c:v>
                </c:pt>
                <c:pt idx="11836">
                  <c:v>1.153976E-7</c:v>
                </c:pt>
                <c:pt idx="11837">
                  <c:v>1.1542260000000001E-7</c:v>
                </c:pt>
                <c:pt idx="11838">
                  <c:v>1.1544759999999999E-7</c:v>
                </c:pt>
                <c:pt idx="11839">
                  <c:v>1.154726E-7</c:v>
                </c:pt>
                <c:pt idx="11840">
                  <c:v>1.154976E-7</c:v>
                </c:pt>
                <c:pt idx="11841">
                  <c:v>1.155226E-7</c:v>
                </c:pt>
                <c:pt idx="11842">
                  <c:v>1.155476E-7</c:v>
                </c:pt>
                <c:pt idx="11843">
                  <c:v>1.155726E-7</c:v>
                </c:pt>
                <c:pt idx="11844">
                  <c:v>1.1559760000000001E-7</c:v>
                </c:pt>
                <c:pt idx="11845">
                  <c:v>1.1562259999999999E-7</c:v>
                </c:pt>
                <c:pt idx="11846">
                  <c:v>1.156476E-7</c:v>
                </c:pt>
                <c:pt idx="11847">
                  <c:v>1.156726E-7</c:v>
                </c:pt>
                <c:pt idx="11848">
                  <c:v>1.156976E-7</c:v>
                </c:pt>
                <c:pt idx="11849">
                  <c:v>1.157226E-7</c:v>
                </c:pt>
                <c:pt idx="11850">
                  <c:v>1.157476E-7</c:v>
                </c:pt>
                <c:pt idx="11851">
                  <c:v>1.1577260000000001E-7</c:v>
                </c:pt>
                <c:pt idx="11852">
                  <c:v>1.1579759999999999E-7</c:v>
                </c:pt>
                <c:pt idx="11853">
                  <c:v>1.158226E-7</c:v>
                </c:pt>
                <c:pt idx="11854">
                  <c:v>1.158476E-7</c:v>
                </c:pt>
                <c:pt idx="11855">
                  <c:v>1.158726E-7</c:v>
                </c:pt>
                <c:pt idx="11856">
                  <c:v>1.158976E-7</c:v>
                </c:pt>
                <c:pt idx="11857">
                  <c:v>1.159226E-7</c:v>
                </c:pt>
                <c:pt idx="11858">
                  <c:v>1.1594760000000001E-7</c:v>
                </c:pt>
                <c:pt idx="11859">
                  <c:v>1.1597259999999999E-7</c:v>
                </c:pt>
                <c:pt idx="11860">
                  <c:v>1.159976E-7</c:v>
                </c:pt>
                <c:pt idx="11861">
                  <c:v>1.160226E-7</c:v>
                </c:pt>
                <c:pt idx="11862">
                  <c:v>1.160476E-7</c:v>
                </c:pt>
                <c:pt idx="11863">
                  <c:v>1.160726E-7</c:v>
                </c:pt>
                <c:pt idx="11864">
                  <c:v>1.160976E-7</c:v>
                </c:pt>
                <c:pt idx="11865">
                  <c:v>1.1612260000000001E-7</c:v>
                </c:pt>
                <c:pt idx="11866">
                  <c:v>1.1614759999999999E-7</c:v>
                </c:pt>
                <c:pt idx="11867">
                  <c:v>1.161726E-7</c:v>
                </c:pt>
                <c:pt idx="11868">
                  <c:v>1.161976E-7</c:v>
                </c:pt>
                <c:pt idx="11869">
                  <c:v>1.162226E-7</c:v>
                </c:pt>
                <c:pt idx="11870">
                  <c:v>1.162476E-7</c:v>
                </c:pt>
                <c:pt idx="11871">
                  <c:v>1.162726E-7</c:v>
                </c:pt>
                <c:pt idx="11872">
                  <c:v>1.1629760000000001E-7</c:v>
                </c:pt>
                <c:pt idx="11873">
                  <c:v>1.1632259999999999E-7</c:v>
                </c:pt>
                <c:pt idx="11874">
                  <c:v>1.163476E-7</c:v>
                </c:pt>
                <c:pt idx="11875">
                  <c:v>1.163726E-7</c:v>
                </c:pt>
                <c:pt idx="11876">
                  <c:v>1.163976E-7</c:v>
                </c:pt>
                <c:pt idx="11877">
                  <c:v>1.164226E-7</c:v>
                </c:pt>
                <c:pt idx="11878">
                  <c:v>1.164476E-7</c:v>
                </c:pt>
                <c:pt idx="11879">
                  <c:v>1.164726E-7</c:v>
                </c:pt>
                <c:pt idx="11880">
                  <c:v>1.1649759999999999E-7</c:v>
                </c:pt>
                <c:pt idx="11881">
                  <c:v>1.165226E-7</c:v>
                </c:pt>
                <c:pt idx="11882">
                  <c:v>1.165476E-7</c:v>
                </c:pt>
                <c:pt idx="11883">
                  <c:v>1.165726E-7</c:v>
                </c:pt>
                <c:pt idx="11884">
                  <c:v>1.165976E-7</c:v>
                </c:pt>
                <c:pt idx="11885">
                  <c:v>1.166226E-7</c:v>
                </c:pt>
                <c:pt idx="11886">
                  <c:v>1.166476E-7</c:v>
                </c:pt>
                <c:pt idx="11887">
                  <c:v>1.1667259999999999E-7</c:v>
                </c:pt>
                <c:pt idx="11888">
                  <c:v>1.166976E-7</c:v>
                </c:pt>
                <c:pt idx="11889">
                  <c:v>1.167226E-7</c:v>
                </c:pt>
                <c:pt idx="11890">
                  <c:v>1.167476E-7</c:v>
                </c:pt>
                <c:pt idx="11891">
                  <c:v>1.167726E-7</c:v>
                </c:pt>
                <c:pt idx="11892">
                  <c:v>1.167976E-7</c:v>
                </c:pt>
                <c:pt idx="11893">
                  <c:v>1.168226E-7</c:v>
                </c:pt>
                <c:pt idx="11894">
                  <c:v>1.1684759999999999E-7</c:v>
                </c:pt>
                <c:pt idx="11895">
                  <c:v>1.168726E-7</c:v>
                </c:pt>
                <c:pt idx="11896">
                  <c:v>1.168976E-7</c:v>
                </c:pt>
                <c:pt idx="11897">
                  <c:v>1.169226E-7</c:v>
                </c:pt>
                <c:pt idx="11898">
                  <c:v>1.169476E-7</c:v>
                </c:pt>
                <c:pt idx="11899">
                  <c:v>1.169726E-7</c:v>
                </c:pt>
                <c:pt idx="11900">
                  <c:v>1.169976E-7</c:v>
                </c:pt>
                <c:pt idx="11901">
                  <c:v>1.1702260000000001E-7</c:v>
                </c:pt>
                <c:pt idx="11902">
                  <c:v>1.170476E-7</c:v>
                </c:pt>
                <c:pt idx="11903">
                  <c:v>1.170726E-7</c:v>
                </c:pt>
                <c:pt idx="11904">
                  <c:v>1.170976E-7</c:v>
                </c:pt>
                <c:pt idx="11905">
                  <c:v>1.171226E-7</c:v>
                </c:pt>
                <c:pt idx="11906">
                  <c:v>1.171476E-7</c:v>
                </c:pt>
                <c:pt idx="11907">
                  <c:v>1.171726E-7</c:v>
                </c:pt>
                <c:pt idx="11908">
                  <c:v>1.1719760000000001E-7</c:v>
                </c:pt>
                <c:pt idx="11909">
                  <c:v>1.172226E-7</c:v>
                </c:pt>
                <c:pt idx="11910">
                  <c:v>1.172476E-7</c:v>
                </c:pt>
                <c:pt idx="11911">
                  <c:v>1.172726E-7</c:v>
                </c:pt>
                <c:pt idx="11912">
                  <c:v>1.172976E-7</c:v>
                </c:pt>
                <c:pt idx="11913">
                  <c:v>1.173226E-7</c:v>
                </c:pt>
                <c:pt idx="11914">
                  <c:v>1.173476E-7</c:v>
                </c:pt>
                <c:pt idx="11915">
                  <c:v>1.1737260000000001E-7</c:v>
                </c:pt>
                <c:pt idx="11916">
                  <c:v>1.173976E-7</c:v>
                </c:pt>
                <c:pt idx="11917">
                  <c:v>1.174226E-7</c:v>
                </c:pt>
                <c:pt idx="11918">
                  <c:v>1.174476E-7</c:v>
                </c:pt>
                <c:pt idx="11919">
                  <c:v>1.174726E-7</c:v>
                </c:pt>
                <c:pt idx="11920">
                  <c:v>1.174976E-7</c:v>
                </c:pt>
                <c:pt idx="11921">
                  <c:v>1.175226E-7</c:v>
                </c:pt>
                <c:pt idx="11922">
                  <c:v>1.1754760000000001E-7</c:v>
                </c:pt>
                <c:pt idx="11923">
                  <c:v>1.1757259999999999E-7</c:v>
                </c:pt>
                <c:pt idx="11924">
                  <c:v>1.175976E-7</c:v>
                </c:pt>
                <c:pt idx="11925">
                  <c:v>1.176226E-7</c:v>
                </c:pt>
                <c:pt idx="11926">
                  <c:v>1.176476E-7</c:v>
                </c:pt>
                <c:pt idx="11927">
                  <c:v>1.176726E-7</c:v>
                </c:pt>
                <c:pt idx="11928">
                  <c:v>1.176976E-7</c:v>
                </c:pt>
                <c:pt idx="11929">
                  <c:v>1.1772260000000001E-7</c:v>
                </c:pt>
                <c:pt idx="11930">
                  <c:v>1.1774759999999999E-7</c:v>
                </c:pt>
                <c:pt idx="11931">
                  <c:v>1.177726E-7</c:v>
                </c:pt>
                <c:pt idx="11932">
                  <c:v>1.177976E-7</c:v>
                </c:pt>
                <c:pt idx="11933">
                  <c:v>1.178226E-7</c:v>
                </c:pt>
                <c:pt idx="11934">
                  <c:v>1.178476E-7</c:v>
                </c:pt>
                <c:pt idx="11935">
                  <c:v>1.178726E-7</c:v>
                </c:pt>
                <c:pt idx="11936">
                  <c:v>1.1789760000000001E-7</c:v>
                </c:pt>
                <c:pt idx="11937">
                  <c:v>1.1792259999999999E-7</c:v>
                </c:pt>
                <c:pt idx="11938">
                  <c:v>1.179476E-7</c:v>
                </c:pt>
                <c:pt idx="11939">
                  <c:v>1.179726E-7</c:v>
                </c:pt>
                <c:pt idx="11940">
                  <c:v>1.179976E-7</c:v>
                </c:pt>
                <c:pt idx="11941">
                  <c:v>1.180226E-7</c:v>
                </c:pt>
                <c:pt idx="11942">
                  <c:v>1.180476E-7</c:v>
                </c:pt>
                <c:pt idx="11943">
                  <c:v>1.1807260000000001E-7</c:v>
                </c:pt>
                <c:pt idx="11944">
                  <c:v>1.1809759999999999E-7</c:v>
                </c:pt>
                <c:pt idx="11945">
                  <c:v>1.181226E-7</c:v>
                </c:pt>
                <c:pt idx="11946">
                  <c:v>1.181476E-7</c:v>
                </c:pt>
                <c:pt idx="11947">
                  <c:v>1.181726E-7</c:v>
                </c:pt>
                <c:pt idx="11948">
                  <c:v>1.181976E-7</c:v>
                </c:pt>
                <c:pt idx="11949">
                  <c:v>1.182226E-7</c:v>
                </c:pt>
                <c:pt idx="11950">
                  <c:v>1.1824760000000001E-7</c:v>
                </c:pt>
                <c:pt idx="11951">
                  <c:v>1.1827259999999999E-7</c:v>
                </c:pt>
                <c:pt idx="11952">
                  <c:v>1.182976E-7</c:v>
                </c:pt>
                <c:pt idx="11953">
                  <c:v>1.183226E-7</c:v>
                </c:pt>
                <c:pt idx="11954">
                  <c:v>1.183476E-7</c:v>
                </c:pt>
                <c:pt idx="11955">
                  <c:v>1.183726E-7</c:v>
                </c:pt>
                <c:pt idx="11956">
                  <c:v>1.183976E-7</c:v>
                </c:pt>
                <c:pt idx="11957">
                  <c:v>1.1842260000000001E-7</c:v>
                </c:pt>
                <c:pt idx="11958">
                  <c:v>1.1844759999999999E-7</c:v>
                </c:pt>
                <c:pt idx="11959">
                  <c:v>1.184726E-7</c:v>
                </c:pt>
                <c:pt idx="11960">
                  <c:v>1.184976E-7</c:v>
                </c:pt>
                <c:pt idx="11961">
                  <c:v>1.185226E-7</c:v>
                </c:pt>
                <c:pt idx="11962">
                  <c:v>1.185476E-7</c:v>
                </c:pt>
                <c:pt idx="11963">
                  <c:v>1.185726E-7</c:v>
                </c:pt>
                <c:pt idx="11964">
                  <c:v>1.1859760000000001E-7</c:v>
                </c:pt>
                <c:pt idx="11965">
                  <c:v>1.1862259999999999E-7</c:v>
                </c:pt>
                <c:pt idx="11966">
                  <c:v>1.186476E-7</c:v>
                </c:pt>
                <c:pt idx="11967">
                  <c:v>1.186726E-7</c:v>
                </c:pt>
                <c:pt idx="11968">
                  <c:v>1.186976E-7</c:v>
                </c:pt>
                <c:pt idx="11969">
                  <c:v>1.187226E-7</c:v>
                </c:pt>
                <c:pt idx="11970">
                  <c:v>1.187476E-7</c:v>
                </c:pt>
                <c:pt idx="11971">
                  <c:v>1.1877260000000001E-7</c:v>
                </c:pt>
                <c:pt idx="11972">
                  <c:v>1.1879759999999999E-7</c:v>
                </c:pt>
                <c:pt idx="11973">
                  <c:v>1.188226E-7</c:v>
                </c:pt>
                <c:pt idx="11974">
                  <c:v>1.188476E-7</c:v>
                </c:pt>
                <c:pt idx="11975">
                  <c:v>1.188726E-7</c:v>
                </c:pt>
                <c:pt idx="11976">
                  <c:v>1.188976E-7</c:v>
                </c:pt>
                <c:pt idx="11977">
                  <c:v>1.189226E-7</c:v>
                </c:pt>
                <c:pt idx="11978">
                  <c:v>1.1894760000000001E-7</c:v>
                </c:pt>
                <c:pt idx="11979">
                  <c:v>1.1897259999999999E-7</c:v>
                </c:pt>
                <c:pt idx="11980">
                  <c:v>1.189976E-7</c:v>
                </c:pt>
                <c:pt idx="11981">
                  <c:v>1.190226E-7</c:v>
                </c:pt>
                <c:pt idx="11982">
                  <c:v>1.190476E-7</c:v>
                </c:pt>
                <c:pt idx="11983">
                  <c:v>1.190726E-7</c:v>
                </c:pt>
                <c:pt idx="11984">
                  <c:v>1.190976E-7</c:v>
                </c:pt>
                <c:pt idx="11985">
                  <c:v>1.1912260000000001E-7</c:v>
                </c:pt>
                <c:pt idx="11986">
                  <c:v>1.1914759999999999E-7</c:v>
                </c:pt>
                <c:pt idx="11987">
                  <c:v>1.191726E-7</c:v>
                </c:pt>
                <c:pt idx="11988">
                  <c:v>1.191976E-7</c:v>
                </c:pt>
                <c:pt idx="11989">
                  <c:v>1.1922260000000001E-7</c:v>
                </c:pt>
                <c:pt idx="11990">
                  <c:v>1.1924759999999999E-7</c:v>
                </c:pt>
                <c:pt idx="11991">
                  <c:v>1.1927259999999999E-7</c:v>
                </c:pt>
                <c:pt idx="11992">
                  <c:v>1.1929759999999999E-7</c:v>
                </c:pt>
                <c:pt idx="11993">
                  <c:v>1.1932259999999999E-7</c:v>
                </c:pt>
                <c:pt idx="11994">
                  <c:v>1.193476E-7</c:v>
                </c:pt>
                <c:pt idx="11995">
                  <c:v>1.193726E-7</c:v>
                </c:pt>
                <c:pt idx="11996">
                  <c:v>1.193976E-7</c:v>
                </c:pt>
                <c:pt idx="11997">
                  <c:v>1.194226E-7</c:v>
                </c:pt>
                <c:pt idx="11998">
                  <c:v>1.194476E-7</c:v>
                </c:pt>
                <c:pt idx="11999">
                  <c:v>1.1947260000000001E-7</c:v>
                </c:pt>
                <c:pt idx="12000">
                  <c:v>1.1949760000000001E-7</c:v>
                </c:pt>
                <c:pt idx="12001">
                  <c:v>1.1952260000000001E-7</c:v>
                </c:pt>
                <c:pt idx="12002">
                  <c:v>1.1954760000000001E-7</c:v>
                </c:pt>
                <c:pt idx="12003">
                  <c:v>1.1957260000000001E-7</c:v>
                </c:pt>
                <c:pt idx="12004">
                  <c:v>1.1959759999999999E-7</c:v>
                </c:pt>
                <c:pt idx="12005">
                  <c:v>1.1962259999999999E-7</c:v>
                </c:pt>
                <c:pt idx="12006">
                  <c:v>1.1964759999999999E-7</c:v>
                </c:pt>
                <c:pt idx="12007">
                  <c:v>1.1967259999999999E-7</c:v>
                </c:pt>
                <c:pt idx="12008">
                  <c:v>1.196976E-7</c:v>
                </c:pt>
                <c:pt idx="12009">
                  <c:v>1.197226E-7</c:v>
                </c:pt>
                <c:pt idx="12010">
                  <c:v>1.197476E-7</c:v>
                </c:pt>
                <c:pt idx="12011">
                  <c:v>1.197726E-7</c:v>
                </c:pt>
                <c:pt idx="12012">
                  <c:v>1.197976E-7</c:v>
                </c:pt>
                <c:pt idx="12013">
                  <c:v>1.1982260000000001E-7</c:v>
                </c:pt>
                <c:pt idx="12014">
                  <c:v>1.1984760000000001E-7</c:v>
                </c:pt>
                <c:pt idx="12015">
                  <c:v>1.1987260000000001E-7</c:v>
                </c:pt>
                <c:pt idx="12016">
                  <c:v>1.1989760000000001E-7</c:v>
                </c:pt>
                <c:pt idx="12017">
                  <c:v>1.1992260000000001E-7</c:v>
                </c:pt>
                <c:pt idx="12018">
                  <c:v>1.1994759999999999E-7</c:v>
                </c:pt>
                <c:pt idx="12019">
                  <c:v>1.1997259999999999E-7</c:v>
                </c:pt>
                <c:pt idx="12020">
                  <c:v>1.1999759999999999E-7</c:v>
                </c:pt>
                <c:pt idx="12021">
                  <c:v>1.2002259999999999E-7</c:v>
                </c:pt>
                <c:pt idx="12022">
                  <c:v>1.200476E-7</c:v>
                </c:pt>
                <c:pt idx="12023">
                  <c:v>1.200726E-7</c:v>
                </c:pt>
                <c:pt idx="12024">
                  <c:v>1.200976E-7</c:v>
                </c:pt>
                <c:pt idx="12025">
                  <c:v>1.201226E-7</c:v>
                </c:pt>
                <c:pt idx="12026">
                  <c:v>1.201476E-7</c:v>
                </c:pt>
                <c:pt idx="12027">
                  <c:v>1.201726E-7</c:v>
                </c:pt>
                <c:pt idx="12028">
                  <c:v>1.2019760000000001E-7</c:v>
                </c:pt>
                <c:pt idx="12029">
                  <c:v>1.2022260000000001E-7</c:v>
                </c:pt>
                <c:pt idx="12030">
                  <c:v>1.2024760000000001E-7</c:v>
                </c:pt>
                <c:pt idx="12031">
                  <c:v>1.2027260000000001E-7</c:v>
                </c:pt>
                <c:pt idx="12032">
                  <c:v>1.2029759999999999E-7</c:v>
                </c:pt>
                <c:pt idx="12033">
                  <c:v>1.2032259999999999E-7</c:v>
                </c:pt>
                <c:pt idx="12034">
                  <c:v>1.2034759999999999E-7</c:v>
                </c:pt>
                <c:pt idx="12035">
                  <c:v>1.2037259999999999E-7</c:v>
                </c:pt>
                <c:pt idx="12036">
                  <c:v>1.203976E-7</c:v>
                </c:pt>
                <c:pt idx="12037">
                  <c:v>1.204226E-7</c:v>
                </c:pt>
                <c:pt idx="12038">
                  <c:v>1.204476E-7</c:v>
                </c:pt>
                <c:pt idx="12039">
                  <c:v>1.204726E-7</c:v>
                </c:pt>
                <c:pt idx="12040">
                  <c:v>1.204976E-7</c:v>
                </c:pt>
                <c:pt idx="12041">
                  <c:v>1.205226E-7</c:v>
                </c:pt>
                <c:pt idx="12042">
                  <c:v>1.2054760000000001E-7</c:v>
                </c:pt>
                <c:pt idx="12043">
                  <c:v>1.2057260000000001E-7</c:v>
                </c:pt>
                <c:pt idx="12044">
                  <c:v>1.2059760000000001E-7</c:v>
                </c:pt>
                <c:pt idx="12045">
                  <c:v>1.2062260000000001E-7</c:v>
                </c:pt>
                <c:pt idx="12046">
                  <c:v>1.2064759999999999E-7</c:v>
                </c:pt>
                <c:pt idx="12047">
                  <c:v>1.2067259999999999E-7</c:v>
                </c:pt>
                <c:pt idx="12048">
                  <c:v>1.2069759999999999E-7</c:v>
                </c:pt>
                <c:pt idx="12049">
                  <c:v>1.2072259999999999E-7</c:v>
                </c:pt>
                <c:pt idx="12050">
                  <c:v>1.207476E-7</c:v>
                </c:pt>
                <c:pt idx="12051">
                  <c:v>1.207726E-7</c:v>
                </c:pt>
                <c:pt idx="12052">
                  <c:v>1.207976E-7</c:v>
                </c:pt>
                <c:pt idx="12053">
                  <c:v>1.208226E-7</c:v>
                </c:pt>
                <c:pt idx="12054">
                  <c:v>1.208476E-7</c:v>
                </c:pt>
                <c:pt idx="12055">
                  <c:v>1.208726E-7</c:v>
                </c:pt>
                <c:pt idx="12056">
                  <c:v>1.2089760000000001E-7</c:v>
                </c:pt>
                <c:pt idx="12057">
                  <c:v>1.2092260000000001E-7</c:v>
                </c:pt>
                <c:pt idx="12058">
                  <c:v>1.2094760000000001E-7</c:v>
                </c:pt>
                <c:pt idx="12059">
                  <c:v>1.2097260000000001E-7</c:v>
                </c:pt>
                <c:pt idx="12060">
                  <c:v>1.2099759999999999E-7</c:v>
                </c:pt>
                <c:pt idx="12061">
                  <c:v>1.2102259999999999E-7</c:v>
                </c:pt>
                <c:pt idx="12062">
                  <c:v>1.2104759999999999E-7</c:v>
                </c:pt>
                <c:pt idx="12063">
                  <c:v>1.2107259999999999E-7</c:v>
                </c:pt>
                <c:pt idx="12064">
                  <c:v>1.210976E-7</c:v>
                </c:pt>
                <c:pt idx="12065">
                  <c:v>1.211226E-7</c:v>
                </c:pt>
                <c:pt idx="12066">
                  <c:v>1.211476E-7</c:v>
                </c:pt>
                <c:pt idx="12067">
                  <c:v>1.211726E-7</c:v>
                </c:pt>
                <c:pt idx="12068">
                  <c:v>1.211976E-7</c:v>
                </c:pt>
                <c:pt idx="12069">
                  <c:v>1.212226E-7</c:v>
                </c:pt>
                <c:pt idx="12070">
                  <c:v>1.2124760000000001E-7</c:v>
                </c:pt>
                <c:pt idx="12071">
                  <c:v>1.2127260000000001E-7</c:v>
                </c:pt>
                <c:pt idx="12072">
                  <c:v>1.2129760000000001E-7</c:v>
                </c:pt>
                <c:pt idx="12073">
                  <c:v>1.2132260000000001E-7</c:v>
                </c:pt>
                <c:pt idx="12074">
                  <c:v>1.2134759999999999E-7</c:v>
                </c:pt>
                <c:pt idx="12075">
                  <c:v>1.2137259999999999E-7</c:v>
                </c:pt>
                <c:pt idx="12076">
                  <c:v>1.2139759999999999E-7</c:v>
                </c:pt>
                <c:pt idx="12077">
                  <c:v>1.2142259999999999E-7</c:v>
                </c:pt>
                <c:pt idx="12078">
                  <c:v>1.2144759999999999E-7</c:v>
                </c:pt>
                <c:pt idx="12079">
                  <c:v>1.214726E-7</c:v>
                </c:pt>
                <c:pt idx="12080">
                  <c:v>1.214976E-7</c:v>
                </c:pt>
                <c:pt idx="12081">
                  <c:v>1.215226E-7</c:v>
                </c:pt>
                <c:pt idx="12082">
                  <c:v>1.215476E-7</c:v>
                </c:pt>
                <c:pt idx="12083">
                  <c:v>1.215726E-7</c:v>
                </c:pt>
                <c:pt idx="12084">
                  <c:v>1.2159760000000001E-7</c:v>
                </c:pt>
                <c:pt idx="12085">
                  <c:v>1.2162260000000001E-7</c:v>
                </c:pt>
                <c:pt idx="12086">
                  <c:v>1.2164760000000001E-7</c:v>
                </c:pt>
                <c:pt idx="12087">
                  <c:v>1.2167260000000001E-7</c:v>
                </c:pt>
                <c:pt idx="12088">
                  <c:v>1.2169759999999999E-7</c:v>
                </c:pt>
                <c:pt idx="12089">
                  <c:v>1.2172259999999999E-7</c:v>
                </c:pt>
                <c:pt idx="12090">
                  <c:v>1.2174759999999999E-7</c:v>
                </c:pt>
                <c:pt idx="12091">
                  <c:v>1.2177259999999999E-7</c:v>
                </c:pt>
                <c:pt idx="12092">
                  <c:v>1.2179759999999999E-7</c:v>
                </c:pt>
                <c:pt idx="12093">
                  <c:v>1.218226E-7</c:v>
                </c:pt>
                <c:pt idx="12094">
                  <c:v>1.218476E-7</c:v>
                </c:pt>
                <c:pt idx="12095">
                  <c:v>1.218726E-7</c:v>
                </c:pt>
                <c:pt idx="12096">
                  <c:v>1.218976E-7</c:v>
                </c:pt>
                <c:pt idx="12097">
                  <c:v>1.219226E-7</c:v>
                </c:pt>
                <c:pt idx="12098">
                  <c:v>1.2194760000000001E-7</c:v>
                </c:pt>
                <c:pt idx="12099">
                  <c:v>1.2197260000000001E-7</c:v>
                </c:pt>
                <c:pt idx="12100">
                  <c:v>1.2199760000000001E-7</c:v>
                </c:pt>
                <c:pt idx="12101">
                  <c:v>1.2202260000000001E-7</c:v>
                </c:pt>
                <c:pt idx="12102">
                  <c:v>1.2204759999999999E-7</c:v>
                </c:pt>
                <c:pt idx="12103">
                  <c:v>1.2207259999999999E-7</c:v>
                </c:pt>
                <c:pt idx="12104">
                  <c:v>1.2209759999999999E-7</c:v>
                </c:pt>
                <c:pt idx="12105">
                  <c:v>1.2212259999999999E-7</c:v>
                </c:pt>
                <c:pt idx="12106">
                  <c:v>1.2214759999999999E-7</c:v>
                </c:pt>
                <c:pt idx="12107">
                  <c:v>1.221726E-7</c:v>
                </c:pt>
                <c:pt idx="12108">
                  <c:v>1.221976E-7</c:v>
                </c:pt>
                <c:pt idx="12109">
                  <c:v>1.222226E-7</c:v>
                </c:pt>
                <c:pt idx="12110">
                  <c:v>1.222476E-7</c:v>
                </c:pt>
                <c:pt idx="12111">
                  <c:v>1.222726E-7</c:v>
                </c:pt>
                <c:pt idx="12112">
                  <c:v>1.2229760000000001E-7</c:v>
                </c:pt>
                <c:pt idx="12113">
                  <c:v>1.2232260000000001E-7</c:v>
                </c:pt>
                <c:pt idx="12114">
                  <c:v>1.2234760000000001E-7</c:v>
                </c:pt>
                <c:pt idx="12115">
                  <c:v>1.2237260000000001E-7</c:v>
                </c:pt>
                <c:pt idx="12116">
                  <c:v>1.2239759999999999E-7</c:v>
                </c:pt>
                <c:pt idx="12117">
                  <c:v>1.2242259999999999E-7</c:v>
                </c:pt>
                <c:pt idx="12118">
                  <c:v>1.2244759999999999E-7</c:v>
                </c:pt>
                <c:pt idx="12119">
                  <c:v>1.2247259999999999E-7</c:v>
                </c:pt>
                <c:pt idx="12120">
                  <c:v>1.2249759999999999E-7</c:v>
                </c:pt>
                <c:pt idx="12121">
                  <c:v>1.225226E-7</c:v>
                </c:pt>
                <c:pt idx="12122">
                  <c:v>1.225476E-7</c:v>
                </c:pt>
                <c:pt idx="12123">
                  <c:v>1.225726E-7</c:v>
                </c:pt>
                <c:pt idx="12124">
                  <c:v>1.225976E-7</c:v>
                </c:pt>
                <c:pt idx="12125">
                  <c:v>1.226226E-7</c:v>
                </c:pt>
                <c:pt idx="12126">
                  <c:v>1.2264760000000001E-7</c:v>
                </c:pt>
                <c:pt idx="12127">
                  <c:v>1.2267260000000001E-7</c:v>
                </c:pt>
                <c:pt idx="12128">
                  <c:v>1.2269760000000001E-7</c:v>
                </c:pt>
                <c:pt idx="12129">
                  <c:v>1.2272260000000001E-7</c:v>
                </c:pt>
                <c:pt idx="12130">
                  <c:v>1.2274760000000001E-7</c:v>
                </c:pt>
                <c:pt idx="12131">
                  <c:v>1.2277259999999999E-7</c:v>
                </c:pt>
                <c:pt idx="12132">
                  <c:v>1.2279759999999999E-7</c:v>
                </c:pt>
                <c:pt idx="12133">
                  <c:v>1.2282259999999999E-7</c:v>
                </c:pt>
                <c:pt idx="12134">
                  <c:v>1.2284759999999999E-7</c:v>
                </c:pt>
                <c:pt idx="12135">
                  <c:v>1.228726E-7</c:v>
                </c:pt>
                <c:pt idx="12136">
                  <c:v>1.228976E-7</c:v>
                </c:pt>
                <c:pt idx="12137">
                  <c:v>1.229226E-7</c:v>
                </c:pt>
                <c:pt idx="12138">
                  <c:v>1.229476E-7</c:v>
                </c:pt>
                <c:pt idx="12139">
                  <c:v>1.229726E-7</c:v>
                </c:pt>
                <c:pt idx="12140">
                  <c:v>1.2299760000000001E-7</c:v>
                </c:pt>
                <c:pt idx="12141">
                  <c:v>1.2302260000000001E-7</c:v>
                </c:pt>
                <c:pt idx="12142">
                  <c:v>1.2304760000000001E-7</c:v>
                </c:pt>
                <c:pt idx="12143">
                  <c:v>1.2307260000000001E-7</c:v>
                </c:pt>
                <c:pt idx="12144">
                  <c:v>1.2309760000000001E-7</c:v>
                </c:pt>
                <c:pt idx="12145">
                  <c:v>1.2312259999999999E-7</c:v>
                </c:pt>
                <c:pt idx="12146">
                  <c:v>1.2314759999999999E-7</c:v>
                </c:pt>
                <c:pt idx="12147">
                  <c:v>1.2317259999999999E-7</c:v>
                </c:pt>
                <c:pt idx="12148">
                  <c:v>1.2319759999999999E-7</c:v>
                </c:pt>
                <c:pt idx="12149">
                  <c:v>1.232226E-7</c:v>
                </c:pt>
                <c:pt idx="12150">
                  <c:v>1.232476E-7</c:v>
                </c:pt>
                <c:pt idx="12151">
                  <c:v>1.232726E-7</c:v>
                </c:pt>
                <c:pt idx="12152">
                  <c:v>1.232976E-7</c:v>
                </c:pt>
                <c:pt idx="12153">
                  <c:v>1.233226E-7</c:v>
                </c:pt>
                <c:pt idx="12154">
                  <c:v>1.2334760000000001E-7</c:v>
                </c:pt>
                <c:pt idx="12155">
                  <c:v>1.2337260000000001E-7</c:v>
                </c:pt>
                <c:pt idx="12156">
                  <c:v>1.2339760000000001E-7</c:v>
                </c:pt>
                <c:pt idx="12157">
                  <c:v>1.2342260000000001E-7</c:v>
                </c:pt>
                <c:pt idx="12158">
                  <c:v>1.2344760000000001E-7</c:v>
                </c:pt>
                <c:pt idx="12159">
                  <c:v>1.2347259999999999E-7</c:v>
                </c:pt>
                <c:pt idx="12160">
                  <c:v>1.2349759999999999E-7</c:v>
                </c:pt>
                <c:pt idx="12161">
                  <c:v>1.2352259999999999E-7</c:v>
                </c:pt>
                <c:pt idx="12162">
                  <c:v>1.2354759999999999E-7</c:v>
                </c:pt>
                <c:pt idx="12163">
                  <c:v>1.235726E-7</c:v>
                </c:pt>
                <c:pt idx="12164">
                  <c:v>1.235976E-7</c:v>
                </c:pt>
                <c:pt idx="12165">
                  <c:v>1.236226E-7</c:v>
                </c:pt>
                <c:pt idx="12166">
                  <c:v>1.236476E-7</c:v>
                </c:pt>
                <c:pt idx="12167">
                  <c:v>1.236726E-7</c:v>
                </c:pt>
                <c:pt idx="12168">
                  <c:v>1.2369760000000001E-7</c:v>
                </c:pt>
                <c:pt idx="12169">
                  <c:v>1.2372260000000001E-7</c:v>
                </c:pt>
                <c:pt idx="12170">
                  <c:v>1.2374760000000001E-7</c:v>
                </c:pt>
                <c:pt idx="12171">
                  <c:v>1.2377260000000001E-7</c:v>
                </c:pt>
                <c:pt idx="12172">
                  <c:v>1.2379760000000001E-7</c:v>
                </c:pt>
                <c:pt idx="12173">
                  <c:v>1.2382259999999999E-7</c:v>
                </c:pt>
                <c:pt idx="12174">
                  <c:v>1.2384759999999999E-7</c:v>
                </c:pt>
                <c:pt idx="12175">
                  <c:v>1.2387259999999999E-7</c:v>
                </c:pt>
                <c:pt idx="12176">
                  <c:v>1.2389759999999999E-7</c:v>
                </c:pt>
                <c:pt idx="12177">
                  <c:v>1.239226E-7</c:v>
                </c:pt>
                <c:pt idx="12178">
                  <c:v>1.239476E-7</c:v>
                </c:pt>
                <c:pt idx="12179">
                  <c:v>1.239726E-7</c:v>
                </c:pt>
                <c:pt idx="12180">
                  <c:v>1.239976E-7</c:v>
                </c:pt>
                <c:pt idx="12181">
                  <c:v>1.240226E-7</c:v>
                </c:pt>
                <c:pt idx="12182">
                  <c:v>1.240476E-7</c:v>
                </c:pt>
                <c:pt idx="12183">
                  <c:v>1.2407260000000001E-7</c:v>
                </c:pt>
                <c:pt idx="12184">
                  <c:v>1.2409760000000001E-7</c:v>
                </c:pt>
                <c:pt idx="12185">
                  <c:v>1.2412260000000001E-7</c:v>
                </c:pt>
                <c:pt idx="12186">
                  <c:v>1.2414760000000001E-7</c:v>
                </c:pt>
                <c:pt idx="12187">
                  <c:v>1.2417259999999999E-7</c:v>
                </c:pt>
                <c:pt idx="12188">
                  <c:v>1.2419759999999999E-7</c:v>
                </c:pt>
                <c:pt idx="12189">
                  <c:v>1.2422259999999999E-7</c:v>
                </c:pt>
                <c:pt idx="12190">
                  <c:v>1.2424759999999999E-7</c:v>
                </c:pt>
                <c:pt idx="12191">
                  <c:v>1.242726E-7</c:v>
                </c:pt>
                <c:pt idx="12192">
                  <c:v>1.242976E-7</c:v>
                </c:pt>
                <c:pt idx="12193">
                  <c:v>1.243226E-7</c:v>
                </c:pt>
                <c:pt idx="12194">
                  <c:v>1.243476E-7</c:v>
                </c:pt>
                <c:pt idx="12195">
                  <c:v>1.243726E-7</c:v>
                </c:pt>
                <c:pt idx="12196">
                  <c:v>1.243976E-7</c:v>
                </c:pt>
                <c:pt idx="12197">
                  <c:v>1.2442260000000001E-7</c:v>
                </c:pt>
                <c:pt idx="12198">
                  <c:v>1.2444760000000001E-7</c:v>
                </c:pt>
                <c:pt idx="12199">
                  <c:v>1.2447260000000001E-7</c:v>
                </c:pt>
                <c:pt idx="12200">
                  <c:v>1.2449760000000001E-7</c:v>
                </c:pt>
                <c:pt idx="12201">
                  <c:v>1.2452259999999999E-7</c:v>
                </c:pt>
                <c:pt idx="12202">
                  <c:v>1.2454759999999999E-7</c:v>
                </c:pt>
                <c:pt idx="12203">
                  <c:v>1.2457259999999999E-7</c:v>
                </c:pt>
                <c:pt idx="12204">
                  <c:v>1.2459759999999999E-7</c:v>
                </c:pt>
                <c:pt idx="12205">
                  <c:v>1.246226E-7</c:v>
                </c:pt>
                <c:pt idx="12206">
                  <c:v>1.246476E-7</c:v>
                </c:pt>
                <c:pt idx="12207">
                  <c:v>1.246726E-7</c:v>
                </c:pt>
                <c:pt idx="12208">
                  <c:v>1.246976E-7</c:v>
                </c:pt>
                <c:pt idx="12209">
                  <c:v>1.247226E-7</c:v>
                </c:pt>
                <c:pt idx="12210">
                  <c:v>1.247476E-7</c:v>
                </c:pt>
                <c:pt idx="12211">
                  <c:v>1.2477260000000001E-7</c:v>
                </c:pt>
                <c:pt idx="12212">
                  <c:v>1.2479760000000001E-7</c:v>
                </c:pt>
                <c:pt idx="12213">
                  <c:v>1.2482260000000001E-7</c:v>
                </c:pt>
                <c:pt idx="12214">
                  <c:v>1.2484760000000001E-7</c:v>
                </c:pt>
                <c:pt idx="12215">
                  <c:v>1.2487259999999999E-7</c:v>
                </c:pt>
                <c:pt idx="12216">
                  <c:v>1.2489759999999999E-7</c:v>
                </c:pt>
                <c:pt idx="12217">
                  <c:v>1.2492259999999999E-7</c:v>
                </c:pt>
                <c:pt idx="12218">
                  <c:v>1.2494759999999999E-7</c:v>
                </c:pt>
                <c:pt idx="12219">
                  <c:v>1.249726E-7</c:v>
                </c:pt>
                <c:pt idx="12220">
                  <c:v>1.249976E-7</c:v>
                </c:pt>
                <c:pt idx="12221">
                  <c:v>1.250226E-7</c:v>
                </c:pt>
                <c:pt idx="12222">
                  <c:v>1.250476E-7</c:v>
                </c:pt>
                <c:pt idx="12223">
                  <c:v>1.250726E-7</c:v>
                </c:pt>
                <c:pt idx="12224">
                  <c:v>1.250976E-7</c:v>
                </c:pt>
                <c:pt idx="12225">
                  <c:v>1.2512260000000001E-7</c:v>
                </c:pt>
                <c:pt idx="12226">
                  <c:v>1.2514760000000001E-7</c:v>
                </c:pt>
                <c:pt idx="12227">
                  <c:v>1.2517260000000001E-7</c:v>
                </c:pt>
                <c:pt idx="12228">
                  <c:v>1.2519760000000001E-7</c:v>
                </c:pt>
                <c:pt idx="12229">
                  <c:v>1.2522259999999999E-7</c:v>
                </c:pt>
                <c:pt idx="12230">
                  <c:v>1.2524759999999999E-7</c:v>
                </c:pt>
                <c:pt idx="12231">
                  <c:v>1.2527259999999999E-7</c:v>
                </c:pt>
                <c:pt idx="12232">
                  <c:v>1.2529759999999999E-7</c:v>
                </c:pt>
                <c:pt idx="12233">
                  <c:v>1.2532259999999999E-7</c:v>
                </c:pt>
                <c:pt idx="12234">
                  <c:v>1.253476E-7</c:v>
                </c:pt>
                <c:pt idx="12235">
                  <c:v>1.253726E-7</c:v>
                </c:pt>
                <c:pt idx="12236">
                  <c:v>1.253976E-7</c:v>
                </c:pt>
                <c:pt idx="12237">
                  <c:v>1.254226E-7</c:v>
                </c:pt>
                <c:pt idx="12238">
                  <c:v>1.254476E-7</c:v>
                </c:pt>
                <c:pt idx="12239">
                  <c:v>1.2547260000000001E-7</c:v>
                </c:pt>
                <c:pt idx="12240">
                  <c:v>1.2549760000000001E-7</c:v>
                </c:pt>
                <c:pt idx="12241">
                  <c:v>1.2552260000000001E-7</c:v>
                </c:pt>
                <c:pt idx="12242">
                  <c:v>1.2554760000000001E-7</c:v>
                </c:pt>
                <c:pt idx="12243">
                  <c:v>1.2557259999999999E-7</c:v>
                </c:pt>
                <c:pt idx="12244">
                  <c:v>1.2559759999999999E-7</c:v>
                </c:pt>
                <c:pt idx="12245">
                  <c:v>1.2562259999999999E-7</c:v>
                </c:pt>
                <c:pt idx="12246">
                  <c:v>1.2564759999999999E-7</c:v>
                </c:pt>
                <c:pt idx="12247">
                  <c:v>1.2567259999999999E-7</c:v>
                </c:pt>
                <c:pt idx="12248">
                  <c:v>1.256976E-7</c:v>
                </c:pt>
                <c:pt idx="12249">
                  <c:v>1.257226E-7</c:v>
                </c:pt>
                <c:pt idx="12250">
                  <c:v>1.257476E-7</c:v>
                </c:pt>
                <c:pt idx="12251">
                  <c:v>1.257726E-7</c:v>
                </c:pt>
                <c:pt idx="12252">
                  <c:v>1.257976E-7</c:v>
                </c:pt>
                <c:pt idx="12253">
                  <c:v>1.2582260000000001E-7</c:v>
                </c:pt>
                <c:pt idx="12254">
                  <c:v>1.2584760000000001E-7</c:v>
                </c:pt>
                <c:pt idx="12255">
                  <c:v>1.2587260000000001E-7</c:v>
                </c:pt>
                <c:pt idx="12256">
                  <c:v>1.2589760000000001E-7</c:v>
                </c:pt>
                <c:pt idx="12257">
                  <c:v>1.2592259999999999E-7</c:v>
                </c:pt>
                <c:pt idx="12258">
                  <c:v>1.2594759999999999E-7</c:v>
                </c:pt>
                <c:pt idx="12259">
                  <c:v>1.2597259999999999E-7</c:v>
                </c:pt>
                <c:pt idx="12260">
                  <c:v>1.2599759999999999E-7</c:v>
                </c:pt>
                <c:pt idx="12261">
                  <c:v>1.2602259999999999E-7</c:v>
                </c:pt>
                <c:pt idx="12262">
                  <c:v>1.260476E-7</c:v>
                </c:pt>
                <c:pt idx="12263">
                  <c:v>1.260726E-7</c:v>
                </c:pt>
                <c:pt idx="12264">
                  <c:v>1.260976E-7</c:v>
                </c:pt>
                <c:pt idx="12265">
                  <c:v>1.261226E-7</c:v>
                </c:pt>
                <c:pt idx="12266">
                  <c:v>1.261476E-7</c:v>
                </c:pt>
                <c:pt idx="12267">
                  <c:v>1.2617260000000001E-7</c:v>
                </c:pt>
                <c:pt idx="12268">
                  <c:v>1.2619760000000001E-7</c:v>
                </c:pt>
                <c:pt idx="12269">
                  <c:v>1.2622260000000001E-7</c:v>
                </c:pt>
                <c:pt idx="12270">
                  <c:v>1.2624760000000001E-7</c:v>
                </c:pt>
                <c:pt idx="12271">
                  <c:v>1.2627259999999999E-7</c:v>
                </c:pt>
                <c:pt idx="12272">
                  <c:v>1.2629759999999999E-7</c:v>
                </c:pt>
                <c:pt idx="12273">
                  <c:v>1.2632259999999999E-7</c:v>
                </c:pt>
                <c:pt idx="12274">
                  <c:v>1.2634759999999999E-7</c:v>
                </c:pt>
                <c:pt idx="12275">
                  <c:v>1.2637259999999999E-7</c:v>
                </c:pt>
                <c:pt idx="12276">
                  <c:v>1.263976E-7</c:v>
                </c:pt>
                <c:pt idx="12277">
                  <c:v>1.264226E-7</c:v>
                </c:pt>
                <c:pt idx="12278">
                  <c:v>1.264476E-7</c:v>
                </c:pt>
                <c:pt idx="12279">
                  <c:v>1.264726E-7</c:v>
                </c:pt>
                <c:pt idx="12280">
                  <c:v>1.264976E-7</c:v>
                </c:pt>
                <c:pt idx="12281">
                  <c:v>1.2652260000000001E-7</c:v>
                </c:pt>
                <c:pt idx="12282">
                  <c:v>1.2654760000000001E-7</c:v>
                </c:pt>
                <c:pt idx="12283">
                  <c:v>1.2657260000000001E-7</c:v>
                </c:pt>
                <c:pt idx="12284">
                  <c:v>1.2659760000000001E-7</c:v>
                </c:pt>
                <c:pt idx="12285">
                  <c:v>1.2662260000000001E-7</c:v>
                </c:pt>
                <c:pt idx="12286">
                  <c:v>1.2664759999999999E-7</c:v>
                </c:pt>
                <c:pt idx="12287">
                  <c:v>1.2667259999999999E-7</c:v>
                </c:pt>
                <c:pt idx="12288">
                  <c:v>1.2669759999999999E-7</c:v>
                </c:pt>
                <c:pt idx="12289">
                  <c:v>1.2672259999999999E-7</c:v>
                </c:pt>
                <c:pt idx="12290">
                  <c:v>1.267476E-7</c:v>
                </c:pt>
                <c:pt idx="12291">
                  <c:v>1.267726E-7</c:v>
                </c:pt>
                <c:pt idx="12292">
                  <c:v>1.267976E-7</c:v>
                </c:pt>
                <c:pt idx="12293">
                  <c:v>1.268226E-7</c:v>
                </c:pt>
                <c:pt idx="12294">
                  <c:v>1.268476E-7</c:v>
                </c:pt>
                <c:pt idx="12295">
                  <c:v>1.2687260000000001E-7</c:v>
                </c:pt>
                <c:pt idx="12296">
                  <c:v>1.2689760000000001E-7</c:v>
                </c:pt>
                <c:pt idx="12297">
                  <c:v>1.2692260000000001E-7</c:v>
                </c:pt>
                <c:pt idx="12298">
                  <c:v>1.2694760000000001E-7</c:v>
                </c:pt>
                <c:pt idx="12299">
                  <c:v>1.2697260000000001E-7</c:v>
                </c:pt>
                <c:pt idx="12300">
                  <c:v>1.2699759999999999E-7</c:v>
                </c:pt>
                <c:pt idx="12301">
                  <c:v>1.2702259999999999E-7</c:v>
                </c:pt>
                <c:pt idx="12302">
                  <c:v>1.2704759999999999E-7</c:v>
                </c:pt>
                <c:pt idx="12303">
                  <c:v>1.2707259999999999E-7</c:v>
                </c:pt>
                <c:pt idx="12304">
                  <c:v>1.270976E-7</c:v>
                </c:pt>
                <c:pt idx="12305">
                  <c:v>1.271226E-7</c:v>
                </c:pt>
                <c:pt idx="12306">
                  <c:v>1.271476E-7</c:v>
                </c:pt>
                <c:pt idx="12307">
                  <c:v>1.271726E-7</c:v>
                </c:pt>
                <c:pt idx="12308">
                  <c:v>1.271976E-7</c:v>
                </c:pt>
                <c:pt idx="12309">
                  <c:v>1.2722260000000001E-7</c:v>
                </c:pt>
                <c:pt idx="12310">
                  <c:v>1.2724760000000001E-7</c:v>
                </c:pt>
                <c:pt idx="12311">
                  <c:v>1.2727260000000001E-7</c:v>
                </c:pt>
                <c:pt idx="12312">
                  <c:v>1.2729760000000001E-7</c:v>
                </c:pt>
                <c:pt idx="12313">
                  <c:v>1.2732260000000001E-7</c:v>
                </c:pt>
                <c:pt idx="12314">
                  <c:v>1.2734759999999999E-7</c:v>
                </c:pt>
                <c:pt idx="12315">
                  <c:v>1.2737259999999999E-7</c:v>
                </c:pt>
                <c:pt idx="12316">
                  <c:v>1.2739759999999999E-7</c:v>
                </c:pt>
                <c:pt idx="12317">
                  <c:v>1.2742259999999999E-7</c:v>
                </c:pt>
                <c:pt idx="12318">
                  <c:v>1.274476E-7</c:v>
                </c:pt>
                <c:pt idx="12319">
                  <c:v>1.274726E-7</c:v>
                </c:pt>
                <c:pt idx="12320">
                  <c:v>1.274976E-7</c:v>
                </c:pt>
                <c:pt idx="12321">
                  <c:v>1.275226E-7</c:v>
                </c:pt>
                <c:pt idx="12322">
                  <c:v>1.275476E-7</c:v>
                </c:pt>
                <c:pt idx="12323">
                  <c:v>1.2757260000000001E-7</c:v>
                </c:pt>
                <c:pt idx="12324">
                  <c:v>1.2759760000000001E-7</c:v>
                </c:pt>
                <c:pt idx="12325">
                  <c:v>1.2762260000000001E-7</c:v>
                </c:pt>
                <c:pt idx="12326">
                  <c:v>1.2764760000000001E-7</c:v>
                </c:pt>
                <c:pt idx="12327">
                  <c:v>1.2767260000000001E-7</c:v>
                </c:pt>
                <c:pt idx="12328">
                  <c:v>1.2769759999999999E-7</c:v>
                </c:pt>
                <c:pt idx="12329">
                  <c:v>1.2772259999999999E-7</c:v>
                </c:pt>
                <c:pt idx="12330">
                  <c:v>1.2774759999999999E-7</c:v>
                </c:pt>
                <c:pt idx="12331">
                  <c:v>1.2777259999999999E-7</c:v>
                </c:pt>
                <c:pt idx="12332">
                  <c:v>1.277976E-7</c:v>
                </c:pt>
                <c:pt idx="12333">
                  <c:v>1.278226E-7</c:v>
                </c:pt>
                <c:pt idx="12334">
                  <c:v>1.278476E-7</c:v>
                </c:pt>
                <c:pt idx="12335">
                  <c:v>1.278726E-7</c:v>
                </c:pt>
                <c:pt idx="12336">
                  <c:v>1.278976E-7</c:v>
                </c:pt>
                <c:pt idx="12337">
                  <c:v>1.279226E-7</c:v>
                </c:pt>
                <c:pt idx="12338">
                  <c:v>1.2794760000000001E-7</c:v>
                </c:pt>
                <c:pt idx="12339">
                  <c:v>1.2797260000000001E-7</c:v>
                </c:pt>
                <c:pt idx="12340">
                  <c:v>1.2799760000000001E-7</c:v>
                </c:pt>
                <c:pt idx="12341">
                  <c:v>1.2802260000000001E-7</c:v>
                </c:pt>
                <c:pt idx="12342">
                  <c:v>1.2804759999999999E-7</c:v>
                </c:pt>
                <c:pt idx="12343">
                  <c:v>1.2807259999999999E-7</c:v>
                </c:pt>
                <c:pt idx="12344">
                  <c:v>1.2809759999999999E-7</c:v>
                </c:pt>
                <c:pt idx="12345">
                  <c:v>1.2812259999999999E-7</c:v>
                </c:pt>
                <c:pt idx="12346">
                  <c:v>1.281476E-7</c:v>
                </c:pt>
                <c:pt idx="12347">
                  <c:v>1.281726E-7</c:v>
                </c:pt>
                <c:pt idx="12348">
                  <c:v>1.281976E-7</c:v>
                </c:pt>
                <c:pt idx="12349">
                  <c:v>1.282226E-7</c:v>
                </c:pt>
                <c:pt idx="12350">
                  <c:v>1.282476E-7</c:v>
                </c:pt>
                <c:pt idx="12351">
                  <c:v>1.282726E-7</c:v>
                </c:pt>
                <c:pt idx="12352">
                  <c:v>1.2829760000000001E-7</c:v>
                </c:pt>
                <c:pt idx="12353">
                  <c:v>1.2832260000000001E-7</c:v>
                </c:pt>
                <c:pt idx="12354">
                  <c:v>1.2834760000000001E-7</c:v>
                </c:pt>
                <c:pt idx="12355">
                  <c:v>1.2837260000000001E-7</c:v>
                </c:pt>
                <c:pt idx="12356">
                  <c:v>1.2839759999999999E-7</c:v>
                </c:pt>
                <c:pt idx="12357">
                  <c:v>1.2842259999999999E-7</c:v>
                </c:pt>
                <c:pt idx="12358">
                  <c:v>1.2844759999999999E-7</c:v>
                </c:pt>
                <c:pt idx="12359">
                  <c:v>1.2847259999999999E-7</c:v>
                </c:pt>
                <c:pt idx="12360">
                  <c:v>1.284976E-7</c:v>
                </c:pt>
                <c:pt idx="12361">
                  <c:v>1.285226E-7</c:v>
                </c:pt>
                <c:pt idx="12362">
                  <c:v>1.285476E-7</c:v>
                </c:pt>
                <c:pt idx="12363">
                  <c:v>1.285726E-7</c:v>
                </c:pt>
                <c:pt idx="12364">
                  <c:v>1.285976E-7</c:v>
                </c:pt>
                <c:pt idx="12365">
                  <c:v>1.286226E-7</c:v>
                </c:pt>
                <c:pt idx="12366">
                  <c:v>1.2864760000000001E-7</c:v>
                </c:pt>
                <c:pt idx="12367">
                  <c:v>1.2867260000000001E-7</c:v>
                </c:pt>
                <c:pt idx="12368">
                  <c:v>1.2869760000000001E-7</c:v>
                </c:pt>
                <c:pt idx="12369">
                  <c:v>1.2872260000000001E-7</c:v>
                </c:pt>
                <c:pt idx="12370">
                  <c:v>1.2874759999999999E-7</c:v>
                </c:pt>
                <c:pt idx="12371">
                  <c:v>1.2877259999999999E-7</c:v>
                </c:pt>
                <c:pt idx="12372">
                  <c:v>1.2879759999999999E-7</c:v>
                </c:pt>
                <c:pt idx="12373">
                  <c:v>1.2882259999999999E-7</c:v>
                </c:pt>
                <c:pt idx="12374">
                  <c:v>1.2884759999999999E-7</c:v>
                </c:pt>
                <c:pt idx="12375">
                  <c:v>1.288726E-7</c:v>
                </c:pt>
                <c:pt idx="12376">
                  <c:v>1.288976E-7</c:v>
                </c:pt>
                <c:pt idx="12377">
                  <c:v>1.289226E-7</c:v>
                </c:pt>
                <c:pt idx="12378">
                  <c:v>1.289476E-7</c:v>
                </c:pt>
                <c:pt idx="12379">
                  <c:v>1.289726E-7</c:v>
                </c:pt>
                <c:pt idx="12380">
                  <c:v>1.2899760000000001E-7</c:v>
                </c:pt>
                <c:pt idx="12381">
                  <c:v>1.2902260000000001E-7</c:v>
                </c:pt>
                <c:pt idx="12382">
                  <c:v>1.2904760000000001E-7</c:v>
                </c:pt>
                <c:pt idx="12383">
                  <c:v>1.2907260000000001E-7</c:v>
                </c:pt>
                <c:pt idx="12384">
                  <c:v>1.2909759999999999E-7</c:v>
                </c:pt>
                <c:pt idx="12385">
                  <c:v>1.2912259999999999E-7</c:v>
                </c:pt>
                <c:pt idx="12386">
                  <c:v>1.2914759999999999E-7</c:v>
                </c:pt>
                <c:pt idx="12387">
                  <c:v>1.2917259999999999E-7</c:v>
                </c:pt>
                <c:pt idx="12388">
                  <c:v>1.2919759999999999E-7</c:v>
                </c:pt>
                <c:pt idx="12389">
                  <c:v>1.292226E-7</c:v>
                </c:pt>
                <c:pt idx="12390">
                  <c:v>1.292476E-7</c:v>
                </c:pt>
                <c:pt idx="12391">
                  <c:v>1.292726E-7</c:v>
                </c:pt>
                <c:pt idx="12392">
                  <c:v>1.292976E-7</c:v>
                </c:pt>
                <c:pt idx="12393">
                  <c:v>1.293226E-7</c:v>
                </c:pt>
                <c:pt idx="12394">
                  <c:v>1.2934760000000001E-7</c:v>
                </c:pt>
                <c:pt idx="12395">
                  <c:v>1.2937260000000001E-7</c:v>
                </c:pt>
                <c:pt idx="12396">
                  <c:v>1.2939760000000001E-7</c:v>
                </c:pt>
                <c:pt idx="12397">
                  <c:v>1.2942260000000001E-7</c:v>
                </c:pt>
                <c:pt idx="12398">
                  <c:v>1.2944759999999999E-7</c:v>
                </c:pt>
                <c:pt idx="12399">
                  <c:v>1.2947259999999999E-7</c:v>
                </c:pt>
                <c:pt idx="12400">
                  <c:v>1.2949759999999999E-7</c:v>
                </c:pt>
                <c:pt idx="12401">
                  <c:v>1.2952259999999999E-7</c:v>
                </c:pt>
                <c:pt idx="12402">
                  <c:v>1.2954759999999999E-7</c:v>
                </c:pt>
                <c:pt idx="12403">
                  <c:v>1.295726E-7</c:v>
                </c:pt>
                <c:pt idx="12404">
                  <c:v>1.295976E-7</c:v>
                </c:pt>
                <c:pt idx="12405">
                  <c:v>1.296226E-7</c:v>
                </c:pt>
                <c:pt idx="12406">
                  <c:v>1.296476E-7</c:v>
                </c:pt>
                <c:pt idx="12407">
                  <c:v>1.296726E-7</c:v>
                </c:pt>
                <c:pt idx="12408">
                  <c:v>1.2969760000000001E-7</c:v>
                </c:pt>
                <c:pt idx="12409">
                  <c:v>1.2972260000000001E-7</c:v>
                </c:pt>
                <c:pt idx="12410">
                  <c:v>1.2974760000000001E-7</c:v>
                </c:pt>
                <c:pt idx="12411">
                  <c:v>1.2977260000000001E-7</c:v>
                </c:pt>
                <c:pt idx="12412">
                  <c:v>1.2979759999999999E-7</c:v>
                </c:pt>
                <c:pt idx="12413">
                  <c:v>1.2982259999999999E-7</c:v>
                </c:pt>
                <c:pt idx="12414">
                  <c:v>1.2984759999999999E-7</c:v>
                </c:pt>
                <c:pt idx="12415">
                  <c:v>1.2987259999999999E-7</c:v>
                </c:pt>
                <c:pt idx="12416">
                  <c:v>1.2989759999999999E-7</c:v>
                </c:pt>
                <c:pt idx="12417">
                  <c:v>1.299226E-7</c:v>
                </c:pt>
                <c:pt idx="12418">
                  <c:v>1.299476E-7</c:v>
                </c:pt>
                <c:pt idx="12419">
                  <c:v>1.299726E-7</c:v>
                </c:pt>
                <c:pt idx="12420">
                  <c:v>1.299976E-7</c:v>
                </c:pt>
                <c:pt idx="12421">
                  <c:v>1.300226E-7</c:v>
                </c:pt>
                <c:pt idx="12422">
                  <c:v>1.3004760000000001E-7</c:v>
                </c:pt>
                <c:pt idx="12423">
                  <c:v>1.3007260000000001E-7</c:v>
                </c:pt>
                <c:pt idx="12424">
                  <c:v>1.3009760000000001E-7</c:v>
                </c:pt>
                <c:pt idx="12425">
                  <c:v>1.3012260000000001E-7</c:v>
                </c:pt>
                <c:pt idx="12426">
                  <c:v>1.3014759999999999E-7</c:v>
                </c:pt>
                <c:pt idx="12427">
                  <c:v>1.3017259999999999E-7</c:v>
                </c:pt>
                <c:pt idx="12428">
                  <c:v>1.3019759999999999E-7</c:v>
                </c:pt>
                <c:pt idx="12429">
                  <c:v>1.3022259999999999E-7</c:v>
                </c:pt>
                <c:pt idx="12430">
                  <c:v>1.3024759999999999E-7</c:v>
                </c:pt>
                <c:pt idx="12431">
                  <c:v>1.302726E-7</c:v>
                </c:pt>
                <c:pt idx="12432">
                  <c:v>1.302976E-7</c:v>
                </c:pt>
                <c:pt idx="12433">
                  <c:v>1.303226E-7</c:v>
                </c:pt>
                <c:pt idx="12434">
                  <c:v>1.303476E-7</c:v>
                </c:pt>
                <c:pt idx="12435">
                  <c:v>1.303726E-7</c:v>
                </c:pt>
                <c:pt idx="12436">
                  <c:v>1.3039760000000001E-7</c:v>
                </c:pt>
                <c:pt idx="12437">
                  <c:v>1.3042260000000001E-7</c:v>
                </c:pt>
                <c:pt idx="12438">
                  <c:v>1.3044760000000001E-7</c:v>
                </c:pt>
                <c:pt idx="12439">
                  <c:v>1.3047260000000001E-7</c:v>
                </c:pt>
                <c:pt idx="12440">
                  <c:v>1.3049760000000001E-7</c:v>
                </c:pt>
                <c:pt idx="12441">
                  <c:v>1.3052259999999999E-7</c:v>
                </c:pt>
                <c:pt idx="12442">
                  <c:v>1.3054759999999999E-7</c:v>
                </c:pt>
                <c:pt idx="12443">
                  <c:v>1.3057259999999999E-7</c:v>
                </c:pt>
                <c:pt idx="12444">
                  <c:v>1.3059759999999999E-7</c:v>
                </c:pt>
                <c:pt idx="12445">
                  <c:v>1.306226E-7</c:v>
                </c:pt>
                <c:pt idx="12446">
                  <c:v>1.306476E-7</c:v>
                </c:pt>
                <c:pt idx="12447">
                  <c:v>1.306726E-7</c:v>
                </c:pt>
                <c:pt idx="12448">
                  <c:v>1.306976E-7</c:v>
                </c:pt>
                <c:pt idx="12449">
                  <c:v>1.307226E-7</c:v>
                </c:pt>
                <c:pt idx="12450">
                  <c:v>1.3074760000000001E-7</c:v>
                </c:pt>
                <c:pt idx="12451">
                  <c:v>1.3077260000000001E-7</c:v>
                </c:pt>
                <c:pt idx="12452">
                  <c:v>1.3079760000000001E-7</c:v>
                </c:pt>
                <c:pt idx="12453">
                  <c:v>1.3082260000000001E-7</c:v>
                </c:pt>
                <c:pt idx="12454">
                  <c:v>1.3084760000000001E-7</c:v>
                </c:pt>
                <c:pt idx="12455">
                  <c:v>1.3087259999999999E-7</c:v>
                </c:pt>
                <c:pt idx="12456">
                  <c:v>1.3089759999999999E-7</c:v>
                </c:pt>
                <c:pt idx="12457">
                  <c:v>1.3092259999999999E-7</c:v>
                </c:pt>
                <c:pt idx="12458">
                  <c:v>1.3094759999999999E-7</c:v>
                </c:pt>
                <c:pt idx="12459">
                  <c:v>1.309726E-7</c:v>
                </c:pt>
                <c:pt idx="12460">
                  <c:v>1.309976E-7</c:v>
                </c:pt>
                <c:pt idx="12461">
                  <c:v>1.310226E-7</c:v>
                </c:pt>
                <c:pt idx="12462">
                  <c:v>1.310476E-7</c:v>
                </c:pt>
                <c:pt idx="12463">
                  <c:v>1.310726E-7</c:v>
                </c:pt>
                <c:pt idx="12464">
                  <c:v>1.3109760000000001E-7</c:v>
                </c:pt>
                <c:pt idx="12465">
                  <c:v>1.3112260000000001E-7</c:v>
                </c:pt>
                <c:pt idx="12466">
                  <c:v>1.3114760000000001E-7</c:v>
                </c:pt>
                <c:pt idx="12467">
                  <c:v>1.3117260000000001E-7</c:v>
                </c:pt>
                <c:pt idx="12468">
                  <c:v>1.3119760000000001E-7</c:v>
                </c:pt>
                <c:pt idx="12469">
                  <c:v>1.3122259999999999E-7</c:v>
                </c:pt>
                <c:pt idx="12470">
                  <c:v>1.3124759999999999E-7</c:v>
                </c:pt>
                <c:pt idx="12471">
                  <c:v>1.3127259999999999E-7</c:v>
                </c:pt>
                <c:pt idx="12472">
                  <c:v>1.3129759999999999E-7</c:v>
                </c:pt>
                <c:pt idx="12473">
                  <c:v>1.313226E-7</c:v>
                </c:pt>
                <c:pt idx="12474">
                  <c:v>1.313476E-7</c:v>
                </c:pt>
                <c:pt idx="12475">
                  <c:v>1.313726E-7</c:v>
                </c:pt>
                <c:pt idx="12476">
                  <c:v>1.313976E-7</c:v>
                </c:pt>
                <c:pt idx="12477">
                  <c:v>1.314226E-7</c:v>
                </c:pt>
                <c:pt idx="12478">
                  <c:v>1.3144760000000001E-7</c:v>
                </c:pt>
                <c:pt idx="12479">
                  <c:v>1.3147260000000001E-7</c:v>
                </c:pt>
                <c:pt idx="12480">
                  <c:v>1.3149760000000001E-7</c:v>
                </c:pt>
                <c:pt idx="12481">
                  <c:v>1.3152260000000001E-7</c:v>
                </c:pt>
                <c:pt idx="12482">
                  <c:v>1.3154760000000001E-7</c:v>
                </c:pt>
                <c:pt idx="12483">
                  <c:v>1.3157259999999999E-7</c:v>
                </c:pt>
                <c:pt idx="12484">
                  <c:v>1.3159759999999999E-7</c:v>
                </c:pt>
                <c:pt idx="12485">
                  <c:v>1.3162259999999999E-7</c:v>
                </c:pt>
                <c:pt idx="12486">
                  <c:v>1.3164759999999999E-7</c:v>
                </c:pt>
                <c:pt idx="12487">
                  <c:v>1.316726E-7</c:v>
                </c:pt>
                <c:pt idx="12488">
                  <c:v>1.316976E-7</c:v>
                </c:pt>
                <c:pt idx="12489">
                  <c:v>1.317226E-7</c:v>
                </c:pt>
                <c:pt idx="12490">
                  <c:v>1.317476E-7</c:v>
                </c:pt>
                <c:pt idx="12491">
                  <c:v>1.317726E-7</c:v>
                </c:pt>
                <c:pt idx="12492">
                  <c:v>1.317976E-7</c:v>
                </c:pt>
                <c:pt idx="12493">
                  <c:v>1.3182260000000001E-7</c:v>
                </c:pt>
                <c:pt idx="12494">
                  <c:v>1.3184760000000001E-7</c:v>
                </c:pt>
                <c:pt idx="12495">
                  <c:v>1.3187260000000001E-7</c:v>
                </c:pt>
                <c:pt idx="12496">
                  <c:v>1.3189760000000001E-7</c:v>
                </c:pt>
                <c:pt idx="12497">
                  <c:v>1.3192259999999999E-7</c:v>
                </c:pt>
                <c:pt idx="12498">
                  <c:v>1.3194759999999999E-7</c:v>
                </c:pt>
                <c:pt idx="12499">
                  <c:v>1.3197259999999999E-7</c:v>
                </c:pt>
                <c:pt idx="12500">
                  <c:v>1.3199759999999999E-7</c:v>
                </c:pt>
                <c:pt idx="12501">
                  <c:v>1.320226E-7</c:v>
                </c:pt>
                <c:pt idx="12502">
                  <c:v>1.320476E-7</c:v>
                </c:pt>
                <c:pt idx="12503">
                  <c:v>1.320726E-7</c:v>
                </c:pt>
                <c:pt idx="12504">
                  <c:v>1.320976E-7</c:v>
                </c:pt>
                <c:pt idx="12505">
                  <c:v>1.321226E-7</c:v>
                </c:pt>
                <c:pt idx="12506">
                  <c:v>1.321476E-7</c:v>
                </c:pt>
                <c:pt idx="12507">
                  <c:v>1.3217260000000001E-7</c:v>
                </c:pt>
                <c:pt idx="12508">
                  <c:v>1.3219760000000001E-7</c:v>
                </c:pt>
                <c:pt idx="12509">
                  <c:v>1.3222260000000001E-7</c:v>
                </c:pt>
                <c:pt idx="12510">
                  <c:v>1.3224760000000001E-7</c:v>
                </c:pt>
                <c:pt idx="12511">
                  <c:v>1.3227259999999999E-7</c:v>
                </c:pt>
                <c:pt idx="12512">
                  <c:v>1.3229759999999999E-7</c:v>
                </c:pt>
                <c:pt idx="12513">
                  <c:v>1.3232259999999999E-7</c:v>
                </c:pt>
                <c:pt idx="12514">
                  <c:v>1.3234759999999999E-7</c:v>
                </c:pt>
                <c:pt idx="12515">
                  <c:v>1.323726E-7</c:v>
                </c:pt>
                <c:pt idx="12516">
                  <c:v>1.323976E-7</c:v>
                </c:pt>
                <c:pt idx="12517">
                  <c:v>1.324226E-7</c:v>
                </c:pt>
                <c:pt idx="12518">
                  <c:v>1.324476E-7</c:v>
                </c:pt>
                <c:pt idx="12519">
                  <c:v>1.324726E-7</c:v>
                </c:pt>
                <c:pt idx="12520">
                  <c:v>1.324976E-7</c:v>
                </c:pt>
                <c:pt idx="12521">
                  <c:v>1.3252260000000001E-7</c:v>
                </c:pt>
                <c:pt idx="12522">
                  <c:v>1.3254760000000001E-7</c:v>
                </c:pt>
                <c:pt idx="12523">
                  <c:v>1.3257260000000001E-7</c:v>
                </c:pt>
                <c:pt idx="12524">
                  <c:v>1.3259760000000001E-7</c:v>
                </c:pt>
                <c:pt idx="12525">
                  <c:v>1.3262259999999999E-7</c:v>
                </c:pt>
                <c:pt idx="12526">
                  <c:v>1.3264759999999999E-7</c:v>
                </c:pt>
                <c:pt idx="12527">
                  <c:v>1.3267259999999999E-7</c:v>
                </c:pt>
                <c:pt idx="12528">
                  <c:v>1.3269759999999999E-7</c:v>
                </c:pt>
                <c:pt idx="12529">
                  <c:v>1.3272259999999999E-7</c:v>
                </c:pt>
                <c:pt idx="12530">
                  <c:v>1.327476E-7</c:v>
                </c:pt>
                <c:pt idx="12531">
                  <c:v>1.327726E-7</c:v>
                </c:pt>
                <c:pt idx="12532">
                  <c:v>1.327976E-7</c:v>
                </c:pt>
                <c:pt idx="12533">
                  <c:v>1.328226E-7</c:v>
                </c:pt>
                <c:pt idx="12534">
                  <c:v>1.328476E-7</c:v>
                </c:pt>
                <c:pt idx="12535">
                  <c:v>1.3287260000000001E-7</c:v>
                </c:pt>
                <c:pt idx="12536">
                  <c:v>1.3289760000000001E-7</c:v>
                </c:pt>
                <c:pt idx="12537">
                  <c:v>1.3292260000000001E-7</c:v>
                </c:pt>
                <c:pt idx="12538">
                  <c:v>1.3294760000000001E-7</c:v>
                </c:pt>
                <c:pt idx="12539">
                  <c:v>1.3297259999999999E-7</c:v>
                </c:pt>
                <c:pt idx="12540">
                  <c:v>1.3299759999999999E-7</c:v>
                </c:pt>
                <c:pt idx="12541">
                  <c:v>1.3302259999999999E-7</c:v>
                </c:pt>
                <c:pt idx="12542">
                  <c:v>1.3304759999999999E-7</c:v>
                </c:pt>
                <c:pt idx="12543">
                  <c:v>1.3307259999999999E-7</c:v>
                </c:pt>
                <c:pt idx="12544">
                  <c:v>1.330976E-7</c:v>
                </c:pt>
                <c:pt idx="12545">
                  <c:v>1.331226E-7</c:v>
                </c:pt>
                <c:pt idx="12546">
                  <c:v>1.331476E-7</c:v>
                </c:pt>
                <c:pt idx="12547">
                  <c:v>1.331726E-7</c:v>
                </c:pt>
                <c:pt idx="12548">
                  <c:v>1.331976E-7</c:v>
                </c:pt>
                <c:pt idx="12549">
                  <c:v>1.3322260000000001E-7</c:v>
                </c:pt>
                <c:pt idx="12550">
                  <c:v>1.3324760000000001E-7</c:v>
                </c:pt>
                <c:pt idx="12551">
                  <c:v>1.3327260000000001E-7</c:v>
                </c:pt>
                <c:pt idx="12552">
                  <c:v>1.3329760000000001E-7</c:v>
                </c:pt>
                <c:pt idx="12553">
                  <c:v>1.3332259999999999E-7</c:v>
                </c:pt>
                <c:pt idx="12554">
                  <c:v>1.3334759999999999E-7</c:v>
                </c:pt>
                <c:pt idx="12555">
                  <c:v>1.3337259999999999E-7</c:v>
                </c:pt>
                <c:pt idx="12556">
                  <c:v>1.3339759999999999E-7</c:v>
                </c:pt>
                <c:pt idx="12557">
                  <c:v>1.3342259999999999E-7</c:v>
                </c:pt>
                <c:pt idx="12558">
                  <c:v>1.334476E-7</c:v>
                </c:pt>
                <c:pt idx="12559">
                  <c:v>1.334726E-7</c:v>
                </c:pt>
                <c:pt idx="12560">
                  <c:v>1.334976E-7</c:v>
                </c:pt>
                <c:pt idx="12561">
                  <c:v>1.335226E-7</c:v>
                </c:pt>
                <c:pt idx="12562">
                  <c:v>1.335476E-7</c:v>
                </c:pt>
                <c:pt idx="12563">
                  <c:v>1.3357260000000001E-7</c:v>
                </c:pt>
                <c:pt idx="12564">
                  <c:v>1.3359760000000001E-7</c:v>
                </c:pt>
                <c:pt idx="12565">
                  <c:v>1.3362260000000001E-7</c:v>
                </c:pt>
                <c:pt idx="12566">
                  <c:v>1.3364760000000001E-7</c:v>
                </c:pt>
                <c:pt idx="12567">
                  <c:v>1.3367259999999999E-7</c:v>
                </c:pt>
                <c:pt idx="12568">
                  <c:v>1.3369759999999999E-7</c:v>
                </c:pt>
                <c:pt idx="12569">
                  <c:v>1.3372259999999999E-7</c:v>
                </c:pt>
                <c:pt idx="12570">
                  <c:v>1.3374759999999999E-7</c:v>
                </c:pt>
                <c:pt idx="12571">
                  <c:v>1.3377259999999999E-7</c:v>
                </c:pt>
                <c:pt idx="12572">
                  <c:v>1.337976E-7</c:v>
                </c:pt>
                <c:pt idx="12573">
                  <c:v>1.338226E-7</c:v>
                </c:pt>
                <c:pt idx="12574">
                  <c:v>1.338476E-7</c:v>
                </c:pt>
                <c:pt idx="12575">
                  <c:v>1.338726E-7</c:v>
                </c:pt>
                <c:pt idx="12576">
                  <c:v>1.338976E-7</c:v>
                </c:pt>
                <c:pt idx="12577">
                  <c:v>1.3392260000000001E-7</c:v>
                </c:pt>
                <c:pt idx="12578">
                  <c:v>1.3394760000000001E-7</c:v>
                </c:pt>
                <c:pt idx="12579">
                  <c:v>1.3397260000000001E-7</c:v>
                </c:pt>
                <c:pt idx="12580">
                  <c:v>1.3399760000000001E-7</c:v>
                </c:pt>
                <c:pt idx="12581">
                  <c:v>1.3402260000000001E-7</c:v>
                </c:pt>
                <c:pt idx="12582">
                  <c:v>1.3404759999999999E-7</c:v>
                </c:pt>
                <c:pt idx="12583">
                  <c:v>1.3407259999999999E-7</c:v>
                </c:pt>
                <c:pt idx="12584">
                  <c:v>1.3409759999999999E-7</c:v>
                </c:pt>
                <c:pt idx="12585">
                  <c:v>1.3412259999999999E-7</c:v>
                </c:pt>
                <c:pt idx="12586">
                  <c:v>1.341476E-7</c:v>
                </c:pt>
                <c:pt idx="12587">
                  <c:v>1.341726E-7</c:v>
                </c:pt>
                <c:pt idx="12588">
                  <c:v>1.341976E-7</c:v>
                </c:pt>
                <c:pt idx="12589">
                  <c:v>1.342226E-7</c:v>
                </c:pt>
                <c:pt idx="12590">
                  <c:v>1.342476E-7</c:v>
                </c:pt>
                <c:pt idx="12591">
                  <c:v>1.3427260000000001E-7</c:v>
                </c:pt>
                <c:pt idx="12592">
                  <c:v>1.3429760000000001E-7</c:v>
                </c:pt>
                <c:pt idx="12593">
                  <c:v>1.3432260000000001E-7</c:v>
                </c:pt>
                <c:pt idx="12594">
                  <c:v>1.3434760000000001E-7</c:v>
                </c:pt>
                <c:pt idx="12595">
                  <c:v>1.3437260000000001E-7</c:v>
                </c:pt>
                <c:pt idx="12596">
                  <c:v>1.3439759999999999E-7</c:v>
                </c:pt>
                <c:pt idx="12597">
                  <c:v>1.3442259999999999E-7</c:v>
                </c:pt>
                <c:pt idx="12598">
                  <c:v>1.3444759999999999E-7</c:v>
                </c:pt>
                <c:pt idx="12599">
                  <c:v>1.3447259999999999E-7</c:v>
                </c:pt>
                <c:pt idx="12600">
                  <c:v>1.344976E-7</c:v>
                </c:pt>
                <c:pt idx="12601">
                  <c:v>1.345226E-7</c:v>
                </c:pt>
                <c:pt idx="12602">
                  <c:v>1.345476E-7</c:v>
                </c:pt>
                <c:pt idx="12603">
                  <c:v>1.345726E-7</c:v>
                </c:pt>
                <c:pt idx="12604">
                  <c:v>1.345976E-7</c:v>
                </c:pt>
                <c:pt idx="12605">
                  <c:v>1.3462260000000001E-7</c:v>
                </c:pt>
                <c:pt idx="12606">
                  <c:v>1.3464760000000001E-7</c:v>
                </c:pt>
                <c:pt idx="12607">
                  <c:v>1.3467260000000001E-7</c:v>
                </c:pt>
                <c:pt idx="12608">
                  <c:v>1.3469760000000001E-7</c:v>
                </c:pt>
                <c:pt idx="12609">
                  <c:v>1.3472260000000001E-7</c:v>
                </c:pt>
                <c:pt idx="12610">
                  <c:v>1.3474759999999999E-7</c:v>
                </c:pt>
                <c:pt idx="12611">
                  <c:v>1.3477259999999999E-7</c:v>
                </c:pt>
                <c:pt idx="12612">
                  <c:v>1.3479759999999999E-7</c:v>
                </c:pt>
                <c:pt idx="12613">
                  <c:v>1.3482259999999999E-7</c:v>
                </c:pt>
                <c:pt idx="12614">
                  <c:v>1.348476E-7</c:v>
                </c:pt>
                <c:pt idx="12615">
                  <c:v>1.348726E-7</c:v>
                </c:pt>
                <c:pt idx="12616">
                  <c:v>1.348976E-7</c:v>
                </c:pt>
                <c:pt idx="12617">
                  <c:v>1.349226E-7</c:v>
                </c:pt>
                <c:pt idx="12618">
                  <c:v>1.349476E-7</c:v>
                </c:pt>
                <c:pt idx="12619">
                  <c:v>1.3497260000000001E-7</c:v>
                </c:pt>
                <c:pt idx="12620">
                  <c:v>1.3499760000000001E-7</c:v>
                </c:pt>
                <c:pt idx="12621">
                  <c:v>1.3502260000000001E-7</c:v>
                </c:pt>
                <c:pt idx="12622">
                  <c:v>1.3504760000000001E-7</c:v>
                </c:pt>
                <c:pt idx="12623">
                  <c:v>1.3507260000000001E-7</c:v>
                </c:pt>
                <c:pt idx="12624">
                  <c:v>1.3509759999999999E-7</c:v>
                </c:pt>
                <c:pt idx="12625">
                  <c:v>1.3512259999999999E-7</c:v>
                </c:pt>
                <c:pt idx="12626">
                  <c:v>1.3514759999999999E-7</c:v>
                </c:pt>
                <c:pt idx="12627">
                  <c:v>1.3517259999999999E-7</c:v>
                </c:pt>
                <c:pt idx="12628">
                  <c:v>1.351976E-7</c:v>
                </c:pt>
                <c:pt idx="12629">
                  <c:v>1.352226E-7</c:v>
                </c:pt>
                <c:pt idx="12630">
                  <c:v>1.352476E-7</c:v>
                </c:pt>
                <c:pt idx="12631">
                  <c:v>1.352726E-7</c:v>
                </c:pt>
                <c:pt idx="12632">
                  <c:v>1.352976E-7</c:v>
                </c:pt>
                <c:pt idx="12633">
                  <c:v>1.353226E-7</c:v>
                </c:pt>
                <c:pt idx="12634">
                  <c:v>1.3534760000000001E-7</c:v>
                </c:pt>
                <c:pt idx="12635">
                  <c:v>1.3537260000000001E-7</c:v>
                </c:pt>
                <c:pt idx="12636">
                  <c:v>1.3539760000000001E-7</c:v>
                </c:pt>
                <c:pt idx="12637">
                  <c:v>1.3542260000000001E-7</c:v>
                </c:pt>
                <c:pt idx="12638">
                  <c:v>1.3544759999999999E-7</c:v>
                </c:pt>
                <c:pt idx="12639">
                  <c:v>1.3547259999999999E-7</c:v>
                </c:pt>
                <c:pt idx="12640">
                  <c:v>1.3549759999999999E-7</c:v>
                </c:pt>
                <c:pt idx="12641">
                  <c:v>1.3552259999999999E-7</c:v>
                </c:pt>
                <c:pt idx="12642">
                  <c:v>1.355476E-7</c:v>
                </c:pt>
                <c:pt idx="12643">
                  <c:v>1.355726E-7</c:v>
                </c:pt>
                <c:pt idx="12644">
                  <c:v>1.355976E-7</c:v>
                </c:pt>
                <c:pt idx="12645">
                  <c:v>1.356226E-7</c:v>
                </c:pt>
                <c:pt idx="12646">
                  <c:v>1.356476E-7</c:v>
                </c:pt>
                <c:pt idx="12647">
                  <c:v>1.356726E-7</c:v>
                </c:pt>
                <c:pt idx="12648">
                  <c:v>1.3569760000000001E-7</c:v>
                </c:pt>
                <c:pt idx="12649">
                  <c:v>1.3572260000000001E-7</c:v>
                </c:pt>
                <c:pt idx="12650">
                  <c:v>1.3574760000000001E-7</c:v>
                </c:pt>
                <c:pt idx="12651">
                  <c:v>1.3577260000000001E-7</c:v>
                </c:pt>
                <c:pt idx="12652">
                  <c:v>1.3579759999999999E-7</c:v>
                </c:pt>
                <c:pt idx="12653">
                  <c:v>1.3582259999999999E-7</c:v>
                </c:pt>
                <c:pt idx="12654">
                  <c:v>1.3584759999999999E-7</c:v>
                </c:pt>
                <c:pt idx="12655">
                  <c:v>1.3587259999999999E-7</c:v>
                </c:pt>
                <c:pt idx="12656">
                  <c:v>1.358976E-7</c:v>
                </c:pt>
                <c:pt idx="12657">
                  <c:v>1.359226E-7</c:v>
                </c:pt>
                <c:pt idx="12658">
                  <c:v>1.359476E-7</c:v>
                </c:pt>
                <c:pt idx="12659">
                  <c:v>1.359726E-7</c:v>
                </c:pt>
                <c:pt idx="12660">
                  <c:v>1.359976E-7</c:v>
                </c:pt>
                <c:pt idx="12661">
                  <c:v>1.360226E-7</c:v>
                </c:pt>
                <c:pt idx="12662">
                  <c:v>1.3604760000000001E-7</c:v>
                </c:pt>
                <c:pt idx="12663">
                  <c:v>1.3607260000000001E-7</c:v>
                </c:pt>
                <c:pt idx="12664">
                  <c:v>1.3609760000000001E-7</c:v>
                </c:pt>
                <c:pt idx="12665">
                  <c:v>1.3612260000000001E-7</c:v>
                </c:pt>
                <c:pt idx="12666">
                  <c:v>1.3614759999999999E-7</c:v>
                </c:pt>
                <c:pt idx="12667">
                  <c:v>1.3617259999999999E-7</c:v>
                </c:pt>
                <c:pt idx="12668">
                  <c:v>1.3619759999999999E-7</c:v>
                </c:pt>
                <c:pt idx="12669">
                  <c:v>1.3622259999999999E-7</c:v>
                </c:pt>
                <c:pt idx="12670">
                  <c:v>1.362476E-7</c:v>
                </c:pt>
                <c:pt idx="12671">
                  <c:v>1.362726E-7</c:v>
                </c:pt>
                <c:pt idx="12672">
                  <c:v>1.362976E-7</c:v>
                </c:pt>
                <c:pt idx="12673">
                  <c:v>1.363226E-7</c:v>
                </c:pt>
                <c:pt idx="12674">
                  <c:v>1.363476E-7</c:v>
                </c:pt>
                <c:pt idx="12675">
                  <c:v>1.363726E-7</c:v>
                </c:pt>
                <c:pt idx="12676">
                  <c:v>1.3639760000000001E-7</c:v>
                </c:pt>
                <c:pt idx="12677">
                  <c:v>1.3642260000000001E-7</c:v>
                </c:pt>
                <c:pt idx="12678">
                  <c:v>1.3644760000000001E-7</c:v>
                </c:pt>
                <c:pt idx="12679">
                  <c:v>1.3647260000000001E-7</c:v>
                </c:pt>
                <c:pt idx="12680">
                  <c:v>1.3649759999999999E-7</c:v>
                </c:pt>
                <c:pt idx="12681">
                  <c:v>1.3652259999999999E-7</c:v>
                </c:pt>
                <c:pt idx="12682">
                  <c:v>1.3654759999999999E-7</c:v>
                </c:pt>
                <c:pt idx="12683">
                  <c:v>1.3657259999999999E-7</c:v>
                </c:pt>
                <c:pt idx="12684">
                  <c:v>1.3659759999999999E-7</c:v>
                </c:pt>
                <c:pt idx="12685">
                  <c:v>1.366226E-7</c:v>
                </c:pt>
                <c:pt idx="12686">
                  <c:v>1.366476E-7</c:v>
                </c:pt>
                <c:pt idx="12687">
                  <c:v>1.366726E-7</c:v>
                </c:pt>
                <c:pt idx="12688">
                  <c:v>1.366976E-7</c:v>
                </c:pt>
                <c:pt idx="12689">
                  <c:v>1.367226E-7</c:v>
                </c:pt>
                <c:pt idx="12690">
                  <c:v>1.3674760000000001E-7</c:v>
                </c:pt>
                <c:pt idx="12691">
                  <c:v>1.3677260000000001E-7</c:v>
                </c:pt>
                <c:pt idx="12692">
                  <c:v>1.3679760000000001E-7</c:v>
                </c:pt>
                <c:pt idx="12693">
                  <c:v>1.3682260000000001E-7</c:v>
                </c:pt>
                <c:pt idx="12694">
                  <c:v>1.3684759999999999E-7</c:v>
                </c:pt>
                <c:pt idx="12695">
                  <c:v>1.3687259999999999E-7</c:v>
                </c:pt>
                <c:pt idx="12696">
                  <c:v>1.3689759999999999E-7</c:v>
                </c:pt>
                <c:pt idx="12697">
                  <c:v>1.3692259999999999E-7</c:v>
                </c:pt>
                <c:pt idx="12698">
                  <c:v>1.3694759999999999E-7</c:v>
                </c:pt>
                <c:pt idx="12699">
                  <c:v>1.369726E-7</c:v>
                </c:pt>
                <c:pt idx="12700">
                  <c:v>1.369976E-7</c:v>
                </c:pt>
                <c:pt idx="12701">
                  <c:v>1.370226E-7</c:v>
                </c:pt>
                <c:pt idx="12702">
                  <c:v>1.370476E-7</c:v>
                </c:pt>
                <c:pt idx="12703">
                  <c:v>1.370726E-7</c:v>
                </c:pt>
                <c:pt idx="12704">
                  <c:v>1.3709760000000001E-7</c:v>
                </c:pt>
                <c:pt idx="12705">
                  <c:v>1.3712260000000001E-7</c:v>
                </c:pt>
                <c:pt idx="12706">
                  <c:v>1.3714760000000001E-7</c:v>
                </c:pt>
                <c:pt idx="12707">
                  <c:v>1.3717260000000001E-7</c:v>
                </c:pt>
                <c:pt idx="12708">
                  <c:v>1.3719759999999999E-7</c:v>
                </c:pt>
                <c:pt idx="12709">
                  <c:v>1.3722259999999999E-7</c:v>
                </c:pt>
                <c:pt idx="12710">
                  <c:v>1.3724759999999999E-7</c:v>
                </c:pt>
                <c:pt idx="12711">
                  <c:v>1.3727259999999999E-7</c:v>
                </c:pt>
                <c:pt idx="12712">
                  <c:v>1.3729759999999999E-7</c:v>
                </c:pt>
                <c:pt idx="12713">
                  <c:v>1.373226E-7</c:v>
                </c:pt>
                <c:pt idx="12714">
                  <c:v>1.373476E-7</c:v>
                </c:pt>
                <c:pt idx="12715">
                  <c:v>1.373726E-7</c:v>
                </c:pt>
                <c:pt idx="12716">
                  <c:v>1.373976E-7</c:v>
                </c:pt>
                <c:pt idx="12717">
                  <c:v>1.374226E-7</c:v>
                </c:pt>
                <c:pt idx="12718">
                  <c:v>1.3744760000000001E-7</c:v>
                </c:pt>
                <c:pt idx="12719">
                  <c:v>1.3747260000000001E-7</c:v>
                </c:pt>
                <c:pt idx="12720">
                  <c:v>1.3749760000000001E-7</c:v>
                </c:pt>
                <c:pt idx="12721">
                  <c:v>1.3752260000000001E-7</c:v>
                </c:pt>
                <c:pt idx="12722">
                  <c:v>1.3754759999999999E-7</c:v>
                </c:pt>
                <c:pt idx="12723">
                  <c:v>1.3757259999999999E-7</c:v>
                </c:pt>
                <c:pt idx="12724">
                  <c:v>1.3759759999999999E-7</c:v>
                </c:pt>
                <c:pt idx="12725">
                  <c:v>1.3762259999999999E-7</c:v>
                </c:pt>
                <c:pt idx="12726">
                  <c:v>1.3764759999999999E-7</c:v>
                </c:pt>
                <c:pt idx="12727">
                  <c:v>1.376726E-7</c:v>
                </c:pt>
                <c:pt idx="12728">
                  <c:v>1.376976E-7</c:v>
                </c:pt>
                <c:pt idx="12729">
                  <c:v>1.377226E-7</c:v>
                </c:pt>
                <c:pt idx="12730">
                  <c:v>1.377476E-7</c:v>
                </c:pt>
                <c:pt idx="12731">
                  <c:v>1.377726E-7</c:v>
                </c:pt>
                <c:pt idx="12732">
                  <c:v>1.3779760000000001E-7</c:v>
                </c:pt>
                <c:pt idx="12733">
                  <c:v>1.3782260000000001E-7</c:v>
                </c:pt>
                <c:pt idx="12734">
                  <c:v>1.3784760000000001E-7</c:v>
                </c:pt>
                <c:pt idx="12735">
                  <c:v>1.3787260000000001E-7</c:v>
                </c:pt>
                <c:pt idx="12736">
                  <c:v>1.3789760000000001E-7</c:v>
                </c:pt>
                <c:pt idx="12737">
                  <c:v>1.3792259999999999E-7</c:v>
                </c:pt>
                <c:pt idx="12738">
                  <c:v>1.3794759999999999E-7</c:v>
                </c:pt>
                <c:pt idx="12739">
                  <c:v>1.3797259999999999E-7</c:v>
                </c:pt>
                <c:pt idx="12740">
                  <c:v>1.3799759999999999E-7</c:v>
                </c:pt>
                <c:pt idx="12741">
                  <c:v>1.380226E-7</c:v>
                </c:pt>
                <c:pt idx="12742">
                  <c:v>1.380476E-7</c:v>
                </c:pt>
                <c:pt idx="12743">
                  <c:v>1.380726E-7</c:v>
                </c:pt>
                <c:pt idx="12744">
                  <c:v>1.380976E-7</c:v>
                </c:pt>
                <c:pt idx="12745">
                  <c:v>1.381226E-7</c:v>
                </c:pt>
                <c:pt idx="12746">
                  <c:v>1.3814760000000001E-7</c:v>
                </c:pt>
                <c:pt idx="12747">
                  <c:v>1.3817260000000001E-7</c:v>
                </c:pt>
                <c:pt idx="12748">
                  <c:v>1.3819760000000001E-7</c:v>
                </c:pt>
                <c:pt idx="12749">
                  <c:v>1.3822260000000001E-7</c:v>
                </c:pt>
                <c:pt idx="12750">
                  <c:v>1.3824760000000001E-7</c:v>
                </c:pt>
                <c:pt idx="12751">
                  <c:v>1.3827259999999999E-7</c:v>
                </c:pt>
                <c:pt idx="12752">
                  <c:v>1.3829759999999999E-7</c:v>
                </c:pt>
                <c:pt idx="12753">
                  <c:v>1.3832259999999999E-7</c:v>
                </c:pt>
                <c:pt idx="12754">
                  <c:v>1.3834759999999999E-7</c:v>
                </c:pt>
                <c:pt idx="12755">
                  <c:v>1.383726E-7</c:v>
                </c:pt>
                <c:pt idx="12756">
                  <c:v>1.383976E-7</c:v>
                </c:pt>
                <c:pt idx="12757">
                  <c:v>1.384226E-7</c:v>
                </c:pt>
                <c:pt idx="12758">
                  <c:v>1.384476E-7</c:v>
                </c:pt>
                <c:pt idx="12759">
                  <c:v>1.384726E-7</c:v>
                </c:pt>
                <c:pt idx="12760">
                  <c:v>1.3849760000000001E-7</c:v>
                </c:pt>
                <c:pt idx="12761">
                  <c:v>1.3852260000000001E-7</c:v>
                </c:pt>
                <c:pt idx="12762">
                  <c:v>1.3854760000000001E-7</c:v>
                </c:pt>
                <c:pt idx="12763">
                  <c:v>1.3857260000000001E-7</c:v>
                </c:pt>
                <c:pt idx="12764">
                  <c:v>1.3859760000000001E-7</c:v>
                </c:pt>
                <c:pt idx="12765">
                  <c:v>1.3862259999999999E-7</c:v>
                </c:pt>
                <c:pt idx="12766">
                  <c:v>1.3864759999999999E-7</c:v>
                </c:pt>
                <c:pt idx="12767">
                  <c:v>1.3867259999999999E-7</c:v>
                </c:pt>
                <c:pt idx="12768">
                  <c:v>1.3869759999999999E-7</c:v>
                </c:pt>
                <c:pt idx="12769">
                  <c:v>1.387226E-7</c:v>
                </c:pt>
                <c:pt idx="12770">
                  <c:v>1.387476E-7</c:v>
                </c:pt>
                <c:pt idx="12771">
                  <c:v>1.387726E-7</c:v>
                </c:pt>
                <c:pt idx="12772">
                  <c:v>1.387976E-7</c:v>
                </c:pt>
                <c:pt idx="12773">
                  <c:v>1.388226E-7</c:v>
                </c:pt>
                <c:pt idx="12774">
                  <c:v>1.3884760000000001E-7</c:v>
                </c:pt>
                <c:pt idx="12775">
                  <c:v>1.3887260000000001E-7</c:v>
                </c:pt>
                <c:pt idx="12776">
                  <c:v>1.3889760000000001E-7</c:v>
                </c:pt>
                <c:pt idx="12777">
                  <c:v>1.3892260000000001E-7</c:v>
                </c:pt>
                <c:pt idx="12778">
                  <c:v>1.3894760000000001E-7</c:v>
                </c:pt>
                <c:pt idx="12779">
                  <c:v>1.3897259999999999E-7</c:v>
                </c:pt>
                <c:pt idx="12780">
                  <c:v>1.3899759999999999E-7</c:v>
                </c:pt>
                <c:pt idx="12781">
                  <c:v>1.3902259999999999E-7</c:v>
                </c:pt>
                <c:pt idx="12782">
                  <c:v>1.3904759999999999E-7</c:v>
                </c:pt>
                <c:pt idx="12783">
                  <c:v>1.390726E-7</c:v>
                </c:pt>
                <c:pt idx="12784">
                  <c:v>1.390976E-7</c:v>
                </c:pt>
                <c:pt idx="12785">
                  <c:v>1.391226E-7</c:v>
                </c:pt>
                <c:pt idx="12786">
                  <c:v>1.391476E-7</c:v>
                </c:pt>
                <c:pt idx="12787">
                  <c:v>1.391726E-7</c:v>
                </c:pt>
                <c:pt idx="12788">
                  <c:v>1.391976E-7</c:v>
                </c:pt>
                <c:pt idx="12789">
                  <c:v>1.3922260000000001E-7</c:v>
                </c:pt>
                <c:pt idx="12790">
                  <c:v>1.3924760000000001E-7</c:v>
                </c:pt>
                <c:pt idx="12791">
                  <c:v>1.3927260000000001E-7</c:v>
                </c:pt>
                <c:pt idx="12792">
                  <c:v>1.3929760000000001E-7</c:v>
                </c:pt>
                <c:pt idx="12793">
                  <c:v>1.3932259999999999E-7</c:v>
                </c:pt>
                <c:pt idx="12794">
                  <c:v>1.3934759999999999E-7</c:v>
                </c:pt>
                <c:pt idx="12795">
                  <c:v>1.3937259999999999E-7</c:v>
                </c:pt>
                <c:pt idx="12796">
                  <c:v>1.3939759999999999E-7</c:v>
                </c:pt>
                <c:pt idx="12797">
                  <c:v>1.394226E-7</c:v>
                </c:pt>
                <c:pt idx="12798">
                  <c:v>1.394476E-7</c:v>
                </c:pt>
                <c:pt idx="12799">
                  <c:v>1.394726E-7</c:v>
                </c:pt>
                <c:pt idx="12800">
                  <c:v>1.394976E-7</c:v>
                </c:pt>
                <c:pt idx="12801">
                  <c:v>1.395226E-7</c:v>
                </c:pt>
                <c:pt idx="12802">
                  <c:v>1.395476E-7</c:v>
                </c:pt>
                <c:pt idx="12803">
                  <c:v>1.3957260000000001E-7</c:v>
                </c:pt>
                <c:pt idx="12804">
                  <c:v>1.3959760000000001E-7</c:v>
                </c:pt>
                <c:pt idx="12805">
                  <c:v>1.3962260000000001E-7</c:v>
                </c:pt>
                <c:pt idx="12806">
                  <c:v>1.3964760000000001E-7</c:v>
                </c:pt>
                <c:pt idx="12807">
                  <c:v>1.3967259999999999E-7</c:v>
                </c:pt>
                <c:pt idx="12808">
                  <c:v>1.3969759999999999E-7</c:v>
                </c:pt>
                <c:pt idx="12809">
                  <c:v>1.3972259999999999E-7</c:v>
                </c:pt>
                <c:pt idx="12810">
                  <c:v>1.3974759999999999E-7</c:v>
                </c:pt>
                <c:pt idx="12811">
                  <c:v>1.397726E-7</c:v>
                </c:pt>
                <c:pt idx="12812">
                  <c:v>1.397976E-7</c:v>
                </c:pt>
                <c:pt idx="12813">
                  <c:v>1.398226E-7</c:v>
                </c:pt>
                <c:pt idx="12814">
                  <c:v>1.398476E-7</c:v>
                </c:pt>
                <c:pt idx="12815">
                  <c:v>1.398726E-7</c:v>
                </c:pt>
                <c:pt idx="12816">
                  <c:v>1.398976E-7</c:v>
                </c:pt>
                <c:pt idx="12817">
                  <c:v>1.3992260000000001E-7</c:v>
                </c:pt>
                <c:pt idx="12818">
                  <c:v>1.3994760000000001E-7</c:v>
                </c:pt>
                <c:pt idx="12819">
                  <c:v>1.3997260000000001E-7</c:v>
                </c:pt>
                <c:pt idx="12820">
                  <c:v>1.3999760000000001E-7</c:v>
                </c:pt>
                <c:pt idx="12821">
                  <c:v>1.4002259999999999E-7</c:v>
                </c:pt>
                <c:pt idx="12822">
                  <c:v>1.4004759999999999E-7</c:v>
                </c:pt>
                <c:pt idx="12823">
                  <c:v>1.4007259999999999E-7</c:v>
                </c:pt>
                <c:pt idx="12824">
                  <c:v>1.4009759999999999E-7</c:v>
                </c:pt>
                <c:pt idx="12825">
                  <c:v>1.401226E-7</c:v>
                </c:pt>
                <c:pt idx="12826">
                  <c:v>1.401476E-7</c:v>
                </c:pt>
                <c:pt idx="12827">
                  <c:v>1.401726E-7</c:v>
                </c:pt>
                <c:pt idx="12828">
                  <c:v>1.401976E-7</c:v>
                </c:pt>
                <c:pt idx="12829">
                  <c:v>1.402226E-7</c:v>
                </c:pt>
                <c:pt idx="12830">
                  <c:v>1.402476E-7</c:v>
                </c:pt>
                <c:pt idx="12831">
                  <c:v>1.4027260000000001E-7</c:v>
                </c:pt>
                <c:pt idx="12832">
                  <c:v>1.4029760000000001E-7</c:v>
                </c:pt>
                <c:pt idx="12833">
                  <c:v>1.4032260000000001E-7</c:v>
                </c:pt>
                <c:pt idx="12834">
                  <c:v>1.4034760000000001E-7</c:v>
                </c:pt>
                <c:pt idx="12835">
                  <c:v>1.4037259999999999E-7</c:v>
                </c:pt>
                <c:pt idx="12836">
                  <c:v>1.4039759999999999E-7</c:v>
                </c:pt>
                <c:pt idx="12837">
                  <c:v>1.4042259999999999E-7</c:v>
                </c:pt>
                <c:pt idx="12838">
                  <c:v>1.4044759999999999E-7</c:v>
                </c:pt>
                <c:pt idx="12839">
                  <c:v>1.4047259999999999E-7</c:v>
                </c:pt>
                <c:pt idx="12840">
                  <c:v>1.404976E-7</c:v>
                </c:pt>
                <c:pt idx="12841">
                  <c:v>1.405226E-7</c:v>
                </c:pt>
                <c:pt idx="12842">
                  <c:v>1.405476E-7</c:v>
                </c:pt>
                <c:pt idx="12843">
                  <c:v>1.405726E-7</c:v>
                </c:pt>
                <c:pt idx="12844">
                  <c:v>1.405976E-7</c:v>
                </c:pt>
                <c:pt idx="12845">
                  <c:v>1.4062260000000001E-7</c:v>
                </c:pt>
                <c:pt idx="12846">
                  <c:v>1.4064760000000001E-7</c:v>
                </c:pt>
                <c:pt idx="12847">
                  <c:v>1.4067260000000001E-7</c:v>
                </c:pt>
                <c:pt idx="12848">
                  <c:v>1.4069760000000001E-7</c:v>
                </c:pt>
                <c:pt idx="12849">
                  <c:v>1.4072259999999999E-7</c:v>
                </c:pt>
                <c:pt idx="12850">
                  <c:v>1.4074759999999999E-7</c:v>
                </c:pt>
                <c:pt idx="12851">
                  <c:v>1.4077259999999999E-7</c:v>
                </c:pt>
                <c:pt idx="12852">
                  <c:v>1.4079759999999999E-7</c:v>
                </c:pt>
                <c:pt idx="12853">
                  <c:v>1.4082259999999999E-7</c:v>
                </c:pt>
                <c:pt idx="12854">
                  <c:v>1.408476E-7</c:v>
                </c:pt>
                <c:pt idx="12855">
                  <c:v>1.408726E-7</c:v>
                </c:pt>
                <c:pt idx="12856">
                  <c:v>1.408976E-7</c:v>
                </c:pt>
                <c:pt idx="12857">
                  <c:v>1.409226E-7</c:v>
                </c:pt>
                <c:pt idx="12858">
                  <c:v>1.409476E-7</c:v>
                </c:pt>
                <c:pt idx="12859">
                  <c:v>1.4097260000000001E-7</c:v>
                </c:pt>
                <c:pt idx="12860">
                  <c:v>1.4099760000000001E-7</c:v>
                </c:pt>
                <c:pt idx="12861">
                  <c:v>1.4102260000000001E-7</c:v>
                </c:pt>
                <c:pt idx="12862">
                  <c:v>1.4104760000000001E-7</c:v>
                </c:pt>
                <c:pt idx="12863">
                  <c:v>1.4107259999999999E-7</c:v>
                </c:pt>
                <c:pt idx="12864">
                  <c:v>1.4109759999999999E-7</c:v>
                </c:pt>
                <c:pt idx="12865">
                  <c:v>1.4112259999999999E-7</c:v>
                </c:pt>
                <c:pt idx="12866">
                  <c:v>1.4114759999999999E-7</c:v>
                </c:pt>
                <c:pt idx="12867">
                  <c:v>1.4117259999999999E-7</c:v>
                </c:pt>
                <c:pt idx="12868">
                  <c:v>1.411976E-7</c:v>
                </c:pt>
                <c:pt idx="12869">
                  <c:v>1.412226E-7</c:v>
                </c:pt>
                <c:pt idx="12870">
                  <c:v>1.412476E-7</c:v>
                </c:pt>
                <c:pt idx="12871">
                  <c:v>1.412726E-7</c:v>
                </c:pt>
                <c:pt idx="12872">
                  <c:v>1.412976E-7</c:v>
                </c:pt>
                <c:pt idx="12873">
                  <c:v>1.4132260000000001E-7</c:v>
                </c:pt>
                <c:pt idx="12874">
                  <c:v>1.4134760000000001E-7</c:v>
                </c:pt>
                <c:pt idx="12875">
                  <c:v>1.4137260000000001E-7</c:v>
                </c:pt>
                <c:pt idx="12876">
                  <c:v>1.4139760000000001E-7</c:v>
                </c:pt>
                <c:pt idx="12877">
                  <c:v>1.4142259999999999E-7</c:v>
                </c:pt>
                <c:pt idx="12878">
                  <c:v>1.4144759999999999E-7</c:v>
                </c:pt>
                <c:pt idx="12879">
                  <c:v>1.4147259999999999E-7</c:v>
                </c:pt>
                <c:pt idx="12880">
                  <c:v>1.4149759999999999E-7</c:v>
                </c:pt>
                <c:pt idx="12881">
                  <c:v>1.4152259999999999E-7</c:v>
                </c:pt>
                <c:pt idx="12882">
                  <c:v>1.415476E-7</c:v>
                </c:pt>
                <c:pt idx="12883">
                  <c:v>1.415726E-7</c:v>
                </c:pt>
                <c:pt idx="12884">
                  <c:v>1.415976E-7</c:v>
                </c:pt>
                <c:pt idx="12885">
                  <c:v>1.416226E-7</c:v>
                </c:pt>
                <c:pt idx="12886">
                  <c:v>1.416476E-7</c:v>
                </c:pt>
                <c:pt idx="12887">
                  <c:v>1.4167260000000001E-7</c:v>
                </c:pt>
                <c:pt idx="12888">
                  <c:v>1.4169760000000001E-7</c:v>
                </c:pt>
                <c:pt idx="12889">
                  <c:v>1.4172260000000001E-7</c:v>
                </c:pt>
                <c:pt idx="12890">
                  <c:v>1.4174760000000001E-7</c:v>
                </c:pt>
                <c:pt idx="12891">
                  <c:v>1.4177260000000001E-7</c:v>
                </c:pt>
                <c:pt idx="12892">
                  <c:v>1.4179759999999999E-7</c:v>
                </c:pt>
                <c:pt idx="12893">
                  <c:v>1.4182259999999999E-7</c:v>
                </c:pt>
                <c:pt idx="12894">
                  <c:v>1.4184759999999999E-7</c:v>
                </c:pt>
                <c:pt idx="12895">
                  <c:v>1.4187259999999999E-7</c:v>
                </c:pt>
                <c:pt idx="12896">
                  <c:v>1.418976E-7</c:v>
                </c:pt>
                <c:pt idx="12897">
                  <c:v>1.419226E-7</c:v>
                </c:pt>
                <c:pt idx="12898">
                  <c:v>1.419476E-7</c:v>
                </c:pt>
                <c:pt idx="12899">
                  <c:v>1.419726E-7</c:v>
                </c:pt>
                <c:pt idx="12900">
                  <c:v>1.419976E-7</c:v>
                </c:pt>
                <c:pt idx="12901">
                  <c:v>1.4202260000000001E-7</c:v>
                </c:pt>
                <c:pt idx="12902">
                  <c:v>1.4204760000000001E-7</c:v>
                </c:pt>
                <c:pt idx="12903">
                  <c:v>1.4207260000000001E-7</c:v>
                </c:pt>
                <c:pt idx="12904">
                  <c:v>1.4209760000000001E-7</c:v>
                </c:pt>
                <c:pt idx="12905">
                  <c:v>1.4212260000000001E-7</c:v>
                </c:pt>
                <c:pt idx="12906">
                  <c:v>1.4214759999999999E-7</c:v>
                </c:pt>
                <c:pt idx="12907">
                  <c:v>1.4217259999999999E-7</c:v>
                </c:pt>
                <c:pt idx="12908">
                  <c:v>1.4219759999999999E-7</c:v>
                </c:pt>
                <c:pt idx="12909">
                  <c:v>1.4222259999999999E-7</c:v>
                </c:pt>
                <c:pt idx="12910">
                  <c:v>1.422476E-7</c:v>
                </c:pt>
                <c:pt idx="12911">
                  <c:v>1.422726E-7</c:v>
                </c:pt>
                <c:pt idx="12912">
                  <c:v>1.422976E-7</c:v>
                </c:pt>
                <c:pt idx="12913">
                  <c:v>1.423226E-7</c:v>
                </c:pt>
                <c:pt idx="12914">
                  <c:v>1.423476E-7</c:v>
                </c:pt>
                <c:pt idx="12915">
                  <c:v>1.4237260000000001E-7</c:v>
                </c:pt>
                <c:pt idx="12916">
                  <c:v>1.4239760000000001E-7</c:v>
                </c:pt>
                <c:pt idx="12917">
                  <c:v>1.4242260000000001E-7</c:v>
                </c:pt>
                <c:pt idx="12918">
                  <c:v>1.4244760000000001E-7</c:v>
                </c:pt>
                <c:pt idx="12919">
                  <c:v>1.4247260000000001E-7</c:v>
                </c:pt>
                <c:pt idx="12920">
                  <c:v>1.4249759999999999E-7</c:v>
                </c:pt>
                <c:pt idx="12921">
                  <c:v>1.4252259999999999E-7</c:v>
                </c:pt>
                <c:pt idx="12922">
                  <c:v>1.4254759999999999E-7</c:v>
                </c:pt>
                <c:pt idx="12923">
                  <c:v>1.4257259999999999E-7</c:v>
                </c:pt>
                <c:pt idx="12924">
                  <c:v>1.425976E-7</c:v>
                </c:pt>
                <c:pt idx="12925">
                  <c:v>1.426226E-7</c:v>
                </c:pt>
                <c:pt idx="12926">
                  <c:v>1.426476E-7</c:v>
                </c:pt>
                <c:pt idx="12927">
                  <c:v>1.426726E-7</c:v>
                </c:pt>
                <c:pt idx="12928">
                  <c:v>1.426976E-7</c:v>
                </c:pt>
                <c:pt idx="12929">
                  <c:v>1.4272260000000001E-7</c:v>
                </c:pt>
                <c:pt idx="12930">
                  <c:v>1.4274760000000001E-7</c:v>
                </c:pt>
                <c:pt idx="12931">
                  <c:v>1.4277260000000001E-7</c:v>
                </c:pt>
                <c:pt idx="12932">
                  <c:v>1.4279760000000001E-7</c:v>
                </c:pt>
                <c:pt idx="12933">
                  <c:v>1.4282260000000001E-7</c:v>
                </c:pt>
                <c:pt idx="12934">
                  <c:v>1.4284759999999999E-7</c:v>
                </c:pt>
                <c:pt idx="12935">
                  <c:v>1.4287259999999999E-7</c:v>
                </c:pt>
                <c:pt idx="12936">
                  <c:v>1.4289759999999999E-7</c:v>
                </c:pt>
                <c:pt idx="12937">
                  <c:v>1.4292259999999999E-7</c:v>
                </c:pt>
                <c:pt idx="12938">
                  <c:v>1.429476E-7</c:v>
                </c:pt>
                <c:pt idx="12939">
                  <c:v>1.429726E-7</c:v>
                </c:pt>
                <c:pt idx="12940">
                  <c:v>1.429976E-7</c:v>
                </c:pt>
                <c:pt idx="12941">
                  <c:v>1.430226E-7</c:v>
                </c:pt>
                <c:pt idx="12942">
                  <c:v>1.430476E-7</c:v>
                </c:pt>
                <c:pt idx="12943">
                  <c:v>1.430726E-7</c:v>
                </c:pt>
                <c:pt idx="12944">
                  <c:v>1.4309760000000001E-7</c:v>
                </c:pt>
                <c:pt idx="12945">
                  <c:v>1.4312260000000001E-7</c:v>
                </c:pt>
                <c:pt idx="12946">
                  <c:v>1.4314760000000001E-7</c:v>
                </c:pt>
                <c:pt idx="12947">
                  <c:v>1.4317260000000001E-7</c:v>
                </c:pt>
                <c:pt idx="12948">
                  <c:v>1.4319759999999999E-7</c:v>
                </c:pt>
                <c:pt idx="12949">
                  <c:v>1.4322259999999999E-7</c:v>
                </c:pt>
                <c:pt idx="12950">
                  <c:v>1.4324759999999999E-7</c:v>
                </c:pt>
                <c:pt idx="12951">
                  <c:v>1.4327259999999999E-7</c:v>
                </c:pt>
                <c:pt idx="12952">
                  <c:v>1.432976E-7</c:v>
                </c:pt>
                <c:pt idx="12953">
                  <c:v>1.433226E-7</c:v>
                </c:pt>
                <c:pt idx="12954">
                  <c:v>1.433476E-7</c:v>
                </c:pt>
                <c:pt idx="12955">
                  <c:v>1.433726E-7</c:v>
                </c:pt>
                <c:pt idx="12956">
                  <c:v>1.433976E-7</c:v>
                </c:pt>
                <c:pt idx="12957">
                  <c:v>1.434226E-7</c:v>
                </c:pt>
                <c:pt idx="12958">
                  <c:v>1.4344760000000001E-7</c:v>
                </c:pt>
                <c:pt idx="12959">
                  <c:v>1.4347260000000001E-7</c:v>
                </c:pt>
                <c:pt idx="12960">
                  <c:v>1.4349760000000001E-7</c:v>
                </c:pt>
                <c:pt idx="12961">
                  <c:v>1.4352260000000001E-7</c:v>
                </c:pt>
                <c:pt idx="12962">
                  <c:v>1.4354759999999999E-7</c:v>
                </c:pt>
                <c:pt idx="12963">
                  <c:v>1.4357259999999999E-7</c:v>
                </c:pt>
                <c:pt idx="12964">
                  <c:v>1.4359759999999999E-7</c:v>
                </c:pt>
                <c:pt idx="12965">
                  <c:v>1.4362259999999999E-7</c:v>
                </c:pt>
                <c:pt idx="12966">
                  <c:v>1.436476E-7</c:v>
                </c:pt>
                <c:pt idx="12967">
                  <c:v>1.436726E-7</c:v>
                </c:pt>
                <c:pt idx="12968">
                  <c:v>1.436976E-7</c:v>
                </c:pt>
                <c:pt idx="12969">
                  <c:v>1.437226E-7</c:v>
                </c:pt>
                <c:pt idx="12970">
                  <c:v>1.437476E-7</c:v>
                </c:pt>
                <c:pt idx="12971">
                  <c:v>1.437726E-7</c:v>
                </c:pt>
                <c:pt idx="12972">
                  <c:v>1.4379760000000001E-7</c:v>
                </c:pt>
                <c:pt idx="12973">
                  <c:v>1.4382260000000001E-7</c:v>
                </c:pt>
                <c:pt idx="12974">
                  <c:v>1.4384760000000001E-7</c:v>
                </c:pt>
                <c:pt idx="12975">
                  <c:v>1.4387260000000001E-7</c:v>
                </c:pt>
                <c:pt idx="12976">
                  <c:v>1.4389759999999999E-7</c:v>
                </c:pt>
                <c:pt idx="12977">
                  <c:v>1.4392259999999999E-7</c:v>
                </c:pt>
                <c:pt idx="12978">
                  <c:v>1.4394759999999999E-7</c:v>
                </c:pt>
                <c:pt idx="12979">
                  <c:v>1.4397259999999999E-7</c:v>
                </c:pt>
                <c:pt idx="12980">
                  <c:v>1.4399759999999999E-7</c:v>
                </c:pt>
                <c:pt idx="12981">
                  <c:v>1.440226E-7</c:v>
                </c:pt>
                <c:pt idx="12982">
                  <c:v>1.440476E-7</c:v>
                </c:pt>
                <c:pt idx="12983">
                  <c:v>1.440726E-7</c:v>
                </c:pt>
                <c:pt idx="12984">
                  <c:v>1.440976E-7</c:v>
                </c:pt>
                <c:pt idx="12985">
                  <c:v>1.441226E-7</c:v>
                </c:pt>
                <c:pt idx="12986">
                  <c:v>1.4414760000000001E-7</c:v>
                </c:pt>
                <c:pt idx="12987">
                  <c:v>1.4417260000000001E-7</c:v>
                </c:pt>
                <c:pt idx="12988">
                  <c:v>1.4419760000000001E-7</c:v>
                </c:pt>
                <c:pt idx="12989">
                  <c:v>1.4422260000000001E-7</c:v>
                </c:pt>
                <c:pt idx="12990">
                  <c:v>1.4424759999999999E-7</c:v>
                </c:pt>
                <c:pt idx="12991">
                  <c:v>1.4427259999999999E-7</c:v>
                </c:pt>
                <c:pt idx="12992">
                  <c:v>1.4429759999999999E-7</c:v>
                </c:pt>
                <c:pt idx="12993">
                  <c:v>1.4432259999999999E-7</c:v>
                </c:pt>
                <c:pt idx="12994">
                  <c:v>1.4434759999999999E-7</c:v>
                </c:pt>
                <c:pt idx="12995">
                  <c:v>1.443726E-7</c:v>
                </c:pt>
                <c:pt idx="12996">
                  <c:v>1.443976E-7</c:v>
                </c:pt>
                <c:pt idx="12997">
                  <c:v>1.444226E-7</c:v>
                </c:pt>
                <c:pt idx="12998">
                  <c:v>1.444476E-7</c:v>
                </c:pt>
                <c:pt idx="12999">
                  <c:v>1.444726E-7</c:v>
                </c:pt>
                <c:pt idx="13000">
                  <c:v>1.4449760000000001E-7</c:v>
                </c:pt>
                <c:pt idx="13001">
                  <c:v>1.4452260000000001E-7</c:v>
                </c:pt>
                <c:pt idx="13002">
                  <c:v>1.4454760000000001E-7</c:v>
                </c:pt>
                <c:pt idx="13003">
                  <c:v>1.4457260000000001E-7</c:v>
                </c:pt>
                <c:pt idx="13004">
                  <c:v>1.4459759999999999E-7</c:v>
                </c:pt>
                <c:pt idx="13005">
                  <c:v>1.4462259999999999E-7</c:v>
                </c:pt>
                <c:pt idx="13006">
                  <c:v>1.4464759999999999E-7</c:v>
                </c:pt>
                <c:pt idx="13007">
                  <c:v>1.4467259999999999E-7</c:v>
                </c:pt>
                <c:pt idx="13008">
                  <c:v>1.4469759999999999E-7</c:v>
                </c:pt>
                <c:pt idx="13009">
                  <c:v>1.447226E-7</c:v>
                </c:pt>
                <c:pt idx="13010">
                  <c:v>1.447476E-7</c:v>
                </c:pt>
                <c:pt idx="13011">
                  <c:v>1.447726E-7</c:v>
                </c:pt>
                <c:pt idx="13012">
                  <c:v>1.447976E-7</c:v>
                </c:pt>
                <c:pt idx="13013">
                  <c:v>1.448226E-7</c:v>
                </c:pt>
                <c:pt idx="13014">
                  <c:v>1.4484760000000001E-7</c:v>
                </c:pt>
                <c:pt idx="13015">
                  <c:v>1.4487260000000001E-7</c:v>
                </c:pt>
                <c:pt idx="13016">
                  <c:v>1.4489760000000001E-7</c:v>
                </c:pt>
                <c:pt idx="13017">
                  <c:v>1.4492260000000001E-7</c:v>
                </c:pt>
                <c:pt idx="13018">
                  <c:v>1.4494759999999999E-7</c:v>
                </c:pt>
                <c:pt idx="13019">
                  <c:v>1.4497259999999999E-7</c:v>
                </c:pt>
                <c:pt idx="13020">
                  <c:v>1.4499759999999999E-7</c:v>
                </c:pt>
                <c:pt idx="13021">
                  <c:v>1.4502259999999999E-7</c:v>
                </c:pt>
                <c:pt idx="13022">
                  <c:v>1.4504759999999999E-7</c:v>
                </c:pt>
                <c:pt idx="13023">
                  <c:v>1.450726E-7</c:v>
                </c:pt>
                <c:pt idx="13024">
                  <c:v>1.450976E-7</c:v>
                </c:pt>
                <c:pt idx="13025">
                  <c:v>1.451226E-7</c:v>
                </c:pt>
                <c:pt idx="13026">
                  <c:v>1.451476E-7</c:v>
                </c:pt>
                <c:pt idx="13027">
                  <c:v>1.451726E-7</c:v>
                </c:pt>
                <c:pt idx="13028">
                  <c:v>1.4519760000000001E-7</c:v>
                </c:pt>
                <c:pt idx="13029">
                  <c:v>1.4522260000000001E-7</c:v>
                </c:pt>
                <c:pt idx="13030">
                  <c:v>1.4524760000000001E-7</c:v>
                </c:pt>
                <c:pt idx="13031">
                  <c:v>1.4527260000000001E-7</c:v>
                </c:pt>
                <c:pt idx="13032">
                  <c:v>1.4529759999999999E-7</c:v>
                </c:pt>
                <c:pt idx="13033">
                  <c:v>1.4532259999999999E-7</c:v>
                </c:pt>
                <c:pt idx="13034">
                  <c:v>1.4534759999999999E-7</c:v>
                </c:pt>
                <c:pt idx="13035">
                  <c:v>1.4537259999999999E-7</c:v>
                </c:pt>
                <c:pt idx="13036">
                  <c:v>1.4539759999999999E-7</c:v>
                </c:pt>
                <c:pt idx="13037">
                  <c:v>1.454226E-7</c:v>
                </c:pt>
                <c:pt idx="13038">
                  <c:v>1.454476E-7</c:v>
                </c:pt>
                <c:pt idx="13039">
                  <c:v>1.454726E-7</c:v>
                </c:pt>
                <c:pt idx="13040">
                  <c:v>1.454976E-7</c:v>
                </c:pt>
                <c:pt idx="13041">
                  <c:v>1.455226E-7</c:v>
                </c:pt>
                <c:pt idx="13042">
                  <c:v>1.4554760000000001E-7</c:v>
                </c:pt>
                <c:pt idx="13043">
                  <c:v>1.4557260000000001E-7</c:v>
                </c:pt>
                <c:pt idx="13044">
                  <c:v>1.4559760000000001E-7</c:v>
                </c:pt>
                <c:pt idx="13045">
                  <c:v>1.4562260000000001E-7</c:v>
                </c:pt>
                <c:pt idx="13046">
                  <c:v>1.4564760000000001E-7</c:v>
                </c:pt>
                <c:pt idx="13047">
                  <c:v>1.4567259999999999E-7</c:v>
                </c:pt>
                <c:pt idx="13048">
                  <c:v>1.4569759999999999E-7</c:v>
                </c:pt>
                <c:pt idx="13049">
                  <c:v>1.4572259999999999E-7</c:v>
                </c:pt>
                <c:pt idx="13050">
                  <c:v>1.4574759999999999E-7</c:v>
                </c:pt>
                <c:pt idx="13051">
                  <c:v>1.457726E-7</c:v>
                </c:pt>
                <c:pt idx="13052">
                  <c:v>1.457976E-7</c:v>
                </c:pt>
                <c:pt idx="13053">
                  <c:v>1.458226E-7</c:v>
                </c:pt>
                <c:pt idx="13054">
                  <c:v>1.458476E-7</c:v>
                </c:pt>
                <c:pt idx="13055">
                  <c:v>1.458726E-7</c:v>
                </c:pt>
                <c:pt idx="13056">
                  <c:v>1.4589760000000001E-7</c:v>
                </c:pt>
                <c:pt idx="13057">
                  <c:v>1.4592260000000001E-7</c:v>
                </c:pt>
                <c:pt idx="13058">
                  <c:v>1.4594760000000001E-7</c:v>
                </c:pt>
                <c:pt idx="13059">
                  <c:v>1.4597260000000001E-7</c:v>
                </c:pt>
                <c:pt idx="13060">
                  <c:v>1.4599760000000001E-7</c:v>
                </c:pt>
                <c:pt idx="13061">
                  <c:v>1.4602259999999999E-7</c:v>
                </c:pt>
                <c:pt idx="13062">
                  <c:v>1.4604759999999999E-7</c:v>
                </c:pt>
                <c:pt idx="13063">
                  <c:v>1.4607259999999999E-7</c:v>
                </c:pt>
                <c:pt idx="13064">
                  <c:v>1.4609759999999999E-7</c:v>
                </c:pt>
                <c:pt idx="13065">
                  <c:v>1.461226E-7</c:v>
                </c:pt>
                <c:pt idx="13066">
                  <c:v>1.461476E-7</c:v>
                </c:pt>
                <c:pt idx="13067">
                  <c:v>1.461726E-7</c:v>
                </c:pt>
                <c:pt idx="13068">
                  <c:v>1.461976E-7</c:v>
                </c:pt>
                <c:pt idx="13069">
                  <c:v>1.462226E-7</c:v>
                </c:pt>
                <c:pt idx="13070">
                  <c:v>1.4624760000000001E-7</c:v>
                </c:pt>
                <c:pt idx="13071">
                  <c:v>1.4627260000000001E-7</c:v>
                </c:pt>
                <c:pt idx="13072">
                  <c:v>1.4629760000000001E-7</c:v>
                </c:pt>
                <c:pt idx="13073">
                  <c:v>1.4632260000000001E-7</c:v>
                </c:pt>
                <c:pt idx="13074">
                  <c:v>1.4634760000000001E-7</c:v>
                </c:pt>
                <c:pt idx="13075">
                  <c:v>1.4637259999999999E-7</c:v>
                </c:pt>
                <c:pt idx="13076">
                  <c:v>1.4639759999999999E-7</c:v>
                </c:pt>
                <c:pt idx="13077">
                  <c:v>1.4642259999999999E-7</c:v>
                </c:pt>
                <c:pt idx="13078">
                  <c:v>1.4644759999999999E-7</c:v>
                </c:pt>
                <c:pt idx="13079">
                  <c:v>1.464726E-7</c:v>
                </c:pt>
                <c:pt idx="13080">
                  <c:v>1.464976E-7</c:v>
                </c:pt>
                <c:pt idx="13081">
                  <c:v>1.465226E-7</c:v>
                </c:pt>
                <c:pt idx="13082">
                  <c:v>1.465476E-7</c:v>
                </c:pt>
                <c:pt idx="13083">
                  <c:v>1.465726E-7</c:v>
                </c:pt>
                <c:pt idx="13084">
                  <c:v>1.4659760000000001E-7</c:v>
                </c:pt>
                <c:pt idx="13085">
                  <c:v>1.4662260000000001E-7</c:v>
                </c:pt>
                <c:pt idx="13086">
                  <c:v>1.4664760000000001E-7</c:v>
                </c:pt>
                <c:pt idx="13087">
                  <c:v>1.4667260000000001E-7</c:v>
                </c:pt>
                <c:pt idx="13088">
                  <c:v>1.4669760000000001E-7</c:v>
                </c:pt>
                <c:pt idx="13089">
                  <c:v>1.4672259999999999E-7</c:v>
                </c:pt>
                <c:pt idx="13090">
                  <c:v>1.4674759999999999E-7</c:v>
                </c:pt>
                <c:pt idx="13091">
                  <c:v>1.4677259999999999E-7</c:v>
                </c:pt>
                <c:pt idx="13092">
                  <c:v>1.4679759999999999E-7</c:v>
                </c:pt>
                <c:pt idx="13093">
                  <c:v>1.468226E-7</c:v>
                </c:pt>
                <c:pt idx="13094">
                  <c:v>1.468476E-7</c:v>
                </c:pt>
                <c:pt idx="13095">
                  <c:v>1.468726E-7</c:v>
                </c:pt>
                <c:pt idx="13096">
                  <c:v>1.468976E-7</c:v>
                </c:pt>
                <c:pt idx="13097">
                  <c:v>1.469226E-7</c:v>
                </c:pt>
                <c:pt idx="13098">
                  <c:v>1.469476E-7</c:v>
                </c:pt>
                <c:pt idx="13099">
                  <c:v>1.4697260000000001E-7</c:v>
                </c:pt>
                <c:pt idx="13100">
                  <c:v>1.4699760000000001E-7</c:v>
                </c:pt>
                <c:pt idx="13101">
                  <c:v>1.4702260000000001E-7</c:v>
                </c:pt>
                <c:pt idx="13102">
                  <c:v>1.4704760000000001E-7</c:v>
                </c:pt>
                <c:pt idx="13103">
                  <c:v>1.4707259999999999E-7</c:v>
                </c:pt>
                <c:pt idx="13104">
                  <c:v>1.4709759999999999E-7</c:v>
                </c:pt>
                <c:pt idx="13105">
                  <c:v>1.4712259999999999E-7</c:v>
                </c:pt>
                <c:pt idx="13106">
                  <c:v>1.4714759999999999E-7</c:v>
                </c:pt>
                <c:pt idx="13107">
                  <c:v>1.471726E-7</c:v>
                </c:pt>
                <c:pt idx="13108">
                  <c:v>1.471976E-7</c:v>
                </c:pt>
                <c:pt idx="13109">
                  <c:v>1.472226E-7</c:v>
                </c:pt>
                <c:pt idx="13110">
                  <c:v>1.472476E-7</c:v>
                </c:pt>
                <c:pt idx="13111">
                  <c:v>1.472726E-7</c:v>
                </c:pt>
                <c:pt idx="13112">
                  <c:v>1.472976E-7</c:v>
                </c:pt>
                <c:pt idx="13113">
                  <c:v>1.4732260000000001E-7</c:v>
                </c:pt>
                <c:pt idx="13114">
                  <c:v>1.4734760000000001E-7</c:v>
                </c:pt>
                <c:pt idx="13115">
                  <c:v>1.4737260000000001E-7</c:v>
                </c:pt>
                <c:pt idx="13116">
                  <c:v>1.4739760000000001E-7</c:v>
                </c:pt>
                <c:pt idx="13117">
                  <c:v>1.4742259999999999E-7</c:v>
                </c:pt>
                <c:pt idx="13118">
                  <c:v>1.4744759999999999E-7</c:v>
                </c:pt>
                <c:pt idx="13119">
                  <c:v>1.4747259999999999E-7</c:v>
                </c:pt>
                <c:pt idx="13120">
                  <c:v>1.4749759999999999E-7</c:v>
                </c:pt>
                <c:pt idx="13121">
                  <c:v>1.475226E-7</c:v>
                </c:pt>
                <c:pt idx="13122">
                  <c:v>1.475476E-7</c:v>
                </c:pt>
                <c:pt idx="13123">
                  <c:v>1.475726E-7</c:v>
                </c:pt>
                <c:pt idx="13124">
                  <c:v>1.475976E-7</c:v>
                </c:pt>
                <c:pt idx="13125">
                  <c:v>1.476226E-7</c:v>
                </c:pt>
                <c:pt idx="13126">
                  <c:v>1.476476E-7</c:v>
                </c:pt>
                <c:pt idx="13127">
                  <c:v>1.4767260000000001E-7</c:v>
                </c:pt>
                <c:pt idx="13128">
                  <c:v>1.4769760000000001E-7</c:v>
                </c:pt>
                <c:pt idx="13129">
                  <c:v>1.4772260000000001E-7</c:v>
                </c:pt>
                <c:pt idx="13130">
                  <c:v>1.4774760000000001E-7</c:v>
                </c:pt>
                <c:pt idx="13131">
                  <c:v>1.4777259999999999E-7</c:v>
                </c:pt>
                <c:pt idx="13132">
                  <c:v>1.4779759999999999E-7</c:v>
                </c:pt>
                <c:pt idx="13133">
                  <c:v>1.4782259999999999E-7</c:v>
                </c:pt>
                <c:pt idx="13134">
                  <c:v>1.4784759999999999E-7</c:v>
                </c:pt>
                <c:pt idx="13135">
                  <c:v>1.4787259999999999E-7</c:v>
                </c:pt>
                <c:pt idx="13136">
                  <c:v>1.478976E-7</c:v>
                </c:pt>
                <c:pt idx="13137">
                  <c:v>1.479226E-7</c:v>
                </c:pt>
                <c:pt idx="13138">
                  <c:v>1.479476E-7</c:v>
                </c:pt>
                <c:pt idx="13139">
                  <c:v>1.479726E-7</c:v>
                </c:pt>
                <c:pt idx="13140">
                  <c:v>1.479976E-7</c:v>
                </c:pt>
                <c:pt idx="13141">
                  <c:v>1.4802260000000001E-7</c:v>
                </c:pt>
                <c:pt idx="13142">
                  <c:v>1.4804760000000001E-7</c:v>
                </c:pt>
                <c:pt idx="13143">
                  <c:v>1.4807260000000001E-7</c:v>
                </c:pt>
                <c:pt idx="13144">
                  <c:v>1.4809760000000001E-7</c:v>
                </c:pt>
                <c:pt idx="13145">
                  <c:v>1.4812259999999999E-7</c:v>
                </c:pt>
                <c:pt idx="13146">
                  <c:v>1.4814759999999999E-7</c:v>
                </c:pt>
                <c:pt idx="13147">
                  <c:v>1.4817259999999999E-7</c:v>
                </c:pt>
                <c:pt idx="13148">
                  <c:v>1.4819759999999999E-7</c:v>
                </c:pt>
                <c:pt idx="13149">
                  <c:v>1.4822259999999999E-7</c:v>
                </c:pt>
                <c:pt idx="13150">
                  <c:v>1.482476E-7</c:v>
                </c:pt>
                <c:pt idx="13151">
                  <c:v>1.482726E-7</c:v>
                </c:pt>
                <c:pt idx="13152">
                  <c:v>1.482976E-7</c:v>
                </c:pt>
                <c:pt idx="13153">
                  <c:v>1.483226E-7</c:v>
                </c:pt>
                <c:pt idx="13154">
                  <c:v>1.483476E-7</c:v>
                </c:pt>
                <c:pt idx="13155">
                  <c:v>1.4837260000000001E-7</c:v>
                </c:pt>
                <c:pt idx="13156">
                  <c:v>1.4839760000000001E-7</c:v>
                </c:pt>
                <c:pt idx="13157">
                  <c:v>1.4842260000000001E-7</c:v>
                </c:pt>
                <c:pt idx="13158">
                  <c:v>1.4844760000000001E-7</c:v>
                </c:pt>
                <c:pt idx="13159">
                  <c:v>1.4847259999999999E-7</c:v>
                </c:pt>
                <c:pt idx="13160">
                  <c:v>1.4849759999999999E-7</c:v>
                </c:pt>
                <c:pt idx="13161">
                  <c:v>1.4852259999999999E-7</c:v>
                </c:pt>
                <c:pt idx="13162">
                  <c:v>1.4854759999999999E-7</c:v>
                </c:pt>
                <c:pt idx="13163">
                  <c:v>1.4857259999999999E-7</c:v>
                </c:pt>
                <c:pt idx="13164">
                  <c:v>1.485976E-7</c:v>
                </c:pt>
                <c:pt idx="13165">
                  <c:v>1.486226E-7</c:v>
                </c:pt>
                <c:pt idx="13166">
                  <c:v>1.486476E-7</c:v>
                </c:pt>
                <c:pt idx="13167">
                  <c:v>1.486726E-7</c:v>
                </c:pt>
                <c:pt idx="13168">
                  <c:v>1.486976E-7</c:v>
                </c:pt>
                <c:pt idx="13169">
                  <c:v>1.4872260000000001E-7</c:v>
                </c:pt>
                <c:pt idx="13170">
                  <c:v>1.4874760000000001E-7</c:v>
                </c:pt>
                <c:pt idx="13171">
                  <c:v>1.4877260000000001E-7</c:v>
                </c:pt>
                <c:pt idx="13172">
                  <c:v>1.4879760000000001E-7</c:v>
                </c:pt>
                <c:pt idx="13173">
                  <c:v>1.4882259999999999E-7</c:v>
                </c:pt>
                <c:pt idx="13174">
                  <c:v>1.4884759999999999E-7</c:v>
                </c:pt>
                <c:pt idx="13175">
                  <c:v>1.4887259999999999E-7</c:v>
                </c:pt>
                <c:pt idx="13176">
                  <c:v>1.4889759999999999E-7</c:v>
                </c:pt>
                <c:pt idx="13177">
                  <c:v>1.4892259999999999E-7</c:v>
                </c:pt>
                <c:pt idx="13178">
                  <c:v>1.489476E-7</c:v>
                </c:pt>
                <c:pt idx="13179">
                  <c:v>1.489726E-7</c:v>
                </c:pt>
                <c:pt idx="13180">
                  <c:v>1.489976E-7</c:v>
                </c:pt>
                <c:pt idx="13181">
                  <c:v>1.490226E-7</c:v>
                </c:pt>
                <c:pt idx="13182">
                  <c:v>1.490476E-7</c:v>
                </c:pt>
                <c:pt idx="13183">
                  <c:v>1.4907260000000001E-7</c:v>
                </c:pt>
                <c:pt idx="13184">
                  <c:v>1.4909760000000001E-7</c:v>
                </c:pt>
                <c:pt idx="13185">
                  <c:v>1.4912260000000001E-7</c:v>
                </c:pt>
                <c:pt idx="13186">
                  <c:v>1.4914760000000001E-7</c:v>
                </c:pt>
                <c:pt idx="13187">
                  <c:v>1.4917260000000001E-7</c:v>
                </c:pt>
                <c:pt idx="13188">
                  <c:v>1.4919759999999999E-7</c:v>
                </c:pt>
                <c:pt idx="13189">
                  <c:v>1.4922259999999999E-7</c:v>
                </c:pt>
                <c:pt idx="13190">
                  <c:v>1.4924759999999999E-7</c:v>
                </c:pt>
                <c:pt idx="13191">
                  <c:v>1.4927259999999999E-7</c:v>
                </c:pt>
                <c:pt idx="13192">
                  <c:v>1.492976E-7</c:v>
                </c:pt>
                <c:pt idx="13193">
                  <c:v>1.493226E-7</c:v>
                </c:pt>
                <c:pt idx="13194">
                  <c:v>1.493476E-7</c:v>
                </c:pt>
                <c:pt idx="13195">
                  <c:v>1.493726E-7</c:v>
                </c:pt>
                <c:pt idx="13196">
                  <c:v>1.493976E-7</c:v>
                </c:pt>
                <c:pt idx="13197">
                  <c:v>1.4942260000000001E-7</c:v>
                </c:pt>
                <c:pt idx="13198">
                  <c:v>1.4944760000000001E-7</c:v>
                </c:pt>
                <c:pt idx="13199">
                  <c:v>1.4947260000000001E-7</c:v>
                </c:pt>
                <c:pt idx="13200">
                  <c:v>1.4949760000000001E-7</c:v>
                </c:pt>
                <c:pt idx="13201">
                  <c:v>1.4952260000000001E-7</c:v>
                </c:pt>
                <c:pt idx="13202">
                  <c:v>1.4954759999999999E-7</c:v>
                </c:pt>
                <c:pt idx="13203">
                  <c:v>1.4957259999999999E-7</c:v>
                </c:pt>
                <c:pt idx="13204">
                  <c:v>1.4959759999999999E-7</c:v>
                </c:pt>
                <c:pt idx="13205">
                  <c:v>1.4962259999999999E-7</c:v>
                </c:pt>
                <c:pt idx="13206">
                  <c:v>1.496476E-7</c:v>
                </c:pt>
                <c:pt idx="13207">
                  <c:v>1.496726E-7</c:v>
                </c:pt>
                <c:pt idx="13208">
                  <c:v>1.496976E-7</c:v>
                </c:pt>
                <c:pt idx="13209">
                  <c:v>1.497226E-7</c:v>
                </c:pt>
                <c:pt idx="13210">
                  <c:v>1.497476E-7</c:v>
                </c:pt>
                <c:pt idx="13211">
                  <c:v>1.4977260000000001E-7</c:v>
                </c:pt>
                <c:pt idx="13212">
                  <c:v>1.4979760000000001E-7</c:v>
                </c:pt>
                <c:pt idx="13213">
                  <c:v>1.4982260000000001E-7</c:v>
                </c:pt>
                <c:pt idx="13214">
                  <c:v>1.4984760000000001E-7</c:v>
                </c:pt>
                <c:pt idx="13215">
                  <c:v>1.4987260000000001E-7</c:v>
                </c:pt>
                <c:pt idx="13216">
                  <c:v>1.4989759999999999E-7</c:v>
                </c:pt>
                <c:pt idx="13217">
                  <c:v>1.4992259999999999E-7</c:v>
                </c:pt>
                <c:pt idx="13218">
                  <c:v>1.4994759999999999E-7</c:v>
                </c:pt>
                <c:pt idx="13219">
                  <c:v>1.4997259999999999E-7</c:v>
                </c:pt>
                <c:pt idx="13220">
                  <c:v>1.499976E-7</c:v>
                </c:pt>
                <c:pt idx="13221">
                  <c:v>1.500226E-7</c:v>
                </c:pt>
                <c:pt idx="13222">
                  <c:v>1.500476E-7</c:v>
                </c:pt>
                <c:pt idx="13223">
                  <c:v>1.500726E-7</c:v>
                </c:pt>
                <c:pt idx="13224">
                  <c:v>1.500976E-7</c:v>
                </c:pt>
                <c:pt idx="13225">
                  <c:v>1.5012260000000001E-7</c:v>
                </c:pt>
                <c:pt idx="13226">
                  <c:v>1.5014760000000001E-7</c:v>
                </c:pt>
                <c:pt idx="13227">
                  <c:v>1.5017260000000001E-7</c:v>
                </c:pt>
                <c:pt idx="13228">
                  <c:v>1.5019760000000001E-7</c:v>
                </c:pt>
                <c:pt idx="13229">
                  <c:v>1.5022260000000001E-7</c:v>
                </c:pt>
                <c:pt idx="13230">
                  <c:v>1.5024759999999999E-7</c:v>
                </c:pt>
                <c:pt idx="13231">
                  <c:v>1.5027259999999999E-7</c:v>
                </c:pt>
                <c:pt idx="13232">
                  <c:v>1.5029759999999999E-7</c:v>
                </c:pt>
                <c:pt idx="13233">
                  <c:v>1.5032259999999999E-7</c:v>
                </c:pt>
                <c:pt idx="13234">
                  <c:v>1.503476E-7</c:v>
                </c:pt>
                <c:pt idx="13235">
                  <c:v>1.503726E-7</c:v>
                </c:pt>
                <c:pt idx="13236">
                  <c:v>1.503976E-7</c:v>
                </c:pt>
                <c:pt idx="13237">
                  <c:v>1.504226E-7</c:v>
                </c:pt>
                <c:pt idx="13238">
                  <c:v>1.504476E-7</c:v>
                </c:pt>
                <c:pt idx="13239">
                  <c:v>1.5047260000000001E-7</c:v>
                </c:pt>
                <c:pt idx="13240">
                  <c:v>1.5049760000000001E-7</c:v>
                </c:pt>
                <c:pt idx="13241">
                  <c:v>1.5052260000000001E-7</c:v>
                </c:pt>
                <c:pt idx="13242">
                  <c:v>1.5054760000000001E-7</c:v>
                </c:pt>
                <c:pt idx="13243">
                  <c:v>1.5057260000000001E-7</c:v>
                </c:pt>
                <c:pt idx="13244">
                  <c:v>1.5059759999999999E-7</c:v>
                </c:pt>
                <c:pt idx="13245">
                  <c:v>1.5062259999999999E-7</c:v>
                </c:pt>
                <c:pt idx="13246">
                  <c:v>1.5064759999999999E-7</c:v>
                </c:pt>
                <c:pt idx="13247">
                  <c:v>1.5067259999999999E-7</c:v>
                </c:pt>
                <c:pt idx="13248">
                  <c:v>1.506976E-7</c:v>
                </c:pt>
                <c:pt idx="13249">
                  <c:v>1.507226E-7</c:v>
                </c:pt>
                <c:pt idx="13250">
                  <c:v>1.507476E-7</c:v>
                </c:pt>
                <c:pt idx="13251">
                  <c:v>1.507726E-7</c:v>
                </c:pt>
                <c:pt idx="13252">
                  <c:v>1.507976E-7</c:v>
                </c:pt>
                <c:pt idx="13253">
                  <c:v>1.508226E-7</c:v>
                </c:pt>
                <c:pt idx="13254">
                  <c:v>1.5084760000000001E-7</c:v>
                </c:pt>
                <c:pt idx="13255">
                  <c:v>1.5087260000000001E-7</c:v>
                </c:pt>
                <c:pt idx="13256">
                  <c:v>1.5089760000000001E-7</c:v>
                </c:pt>
                <c:pt idx="13257">
                  <c:v>1.5092260000000001E-7</c:v>
                </c:pt>
                <c:pt idx="13258">
                  <c:v>1.5094759999999999E-7</c:v>
                </c:pt>
                <c:pt idx="13259">
                  <c:v>1.5097259999999999E-7</c:v>
                </c:pt>
                <c:pt idx="13260">
                  <c:v>1.5099759999999999E-7</c:v>
                </c:pt>
                <c:pt idx="13261">
                  <c:v>1.5102259999999999E-7</c:v>
                </c:pt>
                <c:pt idx="13262">
                  <c:v>1.510476E-7</c:v>
                </c:pt>
                <c:pt idx="13263">
                  <c:v>1.510726E-7</c:v>
                </c:pt>
                <c:pt idx="13264">
                  <c:v>1.510976E-7</c:v>
                </c:pt>
                <c:pt idx="13265">
                  <c:v>1.511226E-7</c:v>
                </c:pt>
                <c:pt idx="13266">
                  <c:v>1.511476E-7</c:v>
                </c:pt>
                <c:pt idx="13267">
                  <c:v>1.511726E-7</c:v>
                </c:pt>
                <c:pt idx="13268">
                  <c:v>1.5119760000000001E-7</c:v>
                </c:pt>
                <c:pt idx="13269">
                  <c:v>1.5122260000000001E-7</c:v>
                </c:pt>
                <c:pt idx="13270">
                  <c:v>1.5124760000000001E-7</c:v>
                </c:pt>
                <c:pt idx="13271">
                  <c:v>1.5127260000000001E-7</c:v>
                </c:pt>
                <c:pt idx="13272">
                  <c:v>1.5129759999999999E-7</c:v>
                </c:pt>
                <c:pt idx="13273">
                  <c:v>1.5132259999999999E-7</c:v>
                </c:pt>
                <c:pt idx="13274">
                  <c:v>1.5134759999999999E-7</c:v>
                </c:pt>
                <c:pt idx="13275">
                  <c:v>1.5137259999999999E-7</c:v>
                </c:pt>
                <c:pt idx="13276">
                  <c:v>1.513976E-7</c:v>
                </c:pt>
                <c:pt idx="13277">
                  <c:v>1.514226E-7</c:v>
                </c:pt>
                <c:pt idx="13278">
                  <c:v>1.514476E-7</c:v>
                </c:pt>
                <c:pt idx="13279">
                  <c:v>1.514726E-7</c:v>
                </c:pt>
                <c:pt idx="13280">
                  <c:v>1.514976E-7</c:v>
                </c:pt>
                <c:pt idx="13281">
                  <c:v>1.515226E-7</c:v>
                </c:pt>
                <c:pt idx="13282">
                  <c:v>1.5154760000000001E-7</c:v>
                </c:pt>
                <c:pt idx="13283">
                  <c:v>1.5157260000000001E-7</c:v>
                </c:pt>
                <c:pt idx="13284">
                  <c:v>1.5159760000000001E-7</c:v>
                </c:pt>
                <c:pt idx="13285">
                  <c:v>1.5162260000000001E-7</c:v>
                </c:pt>
                <c:pt idx="13286">
                  <c:v>1.5164759999999999E-7</c:v>
                </c:pt>
                <c:pt idx="13287">
                  <c:v>1.5167259999999999E-7</c:v>
                </c:pt>
                <c:pt idx="13288">
                  <c:v>1.5169759999999999E-7</c:v>
                </c:pt>
                <c:pt idx="13289">
                  <c:v>1.5172259999999999E-7</c:v>
                </c:pt>
                <c:pt idx="13290">
                  <c:v>1.5174759999999999E-7</c:v>
                </c:pt>
                <c:pt idx="13291">
                  <c:v>1.517726E-7</c:v>
                </c:pt>
                <c:pt idx="13292">
                  <c:v>1.517976E-7</c:v>
                </c:pt>
                <c:pt idx="13293">
                  <c:v>1.518226E-7</c:v>
                </c:pt>
                <c:pt idx="13294">
                  <c:v>1.518476E-7</c:v>
                </c:pt>
                <c:pt idx="13295">
                  <c:v>1.518726E-7</c:v>
                </c:pt>
                <c:pt idx="13296">
                  <c:v>1.5189760000000001E-7</c:v>
                </c:pt>
                <c:pt idx="13297">
                  <c:v>1.5192260000000001E-7</c:v>
                </c:pt>
                <c:pt idx="13298">
                  <c:v>1.5194760000000001E-7</c:v>
                </c:pt>
                <c:pt idx="13299">
                  <c:v>1.5197260000000001E-7</c:v>
                </c:pt>
                <c:pt idx="13300">
                  <c:v>1.5199759999999999E-7</c:v>
                </c:pt>
                <c:pt idx="13301">
                  <c:v>1.5202259999999999E-7</c:v>
                </c:pt>
                <c:pt idx="13302">
                  <c:v>1.5204759999999999E-7</c:v>
                </c:pt>
                <c:pt idx="13303">
                  <c:v>1.5207259999999999E-7</c:v>
                </c:pt>
                <c:pt idx="13304">
                  <c:v>1.5209759999999999E-7</c:v>
                </c:pt>
                <c:pt idx="13305">
                  <c:v>1.521226E-7</c:v>
                </c:pt>
                <c:pt idx="13306">
                  <c:v>1.521476E-7</c:v>
                </c:pt>
                <c:pt idx="13307">
                  <c:v>1.521726E-7</c:v>
                </c:pt>
                <c:pt idx="13308">
                  <c:v>1.521976E-7</c:v>
                </c:pt>
                <c:pt idx="13309">
                  <c:v>1.522226E-7</c:v>
                </c:pt>
                <c:pt idx="13310">
                  <c:v>1.5224760000000001E-7</c:v>
                </c:pt>
                <c:pt idx="13311">
                  <c:v>1.5227260000000001E-7</c:v>
                </c:pt>
                <c:pt idx="13312">
                  <c:v>1.5229760000000001E-7</c:v>
                </c:pt>
                <c:pt idx="13313">
                  <c:v>1.5232260000000001E-7</c:v>
                </c:pt>
                <c:pt idx="13314">
                  <c:v>1.5234759999999999E-7</c:v>
                </c:pt>
                <c:pt idx="13315">
                  <c:v>1.5237259999999999E-7</c:v>
                </c:pt>
                <c:pt idx="13316">
                  <c:v>1.5239759999999999E-7</c:v>
                </c:pt>
                <c:pt idx="13317">
                  <c:v>1.5242259999999999E-7</c:v>
                </c:pt>
                <c:pt idx="13318">
                  <c:v>1.5244759999999999E-7</c:v>
                </c:pt>
                <c:pt idx="13319">
                  <c:v>1.524726E-7</c:v>
                </c:pt>
                <c:pt idx="13320">
                  <c:v>1.524976E-7</c:v>
                </c:pt>
                <c:pt idx="13321">
                  <c:v>1.525226E-7</c:v>
                </c:pt>
                <c:pt idx="13322">
                  <c:v>1.525476E-7</c:v>
                </c:pt>
                <c:pt idx="13323">
                  <c:v>1.525726E-7</c:v>
                </c:pt>
                <c:pt idx="13324">
                  <c:v>1.5259760000000001E-7</c:v>
                </c:pt>
                <c:pt idx="13325">
                  <c:v>1.5262260000000001E-7</c:v>
                </c:pt>
                <c:pt idx="13326">
                  <c:v>1.5264760000000001E-7</c:v>
                </c:pt>
                <c:pt idx="13327">
                  <c:v>1.5267260000000001E-7</c:v>
                </c:pt>
                <c:pt idx="13328">
                  <c:v>1.5269759999999999E-7</c:v>
                </c:pt>
                <c:pt idx="13329">
                  <c:v>1.5272259999999999E-7</c:v>
                </c:pt>
                <c:pt idx="13330">
                  <c:v>1.5274759999999999E-7</c:v>
                </c:pt>
                <c:pt idx="13331">
                  <c:v>1.5277259999999999E-7</c:v>
                </c:pt>
                <c:pt idx="13332">
                  <c:v>1.5279759999999999E-7</c:v>
                </c:pt>
                <c:pt idx="13333">
                  <c:v>1.528226E-7</c:v>
                </c:pt>
                <c:pt idx="13334">
                  <c:v>1.528476E-7</c:v>
                </c:pt>
                <c:pt idx="13335">
                  <c:v>1.528726E-7</c:v>
                </c:pt>
                <c:pt idx="13336">
                  <c:v>1.528976E-7</c:v>
                </c:pt>
                <c:pt idx="13337">
                  <c:v>1.529226E-7</c:v>
                </c:pt>
                <c:pt idx="13338">
                  <c:v>1.5294760000000001E-7</c:v>
                </c:pt>
                <c:pt idx="13339">
                  <c:v>1.5297260000000001E-7</c:v>
                </c:pt>
                <c:pt idx="13340">
                  <c:v>1.5299760000000001E-7</c:v>
                </c:pt>
                <c:pt idx="13341">
                  <c:v>1.5302260000000001E-7</c:v>
                </c:pt>
                <c:pt idx="13342">
                  <c:v>1.5304760000000001E-7</c:v>
                </c:pt>
                <c:pt idx="13343">
                  <c:v>1.5307259999999999E-7</c:v>
                </c:pt>
                <c:pt idx="13344">
                  <c:v>1.5309759999999999E-7</c:v>
                </c:pt>
                <c:pt idx="13345">
                  <c:v>1.5312259999999999E-7</c:v>
                </c:pt>
                <c:pt idx="13346">
                  <c:v>1.5314759999999999E-7</c:v>
                </c:pt>
                <c:pt idx="13347">
                  <c:v>1.531726E-7</c:v>
                </c:pt>
                <c:pt idx="13348">
                  <c:v>1.531976E-7</c:v>
                </c:pt>
                <c:pt idx="13349">
                  <c:v>1.532226E-7</c:v>
                </c:pt>
                <c:pt idx="13350">
                  <c:v>1.532476E-7</c:v>
                </c:pt>
                <c:pt idx="13351">
                  <c:v>1.532726E-7</c:v>
                </c:pt>
                <c:pt idx="13352">
                  <c:v>1.5329760000000001E-7</c:v>
                </c:pt>
                <c:pt idx="13353">
                  <c:v>1.5332260000000001E-7</c:v>
                </c:pt>
                <c:pt idx="13354">
                  <c:v>1.5334760000000001E-7</c:v>
                </c:pt>
                <c:pt idx="13355">
                  <c:v>1.5337260000000001E-7</c:v>
                </c:pt>
                <c:pt idx="13356">
                  <c:v>1.5339760000000001E-7</c:v>
                </c:pt>
                <c:pt idx="13357">
                  <c:v>1.5342259999999999E-7</c:v>
                </c:pt>
                <c:pt idx="13358">
                  <c:v>1.5344759999999999E-7</c:v>
                </c:pt>
                <c:pt idx="13359">
                  <c:v>1.5347259999999999E-7</c:v>
                </c:pt>
                <c:pt idx="13360">
                  <c:v>1.5349759999999999E-7</c:v>
                </c:pt>
                <c:pt idx="13361">
                  <c:v>1.535226E-7</c:v>
                </c:pt>
                <c:pt idx="13362">
                  <c:v>1.535476E-7</c:v>
                </c:pt>
                <c:pt idx="13363">
                  <c:v>1.535726E-7</c:v>
                </c:pt>
                <c:pt idx="13364">
                  <c:v>1.535976E-7</c:v>
                </c:pt>
                <c:pt idx="13365">
                  <c:v>1.536226E-7</c:v>
                </c:pt>
                <c:pt idx="13366">
                  <c:v>1.5364760000000001E-7</c:v>
                </c:pt>
                <c:pt idx="13367">
                  <c:v>1.5367260000000001E-7</c:v>
                </c:pt>
                <c:pt idx="13368">
                  <c:v>1.5369760000000001E-7</c:v>
                </c:pt>
                <c:pt idx="13369">
                  <c:v>1.5372260000000001E-7</c:v>
                </c:pt>
                <c:pt idx="13370">
                  <c:v>1.5374760000000001E-7</c:v>
                </c:pt>
                <c:pt idx="13371">
                  <c:v>1.5377259999999999E-7</c:v>
                </c:pt>
                <c:pt idx="13372">
                  <c:v>1.5379759999999999E-7</c:v>
                </c:pt>
                <c:pt idx="13373">
                  <c:v>1.5382259999999999E-7</c:v>
                </c:pt>
                <c:pt idx="13374">
                  <c:v>1.5384759999999999E-7</c:v>
                </c:pt>
                <c:pt idx="13375">
                  <c:v>1.538726E-7</c:v>
                </c:pt>
                <c:pt idx="13376">
                  <c:v>1.538976E-7</c:v>
                </c:pt>
                <c:pt idx="13377">
                  <c:v>1.539226E-7</c:v>
                </c:pt>
                <c:pt idx="13378">
                  <c:v>1.539476E-7</c:v>
                </c:pt>
                <c:pt idx="13379">
                  <c:v>1.539726E-7</c:v>
                </c:pt>
                <c:pt idx="13380">
                  <c:v>1.5399760000000001E-7</c:v>
                </c:pt>
                <c:pt idx="13381">
                  <c:v>1.5402260000000001E-7</c:v>
                </c:pt>
                <c:pt idx="13382">
                  <c:v>1.5404760000000001E-7</c:v>
                </c:pt>
                <c:pt idx="13383">
                  <c:v>1.5407260000000001E-7</c:v>
                </c:pt>
                <c:pt idx="13384">
                  <c:v>1.5409760000000001E-7</c:v>
                </c:pt>
                <c:pt idx="13385">
                  <c:v>1.5412259999999999E-7</c:v>
                </c:pt>
                <c:pt idx="13386">
                  <c:v>1.5414759999999999E-7</c:v>
                </c:pt>
                <c:pt idx="13387">
                  <c:v>1.5417259999999999E-7</c:v>
                </c:pt>
                <c:pt idx="13388">
                  <c:v>1.5419759999999999E-7</c:v>
                </c:pt>
                <c:pt idx="13389">
                  <c:v>1.542226E-7</c:v>
                </c:pt>
                <c:pt idx="13390">
                  <c:v>1.542476E-7</c:v>
                </c:pt>
                <c:pt idx="13391">
                  <c:v>1.542726E-7</c:v>
                </c:pt>
                <c:pt idx="13392">
                  <c:v>1.542976E-7</c:v>
                </c:pt>
                <c:pt idx="13393">
                  <c:v>1.543226E-7</c:v>
                </c:pt>
                <c:pt idx="13394">
                  <c:v>1.543476E-7</c:v>
                </c:pt>
                <c:pt idx="13395">
                  <c:v>1.5437260000000001E-7</c:v>
                </c:pt>
                <c:pt idx="13396">
                  <c:v>1.5439760000000001E-7</c:v>
                </c:pt>
                <c:pt idx="13397">
                  <c:v>1.5442260000000001E-7</c:v>
                </c:pt>
                <c:pt idx="13398">
                  <c:v>1.5444760000000001E-7</c:v>
                </c:pt>
                <c:pt idx="13399">
                  <c:v>1.5447259999999999E-7</c:v>
                </c:pt>
                <c:pt idx="13400">
                  <c:v>1.5449759999999999E-7</c:v>
                </c:pt>
                <c:pt idx="13401">
                  <c:v>1.5452259999999999E-7</c:v>
                </c:pt>
                <c:pt idx="13402">
                  <c:v>1.5454759999999999E-7</c:v>
                </c:pt>
                <c:pt idx="13403">
                  <c:v>1.545726E-7</c:v>
                </c:pt>
                <c:pt idx="13404">
                  <c:v>1.545976E-7</c:v>
                </c:pt>
                <c:pt idx="13405">
                  <c:v>1.546226E-7</c:v>
                </c:pt>
                <c:pt idx="13406">
                  <c:v>1.546476E-7</c:v>
                </c:pt>
                <c:pt idx="13407">
                  <c:v>1.546726E-7</c:v>
                </c:pt>
                <c:pt idx="13408">
                  <c:v>1.546976E-7</c:v>
                </c:pt>
                <c:pt idx="13409">
                  <c:v>1.5472260000000001E-7</c:v>
                </c:pt>
                <c:pt idx="13410">
                  <c:v>1.5474760000000001E-7</c:v>
                </c:pt>
                <c:pt idx="13411">
                  <c:v>1.5477260000000001E-7</c:v>
                </c:pt>
                <c:pt idx="13412">
                  <c:v>1.5479760000000001E-7</c:v>
                </c:pt>
                <c:pt idx="13413">
                  <c:v>1.5482259999999999E-7</c:v>
                </c:pt>
                <c:pt idx="13414">
                  <c:v>1.5484759999999999E-7</c:v>
                </c:pt>
                <c:pt idx="13415">
                  <c:v>1.5487259999999999E-7</c:v>
                </c:pt>
                <c:pt idx="13416">
                  <c:v>1.5489759999999999E-7</c:v>
                </c:pt>
                <c:pt idx="13417">
                  <c:v>1.549226E-7</c:v>
                </c:pt>
                <c:pt idx="13418">
                  <c:v>1.549476E-7</c:v>
                </c:pt>
                <c:pt idx="13419">
                  <c:v>1.549726E-7</c:v>
                </c:pt>
                <c:pt idx="13420">
                  <c:v>1.549976E-7</c:v>
                </c:pt>
                <c:pt idx="13421">
                  <c:v>1.550226E-7</c:v>
                </c:pt>
                <c:pt idx="13422">
                  <c:v>1.550476E-7</c:v>
                </c:pt>
                <c:pt idx="13423">
                  <c:v>1.5507260000000001E-7</c:v>
                </c:pt>
                <c:pt idx="13424">
                  <c:v>1.5509760000000001E-7</c:v>
                </c:pt>
                <c:pt idx="13425">
                  <c:v>1.5512260000000001E-7</c:v>
                </c:pt>
                <c:pt idx="13426">
                  <c:v>1.5514760000000001E-7</c:v>
                </c:pt>
                <c:pt idx="13427">
                  <c:v>1.5517259999999999E-7</c:v>
                </c:pt>
                <c:pt idx="13428">
                  <c:v>1.5519759999999999E-7</c:v>
                </c:pt>
                <c:pt idx="13429">
                  <c:v>1.5522259999999999E-7</c:v>
                </c:pt>
                <c:pt idx="13430">
                  <c:v>1.5524759999999999E-7</c:v>
                </c:pt>
                <c:pt idx="13431">
                  <c:v>1.552726E-7</c:v>
                </c:pt>
                <c:pt idx="13432">
                  <c:v>1.552976E-7</c:v>
                </c:pt>
                <c:pt idx="13433">
                  <c:v>1.553226E-7</c:v>
                </c:pt>
                <c:pt idx="13434">
                  <c:v>1.553476E-7</c:v>
                </c:pt>
                <c:pt idx="13435">
                  <c:v>1.553726E-7</c:v>
                </c:pt>
                <c:pt idx="13436">
                  <c:v>1.553976E-7</c:v>
                </c:pt>
                <c:pt idx="13437">
                  <c:v>1.5542260000000001E-7</c:v>
                </c:pt>
                <c:pt idx="13438">
                  <c:v>1.5544760000000001E-7</c:v>
                </c:pt>
                <c:pt idx="13439">
                  <c:v>1.5547260000000001E-7</c:v>
                </c:pt>
                <c:pt idx="13440">
                  <c:v>1.5549760000000001E-7</c:v>
                </c:pt>
                <c:pt idx="13441">
                  <c:v>1.5552259999999999E-7</c:v>
                </c:pt>
                <c:pt idx="13442">
                  <c:v>1.5554759999999999E-7</c:v>
                </c:pt>
                <c:pt idx="13443">
                  <c:v>1.5557259999999999E-7</c:v>
                </c:pt>
                <c:pt idx="13444">
                  <c:v>1.5559759999999999E-7</c:v>
                </c:pt>
                <c:pt idx="13445">
                  <c:v>1.5562259999999999E-7</c:v>
                </c:pt>
                <c:pt idx="13446">
                  <c:v>1.556476E-7</c:v>
                </c:pt>
                <c:pt idx="13447">
                  <c:v>1.556726E-7</c:v>
                </c:pt>
                <c:pt idx="13448">
                  <c:v>1.556976E-7</c:v>
                </c:pt>
                <c:pt idx="13449">
                  <c:v>1.557226E-7</c:v>
                </c:pt>
                <c:pt idx="13450">
                  <c:v>1.557476E-7</c:v>
                </c:pt>
                <c:pt idx="13451">
                  <c:v>1.5577260000000001E-7</c:v>
                </c:pt>
                <c:pt idx="13452">
                  <c:v>1.5579760000000001E-7</c:v>
                </c:pt>
                <c:pt idx="13453">
                  <c:v>1.5582260000000001E-7</c:v>
                </c:pt>
                <c:pt idx="13454">
                  <c:v>1.5584760000000001E-7</c:v>
                </c:pt>
                <c:pt idx="13455">
                  <c:v>1.5587259999999999E-7</c:v>
                </c:pt>
                <c:pt idx="13456">
                  <c:v>1.5589759999999999E-7</c:v>
                </c:pt>
                <c:pt idx="13457">
                  <c:v>1.5592259999999999E-7</c:v>
                </c:pt>
                <c:pt idx="13458">
                  <c:v>1.5594759999999999E-7</c:v>
                </c:pt>
                <c:pt idx="13459">
                  <c:v>1.5597259999999999E-7</c:v>
                </c:pt>
                <c:pt idx="13460">
                  <c:v>1.559976E-7</c:v>
                </c:pt>
                <c:pt idx="13461">
                  <c:v>1.560226E-7</c:v>
                </c:pt>
                <c:pt idx="13462">
                  <c:v>1.560476E-7</c:v>
                </c:pt>
                <c:pt idx="13463">
                  <c:v>1.560726E-7</c:v>
                </c:pt>
                <c:pt idx="13464">
                  <c:v>1.560976E-7</c:v>
                </c:pt>
                <c:pt idx="13465">
                  <c:v>1.5612260000000001E-7</c:v>
                </c:pt>
                <c:pt idx="13466">
                  <c:v>1.5614760000000001E-7</c:v>
                </c:pt>
                <c:pt idx="13467">
                  <c:v>1.5617260000000001E-7</c:v>
                </c:pt>
                <c:pt idx="13468">
                  <c:v>1.5619760000000001E-7</c:v>
                </c:pt>
                <c:pt idx="13469">
                  <c:v>1.5622259999999999E-7</c:v>
                </c:pt>
                <c:pt idx="13470">
                  <c:v>1.5624759999999999E-7</c:v>
                </c:pt>
                <c:pt idx="13471">
                  <c:v>1.5627259999999999E-7</c:v>
                </c:pt>
                <c:pt idx="13472">
                  <c:v>1.5629759999999999E-7</c:v>
                </c:pt>
                <c:pt idx="13473">
                  <c:v>1.5632259999999999E-7</c:v>
                </c:pt>
                <c:pt idx="13474">
                  <c:v>1.563476E-7</c:v>
                </c:pt>
                <c:pt idx="13475">
                  <c:v>1.563726E-7</c:v>
                </c:pt>
                <c:pt idx="13476">
                  <c:v>1.563976E-7</c:v>
                </c:pt>
                <c:pt idx="13477">
                  <c:v>1.564226E-7</c:v>
                </c:pt>
                <c:pt idx="13478">
                  <c:v>1.564476E-7</c:v>
                </c:pt>
                <c:pt idx="13479">
                  <c:v>1.5647260000000001E-7</c:v>
                </c:pt>
                <c:pt idx="13480">
                  <c:v>1.5649760000000001E-7</c:v>
                </c:pt>
                <c:pt idx="13481">
                  <c:v>1.5652260000000001E-7</c:v>
                </c:pt>
                <c:pt idx="13482">
                  <c:v>1.5654760000000001E-7</c:v>
                </c:pt>
                <c:pt idx="13483">
                  <c:v>1.5657259999999999E-7</c:v>
                </c:pt>
                <c:pt idx="13484">
                  <c:v>1.5659759999999999E-7</c:v>
                </c:pt>
                <c:pt idx="13485">
                  <c:v>1.5662259999999999E-7</c:v>
                </c:pt>
                <c:pt idx="13486">
                  <c:v>1.5664759999999999E-7</c:v>
                </c:pt>
                <c:pt idx="13487">
                  <c:v>1.5667259999999999E-7</c:v>
                </c:pt>
                <c:pt idx="13488">
                  <c:v>1.566976E-7</c:v>
                </c:pt>
                <c:pt idx="13489">
                  <c:v>1.567226E-7</c:v>
                </c:pt>
                <c:pt idx="13490">
                  <c:v>1.567476E-7</c:v>
                </c:pt>
                <c:pt idx="13491">
                  <c:v>1.567726E-7</c:v>
                </c:pt>
                <c:pt idx="13492">
                  <c:v>1.567976E-7</c:v>
                </c:pt>
                <c:pt idx="13493">
                  <c:v>1.5682260000000001E-7</c:v>
                </c:pt>
                <c:pt idx="13494">
                  <c:v>1.5684760000000001E-7</c:v>
                </c:pt>
                <c:pt idx="13495">
                  <c:v>1.5687260000000001E-7</c:v>
                </c:pt>
                <c:pt idx="13496">
                  <c:v>1.5689760000000001E-7</c:v>
                </c:pt>
                <c:pt idx="13497">
                  <c:v>1.5692260000000001E-7</c:v>
                </c:pt>
                <c:pt idx="13498">
                  <c:v>1.5694759999999999E-7</c:v>
                </c:pt>
                <c:pt idx="13499">
                  <c:v>1.5697259999999999E-7</c:v>
                </c:pt>
                <c:pt idx="13500">
                  <c:v>1.5699759999999999E-7</c:v>
                </c:pt>
                <c:pt idx="13501">
                  <c:v>1.5702259999999999E-7</c:v>
                </c:pt>
                <c:pt idx="13502">
                  <c:v>1.570476E-7</c:v>
                </c:pt>
                <c:pt idx="13503">
                  <c:v>1.570726E-7</c:v>
                </c:pt>
                <c:pt idx="13504">
                  <c:v>1.570976E-7</c:v>
                </c:pt>
                <c:pt idx="13505">
                  <c:v>1.571226E-7</c:v>
                </c:pt>
                <c:pt idx="13506">
                  <c:v>1.571476E-7</c:v>
                </c:pt>
                <c:pt idx="13507">
                  <c:v>1.5717260000000001E-7</c:v>
                </c:pt>
                <c:pt idx="13508">
                  <c:v>1.5719760000000001E-7</c:v>
                </c:pt>
                <c:pt idx="13509">
                  <c:v>1.5722260000000001E-7</c:v>
                </c:pt>
                <c:pt idx="13510">
                  <c:v>1.5724760000000001E-7</c:v>
                </c:pt>
                <c:pt idx="13511">
                  <c:v>1.5727260000000001E-7</c:v>
                </c:pt>
                <c:pt idx="13512">
                  <c:v>1.5729759999999999E-7</c:v>
                </c:pt>
                <c:pt idx="13513">
                  <c:v>1.5732259999999999E-7</c:v>
                </c:pt>
                <c:pt idx="13514">
                  <c:v>1.5734759999999999E-7</c:v>
                </c:pt>
                <c:pt idx="13515">
                  <c:v>1.5737259999999999E-7</c:v>
                </c:pt>
                <c:pt idx="13516">
                  <c:v>1.573976E-7</c:v>
                </c:pt>
                <c:pt idx="13517">
                  <c:v>1.574226E-7</c:v>
                </c:pt>
                <c:pt idx="13518">
                  <c:v>1.574476E-7</c:v>
                </c:pt>
                <c:pt idx="13519">
                  <c:v>1.574726E-7</c:v>
                </c:pt>
                <c:pt idx="13520">
                  <c:v>1.574976E-7</c:v>
                </c:pt>
                <c:pt idx="13521">
                  <c:v>1.5752260000000001E-7</c:v>
                </c:pt>
                <c:pt idx="13522">
                  <c:v>1.5754760000000001E-7</c:v>
                </c:pt>
                <c:pt idx="13523">
                  <c:v>1.5757260000000001E-7</c:v>
                </c:pt>
                <c:pt idx="13524">
                  <c:v>1.5759760000000001E-7</c:v>
                </c:pt>
                <c:pt idx="13525">
                  <c:v>1.5762260000000001E-7</c:v>
                </c:pt>
                <c:pt idx="13526">
                  <c:v>1.5764759999999999E-7</c:v>
                </c:pt>
                <c:pt idx="13527">
                  <c:v>1.5767259999999999E-7</c:v>
                </c:pt>
                <c:pt idx="13528">
                  <c:v>1.5769759999999999E-7</c:v>
                </c:pt>
                <c:pt idx="13529">
                  <c:v>1.5772259999999999E-7</c:v>
                </c:pt>
                <c:pt idx="13530">
                  <c:v>1.577476E-7</c:v>
                </c:pt>
                <c:pt idx="13531">
                  <c:v>1.577726E-7</c:v>
                </c:pt>
                <c:pt idx="13532">
                  <c:v>1.577976E-7</c:v>
                </c:pt>
                <c:pt idx="13533">
                  <c:v>1.578226E-7</c:v>
                </c:pt>
                <c:pt idx="13534">
                  <c:v>1.578476E-7</c:v>
                </c:pt>
                <c:pt idx="13535">
                  <c:v>1.5787260000000001E-7</c:v>
                </c:pt>
                <c:pt idx="13536">
                  <c:v>1.5789760000000001E-7</c:v>
                </c:pt>
                <c:pt idx="13537">
                  <c:v>1.5792260000000001E-7</c:v>
                </c:pt>
                <c:pt idx="13538">
                  <c:v>1.5794760000000001E-7</c:v>
                </c:pt>
                <c:pt idx="13539">
                  <c:v>1.5797260000000001E-7</c:v>
                </c:pt>
                <c:pt idx="13540">
                  <c:v>1.5799759999999999E-7</c:v>
                </c:pt>
                <c:pt idx="13541">
                  <c:v>1.5802259999999999E-7</c:v>
                </c:pt>
                <c:pt idx="13542">
                  <c:v>1.5804759999999999E-7</c:v>
                </c:pt>
                <c:pt idx="13543">
                  <c:v>1.5807259999999999E-7</c:v>
                </c:pt>
                <c:pt idx="13544">
                  <c:v>1.580976E-7</c:v>
                </c:pt>
                <c:pt idx="13545">
                  <c:v>1.581226E-7</c:v>
                </c:pt>
                <c:pt idx="13546">
                  <c:v>1.581476E-7</c:v>
                </c:pt>
                <c:pt idx="13547">
                  <c:v>1.581726E-7</c:v>
                </c:pt>
                <c:pt idx="13548">
                  <c:v>1.581976E-7</c:v>
                </c:pt>
                <c:pt idx="13549">
                  <c:v>1.582226E-7</c:v>
                </c:pt>
                <c:pt idx="13550">
                  <c:v>1.5824760000000001E-7</c:v>
                </c:pt>
                <c:pt idx="13551">
                  <c:v>1.5827260000000001E-7</c:v>
                </c:pt>
                <c:pt idx="13552">
                  <c:v>1.5829760000000001E-7</c:v>
                </c:pt>
                <c:pt idx="13553">
                  <c:v>1.5832260000000001E-7</c:v>
                </c:pt>
                <c:pt idx="13554">
                  <c:v>1.5834759999999999E-7</c:v>
                </c:pt>
                <c:pt idx="13555">
                  <c:v>1.5837259999999999E-7</c:v>
                </c:pt>
                <c:pt idx="13556">
                  <c:v>1.5839759999999999E-7</c:v>
                </c:pt>
                <c:pt idx="13557">
                  <c:v>1.5842259999999999E-7</c:v>
                </c:pt>
                <c:pt idx="13558">
                  <c:v>1.584476E-7</c:v>
                </c:pt>
                <c:pt idx="13559">
                  <c:v>1.584726E-7</c:v>
                </c:pt>
                <c:pt idx="13560">
                  <c:v>1.584976E-7</c:v>
                </c:pt>
                <c:pt idx="13561">
                  <c:v>1.585226E-7</c:v>
                </c:pt>
                <c:pt idx="13562">
                  <c:v>1.585476E-7</c:v>
                </c:pt>
                <c:pt idx="13563">
                  <c:v>1.585726E-7</c:v>
                </c:pt>
                <c:pt idx="13564">
                  <c:v>1.5859760000000001E-7</c:v>
                </c:pt>
                <c:pt idx="13565">
                  <c:v>1.5862260000000001E-7</c:v>
                </c:pt>
                <c:pt idx="13566">
                  <c:v>1.5864760000000001E-7</c:v>
                </c:pt>
                <c:pt idx="13567">
                  <c:v>1.5867260000000001E-7</c:v>
                </c:pt>
                <c:pt idx="13568">
                  <c:v>1.5869759999999999E-7</c:v>
                </c:pt>
                <c:pt idx="13569">
                  <c:v>1.5872259999999999E-7</c:v>
                </c:pt>
                <c:pt idx="13570">
                  <c:v>1.5874759999999999E-7</c:v>
                </c:pt>
                <c:pt idx="13571">
                  <c:v>1.5877259999999999E-7</c:v>
                </c:pt>
                <c:pt idx="13572">
                  <c:v>1.587976E-7</c:v>
                </c:pt>
                <c:pt idx="13573">
                  <c:v>1.588226E-7</c:v>
                </c:pt>
                <c:pt idx="13574">
                  <c:v>1.588476E-7</c:v>
                </c:pt>
                <c:pt idx="13575">
                  <c:v>1.588726E-7</c:v>
                </c:pt>
                <c:pt idx="13576">
                  <c:v>1.588976E-7</c:v>
                </c:pt>
                <c:pt idx="13577">
                  <c:v>1.589226E-7</c:v>
                </c:pt>
                <c:pt idx="13578">
                  <c:v>1.5894760000000001E-7</c:v>
                </c:pt>
                <c:pt idx="13579">
                  <c:v>1.5897260000000001E-7</c:v>
                </c:pt>
                <c:pt idx="13580">
                  <c:v>1.5899760000000001E-7</c:v>
                </c:pt>
                <c:pt idx="13581">
                  <c:v>1.5902260000000001E-7</c:v>
                </c:pt>
                <c:pt idx="13582">
                  <c:v>1.5904759999999999E-7</c:v>
                </c:pt>
                <c:pt idx="13583">
                  <c:v>1.5907259999999999E-7</c:v>
                </c:pt>
                <c:pt idx="13584">
                  <c:v>1.5909759999999999E-7</c:v>
                </c:pt>
                <c:pt idx="13585">
                  <c:v>1.5912259999999999E-7</c:v>
                </c:pt>
                <c:pt idx="13586">
                  <c:v>1.591476E-7</c:v>
                </c:pt>
                <c:pt idx="13587">
                  <c:v>1.591726E-7</c:v>
                </c:pt>
                <c:pt idx="13588">
                  <c:v>1.591976E-7</c:v>
                </c:pt>
                <c:pt idx="13589">
                  <c:v>1.592226E-7</c:v>
                </c:pt>
                <c:pt idx="13590">
                  <c:v>1.592476E-7</c:v>
                </c:pt>
                <c:pt idx="13591">
                  <c:v>1.592726E-7</c:v>
                </c:pt>
                <c:pt idx="13592">
                  <c:v>1.5929760000000001E-7</c:v>
                </c:pt>
                <c:pt idx="13593">
                  <c:v>1.5932260000000001E-7</c:v>
                </c:pt>
                <c:pt idx="13594">
                  <c:v>1.5934760000000001E-7</c:v>
                </c:pt>
                <c:pt idx="13595">
                  <c:v>1.5937260000000001E-7</c:v>
                </c:pt>
                <c:pt idx="13596">
                  <c:v>1.5939759999999999E-7</c:v>
                </c:pt>
                <c:pt idx="13597">
                  <c:v>1.5942259999999999E-7</c:v>
                </c:pt>
                <c:pt idx="13598">
                  <c:v>1.5944759999999999E-7</c:v>
                </c:pt>
                <c:pt idx="13599">
                  <c:v>1.5947259999999999E-7</c:v>
                </c:pt>
                <c:pt idx="13600">
                  <c:v>1.5949759999999999E-7</c:v>
                </c:pt>
                <c:pt idx="13601">
                  <c:v>1.595226E-7</c:v>
                </c:pt>
                <c:pt idx="13602">
                  <c:v>1.595476E-7</c:v>
                </c:pt>
                <c:pt idx="13603">
                  <c:v>1.595726E-7</c:v>
                </c:pt>
                <c:pt idx="13604">
                  <c:v>1.595976E-7</c:v>
                </c:pt>
                <c:pt idx="13605">
                  <c:v>1.596226E-7</c:v>
                </c:pt>
                <c:pt idx="13606">
                  <c:v>1.5964760000000001E-7</c:v>
                </c:pt>
                <c:pt idx="13607">
                  <c:v>1.5967260000000001E-7</c:v>
                </c:pt>
                <c:pt idx="13608">
                  <c:v>1.5969760000000001E-7</c:v>
                </c:pt>
                <c:pt idx="13609">
                  <c:v>1.5972260000000001E-7</c:v>
                </c:pt>
                <c:pt idx="13610">
                  <c:v>1.5974759999999999E-7</c:v>
                </c:pt>
                <c:pt idx="13611">
                  <c:v>1.5977259999999999E-7</c:v>
                </c:pt>
                <c:pt idx="13612">
                  <c:v>1.5979759999999999E-7</c:v>
                </c:pt>
                <c:pt idx="13613">
                  <c:v>1.5982259999999999E-7</c:v>
                </c:pt>
                <c:pt idx="13614">
                  <c:v>1.5984759999999999E-7</c:v>
                </c:pt>
                <c:pt idx="13615">
                  <c:v>1.598726E-7</c:v>
                </c:pt>
                <c:pt idx="13616">
                  <c:v>1.598976E-7</c:v>
                </c:pt>
                <c:pt idx="13617">
                  <c:v>1.599226E-7</c:v>
                </c:pt>
                <c:pt idx="13618">
                  <c:v>1.599476E-7</c:v>
                </c:pt>
                <c:pt idx="13619">
                  <c:v>1.599726E-7</c:v>
                </c:pt>
                <c:pt idx="13620">
                  <c:v>1.5999760000000001E-7</c:v>
                </c:pt>
                <c:pt idx="13621">
                  <c:v>1.6002260000000001E-7</c:v>
                </c:pt>
                <c:pt idx="13622">
                  <c:v>1.6004760000000001E-7</c:v>
                </c:pt>
                <c:pt idx="13623">
                  <c:v>1.6007260000000001E-7</c:v>
                </c:pt>
                <c:pt idx="13624">
                  <c:v>1.6009759999999999E-7</c:v>
                </c:pt>
                <c:pt idx="13625">
                  <c:v>1.6012259999999999E-7</c:v>
                </c:pt>
                <c:pt idx="13626">
                  <c:v>1.6014759999999999E-7</c:v>
                </c:pt>
                <c:pt idx="13627">
                  <c:v>1.6017259999999999E-7</c:v>
                </c:pt>
                <c:pt idx="13628">
                  <c:v>1.6019759999999999E-7</c:v>
                </c:pt>
                <c:pt idx="13629">
                  <c:v>1.602226E-7</c:v>
                </c:pt>
                <c:pt idx="13630">
                  <c:v>1.602476E-7</c:v>
                </c:pt>
                <c:pt idx="13631">
                  <c:v>1.602726E-7</c:v>
                </c:pt>
                <c:pt idx="13632">
                  <c:v>1.602976E-7</c:v>
                </c:pt>
                <c:pt idx="13633">
                  <c:v>1.603226E-7</c:v>
                </c:pt>
                <c:pt idx="13634">
                  <c:v>1.6034760000000001E-7</c:v>
                </c:pt>
                <c:pt idx="13635">
                  <c:v>1.6037260000000001E-7</c:v>
                </c:pt>
                <c:pt idx="13636">
                  <c:v>1.6039760000000001E-7</c:v>
                </c:pt>
                <c:pt idx="13637">
                  <c:v>1.6042260000000001E-7</c:v>
                </c:pt>
                <c:pt idx="13638">
                  <c:v>1.6044759999999999E-7</c:v>
                </c:pt>
                <c:pt idx="13639">
                  <c:v>1.6047259999999999E-7</c:v>
                </c:pt>
                <c:pt idx="13640">
                  <c:v>1.6049759999999999E-7</c:v>
                </c:pt>
                <c:pt idx="13641">
                  <c:v>1.6052259999999999E-7</c:v>
                </c:pt>
                <c:pt idx="13642">
                  <c:v>1.6054759999999999E-7</c:v>
                </c:pt>
                <c:pt idx="13643">
                  <c:v>1.605726E-7</c:v>
                </c:pt>
                <c:pt idx="13644">
                  <c:v>1.605976E-7</c:v>
                </c:pt>
                <c:pt idx="13645">
                  <c:v>1.606226E-7</c:v>
                </c:pt>
                <c:pt idx="13646">
                  <c:v>1.606476E-7</c:v>
                </c:pt>
                <c:pt idx="13647">
                  <c:v>1.606726E-7</c:v>
                </c:pt>
                <c:pt idx="13648">
                  <c:v>1.6069760000000001E-7</c:v>
                </c:pt>
                <c:pt idx="13649">
                  <c:v>1.6072260000000001E-7</c:v>
                </c:pt>
                <c:pt idx="13650">
                  <c:v>1.6074760000000001E-7</c:v>
                </c:pt>
                <c:pt idx="13651">
                  <c:v>1.6077260000000001E-7</c:v>
                </c:pt>
                <c:pt idx="13652">
                  <c:v>1.6079760000000001E-7</c:v>
                </c:pt>
                <c:pt idx="13653">
                  <c:v>1.6082259999999999E-7</c:v>
                </c:pt>
                <c:pt idx="13654">
                  <c:v>1.6084759999999999E-7</c:v>
                </c:pt>
                <c:pt idx="13655">
                  <c:v>1.6087259999999999E-7</c:v>
                </c:pt>
                <c:pt idx="13656">
                  <c:v>1.6089759999999999E-7</c:v>
                </c:pt>
                <c:pt idx="13657">
                  <c:v>1.609226E-7</c:v>
                </c:pt>
                <c:pt idx="13658">
                  <c:v>1.609476E-7</c:v>
                </c:pt>
                <c:pt idx="13659">
                  <c:v>1.609726E-7</c:v>
                </c:pt>
                <c:pt idx="13660">
                  <c:v>1.609976E-7</c:v>
                </c:pt>
                <c:pt idx="13661">
                  <c:v>1.610226E-7</c:v>
                </c:pt>
                <c:pt idx="13662">
                  <c:v>1.6104760000000001E-7</c:v>
                </c:pt>
                <c:pt idx="13663">
                  <c:v>1.6107260000000001E-7</c:v>
                </c:pt>
                <c:pt idx="13664">
                  <c:v>1.6109760000000001E-7</c:v>
                </c:pt>
                <c:pt idx="13665">
                  <c:v>1.6112260000000001E-7</c:v>
                </c:pt>
                <c:pt idx="13666">
                  <c:v>1.6114760000000001E-7</c:v>
                </c:pt>
                <c:pt idx="13667">
                  <c:v>1.6117259999999999E-7</c:v>
                </c:pt>
                <c:pt idx="13668">
                  <c:v>1.6119759999999999E-7</c:v>
                </c:pt>
                <c:pt idx="13669">
                  <c:v>1.6122259999999999E-7</c:v>
                </c:pt>
                <c:pt idx="13670">
                  <c:v>1.6124759999999999E-7</c:v>
                </c:pt>
                <c:pt idx="13671">
                  <c:v>1.612726E-7</c:v>
                </c:pt>
                <c:pt idx="13672">
                  <c:v>1.612976E-7</c:v>
                </c:pt>
                <c:pt idx="13673">
                  <c:v>1.613226E-7</c:v>
                </c:pt>
                <c:pt idx="13674">
                  <c:v>1.613476E-7</c:v>
                </c:pt>
                <c:pt idx="13675">
                  <c:v>1.613726E-7</c:v>
                </c:pt>
                <c:pt idx="13676">
                  <c:v>1.6139760000000001E-7</c:v>
                </c:pt>
                <c:pt idx="13677">
                  <c:v>1.6142260000000001E-7</c:v>
                </c:pt>
                <c:pt idx="13678">
                  <c:v>1.6144760000000001E-7</c:v>
                </c:pt>
                <c:pt idx="13679">
                  <c:v>1.6147260000000001E-7</c:v>
                </c:pt>
                <c:pt idx="13680">
                  <c:v>1.6149760000000001E-7</c:v>
                </c:pt>
                <c:pt idx="13681">
                  <c:v>1.6152259999999999E-7</c:v>
                </c:pt>
                <c:pt idx="13682">
                  <c:v>1.6154759999999999E-7</c:v>
                </c:pt>
                <c:pt idx="13683">
                  <c:v>1.6157259999999999E-7</c:v>
                </c:pt>
                <c:pt idx="13684">
                  <c:v>1.6159759999999999E-7</c:v>
                </c:pt>
                <c:pt idx="13685">
                  <c:v>1.616226E-7</c:v>
                </c:pt>
                <c:pt idx="13686">
                  <c:v>1.616476E-7</c:v>
                </c:pt>
                <c:pt idx="13687">
                  <c:v>1.616726E-7</c:v>
                </c:pt>
                <c:pt idx="13688">
                  <c:v>1.616976E-7</c:v>
                </c:pt>
                <c:pt idx="13689">
                  <c:v>1.617226E-7</c:v>
                </c:pt>
                <c:pt idx="13690">
                  <c:v>1.6174760000000001E-7</c:v>
                </c:pt>
                <c:pt idx="13691">
                  <c:v>1.6177260000000001E-7</c:v>
                </c:pt>
                <c:pt idx="13692">
                  <c:v>1.6179760000000001E-7</c:v>
                </c:pt>
                <c:pt idx="13693">
                  <c:v>1.6182260000000001E-7</c:v>
                </c:pt>
                <c:pt idx="13694">
                  <c:v>1.6184760000000001E-7</c:v>
                </c:pt>
                <c:pt idx="13695">
                  <c:v>1.6187259999999999E-7</c:v>
                </c:pt>
                <c:pt idx="13696">
                  <c:v>1.6189759999999999E-7</c:v>
                </c:pt>
                <c:pt idx="13697">
                  <c:v>1.6192259999999999E-7</c:v>
                </c:pt>
                <c:pt idx="13698">
                  <c:v>1.6194759999999999E-7</c:v>
                </c:pt>
                <c:pt idx="13699">
                  <c:v>1.619726E-7</c:v>
                </c:pt>
                <c:pt idx="13700">
                  <c:v>1.619976E-7</c:v>
                </c:pt>
                <c:pt idx="13701">
                  <c:v>1.620226E-7</c:v>
                </c:pt>
                <c:pt idx="13702">
                  <c:v>1.620476E-7</c:v>
                </c:pt>
                <c:pt idx="13703">
                  <c:v>1.620726E-7</c:v>
                </c:pt>
                <c:pt idx="13704">
                  <c:v>1.620976E-7</c:v>
                </c:pt>
                <c:pt idx="13705">
                  <c:v>1.6212260000000001E-7</c:v>
                </c:pt>
                <c:pt idx="13706">
                  <c:v>1.6214760000000001E-7</c:v>
                </c:pt>
                <c:pt idx="13707">
                  <c:v>1.6217260000000001E-7</c:v>
                </c:pt>
                <c:pt idx="13708">
                  <c:v>1.6219760000000001E-7</c:v>
                </c:pt>
                <c:pt idx="13709">
                  <c:v>1.6222259999999999E-7</c:v>
                </c:pt>
                <c:pt idx="13710">
                  <c:v>1.6224759999999999E-7</c:v>
                </c:pt>
                <c:pt idx="13711">
                  <c:v>1.6227259999999999E-7</c:v>
                </c:pt>
                <c:pt idx="13712">
                  <c:v>1.6229759999999999E-7</c:v>
                </c:pt>
                <c:pt idx="13713">
                  <c:v>1.623226E-7</c:v>
                </c:pt>
                <c:pt idx="13714">
                  <c:v>1.623476E-7</c:v>
                </c:pt>
                <c:pt idx="13715">
                  <c:v>1.623726E-7</c:v>
                </c:pt>
                <c:pt idx="13716">
                  <c:v>1.623976E-7</c:v>
                </c:pt>
                <c:pt idx="13717">
                  <c:v>1.624226E-7</c:v>
                </c:pt>
                <c:pt idx="13718">
                  <c:v>1.624476E-7</c:v>
                </c:pt>
                <c:pt idx="13719">
                  <c:v>1.6247260000000001E-7</c:v>
                </c:pt>
                <c:pt idx="13720">
                  <c:v>1.6249760000000001E-7</c:v>
                </c:pt>
                <c:pt idx="13721">
                  <c:v>1.6252260000000001E-7</c:v>
                </c:pt>
                <c:pt idx="13722">
                  <c:v>1.6254760000000001E-7</c:v>
                </c:pt>
                <c:pt idx="13723">
                  <c:v>1.6257259999999999E-7</c:v>
                </c:pt>
                <c:pt idx="13724">
                  <c:v>1.6259759999999999E-7</c:v>
                </c:pt>
                <c:pt idx="13725">
                  <c:v>1.6262259999999999E-7</c:v>
                </c:pt>
                <c:pt idx="13726">
                  <c:v>1.6264759999999999E-7</c:v>
                </c:pt>
                <c:pt idx="13727">
                  <c:v>1.626726E-7</c:v>
                </c:pt>
                <c:pt idx="13728">
                  <c:v>1.626976E-7</c:v>
                </c:pt>
                <c:pt idx="13729">
                  <c:v>1.627226E-7</c:v>
                </c:pt>
                <c:pt idx="13730">
                  <c:v>1.627476E-7</c:v>
                </c:pt>
                <c:pt idx="13731">
                  <c:v>1.627726E-7</c:v>
                </c:pt>
                <c:pt idx="13732">
                  <c:v>1.627976E-7</c:v>
                </c:pt>
                <c:pt idx="13733">
                  <c:v>1.6282260000000001E-7</c:v>
                </c:pt>
                <c:pt idx="13734">
                  <c:v>1.6284760000000001E-7</c:v>
                </c:pt>
                <c:pt idx="13735">
                  <c:v>1.6287260000000001E-7</c:v>
                </c:pt>
                <c:pt idx="13736">
                  <c:v>1.6289760000000001E-7</c:v>
                </c:pt>
                <c:pt idx="13737">
                  <c:v>1.6292259999999999E-7</c:v>
                </c:pt>
                <c:pt idx="13738">
                  <c:v>1.6294759999999999E-7</c:v>
                </c:pt>
                <c:pt idx="13739">
                  <c:v>1.6297259999999999E-7</c:v>
                </c:pt>
                <c:pt idx="13740">
                  <c:v>1.6299759999999999E-7</c:v>
                </c:pt>
                <c:pt idx="13741">
                  <c:v>1.6302259999999999E-7</c:v>
                </c:pt>
                <c:pt idx="13742">
                  <c:v>1.630476E-7</c:v>
                </c:pt>
                <c:pt idx="13743">
                  <c:v>1.630726E-7</c:v>
                </c:pt>
                <c:pt idx="13744">
                  <c:v>1.630976E-7</c:v>
                </c:pt>
                <c:pt idx="13745">
                  <c:v>1.631226E-7</c:v>
                </c:pt>
                <c:pt idx="13746">
                  <c:v>1.631476E-7</c:v>
                </c:pt>
                <c:pt idx="13747">
                  <c:v>1.6317260000000001E-7</c:v>
                </c:pt>
                <c:pt idx="13748">
                  <c:v>1.6319760000000001E-7</c:v>
                </c:pt>
                <c:pt idx="13749">
                  <c:v>1.6322260000000001E-7</c:v>
                </c:pt>
                <c:pt idx="13750">
                  <c:v>1.6324760000000001E-7</c:v>
                </c:pt>
                <c:pt idx="13751">
                  <c:v>1.6327259999999999E-7</c:v>
                </c:pt>
                <c:pt idx="13752">
                  <c:v>1.6329759999999999E-7</c:v>
                </c:pt>
                <c:pt idx="13753">
                  <c:v>1.6332259999999999E-7</c:v>
                </c:pt>
                <c:pt idx="13754">
                  <c:v>1.6334759999999999E-7</c:v>
                </c:pt>
                <c:pt idx="13755">
                  <c:v>1.6337259999999999E-7</c:v>
                </c:pt>
                <c:pt idx="13756">
                  <c:v>1.633976E-7</c:v>
                </c:pt>
                <c:pt idx="13757">
                  <c:v>1.634226E-7</c:v>
                </c:pt>
                <c:pt idx="13758">
                  <c:v>1.634476E-7</c:v>
                </c:pt>
                <c:pt idx="13759">
                  <c:v>1.634726E-7</c:v>
                </c:pt>
                <c:pt idx="13760">
                  <c:v>1.634976E-7</c:v>
                </c:pt>
                <c:pt idx="13761">
                  <c:v>1.6352260000000001E-7</c:v>
                </c:pt>
                <c:pt idx="13762">
                  <c:v>1.6354760000000001E-7</c:v>
                </c:pt>
                <c:pt idx="13763">
                  <c:v>1.6357260000000001E-7</c:v>
                </c:pt>
                <c:pt idx="13764">
                  <c:v>1.6359760000000001E-7</c:v>
                </c:pt>
                <c:pt idx="13765">
                  <c:v>1.6362259999999999E-7</c:v>
                </c:pt>
                <c:pt idx="13766">
                  <c:v>1.6364759999999999E-7</c:v>
                </c:pt>
                <c:pt idx="13767">
                  <c:v>1.6367259999999999E-7</c:v>
                </c:pt>
                <c:pt idx="13768">
                  <c:v>1.6369759999999999E-7</c:v>
                </c:pt>
                <c:pt idx="13769">
                  <c:v>1.6372259999999999E-7</c:v>
                </c:pt>
                <c:pt idx="13770">
                  <c:v>1.637476E-7</c:v>
                </c:pt>
                <c:pt idx="13771">
                  <c:v>1.637726E-7</c:v>
                </c:pt>
                <c:pt idx="13772">
                  <c:v>1.637976E-7</c:v>
                </c:pt>
                <c:pt idx="13773">
                  <c:v>1.638226E-7</c:v>
                </c:pt>
                <c:pt idx="13774">
                  <c:v>1.638476E-7</c:v>
                </c:pt>
                <c:pt idx="13775">
                  <c:v>1.6387260000000001E-7</c:v>
                </c:pt>
                <c:pt idx="13776">
                  <c:v>1.6389760000000001E-7</c:v>
                </c:pt>
                <c:pt idx="13777">
                  <c:v>1.6392260000000001E-7</c:v>
                </c:pt>
                <c:pt idx="13778">
                  <c:v>1.6394760000000001E-7</c:v>
                </c:pt>
                <c:pt idx="13779">
                  <c:v>1.6397259999999999E-7</c:v>
                </c:pt>
                <c:pt idx="13780">
                  <c:v>1.6399759999999999E-7</c:v>
                </c:pt>
                <c:pt idx="13781">
                  <c:v>1.6402259999999999E-7</c:v>
                </c:pt>
                <c:pt idx="13782">
                  <c:v>1.6404759999999999E-7</c:v>
                </c:pt>
                <c:pt idx="13783">
                  <c:v>1.6407259999999999E-7</c:v>
                </c:pt>
                <c:pt idx="13784">
                  <c:v>1.640976E-7</c:v>
                </c:pt>
                <c:pt idx="13785">
                  <c:v>1.641226E-7</c:v>
                </c:pt>
                <c:pt idx="13786">
                  <c:v>1.641476E-7</c:v>
                </c:pt>
                <c:pt idx="13787">
                  <c:v>1.641726E-7</c:v>
                </c:pt>
                <c:pt idx="13788">
                  <c:v>1.641976E-7</c:v>
                </c:pt>
                <c:pt idx="13789">
                  <c:v>1.6422260000000001E-7</c:v>
                </c:pt>
                <c:pt idx="13790">
                  <c:v>1.6424760000000001E-7</c:v>
                </c:pt>
                <c:pt idx="13791">
                  <c:v>1.6427260000000001E-7</c:v>
                </c:pt>
                <c:pt idx="13792">
                  <c:v>1.6429760000000001E-7</c:v>
                </c:pt>
                <c:pt idx="13793">
                  <c:v>1.6432260000000001E-7</c:v>
                </c:pt>
                <c:pt idx="13794">
                  <c:v>1.6434759999999999E-7</c:v>
                </c:pt>
                <c:pt idx="13795">
                  <c:v>1.6437259999999999E-7</c:v>
                </c:pt>
                <c:pt idx="13796">
                  <c:v>1.6439759999999999E-7</c:v>
                </c:pt>
                <c:pt idx="13797">
                  <c:v>1.6442259999999999E-7</c:v>
                </c:pt>
                <c:pt idx="13798">
                  <c:v>1.644476E-7</c:v>
                </c:pt>
                <c:pt idx="13799">
                  <c:v>1.644726E-7</c:v>
                </c:pt>
                <c:pt idx="13800">
                  <c:v>1.644976E-7</c:v>
                </c:pt>
                <c:pt idx="13801">
                  <c:v>1.645226E-7</c:v>
                </c:pt>
                <c:pt idx="13802">
                  <c:v>1.645476E-7</c:v>
                </c:pt>
                <c:pt idx="13803">
                  <c:v>1.6457260000000001E-7</c:v>
                </c:pt>
                <c:pt idx="13804">
                  <c:v>1.6459760000000001E-7</c:v>
                </c:pt>
                <c:pt idx="13805">
                  <c:v>1.6462260000000001E-7</c:v>
                </c:pt>
                <c:pt idx="13806">
                  <c:v>1.6464760000000001E-7</c:v>
                </c:pt>
                <c:pt idx="13807">
                  <c:v>1.6467260000000001E-7</c:v>
                </c:pt>
                <c:pt idx="13808">
                  <c:v>1.6469759999999999E-7</c:v>
                </c:pt>
                <c:pt idx="13809">
                  <c:v>1.6472259999999999E-7</c:v>
                </c:pt>
                <c:pt idx="13810">
                  <c:v>1.6474759999999999E-7</c:v>
                </c:pt>
                <c:pt idx="13811">
                  <c:v>1.6477259999999999E-7</c:v>
                </c:pt>
                <c:pt idx="13812">
                  <c:v>1.647976E-7</c:v>
                </c:pt>
                <c:pt idx="13813">
                  <c:v>1.648226E-7</c:v>
                </c:pt>
                <c:pt idx="13814">
                  <c:v>1.648476E-7</c:v>
                </c:pt>
                <c:pt idx="13815">
                  <c:v>1.648726E-7</c:v>
                </c:pt>
                <c:pt idx="13816">
                  <c:v>1.648976E-7</c:v>
                </c:pt>
                <c:pt idx="13817">
                  <c:v>1.6492260000000001E-7</c:v>
                </c:pt>
                <c:pt idx="13818">
                  <c:v>1.6494760000000001E-7</c:v>
                </c:pt>
                <c:pt idx="13819">
                  <c:v>1.6497260000000001E-7</c:v>
                </c:pt>
                <c:pt idx="13820">
                  <c:v>1.6499760000000001E-7</c:v>
                </c:pt>
                <c:pt idx="13821">
                  <c:v>1.6502260000000001E-7</c:v>
                </c:pt>
                <c:pt idx="13822">
                  <c:v>1.6504759999999999E-7</c:v>
                </c:pt>
                <c:pt idx="13823">
                  <c:v>1.6507259999999999E-7</c:v>
                </c:pt>
                <c:pt idx="13824">
                  <c:v>1.6509759999999999E-7</c:v>
                </c:pt>
                <c:pt idx="13825">
                  <c:v>1.6512259999999999E-7</c:v>
                </c:pt>
                <c:pt idx="13826">
                  <c:v>1.651476E-7</c:v>
                </c:pt>
                <c:pt idx="13827">
                  <c:v>1.651726E-7</c:v>
                </c:pt>
                <c:pt idx="13828">
                  <c:v>1.651976E-7</c:v>
                </c:pt>
                <c:pt idx="13829">
                  <c:v>1.652226E-7</c:v>
                </c:pt>
                <c:pt idx="13830">
                  <c:v>1.652476E-7</c:v>
                </c:pt>
                <c:pt idx="13831">
                  <c:v>1.6527260000000001E-7</c:v>
                </c:pt>
                <c:pt idx="13832">
                  <c:v>1.6529760000000001E-7</c:v>
                </c:pt>
                <c:pt idx="13833">
                  <c:v>1.6532260000000001E-7</c:v>
                </c:pt>
                <c:pt idx="13834">
                  <c:v>1.6534760000000001E-7</c:v>
                </c:pt>
                <c:pt idx="13835">
                  <c:v>1.6537260000000001E-7</c:v>
                </c:pt>
                <c:pt idx="13836">
                  <c:v>1.6539759999999999E-7</c:v>
                </c:pt>
                <c:pt idx="13837">
                  <c:v>1.6542259999999999E-7</c:v>
                </c:pt>
                <c:pt idx="13838">
                  <c:v>1.6544759999999999E-7</c:v>
                </c:pt>
                <c:pt idx="13839">
                  <c:v>1.6547259999999999E-7</c:v>
                </c:pt>
                <c:pt idx="13840">
                  <c:v>1.654976E-7</c:v>
                </c:pt>
                <c:pt idx="13841">
                  <c:v>1.655226E-7</c:v>
                </c:pt>
                <c:pt idx="13842">
                  <c:v>1.655476E-7</c:v>
                </c:pt>
                <c:pt idx="13843">
                  <c:v>1.655726E-7</c:v>
                </c:pt>
                <c:pt idx="13844">
                  <c:v>1.655976E-7</c:v>
                </c:pt>
                <c:pt idx="13845">
                  <c:v>1.6562260000000001E-7</c:v>
                </c:pt>
                <c:pt idx="13846">
                  <c:v>1.6564760000000001E-7</c:v>
                </c:pt>
                <c:pt idx="13847">
                  <c:v>1.6567260000000001E-7</c:v>
                </c:pt>
                <c:pt idx="13848">
                  <c:v>1.6569760000000001E-7</c:v>
                </c:pt>
                <c:pt idx="13849">
                  <c:v>1.6572260000000001E-7</c:v>
                </c:pt>
                <c:pt idx="13850">
                  <c:v>1.6574759999999999E-7</c:v>
                </c:pt>
                <c:pt idx="13851">
                  <c:v>1.6577259999999999E-7</c:v>
                </c:pt>
                <c:pt idx="13852">
                  <c:v>1.6579759999999999E-7</c:v>
                </c:pt>
                <c:pt idx="13853">
                  <c:v>1.6582259999999999E-7</c:v>
                </c:pt>
                <c:pt idx="13854">
                  <c:v>1.658476E-7</c:v>
                </c:pt>
                <c:pt idx="13855">
                  <c:v>1.658726E-7</c:v>
                </c:pt>
                <c:pt idx="13856">
                  <c:v>1.658976E-7</c:v>
                </c:pt>
                <c:pt idx="13857">
                  <c:v>1.659226E-7</c:v>
                </c:pt>
                <c:pt idx="13858">
                  <c:v>1.659476E-7</c:v>
                </c:pt>
                <c:pt idx="13859">
                  <c:v>1.659726E-7</c:v>
                </c:pt>
                <c:pt idx="13860">
                  <c:v>1.6599760000000001E-7</c:v>
                </c:pt>
                <c:pt idx="13861">
                  <c:v>1.6602260000000001E-7</c:v>
                </c:pt>
                <c:pt idx="13862">
                  <c:v>1.6604760000000001E-7</c:v>
                </c:pt>
                <c:pt idx="13863">
                  <c:v>1.6607260000000001E-7</c:v>
                </c:pt>
                <c:pt idx="13864">
                  <c:v>1.6609759999999999E-7</c:v>
                </c:pt>
                <c:pt idx="13865">
                  <c:v>1.6612259999999999E-7</c:v>
                </c:pt>
                <c:pt idx="13866">
                  <c:v>1.6614759999999999E-7</c:v>
                </c:pt>
                <c:pt idx="13867">
                  <c:v>1.6617259999999999E-7</c:v>
                </c:pt>
                <c:pt idx="13868">
                  <c:v>1.661976E-7</c:v>
                </c:pt>
                <c:pt idx="13869">
                  <c:v>1.662226E-7</c:v>
                </c:pt>
                <c:pt idx="13870">
                  <c:v>1.662476E-7</c:v>
                </c:pt>
                <c:pt idx="13871">
                  <c:v>1.662726E-7</c:v>
                </c:pt>
                <c:pt idx="13872">
                  <c:v>1.662976E-7</c:v>
                </c:pt>
                <c:pt idx="13873">
                  <c:v>1.663226E-7</c:v>
                </c:pt>
                <c:pt idx="13874">
                  <c:v>1.6634760000000001E-7</c:v>
                </c:pt>
                <c:pt idx="13875">
                  <c:v>1.6637260000000001E-7</c:v>
                </c:pt>
                <c:pt idx="13876">
                  <c:v>1.6639760000000001E-7</c:v>
                </c:pt>
                <c:pt idx="13877">
                  <c:v>1.6642260000000001E-7</c:v>
                </c:pt>
                <c:pt idx="13878">
                  <c:v>1.6644759999999999E-7</c:v>
                </c:pt>
                <c:pt idx="13879">
                  <c:v>1.6647259999999999E-7</c:v>
                </c:pt>
                <c:pt idx="13880">
                  <c:v>1.6649759999999999E-7</c:v>
                </c:pt>
                <c:pt idx="13881">
                  <c:v>1.6652259999999999E-7</c:v>
                </c:pt>
                <c:pt idx="13882">
                  <c:v>1.665476E-7</c:v>
                </c:pt>
                <c:pt idx="13883">
                  <c:v>1.665726E-7</c:v>
                </c:pt>
                <c:pt idx="13884">
                  <c:v>1.665976E-7</c:v>
                </c:pt>
                <c:pt idx="13885">
                  <c:v>1.666226E-7</c:v>
                </c:pt>
                <c:pt idx="13886">
                  <c:v>1.666476E-7</c:v>
                </c:pt>
                <c:pt idx="13887">
                  <c:v>1.666726E-7</c:v>
                </c:pt>
                <c:pt idx="13888">
                  <c:v>1.6669760000000001E-7</c:v>
                </c:pt>
                <c:pt idx="13889">
                  <c:v>1.6672260000000001E-7</c:v>
                </c:pt>
                <c:pt idx="13890">
                  <c:v>1.6674760000000001E-7</c:v>
                </c:pt>
                <c:pt idx="13891">
                  <c:v>1.6677260000000001E-7</c:v>
                </c:pt>
                <c:pt idx="13892">
                  <c:v>1.6679759999999999E-7</c:v>
                </c:pt>
                <c:pt idx="13893">
                  <c:v>1.6682259999999999E-7</c:v>
                </c:pt>
                <c:pt idx="13894">
                  <c:v>1.6684759999999999E-7</c:v>
                </c:pt>
                <c:pt idx="13895">
                  <c:v>1.6687259999999999E-7</c:v>
                </c:pt>
                <c:pt idx="13896">
                  <c:v>1.6689759999999999E-7</c:v>
                </c:pt>
                <c:pt idx="13897">
                  <c:v>1.669226E-7</c:v>
                </c:pt>
                <c:pt idx="13898">
                  <c:v>1.669476E-7</c:v>
                </c:pt>
                <c:pt idx="13899">
                  <c:v>1.669726E-7</c:v>
                </c:pt>
                <c:pt idx="13900">
                  <c:v>1.669976E-7</c:v>
                </c:pt>
                <c:pt idx="13901">
                  <c:v>1.670226E-7</c:v>
                </c:pt>
                <c:pt idx="13902">
                  <c:v>1.6704760000000001E-7</c:v>
                </c:pt>
                <c:pt idx="13903">
                  <c:v>1.6707260000000001E-7</c:v>
                </c:pt>
                <c:pt idx="13904">
                  <c:v>1.6709760000000001E-7</c:v>
                </c:pt>
                <c:pt idx="13905">
                  <c:v>1.6712260000000001E-7</c:v>
                </c:pt>
                <c:pt idx="13906">
                  <c:v>1.6714759999999999E-7</c:v>
                </c:pt>
                <c:pt idx="13907">
                  <c:v>1.6717259999999999E-7</c:v>
                </c:pt>
                <c:pt idx="13908">
                  <c:v>1.6719759999999999E-7</c:v>
                </c:pt>
                <c:pt idx="13909">
                  <c:v>1.6722259999999999E-7</c:v>
                </c:pt>
                <c:pt idx="13910">
                  <c:v>1.6724759999999999E-7</c:v>
                </c:pt>
                <c:pt idx="13911">
                  <c:v>1.672726E-7</c:v>
                </c:pt>
                <c:pt idx="13912">
                  <c:v>1.672976E-7</c:v>
                </c:pt>
                <c:pt idx="13913">
                  <c:v>1.673226E-7</c:v>
                </c:pt>
                <c:pt idx="13914">
                  <c:v>1.673476E-7</c:v>
                </c:pt>
                <c:pt idx="13915">
                  <c:v>1.673726E-7</c:v>
                </c:pt>
                <c:pt idx="13916">
                  <c:v>1.6739760000000001E-7</c:v>
                </c:pt>
                <c:pt idx="13917">
                  <c:v>1.6742260000000001E-7</c:v>
                </c:pt>
                <c:pt idx="13918">
                  <c:v>1.6744760000000001E-7</c:v>
                </c:pt>
                <c:pt idx="13919">
                  <c:v>1.6747260000000001E-7</c:v>
                </c:pt>
                <c:pt idx="13920">
                  <c:v>1.6749759999999999E-7</c:v>
                </c:pt>
                <c:pt idx="13921">
                  <c:v>1.6752259999999999E-7</c:v>
                </c:pt>
                <c:pt idx="13922">
                  <c:v>1.6754759999999999E-7</c:v>
                </c:pt>
                <c:pt idx="13923">
                  <c:v>1.6757259999999999E-7</c:v>
                </c:pt>
                <c:pt idx="13924">
                  <c:v>1.6759759999999999E-7</c:v>
                </c:pt>
                <c:pt idx="13925">
                  <c:v>1.676226E-7</c:v>
                </c:pt>
                <c:pt idx="13926">
                  <c:v>1.676476E-7</c:v>
                </c:pt>
                <c:pt idx="13927">
                  <c:v>1.676726E-7</c:v>
                </c:pt>
                <c:pt idx="13928">
                  <c:v>1.676976E-7</c:v>
                </c:pt>
                <c:pt idx="13929">
                  <c:v>1.677226E-7</c:v>
                </c:pt>
                <c:pt idx="13930">
                  <c:v>1.6774760000000001E-7</c:v>
                </c:pt>
                <c:pt idx="13931">
                  <c:v>1.6777260000000001E-7</c:v>
                </c:pt>
                <c:pt idx="13932">
                  <c:v>1.6779760000000001E-7</c:v>
                </c:pt>
                <c:pt idx="13933">
                  <c:v>1.6782260000000001E-7</c:v>
                </c:pt>
                <c:pt idx="13934">
                  <c:v>1.6784759999999999E-7</c:v>
                </c:pt>
                <c:pt idx="13935">
                  <c:v>1.6787259999999999E-7</c:v>
                </c:pt>
                <c:pt idx="13936">
                  <c:v>1.6789759999999999E-7</c:v>
                </c:pt>
                <c:pt idx="13937">
                  <c:v>1.6792259999999999E-7</c:v>
                </c:pt>
                <c:pt idx="13938">
                  <c:v>1.6794759999999999E-7</c:v>
                </c:pt>
                <c:pt idx="13939">
                  <c:v>1.679726E-7</c:v>
                </c:pt>
                <c:pt idx="13940">
                  <c:v>1.679976E-7</c:v>
                </c:pt>
                <c:pt idx="13941">
                  <c:v>1.680226E-7</c:v>
                </c:pt>
                <c:pt idx="13942">
                  <c:v>1.680476E-7</c:v>
                </c:pt>
                <c:pt idx="13943">
                  <c:v>1.680726E-7</c:v>
                </c:pt>
                <c:pt idx="13944">
                  <c:v>1.6809760000000001E-7</c:v>
                </c:pt>
                <c:pt idx="13945">
                  <c:v>1.6812260000000001E-7</c:v>
                </c:pt>
                <c:pt idx="13946">
                  <c:v>1.6814760000000001E-7</c:v>
                </c:pt>
                <c:pt idx="13947">
                  <c:v>1.6817260000000001E-7</c:v>
                </c:pt>
                <c:pt idx="13948">
                  <c:v>1.6819760000000001E-7</c:v>
                </c:pt>
                <c:pt idx="13949">
                  <c:v>1.6822259999999999E-7</c:v>
                </c:pt>
                <c:pt idx="13950">
                  <c:v>1.6824759999999999E-7</c:v>
                </c:pt>
                <c:pt idx="13951">
                  <c:v>1.6827259999999999E-7</c:v>
                </c:pt>
                <c:pt idx="13952">
                  <c:v>1.6829759999999999E-7</c:v>
                </c:pt>
                <c:pt idx="13953">
                  <c:v>1.683226E-7</c:v>
                </c:pt>
                <c:pt idx="13954">
                  <c:v>1.683476E-7</c:v>
                </c:pt>
                <c:pt idx="13955">
                  <c:v>1.683726E-7</c:v>
                </c:pt>
                <c:pt idx="13956">
                  <c:v>1.683976E-7</c:v>
                </c:pt>
                <c:pt idx="13957">
                  <c:v>1.684226E-7</c:v>
                </c:pt>
                <c:pt idx="13958">
                  <c:v>1.6844760000000001E-7</c:v>
                </c:pt>
                <c:pt idx="13959">
                  <c:v>1.6847260000000001E-7</c:v>
                </c:pt>
                <c:pt idx="13960">
                  <c:v>1.6849760000000001E-7</c:v>
                </c:pt>
                <c:pt idx="13961">
                  <c:v>1.6852260000000001E-7</c:v>
                </c:pt>
                <c:pt idx="13962">
                  <c:v>1.6854760000000001E-7</c:v>
                </c:pt>
                <c:pt idx="13963">
                  <c:v>1.6857259999999999E-7</c:v>
                </c:pt>
                <c:pt idx="13964">
                  <c:v>1.6859759999999999E-7</c:v>
                </c:pt>
                <c:pt idx="13965">
                  <c:v>1.6862259999999999E-7</c:v>
                </c:pt>
                <c:pt idx="13966">
                  <c:v>1.6864759999999999E-7</c:v>
                </c:pt>
                <c:pt idx="13967">
                  <c:v>1.686726E-7</c:v>
                </c:pt>
                <c:pt idx="13968">
                  <c:v>1.686976E-7</c:v>
                </c:pt>
                <c:pt idx="13969">
                  <c:v>1.687226E-7</c:v>
                </c:pt>
                <c:pt idx="13970">
                  <c:v>1.687476E-7</c:v>
                </c:pt>
                <c:pt idx="13971">
                  <c:v>1.687726E-7</c:v>
                </c:pt>
                <c:pt idx="13972">
                  <c:v>1.6879760000000001E-7</c:v>
                </c:pt>
                <c:pt idx="13973">
                  <c:v>1.6882260000000001E-7</c:v>
                </c:pt>
                <c:pt idx="13974">
                  <c:v>1.6884760000000001E-7</c:v>
                </c:pt>
                <c:pt idx="13975">
                  <c:v>1.6887260000000001E-7</c:v>
                </c:pt>
                <c:pt idx="13976">
                  <c:v>1.6889760000000001E-7</c:v>
                </c:pt>
                <c:pt idx="13977">
                  <c:v>1.6892259999999999E-7</c:v>
                </c:pt>
                <c:pt idx="13978">
                  <c:v>1.6894759999999999E-7</c:v>
                </c:pt>
                <c:pt idx="13979">
                  <c:v>1.6897259999999999E-7</c:v>
                </c:pt>
                <c:pt idx="13980">
                  <c:v>1.6899759999999999E-7</c:v>
                </c:pt>
                <c:pt idx="13981">
                  <c:v>1.690226E-7</c:v>
                </c:pt>
                <c:pt idx="13982">
                  <c:v>1.690476E-7</c:v>
                </c:pt>
                <c:pt idx="13983">
                  <c:v>1.690726E-7</c:v>
                </c:pt>
                <c:pt idx="13984">
                  <c:v>1.690976E-7</c:v>
                </c:pt>
                <c:pt idx="13985">
                  <c:v>1.691226E-7</c:v>
                </c:pt>
                <c:pt idx="13986">
                  <c:v>1.6914760000000001E-7</c:v>
                </c:pt>
                <c:pt idx="13987">
                  <c:v>1.6917260000000001E-7</c:v>
                </c:pt>
                <c:pt idx="13988">
                  <c:v>1.6919760000000001E-7</c:v>
                </c:pt>
                <c:pt idx="13989">
                  <c:v>1.6922260000000001E-7</c:v>
                </c:pt>
                <c:pt idx="13990">
                  <c:v>1.6924760000000001E-7</c:v>
                </c:pt>
                <c:pt idx="13991">
                  <c:v>1.6927259999999999E-7</c:v>
                </c:pt>
                <c:pt idx="13992">
                  <c:v>1.6929759999999999E-7</c:v>
                </c:pt>
                <c:pt idx="13993">
                  <c:v>1.6932259999999999E-7</c:v>
                </c:pt>
                <c:pt idx="13994">
                  <c:v>1.6934759999999999E-7</c:v>
                </c:pt>
                <c:pt idx="13995">
                  <c:v>1.693726E-7</c:v>
                </c:pt>
                <c:pt idx="13996">
                  <c:v>1.693976E-7</c:v>
                </c:pt>
                <c:pt idx="13997">
                  <c:v>1.694226E-7</c:v>
                </c:pt>
                <c:pt idx="13998">
                  <c:v>1.694476E-7</c:v>
                </c:pt>
                <c:pt idx="13999">
                  <c:v>1.694726E-7</c:v>
                </c:pt>
                <c:pt idx="14000">
                  <c:v>1.694976E-7</c:v>
                </c:pt>
                <c:pt idx="14001">
                  <c:v>1.6952260000000001E-7</c:v>
                </c:pt>
                <c:pt idx="14002">
                  <c:v>1.6954760000000001E-7</c:v>
                </c:pt>
                <c:pt idx="14003">
                  <c:v>1.6957260000000001E-7</c:v>
                </c:pt>
                <c:pt idx="14004">
                  <c:v>1.6959760000000001E-7</c:v>
                </c:pt>
                <c:pt idx="14005">
                  <c:v>1.6962259999999999E-7</c:v>
                </c:pt>
                <c:pt idx="14006">
                  <c:v>1.6964759999999999E-7</c:v>
                </c:pt>
                <c:pt idx="14007">
                  <c:v>1.6967259999999999E-7</c:v>
                </c:pt>
                <c:pt idx="14008">
                  <c:v>1.6969759999999999E-7</c:v>
                </c:pt>
                <c:pt idx="14009">
                  <c:v>1.697226E-7</c:v>
                </c:pt>
                <c:pt idx="14010">
                  <c:v>1.697476E-7</c:v>
                </c:pt>
                <c:pt idx="14011">
                  <c:v>1.697726E-7</c:v>
                </c:pt>
                <c:pt idx="14012">
                  <c:v>1.697976E-7</c:v>
                </c:pt>
                <c:pt idx="14013">
                  <c:v>1.698226E-7</c:v>
                </c:pt>
                <c:pt idx="14014">
                  <c:v>1.698476E-7</c:v>
                </c:pt>
                <c:pt idx="14015">
                  <c:v>1.6987260000000001E-7</c:v>
                </c:pt>
                <c:pt idx="14016">
                  <c:v>1.6989760000000001E-7</c:v>
                </c:pt>
                <c:pt idx="14017">
                  <c:v>1.6992260000000001E-7</c:v>
                </c:pt>
                <c:pt idx="14018">
                  <c:v>1.6994760000000001E-7</c:v>
                </c:pt>
                <c:pt idx="14019">
                  <c:v>1.6997259999999999E-7</c:v>
                </c:pt>
                <c:pt idx="14020">
                  <c:v>1.6999759999999999E-7</c:v>
                </c:pt>
                <c:pt idx="14021">
                  <c:v>1.7002259999999999E-7</c:v>
                </c:pt>
                <c:pt idx="14022">
                  <c:v>1.7004759999999999E-7</c:v>
                </c:pt>
                <c:pt idx="14023">
                  <c:v>1.700726E-7</c:v>
                </c:pt>
                <c:pt idx="14024">
                  <c:v>1.700976E-7</c:v>
                </c:pt>
                <c:pt idx="14025">
                  <c:v>1.701226E-7</c:v>
                </c:pt>
                <c:pt idx="14026">
                  <c:v>1.701476E-7</c:v>
                </c:pt>
                <c:pt idx="14027">
                  <c:v>1.701726E-7</c:v>
                </c:pt>
                <c:pt idx="14028">
                  <c:v>1.701976E-7</c:v>
                </c:pt>
                <c:pt idx="14029">
                  <c:v>1.7022260000000001E-7</c:v>
                </c:pt>
                <c:pt idx="14030">
                  <c:v>1.7024760000000001E-7</c:v>
                </c:pt>
                <c:pt idx="14031">
                  <c:v>1.7027260000000001E-7</c:v>
                </c:pt>
                <c:pt idx="14032">
                  <c:v>1.7029760000000001E-7</c:v>
                </c:pt>
                <c:pt idx="14033">
                  <c:v>1.7032259999999999E-7</c:v>
                </c:pt>
                <c:pt idx="14034">
                  <c:v>1.7034759999999999E-7</c:v>
                </c:pt>
                <c:pt idx="14035">
                  <c:v>1.7037259999999999E-7</c:v>
                </c:pt>
                <c:pt idx="14036">
                  <c:v>1.7039759999999999E-7</c:v>
                </c:pt>
                <c:pt idx="14037">
                  <c:v>1.704226E-7</c:v>
                </c:pt>
                <c:pt idx="14038">
                  <c:v>1.704476E-7</c:v>
                </c:pt>
                <c:pt idx="14039">
                  <c:v>1.704726E-7</c:v>
                </c:pt>
                <c:pt idx="14040">
                  <c:v>1.704976E-7</c:v>
                </c:pt>
                <c:pt idx="14041">
                  <c:v>1.705226E-7</c:v>
                </c:pt>
                <c:pt idx="14042">
                  <c:v>1.705476E-7</c:v>
                </c:pt>
                <c:pt idx="14043">
                  <c:v>1.7057260000000001E-7</c:v>
                </c:pt>
                <c:pt idx="14044">
                  <c:v>1.7059760000000001E-7</c:v>
                </c:pt>
                <c:pt idx="14045">
                  <c:v>1.7062260000000001E-7</c:v>
                </c:pt>
                <c:pt idx="14046">
                  <c:v>1.7064760000000001E-7</c:v>
                </c:pt>
                <c:pt idx="14047">
                  <c:v>1.7067259999999999E-7</c:v>
                </c:pt>
                <c:pt idx="14048">
                  <c:v>1.7069759999999999E-7</c:v>
                </c:pt>
                <c:pt idx="14049">
                  <c:v>1.7072259999999999E-7</c:v>
                </c:pt>
                <c:pt idx="14050">
                  <c:v>1.7074759999999999E-7</c:v>
                </c:pt>
                <c:pt idx="14051">
                  <c:v>1.7077259999999999E-7</c:v>
                </c:pt>
                <c:pt idx="14052">
                  <c:v>1.707976E-7</c:v>
                </c:pt>
                <c:pt idx="14053">
                  <c:v>1.708226E-7</c:v>
                </c:pt>
                <c:pt idx="14054">
                  <c:v>1.708476E-7</c:v>
                </c:pt>
                <c:pt idx="14055">
                  <c:v>1.708726E-7</c:v>
                </c:pt>
                <c:pt idx="14056">
                  <c:v>1.708976E-7</c:v>
                </c:pt>
                <c:pt idx="14057">
                  <c:v>1.7092260000000001E-7</c:v>
                </c:pt>
                <c:pt idx="14058">
                  <c:v>1.7094760000000001E-7</c:v>
                </c:pt>
                <c:pt idx="14059">
                  <c:v>1.7097260000000001E-7</c:v>
                </c:pt>
                <c:pt idx="14060">
                  <c:v>1.7099760000000001E-7</c:v>
                </c:pt>
                <c:pt idx="14061">
                  <c:v>1.7102259999999999E-7</c:v>
                </c:pt>
                <c:pt idx="14062">
                  <c:v>1.7104759999999999E-7</c:v>
                </c:pt>
                <c:pt idx="14063">
                  <c:v>1.7107259999999999E-7</c:v>
                </c:pt>
                <c:pt idx="14064">
                  <c:v>1.7109759999999999E-7</c:v>
                </c:pt>
                <c:pt idx="14065">
                  <c:v>1.7112259999999999E-7</c:v>
                </c:pt>
                <c:pt idx="14066">
                  <c:v>1.711476E-7</c:v>
                </c:pt>
                <c:pt idx="14067">
                  <c:v>1.711726E-7</c:v>
                </c:pt>
                <c:pt idx="14068">
                  <c:v>1.711976E-7</c:v>
                </c:pt>
                <c:pt idx="14069">
                  <c:v>1.712226E-7</c:v>
                </c:pt>
                <c:pt idx="14070">
                  <c:v>1.712476E-7</c:v>
                </c:pt>
                <c:pt idx="14071">
                  <c:v>1.7127260000000001E-7</c:v>
                </c:pt>
                <c:pt idx="14072">
                  <c:v>1.7129760000000001E-7</c:v>
                </c:pt>
                <c:pt idx="14073">
                  <c:v>1.7132260000000001E-7</c:v>
                </c:pt>
                <c:pt idx="14074">
                  <c:v>1.7134760000000001E-7</c:v>
                </c:pt>
                <c:pt idx="14075">
                  <c:v>1.7137259999999999E-7</c:v>
                </c:pt>
                <c:pt idx="14076">
                  <c:v>1.7139759999999999E-7</c:v>
                </c:pt>
                <c:pt idx="14077">
                  <c:v>1.7142259999999999E-7</c:v>
                </c:pt>
                <c:pt idx="14078">
                  <c:v>1.7144759999999999E-7</c:v>
                </c:pt>
                <c:pt idx="14079">
                  <c:v>1.7147259999999999E-7</c:v>
                </c:pt>
                <c:pt idx="14080">
                  <c:v>1.714976E-7</c:v>
                </c:pt>
                <c:pt idx="14081">
                  <c:v>1.715226E-7</c:v>
                </c:pt>
                <c:pt idx="14082">
                  <c:v>1.715476E-7</c:v>
                </c:pt>
                <c:pt idx="14083">
                  <c:v>1.715726E-7</c:v>
                </c:pt>
                <c:pt idx="14084">
                  <c:v>1.715976E-7</c:v>
                </c:pt>
                <c:pt idx="14085">
                  <c:v>1.7162260000000001E-7</c:v>
                </c:pt>
                <c:pt idx="14086">
                  <c:v>1.7164760000000001E-7</c:v>
                </c:pt>
                <c:pt idx="14087">
                  <c:v>1.7167260000000001E-7</c:v>
                </c:pt>
                <c:pt idx="14088">
                  <c:v>1.7169760000000001E-7</c:v>
                </c:pt>
                <c:pt idx="14089">
                  <c:v>1.7172259999999999E-7</c:v>
                </c:pt>
                <c:pt idx="14090">
                  <c:v>1.7174759999999999E-7</c:v>
                </c:pt>
                <c:pt idx="14091">
                  <c:v>1.7177259999999999E-7</c:v>
                </c:pt>
                <c:pt idx="14092">
                  <c:v>1.7179759999999999E-7</c:v>
                </c:pt>
                <c:pt idx="14093">
                  <c:v>1.7182259999999999E-7</c:v>
                </c:pt>
                <c:pt idx="14094">
                  <c:v>1.718476E-7</c:v>
                </c:pt>
                <c:pt idx="14095">
                  <c:v>1.718726E-7</c:v>
                </c:pt>
                <c:pt idx="14096">
                  <c:v>1.718976E-7</c:v>
                </c:pt>
                <c:pt idx="14097">
                  <c:v>1.719226E-7</c:v>
                </c:pt>
                <c:pt idx="14098">
                  <c:v>1.719476E-7</c:v>
                </c:pt>
                <c:pt idx="14099">
                  <c:v>1.7197260000000001E-7</c:v>
                </c:pt>
                <c:pt idx="14100">
                  <c:v>1.7199760000000001E-7</c:v>
                </c:pt>
                <c:pt idx="14101">
                  <c:v>1.7202260000000001E-7</c:v>
                </c:pt>
                <c:pt idx="14102">
                  <c:v>1.7204760000000001E-7</c:v>
                </c:pt>
                <c:pt idx="14103">
                  <c:v>1.7207260000000001E-7</c:v>
                </c:pt>
                <c:pt idx="14104">
                  <c:v>1.7209759999999999E-7</c:v>
                </c:pt>
                <c:pt idx="14105">
                  <c:v>1.7212259999999999E-7</c:v>
                </c:pt>
                <c:pt idx="14106">
                  <c:v>1.7214759999999999E-7</c:v>
                </c:pt>
                <c:pt idx="14107">
                  <c:v>1.7217259999999999E-7</c:v>
                </c:pt>
                <c:pt idx="14108">
                  <c:v>1.721976E-7</c:v>
                </c:pt>
                <c:pt idx="14109">
                  <c:v>1.722226E-7</c:v>
                </c:pt>
                <c:pt idx="14110">
                  <c:v>1.722476E-7</c:v>
                </c:pt>
                <c:pt idx="14111">
                  <c:v>1.722726E-7</c:v>
                </c:pt>
                <c:pt idx="14112">
                  <c:v>1.722976E-7</c:v>
                </c:pt>
                <c:pt idx="14113">
                  <c:v>1.7232260000000001E-7</c:v>
                </c:pt>
                <c:pt idx="14114">
                  <c:v>1.7234760000000001E-7</c:v>
                </c:pt>
                <c:pt idx="14115">
                  <c:v>1.7237260000000001E-7</c:v>
                </c:pt>
                <c:pt idx="14116">
                  <c:v>1.7239760000000001E-7</c:v>
                </c:pt>
                <c:pt idx="14117">
                  <c:v>1.7242260000000001E-7</c:v>
                </c:pt>
                <c:pt idx="14118">
                  <c:v>1.7244759999999999E-7</c:v>
                </c:pt>
                <c:pt idx="14119">
                  <c:v>1.7247259999999999E-7</c:v>
                </c:pt>
                <c:pt idx="14120">
                  <c:v>1.7249759999999999E-7</c:v>
                </c:pt>
                <c:pt idx="14121">
                  <c:v>1.7252259999999999E-7</c:v>
                </c:pt>
                <c:pt idx="14122">
                  <c:v>1.725476E-7</c:v>
                </c:pt>
                <c:pt idx="14123">
                  <c:v>1.725726E-7</c:v>
                </c:pt>
                <c:pt idx="14124">
                  <c:v>1.725976E-7</c:v>
                </c:pt>
                <c:pt idx="14125">
                  <c:v>1.726226E-7</c:v>
                </c:pt>
                <c:pt idx="14126">
                  <c:v>1.726476E-7</c:v>
                </c:pt>
                <c:pt idx="14127">
                  <c:v>1.7267260000000001E-7</c:v>
                </c:pt>
                <c:pt idx="14128">
                  <c:v>1.7269760000000001E-7</c:v>
                </c:pt>
                <c:pt idx="14129">
                  <c:v>1.7272260000000001E-7</c:v>
                </c:pt>
                <c:pt idx="14130">
                  <c:v>1.7274760000000001E-7</c:v>
                </c:pt>
                <c:pt idx="14131">
                  <c:v>1.7277260000000001E-7</c:v>
                </c:pt>
                <c:pt idx="14132">
                  <c:v>1.7279759999999999E-7</c:v>
                </c:pt>
                <c:pt idx="14133">
                  <c:v>1.7282259999999999E-7</c:v>
                </c:pt>
                <c:pt idx="14134">
                  <c:v>1.7284759999999999E-7</c:v>
                </c:pt>
                <c:pt idx="14135">
                  <c:v>1.7287259999999999E-7</c:v>
                </c:pt>
                <c:pt idx="14136">
                  <c:v>1.728976E-7</c:v>
                </c:pt>
                <c:pt idx="14137">
                  <c:v>1.729226E-7</c:v>
                </c:pt>
                <c:pt idx="14138">
                  <c:v>1.729476E-7</c:v>
                </c:pt>
                <c:pt idx="14139">
                  <c:v>1.729726E-7</c:v>
                </c:pt>
                <c:pt idx="14140">
                  <c:v>1.729976E-7</c:v>
                </c:pt>
                <c:pt idx="14141">
                  <c:v>1.7302260000000001E-7</c:v>
                </c:pt>
                <c:pt idx="14142">
                  <c:v>1.7304760000000001E-7</c:v>
                </c:pt>
                <c:pt idx="14143">
                  <c:v>1.7307260000000001E-7</c:v>
                </c:pt>
                <c:pt idx="14144">
                  <c:v>1.7309760000000001E-7</c:v>
                </c:pt>
                <c:pt idx="14145">
                  <c:v>1.7312260000000001E-7</c:v>
                </c:pt>
                <c:pt idx="14146">
                  <c:v>1.7314759999999999E-7</c:v>
                </c:pt>
                <c:pt idx="14147">
                  <c:v>1.7317259999999999E-7</c:v>
                </c:pt>
                <c:pt idx="14148">
                  <c:v>1.7319759999999999E-7</c:v>
                </c:pt>
                <c:pt idx="14149">
                  <c:v>1.7322259999999999E-7</c:v>
                </c:pt>
                <c:pt idx="14150">
                  <c:v>1.732476E-7</c:v>
                </c:pt>
                <c:pt idx="14151">
                  <c:v>1.732726E-7</c:v>
                </c:pt>
                <c:pt idx="14152">
                  <c:v>1.732976E-7</c:v>
                </c:pt>
                <c:pt idx="14153">
                  <c:v>1.733226E-7</c:v>
                </c:pt>
                <c:pt idx="14154">
                  <c:v>1.733476E-7</c:v>
                </c:pt>
                <c:pt idx="14155">
                  <c:v>1.733726E-7</c:v>
                </c:pt>
                <c:pt idx="14156">
                  <c:v>1.7339760000000001E-7</c:v>
                </c:pt>
                <c:pt idx="14157">
                  <c:v>1.7342260000000001E-7</c:v>
                </c:pt>
                <c:pt idx="14158">
                  <c:v>1.7344760000000001E-7</c:v>
                </c:pt>
                <c:pt idx="14159">
                  <c:v>1.7347260000000001E-7</c:v>
                </c:pt>
                <c:pt idx="14160">
                  <c:v>1.7349759999999999E-7</c:v>
                </c:pt>
                <c:pt idx="14161">
                  <c:v>1.7352259999999999E-7</c:v>
                </c:pt>
                <c:pt idx="14162">
                  <c:v>1.7354759999999999E-7</c:v>
                </c:pt>
                <c:pt idx="14163">
                  <c:v>1.7357259999999999E-7</c:v>
                </c:pt>
                <c:pt idx="14164">
                  <c:v>1.735976E-7</c:v>
                </c:pt>
                <c:pt idx="14165">
                  <c:v>1.736226E-7</c:v>
                </c:pt>
                <c:pt idx="14166">
                  <c:v>1.736476E-7</c:v>
                </c:pt>
                <c:pt idx="14167">
                  <c:v>1.736726E-7</c:v>
                </c:pt>
                <c:pt idx="14168">
                  <c:v>1.736976E-7</c:v>
                </c:pt>
                <c:pt idx="14169">
                  <c:v>1.737226E-7</c:v>
                </c:pt>
                <c:pt idx="14170">
                  <c:v>1.7374760000000001E-7</c:v>
                </c:pt>
                <c:pt idx="14171">
                  <c:v>1.7377260000000001E-7</c:v>
                </c:pt>
                <c:pt idx="14172">
                  <c:v>1.7379760000000001E-7</c:v>
                </c:pt>
                <c:pt idx="14173">
                  <c:v>1.7382260000000001E-7</c:v>
                </c:pt>
                <c:pt idx="14174">
                  <c:v>1.7384759999999999E-7</c:v>
                </c:pt>
                <c:pt idx="14175">
                  <c:v>1.7387259999999999E-7</c:v>
                </c:pt>
                <c:pt idx="14176">
                  <c:v>1.7389759999999999E-7</c:v>
                </c:pt>
                <c:pt idx="14177">
                  <c:v>1.7392259999999999E-7</c:v>
                </c:pt>
                <c:pt idx="14178">
                  <c:v>1.739476E-7</c:v>
                </c:pt>
                <c:pt idx="14179">
                  <c:v>1.739726E-7</c:v>
                </c:pt>
                <c:pt idx="14180">
                  <c:v>1.739976E-7</c:v>
                </c:pt>
                <c:pt idx="14181">
                  <c:v>1.740226E-7</c:v>
                </c:pt>
                <c:pt idx="14182">
                  <c:v>1.740476E-7</c:v>
                </c:pt>
                <c:pt idx="14183">
                  <c:v>1.740726E-7</c:v>
                </c:pt>
                <c:pt idx="14184">
                  <c:v>1.7409760000000001E-7</c:v>
                </c:pt>
                <c:pt idx="14185">
                  <c:v>1.7412260000000001E-7</c:v>
                </c:pt>
                <c:pt idx="14186">
                  <c:v>1.7414760000000001E-7</c:v>
                </c:pt>
                <c:pt idx="14187">
                  <c:v>1.7417260000000001E-7</c:v>
                </c:pt>
                <c:pt idx="14188">
                  <c:v>1.7419759999999999E-7</c:v>
                </c:pt>
                <c:pt idx="14189">
                  <c:v>1.7422259999999999E-7</c:v>
                </c:pt>
                <c:pt idx="14190">
                  <c:v>1.7424759999999999E-7</c:v>
                </c:pt>
                <c:pt idx="14191">
                  <c:v>1.7427259999999999E-7</c:v>
                </c:pt>
                <c:pt idx="14192">
                  <c:v>1.742976E-7</c:v>
                </c:pt>
                <c:pt idx="14193">
                  <c:v>1.743226E-7</c:v>
                </c:pt>
                <c:pt idx="14194">
                  <c:v>1.743476E-7</c:v>
                </c:pt>
                <c:pt idx="14195">
                  <c:v>1.743726E-7</c:v>
                </c:pt>
                <c:pt idx="14196">
                  <c:v>1.743976E-7</c:v>
                </c:pt>
                <c:pt idx="14197">
                  <c:v>1.744226E-7</c:v>
                </c:pt>
                <c:pt idx="14198">
                  <c:v>1.7444760000000001E-7</c:v>
                </c:pt>
                <c:pt idx="14199">
                  <c:v>1.7447260000000001E-7</c:v>
                </c:pt>
                <c:pt idx="14200">
                  <c:v>1.7449760000000001E-7</c:v>
                </c:pt>
                <c:pt idx="14201">
                  <c:v>1.7452260000000001E-7</c:v>
                </c:pt>
                <c:pt idx="14202">
                  <c:v>1.7454759999999999E-7</c:v>
                </c:pt>
                <c:pt idx="14203">
                  <c:v>1.7457259999999999E-7</c:v>
                </c:pt>
                <c:pt idx="14204">
                  <c:v>1.7459759999999999E-7</c:v>
                </c:pt>
                <c:pt idx="14205">
                  <c:v>1.7462259999999999E-7</c:v>
                </c:pt>
                <c:pt idx="14206">
                  <c:v>1.7464759999999999E-7</c:v>
                </c:pt>
                <c:pt idx="14207">
                  <c:v>1.746726E-7</c:v>
                </c:pt>
                <c:pt idx="14208">
                  <c:v>1.746976E-7</c:v>
                </c:pt>
                <c:pt idx="14209">
                  <c:v>1.747226E-7</c:v>
                </c:pt>
                <c:pt idx="14210">
                  <c:v>1.747476E-7</c:v>
                </c:pt>
                <c:pt idx="14211">
                  <c:v>1.747726E-7</c:v>
                </c:pt>
                <c:pt idx="14212">
                  <c:v>1.7479760000000001E-7</c:v>
                </c:pt>
                <c:pt idx="14213">
                  <c:v>1.7482260000000001E-7</c:v>
                </c:pt>
                <c:pt idx="14214">
                  <c:v>1.7484760000000001E-7</c:v>
                </c:pt>
                <c:pt idx="14215">
                  <c:v>1.7487260000000001E-7</c:v>
                </c:pt>
                <c:pt idx="14216">
                  <c:v>1.7489759999999999E-7</c:v>
                </c:pt>
                <c:pt idx="14217">
                  <c:v>1.7492259999999999E-7</c:v>
                </c:pt>
                <c:pt idx="14218">
                  <c:v>1.7494759999999999E-7</c:v>
                </c:pt>
                <c:pt idx="14219">
                  <c:v>1.7497259999999999E-7</c:v>
                </c:pt>
                <c:pt idx="14220">
                  <c:v>1.7499759999999999E-7</c:v>
                </c:pt>
                <c:pt idx="14221">
                  <c:v>1.750226E-7</c:v>
                </c:pt>
                <c:pt idx="14222">
                  <c:v>1.750476E-7</c:v>
                </c:pt>
                <c:pt idx="14223">
                  <c:v>1.750726E-7</c:v>
                </c:pt>
                <c:pt idx="14224">
                  <c:v>1.750976E-7</c:v>
                </c:pt>
                <c:pt idx="14225">
                  <c:v>1.751226E-7</c:v>
                </c:pt>
                <c:pt idx="14226">
                  <c:v>1.7514760000000001E-7</c:v>
                </c:pt>
                <c:pt idx="14227">
                  <c:v>1.7517260000000001E-7</c:v>
                </c:pt>
                <c:pt idx="14228">
                  <c:v>1.7519760000000001E-7</c:v>
                </c:pt>
                <c:pt idx="14229">
                  <c:v>1.7522260000000001E-7</c:v>
                </c:pt>
                <c:pt idx="14230">
                  <c:v>1.7524759999999999E-7</c:v>
                </c:pt>
                <c:pt idx="14231">
                  <c:v>1.7527259999999999E-7</c:v>
                </c:pt>
                <c:pt idx="14232">
                  <c:v>1.7529759999999999E-7</c:v>
                </c:pt>
                <c:pt idx="14233">
                  <c:v>1.7532259999999999E-7</c:v>
                </c:pt>
                <c:pt idx="14234">
                  <c:v>1.7534759999999999E-7</c:v>
                </c:pt>
                <c:pt idx="14235">
                  <c:v>1.753726E-7</c:v>
                </c:pt>
                <c:pt idx="14236">
                  <c:v>1.753976E-7</c:v>
                </c:pt>
                <c:pt idx="14237">
                  <c:v>1.754226E-7</c:v>
                </c:pt>
                <c:pt idx="14238">
                  <c:v>1.754476E-7</c:v>
                </c:pt>
                <c:pt idx="14239">
                  <c:v>1.754726E-7</c:v>
                </c:pt>
                <c:pt idx="14240">
                  <c:v>1.7549760000000001E-7</c:v>
                </c:pt>
                <c:pt idx="14241">
                  <c:v>1.7552260000000001E-7</c:v>
                </c:pt>
                <c:pt idx="14242">
                  <c:v>1.7554760000000001E-7</c:v>
                </c:pt>
                <c:pt idx="14243">
                  <c:v>1.7557260000000001E-7</c:v>
                </c:pt>
                <c:pt idx="14244">
                  <c:v>1.7559759999999999E-7</c:v>
                </c:pt>
                <c:pt idx="14245">
                  <c:v>1.7562259999999999E-7</c:v>
                </c:pt>
                <c:pt idx="14246">
                  <c:v>1.7564759999999999E-7</c:v>
                </c:pt>
                <c:pt idx="14247">
                  <c:v>1.7567259999999999E-7</c:v>
                </c:pt>
                <c:pt idx="14248">
                  <c:v>1.7569759999999999E-7</c:v>
                </c:pt>
                <c:pt idx="14249">
                  <c:v>1.757226E-7</c:v>
                </c:pt>
                <c:pt idx="14250">
                  <c:v>1.757476E-7</c:v>
                </c:pt>
                <c:pt idx="14251">
                  <c:v>1.757726E-7</c:v>
                </c:pt>
                <c:pt idx="14252">
                  <c:v>1.757976E-7</c:v>
                </c:pt>
                <c:pt idx="14253">
                  <c:v>1.758226E-7</c:v>
                </c:pt>
                <c:pt idx="14254">
                  <c:v>1.7584760000000001E-7</c:v>
                </c:pt>
                <c:pt idx="14255">
                  <c:v>1.7587260000000001E-7</c:v>
                </c:pt>
                <c:pt idx="14256">
                  <c:v>1.7589760000000001E-7</c:v>
                </c:pt>
                <c:pt idx="14257">
                  <c:v>1.7592260000000001E-7</c:v>
                </c:pt>
                <c:pt idx="14258">
                  <c:v>1.7594760000000001E-7</c:v>
                </c:pt>
                <c:pt idx="14259">
                  <c:v>1.7597259999999999E-7</c:v>
                </c:pt>
                <c:pt idx="14260">
                  <c:v>1.7599759999999999E-7</c:v>
                </c:pt>
                <c:pt idx="14261">
                  <c:v>1.7602259999999999E-7</c:v>
                </c:pt>
                <c:pt idx="14262">
                  <c:v>1.7604759999999999E-7</c:v>
                </c:pt>
                <c:pt idx="14263">
                  <c:v>1.760726E-7</c:v>
                </c:pt>
                <c:pt idx="14264">
                  <c:v>1.760976E-7</c:v>
                </c:pt>
                <c:pt idx="14265">
                  <c:v>1.761226E-7</c:v>
                </c:pt>
                <c:pt idx="14266">
                  <c:v>1.761476E-7</c:v>
                </c:pt>
                <c:pt idx="14267">
                  <c:v>1.761726E-7</c:v>
                </c:pt>
                <c:pt idx="14268">
                  <c:v>1.7619760000000001E-7</c:v>
                </c:pt>
                <c:pt idx="14269">
                  <c:v>1.7622260000000001E-7</c:v>
                </c:pt>
                <c:pt idx="14270">
                  <c:v>1.7624760000000001E-7</c:v>
                </c:pt>
                <c:pt idx="14271">
                  <c:v>1.7627260000000001E-7</c:v>
                </c:pt>
                <c:pt idx="14272">
                  <c:v>1.7629760000000001E-7</c:v>
                </c:pt>
                <c:pt idx="14273">
                  <c:v>1.7632259999999999E-7</c:v>
                </c:pt>
                <c:pt idx="14274">
                  <c:v>1.7634759999999999E-7</c:v>
                </c:pt>
                <c:pt idx="14275">
                  <c:v>1.7637259999999999E-7</c:v>
                </c:pt>
                <c:pt idx="14276">
                  <c:v>1.7639759999999999E-7</c:v>
                </c:pt>
                <c:pt idx="14277">
                  <c:v>1.764226E-7</c:v>
                </c:pt>
                <c:pt idx="14278">
                  <c:v>1.764476E-7</c:v>
                </c:pt>
                <c:pt idx="14279">
                  <c:v>1.764726E-7</c:v>
                </c:pt>
                <c:pt idx="14280">
                  <c:v>1.764976E-7</c:v>
                </c:pt>
                <c:pt idx="14281">
                  <c:v>1.765226E-7</c:v>
                </c:pt>
                <c:pt idx="14282">
                  <c:v>1.7654760000000001E-7</c:v>
                </c:pt>
                <c:pt idx="14283">
                  <c:v>1.7657260000000001E-7</c:v>
                </c:pt>
                <c:pt idx="14284">
                  <c:v>1.7659760000000001E-7</c:v>
                </c:pt>
                <c:pt idx="14285">
                  <c:v>1.7662260000000001E-7</c:v>
                </c:pt>
                <c:pt idx="14286">
                  <c:v>1.7664760000000001E-7</c:v>
                </c:pt>
                <c:pt idx="14287">
                  <c:v>1.7667259999999999E-7</c:v>
                </c:pt>
                <c:pt idx="14288">
                  <c:v>1.7669759999999999E-7</c:v>
                </c:pt>
                <c:pt idx="14289">
                  <c:v>1.7672259999999999E-7</c:v>
                </c:pt>
                <c:pt idx="14290">
                  <c:v>1.7674759999999999E-7</c:v>
                </c:pt>
                <c:pt idx="14291">
                  <c:v>1.767726E-7</c:v>
                </c:pt>
                <c:pt idx="14292">
                  <c:v>1.767976E-7</c:v>
                </c:pt>
                <c:pt idx="14293">
                  <c:v>1.768226E-7</c:v>
                </c:pt>
                <c:pt idx="14294">
                  <c:v>1.768476E-7</c:v>
                </c:pt>
                <c:pt idx="14295">
                  <c:v>1.768726E-7</c:v>
                </c:pt>
                <c:pt idx="14296">
                  <c:v>1.7689760000000001E-7</c:v>
                </c:pt>
                <c:pt idx="14297">
                  <c:v>1.7692260000000001E-7</c:v>
                </c:pt>
                <c:pt idx="14298">
                  <c:v>1.7694760000000001E-7</c:v>
                </c:pt>
                <c:pt idx="14299">
                  <c:v>1.7697260000000001E-7</c:v>
                </c:pt>
                <c:pt idx="14300">
                  <c:v>1.7699760000000001E-7</c:v>
                </c:pt>
                <c:pt idx="14301">
                  <c:v>1.7702259999999999E-7</c:v>
                </c:pt>
                <c:pt idx="14302">
                  <c:v>1.7704759999999999E-7</c:v>
                </c:pt>
                <c:pt idx="14303">
                  <c:v>1.7707259999999999E-7</c:v>
                </c:pt>
                <c:pt idx="14304">
                  <c:v>1.7709759999999999E-7</c:v>
                </c:pt>
                <c:pt idx="14305">
                  <c:v>1.771226E-7</c:v>
                </c:pt>
                <c:pt idx="14306">
                  <c:v>1.771476E-7</c:v>
                </c:pt>
                <c:pt idx="14307">
                  <c:v>1.771726E-7</c:v>
                </c:pt>
                <c:pt idx="14308">
                  <c:v>1.771976E-7</c:v>
                </c:pt>
                <c:pt idx="14309">
                  <c:v>1.772226E-7</c:v>
                </c:pt>
                <c:pt idx="14310">
                  <c:v>1.772476E-7</c:v>
                </c:pt>
                <c:pt idx="14311">
                  <c:v>1.7727260000000001E-7</c:v>
                </c:pt>
                <c:pt idx="14312">
                  <c:v>1.7729760000000001E-7</c:v>
                </c:pt>
                <c:pt idx="14313">
                  <c:v>1.7732260000000001E-7</c:v>
                </c:pt>
                <c:pt idx="14314">
                  <c:v>1.7734760000000001E-7</c:v>
                </c:pt>
                <c:pt idx="14315">
                  <c:v>1.7737259999999999E-7</c:v>
                </c:pt>
                <c:pt idx="14316">
                  <c:v>1.7739759999999999E-7</c:v>
                </c:pt>
                <c:pt idx="14317">
                  <c:v>1.7742259999999999E-7</c:v>
                </c:pt>
                <c:pt idx="14318">
                  <c:v>1.7744759999999999E-7</c:v>
                </c:pt>
                <c:pt idx="14319">
                  <c:v>1.774726E-7</c:v>
                </c:pt>
                <c:pt idx="14320">
                  <c:v>1.774976E-7</c:v>
                </c:pt>
                <c:pt idx="14321">
                  <c:v>1.775226E-7</c:v>
                </c:pt>
                <c:pt idx="14322">
                  <c:v>1.775476E-7</c:v>
                </c:pt>
                <c:pt idx="14323">
                  <c:v>1.775726E-7</c:v>
                </c:pt>
                <c:pt idx="14324">
                  <c:v>1.775976E-7</c:v>
                </c:pt>
                <c:pt idx="14325">
                  <c:v>1.7762260000000001E-7</c:v>
                </c:pt>
                <c:pt idx="14326">
                  <c:v>1.7764760000000001E-7</c:v>
                </c:pt>
                <c:pt idx="14327">
                  <c:v>1.7767260000000001E-7</c:v>
                </c:pt>
                <c:pt idx="14328">
                  <c:v>1.7769760000000001E-7</c:v>
                </c:pt>
                <c:pt idx="14329">
                  <c:v>1.7772259999999999E-7</c:v>
                </c:pt>
                <c:pt idx="14330">
                  <c:v>1.7774759999999999E-7</c:v>
                </c:pt>
                <c:pt idx="14331">
                  <c:v>1.7777259999999999E-7</c:v>
                </c:pt>
                <c:pt idx="14332">
                  <c:v>1.7779759999999999E-7</c:v>
                </c:pt>
                <c:pt idx="14333">
                  <c:v>1.778226E-7</c:v>
                </c:pt>
                <c:pt idx="14334">
                  <c:v>1.778476E-7</c:v>
                </c:pt>
                <c:pt idx="14335">
                  <c:v>1.778726E-7</c:v>
                </c:pt>
                <c:pt idx="14336">
                  <c:v>1.778976E-7</c:v>
                </c:pt>
                <c:pt idx="14337">
                  <c:v>1.779226E-7</c:v>
                </c:pt>
                <c:pt idx="14338">
                  <c:v>1.779476E-7</c:v>
                </c:pt>
                <c:pt idx="14339">
                  <c:v>1.7797260000000001E-7</c:v>
                </c:pt>
                <c:pt idx="14340">
                  <c:v>1.7799760000000001E-7</c:v>
                </c:pt>
                <c:pt idx="14341">
                  <c:v>1.7802260000000001E-7</c:v>
                </c:pt>
                <c:pt idx="14342">
                  <c:v>1.7804760000000001E-7</c:v>
                </c:pt>
                <c:pt idx="14343">
                  <c:v>1.7807259999999999E-7</c:v>
                </c:pt>
                <c:pt idx="14344">
                  <c:v>1.7809759999999999E-7</c:v>
                </c:pt>
                <c:pt idx="14345">
                  <c:v>1.7812259999999999E-7</c:v>
                </c:pt>
                <c:pt idx="14346">
                  <c:v>1.7814759999999999E-7</c:v>
                </c:pt>
                <c:pt idx="14347">
                  <c:v>1.7817259999999999E-7</c:v>
                </c:pt>
                <c:pt idx="14348">
                  <c:v>1.781976E-7</c:v>
                </c:pt>
                <c:pt idx="14349">
                  <c:v>1.782226E-7</c:v>
                </c:pt>
                <c:pt idx="14350">
                  <c:v>1.782476E-7</c:v>
                </c:pt>
                <c:pt idx="14351">
                  <c:v>1.782726E-7</c:v>
                </c:pt>
                <c:pt idx="14352">
                  <c:v>1.782976E-7</c:v>
                </c:pt>
                <c:pt idx="14353">
                  <c:v>1.7832260000000001E-7</c:v>
                </c:pt>
                <c:pt idx="14354">
                  <c:v>1.7834760000000001E-7</c:v>
                </c:pt>
                <c:pt idx="14355">
                  <c:v>1.7837260000000001E-7</c:v>
                </c:pt>
                <c:pt idx="14356">
                  <c:v>1.7839760000000001E-7</c:v>
                </c:pt>
                <c:pt idx="14357">
                  <c:v>1.7842259999999999E-7</c:v>
                </c:pt>
                <c:pt idx="14358">
                  <c:v>1.7844759999999999E-7</c:v>
                </c:pt>
                <c:pt idx="14359">
                  <c:v>1.7847259999999999E-7</c:v>
                </c:pt>
                <c:pt idx="14360">
                  <c:v>1.7849759999999999E-7</c:v>
                </c:pt>
                <c:pt idx="14361">
                  <c:v>1.7852259999999999E-7</c:v>
                </c:pt>
                <c:pt idx="14362">
                  <c:v>1.785476E-7</c:v>
                </c:pt>
                <c:pt idx="14363">
                  <c:v>1.785726E-7</c:v>
                </c:pt>
                <c:pt idx="14364">
                  <c:v>1.785976E-7</c:v>
                </c:pt>
                <c:pt idx="14365">
                  <c:v>1.786226E-7</c:v>
                </c:pt>
                <c:pt idx="14366">
                  <c:v>1.786476E-7</c:v>
                </c:pt>
                <c:pt idx="14367">
                  <c:v>1.7867260000000001E-7</c:v>
                </c:pt>
                <c:pt idx="14368">
                  <c:v>1.7869760000000001E-7</c:v>
                </c:pt>
                <c:pt idx="14369">
                  <c:v>1.7872260000000001E-7</c:v>
                </c:pt>
                <c:pt idx="14370">
                  <c:v>1.7874760000000001E-7</c:v>
                </c:pt>
                <c:pt idx="14371">
                  <c:v>1.7877259999999999E-7</c:v>
                </c:pt>
                <c:pt idx="14372">
                  <c:v>1.7879759999999999E-7</c:v>
                </c:pt>
                <c:pt idx="14373">
                  <c:v>1.7882259999999999E-7</c:v>
                </c:pt>
                <c:pt idx="14374">
                  <c:v>1.7884759999999999E-7</c:v>
                </c:pt>
                <c:pt idx="14375">
                  <c:v>1.7887259999999999E-7</c:v>
                </c:pt>
                <c:pt idx="14376">
                  <c:v>1.788976E-7</c:v>
                </c:pt>
                <c:pt idx="14377">
                  <c:v>1.789226E-7</c:v>
                </c:pt>
                <c:pt idx="14378">
                  <c:v>1.789476E-7</c:v>
                </c:pt>
                <c:pt idx="14379">
                  <c:v>1.789726E-7</c:v>
                </c:pt>
                <c:pt idx="14380">
                  <c:v>1.789976E-7</c:v>
                </c:pt>
                <c:pt idx="14381">
                  <c:v>1.7902260000000001E-7</c:v>
                </c:pt>
                <c:pt idx="14382">
                  <c:v>1.7904760000000001E-7</c:v>
                </c:pt>
                <c:pt idx="14383">
                  <c:v>1.7907260000000001E-7</c:v>
                </c:pt>
                <c:pt idx="14384">
                  <c:v>1.7909760000000001E-7</c:v>
                </c:pt>
                <c:pt idx="14385">
                  <c:v>1.7912259999999999E-7</c:v>
                </c:pt>
                <c:pt idx="14386">
                  <c:v>1.7914759999999999E-7</c:v>
                </c:pt>
                <c:pt idx="14387">
                  <c:v>1.7917259999999999E-7</c:v>
                </c:pt>
                <c:pt idx="14388">
                  <c:v>1.7919759999999999E-7</c:v>
                </c:pt>
                <c:pt idx="14389">
                  <c:v>1.7922259999999999E-7</c:v>
                </c:pt>
                <c:pt idx="14390">
                  <c:v>1.792476E-7</c:v>
                </c:pt>
                <c:pt idx="14391">
                  <c:v>1.792726E-7</c:v>
                </c:pt>
                <c:pt idx="14392">
                  <c:v>1.792976E-7</c:v>
                </c:pt>
                <c:pt idx="14393">
                  <c:v>1.793226E-7</c:v>
                </c:pt>
                <c:pt idx="14394">
                  <c:v>1.793476E-7</c:v>
                </c:pt>
                <c:pt idx="14395">
                  <c:v>1.7937260000000001E-7</c:v>
                </c:pt>
                <c:pt idx="14396">
                  <c:v>1.7939760000000001E-7</c:v>
                </c:pt>
                <c:pt idx="14397">
                  <c:v>1.7942260000000001E-7</c:v>
                </c:pt>
                <c:pt idx="14398">
                  <c:v>1.7944760000000001E-7</c:v>
                </c:pt>
                <c:pt idx="14399">
                  <c:v>1.7947260000000001E-7</c:v>
                </c:pt>
                <c:pt idx="14400">
                  <c:v>1.7949759999999999E-7</c:v>
                </c:pt>
                <c:pt idx="14401">
                  <c:v>1.7952259999999999E-7</c:v>
                </c:pt>
                <c:pt idx="14402">
                  <c:v>1.7954759999999999E-7</c:v>
                </c:pt>
                <c:pt idx="14403">
                  <c:v>1.7957259999999999E-7</c:v>
                </c:pt>
                <c:pt idx="14404">
                  <c:v>1.795976E-7</c:v>
                </c:pt>
                <c:pt idx="14405">
                  <c:v>1.796226E-7</c:v>
                </c:pt>
                <c:pt idx="14406">
                  <c:v>1.796476E-7</c:v>
                </c:pt>
                <c:pt idx="14407">
                  <c:v>1.796726E-7</c:v>
                </c:pt>
                <c:pt idx="14408">
                  <c:v>1.796976E-7</c:v>
                </c:pt>
                <c:pt idx="14409">
                  <c:v>1.7972260000000001E-7</c:v>
                </c:pt>
                <c:pt idx="14410">
                  <c:v>1.7974760000000001E-7</c:v>
                </c:pt>
                <c:pt idx="14411">
                  <c:v>1.7977260000000001E-7</c:v>
                </c:pt>
                <c:pt idx="14412">
                  <c:v>1.7979760000000001E-7</c:v>
                </c:pt>
                <c:pt idx="14413">
                  <c:v>1.7982260000000001E-7</c:v>
                </c:pt>
                <c:pt idx="14414">
                  <c:v>1.7984759999999999E-7</c:v>
                </c:pt>
                <c:pt idx="14415">
                  <c:v>1.7987259999999999E-7</c:v>
                </c:pt>
                <c:pt idx="14416">
                  <c:v>1.7989759999999999E-7</c:v>
                </c:pt>
                <c:pt idx="14417">
                  <c:v>1.7992259999999999E-7</c:v>
                </c:pt>
                <c:pt idx="14418">
                  <c:v>1.799476E-7</c:v>
                </c:pt>
                <c:pt idx="14419">
                  <c:v>1.799726E-7</c:v>
                </c:pt>
                <c:pt idx="14420">
                  <c:v>1.799976E-7</c:v>
                </c:pt>
                <c:pt idx="14421">
                  <c:v>1.800226E-7</c:v>
                </c:pt>
                <c:pt idx="14422">
                  <c:v>1.800476E-7</c:v>
                </c:pt>
                <c:pt idx="14423">
                  <c:v>1.8007260000000001E-7</c:v>
                </c:pt>
                <c:pt idx="14424">
                  <c:v>1.8009760000000001E-7</c:v>
                </c:pt>
                <c:pt idx="14425">
                  <c:v>1.8012260000000001E-7</c:v>
                </c:pt>
                <c:pt idx="14426">
                  <c:v>1.8014760000000001E-7</c:v>
                </c:pt>
                <c:pt idx="14427">
                  <c:v>1.8017260000000001E-7</c:v>
                </c:pt>
                <c:pt idx="14428">
                  <c:v>1.8019759999999999E-7</c:v>
                </c:pt>
                <c:pt idx="14429">
                  <c:v>1.8022259999999999E-7</c:v>
                </c:pt>
                <c:pt idx="14430">
                  <c:v>1.8024759999999999E-7</c:v>
                </c:pt>
                <c:pt idx="14431">
                  <c:v>1.8027259999999999E-7</c:v>
                </c:pt>
                <c:pt idx="14432">
                  <c:v>1.802976E-7</c:v>
                </c:pt>
                <c:pt idx="14433">
                  <c:v>1.803226E-7</c:v>
                </c:pt>
                <c:pt idx="14434">
                  <c:v>1.803476E-7</c:v>
                </c:pt>
                <c:pt idx="14435">
                  <c:v>1.803726E-7</c:v>
                </c:pt>
                <c:pt idx="14436">
                  <c:v>1.803976E-7</c:v>
                </c:pt>
                <c:pt idx="14437">
                  <c:v>1.8042260000000001E-7</c:v>
                </c:pt>
                <c:pt idx="14438">
                  <c:v>1.8044760000000001E-7</c:v>
                </c:pt>
                <c:pt idx="14439">
                  <c:v>1.8047260000000001E-7</c:v>
                </c:pt>
                <c:pt idx="14440">
                  <c:v>1.8049760000000001E-7</c:v>
                </c:pt>
                <c:pt idx="14441">
                  <c:v>1.8052260000000001E-7</c:v>
                </c:pt>
                <c:pt idx="14442">
                  <c:v>1.8054759999999999E-7</c:v>
                </c:pt>
                <c:pt idx="14443">
                  <c:v>1.8057259999999999E-7</c:v>
                </c:pt>
                <c:pt idx="14444">
                  <c:v>1.8059759999999999E-7</c:v>
                </c:pt>
                <c:pt idx="14445">
                  <c:v>1.8062259999999999E-7</c:v>
                </c:pt>
                <c:pt idx="14446">
                  <c:v>1.806476E-7</c:v>
                </c:pt>
                <c:pt idx="14447">
                  <c:v>1.806726E-7</c:v>
                </c:pt>
                <c:pt idx="14448">
                  <c:v>1.806976E-7</c:v>
                </c:pt>
                <c:pt idx="14449">
                  <c:v>1.807226E-7</c:v>
                </c:pt>
                <c:pt idx="14450">
                  <c:v>1.807476E-7</c:v>
                </c:pt>
                <c:pt idx="14451">
                  <c:v>1.8077260000000001E-7</c:v>
                </c:pt>
                <c:pt idx="14452">
                  <c:v>1.8079760000000001E-7</c:v>
                </c:pt>
                <c:pt idx="14453">
                  <c:v>1.8082260000000001E-7</c:v>
                </c:pt>
                <c:pt idx="14454">
                  <c:v>1.8084760000000001E-7</c:v>
                </c:pt>
                <c:pt idx="14455">
                  <c:v>1.8087260000000001E-7</c:v>
                </c:pt>
                <c:pt idx="14456">
                  <c:v>1.8089759999999999E-7</c:v>
                </c:pt>
                <c:pt idx="14457">
                  <c:v>1.8092259999999999E-7</c:v>
                </c:pt>
                <c:pt idx="14458">
                  <c:v>1.8094759999999999E-7</c:v>
                </c:pt>
                <c:pt idx="14459">
                  <c:v>1.8097259999999999E-7</c:v>
                </c:pt>
                <c:pt idx="14460">
                  <c:v>1.809976E-7</c:v>
                </c:pt>
                <c:pt idx="14461">
                  <c:v>1.810226E-7</c:v>
                </c:pt>
                <c:pt idx="14462">
                  <c:v>1.810476E-7</c:v>
                </c:pt>
                <c:pt idx="14463">
                  <c:v>1.810726E-7</c:v>
                </c:pt>
                <c:pt idx="14464">
                  <c:v>1.810976E-7</c:v>
                </c:pt>
                <c:pt idx="14465">
                  <c:v>1.811226E-7</c:v>
                </c:pt>
                <c:pt idx="14466">
                  <c:v>1.8114760000000001E-7</c:v>
                </c:pt>
                <c:pt idx="14467">
                  <c:v>1.8117260000000001E-7</c:v>
                </c:pt>
                <c:pt idx="14468">
                  <c:v>1.8119760000000001E-7</c:v>
                </c:pt>
                <c:pt idx="14469">
                  <c:v>1.8122260000000001E-7</c:v>
                </c:pt>
                <c:pt idx="14470">
                  <c:v>1.8124759999999999E-7</c:v>
                </c:pt>
                <c:pt idx="14471">
                  <c:v>1.8127259999999999E-7</c:v>
                </c:pt>
                <c:pt idx="14472">
                  <c:v>1.8129759999999999E-7</c:v>
                </c:pt>
                <c:pt idx="14473">
                  <c:v>1.8132259999999999E-7</c:v>
                </c:pt>
                <c:pt idx="14474">
                  <c:v>1.813476E-7</c:v>
                </c:pt>
                <c:pt idx="14475">
                  <c:v>1.813726E-7</c:v>
                </c:pt>
                <c:pt idx="14476">
                  <c:v>1.813976E-7</c:v>
                </c:pt>
                <c:pt idx="14477">
                  <c:v>1.814226E-7</c:v>
                </c:pt>
                <c:pt idx="14478">
                  <c:v>1.814476E-7</c:v>
                </c:pt>
                <c:pt idx="14479">
                  <c:v>1.814726E-7</c:v>
                </c:pt>
                <c:pt idx="14480">
                  <c:v>1.8149760000000001E-7</c:v>
                </c:pt>
                <c:pt idx="14481">
                  <c:v>1.8152260000000001E-7</c:v>
                </c:pt>
                <c:pt idx="14482">
                  <c:v>1.8154760000000001E-7</c:v>
                </c:pt>
                <c:pt idx="14483">
                  <c:v>1.8157260000000001E-7</c:v>
                </c:pt>
                <c:pt idx="14484">
                  <c:v>1.8159759999999999E-7</c:v>
                </c:pt>
                <c:pt idx="14485">
                  <c:v>1.8162259999999999E-7</c:v>
                </c:pt>
                <c:pt idx="14486">
                  <c:v>1.8164759999999999E-7</c:v>
                </c:pt>
                <c:pt idx="14487">
                  <c:v>1.8167259999999999E-7</c:v>
                </c:pt>
                <c:pt idx="14488">
                  <c:v>1.816976E-7</c:v>
                </c:pt>
                <c:pt idx="14489">
                  <c:v>1.817226E-7</c:v>
                </c:pt>
                <c:pt idx="14490">
                  <c:v>1.817476E-7</c:v>
                </c:pt>
                <c:pt idx="14491">
                  <c:v>1.817726E-7</c:v>
                </c:pt>
                <c:pt idx="14492">
                  <c:v>1.817976E-7</c:v>
                </c:pt>
                <c:pt idx="14493">
                  <c:v>1.818226E-7</c:v>
                </c:pt>
                <c:pt idx="14494">
                  <c:v>1.8184760000000001E-7</c:v>
                </c:pt>
                <c:pt idx="14495">
                  <c:v>1.8187260000000001E-7</c:v>
                </c:pt>
                <c:pt idx="14496">
                  <c:v>1.8189760000000001E-7</c:v>
                </c:pt>
                <c:pt idx="14497">
                  <c:v>1.8192260000000001E-7</c:v>
                </c:pt>
                <c:pt idx="14498">
                  <c:v>1.8194759999999999E-7</c:v>
                </c:pt>
                <c:pt idx="14499">
                  <c:v>1.8197259999999999E-7</c:v>
                </c:pt>
                <c:pt idx="14500">
                  <c:v>1.8199759999999999E-7</c:v>
                </c:pt>
                <c:pt idx="14501">
                  <c:v>1.8202259999999999E-7</c:v>
                </c:pt>
                <c:pt idx="14502">
                  <c:v>1.8204759999999999E-7</c:v>
                </c:pt>
                <c:pt idx="14503">
                  <c:v>1.820726E-7</c:v>
                </c:pt>
                <c:pt idx="14504">
                  <c:v>1.820976E-7</c:v>
                </c:pt>
                <c:pt idx="14505">
                  <c:v>1.821226E-7</c:v>
                </c:pt>
                <c:pt idx="14506">
                  <c:v>1.821476E-7</c:v>
                </c:pt>
                <c:pt idx="14507">
                  <c:v>1.821726E-7</c:v>
                </c:pt>
                <c:pt idx="14508">
                  <c:v>1.8219760000000001E-7</c:v>
                </c:pt>
                <c:pt idx="14509">
                  <c:v>1.8222260000000001E-7</c:v>
                </c:pt>
                <c:pt idx="14510">
                  <c:v>1.8224760000000001E-7</c:v>
                </c:pt>
                <c:pt idx="14511">
                  <c:v>1.8227260000000001E-7</c:v>
                </c:pt>
                <c:pt idx="14512">
                  <c:v>1.8229759999999999E-7</c:v>
                </c:pt>
                <c:pt idx="14513">
                  <c:v>1.8232259999999999E-7</c:v>
                </c:pt>
                <c:pt idx="14514">
                  <c:v>1.8234759999999999E-7</c:v>
                </c:pt>
                <c:pt idx="14515">
                  <c:v>1.8237259999999999E-7</c:v>
                </c:pt>
                <c:pt idx="14516">
                  <c:v>1.8239759999999999E-7</c:v>
                </c:pt>
                <c:pt idx="14517">
                  <c:v>1.824226E-7</c:v>
                </c:pt>
                <c:pt idx="14518">
                  <c:v>1.824476E-7</c:v>
                </c:pt>
                <c:pt idx="14519">
                  <c:v>1.824726E-7</c:v>
                </c:pt>
                <c:pt idx="14520">
                  <c:v>1.824976E-7</c:v>
                </c:pt>
                <c:pt idx="14521">
                  <c:v>1.825226E-7</c:v>
                </c:pt>
                <c:pt idx="14522">
                  <c:v>1.8254760000000001E-7</c:v>
                </c:pt>
                <c:pt idx="14523">
                  <c:v>1.8257260000000001E-7</c:v>
                </c:pt>
                <c:pt idx="14524">
                  <c:v>1.8259760000000001E-7</c:v>
                </c:pt>
                <c:pt idx="14525">
                  <c:v>1.8262260000000001E-7</c:v>
                </c:pt>
                <c:pt idx="14526">
                  <c:v>1.8264759999999999E-7</c:v>
                </c:pt>
                <c:pt idx="14527">
                  <c:v>1.8267259999999999E-7</c:v>
                </c:pt>
                <c:pt idx="14528">
                  <c:v>1.8269759999999999E-7</c:v>
                </c:pt>
                <c:pt idx="14529">
                  <c:v>1.8272259999999999E-7</c:v>
                </c:pt>
                <c:pt idx="14530">
                  <c:v>1.8274759999999999E-7</c:v>
                </c:pt>
                <c:pt idx="14531">
                  <c:v>1.827726E-7</c:v>
                </c:pt>
                <c:pt idx="14532">
                  <c:v>1.827976E-7</c:v>
                </c:pt>
                <c:pt idx="14533">
                  <c:v>1.828226E-7</c:v>
                </c:pt>
                <c:pt idx="14534">
                  <c:v>1.828476E-7</c:v>
                </c:pt>
                <c:pt idx="14535">
                  <c:v>1.828726E-7</c:v>
                </c:pt>
                <c:pt idx="14536">
                  <c:v>1.8289760000000001E-7</c:v>
                </c:pt>
                <c:pt idx="14537">
                  <c:v>1.8292260000000001E-7</c:v>
                </c:pt>
                <c:pt idx="14538">
                  <c:v>1.8294760000000001E-7</c:v>
                </c:pt>
                <c:pt idx="14539">
                  <c:v>1.8297260000000001E-7</c:v>
                </c:pt>
                <c:pt idx="14540">
                  <c:v>1.8299759999999999E-7</c:v>
                </c:pt>
                <c:pt idx="14541">
                  <c:v>1.8302259999999999E-7</c:v>
                </c:pt>
                <c:pt idx="14542">
                  <c:v>1.8304759999999999E-7</c:v>
                </c:pt>
                <c:pt idx="14543">
                  <c:v>1.8307259999999999E-7</c:v>
                </c:pt>
                <c:pt idx="14544">
                  <c:v>1.8309759999999999E-7</c:v>
                </c:pt>
                <c:pt idx="14545">
                  <c:v>1.831226E-7</c:v>
                </c:pt>
                <c:pt idx="14546">
                  <c:v>1.831476E-7</c:v>
                </c:pt>
                <c:pt idx="14547">
                  <c:v>1.831726E-7</c:v>
                </c:pt>
                <c:pt idx="14548">
                  <c:v>1.831976E-7</c:v>
                </c:pt>
                <c:pt idx="14549">
                  <c:v>1.832226E-7</c:v>
                </c:pt>
                <c:pt idx="14550">
                  <c:v>1.8324760000000001E-7</c:v>
                </c:pt>
                <c:pt idx="14551">
                  <c:v>1.8327260000000001E-7</c:v>
                </c:pt>
                <c:pt idx="14552">
                  <c:v>1.8329760000000001E-7</c:v>
                </c:pt>
                <c:pt idx="14553">
                  <c:v>1.8332260000000001E-7</c:v>
                </c:pt>
                <c:pt idx="14554">
                  <c:v>1.8334760000000001E-7</c:v>
                </c:pt>
                <c:pt idx="14555">
                  <c:v>1.8337259999999999E-7</c:v>
                </c:pt>
                <c:pt idx="14556">
                  <c:v>1.8339759999999999E-7</c:v>
                </c:pt>
                <c:pt idx="14557">
                  <c:v>1.8342259999999999E-7</c:v>
                </c:pt>
                <c:pt idx="14558">
                  <c:v>1.8344759999999999E-7</c:v>
                </c:pt>
                <c:pt idx="14559">
                  <c:v>1.834726E-7</c:v>
                </c:pt>
                <c:pt idx="14560">
                  <c:v>1.834976E-7</c:v>
                </c:pt>
                <c:pt idx="14561">
                  <c:v>1.835226E-7</c:v>
                </c:pt>
                <c:pt idx="14562">
                  <c:v>1.835476E-7</c:v>
                </c:pt>
                <c:pt idx="14563">
                  <c:v>1.835726E-7</c:v>
                </c:pt>
                <c:pt idx="14564">
                  <c:v>1.8359760000000001E-7</c:v>
                </c:pt>
                <c:pt idx="14565">
                  <c:v>1.8362260000000001E-7</c:v>
                </c:pt>
                <c:pt idx="14566">
                  <c:v>1.8364760000000001E-7</c:v>
                </c:pt>
                <c:pt idx="14567">
                  <c:v>1.8367260000000001E-7</c:v>
                </c:pt>
                <c:pt idx="14568">
                  <c:v>1.8369760000000001E-7</c:v>
                </c:pt>
                <c:pt idx="14569">
                  <c:v>1.8372259999999999E-7</c:v>
                </c:pt>
                <c:pt idx="14570">
                  <c:v>1.8374759999999999E-7</c:v>
                </c:pt>
                <c:pt idx="14571">
                  <c:v>1.8377259999999999E-7</c:v>
                </c:pt>
                <c:pt idx="14572">
                  <c:v>1.8379759999999999E-7</c:v>
                </c:pt>
                <c:pt idx="14573">
                  <c:v>1.838226E-7</c:v>
                </c:pt>
                <c:pt idx="14574">
                  <c:v>1.838476E-7</c:v>
                </c:pt>
                <c:pt idx="14575">
                  <c:v>1.838726E-7</c:v>
                </c:pt>
                <c:pt idx="14576">
                  <c:v>1.838976E-7</c:v>
                </c:pt>
                <c:pt idx="14577">
                  <c:v>1.839226E-7</c:v>
                </c:pt>
                <c:pt idx="14578">
                  <c:v>1.8394760000000001E-7</c:v>
                </c:pt>
                <c:pt idx="14579">
                  <c:v>1.8397260000000001E-7</c:v>
                </c:pt>
                <c:pt idx="14580">
                  <c:v>1.8399760000000001E-7</c:v>
                </c:pt>
                <c:pt idx="14581">
                  <c:v>1.8402260000000001E-7</c:v>
                </c:pt>
                <c:pt idx="14582">
                  <c:v>1.8404760000000001E-7</c:v>
                </c:pt>
                <c:pt idx="14583">
                  <c:v>1.8407259999999999E-7</c:v>
                </c:pt>
                <c:pt idx="14584">
                  <c:v>1.8409759999999999E-7</c:v>
                </c:pt>
                <c:pt idx="14585">
                  <c:v>1.8412259999999999E-7</c:v>
                </c:pt>
                <c:pt idx="14586">
                  <c:v>1.8414759999999999E-7</c:v>
                </c:pt>
                <c:pt idx="14587">
                  <c:v>1.841726E-7</c:v>
                </c:pt>
                <c:pt idx="14588">
                  <c:v>1.841976E-7</c:v>
                </c:pt>
                <c:pt idx="14589">
                  <c:v>1.842226E-7</c:v>
                </c:pt>
                <c:pt idx="14590">
                  <c:v>1.842476E-7</c:v>
                </c:pt>
                <c:pt idx="14591">
                  <c:v>1.842726E-7</c:v>
                </c:pt>
                <c:pt idx="14592">
                  <c:v>1.8429760000000001E-7</c:v>
                </c:pt>
                <c:pt idx="14593">
                  <c:v>1.8432260000000001E-7</c:v>
                </c:pt>
                <c:pt idx="14594">
                  <c:v>1.8434760000000001E-7</c:v>
                </c:pt>
                <c:pt idx="14595">
                  <c:v>1.8437260000000001E-7</c:v>
                </c:pt>
                <c:pt idx="14596">
                  <c:v>1.8439760000000001E-7</c:v>
                </c:pt>
                <c:pt idx="14597">
                  <c:v>1.8442259999999999E-7</c:v>
                </c:pt>
                <c:pt idx="14598">
                  <c:v>1.8444759999999999E-7</c:v>
                </c:pt>
                <c:pt idx="14599">
                  <c:v>1.8447259999999999E-7</c:v>
                </c:pt>
                <c:pt idx="14600">
                  <c:v>1.8449759999999999E-7</c:v>
                </c:pt>
                <c:pt idx="14601">
                  <c:v>1.845226E-7</c:v>
                </c:pt>
                <c:pt idx="14602">
                  <c:v>1.845476E-7</c:v>
                </c:pt>
                <c:pt idx="14603">
                  <c:v>1.845726E-7</c:v>
                </c:pt>
                <c:pt idx="14604">
                  <c:v>1.845976E-7</c:v>
                </c:pt>
                <c:pt idx="14605">
                  <c:v>1.846226E-7</c:v>
                </c:pt>
                <c:pt idx="14606">
                  <c:v>1.846476E-7</c:v>
                </c:pt>
                <c:pt idx="14607">
                  <c:v>1.8467260000000001E-7</c:v>
                </c:pt>
                <c:pt idx="14608">
                  <c:v>1.8469760000000001E-7</c:v>
                </c:pt>
                <c:pt idx="14609">
                  <c:v>1.8472260000000001E-7</c:v>
                </c:pt>
                <c:pt idx="14610">
                  <c:v>1.8474760000000001E-7</c:v>
                </c:pt>
                <c:pt idx="14611">
                  <c:v>1.8477259999999999E-7</c:v>
                </c:pt>
                <c:pt idx="14612">
                  <c:v>1.8479759999999999E-7</c:v>
                </c:pt>
                <c:pt idx="14613">
                  <c:v>1.8482259999999999E-7</c:v>
                </c:pt>
                <c:pt idx="14614">
                  <c:v>1.8484759999999999E-7</c:v>
                </c:pt>
                <c:pt idx="14615">
                  <c:v>1.848726E-7</c:v>
                </c:pt>
                <c:pt idx="14616">
                  <c:v>1.848976E-7</c:v>
                </c:pt>
                <c:pt idx="14617">
                  <c:v>1.849226E-7</c:v>
                </c:pt>
                <c:pt idx="14618">
                  <c:v>1.849476E-7</c:v>
                </c:pt>
                <c:pt idx="14619">
                  <c:v>1.849726E-7</c:v>
                </c:pt>
                <c:pt idx="14620">
                  <c:v>1.849976E-7</c:v>
                </c:pt>
                <c:pt idx="14621">
                  <c:v>1.8502260000000001E-7</c:v>
                </c:pt>
                <c:pt idx="14622">
                  <c:v>1.8504760000000001E-7</c:v>
                </c:pt>
                <c:pt idx="14623">
                  <c:v>1.8507260000000001E-7</c:v>
                </c:pt>
                <c:pt idx="14624">
                  <c:v>1.8509760000000001E-7</c:v>
                </c:pt>
                <c:pt idx="14625">
                  <c:v>1.8512259999999999E-7</c:v>
                </c:pt>
                <c:pt idx="14626">
                  <c:v>1.8514759999999999E-7</c:v>
                </c:pt>
                <c:pt idx="14627">
                  <c:v>1.8517259999999999E-7</c:v>
                </c:pt>
                <c:pt idx="14628">
                  <c:v>1.8519759999999999E-7</c:v>
                </c:pt>
                <c:pt idx="14629">
                  <c:v>1.852226E-7</c:v>
                </c:pt>
                <c:pt idx="14630">
                  <c:v>1.852476E-7</c:v>
                </c:pt>
                <c:pt idx="14631">
                  <c:v>1.852726E-7</c:v>
                </c:pt>
                <c:pt idx="14632">
                  <c:v>1.852976E-7</c:v>
                </c:pt>
                <c:pt idx="14633">
                  <c:v>1.853226E-7</c:v>
                </c:pt>
                <c:pt idx="14634">
                  <c:v>1.853476E-7</c:v>
                </c:pt>
                <c:pt idx="14635">
                  <c:v>1.8537260000000001E-7</c:v>
                </c:pt>
                <c:pt idx="14636">
                  <c:v>1.8539760000000001E-7</c:v>
                </c:pt>
                <c:pt idx="14637">
                  <c:v>1.8542260000000001E-7</c:v>
                </c:pt>
                <c:pt idx="14638">
                  <c:v>1.8544760000000001E-7</c:v>
                </c:pt>
                <c:pt idx="14639">
                  <c:v>1.8547259999999999E-7</c:v>
                </c:pt>
                <c:pt idx="14640">
                  <c:v>1.8549759999999999E-7</c:v>
                </c:pt>
                <c:pt idx="14641">
                  <c:v>1.8552259999999999E-7</c:v>
                </c:pt>
                <c:pt idx="14642">
                  <c:v>1.8554759999999999E-7</c:v>
                </c:pt>
                <c:pt idx="14643">
                  <c:v>1.855726E-7</c:v>
                </c:pt>
                <c:pt idx="14644">
                  <c:v>1.855976E-7</c:v>
                </c:pt>
                <c:pt idx="14645">
                  <c:v>1.856226E-7</c:v>
                </c:pt>
                <c:pt idx="14646">
                  <c:v>1.856476E-7</c:v>
                </c:pt>
                <c:pt idx="14647">
                  <c:v>1.856726E-7</c:v>
                </c:pt>
                <c:pt idx="14648">
                  <c:v>1.856976E-7</c:v>
                </c:pt>
                <c:pt idx="14649">
                  <c:v>1.8572260000000001E-7</c:v>
                </c:pt>
                <c:pt idx="14650">
                  <c:v>1.8574760000000001E-7</c:v>
                </c:pt>
                <c:pt idx="14651">
                  <c:v>1.8577260000000001E-7</c:v>
                </c:pt>
                <c:pt idx="14652">
                  <c:v>1.8579760000000001E-7</c:v>
                </c:pt>
                <c:pt idx="14653">
                  <c:v>1.8582259999999999E-7</c:v>
                </c:pt>
                <c:pt idx="14654">
                  <c:v>1.8584759999999999E-7</c:v>
                </c:pt>
                <c:pt idx="14655">
                  <c:v>1.8587259999999999E-7</c:v>
                </c:pt>
                <c:pt idx="14656">
                  <c:v>1.8589759999999999E-7</c:v>
                </c:pt>
                <c:pt idx="14657">
                  <c:v>1.8592259999999999E-7</c:v>
                </c:pt>
                <c:pt idx="14658">
                  <c:v>1.859476E-7</c:v>
                </c:pt>
                <c:pt idx="14659">
                  <c:v>1.859726E-7</c:v>
                </c:pt>
                <c:pt idx="14660">
                  <c:v>1.859976E-7</c:v>
                </c:pt>
                <c:pt idx="14661">
                  <c:v>1.860226E-7</c:v>
                </c:pt>
                <c:pt idx="14662">
                  <c:v>1.860476E-7</c:v>
                </c:pt>
                <c:pt idx="14663">
                  <c:v>1.8607260000000001E-7</c:v>
                </c:pt>
                <c:pt idx="14664">
                  <c:v>1.8609760000000001E-7</c:v>
                </c:pt>
                <c:pt idx="14665">
                  <c:v>1.8612260000000001E-7</c:v>
                </c:pt>
                <c:pt idx="14666">
                  <c:v>1.8614760000000001E-7</c:v>
                </c:pt>
                <c:pt idx="14667">
                  <c:v>1.8617259999999999E-7</c:v>
                </c:pt>
                <c:pt idx="14668">
                  <c:v>1.8619759999999999E-7</c:v>
                </c:pt>
                <c:pt idx="14669">
                  <c:v>1.8622259999999999E-7</c:v>
                </c:pt>
                <c:pt idx="14670">
                  <c:v>1.8624759999999999E-7</c:v>
                </c:pt>
                <c:pt idx="14671">
                  <c:v>1.8627259999999999E-7</c:v>
                </c:pt>
                <c:pt idx="14672">
                  <c:v>1.862976E-7</c:v>
                </c:pt>
                <c:pt idx="14673">
                  <c:v>1.863226E-7</c:v>
                </c:pt>
                <c:pt idx="14674">
                  <c:v>1.863476E-7</c:v>
                </c:pt>
                <c:pt idx="14675">
                  <c:v>1.863726E-7</c:v>
                </c:pt>
                <c:pt idx="14676">
                  <c:v>1.863976E-7</c:v>
                </c:pt>
                <c:pt idx="14677">
                  <c:v>1.8642260000000001E-7</c:v>
                </c:pt>
                <c:pt idx="14678">
                  <c:v>1.8644760000000001E-7</c:v>
                </c:pt>
                <c:pt idx="14679">
                  <c:v>1.8647260000000001E-7</c:v>
                </c:pt>
                <c:pt idx="14680">
                  <c:v>1.8649760000000001E-7</c:v>
                </c:pt>
                <c:pt idx="14681">
                  <c:v>1.8652259999999999E-7</c:v>
                </c:pt>
                <c:pt idx="14682">
                  <c:v>1.8654759999999999E-7</c:v>
                </c:pt>
                <c:pt idx="14683">
                  <c:v>1.8657259999999999E-7</c:v>
                </c:pt>
                <c:pt idx="14684">
                  <c:v>1.8659759999999999E-7</c:v>
                </c:pt>
                <c:pt idx="14685">
                  <c:v>1.8662259999999999E-7</c:v>
                </c:pt>
                <c:pt idx="14686">
                  <c:v>1.866476E-7</c:v>
                </c:pt>
                <c:pt idx="14687">
                  <c:v>1.866726E-7</c:v>
                </c:pt>
                <c:pt idx="14688">
                  <c:v>1.866976E-7</c:v>
                </c:pt>
                <c:pt idx="14689">
                  <c:v>1.867226E-7</c:v>
                </c:pt>
                <c:pt idx="14690">
                  <c:v>1.867476E-7</c:v>
                </c:pt>
                <c:pt idx="14691">
                  <c:v>1.8677260000000001E-7</c:v>
                </c:pt>
                <c:pt idx="14692">
                  <c:v>1.8679760000000001E-7</c:v>
                </c:pt>
                <c:pt idx="14693">
                  <c:v>1.8682260000000001E-7</c:v>
                </c:pt>
                <c:pt idx="14694">
                  <c:v>1.8684760000000001E-7</c:v>
                </c:pt>
                <c:pt idx="14695">
                  <c:v>1.8687259999999999E-7</c:v>
                </c:pt>
                <c:pt idx="14696">
                  <c:v>1.8689759999999999E-7</c:v>
                </c:pt>
                <c:pt idx="14697">
                  <c:v>1.8692259999999999E-7</c:v>
                </c:pt>
                <c:pt idx="14698">
                  <c:v>1.8694759999999999E-7</c:v>
                </c:pt>
                <c:pt idx="14699">
                  <c:v>1.8697259999999999E-7</c:v>
                </c:pt>
                <c:pt idx="14700">
                  <c:v>1.869976E-7</c:v>
                </c:pt>
                <c:pt idx="14701">
                  <c:v>1.870226E-7</c:v>
                </c:pt>
                <c:pt idx="14702">
                  <c:v>1.870476E-7</c:v>
                </c:pt>
                <c:pt idx="14703">
                  <c:v>1.870726E-7</c:v>
                </c:pt>
                <c:pt idx="14704">
                  <c:v>1.870976E-7</c:v>
                </c:pt>
                <c:pt idx="14705">
                  <c:v>1.8712260000000001E-7</c:v>
                </c:pt>
                <c:pt idx="14706">
                  <c:v>1.8714760000000001E-7</c:v>
                </c:pt>
                <c:pt idx="14707">
                  <c:v>1.8717260000000001E-7</c:v>
                </c:pt>
                <c:pt idx="14708">
                  <c:v>1.8719760000000001E-7</c:v>
                </c:pt>
                <c:pt idx="14709">
                  <c:v>1.8722260000000001E-7</c:v>
                </c:pt>
                <c:pt idx="14710">
                  <c:v>1.8724759999999999E-7</c:v>
                </c:pt>
                <c:pt idx="14711">
                  <c:v>1.8727259999999999E-7</c:v>
                </c:pt>
                <c:pt idx="14712">
                  <c:v>1.8729759999999999E-7</c:v>
                </c:pt>
                <c:pt idx="14713">
                  <c:v>1.8732259999999999E-7</c:v>
                </c:pt>
                <c:pt idx="14714">
                  <c:v>1.873476E-7</c:v>
                </c:pt>
                <c:pt idx="14715">
                  <c:v>1.873726E-7</c:v>
                </c:pt>
                <c:pt idx="14716">
                  <c:v>1.873976E-7</c:v>
                </c:pt>
                <c:pt idx="14717">
                  <c:v>1.874226E-7</c:v>
                </c:pt>
                <c:pt idx="14718">
                  <c:v>1.874476E-7</c:v>
                </c:pt>
                <c:pt idx="14719">
                  <c:v>1.8747260000000001E-7</c:v>
                </c:pt>
                <c:pt idx="14720">
                  <c:v>1.8749760000000001E-7</c:v>
                </c:pt>
                <c:pt idx="14721">
                  <c:v>1.8752260000000001E-7</c:v>
                </c:pt>
                <c:pt idx="14722">
                  <c:v>1.8754760000000001E-7</c:v>
                </c:pt>
                <c:pt idx="14723">
                  <c:v>1.8757260000000001E-7</c:v>
                </c:pt>
                <c:pt idx="14724">
                  <c:v>1.8759759999999999E-7</c:v>
                </c:pt>
                <c:pt idx="14725">
                  <c:v>1.8762259999999999E-7</c:v>
                </c:pt>
                <c:pt idx="14726">
                  <c:v>1.8764759999999999E-7</c:v>
                </c:pt>
                <c:pt idx="14727">
                  <c:v>1.8767259999999999E-7</c:v>
                </c:pt>
                <c:pt idx="14728">
                  <c:v>1.876976E-7</c:v>
                </c:pt>
                <c:pt idx="14729">
                  <c:v>1.877226E-7</c:v>
                </c:pt>
                <c:pt idx="14730">
                  <c:v>1.877476E-7</c:v>
                </c:pt>
                <c:pt idx="14731">
                  <c:v>1.877726E-7</c:v>
                </c:pt>
                <c:pt idx="14732">
                  <c:v>1.877976E-7</c:v>
                </c:pt>
                <c:pt idx="14733">
                  <c:v>1.8782260000000001E-7</c:v>
                </c:pt>
                <c:pt idx="14734">
                  <c:v>1.8784760000000001E-7</c:v>
                </c:pt>
                <c:pt idx="14735">
                  <c:v>1.8787260000000001E-7</c:v>
                </c:pt>
                <c:pt idx="14736">
                  <c:v>1.8789760000000001E-7</c:v>
                </c:pt>
                <c:pt idx="14737">
                  <c:v>1.8792260000000001E-7</c:v>
                </c:pt>
                <c:pt idx="14738">
                  <c:v>1.8794759999999999E-7</c:v>
                </c:pt>
                <c:pt idx="14739">
                  <c:v>1.8797259999999999E-7</c:v>
                </c:pt>
                <c:pt idx="14740">
                  <c:v>1.8799759999999999E-7</c:v>
                </c:pt>
                <c:pt idx="14741">
                  <c:v>1.8802259999999999E-7</c:v>
                </c:pt>
                <c:pt idx="14742">
                  <c:v>1.880476E-7</c:v>
                </c:pt>
                <c:pt idx="14743">
                  <c:v>1.880726E-7</c:v>
                </c:pt>
                <c:pt idx="14744">
                  <c:v>1.880976E-7</c:v>
                </c:pt>
                <c:pt idx="14745">
                  <c:v>1.881226E-7</c:v>
                </c:pt>
                <c:pt idx="14746">
                  <c:v>1.881476E-7</c:v>
                </c:pt>
                <c:pt idx="14747">
                  <c:v>1.8817260000000001E-7</c:v>
                </c:pt>
                <c:pt idx="14748">
                  <c:v>1.8819760000000001E-7</c:v>
                </c:pt>
                <c:pt idx="14749">
                  <c:v>1.8822260000000001E-7</c:v>
                </c:pt>
                <c:pt idx="14750">
                  <c:v>1.8824760000000001E-7</c:v>
                </c:pt>
                <c:pt idx="14751">
                  <c:v>1.8827260000000001E-7</c:v>
                </c:pt>
                <c:pt idx="14752">
                  <c:v>1.8829759999999999E-7</c:v>
                </c:pt>
                <c:pt idx="14753">
                  <c:v>1.8832259999999999E-7</c:v>
                </c:pt>
                <c:pt idx="14754">
                  <c:v>1.8834759999999999E-7</c:v>
                </c:pt>
                <c:pt idx="14755">
                  <c:v>1.8837259999999999E-7</c:v>
                </c:pt>
                <c:pt idx="14756">
                  <c:v>1.883976E-7</c:v>
                </c:pt>
                <c:pt idx="14757">
                  <c:v>1.884226E-7</c:v>
                </c:pt>
                <c:pt idx="14758">
                  <c:v>1.884476E-7</c:v>
                </c:pt>
                <c:pt idx="14759">
                  <c:v>1.884726E-7</c:v>
                </c:pt>
                <c:pt idx="14760">
                  <c:v>1.884976E-7</c:v>
                </c:pt>
                <c:pt idx="14761">
                  <c:v>1.885226E-7</c:v>
                </c:pt>
                <c:pt idx="14762">
                  <c:v>1.8854760000000001E-7</c:v>
                </c:pt>
                <c:pt idx="14763">
                  <c:v>1.8857260000000001E-7</c:v>
                </c:pt>
                <c:pt idx="14764">
                  <c:v>1.8859760000000001E-7</c:v>
                </c:pt>
                <c:pt idx="14765">
                  <c:v>1.8862260000000001E-7</c:v>
                </c:pt>
                <c:pt idx="14766">
                  <c:v>1.8864759999999999E-7</c:v>
                </c:pt>
                <c:pt idx="14767">
                  <c:v>1.8867259999999999E-7</c:v>
                </c:pt>
                <c:pt idx="14768">
                  <c:v>1.8869759999999999E-7</c:v>
                </c:pt>
                <c:pt idx="14769">
                  <c:v>1.8872259999999999E-7</c:v>
                </c:pt>
                <c:pt idx="14770">
                  <c:v>1.887476E-7</c:v>
                </c:pt>
                <c:pt idx="14771">
                  <c:v>1.887726E-7</c:v>
                </c:pt>
                <c:pt idx="14772">
                  <c:v>1.887976E-7</c:v>
                </c:pt>
                <c:pt idx="14773">
                  <c:v>1.888226E-7</c:v>
                </c:pt>
                <c:pt idx="14774">
                  <c:v>1.888476E-7</c:v>
                </c:pt>
                <c:pt idx="14775">
                  <c:v>1.888726E-7</c:v>
                </c:pt>
                <c:pt idx="14776">
                  <c:v>1.8889760000000001E-7</c:v>
                </c:pt>
                <c:pt idx="14777">
                  <c:v>1.8892260000000001E-7</c:v>
                </c:pt>
                <c:pt idx="14778">
                  <c:v>1.8894760000000001E-7</c:v>
                </c:pt>
                <c:pt idx="14779">
                  <c:v>1.8897260000000001E-7</c:v>
                </c:pt>
                <c:pt idx="14780">
                  <c:v>1.8899759999999999E-7</c:v>
                </c:pt>
                <c:pt idx="14781">
                  <c:v>1.8902259999999999E-7</c:v>
                </c:pt>
                <c:pt idx="14782">
                  <c:v>1.8904759999999999E-7</c:v>
                </c:pt>
                <c:pt idx="14783">
                  <c:v>1.8907259999999999E-7</c:v>
                </c:pt>
                <c:pt idx="14784">
                  <c:v>1.890976E-7</c:v>
                </c:pt>
                <c:pt idx="14785">
                  <c:v>1.891226E-7</c:v>
                </c:pt>
                <c:pt idx="14786">
                  <c:v>1.891476E-7</c:v>
                </c:pt>
                <c:pt idx="14787">
                  <c:v>1.891726E-7</c:v>
                </c:pt>
                <c:pt idx="14788">
                  <c:v>1.891976E-7</c:v>
                </c:pt>
                <c:pt idx="14789">
                  <c:v>1.892226E-7</c:v>
                </c:pt>
                <c:pt idx="14790">
                  <c:v>1.8924760000000001E-7</c:v>
                </c:pt>
                <c:pt idx="14791">
                  <c:v>1.8927260000000001E-7</c:v>
                </c:pt>
                <c:pt idx="14792">
                  <c:v>1.8929760000000001E-7</c:v>
                </c:pt>
                <c:pt idx="14793">
                  <c:v>1.8932260000000001E-7</c:v>
                </c:pt>
                <c:pt idx="14794">
                  <c:v>1.8934759999999999E-7</c:v>
                </c:pt>
                <c:pt idx="14795">
                  <c:v>1.8937259999999999E-7</c:v>
                </c:pt>
                <c:pt idx="14796">
                  <c:v>1.8939759999999999E-7</c:v>
                </c:pt>
                <c:pt idx="14797">
                  <c:v>1.8942259999999999E-7</c:v>
                </c:pt>
                <c:pt idx="14798">
                  <c:v>1.894476E-7</c:v>
                </c:pt>
                <c:pt idx="14799">
                  <c:v>1.894726E-7</c:v>
                </c:pt>
                <c:pt idx="14800">
                  <c:v>1.894976E-7</c:v>
                </c:pt>
                <c:pt idx="14801">
                  <c:v>1.895226E-7</c:v>
                </c:pt>
                <c:pt idx="14802">
                  <c:v>1.895476E-7</c:v>
                </c:pt>
                <c:pt idx="14803">
                  <c:v>1.895726E-7</c:v>
                </c:pt>
                <c:pt idx="14804">
                  <c:v>1.8959760000000001E-7</c:v>
                </c:pt>
                <c:pt idx="14805">
                  <c:v>1.8962260000000001E-7</c:v>
                </c:pt>
                <c:pt idx="14806">
                  <c:v>1.8964760000000001E-7</c:v>
                </c:pt>
                <c:pt idx="14807">
                  <c:v>1.8967260000000001E-7</c:v>
                </c:pt>
                <c:pt idx="14808">
                  <c:v>1.8969759999999999E-7</c:v>
                </c:pt>
                <c:pt idx="14809">
                  <c:v>1.8972259999999999E-7</c:v>
                </c:pt>
                <c:pt idx="14810">
                  <c:v>1.8974759999999999E-7</c:v>
                </c:pt>
                <c:pt idx="14811">
                  <c:v>1.8977259999999999E-7</c:v>
                </c:pt>
                <c:pt idx="14812">
                  <c:v>1.8979759999999999E-7</c:v>
                </c:pt>
                <c:pt idx="14813">
                  <c:v>1.898226E-7</c:v>
                </c:pt>
                <c:pt idx="14814">
                  <c:v>1.898476E-7</c:v>
                </c:pt>
                <c:pt idx="14815">
                  <c:v>1.898726E-7</c:v>
                </c:pt>
                <c:pt idx="14816">
                  <c:v>1.898976E-7</c:v>
                </c:pt>
                <c:pt idx="14817">
                  <c:v>1.899226E-7</c:v>
                </c:pt>
                <c:pt idx="14818">
                  <c:v>1.8994760000000001E-7</c:v>
                </c:pt>
                <c:pt idx="14819">
                  <c:v>1.8997260000000001E-7</c:v>
                </c:pt>
                <c:pt idx="14820">
                  <c:v>1.8999760000000001E-7</c:v>
                </c:pt>
                <c:pt idx="14821">
                  <c:v>1.9002260000000001E-7</c:v>
                </c:pt>
                <c:pt idx="14822">
                  <c:v>1.9004759999999999E-7</c:v>
                </c:pt>
                <c:pt idx="14823">
                  <c:v>1.9007259999999999E-7</c:v>
                </c:pt>
                <c:pt idx="14824">
                  <c:v>1.9009759999999999E-7</c:v>
                </c:pt>
                <c:pt idx="14825">
                  <c:v>1.9012259999999999E-7</c:v>
                </c:pt>
                <c:pt idx="14826">
                  <c:v>1.9014759999999999E-7</c:v>
                </c:pt>
                <c:pt idx="14827">
                  <c:v>1.901726E-7</c:v>
                </c:pt>
                <c:pt idx="14828">
                  <c:v>1.901976E-7</c:v>
                </c:pt>
                <c:pt idx="14829">
                  <c:v>1.902226E-7</c:v>
                </c:pt>
                <c:pt idx="14830">
                  <c:v>1.902476E-7</c:v>
                </c:pt>
                <c:pt idx="14831">
                  <c:v>1.902726E-7</c:v>
                </c:pt>
                <c:pt idx="14832">
                  <c:v>1.9029760000000001E-7</c:v>
                </c:pt>
                <c:pt idx="14833">
                  <c:v>1.9032260000000001E-7</c:v>
                </c:pt>
                <c:pt idx="14834">
                  <c:v>1.9034760000000001E-7</c:v>
                </c:pt>
                <c:pt idx="14835">
                  <c:v>1.9037260000000001E-7</c:v>
                </c:pt>
                <c:pt idx="14836">
                  <c:v>1.9039759999999999E-7</c:v>
                </c:pt>
                <c:pt idx="14837">
                  <c:v>1.9042259999999999E-7</c:v>
                </c:pt>
                <c:pt idx="14838">
                  <c:v>1.9044759999999999E-7</c:v>
                </c:pt>
                <c:pt idx="14839">
                  <c:v>1.9047259999999999E-7</c:v>
                </c:pt>
                <c:pt idx="14840">
                  <c:v>1.9049759999999999E-7</c:v>
                </c:pt>
                <c:pt idx="14841">
                  <c:v>1.905226E-7</c:v>
                </c:pt>
                <c:pt idx="14842">
                  <c:v>1.905476E-7</c:v>
                </c:pt>
                <c:pt idx="14843">
                  <c:v>1.905726E-7</c:v>
                </c:pt>
                <c:pt idx="14844">
                  <c:v>1.905976E-7</c:v>
                </c:pt>
                <c:pt idx="14845">
                  <c:v>1.906226E-7</c:v>
                </c:pt>
                <c:pt idx="14846">
                  <c:v>1.9064760000000001E-7</c:v>
                </c:pt>
                <c:pt idx="14847">
                  <c:v>1.9067260000000001E-7</c:v>
                </c:pt>
                <c:pt idx="14848">
                  <c:v>1.9069760000000001E-7</c:v>
                </c:pt>
                <c:pt idx="14849">
                  <c:v>1.9072260000000001E-7</c:v>
                </c:pt>
                <c:pt idx="14850">
                  <c:v>1.9074759999999999E-7</c:v>
                </c:pt>
                <c:pt idx="14851">
                  <c:v>1.9077259999999999E-7</c:v>
                </c:pt>
                <c:pt idx="14852">
                  <c:v>1.9079759999999999E-7</c:v>
                </c:pt>
                <c:pt idx="14853">
                  <c:v>1.9082259999999999E-7</c:v>
                </c:pt>
                <c:pt idx="14854">
                  <c:v>1.9084759999999999E-7</c:v>
                </c:pt>
                <c:pt idx="14855">
                  <c:v>1.908726E-7</c:v>
                </c:pt>
                <c:pt idx="14856">
                  <c:v>1.908976E-7</c:v>
                </c:pt>
                <c:pt idx="14857">
                  <c:v>1.909226E-7</c:v>
                </c:pt>
                <c:pt idx="14858">
                  <c:v>1.909476E-7</c:v>
                </c:pt>
                <c:pt idx="14859">
                  <c:v>1.909726E-7</c:v>
                </c:pt>
                <c:pt idx="14860">
                  <c:v>1.9099760000000001E-7</c:v>
                </c:pt>
                <c:pt idx="14861">
                  <c:v>1.9102260000000001E-7</c:v>
                </c:pt>
                <c:pt idx="14862">
                  <c:v>1.9104760000000001E-7</c:v>
                </c:pt>
                <c:pt idx="14863">
                  <c:v>1.9107260000000001E-7</c:v>
                </c:pt>
                <c:pt idx="14864">
                  <c:v>1.9109760000000001E-7</c:v>
                </c:pt>
                <c:pt idx="14865">
                  <c:v>1.9112259999999999E-7</c:v>
                </c:pt>
                <c:pt idx="14866">
                  <c:v>1.9114759999999999E-7</c:v>
                </c:pt>
                <c:pt idx="14867">
                  <c:v>1.9117259999999999E-7</c:v>
                </c:pt>
                <c:pt idx="14868">
                  <c:v>1.9119759999999999E-7</c:v>
                </c:pt>
                <c:pt idx="14869">
                  <c:v>1.912226E-7</c:v>
                </c:pt>
                <c:pt idx="14870">
                  <c:v>1.912476E-7</c:v>
                </c:pt>
                <c:pt idx="14871">
                  <c:v>1.912726E-7</c:v>
                </c:pt>
                <c:pt idx="14872">
                  <c:v>1.912976E-7</c:v>
                </c:pt>
                <c:pt idx="14873">
                  <c:v>1.913226E-7</c:v>
                </c:pt>
                <c:pt idx="14874">
                  <c:v>1.9134760000000001E-7</c:v>
                </c:pt>
                <c:pt idx="14875">
                  <c:v>1.9137260000000001E-7</c:v>
                </c:pt>
                <c:pt idx="14876">
                  <c:v>1.9139760000000001E-7</c:v>
                </c:pt>
                <c:pt idx="14877">
                  <c:v>1.9142260000000001E-7</c:v>
                </c:pt>
                <c:pt idx="14878">
                  <c:v>1.9144760000000001E-7</c:v>
                </c:pt>
                <c:pt idx="14879">
                  <c:v>1.9147259999999999E-7</c:v>
                </c:pt>
                <c:pt idx="14880">
                  <c:v>1.9149759999999999E-7</c:v>
                </c:pt>
                <c:pt idx="14881">
                  <c:v>1.9152259999999999E-7</c:v>
                </c:pt>
                <c:pt idx="14882">
                  <c:v>1.9154759999999999E-7</c:v>
                </c:pt>
                <c:pt idx="14883">
                  <c:v>1.915726E-7</c:v>
                </c:pt>
                <c:pt idx="14884">
                  <c:v>1.915976E-7</c:v>
                </c:pt>
                <c:pt idx="14885">
                  <c:v>1.916226E-7</c:v>
                </c:pt>
                <c:pt idx="14886">
                  <c:v>1.916476E-7</c:v>
                </c:pt>
                <c:pt idx="14887">
                  <c:v>1.916726E-7</c:v>
                </c:pt>
                <c:pt idx="14888">
                  <c:v>1.9169760000000001E-7</c:v>
                </c:pt>
                <c:pt idx="14889">
                  <c:v>1.9172260000000001E-7</c:v>
                </c:pt>
                <c:pt idx="14890">
                  <c:v>1.9174760000000001E-7</c:v>
                </c:pt>
                <c:pt idx="14891">
                  <c:v>1.9177260000000001E-7</c:v>
                </c:pt>
                <c:pt idx="14892">
                  <c:v>1.9179760000000001E-7</c:v>
                </c:pt>
                <c:pt idx="14893">
                  <c:v>1.9182259999999999E-7</c:v>
                </c:pt>
                <c:pt idx="14894">
                  <c:v>1.9184759999999999E-7</c:v>
                </c:pt>
                <c:pt idx="14895">
                  <c:v>1.9187259999999999E-7</c:v>
                </c:pt>
                <c:pt idx="14896">
                  <c:v>1.9189759999999999E-7</c:v>
                </c:pt>
                <c:pt idx="14897">
                  <c:v>1.919226E-7</c:v>
                </c:pt>
                <c:pt idx="14898">
                  <c:v>1.919476E-7</c:v>
                </c:pt>
                <c:pt idx="14899">
                  <c:v>1.919726E-7</c:v>
                </c:pt>
                <c:pt idx="14900">
                  <c:v>1.919976E-7</c:v>
                </c:pt>
                <c:pt idx="14901">
                  <c:v>1.920226E-7</c:v>
                </c:pt>
                <c:pt idx="14902">
                  <c:v>1.9204760000000001E-7</c:v>
                </c:pt>
                <c:pt idx="14903">
                  <c:v>1.9207260000000001E-7</c:v>
                </c:pt>
                <c:pt idx="14904">
                  <c:v>1.9209760000000001E-7</c:v>
                </c:pt>
                <c:pt idx="14905">
                  <c:v>1.9212260000000001E-7</c:v>
                </c:pt>
                <c:pt idx="14906">
                  <c:v>1.9214760000000001E-7</c:v>
                </c:pt>
                <c:pt idx="14907">
                  <c:v>1.9217259999999999E-7</c:v>
                </c:pt>
                <c:pt idx="14908">
                  <c:v>1.9219759999999999E-7</c:v>
                </c:pt>
                <c:pt idx="14909">
                  <c:v>1.9222259999999999E-7</c:v>
                </c:pt>
                <c:pt idx="14910">
                  <c:v>1.9224759999999999E-7</c:v>
                </c:pt>
                <c:pt idx="14911">
                  <c:v>1.922726E-7</c:v>
                </c:pt>
                <c:pt idx="14912">
                  <c:v>1.922976E-7</c:v>
                </c:pt>
                <c:pt idx="14913">
                  <c:v>1.923226E-7</c:v>
                </c:pt>
                <c:pt idx="14914">
                  <c:v>1.923476E-7</c:v>
                </c:pt>
                <c:pt idx="14915">
                  <c:v>1.923726E-7</c:v>
                </c:pt>
                <c:pt idx="14916">
                  <c:v>1.923976E-7</c:v>
                </c:pt>
                <c:pt idx="14917">
                  <c:v>1.9242260000000001E-7</c:v>
                </c:pt>
                <c:pt idx="14918">
                  <c:v>1.9244760000000001E-7</c:v>
                </c:pt>
                <c:pt idx="14919">
                  <c:v>1.9247260000000001E-7</c:v>
                </c:pt>
                <c:pt idx="14920">
                  <c:v>1.9249760000000001E-7</c:v>
                </c:pt>
                <c:pt idx="14921">
                  <c:v>1.9252259999999999E-7</c:v>
                </c:pt>
                <c:pt idx="14922">
                  <c:v>1.9254759999999999E-7</c:v>
                </c:pt>
                <c:pt idx="14923">
                  <c:v>1.9257259999999999E-7</c:v>
                </c:pt>
                <c:pt idx="14924">
                  <c:v>1.9259759999999999E-7</c:v>
                </c:pt>
                <c:pt idx="14925">
                  <c:v>1.926226E-7</c:v>
                </c:pt>
                <c:pt idx="14926">
                  <c:v>1.926476E-7</c:v>
                </c:pt>
                <c:pt idx="14927">
                  <c:v>1.926726E-7</c:v>
                </c:pt>
                <c:pt idx="14928">
                  <c:v>1.926976E-7</c:v>
                </c:pt>
                <c:pt idx="14929">
                  <c:v>1.927226E-7</c:v>
                </c:pt>
                <c:pt idx="14930">
                  <c:v>1.927476E-7</c:v>
                </c:pt>
                <c:pt idx="14931">
                  <c:v>1.9277260000000001E-7</c:v>
                </c:pt>
                <c:pt idx="14932">
                  <c:v>1.9279760000000001E-7</c:v>
                </c:pt>
                <c:pt idx="14933">
                  <c:v>1.9282260000000001E-7</c:v>
                </c:pt>
                <c:pt idx="14934">
                  <c:v>1.9284760000000001E-7</c:v>
                </c:pt>
                <c:pt idx="14935">
                  <c:v>1.9287259999999999E-7</c:v>
                </c:pt>
                <c:pt idx="14936">
                  <c:v>1.9289759999999999E-7</c:v>
                </c:pt>
                <c:pt idx="14937">
                  <c:v>1.9292259999999999E-7</c:v>
                </c:pt>
                <c:pt idx="14938">
                  <c:v>1.9294759999999999E-7</c:v>
                </c:pt>
                <c:pt idx="14939">
                  <c:v>1.929726E-7</c:v>
                </c:pt>
                <c:pt idx="14940">
                  <c:v>1.929976E-7</c:v>
                </c:pt>
                <c:pt idx="14941">
                  <c:v>1.930226E-7</c:v>
                </c:pt>
                <c:pt idx="14942">
                  <c:v>1.930476E-7</c:v>
                </c:pt>
                <c:pt idx="14943">
                  <c:v>1.930726E-7</c:v>
                </c:pt>
                <c:pt idx="14944">
                  <c:v>1.930976E-7</c:v>
                </c:pt>
                <c:pt idx="14945">
                  <c:v>1.9312260000000001E-7</c:v>
                </c:pt>
                <c:pt idx="14946">
                  <c:v>1.9314760000000001E-7</c:v>
                </c:pt>
                <c:pt idx="14947">
                  <c:v>1.9317260000000001E-7</c:v>
                </c:pt>
                <c:pt idx="14948">
                  <c:v>1.9319760000000001E-7</c:v>
                </c:pt>
                <c:pt idx="14949">
                  <c:v>1.9322259999999999E-7</c:v>
                </c:pt>
                <c:pt idx="14950">
                  <c:v>1.9324759999999999E-7</c:v>
                </c:pt>
                <c:pt idx="14951">
                  <c:v>1.9327259999999999E-7</c:v>
                </c:pt>
                <c:pt idx="14952">
                  <c:v>1.9329759999999999E-7</c:v>
                </c:pt>
                <c:pt idx="14953">
                  <c:v>1.9332259999999999E-7</c:v>
                </c:pt>
                <c:pt idx="14954">
                  <c:v>1.933476E-7</c:v>
                </c:pt>
                <c:pt idx="14955">
                  <c:v>1.933726E-7</c:v>
                </c:pt>
                <c:pt idx="14956">
                  <c:v>1.933976E-7</c:v>
                </c:pt>
                <c:pt idx="14957">
                  <c:v>1.934226E-7</c:v>
                </c:pt>
                <c:pt idx="14958">
                  <c:v>1.934476E-7</c:v>
                </c:pt>
                <c:pt idx="14959">
                  <c:v>1.9347260000000001E-7</c:v>
                </c:pt>
                <c:pt idx="14960">
                  <c:v>1.9349760000000001E-7</c:v>
                </c:pt>
                <c:pt idx="14961">
                  <c:v>1.9352260000000001E-7</c:v>
                </c:pt>
                <c:pt idx="14962">
                  <c:v>1.9354760000000001E-7</c:v>
                </c:pt>
                <c:pt idx="14963">
                  <c:v>1.9357259999999999E-7</c:v>
                </c:pt>
                <c:pt idx="14964">
                  <c:v>1.9359759999999999E-7</c:v>
                </c:pt>
                <c:pt idx="14965">
                  <c:v>1.9362259999999999E-7</c:v>
                </c:pt>
                <c:pt idx="14966">
                  <c:v>1.9364759999999999E-7</c:v>
                </c:pt>
                <c:pt idx="14967">
                  <c:v>1.9367259999999999E-7</c:v>
                </c:pt>
                <c:pt idx="14968">
                  <c:v>1.936976E-7</c:v>
                </c:pt>
                <c:pt idx="14969">
                  <c:v>1.937226E-7</c:v>
                </c:pt>
                <c:pt idx="14970">
                  <c:v>1.937476E-7</c:v>
                </c:pt>
                <c:pt idx="14971">
                  <c:v>1.937726E-7</c:v>
                </c:pt>
                <c:pt idx="14972">
                  <c:v>1.937976E-7</c:v>
                </c:pt>
                <c:pt idx="14973">
                  <c:v>1.9382260000000001E-7</c:v>
                </c:pt>
                <c:pt idx="14974">
                  <c:v>1.9384760000000001E-7</c:v>
                </c:pt>
                <c:pt idx="14975">
                  <c:v>1.9387260000000001E-7</c:v>
                </c:pt>
                <c:pt idx="14976">
                  <c:v>1.9389760000000001E-7</c:v>
                </c:pt>
                <c:pt idx="14977">
                  <c:v>1.9392259999999999E-7</c:v>
                </c:pt>
                <c:pt idx="14978">
                  <c:v>1.9394759999999999E-7</c:v>
                </c:pt>
                <c:pt idx="14979">
                  <c:v>1.9397259999999999E-7</c:v>
                </c:pt>
                <c:pt idx="14980">
                  <c:v>1.9399759999999999E-7</c:v>
                </c:pt>
                <c:pt idx="14981">
                  <c:v>1.9402259999999999E-7</c:v>
                </c:pt>
                <c:pt idx="14982">
                  <c:v>1.940476E-7</c:v>
                </c:pt>
                <c:pt idx="14983">
                  <c:v>1.940726E-7</c:v>
                </c:pt>
                <c:pt idx="14984">
                  <c:v>1.940976E-7</c:v>
                </c:pt>
                <c:pt idx="14985">
                  <c:v>1.941226E-7</c:v>
                </c:pt>
                <c:pt idx="14986">
                  <c:v>1.941476E-7</c:v>
                </c:pt>
                <c:pt idx="14987">
                  <c:v>1.9417260000000001E-7</c:v>
                </c:pt>
                <c:pt idx="14988">
                  <c:v>1.9419760000000001E-7</c:v>
                </c:pt>
                <c:pt idx="14989">
                  <c:v>1.9422260000000001E-7</c:v>
                </c:pt>
                <c:pt idx="14990">
                  <c:v>1.9424760000000001E-7</c:v>
                </c:pt>
                <c:pt idx="14991">
                  <c:v>1.9427259999999999E-7</c:v>
                </c:pt>
                <c:pt idx="14992">
                  <c:v>1.9429759999999999E-7</c:v>
                </c:pt>
                <c:pt idx="14993">
                  <c:v>1.9432259999999999E-7</c:v>
                </c:pt>
                <c:pt idx="14994">
                  <c:v>1.9434759999999999E-7</c:v>
                </c:pt>
                <c:pt idx="14995">
                  <c:v>1.9437259999999999E-7</c:v>
                </c:pt>
                <c:pt idx="14996">
                  <c:v>1.943976E-7</c:v>
                </c:pt>
                <c:pt idx="14997">
                  <c:v>1.944226E-7</c:v>
                </c:pt>
                <c:pt idx="14998">
                  <c:v>1.944476E-7</c:v>
                </c:pt>
                <c:pt idx="14999">
                  <c:v>1.944726E-7</c:v>
                </c:pt>
                <c:pt idx="15000">
                  <c:v>1.944976E-7</c:v>
                </c:pt>
                <c:pt idx="15001">
                  <c:v>1.9452260000000001E-7</c:v>
                </c:pt>
                <c:pt idx="15002">
                  <c:v>1.9454760000000001E-7</c:v>
                </c:pt>
                <c:pt idx="15003">
                  <c:v>1.9457260000000001E-7</c:v>
                </c:pt>
                <c:pt idx="15004">
                  <c:v>1.9459760000000001E-7</c:v>
                </c:pt>
                <c:pt idx="15005">
                  <c:v>1.9462260000000001E-7</c:v>
                </c:pt>
                <c:pt idx="15006">
                  <c:v>1.9464759999999999E-7</c:v>
                </c:pt>
                <c:pt idx="15007">
                  <c:v>1.9467259999999999E-7</c:v>
                </c:pt>
                <c:pt idx="15008">
                  <c:v>1.9469759999999999E-7</c:v>
                </c:pt>
                <c:pt idx="15009">
                  <c:v>1.9472259999999999E-7</c:v>
                </c:pt>
                <c:pt idx="15010">
                  <c:v>1.947476E-7</c:v>
                </c:pt>
                <c:pt idx="15011">
                  <c:v>1.947726E-7</c:v>
                </c:pt>
                <c:pt idx="15012">
                  <c:v>1.947976E-7</c:v>
                </c:pt>
                <c:pt idx="15013">
                  <c:v>1.948226E-7</c:v>
                </c:pt>
                <c:pt idx="15014">
                  <c:v>1.948476E-7</c:v>
                </c:pt>
                <c:pt idx="15015">
                  <c:v>1.9487260000000001E-7</c:v>
                </c:pt>
                <c:pt idx="15016">
                  <c:v>1.9489760000000001E-7</c:v>
                </c:pt>
                <c:pt idx="15017">
                  <c:v>1.9492260000000001E-7</c:v>
                </c:pt>
                <c:pt idx="15018">
                  <c:v>1.9494760000000001E-7</c:v>
                </c:pt>
                <c:pt idx="15019">
                  <c:v>1.9497260000000001E-7</c:v>
                </c:pt>
                <c:pt idx="15020">
                  <c:v>1.9499759999999999E-7</c:v>
                </c:pt>
                <c:pt idx="15021">
                  <c:v>1.9502259999999999E-7</c:v>
                </c:pt>
                <c:pt idx="15022">
                  <c:v>1.9504759999999999E-7</c:v>
                </c:pt>
                <c:pt idx="15023">
                  <c:v>1.9507259999999999E-7</c:v>
                </c:pt>
                <c:pt idx="15024">
                  <c:v>1.950976E-7</c:v>
                </c:pt>
                <c:pt idx="15025">
                  <c:v>1.951226E-7</c:v>
                </c:pt>
                <c:pt idx="15026">
                  <c:v>1.951476E-7</c:v>
                </c:pt>
                <c:pt idx="15027">
                  <c:v>1.951726E-7</c:v>
                </c:pt>
                <c:pt idx="15028">
                  <c:v>1.951976E-7</c:v>
                </c:pt>
                <c:pt idx="15029">
                  <c:v>1.9522260000000001E-7</c:v>
                </c:pt>
                <c:pt idx="15030">
                  <c:v>1.9524760000000001E-7</c:v>
                </c:pt>
                <c:pt idx="15031">
                  <c:v>1.9527260000000001E-7</c:v>
                </c:pt>
                <c:pt idx="15032">
                  <c:v>1.9529760000000001E-7</c:v>
                </c:pt>
                <c:pt idx="15033">
                  <c:v>1.9532260000000001E-7</c:v>
                </c:pt>
                <c:pt idx="15034">
                  <c:v>1.9534759999999999E-7</c:v>
                </c:pt>
                <c:pt idx="15035">
                  <c:v>1.9537259999999999E-7</c:v>
                </c:pt>
                <c:pt idx="15036">
                  <c:v>1.9539759999999999E-7</c:v>
                </c:pt>
                <c:pt idx="15037">
                  <c:v>1.9542259999999999E-7</c:v>
                </c:pt>
                <c:pt idx="15038">
                  <c:v>1.954476E-7</c:v>
                </c:pt>
                <c:pt idx="15039">
                  <c:v>1.954726E-7</c:v>
                </c:pt>
                <c:pt idx="15040">
                  <c:v>1.954976E-7</c:v>
                </c:pt>
                <c:pt idx="15041">
                  <c:v>1.955226E-7</c:v>
                </c:pt>
                <c:pt idx="15042">
                  <c:v>1.955476E-7</c:v>
                </c:pt>
                <c:pt idx="15043">
                  <c:v>1.9557260000000001E-7</c:v>
                </c:pt>
                <c:pt idx="15044">
                  <c:v>1.9559760000000001E-7</c:v>
                </c:pt>
                <c:pt idx="15045">
                  <c:v>1.9562260000000001E-7</c:v>
                </c:pt>
                <c:pt idx="15046">
                  <c:v>1.9564760000000001E-7</c:v>
                </c:pt>
                <c:pt idx="15047">
                  <c:v>1.9567260000000001E-7</c:v>
                </c:pt>
                <c:pt idx="15048">
                  <c:v>1.9569759999999999E-7</c:v>
                </c:pt>
                <c:pt idx="15049">
                  <c:v>1.9572259999999999E-7</c:v>
                </c:pt>
                <c:pt idx="15050">
                  <c:v>1.9574759999999999E-7</c:v>
                </c:pt>
                <c:pt idx="15051">
                  <c:v>1.9577259999999999E-7</c:v>
                </c:pt>
                <c:pt idx="15052">
                  <c:v>1.957976E-7</c:v>
                </c:pt>
                <c:pt idx="15053">
                  <c:v>1.958226E-7</c:v>
                </c:pt>
                <c:pt idx="15054">
                  <c:v>1.958476E-7</c:v>
                </c:pt>
                <c:pt idx="15055">
                  <c:v>1.958726E-7</c:v>
                </c:pt>
                <c:pt idx="15056">
                  <c:v>1.958976E-7</c:v>
                </c:pt>
                <c:pt idx="15057">
                  <c:v>1.9592260000000001E-7</c:v>
                </c:pt>
                <c:pt idx="15058">
                  <c:v>1.9594760000000001E-7</c:v>
                </c:pt>
                <c:pt idx="15059">
                  <c:v>1.9597260000000001E-7</c:v>
                </c:pt>
                <c:pt idx="15060">
                  <c:v>1.9599760000000001E-7</c:v>
                </c:pt>
                <c:pt idx="15061">
                  <c:v>1.9602260000000001E-7</c:v>
                </c:pt>
                <c:pt idx="15062">
                  <c:v>1.9604759999999999E-7</c:v>
                </c:pt>
                <c:pt idx="15063">
                  <c:v>1.9607259999999999E-7</c:v>
                </c:pt>
                <c:pt idx="15064">
                  <c:v>1.9609759999999999E-7</c:v>
                </c:pt>
                <c:pt idx="15065">
                  <c:v>1.9612259999999999E-7</c:v>
                </c:pt>
                <c:pt idx="15066">
                  <c:v>1.961476E-7</c:v>
                </c:pt>
                <c:pt idx="15067">
                  <c:v>1.961726E-7</c:v>
                </c:pt>
                <c:pt idx="15068">
                  <c:v>1.961976E-7</c:v>
                </c:pt>
                <c:pt idx="15069">
                  <c:v>1.962226E-7</c:v>
                </c:pt>
                <c:pt idx="15070">
                  <c:v>1.962476E-7</c:v>
                </c:pt>
                <c:pt idx="15071">
                  <c:v>1.962726E-7</c:v>
                </c:pt>
                <c:pt idx="15072">
                  <c:v>1.9629760000000001E-7</c:v>
                </c:pt>
                <c:pt idx="15073">
                  <c:v>1.9632260000000001E-7</c:v>
                </c:pt>
                <c:pt idx="15074">
                  <c:v>1.9634760000000001E-7</c:v>
                </c:pt>
                <c:pt idx="15075">
                  <c:v>1.9637260000000001E-7</c:v>
                </c:pt>
                <c:pt idx="15076">
                  <c:v>1.9639759999999999E-7</c:v>
                </c:pt>
                <c:pt idx="15077">
                  <c:v>1.9642259999999999E-7</c:v>
                </c:pt>
                <c:pt idx="15078">
                  <c:v>1.9644759999999999E-7</c:v>
                </c:pt>
                <c:pt idx="15079">
                  <c:v>1.9647259999999999E-7</c:v>
                </c:pt>
                <c:pt idx="15080">
                  <c:v>1.964976E-7</c:v>
                </c:pt>
                <c:pt idx="15081">
                  <c:v>1.965226E-7</c:v>
                </c:pt>
                <c:pt idx="15082">
                  <c:v>1.965476E-7</c:v>
                </c:pt>
                <c:pt idx="15083">
                  <c:v>1.965726E-7</c:v>
                </c:pt>
                <c:pt idx="15084">
                  <c:v>1.965976E-7</c:v>
                </c:pt>
                <c:pt idx="15085">
                  <c:v>1.966226E-7</c:v>
                </c:pt>
                <c:pt idx="15086">
                  <c:v>1.9664760000000001E-7</c:v>
                </c:pt>
                <c:pt idx="15087">
                  <c:v>1.9667260000000001E-7</c:v>
                </c:pt>
                <c:pt idx="15088">
                  <c:v>1.9669760000000001E-7</c:v>
                </c:pt>
                <c:pt idx="15089">
                  <c:v>1.9672260000000001E-7</c:v>
                </c:pt>
                <c:pt idx="15090">
                  <c:v>1.9674759999999999E-7</c:v>
                </c:pt>
                <c:pt idx="15091">
                  <c:v>1.9677259999999999E-7</c:v>
                </c:pt>
                <c:pt idx="15092">
                  <c:v>1.9679759999999999E-7</c:v>
                </c:pt>
                <c:pt idx="15093">
                  <c:v>1.9682259999999999E-7</c:v>
                </c:pt>
                <c:pt idx="15094">
                  <c:v>1.968476E-7</c:v>
                </c:pt>
                <c:pt idx="15095">
                  <c:v>1.968726E-7</c:v>
                </c:pt>
                <c:pt idx="15096">
                  <c:v>1.968976E-7</c:v>
                </c:pt>
                <c:pt idx="15097">
                  <c:v>1.969226E-7</c:v>
                </c:pt>
                <c:pt idx="15098">
                  <c:v>1.969476E-7</c:v>
                </c:pt>
                <c:pt idx="15099">
                  <c:v>1.969726E-7</c:v>
                </c:pt>
                <c:pt idx="15100">
                  <c:v>1.9699760000000001E-7</c:v>
                </c:pt>
                <c:pt idx="15101">
                  <c:v>1.9702260000000001E-7</c:v>
                </c:pt>
                <c:pt idx="15102">
                  <c:v>1.9704760000000001E-7</c:v>
                </c:pt>
                <c:pt idx="15103">
                  <c:v>1.9707260000000001E-7</c:v>
                </c:pt>
                <c:pt idx="15104">
                  <c:v>1.9709759999999999E-7</c:v>
                </c:pt>
                <c:pt idx="15105">
                  <c:v>1.9712259999999999E-7</c:v>
                </c:pt>
                <c:pt idx="15106">
                  <c:v>1.9714759999999999E-7</c:v>
                </c:pt>
                <c:pt idx="15107">
                  <c:v>1.9717259999999999E-7</c:v>
                </c:pt>
                <c:pt idx="15108">
                  <c:v>1.9719759999999999E-7</c:v>
                </c:pt>
                <c:pt idx="15109">
                  <c:v>1.972226E-7</c:v>
                </c:pt>
                <c:pt idx="15110">
                  <c:v>1.972476E-7</c:v>
                </c:pt>
                <c:pt idx="15111">
                  <c:v>1.972726E-7</c:v>
                </c:pt>
                <c:pt idx="15112">
                  <c:v>1.972976E-7</c:v>
                </c:pt>
                <c:pt idx="15113">
                  <c:v>1.973226E-7</c:v>
                </c:pt>
                <c:pt idx="15114">
                  <c:v>1.9734760000000001E-7</c:v>
                </c:pt>
                <c:pt idx="15115">
                  <c:v>1.9737260000000001E-7</c:v>
                </c:pt>
                <c:pt idx="15116">
                  <c:v>1.9739760000000001E-7</c:v>
                </c:pt>
                <c:pt idx="15117">
                  <c:v>1.9742260000000001E-7</c:v>
                </c:pt>
                <c:pt idx="15118">
                  <c:v>1.9744759999999999E-7</c:v>
                </c:pt>
                <c:pt idx="15119">
                  <c:v>1.9747259999999999E-7</c:v>
                </c:pt>
                <c:pt idx="15120">
                  <c:v>1.9749759999999999E-7</c:v>
                </c:pt>
                <c:pt idx="15121">
                  <c:v>1.9752259999999999E-7</c:v>
                </c:pt>
                <c:pt idx="15122">
                  <c:v>1.9754759999999999E-7</c:v>
                </c:pt>
                <c:pt idx="15123">
                  <c:v>1.975726E-7</c:v>
                </c:pt>
                <c:pt idx="15124">
                  <c:v>1.975976E-7</c:v>
                </c:pt>
                <c:pt idx="15125">
                  <c:v>1.976226E-7</c:v>
                </c:pt>
                <c:pt idx="15126">
                  <c:v>1.976476E-7</c:v>
                </c:pt>
                <c:pt idx="15127">
                  <c:v>1.976726E-7</c:v>
                </c:pt>
                <c:pt idx="15128">
                  <c:v>1.9769760000000001E-7</c:v>
                </c:pt>
                <c:pt idx="15129">
                  <c:v>1.9772260000000001E-7</c:v>
                </c:pt>
                <c:pt idx="15130">
                  <c:v>1.9774760000000001E-7</c:v>
                </c:pt>
                <c:pt idx="15131">
                  <c:v>1.9777260000000001E-7</c:v>
                </c:pt>
                <c:pt idx="15132">
                  <c:v>1.9779759999999999E-7</c:v>
                </c:pt>
                <c:pt idx="15133">
                  <c:v>1.9782259999999999E-7</c:v>
                </c:pt>
                <c:pt idx="15134">
                  <c:v>1.9784759999999999E-7</c:v>
                </c:pt>
                <c:pt idx="15135">
                  <c:v>1.9787259999999999E-7</c:v>
                </c:pt>
                <c:pt idx="15136">
                  <c:v>1.9789759999999999E-7</c:v>
                </c:pt>
                <c:pt idx="15137">
                  <c:v>1.979226E-7</c:v>
                </c:pt>
                <c:pt idx="15138">
                  <c:v>1.979476E-7</c:v>
                </c:pt>
                <c:pt idx="15139">
                  <c:v>1.979726E-7</c:v>
                </c:pt>
                <c:pt idx="15140">
                  <c:v>1.979976E-7</c:v>
                </c:pt>
                <c:pt idx="15141">
                  <c:v>1.980226E-7</c:v>
                </c:pt>
                <c:pt idx="15142">
                  <c:v>1.9804760000000001E-7</c:v>
                </c:pt>
                <c:pt idx="15143">
                  <c:v>1.9807260000000001E-7</c:v>
                </c:pt>
                <c:pt idx="15144">
                  <c:v>1.9809760000000001E-7</c:v>
                </c:pt>
                <c:pt idx="15145">
                  <c:v>1.9812260000000001E-7</c:v>
                </c:pt>
                <c:pt idx="15146">
                  <c:v>1.9814759999999999E-7</c:v>
                </c:pt>
                <c:pt idx="15147">
                  <c:v>1.9817259999999999E-7</c:v>
                </c:pt>
                <c:pt idx="15148">
                  <c:v>1.9819759999999999E-7</c:v>
                </c:pt>
                <c:pt idx="15149">
                  <c:v>1.9822259999999999E-7</c:v>
                </c:pt>
                <c:pt idx="15150">
                  <c:v>1.9824759999999999E-7</c:v>
                </c:pt>
                <c:pt idx="15151">
                  <c:v>1.982726E-7</c:v>
                </c:pt>
                <c:pt idx="15152">
                  <c:v>1.982976E-7</c:v>
                </c:pt>
                <c:pt idx="15153">
                  <c:v>1.983226E-7</c:v>
                </c:pt>
                <c:pt idx="15154">
                  <c:v>1.983476E-7</c:v>
                </c:pt>
                <c:pt idx="15155">
                  <c:v>1.983726E-7</c:v>
                </c:pt>
                <c:pt idx="15156">
                  <c:v>1.9839760000000001E-7</c:v>
                </c:pt>
                <c:pt idx="15157">
                  <c:v>1.9842260000000001E-7</c:v>
                </c:pt>
                <c:pt idx="15158">
                  <c:v>1.9844760000000001E-7</c:v>
                </c:pt>
                <c:pt idx="15159">
                  <c:v>1.9847260000000001E-7</c:v>
                </c:pt>
                <c:pt idx="15160">
                  <c:v>1.9849760000000001E-7</c:v>
                </c:pt>
                <c:pt idx="15161">
                  <c:v>1.9852259999999999E-7</c:v>
                </c:pt>
                <c:pt idx="15162">
                  <c:v>1.9854759999999999E-7</c:v>
                </c:pt>
                <c:pt idx="15163">
                  <c:v>1.9857259999999999E-7</c:v>
                </c:pt>
                <c:pt idx="15164">
                  <c:v>1.9859759999999999E-7</c:v>
                </c:pt>
                <c:pt idx="15165">
                  <c:v>1.986226E-7</c:v>
                </c:pt>
                <c:pt idx="15166">
                  <c:v>1.986476E-7</c:v>
                </c:pt>
                <c:pt idx="15167">
                  <c:v>1.986726E-7</c:v>
                </c:pt>
                <c:pt idx="15168">
                  <c:v>1.986976E-7</c:v>
                </c:pt>
                <c:pt idx="15169">
                  <c:v>1.987226E-7</c:v>
                </c:pt>
                <c:pt idx="15170">
                  <c:v>1.9874760000000001E-7</c:v>
                </c:pt>
                <c:pt idx="15171">
                  <c:v>1.9877260000000001E-7</c:v>
                </c:pt>
                <c:pt idx="15172">
                  <c:v>1.9879760000000001E-7</c:v>
                </c:pt>
                <c:pt idx="15173">
                  <c:v>1.9882260000000001E-7</c:v>
                </c:pt>
                <c:pt idx="15174">
                  <c:v>1.9884760000000001E-7</c:v>
                </c:pt>
                <c:pt idx="15175">
                  <c:v>1.9887259999999999E-7</c:v>
                </c:pt>
                <c:pt idx="15176">
                  <c:v>1.9889759999999999E-7</c:v>
                </c:pt>
                <c:pt idx="15177">
                  <c:v>1.9892259999999999E-7</c:v>
                </c:pt>
                <c:pt idx="15178">
                  <c:v>1.9894759999999999E-7</c:v>
                </c:pt>
                <c:pt idx="15179">
                  <c:v>1.989726E-7</c:v>
                </c:pt>
                <c:pt idx="15180">
                  <c:v>1.989976E-7</c:v>
                </c:pt>
                <c:pt idx="15181">
                  <c:v>1.990226E-7</c:v>
                </c:pt>
                <c:pt idx="15182">
                  <c:v>1.990476E-7</c:v>
                </c:pt>
                <c:pt idx="15183">
                  <c:v>1.990726E-7</c:v>
                </c:pt>
                <c:pt idx="15184">
                  <c:v>1.9909760000000001E-7</c:v>
                </c:pt>
                <c:pt idx="15185">
                  <c:v>1.9912260000000001E-7</c:v>
                </c:pt>
                <c:pt idx="15186">
                  <c:v>1.9914760000000001E-7</c:v>
                </c:pt>
                <c:pt idx="15187">
                  <c:v>1.9917260000000001E-7</c:v>
                </c:pt>
                <c:pt idx="15188">
                  <c:v>1.9919760000000001E-7</c:v>
                </c:pt>
                <c:pt idx="15189">
                  <c:v>1.9922259999999999E-7</c:v>
                </c:pt>
                <c:pt idx="15190">
                  <c:v>1.9924759999999999E-7</c:v>
                </c:pt>
                <c:pt idx="15191">
                  <c:v>1.9927259999999999E-7</c:v>
                </c:pt>
                <c:pt idx="15192">
                  <c:v>1.9929759999999999E-7</c:v>
                </c:pt>
                <c:pt idx="15193">
                  <c:v>1.993226E-7</c:v>
                </c:pt>
                <c:pt idx="15194">
                  <c:v>1.993476E-7</c:v>
                </c:pt>
                <c:pt idx="15195">
                  <c:v>1.993726E-7</c:v>
                </c:pt>
                <c:pt idx="15196">
                  <c:v>1.993976E-7</c:v>
                </c:pt>
                <c:pt idx="15197">
                  <c:v>1.994226E-7</c:v>
                </c:pt>
                <c:pt idx="15198">
                  <c:v>1.9944760000000001E-7</c:v>
                </c:pt>
                <c:pt idx="15199">
                  <c:v>1.9947260000000001E-7</c:v>
                </c:pt>
                <c:pt idx="15200">
                  <c:v>1.9949760000000001E-7</c:v>
                </c:pt>
                <c:pt idx="15201">
                  <c:v>1.9952260000000001E-7</c:v>
                </c:pt>
                <c:pt idx="15202">
                  <c:v>1.9954760000000001E-7</c:v>
                </c:pt>
                <c:pt idx="15203">
                  <c:v>1.9957259999999999E-7</c:v>
                </c:pt>
                <c:pt idx="15204">
                  <c:v>1.9959759999999999E-7</c:v>
                </c:pt>
                <c:pt idx="15205">
                  <c:v>1.9962259999999999E-7</c:v>
                </c:pt>
                <c:pt idx="15206">
                  <c:v>1.9964759999999999E-7</c:v>
                </c:pt>
                <c:pt idx="15207">
                  <c:v>1.996726E-7</c:v>
                </c:pt>
                <c:pt idx="15208">
                  <c:v>1.996976E-7</c:v>
                </c:pt>
                <c:pt idx="15209">
                  <c:v>1.997226E-7</c:v>
                </c:pt>
                <c:pt idx="15210">
                  <c:v>1.997476E-7</c:v>
                </c:pt>
                <c:pt idx="15211">
                  <c:v>1.997726E-7</c:v>
                </c:pt>
                <c:pt idx="15212">
                  <c:v>1.997976E-7</c:v>
                </c:pt>
                <c:pt idx="15213">
                  <c:v>1.9982260000000001E-7</c:v>
                </c:pt>
                <c:pt idx="15214">
                  <c:v>1.9984760000000001E-7</c:v>
                </c:pt>
                <c:pt idx="15215">
                  <c:v>1.9987260000000001E-7</c:v>
                </c:pt>
                <c:pt idx="15216">
                  <c:v>1.9989760000000001E-7</c:v>
                </c:pt>
                <c:pt idx="15217">
                  <c:v>1.9992259999999999E-7</c:v>
                </c:pt>
                <c:pt idx="15218">
                  <c:v>1.9994759999999999E-7</c:v>
                </c:pt>
                <c:pt idx="15219">
                  <c:v>1.9997259999999999E-7</c:v>
                </c:pt>
                <c:pt idx="15220">
                  <c:v>1.9999759999999999E-7</c:v>
                </c:pt>
                <c:pt idx="15221">
                  <c:v>2.000226E-7</c:v>
                </c:pt>
                <c:pt idx="15222">
                  <c:v>2.000476E-7</c:v>
                </c:pt>
                <c:pt idx="15223">
                  <c:v>2.000726E-7</c:v>
                </c:pt>
                <c:pt idx="15224">
                  <c:v>2.000976E-7</c:v>
                </c:pt>
                <c:pt idx="15225">
                  <c:v>2.001226E-7</c:v>
                </c:pt>
                <c:pt idx="15226">
                  <c:v>2.001476E-7</c:v>
                </c:pt>
                <c:pt idx="15227">
                  <c:v>2.0017260000000001E-7</c:v>
                </c:pt>
                <c:pt idx="15228">
                  <c:v>2.0019760000000001E-7</c:v>
                </c:pt>
                <c:pt idx="15229">
                  <c:v>2.0022260000000001E-7</c:v>
                </c:pt>
                <c:pt idx="15230">
                  <c:v>2.0024760000000001E-7</c:v>
                </c:pt>
                <c:pt idx="15231">
                  <c:v>2.0027259999999999E-7</c:v>
                </c:pt>
                <c:pt idx="15232">
                  <c:v>2.0029759999999999E-7</c:v>
                </c:pt>
                <c:pt idx="15233">
                  <c:v>2.0032259999999999E-7</c:v>
                </c:pt>
                <c:pt idx="15234">
                  <c:v>2.0034759999999999E-7</c:v>
                </c:pt>
                <c:pt idx="15235">
                  <c:v>2.003726E-7</c:v>
                </c:pt>
                <c:pt idx="15236">
                  <c:v>2.003976E-7</c:v>
                </c:pt>
                <c:pt idx="15237">
                  <c:v>2.004226E-7</c:v>
                </c:pt>
                <c:pt idx="15238">
                  <c:v>2.004476E-7</c:v>
                </c:pt>
                <c:pt idx="15239">
                  <c:v>2.004726E-7</c:v>
                </c:pt>
                <c:pt idx="15240">
                  <c:v>2.004976E-7</c:v>
                </c:pt>
                <c:pt idx="15241">
                  <c:v>2.0052260000000001E-7</c:v>
                </c:pt>
                <c:pt idx="15242">
                  <c:v>2.0054760000000001E-7</c:v>
                </c:pt>
                <c:pt idx="15243">
                  <c:v>2.0057260000000001E-7</c:v>
                </c:pt>
                <c:pt idx="15244">
                  <c:v>2.0059760000000001E-7</c:v>
                </c:pt>
                <c:pt idx="15245">
                  <c:v>2.0062259999999999E-7</c:v>
                </c:pt>
                <c:pt idx="15246">
                  <c:v>2.0064759999999999E-7</c:v>
                </c:pt>
                <c:pt idx="15247">
                  <c:v>2.0067259999999999E-7</c:v>
                </c:pt>
                <c:pt idx="15248">
                  <c:v>2.0069759999999999E-7</c:v>
                </c:pt>
                <c:pt idx="15249">
                  <c:v>2.007226E-7</c:v>
                </c:pt>
                <c:pt idx="15250">
                  <c:v>2.007476E-7</c:v>
                </c:pt>
                <c:pt idx="15251">
                  <c:v>2.007726E-7</c:v>
                </c:pt>
                <c:pt idx="15252">
                  <c:v>2.007976E-7</c:v>
                </c:pt>
                <c:pt idx="15253">
                  <c:v>2.008226E-7</c:v>
                </c:pt>
                <c:pt idx="15254">
                  <c:v>2.008476E-7</c:v>
                </c:pt>
                <c:pt idx="15255">
                  <c:v>2.0087260000000001E-7</c:v>
                </c:pt>
                <c:pt idx="15256">
                  <c:v>2.0089760000000001E-7</c:v>
                </c:pt>
                <c:pt idx="15257">
                  <c:v>2.0092260000000001E-7</c:v>
                </c:pt>
                <c:pt idx="15258">
                  <c:v>2.0094760000000001E-7</c:v>
                </c:pt>
                <c:pt idx="15259">
                  <c:v>2.0097259999999999E-7</c:v>
                </c:pt>
                <c:pt idx="15260">
                  <c:v>2.0099759999999999E-7</c:v>
                </c:pt>
                <c:pt idx="15261">
                  <c:v>2.0102259999999999E-7</c:v>
                </c:pt>
                <c:pt idx="15262">
                  <c:v>2.0104759999999999E-7</c:v>
                </c:pt>
                <c:pt idx="15263">
                  <c:v>2.0107259999999999E-7</c:v>
                </c:pt>
                <c:pt idx="15264">
                  <c:v>2.010976E-7</c:v>
                </c:pt>
                <c:pt idx="15265">
                  <c:v>2.011226E-7</c:v>
                </c:pt>
                <c:pt idx="15266">
                  <c:v>2.011476E-7</c:v>
                </c:pt>
                <c:pt idx="15267">
                  <c:v>2.011726E-7</c:v>
                </c:pt>
                <c:pt idx="15268">
                  <c:v>2.011976E-7</c:v>
                </c:pt>
                <c:pt idx="15269">
                  <c:v>2.0122260000000001E-7</c:v>
                </c:pt>
                <c:pt idx="15270">
                  <c:v>2.0124760000000001E-7</c:v>
                </c:pt>
                <c:pt idx="15271">
                  <c:v>2.0127260000000001E-7</c:v>
                </c:pt>
                <c:pt idx="15272">
                  <c:v>2.0129760000000001E-7</c:v>
                </c:pt>
                <c:pt idx="15273">
                  <c:v>2.0132259999999999E-7</c:v>
                </c:pt>
                <c:pt idx="15274">
                  <c:v>2.0134759999999999E-7</c:v>
                </c:pt>
                <c:pt idx="15275">
                  <c:v>2.0137259999999999E-7</c:v>
                </c:pt>
                <c:pt idx="15276">
                  <c:v>2.0139759999999999E-7</c:v>
                </c:pt>
                <c:pt idx="15277">
                  <c:v>2.0142259999999999E-7</c:v>
                </c:pt>
                <c:pt idx="15278">
                  <c:v>2.014476E-7</c:v>
                </c:pt>
                <c:pt idx="15279">
                  <c:v>2.014726E-7</c:v>
                </c:pt>
                <c:pt idx="15280">
                  <c:v>2.014976E-7</c:v>
                </c:pt>
                <c:pt idx="15281">
                  <c:v>2.015226E-7</c:v>
                </c:pt>
                <c:pt idx="15282">
                  <c:v>2.015476E-7</c:v>
                </c:pt>
                <c:pt idx="15283">
                  <c:v>2.0157260000000001E-7</c:v>
                </c:pt>
                <c:pt idx="15284">
                  <c:v>2.0159760000000001E-7</c:v>
                </c:pt>
                <c:pt idx="15285">
                  <c:v>2.0162260000000001E-7</c:v>
                </c:pt>
                <c:pt idx="15286">
                  <c:v>2.0164760000000001E-7</c:v>
                </c:pt>
                <c:pt idx="15287">
                  <c:v>2.0167259999999999E-7</c:v>
                </c:pt>
                <c:pt idx="15288">
                  <c:v>2.0169759999999999E-7</c:v>
                </c:pt>
                <c:pt idx="15289">
                  <c:v>2.0172259999999999E-7</c:v>
                </c:pt>
                <c:pt idx="15290">
                  <c:v>2.0174759999999999E-7</c:v>
                </c:pt>
                <c:pt idx="15291">
                  <c:v>2.0177259999999999E-7</c:v>
                </c:pt>
                <c:pt idx="15292">
                  <c:v>2.017976E-7</c:v>
                </c:pt>
                <c:pt idx="15293">
                  <c:v>2.018226E-7</c:v>
                </c:pt>
                <c:pt idx="15294">
                  <c:v>2.018476E-7</c:v>
                </c:pt>
                <c:pt idx="15295">
                  <c:v>2.018726E-7</c:v>
                </c:pt>
                <c:pt idx="15296">
                  <c:v>2.018976E-7</c:v>
                </c:pt>
                <c:pt idx="15297">
                  <c:v>2.0192260000000001E-7</c:v>
                </c:pt>
                <c:pt idx="15298">
                  <c:v>2.0194760000000001E-7</c:v>
                </c:pt>
                <c:pt idx="15299">
                  <c:v>2.0197260000000001E-7</c:v>
                </c:pt>
                <c:pt idx="15300">
                  <c:v>2.0199760000000001E-7</c:v>
                </c:pt>
                <c:pt idx="15301">
                  <c:v>2.0202259999999999E-7</c:v>
                </c:pt>
                <c:pt idx="15302">
                  <c:v>2.0204759999999999E-7</c:v>
                </c:pt>
                <c:pt idx="15303">
                  <c:v>2.0207259999999999E-7</c:v>
                </c:pt>
                <c:pt idx="15304">
                  <c:v>2.0209759999999999E-7</c:v>
                </c:pt>
                <c:pt idx="15305">
                  <c:v>2.0212259999999999E-7</c:v>
                </c:pt>
                <c:pt idx="15306">
                  <c:v>2.021476E-7</c:v>
                </c:pt>
                <c:pt idx="15307">
                  <c:v>2.021726E-7</c:v>
                </c:pt>
                <c:pt idx="15308">
                  <c:v>2.021976E-7</c:v>
                </c:pt>
                <c:pt idx="15309">
                  <c:v>2.022226E-7</c:v>
                </c:pt>
                <c:pt idx="15310">
                  <c:v>2.022476E-7</c:v>
                </c:pt>
                <c:pt idx="15311">
                  <c:v>2.0227260000000001E-7</c:v>
                </c:pt>
                <c:pt idx="15312">
                  <c:v>2.0229760000000001E-7</c:v>
                </c:pt>
                <c:pt idx="15313">
                  <c:v>2.0232260000000001E-7</c:v>
                </c:pt>
                <c:pt idx="15314">
                  <c:v>2.0234760000000001E-7</c:v>
                </c:pt>
                <c:pt idx="15315">
                  <c:v>2.0237260000000001E-7</c:v>
                </c:pt>
                <c:pt idx="15316">
                  <c:v>2.0239759999999999E-7</c:v>
                </c:pt>
                <c:pt idx="15317">
                  <c:v>2.0242259999999999E-7</c:v>
                </c:pt>
                <c:pt idx="15318">
                  <c:v>2.0244759999999999E-7</c:v>
                </c:pt>
                <c:pt idx="15319">
                  <c:v>2.0247259999999999E-7</c:v>
                </c:pt>
                <c:pt idx="15320">
                  <c:v>2.024976E-7</c:v>
                </c:pt>
                <c:pt idx="15321">
                  <c:v>2.025226E-7</c:v>
                </c:pt>
                <c:pt idx="15322">
                  <c:v>2.025476E-7</c:v>
                </c:pt>
                <c:pt idx="15323">
                  <c:v>2.025726E-7</c:v>
                </c:pt>
                <c:pt idx="15324">
                  <c:v>2.025976E-7</c:v>
                </c:pt>
                <c:pt idx="15325">
                  <c:v>2.0262260000000001E-7</c:v>
                </c:pt>
                <c:pt idx="15326">
                  <c:v>2.0264760000000001E-7</c:v>
                </c:pt>
                <c:pt idx="15327">
                  <c:v>2.0267260000000001E-7</c:v>
                </c:pt>
                <c:pt idx="15328">
                  <c:v>2.0269760000000001E-7</c:v>
                </c:pt>
                <c:pt idx="15329">
                  <c:v>2.0272260000000001E-7</c:v>
                </c:pt>
                <c:pt idx="15330">
                  <c:v>2.0274759999999999E-7</c:v>
                </c:pt>
                <c:pt idx="15331">
                  <c:v>2.0277259999999999E-7</c:v>
                </c:pt>
                <c:pt idx="15332">
                  <c:v>2.0279759999999999E-7</c:v>
                </c:pt>
                <c:pt idx="15333">
                  <c:v>2.0282259999999999E-7</c:v>
                </c:pt>
                <c:pt idx="15334">
                  <c:v>2.028476E-7</c:v>
                </c:pt>
                <c:pt idx="15335">
                  <c:v>2.028726E-7</c:v>
                </c:pt>
                <c:pt idx="15336">
                  <c:v>2.028976E-7</c:v>
                </c:pt>
                <c:pt idx="15337">
                  <c:v>2.029226E-7</c:v>
                </c:pt>
                <c:pt idx="15338">
                  <c:v>2.029476E-7</c:v>
                </c:pt>
                <c:pt idx="15339">
                  <c:v>2.0297260000000001E-7</c:v>
                </c:pt>
                <c:pt idx="15340">
                  <c:v>2.0299760000000001E-7</c:v>
                </c:pt>
                <c:pt idx="15341">
                  <c:v>2.0302260000000001E-7</c:v>
                </c:pt>
                <c:pt idx="15342">
                  <c:v>2.0304760000000001E-7</c:v>
                </c:pt>
                <c:pt idx="15343">
                  <c:v>2.0307260000000001E-7</c:v>
                </c:pt>
                <c:pt idx="15344">
                  <c:v>2.0309759999999999E-7</c:v>
                </c:pt>
                <c:pt idx="15345">
                  <c:v>2.0312259999999999E-7</c:v>
                </c:pt>
                <c:pt idx="15346">
                  <c:v>2.0314759999999999E-7</c:v>
                </c:pt>
                <c:pt idx="15347">
                  <c:v>2.0317259999999999E-7</c:v>
                </c:pt>
                <c:pt idx="15348">
                  <c:v>2.031976E-7</c:v>
                </c:pt>
                <c:pt idx="15349">
                  <c:v>2.032226E-7</c:v>
                </c:pt>
                <c:pt idx="15350">
                  <c:v>2.032476E-7</c:v>
                </c:pt>
                <c:pt idx="15351">
                  <c:v>2.032726E-7</c:v>
                </c:pt>
                <c:pt idx="15352">
                  <c:v>2.032976E-7</c:v>
                </c:pt>
                <c:pt idx="15353">
                  <c:v>2.0332260000000001E-7</c:v>
                </c:pt>
                <c:pt idx="15354">
                  <c:v>2.0334760000000001E-7</c:v>
                </c:pt>
                <c:pt idx="15355">
                  <c:v>2.0337260000000001E-7</c:v>
                </c:pt>
                <c:pt idx="15356">
                  <c:v>2.0339760000000001E-7</c:v>
                </c:pt>
                <c:pt idx="15357">
                  <c:v>2.0342260000000001E-7</c:v>
                </c:pt>
                <c:pt idx="15358">
                  <c:v>2.0344759999999999E-7</c:v>
                </c:pt>
                <c:pt idx="15359">
                  <c:v>2.0347259999999999E-7</c:v>
                </c:pt>
                <c:pt idx="15360">
                  <c:v>2.0349759999999999E-7</c:v>
                </c:pt>
                <c:pt idx="15361">
                  <c:v>2.0352259999999999E-7</c:v>
                </c:pt>
                <c:pt idx="15362">
                  <c:v>2.035476E-7</c:v>
                </c:pt>
                <c:pt idx="15363">
                  <c:v>2.035726E-7</c:v>
                </c:pt>
                <c:pt idx="15364">
                  <c:v>2.035976E-7</c:v>
                </c:pt>
                <c:pt idx="15365">
                  <c:v>2.036226E-7</c:v>
                </c:pt>
                <c:pt idx="15366">
                  <c:v>2.036476E-7</c:v>
                </c:pt>
                <c:pt idx="15367">
                  <c:v>2.036726E-7</c:v>
                </c:pt>
                <c:pt idx="15368">
                  <c:v>2.0369760000000001E-7</c:v>
                </c:pt>
                <c:pt idx="15369">
                  <c:v>2.0372260000000001E-7</c:v>
                </c:pt>
                <c:pt idx="15370">
                  <c:v>2.0374760000000001E-7</c:v>
                </c:pt>
                <c:pt idx="15371">
                  <c:v>2.0377260000000001E-7</c:v>
                </c:pt>
                <c:pt idx="15372">
                  <c:v>2.0379759999999999E-7</c:v>
                </c:pt>
                <c:pt idx="15373">
                  <c:v>2.0382259999999999E-7</c:v>
                </c:pt>
                <c:pt idx="15374">
                  <c:v>2.0384759999999999E-7</c:v>
                </c:pt>
                <c:pt idx="15375">
                  <c:v>2.0387259999999999E-7</c:v>
                </c:pt>
                <c:pt idx="15376">
                  <c:v>2.038976E-7</c:v>
                </c:pt>
                <c:pt idx="15377">
                  <c:v>2.039226E-7</c:v>
                </c:pt>
                <c:pt idx="15378">
                  <c:v>2.039476E-7</c:v>
                </c:pt>
                <c:pt idx="15379">
                  <c:v>2.039726E-7</c:v>
                </c:pt>
                <c:pt idx="15380">
                  <c:v>2.039976E-7</c:v>
                </c:pt>
                <c:pt idx="15381">
                  <c:v>2.040226E-7</c:v>
                </c:pt>
                <c:pt idx="15382">
                  <c:v>2.0404760000000001E-7</c:v>
                </c:pt>
                <c:pt idx="15383">
                  <c:v>2.0407260000000001E-7</c:v>
                </c:pt>
                <c:pt idx="15384">
                  <c:v>2.0409760000000001E-7</c:v>
                </c:pt>
                <c:pt idx="15385">
                  <c:v>2.0412260000000001E-7</c:v>
                </c:pt>
                <c:pt idx="15386">
                  <c:v>2.0414759999999999E-7</c:v>
                </c:pt>
                <c:pt idx="15387">
                  <c:v>2.0417259999999999E-7</c:v>
                </c:pt>
                <c:pt idx="15388">
                  <c:v>2.0419759999999999E-7</c:v>
                </c:pt>
                <c:pt idx="15389">
                  <c:v>2.0422259999999999E-7</c:v>
                </c:pt>
                <c:pt idx="15390">
                  <c:v>2.042476E-7</c:v>
                </c:pt>
                <c:pt idx="15391">
                  <c:v>2.042726E-7</c:v>
                </c:pt>
                <c:pt idx="15392">
                  <c:v>2.042976E-7</c:v>
                </c:pt>
                <c:pt idx="15393">
                  <c:v>2.043226E-7</c:v>
                </c:pt>
                <c:pt idx="15394">
                  <c:v>2.043476E-7</c:v>
                </c:pt>
                <c:pt idx="15395">
                  <c:v>2.043726E-7</c:v>
                </c:pt>
                <c:pt idx="15396">
                  <c:v>2.0439760000000001E-7</c:v>
                </c:pt>
                <c:pt idx="15397">
                  <c:v>2.0442260000000001E-7</c:v>
                </c:pt>
                <c:pt idx="15398">
                  <c:v>2.0444760000000001E-7</c:v>
                </c:pt>
                <c:pt idx="15399">
                  <c:v>2.0447260000000001E-7</c:v>
                </c:pt>
                <c:pt idx="15400">
                  <c:v>2.0449759999999999E-7</c:v>
                </c:pt>
                <c:pt idx="15401">
                  <c:v>2.0452259999999999E-7</c:v>
                </c:pt>
                <c:pt idx="15402">
                  <c:v>2.0454759999999999E-7</c:v>
                </c:pt>
                <c:pt idx="15403">
                  <c:v>2.0457259999999999E-7</c:v>
                </c:pt>
                <c:pt idx="15404">
                  <c:v>2.045976E-7</c:v>
                </c:pt>
                <c:pt idx="15405">
                  <c:v>2.046226E-7</c:v>
                </c:pt>
                <c:pt idx="15406">
                  <c:v>2.046476E-7</c:v>
                </c:pt>
                <c:pt idx="15407">
                  <c:v>2.046726E-7</c:v>
                </c:pt>
                <c:pt idx="15408">
                  <c:v>2.046976E-7</c:v>
                </c:pt>
                <c:pt idx="15409">
                  <c:v>2.047226E-7</c:v>
                </c:pt>
                <c:pt idx="15410">
                  <c:v>2.0474760000000001E-7</c:v>
                </c:pt>
                <c:pt idx="15411">
                  <c:v>2.0477260000000001E-7</c:v>
                </c:pt>
                <c:pt idx="15412">
                  <c:v>2.0479760000000001E-7</c:v>
                </c:pt>
                <c:pt idx="15413">
                  <c:v>2.0482260000000001E-7</c:v>
                </c:pt>
                <c:pt idx="15414">
                  <c:v>2.0484759999999999E-7</c:v>
                </c:pt>
                <c:pt idx="15415">
                  <c:v>2.0487259999999999E-7</c:v>
                </c:pt>
                <c:pt idx="15416">
                  <c:v>2.0489759999999999E-7</c:v>
                </c:pt>
                <c:pt idx="15417">
                  <c:v>2.0492259999999999E-7</c:v>
                </c:pt>
                <c:pt idx="15418">
                  <c:v>2.0494759999999999E-7</c:v>
                </c:pt>
                <c:pt idx="15419">
                  <c:v>2.049726E-7</c:v>
                </c:pt>
                <c:pt idx="15420">
                  <c:v>2.049976E-7</c:v>
                </c:pt>
                <c:pt idx="15421">
                  <c:v>2.050226E-7</c:v>
                </c:pt>
                <c:pt idx="15422">
                  <c:v>2.050476E-7</c:v>
                </c:pt>
                <c:pt idx="15423">
                  <c:v>2.050726E-7</c:v>
                </c:pt>
                <c:pt idx="15424">
                  <c:v>2.0509760000000001E-7</c:v>
                </c:pt>
                <c:pt idx="15425">
                  <c:v>2.0512260000000001E-7</c:v>
                </c:pt>
                <c:pt idx="15426">
                  <c:v>2.0514760000000001E-7</c:v>
                </c:pt>
                <c:pt idx="15427">
                  <c:v>2.0517260000000001E-7</c:v>
                </c:pt>
                <c:pt idx="15428">
                  <c:v>2.0519759999999999E-7</c:v>
                </c:pt>
                <c:pt idx="15429">
                  <c:v>2.0522259999999999E-7</c:v>
                </c:pt>
                <c:pt idx="15430">
                  <c:v>2.0524759999999999E-7</c:v>
                </c:pt>
                <c:pt idx="15431">
                  <c:v>2.0527259999999999E-7</c:v>
                </c:pt>
                <c:pt idx="15432">
                  <c:v>2.0529759999999999E-7</c:v>
                </c:pt>
                <c:pt idx="15433">
                  <c:v>2.053226E-7</c:v>
                </c:pt>
                <c:pt idx="15434">
                  <c:v>2.053476E-7</c:v>
                </c:pt>
                <c:pt idx="15435">
                  <c:v>2.053726E-7</c:v>
                </c:pt>
                <c:pt idx="15436">
                  <c:v>2.053976E-7</c:v>
                </c:pt>
                <c:pt idx="15437">
                  <c:v>2.054226E-7</c:v>
                </c:pt>
                <c:pt idx="15438">
                  <c:v>2.0544760000000001E-7</c:v>
                </c:pt>
                <c:pt idx="15439">
                  <c:v>2.0547260000000001E-7</c:v>
                </c:pt>
                <c:pt idx="15440">
                  <c:v>2.0549760000000001E-7</c:v>
                </c:pt>
                <c:pt idx="15441">
                  <c:v>2.0552260000000001E-7</c:v>
                </c:pt>
                <c:pt idx="15442">
                  <c:v>2.0554759999999999E-7</c:v>
                </c:pt>
                <c:pt idx="15443">
                  <c:v>2.0557259999999999E-7</c:v>
                </c:pt>
                <c:pt idx="15444">
                  <c:v>2.0559759999999999E-7</c:v>
                </c:pt>
                <c:pt idx="15445">
                  <c:v>2.0562259999999999E-7</c:v>
                </c:pt>
                <c:pt idx="15446">
                  <c:v>2.0564759999999999E-7</c:v>
                </c:pt>
                <c:pt idx="15447">
                  <c:v>2.056726E-7</c:v>
                </c:pt>
                <c:pt idx="15448">
                  <c:v>2.056976E-7</c:v>
                </c:pt>
                <c:pt idx="15449">
                  <c:v>2.057226E-7</c:v>
                </c:pt>
                <c:pt idx="15450">
                  <c:v>2.057476E-7</c:v>
                </c:pt>
                <c:pt idx="15451">
                  <c:v>2.057726E-7</c:v>
                </c:pt>
                <c:pt idx="15452">
                  <c:v>2.0579760000000001E-7</c:v>
                </c:pt>
                <c:pt idx="15453">
                  <c:v>2.0582260000000001E-7</c:v>
                </c:pt>
                <c:pt idx="15454">
                  <c:v>2.0584760000000001E-7</c:v>
                </c:pt>
                <c:pt idx="15455">
                  <c:v>2.0587260000000001E-7</c:v>
                </c:pt>
                <c:pt idx="15456">
                  <c:v>2.0589759999999999E-7</c:v>
                </c:pt>
                <c:pt idx="15457">
                  <c:v>2.0592259999999999E-7</c:v>
                </c:pt>
                <c:pt idx="15458">
                  <c:v>2.0594759999999999E-7</c:v>
                </c:pt>
                <c:pt idx="15459">
                  <c:v>2.0597259999999999E-7</c:v>
                </c:pt>
                <c:pt idx="15460">
                  <c:v>2.0599759999999999E-7</c:v>
                </c:pt>
                <c:pt idx="15461">
                  <c:v>2.060226E-7</c:v>
                </c:pt>
                <c:pt idx="15462">
                  <c:v>2.060476E-7</c:v>
                </c:pt>
                <c:pt idx="15463">
                  <c:v>2.060726E-7</c:v>
                </c:pt>
                <c:pt idx="15464">
                  <c:v>2.060976E-7</c:v>
                </c:pt>
                <c:pt idx="15465">
                  <c:v>2.061226E-7</c:v>
                </c:pt>
                <c:pt idx="15466">
                  <c:v>2.0614760000000001E-7</c:v>
                </c:pt>
                <c:pt idx="15467">
                  <c:v>2.0617260000000001E-7</c:v>
                </c:pt>
                <c:pt idx="15468">
                  <c:v>2.0619760000000001E-7</c:v>
                </c:pt>
                <c:pt idx="15469">
                  <c:v>2.0622260000000001E-7</c:v>
                </c:pt>
                <c:pt idx="15470">
                  <c:v>2.0624760000000001E-7</c:v>
                </c:pt>
                <c:pt idx="15471">
                  <c:v>2.0627259999999999E-7</c:v>
                </c:pt>
                <c:pt idx="15472">
                  <c:v>2.0629759999999999E-7</c:v>
                </c:pt>
                <c:pt idx="15473">
                  <c:v>2.0632259999999999E-7</c:v>
                </c:pt>
                <c:pt idx="15474">
                  <c:v>2.0634759999999999E-7</c:v>
                </c:pt>
                <c:pt idx="15475">
                  <c:v>2.063726E-7</c:v>
                </c:pt>
                <c:pt idx="15476">
                  <c:v>2.063976E-7</c:v>
                </c:pt>
                <c:pt idx="15477">
                  <c:v>2.064226E-7</c:v>
                </c:pt>
                <c:pt idx="15478">
                  <c:v>2.064476E-7</c:v>
                </c:pt>
                <c:pt idx="15479">
                  <c:v>2.064726E-7</c:v>
                </c:pt>
                <c:pt idx="15480">
                  <c:v>2.0649760000000001E-7</c:v>
                </c:pt>
                <c:pt idx="15481">
                  <c:v>2.0652260000000001E-7</c:v>
                </c:pt>
                <c:pt idx="15482">
                  <c:v>2.0654760000000001E-7</c:v>
                </c:pt>
                <c:pt idx="15483">
                  <c:v>2.0657260000000001E-7</c:v>
                </c:pt>
                <c:pt idx="15484">
                  <c:v>2.0659760000000001E-7</c:v>
                </c:pt>
                <c:pt idx="15485">
                  <c:v>2.0662259999999999E-7</c:v>
                </c:pt>
                <c:pt idx="15486">
                  <c:v>2.0664759999999999E-7</c:v>
                </c:pt>
                <c:pt idx="15487">
                  <c:v>2.0667259999999999E-7</c:v>
                </c:pt>
                <c:pt idx="15488">
                  <c:v>2.0669759999999999E-7</c:v>
                </c:pt>
                <c:pt idx="15489">
                  <c:v>2.067226E-7</c:v>
                </c:pt>
                <c:pt idx="15490">
                  <c:v>2.067476E-7</c:v>
                </c:pt>
                <c:pt idx="15491">
                  <c:v>2.067726E-7</c:v>
                </c:pt>
                <c:pt idx="15492">
                  <c:v>2.067976E-7</c:v>
                </c:pt>
                <c:pt idx="15493">
                  <c:v>2.068226E-7</c:v>
                </c:pt>
                <c:pt idx="15494">
                  <c:v>2.0684760000000001E-7</c:v>
                </c:pt>
                <c:pt idx="15495">
                  <c:v>2.0687260000000001E-7</c:v>
                </c:pt>
                <c:pt idx="15496">
                  <c:v>2.0689760000000001E-7</c:v>
                </c:pt>
                <c:pt idx="15497">
                  <c:v>2.0692260000000001E-7</c:v>
                </c:pt>
                <c:pt idx="15498">
                  <c:v>2.0694760000000001E-7</c:v>
                </c:pt>
                <c:pt idx="15499">
                  <c:v>2.0697259999999999E-7</c:v>
                </c:pt>
                <c:pt idx="15500">
                  <c:v>2.0699759999999999E-7</c:v>
                </c:pt>
                <c:pt idx="15501">
                  <c:v>2.0702259999999999E-7</c:v>
                </c:pt>
                <c:pt idx="15502">
                  <c:v>2.0704759999999999E-7</c:v>
                </c:pt>
                <c:pt idx="15503">
                  <c:v>2.070726E-7</c:v>
                </c:pt>
                <c:pt idx="15504">
                  <c:v>2.070976E-7</c:v>
                </c:pt>
                <c:pt idx="15505">
                  <c:v>2.071226E-7</c:v>
                </c:pt>
                <c:pt idx="15506">
                  <c:v>2.071476E-7</c:v>
                </c:pt>
                <c:pt idx="15507">
                  <c:v>2.071726E-7</c:v>
                </c:pt>
                <c:pt idx="15508">
                  <c:v>2.0719760000000001E-7</c:v>
                </c:pt>
                <c:pt idx="15509">
                  <c:v>2.0722260000000001E-7</c:v>
                </c:pt>
                <c:pt idx="15510">
                  <c:v>2.0724760000000001E-7</c:v>
                </c:pt>
                <c:pt idx="15511">
                  <c:v>2.0727260000000001E-7</c:v>
                </c:pt>
                <c:pt idx="15512">
                  <c:v>2.0729760000000001E-7</c:v>
                </c:pt>
                <c:pt idx="15513">
                  <c:v>2.0732259999999999E-7</c:v>
                </c:pt>
                <c:pt idx="15514">
                  <c:v>2.0734759999999999E-7</c:v>
                </c:pt>
                <c:pt idx="15515">
                  <c:v>2.0737259999999999E-7</c:v>
                </c:pt>
                <c:pt idx="15516">
                  <c:v>2.0739759999999999E-7</c:v>
                </c:pt>
                <c:pt idx="15517">
                  <c:v>2.074226E-7</c:v>
                </c:pt>
                <c:pt idx="15518">
                  <c:v>2.074476E-7</c:v>
                </c:pt>
                <c:pt idx="15519">
                  <c:v>2.074726E-7</c:v>
                </c:pt>
                <c:pt idx="15520">
                  <c:v>2.074976E-7</c:v>
                </c:pt>
                <c:pt idx="15521">
                  <c:v>2.075226E-7</c:v>
                </c:pt>
                <c:pt idx="15522">
                  <c:v>2.075476E-7</c:v>
                </c:pt>
                <c:pt idx="15523">
                  <c:v>2.0757260000000001E-7</c:v>
                </c:pt>
                <c:pt idx="15524">
                  <c:v>2.0759760000000001E-7</c:v>
                </c:pt>
                <c:pt idx="15525">
                  <c:v>2.0762260000000001E-7</c:v>
                </c:pt>
                <c:pt idx="15526">
                  <c:v>2.0764760000000001E-7</c:v>
                </c:pt>
                <c:pt idx="15527">
                  <c:v>2.0767259999999999E-7</c:v>
                </c:pt>
                <c:pt idx="15528">
                  <c:v>2.0769759999999999E-7</c:v>
                </c:pt>
                <c:pt idx="15529">
                  <c:v>2.0772259999999999E-7</c:v>
                </c:pt>
                <c:pt idx="15530">
                  <c:v>2.0774759999999999E-7</c:v>
                </c:pt>
                <c:pt idx="15531">
                  <c:v>2.077726E-7</c:v>
                </c:pt>
                <c:pt idx="15532">
                  <c:v>2.077976E-7</c:v>
                </c:pt>
                <c:pt idx="15533">
                  <c:v>2.078226E-7</c:v>
                </c:pt>
                <c:pt idx="15534">
                  <c:v>2.078476E-7</c:v>
                </c:pt>
                <c:pt idx="15535">
                  <c:v>2.078726E-7</c:v>
                </c:pt>
                <c:pt idx="15536">
                  <c:v>2.078976E-7</c:v>
                </c:pt>
                <c:pt idx="15537">
                  <c:v>2.0792260000000001E-7</c:v>
                </c:pt>
                <c:pt idx="15538">
                  <c:v>2.0794760000000001E-7</c:v>
                </c:pt>
                <c:pt idx="15539">
                  <c:v>2.0797260000000001E-7</c:v>
                </c:pt>
                <c:pt idx="15540">
                  <c:v>2.0799760000000001E-7</c:v>
                </c:pt>
                <c:pt idx="15541">
                  <c:v>2.0802259999999999E-7</c:v>
                </c:pt>
                <c:pt idx="15542">
                  <c:v>2.0804759999999999E-7</c:v>
                </c:pt>
                <c:pt idx="15543">
                  <c:v>2.0807259999999999E-7</c:v>
                </c:pt>
                <c:pt idx="15544">
                  <c:v>2.0809759999999999E-7</c:v>
                </c:pt>
                <c:pt idx="15545">
                  <c:v>2.081226E-7</c:v>
                </c:pt>
                <c:pt idx="15546">
                  <c:v>2.081476E-7</c:v>
                </c:pt>
                <c:pt idx="15547">
                  <c:v>2.081726E-7</c:v>
                </c:pt>
                <c:pt idx="15548">
                  <c:v>2.081976E-7</c:v>
                </c:pt>
                <c:pt idx="15549">
                  <c:v>2.082226E-7</c:v>
                </c:pt>
                <c:pt idx="15550">
                  <c:v>2.082476E-7</c:v>
                </c:pt>
                <c:pt idx="15551">
                  <c:v>2.0827260000000001E-7</c:v>
                </c:pt>
                <c:pt idx="15552">
                  <c:v>2.0829760000000001E-7</c:v>
                </c:pt>
                <c:pt idx="15553">
                  <c:v>2.0832260000000001E-7</c:v>
                </c:pt>
                <c:pt idx="15554">
                  <c:v>2.0834760000000001E-7</c:v>
                </c:pt>
                <c:pt idx="15555">
                  <c:v>2.0837259999999999E-7</c:v>
                </c:pt>
                <c:pt idx="15556">
                  <c:v>2.0839759999999999E-7</c:v>
                </c:pt>
                <c:pt idx="15557">
                  <c:v>2.0842259999999999E-7</c:v>
                </c:pt>
                <c:pt idx="15558">
                  <c:v>2.0844759999999999E-7</c:v>
                </c:pt>
                <c:pt idx="15559">
                  <c:v>2.0847259999999999E-7</c:v>
                </c:pt>
                <c:pt idx="15560">
                  <c:v>2.084976E-7</c:v>
                </c:pt>
                <c:pt idx="15561">
                  <c:v>2.085226E-7</c:v>
                </c:pt>
                <c:pt idx="15562">
                  <c:v>2.085476E-7</c:v>
                </c:pt>
                <c:pt idx="15563">
                  <c:v>2.085726E-7</c:v>
                </c:pt>
                <c:pt idx="15564">
                  <c:v>2.085976E-7</c:v>
                </c:pt>
                <c:pt idx="15565">
                  <c:v>2.0862260000000001E-7</c:v>
                </c:pt>
                <c:pt idx="15566">
                  <c:v>2.0864760000000001E-7</c:v>
                </c:pt>
                <c:pt idx="15567">
                  <c:v>2.0867260000000001E-7</c:v>
                </c:pt>
                <c:pt idx="15568">
                  <c:v>2.0869760000000001E-7</c:v>
                </c:pt>
                <c:pt idx="15569">
                  <c:v>2.0872259999999999E-7</c:v>
                </c:pt>
                <c:pt idx="15570">
                  <c:v>2.0874759999999999E-7</c:v>
                </c:pt>
                <c:pt idx="15571">
                  <c:v>2.0877259999999999E-7</c:v>
                </c:pt>
                <c:pt idx="15572">
                  <c:v>2.0879759999999999E-7</c:v>
                </c:pt>
                <c:pt idx="15573">
                  <c:v>2.0882259999999999E-7</c:v>
                </c:pt>
                <c:pt idx="15574">
                  <c:v>2.088476E-7</c:v>
                </c:pt>
                <c:pt idx="15575">
                  <c:v>2.088726E-7</c:v>
                </c:pt>
                <c:pt idx="15576">
                  <c:v>2.088976E-7</c:v>
                </c:pt>
                <c:pt idx="15577">
                  <c:v>2.089226E-7</c:v>
                </c:pt>
                <c:pt idx="15578">
                  <c:v>2.089476E-7</c:v>
                </c:pt>
                <c:pt idx="15579">
                  <c:v>2.0897260000000001E-7</c:v>
                </c:pt>
                <c:pt idx="15580">
                  <c:v>2.0899760000000001E-7</c:v>
                </c:pt>
                <c:pt idx="15581">
                  <c:v>2.0902260000000001E-7</c:v>
                </c:pt>
                <c:pt idx="15582">
                  <c:v>2.0904760000000001E-7</c:v>
                </c:pt>
                <c:pt idx="15583">
                  <c:v>2.0907259999999999E-7</c:v>
                </c:pt>
                <c:pt idx="15584">
                  <c:v>2.0909759999999999E-7</c:v>
                </c:pt>
                <c:pt idx="15585">
                  <c:v>2.0912259999999999E-7</c:v>
                </c:pt>
                <c:pt idx="15586">
                  <c:v>2.0914759999999999E-7</c:v>
                </c:pt>
                <c:pt idx="15587">
                  <c:v>2.0917259999999999E-7</c:v>
                </c:pt>
                <c:pt idx="15588">
                  <c:v>2.091976E-7</c:v>
                </c:pt>
                <c:pt idx="15589">
                  <c:v>2.092226E-7</c:v>
                </c:pt>
                <c:pt idx="15590">
                  <c:v>2.092476E-7</c:v>
                </c:pt>
                <c:pt idx="15591">
                  <c:v>2.092726E-7</c:v>
                </c:pt>
                <c:pt idx="15592">
                  <c:v>2.092976E-7</c:v>
                </c:pt>
                <c:pt idx="15593">
                  <c:v>2.0932260000000001E-7</c:v>
                </c:pt>
                <c:pt idx="15594">
                  <c:v>2.0934760000000001E-7</c:v>
                </c:pt>
                <c:pt idx="15595">
                  <c:v>2.0937260000000001E-7</c:v>
                </c:pt>
                <c:pt idx="15596">
                  <c:v>2.0939760000000001E-7</c:v>
                </c:pt>
                <c:pt idx="15597">
                  <c:v>2.0942259999999999E-7</c:v>
                </c:pt>
                <c:pt idx="15598">
                  <c:v>2.0944759999999999E-7</c:v>
                </c:pt>
                <c:pt idx="15599">
                  <c:v>2.0947259999999999E-7</c:v>
                </c:pt>
                <c:pt idx="15600">
                  <c:v>2.0949759999999999E-7</c:v>
                </c:pt>
                <c:pt idx="15601">
                  <c:v>2.0952259999999999E-7</c:v>
                </c:pt>
                <c:pt idx="15602">
                  <c:v>2.095476E-7</c:v>
                </c:pt>
                <c:pt idx="15603">
                  <c:v>2.095726E-7</c:v>
                </c:pt>
                <c:pt idx="15604">
                  <c:v>2.095976E-7</c:v>
                </c:pt>
                <c:pt idx="15605">
                  <c:v>2.096226E-7</c:v>
                </c:pt>
                <c:pt idx="15606">
                  <c:v>2.096476E-7</c:v>
                </c:pt>
                <c:pt idx="15607">
                  <c:v>2.0967260000000001E-7</c:v>
                </c:pt>
                <c:pt idx="15608">
                  <c:v>2.0969760000000001E-7</c:v>
                </c:pt>
                <c:pt idx="15609">
                  <c:v>2.0972260000000001E-7</c:v>
                </c:pt>
                <c:pt idx="15610">
                  <c:v>2.0974760000000001E-7</c:v>
                </c:pt>
                <c:pt idx="15611">
                  <c:v>2.0977260000000001E-7</c:v>
                </c:pt>
                <c:pt idx="15612">
                  <c:v>2.0979759999999999E-7</c:v>
                </c:pt>
                <c:pt idx="15613">
                  <c:v>2.0982259999999999E-7</c:v>
                </c:pt>
                <c:pt idx="15614">
                  <c:v>2.0984759999999999E-7</c:v>
                </c:pt>
                <c:pt idx="15615">
                  <c:v>2.0987259999999999E-7</c:v>
                </c:pt>
                <c:pt idx="15616">
                  <c:v>2.098976E-7</c:v>
                </c:pt>
                <c:pt idx="15617">
                  <c:v>2.099226E-7</c:v>
                </c:pt>
                <c:pt idx="15618">
                  <c:v>2.099476E-7</c:v>
                </c:pt>
                <c:pt idx="15619">
                  <c:v>2.099726E-7</c:v>
                </c:pt>
                <c:pt idx="15620">
                  <c:v>2.099976E-7</c:v>
                </c:pt>
                <c:pt idx="15621">
                  <c:v>2.1002260000000001E-7</c:v>
                </c:pt>
                <c:pt idx="15622">
                  <c:v>2.1004760000000001E-7</c:v>
                </c:pt>
                <c:pt idx="15623">
                  <c:v>2.1007260000000001E-7</c:v>
                </c:pt>
                <c:pt idx="15624">
                  <c:v>2.1009760000000001E-7</c:v>
                </c:pt>
                <c:pt idx="15625">
                  <c:v>2.1012260000000001E-7</c:v>
                </c:pt>
                <c:pt idx="15626">
                  <c:v>2.1014759999999999E-7</c:v>
                </c:pt>
                <c:pt idx="15627">
                  <c:v>2.1017259999999999E-7</c:v>
                </c:pt>
                <c:pt idx="15628">
                  <c:v>2.1019759999999999E-7</c:v>
                </c:pt>
                <c:pt idx="15629">
                  <c:v>2.1022259999999999E-7</c:v>
                </c:pt>
                <c:pt idx="15630">
                  <c:v>2.102476E-7</c:v>
                </c:pt>
                <c:pt idx="15631">
                  <c:v>2.102726E-7</c:v>
                </c:pt>
                <c:pt idx="15632">
                  <c:v>2.102976E-7</c:v>
                </c:pt>
                <c:pt idx="15633">
                  <c:v>2.103226E-7</c:v>
                </c:pt>
                <c:pt idx="15634">
                  <c:v>2.103476E-7</c:v>
                </c:pt>
                <c:pt idx="15635">
                  <c:v>2.1037260000000001E-7</c:v>
                </c:pt>
                <c:pt idx="15636">
                  <c:v>2.1039760000000001E-7</c:v>
                </c:pt>
                <c:pt idx="15637">
                  <c:v>2.1042260000000001E-7</c:v>
                </c:pt>
                <c:pt idx="15638">
                  <c:v>2.1044760000000001E-7</c:v>
                </c:pt>
                <c:pt idx="15639">
                  <c:v>2.1047260000000001E-7</c:v>
                </c:pt>
                <c:pt idx="15640">
                  <c:v>2.1049759999999999E-7</c:v>
                </c:pt>
                <c:pt idx="15641">
                  <c:v>2.1052259999999999E-7</c:v>
                </c:pt>
                <c:pt idx="15642">
                  <c:v>2.1054759999999999E-7</c:v>
                </c:pt>
                <c:pt idx="15643">
                  <c:v>2.1057259999999999E-7</c:v>
                </c:pt>
                <c:pt idx="15644">
                  <c:v>2.105976E-7</c:v>
                </c:pt>
                <c:pt idx="15645">
                  <c:v>2.106226E-7</c:v>
                </c:pt>
                <c:pt idx="15646">
                  <c:v>2.106476E-7</c:v>
                </c:pt>
                <c:pt idx="15647">
                  <c:v>2.106726E-7</c:v>
                </c:pt>
                <c:pt idx="15648">
                  <c:v>2.106976E-7</c:v>
                </c:pt>
                <c:pt idx="15649">
                  <c:v>2.1072260000000001E-7</c:v>
                </c:pt>
                <c:pt idx="15650">
                  <c:v>2.1074760000000001E-7</c:v>
                </c:pt>
                <c:pt idx="15651">
                  <c:v>2.1077260000000001E-7</c:v>
                </c:pt>
                <c:pt idx="15652">
                  <c:v>2.1079760000000001E-7</c:v>
                </c:pt>
                <c:pt idx="15653">
                  <c:v>2.1082260000000001E-7</c:v>
                </c:pt>
                <c:pt idx="15654">
                  <c:v>2.1084759999999999E-7</c:v>
                </c:pt>
                <c:pt idx="15655">
                  <c:v>2.1087259999999999E-7</c:v>
                </c:pt>
                <c:pt idx="15656">
                  <c:v>2.1089759999999999E-7</c:v>
                </c:pt>
                <c:pt idx="15657">
                  <c:v>2.1092259999999999E-7</c:v>
                </c:pt>
                <c:pt idx="15658">
                  <c:v>2.109476E-7</c:v>
                </c:pt>
                <c:pt idx="15659">
                  <c:v>2.109726E-7</c:v>
                </c:pt>
                <c:pt idx="15660">
                  <c:v>2.109976E-7</c:v>
                </c:pt>
                <c:pt idx="15661">
                  <c:v>2.110226E-7</c:v>
                </c:pt>
                <c:pt idx="15662">
                  <c:v>2.110476E-7</c:v>
                </c:pt>
                <c:pt idx="15663">
                  <c:v>2.1107260000000001E-7</c:v>
                </c:pt>
                <c:pt idx="15664">
                  <c:v>2.1109760000000001E-7</c:v>
                </c:pt>
                <c:pt idx="15665">
                  <c:v>2.1112260000000001E-7</c:v>
                </c:pt>
                <c:pt idx="15666">
                  <c:v>2.1114760000000001E-7</c:v>
                </c:pt>
                <c:pt idx="15667">
                  <c:v>2.1117260000000001E-7</c:v>
                </c:pt>
                <c:pt idx="15668">
                  <c:v>2.1119759999999999E-7</c:v>
                </c:pt>
                <c:pt idx="15669">
                  <c:v>2.1122259999999999E-7</c:v>
                </c:pt>
                <c:pt idx="15670">
                  <c:v>2.1124759999999999E-7</c:v>
                </c:pt>
                <c:pt idx="15671">
                  <c:v>2.1127259999999999E-7</c:v>
                </c:pt>
                <c:pt idx="15672">
                  <c:v>2.112976E-7</c:v>
                </c:pt>
                <c:pt idx="15673">
                  <c:v>2.113226E-7</c:v>
                </c:pt>
                <c:pt idx="15674">
                  <c:v>2.113476E-7</c:v>
                </c:pt>
                <c:pt idx="15675">
                  <c:v>2.113726E-7</c:v>
                </c:pt>
                <c:pt idx="15676">
                  <c:v>2.113976E-7</c:v>
                </c:pt>
                <c:pt idx="15677">
                  <c:v>2.114226E-7</c:v>
                </c:pt>
                <c:pt idx="15678">
                  <c:v>2.1144760000000001E-7</c:v>
                </c:pt>
                <c:pt idx="15679">
                  <c:v>2.1147260000000001E-7</c:v>
                </c:pt>
                <c:pt idx="15680">
                  <c:v>2.1149760000000001E-7</c:v>
                </c:pt>
                <c:pt idx="15681">
                  <c:v>2.1152260000000001E-7</c:v>
                </c:pt>
                <c:pt idx="15682">
                  <c:v>2.1154759999999999E-7</c:v>
                </c:pt>
                <c:pt idx="15683">
                  <c:v>2.1157259999999999E-7</c:v>
                </c:pt>
                <c:pt idx="15684">
                  <c:v>2.1159759999999999E-7</c:v>
                </c:pt>
                <c:pt idx="15685">
                  <c:v>2.1162259999999999E-7</c:v>
                </c:pt>
                <c:pt idx="15686">
                  <c:v>2.116476E-7</c:v>
                </c:pt>
                <c:pt idx="15687">
                  <c:v>2.116726E-7</c:v>
                </c:pt>
                <c:pt idx="15688">
                  <c:v>2.116976E-7</c:v>
                </c:pt>
                <c:pt idx="15689">
                  <c:v>2.117226E-7</c:v>
                </c:pt>
                <c:pt idx="15690">
                  <c:v>2.117476E-7</c:v>
                </c:pt>
                <c:pt idx="15691">
                  <c:v>2.117726E-7</c:v>
                </c:pt>
                <c:pt idx="15692">
                  <c:v>2.1179760000000001E-7</c:v>
                </c:pt>
                <c:pt idx="15693">
                  <c:v>2.1182260000000001E-7</c:v>
                </c:pt>
                <c:pt idx="15694">
                  <c:v>2.1184760000000001E-7</c:v>
                </c:pt>
                <c:pt idx="15695">
                  <c:v>2.1187260000000001E-7</c:v>
                </c:pt>
                <c:pt idx="15696">
                  <c:v>2.1189759999999999E-7</c:v>
                </c:pt>
                <c:pt idx="15697">
                  <c:v>2.1192259999999999E-7</c:v>
                </c:pt>
                <c:pt idx="15698">
                  <c:v>2.1194759999999999E-7</c:v>
                </c:pt>
                <c:pt idx="15699">
                  <c:v>2.1197259999999999E-7</c:v>
                </c:pt>
                <c:pt idx="15700">
                  <c:v>2.119976E-7</c:v>
                </c:pt>
                <c:pt idx="15701">
                  <c:v>2.120226E-7</c:v>
                </c:pt>
                <c:pt idx="15702">
                  <c:v>2.120476E-7</c:v>
                </c:pt>
                <c:pt idx="15703">
                  <c:v>2.120726E-7</c:v>
                </c:pt>
                <c:pt idx="15704">
                  <c:v>2.120976E-7</c:v>
                </c:pt>
                <c:pt idx="15705">
                  <c:v>2.121226E-7</c:v>
                </c:pt>
                <c:pt idx="15706">
                  <c:v>2.1214760000000001E-7</c:v>
                </c:pt>
                <c:pt idx="15707">
                  <c:v>2.1217260000000001E-7</c:v>
                </c:pt>
                <c:pt idx="15708">
                  <c:v>2.1219760000000001E-7</c:v>
                </c:pt>
                <c:pt idx="15709">
                  <c:v>2.1222260000000001E-7</c:v>
                </c:pt>
                <c:pt idx="15710">
                  <c:v>2.1224759999999999E-7</c:v>
                </c:pt>
                <c:pt idx="15711">
                  <c:v>2.1227259999999999E-7</c:v>
                </c:pt>
                <c:pt idx="15712">
                  <c:v>2.1229759999999999E-7</c:v>
                </c:pt>
                <c:pt idx="15713">
                  <c:v>2.1232259999999999E-7</c:v>
                </c:pt>
                <c:pt idx="15714">
                  <c:v>2.1234759999999999E-7</c:v>
                </c:pt>
                <c:pt idx="15715">
                  <c:v>2.123726E-7</c:v>
                </c:pt>
                <c:pt idx="15716">
                  <c:v>2.123976E-7</c:v>
                </c:pt>
                <c:pt idx="15717">
                  <c:v>2.124226E-7</c:v>
                </c:pt>
                <c:pt idx="15718">
                  <c:v>2.124476E-7</c:v>
                </c:pt>
                <c:pt idx="15719">
                  <c:v>2.124726E-7</c:v>
                </c:pt>
                <c:pt idx="15720">
                  <c:v>2.1249760000000001E-7</c:v>
                </c:pt>
                <c:pt idx="15721">
                  <c:v>2.1252260000000001E-7</c:v>
                </c:pt>
                <c:pt idx="15722">
                  <c:v>2.1254760000000001E-7</c:v>
                </c:pt>
                <c:pt idx="15723">
                  <c:v>2.1257260000000001E-7</c:v>
                </c:pt>
                <c:pt idx="15724">
                  <c:v>2.1259759999999999E-7</c:v>
                </c:pt>
                <c:pt idx="15725">
                  <c:v>2.1262259999999999E-7</c:v>
                </c:pt>
                <c:pt idx="15726">
                  <c:v>2.1264759999999999E-7</c:v>
                </c:pt>
                <c:pt idx="15727">
                  <c:v>2.1267259999999999E-7</c:v>
                </c:pt>
                <c:pt idx="15728">
                  <c:v>2.1269759999999999E-7</c:v>
                </c:pt>
                <c:pt idx="15729">
                  <c:v>2.127226E-7</c:v>
                </c:pt>
                <c:pt idx="15730">
                  <c:v>2.127476E-7</c:v>
                </c:pt>
                <c:pt idx="15731">
                  <c:v>2.127726E-7</c:v>
                </c:pt>
                <c:pt idx="15732">
                  <c:v>2.127976E-7</c:v>
                </c:pt>
                <c:pt idx="15733">
                  <c:v>2.128226E-7</c:v>
                </c:pt>
                <c:pt idx="15734">
                  <c:v>2.1284760000000001E-7</c:v>
                </c:pt>
                <c:pt idx="15735">
                  <c:v>2.1287260000000001E-7</c:v>
                </c:pt>
                <c:pt idx="15736">
                  <c:v>2.1289760000000001E-7</c:v>
                </c:pt>
                <c:pt idx="15737">
                  <c:v>2.1292260000000001E-7</c:v>
                </c:pt>
                <c:pt idx="15738">
                  <c:v>2.1294759999999999E-7</c:v>
                </c:pt>
                <c:pt idx="15739">
                  <c:v>2.1297259999999999E-7</c:v>
                </c:pt>
                <c:pt idx="15740">
                  <c:v>2.1299759999999999E-7</c:v>
                </c:pt>
                <c:pt idx="15741">
                  <c:v>2.1302259999999999E-7</c:v>
                </c:pt>
                <c:pt idx="15742">
                  <c:v>2.1304759999999999E-7</c:v>
                </c:pt>
                <c:pt idx="15743">
                  <c:v>2.130726E-7</c:v>
                </c:pt>
                <c:pt idx="15744">
                  <c:v>2.130976E-7</c:v>
                </c:pt>
                <c:pt idx="15745">
                  <c:v>2.131226E-7</c:v>
                </c:pt>
                <c:pt idx="15746">
                  <c:v>2.131476E-7</c:v>
                </c:pt>
                <c:pt idx="15747">
                  <c:v>2.131726E-7</c:v>
                </c:pt>
                <c:pt idx="15748">
                  <c:v>2.1319760000000001E-7</c:v>
                </c:pt>
                <c:pt idx="15749">
                  <c:v>2.1322260000000001E-7</c:v>
                </c:pt>
                <c:pt idx="15750">
                  <c:v>2.1324760000000001E-7</c:v>
                </c:pt>
                <c:pt idx="15751">
                  <c:v>2.1327260000000001E-7</c:v>
                </c:pt>
                <c:pt idx="15752">
                  <c:v>2.1329759999999999E-7</c:v>
                </c:pt>
                <c:pt idx="15753">
                  <c:v>2.1332259999999999E-7</c:v>
                </c:pt>
                <c:pt idx="15754">
                  <c:v>2.1334759999999999E-7</c:v>
                </c:pt>
                <c:pt idx="15755">
                  <c:v>2.1337259999999999E-7</c:v>
                </c:pt>
                <c:pt idx="15756">
                  <c:v>2.1339759999999999E-7</c:v>
                </c:pt>
                <c:pt idx="15757">
                  <c:v>2.134226E-7</c:v>
                </c:pt>
                <c:pt idx="15758">
                  <c:v>2.134476E-7</c:v>
                </c:pt>
                <c:pt idx="15759">
                  <c:v>2.134726E-7</c:v>
                </c:pt>
                <c:pt idx="15760">
                  <c:v>2.134976E-7</c:v>
                </c:pt>
                <c:pt idx="15761">
                  <c:v>2.135226E-7</c:v>
                </c:pt>
                <c:pt idx="15762">
                  <c:v>2.1354760000000001E-7</c:v>
                </c:pt>
                <c:pt idx="15763">
                  <c:v>2.1357260000000001E-7</c:v>
                </c:pt>
                <c:pt idx="15764">
                  <c:v>2.1359760000000001E-7</c:v>
                </c:pt>
                <c:pt idx="15765">
                  <c:v>2.1362260000000001E-7</c:v>
                </c:pt>
                <c:pt idx="15766">
                  <c:v>2.1364760000000001E-7</c:v>
                </c:pt>
                <c:pt idx="15767">
                  <c:v>2.1367259999999999E-7</c:v>
                </c:pt>
                <c:pt idx="15768">
                  <c:v>2.1369759999999999E-7</c:v>
                </c:pt>
                <c:pt idx="15769">
                  <c:v>2.1372259999999999E-7</c:v>
                </c:pt>
                <c:pt idx="15770">
                  <c:v>2.1374759999999999E-7</c:v>
                </c:pt>
                <c:pt idx="15771">
                  <c:v>2.137726E-7</c:v>
                </c:pt>
                <c:pt idx="15772">
                  <c:v>2.137976E-7</c:v>
                </c:pt>
                <c:pt idx="15773">
                  <c:v>2.138226E-7</c:v>
                </c:pt>
                <c:pt idx="15774">
                  <c:v>2.138476E-7</c:v>
                </c:pt>
                <c:pt idx="15775">
                  <c:v>2.138726E-7</c:v>
                </c:pt>
                <c:pt idx="15776">
                  <c:v>2.1389760000000001E-7</c:v>
                </c:pt>
                <c:pt idx="15777">
                  <c:v>2.1392260000000001E-7</c:v>
                </c:pt>
                <c:pt idx="15778">
                  <c:v>2.1394760000000001E-7</c:v>
                </c:pt>
                <c:pt idx="15779">
                  <c:v>2.1397260000000001E-7</c:v>
                </c:pt>
                <c:pt idx="15780">
                  <c:v>2.1399760000000001E-7</c:v>
                </c:pt>
                <c:pt idx="15781">
                  <c:v>2.1402259999999999E-7</c:v>
                </c:pt>
                <c:pt idx="15782">
                  <c:v>2.1404759999999999E-7</c:v>
                </c:pt>
                <c:pt idx="15783">
                  <c:v>2.1407259999999999E-7</c:v>
                </c:pt>
                <c:pt idx="15784">
                  <c:v>2.1409759999999999E-7</c:v>
                </c:pt>
                <c:pt idx="15785">
                  <c:v>2.141226E-7</c:v>
                </c:pt>
                <c:pt idx="15786">
                  <c:v>2.141476E-7</c:v>
                </c:pt>
                <c:pt idx="15787">
                  <c:v>2.141726E-7</c:v>
                </c:pt>
                <c:pt idx="15788">
                  <c:v>2.141976E-7</c:v>
                </c:pt>
                <c:pt idx="15789">
                  <c:v>2.142226E-7</c:v>
                </c:pt>
                <c:pt idx="15790">
                  <c:v>2.1424760000000001E-7</c:v>
                </c:pt>
                <c:pt idx="15791">
                  <c:v>2.1427260000000001E-7</c:v>
                </c:pt>
                <c:pt idx="15792">
                  <c:v>2.1429760000000001E-7</c:v>
                </c:pt>
                <c:pt idx="15793">
                  <c:v>2.1432260000000001E-7</c:v>
                </c:pt>
                <c:pt idx="15794">
                  <c:v>2.1434760000000001E-7</c:v>
                </c:pt>
                <c:pt idx="15795">
                  <c:v>2.1437259999999999E-7</c:v>
                </c:pt>
                <c:pt idx="15796">
                  <c:v>2.1439759999999999E-7</c:v>
                </c:pt>
                <c:pt idx="15797">
                  <c:v>2.1442259999999999E-7</c:v>
                </c:pt>
                <c:pt idx="15798">
                  <c:v>2.1444759999999999E-7</c:v>
                </c:pt>
                <c:pt idx="15799">
                  <c:v>2.144726E-7</c:v>
                </c:pt>
                <c:pt idx="15800">
                  <c:v>2.144976E-7</c:v>
                </c:pt>
                <c:pt idx="15801">
                  <c:v>2.145226E-7</c:v>
                </c:pt>
                <c:pt idx="15802">
                  <c:v>2.145476E-7</c:v>
                </c:pt>
                <c:pt idx="15803">
                  <c:v>2.145726E-7</c:v>
                </c:pt>
                <c:pt idx="15804">
                  <c:v>2.1459760000000001E-7</c:v>
                </c:pt>
                <c:pt idx="15805">
                  <c:v>2.1462260000000001E-7</c:v>
                </c:pt>
                <c:pt idx="15806">
                  <c:v>2.1464760000000001E-7</c:v>
                </c:pt>
                <c:pt idx="15807">
                  <c:v>2.1467260000000001E-7</c:v>
                </c:pt>
                <c:pt idx="15808">
                  <c:v>2.1469760000000001E-7</c:v>
                </c:pt>
                <c:pt idx="15809">
                  <c:v>2.1472259999999999E-7</c:v>
                </c:pt>
                <c:pt idx="15810">
                  <c:v>2.1474759999999999E-7</c:v>
                </c:pt>
                <c:pt idx="15811">
                  <c:v>2.1477259999999999E-7</c:v>
                </c:pt>
                <c:pt idx="15812">
                  <c:v>2.1479759999999999E-7</c:v>
                </c:pt>
                <c:pt idx="15813">
                  <c:v>2.148226E-7</c:v>
                </c:pt>
                <c:pt idx="15814">
                  <c:v>2.148476E-7</c:v>
                </c:pt>
                <c:pt idx="15815">
                  <c:v>2.148726E-7</c:v>
                </c:pt>
                <c:pt idx="15816">
                  <c:v>2.148976E-7</c:v>
                </c:pt>
                <c:pt idx="15817">
                  <c:v>2.149226E-7</c:v>
                </c:pt>
                <c:pt idx="15818">
                  <c:v>2.149476E-7</c:v>
                </c:pt>
                <c:pt idx="15819">
                  <c:v>2.1497260000000001E-7</c:v>
                </c:pt>
                <c:pt idx="15820">
                  <c:v>2.1499760000000001E-7</c:v>
                </c:pt>
                <c:pt idx="15821">
                  <c:v>2.1502260000000001E-7</c:v>
                </c:pt>
                <c:pt idx="15822">
                  <c:v>2.1504760000000001E-7</c:v>
                </c:pt>
                <c:pt idx="15823">
                  <c:v>2.1507259999999999E-7</c:v>
                </c:pt>
                <c:pt idx="15824">
                  <c:v>2.1509759999999999E-7</c:v>
                </c:pt>
                <c:pt idx="15825">
                  <c:v>2.1512259999999999E-7</c:v>
                </c:pt>
                <c:pt idx="15826">
                  <c:v>2.1514759999999999E-7</c:v>
                </c:pt>
                <c:pt idx="15827">
                  <c:v>2.151726E-7</c:v>
                </c:pt>
                <c:pt idx="15828">
                  <c:v>2.151976E-7</c:v>
                </c:pt>
                <c:pt idx="15829">
                  <c:v>2.152226E-7</c:v>
                </c:pt>
                <c:pt idx="15830">
                  <c:v>2.152476E-7</c:v>
                </c:pt>
                <c:pt idx="15831">
                  <c:v>2.152726E-7</c:v>
                </c:pt>
                <c:pt idx="15832">
                  <c:v>2.152976E-7</c:v>
                </c:pt>
                <c:pt idx="15833">
                  <c:v>2.1532260000000001E-7</c:v>
                </c:pt>
                <c:pt idx="15834">
                  <c:v>2.1534760000000001E-7</c:v>
                </c:pt>
                <c:pt idx="15835">
                  <c:v>2.1537260000000001E-7</c:v>
                </c:pt>
                <c:pt idx="15836">
                  <c:v>2.1539760000000001E-7</c:v>
                </c:pt>
                <c:pt idx="15837">
                  <c:v>2.1542259999999999E-7</c:v>
                </c:pt>
                <c:pt idx="15838">
                  <c:v>2.1544759999999999E-7</c:v>
                </c:pt>
                <c:pt idx="15839">
                  <c:v>2.1547259999999999E-7</c:v>
                </c:pt>
                <c:pt idx="15840">
                  <c:v>2.1549759999999999E-7</c:v>
                </c:pt>
                <c:pt idx="15841">
                  <c:v>2.155226E-7</c:v>
                </c:pt>
                <c:pt idx="15842">
                  <c:v>2.155476E-7</c:v>
                </c:pt>
                <c:pt idx="15843">
                  <c:v>2.155726E-7</c:v>
                </c:pt>
                <c:pt idx="15844">
                  <c:v>2.155976E-7</c:v>
                </c:pt>
                <c:pt idx="15845">
                  <c:v>2.156226E-7</c:v>
                </c:pt>
                <c:pt idx="15846">
                  <c:v>2.156476E-7</c:v>
                </c:pt>
                <c:pt idx="15847">
                  <c:v>2.1567260000000001E-7</c:v>
                </c:pt>
                <c:pt idx="15848">
                  <c:v>2.1569760000000001E-7</c:v>
                </c:pt>
                <c:pt idx="15849">
                  <c:v>2.1572260000000001E-7</c:v>
                </c:pt>
                <c:pt idx="15850">
                  <c:v>2.1574760000000001E-7</c:v>
                </c:pt>
                <c:pt idx="15851">
                  <c:v>2.1577259999999999E-7</c:v>
                </c:pt>
                <c:pt idx="15852">
                  <c:v>2.1579759999999999E-7</c:v>
                </c:pt>
                <c:pt idx="15853">
                  <c:v>2.1582259999999999E-7</c:v>
                </c:pt>
                <c:pt idx="15854">
                  <c:v>2.1584759999999999E-7</c:v>
                </c:pt>
                <c:pt idx="15855">
                  <c:v>2.158726E-7</c:v>
                </c:pt>
                <c:pt idx="15856">
                  <c:v>2.158976E-7</c:v>
                </c:pt>
                <c:pt idx="15857">
                  <c:v>2.159226E-7</c:v>
                </c:pt>
                <c:pt idx="15858">
                  <c:v>2.159476E-7</c:v>
                </c:pt>
                <c:pt idx="15859">
                  <c:v>2.159726E-7</c:v>
                </c:pt>
                <c:pt idx="15860">
                  <c:v>2.159976E-7</c:v>
                </c:pt>
                <c:pt idx="15861">
                  <c:v>2.1602260000000001E-7</c:v>
                </c:pt>
                <c:pt idx="15862">
                  <c:v>2.1604760000000001E-7</c:v>
                </c:pt>
                <c:pt idx="15863">
                  <c:v>2.1607260000000001E-7</c:v>
                </c:pt>
                <c:pt idx="15864">
                  <c:v>2.1609760000000001E-7</c:v>
                </c:pt>
                <c:pt idx="15865">
                  <c:v>2.1612259999999999E-7</c:v>
                </c:pt>
                <c:pt idx="15866">
                  <c:v>2.1614759999999999E-7</c:v>
                </c:pt>
                <c:pt idx="15867">
                  <c:v>2.1617259999999999E-7</c:v>
                </c:pt>
                <c:pt idx="15868">
                  <c:v>2.1619759999999999E-7</c:v>
                </c:pt>
                <c:pt idx="15869">
                  <c:v>2.1622259999999999E-7</c:v>
                </c:pt>
                <c:pt idx="15870">
                  <c:v>2.162476E-7</c:v>
                </c:pt>
                <c:pt idx="15871">
                  <c:v>2.162726E-7</c:v>
                </c:pt>
                <c:pt idx="15872">
                  <c:v>2.162976E-7</c:v>
                </c:pt>
                <c:pt idx="15873">
                  <c:v>2.163226E-7</c:v>
                </c:pt>
                <c:pt idx="15874">
                  <c:v>2.163476E-7</c:v>
                </c:pt>
                <c:pt idx="15875">
                  <c:v>2.1637260000000001E-7</c:v>
                </c:pt>
                <c:pt idx="15876">
                  <c:v>2.1639760000000001E-7</c:v>
                </c:pt>
                <c:pt idx="15877">
                  <c:v>2.1642260000000001E-7</c:v>
                </c:pt>
                <c:pt idx="15878">
                  <c:v>2.1644760000000001E-7</c:v>
                </c:pt>
                <c:pt idx="15879">
                  <c:v>2.1647259999999999E-7</c:v>
                </c:pt>
                <c:pt idx="15880">
                  <c:v>2.1649759999999999E-7</c:v>
                </c:pt>
                <c:pt idx="15881">
                  <c:v>2.1652259999999999E-7</c:v>
                </c:pt>
                <c:pt idx="15882">
                  <c:v>2.1654759999999999E-7</c:v>
                </c:pt>
                <c:pt idx="15883">
                  <c:v>2.1657259999999999E-7</c:v>
                </c:pt>
                <c:pt idx="15884">
                  <c:v>2.165976E-7</c:v>
                </c:pt>
                <c:pt idx="15885">
                  <c:v>2.166226E-7</c:v>
                </c:pt>
                <c:pt idx="15886">
                  <c:v>2.166476E-7</c:v>
                </c:pt>
                <c:pt idx="15887">
                  <c:v>2.166726E-7</c:v>
                </c:pt>
                <c:pt idx="15888">
                  <c:v>2.166976E-7</c:v>
                </c:pt>
                <c:pt idx="15889">
                  <c:v>2.1672260000000001E-7</c:v>
                </c:pt>
                <c:pt idx="15890">
                  <c:v>2.1674760000000001E-7</c:v>
                </c:pt>
                <c:pt idx="15891">
                  <c:v>2.1677260000000001E-7</c:v>
                </c:pt>
                <c:pt idx="15892">
                  <c:v>2.1679760000000001E-7</c:v>
                </c:pt>
                <c:pt idx="15893">
                  <c:v>2.1682259999999999E-7</c:v>
                </c:pt>
                <c:pt idx="15894">
                  <c:v>2.1684759999999999E-7</c:v>
                </c:pt>
                <c:pt idx="15895">
                  <c:v>2.1687259999999999E-7</c:v>
                </c:pt>
                <c:pt idx="15896">
                  <c:v>2.1689759999999999E-7</c:v>
                </c:pt>
                <c:pt idx="15897">
                  <c:v>2.1692259999999999E-7</c:v>
                </c:pt>
                <c:pt idx="15898">
                  <c:v>2.169476E-7</c:v>
                </c:pt>
                <c:pt idx="15899">
                  <c:v>2.169726E-7</c:v>
                </c:pt>
                <c:pt idx="15900">
                  <c:v>2.169976E-7</c:v>
                </c:pt>
                <c:pt idx="15901">
                  <c:v>2.170226E-7</c:v>
                </c:pt>
                <c:pt idx="15902">
                  <c:v>2.170476E-7</c:v>
                </c:pt>
                <c:pt idx="15903">
                  <c:v>2.1707260000000001E-7</c:v>
                </c:pt>
                <c:pt idx="15904">
                  <c:v>2.1709760000000001E-7</c:v>
                </c:pt>
                <c:pt idx="15905">
                  <c:v>2.1712260000000001E-7</c:v>
                </c:pt>
                <c:pt idx="15906">
                  <c:v>2.1714760000000001E-7</c:v>
                </c:pt>
                <c:pt idx="15907">
                  <c:v>2.1717259999999999E-7</c:v>
                </c:pt>
                <c:pt idx="15908">
                  <c:v>2.1719759999999999E-7</c:v>
                </c:pt>
                <c:pt idx="15909">
                  <c:v>2.1722259999999999E-7</c:v>
                </c:pt>
                <c:pt idx="15910">
                  <c:v>2.1724759999999999E-7</c:v>
                </c:pt>
                <c:pt idx="15911">
                  <c:v>2.1727259999999999E-7</c:v>
                </c:pt>
                <c:pt idx="15912">
                  <c:v>2.172976E-7</c:v>
                </c:pt>
                <c:pt idx="15913">
                  <c:v>2.173226E-7</c:v>
                </c:pt>
                <c:pt idx="15914">
                  <c:v>2.173476E-7</c:v>
                </c:pt>
                <c:pt idx="15915">
                  <c:v>2.173726E-7</c:v>
                </c:pt>
                <c:pt idx="15916">
                  <c:v>2.173976E-7</c:v>
                </c:pt>
                <c:pt idx="15917">
                  <c:v>2.1742260000000001E-7</c:v>
                </c:pt>
                <c:pt idx="15918">
                  <c:v>2.1744760000000001E-7</c:v>
                </c:pt>
                <c:pt idx="15919">
                  <c:v>2.1747260000000001E-7</c:v>
                </c:pt>
                <c:pt idx="15920">
                  <c:v>2.1749760000000001E-7</c:v>
                </c:pt>
                <c:pt idx="15921">
                  <c:v>2.1752260000000001E-7</c:v>
                </c:pt>
                <c:pt idx="15922">
                  <c:v>2.1754759999999999E-7</c:v>
                </c:pt>
                <c:pt idx="15923">
                  <c:v>2.1757259999999999E-7</c:v>
                </c:pt>
                <c:pt idx="15924">
                  <c:v>2.1759759999999999E-7</c:v>
                </c:pt>
                <c:pt idx="15925">
                  <c:v>2.1762259999999999E-7</c:v>
                </c:pt>
                <c:pt idx="15926">
                  <c:v>2.176476E-7</c:v>
                </c:pt>
                <c:pt idx="15927">
                  <c:v>2.176726E-7</c:v>
                </c:pt>
                <c:pt idx="15928">
                  <c:v>2.176976E-7</c:v>
                </c:pt>
                <c:pt idx="15929">
                  <c:v>2.177226E-7</c:v>
                </c:pt>
                <c:pt idx="15930">
                  <c:v>2.177476E-7</c:v>
                </c:pt>
                <c:pt idx="15931">
                  <c:v>2.1777260000000001E-7</c:v>
                </c:pt>
                <c:pt idx="15932">
                  <c:v>2.1779760000000001E-7</c:v>
                </c:pt>
                <c:pt idx="15933">
                  <c:v>2.1782260000000001E-7</c:v>
                </c:pt>
                <c:pt idx="15934">
                  <c:v>2.1784760000000001E-7</c:v>
                </c:pt>
                <c:pt idx="15935">
                  <c:v>2.1787260000000001E-7</c:v>
                </c:pt>
                <c:pt idx="15936">
                  <c:v>2.1789759999999999E-7</c:v>
                </c:pt>
                <c:pt idx="15937">
                  <c:v>2.1792259999999999E-7</c:v>
                </c:pt>
                <c:pt idx="15938">
                  <c:v>2.1794759999999999E-7</c:v>
                </c:pt>
                <c:pt idx="15939">
                  <c:v>2.1797259999999999E-7</c:v>
                </c:pt>
                <c:pt idx="15940">
                  <c:v>2.179976E-7</c:v>
                </c:pt>
                <c:pt idx="15941">
                  <c:v>2.180226E-7</c:v>
                </c:pt>
                <c:pt idx="15942">
                  <c:v>2.180476E-7</c:v>
                </c:pt>
                <c:pt idx="15943">
                  <c:v>2.180726E-7</c:v>
                </c:pt>
                <c:pt idx="15944">
                  <c:v>2.180976E-7</c:v>
                </c:pt>
                <c:pt idx="15945">
                  <c:v>2.1812260000000001E-7</c:v>
                </c:pt>
                <c:pt idx="15946">
                  <c:v>2.1814760000000001E-7</c:v>
                </c:pt>
                <c:pt idx="15947">
                  <c:v>2.1817260000000001E-7</c:v>
                </c:pt>
                <c:pt idx="15948">
                  <c:v>2.1819760000000001E-7</c:v>
                </c:pt>
                <c:pt idx="15949">
                  <c:v>2.1822260000000001E-7</c:v>
                </c:pt>
                <c:pt idx="15950">
                  <c:v>2.1824759999999999E-7</c:v>
                </c:pt>
                <c:pt idx="15951">
                  <c:v>2.1827259999999999E-7</c:v>
                </c:pt>
                <c:pt idx="15952">
                  <c:v>2.1829759999999999E-7</c:v>
                </c:pt>
                <c:pt idx="15953">
                  <c:v>2.1832259999999999E-7</c:v>
                </c:pt>
                <c:pt idx="15954">
                  <c:v>2.183476E-7</c:v>
                </c:pt>
                <c:pt idx="15955">
                  <c:v>2.183726E-7</c:v>
                </c:pt>
                <c:pt idx="15956">
                  <c:v>2.183976E-7</c:v>
                </c:pt>
                <c:pt idx="15957">
                  <c:v>2.184226E-7</c:v>
                </c:pt>
                <c:pt idx="15958">
                  <c:v>2.184476E-7</c:v>
                </c:pt>
                <c:pt idx="15959">
                  <c:v>2.1847260000000001E-7</c:v>
                </c:pt>
                <c:pt idx="15960">
                  <c:v>2.1849760000000001E-7</c:v>
                </c:pt>
                <c:pt idx="15961">
                  <c:v>2.1852260000000001E-7</c:v>
                </c:pt>
                <c:pt idx="15962">
                  <c:v>2.1854760000000001E-7</c:v>
                </c:pt>
                <c:pt idx="15963">
                  <c:v>2.1857260000000001E-7</c:v>
                </c:pt>
                <c:pt idx="15964">
                  <c:v>2.1859759999999999E-7</c:v>
                </c:pt>
                <c:pt idx="15965">
                  <c:v>2.1862259999999999E-7</c:v>
                </c:pt>
                <c:pt idx="15966">
                  <c:v>2.1864759999999999E-7</c:v>
                </c:pt>
                <c:pt idx="15967">
                  <c:v>2.1867259999999999E-7</c:v>
                </c:pt>
                <c:pt idx="15968">
                  <c:v>2.186976E-7</c:v>
                </c:pt>
                <c:pt idx="15969">
                  <c:v>2.187226E-7</c:v>
                </c:pt>
                <c:pt idx="15970">
                  <c:v>2.187476E-7</c:v>
                </c:pt>
                <c:pt idx="15971">
                  <c:v>2.187726E-7</c:v>
                </c:pt>
                <c:pt idx="15972">
                  <c:v>2.187976E-7</c:v>
                </c:pt>
                <c:pt idx="15973">
                  <c:v>2.188226E-7</c:v>
                </c:pt>
                <c:pt idx="15974">
                  <c:v>2.1884760000000001E-7</c:v>
                </c:pt>
                <c:pt idx="15975">
                  <c:v>2.1887260000000001E-7</c:v>
                </c:pt>
                <c:pt idx="15976">
                  <c:v>2.1889760000000001E-7</c:v>
                </c:pt>
                <c:pt idx="15977">
                  <c:v>2.1892260000000001E-7</c:v>
                </c:pt>
                <c:pt idx="15978">
                  <c:v>2.1894759999999999E-7</c:v>
                </c:pt>
                <c:pt idx="15979">
                  <c:v>2.1897259999999999E-7</c:v>
                </c:pt>
                <c:pt idx="15980">
                  <c:v>2.1899759999999999E-7</c:v>
                </c:pt>
                <c:pt idx="15981">
                  <c:v>2.1902259999999999E-7</c:v>
                </c:pt>
                <c:pt idx="15982">
                  <c:v>2.190476E-7</c:v>
                </c:pt>
                <c:pt idx="15983">
                  <c:v>2.190726E-7</c:v>
                </c:pt>
                <c:pt idx="15984">
                  <c:v>2.190976E-7</c:v>
                </c:pt>
              </c:numCache>
            </c:numRef>
          </c:xVal>
          <c:yVal>
            <c:numRef>
              <c:f>'T1'!$B$1:$B$15985</c:f>
              <c:numCache>
                <c:formatCode>0.00E+00</c:formatCode>
                <c:ptCount val="15985"/>
                <c:pt idx="0">
                  <c:v>2.0200000000000001E-3</c:v>
                </c:pt>
                <c:pt idx="1">
                  <c:v>2.0799999999999998E-3</c:v>
                </c:pt>
                <c:pt idx="2">
                  <c:v>2.0200000000000001E-3</c:v>
                </c:pt>
                <c:pt idx="3">
                  <c:v>2.0200000000000001E-3</c:v>
                </c:pt>
                <c:pt idx="4">
                  <c:v>2.1299999999999999E-3</c:v>
                </c:pt>
                <c:pt idx="5">
                  <c:v>2.0799999999999998E-3</c:v>
                </c:pt>
                <c:pt idx="6">
                  <c:v>2.1299999999999999E-3</c:v>
                </c:pt>
                <c:pt idx="7">
                  <c:v>2.2399999999999998E-3</c:v>
                </c:pt>
                <c:pt idx="8">
                  <c:v>2.4499999999999999E-3</c:v>
                </c:pt>
                <c:pt idx="9">
                  <c:v>2.4499999999999999E-3</c:v>
                </c:pt>
                <c:pt idx="10">
                  <c:v>2.5999999999999999E-3</c:v>
                </c:pt>
                <c:pt idx="11">
                  <c:v>2.81E-3</c:v>
                </c:pt>
                <c:pt idx="12">
                  <c:v>2.97E-3</c:v>
                </c:pt>
                <c:pt idx="13">
                  <c:v>3.13E-3</c:v>
                </c:pt>
                <c:pt idx="14">
                  <c:v>3.29E-3</c:v>
                </c:pt>
                <c:pt idx="15">
                  <c:v>3.3899999999999998E-3</c:v>
                </c:pt>
                <c:pt idx="16">
                  <c:v>3.5500000000000002E-3</c:v>
                </c:pt>
                <c:pt idx="17">
                  <c:v>3.7599999999999999E-3</c:v>
                </c:pt>
                <c:pt idx="18">
                  <c:v>3.9699999999999996E-3</c:v>
                </c:pt>
                <c:pt idx="19">
                  <c:v>4.0299999999999997E-3</c:v>
                </c:pt>
                <c:pt idx="20">
                  <c:v>4.13E-3</c:v>
                </c:pt>
                <c:pt idx="21">
                  <c:v>4.2900000000000004E-3</c:v>
                </c:pt>
                <c:pt idx="22">
                  <c:v>4.2399999999999998E-3</c:v>
                </c:pt>
                <c:pt idx="23">
                  <c:v>4.2399999999999998E-3</c:v>
                </c:pt>
                <c:pt idx="24">
                  <c:v>4.3400000000000001E-3</c:v>
                </c:pt>
                <c:pt idx="25">
                  <c:v>4.1799999999999997E-3</c:v>
                </c:pt>
                <c:pt idx="26">
                  <c:v>4.13E-3</c:v>
                </c:pt>
                <c:pt idx="27">
                  <c:v>3.9699999999999996E-3</c:v>
                </c:pt>
                <c:pt idx="28">
                  <c:v>3.8700000000000002E-3</c:v>
                </c:pt>
                <c:pt idx="29">
                  <c:v>3.7100000000000002E-3</c:v>
                </c:pt>
                <c:pt idx="30">
                  <c:v>3.4499999999999999E-3</c:v>
                </c:pt>
                <c:pt idx="31">
                  <c:v>3.1800000000000001E-3</c:v>
                </c:pt>
                <c:pt idx="32">
                  <c:v>2.81E-3</c:v>
                </c:pt>
                <c:pt idx="33">
                  <c:v>2.5000000000000001E-3</c:v>
                </c:pt>
                <c:pt idx="34">
                  <c:v>2.0799999999999998E-3</c:v>
                </c:pt>
                <c:pt idx="35">
                  <c:v>1.7099999999999999E-3</c:v>
                </c:pt>
                <c:pt idx="36">
                  <c:v>1.34E-3</c:v>
                </c:pt>
                <c:pt idx="37">
                  <c:v>7.6000000000000004E-4</c:v>
                </c:pt>
                <c:pt idx="38">
                  <c:v>3.4000000000000002E-4</c:v>
                </c:pt>
                <c:pt idx="39">
                  <c:v>-1.9000000000000001E-4</c:v>
                </c:pt>
                <c:pt idx="40">
                  <c:v>-6.6E-4</c:v>
                </c:pt>
                <c:pt idx="41">
                  <c:v>-1.1900000000000001E-3</c:v>
                </c:pt>
                <c:pt idx="42">
                  <c:v>-1.82E-3</c:v>
                </c:pt>
                <c:pt idx="43">
                  <c:v>-2.2399999999999998E-3</c:v>
                </c:pt>
                <c:pt idx="44">
                  <c:v>-2.7699999999999999E-3</c:v>
                </c:pt>
                <c:pt idx="45">
                  <c:v>-3.3E-3</c:v>
                </c:pt>
                <c:pt idx="46">
                  <c:v>-3.6700000000000001E-3</c:v>
                </c:pt>
                <c:pt idx="47">
                  <c:v>-4.2500000000000003E-3</c:v>
                </c:pt>
                <c:pt idx="48">
                  <c:v>-4.7200000000000002E-3</c:v>
                </c:pt>
                <c:pt idx="49">
                  <c:v>-5.1399999999999996E-3</c:v>
                </c:pt>
                <c:pt idx="50">
                  <c:v>-5.5100000000000001E-3</c:v>
                </c:pt>
                <c:pt idx="51">
                  <c:v>-5.9300000000000004E-3</c:v>
                </c:pt>
                <c:pt idx="52">
                  <c:v>-6.3E-3</c:v>
                </c:pt>
                <c:pt idx="53">
                  <c:v>-6.6699999999999997E-3</c:v>
                </c:pt>
                <c:pt idx="54">
                  <c:v>-6.9300000000000004E-3</c:v>
                </c:pt>
                <c:pt idx="55">
                  <c:v>-7.2500000000000004E-3</c:v>
                </c:pt>
                <c:pt idx="56">
                  <c:v>-7.4099999999999999E-3</c:v>
                </c:pt>
                <c:pt idx="57">
                  <c:v>-7.7200000000000003E-3</c:v>
                </c:pt>
                <c:pt idx="58">
                  <c:v>-7.7799999999999996E-3</c:v>
                </c:pt>
                <c:pt idx="59">
                  <c:v>-7.9900000000000006E-3</c:v>
                </c:pt>
                <c:pt idx="60">
                  <c:v>-8.09E-3</c:v>
                </c:pt>
                <c:pt idx="61">
                  <c:v>-8.3599999999999994E-3</c:v>
                </c:pt>
                <c:pt idx="62">
                  <c:v>-8.3000000000000001E-3</c:v>
                </c:pt>
                <c:pt idx="63">
                  <c:v>-8.4100000000000008E-3</c:v>
                </c:pt>
                <c:pt idx="64">
                  <c:v>-8.4100000000000008E-3</c:v>
                </c:pt>
                <c:pt idx="65">
                  <c:v>-8.3599999999999994E-3</c:v>
                </c:pt>
                <c:pt idx="66">
                  <c:v>-8.3599999999999994E-3</c:v>
                </c:pt>
                <c:pt idx="67">
                  <c:v>-8.4100000000000008E-3</c:v>
                </c:pt>
                <c:pt idx="68">
                  <c:v>-8.3000000000000001E-3</c:v>
                </c:pt>
                <c:pt idx="69">
                  <c:v>-8.3000000000000001E-3</c:v>
                </c:pt>
                <c:pt idx="70">
                  <c:v>-8.1499999999999993E-3</c:v>
                </c:pt>
                <c:pt idx="71">
                  <c:v>-8.1499999999999993E-3</c:v>
                </c:pt>
                <c:pt idx="72">
                  <c:v>-7.9900000000000006E-3</c:v>
                </c:pt>
                <c:pt idx="73">
                  <c:v>-7.8799999999999999E-3</c:v>
                </c:pt>
                <c:pt idx="74">
                  <c:v>-7.7799999999999996E-3</c:v>
                </c:pt>
                <c:pt idx="75">
                  <c:v>-7.62E-3</c:v>
                </c:pt>
                <c:pt idx="76">
                  <c:v>-7.4599999999999996E-3</c:v>
                </c:pt>
                <c:pt idx="77">
                  <c:v>-7.2500000000000004E-3</c:v>
                </c:pt>
                <c:pt idx="78">
                  <c:v>-7.0400000000000003E-3</c:v>
                </c:pt>
                <c:pt idx="79">
                  <c:v>-6.8799999999999998E-3</c:v>
                </c:pt>
                <c:pt idx="80">
                  <c:v>-6.7200000000000003E-3</c:v>
                </c:pt>
                <c:pt idx="81">
                  <c:v>-6.5599999999999999E-3</c:v>
                </c:pt>
                <c:pt idx="82">
                  <c:v>-6.1999999999999998E-3</c:v>
                </c:pt>
                <c:pt idx="83">
                  <c:v>-6.0400000000000002E-3</c:v>
                </c:pt>
                <c:pt idx="84">
                  <c:v>-5.8300000000000001E-3</c:v>
                </c:pt>
                <c:pt idx="85">
                  <c:v>-5.4599999999999996E-3</c:v>
                </c:pt>
                <c:pt idx="86">
                  <c:v>-5.2500000000000003E-3</c:v>
                </c:pt>
                <c:pt idx="87">
                  <c:v>-5.0400000000000002E-3</c:v>
                </c:pt>
                <c:pt idx="88">
                  <c:v>-4.6100000000000004E-3</c:v>
                </c:pt>
                <c:pt idx="89">
                  <c:v>-4.3E-3</c:v>
                </c:pt>
                <c:pt idx="90">
                  <c:v>-4.0400000000000002E-3</c:v>
                </c:pt>
                <c:pt idx="91">
                  <c:v>-3.6099999999999999E-3</c:v>
                </c:pt>
                <c:pt idx="92">
                  <c:v>-3.3E-3</c:v>
                </c:pt>
                <c:pt idx="93">
                  <c:v>-2.9299999999999999E-3</c:v>
                </c:pt>
                <c:pt idx="94">
                  <c:v>-2.5600000000000002E-3</c:v>
                </c:pt>
                <c:pt idx="95">
                  <c:v>-2.2399999999999998E-3</c:v>
                </c:pt>
                <c:pt idx="96">
                  <c:v>-1.82E-3</c:v>
                </c:pt>
                <c:pt idx="97">
                  <c:v>-1.56E-3</c:v>
                </c:pt>
                <c:pt idx="98">
                  <c:v>-1.2999999999999999E-3</c:v>
                </c:pt>
                <c:pt idx="99">
                  <c:v>-9.3000000000000005E-4</c:v>
                </c:pt>
                <c:pt idx="100">
                  <c:v>-5.0000000000000001E-4</c:v>
                </c:pt>
                <c:pt idx="101">
                  <c:v>-2.4000000000000001E-4</c:v>
                </c:pt>
                <c:pt idx="102">
                  <c:v>2.0000000000000002E-5</c:v>
                </c:pt>
                <c:pt idx="103">
                  <c:v>2.9E-4</c:v>
                </c:pt>
                <c:pt idx="104">
                  <c:v>5.0000000000000001E-4</c:v>
                </c:pt>
                <c:pt idx="105">
                  <c:v>8.0999999999999996E-4</c:v>
                </c:pt>
                <c:pt idx="106">
                  <c:v>9.7000000000000005E-4</c:v>
                </c:pt>
                <c:pt idx="107">
                  <c:v>1.1299999999999999E-3</c:v>
                </c:pt>
                <c:pt idx="108">
                  <c:v>1.34E-3</c:v>
                </c:pt>
                <c:pt idx="109">
                  <c:v>1.4400000000000001E-3</c:v>
                </c:pt>
                <c:pt idx="110">
                  <c:v>1.5499999999999999E-3</c:v>
                </c:pt>
                <c:pt idx="111">
                  <c:v>1.5499999999999999E-3</c:v>
                </c:pt>
                <c:pt idx="112">
                  <c:v>1.66E-3</c:v>
                </c:pt>
                <c:pt idx="113">
                  <c:v>1.5499999999999999E-3</c:v>
                </c:pt>
                <c:pt idx="114">
                  <c:v>1.66E-3</c:v>
                </c:pt>
                <c:pt idx="115">
                  <c:v>1.39E-3</c:v>
                </c:pt>
                <c:pt idx="116">
                  <c:v>1.5E-3</c:v>
                </c:pt>
                <c:pt idx="117">
                  <c:v>1.23E-3</c:v>
                </c:pt>
                <c:pt idx="118">
                  <c:v>1.08E-3</c:v>
                </c:pt>
                <c:pt idx="119">
                  <c:v>8.7000000000000001E-4</c:v>
                </c:pt>
                <c:pt idx="120">
                  <c:v>7.1000000000000002E-4</c:v>
                </c:pt>
                <c:pt idx="121">
                  <c:v>5.0000000000000001E-4</c:v>
                </c:pt>
                <c:pt idx="122">
                  <c:v>2.9E-4</c:v>
                </c:pt>
                <c:pt idx="123">
                  <c:v>-3.0000000000000001E-5</c:v>
                </c:pt>
                <c:pt idx="124">
                  <c:v>-3.5E-4</c:v>
                </c:pt>
                <c:pt idx="125">
                  <c:v>-6.6E-4</c:v>
                </c:pt>
                <c:pt idx="126">
                  <c:v>-8.7000000000000001E-4</c:v>
                </c:pt>
                <c:pt idx="127">
                  <c:v>-1.08E-3</c:v>
                </c:pt>
                <c:pt idx="128">
                  <c:v>-1.5100000000000001E-3</c:v>
                </c:pt>
                <c:pt idx="129">
                  <c:v>-1.7700000000000001E-3</c:v>
                </c:pt>
                <c:pt idx="130">
                  <c:v>-2.0899999999999998E-3</c:v>
                </c:pt>
                <c:pt idx="131">
                  <c:v>-2.4499999999999999E-3</c:v>
                </c:pt>
                <c:pt idx="132">
                  <c:v>-2.7699999999999999E-3</c:v>
                </c:pt>
                <c:pt idx="133">
                  <c:v>-3.0300000000000001E-3</c:v>
                </c:pt>
                <c:pt idx="134">
                  <c:v>-3.3500000000000001E-3</c:v>
                </c:pt>
                <c:pt idx="135">
                  <c:v>-3.6700000000000001E-3</c:v>
                </c:pt>
                <c:pt idx="136">
                  <c:v>-3.82E-3</c:v>
                </c:pt>
                <c:pt idx="137">
                  <c:v>-4.0400000000000002E-3</c:v>
                </c:pt>
                <c:pt idx="138">
                  <c:v>-4.3E-3</c:v>
                </c:pt>
                <c:pt idx="139">
                  <c:v>-4.5100000000000001E-3</c:v>
                </c:pt>
                <c:pt idx="140">
                  <c:v>-4.6100000000000004E-3</c:v>
                </c:pt>
                <c:pt idx="141">
                  <c:v>-4.8799999999999998E-3</c:v>
                </c:pt>
                <c:pt idx="142">
                  <c:v>-4.9800000000000001E-3</c:v>
                </c:pt>
                <c:pt idx="143">
                  <c:v>-5.0899999999999999E-3</c:v>
                </c:pt>
                <c:pt idx="144">
                  <c:v>-5.1900000000000002E-3</c:v>
                </c:pt>
                <c:pt idx="145">
                  <c:v>-5.1900000000000002E-3</c:v>
                </c:pt>
                <c:pt idx="146">
                  <c:v>-5.3E-3</c:v>
                </c:pt>
                <c:pt idx="147">
                  <c:v>-5.4099999999999999E-3</c:v>
                </c:pt>
                <c:pt idx="148">
                  <c:v>-5.3E-3</c:v>
                </c:pt>
                <c:pt idx="149">
                  <c:v>-5.3499999999999997E-3</c:v>
                </c:pt>
                <c:pt idx="150">
                  <c:v>-5.3499999999999997E-3</c:v>
                </c:pt>
                <c:pt idx="151">
                  <c:v>-5.1900000000000002E-3</c:v>
                </c:pt>
                <c:pt idx="152">
                  <c:v>-5.0400000000000002E-3</c:v>
                </c:pt>
                <c:pt idx="153">
                  <c:v>-4.9800000000000001E-3</c:v>
                </c:pt>
                <c:pt idx="154">
                  <c:v>-4.8300000000000001E-3</c:v>
                </c:pt>
                <c:pt idx="155">
                  <c:v>-4.7200000000000002E-3</c:v>
                </c:pt>
                <c:pt idx="156">
                  <c:v>-4.5100000000000001E-3</c:v>
                </c:pt>
                <c:pt idx="157">
                  <c:v>-4.3499999999999997E-3</c:v>
                </c:pt>
                <c:pt idx="158">
                  <c:v>-4.0400000000000002E-3</c:v>
                </c:pt>
                <c:pt idx="159">
                  <c:v>-3.82E-3</c:v>
                </c:pt>
                <c:pt idx="160">
                  <c:v>-3.5100000000000001E-3</c:v>
                </c:pt>
                <c:pt idx="161">
                  <c:v>-3.1900000000000001E-3</c:v>
                </c:pt>
                <c:pt idx="162">
                  <c:v>-2.8800000000000002E-3</c:v>
                </c:pt>
                <c:pt idx="163">
                  <c:v>-2.5100000000000001E-3</c:v>
                </c:pt>
                <c:pt idx="164">
                  <c:v>-2.14E-3</c:v>
                </c:pt>
                <c:pt idx="165">
                  <c:v>-1.7700000000000001E-3</c:v>
                </c:pt>
                <c:pt idx="166">
                  <c:v>-1.2999999999999999E-3</c:v>
                </c:pt>
                <c:pt idx="167">
                  <c:v>-9.3000000000000005E-4</c:v>
                </c:pt>
                <c:pt idx="168">
                  <c:v>-4.4999999999999999E-4</c:v>
                </c:pt>
                <c:pt idx="169">
                  <c:v>-8.0000000000000007E-5</c:v>
                </c:pt>
                <c:pt idx="170">
                  <c:v>3.8999999999999999E-4</c:v>
                </c:pt>
                <c:pt idx="171">
                  <c:v>8.7000000000000001E-4</c:v>
                </c:pt>
                <c:pt idx="172">
                  <c:v>1.4400000000000001E-3</c:v>
                </c:pt>
                <c:pt idx="173">
                  <c:v>1.81E-3</c:v>
                </c:pt>
                <c:pt idx="174">
                  <c:v>2.2899999999999999E-3</c:v>
                </c:pt>
                <c:pt idx="175">
                  <c:v>2.7100000000000002E-3</c:v>
                </c:pt>
                <c:pt idx="176">
                  <c:v>3.29E-3</c:v>
                </c:pt>
                <c:pt idx="177">
                  <c:v>3.7100000000000002E-3</c:v>
                </c:pt>
                <c:pt idx="178">
                  <c:v>4.1799999999999997E-3</c:v>
                </c:pt>
                <c:pt idx="179">
                  <c:v>4.6100000000000004E-3</c:v>
                </c:pt>
                <c:pt idx="180">
                  <c:v>5.0800000000000003E-3</c:v>
                </c:pt>
                <c:pt idx="181">
                  <c:v>5.4999999999999997E-3</c:v>
                </c:pt>
                <c:pt idx="182">
                  <c:v>5.9199999999999999E-3</c:v>
                </c:pt>
                <c:pt idx="183">
                  <c:v>6.2899999999999996E-3</c:v>
                </c:pt>
                <c:pt idx="184">
                  <c:v>6.6600000000000001E-3</c:v>
                </c:pt>
                <c:pt idx="185">
                  <c:v>7.0299999999999998E-3</c:v>
                </c:pt>
                <c:pt idx="186">
                  <c:v>7.4000000000000003E-3</c:v>
                </c:pt>
                <c:pt idx="187">
                  <c:v>7.6099999999999996E-3</c:v>
                </c:pt>
                <c:pt idx="188">
                  <c:v>7.8700000000000003E-3</c:v>
                </c:pt>
                <c:pt idx="189">
                  <c:v>8.1399999999999997E-3</c:v>
                </c:pt>
                <c:pt idx="190">
                  <c:v>8.3999999999999995E-3</c:v>
                </c:pt>
                <c:pt idx="191">
                  <c:v>8.6099999999999996E-3</c:v>
                </c:pt>
                <c:pt idx="192">
                  <c:v>8.6599999999999993E-3</c:v>
                </c:pt>
                <c:pt idx="193">
                  <c:v>8.77E-3</c:v>
                </c:pt>
                <c:pt idx="194">
                  <c:v>8.8699999999999994E-3</c:v>
                </c:pt>
                <c:pt idx="195">
                  <c:v>8.8699999999999994E-3</c:v>
                </c:pt>
                <c:pt idx="196">
                  <c:v>8.9300000000000004E-3</c:v>
                </c:pt>
                <c:pt idx="197">
                  <c:v>8.77E-3</c:v>
                </c:pt>
                <c:pt idx="198">
                  <c:v>8.77E-3</c:v>
                </c:pt>
                <c:pt idx="199">
                  <c:v>8.5599999999999999E-3</c:v>
                </c:pt>
                <c:pt idx="200">
                  <c:v>8.5100000000000002E-3</c:v>
                </c:pt>
                <c:pt idx="201">
                  <c:v>8.2900000000000005E-3</c:v>
                </c:pt>
                <c:pt idx="202">
                  <c:v>8.0300000000000007E-3</c:v>
                </c:pt>
                <c:pt idx="203">
                  <c:v>7.77E-3</c:v>
                </c:pt>
                <c:pt idx="204">
                  <c:v>7.4999999999999997E-3</c:v>
                </c:pt>
                <c:pt idx="205">
                  <c:v>7.1900000000000002E-3</c:v>
                </c:pt>
                <c:pt idx="206">
                  <c:v>6.8199999999999997E-3</c:v>
                </c:pt>
                <c:pt idx="207">
                  <c:v>6.45E-3</c:v>
                </c:pt>
                <c:pt idx="208">
                  <c:v>6.0800000000000003E-3</c:v>
                </c:pt>
                <c:pt idx="209">
                  <c:v>5.6100000000000004E-3</c:v>
                </c:pt>
                <c:pt idx="210">
                  <c:v>5.1900000000000002E-3</c:v>
                </c:pt>
                <c:pt idx="211">
                  <c:v>4.6600000000000001E-3</c:v>
                </c:pt>
                <c:pt idx="212">
                  <c:v>4.1799999999999997E-3</c:v>
                </c:pt>
                <c:pt idx="213">
                  <c:v>3.6600000000000001E-3</c:v>
                </c:pt>
                <c:pt idx="214">
                  <c:v>3.13E-3</c:v>
                </c:pt>
                <c:pt idx="215">
                  <c:v>2.66E-3</c:v>
                </c:pt>
                <c:pt idx="216">
                  <c:v>2.1299999999999999E-3</c:v>
                </c:pt>
                <c:pt idx="217">
                  <c:v>1.66E-3</c:v>
                </c:pt>
                <c:pt idx="218">
                  <c:v>1.08E-3</c:v>
                </c:pt>
                <c:pt idx="219">
                  <c:v>5.9999999999999995E-4</c:v>
                </c:pt>
                <c:pt idx="220">
                  <c:v>6.9999999999999994E-5</c:v>
                </c:pt>
                <c:pt idx="221">
                  <c:v>-3.5E-4</c:v>
                </c:pt>
                <c:pt idx="222">
                  <c:v>-8.7000000000000001E-4</c:v>
                </c:pt>
                <c:pt idx="223">
                  <c:v>-1.2999999999999999E-3</c:v>
                </c:pt>
                <c:pt idx="224">
                  <c:v>-1.72E-3</c:v>
                </c:pt>
                <c:pt idx="225">
                  <c:v>-2.0899999999999998E-3</c:v>
                </c:pt>
                <c:pt idx="226">
                  <c:v>-2.3500000000000001E-3</c:v>
                </c:pt>
                <c:pt idx="227">
                  <c:v>-2.6700000000000001E-3</c:v>
                </c:pt>
                <c:pt idx="228">
                  <c:v>-2.8800000000000002E-3</c:v>
                </c:pt>
                <c:pt idx="229">
                  <c:v>-3.1900000000000001E-3</c:v>
                </c:pt>
                <c:pt idx="230">
                  <c:v>-3.3500000000000001E-3</c:v>
                </c:pt>
                <c:pt idx="231">
                  <c:v>-3.46E-3</c:v>
                </c:pt>
                <c:pt idx="232">
                  <c:v>-3.46E-3</c:v>
                </c:pt>
                <c:pt idx="233">
                  <c:v>-3.5100000000000001E-3</c:v>
                </c:pt>
                <c:pt idx="234">
                  <c:v>-3.5599999999999998E-3</c:v>
                </c:pt>
                <c:pt idx="235">
                  <c:v>-3.3500000000000001E-3</c:v>
                </c:pt>
                <c:pt idx="236">
                  <c:v>-3.3E-3</c:v>
                </c:pt>
                <c:pt idx="237">
                  <c:v>-3.14E-3</c:v>
                </c:pt>
                <c:pt idx="238">
                  <c:v>-2.82E-3</c:v>
                </c:pt>
                <c:pt idx="239">
                  <c:v>-2.6099999999999999E-3</c:v>
                </c:pt>
                <c:pt idx="240">
                  <c:v>-2.2399999999999998E-3</c:v>
                </c:pt>
                <c:pt idx="241">
                  <c:v>-1.9300000000000001E-3</c:v>
                </c:pt>
                <c:pt idx="242">
                  <c:v>-1.56E-3</c:v>
                </c:pt>
                <c:pt idx="243">
                  <c:v>-1.1900000000000001E-3</c:v>
                </c:pt>
                <c:pt idx="244">
                  <c:v>-7.6999999999999996E-4</c:v>
                </c:pt>
                <c:pt idx="245">
                  <c:v>-2.9E-4</c:v>
                </c:pt>
                <c:pt idx="246">
                  <c:v>6.9999999999999994E-5</c:v>
                </c:pt>
                <c:pt idx="247">
                  <c:v>5.0000000000000001E-4</c:v>
                </c:pt>
                <c:pt idx="248">
                  <c:v>9.2000000000000003E-4</c:v>
                </c:pt>
                <c:pt idx="249">
                  <c:v>1.34E-3</c:v>
                </c:pt>
                <c:pt idx="250">
                  <c:v>1.7099999999999999E-3</c:v>
                </c:pt>
                <c:pt idx="251">
                  <c:v>2.1299999999999999E-3</c:v>
                </c:pt>
                <c:pt idx="252">
                  <c:v>2.4499999999999999E-3</c:v>
                </c:pt>
                <c:pt idx="253">
                  <c:v>2.81E-3</c:v>
                </c:pt>
                <c:pt idx="254">
                  <c:v>3.0799999999999998E-3</c:v>
                </c:pt>
                <c:pt idx="255">
                  <c:v>3.29E-3</c:v>
                </c:pt>
                <c:pt idx="256">
                  <c:v>3.4499999999999999E-3</c:v>
                </c:pt>
                <c:pt idx="257">
                  <c:v>3.6600000000000001E-3</c:v>
                </c:pt>
                <c:pt idx="258">
                  <c:v>3.7100000000000002E-3</c:v>
                </c:pt>
                <c:pt idx="259">
                  <c:v>3.7599999999999999E-3</c:v>
                </c:pt>
                <c:pt idx="260">
                  <c:v>3.6600000000000001E-3</c:v>
                </c:pt>
                <c:pt idx="261">
                  <c:v>3.6600000000000001E-3</c:v>
                </c:pt>
                <c:pt idx="262">
                  <c:v>3.5500000000000002E-3</c:v>
                </c:pt>
                <c:pt idx="263">
                  <c:v>3.4499999999999999E-3</c:v>
                </c:pt>
                <c:pt idx="264">
                  <c:v>3.13E-3</c:v>
                </c:pt>
                <c:pt idx="265">
                  <c:v>2.9199999999999999E-3</c:v>
                </c:pt>
                <c:pt idx="266">
                  <c:v>2.5999999999999999E-3</c:v>
                </c:pt>
                <c:pt idx="267">
                  <c:v>2.2399999999999998E-3</c:v>
                </c:pt>
                <c:pt idx="268">
                  <c:v>1.8699999999999999E-3</c:v>
                </c:pt>
                <c:pt idx="269">
                  <c:v>1.39E-3</c:v>
                </c:pt>
                <c:pt idx="270">
                  <c:v>9.7000000000000005E-4</c:v>
                </c:pt>
                <c:pt idx="271">
                  <c:v>5.9999999999999995E-4</c:v>
                </c:pt>
                <c:pt idx="272">
                  <c:v>6.9999999999999994E-5</c:v>
                </c:pt>
                <c:pt idx="273">
                  <c:v>-2.9E-4</c:v>
                </c:pt>
                <c:pt idx="274">
                  <c:v>-8.7000000000000001E-4</c:v>
                </c:pt>
                <c:pt idx="275">
                  <c:v>-1.3500000000000001E-3</c:v>
                </c:pt>
                <c:pt idx="276">
                  <c:v>-1.72E-3</c:v>
                </c:pt>
                <c:pt idx="277">
                  <c:v>-2.2399999999999998E-3</c:v>
                </c:pt>
                <c:pt idx="278">
                  <c:v>-2.6099999999999999E-3</c:v>
                </c:pt>
                <c:pt idx="279">
                  <c:v>-2.98E-3</c:v>
                </c:pt>
                <c:pt idx="280">
                  <c:v>-3.3E-3</c:v>
                </c:pt>
                <c:pt idx="281">
                  <c:v>-3.6700000000000001E-3</c:v>
                </c:pt>
                <c:pt idx="282">
                  <c:v>-4.0400000000000002E-3</c:v>
                </c:pt>
                <c:pt idx="283">
                  <c:v>-4.1399999999999996E-3</c:v>
                </c:pt>
                <c:pt idx="284">
                  <c:v>-4.3499999999999997E-3</c:v>
                </c:pt>
                <c:pt idx="285">
                  <c:v>-4.5599999999999998E-3</c:v>
                </c:pt>
                <c:pt idx="286">
                  <c:v>-4.6699999999999997E-3</c:v>
                </c:pt>
                <c:pt idx="287">
                  <c:v>-4.8300000000000001E-3</c:v>
                </c:pt>
                <c:pt idx="288">
                  <c:v>-4.8799999999999998E-3</c:v>
                </c:pt>
                <c:pt idx="289">
                  <c:v>-4.7200000000000002E-3</c:v>
                </c:pt>
                <c:pt idx="290">
                  <c:v>-4.6699999999999997E-3</c:v>
                </c:pt>
                <c:pt idx="291">
                  <c:v>-4.6699999999999997E-3</c:v>
                </c:pt>
                <c:pt idx="292">
                  <c:v>-4.5599999999999998E-3</c:v>
                </c:pt>
                <c:pt idx="293">
                  <c:v>-4.4000000000000003E-3</c:v>
                </c:pt>
                <c:pt idx="294">
                  <c:v>-4.2500000000000003E-3</c:v>
                </c:pt>
                <c:pt idx="295">
                  <c:v>-4.0899999999999999E-3</c:v>
                </c:pt>
                <c:pt idx="296">
                  <c:v>-3.8800000000000002E-3</c:v>
                </c:pt>
                <c:pt idx="297">
                  <c:v>-3.7200000000000002E-3</c:v>
                </c:pt>
                <c:pt idx="298">
                  <c:v>-3.5100000000000001E-3</c:v>
                </c:pt>
                <c:pt idx="299">
                  <c:v>-3.3500000000000001E-3</c:v>
                </c:pt>
                <c:pt idx="300">
                  <c:v>-3.0899999999999999E-3</c:v>
                </c:pt>
                <c:pt idx="301">
                  <c:v>-3.0300000000000001E-3</c:v>
                </c:pt>
                <c:pt idx="302">
                  <c:v>-2.8800000000000002E-3</c:v>
                </c:pt>
                <c:pt idx="303">
                  <c:v>-2.6700000000000001E-3</c:v>
                </c:pt>
                <c:pt idx="304">
                  <c:v>-2.5600000000000002E-3</c:v>
                </c:pt>
                <c:pt idx="305">
                  <c:v>-2.5100000000000001E-3</c:v>
                </c:pt>
                <c:pt idx="306">
                  <c:v>-2.3500000000000001E-3</c:v>
                </c:pt>
                <c:pt idx="307">
                  <c:v>-2.3E-3</c:v>
                </c:pt>
                <c:pt idx="308">
                  <c:v>-2.3500000000000001E-3</c:v>
                </c:pt>
                <c:pt idx="309">
                  <c:v>-2.5100000000000001E-3</c:v>
                </c:pt>
                <c:pt idx="310">
                  <c:v>-2.5600000000000002E-3</c:v>
                </c:pt>
                <c:pt idx="311">
                  <c:v>-2.6099999999999999E-3</c:v>
                </c:pt>
                <c:pt idx="312">
                  <c:v>-2.6099999999999999E-3</c:v>
                </c:pt>
                <c:pt idx="313">
                  <c:v>-2.82E-3</c:v>
                </c:pt>
                <c:pt idx="314">
                  <c:v>-3.0300000000000001E-3</c:v>
                </c:pt>
                <c:pt idx="315">
                  <c:v>-3.1900000000000001E-3</c:v>
                </c:pt>
                <c:pt idx="316">
                  <c:v>-3.3500000000000001E-3</c:v>
                </c:pt>
                <c:pt idx="317">
                  <c:v>-3.5599999999999998E-3</c:v>
                </c:pt>
                <c:pt idx="318">
                  <c:v>-3.7699999999999999E-3</c:v>
                </c:pt>
                <c:pt idx="319">
                  <c:v>-4.0400000000000002E-3</c:v>
                </c:pt>
                <c:pt idx="320">
                  <c:v>-4.0899999999999999E-3</c:v>
                </c:pt>
                <c:pt idx="321">
                  <c:v>-4.3499999999999997E-3</c:v>
                </c:pt>
                <c:pt idx="322">
                  <c:v>-4.4600000000000004E-3</c:v>
                </c:pt>
                <c:pt idx="323">
                  <c:v>-4.5100000000000001E-3</c:v>
                </c:pt>
                <c:pt idx="324">
                  <c:v>-4.5599999999999998E-3</c:v>
                </c:pt>
                <c:pt idx="325">
                  <c:v>-4.6699999999999997E-3</c:v>
                </c:pt>
                <c:pt idx="326">
                  <c:v>-4.7699999999999999E-3</c:v>
                </c:pt>
                <c:pt idx="327">
                  <c:v>-4.6699999999999997E-3</c:v>
                </c:pt>
                <c:pt idx="328">
                  <c:v>-4.5100000000000001E-3</c:v>
                </c:pt>
                <c:pt idx="329">
                  <c:v>-4.5100000000000001E-3</c:v>
                </c:pt>
                <c:pt idx="330">
                  <c:v>-4.3499999999999997E-3</c:v>
                </c:pt>
                <c:pt idx="331">
                  <c:v>-4.1399999999999996E-3</c:v>
                </c:pt>
                <c:pt idx="332">
                  <c:v>-3.8800000000000002E-3</c:v>
                </c:pt>
                <c:pt idx="333">
                  <c:v>-3.5599999999999998E-3</c:v>
                </c:pt>
                <c:pt idx="334">
                  <c:v>-3.14E-3</c:v>
                </c:pt>
                <c:pt idx="335">
                  <c:v>-2.9299999999999999E-3</c:v>
                </c:pt>
                <c:pt idx="336">
                  <c:v>-2.5600000000000002E-3</c:v>
                </c:pt>
                <c:pt idx="337">
                  <c:v>-2.0300000000000001E-3</c:v>
                </c:pt>
                <c:pt idx="338">
                  <c:v>-1.56E-3</c:v>
                </c:pt>
                <c:pt idx="339">
                  <c:v>-1.14E-3</c:v>
                </c:pt>
                <c:pt idx="340">
                  <c:v>-6.6E-4</c:v>
                </c:pt>
                <c:pt idx="341">
                  <c:v>-3.5E-4</c:v>
                </c:pt>
                <c:pt idx="342">
                  <c:v>1.8000000000000001E-4</c:v>
                </c:pt>
                <c:pt idx="343">
                  <c:v>5.9999999999999995E-4</c:v>
                </c:pt>
                <c:pt idx="344">
                  <c:v>1.0200000000000001E-3</c:v>
                </c:pt>
                <c:pt idx="345">
                  <c:v>1.39E-3</c:v>
                </c:pt>
                <c:pt idx="346">
                  <c:v>1.7600000000000001E-3</c:v>
                </c:pt>
                <c:pt idx="347">
                  <c:v>2.0799999999999998E-3</c:v>
                </c:pt>
                <c:pt idx="348">
                  <c:v>2.3900000000000002E-3</c:v>
                </c:pt>
                <c:pt idx="349">
                  <c:v>2.5500000000000002E-3</c:v>
                </c:pt>
                <c:pt idx="350">
                  <c:v>2.7100000000000002E-3</c:v>
                </c:pt>
                <c:pt idx="351">
                  <c:v>2.81E-3</c:v>
                </c:pt>
                <c:pt idx="352">
                  <c:v>2.9199999999999999E-3</c:v>
                </c:pt>
                <c:pt idx="353">
                  <c:v>2.97E-3</c:v>
                </c:pt>
                <c:pt idx="354">
                  <c:v>2.97E-3</c:v>
                </c:pt>
                <c:pt idx="355">
                  <c:v>2.81E-3</c:v>
                </c:pt>
                <c:pt idx="356">
                  <c:v>2.66E-3</c:v>
                </c:pt>
                <c:pt idx="357">
                  <c:v>2.5000000000000001E-3</c:v>
                </c:pt>
                <c:pt idx="358">
                  <c:v>2.3400000000000001E-3</c:v>
                </c:pt>
                <c:pt idx="359">
                  <c:v>2.1299999999999999E-3</c:v>
                </c:pt>
                <c:pt idx="360">
                  <c:v>1.92E-3</c:v>
                </c:pt>
                <c:pt idx="361">
                  <c:v>1.6000000000000001E-3</c:v>
                </c:pt>
                <c:pt idx="362">
                  <c:v>1.34E-3</c:v>
                </c:pt>
                <c:pt idx="363">
                  <c:v>9.7000000000000005E-4</c:v>
                </c:pt>
                <c:pt idx="364">
                  <c:v>7.6000000000000004E-4</c:v>
                </c:pt>
                <c:pt idx="365">
                  <c:v>5.5000000000000003E-4</c:v>
                </c:pt>
                <c:pt idx="366">
                  <c:v>2.9E-4</c:v>
                </c:pt>
                <c:pt idx="367">
                  <c:v>6.9999999999999994E-5</c:v>
                </c:pt>
                <c:pt idx="368">
                  <c:v>-1.3999999999999999E-4</c:v>
                </c:pt>
                <c:pt idx="369">
                  <c:v>-2.9E-4</c:v>
                </c:pt>
                <c:pt idx="370">
                  <c:v>-4.0000000000000002E-4</c:v>
                </c:pt>
                <c:pt idx="371">
                  <c:v>-4.0000000000000002E-4</c:v>
                </c:pt>
                <c:pt idx="372">
                  <c:v>-4.0000000000000002E-4</c:v>
                </c:pt>
                <c:pt idx="373">
                  <c:v>-4.4999999999999999E-4</c:v>
                </c:pt>
                <c:pt idx="374">
                  <c:v>-4.0000000000000002E-4</c:v>
                </c:pt>
                <c:pt idx="375">
                  <c:v>-4.0000000000000002E-4</c:v>
                </c:pt>
                <c:pt idx="376">
                  <c:v>-1.3999999999999999E-4</c:v>
                </c:pt>
                <c:pt idx="377">
                  <c:v>6.9999999999999994E-5</c:v>
                </c:pt>
                <c:pt idx="378">
                  <c:v>1.8000000000000001E-4</c:v>
                </c:pt>
                <c:pt idx="379">
                  <c:v>5.0000000000000001E-4</c:v>
                </c:pt>
                <c:pt idx="380">
                  <c:v>7.1000000000000002E-4</c:v>
                </c:pt>
                <c:pt idx="381">
                  <c:v>1.08E-3</c:v>
                </c:pt>
                <c:pt idx="382">
                  <c:v>1.4400000000000001E-3</c:v>
                </c:pt>
                <c:pt idx="383">
                  <c:v>1.81E-3</c:v>
                </c:pt>
                <c:pt idx="384">
                  <c:v>2.2399999999999998E-3</c:v>
                </c:pt>
                <c:pt idx="385">
                  <c:v>2.5999999999999999E-3</c:v>
                </c:pt>
                <c:pt idx="386">
                  <c:v>2.97E-3</c:v>
                </c:pt>
                <c:pt idx="387">
                  <c:v>3.29E-3</c:v>
                </c:pt>
                <c:pt idx="388">
                  <c:v>3.6099999999999999E-3</c:v>
                </c:pt>
                <c:pt idx="389">
                  <c:v>3.9699999999999996E-3</c:v>
                </c:pt>
                <c:pt idx="390">
                  <c:v>4.1799999999999997E-3</c:v>
                </c:pt>
                <c:pt idx="391">
                  <c:v>4.5500000000000002E-3</c:v>
                </c:pt>
                <c:pt idx="392">
                  <c:v>4.8199999999999996E-3</c:v>
                </c:pt>
                <c:pt idx="393">
                  <c:v>4.9800000000000001E-3</c:v>
                </c:pt>
                <c:pt idx="394">
                  <c:v>5.0800000000000003E-3</c:v>
                </c:pt>
                <c:pt idx="395">
                  <c:v>5.3400000000000001E-3</c:v>
                </c:pt>
                <c:pt idx="396">
                  <c:v>5.45E-3</c:v>
                </c:pt>
                <c:pt idx="397">
                  <c:v>5.45E-3</c:v>
                </c:pt>
                <c:pt idx="398">
                  <c:v>5.45E-3</c:v>
                </c:pt>
                <c:pt idx="399">
                  <c:v>5.3400000000000001E-3</c:v>
                </c:pt>
                <c:pt idx="400">
                  <c:v>5.2399999999999999E-3</c:v>
                </c:pt>
                <c:pt idx="401">
                  <c:v>5.1900000000000002E-3</c:v>
                </c:pt>
                <c:pt idx="402">
                  <c:v>5.0800000000000003E-3</c:v>
                </c:pt>
                <c:pt idx="403">
                  <c:v>4.8700000000000002E-3</c:v>
                </c:pt>
                <c:pt idx="404">
                  <c:v>4.6600000000000001E-3</c:v>
                </c:pt>
                <c:pt idx="405">
                  <c:v>4.3400000000000001E-3</c:v>
                </c:pt>
                <c:pt idx="406">
                  <c:v>4.0800000000000003E-3</c:v>
                </c:pt>
                <c:pt idx="407">
                  <c:v>3.9199999999999999E-3</c:v>
                </c:pt>
                <c:pt idx="408">
                  <c:v>3.5000000000000001E-3</c:v>
                </c:pt>
                <c:pt idx="409">
                  <c:v>3.1800000000000001E-3</c:v>
                </c:pt>
                <c:pt idx="410">
                  <c:v>2.8700000000000002E-3</c:v>
                </c:pt>
                <c:pt idx="411">
                  <c:v>2.4499999999999999E-3</c:v>
                </c:pt>
                <c:pt idx="412">
                  <c:v>2.0200000000000001E-3</c:v>
                </c:pt>
                <c:pt idx="413">
                  <c:v>1.66E-3</c:v>
                </c:pt>
                <c:pt idx="414">
                  <c:v>1.2899999999999999E-3</c:v>
                </c:pt>
                <c:pt idx="415">
                  <c:v>8.7000000000000001E-4</c:v>
                </c:pt>
                <c:pt idx="416">
                  <c:v>4.4000000000000002E-4</c:v>
                </c:pt>
                <c:pt idx="417">
                  <c:v>6.9999999999999994E-5</c:v>
                </c:pt>
                <c:pt idx="418">
                  <c:v>-2.9E-4</c:v>
                </c:pt>
                <c:pt idx="419">
                  <c:v>-7.6999999999999996E-4</c:v>
                </c:pt>
                <c:pt idx="420">
                  <c:v>-1.14E-3</c:v>
                </c:pt>
                <c:pt idx="421">
                  <c:v>-1.56E-3</c:v>
                </c:pt>
                <c:pt idx="422">
                  <c:v>-1.98E-3</c:v>
                </c:pt>
                <c:pt idx="423">
                  <c:v>-2.3500000000000001E-3</c:v>
                </c:pt>
                <c:pt idx="424">
                  <c:v>-2.7699999999999999E-3</c:v>
                </c:pt>
                <c:pt idx="425">
                  <c:v>-3.14E-3</c:v>
                </c:pt>
                <c:pt idx="426">
                  <c:v>-3.5599999999999998E-3</c:v>
                </c:pt>
                <c:pt idx="427">
                  <c:v>-3.9300000000000003E-3</c:v>
                </c:pt>
                <c:pt idx="428">
                  <c:v>-4.2500000000000003E-3</c:v>
                </c:pt>
                <c:pt idx="429">
                  <c:v>-4.6699999999999997E-3</c:v>
                </c:pt>
                <c:pt idx="430">
                  <c:v>-5.0400000000000002E-3</c:v>
                </c:pt>
                <c:pt idx="431">
                  <c:v>-5.3499999999999997E-3</c:v>
                </c:pt>
                <c:pt idx="432">
                  <c:v>-5.62E-3</c:v>
                </c:pt>
                <c:pt idx="433">
                  <c:v>-5.9300000000000004E-3</c:v>
                </c:pt>
                <c:pt idx="434">
                  <c:v>-6.1999999999999998E-3</c:v>
                </c:pt>
                <c:pt idx="435">
                  <c:v>-6.5100000000000002E-3</c:v>
                </c:pt>
                <c:pt idx="436">
                  <c:v>-6.7799999999999996E-3</c:v>
                </c:pt>
                <c:pt idx="437">
                  <c:v>-7.0400000000000003E-3</c:v>
                </c:pt>
                <c:pt idx="438">
                  <c:v>-7.1999999999999998E-3</c:v>
                </c:pt>
                <c:pt idx="439">
                  <c:v>-7.4099999999999999E-3</c:v>
                </c:pt>
                <c:pt idx="440">
                  <c:v>-7.5100000000000002E-3</c:v>
                </c:pt>
                <c:pt idx="441">
                  <c:v>-7.6699999999999997E-3</c:v>
                </c:pt>
                <c:pt idx="442">
                  <c:v>-7.6699999999999997E-3</c:v>
                </c:pt>
                <c:pt idx="443">
                  <c:v>-7.7200000000000003E-3</c:v>
                </c:pt>
                <c:pt idx="444">
                  <c:v>-7.7200000000000003E-3</c:v>
                </c:pt>
                <c:pt idx="445">
                  <c:v>-7.7200000000000003E-3</c:v>
                </c:pt>
                <c:pt idx="446">
                  <c:v>-7.62E-3</c:v>
                </c:pt>
                <c:pt idx="447">
                  <c:v>-7.5700000000000003E-3</c:v>
                </c:pt>
                <c:pt idx="448">
                  <c:v>-7.4599999999999996E-3</c:v>
                </c:pt>
                <c:pt idx="449">
                  <c:v>-7.2500000000000004E-3</c:v>
                </c:pt>
                <c:pt idx="450">
                  <c:v>-7.0400000000000003E-3</c:v>
                </c:pt>
                <c:pt idx="451">
                  <c:v>-6.8799999999999998E-3</c:v>
                </c:pt>
                <c:pt idx="452">
                  <c:v>-6.6699999999999997E-3</c:v>
                </c:pt>
                <c:pt idx="453">
                  <c:v>-6.4099999999999999E-3</c:v>
                </c:pt>
                <c:pt idx="454">
                  <c:v>-6.0899999999999999E-3</c:v>
                </c:pt>
                <c:pt idx="455">
                  <c:v>-5.77E-3</c:v>
                </c:pt>
                <c:pt idx="456">
                  <c:v>-5.4099999999999999E-3</c:v>
                </c:pt>
                <c:pt idx="457">
                  <c:v>-5.1900000000000002E-3</c:v>
                </c:pt>
                <c:pt idx="458">
                  <c:v>-4.9300000000000004E-3</c:v>
                </c:pt>
                <c:pt idx="459">
                  <c:v>-4.6100000000000004E-3</c:v>
                </c:pt>
                <c:pt idx="460">
                  <c:v>-4.3499999999999997E-3</c:v>
                </c:pt>
                <c:pt idx="461">
                  <c:v>-4.0400000000000002E-3</c:v>
                </c:pt>
                <c:pt idx="462">
                  <c:v>-3.7200000000000002E-3</c:v>
                </c:pt>
                <c:pt idx="463">
                  <c:v>-3.5100000000000001E-3</c:v>
                </c:pt>
                <c:pt idx="464">
                  <c:v>-3.2399999999999998E-3</c:v>
                </c:pt>
                <c:pt idx="465">
                  <c:v>-3.0300000000000001E-3</c:v>
                </c:pt>
                <c:pt idx="466">
                  <c:v>-2.82E-3</c:v>
                </c:pt>
                <c:pt idx="467">
                  <c:v>-2.5100000000000001E-3</c:v>
                </c:pt>
                <c:pt idx="468">
                  <c:v>-2.4499999999999999E-3</c:v>
                </c:pt>
                <c:pt idx="469">
                  <c:v>-2.3E-3</c:v>
                </c:pt>
                <c:pt idx="470">
                  <c:v>-2.1900000000000001E-3</c:v>
                </c:pt>
                <c:pt idx="471">
                  <c:v>-2.14E-3</c:v>
                </c:pt>
                <c:pt idx="472">
                  <c:v>-1.9300000000000001E-3</c:v>
                </c:pt>
                <c:pt idx="473">
                  <c:v>-1.8699999999999999E-3</c:v>
                </c:pt>
                <c:pt idx="474">
                  <c:v>-1.8699999999999999E-3</c:v>
                </c:pt>
                <c:pt idx="475">
                  <c:v>-1.82E-3</c:v>
                </c:pt>
                <c:pt idx="476">
                  <c:v>-1.7700000000000001E-3</c:v>
                </c:pt>
                <c:pt idx="477">
                  <c:v>-1.82E-3</c:v>
                </c:pt>
                <c:pt idx="478">
                  <c:v>-1.7700000000000001E-3</c:v>
                </c:pt>
                <c:pt idx="479">
                  <c:v>-1.7700000000000001E-3</c:v>
                </c:pt>
                <c:pt idx="480">
                  <c:v>-1.7700000000000001E-3</c:v>
                </c:pt>
                <c:pt idx="481">
                  <c:v>-1.82E-3</c:v>
                </c:pt>
                <c:pt idx="482">
                  <c:v>-1.72E-3</c:v>
                </c:pt>
                <c:pt idx="483">
                  <c:v>-1.7700000000000001E-3</c:v>
                </c:pt>
                <c:pt idx="484">
                  <c:v>-1.66E-3</c:v>
                </c:pt>
                <c:pt idx="485">
                  <c:v>-1.72E-3</c:v>
                </c:pt>
                <c:pt idx="486">
                  <c:v>-1.5100000000000001E-3</c:v>
                </c:pt>
                <c:pt idx="487">
                  <c:v>-1.56E-3</c:v>
                </c:pt>
                <c:pt idx="488">
                  <c:v>-1.4E-3</c:v>
                </c:pt>
                <c:pt idx="489">
                  <c:v>-1.2999999999999999E-3</c:v>
                </c:pt>
                <c:pt idx="490">
                  <c:v>-1.1900000000000001E-3</c:v>
                </c:pt>
                <c:pt idx="491">
                  <c:v>-1.0300000000000001E-3</c:v>
                </c:pt>
                <c:pt idx="492">
                  <c:v>-8.1999999999999998E-4</c:v>
                </c:pt>
                <c:pt idx="493">
                  <c:v>-7.2000000000000005E-4</c:v>
                </c:pt>
                <c:pt idx="494">
                  <c:v>-4.0000000000000002E-4</c:v>
                </c:pt>
                <c:pt idx="495">
                  <c:v>-2.9E-4</c:v>
                </c:pt>
                <c:pt idx="496">
                  <c:v>-8.0000000000000007E-5</c:v>
                </c:pt>
                <c:pt idx="497">
                  <c:v>1.8000000000000001E-4</c:v>
                </c:pt>
                <c:pt idx="498">
                  <c:v>5.0000000000000001E-4</c:v>
                </c:pt>
                <c:pt idx="499">
                  <c:v>7.1000000000000002E-4</c:v>
                </c:pt>
                <c:pt idx="500">
                  <c:v>9.2000000000000003E-4</c:v>
                </c:pt>
                <c:pt idx="501">
                  <c:v>1.0200000000000001E-3</c:v>
                </c:pt>
                <c:pt idx="502">
                  <c:v>1.2899999999999999E-3</c:v>
                </c:pt>
                <c:pt idx="503">
                  <c:v>1.5E-3</c:v>
                </c:pt>
                <c:pt idx="504">
                  <c:v>1.66E-3</c:v>
                </c:pt>
                <c:pt idx="505">
                  <c:v>1.7600000000000001E-3</c:v>
                </c:pt>
                <c:pt idx="506">
                  <c:v>1.8699999999999999E-3</c:v>
                </c:pt>
                <c:pt idx="507">
                  <c:v>1.97E-3</c:v>
                </c:pt>
                <c:pt idx="508">
                  <c:v>1.97E-3</c:v>
                </c:pt>
                <c:pt idx="509">
                  <c:v>2.0200000000000001E-3</c:v>
                </c:pt>
                <c:pt idx="510">
                  <c:v>1.97E-3</c:v>
                </c:pt>
                <c:pt idx="511">
                  <c:v>1.92E-3</c:v>
                </c:pt>
                <c:pt idx="512">
                  <c:v>1.66E-3</c:v>
                </c:pt>
                <c:pt idx="513">
                  <c:v>1.5499999999999999E-3</c:v>
                </c:pt>
                <c:pt idx="514">
                  <c:v>1.34E-3</c:v>
                </c:pt>
                <c:pt idx="515">
                  <c:v>1.1299999999999999E-3</c:v>
                </c:pt>
                <c:pt idx="516">
                  <c:v>8.0999999999999996E-4</c:v>
                </c:pt>
                <c:pt idx="517">
                  <c:v>4.4000000000000002E-4</c:v>
                </c:pt>
                <c:pt idx="518">
                  <c:v>2.0000000000000002E-5</c:v>
                </c:pt>
                <c:pt idx="519">
                  <c:v>-4.4999999999999999E-4</c:v>
                </c:pt>
                <c:pt idx="520">
                  <c:v>-7.6999999999999996E-4</c:v>
                </c:pt>
                <c:pt idx="521">
                  <c:v>-1.4E-3</c:v>
                </c:pt>
                <c:pt idx="522">
                  <c:v>-1.82E-3</c:v>
                </c:pt>
                <c:pt idx="523">
                  <c:v>-2.3999999999999998E-3</c:v>
                </c:pt>
                <c:pt idx="524">
                  <c:v>-2.8800000000000002E-3</c:v>
                </c:pt>
                <c:pt idx="525">
                  <c:v>-3.3999999999999998E-3</c:v>
                </c:pt>
                <c:pt idx="526">
                  <c:v>-3.8800000000000002E-3</c:v>
                </c:pt>
                <c:pt idx="527">
                  <c:v>-4.4600000000000004E-3</c:v>
                </c:pt>
                <c:pt idx="528">
                  <c:v>-4.9300000000000004E-3</c:v>
                </c:pt>
                <c:pt idx="529">
                  <c:v>-5.4099999999999999E-3</c:v>
                </c:pt>
                <c:pt idx="530">
                  <c:v>-5.77E-3</c:v>
                </c:pt>
                <c:pt idx="531">
                  <c:v>-6.2500000000000003E-3</c:v>
                </c:pt>
                <c:pt idx="532">
                  <c:v>-6.62E-3</c:v>
                </c:pt>
                <c:pt idx="533">
                  <c:v>-6.8799999999999998E-3</c:v>
                </c:pt>
                <c:pt idx="534">
                  <c:v>-7.0899999999999999E-3</c:v>
                </c:pt>
                <c:pt idx="535">
                  <c:v>-7.2500000000000004E-3</c:v>
                </c:pt>
                <c:pt idx="536">
                  <c:v>-7.4099999999999999E-3</c:v>
                </c:pt>
                <c:pt idx="537">
                  <c:v>-7.4599999999999996E-3</c:v>
                </c:pt>
                <c:pt idx="538">
                  <c:v>-7.5700000000000003E-3</c:v>
                </c:pt>
                <c:pt idx="539">
                  <c:v>-7.3499999999999998E-3</c:v>
                </c:pt>
                <c:pt idx="540">
                  <c:v>-7.1999999999999998E-3</c:v>
                </c:pt>
                <c:pt idx="541">
                  <c:v>-7.0899999999999999E-3</c:v>
                </c:pt>
                <c:pt idx="542">
                  <c:v>-6.8300000000000001E-3</c:v>
                </c:pt>
                <c:pt idx="543">
                  <c:v>-6.5100000000000002E-3</c:v>
                </c:pt>
                <c:pt idx="544">
                  <c:v>-6.2500000000000003E-3</c:v>
                </c:pt>
                <c:pt idx="545">
                  <c:v>-5.8300000000000001E-3</c:v>
                </c:pt>
                <c:pt idx="546">
                  <c:v>-5.3E-3</c:v>
                </c:pt>
                <c:pt idx="547">
                  <c:v>-4.7200000000000002E-3</c:v>
                </c:pt>
                <c:pt idx="548">
                  <c:v>-4.1900000000000001E-3</c:v>
                </c:pt>
                <c:pt idx="549">
                  <c:v>-3.7699999999999999E-3</c:v>
                </c:pt>
                <c:pt idx="550">
                  <c:v>-3.0899999999999999E-3</c:v>
                </c:pt>
                <c:pt idx="551">
                  <c:v>-2.5100000000000001E-3</c:v>
                </c:pt>
                <c:pt idx="552">
                  <c:v>-1.8699999999999999E-3</c:v>
                </c:pt>
                <c:pt idx="553">
                  <c:v>-1.3500000000000001E-3</c:v>
                </c:pt>
                <c:pt idx="554">
                  <c:v>-8.1999999999999998E-4</c:v>
                </c:pt>
                <c:pt idx="555">
                  <c:v>-1.9000000000000001E-4</c:v>
                </c:pt>
                <c:pt idx="556">
                  <c:v>2.9E-4</c:v>
                </c:pt>
                <c:pt idx="557">
                  <c:v>8.0999999999999996E-4</c:v>
                </c:pt>
                <c:pt idx="558">
                  <c:v>1.1299999999999999E-3</c:v>
                </c:pt>
                <c:pt idx="559">
                  <c:v>1.5499999999999999E-3</c:v>
                </c:pt>
                <c:pt idx="560">
                  <c:v>1.8699999999999999E-3</c:v>
                </c:pt>
                <c:pt idx="561">
                  <c:v>2.0799999999999998E-3</c:v>
                </c:pt>
                <c:pt idx="562">
                  <c:v>2.2899999999999999E-3</c:v>
                </c:pt>
                <c:pt idx="563">
                  <c:v>2.4499999999999999E-3</c:v>
                </c:pt>
                <c:pt idx="564">
                  <c:v>2.4499999999999999E-3</c:v>
                </c:pt>
                <c:pt idx="565">
                  <c:v>2.4499999999999999E-3</c:v>
                </c:pt>
                <c:pt idx="566">
                  <c:v>2.2899999999999999E-3</c:v>
                </c:pt>
                <c:pt idx="567">
                  <c:v>2.2399999999999998E-3</c:v>
                </c:pt>
                <c:pt idx="568">
                  <c:v>1.97E-3</c:v>
                </c:pt>
                <c:pt idx="569">
                  <c:v>1.7600000000000001E-3</c:v>
                </c:pt>
                <c:pt idx="570">
                  <c:v>1.4400000000000001E-3</c:v>
                </c:pt>
                <c:pt idx="571">
                  <c:v>1.08E-3</c:v>
                </c:pt>
                <c:pt idx="572">
                  <c:v>5.9999999999999995E-4</c:v>
                </c:pt>
                <c:pt idx="573">
                  <c:v>6.9999999999999994E-5</c:v>
                </c:pt>
                <c:pt idx="574">
                  <c:v>-3.5E-4</c:v>
                </c:pt>
                <c:pt idx="575">
                  <c:v>-9.3000000000000005E-4</c:v>
                </c:pt>
                <c:pt idx="576">
                  <c:v>-1.5100000000000001E-3</c:v>
                </c:pt>
                <c:pt idx="577">
                  <c:v>-2.0300000000000001E-3</c:v>
                </c:pt>
                <c:pt idx="578">
                  <c:v>-2.5100000000000001E-3</c:v>
                </c:pt>
                <c:pt idx="579">
                  <c:v>-3.14E-3</c:v>
                </c:pt>
                <c:pt idx="580">
                  <c:v>-3.6700000000000001E-3</c:v>
                </c:pt>
                <c:pt idx="581">
                  <c:v>-4.2500000000000003E-3</c:v>
                </c:pt>
                <c:pt idx="582">
                  <c:v>-4.6699999999999997E-3</c:v>
                </c:pt>
                <c:pt idx="583">
                  <c:v>-5.1900000000000002E-3</c:v>
                </c:pt>
                <c:pt idx="584">
                  <c:v>-5.62E-3</c:v>
                </c:pt>
                <c:pt idx="585">
                  <c:v>-6.0899999999999999E-3</c:v>
                </c:pt>
                <c:pt idx="586">
                  <c:v>-6.4599999999999996E-3</c:v>
                </c:pt>
                <c:pt idx="587">
                  <c:v>-6.7200000000000003E-3</c:v>
                </c:pt>
                <c:pt idx="588">
                  <c:v>-7.0899999999999999E-3</c:v>
                </c:pt>
                <c:pt idx="589">
                  <c:v>-7.3000000000000001E-3</c:v>
                </c:pt>
                <c:pt idx="590">
                  <c:v>-7.5700000000000003E-3</c:v>
                </c:pt>
                <c:pt idx="591">
                  <c:v>-7.7200000000000003E-3</c:v>
                </c:pt>
                <c:pt idx="592">
                  <c:v>-7.7200000000000003E-3</c:v>
                </c:pt>
                <c:pt idx="593">
                  <c:v>-7.7200000000000003E-3</c:v>
                </c:pt>
                <c:pt idx="594">
                  <c:v>-7.6699999999999997E-3</c:v>
                </c:pt>
                <c:pt idx="595">
                  <c:v>-7.62E-3</c:v>
                </c:pt>
                <c:pt idx="596">
                  <c:v>-7.5100000000000002E-3</c:v>
                </c:pt>
                <c:pt idx="597">
                  <c:v>-7.3499999999999998E-3</c:v>
                </c:pt>
                <c:pt idx="598">
                  <c:v>-7.0899999999999999E-3</c:v>
                </c:pt>
                <c:pt idx="599">
                  <c:v>-6.9300000000000004E-3</c:v>
                </c:pt>
                <c:pt idx="600">
                  <c:v>-6.62E-3</c:v>
                </c:pt>
                <c:pt idx="601">
                  <c:v>-6.3499999999999997E-3</c:v>
                </c:pt>
                <c:pt idx="602">
                  <c:v>-5.9300000000000004E-3</c:v>
                </c:pt>
                <c:pt idx="603">
                  <c:v>-5.62E-3</c:v>
                </c:pt>
                <c:pt idx="604">
                  <c:v>-5.3E-3</c:v>
                </c:pt>
                <c:pt idx="605">
                  <c:v>-4.8799999999999998E-3</c:v>
                </c:pt>
                <c:pt idx="606">
                  <c:v>-4.5100000000000001E-3</c:v>
                </c:pt>
                <c:pt idx="607">
                  <c:v>-4.1900000000000001E-3</c:v>
                </c:pt>
                <c:pt idx="608">
                  <c:v>-3.82E-3</c:v>
                </c:pt>
                <c:pt idx="609">
                  <c:v>-3.3999999999999998E-3</c:v>
                </c:pt>
                <c:pt idx="610">
                  <c:v>-3.0300000000000001E-3</c:v>
                </c:pt>
                <c:pt idx="611">
                  <c:v>-2.7699999999999999E-3</c:v>
                </c:pt>
                <c:pt idx="612">
                  <c:v>-2.4499999999999999E-3</c:v>
                </c:pt>
                <c:pt idx="613">
                  <c:v>-2.14E-3</c:v>
                </c:pt>
                <c:pt idx="614">
                  <c:v>-1.8699999999999999E-3</c:v>
                </c:pt>
                <c:pt idx="615">
                  <c:v>-1.6100000000000001E-3</c:v>
                </c:pt>
                <c:pt idx="616">
                  <c:v>-1.3500000000000001E-3</c:v>
                </c:pt>
                <c:pt idx="617">
                  <c:v>-1.1900000000000001E-3</c:v>
                </c:pt>
                <c:pt idx="618">
                  <c:v>-9.7999999999999997E-4</c:v>
                </c:pt>
                <c:pt idx="619">
                  <c:v>-8.1999999999999998E-4</c:v>
                </c:pt>
                <c:pt idx="620">
                  <c:v>-7.2000000000000005E-4</c:v>
                </c:pt>
                <c:pt idx="621">
                  <c:v>-5.5999999999999995E-4</c:v>
                </c:pt>
                <c:pt idx="622">
                  <c:v>-5.0000000000000001E-4</c:v>
                </c:pt>
                <c:pt idx="623">
                  <c:v>-4.0000000000000002E-4</c:v>
                </c:pt>
                <c:pt idx="624">
                  <c:v>-4.4999999999999999E-4</c:v>
                </c:pt>
                <c:pt idx="625">
                  <c:v>-4.4999999999999999E-4</c:v>
                </c:pt>
                <c:pt idx="626">
                  <c:v>-3.5E-4</c:v>
                </c:pt>
                <c:pt idx="627">
                  <c:v>-4.0000000000000002E-4</c:v>
                </c:pt>
                <c:pt idx="628">
                  <c:v>-2.9E-4</c:v>
                </c:pt>
                <c:pt idx="629">
                  <c:v>-4.0000000000000002E-4</c:v>
                </c:pt>
                <c:pt idx="630">
                  <c:v>-4.0000000000000002E-4</c:v>
                </c:pt>
                <c:pt idx="631">
                  <c:v>-4.0000000000000002E-4</c:v>
                </c:pt>
                <c:pt idx="632">
                  <c:v>-2.4000000000000001E-4</c:v>
                </c:pt>
                <c:pt idx="633">
                  <c:v>-3.5E-4</c:v>
                </c:pt>
                <c:pt idx="634">
                  <c:v>-3.5E-4</c:v>
                </c:pt>
                <c:pt idx="635">
                  <c:v>-2.9E-4</c:v>
                </c:pt>
                <c:pt idx="636">
                  <c:v>-1.3999999999999999E-4</c:v>
                </c:pt>
                <c:pt idx="637">
                  <c:v>-1.9000000000000001E-4</c:v>
                </c:pt>
                <c:pt idx="638">
                  <c:v>-3.0000000000000001E-5</c:v>
                </c:pt>
                <c:pt idx="639">
                  <c:v>6.9999999999999994E-5</c:v>
                </c:pt>
                <c:pt idx="640">
                  <c:v>2.3000000000000001E-4</c:v>
                </c:pt>
                <c:pt idx="641">
                  <c:v>3.8999999999999999E-4</c:v>
                </c:pt>
                <c:pt idx="642">
                  <c:v>5.5000000000000003E-4</c:v>
                </c:pt>
                <c:pt idx="643">
                  <c:v>8.0999999999999996E-4</c:v>
                </c:pt>
                <c:pt idx="644">
                  <c:v>9.2000000000000003E-4</c:v>
                </c:pt>
                <c:pt idx="645">
                  <c:v>1.1800000000000001E-3</c:v>
                </c:pt>
                <c:pt idx="646">
                  <c:v>1.5E-3</c:v>
                </c:pt>
                <c:pt idx="647">
                  <c:v>1.7099999999999999E-3</c:v>
                </c:pt>
                <c:pt idx="648">
                  <c:v>2.0799999999999998E-3</c:v>
                </c:pt>
                <c:pt idx="649">
                  <c:v>2.1800000000000001E-3</c:v>
                </c:pt>
                <c:pt idx="650">
                  <c:v>2.5000000000000001E-3</c:v>
                </c:pt>
                <c:pt idx="651">
                  <c:v>2.7599999999999999E-3</c:v>
                </c:pt>
                <c:pt idx="652">
                  <c:v>3.0799999999999998E-3</c:v>
                </c:pt>
                <c:pt idx="653">
                  <c:v>3.29E-3</c:v>
                </c:pt>
                <c:pt idx="654">
                  <c:v>3.5500000000000002E-3</c:v>
                </c:pt>
                <c:pt idx="655">
                  <c:v>3.7100000000000002E-3</c:v>
                </c:pt>
                <c:pt idx="656">
                  <c:v>3.8700000000000002E-3</c:v>
                </c:pt>
                <c:pt idx="657">
                  <c:v>4.0299999999999997E-3</c:v>
                </c:pt>
                <c:pt idx="658">
                  <c:v>4.2399999999999998E-3</c:v>
                </c:pt>
                <c:pt idx="659">
                  <c:v>4.3400000000000001E-3</c:v>
                </c:pt>
                <c:pt idx="660">
                  <c:v>4.4000000000000003E-3</c:v>
                </c:pt>
                <c:pt idx="661">
                  <c:v>4.45E-3</c:v>
                </c:pt>
                <c:pt idx="662">
                  <c:v>4.45E-3</c:v>
                </c:pt>
                <c:pt idx="663">
                  <c:v>4.45E-3</c:v>
                </c:pt>
                <c:pt idx="664">
                  <c:v>4.45E-3</c:v>
                </c:pt>
                <c:pt idx="665">
                  <c:v>4.2399999999999998E-3</c:v>
                </c:pt>
                <c:pt idx="666">
                  <c:v>4.13E-3</c:v>
                </c:pt>
                <c:pt idx="667">
                  <c:v>3.9699999999999996E-3</c:v>
                </c:pt>
                <c:pt idx="668">
                  <c:v>3.6600000000000001E-3</c:v>
                </c:pt>
                <c:pt idx="669">
                  <c:v>3.5000000000000001E-3</c:v>
                </c:pt>
                <c:pt idx="670">
                  <c:v>3.13E-3</c:v>
                </c:pt>
                <c:pt idx="671">
                  <c:v>2.81E-3</c:v>
                </c:pt>
                <c:pt idx="672">
                  <c:v>2.4499999999999999E-3</c:v>
                </c:pt>
                <c:pt idx="673">
                  <c:v>2.1800000000000001E-3</c:v>
                </c:pt>
                <c:pt idx="674">
                  <c:v>1.7099999999999999E-3</c:v>
                </c:pt>
                <c:pt idx="675">
                  <c:v>1.2899999999999999E-3</c:v>
                </c:pt>
                <c:pt idx="676">
                  <c:v>8.7000000000000001E-4</c:v>
                </c:pt>
                <c:pt idx="677">
                  <c:v>2.9E-4</c:v>
                </c:pt>
                <c:pt idx="678">
                  <c:v>-1.3999999999999999E-4</c:v>
                </c:pt>
                <c:pt idx="679">
                  <c:v>-7.2000000000000005E-4</c:v>
                </c:pt>
                <c:pt idx="680">
                  <c:v>-1.14E-3</c:v>
                </c:pt>
                <c:pt idx="681">
                  <c:v>-1.72E-3</c:v>
                </c:pt>
                <c:pt idx="682">
                  <c:v>-2.1900000000000001E-3</c:v>
                </c:pt>
                <c:pt idx="683">
                  <c:v>-2.7200000000000002E-3</c:v>
                </c:pt>
                <c:pt idx="684">
                  <c:v>-3.1900000000000001E-3</c:v>
                </c:pt>
                <c:pt idx="685">
                  <c:v>-3.7200000000000002E-3</c:v>
                </c:pt>
                <c:pt idx="686">
                  <c:v>-4.1900000000000001E-3</c:v>
                </c:pt>
                <c:pt idx="687">
                  <c:v>-4.7200000000000002E-3</c:v>
                </c:pt>
                <c:pt idx="688">
                  <c:v>-5.1399999999999996E-3</c:v>
                </c:pt>
                <c:pt idx="689">
                  <c:v>-5.6699999999999997E-3</c:v>
                </c:pt>
                <c:pt idx="690">
                  <c:v>-6.0400000000000002E-3</c:v>
                </c:pt>
                <c:pt idx="691">
                  <c:v>-6.5599999999999999E-3</c:v>
                </c:pt>
                <c:pt idx="692">
                  <c:v>-6.8799999999999998E-3</c:v>
                </c:pt>
                <c:pt idx="693">
                  <c:v>-7.3000000000000001E-3</c:v>
                </c:pt>
                <c:pt idx="694">
                  <c:v>-7.62E-3</c:v>
                </c:pt>
                <c:pt idx="695">
                  <c:v>-7.9299999999999995E-3</c:v>
                </c:pt>
                <c:pt idx="696">
                  <c:v>-8.09E-3</c:v>
                </c:pt>
                <c:pt idx="697">
                  <c:v>-8.4100000000000008E-3</c:v>
                </c:pt>
                <c:pt idx="698">
                  <c:v>-8.5699999999999995E-3</c:v>
                </c:pt>
                <c:pt idx="699">
                  <c:v>-8.8299999999999993E-3</c:v>
                </c:pt>
                <c:pt idx="700">
                  <c:v>-8.9899999999999997E-3</c:v>
                </c:pt>
                <c:pt idx="701">
                  <c:v>-9.0900000000000009E-3</c:v>
                </c:pt>
                <c:pt idx="702">
                  <c:v>-9.1500000000000001E-3</c:v>
                </c:pt>
                <c:pt idx="703">
                  <c:v>-9.1999999999999998E-3</c:v>
                </c:pt>
                <c:pt idx="704">
                  <c:v>-9.1999999999999998E-3</c:v>
                </c:pt>
                <c:pt idx="705">
                  <c:v>-9.1999999999999998E-3</c:v>
                </c:pt>
                <c:pt idx="706">
                  <c:v>-9.0399999999999994E-3</c:v>
                </c:pt>
                <c:pt idx="707">
                  <c:v>-8.8800000000000007E-3</c:v>
                </c:pt>
                <c:pt idx="708">
                  <c:v>-8.7200000000000003E-3</c:v>
                </c:pt>
                <c:pt idx="709">
                  <c:v>-8.4600000000000005E-3</c:v>
                </c:pt>
                <c:pt idx="710">
                  <c:v>-8.3599999999999994E-3</c:v>
                </c:pt>
                <c:pt idx="711">
                  <c:v>-8.0400000000000003E-3</c:v>
                </c:pt>
                <c:pt idx="712">
                  <c:v>-7.6699999999999997E-3</c:v>
                </c:pt>
                <c:pt idx="713">
                  <c:v>-7.3499999999999998E-3</c:v>
                </c:pt>
                <c:pt idx="714">
                  <c:v>-7.0400000000000003E-3</c:v>
                </c:pt>
                <c:pt idx="715">
                  <c:v>-6.62E-3</c:v>
                </c:pt>
                <c:pt idx="716">
                  <c:v>-6.3E-3</c:v>
                </c:pt>
                <c:pt idx="717">
                  <c:v>-5.9300000000000004E-3</c:v>
                </c:pt>
                <c:pt idx="718">
                  <c:v>-5.4599999999999996E-3</c:v>
                </c:pt>
                <c:pt idx="719">
                  <c:v>-5.0400000000000002E-3</c:v>
                </c:pt>
                <c:pt idx="720">
                  <c:v>-4.7200000000000002E-3</c:v>
                </c:pt>
                <c:pt idx="721">
                  <c:v>-4.3499999999999997E-3</c:v>
                </c:pt>
                <c:pt idx="722">
                  <c:v>-3.82E-3</c:v>
                </c:pt>
                <c:pt idx="723">
                  <c:v>-3.46E-3</c:v>
                </c:pt>
                <c:pt idx="724">
                  <c:v>-3.0899999999999999E-3</c:v>
                </c:pt>
                <c:pt idx="725">
                  <c:v>-2.7699999999999999E-3</c:v>
                </c:pt>
                <c:pt idx="726">
                  <c:v>-2.3500000000000001E-3</c:v>
                </c:pt>
                <c:pt idx="727">
                  <c:v>-2.0899999999999998E-3</c:v>
                </c:pt>
                <c:pt idx="728">
                  <c:v>-1.7700000000000001E-3</c:v>
                </c:pt>
                <c:pt idx="729">
                  <c:v>-1.4E-3</c:v>
                </c:pt>
                <c:pt idx="730">
                  <c:v>-1.1900000000000001E-3</c:v>
                </c:pt>
                <c:pt idx="731">
                  <c:v>-9.3000000000000005E-4</c:v>
                </c:pt>
                <c:pt idx="732">
                  <c:v>-6.0999999999999997E-4</c:v>
                </c:pt>
                <c:pt idx="733">
                  <c:v>-5.0000000000000001E-4</c:v>
                </c:pt>
                <c:pt idx="734">
                  <c:v>-4.0000000000000002E-4</c:v>
                </c:pt>
                <c:pt idx="735">
                  <c:v>-1.3999999999999999E-4</c:v>
                </c:pt>
                <c:pt idx="736">
                  <c:v>2.0000000000000002E-5</c:v>
                </c:pt>
                <c:pt idx="737">
                  <c:v>6.9999999999999994E-5</c:v>
                </c:pt>
                <c:pt idx="738">
                  <c:v>1.2999999999999999E-4</c:v>
                </c:pt>
                <c:pt idx="739">
                  <c:v>2.9E-4</c:v>
                </c:pt>
                <c:pt idx="740">
                  <c:v>2.9E-4</c:v>
                </c:pt>
                <c:pt idx="741">
                  <c:v>2.3000000000000001E-4</c:v>
                </c:pt>
                <c:pt idx="742">
                  <c:v>4.4000000000000002E-4</c:v>
                </c:pt>
                <c:pt idx="743">
                  <c:v>4.4000000000000002E-4</c:v>
                </c:pt>
                <c:pt idx="744">
                  <c:v>5.0000000000000001E-4</c:v>
                </c:pt>
                <c:pt idx="745">
                  <c:v>5.5000000000000003E-4</c:v>
                </c:pt>
                <c:pt idx="746">
                  <c:v>5.9999999999999995E-4</c:v>
                </c:pt>
                <c:pt idx="747">
                  <c:v>6.4999999999999997E-4</c:v>
                </c:pt>
                <c:pt idx="748">
                  <c:v>7.6000000000000004E-4</c:v>
                </c:pt>
                <c:pt idx="749">
                  <c:v>8.0999999999999996E-4</c:v>
                </c:pt>
                <c:pt idx="750">
                  <c:v>9.2000000000000003E-4</c:v>
                </c:pt>
                <c:pt idx="751">
                  <c:v>9.2000000000000003E-4</c:v>
                </c:pt>
                <c:pt idx="752">
                  <c:v>9.7000000000000005E-4</c:v>
                </c:pt>
                <c:pt idx="753">
                  <c:v>1.1299999999999999E-3</c:v>
                </c:pt>
                <c:pt idx="754">
                  <c:v>1.2899999999999999E-3</c:v>
                </c:pt>
                <c:pt idx="755">
                  <c:v>1.39E-3</c:v>
                </c:pt>
                <c:pt idx="756">
                  <c:v>1.5499999999999999E-3</c:v>
                </c:pt>
                <c:pt idx="757">
                  <c:v>1.7600000000000001E-3</c:v>
                </c:pt>
                <c:pt idx="758">
                  <c:v>1.81E-3</c:v>
                </c:pt>
                <c:pt idx="759">
                  <c:v>1.97E-3</c:v>
                </c:pt>
                <c:pt idx="760">
                  <c:v>2.1800000000000001E-3</c:v>
                </c:pt>
                <c:pt idx="761">
                  <c:v>2.2899999999999999E-3</c:v>
                </c:pt>
                <c:pt idx="762">
                  <c:v>2.5500000000000002E-3</c:v>
                </c:pt>
                <c:pt idx="763">
                  <c:v>2.5999999999999999E-3</c:v>
                </c:pt>
                <c:pt idx="764">
                  <c:v>2.7599999999999999E-3</c:v>
                </c:pt>
                <c:pt idx="765">
                  <c:v>2.9199999999999999E-3</c:v>
                </c:pt>
                <c:pt idx="766">
                  <c:v>3.13E-3</c:v>
                </c:pt>
                <c:pt idx="767">
                  <c:v>3.2399999999999998E-3</c:v>
                </c:pt>
                <c:pt idx="768">
                  <c:v>3.29E-3</c:v>
                </c:pt>
                <c:pt idx="769">
                  <c:v>3.5000000000000001E-3</c:v>
                </c:pt>
                <c:pt idx="770">
                  <c:v>3.6099999999999999E-3</c:v>
                </c:pt>
                <c:pt idx="771">
                  <c:v>3.7100000000000002E-3</c:v>
                </c:pt>
                <c:pt idx="772">
                  <c:v>3.7599999999999999E-3</c:v>
                </c:pt>
                <c:pt idx="773">
                  <c:v>3.8700000000000002E-3</c:v>
                </c:pt>
                <c:pt idx="774">
                  <c:v>3.9699999999999996E-3</c:v>
                </c:pt>
                <c:pt idx="775">
                  <c:v>3.9199999999999999E-3</c:v>
                </c:pt>
                <c:pt idx="776">
                  <c:v>3.9699999999999996E-3</c:v>
                </c:pt>
                <c:pt idx="777">
                  <c:v>4.0800000000000003E-3</c:v>
                </c:pt>
                <c:pt idx="778">
                  <c:v>4.0299999999999997E-3</c:v>
                </c:pt>
                <c:pt idx="779">
                  <c:v>3.9699999999999996E-3</c:v>
                </c:pt>
                <c:pt idx="780">
                  <c:v>3.9699999999999996E-3</c:v>
                </c:pt>
                <c:pt idx="781">
                  <c:v>4.0299999999999997E-3</c:v>
                </c:pt>
                <c:pt idx="782">
                  <c:v>4.0299999999999997E-3</c:v>
                </c:pt>
                <c:pt idx="783">
                  <c:v>3.8700000000000002E-3</c:v>
                </c:pt>
                <c:pt idx="784">
                  <c:v>3.7599999999999999E-3</c:v>
                </c:pt>
                <c:pt idx="785">
                  <c:v>3.7100000000000002E-3</c:v>
                </c:pt>
                <c:pt idx="786">
                  <c:v>3.6099999999999999E-3</c:v>
                </c:pt>
                <c:pt idx="787">
                  <c:v>3.4499999999999999E-3</c:v>
                </c:pt>
                <c:pt idx="788">
                  <c:v>3.4499999999999999E-3</c:v>
                </c:pt>
                <c:pt idx="789">
                  <c:v>3.29E-3</c:v>
                </c:pt>
                <c:pt idx="790">
                  <c:v>3.2399999999999998E-3</c:v>
                </c:pt>
                <c:pt idx="791">
                  <c:v>3.0300000000000001E-3</c:v>
                </c:pt>
                <c:pt idx="792">
                  <c:v>2.97E-3</c:v>
                </c:pt>
                <c:pt idx="793">
                  <c:v>2.7100000000000002E-3</c:v>
                </c:pt>
                <c:pt idx="794">
                  <c:v>2.5500000000000002E-3</c:v>
                </c:pt>
                <c:pt idx="795">
                  <c:v>2.4499999999999999E-3</c:v>
                </c:pt>
                <c:pt idx="796">
                  <c:v>2.2399999999999998E-3</c:v>
                </c:pt>
                <c:pt idx="797">
                  <c:v>2.0799999999999998E-3</c:v>
                </c:pt>
                <c:pt idx="798">
                  <c:v>1.92E-3</c:v>
                </c:pt>
                <c:pt idx="799">
                  <c:v>1.7099999999999999E-3</c:v>
                </c:pt>
                <c:pt idx="800">
                  <c:v>1.39E-3</c:v>
                </c:pt>
                <c:pt idx="801">
                  <c:v>1.1800000000000001E-3</c:v>
                </c:pt>
                <c:pt idx="802">
                  <c:v>1.0200000000000001E-3</c:v>
                </c:pt>
                <c:pt idx="803">
                  <c:v>7.6000000000000004E-4</c:v>
                </c:pt>
                <c:pt idx="804">
                  <c:v>5.0000000000000001E-4</c:v>
                </c:pt>
                <c:pt idx="805">
                  <c:v>1.8000000000000001E-4</c:v>
                </c:pt>
                <c:pt idx="806">
                  <c:v>6.9999999999999994E-5</c:v>
                </c:pt>
                <c:pt idx="807">
                  <c:v>-2.9E-4</c:v>
                </c:pt>
                <c:pt idx="808">
                  <c:v>-5.0000000000000001E-4</c:v>
                </c:pt>
                <c:pt idx="809">
                  <c:v>-7.6999999999999996E-4</c:v>
                </c:pt>
                <c:pt idx="810">
                  <c:v>-9.3000000000000005E-4</c:v>
                </c:pt>
                <c:pt idx="811">
                  <c:v>-1.24E-3</c:v>
                </c:pt>
                <c:pt idx="812">
                  <c:v>-1.3500000000000001E-3</c:v>
                </c:pt>
                <c:pt idx="813">
                  <c:v>-1.56E-3</c:v>
                </c:pt>
                <c:pt idx="814">
                  <c:v>-1.7700000000000001E-3</c:v>
                </c:pt>
                <c:pt idx="815">
                  <c:v>-2.0300000000000001E-3</c:v>
                </c:pt>
                <c:pt idx="816">
                  <c:v>-2.1900000000000001E-3</c:v>
                </c:pt>
                <c:pt idx="817">
                  <c:v>-2.3500000000000001E-3</c:v>
                </c:pt>
                <c:pt idx="818">
                  <c:v>-2.3999999999999998E-3</c:v>
                </c:pt>
                <c:pt idx="819">
                  <c:v>-2.5100000000000001E-3</c:v>
                </c:pt>
                <c:pt idx="820">
                  <c:v>-2.5100000000000001E-3</c:v>
                </c:pt>
                <c:pt idx="821">
                  <c:v>-2.6099999999999999E-3</c:v>
                </c:pt>
                <c:pt idx="822">
                  <c:v>-2.6700000000000001E-3</c:v>
                </c:pt>
                <c:pt idx="823">
                  <c:v>-2.82E-3</c:v>
                </c:pt>
                <c:pt idx="824">
                  <c:v>-2.7200000000000002E-3</c:v>
                </c:pt>
                <c:pt idx="825">
                  <c:v>-2.6700000000000001E-3</c:v>
                </c:pt>
                <c:pt idx="826">
                  <c:v>-2.5600000000000002E-3</c:v>
                </c:pt>
                <c:pt idx="827">
                  <c:v>-2.5100000000000001E-3</c:v>
                </c:pt>
                <c:pt idx="828">
                  <c:v>-2.3999999999999998E-3</c:v>
                </c:pt>
                <c:pt idx="829">
                  <c:v>-2.3999999999999998E-3</c:v>
                </c:pt>
                <c:pt idx="830">
                  <c:v>-2.3E-3</c:v>
                </c:pt>
                <c:pt idx="831">
                  <c:v>-2.1900000000000001E-3</c:v>
                </c:pt>
                <c:pt idx="832">
                  <c:v>-2.0899999999999998E-3</c:v>
                </c:pt>
                <c:pt idx="833">
                  <c:v>-1.98E-3</c:v>
                </c:pt>
                <c:pt idx="834">
                  <c:v>-1.7700000000000001E-3</c:v>
                </c:pt>
                <c:pt idx="835">
                  <c:v>-1.72E-3</c:v>
                </c:pt>
                <c:pt idx="836">
                  <c:v>-1.5100000000000001E-3</c:v>
                </c:pt>
                <c:pt idx="837">
                  <c:v>-1.3500000000000001E-3</c:v>
                </c:pt>
                <c:pt idx="838">
                  <c:v>-1.1900000000000001E-3</c:v>
                </c:pt>
                <c:pt idx="839">
                  <c:v>-1.08E-3</c:v>
                </c:pt>
                <c:pt idx="840">
                  <c:v>-9.7999999999999997E-4</c:v>
                </c:pt>
                <c:pt idx="841">
                  <c:v>-8.7000000000000001E-4</c:v>
                </c:pt>
                <c:pt idx="842">
                  <c:v>-7.2000000000000005E-4</c:v>
                </c:pt>
                <c:pt idx="843">
                  <c:v>-6.0999999999999997E-4</c:v>
                </c:pt>
                <c:pt idx="844">
                  <c:v>-5.0000000000000001E-4</c:v>
                </c:pt>
                <c:pt idx="845">
                  <c:v>-4.4999999999999999E-4</c:v>
                </c:pt>
                <c:pt idx="846">
                  <c:v>-3.5E-4</c:v>
                </c:pt>
                <c:pt idx="847">
                  <c:v>-3.5E-4</c:v>
                </c:pt>
                <c:pt idx="848">
                  <c:v>-2.9E-4</c:v>
                </c:pt>
                <c:pt idx="849">
                  <c:v>-1.9000000000000001E-4</c:v>
                </c:pt>
                <c:pt idx="850">
                  <c:v>-1.9000000000000001E-4</c:v>
                </c:pt>
                <c:pt idx="851">
                  <c:v>-1.9000000000000001E-4</c:v>
                </c:pt>
                <c:pt idx="852">
                  <c:v>-1.3999999999999999E-4</c:v>
                </c:pt>
                <c:pt idx="853">
                  <c:v>-1.3999999999999999E-4</c:v>
                </c:pt>
                <c:pt idx="854">
                  <c:v>-8.0000000000000007E-5</c:v>
                </c:pt>
                <c:pt idx="855">
                  <c:v>-2.4000000000000001E-4</c:v>
                </c:pt>
                <c:pt idx="856">
                  <c:v>-1.9000000000000001E-4</c:v>
                </c:pt>
                <c:pt idx="857">
                  <c:v>-2.9E-4</c:v>
                </c:pt>
                <c:pt idx="858">
                  <c:v>-3.5E-4</c:v>
                </c:pt>
                <c:pt idx="859">
                  <c:v>-5.0000000000000001E-4</c:v>
                </c:pt>
                <c:pt idx="860">
                  <c:v>-4.4999999999999999E-4</c:v>
                </c:pt>
                <c:pt idx="861">
                  <c:v>-6.6E-4</c:v>
                </c:pt>
                <c:pt idx="862">
                  <c:v>-7.6999999999999996E-4</c:v>
                </c:pt>
                <c:pt idx="863">
                  <c:v>-8.7000000000000001E-4</c:v>
                </c:pt>
                <c:pt idx="864">
                  <c:v>-1.08E-3</c:v>
                </c:pt>
                <c:pt idx="865">
                  <c:v>-1.2999999999999999E-3</c:v>
                </c:pt>
                <c:pt idx="866">
                  <c:v>-1.4E-3</c:v>
                </c:pt>
                <c:pt idx="867">
                  <c:v>-1.6100000000000001E-3</c:v>
                </c:pt>
                <c:pt idx="868">
                  <c:v>-1.72E-3</c:v>
                </c:pt>
                <c:pt idx="869">
                  <c:v>-1.98E-3</c:v>
                </c:pt>
                <c:pt idx="870">
                  <c:v>-2.2399999999999998E-3</c:v>
                </c:pt>
                <c:pt idx="871">
                  <c:v>-2.4499999999999999E-3</c:v>
                </c:pt>
                <c:pt idx="872">
                  <c:v>-2.6099999999999999E-3</c:v>
                </c:pt>
                <c:pt idx="873">
                  <c:v>-2.98E-3</c:v>
                </c:pt>
                <c:pt idx="874">
                  <c:v>-3.14E-3</c:v>
                </c:pt>
                <c:pt idx="875">
                  <c:v>-3.3999999999999998E-3</c:v>
                </c:pt>
                <c:pt idx="876">
                  <c:v>-3.5599999999999998E-3</c:v>
                </c:pt>
                <c:pt idx="877">
                  <c:v>-3.82E-3</c:v>
                </c:pt>
                <c:pt idx="878">
                  <c:v>-3.9300000000000003E-3</c:v>
                </c:pt>
                <c:pt idx="879">
                  <c:v>-4.1900000000000001E-3</c:v>
                </c:pt>
                <c:pt idx="880">
                  <c:v>-4.4000000000000003E-3</c:v>
                </c:pt>
                <c:pt idx="881">
                  <c:v>-4.5599999999999998E-3</c:v>
                </c:pt>
                <c:pt idx="882">
                  <c:v>-4.6699999999999997E-3</c:v>
                </c:pt>
                <c:pt idx="883">
                  <c:v>-4.8799999999999998E-3</c:v>
                </c:pt>
                <c:pt idx="884">
                  <c:v>-4.8799999999999998E-3</c:v>
                </c:pt>
                <c:pt idx="885">
                  <c:v>-4.9800000000000001E-3</c:v>
                </c:pt>
                <c:pt idx="886">
                  <c:v>-4.9800000000000001E-3</c:v>
                </c:pt>
                <c:pt idx="887">
                  <c:v>-4.9800000000000001E-3</c:v>
                </c:pt>
                <c:pt idx="888">
                  <c:v>-4.8799999999999998E-3</c:v>
                </c:pt>
                <c:pt idx="889">
                  <c:v>-4.8300000000000001E-3</c:v>
                </c:pt>
                <c:pt idx="890">
                  <c:v>-4.7200000000000002E-3</c:v>
                </c:pt>
                <c:pt idx="891">
                  <c:v>-4.5599999999999998E-3</c:v>
                </c:pt>
                <c:pt idx="892">
                  <c:v>-4.4600000000000004E-3</c:v>
                </c:pt>
                <c:pt idx="893">
                  <c:v>-4.2500000000000003E-3</c:v>
                </c:pt>
                <c:pt idx="894">
                  <c:v>-3.8800000000000002E-3</c:v>
                </c:pt>
                <c:pt idx="895">
                  <c:v>-3.7200000000000002E-3</c:v>
                </c:pt>
                <c:pt idx="896">
                  <c:v>-3.3999999999999998E-3</c:v>
                </c:pt>
                <c:pt idx="897">
                  <c:v>-3.0899999999999999E-3</c:v>
                </c:pt>
                <c:pt idx="898">
                  <c:v>-2.82E-3</c:v>
                </c:pt>
                <c:pt idx="899">
                  <c:v>-2.5100000000000001E-3</c:v>
                </c:pt>
                <c:pt idx="900">
                  <c:v>-2.0899999999999998E-3</c:v>
                </c:pt>
                <c:pt idx="901">
                  <c:v>-1.8699999999999999E-3</c:v>
                </c:pt>
                <c:pt idx="902">
                  <c:v>-1.6100000000000001E-3</c:v>
                </c:pt>
                <c:pt idx="903">
                  <c:v>-1.2999999999999999E-3</c:v>
                </c:pt>
                <c:pt idx="904">
                  <c:v>-1.0300000000000001E-3</c:v>
                </c:pt>
                <c:pt idx="905">
                  <c:v>-8.1999999999999998E-4</c:v>
                </c:pt>
                <c:pt idx="906">
                  <c:v>-6.0999999999999997E-4</c:v>
                </c:pt>
                <c:pt idx="907">
                  <c:v>-3.5E-4</c:v>
                </c:pt>
                <c:pt idx="908">
                  <c:v>-2.4000000000000001E-4</c:v>
                </c:pt>
                <c:pt idx="909">
                  <c:v>-1.3999999999999999E-4</c:v>
                </c:pt>
                <c:pt idx="910">
                  <c:v>-3.0000000000000001E-5</c:v>
                </c:pt>
                <c:pt idx="911">
                  <c:v>2.0000000000000002E-5</c:v>
                </c:pt>
                <c:pt idx="912">
                  <c:v>-3.0000000000000001E-5</c:v>
                </c:pt>
                <c:pt idx="913">
                  <c:v>-8.0000000000000007E-5</c:v>
                </c:pt>
                <c:pt idx="914">
                  <c:v>-1.9000000000000001E-4</c:v>
                </c:pt>
                <c:pt idx="915">
                  <c:v>-4.0000000000000002E-4</c:v>
                </c:pt>
                <c:pt idx="916">
                  <c:v>-5.5999999999999995E-4</c:v>
                </c:pt>
                <c:pt idx="917">
                  <c:v>-8.1999999999999998E-4</c:v>
                </c:pt>
                <c:pt idx="918">
                  <c:v>-1.08E-3</c:v>
                </c:pt>
                <c:pt idx="919">
                  <c:v>-1.4E-3</c:v>
                </c:pt>
                <c:pt idx="920">
                  <c:v>-1.66E-3</c:v>
                </c:pt>
                <c:pt idx="921">
                  <c:v>-2.14E-3</c:v>
                </c:pt>
                <c:pt idx="922">
                  <c:v>-2.4499999999999999E-3</c:v>
                </c:pt>
                <c:pt idx="923">
                  <c:v>-2.82E-3</c:v>
                </c:pt>
                <c:pt idx="924">
                  <c:v>-3.1900000000000001E-3</c:v>
                </c:pt>
                <c:pt idx="925">
                  <c:v>-3.6099999999999999E-3</c:v>
                </c:pt>
                <c:pt idx="926">
                  <c:v>-3.98E-3</c:v>
                </c:pt>
                <c:pt idx="927">
                  <c:v>-4.2500000000000003E-3</c:v>
                </c:pt>
                <c:pt idx="928">
                  <c:v>-4.7699999999999999E-3</c:v>
                </c:pt>
                <c:pt idx="929">
                  <c:v>-4.9800000000000001E-3</c:v>
                </c:pt>
                <c:pt idx="930">
                  <c:v>-5.2500000000000003E-3</c:v>
                </c:pt>
                <c:pt idx="931">
                  <c:v>-5.5100000000000001E-3</c:v>
                </c:pt>
                <c:pt idx="932">
                  <c:v>-5.6699999999999997E-3</c:v>
                </c:pt>
                <c:pt idx="933">
                  <c:v>-5.8799999999999998E-3</c:v>
                </c:pt>
                <c:pt idx="934">
                  <c:v>-5.9300000000000004E-3</c:v>
                </c:pt>
                <c:pt idx="935">
                  <c:v>-5.9800000000000001E-3</c:v>
                </c:pt>
                <c:pt idx="936">
                  <c:v>-5.9800000000000001E-3</c:v>
                </c:pt>
                <c:pt idx="937">
                  <c:v>-6.0400000000000002E-3</c:v>
                </c:pt>
                <c:pt idx="938">
                  <c:v>-5.8799999999999998E-3</c:v>
                </c:pt>
                <c:pt idx="939">
                  <c:v>-5.62E-3</c:v>
                </c:pt>
                <c:pt idx="940">
                  <c:v>-5.4599999999999996E-3</c:v>
                </c:pt>
                <c:pt idx="941">
                  <c:v>-5.2500000000000003E-3</c:v>
                </c:pt>
                <c:pt idx="942">
                  <c:v>-4.9800000000000001E-3</c:v>
                </c:pt>
                <c:pt idx="943">
                  <c:v>-4.6100000000000004E-3</c:v>
                </c:pt>
                <c:pt idx="944">
                  <c:v>-4.3E-3</c:v>
                </c:pt>
                <c:pt idx="945">
                  <c:v>-3.98E-3</c:v>
                </c:pt>
                <c:pt idx="946">
                  <c:v>-3.5100000000000001E-3</c:v>
                </c:pt>
                <c:pt idx="947">
                  <c:v>-3.1900000000000001E-3</c:v>
                </c:pt>
                <c:pt idx="948">
                  <c:v>-2.7699999999999999E-3</c:v>
                </c:pt>
                <c:pt idx="949">
                  <c:v>-2.3500000000000001E-3</c:v>
                </c:pt>
                <c:pt idx="950">
                  <c:v>-1.9300000000000001E-3</c:v>
                </c:pt>
                <c:pt idx="951">
                  <c:v>-1.6100000000000001E-3</c:v>
                </c:pt>
                <c:pt idx="952">
                  <c:v>-1.2999999999999999E-3</c:v>
                </c:pt>
                <c:pt idx="953">
                  <c:v>-9.7999999999999997E-4</c:v>
                </c:pt>
                <c:pt idx="954">
                  <c:v>-7.2000000000000005E-4</c:v>
                </c:pt>
                <c:pt idx="955">
                  <c:v>-5.5999999999999995E-4</c:v>
                </c:pt>
                <c:pt idx="956">
                  <c:v>-2.4000000000000001E-4</c:v>
                </c:pt>
                <c:pt idx="957">
                  <c:v>-8.0000000000000007E-5</c:v>
                </c:pt>
                <c:pt idx="958">
                  <c:v>-3.0000000000000001E-5</c:v>
                </c:pt>
                <c:pt idx="959">
                  <c:v>-3.0000000000000001E-5</c:v>
                </c:pt>
                <c:pt idx="960">
                  <c:v>-3.0000000000000001E-5</c:v>
                </c:pt>
                <c:pt idx="961">
                  <c:v>-3.0000000000000001E-5</c:v>
                </c:pt>
                <c:pt idx="962">
                  <c:v>-8.0000000000000007E-5</c:v>
                </c:pt>
                <c:pt idx="963">
                  <c:v>-2.9E-4</c:v>
                </c:pt>
                <c:pt idx="964">
                  <c:v>-4.0000000000000002E-4</c:v>
                </c:pt>
                <c:pt idx="965">
                  <c:v>-6.0999999999999997E-4</c:v>
                </c:pt>
                <c:pt idx="966">
                  <c:v>-8.1999999999999998E-4</c:v>
                </c:pt>
                <c:pt idx="967">
                  <c:v>-1.1900000000000001E-3</c:v>
                </c:pt>
                <c:pt idx="968">
                  <c:v>-1.5100000000000001E-3</c:v>
                </c:pt>
                <c:pt idx="969">
                  <c:v>-1.82E-3</c:v>
                </c:pt>
                <c:pt idx="970">
                  <c:v>-2.0899999999999998E-3</c:v>
                </c:pt>
                <c:pt idx="971">
                  <c:v>-2.4499999999999999E-3</c:v>
                </c:pt>
                <c:pt idx="972">
                  <c:v>-2.7699999999999999E-3</c:v>
                </c:pt>
                <c:pt idx="973">
                  <c:v>-3.0899999999999999E-3</c:v>
                </c:pt>
                <c:pt idx="974">
                  <c:v>-3.3500000000000001E-3</c:v>
                </c:pt>
                <c:pt idx="975">
                  <c:v>-3.6099999999999999E-3</c:v>
                </c:pt>
                <c:pt idx="976">
                  <c:v>-3.82E-3</c:v>
                </c:pt>
                <c:pt idx="977">
                  <c:v>-4.0400000000000002E-3</c:v>
                </c:pt>
                <c:pt idx="978">
                  <c:v>-4.1399999999999996E-3</c:v>
                </c:pt>
                <c:pt idx="979">
                  <c:v>-4.2500000000000003E-3</c:v>
                </c:pt>
                <c:pt idx="980">
                  <c:v>-4.3499999999999997E-3</c:v>
                </c:pt>
                <c:pt idx="981">
                  <c:v>-4.3E-3</c:v>
                </c:pt>
                <c:pt idx="982">
                  <c:v>-4.2500000000000003E-3</c:v>
                </c:pt>
                <c:pt idx="983">
                  <c:v>-4.1399999999999996E-3</c:v>
                </c:pt>
                <c:pt idx="984">
                  <c:v>-3.8800000000000002E-3</c:v>
                </c:pt>
                <c:pt idx="985">
                  <c:v>-3.6099999999999999E-3</c:v>
                </c:pt>
                <c:pt idx="986">
                  <c:v>-3.3999999999999998E-3</c:v>
                </c:pt>
                <c:pt idx="987">
                  <c:v>-3.0300000000000001E-3</c:v>
                </c:pt>
                <c:pt idx="988">
                  <c:v>-2.6099999999999999E-3</c:v>
                </c:pt>
                <c:pt idx="989">
                  <c:v>-2.1900000000000001E-3</c:v>
                </c:pt>
                <c:pt idx="990">
                  <c:v>-1.6100000000000001E-3</c:v>
                </c:pt>
                <c:pt idx="991">
                  <c:v>-1.0300000000000001E-3</c:v>
                </c:pt>
                <c:pt idx="992">
                  <c:v>-4.4999999999999999E-4</c:v>
                </c:pt>
                <c:pt idx="993">
                  <c:v>1.2999999999999999E-4</c:v>
                </c:pt>
                <c:pt idx="994">
                  <c:v>8.0999999999999996E-4</c:v>
                </c:pt>
                <c:pt idx="995">
                  <c:v>1.39E-3</c:v>
                </c:pt>
                <c:pt idx="996">
                  <c:v>2.1299999999999999E-3</c:v>
                </c:pt>
                <c:pt idx="997">
                  <c:v>2.8700000000000002E-3</c:v>
                </c:pt>
                <c:pt idx="998">
                  <c:v>3.5000000000000001E-3</c:v>
                </c:pt>
                <c:pt idx="999">
                  <c:v>4.1799999999999997E-3</c:v>
                </c:pt>
                <c:pt idx="1000">
                  <c:v>4.8199999999999996E-3</c:v>
                </c:pt>
                <c:pt idx="1001">
                  <c:v>5.4000000000000003E-3</c:v>
                </c:pt>
                <c:pt idx="1002">
                  <c:v>6.0299999999999998E-3</c:v>
                </c:pt>
                <c:pt idx="1003">
                  <c:v>6.6100000000000004E-3</c:v>
                </c:pt>
                <c:pt idx="1004">
                  <c:v>7.1900000000000002E-3</c:v>
                </c:pt>
                <c:pt idx="1005">
                  <c:v>7.6099999999999996E-3</c:v>
                </c:pt>
                <c:pt idx="1006">
                  <c:v>8.0800000000000004E-3</c:v>
                </c:pt>
                <c:pt idx="1007">
                  <c:v>8.5100000000000002E-3</c:v>
                </c:pt>
                <c:pt idx="1008">
                  <c:v>8.7200000000000003E-3</c:v>
                </c:pt>
                <c:pt idx="1009">
                  <c:v>9.0900000000000009E-3</c:v>
                </c:pt>
                <c:pt idx="1010">
                  <c:v>9.2399999999999999E-3</c:v>
                </c:pt>
                <c:pt idx="1011">
                  <c:v>9.5099999999999994E-3</c:v>
                </c:pt>
                <c:pt idx="1012">
                  <c:v>9.5099999999999994E-3</c:v>
                </c:pt>
                <c:pt idx="1013">
                  <c:v>9.5600000000000008E-3</c:v>
                </c:pt>
                <c:pt idx="1014">
                  <c:v>9.5600000000000008E-3</c:v>
                </c:pt>
                <c:pt idx="1015">
                  <c:v>9.4500000000000001E-3</c:v>
                </c:pt>
                <c:pt idx="1016">
                  <c:v>9.3500000000000007E-3</c:v>
                </c:pt>
                <c:pt idx="1017">
                  <c:v>9.0900000000000009E-3</c:v>
                </c:pt>
                <c:pt idx="1018">
                  <c:v>8.77E-3</c:v>
                </c:pt>
                <c:pt idx="1019">
                  <c:v>8.5599999999999999E-3</c:v>
                </c:pt>
                <c:pt idx="1020">
                  <c:v>8.1399999999999997E-3</c:v>
                </c:pt>
                <c:pt idx="1021">
                  <c:v>7.6600000000000001E-3</c:v>
                </c:pt>
                <c:pt idx="1022">
                  <c:v>7.2899999999999996E-3</c:v>
                </c:pt>
                <c:pt idx="1023">
                  <c:v>6.8700000000000002E-3</c:v>
                </c:pt>
                <c:pt idx="1024">
                  <c:v>6.4000000000000003E-3</c:v>
                </c:pt>
                <c:pt idx="1025">
                  <c:v>5.8700000000000002E-3</c:v>
                </c:pt>
                <c:pt idx="1026">
                  <c:v>5.45E-3</c:v>
                </c:pt>
                <c:pt idx="1027">
                  <c:v>4.8199999999999996E-3</c:v>
                </c:pt>
                <c:pt idx="1028">
                  <c:v>4.2900000000000004E-3</c:v>
                </c:pt>
                <c:pt idx="1029">
                  <c:v>3.7100000000000002E-3</c:v>
                </c:pt>
                <c:pt idx="1030">
                  <c:v>3.2399999999999998E-3</c:v>
                </c:pt>
                <c:pt idx="1031">
                  <c:v>2.7100000000000002E-3</c:v>
                </c:pt>
                <c:pt idx="1032">
                  <c:v>2.3400000000000001E-3</c:v>
                </c:pt>
                <c:pt idx="1033">
                  <c:v>1.8699999999999999E-3</c:v>
                </c:pt>
                <c:pt idx="1034">
                  <c:v>1.34E-3</c:v>
                </c:pt>
                <c:pt idx="1035">
                  <c:v>9.7000000000000005E-4</c:v>
                </c:pt>
                <c:pt idx="1036">
                  <c:v>5.9999999999999995E-4</c:v>
                </c:pt>
                <c:pt idx="1037">
                  <c:v>3.4000000000000002E-4</c:v>
                </c:pt>
                <c:pt idx="1038">
                  <c:v>-3.0000000000000001E-5</c:v>
                </c:pt>
                <c:pt idx="1039">
                  <c:v>-2.4000000000000001E-4</c:v>
                </c:pt>
                <c:pt idx="1040">
                  <c:v>-4.4999999999999999E-4</c:v>
                </c:pt>
                <c:pt idx="1041">
                  <c:v>-6.0999999999999997E-4</c:v>
                </c:pt>
                <c:pt idx="1042">
                  <c:v>-7.2000000000000005E-4</c:v>
                </c:pt>
                <c:pt idx="1043">
                  <c:v>-7.6999999999999996E-4</c:v>
                </c:pt>
                <c:pt idx="1044">
                  <c:v>-7.2000000000000005E-4</c:v>
                </c:pt>
                <c:pt idx="1045">
                  <c:v>-8.1999999999999998E-4</c:v>
                </c:pt>
                <c:pt idx="1046">
                  <c:v>-7.2000000000000005E-4</c:v>
                </c:pt>
                <c:pt idx="1047">
                  <c:v>-6.0999999999999997E-4</c:v>
                </c:pt>
                <c:pt idx="1048">
                  <c:v>-5.5999999999999995E-4</c:v>
                </c:pt>
                <c:pt idx="1049">
                  <c:v>-5.0000000000000001E-4</c:v>
                </c:pt>
                <c:pt idx="1050">
                  <c:v>-2.9E-4</c:v>
                </c:pt>
                <c:pt idx="1051">
                  <c:v>-1.9000000000000001E-4</c:v>
                </c:pt>
                <c:pt idx="1052">
                  <c:v>2.0000000000000002E-5</c:v>
                </c:pt>
                <c:pt idx="1053">
                  <c:v>6.9999999999999994E-5</c:v>
                </c:pt>
                <c:pt idx="1054">
                  <c:v>3.4000000000000002E-4</c:v>
                </c:pt>
                <c:pt idx="1055">
                  <c:v>5.0000000000000001E-4</c:v>
                </c:pt>
                <c:pt idx="1056">
                  <c:v>5.5000000000000003E-4</c:v>
                </c:pt>
                <c:pt idx="1057">
                  <c:v>7.1000000000000002E-4</c:v>
                </c:pt>
                <c:pt idx="1058">
                  <c:v>8.7000000000000001E-4</c:v>
                </c:pt>
                <c:pt idx="1059">
                  <c:v>9.2000000000000003E-4</c:v>
                </c:pt>
                <c:pt idx="1060">
                  <c:v>9.2000000000000003E-4</c:v>
                </c:pt>
                <c:pt idx="1061">
                  <c:v>8.7000000000000001E-4</c:v>
                </c:pt>
                <c:pt idx="1062">
                  <c:v>9.7000000000000005E-4</c:v>
                </c:pt>
                <c:pt idx="1063">
                  <c:v>7.6000000000000004E-4</c:v>
                </c:pt>
                <c:pt idx="1064">
                  <c:v>7.1000000000000002E-4</c:v>
                </c:pt>
                <c:pt idx="1065">
                  <c:v>5.0000000000000001E-4</c:v>
                </c:pt>
                <c:pt idx="1066">
                  <c:v>2.3000000000000001E-4</c:v>
                </c:pt>
                <c:pt idx="1067">
                  <c:v>-3.0000000000000001E-5</c:v>
                </c:pt>
                <c:pt idx="1068">
                  <c:v>-3.5E-4</c:v>
                </c:pt>
                <c:pt idx="1069">
                  <c:v>-7.2000000000000005E-4</c:v>
                </c:pt>
                <c:pt idx="1070">
                  <c:v>-1.0300000000000001E-3</c:v>
                </c:pt>
                <c:pt idx="1071">
                  <c:v>-1.3500000000000001E-3</c:v>
                </c:pt>
                <c:pt idx="1072">
                  <c:v>-1.72E-3</c:v>
                </c:pt>
                <c:pt idx="1073">
                  <c:v>-2.3E-3</c:v>
                </c:pt>
                <c:pt idx="1074">
                  <c:v>-2.6700000000000001E-3</c:v>
                </c:pt>
                <c:pt idx="1075">
                  <c:v>-3.0899999999999999E-3</c:v>
                </c:pt>
                <c:pt idx="1076">
                  <c:v>-3.5599999999999998E-3</c:v>
                </c:pt>
                <c:pt idx="1077">
                  <c:v>-3.9300000000000003E-3</c:v>
                </c:pt>
                <c:pt idx="1078">
                  <c:v>-4.4600000000000004E-3</c:v>
                </c:pt>
                <c:pt idx="1079">
                  <c:v>-4.8799999999999998E-3</c:v>
                </c:pt>
                <c:pt idx="1080">
                  <c:v>-5.1399999999999996E-3</c:v>
                </c:pt>
                <c:pt idx="1081">
                  <c:v>-5.62E-3</c:v>
                </c:pt>
                <c:pt idx="1082">
                  <c:v>-5.9300000000000004E-3</c:v>
                </c:pt>
                <c:pt idx="1083">
                  <c:v>-6.2500000000000003E-3</c:v>
                </c:pt>
                <c:pt idx="1084">
                  <c:v>-6.4099999999999999E-3</c:v>
                </c:pt>
                <c:pt idx="1085">
                  <c:v>-6.62E-3</c:v>
                </c:pt>
                <c:pt idx="1086">
                  <c:v>-6.8300000000000001E-3</c:v>
                </c:pt>
                <c:pt idx="1087">
                  <c:v>-6.8799999999999998E-3</c:v>
                </c:pt>
                <c:pt idx="1088">
                  <c:v>-6.8799999999999998E-3</c:v>
                </c:pt>
                <c:pt idx="1089">
                  <c:v>-6.8799999999999998E-3</c:v>
                </c:pt>
                <c:pt idx="1090">
                  <c:v>-6.8799999999999998E-3</c:v>
                </c:pt>
                <c:pt idx="1091">
                  <c:v>-6.8799999999999998E-3</c:v>
                </c:pt>
                <c:pt idx="1092">
                  <c:v>-6.6699999999999997E-3</c:v>
                </c:pt>
                <c:pt idx="1093">
                  <c:v>-6.5100000000000002E-3</c:v>
                </c:pt>
                <c:pt idx="1094">
                  <c:v>-6.2500000000000003E-3</c:v>
                </c:pt>
                <c:pt idx="1095">
                  <c:v>-6.0400000000000002E-3</c:v>
                </c:pt>
                <c:pt idx="1096">
                  <c:v>-5.77E-3</c:v>
                </c:pt>
                <c:pt idx="1097">
                  <c:v>-5.62E-3</c:v>
                </c:pt>
                <c:pt idx="1098">
                  <c:v>-5.3499999999999997E-3</c:v>
                </c:pt>
                <c:pt idx="1099">
                  <c:v>-5.0400000000000002E-3</c:v>
                </c:pt>
                <c:pt idx="1100">
                  <c:v>-4.6699999999999997E-3</c:v>
                </c:pt>
                <c:pt idx="1101">
                  <c:v>-4.4000000000000003E-3</c:v>
                </c:pt>
                <c:pt idx="1102">
                  <c:v>-4.2500000000000003E-3</c:v>
                </c:pt>
                <c:pt idx="1103">
                  <c:v>-3.98E-3</c:v>
                </c:pt>
                <c:pt idx="1104">
                  <c:v>-3.7200000000000002E-3</c:v>
                </c:pt>
                <c:pt idx="1105">
                  <c:v>-3.46E-3</c:v>
                </c:pt>
                <c:pt idx="1106">
                  <c:v>-3.2399999999999998E-3</c:v>
                </c:pt>
                <c:pt idx="1107">
                  <c:v>-3.1900000000000001E-3</c:v>
                </c:pt>
                <c:pt idx="1108">
                  <c:v>-3.0899999999999999E-3</c:v>
                </c:pt>
                <c:pt idx="1109">
                  <c:v>-2.98E-3</c:v>
                </c:pt>
                <c:pt idx="1110">
                  <c:v>-2.8800000000000002E-3</c:v>
                </c:pt>
                <c:pt idx="1111">
                  <c:v>-2.7699999999999999E-3</c:v>
                </c:pt>
                <c:pt idx="1112">
                  <c:v>-2.7699999999999999E-3</c:v>
                </c:pt>
                <c:pt idx="1113">
                  <c:v>-2.82E-3</c:v>
                </c:pt>
                <c:pt idx="1114">
                  <c:v>-2.7699999999999999E-3</c:v>
                </c:pt>
                <c:pt idx="1115">
                  <c:v>-2.8800000000000002E-3</c:v>
                </c:pt>
                <c:pt idx="1116">
                  <c:v>-2.9299999999999999E-3</c:v>
                </c:pt>
                <c:pt idx="1117">
                  <c:v>-3.0300000000000001E-3</c:v>
                </c:pt>
                <c:pt idx="1118">
                  <c:v>-2.9299999999999999E-3</c:v>
                </c:pt>
                <c:pt idx="1119">
                  <c:v>-3.0300000000000001E-3</c:v>
                </c:pt>
                <c:pt idx="1120">
                  <c:v>-2.98E-3</c:v>
                </c:pt>
                <c:pt idx="1121">
                  <c:v>-2.98E-3</c:v>
                </c:pt>
                <c:pt idx="1122">
                  <c:v>-2.98E-3</c:v>
                </c:pt>
                <c:pt idx="1123">
                  <c:v>-2.98E-3</c:v>
                </c:pt>
                <c:pt idx="1124">
                  <c:v>-2.9299999999999999E-3</c:v>
                </c:pt>
                <c:pt idx="1125">
                  <c:v>-2.7699999999999999E-3</c:v>
                </c:pt>
                <c:pt idx="1126">
                  <c:v>-2.7200000000000002E-3</c:v>
                </c:pt>
                <c:pt idx="1127">
                  <c:v>-2.5100000000000001E-3</c:v>
                </c:pt>
                <c:pt idx="1128">
                  <c:v>-2.3E-3</c:v>
                </c:pt>
                <c:pt idx="1129">
                  <c:v>-2.14E-3</c:v>
                </c:pt>
                <c:pt idx="1130">
                  <c:v>-1.8699999999999999E-3</c:v>
                </c:pt>
                <c:pt idx="1131">
                  <c:v>-1.56E-3</c:v>
                </c:pt>
                <c:pt idx="1132">
                  <c:v>-1.14E-3</c:v>
                </c:pt>
                <c:pt idx="1133">
                  <c:v>-7.6999999999999996E-4</c:v>
                </c:pt>
                <c:pt idx="1134">
                  <c:v>-4.0000000000000002E-4</c:v>
                </c:pt>
                <c:pt idx="1135">
                  <c:v>2.0000000000000002E-5</c:v>
                </c:pt>
                <c:pt idx="1136">
                  <c:v>4.4000000000000002E-4</c:v>
                </c:pt>
                <c:pt idx="1137">
                  <c:v>8.7000000000000001E-4</c:v>
                </c:pt>
                <c:pt idx="1138">
                  <c:v>1.2899999999999999E-3</c:v>
                </c:pt>
                <c:pt idx="1139">
                  <c:v>1.7600000000000001E-3</c:v>
                </c:pt>
                <c:pt idx="1140">
                  <c:v>2.1800000000000001E-3</c:v>
                </c:pt>
                <c:pt idx="1141">
                  <c:v>2.5999999999999999E-3</c:v>
                </c:pt>
                <c:pt idx="1142">
                  <c:v>2.97E-3</c:v>
                </c:pt>
                <c:pt idx="1143">
                  <c:v>3.29E-3</c:v>
                </c:pt>
                <c:pt idx="1144">
                  <c:v>3.7100000000000002E-3</c:v>
                </c:pt>
                <c:pt idx="1145">
                  <c:v>3.9699999999999996E-3</c:v>
                </c:pt>
                <c:pt idx="1146">
                  <c:v>4.2399999999999998E-3</c:v>
                </c:pt>
                <c:pt idx="1147">
                  <c:v>4.5500000000000002E-3</c:v>
                </c:pt>
                <c:pt idx="1148">
                  <c:v>4.7600000000000003E-3</c:v>
                </c:pt>
                <c:pt idx="1149">
                  <c:v>4.8199999999999996E-3</c:v>
                </c:pt>
                <c:pt idx="1150">
                  <c:v>5.0299999999999997E-3</c:v>
                </c:pt>
                <c:pt idx="1151">
                  <c:v>5.0800000000000003E-3</c:v>
                </c:pt>
                <c:pt idx="1152">
                  <c:v>5.13E-3</c:v>
                </c:pt>
                <c:pt idx="1153">
                  <c:v>5.0800000000000003E-3</c:v>
                </c:pt>
                <c:pt idx="1154">
                  <c:v>5.0299999999999997E-3</c:v>
                </c:pt>
                <c:pt idx="1155">
                  <c:v>4.9199999999999999E-3</c:v>
                </c:pt>
                <c:pt idx="1156">
                  <c:v>4.7099999999999998E-3</c:v>
                </c:pt>
                <c:pt idx="1157">
                  <c:v>4.5500000000000002E-3</c:v>
                </c:pt>
                <c:pt idx="1158">
                  <c:v>4.4000000000000003E-3</c:v>
                </c:pt>
                <c:pt idx="1159">
                  <c:v>4.13E-3</c:v>
                </c:pt>
                <c:pt idx="1160">
                  <c:v>3.9699999999999996E-3</c:v>
                </c:pt>
                <c:pt idx="1161">
                  <c:v>3.6099999999999999E-3</c:v>
                </c:pt>
                <c:pt idx="1162">
                  <c:v>3.3400000000000001E-3</c:v>
                </c:pt>
                <c:pt idx="1163">
                  <c:v>3.13E-3</c:v>
                </c:pt>
                <c:pt idx="1164">
                  <c:v>2.81E-3</c:v>
                </c:pt>
                <c:pt idx="1165">
                  <c:v>2.5999999999999999E-3</c:v>
                </c:pt>
                <c:pt idx="1166">
                  <c:v>2.3900000000000002E-3</c:v>
                </c:pt>
                <c:pt idx="1167">
                  <c:v>2.0799999999999998E-3</c:v>
                </c:pt>
                <c:pt idx="1168">
                  <c:v>1.7600000000000001E-3</c:v>
                </c:pt>
                <c:pt idx="1169">
                  <c:v>1.5499999999999999E-3</c:v>
                </c:pt>
                <c:pt idx="1170">
                  <c:v>1.34E-3</c:v>
                </c:pt>
                <c:pt idx="1171">
                  <c:v>1.08E-3</c:v>
                </c:pt>
                <c:pt idx="1172">
                  <c:v>9.2000000000000003E-4</c:v>
                </c:pt>
                <c:pt idx="1173">
                  <c:v>8.0999999999999996E-4</c:v>
                </c:pt>
                <c:pt idx="1174">
                  <c:v>5.9999999999999995E-4</c:v>
                </c:pt>
                <c:pt idx="1175">
                  <c:v>3.4000000000000002E-4</c:v>
                </c:pt>
                <c:pt idx="1176">
                  <c:v>2.9E-4</c:v>
                </c:pt>
                <c:pt idx="1177">
                  <c:v>6.9999999999999994E-5</c:v>
                </c:pt>
                <c:pt idx="1178">
                  <c:v>-8.0000000000000007E-5</c:v>
                </c:pt>
                <c:pt idx="1179">
                  <c:v>-1.9000000000000001E-4</c:v>
                </c:pt>
                <c:pt idx="1180">
                  <c:v>-2.4000000000000001E-4</c:v>
                </c:pt>
                <c:pt idx="1181">
                  <c:v>-4.4999999999999999E-4</c:v>
                </c:pt>
                <c:pt idx="1182">
                  <c:v>-5.5999999999999995E-4</c:v>
                </c:pt>
                <c:pt idx="1183">
                  <c:v>-7.2000000000000005E-4</c:v>
                </c:pt>
                <c:pt idx="1184">
                  <c:v>-9.3000000000000005E-4</c:v>
                </c:pt>
                <c:pt idx="1185">
                  <c:v>-9.7999999999999997E-4</c:v>
                </c:pt>
                <c:pt idx="1186">
                  <c:v>-1.1900000000000001E-3</c:v>
                </c:pt>
                <c:pt idx="1187">
                  <c:v>-1.4499999999999999E-3</c:v>
                </c:pt>
                <c:pt idx="1188">
                  <c:v>-1.6100000000000001E-3</c:v>
                </c:pt>
                <c:pt idx="1189">
                  <c:v>-1.9300000000000001E-3</c:v>
                </c:pt>
                <c:pt idx="1190">
                  <c:v>-2.0300000000000001E-3</c:v>
                </c:pt>
                <c:pt idx="1191">
                  <c:v>-2.3500000000000001E-3</c:v>
                </c:pt>
                <c:pt idx="1192">
                  <c:v>-2.6099999999999999E-3</c:v>
                </c:pt>
                <c:pt idx="1193">
                  <c:v>-2.9299999999999999E-3</c:v>
                </c:pt>
                <c:pt idx="1194">
                  <c:v>-3.1900000000000001E-3</c:v>
                </c:pt>
                <c:pt idx="1195">
                  <c:v>-3.46E-3</c:v>
                </c:pt>
                <c:pt idx="1196">
                  <c:v>-3.7699999999999999E-3</c:v>
                </c:pt>
                <c:pt idx="1197">
                  <c:v>-4.0400000000000002E-3</c:v>
                </c:pt>
                <c:pt idx="1198">
                  <c:v>-4.3E-3</c:v>
                </c:pt>
                <c:pt idx="1199">
                  <c:v>-4.6699999999999997E-3</c:v>
                </c:pt>
                <c:pt idx="1200">
                  <c:v>-4.8799999999999998E-3</c:v>
                </c:pt>
                <c:pt idx="1201">
                  <c:v>-5.2500000000000003E-3</c:v>
                </c:pt>
                <c:pt idx="1202">
                  <c:v>-5.4599999999999996E-3</c:v>
                </c:pt>
                <c:pt idx="1203">
                  <c:v>-5.7200000000000003E-3</c:v>
                </c:pt>
                <c:pt idx="1204">
                  <c:v>-5.8799999999999998E-3</c:v>
                </c:pt>
                <c:pt idx="1205">
                  <c:v>-6.0400000000000002E-3</c:v>
                </c:pt>
                <c:pt idx="1206">
                  <c:v>-6.3499999999999997E-3</c:v>
                </c:pt>
                <c:pt idx="1207">
                  <c:v>-6.3499999999999997E-3</c:v>
                </c:pt>
                <c:pt idx="1208">
                  <c:v>-6.62E-3</c:v>
                </c:pt>
                <c:pt idx="1209">
                  <c:v>-6.6699999999999997E-3</c:v>
                </c:pt>
                <c:pt idx="1210">
                  <c:v>-6.7799999999999996E-3</c:v>
                </c:pt>
                <c:pt idx="1211">
                  <c:v>-6.7200000000000003E-3</c:v>
                </c:pt>
                <c:pt idx="1212">
                  <c:v>-6.7200000000000003E-3</c:v>
                </c:pt>
                <c:pt idx="1213">
                  <c:v>-6.7799999999999996E-3</c:v>
                </c:pt>
                <c:pt idx="1214">
                  <c:v>-6.7200000000000003E-3</c:v>
                </c:pt>
                <c:pt idx="1215">
                  <c:v>-6.6699999999999997E-3</c:v>
                </c:pt>
                <c:pt idx="1216">
                  <c:v>-6.5599999999999999E-3</c:v>
                </c:pt>
                <c:pt idx="1217">
                  <c:v>-6.3E-3</c:v>
                </c:pt>
                <c:pt idx="1218">
                  <c:v>-6.1999999999999998E-3</c:v>
                </c:pt>
                <c:pt idx="1219">
                  <c:v>-6.0899999999999999E-3</c:v>
                </c:pt>
                <c:pt idx="1220">
                  <c:v>-5.8300000000000001E-3</c:v>
                </c:pt>
                <c:pt idx="1221">
                  <c:v>-5.62E-3</c:v>
                </c:pt>
                <c:pt idx="1222">
                  <c:v>-5.3499999999999997E-3</c:v>
                </c:pt>
                <c:pt idx="1223">
                  <c:v>-5.0899999999999999E-3</c:v>
                </c:pt>
                <c:pt idx="1224">
                  <c:v>-4.8799999999999998E-3</c:v>
                </c:pt>
                <c:pt idx="1225">
                  <c:v>-4.6100000000000004E-3</c:v>
                </c:pt>
                <c:pt idx="1226">
                  <c:v>-4.1900000000000001E-3</c:v>
                </c:pt>
                <c:pt idx="1227">
                  <c:v>-3.9300000000000003E-3</c:v>
                </c:pt>
                <c:pt idx="1228">
                  <c:v>-3.6700000000000001E-3</c:v>
                </c:pt>
                <c:pt idx="1229">
                  <c:v>-3.3500000000000001E-3</c:v>
                </c:pt>
                <c:pt idx="1230">
                  <c:v>-3.0300000000000001E-3</c:v>
                </c:pt>
                <c:pt idx="1231">
                  <c:v>-2.82E-3</c:v>
                </c:pt>
                <c:pt idx="1232">
                  <c:v>-2.6099999999999999E-3</c:v>
                </c:pt>
                <c:pt idx="1233">
                  <c:v>-2.3E-3</c:v>
                </c:pt>
                <c:pt idx="1234">
                  <c:v>-2.0300000000000001E-3</c:v>
                </c:pt>
                <c:pt idx="1235">
                  <c:v>-1.7700000000000001E-3</c:v>
                </c:pt>
                <c:pt idx="1236">
                  <c:v>-1.4499999999999999E-3</c:v>
                </c:pt>
                <c:pt idx="1237">
                  <c:v>-1.2999999999999999E-3</c:v>
                </c:pt>
                <c:pt idx="1238">
                  <c:v>-1.08E-3</c:v>
                </c:pt>
                <c:pt idx="1239">
                  <c:v>-9.3000000000000005E-4</c:v>
                </c:pt>
                <c:pt idx="1240">
                  <c:v>-8.1999999999999998E-4</c:v>
                </c:pt>
                <c:pt idx="1241">
                  <c:v>-6.0999999999999997E-4</c:v>
                </c:pt>
                <c:pt idx="1242">
                  <c:v>-4.0000000000000002E-4</c:v>
                </c:pt>
                <c:pt idx="1243">
                  <c:v>-4.0000000000000002E-4</c:v>
                </c:pt>
                <c:pt idx="1244">
                  <c:v>-1.9000000000000001E-4</c:v>
                </c:pt>
                <c:pt idx="1245">
                  <c:v>-1.3999999999999999E-4</c:v>
                </c:pt>
                <c:pt idx="1246">
                  <c:v>2.0000000000000002E-5</c:v>
                </c:pt>
                <c:pt idx="1247">
                  <c:v>1.2999999999999999E-4</c:v>
                </c:pt>
                <c:pt idx="1248">
                  <c:v>2.3000000000000001E-4</c:v>
                </c:pt>
                <c:pt idx="1249">
                  <c:v>4.4000000000000002E-4</c:v>
                </c:pt>
                <c:pt idx="1250">
                  <c:v>5.9999999999999995E-4</c:v>
                </c:pt>
                <c:pt idx="1251">
                  <c:v>7.1000000000000002E-4</c:v>
                </c:pt>
                <c:pt idx="1252">
                  <c:v>9.7000000000000005E-4</c:v>
                </c:pt>
                <c:pt idx="1253">
                  <c:v>9.7000000000000005E-4</c:v>
                </c:pt>
                <c:pt idx="1254">
                  <c:v>1.1800000000000001E-3</c:v>
                </c:pt>
                <c:pt idx="1255">
                  <c:v>1.39E-3</c:v>
                </c:pt>
                <c:pt idx="1256">
                  <c:v>1.6000000000000001E-3</c:v>
                </c:pt>
                <c:pt idx="1257">
                  <c:v>1.8699999999999999E-3</c:v>
                </c:pt>
                <c:pt idx="1258">
                  <c:v>1.97E-3</c:v>
                </c:pt>
                <c:pt idx="1259">
                  <c:v>2.3400000000000001E-3</c:v>
                </c:pt>
                <c:pt idx="1260">
                  <c:v>2.5999999999999999E-3</c:v>
                </c:pt>
                <c:pt idx="1261">
                  <c:v>2.8700000000000002E-3</c:v>
                </c:pt>
                <c:pt idx="1262">
                  <c:v>3.13E-3</c:v>
                </c:pt>
                <c:pt idx="1263">
                  <c:v>3.4499999999999999E-3</c:v>
                </c:pt>
                <c:pt idx="1264">
                  <c:v>3.6600000000000001E-3</c:v>
                </c:pt>
                <c:pt idx="1265">
                  <c:v>4.0800000000000003E-3</c:v>
                </c:pt>
                <c:pt idx="1266">
                  <c:v>4.4000000000000003E-3</c:v>
                </c:pt>
                <c:pt idx="1267">
                  <c:v>4.6100000000000004E-3</c:v>
                </c:pt>
                <c:pt idx="1268">
                  <c:v>4.9199999999999999E-3</c:v>
                </c:pt>
                <c:pt idx="1269">
                  <c:v>5.1900000000000002E-3</c:v>
                </c:pt>
                <c:pt idx="1270">
                  <c:v>5.45E-3</c:v>
                </c:pt>
                <c:pt idx="1271">
                  <c:v>5.6600000000000001E-3</c:v>
                </c:pt>
                <c:pt idx="1272">
                  <c:v>5.8700000000000002E-3</c:v>
                </c:pt>
                <c:pt idx="1273">
                  <c:v>5.9199999999999999E-3</c:v>
                </c:pt>
                <c:pt idx="1274">
                  <c:v>6.13E-3</c:v>
                </c:pt>
                <c:pt idx="1275">
                  <c:v>6.1900000000000002E-3</c:v>
                </c:pt>
                <c:pt idx="1276">
                  <c:v>6.2399999999999999E-3</c:v>
                </c:pt>
                <c:pt idx="1277">
                  <c:v>6.1900000000000002E-3</c:v>
                </c:pt>
                <c:pt idx="1278">
                  <c:v>6.13E-3</c:v>
                </c:pt>
                <c:pt idx="1279">
                  <c:v>6.0299999999999998E-3</c:v>
                </c:pt>
                <c:pt idx="1280">
                  <c:v>5.8700000000000002E-3</c:v>
                </c:pt>
                <c:pt idx="1281">
                  <c:v>5.6600000000000001E-3</c:v>
                </c:pt>
                <c:pt idx="1282">
                  <c:v>5.2900000000000004E-3</c:v>
                </c:pt>
                <c:pt idx="1283">
                  <c:v>4.9199999999999999E-3</c:v>
                </c:pt>
                <c:pt idx="1284">
                  <c:v>4.6600000000000001E-3</c:v>
                </c:pt>
                <c:pt idx="1285">
                  <c:v>4.0800000000000003E-3</c:v>
                </c:pt>
                <c:pt idx="1286">
                  <c:v>3.6600000000000001E-3</c:v>
                </c:pt>
                <c:pt idx="1287">
                  <c:v>3.0799999999999998E-3</c:v>
                </c:pt>
                <c:pt idx="1288">
                  <c:v>2.5999999999999999E-3</c:v>
                </c:pt>
                <c:pt idx="1289">
                  <c:v>1.97E-3</c:v>
                </c:pt>
                <c:pt idx="1290">
                  <c:v>1.39E-3</c:v>
                </c:pt>
                <c:pt idx="1291">
                  <c:v>7.6000000000000004E-4</c:v>
                </c:pt>
                <c:pt idx="1292">
                  <c:v>1.8000000000000001E-4</c:v>
                </c:pt>
                <c:pt idx="1293">
                  <c:v>-5.0000000000000001E-4</c:v>
                </c:pt>
                <c:pt idx="1294">
                  <c:v>-1.14E-3</c:v>
                </c:pt>
                <c:pt idx="1295">
                  <c:v>-1.7700000000000001E-3</c:v>
                </c:pt>
                <c:pt idx="1296">
                  <c:v>-2.3E-3</c:v>
                </c:pt>
                <c:pt idx="1297">
                  <c:v>-2.8800000000000002E-3</c:v>
                </c:pt>
                <c:pt idx="1298">
                  <c:v>-3.3999999999999998E-3</c:v>
                </c:pt>
                <c:pt idx="1299">
                  <c:v>-3.98E-3</c:v>
                </c:pt>
                <c:pt idx="1300">
                  <c:v>-4.3499999999999997E-3</c:v>
                </c:pt>
                <c:pt idx="1301">
                  <c:v>-4.7200000000000002E-3</c:v>
                </c:pt>
                <c:pt idx="1302">
                  <c:v>-5.1900000000000002E-3</c:v>
                </c:pt>
                <c:pt idx="1303">
                  <c:v>-5.4099999999999999E-3</c:v>
                </c:pt>
                <c:pt idx="1304">
                  <c:v>-5.5599999999999998E-3</c:v>
                </c:pt>
                <c:pt idx="1305">
                  <c:v>-5.8300000000000001E-3</c:v>
                </c:pt>
                <c:pt idx="1306">
                  <c:v>-5.8300000000000001E-3</c:v>
                </c:pt>
                <c:pt idx="1307">
                  <c:v>-5.8799999999999998E-3</c:v>
                </c:pt>
                <c:pt idx="1308">
                  <c:v>-5.77E-3</c:v>
                </c:pt>
                <c:pt idx="1309">
                  <c:v>-5.6699999999999997E-3</c:v>
                </c:pt>
                <c:pt idx="1310">
                  <c:v>-5.5599999999999998E-3</c:v>
                </c:pt>
                <c:pt idx="1311">
                  <c:v>-5.4599999999999996E-3</c:v>
                </c:pt>
                <c:pt idx="1312">
                  <c:v>-5.1399999999999996E-3</c:v>
                </c:pt>
                <c:pt idx="1313">
                  <c:v>-4.9300000000000004E-3</c:v>
                </c:pt>
                <c:pt idx="1314">
                  <c:v>-4.5599999999999998E-3</c:v>
                </c:pt>
                <c:pt idx="1315">
                  <c:v>-4.1900000000000001E-3</c:v>
                </c:pt>
                <c:pt idx="1316">
                  <c:v>-3.7699999999999999E-3</c:v>
                </c:pt>
                <c:pt idx="1317">
                  <c:v>-3.46E-3</c:v>
                </c:pt>
                <c:pt idx="1318">
                  <c:v>-2.9299999999999999E-3</c:v>
                </c:pt>
                <c:pt idx="1319">
                  <c:v>-2.5600000000000002E-3</c:v>
                </c:pt>
                <c:pt idx="1320">
                  <c:v>-2.14E-3</c:v>
                </c:pt>
                <c:pt idx="1321">
                  <c:v>-1.7700000000000001E-3</c:v>
                </c:pt>
                <c:pt idx="1322">
                  <c:v>-1.3500000000000001E-3</c:v>
                </c:pt>
                <c:pt idx="1323">
                  <c:v>-9.3000000000000005E-4</c:v>
                </c:pt>
                <c:pt idx="1324">
                  <c:v>-5.5999999999999995E-4</c:v>
                </c:pt>
                <c:pt idx="1325">
                  <c:v>-4.0000000000000002E-4</c:v>
                </c:pt>
                <c:pt idx="1326">
                  <c:v>2.0000000000000002E-5</c:v>
                </c:pt>
                <c:pt idx="1327">
                  <c:v>1.2999999999999999E-4</c:v>
                </c:pt>
                <c:pt idx="1328">
                  <c:v>3.8999999999999999E-4</c:v>
                </c:pt>
                <c:pt idx="1329">
                  <c:v>5.0000000000000001E-4</c:v>
                </c:pt>
                <c:pt idx="1330">
                  <c:v>5.9999999999999995E-4</c:v>
                </c:pt>
                <c:pt idx="1331">
                  <c:v>6.4999999999999997E-4</c:v>
                </c:pt>
                <c:pt idx="1332">
                  <c:v>7.1000000000000002E-4</c:v>
                </c:pt>
                <c:pt idx="1333">
                  <c:v>5.5000000000000003E-4</c:v>
                </c:pt>
                <c:pt idx="1334">
                  <c:v>5.0000000000000001E-4</c:v>
                </c:pt>
                <c:pt idx="1335">
                  <c:v>2.9E-4</c:v>
                </c:pt>
                <c:pt idx="1336">
                  <c:v>2.3000000000000001E-4</c:v>
                </c:pt>
                <c:pt idx="1337">
                  <c:v>-1.9000000000000001E-4</c:v>
                </c:pt>
                <c:pt idx="1338">
                  <c:v>-4.4999999999999999E-4</c:v>
                </c:pt>
                <c:pt idx="1339">
                  <c:v>-7.6999999999999996E-4</c:v>
                </c:pt>
                <c:pt idx="1340">
                  <c:v>-1.14E-3</c:v>
                </c:pt>
                <c:pt idx="1341">
                  <c:v>-1.6100000000000001E-3</c:v>
                </c:pt>
                <c:pt idx="1342">
                  <c:v>-2.0300000000000001E-3</c:v>
                </c:pt>
                <c:pt idx="1343">
                  <c:v>-2.3999999999999998E-3</c:v>
                </c:pt>
                <c:pt idx="1344">
                  <c:v>-2.98E-3</c:v>
                </c:pt>
                <c:pt idx="1345">
                  <c:v>-3.5100000000000001E-3</c:v>
                </c:pt>
                <c:pt idx="1346">
                  <c:v>-3.98E-3</c:v>
                </c:pt>
                <c:pt idx="1347">
                  <c:v>-4.5599999999999998E-3</c:v>
                </c:pt>
                <c:pt idx="1348">
                  <c:v>-5.0400000000000002E-3</c:v>
                </c:pt>
                <c:pt idx="1349">
                  <c:v>-5.62E-3</c:v>
                </c:pt>
                <c:pt idx="1350">
                  <c:v>-6.0899999999999999E-3</c:v>
                </c:pt>
                <c:pt idx="1351">
                  <c:v>-6.5599999999999999E-3</c:v>
                </c:pt>
                <c:pt idx="1352">
                  <c:v>-7.0400000000000003E-3</c:v>
                </c:pt>
                <c:pt idx="1353">
                  <c:v>-7.6699999999999997E-3</c:v>
                </c:pt>
                <c:pt idx="1354">
                  <c:v>-8.0400000000000003E-3</c:v>
                </c:pt>
                <c:pt idx="1355">
                  <c:v>-8.5699999999999995E-3</c:v>
                </c:pt>
                <c:pt idx="1356">
                  <c:v>-8.8800000000000007E-3</c:v>
                </c:pt>
                <c:pt idx="1357">
                  <c:v>-9.2999999999999992E-3</c:v>
                </c:pt>
                <c:pt idx="1358">
                  <c:v>-9.6200000000000001E-3</c:v>
                </c:pt>
                <c:pt idx="1359">
                  <c:v>-9.8799999999999999E-3</c:v>
                </c:pt>
                <c:pt idx="1360">
                  <c:v>-1.025E-2</c:v>
                </c:pt>
                <c:pt idx="1361">
                  <c:v>-1.0410000000000001E-2</c:v>
                </c:pt>
                <c:pt idx="1362">
                  <c:v>-1.0410000000000001E-2</c:v>
                </c:pt>
                <c:pt idx="1363">
                  <c:v>-1.057E-2</c:v>
                </c:pt>
                <c:pt idx="1364">
                  <c:v>-1.052E-2</c:v>
                </c:pt>
                <c:pt idx="1365">
                  <c:v>-1.0670000000000001E-2</c:v>
                </c:pt>
                <c:pt idx="1366">
                  <c:v>-1.0460000000000001E-2</c:v>
                </c:pt>
                <c:pt idx="1367">
                  <c:v>-1.031E-2</c:v>
                </c:pt>
                <c:pt idx="1368">
                  <c:v>-1.009E-2</c:v>
                </c:pt>
                <c:pt idx="1369">
                  <c:v>-9.8799999999999999E-3</c:v>
                </c:pt>
                <c:pt idx="1370">
                  <c:v>-9.41E-3</c:v>
                </c:pt>
                <c:pt idx="1371">
                  <c:v>-9.0900000000000009E-3</c:v>
                </c:pt>
                <c:pt idx="1372">
                  <c:v>-8.7200000000000003E-3</c:v>
                </c:pt>
                <c:pt idx="1373">
                  <c:v>-8.2500000000000004E-3</c:v>
                </c:pt>
                <c:pt idx="1374">
                  <c:v>-7.62E-3</c:v>
                </c:pt>
                <c:pt idx="1375">
                  <c:v>-7.0899999999999999E-3</c:v>
                </c:pt>
                <c:pt idx="1376">
                  <c:v>-6.4599999999999996E-3</c:v>
                </c:pt>
                <c:pt idx="1377">
                  <c:v>-5.9300000000000004E-3</c:v>
                </c:pt>
                <c:pt idx="1378">
                  <c:v>-5.1900000000000002E-3</c:v>
                </c:pt>
                <c:pt idx="1379">
                  <c:v>-4.5100000000000001E-3</c:v>
                </c:pt>
                <c:pt idx="1380">
                  <c:v>-3.7200000000000002E-3</c:v>
                </c:pt>
                <c:pt idx="1381">
                  <c:v>-3.0899999999999999E-3</c:v>
                </c:pt>
                <c:pt idx="1382">
                  <c:v>-2.3500000000000001E-3</c:v>
                </c:pt>
                <c:pt idx="1383">
                  <c:v>-1.66E-3</c:v>
                </c:pt>
                <c:pt idx="1384">
                  <c:v>-9.3000000000000005E-4</c:v>
                </c:pt>
                <c:pt idx="1385">
                  <c:v>-3.5E-4</c:v>
                </c:pt>
                <c:pt idx="1386">
                  <c:v>3.8999999999999999E-4</c:v>
                </c:pt>
                <c:pt idx="1387">
                  <c:v>9.7000000000000005E-4</c:v>
                </c:pt>
                <c:pt idx="1388">
                  <c:v>1.66E-3</c:v>
                </c:pt>
                <c:pt idx="1389">
                  <c:v>2.2899999999999999E-3</c:v>
                </c:pt>
                <c:pt idx="1390">
                  <c:v>2.81E-3</c:v>
                </c:pt>
                <c:pt idx="1391">
                  <c:v>3.29E-3</c:v>
                </c:pt>
                <c:pt idx="1392">
                  <c:v>3.7599999999999999E-3</c:v>
                </c:pt>
                <c:pt idx="1393">
                  <c:v>4.13E-3</c:v>
                </c:pt>
                <c:pt idx="1394">
                  <c:v>4.4999999999999997E-3</c:v>
                </c:pt>
                <c:pt idx="1395">
                  <c:v>4.7600000000000003E-3</c:v>
                </c:pt>
                <c:pt idx="1396">
                  <c:v>5.0800000000000003E-3</c:v>
                </c:pt>
                <c:pt idx="1397">
                  <c:v>5.3400000000000001E-3</c:v>
                </c:pt>
                <c:pt idx="1398">
                  <c:v>5.4999999999999997E-3</c:v>
                </c:pt>
                <c:pt idx="1399">
                  <c:v>5.6100000000000004E-3</c:v>
                </c:pt>
                <c:pt idx="1400">
                  <c:v>5.7099999999999998E-3</c:v>
                </c:pt>
                <c:pt idx="1401">
                  <c:v>5.6600000000000001E-3</c:v>
                </c:pt>
                <c:pt idx="1402">
                  <c:v>5.7099999999999998E-3</c:v>
                </c:pt>
                <c:pt idx="1403">
                  <c:v>5.6600000000000001E-3</c:v>
                </c:pt>
                <c:pt idx="1404">
                  <c:v>5.6100000000000004E-3</c:v>
                </c:pt>
                <c:pt idx="1405">
                  <c:v>5.4999999999999997E-3</c:v>
                </c:pt>
                <c:pt idx="1406">
                  <c:v>5.2399999999999999E-3</c:v>
                </c:pt>
                <c:pt idx="1407">
                  <c:v>5.2399999999999999E-3</c:v>
                </c:pt>
                <c:pt idx="1408">
                  <c:v>5.0299999999999997E-3</c:v>
                </c:pt>
                <c:pt idx="1409">
                  <c:v>4.8700000000000002E-3</c:v>
                </c:pt>
                <c:pt idx="1410">
                  <c:v>4.6600000000000001E-3</c:v>
                </c:pt>
                <c:pt idx="1411">
                  <c:v>4.45E-3</c:v>
                </c:pt>
                <c:pt idx="1412">
                  <c:v>4.2900000000000004E-3</c:v>
                </c:pt>
                <c:pt idx="1413">
                  <c:v>3.9699999999999996E-3</c:v>
                </c:pt>
                <c:pt idx="1414">
                  <c:v>3.9199999999999999E-3</c:v>
                </c:pt>
                <c:pt idx="1415">
                  <c:v>3.6099999999999999E-3</c:v>
                </c:pt>
                <c:pt idx="1416">
                  <c:v>3.5000000000000001E-3</c:v>
                </c:pt>
                <c:pt idx="1417">
                  <c:v>3.1800000000000001E-3</c:v>
                </c:pt>
                <c:pt idx="1418">
                  <c:v>3.0799999999999998E-3</c:v>
                </c:pt>
                <c:pt idx="1419">
                  <c:v>2.8700000000000002E-3</c:v>
                </c:pt>
                <c:pt idx="1420">
                  <c:v>2.7100000000000002E-3</c:v>
                </c:pt>
                <c:pt idx="1421">
                  <c:v>2.5500000000000002E-3</c:v>
                </c:pt>
                <c:pt idx="1422">
                  <c:v>2.5000000000000001E-3</c:v>
                </c:pt>
                <c:pt idx="1423">
                  <c:v>2.2399999999999998E-3</c:v>
                </c:pt>
                <c:pt idx="1424">
                  <c:v>2.0799999999999998E-3</c:v>
                </c:pt>
                <c:pt idx="1425">
                  <c:v>2.0799999999999998E-3</c:v>
                </c:pt>
                <c:pt idx="1426">
                  <c:v>2.0200000000000001E-3</c:v>
                </c:pt>
                <c:pt idx="1427">
                  <c:v>1.97E-3</c:v>
                </c:pt>
                <c:pt idx="1428">
                  <c:v>1.8699999999999999E-3</c:v>
                </c:pt>
                <c:pt idx="1429">
                  <c:v>1.81E-3</c:v>
                </c:pt>
                <c:pt idx="1430">
                  <c:v>1.7600000000000001E-3</c:v>
                </c:pt>
                <c:pt idx="1431">
                  <c:v>1.7099999999999999E-3</c:v>
                </c:pt>
                <c:pt idx="1432">
                  <c:v>1.81E-3</c:v>
                </c:pt>
                <c:pt idx="1433">
                  <c:v>1.7099999999999999E-3</c:v>
                </c:pt>
                <c:pt idx="1434">
                  <c:v>1.81E-3</c:v>
                </c:pt>
                <c:pt idx="1435">
                  <c:v>1.81E-3</c:v>
                </c:pt>
                <c:pt idx="1436">
                  <c:v>1.7600000000000001E-3</c:v>
                </c:pt>
                <c:pt idx="1437">
                  <c:v>1.7600000000000001E-3</c:v>
                </c:pt>
                <c:pt idx="1438">
                  <c:v>1.81E-3</c:v>
                </c:pt>
                <c:pt idx="1439">
                  <c:v>1.7600000000000001E-3</c:v>
                </c:pt>
                <c:pt idx="1440">
                  <c:v>1.7600000000000001E-3</c:v>
                </c:pt>
                <c:pt idx="1441">
                  <c:v>1.7600000000000001E-3</c:v>
                </c:pt>
                <c:pt idx="1442">
                  <c:v>1.8699999999999999E-3</c:v>
                </c:pt>
                <c:pt idx="1443">
                  <c:v>1.81E-3</c:v>
                </c:pt>
                <c:pt idx="1444">
                  <c:v>1.81E-3</c:v>
                </c:pt>
                <c:pt idx="1445">
                  <c:v>1.7600000000000001E-3</c:v>
                </c:pt>
                <c:pt idx="1446">
                  <c:v>1.7099999999999999E-3</c:v>
                </c:pt>
                <c:pt idx="1447">
                  <c:v>1.7600000000000001E-3</c:v>
                </c:pt>
                <c:pt idx="1448">
                  <c:v>1.66E-3</c:v>
                </c:pt>
                <c:pt idx="1449">
                  <c:v>1.5499999999999999E-3</c:v>
                </c:pt>
                <c:pt idx="1450">
                  <c:v>1.6000000000000001E-3</c:v>
                </c:pt>
                <c:pt idx="1451">
                  <c:v>1.4400000000000001E-3</c:v>
                </c:pt>
                <c:pt idx="1452">
                  <c:v>1.39E-3</c:v>
                </c:pt>
                <c:pt idx="1453">
                  <c:v>1.1299999999999999E-3</c:v>
                </c:pt>
                <c:pt idx="1454">
                  <c:v>1.08E-3</c:v>
                </c:pt>
                <c:pt idx="1455">
                  <c:v>8.7000000000000001E-4</c:v>
                </c:pt>
                <c:pt idx="1456">
                  <c:v>7.6000000000000004E-4</c:v>
                </c:pt>
                <c:pt idx="1457">
                  <c:v>5.9999999999999995E-4</c:v>
                </c:pt>
                <c:pt idx="1458">
                  <c:v>3.8999999999999999E-4</c:v>
                </c:pt>
                <c:pt idx="1459">
                  <c:v>1.2999999999999999E-4</c:v>
                </c:pt>
                <c:pt idx="1460">
                  <c:v>-3.0000000000000001E-5</c:v>
                </c:pt>
                <c:pt idx="1461">
                  <c:v>-2.4000000000000001E-4</c:v>
                </c:pt>
                <c:pt idx="1462">
                  <c:v>-5.0000000000000001E-4</c:v>
                </c:pt>
                <c:pt idx="1463">
                  <c:v>-6.6E-4</c:v>
                </c:pt>
                <c:pt idx="1464">
                  <c:v>-9.3000000000000005E-4</c:v>
                </c:pt>
                <c:pt idx="1465">
                  <c:v>-1.14E-3</c:v>
                </c:pt>
                <c:pt idx="1466">
                  <c:v>-1.4E-3</c:v>
                </c:pt>
                <c:pt idx="1467">
                  <c:v>-1.6100000000000001E-3</c:v>
                </c:pt>
                <c:pt idx="1468">
                  <c:v>-1.82E-3</c:v>
                </c:pt>
                <c:pt idx="1469">
                  <c:v>-1.9300000000000001E-3</c:v>
                </c:pt>
                <c:pt idx="1470">
                  <c:v>-2.0899999999999998E-3</c:v>
                </c:pt>
                <c:pt idx="1471">
                  <c:v>-2.2399999999999998E-3</c:v>
                </c:pt>
                <c:pt idx="1472">
                  <c:v>-2.3500000000000001E-3</c:v>
                </c:pt>
                <c:pt idx="1473">
                  <c:v>-2.3500000000000001E-3</c:v>
                </c:pt>
                <c:pt idx="1474">
                  <c:v>-2.3999999999999998E-3</c:v>
                </c:pt>
                <c:pt idx="1475">
                  <c:v>-2.4499999999999999E-3</c:v>
                </c:pt>
                <c:pt idx="1476">
                  <c:v>-2.3999999999999998E-3</c:v>
                </c:pt>
                <c:pt idx="1477">
                  <c:v>-2.3500000000000001E-3</c:v>
                </c:pt>
                <c:pt idx="1478">
                  <c:v>-2.2399999999999998E-3</c:v>
                </c:pt>
                <c:pt idx="1479">
                  <c:v>-2.14E-3</c:v>
                </c:pt>
                <c:pt idx="1480">
                  <c:v>-1.8699999999999999E-3</c:v>
                </c:pt>
                <c:pt idx="1481">
                  <c:v>-1.7700000000000001E-3</c:v>
                </c:pt>
                <c:pt idx="1482">
                  <c:v>-1.56E-3</c:v>
                </c:pt>
                <c:pt idx="1483">
                  <c:v>-1.2999999999999999E-3</c:v>
                </c:pt>
                <c:pt idx="1484">
                  <c:v>-1.0300000000000001E-3</c:v>
                </c:pt>
                <c:pt idx="1485">
                  <c:v>-7.6999999999999996E-4</c:v>
                </c:pt>
                <c:pt idx="1486">
                  <c:v>-5.0000000000000001E-4</c:v>
                </c:pt>
                <c:pt idx="1487">
                  <c:v>-2.4000000000000001E-4</c:v>
                </c:pt>
                <c:pt idx="1488">
                  <c:v>6.9999999999999994E-5</c:v>
                </c:pt>
                <c:pt idx="1489">
                  <c:v>3.8999999999999999E-4</c:v>
                </c:pt>
                <c:pt idx="1490">
                  <c:v>6.4999999999999997E-4</c:v>
                </c:pt>
                <c:pt idx="1491">
                  <c:v>8.7000000000000001E-4</c:v>
                </c:pt>
                <c:pt idx="1492">
                  <c:v>1.0200000000000001E-3</c:v>
                </c:pt>
                <c:pt idx="1493">
                  <c:v>1.2899999999999999E-3</c:v>
                </c:pt>
                <c:pt idx="1494">
                  <c:v>1.34E-3</c:v>
                </c:pt>
                <c:pt idx="1495">
                  <c:v>1.5E-3</c:v>
                </c:pt>
                <c:pt idx="1496">
                  <c:v>1.7099999999999999E-3</c:v>
                </c:pt>
                <c:pt idx="1497">
                  <c:v>1.66E-3</c:v>
                </c:pt>
                <c:pt idx="1498">
                  <c:v>1.7099999999999999E-3</c:v>
                </c:pt>
                <c:pt idx="1499">
                  <c:v>1.6000000000000001E-3</c:v>
                </c:pt>
                <c:pt idx="1500">
                  <c:v>1.5499999999999999E-3</c:v>
                </c:pt>
                <c:pt idx="1501">
                  <c:v>1.39E-3</c:v>
                </c:pt>
                <c:pt idx="1502">
                  <c:v>1.23E-3</c:v>
                </c:pt>
                <c:pt idx="1503">
                  <c:v>9.7000000000000005E-4</c:v>
                </c:pt>
                <c:pt idx="1504">
                  <c:v>7.6000000000000004E-4</c:v>
                </c:pt>
                <c:pt idx="1505">
                  <c:v>3.4000000000000002E-4</c:v>
                </c:pt>
                <c:pt idx="1506">
                  <c:v>2.0000000000000002E-5</c:v>
                </c:pt>
                <c:pt idx="1507">
                  <c:v>-3.5E-4</c:v>
                </c:pt>
                <c:pt idx="1508">
                  <c:v>-6.6E-4</c:v>
                </c:pt>
                <c:pt idx="1509">
                  <c:v>-1.1900000000000001E-3</c:v>
                </c:pt>
                <c:pt idx="1510">
                  <c:v>-1.6100000000000001E-3</c:v>
                </c:pt>
                <c:pt idx="1511">
                  <c:v>-1.98E-3</c:v>
                </c:pt>
                <c:pt idx="1512">
                  <c:v>-2.4499999999999999E-3</c:v>
                </c:pt>
                <c:pt idx="1513">
                  <c:v>-2.8800000000000002E-3</c:v>
                </c:pt>
                <c:pt idx="1514">
                  <c:v>-3.1900000000000001E-3</c:v>
                </c:pt>
                <c:pt idx="1515">
                  <c:v>-3.6700000000000001E-3</c:v>
                </c:pt>
                <c:pt idx="1516">
                  <c:v>-4.0400000000000002E-3</c:v>
                </c:pt>
                <c:pt idx="1517">
                  <c:v>-4.3499999999999997E-3</c:v>
                </c:pt>
                <c:pt idx="1518">
                  <c:v>-4.5599999999999998E-3</c:v>
                </c:pt>
                <c:pt idx="1519">
                  <c:v>-4.7699999999999999E-3</c:v>
                </c:pt>
                <c:pt idx="1520">
                  <c:v>-5.0899999999999999E-3</c:v>
                </c:pt>
                <c:pt idx="1521">
                  <c:v>-5.1900000000000002E-3</c:v>
                </c:pt>
                <c:pt idx="1522">
                  <c:v>-5.2500000000000003E-3</c:v>
                </c:pt>
                <c:pt idx="1523">
                  <c:v>-5.2500000000000003E-3</c:v>
                </c:pt>
                <c:pt idx="1524">
                  <c:v>-5.1900000000000002E-3</c:v>
                </c:pt>
                <c:pt idx="1525">
                  <c:v>-5.1399999999999996E-3</c:v>
                </c:pt>
                <c:pt idx="1526">
                  <c:v>-5.1399999999999996E-3</c:v>
                </c:pt>
                <c:pt idx="1527">
                  <c:v>-4.8799999999999998E-3</c:v>
                </c:pt>
                <c:pt idx="1528">
                  <c:v>-4.6699999999999997E-3</c:v>
                </c:pt>
                <c:pt idx="1529">
                  <c:v>-4.4000000000000003E-3</c:v>
                </c:pt>
                <c:pt idx="1530">
                  <c:v>-4.0400000000000002E-3</c:v>
                </c:pt>
                <c:pt idx="1531">
                  <c:v>-3.7699999999999999E-3</c:v>
                </c:pt>
                <c:pt idx="1532">
                  <c:v>-3.3E-3</c:v>
                </c:pt>
                <c:pt idx="1533">
                  <c:v>-2.98E-3</c:v>
                </c:pt>
                <c:pt idx="1534">
                  <c:v>-2.5100000000000001E-3</c:v>
                </c:pt>
                <c:pt idx="1535">
                  <c:v>-2.0899999999999998E-3</c:v>
                </c:pt>
                <c:pt idx="1536">
                  <c:v>-1.66E-3</c:v>
                </c:pt>
                <c:pt idx="1537">
                  <c:v>-1.1900000000000001E-3</c:v>
                </c:pt>
                <c:pt idx="1538">
                  <c:v>-8.1999999999999998E-4</c:v>
                </c:pt>
                <c:pt idx="1539">
                  <c:v>-4.0000000000000002E-4</c:v>
                </c:pt>
                <c:pt idx="1540">
                  <c:v>-3.0000000000000001E-5</c:v>
                </c:pt>
                <c:pt idx="1541">
                  <c:v>3.8999999999999999E-4</c:v>
                </c:pt>
                <c:pt idx="1542">
                  <c:v>6.4999999999999997E-4</c:v>
                </c:pt>
                <c:pt idx="1543">
                  <c:v>9.7000000000000005E-4</c:v>
                </c:pt>
                <c:pt idx="1544">
                  <c:v>1.23E-3</c:v>
                </c:pt>
                <c:pt idx="1545">
                  <c:v>1.4400000000000001E-3</c:v>
                </c:pt>
                <c:pt idx="1546">
                  <c:v>1.6000000000000001E-3</c:v>
                </c:pt>
                <c:pt idx="1547">
                  <c:v>1.7099999999999999E-3</c:v>
                </c:pt>
                <c:pt idx="1548">
                  <c:v>1.92E-3</c:v>
                </c:pt>
                <c:pt idx="1549">
                  <c:v>1.81E-3</c:v>
                </c:pt>
                <c:pt idx="1550">
                  <c:v>1.97E-3</c:v>
                </c:pt>
                <c:pt idx="1551">
                  <c:v>1.81E-3</c:v>
                </c:pt>
                <c:pt idx="1552">
                  <c:v>1.7099999999999999E-3</c:v>
                </c:pt>
                <c:pt idx="1553">
                  <c:v>1.5499999999999999E-3</c:v>
                </c:pt>
                <c:pt idx="1554">
                  <c:v>1.4400000000000001E-3</c:v>
                </c:pt>
                <c:pt idx="1555">
                  <c:v>1.1800000000000001E-3</c:v>
                </c:pt>
                <c:pt idx="1556">
                  <c:v>1.08E-3</c:v>
                </c:pt>
                <c:pt idx="1557">
                  <c:v>8.0999999999999996E-4</c:v>
                </c:pt>
                <c:pt idx="1558">
                  <c:v>5.0000000000000001E-4</c:v>
                </c:pt>
                <c:pt idx="1559">
                  <c:v>2.9E-4</c:v>
                </c:pt>
                <c:pt idx="1560">
                  <c:v>2.0000000000000002E-5</c:v>
                </c:pt>
                <c:pt idx="1561">
                  <c:v>-4.0000000000000002E-4</c:v>
                </c:pt>
                <c:pt idx="1562">
                  <c:v>-6.6E-4</c:v>
                </c:pt>
                <c:pt idx="1563">
                  <c:v>-9.7999999999999997E-4</c:v>
                </c:pt>
                <c:pt idx="1564">
                  <c:v>-1.24E-3</c:v>
                </c:pt>
                <c:pt idx="1565">
                  <c:v>-1.4E-3</c:v>
                </c:pt>
                <c:pt idx="1566">
                  <c:v>-1.6100000000000001E-3</c:v>
                </c:pt>
                <c:pt idx="1567">
                  <c:v>-1.7700000000000001E-3</c:v>
                </c:pt>
                <c:pt idx="1568">
                  <c:v>-1.98E-3</c:v>
                </c:pt>
                <c:pt idx="1569">
                  <c:v>-2.14E-3</c:v>
                </c:pt>
                <c:pt idx="1570">
                  <c:v>-2.1900000000000001E-3</c:v>
                </c:pt>
                <c:pt idx="1571">
                  <c:v>-2.3999999999999998E-3</c:v>
                </c:pt>
                <c:pt idx="1572">
                  <c:v>-2.3500000000000001E-3</c:v>
                </c:pt>
                <c:pt idx="1573">
                  <c:v>-2.3500000000000001E-3</c:v>
                </c:pt>
                <c:pt idx="1574">
                  <c:v>-2.3E-3</c:v>
                </c:pt>
                <c:pt idx="1575">
                  <c:v>-2.3E-3</c:v>
                </c:pt>
                <c:pt idx="1576">
                  <c:v>-2.1900000000000001E-3</c:v>
                </c:pt>
                <c:pt idx="1577">
                  <c:v>-1.98E-3</c:v>
                </c:pt>
                <c:pt idx="1578">
                  <c:v>-1.9300000000000001E-3</c:v>
                </c:pt>
                <c:pt idx="1579">
                  <c:v>-1.7700000000000001E-3</c:v>
                </c:pt>
                <c:pt idx="1580">
                  <c:v>-1.56E-3</c:v>
                </c:pt>
                <c:pt idx="1581">
                  <c:v>-1.3500000000000001E-3</c:v>
                </c:pt>
                <c:pt idx="1582">
                  <c:v>-1.0300000000000001E-3</c:v>
                </c:pt>
                <c:pt idx="1583">
                  <c:v>-8.7000000000000001E-4</c:v>
                </c:pt>
                <c:pt idx="1584">
                  <c:v>-7.2000000000000005E-4</c:v>
                </c:pt>
                <c:pt idx="1585">
                  <c:v>-4.0000000000000002E-4</c:v>
                </c:pt>
                <c:pt idx="1586">
                  <c:v>-1.9000000000000001E-4</c:v>
                </c:pt>
                <c:pt idx="1587">
                  <c:v>-3.0000000000000001E-5</c:v>
                </c:pt>
                <c:pt idx="1588">
                  <c:v>2.3000000000000001E-4</c:v>
                </c:pt>
                <c:pt idx="1589">
                  <c:v>2.9E-4</c:v>
                </c:pt>
                <c:pt idx="1590">
                  <c:v>5.0000000000000001E-4</c:v>
                </c:pt>
                <c:pt idx="1591">
                  <c:v>5.9999999999999995E-4</c:v>
                </c:pt>
                <c:pt idx="1592">
                  <c:v>8.0999999999999996E-4</c:v>
                </c:pt>
                <c:pt idx="1593">
                  <c:v>8.0999999999999996E-4</c:v>
                </c:pt>
                <c:pt idx="1594">
                  <c:v>9.2000000000000003E-4</c:v>
                </c:pt>
                <c:pt idx="1595">
                  <c:v>8.0999999999999996E-4</c:v>
                </c:pt>
                <c:pt idx="1596">
                  <c:v>8.7000000000000001E-4</c:v>
                </c:pt>
                <c:pt idx="1597">
                  <c:v>7.1000000000000002E-4</c:v>
                </c:pt>
                <c:pt idx="1598">
                  <c:v>7.1000000000000002E-4</c:v>
                </c:pt>
                <c:pt idx="1599">
                  <c:v>5.5000000000000003E-4</c:v>
                </c:pt>
                <c:pt idx="1600">
                  <c:v>3.8999999999999999E-4</c:v>
                </c:pt>
                <c:pt idx="1601">
                  <c:v>1.8000000000000001E-4</c:v>
                </c:pt>
                <c:pt idx="1602">
                  <c:v>2.0000000000000002E-5</c:v>
                </c:pt>
                <c:pt idx="1603">
                  <c:v>-1.9000000000000001E-4</c:v>
                </c:pt>
                <c:pt idx="1604">
                  <c:v>-4.4999999999999999E-4</c:v>
                </c:pt>
                <c:pt idx="1605">
                  <c:v>-7.2000000000000005E-4</c:v>
                </c:pt>
                <c:pt idx="1606">
                  <c:v>-9.3000000000000005E-4</c:v>
                </c:pt>
                <c:pt idx="1607">
                  <c:v>-1.24E-3</c:v>
                </c:pt>
                <c:pt idx="1608">
                  <c:v>-1.4499999999999999E-3</c:v>
                </c:pt>
                <c:pt idx="1609">
                  <c:v>-1.72E-3</c:v>
                </c:pt>
                <c:pt idx="1610">
                  <c:v>-1.9300000000000001E-3</c:v>
                </c:pt>
                <c:pt idx="1611">
                  <c:v>-2.3E-3</c:v>
                </c:pt>
                <c:pt idx="1612">
                  <c:v>-2.3500000000000001E-3</c:v>
                </c:pt>
                <c:pt idx="1613">
                  <c:v>-2.6099999999999999E-3</c:v>
                </c:pt>
                <c:pt idx="1614">
                  <c:v>-2.7699999999999999E-3</c:v>
                </c:pt>
                <c:pt idx="1615">
                  <c:v>-2.9299999999999999E-3</c:v>
                </c:pt>
                <c:pt idx="1616">
                  <c:v>-2.98E-3</c:v>
                </c:pt>
                <c:pt idx="1617">
                  <c:v>-3.0300000000000001E-3</c:v>
                </c:pt>
                <c:pt idx="1618">
                  <c:v>-3.0899999999999999E-3</c:v>
                </c:pt>
                <c:pt idx="1619">
                  <c:v>-3.14E-3</c:v>
                </c:pt>
                <c:pt idx="1620">
                  <c:v>-2.98E-3</c:v>
                </c:pt>
                <c:pt idx="1621">
                  <c:v>-2.9299999999999999E-3</c:v>
                </c:pt>
                <c:pt idx="1622">
                  <c:v>-2.8800000000000002E-3</c:v>
                </c:pt>
                <c:pt idx="1623">
                  <c:v>-2.7699999999999999E-3</c:v>
                </c:pt>
                <c:pt idx="1624">
                  <c:v>-2.5600000000000002E-3</c:v>
                </c:pt>
                <c:pt idx="1625">
                  <c:v>-2.3999999999999998E-3</c:v>
                </c:pt>
                <c:pt idx="1626">
                  <c:v>-2.14E-3</c:v>
                </c:pt>
                <c:pt idx="1627">
                  <c:v>-1.9300000000000001E-3</c:v>
                </c:pt>
                <c:pt idx="1628">
                  <c:v>-1.56E-3</c:v>
                </c:pt>
                <c:pt idx="1629">
                  <c:v>-1.3500000000000001E-3</c:v>
                </c:pt>
                <c:pt idx="1630">
                  <c:v>-9.7999999999999997E-4</c:v>
                </c:pt>
                <c:pt idx="1631">
                  <c:v>-7.2000000000000005E-4</c:v>
                </c:pt>
                <c:pt idx="1632">
                  <c:v>-4.4999999999999999E-4</c:v>
                </c:pt>
                <c:pt idx="1633">
                  <c:v>-1.9000000000000001E-4</c:v>
                </c:pt>
                <c:pt idx="1634">
                  <c:v>1.8000000000000001E-4</c:v>
                </c:pt>
                <c:pt idx="1635">
                  <c:v>5.0000000000000001E-4</c:v>
                </c:pt>
                <c:pt idx="1636">
                  <c:v>7.6000000000000004E-4</c:v>
                </c:pt>
                <c:pt idx="1637">
                  <c:v>1.08E-3</c:v>
                </c:pt>
                <c:pt idx="1638">
                  <c:v>1.34E-3</c:v>
                </c:pt>
                <c:pt idx="1639">
                  <c:v>1.5499999999999999E-3</c:v>
                </c:pt>
                <c:pt idx="1640">
                  <c:v>1.8699999999999999E-3</c:v>
                </c:pt>
                <c:pt idx="1641">
                  <c:v>2.1299999999999999E-3</c:v>
                </c:pt>
                <c:pt idx="1642">
                  <c:v>2.3400000000000001E-3</c:v>
                </c:pt>
                <c:pt idx="1643">
                  <c:v>2.5000000000000001E-3</c:v>
                </c:pt>
                <c:pt idx="1644">
                  <c:v>2.7599999999999999E-3</c:v>
                </c:pt>
                <c:pt idx="1645">
                  <c:v>2.8700000000000002E-3</c:v>
                </c:pt>
                <c:pt idx="1646">
                  <c:v>2.97E-3</c:v>
                </c:pt>
                <c:pt idx="1647">
                  <c:v>3.13E-3</c:v>
                </c:pt>
                <c:pt idx="1648">
                  <c:v>3.2399999999999998E-3</c:v>
                </c:pt>
                <c:pt idx="1649">
                  <c:v>3.29E-3</c:v>
                </c:pt>
                <c:pt idx="1650">
                  <c:v>3.3400000000000001E-3</c:v>
                </c:pt>
                <c:pt idx="1651">
                  <c:v>3.5000000000000001E-3</c:v>
                </c:pt>
                <c:pt idx="1652">
                  <c:v>3.5500000000000002E-3</c:v>
                </c:pt>
                <c:pt idx="1653">
                  <c:v>3.5500000000000002E-3</c:v>
                </c:pt>
                <c:pt idx="1654">
                  <c:v>3.5000000000000001E-3</c:v>
                </c:pt>
                <c:pt idx="1655">
                  <c:v>3.5000000000000001E-3</c:v>
                </c:pt>
                <c:pt idx="1656">
                  <c:v>3.5500000000000002E-3</c:v>
                </c:pt>
                <c:pt idx="1657">
                  <c:v>3.5000000000000001E-3</c:v>
                </c:pt>
                <c:pt idx="1658">
                  <c:v>3.5000000000000001E-3</c:v>
                </c:pt>
                <c:pt idx="1659">
                  <c:v>3.4499999999999999E-3</c:v>
                </c:pt>
                <c:pt idx="1660">
                  <c:v>3.5500000000000002E-3</c:v>
                </c:pt>
                <c:pt idx="1661">
                  <c:v>3.3400000000000001E-3</c:v>
                </c:pt>
                <c:pt idx="1662">
                  <c:v>3.3400000000000001E-3</c:v>
                </c:pt>
                <c:pt idx="1663">
                  <c:v>3.2399999999999998E-3</c:v>
                </c:pt>
                <c:pt idx="1664">
                  <c:v>3.2399999999999998E-3</c:v>
                </c:pt>
                <c:pt idx="1665">
                  <c:v>3.0799999999999998E-3</c:v>
                </c:pt>
                <c:pt idx="1666">
                  <c:v>3.0300000000000001E-3</c:v>
                </c:pt>
                <c:pt idx="1667">
                  <c:v>2.7599999999999999E-3</c:v>
                </c:pt>
                <c:pt idx="1668">
                  <c:v>2.7599999999999999E-3</c:v>
                </c:pt>
                <c:pt idx="1669">
                  <c:v>2.5999999999999999E-3</c:v>
                </c:pt>
                <c:pt idx="1670">
                  <c:v>2.5000000000000001E-3</c:v>
                </c:pt>
                <c:pt idx="1671">
                  <c:v>2.2899999999999999E-3</c:v>
                </c:pt>
                <c:pt idx="1672">
                  <c:v>2.1800000000000001E-3</c:v>
                </c:pt>
                <c:pt idx="1673">
                  <c:v>1.92E-3</c:v>
                </c:pt>
                <c:pt idx="1674">
                  <c:v>1.7099999999999999E-3</c:v>
                </c:pt>
                <c:pt idx="1675">
                  <c:v>1.5E-3</c:v>
                </c:pt>
                <c:pt idx="1676">
                  <c:v>1.39E-3</c:v>
                </c:pt>
                <c:pt idx="1677">
                  <c:v>1.1299999999999999E-3</c:v>
                </c:pt>
                <c:pt idx="1678">
                  <c:v>1.0200000000000001E-3</c:v>
                </c:pt>
                <c:pt idx="1679">
                  <c:v>6.4999999999999997E-4</c:v>
                </c:pt>
                <c:pt idx="1680">
                  <c:v>3.8999999999999999E-4</c:v>
                </c:pt>
                <c:pt idx="1681">
                  <c:v>1.2999999999999999E-4</c:v>
                </c:pt>
                <c:pt idx="1682">
                  <c:v>-8.0000000000000007E-5</c:v>
                </c:pt>
                <c:pt idx="1683">
                  <c:v>-2.9E-4</c:v>
                </c:pt>
                <c:pt idx="1684">
                  <c:v>-5.0000000000000001E-4</c:v>
                </c:pt>
                <c:pt idx="1685">
                  <c:v>-7.6999999999999996E-4</c:v>
                </c:pt>
                <c:pt idx="1686">
                  <c:v>-8.7000000000000001E-4</c:v>
                </c:pt>
                <c:pt idx="1687">
                  <c:v>-1.08E-3</c:v>
                </c:pt>
                <c:pt idx="1688">
                  <c:v>-1.24E-3</c:v>
                </c:pt>
                <c:pt idx="1689">
                  <c:v>-1.5100000000000001E-3</c:v>
                </c:pt>
                <c:pt idx="1690">
                  <c:v>-1.6100000000000001E-3</c:v>
                </c:pt>
                <c:pt idx="1691">
                  <c:v>-1.82E-3</c:v>
                </c:pt>
                <c:pt idx="1692">
                  <c:v>-1.82E-3</c:v>
                </c:pt>
                <c:pt idx="1693">
                  <c:v>-1.9300000000000001E-3</c:v>
                </c:pt>
                <c:pt idx="1694">
                  <c:v>-1.98E-3</c:v>
                </c:pt>
                <c:pt idx="1695">
                  <c:v>-1.9300000000000001E-3</c:v>
                </c:pt>
                <c:pt idx="1696">
                  <c:v>-1.98E-3</c:v>
                </c:pt>
                <c:pt idx="1697">
                  <c:v>-1.8699999999999999E-3</c:v>
                </c:pt>
                <c:pt idx="1698">
                  <c:v>-1.72E-3</c:v>
                </c:pt>
                <c:pt idx="1699">
                  <c:v>-1.6100000000000001E-3</c:v>
                </c:pt>
                <c:pt idx="1700">
                  <c:v>-1.5100000000000001E-3</c:v>
                </c:pt>
                <c:pt idx="1701">
                  <c:v>-1.3500000000000001E-3</c:v>
                </c:pt>
                <c:pt idx="1702">
                  <c:v>-1.1900000000000001E-3</c:v>
                </c:pt>
                <c:pt idx="1703">
                  <c:v>-1.0300000000000001E-3</c:v>
                </c:pt>
                <c:pt idx="1704">
                  <c:v>-8.1999999999999998E-4</c:v>
                </c:pt>
                <c:pt idx="1705">
                  <c:v>-6.0999999999999997E-4</c:v>
                </c:pt>
                <c:pt idx="1706">
                  <c:v>-4.4999999999999999E-4</c:v>
                </c:pt>
                <c:pt idx="1707">
                  <c:v>-1.9000000000000001E-4</c:v>
                </c:pt>
                <c:pt idx="1708">
                  <c:v>2.0000000000000002E-5</c:v>
                </c:pt>
                <c:pt idx="1709">
                  <c:v>2.3000000000000001E-4</c:v>
                </c:pt>
                <c:pt idx="1710">
                  <c:v>4.4000000000000002E-4</c:v>
                </c:pt>
                <c:pt idx="1711">
                  <c:v>7.6000000000000004E-4</c:v>
                </c:pt>
                <c:pt idx="1712">
                  <c:v>8.0999999999999996E-4</c:v>
                </c:pt>
                <c:pt idx="1713">
                  <c:v>1.08E-3</c:v>
                </c:pt>
                <c:pt idx="1714">
                  <c:v>1.1800000000000001E-3</c:v>
                </c:pt>
                <c:pt idx="1715">
                  <c:v>1.2899999999999999E-3</c:v>
                </c:pt>
                <c:pt idx="1716">
                  <c:v>1.5E-3</c:v>
                </c:pt>
                <c:pt idx="1717">
                  <c:v>1.4400000000000001E-3</c:v>
                </c:pt>
                <c:pt idx="1718">
                  <c:v>1.5499999999999999E-3</c:v>
                </c:pt>
                <c:pt idx="1719">
                  <c:v>1.5499999999999999E-3</c:v>
                </c:pt>
                <c:pt idx="1720">
                  <c:v>1.5E-3</c:v>
                </c:pt>
                <c:pt idx="1721">
                  <c:v>1.5E-3</c:v>
                </c:pt>
                <c:pt idx="1722">
                  <c:v>1.34E-3</c:v>
                </c:pt>
                <c:pt idx="1723">
                  <c:v>1.2899999999999999E-3</c:v>
                </c:pt>
                <c:pt idx="1724">
                  <c:v>1.23E-3</c:v>
                </c:pt>
                <c:pt idx="1725">
                  <c:v>1.0200000000000001E-3</c:v>
                </c:pt>
                <c:pt idx="1726">
                  <c:v>7.6000000000000004E-4</c:v>
                </c:pt>
                <c:pt idx="1727">
                  <c:v>5.5000000000000003E-4</c:v>
                </c:pt>
                <c:pt idx="1728">
                  <c:v>3.8999999999999999E-4</c:v>
                </c:pt>
                <c:pt idx="1729">
                  <c:v>2.3000000000000001E-4</c:v>
                </c:pt>
                <c:pt idx="1730">
                  <c:v>2.0000000000000002E-5</c:v>
                </c:pt>
                <c:pt idx="1731">
                  <c:v>-1.9000000000000001E-4</c:v>
                </c:pt>
                <c:pt idx="1732">
                  <c:v>-4.0000000000000002E-4</c:v>
                </c:pt>
                <c:pt idx="1733">
                  <c:v>-6.0999999999999997E-4</c:v>
                </c:pt>
                <c:pt idx="1734">
                  <c:v>-7.2000000000000005E-4</c:v>
                </c:pt>
                <c:pt idx="1735">
                  <c:v>-8.7000000000000001E-4</c:v>
                </c:pt>
                <c:pt idx="1736">
                  <c:v>-1.08E-3</c:v>
                </c:pt>
                <c:pt idx="1737">
                  <c:v>-1.24E-3</c:v>
                </c:pt>
                <c:pt idx="1738">
                  <c:v>-1.1900000000000001E-3</c:v>
                </c:pt>
                <c:pt idx="1739">
                  <c:v>-1.3500000000000001E-3</c:v>
                </c:pt>
                <c:pt idx="1740">
                  <c:v>-1.2999999999999999E-3</c:v>
                </c:pt>
                <c:pt idx="1741">
                  <c:v>-1.2999999999999999E-3</c:v>
                </c:pt>
                <c:pt idx="1742">
                  <c:v>-1.1900000000000001E-3</c:v>
                </c:pt>
                <c:pt idx="1743">
                  <c:v>-1.1900000000000001E-3</c:v>
                </c:pt>
                <c:pt idx="1744">
                  <c:v>-1.08E-3</c:v>
                </c:pt>
                <c:pt idx="1745">
                  <c:v>-9.7999999999999997E-4</c:v>
                </c:pt>
                <c:pt idx="1746">
                  <c:v>-7.6999999999999996E-4</c:v>
                </c:pt>
                <c:pt idx="1747">
                  <c:v>-6.0999999999999997E-4</c:v>
                </c:pt>
                <c:pt idx="1748">
                  <c:v>-2.4000000000000001E-4</c:v>
                </c:pt>
                <c:pt idx="1749">
                  <c:v>-3.0000000000000001E-5</c:v>
                </c:pt>
                <c:pt idx="1750">
                  <c:v>2.9E-4</c:v>
                </c:pt>
                <c:pt idx="1751">
                  <c:v>5.0000000000000001E-4</c:v>
                </c:pt>
                <c:pt idx="1752">
                  <c:v>7.1000000000000002E-4</c:v>
                </c:pt>
                <c:pt idx="1753">
                  <c:v>1.0200000000000001E-3</c:v>
                </c:pt>
                <c:pt idx="1754">
                  <c:v>1.2899999999999999E-3</c:v>
                </c:pt>
                <c:pt idx="1755">
                  <c:v>1.66E-3</c:v>
                </c:pt>
                <c:pt idx="1756">
                  <c:v>1.97E-3</c:v>
                </c:pt>
                <c:pt idx="1757">
                  <c:v>2.1299999999999999E-3</c:v>
                </c:pt>
                <c:pt idx="1758">
                  <c:v>2.3900000000000002E-3</c:v>
                </c:pt>
                <c:pt idx="1759">
                  <c:v>2.66E-3</c:v>
                </c:pt>
                <c:pt idx="1760">
                  <c:v>2.7599999999999999E-3</c:v>
                </c:pt>
                <c:pt idx="1761">
                  <c:v>2.97E-3</c:v>
                </c:pt>
                <c:pt idx="1762">
                  <c:v>3.0300000000000001E-3</c:v>
                </c:pt>
                <c:pt idx="1763">
                  <c:v>3.13E-3</c:v>
                </c:pt>
                <c:pt idx="1764">
                  <c:v>3.1800000000000001E-3</c:v>
                </c:pt>
                <c:pt idx="1765">
                  <c:v>3.13E-3</c:v>
                </c:pt>
                <c:pt idx="1766">
                  <c:v>2.97E-3</c:v>
                </c:pt>
                <c:pt idx="1767">
                  <c:v>2.8700000000000002E-3</c:v>
                </c:pt>
                <c:pt idx="1768">
                  <c:v>2.7100000000000002E-3</c:v>
                </c:pt>
                <c:pt idx="1769">
                  <c:v>2.5000000000000001E-3</c:v>
                </c:pt>
                <c:pt idx="1770">
                  <c:v>2.2399999999999998E-3</c:v>
                </c:pt>
                <c:pt idx="1771">
                  <c:v>2.0200000000000001E-3</c:v>
                </c:pt>
                <c:pt idx="1772">
                  <c:v>1.7099999999999999E-3</c:v>
                </c:pt>
                <c:pt idx="1773">
                  <c:v>1.4400000000000001E-3</c:v>
                </c:pt>
                <c:pt idx="1774">
                  <c:v>1.08E-3</c:v>
                </c:pt>
                <c:pt idx="1775">
                  <c:v>8.0999999999999996E-4</c:v>
                </c:pt>
                <c:pt idx="1776">
                  <c:v>3.8999999999999999E-4</c:v>
                </c:pt>
                <c:pt idx="1777">
                  <c:v>2.0000000000000002E-5</c:v>
                </c:pt>
                <c:pt idx="1778">
                  <c:v>-2.9E-4</c:v>
                </c:pt>
                <c:pt idx="1779">
                  <c:v>-7.2000000000000005E-4</c:v>
                </c:pt>
                <c:pt idx="1780">
                  <c:v>-1.0300000000000001E-3</c:v>
                </c:pt>
                <c:pt idx="1781">
                  <c:v>-1.3500000000000001E-3</c:v>
                </c:pt>
                <c:pt idx="1782">
                  <c:v>-1.66E-3</c:v>
                </c:pt>
                <c:pt idx="1783">
                  <c:v>-1.9300000000000001E-3</c:v>
                </c:pt>
                <c:pt idx="1784">
                  <c:v>-2.2399999999999998E-3</c:v>
                </c:pt>
                <c:pt idx="1785">
                  <c:v>-2.4499999999999999E-3</c:v>
                </c:pt>
                <c:pt idx="1786">
                  <c:v>-2.6700000000000001E-3</c:v>
                </c:pt>
                <c:pt idx="1787">
                  <c:v>-2.82E-3</c:v>
                </c:pt>
                <c:pt idx="1788">
                  <c:v>-2.9299999999999999E-3</c:v>
                </c:pt>
                <c:pt idx="1789">
                  <c:v>-3.0899999999999999E-3</c:v>
                </c:pt>
                <c:pt idx="1790">
                  <c:v>-3.0300000000000001E-3</c:v>
                </c:pt>
                <c:pt idx="1791">
                  <c:v>-3.0899999999999999E-3</c:v>
                </c:pt>
                <c:pt idx="1792">
                  <c:v>-3.0300000000000001E-3</c:v>
                </c:pt>
                <c:pt idx="1793">
                  <c:v>-2.98E-3</c:v>
                </c:pt>
                <c:pt idx="1794">
                  <c:v>-2.7699999999999999E-3</c:v>
                </c:pt>
                <c:pt idx="1795">
                  <c:v>-2.82E-3</c:v>
                </c:pt>
                <c:pt idx="1796">
                  <c:v>-2.6099999999999999E-3</c:v>
                </c:pt>
                <c:pt idx="1797">
                  <c:v>-2.5600000000000002E-3</c:v>
                </c:pt>
                <c:pt idx="1798">
                  <c:v>-2.3500000000000001E-3</c:v>
                </c:pt>
                <c:pt idx="1799">
                  <c:v>-2.1900000000000001E-3</c:v>
                </c:pt>
                <c:pt idx="1800">
                  <c:v>-1.98E-3</c:v>
                </c:pt>
                <c:pt idx="1801">
                  <c:v>-1.8699999999999999E-3</c:v>
                </c:pt>
                <c:pt idx="1802">
                  <c:v>-1.72E-3</c:v>
                </c:pt>
                <c:pt idx="1803">
                  <c:v>-1.5100000000000001E-3</c:v>
                </c:pt>
                <c:pt idx="1804">
                  <c:v>-1.5100000000000001E-3</c:v>
                </c:pt>
                <c:pt idx="1805">
                  <c:v>-1.3500000000000001E-3</c:v>
                </c:pt>
                <c:pt idx="1806">
                  <c:v>-1.24E-3</c:v>
                </c:pt>
                <c:pt idx="1807">
                  <c:v>-1.2999999999999999E-3</c:v>
                </c:pt>
                <c:pt idx="1808">
                  <c:v>-1.24E-3</c:v>
                </c:pt>
                <c:pt idx="1809">
                  <c:v>-1.24E-3</c:v>
                </c:pt>
                <c:pt idx="1810">
                  <c:v>-1.1900000000000001E-3</c:v>
                </c:pt>
                <c:pt idx="1811">
                  <c:v>-1.3500000000000001E-3</c:v>
                </c:pt>
                <c:pt idx="1812">
                  <c:v>-1.5100000000000001E-3</c:v>
                </c:pt>
                <c:pt idx="1813">
                  <c:v>-1.5100000000000001E-3</c:v>
                </c:pt>
                <c:pt idx="1814">
                  <c:v>-1.72E-3</c:v>
                </c:pt>
                <c:pt idx="1815">
                  <c:v>-1.9300000000000001E-3</c:v>
                </c:pt>
                <c:pt idx="1816">
                  <c:v>-2.0899999999999998E-3</c:v>
                </c:pt>
                <c:pt idx="1817">
                  <c:v>-2.3500000000000001E-3</c:v>
                </c:pt>
                <c:pt idx="1818">
                  <c:v>-2.6099999999999999E-3</c:v>
                </c:pt>
                <c:pt idx="1819">
                  <c:v>-2.7699999999999999E-3</c:v>
                </c:pt>
                <c:pt idx="1820">
                  <c:v>-3.14E-3</c:v>
                </c:pt>
                <c:pt idx="1821">
                  <c:v>-3.3500000000000001E-3</c:v>
                </c:pt>
                <c:pt idx="1822">
                  <c:v>-3.6099999999999999E-3</c:v>
                </c:pt>
                <c:pt idx="1823">
                  <c:v>-3.9300000000000003E-3</c:v>
                </c:pt>
                <c:pt idx="1824">
                  <c:v>-4.1900000000000001E-3</c:v>
                </c:pt>
                <c:pt idx="1825">
                  <c:v>-4.4000000000000003E-3</c:v>
                </c:pt>
                <c:pt idx="1826">
                  <c:v>-4.6699999999999997E-3</c:v>
                </c:pt>
                <c:pt idx="1827">
                  <c:v>-4.8799999999999998E-3</c:v>
                </c:pt>
                <c:pt idx="1828">
                  <c:v>-5.0400000000000002E-3</c:v>
                </c:pt>
                <c:pt idx="1829">
                  <c:v>-5.2500000000000003E-3</c:v>
                </c:pt>
                <c:pt idx="1830">
                  <c:v>-5.4099999999999999E-3</c:v>
                </c:pt>
                <c:pt idx="1831">
                  <c:v>-5.5599999999999998E-3</c:v>
                </c:pt>
                <c:pt idx="1832">
                  <c:v>-5.6699999999999997E-3</c:v>
                </c:pt>
                <c:pt idx="1833">
                  <c:v>-5.8300000000000001E-3</c:v>
                </c:pt>
                <c:pt idx="1834">
                  <c:v>-5.8799999999999998E-3</c:v>
                </c:pt>
                <c:pt idx="1835">
                  <c:v>-5.9800000000000001E-3</c:v>
                </c:pt>
                <c:pt idx="1836">
                  <c:v>-5.9800000000000001E-3</c:v>
                </c:pt>
                <c:pt idx="1837">
                  <c:v>-6.0400000000000002E-3</c:v>
                </c:pt>
                <c:pt idx="1838">
                  <c:v>-6.1399999999999996E-3</c:v>
                </c:pt>
                <c:pt idx="1839">
                  <c:v>-6.0400000000000002E-3</c:v>
                </c:pt>
                <c:pt idx="1840">
                  <c:v>-6.1399999999999996E-3</c:v>
                </c:pt>
                <c:pt idx="1841">
                  <c:v>-6.0899999999999999E-3</c:v>
                </c:pt>
                <c:pt idx="1842">
                  <c:v>-6.0400000000000002E-3</c:v>
                </c:pt>
                <c:pt idx="1843">
                  <c:v>-6.0400000000000002E-3</c:v>
                </c:pt>
                <c:pt idx="1844">
                  <c:v>-5.9300000000000004E-3</c:v>
                </c:pt>
                <c:pt idx="1845">
                  <c:v>-5.9800000000000001E-3</c:v>
                </c:pt>
                <c:pt idx="1846">
                  <c:v>-6.0400000000000002E-3</c:v>
                </c:pt>
                <c:pt idx="1847">
                  <c:v>-6.0400000000000002E-3</c:v>
                </c:pt>
                <c:pt idx="1848">
                  <c:v>-6.0400000000000002E-3</c:v>
                </c:pt>
                <c:pt idx="1849">
                  <c:v>-6.1399999999999996E-3</c:v>
                </c:pt>
                <c:pt idx="1850">
                  <c:v>-6.3E-3</c:v>
                </c:pt>
                <c:pt idx="1851">
                  <c:v>-6.3E-3</c:v>
                </c:pt>
                <c:pt idx="1852">
                  <c:v>-6.4099999999999999E-3</c:v>
                </c:pt>
                <c:pt idx="1853">
                  <c:v>-6.4599999999999996E-3</c:v>
                </c:pt>
                <c:pt idx="1854">
                  <c:v>-6.7799999999999996E-3</c:v>
                </c:pt>
                <c:pt idx="1855">
                  <c:v>-6.8799999999999998E-3</c:v>
                </c:pt>
                <c:pt idx="1856">
                  <c:v>-7.0400000000000003E-3</c:v>
                </c:pt>
                <c:pt idx="1857">
                  <c:v>-7.2500000000000004E-3</c:v>
                </c:pt>
                <c:pt idx="1858">
                  <c:v>-7.4599999999999996E-3</c:v>
                </c:pt>
                <c:pt idx="1859">
                  <c:v>-7.7799999999999996E-3</c:v>
                </c:pt>
                <c:pt idx="1860">
                  <c:v>-7.9900000000000006E-3</c:v>
                </c:pt>
                <c:pt idx="1861">
                  <c:v>-8.3000000000000001E-3</c:v>
                </c:pt>
                <c:pt idx="1862">
                  <c:v>-8.5100000000000002E-3</c:v>
                </c:pt>
                <c:pt idx="1863">
                  <c:v>-8.8299999999999993E-3</c:v>
                </c:pt>
                <c:pt idx="1864">
                  <c:v>-9.0900000000000009E-3</c:v>
                </c:pt>
                <c:pt idx="1865">
                  <c:v>-9.3600000000000003E-3</c:v>
                </c:pt>
                <c:pt idx="1866">
                  <c:v>-9.6200000000000001E-3</c:v>
                </c:pt>
                <c:pt idx="1867">
                  <c:v>-9.8799999999999999E-3</c:v>
                </c:pt>
                <c:pt idx="1868">
                  <c:v>-1.0149999999999999E-2</c:v>
                </c:pt>
                <c:pt idx="1869">
                  <c:v>-1.0460000000000001E-2</c:v>
                </c:pt>
                <c:pt idx="1870">
                  <c:v>-1.0670000000000001E-2</c:v>
                </c:pt>
                <c:pt idx="1871">
                  <c:v>-1.099E-2</c:v>
                </c:pt>
                <c:pt idx="1872">
                  <c:v>-1.125E-2</c:v>
                </c:pt>
                <c:pt idx="1873">
                  <c:v>-1.141E-2</c:v>
                </c:pt>
                <c:pt idx="1874">
                  <c:v>-1.157E-2</c:v>
                </c:pt>
                <c:pt idx="1875">
                  <c:v>-1.1730000000000001E-2</c:v>
                </c:pt>
                <c:pt idx="1876">
                  <c:v>-1.1730000000000001E-2</c:v>
                </c:pt>
                <c:pt idx="1877">
                  <c:v>-1.183E-2</c:v>
                </c:pt>
                <c:pt idx="1878">
                  <c:v>-1.1990000000000001E-2</c:v>
                </c:pt>
                <c:pt idx="1879">
                  <c:v>-1.21E-2</c:v>
                </c:pt>
                <c:pt idx="1880">
                  <c:v>-1.1990000000000001E-2</c:v>
                </c:pt>
                <c:pt idx="1881">
                  <c:v>-1.1990000000000001E-2</c:v>
                </c:pt>
                <c:pt idx="1882">
                  <c:v>-1.1939999999999999E-2</c:v>
                </c:pt>
                <c:pt idx="1883">
                  <c:v>-1.183E-2</c:v>
                </c:pt>
                <c:pt idx="1884">
                  <c:v>-1.1679999999999999E-2</c:v>
                </c:pt>
                <c:pt idx="1885">
                  <c:v>-1.1469999999999999E-2</c:v>
                </c:pt>
                <c:pt idx="1886">
                  <c:v>-1.125E-2</c:v>
                </c:pt>
                <c:pt idx="1887">
                  <c:v>-1.099E-2</c:v>
                </c:pt>
                <c:pt idx="1888">
                  <c:v>-1.073E-2</c:v>
                </c:pt>
                <c:pt idx="1889">
                  <c:v>-1.0460000000000001E-2</c:v>
                </c:pt>
                <c:pt idx="1890">
                  <c:v>-1.0200000000000001E-2</c:v>
                </c:pt>
                <c:pt idx="1891">
                  <c:v>-9.8300000000000002E-3</c:v>
                </c:pt>
                <c:pt idx="1892">
                  <c:v>-9.3600000000000003E-3</c:v>
                </c:pt>
                <c:pt idx="1893">
                  <c:v>-9.0900000000000009E-3</c:v>
                </c:pt>
                <c:pt idx="1894">
                  <c:v>-8.5100000000000002E-3</c:v>
                </c:pt>
                <c:pt idx="1895">
                  <c:v>-8.0400000000000003E-3</c:v>
                </c:pt>
                <c:pt idx="1896">
                  <c:v>-7.5700000000000003E-3</c:v>
                </c:pt>
                <c:pt idx="1897">
                  <c:v>-7.1399999999999996E-3</c:v>
                </c:pt>
                <c:pt idx="1898">
                  <c:v>-6.62E-3</c:v>
                </c:pt>
                <c:pt idx="1899">
                  <c:v>-6.1399999999999996E-3</c:v>
                </c:pt>
                <c:pt idx="1900">
                  <c:v>-5.5599999999999998E-3</c:v>
                </c:pt>
                <c:pt idx="1901">
                  <c:v>-5.0899999999999999E-3</c:v>
                </c:pt>
                <c:pt idx="1902">
                  <c:v>-4.5599999999999998E-3</c:v>
                </c:pt>
                <c:pt idx="1903">
                  <c:v>-4.0899999999999999E-3</c:v>
                </c:pt>
                <c:pt idx="1904">
                  <c:v>-3.5599999999999998E-3</c:v>
                </c:pt>
                <c:pt idx="1905">
                  <c:v>-3.0300000000000001E-3</c:v>
                </c:pt>
                <c:pt idx="1906">
                  <c:v>-2.5100000000000001E-3</c:v>
                </c:pt>
                <c:pt idx="1907">
                  <c:v>-2.0899999999999998E-3</c:v>
                </c:pt>
                <c:pt idx="1908">
                  <c:v>-1.56E-3</c:v>
                </c:pt>
                <c:pt idx="1909">
                  <c:v>-1.14E-3</c:v>
                </c:pt>
                <c:pt idx="1910">
                  <c:v>-6.0999999999999997E-4</c:v>
                </c:pt>
                <c:pt idx="1911">
                  <c:v>-2.9E-4</c:v>
                </c:pt>
                <c:pt idx="1912">
                  <c:v>1.8000000000000001E-4</c:v>
                </c:pt>
                <c:pt idx="1913">
                  <c:v>5.5000000000000003E-4</c:v>
                </c:pt>
                <c:pt idx="1914">
                  <c:v>9.7000000000000005E-4</c:v>
                </c:pt>
                <c:pt idx="1915">
                  <c:v>1.2899999999999999E-3</c:v>
                </c:pt>
                <c:pt idx="1916">
                  <c:v>1.5E-3</c:v>
                </c:pt>
                <c:pt idx="1917">
                  <c:v>1.7600000000000001E-3</c:v>
                </c:pt>
                <c:pt idx="1918">
                  <c:v>1.97E-3</c:v>
                </c:pt>
                <c:pt idx="1919">
                  <c:v>2.1800000000000001E-3</c:v>
                </c:pt>
                <c:pt idx="1920">
                  <c:v>2.4499999999999999E-3</c:v>
                </c:pt>
                <c:pt idx="1921">
                  <c:v>2.4499999999999999E-3</c:v>
                </c:pt>
                <c:pt idx="1922">
                  <c:v>2.5999999999999999E-3</c:v>
                </c:pt>
                <c:pt idx="1923">
                  <c:v>2.7100000000000002E-3</c:v>
                </c:pt>
                <c:pt idx="1924">
                  <c:v>2.81E-3</c:v>
                </c:pt>
                <c:pt idx="1925">
                  <c:v>2.7599999999999999E-3</c:v>
                </c:pt>
                <c:pt idx="1926">
                  <c:v>2.7599999999999999E-3</c:v>
                </c:pt>
                <c:pt idx="1927">
                  <c:v>2.7100000000000002E-3</c:v>
                </c:pt>
                <c:pt idx="1928">
                  <c:v>2.7100000000000002E-3</c:v>
                </c:pt>
                <c:pt idx="1929">
                  <c:v>2.5000000000000001E-3</c:v>
                </c:pt>
                <c:pt idx="1930">
                  <c:v>2.4499999999999999E-3</c:v>
                </c:pt>
                <c:pt idx="1931">
                  <c:v>2.3400000000000001E-3</c:v>
                </c:pt>
                <c:pt idx="1932">
                  <c:v>2.1299999999999999E-3</c:v>
                </c:pt>
                <c:pt idx="1933">
                  <c:v>1.97E-3</c:v>
                </c:pt>
                <c:pt idx="1934">
                  <c:v>1.81E-3</c:v>
                </c:pt>
                <c:pt idx="1935">
                  <c:v>1.6000000000000001E-3</c:v>
                </c:pt>
                <c:pt idx="1936">
                  <c:v>1.23E-3</c:v>
                </c:pt>
                <c:pt idx="1937">
                  <c:v>1.08E-3</c:v>
                </c:pt>
                <c:pt idx="1938">
                  <c:v>7.1000000000000002E-4</c:v>
                </c:pt>
                <c:pt idx="1939">
                  <c:v>3.8999999999999999E-4</c:v>
                </c:pt>
                <c:pt idx="1940">
                  <c:v>1.2999999999999999E-4</c:v>
                </c:pt>
                <c:pt idx="1941">
                  <c:v>-1.9000000000000001E-4</c:v>
                </c:pt>
                <c:pt idx="1942">
                  <c:v>-5.0000000000000001E-4</c:v>
                </c:pt>
                <c:pt idx="1943">
                  <c:v>-8.7000000000000001E-4</c:v>
                </c:pt>
                <c:pt idx="1944">
                  <c:v>-1.1900000000000001E-3</c:v>
                </c:pt>
                <c:pt idx="1945">
                  <c:v>-1.56E-3</c:v>
                </c:pt>
                <c:pt idx="1946">
                  <c:v>-1.9300000000000001E-3</c:v>
                </c:pt>
                <c:pt idx="1947">
                  <c:v>-2.1900000000000001E-3</c:v>
                </c:pt>
                <c:pt idx="1948">
                  <c:v>-2.5600000000000002E-3</c:v>
                </c:pt>
                <c:pt idx="1949">
                  <c:v>-2.98E-3</c:v>
                </c:pt>
                <c:pt idx="1950">
                  <c:v>-3.3E-3</c:v>
                </c:pt>
                <c:pt idx="1951">
                  <c:v>-3.6099999999999999E-3</c:v>
                </c:pt>
                <c:pt idx="1952">
                  <c:v>-3.98E-3</c:v>
                </c:pt>
                <c:pt idx="1953">
                  <c:v>-4.3499999999999997E-3</c:v>
                </c:pt>
                <c:pt idx="1954">
                  <c:v>-4.5599999999999998E-3</c:v>
                </c:pt>
                <c:pt idx="1955">
                  <c:v>-4.8799999999999998E-3</c:v>
                </c:pt>
                <c:pt idx="1956">
                  <c:v>-5.1900000000000002E-3</c:v>
                </c:pt>
                <c:pt idx="1957">
                  <c:v>-5.4599999999999996E-3</c:v>
                </c:pt>
                <c:pt idx="1958">
                  <c:v>-5.7200000000000003E-3</c:v>
                </c:pt>
                <c:pt idx="1959">
                  <c:v>-5.9300000000000004E-3</c:v>
                </c:pt>
                <c:pt idx="1960">
                  <c:v>-5.9800000000000001E-3</c:v>
                </c:pt>
                <c:pt idx="1961">
                  <c:v>-6.2500000000000003E-3</c:v>
                </c:pt>
                <c:pt idx="1962">
                  <c:v>-6.4099999999999999E-3</c:v>
                </c:pt>
                <c:pt idx="1963">
                  <c:v>-6.5599999999999999E-3</c:v>
                </c:pt>
                <c:pt idx="1964">
                  <c:v>-6.5100000000000002E-3</c:v>
                </c:pt>
                <c:pt idx="1965">
                  <c:v>-6.6699999999999997E-3</c:v>
                </c:pt>
                <c:pt idx="1966">
                  <c:v>-6.7799999999999996E-3</c:v>
                </c:pt>
                <c:pt idx="1967">
                  <c:v>-6.7200000000000003E-3</c:v>
                </c:pt>
                <c:pt idx="1968">
                  <c:v>-6.6699999999999997E-3</c:v>
                </c:pt>
                <c:pt idx="1969">
                  <c:v>-6.6699999999999997E-3</c:v>
                </c:pt>
                <c:pt idx="1970">
                  <c:v>-6.5599999999999999E-3</c:v>
                </c:pt>
                <c:pt idx="1971">
                  <c:v>-6.4599999999999996E-3</c:v>
                </c:pt>
                <c:pt idx="1972">
                  <c:v>-6.4099999999999999E-3</c:v>
                </c:pt>
                <c:pt idx="1973">
                  <c:v>-6.1999999999999998E-3</c:v>
                </c:pt>
                <c:pt idx="1974">
                  <c:v>-6.1399999999999996E-3</c:v>
                </c:pt>
                <c:pt idx="1975">
                  <c:v>-5.8300000000000001E-3</c:v>
                </c:pt>
                <c:pt idx="1976">
                  <c:v>-5.62E-3</c:v>
                </c:pt>
                <c:pt idx="1977">
                  <c:v>-5.5100000000000001E-3</c:v>
                </c:pt>
                <c:pt idx="1978">
                  <c:v>-5.1900000000000002E-3</c:v>
                </c:pt>
                <c:pt idx="1979">
                  <c:v>-4.9800000000000001E-3</c:v>
                </c:pt>
                <c:pt idx="1980">
                  <c:v>-4.7200000000000002E-3</c:v>
                </c:pt>
                <c:pt idx="1981">
                  <c:v>-4.5100000000000001E-3</c:v>
                </c:pt>
                <c:pt idx="1982">
                  <c:v>-4.0899999999999999E-3</c:v>
                </c:pt>
                <c:pt idx="1983">
                  <c:v>-3.82E-3</c:v>
                </c:pt>
                <c:pt idx="1984">
                  <c:v>-3.5100000000000001E-3</c:v>
                </c:pt>
                <c:pt idx="1985">
                  <c:v>-3.2399999999999998E-3</c:v>
                </c:pt>
                <c:pt idx="1986">
                  <c:v>-2.8800000000000002E-3</c:v>
                </c:pt>
                <c:pt idx="1987">
                  <c:v>-2.6700000000000001E-3</c:v>
                </c:pt>
                <c:pt idx="1988">
                  <c:v>-2.3999999999999998E-3</c:v>
                </c:pt>
                <c:pt idx="1989">
                  <c:v>-2.0899999999999998E-3</c:v>
                </c:pt>
                <c:pt idx="1990">
                  <c:v>-1.82E-3</c:v>
                </c:pt>
                <c:pt idx="1991">
                  <c:v>-1.56E-3</c:v>
                </c:pt>
                <c:pt idx="1992">
                  <c:v>-1.24E-3</c:v>
                </c:pt>
                <c:pt idx="1993">
                  <c:v>-1.08E-3</c:v>
                </c:pt>
                <c:pt idx="1994">
                  <c:v>-7.6999999999999996E-4</c:v>
                </c:pt>
                <c:pt idx="1995">
                  <c:v>-5.0000000000000001E-4</c:v>
                </c:pt>
                <c:pt idx="1996">
                  <c:v>-2.9E-4</c:v>
                </c:pt>
                <c:pt idx="1997">
                  <c:v>-1.3999999999999999E-4</c:v>
                </c:pt>
                <c:pt idx="1998">
                  <c:v>1.2999999999999999E-4</c:v>
                </c:pt>
                <c:pt idx="1999">
                  <c:v>3.4000000000000002E-4</c:v>
                </c:pt>
                <c:pt idx="2000">
                  <c:v>4.4000000000000002E-4</c:v>
                </c:pt>
                <c:pt idx="2001">
                  <c:v>6.4999999999999997E-4</c:v>
                </c:pt>
                <c:pt idx="2002">
                  <c:v>7.6000000000000004E-4</c:v>
                </c:pt>
                <c:pt idx="2003">
                  <c:v>9.7000000000000005E-4</c:v>
                </c:pt>
                <c:pt idx="2004">
                  <c:v>1.08E-3</c:v>
                </c:pt>
                <c:pt idx="2005">
                  <c:v>1.1800000000000001E-3</c:v>
                </c:pt>
                <c:pt idx="2006">
                  <c:v>1.2899999999999999E-3</c:v>
                </c:pt>
                <c:pt idx="2007">
                  <c:v>1.39E-3</c:v>
                </c:pt>
                <c:pt idx="2008">
                  <c:v>1.6000000000000001E-3</c:v>
                </c:pt>
                <c:pt idx="2009">
                  <c:v>1.66E-3</c:v>
                </c:pt>
                <c:pt idx="2010">
                  <c:v>1.7600000000000001E-3</c:v>
                </c:pt>
                <c:pt idx="2011">
                  <c:v>1.81E-3</c:v>
                </c:pt>
                <c:pt idx="2012">
                  <c:v>1.92E-3</c:v>
                </c:pt>
                <c:pt idx="2013">
                  <c:v>1.97E-3</c:v>
                </c:pt>
                <c:pt idx="2014">
                  <c:v>1.97E-3</c:v>
                </c:pt>
                <c:pt idx="2015">
                  <c:v>1.97E-3</c:v>
                </c:pt>
                <c:pt idx="2016">
                  <c:v>1.97E-3</c:v>
                </c:pt>
                <c:pt idx="2017">
                  <c:v>2.0799999999999998E-3</c:v>
                </c:pt>
                <c:pt idx="2018">
                  <c:v>2.0799999999999998E-3</c:v>
                </c:pt>
                <c:pt idx="2019">
                  <c:v>2.0799999999999998E-3</c:v>
                </c:pt>
                <c:pt idx="2020">
                  <c:v>2.0799999999999998E-3</c:v>
                </c:pt>
                <c:pt idx="2021">
                  <c:v>1.97E-3</c:v>
                </c:pt>
                <c:pt idx="2022">
                  <c:v>1.92E-3</c:v>
                </c:pt>
                <c:pt idx="2023">
                  <c:v>1.8699999999999999E-3</c:v>
                </c:pt>
                <c:pt idx="2024">
                  <c:v>1.81E-3</c:v>
                </c:pt>
                <c:pt idx="2025">
                  <c:v>1.66E-3</c:v>
                </c:pt>
                <c:pt idx="2026">
                  <c:v>1.6000000000000001E-3</c:v>
                </c:pt>
                <c:pt idx="2027">
                  <c:v>1.5499999999999999E-3</c:v>
                </c:pt>
                <c:pt idx="2028">
                  <c:v>1.4400000000000001E-3</c:v>
                </c:pt>
                <c:pt idx="2029">
                  <c:v>1.23E-3</c:v>
                </c:pt>
                <c:pt idx="2030">
                  <c:v>1.1299999999999999E-3</c:v>
                </c:pt>
                <c:pt idx="2031">
                  <c:v>1.0200000000000001E-3</c:v>
                </c:pt>
                <c:pt idx="2032">
                  <c:v>8.0999999999999996E-4</c:v>
                </c:pt>
                <c:pt idx="2033">
                  <c:v>7.1000000000000002E-4</c:v>
                </c:pt>
                <c:pt idx="2034">
                  <c:v>5.5000000000000003E-4</c:v>
                </c:pt>
                <c:pt idx="2035">
                  <c:v>3.8999999999999999E-4</c:v>
                </c:pt>
                <c:pt idx="2036">
                  <c:v>2.9E-4</c:v>
                </c:pt>
                <c:pt idx="2037">
                  <c:v>1.8000000000000001E-4</c:v>
                </c:pt>
                <c:pt idx="2038">
                  <c:v>-8.0000000000000007E-5</c:v>
                </c:pt>
                <c:pt idx="2039">
                  <c:v>-2.4000000000000001E-4</c:v>
                </c:pt>
                <c:pt idx="2040">
                  <c:v>-4.0000000000000002E-4</c:v>
                </c:pt>
                <c:pt idx="2041">
                  <c:v>-5.0000000000000001E-4</c:v>
                </c:pt>
                <c:pt idx="2042">
                  <c:v>-6.6E-4</c:v>
                </c:pt>
                <c:pt idx="2043">
                  <c:v>-7.2000000000000005E-4</c:v>
                </c:pt>
                <c:pt idx="2044">
                  <c:v>-8.1999999999999998E-4</c:v>
                </c:pt>
                <c:pt idx="2045">
                  <c:v>-8.7000000000000001E-4</c:v>
                </c:pt>
                <c:pt idx="2046">
                  <c:v>-9.7999999999999997E-4</c:v>
                </c:pt>
                <c:pt idx="2047">
                  <c:v>-1.0300000000000001E-3</c:v>
                </c:pt>
                <c:pt idx="2048">
                  <c:v>-1.14E-3</c:v>
                </c:pt>
                <c:pt idx="2049">
                  <c:v>-1.08E-3</c:v>
                </c:pt>
                <c:pt idx="2050">
                  <c:v>-1.1900000000000001E-3</c:v>
                </c:pt>
                <c:pt idx="2051">
                  <c:v>-1.14E-3</c:v>
                </c:pt>
                <c:pt idx="2052">
                  <c:v>-1.08E-3</c:v>
                </c:pt>
                <c:pt idx="2053">
                  <c:v>-1.0300000000000001E-3</c:v>
                </c:pt>
                <c:pt idx="2054">
                  <c:v>-1.0300000000000001E-3</c:v>
                </c:pt>
                <c:pt idx="2055">
                  <c:v>-9.3000000000000005E-4</c:v>
                </c:pt>
                <c:pt idx="2056">
                  <c:v>-7.6999999999999996E-4</c:v>
                </c:pt>
                <c:pt idx="2057">
                  <c:v>-7.6999999999999996E-4</c:v>
                </c:pt>
                <c:pt idx="2058">
                  <c:v>-6.6E-4</c:v>
                </c:pt>
                <c:pt idx="2059">
                  <c:v>-5.0000000000000001E-4</c:v>
                </c:pt>
                <c:pt idx="2060">
                  <c:v>-4.0000000000000002E-4</c:v>
                </c:pt>
                <c:pt idx="2061">
                  <c:v>-2.4000000000000001E-4</c:v>
                </c:pt>
                <c:pt idx="2062">
                  <c:v>-1.3999999999999999E-4</c:v>
                </c:pt>
                <c:pt idx="2063">
                  <c:v>-3.0000000000000001E-5</c:v>
                </c:pt>
                <c:pt idx="2064">
                  <c:v>1.2999999999999999E-4</c:v>
                </c:pt>
                <c:pt idx="2065">
                  <c:v>1.8000000000000001E-4</c:v>
                </c:pt>
                <c:pt idx="2066">
                  <c:v>3.8999999999999999E-4</c:v>
                </c:pt>
                <c:pt idx="2067">
                  <c:v>4.4000000000000002E-4</c:v>
                </c:pt>
                <c:pt idx="2068">
                  <c:v>5.5000000000000003E-4</c:v>
                </c:pt>
                <c:pt idx="2069">
                  <c:v>5.9999999999999995E-4</c:v>
                </c:pt>
                <c:pt idx="2070">
                  <c:v>7.1000000000000002E-4</c:v>
                </c:pt>
                <c:pt idx="2071">
                  <c:v>7.6000000000000004E-4</c:v>
                </c:pt>
                <c:pt idx="2072">
                  <c:v>7.6000000000000004E-4</c:v>
                </c:pt>
                <c:pt idx="2073">
                  <c:v>8.0999999999999996E-4</c:v>
                </c:pt>
                <c:pt idx="2074">
                  <c:v>7.6000000000000004E-4</c:v>
                </c:pt>
                <c:pt idx="2075">
                  <c:v>8.0999999999999996E-4</c:v>
                </c:pt>
                <c:pt idx="2076">
                  <c:v>7.6000000000000004E-4</c:v>
                </c:pt>
                <c:pt idx="2077">
                  <c:v>6.4999999999999997E-4</c:v>
                </c:pt>
                <c:pt idx="2078">
                  <c:v>6.4999999999999997E-4</c:v>
                </c:pt>
                <c:pt idx="2079">
                  <c:v>5.9999999999999995E-4</c:v>
                </c:pt>
                <c:pt idx="2080">
                  <c:v>5.0000000000000001E-4</c:v>
                </c:pt>
                <c:pt idx="2081">
                  <c:v>3.8999999999999999E-4</c:v>
                </c:pt>
                <c:pt idx="2082">
                  <c:v>2.9E-4</c:v>
                </c:pt>
                <c:pt idx="2083">
                  <c:v>6.9999999999999994E-5</c:v>
                </c:pt>
                <c:pt idx="2084">
                  <c:v>6.9999999999999994E-5</c:v>
                </c:pt>
                <c:pt idx="2085">
                  <c:v>2.0000000000000002E-5</c:v>
                </c:pt>
                <c:pt idx="2086">
                  <c:v>-1.3999999999999999E-4</c:v>
                </c:pt>
                <c:pt idx="2087">
                  <c:v>-1.3999999999999999E-4</c:v>
                </c:pt>
                <c:pt idx="2088">
                  <c:v>-1.3999999999999999E-4</c:v>
                </c:pt>
                <c:pt idx="2089">
                  <c:v>-2.9E-4</c:v>
                </c:pt>
                <c:pt idx="2090">
                  <c:v>-3.5E-4</c:v>
                </c:pt>
                <c:pt idx="2091">
                  <c:v>-2.4000000000000001E-4</c:v>
                </c:pt>
                <c:pt idx="2092">
                  <c:v>-1.9000000000000001E-4</c:v>
                </c:pt>
                <c:pt idx="2093">
                  <c:v>-2.9E-4</c:v>
                </c:pt>
                <c:pt idx="2094">
                  <c:v>-1.3999999999999999E-4</c:v>
                </c:pt>
                <c:pt idx="2095">
                  <c:v>-3.0000000000000001E-5</c:v>
                </c:pt>
                <c:pt idx="2096">
                  <c:v>2.0000000000000002E-5</c:v>
                </c:pt>
                <c:pt idx="2097">
                  <c:v>1.8000000000000001E-4</c:v>
                </c:pt>
                <c:pt idx="2098">
                  <c:v>3.8999999999999999E-4</c:v>
                </c:pt>
                <c:pt idx="2099">
                  <c:v>5.0000000000000001E-4</c:v>
                </c:pt>
                <c:pt idx="2100">
                  <c:v>8.0999999999999996E-4</c:v>
                </c:pt>
                <c:pt idx="2101">
                  <c:v>1.08E-3</c:v>
                </c:pt>
                <c:pt idx="2102">
                  <c:v>1.34E-3</c:v>
                </c:pt>
                <c:pt idx="2103">
                  <c:v>1.7099999999999999E-3</c:v>
                </c:pt>
                <c:pt idx="2104">
                  <c:v>1.97E-3</c:v>
                </c:pt>
                <c:pt idx="2105">
                  <c:v>2.3900000000000002E-3</c:v>
                </c:pt>
                <c:pt idx="2106">
                  <c:v>2.81E-3</c:v>
                </c:pt>
                <c:pt idx="2107">
                  <c:v>3.2399999999999998E-3</c:v>
                </c:pt>
                <c:pt idx="2108">
                  <c:v>3.6600000000000001E-3</c:v>
                </c:pt>
                <c:pt idx="2109">
                  <c:v>4.0800000000000003E-3</c:v>
                </c:pt>
                <c:pt idx="2110">
                  <c:v>4.5500000000000002E-3</c:v>
                </c:pt>
                <c:pt idx="2111">
                  <c:v>4.9199999999999999E-3</c:v>
                </c:pt>
                <c:pt idx="2112">
                  <c:v>5.1900000000000002E-3</c:v>
                </c:pt>
                <c:pt idx="2113">
                  <c:v>5.7099999999999998E-3</c:v>
                </c:pt>
                <c:pt idx="2114">
                  <c:v>6.0299999999999998E-3</c:v>
                </c:pt>
                <c:pt idx="2115">
                  <c:v>6.3499999999999997E-3</c:v>
                </c:pt>
                <c:pt idx="2116">
                  <c:v>6.7099999999999998E-3</c:v>
                </c:pt>
                <c:pt idx="2117">
                  <c:v>7.0299999999999998E-3</c:v>
                </c:pt>
                <c:pt idx="2118">
                  <c:v>7.2399999999999999E-3</c:v>
                </c:pt>
                <c:pt idx="2119">
                  <c:v>7.45E-3</c:v>
                </c:pt>
                <c:pt idx="2120">
                  <c:v>7.77E-3</c:v>
                </c:pt>
                <c:pt idx="2121">
                  <c:v>7.7200000000000003E-3</c:v>
                </c:pt>
                <c:pt idx="2122">
                  <c:v>7.8200000000000006E-3</c:v>
                </c:pt>
                <c:pt idx="2123">
                  <c:v>7.9299999999999995E-3</c:v>
                </c:pt>
                <c:pt idx="2124">
                  <c:v>7.8700000000000003E-3</c:v>
                </c:pt>
                <c:pt idx="2125">
                  <c:v>7.8200000000000006E-3</c:v>
                </c:pt>
                <c:pt idx="2126">
                  <c:v>7.77E-3</c:v>
                </c:pt>
                <c:pt idx="2127">
                  <c:v>7.6099999999999996E-3</c:v>
                </c:pt>
                <c:pt idx="2128">
                  <c:v>7.4000000000000003E-3</c:v>
                </c:pt>
                <c:pt idx="2129">
                  <c:v>7.1900000000000002E-3</c:v>
                </c:pt>
                <c:pt idx="2130">
                  <c:v>6.9800000000000001E-3</c:v>
                </c:pt>
                <c:pt idx="2131">
                  <c:v>6.6600000000000001E-3</c:v>
                </c:pt>
                <c:pt idx="2132">
                  <c:v>6.45E-3</c:v>
                </c:pt>
                <c:pt idx="2133">
                  <c:v>6.0800000000000003E-3</c:v>
                </c:pt>
                <c:pt idx="2134">
                  <c:v>5.6600000000000001E-3</c:v>
                </c:pt>
                <c:pt idx="2135">
                  <c:v>5.2399999999999999E-3</c:v>
                </c:pt>
                <c:pt idx="2136">
                  <c:v>4.8700000000000002E-3</c:v>
                </c:pt>
                <c:pt idx="2137">
                  <c:v>4.4999999999999997E-3</c:v>
                </c:pt>
                <c:pt idx="2138">
                  <c:v>4.0800000000000003E-3</c:v>
                </c:pt>
                <c:pt idx="2139">
                  <c:v>3.7100000000000002E-3</c:v>
                </c:pt>
                <c:pt idx="2140">
                  <c:v>3.1800000000000001E-3</c:v>
                </c:pt>
                <c:pt idx="2141">
                  <c:v>2.8700000000000002E-3</c:v>
                </c:pt>
                <c:pt idx="2142">
                  <c:v>2.4499999999999999E-3</c:v>
                </c:pt>
                <c:pt idx="2143">
                  <c:v>1.97E-3</c:v>
                </c:pt>
                <c:pt idx="2144">
                  <c:v>1.66E-3</c:v>
                </c:pt>
                <c:pt idx="2145">
                  <c:v>1.2899999999999999E-3</c:v>
                </c:pt>
                <c:pt idx="2146">
                  <c:v>9.7000000000000005E-4</c:v>
                </c:pt>
                <c:pt idx="2147">
                  <c:v>7.1000000000000002E-4</c:v>
                </c:pt>
                <c:pt idx="2148">
                  <c:v>3.8999999999999999E-4</c:v>
                </c:pt>
                <c:pt idx="2149">
                  <c:v>1.2999999999999999E-4</c:v>
                </c:pt>
                <c:pt idx="2150">
                  <c:v>-1.3999999999999999E-4</c:v>
                </c:pt>
                <c:pt idx="2151">
                  <c:v>-4.4999999999999999E-4</c:v>
                </c:pt>
                <c:pt idx="2152">
                  <c:v>-6.0999999999999997E-4</c:v>
                </c:pt>
                <c:pt idx="2153">
                  <c:v>-8.7000000000000001E-4</c:v>
                </c:pt>
                <c:pt idx="2154">
                  <c:v>-1.0300000000000001E-3</c:v>
                </c:pt>
                <c:pt idx="2155">
                  <c:v>-1.2999999999999999E-3</c:v>
                </c:pt>
                <c:pt idx="2156">
                  <c:v>-1.4499999999999999E-3</c:v>
                </c:pt>
                <c:pt idx="2157">
                  <c:v>-1.6100000000000001E-3</c:v>
                </c:pt>
                <c:pt idx="2158">
                  <c:v>-1.8699999999999999E-3</c:v>
                </c:pt>
                <c:pt idx="2159">
                  <c:v>-2.0899999999999998E-3</c:v>
                </c:pt>
                <c:pt idx="2160">
                  <c:v>-2.3500000000000001E-3</c:v>
                </c:pt>
                <c:pt idx="2161">
                  <c:v>-2.5100000000000001E-3</c:v>
                </c:pt>
                <c:pt idx="2162">
                  <c:v>-2.7200000000000002E-3</c:v>
                </c:pt>
                <c:pt idx="2163">
                  <c:v>-2.98E-3</c:v>
                </c:pt>
                <c:pt idx="2164">
                  <c:v>-3.1900000000000001E-3</c:v>
                </c:pt>
                <c:pt idx="2165">
                  <c:v>-3.46E-3</c:v>
                </c:pt>
                <c:pt idx="2166">
                  <c:v>-3.7200000000000002E-3</c:v>
                </c:pt>
                <c:pt idx="2167">
                  <c:v>-4.0400000000000002E-3</c:v>
                </c:pt>
                <c:pt idx="2168">
                  <c:v>-4.2500000000000003E-3</c:v>
                </c:pt>
                <c:pt idx="2169">
                  <c:v>-4.5599999999999998E-3</c:v>
                </c:pt>
                <c:pt idx="2170">
                  <c:v>-4.8300000000000001E-3</c:v>
                </c:pt>
                <c:pt idx="2171">
                  <c:v>-5.0899999999999999E-3</c:v>
                </c:pt>
                <c:pt idx="2172">
                  <c:v>-5.3E-3</c:v>
                </c:pt>
                <c:pt idx="2173">
                  <c:v>-5.7200000000000003E-3</c:v>
                </c:pt>
                <c:pt idx="2174">
                  <c:v>-5.9300000000000004E-3</c:v>
                </c:pt>
                <c:pt idx="2175">
                  <c:v>-6.1999999999999998E-3</c:v>
                </c:pt>
                <c:pt idx="2176">
                  <c:v>-6.4099999999999999E-3</c:v>
                </c:pt>
                <c:pt idx="2177">
                  <c:v>-6.5100000000000002E-3</c:v>
                </c:pt>
                <c:pt idx="2178">
                  <c:v>-6.7200000000000003E-3</c:v>
                </c:pt>
                <c:pt idx="2179">
                  <c:v>-6.8300000000000001E-3</c:v>
                </c:pt>
                <c:pt idx="2180">
                  <c:v>-6.8300000000000001E-3</c:v>
                </c:pt>
                <c:pt idx="2181">
                  <c:v>-6.9300000000000004E-3</c:v>
                </c:pt>
                <c:pt idx="2182">
                  <c:v>-6.7799999999999996E-3</c:v>
                </c:pt>
                <c:pt idx="2183">
                  <c:v>-6.7200000000000003E-3</c:v>
                </c:pt>
                <c:pt idx="2184">
                  <c:v>-6.5100000000000002E-3</c:v>
                </c:pt>
                <c:pt idx="2185">
                  <c:v>-6.4099999999999999E-3</c:v>
                </c:pt>
                <c:pt idx="2186">
                  <c:v>-5.9800000000000001E-3</c:v>
                </c:pt>
                <c:pt idx="2187">
                  <c:v>-5.6699999999999997E-3</c:v>
                </c:pt>
                <c:pt idx="2188">
                  <c:v>-5.1900000000000002E-3</c:v>
                </c:pt>
                <c:pt idx="2189">
                  <c:v>-4.8300000000000001E-3</c:v>
                </c:pt>
                <c:pt idx="2190">
                  <c:v>-4.3E-3</c:v>
                </c:pt>
                <c:pt idx="2191">
                  <c:v>-3.7200000000000002E-3</c:v>
                </c:pt>
                <c:pt idx="2192">
                  <c:v>-3.14E-3</c:v>
                </c:pt>
                <c:pt idx="2193">
                  <c:v>-2.4499999999999999E-3</c:v>
                </c:pt>
                <c:pt idx="2194">
                  <c:v>-1.7700000000000001E-3</c:v>
                </c:pt>
                <c:pt idx="2195">
                  <c:v>-1.08E-3</c:v>
                </c:pt>
                <c:pt idx="2196">
                  <c:v>-2.4000000000000001E-4</c:v>
                </c:pt>
                <c:pt idx="2197">
                  <c:v>5.0000000000000001E-4</c:v>
                </c:pt>
                <c:pt idx="2198">
                  <c:v>1.2899999999999999E-3</c:v>
                </c:pt>
                <c:pt idx="2199">
                  <c:v>2.0200000000000001E-3</c:v>
                </c:pt>
                <c:pt idx="2200">
                  <c:v>2.7599999999999999E-3</c:v>
                </c:pt>
                <c:pt idx="2201">
                  <c:v>3.3899999999999998E-3</c:v>
                </c:pt>
                <c:pt idx="2202">
                  <c:v>4.13E-3</c:v>
                </c:pt>
                <c:pt idx="2203">
                  <c:v>4.8199999999999996E-3</c:v>
                </c:pt>
                <c:pt idx="2204">
                  <c:v>5.45E-3</c:v>
                </c:pt>
                <c:pt idx="2205">
                  <c:v>6.0299999999999998E-3</c:v>
                </c:pt>
                <c:pt idx="2206">
                  <c:v>6.6600000000000001E-3</c:v>
                </c:pt>
                <c:pt idx="2207">
                  <c:v>7.0299999999999998E-3</c:v>
                </c:pt>
                <c:pt idx="2208">
                  <c:v>7.45E-3</c:v>
                </c:pt>
                <c:pt idx="2209">
                  <c:v>7.7200000000000003E-3</c:v>
                </c:pt>
                <c:pt idx="2210">
                  <c:v>8.0800000000000004E-3</c:v>
                </c:pt>
                <c:pt idx="2211">
                  <c:v>8.1899999999999994E-3</c:v>
                </c:pt>
                <c:pt idx="2212">
                  <c:v>8.3999999999999995E-3</c:v>
                </c:pt>
                <c:pt idx="2213">
                  <c:v>8.3999999999999995E-3</c:v>
                </c:pt>
                <c:pt idx="2214">
                  <c:v>8.2400000000000008E-3</c:v>
                </c:pt>
                <c:pt idx="2215">
                  <c:v>8.1899999999999994E-3</c:v>
                </c:pt>
                <c:pt idx="2216">
                  <c:v>8.0300000000000007E-3</c:v>
                </c:pt>
                <c:pt idx="2217">
                  <c:v>7.7200000000000003E-3</c:v>
                </c:pt>
                <c:pt idx="2218">
                  <c:v>7.45E-3</c:v>
                </c:pt>
                <c:pt idx="2219">
                  <c:v>7.0299999999999998E-3</c:v>
                </c:pt>
                <c:pt idx="2220">
                  <c:v>6.6100000000000004E-3</c:v>
                </c:pt>
                <c:pt idx="2221">
                  <c:v>6.1900000000000002E-3</c:v>
                </c:pt>
                <c:pt idx="2222">
                  <c:v>5.6100000000000004E-3</c:v>
                </c:pt>
                <c:pt idx="2223">
                  <c:v>5.0800000000000003E-3</c:v>
                </c:pt>
                <c:pt idx="2224">
                  <c:v>4.45E-3</c:v>
                </c:pt>
                <c:pt idx="2225">
                  <c:v>3.8700000000000002E-3</c:v>
                </c:pt>
                <c:pt idx="2226">
                  <c:v>3.3899999999999998E-3</c:v>
                </c:pt>
                <c:pt idx="2227">
                  <c:v>2.7599999999999999E-3</c:v>
                </c:pt>
                <c:pt idx="2228">
                  <c:v>2.1800000000000001E-3</c:v>
                </c:pt>
                <c:pt idx="2229">
                  <c:v>1.6000000000000001E-3</c:v>
                </c:pt>
                <c:pt idx="2230">
                  <c:v>9.7000000000000005E-4</c:v>
                </c:pt>
                <c:pt idx="2231">
                  <c:v>4.4000000000000002E-4</c:v>
                </c:pt>
                <c:pt idx="2232">
                  <c:v>-1.9000000000000001E-4</c:v>
                </c:pt>
                <c:pt idx="2233">
                  <c:v>-7.2000000000000005E-4</c:v>
                </c:pt>
                <c:pt idx="2234">
                  <c:v>-1.1900000000000001E-3</c:v>
                </c:pt>
                <c:pt idx="2235">
                  <c:v>-1.72E-3</c:v>
                </c:pt>
                <c:pt idx="2236">
                  <c:v>-2.0300000000000001E-3</c:v>
                </c:pt>
                <c:pt idx="2237">
                  <c:v>-2.5100000000000001E-3</c:v>
                </c:pt>
                <c:pt idx="2238">
                  <c:v>-2.9299999999999999E-3</c:v>
                </c:pt>
                <c:pt idx="2239">
                  <c:v>-3.1900000000000001E-3</c:v>
                </c:pt>
                <c:pt idx="2240">
                  <c:v>-3.5100000000000001E-3</c:v>
                </c:pt>
                <c:pt idx="2241">
                  <c:v>-3.82E-3</c:v>
                </c:pt>
                <c:pt idx="2242">
                  <c:v>-4.0400000000000002E-3</c:v>
                </c:pt>
                <c:pt idx="2243">
                  <c:v>-4.3499999999999997E-3</c:v>
                </c:pt>
                <c:pt idx="2244">
                  <c:v>-4.4600000000000004E-3</c:v>
                </c:pt>
                <c:pt idx="2245">
                  <c:v>-4.6699999999999997E-3</c:v>
                </c:pt>
                <c:pt idx="2246">
                  <c:v>-4.8300000000000001E-3</c:v>
                </c:pt>
                <c:pt idx="2247">
                  <c:v>-4.9800000000000001E-3</c:v>
                </c:pt>
                <c:pt idx="2248">
                  <c:v>-5.0899999999999999E-3</c:v>
                </c:pt>
                <c:pt idx="2249">
                  <c:v>-5.3E-3</c:v>
                </c:pt>
                <c:pt idx="2250">
                  <c:v>-5.3499999999999997E-3</c:v>
                </c:pt>
                <c:pt idx="2251">
                  <c:v>-5.5100000000000001E-3</c:v>
                </c:pt>
                <c:pt idx="2252">
                  <c:v>-5.5599999999999998E-3</c:v>
                </c:pt>
                <c:pt idx="2253">
                  <c:v>-5.6699999999999997E-3</c:v>
                </c:pt>
                <c:pt idx="2254">
                  <c:v>-5.7200000000000003E-3</c:v>
                </c:pt>
                <c:pt idx="2255">
                  <c:v>-5.8300000000000001E-3</c:v>
                </c:pt>
                <c:pt idx="2256">
                  <c:v>-5.8799999999999998E-3</c:v>
                </c:pt>
                <c:pt idx="2257">
                  <c:v>-5.9300000000000004E-3</c:v>
                </c:pt>
                <c:pt idx="2258">
                  <c:v>-6.0400000000000002E-3</c:v>
                </c:pt>
                <c:pt idx="2259">
                  <c:v>-6.1999999999999998E-3</c:v>
                </c:pt>
                <c:pt idx="2260">
                  <c:v>-6.2500000000000003E-3</c:v>
                </c:pt>
                <c:pt idx="2261">
                  <c:v>-6.2500000000000003E-3</c:v>
                </c:pt>
                <c:pt idx="2262">
                  <c:v>-6.3E-3</c:v>
                </c:pt>
                <c:pt idx="2263">
                  <c:v>-6.3E-3</c:v>
                </c:pt>
                <c:pt idx="2264">
                  <c:v>-6.2500000000000003E-3</c:v>
                </c:pt>
                <c:pt idx="2265">
                  <c:v>-6.3499999999999997E-3</c:v>
                </c:pt>
                <c:pt idx="2266">
                  <c:v>-6.3499999999999997E-3</c:v>
                </c:pt>
                <c:pt idx="2267">
                  <c:v>-6.2500000000000003E-3</c:v>
                </c:pt>
                <c:pt idx="2268">
                  <c:v>-6.1999999999999998E-3</c:v>
                </c:pt>
                <c:pt idx="2269">
                  <c:v>-6.0899999999999999E-3</c:v>
                </c:pt>
                <c:pt idx="2270">
                  <c:v>-5.9300000000000004E-3</c:v>
                </c:pt>
                <c:pt idx="2271">
                  <c:v>-5.8300000000000001E-3</c:v>
                </c:pt>
                <c:pt idx="2272">
                  <c:v>-5.6699999999999997E-3</c:v>
                </c:pt>
                <c:pt idx="2273">
                  <c:v>-5.4099999999999999E-3</c:v>
                </c:pt>
                <c:pt idx="2274">
                  <c:v>-5.0400000000000002E-3</c:v>
                </c:pt>
                <c:pt idx="2275">
                  <c:v>-4.7699999999999999E-3</c:v>
                </c:pt>
                <c:pt idx="2276">
                  <c:v>-4.3499999999999997E-3</c:v>
                </c:pt>
                <c:pt idx="2277">
                  <c:v>-4.1399999999999996E-3</c:v>
                </c:pt>
                <c:pt idx="2278">
                  <c:v>-3.5599999999999998E-3</c:v>
                </c:pt>
                <c:pt idx="2279">
                  <c:v>-3.1900000000000001E-3</c:v>
                </c:pt>
                <c:pt idx="2280">
                  <c:v>-2.7200000000000002E-3</c:v>
                </c:pt>
                <c:pt idx="2281">
                  <c:v>-2.3500000000000001E-3</c:v>
                </c:pt>
                <c:pt idx="2282">
                  <c:v>-1.7700000000000001E-3</c:v>
                </c:pt>
                <c:pt idx="2283">
                  <c:v>-1.2999999999999999E-3</c:v>
                </c:pt>
                <c:pt idx="2284">
                  <c:v>-7.2000000000000005E-4</c:v>
                </c:pt>
                <c:pt idx="2285">
                  <c:v>-2.4000000000000001E-4</c:v>
                </c:pt>
                <c:pt idx="2286">
                  <c:v>2.9E-4</c:v>
                </c:pt>
                <c:pt idx="2287">
                  <c:v>8.0999999999999996E-4</c:v>
                </c:pt>
                <c:pt idx="2288">
                  <c:v>1.2899999999999999E-3</c:v>
                </c:pt>
                <c:pt idx="2289">
                  <c:v>1.7600000000000001E-3</c:v>
                </c:pt>
                <c:pt idx="2290">
                  <c:v>2.1800000000000001E-3</c:v>
                </c:pt>
                <c:pt idx="2291">
                  <c:v>2.66E-3</c:v>
                </c:pt>
                <c:pt idx="2292">
                  <c:v>3.0300000000000001E-3</c:v>
                </c:pt>
                <c:pt idx="2293">
                  <c:v>3.2399999999999998E-3</c:v>
                </c:pt>
                <c:pt idx="2294">
                  <c:v>3.5500000000000002E-3</c:v>
                </c:pt>
                <c:pt idx="2295">
                  <c:v>3.8700000000000002E-3</c:v>
                </c:pt>
                <c:pt idx="2296">
                  <c:v>4.0299999999999997E-3</c:v>
                </c:pt>
                <c:pt idx="2297">
                  <c:v>4.2399999999999998E-3</c:v>
                </c:pt>
                <c:pt idx="2298">
                  <c:v>4.2900000000000004E-3</c:v>
                </c:pt>
                <c:pt idx="2299">
                  <c:v>4.13E-3</c:v>
                </c:pt>
                <c:pt idx="2300">
                  <c:v>4.2399999999999998E-3</c:v>
                </c:pt>
                <c:pt idx="2301">
                  <c:v>4.0800000000000003E-3</c:v>
                </c:pt>
                <c:pt idx="2302">
                  <c:v>3.9699999999999996E-3</c:v>
                </c:pt>
                <c:pt idx="2303">
                  <c:v>3.6600000000000001E-3</c:v>
                </c:pt>
                <c:pt idx="2304">
                  <c:v>3.5000000000000001E-3</c:v>
                </c:pt>
                <c:pt idx="2305">
                  <c:v>3.1800000000000001E-3</c:v>
                </c:pt>
                <c:pt idx="2306">
                  <c:v>2.8700000000000002E-3</c:v>
                </c:pt>
                <c:pt idx="2307">
                  <c:v>2.4499999999999999E-3</c:v>
                </c:pt>
                <c:pt idx="2308">
                  <c:v>2.0200000000000001E-3</c:v>
                </c:pt>
                <c:pt idx="2309">
                  <c:v>1.66E-3</c:v>
                </c:pt>
                <c:pt idx="2310">
                  <c:v>1.2899999999999999E-3</c:v>
                </c:pt>
                <c:pt idx="2311">
                  <c:v>8.0999999999999996E-4</c:v>
                </c:pt>
                <c:pt idx="2312">
                  <c:v>2.9E-4</c:v>
                </c:pt>
                <c:pt idx="2313">
                  <c:v>-2.9E-4</c:v>
                </c:pt>
                <c:pt idx="2314">
                  <c:v>-6.6E-4</c:v>
                </c:pt>
                <c:pt idx="2315">
                  <c:v>-1.08E-3</c:v>
                </c:pt>
                <c:pt idx="2316">
                  <c:v>-1.5100000000000001E-3</c:v>
                </c:pt>
                <c:pt idx="2317">
                  <c:v>-1.98E-3</c:v>
                </c:pt>
                <c:pt idx="2318">
                  <c:v>-2.3500000000000001E-3</c:v>
                </c:pt>
                <c:pt idx="2319">
                  <c:v>-2.7200000000000002E-3</c:v>
                </c:pt>
                <c:pt idx="2320">
                  <c:v>-2.98E-3</c:v>
                </c:pt>
                <c:pt idx="2321">
                  <c:v>-3.1900000000000001E-3</c:v>
                </c:pt>
                <c:pt idx="2322">
                  <c:v>-3.5100000000000001E-3</c:v>
                </c:pt>
                <c:pt idx="2323">
                  <c:v>-3.7699999999999999E-3</c:v>
                </c:pt>
                <c:pt idx="2324">
                  <c:v>-3.9300000000000003E-3</c:v>
                </c:pt>
                <c:pt idx="2325">
                  <c:v>-4.0400000000000002E-3</c:v>
                </c:pt>
                <c:pt idx="2326">
                  <c:v>-4.1900000000000001E-3</c:v>
                </c:pt>
                <c:pt idx="2327">
                  <c:v>-4.3E-3</c:v>
                </c:pt>
                <c:pt idx="2328">
                  <c:v>-4.3E-3</c:v>
                </c:pt>
                <c:pt idx="2329">
                  <c:v>-4.3499999999999997E-3</c:v>
                </c:pt>
                <c:pt idx="2330">
                  <c:v>-4.4000000000000003E-3</c:v>
                </c:pt>
                <c:pt idx="2331">
                  <c:v>-4.3499999999999997E-3</c:v>
                </c:pt>
                <c:pt idx="2332">
                  <c:v>-4.2500000000000003E-3</c:v>
                </c:pt>
                <c:pt idx="2333">
                  <c:v>-4.2500000000000003E-3</c:v>
                </c:pt>
                <c:pt idx="2334">
                  <c:v>-4.1900000000000001E-3</c:v>
                </c:pt>
                <c:pt idx="2335">
                  <c:v>-4.0899999999999999E-3</c:v>
                </c:pt>
                <c:pt idx="2336">
                  <c:v>-4.0899999999999999E-3</c:v>
                </c:pt>
                <c:pt idx="2337">
                  <c:v>-3.98E-3</c:v>
                </c:pt>
                <c:pt idx="2338">
                  <c:v>-3.9300000000000003E-3</c:v>
                </c:pt>
                <c:pt idx="2339">
                  <c:v>-3.8800000000000002E-3</c:v>
                </c:pt>
                <c:pt idx="2340">
                  <c:v>-3.7699999999999999E-3</c:v>
                </c:pt>
                <c:pt idx="2341">
                  <c:v>-3.7699999999999999E-3</c:v>
                </c:pt>
                <c:pt idx="2342">
                  <c:v>-3.7200000000000002E-3</c:v>
                </c:pt>
                <c:pt idx="2343">
                  <c:v>-3.7699999999999999E-3</c:v>
                </c:pt>
                <c:pt idx="2344">
                  <c:v>-3.6700000000000001E-3</c:v>
                </c:pt>
                <c:pt idx="2345">
                  <c:v>-3.7200000000000002E-3</c:v>
                </c:pt>
                <c:pt idx="2346">
                  <c:v>-3.5100000000000001E-3</c:v>
                </c:pt>
                <c:pt idx="2347">
                  <c:v>-3.6099999999999999E-3</c:v>
                </c:pt>
                <c:pt idx="2348">
                  <c:v>-3.5599999999999998E-3</c:v>
                </c:pt>
                <c:pt idx="2349">
                  <c:v>-3.5100000000000001E-3</c:v>
                </c:pt>
                <c:pt idx="2350">
                  <c:v>-3.46E-3</c:v>
                </c:pt>
                <c:pt idx="2351">
                  <c:v>-3.5100000000000001E-3</c:v>
                </c:pt>
                <c:pt idx="2352">
                  <c:v>-3.46E-3</c:v>
                </c:pt>
                <c:pt idx="2353">
                  <c:v>-3.3E-3</c:v>
                </c:pt>
                <c:pt idx="2354">
                  <c:v>-3.2399999999999998E-3</c:v>
                </c:pt>
                <c:pt idx="2355">
                  <c:v>-3.2399999999999998E-3</c:v>
                </c:pt>
                <c:pt idx="2356">
                  <c:v>-3.14E-3</c:v>
                </c:pt>
                <c:pt idx="2357">
                  <c:v>-2.98E-3</c:v>
                </c:pt>
                <c:pt idx="2358">
                  <c:v>-2.7699999999999999E-3</c:v>
                </c:pt>
                <c:pt idx="2359">
                  <c:v>-2.7200000000000002E-3</c:v>
                </c:pt>
                <c:pt idx="2360">
                  <c:v>-2.4499999999999999E-3</c:v>
                </c:pt>
                <c:pt idx="2361">
                  <c:v>-2.3E-3</c:v>
                </c:pt>
                <c:pt idx="2362">
                  <c:v>-2.0300000000000001E-3</c:v>
                </c:pt>
                <c:pt idx="2363">
                  <c:v>-1.8699999999999999E-3</c:v>
                </c:pt>
                <c:pt idx="2364">
                  <c:v>-1.56E-3</c:v>
                </c:pt>
                <c:pt idx="2365">
                  <c:v>-1.2999999999999999E-3</c:v>
                </c:pt>
                <c:pt idx="2366">
                  <c:v>-9.3000000000000005E-4</c:v>
                </c:pt>
                <c:pt idx="2367">
                  <c:v>-6.6E-4</c:v>
                </c:pt>
                <c:pt idx="2368">
                  <c:v>-4.0000000000000002E-4</c:v>
                </c:pt>
                <c:pt idx="2369">
                  <c:v>-8.0000000000000007E-5</c:v>
                </c:pt>
                <c:pt idx="2370">
                  <c:v>2.3000000000000001E-4</c:v>
                </c:pt>
                <c:pt idx="2371">
                  <c:v>5.5000000000000003E-4</c:v>
                </c:pt>
                <c:pt idx="2372">
                  <c:v>9.2000000000000003E-4</c:v>
                </c:pt>
                <c:pt idx="2373">
                  <c:v>1.1800000000000001E-3</c:v>
                </c:pt>
                <c:pt idx="2374">
                  <c:v>1.39E-3</c:v>
                </c:pt>
                <c:pt idx="2375">
                  <c:v>1.66E-3</c:v>
                </c:pt>
                <c:pt idx="2376">
                  <c:v>1.81E-3</c:v>
                </c:pt>
                <c:pt idx="2377">
                  <c:v>2.1299999999999999E-3</c:v>
                </c:pt>
                <c:pt idx="2378">
                  <c:v>2.2399999999999998E-3</c:v>
                </c:pt>
                <c:pt idx="2379">
                  <c:v>2.4499999999999999E-3</c:v>
                </c:pt>
                <c:pt idx="2380">
                  <c:v>2.5500000000000002E-3</c:v>
                </c:pt>
                <c:pt idx="2381">
                  <c:v>2.5999999999999999E-3</c:v>
                </c:pt>
                <c:pt idx="2382">
                  <c:v>2.7100000000000002E-3</c:v>
                </c:pt>
                <c:pt idx="2383">
                  <c:v>2.5999999999999999E-3</c:v>
                </c:pt>
                <c:pt idx="2384">
                  <c:v>2.66E-3</c:v>
                </c:pt>
                <c:pt idx="2385">
                  <c:v>2.7100000000000002E-3</c:v>
                </c:pt>
                <c:pt idx="2386">
                  <c:v>2.5999999999999999E-3</c:v>
                </c:pt>
                <c:pt idx="2387">
                  <c:v>2.5999999999999999E-3</c:v>
                </c:pt>
                <c:pt idx="2388">
                  <c:v>2.4499999999999999E-3</c:v>
                </c:pt>
                <c:pt idx="2389">
                  <c:v>2.2399999999999998E-3</c:v>
                </c:pt>
                <c:pt idx="2390">
                  <c:v>2.1299999999999999E-3</c:v>
                </c:pt>
                <c:pt idx="2391">
                  <c:v>1.97E-3</c:v>
                </c:pt>
                <c:pt idx="2392">
                  <c:v>1.81E-3</c:v>
                </c:pt>
                <c:pt idx="2393">
                  <c:v>1.6000000000000001E-3</c:v>
                </c:pt>
                <c:pt idx="2394">
                  <c:v>1.5E-3</c:v>
                </c:pt>
                <c:pt idx="2395">
                  <c:v>1.23E-3</c:v>
                </c:pt>
                <c:pt idx="2396">
                  <c:v>1.0200000000000001E-3</c:v>
                </c:pt>
                <c:pt idx="2397">
                  <c:v>7.6000000000000004E-4</c:v>
                </c:pt>
                <c:pt idx="2398">
                  <c:v>7.1000000000000002E-4</c:v>
                </c:pt>
                <c:pt idx="2399">
                  <c:v>5.5000000000000003E-4</c:v>
                </c:pt>
                <c:pt idx="2400">
                  <c:v>3.4000000000000002E-4</c:v>
                </c:pt>
                <c:pt idx="2401">
                  <c:v>1.2999999999999999E-4</c:v>
                </c:pt>
                <c:pt idx="2402">
                  <c:v>-3.0000000000000001E-5</c:v>
                </c:pt>
                <c:pt idx="2403">
                  <c:v>-2.9E-4</c:v>
                </c:pt>
                <c:pt idx="2404">
                  <c:v>-3.5E-4</c:v>
                </c:pt>
                <c:pt idx="2405">
                  <c:v>-5.5999999999999995E-4</c:v>
                </c:pt>
                <c:pt idx="2406">
                  <c:v>-7.6999999999999996E-4</c:v>
                </c:pt>
                <c:pt idx="2407">
                  <c:v>-9.3000000000000005E-4</c:v>
                </c:pt>
                <c:pt idx="2408">
                  <c:v>-9.7999999999999997E-4</c:v>
                </c:pt>
                <c:pt idx="2409">
                  <c:v>-1.2999999999999999E-3</c:v>
                </c:pt>
                <c:pt idx="2410">
                  <c:v>-1.3500000000000001E-3</c:v>
                </c:pt>
                <c:pt idx="2411">
                  <c:v>-1.6100000000000001E-3</c:v>
                </c:pt>
                <c:pt idx="2412">
                  <c:v>-1.7700000000000001E-3</c:v>
                </c:pt>
                <c:pt idx="2413">
                  <c:v>-1.8699999999999999E-3</c:v>
                </c:pt>
                <c:pt idx="2414">
                  <c:v>-2.14E-3</c:v>
                </c:pt>
                <c:pt idx="2415">
                  <c:v>-2.3999999999999998E-3</c:v>
                </c:pt>
                <c:pt idx="2416">
                  <c:v>-2.5100000000000001E-3</c:v>
                </c:pt>
                <c:pt idx="2417">
                  <c:v>-2.7200000000000002E-3</c:v>
                </c:pt>
                <c:pt idx="2418">
                  <c:v>-2.9299999999999999E-3</c:v>
                </c:pt>
                <c:pt idx="2419">
                  <c:v>-3.2399999999999998E-3</c:v>
                </c:pt>
                <c:pt idx="2420">
                  <c:v>-3.3500000000000001E-3</c:v>
                </c:pt>
                <c:pt idx="2421">
                  <c:v>-3.6700000000000001E-3</c:v>
                </c:pt>
                <c:pt idx="2422">
                  <c:v>-3.9300000000000003E-3</c:v>
                </c:pt>
                <c:pt idx="2423">
                  <c:v>-4.1900000000000001E-3</c:v>
                </c:pt>
                <c:pt idx="2424">
                  <c:v>-4.4000000000000003E-3</c:v>
                </c:pt>
                <c:pt idx="2425">
                  <c:v>-4.7200000000000002E-3</c:v>
                </c:pt>
                <c:pt idx="2426">
                  <c:v>-4.8799999999999998E-3</c:v>
                </c:pt>
                <c:pt idx="2427">
                  <c:v>-5.1399999999999996E-3</c:v>
                </c:pt>
                <c:pt idx="2428">
                  <c:v>-5.3499999999999997E-3</c:v>
                </c:pt>
                <c:pt idx="2429">
                  <c:v>-5.5599999999999998E-3</c:v>
                </c:pt>
                <c:pt idx="2430">
                  <c:v>-5.8300000000000001E-3</c:v>
                </c:pt>
                <c:pt idx="2431">
                  <c:v>-5.9300000000000004E-3</c:v>
                </c:pt>
                <c:pt idx="2432">
                  <c:v>-6.1399999999999996E-3</c:v>
                </c:pt>
                <c:pt idx="2433">
                  <c:v>-6.2500000000000003E-3</c:v>
                </c:pt>
                <c:pt idx="2434">
                  <c:v>-6.3E-3</c:v>
                </c:pt>
                <c:pt idx="2435">
                  <c:v>-6.4099999999999999E-3</c:v>
                </c:pt>
                <c:pt idx="2436">
                  <c:v>-6.5599999999999999E-3</c:v>
                </c:pt>
                <c:pt idx="2437">
                  <c:v>-6.62E-3</c:v>
                </c:pt>
                <c:pt idx="2438">
                  <c:v>-6.6699999999999997E-3</c:v>
                </c:pt>
                <c:pt idx="2439">
                  <c:v>-6.6699999999999997E-3</c:v>
                </c:pt>
                <c:pt idx="2440">
                  <c:v>-6.5599999999999999E-3</c:v>
                </c:pt>
                <c:pt idx="2441">
                  <c:v>-6.62E-3</c:v>
                </c:pt>
                <c:pt idx="2442">
                  <c:v>-6.5100000000000002E-3</c:v>
                </c:pt>
                <c:pt idx="2443">
                  <c:v>-6.5100000000000002E-3</c:v>
                </c:pt>
                <c:pt idx="2444">
                  <c:v>-6.3E-3</c:v>
                </c:pt>
                <c:pt idx="2445">
                  <c:v>-6.2500000000000003E-3</c:v>
                </c:pt>
                <c:pt idx="2446">
                  <c:v>-5.9800000000000001E-3</c:v>
                </c:pt>
                <c:pt idx="2447">
                  <c:v>-5.8799999999999998E-3</c:v>
                </c:pt>
                <c:pt idx="2448">
                  <c:v>-5.77E-3</c:v>
                </c:pt>
                <c:pt idx="2449">
                  <c:v>-5.5100000000000001E-3</c:v>
                </c:pt>
                <c:pt idx="2450">
                  <c:v>-5.3499999999999997E-3</c:v>
                </c:pt>
                <c:pt idx="2451">
                  <c:v>-5.1399999999999996E-3</c:v>
                </c:pt>
                <c:pt idx="2452">
                  <c:v>-4.9300000000000004E-3</c:v>
                </c:pt>
                <c:pt idx="2453">
                  <c:v>-4.6100000000000004E-3</c:v>
                </c:pt>
                <c:pt idx="2454">
                  <c:v>-4.5100000000000001E-3</c:v>
                </c:pt>
                <c:pt idx="2455">
                  <c:v>-4.2500000000000003E-3</c:v>
                </c:pt>
                <c:pt idx="2456">
                  <c:v>-3.98E-3</c:v>
                </c:pt>
                <c:pt idx="2457">
                  <c:v>-3.7699999999999999E-3</c:v>
                </c:pt>
                <c:pt idx="2458">
                  <c:v>-3.6700000000000001E-3</c:v>
                </c:pt>
                <c:pt idx="2459">
                  <c:v>-3.46E-3</c:v>
                </c:pt>
                <c:pt idx="2460">
                  <c:v>-3.2399999999999998E-3</c:v>
                </c:pt>
                <c:pt idx="2461">
                  <c:v>-3.0899999999999999E-3</c:v>
                </c:pt>
                <c:pt idx="2462">
                  <c:v>-2.7699999999999999E-3</c:v>
                </c:pt>
                <c:pt idx="2463">
                  <c:v>-2.6700000000000001E-3</c:v>
                </c:pt>
                <c:pt idx="2464">
                  <c:v>-2.5600000000000002E-3</c:v>
                </c:pt>
                <c:pt idx="2465">
                  <c:v>-2.3500000000000001E-3</c:v>
                </c:pt>
                <c:pt idx="2466">
                  <c:v>-2.1900000000000001E-3</c:v>
                </c:pt>
                <c:pt idx="2467">
                  <c:v>-2.0899999999999998E-3</c:v>
                </c:pt>
                <c:pt idx="2468">
                  <c:v>-1.98E-3</c:v>
                </c:pt>
                <c:pt idx="2469">
                  <c:v>-1.8699999999999999E-3</c:v>
                </c:pt>
                <c:pt idx="2470">
                  <c:v>-1.7700000000000001E-3</c:v>
                </c:pt>
                <c:pt idx="2471">
                  <c:v>-1.66E-3</c:v>
                </c:pt>
                <c:pt idx="2472">
                  <c:v>-1.4499999999999999E-3</c:v>
                </c:pt>
                <c:pt idx="2473">
                  <c:v>-1.4499999999999999E-3</c:v>
                </c:pt>
                <c:pt idx="2474">
                  <c:v>-1.3500000000000001E-3</c:v>
                </c:pt>
                <c:pt idx="2475">
                  <c:v>-1.1900000000000001E-3</c:v>
                </c:pt>
                <c:pt idx="2476">
                  <c:v>-1.14E-3</c:v>
                </c:pt>
                <c:pt idx="2477">
                  <c:v>-1.14E-3</c:v>
                </c:pt>
                <c:pt idx="2478">
                  <c:v>-8.7000000000000001E-4</c:v>
                </c:pt>
                <c:pt idx="2479">
                  <c:v>-8.7000000000000001E-4</c:v>
                </c:pt>
                <c:pt idx="2480">
                  <c:v>-8.1999999999999998E-4</c:v>
                </c:pt>
                <c:pt idx="2481">
                  <c:v>-7.6999999999999996E-4</c:v>
                </c:pt>
                <c:pt idx="2482">
                  <c:v>-7.2000000000000005E-4</c:v>
                </c:pt>
                <c:pt idx="2483">
                  <c:v>-6.6E-4</c:v>
                </c:pt>
                <c:pt idx="2484">
                  <c:v>-6.6E-4</c:v>
                </c:pt>
                <c:pt idx="2485">
                  <c:v>-6.0999999999999997E-4</c:v>
                </c:pt>
                <c:pt idx="2486">
                  <c:v>-5.0000000000000001E-4</c:v>
                </c:pt>
                <c:pt idx="2487">
                  <c:v>-4.0000000000000002E-4</c:v>
                </c:pt>
                <c:pt idx="2488">
                  <c:v>-4.4999999999999999E-4</c:v>
                </c:pt>
                <c:pt idx="2489">
                  <c:v>-4.0000000000000002E-4</c:v>
                </c:pt>
                <c:pt idx="2490">
                  <c:v>-2.9E-4</c:v>
                </c:pt>
                <c:pt idx="2491">
                  <c:v>-2.4000000000000001E-4</c:v>
                </c:pt>
                <c:pt idx="2492">
                  <c:v>-1.3999999999999999E-4</c:v>
                </c:pt>
                <c:pt idx="2493">
                  <c:v>-2.4000000000000001E-4</c:v>
                </c:pt>
                <c:pt idx="2494">
                  <c:v>-1.3999999999999999E-4</c:v>
                </c:pt>
                <c:pt idx="2495">
                  <c:v>-1.9000000000000001E-4</c:v>
                </c:pt>
                <c:pt idx="2496">
                  <c:v>-1.3999999999999999E-4</c:v>
                </c:pt>
                <c:pt idx="2497">
                  <c:v>-1.9000000000000001E-4</c:v>
                </c:pt>
                <c:pt idx="2498">
                  <c:v>-1.9000000000000001E-4</c:v>
                </c:pt>
                <c:pt idx="2499">
                  <c:v>-2.9E-4</c:v>
                </c:pt>
                <c:pt idx="2500">
                  <c:v>-2.4000000000000001E-4</c:v>
                </c:pt>
                <c:pt idx="2501">
                  <c:v>-2.9E-4</c:v>
                </c:pt>
                <c:pt idx="2502">
                  <c:v>-4.0000000000000002E-4</c:v>
                </c:pt>
                <c:pt idx="2503">
                  <c:v>-5.0000000000000001E-4</c:v>
                </c:pt>
                <c:pt idx="2504">
                  <c:v>-5.5999999999999995E-4</c:v>
                </c:pt>
                <c:pt idx="2505">
                  <c:v>-7.6999999999999996E-4</c:v>
                </c:pt>
                <c:pt idx="2506">
                  <c:v>-8.7000000000000001E-4</c:v>
                </c:pt>
                <c:pt idx="2507">
                  <c:v>-9.7999999999999997E-4</c:v>
                </c:pt>
                <c:pt idx="2508">
                  <c:v>-1.14E-3</c:v>
                </c:pt>
                <c:pt idx="2509">
                  <c:v>-1.4E-3</c:v>
                </c:pt>
                <c:pt idx="2510">
                  <c:v>-1.56E-3</c:v>
                </c:pt>
                <c:pt idx="2511">
                  <c:v>-1.82E-3</c:v>
                </c:pt>
                <c:pt idx="2512">
                  <c:v>-1.98E-3</c:v>
                </c:pt>
                <c:pt idx="2513">
                  <c:v>-2.1900000000000001E-3</c:v>
                </c:pt>
                <c:pt idx="2514">
                  <c:v>-2.3500000000000001E-3</c:v>
                </c:pt>
                <c:pt idx="2515">
                  <c:v>-2.6700000000000001E-3</c:v>
                </c:pt>
                <c:pt idx="2516">
                  <c:v>-2.82E-3</c:v>
                </c:pt>
                <c:pt idx="2517">
                  <c:v>-3.1900000000000001E-3</c:v>
                </c:pt>
                <c:pt idx="2518">
                  <c:v>-3.3999999999999998E-3</c:v>
                </c:pt>
                <c:pt idx="2519">
                  <c:v>-3.6700000000000001E-3</c:v>
                </c:pt>
                <c:pt idx="2520">
                  <c:v>-3.82E-3</c:v>
                </c:pt>
                <c:pt idx="2521">
                  <c:v>-3.8800000000000002E-3</c:v>
                </c:pt>
                <c:pt idx="2522">
                  <c:v>-4.1900000000000001E-3</c:v>
                </c:pt>
                <c:pt idx="2523">
                  <c:v>-4.4000000000000003E-3</c:v>
                </c:pt>
                <c:pt idx="2524">
                  <c:v>-4.4600000000000004E-3</c:v>
                </c:pt>
                <c:pt idx="2525">
                  <c:v>-4.5100000000000001E-3</c:v>
                </c:pt>
                <c:pt idx="2526">
                  <c:v>-4.6699999999999997E-3</c:v>
                </c:pt>
                <c:pt idx="2527">
                  <c:v>-4.7200000000000002E-3</c:v>
                </c:pt>
                <c:pt idx="2528">
                  <c:v>-4.7699999999999999E-3</c:v>
                </c:pt>
                <c:pt idx="2529">
                  <c:v>-4.6699999999999997E-3</c:v>
                </c:pt>
                <c:pt idx="2530">
                  <c:v>-4.6699999999999997E-3</c:v>
                </c:pt>
                <c:pt idx="2531">
                  <c:v>-4.6100000000000004E-3</c:v>
                </c:pt>
                <c:pt idx="2532">
                  <c:v>-4.4000000000000003E-3</c:v>
                </c:pt>
                <c:pt idx="2533">
                  <c:v>-4.3499999999999997E-3</c:v>
                </c:pt>
                <c:pt idx="2534">
                  <c:v>-4.1399999999999996E-3</c:v>
                </c:pt>
                <c:pt idx="2535">
                  <c:v>-4.0899999999999999E-3</c:v>
                </c:pt>
                <c:pt idx="2536">
                  <c:v>-3.7699999999999999E-3</c:v>
                </c:pt>
                <c:pt idx="2537">
                  <c:v>-3.5599999999999998E-3</c:v>
                </c:pt>
                <c:pt idx="2538">
                  <c:v>-3.3999999999999998E-3</c:v>
                </c:pt>
                <c:pt idx="2539">
                  <c:v>-3.14E-3</c:v>
                </c:pt>
                <c:pt idx="2540">
                  <c:v>-2.82E-3</c:v>
                </c:pt>
                <c:pt idx="2541">
                  <c:v>-2.5100000000000001E-3</c:v>
                </c:pt>
                <c:pt idx="2542">
                  <c:v>-2.3E-3</c:v>
                </c:pt>
                <c:pt idx="2543">
                  <c:v>-2.0300000000000001E-3</c:v>
                </c:pt>
                <c:pt idx="2544">
                  <c:v>-1.9300000000000001E-3</c:v>
                </c:pt>
                <c:pt idx="2545">
                  <c:v>-1.66E-3</c:v>
                </c:pt>
                <c:pt idx="2546">
                  <c:v>-1.5100000000000001E-3</c:v>
                </c:pt>
                <c:pt idx="2547">
                  <c:v>-1.2999999999999999E-3</c:v>
                </c:pt>
                <c:pt idx="2548">
                  <c:v>-1.1900000000000001E-3</c:v>
                </c:pt>
                <c:pt idx="2549">
                  <c:v>-1.08E-3</c:v>
                </c:pt>
                <c:pt idx="2550">
                  <c:v>-1.08E-3</c:v>
                </c:pt>
                <c:pt idx="2551">
                  <c:v>-9.7999999999999997E-4</c:v>
                </c:pt>
                <c:pt idx="2552">
                  <c:v>-1.0300000000000001E-3</c:v>
                </c:pt>
                <c:pt idx="2553">
                  <c:v>-1.0300000000000001E-3</c:v>
                </c:pt>
                <c:pt idx="2554">
                  <c:v>-1.08E-3</c:v>
                </c:pt>
                <c:pt idx="2555">
                  <c:v>-1.14E-3</c:v>
                </c:pt>
                <c:pt idx="2556">
                  <c:v>-1.24E-3</c:v>
                </c:pt>
                <c:pt idx="2557">
                  <c:v>-1.3500000000000001E-3</c:v>
                </c:pt>
                <c:pt idx="2558">
                  <c:v>-1.4E-3</c:v>
                </c:pt>
                <c:pt idx="2559">
                  <c:v>-1.6100000000000001E-3</c:v>
                </c:pt>
                <c:pt idx="2560">
                  <c:v>-1.8699999999999999E-3</c:v>
                </c:pt>
                <c:pt idx="2561">
                  <c:v>-1.98E-3</c:v>
                </c:pt>
                <c:pt idx="2562">
                  <c:v>-2.0899999999999998E-3</c:v>
                </c:pt>
                <c:pt idx="2563">
                  <c:v>-2.2399999999999998E-3</c:v>
                </c:pt>
                <c:pt idx="2564">
                  <c:v>-2.3999999999999998E-3</c:v>
                </c:pt>
                <c:pt idx="2565">
                  <c:v>-2.4499999999999999E-3</c:v>
                </c:pt>
                <c:pt idx="2566">
                  <c:v>-2.5100000000000001E-3</c:v>
                </c:pt>
                <c:pt idx="2567">
                  <c:v>-2.3999999999999998E-3</c:v>
                </c:pt>
                <c:pt idx="2568">
                  <c:v>-2.4499999999999999E-3</c:v>
                </c:pt>
                <c:pt idx="2569">
                  <c:v>-2.3500000000000001E-3</c:v>
                </c:pt>
                <c:pt idx="2570">
                  <c:v>-2.2399999999999998E-3</c:v>
                </c:pt>
                <c:pt idx="2571">
                  <c:v>-2.0899999999999998E-3</c:v>
                </c:pt>
                <c:pt idx="2572">
                  <c:v>-1.8699999999999999E-3</c:v>
                </c:pt>
                <c:pt idx="2573">
                  <c:v>-1.56E-3</c:v>
                </c:pt>
                <c:pt idx="2574">
                  <c:v>-1.1900000000000001E-3</c:v>
                </c:pt>
                <c:pt idx="2575">
                  <c:v>-8.1999999999999998E-4</c:v>
                </c:pt>
                <c:pt idx="2576">
                  <c:v>-5.0000000000000001E-4</c:v>
                </c:pt>
                <c:pt idx="2577">
                  <c:v>6.9999999999999994E-5</c:v>
                </c:pt>
                <c:pt idx="2578">
                  <c:v>5.5000000000000003E-4</c:v>
                </c:pt>
                <c:pt idx="2579">
                  <c:v>1.0200000000000001E-3</c:v>
                </c:pt>
                <c:pt idx="2580">
                  <c:v>1.5E-3</c:v>
                </c:pt>
                <c:pt idx="2581">
                  <c:v>2.1299999999999999E-3</c:v>
                </c:pt>
                <c:pt idx="2582">
                  <c:v>2.7599999999999999E-3</c:v>
                </c:pt>
                <c:pt idx="2583">
                  <c:v>3.3400000000000001E-3</c:v>
                </c:pt>
                <c:pt idx="2584">
                  <c:v>3.9199999999999999E-3</c:v>
                </c:pt>
                <c:pt idx="2585">
                  <c:v>4.4000000000000003E-3</c:v>
                </c:pt>
                <c:pt idx="2586">
                  <c:v>4.9199999999999999E-3</c:v>
                </c:pt>
                <c:pt idx="2587">
                  <c:v>5.6100000000000004E-3</c:v>
                </c:pt>
                <c:pt idx="2588">
                  <c:v>6.13E-3</c:v>
                </c:pt>
                <c:pt idx="2589">
                  <c:v>6.4999999999999997E-3</c:v>
                </c:pt>
                <c:pt idx="2590">
                  <c:v>6.9199999999999999E-3</c:v>
                </c:pt>
                <c:pt idx="2591">
                  <c:v>7.1900000000000002E-3</c:v>
                </c:pt>
                <c:pt idx="2592">
                  <c:v>7.5599999999999999E-3</c:v>
                </c:pt>
                <c:pt idx="2593">
                  <c:v>7.8200000000000006E-3</c:v>
                </c:pt>
                <c:pt idx="2594">
                  <c:v>8.0300000000000007E-3</c:v>
                </c:pt>
                <c:pt idx="2595">
                  <c:v>8.1899999999999994E-3</c:v>
                </c:pt>
                <c:pt idx="2596">
                  <c:v>8.2900000000000005E-3</c:v>
                </c:pt>
                <c:pt idx="2597">
                  <c:v>8.3499999999999998E-3</c:v>
                </c:pt>
                <c:pt idx="2598">
                  <c:v>8.3999999999999995E-3</c:v>
                </c:pt>
                <c:pt idx="2599">
                  <c:v>8.2900000000000005E-3</c:v>
                </c:pt>
                <c:pt idx="2600">
                  <c:v>8.2900000000000005E-3</c:v>
                </c:pt>
                <c:pt idx="2601">
                  <c:v>8.0800000000000004E-3</c:v>
                </c:pt>
                <c:pt idx="2602">
                  <c:v>8.0300000000000007E-3</c:v>
                </c:pt>
                <c:pt idx="2603">
                  <c:v>7.8200000000000006E-3</c:v>
                </c:pt>
                <c:pt idx="2604">
                  <c:v>7.5599999999999999E-3</c:v>
                </c:pt>
                <c:pt idx="2605">
                  <c:v>7.4000000000000003E-3</c:v>
                </c:pt>
                <c:pt idx="2606">
                  <c:v>7.2399999999999999E-3</c:v>
                </c:pt>
                <c:pt idx="2607">
                  <c:v>6.9800000000000001E-3</c:v>
                </c:pt>
                <c:pt idx="2608">
                  <c:v>6.6600000000000001E-3</c:v>
                </c:pt>
                <c:pt idx="2609">
                  <c:v>6.4999999999999997E-3</c:v>
                </c:pt>
                <c:pt idx="2610">
                  <c:v>6.3499999999999997E-3</c:v>
                </c:pt>
                <c:pt idx="2611">
                  <c:v>6.0800000000000003E-3</c:v>
                </c:pt>
                <c:pt idx="2612">
                  <c:v>5.8700000000000002E-3</c:v>
                </c:pt>
                <c:pt idx="2613">
                  <c:v>5.6100000000000004E-3</c:v>
                </c:pt>
                <c:pt idx="2614">
                  <c:v>5.45E-3</c:v>
                </c:pt>
                <c:pt idx="2615">
                  <c:v>5.2900000000000004E-3</c:v>
                </c:pt>
                <c:pt idx="2616">
                  <c:v>5.13E-3</c:v>
                </c:pt>
                <c:pt idx="2617">
                  <c:v>4.9800000000000001E-3</c:v>
                </c:pt>
                <c:pt idx="2618">
                  <c:v>4.8199999999999996E-3</c:v>
                </c:pt>
                <c:pt idx="2619">
                  <c:v>4.6100000000000004E-3</c:v>
                </c:pt>
                <c:pt idx="2620">
                  <c:v>4.4999999999999997E-3</c:v>
                </c:pt>
                <c:pt idx="2621">
                  <c:v>4.3400000000000001E-3</c:v>
                </c:pt>
                <c:pt idx="2622">
                  <c:v>4.2399999999999998E-3</c:v>
                </c:pt>
                <c:pt idx="2623">
                  <c:v>4.0299999999999997E-3</c:v>
                </c:pt>
                <c:pt idx="2624">
                  <c:v>3.8700000000000002E-3</c:v>
                </c:pt>
                <c:pt idx="2625">
                  <c:v>3.5500000000000002E-3</c:v>
                </c:pt>
                <c:pt idx="2626">
                  <c:v>3.3400000000000001E-3</c:v>
                </c:pt>
                <c:pt idx="2627">
                  <c:v>3.13E-3</c:v>
                </c:pt>
                <c:pt idx="2628">
                  <c:v>2.81E-3</c:v>
                </c:pt>
                <c:pt idx="2629">
                  <c:v>2.3900000000000002E-3</c:v>
                </c:pt>
                <c:pt idx="2630">
                  <c:v>2.1299999999999999E-3</c:v>
                </c:pt>
                <c:pt idx="2631">
                  <c:v>1.7099999999999999E-3</c:v>
                </c:pt>
                <c:pt idx="2632">
                  <c:v>1.39E-3</c:v>
                </c:pt>
                <c:pt idx="2633">
                  <c:v>8.0999999999999996E-4</c:v>
                </c:pt>
                <c:pt idx="2634">
                  <c:v>4.4000000000000002E-4</c:v>
                </c:pt>
                <c:pt idx="2635">
                  <c:v>2.0000000000000002E-5</c:v>
                </c:pt>
                <c:pt idx="2636">
                  <c:v>-5.5999999999999995E-4</c:v>
                </c:pt>
                <c:pt idx="2637">
                  <c:v>-1.1900000000000001E-3</c:v>
                </c:pt>
                <c:pt idx="2638">
                  <c:v>-1.72E-3</c:v>
                </c:pt>
                <c:pt idx="2639">
                  <c:v>-2.14E-3</c:v>
                </c:pt>
                <c:pt idx="2640">
                  <c:v>-2.8800000000000002E-3</c:v>
                </c:pt>
                <c:pt idx="2641">
                  <c:v>-3.3999999999999998E-3</c:v>
                </c:pt>
                <c:pt idx="2642">
                  <c:v>-3.82E-3</c:v>
                </c:pt>
                <c:pt idx="2643">
                  <c:v>-4.4000000000000003E-3</c:v>
                </c:pt>
                <c:pt idx="2644">
                  <c:v>-4.8300000000000001E-3</c:v>
                </c:pt>
                <c:pt idx="2645">
                  <c:v>-5.3499999999999997E-3</c:v>
                </c:pt>
                <c:pt idx="2646">
                  <c:v>-5.6699999999999997E-3</c:v>
                </c:pt>
                <c:pt idx="2647">
                  <c:v>-6.1399999999999996E-3</c:v>
                </c:pt>
                <c:pt idx="2648">
                  <c:v>-6.3E-3</c:v>
                </c:pt>
                <c:pt idx="2649">
                  <c:v>-6.62E-3</c:v>
                </c:pt>
                <c:pt idx="2650">
                  <c:v>-6.9300000000000004E-3</c:v>
                </c:pt>
                <c:pt idx="2651">
                  <c:v>-7.0899999999999999E-3</c:v>
                </c:pt>
                <c:pt idx="2652">
                  <c:v>-7.0400000000000003E-3</c:v>
                </c:pt>
                <c:pt idx="2653">
                  <c:v>-7.1399999999999996E-3</c:v>
                </c:pt>
                <c:pt idx="2654">
                  <c:v>-7.1399999999999996E-3</c:v>
                </c:pt>
                <c:pt idx="2655">
                  <c:v>-7.0400000000000003E-3</c:v>
                </c:pt>
                <c:pt idx="2656">
                  <c:v>-7.0899999999999999E-3</c:v>
                </c:pt>
                <c:pt idx="2657">
                  <c:v>-6.8799999999999998E-3</c:v>
                </c:pt>
                <c:pt idx="2658">
                  <c:v>-6.6699999999999997E-3</c:v>
                </c:pt>
                <c:pt idx="2659">
                  <c:v>-6.5100000000000002E-3</c:v>
                </c:pt>
                <c:pt idx="2660">
                  <c:v>-6.1399999999999996E-3</c:v>
                </c:pt>
                <c:pt idx="2661">
                  <c:v>-5.77E-3</c:v>
                </c:pt>
                <c:pt idx="2662">
                  <c:v>-5.4599999999999996E-3</c:v>
                </c:pt>
                <c:pt idx="2663">
                  <c:v>-5.0899999999999999E-3</c:v>
                </c:pt>
                <c:pt idx="2664">
                  <c:v>-4.6699999999999997E-3</c:v>
                </c:pt>
                <c:pt idx="2665">
                  <c:v>-4.2500000000000003E-3</c:v>
                </c:pt>
                <c:pt idx="2666">
                  <c:v>-3.9300000000000003E-3</c:v>
                </c:pt>
                <c:pt idx="2667">
                  <c:v>-3.5599999999999998E-3</c:v>
                </c:pt>
                <c:pt idx="2668">
                  <c:v>-3.14E-3</c:v>
                </c:pt>
                <c:pt idx="2669">
                  <c:v>-2.8800000000000002E-3</c:v>
                </c:pt>
                <c:pt idx="2670">
                  <c:v>-2.3E-3</c:v>
                </c:pt>
                <c:pt idx="2671">
                  <c:v>-2.0300000000000001E-3</c:v>
                </c:pt>
                <c:pt idx="2672">
                  <c:v>-1.72E-3</c:v>
                </c:pt>
                <c:pt idx="2673">
                  <c:v>-1.4E-3</c:v>
                </c:pt>
                <c:pt idx="2674">
                  <c:v>-1.0300000000000001E-3</c:v>
                </c:pt>
                <c:pt idx="2675">
                  <c:v>-8.1999999999999998E-4</c:v>
                </c:pt>
                <c:pt idx="2676">
                  <c:v>-5.5999999999999995E-4</c:v>
                </c:pt>
                <c:pt idx="2677">
                  <c:v>-4.0000000000000002E-4</c:v>
                </c:pt>
                <c:pt idx="2678">
                  <c:v>-1.3999999999999999E-4</c:v>
                </c:pt>
                <c:pt idx="2679">
                  <c:v>6.9999999999999994E-5</c:v>
                </c:pt>
                <c:pt idx="2680">
                  <c:v>2.9E-4</c:v>
                </c:pt>
                <c:pt idx="2681">
                  <c:v>2.9E-4</c:v>
                </c:pt>
                <c:pt idx="2682">
                  <c:v>3.8999999999999999E-4</c:v>
                </c:pt>
                <c:pt idx="2683">
                  <c:v>6.4999999999999997E-4</c:v>
                </c:pt>
                <c:pt idx="2684">
                  <c:v>7.1000000000000002E-4</c:v>
                </c:pt>
                <c:pt idx="2685">
                  <c:v>8.0999999999999996E-4</c:v>
                </c:pt>
                <c:pt idx="2686">
                  <c:v>9.2000000000000003E-4</c:v>
                </c:pt>
                <c:pt idx="2687">
                  <c:v>1.0200000000000001E-3</c:v>
                </c:pt>
                <c:pt idx="2688">
                  <c:v>1.1299999999999999E-3</c:v>
                </c:pt>
                <c:pt idx="2689">
                  <c:v>1.23E-3</c:v>
                </c:pt>
                <c:pt idx="2690">
                  <c:v>1.2899999999999999E-3</c:v>
                </c:pt>
                <c:pt idx="2691">
                  <c:v>1.5E-3</c:v>
                </c:pt>
                <c:pt idx="2692">
                  <c:v>1.4400000000000001E-3</c:v>
                </c:pt>
                <c:pt idx="2693">
                  <c:v>1.5499999999999999E-3</c:v>
                </c:pt>
                <c:pt idx="2694">
                  <c:v>1.66E-3</c:v>
                </c:pt>
                <c:pt idx="2695">
                  <c:v>1.81E-3</c:v>
                </c:pt>
                <c:pt idx="2696">
                  <c:v>1.97E-3</c:v>
                </c:pt>
                <c:pt idx="2697">
                  <c:v>1.97E-3</c:v>
                </c:pt>
                <c:pt idx="2698">
                  <c:v>2.0200000000000001E-3</c:v>
                </c:pt>
                <c:pt idx="2699">
                  <c:v>2.1299999999999999E-3</c:v>
                </c:pt>
                <c:pt idx="2700">
                  <c:v>2.2399999999999998E-3</c:v>
                </c:pt>
                <c:pt idx="2701">
                  <c:v>2.1800000000000001E-3</c:v>
                </c:pt>
                <c:pt idx="2702">
                  <c:v>2.2899999999999999E-3</c:v>
                </c:pt>
                <c:pt idx="2703">
                  <c:v>2.2399999999999998E-3</c:v>
                </c:pt>
                <c:pt idx="2704">
                  <c:v>2.2399999999999998E-3</c:v>
                </c:pt>
                <c:pt idx="2705">
                  <c:v>2.1800000000000001E-3</c:v>
                </c:pt>
                <c:pt idx="2706">
                  <c:v>2.1299999999999999E-3</c:v>
                </c:pt>
                <c:pt idx="2707">
                  <c:v>1.92E-3</c:v>
                </c:pt>
                <c:pt idx="2708">
                  <c:v>1.81E-3</c:v>
                </c:pt>
                <c:pt idx="2709">
                  <c:v>1.66E-3</c:v>
                </c:pt>
                <c:pt idx="2710">
                  <c:v>1.4400000000000001E-3</c:v>
                </c:pt>
                <c:pt idx="2711">
                  <c:v>1.23E-3</c:v>
                </c:pt>
                <c:pt idx="2712">
                  <c:v>1.08E-3</c:v>
                </c:pt>
                <c:pt idx="2713">
                  <c:v>7.6000000000000004E-4</c:v>
                </c:pt>
                <c:pt idx="2714">
                  <c:v>5.0000000000000001E-4</c:v>
                </c:pt>
                <c:pt idx="2715">
                  <c:v>1.8000000000000001E-4</c:v>
                </c:pt>
                <c:pt idx="2716">
                  <c:v>-3.0000000000000001E-5</c:v>
                </c:pt>
                <c:pt idx="2717">
                  <c:v>-4.0000000000000002E-4</c:v>
                </c:pt>
                <c:pt idx="2718">
                  <c:v>-7.2000000000000005E-4</c:v>
                </c:pt>
                <c:pt idx="2719">
                  <c:v>-1.0300000000000001E-3</c:v>
                </c:pt>
                <c:pt idx="2720">
                  <c:v>-1.2999999999999999E-3</c:v>
                </c:pt>
                <c:pt idx="2721">
                  <c:v>-1.66E-3</c:v>
                </c:pt>
                <c:pt idx="2722">
                  <c:v>-2.0300000000000001E-3</c:v>
                </c:pt>
                <c:pt idx="2723">
                  <c:v>-2.3E-3</c:v>
                </c:pt>
                <c:pt idx="2724">
                  <c:v>-2.6099999999999999E-3</c:v>
                </c:pt>
                <c:pt idx="2725">
                  <c:v>-2.9299999999999999E-3</c:v>
                </c:pt>
                <c:pt idx="2726">
                  <c:v>-3.1900000000000001E-3</c:v>
                </c:pt>
                <c:pt idx="2727">
                  <c:v>-3.3999999999999998E-3</c:v>
                </c:pt>
                <c:pt idx="2728">
                  <c:v>-3.5100000000000001E-3</c:v>
                </c:pt>
                <c:pt idx="2729">
                  <c:v>-3.7200000000000002E-3</c:v>
                </c:pt>
                <c:pt idx="2730">
                  <c:v>-3.82E-3</c:v>
                </c:pt>
                <c:pt idx="2731">
                  <c:v>-3.9300000000000003E-3</c:v>
                </c:pt>
                <c:pt idx="2732">
                  <c:v>-3.82E-3</c:v>
                </c:pt>
                <c:pt idx="2733">
                  <c:v>-3.98E-3</c:v>
                </c:pt>
                <c:pt idx="2734">
                  <c:v>-3.7200000000000002E-3</c:v>
                </c:pt>
                <c:pt idx="2735">
                  <c:v>-3.7200000000000002E-3</c:v>
                </c:pt>
                <c:pt idx="2736">
                  <c:v>-3.5599999999999998E-3</c:v>
                </c:pt>
                <c:pt idx="2737">
                  <c:v>-3.3500000000000001E-3</c:v>
                </c:pt>
                <c:pt idx="2738">
                  <c:v>-3.14E-3</c:v>
                </c:pt>
                <c:pt idx="2739">
                  <c:v>-2.8800000000000002E-3</c:v>
                </c:pt>
                <c:pt idx="2740">
                  <c:v>-2.6099999999999999E-3</c:v>
                </c:pt>
                <c:pt idx="2741">
                  <c:v>-2.14E-3</c:v>
                </c:pt>
                <c:pt idx="2742">
                  <c:v>-1.7700000000000001E-3</c:v>
                </c:pt>
                <c:pt idx="2743">
                  <c:v>-1.4E-3</c:v>
                </c:pt>
                <c:pt idx="2744">
                  <c:v>-8.1999999999999998E-4</c:v>
                </c:pt>
                <c:pt idx="2745">
                  <c:v>-4.0000000000000002E-4</c:v>
                </c:pt>
                <c:pt idx="2746">
                  <c:v>1.2999999999999999E-4</c:v>
                </c:pt>
                <c:pt idx="2747">
                  <c:v>5.9999999999999995E-4</c:v>
                </c:pt>
                <c:pt idx="2748">
                  <c:v>1.08E-3</c:v>
                </c:pt>
                <c:pt idx="2749">
                  <c:v>1.66E-3</c:v>
                </c:pt>
                <c:pt idx="2750">
                  <c:v>2.3400000000000001E-3</c:v>
                </c:pt>
                <c:pt idx="2751">
                  <c:v>2.7599999999999999E-3</c:v>
                </c:pt>
                <c:pt idx="2752">
                  <c:v>3.29E-3</c:v>
                </c:pt>
                <c:pt idx="2753">
                  <c:v>3.7599999999999999E-3</c:v>
                </c:pt>
                <c:pt idx="2754">
                  <c:v>4.2399999999999998E-3</c:v>
                </c:pt>
                <c:pt idx="2755">
                  <c:v>4.7600000000000003E-3</c:v>
                </c:pt>
                <c:pt idx="2756">
                  <c:v>5.1900000000000002E-3</c:v>
                </c:pt>
                <c:pt idx="2757">
                  <c:v>5.6100000000000004E-3</c:v>
                </c:pt>
                <c:pt idx="2758">
                  <c:v>6.0299999999999998E-3</c:v>
                </c:pt>
                <c:pt idx="2759">
                  <c:v>6.2899999999999996E-3</c:v>
                </c:pt>
                <c:pt idx="2760">
                  <c:v>6.6600000000000001E-3</c:v>
                </c:pt>
                <c:pt idx="2761">
                  <c:v>6.8700000000000002E-3</c:v>
                </c:pt>
                <c:pt idx="2762">
                  <c:v>7.0800000000000004E-3</c:v>
                </c:pt>
                <c:pt idx="2763">
                  <c:v>7.2899999999999996E-3</c:v>
                </c:pt>
                <c:pt idx="2764">
                  <c:v>7.2899999999999996E-3</c:v>
                </c:pt>
                <c:pt idx="2765">
                  <c:v>7.3499999999999998E-3</c:v>
                </c:pt>
                <c:pt idx="2766">
                  <c:v>7.4000000000000003E-3</c:v>
                </c:pt>
                <c:pt idx="2767">
                  <c:v>7.3499999999999998E-3</c:v>
                </c:pt>
                <c:pt idx="2768">
                  <c:v>7.2399999999999999E-3</c:v>
                </c:pt>
                <c:pt idx="2769">
                  <c:v>6.9199999999999999E-3</c:v>
                </c:pt>
                <c:pt idx="2770">
                  <c:v>6.6600000000000001E-3</c:v>
                </c:pt>
                <c:pt idx="2771">
                  <c:v>6.2899999999999996E-3</c:v>
                </c:pt>
                <c:pt idx="2772">
                  <c:v>5.9800000000000001E-3</c:v>
                </c:pt>
                <c:pt idx="2773">
                  <c:v>5.4999999999999997E-3</c:v>
                </c:pt>
                <c:pt idx="2774">
                  <c:v>5.0299999999999997E-3</c:v>
                </c:pt>
                <c:pt idx="2775">
                  <c:v>4.5500000000000002E-3</c:v>
                </c:pt>
                <c:pt idx="2776">
                  <c:v>4.0800000000000003E-3</c:v>
                </c:pt>
                <c:pt idx="2777">
                  <c:v>3.3899999999999998E-3</c:v>
                </c:pt>
                <c:pt idx="2778">
                  <c:v>2.7599999999999999E-3</c:v>
                </c:pt>
                <c:pt idx="2779">
                  <c:v>2.0799999999999998E-3</c:v>
                </c:pt>
                <c:pt idx="2780">
                  <c:v>1.34E-3</c:v>
                </c:pt>
                <c:pt idx="2781">
                  <c:v>6.4999999999999997E-4</c:v>
                </c:pt>
                <c:pt idx="2782">
                  <c:v>-8.0000000000000007E-5</c:v>
                </c:pt>
                <c:pt idx="2783">
                  <c:v>-8.1999999999999998E-4</c:v>
                </c:pt>
                <c:pt idx="2784">
                  <c:v>-1.56E-3</c:v>
                </c:pt>
                <c:pt idx="2785">
                  <c:v>-2.3999999999999998E-3</c:v>
                </c:pt>
                <c:pt idx="2786">
                  <c:v>-3.1900000000000001E-3</c:v>
                </c:pt>
                <c:pt idx="2787">
                  <c:v>-3.8800000000000002E-3</c:v>
                </c:pt>
                <c:pt idx="2788">
                  <c:v>-4.5599999999999998E-3</c:v>
                </c:pt>
                <c:pt idx="2789">
                  <c:v>-5.3499999999999997E-3</c:v>
                </c:pt>
                <c:pt idx="2790">
                  <c:v>-5.9300000000000004E-3</c:v>
                </c:pt>
                <c:pt idx="2791">
                  <c:v>-6.5599999999999999E-3</c:v>
                </c:pt>
                <c:pt idx="2792">
                  <c:v>-7.0899999999999999E-3</c:v>
                </c:pt>
                <c:pt idx="2793">
                  <c:v>-7.62E-3</c:v>
                </c:pt>
                <c:pt idx="2794">
                  <c:v>-8.0400000000000003E-3</c:v>
                </c:pt>
                <c:pt idx="2795">
                  <c:v>-8.4100000000000008E-3</c:v>
                </c:pt>
                <c:pt idx="2796">
                  <c:v>-8.8299999999999993E-3</c:v>
                </c:pt>
                <c:pt idx="2797">
                  <c:v>-9.0900000000000009E-3</c:v>
                </c:pt>
                <c:pt idx="2798">
                  <c:v>-9.2999999999999992E-3</c:v>
                </c:pt>
                <c:pt idx="2799">
                  <c:v>-9.4599999999999997E-3</c:v>
                </c:pt>
                <c:pt idx="2800">
                  <c:v>-9.5700000000000004E-3</c:v>
                </c:pt>
                <c:pt idx="2801">
                  <c:v>-9.5200000000000007E-3</c:v>
                </c:pt>
                <c:pt idx="2802">
                  <c:v>-9.4599999999999997E-3</c:v>
                </c:pt>
                <c:pt idx="2803">
                  <c:v>-9.41E-3</c:v>
                </c:pt>
                <c:pt idx="2804">
                  <c:v>-9.1999999999999998E-3</c:v>
                </c:pt>
                <c:pt idx="2805">
                  <c:v>-8.8800000000000007E-3</c:v>
                </c:pt>
                <c:pt idx="2806">
                  <c:v>-8.6700000000000006E-3</c:v>
                </c:pt>
                <c:pt idx="2807">
                  <c:v>-8.3599999999999994E-3</c:v>
                </c:pt>
                <c:pt idx="2808">
                  <c:v>-7.9299999999999995E-3</c:v>
                </c:pt>
                <c:pt idx="2809">
                  <c:v>-7.5700000000000003E-3</c:v>
                </c:pt>
                <c:pt idx="2810">
                  <c:v>-7.0899999999999999E-3</c:v>
                </c:pt>
                <c:pt idx="2811">
                  <c:v>-6.5599999999999999E-3</c:v>
                </c:pt>
                <c:pt idx="2812">
                  <c:v>-6.0899999999999999E-3</c:v>
                </c:pt>
                <c:pt idx="2813">
                  <c:v>-5.62E-3</c:v>
                </c:pt>
                <c:pt idx="2814">
                  <c:v>-5.0400000000000002E-3</c:v>
                </c:pt>
                <c:pt idx="2815">
                  <c:v>-4.4600000000000004E-3</c:v>
                </c:pt>
                <c:pt idx="2816">
                  <c:v>-4.0400000000000002E-3</c:v>
                </c:pt>
                <c:pt idx="2817">
                  <c:v>-3.5599999999999998E-3</c:v>
                </c:pt>
                <c:pt idx="2818">
                  <c:v>-2.9299999999999999E-3</c:v>
                </c:pt>
                <c:pt idx="2819">
                  <c:v>-2.4499999999999999E-3</c:v>
                </c:pt>
                <c:pt idx="2820">
                  <c:v>-1.9300000000000001E-3</c:v>
                </c:pt>
                <c:pt idx="2821">
                  <c:v>-1.56E-3</c:v>
                </c:pt>
                <c:pt idx="2822">
                  <c:v>-1.14E-3</c:v>
                </c:pt>
                <c:pt idx="2823">
                  <c:v>-8.7000000000000001E-4</c:v>
                </c:pt>
                <c:pt idx="2824">
                  <c:v>-4.0000000000000002E-4</c:v>
                </c:pt>
                <c:pt idx="2825">
                  <c:v>-2.4000000000000001E-4</c:v>
                </c:pt>
                <c:pt idx="2826">
                  <c:v>2.0000000000000002E-5</c:v>
                </c:pt>
                <c:pt idx="2827">
                  <c:v>2.3000000000000001E-4</c:v>
                </c:pt>
                <c:pt idx="2828">
                  <c:v>4.4000000000000002E-4</c:v>
                </c:pt>
                <c:pt idx="2829">
                  <c:v>5.0000000000000001E-4</c:v>
                </c:pt>
                <c:pt idx="2830">
                  <c:v>5.0000000000000001E-4</c:v>
                </c:pt>
                <c:pt idx="2831">
                  <c:v>4.4000000000000002E-4</c:v>
                </c:pt>
                <c:pt idx="2832">
                  <c:v>4.4000000000000002E-4</c:v>
                </c:pt>
                <c:pt idx="2833">
                  <c:v>4.4000000000000002E-4</c:v>
                </c:pt>
                <c:pt idx="2834">
                  <c:v>2.9E-4</c:v>
                </c:pt>
                <c:pt idx="2835">
                  <c:v>1.2999999999999999E-4</c:v>
                </c:pt>
                <c:pt idx="2836">
                  <c:v>-8.0000000000000007E-5</c:v>
                </c:pt>
                <c:pt idx="2837">
                  <c:v>-2.4000000000000001E-4</c:v>
                </c:pt>
                <c:pt idx="2838">
                  <c:v>-4.4999999999999999E-4</c:v>
                </c:pt>
                <c:pt idx="2839">
                  <c:v>-6.6E-4</c:v>
                </c:pt>
                <c:pt idx="2840">
                  <c:v>-9.7999999999999997E-4</c:v>
                </c:pt>
                <c:pt idx="2841">
                  <c:v>-1.1900000000000001E-3</c:v>
                </c:pt>
                <c:pt idx="2842">
                  <c:v>-1.4499999999999999E-3</c:v>
                </c:pt>
                <c:pt idx="2843">
                  <c:v>-1.72E-3</c:v>
                </c:pt>
                <c:pt idx="2844">
                  <c:v>-1.8699999999999999E-3</c:v>
                </c:pt>
                <c:pt idx="2845">
                  <c:v>-2.1900000000000001E-3</c:v>
                </c:pt>
                <c:pt idx="2846">
                  <c:v>-2.3500000000000001E-3</c:v>
                </c:pt>
                <c:pt idx="2847">
                  <c:v>-2.6099999999999999E-3</c:v>
                </c:pt>
                <c:pt idx="2848">
                  <c:v>-2.7200000000000002E-3</c:v>
                </c:pt>
                <c:pt idx="2849">
                  <c:v>-2.7699999999999999E-3</c:v>
                </c:pt>
                <c:pt idx="2850">
                  <c:v>-2.8800000000000002E-3</c:v>
                </c:pt>
                <c:pt idx="2851">
                  <c:v>-2.9299999999999999E-3</c:v>
                </c:pt>
                <c:pt idx="2852">
                  <c:v>-2.98E-3</c:v>
                </c:pt>
                <c:pt idx="2853">
                  <c:v>-2.98E-3</c:v>
                </c:pt>
                <c:pt idx="2854">
                  <c:v>-2.7200000000000002E-3</c:v>
                </c:pt>
                <c:pt idx="2855">
                  <c:v>-2.7200000000000002E-3</c:v>
                </c:pt>
                <c:pt idx="2856">
                  <c:v>-2.3999999999999998E-3</c:v>
                </c:pt>
                <c:pt idx="2857">
                  <c:v>-2.3500000000000001E-3</c:v>
                </c:pt>
                <c:pt idx="2858">
                  <c:v>-1.98E-3</c:v>
                </c:pt>
                <c:pt idx="2859">
                  <c:v>-1.72E-3</c:v>
                </c:pt>
                <c:pt idx="2860">
                  <c:v>-1.2999999999999999E-3</c:v>
                </c:pt>
                <c:pt idx="2861">
                  <c:v>-9.3000000000000005E-4</c:v>
                </c:pt>
                <c:pt idx="2862">
                  <c:v>-4.0000000000000002E-4</c:v>
                </c:pt>
                <c:pt idx="2863">
                  <c:v>2.0000000000000002E-5</c:v>
                </c:pt>
                <c:pt idx="2864">
                  <c:v>3.8999999999999999E-4</c:v>
                </c:pt>
                <c:pt idx="2865">
                  <c:v>9.7000000000000005E-4</c:v>
                </c:pt>
                <c:pt idx="2866">
                  <c:v>1.34E-3</c:v>
                </c:pt>
                <c:pt idx="2867">
                  <c:v>1.8699999999999999E-3</c:v>
                </c:pt>
                <c:pt idx="2868">
                  <c:v>2.3900000000000002E-3</c:v>
                </c:pt>
                <c:pt idx="2869">
                  <c:v>3.0300000000000001E-3</c:v>
                </c:pt>
                <c:pt idx="2870">
                  <c:v>3.5000000000000001E-3</c:v>
                </c:pt>
                <c:pt idx="2871">
                  <c:v>4.0299999999999997E-3</c:v>
                </c:pt>
                <c:pt idx="2872">
                  <c:v>4.5500000000000002E-3</c:v>
                </c:pt>
                <c:pt idx="2873">
                  <c:v>4.9199999999999999E-3</c:v>
                </c:pt>
                <c:pt idx="2874">
                  <c:v>5.2900000000000004E-3</c:v>
                </c:pt>
                <c:pt idx="2875">
                  <c:v>5.8700000000000002E-3</c:v>
                </c:pt>
                <c:pt idx="2876">
                  <c:v>6.1900000000000002E-3</c:v>
                </c:pt>
                <c:pt idx="2877">
                  <c:v>6.45E-3</c:v>
                </c:pt>
                <c:pt idx="2878">
                  <c:v>6.8199999999999997E-3</c:v>
                </c:pt>
                <c:pt idx="2879">
                  <c:v>6.9800000000000001E-3</c:v>
                </c:pt>
                <c:pt idx="2880">
                  <c:v>7.1399999999999996E-3</c:v>
                </c:pt>
                <c:pt idx="2881">
                  <c:v>7.2899999999999996E-3</c:v>
                </c:pt>
                <c:pt idx="2882">
                  <c:v>7.2899999999999996E-3</c:v>
                </c:pt>
                <c:pt idx="2883">
                  <c:v>7.4000000000000003E-3</c:v>
                </c:pt>
                <c:pt idx="2884">
                  <c:v>7.2899999999999996E-3</c:v>
                </c:pt>
                <c:pt idx="2885">
                  <c:v>7.1399999999999996E-3</c:v>
                </c:pt>
                <c:pt idx="2886">
                  <c:v>6.9800000000000001E-3</c:v>
                </c:pt>
                <c:pt idx="2887">
                  <c:v>6.7099999999999998E-3</c:v>
                </c:pt>
                <c:pt idx="2888">
                  <c:v>6.45E-3</c:v>
                </c:pt>
                <c:pt idx="2889">
                  <c:v>6.13E-3</c:v>
                </c:pt>
                <c:pt idx="2890">
                  <c:v>5.7099999999999998E-3</c:v>
                </c:pt>
                <c:pt idx="2891">
                  <c:v>5.4000000000000003E-3</c:v>
                </c:pt>
                <c:pt idx="2892">
                  <c:v>4.9199999999999999E-3</c:v>
                </c:pt>
                <c:pt idx="2893">
                  <c:v>4.4000000000000003E-3</c:v>
                </c:pt>
                <c:pt idx="2894">
                  <c:v>3.8700000000000002E-3</c:v>
                </c:pt>
                <c:pt idx="2895">
                  <c:v>3.3400000000000001E-3</c:v>
                </c:pt>
                <c:pt idx="2896">
                  <c:v>2.7599999999999999E-3</c:v>
                </c:pt>
                <c:pt idx="2897">
                  <c:v>2.1299999999999999E-3</c:v>
                </c:pt>
                <c:pt idx="2898">
                  <c:v>1.66E-3</c:v>
                </c:pt>
                <c:pt idx="2899">
                  <c:v>1.0200000000000001E-3</c:v>
                </c:pt>
                <c:pt idx="2900">
                  <c:v>5.0000000000000001E-4</c:v>
                </c:pt>
                <c:pt idx="2901">
                  <c:v>-1.3999999999999999E-4</c:v>
                </c:pt>
                <c:pt idx="2902">
                  <c:v>-7.2000000000000005E-4</c:v>
                </c:pt>
                <c:pt idx="2903">
                  <c:v>-1.24E-3</c:v>
                </c:pt>
                <c:pt idx="2904">
                  <c:v>-1.7700000000000001E-3</c:v>
                </c:pt>
                <c:pt idx="2905">
                  <c:v>-2.2399999999999998E-3</c:v>
                </c:pt>
                <c:pt idx="2906">
                  <c:v>-2.7699999999999999E-3</c:v>
                </c:pt>
                <c:pt idx="2907">
                  <c:v>-3.1900000000000001E-3</c:v>
                </c:pt>
                <c:pt idx="2908">
                  <c:v>-3.46E-3</c:v>
                </c:pt>
                <c:pt idx="2909">
                  <c:v>-3.82E-3</c:v>
                </c:pt>
                <c:pt idx="2910">
                  <c:v>-4.1900000000000001E-3</c:v>
                </c:pt>
                <c:pt idx="2911">
                  <c:v>-4.3499999999999997E-3</c:v>
                </c:pt>
                <c:pt idx="2912">
                  <c:v>-4.6699999999999997E-3</c:v>
                </c:pt>
                <c:pt idx="2913">
                  <c:v>-4.8799999999999998E-3</c:v>
                </c:pt>
                <c:pt idx="2914">
                  <c:v>-5.0400000000000002E-3</c:v>
                </c:pt>
                <c:pt idx="2915">
                  <c:v>-5.1399999999999996E-3</c:v>
                </c:pt>
                <c:pt idx="2916">
                  <c:v>-5.1399999999999996E-3</c:v>
                </c:pt>
                <c:pt idx="2917">
                  <c:v>-5.2500000000000003E-3</c:v>
                </c:pt>
                <c:pt idx="2918">
                  <c:v>-5.2500000000000003E-3</c:v>
                </c:pt>
                <c:pt idx="2919">
                  <c:v>-5.2500000000000003E-3</c:v>
                </c:pt>
                <c:pt idx="2920">
                  <c:v>-5.2500000000000003E-3</c:v>
                </c:pt>
                <c:pt idx="2921">
                  <c:v>-5.0400000000000002E-3</c:v>
                </c:pt>
                <c:pt idx="2922">
                  <c:v>-4.9800000000000001E-3</c:v>
                </c:pt>
                <c:pt idx="2923">
                  <c:v>-4.9300000000000004E-3</c:v>
                </c:pt>
                <c:pt idx="2924">
                  <c:v>-4.7699999999999999E-3</c:v>
                </c:pt>
                <c:pt idx="2925">
                  <c:v>-4.7200000000000002E-3</c:v>
                </c:pt>
                <c:pt idx="2926">
                  <c:v>-4.5100000000000001E-3</c:v>
                </c:pt>
                <c:pt idx="2927">
                  <c:v>-4.5100000000000001E-3</c:v>
                </c:pt>
                <c:pt idx="2928">
                  <c:v>-4.4000000000000003E-3</c:v>
                </c:pt>
                <c:pt idx="2929">
                  <c:v>-4.3E-3</c:v>
                </c:pt>
                <c:pt idx="2930">
                  <c:v>-4.2500000000000003E-3</c:v>
                </c:pt>
                <c:pt idx="2931">
                  <c:v>-4.1900000000000001E-3</c:v>
                </c:pt>
                <c:pt idx="2932">
                  <c:v>-4.1399999999999996E-3</c:v>
                </c:pt>
                <c:pt idx="2933">
                  <c:v>-4.1399999999999996E-3</c:v>
                </c:pt>
                <c:pt idx="2934">
                  <c:v>-4.1900000000000001E-3</c:v>
                </c:pt>
                <c:pt idx="2935">
                  <c:v>-4.3E-3</c:v>
                </c:pt>
                <c:pt idx="2936">
                  <c:v>-4.2500000000000003E-3</c:v>
                </c:pt>
                <c:pt idx="2937">
                  <c:v>-4.4000000000000003E-3</c:v>
                </c:pt>
                <c:pt idx="2938">
                  <c:v>-4.4600000000000004E-3</c:v>
                </c:pt>
                <c:pt idx="2939">
                  <c:v>-4.7200000000000002E-3</c:v>
                </c:pt>
                <c:pt idx="2940">
                  <c:v>-4.8799999999999998E-3</c:v>
                </c:pt>
                <c:pt idx="2941">
                  <c:v>-4.9800000000000001E-3</c:v>
                </c:pt>
                <c:pt idx="2942">
                  <c:v>-5.2500000000000003E-3</c:v>
                </c:pt>
                <c:pt idx="2943">
                  <c:v>-5.5100000000000001E-3</c:v>
                </c:pt>
                <c:pt idx="2944">
                  <c:v>-5.7200000000000003E-3</c:v>
                </c:pt>
                <c:pt idx="2945">
                  <c:v>-6.1399999999999996E-3</c:v>
                </c:pt>
                <c:pt idx="2946">
                  <c:v>-6.3499999999999997E-3</c:v>
                </c:pt>
                <c:pt idx="2947">
                  <c:v>-6.7200000000000003E-3</c:v>
                </c:pt>
                <c:pt idx="2948">
                  <c:v>-7.0400000000000003E-3</c:v>
                </c:pt>
                <c:pt idx="2949">
                  <c:v>-7.3000000000000001E-3</c:v>
                </c:pt>
                <c:pt idx="2950">
                  <c:v>-7.5700000000000003E-3</c:v>
                </c:pt>
                <c:pt idx="2951">
                  <c:v>-7.8799999999999999E-3</c:v>
                </c:pt>
                <c:pt idx="2952">
                  <c:v>-8.09E-3</c:v>
                </c:pt>
                <c:pt idx="2953">
                  <c:v>-8.3599999999999994E-3</c:v>
                </c:pt>
                <c:pt idx="2954">
                  <c:v>-8.5699999999999995E-3</c:v>
                </c:pt>
                <c:pt idx="2955">
                  <c:v>-8.7200000000000003E-3</c:v>
                </c:pt>
                <c:pt idx="2956">
                  <c:v>-8.94E-3</c:v>
                </c:pt>
                <c:pt idx="2957">
                  <c:v>-9.1500000000000001E-3</c:v>
                </c:pt>
                <c:pt idx="2958">
                  <c:v>-9.1500000000000001E-3</c:v>
                </c:pt>
                <c:pt idx="2959">
                  <c:v>-9.2499999999999995E-3</c:v>
                </c:pt>
                <c:pt idx="2960">
                  <c:v>-9.2999999999999992E-3</c:v>
                </c:pt>
                <c:pt idx="2961">
                  <c:v>-9.2499999999999995E-3</c:v>
                </c:pt>
                <c:pt idx="2962">
                  <c:v>-9.1500000000000001E-3</c:v>
                </c:pt>
                <c:pt idx="2963">
                  <c:v>-9.0900000000000009E-3</c:v>
                </c:pt>
                <c:pt idx="2964">
                  <c:v>-8.9899999999999997E-3</c:v>
                </c:pt>
                <c:pt idx="2965">
                  <c:v>-8.7799999999999996E-3</c:v>
                </c:pt>
                <c:pt idx="2966">
                  <c:v>-8.5100000000000002E-3</c:v>
                </c:pt>
                <c:pt idx="2967">
                  <c:v>-8.2000000000000007E-3</c:v>
                </c:pt>
                <c:pt idx="2968">
                  <c:v>-7.8300000000000002E-3</c:v>
                </c:pt>
                <c:pt idx="2969">
                  <c:v>-7.4099999999999999E-3</c:v>
                </c:pt>
                <c:pt idx="2970">
                  <c:v>-7.0899999999999999E-3</c:v>
                </c:pt>
                <c:pt idx="2971">
                  <c:v>-6.62E-3</c:v>
                </c:pt>
                <c:pt idx="2972">
                  <c:v>-5.9800000000000001E-3</c:v>
                </c:pt>
                <c:pt idx="2973">
                  <c:v>-5.5599999999999998E-3</c:v>
                </c:pt>
                <c:pt idx="2974">
                  <c:v>-5.0400000000000002E-3</c:v>
                </c:pt>
                <c:pt idx="2975">
                  <c:v>-4.4000000000000003E-3</c:v>
                </c:pt>
                <c:pt idx="2976">
                  <c:v>-3.8800000000000002E-3</c:v>
                </c:pt>
                <c:pt idx="2977">
                  <c:v>-3.3E-3</c:v>
                </c:pt>
                <c:pt idx="2978">
                  <c:v>-2.6700000000000001E-3</c:v>
                </c:pt>
                <c:pt idx="2979">
                  <c:v>-2.14E-3</c:v>
                </c:pt>
                <c:pt idx="2980">
                  <c:v>-1.5100000000000001E-3</c:v>
                </c:pt>
                <c:pt idx="2981">
                  <c:v>-8.7000000000000001E-4</c:v>
                </c:pt>
                <c:pt idx="2982">
                  <c:v>-4.0000000000000002E-4</c:v>
                </c:pt>
                <c:pt idx="2983">
                  <c:v>2.0000000000000002E-5</c:v>
                </c:pt>
                <c:pt idx="2984">
                  <c:v>5.5000000000000003E-4</c:v>
                </c:pt>
                <c:pt idx="2985">
                  <c:v>1.0200000000000001E-3</c:v>
                </c:pt>
                <c:pt idx="2986">
                  <c:v>1.39E-3</c:v>
                </c:pt>
                <c:pt idx="2987">
                  <c:v>1.7600000000000001E-3</c:v>
                </c:pt>
                <c:pt idx="2988">
                  <c:v>2.0799999999999998E-3</c:v>
                </c:pt>
                <c:pt idx="2989">
                  <c:v>2.3400000000000001E-3</c:v>
                </c:pt>
                <c:pt idx="2990">
                  <c:v>2.5500000000000002E-3</c:v>
                </c:pt>
                <c:pt idx="2991">
                  <c:v>2.7599999999999999E-3</c:v>
                </c:pt>
                <c:pt idx="2992">
                  <c:v>2.7599999999999999E-3</c:v>
                </c:pt>
                <c:pt idx="2993">
                  <c:v>2.8700000000000002E-3</c:v>
                </c:pt>
                <c:pt idx="2994">
                  <c:v>2.7599999999999999E-3</c:v>
                </c:pt>
                <c:pt idx="2995">
                  <c:v>2.7100000000000002E-3</c:v>
                </c:pt>
                <c:pt idx="2996">
                  <c:v>2.5999999999999999E-3</c:v>
                </c:pt>
                <c:pt idx="2997">
                  <c:v>2.4499999999999999E-3</c:v>
                </c:pt>
                <c:pt idx="2998">
                  <c:v>2.2399999999999998E-3</c:v>
                </c:pt>
                <c:pt idx="2999">
                  <c:v>1.97E-3</c:v>
                </c:pt>
                <c:pt idx="3000">
                  <c:v>1.81E-3</c:v>
                </c:pt>
                <c:pt idx="3001">
                  <c:v>1.5499999999999999E-3</c:v>
                </c:pt>
                <c:pt idx="3002">
                  <c:v>1.23E-3</c:v>
                </c:pt>
                <c:pt idx="3003">
                  <c:v>9.7000000000000005E-4</c:v>
                </c:pt>
                <c:pt idx="3004">
                  <c:v>6.4999999999999997E-4</c:v>
                </c:pt>
                <c:pt idx="3005">
                  <c:v>3.8999999999999999E-4</c:v>
                </c:pt>
                <c:pt idx="3006">
                  <c:v>1.8000000000000001E-4</c:v>
                </c:pt>
                <c:pt idx="3007">
                  <c:v>-1.9000000000000001E-4</c:v>
                </c:pt>
                <c:pt idx="3008">
                  <c:v>-2.9E-4</c:v>
                </c:pt>
                <c:pt idx="3009">
                  <c:v>-6.0999999999999997E-4</c:v>
                </c:pt>
                <c:pt idx="3010">
                  <c:v>-7.2000000000000005E-4</c:v>
                </c:pt>
                <c:pt idx="3011">
                  <c:v>-9.3000000000000005E-4</c:v>
                </c:pt>
                <c:pt idx="3012">
                  <c:v>-9.7999999999999997E-4</c:v>
                </c:pt>
                <c:pt idx="3013">
                  <c:v>-1.14E-3</c:v>
                </c:pt>
                <c:pt idx="3014">
                  <c:v>-1.24E-3</c:v>
                </c:pt>
                <c:pt idx="3015">
                  <c:v>-1.24E-3</c:v>
                </c:pt>
                <c:pt idx="3016">
                  <c:v>-1.1900000000000001E-3</c:v>
                </c:pt>
                <c:pt idx="3017">
                  <c:v>-1.14E-3</c:v>
                </c:pt>
                <c:pt idx="3018">
                  <c:v>-1.0300000000000001E-3</c:v>
                </c:pt>
                <c:pt idx="3019">
                  <c:v>-8.7000000000000001E-4</c:v>
                </c:pt>
                <c:pt idx="3020">
                  <c:v>-7.6999999999999996E-4</c:v>
                </c:pt>
                <c:pt idx="3021">
                  <c:v>-5.5999999999999995E-4</c:v>
                </c:pt>
                <c:pt idx="3022">
                  <c:v>-2.9E-4</c:v>
                </c:pt>
                <c:pt idx="3023">
                  <c:v>-1.3999999999999999E-4</c:v>
                </c:pt>
                <c:pt idx="3024">
                  <c:v>6.9999999999999994E-5</c:v>
                </c:pt>
                <c:pt idx="3025">
                  <c:v>2.9E-4</c:v>
                </c:pt>
                <c:pt idx="3026">
                  <c:v>5.5000000000000003E-4</c:v>
                </c:pt>
                <c:pt idx="3027">
                  <c:v>7.6000000000000004E-4</c:v>
                </c:pt>
                <c:pt idx="3028">
                  <c:v>9.7000000000000005E-4</c:v>
                </c:pt>
                <c:pt idx="3029">
                  <c:v>1.1800000000000001E-3</c:v>
                </c:pt>
                <c:pt idx="3030">
                  <c:v>1.34E-3</c:v>
                </c:pt>
                <c:pt idx="3031">
                  <c:v>1.4400000000000001E-3</c:v>
                </c:pt>
                <c:pt idx="3032">
                  <c:v>1.5499999999999999E-3</c:v>
                </c:pt>
                <c:pt idx="3033">
                  <c:v>1.6000000000000001E-3</c:v>
                </c:pt>
                <c:pt idx="3034">
                  <c:v>1.66E-3</c:v>
                </c:pt>
                <c:pt idx="3035">
                  <c:v>1.66E-3</c:v>
                </c:pt>
                <c:pt idx="3036">
                  <c:v>1.7099999999999999E-3</c:v>
                </c:pt>
                <c:pt idx="3037">
                  <c:v>1.4400000000000001E-3</c:v>
                </c:pt>
                <c:pt idx="3038">
                  <c:v>1.39E-3</c:v>
                </c:pt>
                <c:pt idx="3039">
                  <c:v>1.2899999999999999E-3</c:v>
                </c:pt>
                <c:pt idx="3040">
                  <c:v>1.08E-3</c:v>
                </c:pt>
                <c:pt idx="3041">
                  <c:v>9.2000000000000003E-4</c:v>
                </c:pt>
                <c:pt idx="3042">
                  <c:v>5.9999999999999995E-4</c:v>
                </c:pt>
                <c:pt idx="3043">
                  <c:v>4.4000000000000002E-4</c:v>
                </c:pt>
                <c:pt idx="3044">
                  <c:v>1.8000000000000001E-4</c:v>
                </c:pt>
                <c:pt idx="3045">
                  <c:v>-3.0000000000000001E-5</c:v>
                </c:pt>
                <c:pt idx="3046">
                  <c:v>-2.4000000000000001E-4</c:v>
                </c:pt>
                <c:pt idx="3047">
                  <c:v>-5.0000000000000001E-4</c:v>
                </c:pt>
                <c:pt idx="3048">
                  <c:v>-6.6E-4</c:v>
                </c:pt>
                <c:pt idx="3049">
                  <c:v>-9.7999999999999997E-4</c:v>
                </c:pt>
                <c:pt idx="3050">
                  <c:v>-1.14E-3</c:v>
                </c:pt>
                <c:pt idx="3051">
                  <c:v>-1.1900000000000001E-3</c:v>
                </c:pt>
                <c:pt idx="3052">
                  <c:v>-1.4E-3</c:v>
                </c:pt>
                <c:pt idx="3053">
                  <c:v>-1.4E-3</c:v>
                </c:pt>
                <c:pt idx="3054">
                  <c:v>-1.4E-3</c:v>
                </c:pt>
                <c:pt idx="3055">
                  <c:v>-1.4499999999999999E-3</c:v>
                </c:pt>
                <c:pt idx="3056">
                  <c:v>-1.4E-3</c:v>
                </c:pt>
                <c:pt idx="3057">
                  <c:v>-1.2999999999999999E-3</c:v>
                </c:pt>
                <c:pt idx="3058">
                  <c:v>-1.08E-3</c:v>
                </c:pt>
                <c:pt idx="3059">
                  <c:v>-9.3000000000000005E-4</c:v>
                </c:pt>
                <c:pt idx="3060">
                  <c:v>-7.2000000000000005E-4</c:v>
                </c:pt>
                <c:pt idx="3061">
                  <c:v>-4.4999999999999999E-4</c:v>
                </c:pt>
                <c:pt idx="3062">
                  <c:v>-1.9000000000000001E-4</c:v>
                </c:pt>
                <c:pt idx="3063">
                  <c:v>1.8000000000000001E-4</c:v>
                </c:pt>
                <c:pt idx="3064">
                  <c:v>5.0000000000000001E-4</c:v>
                </c:pt>
                <c:pt idx="3065">
                  <c:v>8.7000000000000001E-4</c:v>
                </c:pt>
                <c:pt idx="3066">
                  <c:v>1.23E-3</c:v>
                </c:pt>
                <c:pt idx="3067">
                  <c:v>1.5499999999999999E-3</c:v>
                </c:pt>
                <c:pt idx="3068">
                  <c:v>1.92E-3</c:v>
                </c:pt>
                <c:pt idx="3069">
                  <c:v>2.2899999999999999E-3</c:v>
                </c:pt>
                <c:pt idx="3070">
                  <c:v>2.5999999999999999E-3</c:v>
                </c:pt>
                <c:pt idx="3071">
                  <c:v>2.81E-3</c:v>
                </c:pt>
                <c:pt idx="3072">
                  <c:v>3.13E-3</c:v>
                </c:pt>
                <c:pt idx="3073">
                  <c:v>3.29E-3</c:v>
                </c:pt>
                <c:pt idx="3074">
                  <c:v>3.5000000000000001E-3</c:v>
                </c:pt>
                <c:pt idx="3075">
                  <c:v>3.6099999999999999E-3</c:v>
                </c:pt>
                <c:pt idx="3076">
                  <c:v>3.7599999999999999E-3</c:v>
                </c:pt>
                <c:pt idx="3077">
                  <c:v>3.7599999999999999E-3</c:v>
                </c:pt>
                <c:pt idx="3078">
                  <c:v>3.6099999999999999E-3</c:v>
                </c:pt>
                <c:pt idx="3079">
                  <c:v>3.5000000000000001E-3</c:v>
                </c:pt>
                <c:pt idx="3080">
                  <c:v>3.4499999999999999E-3</c:v>
                </c:pt>
                <c:pt idx="3081">
                  <c:v>3.29E-3</c:v>
                </c:pt>
                <c:pt idx="3082">
                  <c:v>2.97E-3</c:v>
                </c:pt>
                <c:pt idx="3083">
                  <c:v>2.66E-3</c:v>
                </c:pt>
                <c:pt idx="3084">
                  <c:v>2.3900000000000002E-3</c:v>
                </c:pt>
                <c:pt idx="3085">
                  <c:v>2.0200000000000001E-3</c:v>
                </c:pt>
                <c:pt idx="3086">
                  <c:v>1.5499999999999999E-3</c:v>
                </c:pt>
                <c:pt idx="3087">
                  <c:v>1.23E-3</c:v>
                </c:pt>
                <c:pt idx="3088">
                  <c:v>7.6000000000000004E-4</c:v>
                </c:pt>
                <c:pt idx="3089">
                  <c:v>3.8999999999999999E-4</c:v>
                </c:pt>
                <c:pt idx="3090">
                  <c:v>-8.0000000000000007E-5</c:v>
                </c:pt>
                <c:pt idx="3091">
                  <c:v>-4.4999999999999999E-4</c:v>
                </c:pt>
                <c:pt idx="3092">
                  <c:v>-8.7000000000000001E-4</c:v>
                </c:pt>
                <c:pt idx="3093">
                  <c:v>-1.2999999999999999E-3</c:v>
                </c:pt>
                <c:pt idx="3094">
                  <c:v>-1.6100000000000001E-3</c:v>
                </c:pt>
                <c:pt idx="3095">
                  <c:v>-1.9300000000000001E-3</c:v>
                </c:pt>
                <c:pt idx="3096">
                  <c:v>-2.14E-3</c:v>
                </c:pt>
                <c:pt idx="3097">
                  <c:v>-2.3500000000000001E-3</c:v>
                </c:pt>
                <c:pt idx="3098">
                  <c:v>-2.5600000000000002E-3</c:v>
                </c:pt>
                <c:pt idx="3099">
                  <c:v>-2.6700000000000001E-3</c:v>
                </c:pt>
                <c:pt idx="3100">
                  <c:v>-2.7200000000000002E-3</c:v>
                </c:pt>
                <c:pt idx="3101">
                  <c:v>-2.7699999999999999E-3</c:v>
                </c:pt>
                <c:pt idx="3102">
                  <c:v>-2.7200000000000002E-3</c:v>
                </c:pt>
                <c:pt idx="3103">
                  <c:v>-2.7699999999999999E-3</c:v>
                </c:pt>
                <c:pt idx="3104">
                  <c:v>-2.6099999999999999E-3</c:v>
                </c:pt>
                <c:pt idx="3105">
                  <c:v>-2.5100000000000001E-3</c:v>
                </c:pt>
                <c:pt idx="3106">
                  <c:v>-2.2399999999999998E-3</c:v>
                </c:pt>
                <c:pt idx="3107">
                  <c:v>-1.98E-3</c:v>
                </c:pt>
                <c:pt idx="3108">
                  <c:v>-1.72E-3</c:v>
                </c:pt>
                <c:pt idx="3109">
                  <c:v>-1.4499999999999999E-3</c:v>
                </c:pt>
                <c:pt idx="3110">
                  <c:v>-1.14E-3</c:v>
                </c:pt>
                <c:pt idx="3111">
                  <c:v>-9.3000000000000005E-4</c:v>
                </c:pt>
                <c:pt idx="3112">
                  <c:v>-5.5999999999999995E-4</c:v>
                </c:pt>
                <c:pt idx="3113">
                  <c:v>-3.5E-4</c:v>
                </c:pt>
                <c:pt idx="3114">
                  <c:v>6.9999999999999994E-5</c:v>
                </c:pt>
                <c:pt idx="3115">
                  <c:v>3.8999999999999999E-4</c:v>
                </c:pt>
                <c:pt idx="3116">
                  <c:v>5.9999999999999995E-4</c:v>
                </c:pt>
                <c:pt idx="3117">
                  <c:v>8.7000000000000001E-4</c:v>
                </c:pt>
                <c:pt idx="3118">
                  <c:v>1.1299999999999999E-3</c:v>
                </c:pt>
                <c:pt idx="3119">
                  <c:v>1.2899999999999999E-3</c:v>
                </c:pt>
                <c:pt idx="3120">
                  <c:v>1.5E-3</c:v>
                </c:pt>
                <c:pt idx="3121">
                  <c:v>1.5499999999999999E-3</c:v>
                </c:pt>
                <c:pt idx="3122">
                  <c:v>1.7600000000000001E-3</c:v>
                </c:pt>
                <c:pt idx="3123">
                  <c:v>1.81E-3</c:v>
                </c:pt>
                <c:pt idx="3124">
                  <c:v>1.7600000000000001E-3</c:v>
                </c:pt>
                <c:pt idx="3125">
                  <c:v>1.8699999999999999E-3</c:v>
                </c:pt>
                <c:pt idx="3126">
                  <c:v>1.81E-3</c:v>
                </c:pt>
                <c:pt idx="3127">
                  <c:v>1.66E-3</c:v>
                </c:pt>
                <c:pt idx="3128">
                  <c:v>1.7099999999999999E-3</c:v>
                </c:pt>
                <c:pt idx="3129">
                  <c:v>1.6000000000000001E-3</c:v>
                </c:pt>
                <c:pt idx="3130">
                  <c:v>1.5499999999999999E-3</c:v>
                </c:pt>
                <c:pt idx="3131">
                  <c:v>1.5E-3</c:v>
                </c:pt>
                <c:pt idx="3132">
                  <c:v>1.39E-3</c:v>
                </c:pt>
                <c:pt idx="3133">
                  <c:v>1.23E-3</c:v>
                </c:pt>
                <c:pt idx="3134">
                  <c:v>1.1800000000000001E-3</c:v>
                </c:pt>
                <c:pt idx="3135">
                  <c:v>1.0200000000000001E-3</c:v>
                </c:pt>
                <c:pt idx="3136">
                  <c:v>9.2000000000000003E-4</c:v>
                </c:pt>
                <c:pt idx="3137">
                  <c:v>8.0999999999999996E-4</c:v>
                </c:pt>
                <c:pt idx="3138">
                  <c:v>8.0999999999999996E-4</c:v>
                </c:pt>
                <c:pt idx="3139">
                  <c:v>8.0999999999999996E-4</c:v>
                </c:pt>
                <c:pt idx="3140">
                  <c:v>9.2000000000000003E-4</c:v>
                </c:pt>
                <c:pt idx="3141">
                  <c:v>9.2000000000000003E-4</c:v>
                </c:pt>
                <c:pt idx="3142">
                  <c:v>9.2000000000000003E-4</c:v>
                </c:pt>
                <c:pt idx="3143">
                  <c:v>1.08E-3</c:v>
                </c:pt>
                <c:pt idx="3144">
                  <c:v>1.1800000000000001E-3</c:v>
                </c:pt>
                <c:pt idx="3145">
                  <c:v>1.23E-3</c:v>
                </c:pt>
                <c:pt idx="3146">
                  <c:v>1.34E-3</c:v>
                </c:pt>
                <c:pt idx="3147">
                  <c:v>1.6000000000000001E-3</c:v>
                </c:pt>
                <c:pt idx="3148">
                  <c:v>1.81E-3</c:v>
                </c:pt>
                <c:pt idx="3149">
                  <c:v>1.8699999999999999E-3</c:v>
                </c:pt>
                <c:pt idx="3150">
                  <c:v>2.0799999999999998E-3</c:v>
                </c:pt>
                <c:pt idx="3151">
                  <c:v>2.2399999999999998E-3</c:v>
                </c:pt>
                <c:pt idx="3152">
                  <c:v>2.3900000000000002E-3</c:v>
                </c:pt>
                <c:pt idx="3153">
                  <c:v>2.5000000000000001E-3</c:v>
                </c:pt>
                <c:pt idx="3154">
                  <c:v>2.7100000000000002E-3</c:v>
                </c:pt>
                <c:pt idx="3155">
                  <c:v>2.7599999999999999E-3</c:v>
                </c:pt>
                <c:pt idx="3156">
                  <c:v>2.8700000000000002E-3</c:v>
                </c:pt>
                <c:pt idx="3157">
                  <c:v>2.9199999999999999E-3</c:v>
                </c:pt>
                <c:pt idx="3158">
                  <c:v>2.97E-3</c:v>
                </c:pt>
                <c:pt idx="3159">
                  <c:v>2.9199999999999999E-3</c:v>
                </c:pt>
                <c:pt idx="3160">
                  <c:v>2.8700000000000002E-3</c:v>
                </c:pt>
                <c:pt idx="3161">
                  <c:v>2.7599999999999999E-3</c:v>
                </c:pt>
                <c:pt idx="3162">
                  <c:v>2.7599999999999999E-3</c:v>
                </c:pt>
                <c:pt idx="3163">
                  <c:v>2.5999999999999999E-3</c:v>
                </c:pt>
                <c:pt idx="3164">
                  <c:v>2.5000000000000001E-3</c:v>
                </c:pt>
                <c:pt idx="3165">
                  <c:v>2.2899999999999999E-3</c:v>
                </c:pt>
                <c:pt idx="3166">
                  <c:v>2.0200000000000001E-3</c:v>
                </c:pt>
                <c:pt idx="3167">
                  <c:v>1.81E-3</c:v>
                </c:pt>
                <c:pt idx="3168">
                  <c:v>1.4400000000000001E-3</c:v>
                </c:pt>
                <c:pt idx="3169">
                  <c:v>1.34E-3</c:v>
                </c:pt>
                <c:pt idx="3170">
                  <c:v>1.08E-3</c:v>
                </c:pt>
                <c:pt idx="3171">
                  <c:v>7.6000000000000004E-4</c:v>
                </c:pt>
                <c:pt idx="3172">
                  <c:v>4.4000000000000002E-4</c:v>
                </c:pt>
                <c:pt idx="3173">
                  <c:v>1.8000000000000001E-4</c:v>
                </c:pt>
                <c:pt idx="3174">
                  <c:v>-3.0000000000000001E-5</c:v>
                </c:pt>
                <c:pt idx="3175">
                  <c:v>-2.4000000000000001E-4</c:v>
                </c:pt>
                <c:pt idx="3176">
                  <c:v>-3.5E-4</c:v>
                </c:pt>
                <c:pt idx="3177">
                  <c:v>-7.2000000000000005E-4</c:v>
                </c:pt>
                <c:pt idx="3178">
                  <c:v>-7.6999999999999996E-4</c:v>
                </c:pt>
                <c:pt idx="3179">
                  <c:v>-9.3000000000000005E-4</c:v>
                </c:pt>
                <c:pt idx="3180">
                  <c:v>-9.7999999999999997E-4</c:v>
                </c:pt>
                <c:pt idx="3181">
                  <c:v>-1.0300000000000001E-3</c:v>
                </c:pt>
                <c:pt idx="3182">
                  <c:v>-1.0300000000000001E-3</c:v>
                </c:pt>
                <c:pt idx="3183">
                  <c:v>-1.0300000000000001E-3</c:v>
                </c:pt>
                <c:pt idx="3184">
                  <c:v>-9.3000000000000005E-4</c:v>
                </c:pt>
                <c:pt idx="3185">
                  <c:v>-9.3000000000000005E-4</c:v>
                </c:pt>
                <c:pt idx="3186">
                  <c:v>-8.7000000000000001E-4</c:v>
                </c:pt>
                <c:pt idx="3187">
                  <c:v>-7.2000000000000005E-4</c:v>
                </c:pt>
                <c:pt idx="3188">
                  <c:v>-4.4999999999999999E-4</c:v>
                </c:pt>
                <c:pt idx="3189">
                  <c:v>-2.9E-4</c:v>
                </c:pt>
                <c:pt idx="3190">
                  <c:v>-1.3999999999999999E-4</c:v>
                </c:pt>
                <c:pt idx="3191">
                  <c:v>2.0000000000000002E-5</c:v>
                </c:pt>
                <c:pt idx="3192">
                  <c:v>2.3000000000000001E-4</c:v>
                </c:pt>
                <c:pt idx="3193">
                  <c:v>3.8999999999999999E-4</c:v>
                </c:pt>
                <c:pt idx="3194">
                  <c:v>6.4999999999999997E-4</c:v>
                </c:pt>
                <c:pt idx="3195">
                  <c:v>7.6000000000000004E-4</c:v>
                </c:pt>
                <c:pt idx="3196">
                  <c:v>9.7000000000000005E-4</c:v>
                </c:pt>
                <c:pt idx="3197">
                  <c:v>1.1299999999999999E-3</c:v>
                </c:pt>
                <c:pt idx="3198">
                  <c:v>1.2899999999999999E-3</c:v>
                </c:pt>
                <c:pt idx="3199">
                  <c:v>1.39E-3</c:v>
                </c:pt>
                <c:pt idx="3200">
                  <c:v>1.5E-3</c:v>
                </c:pt>
                <c:pt idx="3201">
                  <c:v>1.5E-3</c:v>
                </c:pt>
                <c:pt idx="3202">
                  <c:v>1.5499999999999999E-3</c:v>
                </c:pt>
                <c:pt idx="3203">
                  <c:v>1.4400000000000001E-3</c:v>
                </c:pt>
                <c:pt idx="3204">
                  <c:v>1.4400000000000001E-3</c:v>
                </c:pt>
                <c:pt idx="3205">
                  <c:v>1.4400000000000001E-3</c:v>
                </c:pt>
                <c:pt idx="3206">
                  <c:v>1.2899999999999999E-3</c:v>
                </c:pt>
                <c:pt idx="3207">
                  <c:v>1.23E-3</c:v>
                </c:pt>
                <c:pt idx="3208">
                  <c:v>1.1800000000000001E-3</c:v>
                </c:pt>
                <c:pt idx="3209">
                  <c:v>8.7000000000000001E-4</c:v>
                </c:pt>
                <c:pt idx="3210">
                  <c:v>7.6000000000000004E-4</c:v>
                </c:pt>
                <c:pt idx="3211">
                  <c:v>6.4999999999999997E-4</c:v>
                </c:pt>
                <c:pt idx="3212">
                  <c:v>5.0000000000000001E-4</c:v>
                </c:pt>
                <c:pt idx="3213">
                  <c:v>2.9E-4</c:v>
                </c:pt>
                <c:pt idx="3214">
                  <c:v>1.8000000000000001E-4</c:v>
                </c:pt>
                <c:pt idx="3215">
                  <c:v>6.9999999999999994E-5</c:v>
                </c:pt>
                <c:pt idx="3216">
                  <c:v>-1.3999999999999999E-4</c:v>
                </c:pt>
                <c:pt idx="3217">
                  <c:v>-2.4000000000000001E-4</c:v>
                </c:pt>
                <c:pt idx="3218">
                  <c:v>-2.9E-4</c:v>
                </c:pt>
                <c:pt idx="3219">
                  <c:v>-4.4999999999999999E-4</c:v>
                </c:pt>
                <c:pt idx="3220">
                  <c:v>-4.4999999999999999E-4</c:v>
                </c:pt>
                <c:pt idx="3221">
                  <c:v>-4.4999999999999999E-4</c:v>
                </c:pt>
                <c:pt idx="3222">
                  <c:v>-3.5E-4</c:v>
                </c:pt>
                <c:pt idx="3223">
                  <c:v>-3.5E-4</c:v>
                </c:pt>
                <c:pt idx="3224">
                  <c:v>-2.4000000000000001E-4</c:v>
                </c:pt>
                <c:pt idx="3225">
                  <c:v>-1.3999999999999999E-4</c:v>
                </c:pt>
                <c:pt idx="3226">
                  <c:v>6.9999999999999994E-5</c:v>
                </c:pt>
                <c:pt idx="3227">
                  <c:v>1.2999999999999999E-4</c:v>
                </c:pt>
                <c:pt idx="3228">
                  <c:v>4.4000000000000002E-4</c:v>
                </c:pt>
                <c:pt idx="3229">
                  <c:v>6.4999999999999997E-4</c:v>
                </c:pt>
                <c:pt idx="3230">
                  <c:v>9.2000000000000003E-4</c:v>
                </c:pt>
                <c:pt idx="3231">
                  <c:v>1.1800000000000001E-3</c:v>
                </c:pt>
                <c:pt idx="3232">
                  <c:v>1.39E-3</c:v>
                </c:pt>
                <c:pt idx="3233">
                  <c:v>1.7600000000000001E-3</c:v>
                </c:pt>
                <c:pt idx="3234">
                  <c:v>2.0799999999999998E-3</c:v>
                </c:pt>
                <c:pt idx="3235">
                  <c:v>2.2899999999999999E-3</c:v>
                </c:pt>
                <c:pt idx="3236">
                  <c:v>2.7100000000000002E-3</c:v>
                </c:pt>
                <c:pt idx="3237">
                  <c:v>2.9199999999999999E-3</c:v>
                </c:pt>
                <c:pt idx="3238">
                  <c:v>3.1800000000000001E-3</c:v>
                </c:pt>
                <c:pt idx="3239">
                  <c:v>3.4499999999999999E-3</c:v>
                </c:pt>
                <c:pt idx="3240">
                  <c:v>3.6600000000000001E-3</c:v>
                </c:pt>
                <c:pt idx="3241">
                  <c:v>3.8700000000000002E-3</c:v>
                </c:pt>
                <c:pt idx="3242">
                  <c:v>4.0800000000000003E-3</c:v>
                </c:pt>
                <c:pt idx="3243">
                  <c:v>4.2399999999999998E-3</c:v>
                </c:pt>
                <c:pt idx="3244">
                  <c:v>4.45E-3</c:v>
                </c:pt>
                <c:pt idx="3245">
                  <c:v>4.45E-3</c:v>
                </c:pt>
                <c:pt idx="3246">
                  <c:v>4.45E-3</c:v>
                </c:pt>
                <c:pt idx="3247">
                  <c:v>4.45E-3</c:v>
                </c:pt>
                <c:pt idx="3248">
                  <c:v>4.45E-3</c:v>
                </c:pt>
                <c:pt idx="3249">
                  <c:v>4.4000000000000003E-3</c:v>
                </c:pt>
                <c:pt idx="3250">
                  <c:v>4.4000000000000003E-3</c:v>
                </c:pt>
                <c:pt idx="3251">
                  <c:v>4.2399999999999998E-3</c:v>
                </c:pt>
                <c:pt idx="3252">
                  <c:v>4.0299999999999997E-3</c:v>
                </c:pt>
                <c:pt idx="3253">
                  <c:v>3.8700000000000002E-3</c:v>
                </c:pt>
                <c:pt idx="3254">
                  <c:v>3.6099999999999999E-3</c:v>
                </c:pt>
                <c:pt idx="3255">
                  <c:v>3.3899999999999998E-3</c:v>
                </c:pt>
                <c:pt idx="3256">
                  <c:v>3.1800000000000001E-3</c:v>
                </c:pt>
                <c:pt idx="3257">
                  <c:v>2.8700000000000002E-3</c:v>
                </c:pt>
                <c:pt idx="3258">
                  <c:v>2.5500000000000002E-3</c:v>
                </c:pt>
                <c:pt idx="3259">
                  <c:v>2.2899999999999999E-3</c:v>
                </c:pt>
                <c:pt idx="3260">
                  <c:v>2.0200000000000001E-3</c:v>
                </c:pt>
                <c:pt idx="3261">
                  <c:v>1.7099999999999999E-3</c:v>
                </c:pt>
                <c:pt idx="3262">
                  <c:v>1.39E-3</c:v>
                </c:pt>
                <c:pt idx="3263">
                  <c:v>1.1299999999999999E-3</c:v>
                </c:pt>
                <c:pt idx="3264">
                  <c:v>8.0999999999999996E-4</c:v>
                </c:pt>
                <c:pt idx="3265">
                  <c:v>5.0000000000000001E-4</c:v>
                </c:pt>
                <c:pt idx="3266">
                  <c:v>2.3000000000000001E-4</c:v>
                </c:pt>
                <c:pt idx="3267">
                  <c:v>-3.0000000000000001E-5</c:v>
                </c:pt>
                <c:pt idx="3268">
                  <c:v>-1.9000000000000001E-4</c:v>
                </c:pt>
                <c:pt idx="3269">
                  <c:v>-4.4999999999999999E-4</c:v>
                </c:pt>
                <c:pt idx="3270">
                  <c:v>-7.2000000000000005E-4</c:v>
                </c:pt>
                <c:pt idx="3271">
                  <c:v>-8.7000000000000001E-4</c:v>
                </c:pt>
                <c:pt idx="3272">
                  <c:v>-9.3000000000000005E-4</c:v>
                </c:pt>
                <c:pt idx="3273">
                  <c:v>-1.1900000000000001E-3</c:v>
                </c:pt>
                <c:pt idx="3274">
                  <c:v>-1.2999999999999999E-3</c:v>
                </c:pt>
                <c:pt idx="3275">
                  <c:v>-1.4E-3</c:v>
                </c:pt>
                <c:pt idx="3276">
                  <c:v>-1.3500000000000001E-3</c:v>
                </c:pt>
                <c:pt idx="3277">
                  <c:v>-1.4499999999999999E-3</c:v>
                </c:pt>
                <c:pt idx="3278">
                  <c:v>-1.4E-3</c:v>
                </c:pt>
                <c:pt idx="3279">
                  <c:v>-1.4499999999999999E-3</c:v>
                </c:pt>
                <c:pt idx="3280">
                  <c:v>-1.4499999999999999E-3</c:v>
                </c:pt>
                <c:pt idx="3281">
                  <c:v>-1.2999999999999999E-3</c:v>
                </c:pt>
                <c:pt idx="3282">
                  <c:v>-1.2999999999999999E-3</c:v>
                </c:pt>
                <c:pt idx="3283">
                  <c:v>-1.24E-3</c:v>
                </c:pt>
                <c:pt idx="3284">
                  <c:v>-1.08E-3</c:v>
                </c:pt>
                <c:pt idx="3285">
                  <c:v>-9.7999999999999997E-4</c:v>
                </c:pt>
                <c:pt idx="3286">
                  <c:v>-9.3000000000000005E-4</c:v>
                </c:pt>
                <c:pt idx="3287">
                  <c:v>-7.6999999999999996E-4</c:v>
                </c:pt>
                <c:pt idx="3288">
                  <c:v>-6.6E-4</c:v>
                </c:pt>
                <c:pt idx="3289">
                  <c:v>-5.0000000000000001E-4</c:v>
                </c:pt>
                <c:pt idx="3290">
                  <c:v>-3.5E-4</c:v>
                </c:pt>
                <c:pt idx="3291">
                  <c:v>-2.9E-4</c:v>
                </c:pt>
                <c:pt idx="3292">
                  <c:v>-8.0000000000000007E-5</c:v>
                </c:pt>
                <c:pt idx="3293">
                  <c:v>2.0000000000000002E-5</c:v>
                </c:pt>
                <c:pt idx="3294">
                  <c:v>2.9E-4</c:v>
                </c:pt>
                <c:pt idx="3295">
                  <c:v>2.3000000000000001E-4</c:v>
                </c:pt>
                <c:pt idx="3296">
                  <c:v>3.4000000000000002E-4</c:v>
                </c:pt>
                <c:pt idx="3297">
                  <c:v>5.0000000000000001E-4</c:v>
                </c:pt>
                <c:pt idx="3298">
                  <c:v>5.9999999999999995E-4</c:v>
                </c:pt>
                <c:pt idx="3299">
                  <c:v>6.4999999999999997E-4</c:v>
                </c:pt>
                <c:pt idx="3300">
                  <c:v>8.0999999999999996E-4</c:v>
                </c:pt>
                <c:pt idx="3301">
                  <c:v>8.0999999999999996E-4</c:v>
                </c:pt>
                <c:pt idx="3302">
                  <c:v>9.2000000000000003E-4</c:v>
                </c:pt>
                <c:pt idx="3303">
                  <c:v>8.7000000000000001E-4</c:v>
                </c:pt>
                <c:pt idx="3304">
                  <c:v>9.2000000000000003E-4</c:v>
                </c:pt>
                <c:pt idx="3305">
                  <c:v>9.7000000000000005E-4</c:v>
                </c:pt>
                <c:pt idx="3306">
                  <c:v>9.7000000000000005E-4</c:v>
                </c:pt>
                <c:pt idx="3307">
                  <c:v>8.7000000000000001E-4</c:v>
                </c:pt>
                <c:pt idx="3308">
                  <c:v>8.7000000000000001E-4</c:v>
                </c:pt>
                <c:pt idx="3309">
                  <c:v>7.1000000000000002E-4</c:v>
                </c:pt>
                <c:pt idx="3310">
                  <c:v>7.6000000000000004E-4</c:v>
                </c:pt>
                <c:pt idx="3311">
                  <c:v>6.4999999999999997E-4</c:v>
                </c:pt>
                <c:pt idx="3312">
                  <c:v>5.0000000000000001E-4</c:v>
                </c:pt>
                <c:pt idx="3313">
                  <c:v>3.8999999999999999E-4</c:v>
                </c:pt>
                <c:pt idx="3314">
                  <c:v>2.9E-4</c:v>
                </c:pt>
                <c:pt idx="3315">
                  <c:v>6.9999999999999994E-5</c:v>
                </c:pt>
                <c:pt idx="3316">
                  <c:v>-3.0000000000000001E-5</c:v>
                </c:pt>
                <c:pt idx="3317">
                  <c:v>-2.4000000000000001E-4</c:v>
                </c:pt>
                <c:pt idx="3318">
                  <c:v>-4.4999999999999999E-4</c:v>
                </c:pt>
                <c:pt idx="3319">
                  <c:v>-6.6E-4</c:v>
                </c:pt>
                <c:pt idx="3320">
                  <c:v>-8.1999999999999998E-4</c:v>
                </c:pt>
                <c:pt idx="3321">
                  <c:v>-1.0300000000000001E-3</c:v>
                </c:pt>
                <c:pt idx="3322">
                  <c:v>-1.2999999999999999E-3</c:v>
                </c:pt>
                <c:pt idx="3323">
                  <c:v>-1.56E-3</c:v>
                </c:pt>
                <c:pt idx="3324">
                  <c:v>-1.72E-3</c:v>
                </c:pt>
                <c:pt idx="3325">
                  <c:v>-2.0899999999999998E-3</c:v>
                </c:pt>
                <c:pt idx="3326">
                  <c:v>-2.3E-3</c:v>
                </c:pt>
                <c:pt idx="3327">
                  <c:v>-2.5600000000000002E-3</c:v>
                </c:pt>
                <c:pt idx="3328">
                  <c:v>-2.7699999999999999E-3</c:v>
                </c:pt>
                <c:pt idx="3329">
                  <c:v>-2.98E-3</c:v>
                </c:pt>
                <c:pt idx="3330">
                  <c:v>-3.14E-3</c:v>
                </c:pt>
                <c:pt idx="3331">
                  <c:v>-3.3999999999999998E-3</c:v>
                </c:pt>
                <c:pt idx="3332">
                  <c:v>-3.5599999999999998E-3</c:v>
                </c:pt>
                <c:pt idx="3333">
                  <c:v>-3.7699999999999999E-3</c:v>
                </c:pt>
                <c:pt idx="3334">
                  <c:v>-3.9300000000000003E-3</c:v>
                </c:pt>
                <c:pt idx="3335">
                  <c:v>-4.0899999999999999E-3</c:v>
                </c:pt>
                <c:pt idx="3336">
                  <c:v>-4.1399999999999996E-3</c:v>
                </c:pt>
                <c:pt idx="3337">
                  <c:v>-4.3E-3</c:v>
                </c:pt>
                <c:pt idx="3338">
                  <c:v>-4.3499999999999997E-3</c:v>
                </c:pt>
                <c:pt idx="3339">
                  <c:v>-4.3499999999999997E-3</c:v>
                </c:pt>
                <c:pt idx="3340">
                  <c:v>-4.2500000000000003E-3</c:v>
                </c:pt>
                <c:pt idx="3341">
                  <c:v>-4.2500000000000003E-3</c:v>
                </c:pt>
                <c:pt idx="3342">
                  <c:v>-4.1900000000000001E-3</c:v>
                </c:pt>
                <c:pt idx="3343">
                  <c:v>-4.0400000000000002E-3</c:v>
                </c:pt>
                <c:pt idx="3344">
                  <c:v>-3.9300000000000003E-3</c:v>
                </c:pt>
                <c:pt idx="3345">
                  <c:v>-3.7200000000000002E-3</c:v>
                </c:pt>
                <c:pt idx="3346">
                  <c:v>-3.46E-3</c:v>
                </c:pt>
                <c:pt idx="3347">
                  <c:v>-3.2399999999999998E-3</c:v>
                </c:pt>
                <c:pt idx="3348">
                  <c:v>-2.82E-3</c:v>
                </c:pt>
                <c:pt idx="3349">
                  <c:v>-2.6099999999999999E-3</c:v>
                </c:pt>
                <c:pt idx="3350">
                  <c:v>-2.14E-3</c:v>
                </c:pt>
                <c:pt idx="3351">
                  <c:v>-1.7700000000000001E-3</c:v>
                </c:pt>
                <c:pt idx="3352">
                  <c:v>-1.3500000000000001E-3</c:v>
                </c:pt>
                <c:pt idx="3353">
                  <c:v>-1.0300000000000001E-3</c:v>
                </c:pt>
                <c:pt idx="3354">
                  <c:v>-5.5999999999999995E-4</c:v>
                </c:pt>
                <c:pt idx="3355">
                  <c:v>-1.3999999999999999E-4</c:v>
                </c:pt>
                <c:pt idx="3356">
                  <c:v>3.4000000000000002E-4</c:v>
                </c:pt>
                <c:pt idx="3357">
                  <c:v>8.0999999999999996E-4</c:v>
                </c:pt>
                <c:pt idx="3358">
                  <c:v>1.23E-3</c:v>
                </c:pt>
                <c:pt idx="3359">
                  <c:v>1.6000000000000001E-3</c:v>
                </c:pt>
                <c:pt idx="3360">
                  <c:v>2.0799999999999998E-3</c:v>
                </c:pt>
                <c:pt idx="3361">
                  <c:v>2.3900000000000002E-3</c:v>
                </c:pt>
                <c:pt idx="3362">
                  <c:v>2.8700000000000002E-3</c:v>
                </c:pt>
                <c:pt idx="3363">
                  <c:v>3.0799999999999998E-3</c:v>
                </c:pt>
                <c:pt idx="3364">
                  <c:v>3.5000000000000001E-3</c:v>
                </c:pt>
                <c:pt idx="3365">
                  <c:v>3.6600000000000001E-3</c:v>
                </c:pt>
                <c:pt idx="3366">
                  <c:v>3.8700000000000002E-3</c:v>
                </c:pt>
                <c:pt idx="3367">
                  <c:v>4.0299999999999997E-3</c:v>
                </c:pt>
                <c:pt idx="3368">
                  <c:v>4.2399999999999998E-3</c:v>
                </c:pt>
                <c:pt idx="3369">
                  <c:v>4.3400000000000001E-3</c:v>
                </c:pt>
                <c:pt idx="3370">
                  <c:v>4.4000000000000003E-3</c:v>
                </c:pt>
                <c:pt idx="3371">
                  <c:v>4.4999999999999997E-3</c:v>
                </c:pt>
                <c:pt idx="3372">
                  <c:v>4.45E-3</c:v>
                </c:pt>
                <c:pt idx="3373">
                  <c:v>4.2399999999999998E-3</c:v>
                </c:pt>
                <c:pt idx="3374">
                  <c:v>4.2900000000000004E-3</c:v>
                </c:pt>
                <c:pt idx="3375">
                  <c:v>4.0800000000000003E-3</c:v>
                </c:pt>
                <c:pt idx="3376">
                  <c:v>3.9199999999999999E-3</c:v>
                </c:pt>
                <c:pt idx="3377">
                  <c:v>3.7599999999999999E-3</c:v>
                </c:pt>
                <c:pt idx="3378">
                  <c:v>3.6099999999999999E-3</c:v>
                </c:pt>
                <c:pt idx="3379">
                  <c:v>3.2399999999999998E-3</c:v>
                </c:pt>
                <c:pt idx="3380">
                  <c:v>2.9199999999999999E-3</c:v>
                </c:pt>
                <c:pt idx="3381">
                  <c:v>2.66E-3</c:v>
                </c:pt>
                <c:pt idx="3382">
                  <c:v>2.4499999999999999E-3</c:v>
                </c:pt>
                <c:pt idx="3383">
                  <c:v>2.0799999999999998E-3</c:v>
                </c:pt>
                <c:pt idx="3384">
                  <c:v>1.7600000000000001E-3</c:v>
                </c:pt>
                <c:pt idx="3385">
                  <c:v>1.4400000000000001E-3</c:v>
                </c:pt>
                <c:pt idx="3386">
                  <c:v>1.08E-3</c:v>
                </c:pt>
                <c:pt idx="3387">
                  <c:v>8.0999999999999996E-4</c:v>
                </c:pt>
                <c:pt idx="3388">
                  <c:v>5.0000000000000001E-4</c:v>
                </c:pt>
                <c:pt idx="3389">
                  <c:v>2.3000000000000001E-4</c:v>
                </c:pt>
                <c:pt idx="3390">
                  <c:v>-8.0000000000000007E-5</c:v>
                </c:pt>
                <c:pt idx="3391">
                  <c:v>-2.9E-4</c:v>
                </c:pt>
                <c:pt idx="3392">
                  <c:v>-6.0999999999999997E-4</c:v>
                </c:pt>
                <c:pt idx="3393">
                  <c:v>-7.6999999999999996E-4</c:v>
                </c:pt>
                <c:pt idx="3394">
                  <c:v>-9.3000000000000005E-4</c:v>
                </c:pt>
                <c:pt idx="3395">
                  <c:v>-1.1900000000000001E-3</c:v>
                </c:pt>
                <c:pt idx="3396">
                  <c:v>-1.4499999999999999E-3</c:v>
                </c:pt>
                <c:pt idx="3397">
                  <c:v>-1.56E-3</c:v>
                </c:pt>
                <c:pt idx="3398">
                  <c:v>-1.7700000000000001E-3</c:v>
                </c:pt>
                <c:pt idx="3399">
                  <c:v>-1.8699999999999999E-3</c:v>
                </c:pt>
                <c:pt idx="3400">
                  <c:v>-2.0300000000000001E-3</c:v>
                </c:pt>
                <c:pt idx="3401">
                  <c:v>-2.1900000000000001E-3</c:v>
                </c:pt>
                <c:pt idx="3402">
                  <c:v>-2.2399999999999998E-3</c:v>
                </c:pt>
                <c:pt idx="3403">
                  <c:v>-2.4499999999999999E-3</c:v>
                </c:pt>
                <c:pt idx="3404">
                  <c:v>-2.5100000000000001E-3</c:v>
                </c:pt>
                <c:pt idx="3405">
                  <c:v>-2.5600000000000002E-3</c:v>
                </c:pt>
                <c:pt idx="3406">
                  <c:v>-2.6700000000000001E-3</c:v>
                </c:pt>
                <c:pt idx="3407">
                  <c:v>-2.7200000000000002E-3</c:v>
                </c:pt>
                <c:pt idx="3408">
                  <c:v>-2.98E-3</c:v>
                </c:pt>
                <c:pt idx="3409">
                  <c:v>-2.9299999999999999E-3</c:v>
                </c:pt>
                <c:pt idx="3410">
                  <c:v>-2.98E-3</c:v>
                </c:pt>
                <c:pt idx="3411">
                  <c:v>-3.0300000000000001E-3</c:v>
                </c:pt>
                <c:pt idx="3412">
                  <c:v>-3.0899999999999999E-3</c:v>
                </c:pt>
                <c:pt idx="3413">
                  <c:v>-3.2399999999999998E-3</c:v>
                </c:pt>
                <c:pt idx="3414">
                  <c:v>-3.2399999999999998E-3</c:v>
                </c:pt>
                <c:pt idx="3415">
                  <c:v>-3.3E-3</c:v>
                </c:pt>
                <c:pt idx="3416">
                  <c:v>-3.2399999999999998E-3</c:v>
                </c:pt>
                <c:pt idx="3417">
                  <c:v>-3.3500000000000001E-3</c:v>
                </c:pt>
                <c:pt idx="3418">
                  <c:v>-3.3E-3</c:v>
                </c:pt>
                <c:pt idx="3419">
                  <c:v>-3.3999999999999998E-3</c:v>
                </c:pt>
                <c:pt idx="3420">
                  <c:v>-3.2399999999999998E-3</c:v>
                </c:pt>
                <c:pt idx="3421">
                  <c:v>-3.3E-3</c:v>
                </c:pt>
                <c:pt idx="3422">
                  <c:v>-3.14E-3</c:v>
                </c:pt>
                <c:pt idx="3423">
                  <c:v>-2.98E-3</c:v>
                </c:pt>
                <c:pt idx="3424">
                  <c:v>-2.9299999999999999E-3</c:v>
                </c:pt>
                <c:pt idx="3425">
                  <c:v>-2.82E-3</c:v>
                </c:pt>
                <c:pt idx="3426">
                  <c:v>-2.6099999999999999E-3</c:v>
                </c:pt>
                <c:pt idx="3427">
                  <c:v>-2.5100000000000001E-3</c:v>
                </c:pt>
                <c:pt idx="3428">
                  <c:v>-2.2399999999999998E-3</c:v>
                </c:pt>
                <c:pt idx="3429">
                  <c:v>-2.14E-3</c:v>
                </c:pt>
                <c:pt idx="3430">
                  <c:v>-1.72E-3</c:v>
                </c:pt>
                <c:pt idx="3431">
                  <c:v>-1.5100000000000001E-3</c:v>
                </c:pt>
                <c:pt idx="3432">
                  <c:v>-1.24E-3</c:v>
                </c:pt>
                <c:pt idx="3433">
                  <c:v>-9.3000000000000005E-4</c:v>
                </c:pt>
                <c:pt idx="3434">
                  <c:v>-5.5999999999999995E-4</c:v>
                </c:pt>
                <c:pt idx="3435">
                  <c:v>-1.9000000000000001E-4</c:v>
                </c:pt>
                <c:pt idx="3436">
                  <c:v>6.9999999999999994E-5</c:v>
                </c:pt>
                <c:pt idx="3437">
                  <c:v>3.8999999999999999E-4</c:v>
                </c:pt>
                <c:pt idx="3438">
                  <c:v>8.0999999999999996E-4</c:v>
                </c:pt>
                <c:pt idx="3439">
                  <c:v>1.1800000000000001E-3</c:v>
                </c:pt>
                <c:pt idx="3440">
                  <c:v>1.4400000000000001E-3</c:v>
                </c:pt>
                <c:pt idx="3441">
                  <c:v>1.81E-3</c:v>
                </c:pt>
                <c:pt idx="3442">
                  <c:v>2.2899999999999999E-3</c:v>
                </c:pt>
                <c:pt idx="3443">
                  <c:v>2.5500000000000002E-3</c:v>
                </c:pt>
                <c:pt idx="3444">
                  <c:v>2.9199999999999999E-3</c:v>
                </c:pt>
                <c:pt idx="3445">
                  <c:v>3.1800000000000001E-3</c:v>
                </c:pt>
                <c:pt idx="3446">
                  <c:v>3.3899999999999998E-3</c:v>
                </c:pt>
                <c:pt idx="3447">
                  <c:v>3.7100000000000002E-3</c:v>
                </c:pt>
                <c:pt idx="3448">
                  <c:v>3.9699999999999996E-3</c:v>
                </c:pt>
                <c:pt idx="3449">
                  <c:v>4.0800000000000003E-3</c:v>
                </c:pt>
                <c:pt idx="3450">
                  <c:v>4.3400000000000001E-3</c:v>
                </c:pt>
                <c:pt idx="3451">
                  <c:v>4.5500000000000002E-3</c:v>
                </c:pt>
                <c:pt idx="3452">
                  <c:v>4.7099999999999998E-3</c:v>
                </c:pt>
                <c:pt idx="3453">
                  <c:v>4.9199999999999999E-3</c:v>
                </c:pt>
                <c:pt idx="3454">
                  <c:v>4.9800000000000001E-3</c:v>
                </c:pt>
                <c:pt idx="3455">
                  <c:v>5.13E-3</c:v>
                </c:pt>
                <c:pt idx="3456">
                  <c:v>5.1900000000000002E-3</c:v>
                </c:pt>
                <c:pt idx="3457">
                  <c:v>5.3400000000000001E-3</c:v>
                </c:pt>
                <c:pt idx="3458">
                  <c:v>5.3400000000000001E-3</c:v>
                </c:pt>
                <c:pt idx="3459">
                  <c:v>5.2900000000000004E-3</c:v>
                </c:pt>
                <c:pt idx="3460">
                  <c:v>5.4000000000000003E-3</c:v>
                </c:pt>
                <c:pt idx="3461">
                  <c:v>5.45E-3</c:v>
                </c:pt>
                <c:pt idx="3462">
                  <c:v>5.4999999999999997E-3</c:v>
                </c:pt>
                <c:pt idx="3463">
                  <c:v>5.4000000000000003E-3</c:v>
                </c:pt>
                <c:pt idx="3464">
                  <c:v>5.45E-3</c:v>
                </c:pt>
                <c:pt idx="3465">
                  <c:v>5.2900000000000004E-3</c:v>
                </c:pt>
                <c:pt idx="3466">
                  <c:v>5.3400000000000001E-3</c:v>
                </c:pt>
                <c:pt idx="3467">
                  <c:v>5.3400000000000001E-3</c:v>
                </c:pt>
                <c:pt idx="3468">
                  <c:v>5.3400000000000001E-3</c:v>
                </c:pt>
                <c:pt idx="3469">
                  <c:v>5.2900000000000004E-3</c:v>
                </c:pt>
                <c:pt idx="3470">
                  <c:v>5.1900000000000002E-3</c:v>
                </c:pt>
                <c:pt idx="3471">
                  <c:v>5.2399999999999999E-3</c:v>
                </c:pt>
                <c:pt idx="3472">
                  <c:v>5.13E-3</c:v>
                </c:pt>
                <c:pt idx="3473">
                  <c:v>5.0800000000000003E-3</c:v>
                </c:pt>
                <c:pt idx="3474">
                  <c:v>5.0299999999999997E-3</c:v>
                </c:pt>
                <c:pt idx="3475">
                  <c:v>4.9800000000000001E-3</c:v>
                </c:pt>
                <c:pt idx="3476">
                  <c:v>5.0299999999999997E-3</c:v>
                </c:pt>
                <c:pt idx="3477">
                  <c:v>4.9199999999999999E-3</c:v>
                </c:pt>
                <c:pt idx="3478">
                  <c:v>4.8700000000000002E-3</c:v>
                </c:pt>
                <c:pt idx="3479">
                  <c:v>4.7600000000000003E-3</c:v>
                </c:pt>
                <c:pt idx="3480">
                  <c:v>4.7099999999999998E-3</c:v>
                </c:pt>
                <c:pt idx="3481">
                  <c:v>4.6600000000000001E-3</c:v>
                </c:pt>
                <c:pt idx="3482">
                  <c:v>4.6600000000000001E-3</c:v>
                </c:pt>
                <c:pt idx="3483">
                  <c:v>4.6100000000000004E-3</c:v>
                </c:pt>
                <c:pt idx="3484">
                  <c:v>4.5500000000000002E-3</c:v>
                </c:pt>
                <c:pt idx="3485">
                  <c:v>4.4000000000000003E-3</c:v>
                </c:pt>
                <c:pt idx="3486">
                  <c:v>4.4000000000000003E-3</c:v>
                </c:pt>
                <c:pt idx="3487">
                  <c:v>4.3400000000000001E-3</c:v>
                </c:pt>
                <c:pt idx="3488">
                  <c:v>4.3400000000000001E-3</c:v>
                </c:pt>
                <c:pt idx="3489">
                  <c:v>4.1799999999999997E-3</c:v>
                </c:pt>
                <c:pt idx="3490">
                  <c:v>4.1799999999999997E-3</c:v>
                </c:pt>
                <c:pt idx="3491">
                  <c:v>4.13E-3</c:v>
                </c:pt>
                <c:pt idx="3492">
                  <c:v>4.13E-3</c:v>
                </c:pt>
                <c:pt idx="3493">
                  <c:v>4.0299999999999997E-3</c:v>
                </c:pt>
                <c:pt idx="3494">
                  <c:v>3.9199999999999999E-3</c:v>
                </c:pt>
                <c:pt idx="3495">
                  <c:v>3.9699999999999996E-3</c:v>
                </c:pt>
                <c:pt idx="3496">
                  <c:v>3.9199999999999999E-3</c:v>
                </c:pt>
                <c:pt idx="3497">
                  <c:v>3.82E-3</c:v>
                </c:pt>
                <c:pt idx="3498">
                  <c:v>3.7599999999999999E-3</c:v>
                </c:pt>
                <c:pt idx="3499">
                  <c:v>3.7100000000000002E-3</c:v>
                </c:pt>
                <c:pt idx="3500">
                  <c:v>3.7599999999999999E-3</c:v>
                </c:pt>
                <c:pt idx="3501">
                  <c:v>3.6099999999999999E-3</c:v>
                </c:pt>
                <c:pt idx="3502">
                  <c:v>3.6600000000000001E-3</c:v>
                </c:pt>
                <c:pt idx="3503">
                  <c:v>3.7100000000000002E-3</c:v>
                </c:pt>
                <c:pt idx="3504">
                  <c:v>3.6600000000000001E-3</c:v>
                </c:pt>
                <c:pt idx="3505">
                  <c:v>3.6600000000000001E-3</c:v>
                </c:pt>
                <c:pt idx="3506">
                  <c:v>3.7599999999999999E-3</c:v>
                </c:pt>
                <c:pt idx="3507">
                  <c:v>3.6099999999999999E-3</c:v>
                </c:pt>
                <c:pt idx="3508">
                  <c:v>3.6099999999999999E-3</c:v>
                </c:pt>
                <c:pt idx="3509">
                  <c:v>3.5500000000000002E-3</c:v>
                </c:pt>
                <c:pt idx="3510">
                  <c:v>3.6099999999999999E-3</c:v>
                </c:pt>
                <c:pt idx="3511">
                  <c:v>3.6099999999999999E-3</c:v>
                </c:pt>
                <c:pt idx="3512">
                  <c:v>3.6600000000000001E-3</c:v>
                </c:pt>
                <c:pt idx="3513">
                  <c:v>3.7100000000000002E-3</c:v>
                </c:pt>
                <c:pt idx="3514">
                  <c:v>3.6600000000000001E-3</c:v>
                </c:pt>
                <c:pt idx="3515">
                  <c:v>3.5500000000000002E-3</c:v>
                </c:pt>
                <c:pt idx="3516">
                  <c:v>3.6600000000000001E-3</c:v>
                </c:pt>
                <c:pt idx="3517">
                  <c:v>3.6600000000000001E-3</c:v>
                </c:pt>
                <c:pt idx="3518">
                  <c:v>3.6099999999999999E-3</c:v>
                </c:pt>
                <c:pt idx="3519">
                  <c:v>3.5000000000000001E-3</c:v>
                </c:pt>
                <c:pt idx="3520">
                  <c:v>3.3899999999999998E-3</c:v>
                </c:pt>
                <c:pt idx="3521">
                  <c:v>3.3899999999999998E-3</c:v>
                </c:pt>
                <c:pt idx="3522">
                  <c:v>3.4499999999999999E-3</c:v>
                </c:pt>
                <c:pt idx="3523">
                  <c:v>3.2399999999999998E-3</c:v>
                </c:pt>
                <c:pt idx="3524">
                  <c:v>3.29E-3</c:v>
                </c:pt>
                <c:pt idx="3525">
                  <c:v>3.0300000000000001E-3</c:v>
                </c:pt>
                <c:pt idx="3526">
                  <c:v>3.0300000000000001E-3</c:v>
                </c:pt>
                <c:pt idx="3527">
                  <c:v>2.9199999999999999E-3</c:v>
                </c:pt>
                <c:pt idx="3528">
                  <c:v>2.97E-3</c:v>
                </c:pt>
                <c:pt idx="3529">
                  <c:v>2.8700000000000002E-3</c:v>
                </c:pt>
                <c:pt idx="3530">
                  <c:v>2.7100000000000002E-3</c:v>
                </c:pt>
                <c:pt idx="3531">
                  <c:v>2.5500000000000002E-3</c:v>
                </c:pt>
                <c:pt idx="3532">
                  <c:v>2.5000000000000001E-3</c:v>
                </c:pt>
                <c:pt idx="3533">
                  <c:v>2.3900000000000002E-3</c:v>
                </c:pt>
                <c:pt idx="3534">
                  <c:v>2.3400000000000001E-3</c:v>
                </c:pt>
                <c:pt idx="3535">
                  <c:v>2.2399999999999998E-3</c:v>
                </c:pt>
                <c:pt idx="3536">
                  <c:v>2.0799999999999998E-3</c:v>
                </c:pt>
                <c:pt idx="3537">
                  <c:v>2.0200000000000001E-3</c:v>
                </c:pt>
                <c:pt idx="3538">
                  <c:v>2.0799999999999998E-3</c:v>
                </c:pt>
                <c:pt idx="3539">
                  <c:v>1.8699999999999999E-3</c:v>
                </c:pt>
                <c:pt idx="3540">
                  <c:v>1.81E-3</c:v>
                </c:pt>
                <c:pt idx="3541">
                  <c:v>1.81E-3</c:v>
                </c:pt>
                <c:pt idx="3542">
                  <c:v>1.7600000000000001E-3</c:v>
                </c:pt>
                <c:pt idx="3543">
                  <c:v>1.66E-3</c:v>
                </c:pt>
                <c:pt idx="3544">
                  <c:v>1.66E-3</c:v>
                </c:pt>
                <c:pt idx="3545">
                  <c:v>1.4400000000000001E-3</c:v>
                </c:pt>
                <c:pt idx="3546">
                  <c:v>1.4400000000000001E-3</c:v>
                </c:pt>
                <c:pt idx="3547">
                  <c:v>1.34E-3</c:v>
                </c:pt>
                <c:pt idx="3548">
                  <c:v>1.4400000000000001E-3</c:v>
                </c:pt>
                <c:pt idx="3549">
                  <c:v>1.2899999999999999E-3</c:v>
                </c:pt>
                <c:pt idx="3550">
                  <c:v>1.2899999999999999E-3</c:v>
                </c:pt>
                <c:pt idx="3551">
                  <c:v>1.1299999999999999E-3</c:v>
                </c:pt>
                <c:pt idx="3552">
                  <c:v>1.1800000000000001E-3</c:v>
                </c:pt>
                <c:pt idx="3553">
                  <c:v>9.7000000000000005E-4</c:v>
                </c:pt>
                <c:pt idx="3554">
                  <c:v>9.2000000000000003E-4</c:v>
                </c:pt>
                <c:pt idx="3555">
                  <c:v>8.7000000000000001E-4</c:v>
                </c:pt>
                <c:pt idx="3556">
                  <c:v>8.7000000000000001E-4</c:v>
                </c:pt>
                <c:pt idx="3557">
                  <c:v>7.1000000000000002E-4</c:v>
                </c:pt>
                <c:pt idx="3558">
                  <c:v>5.5000000000000003E-4</c:v>
                </c:pt>
                <c:pt idx="3559">
                  <c:v>4.4000000000000002E-4</c:v>
                </c:pt>
                <c:pt idx="3560">
                  <c:v>3.8999999999999999E-4</c:v>
                </c:pt>
                <c:pt idx="3561">
                  <c:v>1.8000000000000001E-4</c:v>
                </c:pt>
                <c:pt idx="3562">
                  <c:v>2.0000000000000002E-5</c:v>
                </c:pt>
                <c:pt idx="3563">
                  <c:v>-2.4000000000000001E-4</c:v>
                </c:pt>
                <c:pt idx="3564">
                  <c:v>-3.5E-4</c:v>
                </c:pt>
                <c:pt idx="3565">
                  <c:v>-7.2000000000000005E-4</c:v>
                </c:pt>
                <c:pt idx="3566">
                  <c:v>-7.6999999999999996E-4</c:v>
                </c:pt>
                <c:pt idx="3567">
                  <c:v>-1.08E-3</c:v>
                </c:pt>
                <c:pt idx="3568">
                  <c:v>-1.4E-3</c:v>
                </c:pt>
                <c:pt idx="3569">
                  <c:v>-1.7700000000000001E-3</c:v>
                </c:pt>
                <c:pt idx="3570">
                  <c:v>-1.98E-3</c:v>
                </c:pt>
                <c:pt idx="3571">
                  <c:v>-2.3E-3</c:v>
                </c:pt>
                <c:pt idx="3572">
                  <c:v>-2.5600000000000002E-3</c:v>
                </c:pt>
                <c:pt idx="3573">
                  <c:v>-2.98E-3</c:v>
                </c:pt>
                <c:pt idx="3574">
                  <c:v>-3.3E-3</c:v>
                </c:pt>
                <c:pt idx="3575">
                  <c:v>-3.6700000000000001E-3</c:v>
                </c:pt>
                <c:pt idx="3576">
                  <c:v>-4.0400000000000002E-3</c:v>
                </c:pt>
                <c:pt idx="3577">
                  <c:v>-4.4000000000000003E-3</c:v>
                </c:pt>
                <c:pt idx="3578">
                  <c:v>-4.7699999999999999E-3</c:v>
                </c:pt>
                <c:pt idx="3579">
                  <c:v>-5.1399999999999996E-3</c:v>
                </c:pt>
                <c:pt idx="3580">
                  <c:v>-5.5599999999999998E-3</c:v>
                </c:pt>
                <c:pt idx="3581">
                  <c:v>-5.8300000000000001E-3</c:v>
                </c:pt>
                <c:pt idx="3582">
                  <c:v>-6.1399999999999996E-3</c:v>
                </c:pt>
                <c:pt idx="3583">
                  <c:v>-6.5599999999999999E-3</c:v>
                </c:pt>
                <c:pt idx="3584">
                  <c:v>-6.9300000000000004E-3</c:v>
                </c:pt>
                <c:pt idx="3585">
                  <c:v>-7.1399999999999996E-3</c:v>
                </c:pt>
                <c:pt idx="3586">
                  <c:v>-7.4099999999999999E-3</c:v>
                </c:pt>
                <c:pt idx="3587">
                  <c:v>-7.7200000000000003E-3</c:v>
                </c:pt>
                <c:pt idx="3588">
                  <c:v>-7.9299999999999995E-3</c:v>
                </c:pt>
                <c:pt idx="3589">
                  <c:v>-8.1499999999999993E-3</c:v>
                </c:pt>
                <c:pt idx="3590">
                  <c:v>-8.4100000000000008E-3</c:v>
                </c:pt>
                <c:pt idx="3591">
                  <c:v>-8.4600000000000005E-3</c:v>
                </c:pt>
                <c:pt idx="3592">
                  <c:v>-8.6199999999999992E-3</c:v>
                </c:pt>
                <c:pt idx="3593">
                  <c:v>-8.7200000000000003E-3</c:v>
                </c:pt>
                <c:pt idx="3594">
                  <c:v>-8.7200000000000003E-3</c:v>
                </c:pt>
                <c:pt idx="3595">
                  <c:v>-8.7799999999999996E-3</c:v>
                </c:pt>
                <c:pt idx="3596">
                  <c:v>-8.6700000000000006E-3</c:v>
                </c:pt>
                <c:pt idx="3597">
                  <c:v>-8.7200000000000003E-3</c:v>
                </c:pt>
                <c:pt idx="3598">
                  <c:v>-8.5100000000000002E-3</c:v>
                </c:pt>
                <c:pt idx="3599">
                  <c:v>-8.3000000000000001E-3</c:v>
                </c:pt>
                <c:pt idx="3600">
                  <c:v>-8.3000000000000001E-3</c:v>
                </c:pt>
                <c:pt idx="3601">
                  <c:v>-7.9900000000000006E-3</c:v>
                </c:pt>
                <c:pt idx="3602">
                  <c:v>-7.7799999999999996E-3</c:v>
                </c:pt>
                <c:pt idx="3603">
                  <c:v>-7.5700000000000003E-3</c:v>
                </c:pt>
                <c:pt idx="3604">
                  <c:v>-7.1999999999999998E-3</c:v>
                </c:pt>
                <c:pt idx="3605">
                  <c:v>-6.9300000000000004E-3</c:v>
                </c:pt>
                <c:pt idx="3606">
                  <c:v>-6.5599999999999999E-3</c:v>
                </c:pt>
                <c:pt idx="3607">
                  <c:v>-6.3E-3</c:v>
                </c:pt>
                <c:pt idx="3608">
                  <c:v>-5.9300000000000004E-3</c:v>
                </c:pt>
                <c:pt idx="3609">
                  <c:v>-5.5599999999999998E-3</c:v>
                </c:pt>
                <c:pt idx="3610">
                  <c:v>-5.2500000000000003E-3</c:v>
                </c:pt>
                <c:pt idx="3611">
                  <c:v>-4.8300000000000001E-3</c:v>
                </c:pt>
                <c:pt idx="3612">
                  <c:v>-4.4600000000000004E-3</c:v>
                </c:pt>
                <c:pt idx="3613">
                  <c:v>-4.1399999999999996E-3</c:v>
                </c:pt>
                <c:pt idx="3614">
                  <c:v>-3.82E-3</c:v>
                </c:pt>
                <c:pt idx="3615">
                  <c:v>-3.6099999999999999E-3</c:v>
                </c:pt>
                <c:pt idx="3616">
                  <c:v>-3.2399999999999998E-3</c:v>
                </c:pt>
                <c:pt idx="3617">
                  <c:v>-2.98E-3</c:v>
                </c:pt>
                <c:pt idx="3618">
                  <c:v>-2.7200000000000002E-3</c:v>
                </c:pt>
                <c:pt idx="3619">
                  <c:v>-2.5100000000000001E-3</c:v>
                </c:pt>
                <c:pt idx="3620">
                  <c:v>-2.3500000000000001E-3</c:v>
                </c:pt>
                <c:pt idx="3621">
                  <c:v>-2.1900000000000001E-3</c:v>
                </c:pt>
                <c:pt idx="3622">
                  <c:v>-2.0300000000000001E-3</c:v>
                </c:pt>
                <c:pt idx="3623">
                  <c:v>-1.98E-3</c:v>
                </c:pt>
                <c:pt idx="3624">
                  <c:v>-1.8699999999999999E-3</c:v>
                </c:pt>
                <c:pt idx="3625">
                  <c:v>-1.82E-3</c:v>
                </c:pt>
                <c:pt idx="3626">
                  <c:v>-1.7700000000000001E-3</c:v>
                </c:pt>
                <c:pt idx="3627">
                  <c:v>-1.72E-3</c:v>
                </c:pt>
                <c:pt idx="3628">
                  <c:v>-1.72E-3</c:v>
                </c:pt>
                <c:pt idx="3629">
                  <c:v>-1.72E-3</c:v>
                </c:pt>
                <c:pt idx="3630">
                  <c:v>-1.72E-3</c:v>
                </c:pt>
                <c:pt idx="3631">
                  <c:v>-1.82E-3</c:v>
                </c:pt>
                <c:pt idx="3632">
                  <c:v>-1.9300000000000001E-3</c:v>
                </c:pt>
                <c:pt idx="3633">
                  <c:v>-2.0899999999999998E-3</c:v>
                </c:pt>
                <c:pt idx="3634">
                  <c:v>-2.0300000000000001E-3</c:v>
                </c:pt>
                <c:pt idx="3635">
                  <c:v>-2.0899999999999998E-3</c:v>
                </c:pt>
                <c:pt idx="3636">
                  <c:v>-2.0899999999999998E-3</c:v>
                </c:pt>
                <c:pt idx="3637">
                  <c:v>-2.0899999999999998E-3</c:v>
                </c:pt>
                <c:pt idx="3638">
                  <c:v>-2.1900000000000001E-3</c:v>
                </c:pt>
                <c:pt idx="3639">
                  <c:v>-2.2399999999999998E-3</c:v>
                </c:pt>
                <c:pt idx="3640">
                  <c:v>-2.1900000000000001E-3</c:v>
                </c:pt>
                <c:pt idx="3641">
                  <c:v>-2.1900000000000001E-3</c:v>
                </c:pt>
                <c:pt idx="3642">
                  <c:v>-2.1900000000000001E-3</c:v>
                </c:pt>
                <c:pt idx="3643">
                  <c:v>-2.1900000000000001E-3</c:v>
                </c:pt>
                <c:pt idx="3644">
                  <c:v>-2.14E-3</c:v>
                </c:pt>
                <c:pt idx="3645">
                  <c:v>-2.14E-3</c:v>
                </c:pt>
                <c:pt idx="3646">
                  <c:v>-2.0300000000000001E-3</c:v>
                </c:pt>
                <c:pt idx="3647">
                  <c:v>-1.98E-3</c:v>
                </c:pt>
                <c:pt idx="3648">
                  <c:v>-1.82E-3</c:v>
                </c:pt>
                <c:pt idx="3649">
                  <c:v>-1.7700000000000001E-3</c:v>
                </c:pt>
                <c:pt idx="3650">
                  <c:v>-1.72E-3</c:v>
                </c:pt>
                <c:pt idx="3651">
                  <c:v>-1.5100000000000001E-3</c:v>
                </c:pt>
                <c:pt idx="3652">
                  <c:v>-1.4E-3</c:v>
                </c:pt>
                <c:pt idx="3653">
                  <c:v>-1.3500000000000001E-3</c:v>
                </c:pt>
                <c:pt idx="3654">
                  <c:v>-1.1900000000000001E-3</c:v>
                </c:pt>
                <c:pt idx="3655">
                  <c:v>-1.08E-3</c:v>
                </c:pt>
                <c:pt idx="3656">
                  <c:v>-8.1999999999999998E-4</c:v>
                </c:pt>
                <c:pt idx="3657">
                  <c:v>-7.6999999999999996E-4</c:v>
                </c:pt>
                <c:pt idx="3658">
                  <c:v>-6.0999999999999997E-4</c:v>
                </c:pt>
                <c:pt idx="3659">
                  <c:v>-5.0000000000000001E-4</c:v>
                </c:pt>
                <c:pt idx="3660">
                  <c:v>-2.4000000000000001E-4</c:v>
                </c:pt>
                <c:pt idx="3661">
                  <c:v>-2.4000000000000001E-4</c:v>
                </c:pt>
                <c:pt idx="3662">
                  <c:v>2.0000000000000002E-5</c:v>
                </c:pt>
                <c:pt idx="3663">
                  <c:v>1.2999999999999999E-4</c:v>
                </c:pt>
                <c:pt idx="3664">
                  <c:v>3.4000000000000002E-4</c:v>
                </c:pt>
                <c:pt idx="3665">
                  <c:v>5.0000000000000001E-4</c:v>
                </c:pt>
                <c:pt idx="3666">
                  <c:v>7.1000000000000002E-4</c:v>
                </c:pt>
                <c:pt idx="3667">
                  <c:v>8.0999999999999996E-4</c:v>
                </c:pt>
                <c:pt idx="3668">
                  <c:v>1.1299999999999999E-3</c:v>
                </c:pt>
                <c:pt idx="3669">
                  <c:v>1.23E-3</c:v>
                </c:pt>
                <c:pt idx="3670">
                  <c:v>1.4400000000000001E-3</c:v>
                </c:pt>
                <c:pt idx="3671">
                  <c:v>1.66E-3</c:v>
                </c:pt>
                <c:pt idx="3672">
                  <c:v>1.92E-3</c:v>
                </c:pt>
                <c:pt idx="3673">
                  <c:v>2.0200000000000001E-3</c:v>
                </c:pt>
                <c:pt idx="3674">
                  <c:v>2.3900000000000002E-3</c:v>
                </c:pt>
                <c:pt idx="3675">
                  <c:v>2.7100000000000002E-3</c:v>
                </c:pt>
                <c:pt idx="3676">
                  <c:v>2.9199999999999999E-3</c:v>
                </c:pt>
                <c:pt idx="3677">
                  <c:v>3.0799999999999998E-3</c:v>
                </c:pt>
                <c:pt idx="3678">
                  <c:v>3.4499999999999999E-3</c:v>
                </c:pt>
                <c:pt idx="3679">
                  <c:v>3.6099999999999999E-3</c:v>
                </c:pt>
                <c:pt idx="3680">
                  <c:v>3.8700000000000002E-3</c:v>
                </c:pt>
                <c:pt idx="3681">
                  <c:v>4.0800000000000003E-3</c:v>
                </c:pt>
                <c:pt idx="3682">
                  <c:v>4.2900000000000004E-3</c:v>
                </c:pt>
                <c:pt idx="3683">
                  <c:v>4.45E-3</c:v>
                </c:pt>
                <c:pt idx="3684">
                  <c:v>4.7600000000000003E-3</c:v>
                </c:pt>
                <c:pt idx="3685">
                  <c:v>4.8700000000000002E-3</c:v>
                </c:pt>
                <c:pt idx="3686">
                  <c:v>5.0299999999999997E-3</c:v>
                </c:pt>
                <c:pt idx="3687">
                  <c:v>5.13E-3</c:v>
                </c:pt>
                <c:pt idx="3688">
                  <c:v>5.3400000000000001E-3</c:v>
                </c:pt>
                <c:pt idx="3689">
                  <c:v>5.2399999999999999E-3</c:v>
                </c:pt>
                <c:pt idx="3690">
                  <c:v>5.2900000000000004E-3</c:v>
                </c:pt>
                <c:pt idx="3691">
                  <c:v>5.2900000000000004E-3</c:v>
                </c:pt>
                <c:pt idx="3692">
                  <c:v>5.2900000000000004E-3</c:v>
                </c:pt>
                <c:pt idx="3693">
                  <c:v>5.1900000000000002E-3</c:v>
                </c:pt>
                <c:pt idx="3694">
                  <c:v>5.1900000000000002E-3</c:v>
                </c:pt>
                <c:pt idx="3695">
                  <c:v>4.9800000000000001E-3</c:v>
                </c:pt>
                <c:pt idx="3696">
                  <c:v>4.9800000000000001E-3</c:v>
                </c:pt>
                <c:pt idx="3697">
                  <c:v>4.6600000000000001E-3</c:v>
                </c:pt>
                <c:pt idx="3698">
                  <c:v>4.5500000000000002E-3</c:v>
                </c:pt>
                <c:pt idx="3699">
                  <c:v>4.2900000000000004E-3</c:v>
                </c:pt>
                <c:pt idx="3700">
                  <c:v>4.1799999999999997E-3</c:v>
                </c:pt>
                <c:pt idx="3701">
                  <c:v>3.8700000000000002E-3</c:v>
                </c:pt>
                <c:pt idx="3702">
                  <c:v>3.6099999999999999E-3</c:v>
                </c:pt>
                <c:pt idx="3703">
                  <c:v>3.3400000000000001E-3</c:v>
                </c:pt>
                <c:pt idx="3704">
                  <c:v>3.13E-3</c:v>
                </c:pt>
                <c:pt idx="3705">
                  <c:v>2.9199999999999999E-3</c:v>
                </c:pt>
                <c:pt idx="3706">
                  <c:v>2.7599999999999999E-3</c:v>
                </c:pt>
                <c:pt idx="3707">
                  <c:v>2.5000000000000001E-3</c:v>
                </c:pt>
                <c:pt idx="3708">
                  <c:v>2.3900000000000002E-3</c:v>
                </c:pt>
                <c:pt idx="3709">
                  <c:v>2.2399999999999998E-3</c:v>
                </c:pt>
                <c:pt idx="3710">
                  <c:v>2.1800000000000001E-3</c:v>
                </c:pt>
                <c:pt idx="3711">
                  <c:v>1.97E-3</c:v>
                </c:pt>
                <c:pt idx="3712">
                  <c:v>1.8699999999999999E-3</c:v>
                </c:pt>
                <c:pt idx="3713">
                  <c:v>1.8699999999999999E-3</c:v>
                </c:pt>
                <c:pt idx="3714">
                  <c:v>1.8699999999999999E-3</c:v>
                </c:pt>
                <c:pt idx="3715">
                  <c:v>1.92E-3</c:v>
                </c:pt>
                <c:pt idx="3716">
                  <c:v>1.97E-3</c:v>
                </c:pt>
                <c:pt idx="3717">
                  <c:v>2.0799999999999998E-3</c:v>
                </c:pt>
                <c:pt idx="3718">
                  <c:v>2.1800000000000001E-3</c:v>
                </c:pt>
                <c:pt idx="3719">
                  <c:v>2.3400000000000001E-3</c:v>
                </c:pt>
                <c:pt idx="3720">
                  <c:v>2.66E-3</c:v>
                </c:pt>
                <c:pt idx="3721">
                  <c:v>2.7599999999999999E-3</c:v>
                </c:pt>
                <c:pt idx="3722">
                  <c:v>3.0300000000000001E-3</c:v>
                </c:pt>
                <c:pt idx="3723">
                  <c:v>3.29E-3</c:v>
                </c:pt>
                <c:pt idx="3724">
                  <c:v>3.5000000000000001E-3</c:v>
                </c:pt>
                <c:pt idx="3725">
                  <c:v>3.7599999999999999E-3</c:v>
                </c:pt>
                <c:pt idx="3726">
                  <c:v>4.0299999999999997E-3</c:v>
                </c:pt>
                <c:pt idx="3727">
                  <c:v>4.2399999999999998E-3</c:v>
                </c:pt>
                <c:pt idx="3728">
                  <c:v>4.45E-3</c:v>
                </c:pt>
                <c:pt idx="3729">
                  <c:v>4.7099999999999998E-3</c:v>
                </c:pt>
                <c:pt idx="3730">
                  <c:v>4.9199999999999999E-3</c:v>
                </c:pt>
                <c:pt idx="3731">
                  <c:v>5.13E-3</c:v>
                </c:pt>
                <c:pt idx="3732">
                  <c:v>5.3400000000000001E-3</c:v>
                </c:pt>
                <c:pt idx="3733">
                  <c:v>5.45E-3</c:v>
                </c:pt>
                <c:pt idx="3734">
                  <c:v>5.5500000000000002E-3</c:v>
                </c:pt>
                <c:pt idx="3735">
                  <c:v>5.77E-3</c:v>
                </c:pt>
                <c:pt idx="3736">
                  <c:v>5.77E-3</c:v>
                </c:pt>
                <c:pt idx="3737">
                  <c:v>5.77E-3</c:v>
                </c:pt>
                <c:pt idx="3738">
                  <c:v>5.8199999999999997E-3</c:v>
                </c:pt>
                <c:pt idx="3739">
                  <c:v>5.8199999999999997E-3</c:v>
                </c:pt>
                <c:pt idx="3740">
                  <c:v>5.8700000000000002E-3</c:v>
                </c:pt>
                <c:pt idx="3741">
                  <c:v>5.7099999999999998E-3</c:v>
                </c:pt>
                <c:pt idx="3742">
                  <c:v>5.6100000000000004E-3</c:v>
                </c:pt>
                <c:pt idx="3743">
                  <c:v>5.5500000000000002E-3</c:v>
                </c:pt>
                <c:pt idx="3744">
                  <c:v>5.3400000000000001E-3</c:v>
                </c:pt>
                <c:pt idx="3745">
                  <c:v>5.2900000000000004E-3</c:v>
                </c:pt>
                <c:pt idx="3746">
                  <c:v>5.1900000000000002E-3</c:v>
                </c:pt>
                <c:pt idx="3747">
                  <c:v>4.8700000000000002E-3</c:v>
                </c:pt>
                <c:pt idx="3748">
                  <c:v>4.7099999999999998E-3</c:v>
                </c:pt>
                <c:pt idx="3749">
                  <c:v>4.4999999999999997E-3</c:v>
                </c:pt>
                <c:pt idx="3750">
                  <c:v>4.4000000000000003E-3</c:v>
                </c:pt>
                <c:pt idx="3751">
                  <c:v>4.1799999999999997E-3</c:v>
                </c:pt>
                <c:pt idx="3752">
                  <c:v>4.0299999999999997E-3</c:v>
                </c:pt>
                <c:pt idx="3753">
                  <c:v>3.82E-3</c:v>
                </c:pt>
                <c:pt idx="3754">
                  <c:v>3.6099999999999999E-3</c:v>
                </c:pt>
                <c:pt idx="3755">
                  <c:v>3.5000000000000001E-3</c:v>
                </c:pt>
                <c:pt idx="3756">
                  <c:v>3.2399999999999998E-3</c:v>
                </c:pt>
                <c:pt idx="3757">
                  <c:v>3.0799999999999998E-3</c:v>
                </c:pt>
                <c:pt idx="3758">
                  <c:v>2.9199999999999999E-3</c:v>
                </c:pt>
                <c:pt idx="3759">
                  <c:v>2.7599999999999999E-3</c:v>
                </c:pt>
                <c:pt idx="3760">
                  <c:v>2.66E-3</c:v>
                </c:pt>
                <c:pt idx="3761">
                  <c:v>2.5500000000000002E-3</c:v>
                </c:pt>
                <c:pt idx="3762">
                  <c:v>2.3900000000000002E-3</c:v>
                </c:pt>
                <c:pt idx="3763">
                  <c:v>2.3900000000000002E-3</c:v>
                </c:pt>
                <c:pt idx="3764">
                  <c:v>2.2399999999999998E-3</c:v>
                </c:pt>
                <c:pt idx="3765">
                  <c:v>2.1299999999999999E-3</c:v>
                </c:pt>
                <c:pt idx="3766">
                  <c:v>2.0799999999999998E-3</c:v>
                </c:pt>
                <c:pt idx="3767">
                  <c:v>2.1299999999999999E-3</c:v>
                </c:pt>
                <c:pt idx="3768">
                  <c:v>2.0200000000000001E-3</c:v>
                </c:pt>
                <c:pt idx="3769">
                  <c:v>2.0200000000000001E-3</c:v>
                </c:pt>
                <c:pt idx="3770">
                  <c:v>2.0200000000000001E-3</c:v>
                </c:pt>
                <c:pt idx="3771">
                  <c:v>1.92E-3</c:v>
                </c:pt>
                <c:pt idx="3772">
                  <c:v>1.97E-3</c:v>
                </c:pt>
                <c:pt idx="3773">
                  <c:v>1.92E-3</c:v>
                </c:pt>
                <c:pt idx="3774">
                  <c:v>2.0799999999999998E-3</c:v>
                </c:pt>
                <c:pt idx="3775">
                  <c:v>2.0799999999999998E-3</c:v>
                </c:pt>
                <c:pt idx="3776">
                  <c:v>2.0799999999999998E-3</c:v>
                </c:pt>
                <c:pt idx="3777">
                  <c:v>2.1299999999999999E-3</c:v>
                </c:pt>
                <c:pt idx="3778">
                  <c:v>2.1800000000000001E-3</c:v>
                </c:pt>
                <c:pt idx="3779">
                  <c:v>2.2399999999999998E-3</c:v>
                </c:pt>
                <c:pt idx="3780">
                  <c:v>2.2899999999999999E-3</c:v>
                </c:pt>
                <c:pt idx="3781">
                  <c:v>2.2899999999999999E-3</c:v>
                </c:pt>
                <c:pt idx="3782">
                  <c:v>2.2899999999999999E-3</c:v>
                </c:pt>
                <c:pt idx="3783">
                  <c:v>2.3400000000000001E-3</c:v>
                </c:pt>
                <c:pt idx="3784">
                  <c:v>2.4499999999999999E-3</c:v>
                </c:pt>
                <c:pt idx="3785">
                  <c:v>2.3400000000000001E-3</c:v>
                </c:pt>
                <c:pt idx="3786">
                  <c:v>2.3400000000000001E-3</c:v>
                </c:pt>
                <c:pt idx="3787">
                  <c:v>2.3400000000000001E-3</c:v>
                </c:pt>
                <c:pt idx="3788">
                  <c:v>2.3400000000000001E-3</c:v>
                </c:pt>
                <c:pt idx="3789">
                  <c:v>2.2899999999999999E-3</c:v>
                </c:pt>
                <c:pt idx="3790">
                  <c:v>2.2899999999999999E-3</c:v>
                </c:pt>
                <c:pt idx="3791">
                  <c:v>2.1299999999999999E-3</c:v>
                </c:pt>
                <c:pt idx="3792">
                  <c:v>2.0799999999999998E-3</c:v>
                </c:pt>
                <c:pt idx="3793">
                  <c:v>1.8699999999999999E-3</c:v>
                </c:pt>
                <c:pt idx="3794">
                  <c:v>1.7099999999999999E-3</c:v>
                </c:pt>
                <c:pt idx="3795">
                  <c:v>1.5499999999999999E-3</c:v>
                </c:pt>
                <c:pt idx="3796">
                  <c:v>1.4400000000000001E-3</c:v>
                </c:pt>
                <c:pt idx="3797">
                  <c:v>1.1299999999999999E-3</c:v>
                </c:pt>
                <c:pt idx="3798">
                  <c:v>8.0999999999999996E-4</c:v>
                </c:pt>
                <c:pt idx="3799">
                  <c:v>5.9999999999999995E-4</c:v>
                </c:pt>
                <c:pt idx="3800">
                  <c:v>2.9E-4</c:v>
                </c:pt>
                <c:pt idx="3801">
                  <c:v>-3.0000000000000001E-5</c:v>
                </c:pt>
                <c:pt idx="3802">
                  <c:v>-3.5E-4</c:v>
                </c:pt>
                <c:pt idx="3803">
                  <c:v>-7.6999999999999996E-4</c:v>
                </c:pt>
                <c:pt idx="3804">
                  <c:v>-1.08E-3</c:v>
                </c:pt>
                <c:pt idx="3805">
                  <c:v>-1.5100000000000001E-3</c:v>
                </c:pt>
                <c:pt idx="3806">
                  <c:v>-1.82E-3</c:v>
                </c:pt>
                <c:pt idx="3807">
                  <c:v>-2.1900000000000001E-3</c:v>
                </c:pt>
                <c:pt idx="3808">
                  <c:v>-2.5600000000000002E-3</c:v>
                </c:pt>
                <c:pt idx="3809">
                  <c:v>-2.8800000000000002E-3</c:v>
                </c:pt>
                <c:pt idx="3810">
                  <c:v>-3.14E-3</c:v>
                </c:pt>
                <c:pt idx="3811">
                  <c:v>-3.46E-3</c:v>
                </c:pt>
                <c:pt idx="3812">
                  <c:v>-3.6700000000000001E-3</c:v>
                </c:pt>
                <c:pt idx="3813">
                  <c:v>-3.98E-3</c:v>
                </c:pt>
                <c:pt idx="3814">
                  <c:v>-4.0899999999999999E-3</c:v>
                </c:pt>
                <c:pt idx="3815">
                  <c:v>-4.3499999999999997E-3</c:v>
                </c:pt>
                <c:pt idx="3816">
                  <c:v>-4.4000000000000003E-3</c:v>
                </c:pt>
                <c:pt idx="3817">
                  <c:v>-4.4600000000000004E-3</c:v>
                </c:pt>
                <c:pt idx="3818">
                  <c:v>-4.5599999999999998E-3</c:v>
                </c:pt>
                <c:pt idx="3819">
                  <c:v>-4.5599999999999998E-3</c:v>
                </c:pt>
                <c:pt idx="3820">
                  <c:v>-4.4600000000000004E-3</c:v>
                </c:pt>
                <c:pt idx="3821">
                  <c:v>-4.3499999999999997E-3</c:v>
                </c:pt>
                <c:pt idx="3822">
                  <c:v>-4.1399999999999996E-3</c:v>
                </c:pt>
                <c:pt idx="3823">
                  <c:v>-4.0400000000000002E-3</c:v>
                </c:pt>
                <c:pt idx="3824">
                  <c:v>-3.82E-3</c:v>
                </c:pt>
                <c:pt idx="3825">
                  <c:v>-3.5100000000000001E-3</c:v>
                </c:pt>
                <c:pt idx="3826">
                  <c:v>-3.2399999999999998E-3</c:v>
                </c:pt>
                <c:pt idx="3827">
                  <c:v>-2.98E-3</c:v>
                </c:pt>
                <c:pt idx="3828">
                  <c:v>-2.6099999999999999E-3</c:v>
                </c:pt>
                <c:pt idx="3829">
                  <c:v>-2.3500000000000001E-3</c:v>
                </c:pt>
                <c:pt idx="3830">
                  <c:v>-2.0300000000000001E-3</c:v>
                </c:pt>
                <c:pt idx="3831">
                  <c:v>-1.72E-3</c:v>
                </c:pt>
                <c:pt idx="3832">
                  <c:v>-1.3500000000000001E-3</c:v>
                </c:pt>
                <c:pt idx="3833">
                  <c:v>-1.1900000000000001E-3</c:v>
                </c:pt>
                <c:pt idx="3834">
                  <c:v>-8.1999999999999998E-4</c:v>
                </c:pt>
                <c:pt idx="3835">
                  <c:v>-5.5999999999999995E-4</c:v>
                </c:pt>
                <c:pt idx="3836">
                  <c:v>-2.9E-4</c:v>
                </c:pt>
                <c:pt idx="3837">
                  <c:v>-1.3999999999999999E-4</c:v>
                </c:pt>
                <c:pt idx="3838">
                  <c:v>6.9999999999999994E-5</c:v>
                </c:pt>
                <c:pt idx="3839">
                  <c:v>1.8000000000000001E-4</c:v>
                </c:pt>
                <c:pt idx="3840">
                  <c:v>2.3000000000000001E-4</c:v>
                </c:pt>
                <c:pt idx="3841">
                  <c:v>3.4000000000000002E-4</c:v>
                </c:pt>
                <c:pt idx="3842">
                  <c:v>3.4000000000000002E-4</c:v>
                </c:pt>
                <c:pt idx="3843">
                  <c:v>2.3000000000000001E-4</c:v>
                </c:pt>
                <c:pt idx="3844">
                  <c:v>1.8000000000000001E-4</c:v>
                </c:pt>
                <c:pt idx="3845">
                  <c:v>-3.0000000000000001E-5</c:v>
                </c:pt>
                <c:pt idx="3846">
                  <c:v>-2.4000000000000001E-4</c:v>
                </c:pt>
                <c:pt idx="3847">
                  <c:v>-4.4999999999999999E-4</c:v>
                </c:pt>
                <c:pt idx="3848">
                  <c:v>-6.0999999999999997E-4</c:v>
                </c:pt>
                <c:pt idx="3849">
                  <c:v>-9.3000000000000005E-4</c:v>
                </c:pt>
                <c:pt idx="3850">
                  <c:v>-1.24E-3</c:v>
                </c:pt>
                <c:pt idx="3851">
                  <c:v>-1.6100000000000001E-3</c:v>
                </c:pt>
                <c:pt idx="3852">
                  <c:v>-1.8699999999999999E-3</c:v>
                </c:pt>
                <c:pt idx="3853">
                  <c:v>-2.2399999999999998E-3</c:v>
                </c:pt>
                <c:pt idx="3854">
                  <c:v>-2.6700000000000001E-3</c:v>
                </c:pt>
                <c:pt idx="3855">
                  <c:v>-2.98E-3</c:v>
                </c:pt>
                <c:pt idx="3856">
                  <c:v>-3.3999999999999998E-3</c:v>
                </c:pt>
                <c:pt idx="3857">
                  <c:v>-3.7699999999999999E-3</c:v>
                </c:pt>
                <c:pt idx="3858">
                  <c:v>-4.0400000000000002E-3</c:v>
                </c:pt>
                <c:pt idx="3859">
                  <c:v>-4.3499999999999997E-3</c:v>
                </c:pt>
                <c:pt idx="3860">
                  <c:v>-4.6100000000000004E-3</c:v>
                </c:pt>
                <c:pt idx="3861">
                  <c:v>-4.9300000000000004E-3</c:v>
                </c:pt>
                <c:pt idx="3862">
                  <c:v>-5.1900000000000002E-3</c:v>
                </c:pt>
                <c:pt idx="3863">
                  <c:v>-5.4599999999999996E-3</c:v>
                </c:pt>
                <c:pt idx="3864">
                  <c:v>-5.5100000000000001E-3</c:v>
                </c:pt>
                <c:pt idx="3865">
                  <c:v>-5.7200000000000003E-3</c:v>
                </c:pt>
                <c:pt idx="3866">
                  <c:v>-5.7200000000000003E-3</c:v>
                </c:pt>
                <c:pt idx="3867">
                  <c:v>-5.8799999999999998E-3</c:v>
                </c:pt>
                <c:pt idx="3868">
                  <c:v>-5.9300000000000004E-3</c:v>
                </c:pt>
                <c:pt idx="3869">
                  <c:v>-5.8799999999999998E-3</c:v>
                </c:pt>
                <c:pt idx="3870">
                  <c:v>-5.8300000000000001E-3</c:v>
                </c:pt>
                <c:pt idx="3871">
                  <c:v>-5.6699999999999997E-3</c:v>
                </c:pt>
                <c:pt idx="3872">
                  <c:v>-5.6699999999999997E-3</c:v>
                </c:pt>
                <c:pt idx="3873">
                  <c:v>-5.5599999999999998E-3</c:v>
                </c:pt>
                <c:pt idx="3874">
                  <c:v>-5.4099999999999999E-3</c:v>
                </c:pt>
                <c:pt idx="3875">
                  <c:v>-5.2500000000000003E-3</c:v>
                </c:pt>
                <c:pt idx="3876">
                  <c:v>-5.0400000000000002E-3</c:v>
                </c:pt>
                <c:pt idx="3877">
                  <c:v>-4.8300000000000001E-3</c:v>
                </c:pt>
                <c:pt idx="3878">
                  <c:v>-4.6699999999999997E-3</c:v>
                </c:pt>
                <c:pt idx="3879">
                  <c:v>-4.4000000000000003E-3</c:v>
                </c:pt>
                <c:pt idx="3880">
                  <c:v>-4.1399999999999996E-3</c:v>
                </c:pt>
                <c:pt idx="3881">
                  <c:v>-4.0400000000000002E-3</c:v>
                </c:pt>
                <c:pt idx="3882">
                  <c:v>-3.7200000000000002E-3</c:v>
                </c:pt>
                <c:pt idx="3883">
                  <c:v>-3.5599999999999998E-3</c:v>
                </c:pt>
                <c:pt idx="3884">
                  <c:v>-3.3E-3</c:v>
                </c:pt>
                <c:pt idx="3885">
                  <c:v>-3.2399999999999998E-3</c:v>
                </c:pt>
                <c:pt idx="3886">
                  <c:v>-2.8800000000000002E-3</c:v>
                </c:pt>
                <c:pt idx="3887">
                  <c:v>-2.7200000000000002E-3</c:v>
                </c:pt>
                <c:pt idx="3888">
                  <c:v>-2.6700000000000001E-3</c:v>
                </c:pt>
                <c:pt idx="3889">
                  <c:v>-2.5100000000000001E-3</c:v>
                </c:pt>
                <c:pt idx="3890">
                  <c:v>-2.3999999999999998E-3</c:v>
                </c:pt>
                <c:pt idx="3891">
                  <c:v>-2.3E-3</c:v>
                </c:pt>
                <c:pt idx="3892">
                  <c:v>-2.14E-3</c:v>
                </c:pt>
                <c:pt idx="3893">
                  <c:v>-2.0300000000000001E-3</c:v>
                </c:pt>
                <c:pt idx="3894">
                  <c:v>-2.0300000000000001E-3</c:v>
                </c:pt>
                <c:pt idx="3895">
                  <c:v>-1.98E-3</c:v>
                </c:pt>
                <c:pt idx="3896">
                  <c:v>-1.8699999999999999E-3</c:v>
                </c:pt>
                <c:pt idx="3897">
                  <c:v>-1.8699999999999999E-3</c:v>
                </c:pt>
                <c:pt idx="3898">
                  <c:v>-1.8699999999999999E-3</c:v>
                </c:pt>
                <c:pt idx="3899">
                  <c:v>-1.98E-3</c:v>
                </c:pt>
                <c:pt idx="3900">
                  <c:v>-1.8699999999999999E-3</c:v>
                </c:pt>
                <c:pt idx="3901">
                  <c:v>-1.9300000000000001E-3</c:v>
                </c:pt>
                <c:pt idx="3902">
                  <c:v>-1.82E-3</c:v>
                </c:pt>
                <c:pt idx="3903">
                  <c:v>-1.8699999999999999E-3</c:v>
                </c:pt>
                <c:pt idx="3904">
                  <c:v>-1.98E-3</c:v>
                </c:pt>
                <c:pt idx="3905">
                  <c:v>-1.98E-3</c:v>
                </c:pt>
                <c:pt idx="3906">
                  <c:v>-1.9300000000000001E-3</c:v>
                </c:pt>
                <c:pt idx="3907">
                  <c:v>-1.98E-3</c:v>
                </c:pt>
                <c:pt idx="3908">
                  <c:v>-2.0300000000000001E-3</c:v>
                </c:pt>
                <c:pt idx="3909">
                  <c:v>-2.0899999999999998E-3</c:v>
                </c:pt>
                <c:pt idx="3910">
                  <c:v>-2.0899999999999998E-3</c:v>
                </c:pt>
                <c:pt idx="3911">
                  <c:v>-2.0300000000000001E-3</c:v>
                </c:pt>
                <c:pt idx="3912">
                  <c:v>-2.14E-3</c:v>
                </c:pt>
                <c:pt idx="3913">
                  <c:v>-2.2399999999999998E-3</c:v>
                </c:pt>
                <c:pt idx="3914">
                  <c:v>-2.2399999999999998E-3</c:v>
                </c:pt>
                <c:pt idx="3915">
                  <c:v>-2.3999999999999998E-3</c:v>
                </c:pt>
                <c:pt idx="3916">
                  <c:v>-2.3999999999999998E-3</c:v>
                </c:pt>
                <c:pt idx="3917">
                  <c:v>-2.4499999999999999E-3</c:v>
                </c:pt>
                <c:pt idx="3918">
                  <c:v>-2.5600000000000002E-3</c:v>
                </c:pt>
                <c:pt idx="3919">
                  <c:v>-2.5600000000000002E-3</c:v>
                </c:pt>
                <c:pt idx="3920">
                  <c:v>-2.6700000000000001E-3</c:v>
                </c:pt>
                <c:pt idx="3921">
                  <c:v>-2.7200000000000002E-3</c:v>
                </c:pt>
                <c:pt idx="3922">
                  <c:v>-2.82E-3</c:v>
                </c:pt>
                <c:pt idx="3923">
                  <c:v>-3.0300000000000001E-3</c:v>
                </c:pt>
                <c:pt idx="3924">
                  <c:v>-3.14E-3</c:v>
                </c:pt>
                <c:pt idx="3925">
                  <c:v>-3.2399999999999998E-3</c:v>
                </c:pt>
                <c:pt idx="3926">
                  <c:v>-3.3999999999999998E-3</c:v>
                </c:pt>
                <c:pt idx="3927">
                  <c:v>-3.5599999999999998E-3</c:v>
                </c:pt>
                <c:pt idx="3928">
                  <c:v>-3.7699999999999999E-3</c:v>
                </c:pt>
                <c:pt idx="3929">
                  <c:v>-3.98E-3</c:v>
                </c:pt>
                <c:pt idx="3930">
                  <c:v>-4.1399999999999996E-3</c:v>
                </c:pt>
                <c:pt idx="3931">
                  <c:v>-4.3E-3</c:v>
                </c:pt>
                <c:pt idx="3932">
                  <c:v>-4.5599999999999998E-3</c:v>
                </c:pt>
                <c:pt idx="3933">
                  <c:v>-4.7699999999999999E-3</c:v>
                </c:pt>
                <c:pt idx="3934">
                  <c:v>-5.0899999999999999E-3</c:v>
                </c:pt>
                <c:pt idx="3935">
                  <c:v>-5.3499999999999997E-3</c:v>
                </c:pt>
                <c:pt idx="3936">
                  <c:v>-5.4599999999999996E-3</c:v>
                </c:pt>
                <c:pt idx="3937">
                  <c:v>-5.7200000000000003E-3</c:v>
                </c:pt>
                <c:pt idx="3938">
                  <c:v>-5.9800000000000001E-3</c:v>
                </c:pt>
                <c:pt idx="3939">
                  <c:v>-6.2500000000000003E-3</c:v>
                </c:pt>
                <c:pt idx="3940">
                  <c:v>-6.5599999999999999E-3</c:v>
                </c:pt>
                <c:pt idx="3941">
                  <c:v>-6.7799999999999996E-3</c:v>
                </c:pt>
                <c:pt idx="3942">
                  <c:v>-6.9899999999999997E-3</c:v>
                </c:pt>
                <c:pt idx="3943">
                  <c:v>-7.3000000000000001E-3</c:v>
                </c:pt>
                <c:pt idx="3944">
                  <c:v>-7.4099999999999999E-3</c:v>
                </c:pt>
                <c:pt idx="3945">
                  <c:v>-7.7200000000000003E-3</c:v>
                </c:pt>
                <c:pt idx="3946">
                  <c:v>-7.8799999999999999E-3</c:v>
                </c:pt>
                <c:pt idx="3947">
                  <c:v>-8.09E-3</c:v>
                </c:pt>
                <c:pt idx="3948">
                  <c:v>-8.2500000000000004E-3</c:v>
                </c:pt>
                <c:pt idx="3949">
                  <c:v>-8.4100000000000008E-3</c:v>
                </c:pt>
                <c:pt idx="3950">
                  <c:v>-8.5699999999999995E-3</c:v>
                </c:pt>
                <c:pt idx="3951">
                  <c:v>-8.6700000000000006E-3</c:v>
                </c:pt>
                <c:pt idx="3952">
                  <c:v>-8.7200000000000003E-3</c:v>
                </c:pt>
                <c:pt idx="3953">
                  <c:v>-8.8800000000000007E-3</c:v>
                </c:pt>
                <c:pt idx="3954">
                  <c:v>-8.8800000000000007E-3</c:v>
                </c:pt>
                <c:pt idx="3955">
                  <c:v>-8.8800000000000007E-3</c:v>
                </c:pt>
                <c:pt idx="3956">
                  <c:v>-8.7200000000000003E-3</c:v>
                </c:pt>
                <c:pt idx="3957">
                  <c:v>-8.7799999999999996E-3</c:v>
                </c:pt>
                <c:pt idx="3958">
                  <c:v>-8.7799999999999996E-3</c:v>
                </c:pt>
                <c:pt idx="3959">
                  <c:v>-8.7200000000000003E-3</c:v>
                </c:pt>
                <c:pt idx="3960">
                  <c:v>-8.5699999999999995E-3</c:v>
                </c:pt>
                <c:pt idx="3961">
                  <c:v>-8.3599999999999994E-3</c:v>
                </c:pt>
                <c:pt idx="3962">
                  <c:v>-8.2000000000000007E-3</c:v>
                </c:pt>
                <c:pt idx="3963">
                  <c:v>-8.0400000000000003E-3</c:v>
                </c:pt>
                <c:pt idx="3964">
                  <c:v>-7.8300000000000002E-3</c:v>
                </c:pt>
                <c:pt idx="3965">
                  <c:v>-7.5700000000000003E-3</c:v>
                </c:pt>
                <c:pt idx="3966">
                  <c:v>-7.3499999999999998E-3</c:v>
                </c:pt>
                <c:pt idx="3967">
                  <c:v>-7.0400000000000003E-3</c:v>
                </c:pt>
                <c:pt idx="3968">
                  <c:v>-6.7200000000000003E-3</c:v>
                </c:pt>
                <c:pt idx="3969">
                  <c:v>-6.3499999999999997E-3</c:v>
                </c:pt>
                <c:pt idx="3970">
                  <c:v>-6.0400000000000002E-3</c:v>
                </c:pt>
                <c:pt idx="3971">
                  <c:v>-5.6699999999999997E-3</c:v>
                </c:pt>
                <c:pt idx="3972">
                  <c:v>-5.3E-3</c:v>
                </c:pt>
                <c:pt idx="3973">
                  <c:v>-4.9300000000000004E-3</c:v>
                </c:pt>
                <c:pt idx="3974">
                  <c:v>-4.5599999999999998E-3</c:v>
                </c:pt>
                <c:pt idx="3975">
                  <c:v>-4.1399999999999996E-3</c:v>
                </c:pt>
                <c:pt idx="3976">
                  <c:v>-3.6700000000000001E-3</c:v>
                </c:pt>
                <c:pt idx="3977">
                  <c:v>-3.3E-3</c:v>
                </c:pt>
                <c:pt idx="3978">
                  <c:v>-2.9299999999999999E-3</c:v>
                </c:pt>
                <c:pt idx="3979">
                  <c:v>-2.3999999999999998E-3</c:v>
                </c:pt>
                <c:pt idx="3980">
                  <c:v>-2.0300000000000001E-3</c:v>
                </c:pt>
                <c:pt idx="3981">
                  <c:v>-1.56E-3</c:v>
                </c:pt>
                <c:pt idx="3982">
                  <c:v>-1.24E-3</c:v>
                </c:pt>
                <c:pt idx="3983">
                  <c:v>-8.7000000000000001E-4</c:v>
                </c:pt>
                <c:pt idx="3984">
                  <c:v>-4.0000000000000002E-4</c:v>
                </c:pt>
                <c:pt idx="3985">
                  <c:v>2.0000000000000002E-5</c:v>
                </c:pt>
                <c:pt idx="3986">
                  <c:v>3.4000000000000002E-4</c:v>
                </c:pt>
                <c:pt idx="3987">
                  <c:v>7.6000000000000004E-4</c:v>
                </c:pt>
                <c:pt idx="3988">
                  <c:v>1.1800000000000001E-3</c:v>
                </c:pt>
                <c:pt idx="3989">
                  <c:v>1.4400000000000001E-3</c:v>
                </c:pt>
                <c:pt idx="3990">
                  <c:v>1.7099999999999999E-3</c:v>
                </c:pt>
                <c:pt idx="3991">
                  <c:v>2.0799999999999998E-3</c:v>
                </c:pt>
                <c:pt idx="3992">
                  <c:v>2.2399999999999998E-3</c:v>
                </c:pt>
                <c:pt idx="3993">
                  <c:v>2.3900000000000002E-3</c:v>
                </c:pt>
                <c:pt idx="3994">
                  <c:v>2.7100000000000002E-3</c:v>
                </c:pt>
                <c:pt idx="3995">
                  <c:v>2.7599999999999999E-3</c:v>
                </c:pt>
                <c:pt idx="3996">
                  <c:v>2.8700000000000002E-3</c:v>
                </c:pt>
                <c:pt idx="3997">
                  <c:v>2.97E-3</c:v>
                </c:pt>
                <c:pt idx="3998">
                  <c:v>3.0300000000000001E-3</c:v>
                </c:pt>
                <c:pt idx="3999">
                  <c:v>2.9199999999999999E-3</c:v>
                </c:pt>
                <c:pt idx="4000">
                  <c:v>2.8700000000000002E-3</c:v>
                </c:pt>
                <c:pt idx="4001">
                  <c:v>2.7599999999999999E-3</c:v>
                </c:pt>
                <c:pt idx="4002">
                  <c:v>2.66E-3</c:v>
                </c:pt>
                <c:pt idx="4003">
                  <c:v>2.2899999999999999E-3</c:v>
                </c:pt>
                <c:pt idx="4004">
                  <c:v>2.1299999999999999E-3</c:v>
                </c:pt>
                <c:pt idx="4005">
                  <c:v>1.81E-3</c:v>
                </c:pt>
                <c:pt idx="4006">
                  <c:v>1.5E-3</c:v>
                </c:pt>
                <c:pt idx="4007">
                  <c:v>1.23E-3</c:v>
                </c:pt>
                <c:pt idx="4008">
                  <c:v>8.7000000000000001E-4</c:v>
                </c:pt>
                <c:pt idx="4009">
                  <c:v>3.8999999999999999E-4</c:v>
                </c:pt>
                <c:pt idx="4010">
                  <c:v>-3.0000000000000001E-5</c:v>
                </c:pt>
                <c:pt idx="4011">
                  <c:v>-5.0000000000000001E-4</c:v>
                </c:pt>
                <c:pt idx="4012">
                  <c:v>-9.7999999999999997E-4</c:v>
                </c:pt>
                <c:pt idx="4013">
                  <c:v>-1.56E-3</c:v>
                </c:pt>
                <c:pt idx="4014">
                  <c:v>-1.9300000000000001E-3</c:v>
                </c:pt>
                <c:pt idx="4015">
                  <c:v>-2.3E-3</c:v>
                </c:pt>
                <c:pt idx="4016">
                  <c:v>-2.9299999999999999E-3</c:v>
                </c:pt>
                <c:pt idx="4017">
                  <c:v>-3.3E-3</c:v>
                </c:pt>
                <c:pt idx="4018">
                  <c:v>-3.6700000000000001E-3</c:v>
                </c:pt>
                <c:pt idx="4019">
                  <c:v>-4.1399999999999996E-3</c:v>
                </c:pt>
                <c:pt idx="4020">
                  <c:v>-4.5100000000000001E-3</c:v>
                </c:pt>
                <c:pt idx="4021">
                  <c:v>-4.7699999999999999E-3</c:v>
                </c:pt>
                <c:pt idx="4022">
                  <c:v>-4.9800000000000001E-3</c:v>
                </c:pt>
                <c:pt idx="4023">
                  <c:v>-5.2500000000000003E-3</c:v>
                </c:pt>
                <c:pt idx="4024">
                  <c:v>-5.3499999999999997E-3</c:v>
                </c:pt>
                <c:pt idx="4025">
                  <c:v>-5.5599999999999998E-3</c:v>
                </c:pt>
                <c:pt idx="4026">
                  <c:v>-5.5599999999999998E-3</c:v>
                </c:pt>
                <c:pt idx="4027">
                  <c:v>-5.62E-3</c:v>
                </c:pt>
                <c:pt idx="4028">
                  <c:v>-5.4099999999999999E-3</c:v>
                </c:pt>
                <c:pt idx="4029">
                  <c:v>-5.4099999999999999E-3</c:v>
                </c:pt>
                <c:pt idx="4030">
                  <c:v>-5.1900000000000002E-3</c:v>
                </c:pt>
                <c:pt idx="4031">
                  <c:v>-4.9800000000000001E-3</c:v>
                </c:pt>
                <c:pt idx="4032">
                  <c:v>-4.7200000000000002E-3</c:v>
                </c:pt>
                <c:pt idx="4033">
                  <c:v>-4.2500000000000003E-3</c:v>
                </c:pt>
                <c:pt idx="4034">
                  <c:v>-3.7200000000000002E-3</c:v>
                </c:pt>
                <c:pt idx="4035">
                  <c:v>-3.3500000000000001E-3</c:v>
                </c:pt>
                <c:pt idx="4036">
                  <c:v>-2.7699999999999999E-3</c:v>
                </c:pt>
                <c:pt idx="4037">
                  <c:v>-2.2399999999999998E-3</c:v>
                </c:pt>
                <c:pt idx="4038">
                  <c:v>-1.6100000000000001E-3</c:v>
                </c:pt>
                <c:pt idx="4039">
                  <c:v>-1.0300000000000001E-3</c:v>
                </c:pt>
                <c:pt idx="4040">
                  <c:v>-2.9E-4</c:v>
                </c:pt>
                <c:pt idx="4041">
                  <c:v>2.9E-4</c:v>
                </c:pt>
                <c:pt idx="4042">
                  <c:v>8.7000000000000001E-4</c:v>
                </c:pt>
                <c:pt idx="4043">
                  <c:v>1.5499999999999999E-3</c:v>
                </c:pt>
                <c:pt idx="4044">
                  <c:v>2.1800000000000001E-3</c:v>
                </c:pt>
                <c:pt idx="4045">
                  <c:v>2.81E-3</c:v>
                </c:pt>
                <c:pt idx="4046">
                  <c:v>3.3899999999999998E-3</c:v>
                </c:pt>
                <c:pt idx="4047">
                  <c:v>3.8700000000000002E-3</c:v>
                </c:pt>
                <c:pt idx="4048">
                  <c:v>4.2900000000000004E-3</c:v>
                </c:pt>
                <c:pt idx="4049">
                  <c:v>4.7600000000000003E-3</c:v>
                </c:pt>
                <c:pt idx="4050">
                  <c:v>5.1900000000000002E-3</c:v>
                </c:pt>
                <c:pt idx="4051">
                  <c:v>5.4999999999999997E-3</c:v>
                </c:pt>
                <c:pt idx="4052">
                  <c:v>5.77E-3</c:v>
                </c:pt>
                <c:pt idx="4053">
                  <c:v>6.0299999999999998E-3</c:v>
                </c:pt>
                <c:pt idx="4054">
                  <c:v>6.0800000000000003E-3</c:v>
                </c:pt>
                <c:pt idx="4055">
                  <c:v>6.2899999999999996E-3</c:v>
                </c:pt>
                <c:pt idx="4056">
                  <c:v>6.3499999999999997E-3</c:v>
                </c:pt>
                <c:pt idx="4057">
                  <c:v>6.2899999999999996E-3</c:v>
                </c:pt>
                <c:pt idx="4058">
                  <c:v>6.0299999999999998E-3</c:v>
                </c:pt>
                <c:pt idx="4059">
                  <c:v>5.9800000000000001E-3</c:v>
                </c:pt>
                <c:pt idx="4060">
                  <c:v>5.6600000000000001E-3</c:v>
                </c:pt>
                <c:pt idx="4061">
                  <c:v>5.2900000000000004E-3</c:v>
                </c:pt>
                <c:pt idx="4062">
                  <c:v>4.9199999999999999E-3</c:v>
                </c:pt>
                <c:pt idx="4063">
                  <c:v>4.5500000000000002E-3</c:v>
                </c:pt>
                <c:pt idx="4064">
                  <c:v>4.0299999999999997E-3</c:v>
                </c:pt>
                <c:pt idx="4065">
                  <c:v>3.5500000000000002E-3</c:v>
                </c:pt>
                <c:pt idx="4066">
                  <c:v>3.0300000000000001E-3</c:v>
                </c:pt>
                <c:pt idx="4067">
                  <c:v>2.3900000000000002E-3</c:v>
                </c:pt>
                <c:pt idx="4068">
                  <c:v>1.92E-3</c:v>
                </c:pt>
                <c:pt idx="4069">
                  <c:v>1.2899999999999999E-3</c:v>
                </c:pt>
                <c:pt idx="4070">
                  <c:v>6.4999999999999997E-4</c:v>
                </c:pt>
                <c:pt idx="4071">
                  <c:v>2.0000000000000002E-5</c:v>
                </c:pt>
                <c:pt idx="4072">
                  <c:v>-5.0000000000000001E-4</c:v>
                </c:pt>
                <c:pt idx="4073">
                  <c:v>-1.1900000000000001E-3</c:v>
                </c:pt>
                <c:pt idx="4074">
                  <c:v>-1.7700000000000001E-3</c:v>
                </c:pt>
                <c:pt idx="4075">
                  <c:v>-2.3E-3</c:v>
                </c:pt>
                <c:pt idx="4076">
                  <c:v>-2.8800000000000002E-3</c:v>
                </c:pt>
                <c:pt idx="4077">
                  <c:v>-3.3500000000000001E-3</c:v>
                </c:pt>
                <c:pt idx="4078">
                  <c:v>-3.82E-3</c:v>
                </c:pt>
                <c:pt idx="4079">
                  <c:v>-4.3499999999999997E-3</c:v>
                </c:pt>
                <c:pt idx="4080">
                  <c:v>-4.7699999999999999E-3</c:v>
                </c:pt>
                <c:pt idx="4081">
                  <c:v>-5.1399999999999996E-3</c:v>
                </c:pt>
                <c:pt idx="4082">
                  <c:v>-5.4599999999999996E-3</c:v>
                </c:pt>
                <c:pt idx="4083">
                  <c:v>-5.77E-3</c:v>
                </c:pt>
                <c:pt idx="4084">
                  <c:v>-6.0400000000000002E-3</c:v>
                </c:pt>
                <c:pt idx="4085">
                  <c:v>-6.3E-3</c:v>
                </c:pt>
                <c:pt idx="4086">
                  <c:v>-6.4599999999999996E-3</c:v>
                </c:pt>
                <c:pt idx="4087">
                  <c:v>-6.6699999999999997E-3</c:v>
                </c:pt>
                <c:pt idx="4088">
                  <c:v>-6.62E-3</c:v>
                </c:pt>
                <c:pt idx="4089">
                  <c:v>-6.7200000000000003E-3</c:v>
                </c:pt>
                <c:pt idx="4090">
                  <c:v>-6.8300000000000001E-3</c:v>
                </c:pt>
                <c:pt idx="4091">
                  <c:v>-6.8300000000000001E-3</c:v>
                </c:pt>
                <c:pt idx="4092">
                  <c:v>-6.7200000000000003E-3</c:v>
                </c:pt>
                <c:pt idx="4093">
                  <c:v>-6.6699999999999997E-3</c:v>
                </c:pt>
                <c:pt idx="4094">
                  <c:v>-6.5599999999999999E-3</c:v>
                </c:pt>
                <c:pt idx="4095">
                  <c:v>-6.5599999999999999E-3</c:v>
                </c:pt>
                <c:pt idx="4096">
                  <c:v>-6.3499999999999997E-3</c:v>
                </c:pt>
                <c:pt idx="4097">
                  <c:v>-6.1999999999999998E-3</c:v>
                </c:pt>
                <c:pt idx="4098">
                  <c:v>-6.0400000000000002E-3</c:v>
                </c:pt>
                <c:pt idx="4099">
                  <c:v>-5.8799999999999998E-3</c:v>
                </c:pt>
                <c:pt idx="4100">
                  <c:v>-5.62E-3</c:v>
                </c:pt>
                <c:pt idx="4101">
                  <c:v>-5.4599999999999996E-3</c:v>
                </c:pt>
                <c:pt idx="4102">
                  <c:v>-5.1900000000000002E-3</c:v>
                </c:pt>
                <c:pt idx="4103">
                  <c:v>-4.9300000000000004E-3</c:v>
                </c:pt>
                <c:pt idx="4104">
                  <c:v>-4.6100000000000004E-3</c:v>
                </c:pt>
                <c:pt idx="4105">
                  <c:v>-4.4000000000000003E-3</c:v>
                </c:pt>
                <c:pt idx="4106">
                  <c:v>-4.1900000000000001E-3</c:v>
                </c:pt>
                <c:pt idx="4107">
                  <c:v>-3.98E-3</c:v>
                </c:pt>
                <c:pt idx="4108">
                  <c:v>-3.6700000000000001E-3</c:v>
                </c:pt>
                <c:pt idx="4109">
                  <c:v>-3.5100000000000001E-3</c:v>
                </c:pt>
                <c:pt idx="4110">
                  <c:v>-3.14E-3</c:v>
                </c:pt>
                <c:pt idx="4111">
                  <c:v>-2.8800000000000002E-3</c:v>
                </c:pt>
                <c:pt idx="4112">
                  <c:v>-2.6700000000000001E-3</c:v>
                </c:pt>
                <c:pt idx="4113">
                  <c:v>-2.5100000000000001E-3</c:v>
                </c:pt>
                <c:pt idx="4114">
                  <c:v>-2.1900000000000001E-3</c:v>
                </c:pt>
                <c:pt idx="4115">
                  <c:v>-1.98E-3</c:v>
                </c:pt>
                <c:pt idx="4116">
                  <c:v>-1.7700000000000001E-3</c:v>
                </c:pt>
                <c:pt idx="4117">
                  <c:v>-1.5100000000000001E-3</c:v>
                </c:pt>
                <c:pt idx="4118">
                  <c:v>-1.3500000000000001E-3</c:v>
                </c:pt>
                <c:pt idx="4119">
                  <c:v>-1.1900000000000001E-3</c:v>
                </c:pt>
                <c:pt idx="4120">
                  <c:v>-9.7999999999999997E-4</c:v>
                </c:pt>
                <c:pt idx="4121">
                  <c:v>-8.7000000000000001E-4</c:v>
                </c:pt>
                <c:pt idx="4122">
                  <c:v>-6.6E-4</c:v>
                </c:pt>
                <c:pt idx="4123">
                  <c:v>-5.0000000000000001E-4</c:v>
                </c:pt>
                <c:pt idx="4124">
                  <c:v>-3.5E-4</c:v>
                </c:pt>
                <c:pt idx="4125">
                  <c:v>-1.9000000000000001E-4</c:v>
                </c:pt>
                <c:pt idx="4126">
                  <c:v>-1.3999999999999999E-4</c:v>
                </c:pt>
                <c:pt idx="4127">
                  <c:v>-1.3999999999999999E-4</c:v>
                </c:pt>
                <c:pt idx="4128">
                  <c:v>2.0000000000000002E-5</c:v>
                </c:pt>
                <c:pt idx="4129">
                  <c:v>1.2999999999999999E-4</c:v>
                </c:pt>
                <c:pt idx="4130">
                  <c:v>1.8000000000000001E-4</c:v>
                </c:pt>
                <c:pt idx="4131">
                  <c:v>2.3000000000000001E-4</c:v>
                </c:pt>
                <c:pt idx="4132">
                  <c:v>2.3000000000000001E-4</c:v>
                </c:pt>
                <c:pt idx="4133">
                  <c:v>2.3000000000000001E-4</c:v>
                </c:pt>
                <c:pt idx="4134">
                  <c:v>2.9E-4</c:v>
                </c:pt>
                <c:pt idx="4135">
                  <c:v>2.9E-4</c:v>
                </c:pt>
                <c:pt idx="4136">
                  <c:v>3.4000000000000002E-4</c:v>
                </c:pt>
                <c:pt idx="4137">
                  <c:v>1.8000000000000001E-4</c:v>
                </c:pt>
                <c:pt idx="4138">
                  <c:v>2.9E-4</c:v>
                </c:pt>
                <c:pt idx="4139">
                  <c:v>1.8000000000000001E-4</c:v>
                </c:pt>
                <c:pt idx="4140">
                  <c:v>1.2999999999999999E-4</c:v>
                </c:pt>
                <c:pt idx="4141">
                  <c:v>2.0000000000000002E-5</c:v>
                </c:pt>
                <c:pt idx="4142">
                  <c:v>-3.0000000000000001E-5</c:v>
                </c:pt>
                <c:pt idx="4143">
                  <c:v>-1.3999999999999999E-4</c:v>
                </c:pt>
                <c:pt idx="4144">
                  <c:v>-2.4000000000000001E-4</c:v>
                </c:pt>
                <c:pt idx="4145">
                  <c:v>-4.0000000000000002E-4</c:v>
                </c:pt>
                <c:pt idx="4146">
                  <c:v>-4.0000000000000002E-4</c:v>
                </c:pt>
                <c:pt idx="4147">
                  <c:v>-4.4999999999999999E-4</c:v>
                </c:pt>
                <c:pt idx="4148">
                  <c:v>-6.0999999999999997E-4</c:v>
                </c:pt>
                <c:pt idx="4149">
                  <c:v>-7.6999999999999996E-4</c:v>
                </c:pt>
                <c:pt idx="4150">
                  <c:v>-8.7000000000000001E-4</c:v>
                </c:pt>
                <c:pt idx="4151">
                  <c:v>-9.3000000000000005E-4</c:v>
                </c:pt>
                <c:pt idx="4152">
                  <c:v>-1.08E-3</c:v>
                </c:pt>
                <c:pt idx="4153">
                  <c:v>-1.1900000000000001E-3</c:v>
                </c:pt>
                <c:pt idx="4154">
                  <c:v>-1.2999999999999999E-3</c:v>
                </c:pt>
                <c:pt idx="4155">
                  <c:v>-1.3500000000000001E-3</c:v>
                </c:pt>
                <c:pt idx="4156">
                  <c:v>-1.4E-3</c:v>
                </c:pt>
                <c:pt idx="4157">
                  <c:v>-1.5100000000000001E-3</c:v>
                </c:pt>
                <c:pt idx="4158">
                  <c:v>-1.56E-3</c:v>
                </c:pt>
                <c:pt idx="4159">
                  <c:v>-1.6100000000000001E-3</c:v>
                </c:pt>
                <c:pt idx="4160">
                  <c:v>-1.6100000000000001E-3</c:v>
                </c:pt>
                <c:pt idx="4161">
                  <c:v>-1.6100000000000001E-3</c:v>
                </c:pt>
                <c:pt idx="4162">
                  <c:v>-1.6100000000000001E-3</c:v>
                </c:pt>
                <c:pt idx="4163">
                  <c:v>-1.56E-3</c:v>
                </c:pt>
                <c:pt idx="4164">
                  <c:v>-1.5100000000000001E-3</c:v>
                </c:pt>
                <c:pt idx="4165">
                  <c:v>-1.4499999999999999E-3</c:v>
                </c:pt>
                <c:pt idx="4166">
                  <c:v>-1.4E-3</c:v>
                </c:pt>
                <c:pt idx="4167">
                  <c:v>-1.24E-3</c:v>
                </c:pt>
                <c:pt idx="4168">
                  <c:v>-1.08E-3</c:v>
                </c:pt>
                <c:pt idx="4169">
                  <c:v>-1.0300000000000001E-3</c:v>
                </c:pt>
                <c:pt idx="4170">
                  <c:v>-7.6999999999999996E-4</c:v>
                </c:pt>
                <c:pt idx="4171">
                  <c:v>-6.0999999999999997E-4</c:v>
                </c:pt>
                <c:pt idx="4172">
                  <c:v>-4.0000000000000002E-4</c:v>
                </c:pt>
                <c:pt idx="4173">
                  <c:v>-8.0000000000000007E-5</c:v>
                </c:pt>
                <c:pt idx="4174">
                  <c:v>6.9999999999999994E-5</c:v>
                </c:pt>
                <c:pt idx="4175">
                  <c:v>3.4000000000000002E-4</c:v>
                </c:pt>
                <c:pt idx="4176">
                  <c:v>5.9999999999999995E-4</c:v>
                </c:pt>
                <c:pt idx="4177">
                  <c:v>8.0999999999999996E-4</c:v>
                </c:pt>
                <c:pt idx="4178">
                  <c:v>1.1299999999999999E-3</c:v>
                </c:pt>
                <c:pt idx="4179">
                  <c:v>1.4400000000000001E-3</c:v>
                </c:pt>
                <c:pt idx="4180">
                  <c:v>1.7600000000000001E-3</c:v>
                </c:pt>
                <c:pt idx="4181">
                  <c:v>1.97E-3</c:v>
                </c:pt>
                <c:pt idx="4182">
                  <c:v>2.2399999999999998E-3</c:v>
                </c:pt>
                <c:pt idx="4183">
                  <c:v>2.5000000000000001E-3</c:v>
                </c:pt>
                <c:pt idx="4184">
                  <c:v>2.7599999999999999E-3</c:v>
                </c:pt>
                <c:pt idx="4185">
                  <c:v>3.0799999999999998E-3</c:v>
                </c:pt>
                <c:pt idx="4186">
                  <c:v>3.13E-3</c:v>
                </c:pt>
                <c:pt idx="4187">
                  <c:v>3.3899999999999998E-3</c:v>
                </c:pt>
                <c:pt idx="4188">
                  <c:v>3.7100000000000002E-3</c:v>
                </c:pt>
                <c:pt idx="4189">
                  <c:v>3.7599999999999999E-3</c:v>
                </c:pt>
                <c:pt idx="4190">
                  <c:v>4.0299999999999997E-3</c:v>
                </c:pt>
                <c:pt idx="4191">
                  <c:v>4.0800000000000003E-3</c:v>
                </c:pt>
                <c:pt idx="4192">
                  <c:v>4.2399999999999998E-3</c:v>
                </c:pt>
                <c:pt idx="4193">
                  <c:v>4.2399999999999998E-3</c:v>
                </c:pt>
                <c:pt idx="4194">
                  <c:v>4.3400000000000001E-3</c:v>
                </c:pt>
                <c:pt idx="4195">
                  <c:v>4.45E-3</c:v>
                </c:pt>
                <c:pt idx="4196">
                  <c:v>4.5500000000000002E-3</c:v>
                </c:pt>
                <c:pt idx="4197">
                  <c:v>4.4999999999999997E-3</c:v>
                </c:pt>
                <c:pt idx="4198">
                  <c:v>4.4999999999999997E-3</c:v>
                </c:pt>
                <c:pt idx="4199">
                  <c:v>4.5500000000000002E-3</c:v>
                </c:pt>
                <c:pt idx="4200">
                  <c:v>4.45E-3</c:v>
                </c:pt>
                <c:pt idx="4201">
                  <c:v>4.4000000000000003E-3</c:v>
                </c:pt>
                <c:pt idx="4202">
                  <c:v>4.3400000000000001E-3</c:v>
                </c:pt>
                <c:pt idx="4203">
                  <c:v>4.2900000000000004E-3</c:v>
                </c:pt>
                <c:pt idx="4204">
                  <c:v>4.2399999999999998E-3</c:v>
                </c:pt>
                <c:pt idx="4205">
                  <c:v>4.0800000000000003E-3</c:v>
                </c:pt>
                <c:pt idx="4206">
                  <c:v>4.0299999999999997E-3</c:v>
                </c:pt>
                <c:pt idx="4207">
                  <c:v>3.82E-3</c:v>
                </c:pt>
                <c:pt idx="4208">
                  <c:v>3.6600000000000001E-3</c:v>
                </c:pt>
                <c:pt idx="4209">
                  <c:v>3.5000000000000001E-3</c:v>
                </c:pt>
                <c:pt idx="4210">
                  <c:v>3.3899999999999998E-3</c:v>
                </c:pt>
                <c:pt idx="4211">
                  <c:v>3.2399999999999998E-3</c:v>
                </c:pt>
                <c:pt idx="4212">
                  <c:v>3.0799999999999998E-3</c:v>
                </c:pt>
                <c:pt idx="4213">
                  <c:v>2.8700000000000002E-3</c:v>
                </c:pt>
                <c:pt idx="4214">
                  <c:v>2.66E-3</c:v>
                </c:pt>
                <c:pt idx="4215">
                  <c:v>2.5500000000000002E-3</c:v>
                </c:pt>
                <c:pt idx="4216">
                  <c:v>2.3400000000000001E-3</c:v>
                </c:pt>
                <c:pt idx="4217">
                  <c:v>2.0200000000000001E-3</c:v>
                </c:pt>
                <c:pt idx="4218">
                  <c:v>1.81E-3</c:v>
                </c:pt>
                <c:pt idx="4219">
                  <c:v>1.5499999999999999E-3</c:v>
                </c:pt>
                <c:pt idx="4220">
                  <c:v>1.4400000000000001E-3</c:v>
                </c:pt>
                <c:pt idx="4221">
                  <c:v>1.0200000000000001E-3</c:v>
                </c:pt>
                <c:pt idx="4222">
                  <c:v>7.1000000000000002E-4</c:v>
                </c:pt>
                <c:pt idx="4223">
                  <c:v>3.8999999999999999E-4</c:v>
                </c:pt>
                <c:pt idx="4224">
                  <c:v>2.0000000000000002E-5</c:v>
                </c:pt>
                <c:pt idx="4225">
                  <c:v>-2.9E-4</c:v>
                </c:pt>
                <c:pt idx="4226">
                  <c:v>-6.6E-4</c:v>
                </c:pt>
                <c:pt idx="4227">
                  <c:v>-1.08E-3</c:v>
                </c:pt>
                <c:pt idx="4228">
                  <c:v>-1.4499999999999999E-3</c:v>
                </c:pt>
                <c:pt idx="4229">
                  <c:v>-1.82E-3</c:v>
                </c:pt>
                <c:pt idx="4230">
                  <c:v>-2.14E-3</c:v>
                </c:pt>
                <c:pt idx="4231">
                  <c:v>-2.6099999999999999E-3</c:v>
                </c:pt>
                <c:pt idx="4232">
                  <c:v>-2.98E-3</c:v>
                </c:pt>
                <c:pt idx="4233">
                  <c:v>-3.46E-3</c:v>
                </c:pt>
                <c:pt idx="4234">
                  <c:v>-3.7200000000000002E-3</c:v>
                </c:pt>
                <c:pt idx="4235">
                  <c:v>-4.1399999999999996E-3</c:v>
                </c:pt>
                <c:pt idx="4236">
                  <c:v>-4.4000000000000003E-3</c:v>
                </c:pt>
                <c:pt idx="4237">
                  <c:v>-4.7699999999999999E-3</c:v>
                </c:pt>
                <c:pt idx="4238">
                  <c:v>-5.0400000000000002E-3</c:v>
                </c:pt>
                <c:pt idx="4239">
                  <c:v>-5.3499999999999997E-3</c:v>
                </c:pt>
                <c:pt idx="4240">
                  <c:v>-5.4599999999999996E-3</c:v>
                </c:pt>
                <c:pt idx="4241">
                  <c:v>-5.7200000000000003E-3</c:v>
                </c:pt>
                <c:pt idx="4242">
                  <c:v>-5.7200000000000003E-3</c:v>
                </c:pt>
                <c:pt idx="4243">
                  <c:v>-5.9300000000000004E-3</c:v>
                </c:pt>
                <c:pt idx="4244">
                  <c:v>-5.8799999999999998E-3</c:v>
                </c:pt>
                <c:pt idx="4245">
                  <c:v>-5.8300000000000001E-3</c:v>
                </c:pt>
                <c:pt idx="4246">
                  <c:v>-5.77E-3</c:v>
                </c:pt>
                <c:pt idx="4247">
                  <c:v>-5.5599999999999998E-3</c:v>
                </c:pt>
                <c:pt idx="4248">
                  <c:v>-5.3499999999999997E-3</c:v>
                </c:pt>
                <c:pt idx="4249">
                  <c:v>-5.0899999999999999E-3</c:v>
                </c:pt>
                <c:pt idx="4250">
                  <c:v>-4.7200000000000002E-3</c:v>
                </c:pt>
                <c:pt idx="4251">
                  <c:v>-4.3E-3</c:v>
                </c:pt>
                <c:pt idx="4252">
                  <c:v>-3.82E-3</c:v>
                </c:pt>
                <c:pt idx="4253">
                  <c:v>-3.3500000000000001E-3</c:v>
                </c:pt>
                <c:pt idx="4254">
                  <c:v>-2.7200000000000002E-3</c:v>
                </c:pt>
                <c:pt idx="4255">
                  <c:v>-2.1900000000000001E-3</c:v>
                </c:pt>
                <c:pt idx="4256">
                  <c:v>-1.6100000000000001E-3</c:v>
                </c:pt>
                <c:pt idx="4257">
                  <c:v>-9.3000000000000005E-4</c:v>
                </c:pt>
                <c:pt idx="4258">
                  <c:v>-2.9E-4</c:v>
                </c:pt>
                <c:pt idx="4259">
                  <c:v>2.9E-4</c:v>
                </c:pt>
                <c:pt idx="4260">
                  <c:v>1.08E-3</c:v>
                </c:pt>
                <c:pt idx="4261">
                  <c:v>1.66E-3</c:v>
                </c:pt>
                <c:pt idx="4262">
                  <c:v>2.3900000000000002E-3</c:v>
                </c:pt>
                <c:pt idx="4263">
                  <c:v>3.0300000000000001E-3</c:v>
                </c:pt>
                <c:pt idx="4264">
                  <c:v>3.5500000000000002E-3</c:v>
                </c:pt>
                <c:pt idx="4265">
                  <c:v>4.13E-3</c:v>
                </c:pt>
                <c:pt idx="4266">
                  <c:v>4.7099999999999998E-3</c:v>
                </c:pt>
                <c:pt idx="4267">
                  <c:v>5.0800000000000003E-3</c:v>
                </c:pt>
                <c:pt idx="4268">
                  <c:v>5.4999999999999997E-3</c:v>
                </c:pt>
                <c:pt idx="4269">
                  <c:v>5.77E-3</c:v>
                </c:pt>
                <c:pt idx="4270">
                  <c:v>6.0800000000000003E-3</c:v>
                </c:pt>
                <c:pt idx="4271">
                  <c:v>6.2899999999999996E-3</c:v>
                </c:pt>
                <c:pt idx="4272">
                  <c:v>6.1900000000000002E-3</c:v>
                </c:pt>
                <c:pt idx="4273">
                  <c:v>6.2899999999999996E-3</c:v>
                </c:pt>
                <c:pt idx="4274">
                  <c:v>6.2899999999999996E-3</c:v>
                </c:pt>
                <c:pt idx="4275">
                  <c:v>6.0299999999999998E-3</c:v>
                </c:pt>
                <c:pt idx="4276">
                  <c:v>5.8700000000000002E-3</c:v>
                </c:pt>
                <c:pt idx="4277">
                  <c:v>5.45E-3</c:v>
                </c:pt>
                <c:pt idx="4278">
                  <c:v>5.13E-3</c:v>
                </c:pt>
                <c:pt idx="4279">
                  <c:v>4.6100000000000004E-3</c:v>
                </c:pt>
                <c:pt idx="4280">
                  <c:v>4.13E-3</c:v>
                </c:pt>
                <c:pt idx="4281">
                  <c:v>3.3899999999999998E-3</c:v>
                </c:pt>
                <c:pt idx="4282">
                  <c:v>2.8700000000000002E-3</c:v>
                </c:pt>
                <c:pt idx="4283">
                  <c:v>2.0200000000000001E-3</c:v>
                </c:pt>
                <c:pt idx="4284">
                  <c:v>1.5E-3</c:v>
                </c:pt>
                <c:pt idx="4285">
                  <c:v>7.1000000000000002E-4</c:v>
                </c:pt>
                <c:pt idx="4286">
                  <c:v>2.0000000000000002E-5</c:v>
                </c:pt>
                <c:pt idx="4287">
                  <c:v>-8.7000000000000001E-4</c:v>
                </c:pt>
                <c:pt idx="4288">
                  <c:v>-1.6100000000000001E-3</c:v>
                </c:pt>
                <c:pt idx="4289">
                  <c:v>-2.4499999999999999E-3</c:v>
                </c:pt>
                <c:pt idx="4290">
                  <c:v>-2.98E-3</c:v>
                </c:pt>
                <c:pt idx="4291">
                  <c:v>-3.7699999999999999E-3</c:v>
                </c:pt>
                <c:pt idx="4292">
                  <c:v>-4.3499999999999997E-3</c:v>
                </c:pt>
                <c:pt idx="4293">
                  <c:v>-5.0899999999999999E-3</c:v>
                </c:pt>
                <c:pt idx="4294">
                  <c:v>-5.5100000000000001E-3</c:v>
                </c:pt>
                <c:pt idx="4295">
                  <c:v>-6.0899999999999999E-3</c:v>
                </c:pt>
                <c:pt idx="4296">
                  <c:v>-6.4599999999999996E-3</c:v>
                </c:pt>
                <c:pt idx="4297">
                  <c:v>-6.8799999999999998E-3</c:v>
                </c:pt>
                <c:pt idx="4298">
                  <c:v>-7.0400000000000003E-3</c:v>
                </c:pt>
                <c:pt idx="4299">
                  <c:v>-7.3000000000000001E-3</c:v>
                </c:pt>
                <c:pt idx="4300">
                  <c:v>-7.5100000000000002E-3</c:v>
                </c:pt>
                <c:pt idx="4301">
                  <c:v>-7.5100000000000002E-3</c:v>
                </c:pt>
                <c:pt idx="4302">
                  <c:v>-7.4599999999999996E-3</c:v>
                </c:pt>
                <c:pt idx="4303">
                  <c:v>-7.3499999999999998E-3</c:v>
                </c:pt>
                <c:pt idx="4304">
                  <c:v>-7.1999999999999998E-3</c:v>
                </c:pt>
                <c:pt idx="4305">
                  <c:v>-6.9300000000000004E-3</c:v>
                </c:pt>
                <c:pt idx="4306">
                  <c:v>-6.62E-3</c:v>
                </c:pt>
                <c:pt idx="4307">
                  <c:v>-6.1999999999999998E-3</c:v>
                </c:pt>
                <c:pt idx="4308">
                  <c:v>-5.7200000000000003E-3</c:v>
                </c:pt>
                <c:pt idx="4309">
                  <c:v>-5.3499999999999997E-3</c:v>
                </c:pt>
                <c:pt idx="4310">
                  <c:v>-4.8300000000000001E-3</c:v>
                </c:pt>
                <c:pt idx="4311">
                  <c:v>-4.3499999999999997E-3</c:v>
                </c:pt>
                <c:pt idx="4312">
                  <c:v>-3.6700000000000001E-3</c:v>
                </c:pt>
                <c:pt idx="4313">
                  <c:v>-3.1900000000000001E-3</c:v>
                </c:pt>
                <c:pt idx="4314">
                  <c:v>-2.6099999999999999E-3</c:v>
                </c:pt>
                <c:pt idx="4315">
                  <c:v>-2.0300000000000001E-3</c:v>
                </c:pt>
                <c:pt idx="4316">
                  <c:v>-1.4499999999999999E-3</c:v>
                </c:pt>
                <c:pt idx="4317">
                  <c:v>-9.3000000000000005E-4</c:v>
                </c:pt>
                <c:pt idx="4318">
                  <c:v>-4.4999999999999999E-4</c:v>
                </c:pt>
                <c:pt idx="4319">
                  <c:v>2.0000000000000002E-5</c:v>
                </c:pt>
                <c:pt idx="4320">
                  <c:v>5.0000000000000001E-4</c:v>
                </c:pt>
                <c:pt idx="4321">
                  <c:v>9.2000000000000003E-4</c:v>
                </c:pt>
                <c:pt idx="4322">
                  <c:v>1.23E-3</c:v>
                </c:pt>
                <c:pt idx="4323">
                  <c:v>1.5E-3</c:v>
                </c:pt>
                <c:pt idx="4324">
                  <c:v>1.7600000000000001E-3</c:v>
                </c:pt>
                <c:pt idx="4325">
                  <c:v>1.92E-3</c:v>
                </c:pt>
                <c:pt idx="4326">
                  <c:v>2.0799999999999998E-3</c:v>
                </c:pt>
                <c:pt idx="4327">
                  <c:v>2.0200000000000001E-3</c:v>
                </c:pt>
                <c:pt idx="4328">
                  <c:v>2.1800000000000001E-3</c:v>
                </c:pt>
                <c:pt idx="4329">
                  <c:v>2.0799999999999998E-3</c:v>
                </c:pt>
                <c:pt idx="4330">
                  <c:v>2.0200000000000001E-3</c:v>
                </c:pt>
                <c:pt idx="4331">
                  <c:v>1.97E-3</c:v>
                </c:pt>
                <c:pt idx="4332">
                  <c:v>1.7600000000000001E-3</c:v>
                </c:pt>
                <c:pt idx="4333">
                  <c:v>1.6000000000000001E-3</c:v>
                </c:pt>
                <c:pt idx="4334">
                  <c:v>1.5499999999999999E-3</c:v>
                </c:pt>
                <c:pt idx="4335">
                  <c:v>1.23E-3</c:v>
                </c:pt>
                <c:pt idx="4336">
                  <c:v>1.08E-3</c:v>
                </c:pt>
                <c:pt idx="4337">
                  <c:v>9.2000000000000003E-4</c:v>
                </c:pt>
                <c:pt idx="4338">
                  <c:v>7.1000000000000002E-4</c:v>
                </c:pt>
                <c:pt idx="4339">
                  <c:v>3.8999999999999999E-4</c:v>
                </c:pt>
                <c:pt idx="4340">
                  <c:v>2.9E-4</c:v>
                </c:pt>
                <c:pt idx="4341">
                  <c:v>1.2999999999999999E-4</c:v>
                </c:pt>
                <c:pt idx="4342">
                  <c:v>-1.9000000000000001E-4</c:v>
                </c:pt>
                <c:pt idx="4343">
                  <c:v>-2.4000000000000001E-4</c:v>
                </c:pt>
                <c:pt idx="4344">
                  <c:v>-3.5E-4</c:v>
                </c:pt>
                <c:pt idx="4345">
                  <c:v>-4.4999999999999999E-4</c:v>
                </c:pt>
                <c:pt idx="4346">
                  <c:v>-4.4999999999999999E-4</c:v>
                </c:pt>
                <c:pt idx="4347">
                  <c:v>-4.4999999999999999E-4</c:v>
                </c:pt>
                <c:pt idx="4348">
                  <c:v>-4.4999999999999999E-4</c:v>
                </c:pt>
                <c:pt idx="4349">
                  <c:v>-4.4999999999999999E-4</c:v>
                </c:pt>
                <c:pt idx="4350">
                  <c:v>-3.5E-4</c:v>
                </c:pt>
                <c:pt idx="4351">
                  <c:v>-2.9E-4</c:v>
                </c:pt>
                <c:pt idx="4352">
                  <c:v>-1.3999999999999999E-4</c:v>
                </c:pt>
                <c:pt idx="4353">
                  <c:v>2.0000000000000002E-5</c:v>
                </c:pt>
                <c:pt idx="4354">
                  <c:v>1.8000000000000001E-4</c:v>
                </c:pt>
                <c:pt idx="4355">
                  <c:v>3.8999999999999999E-4</c:v>
                </c:pt>
                <c:pt idx="4356">
                  <c:v>5.5000000000000003E-4</c:v>
                </c:pt>
                <c:pt idx="4357">
                  <c:v>7.1000000000000002E-4</c:v>
                </c:pt>
                <c:pt idx="4358">
                  <c:v>8.0999999999999996E-4</c:v>
                </c:pt>
                <c:pt idx="4359">
                  <c:v>1.0200000000000001E-3</c:v>
                </c:pt>
                <c:pt idx="4360">
                  <c:v>1.1299999999999999E-3</c:v>
                </c:pt>
                <c:pt idx="4361">
                  <c:v>1.34E-3</c:v>
                </c:pt>
                <c:pt idx="4362">
                  <c:v>1.5E-3</c:v>
                </c:pt>
                <c:pt idx="4363">
                  <c:v>1.5499999999999999E-3</c:v>
                </c:pt>
                <c:pt idx="4364">
                  <c:v>1.66E-3</c:v>
                </c:pt>
                <c:pt idx="4365">
                  <c:v>1.66E-3</c:v>
                </c:pt>
                <c:pt idx="4366">
                  <c:v>1.7600000000000001E-3</c:v>
                </c:pt>
                <c:pt idx="4367">
                  <c:v>1.7099999999999999E-3</c:v>
                </c:pt>
                <c:pt idx="4368">
                  <c:v>1.66E-3</c:v>
                </c:pt>
                <c:pt idx="4369">
                  <c:v>1.6000000000000001E-3</c:v>
                </c:pt>
                <c:pt idx="4370">
                  <c:v>1.6000000000000001E-3</c:v>
                </c:pt>
                <c:pt idx="4371">
                  <c:v>1.4400000000000001E-3</c:v>
                </c:pt>
                <c:pt idx="4372">
                  <c:v>1.39E-3</c:v>
                </c:pt>
                <c:pt idx="4373">
                  <c:v>1.23E-3</c:v>
                </c:pt>
                <c:pt idx="4374">
                  <c:v>1.1800000000000001E-3</c:v>
                </c:pt>
                <c:pt idx="4375">
                  <c:v>1.08E-3</c:v>
                </c:pt>
                <c:pt idx="4376">
                  <c:v>9.7000000000000005E-4</c:v>
                </c:pt>
                <c:pt idx="4377">
                  <c:v>7.6000000000000004E-4</c:v>
                </c:pt>
                <c:pt idx="4378">
                  <c:v>7.1000000000000002E-4</c:v>
                </c:pt>
                <c:pt idx="4379">
                  <c:v>5.5000000000000003E-4</c:v>
                </c:pt>
                <c:pt idx="4380">
                  <c:v>3.8999999999999999E-4</c:v>
                </c:pt>
                <c:pt idx="4381">
                  <c:v>2.9E-4</c:v>
                </c:pt>
                <c:pt idx="4382">
                  <c:v>1.8000000000000001E-4</c:v>
                </c:pt>
                <c:pt idx="4383">
                  <c:v>1.8000000000000001E-4</c:v>
                </c:pt>
                <c:pt idx="4384">
                  <c:v>6.9999999999999994E-5</c:v>
                </c:pt>
                <c:pt idx="4385">
                  <c:v>-3.0000000000000001E-5</c:v>
                </c:pt>
                <c:pt idx="4386">
                  <c:v>-3.0000000000000001E-5</c:v>
                </c:pt>
                <c:pt idx="4387">
                  <c:v>-1.3999999999999999E-4</c:v>
                </c:pt>
                <c:pt idx="4388">
                  <c:v>-8.0000000000000007E-5</c:v>
                </c:pt>
                <c:pt idx="4389">
                  <c:v>-1.3999999999999999E-4</c:v>
                </c:pt>
                <c:pt idx="4390">
                  <c:v>-1.9000000000000001E-4</c:v>
                </c:pt>
                <c:pt idx="4391">
                  <c:v>-1.9000000000000001E-4</c:v>
                </c:pt>
                <c:pt idx="4392">
                  <c:v>-1.9000000000000001E-4</c:v>
                </c:pt>
                <c:pt idx="4393">
                  <c:v>-1.9000000000000001E-4</c:v>
                </c:pt>
                <c:pt idx="4394">
                  <c:v>-1.9000000000000001E-4</c:v>
                </c:pt>
                <c:pt idx="4395">
                  <c:v>-2.4000000000000001E-4</c:v>
                </c:pt>
                <c:pt idx="4396">
                  <c:v>-2.9E-4</c:v>
                </c:pt>
                <c:pt idx="4397">
                  <c:v>-3.5E-4</c:v>
                </c:pt>
                <c:pt idx="4398">
                  <c:v>-4.4999999999999999E-4</c:v>
                </c:pt>
                <c:pt idx="4399">
                  <c:v>-5.5999999999999995E-4</c:v>
                </c:pt>
                <c:pt idx="4400">
                  <c:v>-6.6E-4</c:v>
                </c:pt>
                <c:pt idx="4401">
                  <c:v>-7.6999999999999996E-4</c:v>
                </c:pt>
                <c:pt idx="4402">
                  <c:v>-9.7999999999999997E-4</c:v>
                </c:pt>
                <c:pt idx="4403">
                  <c:v>-1.14E-3</c:v>
                </c:pt>
                <c:pt idx="4404">
                  <c:v>-1.3500000000000001E-3</c:v>
                </c:pt>
                <c:pt idx="4405">
                  <c:v>-1.56E-3</c:v>
                </c:pt>
                <c:pt idx="4406">
                  <c:v>-1.7700000000000001E-3</c:v>
                </c:pt>
                <c:pt idx="4407">
                  <c:v>-2.0300000000000001E-3</c:v>
                </c:pt>
                <c:pt idx="4408">
                  <c:v>-2.14E-3</c:v>
                </c:pt>
                <c:pt idx="4409">
                  <c:v>-2.3999999999999998E-3</c:v>
                </c:pt>
                <c:pt idx="4410">
                  <c:v>-2.5100000000000001E-3</c:v>
                </c:pt>
                <c:pt idx="4411">
                  <c:v>-2.7200000000000002E-3</c:v>
                </c:pt>
                <c:pt idx="4412">
                  <c:v>-3.0300000000000001E-3</c:v>
                </c:pt>
                <c:pt idx="4413">
                  <c:v>-3.14E-3</c:v>
                </c:pt>
                <c:pt idx="4414">
                  <c:v>-3.14E-3</c:v>
                </c:pt>
                <c:pt idx="4415">
                  <c:v>-3.2399999999999998E-3</c:v>
                </c:pt>
                <c:pt idx="4416">
                  <c:v>-3.3E-3</c:v>
                </c:pt>
                <c:pt idx="4417">
                  <c:v>-3.3500000000000001E-3</c:v>
                </c:pt>
                <c:pt idx="4418">
                  <c:v>-3.3500000000000001E-3</c:v>
                </c:pt>
                <c:pt idx="4419">
                  <c:v>-3.14E-3</c:v>
                </c:pt>
                <c:pt idx="4420">
                  <c:v>-2.9299999999999999E-3</c:v>
                </c:pt>
                <c:pt idx="4421">
                  <c:v>-2.8800000000000002E-3</c:v>
                </c:pt>
                <c:pt idx="4422">
                  <c:v>-2.4499999999999999E-3</c:v>
                </c:pt>
                <c:pt idx="4423">
                  <c:v>-2.2399999999999998E-3</c:v>
                </c:pt>
                <c:pt idx="4424">
                  <c:v>-1.82E-3</c:v>
                </c:pt>
                <c:pt idx="4425">
                  <c:v>-1.5100000000000001E-3</c:v>
                </c:pt>
                <c:pt idx="4426">
                  <c:v>-9.7999999999999997E-4</c:v>
                </c:pt>
                <c:pt idx="4427">
                  <c:v>-6.0999999999999997E-4</c:v>
                </c:pt>
                <c:pt idx="4428">
                  <c:v>-8.0000000000000007E-5</c:v>
                </c:pt>
                <c:pt idx="4429">
                  <c:v>3.8999999999999999E-4</c:v>
                </c:pt>
                <c:pt idx="4430">
                  <c:v>9.7000000000000005E-4</c:v>
                </c:pt>
                <c:pt idx="4431">
                  <c:v>1.39E-3</c:v>
                </c:pt>
                <c:pt idx="4432">
                  <c:v>1.8699999999999999E-3</c:v>
                </c:pt>
                <c:pt idx="4433">
                  <c:v>2.3400000000000001E-3</c:v>
                </c:pt>
                <c:pt idx="4434">
                  <c:v>2.7599999999999999E-3</c:v>
                </c:pt>
                <c:pt idx="4435">
                  <c:v>3.1800000000000001E-3</c:v>
                </c:pt>
                <c:pt idx="4436">
                  <c:v>3.6099999999999999E-3</c:v>
                </c:pt>
                <c:pt idx="4437">
                  <c:v>3.8700000000000002E-3</c:v>
                </c:pt>
                <c:pt idx="4438">
                  <c:v>4.0800000000000003E-3</c:v>
                </c:pt>
                <c:pt idx="4439">
                  <c:v>4.2399999999999998E-3</c:v>
                </c:pt>
                <c:pt idx="4440">
                  <c:v>4.3400000000000001E-3</c:v>
                </c:pt>
                <c:pt idx="4441">
                  <c:v>4.4999999999999997E-3</c:v>
                </c:pt>
                <c:pt idx="4442">
                  <c:v>4.45E-3</c:v>
                </c:pt>
                <c:pt idx="4443">
                  <c:v>4.2399999999999998E-3</c:v>
                </c:pt>
                <c:pt idx="4444">
                  <c:v>4.13E-3</c:v>
                </c:pt>
                <c:pt idx="4445">
                  <c:v>3.8700000000000002E-3</c:v>
                </c:pt>
                <c:pt idx="4446">
                  <c:v>3.6099999999999999E-3</c:v>
                </c:pt>
                <c:pt idx="4447">
                  <c:v>3.1800000000000001E-3</c:v>
                </c:pt>
                <c:pt idx="4448">
                  <c:v>2.7100000000000002E-3</c:v>
                </c:pt>
                <c:pt idx="4449">
                  <c:v>2.2899999999999999E-3</c:v>
                </c:pt>
                <c:pt idx="4450">
                  <c:v>1.81E-3</c:v>
                </c:pt>
                <c:pt idx="4451">
                  <c:v>1.08E-3</c:v>
                </c:pt>
                <c:pt idx="4452">
                  <c:v>5.9999999999999995E-4</c:v>
                </c:pt>
                <c:pt idx="4453">
                  <c:v>-3.0000000000000001E-5</c:v>
                </c:pt>
                <c:pt idx="4454">
                  <c:v>-8.1999999999999998E-4</c:v>
                </c:pt>
                <c:pt idx="4455">
                  <c:v>-1.4499999999999999E-3</c:v>
                </c:pt>
                <c:pt idx="4456">
                  <c:v>-1.98E-3</c:v>
                </c:pt>
                <c:pt idx="4457">
                  <c:v>-2.6700000000000001E-3</c:v>
                </c:pt>
                <c:pt idx="4458">
                  <c:v>-3.3E-3</c:v>
                </c:pt>
                <c:pt idx="4459">
                  <c:v>-3.82E-3</c:v>
                </c:pt>
                <c:pt idx="4460">
                  <c:v>-4.3499999999999997E-3</c:v>
                </c:pt>
                <c:pt idx="4461">
                  <c:v>-4.8799999999999998E-3</c:v>
                </c:pt>
                <c:pt idx="4462">
                  <c:v>-5.1399999999999996E-3</c:v>
                </c:pt>
                <c:pt idx="4463">
                  <c:v>-5.5100000000000001E-3</c:v>
                </c:pt>
                <c:pt idx="4464">
                  <c:v>-5.8799999999999998E-3</c:v>
                </c:pt>
                <c:pt idx="4465">
                  <c:v>-5.9800000000000001E-3</c:v>
                </c:pt>
                <c:pt idx="4466">
                  <c:v>-6.1399999999999996E-3</c:v>
                </c:pt>
                <c:pt idx="4467">
                  <c:v>-6.3E-3</c:v>
                </c:pt>
                <c:pt idx="4468">
                  <c:v>-6.3E-3</c:v>
                </c:pt>
                <c:pt idx="4469">
                  <c:v>-6.0899999999999999E-3</c:v>
                </c:pt>
                <c:pt idx="4470">
                  <c:v>-6.0400000000000002E-3</c:v>
                </c:pt>
                <c:pt idx="4471">
                  <c:v>-5.6699999999999997E-3</c:v>
                </c:pt>
                <c:pt idx="4472">
                  <c:v>-5.3E-3</c:v>
                </c:pt>
                <c:pt idx="4473">
                  <c:v>-5.0400000000000002E-3</c:v>
                </c:pt>
                <c:pt idx="4474">
                  <c:v>-4.5100000000000001E-3</c:v>
                </c:pt>
                <c:pt idx="4475">
                  <c:v>-4.0899999999999999E-3</c:v>
                </c:pt>
                <c:pt idx="4476">
                  <c:v>-3.6099999999999999E-3</c:v>
                </c:pt>
                <c:pt idx="4477">
                  <c:v>-3.14E-3</c:v>
                </c:pt>
                <c:pt idx="4478">
                  <c:v>-2.4499999999999999E-3</c:v>
                </c:pt>
                <c:pt idx="4479">
                  <c:v>-1.9300000000000001E-3</c:v>
                </c:pt>
                <c:pt idx="4480">
                  <c:v>-1.2999999999999999E-3</c:v>
                </c:pt>
                <c:pt idx="4481">
                  <c:v>-6.0999999999999997E-4</c:v>
                </c:pt>
                <c:pt idx="4482">
                  <c:v>2.0000000000000002E-5</c:v>
                </c:pt>
                <c:pt idx="4483">
                  <c:v>5.0000000000000001E-4</c:v>
                </c:pt>
                <c:pt idx="4484">
                  <c:v>1.23E-3</c:v>
                </c:pt>
                <c:pt idx="4485">
                  <c:v>1.66E-3</c:v>
                </c:pt>
                <c:pt idx="4486">
                  <c:v>2.2399999999999998E-3</c:v>
                </c:pt>
                <c:pt idx="4487">
                  <c:v>2.7100000000000002E-3</c:v>
                </c:pt>
                <c:pt idx="4488">
                  <c:v>3.13E-3</c:v>
                </c:pt>
                <c:pt idx="4489">
                  <c:v>3.5000000000000001E-3</c:v>
                </c:pt>
                <c:pt idx="4490">
                  <c:v>3.8700000000000002E-3</c:v>
                </c:pt>
                <c:pt idx="4491">
                  <c:v>4.1799999999999997E-3</c:v>
                </c:pt>
                <c:pt idx="4492">
                  <c:v>4.4999999999999997E-3</c:v>
                </c:pt>
                <c:pt idx="4493">
                  <c:v>4.6100000000000004E-3</c:v>
                </c:pt>
                <c:pt idx="4494">
                  <c:v>4.8700000000000002E-3</c:v>
                </c:pt>
                <c:pt idx="4495">
                  <c:v>4.9199999999999999E-3</c:v>
                </c:pt>
                <c:pt idx="4496">
                  <c:v>4.9800000000000001E-3</c:v>
                </c:pt>
                <c:pt idx="4497">
                  <c:v>5.0299999999999997E-3</c:v>
                </c:pt>
                <c:pt idx="4498">
                  <c:v>4.9199999999999999E-3</c:v>
                </c:pt>
                <c:pt idx="4499">
                  <c:v>4.7600000000000003E-3</c:v>
                </c:pt>
                <c:pt idx="4500">
                  <c:v>4.6600000000000001E-3</c:v>
                </c:pt>
                <c:pt idx="4501">
                  <c:v>4.4000000000000003E-3</c:v>
                </c:pt>
                <c:pt idx="4502">
                  <c:v>4.2399999999999998E-3</c:v>
                </c:pt>
                <c:pt idx="4503">
                  <c:v>3.9699999999999996E-3</c:v>
                </c:pt>
                <c:pt idx="4504">
                  <c:v>3.7599999999999999E-3</c:v>
                </c:pt>
                <c:pt idx="4505">
                  <c:v>3.3899999999999998E-3</c:v>
                </c:pt>
                <c:pt idx="4506">
                  <c:v>3.1800000000000001E-3</c:v>
                </c:pt>
                <c:pt idx="4507">
                  <c:v>2.7599999999999999E-3</c:v>
                </c:pt>
                <c:pt idx="4508">
                  <c:v>2.5000000000000001E-3</c:v>
                </c:pt>
                <c:pt idx="4509">
                  <c:v>2.2399999999999998E-3</c:v>
                </c:pt>
                <c:pt idx="4510">
                  <c:v>2.0200000000000001E-3</c:v>
                </c:pt>
                <c:pt idx="4511">
                  <c:v>1.7099999999999999E-3</c:v>
                </c:pt>
                <c:pt idx="4512">
                  <c:v>1.39E-3</c:v>
                </c:pt>
                <c:pt idx="4513">
                  <c:v>1.1299999999999999E-3</c:v>
                </c:pt>
                <c:pt idx="4514">
                  <c:v>9.7000000000000005E-4</c:v>
                </c:pt>
                <c:pt idx="4515">
                  <c:v>7.6000000000000004E-4</c:v>
                </c:pt>
                <c:pt idx="4516">
                  <c:v>5.5000000000000003E-4</c:v>
                </c:pt>
                <c:pt idx="4517">
                  <c:v>5.0000000000000001E-4</c:v>
                </c:pt>
                <c:pt idx="4518">
                  <c:v>3.4000000000000002E-4</c:v>
                </c:pt>
                <c:pt idx="4519">
                  <c:v>1.8000000000000001E-4</c:v>
                </c:pt>
                <c:pt idx="4520">
                  <c:v>6.9999999999999994E-5</c:v>
                </c:pt>
                <c:pt idx="4521">
                  <c:v>6.9999999999999994E-5</c:v>
                </c:pt>
                <c:pt idx="4522">
                  <c:v>-8.0000000000000007E-5</c:v>
                </c:pt>
                <c:pt idx="4523">
                  <c:v>-3.0000000000000001E-5</c:v>
                </c:pt>
                <c:pt idx="4524">
                  <c:v>2.0000000000000002E-5</c:v>
                </c:pt>
                <c:pt idx="4525">
                  <c:v>-8.0000000000000007E-5</c:v>
                </c:pt>
                <c:pt idx="4526">
                  <c:v>-1.3999999999999999E-4</c:v>
                </c:pt>
                <c:pt idx="4527">
                  <c:v>-1.3999999999999999E-4</c:v>
                </c:pt>
                <c:pt idx="4528">
                  <c:v>-1.3999999999999999E-4</c:v>
                </c:pt>
                <c:pt idx="4529">
                  <c:v>-1.3999999999999999E-4</c:v>
                </c:pt>
                <c:pt idx="4530">
                  <c:v>-2.4000000000000001E-4</c:v>
                </c:pt>
                <c:pt idx="4531">
                  <c:v>-1.9000000000000001E-4</c:v>
                </c:pt>
                <c:pt idx="4532">
                  <c:v>-3.5E-4</c:v>
                </c:pt>
                <c:pt idx="4533">
                  <c:v>-3.5E-4</c:v>
                </c:pt>
                <c:pt idx="4534">
                  <c:v>-5.0000000000000001E-4</c:v>
                </c:pt>
                <c:pt idx="4535">
                  <c:v>-6.0999999999999997E-4</c:v>
                </c:pt>
                <c:pt idx="4536">
                  <c:v>-6.6E-4</c:v>
                </c:pt>
                <c:pt idx="4537">
                  <c:v>-8.7000000000000001E-4</c:v>
                </c:pt>
                <c:pt idx="4538">
                  <c:v>-1.14E-3</c:v>
                </c:pt>
                <c:pt idx="4539">
                  <c:v>-1.3500000000000001E-3</c:v>
                </c:pt>
                <c:pt idx="4540">
                  <c:v>-1.56E-3</c:v>
                </c:pt>
                <c:pt idx="4541">
                  <c:v>-1.8699999999999999E-3</c:v>
                </c:pt>
                <c:pt idx="4542">
                  <c:v>-1.98E-3</c:v>
                </c:pt>
                <c:pt idx="4543">
                  <c:v>-2.3500000000000001E-3</c:v>
                </c:pt>
                <c:pt idx="4544">
                  <c:v>-2.6099999999999999E-3</c:v>
                </c:pt>
                <c:pt idx="4545">
                  <c:v>-2.98E-3</c:v>
                </c:pt>
                <c:pt idx="4546">
                  <c:v>-3.2399999999999998E-3</c:v>
                </c:pt>
                <c:pt idx="4547">
                  <c:v>-3.6099999999999999E-3</c:v>
                </c:pt>
                <c:pt idx="4548">
                  <c:v>-3.82E-3</c:v>
                </c:pt>
                <c:pt idx="4549">
                  <c:v>-4.0400000000000002E-3</c:v>
                </c:pt>
                <c:pt idx="4550">
                  <c:v>-4.3499999999999997E-3</c:v>
                </c:pt>
                <c:pt idx="4551">
                  <c:v>-4.6100000000000004E-3</c:v>
                </c:pt>
                <c:pt idx="4552">
                  <c:v>-4.7200000000000002E-3</c:v>
                </c:pt>
                <c:pt idx="4553">
                  <c:v>-5.0400000000000002E-3</c:v>
                </c:pt>
                <c:pt idx="4554">
                  <c:v>-5.0899999999999999E-3</c:v>
                </c:pt>
                <c:pt idx="4555">
                  <c:v>-5.2500000000000003E-3</c:v>
                </c:pt>
                <c:pt idx="4556">
                  <c:v>-5.2500000000000003E-3</c:v>
                </c:pt>
                <c:pt idx="4557">
                  <c:v>-5.3499999999999997E-3</c:v>
                </c:pt>
                <c:pt idx="4558">
                  <c:v>-5.3499999999999997E-3</c:v>
                </c:pt>
                <c:pt idx="4559">
                  <c:v>-5.2500000000000003E-3</c:v>
                </c:pt>
                <c:pt idx="4560">
                  <c:v>-5.0899999999999999E-3</c:v>
                </c:pt>
                <c:pt idx="4561">
                  <c:v>-4.9800000000000001E-3</c:v>
                </c:pt>
                <c:pt idx="4562">
                  <c:v>-4.8799999999999998E-3</c:v>
                </c:pt>
                <c:pt idx="4563">
                  <c:v>-4.7200000000000002E-3</c:v>
                </c:pt>
                <c:pt idx="4564">
                  <c:v>-4.4000000000000003E-3</c:v>
                </c:pt>
                <c:pt idx="4565">
                  <c:v>-4.0899999999999999E-3</c:v>
                </c:pt>
                <c:pt idx="4566">
                  <c:v>-3.8800000000000002E-3</c:v>
                </c:pt>
                <c:pt idx="4567">
                  <c:v>-3.46E-3</c:v>
                </c:pt>
                <c:pt idx="4568">
                  <c:v>-3.0899999999999999E-3</c:v>
                </c:pt>
                <c:pt idx="4569">
                  <c:v>-2.7699999999999999E-3</c:v>
                </c:pt>
                <c:pt idx="4570">
                  <c:v>-2.3999999999999998E-3</c:v>
                </c:pt>
                <c:pt idx="4571">
                  <c:v>-2.0300000000000001E-3</c:v>
                </c:pt>
                <c:pt idx="4572">
                  <c:v>-1.5100000000000001E-3</c:v>
                </c:pt>
                <c:pt idx="4573">
                  <c:v>-1.24E-3</c:v>
                </c:pt>
                <c:pt idx="4574">
                  <c:v>-6.6E-4</c:v>
                </c:pt>
                <c:pt idx="4575">
                  <c:v>-4.4999999999999999E-4</c:v>
                </c:pt>
                <c:pt idx="4576">
                  <c:v>2.0000000000000002E-5</c:v>
                </c:pt>
                <c:pt idx="4577">
                  <c:v>3.8999999999999999E-4</c:v>
                </c:pt>
                <c:pt idx="4578">
                  <c:v>8.7000000000000001E-4</c:v>
                </c:pt>
                <c:pt idx="4579">
                  <c:v>1.1299999999999999E-3</c:v>
                </c:pt>
                <c:pt idx="4580">
                  <c:v>1.5499999999999999E-3</c:v>
                </c:pt>
                <c:pt idx="4581">
                  <c:v>1.7600000000000001E-3</c:v>
                </c:pt>
                <c:pt idx="4582">
                  <c:v>2.1299999999999999E-3</c:v>
                </c:pt>
                <c:pt idx="4583">
                  <c:v>2.3400000000000001E-3</c:v>
                </c:pt>
                <c:pt idx="4584">
                  <c:v>2.7100000000000002E-3</c:v>
                </c:pt>
                <c:pt idx="4585">
                  <c:v>2.81E-3</c:v>
                </c:pt>
                <c:pt idx="4586">
                  <c:v>3.0799999999999998E-3</c:v>
                </c:pt>
                <c:pt idx="4587">
                  <c:v>3.29E-3</c:v>
                </c:pt>
                <c:pt idx="4588">
                  <c:v>3.5500000000000002E-3</c:v>
                </c:pt>
                <c:pt idx="4589">
                  <c:v>3.6099999999999999E-3</c:v>
                </c:pt>
                <c:pt idx="4590">
                  <c:v>3.7100000000000002E-3</c:v>
                </c:pt>
                <c:pt idx="4591">
                  <c:v>3.82E-3</c:v>
                </c:pt>
                <c:pt idx="4592">
                  <c:v>3.9199999999999999E-3</c:v>
                </c:pt>
                <c:pt idx="4593">
                  <c:v>4.0299999999999997E-3</c:v>
                </c:pt>
                <c:pt idx="4594">
                  <c:v>4.1799999999999997E-3</c:v>
                </c:pt>
                <c:pt idx="4595">
                  <c:v>4.1799999999999997E-3</c:v>
                </c:pt>
                <c:pt idx="4596">
                  <c:v>4.1799999999999997E-3</c:v>
                </c:pt>
                <c:pt idx="4597">
                  <c:v>4.1799999999999997E-3</c:v>
                </c:pt>
                <c:pt idx="4598">
                  <c:v>4.13E-3</c:v>
                </c:pt>
                <c:pt idx="4599">
                  <c:v>4.13E-3</c:v>
                </c:pt>
                <c:pt idx="4600">
                  <c:v>4.13E-3</c:v>
                </c:pt>
                <c:pt idx="4601">
                  <c:v>3.9199999999999999E-3</c:v>
                </c:pt>
                <c:pt idx="4602">
                  <c:v>3.82E-3</c:v>
                </c:pt>
                <c:pt idx="4603">
                  <c:v>3.7599999999999999E-3</c:v>
                </c:pt>
                <c:pt idx="4604">
                  <c:v>3.6099999999999999E-3</c:v>
                </c:pt>
                <c:pt idx="4605">
                  <c:v>3.4499999999999999E-3</c:v>
                </c:pt>
                <c:pt idx="4606">
                  <c:v>3.2399999999999998E-3</c:v>
                </c:pt>
                <c:pt idx="4607">
                  <c:v>3.0799999999999998E-3</c:v>
                </c:pt>
                <c:pt idx="4608">
                  <c:v>2.81E-3</c:v>
                </c:pt>
                <c:pt idx="4609">
                  <c:v>2.5999999999999999E-3</c:v>
                </c:pt>
                <c:pt idx="4610">
                  <c:v>2.4499999999999999E-3</c:v>
                </c:pt>
                <c:pt idx="4611">
                  <c:v>2.1800000000000001E-3</c:v>
                </c:pt>
                <c:pt idx="4612">
                  <c:v>1.92E-3</c:v>
                </c:pt>
                <c:pt idx="4613">
                  <c:v>1.7099999999999999E-3</c:v>
                </c:pt>
                <c:pt idx="4614">
                  <c:v>1.4400000000000001E-3</c:v>
                </c:pt>
                <c:pt idx="4615">
                  <c:v>1.1800000000000001E-3</c:v>
                </c:pt>
                <c:pt idx="4616">
                  <c:v>9.7000000000000005E-4</c:v>
                </c:pt>
                <c:pt idx="4617">
                  <c:v>7.1000000000000002E-4</c:v>
                </c:pt>
                <c:pt idx="4618">
                  <c:v>5.5000000000000003E-4</c:v>
                </c:pt>
                <c:pt idx="4619">
                  <c:v>3.4000000000000002E-4</c:v>
                </c:pt>
                <c:pt idx="4620">
                  <c:v>2.9E-4</c:v>
                </c:pt>
                <c:pt idx="4621">
                  <c:v>6.9999999999999994E-5</c:v>
                </c:pt>
                <c:pt idx="4622">
                  <c:v>2.0000000000000002E-5</c:v>
                </c:pt>
                <c:pt idx="4623">
                  <c:v>-8.0000000000000007E-5</c:v>
                </c:pt>
                <c:pt idx="4624">
                  <c:v>-1.9000000000000001E-4</c:v>
                </c:pt>
                <c:pt idx="4625">
                  <c:v>-8.0000000000000007E-5</c:v>
                </c:pt>
                <c:pt idx="4626">
                  <c:v>-8.0000000000000007E-5</c:v>
                </c:pt>
                <c:pt idx="4627">
                  <c:v>6.9999999999999994E-5</c:v>
                </c:pt>
                <c:pt idx="4628">
                  <c:v>2.9E-4</c:v>
                </c:pt>
                <c:pt idx="4629">
                  <c:v>3.8999999999999999E-4</c:v>
                </c:pt>
                <c:pt idx="4630">
                  <c:v>5.5000000000000003E-4</c:v>
                </c:pt>
                <c:pt idx="4631">
                  <c:v>8.7000000000000001E-4</c:v>
                </c:pt>
                <c:pt idx="4632">
                  <c:v>1.08E-3</c:v>
                </c:pt>
                <c:pt idx="4633">
                  <c:v>1.34E-3</c:v>
                </c:pt>
                <c:pt idx="4634">
                  <c:v>1.7099999999999999E-3</c:v>
                </c:pt>
                <c:pt idx="4635">
                  <c:v>1.8699999999999999E-3</c:v>
                </c:pt>
                <c:pt idx="4636">
                  <c:v>2.2399999999999998E-3</c:v>
                </c:pt>
                <c:pt idx="4637">
                  <c:v>2.5999999999999999E-3</c:v>
                </c:pt>
                <c:pt idx="4638">
                  <c:v>2.97E-3</c:v>
                </c:pt>
                <c:pt idx="4639">
                  <c:v>3.1800000000000001E-3</c:v>
                </c:pt>
                <c:pt idx="4640">
                  <c:v>3.4499999999999999E-3</c:v>
                </c:pt>
                <c:pt idx="4641">
                  <c:v>3.82E-3</c:v>
                </c:pt>
                <c:pt idx="4642">
                  <c:v>4.0299999999999997E-3</c:v>
                </c:pt>
                <c:pt idx="4643">
                  <c:v>4.1799999999999997E-3</c:v>
                </c:pt>
                <c:pt idx="4644">
                  <c:v>4.3400000000000001E-3</c:v>
                </c:pt>
                <c:pt idx="4645">
                  <c:v>4.45E-3</c:v>
                </c:pt>
                <c:pt idx="4646">
                  <c:v>4.5500000000000002E-3</c:v>
                </c:pt>
                <c:pt idx="4647">
                  <c:v>4.6100000000000004E-3</c:v>
                </c:pt>
                <c:pt idx="4648">
                  <c:v>4.5500000000000002E-3</c:v>
                </c:pt>
                <c:pt idx="4649">
                  <c:v>4.45E-3</c:v>
                </c:pt>
                <c:pt idx="4650">
                  <c:v>4.2900000000000004E-3</c:v>
                </c:pt>
                <c:pt idx="4651">
                  <c:v>4.2900000000000004E-3</c:v>
                </c:pt>
                <c:pt idx="4652">
                  <c:v>4.0299999999999997E-3</c:v>
                </c:pt>
                <c:pt idx="4653">
                  <c:v>3.7599999999999999E-3</c:v>
                </c:pt>
                <c:pt idx="4654">
                  <c:v>3.4499999999999999E-3</c:v>
                </c:pt>
                <c:pt idx="4655">
                  <c:v>3.13E-3</c:v>
                </c:pt>
                <c:pt idx="4656">
                  <c:v>2.81E-3</c:v>
                </c:pt>
                <c:pt idx="4657">
                  <c:v>2.5000000000000001E-3</c:v>
                </c:pt>
                <c:pt idx="4658">
                  <c:v>2.0799999999999998E-3</c:v>
                </c:pt>
                <c:pt idx="4659">
                  <c:v>1.6000000000000001E-3</c:v>
                </c:pt>
                <c:pt idx="4660">
                  <c:v>1.23E-3</c:v>
                </c:pt>
                <c:pt idx="4661">
                  <c:v>8.0999999999999996E-4</c:v>
                </c:pt>
                <c:pt idx="4662">
                  <c:v>3.8999999999999999E-4</c:v>
                </c:pt>
                <c:pt idx="4663">
                  <c:v>-3.0000000000000001E-5</c:v>
                </c:pt>
                <c:pt idx="4664">
                  <c:v>-2.9E-4</c:v>
                </c:pt>
                <c:pt idx="4665">
                  <c:v>-7.6999999999999996E-4</c:v>
                </c:pt>
                <c:pt idx="4666">
                  <c:v>-9.7999999999999997E-4</c:v>
                </c:pt>
                <c:pt idx="4667">
                  <c:v>-1.3500000000000001E-3</c:v>
                </c:pt>
                <c:pt idx="4668">
                  <c:v>-1.66E-3</c:v>
                </c:pt>
                <c:pt idx="4669">
                  <c:v>-1.9300000000000001E-3</c:v>
                </c:pt>
                <c:pt idx="4670">
                  <c:v>-2.0300000000000001E-3</c:v>
                </c:pt>
                <c:pt idx="4671">
                  <c:v>-2.1900000000000001E-3</c:v>
                </c:pt>
                <c:pt idx="4672">
                  <c:v>-2.2399999999999998E-3</c:v>
                </c:pt>
                <c:pt idx="4673">
                  <c:v>-2.3500000000000001E-3</c:v>
                </c:pt>
                <c:pt idx="4674">
                  <c:v>-2.3E-3</c:v>
                </c:pt>
                <c:pt idx="4675">
                  <c:v>-2.14E-3</c:v>
                </c:pt>
                <c:pt idx="4676">
                  <c:v>-2.14E-3</c:v>
                </c:pt>
                <c:pt idx="4677">
                  <c:v>-1.98E-3</c:v>
                </c:pt>
                <c:pt idx="4678">
                  <c:v>-1.9300000000000001E-3</c:v>
                </c:pt>
                <c:pt idx="4679">
                  <c:v>-1.6100000000000001E-3</c:v>
                </c:pt>
                <c:pt idx="4680">
                  <c:v>-1.5100000000000001E-3</c:v>
                </c:pt>
                <c:pt idx="4681">
                  <c:v>-1.1900000000000001E-3</c:v>
                </c:pt>
                <c:pt idx="4682">
                  <c:v>-1.0300000000000001E-3</c:v>
                </c:pt>
                <c:pt idx="4683">
                  <c:v>-7.2000000000000005E-4</c:v>
                </c:pt>
                <c:pt idx="4684">
                  <c:v>-4.4999999999999999E-4</c:v>
                </c:pt>
                <c:pt idx="4685">
                  <c:v>-1.3999999999999999E-4</c:v>
                </c:pt>
                <c:pt idx="4686">
                  <c:v>6.9999999999999994E-5</c:v>
                </c:pt>
                <c:pt idx="4687">
                  <c:v>3.8999999999999999E-4</c:v>
                </c:pt>
                <c:pt idx="4688">
                  <c:v>6.4999999999999997E-4</c:v>
                </c:pt>
                <c:pt idx="4689">
                  <c:v>9.2000000000000003E-4</c:v>
                </c:pt>
                <c:pt idx="4690">
                  <c:v>1.1800000000000001E-3</c:v>
                </c:pt>
                <c:pt idx="4691">
                  <c:v>1.5E-3</c:v>
                </c:pt>
                <c:pt idx="4692">
                  <c:v>1.66E-3</c:v>
                </c:pt>
                <c:pt idx="4693">
                  <c:v>1.81E-3</c:v>
                </c:pt>
                <c:pt idx="4694">
                  <c:v>2.0799999999999998E-3</c:v>
                </c:pt>
                <c:pt idx="4695">
                  <c:v>2.1299999999999999E-3</c:v>
                </c:pt>
                <c:pt idx="4696">
                  <c:v>2.3400000000000001E-3</c:v>
                </c:pt>
                <c:pt idx="4697">
                  <c:v>2.5000000000000001E-3</c:v>
                </c:pt>
                <c:pt idx="4698">
                  <c:v>2.5500000000000002E-3</c:v>
                </c:pt>
                <c:pt idx="4699">
                  <c:v>2.5500000000000002E-3</c:v>
                </c:pt>
                <c:pt idx="4700">
                  <c:v>2.5999999999999999E-3</c:v>
                </c:pt>
                <c:pt idx="4701">
                  <c:v>2.5999999999999999E-3</c:v>
                </c:pt>
                <c:pt idx="4702">
                  <c:v>2.66E-3</c:v>
                </c:pt>
                <c:pt idx="4703">
                  <c:v>2.5500000000000002E-3</c:v>
                </c:pt>
                <c:pt idx="4704">
                  <c:v>2.5500000000000002E-3</c:v>
                </c:pt>
                <c:pt idx="4705">
                  <c:v>2.4499999999999999E-3</c:v>
                </c:pt>
                <c:pt idx="4706">
                  <c:v>2.4499999999999999E-3</c:v>
                </c:pt>
                <c:pt idx="4707">
                  <c:v>2.3400000000000001E-3</c:v>
                </c:pt>
                <c:pt idx="4708">
                  <c:v>2.2399999999999998E-3</c:v>
                </c:pt>
                <c:pt idx="4709">
                  <c:v>2.1299999999999999E-3</c:v>
                </c:pt>
                <c:pt idx="4710">
                  <c:v>1.92E-3</c:v>
                </c:pt>
                <c:pt idx="4711">
                  <c:v>1.7600000000000001E-3</c:v>
                </c:pt>
                <c:pt idx="4712">
                  <c:v>1.7099999999999999E-3</c:v>
                </c:pt>
                <c:pt idx="4713">
                  <c:v>1.4400000000000001E-3</c:v>
                </c:pt>
                <c:pt idx="4714">
                  <c:v>1.23E-3</c:v>
                </c:pt>
                <c:pt idx="4715">
                  <c:v>1.08E-3</c:v>
                </c:pt>
                <c:pt idx="4716">
                  <c:v>8.7000000000000001E-4</c:v>
                </c:pt>
                <c:pt idx="4717">
                  <c:v>5.5000000000000003E-4</c:v>
                </c:pt>
                <c:pt idx="4718">
                  <c:v>3.8999999999999999E-4</c:v>
                </c:pt>
                <c:pt idx="4719">
                  <c:v>1.8000000000000001E-4</c:v>
                </c:pt>
                <c:pt idx="4720">
                  <c:v>-1.9000000000000001E-4</c:v>
                </c:pt>
                <c:pt idx="4721">
                  <c:v>-4.0000000000000002E-4</c:v>
                </c:pt>
                <c:pt idx="4722">
                  <c:v>-6.0999999999999997E-4</c:v>
                </c:pt>
                <c:pt idx="4723">
                  <c:v>-8.7000000000000001E-4</c:v>
                </c:pt>
                <c:pt idx="4724">
                  <c:v>-9.7999999999999997E-4</c:v>
                </c:pt>
                <c:pt idx="4725">
                  <c:v>-1.3500000000000001E-3</c:v>
                </c:pt>
                <c:pt idx="4726">
                  <c:v>-1.6100000000000001E-3</c:v>
                </c:pt>
                <c:pt idx="4727">
                  <c:v>-1.82E-3</c:v>
                </c:pt>
                <c:pt idx="4728">
                  <c:v>-2.0300000000000001E-3</c:v>
                </c:pt>
                <c:pt idx="4729">
                  <c:v>-2.2399999999999998E-3</c:v>
                </c:pt>
                <c:pt idx="4730">
                  <c:v>-2.3500000000000001E-3</c:v>
                </c:pt>
                <c:pt idx="4731">
                  <c:v>-2.5600000000000002E-3</c:v>
                </c:pt>
                <c:pt idx="4732">
                  <c:v>-2.6700000000000001E-3</c:v>
                </c:pt>
                <c:pt idx="4733">
                  <c:v>-2.82E-3</c:v>
                </c:pt>
                <c:pt idx="4734">
                  <c:v>-2.9299999999999999E-3</c:v>
                </c:pt>
                <c:pt idx="4735">
                  <c:v>-2.9299999999999999E-3</c:v>
                </c:pt>
                <c:pt idx="4736">
                  <c:v>-2.98E-3</c:v>
                </c:pt>
                <c:pt idx="4737">
                  <c:v>-3.0899999999999999E-3</c:v>
                </c:pt>
                <c:pt idx="4738">
                  <c:v>-2.98E-3</c:v>
                </c:pt>
                <c:pt idx="4739">
                  <c:v>-2.9299999999999999E-3</c:v>
                </c:pt>
                <c:pt idx="4740">
                  <c:v>-2.7699999999999999E-3</c:v>
                </c:pt>
                <c:pt idx="4741">
                  <c:v>-2.7699999999999999E-3</c:v>
                </c:pt>
                <c:pt idx="4742">
                  <c:v>-2.5100000000000001E-3</c:v>
                </c:pt>
                <c:pt idx="4743">
                  <c:v>-2.3500000000000001E-3</c:v>
                </c:pt>
                <c:pt idx="4744">
                  <c:v>-2.0899999999999998E-3</c:v>
                </c:pt>
                <c:pt idx="4745">
                  <c:v>-1.7700000000000001E-3</c:v>
                </c:pt>
                <c:pt idx="4746">
                  <c:v>-1.5100000000000001E-3</c:v>
                </c:pt>
                <c:pt idx="4747">
                  <c:v>-1.1900000000000001E-3</c:v>
                </c:pt>
                <c:pt idx="4748">
                  <c:v>-8.7000000000000001E-4</c:v>
                </c:pt>
                <c:pt idx="4749">
                  <c:v>-5.0000000000000001E-4</c:v>
                </c:pt>
                <c:pt idx="4750">
                  <c:v>-1.3999999999999999E-4</c:v>
                </c:pt>
                <c:pt idx="4751">
                  <c:v>1.8000000000000001E-4</c:v>
                </c:pt>
                <c:pt idx="4752">
                  <c:v>5.5000000000000003E-4</c:v>
                </c:pt>
                <c:pt idx="4753">
                  <c:v>8.7000000000000001E-4</c:v>
                </c:pt>
                <c:pt idx="4754">
                  <c:v>1.23E-3</c:v>
                </c:pt>
                <c:pt idx="4755">
                  <c:v>1.4400000000000001E-3</c:v>
                </c:pt>
                <c:pt idx="4756">
                  <c:v>1.8699999999999999E-3</c:v>
                </c:pt>
                <c:pt idx="4757">
                  <c:v>2.1299999999999999E-3</c:v>
                </c:pt>
                <c:pt idx="4758">
                  <c:v>2.2399999999999998E-3</c:v>
                </c:pt>
                <c:pt idx="4759">
                  <c:v>2.5000000000000001E-3</c:v>
                </c:pt>
                <c:pt idx="4760">
                  <c:v>2.81E-3</c:v>
                </c:pt>
                <c:pt idx="4761">
                  <c:v>2.8700000000000002E-3</c:v>
                </c:pt>
                <c:pt idx="4762">
                  <c:v>3.0300000000000001E-3</c:v>
                </c:pt>
                <c:pt idx="4763">
                  <c:v>3.0799999999999998E-3</c:v>
                </c:pt>
                <c:pt idx="4764">
                  <c:v>3.13E-3</c:v>
                </c:pt>
                <c:pt idx="4765">
                  <c:v>3.0300000000000001E-3</c:v>
                </c:pt>
                <c:pt idx="4766">
                  <c:v>3.0300000000000001E-3</c:v>
                </c:pt>
                <c:pt idx="4767">
                  <c:v>2.8700000000000002E-3</c:v>
                </c:pt>
                <c:pt idx="4768">
                  <c:v>2.7599999999999999E-3</c:v>
                </c:pt>
                <c:pt idx="4769">
                  <c:v>2.5999999999999999E-3</c:v>
                </c:pt>
                <c:pt idx="4770">
                  <c:v>2.2899999999999999E-3</c:v>
                </c:pt>
                <c:pt idx="4771">
                  <c:v>2.0200000000000001E-3</c:v>
                </c:pt>
                <c:pt idx="4772">
                  <c:v>1.8699999999999999E-3</c:v>
                </c:pt>
                <c:pt idx="4773">
                  <c:v>1.4400000000000001E-3</c:v>
                </c:pt>
                <c:pt idx="4774">
                  <c:v>1.0200000000000001E-3</c:v>
                </c:pt>
                <c:pt idx="4775">
                  <c:v>6.4999999999999997E-4</c:v>
                </c:pt>
                <c:pt idx="4776">
                  <c:v>2.3000000000000001E-4</c:v>
                </c:pt>
                <c:pt idx="4777">
                  <c:v>-8.0000000000000007E-5</c:v>
                </c:pt>
                <c:pt idx="4778">
                  <c:v>-6.0999999999999997E-4</c:v>
                </c:pt>
                <c:pt idx="4779">
                  <c:v>-1.0300000000000001E-3</c:v>
                </c:pt>
                <c:pt idx="4780">
                  <c:v>-1.4E-3</c:v>
                </c:pt>
                <c:pt idx="4781">
                  <c:v>-1.8699999999999999E-3</c:v>
                </c:pt>
                <c:pt idx="4782">
                  <c:v>-2.3E-3</c:v>
                </c:pt>
                <c:pt idx="4783">
                  <c:v>-2.7200000000000002E-3</c:v>
                </c:pt>
                <c:pt idx="4784">
                  <c:v>-3.0899999999999999E-3</c:v>
                </c:pt>
                <c:pt idx="4785">
                  <c:v>-3.46E-3</c:v>
                </c:pt>
                <c:pt idx="4786">
                  <c:v>-3.7699999999999999E-3</c:v>
                </c:pt>
                <c:pt idx="4787">
                  <c:v>-4.0899999999999999E-3</c:v>
                </c:pt>
                <c:pt idx="4788">
                  <c:v>-4.4000000000000003E-3</c:v>
                </c:pt>
                <c:pt idx="4789">
                  <c:v>-4.6699999999999997E-3</c:v>
                </c:pt>
                <c:pt idx="4790">
                  <c:v>-4.8799999999999998E-3</c:v>
                </c:pt>
                <c:pt idx="4791">
                  <c:v>-5.1399999999999996E-3</c:v>
                </c:pt>
                <c:pt idx="4792">
                  <c:v>-5.2500000000000003E-3</c:v>
                </c:pt>
                <c:pt idx="4793">
                  <c:v>-5.5100000000000001E-3</c:v>
                </c:pt>
                <c:pt idx="4794">
                  <c:v>-5.62E-3</c:v>
                </c:pt>
                <c:pt idx="4795">
                  <c:v>-5.77E-3</c:v>
                </c:pt>
                <c:pt idx="4796">
                  <c:v>-5.8300000000000001E-3</c:v>
                </c:pt>
                <c:pt idx="4797">
                  <c:v>-5.9300000000000004E-3</c:v>
                </c:pt>
                <c:pt idx="4798">
                  <c:v>-5.9300000000000004E-3</c:v>
                </c:pt>
                <c:pt idx="4799">
                  <c:v>-6.0400000000000002E-3</c:v>
                </c:pt>
                <c:pt idx="4800">
                  <c:v>-6.0899999999999999E-3</c:v>
                </c:pt>
                <c:pt idx="4801">
                  <c:v>-6.0400000000000002E-3</c:v>
                </c:pt>
                <c:pt idx="4802">
                  <c:v>-5.9300000000000004E-3</c:v>
                </c:pt>
                <c:pt idx="4803">
                  <c:v>-5.9800000000000001E-3</c:v>
                </c:pt>
                <c:pt idx="4804">
                  <c:v>-5.9300000000000004E-3</c:v>
                </c:pt>
                <c:pt idx="4805">
                  <c:v>-5.8300000000000001E-3</c:v>
                </c:pt>
                <c:pt idx="4806">
                  <c:v>-5.7200000000000003E-3</c:v>
                </c:pt>
                <c:pt idx="4807">
                  <c:v>-5.6699999999999997E-3</c:v>
                </c:pt>
                <c:pt idx="4808">
                  <c:v>-5.62E-3</c:v>
                </c:pt>
                <c:pt idx="4809">
                  <c:v>-5.5599999999999998E-3</c:v>
                </c:pt>
                <c:pt idx="4810">
                  <c:v>-5.4599999999999996E-3</c:v>
                </c:pt>
                <c:pt idx="4811">
                  <c:v>-5.3E-3</c:v>
                </c:pt>
                <c:pt idx="4812">
                  <c:v>-5.1900000000000002E-3</c:v>
                </c:pt>
                <c:pt idx="4813">
                  <c:v>-5.0899999999999999E-3</c:v>
                </c:pt>
                <c:pt idx="4814">
                  <c:v>-4.9800000000000001E-3</c:v>
                </c:pt>
                <c:pt idx="4815">
                  <c:v>-4.8799999999999998E-3</c:v>
                </c:pt>
                <c:pt idx="4816">
                  <c:v>-4.7699999999999999E-3</c:v>
                </c:pt>
                <c:pt idx="4817">
                  <c:v>-4.5599999999999998E-3</c:v>
                </c:pt>
                <c:pt idx="4818">
                  <c:v>-4.4600000000000004E-3</c:v>
                </c:pt>
                <c:pt idx="4819">
                  <c:v>-4.3499999999999997E-3</c:v>
                </c:pt>
                <c:pt idx="4820">
                  <c:v>-4.1900000000000001E-3</c:v>
                </c:pt>
                <c:pt idx="4821">
                  <c:v>-4.0400000000000002E-3</c:v>
                </c:pt>
                <c:pt idx="4822">
                  <c:v>-4.0400000000000002E-3</c:v>
                </c:pt>
                <c:pt idx="4823">
                  <c:v>-3.82E-3</c:v>
                </c:pt>
                <c:pt idx="4824">
                  <c:v>-3.6099999999999999E-3</c:v>
                </c:pt>
                <c:pt idx="4825">
                  <c:v>-3.5599999999999998E-3</c:v>
                </c:pt>
                <c:pt idx="4826">
                  <c:v>-3.46E-3</c:v>
                </c:pt>
                <c:pt idx="4827">
                  <c:v>-3.3999999999999998E-3</c:v>
                </c:pt>
                <c:pt idx="4828">
                  <c:v>-3.2399999999999998E-3</c:v>
                </c:pt>
                <c:pt idx="4829">
                  <c:v>-3.1900000000000001E-3</c:v>
                </c:pt>
                <c:pt idx="4830">
                  <c:v>-3.0300000000000001E-3</c:v>
                </c:pt>
                <c:pt idx="4831">
                  <c:v>-2.9299999999999999E-3</c:v>
                </c:pt>
                <c:pt idx="4832">
                  <c:v>-2.98E-3</c:v>
                </c:pt>
                <c:pt idx="4833">
                  <c:v>-3.0300000000000001E-3</c:v>
                </c:pt>
                <c:pt idx="4834">
                  <c:v>-2.9299999999999999E-3</c:v>
                </c:pt>
                <c:pt idx="4835">
                  <c:v>-3.0300000000000001E-3</c:v>
                </c:pt>
                <c:pt idx="4836">
                  <c:v>-3.0300000000000001E-3</c:v>
                </c:pt>
                <c:pt idx="4837">
                  <c:v>-3.14E-3</c:v>
                </c:pt>
                <c:pt idx="4838">
                  <c:v>-3.14E-3</c:v>
                </c:pt>
                <c:pt idx="4839">
                  <c:v>-3.2399999999999998E-3</c:v>
                </c:pt>
                <c:pt idx="4840">
                  <c:v>-3.3500000000000001E-3</c:v>
                </c:pt>
                <c:pt idx="4841">
                  <c:v>-3.46E-3</c:v>
                </c:pt>
                <c:pt idx="4842">
                  <c:v>-3.6099999999999999E-3</c:v>
                </c:pt>
                <c:pt idx="4843">
                  <c:v>-3.7699999999999999E-3</c:v>
                </c:pt>
                <c:pt idx="4844">
                  <c:v>-3.8800000000000002E-3</c:v>
                </c:pt>
                <c:pt idx="4845">
                  <c:v>-4.1399999999999996E-3</c:v>
                </c:pt>
                <c:pt idx="4846">
                  <c:v>-4.1900000000000001E-3</c:v>
                </c:pt>
                <c:pt idx="4847">
                  <c:v>-4.4600000000000004E-3</c:v>
                </c:pt>
                <c:pt idx="4848">
                  <c:v>-4.5100000000000001E-3</c:v>
                </c:pt>
                <c:pt idx="4849">
                  <c:v>-4.6699999999999997E-3</c:v>
                </c:pt>
                <c:pt idx="4850">
                  <c:v>-4.8300000000000001E-3</c:v>
                </c:pt>
                <c:pt idx="4851">
                  <c:v>-4.8799999999999998E-3</c:v>
                </c:pt>
                <c:pt idx="4852">
                  <c:v>-4.9300000000000004E-3</c:v>
                </c:pt>
                <c:pt idx="4853">
                  <c:v>-5.0400000000000002E-3</c:v>
                </c:pt>
                <c:pt idx="4854">
                  <c:v>-5.0400000000000002E-3</c:v>
                </c:pt>
                <c:pt idx="4855">
                  <c:v>-4.9800000000000001E-3</c:v>
                </c:pt>
                <c:pt idx="4856">
                  <c:v>-4.8799999999999998E-3</c:v>
                </c:pt>
                <c:pt idx="4857">
                  <c:v>-4.8799999999999998E-3</c:v>
                </c:pt>
                <c:pt idx="4858">
                  <c:v>-4.7200000000000002E-3</c:v>
                </c:pt>
                <c:pt idx="4859">
                  <c:v>-4.5599999999999998E-3</c:v>
                </c:pt>
                <c:pt idx="4860">
                  <c:v>-4.3E-3</c:v>
                </c:pt>
                <c:pt idx="4861">
                  <c:v>-4.0400000000000002E-3</c:v>
                </c:pt>
                <c:pt idx="4862">
                  <c:v>-3.8800000000000002E-3</c:v>
                </c:pt>
                <c:pt idx="4863">
                  <c:v>-3.6099999999999999E-3</c:v>
                </c:pt>
                <c:pt idx="4864">
                  <c:v>-3.3E-3</c:v>
                </c:pt>
                <c:pt idx="4865">
                  <c:v>-2.98E-3</c:v>
                </c:pt>
                <c:pt idx="4866">
                  <c:v>-2.5600000000000002E-3</c:v>
                </c:pt>
                <c:pt idx="4867">
                  <c:v>-2.3E-3</c:v>
                </c:pt>
                <c:pt idx="4868">
                  <c:v>-1.98E-3</c:v>
                </c:pt>
                <c:pt idx="4869">
                  <c:v>-1.66E-3</c:v>
                </c:pt>
                <c:pt idx="4870">
                  <c:v>-1.3500000000000001E-3</c:v>
                </c:pt>
                <c:pt idx="4871">
                  <c:v>-1.14E-3</c:v>
                </c:pt>
                <c:pt idx="4872">
                  <c:v>-8.1999999999999998E-4</c:v>
                </c:pt>
                <c:pt idx="4873">
                  <c:v>-6.6E-4</c:v>
                </c:pt>
                <c:pt idx="4874">
                  <c:v>-5.0000000000000001E-4</c:v>
                </c:pt>
                <c:pt idx="4875">
                  <c:v>-4.0000000000000002E-4</c:v>
                </c:pt>
                <c:pt idx="4876">
                  <c:v>-2.9E-4</c:v>
                </c:pt>
                <c:pt idx="4877">
                  <c:v>-4.0000000000000002E-4</c:v>
                </c:pt>
                <c:pt idx="4878">
                  <c:v>-4.0000000000000002E-4</c:v>
                </c:pt>
                <c:pt idx="4879">
                  <c:v>-4.0000000000000002E-4</c:v>
                </c:pt>
                <c:pt idx="4880">
                  <c:v>-6.6E-4</c:v>
                </c:pt>
                <c:pt idx="4881">
                  <c:v>-9.3000000000000005E-4</c:v>
                </c:pt>
                <c:pt idx="4882">
                  <c:v>-1.14E-3</c:v>
                </c:pt>
                <c:pt idx="4883">
                  <c:v>-1.56E-3</c:v>
                </c:pt>
                <c:pt idx="4884">
                  <c:v>-1.8699999999999999E-3</c:v>
                </c:pt>
                <c:pt idx="4885">
                  <c:v>-2.3E-3</c:v>
                </c:pt>
                <c:pt idx="4886">
                  <c:v>-2.82E-3</c:v>
                </c:pt>
                <c:pt idx="4887">
                  <c:v>-3.3E-3</c:v>
                </c:pt>
                <c:pt idx="4888">
                  <c:v>-3.7699999999999999E-3</c:v>
                </c:pt>
                <c:pt idx="4889">
                  <c:v>-4.3E-3</c:v>
                </c:pt>
                <c:pt idx="4890">
                  <c:v>-4.8799999999999998E-3</c:v>
                </c:pt>
                <c:pt idx="4891">
                  <c:v>-5.3499999999999997E-3</c:v>
                </c:pt>
                <c:pt idx="4892">
                  <c:v>-5.8799999999999998E-3</c:v>
                </c:pt>
                <c:pt idx="4893">
                  <c:v>-6.4599999999999996E-3</c:v>
                </c:pt>
                <c:pt idx="4894">
                  <c:v>-6.9300000000000004E-3</c:v>
                </c:pt>
                <c:pt idx="4895">
                  <c:v>-7.3000000000000001E-3</c:v>
                </c:pt>
                <c:pt idx="4896">
                  <c:v>-7.7799999999999996E-3</c:v>
                </c:pt>
                <c:pt idx="4897">
                  <c:v>-7.9900000000000006E-3</c:v>
                </c:pt>
                <c:pt idx="4898">
                  <c:v>-8.2500000000000004E-3</c:v>
                </c:pt>
                <c:pt idx="4899">
                  <c:v>-8.4600000000000005E-3</c:v>
                </c:pt>
                <c:pt idx="4900">
                  <c:v>-8.6199999999999992E-3</c:v>
                </c:pt>
                <c:pt idx="4901">
                  <c:v>-8.6199999999999992E-3</c:v>
                </c:pt>
                <c:pt idx="4902">
                  <c:v>-8.5100000000000002E-3</c:v>
                </c:pt>
                <c:pt idx="4903">
                  <c:v>-8.5699999999999995E-3</c:v>
                </c:pt>
                <c:pt idx="4904">
                  <c:v>-8.3599999999999994E-3</c:v>
                </c:pt>
                <c:pt idx="4905">
                  <c:v>-8.0400000000000003E-3</c:v>
                </c:pt>
                <c:pt idx="4906">
                  <c:v>-7.7200000000000003E-3</c:v>
                </c:pt>
                <c:pt idx="4907">
                  <c:v>-7.3000000000000001E-3</c:v>
                </c:pt>
                <c:pt idx="4908">
                  <c:v>-6.8799999999999998E-3</c:v>
                </c:pt>
                <c:pt idx="4909">
                  <c:v>-6.4099999999999999E-3</c:v>
                </c:pt>
                <c:pt idx="4910">
                  <c:v>-5.8300000000000001E-3</c:v>
                </c:pt>
                <c:pt idx="4911">
                  <c:v>-5.1900000000000002E-3</c:v>
                </c:pt>
                <c:pt idx="4912">
                  <c:v>-4.6699999999999997E-3</c:v>
                </c:pt>
                <c:pt idx="4913">
                  <c:v>-3.98E-3</c:v>
                </c:pt>
                <c:pt idx="4914">
                  <c:v>-3.2399999999999998E-3</c:v>
                </c:pt>
                <c:pt idx="4915">
                  <c:v>-2.5100000000000001E-3</c:v>
                </c:pt>
                <c:pt idx="4916">
                  <c:v>-1.82E-3</c:v>
                </c:pt>
                <c:pt idx="4917">
                  <c:v>-1.24E-3</c:v>
                </c:pt>
                <c:pt idx="4918">
                  <c:v>-6.0999999999999997E-4</c:v>
                </c:pt>
                <c:pt idx="4919">
                  <c:v>6.9999999999999994E-5</c:v>
                </c:pt>
                <c:pt idx="4920">
                  <c:v>7.1000000000000002E-4</c:v>
                </c:pt>
                <c:pt idx="4921">
                  <c:v>1.23E-3</c:v>
                </c:pt>
                <c:pt idx="4922">
                  <c:v>1.7099999999999999E-3</c:v>
                </c:pt>
                <c:pt idx="4923">
                  <c:v>2.1299999999999999E-3</c:v>
                </c:pt>
                <c:pt idx="4924">
                  <c:v>2.66E-3</c:v>
                </c:pt>
                <c:pt idx="4925">
                  <c:v>2.97E-3</c:v>
                </c:pt>
                <c:pt idx="4926">
                  <c:v>3.1800000000000001E-3</c:v>
                </c:pt>
                <c:pt idx="4927">
                  <c:v>3.4499999999999999E-3</c:v>
                </c:pt>
                <c:pt idx="4928">
                  <c:v>3.6099999999999999E-3</c:v>
                </c:pt>
                <c:pt idx="4929">
                  <c:v>3.7100000000000002E-3</c:v>
                </c:pt>
                <c:pt idx="4930">
                  <c:v>3.7100000000000002E-3</c:v>
                </c:pt>
                <c:pt idx="4931">
                  <c:v>3.82E-3</c:v>
                </c:pt>
                <c:pt idx="4932">
                  <c:v>3.7100000000000002E-3</c:v>
                </c:pt>
                <c:pt idx="4933">
                  <c:v>3.6099999999999999E-3</c:v>
                </c:pt>
                <c:pt idx="4934">
                  <c:v>3.4499999999999999E-3</c:v>
                </c:pt>
                <c:pt idx="4935">
                  <c:v>3.29E-3</c:v>
                </c:pt>
                <c:pt idx="4936">
                  <c:v>3.13E-3</c:v>
                </c:pt>
                <c:pt idx="4937">
                  <c:v>2.8700000000000002E-3</c:v>
                </c:pt>
                <c:pt idx="4938">
                  <c:v>2.5500000000000002E-3</c:v>
                </c:pt>
                <c:pt idx="4939">
                  <c:v>2.3400000000000001E-3</c:v>
                </c:pt>
                <c:pt idx="4940">
                  <c:v>2.0200000000000001E-3</c:v>
                </c:pt>
                <c:pt idx="4941">
                  <c:v>1.7600000000000001E-3</c:v>
                </c:pt>
                <c:pt idx="4942">
                  <c:v>1.4400000000000001E-3</c:v>
                </c:pt>
                <c:pt idx="4943">
                  <c:v>1.1299999999999999E-3</c:v>
                </c:pt>
                <c:pt idx="4944">
                  <c:v>8.7000000000000001E-4</c:v>
                </c:pt>
                <c:pt idx="4945">
                  <c:v>7.1000000000000002E-4</c:v>
                </c:pt>
                <c:pt idx="4946">
                  <c:v>5.5000000000000003E-4</c:v>
                </c:pt>
                <c:pt idx="4947">
                  <c:v>2.9E-4</c:v>
                </c:pt>
                <c:pt idx="4948">
                  <c:v>1.2999999999999999E-4</c:v>
                </c:pt>
                <c:pt idx="4949">
                  <c:v>-8.0000000000000007E-5</c:v>
                </c:pt>
                <c:pt idx="4950">
                  <c:v>-1.3999999999999999E-4</c:v>
                </c:pt>
                <c:pt idx="4951">
                  <c:v>-1.9000000000000001E-4</c:v>
                </c:pt>
                <c:pt idx="4952">
                  <c:v>-1.9000000000000001E-4</c:v>
                </c:pt>
                <c:pt idx="4953">
                  <c:v>-2.9E-4</c:v>
                </c:pt>
                <c:pt idx="4954">
                  <c:v>-2.4000000000000001E-4</c:v>
                </c:pt>
                <c:pt idx="4955">
                  <c:v>-1.9000000000000001E-4</c:v>
                </c:pt>
                <c:pt idx="4956">
                  <c:v>2.0000000000000002E-5</c:v>
                </c:pt>
                <c:pt idx="4957">
                  <c:v>6.9999999999999994E-5</c:v>
                </c:pt>
                <c:pt idx="4958">
                  <c:v>2.9E-4</c:v>
                </c:pt>
                <c:pt idx="4959">
                  <c:v>4.4000000000000002E-4</c:v>
                </c:pt>
                <c:pt idx="4960">
                  <c:v>7.1000000000000002E-4</c:v>
                </c:pt>
                <c:pt idx="4961">
                  <c:v>9.7000000000000005E-4</c:v>
                </c:pt>
                <c:pt idx="4962">
                  <c:v>1.23E-3</c:v>
                </c:pt>
                <c:pt idx="4963">
                  <c:v>1.4400000000000001E-3</c:v>
                </c:pt>
                <c:pt idx="4964">
                  <c:v>1.81E-3</c:v>
                </c:pt>
                <c:pt idx="4965">
                  <c:v>2.0799999999999998E-3</c:v>
                </c:pt>
                <c:pt idx="4966">
                  <c:v>2.3400000000000001E-3</c:v>
                </c:pt>
                <c:pt idx="4967">
                  <c:v>2.5500000000000002E-3</c:v>
                </c:pt>
                <c:pt idx="4968">
                  <c:v>3.0300000000000001E-3</c:v>
                </c:pt>
                <c:pt idx="4969">
                  <c:v>3.2399999999999998E-3</c:v>
                </c:pt>
                <c:pt idx="4970">
                  <c:v>3.5000000000000001E-3</c:v>
                </c:pt>
                <c:pt idx="4971">
                  <c:v>3.8700000000000002E-3</c:v>
                </c:pt>
                <c:pt idx="4972">
                  <c:v>3.9699999999999996E-3</c:v>
                </c:pt>
                <c:pt idx="4973">
                  <c:v>4.13E-3</c:v>
                </c:pt>
                <c:pt idx="4974">
                  <c:v>4.3400000000000001E-3</c:v>
                </c:pt>
                <c:pt idx="4975">
                  <c:v>4.45E-3</c:v>
                </c:pt>
                <c:pt idx="4976">
                  <c:v>4.6100000000000004E-3</c:v>
                </c:pt>
                <c:pt idx="4977">
                  <c:v>4.7099999999999998E-3</c:v>
                </c:pt>
                <c:pt idx="4978">
                  <c:v>4.7099999999999998E-3</c:v>
                </c:pt>
                <c:pt idx="4979">
                  <c:v>4.6600000000000001E-3</c:v>
                </c:pt>
                <c:pt idx="4980">
                  <c:v>4.5500000000000002E-3</c:v>
                </c:pt>
                <c:pt idx="4981">
                  <c:v>4.45E-3</c:v>
                </c:pt>
                <c:pt idx="4982">
                  <c:v>4.2900000000000004E-3</c:v>
                </c:pt>
                <c:pt idx="4983">
                  <c:v>4.0299999999999997E-3</c:v>
                </c:pt>
                <c:pt idx="4984">
                  <c:v>3.82E-3</c:v>
                </c:pt>
                <c:pt idx="4985">
                  <c:v>3.5000000000000001E-3</c:v>
                </c:pt>
                <c:pt idx="4986">
                  <c:v>3.0799999999999998E-3</c:v>
                </c:pt>
                <c:pt idx="4987">
                  <c:v>2.7100000000000002E-3</c:v>
                </c:pt>
                <c:pt idx="4988">
                  <c:v>2.3400000000000001E-3</c:v>
                </c:pt>
                <c:pt idx="4989">
                  <c:v>1.81E-3</c:v>
                </c:pt>
                <c:pt idx="4990">
                  <c:v>1.39E-3</c:v>
                </c:pt>
                <c:pt idx="4991">
                  <c:v>6.4999999999999997E-4</c:v>
                </c:pt>
                <c:pt idx="4992">
                  <c:v>2.3000000000000001E-4</c:v>
                </c:pt>
                <c:pt idx="4993">
                  <c:v>-4.0000000000000002E-4</c:v>
                </c:pt>
                <c:pt idx="4994">
                  <c:v>-1.08E-3</c:v>
                </c:pt>
                <c:pt idx="4995">
                  <c:v>-1.7700000000000001E-3</c:v>
                </c:pt>
                <c:pt idx="4996">
                  <c:v>-2.3E-3</c:v>
                </c:pt>
                <c:pt idx="4997">
                  <c:v>-2.9299999999999999E-3</c:v>
                </c:pt>
                <c:pt idx="4998">
                  <c:v>-3.46E-3</c:v>
                </c:pt>
                <c:pt idx="4999">
                  <c:v>-4.0400000000000002E-3</c:v>
                </c:pt>
                <c:pt idx="5000">
                  <c:v>-4.5599999999999998E-3</c:v>
                </c:pt>
                <c:pt idx="5001">
                  <c:v>-5.1900000000000002E-3</c:v>
                </c:pt>
                <c:pt idx="5002">
                  <c:v>-5.6699999999999997E-3</c:v>
                </c:pt>
                <c:pt idx="5003">
                  <c:v>-6.1399999999999996E-3</c:v>
                </c:pt>
                <c:pt idx="5004">
                  <c:v>-6.5100000000000002E-3</c:v>
                </c:pt>
                <c:pt idx="5005">
                  <c:v>-6.9300000000000004E-3</c:v>
                </c:pt>
                <c:pt idx="5006">
                  <c:v>-7.1399999999999996E-3</c:v>
                </c:pt>
                <c:pt idx="5007">
                  <c:v>-7.4099999999999999E-3</c:v>
                </c:pt>
                <c:pt idx="5008">
                  <c:v>-7.7200000000000003E-3</c:v>
                </c:pt>
                <c:pt idx="5009">
                  <c:v>-7.9299999999999995E-3</c:v>
                </c:pt>
                <c:pt idx="5010">
                  <c:v>-7.9900000000000006E-3</c:v>
                </c:pt>
                <c:pt idx="5011">
                  <c:v>-7.9900000000000006E-3</c:v>
                </c:pt>
                <c:pt idx="5012">
                  <c:v>-7.9900000000000006E-3</c:v>
                </c:pt>
                <c:pt idx="5013">
                  <c:v>-7.9900000000000006E-3</c:v>
                </c:pt>
                <c:pt idx="5014">
                  <c:v>-7.9900000000000006E-3</c:v>
                </c:pt>
                <c:pt idx="5015">
                  <c:v>-7.7799999999999996E-3</c:v>
                </c:pt>
                <c:pt idx="5016">
                  <c:v>-7.5700000000000003E-3</c:v>
                </c:pt>
                <c:pt idx="5017">
                  <c:v>-7.3499999999999998E-3</c:v>
                </c:pt>
                <c:pt idx="5018">
                  <c:v>-7.1999999999999998E-3</c:v>
                </c:pt>
                <c:pt idx="5019">
                  <c:v>-6.8799999999999998E-3</c:v>
                </c:pt>
                <c:pt idx="5020">
                  <c:v>-6.62E-3</c:v>
                </c:pt>
                <c:pt idx="5021">
                  <c:v>-6.4099999999999999E-3</c:v>
                </c:pt>
                <c:pt idx="5022">
                  <c:v>-5.9300000000000004E-3</c:v>
                </c:pt>
                <c:pt idx="5023">
                  <c:v>-5.7200000000000003E-3</c:v>
                </c:pt>
                <c:pt idx="5024">
                  <c:v>-5.3499999999999997E-3</c:v>
                </c:pt>
                <c:pt idx="5025">
                  <c:v>-5.0400000000000002E-3</c:v>
                </c:pt>
                <c:pt idx="5026">
                  <c:v>-4.6699999999999997E-3</c:v>
                </c:pt>
                <c:pt idx="5027">
                  <c:v>-4.3E-3</c:v>
                </c:pt>
                <c:pt idx="5028">
                  <c:v>-4.0400000000000002E-3</c:v>
                </c:pt>
                <c:pt idx="5029">
                  <c:v>-3.7200000000000002E-3</c:v>
                </c:pt>
                <c:pt idx="5030">
                  <c:v>-3.46E-3</c:v>
                </c:pt>
                <c:pt idx="5031">
                  <c:v>-3.0300000000000001E-3</c:v>
                </c:pt>
                <c:pt idx="5032">
                  <c:v>-2.82E-3</c:v>
                </c:pt>
                <c:pt idx="5033">
                  <c:v>-2.5100000000000001E-3</c:v>
                </c:pt>
                <c:pt idx="5034">
                  <c:v>-2.2399999999999998E-3</c:v>
                </c:pt>
                <c:pt idx="5035">
                  <c:v>-1.9300000000000001E-3</c:v>
                </c:pt>
                <c:pt idx="5036">
                  <c:v>-1.6100000000000001E-3</c:v>
                </c:pt>
                <c:pt idx="5037">
                  <c:v>-1.4E-3</c:v>
                </c:pt>
                <c:pt idx="5038">
                  <c:v>-1.14E-3</c:v>
                </c:pt>
                <c:pt idx="5039">
                  <c:v>-8.7000000000000001E-4</c:v>
                </c:pt>
                <c:pt idx="5040">
                  <c:v>-6.6E-4</c:v>
                </c:pt>
                <c:pt idx="5041">
                  <c:v>-4.0000000000000002E-4</c:v>
                </c:pt>
                <c:pt idx="5042">
                  <c:v>2.0000000000000002E-5</c:v>
                </c:pt>
                <c:pt idx="5043">
                  <c:v>2.9E-4</c:v>
                </c:pt>
                <c:pt idx="5044">
                  <c:v>6.4999999999999997E-4</c:v>
                </c:pt>
                <c:pt idx="5045">
                  <c:v>9.2000000000000003E-4</c:v>
                </c:pt>
                <c:pt idx="5046">
                  <c:v>1.1800000000000001E-3</c:v>
                </c:pt>
                <c:pt idx="5047">
                  <c:v>1.4400000000000001E-3</c:v>
                </c:pt>
                <c:pt idx="5048">
                  <c:v>1.92E-3</c:v>
                </c:pt>
                <c:pt idx="5049">
                  <c:v>2.2399999999999998E-3</c:v>
                </c:pt>
                <c:pt idx="5050">
                  <c:v>2.5500000000000002E-3</c:v>
                </c:pt>
                <c:pt idx="5051">
                  <c:v>2.97E-3</c:v>
                </c:pt>
                <c:pt idx="5052">
                  <c:v>3.3899999999999998E-3</c:v>
                </c:pt>
                <c:pt idx="5053">
                  <c:v>3.6600000000000001E-3</c:v>
                </c:pt>
                <c:pt idx="5054">
                  <c:v>4.13E-3</c:v>
                </c:pt>
                <c:pt idx="5055">
                  <c:v>4.45E-3</c:v>
                </c:pt>
                <c:pt idx="5056">
                  <c:v>4.7600000000000003E-3</c:v>
                </c:pt>
                <c:pt idx="5057">
                  <c:v>5.13E-3</c:v>
                </c:pt>
                <c:pt idx="5058">
                  <c:v>5.4999999999999997E-3</c:v>
                </c:pt>
                <c:pt idx="5059">
                  <c:v>5.77E-3</c:v>
                </c:pt>
                <c:pt idx="5060">
                  <c:v>6.0299999999999998E-3</c:v>
                </c:pt>
                <c:pt idx="5061">
                  <c:v>6.2899999999999996E-3</c:v>
                </c:pt>
                <c:pt idx="5062">
                  <c:v>6.6100000000000004E-3</c:v>
                </c:pt>
                <c:pt idx="5063">
                  <c:v>6.77E-3</c:v>
                </c:pt>
                <c:pt idx="5064">
                  <c:v>6.9199999999999999E-3</c:v>
                </c:pt>
                <c:pt idx="5065">
                  <c:v>7.0800000000000004E-3</c:v>
                </c:pt>
                <c:pt idx="5066">
                  <c:v>7.0800000000000004E-3</c:v>
                </c:pt>
                <c:pt idx="5067">
                  <c:v>7.1399999999999996E-3</c:v>
                </c:pt>
                <c:pt idx="5068">
                  <c:v>7.1900000000000002E-3</c:v>
                </c:pt>
                <c:pt idx="5069">
                  <c:v>7.1399999999999996E-3</c:v>
                </c:pt>
                <c:pt idx="5070">
                  <c:v>7.0800000000000004E-3</c:v>
                </c:pt>
                <c:pt idx="5071">
                  <c:v>6.9199999999999999E-3</c:v>
                </c:pt>
                <c:pt idx="5072">
                  <c:v>6.7099999999999998E-3</c:v>
                </c:pt>
                <c:pt idx="5073">
                  <c:v>6.4999999999999997E-3</c:v>
                </c:pt>
                <c:pt idx="5074">
                  <c:v>6.4000000000000003E-3</c:v>
                </c:pt>
                <c:pt idx="5075">
                  <c:v>6.0299999999999998E-3</c:v>
                </c:pt>
                <c:pt idx="5076">
                  <c:v>5.77E-3</c:v>
                </c:pt>
                <c:pt idx="5077">
                  <c:v>5.4999999999999997E-3</c:v>
                </c:pt>
                <c:pt idx="5078">
                  <c:v>5.1900000000000002E-3</c:v>
                </c:pt>
                <c:pt idx="5079">
                  <c:v>4.8700000000000002E-3</c:v>
                </c:pt>
                <c:pt idx="5080">
                  <c:v>4.5500000000000002E-3</c:v>
                </c:pt>
                <c:pt idx="5081">
                  <c:v>4.1799999999999997E-3</c:v>
                </c:pt>
                <c:pt idx="5082">
                  <c:v>3.9199999999999999E-3</c:v>
                </c:pt>
                <c:pt idx="5083">
                  <c:v>3.5000000000000001E-3</c:v>
                </c:pt>
                <c:pt idx="5084">
                  <c:v>3.2399999999999998E-3</c:v>
                </c:pt>
                <c:pt idx="5085">
                  <c:v>2.9199999999999999E-3</c:v>
                </c:pt>
                <c:pt idx="5086">
                  <c:v>2.66E-3</c:v>
                </c:pt>
                <c:pt idx="5087">
                  <c:v>2.3400000000000001E-3</c:v>
                </c:pt>
                <c:pt idx="5088">
                  <c:v>2.0799999999999998E-3</c:v>
                </c:pt>
                <c:pt idx="5089">
                  <c:v>1.81E-3</c:v>
                </c:pt>
                <c:pt idx="5090">
                  <c:v>1.6000000000000001E-3</c:v>
                </c:pt>
                <c:pt idx="5091">
                  <c:v>1.5E-3</c:v>
                </c:pt>
                <c:pt idx="5092">
                  <c:v>1.34E-3</c:v>
                </c:pt>
                <c:pt idx="5093">
                  <c:v>1.23E-3</c:v>
                </c:pt>
                <c:pt idx="5094">
                  <c:v>1.0200000000000001E-3</c:v>
                </c:pt>
                <c:pt idx="5095">
                  <c:v>9.2000000000000003E-4</c:v>
                </c:pt>
                <c:pt idx="5096">
                  <c:v>8.7000000000000001E-4</c:v>
                </c:pt>
                <c:pt idx="5097">
                  <c:v>8.0999999999999996E-4</c:v>
                </c:pt>
                <c:pt idx="5098">
                  <c:v>5.9999999999999995E-4</c:v>
                </c:pt>
                <c:pt idx="5099">
                  <c:v>5.5000000000000003E-4</c:v>
                </c:pt>
                <c:pt idx="5100">
                  <c:v>5.9999999999999995E-4</c:v>
                </c:pt>
                <c:pt idx="5101">
                  <c:v>5.0000000000000001E-4</c:v>
                </c:pt>
                <c:pt idx="5102">
                  <c:v>5.0000000000000001E-4</c:v>
                </c:pt>
                <c:pt idx="5103">
                  <c:v>3.8999999999999999E-4</c:v>
                </c:pt>
                <c:pt idx="5104">
                  <c:v>4.4000000000000002E-4</c:v>
                </c:pt>
                <c:pt idx="5105">
                  <c:v>3.4000000000000002E-4</c:v>
                </c:pt>
                <c:pt idx="5106">
                  <c:v>3.4000000000000002E-4</c:v>
                </c:pt>
                <c:pt idx="5107">
                  <c:v>1.8000000000000001E-4</c:v>
                </c:pt>
                <c:pt idx="5108">
                  <c:v>1.8000000000000001E-4</c:v>
                </c:pt>
                <c:pt idx="5109">
                  <c:v>6.9999999999999994E-5</c:v>
                </c:pt>
                <c:pt idx="5110">
                  <c:v>-3.0000000000000001E-5</c:v>
                </c:pt>
                <c:pt idx="5111">
                  <c:v>-2.9E-4</c:v>
                </c:pt>
                <c:pt idx="5112">
                  <c:v>-4.4999999999999999E-4</c:v>
                </c:pt>
                <c:pt idx="5113">
                  <c:v>-5.5999999999999995E-4</c:v>
                </c:pt>
                <c:pt idx="5114">
                  <c:v>-7.6999999999999996E-4</c:v>
                </c:pt>
                <c:pt idx="5115">
                  <c:v>-9.3000000000000005E-4</c:v>
                </c:pt>
                <c:pt idx="5116">
                  <c:v>-1.08E-3</c:v>
                </c:pt>
                <c:pt idx="5117">
                  <c:v>-1.3500000000000001E-3</c:v>
                </c:pt>
                <c:pt idx="5118">
                  <c:v>-1.56E-3</c:v>
                </c:pt>
                <c:pt idx="5119">
                  <c:v>-1.72E-3</c:v>
                </c:pt>
                <c:pt idx="5120">
                  <c:v>-1.8699999999999999E-3</c:v>
                </c:pt>
                <c:pt idx="5121">
                  <c:v>-2.0899999999999998E-3</c:v>
                </c:pt>
                <c:pt idx="5122">
                  <c:v>-2.2399999999999998E-3</c:v>
                </c:pt>
                <c:pt idx="5123">
                  <c:v>-2.3500000000000001E-3</c:v>
                </c:pt>
                <c:pt idx="5124">
                  <c:v>-2.4499999999999999E-3</c:v>
                </c:pt>
                <c:pt idx="5125">
                  <c:v>-2.5100000000000001E-3</c:v>
                </c:pt>
                <c:pt idx="5126">
                  <c:v>-2.6700000000000001E-3</c:v>
                </c:pt>
                <c:pt idx="5127">
                  <c:v>-2.7699999999999999E-3</c:v>
                </c:pt>
                <c:pt idx="5128">
                  <c:v>-2.6700000000000001E-3</c:v>
                </c:pt>
                <c:pt idx="5129">
                  <c:v>-2.7200000000000002E-3</c:v>
                </c:pt>
                <c:pt idx="5130">
                  <c:v>-2.6099999999999999E-3</c:v>
                </c:pt>
                <c:pt idx="5131">
                  <c:v>-2.5600000000000002E-3</c:v>
                </c:pt>
                <c:pt idx="5132">
                  <c:v>-2.4499999999999999E-3</c:v>
                </c:pt>
                <c:pt idx="5133">
                  <c:v>-2.2399999999999998E-3</c:v>
                </c:pt>
                <c:pt idx="5134">
                  <c:v>-1.9300000000000001E-3</c:v>
                </c:pt>
                <c:pt idx="5135">
                  <c:v>-1.7700000000000001E-3</c:v>
                </c:pt>
                <c:pt idx="5136">
                  <c:v>-1.56E-3</c:v>
                </c:pt>
                <c:pt idx="5137">
                  <c:v>-1.3500000000000001E-3</c:v>
                </c:pt>
                <c:pt idx="5138">
                  <c:v>-9.7999999999999997E-4</c:v>
                </c:pt>
                <c:pt idx="5139">
                  <c:v>-5.5999999999999995E-4</c:v>
                </c:pt>
                <c:pt idx="5140">
                  <c:v>-1.9000000000000001E-4</c:v>
                </c:pt>
                <c:pt idx="5141">
                  <c:v>1.8000000000000001E-4</c:v>
                </c:pt>
                <c:pt idx="5142">
                  <c:v>5.9999999999999995E-4</c:v>
                </c:pt>
                <c:pt idx="5143">
                  <c:v>1.08E-3</c:v>
                </c:pt>
                <c:pt idx="5144">
                  <c:v>1.34E-3</c:v>
                </c:pt>
                <c:pt idx="5145">
                  <c:v>1.7600000000000001E-3</c:v>
                </c:pt>
                <c:pt idx="5146">
                  <c:v>2.1800000000000001E-3</c:v>
                </c:pt>
                <c:pt idx="5147">
                  <c:v>2.5000000000000001E-3</c:v>
                </c:pt>
                <c:pt idx="5148">
                  <c:v>2.97E-3</c:v>
                </c:pt>
                <c:pt idx="5149">
                  <c:v>3.29E-3</c:v>
                </c:pt>
                <c:pt idx="5150">
                  <c:v>3.6099999999999999E-3</c:v>
                </c:pt>
                <c:pt idx="5151">
                  <c:v>3.9199999999999999E-3</c:v>
                </c:pt>
                <c:pt idx="5152">
                  <c:v>4.0299999999999997E-3</c:v>
                </c:pt>
                <c:pt idx="5153">
                  <c:v>4.2900000000000004E-3</c:v>
                </c:pt>
                <c:pt idx="5154">
                  <c:v>4.5500000000000002E-3</c:v>
                </c:pt>
                <c:pt idx="5155">
                  <c:v>4.5500000000000002E-3</c:v>
                </c:pt>
                <c:pt idx="5156">
                  <c:v>4.7099999999999998E-3</c:v>
                </c:pt>
                <c:pt idx="5157">
                  <c:v>4.7099999999999998E-3</c:v>
                </c:pt>
                <c:pt idx="5158">
                  <c:v>4.7600000000000003E-3</c:v>
                </c:pt>
                <c:pt idx="5159">
                  <c:v>4.8199999999999996E-3</c:v>
                </c:pt>
                <c:pt idx="5160">
                  <c:v>4.8700000000000002E-3</c:v>
                </c:pt>
                <c:pt idx="5161">
                  <c:v>4.7099999999999998E-3</c:v>
                </c:pt>
                <c:pt idx="5162">
                  <c:v>4.6100000000000004E-3</c:v>
                </c:pt>
                <c:pt idx="5163">
                  <c:v>4.5500000000000002E-3</c:v>
                </c:pt>
                <c:pt idx="5164">
                  <c:v>4.45E-3</c:v>
                </c:pt>
                <c:pt idx="5165">
                  <c:v>4.2900000000000004E-3</c:v>
                </c:pt>
                <c:pt idx="5166">
                  <c:v>4.2900000000000004E-3</c:v>
                </c:pt>
                <c:pt idx="5167">
                  <c:v>4.0800000000000003E-3</c:v>
                </c:pt>
                <c:pt idx="5168">
                  <c:v>3.9199999999999999E-3</c:v>
                </c:pt>
                <c:pt idx="5169">
                  <c:v>3.7599999999999999E-3</c:v>
                </c:pt>
                <c:pt idx="5170">
                  <c:v>3.7100000000000002E-3</c:v>
                </c:pt>
                <c:pt idx="5171">
                  <c:v>3.6600000000000001E-3</c:v>
                </c:pt>
                <c:pt idx="5172">
                  <c:v>3.6600000000000001E-3</c:v>
                </c:pt>
                <c:pt idx="5173">
                  <c:v>3.5500000000000002E-3</c:v>
                </c:pt>
                <c:pt idx="5174">
                  <c:v>3.4499999999999999E-3</c:v>
                </c:pt>
                <c:pt idx="5175">
                  <c:v>3.5500000000000002E-3</c:v>
                </c:pt>
                <c:pt idx="5176">
                  <c:v>3.6600000000000001E-3</c:v>
                </c:pt>
                <c:pt idx="5177">
                  <c:v>3.6099999999999999E-3</c:v>
                </c:pt>
                <c:pt idx="5178">
                  <c:v>3.8700000000000002E-3</c:v>
                </c:pt>
                <c:pt idx="5179">
                  <c:v>3.9699999999999996E-3</c:v>
                </c:pt>
                <c:pt idx="5180">
                  <c:v>4.13E-3</c:v>
                </c:pt>
                <c:pt idx="5181">
                  <c:v>4.2399999999999998E-3</c:v>
                </c:pt>
                <c:pt idx="5182">
                  <c:v>4.5500000000000002E-3</c:v>
                </c:pt>
                <c:pt idx="5183">
                  <c:v>4.7600000000000003E-3</c:v>
                </c:pt>
                <c:pt idx="5184">
                  <c:v>4.9800000000000001E-3</c:v>
                </c:pt>
                <c:pt idx="5185">
                  <c:v>5.1900000000000002E-3</c:v>
                </c:pt>
                <c:pt idx="5186">
                  <c:v>5.3400000000000001E-3</c:v>
                </c:pt>
                <c:pt idx="5187">
                  <c:v>5.6100000000000004E-3</c:v>
                </c:pt>
                <c:pt idx="5188">
                  <c:v>5.8199999999999997E-3</c:v>
                </c:pt>
                <c:pt idx="5189">
                  <c:v>5.9800000000000001E-3</c:v>
                </c:pt>
                <c:pt idx="5190">
                  <c:v>6.0800000000000003E-3</c:v>
                </c:pt>
                <c:pt idx="5191">
                  <c:v>6.1900000000000002E-3</c:v>
                </c:pt>
                <c:pt idx="5192">
                  <c:v>6.4000000000000003E-3</c:v>
                </c:pt>
                <c:pt idx="5193">
                  <c:v>6.2399999999999999E-3</c:v>
                </c:pt>
                <c:pt idx="5194">
                  <c:v>6.2899999999999996E-3</c:v>
                </c:pt>
                <c:pt idx="5195">
                  <c:v>6.13E-3</c:v>
                </c:pt>
                <c:pt idx="5196">
                  <c:v>5.9800000000000001E-3</c:v>
                </c:pt>
                <c:pt idx="5197">
                  <c:v>5.8199999999999997E-3</c:v>
                </c:pt>
                <c:pt idx="5198">
                  <c:v>5.4999999999999997E-3</c:v>
                </c:pt>
                <c:pt idx="5199">
                  <c:v>5.0800000000000003E-3</c:v>
                </c:pt>
                <c:pt idx="5200">
                  <c:v>4.6100000000000004E-3</c:v>
                </c:pt>
                <c:pt idx="5201">
                  <c:v>4.1799999999999997E-3</c:v>
                </c:pt>
                <c:pt idx="5202">
                  <c:v>3.6600000000000001E-3</c:v>
                </c:pt>
                <c:pt idx="5203">
                  <c:v>2.97E-3</c:v>
                </c:pt>
                <c:pt idx="5204">
                  <c:v>2.3900000000000002E-3</c:v>
                </c:pt>
                <c:pt idx="5205">
                  <c:v>1.66E-3</c:v>
                </c:pt>
                <c:pt idx="5206">
                  <c:v>9.2000000000000003E-4</c:v>
                </c:pt>
                <c:pt idx="5207">
                  <c:v>1.2999999999999999E-4</c:v>
                </c:pt>
                <c:pt idx="5208">
                  <c:v>-6.6E-4</c:v>
                </c:pt>
                <c:pt idx="5209">
                  <c:v>-1.4499999999999999E-3</c:v>
                </c:pt>
                <c:pt idx="5210">
                  <c:v>-2.2399999999999998E-3</c:v>
                </c:pt>
                <c:pt idx="5211">
                  <c:v>-3.0300000000000001E-3</c:v>
                </c:pt>
                <c:pt idx="5212">
                  <c:v>-3.8800000000000002E-3</c:v>
                </c:pt>
                <c:pt idx="5213">
                  <c:v>-4.6100000000000004E-3</c:v>
                </c:pt>
                <c:pt idx="5214">
                  <c:v>-5.3E-3</c:v>
                </c:pt>
                <c:pt idx="5215">
                  <c:v>-6.0400000000000002E-3</c:v>
                </c:pt>
                <c:pt idx="5216">
                  <c:v>-6.6699999999999997E-3</c:v>
                </c:pt>
                <c:pt idx="5217">
                  <c:v>-7.2500000000000004E-3</c:v>
                </c:pt>
                <c:pt idx="5218">
                  <c:v>-7.7200000000000003E-3</c:v>
                </c:pt>
                <c:pt idx="5219">
                  <c:v>-8.2500000000000004E-3</c:v>
                </c:pt>
                <c:pt idx="5220">
                  <c:v>-8.5100000000000002E-3</c:v>
                </c:pt>
                <c:pt idx="5221">
                  <c:v>-8.8299999999999993E-3</c:v>
                </c:pt>
                <c:pt idx="5222">
                  <c:v>-9.0399999999999994E-3</c:v>
                </c:pt>
                <c:pt idx="5223">
                  <c:v>-9.1500000000000001E-3</c:v>
                </c:pt>
                <c:pt idx="5224">
                  <c:v>-9.2499999999999995E-3</c:v>
                </c:pt>
                <c:pt idx="5225">
                  <c:v>-9.2999999999999992E-3</c:v>
                </c:pt>
                <c:pt idx="5226">
                  <c:v>-9.2499999999999995E-3</c:v>
                </c:pt>
                <c:pt idx="5227">
                  <c:v>-9.0900000000000009E-3</c:v>
                </c:pt>
                <c:pt idx="5228">
                  <c:v>-8.7799999999999996E-3</c:v>
                </c:pt>
                <c:pt idx="5229">
                  <c:v>-8.5100000000000002E-3</c:v>
                </c:pt>
                <c:pt idx="5230">
                  <c:v>-8.2500000000000004E-3</c:v>
                </c:pt>
                <c:pt idx="5231">
                  <c:v>-7.8799999999999999E-3</c:v>
                </c:pt>
                <c:pt idx="5232">
                  <c:v>-7.5100000000000002E-3</c:v>
                </c:pt>
                <c:pt idx="5233">
                  <c:v>-7.0899999999999999E-3</c:v>
                </c:pt>
                <c:pt idx="5234">
                  <c:v>-6.62E-3</c:v>
                </c:pt>
                <c:pt idx="5235">
                  <c:v>-6.2500000000000003E-3</c:v>
                </c:pt>
                <c:pt idx="5236">
                  <c:v>-5.8300000000000001E-3</c:v>
                </c:pt>
                <c:pt idx="5237">
                  <c:v>-5.4099999999999999E-3</c:v>
                </c:pt>
                <c:pt idx="5238">
                  <c:v>-4.8300000000000001E-3</c:v>
                </c:pt>
                <c:pt idx="5239">
                  <c:v>-4.5599999999999998E-3</c:v>
                </c:pt>
                <c:pt idx="5240">
                  <c:v>-4.1399999999999996E-3</c:v>
                </c:pt>
                <c:pt idx="5241">
                  <c:v>-3.8800000000000002E-3</c:v>
                </c:pt>
                <c:pt idx="5242">
                  <c:v>-3.6099999999999999E-3</c:v>
                </c:pt>
                <c:pt idx="5243">
                  <c:v>-3.3E-3</c:v>
                </c:pt>
                <c:pt idx="5244">
                  <c:v>-3.0899999999999999E-3</c:v>
                </c:pt>
                <c:pt idx="5245">
                  <c:v>-3.0300000000000001E-3</c:v>
                </c:pt>
                <c:pt idx="5246">
                  <c:v>-2.7699999999999999E-3</c:v>
                </c:pt>
                <c:pt idx="5247">
                  <c:v>-2.82E-3</c:v>
                </c:pt>
                <c:pt idx="5248">
                  <c:v>-2.7699999999999999E-3</c:v>
                </c:pt>
                <c:pt idx="5249">
                  <c:v>-2.7200000000000002E-3</c:v>
                </c:pt>
                <c:pt idx="5250">
                  <c:v>-2.7200000000000002E-3</c:v>
                </c:pt>
                <c:pt idx="5251">
                  <c:v>-2.8800000000000002E-3</c:v>
                </c:pt>
                <c:pt idx="5252">
                  <c:v>-3.0899999999999999E-3</c:v>
                </c:pt>
                <c:pt idx="5253">
                  <c:v>-3.14E-3</c:v>
                </c:pt>
                <c:pt idx="5254">
                  <c:v>-3.2399999999999998E-3</c:v>
                </c:pt>
                <c:pt idx="5255">
                  <c:v>-3.3999999999999998E-3</c:v>
                </c:pt>
                <c:pt idx="5256">
                  <c:v>-3.5599999999999998E-3</c:v>
                </c:pt>
                <c:pt idx="5257">
                  <c:v>-3.7699999999999999E-3</c:v>
                </c:pt>
                <c:pt idx="5258">
                  <c:v>-3.9300000000000003E-3</c:v>
                </c:pt>
                <c:pt idx="5259">
                  <c:v>-3.9300000000000003E-3</c:v>
                </c:pt>
                <c:pt idx="5260">
                  <c:v>-4.0899999999999999E-3</c:v>
                </c:pt>
                <c:pt idx="5261">
                  <c:v>-4.1900000000000001E-3</c:v>
                </c:pt>
                <c:pt idx="5262">
                  <c:v>-4.3E-3</c:v>
                </c:pt>
                <c:pt idx="5263">
                  <c:v>-4.2500000000000003E-3</c:v>
                </c:pt>
                <c:pt idx="5264">
                  <c:v>-4.2500000000000003E-3</c:v>
                </c:pt>
                <c:pt idx="5265">
                  <c:v>-4.0899999999999999E-3</c:v>
                </c:pt>
                <c:pt idx="5266">
                  <c:v>-4.0899999999999999E-3</c:v>
                </c:pt>
                <c:pt idx="5267">
                  <c:v>-3.8800000000000002E-3</c:v>
                </c:pt>
                <c:pt idx="5268">
                  <c:v>-3.7200000000000002E-3</c:v>
                </c:pt>
                <c:pt idx="5269">
                  <c:v>-3.5100000000000001E-3</c:v>
                </c:pt>
                <c:pt idx="5270">
                  <c:v>-3.1900000000000001E-3</c:v>
                </c:pt>
                <c:pt idx="5271">
                  <c:v>-2.98E-3</c:v>
                </c:pt>
                <c:pt idx="5272">
                  <c:v>-2.5100000000000001E-3</c:v>
                </c:pt>
                <c:pt idx="5273">
                  <c:v>-2.3E-3</c:v>
                </c:pt>
                <c:pt idx="5274">
                  <c:v>-1.8699999999999999E-3</c:v>
                </c:pt>
                <c:pt idx="5275">
                  <c:v>-1.5100000000000001E-3</c:v>
                </c:pt>
                <c:pt idx="5276">
                  <c:v>-1.08E-3</c:v>
                </c:pt>
                <c:pt idx="5277">
                  <c:v>-7.6999999999999996E-4</c:v>
                </c:pt>
                <c:pt idx="5278">
                  <c:v>-3.5E-4</c:v>
                </c:pt>
                <c:pt idx="5279">
                  <c:v>2.0000000000000002E-5</c:v>
                </c:pt>
                <c:pt idx="5280">
                  <c:v>3.4000000000000002E-4</c:v>
                </c:pt>
                <c:pt idx="5281">
                  <c:v>5.9999999999999995E-4</c:v>
                </c:pt>
                <c:pt idx="5282">
                  <c:v>1.0200000000000001E-3</c:v>
                </c:pt>
                <c:pt idx="5283">
                  <c:v>1.23E-3</c:v>
                </c:pt>
                <c:pt idx="5284">
                  <c:v>1.5E-3</c:v>
                </c:pt>
                <c:pt idx="5285">
                  <c:v>1.5E-3</c:v>
                </c:pt>
                <c:pt idx="5286">
                  <c:v>1.7099999999999999E-3</c:v>
                </c:pt>
                <c:pt idx="5287">
                  <c:v>1.7600000000000001E-3</c:v>
                </c:pt>
                <c:pt idx="5288">
                  <c:v>1.8699999999999999E-3</c:v>
                </c:pt>
                <c:pt idx="5289">
                  <c:v>1.7600000000000001E-3</c:v>
                </c:pt>
                <c:pt idx="5290">
                  <c:v>1.6000000000000001E-3</c:v>
                </c:pt>
                <c:pt idx="5291">
                  <c:v>1.6000000000000001E-3</c:v>
                </c:pt>
                <c:pt idx="5292">
                  <c:v>1.4400000000000001E-3</c:v>
                </c:pt>
                <c:pt idx="5293">
                  <c:v>1.1800000000000001E-3</c:v>
                </c:pt>
                <c:pt idx="5294">
                  <c:v>1.0200000000000001E-3</c:v>
                </c:pt>
                <c:pt idx="5295">
                  <c:v>7.1000000000000002E-4</c:v>
                </c:pt>
                <c:pt idx="5296">
                  <c:v>3.8999999999999999E-4</c:v>
                </c:pt>
                <c:pt idx="5297">
                  <c:v>6.9999999999999994E-5</c:v>
                </c:pt>
                <c:pt idx="5298">
                  <c:v>-2.4000000000000001E-4</c:v>
                </c:pt>
                <c:pt idx="5299">
                  <c:v>-6.0999999999999997E-4</c:v>
                </c:pt>
                <c:pt idx="5300">
                  <c:v>-9.7999999999999997E-4</c:v>
                </c:pt>
                <c:pt idx="5301">
                  <c:v>-1.3500000000000001E-3</c:v>
                </c:pt>
                <c:pt idx="5302">
                  <c:v>-1.7700000000000001E-3</c:v>
                </c:pt>
                <c:pt idx="5303">
                  <c:v>-2.0899999999999998E-3</c:v>
                </c:pt>
                <c:pt idx="5304">
                  <c:v>-2.4499999999999999E-3</c:v>
                </c:pt>
                <c:pt idx="5305">
                  <c:v>-2.82E-3</c:v>
                </c:pt>
                <c:pt idx="5306">
                  <c:v>-3.14E-3</c:v>
                </c:pt>
                <c:pt idx="5307">
                  <c:v>-3.3500000000000001E-3</c:v>
                </c:pt>
                <c:pt idx="5308">
                  <c:v>-3.6700000000000001E-3</c:v>
                </c:pt>
                <c:pt idx="5309">
                  <c:v>-3.98E-3</c:v>
                </c:pt>
                <c:pt idx="5310">
                  <c:v>-4.1900000000000001E-3</c:v>
                </c:pt>
                <c:pt idx="5311">
                  <c:v>-4.4000000000000003E-3</c:v>
                </c:pt>
                <c:pt idx="5312">
                  <c:v>-4.6100000000000004E-3</c:v>
                </c:pt>
                <c:pt idx="5313">
                  <c:v>-4.8300000000000001E-3</c:v>
                </c:pt>
                <c:pt idx="5314">
                  <c:v>-4.8799999999999998E-3</c:v>
                </c:pt>
                <c:pt idx="5315">
                  <c:v>-5.0400000000000002E-3</c:v>
                </c:pt>
                <c:pt idx="5316">
                  <c:v>-5.0899999999999999E-3</c:v>
                </c:pt>
                <c:pt idx="5317">
                  <c:v>-5.1399999999999996E-3</c:v>
                </c:pt>
                <c:pt idx="5318">
                  <c:v>-5.1900000000000002E-3</c:v>
                </c:pt>
                <c:pt idx="5319">
                  <c:v>-5.2500000000000003E-3</c:v>
                </c:pt>
                <c:pt idx="5320">
                  <c:v>-5.1900000000000002E-3</c:v>
                </c:pt>
                <c:pt idx="5321">
                  <c:v>-5.2500000000000003E-3</c:v>
                </c:pt>
                <c:pt idx="5322">
                  <c:v>-5.2500000000000003E-3</c:v>
                </c:pt>
                <c:pt idx="5323">
                  <c:v>-5.1399999999999996E-3</c:v>
                </c:pt>
                <c:pt idx="5324">
                  <c:v>-5.1399999999999996E-3</c:v>
                </c:pt>
                <c:pt idx="5325">
                  <c:v>-5.0400000000000002E-3</c:v>
                </c:pt>
                <c:pt idx="5326">
                  <c:v>-5.0899999999999999E-3</c:v>
                </c:pt>
                <c:pt idx="5327">
                  <c:v>-4.9800000000000001E-3</c:v>
                </c:pt>
                <c:pt idx="5328">
                  <c:v>-4.9300000000000004E-3</c:v>
                </c:pt>
                <c:pt idx="5329">
                  <c:v>-4.8300000000000001E-3</c:v>
                </c:pt>
                <c:pt idx="5330">
                  <c:v>-4.7699999999999999E-3</c:v>
                </c:pt>
                <c:pt idx="5331">
                  <c:v>-4.6699999999999997E-3</c:v>
                </c:pt>
                <c:pt idx="5332">
                  <c:v>-4.5599999999999998E-3</c:v>
                </c:pt>
                <c:pt idx="5333">
                  <c:v>-4.5599999999999998E-3</c:v>
                </c:pt>
                <c:pt idx="5334">
                  <c:v>-4.4600000000000004E-3</c:v>
                </c:pt>
                <c:pt idx="5335">
                  <c:v>-4.3499999999999997E-3</c:v>
                </c:pt>
                <c:pt idx="5336">
                  <c:v>-4.1900000000000001E-3</c:v>
                </c:pt>
                <c:pt idx="5337">
                  <c:v>-4.0899999999999999E-3</c:v>
                </c:pt>
                <c:pt idx="5338">
                  <c:v>-3.9300000000000003E-3</c:v>
                </c:pt>
                <c:pt idx="5339">
                  <c:v>-3.82E-3</c:v>
                </c:pt>
                <c:pt idx="5340">
                  <c:v>-3.6700000000000001E-3</c:v>
                </c:pt>
                <c:pt idx="5341">
                  <c:v>-3.46E-3</c:v>
                </c:pt>
                <c:pt idx="5342">
                  <c:v>-3.3E-3</c:v>
                </c:pt>
                <c:pt idx="5343">
                  <c:v>-3.1900000000000001E-3</c:v>
                </c:pt>
                <c:pt idx="5344">
                  <c:v>-2.7699999999999999E-3</c:v>
                </c:pt>
                <c:pt idx="5345">
                  <c:v>-2.5600000000000002E-3</c:v>
                </c:pt>
                <c:pt idx="5346">
                  <c:v>-2.3E-3</c:v>
                </c:pt>
                <c:pt idx="5347">
                  <c:v>-2.14E-3</c:v>
                </c:pt>
                <c:pt idx="5348">
                  <c:v>-1.82E-3</c:v>
                </c:pt>
                <c:pt idx="5349">
                  <c:v>-1.56E-3</c:v>
                </c:pt>
                <c:pt idx="5350">
                  <c:v>-1.2999999999999999E-3</c:v>
                </c:pt>
                <c:pt idx="5351">
                  <c:v>-1.08E-3</c:v>
                </c:pt>
                <c:pt idx="5352">
                  <c:v>-7.2000000000000005E-4</c:v>
                </c:pt>
                <c:pt idx="5353">
                  <c:v>-4.4999999999999999E-4</c:v>
                </c:pt>
                <c:pt idx="5354">
                  <c:v>-1.3999999999999999E-4</c:v>
                </c:pt>
                <c:pt idx="5355">
                  <c:v>6.9999999999999994E-5</c:v>
                </c:pt>
                <c:pt idx="5356">
                  <c:v>4.4000000000000002E-4</c:v>
                </c:pt>
                <c:pt idx="5357">
                  <c:v>7.1000000000000002E-4</c:v>
                </c:pt>
                <c:pt idx="5358">
                  <c:v>9.2000000000000003E-4</c:v>
                </c:pt>
                <c:pt idx="5359">
                  <c:v>1.08E-3</c:v>
                </c:pt>
                <c:pt idx="5360">
                  <c:v>1.23E-3</c:v>
                </c:pt>
                <c:pt idx="5361">
                  <c:v>1.5499999999999999E-3</c:v>
                </c:pt>
                <c:pt idx="5362">
                  <c:v>1.7600000000000001E-3</c:v>
                </c:pt>
                <c:pt idx="5363">
                  <c:v>1.92E-3</c:v>
                </c:pt>
                <c:pt idx="5364">
                  <c:v>2.1299999999999999E-3</c:v>
                </c:pt>
                <c:pt idx="5365">
                  <c:v>2.2399999999999998E-3</c:v>
                </c:pt>
                <c:pt idx="5366">
                  <c:v>2.3400000000000001E-3</c:v>
                </c:pt>
                <c:pt idx="5367">
                  <c:v>2.4499999999999999E-3</c:v>
                </c:pt>
                <c:pt idx="5368">
                  <c:v>2.5999999999999999E-3</c:v>
                </c:pt>
                <c:pt idx="5369">
                  <c:v>2.5999999999999999E-3</c:v>
                </c:pt>
                <c:pt idx="5370">
                  <c:v>2.5999999999999999E-3</c:v>
                </c:pt>
                <c:pt idx="5371">
                  <c:v>2.66E-3</c:v>
                </c:pt>
                <c:pt idx="5372">
                  <c:v>2.66E-3</c:v>
                </c:pt>
                <c:pt idx="5373">
                  <c:v>2.5999999999999999E-3</c:v>
                </c:pt>
                <c:pt idx="5374">
                  <c:v>2.7100000000000002E-3</c:v>
                </c:pt>
                <c:pt idx="5375">
                  <c:v>2.7100000000000002E-3</c:v>
                </c:pt>
                <c:pt idx="5376">
                  <c:v>2.66E-3</c:v>
                </c:pt>
                <c:pt idx="5377">
                  <c:v>2.7100000000000002E-3</c:v>
                </c:pt>
                <c:pt idx="5378">
                  <c:v>2.5000000000000001E-3</c:v>
                </c:pt>
                <c:pt idx="5379">
                  <c:v>2.5500000000000002E-3</c:v>
                </c:pt>
                <c:pt idx="5380">
                  <c:v>2.4499999999999999E-3</c:v>
                </c:pt>
                <c:pt idx="5381">
                  <c:v>2.3900000000000002E-3</c:v>
                </c:pt>
                <c:pt idx="5382">
                  <c:v>2.3400000000000001E-3</c:v>
                </c:pt>
                <c:pt idx="5383">
                  <c:v>2.2899999999999999E-3</c:v>
                </c:pt>
                <c:pt idx="5384">
                  <c:v>2.1800000000000001E-3</c:v>
                </c:pt>
                <c:pt idx="5385">
                  <c:v>2.2399999999999998E-3</c:v>
                </c:pt>
                <c:pt idx="5386">
                  <c:v>2.0200000000000001E-3</c:v>
                </c:pt>
                <c:pt idx="5387">
                  <c:v>1.8699999999999999E-3</c:v>
                </c:pt>
                <c:pt idx="5388">
                  <c:v>1.92E-3</c:v>
                </c:pt>
                <c:pt idx="5389">
                  <c:v>1.7600000000000001E-3</c:v>
                </c:pt>
                <c:pt idx="5390">
                  <c:v>1.7600000000000001E-3</c:v>
                </c:pt>
                <c:pt idx="5391">
                  <c:v>1.6000000000000001E-3</c:v>
                </c:pt>
                <c:pt idx="5392">
                  <c:v>1.4400000000000001E-3</c:v>
                </c:pt>
                <c:pt idx="5393">
                  <c:v>1.39E-3</c:v>
                </c:pt>
                <c:pt idx="5394">
                  <c:v>1.2899999999999999E-3</c:v>
                </c:pt>
                <c:pt idx="5395">
                  <c:v>1.23E-3</c:v>
                </c:pt>
                <c:pt idx="5396">
                  <c:v>1.1800000000000001E-3</c:v>
                </c:pt>
                <c:pt idx="5397">
                  <c:v>1.0200000000000001E-3</c:v>
                </c:pt>
                <c:pt idx="5398">
                  <c:v>9.7000000000000005E-4</c:v>
                </c:pt>
                <c:pt idx="5399">
                  <c:v>7.6000000000000004E-4</c:v>
                </c:pt>
                <c:pt idx="5400">
                  <c:v>7.1000000000000002E-4</c:v>
                </c:pt>
                <c:pt idx="5401">
                  <c:v>5.9999999999999995E-4</c:v>
                </c:pt>
                <c:pt idx="5402">
                  <c:v>5.0000000000000001E-4</c:v>
                </c:pt>
                <c:pt idx="5403">
                  <c:v>4.4000000000000002E-4</c:v>
                </c:pt>
                <c:pt idx="5404">
                  <c:v>5.5000000000000003E-4</c:v>
                </c:pt>
                <c:pt idx="5405">
                  <c:v>4.4000000000000002E-4</c:v>
                </c:pt>
                <c:pt idx="5406">
                  <c:v>5.0000000000000001E-4</c:v>
                </c:pt>
                <c:pt idx="5407">
                  <c:v>5.0000000000000001E-4</c:v>
                </c:pt>
                <c:pt idx="5408">
                  <c:v>4.4000000000000002E-4</c:v>
                </c:pt>
                <c:pt idx="5409">
                  <c:v>5.5000000000000003E-4</c:v>
                </c:pt>
                <c:pt idx="5410">
                  <c:v>7.1000000000000002E-4</c:v>
                </c:pt>
                <c:pt idx="5411">
                  <c:v>8.0999999999999996E-4</c:v>
                </c:pt>
                <c:pt idx="5412">
                  <c:v>9.7000000000000005E-4</c:v>
                </c:pt>
                <c:pt idx="5413">
                  <c:v>1.08E-3</c:v>
                </c:pt>
                <c:pt idx="5414">
                  <c:v>1.1299999999999999E-3</c:v>
                </c:pt>
                <c:pt idx="5415">
                  <c:v>1.34E-3</c:v>
                </c:pt>
                <c:pt idx="5416">
                  <c:v>1.7099999999999999E-3</c:v>
                </c:pt>
                <c:pt idx="5417">
                  <c:v>1.81E-3</c:v>
                </c:pt>
                <c:pt idx="5418">
                  <c:v>1.97E-3</c:v>
                </c:pt>
                <c:pt idx="5419">
                  <c:v>2.2399999999999998E-3</c:v>
                </c:pt>
                <c:pt idx="5420">
                  <c:v>2.5000000000000001E-3</c:v>
                </c:pt>
                <c:pt idx="5421">
                  <c:v>2.66E-3</c:v>
                </c:pt>
                <c:pt idx="5422">
                  <c:v>2.97E-3</c:v>
                </c:pt>
                <c:pt idx="5423">
                  <c:v>3.0300000000000001E-3</c:v>
                </c:pt>
                <c:pt idx="5424">
                  <c:v>3.3899999999999998E-3</c:v>
                </c:pt>
                <c:pt idx="5425">
                  <c:v>3.3899999999999998E-3</c:v>
                </c:pt>
                <c:pt idx="5426">
                  <c:v>3.6600000000000001E-3</c:v>
                </c:pt>
                <c:pt idx="5427">
                  <c:v>3.7599999999999999E-3</c:v>
                </c:pt>
                <c:pt idx="5428">
                  <c:v>3.8700000000000002E-3</c:v>
                </c:pt>
                <c:pt idx="5429">
                  <c:v>3.8700000000000002E-3</c:v>
                </c:pt>
                <c:pt idx="5430">
                  <c:v>3.9199999999999999E-3</c:v>
                </c:pt>
                <c:pt idx="5431">
                  <c:v>3.7599999999999999E-3</c:v>
                </c:pt>
                <c:pt idx="5432">
                  <c:v>3.6600000000000001E-3</c:v>
                </c:pt>
                <c:pt idx="5433">
                  <c:v>3.4499999999999999E-3</c:v>
                </c:pt>
                <c:pt idx="5434">
                  <c:v>3.3899999999999998E-3</c:v>
                </c:pt>
                <c:pt idx="5435">
                  <c:v>3.1800000000000001E-3</c:v>
                </c:pt>
                <c:pt idx="5436">
                  <c:v>2.9199999999999999E-3</c:v>
                </c:pt>
                <c:pt idx="5437">
                  <c:v>2.5000000000000001E-3</c:v>
                </c:pt>
                <c:pt idx="5438">
                  <c:v>2.1800000000000001E-3</c:v>
                </c:pt>
                <c:pt idx="5439">
                  <c:v>1.81E-3</c:v>
                </c:pt>
                <c:pt idx="5440">
                  <c:v>1.34E-3</c:v>
                </c:pt>
                <c:pt idx="5441">
                  <c:v>9.2000000000000003E-4</c:v>
                </c:pt>
                <c:pt idx="5442">
                  <c:v>4.4000000000000002E-4</c:v>
                </c:pt>
                <c:pt idx="5443">
                  <c:v>6.9999999999999994E-5</c:v>
                </c:pt>
                <c:pt idx="5444">
                  <c:v>-5.5999999999999995E-4</c:v>
                </c:pt>
                <c:pt idx="5445">
                  <c:v>-9.7999999999999997E-4</c:v>
                </c:pt>
                <c:pt idx="5446">
                  <c:v>-1.3500000000000001E-3</c:v>
                </c:pt>
                <c:pt idx="5447">
                  <c:v>-1.9300000000000001E-3</c:v>
                </c:pt>
                <c:pt idx="5448">
                  <c:v>-2.3500000000000001E-3</c:v>
                </c:pt>
                <c:pt idx="5449">
                  <c:v>-2.8800000000000002E-3</c:v>
                </c:pt>
                <c:pt idx="5450">
                  <c:v>-3.3E-3</c:v>
                </c:pt>
                <c:pt idx="5451">
                  <c:v>-3.5100000000000001E-3</c:v>
                </c:pt>
                <c:pt idx="5452">
                  <c:v>-3.82E-3</c:v>
                </c:pt>
                <c:pt idx="5453">
                  <c:v>-4.1399999999999996E-3</c:v>
                </c:pt>
                <c:pt idx="5454">
                  <c:v>-4.4600000000000004E-3</c:v>
                </c:pt>
                <c:pt idx="5455">
                  <c:v>-4.6699999999999997E-3</c:v>
                </c:pt>
                <c:pt idx="5456">
                  <c:v>-4.8300000000000001E-3</c:v>
                </c:pt>
                <c:pt idx="5457">
                  <c:v>-4.9800000000000001E-3</c:v>
                </c:pt>
                <c:pt idx="5458">
                  <c:v>-4.9800000000000001E-3</c:v>
                </c:pt>
                <c:pt idx="5459">
                  <c:v>-5.0899999999999999E-3</c:v>
                </c:pt>
                <c:pt idx="5460">
                  <c:v>-5.1399999999999996E-3</c:v>
                </c:pt>
                <c:pt idx="5461">
                  <c:v>-5.0899999999999999E-3</c:v>
                </c:pt>
                <c:pt idx="5462">
                  <c:v>-5.0400000000000002E-3</c:v>
                </c:pt>
                <c:pt idx="5463">
                  <c:v>-4.9300000000000004E-3</c:v>
                </c:pt>
                <c:pt idx="5464">
                  <c:v>-4.7200000000000002E-3</c:v>
                </c:pt>
                <c:pt idx="5465">
                  <c:v>-4.7200000000000002E-3</c:v>
                </c:pt>
                <c:pt idx="5466">
                  <c:v>-4.5100000000000001E-3</c:v>
                </c:pt>
                <c:pt idx="5467">
                  <c:v>-4.4000000000000003E-3</c:v>
                </c:pt>
                <c:pt idx="5468">
                  <c:v>-4.1399999999999996E-3</c:v>
                </c:pt>
                <c:pt idx="5469">
                  <c:v>-3.98E-3</c:v>
                </c:pt>
                <c:pt idx="5470">
                  <c:v>-3.7699999999999999E-3</c:v>
                </c:pt>
                <c:pt idx="5471">
                  <c:v>-3.5599999999999998E-3</c:v>
                </c:pt>
                <c:pt idx="5472">
                  <c:v>-3.3999999999999998E-3</c:v>
                </c:pt>
                <c:pt idx="5473">
                  <c:v>-3.2399999999999998E-3</c:v>
                </c:pt>
                <c:pt idx="5474">
                  <c:v>-3.0300000000000001E-3</c:v>
                </c:pt>
                <c:pt idx="5475">
                  <c:v>-2.9299999999999999E-3</c:v>
                </c:pt>
                <c:pt idx="5476">
                  <c:v>-2.7200000000000002E-3</c:v>
                </c:pt>
                <c:pt idx="5477">
                  <c:v>-2.6099999999999999E-3</c:v>
                </c:pt>
                <c:pt idx="5478">
                  <c:v>-2.5600000000000002E-3</c:v>
                </c:pt>
                <c:pt idx="5479">
                  <c:v>-2.4499999999999999E-3</c:v>
                </c:pt>
                <c:pt idx="5480">
                  <c:v>-2.1900000000000001E-3</c:v>
                </c:pt>
                <c:pt idx="5481">
                  <c:v>-2.2399999999999998E-3</c:v>
                </c:pt>
                <c:pt idx="5482">
                  <c:v>-2.14E-3</c:v>
                </c:pt>
                <c:pt idx="5483">
                  <c:v>-2.0899999999999998E-3</c:v>
                </c:pt>
                <c:pt idx="5484">
                  <c:v>-2.0899999999999998E-3</c:v>
                </c:pt>
                <c:pt idx="5485">
                  <c:v>-1.98E-3</c:v>
                </c:pt>
                <c:pt idx="5486">
                  <c:v>-1.9300000000000001E-3</c:v>
                </c:pt>
                <c:pt idx="5487">
                  <c:v>-1.9300000000000001E-3</c:v>
                </c:pt>
                <c:pt idx="5488">
                  <c:v>-2.0300000000000001E-3</c:v>
                </c:pt>
                <c:pt idx="5489">
                  <c:v>-1.9300000000000001E-3</c:v>
                </c:pt>
                <c:pt idx="5490">
                  <c:v>-1.8699999999999999E-3</c:v>
                </c:pt>
                <c:pt idx="5491">
                  <c:v>-1.98E-3</c:v>
                </c:pt>
                <c:pt idx="5492">
                  <c:v>-1.8699999999999999E-3</c:v>
                </c:pt>
                <c:pt idx="5493">
                  <c:v>-1.82E-3</c:v>
                </c:pt>
                <c:pt idx="5494">
                  <c:v>-1.82E-3</c:v>
                </c:pt>
                <c:pt idx="5495">
                  <c:v>-1.8699999999999999E-3</c:v>
                </c:pt>
                <c:pt idx="5496">
                  <c:v>-1.7700000000000001E-3</c:v>
                </c:pt>
                <c:pt idx="5497">
                  <c:v>-1.72E-3</c:v>
                </c:pt>
                <c:pt idx="5498">
                  <c:v>-1.72E-3</c:v>
                </c:pt>
                <c:pt idx="5499">
                  <c:v>-1.72E-3</c:v>
                </c:pt>
                <c:pt idx="5500">
                  <c:v>-1.6100000000000001E-3</c:v>
                </c:pt>
                <c:pt idx="5501">
                  <c:v>-1.5100000000000001E-3</c:v>
                </c:pt>
                <c:pt idx="5502">
                  <c:v>-1.4499999999999999E-3</c:v>
                </c:pt>
                <c:pt idx="5503">
                  <c:v>-1.4499999999999999E-3</c:v>
                </c:pt>
                <c:pt idx="5504">
                  <c:v>-1.4499999999999999E-3</c:v>
                </c:pt>
                <c:pt idx="5505">
                  <c:v>-1.4499999999999999E-3</c:v>
                </c:pt>
                <c:pt idx="5506">
                  <c:v>-1.2999999999999999E-3</c:v>
                </c:pt>
                <c:pt idx="5507">
                  <c:v>-1.3500000000000001E-3</c:v>
                </c:pt>
                <c:pt idx="5508">
                  <c:v>-1.14E-3</c:v>
                </c:pt>
                <c:pt idx="5509">
                  <c:v>-1.1900000000000001E-3</c:v>
                </c:pt>
                <c:pt idx="5510">
                  <c:v>-1.14E-3</c:v>
                </c:pt>
                <c:pt idx="5511">
                  <c:v>-1.1900000000000001E-3</c:v>
                </c:pt>
                <c:pt idx="5512">
                  <c:v>-1.1900000000000001E-3</c:v>
                </c:pt>
                <c:pt idx="5513">
                  <c:v>-1.1900000000000001E-3</c:v>
                </c:pt>
                <c:pt idx="5514">
                  <c:v>-1.14E-3</c:v>
                </c:pt>
                <c:pt idx="5515">
                  <c:v>-1.3500000000000001E-3</c:v>
                </c:pt>
                <c:pt idx="5516">
                  <c:v>-1.2999999999999999E-3</c:v>
                </c:pt>
                <c:pt idx="5517">
                  <c:v>-1.2999999999999999E-3</c:v>
                </c:pt>
                <c:pt idx="5518">
                  <c:v>-1.5100000000000001E-3</c:v>
                </c:pt>
                <c:pt idx="5519">
                  <c:v>-1.56E-3</c:v>
                </c:pt>
                <c:pt idx="5520">
                  <c:v>-1.66E-3</c:v>
                </c:pt>
                <c:pt idx="5521">
                  <c:v>-1.82E-3</c:v>
                </c:pt>
                <c:pt idx="5522">
                  <c:v>-1.9300000000000001E-3</c:v>
                </c:pt>
                <c:pt idx="5523">
                  <c:v>-2.14E-3</c:v>
                </c:pt>
                <c:pt idx="5524">
                  <c:v>-2.3E-3</c:v>
                </c:pt>
                <c:pt idx="5525">
                  <c:v>-2.5600000000000002E-3</c:v>
                </c:pt>
                <c:pt idx="5526">
                  <c:v>-2.7699999999999999E-3</c:v>
                </c:pt>
                <c:pt idx="5527">
                  <c:v>-2.98E-3</c:v>
                </c:pt>
                <c:pt idx="5528">
                  <c:v>-3.3E-3</c:v>
                </c:pt>
                <c:pt idx="5529">
                  <c:v>-3.6099999999999999E-3</c:v>
                </c:pt>
                <c:pt idx="5530">
                  <c:v>-3.8800000000000002E-3</c:v>
                </c:pt>
                <c:pt idx="5531">
                  <c:v>-4.1900000000000001E-3</c:v>
                </c:pt>
                <c:pt idx="5532">
                  <c:v>-4.5100000000000001E-3</c:v>
                </c:pt>
                <c:pt idx="5533">
                  <c:v>-4.9300000000000004E-3</c:v>
                </c:pt>
                <c:pt idx="5534">
                  <c:v>-5.3E-3</c:v>
                </c:pt>
                <c:pt idx="5535">
                  <c:v>-5.62E-3</c:v>
                </c:pt>
                <c:pt idx="5536">
                  <c:v>-6.1399999999999996E-3</c:v>
                </c:pt>
                <c:pt idx="5537">
                  <c:v>-6.5599999999999999E-3</c:v>
                </c:pt>
                <c:pt idx="5538">
                  <c:v>-6.9300000000000004E-3</c:v>
                </c:pt>
                <c:pt idx="5539">
                  <c:v>-7.4099999999999999E-3</c:v>
                </c:pt>
                <c:pt idx="5540">
                  <c:v>-7.7200000000000003E-3</c:v>
                </c:pt>
                <c:pt idx="5541">
                  <c:v>-8.1499999999999993E-3</c:v>
                </c:pt>
                <c:pt idx="5542">
                  <c:v>-8.6199999999999992E-3</c:v>
                </c:pt>
                <c:pt idx="5543">
                  <c:v>-9.0900000000000009E-3</c:v>
                </c:pt>
                <c:pt idx="5544">
                  <c:v>-9.2999999999999992E-3</c:v>
                </c:pt>
                <c:pt idx="5545">
                  <c:v>-9.7800000000000005E-3</c:v>
                </c:pt>
                <c:pt idx="5546">
                  <c:v>-1.004E-2</c:v>
                </c:pt>
                <c:pt idx="5547">
                  <c:v>-1.0359999999999999E-2</c:v>
                </c:pt>
                <c:pt idx="5548">
                  <c:v>-1.0670000000000001E-2</c:v>
                </c:pt>
                <c:pt idx="5549">
                  <c:v>-1.099E-2</c:v>
                </c:pt>
                <c:pt idx="5550">
                  <c:v>-1.125E-2</c:v>
                </c:pt>
                <c:pt idx="5551">
                  <c:v>-1.136E-2</c:v>
                </c:pt>
                <c:pt idx="5552">
                  <c:v>-1.1520000000000001E-2</c:v>
                </c:pt>
                <c:pt idx="5553">
                  <c:v>-1.1520000000000001E-2</c:v>
                </c:pt>
                <c:pt idx="5554">
                  <c:v>-1.1520000000000001E-2</c:v>
                </c:pt>
                <c:pt idx="5555">
                  <c:v>-1.1469999999999999E-2</c:v>
                </c:pt>
                <c:pt idx="5556">
                  <c:v>-1.1310000000000001E-2</c:v>
                </c:pt>
                <c:pt idx="5557">
                  <c:v>-1.1310000000000001E-2</c:v>
                </c:pt>
                <c:pt idx="5558">
                  <c:v>-1.1039999999999999E-2</c:v>
                </c:pt>
                <c:pt idx="5559">
                  <c:v>-1.0829999999999999E-2</c:v>
                </c:pt>
                <c:pt idx="5560">
                  <c:v>-1.052E-2</c:v>
                </c:pt>
                <c:pt idx="5561">
                  <c:v>-1.025E-2</c:v>
                </c:pt>
                <c:pt idx="5562">
                  <c:v>-9.7800000000000005E-3</c:v>
                </c:pt>
                <c:pt idx="5563">
                  <c:v>-9.2999999999999992E-3</c:v>
                </c:pt>
                <c:pt idx="5564">
                  <c:v>-8.94E-3</c:v>
                </c:pt>
                <c:pt idx="5565">
                  <c:v>-8.4100000000000008E-3</c:v>
                </c:pt>
                <c:pt idx="5566">
                  <c:v>-7.8799999999999999E-3</c:v>
                </c:pt>
                <c:pt idx="5567">
                  <c:v>-7.3499999999999998E-3</c:v>
                </c:pt>
                <c:pt idx="5568">
                  <c:v>-6.8300000000000001E-3</c:v>
                </c:pt>
                <c:pt idx="5569">
                  <c:v>-6.2500000000000003E-3</c:v>
                </c:pt>
                <c:pt idx="5570">
                  <c:v>-5.6699999999999997E-3</c:v>
                </c:pt>
                <c:pt idx="5571">
                  <c:v>-5.0400000000000002E-3</c:v>
                </c:pt>
                <c:pt idx="5572">
                  <c:v>-4.5100000000000001E-3</c:v>
                </c:pt>
                <c:pt idx="5573">
                  <c:v>-3.98E-3</c:v>
                </c:pt>
                <c:pt idx="5574">
                  <c:v>-3.3999999999999998E-3</c:v>
                </c:pt>
                <c:pt idx="5575">
                  <c:v>-2.82E-3</c:v>
                </c:pt>
                <c:pt idx="5576">
                  <c:v>-2.3E-3</c:v>
                </c:pt>
                <c:pt idx="5577">
                  <c:v>-1.8699999999999999E-3</c:v>
                </c:pt>
                <c:pt idx="5578">
                  <c:v>-1.4499999999999999E-3</c:v>
                </c:pt>
                <c:pt idx="5579">
                  <c:v>-1.14E-3</c:v>
                </c:pt>
                <c:pt idx="5580">
                  <c:v>-7.6999999999999996E-4</c:v>
                </c:pt>
                <c:pt idx="5581">
                  <c:v>-5.0000000000000001E-4</c:v>
                </c:pt>
                <c:pt idx="5582">
                  <c:v>-1.9000000000000001E-4</c:v>
                </c:pt>
                <c:pt idx="5583">
                  <c:v>-8.0000000000000007E-5</c:v>
                </c:pt>
                <c:pt idx="5584">
                  <c:v>6.9999999999999994E-5</c:v>
                </c:pt>
                <c:pt idx="5585">
                  <c:v>2.3000000000000001E-4</c:v>
                </c:pt>
                <c:pt idx="5586">
                  <c:v>2.3000000000000001E-4</c:v>
                </c:pt>
                <c:pt idx="5587">
                  <c:v>1.8000000000000001E-4</c:v>
                </c:pt>
                <c:pt idx="5588">
                  <c:v>1.2999999999999999E-4</c:v>
                </c:pt>
                <c:pt idx="5589">
                  <c:v>-3.0000000000000001E-5</c:v>
                </c:pt>
                <c:pt idx="5590">
                  <c:v>-8.0000000000000007E-5</c:v>
                </c:pt>
                <c:pt idx="5591">
                  <c:v>-2.9E-4</c:v>
                </c:pt>
                <c:pt idx="5592">
                  <c:v>-5.0000000000000001E-4</c:v>
                </c:pt>
                <c:pt idx="5593">
                  <c:v>-7.6999999999999996E-4</c:v>
                </c:pt>
                <c:pt idx="5594">
                  <c:v>-1.08E-3</c:v>
                </c:pt>
                <c:pt idx="5595">
                  <c:v>-1.3500000000000001E-3</c:v>
                </c:pt>
                <c:pt idx="5596">
                  <c:v>-1.6100000000000001E-3</c:v>
                </c:pt>
                <c:pt idx="5597">
                  <c:v>-2.0300000000000001E-3</c:v>
                </c:pt>
                <c:pt idx="5598">
                  <c:v>-2.3500000000000001E-3</c:v>
                </c:pt>
                <c:pt idx="5599">
                  <c:v>-2.7699999999999999E-3</c:v>
                </c:pt>
                <c:pt idx="5600">
                  <c:v>-3.0899999999999999E-3</c:v>
                </c:pt>
                <c:pt idx="5601">
                  <c:v>-3.3999999999999998E-3</c:v>
                </c:pt>
                <c:pt idx="5602">
                  <c:v>-3.7200000000000002E-3</c:v>
                </c:pt>
                <c:pt idx="5603">
                  <c:v>-4.1399999999999996E-3</c:v>
                </c:pt>
                <c:pt idx="5604">
                  <c:v>-4.4000000000000003E-3</c:v>
                </c:pt>
                <c:pt idx="5605">
                  <c:v>-4.7699999999999999E-3</c:v>
                </c:pt>
                <c:pt idx="5606">
                  <c:v>-4.9800000000000001E-3</c:v>
                </c:pt>
                <c:pt idx="5607">
                  <c:v>-5.2500000000000003E-3</c:v>
                </c:pt>
                <c:pt idx="5608">
                  <c:v>-5.4599999999999996E-3</c:v>
                </c:pt>
                <c:pt idx="5609">
                  <c:v>-5.6699999999999997E-3</c:v>
                </c:pt>
                <c:pt idx="5610">
                  <c:v>-5.9300000000000004E-3</c:v>
                </c:pt>
                <c:pt idx="5611">
                  <c:v>-6.0400000000000002E-3</c:v>
                </c:pt>
                <c:pt idx="5612">
                  <c:v>-6.1399999999999996E-3</c:v>
                </c:pt>
                <c:pt idx="5613">
                  <c:v>-6.3E-3</c:v>
                </c:pt>
                <c:pt idx="5614">
                  <c:v>-6.3499999999999997E-3</c:v>
                </c:pt>
                <c:pt idx="5615">
                  <c:v>-6.3499999999999997E-3</c:v>
                </c:pt>
                <c:pt idx="5616">
                  <c:v>-6.4099999999999999E-3</c:v>
                </c:pt>
                <c:pt idx="5617">
                  <c:v>-6.3499999999999997E-3</c:v>
                </c:pt>
                <c:pt idx="5618">
                  <c:v>-6.2500000000000003E-3</c:v>
                </c:pt>
                <c:pt idx="5619">
                  <c:v>-6.2500000000000003E-3</c:v>
                </c:pt>
                <c:pt idx="5620">
                  <c:v>-6.1399999999999996E-3</c:v>
                </c:pt>
                <c:pt idx="5621">
                  <c:v>-6.1399999999999996E-3</c:v>
                </c:pt>
                <c:pt idx="5622">
                  <c:v>-5.8799999999999998E-3</c:v>
                </c:pt>
                <c:pt idx="5623">
                  <c:v>-5.8300000000000001E-3</c:v>
                </c:pt>
                <c:pt idx="5624">
                  <c:v>-5.62E-3</c:v>
                </c:pt>
                <c:pt idx="5625">
                  <c:v>-5.5100000000000001E-3</c:v>
                </c:pt>
                <c:pt idx="5626">
                  <c:v>-5.2500000000000003E-3</c:v>
                </c:pt>
                <c:pt idx="5627">
                  <c:v>-5.1900000000000002E-3</c:v>
                </c:pt>
                <c:pt idx="5628">
                  <c:v>-4.9800000000000001E-3</c:v>
                </c:pt>
                <c:pt idx="5629">
                  <c:v>-4.7699999999999999E-3</c:v>
                </c:pt>
                <c:pt idx="5630">
                  <c:v>-4.5100000000000001E-3</c:v>
                </c:pt>
                <c:pt idx="5631">
                  <c:v>-4.3E-3</c:v>
                </c:pt>
                <c:pt idx="5632">
                  <c:v>-4.2500000000000003E-3</c:v>
                </c:pt>
                <c:pt idx="5633">
                  <c:v>-4.0899999999999999E-3</c:v>
                </c:pt>
                <c:pt idx="5634">
                  <c:v>-3.8800000000000002E-3</c:v>
                </c:pt>
                <c:pt idx="5635">
                  <c:v>-3.7699999999999999E-3</c:v>
                </c:pt>
                <c:pt idx="5636">
                  <c:v>-3.6700000000000001E-3</c:v>
                </c:pt>
                <c:pt idx="5637">
                  <c:v>-3.6099999999999999E-3</c:v>
                </c:pt>
                <c:pt idx="5638">
                  <c:v>-3.46E-3</c:v>
                </c:pt>
                <c:pt idx="5639">
                  <c:v>-3.46E-3</c:v>
                </c:pt>
                <c:pt idx="5640">
                  <c:v>-3.3999999999999998E-3</c:v>
                </c:pt>
                <c:pt idx="5641">
                  <c:v>-3.3999999999999998E-3</c:v>
                </c:pt>
                <c:pt idx="5642">
                  <c:v>-3.3500000000000001E-3</c:v>
                </c:pt>
                <c:pt idx="5643">
                  <c:v>-3.3999999999999998E-3</c:v>
                </c:pt>
                <c:pt idx="5644">
                  <c:v>-3.46E-3</c:v>
                </c:pt>
                <c:pt idx="5645">
                  <c:v>-3.46E-3</c:v>
                </c:pt>
                <c:pt idx="5646">
                  <c:v>-3.5100000000000001E-3</c:v>
                </c:pt>
                <c:pt idx="5647">
                  <c:v>-3.6099999999999999E-3</c:v>
                </c:pt>
                <c:pt idx="5648">
                  <c:v>-3.6099999999999999E-3</c:v>
                </c:pt>
                <c:pt idx="5649">
                  <c:v>-3.7200000000000002E-3</c:v>
                </c:pt>
                <c:pt idx="5650">
                  <c:v>-3.82E-3</c:v>
                </c:pt>
                <c:pt idx="5651">
                  <c:v>-3.9300000000000003E-3</c:v>
                </c:pt>
                <c:pt idx="5652">
                  <c:v>-3.98E-3</c:v>
                </c:pt>
                <c:pt idx="5653">
                  <c:v>-4.0899999999999999E-3</c:v>
                </c:pt>
                <c:pt idx="5654">
                  <c:v>-4.2500000000000003E-3</c:v>
                </c:pt>
                <c:pt idx="5655">
                  <c:v>-4.3E-3</c:v>
                </c:pt>
                <c:pt idx="5656">
                  <c:v>-4.3E-3</c:v>
                </c:pt>
                <c:pt idx="5657">
                  <c:v>-4.5100000000000001E-3</c:v>
                </c:pt>
                <c:pt idx="5658">
                  <c:v>-4.5100000000000001E-3</c:v>
                </c:pt>
                <c:pt idx="5659">
                  <c:v>-4.6100000000000004E-3</c:v>
                </c:pt>
                <c:pt idx="5660">
                  <c:v>-4.6100000000000004E-3</c:v>
                </c:pt>
                <c:pt idx="5661">
                  <c:v>-4.5599999999999998E-3</c:v>
                </c:pt>
                <c:pt idx="5662">
                  <c:v>-4.5599999999999998E-3</c:v>
                </c:pt>
                <c:pt idx="5663">
                  <c:v>-4.6100000000000004E-3</c:v>
                </c:pt>
                <c:pt idx="5664">
                  <c:v>-4.6100000000000004E-3</c:v>
                </c:pt>
                <c:pt idx="5665">
                  <c:v>-4.6100000000000004E-3</c:v>
                </c:pt>
                <c:pt idx="5666">
                  <c:v>-4.4600000000000004E-3</c:v>
                </c:pt>
                <c:pt idx="5667">
                  <c:v>-4.5100000000000001E-3</c:v>
                </c:pt>
                <c:pt idx="5668">
                  <c:v>-4.3E-3</c:v>
                </c:pt>
                <c:pt idx="5669">
                  <c:v>-4.3499999999999997E-3</c:v>
                </c:pt>
                <c:pt idx="5670">
                  <c:v>-4.1900000000000001E-3</c:v>
                </c:pt>
                <c:pt idx="5671">
                  <c:v>-4.0899999999999999E-3</c:v>
                </c:pt>
                <c:pt idx="5672">
                  <c:v>-3.98E-3</c:v>
                </c:pt>
                <c:pt idx="5673">
                  <c:v>-3.9300000000000003E-3</c:v>
                </c:pt>
                <c:pt idx="5674">
                  <c:v>-3.82E-3</c:v>
                </c:pt>
                <c:pt idx="5675">
                  <c:v>-3.6700000000000001E-3</c:v>
                </c:pt>
                <c:pt idx="5676">
                  <c:v>-3.5599999999999998E-3</c:v>
                </c:pt>
                <c:pt idx="5677">
                  <c:v>-3.46E-3</c:v>
                </c:pt>
                <c:pt idx="5678">
                  <c:v>-3.3500000000000001E-3</c:v>
                </c:pt>
                <c:pt idx="5679">
                  <c:v>-3.3500000000000001E-3</c:v>
                </c:pt>
                <c:pt idx="5680">
                  <c:v>-3.2399999999999998E-3</c:v>
                </c:pt>
                <c:pt idx="5681">
                  <c:v>-3.1900000000000001E-3</c:v>
                </c:pt>
                <c:pt idx="5682">
                  <c:v>-3.0899999999999999E-3</c:v>
                </c:pt>
                <c:pt idx="5683">
                  <c:v>-3.0899999999999999E-3</c:v>
                </c:pt>
                <c:pt idx="5684">
                  <c:v>-2.98E-3</c:v>
                </c:pt>
                <c:pt idx="5685">
                  <c:v>-3.0300000000000001E-3</c:v>
                </c:pt>
                <c:pt idx="5686">
                  <c:v>-3.0300000000000001E-3</c:v>
                </c:pt>
                <c:pt idx="5687">
                  <c:v>-3.0300000000000001E-3</c:v>
                </c:pt>
                <c:pt idx="5688">
                  <c:v>-2.9299999999999999E-3</c:v>
                </c:pt>
                <c:pt idx="5689">
                  <c:v>-3.0300000000000001E-3</c:v>
                </c:pt>
                <c:pt idx="5690">
                  <c:v>-2.98E-3</c:v>
                </c:pt>
                <c:pt idx="5691">
                  <c:v>-3.0899999999999999E-3</c:v>
                </c:pt>
                <c:pt idx="5692">
                  <c:v>-3.0300000000000001E-3</c:v>
                </c:pt>
                <c:pt idx="5693">
                  <c:v>-3.1900000000000001E-3</c:v>
                </c:pt>
                <c:pt idx="5694">
                  <c:v>-3.14E-3</c:v>
                </c:pt>
                <c:pt idx="5695">
                  <c:v>-3.3E-3</c:v>
                </c:pt>
                <c:pt idx="5696">
                  <c:v>-3.3999999999999998E-3</c:v>
                </c:pt>
                <c:pt idx="5697">
                  <c:v>-3.5100000000000001E-3</c:v>
                </c:pt>
                <c:pt idx="5698">
                  <c:v>-3.5599999999999998E-3</c:v>
                </c:pt>
                <c:pt idx="5699">
                  <c:v>-3.82E-3</c:v>
                </c:pt>
                <c:pt idx="5700">
                  <c:v>-3.82E-3</c:v>
                </c:pt>
                <c:pt idx="5701">
                  <c:v>-4.0899999999999999E-3</c:v>
                </c:pt>
                <c:pt idx="5702">
                  <c:v>-4.1399999999999996E-3</c:v>
                </c:pt>
                <c:pt idx="5703">
                  <c:v>-4.1900000000000001E-3</c:v>
                </c:pt>
                <c:pt idx="5704">
                  <c:v>-4.3E-3</c:v>
                </c:pt>
                <c:pt idx="5705">
                  <c:v>-4.5599999999999998E-3</c:v>
                </c:pt>
                <c:pt idx="5706">
                  <c:v>-4.6100000000000004E-3</c:v>
                </c:pt>
                <c:pt idx="5707">
                  <c:v>-4.7200000000000002E-3</c:v>
                </c:pt>
                <c:pt idx="5708">
                  <c:v>-4.9800000000000001E-3</c:v>
                </c:pt>
                <c:pt idx="5709">
                  <c:v>-5.0899999999999999E-3</c:v>
                </c:pt>
                <c:pt idx="5710">
                  <c:v>-5.2500000000000003E-3</c:v>
                </c:pt>
                <c:pt idx="5711">
                  <c:v>-5.3499999999999997E-3</c:v>
                </c:pt>
                <c:pt idx="5712">
                  <c:v>-5.5100000000000001E-3</c:v>
                </c:pt>
                <c:pt idx="5713">
                  <c:v>-5.62E-3</c:v>
                </c:pt>
                <c:pt idx="5714">
                  <c:v>-5.7200000000000003E-3</c:v>
                </c:pt>
                <c:pt idx="5715">
                  <c:v>-6.0400000000000002E-3</c:v>
                </c:pt>
                <c:pt idx="5716">
                  <c:v>-6.0899999999999999E-3</c:v>
                </c:pt>
                <c:pt idx="5717">
                  <c:v>-6.3E-3</c:v>
                </c:pt>
                <c:pt idx="5718">
                  <c:v>-6.3499999999999997E-3</c:v>
                </c:pt>
                <c:pt idx="5719">
                  <c:v>-6.4599999999999996E-3</c:v>
                </c:pt>
                <c:pt idx="5720">
                  <c:v>-6.5100000000000002E-3</c:v>
                </c:pt>
                <c:pt idx="5721">
                  <c:v>-6.62E-3</c:v>
                </c:pt>
                <c:pt idx="5722">
                  <c:v>-6.6699999999999997E-3</c:v>
                </c:pt>
                <c:pt idx="5723">
                  <c:v>-6.7200000000000003E-3</c:v>
                </c:pt>
                <c:pt idx="5724">
                  <c:v>-6.6699999999999997E-3</c:v>
                </c:pt>
                <c:pt idx="5725">
                  <c:v>-6.62E-3</c:v>
                </c:pt>
                <c:pt idx="5726">
                  <c:v>-6.5100000000000002E-3</c:v>
                </c:pt>
                <c:pt idx="5727">
                  <c:v>-6.62E-3</c:v>
                </c:pt>
                <c:pt idx="5728">
                  <c:v>-6.4099999999999999E-3</c:v>
                </c:pt>
                <c:pt idx="5729">
                  <c:v>-6.3499999999999997E-3</c:v>
                </c:pt>
                <c:pt idx="5730">
                  <c:v>-6.1399999999999996E-3</c:v>
                </c:pt>
                <c:pt idx="5731">
                  <c:v>-5.8300000000000001E-3</c:v>
                </c:pt>
                <c:pt idx="5732">
                  <c:v>-5.5599999999999998E-3</c:v>
                </c:pt>
                <c:pt idx="5733">
                  <c:v>-5.3E-3</c:v>
                </c:pt>
                <c:pt idx="5734">
                  <c:v>-5.0400000000000002E-3</c:v>
                </c:pt>
                <c:pt idx="5735">
                  <c:v>-4.6699999999999997E-3</c:v>
                </c:pt>
                <c:pt idx="5736">
                  <c:v>-4.2500000000000003E-3</c:v>
                </c:pt>
                <c:pt idx="5737">
                  <c:v>-3.82E-3</c:v>
                </c:pt>
                <c:pt idx="5738">
                  <c:v>-3.5100000000000001E-3</c:v>
                </c:pt>
                <c:pt idx="5739">
                  <c:v>-3.0300000000000001E-3</c:v>
                </c:pt>
                <c:pt idx="5740">
                  <c:v>-2.5600000000000002E-3</c:v>
                </c:pt>
                <c:pt idx="5741">
                  <c:v>-2.14E-3</c:v>
                </c:pt>
                <c:pt idx="5742">
                  <c:v>-1.82E-3</c:v>
                </c:pt>
                <c:pt idx="5743">
                  <c:v>-1.4499999999999999E-3</c:v>
                </c:pt>
                <c:pt idx="5744">
                  <c:v>-1.0300000000000001E-3</c:v>
                </c:pt>
                <c:pt idx="5745">
                  <c:v>-5.5999999999999995E-4</c:v>
                </c:pt>
                <c:pt idx="5746">
                  <c:v>-2.4000000000000001E-4</c:v>
                </c:pt>
                <c:pt idx="5747">
                  <c:v>2.0000000000000002E-5</c:v>
                </c:pt>
                <c:pt idx="5748">
                  <c:v>2.3000000000000001E-4</c:v>
                </c:pt>
                <c:pt idx="5749">
                  <c:v>3.8999999999999999E-4</c:v>
                </c:pt>
                <c:pt idx="5750">
                  <c:v>6.4999999999999997E-4</c:v>
                </c:pt>
                <c:pt idx="5751">
                  <c:v>6.4999999999999997E-4</c:v>
                </c:pt>
                <c:pt idx="5752">
                  <c:v>7.1000000000000002E-4</c:v>
                </c:pt>
                <c:pt idx="5753">
                  <c:v>6.4999999999999997E-4</c:v>
                </c:pt>
                <c:pt idx="5754">
                  <c:v>5.5000000000000003E-4</c:v>
                </c:pt>
                <c:pt idx="5755">
                  <c:v>2.9E-4</c:v>
                </c:pt>
                <c:pt idx="5756">
                  <c:v>2.0000000000000002E-5</c:v>
                </c:pt>
                <c:pt idx="5757">
                  <c:v>-3.5E-4</c:v>
                </c:pt>
                <c:pt idx="5758">
                  <c:v>-7.6999999999999996E-4</c:v>
                </c:pt>
                <c:pt idx="5759">
                  <c:v>-1.2999999999999999E-3</c:v>
                </c:pt>
                <c:pt idx="5760">
                  <c:v>-1.72E-3</c:v>
                </c:pt>
                <c:pt idx="5761">
                  <c:v>-2.3E-3</c:v>
                </c:pt>
                <c:pt idx="5762">
                  <c:v>-3.0300000000000001E-3</c:v>
                </c:pt>
                <c:pt idx="5763">
                  <c:v>-3.7200000000000002E-3</c:v>
                </c:pt>
                <c:pt idx="5764">
                  <c:v>-4.4600000000000004E-3</c:v>
                </c:pt>
                <c:pt idx="5765">
                  <c:v>-5.1399999999999996E-3</c:v>
                </c:pt>
                <c:pt idx="5766">
                  <c:v>-5.8799999999999998E-3</c:v>
                </c:pt>
                <c:pt idx="5767">
                  <c:v>-6.7799999999999996E-3</c:v>
                </c:pt>
                <c:pt idx="5768">
                  <c:v>-7.4099999999999999E-3</c:v>
                </c:pt>
                <c:pt idx="5769">
                  <c:v>-8.3000000000000001E-3</c:v>
                </c:pt>
                <c:pt idx="5770">
                  <c:v>-8.8800000000000007E-3</c:v>
                </c:pt>
                <c:pt idx="5771">
                  <c:v>-9.7300000000000008E-3</c:v>
                </c:pt>
                <c:pt idx="5772">
                  <c:v>-1.031E-2</c:v>
                </c:pt>
                <c:pt idx="5773">
                  <c:v>-1.094E-2</c:v>
                </c:pt>
                <c:pt idx="5774">
                  <c:v>-1.141E-2</c:v>
                </c:pt>
                <c:pt idx="5775">
                  <c:v>-1.1990000000000001E-2</c:v>
                </c:pt>
                <c:pt idx="5776">
                  <c:v>-1.247E-2</c:v>
                </c:pt>
                <c:pt idx="5777">
                  <c:v>-1.289E-2</c:v>
                </c:pt>
                <c:pt idx="5778">
                  <c:v>-1.3100000000000001E-2</c:v>
                </c:pt>
                <c:pt idx="5779">
                  <c:v>-1.3310000000000001E-2</c:v>
                </c:pt>
                <c:pt idx="5780">
                  <c:v>-1.341E-2</c:v>
                </c:pt>
                <c:pt idx="5781">
                  <c:v>-1.357E-2</c:v>
                </c:pt>
                <c:pt idx="5782">
                  <c:v>-1.3520000000000001E-2</c:v>
                </c:pt>
                <c:pt idx="5783">
                  <c:v>-1.336E-2</c:v>
                </c:pt>
                <c:pt idx="5784">
                  <c:v>-1.315E-2</c:v>
                </c:pt>
                <c:pt idx="5785">
                  <c:v>-1.299E-2</c:v>
                </c:pt>
                <c:pt idx="5786">
                  <c:v>-1.2619999999999999E-2</c:v>
                </c:pt>
                <c:pt idx="5787">
                  <c:v>-1.2409999999999999E-2</c:v>
                </c:pt>
                <c:pt idx="5788">
                  <c:v>-1.183E-2</c:v>
                </c:pt>
                <c:pt idx="5789">
                  <c:v>-1.1469999999999999E-2</c:v>
                </c:pt>
                <c:pt idx="5790">
                  <c:v>-1.099E-2</c:v>
                </c:pt>
                <c:pt idx="5791">
                  <c:v>-1.057E-2</c:v>
                </c:pt>
                <c:pt idx="5792">
                  <c:v>-1.004E-2</c:v>
                </c:pt>
                <c:pt idx="5793">
                  <c:v>-9.4599999999999997E-3</c:v>
                </c:pt>
                <c:pt idx="5794">
                  <c:v>-8.8299999999999993E-3</c:v>
                </c:pt>
                <c:pt idx="5795">
                  <c:v>-8.3599999999999994E-3</c:v>
                </c:pt>
                <c:pt idx="5796">
                  <c:v>-7.8300000000000002E-3</c:v>
                </c:pt>
                <c:pt idx="5797">
                  <c:v>-7.3000000000000001E-3</c:v>
                </c:pt>
                <c:pt idx="5798">
                  <c:v>-6.8300000000000001E-3</c:v>
                </c:pt>
                <c:pt idx="5799">
                  <c:v>-6.3499999999999997E-3</c:v>
                </c:pt>
                <c:pt idx="5800">
                  <c:v>-5.8300000000000001E-3</c:v>
                </c:pt>
                <c:pt idx="5801">
                  <c:v>-5.4599999999999996E-3</c:v>
                </c:pt>
                <c:pt idx="5802">
                  <c:v>-5.0400000000000002E-3</c:v>
                </c:pt>
                <c:pt idx="5803">
                  <c:v>-4.7699999999999999E-3</c:v>
                </c:pt>
                <c:pt idx="5804">
                  <c:v>-4.3499999999999997E-3</c:v>
                </c:pt>
                <c:pt idx="5805">
                  <c:v>-4.0899999999999999E-3</c:v>
                </c:pt>
                <c:pt idx="5806">
                  <c:v>-3.9300000000000003E-3</c:v>
                </c:pt>
                <c:pt idx="5807">
                  <c:v>-3.7200000000000002E-3</c:v>
                </c:pt>
                <c:pt idx="5808">
                  <c:v>-3.5100000000000001E-3</c:v>
                </c:pt>
                <c:pt idx="5809">
                  <c:v>-3.3500000000000001E-3</c:v>
                </c:pt>
                <c:pt idx="5810">
                  <c:v>-3.0899999999999999E-3</c:v>
                </c:pt>
                <c:pt idx="5811">
                  <c:v>-3.0899999999999999E-3</c:v>
                </c:pt>
                <c:pt idx="5812">
                  <c:v>-2.9299999999999999E-3</c:v>
                </c:pt>
                <c:pt idx="5813">
                  <c:v>-2.82E-3</c:v>
                </c:pt>
                <c:pt idx="5814">
                  <c:v>-2.7699999999999999E-3</c:v>
                </c:pt>
                <c:pt idx="5815">
                  <c:v>-2.7200000000000002E-3</c:v>
                </c:pt>
                <c:pt idx="5816">
                  <c:v>-2.5600000000000002E-3</c:v>
                </c:pt>
                <c:pt idx="5817">
                  <c:v>-2.5600000000000002E-3</c:v>
                </c:pt>
                <c:pt idx="5818">
                  <c:v>-2.5100000000000001E-3</c:v>
                </c:pt>
                <c:pt idx="5819">
                  <c:v>-2.3500000000000001E-3</c:v>
                </c:pt>
                <c:pt idx="5820">
                  <c:v>-2.3E-3</c:v>
                </c:pt>
                <c:pt idx="5821">
                  <c:v>-2.2399999999999998E-3</c:v>
                </c:pt>
                <c:pt idx="5822">
                  <c:v>-2.1900000000000001E-3</c:v>
                </c:pt>
                <c:pt idx="5823">
                  <c:v>-2.0899999999999998E-3</c:v>
                </c:pt>
                <c:pt idx="5824">
                  <c:v>-1.98E-3</c:v>
                </c:pt>
                <c:pt idx="5825">
                  <c:v>-1.9300000000000001E-3</c:v>
                </c:pt>
                <c:pt idx="5826">
                  <c:v>-1.7700000000000001E-3</c:v>
                </c:pt>
                <c:pt idx="5827">
                  <c:v>-1.56E-3</c:v>
                </c:pt>
                <c:pt idx="5828">
                  <c:v>-1.4499999999999999E-3</c:v>
                </c:pt>
                <c:pt idx="5829">
                  <c:v>-1.4499999999999999E-3</c:v>
                </c:pt>
                <c:pt idx="5830">
                  <c:v>-1.24E-3</c:v>
                </c:pt>
                <c:pt idx="5831">
                  <c:v>-1.14E-3</c:v>
                </c:pt>
                <c:pt idx="5832">
                  <c:v>-1.08E-3</c:v>
                </c:pt>
                <c:pt idx="5833">
                  <c:v>-1.08E-3</c:v>
                </c:pt>
                <c:pt idx="5834">
                  <c:v>-9.3000000000000005E-4</c:v>
                </c:pt>
                <c:pt idx="5835">
                  <c:v>-9.7999999999999997E-4</c:v>
                </c:pt>
                <c:pt idx="5836">
                  <c:v>-9.3000000000000005E-4</c:v>
                </c:pt>
                <c:pt idx="5837">
                  <c:v>-9.7999999999999997E-4</c:v>
                </c:pt>
                <c:pt idx="5838">
                  <c:v>-1.08E-3</c:v>
                </c:pt>
                <c:pt idx="5839">
                  <c:v>-1.14E-3</c:v>
                </c:pt>
                <c:pt idx="5840">
                  <c:v>-1.2999999999999999E-3</c:v>
                </c:pt>
                <c:pt idx="5841">
                  <c:v>-1.4E-3</c:v>
                </c:pt>
                <c:pt idx="5842">
                  <c:v>-1.56E-3</c:v>
                </c:pt>
                <c:pt idx="5843">
                  <c:v>-1.7700000000000001E-3</c:v>
                </c:pt>
                <c:pt idx="5844">
                  <c:v>-1.9300000000000001E-3</c:v>
                </c:pt>
                <c:pt idx="5845">
                  <c:v>-2.2399999999999998E-3</c:v>
                </c:pt>
                <c:pt idx="5846">
                  <c:v>-2.5600000000000002E-3</c:v>
                </c:pt>
                <c:pt idx="5847">
                  <c:v>-2.7699999999999999E-3</c:v>
                </c:pt>
                <c:pt idx="5848">
                  <c:v>-3.0899999999999999E-3</c:v>
                </c:pt>
                <c:pt idx="5849">
                  <c:v>-3.3999999999999998E-3</c:v>
                </c:pt>
                <c:pt idx="5850">
                  <c:v>-3.7200000000000002E-3</c:v>
                </c:pt>
                <c:pt idx="5851">
                  <c:v>-4.0400000000000002E-3</c:v>
                </c:pt>
                <c:pt idx="5852">
                  <c:v>-4.2500000000000003E-3</c:v>
                </c:pt>
                <c:pt idx="5853">
                  <c:v>-4.6100000000000004E-3</c:v>
                </c:pt>
                <c:pt idx="5854">
                  <c:v>-4.8300000000000001E-3</c:v>
                </c:pt>
                <c:pt idx="5855">
                  <c:v>-5.1900000000000002E-3</c:v>
                </c:pt>
                <c:pt idx="5856">
                  <c:v>-5.4099999999999999E-3</c:v>
                </c:pt>
                <c:pt idx="5857">
                  <c:v>-5.5599999999999998E-3</c:v>
                </c:pt>
                <c:pt idx="5858">
                  <c:v>-5.8300000000000001E-3</c:v>
                </c:pt>
                <c:pt idx="5859">
                  <c:v>-5.9800000000000001E-3</c:v>
                </c:pt>
                <c:pt idx="5860">
                  <c:v>-6.0899999999999999E-3</c:v>
                </c:pt>
                <c:pt idx="5861">
                  <c:v>-6.2500000000000003E-3</c:v>
                </c:pt>
                <c:pt idx="5862">
                  <c:v>-6.2500000000000003E-3</c:v>
                </c:pt>
                <c:pt idx="5863">
                  <c:v>-6.3E-3</c:v>
                </c:pt>
                <c:pt idx="5864">
                  <c:v>-6.2500000000000003E-3</c:v>
                </c:pt>
                <c:pt idx="5865">
                  <c:v>-6.1999999999999998E-3</c:v>
                </c:pt>
                <c:pt idx="5866">
                  <c:v>-6.0400000000000002E-3</c:v>
                </c:pt>
                <c:pt idx="5867">
                  <c:v>-6.0400000000000002E-3</c:v>
                </c:pt>
                <c:pt idx="5868">
                  <c:v>-5.8300000000000001E-3</c:v>
                </c:pt>
                <c:pt idx="5869">
                  <c:v>-5.5599999999999998E-3</c:v>
                </c:pt>
                <c:pt idx="5870">
                  <c:v>-5.3499999999999997E-3</c:v>
                </c:pt>
                <c:pt idx="5871">
                  <c:v>-5.1399999999999996E-3</c:v>
                </c:pt>
                <c:pt idx="5872">
                  <c:v>-4.8799999999999998E-3</c:v>
                </c:pt>
                <c:pt idx="5873">
                  <c:v>-4.5100000000000001E-3</c:v>
                </c:pt>
                <c:pt idx="5874">
                  <c:v>-4.1900000000000001E-3</c:v>
                </c:pt>
                <c:pt idx="5875">
                  <c:v>-3.8800000000000002E-3</c:v>
                </c:pt>
                <c:pt idx="5876">
                  <c:v>-3.5599999999999998E-3</c:v>
                </c:pt>
                <c:pt idx="5877">
                  <c:v>-3.2399999999999998E-3</c:v>
                </c:pt>
                <c:pt idx="5878">
                  <c:v>-2.8800000000000002E-3</c:v>
                </c:pt>
                <c:pt idx="5879">
                  <c:v>-2.5100000000000001E-3</c:v>
                </c:pt>
                <c:pt idx="5880">
                  <c:v>-2.1900000000000001E-3</c:v>
                </c:pt>
                <c:pt idx="5881">
                  <c:v>-1.9300000000000001E-3</c:v>
                </c:pt>
                <c:pt idx="5882">
                  <c:v>-1.6100000000000001E-3</c:v>
                </c:pt>
                <c:pt idx="5883">
                  <c:v>-1.2999999999999999E-3</c:v>
                </c:pt>
                <c:pt idx="5884">
                  <c:v>-9.7999999999999997E-4</c:v>
                </c:pt>
                <c:pt idx="5885">
                  <c:v>-7.6999999999999996E-4</c:v>
                </c:pt>
                <c:pt idx="5886">
                  <c:v>-5.5999999999999995E-4</c:v>
                </c:pt>
                <c:pt idx="5887">
                  <c:v>-3.5E-4</c:v>
                </c:pt>
                <c:pt idx="5888">
                  <c:v>-2.9E-4</c:v>
                </c:pt>
                <c:pt idx="5889">
                  <c:v>-8.0000000000000007E-5</c:v>
                </c:pt>
                <c:pt idx="5890">
                  <c:v>-3.0000000000000001E-5</c:v>
                </c:pt>
                <c:pt idx="5891">
                  <c:v>1.2999999999999999E-4</c:v>
                </c:pt>
                <c:pt idx="5892">
                  <c:v>2.3000000000000001E-4</c:v>
                </c:pt>
                <c:pt idx="5893">
                  <c:v>1.8000000000000001E-4</c:v>
                </c:pt>
                <c:pt idx="5894">
                  <c:v>2.0000000000000002E-5</c:v>
                </c:pt>
                <c:pt idx="5895">
                  <c:v>2.0000000000000002E-5</c:v>
                </c:pt>
                <c:pt idx="5896">
                  <c:v>2.0000000000000002E-5</c:v>
                </c:pt>
                <c:pt idx="5897">
                  <c:v>-8.0000000000000007E-5</c:v>
                </c:pt>
                <c:pt idx="5898">
                  <c:v>-1.9000000000000001E-4</c:v>
                </c:pt>
                <c:pt idx="5899">
                  <c:v>-2.4000000000000001E-4</c:v>
                </c:pt>
                <c:pt idx="5900">
                  <c:v>-4.4999999999999999E-4</c:v>
                </c:pt>
                <c:pt idx="5901">
                  <c:v>-5.5999999999999995E-4</c:v>
                </c:pt>
                <c:pt idx="5902">
                  <c:v>-6.6E-4</c:v>
                </c:pt>
                <c:pt idx="5903">
                  <c:v>-7.6999999999999996E-4</c:v>
                </c:pt>
                <c:pt idx="5904">
                  <c:v>-9.7999999999999997E-4</c:v>
                </c:pt>
                <c:pt idx="5905">
                  <c:v>-1.0300000000000001E-3</c:v>
                </c:pt>
                <c:pt idx="5906">
                  <c:v>-1.14E-3</c:v>
                </c:pt>
                <c:pt idx="5907">
                  <c:v>-1.1900000000000001E-3</c:v>
                </c:pt>
                <c:pt idx="5908">
                  <c:v>-1.24E-3</c:v>
                </c:pt>
                <c:pt idx="5909">
                  <c:v>-1.2999999999999999E-3</c:v>
                </c:pt>
                <c:pt idx="5910">
                  <c:v>-1.4E-3</c:v>
                </c:pt>
                <c:pt idx="5911">
                  <c:v>-1.2999999999999999E-3</c:v>
                </c:pt>
                <c:pt idx="5912">
                  <c:v>-1.1900000000000001E-3</c:v>
                </c:pt>
                <c:pt idx="5913">
                  <c:v>-1.2999999999999999E-3</c:v>
                </c:pt>
                <c:pt idx="5914">
                  <c:v>-1.08E-3</c:v>
                </c:pt>
                <c:pt idx="5915">
                  <c:v>-1.14E-3</c:v>
                </c:pt>
                <c:pt idx="5916">
                  <c:v>-8.7000000000000001E-4</c:v>
                </c:pt>
                <c:pt idx="5917">
                  <c:v>-7.6999999999999996E-4</c:v>
                </c:pt>
                <c:pt idx="5918">
                  <c:v>-5.5999999999999995E-4</c:v>
                </c:pt>
                <c:pt idx="5919">
                  <c:v>-4.0000000000000002E-4</c:v>
                </c:pt>
                <c:pt idx="5920">
                  <c:v>-2.4000000000000001E-4</c:v>
                </c:pt>
                <c:pt idx="5921">
                  <c:v>-3.0000000000000001E-5</c:v>
                </c:pt>
                <c:pt idx="5922">
                  <c:v>2.3000000000000001E-4</c:v>
                </c:pt>
                <c:pt idx="5923">
                  <c:v>4.4000000000000002E-4</c:v>
                </c:pt>
                <c:pt idx="5924">
                  <c:v>5.5000000000000003E-4</c:v>
                </c:pt>
                <c:pt idx="5925">
                  <c:v>8.7000000000000001E-4</c:v>
                </c:pt>
                <c:pt idx="5926">
                  <c:v>1.1299999999999999E-3</c:v>
                </c:pt>
                <c:pt idx="5927">
                  <c:v>1.34E-3</c:v>
                </c:pt>
                <c:pt idx="5928">
                  <c:v>1.5E-3</c:v>
                </c:pt>
                <c:pt idx="5929">
                  <c:v>1.6000000000000001E-3</c:v>
                </c:pt>
                <c:pt idx="5930">
                  <c:v>1.7600000000000001E-3</c:v>
                </c:pt>
                <c:pt idx="5931">
                  <c:v>1.92E-3</c:v>
                </c:pt>
                <c:pt idx="5932">
                  <c:v>2.0200000000000001E-3</c:v>
                </c:pt>
                <c:pt idx="5933">
                  <c:v>2.1299999999999999E-3</c:v>
                </c:pt>
                <c:pt idx="5934">
                  <c:v>2.1299999999999999E-3</c:v>
                </c:pt>
                <c:pt idx="5935">
                  <c:v>2.1800000000000001E-3</c:v>
                </c:pt>
                <c:pt idx="5936">
                  <c:v>2.1800000000000001E-3</c:v>
                </c:pt>
                <c:pt idx="5937">
                  <c:v>2.2399999999999998E-3</c:v>
                </c:pt>
                <c:pt idx="5938">
                  <c:v>2.1800000000000001E-3</c:v>
                </c:pt>
                <c:pt idx="5939">
                  <c:v>2.0799999999999998E-3</c:v>
                </c:pt>
                <c:pt idx="5940">
                  <c:v>1.92E-3</c:v>
                </c:pt>
                <c:pt idx="5941">
                  <c:v>1.7600000000000001E-3</c:v>
                </c:pt>
                <c:pt idx="5942">
                  <c:v>1.7600000000000001E-3</c:v>
                </c:pt>
                <c:pt idx="5943">
                  <c:v>1.6000000000000001E-3</c:v>
                </c:pt>
                <c:pt idx="5944">
                  <c:v>1.5E-3</c:v>
                </c:pt>
                <c:pt idx="5945">
                  <c:v>1.23E-3</c:v>
                </c:pt>
                <c:pt idx="5946">
                  <c:v>1.08E-3</c:v>
                </c:pt>
                <c:pt idx="5947">
                  <c:v>8.7000000000000001E-4</c:v>
                </c:pt>
                <c:pt idx="5948">
                  <c:v>7.6000000000000004E-4</c:v>
                </c:pt>
                <c:pt idx="5949">
                  <c:v>4.4000000000000002E-4</c:v>
                </c:pt>
                <c:pt idx="5950">
                  <c:v>3.4000000000000002E-4</c:v>
                </c:pt>
                <c:pt idx="5951">
                  <c:v>6.9999999999999994E-5</c:v>
                </c:pt>
                <c:pt idx="5952">
                  <c:v>-1.3999999999999999E-4</c:v>
                </c:pt>
                <c:pt idx="5953">
                  <c:v>-2.4000000000000001E-4</c:v>
                </c:pt>
                <c:pt idx="5954">
                  <c:v>-3.5E-4</c:v>
                </c:pt>
                <c:pt idx="5955">
                  <c:v>-6.0999999999999997E-4</c:v>
                </c:pt>
                <c:pt idx="5956">
                  <c:v>-7.2000000000000005E-4</c:v>
                </c:pt>
                <c:pt idx="5957">
                  <c:v>-8.7000000000000001E-4</c:v>
                </c:pt>
                <c:pt idx="5958">
                  <c:v>-9.7999999999999997E-4</c:v>
                </c:pt>
                <c:pt idx="5959">
                  <c:v>-1.14E-3</c:v>
                </c:pt>
                <c:pt idx="5960">
                  <c:v>-1.14E-3</c:v>
                </c:pt>
                <c:pt idx="5961">
                  <c:v>-1.24E-3</c:v>
                </c:pt>
                <c:pt idx="5962">
                  <c:v>-1.3500000000000001E-3</c:v>
                </c:pt>
                <c:pt idx="5963">
                  <c:v>-1.4499999999999999E-3</c:v>
                </c:pt>
                <c:pt idx="5964">
                  <c:v>-1.4499999999999999E-3</c:v>
                </c:pt>
                <c:pt idx="5965">
                  <c:v>-1.56E-3</c:v>
                </c:pt>
                <c:pt idx="5966">
                  <c:v>-1.56E-3</c:v>
                </c:pt>
                <c:pt idx="5967">
                  <c:v>-1.6100000000000001E-3</c:v>
                </c:pt>
                <c:pt idx="5968">
                  <c:v>-1.66E-3</c:v>
                </c:pt>
                <c:pt idx="5969">
                  <c:v>-1.7700000000000001E-3</c:v>
                </c:pt>
                <c:pt idx="5970">
                  <c:v>-1.7700000000000001E-3</c:v>
                </c:pt>
                <c:pt idx="5971">
                  <c:v>-1.7700000000000001E-3</c:v>
                </c:pt>
                <c:pt idx="5972">
                  <c:v>-1.7700000000000001E-3</c:v>
                </c:pt>
                <c:pt idx="5973">
                  <c:v>-1.82E-3</c:v>
                </c:pt>
                <c:pt idx="5974">
                  <c:v>-1.9300000000000001E-3</c:v>
                </c:pt>
                <c:pt idx="5975">
                  <c:v>-1.98E-3</c:v>
                </c:pt>
                <c:pt idx="5976">
                  <c:v>-1.98E-3</c:v>
                </c:pt>
                <c:pt idx="5977">
                  <c:v>-2.0899999999999998E-3</c:v>
                </c:pt>
                <c:pt idx="5978">
                  <c:v>-2.1900000000000001E-3</c:v>
                </c:pt>
                <c:pt idx="5979">
                  <c:v>-2.2399999999999998E-3</c:v>
                </c:pt>
                <c:pt idx="5980">
                  <c:v>-2.1900000000000001E-3</c:v>
                </c:pt>
                <c:pt idx="5981">
                  <c:v>-2.3500000000000001E-3</c:v>
                </c:pt>
                <c:pt idx="5982">
                  <c:v>-2.3500000000000001E-3</c:v>
                </c:pt>
                <c:pt idx="5983">
                  <c:v>-2.5100000000000001E-3</c:v>
                </c:pt>
                <c:pt idx="5984">
                  <c:v>-2.6099999999999999E-3</c:v>
                </c:pt>
                <c:pt idx="5985">
                  <c:v>-2.6099999999999999E-3</c:v>
                </c:pt>
                <c:pt idx="5986">
                  <c:v>-2.7200000000000002E-3</c:v>
                </c:pt>
                <c:pt idx="5987">
                  <c:v>-2.7699999999999999E-3</c:v>
                </c:pt>
                <c:pt idx="5988">
                  <c:v>-2.7699999999999999E-3</c:v>
                </c:pt>
                <c:pt idx="5989">
                  <c:v>-2.98E-3</c:v>
                </c:pt>
                <c:pt idx="5990">
                  <c:v>-2.9299999999999999E-3</c:v>
                </c:pt>
                <c:pt idx="5991">
                  <c:v>-2.98E-3</c:v>
                </c:pt>
                <c:pt idx="5992">
                  <c:v>-3.14E-3</c:v>
                </c:pt>
                <c:pt idx="5993">
                  <c:v>-3.2399999999999998E-3</c:v>
                </c:pt>
                <c:pt idx="5994">
                  <c:v>-3.3E-3</c:v>
                </c:pt>
                <c:pt idx="5995">
                  <c:v>-3.3999999999999998E-3</c:v>
                </c:pt>
                <c:pt idx="5996">
                  <c:v>-3.5599999999999998E-3</c:v>
                </c:pt>
                <c:pt idx="5997">
                  <c:v>-3.6099999999999999E-3</c:v>
                </c:pt>
                <c:pt idx="5998">
                  <c:v>-3.6700000000000001E-3</c:v>
                </c:pt>
                <c:pt idx="5999">
                  <c:v>-3.9300000000000003E-3</c:v>
                </c:pt>
                <c:pt idx="6000">
                  <c:v>-4.0400000000000002E-3</c:v>
                </c:pt>
                <c:pt idx="6001">
                  <c:v>-4.1900000000000001E-3</c:v>
                </c:pt>
                <c:pt idx="6002">
                  <c:v>-4.3499999999999997E-3</c:v>
                </c:pt>
                <c:pt idx="6003">
                  <c:v>-4.5100000000000001E-3</c:v>
                </c:pt>
                <c:pt idx="6004">
                  <c:v>-4.7200000000000002E-3</c:v>
                </c:pt>
                <c:pt idx="6005">
                  <c:v>-4.9800000000000001E-3</c:v>
                </c:pt>
                <c:pt idx="6006">
                  <c:v>-5.1399999999999996E-3</c:v>
                </c:pt>
                <c:pt idx="6007">
                  <c:v>-5.3E-3</c:v>
                </c:pt>
                <c:pt idx="6008">
                  <c:v>-5.5100000000000001E-3</c:v>
                </c:pt>
                <c:pt idx="6009">
                  <c:v>-5.77E-3</c:v>
                </c:pt>
                <c:pt idx="6010">
                  <c:v>-6.0899999999999999E-3</c:v>
                </c:pt>
                <c:pt idx="6011">
                  <c:v>-6.3E-3</c:v>
                </c:pt>
                <c:pt idx="6012">
                  <c:v>-6.5100000000000002E-3</c:v>
                </c:pt>
                <c:pt idx="6013">
                  <c:v>-6.7799999999999996E-3</c:v>
                </c:pt>
                <c:pt idx="6014">
                  <c:v>-7.0400000000000003E-3</c:v>
                </c:pt>
                <c:pt idx="6015">
                  <c:v>-7.3000000000000001E-3</c:v>
                </c:pt>
                <c:pt idx="6016">
                  <c:v>-7.5700000000000003E-3</c:v>
                </c:pt>
                <c:pt idx="6017">
                  <c:v>-7.7200000000000003E-3</c:v>
                </c:pt>
                <c:pt idx="6018">
                  <c:v>-7.9299999999999995E-3</c:v>
                </c:pt>
                <c:pt idx="6019">
                  <c:v>-8.0400000000000003E-3</c:v>
                </c:pt>
                <c:pt idx="6020">
                  <c:v>-8.2500000000000004E-3</c:v>
                </c:pt>
                <c:pt idx="6021">
                  <c:v>-8.4600000000000005E-3</c:v>
                </c:pt>
                <c:pt idx="6022">
                  <c:v>-8.5699999999999995E-3</c:v>
                </c:pt>
                <c:pt idx="6023">
                  <c:v>-8.6700000000000006E-3</c:v>
                </c:pt>
                <c:pt idx="6024">
                  <c:v>-8.7200000000000003E-3</c:v>
                </c:pt>
                <c:pt idx="6025">
                  <c:v>-8.7799999999999996E-3</c:v>
                </c:pt>
                <c:pt idx="6026">
                  <c:v>-8.7200000000000003E-3</c:v>
                </c:pt>
                <c:pt idx="6027">
                  <c:v>-8.7799999999999996E-3</c:v>
                </c:pt>
                <c:pt idx="6028">
                  <c:v>-8.7200000000000003E-3</c:v>
                </c:pt>
                <c:pt idx="6029">
                  <c:v>-8.7200000000000003E-3</c:v>
                </c:pt>
                <c:pt idx="6030">
                  <c:v>-8.5100000000000002E-3</c:v>
                </c:pt>
                <c:pt idx="6031">
                  <c:v>-8.4600000000000005E-3</c:v>
                </c:pt>
                <c:pt idx="6032">
                  <c:v>-8.3599999999999994E-3</c:v>
                </c:pt>
                <c:pt idx="6033">
                  <c:v>-8.2000000000000007E-3</c:v>
                </c:pt>
                <c:pt idx="6034">
                  <c:v>-7.9299999999999995E-3</c:v>
                </c:pt>
                <c:pt idx="6035">
                  <c:v>-7.7799999999999996E-3</c:v>
                </c:pt>
                <c:pt idx="6036">
                  <c:v>-7.5100000000000002E-3</c:v>
                </c:pt>
                <c:pt idx="6037">
                  <c:v>-7.3000000000000001E-3</c:v>
                </c:pt>
                <c:pt idx="6038">
                  <c:v>-6.9899999999999997E-3</c:v>
                </c:pt>
                <c:pt idx="6039">
                  <c:v>-6.8300000000000001E-3</c:v>
                </c:pt>
                <c:pt idx="6040">
                  <c:v>-6.4599999999999996E-3</c:v>
                </c:pt>
                <c:pt idx="6041">
                  <c:v>-6.1999999999999998E-3</c:v>
                </c:pt>
                <c:pt idx="6042">
                  <c:v>-5.9300000000000004E-3</c:v>
                </c:pt>
                <c:pt idx="6043">
                  <c:v>-5.6699999999999997E-3</c:v>
                </c:pt>
                <c:pt idx="6044">
                  <c:v>-5.4599999999999996E-3</c:v>
                </c:pt>
                <c:pt idx="6045">
                  <c:v>-5.0899999999999999E-3</c:v>
                </c:pt>
                <c:pt idx="6046">
                  <c:v>-4.8300000000000001E-3</c:v>
                </c:pt>
                <c:pt idx="6047">
                  <c:v>-4.6100000000000004E-3</c:v>
                </c:pt>
                <c:pt idx="6048">
                  <c:v>-4.3499999999999997E-3</c:v>
                </c:pt>
                <c:pt idx="6049">
                  <c:v>-4.0899999999999999E-3</c:v>
                </c:pt>
                <c:pt idx="6050">
                  <c:v>-3.8800000000000002E-3</c:v>
                </c:pt>
                <c:pt idx="6051">
                  <c:v>-3.6700000000000001E-3</c:v>
                </c:pt>
                <c:pt idx="6052">
                  <c:v>-3.3500000000000001E-3</c:v>
                </c:pt>
                <c:pt idx="6053">
                  <c:v>-3.2399999999999998E-3</c:v>
                </c:pt>
                <c:pt idx="6054">
                  <c:v>-3.0300000000000001E-3</c:v>
                </c:pt>
                <c:pt idx="6055">
                  <c:v>-2.8800000000000002E-3</c:v>
                </c:pt>
                <c:pt idx="6056">
                  <c:v>-2.7200000000000002E-3</c:v>
                </c:pt>
                <c:pt idx="6057">
                  <c:v>-2.5600000000000002E-3</c:v>
                </c:pt>
                <c:pt idx="6058">
                  <c:v>-2.4499999999999999E-3</c:v>
                </c:pt>
                <c:pt idx="6059">
                  <c:v>-2.3500000000000001E-3</c:v>
                </c:pt>
                <c:pt idx="6060">
                  <c:v>-2.1900000000000001E-3</c:v>
                </c:pt>
                <c:pt idx="6061">
                  <c:v>-2.14E-3</c:v>
                </c:pt>
                <c:pt idx="6062">
                  <c:v>-1.98E-3</c:v>
                </c:pt>
                <c:pt idx="6063">
                  <c:v>-1.9300000000000001E-3</c:v>
                </c:pt>
                <c:pt idx="6064">
                  <c:v>-1.8699999999999999E-3</c:v>
                </c:pt>
                <c:pt idx="6065">
                  <c:v>-1.82E-3</c:v>
                </c:pt>
                <c:pt idx="6066">
                  <c:v>-1.72E-3</c:v>
                </c:pt>
                <c:pt idx="6067">
                  <c:v>-1.7700000000000001E-3</c:v>
                </c:pt>
                <c:pt idx="6068">
                  <c:v>-1.56E-3</c:v>
                </c:pt>
                <c:pt idx="6069">
                  <c:v>-1.6100000000000001E-3</c:v>
                </c:pt>
                <c:pt idx="6070">
                  <c:v>-1.56E-3</c:v>
                </c:pt>
                <c:pt idx="6071">
                  <c:v>-1.4499999999999999E-3</c:v>
                </c:pt>
                <c:pt idx="6072">
                  <c:v>-1.3500000000000001E-3</c:v>
                </c:pt>
                <c:pt idx="6073">
                  <c:v>-1.4499999999999999E-3</c:v>
                </c:pt>
                <c:pt idx="6074">
                  <c:v>-1.4E-3</c:v>
                </c:pt>
                <c:pt idx="6075">
                  <c:v>-1.4E-3</c:v>
                </c:pt>
                <c:pt idx="6076">
                  <c:v>-1.4E-3</c:v>
                </c:pt>
                <c:pt idx="6077">
                  <c:v>-1.4E-3</c:v>
                </c:pt>
                <c:pt idx="6078">
                  <c:v>-1.4E-3</c:v>
                </c:pt>
                <c:pt idx="6079">
                  <c:v>-1.4499999999999999E-3</c:v>
                </c:pt>
                <c:pt idx="6080">
                  <c:v>-1.56E-3</c:v>
                </c:pt>
                <c:pt idx="6081">
                  <c:v>-1.6100000000000001E-3</c:v>
                </c:pt>
                <c:pt idx="6082">
                  <c:v>-1.6100000000000001E-3</c:v>
                </c:pt>
                <c:pt idx="6083">
                  <c:v>-1.82E-3</c:v>
                </c:pt>
                <c:pt idx="6084">
                  <c:v>-1.7700000000000001E-3</c:v>
                </c:pt>
                <c:pt idx="6085">
                  <c:v>-1.98E-3</c:v>
                </c:pt>
                <c:pt idx="6086">
                  <c:v>-2.0300000000000001E-3</c:v>
                </c:pt>
                <c:pt idx="6087">
                  <c:v>-2.1900000000000001E-3</c:v>
                </c:pt>
                <c:pt idx="6088">
                  <c:v>-2.2399999999999998E-3</c:v>
                </c:pt>
                <c:pt idx="6089">
                  <c:v>-2.3500000000000001E-3</c:v>
                </c:pt>
                <c:pt idx="6090">
                  <c:v>-2.5100000000000001E-3</c:v>
                </c:pt>
                <c:pt idx="6091">
                  <c:v>-2.7699999999999999E-3</c:v>
                </c:pt>
                <c:pt idx="6092">
                  <c:v>-2.82E-3</c:v>
                </c:pt>
                <c:pt idx="6093">
                  <c:v>-2.98E-3</c:v>
                </c:pt>
                <c:pt idx="6094">
                  <c:v>-3.14E-3</c:v>
                </c:pt>
                <c:pt idx="6095">
                  <c:v>-3.3E-3</c:v>
                </c:pt>
                <c:pt idx="6096">
                  <c:v>-3.5599999999999998E-3</c:v>
                </c:pt>
                <c:pt idx="6097">
                  <c:v>-3.6099999999999999E-3</c:v>
                </c:pt>
                <c:pt idx="6098">
                  <c:v>-3.7200000000000002E-3</c:v>
                </c:pt>
                <c:pt idx="6099">
                  <c:v>-3.9300000000000003E-3</c:v>
                </c:pt>
                <c:pt idx="6100">
                  <c:v>-4.0400000000000002E-3</c:v>
                </c:pt>
                <c:pt idx="6101">
                  <c:v>-4.0899999999999999E-3</c:v>
                </c:pt>
                <c:pt idx="6102">
                  <c:v>-4.1900000000000001E-3</c:v>
                </c:pt>
                <c:pt idx="6103">
                  <c:v>-4.2500000000000003E-3</c:v>
                </c:pt>
                <c:pt idx="6104">
                  <c:v>-4.1900000000000001E-3</c:v>
                </c:pt>
                <c:pt idx="6105">
                  <c:v>-4.2500000000000003E-3</c:v>
                </c:pt>
                <c:pt idx="6106">
                  <c:v>-4.3499999999999997E-3</c:v>
                </c:pt>
                <c:pt idx="6107">
                  <c:v>-4.3E-3</c:v>
                </c:pt>
                <c:pt idx="6108">
                  <c:v>-4.1900000000000001E-3</c:v>
                </c:pt>
                <c:pt idx="6109">
                  <c:v>-4.1900000000000001E-3</c:v>
                </c:pt>
                <c:pt idx="6110">
                  <c:v>-4.1399999999999996E-3</c:v>
                </c:pt>
                <c:pt idx="6111">
                  <c:v>-4.1399999999999996E-3</c:v>
                </c:pt>
                <c:pt idx="6112">
                  <c:v>-3.98E-3</c:v>
                </c:pt>
                <c:pt idx="6113">
                  <c:v>-3.7699999999999999E-3</c:v>
                </c:pt>
                <c:pt idx="6114">
                  <c:v>-3.6099999999999999E-3</c:v>
                </c:pt>
                <c:pt idx="6115">
                  <c:v>-3.46E-3</c:v>
                </c:pt>
                <c:pt idx="6116">
                  <c:v>-3.3E-3</c:v>
                </c:pt>
                <c:pt idx="6117">
                  <c:v>-3.14E-3</c:v>
                </c:pt>
                <c:pt idx="6118">
                  <c:v>-2.82E-3</c:v>
                </c:pt>
                <c:pt idx="6119">
                  <c:v>-2.7200000000000002E-3</c:v>
                </c:pt>
                <c:pt idx="6120">
                  <c:v>-2.3500000000000001E-3</c:v>
                </c:pt>
                <c:pt idx="6121">
                  <c:v>-2.1900000000000001E-3</c:v>
                </c:pt>
                <c:pt idx="6122">
                  <c:v>-2.0300000000000001E-3</c:v>
                </c:pt>
                <c:pt idx="6123">
                  <c:v>-1.82E-3</c:v>
                </c:pt>
                <c:pt idx="6124">
                  <c:v>-1.66E-3</c:v>
                </c:pt>
                <c:pt idx="6125">
                  <c:v>-1.4499999999999999E-3</c:v>
                </c:pt>
                <c:pt idx="6126">
                  <c:v>-1.3500000000000001E-3</c:v>
                </c:pt>
                <c:pt idx="6127">
                  <c:v>-1.1900000000000001E-3</c:v>
                </c:pt>
                <c:pt idx="6128">
                  <c:v>-1.08E-3</c:v>
                </c:pt>
                <c:pt idx="6129">
                  <c:v>-1.08E-3</c:v>
                </c:pt>
                <c:pt idx="6130">
                  <c:v>-9.3000000000000005E-4</c:v>
                </c:pt>
                <c:pt idx="6131">
                  <c:v>-8.7000000000000001E-4</c:v>
                </c:pt>
                <c:pt idx="6132">
                  <c:v>-9.3000000000000005E-4</c:v>
                </c:pt>
                <c:pt idx="6133">
                  <c:v>-9.3000000000000005E-4</c:v>
                </c:pt>
                <c:pt idx="6134">
                  <c:v>-9.7999999999999997E-4</c:v>
                </c:pt>
                <c:pt idx="6135">
                  <c:v>-1.14E-3</c:v>
                </c:pt>
                <c:pt idx="6136">
                  <c:v>-1.1900000000000001E-3</c:v>
                </c:pt>
                <c:pt idx="6137">
                  <c:v>-1.2999999999999999E-3</c:v>
                </c:pt>
                <c:pt idx="6138">
                  <c:v>-1.4499999999999999E-3</c:v>
                </c:pt>
                <c:pt idx="6139">
                  <c:v>-1.72E-3</c:v>
                </c:pt>
                <c:pt idx="6140">
                  <c:v>-1.8699999999999999E-3</c:v>
                </c:pt>
                <c:pt idx="6141">
                  <c:v>-2.0899999999999998E-3</c:v>
                </c:pt>
                <c:pt idx="6142">
                  <c:v>-2.2399999999999998E-3</c:v>
                </c:pt>
                <c:pt idx="6143">
                  <c:v>-2.5600000000000002E-3</c:v>
                </c:pt>
                <c:pt idx="6144">
                  <c:v>-2.7699999999999999E-3</c:v>
                </c:pt>
                <c:pt idx="6145">
                  <c:v>-3.0300000000000001E-3</c:v>
                </c:pt>
                <c:pt idx="6146">
                  <c:v>-3.2399999999999998E-3</c:v>
                </c:pt>
                <c:pt idx="6147">
                  <c:v>-3.5100000000000001E-3</c:v>
                </c:pt>
                <c:pt idx="6148">
                  <c:v>-3.7200000000000002E-3</c:v>
                </c:pt>
                <c:pt idx="6149">
                  <c:v>-3.98E-3</c:v>
                </c:pt>
                <c:pt idx="6150">
                  <c:v>-4.3499999999999997E-3</c:v>
                </c:pt>
                <c:pt idx="6151">
                  <c:v>-4.3499999999999997E-3</c:v>
                </c:pt>
                <c:pt idx="6152">
                  <c:v>-4.5599999999999998E-3</c:v>
                </c:pt>
                <c:pt idx="6153">
                  <c:v>-4.7200000000000002E-3</c:v>
                </c:pt>
                <c:pt idx="6154">
                  <c:v>-4.8799999999999998E-3</c:v>
                </c:pt>
                <c:pt idx="6155">
                  <c:v>-4.9800000000000001E-3</c:v>
                </c:pt>
                <c:pt idx="6156">
                  <c:v>-5.0899999999999999E-3</c:v>
                </c:pt>
                <c:pt idx="6157">
                  <c:v>-5.0400000000000002E-3</c:v>
                </c:pt>
                <c:pt idx="6158">
                  <c:v>-5.0899999999999999E-3</c:v>
                </c:pt>
                <c:pt idx="6159">
                  <c:v>-5.1900000000000002E-3</c:v>
                </c:pt>
                <c:pt idx="6160">
                  <c:v>-5.1399999999999996E-3</c:v>
                </c:pt>
                <c:pt idx="6161">
                  <c:v>-5.0400000000000002E-3</c:v>
                </c:pt>
                <c:pt idx="6162">
                  <c:v>-4.9800000000000001E-3</c:v>
                </c:pt>
                <c:pt idx="6163">
                  <c:v>-4.8300000000000001E-3</c:v>
                </c:pt>
                <c:pt idx="6164">
                  <c:v>-4.6699999999999997E-3</c:v>
                </c:pt>
                <c:pt idx="6165">
                  <c:v>-4.5599999999999998E-3</c:v>
                </c:pt>
                <c:pt idx="6166">
                  <c:v>-4.2500000000000003E-3</c:v>
                </c:pt>
                <c:pt idx="6167">
                  <c:v>-4.1399999999999996E-3</c:v>
                </c:pt>
                <c:pt idx="6168">
                  <c:v>-3.82E-3</c:v>
                </c:pt>
                <c:pt idx="6169">
                  <c:v>-3.6099999999999999E-3</c:v>
                </c:pt>
                <c:pt idx="6170">
                  <c:v>-3.46E-3</c:v>
                </c:pt>
                <c:pt idx="6171">
                  <c:v>-3.0899999999999999E-3</c:v>
                </c:pt>
                <c:pt idx="6172">
                  <c:v>-2.8800000000000002E-3</c:v>
                </c:pt>
                <c:pt idx="6173">
                  <c:v>-2.6700000000000001E-3</c:v>
                </c:pt>
                <c:pt idx="6174">
                  <c:v>-2.3E-3</c:v>
                </c:pt>
                <c:pt idx="6175">
                  <c:v>-2.14E-3</c:v>
                </c:pt>
                <c:pt idx="6176">
                  <c:v>-1.98E-3</c:v>
                </c:pt>
                <c:pt idx="6177">
                  <c:v>-1.6100000000000001E-3</c:v>
                </c:pt>
                <c:pt idx="6178">
                  <c:v>-1.56E-3</c:v>
                </c:pt>
                <c:pt idx="6179">
                  <c:v>-1.3500000000000001E-3</c:v>
                </c:pt>
                <c:pt idx="6180">
                  <c:v>-1.24E-3</c:v>
                </c:pt>
                <c:pt idx="6181">
                  <c:v>-1.0300000000000001E-3</c:v>
                </c:pt>
                <c:pt idx="6182">
                  <c:v>-8.7000000000000001E-4</c:v>
                </c:pt>
                <c:pt idx="6183">
                  <c:v>-7.6999999999999996E-4</c:v>
                </c:pt>
                <c:pt idx="6184">
                  <c:v>-7.2000000000000005E-4</c:v>
                </c:pt>
                <c:pt idx="6185">
                  <c:v>-7.2000000000000005E-4</c:v>
                </c:pt>
                <c:pt idx="6186">
                  <c:v>-6.0999999999999997E-4</c:v>
                </c:pt>
                <c:pt idx="6187">
                  <c:v>-6.0999999999999997E-4</c:v>
                </c:pt>
                <c:pt idx="6188">
                  <c:v>-5.5999999999999995E-4</c:v>
                </c:pt>
                <c:pt idx="6189">
                  <c:v>-5.5999999999999995E-4</c:v>
                </c:pt>
                <c:pt idx="6190">
                  <c:v>-6.0999999999999997E-4</c:v>
                </c:pt>
                <c:pt idx="6191">
                  <c:v>-7.2000000000000005E-4</c:v>
                </c:pt>
                <c:pt idx="6192">
                  <c:v>-7.2000000000000005E-4</c:v>
                </c:pt>
                <c:pt idx="6193">
                  <c:v>-7.2000000000000005E-4</c:v>
                </c:pt>
                <c:pt idx="6194">
                  <c:v>-8.1999999999999998E-4</c:v>
                </c:pt>
                <c:pt idx="6195">
                  <c:v>-8.7000000000000001E-4</c:v>
                </c:pt>
                <c:pt idx="6196">
                  <c:v>-9.3000000000000005E-4</c:v>
                </c:pt>
                <c:pt idx="6197">
                  <c:v>-1.0300000000000001E-3</c:v>
                </c:pt>
                <c:pt idx="6198">
                  <c:v>-1.0300000000000001E-3</c:v>
                </c:pt>
                <c:pt idx="6199">
                  <c:v>-1.14E-3</c:v>
                </c:pt>
                <c:pt idx="6200">
                  <c:v>-1.1900000000000001E-3</c:v>
                </c:pt>
                <c:pt idx="6201">
                  <c:v>-1.2999999999999999E-3</c:v>
                </c:pt>
                <c:pt idx="6202">
                  <c:v>-1.2999999999999999E-3</c:v>
                </c:pt>
                <c:pt idx="6203">
                  <c:v>-1.2999999999999999E-3</c:v>
                </c:pt>
                <c:pt idx="6204">
                  <c:v>-1.4E-3</c:v>
                </c:pt>
                <c:pt idx="6205">
                  <c:v>-1.4499999999999999E-3</c:v>
                </c:pt>
                <c:pt idx="6206">
                  <c:v>-1.4499999999999999E-3</c:v>
                </c:pt>
                <c:pt idx="6207">
                  <c:v>-1.5100000000000001E-3</c:v>
                </c:pt>
                <c:pt idx="6208">
                  <c:v>-1.4499999999999999E-3</c:v>
                </c:pt>
                <c:pt idx="6209">
                  <c:v>-1.4499999999999999E-3</c:v>
                </c:pt>
                <c:pt idx="6210">
                  <c:v>-1.3500000000000001E-3</c:v>
                </c:pt>
                <c:pt idx="6211">
                  <c:v>-1.4E-3</c:v>
                </c:pt>
                <c:pt idx="6212">
                  <c:v>-1.4E-3</c:v>
                </c:pt>
                <c:pt idx="6213">
                  <c:v>-1.3500000000000001E-3</c:v>
                </c:pt>
                <c:pt idx="6214">
                  <c:v>-1.2999999999999999E-3</c:v>
                </c:pt>
                <c:pt idx="6215">
                  <c:v>-1.3500000000000001E-3</c:v>
                </c:pt>
                <c:pt idx="6216">
                  <c:v>-1.24E-3</c:v>
                </c:pt>
                <c:pt idx="6217">
                  <c:v>-1.24E-3</c:v>
                </c:pt>
                <c:pt idx="6218">
                  <c:v>-1.1900000000000001E-3</c:v>
                </c:pt>
                <c:pt idx="6219">
                  <c:v>-1.08E-3</c:v>
                </c:pt>
                <c:pt idx="6220">
                  <c:v>-1.08E-3</c:v>
                </c:pt>
                <c:pt idx="6221">
                  <c:v>-1.14E-3</c:v>
                </c:pt>
                <c:pt idx="6222">
                  <c:v>-1.08E-3</c:v>
                </c:pt>
                <c:pt idx="6223">
                  <c:v>-1.1900000000000001E-3</c:v>
                </c:pt>
                <c:pt idx="6224">
                  <c:v>-1.14E-3</c:v>
                </c:pt>
                <c:pt idx="6225">
                  <c:v>-1.08E-3</c:v>
                </c:pt>
                <c:pt idx="6226">
                  <c:v>-1.14E-3</c:v>
                </c:pt>
                <c:pt idx="6227">
                  <c:v>-1.1900000000000001E-3</c:v>
                </c:pt>
                <c:pt idx="6228">
                  <c:v>-1.2999999999999999E-3</c:v>
                </c:pt>
                <c:pt idx="6229">
                  <c:v>-1.4E-3</c:v>
                </c:pt>
                <c:pt idx="6230">
                  <c:v>-1.4E-3</c:v>
                </c:pt>
                <c:pt idx="6231">
                  <c:v>-1.5100000000000001E-3</c:v>
                </c:pt>
                <c:pt idx="6232">
                  <c:v>-1.56E-3</c:v>
                </c:pt>
                <c:pt idx="6233">
                  <c:v>-1.72E-3</c:v>
                </c:pt>
                <c:pt idx="6234">
                  <c:v>-1.72E-3</c:v>
                </c:pt>
                <c:pt idx="6235">
                  <c:v>-1.8699999999999999E-3</c:v>
                </c:pt>
                <c:pt idx="6236">
                  <c:v>-1.8699999999999999E-3</c:v>
                </c:pt>
                <c:pt idx="6237">
                  <c:v>-1.98E-3</c:v>
                </c:pt>
                <c:pt idx="6238">
                  <c:v>-2.0300000000000001E-3</c:v>
                </c:pt>
                <c:pt idx="6239">
                  <c:v>-2.1900000000000001E-3</c:v>
                </c:pt>
                <c:pt idx="6240">
                  <c:v>-2.2399999999999998E-3</c:v>
                </c:pt>
                <c:pt idx="6241">
                  <c:v>-2.3500000000000001E-3</c:v>
                </c:pt>
                <c:pt idx="6242">
                  <c:v>-2.3500000000000001E-3</c:v>
                </c:pt>
                <c:pt idx="6243">
                  <c:v>-2.3999999999999998E-3</c:v>
                </c:pt>
                <c:pt idx="6244">
                  <c:v>-2.3999999999999998E-3</c:v>
                </c:pt>
                <c:pt idx="6245">
                  <c:v>-2.4499999999999999E-3</c:v>
                </c:pt>
                <c:pt idx="6246">
                  <c:v>-2.5600000000000002E-3</c:v>
                </c:pt>
                <c:pt idx="6247">
                  <c:v>-2.5600000000000002E-3</c:v>
                </c:pt>
                <c:pt idx="6248">
                  <c:v>-2.5100000000000001E-3</c:v>
                </c:pt>
                <c:pt idx="6249">
                  <c:v>-2.5100000000000001E-3</c:v>
                </c:pt>
                <c:pt idx="6250">
                  <c:v>-2.5100000000000001E-3</c:v>
                </c:pt>
                <c:pt idx="6251">
                  <c:v>-2.4499999999999999E-3</c:v>
                </c:pt>
                <c:pt idx="6252">
                  <c:v>-2.3500000000000001E-3</c:v>
                </c:pt>
                <c:pt idx="6253">
                  <c:v>-2.3500000000000001E-3</c:v>
                </c:pt>
                <c:pt idx="6254">
                  <c:v>-2.1900000000000001E-3</c:v>
                </c:pt>
                <c:pt idx="6255">
                  <c:v>-2.14E-3</c:v>
                </c:pt>
                <c:pt idx="6256">
                  <c:v>-1.9300000000000001E-3</c:v>
                </c:pt>
                <c:pt idx="6257">
                  <c:v>-1.82E-3</c:v>
                </c:pt>
                <c:pt idx="6258">
                  <c:v>-1.66E-3</c:v>
                </c:pt>
                <c:pt idx="6259">
                  <c:v>-1.4499999999999999E-3</c:v>
                </c:pt>
                <c:pt idx="6260">
                  <c:v>-1.24E-3</c:v>
                </c:pt>
                <c:pt idx="6261">
                  <c:v>-9.7999999999999997E-4</c:v>
                </c:pt>
                <c:pt idx="6262">
                  <c:v>-7.6999999999999996E-4</c:v>
                </c:pt>
                <c:pt idx="6263">
                  <c:v>-4.4999999999999999E-4</c:v>
                </c:pt>
                <c:pt idx="6264">
                  <c:v>-2.4000000000000001E-4</c:v>
                </c:pt>
                <c:pt idx="6265">
                  <c:v>1.8000000000000001E-4</c:v>
                </c:pt>
                <c:pt idx="6266">
                  <c:v>4.4000000000000002E-4</c:v>
                </c:pt>
                <c:pt idx="6267">
                  <c:v>7.6000000000000004E-4</c:v>
                </c:pt>
                <c:pt idx="6268">
                  <c:v>1.1800000000000001E-3</c:v>
                </c:pt>
                <c:pt idx="6269">
                  <c:v>1.6000000000000001E-3</c:v>
                </c:pt>
                <c:pt idx="6270">
                  <c:v>1.97E-3</c:v>
                </c:pt>
                <c:pt idx="6271">
                  <c:v>2.4499999999999999E-3</c:v>
                </c:pt>
                <c:pt idx="6272">
                  <c:v>2.8700000000000002E-3</c:v>
                </c:pt>
                <c:pt idx="6273">
                  <c:v>3.2399999999999998E-3</c:v>
                </c:pt>
                <c:pt idx="6274">
                  <c:v>3.7100000000000002E-3</c:v>
                </c:pt>
                <c:pt idx="6275">
                  <c:v>4.13E-3</c:v>
                </c:pt>
                <c:pt idx="6276">
                  <c:v>4.6100000000000004E-3</c:v>
                </c:pt>
                <c:pt idx="6277">
                  <c:v>5.0299999999999997E-3</c:v>
                </c:pt>
                <c:pt idx="6278">
                  <c:v>5.45E-3</c:v>
                </c:pt>
                <c:pt idx="6279">
                  <c:v>5.8700000000000002E-3</c:v>
                </c:pt>
                <c:pt idx="6280">
                  <c:v>6.2899999999999996E-3</c:v>
                </c:pt>
                <c:pt idx="6281">
                  <c:v>6.6100000000000004E-3</c:v>
                </c:pt>
                <c:pt idx="6282">
                  <c:v>6.8700000000000002E-3</c:v>
                </c:pt>
                <c:pt idx="6283">
                  <c:v>7.1900000000000002E-3</c:v>
                </c:pt>
                <c:pt idx="6284">
                  <c:v>7.4000000000000003E-3</c:v>
                </c:pt>
                <c:pt idx="6285">
                  <c:v>7.5599999999999999E-3</c:v>
                </c:pt>
                <c:pt idx="6286">
                  <c:v>7.8700000000000003E-3</c:v>
                </c:pt>
                <c:pt idx="6287">
                  <c:v>7.8700000000000003E-3</c:v>
                </c:pt>
                <c:pt idx="6288">
                  <c:v>7.8700000000000003E-3</c:v>
                </c:pt>
                <c:pt idx="6289">
                  <c:v>7.9799999999999992E-3</c:v>
                </c:pt>
                <c:pt idx="6290">
                  <c:v>7.9299999999999995E-3</c:v>
                </c:pt>
                <c:pt idx="6291">
                  <c:v>7.7200000000000003E-3</c:v>
                </c:pt>
                <c:pt idx="6292">
                  <c:v>7.6099999999999996E-3</c:v>
                </c:pt>
                <c:pt idx="6293">
                  <c:v>7.2399999999999999E-3</c:v>
                </c:pt>
                <c:pt idx="6294">
                  <c:v>6.9800000000000001E-3</c:v>
                </c:pt>
                <c:pt idx="6295">
                  <c:v>6.6600000000000001E-3</c:v>
                </c:pt>
                <c:pt idx="6296">
                  <c:v>6.13E-3</c:v>
                </c:pt>
                <c:pt idx="6297">
                  <c:v>5.6600000000000001E-3</c:v>
                </c:pt>
                <c:pt idx="6298">
                  <c:v>5.2399999999999999E-3</c:v>
                </c:pt>
                <c:pt idx="6299">
                  <c:v>4.4999999999999997E-3</c:v>
                </c:pt>
                <c:pt idx="6300">
                  <c:v>3.8700000000000002E-3</c:v>
                </c:pt>
                <c:pt idx="6301">
                  <c:v>3.29E-3</c:v>
                </c:pt>
                <c:pt idx="6302">
                  <c:v>2.7100000000000002E-3</c:v>
                </c:pt>
                <c:pt idx="6303">
                  <c:v>1.97E-3</c:v>
                </c:pt>
                <c:pt idx="6304">
                  <c:v>1.08E-3</c:v>
                </c:pt>
                <c:pt idx="6305">
                  <c:v>4.4000000000000002E-4</c:v>
                </c:pt>
                <c:pt idx="6306">
                  <c:v>-1.9000000000000001E-4</c:v>
                </c:pt>
                <c:pt idx="6307">
                  <c:v>-9.7999999999999997E-4</c:v>
                </c:pt>
                <c:pt idx="6308">
                  <c:v>-1.66E-3</c:v>
                </c:pt>
                <c:pt idx="6309">
                  <c:v>-2.3500000000000001E-3</c:v>
                </c:pt>
                <c:pt idx="6310">
                  <c:v>-2.9299999999999999E-3</c:v>
                </c:pt>
                <c:pt idx="6311">
                  <c:v>-3.5100000000000001E-3</c:v>
                </c:pt>
                <c:pt idx="6312">
                  <c:v>-4.0400000000000002E-3</c:v>
                </c:pt>
                <c:pt idx="6313">
                  <c:v>-4.4600000000000004E-3</c:v>
                </c:pt>
                <c:pt idx="6314">
                  <c:v>-4.9300000000000004E-3</c:v>
                </c:pt>
                <c:pt idx="6315">
                  <c:v>-5.3E-3</c:v>
                </c:pt>
                <c:pt idx="6316">
                  <c:v>-5.62E-3</c:v>
                </c:pt>
                <c:pt idx="6317">
                  <c:v>-5.7200000000000003E-3</c:v>
                </c:pt>
                <c:pt idx="6318">
                  <c:v>-5.8300000000000001E-3</c:v>
                </c:pt>
                <c:pt idx="6319">
                  <c:v>-5.9300000000000004E-3</c:v>
                </c:pt>
                <c:pt idx="6320">
                  <c:v>-5.9300000000000004E-3</c:v>
                </c:pt>
                <c:pt idx="6321">
                  <c:v>-5.8300000000000001E-3</c:v>
                </c:pt>
                <c:pt idx="6322">
                  <c:v>-5.62E-3</c:v>
                </c:pt>
                <c:pt idx="6323">
                  <c:v>-5.4099999999999999E-3</c:v>
                </c:pt>
                <c:pt idx="6324">
                  <c:v>-5.0899999999999999E-3</c:v>
                </c:pt>
                <c:pt idx="6325">
                  <c:v>-4.7200000000000002E-3</c:v>
                </c:pt>
                <c:pt idx="6326">
                  <c:v>-4.4000000000000003E-3</c:v>
                </c:pt>
                <c:pt idx="6327">
                  <c:v>-3.9300000000000003E-3</c:v>
                </c:pt>
                <c:pt idx="6328">
                  <c:v>-3.5100000000000001E-3</c:v>
                </c:pt>
                <c:pt idx="6329">
                  <c:v>-2.9299999999999999E-3</c:v>
                </c:pt>
                <c:pt idx="6330">
                  <c:v>-2.6099999999999999E-3</c:v>
                </c:pt>
                <c:pt idx="6331">
                  <c:v>-1.98E-3</c:v>
                </c:pt>
                <c:pt idx="6332">
                  <c:v>-1.4499999999999999E-3</c:v>
                </c:pt>
                <c:pt idx="6333">
                  <c:v>-1.0300000000000001E-3</c:v>
                </c:pt>
                <c:pt idx="6334">
                  <c:v>-5.0000000000000001E-4</c:v>
                </c:pt>
                <c:pt idx="6335">
                  <c:v>2.0000000000000002E-5</c:v>
                </c:pt>
                <c:pt idx="6336">
                  <c:v>3.4000000000000002E-4</c:v>
                </c:pt>
                <c:pt idx="6337">
                  <c:v>7.6000000000000004E-4</c:v>
                </c:pt>
                <c:pt idx="6338">
                  <c:v>1.1299999999999999E-3</c:v>
                </c:pt>
                <c:pt idx="6339">
                  <c:v>1.2899999999999999E-3</c:v>
                </c:pt>
                <c:pt idx="6340">
                  <c:v>1.5499999999999999E-3</c:v>
                </c:pt>
                <c:pt idx="6341">
                  <c:v>1.66E-3</c:v>
                </c:pt>
                <c:pt idx="6342">
                  <c:v>1.7600000000000001E-3</c:v>
                </c:pt>
                <c:pt idx="6343">
                  <c:v>1.7600000000000001E-3</c:v>
                </c:pt>
                <c:pt idx="6344">
                  <c:v>1.7099999999999999E-3</c:v>
                </c:pt>
                <c:pt idx="6345">
                  <c:v>1.6000000000000001E-3</c:v>
                </c:pt>
                <c:pt idx="6346">
                  <c:v>1.34E-3</c:v>
                </c:pt>
                <c:pt idx="6347">
                  <c:v>1.08E-3</c:v>
                </c:pt>
                <c:pt idx="6348">
                  <c:v>7.6000000000000004E-4</c:v>
                </c:pt>
                <c:pt idx="6349">
                  <c:v>2.3000000000000001E-4</c:v>
                </c:pt>
                <c:pt idx="6350">
                  <c:v>-1.9000000000000001E-4</c:v>
                </c:pt>
                <c:pt idx="6351">
                  <c:v>-6.6E-4</c:v>
                </c:pt>
                <c:pt idx="6352">
                  <c:v>-1.24E-3</c:v>
                </c:pt>
                <c:pt idx="6353">
                  <c:v>-1.7700000000000001E-3</c:v>
                </c:pt>
                <c:pt idx="6354">
                  <c:v>-2.2399999999999998E-3</c:v>
                </c:pt>
                <c:pt idx="6355">
                  <c:v>-2.98E-3</c:v>
                </c:pt>
                <c:pt idx="6356">
                  <c:v>-3.6099999999999999E-3</c:v>
                </c:pt>
                <c:pt idx="6357">
                  <c:v>-4.2500000000000003E-3</c:v>
                </c:pt>
                <c:pt idx="6358">
                  <c:v>-4.7699999999999999E-3</c:v>
                </c:pt>
                <c:pt idx="6359">
                  <c:v>-5.3E-3</c:v>
                </c:pt>
                <c:pt idx="6360">
                  <c:v>-5.77E-3</c:v>
                </c:pt>
                <c:pt idx="6361">
                  <c:v>-6.3499999999999997E-3</c:v>
                </c:pt>
                <c:pt idx="6362">
                  <c:v>-6.8300000000000001E-3</c:v>
                </c:pt>
                <c:pt idx="6363">
                  <c:v>-7.1999999999999998E-3</c:v>
                </c:pt>
                <c:pt idx="6364">
                  <c:v>-7.4599999999999996E-3</c:v>
                </c:pt>
                <c:pt idx="6365">
                  <c:v>-7.8300000000000002E-3</c:v>
                </c:pt>
                <c:pt idx="6366">
                  <c:v>-8.09E-3</c:v>
                </c:pt>
                <c:pt idx="6367">
                  <c:v>-8.2000000000000007E-3</c:v>
                </c:pt>
                <c:pt idx="6368">
                  <c:v>-8.4600000000000005E-3</c:v>
                </c:pt>
                <c:pt idx="6369">
                  <c:v>-8.4100000000000008E-3</c:v>
                </c:pt>
                <c:pt idx="6370">
                  <c:v>-8.3599999999999994E-3</c:v>
                </c:pt>
                <c:pt idx="6371">
                  <c:v>-8.3000000000000001E-3</c:v>
                </c:pt>
                <c:pt idx="6372">
                  <c:v>-8.1499999999999993E-3</c:v>
                </c:pt>
                <c:pt idx="6373">
                  <c:v>-7.8300000000000002E-3</c:v>
                </c:pt>
                <c:pt idx="6374">
                  <c:v>-7.62E-3</c:v>
                </c:pt>
                <c:pt idx="6375">
                  <c:v>-7.3000000000000001E-3</c:v>
                </c:pt>
                <c:pt idx="6376">
                  <c:v>-6.9300000000000004E-3</c:v>
                </c:pt>
                <c:pt idx="6377">
                  <c:v>-6.5599999999999999E-3</c:v>
                </c:pt>
                <c:pt idx="6378">
                  <c:v>-6.1999999999999998E-3</c:v>
                </c:pt>
                <c:pt idx="6379">
                  <c:v>-5.77E-3</c:v>
                </c:pt>
                <c:pt idx="6380">
                  <c:v>-5.3499999999999997E-3</c:v>
                </c:pt>
                <c:pt idx="6381">
                  <c:v>-4.8300000000000001E-3</c:v>
                </c:pt>
                <c:pt idx="6382">
                  <c:v>-4.4000000000000003E-3</c:v>
                </c:pt>
                <c:pt idx="6383">
                  <c:v>-3.98E-3</c:v>
                </c:pt>
                <c:pt idx="6384">
                  <c:v>-3.6099999999999999E-3</c:v>
                </c:pt>
                <c:pt idx="6385">
                  <c:v>-3.1900000000000001E-3</c:v>
                </c:pt>
                <c:pt idx="6386">
                  <c:v>-2.7699999999999999E-3</c:v>
                </c:pt>
                <c:pt idx="6387">
                  <c:v>-2.4499999999999999E-3</c:v>
                </c:pt>
                <c:pt idx="6388">
                  <c:v>-2.1900000000000001E-3</c:v>
                </c:pt>
                <c:pt idx="6389">
                  <c:v>-1.82E-3</c:v>
                </c:pt>
                <c:pt idx="6390">
                  <c:v>-1.72E-3</c:v>
                </c:pt>
                <c:pt idx="6391">
                  <c:v>-1.5100000000000001E-3</c:v>
                </c:pt>
                <c:pt idx="6392">
                  <c:v>-1.24E-3</c:v>
                </c:pt>
                <c:pt idx="6393">
                  <c:v>-1.3500000000000001E-3</c:v>
                </c:pt>
                <c:pt idx="6394">
                  <c:v>-1.2999999999999999E-3</c:v>
                </c:pt>
                <c:pt idx="6395">
                  <c:v>-1.24E-3</c:v>
                </c:pt>
                <c:pt idx="6396">
                  <c:v>-1.24E-3</c:v>
                </c:pt>
                <c:pt idx="6397">
                  <c:v>-1.3500000000000001E-3</c:v>
                </c:pt>
                <c:pt idx="6398">
                  <c:v>-1.4E-3</c:v>
                </c:pt>
                <c:pt idx="6399">
                  <c:v>-1.5100000000000001E-3</c:v>
                </c:pt>
                <c:pt idx="6400">
                  <c:v>-1.6100000000000001E-3</c:v>
                </c:pt>
                <c:pt idx="6401">
                  <c:v>-1.72E-3</c:v>
                </c:pt>
                <c:pt idx="6402">
                  <c:v>-1.8699999999999999E-3</c:v>
                </c:pt>
                <c:pt idx="6403">
                  <c:v>-2.14E-3</c:v>
                </c:pt>
                <c:pt idx="6404">
                  <c:v>-2.3500000000000001E-3</c:v>
                </c:pt>
                <c:pt idx="6405">
                  <c:v>-2.3999999999999998E-3</c:v>
                </c:pt>
                <c:pt idx="6406">
                  <c:v>-2.5600000000000002E-3</c:v>
                </c:pt>
                <c:pt idx="6407">
                  <c:v>-2.7699999999999999E-3</c:v>
                </c:pt>
                <c:pt idx="6408">
                  <c:v>-2.8800000000000002E-3</c:v>
                </c:pt>
                <c:pt idx="6409">
                  <c:v>-2.98E-3</c:v>
                </c:pt>
                <c:pt idx="6410">
                  <c:v>-3.1900000000000001E-3</c:v>
                </c:pt>
                <c:pt idx="6411">
                  <c:v>-3.1900000000000001E-3</c:v>
                </c:pt>
                <c:pt idx="6412">
                  <c:v>-3.2399999999999998E-3</c:v>
                </c:pt>
                <c:pt idx="6413">
                  <c:v>-3.3E-3</c:v>
                </c:pt>
                <c:pt idx="6414">
                  <c:v>-3.2399999999999998E-3</c:v>
                </c:pt>
                <c:pt idx="6415">
                  <c:v>-3.46E-3</c:v>
                </c:pt>
                <c:pt idx="6416">
                  <c:v>-3.3500000000000001E-3</c:v>
                </c:pt>
                <c:pt idx="6417">
                  <c:v>-3.3E-3</c:v>
                </c:pt>
                <c:pt idx="6418">
                  <c:v>-3.3E-3</c:v>
                </c:pt>
                <c:pt idx="6419">
                  <c:v>-3.2399999999999998E-3</c:v>
                </c:pt>
                <c:pt idx="6420">
                  <c:v>-3.14E-3</c:v>
                </c:pt>
                <c:pt idx="6421">
                  <c:v>-3.0899999999999999E-3</c:v>
                </c:pt>
                <c:pt idx="6422">
                  <c:v>-3.0899999999999999E-3</c:v>
                </c:pt>
                <c:pt idx="6423">
                  <c:v>-3.0300000000000001E-3</c:v>
                </c:pt>
                <c:pt idx="6424">
                  <c:v>-2.98E-3</c:v>
                </c:pt>
                <c:pt idx="6425">
                  <c:v>-3.0300000000000001E-3</c:v>
                </c:pt>
                <c:pt idx="6426">
                  <c:v>-2.9299999999999999E-3</c:v>
                </c:pt>
                <c:pt idx="6427">
                  <c:v>-2.98E-3</c:v>
                </c:pt>
                <c:pt idx="6428">
                  <c:v>-2.98E-3</c:v>
                </c:pt>
                <c:pt idx="6429">
                  <c:v>-3.0300000000000001E-3</c:v>
                </c:pt>
                <c:pt idx="6430">
                  <c:v>-3.14E-3</c:v>
                </c:pt>
                <c:pt idx="6431">
                  <c:v>-3.1900000000000001E-3</c:v>
                </c:pt>
                <c:pt idx="6432">
                  <c:v>-3.3500000000000001E-3</c:v>
                </c:pt>
                <c:pt idx="6433">
                  <c:v>-3.5100000000000001E-3</c:v>
                </c:pt>
                <c:pt idx="6434">
                  <c:v>-3.5599999999999998E-3</c:v>
                </c:pt>
                <c:pt idx="6435">
                  <c:v>-3.6700000000000001E-3</c:v>
                </c:pt>
                <c:pt idx="6436">
                  <c:v>-3.82E-3</c:v>
                </c:pt>
                <c:pt idx="6437">
                  <c:v>-4.0899999999999999E-3</c:v>
                </c:pt>
                <c:pt idx="6438">
                  <c:v>-4.2500000000000003E-3</c:v>
                </c:pt>
                <c:pt idx="6439">
                  <c:v>-4.4000000000000003E-3</c:v>
                </c:pt>
                <c:pt idx="6440">
                  <c:v>-4.6100000000000004E-3</c:v>
                </c:pt>
                <c:pt idx="6441">
                  <c:v>-4.9300000000000004E-3</c:v>
                </c:pt>
                <c:pt idx="6442">
                  <c:v>-4.9800000000000001E-3</c:v>
                </c:pt>
                <c:pt idx="6443">
                  <c:v>-5.1399999999999996E-3</c:v>
                </c:pt>
                <c:pt idx="6444">
                  <c:v>-5.3499999999999997E-3</c:v>
                </c:pt>
                <c:pt idx="6445">
                  <c:v>-5.5100000000000001E-3</c:v>
                </c:pt>
                <c:pt idx="6446">
                  <c:v>-5.5100000000000001E-3</c:v>
                </c:pt>
                <c:pt idx="6447">
                  <c:v>-5.7200000000000003E-3</c:v>
                </c:pt>
                <c:pt idx="6448">
                  <c:v>-5.7200000000000003E-3</c:v>
                </c:pt>
                <c:pt idx="6449">
                  <c:v>-5.7200000000000003E-3</c:v>
                </c:pt>
                <c:pt idx="6450">
                  <c:v>-5.77E-3</c:v>
                </c:pt>
                <c:pt idx="6451">
                  <c:v>-5.7200000000000003E-3</c:v>
                </c:pt>
                <c:pt idx="6452">
                  <c:v>-5.5599999999999998E-3</c:v>
                </c:pt>
                <c:pt idx="6453">
                  <c:v>-5.5100000000000001E-3</c:v>
                </c:pt>
                <c:pt idx="6454">
                  <c:v>-5.3499999999999997E-3</c:v>
                </c:pt>
                <c:pt idx="6455">
                  <c:v>-5.2500000000000003E-3</c:v>
                </c:pt>
                <c:pt idx="6456">
                  <c:v>-4.8799999999999998E-3</c:v>
                </c:pt>
                <c:pt idx="6457">
                  <c:v>-4.7200000000000002E-3</c:v>
                </c:pt>
                <c:pt idx="6458">
                  <c:v>-4.4000000000000003E-3</c:v>
                </c:pt>
                <c:pt idx="6459">
                  <c:v>-4.1399999999999996E-3</c:v>
                </c:pt>
                <c:pt idx="6460">
                  <c:v>-3.98E-3</c:v>
                </c:pt>
                <c:pt idx="6461">
                  <c:v>-3.6099999999999999E-3</c:v>
                </c:pt>
                <c:pt idx="6462">
                  <c:v>-3.2399999999999998E-3</c:v>
                </c:pt>
                <c:pt idx="6463">
                  <c:v>-2.8800000000000002E-3</c:v>
                </c:pt>
                <c:pt idx="6464">
                  <c:v>-2.6099999999999999E-3</c:v>
                </c:pt>
                <c:pt idx="6465">
                  <c:v>-2.3E-3</c:v>
                </c:pt>
                <c:pt idx="6466">
                  <c:v>-1.8699999999999999E-3</c:v>
                </c:pt>
                <c:pt idx="6467">
                  <c:v>-1.66E-3</c:v>
                </c:pt>
                <c:pt idx="6468">
                  <c:v>-1.3500000000000001E-3</c:v>
                </c:pt>
                <c:pt idx="6469">
                  <c:v>-1.08E-3</c:v>
                </c:pt>
                <c:pt idx="6470">
                  <c:v>-7.6999999999999996E-4</c:v>
                </c:pt>
                <c:pt idx="6471">
                  <c:v>-5.0000000000000001E-4</c:v>
                </c:pt>
                <c:pt idx="6472">
                  <c:v>-3.5E-4</c:v>
                </c:pt>
                <c:pt idx="6473">
                  <c:v>-8.0000000000000007E-5</c:v>
                </c:pt>
                <c:pt idx="6474">
                  <c:v>1.2999999999999999E-4</c:v>
                </c:pt>
                <c:pt idx="6475">
                  <c:v>2.9E-4</c:v>
                </c:pt>
                <c:pt idx="6476">
                  <c:v>5.0000000000000001E-4</c:v>
                </c:pt>
                <c:pt idx="6477">
                  <c:v>5.5000000000000003E-4</c:v>
                </c:pt>
                <c:pt idx="6478">
                  <c:v>5.9999999999999995E-4</c:v>
                </c:pt>
                <c:pt idx="6479">
                  <c:v>5.5000000000000003E-4</c:v>
                </c:pt>
                <c:pt idx="6480">
                  <c:v>5.5000000000000003E-4</c:v>
                </c:pt>
                <c:pt idx="6481">
                  <c:v>6.4999999999999997E-4</c:v>
                </c:pt>
                <c:pt idx="6482">
                  <c:v>6.4999999999999997E-4</c:v>
                </c:pt>
                <c:pt idx="6483">
                  <c:v>5.0000000000000001E-4</c:v>
                </c:pt>
                <c:pt idx="6484">
                  <c:v>5.5000000000000003E-4</c:v>
                </c:pt>
                <c:pt idx="6485">
                  <c:v>4.4000000000000002E-4</c:v>
                </c:pt>
                <c:pt idx="6486">
                  <c:v>1.8000000000000001E-4</c:v>
                </c:pt>
                <c:pt idx="6487">
                  <c:v>6.9999999999999994E-5</c:v>
                </c:pt>
                <c:pt idx="6488">
                  <c:v>2.0000000000000002E-5</c:v>
                </c:pt>
                <c:pt idx="6489">
                  <c:v>-1.3999999999999999E-4</c:v>
                </c:pt>
                <c:pt idx="6490">
                  <c:v>-3.5E-4</c:v>
                </c:pt>
                <c:pt idx="6491">
                  <c:v>-5.0000000000000001E-4</c:v>
                </c:pt>
                <c:pt idx="6492">
                  <c:v>-6.6E-4</c:v>
                </c:pt>
                <c:pt idx="6493">
                  <c:v>-8.7000000000000001E-4</c:v>
                </c:pt>
                <c:pt idx="6494">
                  <c:v>-1.14E-3</c:v>
                </c:pt>
                <c:pt idx="6495">
                  <c:v>-1.3500000000000001E-3</c:v>
                </c:pt>
                <c:pt idx="6496">
                  <c:v>-1.56E-3</c:v>
                </c:pt>
                <c:pt idx="6497">
                  <c:v>-1.82E-3</c:v>
                </c:pt>
                <c:pt idx="6498">
                  <c:v>-2.0300000000000001E-3</c:v>
                </c:pt>
                <c:pt idx="6499">
                  <c:v>-2.3E-3</c:v>
                </c:pt>
                <c:pt idx="6500">
                  <c:v>-2.6099999999999999E-3</c:v>
                </c:pt>
                <c:pt idx="6501">
                  <c:v>-2.82E-3</c:v>
                </c:pt>
                <c:pt idx="6502">
                  <c:v>-3.0899999999999999E-3</c:v>
                </c:pt>
                <c:pt idx="6503">
                  <c:v>-3.3500000000000001E-3</c:v>
                </c:pt>
                <c:pt idx="6504">
                  <c:v>-3.5100000000000001E-3</c:v>
                </c:pt>
                <c:pt idx="6505">
                  <c:v>-3.7699999999999999E-3</c:v>
                </c:pt>
                <c:pt idx="6506">
                  <c:v>-4.0899999999999999E-3</c:v>
                </c:pt>
                <c:pt idx="6507">
                  <c:v>-4.3E-3</c:v>
                </c:pt>
                <c:pt idx="6508">
                  <c:v>-4.5100000000000001E-3</c:v>
                </c:pt>
                <c:pt idx="6509">
                  <c:v>-4.8300000000000001E-3</c:v>
                </c:pt>
                <c:pt idx="6510">
                  <c:v>-5.0400000000000002E-3</c:v>
                </c:pt>
                <c:pt idx="6511">
                  <c:v>-5.1900000000000002E-3</c:v>
                </c:pt>
                <c:pt idx="6512">
                  <c:v>-5.4599999999999996E-3</c:v>
                </c:pt>
                <c:pt idx="6513">
                  <c:v>-5.62E-3</c:v>
                </c:pt>
                <c:pt idx="6514">
                  <c:v>-5.8300000000000001E-3</c:v>
                </c:pt>
                <c:pt idx="6515">
                  <c:v>-6.0400000000000002E-3</c:v>
                </c:pt>
                <c:pt idx="6516">
                  <c:v>-6.0400000000000002E-3</c:v>
                </c:pt>
                <c:pt idx="6517">
                  <c:v>-6.2500000000000003E-3</c:v>
                </c:pt>
                <c:pt idx="6518">
                  <c:v>-6.3499999999999997E-3</c:v>
                </c:pt>
                <c:pt idx="6519">
                  <c:v>-6.3499999999999997E-3</c:v>
                </c:pt>
                <c:pt idx="6520">
                  <c:v>-6.4099999999999999E-3</c:v>
                </c:pt>
                <c:pt idx="6521">
                  <c:v>-6.4599999999999996E-3</c:v>
                </c:pt>
                <c:pt idx="6522">
                  <c:v>-6.5100000000000002E-3</c:v>
                </c:pt>
                <c:pt idx="6523">
                  <c:v>-6.4599999999999996E-3</c:v>
                </c:pt>
                <c:pt idx="6524">
                  <c:v>-6.4599999999999996E-3</c:v>
                </c:pt>
                <c:pt idx="6525">
                  <c:v>-6.3499999999999997E-3</c:v>
                </c:pt>
                <c:pt idx="6526">
                  <c:v>-6.2500000000000003E-3</c:v>
                </c:pt>
                <c:pt idx="6527">
                  <c:v>-6.1399999999999996E-3</c:v>
                </c:pt>
                <c:pt idx="6528">
                  <c:v>-5.9300000000000004E-3</c:v>
                </c:pt>
                <c:pt idx="6529">
                  <c:v>-5.7200000000000003E-3</c:v>
                </c:pt>
                <c:pt idx="6530">
                  <c:v>-5.5100000000000001E-3</c:v>
                </c:pt>
                <c:pt idx="6531">
                  <c:v>-5.3499999999999997E-3</c:v>
                </c:pt>
                <c:pt idx="6532">
                  <c:v>-5.0899999999999999E-3</c:v>
                </c:pt>
                <c:pt idx="6533">
                  <c:v>-4.8799999999999998E-3</c:v>
                </c:pt>
                <c:pt idx="6534">
                  <c:v>-4.5100000000000001E-3</c:v>
                </c:pt>
                <c:pt idx="6535">
                  <c:v>-4.0899999999999999E-3</c:v>
                </c:pt>
                <c:pt idx="6536">
                  <c:v>-3.8800000000000002E-3</c:v>
                </c:pt>
                <c:pt idx="6537">
                  <c:v>-3.3999999999999998E-3</c:v>
                </c:pt>
                <c:pt idx="6538">
                  <c:v>-3.1900000000000001E-3</c:v>
                </c:pt>
                <c:pt idx="6539">
                  <c:v>-2.7699999999999999E-3</c:v>
                </c:pt>
                <c:pt idx="6540">
                  <c:v>-2.4499999999999999E-3</c:v>
                </c:pt>
                <c:pt idx="6541">
                  <c:v>-2.0300000000000001E-3</c:v>
                </c:pt>
                <c:pt idx="6542">
                  <c:v>-1.7700000000000001E-3</c:v>
                </c:pt>
                <c:pt idx="6543">
                  <c:v>-1.4499999999999999E-3</c:v>
                </c:pt>
                <c:pt idx="6544">
                  <c:v>-9.7999999999999997E-4</c:v>
                </c:pt>
                <c:pt idx="6545">
                  <c:v>-7.2000000000000005E-4</c:v>
                </c:pt>
                <c:pt idx="6546">
                  <c:v>-4.0000000000000002E-4</c:v>
                </c:pt>
                <c:pt idx="6547">
                  <c:v>-8.0000000000000007E-5</c:v>
                </c:pt>
                <c:pt idx="6548">
                  <c:v>2.3000000000000001E-4</c:v>
                </c:pt>
                <c:pt idx="6549">
                  <c:v>3.8999999999999999E-4</c:v>
                </c:pt>
                <c:pt idx="6550">
                  <c:v>6.4999999999999997E-4</c:v>
                </c:pt>
                <c:pt idx="6551">
                  <c:v>9.2000000000000003E-4</c:v>
                </c:pt>
                <c:pt idx="6552">
                  <c:v>1.08E-3</c:v>
                </c:pt>
                <c:pt idx="6553">
                  <c:v>1.23E-3</c:v>
                </c:pt>
                <c:pt idx="6554">
                  <c:v>1.4400000000000001E-3</c:v>
                </c:pt>
                <c:pt idx="6555">
                  <c:v>1.5E-3</c:v>
                </c:pt>
                <c:pt idx="6556">
                  <c:v>1.6000000000000001E-3</c:v>
                </c:pt>
                <c:pt idx="6557">
                  <c:v>1.6000000000000001E-3</c:v>
                </c:pt>
                <c:pt idx="6558">
                  <c:v>1.66E-3</c:v>
                </c:pt>
                <c:pt idx="6559">
                  <c:v>1.5499999999999999E-3</c:v>
                </c:pt>
                <c:pt idx="6560">
                  <c:v>1.5499999999999999E-3</c:v>
                </c:pt>
                <c:pt idx="6561">
                  <c:v>1.5E-3</c:v>
                </c:pt>
                <c:pt idx="6562">
                  <c:v>1.4400000000000001E-3</c:v>
                </c:pt>
                <c:pt idx="6563">
                  <c:v>1.23E-3</c:v>
                </c:pt>
                <c:pt idx="6564">
                  <c:v>1.23E-3</c:v>
                </c:pt>
                <c:pt idx="6565">
                  <c:v>9.2000000000000003E-4</c:v>
                </c:pt>
                <c:pt idx="6566">
                  <c:v>7.6000000000000004E-4</c:v>
                </c:pt>
                <c:pt idx="6567">
                  <c:v>5.9999999999999995E-4</c:v>
                </c:pt>
                <c:pt idx="6568">
                  <c:v>3.8999999999999999E-4</c:v>
                </c:pt>
                <c:pt idx="6569">
                  <c:v>1.2999999999999999E-4</c:v>
                </c:pt>
                <c:pt idx="6570">
                  <c:v>-1.9000000000000001E-4</c:v>
                </c:pt>
                <c:pt idx="6571">
                  <c:v>-4.0000000000000002E-4</c:v>
                </c:pt>
                <c:pt idx="6572">
                  <c:v>-6.0999999999999997E-4</c:v>
                </c:pt>
                <c:pt idx="6573">
                  <c:v>-9.3000000000000005E-4</c:v>
                </c:pt>
                <c:pt idx="6574">
                  <c:v>-1.24E-3</c:v>
                </c:pt>
                <c:pt idx="6575">
                  <c:v>-1.56E-3</c:v>
                </c:pt>
                <c:pt idx="6576">
                  <c:v>-1.9300000000000001E-3</c:v>
                </c:pt>
                <c:pt idx="6577">
                  <c:v>-2.14E-3</c:v>
                </c:pt>
                <c:pt idx="6578">
                  <c:v>-2.4499999999999999E-3</c:v>
                </c:pt>
                <c:pt idx="6579">
                  <c:v>-2.7200000000000002E-3</c:v>
                </c:pt>
                <c:pt idx="6580">
                  <c:v>-3.0300000000000001E-3</c:v>
                </c:pt>
                <c:pt idx="6581">
                  <c:v>-3.3E-3</c:v>
                </c:pt>
                <c:pt idx="6582">
                  <c:v>-3.5100000000000001E-3</c:v>
                </c:pt>
                <c:pt idx="6583">
                  <c:v>-3.82E-3</c:v>
                </c:pt>
                <c:pt idx="6584">
                  <c:v>-4.0400000000000002E-3</c:v>
                </c:pt>
                <c:pt idx="6585">
                  <c:v>-4.3499999999999997E-3</c:v>
                </c:pt>
                <c:pt idx="6586">
                  <c:v>-4.5100000000000001E-3</c:v>
                </c:pt>
                <c:pt idx="6587">
                  <c:v>-4.7699999999999999E-3</c:v>
                </c:pt>
                <c:pt idx="6588">
                  <c:v>-4.8799999999999998E-3</c:v>
                </c:pt>
                <c:pt idx="6589">
                  <c:v>-5.0400000000000002E-3</c:v>
                </c:pt>
                <c:pt idx="6590">
                  <c:v>-5.0899999999999999E-3</c:v>
                </c:pt>
                <c:pt idx="6591">
                  <c:v>-5.1900000000000002E-3</c:v>
                </c:pt>
                <c:pt idx="6592">
                  <c:v>-5.2500000000000003E-3</c:v>
                </c:pt>
                <c:pt idx="6593">
                  <c:v>-5.3E-3</c:v>
                </c:pt>
                <c:pt idx="6594">
                  <c:v>-5.2500000000000003E-3</c:v>
                </c:pt>
                <c:pt idx="6595">
                  <c:v>-5.3499999999999997E-3</c:v>
                </c:pt>
                <c:pt idx="6596">
                  <c:v>-5.0899999999999999E-3</c:v>
                </c:pt>
                <c:pt idx="6597">
                  <c:v>-5.0400000000000002E-3</c:v>
                </c:pt>
                <c:pt idx="6598">
                  <c:v>-4.8300000000000001E-3</c:v>
                </c:pt>
                <c:pt idx="6599">
                  <c:v>-4.7200000000000002E-3</c:v>
                </c:pt>
                <c:pt idx="6600">
                  <c:v>-4.3499999999999997E-3</c:v>
                </c:pt>
                <c:pt idx="6601">
                  <c:v>-4.1399999999999996E-3</c:v>
                </c:pt>
                <c:pt idx="6602">
                  <c:v>-3.7699999999999999E-3</c:v>
                </c:pt>
                <c:pt idx="6603">
                  <c:v>-3.5100000000000001E-3</c:v>
                </c:pt>
                <c:pt idx="6604">
                  <c:v>-3.14E-3</c:v>
                </c:pt>
                <c:pt idx="6605">
                  <c:v>-2.7200000000000002E-3</c:v>
                </c:pt>
                <c:pt idx="6606">
                  <c:v>-2.2399999999999998E-3</c:v>
                </c:pt>
                <c:pt idx="6607">
                  <c:v>-1.82E-3</c:v>
                </c:pt>
                <c:pt idx="6608">
                  <c:v>-1.4499999999999999E-3</c:v>
                </c:pt>
                <c:pt idx="6609">
                  <c:v>-9.3000000000000005E-4</c:v>
                </c:pt>
                <c:pt idx="6610">
                  <c:v>-3.5E-4</c:v>
                </c:pt>
                <c:pt idx="6611">
                  <c:v>1.2999999999999999E-4</c:v>
                </c:pt>
                <c:pt idx="6612">
                  <c:v>6.4999999999999997E-4</c:v>
                </c:pt>
                <c:pt idx="6613">
                  <c:v>1.1299999999999999E-3</c:v>
                </c:pt>
                <c:pt idx="6614">
                  <c:v>1.5499999999999999E-3</c:v>
                </c:pt>
                <c:pt idx="6615">
                  <c:v>2.0200000000000001E-3</c:v>
                </c:pt>
                <c:pt idx="6616">
                  <c:v>2.5000000000000001E-3</c:v>
                </c:pt>
                <c:pt idx="6617">
                  <c:v>2.97E-3</c:v>
                </c:pt>
                <c:pt idx="6618">
                  <c:v>3.1800000000000001E-3</c:v>
                </c:pt>
                <c:pt idx="6619">
                  <c:v>3.6099999999999999E-3</c:v>
                </c:pt>
                <c:pt idx="6620">
                  <c:v>3.9199999999999999E-3</c:v>
                </c:pt>
                <c:pt idx="6621">
                  <c:v>4.2399999999999998E-3</c:v>
                </c:pt>
                <c:pt idx="6622">
                  <c:v>4.45E-3</c:v>
                </c:pt>
                <c:pt idx="6623">
                  <c:v>4.6100000000000004E-3</c:v>
                </c:pt>
                <c:pt idx="6624">
                  <c:v>4.6600000000000001E-3</c:v>
                </c:pt>
                <c:pt idx="6625">
                  <c:v>4.7099999999999998E-3</c:v>
                </c:pt>
                <c:pt idx="6626">
                  <c:v>4.7099999999999998E-3</c:v>
                </c:pt>
                <c:pt idx="6627">
                  <c:v>4.7099999999999998E-3</c:v>
                </c:pt>
                <c:pt idx="6628">
                  <c:v>4.6100000000000004E-3</c:v>
                </c:pt>
                <c:pt idx="6629">
                  <c:v>4.3400000000000001E-3</c:v>
                </c:pt>
                <c:pt idx="6630">
                  <c:v>4.13E-3</c:v>
                </c:pt>
                <c:pt idx="6631">
                  <c:v>3.82E-3</c:v>
                </c:pt>
                <c:pt idx="6632">
                  <c:v>3.5000000000000001E-3</c:v>
                </c:pt>
                <c:pt idx="6633">
                  <c:v>3.0799999999999998E-3</c:v>
                </c:pt>
                <c:pt idx="6634">
                  <c:v>2.66E-3</c:v>
                </c:pt>
                <c:pt idx="6635">
                  <c:v>2.2899999999999999E-3</c:v>
                </c:pt>
                <c:pt idx="6636">
                  <c:v>1.7600000000000001E-3</c:v>
                </c:pt>
                <c:pt idx="6637">
                  <c:v>1.23E-3</c:v>
                </c:pt>
                <c:pt idx="6638">
                  <c:v>7.6000000000000004E-4</c:v>
                </c:pt>
                <c:pt idx="6639">
                  <c:v>1.8000000000000001E-4</c:v>
                </c:pt>
                <c:pt idx="6640">
                  <c:v>-2.9E-4</c:v>
                </c:pt>
                <c:pt idx="6641">
                  <c:v>-8.7000000000000001E-4</c:v>
                </c:pt>
                <c:pt idx="6642">
                  <c:v>-1.4499999999999999E-3</c:v>
                </c:pt>
                <c:pt idx="6643">
                  <c:v>-1.8699999999999999E-3</c:v>
                </c:pt>
                <c:pt idx="6644">
                  <c:v>-2.3999999999999998E-3</c:v>
                </c:pt>
                <c:pt idx="6645">
                  <c:v>-2.98E-3</c:v>
                </c:pt>
                <c:pt idx="6646">
                  <c:v>-3.5100000000000001E-3</c:v>
                </c:pt>
                <c:pt idx="6647">
                  <c:v>-3.9300000000000003E-3</c:v>
                </c:pt>
                <c:pt idx="6648">
                  <c:v>-4.3E-3</c:v>
                </c:pt>
                <c:pt idx="6649">
                  <c:v>-4.7200000000000002E-3</c:v>
                </c:pt>
                <c:pt idx="6650">
                  <c:v>-5.0400000000000002E-3</c:v>
                </c:pt>
                <c:pt idx="6651">
                  <c:v>-5.4099999999999999E-3</c:v>
                </c:pt>
                <c:pt idx="6652">
                  <c:v>-5.6699999999999997E-3</c:v>
                </c:pt>
                <c:pt idx="6653">
                  <c:v>-5.8300000000000001E-3</c:v>
                </c:pt>
                <c:pt idx="6654">
                  <c:v>-6.0400000000000002E-3</c:v>
                </c:pt>
                <c:pt idx="6655">
                  <c:v>-6.1999999999999998E-3</c:v>
                </c:pt>
                <c:pt idx="6656">
                  <c:v>-6.3499999999999997E-3</c:v>
                </c:pt>
                <c:pt idx="6657">
                  <c:v>-6.4599999999999996E-3</c:v>
                </c:pt>
                <c:pt idx="6658">
                  <c:v>-6.4599999999999996E-3</c:v>
                </c:pt>
                <c:pt idx="6659">
                  <c:v>-6.5100000000000002E-3</c:v>
                </c:pt>
                <c:pt idx="6660">
                  <c:v>-6.5100000000000002E-3</c:v>
                </c:pt>
                <c:pt idx="6661">
                  <c:v>-6.5100000000000002E-3</c:v>
                </c:pt>
                <c:pt idx="6662">
                  <c:v>-6.3E-3</c:v>
                </c:pt>
                <c:pt idx="6663">
                  <c:v>-6.3E-3</c:v>
                </c:pt>
                <c:pt idx="6664">
                  <c:v>-6.0400000000000002E-3</c:v>
                </c:pt>
                <c:pt idx="6665">
                  <c:v>-6.0899999999999999E-3</c:v>
                </c:pt>
                <c:pt idx="6666">
                  <c:v>-5.9300000000000004E-3</c:v>
                </c:pt>
                <c:pt idx="6667">
                  <c:v>-5.7200000000000003E-3</c:v>
                </c:pt>
                <c:pt idx="6668">
                  <c:v>-5.5599999999999998E-3</c:v>
                </c:pt>
                <c:pt idx="6669">
                  <c:v>-5.3499999999999997E-3</c:v>
                </c:pt>
                <c:pt idx="6670">
                  <c:v>-5.1399999999999996E-3</c:v>
                </c:pt>
                <c:pt idx="6671">
                  <c:v>-4.9800000000000001E-3</c:v>
                </c:pt>
                <c:pt idx="6672">
                  <c:v>-4.8300000000000001E-3</c:v>
                </c:pt>
                <c:pt idx="6673">
                  <c:v>-4.5100000000000001E-3</c:v>
                </c:pt>
                <c:pt idx="6674">
                  <c:v>-4.3E-3</c:v>
                </c:pt>
                <c:pt idx="6675">
                  <c:v>-4.1399999999999996E-3</c:v>
                </c:pt>
                <c:pt idx="6676">
                  <c:v>-3.82E-3</c:v>
                </c:pt>
                <c:pt idx="6677">
                  <c:v>-3.6700000000000001E-3</c:v>
                </c:pt>
                <c:pt idx="6678">
                  <c:v>-3.3500000000000001E-3</c:v>
                </c:pt>
                <c:pt idx="6679">
                  <c:v>-3.1900000000000001E-3</c:v>
                </c:pt>
                <c:pt idx="6680">
                  <c:v>-2.7200000000000002E-3</c:v>
                </c:pt>
                <c:pt idx="6681">
                  <c:v>-2.6099999999999999E-3</c:v>
                </c:pt>
                <c:pt idx="6682">
                  <c:v>-2.3500000000000001E-3</c:v>
                </c:pt>
                <c:pt idx="6683">
                  <c:v>-2.0899999999999998E-3</c:v>
                </c:pt>
                <c:pt idx="6684">
                  <c:v>-1.7700000000000001E-3</c:v>
                </c:pt>
                <c:pt idx="6685">
                  <c:v>-1.5100000000000001E-3</c:v>
                </c:pt>
                <c:pt idx="6686">
                  <c:v>-1.1900000000000001E-3</c:v>
                </c:pt>
                <c:pt idx="6687">
                  <c:v>-9.3000000000000005E-4</c:v>
                </c:pt>
                <c:pt idx="6688">
                  <c:v>-6.6E-4</c:v>
                </c:pt>
                <c:pt idx="6689">
                  <c:v>-4.4999999999999999E-4</c:v>
                </c:pt>
                <c:pt idx="6690">
                  <c:v>-1.3999999999999999E-4</c:v>
                </c:pt>
                <c:pt idx="6691">
                  <c:v>2.0000000000000002E-5</c:v>
                </c:pt>
                <c:pt idx="6692">
                  <c:v>2.9E-4</c:v>
                </c:pt>
                <c:pt idx="6693">
                  <c:v>5.0000000000000001E-4</c:v>
                </c:pt>
                <c:pt idx="6694">
                  <c:v>7.1000000000000002E-4</c:v>
                </c:pt>
                <c:pt idx="6695">
                  <c:v>9.7000000000000005E-4</c:v>
                </c:pt>
                <c:pt idx="6696">
                  <c:v>1.1299999999999999E-3</c:v>
                </c:pt>
                <c:pt idx="6697">
                  <c:v>1.23E-3</c:v>
                </c:pt>
                <c:pt idx="6698">
                  <c:v>1.39E-3</c:v>
                </c:pt>
                <c:pt idx="6699">
                  <c:v>1.5499999999999999E-3</c:v>
                </c:pt>
                <c:pt idx="6700">
                  <c:v>1.6000000000000001E-3</c:v>
                </c:pt>
                <c:pt idx="6701">
                  <c:v>1.6000000000000001E-3</c:v>
                </c:pt>
                <c:pt idx="6702">
                  <c:v>1.66E-3</c:v>
                </c:pt>
                <c:pt idx="6703">
                  <c:v>1.5499999999999999E-3</c:v>
                </c:pt>
                <c:pt idx="6704">
                  <c:v>1.4400000000000001E-3</c:v>
                </c:pt>
                <c:pt idx="6705">
                  <c:v>1.39E-3</c:v>
                </c:pt>
                <c:pt idx="6706">
                  <c:v>1.34E-3</c:v>
                </c:pt>
                <c:pt idx="6707">
                  <c:v>1.08E-3</c:v>
                </c:pt>
                <c:pt idx="6708">
                  <c:v>9.7000000000000005E-4</c:v>
                </c:pt>
                <c:pt idx="6709">
                  <c:v>7.1000000000000002E-4</c:v>
                </c:pt>
                <c:pt idx="6710">
                  <c:v>5.9999999999999995E-4</c:v>
                </c:pt>
                <c:pt idx="6711">
                  <c:v>1.8000000000000001E-4</c:v>
                </c:pt>
                <c:pt idx="6712">
                  <c:v>-3.0000000000000001E-5</c:v>
                </c:pt>
                <c:pt idx="6713">
                  <c:v>-4.0000000000000002E-4</c:v>
                </c:pt>
                <c:pt idx="6714">
                  <c:v>-7.2000000000000005E-4</c:v>
                </c:pt>
                <c:pt idx="6715">
                  <c:v>-1.14E-3</c:v>
                </c:pt>
                <c:pt idx="6716">
                  <c:v>-1.3500000000000001E-3</c:v>
                </c:pt>
                <c:pt idx="6717">
                  <c:v>-1.9300000000000001E-3</c:v>
                </c:pt>
                <c:pt idx="6718">
                  <c:v>-2.2399999999999998E-3</c:v>
                </c:pt>
                <c:pt idx="6719">
                  <c:v>-2.6099999999999999E-3</c:v>
                </c:pt>
                <c:pt idx="6720">
                  <c:v>-2.98E-3</c:v>
                </c:pt>
                <c:pt idx="6721">
                  <c:v>-3.3999999999999998E-3</c:v>
                </c:pt>
                <c:pt idx="6722">
                  <c:v>-3.7699999999999999E-3</c:v>
                </c:pt>
                <c:pt idx="6723">
                  <c:v>-4.0899999999999999E-3</c:v>
                </c:pt>
                <c:pt idx="6724">
                  <c:v>-4.4000000000000003E-3</c:v>
                </c:pt>
                <c:pt idx="6725">
                  <c:v>-4.7699999999999999E-3</c:v>
                </c:pt>
                <c:pt idx="6726">
                  <c:v>-5.0400000000000002E-3</c:v>
                </c:pt>
                <c:pt idx="6727">
                  <c:v>-5.3E-3</c:v>
                </c:pt>
                <c:pt idx="6728">
                  <c:v>-5.5100000000000001E-3</c:v>
                </c:pt>
                <c:pt idx="6729">
                  <c:v>-5.8300000000000001E-3</c:v>
                </c:pt>
                <c:pt idx="6730">
                  <c:v>-5.9800000000000001E-3</c:v>
                </c:pt>
                <c:pt idx="6731">
                  <c:v>-6.3499999999999997E-3</c:v>
                </c:pt>
                <c:pt idx="6732">
                  <c:v>-6.4099999999999999E-3</c:v>
                </c:pt>
                <c:pt idx="6733">
                  <c:v>-6.5100000000000002E-3</c:v>
                </c:pt>
                <c:pt idx="6734">
                  <c:v>-6.62E-3</c:v>
                </c:pt>
                <c:pt idx="6735">
                  <c:v>-6.8300000000000001E-3</c:v>
                </c:pt>
                <c:pt idx="6736">
                  <c:v>-6.9300000000000004E-3</c:v>
                </c:pt>
                <c:pt idx="6737">
                  <c:v>-6.9300000000000004E-3</c:v>
                </c:pt>
                <c:pt idx="6738">
                  <c:v>-6.9899999999999997E-3</c:v>
                </c:pt>
                <c:pt idx="6739">
                  <c:v>-6.8799999999999998E-3</c:v>
                </c:pt>
                <c:pt idx="6740">
                  <c:v>-6.8799999999999998E-3</c:v>
                </c:pt>
                <c:pt idx="6741">
                  <c:v>-6.8799999999999998E-3</c:v>
                </c:pt>
                <c:pt idx="6742">
                  <c:v>-6.9300000000000004E-3</c:v>
                </c:pt>
                <c:pt idx="6743">
                  <c:v>-6.8300000000000001E-3</c:v>
                </c:pt>
                <c:pt idx="6744">
                  <c:v>-6.7200000000000003E-3</c:v>
                </c:pt>
                <c:pt idx="6745">
                  <c:v>-6.7200000000000003E-3</c:v>
                </c:pt>
                <c:pt idx="6746">
                  <c:v>-6.5599999999999999E-3</c:v>
                </c:pt>
                <c:pt idx="6747">
                  <c:v>-6.5599999999999999E-3</c:v>
                </c:pt>
                <c:pt idx="6748">
                  <c:v>-6.5100000000000002E-3</c:v>
                </c:pt>
                <c:pt idx="6749">
                  <c:v>-6.4099999999999999E-3</c:v>
                </c:pt>
                <c:pt idx="6750">
                  <c:v>-6.3E-3</c:v>
                </c:pt>
                <c:pt idx="6751">
                  <c:v>-6.1999999999999998E-3</c:v>
                </c:pt>
                <c:pt idx="6752">
                  <c:v>-6.1999999999999998E-3</c:v>
                </c:pt>
                <c:pt idx="6753">
                  <c:v>-6.1399999999999996E-3</c:v>
                </c:pt>
                <c:pt idx="6754">
                  <c:v>-6.0899999999999999E-3</c:v>
                </c:pt>
                <c:pt idx="6755">
                  <c:v>-6.0899999999999999E-3</c:v>
                </c:pt>
                <c:pt idx="6756">
                  <c:v>-6.0400000000000002E-3</c:v>
                </c:pt>
                <c:pt idx="6757">
                  <c:v>-6.0899999999999999E-3</c:v>
                </c:pt>
                <c:pt idx="6758">
                  <c:v>-5.9300000000000004E-3</c:v>
                </c:pt>
                <c:pt idx="6759">
                  <c:v>-6.0400000000000002E-3</c:v>
                </c:pt>
                <c:pt idx="6760">
                  <c:v>-5.9300000000000004E-3</c:v>
                </c:pt>
                <c:pt idx="6761">
                  <c:v>-5.9800000000000001E-3</c:v>
                </c:pt>
                <c:pt idx="6762">
                  <c:v>-6.0400000000000002E-3</c:v>
                </c:pt>
                <c:pt idx="6763">
                  <c:v>-6.0400000000000002E-3</c:v>
                </c:pt>
                <c:pt idx="6764">
                  <c:v>-5.9800000000000001E-3</c:v>
                </c:pt>
                <c:pt idx="6765">
                  <c:v>-5.9800000000000001E-3</c:v>
                </c:pt>
                <c:pt idx="6766">
                  <c:v>-6.0400000000000002E-3</c:v>
                </c:pt>
                <c:pt idx="6767">
                  <c:v>-6.0899999999999999E-3</c:v>
                </c:pt>
                <c:pt idx="6768">
                  <c:v>-6.0899999999999999E-3</c:v>
                </c:pt>
                <c:pt idx="6769">
                  <c:v>-6.0899999999999999E-3</c:v>
                </c:pt>
                <c:pt idx="6770">
                  <c:v>-6.0400000000000002E-3</c:v>
                </c:pt>
                <c:pt idx="6771">
                  <c:v>-5.9800000000000001E-3</c:v>
                </c:pt>
                <c:pt idx="6772">
                  <c:v>-6.0400000000000002E-3</c:v>
                </c:pt>
                <c:pt idx="6773">
                  <c:v>-5.9300000000000004E-3</c:v>
                </c:pt>
                <c:pt idx="6774">
                  <c:v>-5.8300000000000001E-3</c:v>
                </c:pt>
                <c:pt idx="6775">
                  <c:v>-5.7200000000000003E-3</c:v>
                </c:pt>
                <c:pt idx="6776">
                  <c:v>-5.62E-3</c:v>
                </c:pt>
                <c:pt idx="6777">
                  <c:v>-5.4599999999999996E-3</c:v>
                </c:pt>
                <c:pt idx="6778">
                  <c:v>-5.3E-3</c:v>
                </c:pt>
                <c:pt idx="6779">
                  <c:v>-5.0899999999999999E-3</c:v>
                </c:pt>
                <c:pt idx="6780">
                  <c:v>-4.8300000000000001E-3</c:v>
                </c:pt>
                <c:pt idx="6781">
                  <c:v>-4.5599999999999998E-3</c:v>
                </c:pt>
                <c:pt idx="6782">
                  <c:v>-4.4000000000000003E-3</c:v>
                </c:pt>
                <c:pt idx="6783">
                  <c:v>-4.1399999999999996E-3</c:v>
                </c:pt>
                <c:pt idx="6784">
                  <c:v>-3.7699999999999999E-3</c:v>
                </c:pt>
                <c:pt idx="6785">
                  <c:v>-3.46E-3</c:v>
                </c:pt>
                <c:pt idx="6786">
                  <c:v>-3.1900000000000001E-3</c:v>
                </c:pt>
                <c:pt idx="6787">
                  <c:v>-2.7699999999999999E-3</c:v>
                </c:pt>
                <c:pt idx="6788">
                  <c:v>-2.3999999999999998E-3</c:v>
                </c:pt>
                <c:pt idx="6789">
                  <c:v>-2.14E-3</c:v>
                </c:pt>
                <c:pt idx="6790">
                  <c:v>-1.72E-3</c:v>
                </c:pt>
                <c:pt idx="6791">
                  <c:v>-1.3500000000000001E-3</c:v>
                </c:pt>
                <c:pt idx="6792">
                  <c:v>-8.7000000000000001E-4</c:v>
                </c:pt>
                <c:pt idx="6793">
                  <c:v>-5.0000000000000001E-4</c:v>
                </c:pt>
                <c:pt idx="6794">
                  <c:v>-1.9000000000000001E-4</c:v>
                </c:pt>
                <c:pt idx="6795">
                  <c:v>2.3000000000000001E-4</c:v>
                </c:pt>
                <c:pt idx="6796">
                  <c:v>5.5000000000000003E-4</c:v>
                </c:pt>
                <c:pt idx="6797">
                  <c:v>8.0999999999999996E-4</c:v>
                </c:pt>
                <c:pt idx="6798">
                  <c:v>1.23E-3</c:v>
                </c:pt>
                <c:pt idx="6799">
                  <c:v>1.5E-3</c:v>
                </c:pt>
                <c:pt idx="6800">
                  <c:v>1.81E-3</c:v>
                </c:pt>
                <c:pt idx="6801">
                  <c:v>2.0799999999999998E-3</c:v>
                </c:pt>
                <c:pt idx="6802">
                  <c:v>2.3900000000000002E-3</c:v>
                </c:pt>
                <c:pt idx="6803">
                  <c:v>2.66E-3</c:v>
                </c:pt>
                <c:pt idx="6804">
                  <c:v>2.7599999999999999E-3</c:v>
                </c:pt>
                <c:pt idx="6805">
                  <c:v>3.0300000000000001E-3</c:v>
                </c:pt>
                <c:pt idx="6806">
                  <c:v>3.2399999999999998E-3</c:v>
                </c:pt>
                <c:pt idx="6807">
                  <c:v>3.3899999999999998E-3</c:v>
                </c:pt>
                <c:pt idx="6808">
                  <c:v>3.6099999999999999E-3</c:v>
                </c:pt>
                <c:pt idx="6809">
                  <c:v>3.6099999999999999E-3</c:v>
                </c:pt>
                <c:pt idx="6810">
                  <c:v>3.7599999999999999E-3</c:v>
                </c:pt>
                <c:pt idx="6811">
                  <c:v>3.7599999999999999E-3</c:v>
                </c:pt>
                <c:pt idx="6812">
                  <c:v>3.8700000000000002E-3</c:v>
                </c:pt>
                <c:pt idx="6813">
                  <c:v>3.8700000000000002E-3</c:v>
                </c:pt>
                <c:pt idx="6814">
                  <c:v>3.8700000000000002E-3</c:v>
                </c:pt>
                <c:pt idx="6815">
                  <c:v>3.8700000000000002E-3</c:v>
                </c:pt>
                <c:pt idx="6816">
                  <c:v>3.7100000000000002E-3</c:v>
                </c:pt>
                <c:pt idx="6817">
                  <c:v>3.7100000000000002E-3</c:v>
                </c:pt>
                <c:pt idx="6818">
                  <c:v>3.6099999999999999E-3</c:v>
                </c:pt>
                <c:pt idx="6819">
                  <c:v>3.5000000000000001E-3</c:v>
                </c:pt>
                <c:pt idx="6820">
                  <c:v>3.4499999999999999E-3</c:v>
                </c:pt>
                <c:pt idx="6821">
                  <c:v>3.1800000000000001E-3</c:v>
                </c:pt>
                <c:pt idx="6822">
                  <c:v>3.0799999999999998E-3</c:v>
                </c:pt>
                <c:pt idx="6823">
                  <c:v>2.8700000000000002E-3</c:v>
                </c:pt>
                <c:pt idx="6824">
                  <c:v>2.7599999999999999E-3</c:v>
                </c:pt>
                <c:pt idx="6825">
                  <c:v>2.4499999999999999E-3</c:v>
                </c:pt>
                <c:pt idx="6826">
                  <c:v>2.1800000000000001E-3</c:v>
                </c:pt>
                <c:pt idx="6827">
                  <c:v>1.81E-3</c:v>
                </c:pt>
                <c:pt idx="6828">
                  <c:v>1.6000000000000001E-3</c:v>
                </c:pt>
                <c:pt idx="6829">
                  <c:v>1.23E-3</c:v>
                </c:pt>
                <c:pt idx="6830">
                  <c:v>1.08E-3</c:v>
                </c:pt>
                <c:pt idx="6831">
                  <c:v>5.9999999999999995E-4</c:v>
                </c:pt>
                <c:pt idx="6832">
                  <c:v>2.3000000000000001E-4</c:v>
                </c:pt>
                <c:pt idx="6833">
                  <c:v>-1.3999999999999999E-4</c:v>
                </c:pt>
                <c:pt idx="6834">
                  <c:v>-4.4999999999999999E-4</c:v>
                </c:pt>
                <c:pt idx="6835">
                  <c:v>-9.7999999999999997E-4</c:v>
                </c:pt>
                <c:pt idx="6836">
                  <c:v>-1.2999999999999999E-3</c:v>
                </c:pt>
                <c:pt idx="6837">
                  <c:v>-1.66E-3</c:v>
                </c:pt>
                <c:pt idx="6838">
                  <c:v>-2.0300000000000001E-3</c:v>
                </c:pt>
                <c:pt idx="6839">
                  <c:v>-2.5600000000000002E-3</c:v>
                </c:pt>
                <c:pt idx="6840">
                  <c:v>-2.8800000000000002E-3</c:v>
                </c:pt>
                <c:pt idx="6841">
                  <c:v>-3.3E-3</c:v>
                </c:pt>
                <c:pt idx="6842">
                  <c:v>-3.6700000000000001E-3</c:v>
                </c:pt>
                <c:pt idx="6843">
                  <c:v>-4.0899999999999999E-3</c:v>
                </c:pt>
                <c:pt idx="6844">
                  <c:v>-4.3499999999999997E-3</c:v>
                </c:pt>
                <c:pt idx="6845">
                  <c:v>-4.6100000000000004E-3</c:v>
                </c:pt>
                <c:pt idx="6846">
                  <c:v>-4.9300000000000004E-3</c:v>
                </c:pt>
                <c:pt idx="6847">
                  <c:v>-5.1399999999999996E-3</c:v>
                </c:pt>
                <c:pt idx="6848">
                  <c:v>-5.3499999999999997E-3</c:v>
                </c:pt>
                <c:pt idx="6849">
                  <c:v>-5.5100000000000001E-3</c:v>
                </c:pt>
                <c:pt idx="6850">
                  <c:v>-5.62E-3</c:v>
                </c:pt>
                <c:pt idx="6851">
                  <c:v>-5.6699999999999997E-3</c:v>
                </c:pt>
                <c:pt idx="6852">
                  <c:v>-5.7200000000000003E-3</c:v>
                </c:pt>
                <c:pt idx="6853">
                  <c:v>-5.7200000000000003E-3</c:v>
                </c:pt>
                <c:pt idx="6854">
                  <c:v>-5.5599999999999998E-3</c:v>
                </c:pt>
                <c:pt idx="6855">
                  <c:v>-5.62E-3</c:v>
                </c:pt>
                <c:pt idx="6856">
                  <c:v>-5.4099999999999999E-3</c:v>
                </c:pt>
                <c:pt idx="6857">
                  <c:v>-5.1399999999999996E-3</c:v>
                </c:pt>
                <c:pt idx="6858">
                  <c:v>-4.9300000000000004E-3</c:v>
                </c:pt>
                <c:pt idx="6859">
                  <c:v>-4.7699999999999999E-3</c:v>
                </c:pt>
                <c:pt idx="6860">
                  <c:v>-4.4000000000000003E-3</c:v>
                </c:pt>
                <c:pt idx="6861">
                  <c:v>-4.0400000000000002E-3</c:v>
                </c:pt>
                <c:pt idx="6862">
                  <c:v>-3.7200000000000002E-3</c:v>
                </c:pt>
                <c:pt idx="6863">
                  <c:v>-3.2399999999999998E-3</c:v>
                </c:pt>
                <c:pt idx="6864">
                  <c:v>-2.82E-3</c:v>
                </c:pt>
                <c:pt idx="6865">
                  <c:v>-2.4499999999999999E-3</c:v>
                </c:pt>
                <c:pt idx="6866">
                  <c:v>-2.0300000000000001E-3</c:v>
                </c:pt>
                <c:pt idx="6867">
                  <c:v>-1.5100000000000001E-3</c:v>
                </c:pt>
                <c:pt idx="6868">
                  <c:v>-9.7999999999999997E-4</c:v>
                </c:pt>
                <c:pt idx="6869">
                  <c:v>-6.0999999999999997E-4</c:v>
                </c:pt>
                <c:pt idx="6870">
                  <c:v>-8.0000000000000007E-5</c:v>
                </c:pt>
                <c:pt idx="6871">
                  <c:v>2.9E-4</c:v>
                </c:pt>
                <c:pt idx="6872">
                  <c:v>8.0999999999999996E-4</c:v>
                </c:pt>
                <c:pt idx="6873">
                  <c:v>1.23E-3</c:v>
                </c:pt>
                <c:pt idx="6874">
                  <c:v>1.81E-3</c:v>
                </c:pt>
                <c:pt idx="6875">
                  <c:v>2.1299999999999999E-3</c:v>
                </c:pt>
                <c:pt idx="6876">
                  <c:v>2.5999999999999999E-3</c:v>
                </c:pt>
                <c:pt idx="6877">
                  <c:v>2.97E-3</c:v>
                </c:pt>
                <c:pt idx="6878">
                  <c:v>3.3400000000000001E-3</c:v>
                </c:pt>
                <c:pt idx="6879">
                  <c:v>3.6099999999999999E-3</c:v>
                </c:pt>
                <c:pt idx="6880">
                  <c:v>3.9199999999999999E-3</c:v>
                </c:pt>
                <c:pt idx="6881">
                  <c:v>4.2900000000000004E-3</c:v>
                </c:pt>
                <c:pt idx="6882">
                  <c:v>4.4999999999999997E-3</c:v>
                </c:pt>
                <c:pt idx="6883">
                  <c:v>4.7099999999999998E-3</c:v>
                </c:pt>
                <c:pt idx="6884">
                  <c:v>4.9800000000000001E-3</c:v>
                </c:pt>
                <c:pt idx="6885">
                  <c:v>5.13E-3</c:v>
                </c:pt>
                <c:pt idx="6886">
                  <c:v>5.2399999999999999E-3</c:v>
                </c:pt>
                <c:pt idx="6887">
                  <c:v>5.4000000000000003E-3</c:v>
                </c:pt>
                <c:pt idx="6888">
                  <c:v>5.5500000000000002E-3</c:v>
                </c:pt>
                <c:pt idx="6889">
                  <c:v>5.5500000000000002E-3</c:v>
                </c:pt>
                <c:pt idx="6890">
                  <c:v>5.6100000000000004E-3</c:v>
                </c:pt>
                <c:pt idx="6891">
                  <c:v>5.6600000000000001E-3</c:v>
                </c:pt>
                <c:pt idx="6892">
                  <c:v>5.7099999999999998E-3</c:v>
                </c:pt>
                <c:pt idx="6893">
                  <c:v>5.5500000000000002E-3</c:v>
                </c:pt>
                <c:pt idx="6894">
                  <c:v>5.4000000000000003E-3</c:v>
                </c:pt>
                <c:pt idx="6895">
                  <c:v>5.2900000000000004E-3</c:v>
                </c:pt>
                <c:pt idx="6896">
                  <c:v>5.1900000000000002E-3</c:v>
                </c:pt>
                <c:pt idx="6897">
                  <c:v>5.0299999999999997E-3</c:v>
                </c:pt>
                <c:pt idx="6898">
                  <c:v>4.8700000000000002E-3</c:v>
                </c:pt>
                <c:pt idx="6899">
                  <c:v>4.6600000000000001E-3</c:v>
                </c:pt>
                <c:pt idx="6900">
                  <c:v>4.3400000000000001E-3</c:v>
                </c:pt>
                <c:pt idx="6901">
                  <c:v>4.1799999999999997E-3</c:v>
                </c:pt>
                <c:pt idx="6902">
                  <c:v>3.8700000000000002E-3</c:v>
                </c:pt>
                <c:pt idx="6903">
                  <c:v>3.5500000000000002E-3</c:v>
                </c:pt>
                <c:pt idx="6904">
                  <c:v>3.2399999999999998E-3</c:v>
                </c:pt>
                <c:pt idx="6905">
                  <c:v>2.9199999999999999E-3</c:v>
                </c:pt>
                <c:pt idx="6906">
                  <c:v>2.5000000000000001E-3</c:v>
                </c:pt>
                <c:pt idx="6907">
                  <c:v>2.2399999999999998E-3</c:v>
                </c:pt>
                <c:pt idx="6908">
                  <c:v>1.81E-3</c:v>
                </c:pt>
                <c:pt idx="6909">
                  <c:v>1.34E-3</c:v>
                </c:pt>
                <c:pt idx="6910">
                  <c:v>1.0200000000000001E-3</c:v>
                </c:pt>
                <c:pt idx="6911">
                  <c:v>6.4999999999999997E-4</c:v>
                </c:pt>
                <c:pt idx="6912">
                  <c:v>2.9E-4</c:v>
                </c:pt>
                <c:pt idx="6913">
                  <c:v>-8.0000000000000007E-5</c:v>
                </c:pt>
                <c:pt idx="6914">
                  <c:v>-4.4999999999999999E-4</c:v>
                </c:pt>
                <c:pt idx="6915">
                  <c:v>-8.1999999999999998E-4</c:v>
                </c:pt>
                <c:pt idx="6916">
                  <c:v>-9.7999999999999997E-4</c:v>
                </c:pt>
                <c:pt idx="6917">
                  <c:v>-1.4E-3</c:v>
                </c:pt>
                <c:pt idx="6918">
                  <c:v>-1.72E-3</c:v>
                </c:pt>
                <c:pt idx="6919">
                  <c:v>-1.9300000000000001E-3</c:v>
                </c:pt>
                <c:pt idx="6920">
                  <c:v>-2.0899999999999998E-3</c:v>
                </c:pt>
                <c:pt idx="6921">
                  <c:v>-2.3E-3</c:v>
                </c:pt>
                <c:pt idx="6922">
                  <c:v>-2.5100000000000001E-3</c:v>
                </c:pt>
                <c:pt idx="6923">
                  <c:v>-2.4499999999999999E-3</c:v>
                </c:pt>
                <c:pt idx="6924">
                  <c:v>-2.6700000000000001E-3</c:v>
                </c:pt>
                <c:pt idx="6925">
                  <c:v>-2.6700000000000001E-3</c:v>
                </c:pt>
                <c:pt idx="6926">
                  <c:v>-2.6099999999999999E-3</c:v>
                </c:pt>
                <c:pt idx="6927">
                  <c:v>-2.5600000000000002E-3</c:v>
                </c:pt>
                <c:pt idx="6928">
                  <c:v>-2.5600000000000002E-3</c:v>
                </c:pt>
                <c:pt idx="6929">
                  <c:v>-2.4499999999999999E-3</c:v>
                </c:pt>
                <c:pt idx="6930">
                  <c:v>-2.3E-3</c:v>
                </c:pt>
                <c:pt idx="6931">
                  <c:v>-2.2399999999999998E-3</c:v>
                </c:pt>
                <c:pt idx="6932">
                  <c:v>-1.98E-3</c:v>
                </c:pt>
                <c:pt idx="6933">
                  <c:v>-1.82E-3</c:v>
                </c:pt>
                <c:pt idx="6934">
                  <c:v>-1.6100000000000001E-3</c:v>
                </c:pt>
                <c:pt idx="6935">
                  <c:v>-1.5100000000000001E-3</c:v>
                </c:pt>
                <c:pt idx="6936">
                  <c:v>-1.1900000000000001E-3</c:v>
                </c:pt>
                <c:pt idx="6937">
                  <c:v>-1.08E-3</c:v>
                </c:pt>
                <c:pt idx="6938">
                  <c:v>-8.1999999999999998E-4</c:v>
                </c:pt>
                <c:pt idx="6939">
                  <c:v>-6.6E-4</c:v>
                </c:pt>
                <c:pt idx="6940">
                  <c:v>-4.4999999999999999E-4</c:v>
                </c:pt>
                <c:pt idx="6941">
                  <c:v>-3.5E-4</c:v>
                </c:pt>
                <c:pt idx="6942">
                  <c:v>-2.4000000000000001E-4</c:v>
                </c:pt>
                <c:pt idx="6943">
                  <c:v>-8.0000000000000007E-5</c:v>
                </c:pt>
                <c:pt idx="6944">
                  <c:v>-3.0000000000000001E-5</c:v>
                </c:pt>
                <c:pt idx="6945">
                  <c:v>-8.0000000000000007E-5</c:v>
                </c:pt>
                <c:pt idx="6946">
                  <c:v>6.9999999999999994E-5</c:v>
                </c:pt>
                <c:pt idx="6947">
                  <c:v>2.0000000000000002E-5</c:v>
                </c:pt>
                <c:pt idx="6948">
                  <c:v>-3.0000000000000001E-5</c:v>
                </c:pt>
                <c:pt idx="6949">
                  <c:v>-1.9000000000000001E-4</c:v>
                </c:pt>
                <c:pt idx="6950">
                  <c:v>-2.9E-4</c:v>
                </c:pt>
                <c:pt idx="6951">
                  <c:v>-4.0000000000000002E-4</c:v>
                </c:pt>
                <c:pt idx="6952">
                  <c:v>-6.0999999999999997E-4</c:v>
                </c:pt>
                <c:pt idx="6953">
                  <c:v>-8.1999999999999998E-4</c:v>
                </c:pt>
                <c:pt idx="6954">
                  <c:v>-9.7999999999999997E-4</c:v>
                </c:pt>
                <c:pt idx="6955">
                  <c:v>-1.24E-3</c:v>
                </c:pt>
                <c:pt idx="6956">
                  <c:v>-1.56E-3</c:v>
                </c:pt>
                <c:pt idx="6957">
                  <c:v>-1.82E-3</c:v>
                </c:pt>
                <c:pt idx="6958">
                  <c:v>-2.0300000000000001E-3</c:v>
                </c:pt>
                <c:pt idx="6959">
                  <c:v>-2.3500000000000001E-3</c:v>
                </c:pt>
                <c:pt idx="6960">
                  <c:v>-2.6700000000000001E-3</c:v>
                </c:pt>
                <c:pt idx="6961">
                  <c:v>-2.98E-3</c:v>
                </c:pt>
                <c:pt idx="6962">
                  <c:v>-3.1900000000000001E-3</c:v>
                </c:pt>
                <c:pt idx="6963">
                  <c:v>-3.46E-3</c:v>
                </c:pt>
                <c:pt idx="6964">
                  <c:v>-3.6700000000000001E-3</c:v>
                </c:pt>
                <c:pt idx="6965">
                  <c:v>-3.9300000000000003E-3</c:v>
                </c:pt>
                <c:pt idx="6966">
                  <c:v>-4.1399999999999996E-3</c:v>
                </c:pt>
                <c:pt idx="6967">
                  <c:v>-4.1900000000000001E-3</c:v>
                </c:pt>
                <c:pt idx="6968">
                  <c:v>-4.4600000000000004E-3</c:v>
                </c:pt>
                <c:pt idx="6969">
                  <c:v>-4.5100000000000001E-3</c:v>
                </c:pt>
                <c:pt idx="6970">
                  <c:v>-4.6699999999999997E-3</c:v>
                </c:pt>
                <c:pt idx="6971">
                  <c:v>-4.7200000000000002E-3</c:v>
                </c:pt>
                <c:pt idx="6972">
                  <c:v>-4.7699999999999999E-3</c:v>
                </c:pt>
                <c:pt idx="6973">
                  <c:v>-4.7699999999999999E-3</c:v>
                </c:pt>
                <c:pt idx="6974">
                  <c:v>-4.8300000000000001E-3</c:v>
                </c:pt>
                <c:pt idx="6975">
                  <c:v>-4.8300000000000001E-3</c:v>
                </c:pt>
                <c:pt idx="6976">
                  <c:v>-4.8300000000000001E-3</c:v>
                </c:pt>
                <c:pt idx="6977">
                  <c:v>-4.7699999999999999E-3</c:v>
                </c:pt>
                <c:pt idx="6978">
                  <c:v>-4.6699999999999997E-3</c:v>
                </c:pt>
                <c:pt idx="6979">
                  <c:v>-4.6699999999999997E-3</c:v>
                </c:pt>
                <c:pt idx="6980">
                  <c:v>-4.5100000000000001E-3</c:v>
                </c:pt>
                <c:pt idx="6981">
                  <c:v>-4.4600000000000004E-3</c:v>
                </c:pt>
                <c:pt idx="6982">
                  <c:v>-4.4000000000000003E-3</c:v>
                </c:pt>
                <c:pt idx="6983">
                  <c:v>-4.3E-3</c:v>
                </c:pt>
                <c:pt idx="6984">
                  <c:v>-4.3E-3</c:v>
                </c:pt>
                <c:pt idx="6985">
                  <c:v>-4.1900000000000001E-3</c:v>
                </c:pt>
                <c:pt idx="6986">
                  <c:v>-4.1399999999999996E-3</c:v>
                </c:pt>
                <c:pt idx="6987">
                  <c:v>-4.1399999999999996E-3</c:v>
                </c:pt>
                <c:pt idx="6988">
                  <c:v>-4.1399999999999996E-3</c:v>
                </c:pt>
                <c:pt idx="6989">
                  <c:v>-4.1399999999999996E-3</c:v>
                </c:pt>
                <c:pt idx="6990">
                  <c:v>-4.1900000000000001E-3</c:v>
                </c:pt>
                <c:pt idx="6991">
                  <c:v>-4.1399999999999996E-3</c:v>
                </c:pt>
                <c:pt idx="6992">
                  <c:v>-4.3E-3</c:v>
                </c:pt>
                <c:pt idx="6993">
                  <c:v>-4.4000000000000003E-3</c:v>
                </c:pt>
                <c:pt idx="6994">
                  <c:v>-4.5100000000000001E-3</c:v>
                </c:pt>
                <c:pt idx="6995">
                  <c:v>-4.6100000000000004E-3</c:v>
                </c:pt>
                <c:pt idx="6996">
                  <c:v>-4.7200000000000002E-3</c:v>
                </c:pt>
                <c:pt idx="6997">
                  <c:v>-4.9800000000000001E-3</c:v>
                </c:pt>
                <c:pt idx="6998">
                  <c:v>-5.1900000000000002E-3</c:v>
                </c:pt>
                <c:pt idx="6999">
                  <c:v>-5.4099999999999999E-3</c:v>
                </c:pt>
                <c:pt idx="7000">
                  <c:v>-5.5100000000000001E-3</c:v>
                </c:pt>
                <c:pt idx="7001">
                  <c:v>-5.7200000000000003E-3</c:v>
                </c:pt>
                <c:pt idx="7002">
                  <c:v>-5.8799999999999998E-3</c:v>
                </c:pt>
                <c:pt idx="7003">
                  <c:v>-6.1999999999999998E-3</c:v>
                </c:pt>
                <c:pt idx="7004">
                  <c:v>-6.3499999999999997E-3</c:v>
                </c:pt>
                <c:pt idx="7005">
                  <c:v>-6.5599999999999999E-3</c:v>
                </c:pt>
                <c:pt idx="7006">
                  <c:v>-6.7200000000000003E-3</c:v>
                </c:pt>
                <c:pt idx="7007">
                  <c:v>-6.9899999999999997E-3</c:v>
                </c:pt>
                <c:pt idx="7008">
                  <c:v>-7.0400000000000003E-3</c:v>
                </c:pt>
                <c:pt idx="7009">
                  <c:v>-7.2500000000000004E-3</c:v>
                </c:pt>
                <c:pt idx="7010">
                  <c:v>-7.3499999999999998E-3</c:v>
                </c:pt>
                <c:pt idx="7011">
                  <c:v>-7.4099999999999999E-3</c:v>
                </c:pt>
                <c:pt idx="7012">
                  <c:v>-7.5100000000000002E-3</c:v>
                </c:pt>
                <c:pt idx="7013">
                  <c:v>-7.4599999999999996E-3</c:v>
                </c:pt>
                <c:pt idx="7014">
                  <c:v>-7.62E-3</c:v>
                </c:pt>
                <c:pt idx="7015">
                  <c:v>-7.4599999999999996E-3</c:v>
                </c:pt>
                <c:pt idx="7016">
                  <c:v>-7.3499999999999998E-3</c:v>
                </c:pt>
                <c:pt idx="7017">
                  <c:v>-7.4099999999999999E-3</c:v>
                </c:pt>
                <c:pt idx="7018">
                  <c:v>-7.1999999999999998E-3</c:v>
                </c:pt>
                <c:pt idx="7019">
                  <c:v>-7.0400000000000003E-3</c:v>
                </c:pt>
                <c:pt idx="7020">
                  <c:v>-6.7799999999999996E-3</c:v>
                </c:pt>
                <c:pt idx="7021">
                  <c:v>-6.5100000000000002E-3</c:v>
                </c:pt>
                <c:pt idx="7022">
                  <c:v>-6.2500000000000003E-3</c:v>
                </c:pt>
                <c:pt idx="7023">
                  <c:v>-5.9800000000000001E-3</c:v>
                </c:pt>
                <c:pt idx="7024">
                  <c:v>-5.62E-3</c:v>
                </c:pt>
                <c:pt idx="7025">
                  <c:v>-5.1399999999999996E-3</c:v>
                </c:pt>
                <c:pt idx="7026">
                  <c:v>-4.7699999999999999E-3</c:v>
                </c:pt>
                <c:pt idx="7027">
                  <c:v>-4.4000000000000003E-3</c:v>
                </c:pt>
                <c:pt idx="7028">
                  <c:v>-3.98E-3</c:v>
                </c:pt>
                <c:pt idx="7029">
                  <c:v>-3.5599999999999998E-3</c:v>
                </c:pt>
                <c:pt idx="7030">
                  <c:v>-3.0300000000000001E-3</c:v>
                </c:pt>
                <c:pt idx="7031">
                  <c:v>-2.6700000000000001E-3</c:v>
                </c:pt>
                <c:pt idx="7032">
                  <c:v>-2.14E-3</c:v>
                </c:pt>
                <c:pt idx="7033">
                  <c:v>-1.6100000000000001E-3</c:v>
                </c:pt>
                <c:pt idx="7034">
                  <c:v>-1.14E-3</c:v>
                </c:pt>
                <c:pt idx="7035">
                  <c:v>-7.2000000000000005E-4</c:v>
                </c:pt>
                <c:pt idx="7036">
                  <c:v>-2.4000000000000001E-4</c:v>
                </c:pt>
                <c:pt idx="7037">
                  <c:v>1.8000000000000001E-4</c:v>
                </c:pt>
                <c:pt idx="7038">
                  <c:v>5.9999999999999995E-4</c:v>
                </c:pt>
                <c:pt idx="7039">
                  <c:v>1.0200000000000001E-3</c:v>
                </c:pt>
                <c:pt idx="7040">
                  <c:v>1.39E-3</c:v>
                </c:pt>
                <c:pt idx="7041">
                  <c:v>1.7099999999999999E-3</c:v>
                </c:pt>
                <c:pt idx="7042">
                  <c:v>2.0200000000000001E-3</c:v>
                </c:pt>
                <c:pt idx="7043">
                  <c:v>2.3400000000000001E-3</c:v>
                </c:pt>
                <c:pt idx="7044">
                  <c:v>2.5500000000000002E-3</c:v>
                </c:pt>
                <c:pt idx="7045">
                  <c:v>2.7599999999999999E-3</c:v>
                </c:pt>
                <c:pt idx="7046">
                  <c:v>2.9199999999999999E-3</c:v>
                </c:pt>
                <c:pt idx="7047">
                  <c:v>3.0799999999999998E-3</c:v>
                </c:pt>
                <c:pt idx="7048">
                  <c:v>3.1800000000000001E-3</c:v>
                </c:pt>
                <c:pt idx="7049">
                  <c:v>3.1800000000000001E-3</c:v>
                </c:pt>
                <c:pt idx="7050">
                  <c:v>3.13E-3</c:v>
                </c:pt>
                <c:pt idx="7051">
                  <c:v>3.13E-3</c:v>
                </c:pt>
                <c:pt idx="7052">
                  <c:v>3.13E-3</c:v>
                </c:pt>
                <c:pt idx="7053">
                  <c:v>2.8700000000000002E-3</c:v>
                </c:pt>
                <c:pt idx="7054">
                  <c:v>2.9199999999999999E-3</c:v>
                </c:pt>
                <c:pt idx="7055">
                  <c:v>2.7599999999999999E-3</c:v>
                </c:pt>
                <c:pt idx="7056">
                  <c:v>2.7100000000000002E-3</c:v>
                </c:pt>
                <c:pt idx="7057">
                  <c:v>2.3900000000000002E-3</c:v>
                </c:pt>
                <c:pt idx="7058">
                  <c:v>2.2399999999999998E-3</c:v>
                </c:pt>
                <c:pt idx="7059">
                  <c:v>2.0200000000000001E-3</c:v>
                </c:pt>
                <c:pt idx="7060">
                  <c:v>1.81E-3</c:v>
                </c:pt>
                <c:pt idx="7061">
                  <c:v>1.5499999999999999E-3</c:v>
                </c:pt>
                <c:pt idx="7062">
                  <c:v>1.4400000000000001E-3</c:v>
                </c:pt>
                <c:pt idx="7063">
                  <c:v>1.23E-3</c:v>
                </c:pt>
                <c:pt idx="7064">
                  <c:v>1.1299999999999999E-3</c:v>
                </c:pt>
                <c:pt idx="7065">
                  <c:v>8.7000000000000001E-4</c:v>
                </c:pt>
                <c:pt idx="7066">
                  <c:v>7.1000000000000002E-4</c:v>
                </c:pt>
                <c:pt idx="7067">
                  <c:v>4.4000000000000002E-4</c:v>
                </c:pt>
                <c:pt idx="7068">
                  <c:v>3.8999999999999999E-4</c:v>
                </c:pt>
                <c:pt idx="7069">
                  <c:v>2.3000000000000001E-4</c:v>
                </c:pt>
                <c:pt idx="7070">
                  <c:v>1.8000000000000001E-4</c:v>
                </c:pt>
                <c:pt idx="7071">
                  <c:v>2.0000000000000002E-5</c:v>
                </c:pt>
                <c:pt idx="7072">
                  <c:v>-8.0000000000000007E-5</c:v>
                </c:pt>
                <c:pt idx="7073">
                  <c:v>-1.3999999999999999E-4</c:v>
                </c:pt>
                <c:pt idx="7074">
                  <c:v>-1.3999999999999999E-4</c:v>
                </c:pt>
                <c:pt idx="7075">
                  <c:v>-1.9000000000000001E-4</c:v>
                </c:pt>
                <c:pt idx="7076">
                  <c:v>-2.4000000000000001E-4</c:v>
                </c:pt>
                <c:pt idx="7077">
                  <c:v>-3.5E-4</c:v>
                </c:pt>
                <c:pt idx="7078">
                  <c:v>-3.5E-4</c:v>
                </c:pt>
                <c:pt idx="7079">
                  <c:v>-4.0000000000000002E-4</c:v>
                </c:pt>
                <c:pt idx="7080">
                  <c:v>-3.5E-4</c:v>
                </c:pt>
                <c:pt idx="7081">
                  <c:v>-4.4999999999999999E-4</c:v>
                </c:pt>
                <c:pt idx="7082">
                  <c:v>-5.0000000000000001E-4</c:v>
                </c:pt>
                <c:pt idx="7083">
                  <c:v>-5.0000000000000001E-4</c:v>
                </c:pt>
                <c:pt idx="7084">
                  <c:v>-5.0000000000000001E-4</c:v>
                </c:pt>
                <c:pt idx="7085">
                  <c:v>-6.6E-4</c:v>
                </c:pt>
                <c:pt idx="7086">
                  <c:v>-6.0999999999999997E-4</c:v>
                </c:pt>
                <c:pt idx="7087">
                  <c:v>-7.2000000000000005E-4</c:v>
                </c:pt>
                <c:pt idx="7088">
                  <c:v>-9.7999999999999997E-4</c:v>
                </c:pt>
                <c:pt idx="7089">
                  <c:v>-1.14E-3</c:v>
                </c:pt>
                <c:pt idx="7090">
                  <c:v>-1.24E-3</c:v>
                </c:pt>
                <c:pt idx="7091">
                  <c:v>-1.4E-3</c:v>
                </c:pt>
                <c:pt idx="7092">
                  <c:v>-1.6100000000000001E-3</c:v>
                </c:pt>
                <c:pt idx="7093">
                  <c:v>-1.66E-3</c:v>
                </c:pt>
                <c:pt idx="7094">
                  <c:v>-2.0300000000000001E-3</c:v>
                </c:pt>
                <c:pt idx="7095">
                  <c:v>-2.14E-3</c:v>
                </c:pt>
                <c:pt idx="7096">
                  <c:v>-2.3500000000000001E-3</c:v>
                </c:pt>
                <c:pt idx="7097">
                  <c:v>-2.6099999999999999E-3</c:v>
                </c:pt>
                <c:pt idx="7098">
                  <c:v>-2.8800000000000002E-3</c:v>
                </c:pt>
                <c:pt idx="7099">
                  <c:v>-3.14E-3</c:v>
                </c:pt>
                <c:pt idx="7100">
                  <c:v>-3.3E-3</c:v>
                </c:pt>
                <c:pt idx="7101">
                  <c:v>-3.5599999999999998E-3</c:v>
                </c:pt>
                <c:pt idx="7102">
                  <c:v>-3.7200000000000002E-3</c:v>
                </c:pt>
                <c:pt idx="7103">
                  <c:v>-3.9300000000000003E-3</c:v>
                </c:pt>
                <c:pt idx="7104">
                  <c:v>-4.0899999999999999E-3</c:v>
                </c:pt>
                <c:pt idx="7105">
                  <c:v>-4.2500000000000003E-3</c:v>
                </c:pt>
                <c:pt idx="7106">
                  <c:v>-4.4600000000000004E-3</c:v>
                </c:pt>
                <c:pt idx="7107">
                  <c:v>-4.5599999999999998E-3</c:v>
                </c:pt>
                <c:pt idx="7108">
                  <c:v>-4.7200000000000002E-3</c:v>
                </c:pt>
                <c:pt idx="7109">
                  <c:v>-4.8300000000000001E-3</c:v>
                </c:pt>
                <c:pt idx="7110">
                  <c:v>-4.8300000000000001E-3</c:v>
                </c:pt>
                <c:pt idx="7111">
                  <c:v>-5.0899999999999999E-3</c:v>
                </c:pt>
                <c:pt idx="7112">
                  <c:v>-4.9800000000000001E-3</c:v>
                </c:pt>
                <c:pt idx="7113">
                  <c:v>-5.1399999999999996E-3</c:v>
                </c:pt>
                <c:pt idx="7114">
                  <c:v>-5.1399999999999996E-3</c:v>
                </c:pt>
                <c:pt idx="7115">
                  <c:v>-5.1900000000000002E-3</c:v>
                </c:pt>
                <c:pt idx="7116">
                  <c:v>-5.1900000000000002E-3</c:v>
                </c:pt>
                <c:pt idx="7117">
                  <c:v>-5.2500000000000003E-3</c:v>
                </c:pt>
                <c:pt idx="7118">
                  <c:v>-5.1900000000000002E-3</c:v>
                </c:pt>
                <c:pt idx="7119">
                  <c:v>-5.3E-3</c:v>
                </c:pt>
                <c:pt idx="7120">
                  <c:v>-5.2500000000000003E-3</c:v>
                </c:pt>
                <c:pt idx="7121">
                  <c:v>-5.3E-3</c:v>
                </c:pt>
                <c:pt idx="7122">
                  <c:v>-5.3E-3</c:v>
                </c:pt>
                <c:pt idx="7123">
                  <c:v>-5.3E-3</c:v>
                </c:pt>
                <c:pt idx="7124">
                  <c:v>-5.3499999999999997E-3</c:v>
                </c:pt>
                <c:pt idx="7125">
                  <c:v>-5.4599999999999996E-3</c:v>
                </c:pt>
                <c:pt idx="7126">
                  <c:v>-5.4599999999999996E-3</c:v>
                </c:pt>
                <c:pt idx="7127">
                  <c:v>-5.5599999999999998E-3</c:v>
                </c:pt>
                <c:pt idx="7128">
                  <c:v>-5.5599999999999998E-3</c:v>
                </c:pt>
                <c:pt idx="7129">
                  <c:v>-5.5599999999999998E-3</c:v>
                </c:pt>
                <c:pt idx="7130">
                  <c:v>-5.6699999999999997E-3</c:v>
                </c:pt>
                <c:pt idx="7131">
                  <c:v>-5.7200000000000003E-3</c:v>
                </c:pt>
                <c:pt idx="7132">
                  <c:v>-5.77E-3</c:v>
                </c:pt>
                <c:pt idx="7133">
                  <c:v>-5.77E-3</c:v>
                </c:pt>
                <c:pt idx="7134">
                  <c:v>-5.77E-3</c:v>
                </c:pt>
                <c:pt idx="7135">
                  <c:v>-5.8799999999999998E-3</c:v>
                </c:pt>
                <c:pt idx="7136">
                  <c:v>-5.8300000000000001E-3</c:v>
                </c:pt>
                <c:pt idx="7137">
                  <c:v>-5.8799999999999998E-3</c:v>
                </c:pt>
                <c:pt idx="7138">
                  <c:v>-5.77E-3</c:v>
                </c:pt>
                <c:pt idx="7139">
                  <c:v>-5.7200000000000003E-3</c:v>
                </c:pt>
                <c:pt idx="7140">
                  <c:v>-5.6699999999999997E-3</c:v>
                </c:pt>
                <c:pt idx="7141">
                  <c:v>-5.5599999999999998E-3</c:v>
                </c:pt>
                <c:pt idx="7142">
                  <c:v>-5.5599999999999998E-3</c:v>
                </c:pt>
                <c:pt idx="7143">
                  <c:v>-5.3499999999999997E-3</c:v>
                </c:pt>
                <c:pt idx="7144">
                  <c:v>-5.1399999999999996E-3</c:v>
                </c:pt>
                <c:pt idx="7145">
                  <c:v>-4.9300000000000004E-3</c:v>
                </c:pt>
                <c:pt idx="7146">
                  <c:v>-4.7200000000000002E-3</c:v>
                </c:pt>
                <c:pt idx="7147">
                  <c:v>-4.5100000000000001E-3</c:v>
                </c:pt>
                <c:pt idx="7148">
                  <c:v>-4.1399999999999996E-3</c:v>
                </c:pt>
                <c:pt idx="7149">
                  <c:v>-3.9300000000000003E-3</c:v>
                </c:pt>
                <c:pt idx="7150">
                  <c:v>-3.6700000000000001E-3</c:v>
                </c:pt>
                <c:pt idx="7151">
                  <c:v>-3.3999999999999998E-3</c:v>
                </c:pt>
                <c:pt idx="7152">
                  <c:v>-3.0899999999999999E-3</c:v>
                </c:pt>
                <c:pt idx="7153">
                  <c:v>-2.82E-3</c:v>
                </c:pt>
                <c:pt idx="7154">
                  <c:v>-2.4499999999999999E-3</c:v>
                </c:pt>
                <c:pt idx="7155">
                  <c:v>-2.1900000000000001E-3</c:v>
                </c:pt>
                <c:pt idx="7156">
                  <c:v>-1.8699999999999999E-3</c:v>
                </c:pt>
                <c:pt idx="7157">
                  <c:v>-1.72E-3</c:v>
                </c:pt>
                <c:pt idx="7158">
                  <c:v>-1.4499999999999999E-3</c:v>
                </c:pt>
                <c:pt idx="7159">
                  <c:v>-1.24E-3</c:v>
                </c:pt>
                <c:pt idx="7160">
                  <c:v>-1.0300000000000001E-3</c:v>
                </c:pt>
                <c:pt idx="7161">
                  <c:v>-9.7999999999999997E-4</c:v>
                </c:pt>
                <c:pt idx="7162">
                  <c:v>-7.2000000000000005E-4</c:v>
                </c:pt>
                <c:pt idx="7163">
                  <c:v>-6.0999999999999997E-4</c:v>
                </c:pt>
                <c:pt idx="7164">
                  <c:v>-5.5999999999999995E-4</c:v>
                </c:pt>
                <c:pt idx="7165">
                  <c:v>-6.0999999999999997E-4</c:v>
                </c:pt>
                <c:pt idx="7166">
                  <c:v>-4.0000000000000002E-4</c:v>
                </c:pt>
                <c:pt idx="7167">
                  <c:v>-5.0000000000000001E-4</c:v>
                </c:pt>
                <c:pt idx="7168">
                  <c:v>-6.0999999999999997E-4</c:v>
                </c:pt>
                <c:pt idx="7169">
                  <c:v>-5.5999999999999995E-4</c:v>
                </c:pt>
                <c:pt idx="7170">
                  <c:v>-7.2000000000000005E-4</c:v>
                </c:pt>
                <c:pt idx="7171">
                  <c:v>-7.2000000000000005E-4</c:v>
                </c:pt>
                <c:pt idx="7172">
                  <c:v>-8.7000000000000001E-4</c:v>
                </c:pt>
                <c:pt idx="7173">
                  <c:v>-1.08E-3</c:v>
                </c:pt>
                <c:pt idx="7174">
                  <c:v>-1.14E-3</c:v>
                </c:pt>
                <c:pt idx="7175">
                  <c:v>-1.2999999999999999E-3</c:v>
                </c:pt>
                <c:pt idx="7176">
                  <c:v>-1.4E-3</c:v>
                </c:pt>
                <c:pt idx="7177">
                  <c:v>-1.56E-3</c:v>
                </c:pt>
                <c:pt idx="7178">
                  <c:v>-1.7700000000000001E-3</c:v>
                </c:pt>
                <c:pt idx="7179">
                  <c:v>-1.7700000000000001E-3</c:v>
                </c:pt>
                <c:pt idx="7180">
                  <c:v>-1.9300000000000001E-3</c:v>
                </c:pt>
                <c:pt idx="7181">
                  <c:v>-1.98E-3</c:v>
                </c:pt>
                <c:pt idx="7182">
                  <c:v>-2.0899999999999998E-3</c:v>
                </c:pt>
                <c:pt idx="7183">
                  <c:v>-2.0300000000000001E-3</c:v>
                </c:pt>
                <c:pt idx="7184">
                  <c:v>-2.0300000000000001E-3</c:v>
                </c:pt>
                <c:pt idx="7185">
                  <c:v>-2.14E-3</c:v>
                </c:pt>
                <c:pt idx="7186">
                  <c:v>-1.98E-3</c:v>
                </c:pt>
                <c:pt idx="7187">
                  <c:v>-1.9300000000000001E-3</c:v>
                </c:pt>
                <c:pt idx="7188">
                  <c:v>-1.82E-3</c:v>
                </c:pt>
                <c:pt idx="7189">
                  <c:v>-1.7700000000000001E-3</c:v>
                </c:pt>
                <c:pt idx="7190">
                  <c:v>-1.66E-3</c:v>
                </c:pt>
                <c:pt idx="7191">
                  <c:v>-1.4E-3</c:v>
                </c:pt>
                <c:pt idx="7192">
                  <c:v>-1.2999999999999999E-3</c:v>
                </c:pt>
                <c:pt idx="7193">
                  <c:v>-1.24E-3</c:v>
                </c:pt>
                <c:pt idx="7194">
                  <c:v>-1.08E-3</c:v>
                </c:pt>
                <c:pt idx="7195">
                  <c:v>-9.7999999999999997E-4</c:v>
                </c:pt>
                <c:pt idx="7196">
                  <c:v>-7.6999999999999996E-4</c:v>
                </c:pt>
                <c:pt idx="7197">
                  <c:v>-5.5999999999999995E-4</c:v>
                </c:pt>
                <c:pt idx="7198">
                  <c:v>-4.0000000000000002E-4</c:v>
                </c:pt>
                <c:pt idx="7199">
                  <c:v>-2.9E-4</c:v>
                </c:pt>
                <c:pt idx="7200">
                  <c:v>-1.3999999999999999E-4</c:v>
                </c:pt>
                <c:pt idx="7201">
                  <c:v>-3.0000000000000001E-5</c:v>
                </c:pt>
                <c:pt idx="7202">
                  <c:v>2.0000000000000002E-5</c:v>
                </c:pt>
                <c:pt idx="7203">
                  <c:v>6.9999999999999994E-5</c:v>
                </c:pt>
                <c:pt idx="7204">
                  <c:v>1.2999999999999999E-4</c:v>
                </c:pt>
                <c:pt idx="7205">
                  <c:v>1.8000000000000001E-4</c:v>
                </c:pt>
                <c:pt idx="7206">
                  <c:v>2.3000000000000001E-4</c:v>
                </c:pt>
                <c:pt idx="7207">
                  <c:v>1.8000000000000001E-4</c:v>
                </c:pt>
                <c:pt idx="7208">
                  <c:v>1.2999999999999999E-4</c:v>
                </c:pt>
                <c:pt idx="7209">
                  <c:v>1.2999999999999999E-4</c:v>
                </c:pt>
                <c:pt idx="7210">
                  <c:v>6.9999999999999994E-5</c:v>
                </c:pt>
                <c:pt idx="7211">
                  <c:v>2.0000000000000002E-5</c:v>
                </c:pt>
                <c:pt idx="7212">
                  <c:v>-8.0000000000000007E-5</c:v>
                </c:pt>
                <c:pt idx="7213">
                  <c:v>-1.9000000000000001E-4</c:v>
                </c:pt>
                <c:pt idx="7214">
                  <c:v>-3.5E-4</c:v>
                </c:pt>
                <c:pt idx="7215">
                  <c:v>-4.4999999999999999E-4</c:v>
                </c:pt>
                <c:pt idx="7216">
                  <c:v>-5.0000000000000001E-4</c:v>
                </c:pt>
                <c:pt idx="7217">
                  <c:v>-6.6E-4</c:v>
                </c:pt>
                <c:pt idx="7218">
                  <c:v>-7.6999999999999996E-4</c:v>
                </c:pt>
                <c:pt idx="7219">
                  <c:v>-9.3000000000000005E-4</c:v>
                </c:pt>
                <c:pt idx="7220">
                  <c:v>-1.0300000000000001E-3</c:v>
                </c:pt>
                <c:pt idx="7221">
                  <c:v>-1.14E-3</c:v>
                </c:pt>
                <c:pt idx="7222">
                  <c:v>-1.24E-3</c:v>
                </c:pt>
                <c:pt idx="7223">
                  <c:v>-1.4499999999999999E-3</c:v>
                </c:pt>
                <c:pt idx="7224">
                  <c:v>-1.4499999999999999E-3</c:v>
                </c:pt>
                <c:pt idx="7225">
                  <c:v>-1.66E-3</c:v>
                </c:pt>
                <c:pt idx="7226">
                  <c:v>-1.72E-3</c:v>
                </c:pt>
                <c:pt idx="7227">
                  <c:v>-1.7700000000000001E-3</c:v>
                </c:pt>
                <c:pt idx="7228">
                  <c:v>-1.9300000000000001E-3</c:v>
                </c:pt>
                <c:pt idx="7229">
                  <c:v>-2.0899999999999998E-3</c:v>
                </c:pt>
                <c:pt idx="7230">
                  <c:v>-2.14E-3</c:v>
                </c:pt>
                <c:pt idx="7231">
                  <c:v>-2.2399999999999998E-3</c:v>
                </c:pt>
                <c:pt idx="7232">
                  <c:v>-2.3999999999999998E-3</c:v>
                </c:pt>
                <c:pt idx="7233">
                  <c:v>-2.4499999999999999E-3</c:v>
                </c:pt>
                <c:pt idx="7234">
                  <c:v>-2.6099999999999999E-3</c:v>
                </c:pt>
                <c:pt idx="7235">
                  <c:v>-2.6700000000000001E-3</c:v>
                </c:pt>
                <c:pt idx="7236">
                  <c:v>-2.7699999999999999E-3</c:v>
                </c:pt>
                <c:pt idx="7237">
                  <c:v>-2.9299999999999999E-3</c:v>
                </c:pt>
                <c:pt idx="7238">
                  <c:v>-2.98E-3</c:v>
                </c:pt>
                <c:pt idx="7239">
                  <c:v>-3.14E-3</c:v>
                </c:pt>
                <c:pt idx="7240">
                  <c:v>-3.2399999999999998E-3</c:v>
                </c:pt>
                <c:pt idx="7241">
                  <c:v>-3.46E-3</c:v>
                </c:pt>
                <c:pt idx="7242">
                  <c:v>-3.5100000000000001E-3</c:v>
                </c:pt>
                <c:pt idx="7243">
                  <c:v>-3.5599999999999998E-3</c:v>
                </c:pt>
                <c:pt idx="7244">
                  <c:v>-3.7200000000000002E-3</c:v>
                </c:pt>
                <c:pt idx="7245">
                  <c:v>-3.82E-3</c:v>
                </c:pt>
                <c:pt idx="7246">
                  <c:v>-3.82E-3</c:v>
                </c:pt>
                <c:pt idx="7247">
                  <c:v>-3.9300000000000003E-3</c:v>
                </c:pt>
                <c:pt idx="7248">
                  <c:v>-3.9300000000000003E-3</c:v>
                </c:pt>
                <c:pt idx="7249">
                  <c:v>-3.98E-3</c:v>
                </c:pt>
                <c:pt idx="7250">
                  <c:v>-3.9300000000000003E-3</c:v>
                </c:pt>
                <c:pt idx="7251">
                  <c:v>-3.8800000000000002E-3</c:v>
                </c:pt>
                <c:pt idx="7252">
                  <c:v>-3.8800000000000002E-3</c:v>
                </c:pt>
                <c:pt idx="7253">
                  <c:v>-3.7699999999999999E-3</c:v>
                </c:pt>
                <c:pt idx="7254">
                  <c:v>-3.5599999999999998E-3</c:v>
                </c:pt>
                <c:pt idx="7255">
                  <c:v>-3.3500000000000001E-3</c:v>
                </c:pt>
                <c:pt idx="7256">
                  <c:v>-3.0899999999999999E-3</c:v>
                </c:pt>
                <c:pt idx="7257">
                  <c:v>-2.9299999999999999E-3</c:v>
                </c:pt>
                <c:pt idx="7258">
                  <c:v>-2.6099999999999999E-3</c:v>
                </c:pt>
                <c:pt idx="7259">
                  <c:v>-2.1900000000000001E-3</c:v>
                </c:pt>
                <c:pt idx="7260">
                  <c:v>-1.7700000000000001E-3</c:v>
                </c:pt>
                <c:pt idx="7261">
                  <c:v>-1.3500000000000001E-3</c:v>
                </c:pt>
                <c:pt idx="7262">
                  <c:v>-1.0300000000000001E-3</c:v>
                </c:pt>
                <c:pt idx="7263">
                  <c:v>-6.6E-4</c:v>
                </c:pt>
                <c:pt idx="7264">
                  <c:v>-2.4000000000000001E-4</c:v>
                </c:pt>
                <c:pt idx="7265">
                  <c:v>2.3000000000000001E-4</c:v>
                </c:pt>
                <c:pt idx="7266">
                  <c:v>7.1000000000000002E-4</c:v>
                </c:pt>
                <c:pt idx="7267">
                  <c:v>1.0200000000000001E-3</c:v>
                </c:pt>
                <c:pt idx="7268">
                  <c:v>1.4400000000000001E-3</c:v>
                </c:pt>
                <c:pt idx="7269">
                  <c:v>1.7600000000000001E-3</c:v>
                </c:pt>
                <c:pt idx="7270">
                  <c:v>2.1299999999999999E-3</c:v>
                </c:pt>
                <c:pt idx="7271">
                  <c:v>2.4499999999999999E-3</c:v>
                </c:pt>
                <c:pt idx="7272">
                  <c:v>2.7100000000000002E-3</c:v>
                </c:pt>
                <c:pt idx="7273">
                  <c:v>2.9199999999999999E-3</c:v>
                </c:pt>
                <c:pt idx="7274">
                  <c:v>2.97E-3</c:v>
                </c:pt>
                <c:pt idx="7275">
                  <c:v>3.13E-3</c:v>
                </c:pt>
                <c:pt idx="7276">
                  <c:v>3.13E-3</c:v>
                </c:pt>
                <c:pt idx="7277">
                  <c:v>3.0799999999999998E-3</c:v>
                </c:pt>
                <c:pt idx="7278">
                  <c:v>3.0799999999999998E-3</c:v>
                </c:pt>
                <c:pt idx="7279">
                  <c:v>2.81E-3</c:v>
                </c:pt>
                <c:pt idx="7280">
                  <c:v>2.5999999999999999E-3</c:v>
                </c:pt>
                <c:pt idx="7281">
                  <c:v>2.2899999999999999E-3</c:v>
                </c:pt>
                <c:pt idx="7282">
                  <c:v>1.97E-3</c:v>
                </c:pt>
                <c:pt idx="7283">
                  <c:v>1.6000000000000001E-3</c:v>
                </c:pt>
                <c:pt idx="7284">
                  <c:v>1.1299999999999999E-3</c:v>
                </c:pt>
                <c:pt idx="7285">
                  <c:v>5.0000000000000001E-4</c:v>
                </c:pt>
                <c:pt idx="7286">
                  <c:v>6.9999999999999994E-5</c:v>
                </c:pt>
                <c:pt idx="7287">
                  <c:v>-6.6E-4</c:v>
                </c:pt>
                <c:pt idx="7288">
                  <c:v>-1.24E-3</c:v>
                </c:pt>
                <c:pt idx="7289">
                  <c:v>-1.8699999999999999E-3</c:v>
                </c:pt>
                <c:pt idx="7290">
                  <c:v>-2.6099999999999999E-3</c:v>
                </c:pt>
                <c:pt idx="7291">
                  <c:v>-3.1900000000000001E-3</c:v>
                </c:pt>
                <c:pt idx="7292">
                  <c:v>-3.7699999999999999E-3</c:v>
                </c:pt>
                <c:pt idx="7293">
                  <c:v>-4.5100000000000001E-3</c:v>
                </c:pt>
                <c:pt idx="7294">
                  <c:v>-5.0899999999999999E-3</c:v>
                </c:pt>
                <c:pt idx="7295">
                  <c:v>-5.6699999999999997E-3</c:v>
                </c:pt>
                <c:pt idx="7296">
                  <c:v>-6.3E-3</c:v>
                </c:pt>
                <c:pt idx="7297">
                  <c:v>-6.62E-3</c:v>
                </c:pt>
                <c:pt idx="7298">
                  <c:v>-7.0899999999999999E-3</c:v>
                </c:pt>
                <c:pt idx="7299">
                  <c:v>-7.4099999999999999E-3</c:v>
                </c:pt>
                <c:pt idx="7300">
                  <c:v>-7.7200000000000003E-3</c:v>
                </c:pt>
                <c:pt idx="7301">
                  <c:v>-8.0400000000000003E-3</c:v>
                </c:pt>
                <c:pt idx="7302">
                  <c:v>-8.1499999999999993E-3</c:v>
                </c:pt>
                <c:pt idx="7303">
                  <c:v>-8.1499999999999993E-3</c:v>
                </c:pt>
                <c:pt idx="7304">
                  <c:v>-8.2500000000000004E-3</c:v>
                </c:pt>
                <c:pt idx="7305">
                  <c:v>-8.1499999999999993E-3</c:v>
                </c:pt>
                <c:pt idx="7306">
                  <c:v>-7.9900000000000006E-3</c:v>
                </c:pt>
                <c:pt idx="7307">
                  <c:v>-7.8300000000000002E-3</c:v>
                </c:pt>
                <c:pt idx="7308">
                  <c:v>-7.5100000000000002E-3</c:v>
                </c:pt>
                <c:pt idx="7309">
                  <c:v>-7.1399999999999996E-3</c:v>
                </c:pt>
                <c:pt idx="7310">
                  <c:v>-6.7200000000000003E-3</c:v>
                </c:pt>
                <c:pt idx="7311">
                  <c:v>-6.2500000000000003E-3</c:v>
                </c:pt>
                <c:pt idx="7312">
                  <c:v>-5.77E-3</c:v>
                </c:pt>
                <c:pt idx="7313">
                  <c:v>-5.2500000000000003E-3</c:v>
                </c:pt>
                <c:pt idx="7314">
                  <c:v>-4.5599999999999998E-3</c:v>
                </c:pt>
                <c:pt idx="7315">
                  <c:v>-4.0400000000000002E-3</c:v>
                </c:pt>
                <c:pt idx="7316">
                  <c:v>-3.3E-3</c:v>
                </c:pt>
                <c:pt idx="7317">
                  <c:v>-2.7699999999999999E-3</c:v>
                </c:pt>
                <c:pt idx="7318">
                  <c:v>-2.14E-3</c:v>
                </c:pt>
                <c:pt idx="7319">
                  <c:v>-1.4499999999999999E-3</c:v>
                </c:pt>
                <c:pt idx="7320">
                  <c:v>-8.1999999999999998E-4</c:v>
                </c:pt>
                <c:pt idx="7321">
                  <c:v>-2.9E-4</c:v>
                </c:pt>
                <c:pt idx="7322">
                  <c:v>3.4000000000000002E-4</c:v>
                </c:pt>
                <c:pt idx="7323">
                  <c:v>8.7000000000000001E-4</c:v>
                </c:pt>
                <c:pt idx="7324">
                  <c:v>1.34E-3</c:v>
                </c:pt>
                <c:pt idx="7325">
                  <c:v>1.81E-3</c:v>
                </c:pt>
                <c:pt idx="7326">
                  <c:v>2.2899999999999999E-3</c:v>
                </c:pt>
                <c:pt idx="7327">
                  <c:v>2.5500000000000002E-3</c:v>
                </c:pt>
                <c:pt idx="7328">
                  <c:v>2.9199999999999999E-3</c:v>
                </c:pt>
                <c:pt idx="7329">
                  <c:v>3.1800000000000001E-3</c:v>
                </c:pt>
                <c:pt idx="7330">
                  <c:v>3.3899999999999998E-3</c:v>
                </c:pt>
                <c:pt idx="7331">
                  <c:v>3.5500000000000002E-3</c:v>
                </c:pt>
                <c:pt idx="7332">
                  <c:v>3.6600000000000001E-3</c:v>
                </c:pt>
                <c:pt idx="7333">
                  <c:v>3.6099999999999999E-3</c:v>
                </c:pt>
                <c:pt idx="7334">
                  <c:v>3.6099999999999999E-3</c:v>
                </c:pt>
                <c:pt idx="7335">
                  <c:v>3.6600000000000001E-3</c:v>
                </c:pt>
                <c:pt idx="7336">
                  <c:v>3.6099999999999999E-3</c:v>
                </c:pt>
                <c:pt idx="7337">
                  <c:v>3.3899999999999998E-3</c:v>
                </c:pt>
                <c:pt idx="7338">
                  <c:v>3.2399999999999998E-3</c:v>
                </c:pt>
                <c:pt idx="7339">
                  <c:v>3.13E-3</c:v>
                </c:pt>
                <c:pt idx="7340">
                  <c:v>2.97E-3</c:v>
                </c:pt>
                <c:pt idx="7341">
                  <c:v>2.5999999999999999E-3</c:v>
                </c:pt>
                <c:pt idx="7342">
                  <c:v>2.5000000000000001E-3</c:v>
                </c:pt>
                <c:pt idx="7343">
                  <c:v>2.2899999999999999E-3</c:v>
                </c:pt>
                <c:pt idx="7344">
                  <c:v>1.97E-3</c:v>
                </c:pt>
                <c:pt idx="7345">
                  <c:v>1.7099999999999999E-3</c:v>
                </c:pt>
                <c:pt idx="7346">
                  <c:v>1.5E-3</c:v>
                </c:pt>
                <c:pt idx="7347">
                  <c:v>1.34E-3</c:v>
                </c:pt>
                <c:pt idx="7348">
                  <c:v>1.08E-3</c:v>
                </c:pt>
                <c:pt idx="7349">
                  <c:v>8.7000000000000001E-4</c:v>
                </c:pt>
                <c:pt idx="7350">
                  <c:v>7.1000000000000002E-4</c:v>
                </c:pt>
                <c:pt idx="7351">
                  <c:v>5.9999999999999995E-4</c:v>
                </c:pt>
                <c:pt idx="7352">
                  <c:v>4.4000000000000002E-4</c:v>
                </c:pt>
                <c:pt idx="7353">
                  <c:v>3.4000000000000002E-4</c:v>
                </c:pt>
                <c:pt idx="7354">
                  <c:v>3.4000000000000002E-4</c:v>
                </c:pt>
                <c:pt idx="7355">
                  <c:v>2.3000000000000001E-4</c:v>
                </c:pt>
                <c:pt idx="7356">
                  <c:v>2.9E-4</c:v>
                </c:pt>
                <c:pt idx="7357">
                  <c:v>2.9E-4</c:v>
                </c:pt>
                <c:pt idx="7358">
                  <c:v>2.9E-4</c:v>
                </c:pt>
                <c:pt idx="7359">
                  <c:v>3.8999999999999999E-4</c:v>
                </c:pt>
                <c:pt idx="7360">
                  <c:v>5.0000000000000001E-4</c:v>
                </c:pt>
                <c:pt idx="7361">
                  <c:v>6.4999999999999997E-4</c:v>
                </c:pt>
                <c:pt idx="7362">
                  <c:v>7.6000000000000004E-4</c:v>
                </c:pt>
                <c:pt idx="7363">
                  <c:v>8.7000000000000001E-4</c:v>
                </c:pt>
                <c:pt idx="7364">
                  <c:v>1.1299999999999999E-3</c:v>
                </c:pt>
                <c:pt idx="7365">
                  <c:v>1.34E-3</c:v>
                </c:pt>
                <c:pt idx="7366">
                  <c:v>1.4400000000000001E-3</c:v>
                </c:pt>
                <c:pt idx="7367">
                  <c:v>1.66E-3</c:v>
                </c:pt>
                <c:pt idx="7368">
                  <c:v>1.92E-3</c:v>
                </c:pt>
                <c:pt idx="7369">
                  <c:v>1.97E-3</c:v>
                </c:pt>
                <c:pt idx="7370">
                  <c:v>2.1299999999999999E-3</c:v>
                </c:pt>
                <c:pt idx="7371">
                  <c:v>2.2899999999999999E-3</c:v>
                </c:pt>
                <c:pt idx="7372">
                  <c:v>2.4499999999999999E-3</c:v>
                </c:pt>
                <c:pt idx="7373">
                  <c:v>2.5000000000000001E-3</c:v>
                </c:pt>
                <c:pt idx="7374">
                  <c:v>2.7100000000000002E-3</c:v>
                </c:pt>
                <c:pt idx="7375">
                  <c:v>2.66E-3</c:v>
                </c:pt>
                <c:pt idx="7376">
                  <c:v>2.81E-3</c:v>
                </c:pt>
                <c:pt idx="7377">
                  <c:v>2.7599999999999999E-3</c:v>
                </c:pt>
                <c:pt idx="7378">
                  <c:v>2.81E-3</c:v>
                </c:pt>
                <c:pt idx="7379">
                  <c:v>2.66E-3</c:v>
                </c:pt>
                <c:pt idx="7380">
                  <c:v>2.66E-3</c:v>
                </c:pt>
                <c:pt idx="7381">
                  <c:v>2.4499999999999999E-3</c:v>
                </c:pt>
                <c:pt idx="7382">
                  <c:v>2.3400000000000001E-3</c:v>
                </c:pt>
                <c:pt idx="7383">
                  <c:v>2.1299999999999999E-3</c:v>
                </c:pt>
                <c:pt idx="7384">
                  <c:v>2.0200000000000001E-3</c:v>
                </c:pt>
                <c:pt idx="7385">
                  <c:v>1.7600000000000001E-3</c:v>
                </c:pt>
                <c:pt idx="7386">
                  <c:v>1.4400000000000001E-3</c:v>
                </c:pt>
                <c:pt idx="7387">
                  <c:v>1.1800000000000001E-3</c:v>
                </c:pt>
                <c:pt idx="7388">
                  <c:v>7.6000000000000004E-4</c:v>
                </c:pt>
                <c:pt idx="7389">
                  <c:v>4.4000000000000002E-4</c:v>
                </c:pt>
                <c:pt idx="7390">
                  <c:v>2.0000000000000002E-5</c:v>
                </c:pt>
                <c:pt idx="7391">
                  <c:v>-3.5E-4</c:v>
                </c:pt>
                <c:pt idx="7392">
                  <c:v>-8.1999999999999998E-4</c:v>
                </c:pt>
                <c:pt idx="7393">
                  <c:v>-1.08E-3</c:v>
                </c:pt>
                <c:pt idx="7394">
                  <c:v>-1.56E-3</c:v>
                </c:pt>
                <c:pt idx="7395">
                  <c:v>-2.0899999999999998E-3</c:v>
                </c:pt>
                <c:pt idx="7396">
                  <c:v>-2.3999999999999998E-3</c:v>
                </c:pt>
                <c:pt idx="7397">
                  <c:v>-2.9299999999999999E-3</c:v>
                </c:pt>
                <c:pt idx="7398">
                  <c:v>-3.3500000000000001E-3</c:v>
                </c:pt>
                <c:pt idx="7399">
                  <c:v>-3.8800000000000002E-3</c:v>
                </c:pt>
                <c:pt idx="7400">
                  <c:v>-4.2500000000000003E-3</c:v>
                </c:pt>
                <c:pt idx="7401">
                  <c:v>-4.7200000000000002E-3</c:v>
                </c:pt>
                <c:pt idx="7402">
                  <c:v>-5.1399999999999996E-3</c:v>
                </c:pt>
                <c:pt idx="7403">
                  <c:v>-5.5100000000000001E-3</c:v>
                </c:pt>
                <c:pt idx="7404">
                  <c:v>-5.8799999999999998E-3</c:v>
                </c:pt>
                <c:pt idx="7405">
                  <c:v>-6.2500000000000003E-3</c:v>
                </c:pt>
                <c:pt idx="7406">
                  <c:v>-6.5599999999999999E-3</c:v>
                </c:pt>
                <c:pt idx="7407">
                  <c:v>-6.9300000000000004E-3</c:v>
                </c:pt>
                <c:pt idx="7408">
                  <c:v>-7.1999999999999998E-3</c:v>
                </c:pt>
                <c:pt idx="7409">
                  <c:v>-7.5100000000000002E-3</c:v>
                </c:pt>
                <c:pt idx="7410">
                  <c:v>-7.7200000000000003E-3</c:v>
                </c:pt>
                <c:pt idx="7411">
                  <c:v>-7.9299999999999995E-3</c:v>
                </c:pt>
                <c:pt idx="7412">
                  <c:v>-8.1499999999999993E-3</c:v>
                </c:pt>
                <c:pt idx="7413">
                  <c:v>-8.2500000000000004E-3</c:v>
                </c:pt>
                <c:pt idx="7414">
                  <c:v>-8.4100000000000008E-3</c:v>
                </c:pt>
                <c:pt idx="7415">
                  <c:v>-8.4600000000000005E-3</c:v>
                </c:pt>
                <c:pt idx="7416">
                  <c:v>-8.5699999999999995E-3</c:v>
                </c:pt>
                <c:pt idx="7417">
                  <c:v>-8.5100000000000002E-3</c:v>
                </c:pt>
                <c:pt idx="7418">
                  <c:v>-8.5100000000000002E-3</c:v>
                </c:pt>
                <c:pt idx="7419">
                  <c:v>-8.5699999999999995E-3</c:v>
                </c:pt>
                <c:pt idx="7420">
                  <c:v>-8.4600000000000005E-3</c:v>
                </c:pt>
                <c:pt idx="7421">
                  <c:v>-8.4100000000000008E-3</c:v>
                </c:pt>
                <c:pt idx="7422">
                  <c:v>-8.2500000000000004E-3</c:v>
                </c:pt>
                <c:pt idx="7423">
                  <c:v>-8.09E-3</c:v>
                </c:pt>
                <c:pt idx="7424">
                  <c:v>-7.8799999999999999E-3</c:v>
                </c:pt>
                <c:pt idx="7425">
                  <c:v>-7.7200000000000003E-3</c:v>
                </c:pt>
                <c:pt idx="7426">
                  <c:v>-7.4599999999999996E-3</c:v>
                </c:pt>
                <c:pt idx="7427">
                  <c:v>-7.3000000000000001E-3</c:v>
                </c:pt>
                <c:pt idx="7428">
                  <c:v>-6.9899999999999997E-3</c:v>
                </c:pt>
                <c:pt idx="7429">
                  <c:v>-6.7200000000000003E-3</c:v>
                </c:pt>
                <c:pt idx="7430">
                  <c:v>-6.5100000000000002E-3</c:v>
                </c:pt>
                <c:pt idx="7431">
                  <c:v>-6.1399999999999996E-3</c:v>
                </c:pt>
                <c:pt idx="7432">
                  <c:v>-5.8300000000000001E-3</c:v>
                </c:pt>
                <c:pt idx="7433">
                  <c:v>-5.4599999999999996E-3</c:v>
                </c:pt>
                <c:pt idx="7434">
                  <c:v>-5.1900000000000002E-3</c:v>
                </c:pt>
                <c:pt idx="7435">
                  <c:v>-4.8300000000000001E-3</c:v>
                </c:pt>
                <c:pt idx="7436">
                  <c:v>-4.5100000000000001E-3</c:v>
                </c:pt>
                <c:pt idx="7437">
                  <c:v>-4.1900000000000001E-3</c:v>
                </c:pt>
                <c:pt idx="7438">
                  <c:v>-3.8800000000000002E-3</c:v>
                </c:pt>
                <c:pt idx="7439">
                  <c:v>-3.5599999999999998E-3</c:v>
                </c:pt>
                <c:pt idx="7440">
                  <c:v>-3.14E-3</c:v>
                </c:pt>
                <c:pt idx="7441">
                  <c:v>-2.9299999999999999E-3</c:v>
                </c:pt>
                <c:pt idx="7442">
                  <c:v>-2.5100000000000001E-3</c:v>
                </c:pt>
                <c:pt idx="7443">
                  <c:v>-2.2399999999999998E-3</c:v>
                </c:pt>
                <c:pt idx="7444">
                  <c:v>-1.8699999999999999E-3</c:v>
                </c:pt>
                <c:pt idx="7445">
                  <c:v>-1.6100000000000001E-3</c:v>
                </c:pt>
                <c:pt idx="7446">
                  <c:v>-1.2999999999999999E-3</c:v>
                </c:pt>
                <c:pt idx="7447">
                  <c:v>-1.14E-3</c:v>
                </c:pt>
                <c:pt idx="7448">
                  <c:v>-8.1999999999999998E-4</c:v>
                </c:pt>
                <c:pt idx="7449">
                  <c:v>-6.0999999999999997E-4</c:v>
                </c:pt>
                <c:pt idx="7450">
                  <c:v>-2.9E-4</c:v>
                </c:pt>
                <c:pt idx="7451">
                  <c:v>-1.3999999999999999E-4</c:v>
                </c:pt>
                <c:pt idx="7452">
                  <c:v>1.2999999999999999E-4</c:v>
                </c:pt>
                <c:pt idx="7453">
                  <c:v>4.4000000000000002E-4</c:v>
                </c:pt>
                <c:pt idx="7454">
                  <c:v>6.4999999999999997E-4</c:v>
                </c:pt>
                <c:pt idx="7455">
                  <c:v>9.7000000000000005E-4</c:v>
                </c:pt>
                <c:pt idx="7456">
                  <c:v>1.1800000000000001E-3</c:v>
                </c:pt>
                <c:pt idx="7457">
                  <c:v>1.39E-3</c:v>
                </c:pt>
                <c:pt idx="7458">
                  <c:v>1.7099999999999999E-3</c:v>
                </c:pt>
                <c:pt idx="7459">
                  <c:v>1.92E-3</c:v>
                </c:pt>
                <c:pt idx="7460">
                  <c:v>2.2399999999999998E-3</c:v>
                </c:pt>
                <c:pt idx="7461">
                  <c:v>2.4499999999999999E-3</c:v>
                </c:pt>
                <c:pt idx="7462">
                  <c:v>2.5999999999999999E-3</c:v>
                </c:pt>
                <c:pt idx="7463">
                  <c:v>2.8700000000000002E-3</c:v>
                </c:pt>
                <c:pt idx="7464">
                  <c:v>3.1800000000000001E-3</c:v>
                </c:pt>
                <c:pt idx="7465">
                  <c:v>3.3400000000000001E-3</c:v>
                </c:pt>
                <c:pt idx="7466">
                  <c:v>3.5000000000000001E-3</c:v>
                </c:pt>
                <c:pt idx="7467">
                  <c:v>3.7599999999999999E-3</c:v>
                </c:pt>
                <c:pt idx="7468">
                  <c:v>3.9699999999999996E-3</c:v>
                </c:pt>
                <c:pt idx="7469">
                  <c:v>4.13E-3</c:v>
                </c:pt>
                <c:pt idx="7470">
                  <c:v>4.2900000000000004E-3</c:v>
                </c:pt>
                <c:pt idx="7471">
                  <c:v>4.45E-3</c:v>
                </c:pt>
                <c:pt idx="7472">
                  <c:v>4.5500000000000002E-3</c:v>
                </c:pt>
                <c:pt idx="7473">
                  <c:v>4.5500000000000002E-3</c:v>
                </c:pt>
                <c:pt idx="7474">
                  <c:v>4.8199999999999996E-3</c:v>
                </c:pt>
                <c:pt idx="7475">
                  <c:v>4.7600000000000003E-3</c:v>
                </c:pt>
                <c:pt idx="7476">
                  <c:v>4.8199999999999996E-3</c:v>
                </c:pt>
                <c:pt idx="7477">
                  <c:v>4.7600000000000003E-3</c:v>
                </c:pt>
                <c:pt idx="7478">
                  <c:v>4.7099999999999998E-3</c:v>
                </c:pt>
                <c:pt idx="7479">
                  <c:v>4.5500000000000002E-3</c:v>
                </c:pt>
                <c:pt idx="7480">
                  <c:v>4.4999999999999997E-3</c:v>
                </c:pt>
                <c:pt idx="7481">
                  <c:v>4.3400000000000001E-3</c:v>
                </c:pt>
                <c:pt idx="7482">
                  <c:v>4.0800000000000003E-3</c:v>
                </c:pt>
                <c:pt idx="7483">
                  <c:v>3.8700000000000002E-3</c:v>
                </c:pt>
                <c:pt idx="7484">
                  <c:v>3.6099999999999999E-3</c:v>
                </c:pt>
                <c:pt idx="7485">
                  <c:v>3.29E-3</c:v>
                </c:pt>
                <c:pt idx="7486">
                  <c:v>2.9199999999999999E-3</c:v>
                </c:pt>
                <c:pt idx="7487">
                  <c:v>2.5999999999999999E-3</c:v>
                </c:pt>
                <c:pt idx="7488">
                  <c:v>2.1800000000000001E-3</c:v>
                </c:pt>
                <c:pt idx="7489">
                  <c:v>1.8699999999999999E-3</c:v>
                </c:pt>
                <c:pt idx="7490">
                  <c:v>1.39E-3</c:v>
                </c:pt>
                <c:pt idx="7491">
                  <c:v>9.7000000000000005E-4</c:v>
                </c:pt>
                <c:pt idx="7492">
                  <c:v>6.4999999999999997E-4</c:v>
                </c:pt>
                <c:pt idx="7493">
                  <c:v>2.3000000000000001E-4</c:v>
                </c:pt>
                <c:pt idx="7494">
                  <c:v>-2.9E-4</c:v>
                </c:pt>
                <c:pt idx="7495">
                  <c:v>-6.6E-4</c:v>
                </c:pt>
                <c:pt idx="7496">
                  <c:v>-1.0300000000000001E-3</c:v>
                </c:pt>
                <c:pt idx="7497">
                  <c:v>-1.4E-3</c:v>
                </c:pt>
                <c:pt idx="7498">
                  <c:v>-1.82E-3</c:v>
                </c:pt>
                <c:pt idx="7499">
                  <c:v>-2.14E-3</c:v>
                </c:pt>
                <c:pt idx="7500">
                  <c:v>-2.3999999999999998E-3</c:v>
                </c:pt>
                <c:pt idx="7501">
                  <c:v>-2.7200000000000002E-3</c:v>
                </c:pt>
                <c:pt idx="7502">
                  <c:v>-2.8800000000000002E-3</c:v>
                </c:pt>
                <c:pt idx="7503">
                  <c:v>-3.0899999999999999E-3</c:v>
                </c:pt>
                <c:pt idx="7504">
                  <c:v>-3.3E-3</c:v>
                </c:pt>
                <c:pt idx="7505">
                  <c:v>-3.46E-3</c:v>
                </c:pt>
                <c:pt idx="7506">
                  <c:v>-3.46E-3</c:v>
                </c:pt>
                <c:pt idx="7507">
                  <c:v>-3.6099999999999999E-3</c:v>
                </c:pt>
                <c:pt idx="7508">
                  <c:v>-3.6700000000000001E-3</c:v>
                </c:pt>
                <c:pt idx="7509">
                  <c:v>-3.7200000000000002E-3</c:v>
                </c:pt>
                <c:pt idx="7510">
                  <c:v>-3.5599999999999998E-3</c:v>
                </c:pt>
                <c:pt idx="7511">
                  <c:v>-3.6099999999999999E-3</c:v>
                </c:pt>
                <c:pt idx="7512">
                  <c:v>-3.3999999999999998E-3</c:v>
                </c:pt>
                <c:pt idx="7513">
                  <c:v>-3.3500000000000001E-3</c:v>
                </c:pt>
                <c:pt idx="7514">
                  <c:v>-3.3E-3</c:v>
                </c:pt>
                <c:pt idx="7515">
                  <c:v>-3.0899999999999999E-3</c:v>
                </c:pt>
                <c:pt idx="7516">
                  <c:v>-2.98E-3</c:v>
                </c:pt>
                <c:pt idx="7517">
                  <c:v>-2.8800000000000002E-3</c:v>
                </c:pt>
                <c:pt idx="7518">
                  <c:v>-2.7200000000000002E-3</c:v>
                </c:pt>
                <c:pt idx="7519">
                  <c:v>-2.6099999999999999E-3</c:v>
                </c:pt>
                <c:pt idx="7520">
                  <c:v>-2.5100000000000001E-3</c:v>
                </c:pt>
                <c:pt idx="7521">
                  <c:v>-2.3500000000000001E-3</c:v>
                </c:pt>
                <c:pt idx="7522">
                  <c:v>-2.3E-3</c:v>
                </c:pt>
                <c:pt idx="7523">
                  <c:v>-2.1900000000000001E-3</c:v>
                </c:pt>
                <c:pt idx="7524">
                  <c:v>-2.0899999999999998E-3</c:v>
                </c:pt>
                <c:pt idx="7525">
                  <c:v>-1.98E-3</c:v>
                </c:pt>
                <c:pt idx="7526">
                  <c:v>-1.9300000000000001E-3</c:v>
                </c:pt>
                <c:pt idx="7527">
                  <c:v>-1.82E-3</c:v>
                </c:pt>
                <c:pt idx="7528">
                  <c:v>-1.7700000000000001E-3</c:v>
                </c:pt>
                <c:pt idx="7529">
                  <c:v>-1.72E-3</c:v>
                </c:pt>
                <c:pt idx="7530">
                  <c:v>-1.7700000000000001E-3</c:v>
                </c:pt>
                <c:pt idx="7531">
                  <c:v>-1.72E-3</c:v>
                </c:pt>
                <c:pt idx="7532">
                  <c:v>-1.72E-3</c:v>
                </c:pt>
                <c:pt idx="7533">
                  <c:v>-1.72E-3</c:v>
                </c:pt>
                <c:pt idx="7534">
                  <c:v>-1.72E-3</c:v>
                </c:pt>
                <c:pt idx="7535">
                  <c:v>-1.82E-3</c:v>
                </c:pt>
                <c:pt idx="7536">
                  <c:v>-1.7700000000000001E-3</c:v>
                </c:pt>
                <c:pt idx="7537">
                  <c:v>-1.82E-3</c:v>
                </c:pt>
                <c:pt idx="7538">
                  <c:v>-1.7700000000000001E-3</c:v>
                </c:pt>
                <c:pt idx="7539">
                  <c:v>-1.82E-3</c:v>
                </c:pt>
                <c:pt idx="7540">
                  <c:v>-1.7700000000000001E-3</c:v>
                </c:pt>
                <c:pt idx="7541">
                  <c:v>-1.72E-3</c:v>
                </c:pt>
                <c:pt idx="7542">
                  <c:v>-1.72E-3</c:v>
                </c:pt>
                <c:pt idx="7543">
                  <c:v>-1.72E-3</c:v>
                </c:pt>
                <c:pt idx="7544">
                  <c:v>-1.56E-3</c:v>
                </c:pt>
                <c:pt idx="7545">
                  <c:v>-1.6100000000000001E-3</c:v>
                </c:pt>
                <c:pt idx="7546">
                  <c:v>-1.4499999999999999E-3</c:v>
                </c:pt>
                <c:pt idx="7547">
                  <c:v>-1.4499999999999999E-3</c:v>
                </c:pt>
                <c:pt idx="7548">
                  <c:v>-1.3500000000000001E-3</c:v>
                </c:pt>
                <c:pt idx="7549">
                  <c:v>-1.2999999999999999E-3</c:v>
                </c:pt>
                <c:pt idx="7550">
                  <c:v>-1.24E-3</c:v>
                </c:pt>
                <c:pt idx="7551">
                  <c:v>-1.14E-3</c:v>
                </c:pt>
                <c:pt idx="7552">
                  <c:v>-1.08E-3</c:v>
                </c:pt>
                <c:pt idx="7553">
                  <c:v>-1.0300000000000001E-3</c:v>
                </c:pt>
                <c:pt idx="7554">
                  <c:v>-9.7999999999999997E-4</c:v>
                </c:pt>
                <c:pt idx="7555">
                  <c:v>-1.0300000000000001E-3</c:v>
                </c:pt>
                <c:pt idx="7556">
                  <c:v>-9.7999999999999997E-4</c:v>
                </c:pt>
                <c:pt idx="7557">
                  <c:v>-1.0300000000000001E-3</c:v>
                </c:pt>
                <c:pt idx="7558">
                  <c:v>-9.7999999999999997E-4</c:v>
                </c:pt>
                <c:pt idx="7559">
                  <c:v>-1.0300000000000001E-3</c:v>
                </c:pt>
                <c:pt idx="7560">
                  <c:v>-1.08E-3</c:v>
                </c:pt>
                <c:pt idx="7561">
                  <c:v>-1.1900000000000001E-3</c:v>
                </c:pt>
                <c:pt idx="7562">
                  <c:v>-1.2999999999999999E-3</c:v>
                </c:pt>
                <c:pt idx="7563">
                  <c:v>-1.3500000000000001E-3</c:v>
                </c:pt>
                <c:pt idx="7564">
                  <c:v>-1.56E-3</c:v>
                </c:pt>
                <c:pt idx="7565">
                  <c:v>-1.72E-3</c:v>
                </c:pt>
                <c:pt idx="7566">
                  <c:v>-1.9300000000000001E-3</c:v>
                </c:pt>
                <c:pt idx="7567">
                  <c:v>-2.1900000000000001E-3</c:v>
                </c:pt>
                <c:pt idx="7568">
                  <c:v>-2.3E-3</c:v>
                </c:pt>
                <c:pt idx="7569">
                  <c:v>-2.6099999999999999E-3</c:v>
                </c:pt>
                <c:pt idx="7570">
                  <c:v>-2.82E-3</c:v>
                </c:pt>
                <c:pt idx="7571">
                  <c:v>-3.0899999999999999E-3</c:v>
                </c:pt>
                <c:pt idx="7572">
                  <c:v>-3.3500000000000001E-3</c:v>
                </c:pt>
                <c:pt idx="7573">
                  <c:v>-3.5599999999999998E-3</c:v>
                </c:pt>
                <c:pt idx="7574">
                  <c:v>-3.7699999999999999E-3</c:v>
                </c:pt>
                <c:pt idx="7575">
                  <c:v>-4.0899999999999999E-3</c:v>
                </c:pt>
                <c:pt idx="7576">
                  <c:v>-4.2500000000000003E-3</c:v>
                </c:pt>
                <c:pt idx="7577">
                  <c:v>-4.5100000000000001E-3</c:v>
                </c:pt>
                <c:pt idx="7578">
                  <c:v>-4.7200000000000002E-3</c:v>
                </c:pt>
                <c:pt idx="7579">
                  <c:v>-4.8799999999999998E-3</c:v>
                </c:pt>
                <c:pt idx="7580">
                  <c:v>-5.0400000000000002E-3</c:v>
                </c:pt>
                <c:pt idx="7581">
                  <c:v>-5.1399999999999996E-3</c:v>
                </c:pt>
                <c:pt idx="7582">
                  <c:v>-5.2500000000000003E-3</c:v>
                </c:pt>
                <c:pt idx="7583">
                  <c:v>-5.3499999999999997E-3</c:v>
                </c:pt>
                <c:pt idx="7584">
                  <c:v>-5.3499999999999997E-3</c:v>
                </c:pt>
                <c:pt idx="7585">
                  <c:v>-5.5100000000000001E-3</c:v>
                </c:pt>
                <c:pt idx="7586">
                  <c:v>-5.4599999999999996E-3</c:v>
                </c:pt>
                <c:pt idx="7587">
                  <c:v>-5.5100000000000001E-3</c:v>
                </c:pt>
                <c:pt idx="7588">
                  <c:v>-5.4599999999999996E-3</c:v>
                </c:pt>
                <c:pt idx="7589">
                  <c:v>-5.3499999999999997E-3</c:v>
                </c:pt>
                <c:pt idx="7590">
                  <c:v>-5.3E-3</c:v>
                </c:pt>
                <c:pt idx="7591">
                  <c:v>-5.1900000000000002E-3</c:v>
                </c:pt>
                <c:pt idx="7592">
                  <c:v>-4.9800000000000001E-3</c:v>
                </c:pt>
                <c:pt idx="7593">
                  <c:v>-4.9800000000000001E-3</c:v>
                </c:pt>
                <c:pt idx="7594">
                  <c:v>-4.8300000000000001E-3</c:v>
                </c:pt>
                <c:pt idx="7595">
                  <c:v>-4.6699999999999997E-3</c:v>
                </c:pt>
                <c:pt idx="7596">
                  <c:v>-4.5100000000000001E-3</c:v>
                </c:pt>
                <c:pt idx="7597">
                  <c:v>-4.3E-3</c:v>
                </c:pt>
                <c:pt idx="7598">
                  <c:v>-4.2500000000000003E-3</c:v>
                </c:pt>
                <c:pt idx="7599">
                  <c:v>-4.0899999999999999E-3</c:v>
                </c:pt>
                <c:pt idx="7600">
                  <c:v>-3.98E-3</c:v>
                </c:pt>
                <c:pt idx="7601">
                  <c:v>-3.82E-3</c:v>
                </c:pt>
                <c:pt idx="7602">
                  <c:v>-3.6700000000000001E-3</c:v>
                </c:pt>
                <c:pt idx="7603">
                  <c:v>-3.6700000000000001E-3</c:v>
                </c:pt>
                <c:pt idx="7604">
                  <c:v>-3.5599999999999998E-3</c:v>
                </c:pt>
                <c:pt idx="7605">
                  <c:v>-3.46E-3</c:v>
                </c:pt>
                <c:pt idx="7606">
                  <c:v>-3.3999999999999998E-3</c:v>
                </c:pt>
                <c:pt idx="7607">
                  <c:v>-3.3500000000000001E-3</c:v>
                </c:pt>
                <c:pt idx="7608">
                  <c:v>-3.2399999999999998E-3</c:v>
                </c:pt>
                <c:pt idx="7609">
                  <c:v>-3.1900000000000001E-3</c:v>
                </c:pt>
                <c:pt idx="7610">
                  <c:v>-3.14E-3</c:v>
                </c:pt>
                <c:pt idx="7611">
                  <c:v>-3.0300000000000001E-3</c:v>
                </c:pt>
                <c:pt idx="7612">
                  <c:v>-2.98E-3</c:v>
                </c:pt>
                <c:pt idx="7613">
                  <c:v>-2.9299999999999999E-3</c:v>
                </c:pt>
                <c:pt idx="7614">
                  <c:v>-2.82E-3</c:v>
                </c:pt>
                <c:pt idx="7615">
                  <c:v>-2.7699999999999999E-3</c:v>
                </c:pt>
                <c:pt idx="7616">
                  <c:v>-2.7200000000000002E-3</c:v>
                </c:pt>
                <c:pt idx="7617">
                  <c:v>-2.5600000000000002E-3</c:v>
                </c:pt>
                <c:pt idx="7618">
                  <c:v>-2.3999999999999998E-3</c:v>
                </c:pt>
                <c:pt idx="7619">
                  <c:v>-2.3500000000000001E-3</c:v>
                </c:pt>
                <c:pt idx="7620">
                  <c:v>-2.14E-3</c:v>
                </c:pt>
                <c:pt idx="7621">
                  <c:v>-1.98E-3</c:v>
                </c:pt>
                <c:pt idx="7622">
                  <c:v>-1.82E-3</c:v>
                </c:pt>
                <c:pt idx="7623">
                  <c:v>-1.56E-3</c:v>
                </c:pt>
                <c:pt idx="7624">
                  <c:v>-1.3500000000000001E-3</c:v>
                </c:pt>
                <c:pt idx="7625">
                  <c:v>-1.14E-3</c:v>
                </c:pt>
                <c:pt idx="7626">
                  <c:v>-9.3000000000000005E-4</c:v>
                </c:pt>
                <c:pt idx="7627">
                  <c:v>-6.0999999999999997E-4</c:v>
                </c:pt>
                <c:pt idx="7628">
                  <c:v>-2.4000000000000001E-4</c:v>
                </c:pt>
                <c:pt idx="7629">
                  <c:v>-3.0000000000000001E-5</c:v>
                </c:pt>
                <c:pt idx="7630">
                  <c:v>2.9E-4</c:v>
                </c:pt>
                <c:pt idx="7631">
                  <c:v>5.5000000000000003E-4</c:v>
                </c:pt>
                <c:pt idx="7632">
                  <c:v>9.2000000000000003E-4</c:v>
                </c:pt>
                <c:pt idx="7633">
                  <c:v>1.1800000000000001E-3</c:v>
                </c:pt>
                <c:pt idx="7634">
                  <c:v>1.5E-3</c:v>
                </c:pt>
                <c:pt idx="7635">
                  <c:v>1.7600000000000001E-3</c:v>
                </c:pt>
                <c:pt idx="7636">
                  <c:v>1.97E-3</c:v>
                </c:pt>
                <c:pt idx="7637">
                  <c:v>2.1800000000000001E-3</c:v>
                </c:pt>
                <c:pt idx="7638">
                  <c:v>2.4499999999999999E-3</c:v>
                </c:pt>
                <c:pt idx="7639">
                  <c:v>2.66E-3</c:v>
                </c:pt>
                <c:pt idx="7640">
                  <c:v>2.81E-3</c:v>
                </c:pt>
                <c:pt idx="7641">
                  <c:v>2.8700000000000002E-3</c:v>
                </c:pt>
                <c:pt idx="7642">
                  <c:v>3.0300000000000001E-3</c:v>
                </c:pt>
                <c:pt idx="7643">
                  <c:v>3.0300000000000001E-3</c:v>
                </c:pt>
                <c:pt idx="7644">
                  <c:v>3.13E-3</c:v>
                </c:pt>
                <c:pt idx="7645">
                  <c:v>3.13E-3</c:v>
                </c:pt>
                <c:pt idx="7646">
                  <c:v>3.29E-3</c:v>
                </c:pt>
                <c:pt idx="7647">
                  <c:v>3.0799999999999998E-3</c:v>
                </c:pt>
                <c:pt idx="7648">
                  <c:v>2.9199999999999999E-3</c:v>
                </c:pt>
                <c:pt idx="7649">
                  <c:v>2.9199999999999999E-3</c:v>
                </c:pt>
                <c:pt idx="7650">
                  <c:v>2.8700000000000002E-3</c:v>
                </c:pt>
                <c:pt idx="7651">
                  <c:v>2.81E-3</c:v>
                </c:pt>
                <c:pt idx="7652">
                  <c:v>2.7100000000000002E-3</c:v>
                </c:pt>
                <c:pt idx="7653">
                  <c:v>2.5999999999999999E-3</c:v>
                </c:pt>
                <c:pt idx="7654">
                  <c:v>2.5000000000000001E-3</c:v>
                </c:pt>
                <c:pt idx="7655">
                  <c:v>2.5000000000000001E-3</c:v>
                </c:pt>
                <c:pt idx="7656">
                  <c:v>2.3900000000000002E-3</c:v>
                </c:pt>
                <c:pt idx="7657">
                  <c:v>2.3400000000000001E-3</c:v>
                </c:pt>
                <c:pt idx="7658">
                  <c:v>2.2399999999999998E-3</c:v>
                </c:pt>
                <c:pt idx="7659">
                  <c:v>2.2899999999999999E-3</c:v>
                </c:pt>
                <c:pt idx="7660">
                  <c:v>2.2399999999999998E-3</c:v>
                </c:pt>
                <c:pt idx="7661">
                  <c:v>2.3900000000000002E-3</c:v>
                </c:pt>
                <c:pt idx="7662">
                  <c:v>2.5000000000000001E-3</c:v>
                </c:pt>
                <c:pt idx="7663">
                  <c:v>2.5000000000000001E-3</c:v>
                </c:pt>
                <c:pt idx="7664">
                  <c:v>2.5999999999999999E-3</c:v>
                </c:pt>
                <c:pt idx="7665">
                  <c:v>2.7100000000000002E-3</c:v>
                </c:pt>
                <c:pt idx="7666">
                  <c:v>2.97E-3</c:v>
                </c:pt>
                <c:pt idx="7667">
                  <c:v>3.0300000000000001E-3</c:v>
                </c:pt>
                <c:pt idx="7668">
                  <c:v>3.3400000000000001E-3</c:v>
                </c:pt>
                <c:pt idx="7669">
                  <c:v>3.4499999999999999E-3</c:v>
                </c:pt>
                <c:pt idx="7670">
                  <c:v>3.6600000000000001E-3</c:v>
                </c:pt>
                <c:pt idx="7671">
                  <c:v>3.9199999999999999E-3</c:v>
                </c:pt>
                <c:pt idx="7672">
                  <c:v>4.1799999999999997E-3</c:v>
                </c:pt>
                <c:pt idx="7673">
                  <c:v>4.3400000000000001E-3</c:v>
                </c:pt>
                <c:pt idx="7674">
                  <c:v>4.5500000000000002E-3</c:v>
                </c:pt>
                <c:pt idx="7675">
                  <c:v>4.7600000000000003E-3</c:v>
                </c:pt>
                <c:pt idx="7676">
                  <c:v>4.8199999999999996E-3</c:v>
                </c:pt>
                <c:pt idx="7677">
                  <c:v>4.9800000000000001E-3</c:v>
                </c:pt>
                <c:pt idx="7678">
                  <c:v>4.9800000000000001E-3</c:v>
                </c:pt>
                <c:pt idx="7679">
                  <c:v>4.9199999999999999E-3</c:v>
                </c:pt>
                <c:pt idx="7680">
                  <c:v>4.9800000000000001E-3</c:v>
                </c:pt>
                <c:pt idx="7681">
                  <c:v>4.9199999999999999E-3</c:v>
                </c:pt>
                <c:pt idx="7682">
                  <c:v>4.8700000000000002E-3</c:v>
                </c:pt>
                <c:pt idx="7683">
                  <c:v>4.6600000000000001E-3</c:v>
                </c:pt>
                <c:pt idx="7684">
                  <c:v>4.45E-3</c:v>
                </c:pt>
                <c:pt idx="7685">
                  <c:v>4.13E-3</c:v>
                </c:pt>
                <c:pt idx="7686">
                  <c:v>3.8700000000000002E-3</c:v>
                </c:pt>
                <c:pt idx="7687">
                  <c:v>3.4499999999999999E-3</c:v>
                </c:pt>
                <c:pt idx="7688">
                  <c:v>3.13E-3</c:v>
                </c:pt>
                <c:pt idx="7689">
                  <c:v>2.66E-3</c:v>
                </c:pt>
                <c:pt idx="7690">
                  <c:v>2.1800000000000001E-3</c:v>
                </c:pt>
                <c:pt idx="7691">
                  <c:v>1.5499999999999999E-3</c:v>
                </c:pt>
                <c:pt idx="7692">
                  <c:v>1.1299999999999999E-3</c:v>
                </c:pt>
                <c:pt idx="7693">
                  <c:v>5.0000000000000001E-4</c:v>
                </c:pt>
                <c:pt idx="7694">
                  <c:v>6.9999999999999994E-5</c:v>
                </c:pt>
                <c:pt idx="7695">
                  <c:v>-6.6E-4</c:v>
                </c:pt>
                <c:pt idx="7696">
                  <c:v>-1.1900000000000001E-3</c:v>
                </c:pt>
                <c:pt idx="7697">
                  <c:v>-1.66E-3</c:v>
                </c:pt>
                <c:pt idx="7698">
                  <c:v>-2.14E-3</c:v>
                </c:pt>
                <c:pt idx="7699">
                  <c:v>-2.5600000000000002E-3</c:v>
                </c:pt>
                <c:pt idx="7700">
                  <c:v>-2.98E-3</c:v>
                </c:pt>
                <c:pt idx="7701">
                  <c:v>-3.3999999999999998E-3</c:v>
                </c:pt>
                <c:pt idx="7702">
                  <c:v>-3.82E-3</c:v>
                </c:pt>
                <c:pt idx="7703">
                  <c:v>-4.0400000000000002E-3</c:v>
                </c:pt>
                <c:pt idx="7704">
                  <c:v>-4.3499999999999997E-3</c:v>
                </c:pt>
                <c:pt idx="7705">
                  <c:v>-4.5599999999999998E-3</c:v>
                </c:pt>
                <c:pt idx="7706">
                  <c:v>-4.6699999999999997E-3</c:v>
                </c:pt>
                <c:pt idx="7707">
                  <c:v>-4.7200000000000002E-3</c:v>
                </c:pt>
                <c:pt idx="7708">
                  <c:v>-4.7200000000000002E-3</c:v>
                </c:pt>
                <c:pt idx="7709">
                  <c:v>-4.6699999999999997E-3</c:v>
                </c:pt>
                <c:pt idx="7710">
                  <c:v>-4.6100000000000004E-3</c:v>
                </c:pt>
                <c:pt idx="7711">
                  <c:v>-4.5599999999999998E-3</c:v>
                </c:pt>
                <c:pt idx="7712">
                  <c:v>-4.3499999999999997E-3</c:v>
                </c:pt>
                <c:pt idx="7713">
                  <c:v>-4.0899999999999999E-3</c:v>
                </c:pt>
                <c:pt idx="7714">
                  <c:v>-3.8800000000000002E-3</c:v>
                </c:pt>
                <c:pt idx="7715">
                  <c:v>-3.5100000000000001E-3</c:v>
                </c:pt>
                <c:pt idx="7716">
                  <c:v>-3.2399999999999998E-3</c:v>
                </c:pt>
                <c:pt idx="7717">
                  <c:v>-2.98E-3</c:v>
                </c:pt>
                <c:pt idx="7718">
                  <c:v>-2.6099999999999999E-3</c:v>
                </c:pt>
                <c:pt idx="7719">
                  <c:v>-2.3E-3</c:v>
                </c:pt>
                <c:pt idx="7720">
                  <c:v>-1.8699999999999999E-3</c:v>
                </c:pt>
                <c:pt idx="7721">
                  <c:v>-1.56E-3</c:v>
                </c:pt>
                <c:pt idx="7722">
                  <c:v>-1.3500000000000001E-3</c:v>
                </c:pt>
                <c:pt idx="7723">
                  <c:v>-1.0300000000000001E-3</c:v>
                </c:pt>
                <c:pt idx="7724">
                  <c:v>-6.6E-4</c:v>
                </c:pt>
                <c:pt idx="7725">
                  <c:v>-5.5999999999999995E-4</c:v>
                </c:pt>
                <c:pt idx="7726">
                  <c:v>-2.9E-4</c:v>
                </c:pt>
                <c:pt idx="7727">
                  <c:v>-1.3999999999999999E-4</c:v>
                </c:pt>
                <c:pt idx="7728">
                  <c:v>2.0000000000000002E-5</c:v>
                </c:pt>
                <c:pt idx="7729">
                  <c:v>6.9999999999999994E-5</c:v>
                </c:pt>
                <c:pt idx="7730">
                  <c:v>1.2999999999999999E-4</c:v>
                </c:pt>
                <c:pt idx="7731">
                  <c:v>1.2999999999999999E-4</c:v>
                </c:pt>
                <c:pt idx="7732">
                  <c:v>2.0000000000000002E-5</c:v>
                </c:pt>
                <c:pt idx="7733">
                  <c:v>-3.0000000000000001E-5</c:v>
                </c:pt>
                <c:pt idx="7734">
                  <c:v>-8.0000000000000007E-5</c:v>
                </c:pt>
                <c:pt idx="7735">
                  <c:v>-2.4000000000000001E-4</c:v>
                </c:pt>
                <c:pt idx="7736">
                  <c:v>-5.0000000000000001E-4</c:v>
                </c:pt>
                <c:pt idx="7737">
                  <c:v>-6.6E-4</c:v>
                </c:pt>
                <c:pt idx="7738">
                  <c:v>-9.3000000000000005E-4</c:v>
                </c:pt>
                <c:pt idx="7739">
                  <c:v>-1.14E-3</c:v>
                </c:pt>
                <c:pt idx="7740">
                  <c:v>-1.4E-3</c:v>
                </c:pt>
                <c:pt idx="7741">
                  <c:v>-1.72E-3</c:v>
                </c:pt>
                <c:pt idx="7742">
                  <c:v>-2.0300000000000001E-3</c:v>
                </c:pt>
                <c:pt idx="7743">
                  <c:v>-2.3500000000000001E-3</c:v>
                </c:pt>
                <c:pt idx="7744">
                  <c:v>-2.6700000000000001E-3</c:v>
                </c:pt>
                <c:pt idx="7745">
                  <c:v>-2.8800000000000002E-3</c:v>
                </c:pt>
                <c:pt idx="7746">
                  <c:v>-3.14E-3</c:v>
                </c:pt>
                <c:pt idx="7747">
                  <c:v>-3.3E-3</c:v>
                </c:pt>
                <c:pt idx="7748">
                  <c:v>-3.5599999999999998E-3</c:v>
                </c:pt>
                <c:pt idx="7749">
                  <c:v>-3.8800000000000002E-3</c:v>
                </c:pt>
                <c:pt idx="7750">
                  <c:v>-3.98E-3</c:v>
                </c:pt>
                <c:pt idx="7751">
                  <c:v>-4.1900000000000001E-3</c:v>
                </c:pt>
                <c:pt idx="7752">
                  <c:v>-4.1900000000000001E-3</c:v>
                </c:pt>
                <c:pt idx="7753">
                  <c:v>-4.4000000000000003E-3</c:v>
                </c:pt>
                <c:pt idx="7754">
                  <c:v>-4.4600000000000004E-3</c:v>
                </c:pt>
                <c:pt idx="7755">
                  <c:v>-4.4000000000000003E-3</c:v>
                </c:pt>
                <c:pt idx="7756">
                  <c:v>-4.4000000000000003E-3</c:v>
                </c:pt>
                <c:pt idx="7757">
                  <c:v>-4.4000000000000003E-3</c:v>
                </c:pt>
                <c:pt idx="7758">
                  <c:v>-4.3E-3</c:v>
                </c:pt>
                <c:pt idx="7759">
                  <c:v>-4.1900000000000001E-3</c:v>
                </c:pt>
                <c:pt idx="7760">
                  <c:v>-4.0899999999999999E-3</c:v>
                </c:pt>
                <c:pt idx="7761">
                  <c:v>-3.98E-3</c:v>
                </c:pt>
                <c:pt idx="7762">
                  <c:v>-3.7699999999999999E-3</c:v>
                </c:pt>
                <c:pt idx="7763">
                  <c:v>-3.6099999999999999E-3</c:v>
                </c:pt>
                <c:pt idx="7764">
                  <c:v>-3.3500000000000001E-3</c:v>
                </c:pt>
                <c:pt idx="7765">
                  <c:v>-2.98E-3</c:v>
                </c:pt>
                <c:pt idx="7766">
                  <c:v>-2.8800000000000002E-3</c:v>
                </c:pt>
                <c:pt idx="7767">
                  <c:v>-2.5600000000000002E-3</c:v>
                </c:pt>
                <c:pt idx="7768">
                  <c:v>-2.3500000000000001E-3</c:v>
                </c:pt>
                <c:pt idx="7769">
                  <c:v>-2.0300000000000001E-3</c:v>
                </c:pt>
                <c:pt idx="7770">
                  <c:v>-1.72E-3</c:v>
                </c:pt>
                <c:pt idx="7771">
                  <c:v>-1.3500000000000001E-3</c:v>
                </c:pt>
                <c:pt idx="7772">
                  <c:v>-1.14E-3</c:v>
                </c:pt>
                <c:pt idx="7773">
                  <c:v>-8.1999999999999998E-4</c:v>
                </c:pt>
                <c:pt idx="7774">
                  <c:v>-6.6E-4</c:v>
                </c:pt>
                <c:pt idx="7775">
                  <c:v>-3.5E-4</c:v>
                </c:pt>
                <c:pt idx="7776">
                  <c:v>-1.9000000000000001E-4</c:v>
                </c:pt>
                <c:pt idx="7777">
                  <c:v>2.0000000000000002E-5</c:v>
                </c:pt>
                <c:pt idx="7778">
                  <c:v>2.3000000000000001E-4</c:v>
                </c:pt>
                <c:pt idx="7779">
                  <c:v>3.4000000000000002E-4</c:v>
                </c:pt>
                <c:pt idx="7780">
                  <c:v>5.9999999999999995E-4</c:v>
                </c:pt>
                <c:pt idx="7781">
                  <c:v>7.6000000000000004E-4</c:v>
                </c:pt>
                <c:pt idx="7782">
                  <c:v>8.7000000000000001E-4</c:v>
                </c:pt>
                <c:pt idx="7783">
                  <c:v>8.0999999999999996E-4</c:v>
                </c:pt>
                <c:pt idx="7784">
                  <c:v>9.7000000000000005E-4</c:v>
                </c:pt>
                <c:pt idx="7785">
                  <c:v>1.0200000000000001E-3</c:v>
                </c:pt>
                <c:pt idx="7786">
                  <c:v>1.0200000000000001E-3</c:v>
                </c:pt>
                <c:pt idx="7787">
                  <c:v>9.2000000000000003E-4</c:v>
                </c:pt>
                <c:pt idx="7788">
                  <c:v>1.08E-3</c:v>
                </c:pt>
                <c:pt idx="7789">
                  <c:v>8.7000000000000001E-4</c:v>
                </c:pt>
                <c:pt idx="7790">
                  <c:v>9.2000000000000003E-4</c:v>
                </c:pt>
                <c:pt idx="7791">
                  <c:v>8.0999999999999996E-4</c:v>
                </c:pt>
                <c:pt idx="7792">
                  <c:v>7.6000000000000004E-4</c:v>
                </c:pt>
                <c:pt idx="7793">
                  <c:v>5.9999999999999995E-4</c:v>
                </c:pt>
                <c:pt idx="7794">
                  <c:v>6.4999999999999997E-4</c:v>
                </c:pt>
                <c:pt idx="7795">
                  <c:v>5.0000000000000001E-4</c:v>
                </c:pt>
                <c:pt idx="7796">
                  <c:v>4.4000000000000002E-4</c:v>
                </c:pt>
                <c:pt idx="7797">
                  <c:v>3.4000000000000002E-4</c:v>
                </c:pt>
                <c:pt idx="7798">
                  <c:v>2.3000000000000001E-4</c:v>
                </c:pt>
                <c:pt idx="7799">
                  <c:v>1.8000000000000001E-4</c:v>
                </c:pt>
                <c:pt idx="7800">
                  <c:v>1.2999999999999999E-4</c:v>
                </c:pt>
                <c:pt idx="7801">
                  <c:v>2.3000000000000001E-4</c:v>
                </c:pt>
                <c:pt idx="7802">
                  <c:v>1.2999999999999999E-4</c:v>
                </c:pt>
                <c:pt idx="7803">
                  <c:v>2.3000000000000001E-4</c:v>
                </c:pt>
                <c:pt idx="7804">
                  <c:v>3.4000000000000002E-4</c:v>
                </c:pt>
                <c:pt idx="7805">
                  <c:v>3.4000000000000002E-4</c:v>
                </c:pt>
                <c:pt idx="7806">
                  <c:v>5.5000000000000003E-4</c:v>
                </c:pt>
                <c:pt idx="7807">
                  <c:v>7.1000000000000002E-4</c:v>
                </c:pt>
                <c:pt idx="7808">
                  <c:v>1.0200000000000001E-3</c:v>
                </c:pt>
                <c:pt idx="7809">
                  <c:v>1.1800000000000001E-3</c:v>
                </c:pt>
                <c:pt idx="7810">
                  <c:v>1.5E-3</c:v>
                </c:pt>
                <c:pt idx="7811">
                  <c:v>1.7600000000000001E-3</c:v>
                </c:pt>
                <c:pt idx="7812">
                  <c:v>2.0200000000000001E-3</c:v>
                </c:pt>
                <c:pt idx="7813">
                  <c:v>2.3400000000000001E-3</c:v>
                </c:pt>
                <c:pt idx="7814">
                  <c:v>2.81E-3</c:v>
                </c:pt>
                <c:pt idx="7815">
                  <c:v>3.0799999999999998E-3</c:v>
                </c:pt>
                <c:pt idx="7816">
                  <c:v>3.4499999999999999E-3</c:v>
                </c:pt>
                <c:pt idx="7817">
                  <c:v>3.8700000000000002E-3</c:v>
                </c:pt>
                <c:pt idx="7818">
                  <c:v>4.2399999999999998E-3</c:v>
                </c:pt>
                <c:pt idx="7819">
                  <c:v>4.6100000000000004E-3</c:v>
                </c:pt>
                <c:pt idx="7820">
                  <c:v>4.9199999999999999E-3</c:v>
                </c:pt>
                <c:pt idx="7821">
                  <c:v>5.2399999999999999E-3</c:v>
                </c:pt>
                <c:pt idx="7822">
                  <c:v>5.4999999999999997E-3</c:v>
                </c:pt>
                <c:pt idx="7823">
                  <c:v>5.8199999999999997E-3</c:v>
                </c:pt>
                <c:pt idx="7824">
                  <c:v>6.0299999999999998E-3</c:v>
                </c:pt>
                <c:pt idx="7825">
                  <c:v>6.13E-3</c:v>
                </c:pt>
                <c:pt idx="7826">
                  <c:v>6.2899999999999996E-3</c:v>
                </c:pt>
                <c:pt idx="7827">
                  <c:v>6.3499999999999997E-3</c:v>
                </c:pt>
                <c:pt idx="7828">
                  <c:v>6.3499999999999997E-3</c:v>
                </c:pt>
                <c:pt idx="7829">
                  <c:v>6.2399999999999999E-3</c:v>
                </c:pt>
                <c:pt idx="7830">
                  <c:v>6.2399999999999999E-3</c:v>
                </c:pt>
                <c:pt idx="7831">
                  <c:v>5.9800000000000001E-3</c:v>
                </c:pt>
                <c:pt idx="7832">
                  <c:v>5.77E-3</c:v>
                </c:pt>
                <c:pt idx="7833">
                  <c:v>5.4999999999999997E-3</c:v>
                </c:pt>
                <c:pt idx="7834">
                  <c:v>5.0800000000000003E-3</c:v>
                </c:pt>
                <c:pt idx="7835">
                  <c:v>4.5500000000000002E-3</c:v>
                </c:pt>
                <c:pt idx="7836">
                  <c:v>4.1799999999999997E-3</c:v>
                </c:pt>
                <c:pt idx="7837">
                  <c:v>3.6600000000000001E-3</c:v>
                </c:pt>
                <c:pt idx="7838">
                  <c:v>3.13E-3</c:v>
                </c:pt>
                <c:pt idx="7839">
                  <c:v>2.5999999999999999E-3</c:v>
                </c:pt>
                <c:pt idx="7840">
                  <c:v>1.92E-3</c:v>
                </c:pt>
                <c:pt idx="7841">
                  <c:v>1.23E-3</c:v>
                </c:pt>
                <c:pt idx="7842">
                  <c:v>6.4999999999999997E-4</c:v>
                </c:pt>
                <c:pt idx="7843">
                  <c:v>-3.0000000000000001E-5</c:v>
                </c:pt>
                <c:pt idx="7844">
                  <c:v>-6.0999999999999997E-4</c:v>
                </c:pt>
                <c:pt idx="7845">
                  <c:v>-1.24E-3</c:v>
                </c:pt>
                <c:pt idx="7846">
                  <c:v>-1.82E-3</c:v>
                </c:pt>
                <c:pt idx="7847">
                  <c:v>-2.3999999999999998E-3</c:v>
                </c:pt>
                <c:pt idx="7848">
                  <c:v>-2.9299999999999999E-3</c:v>
                </c:pt>
                <c:pt idx="7849">
                  <c:v>-3.46E-3</c:v>
                </c:pt>
                <c:pt idx="7850">
                  <c:v>-3.8800000000000002E-3</c:v>
                </c:pt>
                <c:pt idx="7851">
                  <c:v>-4.1900000000000001E-3</c:v>
                </c:pt>
                <c:pt idx="7852">
                  <c:v>-4.5100000000000001E-3</c:v>
                </c:pt>
                <c:pt idx="7853">
                  <c:v>-4.7200000000000002E-3</c:v>
                </c:pt>
                <c:pt idx="7854">
                  <c:v>-4.9300000000000004E-3</c:v>
                </c:pt>
                <c:pt idx="7855">
                  <c:v>-4.9800000000000001E-3</c:v>
                </c:pt>
                <c:pt idx="7856">
                  <c:v>-4.9800000000000001E-3</c:v>
                </c:pt>
                <c:pt idx="7857">
                  <c:v>-4.9800000000000001E-3</c:v>
                </c:pt>
                <c:pt idx="7858">
                  <c:v>-4.7699999999999999E-3</c:v>
                </c:pt>
                <c:pt idx="7859">
                  <c:v>-4.6100000000000004E-3</c:v>
                </c:pt>
                <c:pt idx="7860">
                  <c:v>-4.3499999999999997E-3</c:v>
                </c:pt>
                <c:pt idx="7861">
                  <c:v>-3.98E-3</c:v>
                </c:pt>
                <c:pt idx="7862">
                  <c:v>-3.5599999999999998E-3</c:v>
                </c:pt>
                <c:pt idx="7863">
                  <c:v>-3.1900000000000001E-3</c:v>
                </c:pt>
                <c:pt idx="7864">
                  <c:v>-2.7200000000000002E-3</c:v>
                </c:pt>
                <c:pt idx="7865">
                  <c:v>-2.3E-3</c:v>
                </c:pt>
                <c:pt idx="7866">
                  <c:v>-1.6100000000000001E-3</c:v>
                </c:pt>
                <c:pt idx="7867">
                  <c:v>-1.14E-3</c:v>
                </c:pt>
                <c:pt idx="7868">
                  <c:v>-4.4999999999999999E-4</c:v>
                </c:pt>
                <c:pt idx="7869">
                  <c:v>1.8000000000000001E-4</c:v>
                </c:pt>
                <c:pt idx="7870">
                  <c:v>8.0999999999999996E-4</c:v>
                </c:pt>
                <c:pt idx="7871">
                  <c:v>1.2899999999999999E-3</c:v>
                </c:pt>
                <c:pt idx="7872">
                  <c:v>1.8699999999999999E-3</c:v>
                </c:pt>
                <c:pt idx="7873">
                  <c:v>2.4499999999999999E-3</c:v>
                </c:pt>
                <c:pt idx="7874">
                  <c:v>2.97E-3</c:v>
                </c:pt>
                <c:pt idx="7875">
                  <c:v>3.4499999999999999E-3</c:v>
                </c:pt>
                <c:pt idx="7876">
                  <c:v>3.8700000000000002E-3</c:v>
                </c:pt>
                <c:pt idx="7877">
                  <c:v>4.2399999999999998E-3</c:v>
                </c:pt>
                <c:pt idx="7878">
                  <c:v>4.6100000000000004E-3</c:v>
                </c:pt>
                <c:pt idx="7879">
                  <c:v>4.8700000000000002E-3</c:v>
                </c:pt>
                <c:pt idx="7880">
                  <c:v>5.13E-3</c:v>
                </c:pt>
                <c:pt idx="7881">
                  <c:v>5.2900000000000004E-3</c:v>
                </c:pt>
                <c:pt idx="7882">
                  <c:v>5.3400000000000001E-3</c:v>
                </c:pt>
                <c:pt idx="7883">
                  <c:v>5.4000000000000003E-3</c:v>
                </c:pt>
                <c:pt idx="7884">
                  <c:v>5.4999999999999997E-3</c:v>
                </c:pt>
                <c:pt idx="7885">
                  <c:v>5.4000000000000003E-3</c:v>
                </c:pt>
                <c:pt idx="7886">
                  <c:v>5.3400000000000001E-3</c:v>
                </c:pt>
                <c:pt idx="7887">
                  <c:v>5.13E-3</c:v>
                </c:pt>
                <c:pt idx="7888">
                  <c:v>4.8199999999999996E-3</c:v>
                </c:pt>
                <c:pt idx="7889">
                  <c:v>4.5500000000000002E-3</c:v>
                </c:pt>
                <c:pt idx="7890">
                  <c:v>4.2399999999999998E-3</c:v>
                </c:pt>
                <c:pt idx="7891">
                  <c:v>4.0299999999999997E-3</c:v>
                </c:pt>
                <c:pt idx="7892">
                  <c:v>3.7100000000000002E-3</c:v>
                </c:pt>
                <c:pt idx="7893">
                  <c:v>3.2399999999999998E-3</c:v>
                </c:pt>
                <c:pt idx="7894">
                  <c:v>2.7599999999999999E-3</c:v>
                </c:pt>
                <c:pt idx="7895">
                  <c:v>2.2399999999999998E-3</c:v>
                </c:pt>
                <c:pt idx="7896">
                  <c:v>1.7600000000000001E-3</c:v>
                </c:pt>
                <c:pt idx="7897">
                  <c:v>1.23E-3</c:v>
                </c:pt>
                <c:pt idx="7898">
                  <c:v>7.1000000000000002E-4</c:v>
                </c:pt>
                <c:pt idx="7899">
                  <c:v>1.2999999999999999E-4</c:v>
                </c:pt>
                <c:pt idx="7900">
                  <c:v>-4.0000000000000002E-4</c:v>
                </c:pt>
                <c:pt idx="7901">
                  <c:v>-9.7999999999999997E-4</c:v>
                </c:pt>
                <c:pt idx="7902">
                  <c:v>-1.4499999999999999E-3</c:v>
                </c:pt>
                <c:pt idx="7903">
                  <c:v>-1.98E-3</c:v>
                </c:pt>
                <c:pt idx="7904">
                  <c:v>-2.4499999999999999E-3</c:v>
                </c:pt>
                <c:pt idx="7905">
                  <c:v>-2.9299999999999999E-3</c:v>
                </c:pt>
                <c:pt idx="7906">
                  <c:v>-3.3999999999999998E-3</c:v>
                </c:pt>
                <c:pt idx="7907">
                  <c:v>-3.7200000000000002E-3</c:v>
                </c:pt>
                <c:pt idx="7908">
                  <c:v>-4.1900000000000001E-3</c:v>
                </c:pt>
                <c:pt idx="7909">
                  <c:v>-4.6100000000000004E-3</c:v>
                </c:pt>
                <c:pt idx="7910">
                  <c:v>-5.0400000000000002E-3</c:v>
                </c:pt>
                <c:pt idx="7911">
                  <c:v>-5.62E-3</c:v>
                </c:pt>
                <c:pt idx="7912">
                  <c:v>-5.9300000000000004E-3</c:v>
                </c:pt>
                <c:pt idx="7913">
                  <c:v>-6.4099999999999999E-3</c:v>
                </c:pt>
                <c:pt idx="7914">
                  <c:v>-6.7200000000000003E-3</c:v>
                </c:pt>
                <c:pt idx="7915">
                  <c:v>-7.0400000000000003E-3</c:v>
                </c:pt>
                <c:pt idx="7916">
                  <c:v>-7.3000000000000001E-3</c:v>
                </c:pt>
                <c:pt idx="7917">
                  <c:v>-7.5100000000000002E-3</c:v>
                </c:pt>
                <c:pt idx="7918">
                  <c:v>-7.62E-3</c:v>
                </c:pt>
                <c:pt idx="7919">
                  <c:v>-7.7799999999999996E-3</c:v>
                </c:pt>
                <c:pt idx="7920">
                  <c:v>-7.8799999999999999E-3</c:v>
                </c:pt>
                <c:pt idx="7921">
                  <c:v>-7.8799999999999999E-3</c:v>
                </c:pt>
                <c:pt idx="7922">
                  <c:v>-7.6699999999999997E-3</c:v>
                </c:pt>
                <c:pt idx="7923">
                  <c:v>-7.5700000000000003E-3</c:v>
                </c:pt>
                <c:pt idx="7924">
                  <c:v>-7.3499999999999998E-3</c:v>
                </c:pt>
                <c:pt idx="7925">
                  <c:v>-7.3499999999999998E-3</c:v>
                </c:pt>
                <c:pt idx="7926">
                  <c:v>-7.3000000000000001E-3</c:v>
                </c:pt>
                <c:pt idx="7927">
                  <c:v>-7.3000000000000001E-3</c:v>
                </c:pt>
                <c:pt idx="7928">
                  <c:v>-7.3000000000000001E-3</c:v>
                </c:pt>
                <c:pt idx="7929">
                  <c:v>-7.4099999999999999E-3</c:v>
                </c:pt>
                <c:pt idx="7930">
                  <c:v>-7.2500000000000004E-3</c:v>
                </c:pt>
                <c:pt idx="7931">
                  <c:v>-7.1399999999999996E-3</c:v>
                </c:pt>
                <c:pt idx="7932">
                  <c:v>-6.9899999999999997E-3</c:v>
                </c:pt>
                <c:pt idx="7933">
                  <c:v>-6.62E-3</c:v>
                </c:pt>
                <c:pt idx="7934">
                  <c:v>-6.4099999999999999E-3</c:v>
                </c:pt>
                <c:pt idx="7935">
                  <c:v>-5.9800000000000001E-3</c:v>
                </c:pt>
                <c:pt idx="7936">
                  <c:v>-5.77E-3</c:v>
                </c:pt>
                <c:pt idx="7937">
                  <c:v>-5.3499999999999997E-3</c:v>
                </c:pt>
                <c:pt idx="7938">
                  <c:v>-4.8799999999999998E-3</c:v>
                </c:pt>
                <c:pt idx="7939">
                  <c:v>-4.3499999999999997E-3</c:v>
                </c:pt>
                <c:pt idx="7940">
                  <c:v>-3.98E-3</c:v>
                </c:pt>
                <c:pt idx="7941">
                  <c:v>-3.6700000000000001E-3</c:v>
                </c:pt>
                <c:pt idx="7942">
                  <c:v>-3.6099999999999999E-3</c:v>
                </c:pt>
                <c:pt idx="7943">
                  <c:v>-3.7200000000000002E-3</c:v>
                </c:pt>
                <c:pt idx="7944">
                  <c:v>-3.7699999999999999E-3</c:v>
                </c:pt>
                <c:pt idx="7945">
                  <c:v>-3.82E-3</c:v>
                </c:pt>
                <c:pt idx="7946">
                  <c:v>-4.0899999999999999E-3</c:v>
                </c:pt>
                <c:pt idx="7947">
                  <c:v>-4.1900000000000001E-3</c:v>
                </c:pt>
                <c:pt idx="7948">
                  <c:v>-4.1900000000000001E-3</c:v>
                </c:pt>
                <c:pt idx="7949">
                  <c:v>-4.3499999999999997E-3</c:v>
                </c:pt>
                <c:pt idx="7950">
                  <c:v>-4.2500000000000003E-3</c:v>
                </c:pt>
                <c:pt idx="7951">
                  <c:v>-4.4000000000000003E-3</c:v>
                </c:pt>
                <c:pt idx="7952">
                  <c:v>-4.5100000000000001E-3</c:v>
                </c:pt>
                <c:pt idx="7953">
                  <c:v>-4.4600000000000004E-3</c:v>
                </c:pt>
                <c:pt idx="7954">
                  <c:v>-4.5100000000000001E-3</c:v>
                </c:pt>
                <c:pt idx="7955">
                  <c:v>-4.4600000000000004E-3</c:v>
                </c:pt>
                <c:pt idx="7956">
                  <c:v>-4.6100000000000004E-3</c:v>
                </c:pt>
                <c:pt idx="7957">
                  <c:v>-4.7200000000000002E-3</c:v>
                </c:pt>
                <c:pt idx="7958">
                  <c:v>-5.1399999999999996E-3</c:v>
                </c:pt>
                <c:pt idx="7959">
                  <c:v>-5.5100000000000001E-3</c:v>
                </c:pt>
                <c:pt idx="7960">
                  <c:v>-5.9300000000000004E-3</c:v>
                </c:pt>
                <c:pt idx="7961">
                  <c:v>-6.4099999999999999E-3</c:v>
                </c:pt>
                <c:pt idx="7962">
                  <c:v>-6.7200000000000003E-3</c:v>
                </c:pt>
                <c:pt idx="7963">
                  <c:v>-7.1399999999999996E-3</c:v>
                </c:pt>
                <c:pt idx="7964">
                  <c:v>-7.3499999999999998E-3</c:v>
                </c:pt>
                <c:pt idx="7965">
                  <c:v>-7.4599999999999996E-3</c:v>
                </c:pt>
                <c:pt idx="7966">
                  <c:v>-7.5700000000000003E-3</c:v>
                </c:pt>
                <c:pt idx="7967">
                  <c:v>-7.6699999999999997E-3</c:v>
                </c:pt>
                <c:pt idx="7968">
                  <c:v>-7.6699999999999997E-3</c:v>
                </c:pt>
                <c:pt idx="7969">
                  <c:v>-7.62E-3</c:v>
                </c:pt>
                <c:pt idx="7970">
                  <c:v>-7.5100000000000002E-3</c:v>
                </c:pt>
                <c:pt idx="7971">
                  <c:v>-7.2500000000000004E-3</c:v>
                </c:pt>
                <c:pt idx="7972">
                  <c:v>-6.9899999999999997E-3</c:v>
                </c:pt>
                <c:pt idx="7973">
                  <c:v>-6.9300000000000004E-3</c:v>
                </c:pt>
                <c:pt idx="7974">
                  <c:v>-6.7799999999999996E-3</c:v>
                </c:pt>
                <c:pt idx="7975">
                  <c:v>-6.6699999999999997E-3</c:v>
                </c:pt>
                <c:pt idx="7976">
                  <c:v>-6.5599999999999999E-3</c:v>
                </c:pt>
                <c:pt idx="7977">
                  <c:v>-6.62E-3</c:v>
                </c:pt>
                <c:pt idx="7978">
                  <c:v>-6.4099999999999999E-3</c:v>
                </c:pt>
                <c:pt idx="7979">
                  <c:v>-6.1399999999999996E-3</c:v>
                </c:pt>
                <c:pt idx="7980">
                  <c:v>-5.9300000000000004E-3</c:v>
                </c:pt>
                <c:pt idx="7981">
                  <c:v>-5.62E-3</c:v>
                </c:pt>
                <c:pt idx="7982">
                  <c:v>-5.2500000000000003E-3</c:v>
                </c:pt>
                <c:pt idx="7983">
                  <c:v>-5.0400000000000002E-3</c:v>
                </c:pt>
                <c:pt idx="7984">
                  <c:v>-4.6100000000000004E-3</c:v>
                </c:pt>
                <c:pt idx="7985">
                  <c:v>-4.1900000000000001E-3</c:v>
                </c:pt>
                <c:pt idx="7986">
                  <c:v>-3.8800000000000002E-3</c:v>
                </c:pt>
                <c:pt idx="7987">
                  <c:v>-3.5599999999999998E-3</c:v>
                </c:pt>
                <c:pt idx="7988">
                  <c:v>-3.14E-3</c:v>
                </c:pt>
                <c:pt idx="7989">
                  <c:v>-2.98E-3</c:v>
                </c:pt>
                <c:pt idx="7990">
                  <c:v>-2.8800000000000002E-3</c:v>
                </c:pt>
                <c:pt idx="7991">
                  <c:v>-2.6700000000000001E-3</c:v>
                </c:pt>
                <c:pt idx="7992">
                  <c:v>-2.6099999999999999E-3</c:v>
                </c:pt>
                <c:pt idx="7993">
                  <c:v>-2.6700000000000001E-3</c:v>
                </c:pt>
                <c:pt idx="7994">
                  <c:v>-2.6700000000000001E-3</c:v>
                </c:pt>
                <c:pt idx="7995">
                  <c:v>-2.6700000000000001E-3</c:v>
                </c:pt>
                <c:pt idx="7996">
                  <c:v>-2.7200000000000002E-3</c:v>
                </c:pt>
                <c:pt idx="7997">
                  <c:v>-2.7699999999999999E-3</c:v>
                </c:pt>
                <c:pt idx="7998">
                  <c:v>-2.82E-3</c:v>
                </c:pt>
                <c:pt idx="7999">
                  <c:v>-2.82E-3</c:v>
                </c:pt>
                <c:pt idx="8000">
                  <c:v>-3.0899999999999999E-3</c:v>
                </c:pt>
                <c:pt idx="8001">
                  <c:v>-3.2399999999999998E-3</c:v>
                </c:pt>
                <c:pt idx="8002">
                  <c:v>-3.5599999999999998E-3</c:v>
                </c:pt>
                <c:pt idx="8003">
                  <c:v>-3.9300000000000003E-3</c:v>
                </c:pt>
                <c:pt idx="8004">
                  <c:v>-4.3499999999999997E-3</c:v>
                </c:pt>
                <c:pt idx="8005">
                  <c:v>-4.8799999999999998E-3</c:v>
                </c:pt>
                <c:pt idx="8006">
                  <c:v>-5.5599999999999998E-3</c:v>
                </c:pt>
                <c:pt idx="8007">
                  <c:v>-6.2500000000000003E-3</c:v>
                </c:pt>
                <c:pt idx="8008">
                  <c:v>-7.0400000000000003E-3</c:v>
                </c:pt>
                <c:pt idx="8009">
                  <c:v>-8.2000000000000007E-3</c:v>
                </c:pt>
                <c:pt idx="8010">
                  <c:v>-9.1999999999999998E-3</c:v>
                </c:pt>
                <c:pt idx="8011">
                  <c:v>-1.0460000000000001E-2</c:v>
                </c:pt>
                <c:pt idx="8012">
                  <c:v>-1.1780000000000001E-2</c:v>
                </c:pt>
                <c:pt idx="8013">
                  <c:v>-1.3310000000000001E-2</c:v>
                </c:pt>
                <c:pt idx="8014">
                  <c:v>-1.494E-2</c:v>
                </c:pt>
                <c:pt idx="8015">
                  <c:v>-1.6889999999999999E-2</c:v>
                </c:pt>
                <c:pt idx="8016">
                  <c:v>-1.8950000000000002E-2</c:v>
                </c:pt>
                <c:pt idx="8017">
                  <c:v>-2.1270000000000001E-2</c:v>
                </c:pt>
                <c:pt idx="8018">
                  <c:v>-2.401E-2</c:v>
                </c:pt>
                <c:pt idx="8019">
                  <c:v>-2.6960000000000001E-2</c:v>
                </c:pt>
                <c:pt idx="8020">
                  <c:v>-3.0280000000000001E-2</c:v>
                </c:pt>
                <c:pt idx="8021">
                  <c:v>-3.3860000000000001E-2</c:v>
                </c:pt>
                <c:pt idx="8022">
                  <c:v>-3.7859999999999998E-2</c:v>
                </c:pt>
                <c:pt idx="8023">
                  <c:v>-4.2130000000000001E-2</c:v>
                </c:pt>
                <c:pt idx="8024">
                  <c:v>-4.6769999999999999E-2</c:v>
                </c:pt>
                <c:pt idx="8025">
                  <c:v>-5.1929999999999997E-2</c:v>
                </c:pt>
                <c:pt idx="8026">
                  <c:v>-5.7410000000000003E-2</c:v>
                </c:pt>
                <c:pt idx="8027">
                  <c:v>-6.3310000000000005E-2</c:v>
                </c:pt>
                <c:pt idx="8028">
                  <c:v>-6.948E-2</c:v>
                </c:pt>
                <c:pt idx="8029">
                  <c:v>-7.6119999999999993E-2</c:v>
                </c:pt>
                <c:pt idx="8030">
                  <c:v>-8.3339999999999997E-2</c:v>
                </c:pt>
                <c:pt idx="8031">
                  <c:v>-9.0819999999999998E-2</c:v>
                </c:pt>
                <c:pt idx="8032">
                  <c:v>-9.8780000000000007E-2</c:v>
                </c:pt>
                <c:pt idx="8033">
                  <c:v>-0.10736999999999999</c:v>
                </c:pt>
                <c:pt idx="8034">
                  <c:v>-0.11611</c:v>
                </c:pt>
                <c:pt idx="8035">
                  <c:v>-0.12544</c:v>
                </c:pt>
                <c:pt idx="8036">
                  <c:v>-0.13497999999999999</c:v>
                </c:pt>
                <c:pt idx="8037">
                  <c:v>-0.14504</c:v>
                </c:pt>
                <c:pt idx="8038">
                  <c:v>-0.15537000000000001</c:v>
                </c:pt>
                <c:pt idx="8039">
                  <c:v>-0.16600999999999999</c:v>
                </c:pt>
                <c:pt idx="8040">
                  <c:v>-0.17687</c:v>
                </c:pt>
                <c:pt idx="8041">
                  <c:v>-0.18798999999999999</c:v>
                </c:pt>
                <c:pt idx="8042">
                  <c:v>-0.19921</c:v>
                </c:pt>
                <c:pt idx="8043">
                  <c:v>-0.21063999999999999</c:v>
                </c:pt>
                <c:pt idx="8044">
                  <c:v>-0.22223999999999999</c:v>
                </c:pt>
                <c:pt idx="8045">
                  <c:v>-0.23383000000000001</c:v>
                </c:pt>
                <c:pt idx="8046">
                  <c:v>-0.24537</c:v>
                </c:pt>
                <c:pt idx="8047">
                  <c:v>-0.25707000000000002</c:v>
                </c:pt>
                <c:pt idx="8048">
                  <c:v>-0.26866000000000001</c:v>
                </c:pt>
                <c:pt idx="8049">
                  <c:v>-0.28015000000000001</c:v>
                </c:pt>
                <c:pt idx="8050">
                  <c:v>-0.29147000000000001</c:v>
                </c:pt>
                <c:pt idx="8051">
                  <c:v>-0.30270000000000002</c:v>
                </c:pt>
                <c:pt idx="8052">
                  <c:v>-0.31365999999999999</c:v>
                </c:pt>
                <c:pt idx="8053">
                  <c:v>-0.32424999999999998</c:v>
                </c:pt>
                <c:pt idx="8054">
                  <c:v>-0.33457999999999999</c:v>
                </c:pt>
                <c:pt idx="8055">
                  <c:v>-0.34438000000000002</c:v>
                </c:pt>
                <c:pt idx="8056">
                  <c:v>-0.35381000000000001</c:v>
                </c:pt>
                <c:pt idx="8057">
                  <c:v>-0.36276999999999998</c:v>
                </c:pt>
                <c:pt idx="8058">
                  <c:v>-0.37136000000000002</c:v>
                </c:pt>
                <c:pt idx="8059">
                  <c:v>-0.37941999999999998</c:v>
                </c:pt>
                <c:pt idx="8060">
                  <c:v>-0.38685000000000003</c:v>
                </c:pt>
                <c:pt idx="8061">
                  <c:v>-0.39374999999999999</c:v>
                </c:pt>
                <c:pt idx="8062">
                  <c:v>-0.39996999999999999</c:v>
                </c:pt>
                <c:pt idx="8063">
                  <c:v>-0.40571000000000002</c:v>
                </c:pt>
                <c:pt idx="8064">
                  <c:v>-0.41093000000000002</c:v>
                </c:pt>
                <c:pt idx="8065">
                  <c:v>-0.41550999999999999</c:v>
                </c:pt>
                <c:pt idx="8066">
                  <c:v>-0.41957</c:v>
                </c:pt>
                <c:pt idx="8067">
                  <c:v>-0.42320999999999998</c:v>
                </c:pt>
                <c:pt idx="8068">
                  <c:v>-0.42599999999999999</c:v>
                </c:pt>
                <c:pt idx="8069">
                  <c:v>-0.42842000000000002</c:v>
                </c:pt>
                <c:pt idx="8070">
                  <c:v>-0.43006</c:v>
                </c:pt>
                <c:pt idx="8071">
                  <c:v>-0.43131999999999998</c:v>
                </c:pt>
                <c:pt idx="8072">
                  <c:v>-0.43195</c:v>
                </c:pt>
                <c:pt idx="8073">
                  <c:v>-0.43221999999999999</c:v>
                </c:pt>
                <c:pt idx="8074">
                  <c:v>-0.43185000000000001</c:v>
                </c:pt>
                <c:pt idx="8075">
                  <c:v>-0.43115999999999999</c:v>
                </c:pt>
                <c:pt idx="8076">
                  <c:v>-0.42985000000000001</c:v>
                </c:pt>
                <c:pt idx="8077">
                  <c:v>-0.42820999999999998</c:v>
                </c:pt>
                <c:pt idx="8078">
                  <c:v>-0.42620999999999998</c:v>
                </c:pt>
                <c:pt idx="8079">
                  <c:v>-0.42383999999999999</c:v>
                </c:pt>
                <c:pt idx="8080">
                  <c:v>-0.42115000000000002</c:v>
                </c:pt>
                <c:pt idx="8081">
                  <c:v>-0.41831000000000002</c:v>
                </c:pt>
                <c:pt idx="8082">
                  <c:v>-0.41520000000000001</c:v>
                </c:pt>
                <c:pt idx="8083">
                  <c:v>-0.41188000000000002</c:v>
                </c:pt>
                <c:pt idx="8084">
                  <c:v>-0.40839999999999999</c:v>
                </c:pt>
                <c:pt idx="8085">
                  <c:v>-0.40471000000000001</c:v>
                </c:pt>
                <c:pt idx="8086">
                  <c:v>-0.40071000000000001</c:v>
                </c:pt>
                <c:pt idx="8087">
                  <c:v>-0.3967</c:v>
                </c:pt>
                <c:pt idx="8088">
                  <c:v>-0.39238000000000001</c:v>
                </c:pt>
                <c:pt idx="8089">
                  <c:v>-0.38806000000000002</c:v>
                </c:pt>
                <c:pt idx="8090">
                  <c:v>-0.38374000000000003</c:v>
                </c:pt>
                <c:pt idx="8091">
                  <c:v>-0.37920999999999999</c:v>
                </c:pt>
                <c:pt idx="8092">
                  <c:v>-0.37447000000000003</c:v>
                </c:pt>
                <c:pt idx="8093">
                  <c:v>-0.36967</c:v>
                </c:pt>
                <c:pt idx="8094">
                  <c:v>-0.36487999999999998</c:v>
                </c:pt>
                <c:pt idx="8095">
                  <c:v>-0.36008000000000001</c:v>
                </c:pt>
                <c:pt idx="8096">
                  <c:v>-0.35528999999999999</c:v>
                </c:pt>
                <c:pt idx="8097">
                  <c:v>-0.35027999999999998</c:v>
                </c:pt>
                <c:pt idx="8098">
                  <c:v>-0.34543000000000001</c:v>
                </c:pt>
                <c:pt idx="8099">
                  <c:v>-0.34068999999999999</c:v>
                </c:pt>
                <c:pt idx="8100">
                  <c:v>-0.33584000000000003</c:v>
                </c:pt>
                <c:pt idx="8101">
                  <c:v>-0.33078000000000002</c:v>
                </c:pt>
                <c:pt idx="8102">
                  <c:v>-0.32578000000000001</c:v>
                </c:pt>
                <c:pt idx="8103">
                  <c:v>-0.32081999999999999</c:v>
                </c:pt>
                <c:pt idx="8104">
                  <c:v>-0.31570999999999999</c:v>
                </c:pt>
                <c:pt idx="8105">
                  <c:v>-0.31059999999999999</c:v>
                </c:pt>
                <c:pt idx="8106">
                  <c:v>-0.30548999999999998</c:v>
                </c:pt>
                <c:pt idx="8107">
                  <c:v>-0.30032999999999999</c:v>
                </c:pt>
                <c:pt idx="8108">
                  <c:v>-0.29510999999999998</c:v>
                </c:pt>
                <c:pt idx="8109">
                  <c:v>-0.28983999999999999</c:v>
                </c:pt>
                <c:pt idx="8110">
                  <c:v>-0.28461999999999998</c:v>
                </c:pt>
                <c:pt idx="8111">
                  <c:v>-0.27936</c:v>
                </c:pt>
                <c:pt idx="8112">
                  <c:v>-0.27423999999999998</c:v>
                </c:pt>
                <c:pt idx="8113">
                  <c:v>-0.26907999999999999</c:v>
                </c:pt>
                <c:pt idx="8114">
                  <c:v>-0.26407000000000003</c:v>
                </c:pt>
                <c:pt idx="8115">
                  <c:v>-0.25923000000000002</c:v>
                </c:pt>
                <c:pt idx="8116">
                  <c:v>-0.25427</c:v>
                </c:pt>
                <c:pt idx="8117">
                  <c:v>-0.24943000000000001</c:v>
                </c:pt>
                <c:pt idx="8118">
                  <c:v>-0.24446999999999999</c:v>
                </c:pt>
                <c:pt idx="8119">
                  <c:v>-0.23973</c:v>
                </c:pt>
                <c:pt idx="8120">
                  <c:v>-0.23499</c:v>
                </c:pt>
                <c:pt idx="8121">
                  <c:v>-0.23039999999999999</c:v>
                </c:pt>
                <c:pt idx="8122">
                  <c:v>-0.22581999999999999</c:v>
                </c:pt>
                <c:pt idx="8123">
                  <c:v>-0.22139</c:v>
                </c:pt>
                <c:pt idx="8124">
                  <c:v>-0.21697</c:v>
                </c:pt>
                <c:pt idx="8125">
                  <c:v>-0.21254000000000001</c:v>
                </c:pt>
                <c:pt idx="8126">
                  <c:v>-0.20821999999999999</c:v>
                </c:pt>
                <c:pt idx="8127">
                  <c:v>-0.20411000000000001</c:v>
                </c:pt>
                <c:pt idx="8128">
                  <c:v>-0.2</c:v>
                </c:pt>
                <c:pt idx="8129">
                  <c:v>-0.19621</c:v>
                </c:pt>
                <c:pt idx="8130">
                  <c:v>-0.19236</c:v>
                </c:pt>
                <c:pt idx="8131">
                  <c:v>-0.18887999999999999</c:v>
                </c:pt>
                <c:pt idx="8132">
                  <c:v>-0.18534999999999999</c:v>
                </c:pt>
                <c:pt idx="8133">
                  <c:v>-0.18193000000000001</c:v>
                </c:pt>
                <c:pt idx="8134">
                  <c:v>-0.1784</c:v>
                </c:pt>
                <c:pt idx="8135">
                  <c:v>-0.17518</c:v>
                </c:pt>
                <c:pt idx="8136">
                  <c:v>-0.17191000000000001</c:v>
                </c:pt>
                <c:pt idx="8137">
                  <c:v>-0.16864999999999999</c:v>
                </c:pt>
                <c:pt idx="8138">
                  <c:v>-0.16549</c:v>
                </c:pt>
                <c:pt idx="8139">
                  <c:v>-0.16238</c:v>
                </c:pt>
                <c:pt idx="8140">
                  <c:v>-0.15906000000000001</c:v>
                </c:pt>
                <c:pt idx="8141">
                  <c:v>-0.15595000000000001</c:v>
                </c:pt>
                <c:pt idx="8142">
                  <c:v>-0.15268000000000001</c:v>
                </c:pt>
                <c:pt idx="8143">
                  <c:v>-0.14940999999999999</c:v>
                </c:pt>
                <c:pt idx="8144">
                  <c:v>-0.14635999999999999</c:v>
                </c:pt>
                <c:pt idx="8145">
                  <c:v>-0.14335999999999999</c:v>
                </c:pt>
                <c:pt idx="8146">
                  <c:v>-0.14035</c:v>
                </c:pt>
                <c:pt idx="8147">
                  <c:v>-0.13730000000000001</c:v>
                </c:pt>
                <c:pt idx="8148">
                  <c:v>-0.13428999999999999</c:v>
                </c:pt>
                <c:pt idx="8149">
                  <c:v>-0.13128999999999999</c:v>
                </c:pt>
                <c:pt idx="8150">
                  <c:v>-0.12817999999999999</c:v>
                </c:pt>
                <c:pt idx="8151">
                  <c:v>-0.12501999999999999</c:v>
                </c:pt>
                <c:pt idx="8152">
                  <c:v>-0.12175</c:v>
                </c:pt>
                <c:pt idx="8153">
                  <c:v>-0.11864</c:v>
                </c:pt>
                <c:pt idx="8154">
                  <c:v>-0.11559</c:v>
                </c:pt>
                <c:pt idx="8155">
                  <c:v>-0.11248</c:v>
                </c:pt>
                <c:pt idx="8156">
                  <c:v>-0.10926</c:v>
                </c:pt>
                <c:pt idx="8157">
                  <c:v>-0.10625999999999999</c:v>
                </c:pt>
                <c:pt idx="8158">
                  <c:v>-0.1031</c:v>
                </c:pt>
                <c:pt idx="8159">
                  <c:v>-9.9989999999999996E-2</c:v>
                </c:pt>
                <c:pt idx="8160">
                  <c:v>-9.7199999999999995E-2</c:v>
                </c:pt>
                <c:pt idx="8161">
                  <c:v>-9.4299999999999995E-2</c:v>
                </c:pt>
                <c:pt idx="8162">
                  <c:v>-9.1509999999999994E-2</c:v>
                </c:pt>
                <c:pt idx="8163">
                  <c:v>-8.8870000000000005E-2</c:v>
                </c:pt>
                <c:pt idx="8164">
                  <c:v>-8.634E-2</c:v>
                </c:pt>
                <c:pt idx="8165">
                  <c:v>-8.3760000000000001E-2</c:v>
                </c:pt>
                <c:pt idx="8166">
                  <c:v>-8.1180000000000002E-2</c:v>
                </c:pt>
                <c:pt idx="8167">
                  <c:v>-7.8810000000000005E-2</c:v>
                </c:pt>
                <c:pt idx="8168">
                  <c:v>-7.6439999999999994E-2</c:v>
                </c:pt>
                <c:pt idx="8169">
                  <c:v>-7.4219999999999994E-2</c:v>
                </c:pt>
                <c:pt idx="8170">
                  <c:v>-7.2109999999999994E-2</c:v>
                </c:pt>
                <c:pt idx="8171">
                  <c:v>-7.0110000000000006E-2</c:v>
                </c:pt>
                <c:pt idx="8172">
                  <c:v>-6.8220000000000003E-2</c:v>
                </c:pt>
                <c:pt idx="8173">
                  <c:v>-6.6739999999999994E-2</c:v>
                </c:pt>
                <c:pt idx="8174">
                  <c:v>-6.5049999999999997E-2</c:v>
                </c:pt>
                <c:pt idx="8175">
                  <c:v>-6.368E-2</c:v>
                </c:pt>
                <c:pt idx="8176">
                  <c:v>-6.2260000000000003E-2</c:v>
                </c:pt>
                <c:pt idx="8177">
                  <c:v>-6.1100000000000002E-2</c:v>
                </c:pt>
                <c:pt idx="8178">
                  <c:v>-5.9839999999999997E-2</c:v>
                </c:pt>
                <c:pt idx="8179">
                  <c:v>-5.8779999999999999E-2</c:v>
                </c:pt>
                <c:pt idx="8180">
                  <c:v>-5.7570000000000003E-2</c:v>
                </c:pt>
                <c:pt idx="8181">
                  <c:v>-5.6570000000000002E-2</c:v>
                </c:pt>
                <c:pt idx="8182">
                  <c:v>-5.5460000000000002E-2</c:v>
                </c:pt>
                <c:pt idx="8183">
                  <c:v>-5.4300000000000001E-2</c:v>
                </c:pt>
                <c:pt idx="8184">
                  <c:v>-5.314E-2</c:v>
                </c:pt>
                <c:pt idx="8185">
                  <c:v>-5.1929999999999997E-2</c:v>
                </c:pt>
                <c:pt idx="8186">
                  <c:v>-5.0880000000000002E-2</c:v>
                </c:pt>
                <c:pt idx="8187">
                  <c:v>-4.9880000000000001E-2</c:v>
                </c:pt>
                <c:pt idx="8188">
                  <c:v>-4.8980000000000003E-2</c:v>
                </c:pt>
                <c:pt idx="8189">
                  <c:v>-4.8090000000000001E-2</c:v>
                </c:pt>
                <c:pt idx="8190">
                  <c:v>-4.7190000000000003E-2</c:v>
                </c:pt>
                <c:pt idx="8191">
                  <c:v>-4.6350000000000002E-2</c:v>
                </c:pt>
                <c:pt idx="8192">
                  <c:v>-4.5350000000000001E-2</c:v>
                </c:pt>
                <c:pt idx="8193">
                  <c:v>-4.4290000000000003E-2</c:v>
                </c:pt>
                <c:pt idx="8194">
                  <c:v>-4.3130000000000002E-2</c:v>
                </c:pt>
                <c:pt idx="8195">
                  <c:v>-4.2029999999999998E-2</c:v>
                </c:pt>
                <c:pt idx="8196">
                  <c:v>-4.0599999999999997E-2</c:v>
                </c:pt>
                <c:pt idx="8197">
                  <c:v>-3.9289999999999999E-2</c:v>
                </c:pt>
                <c:pt idx="8198">
                  <c:v>-3.7760000000000002E-2</c:v>
                </c:pt>
                <c:pt idx="8199">
                  <c:v>-3.628E-2</c:v>
                </c:pt>
                <c:pt idx="8200">
                  <c:v>-3.4540000000000001E-2</c:v>
                </c:pt>
                <c:pt idx="8201">
                  <c:v>-3.286E-2</c:v>
                </c:pt>
                <c:pt idx="8202">
                  <c:v>-3.1119999999999998E-2</c:v>
                </c:pt>
                <c:pt idx="8203">
                  <c:v>-2.9590000000000002E-2</c:v>
                </c:pt>
                <c:pt idx="8204">
                  <c:v>-2.7910000000000001E-2</c:v>
                </c:pt>
                <c:pt idx="8205">
                  <c:v>-2.664E-2</c:v>
                </c:pt>
                <c:pt idx="8206">
                  <c:v>-2.5270000000000001E-2</c:v>
                </c:pt>
                <c:pt idx="8207">
                  <c:v>-2.3900000000000001E-2</c:v>
                </c:pt>
                <c:pt idx="8208">
                  <c:v>-2.2579999999999999E-2</c:v>
                </c:pt>
                <c:pt idx="8209">
                  <c:v>-2.111E-2</c:v>
                </c:pt>
                <c:pt idx="8210">
                  <c:v>-1.9630000000000002E-2</c:v>
                </c:pt>
                <c:pt idx="8211">
                  <c:v>-1.8259999999999998E-2</c:v>
                </c:pt>
                <c:pt idx="8212">
                  <c:v>-1.6889999999999999E-2</c:v>
                </c:pt>
                <c:pt idx="8213">
                  <c:v>-1.558E-2</c:v>
                </c:pt>
                <c:pt idx="8214">
                  <c:v>-1.421E-2</c:v>
                </c:pt>
                <c:pt idx="8215">
                  <c:v>-1.2840000000000001E-2</c:v>
                </c:pt>
                <c:pt idx="8216">
                  <c:v>-1.1520000000000001E-2</c:v>
                </c:pt>
                <c:pt idx="8217">
                  <c:v>-1.0410000000000001E-2</c:v>
                </c:pt>
                <c:pt idx="8218">
                  <c:v>-9.1999999999999998E-3</c:v>
                </c:pt>
                <c:pt idx="8219">
                  <c:v>-8.2500000000000004E-3</c:v>
                </c:pt>
                <c:pt idx="8220">
                  <c:v>-7.3499999999999998E-3</c:v>
                </c:pt>
                <c:pt idx="8221">
                  <c:v>-6.7200000000000003E-3</c:v>
                </c:pt>
                <c:pt idx="8222">
                  <c:v>-6.2500000000000003E-3</c:v>
                </c:pt>
                <c:pt idx="8223">
                  <c:v>-5.77E-3</c:v>
                </c:pt>
                <c:pt idx="8224">
                  <c:v>-5.4099999999999999E-3</c:v>
                </c:pt>
                <c:pt idx="8225">
                  <c:v>-4.9300000000000004E-3</c:v>
                </c:pt>
                <c:pt idx="8226">
                  <c:v>-4.5599999999999998E-3</c:v>
                </c:pt>
                <c:pt idx="8227">
                  <c:v>-4.2500000000000003E-3</c:v>
                </c:pt>
                <c:pt idx="8228">
                  <c:v>-3.9300000000000003E-3</c:v>
                </c:pt>
                <c:pt idx="8229">
                  <c:v>-3.5599999999999998E-3</c:v>
                </c:pt>
                <c:pt idx="8230">
                  <c:v>-3.2399999999999998E-3</c:v>
                </c:pt>
                <c:pt idx="8231">
                  <c:v>-2.98E-3</c:v>
                </c:pt>
                <c:pt idx="8232">
                  <c:v>-2.6099999999999999E-3</c:v>
                </c:pt>
                <c:pt idx="8233">
                  <c:v>-2.3E-3</c:v>
                </c:pt>
                <c:pt idx="8234">
                  <c:v>-2.0300000000000001E-3</c:v>
                </c:pt>
                <c:pt idx="8235">
                  <c:v>-1.7700000000000001E-3</c:v>
                </c:pt>
                <c:pt idx="8236">
                  <c:v>-1.6100000000000001E-3</c:v>
                </c:pt>
                <c:pt idx="8237">
                  <c:v>-1.56E-3</c:v>
                </c:pt>
                <c:pt idx="8238">
                  <c:v>-1.56E-3</c:v>
                </c:pt>
                <c:pt idx="8239">
                  <c:v>-1.4499999999999999E-3</c:v>
                </c:pt>
                <c:pt idx="8240">
                  <c:v>-1.3500000000000001E-3</c:v>
                </c:pt>
                <c:pt idx="8241">
                  <c:v>-1.08E-3</c:v>
                </c:pt>
                <c:pt idx="8242">
                  <c:v>-8.1999999999999998E-4</c:v>
                </c:pt>
                <c:pt idx="8243">
                  <c:v>-6.0999999999999997E-4</c:v>
                </c:pt>
                <c:pt idx="8244">
                  <c:v>-1.9000000000000001E-4</c:v>
                </c:pt>
                <c:pt idx="8245">
                  <c:v>1.2999999999999999E-4</c:v>
                </c:pt>
                <c:pt idx="8246">
                  <c:v>5.9999999999999995E-4</c:v>
                </c:pt>
                <c:pt idx="8247">
                  <c:v>1.08E-3</c:v>
                </c:pt>
                <c:pt idx="8248">
                  <c:v>1.7600000000000001E-3</c:v>
                </c:pt>
                <c:pt idx="8249">
                  <c:v>2.3400000000000001E-3</c:v>
                </c:pt>
                <c:pt idx="8250">
                  <c:v>2.97E-3</c:v>
                </c:pt>
                <c:pt idx="8251">
                  <c:v>3.6600000000000001E-3</c:v>
                </c:pt>
                <c:pt idx="8252">
                  <c:v>4.2900000000000004E-3</c:v>
                </c:pt>
                <c:pt idx="8253">
                  <c:v>4.7600000000000003E-3</c:v>
                </c:pt>
                <c:pt idx="8254">
                  <c:v>5.4000000000000003E-3</c:v>
                </c:pt>
                <c:pt idx="8255">
                  <c:v>5.8700000000000002E-3</c:v>
                </c:pt>
                <c:pt idx="8256">
                  <c:v>6.6100000000000004E-3</c:v>
                </c:pt>
                <c:pt idx="8257">
                  <c:v>7.2399999999999999E-3</c:v>
                </c:pt>
                <c:pt idx="8258">
                  <c:v>7.8700000000000003E-3</c:v>
                </c:pt>
                <c:pt idx="8259">
                  <c:v>8.6599999999999993E-3</c:v>
                </c:pt>
                <c:pt idx="8260">
                  <c:v>9.4000000000000004E-3</c:v>
                </c:pt>
                <c:pt idx="8261">
                  <c:v>1.014E-2</c:v>
                </c:pt>
                <c:pt idx="8262">
                  <c:v>1.0880000000000001E-2</c:v>
                </c:pt>
                <c:pt idx="8263">
                  <c:v>1.167E-2</c:v>
                </c:pt>
                <c:pt idx="8264">
                  <c:v>1.2460000000000001E-2</c:v>
                </c:pt>
                <c:pt idx="8265">
                  <c:v>1.325E-2</c:v>
                </c:pt>
                <c:pt idx="8266">
                  <c:v>1.3990000000000001E-2</c:v>
                </c:pt>
                <c:pt idx="8267">
                  <c:v>1.4670000000000001E-2</c:v>
                </c:pt>
                <c:pt idx="8268">
                  <c:v>1.536E-2</c:v>
                </c:pt>
                <c:pt idx="8269">
                  <c:v>1.5879999999999998E-2</c:v>
                </c:pt>
                <c:pt idx="8270">
                  <c:v>1.6459999999999999E-2</c:v>
                </c:pt>
                <c:pt idx="8271">
                  <c:v>1.694E-2</c:v>
                </c:pt>
                <c:pt idx="8272">
                  <c:v>1.736E-2</c:v>
                </c:pt>
                <c:pt idx="8273">
                  <c:v>1.788E-2</c:v>
                </c:pt>
                <c:pt idx="8274">
                  <c:v>1.8409999999999999E-2</c:v>
                </c:pt>
                <c:pt idx="8275">
                  <c:v>1.8890000000000001E-2</c:v>
                </c:pt>
                <c:pt idx="8276">
                  <c:v>1.941E-2</c:v>
                </c:pt>
                <c:pt idx="8277">
                  <c:v>1.9890000000000001E-2</c:v>
                </c:pt>
                <c:pt idx="8278">
                  <c:v>2.036E-2</c:v>
                </c:pt>
                <c:pt idx="8279">
                  <c:v>2.078E-2</c:v>
                </c:pt>
                <c:pt idx="8280">
                  <c:v>2.1360000000000001E-2</c:v>
                </c:pt>
                <c:pt idx="8281">
                  <c:v>2.1729999999999999E-2</c:v>
                </c:pt>
                <c:pt idx="8282">
                  <c:v>2.215E-2</c:v>
                </c:pt>
                <c:pt idx="8283">
                  <c:v>2.2630000000000001E-2</c:v>
                </c:pt>
                <c:pt idx="8284">
                  <c:v>2.2939999999999999E-2</c:v>
                </c:pt>
                <c:pt idx="8285">
                  <c:v>2.315E-2</c:v>
                </c:pt>
                <c:pt idx="8286">
                  <c:v>2.3519999999999999E-2</c:v>
                </c:pt>
                <c:pt idx="8287">
                  <c:v>2.368E-2</c:v>
                </c:pt>
                <c:pt idx="8288">
                  <c:v>2.4049999999999998E-2</c:v>
                </c:pt>
                <c:pt idx="8289">
                  <c:v>2.426E-2</c:v>
                </c:pt>
                <c:pt idx="8290">
                  <c:v>2.4629999999999999E-2</c:v>
                </c:pt>
                <c:pt idx="8291">
                  <c:v>2.479E-2</c:v>
                </c:pt>
                <c:pt idx="8292">
                  <c:v>2.5100000000000001E-2</c:v>
                </c:pt>
                <c:pt idx="8293">
                  <c:v>2.537E-2</c:v>
                </c:pt>
                <c:pt idx="8294">
                  <c:v>2.563E-2</c:v>
                </c:pt>
                <c:pt idx="8295">
                  <c:v>2.5999999999999999E-2</c:v>
                </c:pt>
                <c:pt idx="8296">
                  <c:v>2.6370000000000001E-2</c:v>
                </c:pt>
                <c:pt idx="8297">
                  <c:v>2.6630000000000001E-2</c:v>
                </c:pt>
                <c:pt idx="8298">
                  <c:v>2.69E-2</c:v>
                </c:pt>
                <c:pt idx="8299">
                  <c:v>2.7109999999999999E-2</c:v>
                </c:pt>
                <c:pt idx="8300">
                  <c:v>2.7470000000000001E-2</c:v>
                </c:pt>
                <c:pt idx="8301">
                  <c:v>2.7470000000000001E-2</c:v>
                </c:pt>
                <c:pt idx="8302">
                  <c:v>2.7789999999999999E-2</c:v>
                </c:pt>
                <c:pt idx="8303">
                  <c:v>2.784E-2</c:v>
                </c:pt>
                <c:pt idx="8304">
                  <c:v>2.7949999999999999E-2</c:v>
                </c:pt>
                <c:pt idx="8305">
                  <c:v>2.811E-2</c:v>
                </c:pt>
                <c:pt idx="8306">
                  <c:v>2.8320000000000001E-2</c:v>
                </c:pt>
                <c:pt idx="8307">
                  <c:v>2.8420000000000001E-2</c:v>
                </c:pt>
                <c:pt idx="8308">
                  <c:v>2.8369999999999999E-2</c:v>
                </c:pt>
                <c:pt idx="8309">
                  <c:v>2.8479999999999998E-2</c:v>
                </c:pt>
                <c:pt idx="8310">
                  <c:v>2.853E-2</c:v>
                </c:pt>
                <c:pt idx="8311">
                  <c:v>2.853E-2</c:v>
                </c:pt>
                <c:pt idx="8312">
                  <c:v>2.869E-2</c:v>
                </c:pt>
                <c:pt idx="8313">
                  <c:v>2.8580000000000001E-2</c:v>
                </c:pt>
                <c:pt idx="8314">
                  <c:v>2.869E-2</c:v>
                </c:pt>
                <c:pt idx="8315">
                  <c:v>2.8629999999999999E-2</c:v>
                </c:pt>
                <c:pt idx="8316">
                  <c:v>2.8479999999999998E-2</c:v>
                </c:pt>
                <c:pt idx="8317">
                  <c:v>2.8320000000000001E-2</c:v>
                </c:pt>
                <c:pt idx="8318">
                  <c:v>2.8209999999999999E-2</c:v>
                </c:pt>
                <c:pt idx="8319">
                  <c:v>2.7949999999999999E-2</c:v>
                </c:pt>
                <c:pt idx="8320">
                  <c:v>2.7740000000000001E-2</c:v>
                </c:pt>
                <c:pt idx="8321">
                  <c:v>2.758E-2</c:v>
                </c:pt>
                <c:pt idx="8322">
                  <c:v>2.7529999999999999E-2</c:v>
                </c:pt>
                <c:pt idx="8323">
                  <c:v>2.7210000000000002E-2</c:v>
                </c:pt>
                <c:pt idx="8324">
                  <c:v>2.7050000000000001E-2</c:v>
                </c:pt>
                <c:pt idx="8325">
                  <c:v>2.6790000000000001E-2</c:v>
                </c:pt>
                <c:pt idx="8326">
                  <c:v>2.6630000000000001E-2</c:v>
                </c:pt>
                <c:pt idx="8327">
                  <c:v>2.647E-2</c:v>
                </c:pt>
                <c:pt idx="8328">
                  <c:v>2.632E-2</c:v>
                </c:pt>
                <c:pt idx="8329">
                  <c:v>2.6210000000000001E-2</c:v>
                </c:pt>
                <c:pt idx="8330">
                  <c:v>2.6210000000000001E-2</c:v>
                </c:pt>
                <c:pt idx="8331">
                  <c:v>2.605E-2</c:v>
                </c:pt>
                <c:pt idx="8332">
                  <c:v>2.6100000000000002E-2</c:v>
                </c:pt>
                <c:pt idx="8333">
                  <c:v>2.5950000000000001E-2</c:v>
                </c:pt>
                <c:pt idx="8334">
                  <c:v>2.589E-2</c:v>
                </c:pt>
                <c:pt idx="8335">
                  <c:v>2.589E-2</c:v>
                </c:pt>
                <c:pt idx="8336">
                  <c:v>2.589E-2</c:v>
                </c:pt>
                <c:pt idx="8337">
                  <c:v>2.5999999999999999E-2</c:v>
                </c:pt>
                <c:pt idx="8338">
                  <c:v>2.6100000000000002E-2</c:v>
                </c:pt>
                <c:pt idx="8339">
                  <c:v>2.6210000000000001E-2</c:v>
                </c:pt>
                <c:pt idx="8340">
                  <c:v>2.6419999999999999E-2</c:v>
                </c:pt>
                <c:pt idx="8341">
                  <c:v>2.6679999999999999E-2</c:v>
                </c:pt>
                <c:pt idx="8342">
                  <c:v>2.6950000000000002E-2</c:v>
                </c:pt>
                <c:pt idx="8343">
                  <c:v>2.726E-2</c:v>
                </c:pt>
                <c:pt idx="8344">
                  <c:v>2.7740000000000001E-2</c:v>
                </c:pt>
                <c:pt idx="8345">
                  <c:v>2.8000000000000001E-2</c:v>
                </c:pt>
                <c:pt idx="8346">
                  <c:v>2.8369999999999999E-2</c:v>
                </c:pt>
                <c:pt idx="8347">
                  <c:v>2.895E-2</c:v>
                </c:pt>
                <c:pt idx="8348">
                  <c:v>2.937E-2</c:v>
                </c:pt>
                <c:pt idx="8349">
                  <c:v>2.9790000000000001E-2</c:v>
                </c:pt>
                <c:pt idx="8350">
                  <c:v>3.0159999999999999E-2</c:v>
                </c:pt>
                <c:pt idx="8351">
                  <c:v>3.0640000000000001E-2</c:v>
                </c:pt>
                <c:pt idx="8352">
                  <c:v>3.1009999999999999E-2</c:v>
                </c:pt>
                <c:pt idx="8353">
                  <c:v>3.1480000000000001E-2</c:v>
                </c:pt>
                <c:pt idx="8354">
                  <c:v>3.2009999999999997E-2</c:v>
                </c:pt>
                <c:pt idx="8355">
                  <c:v>3.2379999999999999E-2</c:v>
                </c:pt>
                <c:pt idx="8356">
                  <c:v>3.2739999999999998E-2</c:v>
                </c:pt>
                <c:pt idx="8357">
                  <c:v>3.3059999999999999E-2</c:v>
                </c:pt>
                <c:pt idx="8358">
                  <c:v>3.3430000000000001E-2</c:v>
                </c:pt>
                <c:pt idx="8359">
                  <c:v>3.3689999999999998E-2</c:v>
                </c:pt>
                <c:pt idx="8360">
                  <c:v>3.4169999999999999E-2</c:v>
                </c:pt>
                <c:pt idx="8361">
                  <c:v>3.4270000000000002E-2</c:v>
                </c:pt>
                <c:pt idx="8362">
                  <c:v>3.4479999999999997E-2</c:v>
                </c:pt>
                <c:pt idx="8363">
                  <c:v>3.4590000000000003E-2</c:v>
                </c:pt>
                <c:pt idx="8364">
                  <c:v>3.4750000000000003E-2</c:v>
                </c:pt>
                <c:pt idx="8365">
                  <c:v>3.4750000000000003E-2</c:v>
                </c:pt>
                <c:pt idx="8366">
                  <c:v>3.4689999999999999E-2</c:v>
                </c:pt>
                <c:pt idx="8367">
                  <c:v>3.4639999999999997E-2</c:v>
                </c:pt>
                <c:pt idx="8368">
                  <c:v>3.4540000000000001E-2</c:v>
                </c:pt>
                <c:pt idx="8369">
                  <c:v>3.4270000000000002E-2</c:v>
                </c:pt>
                <c:pt idx="8370">
                  <c:v>3.4110000000000001E-2</c:v>
                </c:pt>
                <c:pt idx="8371">
                  <c:v>3.39E-2</c:v>
                </c:pt>
                <c:pt idx="8372">
                  <c:v>3.3640000000000003E-2</c:v>
                </c:pt>
                <c:pt idx="8373">
                  <c:v>3.3320000000000002E-2</c:v>
                </c:pt>
                <c:pt idx="8374">
                  <c:v>3.2899999999999999E-2</c:v>
                </c:pt>
                <c:pt idx="8375">
                  <c:v>3.243E-2</c:v>
                </c:pt>
                <c:pt idx="8376">
                  <c:v>3.2160000000000001E-2</c:v>
                </c:pt>
                <c:pt idx="8377">
                  <c:v>3.1739999999999997E-2</c:v>
                </c:pt>
                <c:pt idx="8378">
                  <c:v>3.1269999999999999E-2</c:v>
                </c:pt>
                <c:pt idx="8379">
                  <c:v>3.09E-2</c:v>
                </c:pt>
                <c:pt idx="8380">
                  <c:v>3.0429999999999999E-2</c:v>
                </c:pt>
                <c:pt idx="8381">
                  <c:v>2.9899999999999999E-2</c:v>
                </c:pt>
                <c:pt idx="8382">
                  <c:v>2.9479999999999999E-2</c:v>
                </c:pt>
                <c:pt idx="8383">
                  <c:v>2.9059999999999999E-2</c:v>
                </c:pt>
                <c:pt idx="8384">
                  <c:v>2.853E-2</c:v>
                </c:pt>
                <c:pt idx="8385">
                  <c:v>2.8209999999999999E-2</c:v>
                </c:pt>
                <c:pt idx="8386">
                  <c:v>2.7900000000000001E-2</c:v>
                </c:pt>
                <c:pt idx="8387">
                  <c:v>2.758E-2</c:v>
                </c:pt>
                <c:pt idx="8388">
                  <c:v>2.726E-2</c:v>
                </c:pt>
                <c:pt idx="8389">
                  <c:v>2.7050000000000001E-2</c:v>
                </c:pt>
                <c:pt idx="8390">
                  <c:v>2.6790000000000001E-2</c:v>
                </c:pt>
                <c:pt idx="8391">
                  <c:v>2.6679999999999999E-2</c:v>
                </c:pt>
                <c:pt idx="8392">
                  <c:v>2.6630000000000001E-2</c:v>
                </c:pt>
                <c:pt idx="8393">
                  <c:v>2.6579999999999999E-2</c:v>
                </c:pt>
                <c:pt idx="8394">
                  <c:v>2.6630000000000001E-2</c:v>
                </c:pt>
                <c:pt idx="8395">
                  <c:v>2.674E-2</c:v>
                </c:pt>
                <c:pt idx="8396">
                  <c:v>2.6950000000000002E-2</c:v>
                </c:pt>
                <c:pt idx="8397">
                  <c:v>2.7050000000000001E-2</c:v>
                </c:pt>
                <c:pt idx="8398">
                  <c:v>2.7369999999999998E-2</c:v>
                </c:pt>
                <c:pt idx="8399">
                  <c:v>2.758E-2</c:v>
                </c:pt>
                <c:pt idx="8400">
                  <c:v>2.8049999999999999E-2</c:v>
                </c:pt>
                <c:pt idx="8401">
                  <c:v>2.8369999999999999E-2</c:v>
                </c:pt>
                <c:pt idx="8402">
                  <c:v>2.8840000000000001E-2</c:v>
                </c:pt>
                <c:pt idx="8403">
                  <c:v>2.9319999999999999E-2</c:v>
                </c:pt>
                <c:pt idx="8404">
                  <c:v>2.9950000000000001E-2</c:v>
                </c:pt>
                <c:pt idx="8405">
                  <c:v>3.0429999999999999E-2</c:v>
                </c:pt>
                <c:pt idx="8406">
                  <c:v>3.1009999999999999E-2</c:v>
                </c:pt>
                <c:pt idx="8407">
                  <c:v>3.1640000000000001E-2</c:v>
                </c:pt>
                <c:pt idx="8408">
                  <c:v>3.2320000000000002E-2</c:v>
                </c:pt>
                <c:pt idx="8409">
                  <c:v>3.2899999999999999E-2</c:v>
                </c:pt>
                <c:pt idx="8410">
                  <c:v>3.3480000000000003E-2</c:v>
                </c:pt>
                <c:pt idx="8411">
                  <c:v>3.4110000000000001E-2</c:v>
                </c:pt>
                <c:pt idx="8412">
                  <c:v>3.4750000000000003E-2</c:v>
                </c:pt>
                <c:pt idx="8413">
                  <c:v>3.5220000000000001E-2</c:v>
                </c:pt>
                <c:pt idx="8414">
                  <c:v>3.585E-2</c:v>
                </c:pt>
                <c:pt idx="8415">
                  <c:v>3.6330000000000001E-2</c:v>
                </c:pt>
                <c:pt idx="8416">
                  <c:v>3.6799999999999999E-2</c:v>
                </c:pt>
                <c:pt idx="8417">
                  <c:v>3.7330000000000002E-2</c:v>
                </c:pt>
                <c:pt idx="8418">
                  <c:v>3.764E-2</c:v>
                </c:pt>
                <c:pt idx="8419">
                  <c:v>3.8010000000000002E-2</c:v>
                </c:pt>
                <c:pt idx="8420">
                  <c:v>3.8330000000000003E-2</c:v>
                </c:pt>
                <c:pt idx="8421">
                  <c:v>3.8589999999999999E-2</c:v>
                </c:pt>
                <c:pt idx="8422">
                  <c:v>3.8800000000000001E-2</c:v>
                </c:pt>
                <c:pt idx="8423">
                  <c:v>3.891E-2</c:v>
                </c:pt>
                <c:pt idx="8424">
                  <c:v>3.9070000000000001E-2</c:v>
                </c:pt>
                <c:pt idx="8425">
                  <c:v>3.9070000000000001E-2</c:v>
                </c:pt>
                <c:pt idx="8426">
                  <c:v>3.9010000000000003E-2</c:v>
                </c:pt>
                <c:pt idx="8427">
                  <c:v>3.8960000000000002E-2</c:v>
                </c:pt>
                <c:pt idx="8428">
                  <c:v>3.8800000000000001E-2</c:v>
                </c:pt>
                <c:pt idx="8429">
                  <c:v>3.8649999999999997E-2</c:v>
                </c:pt>
                <c:pt idx="8430">
                  <c:v>3.8440000000000002E-2</c:v>
                </c:pt>
                <c:pt idx="8431">
                  <c:v>3.807E-2</c:v>
                </c:pt>
                <c:pt idx="8432">
                  <c:v>3.78E-2</c:v>
                </c:pt>
                <c:pt idx="8433">
                  <c:v>3.7539999999999997E-2</c:v>
                </c:pt>
                <c:pt idx="8434">
                  <c:v>3.712E-2</c:v>
                </c:pt>
                <c:pt idx="8435">
                  <c:v>3.6540000000000003E-2</c:v>
                </c:pt>
                <c:pt idx="8436">
                  <c:v>3.6220000000000002E-2</c:v>
                </c:pt>
                <c:pt idx="8437">
                  <c:v>3.5700000000000003E-2</c:v>
                </c:pt>
                <c:pt idx="8438">
                  <c:v>3.517E-2</c:v>
                </c:pt>
                <c:pt idx="8439">
                  <c:v>3.4689999999999999E-2</c:v>
                </c:pt>
                <c:pt idx="8440">
                  <c:v>3.4329999999999999E-2</c:v>
                </c:pt>
                <c:pt idx="8441">
                  <c:v>3.3689999999999998E-2</c:v>
                </c:pt>
                <c:pt idx="8442">
                  <c:v>3.322E-2</c:v>
                </c:pt>
                <c:pt idx="8443">
                  <c:v>3.2849999999999997E-2</c:v>
                </c:pt>
                <c:pt idx="8444">
                  <c:v>3.2320000000000002E-2</c:v>
                </c:pt>
                <c:pt idx="8445">
                  <c:v>3.1899999999999998E-2</c:v>
                </c:pt>
                <c:pt idx="8446">
                  <c:v>3.1480000000000001E-2</c:v>
                </c:pt>
                <c:pt idx="8447">
                  <c:v>3.1060000000000001E-2</c:v>
                </c:pt>
                <c:pt idx="8448">
                  <c:v>3.074E-2</c:v>
                </c:pt>
                <c:pt idx="8449">
                  <c:v>3.0429999999999999E-2</c:v>
                </c:pt>
                <c:pt idx="8450">
                  <c:v>3.0159999999999999E-2</c:v>
                </c:pt>
                <c:pt idx="8451">
                  <c:v>2.9950000000000001E-2</c:v>
                </c:pt>
                <c:pt idx="8452">
                  <c:v>2.9690000000000001E-2</c:v>
                </c:pt>
                <c:pt idx="8453">
                  <c:v>2.9530000000000001E-2</c:v>
                </c:pt>
                <c:pt idx="8454">
                  <c:v>2.9530000000000001E-2</c:v>
                </c:pt>
                <c:pt idx="8455">
                  <c:v>2.9479999999999999E-2</c:v>
                </c:pt>
                <c:pt idx="8456">
                  <c:v>2.9479999999999999E-2</c:v>
                </c:pt>
                <c:pt idx="8457">
                  <c:v>2.937E-2</c:v>
                </c:pt>
                <c:pt idx="8458">
                  <c:v>2.9479999999999999E-2</c:v>
                </c:pt>
                <c:pt idx="8459">
                  <c:v>2.964E-2</c:v>
                </c:pt>
                <c:pt idx="8460">
                  <c:v>2.9790000000000001E-2</c:v>
                </c:pt>
                <c:pt idx="8461">
                  <c:v>3.006E-2</c:v>
                </c:pt>
                <c:pt idx="8462">
                  <c:v>3.0269999999999998E-2</c:v>
                </c:pt>
                <c:pt idx="8463">
                  <c:v>3.048E-2</c:v>
                </c:pt>
                <c:pt idx="8464">
                  <c:v>3.0849999999999999E-2</c:v>
                </c:pt>
                <c:pt idx="8465">
                  <c:v>3.116E-2</c:v>
                </c:pt>
                <c:pt idx="8466">
                  <c:v>3.1530000000000002E-2</c:v>
                </c:pt>
                <c:pt idx="8467">
                  <c:v>3.1899999999999998E-2</c:v>
                </c:pt>
                <c:pt idx="8468">
                  <c:v>3.2320000000000002E-2</c:v>
                </c:pt>
                <c:pt idx="8469">
                  <c:v>3.2739999999999998E-2</c:v>
                </c:pt>
                <c:pt idx="8470">
                  <c:v>3.3169999999999998E-2</c:v>
                </c:pt>
                <c:pt idx="8471">
                  <c:v>3.3529999999999997E-2</c:v>
                </c:pt>
                <c:pt idx="8472">
                  <c:v>3.4009999999999999E-2</c:v>
                </c:pt>
                <c:pt idx="8473">
                  <c:v>3.4270000000000002E-2</c:v>
                </c:pt>
                <c:pt idx="8474">
                  <c:v>3.4799999999999998E-2</c:v>
                </c:pt>
                <c:pt idx="8475">
                  <c:v>3.5119999999999998E-2</c:v>
                </c:pt>
                <c:pt idx="8476">
                  <c:v>3.5479999999999998E-2</c:v>
                </c:pt>
                <c:pt idx="8477">
                  <c:v>3.5799999999999998E-2</c:v>
                </c:pt>
                <c:pt idx="8478">
                  <c:v>3.6119999999999999E-2</c:v>
                </c:pt>
                <c:pt idx="8479">
                  <c:v>3.6330000000000001E-2</c:v>
                </c:pt>
                <c:pt idx="8480">
                  <c:v>3.6429999999999997E-2</c:v>
                </c:pt>
                <c:pt idx="8481">
                  <c:v>3.6639999999999999E-2</c:v>
                </c:pt>
                <c:pt idx="8482">
                  <c:v>3.6749999999999998E-2</c:v>
                </c:pt>
                <c:pt idx="8483">
                  <c:v>3.6799999999999999E-2</c:v>
                </c:pt>
                <c:pt idx="8484">
                  <c:v>3.6799999999999999E-2</c:v>
                </c:pt>
                <c:pt idx="8485">
                  <c:v>3.6850000000000001E-2</c:v>
                </c:pt>
                <c:pt idx="8486">
                  <c:v>3.6639999999999999E-2</c:v>
                </c:pt>
                <c:pt idx="8487">
                  <c:v>3.6589999999999998E-2</c:v>
                </c:pt>
                <c:pt idx="8488">
                  <c:v>3.6429999999999997E-2</c:v>
                </c:pt>
                <c:pt idx="8489">
                  <c:v>3.6119999999999999E-2</c:v>
                </c:pt>
                <c:pt idx="8490">
                  <c:v>3.5909999999999997E-2</c:v>
                </c:pt>
                <c:pt idx="8491">
                  <c:v>3.5589999999999997E-2</c:v>
                </c:pt>
                <c:pt idx="8492">
                  <c:v>3.533E-2</c:v>
                </c:pt>
                <c:pt idx="8493">
                  <c:v>3.49E-2</c:v>
                </c:pt>
                <c:pt idx="8494">
                  <c:v>3.4540000000000001E-2</c:v>
                </c:pt>
                <c:pt idx="8495">
                  <c:v>3.406E-2</c:v>
                </c:pt>
                <c:pt idx="8496">
                  <c:v>3.3640000000000003E-2</c:v>
                </c:pt>
                <c:pt idx="8497">
                  <c:v>3.3110000000000001E-2</c:v>
                </c:pt>
                <c:pt idx="8498">
                  <c:v>3.2739999999999998E-2</c:v>
                </c:pt>
                <c:pt idx="8499">
                  <c:v>3.227E-2</c:v>
                </c:pt>
                <c:pt idx="8500">
                  <c:v>3.1690000000000003E-2</c:v>
                </c:pt>
                <c:pt idx="8501">
                  <c:v>3.1220000000000001E-2</c:v>
                </c:pt>
                <c:pt idx="8502">
                  <c:v>3.0849999999999999E-2</c:v>
                </c:pt>
                <c:pt idx="8503">
                  <c:v>3.0429999999999999E-2</c:v>
                </c:pt>
                <c:pt idx="8504">
                  <c:v>3.006E-2</c:v>
                </c:pt>
                <c:pt idx="8505">
                  <c:v>2.9739999999999999E-2</c:v>
                </c:pt>
                <c:pt idx="8506">
                  <c:v>2.937E-2</c:v>
                </c:pt>
                <c:pt idx="8507">
                  <c:v>2.911E-2</c:v>
                </c:pt>
                <c:pt idx="8508">
                  <c:v>2.895E-2</c:v>
                </c:pt>
                <c:pt idx="8509">
                  <c:v>2.869E-2</c:v>
                </c:pt>
                <c:pt idx="8510">
                  <c:v>2.853E-2</c:v>
                </c:pt>
                <c:pt idx="8511">
                  <c:v>2.8420000000000001E-2</c:v>
                </c:pt>
                <c:pt idx="8512">
                  <c:v>2.8320000000000001E-2</c:v>
                </c:pt>
                <c:pt idx="8513">
                  <c:v>2.8369999999999999E-2</c:v>
                </c:pt>
                <c:pt idx="8514">
                  <c:v>2.8420000000000001E-2</c:v>
                </c:pt>
                <c:pt idx="8515">
                  <c:v>2.853E-2</c:v>
                </c:pt>
                <c:pt idx="8516">
                  <c:v>2.879E-2</c:v>
                </c:pt>
                <c:pt idx="8517">
                  <c:v>2.8899999999999999E-2</c:v>
                </c:pt>
                <c:pt idx="8518">
                  <c:v>2.921E-2</c:v>
                </c:pt>
                <c:pt idx="8519">
                  <c:v>2.9479999999999999E-2</c:v>
                </c:pt>
                <c:pt idx="8520">
                  <c:v>2.9950000000000001E-2</c:v>
                </c:pt>
                <c:pt idx="8521">
                  <c:v>3.0159999999999999E-2</c:v>
                </c:pt>
                <c:pt idx="8522">
                  <c:v>3.0689999999999999E-2</c:v>
                </c:pt>
                <c:pt idx="8523">
                  <c:v>3.1109999999999999E-2</c:v>
                </c:pt>
                <c:pt idx="8524">
                  <c:v>3.1690000000000003E-2</c:v>
                </c:pt>
                <c:pt idx="8525">
                  <c:v>3.211E-2</c:v>
                </c:pt>
                <c:pt idx="8526">
                  <c:v>3.2590000000000001E-2</c:v>
                </c:pt>
                <c:pt idx="8527">
                  <c:v>3.3169999999999998E-2</c:v>
                </c:pt>
                <c:pt idx="8528">
                  <c:v>3.3590000000000002E-2</c:v>
                </c:pt>
                <c:pt idx="8529">
                  <c:v>3.4110000000000001E-2</c:v>
                </c:pt>
                <c:pt idx="8530">
                  <c:v>3.4750000000000003E-2</c:v>
                </c:pt>
                <c:pt idx="8531">
                  <c:v>3.5270000000000003E-2</c:v>
                </c:pt>
                <c:pt idx="8532">
                  <c:v>3.5700000000000003E-2</c:v>
                </c:pt>
                <c:pt idx="8533">
                  <c:v>3.6330000000000001E-2</c:v>
                </c:pt>
                <c:pt idx="8534">
                  <c:v>3.6749999999999998E-2</c:v>
                </c:pt>
                <c:pt idx="8535">
                  <c:v>3.7170000000000002E-2</c:v>
                </c:pt>
                <c:pt idx="8536">
                  <c:v>3.7699999999999997E-2</c:v>
                </c:pt>
                <c:pt idx="8537">
                  <c:v>3.807E-2</c:v>
                </c:pt>
                <c:pt idx="8538">
                  <c:v>3.8490000000000003E-2</c:v>
                </c:pt>
                <c:pt idx="8539">
                  <c:v>3.8859999999999999E-2</c:v>
                </c:pt>
                <c:pt idx="8540">
                  <c:v>3.9230000000000001E-2</c:v>
                </c:pt>
                <c:pt idx="8541">
                  <c:v>3.9440000000000003E-2</c:v>
                </c:pt>
                <c:pt idx="8542">
                  <c:v>3.9750000000000001E-2</c:v>
                </c:pt>
                <c:pt idx="8543">
                  <c:v>4.002E-2</c:v>
                </c:pt>
                <c:pt idx="8544">
                  <c:v>4.0120000000000003E-2</c:v>
                </c:pt>
                <c:pt idx="8545">
                  <c:v>4.0329999999999998E-2</c:v>
                </c:pt>
                <c:pt idx="8546">
                  <c:v>4.0439999999999997E-2</c:v>
                </c:pt>
                <c:pt idx="8547">
                  <c:v>4.054E-2</c:v>
                </c:pt>
                <c:pt idx="8548">
                  <c:v>4.0599999999999997E-2</c:v>
                </c:pt>
                <c:pt idx="8549">
                  <c:v>4.0649999999999999E-2</c:v>
                </c:pt>
                <c:pt idx="8550">
                  <c:v>4.0599999999999997E-2</c:v>
                </c:pt>
                <c:pt idx="8551">
                  <c:v>4.0489999999999998E-2</c:v>
                </c:pt>
                <c:pt idx="8552">
                  <c:v>4.0489999999999998E-2</c:v>
                </c:pt>
                <c:pt idx="8553">
                  <c:v>4.0329999999999998E-2</c:v>
                </c:pt>
                <c:pt idx="8554">
                  <c:v>4.0329999999999998E-2</c:v>
                </c:pt>
                <c:pt idx="8555">
                  <c:v>4.0169999999999997E-2</c:v>
                </c:pt>
                <c:pt idx="8556">
                  <c:v>4.0070000000000001E-2</c:v>
                </c:pt>
                <c:pt idx="8557">
                  <c:v>3.9910000000000001E-2</c:v>
                </c:pt>
                <c:pt idx="8558">
                  <c:v>3.9649999999999998E-2</c:v>
                </c:pt>
                <c:pt idx="8559">
                  <c:v>3.9489999999999997E-2</c:v>
                </c:pt>
                <c:pt idx="8560">
                  <c:v>3.9329999999999997E-2</c:v>
                </c:pt>
                <c:pt idx="8561">
                  <c:v>3.9070000000000001E-2</c:v>
                </c:pt>
                <c:pt idx="8562">
                  <c:v>3.8960000000000002E-2</c:v>
                </c:pt>
                <c:pt idx="8563">
                  <c:v>3.8649999999999997E-2</c:v>
                </c:pt>
                <c:pt idx="8564">
                  <c:v>3.8440000000000002E-2</c:v>
                </c:pt>
                <c:pt idx="8565">
                  <c:v>3.8280000000000002E-2</c:v>
                </c:pt>
                <c:pt idx="8566">
                  <c:v>3.8120000000000001E-2</c:v>
                </c:pt>
                <c:pt idx="8567">
                  <c:v>3.78E-2</c:v>
                </c:pt>
                <c:pt idx="8568">
                  <c:v>3.7699999999999997E-2</c:v>
                </c:pt>
                <c:pt idx="8569">
                  <c:v>3.7379999999999997E-2</c:v>
                </c:pt>
                <c:pt idx="8570">
                  <c:v>3.7170000000000002E-2</c:v>
                </c:pt>
                <c:pt idx="8571">
                  <c:v>3.7069999999999999E-2</c:v>
                </c:pt>
                <c:pt idx="8572">
                  <c:v>3.6850000000000001E-2</c:v>
                </c:pt>
                <c:pt idx="8573">
                  <c:v>3.6639999999999999E-2</c:v>
                </c:pt>
                <c:pt idx="8574">
                  <c:v>3.6429999999999997E-2</c:v>
                </c:pt>
                <c:pt idx="8575">
                  <c:v>3.6220000000000002E-2</c:v>
                </c:pt>
                <c:pt idx="8576">
                  <c:v>3.601E-2</c:v>
                </c:pt>
                <c:pt idx="8577">
                  <c:v>3.5909999999999997E-2</c:v>
                </c:pt>
                <c:pt idx="8578">
                  <c:v>3.585E-2</c:v>
                </c:pt>
                <c:pt idx="8579">
                  <c:v>3.5639999999999998E-2</c:v>
                </c:pt>
                <c:pt idx="8580">
                  <c:v>3.5479999999999998E-2</c:v>
                </c:pt>
                <c:pt idx="8581">
                  <c:v>3.5380000000000002E-2</c:v>
                </c:pt>
                <c:pt idx="8582">
                  <c:v>3.5270000000000003E-2</c:v>
                </c:pt>
                <c:pt idx="8583">
                  <c:v>3.5119999999999998E-2</c:v>
                </c:pt>
                <c:pt idx="8584">
                  <c:v>3.5060000000000001E-2</c:v>
                </c:pt>
                <c:pt idx="8585">
                  <c:v>3.4959999999999998E-2</c:v>
                </c:pt>
                <c:pt idx="8586">
                  <c:v>3.4750000000000003E-2</c:v>
                </c:pt>
                <c:pt idx="8587">
                  <c:v>3.4849999999999999E-2</c:v>
                </c:pt>
                <c:pt idx="8588">
                  <c:v>3.4799999999999998E-2</c:v>
                </c:pt>
                <c:pt idx="8589">
                  <c:v>3.4750000000000003E-2</c:v>
                </c:pt>
                <c:pt idx="8590">
                  <c:v>3.4750000000000003E-2</c:v>
                </c:pt>
                <c:pt idx="8591">
                  <c:v>3.4750000000000003E-2</c:v>
                </c:pt>
                <c:pt idx="8592">
                  <c:v>3.4689999999999999E-2</c:v>
                </c:pt>
                <c:pt idx="8593">
                  <c:v>3.4849999999999999E-2</c:v>
                </c:pt>
                <c:pt idx="8594">
                  <c:v>3.4849999999999999E-2</c:v>
                </c:pt>
                <c:pt idx="8595">
                  <c:v>3.49E-2</c:v>
                </c:pt>
                <c:pt idx="8596">
                  <c:v>3.5009999999999999E-2</c:v>
                </c:pt>
                <c:pt idx="8597">
                  <c:v>3.5009999999999999E-2</c:v>
                </c:pt>
                <c:pt idx="8598">
                  <c:v>3.5220000000000001E-2</c:v>
                </c:pt>
                <c:pt idx="8599">
                  <c:v>3.5220000000000001E-2</c:v>
                </c:pt>
                <c:pt idx="8600">
                  <c:v>3.5479999999999998E-2</c:v>
                </c:pt>
                <c:pt idx="8601">
                  <c:v>3.5479999999999998E-2</c:v>
                </c:pt>
                <c:pt idx="8602">
                  <c:v>3.5749999999999997E-2</c:v>
                </c:pt>
                <c:pt idx="8603">
                  <c:v>3.5909999999999997E-2</c:v>
                </c:pt>
                <c:pt idx="8604">
                  <c:v>3.6119999999999999E-2</c:v>
                </c:pt>
                <c:pt idx="8605">
                  <c:v>3.6220000000000002E-2</c:v>
                </c:pt>
                <c:pt idx="8606">
                  <c:v>3.6380000000000003E-2</c:v>
                </c:pt>
                <c:pt idx="8607">
                  <c:v>3.6490000000000002E-2</c:v>
                </c:pt>
                <c:pt idx="8608">
                  <c:v>3.6589999999999998E-2</c:v>
                </c:pt>
                <c:pt idx="8609">
                  <c:v>3.6799999999999999E-2</c:v>
                </c:pt>
                <c:pt idx="8610">
                  <c:v>3.6909999999999998E-2</c:v>
                </c:pt>
                <c:pt idx="8611">
                  <c:v>3.7010000000000001E-2</c:v>
                </c:pt>
                <c:pt idx="8612">
                  <c:v>3.7010000000000001E-2</c:v>
                </c:pt>
                <c:pt idx="8613">
                  <c:v>3.7010000000000001E-2</c:v>
                </c:pt>
                <c:pt idx="8614">
                  <c:v>3.712E-2</c:v>
                </c:pt>
                <c:pt idx="8615">
                  <c:v>3.7069999999999999E-2</c:v>
                </c:pt>
                <c:pt idx="8616">
                  <c:v>3.712E-2</c:v>
                </c:pt>
                <c:pt idx="8617">
                  <c:v>3.696E-2</c:v>
                </c:pt>
                <c:pt idx="8618">
                  <c:v>3.7010000000000001E-2</c:v>
                </c:pt>
                <c:pt idx="8619">
                  <c:v>3.6850000000000001E-2</c:v>
                </c:pt>
                <c:pt idx="8620">
                  <c:v>3.6700000000000003E-2</c:v>
                </c:pt>
                <c:pt idx="8621">
                  <c:v>3.6429999999999997E-2</c:v>
                </c:pt>
                <c:pt idx="8622">
                  <c:v>3.6330000000000001E-2</c:v>
                </c:pt>
                <c:pt idx="8623">
                  <c:v>3.6119999999999999E-2</c:v>
                </c:pt>
                <c:pt idx="8624">
                  <c:v>3.585E-2</c:v>
                </c:pt>
                <c:pt idx="8625">
                  <c:v>3.5589999999999997E-2</c:v>
                </c:pt>
                <c:pt idx="8626">
                  <c:v>3.5380000000000002E-2</c:v>
                </c:pt>
                <c:pt idx="8627">
                  <c:v>3.5009999999999999E-2</c:v>
                </c:pt>
                <c:pt idx="8628">
                  <c:v>3.4750000000000003E-2</c:v>
                </c:pt>
                <c:pt idx="8629">
                  <c:v>3.4430000000000002E-2</c:v>
                </c:pt>
                <c:pt idx="8630">
                  <c:v>3.4169999999999999E-2</c:v>
                </c:pt>
                <c:pt idx="8631">
                  <c:v>3.3849999999999998E-2</c:v>
                </c:pt>
                <c:pt idx="8632">
                  <c:v>3.3689999999999998E-2</c:v>
                </c:pt>
                <c:pt idx="8633">
                  <c:v>3.3320000000000002E-2</c:v>
                </c:pt>
                <c:pt idx="8634">
                  <c:v>3.2899999999999999E-2</c:v>
                </c:pt>
                <c:pt idx="8635">
                  <c:v>3.2689999999999997E-2</c:v>
                </c:pt>
                <c:pt idx="8636">
                  <c:v>3.2480000000000002E-2</c:v>
                </c:pt>
                <c:pt idx="8637">
                  <c:v>3.2219999999999999E-2</c:v>
                </c:pt>
                <c:pt idx="8638">
                  <c:v>3.1949999999999999E-2</c:v>
                </c:pt>
                <c:pt idx="8639">
                  <c:v>3.1739999999999997E-2</c:v>
                </c:pt>
                <c:pt idx="8640">
                  <c:v>3.159E-2</c:v>
                </c:pt>
                <c:pt idx="8641">
                  <c:v>3.1370000000000002E-2</c:v>
                </c:pt>
                <c:pt idx="8642">
                  <c:v>3.1269999999999999E-2</c:v>
                </c:pt>
                <c:pt idx="8643">
                  <c:v>3.1109999999999999E-2</c:v>
                </c:pt>
                <c:pt idx="8644">
                  <c:v>3.0949999999999998E-2</c:v>
                </c:pt>
                <c:pt idx="8645">
                  <c:v>3.074E-2</c:v>
                </c:pt>
                <c:pt idx="8646">
                  <c:v>3.0640000000000001E-2</c:v>
                </c:pt>
                <c:pt idx="8647">
                  <c:v>3.0640000000000001E-2</c:v>
                </c:pt>
                <c:pt idx="8648">
                  <c:v>3.0530000000000002E-2</c:v>
                </c:pt>
                <c:pt idx="8649">
                  <c:v>3.048E-2</c:v>
                </c:pt>
                <c:pt idx="8650">
                  <c:v>3.0429999999999999E-2</c:v>
                </c:pt>
                <c:pt idx="8651">
                  <c:v>3.0429999999999999E-2</c:v>
                </c:pt>
                <c:pt idx="8652">
                  <c:v>3.0429999999999999E-2</c:v>
                </c:pt>
                <c:pt idx="8653">
                  <c:v>3.0429999999999999E-2</c:v>
                </c:pt>
                <c:pt idx="8654">
                  <c:v>3.0429999999999999E-2</c:v>
                </c:pt>
                <c:pt idx="8655">
                  <c:v>3.048E-2</c:v>
                </c:pt>
                <c:pt idx="8656">
                  <c:v>3.048E-2</c:v>
                </c:pt>
                <c:pt idx="8657">
                  <c:v>3.048E-2</c:v>
                </c:pt>
                <c:pt idx="8658">
                  <c:v>3.048E-2</c:v>
                </c:pt>
                <c:pt idx="8659">
                  <c:v>3.058E-2</c:v>
                </c:pt>
                <c:pt idx="8660">
                  <c:v>3.0689999999999999E-2</c:v>
                </c:pt>
                <c:pt idx="8661">
                  <c:v>3.0689999999999999E-2</c:v>
                </c:pt>
                <c:pt idx="8662">
                  <c:v>3.0790000000000001E-2</c:v>
                </c:pt>
                <c:pt idx="8663">
                  <c:v>3.0949999999999998E-2</c:v>
                </c:pt>
                <c:pt idx="8664">
                  <c:v>3.116E-2</c:v>
                </c:pt>
                <c:pt idx="8665">
                  <c:v>3.116E-2</c:v>
                </c:pt>
                <c:pt idx="8666">
                  <c:v>3.1370000000000002E-2</c:v>
                </c:pt>
                <c:pt idx="8667">
                  <c:v>3.1640000000000001E-2</c:v>
                </c:pt>
                <c:pt idx="8668">
                  <c:v>3.1800000000000002E-2</c:v>
                </c:pt>
                <c:pt idx="8669">
                  <c:v>3.211E-2</c:v>
                </c:pt>
                <c:pt idx="8670">
                  <c:v>3.2320000000000002E-2</c:v>
                </c:pt>
                <c:pt idx="8671">
                  <c:v>3.2530000000000003E-2</c:v>
                </c:pt>
                <c:pt idx="8672">
                  <c:v>3.2689999999999997E-2</c:v>
                </c:pt>
                <c:pt idx="8673">
                  <c:v>3.3009999999999998E-2</c:v>
                </c:pt>
                <c:pt idx="8674">
                  <c:v>3.338E-2</c:v>
                </c:pt>
                <c:pt idx="8675">
                  <c:v>3.3689999999999998E-2</c:v>
                </c:pt>
                <c:pt idx="8676">
                  <c:v>3.4110000000000001E-2</c:v>
                </c:pt>
                <c:pt idx="8677">
                  <c:v>3.4430000000000002E-2</c:v>
                </c:pt>
                <c:pt idx="8678">
                  <c:v>3.4689999999999999E-2</c:v>
                </c:pt>
                <c:pt idx="8679">
                  <c:v>3.49E-2</c:v>
                </c:pt>
                <c:pt idx="8680">
                  <c:v>3.533E-2</c:v>
                </c:pt>
                <c:pt idx="8681">
                  <c:v>3.5589999999999997E-2</c:v>
                </c:pt>
                <c:pt idx="8682">
                  <c:v>3.5799999999999998E-2</c:v>
                </c:pt>
                <c:pt idx="8683">
                  <c:v>3.6170000000000001E-2</c:v>
                </c:pt>
                <c:pt idx="8684">
                  <c:v>3.6490000000000002E-2</c:v>
                </c:pt>
                <c:pt idx="8685">
                  <c:v>3.6749999999999998E-2</c:v>
                </c:pt>
                <c:pt idx="8686">
                  <c:v>3.696E-2</c:v>
                </c:pt>
                <c:pt idx="8687">
                  <c:v>3.7220000000000003E-2</c:v>
                </c:pt>
                <c:pt idx="8688">
                  <c:v>3.7429999999999998E-2</c:v>
                </c:pt>
                <c:pt idx="8689">
                  <c:v>3.7589999999999998E-2</c:v>
                </c:pt>
                <c:pt idx="8690">
                  <c:v>3.7699999999999997E-2</c:v>
                </c:pt>
                <c:pt idx="8691">
                  <c:v>3.7859999999999998E-2</c:v>
                </c:pt>
                <c:pt idx="8692">
                  <c:v>3.8010000000000002E-2</c:v>
                </c:pt>
                <c:pt idx="8693">
                  <c:v>3.8120000000000001E-2</c:v>
                </c:pt>
                <c:pt idx="8694">
                  <c:v>3.807E-2</c:v>
                </c:pt>
                <c:pt idx="8695">
                  <c:v>3.8170000000000003E-2</c:v>
                </c:pt>
                <c:pt idx="8696">
                  <c:v>3.8120000000000001E-2</c:v>
                </c:pt>
                <c:pt idx="8697">
                  <c:v>3.8120000000000001E-2</c:v>
                </c:pt>
                <c:pt idx="8698">
                  <c:v>3.8120000000000001E-2</c:v>
                </c:pt>
                <c:pt idx="8699">
                  <c:v>3.8010000000000002E-2</c:v>
                </c:pt>
                <c:pt idx="8700">
                  <c:v>3.8120000000000001E-2</c:v>
                </c:pt>
                <c:pt idx="8701">
                  <c:v>3.8010000000000002E-2</c:v>
                </c:pt>
                <c:pt idx="8702">
                  <c:v>3.8010000000000002E-2</c:v>
                </c:pt>
                <c:pt idx="8703">
                  <c:v>3.7859999999999998E-2</c:v>
                </c:pt>
                <c:pt idx="8704">
                  <c:v>3.7909999999999999E-2</c:v>
                </c:pt>
                <c:pt idx="8705">
                  <c:v>3.7960000000000001E-2</c:v>
                </c:pt>
                <c:pt idx="8706">
                  <c:v>3.7859999999999998E-2</c:v>
                </c:pt>
                <c:pt idx="8707">
                  <c:v>3.7909999999999999E-2</c:v>
                </c:pt>
                <c:pt idx="8708">
                  <c:v>3.7960000000000001E-2</c:v>
                </c:pt>
                <c:pt idx="8709">
                  <c:v>3.7859999999999998E-2</c:v>
                </c:pt>
                <c:pt idx="8710">
                  <c:v>3.7859999999999998E-2</c:v>
                </c:pt>
                <c:pt idx="8711">
                  <c:v>3.7859999999999998E-2</c:v>
                </c:pt>
                <c:pt idx="8712">
                  <c:v>3.7909999999999999E-2</c:v>
                </c:pt>
                <c:pt idx="8713">
                  <c:v>3.78E-2</c:v>
                </c:pt>
                <c:pt idx="8714">
                  <c:v>3.78E-2</c:v>
                </c:pt>
                <c:pt idx="8715">
                  <c:v>3.78E-2</c:v>
                </c:pt>
                <c:pt idx="8716">
                  <c:v>3.7749999999999999E-2</c:v>
                </c:pt>
                <c:pt idx="8717">
                  <c:v>3.7749999999999999E-2</c:v>
                </c:pt>
                <c:pt idx="8718">
                  <c:v>3.7699999999999997E-2</c:v>
                </c:pt>
                <c:pt idx="8719">
                  <c:v>3.764E-2</c:v>
                </c:pt>
                <c:pt idx="8720">
                  <c:v>3.7539999999999997E-2</c:v>
                </c:pt>
                <c:pt idx="8721">
                  <c:v>3.7539999999999997E-2</c:v>
                </c:pt>
                <c:pt idx="8722">
                  <c:v>3.7429999999999998E-2</c:v>
                </c:pt>
                <c:pt idx="8723">
                  <c:v>3.7220000000000003E-2</c:v>
                </c:pt>
                <c:pt idx="8724">
                  <c:v>3.712E-2</c:v>
                </c:pt>
                <c:pt idx="8725">
                  <c:v>3.6799999999999999E-2</c:v>
                </c:pt>
                <c:pt idx="8726">
                  <c:v>3.6490000000000002E-2</c:v>
                </c:pt>
                <c:pt idx="8727">
                  <c:v>3.6269999999999997E-2</c:v>
                </c:pt>
                <c:pt idx="8728">
                  <c:v>3.585E-2</c:v>
                </c:pt>
                <c:pt idx="8729">
                  <c:v>3.5430000000000003E-2</c:v>
                </c:pt>
                <c:pt idx="8730">
                  <c:v>3.5060000000000001E-2</c:v>
                </c:pt>
                <c:pt idx="8731">
                  <c:v>3.4639999999999997E-2</c:v>
                </c:pt>
                <c:pt idx="8732">
                  <c:v>3.4169999999999999E-2</c:v>
                </c:pt>
                <c:pt idx="8733">
                  <c:v>3.3799999999999997E-2</c:v>
                </c:pt>
                <c:pt idx="8734">
                  <c:v>3.322E-2</c:v>
                </c:pt>
                <c:pt idx="8735">
                  <c:v>3.2689999999999997E-2</c:v>
                </c:pt>
                <c:pt idx="8736">
                  <c:v>3.2320000000000002E-2</c:v>
                </c:pt>
                <c:pt idx="8737">
                  <c:v>3.1800000000000002E-2</c:v>
                </c:pt>
                <c:pt idx="8738">
                  <c:v>3.143E-2</c:v>
                </c:pt>
                <c:pt idx="8739">
                  <c:v>3.1009999999999999E-2</c:v>
                </c:pt>
                <c:pt idx="8740">
                  <c:v>3.0689999999999999E-2</c:v>
                </c:pt>
                <c:pt idx="8741">
                  <c:v>3.0269999999999998E-2</c:v>
                </c:pt>
                <c:pt idx="8742">
                  <c:v>0.03</c:v>
                </c:pt>
                <c:pt idx="8743">
                  <c:v>2.9690000000000001E-2</c:v>
                </c:pt>
                <c:pt idx="8744">
                  <c:v>2.9579999999999999E-2</c:v>
                </c:pt>
                <c:pt idx="8745">
                  <c:v>2.9270000000000001E-2</c:v>
                </c:pt>
                <c:pt idx="8746">
                  <c:v>2.921E-2</c:v>
                </c:pt>
                <c:pt idx="8747">
                  <c:v>2.921E-2</c:v>
                </c:pt>
                <c:pt idx="8748">
                  <c:v>2.921E-2</c:v>
                </c:pt>
                <c:pt idx="8749">
                  <c:v>2.937E-2</c:v>
                </c:pt>
                <c:pt idx="8750">
                  <c:v>2.9530000000000001E-2</c:v>
                </c:pt>
                <c:pt idx="8751">
                  <c:v>2.9790000000000001E-2</c:v>
                </c:pt>
                <c:pt idx="8752">
                  <c:v>3.0110000000000001E-2</c:v>
                </c:pt>
                <c:pt idx="8753">
                  <c:v>3.0429999999999999E-2</c:v>
                </c:pt>
                <c:pt idx="8754">
                  <c:v>3.09E-2</c:v>
                </c:pt>
                <c:pt idx="8755">
                  <c:v>3.1370000000000002E-2</c:v>
                </c:pt>
                <c:pt idx="8756">
                  <c:v>3.1899999999999998E-2</c:v>
                </c:pt>
                <c:pt idx="8757">
                  <c:v>3.2379999999999999E-2</c:v>
                </c:pt>
                <c:pt idx="8758">
                  <c:v>3.3009999999999998E-2</c:v>
                </c:pt>
                <c:pt idx="8759">
                  <c:v>3.3590000000000002E-2</c:v>
                </c:pt>
                <c:pt idx="8760">
                  <c:v>3.422E-2</c:v>
                </c:pt>
                <c:pt idx="8761">
                  <c:v>3.4750000000000003E-2</c:v>
                </c:pt>
                <c:pt idx="8762">
                  <c:v>3.5380000000000002E-2</c:v>
                </c:pt>
                <c:pt idx="8763">
                  <c:v>3.5909999999999997E-2</c:v>
                </c:pt>
                <c:pt idx="8764">
                  <c:v>3.6540000000000003E-2</c:v>
                </c:pt>
                <c:pt idx="8765">
                  <c:v>3.6909999999999998E-2</c:v>
                </c:pt>
                <c:pt idx="8766">
                  <c:v>3.7490000000000002E-2</c:v>
                </c:pt>
                <c:pt idx="8767">
                  <c:v>3.7909999999999999E-2</c:v>
                </c:pt>
                <c:pt idx="8768">
                  <c:v>3.8379999999999997E-2</c:v>
                </c:pt>
                <c:pt idx="8769">
                  <c:v>3.8649999999999997E-2</c:v>
                </c:pt>
                <c:pt idx="8770">
                  <c:v>3.891E-2</c:v>
                </c:pt>
                <c:pt idx="8771">
                  <c:v>3.9010000000000003E-2</c:v>
                </c:pt>
                <c:pt idx="8772">
                  <c:v>3.9120000000000002E-2</c:v>
                </c:pt>
                <c:pt idx="8773">
                  <c:v>3.9120000000000002E-2</c:v>
                </c:pt>
                <c:pt idx="8774">
                  <c:v>3.9070000000000001E-2</c:v>
                </c:pt>
                <c:pt idx="8775">
                  <c:v>3.8800000000000001E-2</c:v>
                </c:pt>
                <c:pt idx="8776">
                  <c:v>3.8589999999999999E-2</c:v>
                </c:pt>
                <c:pt idx="8777">
                  <c:v>3.8219999999999997E-2</c:v>
                </c:pt>
                <c:pt idx="8778">
                  <c:v>3.7749999999999999E-2</c:v>
                </c:pt>
                <c:pt idx="8779">
                  <c:v>3.7220000000000003E-2</c:v>
                </c:pt>
                <c:pt idx="8780">
                  <c:v>3.6700000000000003E-2</c:v>
                </c:pt>
                <c:pt idx="8781">
                  <c:v>3.5909999999999997E-2</c:v>
                </c:pt>
                <c:pt idx="8782">
                  <c:v>3.517E-2</c:v>
                </c:pt>
                <c:pt idx="8783">
                  <c:v>3.4329999999999999E-2</c:v>
                </c:pt>
                <c:pt idx="8784">
                  <c:v>3.3480000000000003E-2</c:v>
                </c:pt>
                <c:pt idx="8785">
                  <c:v>3.2480000000000002E-2</c:v>
                </c:pt>
                <c:pt idx="8786">
                  <c:v>3.1480000000000001E-2</c:v>
                </c:pt>
                <c:pt idx="8787">
                  <c:v>3.0429999999999999E-2</c:v>
                </c:pt>
                <c:pt idx="8788">
                  <c:v>2.9319999999999999E-2</c:v>
                </c:pt>
                <c:pt idx="8789">
                  <c:v>2.8160000000000001E-2</c:v>
                </c:pt>
                <c:pt idx="8790">
                  <c:v>2.69E-2</c:v>
                </c:pt>
                <c:pt idx="8791">
                  <c:v>2.5739999999999999E-2</c:v>
                </c:pt>
                <c:pt idx="8792">
                  <c:v>2.4580000000000001E-2</c:v>
                </c:pt>
                <c:pt idx="8793">
                  <c:v>2.3210000000000001E-2</c:v>
                </c:pt>
                <c:pt idx="8794">
                  <c:v>2.205E-2</c:v>
                </c:pt>
                <c:pt idx="8795">
                  <c:v>2.0729999999999998E-2</c:v>
                </c:pt>
                <c:pt idx="8796">
                  <c:v>1.9619999999999999E-2</c:v>
                </c:pt>
                <c:pt idx="8797">
                  <c:v>1.8519999999999998E-2</c:v>
                </c:pt>
                <c:pt idx="8798">
                  <c:v>1.72E-2</c:v>
                </c:pt>
                <c:pt idx="8799">
                  <c:v>1.6039999999999999E-2</c:v>
                </c:pt>
                <c:pt idx="8800">
                  <c:v>1.499E-2</c:v>
                </c:pt>
                <c:pt idx="8801">
                  <c:v>1.3769999999999999E-2</c:v>
                </c:pt>
                <c:pt idx="8802">
                  <c:v>1.272E-2</c:v>
                </c:pt>
                <c:pt idx="8803">
                  <c:v>1.172E-2</c:v>
                </c:pt>
                <c:pt idx="8804">
                  <c:v>1.077E-2</c:v>
                </c:pt>
                <c:pt idx="8805">
                  <c:v>9.8200000000000006E-3</c:v>
                </c:pt>
                <c:pt idx="8806">
                  <c:v>8.8699999999999994E-3</c:v>
                </c:pt>
                <c:pt idx="8807">
                  <c:v>8.0300000000000007E-3</c:v>
                </c:pt>
                <c:pt idx="8808">
                  <c:v>7.2399999999999999E-3</c:v>
                </c:pt>
                <c:pt idx="8809">
                  <c:v>6.4000000000000003E-3</c:v>
                </c:pt>
                <c:pt idx="8810">
                  <c:v>5.7099999999999998E-3</c:v>
                </c:pt>
                <c:pt idx="8811">
                  <c:v>5.0299999999999997E-3</c:v>
                </c:pt>
                <c:pt idx="8812">
                  <c:v>4.3400000000000001E-3</c:v>
                </c:pt>
                <c:pt idx="8813">
                  <c:v>3.8700000000000002E-3</c:v>
                </c:pt>
                <c:pt idx="8814">
                  <c:v>3.29E-3</c:v>
                </c:pt>
                <c:pt idx="8815">
                  <c:v>2.81E-3</c:v>
                </c:pt>
                <c:pt idx="8816">
                  <c:v>2.2399999999999998E-3</c:v>
                </c:pt>
                <c:pt idx="8817">
                  <c:v>1.81E-3</c:v>
                </c:pt>
                <c:pt idx="8818">
                  <c:v>1.4400000000000001E-3</c:v>
                </c:pt>
                <c:pt idx="8819">
                  <c:v>9.7000000000000005E-4</c:v>
                </c:pt>
                <c:pt idx="8820">
                  <c:v>6.4999999999999997E-4</c:v>
                </c:pt>
                <c:pt idx="8821">
                  <c:v>2.9E-4</c:v>
                </c:pt>
                <c:pt idx="8822">
                  <c:v>2.0000000000000002E-5</c:v>
                </c:pt>
                <c:pt idx="8823">
                  <c:v>-4.0000000000000002E-4</c:v>
                </c:pt>
                <c:pt idx="8824">
                  <c:v>-6.0999999999999997E-4</c:v>
                </c:pt>
                <c:pt idx="8825">
                  <c:v>-9.3000000000000005E-4</c:v>
                </c:pt>
                <c:pt idx="8826">
                  <c:v>-1.1900000000000001E-3</c:v>
                </c:pt>
                <c:pt idx="8827">
                  <c:v>-1.5100000000000001E-3</c:v>
                </c:pt>
                <c:pt idx="8828">
                  <c:v>-1.66E-3</c:v>
                </c:pt>
                <c:pt idx="8829">
                  <c:v>-1.9300000000000001E-3</c:v>
                </c:pt>
                <c:pt idx="8830">
                  <c:v>-2.1900000000000001E-3</c:v>
                </c:pt>
                <c:pt idx="8831">
                  <c:v>-2.3500000000000001E-3</c:v>
                </c:pt>
                <c:pt idx="8832">
                  <c:v>-2.5600000000000002E-3</c:v>
                </c:pt>
                <c:pt idx="8833">
                  <c:v>-2.7200000000000002E-3</c:v>
                </c:pt>
                <c:pt idx="8834">
                  <c:v>-2.8800000000000002E-3</c:v>
                </c:pt>
                <c:pt idx="8835">
                  <c:v>-3.14E-3</c:v>
                </c:pt>
                <c:pt idx="8836">
                  <c:v>-3.3500000000000001E-3</c:v>
                </c:pt>
                <c:pt idx="8837">
                  <c:v>-3.46E-3</c:v>
                </c:pt>
                <c:pt idx="8838">
                  <c:v>-3.6099999999999999E-3</c:v>
                </c:pt>
                <c:pt idx="8839">
                  <c:v>-3.7200000000000002E-3</c:v>
                </c:pt>
                <c:pt idx="8840">
                  <c:v>-3.82E-3</c:v>
                </c:pt>
                <c:pt idx="8841">
                  <c:v>-3.98E-3</c:v>
                </c:pt>
                <c:pt idx="8842">
                  <c:v>-3.98E-3</c:v>
                </c:pt>
                <c:pt idx="8843">
                  <c:v>-4.1399999999999996E-3</c:v>
                </c:pt>
                <c:pt idx="8844">
                  <c:v>-4.0400000000000002E-3</c:v>
                </c:pt>
                <c:pt idx="8845">
                  <c:v>-4.1900000000000001E-3</c:v>
                </c:pt>
                <c:pt idx="8846">
                  <c:v>-4.0899999999999999E-3</c:v>
                </c:pt>
                <c:pt idx="8847">
                  <c:v>-4.0899999999999999E-3</c:v>
                </c:pt>
                <c:pt idx="8848">
                  <c:v>-3.98E-3</c:v>
                </c:pt>
                <c:pt idx="8849">
                  <c:v>-3.98E-3</c:v>
                </c:pt>
                <c:pt idx="8850">
                  <c:v>-3.8800000000000002E-3</c:v>
                </c:pt>
                <c:pt idx="8851">
                  <c:v>-3.7200000000000002E-3</c:v>
                </c:pt>
                <c:pt idx="8852">
                  <c:v>-3.6099999999999999E-3</c:v>
                </c:pt>
                <c:pt idx="8853">
                  <c:v>-3.5100000000000001E-3</c:v>
                </c:pt>
                <c:pt idx="8854">
                  <c:v>-3.3999999999999998E-3</c:v>
                </c:pt>
                <c:pt idx="8855">
                  <c:v>-3.1900000000000001E-3</c:v>
                </c:pt>
                <c:pt idx="8856">
                  <c:v>-3.0300000000000001E-3</c:v>
                </c:pt>
                <c:pt idx="8857">
                  <c:v>-2.8800000000000002E-3</c:v>
                </c:pt>
                <c:pt idx="8858">
                  <c:v>-2.7200000000000002E-3</c:v>
                </c:pt>
                <c:pt idx="8859">
                  <c:v>-2.3999999999999998E-3</c:v>
                </c:pt>
                <c:pt idx="8860">
                  <c:v>-2.1900000000000001E-3</c:v>
                </c:pt>
                <c:pt idx="8861">
                  <c:v>-1.9300000000000001E-3</c:v>
                </c:pt>
                <c:pt idx="8862">
                  <c:v>-1.72E-3</c:v>
                </c:pt>
                <c:pt idx="8863">
                  <c:v>-1.6100000000000001E-3</c:v>
                </c:pt>
                <c:pt idx="8864">
                  <c:v>-1.4E-3</c:v>
                </c:pt>
                <c:pt idx="8865">
                  <c:v>-1.1900000000000001E-3</c:v>
                </c:pt>
                <c:pt idx="8866">
                  <c:v>-9.3000000000000005E-4</c:v>
                </c:pt>
                <c:pt idx="8867">
                  <c:v>-8.1999999999999998E-4</c:v>
                </c:pt>
                <c:pt idx="8868">
                  <c:v>-5.0000000000000001E-4</c:v>
                </c:pt>
                <c:pt idx="8869">
                  <c:v>-3.5E-4</c:v>
                </c:pt>
                <c:pt idx="8870">
                  <c:v>-8.0000000000000007E-5</c:v>
                </c:pt>
                <c:pt idx="8871">
                  <c:v>6.9999999999999994E-5</c:v>
                </c:pt>
                <c:pt idx="8872">
                  <c:v>4.4000000000000002E-4</c:v>
                </c:pt>
                <c:pt idx="8873">
                  <c:v>5.5000000000000003E-4</c:v>
                </c:pt>
                <c:pt idx="8874">
                  <c:v>7.6000000000000004E-4</c:v>
                </c:pt>
                <c:pt idx="8875">
                  <c:v>9.7000000000000005E-4</c:v>
                </c:pt>
                <c:pt idx="8876">
                  <c:v>1.2899999999999999E-3</c:v>
                </c:pt>
                <c:pt idx="8877">
                  <c:v>1.5E-3</c:v>
                </c:pt>
                <c:pt idx="8878">
                  <c:v>1.7600000000000001E-3</c:v>
                </c:pt>
                <c:pt idx="8879">
                  <c:v>2.0200000000000001E-3</c:v>
                </c:pt>
                <c:pt idx="8880">
                  <c:v>2.3400000000000001E-3</c:v>
                </c:pt>
                <c:pt idx="8881">
                  <c:v>2.5500000000000002E-3</c:v>
                </c:pt>
                <c:pt idx="8882">
                  <c:v>2.9199999999999999E-3</c:v>
                </c:pt>
                <c:pt idx="8883">
                  <c:v>3.1800000000000001E-3</c:v>
                </c:pt>
                <c:pt idx="8884">
                  <c:v>3.5500000000000002E-3</c:v>
                </c:pt>
                <c:pt idx="8885">
                  <c:v>3.8700000000000002E-3</c:v>
                </c:pt>
                <c:pt idx="8886">
                  <c:v>4.2399999999999998E-3</c:v>
                </c:pt>
                <c:pt idx="8887">
                  <c:v>4.6600000000000001E-3</c:v>
                </c:pt>
                <c:pt idx="8888">
                  <c:v>5.13E-3</c:v>
                </c:pt>
                <c:pt idx="8889">
                  <c:v>5.45E-3</c:v>
                </c:pt>
                <c:pt idx="8890">
                  <c:v>6.0299999999999998E-3</c:v>
                </c:pt>
                <c:pt idx="8891">
                  <c:v>6.3499999999999997E-3</c:v>
                </c:pt>
                <c:pt idx="8892">
                  <c:v>6.9199999999999999E-3</c:v>
                </c:pt>
                <c:pt idx="8893">
                  <c:v>7.3499999999999998E-3</c:v>
                </c:pt>
                <c:pt idx="8894">
                  <c:v>7.8700000000000003E-3</c:v>
                </c:pt>
                <c:pt idx="8895">
                  <c:v>8.3499999999999998E-3</c:v>
                </c:pt>
                <c:pt idx="8896">
                  <c:v>8.9800000000000001E-3</c:v>
                </c:pt>
                <c:pt idx="8897">
                  <c:v>9.5600000000000008E-3</c:v>
                </c:pt>
                <c:pt idx="8898">
                  <c:v>1.009E-2</c:v>
                </c:pt>
                <c:pt idx="8899">
                  <c:v>1.056E-2</c:v>
                </c:pt>
                <c:pt idx="8900">
                  <c:v>1.119E-2</c:v>
                </c:pt>
                <c:pt idx="8901">
                  <c:v>1.167E-2</c:v>
                </c:pt>
                <c:pt idx="8902">
                  <c:v>1.2189999999999999E-2</c:v>
                </c:pt>
                <c:pt idx="8903">
                  <c:v>1.2829999999999999E-2</c:v>
                </c:pt>
                <c:pt idx="8904">
                  <c:v>1.341E-2</c:v>
                </c:pt>
                <c:pt idx="8905">
                  <c:v>1.3990000000000001E-2</c:v>
                </c:pt>
                <c:pt idx="8906">
                  <c:v>1.4619999999999999E-2</c:v>
                </c:pt>
                <c:pt idx="8907">
                  <c:v>1.5140000000000001E-2</c:v>
                </c:pt>
                <c:pt idx="8908">
                  <c:v>1.5779999999999999E-2</c:v>
                </c:pt>
                <c:pt idx="8909">
                  <c:v>1.6250000000000001E-2</c:v>
                </c:pt>
                <c:pt idx="8910">
                  <c:v>1.6990000000000002E-2</c:v>
                </c:pt>
                <c:pt idx="8911">
                  <c:v>1.7569999999999999E-2</c:v>
                </c:pt>
                <c:pt idx="8912">
                  <c:v>1.7989999999999999E-2</c:v>
                </c:pt>
                <c:pt idx="8913">
                  <c:v>1.8679999999999999E-2</c:v>
                </c:pt>
                <c:pt idx="8914">
                  <c:v>1.9199999999999998E-2</c:v>
                </c:pt>
                <c:pt idx="8915">
                  <c:v>1.968E-2</c:v>
                </c:pt>
                <c:pt idx="8916">
                  <c:v>2.0199999999999999E-2</c:v>
                </c:pt>
                <c:pt idx="8917">
                  <c:v>2.068E-2</c:v>
                </c:pt>
                <c:pt idx="8918">
                  <c:v>2.12E-2</c:v>
                </c:pt>
                <c:pt idx="8919">
                  <c:v>2.163E-2</c:v>
                </c:pt>
                <c:pt idx="8920">
                  <c:v>2.2100000000000002E-2</c:v>
                </c:pt>
                <c:pt idx="8921">
                  <c:v>2.247E-2</c:v>
                </c:pt>
                <c:pt idx="8922">
                  <c:v>2.2890000000000001E-2</c:v>
                </c:pt>
                <c:pt idx="8923">
                  <c:v>2.3210000000000001E-2</c:v>
                </c:pt>
                <c:pt idx="8924">
                  <c:v>2.3470000000000001E-2</c:v>
                </c:pt>
                <c:pt idx="8925">
                  <c:v>2.3789999999999999E-2</c:v>
                </c:pt>
                <c:pt idx="8926">
                  <c:v>2.3939999999999999E-2</c:v>
                </c:pt>
                <c:pt idx="8927">
                  <c:v>2.4160000000000001E-2</c:v>
                </c:pt>
                <c:pt idx="8928">
                  <c:v>2.4160000000000001E-2</c:v>
                </c:pt>
                <c:pt idx="8929">
                  <c:v>2.426E-2</c:v>
                </c:pt>
                <c:pt idx="8930">
                  <c:v>2.4420000000000001E-2</c:v>
                </c:pt>
                <c:pt idx="8931">
                  <c:v>2.4309999999999998E-2</c:v>
                </c:pt>
                <c:pt idx="8932">
                  <c:v>2.426E-2</c:v>
                </c:pt>
                <c:pt idx="8933">
                  <c:v>2.41E-2</c:v>
                </c:pt>
                <c:pt idx="8934">
                  <c:v>2.3939999999999999E-2</c:v>
                </c:pt>
                <c:pt idx="8935">
                  <c:v>2.3730000000000001E-2</c:v>
                </c:pt>
                <c:pt idx="8936">
                  <c:v>2.3630000000000002E-2</c:v>
                </c:pt>
                <c:pt idx="8937">
                  <c:v>2.3310000000000001E-2</c:v>
                </c:pt>
                <c:pt idx="8938">
                  <c:v>2.3050000000000001E-2</c:v>
                </c:pt>
                <c:pt idx="8939">
                  <c:v>2.2790000000000001E-2</c:v>
                </c:pt>
                <c:pt idx="8940">
                  <c:v>2.247E-2</c:v>
                </c:pt>
                <c:pt idx="8941">
                  <c:v>2.2100000000000002E-2</c:v>
                </c:pt>
                <c:pt idx="8942">
                  <c:v>2.1780000000000001E-2</c:v>
                </c:pt>
                <c:pt idx="8943">
                  <c:v>2.1420000000000002E-2</c:v>
                </c:pt>
                <c:pt idx="8944">
                  <c:v>2.1049999999999999E-2</c:v>
                </c:pt>
                <c:pt idx="8945">
                  <c:v>2.0840000000000001E-2</c:v>
                </c:pt>
                <c:pt idx="8946">
                  <c:v>2.0469999999999999E-2</c:v>
                </c:pt>
                <c:pt idx="8947">
                  <c:v>2.01E-2</c:v>
                </c:pt>
                <c:pt idx="8948">
                  <c:v>1.9939999999999999E-2</c:v>
                </c:pt>
                <c:pt idx="8949">
                  <c:v>1.9779999999999999E-2</c:v>
                </c:pt>
                <c:pt idx="8950">
                  <c:v>1.9570000000000001E-2</c:v>
                </c:pt>
                <c:pt idx="8951">
                  <c:v>1.9359999999999999E-2</c:v>
                </c:pt>
                <c:pt idx="8952">
                  <c:v>1.9359999999999999E-2</c:v>
                </c:pt>
                <c:pt idx="8953">
                  <c:v>1.9310000000000001E-2</c:v>
                </c:pt>
                <c:pt idx="8954">
                  <c:v>1.9310000000000001E-2</c:v>
                </c:pt>
                <c:pt idx="8955">
                  <c:v>1.9470000000000001E-2</c:v>
                </c:pt>
                <c:pt idx="8956">
                  <c:v>1.9570000000000001E-2</c:v>
                </c:pt>
                <c:pt idx="8957">
                  <c:v>1.968E-2</c:v>
                </c:pt>
                <c:pt idx="8958">
                  <c:v>1.983E-2</c:v>
                </c:pt>
                <c:pt idx="8959">
                  <c:v>2.01E-2</c:v>
                </c:pt>
                <c:pt idx="8960">
                  <c:v>2.0410000000000001E-2</c:v>
                </c:pt>
                <c:pt idx="8961">
                  <c:v>2.0729999999999998E-2</c:v>
                </c:pt>
                <c:pt idx="8962">
                  <c:v>2.1049999999999999E-2</c:v>
                </c:pt>
                <c:pt idx="8963">
                  <c:v>2.1420000000000002E-2</c:v>
                </c:pt>
                <c:pt idx="8964">
                  <c:v>2.1989999999999999E-2</c:v>
                </c:pt>
                <c:pt idx="8965">
                  <c:v>2.2360000000000001E-2</c:v>
                </c:pt>
                <c:pt idx="8966">
                  <c:v>2.2790000000000001E-2</c:v>
                </c:pt>
                <c:pt idx="8967">
                  <c:v>2.3210000000000001E-2</c:v>
                </c:pt>
                <c:pt idx="8968">
                  <c:v>2.3730000000000001E-2</c:v>
                </c:pt>
                <c:pt idx="8969">
                  <c:v>2.426E-2</c:v>
                </c:pt>
                <c:pt idx="8970">
                  <c:v>2.4680000000000001E-2</c:v>
                </c:pt>
                <c:pt idx="8971">
                  <c:v>2.5049999999999999E-2</c:v>
                </c:pt>
                <c:pt idx="8972">
                  <c:v>2.5579999999999999E-2</c:v>
                </c:pt>
                <c:pt idx="8973">
                  <c:v>2.589E-2</c:v>
                </c:pt>
                <c:pt idx="8974">
                  <c:v>2.632E-2</c:v>
                </c:pt>
                <c:pt idx="8975">
                  <c:v>2.674E-2</c:v>
                </c:pt>
                <c:pt idx="8976">
                  <c:v>2.6950000000000002E-2</c:v>
                </c:pt>
                <c:pt idx="8977">
                  <c:v>2.726E-2</c:v>
                </c:pt>
                <c:pt idx="8978">
                  <c:v>2.7529999999999999E-2</c:v>
                </c:pt>
                <c:pt idx="8979">
                  <c:v>2.7689999999999999E-2</c:v>
                </c:pt>
                <c:pt idx="8980">
                  <c:v>2.7900000000000001E-2</c:v>
                </c:pt>
                <c:pt idx="8981">
                  <c:v>2.8049999999999999E-2</c:v>
                </c:pt>
                <c:pt idx="8982">
                  <c:v>2.8160000000000001E-2</c:v>
                </c:pt>
                <c:pt idx="8983">
                  <c:v>2.8209999999999999E-2</c:v>
                </c:pt>
                <c:pt idx="8984">
                  <c:v>2.8369999999999999E-2</c:v>
                </c:pt>
                <c:pt idx="8985">
                  <c:v>2.8369999999999999E-2</c:v>
                </c:pt>
                <c:pt idx="8986">
                  <c:v>2.8369999999999999E-2</c:v>
                </c:pt>
                <c:pt idx="8987">
                  <c:v>2.853E-2</c:v>
                </c:pt>
                <c:pt idx="8988">
                  <c:v>2.853E-2</c:v>
                </c:pt>
                <c:pt idx="8989">
                  <c:v>2.8420000000000001E-2</c:v>
                </c:pt>
                <c:pt idx="8990">
                  <c:v>2.853E-2</c:v>
                </c:pt>
                <c:pt idx="8991">
                  <c:v>2.8420000000000001E-2</c:v>
                </c:pt>
                <c:pt idx="8992">
                  <c:v>2.8420000000000001E-2</c:v>
                </c:pt>
                <c:pt idx="8993">
                  <c:v>2.8479999999999998E-2</c:v>
                </c:pt>
                <c:pt idx="8994">
                  <c:v>2.8479999999999998E-2</c:v>
                </c:pt>
                <c:pt idx="8995">
                  <c:v>2.8479999999999998E-2</c:v>
                </c:pt>
                <c:pt idx="8996">
                  <c:v>2.8629999999999999E-2</c:v>
                </c:pt>
                <c:pt idx="8997">
                  <c:v>2.869E-2</c:v>
                </c:pt>
                <c:pt idx="8998">
                  <c:v>2.879E-2</c:v>
                </c:pt>
                <c:pt idx="8999">
                  <c:v>2.8840000000000001E-2</c:v>
                </c:pt>
                <c:pt idx="9000">
                  <c:v>2.9059999999999999E-2</c:v>
                </c:pt>
                <c:pt idx="9001">
                  <c:v>2.911E-2</c:v>
                </c:pt>
                <c:pt idx="9002">
                  <c:v>2.937E-2</c:v>
                </c:pt>
                <c:pt idx="9003">
                  <c:v>2.9420000000000002E-2</c:v>
                </c:pt>
                <c:pt idx="9004">
                  <c:v>2.9690000000000001E-2</c:v>
                </c:pt>
                <c:pt idx="9005">
                  <c:v>2.9850000000000002E-2</c:v>
                </c:pt>
                <c:pt idx="9006">
                  <c:v>2.9950000000000001E-2</c:v>
                </c:pt>
                <c:pt idx="9007">
                  <c:v>3.0159999999999999E-2</c:v>
                </c:pt>
                <c:pt idx="9008">
                  <c:v>3.0210000000000001E-2</c:v>
                </c:pt>
                <c:pt idx="9009">
                  <c:v>3.0530000000000002E-2</c:v>
                </c:pt>
                <c:pt idx="9010">
                  <c:v>3.0640000000000001E-2</c:v>
                </c:pt>
                <c:pt idx="9011">
                  <c:v>3.0849999999999999E-2</c:v>
                </c:pt>
                <c:pt idx="9012">
                  <c:v>3.1009999999999999E-2</c:v>
                </c:pt>
                <c:pt idx="9013">
                  <c:v>3.116E-2</c:v>
                </c:pt>
                <c:pt idx="9014">
                  <c:v>3.1220000000000001E-2</c:v>
                </c:pt>
                <c:pt idx="9015">
                  <c:v>3.1269999999999999E-2</c:v>
                </c:pt>
                <c:pt idx="9016">
                  <c:v>3.1370000000000002E-2</c:v>
                </c:pt>
                <c:pt idx="9017">
                  <c:v>3.1370000000000002E-2</c:v>
                </c:pt>
                <c:pt idx="9018">
                  <c:v>3.143E-2</c:v>
                </c:pt>
                <c:pt idx="9019">
                  <c:v>3.143E-2</c:v>
                </c:pt>
                <c:pt idx="9020">
                  <c:v>3.1370000000000002E-2</c:v>
                </c:pt>
                <c:pt idx="9021">
                  <c:v>3.1220000000000001E-2</c:v>
                </c:pt>
                <c:pt idx="9022">
                  <c:v>3.1060000000000001E-2</c:v>
                </c:pt>
                <c:pt idx="9023">
                  <c:v>3.1009999999999999E-2</c:v>
                </c:pt>
                <c:pt idx="9024">
                  <c:v>3.0790000000000001E-2</c:v>
                </c:pt>
                <c:pt idx="9025">
                  <c:v>3.0640000000000001E-2</c:v>
                </c:pt>
                <c:pt idx="9026">
                  <c:v>3.048E-2</c:v>
                </c:pt>
                <c:pt idx="9027">
                  <c:v>3.032E-2</c:v>
                </c:pt>
                <c:pt idx="9028">
                  <c:v>3.006E-2</c:v>
                </c:pt>
                <c:pt idx="9029">
                  <c:v>2.9850000000000002E-2</c:v>
                </c:pt>
                <c:pt idx="9030">
                  <c:v>2.9690000000000001E-2</c:v>
                </c:pt>
                <c:pt idx="9031">
                  <c:v>2.9420000000000002E-2</c:v>
                </c:pt>
                <c:pt idx="9032">
                  <c:v>2.9270000000000001E-2</c:v>
                </c:pt>
                <c:pt idx="9033">
                  <c:v>2.911E-2</c:v>
                </c:pt>
                <c:pt idx="9034">
                  <c:v>2.895E-2</c:v>
                </c:pt>
                <c:pt idx="9035">
                  <c:v>2.879E-2</c:v>
                </c:pt>
                <c:pt idx="9036">
                  <c:v>2.8740000000000002E-2</c:v>
                </c:pt>
                <c:pt idx="9037">
                  <c:v>2.8580000000000001E-2</c:v>
                </c:pt>
                <c:pt idx="9038">
                  <c:v>2.8479999999999998E-2</c:v>
                </c:pt>
                <c:pt idx="9039">
                  <c:v>2.8369999999999999E-2</c:v>
                </c:pt>
                <c:pt idx="9040">
                  <c:v>2.8369999999999999E-2</c:v>
                </c:pt>
                <c:pt idx="9041">
                  <c:v>2.8369999999999999E-2</c:v>
                </c:pt>
                <c:pt idx="9042">
                  <c:v>2.8479999999999998E-2</c:v>
                </c:pt>
                <c:pt idx="9043">
                  <c:v>2.853E-2</c:v>
                </c:pt>
                <c:pt idx="9044">
                  <c:v>2.8580000000000001E-2</c:v>
                </c:pt>
                <c:pt idx="9045">
                  <c:v>2.879E-2</c:v>
                </c:pt>
                <c:pt idx="9046">
                  <c:v>2.8840000000000001E-2</c:v>
                </c:pt>
                <c:pt idx="9047">
                  <c:v>2.911E-2</c:v>
                </c:pt>
                <c:pt idx="9048">
                  <c:v>2.9319999999999999E-2</c:v>
                </c:pt>
                <c:pt idx="9049">
                  <c:v>2.9530000000000001E-2</c:v>
                </c:pt>
                <c:pt idx="9050">
                  <c:v>2.9850000000000002E-2</c:v>
                </c:pt>
                <c:pt idx="9051">
                  <c:v>3.006E-2</c:v>
                </c:pt>
                <c:pt idx="9052">
                  <c:v>3.0370000000000001E-2</c:v>
                </c:pt>
                <c:pt idx="9053">
                  <c:v>3.0689999999999999E-2</c:v>
                </c:pt>
                <c:pt idx="9054">
                  <c:v>3.0949999999999998E-2</c:v>
                </c:pt>
                <c:pt idx="9055">
                  <c:v>3.116E-2</c:v>
                </c:pt>
                <c:pt idx="9056">
                  <c:v>3.1530000000000002E-2</c:v>
                </c:pt>
                <c:pt idx="9057">
                  <c:v>3.1800000000000002E-2</c:v>
                </c:pt>
                <c:pt idx="9058">
                  <c:v>3.211E-2</c:v>
                </c:pt>
                <c:pt idx="9059">
                  <c:v>3.2379999999999999E-2</c:v>
                </c:pt>
                <c:pt idx="9060">
                  <c:v>3.2640000000000002E-2</c:v>
                </c:pt>
                <c:pt idx="9061">
                  <c:v>3.2849999999999997E-2</c:v>
                </c:pt>
                <c:pt idx="9062">
                  <c:v>3.3009999999999998E-2</c:v>
                </c:pt>
                <c:pt idx="9063">
                  <c:v>3.3270000000000001E-2</c:v>
                </c:pt>
                <c:pt idx="9064">
                  <c:v>3.3480000000000003E-2</c:v>
                </c:pt>
                <c:pt idx="9065">
                  <c:v>3.3640000000000003E-2</c:v>
                </c:pt>
                <c:pt idx="9066">
                  <c:v>3.3750000000000002E-2</c:v>
                </c:pt>
                <c:pt idx="9067">
                  <c:v>3.3959999999999997E-2</c:v>
                </c:pt>
                <c:pt idx="9068">
                  <c:v>3.406E-2</c:v>
                </c:pt>
                <c:pt idx="9069">
                  <c:v>3.4110000000000001E-2</c:v>
                </c:pt>
                <c:pt idx="9070">
                  <c:v>3.406E-2</c:v>
                </c:pt>
                <c:pt idx="9071">
                  <c:v>3.4110000000000001E-2</c:v>
                </c:pt>
                <c:pt idx="9072">
                  <c:v>3.4110000000000001E-2</c:v>
                </c:pt>
                <c:pt idx="9073">
                  <c:v>3.4110000000000001E-2</c:v>
                </c:pt>
                <c:pt idx="9074">
                  <c:v>3.4009999999999999E-2</c:v>
                </c:pt>
                <c:pt idx="9075">
                  <c:v>3.3959999999999997E-2</c:v>
                </c:pt>
                <c:pt idx="9076">
                  <c:v>3.3849999999999998E-2</c:v>
                </c:pt>
                <c:pt idx="9077">
                  <c:v>3.3689999999999998E-2</c:v>
                </c:pt>
                <c:pt idx="9078">
                  <c:v>3.3590000000000002E-2</c:v>
                </c:pt>
                <c:pt idx="9079">
                  <c:v>3.3430000000000001E-2</c:v>
                </c:pt>
                <c:pt idx="9080">
                  <c:v>3.338E-2</c:v>
                </c:pt>
                <c:pt idx="9081">
                  <c:v>3.3169999999999998E-2</c:v>
                </c:pt>
                <c:pt idx="9082">
                  <c:v>3.2899999999999999E-2</c:v>
                </c:pt>
                <c:pt idx="9083">
                  <c:v>3.2689999999999997E-2</c:v>
                </c:pt>
                <c:pt idx="9084">
                  <c:v>3.2590000000000001E-2</c:v>
                </c:pt>
                <c:pt idx="9085">
                  <c:v>3.2320000000000002E-2</c:v>
                </c:pt>
                <c:pt idx="9086">
                  <c:v>3.2059999999999998E-2</c:v>
                </c:pt>
                <c:pt idx="9087">
                  <c:v>3.1850000000000003E-2</c:v>
                </c:pt>
                <c:pt idx="9088">
                  <c:v>3.159E-2</c:v>
                </c:pt>
                <c:pt idx="9089">
                  <c:v>3.143E-2</c:v>
                </c:pt>
                <c:pt idx="9090">
                  <c:v>3.116E-2</c:v>
                </c:pt>
                <c:pt idx="9091">
                  <c:v>3.0949999999999998E-2</c:v>
                </c:pt>
                <c:pt idx="9092">
                  <c:v>3.0689999999999999E-2</c:v>
                </c:pt>
                <c:pt idx="9093">
                  <c:v>3.0429999999999999E-2</c:v>
                </c:pt>
                <c:pt idx="9094">
                  <c:v>3.0210000000000001E-2</c:v>
                </c:pt>
                <c:pt idx="9095">
                  <c:v>2.9899999999999999E-2</c:v>
                </c:pt>
                <c:pt idx="9096">
                  <c:v>2.9739999999999999E-2</c:v>
                </c:pt>
                <c:pt idx="9097">
                  <c:v>2.937E-2</c:v>
                </c:pt>
                <c:pt idx="9098">
                  <c:v>2.9270000000000001E-2</c:v>
                </c:pt>
                <c:pt idx="9099">
                  <c:v>2.9000000000000001E-2</c:v>
                </c:pt>
                <c:pt idx="9100">
                  <c:v>2.8740000000000002E-2</c:v>
                </c:pt>
                <c:pt idx="9101">
                  <c:v>2.8479999999999998E-2</c:v>
                </c:pt>
                <c:pt idx="9102">
                  <c:v>2.8369999999999999E-2</c:v>
                </c:pt>
                <c:pt idx="9103">
                  <c:v>2.8000000000000001E-2</c:v>
                </c:pt>
                <c:pt idx="9104">
                  <c:v>2.784E-2</c:v>
                </c:pt>
                <c:pt idx="9105">
                  <c:v>2.7689999999999999E-2</c:v>
                </c:pt>
                <c:pt idx="9106">
                  <c:v>2.7529999999999999E-2</c:v>
                </c:pt>
                <c:pt idx="9107">
                  <c:v>2.7369999999999998E-2</c:v>
                </c:pt>
                <c:pt idx="9108">
                  <c:v>2.7210000000000002E-2</c:v>
                </c:pt>
                <c:pt idx="9109">
                  <c:v>2.7109999999999999E-2</c:v>
                </c:pt>
                <c:pt idx="9110">
                  <c:v>2.69E-2</c:v>
                </c:pt>
                <c:pt idx="9111">
                  <c:v>2.6790000000000001E-2</c:v>
                </c:pt>
                <c:pt idx="9112">
                  <c:v>2.6790000000000001E-2</c:v>
                </c:pt>
                <c:pt idx="9113">
                  <c:v>2.6679999999999999E-2</c:v>
                </c:pt>
                <c:pt idx="9114">
                  <c:v>2.6530000000000001E-2</c:v>
                </c:pt>
                <c:pt idx="9115">
                  <c:v>2.6530000000000001E-2</c:v>
                </c:pt>
                <c:pt idx="9116">
                  <c:v>2.647E-2</c:v>
                </c:pt>
                <c:pt idx="9117">
                  <c:v>2.6370000000000001E-2</c:v>
                </c:pt>
                <c:pt idx="9118">
                  <c:v>2.647E-2</c:v>
                </c:pt>
                <c:pt idx="9119">
                  <c:v>2.6419999999999999E-2</c:v>
                </c:pt>
                <c:pt idx="9120">
                  <c:v>2.632E-2</c:v>
                </c:pt>
                <c:pt idx="9121">
                  <c:v>2.632E-2</c:v>
                </c:pt>
                <c:pt idx="9122">
                  <c:v>2.632E-2</c:v>
                </c:pt>
                <c:pt idx="9123">
                  <c:v>2.632E-2</c:v>
                </c:pt>
                <c:pt idx="9124">
                  <c:v>2.6370000000000001E-2</c:v>
                </c:pt>
                <c:pt idx="9125">
                  <c:v>2.6370000000000001E-2</c:v>
                </c:pt>
                <c:pt idx="9126">
                  <c:v>2.6370000000000001E-2</c:v>
                </c:pt>
                <c:pt idx="9127">
                  <c:v>2.632E-2</c:v>
                </c:pt>
                <c:pt idx="9128">
                  <c:v>2.6419999999999999E-2</c:v>
                </c:pt>
                <c:pt idx="9129">
                  <c:v>2.647E-2</c:v>
                </c:pt>
                <c:pt idx="9130">
                  <c:v>2.6419999999999999E-2</c:v>
                </c:pt>
                <c:pt idx="9131">
                  <c:v>2.6370000000000001E-2</c:v>
                </c:pt>
                <c:pt idx="9132">
                  <c:v>2.6370000000000001E-2</c:v>
                </c:pt>
                <c:pt idx="9133">
                  <c:v>2.6419999999999999E-2</c:v>
                </c:pt>
                <c:pt idx="9134">
                  <c:v>2.647E-2</c:v>
                </c:pt>
                <c:pt idx="9135">
                  <c:v>2.6530000000000001E-2</c:v>
                </c:pt>
                <c:pt idx="9136">
                  <c:v>2.6530000000000001E-2</c:v>
                </c:pt>
                <c:pt idx="9137">
                  <c:v>2.6679999999999999E-2</c:v>
                </c:pt>
                <c:pt idx="9138">
                  <c:v>2.6679999999999999E-2</c:v>
                </c:pt>
                <c:pt idx="9139">
                  <c:v>2.6790000000000001E-2</c:v>
                </c:pt>
                <c:pt idx="9140">
                  <c:v>2.69E-2</c:v>
                </c:pt>
                <c:pt idx="9141">
                  <c:v>2.69E-2</c:v>
                </c:pt>
                <c:pt idx="9142">
                  <c:v>2.7E-2</c:v>
                </c:pt>
                <c:pt idx="9143">
                  <c:v>2.7109999999999999E-2</c:v>
                </c:pt>
                <c:pt idx="9144">
                  <c:v>2.7369999999999998E-2</c:v>
                </c:pt>
                <c:pt idx="9145">
                  <c:v>2.7470000000000001E-2</c:v>
                </c:pt>
                <c:pt idx="9146">
                  <c:v>2.7629999999999998E-2</c:v>
                </c:pt>
                <c:pt idx="9147">
                  <c:v>2.7900000000000001E-2</c:v>
                </c:pt>
                <c:pt idx="9148">
                  <c:v>2.811E-2</c:v>
                </c:pt>
                <c:pt idx="9149">
                  <c:v>2.8420000000000001E-2</c:v>
                </c:pt>
                <c:pt idx="9150">
                  <c:v>2.869E-2</c:v>
                </c:pt>
                <c:pt idx="9151">
                  <c:v>2.895E-2</c:v>
                </c:pt>
                <c:pt idx="9152">
                  <c:v>2.9270000000000001E-2</c:v>
                </c:pt>
                <c:pt idx="9153">
                  <c:v>2.9579999999999999E-2</c:v>
                </c:pt>
                <c:pt idx="9154">
                  <c:v>3.006E-2</c:v>
                </c:pt>
                <c:pt idx="9155">
                  <c:v>3.032E-2</c:v>
                </c:pt>
                <c:pt idx="9156">
                  <c:v>3.074E-2</c:v>
                </c:pt>
                <c:pt idx="9157">
                  <c:v>3.1109999999999999E-2</c:v>
                </c:pt>
                <c:pt idx="9158">
                  <c:v>3.159E-2</c:v>
                </c:pt>
                <c:pt idx="9159">
                  <c:v>3.1899999999999998E-2</c:v>
                </c:pt>
                <c:pt idx="9160">
                  <c:v>3.243E-2</c:v>
                </c:pt>
                <c:pt idx="9161">
                  <c:v>3.2640000000000002E-2</c:v>
                </c:pt>
                <c:pt idx="9162">
                  <c:v>3.3009999999999998E-2</c:v>
                </c:pt>
                <c:pt idx="9163">
                  <c:v>3.3430000000000001E-2</c:v>
                </c:pt>
                <c:pt idx="9164">
                  <c:v>3.3750000000000002E-2</c:v>
                </c:pt>
                <c:pt idx="9165">
                  <c:v>3.4009999999999999E-2</c:v>
                </c:pt>
                <c:pt idx="9166">
                  <c:v>3.4329999999999999E-2</c:v>
                </c:pt>
                <c:pt idx="9167">
                  <c:v>3.4540000000000001E-2</c:v>
                </c:pt>
                <c:pt idx="9168">
                  <c:v>3.4639999999999997E-2</c:v>
                </c:pt>
                <c:pt idx="9169">
                  <c:v>3.49E-2</c:v>
                </c:pt>
                <c:pt idx="9170">
                  <c:v>3.5009999999999999E-2</c:v>
                </c:pt>
                <c:pt idx="9171">
                  <c:v>3.5060000000000001E-2</c:v>
                </c:pt>
                <c:pt idx="9172">
                  <c:v>3.5060000000000001E-2</c:v>
                </c:pt>
                <c:pt idx="9173">
                  <c:v>3.5009999999999999E-2</c:v>
                </c:pt>
                <c:pt idx="9174">
                  <c:v>3.4959999999999998E-2</c:v>
                </c:pt>
                <c:pt idx="9175">
                  <c:v>3.4799999999999998E-2</c:v>
                </c:pt>
                <c:pt idx="9176">
                  <c:v>3.4689999999999999E-2</c:v>
                </c:pt>
                <c:pt idx="9177">
                  <c:v>3.4479999999999997E-2</c:v>
                </c:pt>
                <c:pt idx="9178">
                  <c:v>3.4110000000000001E-2</c:v>
                </c:pt>
                <c:pt idx="9179">
                  <c:v>3.3849999999999998E-2</c:v>
                </c:pt>
                <c:pt idx="9180">
                  <c:v>3.3529999999999997E-2</c:v>
                </c:pt>
                <c:pt idx="9181">
                  <c:v>3.3009999999999998E-2</c:v>
                </c:pt>
                <c:pt idx="9182">
                  <c:v>3.2689999999999997E-2</c:v>
                </c:pt>
                <c:pt idx="9183">
                  <c:v>3.2160000000000001E-2</c:v>
                </c:pt>
                <c:pt idx="9184">
                  <c:v>3.1850000000000003E-2</c:v>
                </c:pt>
                <c:pt idx="9185">
                  <c:v>3.1220000000000001E-2</c:v>
                </c:pt>
                <c:pt idx="9186">
                  <c:v>3.074E-2</c:v>
                </c:pt>
                <c:pt idx="9187">
                  <c:v>3.0210000000000001E-2</c:v>
                </c:pt>
                <c:pt idx="9188">
                  <c:v>2.9690000000000001E-2</c:v>
                </c:pt>
                <c:pt idx="9189">
                  <c:v>2.911E-2</c:v>
                </c:pt>
                <c:pt idx="9190">
                  <c:v>2.8629999999999999E-2</c:v>
                </c:pt>
                <c:pt idx="9191">
                  <c:v>2.8049999999999999E-2</c:v>
                </c:pt>
                <c:pt idx="9192">
                  <c:v>2.758E-2</c:v>
                </c:pt>
                <c:pt idx="9193">
                  <c:v>2.6950000000000002E-2</c:v>
                </c:pt>
                <c:pt idx="9194">
                  <c:v>2.6530000000000001E-2</c:v>
                </c:pt>
                <c:pt idx="9195">
                  <c:v>2.6100000000000002E-2</c:v>
                </c:pt>
                <c:pt idx="9196">
                  <c:v>2.563E-2</c:v>
                </c:pt>
                <c:pt idx="9197">
                  <c:v>2.5260000000000001E-2</c:v>
                </c:pt>
                <c:pt idx="9198">
                  <c:v>2.5000000000000001E-2</c:v>
                </c:pt>
                <c:pt idx="9199">
                  <c:v>2.4680000000000001E-2</c:v>
                </c:pt>
                <c:pt idx="9200">
                  <c:v>2.4420000000000001E-2</c:v>
                </c:pt>
                <c:pt idx="9201">
                  <c:v>2.4309999999999998E-2</c:v>
                </c:pt>
                <c:pt idx="9202">
                  <c:v>2.4160000000000001E-2</c:v>
                </c:pt>
                <c:pt idx="9203">
                  <c:v>2.4049999999999998E-2</c:v>
                </c:pt>
                <c:pt idx="9204">
                  <c:v>2.4049999999999998E-2</c:v>
                </c:pt>
                <c:pt idx="9205">
                  <c:v>2.4E-2</c:v>
                </c:pt>
                <c:pt idx="9206">
                  <c:v>2.4049999999999998E-2</c:v>
                </c:pt>
                <c:pt idx="9207">
                  <c:v>2.4209999999999999E-2</c:v>
                </c:pt>
                <c:pt idx="9208">
                  <c:v>2.4369999999999999E-2</c:v>
                </c:pt>
                <c:pt idx="9209">
                  <c:v>2.4680000000000001E-2</c:v>
                </c:pt>
                <c:pt idx="9210">
                  <c:v>2.4889999999999999E-2</c:v>
                </c:pt>
                <c:pt idx="9211">
                  <c:v>2.5159999999999998E-2</c:v>
                </c:pt>
                <c:pt idx="9212">
                  <c:v>2.5579999999999999E-2</c:v>
                </c:pt>
                <c:pt idx="9213">
                  <c:v>2.589E-2</c:v>
                </c:pt>
                <c:pt idx="9214">
                  <c:v>2.6370000000000001E-2</c:v>
                </c:pt>
                <c:pt idx="9215">
                  <c:v>2.6790000000000001E-2</c:v>
                </c:pt>
                <c:pt idx="9216">
                  <c:v>2.7210000000000002E-2</c:v>
                </c:pt>
                <c:pt idx="9217">
                  <c:v>2.7740000000000001E-2</c:v>
                </c:pt>
                <c:pt idx="9218">
                  <c:v>2.8209999999999999E-2</c:v>
                </c:pt>
                <c:pt idx="9219">
                  <c:v>2.879E-2</c:v>
                </c:pt>
                <c:pt idx="9220">
                  <c:v>2.921E-2</c:v>
                </c:pt>
                <c:pt idx="9221">
                  <c:v>2.9739999999999999E-2</c:v>
                </c:pt>
                <c:pt idx="9222">
                  <c:v>3.0210000000000001E-2</c:v>
                </c:pt>
                <c:pt idx="9223">
                  <c:v>3.0790000000000001E-2</c:v>
                </c:pt>
                <c:pt idx="9224">
                  <c:v>3.1269999999999999E-2</c:v>
                </c:pt>
                <c:pt idx="9225">
                  <c:v>3.1640000000000001E-2</c:v>
                </c:pt>
                <c:pt idx="9226">
                  <c:v>3.2059999999999998E-2</c:v>
                </c:pt>
                <c:pt idx="9227">
                  <c:v>3.2320000000000002E-2</c:v>
                </c:pt>
                <c:pt idx="9228">
                  <c:v>3.2689999999999997E-2</c:v>
                </c:pt>
                <c:pt idx="9229">
                  <c:v>3.2960000000000003E-2</c:v>
                </c:pt>
                <c:pt idx="9230">
                  <c:v>3.3110000000000001E-2</c:v>
                </c:pt>
                <c:pt idx="9231">
                  <c:v>3.3320000000000002E-2</c:v>
                </c:pt>
                <c:pt idx="9232">
                  <c:v>3.3480000000000003E-2</c:v>
                </c:pt>
                <c:pt idx="9233">
                  <c:v>3.3640000000000003E-2</c:v>
                </c:pt>
                <c:pt idx="9234">
                  <c:v>3.3689999999999998E-2</c:v>
                </c:pt>
                <c:pt idx="9235">
                  <c:v>3.3590000000000002E-2</c:v>
                </c:pt>
                <c:pt idx="9236">
                  <c:v>3.3480000000000003E-2</c:v>
                </c:pt>
                <c:pt idx="9237">
                  <c:v>3.338E-2</c:v>
                </c:pt>
                <c:pt idx="9238">
                  <c:v>3.3270000000000001E-2</c:v>
                </c:pt>
                <c:pt idx="9239">
                  <c:v>3.3110000000000001E-2</c:v>
                </c:pt>
                <c:pt idx="9240">
                  <c:v>3.3009999999999998E-2</c:v>
                </c:pt>
                <c:pt idx="9241">
                  <c:v>3.2590000000000001E-2</c:v>
                </c:pt>
                <c:pt idx="9242">
                  <c:v>3.2219999999999999E-2</c:v>
                </c:pt>
                <c:pt idx="9243">
                  <c:v>3.1899999999999998E-2</c:v>
                </c:pt>
                <c:pt idx="9244">
                  <c:v>3.159E-2</c:v>
                </c:pt>
                <c:pt idx="9245">
                  <c:v>3.1220000000000001E-2</c:v>
                </c:pt>
                <c:pt idx="9246">
                  <c:v>3.0949999999999998E-2</c:v>
                </c:pt>
                <c:pt idx="9247">
                  <c:v>3.048E-2</c:v>
                </c:pt>
                <c:pt idx="9248">
                  <c:v>3.006E-2</c:v>
                </c:pt>
                <c:pt idx="9249">
                  <c:v>2.9690000000000001E-2</c:v>
                </c:pt>
                <c:pt idx="9250">
                  <c:v>2.9270000000000001E-2</c:v>
                </c:pt>
                <c:pt idx="9251">
                  <c:v>2.8740000000000002E-2</c:v>
                </c:pt>
                <c:pt idx="9252">
                  <c:v>2.8479999999999998E-2</c:v>
                </c:pt>
                <c:pt idx="9253">
                  <c:v>2.8000000000000001E-2</c:v>
                </c:pt>
                <c:pt idx="9254">
                  <c:v>2.7629999999999998E-2</c:v>
                </c:pt>
                <c:pt idx="9255">
                  <c:v>2.726E-2</c:v>
                </c:pt>
                <c:pt idx="9256">
                  <c:v>2.7050000000000001E-2</c:v>
                </c:pt>
                <c:pt idx="9257">
                  <c:v>2.6630000000000001E-2</c:v>
                </c:pt>
                <c:pt idx="9258">
                  <c:v>2.632E-2</c:v>
                </c:pt>
                <c:pt idx="9259">
                  <c:v>2.605E-2</c:v>
                </c:pt>
                <c:pt idx="9260">
                  <c:v>2.5680000000000001E-2</c:v>
                </c:pt>
                <c:pt idx="9261">
                  <c:v>2.5530000000000001E-2</c:v>
                </c:pt>
                <c:pt idx="9262">
                  <c:v>2.537E-2</c:v>
                </c:pt>
                <c:pt idx="9263">
                  <c:v>2.5159999999999998E-2</c:v>
                </c:pt>
                <c:pt idx="9264">
                  <c:v>2.4840000000000001E-2</c:v>
                </c:pt>
                <c:pt idx="9265">
                  <c:v>2.4840000000000001E-2</c:v>
                </c:pt>
                <c:pt idx="9266">
                  <c:v>2.4729999999999999E-2</c:v>
                </c:pt>
                <c:pt idx="9267">
                  <c:v>2.4580000000000001E-2</c:v>
                </c:pt>
                <c:pt idx="9268">
                  <c:v>2.452E-2</c:v>
                </c:pt>
                <c:pt idx="9269">
                  <c:v>2.4420000000000001E-2</c:v>
                </c:pt>
                <c:pt idx="9270">
                  <c:v>2.4420000000000001E-2</c:v>
                </c:pt>
                <c:pt idx="9271">
                  <c:v>2.4309999999999998E-2</c:v>
                </c:pt>
                <c:pt idx="9272">
                  <c:v>2.4369999999999999E-2</c:v>
                </c:pt>
                <c:pt idx="9273">
                  <c:v>2.4309999999999998E-2</c:v>
                </c:pt>
                <c:pt idx="9274">
                  <c:v>2.4420000000000001E-2</c:v>
                </c:pt>
                <c:pt idx="9275">
                  <c:v>2.4420000000000001E-2</c:v>
                </c:pt>
                <c:pt idx="9276">
                  <c:v>2.4580000000000001E-2</c:v>
                </c:pt>
                <c:pt idx="9277">
                  <c:v>2.4580000000000001E-2</c:v>
                </c:pt>
                <c:pt idx="9278">
                  <c:v>2.4840000000000001E-2</c:v>
                </c:pt>
                <c:pt idx="9279">
                  <c:v>2.4840000000000001E-2</c:v>
                </c:pt>
                <c:pt idx="9280">
                  <c:v>2.5000000000000001E-2</c:v>
                </c:pt>
                <c:pt idx="9281">
                  <c:v>2.5159999999999998E-2</c:v>
                </c:pt>
                <c:pt idx="9282">
                  <c:v>2.5309999999999999E-2</c:v>
                </c:pt>
                <c:pt idx="9283">
                  <c:v>2.5530000000000001E-2</c:v>
                </c:pt>
                <c:pt idx="9284">
                  <c:v>2.5680000000000001E-2</c:v>
                </c:pt>
                <c:pt idx="9285">
                  <c:v>2.589E-2</c:v>
                </c:pt>
                <c:pt idx="9286">
                  <c:v>2.6100000000000002E-2</c:v>
                </c:pt>
                <c:pt idx="9287">
                  <c:v>2.6259999999999999E-2</c:v>
                </c:pt>
                <c:pt idx="9288">
                  <c:v>2.6530000000000001E-2</c:v>
                </c:pt>
                <c:pt idx="9289">
                  <c:v>2.674E-2</c:v>
                </c:pt>
                <c:pt idx="9290">
                  <c:v>2.6839999999999999E-2</c:v>
                </c:pt>
                <c:pt idx="9291">
                  <c:v>2.7109999999999999E-2</c:v>
                </c:pt>
                <c:pt idx="9292">
                  <c:v>2.7369999999999998E-2</c:v>
                </c:pt>
                <c:pt idx="9293">
                  <c:v>2.7470000000000001E-2</c:v>
                </c:pt>
                <c:pt idx="9294">
                  <c:v>2.7789999999999999E-2</c:v>
                </c:pt>
                <c:pt idx="9295">
                  <c:v>2.7900000000000001E-2</c:v>
                </c:pt>
                <c:pt idx="9296">
                  <c:v>2.811E-2</c:v>
                </c:pt>
                <c:pt idx="9297">
                  <c:v>2.8209999999999999E-2</c:v>
                </c:pt>
                <c:pt idx="9298">
                  <c:v>2.8420000000000001E-2</c:v>
                </c:pt>
                <c:pt idx="9299">
                  <c:v>2.8420000000000001E-2</c:v>
                </c:pt>
                <c:pt idx="9300">
                  <c:v>2.8420000000000001E-2</c:v>
                </c:pt>
                <c:pt idx="9301">
                  <c:v>2.8479999999999998E-2</c:v>
                </c:pt>
                <c:pt idx="9302">
                  <c:v>2.8369999999999999E-2</c:v>
                </c:pt>
                <c:pt idx="9303">
                  <c:v>2.8320000000000001E-2</c:v>
                </c:pt>
                <c:pt idx="9304">
                  <c:v>2.8369999999999999E-2</c:v>
                </c:pt>
                <c:pt idx="9305">
                  <c:v>2.8209999999999999E-2</c:v>
                </c:pt>
                <c:pt idx="9306">
                  <c:v>2.811E-2</c:v>
                </c:pt>
                <c:pt idx="9307">
                  <c:v>2.8000000000000001E-2</c:v>
                </c:pt>
                <c:pt idx="9308">
                  <c:v>2.7789999999999999E-2</c:v>
                </c:pt>
                <c:pt idx="9309">
                  <c:v>2.758E-2</c:v>
                </c:pt>
                <c:pt idx="9310">
                  <c:v>2.742E-2</c:v>
                </c:pt>
                <c:pt idx="9311">
                  <c:v>2.7210000000000002E-2</c:v>
                </c:pt>
                <c:pt idx="9312">
                  <c:v>2.69E-2</c:v>
                </c:pt>
                <c:pt idx="9313">
                  <c:v>2.6679999999999999E-2</c:v>
                </c:pt>
                <c:pt idx="9314">
                  <c:v>2.647E-2</c:v>
                </c:pt>
                <c:pt idx="9315">
                  <c:v>2.6259999999999999E-2</c:v>
                </c:pt>
                <c:pt idx="9316">
                  <c:v>2.605E-2</c:v>
                </c:pt>
                <c:pt idx="9317">
                  <c:v>2.5680000000000001E-2</c:v>
                </c:pt>
                <c:pt idx="9318">
                  <c:v>2.547E-2</c:v>
                </c:pt>
                <c:pt idx="9319">
                  <c:v>2.5420000000000002E-2</c:v>
                </c:pt>
                <c:pt idx="9320">
                  <c:v>2.521E-2</c:v>
                </c:pt>
                <c:pt idx="9321">
                  <c:v>2.5100000000000001E-2</c:v>
                </c:pt>
                <c:pt idx="9322">
                  <c:v>2.5049999999999999E-2</c:v>
                </c:pt>
                <c:pt idx="9323">
                  <c:v>2.4889999999999999E-2</c:v>
                </c:pt>
                <c:pt idx="9324">
                  <c:v>2.4889999999999999E-2</c:v>
                </c:pt>
                <c:pt idx="9325">
                  <c:v>2.4729999999999999E-2</c:v>
                </c:pt>
                <c:pt idx="9326">
                  <c:v>2.4889999999999999E-2</c:v>
                </c:pt>
                <c:pt idx="9327">
                  <c:v>2.4840000000000001E-2</c:v>
                </c:pt>
                <c:pt idx="9328">
                  <c:v>2.4889999999999999E-2</c:v>
                </c:pt>
                <c:pt idx="9329">
                  <c:v>2.495E-2</c:v>
                </c:pt>
                <c:pt idx="9330">
                  <c:v>2.5100000000000001E-2</c:v>
                </c:pt>
                <c:pt idx="9331">
                  <c:v>2.5159999999999998E-2</c:v>
                </c:pt>
                <c:pt idx="9332">
                  <c:v>2.5309999999999999E-2</c:v>
                </c:pt>
                <c:pt idx="9333">
                  <c:v>2.5530000000000001E-2</c:v>
                </c:pt>
                <c:pt idx="9334">
                  <c:v>2.5680000000000001E-2</c:v>
                </c:pt>
                <c:pt idx="9335">
                  <c:v>2.589E-2</c:v>
                </c:pt>
                <c:pt idx="9336">
                  <c:v>2.5999999999999999E-2</c:v>
                </c:pt>
                <c:pt idx="9337">
                  <c:v>2.6210000000000001E-2</c:v>
                </c:pt>
                <c:pt idx="9338">
                  <c:v>2.6370000000000001E-2</c:v>
                </c:pt>
                <c:pt idx="9339">
                  <c:v>2.6419999999999999E-2</c:v>
                </c:pt>
                <c:pt idx="9340">
                  <c:v>2.6579999999999999E-2</c:v>
                </c:pt>
                <c:pt idx="9341">
                  <c:v>2.6630000000000001E-2</c:v>
                </c:pt>
                <c:pt idx="9342">
                  <c:v>2.6790000000000001E-2</c:v>
                </c:pt>
                <c:pt idx="9343">
                  <c:v>2.674E-2</c:v>
                </c:pt>
                <c:pt idx="9344">
                  <c:v>2.6790000000000001E-2</c:v>
                </c:pt>
                <c:pt idx="9345">
                  <c:v>2.6839999999999999E-2</c:v>
                </c:pt>
                <c:pt idx="9346">
                  <c:v>2.69E-2</c:v>
                </c:pt>
                <c:pt idx="9347">
                  <c:v>2.6790000000000001E-2</c:v>
                </c:pt>
                <c:pt idx="9348">
                  <c:v>2.674E-2</c:v>
                </c:pt>
                <c:pt idx="9349">
                  <c:v>2.6579999999999999E-2</c:v>
                </c:pt>
                <c:pt idx="9350">
                  <c:v>2.647E-2</c:v>
                </c:pt>
                <c:pt idx="9351">
                  <c:v>2.6370000000000001E-2</c:v>
                </c:pt>
                <c:pt idx="9352">
                  <c:v>2.6100000000000002E-2</c:v>
                </c:pt>
                <c:pt idx="9353">
                  <c:v>2.605E-2</c:v>
                </c:pt>
                <c:pt idx="9354">
                  <c:v>2.5839999999999998E-2</c:v>
                </c:pt>
                <c:pt idx="9355">
                  <c:v>2.563E-2</c:v>
                </c:pt>
                <c:pt idx="9356">
                  <c:v>2.547E-2</c:v>
                </c:pt>
                <c:pt idx="9357">
                  <c:v>2.5309999999999999E-2</c:v>
                </c:pt>
                <c:pt idx="9358">
                  <c:v>2.521E-2</c:v>
                </c:pt>
                <c:pt idx="9359">
                  <c:v>2.5000000000000001E-2</c:v>
                </c:pt>
                <c:pt idx="9360">
                  <c:v>2.4840000000000001E-2</c:v>
                </c:pt>
                <c:pt idx="9361">
                  <c:v>2.4729999999999999E-2</c:v>
                </c:pt>
                <c:pt idx="9362">
                  <c:v>2.4729999999999999E-2</c:v>
                </c:pt>
                <c:pt idx="9363">
                  <c:v>2.4680000000000001E-2</c:v>
                </c:pt>
                <c:pt idx="9364">
                  <c:v>2.4680000000000001E-2</c:v>
                </c:pt>
                <c:pt idx="9365">
                  <c:v>2.4680000000000001E-2</c:v>
                </c:pt>
                <c:pt idx="9366">
                  <c:v>2.4729999999999999E-2</c:v>
                </c:pt>
                <c:pt idx="9367">
                  <c:v>2.479E-2</c:v>
                </c:pt>
                <c:pt idx="9368">
                  <c:v>2.4889999999999999E-2</c:v>
                </c:pt>
                <c:pt idx="9369">
                  <c:v>2.495E-2</c:v>
                </c:pt>
                <c:pt idx="9370">
                  <c:v>2.5100000000000001E-2</c:v>
                </c:pt>
                <c:pt idx="9371">
                  <c:v>2.5260000000000001E-2</c:v>
                </c:pt>
                <c:pt idx="9372">
                  <c:v>2.5530000000000001E-2</c:v>
                </c:pt>
                <c:pt idx="9373">
                  <c:v>2.579E-2</c:v>
                </c:pt>
                <c:pt idx="9374">
                  <c:v>2.5999999999999999E-2</c:v>
                </c:pt>
                <c:pt idx="9375">
                  <c:v>2.6210000000000001E-2</c:v>
                </c:pt>
                <c:pt idx="9376">
                  <c:v>2.6419999999999999E-2</c:v>
                </c:pt>
                <c:pt idx="9377">
                  <c:v>2.674E-2</c:v>
                </c:pt>
                <c:pt idx="9378">
                  <c:v>2.7109999999999999E-2</c:v>
                </c:pt>
                <c:pt idx="9379">
                  <c:v>2.726E-2</c:v>
                </c:pt>
                <c:pt idx="9380">
                  <c:v>2.7529999999999999E-2</c:v>
                </c:pt>
                <c:pt idx="9381">
                  <c:v>2.7689999999999999E-2</c:v>
                </c:pt>
                <c:pt idx="9382">
                  <c:v>2.7949999999999999E-2</c:v>
                </c:pt>
                <c:pt idx="9383">
                  <c:v>2.8209999999999999E-2</c:v>
                </c:pt>
                <c:pt idx="9384">
                  <c:v>2.8320000000000001E-2</c:v>
                </c:pt>
                <c:pt idx="9385">
                  <c:v>2.8420000000000001E-2</c:v>
                </c:pt>
                <c:pt idx="9386">
                  <c:v>2.8580000000000001E-2</c:v>
                </c:pt>
                <c:pt idx="9387">
                  <c:v>2.8629999999999999E-2</c:v>
                </c:pt>
                <c:pt idx="9388">
                  <c:v>2.8629999999999999E-2</c:v>
                </c:pt>
                <c:pt idx="9389">
                  <c:v>2.869E-2</c:v>
                </c:pt>
                <c:pt idx="9390">
                  <c:v>2.869E-2</c:v>
                </c:pt>
                <c:pt idx="9391">
                  <c:v>2.8629999999999999E-2</c:v>
                </c:pt>
                <c:pt idx="9392">
                  <c:v>2.8479999999999998E-2</c:v>
                </c:pt>
                <c:pt idx="9393">
                  <c:v>2.8369999999999999E-2</c:v>
                </c:pt>
                <c:pt idx="9394">
                  <c:v>2.8320000000000001E-2</c:v>
                </c:pt>
                <c:pt idx="9395">
                  <c:v>2.8049999999999999E-2</c:v>
                </c:pt>
                <c:pt idx="9396">
                  <c:v>2.7740000000000001E-2</c:v>
                </c:pt>
                <c:pt idx="9397">
                  <c:v>2.758E-2</c:v>
                </c:pt>
                <c:pt idx="9398">
                  <c:v>2.726E-2</c:v>
                </c:pt>
                <c:pt idx="9399">
                  <c:v>2.7E-2</c:v>
                </c:pt>
                <c:pt idx="9400">
                  <c:v>2.6839999999999999E-2</c:v>
                </c:pt>
                <c:pt idx="9401">
                  <c:v>2.6419999999999999E-2</c:v>
                </c:pt>
                <c:pt idx="9402">
                  <c:v>2.6100000000000002E-2</c:v>
                </c:pt>
                <c:pt idx="9403">
                  <c:v>2.5839999999999998E-2</c:v>
                </c:pt>
                <c:pt idx="9404">
                  <c:v>2.5579999999999999E-2</c:v>
                </c:pt>
                <c:pt idx="9405">
                  <c:v>2.5260000000000001E-2</c:v>
                </c:pt>
                <c:pt idx="9406">
                  <c:v>2.5049999999999999E-2</c:v>
                </c:pt>
                <c:pt idx="9407">
                  <c:v>2.4629999999999999E-2</c:v>
                </c:pt>
                <c:pt idx="9408">
                  <c:v>2.4469999999999999E-2</c:v>
                </c:pt>
                <c:pt idx="9409">
                  <c:v>2.426E-2</c:v>
                </c:pt>
                <c:pt idx="9410">
                  <c:v>2.4049999999999998E-2</c:v>
                </c:pt>
                <c:pt idx="9411">
                  <c:v>2.3789999999999999E-2</c:v>
                </c:pt>
                <c:pt idx="9412">
                  <c:v>2.3630000000000002E-2</c:v>
                </c:pt>
                <c:pt idx="9413">
                  <c:v>2.3519999999999999E-2</c:v>
                </c:pt>
                <c:pt idx="9414">
                  <c:v>2.3519999999999999E-2</c:v>
                </c:pt>
                <c:pt idx="9415">
                  <c:v>2.3470000000000001E-2</c:v>
                </c:pt>
                <c:pt idx="9416">
                  <c:v>2.3519999999999999E-2</c:v>
                </c:pt>
                <c:pt idx="9417">
                  <c:v>2.3519999999999999E-2</c:v>
                </c:pt>
                <c:pt idx="9418">
                  <c:v>2.358E-2</c:v>
                </c:pt>
                <c:pt idx="9419">
                  <c:v>2.3630000000000002E-2</c:v>
                </c:pt>
                <c:pt idx="9420">
                  <c:v>2.384E-2</c:v>
                </c:pt>
                <c:pt idx="9421">
                  <c:v>2.4049999999999998E-2</c:v>
                </c:pt>
                <c:pt idx="9422">
                  <c:v>2.426E-2</c:v>
                </c:pt>
                <c:pt idx="9423">
                  <c:v>2.4469999999999999E-2</c:v>
                </c:pt>
                <c:pt idx="9424">
                  <c:v>2.4729999999999999E-2</c:v>
                </c:pt>
                <c:pt idx="9425">
                  <c:v>2.5000000000000001E-2</c:v>
                </c:pt>
                <c:pt idx="9426">
                  <c:v>2.5260000000000001E-2</c:v>
                </c:pt>
                <c:pt idx="9427">
                  <c:v>2.5680000000000001E-2</c:v>
                </c:pt>
                <c:pt idx="9428">
                  <c:v>2.5950000000000001E-2</c:v>
                </c:pt>
                <c:pt idx="9429">
                  <c:v>2.6259999999999999E-2</c:v>
                </c:pt>
                <c:pt idx="9430">
                  <c:v>2.6679999999999999E-2</c:v>
                </c:pt>
                <c:pt idx="9431">
                  <c:v>2.7050000000000001E-2</c:v>
                </c:pt>
                <c:pt idx="9432">
                  <c:v>2.742E-2</c:v>
                </c:pt>
                <c:pt idx="9433">
                  <c:v>2.7689999999999999E-2</c:v>
                </c:pt>
                <c:pt idx="9434">
                  <c:v>2.8000000000000001E-2</c:v>
                </c:pt>
                <c:pt idx="9435">
                  <c:v>2.827E-2</c:v>
                </c:pt>
                <c:pt idx="9436">
                  <c:v>2.853E-2</c:v>
                </c:pt>
                <c:pt idx="9437">
                  <c:v>2.879E-2</c:v>
                </c:pt>
                <c:pt idx="9438">
                  <c:v>2.9159999999999998E-2</c:v>
                </c:pt>
                <c:pt idx="9439">
                  <c:v>2.921E-2</c:v>
                </c:pt>
                <c:pt idx="9440">
                  <c:v>2.9420000000000002E-2</c:v>
                </c:pt>
                <c:pt idx="9441">
                  <c:v>2.9530000000000001E-2</c:v>
                </c:pt>
                <c:pt idx="9442">
                  <c:v>2.9690000000000001E-2</c:v>
                </c:pt>
                <c:pt idx="9443">
                  <c:v>2.964E-2</c:v>
                </c:pt>
                <c:pt idx="9444">
                  <c:v>2.964E-2</c:v>
                </c:pt>
                <c:pt idx="9445">
                  <c:v>2.9579999999999999E-2</c:v>
                </c:pt>
                <c:pt idx="9446">
                  <c:v>2.9479999999999999E-2</c:v>
                </c:pt>
                <c:pt idx="9447">
                  <c:v>2.9420000000000002E-2</c:v>
                </c:pt>
                <c:pt idx="9448">
                  <c:v>2.921E-2</c:v>
                </c:pt>
                <c:pt idx="9449">
                  <c:v>2.895E-2</c:v>
                </c:pt>
                <c:pt idx="9450">
                  <c:v>2.8580000000000001E-2</c:v>
                </c:pt>
                <c:pt idx="9451">
                  <c:v>2.8369999999999999E-2</c:v>
                </c:pt>
                <c:pt idx="9452">
                  <c:v>2.7949999999999999E-2</c:v>
                </c:pt>
                <c:pt idx="9453">
                  <c:v>2.7629999999999998E-2</c:v>
                </c:pt>
                <c:pt idx="9454">
                  <c:v>2.7109999999999999E-2</c:v>
                </c:pt>
                <c:pt idx="9455">
                  <c:v>2.6630000000000001E-2</c:v>
                </c:pt>
                <c:pt idx="9456">
                  <c:v>2.605E-2</c:v>
                </c:pt>
                <c:pt idx="9457">
                  <c:v>2.5420000000000002E-2</c:v>
                </c:pt>
                <c:pt idx="9458">
                  <c:v>2.4889999999999999E-2</c:v>
                </c:pt>
                <c:pt idx="9459">
                  <c:v>2.4369999999999999E-2</c:v>
                </c:pt>
                <c:pt idx="9460">
                  <c:v>2.3789999999999999E-2</c:v>
                </c:pt>
                <c:pt idx="9461">
                  <c:v>2.3E-2</c:v>
                </c:pt>
                <c:pt idx="9462">
                  <c:v>2.2419999999999999E-2</c:v>
                </c:pt>
                <c:pt idx="9463">
                  <c:v>2.1680000000000001E-2</c:v>
                </c:pt>
                <c:pt idx="9464">
                  <c:v>2.094E-2</c:v>
                </c:pt>
                <c:pt idx="9465">
                  <c:v>2.026E-2</c:v>
                </c:pt>
                <c:pt idx="9466">
                  <c:v>1.9519999999999999E-2</c:v>
                </c:pt>
                <c:pt idx="9467">
                  <c:v>1.883E-2</c:v>
                </c:pt>
                <c:pt idx="9468">
                  <c:v>1.8149999999999999E-2</c:v>
                </c:pt>
                <c:pt idx="9469">
                  <c:v>1.746E-2</c:v>
                </c:pt>
                <c:pt idx="9470">
                  <c:v>1.6670000000000001E-2</c:v>
                </c:pt>
                <c:pt idx="9471">
                  <c:v>1.609E-2</c:v>
                </c:pt>
                <c:pt idx="9472">
                  <c:v>1.536E-2</c:v>
                </c:pt>
                <c:pt idx="9473">
                  <c:v>1.478E-2</c:v>
                </c:pt>
                <c:pt idx="9474">
                  <c:v>1.4200000000000001E-2</c:v>
                </c:pt>
                <c:pt idx="9475">
                  <c:v>1.3559999999999999E-2</c:v>
                </c:pt>
                <c:pt idx="9476">
                  <c:v>1.3089999999999999E-2</c:v>
                </c:pt>
                <c:pt idx="9477">
                  <c:v>1.2670000000000001E-2</c:v>
                </c:pt>
                <c:pt idx="9478">
                  <c:v>1.214E-2</c:v>
                </c:pt>
                <c:pt idx="9479">
                  <c:v>1.183E-2</c:v>
                </c:pt>
                <c:pt idx="9480">
                  <c:v>1.146E-2</c:v>
                </c:pt>
                <c:pt idx="9481">
                  <c:v>1.119E-2</c:v>
                </c:pt>
                <c:pt idx="9482">
                  <c:v>1.082E-2</c:v>
                </c:pt>
                <c:pt idx="9483">
                  <c:v>1.077E-2</c:v>
                </c:pt>
                <c:pt idx="9484">
                  <c:v>1.0670000000000001E-2</c:v>
                </c:pt>
                <c:pt idx="9485">
                  <c:v>1.056E-2</c:v>
                </c:pt>
                <c:pt idx="9486">
                  <c:v>1.061E-2</c:v>
                </c:pt>
                <c:pt idx="9487">
                  <c:v>1.0670000000000001E-2</c:v>
                </c:pt>
                <c:pt idx="9488">
                  <c:v>1.0880000000000001E-2</c:v>
                </c:pt>
                <c:pt idx="9489">
                  <c:v>1.103E-2</c:v>
                </c:pt>
                <c:pt idx="9490">
                  <c:v>1.1350000000000001E-2</c:v>
                </c:pt>
                <c:pt idx="9491">
                  <c:v>1.1560000000000001E-2</c:v>
                </c:pt>
                <c:pt idx="9492">
                  <c:v>1.193E-2</c:v>
                </c:pt>
                <c:pt idx="9493">
                  <c:v>1.2460000000000001E-2</c:v>
                </c:pt>
                <c:pt idx="9494">
                  <c:v>1.2930000000000001E-2</c:v>
                </c:pt>
                <c:pt idx="9495">
                  <c:v>1.346E-2</c:v>
                </c:pt>
                <c:pt idx="9496">
                  <c:v>1.404E-2</c:v>
                </c:pt>
                <c:pt idx="9497">
                  <c:v>1.4670000000000001E-2</c:v>
                </c:pt>
                <c:pt idx="9498">
                  <c:v>1.525E-2</c:v>
                </c:pt>
                <c:pt idx="9499">
                  <c:v>1.5939999999999999E-2</c:v>
                </c:pt>
                <c:pt idx="9500">
                  <c:v>1.6619999999999999E-2</c:v>
                </c:pt>
                <c:pt idx="9501">
                  <c:v>1.736E-2</c:v>
                </c:pt>
                <c:pt idx="9502">
                  <c:v>1.8149999999999999E-2</c:v>
                </c:pt>
                <c:pt idx="9503">
                  <c:v>1.883E-2</c:v>
                </c:pt>
                <c:pt idx="9504">
                  <c:v>1.9570000000000001E-2</c:v>
                </c:pt>
                <c:pt idx="9505">
                  <c:v>2.026E-2</c:v>
                </c:pt>
                <c:pt idx="9506">
                  <c:v>2.094E-2</c:v>
                </c:pt>
                <c:pt idx="9507">
                  <c:v>2.1780000000000001E-2</c:v>
                </c:pt>
                <c:pt idx="9508">
                  <c:v>2.247E-2</c:v>
                </c:pt>
                <c:pt idx="9509">
                  <c:v>2.3050000000000001E-2</c:v>
                </c:pt>
                <c:pt idx="9510">
                  <c:v>2.3630000000000002E-2</c:v>
                </c:pt>
                <c:pt idx="9511">
                  <c:v>2.4209999999999999E-2</c:v>
                </c:pt>
                <c:pt idx="9512">
                  <c:v>2.4729999999999999E-2</c:v>
                </c:pt>
                <c:pt idx="9513">
                  <c:v>2.537E-2</c:v>
                </c:pt>
                <c:pt idx="9514">
                  <c:v>2.589E-2</c:v>
                </c:pt>
                <c:pt idx="9515">
                  <c:v>2.6259999999999999E-2</c:v>
                </c:pt>
                <c:pt idx="9516">
                  <c:v>2.6679999999999999E-2</c:v>
                </c:pt>
                <c:pt idx="9517">
                  <c:v>2.7109999999999999E-2</c:v>
                </c:pt>
                <c:pt idx="9518">
                  <c:v>2.7369999999999998E-2</c:v>
                </c:pt>
                <c:pt idx="9519">
                  <c:v>2.7689999999999999E-2</c:v>
                </c:pt>
                <c:pt idx="9520">
                  <c:v>2.7900000000000001E-2</c:v>
                </c:pt>
                <c:pt idx="9521">
                  <c:v>2.811E-2</c:v>
                </c:pt>
                <c:pt idx="9522">
                  <c:v>2.8320000000000001E-2</c:v>
                </c:pt>
                <c:pt idx="9523">
                  <c:v>2.8420000000000001E-2</c:v>
                </c:pt>
                <c:pt idx="9524">
                  <c:v>2.869E-2</c:v>
                </c:pt>
                <c:pt idx="9525">
                  <c:v>2.8629999999999999E-2</c:v>
                </c:pt>
                <c:pt idx="9526">
                  <c:v>2.8740000000000002E-2</c:v>
                </c:pt>
                <c:pt idx="9527">
                  <c:v>2.8740000000000002E-2</c:v>
                </c:pt>
                <c:pt idx="9528">
                  <c:v>2.879E-2</c:v>
                </c:pt>
                <c:pt idx="9529">
                  <c:v>2.8740000000000002E-2</c:v>
                </c:pt>
                <c:pt idx="9530">
                  <c:v>2.8740000000000002E-2</c:v>
                </c:pt>
                <c:pt idx="9531">
                  <c:v>2.8840000000000001E-2</c:v>
                </c:pt>
                <c:pt idx="9532">
                  <c:v>2.8740000000000002E-2</c:v>
                </c:pt>
                <c:pt idx="9533">
                  <c:v>2.853E-2</c:v>
                </c:pt>
                <c:pt idx="9534">
                  <c:v>2.8580000000000001E-2</c:v>
                </c:pt>
                <c:pt idx="9535">
                  <c:v>2.8479999999999998E-2</c:v>
                </c:pt>
                <c:pt idx="9536">
                  <c:v>2.8420000000000001E-2</c:v>
                </c:pt>
                <c:pt idx="9537">
                  <c:v>2.827E-2</c:v>
                </c:pt>
                <c:pt idx="9538">
                  <c:v>2.8209999999999999E-2</c:v>
                </c:pt>
                <c:pt idx="9539">
                  <c:v>2.8160000000000001E-2</c:v>
                </c:pt>
                <c:pt idx="9540">
                  <c:v>2.8000000000000001E-2</c:v>
                </c:pt>
                <c:pt idx="9541">
                  <c:v>2.784E-2</c:v>
                </c:pt>
                <c:pt idx="9542">
                  <c:v>2.7689999999999999E-2</c:v>
                </c:pt>
                <c:pt idx="9543">
                  <c:v>2.758E-2</c:v>
                </c:pt>
                <c:pt idx="9544">
                  <c:v>2.7470000000000001E-2</c:v>
                </c:pt>
                <c:pt idx="9545">
                  <c:v>2.726E-2</c:v>
                </c:pt>
                <c:pt idx="9546">
                  <c:v>2.7050000000000001E-2</c:v>
                </c:pt>
                <c:pt idx="9547">
                  <c:v>2.6950000000000002E-2</c:v>
                </c:pt>
                <c:pt idx="9548">
                  <c:v>2.6790000000000001E-2</c:v>
                </c:pt>
                <c:pt idx="9549">
                  <c:v>2.6530000000000001E-2</c:v>
                </c:pt>
                <c:pt idx="9550">
                  <c:v>2.632E-2</c:v>
                </c:pt>
                <c:pt idx="9551">
                  <c:v>2.6100000000000002E-2</c:v>
                </c:pt>
                <c:pt idx="9552">
                  <c:v>2.579E-2</c:v>
                </c:pt>
                <c:pt idx="9553">
                  <c:v>2.5579999999999999E-2</c:v>
                </c:pt>
                <c:pt idx="9554">
                  <c:v>2.5309999999999999E-2</c:v>
                </c:pt>
                <c:pt idx="9555">
                  <c:v>2.5049999999999999E-2</c:v>
                </c:pt>
                <c:pt idx="9556">
                  <c:v>2.4729999999999999E-2</c:v>
                </c:pt>
                <c:pt idx="9557">
                  <c:v>2.4420000000000001E-2</c:v>
                </c:pt>
                <c:pt idx="9558">
                  <c:v>2.4160000000000001E-2</c:v>
                </c:pt>
                <c:pt idx="9559">
                  <c:v>2.3789999999999999E-2</c:v>
                </c:pt>
                <c:pt idx="9560">
                  <c:v>2.342E-2</c:v>
                </c:pt>
                <c:pt idx="9561">
                  <c:v>2.3099999999999999E-2</c:v>
                </c:pt>
                <c:pt idx="9562">
                  <c:v>2.2679999999999999E-2</c:v>
                </c:pt>
                <c:pt idx="9563">
                  <c:v>2.247E-2</c:v>
                </c:pt>
                <c:pt idx="9564">
                  <c:v>2.2100000000000002E-2</c:v>
                </c:pt>
                <c:pt idx="9565">
                  <c:v>2.1780000000000001E-2</c:v>
                </c:pt>
                <c:pt idx="9566">
                  <c:v>2.1420000000000002E-2</c:v>
                </c:pt>
                <c:pt idx="9567">
                  <c:v>2.1100000000000001E-2</c:v>
                </c:pt>
                <c:pt idx="9568">
                  <c:v>2.0840000000000001E-2</c:v>
                </c:pt>
                <c:pt idx="9569">
                  <c:v>2.0469999999999999E-2</c:v>
                </c:pt>
                <c:pt idx="9570">
                  <c:v>2.0199999999999999E-2</c:v>
                </c:pt>
                <c:pt idx="9571">
                  <c:v>1.9939999999999999E-2</c:v>
                </c:pt>
                <c:pt idx="9572">
                  <c:v>1.9779999999999999E-2</c:v>
                </c:pt>
                <c:pt idx="9573">
                  <c:v>1.9519999999999999E-2</c:v>
                </c:pt>
                <c:pt idx="9574">
                  <c:v>1.9359999999999999E-2</c:v>
                </c:pt>
                <c:pt idx="9575">
                  <c:v>1.915E-2</c:v>
                </c:pt>
                <c:pt idx="9576">
                  <c:v>1.9099999999999999E-2</c:v>
                </c:pt>
                <c:pt idx="9577">
                  <c:v>1.883E-2</c:v>
                </c:pt>
                <c:pt idx="9578">
                  <c:v>1.8890000000000001E-2</c:v>
                </c:pt>
                <c:pt idx="9579">
                  <c:v>1.883E-2</c:v>
                </c:pt>
                <c:pt idx="9580">
                  <c:v>1.8890000000000001E-2</c:v>
                </c:pt>
                <c:pt idx="9581">
                  <c:v>1.8939999999999999E-2</c:v>
                </c:pt>
                <c:pt idx="9582">
                  <c:v>1.899E-2</c:v>
                </c:pt>
                <c:pt idx="9583">
                  <c:v>1.9099999999999999E-2</c:v>
                </c:pt>
                <c:pt idx="9584">
                  <c:v>1.9199999999999998E-2</c:v>
                </c:pt>
                <c:pt idx="9585">
                  <c:v>1.941E-2</c:v>
                </c:pt>
                <c:pt idx="9586">
                  <c:v>1.9619999999999999E-2</c:v>
                </c:pt>
                <c:pt idx="9587">
                  <c:v>1.9779999999999999E-2</c:v>
                </c:pt>
                <c:pt idx="9588">
                  <c:v>2.0049999999999998E-2</c:v>
                </c:pt>
                <c:pt idx="9589">
                  <c:v>2.0310000000000002E-2</c:v>
                </c:pt>
                <c:pt idx="9590">
                  <c:v>2.0729999999999998E-2</c:v>
                </c:pt>
                <c:pt idx="9591">
                  <c:v>2.1049999999999999E-2</c:v>
                </c:pt>
                <c:pt idx="9592">
                  <c:v>2.1360000000000001E-2</c:v>
                </c:pt>
                <c:pt idx="9593">
                  <c:v>2.163E-2</c:v>
                </c:pt>
                <c:pt idx="9594">
                  <c:v>2.1989999999999999E-2</c:v>
                </c:pt>
                <c:pt idx="9595">
                  <c:v>2.247E-2</c:v>
                </c:pt>
                <c:pt idx="9596">
                  <c:v>2.2790000000000001E-2</c:v>
                </c:pt>
                <c:pt idx="9597">
                  <c:v>2.2939999999999999E-2</c:v>
                </c:pt>
                <c:pt idx="9598">
                  <c:v>2.3359999999999999E-2</c:v>
                </c:pt>
                <c:pt idx="9599">
                  <c:v>2.358E-2</c:v>
                </c:pt>
                <c:pt idx="9600">
                  <c:v>2.3730000000000001E-2</c:v>
                </c:pt>
                <c:pt idx="9601">
                  <c:v>2.4049999999999998E-2</c:v>
                </c:pt>
                <c:pt idx="9602">
                  <c:v>2.4209999999999999E-2</c:v>
                </c:pt>
                <c:pt idx="9603">
                  <c:v>2.4309999999999998E-2</c:v>
                </c:pt>
                <c:pt idx="9604">
                  <c:v>2.4309999999999998E-2</c:v>
                </c:pt>
                <c:pt idx="9605">
                  <c:v>2.4369999999999999E-2</c:v>
                </c:pt>
                <c:pt idx="9606">
                  <c:v>2.4369999999999999E-2</c:v>
                </c:pt>
                <c:pt idx="9607">
                  <c:v>2.4309999999999998E-2</c:v>
                </c:pt>
                <c:pt idx="9608">
                  <c:v>2.4160000000000001E-2</c:v>
                </c:pt>
                <c:pt idx="9609">
                  <c:v>2.384E-2</c:v>
                </c:pt>
                <c:pt idx="9610">
                  <c:v>2.3630000000000002E-2</c:v>
                </c:pt>
                <c:pt idx="9611">
                  <c:v>2.3359999999999999E-2</c:v>
                </c:pt>
                <c:pt idx="9612">
                  <c:v>2.3E-2</c:v>
                </c:pt>
                <c:pt idx="9613">
                  <c:v>2.2630000000000001E-2</c:v>
                </c:pt>
                <c:pt idx="9614">
                  <c:v>2.215E-2</c:v>
                </c:pt>
                <c:pt idx="9615">
                  <c:v>2.163E-2</c:v>
                </c:pt>
                <c:pt idx="9616">
                  <c:v>2.12E-2</c:v>
                </c:pt>
                <c:pt idx="9617">
                  <c:v>2.0619999999999999E-2</c:v>
                </c:pt>
                <c:pt idx="9618">
                  <c:v>2.01E-2</c:v>
                </c:pt>
                <c:pt idx="9619">
                  <c:v>1.9470000000000001E-2</c:v>
                </c:pt>
                <c:pt idx="9620">
                  <c:v>1.899E-2</c:v>
                </c:pt>
                <c:pt idx="9621">
                  <c:v>1.8409999999999999E-2</c:v>
                </c:pt>
                <c:pt idx="9622">
                  <c:v>1.7829999999999999E-2</c:v>
                </c:pt>
                <c:pt idx="9623">
                  <c:v>1.7309999999999999E-2</c:v>
                </c:pt>
                <c:pt idx="9624">
                  <c:v>1.6879999999999999E-2</c:v>
                </c:pt>
                <c:pt idx="9625">
                  <c:v>1.6299999999999999E-2</c:v>
                </c:pt>
                <c:pt idx="9626">
                  <c:v>1.5879999999999998E-2</c:v>
                </c:pt>
                <c:pt idx="9627">
                  <c:v>1.562E-2</c:v>
                </c:pt>
                <c:pt idx="9628">
                  <c:v>1.52E-2</c:v>
                </c:pt>
                <c:pt idx="9629">
                  <c:v>1.4829999999999999E-2</c:v>
                </c:pt>
                <c:pt idx="9630">
                  <c:v>1.4670000000000001E-2</c:v>
                </c:pt>
                <c:pt idx="9631">
                  <c:v>1.4409999999999999E-2</c:v>
                </c:pt>
                <c:pt idx="9632">
                  <c:v>1.435E-2</c:v>
                </c:pt>
                <c:pt idx="9633">
                  <c:v>1.4200000000000001E-2</c:v>
                </c:pt>
                <c:pt idx="9634">
                  <c:v>1.4250000000000001E-2</c:v>
                </c:pt>
                <c:pt idx="9635">
                  <c:v>1.43E-2</c:v>
                </c:pt>
                <c:pt idx="9636">
                  <c:v>1.435E-2</c:v>
                </c:pt>
                <c:pt idx="9637">
                  <c:v>1.451E-2</c:v>
                </c:pt>
                <c:pt idx="9638">
                  <c:v>1.472E-2</c:v>
                </c:pt>
                <c:pt idx="9639">
                  <c:v>1.4880000000000001E-2</c:v>
                </c:pt>
                <c:pt idx="9640">
                  <c:v>1.52E-2</c:v>
                </c:pt>
                <c:pt idx="9641">
                  <c:v>1.541E-2</c:v>
                </c:pt>
                <c:pt idx="9642">
                  <c:v>1.583E-2</c:v>
                </c:pt>
                <c:pt idx="9643">
                  <c:v>1.6150000000000001E-2</c:v>
                </c:pt>
                <c:pt idx="9644">
                  <c:v>1.651E-2</c:v>
                </c:pt>
                <c:pt idx="9645">
                  <c:v>1.6830000000000001E-2</c:v>
                </c:pt>
                <c:pt idx="9646">
                  <c:v>1.7149999999999999E-2</c:v>
                </c:pt>
                <c:pt idx="9647">
                  <c:v>1.7520000000000001E-2</c:v>
                </c:pt>
                <c:pt idx="9648">
                  <c:v>1.7780000000000001E-2</c:v>
                </c:pt>
                <c:pt idx="9649">
                  <c:v>1.8149999999999999E-2</c:v>
                </c:pt>
                <c:pt idx="9650">
                  <c:v>1.8409999999999999E-2</c:v>
                </c:pt>
                <c:pt idx="9651">
                  <c:v>1.8620000000000001E-2</c:v>
                </c:pt>
                <c:pt idx="9652">
                  <c:v>1.8939999999999999E-2</c:v>
                </c:pt>
                <c:pt idx="9653">
                  <c:v>1.9099999999999999E-2</c:v>
                </c:pt>
                <c:pt idx="9654">
                  <c:v>1.9359999999999999E-2</c:v>
                </c:pt>
                <c:pt idx="9655">
                  <c:v>1.9519999999999999E-2</c:v>
                </c:pt>
                <c:pt idx="9656">
                  <c:v>1.968E-2</c:v>
                </c:pt>
                <c:pt idx="9657">
                  <c:v>1.9619999999999999E-2</c:v>
                </c:pt>
                <c:pt idx="9658">
                  <c:v>1.9779999999999999E-2</c:v>
                </c:pt>
                <c:pt idx="9659">
                  <c:v>1.968E-2</c:v>
                </c:pt>
                <c:pt idx="9660">
                  <c:v>1.9890000000000001E-2</c:v>
                </c:pt>
                <c:pt idx="9661">
                  <c:v>1.9890000000000001E-2</c:v>
                </c:pt>
                <c:pt idx="9662">
                  <c:v>1.9890000000000001E-2</c:v>
                </c:pt>
                <c:pt idx="9663">
                  <c:v>1.9779999999999999E-2</c:v>
                </c:pt>
                <c:pt idx="9664">
                  <c:v>1.9779999999999999E-2</c:v>
                </c:pt>
                <c:pt idx="9665">
                  <c:v>1.9779999999999999E-2</c:v>
                </c:pt>
                <c:pt idx="9666">
                  <c:v>1.9779999999999999E-2</c:v>
                </c:pt>
                <c:pt idx="9667">
                  <c:v>1.9730000000000001E-2</c:v>
                </c:pt>
                <c:pt idx="9668">
                  <c:v>1.9619999999999999E-2</c:v>
                </c:pt>
                <c:pt idx="9669">
                  <c:v>1.968E-2</c:v>
                </c:pt>
                <c:pt idx="9670">
                  <c:v>1.9570000000000001E-2</c:v>
                </c:pt>
                <c:pt idx="9671">
                  <c:v>1.9519999999999999E-2</c:v>
                </c:pt>
                <c:pt idx="9672">
                  <c:v>1.9570000000000001E-2</c:v>
                </c:pt>
                <c:pt idx="9673">
                  <c:v>1.9470000000000001E-2</c:v>
                </c:pt>
                <c:pt idx="9674">
                  <c:v>1.9519999999999999E-2</c:v>
                </c:pt>
                <c:pt idx="9675">
                  <c:v>1.941E-2</c:v>
                </c:pt>
                <c:pt idx="9676">
                  <c:v>1.941E-2</c:v>
                </c:pt>
                <c:pt idx="9677">
                  <c:v>1.941E-2</c:v>
                </c:pt>
                <c:pt idx="9678">
                  <c:v>1.9470000000000001E-2</c:v>
                </c:pt>
                <c:pt idx="9679">
                  <c:v>1.9470000000000001E-2</c:v>
                </c:pt>
                <c:pt idx="9680">
                  <c:v>1.9519999999999999E-2</c:v>
                </c:pt>
                <c:pt idx="9681">
                  <c:v>1.9519999999999999E-2</c:v>
                </c:pt>
                <c:pt idx="9682">
                  <c:v>1.9619999999999999E-2</c:v>
                </c:pt>
                <c:pt idx="9683">
                  <c:v>1.968E-2</c:v>
                </c:pt>
                <c:pt idx="9684">
                  <c:v>1.968E-2</c:v>
                </c:pt>
                <c:pt idx="9685">
                  <c:v>1.9730000000000001E-2</c:v>
                </c:pt>
                <c:pt idx="9686">
                  <c:v>1.9779999999999999E-2</c:v>
                </c:pt>
                <c:pt idx="9687">
                  <c:v>1.9779999999999999E-2</c:v>
                </c:pt>
                <c:pt idx="9688">
                  <c:v>1.9939999999999999E-2</c:v>
                </c:pt>
                <c:pt idx="9689">
                  <c:v>1.9779999999999999E-2</c:v>
                </c:pt>
                <c:pt idx="9690">
                  <c:v>1.9990000000000001E-2</c:v>
                </c:pt>
                <c:pt idx="9691">
                  <c:v>1.9990000000000001E-2</c:v>
                </c:pt>
                <c:pt idx="9692">
                  <c:v>2.01E-2</c:v>
                </c:pt>
                <c:pt idx="9693">
                  <c:v>2.0150000000000001E-2</c:v>
                </c:pt>
                <c:pt idx="9694">
                  <c:v>2.0199999999999999E-2</c:v>
                </c:pt>
                <c:pt idx="9695">
                  <c:v>2.0310000000000002E-2</c:v>
                </c:pt>
                <c:pt idx="9696">
                  <c:v>2.0469999999999999E-2</c:v>
                </c:pt>
                <c:pt idx="9697">
                  <c:v>2.0469999999999999E-2</c:v>
                </c:pt>
                <c:pt idx="9698">
                  <c:v>2.0570000000000001E-2</c:v>
                </c:pt>
                <c:pt idx="9699">
                  <c:v>2.068E-2</c:v>
                </c:pt>
                <c:pt idx="9700">
                  <c:v>2.0840000000000001E-2</c:v>
                </c:pt>
                <c:pt idx="9701">
                  <c:v>2.0840000000000001E-2</c:v>
                </c:pt>
                <c:pt idx="9702">
                  <c:v>2.0889999999999999E-2</c:v>
                </c:pt>
                <c:pt idx="9703">
                  <c:v>2.1049999999999999E-2</c:v>
                </c:pt>
                <c:pt idx="9704">
                  <c:v>2.1100000000000001E-2</c:v>
                </c:pt>
                <c:pt idx="9705">
                  <c:v>2.1149999999999999E-2</c:v>
                </c:pt>
                <c:pt idx="9706">
                  <c:v>2.1260000000000001E-2</c:v>
                </c:pt>
                <c:pt idx="9707">
                  <c:v>2.1360000000000001E-2</c:v>
                </c:pt>
                <c:pt idx="9708">
                  <c:v>2.147E-2</c:v>
                </c:pt>
                <c:pt idx="9709">
                  <c:v>2.1420000000000002E-2</c:v>
                </c:pt>
                <c:pt idx="9710">
                  <c:v>2.147E-2</c:v>
                </c:pt>
                <c:pt idx="9711">
                  <c:v>2.1420000000000002E-2</c:v>
                </c:pt>
                <c:pt idx="9712">
                  <c:v>2.1520000000000001E-2</c:v>
                </c:pt>
                <c:pt idx="9713">
                  <c:v>2.1420000000000002E-2</c:v>
                </c:pt>
                <c:pt idx="9714">
                  <c:v>2.1360000000000001E-2</c:v>
                </c:pt>
                <c:pt idx="9715">
                  <c:v>2.1260000000000001E-2</c:v>
                </c:pt>
                <c:pt idx="9716">
                  <c:v>2.1260000000000001E-2</c:v>
                </c:pt>
                <c:pt idx="9717">
                  <c:v>2.1049999999999999E-2</c:v>
                </c:pt>
                <c:pt idx="9718">
                  <c:v>2.0840000000000001E-2</c:v>
                </c:pt>
                <c:pt idx="9719">
                  <c:v>2.068E-2</c:v>
                </c:pt>
                <c:pt idx="9720">
                  <c:v>2.0570000000000001E-2</c:v>
                </c:pt>
                <c:pt idx="9721">
                  <c:v>2.026E-2</c:v>
                </c:pt>
                <c:pt idx="9722">
                  <c:v>2.0049999999999998E-2</c:v>
                </c:pt>
                <c:pt idx="9723">
                  <c:v>1.9779999999999999E-2</c:v>
                </c:pt>
                <c:pt idx="9724">
                  <c:v>1.9619999999999999E-2</c:v>
                </c:pt>
                <c:pt idx="9725">
                  <c:v>1.925E-2</c:v>
                </c:pt>
                <c:pt idx="9726">
                  <c:v>1.915E-2</c:v>
                </c:pt>
                <c:pt idx="9727">
                  <c:v>1.873E-2</c:v>
                </c:pt>
                <c:pt idx="9728">
                  <c:v>1.8620000000000001E-2</c:v>
                </c:pt>
                <c:pt idx="9729">
                  <c:v>1.8360000000000001E-2</c:v>
                </c:pt>
                <c:pt idx="9730">
                  <c:v>1.8200000000000001E-2</c:v>
                </c:pt>
                <c:pt idx="9731">
                  <c:v>1.7940000000000001E-2</c:v>
                </c:pt>
                <c:pt idx="9732">
                  <c:v>1.7780000000000001E-2</c:v>
                </c:pt>
                <c:pt idx="9733">
                  <c:v>1.762E-2</c:v>
                </c:pt>
                <c:pt idx="9734">
                  <c:v>1.7520000000000001E-2</c:v>
                </c:pt>
                <c:pt idx="9735">
                  <c:v>1.736E-2</c:v>
                </c:pt>
                <c:pt idx="9736">
                  <c:v>1.7409999999999998E-2</c:v>
                </c:pt>
                <c:pt idx="9737">
                  <c:v>1.7309999999999999E-2</c:v>
                </c:pt>
                <c:pt idx="9738">
                  <c:v>1.736E-2</c:v>
                </c:pt>
                <c:pt idx="9739">
                  <c:v>1.7250000000000001E-2</c:v>
                </c:pt>
                <c:pt idx="9740">
                  <c:v>1.746E-2</c:v>
                </c:pt>
                <c:pt idx="9741">
                  <c:v>1.7569999999999999E-2</c:v>
                </c:pt>
                <c:pt idx="9742">
                  <c:v>1.7729999999999999E-2</c:v>
                </c:pt>
                <c:pt idx="9743">
                  <c:v>1.7989999999999999E-2</c:v>
                </c:pt>
                <c:pt idx="9744">
                  <c:v>1.8200000000000001E-2</c:v>
                </c:pt>
                <c:pt idx="9745">
                  <c:v>1.8409999999999999E-2</c:v>
                </c:pt>
                <c:pt idx="9746">
                  <c:v>1.857E-2</c:v>
                </c:pt>
                <c:pt idx="9747">
                  <c:v>1.883E-2</c:v>
                </c:pt>
                <c:pt idx="9748">
                  <c:v>1.9040000000000001E-2</c:v>
                </c:pt>
                <c:pt idx="9749">
                  <c:v>1.9359999999999999E-2</c:v>
                </c:pt>
                <c:pt idx="9750">
                  <c:v>1.968E-2</c:v>
                </c:pt>
                <c:pt idx="9751">
                  <c:v>1.9890000000000001E-2</c:v>
                </c:pt>
                <c:pt idx="9752">
                  <c:v>2.01E-2</c:v>
                </c:pt>
                <c:pt idx="9753">
                  <c:v>2.0310000000000002E-2</c:v>
                </c:pt>
                <c:pt idx="9754">
                  <c:v>2.0410000000000001E-2</c:v>
                </c:pt>
                <c:pt idx="9755">
                  <c:v>2.0729999999999998E-2</c:v>
                </c:pt>
                <c:pt idx="9756">
                  <c:v>2.078E-2</c:v>
                </c:pt>
                <c:pt idx="9757">
                  <c:v>2.094E-2</c:v>
                </c:pt>
                <c:pt idx="9758">
                  <c:v>2.0990000000000002E-2</c:v>
                </c:pt>
                <c:pt idx="9759">
                  <c:v>2.0990000000000002E-2</c:v>
                </c:pt>
                <c:pt idx="9760">
                  <c:v>2.0990000000000002E-2</c:v>
                </c:pt>
                <c:pt idx="9761">
                  <c:v>2.0990000000000002E-2</c:v>
                </c:pt>
                <c:pt idx="9762">
                  <c:v>2.0889999999999999E-2</c:v>
                </c:pt>
                <c:pt idx="9763">
                  <c:v>2.0889999999999999E-2</c:v>
                </c:pt>
                <c:pt idx="9764">
                  <c:v>2.0889999999999999E-2</c:v>
                </c:pt>
                <c:pt idx="9765">
                  <c:v>2.0729999999999998E-2</c:v>
                </c:pt>
                <c:pt idx="9766">
                  <c:v>2.052E-2</c:v>
                </c:pt>
                <c:pt idx="9767">
                  <c:v>2.036E-2</c:v>
                </c:pt>
                <c:pt idx="9768">
                  <c:v>2.0310000000000002E-2</c:v>
                </c:pt>
                <c:pt idx="9769">
                  <c:v>1.9990000000000001E-2</c:v>
                </c:pt>
                <c:pt idx="9770">
                  <c:v>1.983E-2</c:v>
                </c:pt>
                <c:pt idx="9771">
                  <c:v>1.9619999999999999E-2</c:v>
                </c:pt>
                <c:pt idx="9772">
                  <c:v>1.9519999999999999E-2</c:v>
                </c:pt>
                <c:pt idx="9773">
                  <c:v>1.9199999999999998E-2</c:v>
                </c:pt>
                <c:pt idx="9774">
                  <c:v>1.915E-2</c:v>
                </c:pt>
                <c:pt idx="9775">
                  <c:v>1.8890000000000001E-2</c:v>
                </c:pt>
                <c:pt idx="9776">
                  <c:v>1.8679999999999999E-2</c:v>
                </c:pt>
                <c:pt idx="9777">
                  <c:v>1.857E-2</c:v>
                </c:pt>
                <c:pt idx="9778">
                  <c:v>1.8409999999999999E-2</c:v>
                </c:pt>
                <c:pt idx="9779">
                  <c:v>1.831E-2</c:v>
                </c:pt>
                <c:pt idx="9780">
                  <c:v>1.8100000000000002E-2</c:v>
                </c:pt>
                <c:pt idx="9781">
                  <c:v>1.7989999999999999E-2</c:v>
                </c:pt>
                <c:pt idx="9782">
                  <c:v>1.7829999999999999E-2</c:v>
                </c:pt>
                <c:pt idx="9783">
                  <c:v>1.7729999999999999E-2</c:v>
                </c:pt>
                <c:pt idx="9784">
                  <c:v>1.7729999999999999E-2</c:v>
                </c:pt>
                <c:pt idx="9785">
                  <c:v>1.7409999999999998E-2</c:v>
                </c:pt>
                <c:pt idx="9786">
                  <c:v>1.746E-2</c:v>
                </c:pt>
                <c:pt idx="9787">
                  <c:v>1.7250000000000001E-2</c:v>
                </c:pt>
                <c:pt idx="9788">
                  <c:v>1.7250000000000001E-2</c:v>
                </c:pt>
                <c:pt idx="9789">
                  <c:v>1.7090000000000001E-2</c:v>
                </c:pt>
                <c:pt idx="9790">
                  <c:v>1.694E-2</c:v>
                </c:pt>
                <c:pt idx="9791">
                  <c:v>1.678E-2</c:v>
                </c:pt>
                <c:pt idx="9792">
                  <c:v>1.6619999999999999E-2</c:v>
                </c:pt>
                <c:pt idx="9793">
                  <c:v>1.6570000000000001E-2</c:v>
                </c:pt>
                <c:pt idx="9794">
                  <c:v>1.6299999999999999E-2</c:v>
                </c:pt>
                <c:pt idx="9795">
                  <c:v>1.609E-2</c:v>
                </c:pt>
                <c:pt idx="9796">
                  <c:v>1.6150000000000001E-2</c:v>
                </c:pt>
                <c:pt idx="9797">
                  <c:v>1.5939999999999999E-2</c:v>
                </c:pt>
                <c:pt idx="9798">
                  <c:v>1.567E-2</c:v>
                </c:pt>
                <c:pt idx="9799">
                  <c:v>1.5570000000000001E-2</c:v>
                </c:pt>
                <c:pt idx="9800">
                  <c:v>1.546E-2</c:v>
                </c:pt>
                <c:pt idx="9801">
                  <c:v>1.52E-2</c:v>
                </c:pt>
                <c:pt idx="9802">
                  <c:v>1.5140000000000001E-2</c:v>
                </c:pt>
                <c:pt idx="9803">
                  <c:v>1.499E-2</c:v>
                </c:pt>
                <c:pt idx="9804">
                  <c:v>1.4930000000000001E-2</c:v>
                </c:pt>
                <c:pt idx="9805">
                  <c:v>1.478E-2</c:v>
                </c:pt>
                <c:pt idx="9806">
                  <c:v>1.4829999999999999E-2</c:v>
                </c:pt>
                <c:pt idx="9807">
                  <c:v>1.472E-2</c:v>
                </c:pt>
                <c:pt idx="9808">
                  <c:v>1.472E-2</c:v>
                </c:pt>
                <c:pt idx="9809">
                  <c:v>1.4670000000000001E-2</c:v>
                </c:pt>
                <c:pt idx="9810">
                  <c:v>1.4670000000000001E-2</c:v>
                </c:pt>
                <c:pt idx="9811">
                  <c:v>1.478E-2</c:v>
                </c:pt>
                <c:pt idx="9812">
                  <c:v>1.4880000000000001E-2</c:v>
                </c:pt>
                <c:pt idx="9813">
                  <c:v>1.499E-2</c:v>
                </c:pt>
                <c:pt idx="9814">
                  <c:v>1.5089999999999999E-2</c:v>
                </c:pt>
                <c:pt idx="9815">
                  <c:v>1.525E-2</c:v>
                </c:pt>
                <c:pt idx="9816">
                  <c:v>1.5509999999999999E-2</c:v>
                </c:pt>
                <c:pt idx="9817">
                  <c:v>1.562E-2</c:v>
                </c:pt>
                <c:pt idx="9818">
                  <c:v>1.5720000000000001E-2</c:v>
                </c:pt>
                <c:pt idx="9819">
                  <c:v>1.5990000000000001E-2</c:v>
                </c:pt>
                <c:pt idx="9820">
                  <c:v>1.6150000000000001E-2</c:v>
                </c:pt>
                <c:pt idx="9821">
                  <c:v>1.636E-2</c:v>
                </c:pt>
                <c:pt idx="9822">
                  <c:v>1.6570000000000001E-2</c:v>
                </c:pt>
                <c:pt idx="9823">
                  <c:v>1.6670000000000001E-2</c:v>
                </c:pt>
                <c:pt idx="9824">
                  <c:v>1.6830000000000001E-2</c:v>
                </c:pt>
                <c:pt idx="9825">
                  <c:v>1.694E-2</c:v>
                </c:pt>
                <c:pt idx="9826">
                  <c:v>1.7090000000000001E-2</c:v>
                </c:pt>
                <c:pt idx="9827">
                  <c:v>1.7149999999999999E-2</c:v>
                </c:pt>
                <c:pt idx="9828">
                  <c:v>1.72E-2</c:v>
                </c:pt>
                <c:pt idx="9829">
                  <c:v>1.72E-2</c:v>
                </c:pt>
                <c:pt idx="9830">
                  <c:v>1.7149999999999999E-2</c:v>
                </c:pt>
                <c:pt idx="9831">
                  <c:v>1.7090000000000001E-2</c:v>
                </c:pt>
                <c:pt idx="9832">
                  <c:v>1.6990000000000002E-2</c:v>
                </c:pt>
                <c:pt idx="9833">
                  <c:v>1.6830000000000001E-2</c:v>
                </c:pt>
                <c:pt idx="9834">
                  <c:v>1.6729999999999998E-2</c:v>
                </c:pt>
                <c:pt idx="9835">
                  <c:v>1.651E-2</c:v>
                </c:pt>
                <c:pt idx="9836">
                  <c:v>1.6199999999999999E-2</c:v>
                </c:pt>
                <c:pt idx="9837">
                  <c:v>1.5939999999999999E-2</c:v>
                </c:pt>
                <c:pt idx="9838">
                  <c:v>1.5720000000000001E-2</c:v>
                </c:pt>
                <c:pt idx="9839">
                  <c:v>1.541E-2</c:v>
                </c:pt>
                <c:pt idx="9840">
                  <c:v>1.5140000000000001E-2</c:v>
                </c:pt>
                <c:pt idx="9841">
                  <c:v>1.4829999999999999E-2</c:v>
                </c:pt>
                <c:pt idx="9842">
                  <c:v>1.451E-2</c:v>
                </c:pt>
                <c:pt idx="9843">
                  <c:v>1.4250000000000001E-2</c:v>
                </c:pt>
                <c:pt idx="9844">
                  <c:v>1.3990000000000001E-2</c:v>
                </c:pt>
                <c:pt idx="9845">
                  <c:v>1.367E-2</c:v>
                </c:pt>
                <c:pt idx="9846">
                  <c:v>1.346E-2</c:v>
                </c:pt>
                <c:pt idx="9847">
                  <c:v>1.325E-2</c:v>
                </c:pt>
                <c:pt idx="9848">
                  <c:v>1.32E-2</c:v>
                </c:pt>
                <c:pt idx="9849">
                  <c:v>1.2930000000000001E-2</c:v>
                </c:pt>
                <c:pt idx="9850">
                  <c:v>1.2880000000000001E-2</c:v>
                </c:pt>
                <c:pt idx="9851">
                  <c:v>1.2880000000000001E-2</c:v>
                </c:pt>
                <c:pt idx="9852">
                  <c:v>1.2930000000000001E-2</c:v>
                </c:pt>
                <c:pt idx="9853">
                  <c:v>1.2880000000000001E-2</c:v>
                </c:pt>
                <c:pt idx="9854">
                  <c:v>1.2930000000000001E-2</c:v>
                </c:pt>
                <c:pt idx="9855">
                  <c:v>1.3089999999999999E-2</c:v>
                </c:pt>
                <c:pt idx="9856">
                  <c:v>1.3140000000000001E-2</c:v>
                </c:pt>
                <c:pt idx="9857">
                  <c:v>1.3350000000000001E-2</c:v>
                </c:pt>
                <c:pt idx="9858">
                  <c:v>1.362E-2</c:v>
                </c:pt>
                <c:pt idx="9859">
                  <c:v>1.383E-2</c:v>
                </c:pt>
                <c:pt idx="9860">
                  <c:v>1.414E-2</c:v>
                </c:pt>
                <c:pt idx="9861">
                  <c:v>1.4409999999999999E-2</c:v>
                </c:pt>
                <c:pt idx="9862">
                  <c:v>1.4619999999999999E-2</c:v>
                </c:pt>
                <c:pt idx="9863">
                  <c:v>1.4930000000000001E-2</c:v>
                </c:pt>
                <c:pt idx="9864">
                  <c:v>1.536E-2</c:v>
                </c:pt>
                <c:pt idx="9865">
                  <c:v>1.5509999999999999E-2</c:v>
                </c:pt>
                <c:pt idx="9866">
                  <c:v>1.5879999999999998E-2</c:v>
                </c:pt>
                <c:pt idx="9867">
                  <c:v>1.6150000000000001E-2</c:v>
                </c:pt>
                <c:pt idx="9868">
                  <c:v>1.6459999999999999E-2</c:v>
                </c:pt>
                <c:pt idx="9869">
                  <c:v>1.6729999999999998E-2</c:v>
                </c:pt>
                <c:pt idx="9870">
                  <c:v>1.6830000000000001E-2</c:v>
                </c:pt>
                <c:pt idx="9871">
                  <c:v>1.7090000000000001E-2</c:v>
                </c:pt>
                <c:pt idx="9872">
                  <c:v>1.7250000000000001E-2</c:v>
                </c:pt>
                <c:pt idx="9873">
                  <c:v>1.746E-2</c:v>
                </c:pt>
                <c:pt idx="9874">
                  <c:v>1.762E-2</c:v>
                </c:pt>
                <c:pt idx="9875">
                  <c:v>1.7670000000000002E-2</c:v>
                </c:pt>
                <c:pt idx="9876">
                  <c:v>1.7780000000000001E-2</c:v>
                </c:pt>
                <c:pt idx="9877">
                  <c:v>1.7829999999999999E-2</c:v>
                </c:pt>
                <c:pt idx="9878">
                  <c:v>1.7829999999999999E-2</c:v>
                </c:pt>
                <c:pt idx="9879">
                  <c:v>1.7780000000000001E-2</c:v>
                </c:pt>
                <c:pt idx="9880">
                  <c:v>1.7940000000000001E-2</c:v>
                </c:pt>
                <c:pt idx="9881">
                  <c:v>1.7780000000000001E-2</c:v>
                </c:pt>
                <c:pt idx="9882">
                  <c:v>1.7780000000000001E-2</c:v>
                </c:pt>
                <c:pt idx="9883">
                  <c:v>1.7670000000000002E-2</c:v>
                </c:pt>
                <c:pt idx="9884">
                  <c:v>1.762E-2</c:v>
                </c:pt>
                <c:pt idx="9885">
                  <c:v>1.7569999999999999E-2</c:v>
                </c:pt>
                <c:pt idx="9886">
                  <c:v>1.7520000000000001E-2</c:v>
                </c:pt>
                <c:pt idx="9887">
                  <c:v>1.7409999999999998E-2</c:v>
                </c:pt>
                <c:pt idx="9888">
                  <c:v>1.736E-2</c:v>
                </c:pt>
                <c:pt idx="9889">
                  <c:v>1.7250000000000001E-2</c:v>
                </c:pt>
                <c:pt idx="9890">
                  <c:v>1.7250000000000001E-2</c:v>
                </c:pt>
                <c:pt idx="9891">
                  <c:v>1.7250000000000001E-2</c:v>
                </c:pt>
                <c:pt idx="9892">
                  <c:v>1.7250000000000001E-2</c:v>
                </c:pt>
                <c:pt idx="9893">
                  <c:v>1.7250000000000001E-2</c:v>
                </c:pt>
                <c:pt idx="9894">
                  <c:v>1.7149999999999999E-2</c:v>
                </c:pt>
                <c:pt idx="9895">
                  <c:v>1.7250000000000001E-2</c:v>
                </c:pt>
                <c:pt idx="9896">
                  <c:v>1.7250000000000001E-2</c:v>
                </c:pt>
                <c:pt idx="9897">
                  <c:v>1.7309999999999999E-2</c:v>
                </c:pt>
                <c:pt idx="9898">
                  <c:v>1.736E-2</c:v>
                </c:pt>
                <c:pt idx="9899">
                  <c:v>1.7520000000000001E-2</c:v>
                </c:pt>
                <c:pt idx="9900">
                  <c:v>1.7670000000000002E-2</c:v>
                </c:pt>
                <c:pt idx="9901">
                  <c:v>1.7729999999999999E-2</c:v>
                </c:pt>
                <c:pt idx="9902">
                  <c:v>1.7940000000000001E-2</c:v>
                </c:pt>
                <c:pt idx="9903">
                  <c:v>1.8200000000000001E-2</c:v>
                </c:pt>
                <c:pt idx="9904">
                  <c:v>1.8360000000000001E-2</c:v>
                </c:pt>
                <c:pt idx="9905">
                  <c:v>1.8519999999999998E-2</c:v>
                </c:pt>
                <c:pt idx="9906">
                  <c:v>1.883E-2</c:v>
                </c:pt>
                <c:pt idx="9907">
                  <c:v>1.915E-2</c:v>
                </c:pt>
                <c:pt idx="9908">
                  <c:v>1.9359999999999999E-2</c:v>
                </c:pt>
                <c:pt idx="9909">
                  <c:v>1.9730000000000001E-2</c:v>
                </c:pt>
                <c:pt idx="9910">
                  <c:v>2.0049999999999998E-2</c:v>
                </c:pt>
                <c:pt idx="9911">
                  <c:v>2.036E-2</c:v>
                </c:pt>
                <c:pt idx="9912">
                  <c:v>2.068E-2</c:v>
                </c:pt>
                <c:pt idx="9913">
                  <c:v>2.1100000000000001E-2</c:v>
                </c:pt>
                <c:pt idx="9914">
                  <c:v>2.1360000000000001E-2</c:v>
                </c:pt>
                <c:pt idx="9915">
                  <c:v>2.1839999999999998E-2</c:v>
                </c:pt>
                <c:pt idx="9916">
                  <c:v>2.2210000000000001E-2</c:v>
                </c:pt>
                <c:pt idx="9917">
                  <c:v>2.2519999999999998E-2</c:v>
                </c:pt>
                <c:pt idx="9918">
                  <c:v>2.3E-2</c:v>
                </c:pt>
                <c:pt idx="9919">
                  <c:v>2.3310000000000001E-2</c:v>
                </c:pt>
                <c:pt idx="9920">
                  <c:v>2.3630000000000002E-2</c:v>
                </c:pt>
                <c:pt idx="9921">
                  <c:v>2.41E-2</c:v>
                </c:pt>
                <c:pt idx="9922">
                  <c:v>2.4420000000000001E-2</c:v>
                </c:pt>
                <c:pt idx="9923">
                  <c:v>2.479E-2</c:v>
                </c:pt>
                <c:pt idx="9924">
                  <c:v>2.5100000000000001E-2</c:v>
                </c:pt>
                <c:pt idx="9925">
                  <c:v>2.547E-2</c:v>
                </c:pt>
                <c:pt idx="9926">
                  <c:v>2.5680000000000001E-2</c:v>
                </c:pt>
                <c:pt idx="9927">
                  <c:v>2.5950000000000001E-2</c:v>
                </c:pt>
                <c:pt idx="9928">
                  <c:v>2.6210000000000001E-2</c:v>
                </c:pt>
                <c:pt idx="9929">
                  <c:v>2.632E-2</c:v>
                </c:pt>
                <c:pt idx="9930">
                  <c:v>2.6579999999999999E-2</c:v>
                </c:pt>
                <c:pt idx="9931">
                  <c:v>2.6630000000000001E-2</c:v>
                </c:pt>
                <c:pt idx="9932">
                  <c:v>2.674E-2</c:v>
                </c:pt>
                <c:pt idx="9933">
                  <c:v>2.6679999999999999E-2</c:v>
                </c:pt>
                <c:pt idx="9934">
                  <c:v>2.674E-2</c:v>
                </c:pt>
                <c:pt idx="9935">
                  <c:v>2.6630000000000001E-2</c:v>
                </c:pt>
                <c:pt idx="9936">
                  <c:v>2.6530000000000001E-2</c:v>
                </c:pt>
                <c:pt idx="9937">
                  <c:v>2.6370000000000001E-2</c:v>
                </c:pt>
                <c:pt idx="9938">
                  <c:v>2.6100000000000002E-2</c:v>
                </c:pt>
                <c:pt idx="9939">
                  <c:v>2.5839999999999998E-2</c:v>
                </c:pt>
                <c:pt idx="9940">
                  <c:v>2.5579999999999999E-2</c:v>
                </c:pt>
                <c:pt idx="9941">
                  <c:v>2.5159999999999998E-2</c:v>
                </c:pt>
                <c:pt idx="9942">
                  <c:v>2.4840000000000001E-2</c:v>
                </c:pt>
                <c:pt idx="9943">
                  <c:v>2.4369999999999999E-2</c:v>
                </c:pt>
                <c:pt idx="9944">
                  <c:v>2.4049999999999998E-2</c:v>
                </c:pt>
                <c:pt idx="9945">
                  <c:v>2.3519999999999999E-2</c:v>
                </c:pt>
                <c:pt idx="9946">
                  <c:v>2.3E-2</c:v>
                </c:pt>
                <c:pt idx="9947">
                  <c:v>2.2519999999999998E-2</c:v>
                </c:pt>
                <c:pt idx="9948">
                  <c:v>2.205E-2</c:v>
                </c:pt>
                <c:pt idx="9949">
                  <c:v>2.147E-2</c:v>
                </c:pt>
                <c:pt idx="9950">
                  <c:v>2.1049999999999999E-2</c:v>
                </c:pt>
                <c:pt idx="9951">
                  <c:v>2.052E-2</c:v>
                </c:pt>
                <c:pt idx="9952">
                  <c:v>1.9939999999999999E-2</c:v>
                </c:pt>
                <c:pt idx="9953">
                  <c:v>1.9519999999999999E-2</c:v>
                </c:pt>
                <c:pt idx="9954">
                  <c:v>1.915E-2</c:v>
                </c:pt>
                <c:pt idx="9955">
                  <c:v>1.8679999999999999E-2</c:v>
                </c:pt>
                <c:pt idx="9956">
                  <c:v>1.8409999999999999E-2</c:v>
                </c:pt>
                <c:pt idx="9957">
                  <c:v>1.7989999999999999E-2</c:v>
                </c:pt>
                <c:pt idx="9958">
                  <c:v>1.7729999999999999E-2</c:v>
                </c:pt>
                <c:pt idx="9959">
                  <c:v>1.746E-2</c:v>
                </c:pt>
                <c:pt idx="9960">
                  <c:v>1.736E-2</c:v>
                </c:pt>
                <c:pt idx="9961">
                  <c:v>1.7149999999999999E-2</c:v>
                </c:pt>
                <c:pt idx="9962">
                  <c:v>1.704E-2</c:v>
                </c:pt>
                <c:pt idx="9963">
                  <c:v>1.6879999999999999E-2</c:v>
                </c:pt>
                <c:pt idx="9964">
                  <c:v>1.6879999999999999E-2</c:v>
                </c:pt>
                <c:pt idx="9965">
                  <c:v>1.694E-2</c:v>
                </c:pt>
                <c:pt idx="9966">
                  <c:v>1.6990000000000002E-2</c:v>
                </c:pt>
                <c:pt idx="9967">
                  <c:v>1.6990000000000002E-2</c:v>
                </c:pt>
                <c:pt idx="9968">
                  <c:v>1.7149999999999999E-2</c:v>
                </c:pt>
                <c:pt idx="9969">
                  <c:v>1.7149999999999999E-2</c:v>
                </c:pt>
                <c:pt idx="9970">
                  <c:v>1.736E-2</c:v>
                </c:pt>
                <c:pt idx="9971">
                  <c:v>1.746E-2</c:v>
                </c:pt>
                <c:pt idx="9972">
                  <c:v>1.7520000000000001E-2</c:v>
                </c:pt>
                <c:pt idx="9973">
                  <c:v>1.762E-2</c:v>
                </c:pt>
                <c:pt idx="9974">
                  <c:v>1.788E-2</c:v>
                </c:pt>
                <c:pt idx="9975">
                  <c:v>1.7989999999999999E-2</c:v>
                </c:pt>
                <c:pt idx="9976">
                  <c:v>1.8149999999999999E-2</c:v>
                </c:pt>
                <c:pt idx="9977">
                  <c:v>1.8149999999999999E-2</c:v>
                </c:pt>
                <c:pt idx="9978">
                  <c:v>1.831E-2</c:v>
                </c:pt>
                <c:pt idx="9979">
                  <c:v>1.8249999999999999E-2</c:v>
                </c:pt>
                <c:pt idx="9980">
                  <c:v>1.831E-2</c:v>
                </c:pt>
                <c:pt idx="9981">
                  <c:v>1.8360000000000001E-2</c:v>
                </c:pt>
                <c:pt idx="9982">
                  <c:v>1.8360000000000001E-2</c:v>
                </c:pt>
                <c:pt idx="9983">
                  <c:v>1.831E-2</c:v>
                </c:pt>
                <c:pt idx="9984">
                  <c:v>1.8249999999999999E-2</c:v>
                </c:pt>
                <c:pt idx="9985">
                  <c:v>1.7989999999999999E-2</c:v>
                </c:pt>
                <c:pt idx="9986">
                  <c:v>1.788E-2</c:v>
                </c:pt>
                <c:pt idx="9987">
                  <c:v>1.7729999999999999E-2</c:v>
                </c:pt>
                <c:pt idx="9988">
                  <c:v>1.7569999999999999E-2</c:v>
                </c:pt>
                <c:pt idx="9989">
                  <c:v>1.736E-2</c:v>
                </c:pt>
                <c:pt idx="9990">
                  <c:v>1.72E-2</c:v>
                </c:pt>
                <c:pt idx="9991">
                  <c:v>1.6990000000000002E-2</c:v>
                </c:pt>
                <c:pt idx="9992">
                  <c:v>1.6830000000000001E-2</c:v>
                </c:pt>
                <c:pt idx="9993">
                  <c:v>1.6410000000000001E-2</c:v>
                </c:pt>
                <c:pt idx="9994">
                  <c:v>1.6299999999999999E-2</c:v>
                </c:pt>
                <c:pt idx="9995">
                  <c:v>1.5990000000000001E-2</c:v>
                </c:pt>
                <c:pt idx="9996">
                  <c:v>1.5939999999999999E-2</c:v>
                </c:pt>
                <c:pt idx="9997">
                  <c:v>1.567E-2</c:v>
                </c:pt>
                <c:pt idx="9998">
                  <c:v>1.5509999999999999E-2</c:v>
                </c:pt>
                <c:pt idx="9999">
                  <c:v>1.536E-2</c:v>
                </c:pt>
                <c:pt idx="10000">
                  <c:v>1.52E-2</c:v>
                </c:pt>
                <c:pt idx="10001">
                  <c:v>1.504E-2</c:v>
                </c:pt>
                <c:pt idx="10002">
                  <c:v>1.499E-2</c:v>
                </c:pt>
                <c:pt idx="10003">
                  <c:v>1.4930000000000001E-2</c:v>
                </c:pt>
                <c:pt idx="10004">
                  <c:v>1.504E-2</c:v>
                </c:pt>
                <c:pt idx="10005">
                  <c:v>1.504E-2</c:v>
                </c:pt>
                <c:pt idx="10006">
                  <c:v>1.504E-2</c:v>
                </c:pt>
                <c:pt idx="10007">
                  <c:v>1.504E-2</c:v>
                </c:pt>
                <c:pt idx="10008">
                  <c:v>1.52E-2</c:v>
                </c:pt>
                <c:pt idx="10009">
                  <c:v>1.52E-2</c:v>
                </c:pt>
                <c:pt idx="10010">
                  <c:v>1.5299999999999999E-2</c:v>
                </c:pt>
                <c:pt idx="10011">
                  <c:v>1.546E-2</c:v>
                </c:pt>
                <c:pt idx="10012">
                  <c:v>1.5570000000000001E-2</c:v>
                </c:pt>
                <c:pt idx="10013">
                  <c:v>1.5779999999999999E-2</c:v>
                </c:pt>
                <c:pt idx="10014">
                  <c:v>1.5990000000000001E-2</c:v>
                </c:pt>
                <c:pt idx="10015">
                  <c:v>1.609E-2</c:v>
                </c:pt>
                <c:pt idx="10016">
                  <c:v>1.6199999999999999E-2</c:v>
                </c:pt>
                <c:pt idx="10017">
                  <c:v>1.6299999999999999E-2</c:v>
                </c:pt>
                <c:pt idx="10018">
                  <c:v>1.651E-2</c:v>
                </c:pt>
                <c:pt idx="10019">
                  <c:v>1.6619999999999999E-2</c:v>
                </c:pt>
                <c:pt idx="10020">
                  <c:v>1.6830000000000001E-2</c:v>
                </c:pt>
                <c:pt idx="10021">
                  <c:v>1.6879999999999999E-2</c:v>
                </c:pt>
                <c:pt idx="10022">
                  <c:v>1.6990000000000002E-2</c:v>
                </c:pt>
                <c:pt idx="10023">
                  <c:v>1.704E-2</c:v>
                </c:pt>
                <c:pt idx="10024">
                  <c:v>1.7149999999999999E-2</c:v>
                </c:pt>
                <c:pt idx="10025">
                  <c:v>1.7149999999999999E-2</c:v>
                </c:pt>
                <c:pt idx="10026">
                  <c:v>1.7309999999999999E-2</c:v>
                </c:pt>
                <c:pt idx="10027">
                  <c:v>1.72E-2</c:v>
                </c:pt>
                <c:pt idx="10028">
                  <c:v>1.7250000000000001E-2</c:v>
                </c:pt>
                <c:pt idx="10029">
                  <c:v>1.72E-2</c:v>
                </c:pt>
                <c:pt idx="10030">
                  <c:v>1.7250000000000001E-2</c:v>
                </c:pt>
                <c:pt idx="10031">
                  <c:v>1.72E-2</c:v>
                </c:pt>
                <c:pt idx="10032">
                  <c:v>1.7090000000000001E-2</c:v>
                </c:pt>
                <c:pt idx="10033">
                  <c:v>1.7090000000000001E-2</c:v>
                </c:pt>
                <c:pt idx="10034">
                  <c:v>1.7090000000000001E-2</c:v>
                </c:pt>
                <c:pt idx="10035">
                  <c:v>1.694E-2</c:v>
                </c:pt>
                <c:pt idx="10036">
                  <c:v>1.694E-2</c:v>
                </c:pt>
                <c:pt idx="10037">
                  <c:v>1.6879999999999999E-2</c:v>
                </c:pt>
                <c:pt idx="10038">
                  <c:v>1.678E-2</c:v>
                </c:pt>
                <c:pt idx="10039">
                  <c:v>1.6729999999999998E-2</c:v>
                </c:pt>
                <c:pt idx="10040">
                  <c:v>1.6729999999999998E-2</c:v>
                </c:pt>
                <c:pt idx="10041">
                  <c:v>1.6619999999999999E-2</c:v>
                </c:pt>
                <c:pt idx="10042">
                  <c:v>1.6570000000000001E-2</c:v>
                </c:pt>
                <c:pt idx="10043">
                  <c:v>1.6619999999999999E-2</c:v>
                </c:pt>
                <c:pt idx="10044">
                  <c:v>1.6619999999999999E-2</c:v>
                </c:pt>
                <c:pt idx="10045">
                  <c:v>1.6570000000000001E-2</c:v>
                </c:pt>
                <c:pt idx="10046">
                  <c:v>1.6570000000000001E-2</c:v>
                </c:pt>
                <c:pt idx="10047">
                  <c:v>1.6619999999999999E-2</c:v>
                </c:pt>
                <c:pt idx="10048">
                  <c:v>1.6670000000000001E-2</c:v>
                </c:pt>
                <c:pt idx="10049">
                  <c:v>1.6729999999999998E-2</c:v>
                </c:pt>
                <c:pt idx="10050">
                  <c:v>1.678E-2</c:v>
                </c:pt>
                <c:pt idx="10051">
                  <c:v>1.6830000000000001E-2</c:v>
                </c:pt>
                <c:pt idx="10052">
                  <c:v>1.6990000000000002E-2</c:v>
                </c:pt>
                <c:pt idx="10053">
                  <c:v>1.694E-2</c:v>
                </c:pt>
                <c:pt idx="10054">
                  <c:v>1.6990000000000002E-2</c:v>
                </c:pt>
                <c:pt idx="10055">
                  <c:v>1.694E-2</c:v>
                </c:pt>
                <c:pt idx="10056">
                  <c:v>1.6990000000000002E-2</c:v>
                </c:pt>
                <c:pt idx="10057">
                  <c:v>1.704E-2</c:v>
                </c:pt>
                <c:pt idx="10058">
                  <c:v>1.6990000000000002E-2</c:v>
                </c:pt>
                <c:pt idx="10059">
                  <c:v>1.6990000000000002E-2</c:v>
                </c:pt>
                <c:pt idx="10060">
                  <c:v>1.6990000000000002E-2</c:v>
                </c:pt>
                <c:pt idx="10061">
                  <c:v>1.694E-2</c:v>
                </c:pt>
                <c:pt idx="10062">
                  <c:v>1.6879999999999999E-2</c:v>
                </c:pt>
                <c:pt idx="10063">
                  <c:v>1.678E-2</c:v>
                </c:pt>
                <c:pt idx="10064">
                  <c:v>1.6670000000000001E-2</c:v>
                </c:pt>
                <c:pt idx="10065">
                  <c:v>1.6619999999999999E-2</c:v>
                </c:pt>
                <c:pt idx="10066">
                  <c:v>1.6459999999999999E-2</c:v>
                </c:pt>
                <c:pt idx="10067">
                  <c:v>1.636E-2</c:v>
                </c:pt>
                <c:pt idx="10068">
                  <c:v>1.6150000000000001E-2</c:v>
                </c:pt>
                <c:pt idx="10069">
                  <c:v>1.5939999999999999E-2</c:v>
                </c:pt>
                <c:pt idx="10070">
                  <c:v>1.567E-2</c:v>
                </c:pt>
                <c:pt idx="10071">
                  <c:v>1.546E-2</c:v>
                </c:pt>
                <c:pt idx="10072">
                  <c:v>1.5299999999999999E-2</c:v>
                </c:pt>
                <c:pt idx="10073">
                  <c:v>1.504E-2</c:v>
                </c:pt>
                <c:pt idx="10074">
                  <c:v>1.4829999999999999E-2</c:v>
                </c:pt>
                <c:pt idx="10075">
                  <c:v>1.457E-2</c:v>
                </c:pt>
                <c:pt idx="10076">
                  <c:v>1.435E-2</c:v>
                </c:pt>
                <c:pt idx="10077">
                  <c:v>1.414E-2</c:v>
                </c:pt>
                <c:pt idx="10078">
                  <c:v>1.393E-2</c:v>
                </c:pt>
                <c:pt idx="10079">
                  <c:v>1.372E-2</c:v>
                </c:pt>
                <c:pt idx="10080">
                  <c:v>1.3509999999999999E-2</c:v>
                </c:pt>
                <c:pt idx="10081">
                  <c:v>1.3299999999999999E-2</c:v>
                </c:pt>
                <c:pt idx="10082">
                  <c:v>1.3089999999999999E-2</c:v>
                </c:pt>
                <c:pt idx="10083">
                  <c:v>1.2880000000000001E-2</c:v>
                </c:pt>
                <c:pt idx="10084">
                  <c:v>1.2880000000000001E-2</c:v>
                </c:pt>
                <c:pt idx="10085">
                  <c:v>1.2670000000000001E-2</c:v>
                </c:pt>
                <c:pt idx="10086">
                  <c:v>1.256E-2</c:v>
                </c:pt>
                <c:pt idx="10087">
                  <c:v>1.251E-2</c:v>
                </c:pt>
                <c:pt idx="10088">
                  <c:v>1.2460000000000001E-2</c:v>
                </c:pt>
                <c:pt idx="10089">
                  <c:v>1.235E-2</c:v>
                </c:pt>
                <c:pt idx="10090">
                  <c:v>1.23E-2</c:v>
                </c:pt>
                <c:pt idx="10091">
                  <c:v>1.2189999999999999E-2</c:v>
                </c:pt>
                <c:pt idx="10092">
                  <c:v>1.2189999999999999E-2</c:v>
                </c:pt>
                <c:pt idx="10093">
                  <c:v>1.209E-2</c:v>
                </c:pt>
                <c:pt idx="10094">
                  <c:v>1.209E-2</c:v>
                </c:pt>
                <c:pt idx="10095">
                  <c:v>1.204E-2</c:v>
                </c:pt>
                <c:pt idx="10096">
                  <c:v>1.209E-2</c:v>
                </c:pt>
                <c:pt idx="10097">
                  <c:v>1.1979999999999999E-2</c:v>
                </c:pt>
                <c:pt idx="10098">
                  <c:v>1.193E-2</c:v>
                </c:pt>
                <c:pt idx="10099">
                  <c:v>1.183E-2</c:v>
                </c:pt>
                <c:pt idx="10100">
                  <c:v>1.1769999999999999E-2</c:v>
                </c:pt>
                <c:pt idx="10101">
                  <c:v>1.172E-2</c:v>
                </c:pt>
                <c:pt idx="10102">
                  <c:v>1.1560000000000001E-2</c:v>
                </c:pt>
                <c:pt idx="10103">
                  <c:v>1.1509999999999999E-2</c:v>
                </c:pt>
                <c:pt idx="10104">
                  <c:v>1.1299999999999999E-2</c:v>
                </c:pt>
                <c:pt idx="10105">
                  <c:v>1.1140000000000001E-2</c:v>
                </c:pt>
                <c:pt idx="10106">
                  <c:v>1.098E-2</c:v>
                </c:pt>
                <c:pt idx="10107">
                  <c:v>1.072E-2</c:v>
                </c:pt>
                <c:pt idx="10108">
                  <c:v>1.051E-2</c:v>
                </c:pt>
                <c:pt idx="10109">
                  <c:v>1.035E-2</c:v>
                </c:pt>
                <c:pt idx="10110">
                  <c:v>1.0189999999999999E-2</c:v>
                </c:pt>
                <c:pt idx="10111">
                  <c:v>9.9799999999999993E-3</c:v>
                </c:pt>
                <c:pt idx="10112">
                  <c:v>9.7199999999999995E-3</c:v>
                </c:pt>
                <c:pt idx="10113">
                  <c:v>9.4500000000000001E-3</c:v>
                </c:pt>
                <c:pt idx="10114">
                  <c:v>9.3500000000000007E-3</c:v>
                </c:pt>
                <c:pt idx="10115">
                  <c:v>9.1900000000000003E-3</c:v>
                </c:pt>
                <c:pt idx="10116">
                  <c:v>9.0299999999999998E-3</c:v>
                </c:pt>
                <c:pt idx="10117">
                  <c:v>8.9300000000000004E-3</c:v>
                </c:pt>
                <c:pt idx="10118">
                  <c:v>8.8199999999999997E-3</c:v>
                </c:pt>
                <c:pt idx="10119">
                  <c:v>8.7200000000000003E-3</c:v>
                </c:pt>
                <c:pt idx="10120">
                  <c:v>8.7200000000000003E-3</c:v>
                </c:pt>
                <c:pt idx="10121">
                  <c:v>8.6099999999999996E-3</c:v>
                </c:pt>
                <c:pt idx="10122">
                  <c:v>8.6599999999999993E-3</c:v>
                </c:pt>
                <c:pt idx="10123">
                  <c:v>8.77E-3</c:v>
                </c:pt>
                <c:pt idx="10124">
                  <c:v>8.9300000000000004E-3</c:v>
                </c:pt>
                <c:pt idx="10125">
                  <c:v>9.0900000000000009E-3</c:v>
                </c:pt>
                <c:pt idx="10126">
                  <c:v>9.2399999999999999E-3</c:v>
                </c:pt>
                <c:pt idx="10127">
                  <c:v>9.4500000000000001E-3</c:v>
                </c:pt>
                <c:pt idx="10128">
                  <c:v>9.7699999999999992E-3</c:v>
                </c:pt>
                <c:pt idx="10129">
                  <c:v>1.0030000000000001E-2</c:v>
                </c:pt>
                <c:pt idx="10130">
                  <c:v>1.035E-2</c:v>
                </c:pt>
                <c:pt idx="10131">
                  <c:v>1.077E-2</c:v>
                </c:pt>
                <c:pt idx="10132">
                  <c:v>1.1140000000000001E-2</c:v>
                </c:pt>
                <c:pt idx="10133">
                  <c:v>1.1509999999999999E-2</c:v>
                </c:pt>
                <c:pt idx="10134">
                  <c:v>1.183E-2</c:v>
                </c:pt>
                <c:pt idx="10135">
                  <c:v>1.2189999999999999E-2</c:v>
                </c:pt>
                <c:pt idx="10136">
                  <c:v>1.2619999999999999E-2</c:v>
                </c:pt>
                <c:pt idx="10137">
                  <c:v>1.2880000000000001E-2</c:v>
                </c:pt>
                <c:pt idx="10138">
                  <c:v>1.3089999999999999E-2</c:v>
                </c:pt>
                <c:pt idx="10139">
                  <c:v>1.341E-2</c:v>
                </c:pt>
                <c:pt idx="10140">
                  <c:v>1.367E-2</c:v>
                </c:pt>
                <c:pt idx="10141">
                  <c:v>1.388E-2</c:v>
                </c:pt>
                <c:pt idx="10142">
                  <c:v>1.404E-2</c:v>
                </c:pt>
                <c:pt idx="10143">
                  <c:v>1.404E-2</c:v>
                </c:pt>
                <c:pt idx="10144">
                  <c:v>1.409E-2</c:v>
                </c:pt>
                <c:pt idx="10145">
                  <c:v>1.3990000000000001E-2</c:v>
                </c:pt>
                <c:pt idx="10146">
                  <c:v>1.388E-2</c:v>
                </c:pt>
                <c:pt idx="10147">
                  <c:v>1.3769999999999999E-2</c:v>
                </c:pt>
                <c:pt idx="10148">
                  <c:v>1.3559999999999999E-2</c:v>
                </c:pt>
                <c:pt idx="10149">
                  <c:v>1.32E-2</c:v>
                </c:pt>
                <c:pt idx="10150">
                  <c:v>1.2829999999999999E-2</c:v>
                </c:pt>
                <c:pt idx="10151">
                  <c:v>1.2460000000000001E-2</c:v>
                </c:pt>
                <c:pt idx="10152">
                  <c:v>1.204E-2</c:v>
                </c:pt>
                <c:pt idx="10153">
                  <c:v>1.1560000000000001E-2</c:v>
                </c:pt>
                <c:pt idx="10154">
                  <c:v>1.093E-2</c:v>
                </c:pt>
                <c:pt idx="10155">
                  <c:v>1.051E-2</c:v>
                </c:pt>
                <c:pt idx="10156">
                  <c:v>9.8200000000000006E-3</c:v>
                </c:pt>
                <c:pt idx="10157">
                  <c:v>9.1400000000000006E-3</c:v>
                </c:pt>
                <c:pt idx="10158">
                  <c:v>8.6599999999999993E-3</c:v>
                </c:pt>
                <c:pt idx="10159">
                  <c:v>8.0300000000000007E-3</c:v>
                </c:pt>
                <c:pt idx="10160">
                  <c:v>7.3499999999999998E-3</c:v>
                </c:pt>
                <c:pt idx="10161">
                  <c:v>6.77E-3</c:v>
                </c:pt>
                <c:pt idx="10162">
                  <c:v>6.1900000000000002E-3</c:v>
                </c:pt>
                <c:pt idx="10163">
                  <c:v>5.77E-3</c:v>
                </c:pt>
                <c:pt idx="10164">
                  <c:v>5.2399999999999999E-3</c:v>
                </c:pt>
                <c:pt idx="10165">
                  <c:v>4.7600000000000003E-3</c:v>
                </c:pt>
                <c:pt idx="10166">
                  <c:v>4.4000000000000003E-3</c:v>
                </c:pt>
                <c:pt idx="10167">
                  <c:v>3.9699999999999996E-3</c:v>
                </c:pt>
                <c:pt idx="10168">
                  <c:v>3.7599999999999999E-3</c:v>
                </c:pt>
                <c:pt idx="10169">
                  <c:v>3.5000000000000001E-3</c:v>
                </c:pt>
                <c:pt idx="10170">
                  <c:v>3.29E-3</c:v>
                </c:pt>
                <c:pt idx="10171">
                  <c:v>3.1800000000000001E-3</c:v>
                </c:pt>
                <c:pt idx="10172">
                  <c:v>3.1800000000000001E-3</c:v>
                </c:pt>
                <c:pt idx="10173">
                  <c:v>3.1800000000000001E-3</c:v>
                </c:pt>
                <c:pt idx="10174">
                  <c:v>3.29E-3</c:v>
                </c:pt>
                <c:pt idx="10175">
                  <c:v>3.29E-3</c:v>
                </c:pt>
                <c:pt idx="10176">
                  <c:v>3.5000000000000001E-3</c:v>
                </c:pt>
                <c:pt idx="10177">
                  <c:v>3.7599999999999999E-3</c:v>
                </c:pt>
                <c:pt idx="10178">
                  <c:v>4.0800000000000003E-3</c:v>
                </c:pt>
                <c:pt idx="10179">
                  <c:v>4.3400000000000001E-3</c:v>
                </c:pt>
                <c:pt idx="10180">
                  <c:v>4.7600000000000003E-3</c:v>
                </c:pt>
                <c:pt idx="10181">
                  <c:v>5.2399999999999999E-3</c:v>
                </c:pt>
                <c:pt idx="10182">
                  <c:v>5.6100000000000004E-3</c:v>
                </c:pt>
                <c:pt idx="10183">
                  <c:v>5.9800000000000001E-3</c:v>
                </c:pt>
                <c:pt idx="10184">
                  <c:v>6.6100000000000004E-3</c:v>
                </c:pt>
                <c:pt idx="10185">
                  <c:v>7.0800000000000004E-3</c:v>
                </c:pt>
                <c:pt idx="10186">
                  <c:v>7.5599999999999999E-3</c:v>
                </c:pt>
                <c:pt idx="10187">
                  <c:v>8.0800000000000004E-3</c:v>
                </c:pt>
                <c:pt idx="10188">
                  <c:v>8.6599999999999993E-3</c:v>
                </c:pt>
                <c:pt idx="10189">
                  <c:v>9.0900000000000009E-3</c:v>
                </c:pt>
                <c:pt idx="10190">
                  <c:v>9.6600000000000002E-3</c:v>
                </c:pt>
                <c:pt idx="10191">
                  <c:v>1.0240000000000001E-2</c:v>
                </c:pt>
                <c:pt idx="10192">
                  <c:v>1.072E-2</c:v>
                </c:pt>
                <c:pt idx="10193">
                  <c:v>1.125E-2</c:v>
                </c:pt>
                <c:pt idx="10194">
                  <c:v>1.1769999999999999E-2</c:v>
                </c:pt>
                <c:pt idx="10195">
                  <c:v>1.214E-2</c:v>
                </c:pt>
                <c:pt idx="10196">
                  <c:v>1.2619999999999999E-2</c:v>
                </c:pt>
                <c:pt idx="10197">
                  <c:v>1.3089999999999999E-2</c:v>
                </c:pt>
                <c:pt idx="10198">
                  <c:v>1.3559999999999999E-2</c:v>
                </c:pt>
                <c:pt idx="10199">
                  <c:v>1.393E-2</c:v>
                </c:pt>
                <c:pt idx="10200">
                  <c:v>1.435E-2</c:v>
                </c:pt>
                <c:pt idx="10201">
                  <c:v>1.4670000000000001E-2</c:v>
                </c:pt>
                <c:pt idx="10202">
                  <c:v>1.499E-2</c:v>
                </c:pt>
                <c:pt idx="10203">
                  <c:v>1.525E-2</c:v>
                </c:pt>
                <c:pt idx="10204">
                  <c:v>1.5570000000000001E-2</c:v>
                </c:pt>
                <c:pt idx="10205">
                  <c:v>1.5879999999999998E-2</c:v>
                </c:pt>
                <c:pt idx="10206">
                  <c:v>1.609E-2</c:v>
                </c:pt>
                <c:pt idx="10207">
                  <c:v>1.6250000000000001E-2</c:v>
                </c:pt>
                <c:pt idx="10208">
                  <c:v>1.6459999999999999E-2</c:v>
                </c:pt>
                <c:pt idx="10209">
                  <c:v>1.6619999999999999E-2</c:v>
                </c:pt>
                <c:pt idx="10210">
                  <c:v>1.6670000000000001E-2</c:v>
                </c:pt>
                <c:pt idx="10211">
                  <c:v>1.6729999999999998E-2</c:v>
                </c:pt>
                <c:pt idx="10212">
                  <c:v>1.678E-2</c:v>
                </c:pt>
                <c:pt idx="10213">
                  <c:v>1.6729999999999998E-2</c:v>
                </c:pt>
                <c:pt idx="10214">
                  <c:v>1.6670000000000001E-2</c:v>
                </c:pt>
                <c:pt idx="10215">
                  <c:v>1.6619999999999999E-2</c:v>
                </c:pt>
                <c:pt idx="10216">
                  <c:v>1.651E-2</c:v>
                </c:pt>
                <c:pt idx="10217">
                  <c:v>1.6199999999999999E-2</c:v>
                </c:pt>
                <c:pt idx="10218">
                  <c:v>1.609E-2</c:v>
                </c:pt>
                <c:pt idx="10219">
                  <c:v>1.583E-2</c:v>
                </c:pt>
                <c:pt idx="10220">
                  <c:v>1.5509999999999999E-2</c:v>
                </c:pt>
                <c:pt idx="10221">
                  <c:v>1.5140000000000001E-2</c:v>
                </c:pt>
                <c:pt idx="10222">
                  <c:v>1.4880000000000001E-2</c:v>
                </c:pt>
                <c:pt idx="10223">
                  <c:v>1.4460000000000001E-2</c:v>
                </c:pt>
                <c:pt idx="10224">
                  <c:v>1.404E-2</c:v>
                </c:pt>
                <c:pt idx="10225">
                  <c:v>1.372E-2</c:v>
                </c:pt>
                <c:pt idx="10226">
                  <c:v>1.3299999999999999E-2</c:v>
                </c:pt>
                <c:pt idx="10227">
                  <c:v>1.272E-2</c:v>
                </c:pt>
                <c:pt idx="10228">
                  <c:v>1.23E-2</c:v>
                </c:pt>
                <c:pt idx="10229">
                  <c:v>1.188E-2</c:v>
                </c:pt>
                <c:pt idx="10230">
                  <c:v>1.1350000000000001E-2</c:v>
                </c:pt>
                <c:pt idx="10231">
                  <c:v>1.093E-2</c:v>
                </c:pt>
                <c:pt idx="10232">
                  <c:v>1.051E-2</c:v>
                </c:pt>
                <c:pt idx="10233">
                  <c:v>1.009E-2</c:v>
                </c:pt>
                <c:pt idx="10234">
                  <c:v>9.6100000000000005E-3</c:v>
                </c:pt>
                <c:pt idx="10235">
                  <c:v>9.2399999999999999E-3</c:v>
                </c:pt>
                <c:pt idx="10236">
                  <c:v>8.9300000000000004E-3</c:v>
                </c:pt>
                <c:pt idx="10237">
                  <c:v>8.5599999999999999E-3</c:v>
                </c:pt>
                <c:pt idx="10238">
                  <c:v>8.3499999999999998E-3</c:v>
                </c:pt>
                <c:pt idx="10239">
                  <c:v>8.0300000000000007E-3</c:v>
                </c:pt>
                <c:pt idx="10240">
                  <c:v>7.7200000000000003E-3</c:v>
                </c:pt>
                <c:pt idx="10241">
                  <c:v>7.5599999999999999E-3</c:v>
                </c:pt>
                <c:pt idx="10242">
                  <c:v>7.45E-3</c:v>
                </c:pt>
                <c:pt idx="10243">
                  <c:v>7.2899999999999996E-3</c:v>
                </c:pt>
                <c:pt idx="10244">
                  <c:v>7.1900000000000002E-3</c:v>
                </c:pt>
                <c:pt idx="10245">
                  <c:v>7.0800000000000004E-3</c:v>
                </c:pt>
                <c:pt idx="10246">
                  <c:v>7.0800000000000004E-3</c:v>
                </c:pt>
                <c:pt idx="10247">
                  <c:v>7.0299999999999998E-3</c:v>
                </c:pt>
                <c:pt idx="10248">
                  <c:v>7.0800000000000004E-3</c:v>
                </c:pt>
                <c:pt idx="10249">
                  <c:v>7.0800000000000004E-3</c:v>
                </c:pt>
                <c:pt idx="10250">
                  <c:v>7.0800000000000004E-3</c:v>
                </c:pt>
                <c:pt idx="10251">
                  <c:v>7.0800000000000004E-3</c:v>
                </c:pt>
                <c:pt idx="10252">
                  <c:v>7.1900000000000002E-3</c:v>
                </c:pt>
                <c:pt idx="10253">
                  <c:v>7.1399999999999996E-3</c:v>
                </c:pt>
                <c:pt idx="10254">
                  <c:v>7.1399999999999996E-3</c:v>
                </c:pt>
                <c:pt idx="10255">
                  <c:v>7.2399999999999999E-3</c:v>
                </c:pt>
                <c:pt idx="10256">
                  <c:v>7.2899999999999996E-3</c:v>
                </c:pt>
                <c:pt idx="10257">
                  <c:v>7.2899999999999996E-3</c:v>
                </c:pt>
                <c:pt idx="10258">
                  <c:v>7.2899999999999996E-3</c:v>
                </c:pt>
                <c:pt idx="10259">
                  <c:v>7.2399999999999999E-3</c:v>
                </c:pt>
                <c:pt idx="10260">
                  <c:v>7.2899999999999996E-3</c:v>
                </c:pt>
                <c:pt idx="10261">
                  <c:v>7.1900000000000002E-3</c:v>
                </c:pt>
                <c:pt idx="10262">
                  <c:v>7.0299999999999998E-3</c:v>
                </c:pt>
                <c:pt idx="10263">
                  <c:v>6.9800000000000001E-3</c:v>
                </c:pt>
                <c:pt idx="10264">
                  <c:v>6.9199999999999999E-3</c:v>
                </c:pt>
                <c:pt idx="10265">
                  <c:v>6.7099999999999998E-3</c:v>
                </c:pt>
                <c:pt idx="10266">
                  <c:v>6.5599999999999999E-3</c:v>
                </c:pt>
                <c:pt idx="10267">
                  <c:v>6.45E-3</c:v>
                </c:pt>
                <c:pt idx="10268">
                  <c:v>6.2399999999999999E-3</c:v>
                </c:pt>
                <c:pt idx="10269">
                  <c:v>6.1900000000000002E-3</c:v>
                </c:pt>
                <c:pt idx="10270">
                  <c:v>6.0299999999999998E-3</c:v>
                </c:pt>
                <c:pt idx="10271">
                  <c:v>5.9199999999999999E-3</c:v>
                </c:pt>
                <c:pt idx="10272">
                  <c:v>5.7099999999999998E-3</c:v>
                </c:pt>
                <c:pt idx="10273">
                  <c:v>5.6100000000000004E-3</c:v>
                </c:pt>
                <c:pt idx="10274">
                  <c:v>5.4999999999999997E-3</c:v>
                </c:pt>
                <c:pt idx="10275">
                  <c:v>5.45E-3</c:v>
                </c:pt>
                <c:pt idx="10276">
                  <c:v>5.4000000000000003E-3</c:v>
                </c:pt>
                <c:pt idx="10277">
                  <c:v>5.45E-3</c:v>
                </c:pt>
                <c:pt idx="10278">
                  <c:v>5.4000000000000003E-3</c:v>
                </c:pt>
                <c:pt idx="10279">
                  <c:v>5.4000000000000003E-3</c:v>
                </c:pt>
                <c:pt idx="10280">
                  <c:v>5.5500000000000002E-3</c:v>
                </c:pt>
                <c:pt idx="10281">
                  <c:v>5.7099999999999998E-3</c:v>
                </c:pt>
                <c:pt idx="10282">
                  <c:v>5.8700000000000002E-3</c:v>
                </c:pt>
                <c:pt idx="10283">
                  <c:v>6.0800000000000003E-3</c:v>
                </c:pt>
                <c:pt idx="10284">
                  <c:v>6.4000000000000003E-3</c:v>
                </c:pt>
                <c:pt idx="10285">
                  <c:v>6.6600000000000001E-3</c:v>
                </c:pt>
                <c:pt idx="10286">
                  <c:v>7.0800000000000004E-3</c:v>
                </c:pt>
                <c:pt idx="10287">
                  <c:v>7.45E-3</c:v>
                </c:pt>
                <c:pt idx="10288">
                  <c:v>7.8200000000000006E-3</c:v>
                </c:pt>
                <c:pt idx="10289">
                  <c:v>8.2900000000000005E-3</c:v>
                </c:pt>
                <c:pt idx="10290">
                  <c:v>8.77E-3</c:v>
                </c:pt>
                <c:pt idx="10291">
                  <c:v>9.3500000000000007E-3</c:v>
                </c:pt>
                <c:pt idx="10292">
                  <c:v>9.8799999999999999E-3</c:v>
                </c:pt>
                <c:pt idx="10293">
                  <c:v>1.04E-2</c:v>
                </c:pt>
                <c:pt idx="10294">
                  <c:v>1.098E-2</c:v>
                </c:pt>
                <c:pt idx="10295">
                  <c:v>1.146E-2</c:v>
                </c:pt>
                <c:pt idx="10296">
                  <c:v>1.214E-2</c:v>
                </c:pt>
                <c:pt idx="10297">
                  <c:v>1.2670000000000001E-2</c:v>
                </c:pt>
                <c:pt idx="10298">
                  <c:v>1.3140000000000001E-2</c:v>
                </c:pt>
                <c:pt idx="10299">
                  <c:v>1.372E-2</c:v>
                </c:pt>
                <c:pt idx="10300">
                  <c:v>1.4250000000000001E-2</c:v>
                </c:pt>
                <c:pt idx="10301">
                  <c:v>1.472E-2</c:v>
                </c:pt>
                <c:pt idx="10302">
                  <c:v>1.52E-2</c:v>
                </c:pt>
                <c:pt idx="10303">
                  <c:v>1.562E-2</c:v>
                </c:pt>
                <c:pt idx="10304">
                  <c:v>1.5879999999999998E-2</c:v>
                </c:pt>
                <c:pt idx="10305">
                  <c:v>1.6199999999999999E-2</c:v>
                </c:pt>
                <c:pt idx="10306">
                  <c:v>1.6459999999999999E-2</c:v>
                </c:pt>
                <c:pt idx="10307">
                  <c:v>1.6729999999999998E-2</c:v>
                </c:pt>
                <c:pt idx="10308">
                  <c:v>1.6879999999999999E-2</c:v>
                </c:pt>
                <c:pt idx="10309">
                  <c:v>1.694E-2</c:v>
                </c:pt>
                <c:pt idx="10310">
                  <c:v>1.6879999999999999E-2</c:v>
                </c:pt>
                <c:pt idx="10311">
                  <c:v>1.6830000000000001E-2</c:v>
                </c:pt>
                <c:pt idx="10312">
                  <c:v>1.678E-2</c:v>
                </c:pt>
                <c:pt idx="10313">
                  <c:v>1.6570000000000001E-2</c:v>
                </c:pt>
                <c:pt idx="10314">
                  <c:v>1.6250000000000001E-2</c:v>
                </c:pt>
                <c:pt idx="10315">
                  <c:v>1.5990000000000001E-2</c:v>
                </c:pt>
                <c:pt idx="10316">
                  <c:v>1.5720000000000001E-2</c:v>
                </c:pt>
                <c:pt idx="10317">
                  <c:v>1.52E-2</c:v>
                </c:pt>
                <c:pt idx="10318">
                  <c:v>1.4670000000000001E-2</c:v>
                </c:pt>
                <c:pt idx="10319">
                  <c:v>1.414E-2</c:v>
                </c:pt>
                <c:pt idx="10320">
                  <c:v>1.346E-2</c:v>
                </c:pt>
                <c:pt idx="10321">
                  <c:v>1.2880000000000001E-2</c:v>
                </c:pt>
                <c:pt idx="10322">
                  <c:v>1.23E-2</c:v>
                </c:pt>
                <c:pt idx="10323">
                  <c:v>1.1560000000000001E-2</c:v>
                </c:pt>
                <c:pt idx="10324">
                  <c:v>1.0880000000000001E-2</c:v>
                </c:pt>
                <c:pt idx="10325">
                  <c:v>1.0189999999999999E-2</c:v>
                </c:pt>
                <c:pt idx="10326">
                  <c:v>9.4000000000000004E-3</c:v>
                </c:pt>
                <c:pt idx="10327">
                  <c:v>8.6599999999999993E-3</c:v>
                </c:pt>
                <c:pt idx="10328">
                  <c:v>7.9799999999999992E-3</c:v>
                </c:pt>
                <c:pt idx="10329">
                  <c:v>7.1900000000000002E-3</c:v>
                </c:pt>
                <c:pt idx="10330">
                  <c:v>6.5599999999999999E-3</c:v>
                </c:pt>
                <c:pt idx="10331">
                  <c:v>5.9199999999999999E-3</c:v>
                </c:pt>
                <c:pt idx="10332">
                  <c:v>5.3400000000000001E-3</c:v>
                </c:pt>
                <c:pt idx="10333">
                  <c:v>4.7600000000000003E-3</c:v>
                </c:pt>
                <c:pt idx="10334">
                  <c:v>4.2900000000000004E-3</c:v>
                </c:pt>
                <c:pt idx="10335">
                  <c:v>3.82E-3</c:v>
                </c:pt>
                <c:pt idx="10336">
                  <c:v>3.5000000000000001E-3</c:v>
                </c:pt>
                <c:pt idx="10337">
                  <c:v>3.2399999999999998E-3</c:v>
                </c:pt>
                <c:pt idx="10338">
                  <c:v>3.13E-3</c:v>
                </c:pt>
                <c:pt idx="10339">
                  <c:v>2.9199999999999999E-3</c:v>
                </c:pt>
                <c:pt idx="10340">
                  <c:v>3.0799999999999998E-3</c:v>
                </c:pt>
                <c:pt idx="10341">
                  <c:v>3.0300000000000001E-3</c:v>
                </c:pt>
                <c:pt idx="10342">
                  <c:v>3.13E-3</c:v>
                </c:pt>
                <c:pt idx="10343">
                  <c:v>3.3899999999999998E-3</c:v>
                </c:pt>
                <c:pt idx="10344">
                  <c:v>3.82E-3</c:v>
                </c:pt>
                <c:pt idx="10345">
                  <c:v>4.13E-3</c:v>
                </c:pt>
                <c:pt idx="10346">
                  <c:v>4.6100000000000004E-3</c:v>
                </c:pt>
                <c:pt idx="10347">
                  <c:v>5.13E-3</c:v>
                </c:pt>
                <c:pt idx="10348">
                  <c:v>5.8700000000000002E-3</c:v>
                </c:pt>
                <c:pt idx="10349">
                  <c:v>6.4999999999999997E-3</c:v>
                </c:pt>
                <c:pt idx="10350">
                  <c:v>7.4000000000000003E-3</c:v>
                </c:pt>
                <c:pt idx="10351">
                  <c:v>8.0800000000000004E-3</c:v>
                </c:pt>
                <c:pt idx="10352">
                  <c:v>8.8699999999999994E-3</c:v>
                </c:pt>
                <c:pt idx="10353">
                  <c:v>9.7699999999999992E-3</c:v>
                </c:pt>
                <c:pt idx="10354">
                  <c:v>1.0670000000000001E-2</c:v>
                </c:pt>
                <c:pt idx="10355">
                  <c:v>1.1509999999999999E-2</c:v>
                </c:pt>
                <c:pt idx="10356">
                  <c:v>1.24E-2</c:v>
                </c:pt>
                <c:pt idx="10357">
                  <c:v>1.3299999999999999E-2</c:v>
                </c:pt>
                <c:pt idx="10358">
                  <c:v>1.404E-2</c:v>
                </c:pt>
                <c:pt idx="10359">
                  <c:v>1.472E-2</c:v>
                </c:pt>
                <c:pt idx="10360">
                  <c:v>1.5570000000000001E-2</c:v>
                </c:pt>
                <c:pt idx="10361">
                  <c:v>1.6199999999999999E-2</c:v>
                </c:pt>
                <c:pt idx="10362">
                  <c:v>1.678E-2</c:v>
                </c:pt>
                <c:pt idx="10363">
                  <c:v>1.7250000000000001E-2</c:v>
                </c:pt>
                <c:pt idx="10364">
                  <c:v>1.7780000000000001E-2</c:v>
                </c:pt>
                <c:pt idx="10365">
                  <c:v>1.804E-2</c:v>
                </c:pt>
                <c:pt idx="10366">
                  <c:v>1.8409999999999999E-2</c:v>
                </c:pt>
                <c:pt idx="10367">
                  <c:v>1.8460000000000001E-2</c:v>
                </c:pt>
                <c:pt idx="10368">
                  <c:v>1.857E-2</c:v>
                </c:pt>
                <c:pt idx="10369">
                  <c:v>1.8519999999999998E-2</c:v>
                </c:pt>
                <c:pt idx="10370">
                  <c:v>1.8360000000000001E-2</c:v>
                </c:pt>
                <c:pt idx="10371">
                  <c:v>1.8149999999999999E-2</c:v>
                </c:pt>
                <c:pt idx="10372">
                  <c:v>1.7780000000000001E-2</c:v>
                </c:pt>
                <c:pt idx="10373">
                  <c:v>1.746E-2</c:v>
                </c:pt>
                <c:pt idx="10374">
                  <c:v>1.694E-2</c:v>
                </c:pt>
                <c:pt idx="10375">
                  <c:v>1.6299999999999999E-2</c:v>
                </c:pt>
                <c:pt idx="10376">
                  <c:v>1.5720000000000001E-2</c:v>
                </c:pt>
                <c:pt idx="10377">
                  <c:v>1.504E-2</c:v>
                </c:pt>
                <c:pt idx="10378">
                  <c:v>1.4250000000000001E-2</c:v>
                </c:pt>
                <c:pt idx="10379">
                  <c:v>1.3559999999999999E-2</c:v>
                </c:pt>
                <c:pt idx="10380">
                  <c:v>1.2829999999999999E-2</c:v>
                </c:pt>
                <c:pt idx="10381">
                  <c:v>1.204E-2</c:v>
                </c:pt>
                <c:pt idx="10382">
                  <c:v>1.119E-2</c:v>
                </c:pt>
                <c:pt idx="10383">
                  <c:v>1.035E-2</c:v>
                </c:pt>
                <c:pt idx="10384">
                  <c:v>9.6600000000000002E-3</c:v>
                </c:pt>
                <c:pt idx="10385">
                  <c:v>8.8699999999999994E-3</c:v>
                </c:pt>
                <c:pt idx="10386">
                  <c:v>8.1899999999999994E-3</c:v>
                </c:pt>
                <c:pt idx="10387">
                  <c:v>7.5599999999999999E-3</c:v>
                </c:pt>
                <c:pt idx="10388">
                  <c:v>6.9800000000000001E-3</c:v>
                </c:pt>
                <c:pt idx="10389">
                  <c:v>6.3499999999999997E-3</c:v>
                </c:pt>
                <c:pt idx="10390">
                  <c:v>5.8199999999999997E-3</c:v>
                </c:pt>
                <c:pt idx="10391">
                  <c:v>5.45E-3</c:v>
                </c:pt>
                <c:pt idx="10392">
                  <c:v>5.13E-3</c:v>
                </c:pt>
                <c:pt idx="10393">
                  <c:v>4.8199999999999996E-3</c:v>
                </c:pt>
                <c:pt idx="10394">
                  <c:v>4.6100000000000004E-3</c:v>
                </c:pt>
                <c:pt idx="10395">
                  <c:v>4.45E-3</c:v>
                </c:pt>
                <c:pt idx="10396">
                  <c:v>4.45E-3</c:v>
                </c:pt>
                <c:pt idx="10397">
                  <c:v>4.4000000000000003E-3</c:v>
                </c:pt>
                <c:pt idx="10398">
                  <c:v>4.4999999999999997E-3</c:v>
                </c:pt>
                <c:pt idx="10399">
                  <c:v>4.6600000000000001E-3</c:v>
                </c:pt>
                <c:pt idx="10400">
                  <c:v>4.7099999999999998E-3</c:v>
                </c:pt>
                <c:pt idx="10401">
                  <c:v>4.9800000000000001E-3</c:v>
                </c:pt>
                <c:pt idx="10402">
                  <c:v>5.2900000000000004E-3</c:v>
                </c:pt>
                <c:pt idx="10403">
                  <c:v>5.4000000000000003E-3</c:v>
                </c:pt>
                <c:pt idx="10404">
                  <c:v>5.7099999999999998E-3</c:v>
                </c:pt>
                <c:pt idx="10405">
                  <c:v>5.9199999999999999E-3</c:v>
                </c:pt>
                <c:pt idx="10406">
                  <c:v>6.1900000000000002E-3</c:v>
                </c:pt>
                <c:pt idx="10407">
                  <c:v>6.5599999999999999E-3</c:v>
                </c:pt>
                <c:pt idx="10408">
                  <c:v>6.8199999999999997E-3</c:v>
                </c:pt>
                <c:pt idx="10409">
                  <c:v>7.0800000000000004E-3</c:v>
                </c:pt>
                <c:pt idx="10410">
                  <c:v>7.3499999999999998E-3</c:v>
                </c:pt>
                <c:pt idx="10411">
                  <c:v>7.5599999999999999E-3</c:v>
                </c:pt>
                <c:pt idx="10412">
                  <c:v>7.7200000000000003E-3</c:v>
                </c:pt>
                <c:pt idx="10413">
                  <c:v>7.8700000000000003E-3</c:v>
                </c:pt>
                <c:pt idx="10414">
                  <c:v>7.8200000000000006E-3</c:v>
                </c:pt>
                <c:pt idx="10415">
                  <c:v>7.8700000000000003E-3</c:v>
                </c:pt>
                <c:pt idx="10416">
                  <c:v>7.8700000000000003E-3</c:v>
                </c:pt>
                <c:pt idx="10417">
                  <c:v>7.8200000000000006E-3</c:v>
                </c:pt>
                <c:pt idx="10418">
                  <c:v>7.7200000000000003E-3</c:v>
                </c:pt>
                <c:pt idx="10419">
                  <c:v>7.6099999999999996E-3</c:v>
                </c:pt>
                <c:pt idx="10420">
                  <c:v>7.45E-3</c:v>
                </c:pt>
                <c:pt idx="10421">
                  <c:v>7.1900000000000002E-3</c:v>
                </c:pt>
                <c:pt idx="10422">
                  <c:v>6.9199999999999999E-3</c:v>
                </c:pt>
                <c:pt idx="10423">
                  <c:v>6.6600000000000001E-3</c:v>
                </c:pt>
                <c:pt idx="10424">
                  <c:v>6.4000000000000003E-3</c:v>
                </c:pt>
                <c:pt idx="10425">
                  <c:v>6.0299999999999998E-3</c:v>
                </c:pt>
                <c:pt idx="10426">
                  <c:v>5.8199999999999997E-3</c:v>
                </c:pt>
                <c:pt idx="10427">
                  <c:v>5.5500000000000002E-3</c:v>
                </c:pt>
                <c:pt idx="10428">
                  <c:v>5.13E-3</c:v>
                </c:pt>
                <c:pt idx="10429">
                  <c:v>4.8199999999999996E-3</c:v>
                </c:pt>
                <c:pt idx="10430">
                  <c:v>4.5500000000000002E-3</c:v>
                </c:pt>
                <c:pt idx="10431">
                  <c:v>4.2900000000000004E-3</c:v>
                </c:pt>
                <c:pt idx="10432">
                  <c:v>4.0800000000000003E-3</c:v>
                </c:pt>
                <c:pt idx="10433">
                  <c:v>3.82E-3</c:v>
                </c:pt>
                <c:pt idx="10434">
                  <c:v>3.7599999999999999E-3</c:v>
                </c:pt>
                <c:pt idx="10435">
                  <c:v>3.5500000000000002E-3</c:v>
                </c:pt>
                <c:pt idx="10436">
                  <c:v>3.6099999999999999E-3</c:v>
                </c:pt>
                <c:pt idx="10437">
                  <c:v>3.4499999999999999E-3</c:v>
                </c:pt>
                <c:pt idx="10438">
                  <c:v>3.5000000000000001E-3</c:v>
                </c:pt>
                <c:pt idx="10439">
                  <c:v>3.5000000000000001E-3</c:v>
                </c:pt>
                <c:pt idx="10440">
                  <c:v>3.6099999999999999E-3</c:v>
                </c:pt>
                <c:pt idx="10441">
                  <c:v>3.6600000000000001E-3</c:v>
                </c:pt>
                <c:pt idx="10442">
                  <c:v>3.9199999999999999E-3</c:v>
                </c:pt>
                <c:pt idx="10443">
                  <c:v>4.0800000000000003E-3</c:v>
                </c:pt>
                <c:pt idx="10444">
                  <c:v>4.3400000000000001E-3</c:v>
                </c:pt>
                <c:pt idx="10445">
                  <c:v>4.6100000000000004E-3</c:v>
                </c:pt>
                <c:pt idx="10446">
                  <c:v>4.8700000000000002E-3</c:v>
                </c:pt>
                <c:pt idx="10447">
                  <c:v>5.2399999999999999E-3</c:v>
                </c:pt>
                <c:pt idx="10448">
                  <c:v>5.5500000000000002E-3</c:v>
                </c:pt>
                <c:pt idx="10449">
                  <c:v>5.8199999999999997E-3</c:v>
                </c:pt>
                <c:pt idx="10450">
                  <c:v>6.1900000000000002E-3</c:v>
                </c:pt>
                <c:pt idx="10451">
                  <c:v>6.45E-3</c:v>
                </c:pt>
                <c:pt idx="10452">
                  <c:v>6.9199999999999999E-3</c:v>
                </c:pt>
                <c:pt idx="10453">
                  <c:v>7.2899999999999996E-3</c:v>
                </c:pt>
                <c:pt idx="10454">
                  <c:v>7.45E-3</c:v>
                </c:pt>
                <c:pt idx="10455">
                  <c:v>7.77E-3</c:v>
                </c:pt>
                <c:pt idx="10456">
                  <c:v>8.1399999999999997E-3</c:v>
                </c:pt>
                <c:pt idx="10457">
                  <c:v>8.2900000000000005E-3</c:v>
                </c:pt>
                <c:pt idx="10458">
                  <c:v>8.5100000000000002E-3</c:v>
                </c:pt>
                <c:pt idx="10459">
                  <c:v>8.77E-3</c:v>
                </c:pt>
                <c:pt idx="10460">
                  <c:v>8.9300000000000004E-3</c:v>
                </c:pt>
                <c:pt idx="10461">
                  <c:v>9.0299999999999998E-3</c:v>
                </c:pt>
                <c:pt idx="10462">
                  <c:v>9.0299999999999998E-3</c:v>
                </c:pt>
                <c:pt idx="10463">
                  <c:v>9.1900000000000003E-3</c:v>
                </c:pt>
                <c:pt idx="10464">
                  <c:v>9.1400000000000006E-3</c:v>
                </c:pt>
                <c:pt idx="10465">
                  <c:v>9.1900000000000003E-3</c:v>
                </c:pt>
                <c:pt idx="10466">
                  <c:v>9.1900000000000003E-3</c:v>
                </c:pt>
                <c:pt idx="10467">
                  <c:v>9.0900000000000009E-3</c:v>
                </c:pt>
                <c:pt idx="10468">
                  <c:v>8.9800000000000001E-3</c:v>
                </c:pt>
                <c:pt idx="10469">
                  <c:v>8.8699999999999994E-3</c:v>
                </c:pt>
                <c:pt idx="10470">
                  <c:v>8.77E-3</c:v>
                </c:pt>
                <c:pt idx="10471">
                  <c:v>8.6099999999999996E-3</c:v>
                </c:pt>
                <c:pt idx="10472">
                  <c:v>8.6099999999999996E-3</c:v>
                </c:pt>
                <c:pt idx="10473">
                  <c:v>8.3499999999999998E-3</c:v>
                </c:pt>
                <c:pt idx="10474">
                  <c:v>8.2400000000000008E-3</c:v>
                </c:pt>
                <c:pt idx="10475">
                  <c:v>8.1399999999999997E-3</c:v>
                </c:pt>
                <c:pt idx="10476">
                  <c:v>7.9299999999999995E-3</c:v>
                </c:pt>
                <c:pt idx="10477">
                  <c:v>7.8700000000000003E-3</c:v>
                </c:pt>
                <c:pt idx="10478">
                  <c:v>7.77E-3</c:v>
                </c:pt>
                <c:pt idx="10479">
                  <c:v>7.5599999999999999E-3</c:v>
                </c:pt>
                <c:pt idx="10480">
                  <c:v>7.4999999999999997E-3</c:v>
                </c:pt>
                <c:pt idx="10481">
                  <c:v>7.4999999999999997E-3</c:v>
                </c:pt>
                <c:pt idx="10482">
                  <c:v>7.45E-3</c:v>
                </c:pt>
                <c:pt idx="10483">
                  <c:v>7.4000000000000003E-3</c:v>
                </c:pt>
                <c:pt idx="10484">
                  <c:v>7.45E-3</c:v>
                </c:pt>
                <c:pt idx="10485">
                  <c:v>7.4000000000000003E-3</c:v>
                </c:pt>
                <c:pt idx="10486">
                  <c:v>7.45E-3</c:v>
                </c:pt>
                <c:pt idx="10487">
                  <c:v>7.5599999999999999E-3</c:v>
                </c:pt>
                <c:pt idx="10488">
                  <c:v>7.6600000000000001E-3</c:v>
                </c:pt>
                <c:pt idx="10489">
                  <c:v>7.77E-3</c:v>
                </c:pt>
                <c:pt idx="10490">
                  <c:v>7.8200000000000006E-3</c:v>
                </c:pt>
                <c:pt idx="10491">
                  <c:v>7.9299999999999995E-3</c:v>
                </c:pt>
                <c:pt idx="10492">
                  <c:v>8.1399999999999997E-3</c:v>
                </c:pt>
                <c:pt idx="10493">
                  <c:v>8.2900000000000005E-3</c:v>
                </c:pt>
                <c:pt idx="10494">
                  <c:v>8.3999999999999995E-3</c:v>
                </c:pt>
                <c:pt idx="10495">
                  <c:v>8.5100000000000002E-3</c:v>
                </c:pt>
                <c:pt idx="10496">
                  <c:v>8.77E-3</c:v>
                </c:pt>
                <c:pt idx="10497">
                  <c:v>8.8699999999999994E-3</c:v>
                </c:pt>
                <c:pt idx="10498">
                  <c:v>9.1400000000000006E-3</c:v>
                </c:pt>
                <c:pt idx="10499">
                  <c:v>9.1400000000000006E-3</c:v>
                </c:pt>
                <c:pt idx="10500">
                  <c:v>9.3500000000000007E-3</c:v>
                </c:pt>
                <c:pt idx="10501">
                  <c:v>9.3500000000000007E-3</c:v>
                </c:pt>
                <c:pt idx="10502">
                  <c:v>9.5099999999999994E-3</c:v>
                </c:pt>
                <c:pt idx="10503">
                  <c:v>9.6600000000000002E-3</c:v>
                </c:pt>
                <c:pt idx="10504">
                  <c:v>9.7199999999999995E-3</c:v>
                </c:pt>
                <c:pt idx="10505">
                  <c:v>9.7199999999999995E-3</c:v>
                </c:pt>
                <c:pt idx="10506">
                  <c:v>9.7699999999999992E-3</c:v>
                </c:pt>
                <c:pt idx="10507">
                  <c:v>9.8799999999999999E-3</c:v>
                </c:pt>
                <c:pt idx="10508">
                  <c:v>9.7699999999999992E-3</c:v>
                </c:pt>
                <c:pt idx="10509">
                  <c:v>9.7699999999999992E-3</c:v>
                </c:pt>
                <c:pt idx="10510">
                  <c:v>9.7699999999999992E-3</c:v>
                </c:pt>
                <c:pt idx="10511">
                  <c:v>9.6100000000000005E-3</c:v>
                </c:pt>
                <c:pt idx="10512">
                  <c:v>9.5099999999999994E-3</c:v>
                </c:pt>
                <c:pt idx="10513">
                  <c:v>9.4000000000000004E-3</c:v>
                </c:pt>
                <c:pt idx="10514">
                  <c:v>9.2999999999999992E-3</c:v>
                </c:pt>
                <c:pt idx="10515">
                  <c:v>9.0900000000000009E-3</c:v>
                </c:pt>
                <c:pt idx="10516">
                  <c:v>8.9300000000000004E-3</c:v>
                </c:pt>
                <c:pt idx="10517">
                  <c:v>8.77E-3</c:v>
                </c:pt>
                <c:pt idx="10518">
                  <c:v>8.5100000000000002E-3</c:v>
                </c:pt>
                <c:pt idx="10519">
                  <c:v>8.2900000000000005E-3</c:v>
                </c:pt>
                <c:pt idx="10520">
                  <c:v>8.1399999999999997E-3</c:v>
                </c:pt>
                <c:pt idx="10521">
                  <c:v>7.77E-3</c:v>
                </c:pt>
                <c:pt idx="10522">
                  <c:v>7.4999999999999997E-3</c:v>
                </c:pt>
                <c:pt idx="10523">
                  <c:v>7.3499999999999998E-3</c:v>
                </c:pt>
                <c:pt idx="10524">
                  <c:v>7.0299999999999998E-3</c:v>
                </c:pt>
                <c:pt idx="10525">
                  <c:v>6.7099999999999998E-3</c:v>
                </c:pt>
                <c:pt idx="10526">
                  <c:v>6.4999999999999997E-3</c:v>
                </c:pt>
                <c:pt idx="10527">
                  <c:v>6.1900000000000002E-3</c:v>
                </c:pt>
                <c:pt idx="10528">
                  <c:v>5.9199999999999999E-3</c:v>
                </c:pt>
                <c:pt idx="10529">
                  <c:v>5.6600000000000001E-3</c:v>
                </c:pt>
                <c:pt idx="10530">
                  <c:v>5.4999999999999997E-3</c:v>
                </c:pt>
                <c:pt idx="10531">
                  <c:v>5.1900000000000002E-3</c:v>
                </c:pt>
                <c:pt idx="10532">
                  <c:v>5.0299999999999997E-3</c:v>
                </c:pt>
                <c:pt idx="10533">
                  <c:v>4.7600000000000003E-3</c:v>
                </c:pt>
                <c:pt idx="10534">
                  <c:v>4.5500000000000002E-3</c:v>
                </c:pt>
                <c:pt idx="10535">
                  <c:v>4.3400000000000001E-3</c:v>
                </c:pt>
                <c:pt idx="10536">
                  <c:v>4.3400000000000001E-3</c:v>
                </c:pt>
                <c:pt idx="10537">
                  <c:v>4.0299999999999997E-3</c:v>
                </c:pt>
                <c:pt idx="10538">
                  <c:v>3.9199999999999999E-3</c:v>
                </c:pt>
                <c:pt idx="10539">
                  <c:v>3.7599999999999999E-3</c:v>
                </c:pt>
                <c:pt idx="10540">
                  <c:v>3.7599999999999999E-3</c:v>
                </c:pt>
                <c:pt idx="10541">
                  <c:v>3.6600000000000001E-3</c:v>
                </c:pt>
                <c:pt idx="10542">
                  <c:v>3.6600000000000001E-3</c:v>
                </c:pt>
                <c:pt idx="10543">
                  <c:v>3.5000000000000001E-3</c:v>
                </c:pt>
                <c:pt idx="10544">
                  <c:v>3.5000000000000001E-3</c:v>
                </c:pt>
                <c:pt idx="10545">
                  <c:v>3.4499999999999999E-3</c:v>
                </c:pt>
                <c:pt idx="10546">
                  <c:v>3.5000000000000001E-3</c:v>
                </c:pt>
                <c:pt idx="10547">
                  <c:v>3.6099999999999999E-3</c:v>
                </c:pt>
                <c:pt idx="10548">
                  <c:v>3.7100000000000002E-3</c:v>
                </c:pt>
                <c:pt idx="10549">
                  <c:v>3.7100000000000002E-3</c:v>
                </c:pt>
                <c:pt idx="10550">
                  <c:v>3.7599999999999999E-3</c:v>
                </c:pt>
                <c:pt idx="10551">
                  <c:v>3.8700000000000002E-3</c:v>
                </c:pt>
                <c:pt idx="10552">
                  <c:v>4.0299999999999997E-3</c:v>
                </c:pt>
                <c:pt idx="10553">
                  <c:v>4.13E-3</c:v>
                </c:pt>
                <c:pt idx="10554">
                  <c:v>4.2900000000000004E-3</c:v>
                </c:pt>
                <c:pt idx="10555">
                  <c:v>4.4000000000000003E-3</c:v>
                </c:pt>
                <c:pt idx="10556">
                  <c:v>4.5500000000000002E-3</c:v>
                </c:pt>
                <c:pt idx="10557">
                  <c:v>4.7600000000000003E-3</c:v>
                </c:pt>
                <c:pt idx="10558">
                  <c:v>4.8700000000000002E-3</c:v>
                </c:pt>
                <c:pt idx="10559">
                  <c:v>5.0800000000000003E-3</c:v>
                </c:pt>
                <c:pt idx="10560">
                  <c:v>5.1900000000000002E-3</c:v>
                </c:pt>
                <c:pt idx="10561">
                  <c:v>5.3400000000000001E-3</c:v>
                </c:pt>
                <c:pt idx="10562">
                  <c:v>5.4999999999999997E-3</c:v>
                </c:pt>
                <c:pt idx="10563">
                  <c:v>5.6600000000000001E-3</c:v>
                </c:pt>
                <c:pt idx="10564">
                  <c:v>5.77E-3</c:v>
                </c:pt>
                <c:pt idx="10565">
                  <c:v>5.77E-3</c:v>
                </c:pt>
                <c:pt idx="10566">
                  <c:v>5.9199999999999999E-3</c:v>
                </c:pt>
                <c:pt idx="10567">
                  <c:v>5.9800000000000001E-3</c:v>
                </c:pt>
                <c:pt idx="10568">
                  <c:v>6.13E-3</c:v>
                </c:pt>
                <c:pt idx="10569">
                  <c:v>6.0800000000000003E-3</c:v>
                </c:pt>
                <c:pt idx="10570">
                  <c:v>6.13E-3</c:v>
                </c:pt>
                <c:pt idx="10571">
                  <c:v>6.13E-3</c:v>
                </c:pt>
                <c:pt idx="10572">
                  <c:v>6.13E-3</c:v>
                </c:pt>
                <c:pt idx="10573">
                  <c:v>6.13E-3</c:v>
                </c:pt>
                <c:pt idx="10574">
                  <c:v>6.0299999999999998E-3</c:v>
                </c:pt>
                <c:pt idx="10575">
                  <c:v>5.9199999999999999E-3</c:v>
                </c:pt>
                <c:pt idx="10576">
                  <c:v>5.9199999999999999E-3</c:v>
                </c:pt>
                <c:pt idx="10577">
                  <c:v>5.77E-3</c:v>
                </c:pt>
                <c:pt idx="10578">
                  <c:v>5.7099999999999998E-3</c:v>
                </c:pt>
                <c:pt idx="10579">
                  <c:v>5.5500000000000002E-3</c:v>
                </c:pt>
                <c:pt idx="10580">
                  <c:v>5.4999999999999997E-3</c:v>
                </c:pt>
                <c:pt idx="10581">
                  <c:v>5.3400000000000001E-3</c:v>
                </c:pt>
                <c:pt idx="10582">
                  <c:v>5.1900000000000002E-3</c:v>
                </c:pt>
                <c:pt idx="10583">
                  <c:v>5.0800000000000003E-3</c:v>
                </c:pt>
                <c:pt idx="10584">
                  <c:v>4.9800000000000001E-3</c:v>
                </c:pt>
                <c:pt idx="10585">
                  <c:v>4.7600000000000003E-3</c:v>
                </c:pt>
                <c:pt idx="10586">
                  <c:v>4.7099999999999998E-3</c:v>
                </c:pt>
                <c:pt idx="10587">
                  <c:v>4.5500000000000002E-3</c:v>
                </c:pt>
                <c:pt idx="10588">
                  <c:v>4.4999999999999997E-3</c:v>
                </c:pt>
                <c:pt idx="10589">
                  <c:v>4.45E-3</c:v>
                </c:pt>
                <c:pt idx="10590">
                  <c:v>4.45E-3</c:v>
                </c:pt>
                <c:pt idx="10591">
                  <c:v>4.4000000000000003E-3</c:v>
                </c:pt>
                <c:pt idx="10592">
                  <c:v>4.4000000000000003E-3</c:v>
                </c:pt>
                <c:pt idx="10593">
                  <c:v>4.4000000000000003E-3</c:v>
                </c:pt>
                <c:pt idx="10594">
                  <c:v>4.5500000000000002E-3</c:v>
                </c:pt>
                <c:pt idx="10595">
                  <c:v>4.6100000000000004E-3</c:v>
                </c:pt>
                <c:pt idx="10596">
                  <c:v>4.7099999999999998E-3</c:v>
                </c:pt>
                <c:pt idx="10597">
                  <c:v>4.8700000000000002E-3</c:v>
                </c:pt>
                <c:pt idx="10598">
                  <c:v>5.0299999999999997E-3</c:v>
                </c:pt>
                <c:pt idx="10599">
                  <c:v>5.0800000000000003E-3</c:v>
                </c:pt>
                <c:pt idx="10600">
                  <c:v>5.45E-3</c:v>
                </c:pt>
                <c:pt idx="10601">
                  <c:v>5.6100000000000004E-3</c:v>
                </c:pt>
                <c:pt idx="10602">
                  <c:v>5.9199999999999999E-3</c:v>
                </c:pt>
                <c:pt idx="10603">
                  <c:v>6.13E-3</c:v>
                </c:pt>
                <c:pt idx="10604">
                  <c:v>6.45E-3</c:v>
                </c:pt>
                <c:pt idx="10605">
                  <c:v>6.77E-3</c:v>
                </c:pt>
                <c:pt idx="10606">
                  <c:v>7.0299999999999998E-3</c:v>
                </c:pt>
                <c:pt idx="10607">
                  <c:v>7.3499999999999998E-3</c:v>
                </c:pt>
                <c:pt idx="10608">
                  <c:v>7.4999999999999997E-3</c:v>
                </c:pt>
                <c:pt idx="10609">
                  <c:v>7.77E-3</c:v>
                </c:pt>
                <c:pt idx="10610">
                  <c:v>8.1399999999999997E-3</c:v>
                </c:pt>
                <c:pt idx="10611">
                  <c:v>8.3499999999999998E-3</c:v>
                </c:pt>
                <c:pt idx="10612">
                  <c:v>8.6099999999999996E-3</c:v>
                </c:pt>
                <c:pt idx="10613">
                  <c:v>8.7200000000000003E-3</c:v>
                </c:pt>
                <c:pt idx="10614">
                  <c:v>8.9300000000000004E-3</c:v>
                </c:pt>
                <c:pt idx="10615">
                  <c:v>9.0900000000000009E-3</c:v>
                </c:pt>
                <c:pt idx="10616">
                  <c:v>9.2399999999999999E-3</c:v>
                </c:pt>
                <c:pt idx="10617">
                  <c:v>9.2399999999999999E-3</c:v>
                </c:pt>
                <c:pt idx="10618">
                  <c:v>9.3500000000000007E-3</c:v>
                </c:pt>
                <c:pt idx="10619">
                  <c:v>9.2999999999999992E-3</c:v>
                </c:pt>
                <c:pt idx="10620">
                  <c:v>9.2999999999999992E-3</c:v>
                </c:pt>
                <c:pt idx="10621">
                  <c:v>9.1400000000000006E-3</c:v>
                </c:pt>
                <c:pt idx="10622">
                  <c:v>9.0299999999999998E-3</c:v>
                </c:pt>
                <c:pt idx="10623">
                  <c:v>8.8199999999999997E-3</c:v>
                </c:pt>
                <c:pt idx="10624">
                  <c:v>8.7200000000000003E-3</c:v>
                </c:pt>
                <c:pt idx="10625">
                  <c:v>8.5100000000000002E-3</c:v>
                </c:pt>
                <c:pt idx="10626">
                  <c:v>8.2900000000000005E-3</c:v>
                </c:pt>
                <c:pt idx="10627">
                  <c:v>7.9299999999999995E-3</c:v>
                </c:pt>
                <c:pt idx="10628">
                  <c:v>7.6099999999999996E-3</c:v>
                </c:pt>
                <c:pt idx="10629">
                  <c:v>7.2399999999999999E-3</c:v>
                </c:pt>
                <c:pt idx="10630">
                  <c:v>6.8199999999999997E-3</c:v>
                </c:pt>
                <c:pt idx="10631">
                  <c:v>6.45E-3</c:v>
                </c:pt>
                <c:pt idx="10632">
                  <c:v>6.1900000000000002E-3</c:v>
                </c:pt>
                <c:pt idx="10633">
                  <c:v>5.77E-3</c:v>
                </c:pt>
                <c:pt idx="10634">
                  <c:v>5.45E-3</c:v>
                </c:pt>
                <c:pt idx="10635">
                  <c:v>5.0299999999999997E-3</c:v>
                </c:pt>
                <c:pt idx="10636">
                  <c:v>4.6600000000000001E-3</c:v>
                </c:pt>
                <c:pt idx="10637">
                  <c:v>4.1799999999999997E-3</c:v>
                </c:pt>
                <c:pt idx="10638">
                  <c:v>3.8700000000000002E-3</c:v>
                </c:pt>
                <c:pt idx="10639">
                  <c:v>3.5000000000000001E-3</c:v>
                </c:pt>
                <c:pt idx="10640">
                  <c:v>3.2399999999999998E-3</c:v>
                </c:pt>
                <c:pt idx="10641">
                  <c:v>2.97E-3</c:v>
                </c:pt>
                <c:pt idx="10642">
                  <c:v>2.7599999999999999E-3</c:v>
                </c:pt>
                <c:pt idx="10643">
                  <c:v>2.5000000000000001E-3</c:v>
                </c:pt>
                <c:pt idx="10644">
                  <c:v>2.2899999999999999E-3</c:v>
                </c:pt>
                <c:pt idx="10645">
                  <c:v>2.1299999999999999E-3</c:v>
                </c:pt>
                <c:pt idx="10646">
                  <c:v>2.0200000000000001E-3</c:v>
                </c:pt>
                <c:pt idx="10647">
                  <c:v>1.92E-3</c:v>
                </c:pt>
                <c:pt idx="10648">
                  <c:v>1.8699999999999999E-3</c:v>
                </c:pt>
                <c:pt idx="10649">
                  <c:v>1.92E-3</c:v>
                </c:pt>
                <c:pt idx="10650">
                  <c:v>1.97E-3</c:v>
                </c:pt>
                <c:pt idx="10651">
                  <c:v>1.97E-3</c:v>
                </c:pt>
                <c:pt idx="10652">
                  <c:v>2.0799999999999998E-3</c:v>
                </c:pt>
                <c:pt idx="10653">
                  <c:v>2.1800000000000001E-3</c:v>
                </c:pt>
                <c:pt idx="10654">
                  <c:v>2.3400000000000001E-3</c:v>
                </c:pt>
                <c:pt idx="10655">
                  <c:v>2.66E-3</c:v>
                </c:pt>
                <c:pt idx="10656">
                  <c:v>2.81E-3</c:v>
                </c:pt>
                <c:pt idx="10657">
                  <c:v>3.0300000000000001E-3</c:v>
                </c:pt>
                <c:pt idx="10658">
                  <c:v>3.1800000000000001E-3</c:v>
                </c:pt>
                <c:pt idx="10659">
                  <c:v>3.5000000000000001E-3</c:v>
                </c:pt>
                <c:pt idx="10660">
                  <c:v>3.8700000000000002E-3</c:v>
                </c:pt>
                <c:pt idx="10661">
                  <c:v>4.1799999999999997E-3</c:v>
                </c:pt>
                <c:pt idx="10662">
                  <c:v>4.4000000000000003E-3</c:v>
                </c:pt>
                <c:pt idx="10663">
                  <c:v>4.7099999999999998E-3</c:v>
                </c:pt>
                <c:pt idx="10664">
                  <c:v>5.0800000000000003E-3</c:v>
                </c:pt>
                <c:pt idx="10665">
                  <c:v>5.3400000000000001E-3</c:v>
                </c:pt>
                <c:pt idx="10666">
                  <c:v>5.5500000000000002E-3</c:v>
                </c:pt>
                <c:pt idx="10667">
                  <c:v>5.9199999999999999E-3</c:v>
                </c:pt>
                <c:pt idx="10668">
                  <c:v>6.1900000000000002E-3</c:v>
                </c:pt>
                <c:pt idx="10669">
                  <c:v>6.4000000000000003E-3</c:v>
                </c:pt>
                <c:pt idx="10670">
                  <c:v>6.77E-3</c:v>
                </c:pt>
                <c:pt idx="10671">
                  <c:v>6.8199999999999997E-3</c:v>
                </c:pt>
                <c:pt idx="10672">
                  <c:v>7.0800000000000004E-3</c:v>
                </c:pt>
                <c:pt idx="10673">
                  <c:v>7.2399999999999999E-3</c:v>
                </c:pt>
                <c:pt idx="10674">
                  <c:v>7.4999999999999997E-3</c:v>
                </c:pt>
                <c:pt idx="10675">
                  <c:v>7.6600000000000001E-3</c:v>
                </c:pt>
                <c:pt idx="10676">
                  <c:v>7.77E-3</c:v>
                </c:pt>
                <c:pt idx="10677">
                  <c:v>7.77E-3</c:v>
                </c:pt>
                <c:pt idx="10678">
                  <c:v>7.9299999999999995E-3</c:v>
                </c:pt>
                <c:pt idx="10679">
                  <c:v>7.8700000000000003E-3</c:v>
                </c:pt>
                <c:pt idx="10680">
                  <c:v>7.8700000000000003E-3</c:v>
                </c:pt>
                <c:pt idx="10681">
                  <c:v>7.8200000000000006E-3</c:v>
                </c:pt>
                <c:pt idx="10682">
                  <c:v>7.7200000000000003E-3</c:v>
                </c:pt>
                <c:pt idx="10683">
                  <c:v>7.5599999999999999E-3</c:v>
                </c:pt>
                <c:pt idx="10684">
                  <c:v>7.4000000000000003E-3</c:v>
                </c:pt>
                <c:pt idx="10685">
                  <c:v>7.1900000000000002E-3</c:v>
                </c:pt>
                <c:pt idx="10686">
                  <c:v>6.9800000000000001E-3</c:v>
                </c:pt>
                <c:pt idx="10687">
                  <c:v>6.7099999999999998E-3</c:v>
                </c:pt>
                <c:pt idx="10688">
                  <c:v>6.3499999999999997E-3</c:v>
                </c:pt>
                <c:pt idx="10689">
                  <c:v>6.0800000000000003E-3</c:v>
                </c:pt>
                <c:pt idx="10690">
                  <c:v>5.8700000000000002E-3</c:v>
                </c:pt>
                <c:pt idx="10691">
                  <c:v>5.2900000000000004E-3</c:v>
                </c:pt>
                <c:pt idx="10692">
                  <c:v>5.0299999999999997E-3</c:v>
                </c:pt>
                <c:pt idx="10693">
                  <c:v>4.5500000000000002E-3</c:v>
                </c:pt>
                <c:pt idx="10694">
                  <c:v>4.0800000000000003E-3</c:v>
                </c:pt>
                <c:pt idx="10695">
                  <c:v>3.6099999999999999E-3</c:v>
                </c:pt>
                <c:pt idx="10696">
                  <c:v>3.1800000000000001E-3</c:v>
                </c:pt>
                <c:pt idx="10697">
                  <c:v>2.7100000000000002E-3</c:v>
                </c:pt>
                <c:pt idx="10698">
                  <c:v>2.1299999999999999E-3</c:v>
                </c:pt>
                <c:pt idx="10699">
                  <c:v>1.7099999999999999E-3</c:v>
                </c:pt>
                <c:pt idx="10700">
                  <c:v>1.23E-3</c:v>
                </c:pt>
                <c:pt idx="10701">
                  <c:v>8.0999999999999996E-4</c:v>
                </c:pt>
                <c:pt idx="10702">
                  <c:v>3.4000000000000002E-4</c:v>
                </c:pt>
                <c:pt idx="10703">
                  <c:v>-8.0000000000000007E-5</c:v>
                </c:pt>
                <c:pt idx="10704">
                  <c:v>-5.0000000000000001E-4</c:v>
                </c:pt>
                <c:pt idx="10705">
                  <c:v>-8.1999999999999998E-4</c:v>
                </c:pt>
                <c:pt idx="10706">
                  <c:v>-1.1900000000000001E-3</c:v>
                </c:pt>
                <c:pt idx="10707">
                  <c:v>-1.4E-3</c:v>
                </c:pt>
                <c:pt idx="10708">
                  <c:v>-1.6100000000000001E-3</c:v>
                </c:pt>
                <c:pt idx="10709">
                  <c:v>-1.82E-3</c:v>
                </c:pt>
                <c:pt idx="10710">
                  <c:v>-1.98E-3</c:v>
                </c:pt>
                <c:pt idx="10711">
                  <c:v>-2.14E-3</c:v>
                </c:pt>
                <c:pt idx="10712">
                  <c:v>-2.0899999999999998E-3</c:v>
                </c:pt>
                <c:pt idx="10713">
                  <c:v>-2.0899999999999998E-3</c:v>
                </c:pt>
                <c:pt idx="10714">
                  <c:v>-1.98E-3</c:v>
                </c:pt>
                <c:pt idx="10715">
                  <c:v>-1.7700000000000001E-3</c:v>
                </c:pt>
                <c:pt idx="10716">
                  <c:v>-1.5100000000000001E-3</c:v>
                </c:pt>
                <c:pt idx="10717">
                  <c:v>-1.2999999999999999E-3</c:v>
                </c:pt>
                <c:pt idx="10718">
                  <c:v>-8.7000000000000001E-4</c:v>
                </c:pt>
                <c:pt idx="10719">
                  <c:v>-6.0999999999999997E-4</c:v>
                </c:pt>
                <c:pt idx="10720">
                  <c:v>-2.4000000000000001E-4</c:v>
                </c:pt>
                <c:pt idx="10721">
                  <c:v>2.9E-4</c:v>
                </c:pt>
                <c:pt idx="10722">
                  <c:v>6.4999999999999997E-4</c:v>
                </c:pt>
                <c:pt idx="10723">
                  <c:v>1.1299999999999999E-3</c:v>
                </c:pt>
                <c:pt idx="10724">
                  <c:v>1.7099999999999999E-3</c:v>
                </c:pt>
                <c:pt idx="10725">
                  <c:v>2.2899999999999999E-3</c:v>
                </c:pt>
                <c:pt idx="10726">
                  <c:v>2.7100000000000002E-3</c:v>
                </c:pt>
                <c:pt idx="10727">
                  <c:v>3.3400000000000001E-3</c:v>
                </c:pt>
                <c:pt idx="10728">
                  <c:v>3.8700000000000002E-3</c:v>
                </c:pt>
                <c:pt idx="10729">
                  <c:v>4.4000000000000003E-3</c:v>
                </c:pt>
                <c:pt idx="10730">
                  <c:v>4.8700000000000002E-3</c:v>
                </c:pt>
                <c:pt idx="10731">
                  <c:v>5.4000000000000003E-3</c:v>
                </c:pt>
                <c:pt idx="10732">
                  <c:v>5.8199999999999997E-3</c:v>
                </c:pt>
                <c:pt idx="10733">
                  <c:v>6.1900000000000002E-3</c:v>
                </c:pt>
                <c:pt idx="10734">
                  <c:v>6.5599999999999999E-3</c:v>
                </c:pt>
                <c:pt idx="10735">
                  <c:v>6.8199999999999997E-3</c:v>
                </c:pt>
                <c:pt idx="10736">
                  <c:v>7.1900000000000002E-3</c:v>
                </c:pt>
                <c:pt idx="10737">
                  <c:v>7.2399999999999999E-3</c:v>
                </c:pt>
                <c:pt idx="10738">
                  <c:v>7.45E-3</c:v>
                </c:pt>
                <c:pt idx="10739">
                  <c:v>7.45E-3</c:v>
                </c:pt>
                <c:pt idx="10740">
                  <c:v>7.45E-3</c:v>
                </c:pt>
                <c:pt idx="10741">
                  <c:v>7.4000000000000003E-3</c:v>
                </c:pt>
                <c:pt idx="10742">
                  <c:v>7.2399999999999999E-3</c:v>
                </c:pt>
                <c:pt idx="10743">
                  <c:v>7.1399999999999996E-3</c:v>
                </c:pt>
                <c:pt idx="10744">
                  <c:v>6.8700000000000002E-3</c:v>
                </c:pt>
                <c:pt idx="10745">
                  <c:v>6.6600000000000001E-3</c:v>
                </c:pt>
                <c:pt idx="10746">
                  <c:v>6.4000000000000003E-3</c:v>
                </c:pt>
                <c:pt idx="10747">
                  <c:v>5.9800000000000001E-3</c:v>
                </c:pt>
                <c:pt idx="10748">
                  <c:v>5.6100000000000004E-3</c:v>
                </c:pt>
                <c:pt idx="10749">
                  <c:v>5.2900000000000004E-3</c:v>
                </c:pt>
                <c:pt idx="10750">
                  <c:v>4.8700000000000002E-3</c:v>
                </c:pt>
                <c:pt idx="10751">
                  <c:v>4.4000000000000003E-3</c:v>
                </c:pt>
                <c:pt idx="10752">
                  <c:v>4.0299999999999997E-3</c:v>
                </c:pt>
                <c:pt idx="10753">
                  <c:v>3.6099999999999999E-3</c:v>
                </c:pt>
                <c:pt idx="10754">
                  <c:v>3.2399999999999998E-3</c:v>
                </c:pt>
                <c:pt idx="10755">
                  <c:v>2.7599999999999999E-3</c:v>
                </c:pt>
                <c:pt idx="10756">
                  <c:v>2.5000000000000001E-3</c:v>
                </c:pt>
                <c:pt idx="10757">
                  <c:v>2.1299999999999999E-3</c:v>
                </c:pt>
                <c:pt idx="10758">
                  <c:v>1.8699999999999999E-3</c:v>
                </c:pt>
                <c:pt idx="10759">
                  <c:v>1.6000000000000001E-3</c:v>
                </c:pt>
                <c:pt idx="10760">
                  <c:v>1.4400000000000001E-3</c:v>
                </c:pt>
                <c:pt idx="10761">
                  <c:v>1.1800000000000001E-3</c:v>
                </c:pt>
                <c:pt idx="10762">
                  <c:v>1.1299999999999999E-3</c:v>
                </c:pt>
                <c:pt idx="10763">
                  <c:v>1.1299999999999999E-3</c:v>
                </c:pt>
                <c:pt idx="10764">
                  <c:v>1.1299999999999999E-3</c:v>
                </c:pt>
                <c:pt idx="10765">
                  <c:v>9.7000000000000005E-4</c:v>
                </c:pt>
                <c:pt idx="10766">
                  <c:v>1.08E-3</c:v>
                </c:pt>
                <c:pt idx="10767">
                  <c:v>1.1800000000000001E-3</c:v>
                </c:pt>
                <c:pt idx="10768">
                  <c:v>1.34E-3</c:v>
                </c:pt>
                <c:pt idx="10769">
                  <c:v>1.4400000000000001E-3</c:v>
                </c:pt>
                <c:pt idx="10770">
                  <c:v>1.66E-3</c:v>
                </c:pt>
                <c:pt idx="10771">
                  <c:v>1.81E-3</c:v>
                </c:pt>
                <c:pt idx="10772">
                  <c:v>2.1299999999999999E-3</c:v>
                </c:pt>
                <c:pt idx="10773">
                  <c:v>2.3400000000000001E-3</c:v>
                </c:pt>
                <c:pt idx="10774">
                  <c:v>2.5000000000000001E-3</c:v>
                </c:pt>
                <c:pt idx="10775">
                  <c:v>2.66E-3</c:v>
                </c:pt>
                <c:pt idx="10776">
                  <c:v>2.8700000000000002E-3</c:v>
                </c:pt>
                <c:pt idx="10777">
                  <c:v>3.0300000000000001E-3</c:v>
                </c:pt>
                <c:pt idx="10778">
                  <c:v>3.2399999999999998E-3</c:v>
                </c:pt>
                <c:pt idx="10779">
                  <c:v>3.4499999999999999E-3</c:v>
                </c:pt>
                <c:pt idx="10780">
                  <c:v>3.6099999999999999E-3</c:v>
                </c:pt>
                <c:pt idx="10781">
                  <c:v>3.7100000000000002E-3</c:v>
                </c:pt>
                <c:pt idx="10782">
                  <c:v>3.7100000000000002E-3</c:v>
                </c:pt>
                <c:pt idx="10783">
                  <c:v>3.7599999999999999E-3</c:v>
                </c:pt>
                <c:pt idx="10784">
                  <c:v>3.7599999999999999E-3</c:v>
                </c:pt>
                <c:pt idx="10785">
                  <c:v>3.82E-3</c:v>
                </c:pt>
                <c:pt idx="10786">
                  <c:v>3.7599999999999999E-3</c:v>
                </c:pt>
                <c:pt idx="10787">
                  <c:v>3.7599999999999999E-3</c:v>
                </c:pt>
                <c:pt idx="10788">
                  <c:v>3.6600000000000001E-3</c:v>
                </c:pt>
                <c:pt idx="10789">
                  <c:v>3.5000000000000001E-3</c:v>
                </c:pt>
                <c:pt idx="10790">
                  <c:v>3.4499999999999999E-3</c:v>
                </c:pt>
                <c:pt idx="10791">
                  <c:v>3.2399999999999998E-3</c:v>
                </c:pt>
                <c:pt idx="10792">
                  <c:v>3.2399999999999998E-3</c:v>
                </c:pt>
                <c:pt idx="10793">
                  <c:v>3.0300000000000001E-3</c:v>
                </c:pt>
                <c:pt idx="10794">
                  <c:v>2.97E-3</c:v>
                </c:pt>
                <c:pt idx="10795">
                  <c:v>2.81E-3</c:v>
                </c:pt>
                <c:pt idx="10796">
                  <c:v>2.81E-3</c:v>
                </c:pt>
                <c:pt idx="10797">
                  <c:v>2.66E-3</c:v>
                </c:pt>
                <c:pt idx="10798">
                  <c:v>2.66E-3</c:v>
                </c:pt>
                <c:pt idx="10799">
                  <c:v>2.5999999999999999E-3</c:v>
                </c:pt>
                <c:pt idx="10800">
                  <c:v>2.5999999999999999E-3</c:v>
                </c:pt>
                <c:pt idx="10801">
                  <c:v>2.5999999999999999E-3</c:v>
                </c:pt>
                <c:pt idx="10802">
                  <c:v>2.7599999999999999E-3</c:v>
                </c:pt>
                <c:pt idx="10803">
                  <c:v>2.7599999999999999E-3</c:v>
                </c:pt>
                <c:pt idx="10804">
                  <c:v>2.9199999999999999E-3</c:v>
                </c:pt>
                <c:pt idx="10805">
                  <c:v>3.0799999999999998E-3</c:v>
                </c:pt>
                <c:pt idx="10806">
                  <c:v>3.2399999999999998E-3</c:v>
                </c:pt>
                <c:pt idx="10807">
                  <c:v>3.3899999999999998E-3</c:v>
                </c:pt>
                <c:pt idx="10808">
                  <c:v>3.7599999999999999E-3</c:v>
                </c:pt>
                <c:pt idx="10809">
                  <c:v>3.9199999999999999E-3</c:v>
                </c:pt>
                <c:pt idx="10810">
                  <c:v>4.2399999999999998E-3</c:v>
                </c:pt>
                <c:pt idx="10811">
                  <c:v>4.45E-3</c:v>
                </c:pt>
                <c:pt idx="10812">
                  <c:v>4.8700000000000002E-3</c:v>
                </c:pt>
                <c:pt idx="10813">
                  <c:v>5.13E-3</c:v>
                </c:pt>
                <c:pt idx="10814">
                  <c:v>5.6100000000000004E-3</c:v>
                </c:pt>
                <c:pt idx="10815">
                  <c:v>5.8199999999999997E-3</c:v>
                </c:pt>
                <c:pt idx="10816">
                  <c:v>6.0800000000000003E-3</c:v>
                </c:pt>
                <c:pt idx="10817">
                  <c:v>6.45E-3</c:v>
                </c:pt>
                <c:pt idx="10818">
                  <c:v>6.8199999999999997E-3</c:v>
                </c:pt>
                <c:pt idx="10819">
                  <c:v>7.0800000000000004E-3</c:v>
                </c:pt>
                <c:pt idx="10820">
                  <c:v>7.45E-3</c:v>
                </c:pt>
                <c:pt idx="10821">
                  <c:v>7.6099999999999996E-3</c:v>
                </c:pt>
                <c:pt idx="10822">
                  <c:v>7.8700000000000003E-3</c:v>
                </c:pt>
                <c:pt idx="10823">
                  <c:v>8.0300000000000007E-3</c:v>
                </c:pt>
                <c:pt idx="10824">
                  <c:v>8.2900000000000005E-3</c:v>
                </c:pt>
                <c:pt idx="10825">
                  <c:v>8.4499999999999992E-3</c:v>
                </c:pt>
                <c:pt idx="10826">
                  <c:v>8.4499999999999992E-3</c:v>
                </c:pt>
                <c:pt idx="10827">
                  <c:v>8.5100000000000002E-3</c:v>
                </c:pt>
                <c:pt idx="10828">
                  <c:v>8.6599999999999993E-3</c:v>
                </c:pt>
                <c:pt idx="10829">
                  <c:v>8.6099999999999996E-3</c:v>
                </c:pt>
                <c:pt idx="10830">
                  <c:v>8.6599999999999993E-3</c:v>
                </c:pt>
                <c:pt idx="10831">
                  <c:v>8.5599999999999999E-3</c:v>
                </c:pt>
                <c:pt idx="10832">
                  <c:v>8.4499999999999992E-3</c:v>
                </c:pt>
                <c:pt idx="10833">
                  <c:v>8.3499999999999998E-3</c:v>
                </c:pt>
                <c:pt idx="10834">
                  <c:v>8.2900000000000005E-3</c:v>
                </c:pt>
                <c:pt idx="10835">
                  <c:v>8.0300000000000007E-3</c:v>
                </c:pt>
                <c:pt idx="10836">
                  <c:v>7.8200000000000006E-3</c:v>
                </c:pt>
                <c:pt idx="10837">
                  <c:v>7.77E-3</c:v>
                </c:pt>
                <c:pt idx="10838">
                  <c:v>7.5599999999999999E-3</c:v>
                </c:pt>
                <c:pt idx="10839">
                  <c:v>7.3499999999999998E-3</c:v>
                </c:pt>
                <c:pt idx="10840">
                  <c:v>7.1399999999999996E-3</c:v>
                </c:pt>
                <c:pt idx="10841">
                  <c:v>6.8700000000000002E-3</c:v>
                </c:pt>
                <c:pt idx="10842">
                  <c:v>6.6100000000000004E-3</c:v>
                </c:pt>
                <c:pt idx="10843">
                  <c:v>6.3499999999999997E-3</c:v>
                </c:pt>
                <c:pt idx="10844">
                  <c:v>6.13E-3</c:v>
                </c:pt>
                <c:pt idx="10845">
                  <c:v>5.9199999999999999E-3</c:v>
                </c:pt>
                <c:pt idx="10846">
                  <c:v>5.6600000000000001E-3</c:v>
                </c:pt>
                <c:pt idx="10847">
                  <c:v>5.2900000000000004E-3</c:v>
                </c:pt>
                <c:pt idx="10848">
                  <c:v>5.0800000000000003E-3</c:v>
                </c:pt>
                <c:pt idx="10849">
                  <c:v>4.8700000000000002E-3</c:v>
                </c:pt>
                <c:pt idx="10850">
                  <c:v>4.5500000000000002E-3</c:v>
                </c:pt>
                <c:pt idx="10851">
                  <c:v>4.3400000000000001E-3</c:v>
                </c:pt>
                <c:pt idx="10852">
                  <c:v>4.13E-3</c:v>
                </c:pt>
                <c:pt idx="10853">
                  <c:v>3.82E-3</c:v>
                </c:pt>
                <c:pt idx="10854">
                  <c:v>3.5500000000000002E-3</c:v>
                </c:pt>
                <c:pt idx="10855">
                  <c:v>3.29E-3</c:v>
                </c:pt>
                <c:pt idx="10856">
                  <c:v>3.13E-3</c:v>
                </c:pt>
                <c:pt idx="10857">
                  <c:v>2.9199999999999999E-3</c:v>
                </c:pt>
                <c:pt idx="10858">
                  <c:v>2.7100000000000002E-3</c:v>
                </c:pt>
                <c:pt idx="10859">
                  <c:v>2.5000000000000001E-3</c:v>
                </c:pt>
                <c:pt idx="10860">
                  <c:v>2.3400000000000001E-3</c:v>
                </c:pt>
                <c:pt idx="10861">
                  <c:v>2.0799999999999998E-3</c:v>
                </c:pt>
                <c:pt idx="10862">
                  <c:v>1.97E-3</c:v>
                </c:pt>
                <c:pt idx="10863">
                  <c:v>1.7600000000000001E-3</c:v>
                </c:pt>
                <c:pt idx="10864">
                  <c:v>1.5499999999999999E-3</c:v>
                </c:pt>
                <c:pt idx="10865">
                  <c:v>1.5E-3</c:v>
                </c:pt>
                <c:pt idx="10866">
                  <c:v>1.39E-3</c:v>
                </c:pt>
                <c:pt idx="10867">
                  <c:v>1.34E-3</c:v>
                </c:pt>
                <c:pt idx="10868">
                  <c:v>1.1800000000000001E-3</c:v>
                </c:pt>
                <c:pt idx="10869">
                  <c:v>1.1299999999999999E-3</c:v>
                </c:pt>
                <c:pt idx="10870">
                  <c:v>1.08E-3</c:v>
                </c:pt>
                <c:pt idx="10871">
                  <c:v>1.08E-3</c:v>
                </c:pt>
                <c:pt idx="10872">
                  <c:v>1.1299999999999999E-3</c:v>
                </c:pt>
                <c:pt idx="10873">
                  <c:v>1.08E-3</c:v>
                </c:pt>
                <c:pt idx="10874">
                  <c:v>1.23E-3</c:v>
                </c:pt>
                <c:pt idx="10875">
                  <c:v>1.23E-3</c:v>
                </c:pt>
                <c:pt idx="10876">
                  <c:v>1.4400000000000001E-3</c:v>
                </c:pt>
                <c:pt idx="10877">
                  <c:v>1.5E-3</c:v>
                </c:pt>
                <c:pt idx="10878">
                  <c:v>1.66E-3</c:v>
                </c:pt>
                <c:pt idx="10879">
                  <c:v>1.81E-3</c:v>
                </c:pt>
                <c:pt idx="10880">
                  <c:v>2.0200000000000001E-3</c:v>
                </c:pt>
                <c:pt idx="10881">
                  <c:v>2.2399999999999998E-3</c:v>
                </c:pt>
                <c:pt idx="10882">
                  <c:v>2.5500000000000002E-3</c:v>
                </c:pt>
                <c:pt idx="10883">
                  <c:v>2.7100000000000002E-3</c:v>
                </c:pt>
                <c:pt idx="10884">
                  <c:v>3.0799999999999998E-3</c:v>
                </c:pt>
                <c:pt idx="10885">
                  <c:v>3.29E-3</c:v>
                </c:pt>
                <c:pt idx="10886">
                  <c:v>3.5000000000000001E-3</c:v>
                </c:pt>
                <c:pt idx="10887">
                  <c:v>3.82E-3</c:v>
                </c:pt>
                <c:pt idx="10888">
                  <c:v>4.13E-3</c:v>
                </c:pt>
                <c:pt idx="10889">
                  <c:v>4.4000000000000003E-3</c:v>
                </c:pt>
                <c:pt idx="10890">
                  <c:v>4.7099999999999998E-3</c:v>
                </c:pt>
                <c:pt idx="10891">
                  <c:v>4.8700000000000002E-3</c:v>
                </c:pt>
                <c:pt idx="10892">
                  <c:v>5.13E-3</c:v>
                </c:pt>
                <c:pt idx="10893">
                  <c:v>5.2900000000000004E-3</c:v>
                </c:pt>
                <c:pt idx="10894">
                  <c:v>5.4999999999999997E-3</c:v>
                </c:pt>
                <c:pt idx="10895">
                  <c:v>5.77E-3</c:v>
                </c:pt>
                <c:pt idx="10896">
                  <c:v>5.9199999999999999E-3</c:v>
                </c:pt>
                <c:pt idx="10897">
                  <c:v>6.0800000000000003E-3</c:v>
                </c:pt>
                <c:pt idx="10898">
                  <c:v>6.0800000000000003E-3</c:v>
                </c:pt>
                <c:pt idx="10899">
                  <c:v>6.13E-3</c:v>
                </c:pt>
                <c:pt idx="10900">
                  <c:v>6.1900000000000002E-3</c:v>
                </c:pt>
                <c:pt idx="10901">
                  <c:v>6.0800000000000003E-3</c:v>
                </c:pt>
                <c:pt idx="10902">
                  <c:v>6.0800000000000003E-3</c:v>
                </c:pt>
                <c:pt idx="10903">
                  <c:v>5.9800000000000001E-3</c:v>
                </c:pt>
                <c:pt idx="10904">
                  <c:v>5.8700000000000002E-3</c:v>
                </c:pt>
                <c:pt idx="10905">
                  <c:v>5.77E-3</c:v>
                </c:pt>
                <c:pt idx="10906">
                  <c:v>5.45E-3</c:v>
                </c:pt>
                <c:pt idx="10907">
                  <c:v>5.2399999999999999E-3</c:v>
                </c:pt>
                <c:pt idx="10908">
                  <c:v>5.0299999999999997E-3</c:v>
                </c:pt>
                <c:pt idx="10909">
                  <c:v>4.7099999999999998E-3</c:v>
                </c:pt>
                <c:pt idx="10910">
                  <c:v>4.45E-3</c:v>
                </c:pt>
                <c:pt idx="10911">
                  <c:v>4.0299999999999997E-3</c:v>
                </c:pt>
                <c:pt idx="10912">
                  <c:v>3.7599999999999999E-3</c:v>
                </c:pt>
                <c:pt idx="10913">
                  <c:v>3.29E-3</c:v>
                </c:pt>
                <c:pt idx="10914">
                  <c:v>2.8700000000000002E-3</c:v>
                </c:pt>
                <c:pt idx="10915">
                  <c:v>2.5000000000000001E-3</c:v>
                </c:pt>
                <c:pt idx="10916">
                  <c:v>2.1299999999999999E-3</c:v>
                </c:pt>
                <c:pt idx="10917">
                  <c:v>1.66E-3</c:v>
                </c:pt>
                <c:pt idx="10918">
                  <c:v>1.23E-3</c:v>
                </c:pt>
                <c:pt idx="10919">
                  <c:v>7.6000000000000004E-4</c:v>
                </c:pt>
                <c:pt idx="10920">
                  <c:v>3.8999999999999999E-4</c:v>
                </c:pt>
                <c:pt idx="10921">
                  <c:v>-3.0000000000000001E-5</c:v>
                </c:pt>
                <c:pt idx="10922">
                  <c:v>-4.4999999999999999E-4</c:v>
                </c:pt>
                <c:pt idx="10923">
                  <c:v>-8.1999999999999998E-4</c:v>
                </c:pt>
                <c:pt idx="10924">
                  <c:v>-1.14E-3</c:v>
                </c:pt>
                <c:pt idx="10925">
                  <c:v>-1.5100000000000001E-3</c:v>
                </c:pt>
                <c:pt idx="10926">
                  <c:v>-1.82E-3</c:v>
                </c:pt>
                <c:pt idx="10927">
                  <c:v>-2.14E-3</c:v>
                </c:pt>
                <c:pt idx="10928">
                  <c:v>-2.3999999999999998E-3</c:v>
                </c:pt>
                <c:pt idx="10929">
                  <c:v>-2.6099999999999999E-3</c:v>
                </c:pt>
                <c:pt idx="10930">
                  <c:v>-2.82E-3</c:v>
                </c:pt>
                <c:pt idx="10931">
                  <c:v>-3.0300000000000001E-3</c:v>
                </c:pt>
                <c:pt idx="10932">
                  <c:v>-3.0899999999999999E-3</c:v>
                </c:pt>
                <c:pt idx="10933">
                  <c:v>-3.1900000000000001E-3</c:v>
                </c:pt>
                <c:pt idx="10934">
                  <c:v>-3.2399999999999998E-3</c:v>
                </c:pt>
                <c:pt idx="10935">
                  <c:v>-3.3E-3</c:v>
                </c:pt>
                <c:pt idx="10936">
                  <c:v>-3.1900000000000001E-3</c:v>
                </c:pt>
                <c:pt idx="10937">
                  <c:v>-3.3E-3</c:v>
                </c:pt>
                <c:pt idx="10938">
                  <c:v>-3.0300000000000001E-3</c:v>
                </c:pt>
                <c:pt idx="10939">
                  <c:v>-3.0300000000000001E-3</c:v>
                </c:pt>
                <c:pt idx="10940">
                  <c:v>-2.82E-3</c:v>
                </c:pt>
                <c:pt idx="10941">
                  <c:v>-2.7699999999999999E-3</c:v>
                </c:pt>
                <c:pt idx="10942">
                  <c:v>-2.5600000000000002E-3</c:v>
                </c:pt>
                <c:pt idx="10943">
                  <c:v>-2.4499999999999999E-3</c:v>
                </c:pt>
                <c:pt idx="10944">
                  <c:v>-2.14E-3</c:v>
                </c:pt>
                <c:pt idx="10945">
                  <c:v>-1.98E-3</c:v>
                </c:pt>
                <c:pt idx="10946">
                  <c:v>-1.66E-3</c:v>
                </c:pt>
                <c:pt idx="10947">
                  <c:v>-1.5100000000000001E-3</c:v>
                </c:pt>
                <c:pt idx="10948">
                  <c:v>-1.24E-3</c:v>
                </c:pt>
                <c:pt idx="10949">
                  <c:v>-1.14E-3</c:v>
                </c:pt>
                <c:pt idx="10950">
                  <c:v>-8.7000000000000001E-4</c:v>
                </c:pt>
                <c:pt idx="10951">
                  <c:v>-6.6E-4</c:v>
                </c:pt>
                <c:pt idx="10952">
                  <c:v>-4.4999999999999999E-4</c:v>
                </c:pt>
                <c:pt idx="10953">
                  <c:v>-2.9E-4</c:v>
                </c:pt>
                <c:pt idx="10954">
                  <c:v>-8.0000000000000007E-5</c:v>
                </c:pt>
                <c:pt idx="10955">
                  <c:v>6.9999999999999994E-5</c:v>
                </c:pt>
                <c:pt idx="10956">
                  <c:v>2.9E-4</c:v>
                </c:pt>
                <c:pt idx="10957">
                  <c:v>3.8999999999999999E-4</c:v>
                </c:pt>
                <c:pt idx="10958">
                  <c:v>5.5000000000000003E-4</c:v>
                </c:pt>
                <c:pt idx="10959">
                  <c:v>5.9999999999999995E-4</c:v>
                </c:pt>
                <c:pt idx="10960">
                  <c:v>7.1000000000000002E-4</c:v>
                </c:pt>
                <c:pt idx="10961">
                  <c:v>7.6000000000000004E-4</c:v>
                </c:pt>
                <c:pt idx="10962">
                  <c:v>8.7000000000000001E-4</c:v>
                </c:pt>
                <c:pt idx="10963">
                  <c:v>9.7000000000000005E-4</c:v>
                </c:pt>
                <c:pt idx="10964">
                  <c:v>9.2000000000000003E-4</c:v>
                </c:pt>
                <c:pt idx="10965">
                  <c:v>1.0200000000000001E-3</c:v>
                </c:pt>
                <c:pt idx="10966">
                  <c:v>1.0200000000000001E-3</c:v>
                </c:pt>
                <c:pt idx="10967">
                  <c:v>9.2000000000000003E-4</c:v>
                </c:pt>
                <c:pt idx="10968">
                  <c:v>9.7000000000000005E-4</c:v>
                </c:pt>
                <c:pt idx="10969">
                  <c:v>9.7000000000000005E-4</c:v>
                </c:pt>
                <c:pt idx="10970">
                  <c:v>9.7000000000000005E-4</c:v>
                </c:pt>
                <c:pt idx="10971">
                  <c:v>8.7000000000000001E-4</c:v>
                </c:pt>
                <c:pt idx="10972">
                  <c:v>9.2000000000000003E-4</c:v>
                </c:pt>
                <c:pt idx="10973">
                  <c:v>7.1000000000000002E-4</c:v>
                </c:pt>
                <c:pt idx="10974">
                  <c:v>7.6000000000000004E-4</c:v>
                </c:pt>
                <c:pt idx="10975">
                  <c:v>5.5000000000000003E-4</c:v>
                </c:pt>
                <c:pt idx="10976">
                  <c:v>5.9999999999999995E-4</c:v>
                </c:pt>
                <c:pt idx="10977">
                  <c:v>5.0000000000000001E-4</c:v>
                </c:pt>
                <c:pt idx="10978">
                  <c:v>5.0000000000000001E-4</c:v>
                </c:pt>
                <c:pt idx="10979">
                  <c:v>3.8999999999999999E-4</c:v>
                </c:pt>
                <c:pt idx="10980">
                  <c:v>2.9E-4</c:v>
                </c:pt>
                <c:pt idx="10981">
                  <c:v>2.9E-4</c:v>
                </c:pt>
                <c:pt idx="10982">
                  <c:v>1.8000000000000001E-4</c:v>
                </c:pt>
                <c:pt idx="10983">
                  <c:v>2.0000000000000002E-5</c:v>
                </c:pt>
                <c:pt idx="10984">
                  <c:v>-3.0000000000000001E-5</c:v>
                </c:pt>
                <c:pt idx="10985">
                  <c:v>-2.9E-4</c:v>
                </c:pt>
                <c:pt idx="10986">
                  <c:v>-2.9E-4</c:v>
                </c:pt>
                <c:pt idx="10987">
                  <c:v>-3.5E-4</c:v>
                </c:pt>
                <c:pt idx="10988">
                  <c:v>-5.5999999999999995E-4</c:v>
                </c:pt>
                <c:pt idx="10989">
                  <c:v>-7.6999999999999996E-4</c:v>
                </c:pt>
                <c:pt idx="10990">
                  <c:v>-8.7000000000000001E-4</c:v>
                </c:pt>
                <c:pt idx="10991">
                  <c:v>-1.0300000000000001E-3</c:v>
                </c:pt>
                <c:pt idx="10992">
                  <c:v>-1.1900000000000001E-3</c:v>
                </c:pt>
                <c:pt idx="10993">
                  <c:v>-1.4E-3</c:v>
                </c:pt>
                <c:pt idx="10994">
                  <c:v>-1.66E-3</c:v>
                </c:pt>
                <c:pt idx="10995">
                  <c:v>-1.8699999999999999E-3</c:v>
                </c:pt>
                <c:pt idx="10996">
                  <c:v>-1.9300000000000001E-3</c:v>
                </c:pt>
                <c:pt idx="10997">
                  <c:v>-2.14E-3</c:v>
                </c:pt>
                <c:pt idx="10998">
                  <c:v>-2.3999999999999998E-3</c:v>
                </c:pt>
                <c:pt idx="10999">
                  <c:v>-2.5600000000000002E-3</c:v>
                </c:pt>
                <c:pt idx="11000">
                  <c:v>-2.82E-3</c:v>
                </c:pt>
                <c:pt idx="11001">
                  <c:v>-2.9299999999999999E-3</c:v>
                </c:pt>
                <c:pt idx="11002">
                  <c:v>-3.1900000000000001E-3</c:v>
                </c:pt>
                <c:pt idx="11003">
                  <c:v>-3.3999999999999998E-3</c:v>
                </c:pt>
                <c:pt idx="11004">
                  <c:v>-3.5599999999999998E-3</c:v>
                </c:pt>
                <c:pt idx="11005">
                  <c:v>-3.6099999999999999E-3</c:v>
                </c:pt>
                <c:pt idx="11006">
                  <c:v>-3.6700000000000001E-3</c:v>
                </c:pt>
                <c:pt idx="11007">
                  <c:v>-3.7699999999999999E-3</c:v>
                </c:pt>
                <c:pt idx="11008">
                  <c:v>-3.82E-3</c:v>
                </c:pt>
                <c:pt idx="11009">
                  <c:v>-3.9300000000000003E-3</c:v>
                </c:pt>
                <c:pt idx="11010">
                  <c:v>-3.82E-3</c:v>
                </c:pt>
                <c:pt idx="11011">
                  <c:v>-3.7200000000000002E-3</c:v>
                </c:pt>
                <c:pt idx="11012">
                  <c:v>-3.5599999999999998E-3</c:v>
                </c:pt>
                <c:pt idx="11013">
                  <c:v>-3.5599999999999998E-3</c:v>
                </c:pt>
                <c:pt idx="11014">
                  <c:v>-3.3999999999999998E-3</c:v>
                </c:pt>
                <c:pt idx="11015">
                  <c:v>-3.14E-3</c:v>
                </c:pt>
                <c:pt idx="11016">
                  <c:v>-2.82E-3</c:v>
                </c:pt>
                <c:pt idx="11017">
                  <c:v>-2.6700000000000001E-3</c:v>
                </c:pt>
                <c:pt idx="11018">
                  <c:v>-2.3E-3</c:v>
                </c:pt>
                <c:pt idx="11019">
                  <c:v>-1.8699999999999999E-3</c:v>
                </c:pt>
                <c:pt idx="11020">
                  <c:v>-1.5100000000000001E-3</c:v>
                </c:pt>
                <c:pt idx="11021">
                  <c:v>-1.08E-3</c:v>
                </c:pt>
                <c:pt idx="11022">
                  <c:v>-6.0999999999999997E-4</c:v>
                </c:pt>
                <c:pt idx="11023">
                  <c:v>-8.0000000000000007E-5</c:v>
                </c:pt>
                <c:pt idx="11024">
                  <c:v>3.8999999999999999E-4</c:v>
                </c:pt>
                <c:pt idx="11025">
                  <c:v>8.7000000000000001E-4</c:v>
                </c:pt>
                <c:pt idx="11026">
                  <c:v>1.4400000000000001E-3</c:v>
                </c:pt>
                <c:pt idx="11027">
                  <c:v>1.8699999999999999E-3</c:v>
                </c:pt>
                <c:pt idx="11028">
                  <c:v>2.3900000000000002E-3</c:v>
                </c:pt>
                <c:pt idx="11029">
                  <c:v>2.9199999999999999E-3</c:v>
                </c:pt>
                <c:pt idx="11030">
                  <c:v>3.3899999999999998E-3</c:v>
                </c:pt>
                <c:pt idx="11031">
                  <c:v>3.8700000000000002E-3</c:v>
                </c:pt>
                <c:pt idx="11032">
                  <c:v>4.3400000000000001E-3</c:v>
                </c:pt>
                <c:pt idx="11033">
                  <c:v>4.7600000000000003E-3</c:v>
                </c:pt>
                <c:pt idx="11034">
                  <c:v>5.13E-3</c:v>
                </c:pt>
                <c:pt idx="11035">
                  <c:v>5.4000000000000003E-3</c:v>
                </c:pt>
                <c:pt idx="11036">
                  <c:v>5.77E-3</c:v>
                </c:pt>
                <c:pt idx="11037">
                  <c:v>6.0800000000000003E-3</c:v>
                </c:pt>
                <c:pt idx="11038">
                  <c:v>6.3499999999999997E-3</c:v>
                </c:pt>
                <c:pt idx="11039">
                  <c:v>6.6100000000000004E-3</c:v>
                </c:pt>
                <c:pt idx="11040">
                  <c:v>6.7099999999999998E-3</c:v>
                </c:pt>
                <c:pt idx="11041">
                  <c:v>6.8199999999999997E-3</c:v>
                </c:pt>
                <c:pt idx="11042">
                  <c:v>6.9800000000000001E-3</c:v>
                </c:pt>
                <c:pt idx="11043">
                  <c:v>6.8700000000000002E-3</c:v>
                </c:pt>
                <c:pt idx="11044">
                  <c:v>6.8199999999999997E-3</c:v>
                </c:pt>
                <c:pt idx="11045">
                  <c:v>6.8199999999999997E-3</c:v>
                </c:pt>
                <c:pt idx="11046">
                  <c:v>6.8199999999999997E-3</c:v>
                </c:pt>
                <c:pt idx="11047">
                  <c:v>6.6100000000000004E-3</c:v>
                </c:pt>
                <c:pt idx="11048">
                  <c:v>6.4000000000000003E-3</c:v>
                </c:pt>
                <c:pt idx="11049">
                  <c:v>6.2399999999999999E-3</c:v>
                </c:pt>
                <c:pt idx="11050">
                  <c:v>5.9800000000000001E-3</c:v>
                </c:pt>
                <c:pt idx="11051">
                  <c:v>5.77E-3</c:v>
                </c:pt>
                <c:pt idx="11052">
                  <c:v>5.4000000000000003E-3</c:v>
                </c:pt>
                <c:pt idx="11053">
                  <c:v>5.0800000000000003E-3</c:v>
                </c:pt>
                <c:pt idx="11054">
                  <c:v>4.6600000000000001E-3</c:v>
                </c:pt>
                <c:pt idx="11055">
                  <c:v>4.4000000000000003E-3</c:v>
                </c:pt>
                <c:pt idx="11056">
                  <c:v>4.0299999999999997E-3</c:v>
                </c:pt>
                <c:pt idx="11057">
                  <c:v>3.7100000000000002E-3</c:v>
                </c:pt>
                <c:pt idx="11058">
                  <c:v>3.3400000000000001E-3</c:v>
                </c:pt>
                <c:pt idx="11059">
                  <c:v>2.8700000000000002E-3</c:v>
                </c:pt>
                <c:pt idx="11060">
                  <c:v>2.66E-3</c:v>
                </c:pt>
                <c:pt idx="11061">
                  <c:v>2.2899999999999999E-3</c:v>
                </c:pt>
                <c:pt idx="11062">
                  <c:v>2.0200000000000001E-3</c:v>
                </c:pt>
                <c:pt idx="11063">
                  <c:v>1.66E-3</c:v>
                </c:pt>
                <c:pt idx="11064">
                  <c:v>1.2899999999999999E-3</c:v>
                </c:pt>
                <c:pt idx="11065">
                  <c:v>1.1800000000000001E-3</c:v>
                </c:pt>
                <c:pt idx="11066">
                  <c:v>9.2000000000000003E-4</c:v>
                </c:pt>
                <c:pt idx="11067">
                  <c:v>6.4999999999999997E-4</c:v>
                </c:pt>
                <c:pt idx="11068">
                  <c:v>5.0000000000000001E-4</c:v>
                </c:pt>
                <c:pt idx="11069">
                  <c:v>2.9E-4</c:v>
                </c:pt>
                <c:pt idx="11070">
                  <c:v>2.3000000000000001E-4</c:v>
                </c:pt>
                <c:pt idx="11071">
                  <c:v>6.9999999999999994E-5</c:v>
                </c:pt>
                <c:pt idx="11072">
                  <c:v>2.0000000000000002E-5</c:v>
                </c:pt>
                <c:pt idx="11073">
                  <c:v>2.0000000000000002E-5</c:v>
                </c:pt>
                <c:pt idx="11074">
                  <c:v>2.0000000000000002E-5</c:v>
                </c:pt>
                <c:pt idx="11075">
                  <c:v>-3.0000000000000001E-5</c:v>
                </c:pt>
                <c:pt idx="11076">
                  <c:v>1.2999999999999999E-4</c:v>
                </c:pt>
                <c:pt idx="11077">
                  <c:v>1.2999999999999999E-4</c:v>
                </c:pt>
                <c:pt idx="11078">
                  <c:v>2.9E-4</c:v>
                </c:pt>
                <c:pt idx="11079">
                  <c:v>3.8999999999999999E-4</c:v>
                </c:pt>
                <c:pt idx="11080">
                  <c:v>5.0000000000000001E-4</c:v>
                </c:pt>
                <c:pt idx="11081">
                  <c:v>6.4999999999999997E-4</c:v>
                </c:pt>
                <c:pt idx="11082">
                  <c:v>8.0999999999999996E-4</c:v>
                </c:pt>
                <c:pt idx="11083">
                  <c:v>1.08E-3</c:v>
                </c:pt>
                <c:pt idx="11084">
                  <c:v>1.39E-3</c:v>
                </c:pt>
                <c:pt idx="11085">
                  <c:v>1.4400000000000001E-3</c:v>
                </c:pt>
                <c:pt idx="11086">
                  <c:v>1.7099999999999999E-3</c:v>
                </c:pt>
                <c:pt idx="11087">
                  <c:v>1.81E-3</c:v>
                </c:pt>
                <c:pt idx="11088">
                  <c:v>2.1299999999999999E-3</c:v>
                </c:pt>
                <c:pt idx="11089">
                  <c:v>2.2899999999999999E-3</c:v>
                </c:pt>
                <c:pt idx="11090">
                  <c:v>2.5000000000000001E-3</c:v>
                </c:pt>
                <c:pt idx="11091">
                  <c:v>2.5999999999999999E-3</c:v>
                </c:pt>
                <c:pt idx="11092">
                  <c:v>2.7100000000000002E-3</c:v>
                </c:pt>
                <c:pt idx="11093">
                  <c:v>2.8700000000000002E-3</c:v>
                </c:pt>
                <c:pt idx="11094">
                  <c:v>3.0799999999999998E-3</c:v>
                </c:pt>
                <c:pt idx="11095">
                  <c:v>3.13E-3</c:v>
                </c:pt>
                <c:pt idx="11096">
                  <c:v>3.2399999999999998E-3</c:v>
                </c:pt>
                <c:pt idx="11097">
                  <c:v>3.29E-3</c:v>
                </c:pt>
                <c:pt idx="11098">
                  <c:v>3.3400000000000001E-3</c:v>
                </c:pt>
                <c:pt idx="11099">
                  <c:v>3.29E-3</c:v>
                </c:pt>
                <c:pt idx="11100">
                  <c:v>3.29E-3</c:v>
                </c:pt>
                <c:pt idx="11101">
                  <c:v>3.1800000000000001E-3</c:v>
                </c:pt>
                <c:pt idx="11102">
                  <c:v>3.13E-3</c:v>
                </c:pt>
                <c:pt idx="11103">
                  <c:v>2.97E-3</c:v>
                </c:pt>
                <c:pt idx="11104">
                  <c:v>2.81E-3</c:v>
                </c:pt>
                <c:pt idx="11105">
                  <c:v>2.5999999999999999E-3</c:v>
                </c:pt>
                <c:pt idx="11106">
                  <c:v>2.3900000000000002E-3</c:v>
                </c:pt>
                <c:pt idx="11107">
                  <c:v>2.1299999999999999E-3</c:v>
                </c:pt>
                <c:pt idx="11108">
                  <c:v>1.92E-3</c:v>
                </c:pt>
                <c:pt idx="11109">
                  <c:v>1.5E-3</c:v>
                </c:pt>
                <c:pt idx="11110">
                  <c:v>1.2899999999999999E-3</c:v>
                </c:pt>
                <c:pt idx="11111">
                  <c:v>9.7000000000000005E-4</c:v>
                </c:pt>
                <c:pt idx="11112">
                  <c:v>6.4999999999999997E-4</c:v>
                </c:pt>
                <c:pt idx="11113">
                  <c:v>2.9E-4</c:v>
                </c:pt>
                <c:pt idx="11114">
                  <c:v>-8.0000000000000007E-5</c:v>
                </c:pt>
                <c:pt idx="11115">
                  <c:v>-3.5E-4</c:v>
                </c:pt>
                <c:pt idx="11116">
                  <c:v>-6.6E-4</c:v>
                </c:pt>
                <c:pt idx="11117">
                  <c:v>-1.0300000000000001E-3</c:v>
                </c:pt>
                <c:pt idx="11118">
                  <c:v>-1.3500000000000001E-3</c:v>
                </c:pt>
                <c:pt idx="11119">
                  <c:v>-1.72E-3</c:v>
                </c:pt>
                <c:pt idx="11120">
                  <c:v>-1.9300000000000001E-3</c:v>
                </c:pt>
                <c:pt idx="11121">
                  <c:v>-2.2399999999999998E-3</c:v>
                </c:pt>
                <c:pt idx="11122">
                  <c:v>-2.3E-3</c:v>
                </c:pt>
                <c:pt idx="11123">
                  <c:v>-2.6099999999999999E-3</c:v>
                </c:pt>
                <c:pt idx="11124">
                  <c:v>-2.7699999999999999E-3</c:v>
                </c:pt>
                <c:pt idx="11125">
                  <c:v>-2.9299999999999999E-3</c:v>
                </c:pt>
                <c:pt idx="11126">
                  <c:v>-3.0300000000000001E-3</c:v>
                </c:pt>
                <c:pt idx="11127">
                  <c:v>-3.0300000000000001E-3</c:v>
                </c:pt>
                <c:pt idx="11128">
                  <c:v>-3.14E-3</c:v>
                </c:pt>
                <c:pt idx="11129">
                  <c:v>-3.0899999999999999E-3</c:v>
                </c:pt>
                <c:pt idx="11130">
                  <c:v>-3.14E-3</c:v>
                </c:pt>
                <c:pt idx="11131">
                  <c:v>-3.0300000000000001E-3</c:v>
                </c:pt>
                <c:pt idx="11132">
                  <c:v>-2.9299999999999999E-3</c:v>
                </c:pt>
                <c:pt idx="11133">
                  <c:v>-2.7699999999999999E-3</c:v>
                </c:pt>
                <c:pt idx="11134">
                  <c:v>-2.6099999999999999E-3</c:v>
                </c:pt>
                <c:pt idx="11135">
                  <c:v>-2.5100000000000001E-3</c:v>
                </c:pt>
                <c:pt idx="11136">
                  <c:v>-2.3500000000000001E-3</c:v>
                </c:pt>
                <c:pt idx="11137">
                  <c:v>-2.0899999999999998E-3</c:v>
                </c:pt>
                <c:pt idx="11138">
                  <c:v>-1.82E-3</c:v>
                </c:pt>
                <c:pt idx="11139">
                  <c:v>-1.66E-3</c:v>
                </c:pt>
                <c:pt idx="11140">
                  <c:v>-1.2999999999999999E-3</c:v>
                </c:pt>
                <c:pt idx="11141">
                  <c:v>-1.0300000000000001E-3</c:v>
                </c:pt>
                <c:pt idx="11142">
                  <c:v>-8.7000000000000001E-4</c:v>
                </c:pt>
                <c:pt idx="11143">
                  <c:v>-6.6E-4</c:v>
                </c:pt>
                <c:pt idx="11144">
                  <c:v>-4.0000000000000002E-4</c:v>
                </c:pt>
                <c:pt idx="11145">
                  <c:v>-4.0000000000000002E-4</c:v>
                </c:pt>
                <c:pt idx="11146">
                  <c:v>-1.9000000000000001E-4</c:v>
                </c:pt>
                <c:pt idx="11147">
                  <c:v>-1.3999999999999999E-4</c:v>
                </c:pt>
                <c:pt idx="11148">
                  <c:v>2.0000000000000002E-5</c:v>
                </c:pt>
                <c:pt idx="11149">
                  <c:v>6.9999999999999994E-5</c:v>
                </c:pt>
                <c:pt idx="11150">
                  <c:v>6.9999999999999994E-5</c:v>
                </c:pt>
                <c:pt idx="11151">
                  <c:v>2.0000000000000002E-5</c:v>
                </c:pt>
                <c:pt idx="11152">
                  <c:v>2.0000000000000002E-5</c:v>
                </c:pt>
                <c:pt idx="11153">
                  <c:v>-8.0000000000000007E-5</c:v>
                </c:pt>
                <c:pt idx="11154">
                  <c:v>-1.3999999999999999E-4</c:v>
                </c:pt>
                <c:pt idx="11155">
                  <c:v>-4.0000000000000002E-4</c:v>
                </c:pt>
                <c:pt idx="11156">
                  <c:v>-5.0000000000000001E-4</c:v>
                </c:pt>
                <c:pt idx="11157">
                  <c:v>-8.1999999999999998E-4</c:v>
                </c:pt>
                <c:pt idx="11158">
                  <c:v>-1.08E-3</c:v>
                </c:pt>
                <c:pt idx="11159">
                  <c:v>-1.3500000000000001E-3</c:v>
                </c:pt>
                <c:pt idx="11160">
                  <c:v>-1.66E-3</c:v>
                </c:pt>
                <c:pt idx="11161">
                  <c:v>-1.8699999999999999E-3</c:v>
                </c:pt>
                <c:pt idx="11162">
                  <c:v>-2.3E-3</c:v>
                </c:pt>
                <c:pt idx="11163">
                  <c:v>-2.6700000000000001E-3</c:v>
                </c:pt>
                <c:pt idx="11164">
                  <c:v>-2.98E-3</c:v>
                </c:pt>
                <c:pt idx="11165">
                  <c:v>-3.3999999999999998E-3</c:v>
                </c:pt>
                <c:pt idx="11166">
                  <c:v>-3.6700000000000001E-3</c:v>
                </c:pt>
                <c:pt idx="11167">
                  <c:v>-4.0400000000000002E-3</c:v>
                </c:pt>
                <c:pt idx="11168">
                  <c:v>-4.3E-3</c:v>
                </c:pt>
                <c:pt idx="11169">
                  <c:v>-4.6100000000000004E-3</c:v>
                </c:pt>
                <c:pt idx="11170">
                  <c:v>-4.8799999999999998E-3</c:v>
                </c:pt>
                <c:pt idx="11171">
                  <c:v>-5.1900000000000002E-3</c:v>
                </c:pt>
                <c:pt idx="11172">
                  <c:v>-5.3E-3</c:v>
                </c:pt>
                <c:pt idx="11173">
                  <c:v>-5.5100000000000001E-3</c:v>
                </c:pt>
                <c:pt idx="11174">
                  <c:v>-5.6699999999999997E-3</c:v>
                </c:pt>
                <c:pt idx="11175">
                  <c:v>-5.77E-3</c:v>
                </c:pt>
                <c:pt idx="11176">
                  <c:v>-5.77E-3</c:v>
                </c:pt>
                <c:pt idx="11177">
                  <c:v>-5.8799999999999998E-3</c:v>
                </c:pt>
                <c:pt idx="11178">
                  <c:v>-5.8300000000000001E-3</c:v>
                </c:pt>
                <c:pt idx="11179">
                  <c:v>-5.77E-3</c:v>
                </c:pt>
                <c:pt idx="11180">
                  <c:v>-5.62E-3</c:v>
                </c:pt>
                <c:pt idx="11181">
                  <c:v>-5.4099999999999999E-3</c:v>
                </c:pt>
                <c:pt idx="11182">
                  <c:v>-5.2500000000000003E-3</c:v>
                </c:pt>
                <c:pt idx="11183">
                  <c:v>-5.0400000000000002E-3</c:v>
                </c:pt>
                <c:pt idx="11184">
                  <c:v>-4.6699999999999997E-3</c:v>
                </c:pt>
                <c:pt idx="11185">
                  <c:v>-4.4600000000000004E-3</c:v>
                </c:pt>
                <c:pt idx="11186">
                  <c:v>-4.0400000000000002E-3</c:v>
                </c:pt>
                <c:pt idx="11187">
                  <c:v>-3.7699999999999999E-3</c:v>
                </c:pt>
                <c:pt idx="11188">
                  <c:v>-3.3E-3</c:v>
                </c:pt>
                <c:pt idx="11189">
                  <c:v>-2.9299999999999999E-3</c:v>
                </c:pt>
                <c:pt idx="11190">
                  <c:v>-2.5600000000000002E-3</c:v>
                </c:pt>
                <c:pt idx="11191">
                  <c:v>-2.1900000000000001E-3</c:v>
                </c:pt>
                <c:pt idx="11192">
                  <c:v>-1.7700000000000001E-3</c:v>
                </c:pt>
                <c:pt idx="11193">
                  <c:v>-1.2999999999999999E-3</c:v>
                </c:pt>
                <c:pt idx="11194">
                  <c:v>-8.7000000000000001E-4</c:v>
                </c:pt>
                <c:pt idx="11195">
                  <c:v>-5.5999999999999995E-4</c:v>
                </c:pt>
                <c:pt idx="11196">
                  <c:v>-1.3999999999999999E-4</c:v>
                </c:pt>
                <c:pt idx="11197">
                  <c:v>1.8000000000000001E-4</c:v>
                </c:pt>
                <c:pt idx="11198">
                  <c:v>7.6000000000000004E-4</c:v>
                </c:pt>
                <c:pt idx="11199">
                  <c:v>1.0200000000000001E-3</c:v>
                </c:pt>
                <c:pt idx="11200">
                  <c:v>1.23E-3</c:v>
                </c:pt>
                <c:pt idx="11201">
                  <c:v>1.6000000000000001E-3</c:v>
                </c:pt>
                <c:pt idx="11202">
                  <c:v>1.7600000000000001E-3</c:v>
                </c:pt>
                <c:pt idx="11203">
                  <c:v>2.0200000000000001E-3</c:v>
                </c:pt>
                <c:pt idx="11204">
                  <c:v>2.2399999999999998E-3</c:v>
                </c:pt>
                <c:pt idx="11205">
                  <c:v>2.4499999999999999E-3</c:v>
                </c:pt>
                <c:pt idx="11206">
                  <c:v>2.4499999999999999E-3</c:v>
                </c:pt>
                <c:pt idx="11207">
                  <c:v>2.66E-3</c:v>
                </c:pt>
                <c:pt idx="11208">
                  <c:v>2.81E-3</c:v>
                </c:pt>
                <c:pt idx="11209">
                  <c:v>2.7599999999999999E-3</c:v>
                </c:pt>
                <c:pt idx="11210">
                  <c:v>2.8700000000000002E-3</c:v>
                </c:pt>
                <c:pt idx="11211">
                  <c:v>2.97E-3</c:v>
                </c:pt>
                <c:pt idx="11212">
                  <c:v>3.0300000000000001E-3</c:v>
                </c:pt>
                <c:pt idx="11213">
                  <c:v>2.97E-3</c:v>
                </c:pt>
                <c:pt idx="11214">
                  <c:v>2.97E-3</c:v>
                </c:pt>
                <c:pt idx="11215">
                  <c:v>2.81E-3</c:v>
                </c:pt>
                <c:pt idx="11216">
                  <c:v>2.81E-3</c:v>
                </c:pt>
                <c:pt idx="11217">
                  <c:v>2.7100000000000002E-3</c:v>
                </c:pt>
                <c:pt idx="11218">
                  <c:v>2.7599999999999999E-3</c:v>
                </c:pt>
                <c:pt idx="11219">
                  <c:v>2.5500000000000002E-3</c:v>
                </c:pt>
                <c:pt idx="11220">
                  <c:v>2.5500000000000002E-3</c:v>
                </c:pt>
                <c:pt idx="11221">
                  <c:v>2.5000000000000001E-3</c:v>
                </c:pt>
                <c:pt idx="11222">
                  <c:v>2.3900000000000002E-3</c:v>
                </c:pt>
                <c:pt idx="11223">
                  <c:v>2.2399999999999998E-3</c:v>
                </c:pt>
                <c:pt idx="11224">
                  <c:v>2.2899999999999999E-3</c:v>
                </c:pt>
                <c:pt idx="11225">
                  <c:v>2.1800000000000001E-3</c:v>
                </c:pt>
                <c:pt idx="11226">
                  <c:v>2.0799999999999998E-3</c:v>
                </c:pt>
                <c:pt idx="11227">
                  <c:v>1.97E-3</c:v>
                </c:pt>
                <c:pt idx="11228">
                  <c:v>1.97E-3</c:v>
                </c:pt>
                <c:pt idx="11229">
                  <c:v>1.81E-3</c:v>
                </c:pt>
                <c:pt idx="11230">
                  <c:v>1.81E-3</c:v>
                </c:pt>
                <c:pt idx="11231">
                  <c:v>1.7099999999999999E-3</c:v>
                </c:pt>
                <c:pt idx="11232">
                  <c:v>1.66E-3</c:v>
                </c:pt>
                <c:pt idx="11233">
                  <c:v>1.5499999999999999E-3</c:v>
                </c:pt>
                <c:pt idx="11234">
                  <c:v>1.5E-3</c:v>
                </c:pt>
                <c:pt idx="11235">
                  <c:v>1.2899999999999999E-3</c:v>
                </c:pt>
                <c:pt idx="11236">
                  <c:v>1.23E-3</c:v>
                </c:pt>
                <c:pt idx="11237">
                  <c:v>1.1299999999999999E-3</c:v>
                </c:pt>
                <c:pt idx="11238">
                  <c:v>1.08E-3</c:v>
                </c:pt>
                <c:pt idx="11239">
                  <c:v>8.7000000000000001E-4</c:v>
                </c:pt>
                <c:pt idx="11240">
                  <c:v>8.0999999999999996E-4</c:v>
                </c:pt>
                <c:pt idx="11241">
                  <c:v>5.5000000000000003E-4</c:v>
                </c:pt>
                <c:pt idx="11242">
                  <c:v>3.8999999999999999E-4</c:v>
                </c:pt>
                <c:pt idx="11243">
                  <c:v>1.2999999999999999E-4</c:v>
                </c:pt>
                <c:pt idx="11244">
                  <c:v>2.0000000000000002E-5</c:v>
                </c:pt>
                <c:pt idx="11245">
                  <c:v>-2.9E-4</c:v>
                </c:pt>
                <c:pt idx="11246">
                  <c:v>-4.4999999999999999E-4</c:v>
                </c:pt>
                <c:pt idx="11247">
                  <c:v>-7.6999999999999996E-4</c:v>
                </c:pt>
                <c:pt idx="11248">
                  <c:v>-1.0300000000000001E-3</c:v>
                </c:pt>
                <c:pt idx="11249">
                  <c:v>-1.2999999999999999E-3</c:v>
                </c:pt>
                <c:pt idx="11250">
                  <c:v>-1.72E-3</c:v>
                </c:pt>
                <c:pt idx="11251">
                  <c:v>-2.0300000000000001E-3</c:v>
                </c:pt>
                <c:pt idx="11252">
                  <c:v>-2.3500000000000001E-3</c:v>
                </c:pt>
                <c:pt idx="11253">
                  <c:v>-2.6099999999999999E-3</c:v>
                </c:pt>
                <c:pt idx="11254">
                  <c:v>-2.98E-3</c:v>
                </c:pt>
                <c:pt idx="11255">
                  <c:v>-3.3500000000000001E-3</c:v>
                </c:pt>
                <c:pt idx="11256">
                  <c:v>-3.6700000000000001E-3</c:v>
                </c:pt>
                <c:pt idx="11257">
                  <c:v>-4.0899999999999999E-3</c:v>
                </c:pt>
                <c:pt idx="11258">
                  <c:v>-4.4000000000000003E-3</c:v>
                </c:pt>
                <c:pt idx="11259">
                  <c:v>-4.7200000000000002E-3</c:v>
                </c:pt>
                <c:pt idx="11260">
                  <c:v>-5.0400000000000002E-3</c:v>
                </c:pt>
                <c:pt idx="11261">
                  <c:v>-5.4099999999999999E-3</c:v>
                </c:pt>
                <c:pt idx="11262">
                  <c:v>-5.7200000000000003E-3</c:v>
                </c:pt>
                <c:pt idx="11263">
                  <c:v>-6.0899999999999999E-3</c:v>
                </c:pt>
                <c:pt idx="11264">
                  <c:v>-6.3499999999999997E-3</c:v>
                </c:pt>
                <c:pt idx="11265">
                  <c:v>-6.62E-3</c:v>
                </c:pt>
                <c:pt idx="11266">
                  <c:v>-6.8799999999999998E-3</c:v>
                </c:pt>
                <c:pt idx="11267">
                  <c:v>-7.0899999999999999E-3</c:v>
                </c:pt>
                <c:pt idx="11268">
                  <c:v>-7.3499999999999998E-3</c:v>
                </c:pt>
                <c:pt idx="11269">
                  <c:v>-7.5700000000000003E-3</c:v>
                </c:pt>
                <c:pt idx="11270">
                  <c:v>-7.6699999999999997E-3</c:v>
                </c:pt>
                <c:pt idx="11271">
                  <c:v>-7.8799999999999999E-3</c:v>
                </c:pt>
                <c:pt idx="11272">
                  <c:v>-7.8799999999999999E-3</c:v>
                </c:pt>
                <c:pt idx="11273">
                  <c:v>-8.09E-3</c:v>
                </c:pt>
                <c:pt idx="11274">
                  <c:v>-8.09E-3</c:v>
                </c:pt>
                <c:pt idx="11275">
                  <c:v>-8.09E-3</c:v>
                </c:pt>
                <c:pt idx="11276">
                  <c:v>-8.09E-3</c:v>
                </c:pt>
                <c:pt idx="11277">
                  <c:v>-8.09E-3</c:v>
                </c:pt>
                <c:pt idx="11278">
                  <c:v>-8.0400000000000003E-3</c:v>
                </c:pt>
                <c:pt idx="11279">
                  <c:v>-7.9900000000000006E-3</c:v>
                </c:pt>
                <c:pt idx="11280">
                  <c:v>-7.8799999999999999E-3</c:v>
                </c:pt>
                <c:pt idx="11281">
                  <c:v>-7.7200000000000003E-3</c:v>
                </c:pt>
                <c:pt idx="11282">
                  <c:v>-7.7799999999999996E-3</c:v>
                </c:pt>
                <c:pt idx="11283">
                  <c:v>-7.5700000000000003E-3</c:v>
                </c:pt>
                <c:pt idx="11284">
                  <c:v>-7.3499999999999998E-3</c:v>
                </c:pt>
                <c:pt idx="11285">
                  <c:v>-7.1999999999999998E-3</c:v>
                </c:pt>
                <c:pt idx="11286">
                  <c:v>-7.0400000000000003E-3</c:v>
                </c:pt>
                <c:pt idx="11287">
                  <c:v>-6.8300000000000001E-3</c:v>
                </c:pt>
                <c:pt idx="11288">
                  <c:v>-6.62E-3</c:v>
                </c:pt>
                <c:pt idx="11289">
                  <c:v>-6.4099999999999999E-3</c:v>
                </c:pt>
                <c:pt idx="11290">
                  <c:v>-6.2500000000000003E-3</c:v>
                </c:pt>
                <c:pt idx="11291">
                  <c:v>-6.0400000000000002E-3</c:v>
                </c:pt>
                <c:pt idx="11292">
                  <c:v>-5.7200000000000003E-3</c:v>
                </c:pt>
                <c:pt idx="11293">
                  <c:v>-5.5100000000000001E-3</c:v>
                </c:pt>
                <c:pt idx="11294">
                  <c:v>-5.1900000000000002E-3</c:v>
                </c:pt>
                <c:pt idx="11295">
                  <c:v>-5.0400000000000002E-3</c:v>
                </c:pt>
                <c:pt idx="11296">
                  <c:v>-4.8300000000000001E-3</c:v>
                </c:pt>
                <c:pt idx="11297">
                  <c:v>-4.6100000000000004E-3</c:v>
                </c:pt>
                <c:pt idx="11298">
                  <c:v>-4.2500000000000003E-3</c:v>
                </c:pt>
                <c:pt idx="11299">
                  <c:v>-3.98E-3</c:v>
                </c:pt>
                <c:pt idx="11300">
                  <c:v>-3.6700000000000001E-3</c:v>
                </c:pt>
                <c:pt idx="11301">
                  <c:v>-3.3999999999999998E-3</c:v>
                </c:pt>
                <c:pt idx="11302">
                  <c:v>-3.14E-3</c:v>
                </c:pt>
                <c:pt idx="11303">
                  <c:v>-2.8800000000000002E-3</c:v>
                </c:pt>
                <c:pt idx="11304">
                  <c:v>-2.5600000000000002E-3</c:v>
                </c:pt>
                <c:pt idx="11305">
                  <c:v>-2.3999999999999998E-3</c:v>
                </c:pt>
                <c:pt idx="11306">
                  <c:v>-2.0300000000000001E-3</c:v>
                </c:pt>
                <c:pt idx="11307">
                  <c:v>-1.7700000000000001E-3</c:v>
                </c:pt>
                <c:pt idx="11308">
                  <c:v>-1.4E-3</c:v>
                </c:pt>
                <c:pt idx="11309">
                  <c:v>-1.08E-3</c:v>
                </c:pt>
                <c:pt idx="11310">
                  <c:v>-8.7000000000000001E-4</c:v>
                </c:pt>
                <c:pt idx="11311">
                  <c:v>-5.5999999999999995E-4</c:v>
                </c:pt>
                <c:pt idx="11312">
                  <c:v>-2.9E-4</c:v>
                </c:pt>
                <c:pt idx="11313">
                  <c:v>2.0000000000000002E-5</c:v>
                </c:pt>
                <c:pt idx="11314">
                  <c:v>2.9E-4</c:v>
                </c:pt>
                <c:pt idx="11315">
                  <c:v>5.5000000000000003E-4</c:v>
                </c:pt>
                <c:pt idx="11316">
                  <c:v>8.0999999999999996E-4</c:v>
                </c:pt>
                <c:pt idx="11317">
                  <c:v>1.1800000000000001E-3</c:v>
                </c:pt>
                <c:pt idx="11318">
                  <c:v>1.39E-3</c:v>
                </c:pt>
                <c:pt idx="11319">
                  <c:v>1.5499999999999999E-3</c:v>
                </c:pt>
                <c:pt idx="11320">
                  <c:v>1.8699999999999999E-3</c:v>
                </c:pt>
                <c:pt idx="11321">
                  <c:v>1.97E-3</c:v>
                </c:pt>
                <c:pt idx="11322">
                  <c:v>2.2899999999999999E-3</c:v>
                </c:pt>
                <c:pt idx="11323">
                  <c:v>2.3900000000000002E-3</c:v>
                </c:pt>
                <c:pt idx="11324">
                  <c:v>2.5999999999999999E-3</c:v>
                </c:pt>
                <c:pt idx="11325">
                  <c:v>2.7100000000000002E-3</c:v>
                </c:pt>
                <c:pt idx="11326">
                  <c:v>2.9199999999999999E-3</c:v>
                </c:pt>
                <c:pt idx="11327">
                  <c:v>2.97E-3</c:v>
                </c:pt>
                <c:pt idx="11328">
                  <c:v>3.0300000000000001E-3</c:v>
                </c:pt>
                <c:pt idx="11329">
                  <c:v>3.1800000000000001E-3</c:v>
                </c:pt>
                <c:pt idx="11330">
                  <c:v>3.29E-3</c:v>
                </c:pt>
                <c:pt idx="11331">
                  <c:v>3.13E-3</c:v>
                </c:pt>
                <c:pt idx="11332">
                  <c:v>3.2399999999999998E-3</c:v>
                </c:pt>
                <c:pt idx="11333">
                  <c:v>3.29E-3</c:v>
                </c:pt>
                <c:pt idx="11334">
                  <c:v>3.2399999999999998E-3</c:v>
                </c:pt>
                <c:pt idx="11335">
                  <c:v>3.0799999999999998E-3</c:v>
                </c:pt>
                <c:pt idx="11336">
                  <c:v>3.0300000000000001E-3</c:v>
                </c:pt>
                <c:pt idx="11337">
                  <c:v>2.9199999999999999E-3</c:v>
                </c:pt>
                <c:pt idx="11338">
                  <c:v>2.7100000000000002E-3</c:v>
                </c:pt>
                <c:pt idx="11339">
                  <c:v>2.5999999999999999E-3</c:v>
                </c:pt>
                <c:pt idx="11340">
                  <c:v>2.4499999999999999E-3</c:v>
                </c:pt>
                <c:pt idx="11341">
                  <c:v>2.1800000000000001E-3</c:v>
                </c:pt>
                <c:pt idx="11342">
                  <c:v>2.0200000000000001E-3</c:v>
                </c:pt>
                <c:pt idx="11343">
                  <c:v>1.7099999999999999E-3</c:v>
                </c:pt>
                <c:pt idx="11344">
                  <c:v>1.4400000000000001E-3</c:v>
                </c:pt>
                <c:pt idx="11345">
                  <c:v>1.08E-3</c:v>
                </c:pt>
                <c:pt idx="11346">
                  <c:v>9.2000000000000003E-4</c:v>
                </c:pt>
                <c:pt idx="11347">
                  <c:v>5.5000000000000003E-4</c:v>
                </c:pt>
                <c:pt idx="11348">
                  <c:v>1.8000000000000001E-4</c:v>
                </c:pt>
                <c:pt idx="11349">
                  <c:v>-1.3999999999999999E-4</c:v>
                </c:pt>
                <c:pt idx="11350">
                  <c:v>-5.0000000000000001E-4</c:v>
                </c:pt>
                <c:pt idx="11351">
                  <c:v>-9.3000000000000005E-4</c:v>
                </c:pt>
                <c:pt idx="11352">
                  <c:v>-1.2999999999999999E-3</c:v>
                </c:pt>
                <c:pt idx="11353">
                  <c:v>-1.72E-3</c:v>
                </c:pt>
                <c:pt idx="11354">
                  <c:v>-2.14E-3</c:v>
                </c:pt>
                <c:pt idx="11355">
                  <c:v>-2.4499999999999999E-3</c:v>
                </c:pt>
                <c:pt idx="11356">
                  <c:v>-2.82E-3</c:v>
                </c:pt>
                <c:pt idx="11357">
                  <c:v>-3.1900000000000001E-3</c:v>
                </c:pt>
                <c:pt idx="11358">
                  <c:v>-3.5599999999999998E-3</c:v>
                </c:pt>
                <c:pt idx="11359">
                  <c:v>-3.8800000000000002E-3</c:v>
                </c:pt>
                <c:pt idx="11360">
                  <c:v>-4.1900000000000001E-3</c:v>
                </c:pt>
                <c:pt idx="11361">
                  <c:v>-4.5100000000000001E-3</c:v>
                </c:pt>
                <c:pt idx="11362">
                  <c:v>-4.6699999999999997E-3</c:v>
                </c:pt>
                <c:pt idx="11363">
                  <c:v>-4.8300000000000001E-3</c:v>
                </c:pt>
                <c:pt idx="11364">
                  <c:v>-4.9800000000000001E-3</c:v>
                </c:pt>
                <c:pt idx="11365">
                  <c:v>-5.1900000000000002E-3</c:v>
                </c:pt>
                <c:pt idx="11366">
                  <c:v>-5.1399999999999996E-3</c:v>
                </c:pt>
                <c:pt idx="11367">
                  <c:v>-5.1399999999999996E-3</c:v>
                </c:pt>
                <c:pt idx="11368">
                  <c:v>-4.9800000000000001E-3</c:v>
                </c:pt>
                <c:pt idx="11369">
                  <c:v>-4.9800000000000001E-3</c:v>
                </c:pt>
                <c:pt idx="11370">
                  <c:v>-4.7699999999999999E-3</c:v>
                </c:pt>
                <c:pt idx="11371">
                  <c:v>-4.6699999999999997E-3</c:v>
                </c:pt>
                <c:pt idx="11372">
                  <c:v>-4.3499999999999997E-3</c:v>
                </c:pt>
                <c:pt idx="11373">
                  <c:v>-4.0400000000000002E-3</c:v>
                </c:pt>
                <c:pt idx="11374">
                  <c:v>-3.7699999999999999E-3</c:v>
                </c:pt>
                <c:pt idx="11375">
                  <c:v>-3.3E-3</c:v>
                </c:pt>
                <c:pt idx="11376">
                  <c:v>-2.9299999999999999E-3</c:v>
                </c:pt>
                <c:pt idx="11377">
                  <c:v>-2.3999999999999998E-3</c:v>
                </c:pt>
                <c:pt idx="11378">
                  <c:v>-1.9300000000000001E-3</c:v>
                </c:pt>
                <c:pt idx="11379">
                  <c:v>-1.4E-3</c:v>
                </c:pt>
                <c:pt idx="11380">
                  <c:v>-8.1999999999999998E-4</c:v>
                </c:pt>
                <c:pt idx="11381">
                  <c:v>-2.9E-4</c:v>
                </c:pt>
                <c:pt idx="11382">
                  <c:v>3.4000000000000002E-4</c:v>
                </c:pt>
                <c:pt idx="11383">
                  <c:v>9.2000000000000003E-4</c:v>
                </c:pt>
                <c:pt idx="11384">
                  <c:v>1.39E-3</c:v>
                </c:pt>
                <c:pt idx="11385">
                  <c:v>1.92E-3</c:v>
                </c:pt>
                <c:pt idx="11386">
                  <c:v>2.4499999999999999E-3</c:v>
                </c:pt>
                <c:pt idx="11387">
                  <c:v>2.8700000000000002E-3</c:v>
                </c:pt>
                <c:pt idx="11388">
                  <c:v>3.3400000000000001E-3</c:v>
                </c:pt>
                <c:pt idx="11389">
                  <c:v>3.7100000000000002E-3</c:v>
                </c:pt>
                <c:pt idx="11390">
                  <c:v>4.0800000000000003E-3</c:v>
                </c:pt>
                <c:pt idx="11391">
                  <c:v>4.4000000000000003E-3</c:v>
                </c:pt>
                <c:pt idx="11392">
                  <c:v>4.5500000000000002E-3</c:v>
                </c:pt>
                <c:pt idx="11393">
                  <c:v>4.7099999999999998E-3</c:v>
                </c:pt>
                <c:pt idx="11394">
                  <c:v>4.8199999999999996E-3</c:v>
                </c:pt>
                <c:pt idx="11395">
                  <c:v>4.7099999999999998E-3</c:v>
                </c:pt>
                <c:pt idx="11396">
                  <c:v>4.7600000000000003E-3</c:v>
                </c:pt>
                <c:pt idx="11397">
                  <c:v>4.6100000000000004E-3</c:v>
                </c:pt>
                <c:pt idx="11398">
                  <c:v>4.4000000000000003E-3</c:v>
                </c:pt>
                <c:pt idx="11399">
                  <c:v>4.1799999999999997E-3</c:v>
                </c:pt>
                <c:pt idx="11400">
                  <c:v>3.82E-3</c:v>
                </c:pt>
                <c:pt idx="11401">
                  <c:v>3.4499999999999999E-3</c:v>
                </c:pt>
                <c:pt idx="11402">
                  <c:v>3.0799999999999998E-3</c:v>
                </c:pt>
                <c:pt idx="11403">
                  <c:v>2.5500000000000002E-3</c:v>
                </c:pt>
                <c:pt idx="11404">
                  <c:v>2.0200000000000001E-3</c:v>
                </c:pt>
                <c:pt idx="11405">
                  <c:v>1.5499999999999999E-3</c:v>
                </c:pt>
                <c:pt idx="11406">
                  <c:v>9.7000000000000005E-4</c:v>
                </c:pt>
                <c:pt idx="11407">
                  <c:v>3.8999999999999999E-4</c:v>
                </c:pt>
                <c:pt idx="11408">
                  <c:v>-2.9E-4</c:v>
                </c:pt>
                <c:pt idx="11409">
                  <c:v>-9.7999999999999997E-4</c:v>
                </c:pt>
                <c:pt idx="11410">
                  <c:v>-1.4E-3</c:v>
                </c:pt>
                <c:pt idx="11411">
                  <c:v>-1.98E-3</c:v>
                </c:pt>
                <c:pt idx="11412">
                  <c:v>-2.6700000000000001E-3</c:v>
                </c:pt>
                <c:pt idx="11413">
                  <c:v>-3.1900000000000001E-3</c:v>
                </c:pt>
                <c:pt idx="11414">
                  <c:v>-3.7200000000000002E-3</c:v>
                </c:pt>
                <c:pt idx="11415">
                  <c:v>-4.3E-3</c:v>
                </c:pt>
                <c:pt idx="11416">
                  <c:v>-4.6699999999999997E-3</c:v>
                </c:pt>
                <c:pt idx="11417">
                  <c:v>-5.1900000000000002E-3</c:v>
                </c:pt>
                <c:pt idx="11418">
                  <c:v>-5.4099999999999999E-3</c:v>
                </c:pt>
                <c:pt idx="11419">
                  <c:v>-5.77E-3</c:v>
                </c:pt>
                <c:pt idx="11420">
                  <c:v>-6.0400000000000002E-3</c:v>
                </c:pt>
                <c:pt idx="11421">
                  <c:v>-6.3499999999999997E-3</c:v>
                </c:pt>
                <c:pt idx="11422">
                  <c:v>-6.4599999999999996E-3</c:v>
                </c:pt>
                <c:pt idx="11423">
                  <c:v>-6.7799999999999996E-3</c:v>
                </c:pt>
                <c:pt idx="11424">
                  <c:v>-6.8300000000000001E-3</c:v>
                </c:pt>
                <c:pt idx="11425">
                  <c:v>-6.8300000000000001E-3</c:v>
                </c:pt>
                <c:pt idx="11426">
                  <c:v>-6.8300000000000001E-3</c:v>
                </c:pt>
                <c:pt idx="11427">
                  <c:v>-6.8300000000000001E-3</c:v>
                </c:pt>
                <c:pt idx="11428">
                  <c:v>-6.7200000000000003E-3</c:v>
                </c:pt>
                <c:pt idx="11429">
                  <c:v>-6.6699999999999997E-3</c:v>
                </c:pt>
                <c:pt idx="11430">
                  <c:v>-6.5599999999999999E-3</c:v>
                </c:pt>
                <c:pt idx="11431">
                  <c:v>-6.4099999999999999E-3</c:v>
                </c:pt>
                <c:pt idx="11432">
                  <c:v>-6.1999999999999998E-3</c:v>
                </c:pt>
                <c:pt idx="11433">
                  <c:v>-5.9800000000000001E-3</c:v>
                </c:pt>
                <c:pt idx="11434">
                  <c:v>-5.8300000000000001E-3</c:v>
                </c:pt>
                <c:pt idx="11435">
                  <c:v>-5.5599999999999998E-3</c:v>
                </c:pt>
                <c:pt idx="11436">
                  <c:v>-5.3E-3</c:v>
                </c:pt>
                <c:pt idx="11437">
                  <c:v>-5.1399999999999996E-3</c:v>
                </c:pt>
                <c:pt idx="11438">
                  <c:v>-4.8799999999999998E-3</c:v>
                </c:pt>
                <c:pt idx="11439">
                  <c:v>-4.6699999999999997E-3</c:v>
                </c:pt>
                <c:pt idx="11440">
                  <c:v>-4.4600000000000004E-3</c:v>
                </c:pt>
                <c:pt idx="11441">
                  <c:v>-4.1900000000000001E-3</c:v>
                </c:pt>
                <c:pt idx="11442">
                  <c:v>-3.9300000000000003E-3</c:v>
                </c:pt>
                <c:pt idx="11443">
                  <c:v>-3.7699999999999999E-3</c:v>
                </c:pt>
                <c:pt idx="11444">
                  <c:v>-3.3999999999999998E-3</c:v>
                </c:pt>
                <c:pt idx="11445">
                  <c:v>-3.2399999999999998E-3</c:v>
                </c:pt>
                <c:pt idx="11446">
                  <c:v>-3.0300000000000001E-3</c:v>
                </c:pt>
                <c:pt idx="11447">
                  <c:v>-2.9299999999999999E-3</c:v>
                </c:pt>
                <c:pt idx="11448">
                  <c:v>-2.7200000000000002E-3</c:v>
                </c:pt>
                <c:pt idx="11449">
                  <c:v>-2.6099999999999999E-3</c:v>
                </c:pt>
                <c:pt idx="11450">
                  <c:v>-2.4499999999999999E-3</c:v>
                </c:pt>
                <c:pt idx="11451">
                  <c:v>-2.3E-3</c:v>
                </c:pt>
                <c:pt idx="11452">
                  <c:v>-2.2399999999999998E-3</c:v>
                </c:pt>
                <c:pt idx="11453">
                  <c:v>-2.14E-3</c:v>
                </c:pt>
                <c:pt idx="11454">
                  <c:v>-1.98E-3</c:v>
                </c:pt>
                <c:pt idx="11455">
                  <c:v>-1.98E-3</c:v>
                </c:pt>
                <c:pt idx="11456">
                  <c:v>-2.0899999999999998E-3</c:v>
                </c:pt>
                <c:pt idx="11457">
                  <c:v>-2.14E-3</c:v>
                </c:pt>
                <c:pt idx="11458">
                  <c:v>-2.14E-3</c:v>
                </c:pt>
                <c:pt idx="11459">
                  <c:v>-2.1900000000000001E-3</c:v>
                </c:pt>
                <c:pt idx="11460">
                  <c:v>-2.3500000000000001E-3</c:v>
                </c:pt>
                <c:pt idx="11461">
                  <c:v>-2.3999999999999998E-3</c:v>
                </c:pt>
                <c:pt idx="11462">
                  <c:v>-2.6700000000000001E-3</c:v>
                </c:pt>
                <c:pt idx="11463">
                  <c:v>-2.82E-3</c:v>
                </c:pt>
                <c:pt idx="11464">
                  <c:v>-2.98E-3</c:v>
                </c:pt>
                <c:pt idx="11465">
                  <c:v>-3.3E-3</c:v>
                </c:pt>
                <c:pt idx="11466">
                  <c:v>-3.46E-3</c:v>
                </c:pt>
                <c:pt idx="11467">
                  <c:v>-3.7699999999999999E-3</c:v>
                </c:pt>
                <c:pt idx="11468">
                  <c:v>-3.98E-3</c:v>
                </c:pt>
                <c:pt idx="11469">
                  <c:v>-4.3E-3</c:v>
                </c:pt>
                <c:pt idx="11470">
                  <c:v>-4.4600000000000004E-3</c:v>
                </c:pt>
                <c:pt idx="11471">
                  <c:v>-4.8300000000000001E-3</c:v>
                </c:pt>
                <c:pt idx="11472">
                  <c:v>-5.0400000000000002E-3</c:v>
                </c:pt>
                <c:pt idx="11473">
                  <c:v>-5.2500000000000003E-3</c:v>
                </c:pt>
                <c:pt idx="11474">
                  <c:v>-5.4599999999999996E-3</c:v>
                </c:pt>
                <c:pt idx="11475">
                  <c:v>-5.7200000000000003E-3</c:v>
                </c:pt>
                <c:pt idx="11476">
                  <c:v>-5.9800000000000001E-3</c:v>
                </c:pt>
                <c:pt idx="11477">
                  <c:v>-6.0899999999999999E-3</c:v>
                </c:pt>
                <c:pt idx="11478">
                  <c:v>-6.0400000000000002E-3</c:v>
                </c:pt>
                <c:pt idx="11479">
                  <c:v>-6.1399999999999996E-3</c:v>
                </c:pt>
                <c:pt idx="11480">
                  <c:v>-6.1399999999999996E-3</c:v>
                </c:pt>
                <c:pt idx="11481">
                  <c:v>-6.0899999999999999E-3</c:v>
                </c:pt>
                <c:pt idx="11482">
                  <c:v>-5.9300000000000004E-3</c:v>
                </c:pt>
                <c:pt idx="11483">
                  <c:v>-5.8300000000000001E-3</c:v>
                </c:pt>
                <c:pt idx="11484">
                  <c:v>-5.4099999999999999E-3</c:v>
                </c:pt>
                <c:pt idx="11485">
                  <c:v>-5.1900000000000002E-3</c:v>
                </c:pt>
                <c:pt idx="11486">
                  <c:v>-4.8300000000000001E-3</c:v>
                </c:pt>
                <c:pt idx="11487">
                  <c:v>-4.5100000000000001E-3</c:v>
                </c:pt>
                <c:pt idx="11488">
                  <c:v>-4.0400000000000002E-3</c:v>
                </c:pt>
                <c:pt idx="11489">
                  <c:v>-3.5599999999999998E-3</c:v>
                </c:pt>
                <c:pt idx="11490">
                  <c:v>-2.98E-3</c:v>
                </c:pt>
                <c:pt idx="11491">
                  <c:v>-2.3999999999999998E-3</c:v>
                </c:pt>
                <c:pt idx="11492">
                  <c:v>-1.7700000000000001E-3</c:v>
                </c:pt>
                <c:pt idx="11493">
                  <c:v>-1.24E-3</c:v>
                </c:pt>
                <c:pt idx="11494">
                  <c:v>-5.0000000000000001E-4</c:v>
                </c:pt>
                <c:pt idx="11495">
                  <c:v>1.8000000000000001E-4</c:v>
                </c:pt>
                <c:pt idx="11496">
                  <c:v>7.1000000000000002E-4</c:v>
                </c:pt>
                <c:pt idx="11497">
                  <c:v>1.2899999999999999E-3</c:v>
                </c:pt>
                <c:pt idx="11498">
                  <c:v>1.92E-3</c:v>
                </c:pt>
                <c:pt idx="11499">
                  <c:v>2.5999999999999999E-3</c:v>
                </c:pt>
                <c:pt idx="11500">
                  <c:v>3.0799999999999998E-3</c:v>
                </c:pt>
                <c:pt idx="11501">
                  <c:v>3.5500000000000002E-3</c:v>
                </c:pt>
                <c:pt idx="11502">
                  <c:v>3.9199999999999999E-3</c:v>
                </c:pt>
                <c:pt idx="11503">
                  <c:v>4.13E-3</c:v>
                </c:pt>
                <c:pt idx="11504">
                  <c:v>4.45E-3</c:v>
                </c:pt>
                <c:pt idx="11505">
                  <c:v>4.6600000000000001E-3</c:v>
                </c:pt>
                <c:pt idx="11506">
                  <c:v>4.8199999999999996E-3</c:v>
                </c:pt>
                <c:pt idx="11507">
                  <c:v>4.8199999999999996E-3</c:v>
                </c:pt>
                <c:pt idx="11508">
                  <c:v>4.7099999999999998E-3</c:v>
                </c:pt>
                <c:pt idx="11509">
                  <c:v>4.6100000000000004E-3</c:v>
                </c:pt>
                <c:pt idx="11510">
                  <c:v>4.2900000000000004E-3</c:v>
                </c:pt>
                <c:pt idx="11511">
                  <c:v>3.9699999999999996E-3</c:v>
                </c:pt>
                <c:pt idx="11512">
                  <c:v>3.7100000000000002E-3</c:v>
                </c:pt>
                <c:pt idx="11513">
                  <c:v>2.97E-3</c:v>
                </c:pt>
                <c:pt idx="11514">
                  <c:v>2.5000000000000001E-3</c:v>
                </c:pt>
                <c:pt idx="11515">
                  <c:v>1.92E-3</c:v>
                </c:pt>
                <c:pt idx="11516">
                  <c:v>1.2899999999999999E-3</c:v>
                </c:pt>
                <c:pt idx="11517">
                  <c:v>5.5000000000000003E-4</c:v>
                </c:pt>
                <c:pt idx="11518">
                  <c:v>-2.4000000000000001E-4</c:v>
                </c:pt>
                <c:pt idx="11519">
                  <c:v>-9.7999999999999997E-4</c:v>
                </c:pt>
                <c:pt idx="11520">
                  <c:v>-1.72E-3</c:v>
                </c:pt>
                <c:pt idx="11521">
                  <c:v>-2.6099999999999999E-3</c:v>
                </c:pt>
                <c:pt idx="11522">
                  <c:v>-3.46E-3</c:v>
                </c:pt>
                <c:pt idx="11523">
                  <c:v>-4.1900000000000001E-3</c:v>
                </c:pt>
                <c:pt idx="11524">
                  <c:v>-4.9800000000000001E-3</c:v>
                </c:pt>
                <c:pt idx="11525">
                  <c:v>-5.77E-3</c:v>
                </c:pt>
                <c:pt idx="11526">
                  <c:v>-6.5100000000000002E-3</c:v>
                </c:pt>
                <c:pt idx="11527">
                  <c:v>-7.0899999999999999E-3</c:v>
                </c:pt>
                <c:pt idx="11528">
                  <c:v>-7.7799999999999996E-3</c:v>
                </c:pt>
                <c:pt idx="11529">
                  <c:v>-8.3599999999999994E-3</c:v>
                </c:pt>
                <c:pt idx="11530">
                  <c:v>-8.8800000000000007E-3</c:v>
                </c:pt>
                <c:pt idx="11531">
                  <c:v>-9.4599999999999997E-3</c:v>
                </c:pt>
                <c:pt idx="11532">
                  <c:v>-9.7300000000000008E-3</c:v>
                </c:pt>
                <c:pt idx="11533">
                  <c:v>-1.009E-2</c:v>
                </c:pt>
                <c:pt idx="11534">
                  <c:v>-1.0200000000000001E-2</c:v>
                </c:pt>
                <c:pt idx="11535">
                  <c:v>-1.0359999999999999E-2</c:v>
                </c:pt>
                <c:pt idx="11536">
                  <c:v>-1.052E-2</c:v>
                </c:pt>
                <c:pt idx="11537">
                  <c:v>-1.052E-2</c:v>
                </c:pt>
                <c:pt idx="11538">
                  <c:v>-1.052E-2</c:v>
                </c:pt>
                <c:pt idx="11539">
                  <c:v>-1.031E-2</c:v>
                </c:pt>
                <c:pt idx="11540">
                  <c:v>-1.009E-2</c:v>
                </c:pt>
                <c:pt idx="11541">
                  <c:v>-9.9399999999999992E-3</c:v>
                </c:pt>
                <c:pt idx="11542">
                  <c:v>-9.6699999999999998E-3</c:v>
                </c:pt>
                <c:pt idx="11543">
                  <c:v>-9.2999999999999992E-3</c:v>
                </c:pt>
                <c:pt idx="11544">
                  <c:v>-8.9899999999999997E-3</c:v>
                </c:pt>
                <c:pt idx="11545">
                  <c:v>-8.5100000000000002E-3</c:v>
                </c:pt>
                <c:pt idx="11546">
                  <c:v>-8.1499999999999993E-3</c:v>
                </c:pt>
                <c:pt idx="11547">
                  <c:v>-7.7200000000000003E-3</c:v>
                </c:pt>
                <c:pt idx="11548">
                  <c:v>-7.1399999999999996E-3</c:v>
                </c:pt>
                <c:pt idx="11549">
                  <c:v>-6.6699999999999997E-3</c:v>
                </c:pt>
                <c:pt idx="11550">
                  <c:v>-6.0400000000000002E-3</c:v>
                </c:pt>
                <c:pt idx="11551">
                  <c:v>-5.62E-3</c:v>
                </c:pt>
                <c:pt idx="11552">
                  <c:v>-5.1900000000000002E-3</c:v>
                </c:pt>
                <c:pt idx="11553">
                  <c:v>-4.5599999999999998E-3</c:v>
                </c:pt>
                <c:pt idx="11554">
                  <c:v>-3.98E-3</c:v>
                </c:pt>
                <c:pt idx="11555">
                  <c:v>-3.5599999999999998E-3</c:v>
                </c:pt>
                <c:pt idx="11556">
                  <c:v>-2.98E-3</c:v>
                </c:pt>
                <c:pt idx="11557">
                  <c:v>-2.6700000000000001E-3</c:v>
                </c:pt>
                <c:pt idx="11558">
                  <c:v>-2.1900000000000001E-3</c:v>
                </c:pt>
                <c:pt idx="11559">
                  <c:v>-1.7700000000000001E-3</c:v>
                </c:pt>
                <c:pt idx="11560">
                  <c:v>-1.4E-3</c:v>
                </c:pt>
                <c:pt idx="11561">
                  <c:v>-9.3000000000000005E-4</c:v>
                </c:pt>
                <c:pt idx="11562">
                  <c:v>-7.6999999999999996E-4</c:v>
                </c:pt>
                <c:pt idx="11563">
                  <c:v>-4.0000000000000002E-4</c:v>
                </c:pt>
                <c:pt idx="11564">
                  <c:v>-3.0000000000000001E-5</c:v>
                </c:pt>
                <c:pt idx="11565">
                  <c:v>2.3000000000000001E-4</c:v>
                </c:pt>
                <c:pt idx="11566">
                  <c:v>4.4000000000000002E-4</c:v>
                </c:pt>
                <c:pt idx="11567">
                  <c:v>5.5000000000000003E-4</c:v>
                </c:pt>
                <c:pt idx="11568">
                  <c:v>8.0999999999999996E-4</c:v>
                </c:pt>
                <c:pt idx="11569">
                  <c:v>1.08E-3</c:v>
                </c:pt>
                <c:pt idx="11570">
                  <c:v>1.1299999999999999E-3</c:v>
                </c:pt>
                <c:pt idx="11571">
                  <c:v>1.23E-3</c:v>
                </c:pt>
                <c:pt idx="11572">
                  <c:v>1.34E-3</c:v>
                </c:pt>
                <c:pt idx="11573">
                  <c:v>1.39E-3</c:v>
                </c:pt>
                <c:pt idx="11574">
                  <c:v>1.5E-3</c:v>
                </c:pt>
                <c:pt idx="11575">
                  <c:v>1.4400000000000001E-3</c:v>
                </c:pt>
                <c:pt idx="11576">
                  <c:v>1.4400000000000001E-3</c:v>
                </c:pt>
                <c:pt idx="11577">
                  <c:v>1.39E-3</c:v>
                </c:pt>
                <c:pt idx="11578">
                  <c:v>1.39E-3</c:v>
                </c:pt>
                <c:pt idx="11579">
                  <c:v>1.2899999999999999E-3</c:v>
                </c:pt>
                <c:pt idx="11580">
                  <c:v>1.23E-3</c:v>
                </c:pt>
                <c:pt idx="11581">
                  <c:v>1.1299999999999999E-3</c:v>
                </c:pt>
                <c:pt idx="11582">
                  <c:v>1.08E-3</c:v>
                </c:pt>
                <c:pt idx="11583">
                  <c:v>9.2000000000000003E-4</c:v>
                </c:pt>
                <c:pt idx="11584">
                  <c:v>8.0999999999999996E-4</c:v>
                </c:pt>
                <c:pt idx="11585">
                  <c:v>5.9999999999999995E-4</c:v>
                </c:pt>
                <c:pt idx="11586">
                  <c:v>4.4000000000000002E-4</c:v>
                </c:pt>
                <c:pt idx="11587">
                  <c:v>3.4000000000000002E-4</c:v>
                </c:pt>
                <c:pt idx="11588">
                  <c:v>6.9999999999999994E-5</c:v>
                </c:pt>
                <c:pt idx="11589">
                  <c:v>-1.3999999999999999E-4</c:v>
                </c:pt>
                <c:pt idx="11590">
                  <c:v>-3.5E-4</c:v>
                </c:pt>
                <c:pt idx="11591">
                  <c:v>-6.0999999999999997E-4</c:v>
                </c:pt>
                <c:pt idx="11592">
                  <c:v>-9.3000000000000005E-4</c:v>
                </c:pt>
                <c:pt idx="11593">
                  <c:v>-1.2999999999999999E-3</c:v>
                </c:pt>
                <c:pt idx="11594">
                  <c:v>-1.5100000000000001E-3</c:v>
                </c:pt>
                <c:pt idx="11595">
                  <c:v>-1.7700000000000001E-3</c:v>
                </c:pt>
                <c:pt idx="11596">
                  <c:v>-2.0300000000000001E-3</c:v>
                </c:pt>
                <c:pt idx="11597">
                  <c:v>-2.3500000000000001E-3</c:v>
                </c:pt>
                <c:pt idx="11598">
                  <c:v>-2.7200000000000002E-3</c:v>
                </c:pt>
                <c:pt idx="11599">
                  <c:v>-3.1900000000000001E-3</c:v>
                </c:pt>
                <c:pt idx="11600">
                  <c:v>-3.46E-3</c:v>
                </c:pt>
                <c:pt idx="11601">
                  <c:v>-3.7699999999999999E-3</c:v>
                </c:pt>
                <c:pt idx="11602">
                  <c:v>-4.2500000000000003E-3</c:v>
                </c:pt>
                <c:pt idx="11603">
                  <c:v>-4.6100000000000004E-3</c:v>
                </c:pt>
                <c:pt idx="11604">
                  <c:v>-4.9300000000000004E-3</c:v>
                </c:pt>
                <c:pt idx="11605">
                  <c:v>-5.4599999999999996E-3</c:v>
                </c:pt>
                <c:pt idx="11606">
                  <c:v>-5.77E-3</c:v>
                </c:pt>
                <c:pt idx="11607">
                  <c:v>-6.1399999999999996E-3</c:v>
                </c:pt>
                <c:pt idx="11608">
                  <c:v>-6.4599999999999996E-3</c:v>
                </c:pt>
                <c:pt idx="11609">
                  <c:v>-6.9300000000000004E-3</c:v>
                </c:pt>
                <c:pt idx="11610">
                  <c:v>-7.1999999999999998E-3</c:v>
                </c:pt>
                <c:pt idx="11611">
                  <c:v>-7.62E-3</c:v>
                </c:pt>
                <c:pt idx="11612">
                  <c:v>-7.8799999999999999E-3</c:v>
                </c:pt>
                <c:pt idx="11613">
                  <c:v>-8.3599999999999994E-3</c:v>
                </c:pt>
                <c:pt idx="11614">
                  <c:v>-8.6199999999999992E-3</c:v>
                </c:pt>
                <c:pt idx="11615">
                  <c:v>-8.94E-3</c:v>
                </c:pt>
                <c:pt idx="11616">
                  <c:v>-9.2499999999999995E-3</c:v>
                </c:pt>
                <c:pt idx="11617">
                  <c:v>-9.3600000000000003E-3</c:v>
                </c:pt>
                <c:pt idx="11618">
                  <c:v>-9.6200000000000001E-3</c:v>
                </c:pt>
                <c:pt idx="11619">
                  <c:v>-9.7300000000000008E-3</c:v>
                </c:pt>
                <c:pt idx="11620">
                  <c:v>-9.9900000000000006E-3</c:v>
                </c:pt>
                <c:pt idx="11621">
                  <c:v>-1.009E-2</c:v>
                </c:pt>
                <c:pt idx="11622">
                  <c:v>-1.025E-2</c:v>
                </c:pt>
                <c:pt idx="11623">
                  <c:v>-1.0359999999999999E-2</c:v>
                </c:pt>
                <c:pt idx="11624">
                  <c:v>-1.025E-2</c:v>
                </c:pt>
                <c:pt idx="11625">
                  <c:v>-1.025E-2</c:v>
                </c:pt>
                <c:pt idx="11626">
                  <c:v>-1.025E-2</c:v>
                </c:pt>
                <c:pt idx="11627">
                  <c:v>-1.0149999999999999E-2</c:v>
                </c:pt>
                <c:pt idx="11628">
                  <c:v>-9.9900000000000006E-3</c:v>
                </c:pt>
                <c:pt idx="11629">
                  <c:v>-9.8799999999999999E-3</c:v>
                </c:pt>
                <c:pt idx="11630">
                  <c:v>-9.6200000000000001E-3</c:v>
                </c:pt>
                <c:pt idx="11631">
                  <c:v>-9.4599999999999997E-3</c:v>
                </c:pt>
                <c:pt idx="11632">
                  <c:v>-9.1999999999999998E-3</c:v>
                </c:pt>
                <c:pt idx="11633">
                  <c:v>-8.8299999999999993E-3</c:v>
                </c:pt>
                <c:pt idx="11634">
                  <c:v>-8.6199999999999992E-3</c:v>
                </c:pt>
                <c:pt idx="11635">
                  <c:v>-8.2000000000000007E-3</c:v>
                </c:pt>
                <c:pt idx="11636">
                  <c:v>-7.8799999999999999E-3</c:v>
                </c:pt>
                <c:pt idx="11637">
                  <c:v>-7.4099999999999999E-3</c:v>
                </c:pt>
                <c:pt idx="11638">
                  <c:v>-7.0400000000000003E-3</c:v>
                </c:pt>
                <c:pt idx="11639">
                  <c:v>-6.5599999999999999E-3</c:v>
                </c:pt>
                <c:pt idx="11640">
                  <c:v>-6.0899999999999999E-3</c:v>
                </c:pt>
                <c:pt idx="11641">
                  <c:v>-5.7200000000000003E-3</c:v>
                </c:pt>
                <c:pt idx="11642">
                  <c:v>-5.2500000000000003E-3</c:v>
                </c:pt>
                <c:pt idx="11643">
                  <c:v>-4.7699999999999999E-3</c:v>
                </c:pt>
                <c:pt idx="11644">
                  <c:v>-4.3499999999999997E-3</c:v>
                </c:pt>
                <c:pt idx="11645">
                  <c:v>-3.9300000000000003E-3</c:v>
                </c:pt>
                <c:pt idx="11646">
                  <c:v>-3.46E-3</c:v>
                </c:pt>
                <c:pt idx="11647">
                  <c:v>-3.0899999999999999E-3</c:v>
                </c:pt>
                <c:pt idx="11648">
                  <c:v>-2.6099999999999999E-3</c:v>
                </c:pt>
                <c:pt idx="11649">
                  <c:v>-2.3500000000000001E-3</c:v>
                </c:pt>
                <c:pt idx="11650">
                  <c:v>-1.9300000000000001E-3</c:v>
                </c:pt>
                <c:pt idx="11651">
                  <c:v>-1.6100000000000001E-3</c:v>
                </c:pt>
                <c:pt idx="11652">
                  <c:v>-1.2999999999999999E-3</c:v>
                </c:pt>
                <c:pt idx="11653">
                  <c:v>-1.08E-3</c:v>
                </c:pt>
                <c:pt idx="11654">
                  <c:v>-8.1999999999999998E-4</c:v>
                </c:pt>
                <c:pt idx="11655">
                  <c:v>-7.6999999999999996E-4</c:v>
                </c:pt>
                <c:pt idx="11656">
                  <c:v>-6.0999999999999997E-4</c:v>
                </c:pt>
                <c:pt idx="11657">
                  <c:v>-5.0000000000000001E-4</c:v>
                </c:pt>
                <c:pt idx="11658">
                  <c:v>-4.4999999999999999E-4</c:v>
                </c:pt>
                <c:pt idx="11659">
                  <c:v>-5.0000000000000001E-4</c:v>
                </c:pt>
                <c:pt idx="11660">
                  <c:v>-5.0000000000000001E-4</c:v>
                </c:pt>
                <c:pt idx="11661">
                  <c:v>-6.0999999999999997E-4</c:v>
                </c:pt>
                <c:pt idx="11662">
                  <c:v>-7.2000000000000005E-4</c:v>
                </c:pt>
                <c:pt idx="11663">
                  <c:v>-8.7000000000000001E-4</c:v>
                </c:pt>
                <c:pt idx="11664">
                  <c:v>-1.0300000000000001E-3</c:v>
                </c:pt>
                <c:pt idx="11665">
                  <c:v>-1.4499999999999999E-3</c:v>
                </c:pt>
                <c:pt idx="11666">
                  <c:v>-1.66E-3</c:v>
                </c:pt>
                <c:pt idx="11667">
                  <c:v>-1.8699999999999999E-3</c:v>
                </c:pt>
                <c:pt idx="11668">
                  <c:v>-2.3E-3</c:v>
                </c:pt>
                <c:pt idx="11669">
                  <c:v>-2.5600000000000002E-3</c:v>
                </c:pt>
                <c:pt idx="11670">
                  <c:v>-2.82E-3</c:v>
                </c:pt>
                <c:pt idx="11671">
                  <c:v>-3.3E-3</c:v>
                </c:pt>
                <c:pt idx="11672">
                  <c:v>-3.6700000000000001E-3</c:v>
                </c:pt>
                <c:pt idx="11673">
                  <c:v>-3.8800000000000002E-3</c:v>
                </c:pt>
                <c:pt idx="11674">
                  <c:v>-4.2500000000000003E-3</c:v>
                </c:pt>
                <c:pt idx="11675">
                  <c:v>-4.6699999999999997E-3</c:v>
                </c:pt>
                <c:pt idx="11676">
                  <c:v>-4.9300000000000004E-3</c:v>
                </c:pt>
                <c:pt idx="11677">
                  <c:v>-5.2500000000000003E-3</c:v>
                </c:pt>
                <c:pt idx="11678">
                  <c:v>-5.4599999999999996E-3</c:v>
                </c:pt>
                <c:pt idx="11679">
                  <c:v>-5.6699999999999997E-3</c:v>
                </c:pt>
                <c:pt idx="11680">
                  <c:v>-5.8300000000000001E-3</c:v>
                </c:pt>
                <c:pt idx="11681">
                  <c:v>-6.0899999999999999E-3</c:v>
                </c:pt>
                <c:pt idx="11682">
                  <c:v>-6.2500000000000003E-3</c:v>
                </c:pt>
                <c:pt idx="11683">
                  <c:v>-6.4099999999999999E-3</c:v>
                </c:pt>
                <c:pt idx="11684">
                  <c:v>-6.3499999999999997E-3</c:v>
                </c:pt>
                <c:pt idx="11685">
                  <c:v>-6.5100000000000002E-3</c:v>
                </c:pt>
                <c:pt idx="11686">
                  <c:v>-6.4599999999999996E-3</c:v>
                </c:pt>
                <c:pt idx="11687">
                  <c:v>-6.5100000000000002E-3</c:v>
                </c:pt>
                <c:pt idx="11688">
                  <c:v>-6.4599999999999996E-3</c:v>
                </c:pt>
                <c:pt idx="11689">
                  <c:v>-6.4099999999999999E-3</c:v>
                </c:pt>
                <c:pt idx="11690">
                  <c:v>-6.2500000000000003E-3</c:v>
                </c:pt>
                <c:pt idx="11691">
                  <c:v>-6.1999999999999998E-3</c:v>
                </c:pt>
                <c:pt idx="11692">
                  <c:v>-5.9800000000000001E-3</c:v>
                </c:pt>
                <c:pt idx="11693">
                  <c:v>-5.9300000000000004E-3</c:v>
                </c:pt>
                <c:pt idx="11694">
                  <c:v>-5.77E-3</c:v>
                </c:pt>
                <c:pt idx="11695">
                  <c:v>-5.62E-3</c:v>
                </c:pt>
                <c:pt idx="11696">
                  <c:v>-5.5100000000000001E-3</c:v>
                </c:pt>
                <c:pt idx="11697">
                  <c:v>-5.4099999999999999E-3</c:v>
                </c:pt>
                <c:pt idx="11698">
                  <c:v>-5.1900000000000002E-3</c:v>
                </c:pt>
                <c:pt idx="11699">
                  <c:v>-5.1399999999999996E-3</c:v>
                </c:pt>
                <c:pt idx="11700">
                  <c:v>-5.1900000000000002E-3</c:v>
                </c:pt>
                <c:pt idx="11701">
                  <c:v>-5.0400000000000002E-3</c:v>
                </c:pt>
                <c:pt idx="11702">
                  <c:v>-4.9800000000000001E-3</c:v>
                </c:pt>
                <c:pt idx="11703">
                  <c:v>-4.9800000000000001E-3</c:v>
                </c:pt>
                <c:pt idx="11704">
                  <c:v>-4.9800000000000001E-3</c:v>
                </c:pt>
                <c:pt idx="11705">
                  <c:v>-5.0899999999999999E-3</c:v>
                </c:pt>
                <c:pt idx="11706">
                  <c:v>-5.1399999999999996E-3</c:v>
                </c:pt>
                <c:pt idx="11707">
                  <c:v>-5.2500000000000003E-3</c:v>
                </c:pt>
                <c:pt idx="11708">
                  <c:v>-5.4599999999999996E-3</c:v>
                </c:pt>
                <c:pt idx="11709">
                  <c:v>-5.7200000000000003E-3</c:v>
                </c:pt>
                <c:pt idx="11710">
                  <c:v>-5.8799999999999998E-3</c:v>
                </c:pt>
                <c:pt idx="11711">
                  <c:v>-6.1999999999999998E-3</c:v>
                </c:pt>
                <c:pt idx="11712">
                  <c:v>-6.4099999999999999E-3</c:v>
                </c:pt>
                <c:pt idx="11713">
                  <c:v>-6.7200000000000003E-3</c:v>
                </c:pt>
                <c:pt idx="11714">
                  <c:v>-6.9899999999999997E-3</c:v>
                </c:pt>
                <c:pt idx="11715">
                  <c:v>-7.4099999999999999E-3</c:v>
                </c:pt>
                <c:pt idx="11716">
                  <c:v>-7.62E-3</c:v>
                </c:pt>
                <c:pt idx="11717">
                  <c:v>-8.0400000000000003E-3</c:v>
                </c:pt>
                <c:pt idx="11718">
                  <c:v>-8.2500000000000004E-3</c:v>
                </c:pt>
                <c:pt idx="11719">
                  <c:v>-8.5699999999999995E-3</c:v>
                </c:pt>
                <c:pt idx="11720">
                  <c:v>-8.8800000000000007E-3</c:v>
                </c:pt>
                <c:pt idx="11721">
                  <c:v>-9.1500000000000001E-3</c:v>
                </c:pt>
                <c:pt idx="11722">
                  <c:v>-9.2999999999999992E-3</c:v>
                </c:pt>
                <c:pt idx="11723">
                  <c:v>-9.7300000000000008E-3</c:v>
                </c:pt>
                <c:pt idx="11724">
                  <c:v>-9.8300000000000002E-3</c:v>
                </c:pt>
                <c:pt idx="11725">
                  <c:v>-9.9900000000000006E-3</c:v>
                </c:pt>
                <c:pt idx="11726">
                  <c:v>-1.009E-2</c:v>
                </c:pt>
                <c:pt idx="11727">
                  <c:v>-1.0149999999999999E-2</c:v>
                </c:pt>
                <c:pt idx="11728">
                  <c:v>-1.0200000000000001E-2</c:v>
                </c:pt>
                <c:pt idx="11729">
                  <c:v>-1.0200000000000001E-2</c:v>
                </c:pt>
                <c:pt idx="11730">
                  <c:v>-1.0200000000000001E-2</c:v>
                </c:pt>
                <c:pt idx="11731">
                  <c:v>-1.009E-2</c:v>
                </c:pt>
                <c:pt idx="11732">
                  <c:v>-9.8799999999999999E-3</c:v>
                </c:pt>
                <c:pt idx="11733">
                  <c:v>-9.8799999999999999E-3</c:v>
                </c:pt>
                <c:pt idx="11734">
                  <c:v>-9.6699999999999998E-3</c:v>
                </c:pt>
                <c:pt idx="11735">
                  <c:v>-9.3600000000000003E-3</c:v>
                </c:pt>
                <c:pt idx="11736">
                  <c:v>-9.1500000000000001E-3</c:v>
                </c:pt>
                <c:pt idx="11737">
                  <c:v>-8.94E-3</c:v>
                </c:pt>
                <c:pt idx="11738">
                  <c:v>-8.6700000000000006E-3</c:v>
                </c:pt>
                <c:pt idx="11739">
                  <c:v>-8.2500000000000004E-3</c:v>
                </c:pt>
                <c:pt idx="11740">
                  <c:v>-7.8300000000000002E-3</c:v>
                </c:pt>
                <c:pt idx="11741">
                  <c:v>-7.5700000000000003E-3</c:v>
                </c:pt>
                <c:pt idx="11742">
                  <c:v>-7.1399999999999996E-3</c:v>
                </c:pt>
                <c:pt idx="11743">
                  <c:v>-6.8799999999999998E-3</c:v>
                </c:pt>
                <c:pt idx="11744">
                  <c:v>-6.5599999999999999E-3</c:v>
                </c:pt>
                <c:pt idx="11745">
                  <c:v>-6.1999999999999998E-3</c:v>
                </c:pt>
                <c:pt idx="11746">
                  <c:v>-5.77E-3</c:v>
                </c:pt>
                <c:pt idx="11747">
                  <c:v>-5.5100000000000001E-3</c:v>
                </c:pt>
                <c:pt idx="11748">
                  <c:v>-5.0400000000000002E-3</c:v>
                </c:pt>
                <c:pt idx="11749">
                  <c:v>-4.8300000000000001E-3</c:v>
                </c:pt>
                <c:pt idx="11750">
                  <c:v>-4.5100000000000001E-3</c:v>
                </c:pt>
                <c:pt idx="11751">
                  <c:v>-4.2500000000000003E-3</c:v>
                </c:pt>
                <c:pt idx="11752">
                  <c:v>-3.98E-3</c:v>
                </c:pt>
                <c:pt idx="11753">
                  <c:v>-3.7699999999999999E-3</c:v>
                </c:pt>
                <c:pt idx="11754">
                  <c:v>-3.5599999999999998E-3</c:v>
                </c:pt>
                <c:pt idx="11755">
                  <c:v>-3.3E-3</c:v>
                </c:pt>
                <c:pt idx="11756">
                  <c:v>-3.0899999999999999E-3</c:v>
                </c:pt>
                <c:pt idx="11757">
                  <c:v>-3.0300000000000001E-3</c:v>
                </c:pt>
                <c:pt idx="11758">
                  <c:v>-2.7699999999999999E-3</c:v>
                </c:pt>
                <c:pt idx="11759">
                  <c:v>-2.7200000000000002E-3</c:v>
                </c:pt>
                <c:pt idx="11760">
                  <c:v>-2.6099999999999999E-3</c:v>
                </c:pt>
                <c:pt idx="11761">
                  <c:v>-2.3999999999999998E-3</c:v>
                </c:pt>
                <c:pt idx="11762">
                  <c:v>-2.3999999999999998E-3</c:v>
                </c:pt>
                <c:pt idx="11763">
                  <c:v>-2.3500000000000001E-3</c:v>
                </c:pt>
                <c:pt idx="11764">
                  <c:v>-2.2399999999999998E-3</c:v>
                </c:pt>
                <c:pt idx="11765">
                  <c:v>-2.1900000000000001E-3</c:v>
                </c:pt>
                <c:pt idx="11766">
                  <c:v>-2.14E-3</c:v>
                </c:pt>
                <c:pt idx="11767">
                  <c:v>-2.0899999999999998E-3</c:v>
                </c:pt>
                <c:pt idx="11768">
                  <c:v>-2.14E-3</c:v>
                </c:pt>
                <c:pt idx="11769">
                  <c:v>-2.0899999999999998E-3</c:v>
                </c:pt>
                <c:pt idx="11770">
                  <c:v>-2.0899999999999998E-3</c:v>
                </c:pt>
                <c:pt idx="11771">
                  <c:v>-2.0300000000000001E-3</c:v>
                </c:pt>
                <c:pt idx="11772">
                  <c:v>-1.98E-3</c:v>
                </c:pt>
                <c:pt idx="11773">
                  <c:v>-2.0300000000000001E-3</c:v>
                </c:pt>
                <c:pt idx="11774">
                  <c:v>-2.0300000000000001E-3</c:v>
                </c:pt>
                <c:pt idx="11775">
                  <c:v>-2.0300000000000001E-3</c:v>
                </c:pt>
                <c:pt idx="11776">
                  <c:v>-1.9300000000000001E-3</c:v>
                </c:pt>
                <c:pt idx="11777">
                  <c:v>-1.9300000000000001E-3</c:v>
                </c:pt>
                <c:pt idx="11778">
                  <c:v>-1.9300000000000001E-3</c:v>
                </c:pt>
                <c:pt idx="11779">
                  <c:v>-1.82E-3</c:v>
                </c:pt>
                <c:pt idx="11780">
                  <c:v>-1.82E-3</c:v>
                </c:pt>
                <c:pt idx="11781">
                  <c:v>-1.82E-3</c:v>
                </c:pt>
                <c:pt idx="11782">
                  <c:v>-1.7700000000000001E-3</c:v>
                </c:pt>
                <c:pt idx="11783">
                  <c:v>-1.7700000000000001E-3</c:v>
                </c:pt>
                <c:pt idx="11784">
                  <c:v>-1.7700000000000001E-3</c:v>
                </c:pt>
                <c:pt idx="11785">
                  <c:v>-1.6100000000000001E-3</c:v>
                </c:pt>
                <c:pt idx="11786">
                  <c:v>-1.72E-3</c:v>
                </c:pt>
                <c:pt idx="11787">
                  <c:v>-1.56E-3</c:v>
                </c:pt>
                <c:pt idx="11788">
                  <c:v>-1.4499999999999999E-3</c:v>
                </c:pt>
                <c:pt idx="11789">
                  <c:v>-1.4499999999999999E-3</c:v>
                </c:pt>
                <c:pt idx="11790">
                  <c:v>-1.2999999999999999E-3</c:v>
                </c:pt>
                <c:pt idx="11791">
                  <c:v>-1.1900000000000001E-3</c:v>
                </c:pt>
                <c:pt idx="11792">
                  <c:v>-9.7999999999999997E-4</c:v>
                </c:pt>
                <c:pt idx="11793">
                  <c:v>-9.3000000000000005E-4</c:v>
                </c:pt>
                <c:pt idx="11794">
                  <c:v>-8.7000000000000001E-4</c:v>
                </c:pt>
                <c:pt idx="11795">
                  <c:v>-5.5999999999999995E-4</c:v>
                </c:pt>
                <c:pt idx="11796">
                  <c:v>-3.5E-4</c:v>
                </c:pt>
                <c:pt idx="11797">
                  <c:v>-2.9E-4</c:v>
                </c:pt>
                <c:pt idx="11798">
                  <c:v>-3.0000000000000001E-5</c:v>
                </c:pt>
                <c:pt idx="11799">
                  <c:v>1.2999999999999999E-4</c:v>
                </c:pt>
                <c:pt idx="11800">
                  <c:v>4.4000000000000002E-4</c:v>
                </c:pt>
                <c:pt idx="11801">
                  <c:v>5.9999999999999995E-4</c:v>
                </c:pt>
                <c:pt idx="11802">
                  <c:v>9.7000000000000005E-4</c:v>
                </c:pt>
                <c:pt idx="11803">
                  <c:v>1.1299999999999999E-3</c:v>
                </c:pt>
                <c:pt idx="11804">
                  <c:v>1.4400000000000001E-3</c:v>
                </c:pt>
                <c:pt idx="11805">
                  <c:v>1.66E-3</c:v>
                </c:pt>
                <c:pt idx="11806">
                  <c:v>1.97E-3</c:v>
                </c:pt>
                <c:pt idx="11807">
                  <c:v>2.1800000000000001E-3</c:v>
                </c:pt>
                <c:pt idx="11808">
                  <c:v>2.4499999999999999E-3</c:v>
                </c:pt>
                <c:pt idx="11809">
                  <c:v>2.66E-3</c:v>
                </c:pt>
                <c:pt idx="11810">
                  <c:v>2.9199999999999999E-3</c:v>
                </c:pt>
                <c:pt idx="11811">
                  <c:v>3.13E-3</c:v>
                </c:pt>
                <c:pt idx="11812">
                  <c:v>3.29E-3</c:v>
                </c:pt>
                <c:pt idx="11813">
                  <c:v>3.4499999999999999E-3</c:v>
                </c:pt>
                <c:pt idx="11814">
                  <c:v>3.5500000000000002E-3</c:v>
                </c:pt>
                <c:pt idx="11815">
                  <c:v>3.6600000000000001E-3</c:v>
                </c:pt>
                <c:pt idx="11816">
                  <c:v>3.7599999999999999E-3</c:v>
                </c:pt>
                <c:pt idx="11817">
                  <c:v>3.9199999999999999E-3</c:v>
                </c:pt>
                <c:pt idx="11818">
                  <c:v>3.9199999999999999E-3</c:v>
                </c:pt>
                <c:pt idx="11819">
                  <c:v>3.82E-3</c:v>
                </c:pt>
                <c:pt idx="11820">
                  <c:v>3.7599999999999999E-3</c:v>
                </c:pt>
                <c:pt idx="11821">
                  <c:v>3.6600000000000001E-3</c:v>
                </c:pt>
                <c:pt idx="11822">
                  <c:v>3.5000000000000001E-3</c:v>
                </c:pt>
                <c:pt idx="11823">
                  <c:v>3.3400000000000001E-3</c:v>
                </c:pt>
                <c:pt idx="11824">
                  <c:v>3.1800000000000001E-3</c:v>
                </c:pt>
                <c:pt idx="11825">
                  <c:v>2.9199999999999999E-3</c:v>
                </c:pt>
                <c:pt idx="11826">
                  <c:v>2.66E-3</c:v>
                </c:pt>
                <c:pt idx="11827">
                  <c:v>2.3900000000000002E-3</c:v>
                </c:pt>
                <c:pt idx="11828">
                  <c:v>2.0200000000000001E-3</c:v>
                </c:pt>
                <c:pt idx="11829">
                  <c:v>1.66E-3</c:v>
                </c:pt>
                <c:pt idx="11830">
                  <c:v>1.1800000000000001E-3</c:v>
                </c:pt>
                <c:pt idx="11831">
                  <c:v>8.7000000000000001E-4</c:v>
                </c:pt>
                <c:pt idx="11832">
                  <c:v>4.4000000000000002E-4</c:v>
                </c:pt>
                <c:pt idx="11833">
                  <c:v>-3.0000000000000001E-5</c:v>
                </c:pt>
                <c:pt idx="11834">
                  <c:v>-4.4999999999999999E-4</c:v>
                </c:pt>
                <c:pt idx="11835">
                  <c:v>-1.0300000000000001E-3</c:v>
                </c:pt>
                <c:pt idx="11836">
                  <c:v>-1.3500000000000001E-3</c:v>
                </c:pt>
                <c:pt idx="11837">
                  <c:v>-1.82E-3</c:v>
                </c:pt>
                <c:pt idx="11838">
                  <c:v>-2.1900000000000001E-3</c:v>
                </c:pt>
                <c:pt idx="11839">
                  <c:v>-2.7200000000000002E-3</c:v>
                </c:pt>
                <c:pt idx="11840">
                  <c:v>-3.14E-3</c:v>
                </c:pt>
                <c:pt idx="11841">
                  <c:v>-3.46E-3</c:v>
                </c:pt>
                <c:pt idx="11842">
                  <c:v>-3.8800000000000002E-3</c:v>
                </c:pt>
                <c:pt idx="11843">
                  <c:v>-4.3499999999999997E-3</c:v>
                </c:pt>
                <c:pt idx="11844">
                  <c:v>-4.6699999999999997E-3</c:v>
                </c:pt>
                <c:pt idx="11845">
                  <c:v>-5.0899999999999999E-3</c:v>
                </c:pt>
                <c:pt idx="11846">
                  <c:v>-5.3499999999999997E-3</c:v>
                </c:pt>
                <c:pt idx="11847">
                  <c:v>-5.62E-3</c:v>
                </c:pt>
                <c:pt idx="11848">
                  <c:v>-5.8799999999999998E-3</c:v>
                </c:pt>
                <c:pt idx="11849">
                  <c:v>-6.1399999999999996E-3</c:v>
                </c:pt>
                <c:pt idx="11850">
                  <c:v>-6.4599999999999996E-3</c:v>
                </c:pt>
                <c:pt idx="11851">
                  <c:v>-6.6699999999999997E-3</c:v>
                </c:pt>
                <c:pt idx="11852">
                  <c:v>-6.8300000000000001E-3</c:v>
                </c:pt>
                <c:pt idx="11853">
                  <c:v>-6.9899999999999997E-3</c:v>
                </c:pt>
                <c:pt idx="11854">
                  <c:v>-7.1399999999999996E-3</c:v>
                </c:pt>
                <c:pt idx="11855">
                  <c:v>-7.4099999999999999E-3</c:v>
                </c:pt>
                <c:pt idx="11856">
                  <c:v>-7.62E-3</c:v>
                </c:pt>
                <c:pt idx="11857">
                  <c:v>-7.7200000000000003E-3</c:v>
                </c:pt>
                <c:pt idx="11858">
                  <c:v>-7.7799999999999996E-3</c:v>
                </c:pt>
                <c:pt idx="11859">
                  <c:v>-7.9299999999999995E-3</c:v>
                </c:pt>
                <c:pt idx="11860">
                  <c:v>-8.09E-3</c:v>
                </c:pt>
                <c:pt idx="11861">
                  <c:v>-8.2500000000000004E-3</c:v>
                </c:pt>
                <c:pt idx="11862">
                  <c:v>-8.4600000000000005E-3</c:v>
                </c:pt>
                <c:pt idx="11863">
                  <c:v>-8.4600000000000005E-3</c:v>
                </c:pt>
                <c:pt idx="11864">
                  <c:v>-8.5699999999999995E-3</c:v>
                </c:pt>
                <c:pt idx="11865">
                  <c:v>-8.7200000000000003E-3</c:v>
                </c:pt>
                <c:pt idx="11866">
                  <c:v>-8.8800000000000007E-3</c:v>
                </c:pt>
                <c:pt idx="11867">
                  <c:v>-9.0399999999999994E-3</c:v>
                </c:pt>
                <c:pt idx="11868">
                  <c:v>-9.1999999999999998E-3</c:v>
                </c:pt>
                <c:pt idx="11869">
                  <c:v>-9.2999999999999992E-3</c:v>
                </c:pt>
                <c:pt idx="11870">
                  <c:v>-9.41E-3</c:v>
                </c:pt>
                <c:pt idx="11871">
                  <c:v>-9.5200000000000007E-3</c:v>
                </c:pt>
                <c:pt idx="11872">
                  <c:v>-9.6699999999999998E-3</c:v>
                </c:pt>
                <c:pt idx="11873">
                  <c:v>-9.7300000000000008E-3</c:v>
                </c:pt>
                <c:pt idx="11874">
                  <c:v>-9.8300000000000002E-3</c:v>
                </c:pt>
                <c:pt idx="11875">
                  <c:v>-9.9399999999999992E-3</c:v>
                </c:pt>
                <c:pt idx="11876">
                  <c:v>-1.004E-2</c:v>
                </c:pt>
                <c:pt idx="11877">
                  <c:v>-1.0149999999999999E-2</c:v>
                </c:pt>
                <c:pt idx="11878">
                  <c:v>-1.0149999999999999E-2</c:v>
                </c:pt>
                <c:pt idx="11879">
                  <c:v>-1.0149999999999999E-2</c:v>
                </c:pt>
                <c:pt idx="11880">
                  <c:v>-1.0149999999999999E-2</c:v>
                </c:pt>
                <c:pt idx="11881">
                  <c:v>-1.0200000000000001E-2</c:v>
                </c:pt>
                <c:pt idx="11882">
                  <c:v>-1.0200000000000001E-2</c:v>
                </c:pt>
                <c:pt idx="11883">
                  <c:v>-1.009E-2</c:v>
                </c:pt>
                <c:pt idx="11884">
                  <c:v>-9.9900000000000006E-3</c:v>
                </c:pt>
                <c:pt idx="11885">
                  <c:v>-9.8300000000000002E-3</c:v>
                </c:pt>
                <c:pt idx="11886">
                  <c:v>-9.7800000000000005E-3</c:v>
                </c:pt>
                <c:pt idx="11887">
                  <c:v>-9.6200000000000001E-3</c:v>
                </c:pt>
                <c:pt idx="11888">
                  <c:v>-9.4599999999999997E-3</c:v>
                </c:pt>
                <c:pt idx="11889">
                  <c:v>-9.2499999999999995E-3</c:v>
                </c:pt>
                <c:pt idx="11890">
                  <c:v>-9.0399999999999994E-3</c:v>
                </c:pt>
                <c:pt idx="11891">
                  <c:v>-8.9899999999999997E-3</c:v>
                </c:pt>
                <c:pt idx="11892">
                  <c:v>-8.7200000000000003E-3</c:v>
                </c:pt>
                <c:pt idx="11893">
                  <c:v>-8.5699999999999995E-3</c:v>
                </c:pt>
                <c:pt idx="11894">
                  <c:v>-8.3599999999999994E-3</c:v>
                </c:pt>
                <c:pt idx="11895">
                  <c:v>-8.2000000000000007E-3</c:v>
                </c:pt>
                <c:pt idx="11896">
                  <c:v>-7.9299999999999995E-3</c:v>
                </c:pt>
                <c:pt idx="11897">
                  <c:v>-7.7799999999999996E-3</c:v>
                </c:pt>
                <c:pt idx="11898">
                  <c:v>-7.62E-3</c:v>
                </c:pt>
                <c:pt idx="11899">
                  <c:v>-7.5100000000000002E-3</c:v>
                </c:pt>
                <c:pt idx="11900">
                  <c:v>-7.3000000000000001E-3</c:v>
                </c:pt>
                <c:pt idx="11901">
                  <c:v>-7.2500000000000004E-3</c:v>
                </c:pt>
                <c:pt idx="11902">
                  <c:v>-7.0400000000000003E-3</c:v>
                </c:pt>
                <c:pt idx="11903">
                  <c:v>-6.8799999999999998E-3</c:v>
                </c:pt>
                <c:pt idx="11904">
                  <c:v>-6.9300000000000004E-3</c:v>
                </c:pt>
                <c:pt idx="11905">
                  <c:v>-6.7799999999999996E-3</c:v>
                </c:pt>
                <c:pt idx="11906">
                  <c:v>-6.7200000000000003E-3</c:v>
                </c:pt>
                <c:pt idx="11907">
                  <c:v>-6.7200000000000003E-3</c:v>
                </c:pt>
                <c:pt idx="11908">
                  <c:v>-6.6699999999999997E-3</c:v>
                </c:pt>
                <c:pt idx="11909">
                  <c:v>-6.6699999999999997E-3</c:v>
                </c:pt>
                <c:pt idx="11910">
                  <c:v>-6.62E-3</c:v>
                </c:pt>
                <c:pt idx="11911">
                  <c:v>-6.62E-3</c:v>
                </c:pt>
                <c:pt idx="11912">
                  <c:v>-6.62E-3</c:v>
                </c:pt>
                <c:pt idx="11913">
                  <c:v>-6.5599999999999999E-3</c:v>
                </c:pt>
                <c:pt idx="11914">
                  <c:v>-6.6699999999999997E-3</c:v>
                </c:pt>
                <c:pt idx="11915">
                  <c:v>-6.5599999999999999E-3</c:v>
                </c:pt>
                <c:pt idx="11916">
                  <c:v>-6.4599999999999996E-3</c:v>
                </c:pt>
                <c:pt idx="11917">
                  <c:v>-6.5100000000000002E-3</c:v>
                </c:pt>
                <c:pt idx="11918">
                  <c:v>-6.4599999999999996E-3</c:v>
                </c:pt>
                <c:pt idx="11919">
                  <c:v>-6.4099999999999999E-3</c:v>
                </c:pt>
                <c:pt idx="11920">
                  <c:v>-6.2500000000000003E-3</c:v>
                </c:pt>
                <c:pt idx="11921">
                  <c:v>-6.1999999999999998E-3</c:v>
                </c:pt>
                <c:pt idx="11922">
                  <c:v>-5.9800000000000001E-3</c:v>
                </c:pt>
                <c:pt idx="11923">
                  <c:v>-5.77E-3</c:v>
                </c:pt>
                <c:pt idx="11924">
                  <c:v>-5.5599999999999998E-3</c:v>
                </c:pt>
                <c:pt idx="11925">
                  <c:v>-5.4099999999999999E-3</c:v>
                </c:pt>
                <c:pt idx="11926">
                  <c:v>-5.0899999999999999E-3</c:v>
                </c:pt>
                <c:pt idx="11927">
                  <c:v>-4.8300000000000001E-3</c:v>
                </c:pt>
                <c:pt idx="11928">
                  <c:v>-4.4600000000000004E-3</c:v>
                </c:pt>
                <c:pt idx="11929">
                  <c:v>-4.2500000000000003E-3</c:v>
                </c:pt>
                <c:pt idx="11930">
                  <c:v>-3.9300000000000003E-3</c:v>
                </c:pt>
                <c:pt idx="11931">
                  <c:v>-3.5599999999999998E-3</c:v>
                </c:pt>
                <c:pt idx="11932">
                  <c:v>-3.1900000000000001E-3</c:v>
                </c:pt>
                <c:pt idx="11933">
                  <c:v>-2.8800000000000002E-3</c:v>
                </c:pt>
                <c:pt idx="11934">
                  <c:v>-2.5600000000000002E-3</c:v>
                </c:pt>
                <c:pt idx="11935">
                  <c:v>-2.2399999999999998E-3</c:v>
                </c:pt>
                <c:pt idx="11936">
                  <c:v>-1.98E-3</c:v>
                </c:pt>
                <c:pt idx="11937">
                  <c:v>-1.66E-3</c:v>
                </c:pt>
                <c:pt idx="11938">
                  <c:v>-1.4499999999999999E-3</c:v>
                </c:pt>
                <c:pt idx="11939">
                  <c:v>-1.1900000000000001E-3</c:v>
                </c:pt>
                <c:pt idx="11940">
                  <c:v>-9.7999999999999997E-4</c:v>
                </c:pt>
                <c:pt idx="11941">
                  <c:v>-8.7000000000000001E-4</c:v>
                </c:pt>
                <c:pt idx="11942">
                  <c:v>-8.1999999999999998E-4</c:v>
                </c:pt>
                <c:pt idx="11943">
                  <c:v>-7.6999999999999996E-4</c:v>
                </c:pt>
                <c:pt idx="11944">
                  <c:v>-6.6E-4</c:v>
                </c:pt>
                <c:pt idx="11945">
                  <c:v>-7.6999999999999996E-4</c:v>
                </c:pt>
                <c:pt idx="11946">
                  <c:v>-8.7000000000000001E-4</c:v>
                </c:pt>
                <c:pt idx="11947">
                  <c:v>-1.08E-3</c:v>
                </c:pt>
                <c:pt idx="11948">
                  <c:v>-1.24E-3</c:v>
                </c:pt>
                <c:pt idx="11949">
                  <c:v>-1.5100000000000001E-3</c:v>
                </c:pt>
                <c:pt idx="11950">
                  <c:v>-1.72E-3</c:v>
                </c:pt>
                <c:pt idx="11951">
                  <c:v>-2.0899999999999998E-3</c:v>
                </c:pt>
                <c:pt idx="11952">
                  <c:v>-2.4499999999999999E-3</c:v>
                </c:pt>
                <c:pt idx="11953">
                  <c:v>-2.82E-3</c:v>
                </c:pt>
                <c:pt idx="11954">
                  <c:v>-3.14E-3</c:v>
                </c:pt>
                <c:pt idx="11955">
                  <c:v>-3.6099999999999999E-3</c:v>
                </c:pt>
                <c:pt idx="11956">
                  <c:v>-4.0899999999999999E-3</c:v>
                </c:pt>
                <c:pt idx="11957">
                  <c:v>-4.6100000000000004E-3</c:v>
                </c:pt>
                <c:pt idx="11958">
                  <c:v>-4.9300000000000004E-3</c:v>
                </c:pt>
                <c:pt idx="11959">
                  <c:v>-5.3499999999999997E-3</c:v>
                </c:pt>
                <c:pt idx="11960">
                  <c:v>-5.8799999999999998E-3</c:v>
                </c:pt>
                <c:pt idx="11961">
                  <c:v>-6.2500000000000003E-3</c:v>
                </c:pt>
                <c:pt idx="11962">
                  <c:v>-6.62E-3</c:v>
                </c:pt>
                <c:pt idx="11963">
                  <c:v>-7.0400000000000003E-3</c:v>
                </c:pt>
                <c:pt idx="11964">
                  <c:v>-7.2500000000000004E-3</c:v>
                </c:pt>
                <c:pt idx="11965">
                  <c:v>-7.5100000000000002E-3</c:v>
                </c:pt>
                <c:pt idx="11966">
                  <c:v>-7.6699999999999997E-3</c:v>
                </c:pt>
                <c:pt idx="11967">
                  <c:v>-7.7200000000000003E-3</c:v>
                </c:pt>
                <c:pt idx="11968">
                  <c:v>-7.9299999999999995E-3</c:v>
                </c:pt>
                <c:pt idx="11969">
                  <c:v>-7.8799999999999999E-3</c:v>
                </c:pt>
                <c:pt idx="11970">
                  <c:v>-7.8300000000000002E-3</c:v>
                </c:pt>
                <c:pt idx="11971">
                  <c:v>-7.7200000000000003E-3</c:v>
                </c:pt>
                <c:pt idx="11972">
                  <c:v>-7.5100000000000002E-3</c:v>
                </c:pt>
                <c:pt idx="11973">
                  <c:v>-7.3499999999999998E-3</c:v>
                </c:pt>
                <c:pt idx="11974">
                  <c:v>-7.0899999999999999E-3</c:v>
                </c:pt>
                <c:pt idx="11975">
                  <c:v>-6.6699999999999997E-3</c:v>
                </c:pt>
                <c:pt idx="11976">
                  <c:v>-6.2500000000000003E-3</c:v>
                </c:pt>
                <c:pt idx="11977">
                  <c:v>-5.77E-3</c:v>
                </c:pt>
                <c:pt idx="11978">
                  <c:v>-5.3499999999999997E-3</c:v>
                </c:pt>
                <c:pt idx="11979">
                  <c:v>-4.7200000000000002E-3</c:v>
                </c:pt>
                <c:pt idx="11980">
                  <c:v>-4.1399999999999996E-3</c:v>
                </c:pt>
                <c:pt idx="11981">
                  <c:v>-3.6099999999999999E-3</c:v>
                </c:pt>
                <c:pt idx="11982">
                  <c:v>-2.8800000000000002E-3</c:v>
                </c:pt>
                <c:pt idx="11983">
                  <c:v>-2.4499999999999999E-3</c:v>
                </c:pt>
                <c:pt idx="11984">
                  <c:v>-1.72E-3</c:v>
                </c:pt>
                <c:pt idx="11985">
                  <c:v>-1.14E-3</c:v>
                </c:pt>
                <c:pt idx="11986">
                  <c:v>-4.4999999999999999E-4</c:v>
                </c:pt>
                <c:pt idx="11987">
                  <c:v>6.9999999999999994E-5</c:v>
                </c:pt>
                <c:pt idx="11988">
                  <c:v>7.1000000000000002E-4</c:v>
                </c:pt>
                <c:pt idx="11989">
                  <c:v>1.1800000000000001E-3</c:v>
                </c:pt>
                <c:pt idx="11990">
                  <c:v>1.7099999999999999E-3</c:v>
                </c:pt>
                <c:pt idx="11991">
                  <c:v>2.1299999999999999E-3</c:v>
                </c:pt>
                <c:pt idx="11992">
                  <c:v>2.5999999999999999E-3</c:v>
                </c:pt>
                <c:pt idx="11993">
                  <c:v>2.9199999999999999E-3</c:v>
                </c:pt>
                <c:pt idx="11994">
                  <c:v>3.2399999999999998E-3</c:v>
                </c:pt>
                <c:pt idx="11995">
                  <c:v>3.3899999999999998E-3</c:v>
                </c:pt>
                <c:pt idx="11996">
                  <c:v>3.5500000000000002E-3</c:v>
                </c:pt>
                <c:pt idx="11997">
                  <c:v>3.7599999999999999E-3</c:v>
                </c:pt>
                <c:pt idx="11998">
                  <c:v>3.7599999999999999E-3</c:v>
                </c:pt>
                <c:pt idx="11999">
                  <c:v>3.82E-3</c:v>
                </c:pt>
                <c:pt idx="12000">
                  <c:v>3.7100000000000002E-3</c:v>
                </c:pt>
                <c:pt idx="12001">
                  <c:v>3.5500000000000002E-3</c:v>
                </c:pt>
                <c:pt idx="12002">
                  <c:v>3.3400000000000001E-3</c:v>
                </c:pt>
                <c:pt idx="12003">
                  <c:v>3.0799999999999998E-3</c:v>
                </c:pt>
                <c:pt idx="12004">
                  <c:v>2.7599999999999999E-3</c:v>
                </c:pt>
                <c:pt idx="12005">
                  <c:v>2.3900000000000002E-3</c:v>
                </c:pt>
                <c:pt idx="12006">
                  <c:v>2.0200000000000001E-3</c:v>
                </c:pt>
                <c:pt idx="12007">
                  <c:v>1.4400000000000001E-3</c:v>
                </c:pt>
                <c:pt idx="12008">
                  <c:v>9.7000000000000005E-4</c:v>
                </c:pt>
                <c:pt idx="12009">
                  <c:v>5.5000000000000003E-4</c:v>
                </c:pt>
                <c:pt idx="12010">
                  <c:v>-3.0000000000000001E-5</c:v>
                </c:pt>
                <c:pt idx="12011">
                  <c:v>-6.6E-4</c:v>
                </c:pt>
                <c:pt idx="12012">
                  <c:v>-1.14E-3</c:v>
                </c:pt>
                <c:pt idx="12013">
                  <c:v>-1.82E-3</c:v>
                </c:pt>
                <c:pt idx="12014">
                  <c:v>-2.3999999999999998E-3</c:v>
                </c:pt>
                <c:pt idx="12015">
                  <c:v>-3.0899999999999999E-3</c:v>
                </c:pt>
                <c:pt idx="12016">
                  <c:v>-3.5599999999999998E-3</c:v>
                </c:pt>
                <c:pt idx="12017">
                  <c:v>-4.2500000000000003E-3</c:v>
                </c:pt>
                <c:pt idx="12018">
                  <c:v>-4.8300000000000001E-3</c:v>
                </c:pt>
                <c:pt idx="12019">
                  <c:v>-5.3E-3</c:v>
                </c:pt>
                <c:pt idx="12020">
                  <c:v>-5.77E-3</c:v>
                </c:pt>
                <c:pt idx="12021">
                  <c:v>-6.3499999999999997E-3</c:v>
                </c:pt>
                <c:pt idx="12022">
                  <c:v>-6.7799999999999996E-3</c:v>
                </c:pt>
                <c:pt idx="12023">
                  <c:v>-7.2500000000000004E-3</c:v>
                </c:pt>
                <c:pt idx="12024">
                  <c:v>-7.5700000000000003E-3</c:v>
                </c:pt>
                <c:pt idx="12025">
                  <c:v>-7.9299999999999995E-3</c:v>
                </c:pt>
                <c:pt idx="12026">
                  <c:v>-8.2500000000000004E-3</c:v>
                </c:pt>
                <c:pt idx="12027">
                  <c:v>-8.5100000000000002E-3</c:v>
                </c:pt>
                <c:pt idx="12028">
                  <c:v>-8.7200000000000003E-3</c:v>
                </c:pt>
                <c:pt idx="12029">
                  <c:v>-8.94E-3</c:v>
                </c:pt>
                <c:pt idx="12030">
                  <c:v>-9.0900000000000009E-3</c:v>
                </c:pt>
                <c:pt idx="12031">
                  <c:v>-9.0900000000000009E-3</c:v>
                </c:pt>
                <c:pt idx="12032">
                  <c:v>-9.1500000000000001E-3</c:v>
                </c:pt>
                <c:pt idx="12033">
                  <c:v>-9.1500000000000001E-3</c:v>
                </c:pt>
                <c:pt idx="12034">
                  <c:v>-9.1500000000000001E-3</c:v>
                </c:pt>
                <c:pt idx="12035">
                  <c:v>-9.0399999999999994E-3</c:v>
                </c:pt>
                <c:pt idx="12036">
                  <c:v>-8.94E-3</c:v>
                </c:pt>
                <c:pt idx="12037">
                  <c:v>-8.8299999999999993E-3</c:v>
                </c:pt>
                <c:pt idx="12038">
                  <c:v>-8.6700000000000006E-3</c:v>
                </c:pt>
                <c:pt idx="12039">
                  <c:v>-8.5100000000000002E-3</c:v>
                </c:pt>
                <c:pt idx="12040">
                  <c:v>-8.2000000000000007E-3</c:v>
                </c:pt>
                <c:pt idx="12041">
                  <c:v>-8.09E-3</c:v>
                </c:pt>
                <c:pt idx="12042">
                  <c:v>-7.8300000000000002E-3</c:v>
                </c:pt>
                <c:pt idx="12043">
                  <c:v>-7.62E-3</c:v>
                </c:pt>
                <c:pt idx="12044">
                  <c:v>-7.3000000000000001E-3</c:v>
                </c:pt>
                <c:pt idx="12045">
                  <c:v>-7.2500000000000004E-3</c:v>
                </c:pt>
                <c:pt idx="12046">
                  <c:v>-7.0400000000000003E-3</c:v>
                </c:pt>
                <c:pt idx="12047">
                  <c:v>-6.8300000000000001E-3</c:v>
                </c:pt>
                <c:pt idx="12048">
                  <c:v>-6.7200000000000003E-3</c:v>
                </c:pt>
                <c:pt idx="12049">
                  <c:v>-6.5599999999999999E-3</c:v>
                </c:pt>
                <c:pt idx="12050">
                  <c:v>-6.4099999999999999E-3</c:v>
                </c:pt>
                <c:pt idx="12051">
                  <c:v>-6.3E-3</c:v>
                </c:pt>
                <c:pt idx="12052">
                  <c:v>-6.3499999999999997E-3</c:v>
                </c:pt>
                <c:pt idx="12053">
                  <c:v>-6.4099999999999999E-3</c:v>
                </c:pt>
                <c:pt idx="12054">
                  <c:v>-6.3E-3</c:v>
                </c:pt>
                <c:pt idx="12055">
                  <c:v>-6.4599999999999996E-3</c:v>
                </c:pt>
                <c:pt idx="12056">
                  <c:v>-6.4599999999999996E-3</c:v>
                </c:pt>
                <c:pt idx="12057">
                  <c:v>-6.62E-3</c:v>
                </c:pt>
                <c:pt idx="12058">
                  <c:v>-6.8300000000000001E-3</c:v>
                </c:pt>
                <c:pt idx="12059">
                  <c:v>-6.9899999999999997E-3</c:v>
                </c:pt>
                <c:pt idx="12060">
                  <c:v>-7.1999999999999998E-3</c:v>
                </c:pt>
                <c:pt idx="12061">
                  <c:v>-7.4599999999999996E-3</c:v>
                </c:pt>
                <c:pt idx="12062">
                  <c:v>-7.7200000000000003E-3</c:v>
                </c:pt>
                <c:pt idx="12063">
                  <c:v>-8.0400000000000003E-3</c:v>
                </c:pt>
                <c:pt idx="12064">
                  <c:v>-8.4600000000000005E-3</c:v>
                </c:pt>
                <c:pt idx="12065">
                  <c:v>-8.7799999999999996E-3</c:v>
                </c:pt>
                <c:pt idx="12066">
                  <c:v>-9.0900000000000009E-3</c:v>
                </c:pt>
                <c:pt idx="12067">
                  <c:v>-9.5700000000000004E-3</c:v>
                </c:pt>
                <c:pt idx="12068">
                  <c:v>-9.8300000000000002E-3</c:v>
                </c:pt>
                <c:pt idx="12069">
                  <c:v>-1.025E-2</c:v>
                </c:pt>
                <c:pt idx="12070">
                  <c:v>-1.0460000000000001E-2</c:v>
                </c:pt>
                <c:pt idx="12071">
                  <c:v>-1.089E-2</c:v>
                </c:pt>
                <c:pt idx="12072">
                  <c:v>-1.115E-2</c:v>
                </c:pt>
                <c:pt idx="12073">
                  <c:v>-1.157E-2</c:v>
                </c:pt>
                <c:pt idx="12074">
                  <c:v>-1.1679999999999999E-2</c:v>
                </c:pt>
                <c:pt idx="12075">
                  <c:v>-1.1939999999999999E-2</c:v>
                </c:pt>
                <c:pt idx="12076">
                  <c:v>-1.2149999999999999E-2</c:v>
                </c:pt>
                <c:pt idx="12077">
                  <c:v>-1.2409999999999999E-2</c:v>
                </c:pt>
                <c:pt idx="12078">
                  <c:v>-1.252E-2</c:v>
                </c:pt>
                <c:pt idx="12079">
                  <c:v>-1.257E-2</c:v>
                </c:pt>
                <c:pt idx="12080">
                  <c:v>-1.268E-2</c:v>
                </c:pt>
                <c:pt idx="12081">
                  <c:v>-1.268E-2</c:v>
                </c:pt>
                <c:pt idx="12082">
                  <c:v>-1.2619999999999999E-2</c:v>
                </c:pt>
                <c:pt idx="12083">
                  <c:v>-1.252E-2</c:v>
                </c:pt>
                <c:pt idx="12084">
                  <c:v>-1.2359999999999999E-2</c:v>
                </c:pt>
                <c:pt idx="12085">
                  <c:v>-1.231E-2</c:v>
                </c:pt>
                <c:pt idx="12086">
                  <c:v>-1.21E-2</c:v>
                </c:pt>
                <c:pt idx="12087">
                  <c:v>-1.1939999999999999E-2</c:v>
                </c:pt>
                <c:pt idx="12088">
                  <c:v>-1.162E-2</c:v>
                </c:pt>
                <c:pt idx="12089">
                  <c:v>-1.141E-2</c:v>
                </c:pt>
                <c:pt idx="12090">
                  <c:v>-1.1039999999999999E-2</c:v>
                </c:pt>
                <c:pt idx="12091">
                  <c:v>-1.0670000000000001E-2</c:v>
                </c:pt>
                <c:pt idx="12092">
                  <c:v>-1.031E-2</c:v>
                </c:pt>
                <c:pt idx="12093">
                  <c:v>-9.9399999999999992E-3</c:v>
                </c:pt>
                <c:pt idx="12094">
                  <c:v>-9.5700000000000004E-3</c:v>
                </c:pt>
                <c:pt idx="12095">
                  <c:v>-9.2999999999999992E-3</c:v>
                </c:pt>
                <c:pt idx="12096">
                  <c:v>-8.94E-3</c:v>
                </c:pt>
                <c:pt idx="12097">
                  <c:v>-8.4600000000000005E-3</c:v>
                </c:pt>
                <c:pt idx="12098">
                  <c:v>-8.0400000000000003E-3</c:v>
                </c:pt>
                <c:pt idx="12099">
                  <c:v>-7.7799999999999996E-3</c:v>
                </c:pt>
                <c:pt idx="12100">
                  <c:v>-7.4099999999999999E-3</c:v>
                </c:pt>
                <c:pt idx="12101">
                  <c:v>-7.1399999999999996E-3</c:v>
                </c:pt>
                <c:pt idx="12102">
                  <c:v>-6.7799999999999996E-3</c:v>
                </c:pt>
                <c:pt idx="12103">
                  <c:v>-6.4599999999999996E-3</c:v>
                </c:pt>
                <c:pt idx="12104">
                  <c:v>-6.1999999999999998E-3</c:v>
                </c:pt>
                <c:pt idx="12105">
                  <c:v>-5.9800000000000001E-3</c:v>
                </c:pt>
                <c:pt idx="12106">
                  <c:v>-5.7200000000000003E-3</c:v>
                </c:pt>
                <c:pt idx="12107">
                  <c:v>-5.62E-3</c:v>
                </c:pt>
                <c:pt idx="12108">
                  <c:v>-5.5100000000000001E-3</c:v>
                </c:pt>
                <c:pt idx="12109">
                  <c:v>-5.4099999999999999E-3</c:v>
                </c:pt>
                <c:pt idx="12110">
                  <c:v>-5.3499999999999997E-3</c:v>
                </c:pt>
                <c:pt idx="12111">
                  <c:v>-5.3E-3</c:v>
                </c:pt>
                <c:pt idx="12112">
                  <c:v>-5.4099999999999999E-3</c:v>
                </c:pt>
                <c:pt idx="12113">
                  <c:v>-5.4099999999999999E-3</c:v>
                </c:pt>
                <c:pt idx="12114">
                  <c:v>-5.5599999999999998E-3</c:v>
                </c:pt>
                <c:pt idx="12115">
                  <c:v>-5.7200000000000003E-3</c:v>
                </c:pt>
                <c:pt idx="12116">
                  <c:v>-5.8799999999999998E-3</c:v>
                </c:pt>
                <c:pt idx="12117">
                  <c:v>-6.1399999999999996E-3</c:v>
                </c:pt>
                <c:pt idx="12118">
                  <c:v>-6.3499999999999997E-3</c:v>
                </c:pt>
                <c:pt idx="12119">
                  <c:v>-6.7200000000000003E-3</c:v>
                </c:pt>
                <c:pt idx="12120">
                  <c:v>-7.0400000000000003E-3</c:v>
                </c:pt>
                <c:pt idx="12121">
                  <c:v>-7.4599999999999996E-3</c:v>
                </c:pt>
                <c:pt idx="12122">
                  <c:v>-7.8799999999999999E-3</c:v>
                </c:pt>
                <c:pt idx="12123">
                  <c:v>-8.2500000000000004E-3</c:v>
                </c:pt>
                <c:pt idx="12124">
                  <c:v>-8.8299999999999993E-3</c:v>
                </c:pt>
                <c:pt idx="12125">
                  <c:v>-9.3600000000000003E-3</c:v>
                </c:pt>
                <c:pt idx="12126">
                  <c:v>-9.8300000000000002E-3</c:v>
                </c:pt>
                <c:pt idx="12127">
                  <c:v>-1.031E-2</c:v>
                </c:pt>
                <c:pt idx="12128">
                  <c:v>-1.094E-2</c:v>
                </c:pt>
                <c:pt idx="12129">
                  <c:v>-1.141E-2</c:v>
                </c:pt>
                <c:pt idx="12130">
                  <c:v>-1.1990000000000001E-2</c:v>
                </c:pt>
                <c:pt idx="12131">
                  <c:v>-1.257E-2</c:v>
                </c:pt>
                <c:pt idx="12132">
                  <c:v>-1.3050000000000001E-2</c:v>
                </c:pt>
                <c:pt idx="12133">
                  <c:v>-1.3679999999999999E-2</c:v>
                </c:pt>
                <c:pt idx="12134">
                  <c:v>-1.405E-2</c:v>
                </c:pt>
                <c:pt idx="12135">
                  <c:v>-1.457E-2</c:v>
                </c:pt>
                <c:pt idx="12136">
                  <c:v>-1.4999999999999999E-2</c:v>
                </c:pt>
                <c:pt idx="12137">
                  <c:v>-1.542E-2</c:v>
                </c:pt>
                <c:pt idx="12138">
                  <c:v>-1.584E-2</c:v>
                </c:pt>
                <c:pt idx="12139">
                  <c:v>-1.6150000000000001E-2</c:v>
                </c:pt>
                <c:pt idx="12140">
                  <c:v>-1.6420000000000001E-2</c:v>
                </c:pt>
                <c:pt idx="12141">
                  <c:v>-1.6629999999999999E-2</c:v>
                </c:pt>
                <c:pt idx="12142">
                  <c:v>-1.6729999999999998E-2</c:v>
                </c:pt>
                <c:pt idx="12143">
                  <c:v>-1.7000000000000001E-2</c:v>
                </c:pt>
                <c:pt idx="12144">
                  <c:v>-1.7000000000000001E-2</c:v>
                </c:pt>
                <c:pt idx="12145">
                  <c:v>-1.695E-2</c:v>
                </c:pt>
                <c:pt idx="12146">
                  <c:v>-1.7000000000000001E-2</c:v>
                </c:pt>
                <c:pt idx="12147">
                  <c:v>-1.6840000000000001E-2</c:v>
                </c:pt>
                <c:pt idx="12148">
                  <c:v>-1.6629999999999999E-2</c:v>
                </c:pt>
                <c:pt idx="12149">
                  <c:v>-1.6420000000000001E-2</c:v>
                </c:pt>
                <c:pt idx="12150">
                  <c:v>-1.61E-2</c:v>
                </c:pt>
                <c:pt idx="12151">
                  <c:v>-1.5730000000000001E-2</c:v>
                </c:pt>
                <c:pt idx="12152">
                  <c:v>-1.5310000000000001E-2</c:v>
                </c:pt>
                <c:pt idx="12153">
                  <c:v>-1.489E-2</c:v>
                </c:pt>
                <c:pt idx="12154">
                  <c:v>-1.447E-2</c:v>
                </c:pt>
                <c:pt idx="12155">
                  <c:v>-1.389E-2</c:v>
                </c:pt>
                <c:pt idx="12156">
                  <c:v>-1.3310000000000001E-2</c:v>
                </c:pt>
                <c:pt idx="12157">
                  <c:v>-1.268E-2</c:v>
                </c:pt>
                <c:pt idx="12158">
                  <c:v>-1.1990000000000001E-2</c:v>
                </c:pt>
                <c:pt idx="12159">
                  <c:v>-1.141E-2</c:v>
                </c:pt>
                <c:pt idx="12160">
                  <c:v>-1.073E-2</c:v>
                </c:pt>
                <c:pt idx="12161">
                  <c:v>-1.004E-2</c:v>
                </c:pt>
                <c:pt idx="12162">
                  <c:v>-9.2999999999999992E-3</c:v>
                </c:pt>
                <c:pt idx="12163">
                  <c:v>-8.6199999999999992E-3</c:v>
                </c:pt>
                <c:pt idx="12164">
                  <c:v>-7.9299999999999995E-3</c:v>
                </c:pt>
                <c:pt idx="12165">
                  <c:v>-7.3000000000000001E-3</c:v>
                </c:pt>
                <c:pt idx="12166">
                  <c:v>-6.6699999999999997E-3</c:v>
                </c:pt>
                <c:pt idx="12167">
                  <c:v>-6.0899999999999999E-3</c:v>
                </c:pt>
                <c:pt idx="12168">
                  <c:v>-5.3E-3</c:v>
                </c:pt>
                <c:pt idx="12169">
                  <c:v>-4.8300000000000001E-3</c:v>
                </c:pt>
                <c:pt idx="12170">
                  <c:v>-4.2500000000000003E-3</c:v>
                </c:pt>
                <c:pt idx="12171">
                  <c:v>-3.6700000000000001E-3</c:v>
                </c:pt>
                <c:pt idx="12172">
                  <c:v>-3.14E-3</c:v>
                </c:pt>
                <c:pt idx="12173">
                  <c:v>-2.7699999999999999E-3</c:v>
                </c:pt>
                <c:pt idx="12174">
                  <c:v>-2.1900000000000001E-3</c:v>
                </c:pt>
                <c:pt idx="12175">
                  <c:v>-1.8699999999999999E-3</c:v>
                </c:pt>
                <c:pt idx="12176">
                  <c:v>-1.4499999999999999E-3</c:v>
                </c:pt>
                <c:pt idx="12177">
                  <c:v>-1.1900000000000001E-3</c:v>
                </c:pt>
                <c:pt idx="12178">
                  <c:v>-8.1999999999999998E-4</c:v>
                </c:pt>
                <c:pt idx="12179">
                  <c:v>-5.5999999999999995E-4</c:v>
                </c:pt>
                <c:pt idx="12180">
                  <c:v>-2.9E-4</c:v>
                </c:pt>
                <c:pt idx="12181">
                  <c:v>-1.3999999999999999E-4</c:v>
                </c:pt>
                <c:pt idx="12182">
                  <c:v>1.2999999999999999E-4</c:v>
                </c:pt>
                <c:pt idx="12183">
                  <c:v>2.3000000000000001E-4</c:v>
                </c:pt>
                <c:pt idx="12184">
                  <c:v>4.4000000000000002E-4</c:v>
                </c:pt>
                <c:pt idx="12185">
                  <c:v>5.0000000000000001E-4</c:v>
                </c:pt>
                <c:pt idx="12186">
                  <c:v>6.4999999999999997E-4</c:v>
                </c:pt>
                <c:pt idx="12187">
                  <c:v>8.0999999999999996E-4</c:v>
                </c:pt>
                <c:pt idx="12188">
                  <c:v>7.6000000000000004E-4</c:v>
                </c:pt>
                <c:pt idx="12189">
                  <c:v>8.0999999999999996E-4</c:v>
                </c:pt>
                <c:pt idx="12190">
                  <c:v>8.0999999999999996E-4</c:v>
                </c:pt>
                <c:pt idx="12191">
                  <c:v>9.2000000000000003E-4</c:v>
                </c:pt>
                <c:pt idx="12192">
                  <c:v>9.2000000000000003E-4</c:v>
                </c:pt>
                <c:pt idx="12193">
                  <c:v>8.7000000000000001E-4</c:v>
                </c:pt>
                <c:pt idx="12194">
                  <c:v>1.0200000000000001E-3</c:v>
                </c:pt>
                <c:pt idx="12195">
                  <c:v>8.0999999999999996E-4</c:v>
                </c:pt>
                <c:pt idx="12196">
                  <c:v>7.6000000000000004E-4</c:v>
                </c:pt>
                <c:pt idx="12197">
                  <c:v>8.0999999999999996E-4</c:v>
                </c:pt>
                <c:pt idx="12198">
                  <c:v>7.1000000000000002E-4</c:v>
                </c:pt>
                <c:pt idx="12199">
                  <c:v>7.1000000000000002E-4</c:v>
                </c:pt>
                <c:pt idx="12200">
                  <c:v>6.4999999999999997E-4</c:v>
                </c:pt>
                <c:pt idx="12201">
                  <c:v>5.5000000000000003E-4</c:v>
                </c:pt>
                <c:pt idx="12202">
                  <c:v>5.5000000000000003E-4</c:v>
                </c:pt>
                <c:pt idx="12203">
                  <c:v>2.9E-4</c:v>
                </c:pt>
                <c:pt idx="12204">
                  <c:v>1.8000000000000001E-4</c:v>
                </c:pt>
                <c:pt idx="12205">
                  <c:v>2.0000000000000002E-5</c:v>
                </c:pt>
                <c:pt idx="12206">
                  <c:v>-3.0000000000000001E-5</c:v>
                </c:pt>
                <c:pt idx="12207">
                  <c:v>-2.4000000000000001E-4</c:v>
                </c:pt>
                <c:pt idx="12208">
                  <c:v>-4.4999999999999999E-4</c:v>
                </c:pt>
                <c:pt idx="12209">
                  <c:v>-6.0999999999999997E-4</c:v>
                </c:pt>
                <c:pt idx="12210">
                  <c:v>-8.1999999999999998E-4</c:v>
                </c:pt>
                <c:pt idx="12211">
                  <c:v>-1.0300000000000001E-3</c:v>
                </c:pt>
                <c:pt idx="12212">
                  <c:v>-1.1900000000000001E-3</c:v>
                </c:pt>
                <c:pt idx="12213">
                  <c:v>-1.5100000000000001E-3</c:v>
                </c:pt>
                <c:pt idx="12214">
                  <c:v>-1.7700000000000001E-3</c:v>
                </c:pt>
                <c:pt idx="12215">
                  <c:v>-2.0899999999999998E-3</c:v>
                </c:pt>
                <c:pt idx="12216">
                  <c:v>-2.3500000000000001E-3</c:v>
                </c:pt>
                <c:pt idx="12217">
                  <c:v>-2.6099999999999999E-3</c:v>
                </c:pt>
                <c:pt idx="12218">
                  <c:v>-2.9299999999999999E-3</c:v>
                </c:pt>
                <c:pt idx="12219">
                  <c:v>-3.2399999999999998E-3</c:v>
                </c:pt>
                <c:pt idx="12220">
                  <c:v>-3.46E-3</c:v>
                </c:pt>
                <c:pt idx="12221">
                  <c:v>-3.7699999999999999E-3</c:v>
                </c:pt>
                <c:pt idx="12222">
                  <c:v>-4.0400000000000002E-3</c:v>
                </c:pt>
                <c:pt idx="12223">
                  <c:v>-4.4000000000000003E-3</c:v>
                </c:pt>
                <c:pt idx="12224">
                  <c:v>-4.6699999999999997E-3</c:v>
                </c:pt>
                <c:pt idx="12225">
                  <c:v>-5.0400000000000002E-3</c:v>
                </c:pt>
                <c:pt idx="12226">
                  <c:v>-5.2500000000000003E-3</c:v>
                </c:pt>
                <c:pt idx="12227">
                  <c:v>-5.5100000000000001E-3</c:v>
                </c:pt>
                <c:pt idx="12228">
                  <c:v>-5.6699999999999997E-3</c:v>
                </c:pt>
                <c:pt idx="12229">
                  <c:v>-6.0400000000000002E-3</c:v>
                </c:pt>
                <c:pt idx="12230">
                  <c:v>-6.3E-3</c:v>
                </c:pt>
                <c:pt idx="12231">
                  <c:v>-6.4599999999999996E-3</c:v>
                </c:pt>
                <c:pt idx="12232">
                  <c:v>-6.62E-3</c:v>
                </c:pt>
                <c:pt idx="12233">
                  <c:v>-6.7799999999999996E-3</c:v>
                </c:pt>
                <c:pt idx="12234">
                  <c:v>-6.8799999999999998E-3</c:v>
                </c:pt>
                <c:pt idx="12235">
                  <c:v>-7.1399999999999996E-3</c:v>
                </c:pt>
                <c:pt idx="12236">
                  <c:v>-7.2500000000000004E-3</c:v>
                </c:pt>
                <c:pt idx="12237">
                  <c:v>-7.3499999999999998E-3</c:v>
                </c:pt>
                <c:pt idx="12238">
                  <c:v>-7.3499999999999998E-3</c:v>
                </c:pt>
                <c:pt idx="12239">
                  <c:v>-7.5100000000000002E-3</c:v>
                </c:pt>
                <c:pt idx="12240">
                  <c:v>-7.6699999999999997E-3</c:v>
                </c:pt>
                <c:pt idx="12241">
                  <c:v>-7.6699999999999997E-3</c:v>
                </c:pt>
                <c:pt idx="12242">
                  <c:v>-7.62E-3</c:v>
                </c:pt>
                <c:pt idx="12243">
                  <c:v>-7.7200000000000003E-3</c:v>
                </c:pt>
                <c:pt idx="12244">
                  <c:v>-7.6699999999999997E-3</c:v>
                </c:pt>
                <c:pt idx="12245">
                  <c:v>-7.6699999999999997E-3</c:v>
                </c:pt>
                <c:pt idx="12246">
                  <c:v>-7.7799999999999996E-3</c:v>
                </c:pt>
                <c:pt idx="12247">
                  <c:v>-7.8300000000000002E-3</c:v>
                </c:pt>
                <c:pt idx="12248">
                  <c:v>-7.8300000000000002E-3</c:v>
                </c:pt>
                <c:pt idx="12249">
                  <c:v>-7.7799999999999996E-3</c:v>
                </c:pt>
                <c:pt idx="12250">
                  <c:v>-7.7799999999999996E-3</c:v>
                </c:pt>
                <c:pt idx="12251">
                  <c:v>-7.8300000000000002E-3</c:v>
                </c:pt>
                <c:pt idx="12252">
                  <c:v>-7.8300000000000002E-3</c:v>
                </c:pt>
                <c:pt idx="12253">
                  <c:v>-7.8799999999999999E-3</c:v>
                </c:pt>
                <c:pt idx="12254">
                  <c:v>-7.8300000000000002E-3</c:v>
                </c:pt>
                <c:pt idx="12255">
                  <c:v>-7.9299999999999995E-3</c:v>
                </c:pt>
                <c:pt idx="12256">
                  <c:v>-7.9299999999999995E-3</c:v>
                </c:pt>
                <c:pt idx="12257">
                  <c:v>-8.0400000000000003E-3</c:v>
                </c:pt>
                <c:pt idx="12258">
                  <c:v>-8.0400000000000003E-3</c:v>
                </c:pt>
                <c:pt idx="12259">
                  <c:v>-8.1499999999999993E-3</c:v>
                </c:pt>
                <c:pt idx="12260">
                  <c:v>-8.1499999999999993E-3</c:v>
                </c:pt>
                <c:pt idx="12261">
                  <c:v>-8.2500000000000004E-3</c:v>
                </c:pt>
                <c:pt idx="12262">
                  <c:v>-8.2500000000000004E-3</c:v>
                </c:pt>
                <c:pt idx="12263">
                  <c:v>-8.3000000000000001E-3</c:v>
                </c:pt>
                <c:pt idx="12264">
                  <c:v>-8.4600000000000005E-3</c:v>
                </c:pt>
                <c:pt idx="12265">
                  <c:v>-8.5699999999999995E-3</c:v>
                </c:pt>
                <c:pt idx="12266">
                  <c:v>-8.5699999999999995E-3</c:v>
                </c:pt>
                <c:pt idx="12267">
                  <c:v>-8.6199999999999992E-3</c:v>
                </c:pt>
                <c:pt idx="12268">
                  <c:v>-8.7799999999999996E-3</c:v>
                </c:pt>
                <c:pt idx="12269">
                  <c:v>-8.8800000000000007E-3</c:v>
                </c:pt>
                <c:pt idx="12270">
                  <c:v>-8.9899999999999997E-3</c:v>
                </c:pt>
                <c:pt idx="12271">
                  <c:v>-9.1500000000000001E-3</c:v>
                </c:pt>
                <c:pt idx="12272">
                  <c:v>-9.1999999999999998E-3</c:v>
                </c:pt>
                <c:pt idx="12273">
                  <c:v>-9.2999999999999992E-3</c:v>
                </c:pt>
                <c:pt idx="12274">
                  <c:v>-9.3600000000000003E-3</c:v>
                </c:pt>
                <c:pt idx="12275">
                  <c:v>-9.41E-3</c:v>
                </c:pt>
                <c:pt idx="12276">
                  <c:v>-9.4599999999999997E-3</c:v>
                </c:pt>
                <c:pt idx="12277">
                  <c:v>-9.5700000000000004E-3</c:v>
                </c:pt>
                <c:pt idx="12278">
                  <c:v>-9.6699999999999998E-3</c:v>
                </c:pt>
                <c:pt idx="12279">
                  <c:v>-9.7300000000000008E-3</c:v>
                </c:pt>
                <c:pt idx="12280">
                  <c:v>-9.7300000000000008E-3</c:v>
                </c:pt>
                <c:pt idx="12281">
                  <c:v>-9.7800000000000005E-3</c:v>
                </c:pt>
                <c:pt idx="12282">
                  <c:v>-9.8300000000000002E-3</c:v>
                </c:pt>
                <c:pt idx="12283">
                  <c:v>-9.8799999999999999E-3</c:v>
                </c:pt>
                <c:pt idx="12284">
                  <c:v>-9.9399999999999992E-3</c:v>
                </c:pt>
                <c:pt idx="12285">
                  <c:v>-9.9399999999999992E-3</c:v>
                </c:pt>
                <c:pt idx="12286">
                  <c:v>-9.8799999999999999E-3</c:v>
                </c:pt>
                <c:pt idx="12287">
                  <c:v>-9.9399999999999992E-3</c:v>
                </c:pt>
                <c:pt idx="12288">
                  <c:v>-9.9399999999999992E-3</c:v>
                </c:pt>
                <c:pt idx="12289">
                  <c:v>-9.9399999999999992E-3</c:v>
                </c:pt>
                <c:pt idx="12290">
                  <c:v>-9.9399999999999992E-3</c:v>
                </c:pt>
                <c:pt idx="12291">
                  <c:v>-9.9900000000000006E-3</c:v>
                </c:pt>
                <c:pt idx="12292">
                  <c:v>-9.7800000000000005E-3</c:v>
                </c:pt>
                <c:pt idx="12293">
                  <c:v>-9.8799999999999999E-3</c:v>
                </c:pt>
                <c:pt idx="12294">
                  <c:v>-9.7800000000000005E-3</c:v>
                </c:pt>
                <c:pt idx="12295">
                  <c:v>-9.6699999999999998E-3</c:v>
                </c:pt>
                <c:pt idx="12296">
                  <c:v>-9.7300000000000008E-3</c:v>
                </c:pt>
                <c:pt idx="12297">
                  <c:v>-9.6200000000000001E-3</c:v>
                </c:pt>
                <c:pt idx="12298">
                  <c:v>-9.5700000000000004E-3</c:v>
                </c:pt>
                <c:pt idx="12299">
                  <c:v>-9.41E-3</c:v>
                </c:pt>
                <c:pt idx="12300">
                  <c:v>-9.2499999999999995E-3</c:v>
                </c:pt>
                <c:pt idx="12301">
                  <c:v>-9.2499999999999995E-3</c:v>
                </c:pt>
                <c:pt idx="12302">
                  <c:v>-9.0399999999999994E-3</c:v>
                </c:pt>
                <c:pt idx="12303">
                  <c:v>-8.9899999999999997E-3</c:v>
                </c:pt>
                <c:pt idx="12304">
                  <c:v>-8.7799999999999996E-3</c:v>
                </c:pt>
                <c:pt idx="12305">
                  <c:v>-8.6199999999999992E-3</c:v>
                </c:pt>
                <c:pt idx="12306">
                  <c:v>-8.5100000000000002E-3</c:v>
                </c:pt>
                <c:pt idx="12307">
                  <c:v>-8.2500000000000004E-3</c:v>
                </c:pt>
                <c:pt idx="12308">
                  <c:v>-8.0400000000000003E-3</c:v>
                </c:pt>
                <c:pt idx="12309">
                  <c:v>-7.8799999999999999E-3</c:v>
                </c:pt>
                <c:pt idx="12310">
                  <c:v>-7.62E-3</c:v>
                </c:pt>
                <c:pt idx="12311">
                  <c:v>-7.4099999999999999E-3</c:v>
                </c:pt>
                <c:pt idx="12312">
                  <c:v>-7.0400000000000003E-3</c:v>
                </c:pt>
                <c:pt idx="12313">
                  <c:v>-6.9300000000000004E-3</c:v>
                </c:pt>
                <c:pt idx="12314">
                  <c:v>-6.5100000000000002E-3</c:v>
                </c:pt>
                <c:pt idx="12315">
                  <c:v>-6.3E-3</c:v>
                </c:pt>
                <c:pt idx="12316">
                  <c:v>-5.9300000000000004E-3</c:v>
                </c:pt>
                <c:pt idx="12317">
                  <c:v>-5.62E-3</c:v>
                </c:pt>
                <c:pt idx="12318">
                  <c:v>-5.3499999999999997E-3</c:v>
                </c:pt>
                <c:pt idx="12319">
                  <c:v>-4.9800000000000001E-3</c:v>
                </c:pt>
                <c:pt idx="12320">
                  <c:v>-4.6100000000000004E-3</c:v>
                </c:pt>
                <c:pt idx="12321">
                  <c:v>-4.3499999999999997E-3</c:v>
                </c:pt>
                <c:pt idx="12322">
                  <c:v>-3.98E-3</c:v>
                </c:pt>
                <c:pt idx="12323">
                  <c:v>-3.7200000000000002E-3</c:v>
                </c:pt>
                <c:pt idx="12324">
                  <c:v>-3.3500000000000001E-3</c:v>
                </c:pt>
                <c:pt idx="12325">
                  <c:v>-3.0899999999999999E-3</c:v>
                </c:pt>
                <c:pt idx="12326">
                  <c:v>-2.7699999999999999E-3</c:v>
                </c:pt>
                <c:pt idx="12327">
                  <c:v>-2.6099999999999999E-3</c:v>
                </c:pt>
                <c:pt idx="12328">
                  <c:v>-2.3999999999999998E-3</c:v>
                </c:pt>
                <c:pt idx="12329">
                  <c:v>-2.1900000000000001E-3</c:v>
                </c:pt>
                <c:pt idx="12330">
                  <c:v>-1.98E-3</c:v>
                </c:pt>
                <c:pt idx="12331">
                  <c:v>-1.8699999999999999E-3</c:v>
                </c:pt>
                <c:pt idx="12332">
                  <c:v>-1.7700000000000001E-3</c:v>
                </c:pt>
                <c:pt idx="12333">
                  <c:v>-1.72E-3</c:v>
                </c:pt>
                <c:pt idx="12334">
                  <c:v>-1.56E-3</c:v>
                </c:pt>
                <c:pt idx="12335">
                  <c:v>-1.56E-3</c:v>
                </c:pt>
                <c:pt idx="12336">
                  <c:v>-1.56E-3</c:v>
                </c:pt>
                <c:pt idx="12337">
                  <c:v>-1.66E-3</c:v>
                </c:pt>
                <c:pt idx="12338">
                  <c:v>-1.6100000000000001E-3</c:v>
                </c:pt>
                <c:pt idx="12339">
                  <c:v>-1.66E-3</c:v>
                </c:pt>
                <c:pt idx="12340">
                  <c:v>-1.8699999999999999E-3</c:v>
                </c:pt>
                <c:pt idx="12341">
                  <c:v>-1.98E-3</c:v>
                </c:pt>
                <c:pt idx="12342">
                  <c:v>-2.1900000000000001E-3</c:v>
                </c:pt>
                <c:pt idx="12343">
                  <c:v>-2.3E-3</c:v>
                </c:pt>
                <c:pt idx="12344">
                  <c:v>-2.5100000000000001E-3</c:v>
                </c:pt>
                <c:pt idx="12345">
                  <c:v>-2.7699999999999999E-3</c:v>
                </c:pt>
                <c:pt idx="12346">
                  <c:v>-3.0300000000000001E-3</c:v>
                </c:pt>
                <c:pt idx="12347">
                  <c:v>-3.3E-3</c:v>
                </c:pt>
                <c:pt idx="12348">
                  <c:v>-3.3999999999999998E-3</c:v>
                </c:pt>
                <c:pt idx="12349">
                  <c:v>-3.6099999999999999E-3</c:v>
                </c:pt>
                <c:pt idx="12350">
                  <c:v>-3.8800000000000002E-3</c:v>
                </c:pt>
                <c:pt idx="12351">
                  <c:v>-4.1399999999999996E-3</c:v>
                </c:pt>
                <c:pt idx="12352">
                  <c:v>-4.2500000000000003E-3</c:v>
                </c:pt>
                <c:pt idx="12353">
                  <c:v>-4.4600000000000004E-3</c:v>
                </c:pt>
                <c:pt idx="12354">
                  <c:v>-4.5599999999999998E-3</c:v>
                </c:pt>
                <c:pt idx="12355">
                  <c:v>-4.7200000000000002E-3</c:v>
                </c:pt>
                <c:pt idx="12356">
                  <c:v>-4.8300000000000001E-3</c:v>
                </c:pt>
                <c:pt idx="12357">
                  <c:v>-4.8799999999999998E-3</c:v>
                </c:pt>
                <c:pt idx="12358">
                  <c:v>-4.9300000000000004E-3</c:v>
                </c:pt>
                <c:pt idx="12359">
                  <c:v>-4.9800000000000001E-3</c:v>
                </c:pt>
                <c:pt idx="12360">
                  <c:v>-4.9800000000000001E-3</c:v>
                </c:pt>
                <c:pt idx="12361">
                  <c:v>-4.9300000000000004E-3</c:v>
                </c:pt>
                <c:pt idx="12362">
                  <c:v>-4.8300000000000001E-3</c:v>
                </c:pt>
                <c:pt idx="12363">
                  <c:v>-4.7200000000000002E-3</c:v>
                </c:pt>
                <c:pt idx="12364">
                  <c:v>-4.6699999999999997E-3</c:v>
                </c:pt>
                <c:pt idx="12365">
                  <c:v>-4.5100000000000001E-3</c:v>
                </c:pt>
                <c:pt idx="12366">
                  <c:v>-4.3E-3</c:v>
                </c:pt>
                <c:pt idx="12367">
                  <c:v>-4.1900000000000001E-3</c:v>
                </c:pt>
                <c:pt idx="12368">
                  <c:v>-3.98E-3</c:v>
                </c:pt>
                <c:pt idx="12369">
                  <c:v>-3.7200000000000002E-3</c:v>
                </c:pt>
                <c:pt idx="12370">
                  <c:v>-3.3999999999999998E-3</c:v>
                </c:pt>
                <c:pt idx="12371">
                  <c:v>-3.3E-3</c:v>
                </c:pt>
                <c:pt idx="12372">
                  <c:v>-2.98E-3</c:v>
                </c:pt>
                <c:pt idx="12373">
                  <c:v>-2.82E-3</c:v>
                </c:pt>
                <c:pt idx="12374">
                  <c:v>-2.6099999999999999E-3</c:v>
                </c:pt>
                <c:pt idx="12375">
                  <c:v>-2.3999999999999998E-3</c:v>
                </c:pt>
                <c:pt idx="12376">
                  <c:v>-2.14E-3</c:v>
                </c:pt>
                <c:pt idx="12377">
                  <c:v>-2.0300000000000001E-3</c:v>
                </c:pt>
                <c:pt idx="12378">
                  <c:v>-1.9300000000000001E-3</c:v>
                </c:pt>
                <c:pt idx="12379">
                  <c:v>-1.72E-3</c:v>
                </c:pt>
                <c:pt idx="12380">
                  <c:v>-1.56E-3</c:v>
                </c:pt>
                <c:pt idx="12381">
                  <c:v>-1.56E-3</c:v>
                </c:pt>
                <c:pt idx="12382">
                  <c:v>-1.5100000000000001E-3</c:v>
                </c:pt>
                <c:pt idx="12383">
                  <c:v>-1.56E-3</c:v>
                </c:pt>
                <c:pt idx="12384">
                  <c:v>-1.5100000000000001E-3</c:v>
                </c:pt>
                <c:pt idx="12385">
                  <c:v>-1.5100000000000001E-3</c:v>
                </c:pt>
                <c:pt idx="12386">
                  <c:v>-1.6100000000000001E-3</c:v>
                </c:pt>
                <c:pt idx="12387">
                  <c:v>-1.66E-3</c:v>
                </c:pt>
                <c:pt idx="12388">
                  <c:v>-1.7700000000000001E-3</c:v>
                </c:pt>
                <c:pt idx="12389">
                  <c:v>-2.0300000000000001E-3</c:v>
                </c:pt>
                <c:pt idx="12390">
                  <c:v>-2.1900000000000001E-3</c:v>
                </c:pt>
                <c:pt idx="12391">
                  <c:v>-2.4499999999999999E-3</c:v>
                </c:pt>
                <c:pt idx="12392">
                  <c:v>-2.6700000000000001E-3</c:v>
                </c:pt>
                <c:pt idx="12393">
                  <c:v>-2.9299999999999999E-3</c:v>
                </c:pt>
                <c:pt idx="12394">
                  <c:v>-3.14E-3</c:v>
                </c:pt>
                <c:pt idx="12395">
                  <c:v>-3.5100000000000001E-3</c:v>
                </c:pt>
                <c:pt idx="12396">
                  <c:v>-3.7699999999999999E-3</c:v>
                </c:pt>
                <c:pt idx="12397">
                  <c:v>-4.0899999999999999E-3</c:v>
                </c:pt>
                <c:pt idx="12398">
                  <c:v>-4.4600000000000004E-3</c:v>
                </c:pt>
                <c:pt idx="12399">
                  <c:v>-4.8300000000000001E-3</c:v>
                </c:pt>
                <c:pt idx="12400">
                  <c:v>-5.0899999999999999E-3</c:v>
                </c:pt>
                <c:pt idx="12401">
                  <c:v>-5.4099999999999999E-3</c:v>
                </c:pt>
                <c:pt idx="12402">
                  <c:v>-5.6699999999999997E-3</c:v>
                </c:pt>
                <c:pt idx="12403">
                  <c:v>-6.1399999999999996E-3</c:v>
                </c:pt>
                <c:pt idx="12404">
                  <c:v>-6.4099999999999999E-3</c:v>
                </c:pt>
                <c:pt idx="12405">
                  <c:v>-6.7200000000000003E-3</c:v>
                </c:pt>
                <c:pt idx="12406">
                  <c:v>-6.9899999999999997E-3</c:v>
                </c:pt>
                <c:pt idx="12407">
                  <c:v>-7.2500000000000004E-3</c:v>
                </c:pt>
                <c:pt idx="12408">
                  <c:v>-7.4099999999999999E-3</c:v>
                </c:pt>
                <c:pt idx="12409">
                  <c:v>-7.7200000000000003E-3</c:v>
                </c:pt>
                <c:pt idx="12410">
                  <c:v>-7.9299999999999995E-3</c:v>
                </c:pt>
                <c:pt idx="12411">
                  <c:v>-8.09E-3</c:v>
                </c:pt>
                <c:pt idx="12412">
                  <c:v>-8.1499999999999993E-3</c:v>
                </c:pt>
                <c:pt idx="12413">
                  <c:v>-8.3599999999999994E-3</c:v>
                </c:pt>
                <c:pt idx="12414">
                  <c:v>-8.5699999999999995E-3</c:v>
                </c:pt>
                <c:pt idx="12415">
                  <c:v>-8.6700000000000006E-3</c:v>
                </c:pt>
                <c:pt idx="12416">
                  <c:v>-8.7799999999999996E-3</c:v>
                </c:pt>
                <c:pt idx="12417">
                  <c:v>-8.8800000000000007E-3</c:v>
                </c:pt>
                <c:pt idx="12418">
                  <c:v>-8.94E-3</c:v>
                </c:pt>
                <c:pt idx="12419">
                  <c:v>-8.9899999999999997E-3</c:v>
                </c:pt>
                <c:pt idx="12420">
                  <c:v>-9.0399999999999994E-3</c:v>
                </c:pt>
                <c:pt idx="12421">
                  <c:v>-9.1500000000000001E-3</c:v>
                </c:pt>
                <c:pt idx="12422">
                  <c:v>-9.0900000000000009E-3</c:v>
                </c:pt>
                <c:pt idx="12423">
                  <c:v>-9.1999999999999998E-3</c:v>
                </c:pt>
                <c:pt idx="12424">
                  <c:v>-9.1500000000000001E-3</c:v>
                </c:pt>
                <c:pt idx="12425">
                  <c:v>-9.1999999999999998E-3</c:v>
                </c:pt>
                <c:pt idx="12426">
                  <c:v>-9.1500000000000001E-3</c:v>
                </c:pt>
                <c:pt idx="12427">
                  <c:v>-9.1500000000000001E-3</c:v>
                </c:pt>
                <c:pt idx="12428">
                  <c:v>-9.1500000000000001E-3</c:v>
                </c:pt>
                <c:pt idx="12429">
                  <c:v>-9.1999999999999998E-3</c:v>
                </c:pt>
                <c:pt idx="12430">
                  <c:v>-9.1999999999999998E-3</c:v>
                </c:pt>
                <c:pt idx="12431">
                  <c:v>-9.1999999999999998E-3</c:v>
                </c:pt>
                <c:pt idx="12432">
                  <c:v>-9.0900000000000009E-3</c:v>
                </c:pt>
                <c:pt idx="12433">
                  <c:v>-9.1500000000000001E-3</c:v>
                </c:pt>
                <c:pt idx="12434">
                  <c:v>-9.0900000000000009E-3</c:v>
                </c:pt>
                <c:pt idx="12435">
                  <c:v>-9.0399999999999994E-3</c:v>
                </c:pt>
                <c:pt idx="12436">
                  <c:v>-9.0900000000000009E-3</c:v>
                </c:pt>
                <c:pt idx="12437">
                  <c:v>-9.0900000000000009E-3</c:v>
                </c:pt>
                <c:pt idx="12438">
                  <c:v>-8.9899999999999997E-3</c:v>
                </c:pt>
                <c:pt idx="12439">
                  <c:v>-9.1500000000000001E-3</c:v>
                </c:pt>
                <c:pt idx="12440">
                  <c:v>-8.9899999999999997E-3</c:v>
                </c:pt>
                <c:pt idx="12441">
                  <c:v>-9.0399999999999994E-3</c:v>
                </c:pt>
                <c:pt idx="12442">
                  <c:v>-8.9899999999999997E-3</c:v>
                </c:pt>
                <c:pt idx="12443">
                  <c:v>-8.94E-3</c:v>
                </c:pt>
                <c:pt idx="12444">
                  <c:v>-8.94E-3</c:v>
                </c:pt>
                <c:pt idx="12445">
                  <c:v>-8.8800000000000007E-3</c:v>
                </c:pt>
                <c:pt idx="12446">
                  <c:v>-8.8299999999999993E-3</c:v>
                </c:pt>
                <c:pt idx="12447">
                  <c:v>-8.8299999999999993E-3</c:v>
                </c:pt>
                <c:pt idx="12448">
                  <c:v>-8.7200000000000003E-3</c:v>
                </c:pt>
                <c:pt idx="12449">
                  <c:v>-8.6700000000000006E-3</c:v>
                </c:pt>
                <c:pt idx="12450">
                  <c:v>-8.6199999999999992E-3</c:v>
                </c:pt>
                <c:pt idx="12451">
                  <c:v>-8.5699999999999995E-3</c:v>
                </c:pt>
                <c:pt idx="12452">
                  <c:v>-8.4600000000000005E-3</c:v>
                </c:pt>
                <c:pt idx="12453">
                  <c:v>-8.4100000000000008E-3</c:v>
                </c:pt>
                <c:pt idx="12454">
                  <c:v>-8.3000000000000001E-3</c:v>
                </c:pt>
                <c:pt idx="12455">
                  <c:v>-8.3000000000000001E-3</c:v>
                </c:pt>
                <c:pt idx="12456">
                  <c:v>-8.1499999999999993E-3</c:v>
                </c:pt>
                <c:pt idx="12457">
                  <c:v>-8.1499999999999993E-3</c:v>
                </c:pt>
                <c:pt idx="12458">
                  <c:v>-8.0400000000000003E-3</c:v>
                </c:pt>
                <c:pt idx="12459">
                  <c:v>-8.0400000000000003E-3</c:v>
                </c:pt>
                <c:pt idx="12460">
                  <c:v>-7.8799999999999999E-3</c:v>
                </c:pt>
                <c:pt idx="12461">
                  <c:v>-7.7799999999999996E-3</c:v>
                </c:pt>
                <c:pt idx="12462">
                  <c:v>-7.6699999999999997E-3</c:v>
                </c:pt>
                <c:pt idx="12463">
                  <c:v>-7.62E-3</c:v>
                </c:pt>
                <c:pt idx="12464">
                  <c:v>-7.5700000000000003E-3</c:v>
                </c:pt>
                <c:pt idx="12465">
                  <c:v>-7.5100000000000002E-3</c:v>
                </c:pt>
                <c:pt idx="12466">
                  <c:v>-7.3499999999999998E-3</c:v>
                </c:pt>
                <c:pt idx="12467">
                  <c:v>-7.3499999999999998E-3</c:v>
                </c:pt>
                <c:pt idx="12468">
                  <c:v>-7.2500000000000004E-3</c:v>
                </c:pt>
                <c:pt idx="12469">
                  <c:v>-7.1999999999999998E-3</c:v>
                </c:pt>
                <c:pt idx="12470">
                  <c:v>-7.0899999999999999E-3</c:v>
                </c:pt>
                <c:pt idx="12471">
                  <c:v>-7.1399999999999996E-3</c:v>
                </c:pt>
                <c:pt idx="12472">
                  <c:v>-7.0400000000000003E-3</c:v>
                </c:pt>
                <c:pt idx="12473">
                  <c:v>-7.0899999999999999E-3</c:v>
                </c:pt>
                <c:pt idx="12474">
                  <c:v>-6.9899999999999997E-3</c:v>
                </c:pt>
                <c:pt idx="12475">
                  <c:v>-6.9300000000000004E-3</c:v>
                </c:pt>
                <c:pt idx="12476">
                  <c:v>-6.9300000000000004E-3</c:v>
                </c:pt>
                <c:pt idx="12477">
                  <c:v>-6.9300000000000004E-3</c:v>
                </c:pt>
                <c:pt idx="12478">
                  <c:v>-6.8300000000000001E-3</c:v>
                </c:pt>
                <c:pt idx="12479">
                  <c:v>-6.8300000000000001E-3</c:v>
                </c:pt>
                <c:pt idx="12480">
                  <c:v>-6.7799999999999996E-3</c:v>
                </c:pt>
                <c:pt idx="12481">
                  <c:v>-6.7799999999999996E-3</c:v>
                </c:pt>
                <c:pt idx="12482">
                  <c:v>-6.6699999999999997E-3</c:v>
                </c:pt>
                <c:pt idx="12483">
                  <c:v>-6.7799999999999996E-3</c:v>
                </c:pt>
                <c:pt idx="12484">
                  <c:v>-6.6699999999999997E-3</c:v>
                </c:pt>
                <c:pt idx="12485">
                  <c:v>-6.62E-3</c:v>
                </c:pt>
                <c:pt idx="12486">
                  <c:v>-6.62E-3</c:v>
                </c:pt>
                <c:pt idx="12487">
                  <c:v>-6.62E-3</c:v>
                </c:pt>
                <c:pt idx="12488">
                  <c:v>-6.5599999999999999E-3</c:v>
                </c:pt>
                <c:pt idx="12489">
                  <c:v>-6.62E-3</c:v>
                </c:pt>
                <c:pt idx="12490">
                  <c:v>-6.5100000000000002E-3</c:v>
                </c:pt>
                <c:pt idx="12491">
                  <c:v>-6.4599999999999996E-3</c:v>
                </c:pt>
                <c:pt idx="12492">
                  <c:v>-6.5100000000000002E-3</c:v>
                </c:pt>
                <c:pt idx="12493">
                  <c:v>-6.3E-3</c:v>
                </c:pt>
                <c:pt idx="12494">
                  <c:v>-6.3499999999999997E-3</c:v>
                </c:pt>
                <c:pt idx="12495">
                  <c:v>-6.3E-3</c:v>
                </c:pt>
                <c:pt idx="12496">
                  <c:v>-6.2500000000000003E-3</c:v>
                </c:pt>
                <c:pt idx="12497">
                  <c:v>-6.1999999999999998E-3</c:v>
                </c:pt>
                <c:pt idx="12498">
                  <c:v>-6.1999999999999998E-3</c:v>
                </c:pt>
                <c:pt idx="12499">
                  <c:v>-6.3E-3</c:v>
                </c:pt>
                <c:pt idx="12500">
                  <c:v>-6.1999999999999998E-3</c:v>
                </c:pt>
                <c:pt idx="12501">
                  <c:v>-6.1399999999999996E-3</c:v>
                </c:pt>
                <c:pt idx="12502">
                  <c:v>-6.1399999999999996E-3</c:v>
                </c:pt>
                <c:pt idx="12503">
                  <c:v>-6.0899999999999999E-3</c:v>
                </c:pt>
                <c:pt idx="12504">
                  <c:v>-6.0899999999999999E-3</c:v>
                </c:pt>
                <c:pt idx="12505">
                  <c:v>-6.1399999999999996E-3</c:v>
                </c:pt>
                <c:pt idx="12506">
                  <c:v>-6.1399999999999996E-3</c:v>
                </c:pt>
                <c:pt idx="12507">
                  <c:v>-6.1999999999999998E-3</c:v>
                </c:pt>
                <c:pt idx="12508">
                  <c:v>-6.2500000000000003E-3</c:v>
                </c:pt>
                <c:pt idx="12509">
                  <c:v>-6.3499999999999997E-3</c:v>
                </c:pt>
                <c:pt idx="12510">
                  <c:v>-6.3E-3</c:v>
                </c:pt>
                <c:pt idx="12511">
                  <c:v>-6.3E-3</c:v>
                </c:pt>
                <c:pt idx="12512">
                  <c:v>-6.3499999999999997E-3</c:v>
                </c:pt>
                <c:pt idx="12513">
                  <c:v>-6.4599999999999996E-3</c:v>
                </c:pt>
                <c:pt idx="12514">
                  <c:v>-6.4099999999999999E-3</c:v>
                </c:pt>
                <c:pt idx="12515">
                  <c:v>-6.4599999999999996E-3</c:v>
                </c:pt>
                <c:pt idx="12516">
                  <c:v>-6.4599999999999996E-3</c:v>
                </c:pt>
                <c:pt idx="12517">
                  <c:v>-6.5599999999999999E-3</c:v>
                </c:pt>
                <c:pt idx="12518">
                  <c:v>-6.5599999999999999E-3</c:v>
                </c:pt>
                <c:pt idx="12519">
                  <c:v>-6.5599999999999999E-3</c:v>
                </c:pt>
                <c:pt idx="12520">
                  <c:v>-6.5100000000000002E-3</c:v>
                </c:pt>
                <c:pt idx="12521">
                  <c:v>-6.5100000000000002E-3</c:v>
                </c:pt>
                <c:pt idx="12522">
                  <c:v>-6.5100000000000002E-3</c:v>
                </c:pt>
                <c:pt idx="12523">
                  <c:v>-6.3499999999999997E-3</c:v>
                </c:pt>
                <c:pt idx="12524">
                  <c:v>-6.3499999999999997E-3</c:v>
                </c:pt>
                <c:pt idx="12525">
                  <c:v>-6.2500000000000003E-3</c:v>
                </c:pt>
                <c:pt idx="12526">
                  <c:v>-6.0899999999999999E-3</c:v>
                </c:pt>
                <c:pt idx="12527">
                  <c:v>-6.0899999999999999E-3</c:v>
                </c:pt>
                <c:pt idx="12528">
                  <c:v>-5.9300000000000004E-3</c:v>
                </c:pt>
                <c:pt idx="12529">
                  <c:v>-5.8300000000000001E-3</c:v>
                </c:pt>
                <c:pt idx="12530">
                  <c:v>-5.62E-3</c:v>
                </c:pt>
                <c:pt idx="12531">
                  <c:v>-5.5100000000000001E-3</c:v>
                </c:pt>
                <c:pt idx="12532">
                  <c:v>-5.3499999999999997E-3</c:v>
                </c:pt>
                <c:pt idx="12533">
                  <c:v>-5.2500000000000003E-3</c:v>
                </c:pt>
                <c:pt idx="12534">
                  <c:v>-5.0899999999999999E-3</c:v>
                </c:pt>
                <c:pt idx="12535">
                  <c:v>-4.8300000000000001E-3</c:v>
                </c:pt>
                <c:pt idx="12536">
                  <c:v>-4.7200000000000002E-3</c:v>
                </c:pt>
                <c:pt idx="12537">
                  <c:v>-4.5599999999999998E-3</c:v>
                </c:pt>
                <c:pt idx="12538">
                  <c:v>-4.4000000000000003E-3</c:v>
                </c:pt>
                <c:pt idx="12539">
                  <c:v>-4.3499999999999997E-3</c:v>
                </c:pt>
                <c:pt idx="12540">
                  <c:v>-4.2500000000000003E-3</c:v>
                </c:pt>
                <c:pt idx="12541">
                  <c:v>-4.1900000000000001E-3</c:v>
                </c:pt>
                <c:pt idx="12542">
                  <c:v>-4.2500000000000003E-3</c:v>
                </c:pt>
                <c:pt idx="12543">
                  <c:v>-4.1900000000000001E-3</c:v>
                </c:pt>
                <c:pt idx="12544">
                  <c:v>-4.3E-3</c:v>
                </c:pt>
                <c:pt idx="12545">
                  <c:v>-4.3499999999999997E-3</c:v>
                </c:pt>
                <c:pt idx="12546">
                  <c:v>-4.4600000000000004E-3</c:v>
                </c:pt>
                <c:pt idx="12547">
                  <c:v>-4.7200000000000002E-3</c:v>
                </c:pt>
                <c:pt idx="12548">
                  <c:v>-4.8300000000000001E-3</c:v>
                </c:pt>
                <c:pt idx="12549">
                  <c:v>-5.0899999999999999E-3</c:v>
                </c:pt>
                <c:pt idx="12550">
                  <c:v>-5.4099999999999999E-3</c:v>
                </c:pt>
                <c:pt idx="12551">
                  <c:v>-5.6699999999999997E-3</c:v>
                </c:pt>
                <c:pt idx="12552">
                  <c:v>-5.9800000000000001E-3</c:v>
                </c:pt>
                <c:pt idx="12553">
                  <c:v>-6.4099999999999999E-3</c:v>
                </c:pt>
                <c:pt idx="12554">
                  <c:v>-6.8300000000000001E-3</c:v>
                </c:pt>
                <c:pt idx="12555">
                  <c:v>-7.3499999999999998E-3</c:v>
                </c:pt>
                <c:pt idx="12556">
                  <c:v>-7.7799999999999996E-3</c:v>
                </c:pt>
                <c:pt idx="12557">
                  <c:v>-8.2000000000000007E-3</c:v>
                </c:pt>
                <c:pt idx="12558">
                  <c:v>-8.6700000000000006E-3</c:v>
                </c:pt>
                <c:pt idx="12559">
                  <c:v>-9.1999999999999998E-3</c:v>
                </c:pt>
                <c:pt idx="12560">
                  <c:v>-9.5700000000000004E-3</c:v>
                </c:pt>
                <c:pt idx="12561">
                  <c:v>-1.0149999999999999E-2</c:v>
                </c:pt>
                <c:pt idx="12562">
                  <c:v>-1.052E-2</c:v>
                </c:pt>
                <c:pt idx="12563">
                  <c:v>-1.1039999999999999E-2</c:v>
                </c:pt>
                <c:pt idx="12564">
                  <c:v>-1.125E-2</c:v>
                </c:pt>
                <c:pt idx="12565">
                  <c:v>-1.1730000000000001E-2</c:v>
                </c:pt>
                <c:pt idx="12566">
                  <c:v>-1.1990000000000001E-2</c:v>
                </c:pt>
                <c:pt idx="12567">
                  <c:v>-1.231E-2</c:v>
                </c:pt>
                <c:pt idx="12568">
                  <c:v>-1.257E-2</c:v>
                </c:pt>
                <c:pt idx="12569">
                  <c:v>-1.278E-2</c:v>
                </c:pt>
                <c:pt idx="12570">
                  <c:v>-1.289E-2</c:v>
                </c:pt>
                <c:pt idx="12571">
                  <c:v>-1.294E-2</c:v>
                </c:pt>
                <c:pt idx="12572">
                  <c:v>-1.294E-2</c:v>
                </c:pt>
                <c:pt idx="12573">
                  <c:v>-1.289E-2</c:v>
                </c:pt>
                <c:pt idx="12574">
                  <c:v>-1.289E-2</c:v>
                </c:pt>
                <c:pt idx="12575">
                  <c:v>-1.273E-2</c:v>
                </c:pt>
                <c:pt idx="12576">
                  <c:v>-1.268E-2</c:v>
                </c:pt>
                <c:pt idx="12577">
                  <c:v>-1.231E-2</c:v>
                </c:pt>
                <c:pt idx="12578">
                  <c:v>-1.2149999999999999E-2</c:v>
                </c:pt>
                <c:pt idx="12579">
                  <c:v>-1.1939999999999999E-2</c:v>
                </c:pt>
                <c:pt idx="12580">
                  <c:v>-1.162E-2</c:v>
                </c:pt>
                <c:pt idx="12581">
                  <c:v>-1.1310000000000001E-2</c:v>
                </c:pt>
                <c:pt idx="12582">
                  <c:v>-1.1039999999999999E-2</c:v>
                </c:pt>
                <c:pt idx="12583">
                  <c:v>-1.073E-2</c:v>
                </c:pt>
                <c:pt idx="12584">
                  <c:v>-1.0359999999999999E-2</c:v>
                </c:pt>
                <c:pt idx="12585">
                  <c:v>-1.004E-2</c:v>
                </c:pt>
                <c:pt idx="12586">
                  <c:v>-9.8799999999999999E-3</c:v>
                </c:pt>
                <c:pt idx="12587">
                  <c:v>-9.6699999999999998E-3</c:v>
                </c:pt>
                <c:pt idx="12588">
                  <c:v>-9.3600000000000003E-3</c:v>
                </c:pt>
                <c:pt idx="12589">
                  <c:v>-9.1500000000000001E-3</c:v>
                </c:pt>
                <c:pt idx="12590">
                  <c:v>-9.0399999999999994E-3</c:v>
                </c:pt>
                <c:pt idx="12591">
                  <c:v>-8.9899999999999997E-3</c:v>
                </c:pt>
                <c:pt idx="12592">
                  <c:v>-8.8800000000000007E-3</c:v>
                </c:pt>
                <c:pt idx="12593">
                  <c:v>-8.8800000000000007E-3</c:v>
                </c:pt>
                <c:pt idx="12594">
                  <c:v>-8.8800000000000007E-3</c:v>
                </c:pt>
                <c:pt idx="12595">
                  <c:v>-8.9899999999999997E-3</c:v>
                </c:pt>
                <c:pt idx="12596">
                  <c:v>-9.0900000000000009E-3</c:v>
                </c:pt>
                <c:pt idx="12597">
                  <c:v>-9.2999999999999992E-3</c:v>
                </c:pt>
                <c:pt idx="12598">
                  <c:v>-9.5700000000000004E-3</c:v>
                </c:pt>
                <c:pt idx="12599">
                  <c:v>-9.8799999999999999E-3</c:v>
                </c:pt>
                <c:pt idx="12600">
                  <c:v>-1.004E-2</c:v>
                </c:pt>
                <c:pt idx="12601">
                  <c:v>-1.0359999999999999E-2</c:v>
                </c:pt>
                <c:pt idx="12602">
                  <c:v>-1.078E-2</c:v>
                </c:pt>
                <c:pt idx="12603">
                  <c:v>-1.1039999999999999E-2</c:v>
                </c:pt>
                <c:pt idx="12604">
                  <c:v>-1.141E-2</c:v>
                </c:pt>
                <c:pt idx="12605">
                  <c:v>-1.1730000000000001E-2</c:v>
                </c:pt>
                <c:pt idx="12606">
                  <c:v>-1.204E-2</c:v>
                </c:pt>
                <c:pt idx="12607">
                  <c:v>-1.2359999999999999E-2</c:v>
                </c:pt>
                <c:pt idx="12608">
                  <c:v>-1.268E-2</c:v>
                </c:pt>
                <c:pt idx="12609">
                  <c:v>-1.294E-2</c:v>
                </c:pt>
                <c:pt idx="12610">
                  <c:v>-1.3050000000000001E-2</c:v>
                </c:pt>
                <c:pt idx="12611">
                  <c:v>-1.3310000000000001E-2</c:v>
                </c:pt>
                <c:pt idx="12612">
                  <c:v>-1.341E-2</c:v>
                </c:pt>
                <c:pt idx="12613">
                  <c:v>-1.3469999999999999E-2</c:v>
                </c:pt>
                <c:pt idx="12614">
                  <c:v>-1.3520000000000001E-2</c:v>
                </c:pt>
                <c:pt idx="12615">
                  <c:v>-1.3520000000000001E-2</c:v>
                </c:pt>
                <c:pt idx="12616">
                  <c:v>-1.336E-2</c:v>
                </c:pt>
                <c:pt idx="12617">
                  <c:v>-1.3310000000000001E-2</c:v>
                </c:pt>
                <c:pt idx="12618">
                  <c:v>-1.3100000000000001E-2</c:v>
                </c:pt>
                <c:pt idx="12619">
                  <c:v>-1.289E-2</c:v>
                </c:pt>
                <c:pt idx="12620">
                  <c:v>-1.252E-2</c:v>
                </c:pt>
                <c:pt idx="12621">
                  <c:v>-1.226E-2</c:v>
                </c:pt>
                <c:pt idx="12622">
                  <c:v>-1.189E-2</c:v>
                </c:pt>
                <c:pt idx="12623">
                  <c:v>-1.1520000000000001E-2</c:v>
                </c:pt>
                <c:pt idx="12624">
                  <c:v>-1.11E-2</c:v>
                </c:pt>
                <c:pt idx="12625">
                  <c:v>-1.0619999999999999E-2</c:v>
                </c:pt>
                <c:pt idx="12626">
                  <c:v>-1.0149999999999999E-2</c:v>
                </c:pt>
                <c:pt idx="12627">
                  <c:v>-9.7300000000000008E-3</c:v>
                </c:pt>
                <c:pt idx="12628">
                  <c:v>-9.1999999999999998E-3</c:v>
                </c:pt>
                <c:pt idx="12629">
                  <c:v>-8.8299999999999993E-3</c:v>
                </c:pt>
                <c:pt idx="12630">
                  <c:v>-8.3000000000000001E-3</c:v>
                </c:pt>
                <c:pt idx="12631">
                  <c:v>-7.9299999999999995E-3</c:v>
                </c:pt>
                <c:pt idx="12632">
                  <c:v>-7.4599999999999996E-3</c:v>
                </c:pt>
                <c:pt idx="12633">
                  <c:v>-7.1399999999999996E-3</c:v>
                </c:pt>
                <c:pt idx="12634">
                  <c:v>-6.8300000000000001E-3</c:v>
                </c:pt>
                <c:pt idx="12635">
                  <c:v>-6.5100000000000002E-3</c:v>
                </c:pt>
                <c:pt idx="12636">
                  <c:v>-6.1399999999999996E-3</c:v>
                </c:pt>
                <c:pt idx="12637">
                  <c:v>-6.0400000000000002E-3</c:v>
                </c:pt>
                <c:pt idx="12638">
                  <c:v>-5.77E-3</c:v>
                </c:pt>
                <c:pt idx="12639">
                  <c:v>-5.77E-3</c:v>
                </c:pt>
                <c:pt idx="12640">
                  <c:v>-5.62E-3</c:v>
                </c:pt>
                <c:pt idx="12641">
                  <c:v>-5.5100000000000001E-3</c:v>
                </c:pt>
                <c:pt idx="12642">
                  <c:v>-5.5599999999999998E-3</c:v>
                </c:pt>
                <c:pt idx="12643">
                  <c:v>-5.6699999999999997E-3</c:v>
                </c:pt>
                <c:pt idx="12644">
                  <c:v>-5.6699999999999997E-3</c:v>
                </c:pt>
                <c:pt idx="12645">
                  <c:v>-5.77E-3</c:v>
                </c:pt>
                <c:pt idx="12646">
                  <c:v>-5.9300000000000004E-3</c:v>
                </c:pt>
                <c:pt idx="12647">
                  <c:v>-6.1399999999999996E-3</c:v>
                </c:pt>
                <c:pt idx="12648">
                  <c:v>-6.3E-3</c:v>
                </c:pt>
                <c:pt idx="12649">
                  <c:v>-6.5100000000000002E-3</c:v>
                </c:pt>
                <c:pt idx="12650">
                  <c:v>-6.7799999999999996E-3</c:v>
                </c:pt>
                <c:pt idx="12651">
                  <c:v>-6.8300000000000001E-3</c:v>
                </c:pt>
                <c:pt idx="12652">
                  <c:v>-6.9300000000000004E-3</c:v>
                </c:pt>
                <c:pt idx="12653">
                  <c:v>-7.1399999999999996E-3</c:v>
                </c:pt>
                <c:pt idx="12654">
                  <c:v>-7.3499999999999998E-3</c:v>
                </c:pt>
                <c:pt idx="12655">
                  <c:v>-7.62E-3</c:v>
                </c:pt>
                <c:pt idx="12656">
                  <c:v>-7.6699999999999997E-3</c:v>
                </c:pt>
                <c:pt idx="12657">
                  <c:v>-7.8300000000000002E-3</c:v>
                </c:pt>
                <c:pt idx="12658">
                  <c:v>-7.9299999999999995E-3</c:v>
                </c:pt>
                <c:pt idx="12659">
                  <c:v>-8.1499999999999993E-3</c:v>
                </c:pt>
                <c:pt idx="12660">
                  <c:v>-8.2000000000000007E-3</c:v>
                </c:pt>
                <c:pt idx="12661">
                  <c:v>-8.2500000000000004E-3</c:v>
                </c:pt>
                <c:pt idx="12662">
                  <c:v>-8.3599999999999994E-3</c:v>
                </c:pt>
                <c:pt idx="12663">
                  <c:v>-8.3599999999999994E-3</c:v>
                </c:pt>
                <c:pt idx="12664">
                  <c:v>-8.3599999999999994E-3</c:v>
                </c:pt>
                <c:pt idx="12665">
                  <c:v>-8.4600000000000005E-3</c:v>
                </c:pt>
                <c:pt idx="12666">
                  <c:v>-8.4600000000000005E-3</c:v>
                </c:pt>
                <c:pt idx="12667">
                  <c:v>-8.4600000000000005E-3</c:v>
                </c:pt>
                <c:pt idx="12668">
                  <c:v>-8.3599999999999994E-3</c:v>
                </c:pt>
                <c:pt idx="12669">
                  <c:v>-8.3000000000000001E-3</c:v>
                </c:pt>
                <c:pt idx="12670">
                  <c:v>-8.2000000000000007E-3</c:v>
                </c:pt>
                <c:pt idx="12671">
                  <c:v>-8.2500000000000004E-3</c:v>
                </c:pt>
                <c:pt idx="12672">
                  <c:v>-8.1499999999999993E-3</c:v>
                </c:pt>
                <c:pt idx="12673">
                  <c:v>-8.09E-3</c:v>
                </c:pt>
                <c:pt idx="12674">
                  <c:v>-8.0400000000000003E-3</c:v>
                </c:pt>
                <c:pt idx="12675">
                  <c:v>-7.9900000000000006E-3</c:v>
                </c:pt>
                <c:pt idx="12676">
                  <c:v>-7.9900000000000006E-3</c:v>
                </c:pt>
                <c:pt idx="12677">
                  <c:v>-7.8799999999999999E-3</c:v>
                </c:pt>
                <c:pt idx="12678">
                  <c:v>-7.9299999999999995E-3</c:v>
                </c:pt>
                <c:pt idx="12679">
                  <c:v>-7.9299999999999995E-3</c:v>
                </c:pt>
                <c:pt idx="12680">
                  <c:v>-7.8300000000000002E-3</c:v>
                </c:pt>
                <c:pt idx="12681">
                  <c:v>-7.7799999999999996E-3</c:v>
                </c:pt>
                <c:pt idx="12682">
                  <c:v>-7.8300000000000002E-3</c:v>
                </c:pt>
                <c:pt idx="12683">
                  <c:v>-7.6699999999999997E-3</c:v>
                </c:pt>
                <c:pt idx="12684">
                  <c:v>-7.6699999999999997E-3</c:v>
                </c:pt>
                <c:pt idx="12685">
                  <c:v>-7.4599999999999996E-3</c:v>
                </c:pt>
                <c:pt idx="12686">
                  <c:v>-7.4599999999999996E-3</c:v>
                </c:pt>
                <c:pt idx="12687">
                  <c:v>-7.4099999999999999E-3</c:v>
                </c:pt>
                <c:pt idx="12688">
                  <c:v>-7.3499999999999998E-3</c:v>
                </c:pt>
                <c:pt idx="12689">
                  <c:v>-7.2500000000000004E-3</c:v>
                </c:pt>
                <c:pt idx="12690">
                  <c:v>-7.1399999999999996E-3</c:v>
                </c:pt>
                <c:pt idx="12691">
                  <c:v>-7.1399999999999996E-3</c:v>
                </c:pt>
                <c:pt idx="12692">
                  <c:v>-6.8799999999999998E-3</c:v>
                </c:pt>
                <c:pt idx="12693">
                  <c:v>-6.7799999999999996E-3</c:v>
                </c:pt>
                <c:pt idx="12694">
                  <c:v>-6.62E-3</c:v>
                </c:pt>
                <c:pt idx="12695">
                  <c:v>-6.4599999999999996E-3</c:v>
                </c:pt>
                <c:pt idx="12696">
                  <c:v>-6.2500000000000003E-3</c:v>
                </c:pt>
                <c:pt idx="12697">
                  <c:v>-6.0899999999999999E-3</c:v>
                </c:pt>
                <c:pt idx="12698">
                  <c:v>-5.9800000000000001E-3</c:v>
                </c:pt>
                <c:pt idx="12699">
                  <c:v>-5.7200000000000003E-3</c:v>
                </c:pt>
                <c:pt idx="12700">
                  <c:v>-5.5599999999999998E-3</c:v>
                </c:pt>
                <c:pt idx="12701">
                  <c:v>-5.3499999999999997E-3</c:v>
                </c:pt>
                <c:pt idx="12702">
                  <c:v>-5.1399999999999996E-3</c:v>
                </c:pt>
                <c:pt idx="12703">
                  <c:v>-5.0400000000000002E-3</c:v>
                </c:pt>
                <c:pt idx="12704">
                  <c:v>-4.8799999999999998E-3</c:v>
                </c:pt>
                <c:pt idx="12705">
                  <c:v>-4.6699999999999997E-3</c:v>
                </c:pt>
                <c:pt idx="12706">
                  <c:v>-4.5599999999999998E-3</c:v>
                </c:pt>
                <c:pt idx="12707">
                  <c:v>-4.5100000000000001E-3</c:v>
                </c:pt>
                <c:pt idx="12708">
                  <c:v>-4.3499999999999997E-3</c:v>
                </c:pt>
                <c:pt idx="12709">
                  <c:v>-4.3E-3</c:v>
                </c:pt>
                <c:pt idx="12710">
                  <c:v>-4.2500000000000003E-3</c:v>
                </c:pt>
                <c:pt idx="12711">
                  <c:v>-4.3499999999999997E-3</c:v>
                </c:pt>
                <c:pt idx="12712">
                  <c:v>-4.1900000000000001E-3</c:v>
                </c:pt>
                <c:pt idx="12713">
                  <c:v>-4.3499999999999997E-3</c:v>
                </c:pt>
                <c:pt idx="12714">
                  <c:v>-4.4600000000000004E-3</c:v>
                </c:pt>
                <c:pt idx="12715">
                  <c:v>-4.5599999999999998E-3</c:v>
                </c:pt>
                <c:pt idx="12716">
                  <c:v>-4.6100000000000004E-3</c:v>
                </c:pt>
                <c:pt idx="12717">
                  <c:v>-4.8799999999999998E-3</c:v>
                </c:pt>
                <c:pt idx="12718">
                  <c:v>-5.0899999999999999E-3</c:v>
                </c:pt>
                <c:pt idx="12719">
                  <c:v>-5.2500000000000003E-3</c:v>
                </c:pt>
                <c:pt idx="12720">
                  <c:v>-5.62E-3</c:v>
                </c:pt>
                <c:pt idx="12721">
                  <c:v>-5.77E-3</c:v>
                </c:pt>
                <c:pt idx="12722">
                  <c:v>-6.0400000000000002E-3</c:v>
                </c:pt>
                <c:pt idx="12723">
                  <c:v>-6.3499999999999997E-3</c:v>
                </c:pt>
                <c:pt idx="12724">
                  <c:v>-6.62E-3</c:v>
                </c:pt>
                <c:pt idx="12725">
                  <c:v>-6.9899999999999997E-3</c:v>
                </c:pt>
                <c:pt idx="12726">
                  <c:v>-7.3000000000000001E-3</c:v>
                </c:pt>
                <c:pt idx="12727">
                  <c:v>-7.7200000000000003E-3</c:v>
                </c:pt>
                <c:pt idx="12728">
                  <c:v>-7.9900000000000006E-3</c:v>
                </c:pt>
                <c:pt idx="12729">
                  <c:v>-8.3599999999999994E-3</c:v>
                </c:pt>
                <c:pt idx="12730">
                  <c:v>-8.7200000000000003E-3</c:v>
                </c:pt>
                <c:pt idx="12731">
                  <c:v>-8.9899999999999997E-3</c:v>
                </c:pt>
                <c:pt idx="12732">
                  <c:v>-9.2499999999999995E-3</c:v>
                </c:pt>
                <c:pt idx="12733">
                  <c:v>-9.6200000000000001E-3</c:v>
                </c:pt>
                <c:pt idx="12734">
                  <c:v>-9.8799999999999999E-3</c:v>
                </c:pt>
                <c:pt idx="12735">
                  <c:v>-1.009E-2</c:v>
                </c:pt>
                <c:pt idx="12736">
                  <c:v>-1.0359999999999999E-2</c:v>
                </c:pt>
                <c:pt idx="12737">
                  <c:v>-1.052E-2</c:v>
                </c:pt>
                <c:pt idx="12738">
                  <c:v>-1.0670000000000001E-2</c:v>
                </c:pt>
                <c:pt idx="12739">
                  <c:v>-1.0829999999999999E-2</c:v>
                </c:pt>
                <c:pt idx="12740">
                  <c:v>-1.099E-2</c:v>
                </c:pt>
                <c:pt idx="12741">
                  <c:v>-1.11E-2</c:v>
                </c:pt>
                <c:pt idx="12742">
                  <c:v>-1.125E-2</c:v>
                </c:pt>
                <c:pt idx="12743">
                  <c:v>-1.1310000000000001E-2</c:v>
                </c:pt>
                <c:pt idx="12744">
                  <c:v>-1.1310000000000001E-2</c:v>
                </c:pt>
                <c:pt idx="12745">
                  <c:v>-1.125E-2</c:v>
                </c:pt>
                <c:pt idx="12746">
                  <c:v>-1.125E-2</c:v>
                </c:pt>
                <c:pt idx="12747">
                  <c:v>-1.125E-2</c:v>
                </c:pt>
                <c:pt idx="12748">
                  <c:v>-1.12E-2</c:v>
                </c:pt>
                <c:pt idx="12749">
                  <c:v>-1.12E-2</c:v>
                </c:pt>
                <c:pt idx="12750">
                  <c:v>-1.11E-2</c:v>
                </c:pt>
                <c:pt idx="12751">
                  <c:v>-1.099E-2</c:v>
                </c:pt>
                <c:pt idx="12752">
                  <c:v>-1.0829999999999999E-2</c:v>
                </c:pt>
                <c:pt idx="12753">
                  <c:v>-1.078E-2</c:v>
                </c:pt>
                <c:pt idx="12754">
                  <c:v>-1.057E-2</c:v>
                </c:pt>
                <c:pt idx="12755">
                  <c:v>-1.0359999999999999E-2</c:v>
                </c:pt>
                <c:pt idx="12756">
                  <c:v>-1.0359999999999999E-2</c:v>
                </c:pt>
                <c:pt idx="12757">
                  <c:v>-1.009E-2</c:v>
                </c:pt>
                <c:pt idx="12758">
                  <c:v>-9.9399999999999992E-3</c:v>
                </c:pt>
                <c:pt idx="12759">
                  <c:v>-9.7300000000000008E-3</c:v>
                </c:pt>
                <c:pt idx="12760">
                  <c:v>-9.4599999999999997E-3</c:v>
                </c:pt>
                <c:pt idx="12761">
                  <c:v>-9.3600000000000003E-3</c:v>
                </c:pt>
                <c:pt idx="12762">
                  <c:v>-9.0900000000000009E-3</c:v>
                </c:pt>
                <c:pt idx="12763">
                  <c:v>-8.8800000000000007E-3</c:v>
                </c:pt>
                <c:pt idx="12764">
                  <c:v>-8.6700000000000006E-3</c:v>
                </c:pt>
                <c:pt idx="12765">
                  <c:v>-8.4100000000000008E-3</c:v>
                </c:pt>
                <c:pt idx="12766">
                  <c:v>-8.2000000000000007E-3</c:v>
                </c:pt>
                <c:pt idx="12767">
                  <c:v>-7.9900000000000006E-3</c:v>
                </c:pt>
                <c:pt idx="12768">
                  <c:v>-7.7200000000000003E-3</c:v>
                </c:pt>
                <c:pt idx="12769">
                  <c:v>-7.62E-3</c:v>
                </c:pt>
                <c:pt idx="12770">
                  <c:v>-7.4599999999999996E-3</c:v>
                </c:pt>
                <c:pt idx="12771">
                  <c:v>-7.2500000000000004E-3</c:v>
                </c:pt>
                <c:pt idx="12772">
                  <c:v>-7.0400000000000003E-3</c:v>
                </c:pt>
                <c:pt idx="12773">
                  <c:v>-6.9899999999999997E-3</c:v>
                </c:pt>
                <c:pt idx="12774">
                  <c:v>-6.8799999999999998E-3</c:v>
                </c:pt>
                <c:pt idx="12775">
                  <c:v>-6.7799999999999996E-3</c:v>
                </c:pt>
                <c:pt idx="12776">
                  <c:v>-6.5599999999999999E-3</c:v>
                </c:pt>
                <c:pt idx="12777">
                  <c:v>-6.62E-3</c:v>
                </c:pt>
                <c:pt idx="12778">
                  <c:v>-6.5599999999999999E-3</c:v>
                </c:pt>
                <c:pt idx="12779">
                  <c:v>-6.4599999999999996E-3</c:v>
                </c:pt>
                <c:pt idx="12780">
                  <c:v>-6.3499999999999997E-3</c:v>
                </c:pt>
                <c:pt idx="12781">
                  <c:v>-6.4099999999999999E-3</c:v>
                </c:pt>
                <c:pt idx="12782">
                  <c:v>-6.4099999999999999E-3</c:v>
                </c:pt>
                <c:pt idx="12783">
                  <c:v>-6.4599999999999996E-3</c:v>
                </c:pt>
                <c:pt idx="12784">
                  <c:v>-6.4599999999999996E-3</c:v>
                </c:pt>
                <c:pt idx="12785">
                  <c:v>-6.5100000000000002E-3</c:v>
                </c:pt>
                <c:pt idx="12786">
                  <c:v>-6.5100000000000002E-3</c:v>
                </c:pt>
                <c:pt idx="12787">
                  <c:v>-6.62E-3</c:v>
                </c:pt>
                <c:pt idx="12788">
                  <c:v>-6.7799999999999996E-3</c:v>
                </c:pt>
                <c:pt idx="12789">
                  <c:v>-6.8799999999999998E-3</c:v>
                </c:pt>
                <c:pt idx="12790">
                  <c:v>-6.8799999999999998E-3</c:v>
                </c:pt>
                <c:pt idx="12791">
                  <c:v>-7.0400000000000003E-3</c:v>
                </c:pt>
                <c:pt idx="12792">
                  <c:v>-7.0899999999999999E-3</c:v>
                </c:pt>
                <c:pt idx="12793">
                  <c:v>-7.2500000000000004E-3</c:v>
                </c:pt>
                <c:pt idx="12794">
                  <c:v>-7.3000000000000001E-3</c:v>
                </c:pt>
                <c:pt idx="12795">
                  <c:v>-7.4599999999999996E-3</c:v>
                </c:pt>
                <c:pt idx="12796">
                  <c:v>-7.4599999999999996E-3</c:v>
                </c:pt>
                <c:pt idx="12797">
                  <c:v>-7.6699999999999997E-3</c:v>
                </c:pt>
                <c:pt idx="12798">
                  <c:v>-7.6699999999999997E-3</c:v>
                </c:pt>
                <c:pt idx="12799">
                  <c:v>-7.7799999999999996E-3</c:v>
                </c:pt>
                <c:pt idx="12800">
                  <c:v>-7.8300000000000002E-3</c:v>
                </c:pt>
                <c:pt idx="12801">
                  <c:v>-7.8799999999999999E-3</c:v>
                </c:pt>
                <c:pt idx="12802">
                  <c:v>-7.9299999999999995E-3</c:v>
                </c:pt>
                <c:pt idx="12803">
                  <c:v>-7.9299999999999995E-3</c:v>
                </c:pt>
                <c:pt idx="12804">
                  <c:v>-7.9299999999999995E-3</c:v>
                </c:pt>
                <c:pt idx="12805">
                  <c:v>-7.9900000000000006E-3</c:v>
                </c:pt>
                <c:pt idx="12806">
                  <c:v>-7.9299999999999995E-3</c:v>
                </c:pt>
                <c:pt idx="12807">
                  <c:v>-8.0400000000000003E-3</c:v>
                </c:pt>
                <c:pt idx="12808">
                  <c:v>-7.8799999999999999E-3</c:v>
                </c:pt>
                <c:pt idx="12809">
                  <c:v>-7.8300000000000002E-3</c:v>
                </c:pt>
                <c:pt idx="12810">
                  <c:v>-7.8799999999999999E-3</c:v>
                </c:pt>
                <c:pt idx="12811">
                  <c:v>-7.8300000000000002E-3</c:v>
                </c:pt>
                <c:pt idx="12812">
                  <c:v>-7.7799999999999996E-3</c:v>
                </c:pt>
                <c:pt idx="12813">
                  <c:v>-7.7799999999999996E-3</c:v>
                </c:pt>
                <c:pt idx="12814">
                  <c:v>-7.7200000000000003E-3</c:v>
                </c:pt>
                <c:pt idx="12815">
                  <c:v>-7.62E-3</c:v>
                </c:pt>
                <c:pt idx="12816">
                  <c:v>-7.7200000000000003E-3</c:v>
                </c:pt>
                <c:pt idx="12817">
                  <c:v>-7.62E-3</c:v>
                </c:pt>
                <c:pt idx="12818">
                  <c:v>-7.62E-3</c:v>
                </c:pt>
                <c:pt idx="12819">
                  <c:v>-7.62E-3</c:v>
                </c:pt>
                <c:pt idx="12820">
                  <c:v>-7.62E-3</c:v>
                </c:pt>
                <c:pt idx="12821">
                  <c:v>-7.7200000000000003E-3</c:v>
                </c:pt>
                <c:pt idx="12822">
                  <c:v>-7.6699999999999997E-3</c:v>
                </c:pt>
                <c:pt idx="12823">
                  <c:v>-7.7799999999999996E-3</c:v>
                </c:pt>
                <c:pt idx="12824">
                  <c:v>-7.8300000000000002E-3</c:v>
                </c:pt>
                <c:pt idx="12825">
                  <c:v>-8.09E-3</c:v>
                </c:pt>
                <c:pt idx="12826">
                  <c:v>-8.1499999999999993E-3</c:v>
                </c:pt>
                <c:pt idx="12827">
                  <c:v>-8.2500000000000004E-3</c:v>
                </c:pt>
                <c:pt idx="12828">
                  <c:v>-8.4100000000000008E-3</c:v>
                </c:pt>
                <c:pt idx="12829">
                  <c:v>-8.5100000000000002E-3</c:v>
                </c:pt>
                <c:pt idx="12830">
                  <c:v>-8.7200000000000003E-3</c:v>
                </c:pt>
                <c:pt idx="12831">
                  <c:v>-8.8800000000000007E-3</c:v>
                </c:pt>
                <c:pt idx="12832">
                  <c:v>-9.0399999999999994E-3</c:v>
                </c:pt>
                <c:pt idx="12833">
                  <c:v>-9.2499999999999995E-3</c:v>
                </c:pt>
                <c:pt idx="12834">
                  <c:v>-9.3600000000000003E-3</c:v>
                </c:pt>
                <c:pt idx="12835">
                  <c:v>-9.4599999999999997E-3</c:v>
                </c:pt>
                <c:pt idx="12836">
                  <c:v>-9.6699999999999998E-3</c:v>
                </c:pt>
                <c:pt idx="12837">
                  <c:v>-9.8300000000000002E-3</c:v>
                </c:pt>
                <c:pt idx="12838">
                  <c:v>-9.9900000000000006E-3</c:v>
                </c:pt>
                <c:pt idx="12839">
                  <c:v>-1.009E-2</c:v>
                </c:pt>
                <c:pt idx="12840">
                  <c:v>-1.009E-2</c:v>
                </c:pt>
                <c:pt idx="12841">
                  <c:v>-1.0200000000000001E-2</c:v>
                </c:pt>
                <c:pt idx="12842">
                  <c:v>-1.0149999999999999E-2</c:v>
                </c:pt>
                <c:pt idx="12843">
                  <c:v>-1.025E-2</c:v>
                </c:pt>
                <c:pt idx="12844">
                  <c:v>-1.0149999999999999E-2</c:v>
                </c:pt>
                <c:pt idx="12845">
                  <c:v>-1.009E-2</c:v>
                </c:pt>
                <c:pt idx="12846">
                  <c:v>-9.8799999999999999E-3</c:v>
                </c:pt>
                <c:pt idx="12847">
                  <c:v>-9.7800000000000005E-3</c:v>
                </c:pt>
                <c:pt idx="12848">
                  <c:v>-9.7300000000000008E-3</c:v>
                </c:pt>
                <c:pt idx="12849">
                  <c:v>-9.4599999999999997E-3</c:v>
                </c:pt>
                <c:pt idx="12850">
                  <c:v>-9.1500000000000001E-3</c:v>
                </c:pt>
                <c:pt idx="12851">
                  <c:v>-8.94E-3</c:v>
                </c:pt>
                <c:pt idx="12852">
                  <c:v>-8.4600000000000005E-3</c:v>
                </c:pt>
                <c:pt idx="12853">
                  <c:v>-8.2000000000000007E-3</c:v>
                </c:pt>
                <c:pt idx="12854">
                  <c:v>-7.8799999999999999E-3</c:v>
                </c:pt>
                <c:pt idx="12855">
                  <c:v>-7.4099999999999999E-3</c:v>
                </c:pt>
                <c:pt idx="12856">
                  <c:v>-6.9899999999999997E-3</c:v>
                </c:pt>
                <c:pt idx="12857">
                  <c:v>-6.5599999999999999E-3</c:v>
                </c:pt>
                <c:pt idx="12858">
                  <c:v>-6.0899999999999999E-3</c:v>
                </c:pt>
                <c:pt idx="12859">
                  <c:v>-5.62E-3</c:v>
                </c:pt>
                <c:pt idx="12860">
                  <c:v>-5.1900000000000002E-3</c:v>
                </c:pt>
                <c:pt idx="12861">
                  <c:v>-4.7200000000000002E-3</c:v>
                </c:pt>
                <c:pt idx="12862">
                  <c:v>-4.1900000000000001E-3</c:v>
                </c:pt>
                <c:pt idx="12863">
                  <c:v>-3.8800000000000002E-3</c:v>
                </c:pt>
                <c:pt idx="12864">
                  <c:v>-3.46E-3</c:v>
                </c:pt>
                <c:pt idx="12865">
                  <c:v>-3.0300000000000001E-3</c:v>
                </c:pt>
                <c:pt idx="12866">
                  <c:v>-2.5600000000000002E-3</c:v>
                </c:pt>
                <c:pt idx="12867">
                  <c:v>-2.3500000000000001E-3</c:v>
                </c:pt>
                <c:pt idx="12868">
                  <c:v>-1.98E-3</c:v>
                </c:pt>
                <c:pt idx="12869">
                  <c:v>-1.72E-3</c:v>
                </c:pt>
                <c:pt idx="12870">
                  <c:v>-1.4499999999999999E-3</c:v>
                </c:pt>
                <c:pt idx="12871">
                  <c:v>-1.3500000000000001E-3</c:v>
                </c:pt>
                <c:pt idx="12872">
                  <c:v>-1.0300000000000001E-3</c:v>
                </c:pt>
                <c:pt idx="12873">
                  <c:v>-1.14E-3</c:v>
                </c:pt>
                <c:pt idx="12874">
                  <c:v>-9.7999999999999997E-4</c:v>
                </c:pt>
                <c:pt idx="12875">
                  <c:v>-9.7999999999999997E-4</c:v>
                </c:pt>
                <c:pt idx="12876">
                  <c:v>-9.7999999999999997E-4</c:v>
                </c:pt>
                <c:pt idx="12877">
                  <c:v>-1.14E-3</c:v>
                </c:pt>
                <c:pt idx="12878">
                  <c:v>-1.2999999999999999E-3</c:v>
                </c:pt>
                <c:pt idx="12879">
                  <c:v>-1.56E-3</c:v>
                </c:pt>
                <c:pt idx="12880">
                  <c:v>-1.72E-3</c:v>
                </c:pt>
                <c:pt idx="12881">
                  <c:v>-1.98E-3</c:v>
                </c:pt>
                <c:pt idx="12882">
                  <c:v>-2.1900000000000001E-3</c:v>
                </c:pt>
                <c:pt idx="12883">
                  <c:v>-2.5600000000000002E-3</c:v>
                </c:pt>
                <c:pt idx="12884">
                  <c:v>-2.82E-3</c:v>
                </c:pt>
                <c:pt idx="12885">
                  <c:v>-3.2399999999999998E-3</c:v>
                </c:pt>
                <c:pt idx="12886">
                  <c:v>-3.6099999999999999E-3</c:v>
                </c:pt>
                <c:pt idx="12887">
                  <c:v>-3.98E-3</c:v>
                </c:pt>
                <c:pt idx="12888">
                  <c:v>-4.2500000000000003E-3</c:v>
                </c:pt>
                <c:pt idx="12889">
                  <c:v>-4.7699999999999999E-3</c:v>
                </c:pt>
                <c:pt idx="12890">
                  <c:v>-5.0899999999999999E-3</c:v>
                </c:pt>
                <c:pt idx="12891">
                  <c:v>-5.4599999999999996E-3</c:v>
                </c:pt>
                <c:pt idx="12892">
                  <c:v>-5.77E-3</c:v>
                </c:pt>
                <c:pt idx="12893">
                  <c:v>-6.1399999999999996E-3</c:v>
                </c:pt>
                <c:pt idx="12894">
                  <c:v>-6.5100000000000002E-3</c:v>
                </c:pt>
                <c:pt idx="12895">
                  <c:v>-6.7799999999999996E-3</c:v>
                </c:pt>
                <c:pt idx="12896">
                  <c:v>-6.9899999999999997E-3</c:v>
                </c:pt>
                <c:pt idx="12897">
                  <c:v>-7.2500000000000004E-3</c:v>
                </c:pt>
                <c:pt idx="12898">
                  <c:v>-7.5100000000000002E-3</c:v>
                </c:pt>
                <c:pt idx="12899">
                  <c:v>-7.6699999999999997E-3</c:v>
                </c:pt>
                <c:pt idx="12900">
                  <c:v>-7.8300000000000002E-3</c:v>
                </c:pt>
                <c:pt idx="12901">
                  <c:v>-8.09E-3</c:v>
                </c:pt>
                <c:pt idx="12902">
                  <c:v>-8.2000000000000007E-3</c:v>
                </c:pt>
                <c:pt idx="12903">
                  <c:v>-8.3599999999999994E-3</c:v>
                </c:pt>
                <c:pt idx="12904">
                  <c:v>-8.4100000000000008E-3</c:v>
                </c:pt>
                <c:pt idx="12905">
                  <c:v>-8.6700000000000006E-3</c:v>
                </c:pt>
                <c:pt idx="12906">
                  <c:v>-8.6700000000000006E-3</c:v>
                </c:pt>
                <c:pt idx="12907">
                  <c:v>-8.7200000000000003E-3</c:v>
                </c:pt>
                <c:pt idx="12908">
                  <c:v>-8.6700000000000006E-3</c:v>
                </c:pt>
                <c:pt idx="12909">
                  <c:v>-8.94E-3</c:v>
                </c:pt>
                <c:pt idx="12910">
                  <c:v>-8.9899999999999997E-3</c:v>
                </c:pt>
                <c:pt idx="12911">
                  <c:v>-9.1500000000000001E-3</c:v>
                </c:pt>
                <c:pt idx="12912">
                  <c:v>-9.3600000000000003E-3</c:v>
                </c:pt>
                <c:pt idx="12913">
                  <c:v>-9.4599999999999997E-3</c:v>
                </c:pt>
                <c:pt idx="12914">
                  <c:v>-9.4599999999999997E-3</c:v>
                </c:pt>
                <c:pt idx="12915">
                  <c:v>-9.6200000000000001E-3</c:v>
                </c:pt>
                <c:pt idx="12916">
                  <c:v>-9.7300000000000008E-3</c:v>
                </c:pt>
                <c:pt idx="12917">
                  <c:v>-9.9900000000000006E-3</c:v>
                </c:pt>
                <c:pt idx="12918">
                  <c:v>-1.0149999999999999E-2</c:v>
                </c:pt>
                <c:pt idx="12919">
                  <c:v>-1.031E-2</c:v>
                </c:pt>
                <c:pt idx="12920">
                  <c:v>-1.0460000000000001E-2</c:v>
                </c:pt>
                <c:pt idx="12921">
                  <c:v>-1.0670000000000001E-2</c:v>
                </c:pt>
                <c:pt idx="12922">
                  <c:v>-1.0829999999999999E-2</c:v>
                </c:pt>
                <c:pt idx="12923">
                  <c:v>-1.094E-2</c:v>
                </c:pt>
                <c:pt idx="12924">
                  <c:v>-1.11E-2</c:v>
                </c:pt>
                <c:pt idx="12925">
                  <c:v>-1.125E-2</c:v>
                </c:pt>
                <c:pt idx="12926">
                  <c:v>-1.1310000000000001E-2</c:v>
                </c:pt>
                <c:pt idx="12927">
                  <c:v>-1.1520000000000001E-2</c:v>
                </c:pt>
                <c:pt idx="12928">
                  <c:v>-1.1520000000000001E-2</c:v>
                </c:pt>
                <c:pt idx="12929">
                  <c:v>-1.157E-2</c:v>
                </c:pt>
                <c:pt idx="12930">
                  <c:v>-1.157E-2</c:v>
                </c:pt>
                <c:pt idx="12931">
                  <c:v>-1.1520000000000001E-2</c:v>
                </c:pt>
                <c:pt idx="12932">
                  <c:v>-1.136E-2</c:v>
                </c:pt>
                <c:pt idx="12933">
                  <c:v>-1.136E-2</c:v>
                </c:pt>
                <c:pt idx="12934">
                  <c:v>-1.115E-2</c:v>
                </c:pt>
                <c:pt idx="12935">
                  <c:v>-1.1039999999999999E-2</c:v>
                </c:pt>
                <c:pt idx="12936">
                  <c:v>-1.057E-2</c:v>
                </c:pt>
                <c:pt idx="12937">
                  <c:v>-1.0410000000000001E-2</c:v>
                </c:pt>
                <c:pt idx="12938">
                  <c:v>-1.004E-2</c:v>
                </c:pt>
                <c:pt idx="12939">
                  <c:v>-9.6200000000000001E-3</c:v>
                </c:pt>
                <c:pt idx="12940">
                  <c:v>-9.2999999999999992E-3</c:v>
                </c:pt>
                <c:pt idx="12941">
                  <c:v>-8.8800000000000007E-3</c:v>
                </c:pt>
                <c:pt idx="12942">
                  <c:v>-8.3000000000000001E-3</c:v>
                </c:pt>
                <c:pt idx="12943">
                  <c:v>-7.9900000000000006E-3</c:v>
                </c:pt>
                <c:pt idx="12944">
                  <c:v>-7.4599999999999996E-3</c:v>
                </c:pt>
                <c:pt idx="12945">
                  <c:v>-7.0400000000000003E-3</c:v>
                </c:pt>
                <c:pt idx="12946">
                  <c:v>-6.5599999999999999E-3</c:v>
                </c:pt>
                <c:pt idx="12947">
                  <c:v>-6.1399999999999996E-3</c:v>
                </c:pt>
                <c:pt idx="12948">
                  <c:v>-5.7200000000000003E-3</c:v>
                </c:pt>
                <c:pt idx="12949">
                  <c:v>-5.3E-3</c:v>
                </c:pt>
                <c:pt idx="12950">
                  <c:v>-4.9800000000000001E-3</c:v>
                </c:pt>
                <c:pt idx="12951">
                  <c:v>-4.6100000000000004E-3</c:v>
                </c:pt>
                <c:pt idx="12952">
                  <c:v>-4.2500000000000003E-3</c:v>
                </c:pt>
                <c:pt idx="12953">
                  <c:v>-4.1399999999999996E-3</c:v>
                </c:pt>
                <c:pt idx="12954">
                  <c:v>-3.8800000000000002E-3</c:v>
                </c:pt>
                <c:pt idx="12955">
                  <c:v>-3.7200000000000002E-3</c:v>
                </c:pt>
                <c:pt idx="12956">
                  <c:v>-3.6700000000000001E-3</c:v>
                </c:pt>
                <c:pt idx="12957">
                  <c:v>-3.6700000000000001E-3</c:v>
                </c:pt>
                <c:pt idx="12958">
                  <c:v>-3.7200000000000002E-3</c:v>
                </c:pt>
                <c:pt idx="12959">
                  <c:v>-3.8800000000000002E-3</c:v>
                </c:pt>
                <c:pt idx="12960">
                  <c:v>-4.0899999999999999E-3</c:v>
                </c:pt>
                <c:pt idx="12961">
                  <c:v>-4.3E-3</c:v>
                </c:pt>
                <c:pt idx="12962">
                  <c:v>-4.5100000000000001E-3</c:v>
                </c:pt>
                <c:pt idx="12963">
                  <c:v>-4.9800000000000001E-3</c:v>
                </c:pt>
                <c:pt idx="12964">
                  <c:v>-5.3E-3</c:v>
                </c:pt>
                <c:pt idx="12965">
                  <c:v>-5.77E-3</c:v>
                </c:pt>
                <c:pt idx="12966">
                  <c:v>-6.2500000000000003E-3</c:v>
                </c:pt>
                <c:pt idx="12967">
                  <c:v>-6.6699999999999997E-3</c:v>
                </c:pt>
                <c:pt idx="12968">
                  <c:v>-7.2500000000000004E-3</c:v>
                </c:pt>
                <c:pt idx="12969">
                  <c:v>-7.7200000000000003E-3</c:v>
                </c:pt>
                <c:pt idx="12970">
                  <c:v>-8.2000000000000007E-3</c:v>
                </c:pt>
                <c:pt idx="12971">
                  <c:v>-8.7799999999999996E-3</c:v>
                </c:pt>
                <c:pt idx="12972">
                  <c:v>-9.2999999999999992E-3</c:v>
                </c:pt>
                <c:pt idx="12973">
                  <c:v>-9.7800000000000005E-3</c:v>
                </c:pt>
                <c:pt idx="12974">
                  <c:v>-1.0200000000000001E-2</c:v>
                </c:pt>
                <c:pt idx="12975">
                  <c:v>-1.0619999999999999E-2</c:v>
                </c:pt>
                <c:pt idx="12976">
                  <c:v>-1.1039999999999999E-2</c:v>
                </c:pt>
                <c:pt idx="12977">
                  <c:v>-1.136E-2</c:v>
                </c:pt>
                <c:pt idx="12978">
                  <c:v>-1.157E-2</c:v>
                </c:pt>
                <c:pt idx="12979">
                  <c:v>-1.189E-2</c:v>
                </c:pt>
                <c:pt idx="12980">
                  <c:v>-1.2149999999999999E-2</c:v>
                </c:pt>
                <c:pt idx="12981">
                  <c:v>-1.231E-2</c:v>
                </c:pt>
                <c:pt idx="12982">
                  <c:v>-1.226E-2</c:v>
                </c:pt>
                <c:pt idx="12983">
                  <c:v>-1.226E-2</c:v>
                </c:pt>
                <c:pt idx="12984">
                  <c:v>-1.2200000000000001E-2</c:v>
                </c:pt>
                <c:pt idx="12985">
                  <c:v>-1.21E-2</c:v>
                </c:pt>
                <c:pt idx="12986">
                  <c:v>-1.1990000000000001E-2</c:v>
                </c:pt>
                <c:pt idx="12987">
                  <c:v>-1.1679999999999999E-2</c:v>
                </c:pt>
                <c:pt idx="12988">
                  <c:v>-1.141E-2</c:v>
                </c:pt>
                <c:pt idx="12989">
                  <c:v>-1.11E-2</c:v>
                </c:pt>
                <c:pt idx="12990">
                  <c:v>-1.073E-2</c:v>
                </c:pt>
                <c:pt idx="12991">
                  <c:v>-1.0410000000000001E-2</c:v>
                </c:pt>
                <c:pt idx="12992">
                  <c:v>-9.9900000000000006E-3</c:v>
                </c:pt>
                <c:pt idx="12993">
                  <c:v>-9.5200000000000007E-3</c:v>
                </c:pt>
                <c:pt idx="12994">
                  <c:v>-9.1999999999999998E-3</c:v>
                </c:pt>
                <c:pt idx="12995">
                  <c:v>-8.8800000000000007E-3</c:v>
                </c:pt>
                <c:pt idx="12996">
                  <c:v>-8.3599999999999994E-3</c:v>
                </c:pt>
                <c:pt idx="12997">
                  <c:v>-8.0400000000000003E-3</c:v>
                </c:pt>
                <c:pt idx="12998">
                  <c:v>-7.5700000000000003E-3</c:v>
                </c:pt>
                <c:pt idx="12999">
                  <c:v>-7.1999999999999998E-3</c:v>
                </c:pt>
                <c:pt idx="13000">
                  <c:v>-6.7799999999999996E-3</c:v>
                </c:pt>
                <c:pt idx="13001">
                  <c:v>-6.5100000000000002E-3</c:v>
                </c:pt>
                <c:pt idx="13002">
                  <c:v>-6.3E-3</c:v>
                </c:pt>
                <c:pt idx="13003">
                  <c:v>-6.0400000000000002E-3</c:v>
                </c:pt>
                <c:pt idx="13004">
                  <c:v>-5.77E-3</c:v>
                </c:pt>
                <c:pt idx="13005">
                  <c:v>-5.7200000000000003E-3</c:v>
                </c:pt>
                <c:pt idx="13006">
                  <c:v>-5.5599999999999998E-3</c:v>
                </c:pt>
                <c:pt idx="13007">
                  <c:v>-5.4099999999999999E-3</c:v>
                </c:pt>
                <c:pt idx="13008">
                  <c:v>-5.5100000000000001E-3</c:v>
                </c:pt>
                <c:pt idx="13009">
                  <c:v>-5.5100000000000001E-3</c:v>
                </c:pt>
                <c:pt idx="13010">
                  <c:v>-5.5599999999999998E-3</c:v>
                </c:pt>
                <c:pt idx="13011">
                  <c:v>-5.62E-3</c:v>
                </c:pt>
                <c:pt idx="13012">
                  <c:v>-5.8799999999999998E-3</c:v>
                </c:pt>
                <c:pt idx="13013">
                  <c:v>-6.0899999999999999E-3</c:v>
                </c:pt>
                <c:pt idx="13014">
                  <c:v>-6.3499999999999997E-3</c:v>
                </c:pt>
                <c:pt idx="13015">
                  <c:v>-6.5599999999999999E-3</c:v>
                </c:pt>
                <c:pt idx="13016">
                  <c:v>-6.7799999999999996E-3</c:v>
                </c:pt>
                <c:pt idx="13017">
                  <c:v>-7.0899999999999999E-3</c:v>
                </c:pt>
                <c:pt idx="13018">
                  <c:v>-7.4599999999999996E-3</c:v>
                </c:pt>
                <c:pt idx="13019">
                  <c:v>-7.7200000000000003E-3</c:v>
                </c:pt>
                <c:pt idx="13020">
                  <c:v>-8.09E-3</c:v>
                </c:pt>
                <c:pt idx="13021">
                  <c:v>-8.4600000000000005E-3</c:v>
                </c:pt>
                <c:pt idx="13022">
                  <c:v>-8.8299999999999993E-3</c:v>
                </c:pt>
                <c:pt idx="13023">
                  <c:v>-9.1999999999999998E-3</c:v>
                </c:pt>
                <c:pt idx="13024">
                  <c:v>-9.5700000000000004E-3</c:v>
                </c:pt>
                <c:pt idx="13025">
                  <c:v>-9.8799999999999999E-3</c:v>
                </c:pt>
                <c:pt idx="13026">
                  <c:v>-1.0149999999999999E-2</c:v>
                </c:pt>
                <c:pt idx="13027">
                  <c:v>-1.0460000000000001E-2</c:v>
                </c:pt>
                <c:pt idx="13028">
                  <c:v>-1.073E-2</c:v>
                </c:pt>
                <c:pt idx="13029">
                  <c:v>-1.1039999999999999E-2</c:v>
                </c:pt>
                <c:pt idx="13030">
                  <c:v>-1.136E-2</c:v>
                </c:pt>
                <c:pt idx="13031">
                  <c:v>-1.162E-2</c:v>
                </c:pt>
                <c:pt idx="13032">
                  <c:v>-1.183E-2</c:v>
                </c:pt>
                <c:pt idx="13033">
                  <c:v>-1.2149999999999999E-2</c:v>
                </c:pt>
                <c:pt idx="13034">
                  <c:v>-1.231E-2</c:v>
                </c:pt>
                <c:pt idx="13035">
                  <c:v>-1.247E-2</c:v>
                </c:pt>
                <c:pt idx="13036">
                  <c:v>-1.252E-2</c:v>
                </c:pt>
                <c:pt idx="13037">
                  <c:v>-1.278E-2</c:v>
                </c:pt>
                <c:pt idx="13038">
                  <c:v>-1.2840000000000001E-2</c:v>
                </c:pt>
                <c:pt idx="13039">
                  <c:v>-1.289E-2</c:v>
                </c:pt>
                <c:pt idx="13040">
                  <c:v>-1.294E-2</c:v>
                </c:pt>
                <c:pt idx="13041">
                  <c:v>-1.3050000000000001E-2</c:v>
                </c:pt>
                <c:pt idx="13042">
                  <c:v>-1.294E-2</c:v>
                </c:pt>
                <c:pt idx="13043">
                  <c:v>-1.294E-2</c:v>
                </c:pt>
                <c:pt idx="13044">
                  <c:v>-1.278E-2</c:v>
                </c:pt>
                <c:pt idx="13045">
                  <c:v>-1.2840000000000001E-2</c:v>
                </c:pt>
                <c:pt idx="13046">
                  <c:v>-1.273E-2</c:v>
                </c:pt>
                <c:pt idx="13047">
                  <c:v>-1.268E-2</c:v>
                </c:pt>
                <c:pt idx="13048">
                  <c:v>-1.247E-2</c:v>
                </c:pt>
                <c:pt idx="13049">
                  <c:v>-1.2359999999999999E-2</c:v>
                </c:pt>
                <c:pt idx="13050">
                  <c:v>-1.231E-2</c:v>
                </c:pt>
                <c:pt idx="13051">
                  <c:v>-1.21E-2</c:v>
                </c:pt>
                <c:pt idx="13052">
                  <c:v>-1.189E-2</c:v>
                </c:pt>
                <c:pt idx="13053">
                  <c:v>-1.1730000000000001E-2</c:v>
                </c:pt>
                <c:pt idx="13054">
                  <c:v>-1.1469999999999999E-2</c:v>
                </c:pt>
                <c:pt idx="13055">
                  <c:v>-1.1310000000000001E-2</c:v>
                </c:pt>
                <c:pt idx="13056">
                  <c:v>-1.11E-2</c:v>
                </c:pt>
                <c:pt idx="13057">
                  <c:v>-1.078E-2</c:v>
                </c:pt>
                <c:pt idx="13058">
                  <c:v>-1.057E-2</c:v>
                </c:pt>
                <c:pt idx="13059">
                  <c:v>-1.0359999999999999E-2</c:v>
                </c:pt>
                <c:pt idx="13060">
                  <c:v>-1.0149999999999999E-2</c:v>
                </c:pt>
                <c:pt idx="13061">
                  <c:v>-9.7800000000000005E-3</c:v>
                </c:pt>
                <c:pt idx="13062">
                  <c:v>-9.5200000000000007E-3</c:v>
                </c:pt>
                <c:pt idx="13063">
                  <c:v>-9.41E-3</c:v>
                </c:pt>
                <c:pt idx="13064">
                  <c:v>-9.0399999999999994E-3</c:v>
                </c:pt>
                <c:pt idx="13065">
                  <c:v>-8.8800000000000007E-3</c:v>
                </c:pt>
                <c:pt idx="13066">
                  <c:v>-8.5699999999999995E-3</c:v>
                </c:pt>
                <c:pt idx="13067">
                  <c:v>-8.3000000000000001E-3</c:v>
                </c:pt>
                <c:pt idx="13068">
                  <c:v>-8.1499999999999993E-3</c:v>
                </c:pt>
                <c:pt idx="13069">
                  <c:v>-7.9299999999999995E-3</c:v>
                </c:pt>
                <c:pt idx="13070">
                  <c:v>-7.62E-3</c:v>
                </c:pt>
                <c:pt idx="13071">
                  <c:v>-7.4599999999999996E-3</c:v>
                </c:pt>
                <c:pt idx="13072">
                  <c:v>-7.2500000000000004E-3</c:v>
                </c:pt>
                <c:pt idx="13073">
                  <c:v>-7.0400000000000003E-3</c:v>
                </c:pt>
                <c:pt idx="13074">
                  <c:v>-6.8300000000000001E-3</c:v>
                </c:pt>
                <c:pt idx="13075">
                  <c:v>-6.7200000000000003E-3</c:v>
                </c:pt>
                <c:pt idx="13076">
                  <c:v>-6.4599999999999996E-3</c:v>
                </c:pt>
                <c:pt idx="13077">
                  <c:v>-6.3499999999999997E-3</c:v>
                </c:pt>
                <c:pt idx="13078">
                  <c:v>-6.0899999999999999E-3</c:v>
                </c:pt>
                <c:pt idx="13079">
                  <c:v>-5.9800000000000001E-3</c:v>
                </c:pt>
                <c:pt idx="13080">
                  <c:v>-5.77E-3</c:v>
                </c:pt>
                <c:pt idx="13081">
                  <c:v>-5.6699999999999997E-3</c:v>
                </c:pt>
                <c:pt idx="13082">
                  <c:v>-5.5100000000000001E-3</c:v>
                </c:pt>
                <c:pt idx="13083">
                  <c:v>-5.3499999999999997E-3</c:v>
                </c:pt>
                <c:pt idx="13084">
                  <c:v>-5.0899999999999999E-3</c:v>
                </c:pt>
                <c:pt idx="13085">
                  <c:v>-4.9300000000000004E-3</c:v>
                </c:pt>
                <c:pt idx="13086">
                  <c:v>-4.6699999999999997E-3</c:v>
                </c:pt>
                <c:pt idx="13087">
                  <c:v>-4.4600000000000004E-3</c:v>
                </c:pt>
                <c:pt idx="13088">
                  <c:v>-4.3499999999999997E-3</c:v>
                </c:pt>
                <c:pt idx="13089">
                  <c:v>-4.0899999999999999E-3</c:v>
                </c:pt>
                <c:pt idx="13090">
                  <c:v>-3.82E-3</c:v>
                </c:pt>
                <c:pt idx="13091">
                  <c:v>-3.5100000000000001E-3</c:v>
                </c:pt>
                <c:pt idx="13092">
                  <c:v>-3.2399999999999998E-3</c:v>
                </c:pt>
                <c:pt idx="13093">
                  <c:v>-2.98E-3</c:v>
                </c:pt>
                <c:pt idx="13094">
                  <c:v>-2.7699999999999999E-3</c:v>
                </c:pt>
                <c:pt idx="13095">
                  <c:v>-2.5600000000000002E-3</c:v>
                </c:pt>
                <c:pt idx="13096">
                  <c:v>-2.2399999999999998E-3</c:v>
                </c:pt>
                <c:pt idx="13097">
                  <c:v>-2.0899999999999998E-3</c:v>
                </c:pt>
                <c:pt idx="13098">
                  <c:v>-1.7700000000000001E-3</c:v>
                </c:pt>
                <c:pt idx="13099">
                  <c:v>-1.5100000000000001E-3</c:v>
                </c:pt>
                <c:pt idx="13100">
                  <c:v>-1.3500000000000001E-3</c:v>
                </c:pt>
                <c:pt idx="13101">
                  <c:v>-1.08E-3</c:v>
                </c:pt>
                <c:pt idx="13102">
                  <c:v>-9.3000000000000005E-4</c:v>
                </c:pt>
                <c:pt idx="13103">
                  <c:v>-8.7000000000000001E-4</c:v>
                </c:pt>
                <c:pt idx="13104">
                  <c:v>-7.6999999999999996E-4</c:v>
                </c:pt>
                <c:pt idx="13105">
                  <c:v>-6.6E-4</c:v>
                </c:pt>
                <c:pt idx="13106">
                  <c:v>-5.5999999999999995E-4</c:v>
                </c:pt>
                <c:pt idx="13107">
                  <c:v>-5.5999999999999995E-4</c:v>
                </c:pt>
                <c:pt idx="13108">
                  <c:v>-5.0000000000000001E-4</c:v>
                </c:pt>
                <c:pt idx="13109">
                  <c:v>-6.0999999999999997E-4</c:v>
                </c:pt>
                <c:pt idx="13110">
                  <c:v>-6.6E-4</c:v>
                </c:pt>
                <c:pt idx="13111">
                  <c:v>-7.6999999999999996E-4</c:v>
                </c:pt>
                <c:pt idx="13112">
                  <c:v>-9.3000000000000005E-4</c:v>
                </c:pt>
                <c:pt idx="13113">
                  <c:v>-1.1900000000000001E-3</c:v>
                </c:pt>
                <c:pt idx="13114">
                  <c:v>-1.4499999999999999E-3</c:v>
                </c:pt>
                <c:pt idx="13115">
                  <c:v>-1.6100000000000001E-3</c:v>
                </c:pt>
                <c:pt idx="13116">
                  <c:v>-1.9300000000000001E-3</c:v>
                </c:pt>
                <c:pt idx="13117">
                  <c:v>-2.2399999999999998E-3</c:v>
                </c:pt>
                <c:pt idx="13118">
                  <c:v>-2.6099999999999999E-3</c:v>
                </c:pt>
                <c:pt idx="13119">
                  <c:v>-3.0300000000000001E-3</c:v>
                </c:pt>
                <c:pt idx="13120">
                  <c:v>-3.46E-3</c:v>
                </c:pt>
                <c:pt idx="13121">
                  <c:v>-3.7699999999999999E-3</c:v>
                </c:pt>
                <c:pt idx="13122">
                  <c:v>-4.1399999999999996E-3</c:v>
                </c:pt>
                <c:pt idx="13123">
                  <c:v>-4.5100000000000001E-3</c:v>
                </c:pt>
                <c:pt idx="13124">
                  <c:v>-4.8799999999999998E-3</c:v>
                </c:pt>
                <c:pt idx="13125">
                  <c:v>-5.3E-3</c:v>
                </c:pt>
                <c:pt idx="13126">
                  <c:v>-5.7200000000000003E-3</c:v>
                </c:pt>
                <c:pt idx="13127">
                  <c:v>-6.0400000000000002E-3</c:v>
                </c:pt>
                <c:pt idx="13128">
                  <c:v>-6.3E-3</c:v>
                </c:pt>
                <c:pt idx="13129">
                  <c:v>-6.7200000000000003E-3</c:v>
                </c:pt>
                <c:pt idx="13130">
                  <c:v>-7.1399999999999996E-3</c:v>
                </c:pt>
                <c:pt idx="13131">
                  <c:v>-7.2500000000000004E-3</c:v>
                </c:pt>
                <c:pt idx="13132">
                  <c:v>-7.5700000000000003E-3</c:v>
                </c:pt>
                <c:pt idx="13133">
                  <c:v>-7.8799999999999999E-3</c:v>
                </c:pt>
                <c:pt idx="13134">
                  <c:v>-8.09E-3</c:v>
                </c:pt>
                <c:pt idx="13135">
                  <c:v>-8.3599999999999994E-3</c:v>
                </c:pt>
                <c:pt idx="13136">
                  <c:v>-8.5100000000000002E-3</c:v>
                </c:pt>
                <c:pt idx="13137">
                  <c:v>-8.5699999999999995E-3</c:v>
                </c:pt>
                <c:pt idx="13138">
                  <c:v>-8.7799999999999996E-3</c:v>
                </c:pt>
                <c:pt idx="13139">
                  <c:v>-8.94E-3</c:v>
                </c:pt>
                <c:pt idx="13140">
                  <c:v>-9.0399999999999994E-3</c:v>
                </c:pt>
                <c:pt idx="13141">
                  <c:v>-9.1999999999999998E-3</c:v>
                </c:pt>
                <c:pt idx="13142">
                  <c:v>-9.1999999999999998E-3</c:v>
                </c:pt>
                <c:pt idx="13143">
                  <c:v>-9.41E-3</c:v>
                </c:pt>
                <c:pt idx="13144">
                  <c:v>-9.41E-3</c:v>
                </c:pt>
                <c:pt idx="13145">
                  <c:v>-9.5200000000000007E-3</c:v>
                </c:pt>
                <c:pt idx="13146">
                  <c:v>-9.5700000000000004E-3</c:v>
                </c:pt>
                <c:pt idx="13147">
                  <c:v>-9.6699999999999998E-3</c:v>
                </c:pt>
                <c:pt idx="13148">
                  <c:v>-9.6699999999999998E-3</c:v>
                </c:pt>
                <c:pt idx="13149">
                  <c:v>-9.7300000000000008E-3</c:v>
                </c:pt>
                <c:pt idx="13150">
                  <c:v>-9.7800000000000005E-3</c:v>
                </c:pt>
                <c:pt idx="13151">
                  <c:v>-9.8300000000000002E-3</c:v>
                </c:pt>
                <c:pt idx="13152">
                  <c:v>-9.9399999999999992E-3</c:v>
                </c:pt>
                <c:pt idx="13153">
                  <c:v>-9.9399999999999992E-3</c:v>
                </c:pt>
                <c:pt idx="13154">
                  <c:v>-9.8300000000000002E-3</c:v>
                </c:pt>
                <c:pt idx="13155">
                  <c:v>-9.9900000000000006E-3</c:v>
                </c:pt>
                <c:pt idx="13156">
                  <c:v>-9.9399999999999992E-3</c:v>
                </c:pt>
                <c:pt idx="13157">
                  <c:v>-9.9399999999999992E-3</c:v>
                </c:pt>
                <c:pt idx="13158">
                  <c:v>-9.8799999999999999E-3</c:v>
                </c:pt>
                <c:pt idx="13159">
                  <c:v>-9.7800000000000005E-3</c:v>
                </c:pt>
                <c:pt idx="13160">
                  <c:v>-9.6200000000000001E-3</c:v>
                </c:pt>
                <c:pt idx="13161">
                  <c:v>-9.4599999999999997E-3</c:v>
                </c:pt>
                <c:pt idx="13162">
                  <c:v>-9.3600000000000003E-3</c:v>
                </c:pt>
                <c:pt idx="13163">
                  <c:v>-9.1500000000000001E-3</c:v>
                </c:pt>
                <c:pt idx="13164">
                  <c:v>-8.94E-3</c:v>
                </c:pt>
                <c:pt idx="13165">
                  <c:v>-8.6700000000000006E-3</c:v>
                </c:pt>
                <c:pt idx="13166">
                  <c:v>-8.2500000000000004E-3</c:v>
                </c:pt>
                <c:pt idx="13167">
                  <c:v>-7.9299999999999995E-3</c:v>
                </c:pt>
                <c:pt idx="13168">
                  <c:v>-7.5700000000000003E-3</c:v>
                </c:pt>
                <c:pt idx="13169">
                  <c:v>-7.1399999999999996E-3</c:v>
                </c:pt>
                <c:pt idx="13170">
                  <c:v>-6.6699999999999997E-3</c:v>
                </c:pt>
                <c:pt idx="13171">
                  <c:v>-6.3E-3</c:v>
                </c:pt>
                <c:pt idx="13172">
                  <c:v>-5.7200000000000003E-3</c:v>
                </c:pt>
                <c:pt idx="13173">
                  <c:v>-5.2500000000000003E-3</c:v>
                </c:pt>
                <c:pt idx="13174">
                  <c:v>-4.7699999999999999E-3</c:v>
                </c:pt>
                <c:pt idx="13175">
                  <c:v>-4.1900000000000001E-3</c:v>
                </c:pt>
                <c:pt idx="13176">
                  <c:v>-3.5599999999999998E-3</c:v>
                </c:pt>
                <c:pt idx="13177">
                  <c:v>-3.3E-3</c:v>
                </c:pt>
                <c:pt idx="13178">
                  <c:v>-2.6700000000000001E-3</c:v>
                </c:pt>
                <c:pt idx="13179">
                  <c:v>-2.1900000000000001E-3</c:v>
                </c:pt>
                <c:pt idx="13180">
                  <c:v>-1.66E-3</c:v>
                </c:pt>
                <c:pt idx="13181">
                  <c:v>-1.24E-3</c:v>
                </c:pt>
                <c:pt idx="13182">
                  <c:v>-9.3000000000000005E-4</c:v>
                </c:pt>
                <c:pt idx="13183">
                  <c:v>-5.5999999999999995E-4</c:v>
                </c:pt>
                <c:pt idx="13184">
                  <c:v>-4.0000000000000002E-4</c:v>
                </c:pt>
                <c:pt idx="13185">
                  <c:v>-1.3999999999999999E-4</c:v>
                </c:pt>
                <c:pt idx="13186">
                  <c:v>6.9999999999999994E-5</c:v>
                </c:pt>
                <c:pt idx="13187">
                  <c:v>1.8000000000000001E-4</c:v>
                </c:pt>
                <c:pt idx="13188">
                  <c:v>1.8000000000000001E-4</c:v>
                </c:pt>
                <c:pt idx="13189">
                  <c:v>2.3000000000000001E-4</c:v>
                </c:pt>
                <c:pt idx="13190">
                  <c:v>1.8000000000000001E-4</c:v>
                </c:pt>
                <c:pt idx="13191">
                  <c:v>-3.0000000000000001E-5</c:v>
                </c:pt>
                <c:pt idx="13192">
                  <c:v>-1.9000000000000001E-4</c:v>
                </c:pt>
                <c:pt idx="13193">
                  <c:v>-5.0000000000000001E-4</c:v>
                </c:pt>
                <c:pt idx="13194">
                  <c:v>-8.1999999999999998E-4</c:v>
                </c:pt>
                <c:pt idx="13195">
                  <c:v>-1.14E-3</c:v>
                </c:pt>
                <c:pt idx="13196">
                  <c:v>-1.4499999999999999E-3</c:v>
                </c:pt>
                <c:pt idx="13197">
                  <c:v>-1.9300000000000001E-3</c:v>
                </c:pt>
                <c:pt idx="13198">
                  <c:v>-2.3999999999999998E-3</c:v>
                </c:pt>
                <c:pt idx="13199">
                  <c:v>-2.9299999999999999E-3</c:v>
                </c:pt>
                <c:pt idx="13200">
                  <c:v>-3.46E-3</c:v>
                </c:pt>
                <c:pt idx="13201">
                  <c:v>-3.82E-3</c:v>
                </c:pt>
                <c:pt idx="13202">
                  <c:v>-4.3499999999999997E-3</c:v>
                </c:pt>
                <c:pt idx="13203">
                  <c:v>-4.8799999999999998E-3</c:v>
                </c:pt>
                <c:pt idx="13204">
                  <c:v>-5.3499999999999997E-3</c:v>
                </c:pt>
                <c:pt idx="13205">
                  <c:v>-5.9300000000000004E-3</c:v>
                </c:pt>
                <c:pt idx="13206">
                  <c:v>-6.4099999999999999E-3</c:v>
                </c:pt>
                <c:pt idx="13207">
                  <c:v>-6.8799999999999998E-3</c:v>
                </c:pt>
                <c:pt idx="13208">
                  <c:v>-7.2500000000000004E-3</c:v>
                </c:pt>
                <c:pt idx="13209">
                  <c:v>-7.7200000000000003E-3</c:v>
                </c:pt>
                <c:pt idx="13210">
                  <c:v>-8.1499999999999993E-3</c:v>
                </c:pt>
                <c:pt idx="13211">
                  <c:v>-8.4600000000000005E-3</c:v>
                </c:pt>
                <c:pt idx="13212">
                  <c:v>-8.7799999999999996E-3</c:v>
                </c:pt>
                <c:pt idx="13213">
                  <c:v>-9.0399999999999994E-3</c:v>
                </c:pt>
                <c:pt idx="13214">
                  <c:v>-9.2999999999999992E-3</c:v>
                </c:pt>
                <c:pt idx="13215">
                  <c:v>-9.5200000000000007E-3</c:v>
                </c:pt>
                <c:pt idx="13216">
                  <c:v>-9.6699999999999998E-3</c:v>
                </c:pt>
                <c:pt idx="13217">
                  <c:v>-9.7800000000000005E-3</c:v>
                </c:pt>
                <c:pt idx="13218">
                  <c:v>-9.9900000000000006E-3</c:v>
                </c:pt>
                <c:pt idx="13219">
                  <c:v>-1.0149999999999999E-2</c:v>
                </c:pt>
                <c:pt idx="13220">
                  <c:v>-1.0149999999999999E-2</c:v>
                </c:pt>
                <c:pt idx="13221">
                  <c:v>-1.031E-2</c:v>
                </c:pt>
                <c:pt idx="13222">
                  <c:v>-1.0359999999999999E-2</c:v>
                </c:pt>
                <c:pt idx="13223">
                  <c:v>-1.031E-2</c:v>
                </c:pt>
                <c:pt idx="13224">
                  <c:v>-1.031E-2</c:v>
                </c:pt>
                <c:pt idx="13225">
                  <c:v>-1.0460000000000001E-2</c:v>
                </c:pt>
                <c:pt idx="13226">
                  <c:v>-1.0460000000000001E-2</c:v>
                </c:pt>
                <c:pt idx="13227">
                  <c:v>-1.0460000000000001E-2</c:v>
                </c:pt>
                <c:pt idx="13228">
                  <c:v>-1.0410000000000001E-2</c:v>
                </c:pt>
                <c:pt idx="13229">
                  <c:v>-1.0410000000000001E-2</c:v>
                </c:pt>
                <c:pt idx="13230">
                  <c:v>-1.0410000000000001E-2</c:v>
                </c:pt>
                <c:pt idx="13231">
                  <c:v>-1.0460000000000001E-2</c:v>
                </c:pt>
                <c:pt idx="13232">
                  <c:v>-1.0410000000000001E-2</c:v>
                </c:pt>
                <c:pt idx="13233">
                  <c:v>-1.031E-2</c:v>
                </c:pt>
                <c:pt idx="13234">
                  <c:v>-1.025E-2</c:v>
                </c:pt>
                <c:pt idx="13235">
                  <c:v>-1.025E-2</c:v>
                </c:pt>
                <c:pt idx="13236">
                  <c:v>-1.0200000000000001E-2</c:v>
                </c:pt>
                <c:pt idx="13237">
                  <c:v>-1.0149999999999999E-2</c:v>
                </c:pt>
                <c:pt idx="13238">
                  <c:v>-1.004E-2</c:v>
                </c:pt>
                <c:pt idx="13239">
                  <c:v>-9.9399999999999992E-3</c:v>
                </c:pt>
                <c:pt idx="13240">
                  <c:v>-9.9399999999999992E-3</c:v>
                </c:pt>
                <c:pt idx="13241">
                  <c:v>-9.8300000000000002E-3</c:v>
                </c:pt>
                <c:pt idx="13242">
                  <c:v>-9.7300000000000008E-3</c:v>
                </c:pt>
                <c:pt idx="13243">
                  <c:v>-9.5700000000000004E-3</c:v>
                </c:pt>
                <c:pt idx="13244">
                  <c:v>-9.41E-3</c:v>
                </c:pt>
                <c:pt idx="13245">
                  <c:v>-9.2499999999999995E-3</c:v>
                </c:pt>
                <c:pt idx="13246">
                  <c:v>-9.0399999999999994E-3</c:v>
                </c:pt>
                <c:pt idx="13247">
                  <c:v>-8.8800000000000007E-3</c:v>
                </c:pt>
                <c:pt idx="13248">
                  <c:v>-8.6700000000000006E-3</c:v>
                </c:pt>
                <c:pt idx="13249">
                  <c:v>-8.4600000000000005E-3</c:v>
                </c:pt>
                <c:pt idx="13250">
                  <c:v>-8.2000000000000007E-3</c:v>
                </c:pt>
                <c:pt idx="13251">
                  <c:v>-7.9900000000000006E-3</c:v>
                </c:pt>
                <c:pt idx="13252">
                  <c:v>-7.6699999999999997E-3</c:v>
                </c:pt>
                <c:pt idx="13253">
                  <c:v>-7.3499999999999998E-3</c:v>
                </c:pt>
                <c:pt idx="13254">
                  <c:v>-7.2500000000000004E-3</c:v>
                </c:pt>
                <c:pt idx="13255">
                  <c:v>-6.8799999999999998E-3</c:v>
                </c:pt>
                <c:pt idx="13256">
                  <c:v>-6.6699999999999997E-3</c:v>
                </c:pt>
                <c:pt idx="13257">
                  <c:v>-6.3E-3</c:v>
                </c:pt>
                <c:pt idx="13258">
                  <c:v>-5.9800000000000001E-3</c:v>
                </c:pt>
                <c:pt idx="13259">
                  <c:v>-5.7200000000000003E-3</c:v>
                </c:pt>
                <c:pt idx="13260">
                  <c:v>-5.4599999999999996E-3</c:v>
                </c:pt>
                <c:pt idx="13261">
                  <c:v>-5.2500000000000003E-3</c:v>
                </c:pt>
                <c:pt idx="13262">
                  <c:v>-4.9800000000000001E-3</c:v>
                </c:pt>
                <c:pt idx="13263">
                  <c:v>-4.7200000000000002E-3</c:v>
                </c:pt>
                <c:pt idx="13264">
                  <c:v>-4.5599999999999998E-3</c:v>
                </c:pt>
                <c:pt idx="13265">
                  <c:v>-4.2500000000000003E-3</c:v>
                </c:pt>
                <c:pt idx="13266">
                  <c:v>-4.0899999999999999E-3</c:v>
                </c:pt>
                <c:pt idx="13267">
                  <c:v>-3.8800000000000002E-3</c:v>
                </c:pt>
                <c:pt idx="13268">
                  <c:v>-3.6099999999999999E-3</c:v>
                </c:pt>
                <c:pt idx="13269">
                  <c:v>-3.5599999999999998E-3</c:v>
                </c:pt>
                <c:pt idx="13270">
                  <c:v>-3.3999999999999998E-3</c:v>
                </c:pt>
                <c:pt idx="13271">
                  <c:v>-3.3E-3</c:v>
                </c:pt>
                <c:pt idx="13272">
                  <c:v>-3.1900000000000001E-3</c:v>
                </c:pt>
                <c:pt idx="13273">
                  <c:v>-3.1900000000000001E-3</c:v>
                </c:pt>
                <c:pt idx="13274">
                  <c:v>-3.0300000000000001E-3</c:v>
                </c:pt>
                <c:pt idx="13275">
                  <c:v>-2.98E-3</c:v>
                </c:pt>
                <c:pt idx="13276">
                  <c:v>-3.0300000000000001E-3</c:v>
                </c:pt>
                <c:pt idx="13277">
                  <c:v>-3.14E-3</c:v>
                </c:pt>
                <c:pt idx="13278">
                  <c:v>-3.14E-3</c:v>
                </c:pt>
                <c:pt idx="13279">
                  <c:v>-3.2399999999999998E-3</c:v>
                </c:pt>
                <c:pt idx="13280">
                  <c:v>-3.3500000000000001E-3</c:v>
                </c:pt>
                <c:pt idx="13281">
                  <c:v>-3.3999999999999998E-3</c:v>
                </c:pt>
                <c:pt idx="13282">
                  <c:v>-3.46E-3</c:v>
                </c:pt>
                <c:pt idx="13283">
                  <c:v>-3.6099999999999999E-3</c:v>
                </c:pt>
                <c:pt idx="13284">
                  <c:v>-3.82E-3</c:v>
                </c:pt>
                <c:pt idx="13285">
                  <c:v>-3.98E-3</c:v>
                </c:pt>
                <c:pt idx="13286">
                  <c:v>-4.2500000000000003E-3</c:v>
                </c:pt>
                <c:pt idx="13287">
                  <c:v>-4.4600000000000004E-3</c:v>
                </c:pt>
                <c:pt idx="13288">
                  <c:v>-4.6100000000000004E-3</c:v>
                </c:pt>
                <c:pt idx="13289">
                  <c:v>-4.9300000000000004E-3</c:v>
                </c:pt>
                <c:pt idx="13290">
                  <c:v>-5.1399999999999996E-3</c:v>
                </c:pt>
                <c:pt idx="13291">
                  <c:v>-5.5100000000000001E-3</c:v>
                </c:pt>
                <c:pt idx="13292">
                  <c:v>-5.77E-3</c:v>
                </c:pt>
                <c:pt idx="13293">
                  <c:v>-6.0899999999999999E-3</c:v>
                </c:pt>
                <c:pt idx="13294">
                  <c:v>-6.3499999999999997E-3</c:v>
                </c:pt>
                <c:pt idx="13295">
                  <c:v>-6.62E-3</c:v>
                </c:pt>
                <c:pt idx="13296">
                  <c:v>-6.9300000000000004E-3</c:v>
                </c:pt>
                <c:pt idx="13297">
                  <c:v>-7.2500000000000004E-3</c:v>
                </c:pt>
                <c:pt idx="13298">
                  <c:v>-7.4599999999999996E-3</c:v>
                </c:pt>
                <c:pt idx="13299">
                  <c:v>-7.7799999999999996E-3</c:v>
                </c:pt>
                <c:pt idx="13300">
                  <c:v>-7.9900000000000006E-3</c:v>
                </c:pt>
                <c:pt idx="13301">
                  <c:v>-8.3000000000000001E-3</c:v>
                </c:pt>
                <c:pt idx="13302">
                  <c:v>-8.5699999999999995E-3</c:v>
                </c:pt>
                <c:pt idx="13303">
                  <c:v>-8.7799999999999996E-3</c:v>
                </c:pt>
                <c:pt idx="13304">
                  <c:v>-8.8800000000000007E-3</c:v>
                </c:pt>
                <c:pt idx="13305">
                  <c:v>-9.0900000000000009E-3</c:v>
                </c:pt>
                <c:pt idx="13306">
                  <c:v>-9.1999999999999998E-3</c:v>
                </c:pt>
                <c:pt idx="13307">
                  <c:v>-9.3600000000000003E-3</c:v>
                </c:pt>
                <c:pt idx="13308">
                  <c:v>-9.4599999999999997E-3</c:v>
                </c:pt>
                <c:pt idx="13309">
                  <c:v>-9.4599999999999997E-3</c:v>
                </c:pt>
                <c:pt idx="13310">
                  <c:v>-9.4599999999999997E-3</c:v>
                </c:pt>
                <c:pt idx="13311">
                  <c:v>-9.41E-3</c:v>
                </c:pt>
                <c:pt idx="13312">
                  <c:v>-9.41E-3</c:v>
                </c:pt>
                <c:pt idx="13313">
                  <c:v>-9.2499999999999995E-3</c:v>
                </c:pt>
                <c:pt idx="13314">
                  <c:v>-9.1999999999999998E-3</c:v>
                </c:pt>
                <c:pt idx="13315">
                  <c:v>-9.0399999999999994E-3</c:v>
                </c:pt>
                <c:pt idx="13316">
                  <c:v>-8.8800000000000007E-3</c:v>
                </c:pt>
                <c:pt idx="13317">
                  <c:v>-8.5699999999999995E-3</c:v>
                </c:pt>
                <c:pt idx="13318">
                  <c:v>-8.4100000000000008E-3</c:v>
                </c:pt>
                <c:pt idx="13319">
                  <c:v>-8.1499999999999993E-3</c:v>
                </c:pt>
                <c:pt idx="13320">
                  <c:v>-7.9299999999999995E-3</c:v>
                </c:pt>
                <c:pt idx="13321">
                  <c:v>-7.7200000000000003E-3</c:v>
                </c:pt>
                <c:pt idx="13322">
                  <c:v>-7.4599999999999996E-3</c:v>
                </c:pt>
                <c:pt idx="13323">
                  <c:v>-7.1399999999999996E-3</c:v>
                </c:pt>
                <c:pt idx="13324">
                  <c:v>-6.8799999999999998E-3</c:v>
                </c:pt>
                <c:pt idx="13325">
                  <c:v>-6.7200000000000003E-3</c:v>
                </c:pt>
                <c:pt idx="13326">
                  <c:v>-6.4099999999999999E-3</c:v>
                </c:pt>
                <c:pt idx="13327">
                  <c:v>-6.1399999999999996E-3</c:v>
                </c:pt>
                <c:pt idx="13328">
                  <c:v>-6.0899999999999999E-3</c:v>
                </c:pt>
                <c:pt idx="13329">
                  <c:v>-5.8300000000000001E-3</c:v>
                </c:pt>
                <c:pt idx="13330">
                  <c:v>-5.7200000000000003E-3</c:v>
                </c:pt>
                <c:pt idx="13331">
                  <c:v>-5.5599999999999998E-3</c:v>
                </c:pt>
                <c:pt idx="13332">
                  <c:v>-5.4599999999999996E-3</c:v>
                </c:pt>
                <c:pt idx="13333">
                  <c:v>-5.3499999999999997E-3</c:v>
                </c:pt>
                <c:pt idx="13334">
                  <c:v>-5.4099999999999999E-3</c:v>
                </c:pt>
                <c:pt idx="13335">
                  <c:v>-5.3499999999999997E-3</c:v>
                </c:pt>
                <c:pt idx="13336">
                  <c:v>-5.3E-3</c:v>
                </c:pt>
                <c:pt idx="13337">
                  <c:v>-5.4099999999999999E-3</c:v>
                </c:pt>
                <c:pt idx="13338">
                  <c:v>-5.4099999999999999E-3</c:v>
                </c:pt>
                <c:pt idx="13339">
                  <c:v>-5.4099999999999999E-3</c:v>
                </c:pt>
                <c:pt idx="13340">
                  <c:v>-5.4599999999999996E-3</c:v>
                </c:pt>
                <c:pt idx="13341">
                  <c:v>-5.5599999999999998E-3</c:v>
                </c:pt>
                <c:pt idx="13342">
                  <c:v>-5.7200000000000003E-3</c:v>
                </c:pt>
                <c:pt idx="13343">
                  <c:v>-5.8300000000000001E-3</c:v>
                </c:pt>
                <c:pt idx="13344">
                  <c:v>-5.9300000000000004E-3</c:v>
                </c:pt>
                <c:pt idx="13345">
                  <c:v>-5.9800000000000001E-3</c:v>
                </c:pt>
                <c:pt idx="13346">
                  <c:v>-6.1399999999999996E-3</c:v>
                </c:pt>
                <c:pt idx="13347">
                  <c:v>-6.3E-3</c:v>
                </c:pt>
                <c:pt idx="13348">
                  <c:v>-6.3499999999999997E-3</c:v>
                </c:pt>
                <c:pt idx="13349">
                  <c:v>-6.3499999999999997E-3</c:v>
                </c:pt>
                <c:pt idx="13350">
                  <c:v>-6.4099999999999999E-3</c:v>
                </c:pt>
                <c:pt idx="13351">
                  <c:v>-6.5100000000000002E-3</c:v>
                </c:pt>
                <c:pt idx="13352">
                  <c:v>-6.4099999999999999E-3</c:v>
                </c:pt>
                <c:pt idx="13353">
                  <c:v>-6.4099999999999999E-3</c:v>
                </c:pt>
                <c:pt idx="13354">
                  <c:v>-6.3499999999999997E-3</c:v>
                </c:pt>
                <c:pt idx="13355">
                  <c:v>-6.3499999999999997E-3</c:v>
                </c:pt>
                <c:pt idx="13356">
                  <c:v>-6.1999999999999998E-3</c:v>
                </c:pt>
                <c:pt idx="13357">
                  <c:v>-6.1399999999999996E-3</c:v>
                </c:pt>
                <c:pt idx="13358">
                  <c:v>-6.0400000000000002E-3</c:v>
                </c:pt>
                <c:pt idx="13359">
                  <c:v>-5.9300000000000004E-3</c:v>
                </c:pt>
                <c:pt idx="13360">
                  <c:v>-5.8300000000000001E-3</c:v>
                </c:pt>
                <c:pt idx="13361">
                  <c:v>-5.77E-3</c:v>
                </c:pt>
                <c:pt idx="13362">
                  <c:v>-5.62E-3</c:v>
                </c:pt>
                <c:pt idx="13363">
                  <c:v>-5.4599999999999996E-3</c:v>
                </c:pt>
                <c:pt idx="13364">
                  <c:v>-5.2500000000000003E-3</c:v>
                </c:pt>
                <c:pt idx="13365">
                  <c:v>-5.1900000000000002E-3</c:v>
                </c:pt>
                <c:pt idx="13366">
                  <c:v>-5.1900000000000002E-3</c:v>
                </c:pt>
                <c:pt idx="13367">
                  <c:v>-4.9800000000000001E-3</c:v>
                </c:pt>
                <c:pt idx="13368">
                  <c:v>-4.8799999999999998E-3</c:v>
                </c:pt>
                <c:pt idx="13369">
                  <c:v>-4.8300000000000001E-3</c:v>
                </c:pt>
                <c:pt idx="13370">
                  <c:v>-4.7699999999999999E-3</c:v>
                </c:pt>
                <c:pt idx="13371">
                  <c:v>-4.7699999999999999E-3</c:v>
                </c:pt>
                <c:pt idx="13372">
                  <c:v>-4.6699999999999997E-3</c:v>
                </c:pt>
                <c:pt idx="13373">
                  <c:v>-4.7699999999999999E-3</c:v>
                </c:pt>
                <c:pt idx="13374">
                  <c:v>-4.7699999999999999E-3</c:v>
                </c:pt>
                <c:pt idx="13375">
                  <c:v>-4.8799999999999998E-3</c:v>
                </c:pt>
                <c:pt idx="13376">
                  <c:v>-4.8799999999999998E-3</c:v>
                </c:pt>
                <c:pt idx="13377">
                  <c:v>-4.9300000000000004E-3</c:v>
                </c:pt>
                <c:pt idx="13378">
                  <c:v>-5.1399999999999996E-3</c:v>
                </c:pt>
                <c:pt idx="13379">
                  <c:v>-5.2500000000000003E-3</c:v>
                </c:pt>
                <c:pt idx="13380">
                  <c:v>-5.4099999999999999E-3</c:v>
                </c:pt>
                <c:pt idx="13381">
                  <c:v>-5.4599999999999996E-3</c:v>
                </c:pt>
                <c:pt idx="13382">
                  <c:v>-5.62E-3</c:v>
                </c:pt>
                <c:pt idx="13383">
                  <c:v>-5.8300000000000001E-3</c:v>
                </c:pt>
                <c:pt idx="13384">
                  <c:v>-5.8300000000000001E-3</c:v>
                </c:pt>
                <c:pt idx="13385">
                  <c:v>-6.0899999999999999E-3</c:v>
                </c:pt>
                <c:pt idx="13386">
                  <c:v>-6.2500000000000003E-3</c:v>
                </c:pt>
                <c:pt idx="13387">
                  <c:v>-6.3E-3</c:v>
                </c:pt>
                <c:pt idx="13388">
                  <c:v>-6.3E-3</c:v>
                </c:pt>
                <c:pt idx="13389">
                  <c:v>-6.4099999999999999E-3</c:v>
                </c:pt>
                <c:pt idx="13390">
                  <c:v>-6.5100000000000002E-3</c:v>
                </c:pt>
                <c:pt idx="13391">
                  <c:v>-6.5599999999999999E-3</c:v>
                </c:pt>
                <c:pt idx="13392">
                  <c:v>-6.5100000000000002E-3</c:v>
                </c:pt>
                <c:pt idx="13393">
                  <c:v>-6.5599999999999999E-3</c:v>
                </c:pt>
                <c:pt idx="13394">
                  <c:v>-6.4599999999999996E-3</c:v>
                </c:pt>
                <c:pt idx="13395">
                  <c:v>-6.4099999999999999E-3</c:v>
                </c:pt>
                <c:pt idx="13396">
                  <c:v>-6.3499999999999997E-3</c:v>
                </c:pt>
                <c:pt idx="13397">
                  <c:v>-6.2500000000000003E-3</c:v>
                </c:pt>
                <c:pt idx="13398">
                  <c:v>-6.0899999999999999E-3</c:v>
                </c:pt>
                <c:pt idx="13399">
                  <c:v>-5.9800000000000001E-3</c:v>
                </c:pt>
                <c:pt idx="13400">
                  <c:v>-5.8799999999999998E-3</c:v>
                </c:pt>
                <c:pt idx="13401">
                  <c:v>-5.8300000000000001E-3</c:v>
                </c:pt>
                <c:pt idx="13402">
                  <c:v>-5.62E-3</c:v>
                </c:pt>
                <c:pt idx="13403">
                  <c:v>-5.5100000000000001E-3</c:v>
                </c:pt>
                <c:pt idx="13404">
                  <c:v>-5.3E-3</c:v>
                </c:pt>
                <c:pt idx="13405">
                  <c:v>-5.1900000000000002E-3</c:v>
                </c:pt>
                <c:pt idx="13406">
                  <c:v>-5.0899999999999999E-3</c:v>
                </c:pt>
                <c:pt idx="13407">
                  <c:v>-4.9800000000000001E-3</c:v>
                </c:pt>
                <c:pt idx="13408">
                  <c:v>-4.9300000000000004E-3</c:v>
                </c:pt>
                <c:pt idx="13409">
                  <c:v>-4.7200000000000002E-3</c:v>
                </c:pt>
                <c:pt idx="13410">
                  <c:v>-4.6699999999999997E-3</c:v>
                </c:pt>
                <c:pt idx="13411">
                  <c:v>-4.5100000000000001E-3</c:v>
                </c:pt>
                <c:pt idx="13412">
                  <c:v>-4.5100000000000001E-3</c:v>
                </c:pt>
                <c:pt idx="13413">
                  <c:v>-4.5100000000000001E-3</c:v>
                </c:pt>
                <c:pt idx="13414">
                  <c:v>-4.4600000000000004E-3</c:v>
                </c:pt>
                <c:pt idx="13415">
                  <c:v>-4.4600000000000004E-3</c:v>
                </c:pt>
                <c:pt idx="13416">
                  <c:v>-4.4000000000000003E-3</c:v>
                </c:pt>
                <c:pt idx="13417">
                  <c:v>-4.3499999999999997E-3</c:v>
                </c:pt>
                <c:pt idx="13418">
                  <c:v>-4.3499999999999997E-3</c:v>
                </c:pt>
                <c:pt idx="13419">
                  <c:v>-4.2500000000000003E-3</c:v>
                </c:pt>
                <c:pt idx="13420">
                  <c:v>-4.1900000000000001E-3</c:v>
                </c:pt>
                <c:pt idx="13421">
                  <c:v>-4.1900000000000001E-3</c:v>
                </c:pt>
                <c:pt idx="13422">
                  <c:v>-4.1900000000000001E-3</c:v>
                </c:pt>
                <c:pt idx="13423">
                  <c:v>-4.0899999999999999E-3</c:v>
                </c:pt>
                <c:pt idx="13424">
                  <c:v>-3.98E-3</c:v>
                </c:pt>
                <c:pt idx="13425">
                  <c:v>-3.82E-3</c:v>
                </c:pt>
                <c:pt idx="13426">
                  <c:v>-3.5599999999999998E-3</c:v>
                </c:pt>
                <c:pt idx="13427">
                  <c:v>-3.3999999999999998E-3</c:v>
                </c:pt>
                <c:pt idx="13428">
                  <c:v>-3.0899999999999999E-3</c:v>
                </c:pt>
                <c:pt idx="13429">
                  <c:v>-2.8800000000000002E-3</c:v>
                </c:pt>
                <c:pt idx="13430">
                  <c:v>-2.5100000000000001E-3</c:v>
                </c:pt>
                <c:pt idx="13431">
                  <c:v>-2.2399999999999998E-3</c:v>
                </c:pt>
                <c:pt idx="13432">
                  <c:v>-1.7700000000000001E-3</c:v>
                </c:pt>
                <c:pt idx="13433">
                  <c:v>-1.4499999999999999E-3</c:v>
                </c:pt>
                <c:pt idx="13434">
                  <c:v>-9.7999999999999997E-4</c:v>
                </c:pt>
                <c:pt idx="13435">
                  <c:v>-4.4999999999999999E-4</c:v>
                </c:pt>
                <c:pt idx="13436">
                  <c:v>-8.0000000000000007E-5</c:v>
                </c:pt>
                <c:pt idx="13437">
                  <c:v>3.8999999999999999E-4</c:v>
                </c:pt>
                <c:pt idx="13438">
                  <c:v>8.0999999999999996E-4</c:v>
                </c:pt>
                <c:pt idx="13439">
                  <c:v>1.2899999999999999E-3</c:v>
                </c:pt>
                <c:pt idx="13440">
                  <c:v>1.7099999999999999E-3</c:v>
                </c:pt>
                <c:pt idx="13441">
                  <c:v>2.1299999999999999E-3</c:v>
                </c:pt>
                <c:pt idx="13442">
                  <c:v>2.5000000000000001E-3</c:v>
                </c:pt>
                <c:pt idx="13443">
                  <c:v>2.97E-3</c:v>
                </c:pt>
                <c:pt idx="13444">
                  <c:v>3.2399999999999998E-3</c:v>
                </c:pt>
                <c:pt idx="13445">
                  <c:v>3.6099999999999999E-3</c:v>
                </c:pt>
                <c:pt idx="13446">
                  <c:v>3.7599999999999999E-3</c:v>
                </c:pt>
                <c:pt idx="13447">
                  <c:v>3.9199999999999999E-3</c:v>
                </c:pt>
                <c:pt idx="13448">
                  <c:v>4.13E-3</c:v>
                </c:pt>
                <c:pt idx="13449">
                  <c:v>4.13E-3</c:v>
                </c:pt>
                <c:pt idx="13450">
                  <c:v>4.1799999999999997E-3</c:v>
                </c:pt>
                <c:pt idx="13451">
                  <c:v>4.13E-3</c:v>
                </c:pt>
                <c:pt idx="13452">
                  <c:v>4.0800000000000003E-3</c:v>
                </c:pt>
                <c:pt idx="13453">
                  <c:v>3.82E-3</c:v>
                </c:pt>
                <c:pt idx="13454">
                  <c:v>3.5500000000000002E-3</c:v>
                </c:pt>
                <c:pt idx="13455">
                  <c:v>3.29E-3</c:v>
                </c:pt>
                <c:pt idx="13456">
                  <c:v>2.97E-3</c:v>
                </c:pt>
                <c:pt idx="13457">
                  <c:v>2.5999999999999999E-3</c:v>
                </c:pt>
                <c:pt idx="13458">
                  <c:v>2.1800000000000001E-3</c:v>
                </c:pt>
                <c:pt idx="13459">
                  <c:v>1.7600000000000001E-3</c:v>
                </c:pt>
                <c:pt idx="13460">
                  <c:v>1.2899999999999999E-3</c:v>
                </c:pt>
                <c:pt idx="13461">
                  <c:v>7.6000000000000004E-4</c:v>
                </c:pt>
                <c:pt idx="13462">
                  <c:v>3.4000000000000002E-4</c:v>
                </c:pt>
                <c:pt idx="13463">
                  <c:v>-1.3999999999999999E-4</c:v>
                </c:pt>
                <c:pt idx="13464">
                  <c:v>-5.5999999999999995E-4</c:v>
                </c:pt>
                <c:pt idx="13465">
                  <c:v>-1.14E-3</c:v>
                </c:pt>
                <c:pt idx="13466">
                  <c:v>-1.4499999999999999E-3</c:v>
                </c:pt>
                <c:pt idx="13467">
                  <c:v>-1.9300000000000001E-3</c:v>
                </c:pt>
                <c:pt idx="13468">
                  <c:v>-2.2399999999999998E-3</c:v>
                </c:pt>
                <c:pt idx="13469">
                  <c:v>-2.6099999999999999E-3</c:v>
                </c:pt>
                <c:pt idx="13470">
                  <c:v>-2.7699999999999999E-3</c:v>
                </c:pt>
                <c:pt idx="13471">
                  <c:v>-3.0300000000000001E-3</c:v>
                </c:pt>
                <c:pt idx="13472">
                  <c:v>-3.1900000000000001E-3</c:v>
                </c:pt>
                <c:pt idx="13473">
                  <c:v>-3.3500000000000001E-3</c:v>
                </c:pt>
                <c:pt idx="13474">
                  <c:v>-3.3999999999999998E-3</c:v>
                </c:pt>
                <c:pt idx="13475">
                  <c:v>-3.3999999999999998E-3</c:v>
                </c:pt>
                <c:pt idx="13476">
                  <c:v>-3.46E-3</c:v>
                </c:pt>
                <c:pt idx="13477">
                  <c:v>-3.3E-3</c:v>
                </c:pt>
                <c:pt idx="13478">
                  <c:v>-3.14E-3</c:v>
                </c:pt>
                <c:pt idx="13479">
                  <c:v>-3.14E-3</c:v>
                </c:pt>
                <c:pt idx="13480">
                  <c:v>-2.82E-3</c:v>
                </c:pt>
                <c:pt idx="13481">
                  <c:v>-2.7699999999999999E-3</c:v>
                </c:pt>
                <c:pt idx="13482">
                  <c:v>-2.6099999999999999E-3</c:v>
                </c:pt>
                <c:pt idx="13483">
                  <c:v>-2.3500000000000001E-3</c:v>
                </c:pt>
                <c:pt idx="13484">
                  <c:v>-2.1900000000000001E-3</c:v>
                </c:pt>
                <c:pt idx="13485">
                  <c:v>-2.0899999999999998E-3</c:v>
                </c:pt>
                <c:pt idx="13486">
                  <c:v>-1.98E-3</c:v>
                </c:pt>
                <c:pt idx="13487">
                  <c:v>-1.9300000000000001E-3</c:v>
                </c:pt>
                <c:pt idx="13488">
                  <c:v>-1.8699999999999999E-3</c:v>
                </c:pt>
                <c:pt idx="13489">
                  <c:v>-1.8699999999999999E-3</c:v>
                </c:pt>
                <c:pt idx="13490">
                  <c:v>-1.8699999999999999E-3</c:v>
                </c:pt>
                <c:pt idx="13491">
                  <c:v>-1.98E-3</c:v>
                </c:pt>
                <c:pt idx="13492">
                  <c:v>-2.14E-3</c:v>
                </c:pt>
                <c:pt idx="13493">
                  <c:v>-2.3500000000000001E-3</c:v>
                </c:pt>
                <c:pt idx="13494">
                  <c:v>-2.6099999999999999E-3</c:v>
                </c:pt>
                <c:pt idx="13495">
                  <c:v>-2.8800000000000002E-3</c:v>
                </c:pt>
                <c:pt idx="13496">
                  <c:v>-3.2399999999999998E-3</c:v>
                </c:pt>
                <c:pt idx="13497">
                  <c:v>-3.82E-3</c:v>
                </c:pt>
                <c:pt idx="13498">
                  <c:v>-4.2500000000000003E-3</c:v>
                </c:pt>
                <c:pt idx="13499">
                  <c:v>-4.7699999999999999E-3</c:v>
                </c:pt>
                <c:pt idx="13500">
                  <c:v>-5.3E-3</c:v>
                </c:pt>
                <c:pt idx="13501">
                  <c:v>-5.8300000000000001E-3</c:v>
                </c:pt>
                <c:pt idx="13502">
                  <c:v>-6.5100000000000002E-3</c:v>
                </c:pt>
                <c:pt idx="13503">
                  <c:v>-7.0899999999999999E-3</c:v>
                </c:pt>
                <c:pt idx="13504">
                  <c:v>-7.7200000000000003E-3</c:v>
                </c:pt>
                <c:pt idx="13505">
                  <c:v>-8.3599999999999994E-3</c:v>
                </c:pt>
                <c:pt idx="13506">
                  <c:v>-8.8299999999999993E-3</c:v>
                </c:pt>
                <c:pt idx="13507">
                  <c:v>-9.5200000000000007E-3</c:v>
                </c:pt>
                <c:pt idx="13508">
                  <c:v>-9.9900000000000006E-3</c:v>
                </c:pt>
                <c:pt idx="13509">
                  <c:v>-1.052E-2</c:v>
                </c:pt>
                <c:pt idx="13510">
                  <c:v>-1.094E-2</c:v>
                </c:pt>
                <c:pt idx="13511">
                  <c:v>-1.1469999999999999E-2</c:v>
                </c:pt>
                <c:pt idx="13512">
                  <c:v>-1.1679999999999999E-2</c:v>
                </c:pt>
                <c:pt idx="13513">
                  <c:v>-1.1939999999999999E-2</c:v>
                </c:pt>
                <c:pt idx="13514">
                  <c:v>-1.2200000000000001E-2</c:v>
                </c:pt>
                <c:pt idx="13515">
                  <c:v>-1.2359999999999999E-2</c:v>
                </c:pt>
                <c:pt idx="13516">
                  <c:v>-1.247E-2</c:v>
                </c:pt>
                <c:pt idx="13517">
                  <c:v>-1.252E-2</c:v>
                </c:pt>
                <c:pt idx="13518">
                  <c:v>-1.231E-2</c:v>
                </c:pt>
                <c:pt idx="13519">
                  <c:v>-1.2200000000000001E-2</c:v>
                </c:pt>
                <c:pt idx="13520">
                  <c:v>-1.204E-2</c:v>
                </c:pt>
                <c:pt idx="13521">
                  <c:v>-1.183E-2</c:v>
                </c:pt>
                <c:pt idx="13522">
                  <c:v>-1.1520000000000001E-2</c:v>
                </c:pt>
                <c:pt idx="13523">
                  <c:v>-1.11E-2</c:v>
                </c:pt>
                <c:pt idx="13524">
                  <c:v>-1.073E-2</c:v>
                </c:pt>
                <c:pt idx="13525">
                  <c:v>-1.0200000000000001E-2</c:v>
                </c:pt>
                <c:pt idx="13526">
                  <c:v>-9.7800000000000005E-3</c:v>
                </c:pt>
                <c:pt idx="13527">
                  <c:v>-9.1999999999999998E-3</c:v>
                </c:pt>
                <c:pt idx="13528">
                  <c:v>-8.6199999999999992E-3</c:v>
                </c:pt>
                <c:pt idx="13529">
                  <c:v>-8.09E-3</c:v>
                </c:pt>
                <c:pt idx="13530">
                  <c:v>-7.62E-3</c:v>
                </c:pt>
                <c:pt idx="13531">
                  <c:v>-7.0899999999999999E-3</c:v>
                </c:pt>
                <c:pt idx="13532">
                  <c:v>-6.5100000000000002E-3</c:v>
                </c:pt>
                <c:pt idx="13533">
                  <c:v>-6.0400000000000002E-3</c:v>
                </c:pt>
                <c:pt idx="13534">
                  <c:v>-5.4599999999999996E-3</c:v>
                </c:pt>
                <c:pt idx="13535">
                  <c:v>-5.0400000000000002E-3</c:v>
                </c:pt>
                <c:pt idx="13536">
                  <c:v>-4.7200000000000002E-3</c:v>
                </c:pt>
                <c:pt idx="13537">
                  <c:v>-4.2500000000000003E-3</c:v>
                </c:pt>
                <c:pt idx="13538">
                  <c:v>-4.0400000000000002E-3</c:v>
                </c:pt>
                <c:pt idx="13539">
                  <c:v>-3.7200000000000002E-3</c:v>
                </c:pt>
                <c:pt idx="13540">
                  <c:v>-3.5599999999999998E-3</c:v>
                </c:pt>
                <c:pt idx="13541">
                  <c:v>-3.3999999999999998E-3</c:v>
                </c:pt>
                <c:pt idx="13542">
                  <c:v>-3.3E-3</c:v>
                </c:pt>
                <c:pt idx="13543">
                  <c:v>-3.3500000000000001E-3</c:v>
                </c:pt>
                <c:pt idx="13544">
                  <c:v>-3.3500000000000001E-3</c:v>
                </c:pt>
                <c:pt idx="13545">
                  <c:v>-3.46E-3</c:v>
                </c:pt>
                <c:pt idx="13546">
                  <c:v>-3.6099999999999999E-3</c:v>
                </c:pt>
                <c:pt idx="13547">
                  <c:v>-3.7699999999999999E-3</c:v>
                </c:pt>
                <c:pt idx="13548">
                  <c:v>-3.98E-3</c:v>
                </c:pt>
                <c:pt idx="13549">
                  <c:v>-4.4000000000000003E-3</c:v>
                </c:pt>
                <c:pt idx="13550">
                  <c:v>-4.6699999999999997E-3</c:v>
                </c:pt>
                <c:pt idx="13551">
                  <c:v>-5.0899999999999999E-3</c:v>
                </c:pt>
                <c:pt idx="13552">
                  <c:v>-5.4599999999999996E-3</c:v>
                </c:pt>
                <c:pt idx="13553">
                  <c:v>-5.9800000000000001E-3</c:v>
                </c:pt>
                <c:pt idx="13554">
                  <c:v>-6.4099999999999999E-3</c:v>
                </c:pt>
                <c:pt idx="13555">
                  <c:v>-6.9899999999999997E-3</c:v>
                </c:pt>
                <c:pt idx="13556">
                  <c:v>-7.3499999999999998E-3</c:v>
                </c:pt>
                <c:pt idx="13557">
                  <c:v>-7.9299999999999995E-3</c:v>
                </c:pt>
                <c:pt idx="13558">
                  <c:v>-8.5100000000000002E-3</c:v>
                </c:pt>
                <c:pt idx="13559">
                  <c:v>-9.0399999999999994E-3</c:v>
                </c:pt>
                <c:pt idx="13560">
                  <c:v>-9.4599999999999997E-3</c:v>
                </c:pt>
                <c:pt idx="13561">
                  <c:v>-1.009E-2</c:v>
                </c:pt>
                <c:pt idx="13562">
                  <c:v>-1.052E-2</c:v>
                </c:pt>
                <c:pt idx="13563">
                  <c:v>-1.094E-2</c:v>
                </c:pt>
                <c:pt idx="13564">
                  <c:v>-1.1310000000000001E-2</c:v>
                </c:pt>
                <c:pt idx="13565">
                  <c:v>-1.189E-2</c:v>
                </c:pt>
                <c:pt idx="13566">
                  <c:v>-1.2200000000000001E-2</c:v>
                </c:pt>
                <c:pt idx="13567">
                  <c:v>-1.2409999999999999E-2</c:v>
                </c:pt>
                <c:pt idx="13568">
                  <c:v>-1.278E-2</c:v>
                </c:pt>
                <c:pt idx="13569">
                  <c:v>-1.3050000000000001E-2</c:v>
                </c:pt>
                <c:pt idx="13570">
                  <c:v>-1.32E-2</c:v>
                </c:pt>
                <c:pt idx="13571">
                  <c:v>-1.341E-2</c:v>
                </c:pt>
                <c:pt idx="13572">
                  <c:v>-1.3520000000000001E-2</c:v>
                </c:pt>
                <c:pt idx="13573">
                  <c:v>-1.3679999999999999E-2</c:v>
                </c:pt>
                <c:pt idx="13574">
                  <c:v>-1.3679999999999999E-2</c:v>
                </c:pt>
                <c:pt idx="13575">
                  <c:v>-1.3729999999999999E-2</c:v>
                </c:pt>
                <c:pt idx="13576">
                  <c:v>-1.3729999999999999E-2</c:v>
                </c:pt>
                <c:pt idx="13577">
                  <c:v>-1.3729999999999999E-2</c:v>
                </c:pt>
                <c:pt idx="13578">
                  <c:v>-1.3729999999999999E-2</c:v>
                </c:pt>
                <c:pt idx="13579">
                  <c:v>-1.357E-2</c:v>
                </c:pt>
                <c:pt idx="13580">
                  <c:v>-1.341E-2</c:v>
                </c:pt>
                <c:pt idx="13581">
                  <c:v>-1.3310000000000001E-2</c:v>
                </c:pt>
                <c:pt idx="13582">
                  <c:v>-1.3050000000000001E-2</c:v>
                </c:pt>
                <c:pt idx="13583">
                  <c:v>-1.294E-2</c:v>
                </c:pt>
                <c:pt idx="13584">
                  <c:v>-1.268E-2</c:v>
                </c:pt>
                <c:pt idx="13585">
                  <c:v>-1.252E-2</c:v>
                </c:pt>
                <c:pt idx="13586">
                  <c:v>-1.231E-2</c:v>
                </c:pt>
                <c:pt idx="13587">
                  <c:v>-1.204E-2</c:v>
                </c:pt>
                <c:pt idx="13588">
                  <c:v>-1.189E-2</c:v>
                </c:pt>
                <c:pt idx="13589">
                  <c:v>-1.1679999999999999E-2</c:v>
                </c:pt>
                <c:pt idx="13590">
                  <c:v>-1.141E-2</c:v>
                </c:pt>
                <c:pt idx="13591">
                  <c:v>-1.125E-2</c:v>
                </c:pt>
                <c:pt idx="13592">
                  <c:v>-1.099E-2</c:v>
                </c:pt>
                <c:pt idx="13593">
                  <c:v>-1.099E-2</c:v>
                </c:pt>
                <c:pt idx="13594">
                  <c:v>-1.0670000000000001E-2</c:v>
                </c:pt>
                <c:pt idx="13595">
                  <c:v>-1.0619999999999999E-2</c:v>
                </c:pt>
                <c:pt idx="13596">
                  <c:v>-1.0359999999999999E-2</c:v>
                </c:pt>
                <c:pt idx="13597">
                  <c:v>-1.031E-2</c:v>
                </c:pt>
                <c:pt idx="13598">
                  <c:v>-1.0149999999999999E-2</c:v>
                </c:pt>
                <c:pt idx="13599">
                  <c:v>-1.009E-2</c:v>
                </c:pt>
                <c:pt idx="13600">
                  <c:v>-9.8799999999999999E-3</c:v>
                </c:pt>
                <c:pt idx="13601">
                  <c:v>-9.8799999999999999E-3</c:v>
                </c:pt>
                <c:pt idx="13602">
                  <c:v>-9.7300000000000008E-3</c:v>
                </c:pt>
                <c:pt idx="13603">
                  <c:v>-9.6699999999999998E-3</c:v>
                </c:pt>
                <c:pt idx="13604">
                  <c:v>-9.5200000000000007E-3</c:v>
                </c:pt>
                <c:pt idx="13605">
                  <c:v>-9.6699999999999998E-3</c:v>
                </c:pt>
                <c:pt idx="13606">
                  <c:v>-9.5200000000000007E-3</c:v>
                </c:pt>
                <c:pt idx="13607">
                  <c:v>-9.3600000000000003E-3</c:v>
                </c:pt>
                <c:pt idx="13608">
                  <c:v>-9.2499999999999995E-3</c:v>
                </c:pt>
                <c:pt idx="13609">
                  <c:v>-9.2499999999999995E-3</c:v>
                </c:pt>
                <c:pt idx="13610">
                  <c:v>-9.1500000000000001E-3</c:v>
                </c:pt>
                <c:pt idx="13611">
                  <c:v>-8.8800000000000007E-3</c:v>
                </c:pt>
                <c:pt idx="13612">
                  <c:v>-8.7799999999999996E-3</c:v>
                </c:pt>
                <c:pt idx="13613">
                  <c:v>-8.6700000000000006E-3</c:v>
                </c:pt>
                <c:pt idx="13614">
                  <c:v>-8.4100000000000008E-3</c:v>
                </c:pt>
                <c:pt idx="13615">
                  <c:v>-8.1499999999999993E-3</c:v>
                </c:pt>
                <c:pt idx="13616">
                  <c:v>-7.9299999999999995E-3</c:v>
                </c:pt>
                <c:pt idx="13617">
                  <c:v>-7.7799999999999996E-3</c:v>
                </c:pt>
                <c:pt idx="13618">
                  <c:v>-7.4599999999999996E-3</c:v>
                </c:pt>
                <c:pt idx="13619">
                  <c:v>-7.0899999999999999E-3</c:v>
                </c:pt>
                <c:pt idx="13620">
                  <c:v>-6.8300000000000001E-3</c:v>
                </c:pt>
                <c:pt idx="13621">
                  <c:v>-6.4599999999999996E-3</c:v>
                </c:pt>
                <c:pt idx="13622">
                  <c:v>-6.1399999999999996E-3</c:v>
                </c:pt>
                <c:pt idx="13623">
                  <c:v>-5.8799999999999998E-3</c:v>
                </c:pt>
                <c:pt idx="13624">
                  <c:v>-5.3499999999999997E-3</c:v>
                </c:pt>
                <c:pt idx="13625">
                  <c:v>-5.0899999999999999E-3</c:v>
                </c:pt>
                <c:pt idx="13626">
                  <c:v>-4.7200000000000002E-3</c:v>
                </c:pt>
                <c:pt idx="13627">
                  <c:v>-4.3E-3</c:v>
                </c:pt>
                <c:pt idx="13628">
                  <c:v>-3.8800000000000002E-3</c:v>
                </c:pt>
                <c:pt idx="13629">
                  <c:v>-3.5599999999999998E-3</c:v>
                </c:pt>
                <c:pt idx="13630">
                  <c:v>-3.2399999999999998E-3</c:v>
                </c:pt>
                <c:pt idx="13631">
                  <c:v>-2.9299999999999999E-3</c:v>
                </c:pt>
                <c:pt idx="13632">
                  <c:v>-2.5600000000000002E-3</c:v>
                </c:pt>
                <c:pt idx="13633">
                  <c:v>-2.3E-3</c:v>
                </c:pt>
                <c:pt idx="13634">
                  <c:v>-2.0899999999999998E-3</c:v>
                </c:pt>
                <c:pt idx="13635">
                  <c:v>-1.98E-3</c:v>
                </c:pt>
                <c:pt idx="13636">
                  <c:v>-1.82E-3</c:v>
                </c:pt>
                <c:pt idx="13637">
                  <c:v>-1.72E-3</c:v>
                </c:pt>
                <c:pt idx="13638">
                  <c:v>-1.6100000000000001E-3</c:v>
                </c:pt>
                <c:pt idx="13639">
                  <c:v>-1.7700000000000001E-3</c:v>
                </c:pt>
                <c:pt idx="13640">
                  <c:v>-1.7700000000000001E-3</c:v>
                </c:pt>
                <c:pt idx="13641">
                  <c:v>-1.8699999999999999E-3</c:v>
                </c:pt>
                <c:pt idx="13642">
                  <c:v>-2.0899999999999998E-3</c:v>
                </c:pt>
                <c:pt idx="13643">
                  <c:v>-2.1900000000000001E-3</c:v>
                </c:pt>
                <c:pt idx="13644">
                  <c:v>-2.4499999999999999E-3</c:v>
                </c:pt>
                <c:pt idx="13645">
                  <c:v>-2.82E-3</c:v>
                </c:pt>
                <c:pt idx="13646">
                  <c:v>-3.1900000000000001E-3</c:v>
                </c:pt>
                <c:pt idx="13647">
                  <c:v>-3.6700000000000001E-3</c:v>
                </c:pt>
                <c:pt idx="13648">
                  <c:v>-3.98E-3</c:v>
                </c:pt>
                <c:pt idx="13649">
                  <c:v>-4.6100000000000004E-3</c:v>
                </c:pt>
                <c:pt idx="13650">
                  <c:v>-5.0400000000000002E-3</c:v>
                </c:pt>
                <c:pt idx="13651">
                  <c:v>-5.5100000000000001E-3</c:v>
                </c:pt>
                <c:pt idx="13652">
                  <c:v>-5.9800000000000001E-3</c:v>
                </c:pt>
                <c:pt idx="13653">
                  <c:v>-6.62E-3</c:v>
                </c:pt>
                <c:pt idx="13654">
                  <c:v>-7.1999999999999998E-3</c:v>
                </c:pt>
                <c:pt idx="13655">
                  <c:v>-7.7799999999999996E-3</c:v>
                </c:pt>
                <c:pt idx="13656">
                  <c:v>-8.3000000000000001E-3</c:v>
                </c:pt>
                <c:pt idx="13657">
                  <c:v>-8.7799999999999996E-3</c:v>
                </c:pt>
                <c:pt idx="13658">
                  <c:v>-9.2999999999999992E-3</c:v>
                </c:pt>
                <c:pt idx="13659">
                  <c:v>-9.7800000000000005E-3</c:v>
                </c:pt>
                <c:pt idx="13660">
                  <c:v>-1.0149999999999999E-2</c:v>
                </c:pt>
                <c:pt idx="13661">
                  <c:v>-1.0619999999999999E-2</c:v>
                </c:pt>
                <c:pt idx="13662">
                  <c:v>-1.089E-2</c:v>
                </c:pt>
                <c:pt idx="13663">
                  <c:v>-1.12E-2</c:v>
                </c:pt>
                <c:pt idx="13664">
                  <c:v>-1.141E-2</c:v>
                </c:pt>
                <c:pt idx="13665">
                  <c:v>-1.1679999999999999E-2</c:v>
                </c:pt>
                <c:pt idx="13666">
                  <c:v>-1.1780000000000001E-2</c:v>
                </c:pt>
                <c:pt idx="13667">
                  <c:v>-1.1939999999999999E-2</c:v>
                </c:pt>
                <c:pt idx="13668">
                  <c:v>-1.1939999999999999E-2</c:v>
                </c:pt>
                <c:pt idx="13669">
                  <c:v>-1.1990000000000001E-2</c:v>
                </c:pt>
                <c:pt idx="13670">
                  <c:v>-1.1939999999999999E-2</c:v>
                </c:pt>
                <c:pt idx="13671">
                  <c:v>-1.1939999999999999E-2</c:v>
                </c:pt>
                <c:pt idx="13672">
                  <c:v>-1.1679999999999999E-2</c:v>
                </c:pt>
                <c:pt idx="13673">
                  <c:v>-1.157E-2</c:v>
                </c:pt>
                <c:pt idx="13674">
                  <c:v>-1.136E-2</c:v>
                </c:pt>
                <c:pt idx="13675">
                  <c:v>-1.1039999999999999E-2</c:v>
                </c:pt>
                <c:pt idx="13676">
                  <c:v>-1.073E-2</c:v>
                </c:pt>
                <c:pt idx="13677">
                  <c:v>-1.052E-2</c:v>
                </c:pt>
                <c:pt idx="13678">
                  <c:v>-1.0200000000000001E-2</c:v>
                </c:pt>
                <c:pt idx="13679">
                  <c:v>-9.8799999999999999E-3</c:v>
                </c:pt>
                <c:pt idx="13680">
                  <c:v>-9.5700000000000004E-3</c:v>
                </c:pt>
                <c:pt idx="13681">
                  <c:v>-9.2499999999999995E-3</c:v>
                </c:pt>
                <c:pt idx="13682">
                  <c:v>-8.94E-3</c:v>
                </c:pt>
                <c:pt idx="13683">
                  <c:v>-8.6700000000000006E-3</c:v>
                </c:pt>
                <c:pt idx="13684">
                  <c:v>-8.3000000000000001E-3</c:v>
                </c:pt>
                <c:pt idx="13685">
                  <c:v>-8.1499999999999993E-3</c:v>
                </c:pt>
                <c:pt idx="13686">
                  <c:v>-7.8799999999999999E-3</c:v>
                </c:pt>
                <c:pt idx="13687">
                  <c:v>-7.7799999999999996E-3</c:v>
                </c:pt>
                <c:pt idx="13688">
                  <c:v>-7.4099999999999999E-3</c:v>
                </c:pt>
                <c:pt idx="13689">
                  <c:v>-7.4599999999999996E-3</c:v>
                </c:pt>
                <c:pt idx="13690">
                  <c:v>-7.3000000000000001E-3</c:v>
                </c:pt>
                <c:pt idx="13691">
                  <c:v>-7.0400000000000003E-3</c:v>
                </c:pt>
                <c:pt idx="13692">
                  <c:v>-7.0400000000000003E-3</c:v>
                </c:pt>
                <c:pt idx="13693">
                  <c:v>-7.0400000000000003E-3</c:v>
                </c:pt>
                <c:pt idx="13694">
                  <c:v>-7.0899999999999999E-3</c:v>
                </c:pt>
                <c:pt idx="13695">
                  <c:v>-7.0899999999999999E-3</c:v>
                </c:pt>
                <c:pt idx="13696">
                  <c:v>-7.0899999999999999E-3</c:v>
                </c:pt>
                <c:pt idx="13697">
                  <c:v>-7.1999999999999998E-3</c:v>
                </c:pt>
                <c:pt idx="13698">
                  <c:v>-7.3499999999999998E-3</c:v>
                </c:pt>
                <c:pt idx="13699">
                  <c:v>-7.4099999999999999E-3</c:v>
                </c:pt>
                <c:pt idx="13700">
                  <c:v>-7.6699999999999997E-3</c:v>
                </c:pt>
                <c:pt idx="13701">
                  <c:v>-7.6699999999999997E-3</c:v>
                </c:pt>
                <c:pt idx="13702">
                  <c:v>-7.8799999999999999E-3</c:v>
                </c:pt>
                <c:pt idx="13703">
                  <c:v>-8.09E-3</c:v>
                </c:pt>
                <c:pt idx="13704">
                  <c:v>-8.1499999999999993E-3</c:v>
                </c:pt>
                <c:pt idx="13705">
                  <c:v>-8.4100000000000008E-3</c:v>
                </c:pt>
                <c:pt idx="13706">
                  <c:v>-8.4600000000000005E-3</c:v>
                </c:pt>
                <c:pt idx="13707">
                  <c:v>-8.7200000000000003E-3</c:v>
                </c:pt>
                <c:pt idx="13708">
                  <c:v>-8.8299999999999993E-3</c:v>
                </c:pt>
                <c:pt idx="13709">
                  <c:v>-8.9899999999999997E-3</c:v>
                </c:pt>
                <c:pt idx="13710">
                  <c:v>-9.1500000000000001E-3</c:v>
                </c:pt>
                <c:pt idx="13711">
                  <c:v>-9.41E-3</c:v>
                </c:pt>
                <c:pt idx="13712">
                  <c:v>-9.4599999999999997E-3</c:v>
                </c:pt>
                <c:pt idx="13713">
                  <c:v>-9.6200000000000001E-3</c:v>
                </c:pt>
                <c:pt idx="13714">
                  <c:v>-9.6699999999999998E-3</c:v>
                </c:pt>
                <c:pt idx="13715">
                  <c:v>-9.9399999999999992E-3</c:v>
                </c:pt>
                <c:pt idx="13716">
                  <c:v>-9.9399999999999992E-3</c:v>
                </c:pt>
                <c:pt idx="13717">
                  <c:v>-1.004E-2</c:v>
                </c:pt>
                <c:pt idx="13718">
                  <c:v>-1.0200000000000001E-2</c:v>
                </c:pt>
                <c:pt idx="13719">
                  <c:v>-1.025E-2</c:v>
                </c:pt>
                <c:pt idx="13720">
                  <c:v>-1.031E-2</c:v>
                </c:pt>
                <c:pt idx="13721">
                  <c:v>-1.0410000000000001E-2</c:v>
                </c:pt>
                <c:pt idx="13722">
                  <c:v>-1.0460000000000001E-2</c:v>
                </c:pt>
                <c:pt idx="13723">
                  <c:v>-1.052E-2</c:v>
                </c:pt>
                <c:pt idx="13724">
                  <c:v>-1.057E-2</c:v>
                </c:pt>
                <c:pt idx="13725">
                  <c:v>-1.0670000000000001E-2</c:v>
                </c:pt>
                <c:pt idx="13726">
                  <c:v>-1.078E-2</c:v>
                </c:pt>
                <c:pt idx="13727">
                  <c:v>-1.089E-2</c:v>
                </c:pt>
                <c:pt idx="13728">
                  <c:v>-1.089E-2</c:v>
                </c:pt>
                <c:pt idx="13729">
                  <c:v>-1.094E-2</c:v>
                </c:pt>
                <c:pt idx="13730">
                  <c:v>-1.099E-2</c:v>
                </c:pt>
                <c:pt idx="13731">
                  <c:v>-1.11E-2</c:v>
                </c:pt>
                <c:pt idx="13732">
                  <c:v>-1.115E-2</c:v>
                </c:pt>
                <c:pt idx="13733">
                  <c:v>-1.115E-2</c:v>
                </c:pt>
                <c:pt idx="13734">
                  <c:v>-1.12E-2</c:v>
                </c:pt>
                <c:pt idx="13735">
                  <c:v>-1.12E-2</c:v>
                </c:pt>
                <c:pt idx="13736">
                  <c:v>-1.12E-2</c:v>
                </c:pt>
                <c:pt idx="13737">
                  <c:v>-1.115E-2</c:v>
                </c:pt>
                <c:pt idx="13738">
                  <c:v>-1.11E-2</c:v>
                </c:pt>
                <c:pt idx="13739">
                  <c:v>-1.099E-2</c:v>
                </c:pt>
                <c:pt idx="13740">
                  <c:v>-1.094E-2</c:v>
                </c:pt>
                <c:pt idx="13741">
                  <c:v>-1.094E-2</c:v>
                </c:pt>
                <c:pt idx="13742">
                  <c:v>-1.0829999999999999E-2</c:v>
                </c:pt>
                <c:pt idx="13743">
                  <c:v>-1.073E-2</c:v>
                </c:pt>
                <c:pt idx="13744">
                  <c:v>-1.0670000000000001E-2</c:v>
                </c:pt>
                <c:pt idx="13745">
                  <c:v>-1.052E-2</c:v>
                </c:pt>
                <c:pt idx="13746">
                  <c:v>-1.025E-2</c:v>
                </c:pt>
                <c:pt idx="13747">
                  <c:v>-1.0149999999999999E-2</c:v>
                </c:pt>
                <c:pt idx="13748">
                  <c:v>-9.9399999999999992E-3</c:v>
                </c:pt>
                <c:pt idx="13749">
                  <c:v>-9.8300000000000002E-3</c:v>
                </c:pt>
                <c:pt idx="13750">
                  <c:v>-9.6699999999999998E-3</c:v>
                </c:pt>
                <c:pt idx="13751">
                  <c:v>-9.4599999999999997E-3</c:v>
                </c:pt>
                <c:pt idx="13752">
                  <c:v>-9.2999999999999992E-3</c:v>
                </c:pt>
                <c:pt idx="13753">
                  <c:v>-9.0900000000000009E-3</c:v>
                </c:pt>
                <c:pt idx="13754">
                  <c:v>-8.94E-3</c:v>
                </c:pt>
                <c:pt idx="13755">
                  <c:v>-8.7200000000000003E-3</c:v>
                </c:pt>
                <c:pt idx="13756">
                  <c:v>-8.5100000000000002E-3</c:v>
                </c:pt>
                <c:pt idx="13757">
                  <c:v>-8.4100000000000008E-3</c:v>
                </c:pt>
                <c:pt idx="13758">
                  <c:v>-8.3000000000000001E-3</c:v>
                </c:pt>
                <c:pt idx="13759">
                  <c:v>-8.2500000000000004E-3</c:v>
                </c:pt>
                <c:pt idx="13760">
                  <c:v>-8.09E-3</c:v>
                </c:pt>
                <c:pt idx="13761">
                  <c:v>-8.0400000000000003E-3</c:v>
                </c:pt>
                <c:pt idx="13762">
                  <c:v>-7.9900000000000006E-3</c:v>
                </c:pt>
                <c:pt idx="13763">
                  <c:v>-7.8799999999999999E-3</c:v>
                </c:pt>
                <c:pt idx="13764">
                  <c:v>-7.8300000000000002E-3</c:v>
                </c:pt>
                <c:pt idx="13765">
                  <c:v>-7.9299999999999995E-3</c:v>
                </c:pt>
                <c:pt idx="13766">
                  <c:v>-7.8799999999999999E-3</c:v>
                </c:pt>
                <c:pt idx="13767">
                  <c:v>-8.0400000000000003E-3</c:v>
                </c:pt>
                <c:pt idx="13768">
                  <c:v>-8.0400000000000003E-3</c:v>
                </c:pt>
                <c:pt idx="13769">
                  <c:v>-8.09E-3</c:v>
                </c:pt>
                <c:pt idx="13770">
                  <c:v>-8.1499999999999993E-3</c:v>
                </c:pt>
                <c:pt idx="13771">
                  <c:v>-8.3599999999999994E-3</c:v>
                </c:pt>
                <c:pt idx="13772">
                  <c:v>-8.5100000000000002E-3</c:v>
                </c:pt>
                <c:pt idx="13773">
                  <c:v>-8.6700000000000006E-3</c:v>
                </c:pt>
                <c:pt idx="13774">
                  <c:v>-8.7200000000000003E-3</c:v>
                </c:pt>
                <c:pt idx="13775">
                  <c:v>-8.8800000000000007E-3</c:v>
                </c:pt>
                <c:pt idx="13776">
                  <c:v>-9.0900000000000009E-3</c:v>
                </c:pt>
                <c:pt idx="13777">
                  <c:v>-9.1500000000000001E-3</c:v>
                </c:pt>
                <c:pt idx="13778">
                  <c:v>-9.2999999999999992E-3</c:v>
                </c:pt>
                <c:pt idx="13779">
                  <c:v>-9.4599999999999997E-3</c:v>
                </c:pt>
                <c:pt idx="13780">
                  <c:v>-9.5200000000000007E-3</c:v>
                </c:pt>
                <c:pt idx="13781">
                  <c:v>-9.6699999999999998E-3</c:v>
                </c:pt>
                <c:pt idx="13782">
                  <c:v>-9.7300000000000008E-3</c:v>
                </c:pt>
                <c:pt idx="13783">
                  <c:v>-9.8300000000000002E-3</c:v>
                </c:pt>
                <c:pt idx="13784">
                  <c:v>-9.8300000000000002E-3</c:v>
                </c:pt>
                <c:pt idx="13785">
                  <c:v>-9.9399999999999992E-3</c:v>
                </c:pt>
                <c:pt idx="13786">
                  <c:v>-9.9399999999999992E-3</c:v>
                </c:pt>
                <c:pt idx="13787">
                  <c:v>-9.9399999999999992E-3</c:v>
                </c:pt>
                <c:pt idx="13788">
                  <c:v>-9.8799999999999999E-3</c:v>
                </c:pt>
                <c:pt idx="13789">
                  <c:v>-9.8799999999999999E-3</c:v>
                </c:pt>
                <c:pt idx="13790">
                  <c:v>-9.8799999999999999E-3</c:v>
                </c:pt>
                <c:pt idx="13791">
                  <c:v>-9.7300000000000008E-3</c:v>
                </c:pt>
                <c:pt idx="13792">
                  <c:v>-9.7300000000000008E-3</c:v>
                </c:pt>
                <c:pt idx="13793">
                  <c:v>-9.4599999999999997E-3</c:v>
                </c:pt>
                <c:pt idx="13794">
                  <c:v>-9.41E-3</c:v>
                </c:pt>
                <c:pt idx="13795">
                  <c:v>-9.2999999999999992E-3</c:v>
                </c:pt>
                <c:pt idx="13796">
                  <c:v>-9.1500000000000001E-3</c:v>
                </c:pt>
                <c:pt idx="13797">
                  <c:v>-9.0900000000000009E-3</c:v>
                </c:pt>
                <c:pt idx="13798">
                  <c:v>-8.94E-3</c:v>
                </c:pt>
                <c:pt idx="13799">
                  <c:v>-8.8800000000000007E-3</c:v>
                </c:pt>
                <c:pt idx="13800">
                  <c:v>-8.6700000000000006E-3</c:v>
                </c:pt>
                <c:pt idx="13801">
                  <c:v>-8.4600000000000005E-3</c:v>
                </c:pt>
                <c:pt idx="13802">
                  <c:v>-8.2500000000000004E-3</c:v>
                </c:pt>
                <c:pt idx="13803">
                  <c:v>-8.2000000000000007E-3</c:v>
                </c:pt>
                <c:pt idx="13804">
                  <c:v>-8.0400000000000003E-3</c:v>
                </c:pt>
                <c:pt idx="13805">
                  <c:v>-7.8799999999999999E-3</c:v>
                </c:pt>
                <c:pt idx="13806">
                  <c:v>-7.7200000000000003E-3</c:v>
                </c:pt>
                <c:pt idx="13807">
                  <c:v>-7.6699999999999997E-3</c:v>
                </c:pt>
                <c:pt idx="13808">
                  <c:v>-7.5100000000000002E-3</c:v>
                </c:pt>
                <c:pt idx="13809">
                  <c:v>-7.4099999999999999E-3</c:v>
                </c:pt>
                <c:pt idx="13810">
                  <c:v>-7.3000000000000001E-3</c:v>
                </c:pt>
                <c:pt idx="13811">
                  <c:v>-7.1399999999999996E-3</c:v>
                </c:pt>
                <c:pt idx="13812">
                  <c:v>-6.9899999999999997E-3</c:v>
                </c:pt>
                <c:pt idx="13813">
                  <c:v>-6.8799999999999998E-3</c:v>
                </c:pt>
                <c:pt idx="13814">
                  <c:v>-6.8300000000000001E-3</c:v>
                </c:pt>
                <c:pt idx="13815">
                  <c:v>-6.6699999999999997E-3</c:v>
                </c:pt>
                <c:pt idx="13816">
                  <c:v>-6.5100000000000002E-3</c:v>
                </c:pt>
                <c:pt idx="13817">
                  <c:v>-6.4099999999999999E-3</c:v>
                </c:pt>
                <c:pt idx="13818">
                  <c:v>-6.2500000000000003E-3</c:v>
                </c:pt>
                <c:pt idx="13819">
                  <c:v>-6.1399999999999996E-3</c:v>
                </c:pt>
                <c:pt idx="13820">
                  <c:v>-5.9300000000000004E-3</c:v>
                </c:pt>
                <c:pt idx="13821">
                  <c:v>-5.7200000000000003E-3</c:v>
                </c:pt>
                <c:pt idx="13822">
                  <c:v>-5.5599999999999998E-3</c:v>
                </c:pt>
                <c:pt idx="13823">
                  <c:v>-5.3499999999999997E-3</c:v>
                </c:pt>
                <c:pt idx="13824">
                  <c:v>-5.1399999999999996E-3</c:v>
                </c:pt>
                <c:pt idx="13825">
                  <c:v>-4.9300000000000004E-3</c:v>
                </c:pt>
                <c:pt idx="13826">
                  <c:v>-4.6100000000000004E-3</c:v>
                </c:pt>
                <c:pt idx="13827">
                  <c:v>-4.4000000000000003E-3</c:v>
                </c:pt>
                <c:pt idx="13828">
                  <c:v>-4.0400000000000002E-3</c:v>
                </c:pt>
                <c:pt idx="13829">
                  <c:v>-3.7200000000000002E-3</c:v>
                </c:pt>
                <c:pt idx="13830">
                  <c:v>-3.46E-3</c:v>
                </c:pt>
                <c:pt idx="13831">
                  <c:v>-3.14E-3</c:v>
                </c:pt>
                <c:pt idx="13832">
                  <c:v>-2.7200000000000002E-3</c:v>
                </c:pt>
                <c:pt idx="13833">
                  <c:v>-2.4499999999999999E-3</c:v>
                </c:pt>
                <c:pt idx="13834">
                  <c:v>-2.0300000000000001E-3</c:v>
                </c:pt>
                <c:pt idx="13835">
                  <c:v>-1.66E-3</c:v>
                </c:pt>
                <c:pt idx="13836">
                  <c:v>-1.2999999999999999E-3</c:v>
                </c:pt>
                <c:pt idx="13837">
                  <c:v>-1.0300000000000001E-3</c:v>
                </c:pt>
                <c:pt idx="13838">
                  <c:v>-6.0999999999999997E-4</c:v>
                </c:pt>
                <c:pt idx="13839">
                  <c:v>-3.5E-4</c:v>
                </c:pt>
                <c:pt idx="13840">
                  <c:v>-3.0000000000000001E-5</c:v>
                </c:pt>
                <c:pt idx="13841">
                  <c:v>2.9E-4</c:v>
                </c:pt>
                <c:pt idx="13842">
                  <c:v>5.9999999999999995E-4</c:v>
                </c:pt>
                <c:pt idx="13843">
                  <c:v>8.0999999999999996E-4</c:v>
                </c:pt>
                <c:pt idx="13844">
                  <c:v>1.08E-3</c:v>
                </c:pt>
                <c:pt idx="13845">
                  <c:v>1.1299999999999999E-3</c:v>
                </c:pt>
                <c:pt idx="13846">
                  <c:v>1.34E-3</c:v>
                </c:pt>
                <c:pt idx="13847">
                  <c:v>1.4400000000000001E-3</c:v>
                </c:pt>
                <c:pt idx="13848">
                  <c:v>1.4400000000000001E-3</c:v>
                </c:pt>
                <c:pt idx="13849">
                  <c:v>1.5E-3</c:v>
                </c:pt>
                <c:pt idx="13850">
                  <c:v>1.4400000000000001E-3</c:v>
                </c:pt>
                <c:pt idx="13851">
                  <c:v>1.39E-3</c:v>
                </c:pt>
                <c:pt idx="13852">
                  <c:v>1.34E-3</c:v>
                </c:pt>
                <c:pt idx="13853">
                  <c:v>9.7000000000000005E-4</c:v>
                </c:pt>
                <c:pt idx="13854">
                  <c:v>6.4999999999999997E-4</c:v>
                </c:pt>
                <c:pt idx="13855">
                  <c:v>4.4000000000000002E-4</c:v>
                </c:pt>
                <c:pt idx="13856">
                  <c:v>2.0000000000000002E-5</c:v>
                </c:pt>
                <c:pt idx="13857">
                  <c:v>-3.5E-4</c:v>
                </c:pt>
                <c:pt idx="13858">
                  <c:v>-8.1999999999999998E-4</c:v>
                </c:pt>
                <c:pt idx="13859">
                  <c:v>-1.3500000000000001E-3</c:v>
                </c:pt>
                <c:pt idx="13860">
                  <c:v>-1.82E-3</c:v>
                </c:pt>
                <c:pt idx="13861">
                  <c:v>-2.5100000000000001E-3</c:v>
                </c:pt>
                <c:pt idx="13862">
                  <c:v>-3.1900000000000001E-3</c:v>
                </c:pt>
                <c:pt idx="13863">
                  <c:v>-3.82E-3</c:v>
                </c:pt>
                <c:pt idx="13864">
                  <c:v>-4.4600000000000004E-3</c:v>
                </c:pt>
                <c:pt idx="13865">
                  <c:v>-5.2500000000000003E-3</c:v>
                </c:pt>
                <c:pt idx="13866">
                  <c:v>-6.0400000000000002E-3</c:v>
                </c:pt>
                <c:pt idx="13867">
                  <c:v>-6.7200000000000003E-3</c:v>
                </c:pt>
                <c:pt idx="13868">
                  <c:v>-7.4599999999999996E-3</c:v>
                </c:pt>
                <c:pt idx="13869">
                  <c:v>-8.2000000000000007E-3</c:v>
                </c:pt>
                <c:pt idx="13870">
                  <c:v>-8.8800000000000007E-3</c:v>
                </c:pt>
                <c:pt idx="13871">
                  <c:v>-9.7300000000000008E-3</c:v>
                </c:pt>
                <c:pt idx="13872">
                  <c:v>-1.0359999999999999E-2</c:v>
                </c:pt>
                <c:pt idx="13873">
                  <c:v>-1.1039999999999999E-2</c:v>
                </c:pt>
                <c:pt idx="13874">
                  <c:v>-1.157E-2</c:v>
                </c:pt>
                <c:pt idx="13875">
                  <c:v>-1.2200000000000001E-2</c:v>
                </c:pt>
                <c:pt idx="13876">
                  <c:v>-1.273E-2</c:v>
                </c:pt>
                <c:pt idx="13877">
                  <c:v>-1.3259999999999999E-2</c:v>
                </c:pt>
                <c:pt idx="13878">
                  <c:v>-1.3729999999999999E-2</c:v>
                </c:pt>
                <c:pt idx="13879">
                  <c:v>-1.41E-2</c:v>
                </c:pt>
                <c:pt idx="13880">
                  <c:v>-1.421E-2</c:v>
                </c:pt>
                <c:pt idx="13881">
                  <c:v>-1.4630000000000001E-2</c:v>
                </c:pt>
                <c:pt idx="13882">
                  <c:v>-1.468E-2</c:v>
                </c:pt>
                <c:pt idx="13883">
                  <c:v>-1.4840000000000001E-2</c:v>
                </c:pt>
                <c:pt idx="13884">
                  <c:v>-1.478E-2</c:v>
                </c:pt>
                <c:pt idx="13885">
                  <c:v>-1.489E-2</c:v>
                </c:pt>
                <c:pt idx="13886">
                  <c:v>-1.473E-2</c:v>
                </c:pt>
                <c:pt idx="13887">
                  <c:v>-1.457E-2</c:v>
                </c:pt>
                <c:pt idx="13888">
                  <c:v>-1.4420000000000001E-2</c:v>
                </c:pt>
                <c:pt idx="13889">
                  <c:v>-1.405E-2</c:v>
                </c:pt>
                <c:pt idx="13890">
                  <c:v>-1.3729999999999999E-2</c:v>
                </c:pt>
                <c:pt idx="13891">
                  <c:v>-1.336E-2</c:v>
                </c:pt>
                <c:pt idx="13892">
                  <c:v>-1.2840000000000001E-2</c:v>
                </c:pt>
                <c:pt idx="13893">
                  <c:v>-1.2359999999999999E-2</c:v>
                </c:pt>
                <c:pt idx="13894">
                  <c:v>-1.189E-2</c:v>
                </c:pt>
                <c:pt idx="13895">
                  <c:v>-1.1310000000000001E-2</c:v>
                </c:pt>
                <c:pt idx="13896">
                  <c:v>-1.0670000000000001E-2</c:v>
                </c:pt>
                <c:pt idx="13897">
                  <c:v>-1.0149999999999999E-2</c:v>
                </c:pt>
                <c:pt idx="13898">
                  <c:v>-9.6200000000000001E-3</c:v>
                </c:pt>
                <c:pt idx="13899">
                  <c:v>-8.8800000000000007E-3</c:v>
                </c:pt>
                <c:pt idx="13900">
                  <c:v>-8.2000000000000007E-3</c:v>
                </c:pt>
                <c:pt idx="13901">
                  <c:v>-7.7200000000000003E-3</c:v>
                </c:pt>
                <c:pt idx="13902">
                  <c:v>-7.0899999999999999E-3</c:v>
                </c:pt>
                <c:pt idx="13903">
                  <c:v>-6.4599999999999996E-3</c:v>
                </c:pt>
                <c:pt idx="13904">
                  <c:v>-6.0400000000000002E-3</c:v>
                </c:pt>
                <c:pt idx="13905">
                  <c:v>-5.5100000000000001E-3</c:v>
                </c:pt>
                <c:pt idx="13906">
                  <c:v>-4.8799999999999998E-3</c:v>
                </c:pt>
                <c:pt idx="13907">
                  <c:v>-4.4600000000000004E-3</c:v>
                </c:pt>
                <c:pt idx="13908">
                  <c:v>-3.98E-3</c:v>
                </c:pt>
                <c:pt idx="13909">
                  <c:v>-3.6099999999999999E-3</c:v>
                </c:pt>
                <c:pt idx="13910">
                  <c:v>-3.3E-3</c:v>
                </c:pt>
                <c:pt idx="13911">
                  <c:v>-2.9299999999999999E-3</c:v>
                </c:pt>
                <c:pt idx="13912">
                  <c:v>-2.7200000000000002E-3</c:v>
                </c:pt>
                <c:pt idx="13913">
                  <c:v>-2.4499999999999999E-3</c:v>
                </c:pt>
                <c:pt idx="13914">
                  <c:v>-2.3E-3</c:v>
                </c:pt>
                <c:pt idx="13915">
                  <c:v>-2.0300000000000001E-3</c:v>
                </c:pt>
                <c:pt idx="13916">
                  <c:v>-1.9300000000000001E-3</c:v>
                </c:pt>
                <c:pt idx="13917">
                  <c:v>-1.8699999999999999E-3</c:v>
                </c:pt>
                <c:pt idx="13918">
                  <c:v>-1.82E-3</c:v>
                </c:pt>
                <c:pt idx="13919">
                  <c:v>-1.82E-3</c:v>
                </c:pt>
                <c:pt idx="13920">
                  <c:v>-1.9300000000000001E-3</c:v>
                </c:pt>
                <c:pt idx="13921">
                  <c:v>-1.8699999999999999E-3</c:v>
                </c:pt>
                <c:pt idx="13922">
                  <c:v>-1.98E-3</c:v>
                </c:pt>
                <c:pt idx="13923">
                  <c:v>-2.0300000000000001E-3</c:v>
                </c:pt>
                <c:pt idx="13924">
                  <c:v>-2.1900000000000001E-3</c:v>
                </c:pt>
                <c:pt idx="13925">
                  <c:v>-2.3500000000000001E-3</c:v>
                </c:pt>
                <c:pt idx="13926">
                  <c:v>-2.5100000000000001E-3</c:v>
                </c:pt>
                <c:pt idx="13927">
                  <c:v>-2.7200000000000002E-3</c:v>
                </c:pt>
                <c:pt idx="13928">
                  <c:v>-2.7699999999999999E-3</c:v>
                </c:pt>
                <c:pt idx="13929">
                  <c:v>-2.8800000000000002E-3</c:v>
                </c:pt>
                <c:pt idx="13930">
                  <c:v>-3.0300000000000001E-3</c:v>
                </c:pt>
                <c:pt idx="13931">
                  <c:v>-3.2399999999999998E-3</c:v>
                </c:pt>
                <c:pt idx="13932">
                  <c:v>-3.3500000000000001E-3</c:v>
                </c:pt>
                <c:pt idx="13933">
                  <c:v>-3.5100000000000001E-3</c:v>
                </c:pt>
                <c:pt idx="13934">
                  <c:v>-3.6700000000000001E-3</c:v>
                </c:pt>
                <c:pt idx="13935">
                  <c:v>-3.8800000000000002E-3</c:v>
                </c:pt>
                <c:pt idx="13936">
                  <c:v>-3.9300000000000003E-3</c:v>
                </c:pt>
                <c:pt idx="13937">
                  <c:v>-4.0400000000000002E-3</c:v>
                </c:pt>
                <c:pt idx="13938">
                  <c:v>-4.1399999999999996E-3</c:v>
                </c:pt>
                <c:pt idx="13939">
                  <c:v>-4.3E-3</c:v>
                </c:pt>
                <c:pt idx="13940">
                  <c:v>-4.3499999999999997E-3</c:v>
                </c:pt>
                <c:pt idx="13941">
                  <c:v>-4.5100000000000001E-3</c:v>
                </c:pt>
                <c:pt idx="13942">
                  <c:v>-4.6100000000000004E-3</c:v>
                </c:pt>
                <c:pt idx="13943">
                  <c:v>-4.7200000000000002E-3</c:v>
                </c:pt>
                <c:pt idx="13944">
                  <c:v>-4.7200000000000002E-3</c:v>
                </c:pt>
                <c:pt idx="13945">
                  <c:v>-4.9300000000000004E-3</c:v>
                </c:pt>
                <c:pt idx="13946">
                  <c:v>-5.0899999999999999E-3</c:v>
                </c:pt>
                <c:pt idx="13947">
                  <c:v>-5.0899999999999999E-3</c:v>
                </c:pt>
                <c:pt idx="13948">
                  <c:v>-5.1900000000000002E-3</c:v>
                </c:pt>
                <c:pt idx="13949">
                  <c:v>-5.4099999999999999E-3</c:v>
                </c:pt>
                <c:pt idx="13950">
                  <c:v>-5.5599999999999998E-3</c:v>
                </c:pt>
                <c:pt idx="13951">
                  <c:v>-5.7200000000000003E-3</c:v>
                </c:pt>
                <c:pt idx="13952">
                  <c:v>-5.8799999999999998E-3</c:v>
                </c:pt>
                <c:pt idx="13953">
                  <c:v>-6.1399999999999996E-3</c:v>
                </c:pt>
                <c:pt idx="13954">
                  <c:v>-6.3E-3</c:v>
                </c:pt>
                <c:pt idx="13955">
                  <c:v>-6.5599999999999999E-3</c:v>
                </c:pt>
                <c:pt idx="13956">
                  <c:v>-6.7200000000000003E-3</c:v>
                </c:pt>
                <c:pt idx="13957">
                  <c:v>-7.0400000000000003E-3</c:v>
                </c:pt>
                <c:pt idx="13958">
                  <c:v>-7.2500000000000004E-3</c:v>
                </c:pt>
                <c:pt idx="13959">
                  <c:v>-7.62E-3</c:v>
                </c:pt>
                <c:pt idx="13960">
                  <c:v>-7.8300000000000002E-3</c:v>
                </c:pt>
                <c:pt idx="13961">
                  <c:v>-8.2500000000000004E-3</c:v>
                </c:pt>
                <c:pt idx="13962">
                  <c:v>-8.4100000000000008E-3</c:v>
                </c:pt>
                <c:pt idx="13963">
                  <c:v>-8.7799999999999996E-3</c:v>
                </c:pt>
                <c:pt idx="13964">
                  <c:v>-9.0900000000000009E-3</c:v>
                </c:pt>
                <c:pt idx="13965">
                  <c:v>-9.4599999999999997E-3</c:v>
                </c:pt>
                <c:pt idx="13966">
                  <c:v>-9.7800000000000005E-3</c:v>
                </c:pt>
                <c:pt idx="13967">
                  <c:v>-1.009E-2</c:v>
                </c:pt>
                <c:pt idx="13968">
                  <c:v>-1.0410000000000001E-2</c:v>
                </c:pt>
                <c:pt idx="13969">
                  <c:v>-1.0670000000000001E-2</c:v>
                </c:pt>
                <c:pt idx="13970">
                  <c:v>-1.099E-2</c:v>
                </c:pt>
                <c:pt idx="13971">
                  <c:v>-1.12E-2</c:v>
                </c:pt>
                <c:pt idx="13972">
                  <c:v>-1.1469999999999999E-2</c:v>
                </c:pt>
                <c:pt idx="13973">
                  <c:v>-1.1679999999999999E-2</c:v>
                </c:pt>
                <c:pt idx="13974">
                  <c:v>-1.1990000000000001E-2</c:v>
                </c:pt>
                <c:pt idx="13975">
                  <c:v>-1.21E-2</c:v>
                </c:pt>
                <c:pt idx="13976">
                  <c:v>-1.226E-2</c:v>
                </c:pt>
                <c:pt idx="13977">
                  <c:v>-1.2409999999999999E-2</c:v>
                </c:pt>
                <c:pt idx="13978">
                  <c:v>-1.252E-2</c:v>
                </c:pt>
                <c:pt idx="13979">
                  <c:v>-1.257E-2</c:v>
                </c:pt>
                <c:pt idx="13980">
                  <c:v>-1.252E-2</c:v>
                </c:pt>
                <c:pt idx="13981">
                  <c:v>-1.268E-2</c:v>
                </c:pt>
                <c:pt idx="13982">
                  <c:v>-1.252E-2</c:v>
                </c:pt>
                <c:pt idx="13983">
                  <c:v>-1.247E-2</c:v>
                </c:pt>
                <c:pt idx="13984">
                  <c:v>-1.226E-2</c:v>
                </c:pt>
                <c:pt idx="13985">
                  <c:v>-1.2149999999999999E-2</c:v>
                </c:pt>
                <c:pt idx="13986">
                  <c:v>-1.1990000000000001E-2</c:v>
                </c:pt>
                <c:pt idx="13987">
                  <c:v>-1.1939999999999999E-2</c:v>
                </c:pt>
                <c:pt idx="13988">
                  <c:v>-1.1679999999999999E-2</c:v>
                </c:pt>
                <c:pt idx="13989">
                  <c:v>-1.1520000000000001E-2</c:v>
                </c:pt>
                <c:pt idx="13990">
                  <c:v>-1.115E-2</c:v>
                </c:pt>
                <c:pt idx="13991">
                  <c:v>-1.099E-2</c:v>
                </c:pt>
                <c:pt idx="13992">
                  <c:v>-1.0670000000000001E-2</c:v>
                </c:pt>
                <c:pt idx="13993">
                  <c:v>-1.052E-2</c:v>
                </c:pt>
                <c:pt idx="13994">
                  <c:v>-1.0200000000000001E-2</c:v>
                </c:pt>
                <c:pt idx="13995">
                  <c:v>-9.9399999999999992E-3</c:v>
                </c:pt>
                <c:pt idx="13996">
                  <c:v>-9.7300000000000008E-3</c:v>
                </c:pt>
                <c:pt idx="13997">
                  <c:v>-9.4599999999999997E-3</c:v>
                </c:pt>
                <c:pt idx="13998">
                  <c:v>-9.1999999999999998E-3</c:v>
                </c:pt>
                <c:pt idx="13999">
                  <c:v>-8.9899999999999997E-3</c:v>
                </c:pt>
                <c:pt idx="14000">
                  <c:v>-8.7200000000000003E-3</c:v>
                </c:pt>
                <c:pt idx="14001">
                  <c:v>-8.6199999999999992E-3</c:v>
                </c:pt>
                <c:pt idx="14002">
                  <c:v>-8.4600000000000005E-3</c:v>
                </c:pt>
                <c:pt idx="14003">
                  <c:v>-8.3599999999999994E-3</c:v>
                </c:pt>
                <c:pt idx="14004">
                  <c:v>-8.1499999999999993E-3</c:v>
                </c:pt>
                <c:pt idx="14005">
                  <c:v>-8.1499999999999993E-3</c:v>
                </c:pt>
                <c:pt idx="14006">
                  <c:v>-8.09E-3</c:v>
                </c:pt>
                <c:pt idx="14007">
                  <c:v>-7.9900000000000006E-3</c:v>
                </c:pt>
                <c:pt idx="14008">
                  <c:v>-7.9900000000000006E-3</c:v>
                </c:pt>
                <c:pt idx="14009">
                  <c:v>-7.9299999999999995E-3</c:v>
                </c:pt>
                <c:pt idx="14010">
                  <c:v>-7.9299999999999995E-3</c:v>
                </c:pt>
                <c:pt idx="14011">
                  <c:v>-7.9299999999999995E-3</c:v>
                </c:pt>
                <c:pt idx="14012">
                  <c:v>-7.9900000000000006E-3</c:v>
                </c:pt>
                <c:pt idx="14013">
                  <c:v>-8.09E-3</c:v>
                </c:pt>
                <c:pt idx="14014">
                  <c:v>-8.0400000000000003E-3</c:v>
                </c:pt>
                <c:pt idx="14015">
                  <c:v>-8.1499999999999993E-3</c:v>
                </c:pt>
                <c:pt idx="14016">
                  <c:v>-8.3000000000000001E-3</c:v>
                </c:pt>
                <c:pt idx="14017">
                  <c:v>-8.3599999999999994E-3</c:v>
                </c:pt>
                <c:pt idx="14018">
                  <c:v>-8.5699999999999995E-3</c:v>
                </c:pt>
                <c:pt idx="14019">
                  <c:v>-8.6199999999999992E-3</c:v>
                </c:pt>
                <c:pt idx="14020">
                  <c:v>-8.6700000000000006E-3</c:v>
                </c:pt>
                <c:pt idx="14021">
                  <c:v>-8.7200000000000003E-3</c:v>
                </c:pt>
                <c:pt idx="14022">
                  <c:v>-8.8800000000000007E-3</c:v>
                </c:pt>
                <c:pt idx="14023">
                  <c:v>-8.8800000000000007E-3</c:v>
                </c:pt>
                <c:pt idx="14024">
                  <c:v>-8.9899999999999997E-3</c:v>
                </c:pt>
                <c:pt idx="14025">
                  <c:v>-8.9899999999999997E-3</c:v>
                </c:pt>
                <c:pt idx="14026">
                  <c:v>-9.0399999999999994E-3</c:v>
                </c:pt>
                <c:pt idx="14027">
                  <c:v>-9.0399999999999994E-3</c:v>
                </c:pt>
                <c:pt idx="14028">
                  <c:v>-9.0399999999999994E-3</c:v>
                </c:pt>
                <c:pt idx="14029">
                  <c:v>-8.94E-3</c:v>
                </c:pt>
                <c:pt idx="14030">
                  <c:v>-8.8800000000000007E-3</c:v>
                </c:pt>
                <c:pt idx="14031">
                  <c:v>-8.8800000000000007E-3</c:v>
                </c:pt>
                <c:pt idx="14032">
                  <c:v>-8.7799999999999996E-3</c:v>
                </c:pt>
                <c:pt idx="14033">
                  <c:v>-8.6199999999999992E-3</c:v>
                </c:pt>
                <c:pt idx="14034">
                  <c:v>-8.4600000000000005E-3</c:v>
                </c:pt>
                <c:pt idx="14035">
                  <c:v>-8.4100000000000008E-3</c:v>
                </c:pt>
                <c:pt idx="14036">
                  <c:v>-8.2500000000000004E-3</c:v>
                </c:pt>
                <c:pt idx="14037">
                  <c:v>-8.0400000000000003E-3</c:v>
                </c:pt>
                <c:pt idx="14038">
                  <c:v>-7.8300000000000002E-3</c:v>
                </c:pt>
                <c:pt idx="14039">
                  <c:v>-7.5700000000000003E-3</c:v>
                </c:pt>
                <c:pt idx="14040">
                  <c:v>-7.3499999999999998E-3</c:v>
                </c:pt>
                <c:pt idx="14041">
                  <c:v>-7.0899999999999999E-3</c:v>
                </c:pt>
                <c:pt idx="14042">
                  <c:v>-6.7799999999999996E-3</c:v>
                </c:pt>
                <c:pt idx="14043">
                  <c:v>-6.5100000000000002E-3</c:v>
                </c:pt>
                <c:pt idx="14044">
                  <c:v>-6.1399999999999996E-3</c:v>
                </c:pt>
                <c:pt idx="14045">
                  <c:v>-5.7200000000000003E-3</c:v>
                </c:pt>
                <c:pt idx="14046">
                  <c:v>-5.4599999999999996E-3</c:v>
                </c:pt>
                <c:pt idx="14047">
                  <c:v>-5.1399999999999996E-3</c:v>
                </c:pt>
                <c:pt idx="14048">
                  <c:v>-4.6699999999999997E-3</c:v>
                </c:pt>
                <c:pt idx="14049">
                  <c:v>-4.3499999999999997E-3</c:v>
                </c:pt>
                <c:pt idx="14050">
                  <c:v>-3.98E-3</c:v>
                </c:pt>
                <c:pt idx="14051">
                  <c:v>-3.5599999999999998E-3</c:v>
                </c:pt>
                <c:pt idx="14052">
                  <c:v>-3.2399999999999998E-3</c:v>
                </c:pt>
                <c:pt idx="14053">
                  <c:v>-2.8800000000000002E-3</c:v>
                </c:pt>
                <c:pt idx="14054">
                  <c:v>-2.4499999999999999E-3</c:v>
                </c:pt>
                <c:pt idx="14055">
                  <c:v>-2.1900000000000001E-3</c:v>
                </c:pt>
                <c:pt idx="14056">
                  <c:v>-1.82E-3</c:v>
                </c:pt>
                <c:pt idx="14057">
                  <c:v>-1.6100000000000001E-3</c:v>
                </c:pt>
                <c:pt idx="14058">
                  <c:v>-1.1900000000000001E-3</c:v>
                </c:pt>
                <c:pt idx="14059">
                  <c:v>-9.7999999999999997E-4</c:v>
                </c:pt>
                <c:pt idx="14060">
                  <c:v>-6.6E-4</c:v>
                </c:pt>
                <c:pt idx="14061">
                  <c:v>-3.5E-4</c:v>
                </c:pt>
                <c:pt idx="14062">
                  <c:v>-1.9000000000000001E-4</c:v>
                </c:pt>
                <c:pt idx="14063">
                  <c:v>-8.0000000000000007E-5</c:v>
                </c:pt>
                <c:pt idx="14064">
                  <c:v>1.8000000000000001E-4</c:v>
                </c:pt>
                <c:pt idx="14065">
                  <c:v>1.8000000000000001E-4</c:v>
                </c:pt>
                <c:pt idx="14066">
                  <c:v>2.3000000000000001E-4</c:v>
                </c:pt>
                <c:pt idx="14067">
                  <c:v>3.8999999999999999E-4</c:v>
                </c:pt>
                <c:pt idx="14068">
                  <c:v>3.4000000000000002E-4</c:v>
                </c:pt>
                <c:pt idx="14069">
                  <c:v>2.3000000000000001E-4</c:v>
                </c:pt>
                <c:pt idx="14070">
                  <c:v>6.9999999999999994E-5</c:v>
                </c:pt>
                <c:pt idx="14071">
                  <c:v>2.0000000000000002E-5</c:v>
                </c:pt>
                <c:pt idx="14072">
                  <c:v>-8.0000000000000007E-5</c:v>
                </c:pt>
                <c:pt idx="14073">
                  <c:v>-2.9E-4</c:v>
                </c:pt>
                <c:pt idx="14074">
                  <c:v>-5.5999999999999995E-4</c:v>
                </c:pt>
                <c:pt idx="14075">
                  <c:v>-9.3000000000000005E-4</c:v>
                </c:pt>
                <c:pt idx="14076">
                  <c:v>-1.24E-3</c:v>
                </c:pt>
                <c:pt idx="14077">
                  <c:v>-1.56E-3</c:v>
                </c:pt>
                <c:pt idx="14078">
                  <c:v>-2.0300000000000001E-3</c:v>
                </c:pt>
                <c:pt idx="14079">
                  <c:v>-2.4499999999999999E-3</c:v>
                </c:pt>
                <c:pt idx="14080">
                  <c:v>-2.9299999999999999E-3</c:v>
                </c:pt>
                <c:pt idx="14081">
                  <c:v>-3.3500000000000001E-3</c:v>
                </c:pt>
                <c:pt idx="14082">
                  <c:v>-3.8800000000000002E-3</c:v>
                </c:pt>
                <c:pt idx="14083">
                  <c:v>-4.4000000000000003E-3</c:v>
                </c:pt>
                <c:pt idx="14084">
                  <c:v>-4.8300000000000001E-3</c:v>
                </c:pt>
                <c:pt idx="14085">
                  <c:v>-5.3E-3</c:v>
                </c:pt>
                <c:pt idx="14086">
                  <c:v>-5.8300000000000001E-3</c:v>
                </c:pt>
                <c:pt idx="14087">
                  <c:v>-6.2500000000000003E-3</c:v>
                </c:pt>
                <c:pt idx="14088">
                  <c:v>-6.7200000000000003E-3</c:v>
                </c:pt>
                <c:pt idx="14089">
                  <c:v>-7.3499999999999998E-3</c:v>
                </c:pt>
                <c:pt idx="14090">
                  <c:v>-7.7200000000000003E-3</c:v>
                </c:pt>
                <c:pt idx="14091">
                  <c:v>-8.1499999999999993E-3</c:v>
                </c:pt>
                <c:pt idx="14092">
                  <c:v>-8.5699999999999995E-3</c:v>
                </c:pt>
                <c:pt idx="14093">
                  <c:v>-8.9899999999999997E-3</c:v>
                </c:pt>
                <c:pt idx="14094">
                  <c:v>-9.2499999999999995E-3</c:v>
                </c:pt>
                <c:pt idx="14095">
                  <c:v>-9.5700000000000004E-3</c:v>
                </c:pt>
                <c:pt idx="14096">
                  <c:v>-9.8300000000000002E-3</c:v>
                </c:pt>
                <c:pt idx="14097">
                  <c:v>-1.009E-2</c:v>
                </c:pt>
                <c:pt idx="14098">
                  <c:v>-1.025E-2</c:v>
                </c:pt>
                <c:pt idx="14099">
                  <c:v>-1.0460000000000001E-2</c:v>
                </c:pt>
                <c:pt idx="14100">
                  <c:v>-1.052E-2</c:v>
                </c:pt>
                <c:pt idx="14101">
                  <c:v>-1.057E-2</c:v>
                </c:pt>
                <c:pt idx="14102">
                  <c:v>-1.0619999999999999E-2</c:v>
                </c:pt>
                <c:pt idx="14103">
                  <c:v>-1.052E-2</c:v>
                </c:pt>
                <c:pt idx="14104">
                  <c:v>-1.0460000000000001E-2</c:v>
                </c:pt>
                <c:pt idx="14105">
                  <c:v>-1.0410000000000001E-2</c:v>
                </c:pt>
                <c:pt idx="14106">
                  <c:v>-1.025E-2</c:v>
                </c:pt>
                <c:pt idx="14107">
                  <c:v>-1.009E-2</c:v>
                </c:pt>
                <c:pt idx="14108">
                  <c:v>-9.8799999999999999E-3</c:v>
                </c:pt>
                <c:pt idx="14109">
                  <c:v>-9.6699999999999998E-3</c:v>
                </c:pt>
                <c:pt idx="14110">
                  <c:v>-9.41E-3</c:v>
                </c:pt>
                <c:pt idx="14111">
                  <c:v>-9.2499999999999995E-3</c:v>
                </c:pt>
                <c:pt idx="14112">
                  <c:v>-8.8800000000000007E-3</c:v>
                </c:pt>
                <c:pt idx="14113">
                  <c:v>-8.5699999999999995E-3</c:v>
                </c:pt>
                <c:pt idx="14114">
                  <c:v>-8.2500000000000004E-3</c:v>
                </c:pt>
                <c:pt idx="14115">
                  <c:v>-8.0400000000000003E-3</c:v>
                </c:pt>
                <c:pt idx="14116">
                  <c:v>-7.5700000000000003E-3</c:v>
                </c:pt>
                <c:pt idx="14117">
                  <c:v>-7.1999999999999998E-3</c:v>
                </c:pt>
                <c:pt idx="14118">
                  <c:v>-6.9300000000000004E-3</c:v>
                </c:pt>
                <c:pt idx="14119">
                  <c:v>-6.5100000000000002E-3</c:v>
                </c:pt>
                <c:pt idx="14120">
                  <c:v>-6.1399999999999996E-3</c:v>
                </c:pt>
                <c:pt idx="14121">
                  <c:v>-5.8799999999999998E-3</c:v>
                </c:pt>
                <c:pt idx="14122">
                  <c:v>-5.5599999999999998E-3</c:v>
                </c:pt>
                <c:pt idx="14123">
                  <c:v>-5.2500000000000003E-3</c:v>
                </c:pt>
                <c:pt idx="14124">
                  <c:v>-4.8799999999999998E-3</c:v>
                </c:pt>
                <c:pt idx="14125">
                  <c:v>-4.6100000000000004E-3</c:v>
                </c:pt>
                <c:pt idx="14126">
                  <c:v>-4.3E-3</c:v>
                </c:pt>
                <c:pt idx="14127">
                  <c:v>-4.0899999999999999E-3</c:v>
                </c:pt>
                <c:pt idx="14128">
                  <c:v>-3.82E-3</c:v>
                </c:pt>
                <c:pt idx="14129">
                  <c:v>-3.6099999999999999E-3</c:v>
                </c:pt>
                <c:pt idx="14130">
                  <c:v>-3.3500000000000001E-3</c:v>
                </c:pt>
                <c:pt idx="14131">
                  <c:v>-3.2399999999999998E-3</c:v>
                </c:pt>
                <c:pt idx="14132">
                  <c:v>-2.98E-3</c:v>
                </c:pt>
                <c:pt idx="14133">
                  <c:v>-2.82E-3</c:v>
                </c:pt>
                <c:pt idx="14134">
                  <c:v>-2.6700000000000001E-3</c:v>
                </c:pt>
                <c:pt idx="14135">
                  <c:v>-2.6700000000000001E-3</c:v>
                </c:pt>
                <c:pt idx="14136">
                  <c:v>-2.5100000000000001E-3</c:v>
                </c:pt>
                <c:pt idx="14137">
                  <c:v>-2.3999999999999998E-3</c:v>
                </c:pt>
                <c:pt idx="14138">
                  <c:v>-2.4499999999999999E-3</c:v>
                </c:pt>
                <c:pt idx="14139">
                  <c:v>-2.4499999999999999E-3</c:v>
                </c:pt>
                <c:pt idx="14140">
                  <c:v>-2.4499999999999999E-3</c:v>
                </c:pt>
                <c:pt idx="14141">
                  <c:v>-2.5100000000000001E-3</c:v>
                </c:pt>
                <c:pt idx="14142">
                  <c:v>-2.4499999999999999E-3</c:v>
                </c:pt>
                <c:pt idx="14143">
                  <c:v>-2.6099999999999999E-3</c:v>
                </c:pt>
                <c:pt idx="14144">
                  <c:v>-2.7699999999999999E-3</c:v>
                </c:pt>
                <c:pt idx="14145">
                  <c:v>-2.9299999999999999E-3</c:v>
                </c:pt>
                <c:pt idx="14146">
                  <c:v>-3.0300000000000001E-3</c:v>
                </c:pt>
                <c:pt idx="14147">
                  <c:v>-3.3E-3</c:v>
                </c:pt>
                <c:pt idx="14148">
                  <c:v>-3.46E-3</c:v>
                </c:pt>
                <c:pt idx="14149">
                  <c:v>-3.6700000000000001E-3</c:v>
                </c:pt>
                <c:pt idx="14150">
                  <c:v>-3.8800000000000002E-3</c:v>
                </c:pt>
                <c:pt idx="14151">
                  <c:v>-4.1900000000000001E-3</c:v>
                </c:pt>
                <c:pt idx="14152">
                  <c:v>-4.4000000000000003E-3</c:v>
                </c:pt>
                <c:pt idx="14153">
                  <c:v>-4.6699999999999997E-3</c:v>
                </c:pt>
                <c:pt idx="14154">
                  <c:v>-4.9300000000000004E-3</c:v>
                </c:pt>
                <c:pt idx="14155">
                  <c:v>-5.0899999999999999E-3</c:v>
                </c:pt>
                <c:pt idx="14156">
                  <c:v>-5.3499999999999997E-3</c:v>
                </c:pt>
                <c:pt idx="14157">
                  <c:v>-5.6699999999999997E-3</c:v>
                </c:pt>
                <c:pt idx="14158">
                  <c:v>-5.8300000000000001E-3</c:v>
                </c:pt>
                <c:pt idx="14159">
                  <c:v>-6.0899999999999999E-3</c:v>
                </c:pt>
                <c:pt idx="14160">
                  <c:v>-6.3499999999999997E-3</c:v>
                </c:pt>
                <c:pt idx="14161">
                  <c:v>-6.5599999999999999E-3</c:v>
                </c:pt>
                <c:pt idx="14162">
                  <c:v>-6.6699999999999997E-3</c:v>
                </c:pt>
                <c:pt idx="14163">
                  <c:v>-6.7799999999999996E-3</c:v>
                </c:pt>
                <c:pt idx="14164">
                  <c:v>-6.9300000000000004E-3</c:v>
                </c:pt>
                <c:pt idx="14165">
                  <c:v>-7.0400000000000003E-3</c:v>
                </c:pt>
                <c:pt idx="14166">
                  <c:v>-7.1999999999999998E-3</c:v>
                </c:pt>
                <c:pt idx="14167">
                  <c:v>-7.1399999999999996E-3</c:v>
                </c:pt>
                <c:pt idx="14168">
                  <c:v>-7.1999999999999998E-3</c:v>
                </c:pt>
                <c:pt idx="14169">
                  <c:v>-7.3000000000000001E-3</c:v>
                </c:pt>
                <c:pt idx="14170">
                  <c:v>-7.1399999999999996E-3</c:v>
                </c:pt>
                <c:pt idx="14171">
                  <c:v>-7.1999999999999998E-3</c:v>
                </c:pt>
                <c:pt idx="14172">
                  <c:v>-7.0899999999999999E-3</c:v>
                </c:pt>
                <c:pt idx="14173">
                  <c:v>-7.0400000000000003E-3</c:v>
                </c:pt>
                <c:pt idx="14174">
                  <c:v>-7.0400000000000003E-3</c:v>
                </c:pt>
                <c:pt idx="14175">
                  <c:v>-6.8300000000000001E-3</c:v>
                </c:pt>
                <c:pt idx="14176">
                  <c:v>-6.7200000000000003E-3</c:v>
                </c:pt>
                <c:pt idx="14177">
                  <c:v>-6.62E-3</c:v>
                </c:pt>
                <c:pt idx="14178">
                  <c:v>-6.4099999999999999E-3</c:v>
                </c:pt>
                <c:pt idx="14179">
                  <c:v>-6.4099999999999999E-3</c:v>
                </c:pt>
                <c:pt idx="14180">
                  <c:v>-6.0899999999999999E-3</c:v>
                </c:pt>
                <c:pt idx="14181">
                  <c:v>-5.9800000000000001E-3</c:v>
                </c:pt>
                <c:pt idx="14182">
                  <c:v>-5.8300000000000001E-3</c:v>
                </c:pt>
                <c:pt idx="14183">
                  <c:v>-5.7200000000000003E-3</c:v>
                </c:pt>
                <c:pt idx="14184">
                  <c:v>-5.5599999999999998E-3</c:v>
                </c:pt>
                <c:pt idx="14185">
                  <c:v>-5.5599999999999998E-3</c:v>
                </c:pt>
                <c:pt idx="14186">
                  <c:v>-5.4599999999999996E-3</c:v>
                </c:pt>
                <c:pt idx="14187">
                  <c:v>-5.3E-3</c:v>
                </c:pt>
                <c:pt idx="14188">
                  <c:v>-5.2500000000000003E-3</c:v>
                </c:pt>
                <c:pt idx="14189">
                  <c:v>-5.1399999999999996E-3</c:v>
                </c:pt>
                <c:pt idx="14190">
                  <c:v>-5.1900000000000002E-3</c:v>
                </c:pt>
                <c:pt idx="14191">
                  <c:v>-5.1399999999999996E-3</c:v>
                </c:pt>
                <c:pt idx="14192">
                  <c:v>-5.0899999999999999E-3</c:v>
                </c:pt>
                <c:pt idx="14193">
                  <c:v>-5.1399999999999996E-3</c:v>
                </c:pt>
                <c:pt idx="14194">
                  <c:v>-5.1900000000000002E-3</c:v>
                </c:pt>
                <c:pt idx="14195">
                  <c:v>-5.2500000000000003E-3</c:v>
                </c:pt>
                <c:pt idx="14196">
                  <c:v>-5.4599999999999996E-3</c:v>
                </c:pt>
                <c:pt idx="14197">
                  <c:v>-5.5599999999999998E-3</c:v>
                </c:pt>
                <c:pt idx="14198">
                  <c:v>-5.62E-3</c:v>
                </c:pt>
                <c:pt idx="14199">
                  <c:v>-5.6699999999999997E-3</c:v>
                </c:pt>
                <c:pt idx="14200">
                  <c:v>-5.8799999999999998E-3</c:v>
                </c:pt>
                <c:pt idx="14201">
                  <c:v>-6.0899999999999999E-3</c:v>
                </c:pt>
                <c:pt idx="14202">
                  <c:v>-6.2500000000000003E-3</c:v>
                </c:pt>
                <c:pt idx="14203">
                  <c:v>-6.3E-3</c:v>
                </c:pt>
                <c:pt idx="14204">
                  <c:v>-6.4099999999999999E-3</c:v>
                </c:pt>
                <c:pt idx="14205">
                  <c:v>-6.7200000000000003E-3</c:v>
                </c:pt>
                <c:pt idx="14206">
                  <c:v>-6.7799999999999996E-3</c:v>
                </c:pt>
                <c:pt idx="14207">
                  <c:v>-6.9300000000000004E-3</c:v>
                </c:pt>
                <c:pt idx="14208">
                  <c:v>-7.1399999999999996E-3</c:v>
                </c:pt>
                <c:pt idx="14209">
                  <c:v>-7.2500000000000004E-3</c:v>
                </c:pt>
                <c:pt idx="14210">
                  <c:v>-7.3499999999999998E-3</c:v>
                </c:pt>
                <c:pt idx="14211">
                  <c:v>-7.5100000000000002E-3</c:v>
                </c:pt>
                <c:pt idx="14212">
                  <c:v>-7.62E-3</c:v>
                </c:pt>
                <c:pt idx="14213">
                  <c:v>-7.7200000000000003E-3</c:v>
                </c:pt>
                <c:pt idx="14214">
                  <c:v>-7.8799999999999999E-3</c:v>
                </c:pt>
                <c:pt idx="14215">
                  <c:v>-7.9900000000000006E-3</c:v>
                </c:pt>
                <c:pt idx="14216">
                  <c:v>-7.9900000000000006E-3</c:v>
                </c:pt>
                <c:pt idx="14217">
                  <c:v>-8.09E-3</c:v>
                </c:pt>
                <c:pt idx="14218">
                  <c:v>-8.2000000000000007E-3</c:v>
                </c:pt>
                <c:pt idx="14219">
                  <c:v>-8.3000000000000001E-3</c:v>
                </c:pt>
                <c:pt idx="14220">
                  <c:v>-8.2000000000000007E-3</c:v>
                </c:pt>
                <c:pt idx="14221">
                  <c:v>-8.3599999999999994E-3</c:v>
                </c:pt>
                <c:pt idx="14222">
                  <c:v>-8.2500000000000004E-3</c:v>
                </c:pt>
                <c:pt idx="14223">
                  <c:v>-8.4100000000000008E-3</c:v>
                </c:pt>
                <c:pt idx="14224">
                  <c:v>-8.4600000000000005E-3</c:v>
                </c:pt>
                <c:pt idx="14225">
                  <c:v>-8.4100000000000008E-3</c:v>
                </c:pt>
                <c:pt idx="14226">
                  <c:v>-8.3599999999999994E-3</c:v>
                </c:pt>
                <c:pt idx="14227">
                  <c:v>-8.4600000000000005E-3</c:v>
                </c:pt>
                <c:pt idx="14228">
                  <c:v>-8.4100000000000008E-3</c:v>
                </c:pt>
                <c:pt idx="14229">
                  <c:v>-8.4100000000000008E-3</c:v>
                </c:pt>
                <c:pt idx="14230">
                  <c:v>-8.4100000000000008E-3</c:v>
                </c:pt>
                <c:pt idx="14231">
                  <c:v>-8.4600000000000005E-3</c:v>
                </c:pt>
                <c:pt idx="14232">
                  <c:v>-8.3599999999999994E-3</c:v>
                </c:pt>
                <c:pt idx="14233">
                  <c:v>-8.3000000000000001E-3</c:v>
                </c:pt>
                <c:pt idx="14234">
                  <c:v>-8.2500000000000004E-3</c:v>
                </c:pt>
                <c:pt idx="14235">
                  <c:v>-8.3000000000000001E-3</c:v>
                </c:pt>
                <c:pt idx="14236">
                  <c:v>-8.3000000000000001E-3</c:v>
                </c:pt>
                <c:pt idx="14237">
                  <c:v>-8.1499999999999993E-3</c:v>
                </c:pt>
                <c:pt idx="14238">
                  <c:v>-8.0400000000000003E-3</c:v>
                </c:pt>
                <c:pt idx="14239">
                  <c:v>-7.9900000000000006E-3</c:v>
                </c:pt>
                <c:pt idx="14240">
                  <c:v>-7.9299999999999995E-3</c:v>
                </c:pt>
                <c:pt idx="14241">
                  <c:v>-7.7799999999999996E-3</c:v>
                </c:pt>
                <c:pt idx="14242">
                  <c:v>-7.62E-3</c:v>
                </c:pt>
                <c:pt idx="14243">
                  <c:v>-7.62E-3</c:v>
                </c:pt>
                <c:pt idx="14244">
                  <c:v>-7.4599999999999996E-3</c:v>
                </c:pt>
                <c:pt idx="14245">
                  <c:v>-7.1999999999999998E-3</c:v>
                </c:pt>
                <c:pt idx="14246">
                  <c:v>-6.9899999999999997E-3</c:v>
                </c:pt>
                <c:pt idx="14247">
                  <c:v>-6.8300000000000001E-3</c:v>
                </c:pt>
                <c:pt idx="14248">
                  <c:v>-6.4599999999999996E-3</c:v>
                </c:pt>
                <c:pt idx="14249">
                  <c:v>-6.2500000000000003E-3</c:v>
                </c:pt>
                <c:pt idx="14250">
                  <c:v>-6.0400000000000002E-3</c:v>
                </c:pt>
                <c:pt idx="14251">
                  <c:v>-5.77E-3</c:v>
                </c:pt>
                <c:pt idx="14252">
                  <c:v>-5.3499999999999997E-3</c:v>
                </c:pt>
                <c:pt idx="14253">
                  <c:v>-4.9300000000000004E-3</c:v>
                </c:pt>
                <c:pt idx="14254">
                  <c:v>-4.6699999999999997E-3</c:v>
                </c:pt>
                <c:pt idx="14255">
                  <c:v>-4.3E-3</c:v>
                </c:pt>
                <c:pt idx="14256">
                  <c:v>-3.9300000000000003E-3</c:v>
                </c:pt>
                <c:pt idx="14257">
                  <c:v>-3.5599999999999998E-3</c:v>
                </c:pt>
                <c:pt idx="14258">
                  <c:v>-3.0899999999999999E-3</c:v>
                </c:pt>
                <c:pt idx="14259">
                  <c:v>-2.82E-3</c:v>
                </c:pt>
                <c:pt idx="14260">
                  <c:v>-2.3500000000000001E-3</c:v>
                </c:pt>
                <c:pt idx="14261">
                  <c:v>-1.98E-3</c:v>
                </c:pt>
                <c:pt idx="14262">
                  <c:v>-1.6100000000000001E-3</c:v>
                </c:pt>
                <c:pt idx="14263">
                  <c:v>-1.2999999999999999E-3</c:v>
                </c:pt>
                <c:pt idx="14264">
                  <c:v>-9.3000000000000005E-4</c:v>
                </c:pt>
                <c:pt idx="14265">
                  <c:v>-6.6E-4</c:v>
                </c:pt>
                <c:pt idx="14266">
                  <c:v>-4.0000000000000002E-4</c:v>
                </c:pt>
                <c:pt idx="14267">
                  <c:v>-1.3999999999999999E-4</c:v>
                </c:pt>
                <c:pt idx="14268">
                  <c:v>6.9999999999999994E-5</c:v>
                </c:pt>
                <c:pt idx="14269">
                  <c:v>2.9E-4</c:v>
                </c:pt>
                <c:pt idx="14270">
                  <c:v>3.8999999999999999E-4</c:v>
                </c:pt>
                <c:pt idx="14271">
                  <c:v>3.8999999999999999E-4</c:v>
                </c:pt>
                <c:pt idx="14272">
                  <c:v>5.0000000000000001E-4</c:v>
                </c:pt>
                <c:pt idx="14273">
                  <c:v>5.0000000000000001E-4</c:v>
                </c:pt>
                <c:pt idx="14274">
                  <c:v>5.0000000000000001E-4</c:v>
                </c:pt>
                <c:pt idx="14275">
                  <c:v>3.8999999999999999E-4</c:v>
                </c:pt>
                <c:pt idx="14276">
                  <c:v>1.8000000000000001E-4</c:v>
                </c:pt>
                <c:pt idx="14277">
                  <c:v>2.0000000000000002E-5</c:v>
                </c:pt>
                <c:pt idx="14278">
                  <c:v>-1.9000000000000001E-4</c:v>
                </c:pt>
                <c:pt idx="14279">
                  <c:v>-6.0999999999999997E-4</c:v>
                </c:pt>
                <c:pt idx="14280">
                  <c:v>-7.6999999999999996E-4</c:v>
                </c:pt>
                <c:pt idx="14281">
                  <c:v>-1.1900000000000001E-3</c:v>
                </c:pt>
                <c:pt idx="14282">
                  <c:v>-1.4E-3</c:v>
                </c:pt>
                <c:pt idx="14283">
                  <c:v>-1.8699999999999999E-3</c:v>
                </c:pt>
                <c:pt idx="14284">
                  <c:v>-2.3E-3</c:v>
                </c:pt>
                <c:pt idx="14285">
                  <c:v>-2.6700000000000001E-3</c:v>
                </c:pt>
                <c:pt idx="14286">
                  <c:v>-3.2399999999999998E-3</c:v>
                </c:pt>
                <c:pt idx="14287">
                  <c:v>-3.5599999999999998E-3</c:v>
                </c:pt>
                <c:pt idx="14288">
                  <c:v>-4.0899999999999999E-3</c:v>
                </c:pt>
                <c:pt idx="14289">
                  <c:v>-4.4600000000000004E-3</c:v>
                </c:pt>
                <c:pt idx="14290">
                  <c:v>-4.9300000000000004E-3</c:v>
                </c:pt>
                <c:pt idx="14291">
                  <c:v>-5.3E-3</c:v>
                </c:pt>
                <c:pt idx="14292">
                  <c:v>-5.62E-3</c:v>
                </c:pt>
                <c:pt idx="14293">
                  <c:v>-6.0899999999999999E-3</c:v>
                </c:pt>
                <c:pt idx="14294">
                  <c:v>-6.4599999999999996E-3</c:v>
                </c:pt>
                <c:pt idx="14295">
                  <c:v>-6.7799999999999996E-3</c:v>
                </c:pt>
                <c:pt idx="14296">
                  <c:v>-7.0400000000000003E-3</c:v>
                </c:pt>
                <c:pt idx="14297">
                  <c:v>-7.3000000000000001E-3</c:v>
                </c:pt>
                <c:pt idx="14298">
                  <c:v>-7.5100000000000002E-3</c:v>
                </c:pt>
                <c:pt idx="14299">
                  <c:v>-7.6699999999999997E-3</c:v>
                </c:pt>
                <c:pt idx="14300">
                  <c:v>-7.8300000000000002E-3</c:v>
                </c:pt>
                <c:pt idx="14301">
                  <c:v>-7.9299999999999995E-3</c:v>
                </c:pt>
                <c:pt idx="14302">
                  <c:v>-8.09E-3</c:v>
                </c:pt>
                <c:pt idx="14303">
                  <c:v>-8.2500000000000004E-3</c:v>
                </c:pt>
                <c:pt idx="14304">
                  <c:v>-8.2000000000000007E-3</c:v>
                </c:pt>
                <c:pt idx="14305">
                  <c:v>-8.2500000000000004E-3</c:v>
                </c:pt>
                <c:pt idx="14306">
                  <c:v>-8.2000000000000007E-3</c:v>
                </c:pt>
                <c:pt idx="14307">
                  <c:v>-8.2000000000000007E-3</c:v>
                </c:pt>
                <c:pt idx="14308">
                  <c:v>-8.2500000000000004E-3</c:v>
                </c:pt>
                <c:pt idx="14309">
                  <c:v>-8.2000000000000007E-3</c:v>
                </c:pt>
                <c:pt idx="14310">
                  <c:v>-8.09E-3</c:v>
                </c:pt>
                <c:pt idx="14311">
                  <c:v>-8.1499999999999993E-3</c:v>
                </c:pt>
                <c:pt idx="14312">
                  <c:v>-8.09E-3</c:v>
                </c:pt>
                <c:pt idx="14313">
                  <c:v>-8.09E-3</c:v>
                </c:pt>
                <c:pt idx="14314">
                  <c:v>-7.9900000000000006E-3</c:v>
                </c:pt>
                <c:pt idx="14315">
                  <c:v>-7.9900000000000006E-3</c:v>
                </c:pt>
                <c:pt idx="14316">
                  <c:v>-8.09E-3</c:v>
                </c:pt>
                <c:pt idx="14317">
                  <c:v>-8.09E-3</c:v>
                </c:pt>
                <c:pt idx="14318">
                  <c:v>-8.0400000000000003E-3</c:v>
                </c:pt>
                <c:pt idx="14319">
                  <c:v>-8.09E-3</c:v>
                </c:pt>
                <c:pt idx="14320">
                  <c:v>-8.1499999999999993E-3</c:v>
                </c:pt>
                <c:pt idx="14321">
                  <c:v>-8.1499999999999993E-3</c:v>
                </c:pt>
                <c:pt idx="14322">
                  <c:v>-8.3000000000000001E-3</c:v>
                </c:pt>
                <c:pt idx="14323">
                  <c:v>-8.3000000000000001E-3</c:v>
                </c:pt>
                <c:pt idx="14324">
                  <c:v>-8.4100000000000008E-3</c:v>
                </c:pt>
                <c:pt idx="14325">
                  <c:v>-8.5699999999999995E-3</c:v>
                </c:pt>
                <c:pt idx="14326">
                  <c:v>-8.7200000000000003E-3</c:v>
                </c:pt>
                <c:pt idx="14327">
                  <c:v>-8.8299999999999993E-3</c:v>
                </c:pt>
                <c:pt idx="14328">
                  <c:v>-8.7799999999999996E-3</c:v>
                </c:pt>
                <c:pt idx="14329">
                  <c:v>-8.8800000000000007E-3</c:v>
                </c:pt>
                <c:pt idx="14330">
                  <c:v>-8.8800000000000007E-3</c:v>
                </c:pt>
                <c:pt idx="14331">
                  <c:v>-9.0900000000000009E-3</c:v>
                </c:pt>
                <c:pt idx="14332">
                  <c:v>-9.0399999999999994E-3</c:v>
                </c:pt>
                <c:pt idx="14333">
                  <c:v>-9.0399999999999994E-3</c:v>
                </c:pt>
                <c:pt idx="14334">
                  <c:v>-9.0900000000000009E-3</c:v>
                </c:pt>
                <c:pt idx="14335">
                  <c:v>-8.9899999999999997E-3</c:v>
                </c:pt>
                <c:pt idx="14336">
                  <c:v>-8.94E-3</c:v>
                </c:pt>
                <c:pt idx="14337">
                  <c:v>-8.8800000000000007E-3</c:v>
                </c:pt>
                <c:pt idx="14338">
                  <c:v>-8.6700000000000006E-3</c:v>
                </c:pt>
                <c:pt idx="14339">
                  <c:v>-8.6199999999999992E-3</c:v>
                </c:pt>
                <c:pt idx="14340">
                  <c:v>-8.3000000000000001E-3</c:v>
                </c:pt>
                <c:pt idx="14341">
                  <c:v>-8.2000000000000007E-3</c:v>
                </c:pt>
                <c:pt idx="14342">
                  <c:v>-7.9299999999999995E-3</c:v>
                </c:pt>
                <c:pt idx="14343">
                  <c:v>-7.6699999999999997E-3</c:v>
                </c:pt>
                <c:pt idx="14344">
                  <c:v>-7.3499999999999998E-3</c:v>
                </c:pt>
                <c:pt idx="14345">
                  <c:v>-7.0400000000000003E-3</c:v>
                </c:pt>
                <c:pt idx="14346">
                  <c:v>-6.62E-3</c:v>
                </c:pt>
                <c:pt idx="14347">
                  <c:v>-6.4099999999999999E-3</c:v>
                </c:pt>
                <c:pt idx="14348">
                  <c:v>-5.9800000000000001E-3</c:v>
                </c:pt>
                <c:pt idx="14349">
                  <c:v>-5.62E-3</c:v>
                </c:pt>
                <c:pt idx="14350">
                  <c:v>-5.1900000000000002E-3</c:v>
                </c:pt>
                <c:pt idx="14351">
                  <c:v>-4.8300000000000001E-3</c:v>
                </c:pt>
                <c:pt idx="14352">
                  <c:v>-4.6100000000000004E-3</c:v>
                </c:pt>
                <c:pt idx="14353">
                  <c:v>-4.1900000000000001E-3</c:v>
                </c:pt>
                <c:pt idx="14354">
                  <c:v>-3.8800000000000002E-3</c:v>
                </c:pt>
                <c:pt idx="14355">
                  <c:v>-3.6099999999999999E-3</c:v>
                </c:pt>
                <c:pt idx="14356">
                  <c:v>-3.3E-3</c:v>
                </c:pt>
                <c:pt idx="14357">
                  <c:v>-2.9299999999999999E-3</c:v>
                </c:pt>
                <c:pt idx="14358">
                  <c:v>-2.7699999999999999E-3</c:v>
                </c:pt>
                <c:pt idx="14359">
                  <c:v>-2.5600000000000002E-3</c:v>
                </c:pt>
                <c:pt idx="14360">
                  <c:v>-2.3500000000000001E-3</c:v>
                </c:pt>
                <c:pt idx="14361">
                  <c:v>-2.2399999999999998E-3</c:v>
                </c:pt>
                <c:pt idx="14362">
                  <c:v>-2.0300000000000001E-3</c:v>
                </c:pt>
                <c:pt idx="14363">
                  <c:v>-1.8699999999999999E-3</c:v>
                </c:pt>
                <c:pt idx="14364">
                  <c:v>-1.82E-3</c:v>
                </c:pt>
                <c:pt idx="14365">
                  <c:v>-1.82E-3</c:v>
                </c:pt>
                <c:pt idx="14366">
                  <c:v>-1.7700000000000001E-3</c:v>
                </c:pt>
                <c:pt idx="14367">
                  <c:v>-1.72E-3</c:v>
                </c:pt>
                <c:pt idx="14368">
                  <c:v>-1.82E-3</c:v>
                </c:pt>
                <c:pt idx="14369">
                  <c:v>-1.82E-3</c:v>
                </c:pt>
                <c:pt idx="14370">
                  <c:v>-1.9300000000000001E-3</c:v>
                </c:pt>
                <c:pt idx="14371">
                  <c:v>-2.0300000000000001E-3</c:v>
                </c:pt>
                <c:pt idx="14372">
                  <c:v>-2.14E-3</c:v>
                </c:pt>
                <c:pt idx="14373">
                  <c:v>-2.3999999999999998E-3</c:v>
                </c:pt>
                <c:pt idx="14374">
                  <c:v>-2.3999999999999998E-3</c:v>
                </c:pt>
                <c:pt idx="14375">
                  <c:v>-2.6700000000000001E-3</c:v>
                </c:pt>
                <c:pt idx="14376">
                  <c:v>-2.82E-3</c:v>
                </c:pt>
                <c:pt idx="14377">
                  <c:v>-3.0300000000000001E-3</c:v>
                </c:pt>
                <c:pt idx="14378">
                  <c:v>-3.2399999999999998E-3</c:v>
                </c:pt>
                <c:pt idx="14379">
                  <c:v>-3.5100000000000001E-3</c:v>
                </c:pt>
                <c:pt idx="14380">
                  <c:v>-3.7200000000000002E-3</c:v>
                </c:pt>
                <c:pt idx="14381">
                  <c:v>-3.98E-3</c:v>
                </c:pt>
                <c:pt idx="14382">
                  <c:v>-4.3E-3</c:v>
                </c:pt>
                <c:pt idx="14383">
                  <c:v>-4.5100000000000001E-3</c:v>
                </c:pt>
                <c:pt idx="14384">
                  <c:v>-4.8300000000000001E-3</c:v>
                </c:pt>
                <c:pt idx="14385">
                  <c:v>-5.0400000000000002E-3</c:v>
                </c:pt>
                <c:pt idx="14386">
                  <c:v>-5.2500000000000003E-3</c:v>
                </c:pt>
                <c:pt idx="14387">
                  <c:v>-5.62E-3</c:v>
                </c:pt>
                <c:pt idx="14388">
                  <c:v>-5.8300000000000001E-3</c:v>
                </c:pt>
                <c:pt idx="14389">
                  <c:v>-6.0400000000000002E-3</c:v>
                </c:pt>
                <c:pt idx="14390">
                  <c:v>-6.4099999999999999E-3</c:v>
                </c:pt>
                <c:pt idx="14391">
                  <c:v>-6.6699999999999997E-3</c:v>
                </c:pt>
                <c:pt idx="14392">
                  <c:v>-6.7799999999999996E-3</c:v>
                </c:pt>
                <c:pt idx="14393">
                  <c:v>-7.1399999999999996E-3</c:v>
                </c:pt>
                <c:pt idx="14394">
                  <c:v>-7.4599999999999996E-3</c:v>
                </c:pt>
                <c:pt idx="14395">
                  <c:v>-7.62E-3</c:v>
                </c:pt>
                <c:pt idx="14396">
                  <c:v>-7.7799999999999996E-3</c:v>
                </c:pt>
                <c:pt idx="14397">
                  <c:v>-7.9299999999999995E-3</c:v>
                </c:pt>
                <c:pt idx="14398">
                  <c:v>-8.1499999999999993E-3</c:v>
                </c:pt>
                <c:pt idx="14399">
                  <c:v>-8.2500000000000004E-3</c:v>
                </c:pt>
                <c:pt idx="14400">
                  <c:v>-8.3599999999999994E-3</c:v>
                </c:pt>
                <c:pt idx="14401">
                  <c:v>-8.4600000000000005E-3</c:v>
                </c:pt>
                <c:pt idx="14402">
                  <c:v>-8.4600000000000005E-3</c:v>
                </c:pt>
                <c:pt idx="14403">
                  <c:v>-8.5699999999999995E-3</c:v>
                </c:pt>
                <c:pt idx="14404">
                  <c:v>-8.5100000000000002E-3</c:v>
                </c:pt>
                <c:pt idx="14405">
                  <c:v>-8.5699999999999995E-3</c:v>
                </c:pt>
                <c:pt idx="14406">
                  <c:v>-8.3599999999999994E-3</c:v>
                </c:pt>
                <c:pt idx="14407">
                  <c:v>-8.2000000000000007E-3</c:v>
                </c:pt>
                <c:pt idx="14408">
                  <c:v>-8.1499999999999993E-3</c:v>
                </c:pt>
                <c:pt idx="14409">
                  <c:v>-7.9299999999999995E-3</c:v>
                </c:pt>
                <c:pt idx="14410">
                  <c:v>-7.7200000000000003E-3</c:v>
                </c:pt>
                <c:pt idx="14411">
                  <c:v>-7.5100000000000002E-3</c:v>
                </c:pt>
                <c:pt idx="14412">
                  <c:v>-7.1399999999999996E-3</c:v>
                </c:pt>
                <c:pt idx="14413">
                  <c:v>-6.8799999999999998E-3</c:v>
                </c:pt>
                <c:pt idx="14414">
                  <c:v>-6.5100000000000002E-3</c:v>
                </c:pt>
                <c:pt idx="14415">
                  <c:v>-6.2500000000000003E-3</c:v>
                </c:pt>
                <c:pt idx="14416">
                  <c:v>-5.9300000000000004E-3</c:v>
                </c:pt>
                <c:pt idx="14417">
                  <c:v>-5.5100000000000001E-3</c:v>
                </c:pt>
                <c:pt idx="14418">
                  <c:v>-5.0899999999999999E-3</c:v>
                </c:pt>
                <c:pt idx="14419">
                  <c:v>-4.7200000000000002E-3</c:v>
                </c:pt>
                <c:pt idx="14420">
                  <c:v>-4.3499999999999997E-3</c:v>
                </c:pt>
                <c:pt idx="14421">
                  <c:v>-4.0899999999999999E-3</c:v>
                </c:pt>
                <c:pt idx="14422">
                  <c:v>-3.6700000000000001E-3</c:v>
                </c:pt>
                <c:pt idx="14423">
                  <c:v>-3.3500000000000001E-3</c:v>
                </c:pt>
                <c:pt idx="14424">
                  <c:v>-3.0300000000000001E-3</c:v>
                </c:pt>
                <c:pt idx="14425">
                  <c:v>-2.7699999999999999E-3</c:v>
                </c:pt>
                <c:pt idx="14426">
                  <c:v>-2.5600000000000002E-3</c:v>
                </c:pt>
                <c:pt idx="14427">
                  <c:v>-2.2399999999999998E-3</c:v>
                </c:pt>
                <c:pt idx="14428">
                  <c:v>-2.0300000000000001E-3</c:v>
                </c:pt>
                <c:pt idx="14429">
                  <c:v>-1.98E-3</c:v>
                </c:pt>
                <c:pt idx="14430">
                  <c:v>-1.7700000000000001E-3</c:v>
                </c:pt>
                <c:pt idx="14431">
                  <c:v>-1.7700000000000001E-3</c:v>
                </c:pt>
                <c:pt idx="14432">
                  <c:v>-1.66E-3</c:v>
                </c:pt>
                <c:pt idx="14433">
                  <c:v>-1.66E-3</c:v>
                </c:pt>
                <c:pt idx="14434">
                  <c:v>-1.72E-3</c:v>
                </c:pt>
                <c:pt idx="14435">
                  <c:v>-1.7700000000000001E-3</c:v>
                </c:pt>
                <c:pt idx="14436">
                  <c:v>-1.8699999999999999E-3</c:v>
                </c:pt>
                <c:pt idx="14437">
                  <c:v>-2.0899999999999998E-3</c:v>
                </c:pt>
                <c:pt idx="14438">
                  <c:v>-2.1900000000000001E-3</c:v>
                </c:pt>
                <c:pt idx="14439">
                  <c:v>-2.3999999999999998E-3</c:v>
                </c:pt>
                <c:pt idx="14440">
                  <c:v>-2.5100000000000001E-3</c:v>
                </c:pt>
                <c:pt idx="14441">
                  <c:v>-2.82E-3</c:v>
                </c:pt>
                <c:pt idx="14442">
                  <c:v>-2.98E-3</c:v>
                </c:pt>
                <c:pt idx="14443">
                  <c:v>-3.1900000000000001E-3</c:v>
                </c:pt>
                <c:pt idx="14444">
                  <c:v>-3.3999999999999998E-3</c:v>
                </c:pt>
                <c:pt idx="14445">
                  <c:v>-3.6099999999999999E-3</c:v>
                </c:pt>
                <c:pt idx="14446">
                  <c:v>-3.7699999999999999E-3</c:v>
                </c:pt>
                <c:pt idx="14447">
                  <c:v>-4.0400000000000002E-3</c:v>
                </c:pt>
                <c:pt idx="14448">
                  <c:v>-4.1900000000000001E-3</c:v>
                </c:pt>
                <c:pt idx="14449">
                  <c:v>-4.3499999999999997E-3</c:v>
                </c:pt>
                <c:pt idx="14450">
                  <c:v>-4.4000000000000003E-3</c:v>
                </c:pt>
                <c:pt idx="14451">
                  <c:v>-4.5599999999999998E-3</c:v>
                </c:pt>
                <c:pt idx="14452">
                  <c:v>-4.5100000000000001E-3</c:v>
                </c:pt>
                <c:pt idx="14453">
                  <c:v>-4.5100000000000001E-3</c:v>
                </c:pt>
                <c:pt idx="14454">
                  <c:v>-4.5100000000000001E-3</c:v>
                </c:pt>
                <c:pt idx="14455">
                  <c:v>-4.4600000000000004E-3</c:v>
                </c:pt>
                <c:pt idx="14456">
                  <c:v>-4.3E-3</c:v>
                </c:pt>
                <c:pt idx="14457">
                  <c:v>-4.2500000000000003E-3</c:v>
                </c:pt>
                <c:pt idx="14458">
                  <c:v>-4.0899999999999999E-3</c:v>
                </c:pt>
                <c:pt idx="14459">
                  <c:v>-3.7699999999999999E-3</c:v>
                </c:pt>
                <c:pt idx="14460">
                  <c:v>-3.5599999999999998E-3</c:v>
                </c:pt>
                <c:pt idx="14461">
                  <c:v>-3.3999999999999998E-3</c:v>
                </c:pt>
                <c:pt idx="14462">
                  <c:v>-3.0300000000000001E-3</c:v>
                </c:pt>
                <c:pt idx="14463">
                  <c:v>-2.7699999999999999E-3</c:v>
                </c:pt>
                <c:pt idx="14464">
                  <c:v>-2.4499999999999999E-3</c:v>
                </c:pt>
                <c:pt idx="14465">
                  <c:v>-2.0899999999999998E-3</c:v>
                </c:pt>
                <c:pt idx="14466">
                  <c:v>-1.66E-3</c:v>
                </c:pt>
                <c:pt idx="14467">
                  <c:v>-1.4E-3</c:v>
                </c:pt>
                <c:pt idx="14468">
                  <c:v>-1.08E-3</c:v>
                </c:pt>
                <c:pt idx="14469">
                  <c:v>-7.6999999999999996E-4</c:v>
                </c:pt>
                <c:pt idx="14470">
                  <c:v>-5.0000000000000001E-4</c:v>
                </c:pt>
                <c:pt idx="14471">
                  <c:v>-2.4000000000000001E-4</c:v>
                </c:pt>
                <c:pt idx="14472">
                  <c:v>1.2999999999999999E-4</c:v>
                </c:pt>
                <c:pt idx="14473">
                  <c:v>2.9E-4</c:v>
                </c:pt>
                <c:pt idx="14474">
                  <c:v>5.0000000000000001E-4</c:v>
                </c:pt>
                <c:pt idx="14475">
                  <c:v>6.4999999999999997E-4</c:v>
                </c:pt>
                <c:pt idx="14476">
                  <c:v>8.7000000000000001E-4</c:v>
                </c:pt>
                <c:pt idx="14477">
                  <c:v>9.7000000000000005E-4</c:v>
                </c:pt>
                <c:pt idx="14478">
                  <c:v>9.7000000000000005E-4</c:v>
                </c:pt>
                <c:pt idx="14479">
                  <c:v>1.0200000000000001E-3</c:v>
                </c:pt>
                <c:pt idx="14480">
                  <c:v>9.7000000000000005E-4</c:v>
                </c:pt>
                <c:pt idx="14481">
                  <c:v>8.7000000000000001E-4</c:v>
                </c:pt>
                <c:pt idx="14482">
                  <c:v>8.0999999999999996E-4</c:v>
                </c:pt>
                <c:pt idx="14483">
                  <c:v>7.1000000000000002E-4</c:v>
                </c:pt>
                <c:pt idx="14484">
                  <c:v>5.0000000000000001E-4</c:v>
                </c:pt>
                <c:pt idx="14485">
                  <c:v>2.9E-4</c:v>
                </c:pt>
                <c:pt idx="14486">
                  <c:v>2.0000000000000002E-5</c:v>
                </c:pt>
                <c:pt idx="14487">
                  <c:v>-2.9E-4</c:v>
                </c:pt>
                <c:pt idx="14488">
                  <c:v>-6.6E-4</c:v>
                </c:pt>
                <c:pt idx="14489">
                  <c:v>-1.0300000000000001E-3</c:v>
                </c:pt>
                <c:pt idx="14490">
                  <c:v>-1.2999999999999999E-3</c:v>
                </c:pt>
                <c:pt idx="14491">
                  <c:v>-1.72E-3</c:v>
                </c:pt>
                <c:pt idx="14492">
                  <c:v>-2.0300000000000001E-3</c:v>
                </c:pt>
                <c:pt idx="14493">
                  <c:v>-2.4499999999999999E-3</c:v>
                </c:pt>
                <c:pt idx="14494">
                  <c:v>-2.9299999999999999E-3</c:v>
                </c:pt>
                <c:pt idx="14495">
                  <c:v>-3.3E-3</c:v>
                </c:pt>
                <c:pt idx="14496">
                  <c:v>-3.6700000000000001E-3</c:v>
                </c:pt>
                <c:pt idx="14497">
                  <c:v>-4.0899999999999999E-3</c:v>
                </c:pt>
                <c:pt idx="14498">
                  <c:v>-4.3499999999999997E-3</c:v>
                </c:pt>
                <c:pt idx="14499">
                  <c:v>-4.7200000000000002E-3</c:v>
                </c:pt>
                <c:pt idx="14500">
                  <c:v>-4.9300000000000004E-3</c:v>
                </c:pt>
                <c:pt idx="14501">
                  <c:v>-5.3499999999999997E-3</c:v>
                </c:pt>
                <c:pt idx="14502">
                  <c:v>-5.5599999999999998E-3</c:v>
                </c:pt>
                <c:pt idx="14503">
                  <c:v>-5.77E-3</c:v>
                </c:pt>
                <c:pt idx="14504">
                  <c:v>-5.8799999999999998E-3</c:v>
                </c:pt>
                <c:pt idx="14505">
                  <c:v>-6.0899999999999999E-3</c:v>
                </c:pt>
                <c:pt idx="14506">
                  <c:v>-6.0899999999999999E-3</c:v>
                </c:pt>
                <c:pt idx="14507">
                  <c:v>-6.2500000000000003E-3</c:v>
                </c:pt>
                <c:pt idx="14508">
                  <c:v>-6.1399999999999996E-3</c:v>
                </c:pt>
                <c:pt idx="14509">
                  <c:v>-6.1399999999999996E-3</c:v>
                </c:pt>
                <c:pt idx="14510">
                  <c:v>-6.0899999999999999E-3</c:v>
                </c:pt>
                <c:pt idx="14511">
                  <c:v>-5.9300000000000004E-3</c:v>
                </c:pt>
                <c:pt idx="14512">
                  <c:v>-5.8799999999999998E-3</c:v>
                </c:pt>
                <c:pt idx="14513">
                  <c:v>-5.6699999999999997E-3</c:v>
                </c:pt>
                <c:pt idx="14514">
                  <c:v>-5.5100000000000001E-3</c:v>
                </c:pt>
                <c:pt idx="14515">
                  <c:v>-5.2500000000000003E-3</c:v>
                </c:pt>
                <c:pt idx="14516">
                  <c:v>-5.0899999999999999E-3</c:v>
                </c:pt>
                <c:pt idx="14517">
                  <c:v>-4.8799999999999998E-3</c:v>
                </c:pt>
                <c:pt idx="14518">
                  <c:v>-4.6100000000000004E-3</c:v>
                </c:pt>
                <c:pt idx="14519">
                  <c:v>-4.4600000000000004E-3</c:v>
                </c:pt>
                <c:pt idx="14520">
                  <c:v>-4.1399999999999996E-3</c:v>
                </c:pt>
                <c:pt idx="14521">
                  <c:v>-4.0899999999999999E-3</c:v>
                </c:pt>
                <c:pt idx="14522">
                  <c:v>-3.98E-3</c:v>
                </c:pt>
                <c:pt idx="14523">
                  <c:v>-3.82E-3</c:v>
                </c:pt>
                <c:pt idx="14524">
                  <c:v>-3.6700000000000001E-3</c:v>
                </c:pt>
                <c:pt idx="14525">
                  <c:v>-3.6700000000000001E-3</c:v>
                </c:pt>
                <c:pt idx="14526">
                  <c:v>-3.6700000000000001E-3</c:v>
                </c:pt>
                <c:pt idx="14527">
                  <c:v>-3.5599999999999998E-3</c:v>
                </c:pt>
                <c:pt idx="14528">
                  <c:v>-3.6099999999999999E-3</c:v>
                </c:pt>
                <c:pt idx="14529">
                  <c:v>-3.6700000000000001E-3</c:v>
                </c:pt>
                <c:pt idx="14530">
                  <c:v>-3.82E-3</c:v>
                </c:pt>
                <c:pt idx="14531">
                  <c:v>-3.98E-3</c:v>
                </c:pt>
                <c:pt idx="14532">
                  <c:v>-4.1900000000000001E-3</c:v>
                </c:pt>
                <c:pt idx="14533">
                  <c:v>-4.5100000000000001E-3</c:v>
                </c:pt>
                <c:pt idx="14534">
                  <c:v>-4.7699999999999999E-3</c:v>
                </c:pt>
                <c:pt idx="14535">
                  <c:v>-5.1399999999999996E-3</c:v>
                </c:pt>
                <c:pt idx="14536">
                  <c:v>-5.4599999999999996E-3</c:v>
                </c:pt>
                <c:pt idx="14537">
                  <c:v>-5.8799999999999998E-3</c:v>
                </c:pt>
                <c:pt idx="14538">
                  <c:v>-6.3E-3</c:v>
                </c:pt>
                <c:pt idx="14539">
                  <c:v>-6.7200000000000003E-3</c:v>
                </c:pt>
                <c:pt idx="14540">
                  <c:v>-7.1999999999999998E-3</c:v>
                </c:pt>
                <c:pt idx="14541">
                  <c:v>-7.7200000000000003E-3</c:v>
                </c:pt>
                <c:pt idx="14542">
                  <c:v>-8.2500000000000004E-3</c:v>
                </c:pt>
                <c:pt idx="14543">
                  <c:v>-8.6700000000000006E-3</c:v>
                </c:pt>
                <c:pt idx="14544">
                  <c:v>-9.1500000000000001E-3</c:v>
                </c:pt>
                <c:pt idx="14545">
                  <c:v>-9.5200000000000007E-3</c:v>
                </c:pt>
                <c:pt idx="14546">
                  <c:v>-9.9399999999999992E-3</c:v>
                </c:pt>
                <c:pt idx="14547">
                  <c:v>-1.025E-2</c:v>
                </c:pt>
                <c:pt idx="14548">
                  <c:v>-1.0829999999999999E-2</c:v>
                </c:pt>
                <c:pt idx="14549">
                  <c:v>-1.1039999999999999E-2</c:v>
                </c:pt>
                <c:pt idx="14550">
                  <c:v>-1.1310000000000001E-2</c:v>
                </c:pt>
                <c:pt idx="14551">
                  <c:v>-1.162E-2</c:v>
                </c:pt>
                <c:pt idx="14552">
                  <c:v>-1.1780000000000001E-2</c:v>
                </c:pt>
                <c:pt idx="14553">
                  <c:v>-1.189E-2</c:v>
                </c:pt>
                <c:pt idx="14554">
                  <c:v>-1.1990000000000001E-2</c:v>
                </c:pt>
                <c:pt idx="14555">
                  <c:v>-1.204E-2</c:v>
                </c:pt>
                <c:pt idx="14556">
                  <c:v>-1.21E-2</c:v>
                </c:pt>
                <c:pt idx="14557">
                  <c:v>-1.1990000000000001E-2</c:v>
                </c:pt>
                <c:pt idx="14558">
                  <c:v>-1.1939999999999999E-2</c:v>
                </c:pt>
                <c:pt idx="14559">
                  <c:v>-1.183E-2</c:v>
                </c:pt>
                <c:pt idx="14560">
                  <c:v>-1.162E-2</c:v>
                </c:pt>
                <c:pt idx="14561">
                  <c:v>-1.136E-2</c:v>
                </c:pt>
                <c:pt idx="14562">
                  <c:v>-1.1039999999999999E-2</c:v>
                </c:pt>
                <c:pt idx="14563">
                  <c:v>-1.078E-2</c:v>
                </c:pt>
                <c:pt idx="14564">
                  <c:v>-1.057E-2</c:v>
                </c:pt>
                <c:pt idx="14565">
                  <c:v>-1.025E-2</c:v>
                </c:pt>
                <c:pt idx="14566">
                  <c:v>-9.7800000000000005E-3</c:v>
                </c:pt>
                <c:pt idx="14567">
                  <c:v>-9.41E-3</c:v>
                </c:pt>
                <c:pt idx="14568">
                  <c:v>-9.0399999999999994E-3</c:v>
                </c:pt>
                <c:pt idx="14569">
                  <c:v>-8.7799999999999996E-3</c:v>
                </c:pt>
                <c:pt idx="14570">
                  <c:v>-8.3000000000000001E-3</c:v>
                </c:pt>
                <c:pt idx="14571">
                  <c:v>-7.9299999999999995E-3</c:v>
                </c:pt>
                <c:pt idx="14572">
                  <c:v>-7.5700000000000003E-3</c:v>
                </c:pt>
                <c:pt idx="14573">
                  <c:v>-7.2500000000000004E-3</c:v>
                </c:pt>
                <c:pt idx="14574">
                  <c:v>-6.8799999999999998E-3</c:v>
                </c:pt>
                <c:pt idx="14575">
                  <c:v>-6.5599999999999999E-3</c:v>
                </c:pt>
                <c:pt idx="14576">
                  <c:v>-6.3E-3</c:v>
                </c:pt>
                <c:pt idx="14577">
                  <c:v>-6.0400000000000002E-3</c:v>
                </c:pt>
                <c:pt idx="14578">
                  <c:v>-5.8300000000000001E-3</c:v>
                </c:pt>
                <c:pt idx="14579">
                  <c:v>-5.6699999999999997E-3</c:v>
                </c:pt>
                <c:pt idx="14580">
                  <c:v>-5.5100000000000001E-3</c:v>
                </c:pt>
                <c:pt idx="14581">
                  <c:v>-5.3499999999999997E-3</c:v>
                </c:pt>
                <c:pt idx="14582">
                  <c:v>-5.2500000000000003E-3</c:v>
                </c:pt>
                <c:pt idx="14583">
                  <c:v>-5.1399999999999996E-3</c:v>
                </c:pt>
                <c:pt idx="14584">
                  <c:v>-5.0400000000000002E-3</c:v>
                </c:pt>
                <c:pt idx="14585">
                  <c:v>-5.1399999999999996E-3</c:v>
                </c:pt>
                <c:pt idx="14586">
                  <c:v>-5.0400000000000002E-3</c:v>
                </c:pt>
                <c:pt idx="14587">
                  <c:v>-5.1399999999999996E-3</c:v>
                </c:pt>
                <c:pt idx="14588">
                  <c:v>-5.1900000000000002E-3</c:v>
                </c:pt>
                <c:pt idx="14589">
                  <c:v>-5.2500000000000003E-3</c:v>
                </c:pt>
                <c:pt idx="14590">
                  <c:v>-5.3E-3</c:v>
                </c:pt>
                <c:pt idx="14591">
                  <c:v>-5.5100000000000001E-3</c:v>
                </c:pt>
                <c:pt idx="14592">
                  <c:v>-5.62E-3</c:v>
                </c:pt>
                <c:pt idx="14593">
                  <c:v>-5.77E-3</c:v>
                </c:pt>
                <c:pt idx="14594">
                  <c:v>-5.77E-3</c:v>
                </c:pt>
                <c:pt idx="14595">
                  <c:v>-6.0400000000000002E-3</c:v>
                </c:pt>
                <c:pt idx="14596">
                  <c:v>-6.1399999999999996E-3</c:v>
                </c:pt>
                <c:pt idx="14597">
                  <c:v>-6.3E-3</c:v>
                </c:pt>
                <c:pt idx="14598">
                  <c:v>-6.3499999999999997E-3</c:v>
                </c:pt>
                <c:pt idx="14599">
                  <c:v>-6.5599999999999999E-3</c:v>
                </c:pt>
                <c:pt idx="14600">
                  <c:v>-6.5599999999999999E-3</c:v>
                </c:pt>
                <c:pt idx="14601">
                  <c:v>-6.8300000000000001E-3</c:v>
                </c:pt>
                <c:pt idx="14602">
                  <c:v>-6.8799999999999998E-3</c:v>
                </c:pt>
                <c:pt idx="14603">
                  <c:v>-7.0400000000000003E-3</c:v>
                </c:pt>
                <c:pt idx="14604">
                  <c:v>-7.1399999999999996E-3</c:v>
                </c:pt>
                <c:pt idx="14605">
                  <c:v>-7.2500000000000004E-3</c:v>
                </c:pt>
                <c:pt idx="14606">
                  <c:v>-7.2500000000000004E-3</c:v>
                </c:pt>
                <c:pt idx="14607">
                  <c:v>-7.4099999999999999E-3</c:v>
                </c:pt>
                <c:pt idx="14608">
                  <c:v>-7.5100000000000002E-3</c:v>
                </c:pt>
                <c:pt idx="14609">
                  <c:v>-7.5100000000000002E-3</c:v>
                </c:pt>
                <c:pt idx="14610">
                  <c:v>-7.62E-3</c:v>
                </c:pt>
                <c:pt idx="14611">
                  <c:v>-7.8300000000000002E-3</c:v>
                </c:pt>
                <c:pt idx="14612">
                  <c:v>-7.8300000000000002E-3</c:v>
                </c:pt>
                <c:pt idx="14613">
                  <c:v>-7.8799999999999999E-3</c:v>
                </c:pt>
                <c:pt idx="14614">
                  <c:v>-7.9900000000000006E-3</c:v>
                </c:pt>
                <c:pt idx="14615">
                  <c:v>-8.1499999999999993E-3</c:v>
                </c:pt>
                <c:pt idx="14616">
                  <c:v>-8.2500000000000004E-3</c:v>
                </c:pt>
                <c:pt idx="14617">
                  <c:v>-8.3599999999999994E-3</c:v>
                </c:pt>
                <c:pt idx="14618">
                  <c:v>-8.5100000000000002E-3</c:v>
                </c:pt>
                <c:pt idx="14619">
                  <c:v>-8.5100000000000002E-3</c:v>
                </c:pt>
                <c:pt idx="14620">
                  <c:v>-8.6199999999999992E-3</c:v>
                </c:pt>
                <c:pt idx="14621">
                  <c:v>-8.8299999999999993E-3</c:v>
                </c:pt>
                <c:pt idx="14622">
                  <c:v>-8.94E-3</c:v>
                </c:pt>
                <c:pt idx="14623">
                  <c:v>-9.0900000000000009E-3</c:v>
                </c:pt>
                <c:pt idx="14624">
                  <c:v>-9.2999999999999992E-3</c:v>
                </c:pt>
                <c:pt idx="14625">
                  <c:v>-9.41E-3</c:v>
                </c:pt>
                <c:pt idx="14626">
                  <c:v>-9.4599999999999997E-3</c:v>
                </c:pt>
                <c:pt idx="14627">
                  <c:v>-9.5700000000000004E-3</c:v>
                </c:pt>
                <c:pt idx="14628">
                  <c:v>-9.7300000000000008E-3</c:v>
                </c:pt>
                <c:pt idx="14629">
                  <c:v>-9.7800000000000005E-3</c:v>
                </c:pt>
                <c:pt idx="14630">
                  <c:v>-9.8799999999999999E-3</c:v>
                </c:pt>
                <c:pt idx="14631">
                  <c:v>-9.9900000000000006E-3</c:v>
                </c:pt>
                <c:pt idx="14632">
                  <c:v>-9.9900000000000006E-3</c:v>
                </c:pt>
                <c:pt idx="14633">
                  <c:v>-1.004E-2</c:v>
                </c:pt>
                <c:pt idx="14634">
                  <c:v>-1.009E-2</c:v>
                </c:pt>
                <c:pt idx="14635">
                  <c:v>-1.004E-2</c:v>
                </c:pt>
                <c:pt idx="14636">
                  <c:v>-9.9900000000000006E-3</c:v>
                </c:pt>
                <c:pt idx="14637">
                  <c:v>-9.8799999999999999E-3</c:v>
                </c:pt>
                <c:pt idx="14638">
                  <c:v>-9.7800000000000005E-3</c:v>
                </c:pt>
                <c:pt idx="14639">
                  <c:v>-9.6699999999999998E-3</c:v>
                </c:pt>
                <c:pt idx="14640">
                  <c:v>-9.4599999999999997E-3</c:v>
                </c:pt>
                <c:pt idx="14641">
                  <c:v>-9.3600000000000003E-3</c:v>
                </c:pt>
                <c:pt idx="14642">
                  <c:v>-9.0399999999999994E-3</c:v>
                </c:pt>
                <c:pt idx="14643">
                  <c:v>-8.7799999999999996E-3</c:v>
                </c:pt>
                <c:pt idx="14644">
                  <c:v>-8.6199999999999992E-3</c:v>
                </c:pt>
                <c:pt idx="14645">
                  <c:v>-8.2500000000000004E-3</c:v>
                </c:pt>
                <c:pt idx="14646">
                  <c:v>-7.9900000000000006E-3</c:v>
                </c:pt>
                <c:pt idx="14647">
                  <c:v>-7.6699999999999997E-3</c:v>
                </c:pt>
                <c:pt idx="14648">
                  <c:v>-7.3499999999999998E-3</c:v>
                </c:pt>
                <c:pt idx="14649">
                  <c:v>-6.9899999999999997E-3</c:v>
                </c:pt>
                <c:pt idx="14650">
                  <c:v>-6.7200000000000003E-3</c:v>
                </c:pt>
                <c:pt idx="14651">
                  <c:v>-6.3E-3</c:v>
                </c:pt>
                <c:pt idx="14652">
                  <c:v>-5.8799999999999998E-3</c:v>
                </c:pt>
                <c:pt idx="14653">
                  <c:v>-5.62E-3</c:v>
                </c:pt>
                <c:pt idx="14654">
                  <c:v>-5.3499999999999997E-3</c:v>
                </c:pt>
                <c:pt idx="14655">
                  <c:v>-5.0899999999999999E-3</c:v>
                </c:pt>
                <c:pt idx="14656">
                  <c:v>-4.8300000000000001E-3</c:v>
                </c:pt>
                <c:pt idx="14657">
                  <c:v>-4.6100000000000004E-3</c:v>
                </c:pt>
                <c:pt idx="14658">
                  <c:v>-4.3E-3</c:v>
                </c:pt>
                <c:pt idx="14659">
                  <c:v>-4.2500000000000003E-3</c:v>
                </c:pt>
                <c:pt idx="14660">
                  <c:v>-3.98E-3</c:v>
                </c:pt>
                <c:pt idx="14661">
                  <c:v>-3.9300000000000003E-3</c:v>
                </c:pt>
                <c:pt idx="14662">
                  <c:v>-3.8800000000000002E-3</c:v>
                </c:pt>
                <c:pt idx="14663">
                  <c:v>-3.82E-3</c:v>
                </c:pt>
                <c:pt idx="14664">
                  <c:v>-3.82E-3</c:v>
                </c:pt>
                <c:pt idx="14665">
                  <c:v>-3.9300000000000003E-3</c:v>
                </c:pt>
                <c:pt idx="14666">
                  <c:v>-4.0400000000000002E-3</c:v>
                </c:pt>
                <c:pt idx="14667">
                  <c:v>-4.1900000000000001E-3</c:v>
                </c:pt>
                <c:pt idx="14668">
                  <c:v>-4.4000000000000003E-3</c:v>
                </c:pt>
                <c:pt idx="14669">
                  <c:v>-4.6100000000000004E-3</c:v>
                </c:pt>
                <c:pt idx="14670">
                  <c:v>-4.9300000000000004E-3</c:v>
                </c:pt>
                <c:pt idx="14671">
                  <c:v>-5.1900000000000002E-3</c:v>
                </c:pt>
                <c:pt idx="14672">
                  <c:v>-5.4599999999999996E-3</c:v>
                </c:pt>
                <c:pt idx="14673">
                  <c:v>-5.7200000000000003E-3</c:v>
                </c:pt>
                <c:pt idx="14674">
                  <c:v>-6.1999999999999998E-3</c:v>
                </c:pt>
                <c:pt idx="14675">
                  <c:v>-6.5599999999999999E-3</c:v>
                </c:pt>
                <c:pt idx="14676">
                  <c:v>-6.8300000000000001E-3</c:v>
                </c:pt>
                <c:pt idx="14677">
                  <c:v>-7.2500000000000004E-3</c:v>
                </c:pt>
                <c:pt idx="14678">
                  <c:v>-7.5700000000000003E-3</c:v>
                </c:pt>
                <c:pt idx="14679">
                  <c:v>-7.9299999999999995E-3</c:v>
                </c:pt>
                <c:pt idx="14680">
                  <c:v>-8.1499999999999993E-3</c:v>
                </c:pt>
                <c:pt idx="14681">
                  <c:v>-8.4100000000000008E-3</c:v>
                </c:pt>
                <c:pt idx="14682">
                  <c:v>-8.6700000000000006E-3</c:v>
                </c:pt>
                <c:pt idx="14683">
                  <c:v>-8.8299999999999993E-3</c:v>
                </c:pt>
                <c:pt idx="14684">
                  <c:v>-9.0399999999999994E-3</c:v>
                </c:pt>
                <c:pt idx="14685">
                  <c:v>-9.1500000000000001E-3</c:v>
                </c:pt>
                <c:pt idx="14686">
                  <c:v>-9.1500000000000001E-3</c:v>
                </c:pt>
                <c:pt idx="14687">
                  <c:v>-9.2499999999999995E-3</c:v>
                </c:pt>
                <c:pt idx="14688">
                  <c:v>-9.1500000000000001E-3</c:v>
                </c:pt>
                <c:pt idx="14689">
                  <c:v>-9.1500000000000001E-3</c:v>
                </c:pt>
                <c:pt idx="14690">
                  <c:v>-8.9899999999999997E-3</c:v>
                </c:pt>
                <c:pt idx="14691">
                  <c:v>-8.7200000000000003E-3</c:v>
                </c:pt>
                <c:pt idx="14692">
                  <c:v>-8.5699999999999995E-3</c:v>
                </c:pt>
                <c:pt idx="14693">
                  <c:v>-8.2000000000000007E-3</c:v>
                </c:pt>
                <c:pt idx="14694">
                  <c:v>-7.8799999999999999E-3</c:v>
                </c:pt>
                <c:pt idx="14695">
                  <c:v>-7.5100000000000002E-3</c:v>
                </c:pt>
                <c:pt idx="14696">
                  <c:v>-6.9899999999999997E-3</c:v>
                </c:pt>
                <c:pt idx="14697">
                  <c:v>-6.5100000000000002E-3</c:v>
                </c:pt>
                <c:pt idx="14698">
                  <c:v>-6.0400000000000002E-3</c:v>
                </c:pt>
                <c:pt idx="14699">
                  <c:v>-5.5100000000000001E-3</c:v>
                </c:pt>
                <c:pt idx="14700">
                  <c:v>-4.9300000000000004E-3</c:v>
                </c:pt>
                <c:pt idx="14701">
                  <c:v>-4.4600000000000004E-3</c:v>
                </c:pt>
                <c:pt idx="14702">
                  <c:v>-3.7200000000000002E-3</c:v>
                </c:pt>
                <c:pt idx="14703">
                  <c:v>-3.2399999999999998E-3</c:v>
                </c:pt>
                <c:pt idx="14704">
                  <c:v>-2.7200000000000002E-3</c:v>
                </c:pt>
                <c:pt idx="14705">
                  <c:v>-2.14E-3</c:v>
                </c:pt>
                <c:pt idx="14706">
                  <c:v>-1.72E-3</c:v>
                </c:pt>
                <c:pt idx="14707">
                  <c:v>-1.24E-3</c:v>
                </c:pt>
                <c:pt idx="14708">
                  <c:v>-7.6999999999999996E-4</c:v>
                </c:pt>
                <c:pt idx="14709">
                  <c:v>-4.0000000000000002E-4</c:v>
                </c:pt>
                <c:pt idx="14710">
                  <c:v>-8.0000000000000007E-5</c:v>
                </c:pt>
                <c:pt idx="14711">
                  <c:v>2.9E-4</c:v>
                </c:pt>
                <c:pt idx="14712">
                  <c:v>5.0000000000000001E-4</c:v>
                </c:pt>
                <c:pt idx="14713">
                  <c:v>7.1000000000000002E-4</c:v>
                </c:pt>
                <c:pt idx="14714">
                  <c:v>7.6000000000000004E-4</c:v>
                </c:pt>
                <c:pt idx="14715">
                  <c:v>8.7000000000000001E-4</c:v>
                </c:pt>
                <c:pt idx="14716">
                  <c:v>9.2000000000000003E-4</c:v>
                </c:pt>
                <c:pt idx="14717">
                  <c:v>7.1000000000000002E-4</c:v>
                </c:pt>
                <c:pt idx="14718">
                  <c:v>5.9999999999999995E-4</c:v>
                </c:pt>
                <c:pt idx="14719">
                  <c:v>2.9E-4</c:v>
                </c:pt>
                <c:pt idx="14720">
                  <c:v>2.0000000000000002E-5</c:v>
                </c:pt>
                <c:pt idx="14721">
                  <c:v>-5.0000000000000001E-4</c:v>
                </c:pt>
                <c:pt idx="14722">
                  <c:v>-8.7000000000000001E-4</c:v>
                </c:pt>
                <c:pt idx="14723">
                  <c:v>-1.2999999999999999E-3</c:v>
                </c:pt>
                <c:pt idx="14724">
                  <c:v>-1.8699999999999999E-3</c:v>
                </c:pt>
                <c:pt idx="14725">
                  <c:v>-2.5100000000000001E-3</c:v>
                </c:pt>
                <c:pt idx="14726">
                  <c:v>-3.1900000000000001E-3</c:v>
                </c:pt>
                <c:pt idx="14727">
                  <c:v>-3.9300000000000003E-3</c:v>
                </c:pt>
                <c:pt idx="14728">
                  <c:v>-4.6100000000000004E-3</c:v>
                </c:pt>
                <c:pt idx="14729">
                  <c:v>-5.4099999999999999E-3</c:v>
                </c:pt>
                <c:pt idx="14730">
                  <c:v>-6.1399999999999996E-3</c:v>
                </c:pt>
                <c:pt idx="14731">
                  <c:v>-6.8799999999999998E-3</c:v>
                </c:pt>
                <c:pt idx="14732">
                  <c:v>-7.7799999999999996E-3</c:v>
                </c:pt>
                <c:pt idx="14733">
                  <c:v>-8.5699999999999995E-3</c:v>
                </c:pt>
                <c:pt idx="14734">
                  <c:v>-9.3600000000000003E-3</c:v>
                </c:pt>
                <c:pt idx="14735">
                  <c:v>-1.0200000000000001E-2</c:v>
                </c:pt>
                <c:pt idx="14736">
                  <c:v>-1.099E-2</c:v>
                </c:pt>
                <c:pt idx="14737">
                  <c:v>-1.162E-2</c:v>
                </c:pt>
                <c:pt idx="14738">
                  <c:v>-1.2359999999999999E-2</c:v>
                </c:pt>
                <c:pt idx="14739">
                  <c:v>-1.3050000000000001E-2</c:v>
                </c:pt>
                <c:pt idx="14740">
                  <c:v>-1.3679999999999999E-2</c:v>
                </c:pt>
                <c:pt idx="14741">
                  <c:v>-1.421E-2</c:v>
                </c:pt>
                <c:pt idx="14742">
                  <c:v>-1.473E-2</c:v>
                </c:pt>
                <c:pt idx="14743">
                  <c:v>-1.5259999999999999E-2</c:v>
                </c:pt>
                <c:pt idx="14744">
                  <c:v>-1.558E-2</c:v>
                </c:pt>
                <c:pt idx="14745">
                  <c:v>-1.5939999999999999E-2</c:v>
                </c:pt>
                <c:pt idx="14746">
                  <c:v>-1.6150000000000001E-2</c:v>
                </c:pt>
                <c:pt idx="14747">
                  <c:v>-1.6420000000000001E-2</c:v>
                </c:pt>
                <c:pt idx="14748">
                  <c:v>-1.652E-2</c:v>
                </c:pt>
                <c:pt idx="14749">
                  <c:v>-1.652E-2</c:v>
                </c:pt>
                <c:pt idx="14750">
                  <c:v>-1.6629999999999999E-2</c:v>
                </c:pt>
                <c:pt idx="14751">
                  <c:v>-1.6580000000000001E-2</c:v>
                </c:pt>
                <c:pt idx="14752">
                  <c:v>-1.6310000000000002E-2</c:v>
                </c:pt>
                <c:pt idx="14753">
                  <c:v>-1.6150000000000001E-2</c:v>
                </c:pt>
                <c:pt idx="14754">
                  <c:v>-1.5890000000000001E-2</c:v>
                </c:pt>
                <c:pt idx="14755">
                  <c:v>-1.5520000000000001E-2</c:v>
                </c:pt>
                <c:pt idx="14756">
                  <c:v>-1.5100000000000001E-2</c:v>
                </c:pt>
                <c:pt idx="14757">
                  <c:v>-1.4630000000000001E-2</c:v>
                </c:pt>
                <c:pt idx="14758">
                  <c:v>-1.4149999999999999E-2</c:v>
                </c:pt>
                <c:pt idx="14759">
                  <c:v>-1.3729999999999999E-2</c:v>
                </c:pt>
                <c:pt idx="14760">
                  <c:v>-1.3100000000000001E-2</c:v>
                </c:pt>
                <c:pt idx="14761">
                  <c:v>-1.247E-2</c:v>
                </c:pt>
                <c:pt idx="14762">
                  <c:v>-1.1780000000000001E-2</c:v>
                </c:pt>
                <c:pt idx="14763">
                  <c:v>-1.1039999999999999E-2</c:v>
                </c:pt>
                <c:pt idx="14764">
                  <c:v>-1.0359999999999999E-2</c:v>
                </c:pt>
                <c:pt idx="14765">
                  <c:v>-9.6200000000000001E-3</c:v>
                </c:pt>
                <c:pt idx="14766">
                  <c:v>-8.94E-3</c:v>
                </c:pt>
                <c:pt idx="14767">
                  <c:v>-8.2000000000000007E-3</c:v>
                </c:pt>
                <c:pt idx="14768">
                  <c:v>-7.4599999999999996E-3</c:v>
                </c:pt>
                <c:pt idx="14769">
                  <c:v>-6.7200000000000003E-3</c:v>
                </c:pt>
                <c:pt idx="14770">
                  <c:v>-5.9800000000000001E-3</c:v>
                </c:pt>
                <c:pt idx="14771">
                  <c:v>-5.3E-3</c:v>
                </c:pt>
                <c:pt idx="14772">
                  <c:v>-4.6100000000000004E-3</c:v>
                </c:pt>
                <c:pt idx="14773">
                  <c:v>-4.0899999999999999E-3</c:v>
                </c:pt>
                <c:pt idx="14774">
                  <c:v>-3.46E-3</c:v>
                </c:pt>
                <c:pt idx="14775">
                  <c:v>-2.8800000000000002E-3</c:v>
                </c:pt>
                <c:pt idx="14776">
                  <c:v>-2.4499999999999999E-3</c:v>
                </c:pt>
                <c:pt idx="14777">
                  <c:v>-1.9300000000000001E-3</c:v>
                </c:pt>
                <c:pt idx="14778">
                  <c:v>-1.5100000000000001E-3</c:v>
                </c:pt>
                <c:pt idx="14779">
                  <c:v>-1.24E-3</c:v>
                </c:pt>
                <c:pt idx="14780">
                  <c:v>-8.7000000000000001E-4</c:v>
                </c:pt>
                <c:pt idx="14781">
                  <c:v>-6.0999999999999997E-4</c:v>
                </c:pt>
                <c:pt idx="14782">
                  <c:v>-4.0000000000000002E-4</c:v>
                </c:pt>
                <c:pt idx="14783">
                  <c:v>-4.4999999999999999E-4</c:v>
                </c:pt>
                <c:pt idx="14784">
                  <c:v>-4.0000000000000002E-4</c:v>
                </c:pt>
                <c:pt idx="14785">
                  <c:v>-4.4999999999999999E-4</c:v>
                </c:pt>
                <c:pt idx="14786">
                  <c:v>-4.0000000000000002E-4</c:v>
                </c:pt>
                <c:pt idx="14787">
                  <c:v>-4.4999999999999999E-4</c:v>
                </c:pt>
                <c:pt idx="14788">
                  <c:v>-6.6E-4</c:v>
                </c:pt>
                <c:pt idx="14789">
                  <c:v>-8.7000000000000001E-4</c:v>
                </c:pt>
                <c:pt idx="14790">
                  <c:v>-1.08E-3</c:v>
                </c:pt>
                <c:pt idx="14791">
                  <c:v>-1.4E-3</c:v>
                </c:pt>
                <c:pt idx="14792">
                  <c:v>-1.66E-3</c:v>
                </c:pt>
                <c:pt idx="14793">
                  <c:v>-1.9300000000000001E-3</c:v>
                </c:pt>
                <c:pt idx="14794">
                  <c:v>-2.2399999999999998E-3</c:v>
                </c:pt>
                <c:pt idx="14795">
                  <c:v>-2.6099999999999999E-3</c:v>
                </c:pt>
                <c:pt idx="14796">
                  <c:v>-2.8800000000000002E-3</c:v>
                </c:pt>
                <c:pt idx="14797">
                  <c:v>-3.0899999999999999E-3</c:v>
                </c:pt>
                <c:pt idx="14798">
                  <c:v>-3.3999999999999998E-3</c:v>
                </c:pt>
                <c:pt idx="14799">
                  <c:v>-3.7699999999999999E-3</c:v>
                </c:pt>
                <c:pt idx="14800">
                  <c:v>-4.0899999999999999E-3</c:v>
                </c:pt>
                <c:pt idx="14801">
                  <c:v>-4.3E-3</c:v>
                </c:pt>
                <c:pt idx="14802">
                  <c:v>-4.4000000000000003E-3</c:v>
                </c:pt>
                <c:pt idx="14803">
                  <c:v>-4.6699999999999997E-3</c:v>
                </c:pt>
                <c:pt idx="14804">
                  <c:v>-4.6100000000000004E-3</c:v>
                </c:pt>
                <c:pt idx="14805">
                  <c:v>-4.7200000000000002E-3</c:v>
                </c:pt>
                <c:pt idx="14806">
                  <c:v>-4.6699999999999997E-3</c:v>
                </c:pt>
                <c:pt idx="14807">
                  <c:v>-4.6699999999999997E-3</c:v>
                </c:pt>
                <c:pt idx="14808">
                  <c:v>-4.5100000000000001E-3</c:v>
                </c:pt>
                <c:pt idx="14809">
                  <c:v>-4.3499999999999997E-3</c:v>
                </c:pt>
                <c:pt idx="14810">
                  <c:v>-4.1900000000000001E-3</c:v>
                </c:pt>
                <c:pt idx="14811">
                  <c:v>-3.8800000000000002E-3</c:v>
                </c:pt>
                <c:pt idx="14812">
                  <c:v>-3.5599999999999998E-3</c:v>
                </c:pt>
                <c:pt idx="14813">
                  <c:v>-3.3E-3</c:v>
                </c:pt>
                <c:pt idx="14814">
                  <c:v>-3.0300000000000001E-3</c:v>
                </c:pt>
                <c:pt idx="14815">
                  <c:v>-2.6700000000000001E-3</c:v>
                </c:pt>
                <c:pt idx="14816">
                  <c:v>-2.3500000000000001E-3</c:v>
                </c:pt>
                <c:pt idx="14817">
                  <c:v>-1.8699999999999999E-3</c:v>
                </c:pt>
                <c:pt idx="14818">
                  <c:v>-1.5100000000000001E-3</c:v>
                </c:pt>
                <c:pt idx="14819">
                  <c:v>-1.24E-3</c:v>
                </c:pt>
                <c:pt idx="14820">
                  <c:v>-8.1999999999999998E-4</c:v>
                </c:pt>
                <c:pt idx="14821">
                  <c:v>-6.0999999999999997E-4</c:v>
                </c:pt>
                <c:pt idx="14822">
                  <c:v>-3.5E-4</c:v>
                </c:pt>
                <c:pt idx="14823">
                  <c:v>-1.9000000000000001E-4</c:v>
                </c:pt>
                <c:pt idx="14824">
                  <c:v>-3.0000000000000001E-5</c:v>
                </c:pt>
                <c:pt idx="14825">
                  <c:v>6.9999999999999994E-5</c:v>
                </c:pt>
                <c:pt idx="14826">
                  <c:v>1.2999999999999999E-4</c:v>
                </c:pt>
                <c:pt idx="14827">
                  <c:v>1.2999999999999999E-4</c:v>
                </c:pt>
                <c:pt idx="14828">
                  <c:v>6.9999999999999994E-5</c:v>
                </c:pt>
                <c:pt idx="14829">
                  <c:v>-1.9000000000000001E-4</c:v>
                </c:pt>
                <c:pt idx="14830">
                  <c:v>-2.9E-4</c:v>
                </c:pt>
                <c:pt idx="14831">
                  <c:v>-6.6E-4</c:v>
                </c:pt>
                <c:pt idx="14832">
                  <c:v>-9.7999999999999997E-4</c:v>
                </c:pt>
                <c:pt idx="14833">
                  <c:v>-1.4E-3</c:v>
                </c:pt>
                <c:pt idx="14834">
                  <c:v>-1.82E-3</c:v>
                </c:pt>
                <c:pt idx="14835">
                  <c:v>-2.3500000000000001E-3</c:v>
                </c:pt>
                <c:pt idx="14836">
                  <c:v>-2.9299999999999999E-3</c:v>
                </c:pt>
                <c:pt idx="14837">
                  <c:v>-3.5599999999999998E-3</c:v>
                </c:pt>
                <c:pt idx="14838">
                  <c:v>-4.3E-3</c:v>
                </c:pt>
                <c:pt idx="14839">
                  <c:v>-4.8799999999999998E-3</c:v>
                </c:pt>
                <c:pt idx="14840">
                  <c:v>-5.5100000000000001E-3</c:v>
                </c:pt>
                <c:pt idx="14841">
                  <c:v>-6.3E-3</c:v>
                </c:pt>
                <c:pt idx="14842">
                  <c:v>-6.9899999999999997E-3</c:v>
                </c:pt>
                <c:pt idx="14843">
                  <c:v>-7.5100000000000002E-3</c:v>
                </c:pt>
                <c:pt idx="14844">
                  <c:v>-8.1499999999999993E-3</c:v>
                </c:pt>
                <c:pt idx="14845">
                  <c:v>-8.7799999999999996E-3</c:v>
                </c:pt>
                <c:pt idx="14846">
                  <c:v>-9.2999999999999992E-3</c:v>
                </c:pt>
                <c:pt idx="14847">
                  <c:v>-9.7800000000000005E-3</c:v>
                </c:pt>
                <c:pt idx="14848">
                  <c:v>-1.0200000000000001E-2</c:v>
                </c:pt>
                <c:pt idx="14849">
                  <c:v>-1.0460000000000001E-2</c:v>
                </c:pt>
                <c:pt idx="14850">
                  <c:v>-1.078E-2</c:v>
                </c:pt>
                <c:pt idx="14851">
                  <c:v>-1.1039999999999999E-2</c:v>
                </c:pt>
                <c:pt idx="14852">
                  <c:v>-1.099E-2</c:v>
                </c:pt>
                <c:pt idx="14853">
                  <c:v>-1.1039999999999999E-2</c:v>
                </c:pt>
                <c:pt idx="14854">
                  <c:v>-1.11E-2</c:v>
                </c:pt>
                <c:pt idx="14855">
                  <c:v>-1.089E-2</c:v>
                </c:pt>
                <c:pt idx="14856">
                  <c:v>-1.0619999999999999E-2</c:v>
                </c:pt>
                <c:pt idx="14857">
                  <c:v>-1.025E-2</c:v>
                </c:pt>
                <c:pt idx="14858">
                  <c:v>-9.8300000000000002E-3</c:v>
                </c:pt>
                <c:pt idx="14859">
                  <c:v>-9.3600000000000003E-3</c:v>
                </c:pt>
                <c:pt idx="14860">
                  <c:v>-8.7799999999999996E-3</c:v>
                </c:pt>
                <c:pt idx="14861">
                  <c:v>-8.2500000000000004E-3</c:v>
                </c:pt>
                <c:pt idx="14862">
                  <c:v>-7.5700000000000003E-3</c:v>
                </c:pt>
                <c:pt idx="14863">
                  <c:v>-6.8799999999999998E-3</c:v>
                </c:pt>
                <c:pt idx="14864">
                  <c:v>-6.1399999999999996E-3</c:v>
                </c:pt>
                <c:pt idx="14865">
                  <c:v>-5.4099999999999999E-3</c:v>
                </c:pt>
                <c:pt idx="14866">
                  <c:v>-4.5599999999999998E-3</c:v>
                </c:pt>
                <c:pt idx="14867">
                  <c:v>-3.82E-3</c:v>
                </c:pt>
                <c:pt idx="14868">
                  <c:v>-3.0300000000000001E-3</c:v>
                </c:pt>
                <c:pt idx="14869">
                  <c:v>-2.3500000000000001E-3</c:v>
                </c:pt>
                <c:pt idx="14870">
                  <c:v>-1.6100000000000001E-3</c:v>
                </c:pt>
                <c:pt idx="14871">
                  <c:v>-9.3000000000000005E-4</c:v>
                </c:pt>
                <c:pt idx="14872">
                  <c:v>-1.3999999999999999E-4</c:v>
                </c:pt>
                <c:pt idx="14873">
                  <c:v>4.4000000000000002E-4</c:v>
                </c:pt>
                <c:pt idx="14874">
                  <c:v>1.0200000000000001E-3</c:v>
                </c:pt>
                <c:pt idx="14875">
                  <c:v>1.5E-3</c:v>
                </c:pt>
                <c:pt idx="14876">
                  <c:v>1.92E-3</c:v>
                </c:pt>
                <c:pt idx="14877">
                  <c:v>2.2899999999999999E-3</c:v>
                </c:pt>
                <c:pt idx="14878">
                  <c:v>2.5999999999999999E-3</c:v>
                </c:pt>
                <c:pt idx="14879">
                  <c:v>2.7599999999999999E-3</c:v>
                </c:pt>
                <c:pt idx="14880">
                  <c:v>2.9199999999999999E-3</c:v>
                </c:pt>
                <c:pt idx="14881">
                  <c:v>3.0300000000000001E-3</c:v>
                </c:pt>
                <c:pt idx="14882">
                  <c:v>3.0300000000000001E-3</c:v>
                </c:pt>
                <c:pt idx="14883">
                  <c:v>2.9199999999999999E-3</c:v>
                </c:pt>
                <c:pt idx="14884">
                  <c:v>2.8700000000000002E-3</c:v>
                </c:pt>
                <c:pt idx="14885">
                  <c:v>2.5999999999999999E-3</c:v>
                </c:pt>
                <c:pt idx="14886">
                  <c:v>2.2899999999999999E-3</c:v>
                </c:pt>
                <c:pt idx="14887">
                  <c:v>1.97E-3</c:v>
                </c:pt>
                <c:pt idx="14888">
                  <c:v>1.7099999999999999E-3</c:v>
                </c:pt>
                <c:pt idx="14889">
                  <c:v>1.2899999999999999E-3</c:v>
                </c:pt>
                <c:pt idx="14890">
                  <c:v>8.7000000000000001E-4</c:v>
                </c:pt>
                <c:pt idx="14891">
                  <c:v>2.9E-4</c:v>
                </c:pt>
                <c:pt idx="14892">
                  <c:v>-8.0000000000000007E-5</c:v>
                </c:pt>
                <c:pt idx="14893">
                  <c:v>-6.6E-4</c:v>
                </c:pt>
                <c:pt idx="14894">
                  <c:v>-1.08E-3</c:v>
                </c:pt>
                <c:pt idx="14895">
                  <c:v>-1.6100000000000001E-3</c:v>
                </c:pt>
                <c:pt idx="14896">
                  <c:v>-2.0899999999999998E-3</c:v>
                </c:pt>
                <c:pt idx="14897">
                  <c:v>-2.5600000000000002E-3</c:v>
                </c:pt>
                <c:pt idx="14898">
                  <c:v>-2.9299999999999999E-3</c:v>
                </c:pt>
                <c:pt idx="14899">
                  <c:v>-3.3500000000000001E-3</c:v>
                </c:pt>
                <c:pt idx="14900">
                  <c:v>-3.7200000000000002E-3</c:v>
                </c:pt>
                <c:pt idx="14901">
                  <c:v>-4.0400000000000002E-3</c:v>
                </c:pt>
                <c:pt idx="14902">
                  <c:v>-4.4000000000000003E-3</c:v>
                </c:pt>
                <c:pt idx="14903">
                  <c:v>-4.5599999999999998E-3</c:v>
                </c:pt>
                <c:pt idx="14904">
                  <c:v>-4.6699999999999997E-3</c:v>
                </c:pt>
                <c:pt idx="14905">
                  <c:v>-4.9300000000000004E-3</c:v>
                </c:pt>
                <c:pt idx="14906">
                  <c:v>-4.9800000000000001E-3</c:v>
                </c:pt>
                <c:pt idx="14907">
                  <c:v>-4.9300000000000004E-3</c:v>
                </c:pt>
                <c:pt idx="14908">
                  <c:v>-4.8300000000000001E-3</c:v>
                </c:pt>
                <c:pt idx="14909">
                  <c:v>-4.8300000000000001E-3</c:v>
                </c:pt>
                <c:pt idx="14910">
                  <c:v>-4.7200000000000002E-3</c:v>
                </c:pt>
                <c:pt idx="14911">
                  <c:v>-4.5100000000000001E-3</c:v>
                </c:pt>
                <c:pt idx="14912">
                  <c:v>-4.1900000000000001E-3</c:v>
                </c:pt>
                <c:pt idx="14913">
                  <c:v>-3.9300000000000003E-3</c:v>
                </c:pt>
                <c:pt idx="14914">
                  <c:v>-3.6099999999999999E-3</c:v>
                </c:pt>
                <c:pt idx="14915">
                  <c:v>-3.3999999999999998E-3</c:v>
                </c:pt>
                <c:pt idx="14916">
                  <c:v>-3.0300000000000001E-3</c:v>
                </c:pt>
                <c:pt idx="14917">
                  <c:v>-2.7699999999999999E-3</c:v>
                </c:pt>
                <c:pt idx="14918">
                  <c:v>-2.3500000000000001E-3</c:v>
                </c:pt>
                <c:pt idx="14919">
                  <c:v>-1.98E-3</c:v>
                </c:pt>
                <c:pt idx="14920">
                  <c:v>-1.6100000000000001E-3</c:v>
                </c:pt>
                <c:pt idx="14921">
                  <c:v>-1.3500000000000001E-3</c:v>
                </c:pt>
                <c:pt idx="14922">
                  <c:v>-9.7999999999999997E-4</c:v>
                </c:pt>
                <c:pt idx="14923">
                  <c:v>-6.6E-4</c:v>
                </c:pt>
                <c:pt idx="14924">
                  <c:v>-4.0000000000000002E-4</c:v>
                </c:pt>
                <c:pt idx="14925">
                  <c:v>-1.9000000000000001E-4</c:v>
                </c:pt>
                <c:pt idx="14926">
                  <c:v>-8.0000000000000007E-5</c:v>
                </c:pt>
                <c:pt idx="14927">
                  <c:v>-3.0000000000000001E-5</c:v>
                </c:pt>
                <c:pt idx="14928">
                  <c:v>1.2999999999999999E-4</c:v>
                </c:pt>
                <c:pt idx="14929">
                  <c:v>6.9999999999999994E-5</c:v>
                </c:pt>
                <c:pt idx="14930">
                  <c:v>6.9999999999999994E-5</c:v>
                </c:pt>
                <c:pt idx="14931">
                  <c:v>-8.0000000000000007E-5</c:v>
                </c:pt>
                <c:pt idx="14932">
                  <c:v>-2.9E-4</c:v>
                </c:pt>
                <c:pt idx="14933">
                  <c:v>-5.5999999999999995E-4</c:v>
                </c:pt>
                <c:pt idx="14934">
                  <c:v>-7.2000000000000005E-4</c:v>
                </c:pt>
                <c:pt idx="14935">
                  <c:v>-1.24E-3</c:v>
                </c:pt>
                <c:pt idx="14936">
                  <c:v>-1.5100000000000001E-3</c:v>
                </c:pt>
                <c:pt idx="14937">
                  <c:v>-1.98E-3</c:v>
                </c:pt>
                <c:pt idx="14938">
                  <c:v>-2.5100000000000001E-3</c:v>
                </c:pt>
                <c:pt idx="14939">
                  <c:v>-3.0300000000000001E-3</c:v>
                </c:pt>
                <c:pt idx="14940">
                  <c:v>-3.5599999999999998E-3</c:v>
                </c:pt>
                <c:pt idx="14941">
                  <c:v>-4.1399999999999996E-3</c:v>
                </c:pt>
                <c:pt idx="14942">
                  <c:v>-4.6699999999999997E-3</c:v>
                </c:pt>
                <c:pt idx="14943">
                  <c:v>-5.3499999999999997E-3</c:v>
                </c:pt>
                <c:pt idx="14944">
                  <c:v>-6.0400000000000002E-3</c:v>
                </c:pt>
                <c:pt idx="14945">
                  <c:v>-6.62E-3</c:v>
                </c:pt>
                <c:pt idx="14946">
                  <c:v>-7.1999999999999998E-3</c:v>
                </c:pt>
                <c:pt idx="14947">
                  <c:v>-7.7799999999999996E-3</c:v>
                </c:pt>
                <c:pt idx="14948">
                  <c:v>-8.2500000000000004E-3</c:v>
                </c:pt>
                <c:pt idx="14949">
                  <c:v>-8.7799999999999996E-3</c:v>
                </c:pt>
                <c:pt idx="14950">
                  <c:v>-9.1999999999999998E-3</c:v>
                </c:pt>
                <c:pt idx="14951">
                  <c:v>-9.6200000000000001E-3</c:v>
                </c:pt>
                <c:pt idx="14952">
                  <c:v>-1.004E-2</c:v>
                </c:pt>
                <c:pt idx="14953">
                  <c:v>-1.031E-2</c:v>
                </c:pt>
                <c:pt idx="14954">
                  <c:v>-1.052E-2</c:v>
                </c:pt>
                <c:pt idx="14955">
                  <c:v>-1.073E-2</c:v>
                </c:pt>
                <c:pt idx="14956">
                  <c:v>-1.073E-2</c:v>
                </c:pt>
                <c:pt idx="14957">
                  <c:v>-1.073E-2</c:v>
                </c:pt>
                <c:pt idx="14958">
                  <c:v>-1.0670000000000001E-2</c:v>
                </c:pt>
                <c:pt idx="14959">
                  <c:v>-1.057E-2</c:v>
                </c:pt>
                <c:pt idx="14960">
                  <c:v>-1.0410000000000001E-2</c:v>
                </c:pt>
                <c:pt idx="14961">
                  <c:v>-1.004E-2</c:v>
                </c:pt>
                <c:pt idx="14962">
                  <c:v>-9.7800000000000005E-3</c:v>
                </c:pt>
                <c:pt idx="14963">
                  <c:v>-9.3600000000000003E-3</c:v>
                </c:pt>
                <c:pt idx="14964">
                  <c:v>-8.8800000000000007E-3</c:v>
                </c:pt>
                <c:pt idx="14965">
                  <c:v>-8.3599999999999994E-3</c:v>
                </c:pt>
                <c:pt idx="14966">
                  <c:v>-7.8300000000000002E-3</c:v>
                </c:pt>
                <c:pt idx="14967">
                  <c:v>-7.2500000000000004E-3</c:v>
                </c:pt>
                <c:pt idx="14968">
                  <c:v>-6.62E-3</c:v>
                </c:pt>
                <c:pt idx="14969">
                  <c:v>-5.9300000000000004E-3</c:v>
                </c:pt>
                <c:pt idx="14970">
                  <c:v>-5.2500000000000003E-3</c:v>
                </c:pt>
                <c:pt idx="14971">
                  <c:v>-4.5100000000000001E-3</c:v>
                </c:pt>
                <c:pt idx="14972">
                  <c:v>-3.8800000000000002E-3</c:v>
                </c:pt>
                <c:pt idx="14973">
                  <c:v>-3.1900000000000001E-3</c:v>
                </c:pt>
                <c:pt idx="14974">
                  <c:v>-2.5600000000000002E-3</c:v>
                </c:pt>
                <c:pt idx="14975">
                  <c:v>-1.82E-3</c:v>
                </c:pt>
                <c:pt idx="14976">
                  <c:v>-1.1900000000000001E-3</c:v>
                </c:pt>
                <c:pt idx="14977">
                  <c:v>-6.6E-4</c:v>
                </c:pt>
                <c:pt idx="14978">
                  <c:v>2.0000000000000002E-5</c:v>
                </c:pt>
                <c:pt idx="14979">
                  <c:v>5.0000000000000001E-4</c:v>
                </c:pt>
                <c:pt idx="14980">
                  <c:v>1.0200000000000001E-3</c:v>
                </c:pt>
                <c:pt idx="14981">
                  <c:v>1.4400000000000001E-3</c:v>
                </c:pt>
                <c:pt idx="14982">
                  <c:v>1.8699999999999999E-3</c:v>
                </c:pt>
                <c:pt idx="14983">
                  <c:v>2.1800000000000001E-3</c:v>
                </c:pt>
                <c:pt idx="14984">
                  <c:v>2.5500000000000002E-3</c:v>
                </c:pt>
                <c:pt idx="14985">
                  <c:v>2.7100000000000002E-3</c:v>
                </c:pt>
                <c:pt idx="14986">
                  <c:v>2.97E-3</c:v>
                </c:pt>
                <c:pt idx="14987">
                  <c:v>3.1800000000000001E-3</c:v>
                </c:pt>
                <c:pt idx="14988">
                  <c:v>3.1800000000000001E-3</c:v>
                </c:pt>
                <c:pt idx="14989">
                  <c:v>3.1800000000000001E-3</c:v>
                </c:pt>
                <c:pt idx="14990">
                  <c:v>3.29E-3</c:v>
                </c:pt>
                <c:pt idx="14991">
                  <c:v>3.2399999999999998E-3</c:v>
                </c:pt>
                <c:pt idx="14992">
                  <c:v>3.1800000000000001E-3</c:v>
                </c:pt>
                <c:pt idx="14993">
                  <c:v>3.13E-3</c:v>
                </c:pt>
                <c:pt idx="14994">
                  <c:v>2.97E-3</c:v>
                </c:pt>
                <c:pt idx="14995">
                  <c:v>2.9199999999999999E-3</c:v>
                </c:pt>
                <c:pt idx="14996">
                  <c:v>2.7599999999999999E-3</c:v>
                </c:pt>
                <c:pt idx="14997">
                  <c:v>2.5000000000000001E-3</c:v>
                </c:pt>
                <c:pt idx="14998">
                  <c:v>2.3400000000000001E-3</c:v>
                </c:pt>
                <c:pt idx="14999">
                  <c:v>2.1299999999999999E-3</c:v>
                </c:pt>
                <c:pt idx="15000">
                  <c:v>1.97E-3</c:v>
                </c:pt>
                <c:pt idx="15001">
                  <c:v>1.7600000000000001E-3</c:v>
                </c:pt>
                <c:pt idx="15002">
                  <c:v>1.66E-3</c:v>
                </c:pt>
                <c:pt idx="15003">
                  <c:v>1.4400000000000001E-3</c:v>
                </c:pt>
                <c:pt idx="15004">
                  <c:v>1.39E-3</c:v>
                </c:pt>
                <c:pt idx="15005">
                  <c:v>1.1299999999999999E-3</c:v>
                </c:pt>
                <c:pt idx="15006">
                  <c:v>1.08E-3</c:v>
                </c:pt>
                <c:pt idx="15007">
                  <c:v>8.7000000000000001E-4</c:v>
                </c:pt>
                <c:pt idx="15008">
                  <c:v>8.7000000000000001E-4</c:v>
                </c:pt>
                <c:pt idx="15009">
                  <c:v>7.6000000000000004E-4</c:v>
                </c:pt>
                <c:pt idx="15010">
                  <c:v>7.6000000000000004E-4</c:v>
                </c:pt>
                <c:pt idx="15011">
                  <c:v>7.1000000000000002E-4</c:v>
                </c:pt>
                <c:pt idx="15012">
                  <c:v>7.1000000000000002E-4</c:v>
                </c:pt>
                <c:pt idx="15013">
                  <c:v>7.1000000000000002E-4</c:v>
                </c:pt>
                <c:pt idx="15014">
                  <c:v>6.4999999999999997E-4</c:v>
                </c:pt>
                <c:pt idx="15015">
                  <c:v>7.6000000000000004E-4</c:v>
                </c:pt>
                <c:pt idx="15016">
                  <c:v>8.0999999999999996E-4</c:v>
                </c:pt>
                <c:pt idx="15017">
                  <c:v>7.6000000000000004E-4</c:v>
                </c:pt>
                <c:pt idx="15018">
                  <c:v>8.0999999999999996E-4</c:v>
                </c:pt>
                <c:pt idx="15019">
                  <c:v>8.7000000000000001E-4</c:v>
                </c:pt>
                <c:pt idx="15020">
                  <c:v>8.7000000000000001E-4</c:v>
                </c:pt>
                <c:pt idx="15021">
                  <c:v>8.7000000000000001E-4</c:v>
                </c:pt>
                <c:pt idx="15022">
                  <c:v>9.2000000000000003E-4</c:v>
                </c:pt>
                <c:pt idx="15023">
                  <c:v>9.2000000000000003E-4</c:v>
                </c:pt>
                <c:pt idx="15024">
                  <c:v>8.7000000000000001E-4</c:v>
                </c:pt>
                <c:pt idx="15025">
                  <c:v>8.7000000000000001E-4</c:v>
                </c:pt>
                <c:pt idx="15026">
                  <c:v>8.7000000000000001E-4</c:v>
                </c:pt>
                <c:pt idx="15027">
                  <c:v>8.0999999999999996E-4</c:v>
                </c:pt>
                <c:pt idx="15028">
                  <c:v>6.4999999999999997E-4</c:v>
                </c:pt>
                <c:pt idx="15029">
                  <c:v>5.5000000000000003E-4</c:v>
                </c:pt>
                <c:pt idx="15030">
                  <c:v>5.0000000000000001E-4</c:v>
                </c:pt>
                <c:pt idx="15031">
                  <c:v>3.8999999999999999E-4</c:v>
                </c:pt>
                <c:pt idx="15032">
                  <c:v>3.4000000000000002E-4</c:v>
                </c:pt>
                <c:pt idx="15033">
                  <c:v>6.9999999999999994E-5</c:v>
                </c:pt>
                <c:pt idx="15034">
                  <c:v>-3.0000000000000001E-5</c:v>
                </c:pt>
                <c:pt idx="15035">
                  <c:v>-2.9E-4</c:v>
                </c:pt>
                <c:pt idx="15036">
                  <c:v>-4.0000000000000002E-4</c:v>
                </c:pt>
                <c:pt idx="15037">
                  <c:v>-5.5999999999999995E-4</c:v>
                </c:pt>
                <c:pt idx="15038">
                  <c:v>-8.1999999999999998E-4</c:v>
                </c:pt>
                <c:pt idx="15039">
                  <c:v>-1.08E-3</c:v>
                </c:pt>
                <c:pt idx="15040">
                  <c:v>-1.14E-3</c:v>
                </c:pt>
                <c:pt idx="15041">
                  <c:v>-1.4E-3</c:v>
                </c:pt>
                <c:pt idx="15042">
                  <c:v>-1.56E-3</c:v>
                </c:pt>
                <c:pt idx="15043">
                  <c:v>-1.7700000000000001E-3</c:v>
                </c:pt>
                <c:pt idx="15044">
                  <c:v>-1.8699999999999999E-3</c:v>
                </c:pt>
                <c:pt idx="15045">
                  <c:v>-2.0899999999999998E-3</c:v>
                </c:pt>
                <c:pt idx="15046">
                  <c:v>-2.14E-3</c:v>
                </c:pt>
                <c:pt idx="15047">
                  <c:v>-2.4499999999999999E-3</c:v>
                </c:pt>
                <c:pt idx="15048">
                  <c:v>-2.6099999999999999E-3</c:v>
                </c:pt>
                <c:pt idx="15049">
                  <c:v>-2.7200000000000002E-3</c:v>
                </c:pt>
                <c:pt idx="15050">
                  <c:v>-2.9299999999999999E-3</c:v>
                </c:pt>
                <c:pt idx="15051">
                  <c:v>-2.98E-3</c:v>
                </c:pt>
                <c:pt idx="15052">
                  <c:v>-3.0300000000000001E-3</c:v>
                </c:pt>
                <c:pt idx="15053">
                  <c:v>-3.14E-3</c:v>
                </c:pt>
                <c:pt idx="15054">
                  <c:v>-3.3E-3</c:v>
                </c:pt>
                <c:pt idx="15055">
                  <c:v>-3.3500000000000001E-3</c:v>
                </c:pt>
                <c:pt idx="15056">
                  <c:v>-3.3500000000000001E-3</c:v>
                </c:pt>
                <c:pt idx="15057">
                  <c:v>-3.5100000000000001E-3</c:v>
                </c:pt>
                <c:pt idx="15058">
                  <c:v>-3.6099999999999999E-3</c:v>
                </c:pt>
                <c:pt idx="15059">
                  <c:v>-3.6700000000000001E-3</c:v>
                </c:pt>
                <c:pt idx="15060">
                  <c:v>-3.7699999999999999E-3</c:v>
                </c:pt>
                <c:pt idx="15061">
                  <c:v>-3.82E-3</c:v>
                </c:pt>
                <c:pt idx="15062">
                  <c:v>-4.0899999999999999E-3</c:v>
                </c:pt>
                <c:pt idx="15063">
                  <c:v>-4.1900000000000001E-3</c:v>
                </c:pt>
                <c:pt idx="15064">
                  <c:v>-4.1900000000000001E-3</c:v>
                </c:pt>
                <c:pt idx="15065">
                  <c:v>-4.4600000000000004E-3</c:v>
                </c:pt>
                <c:pt idx="15066">
                  <c:v>-4.6100000000000004E-3</c:v>
                </c:pt>
                <c:pt idx="15067">
                  <c:v>-4.8300000000000001E-3</c:v>
                </c:pt>
                <c:pt idx="15068">
                  <c:v>-4.9800000000000001E-3</c:v>
                </c:pt>
                <c:pt idx="15069">
                  <c:v>-5.3E-3</c:v>
                </c:pt>
                <c:pt idx="15070">
                  <c:v>-5.4599999999999996E-3</c:v>
                </c:pt>
                <c:pt idx="15071">
                  <c:v>-5.8300000000000001E-3</c:v>
                </c:pt>
                <c:pt idx="15072">
                  <c:v>-6.0899999999999999E-3</c:v>
                </c:pt>
                <c:pt idx="15073">
                  <c:v>-6.3499999999999997E-3</c:v>
                </c:pt>
                <c:pt idx="15074">
                  <c:v>-6.62E-3</c:v>
                </c:pt>
                <c:pt idx="15075">
                  <c:v>-6.9899999999999997E-3</c:v>
                </c:pt>
                <c:pt idx="15076">
                  <c:v>-7.1999999999999998E-3</c:v>
                </c:pt>
                <c:pt idx="15077">
                  <c:v>-7.5100000000000002E-3</c:v>
                </c:pt>
                <c:pt idx="15078">
                  <c:v>-7.8300000000000002E-3</c:v>
                </c:pt>
                <c:pt idx="15079">
                  <c:v>-8.3000000000000001E-3</c:v>
                </c:pt>
                <c:pt idx="15080">
                  <c:v>-8.4600000000000005E-3</c:v>
                </c:pt>
                <c:pt idx="15081">
                  <c:v>-8.7200000000000003E-3</c:v>
                </c:pt>
                <c:pt idx="15082">
                  <c:v>-9.0399999999999994E-3</c:v>
                </c:pt>
                <c:pt idx="15083">
                  <c:v>-9.2999999999999992E-3</c:v>
                </c:pt>
                <c:pt idx="15084">
                  <c:v>-9.5200000000000007E-3</c:v>
                </c:pt>
                <c:pt idx="15085">
                  <c:v>-9.7300000000000008E-3</c:v>
                </c:pt>
                <c:pt idx="15086">
                  <c:v>-9.8799999999999999E-3</c:v>
                </c:pt>
                <c:pt idx="15087">
                  <c:v>-1.009E-2</c:v>
                </c:pt>
                <c:pt idx="15088">
                  <c:v>-1.0200000000000001E-2</c:v>
                </c:pt>
                <c:pt idx="15089">
                  <c:v>-1.025E-2</c:v>
                </c:pt>
                <c:pt idx="15090">
                  <c:v>-1.0359999999999999E-2</c:v>
                </c:pt>
                <c:pt idx="15091">
                  <c:v>-1.0460000000000001E-2</c:v>
                </c:pt>
                <c:pt idx="15092">
                  <c:v>-1.052E-2</c:v>
                </c:pt>
                <c:pt idx="15093">
                  <c:v>-1.0460000000000001E-2</c:v>
                </c:pt>
                <c:pt idx="15094">
                  <c:v>-1.0410000000000001E-2</c:v>
                </c:pt>
                <c:pt idx="15095">
                  <c:v>-1.0410000000000001E-2</c:v>
                </c:pt>
                <c:pt idx="15096">
                  <c:v>-1.025E-2</c:v>
                </c:pt>
                <c:pt idx="15097">
                  <c:v>-1.0149999999999999E-2</c:v>
                </c:pt>
                <c:pt idx="15098">
                  <c:v>-1.004E-2</c:v>
                </c:pt>
                <c:pt idx="15099">
                  <c:v>-9.8300000000000002E-3</c:v>
                </c:pt>
                <c:pt idx="15100">
                  <c:v>-9.6699999999999998E-3</c:v>
                </c:pt>
                <c:pt idx="15101">
                  <c:v>-9.5200000000000007E-3</c:v>
                </c:pt>
                <c:pt idx="15102">
                  <c:v>-9.2999999999999992E-3</c:v>
                </c:pt>
                <c:pt idx="15103">
                  <c:v>-9.1500000000000001E-3</c:v>
                </c:pt>
                <c:pt idx="15104">
                  <c:v>-8.8800000000000007E-3</c:v>
                </c:pt>
                <c:pt idx="15105">
                  <c:v>-8.6199999999999992E-3</c:v>
                </c:pt>
                <c:pt idx="15106">
                  <c:v>-8.4100000000000008E-3</c:v>
                </c:pt>
                <c:pt idx="15107">
                  <c:v>-8.2000000000000007E-3</c:v>
                </c:pt>
                <c:pt idx="15108">
                  <c:v>-7.8799999999999999E-3</c:v>
                </c:pt>
                <c:pt idx="15109">
                  <c:v>-7.6699999999999997E-3</c:v>
                </c:pt>
                <c:pt idx="15110">
                  <c:v>-7.4099999999999999E-3</c:v>
                </c:pt>
                <c:pt idx="15111">
                  <c:v>-7.1999999999999998E-3</c:v>
                </c:pt>
                <c:pt idx="15112">
                  <c:v>-6.8799999999999998E-3</c:v>
                </c:pt>
                <c:pt idx="15113">
                  <c:v>-6.7200000000000003E-3</c:v>
                </c:pt>
                <c:pt idx="15114">
                  <c:v>-6.4099999999999999E-3</c:v>
                </c:pt>
                <c:pt idx="15115">
                  <c:v>-6.1399999999999996E-3</c:v>
                </c:pt>
                <c:pt idx="15116">
                  <c:v>-5.9800000000000001E-3</c:v>
                </c:pt>
                <c:pt idx="15117">
                  <c:v>-5.5599999999999998E-3</c:v>
                </c:pt>
                <c:pt idx="15118">
                  <c:v>-5.2500000000000003E-3</c:v>
                </c:pt>
                <c:pt idx="15119">
                  <c:v>-4.9300000000000004E-3</c:v>
                </c:pt>
                <c:pt idx="15120">
                  <c:v>-4.6100000000000004E-3</c:v>
                </c:pt>
                <c:pt idx="15121">
                  <c:v>-4.2500000000000003E-3</c:v>
                </c:pt>
                <c:pt idx="15122">
                  <c:v>-3.9300000000000003E-3</c:v>
                </c:pt>
                <c:pt idx="15123">
                  <c:v>-3.5599999999999998E-3</c:v>
                </c:pt>
                <c:pt idx="15124">
                  <c:v>-3.14E-3</c:v>
                </c:pt>
                <c:pt idx="15125">
                  <c:v>-2.82E-3</c:v>
                </c:pt>
                <c:pt idx="15126">
                  <c:v>-2.3999999999999998E-3</c:v>
                </c:pt>
                <c:pt idx="15127">
                  <c:v>-2.0300000000000001E-3</c:v>
                </c:pt>
                <c:pt idx="15128">
                  <c:v>-1.56E-3</c:v>
                </c:pt>
                <c:pt idx="15129">
                  <c:v>-1.24E-3</c:v>
                </c:pt>
                <c:pt idx="15130">
                  <c:v>-6.6E-4</c:v>
                </c:pt>
                <c:pt idx="15131">
                  <c:v>-2.4000000000000001E-4</c:v>
                </c:pt>
                <c:pt idx="15132">
                  <c:v>2.3000000000000001E-4</c:v>
                </c:pt>
                <c:pt idx="15133">
                  <c:v>5.9999999999999995E-4</c:v>
                </c:pt>
                <c:pt idx="15134">
                  <c:v>1.1299999999999999E-3</c:v>
                </c:pt>
                <c:pt idx="15135">
                  <c:v>1.5499999999999999E-3</c:v>
                </c:pt>
                <c:pt idx="15136">
                  <c:v>2.0200000000000001E-3</c:v>
                </c:pt>
                <c:pt idx="15137">
                  <c:v>2.3900000000000002E-3</c:v>
                </c:pt>
                <c:pt idx="15138">
                  <c:v>2.81E-3</c:v>
                </c:pt>
                <c:pt idx="15139">
                  <c:v>3.0799999999999998E-3</c:v>
                </c:pt>
                <c:pt idx="15140">
                  <c:v>3.5000000000000001E-3</c:v>
                </c:pt>
                <c:pt idx="15141">
                  <c:v>3.7100000000000002E-3</c:v>
                </c:pt>
                <c:pt idx="15142">
                  <c:v>3.8700000000000002E-3</c:v>
                </c:pt>
                <c:pt idx="15143">
                  <c:v>4.0800000000000003E-3</c:v>
                </c:pt>
                <c:pt idx="15144">
                  <c:v>4.2900000000000004E-3</c:v>
                </c:pt>
                <c:pt idx="15145">
                  <c:v>4.3400000000000001E-3</c:v>
                </c:pt>
                <c:pt idx="15146">
                  <c:v>4.3400000000000001E-3</c:v>
                </c:pt>
                <c:pt idx="15147">
                  <c:v>4.2900000000000004E-3</c:v>
                </c:pt>
                <c:pt idx="15148">
                  <c:v>4.2399999999999998E-3</c:v>
                </c:pt>
                <c:pt idx="15149">
                  <c:v>4.13E-3</c:v>
                </c:pt>
                <c:pt idx="15150">
                  <c:v>3.8700000000000002E-3</c:v>
                </c:pt>
                <c:pt idx="15151">
                  <c:v>3.6600000000000001E-3</c:v>
                </c:pt>
                <c:pt idx="15152">
                  <c:v>3.29E-3</c:v>
                </c:pt>
                <c:pt idx="15153">
                  <c:v>2.8700000000000002E-3</c:v>
                </c:pt>
                <c:pt idx="15154">
                  <c:v>2.4499999999999999E-3</c:v>
                </c:pt>
                <c:pt idx="15155">
                  <c:v>1.92E-3</c:v>
                </c:pt>
                <c:pt idx="15156">
                  <c:v>1.34E-3</c:v>
                </c:pt>
                <c:pt idx="15157">
                  <c:v>8.0999999999999996E-4</c:v>
                </c:pt>
                <c:pt idx="15158">
                  <c:v>1.2999999999999999E-4</c:v>
                </c:pt>
                <c:pt idx="15159">
                  <c:v>-5.0000000000000001E-4</c:v>
                </c:pt>
                <c:pt idx="15160">
                  <c:v>-1.1900000000000001E-3</c:v>
                </c:pt>
                <c:pt idx="15161">
                  <c:v>-1.9300000000000001E-3</c:v>
                </c:pt>
                <c:pt idx="15162">
                  <c:v>-2.6099999999999999E-3</c:v>
                </c:pt>
                <c:pt idx="15163">
                  <c:v>-3.3500000000000001E-3</c:v>
                </c:pt>
                <c:pt idx="15164">
                  <c:v>-4.1399999999999996E-3</c:v>
                </c:pt>
                <c:pt idx="15165">
                  <c:v>-4.7200000000000002E-3</c:v>
                </c:pt>
                <c:pt idx="15166">
                  <c:v>-5.5599999999999998E-3</c:v>
                </c:pt>
                <c:pt idx="15167">
                  <c:v>-6.1999999999999998E-3</c:v>
                </c:pt>
                <c:pt idx="15168">
                  <c:v>-6.7799999999999996E-3</c:v>
                </c:pt>
                <c:pt idx="15169">
                  <c:v>-7.4099999999999999E-3</c:v>
                </c:pt>
                <c:pt idx="15170">
                  <c:v>-7.8799999999999999E-3</c:v>
                </c:pt>
                <c:pt idx="15171">
                  <c:v>-8.3000000000000001E-3</c:v>
                </c:pt>
                <c:pt idx="15172">
                  <c:v>-8.8299999999999993E-3</c:v>
                </c:pt>
                <c:pt idx="15173">
                  <c:v>-9.0900000000000009E-3</c:v>
                </c:pt>
                <c:pt idx="15174">
                  <c:v>-9.3600000000000003E-3</c:v>
                </c:pt>
                <c:pt idx="15175">
                  <c:v>-9.7300000000000008E-3</c:v>
                </c:pt>
                <c:pt idx="15176">
                  <c:v>-9.7800000000000005E-3</c:v>
                </c:pt>
                <c:pt idx="15177">
                  <c:v>-9.8300000000000002E-3</c:v>
                </c:pt>
                <c:pt idx="15178">
                  <c:v>-9.8799999999999999E-3</c:v>
                </c:pt>
                <c:pt idx="15179">
                  <c:v>-9.7800000000000005E-3</c:v>
                </c:pt>
                <c:pt idx="15180">
                  <c:v>-9.5700000000000004E-3</c:v>
                </c:pt>
                <c:pt idx="15181">
                  <c:v>-9.2999999999999992E-3</c:v>
                </c:pt>
                <c:pt idx="15182">
                  <c:v>-9.0399999999999994E-3</c:v>
                </c:pt>
                <c:pt idx="15183">
                  <c:v>-8.6700000000000006E-3</c:v>
                </c:pt>
                <c:pt idx="15184">
                  <c:v>-8.2000000000000007E-3</c:v>
                </c:pt>
                <c:pt idx="15185">
                  <c:v>-7.8300000000000002E-3</c:v>
                </c:pt>
                <c:pt idx="15186">
                  <c:v>-7.1399999999999996E-3</c:v>
                </c:pt>
                <c:pt idx="15187">
                  <c:v>-6.5599999999999999E-3</c:v>
                </c:pt>
                <c:pt idx="15188">
                  <c:v>-5.9800000000000001E-3</c:v>
                </c:pt>
                <c:pt idx="15189">
                  <c:v>-5.4099999999999999E-3</c:v>
                </c:pt>
                <c:pt idx="15190">
                  <c:v>-4.7699999999999999E-3</c:v>
                </c:pt>
                <c:pt idx="15191">
                  <c:v>-4.0400000000000002E-3</c:v>
                </c:pt>
                <c:pt idx="15192">
                  <c:v>-3.3500000000000001E-3</c:v>
                </c:pt>
                <c:pt idx="15193">
                  <c:v>-2.6700000000000001E-3</c:v>
                </c:pt>
                <c:pt idx="15194">
                  <c:v>-1.98E-3</c:v>
                </c:pt>
                <c:pt idx="15195">
                  <c:v>-1.2999999999999999E-3</c:v>
                </c:pt>
                <c:pt idx="15196">
                  <c:v>-7.6999999999999996E-4</c:v>
                </c:pt>
                <c:pt idx="15197">
                  <c:v>-3.0000000000000001E-5</c:v>
                </c:pt>
                <c:pt idx="15198">
                  <c:v>5.0000000000000001E-4</c:v>
                </c:pt>
                <c:pt idx="15199">
                  <c:v>1.0200000000000001E-3</c:v>
                </c:pt>
                <c:pt idx="15200">
                  <c:v>1.4400000000000001E-3</c:v>
                </c:pt>
                <c:pt idx="15201">
                  <c:v>1.97E-3</c:v>
                </c:pt>
                <c:pt idx="15202">
                  <c:v>2.2899999999999999E-3</c:v>
                </c:pt>
                <c:pt idx="15203">
                  <c:v>2.66E-3</c:v>
                </c:pt>
                <c:pt idx="15204">
                  <c:v>3.0799999999999998E-3</c:v>
                </c:pt>
                <c:pt idx="15205">
                  <c:v>3.29E-3</c:v>
                </c:pt>
                <c:pt idx="15206">
                  <c:v>3.4499999999999999E-3</c:v>
                </c:pt>
                <c:pt idx="15207">
                  <c:v>3.6099999999999999E-3</c:v>
                </c:pt>
                <c:pt idx="15208">
                  <c:v>3.6600000000000001E-3</c:v>
                </c:pt>
                <c:pt idx="15209">
                  <c:v>3.6099999999999999E-3</c:v>
                </c:pt>
                <c:pt idx="15210">
                  <c:v>3.7100000000000002E-3</c:v>
                </c:pt>
                <c:pt idx="15211">
                  <c:v>3.6600000000000001E-3</c:v>
                </c:pt>
                <c:pt idx="15212">
                  <c:v>3.5500000000000002E-3</c:v>
                </c:pt>
                <c:pt idx="15213">
                  <c:v>3.3899999999999998E-3</c:v>
                </c:pt>
                <c:pt idx="15214">
                  <c:v>3.29E-3</c:v>
                </c:pt>
                <c:pt idx="15215">
                  <c:v>3.0799999999999998E-3</c:v>
                </c:pt>
                <c:pt idx="15216">
                  <c:v>2.8700000000000002E-3</c:v>
                </c:pt>
                <c:pt idx="15217">
                  <c:v>2.66E-3</c:v>
                </c:pt>
                <c:pt idx="15218">
                  <c:v>2.4499999999999999E-3</c:v>
                </c:pt>
                <c:pt idx="15219">
                  <c:v>2.2399999999999998E-3</c:v>
                </c:pt>
                <c:pt idx="15220">
                  <c:v>2.0200000000000001E-3</c:v>
                </c:pt>
                <c:pt idx="15221">
                  <c:v>1.7600000000000001E-3</c:v>
                </c:pt>
                <c:pt idx="15222">
                  <c:v>1.5E-3</c:v>
                </c:pt>
                <c:pt idx="15223">
                  <c:v>1.23E-3</c:v>
                </c:pt>
                <c:pt idx="15224">
                  <c:v>1.08E-3</c:v>
                </c:pt>
                <c:pt idx="15225">
                  <c:v>7.1000000000000002E-4</c:v>
                </c:pt>
                <c:pt idx="15226">
                  <c:v>5.5000000000000003E-4</c:v>
                </c:pt>
                <c:pt idx="15227">
                  <c:v>3.8999999999999999E-4</c:v>
                </c:pt>
                <c:pt idx="15228">
                  <c:v>2.9E-4</c:v>
                </c:pt>
                <c:pt idx="15229">
                  <c:v>2.0000000000000002E-5</c:v>
                </c:pt>
                <c:pt idx="15230">
                  <c:v>-3.0000000000000001E-5</c:v>
                </c:pt>
                <c:pt idx="15231">
                  <c:v>-1.9000000000000001E-4</c:v>
                </c:pt>
                <c:pt idx="15232">
                  <c:v>-4.4999999999999999E-4</c:v>
                </c:pt>
                <c:pt idx="15233">
                  <c:v>-5.0000000000000001E-4</c:v>
                </c:pt>
                <c:pt idx="15234">
                  <c:v>-5.5999999999999995E-4</c:v>
                </c:pt>
                <c:pt idx="15235">
                  <c:v>-6.6E-4</c:v>
                </c:pt>
                <c:pt idx="15236">
                  <c:v>-6.6E-4</c:v>
                </c:pt>
                <c:pt idx="15237">
                  <c:v>-6.0999999999999997E-4</c:v>
                </c:pt>
                <c:pt idx="15238">
                  <c:v>-6.0999999999999997E-4</c:v>
                </c:pt>
                <c:pt idx="15239">
                  <c:v>-6.6E-4</c:v>
                </c:pt>
                <c:pt idx="15240">
                  <c:v>-7.2000000000000005E-4</c:v>
                </c:pt>
                <c:pt idx="15241">
                  <c:v>-7.2000000000000005E-4</c:v>
                </c:pt>
                <c:pt idx="15242">
                  <c:v>-7.2000000000000005E-4</c:v>
                </c:pt>
                <c:pt idx="15243">
                  <c:v>-6.6E-4</c:v>
                </c:pt>
                <c:pt idx="15244">
                  <c:v>-6.0999999999999997E-4</c:v>
                </c:pt>
                <c:pt idx="15245">
                  <c:v>-6.0999999999999997E-4</c:v>
                </c:pt>
                <c:pt idx="15246">
                  <c:v>-5.5999999999999995E-4</c:v>
                </c:pt>
                <c:pt idx="15247">
                  <c:v>-5.5999999999999995E-4</c:v>
                </c:pt>
                <c:pt idx="15248">
                  <c:v>-4.4999999999999999E-4</c:v>
                </c:pt>
                <c:pt idx="15249">
                  <c:v>-2.9E-4</c:v>
                </c:pt>
                <c:pt idx="15250">
                  <c:v>-1.9000000000000001E-4</c:v>
                </c:pt>
                <c:pt idx="15251">
                  <c:v>-2.9E-4</c:v>
                </c:pt>
                <c:pt idx="15252">
                  <c:v>-8.0000000000000007E-5</c:v>
                </c:pt>
                <c:pt idx="15253">
                  <c:v>-8.0000000000000007E-5</c:v>
                </c:pt>
                <c:pt idx="15254">
                  <c:v>2.0000000000000002E-5</c:v>
                </c:pt>
                <c:pt idx="15255">
                  <c:v>6.9999999999999994E-5</c:v>
                </c:pt>
                <c:pt idx="15256">
                  <c:v>2.3000000000000001E-4</c:v>
                </c:pt>
                <c:pt idx="15257">
                  <c:v>1.8000000000000001E-4</c:v>
                </c:pt>
                <c:pt idx="15258">
                  <c:v>2.9E-4</c:v>
                </c:pt>
                <c:pt idx="15259">
                  <c:v>2.3000000000000001E-4</c:v>
                </c:pt>
                <c:pt idx="15260">
                  <c:v>3.4000000000000002E-4</c:v>
                </c:pt>
                <c:pt idx="15261">
                  <c:v>3.4000000000000002E-4</c:v>
                </c:pt>
                <c:pt idx="15262">
                  <c:v>3.4000000000000002E-4</c:v>
                </c:pt>
                <c:pt idx="15263">
                  <c:v>3.4000000000000002E-4</c:v>
                </c:pt>
                <c:pt idx="15264">
                  <c:v>2.9E-4</c:v>
                </c:pt>
                <c:pt idx="15265">
                  <c:v>1.2999999999999999E-4</c:v>
                </c:pt>
                <c:pt idx="15266">
                  <c:v>6.9999999999999994E-5</c:v>
                </c:pt>
                <c:pt idx="15267">
                  <c:v>-8.0000000000000007E-5</c:v>
                </c:pt>
                <c:pt idx="15268">
                  <c:v>-2.9E-4</c:v>
                </c:pt>
                <c:pt idx="15269">
                  <c:v>-5.5999999999999995E-4</c:v>
                </c:pt>
                <c:pt idx="15270">
                  <c:v>-7.2000000000000005E-4</c:v>
                </c:pt>
                <c:pt idx="15271">
                  <c:v>-1.08E-3</c:v>
                </c:pt>
                <c:pt idx="15272">
                  <c:v>-1.2999999999999999E-3</c:v>
                </c:pt>
                <c:pt idx="15273">
                  <c:v>-1.72E-3</c:v>
                </c:pt>
                <c:pt idx="15274">
                  <c:v>-2.1900000000000001E-3</c:v>
                </c:pt>
                <c:pt idx="15275">
                  <c:v>-2.5600000000000002E-3</c:v>
                </c:pt>
                <c:pt idx="15276">
                  <c:v>-3.0300000000000001E-3</c:v>
                </c:pt>
                <c:pt idx="15277">
                  <c:v>-3.5100000000000001E-3</c:v>
                </c:pt>
                <c:pt idx="15278">
                  <c:v>-3.98E-3</c:v>
                </c:pt>
                <c:pt idx="15279">
                  <c:v>-4.5599999999999998E-3</c:v>
                </c:pt>
                <c:pt idx="15280">
                  <c:v>-5.0400000000000002E-3</c:v>
                </c:pt>
                <c:pt idx="15281">
                  <c:v>-5.5100000000000001E-3</c:v>
                </c:pt>
                <c:pt idx="15282">
                  <c:v>-5.9800000000000001E-3</c:v>
                </c:pt>
                <c:pt idx="15283">
                  <c:v>-6.5599999999999999E-3</c:v>
                </c:pt>
                <c:pt idx="15284">
                  <c:v>-6.9899999999999997E-3</c:v>
                </c:pt>
                <c:pt idx="15285">
                  <c:v>-7.5100000000000002E-3</c:v>
                </c:pt>
                <c:pt idx="15286">
                  <c:v>-7.9900000000000006E-3</c:v>
                </c:pt>
                <c:pt idx="15287">
                  <c:v>-8.4600000000000005E-3</c:v>
                </c:pt>
                <c:pt idx="15288">
                  <c:v>-8.8299999999999993E-3</c:v>
                </c:pt>
                <c:pt idx="15289">
                  <c:v>-9.0900000000000009E-3</c:v>
                </c:pt>
                <c:pt idx="15290">
                  <c:v>-9.5200000000000007E-3</c:v>
                </c:pt>
                <c:pt idx="15291">
                  <c:v>-9.6699999999999998E-3</c:v>
                </c:pt>
                <c:pt idx="15292">
                  <c:v>-9.8799999999999999E-3</c:v>
                </c:pt>
                <c:pt idx="15293">
                  <c:v>-9.9900000000000006E-3</c:v>
                </c:pt>
                <c:pt idx="15294">
                  <c:v>-1.0149999999999999E-2</c:v>
                </c:pt>
                <c:pt idx="15295">
                  <c:v>-1.009E-2</c:v>
                </c:pt>
                <c:pt idx="15296">
                  <c:v>-1.009E-2</c:v>
                </c:pt>
                <c:pt idx="15297">
                  <c:v>-9.9399999999999992E-3</c:v>
                </c:pt>
                <c:pt idx="15298">
                  <c:v>-9.8300000000000002E-3</c:v>
                </c:pt>
                <c:pt idx="15299">
                  <c:v>-9.6699999999999998E-3</c:v>
                </c:pt>
                <c:pt idx="15300">
                  <c:v>-9.41E-3</c:v>
                </c:pt>
                <c:pt idx="15301">
                  <c:v>-9.0900000000000009E-3</c:v>
                </c:pt>
                <c:pt idx="15302">
                  <c:v>-8.8299999999999993E-3</c:v>
                </c:pt>
                <c:pt idx="15303">
                  <c:v>-8.3599999999999994E-3</c:v>
                </c:pt>
                <c:pt idx="15304">
                  <c:v>-7.9900000000000006E-3</c:v>
                </c:pt>
                <c:pt idx="15305">
                  <c:v>-7.6699999999999997E-3</c:v>
                </c:pt>
                <c:pt idx="15306">
                  <c:v>-7.1999999999999998E-3</c:v>
                </c:pt>
                <c:pt idx="15307">
                  <c:v>-6.7799999999999996E-3</c:v>
                </c:pt>
                <c:pt idx="15308">
                  <c:v>-6.4099999999999999E-3</c:v>
                </c:pt>
                <c:pt idx="15309">
                  <c:v>-5.9800000000000001E-3</c:v>
                </c:pt>
                <c:pt idx="15310">
                  <c:v>-5.6699999999999997E-3</c:v>
                </c:pt>
                <c:pt idx="15311">
                  <c:v>-5.2500000000000003E-3</c:v>
                </c:pt>
                <c:pt idx="15312">
                  <c:v>-4.9300000000000004E-3</c:v>
                </c:pt>
                <c:pt idx="15313">
                  <c:v>-4.7200000000000002E-3</c:v>
                </c:pt>
                <c:pt idx="15314">
                  <c:v>-4.5100000000000001E-3</c:v>
                </c:pt>
                <c:pt idx="15315">
                  <c:v>-4.3499999999999997E-3</c:v>
                </c:pt>
                <c:pt idx="15316">
                  <c:v>-4.1399999999999996E-3</c:v>
                </c:pt>
                <c:pt idx="15317">
                  <c:v>-4.1399999999999996E-3</c:v>
                </c:pt>
                <c:pt idx="15318">
                  <c:v>-4.0899999999999999E-3</c:v>
                </c:pt>
                <c:pt idx="15319">
                  <c:v>-4.0899999999999999E-3</c:v>
                </c:pt>
                <c:pt idx="15320">
                  <c:v>-4.0899999999999999E-3</c:v>
                </c:pt>
                <c:pt idx="15321">
                  <c:v>-4.3499999999999997E-3</c:v>
                </c:pt>
                <c:pt idx="15322">
                  <c:v>-4.5100000000000001E-3</c:v>
                </c:pt>
                <c:pt idx="15323">
                  <c:v>-4.8300000000000001E-3</c:v>
                </c:pt>
                <c:pt idx="15324">
                  <c:v>-4.9800000000000001E-3</c:v>
                </c:pt>
                <c:pt idx="15325">
                  <c:v>-5.3E-3</c:v>
                </c:pt>
                <c:pt idx="15326">
                  <c:v>-5.7200000000000003E-3</c:v>
                </c:pt>
                <c:pt idx="15327">
                  <c:v>-6.0400000000000002E-3</c:v>
                </c:pt>
                <c:pt idx="15328">
                  <c:v>-6.5100000000000002E-3</c:v>
                </c:pt>
                <c:pt idx="15329">
                  <c:v>-6.9300000000000004E-3</c:v>
                </c:pt>
                <c:pt idx="15330">
                  <c:v>-7.3000000000000001E-3</c:v>
                </c:pt>
                <c:pt idx="15331">
                  <c:v>-7.8300000000000002E-3</c:v>
                </c:pt>
                <c:pt idx="15332">
                  <c:v>-8.1499999999999993E-3</c:v>
                </c:pt>
                <c:pt idx="15333">
                  <c:v>-8.6700000000000006E-3</c:v>
                </c:pt>
                <c:pt idx="15334">
                  <c:v>-9.0399999999999994E-3</c:v>
                </c:pt>
                <c:pt idx="15335">
                  <c:v>-9.4599999999999997E-3</c:v>
                </c:pt>
                <c:pt idx="15336">
                  <c:v>-9.7800000000000005E-3</c:v>
                </c:pt>
                <c:pt idx="15337">
                  <c:v>-1.009E-2</c:v>
                </c:pt>
                <c:pt idx="15338">
                  <c:v>-1.031E-2</c:v>
                </c:pt>
                <c:pt idx="15339">
                  <c:v>-1.0619999999999999E-2</c:v>
                </c:pt>
                <c:pt idx="15340">
                  <c:v>-1.073E-2</c:v>
                </c:pt>
                <c:pt idx="15341">
                  <c:v>-1.089E-2</c:v>
                </c:pt>
                <c:pt idx="15342">
                  <c:v>-1.099E-2</c:v>
                </c:pt>
                <c:pt idx="15343">
                  <c:v>-1.099E-2</c:v>
                </c:pt>
                <c:pt idx="15344">
                  <c:v>-1.089E-2</c:v>
                </c:pt>
                <c:pt idx="15345">
                  <c:v>-1.0829999999999999E-2</c:v>
                </c:pt>
                <c:pt idx="15346">
                  <c:v>-1.0619999999999999E-2</c:v>
                </c:pt>
                <c:pt idx="15347">
                  <c:v>-1.0460000000000001E-2</c:v>
                </c:pt>
                <c:pt idx="15348">
                  <c:v>-1.0200000000000001E-2</c:v>
                </c:pt>
                <c:pt idx="15349">
                  <c:v>-9.9900000000000006E-3</c:v>
                </c:pt>
                <c:pt idx="15350">
                  <c:v>-9.5700000000000004E-3</c:v>
                </c:pt>
                <c:pt idx="15351">
                  <c:v>-9.2499999999999995E-3</c:v>
                </c:pt>
                <c:pt idx="15352">
                  <c:v>-8.7799999999999996E-3</c:v>
                </c:pt>
                <c:pt idx="15353">
                  <c:v>-8.2500000000000004E-3</c:v>
                </c:pt>
                <c:pt idx="15354">
                  <c:v>-7.8300000000000002E-3</c:v>
                </c:pt>
                <c:pt idx="15355">
                  <c:v>-7.3000000000000001E-3</c:v>
                </c:pt>
                <c:pt idx="15356">
                  <c:v>-6.7200000000000003E-3</c:v>
                </c:pt>
                <c:pt idx="15357">
                  <c:v>-6.2500000000000003E-3</c:v>
                </c:pt>
                <c:pt idx="15358">
                  <c:v>-5.62E-3</c:v>
                </c:pt>
                <c:pt idx="15359">
                  <c:v>-5.1900000000000002E-3</c:v>
                </c:pt>
                <c:pt idx="15360">
                  <c:v>-4.6100000000000004E-3</c:v>
                </c:pt>
                <c:pt idx="15361">
                  <c:v>-4.0899999999999999E-3</c:v>
                </c:pt>
                <c:pt idx="15362">
                  <c:v>-3.5599999999999998E-3</c:v>
                </c:pt>
                <c:pt idx="15363">
                  <c:v>-3.14E-3</c:v>
                </c:pt>
                <c:pt idx="15364">
                  <c:v>-2.6700000000000001E-3</c:v>
                </c:pt>
                <c:pt idx="15365">
                  <c:v>-2.3999999999999998E-3</c:v>
                </c:pt>
                <c:pt idx="15366">
                  <c:v>-1.98E-3</c:v>
                </c:pt>
                <c:pt idx="15367">
                  <c:v>-1.72E-3</c:v>
                </c:pt>
                <c:pt idx="15368">
                  <c:v>-1.4499999999999999E-3</c:v>
                </c:pt>
                <c:pt idx="15369">
                  <c:v>-1.2999999999999999E-3</c:v>
                </c:pt>
                <c:pt idx="15370">
                  <c:v>-1.1900000000000001E-3</c:v>
                </c:pt>
                <c:pt idx="15371">
                  <c:v>-1.0300000000000001E-3</c:v>
                </c:pt>
                <c:pt idx="15372">
                  <c:v>-1.14E-3</c:v>
                </c:pt>
                <c:pt idx="15373">
                  <c:v>-1.14E-3</c:v>
                </c:pt>
                <c:pt idx="15374">
                  <c:v>-1.14E-3</c:v>
                </c:pt>
                <c:pt idx="15375">
                  <c:v>-1.2999999999999999E-3</c:v>
                </c:pt>
                <c:pt idx="15376">
                  <c:v>-1.56E-3</c:v>
                </c:pt>
                <c:pt idx="15377">
                  <c:v>-1.72E-3</c:v>
                </c:pt>
                <c:pt idx="15378">
                  <c:v>-2.0300000000000001E-3</c:v>
                </c:pt>
                <c:pt idx="15379">
                  <c:v>-2.3999999999999998E-3</c:v>
                </c:pt>
                <c:pt idx="15380">
                  <c:v>-2.7200000000000002E-3</c:v>
                </c:pt>
                <c:pt idx="15381">
                  <c:v>-3.2399999999999998E-3</c:v>
                </c:pt>
                <c:pt idx="15382">
                  <c:v>-3.6099999999999999E-3</c:v>
                </c:pt>
                <c:pt idx="15383">
                  <c:v>-4.1399999999999996E-3</c:v>
                </c:pt>
                <c:pt idx="15384">
                  <c:v>-4.5599999999999998E-3</c:v>
                </c:pt>
                <c:pt idx="15385">
                  <c:v>-5.1399999999999996E-3</c:v>
                </c:pt>
                <c:pt idx="15386">
                  <c:v>-5.62E-3</c:v>
                </c:pt>
                <c:pt idx="15387">
                  <c:v>-6.1999999999999998E-3</c:v>
                </c:pt>
                <c:pt idx="15388">
                  <c:v>-6.6699999999999997E-3</c:v>
                </c:pt>
                <c:pt idx="15389">
                  <c:v>-7.1999999999999998E-3</c:v>
                </c:pt>
                <c:pt idx="15390">
                  <c:v>-7.5700000000000003E-3</c:v>
                </c:pt>
                <c:pt idx="15391">
                  <c:v>-7.9299999999999995E-3</c:v>
                </c:pt>
                <c:pt idx="15392">
                  <c:v>-8.4100000000000008E-3</c:v>
                </c:pt>
                <c:pt idx="15393">
                  <c:v>-8.7200000000000003E-3</c:v>
                </c:pt>
                <c:pt idx="15394">
                  <c:v>-8.9899999999999997E-3</c:v>
                </c:pt>
                <c:pt idx="15395">
                  <c:v>-9.1999999999999998E-3</c:v>
                </c:pt>
                <c:pt idx="15396">
                  <c:v>-9.41E-3</c:v>
                </c:pt>
                <c:pt idx="15397">
                  <c:v>-9.5700000000000004E-3</c:v>
                </c:pt>
                <c:pt idx="15398">
                  <c:v>-9.6200000000000001E-3</c:v>
                </c:pt>
                <c:pt idx="15399">
                  <c:v>-9.5700000000000004E-3</c:v>
                </c:pt>
                <c:pt idx="15400">
                  <c:v>-9.5200000000000007E-3</c:v>
                </c:pt>
                <c:pt idx="15401">
                  <c:v>-9.41E-3</c:v>
                </c:pt>
                <c:pt idx="15402">
                  <c:v>-9.2499999999999995E-3</c:v>
                </c:pt>
                <c:pt idx="15403">
                  <c:v>-9.0399999999999994E-3</c:v>
                </c:pt>
                <c:pt idx="15404">
                  <c:v>-8.5699999999999995E-3</c:v>
                </c:pt>
                <c:pt idx="15405">
                  <c:v>-8.3000000000000001E-3</c:v>
                </c:pt>
                <c:pt idx="15406">
                  <c:v>-7.9299999999999995E-3</c:v>
                </c:pt>
                <c:pt idx="15407">
                  <c:v>-7.4599999999999996E-3</c:v>
                </c:pt>
                <c:pt idx="15408">
                  <c:v>-6.9899999999999997E-3</c:v>
                </c:pt>
                <c:pt idx="15409">
                  <c:v>-6.5599999999999999E-3</c:v>
                </c:pt>
                <c:pt idx="15410">
                  <c:v>-5.9800000000000001E-3</c:v>
                </c:pt>
                <c:pt idx="15411">
                  <c:v>-5.5599999999999998E-3</c:v>
                </c:pt>
                <c:pt idx="15412">
                  <c:v>-4.9300000000000004E-3</c:v>
                </c:pt>
                <c:pt idx="15413">
                  <c:v>-4.3499999999999997E-3</c:v>
                </c:pt>
                <c:pt idx="15414">
                  <c:v>-3.9300000000000003E-3</c:v>
                </c:pt>
                <c:pt idx="15415">
                  <c:v>-3.46E-3</c:v>
                </c:pt>
                <c:pt idx="15416">
                  <c:v>-2.82E-3</c:v>
                </c:pt>
                <c:pt idx="15417">
                  <c:v>-2.3500000000000001E-3</c:v>
                </c:pt>
                <c:pt idx="15418">
                  <c:v>-1.98E-3</c:v>
                </c:pt>
                <c:pt idx="15419">
                  <c:v>-1.56E-3</c:v>
                </c:pt>
                <c:pt idx="15420">
                  <c:v>-1.14E-3</c:v>
                </c:pt>
                <c:pt idx="15421">
                  <c:v>-8.7000000000000001E-4</c:v>
                </c:pt>
                <c:pt idx="15422">
                  <c:v>-5.0000000000000001E-4</c:v>
                </c:pt>
                <c:pt idx="15423">
                  <c:v>-2.4000000000000001E-4</c:v>
                </c:pt>
                <c:pt idx="15424">
                  <c:v>-3.0000000000000001E-5</c:v>
                </c:pt>
                <c:pt idx="15425">
                  <c:v>6.9999999999999994E-5</c:v>
                </c:pt>
                <c:pt idx="15426">
                  <c:v>2.9E-4</c:v>
                </c:pt>
                <c:pt idx="15427">
                  <c:v>3.8999999999999999E-4</c:v>
                </c:pt>
                <c:pt idx="15428">
                  <c:v>4.4000000000000002E-4</c:v>
                </c:pt>
                <c:pt idx="15429">
                  <c:v>4.4000000000000002E-4</c:v>
                </c:pt>
                <c:pt idx="15430">
                  <c:v>5.5000000000000003E-4</c:v>
                </c:pt>
                <c:pt idx="15431">
                  <c:v>5.0000000000000001E-4</c:v>
                </c:pt>
                <c:pt idx="15432">
                  <c:v>5.0000000000000001E-4</c:v>
                </c:pt>
                <c:pt idx="15433">
                  <c:v>4.4000000000000002E-4</c:v>
                </c:pt>
                <c:pt idx="15434">
                  <c:v>3.8999999999999999E-4</c:v>
                </c:pt>
                <c:pt idx="15435">
                  <c:v>2.9E-4</c:v>
                </c:pt>
                <c:pt idx="15436">
                  <c:v>2.3000000000000001E-4</c:v>
                </c:pt>
                <c:pt idx="15437">
                  <c:v>1.8000000000000001E-4</c:v>
                </c:pt>
                <c:pt idx="15438">
                  <c:v>2.3000000000000001E-4</c:v>
                </c:pt>
                <c:pt idx="15439">
                  <c:v>2.3000000000000001E-4</c:v>
                </c:pt>
                <c:pt idx="15440">
                  <c:v>1.8000000000000001E-4</c:v>
                </c:pt>
                <c:pt idx="15441">
                  <c:v>2.3000000000000001E-4</c:v>
                </c:pt>
                <c:pt idx="15442">
                  <c:v>3.4000000000000002E-4</c:v>
                </c:pt>
                <c:pt idx="15443">
                  <c:v>4.4000000000000002E-4</c:v>
                </c:pt>
                <c:pt idx="15444">
                  <c:v>5.9999999999999995E-4</c:v>
                </c:pt>
                <c:pt idx="15445">
                  <c:v>6.4999999999999997E-4</c:v>
                </c:pt>
                <c:pt idx="15446">
                  <c:v>8.7000000000000001E-4</c:v>
                </c:pt>
                <c:pt idx="15447">
                  <c:v>1.0200000000000001E-3</c:v>
                </c:pt>
                <c:pt idx="15448">
                  <c:v>1.1800000000000001E-3</c:v>
                </c:pt>
                <c:pt idx="15449">
                  <c:v>1.4400000000000001E-3</c:v>
                </c:pt>
                <c:pt idx="15450">
                  <c:v>1.66E-3</c:v>
                </c:pt>
                <c:pt idx="15451">
                  <c:v>1.92E-3</c:v>
                </c:pt>
                <c:pt idx="15452">
                  <c:v>2.2399999999999998E-3</c:v>
                </c:pt>
                <c:pt idx="15453">
                  <c:v>2.3900000000000002E-3</c:v>
                </c:pt>
                <c:pt idx="15454">
                  <c:v>2.7100000000000002E-3</c:v>
                </c:pt>
                <c:pt idx="15455">
                  <c:v>2.8700000000000002E-3</c:v>
                </c:pt>
                <c:pt idx="15456">
                  <c:v>3.13E-3</c:v>
                </c:pt>
                <c:pt idx="15457">
                  <c:v>3.2399999999999998E-3</c:v>
                </c:pt>
                <c:pt idx="15458">
                  <c:v>3.5500000000000002E-3</c:v>
                </c:pt>
                <c:pt idx="15459">
                  <c:v>3.6600000000000001E-3</c:v>
                </c:pt>
                <c:pt idx="15460">
                  <c:v>3.7599999999999999E-3</c:v>
                </c:pt>
                <c:pt idx="15461">
                  <c:v>3.8700000000000002E-3</c:v>
                </c:pt>
                <c:pt idx="15462">
                  <c:v>3.9199999999999999E-3</c:v>
                </c:pt>
                <c:pt idx="15463">
                  <c:v>3.9699999999999996E-3</c:v>
                </c:pt>
                <c:pt idx="15464">
                  <c:v>3.9699999999999996E-3</c:v>
                </c:pt>
                <c:pt idx="15465">
                  <c:v>3.9199999999999999E-3</c:v>
                </c:pt>
                <c:pt idx="15466">
                  <c:v>3.7599999999999999E-3</c:v>
                </c:pt>
                <c:pt idx="15467">
                  <c:v>3.6600000000000001E-3</c:v>
                </c:pt>
                <c:pt idx="15468">
                  <c:v>3.5000000000000001E-3</c:v>
                </c:pt>
                <c:pt idx="15469">
                  <c:v>3.29E-3</c:v>
                </c:pt>
                <c:pt idx="15470">
                  <c:v>3.0300000000000001E-3</c:v>
                </c:pt>
                <c:pt idx="15471">
                  <c:v>2.7599999999999999E-3</c:v>
                </c:pt>
                <c:pt idx="15472">
                  <c:v>2.3900000000000002E-3</c:v>
                </c:pt>
                <c:pt idx="15473">
                  <c:v>2.0799999999999998E-3</c:v>
                </c:pt>
                <c:pt idx="15474">
                  <c:v>1.81E-3</c:v>
                </c:pt>
                <c:pt idx="15475">
                  <c:v>1.34E-3</c:v>
                </c:pt>
                <c:pt idx="15476">
                  <c:v>1.0200000000000001E-3</c:v>
                </c:pt>
                <c:pt idx="15477">
                  <c:v>6.4999999999999997E-4</c:v>
                </c:pt>
                <c:pt idx="15478">
                  <c:v>2.9E-4</c:v>
                </c:pt>
                <c:pt idx="15479">
                  <c:v>-1.3999999999999999E-4</c:v>
                </c:pt>
                <c:pt idx="15480">
                  <c:v>-4.0000000000000002E-4</c:v>
                </c:pt>
                <c:pt idx="15481">
                  <c:v>-7.6999999999999996E-4</c:v>
                </c:pt>
                <c:pt idx="15482">
                  <c:v>-1.14E-3</c:v>
                </c:pt>
                <c:pt idx="15483">
                  <c:v>-1.4499999999999999E-3</c:v>
                </c:pt>
                <c:pt idx="15484">
                  <c:v>-1.72E-3</c:v>
                </c:pt>
                <c:pt idx="15485">
                  <c:v>-2.0300000000000001E-3</c:v>
                </c:pt>
                <c:pt idx="15486">
                  <c:v>-2.14E-3</c:v>
                </c:pt>
                <c:pt idx="15487">
                  <c:v>-2.4499999999999999E-3</c:v>
                </c:pt>
                <c:pt idx="15488">
                  <c:v>-2.6700000000000001E-3</c:v>
                </c:pt>
                <c:pt idx="15489">
                  <c:v>-2.7699999999999999E-3</c:v>
                </c:pt>
                <c:pt idx="15490">
                  <c:v>-2.82E-3</c:v>
                </c:pt>
                <c:pt idx="15491">
                  <c:v>-2.9299999999999999E-3</c:v>
                </c:pt>
                <c:pt idx="15492">
                  <c:v>-3.14E-3</c:v>
                </c:pt>
                <c:pt idx="15493">
                  <c:v>-3.1900000000000001E-3</c:v>
                </c:pt>
                <c:pt idx="15494">
                  <c:v>-3.1900000000000001E-3</c:v>
                </c:pt>
                <c:pt idx="15495">
                  <c:v>-3.1900000000000001E-3</c:v>
                </c:pt>
                <c:pt idx="15496">
                  <c:v>-3.0899999999999999E-3</c:v>
                </c:pt>
                <c:pt idx="15497">
                  <c:v>-3.14E-3</c:v>
                </c:pt>
                <c:pt idx="15498">
                  <c:v>-3.0300000000000001E-3</c:v>
                </c:pt>
                <c:pt idx="15499">
                  <c:v>-2.98E-3</c:v>
                </c:pt>
                <c:pt idx="15500">
                  <c:v>-2.9299999999999999E-3</c:v>
                </c:pt>
                <c:pt idx="15501">
                  <c:v>-2.8800000000000002E-3</c:v>
                </c:pt>
                <c:pt idx="15502">
                  <c:v>-2.6700000000000001E-3</c:v>
                </c:pt>
                <c:pt idx="15503">
                  <c:v>-2.5100000000000001E-3</c:v>
                </c:pt>
                <c:pt idx="15504">
                  <c:v>-2.4499999999999999E-3</c:v>
                </c:pt>
                <c:pt idx="15505">
                  <c:v>-2.3500000000000001E-3</c:v>
                </c:pt>
                <c:pt idx="15506">
                  <c:v>-2.2399999999999998E-3</c:v>
                </c:pt>
                <c:pt idx="15507">
                  <c:v>-2.0899999999999998E-3</c:v>
                </c:pt>
                <c:pt idx="15508">
                  <c:v>-1.8699999999999999E-3</c:v>
                </c:pt>
                <c:pt idx="15509">
                  <c:v>-1.7700000000000001E-3</c:v>
                </c:pt>
                <c:pt idx="15510">
                  <c:v>-1.6100000000000001E-3</c:v>
                </c:pt>
                <c:pt idx="15511">
                  <c:v>-1.6100000000000001E-3</c:v>
                </c:pt>
                <c:pt idx="15512">
                  <c:v>-1.4E-3</c:v>
                </c:pt>
                <c:pt idx="15513">
                  <c:v>-1.1900000000000001E-3</c:v>
                </c:pt>
                <c:pt idx="15514">
                  <c:v>-9.7999999999999997E-4</c:v>
                </c:pt>
                <c:pt idx="15515">
                  <c:v>-9.3000000000000005E-4</c:v>
                </c:pt>
                <c:pt idx="15516">
                  <c:v>-7.6999999999999996E-4</c:v>
                </c:pt>
                <c:pt idx="15517">
                  <c:v>-6.6E-4</c:v>
                </c:pt>
                <c:pt idx="15518">
                  <c:v>-4.0000000000000002E-4</c:v>
                </c:pt>
                <c:pt idx="15519">
                  <c:v>-2.9E-4</c:v>
                </c:pt>
                <c:pt idx="15520">
                  <c:v>-8.0000000000000007E-5</c:v>
                </c:pt>
                <c:pt idx="15521">
                  <c:v>-8.0000000000000007E-5</c:v>
                </c:pt>
                <c:pt idx="15522">
                  <c:v>1.2999999999999999E-4</c:v>
                </c:pt>
                <c:pt idx="15523">
                  <c:v>3.4000000000000002E-4</c:v>
                </c:pt>
                <c:pt idx="15524">
                  <c:v>4.4000000000000002E-4</c:v>
                </c:pt>
                <c:pt idx="15525">
                  <c:v>6.4999999999999997E-4</c:v>
                </c:pt>
                <c:pt idx="15526">
                  <c:v>6.4999999999999997E-4</c:v>
                </c:pt>
                <c:pt idx="15527">
                  <c:v>8.7000000000000001E-4</c:v>
                </c:pt>
                <c:pt idx="15528">
                  <c:v>9.2000000000000003E-4</c:v>
                </c:pt>
                <c:pt idx="15529">
                  <c:v>1.0200000000000001E-3</c:v>
                </c:pt>
                <c:pt idx="15530">
                  <c:v>1.08E-3</c:v>
                </c:pt>
                <c:pt idx="15531">
                  <c:v>1.1800000000000001E-3</c:v>
                </c:pt>
                <c:pt idx="15532">
                  <c:v>1.1800000000000001E-3</c:v>
                </c:pt>
                <c:pt idx="15533">
                  <c:v>1.1299999999999999E-3</c:v>
                </c:pt>
                <c:pt idx="15534">
                  <c:v>1.2899999999999999E-3</c:v>
                </c:pt>
                <c:pt idx="15535">
                  <c:v>1.1800000000000001E-3</c:v>
                </c:pt>
                <c:pt idx="15536">
                  <c:v>1.1299999999999999E-3</c:v>
                </c:pt>
                <c:pt idx="15537">
                  <c:v>1.08E-3</c:v>
                </c:pt>
                <c:pt idx="15538">
                  <c:v>1.0200000000000001E-3</c:v>
                </c:pt>
                <c:pt idx="15539">
                  <c:v>8.7000000000000001E-4</c:v>
                </c:pt>
                <c:pt idx="15540">
                  <c:v>6.4999999999999997E-4</c:v>
                </c:pt>
                <c:pt idx="15541">
                  <c:v>5.0000000000000001E-4</c:v>
                </c:pt>
                <c:pt idx="15542">
                  <c:v>4.4000000000000002E-4</c:v>
                </c:pt>
                <c:pt idx="15543">
                  <c:v>1.2999999999999999E-4</c:v>
                </c:pt>
                <c:pt idx="15544">
                  <c:v>-3.0000000000000001E-5</c:v>
                </c:pt>
                <c:pt idx="15545">
                  <c:v>-2.4000000000000001E-4</c:v>
                </c:pt>
                <c:pt idx="15546">
                  <c:v>-4.0000000000000002E-4</c:v>
                </c:pt>
                <c:pt idx="15547">
                  <c:v>-6.6E-4</c:v>
                </c:pt>
                <c:pt idx="15548">
                  <c:v>-8.1999999999999998E-4</c:v>
                </c:pt>
                <c:pt idx="15549">
                  <c:v>-9.3000000000000005E-4</c:v>
                </c:pt>
                <c:pt idx="15550">
                  <c:v>-1.24E-3</c:v>
                </c:pt>
                <c:pt idx="15551">
                  <c:v>-1.3500000000000001E-3</c:v>
                </c:pt>
                <c:pt idx="15552">
                  <c:v>-1.56E-3</c:v>
                </c:pt>
                <c:pt idx="15553">
                  <c:v>-1.6100000000000001E-3</c:v>
                </c:pt>
                <c:pt idx="15554">
                  <c:v>-1.7700000000000001E-3</c:v>
                </c:pt>
                <c:pt idx="15555">
                  <c:v>-1.8699999999999999E-3</c:v>
                </c:pt>
                <c:pt idx="15556">
                  <c:v>-1.98E-3</c:v>
                </c:pt>
                <c:pt idx="15557">
                  <c:v>-1.9300000000000001E-3</c:v>
                </c:pt>
                <c:pt idx="15558">
                  <c:v>-1.9300000000000001E-3</c:v>
                </c:pt>
                <c:pt idx="15559">
                  <c:v>-1.82E-3</c:v>
                </c:pt>
                <c:pt idx="15560">
                  <c:v>-1.72E-3</c:v>
                </c:pt>
                <c:pt idx="15561">
                  <c:v>-1.66E-3</c:v>
                </c:pt>
                <c:pt idx="15562">
                  <c:v>-1.5100000000000001E-3</c:v>
                </c:pt>
                <c:pt idx="15563">
                  <c:v>-1.24E-3</c:v>
                </c:pt>
                <c:pt idx="15564">
                  <c:v>-1.0300000000000001E-3</c:v>
                </c:pt>
                <c:pt idx="15565">
                  <c:v>-8.7000000000000001E-4</c:v>
                </c:pt>
                <c:pt idx="15566">
                  <c:v>-5.0000000000000001E-4</c:v>
                </c:pt>
                <c:pt idx="15567">
                  <c:v>-2.4000000000000001E-4</c:v>
                </c:pt>
                <c:pt idx="15568">
                  <c:v>6.9999999999999994E-5</c:v>
                </c:pt>
                <c:pt idx="15569">
                  <c:v>3.8999999999999999E-4</c:v>
                </c:pt>
                <c:pt idx="15570">
                  <c:v>7.6000000000000004E-4</c:v>
                </c:pt>
                <c:pt idx="15571">
                  <c:v>1.08E-3</c:v>
                </c:pt>
                <c:pt idx="15572">
                  <c:v>1.4400000000000001E-3</c:v>
                </c:pt>
                <c:pt idx="15573">
                  <c:v>1.7099999999999999E-3</c:v>
                </c:pt>
                <c:pt idx="15574">
                  <c:v>2.0200000000000001E-3</c:v>
                </c:pt>
                <c:pt idx="15575">
                  <c:v>2.3900000000000002E-3</c:v>
                </c:pt>
                <c:pt idx="15576">
                  <c:v>2.66E-3</c:v>
                </c:pt>
                <c:pt idx="15577">
                  <c:v>2.8700000000000002E-3</c:v>
                </c:pt>
                <c:pt idx="15578">
                  <c:v>3.13E-3</c:v>
                </c:pt>
                <c:pt idx="15579">
                  <c:v>3.29E-3</c:v>
                </c:pt>
                <c:pt idx="15580">
                  <c:v>3.4499999999999999E-3</c:v>
                </c:pt>
                <c:pt idx="15581">
                  <c:v>3.6099999999999999E-3</c:v>
                </c:pt>
                <c:pt idx="15582">
                  <c:v>3.7599999999999999E-3</c:v>
                </c:pt>
                <c:pt idx="15583">
                  <c:v>3.8700000000000002E-3</c:v>
                </c:pt>
                <c:pt idx="15584">
                  <c:v>3.82E-3</c:v>
                </c:pt>
                <c:pt idx="15585">
                  <c:v>3.7599999999999999E-3</c:v>
                </c:pt>
                <c:pt idx="15586">
                  <c:v>3.82E-3</c:v>
                </c:pt>
                <c:pt idx="15587">
                  <c:v>3.6600000000000001E-3</c:v>
                </c:pt>
                <c:pt idx="15588">
                  <c:v>3.6099999999999999E-3</c:v>
                </c:pt>
                <c:pt idx="15589">
                  <c:v>3.3899999999999998E-3</c:v>
                </c:pt>
                <c:pt idx="15590">
                  <c:v>3.2399999999999998E-3</c:v>
                </c:pt>
                <c:pt idx="15591">
                  <c:v>3.0799999999999998E-3</c:v>
                </c:pt>
                <c:pt idx="15592">
                  <c:v>2.8700000000000002E-3</c:v>
                </c:pt>
                <c:pt idx="15593">
                  <c:v>2.7100000000000002E-3</c:v>
                </c:pt>
                <c:pt idx="15594">
                  <c:v>2.2899999999999999E-3</c:v>
                </c:pt>
                <c:pt idx="15595">
                  <c:v>2.0200000000000001E-3</c:v>
                </c:pt>
                <c:pt idx="15596">
                  <c:v>1.8699999999999999E-3</c:v>
                </c:pt>
                <c:pt idx="15597">
                  <c:v>1.5499999999999999E-3</c:v>
                </c:pt>
                <c:pt idx="15598">
                  <c:v>1.23E-3</c:v>
                </c:pt>
                <c:pt idx="15599">
                  <c:v>9.2000000000000003E-4</c:v>
                </c:pt>
                <c:pt idx="15600">
                  <c:v>5.9999999999999995E-4</c:v>
                </c:pt>
                <c:pt idx="15601">
                  <c:v>3.4000000000000002E-4</c:v>
                </c:pt>
                <c:pt idx="15602">
                  <c:v>6.9999999999999994E-5</c:v>
                </c:pt>
                <c:pt idx="15603">
                  <c:v>-1.9000000000000001E-4</c:v>
                </c:pt>
                <c:pt idx="15604">
                  <c:v>-5.0000000000000001E-4</c:v>
                </c:pt>
                <c:pt idx="15605">
                  <c:v>-8.1999999999999998E-4</c:v>
                </c:pt>
                <c:pt idx="15606">
                  <c:v>-9.3000000000000005E-4</c:v>
                </c:pt>
                <c:pt idx="15607">
                  <c:v>-1.24E-3</c:v>
                </c:pt>
                <c:pt idx="15608">
                  <c:v>-1.5100000000000001E-3</c:v>
                </c:pt>
                <c:pt idx="15609">
                  <c:v>-1.66E-3</c:v>
                </c:pt>
                <c:pt idx="15610">
                  <c:v>-1.9300000000000001E-3</c:v>
                </c:pt>
                <c:pt idx="15611">
                  <c:v>-2.14E-3</c:v>
                </c:pt>
                <c:pt idx="15612">
                  <c:v>-2.2399999999999998E-3</c:v>
                </c:pt>
                <c:pt idx="15613">
                  <c:v>-2.5100000000000001E-3</c:v>
                </c:pt>
                <c:pt idx="15614">
                  <c:v>-2.6099999999999999E-3</c:v>
                </c:pt>
                <c:pt idx="15615">
                  <c:v>-2.7699999999999999E-3</c:v>
                </c:pt>
                <c:pt idx="15616">
                  <c:v>-2.8800000000000002E-3</c:v>
                </c:pt>
                <c:pt idx="15617">
                  <c:v>-3.0300000000000001E-3</c:v>
                </c:pt>
                <c:pt idx="15618">
                  <c:v>-3.14E-3</c:v>
                </c:pt>
                <c:pt idx="15619">
                  <c:v>-3.1900000000000001E-3</c:v>
                </c:pt>
                <c:pt idx="15620">
                  <c:v>-3.2399999999999998E-3</c:v>
                </c:pt>
                <c:pt idx="15621">
                  <c:v>-3.3999999999999998E-3</c:v>
                </c:pt>
                <c:pt idx="15622">
                  <c:v>-3.3500000000000001E-3</c:v>
                </c:pt>
                <c:pt idx="15623">
                  <c:v>-3.3999999999999998E-3</c:v>
                </c:pt>
                <c:pt idx="15624">
                  <c:v>-3.3999999999999998E-3</c:v>
                </c:pt>
                <c:pt idx="15625">
                  <c:v>-3.5100000000000001E-3</c:v>
                </c:pt>
                <c:pt idx="15626">
                  <c:v>-3.5100000000000001E-3</c:v>
                </c:pt>
                <c:pt idx="15627">
                  <c:v>-3.46E-3</c:v>
                </c:pt>
                <c:pt idx="15628">
                  <c:v>-3.3E-3</c:v>
                </c:pt>
                <c:pt idx="15629">
                  <c:v>-3.14E-3</c:v>
                </c:pt>
                <c:pt idx="15630">
                  <c:v>-3.1900000000000001E-3</c:v>
                </c:pt>
                <c:pt idx="15631">
                  <c:v>-3.0899999999999999E-3</c:v>
                </c:pt>
                <c:pt idx="15632">
                  <c:v>-2.8800000000000002E-3</c:v>
                </c:pt>
                <c:pt idx="15633">
                  <c:v>-2.6700000000000001E-3</c:v>
                </c:pt>
                <c:pt idx="15634">
                  <c:v>-2.5100000000000001E-3</c:v>
                </c:pt>
                <c:pt idx="15635">
                  <c:v>-2.3999999999999998E-3</c:v>
                </c:pt>
                <c:pt idx="15636">
                  <c:v>-2.14E-3</c:v>
                </c:pt>
                <c:pt idx="15637">
                  <c:v>-1.82E-3</c:v>
                </c:pt>
                <c:pt idx="15638">
                  <c:v>-1.66E-3</c:v>
                </c:pt>
                <c:pt idx="15639">
                  <c:v>-1.4E-3</c:v>
                </c:pt>
                <c:pt idx="15640">
                  <c:v>-1.14E-3</c:v>
                </c:pt>
                <c:pt idx="15641">
                  <c:v>-8.7000000000000001E-4</c:v>
                </c:pt>
                <c:pt idx="15642">
                  <c:v>-7.2000000000000005E-4</c:v>
                </c:pt>
                <c:pt idx="15643">
                  <c:v>-4.0000000000000002E-4</c:v>
                </c:pt>
                <c:pt idx="15644">
                  <c:v>-3.0000000000000001E-5</c:v>
                </c:pt>
                <c:pt idx="15645">
                  <c:v>1.8000000000000001E-4</c:v>
                </c:pt>
                <c:pt idx="15646">
                  <c:v>4.4000000000000002E-4</c:v>
                </c:pt>
                <c:pt idx="15647">
                  <c:v>7.6000000000000004E-4</c:v>
                </c:pt>
                <c:pt idx="15648">
                  <c:v>1.0200000000000001E-3</c:v>
                </c:pt>
                <c:pt idx="15649">
                  <c:v>1.34E-3</c:v>
                </c:pt>
                <c:pt idx="15650">
                  <c:v>1.66E-3</c:v>
                </c:pt>
                <c:pt idx="15651">
                  <c:v>1.7600000000000001E-3</c:v>
                </c:pt>
                <c:pt idx="15652">
                  <c:v>2.1299999999999999E-3</c:v>
                </c:pt>
                <c:pt idx="15653">
                  <c:v>2.2899999999999999E-3</c:v>
                </c:pt>
                <c:pt idx="15654">
                  <c:v>2.5000000000000001E-3</c:v>
                </c:pt>
                <c:pt idx="15655">
                  <c:v>2.5999999999999999E-3</c:v>
                </c:pt>
                <c:pt idx="15656">
                  <c:v>2.9199999999999999E-3</c:v>
                </c:pt>
                <c:pt idx="15657">
                  <c:v>2.97E-3</c:v>
                </c:pt>
                <c:pt idx="15658">
                  <c:v>3.13E-3</c:v>
                </c:pt>
                <c:pt idx="15659">
                  <c:v>3.2399999999999998E-3</c:v>
                </c:pt>
                <c:pt idx="15660">
                  <c:v>3.3400000000000001E-3</c:v>
                </c:pt>
                <c:pt idx="15661">
                  <c:v>3.5500000000000002E-3</c:v>
                </c:pt>
                <c:pt idx="15662">
                  <c:v>3.5500000000000002E-3</c:v>
                </c:pt>
                <c:pt idx="15663">
                  <c:v>3.6099999999999999E-3</c:v>
                </c:pt>
                <c:pt idx="15664">
                  <c:v>3.7100000000000002E-3</c:v>
                </c:pt>
                <c:pt idx="15665">
                  <c:v>3.82E-3</c:v>
                </c:pt>
                <c:pt idx="15666">
                  <c:v>3.82E-3</c:v>
                </c:pt>
                <c:pt idx="15667">
                  <c:v>3.8700000000000002E-3</c:v>
                </c:pt>
                <c:pt idx="15668">
                  <c:v>3.82E-3</c:v>
                </c:pt>
                <c:pt idx="15669">
                  <c:v>3.7599999999999999E-3</c:v>
                </c:pt>
                <c:pt idx="15670">
                  <c:v>3.82E-3</c:v>
                </c:pt>
                <c:pt idx="15671">
                  <c:v>3.7100000000000002E-3</c:v>
                </c:pt>
                <c:pt idx="15672">
                  <c:v>3.82E-3</c:v>
                </c:pt>
                <c:pt idx="15673">
                  <c:v>3.7599999999999999E-3</c:v>
                </c:pt>
                <c:pt idx="15674">
                  <c:v>3.6600000000000001E-3</c:v>
                </c:pt>
                <c:pt idx="15675">
                  <c:v>3.5500000000000002E-3</c:v>
                </c:pt>
                <c:pt idx="15676">
                  <c:v>3.5500000000000002E-3</c:v>
                </c:pt>
                <c:pt idx="15677">
                  <c:v>3.3899999999999998E-3</c:v>
                </c:pt>
                <c:pt idx="15678">
                  <c:v>3.3899999999999998E-3</c:v>
                </c:pt>
                <c:pt idx="15679">
                  <c:v>3.1800000000000001E-3</c:v>
                </c:pt>
                <c:pt idx="15680">
                  <c:v>3.13E-3</c:v>
                </c:pt>
                <c:pt idx="15681">
                  <c:v>2.9199999999999999E-3</c:v>
                </c:pt>
                <c:pt idx="15682">
                  <c:v>2.81E-3</c:v>
                </c:pt>
                <c:pt idx="15683">
                  <c:v>2.5999999999999999E-3</c:v>
                </c:pt>
                <c:pt idx="15684">
                  <c:v>2.5000000000000001E-3</c:v>
                </c:pt>
                <c:pt idx="15685">
                  <c:v>2.2899999999999999E-3</c:v>
                </c:pt>
                <c:pt idx="15686">
                  <c:v>2.0200000000000001E-3</c:v>
                </c:pt>
                <c:pt idx="15687">
                  <c:v>1.8699999999999999E-3</c:v>
                </c:pt>
                <c:pt idx="15688">
                  <c:v>1.66E-3</c:v>
                </c:pt>
                <c:pt idx="15689">
                  <c:v>1.34E-3</c:v>
                </c:pt>
                <c:pt idx="15690">
                  <c:v>1.1800000000000001E-3</c:v>
                </c:pt>
                <c:pt idx="15691">
                  <c:v>8.0999999999999996E-4</c:v>
                </c:pt>
                <c:pt idx="15692">
                  <c:v>5.9999999999999995E-4</c:v>
                </c:pt>
                <c:pt idx="15693">
                  <c:v>2.3000000000000001E-4</c:v>
                </c:pt>
                <c:pt idx="15694">
                  <c:v>-3.0000000000000001E-5</c:v>
                </c:pt>
                <c:pt idx="15695">
                  <c:v>-4.0000000000000002E-4</c:v>
                </c:pt>
                <c:pt idx="15696">
                  <c:v>-7.2000000000000005E-4</c:v>
                </c:pt>
                <c:pt idx="15697">
                  <c:v>-1.1900000000000001E-3</c:v>
                </c:pt>
                <c:pt idx="15698">
                  <c:v>-1.5100000000000001E-3</c:v>
                </c:pt>
                <c:pt idx="15699">
                  <c:v>-1.82E-3</c:v>
                </c:pt>
                <c:pt idx="15700">
                  <c:v>-2.14E-3</c:v>
                </c:pt>
                <c:pt idx="15701">
                  <c:v>-2.5600000000000002E-3</c:v>
                </c:pt>
                <c:pt idx="15702">
                  <c:v>-2.8800000000000002E-3</c:v>
                </c:pt>
                <c:pt idx="15703">
                  <c:v>-3.3E-3</c:v>
                </c:pt>
                <c:pt idx="15704">
                  <c:v>-3.6700000000000001E-3</c:v>
                </c:pt>
                <c:pt idx="15705">
                  <c:v>-3.98E-3</c:v>
                </c:pt>
                <c:pt idx="15706">
                  <c:v>-4.3E-3</c:v>
                </c:pt>
                <c:pt idx="15707">
                  <c:v>-4.6699999999999997E-3</c:v>
                </c:pt>
                <c:pt idx="15708">
                  <c:v>-5.0400000000000002E-3</c:v>
                </c:pt>
                <c:pt idx="15709">
                  <c:v>-5.3499999999999997E-3</c:v>
                </c:pt>
                <c:pt idx="15710">
                  <c:v>-5.6699999999999997E-3</c:v>
                </c:pt>
                <c:pt idx="15711">
                  <c:v>-5.9800000000000001E-3</c:v>
                </c:pt>
                <c:pt idx="15712">
                  <c:v>-6.3499999999999997E-3</c:v>
                </c:pt>
                <c:pt idx="15713">
                  <c:v>-6.62E-3</c:v>
                </c:pt>
                <c:pt idx="15714">
                  <c:v>-6.8300000000000001E-3</c:v>
                </c:pt>
                <c:pt idx="15715">
                  <c:v>-7.0899999999999999E-3</c:v>
                </c:pt>
                <c:pt idx="15716">
                  <c:v>-7.4099999999999999E-3</c:v>
                </c:pt>
                <c:pt idx="15717">
                  <c:v>-7.62E-3</c:v>
                </c:pt>
                <c:pt idx="15718">
                  <c:v>-7.8799999999999999E-3</c:v>
                </c:pt>
                <c:pt idx="15719">
                  <c:v>-7.9900000000000006E-3</c:v>
                </c:pt>
                <c:pt idx="15720">
                  <c:v>-8.1499999999999993E-3</c:v>
                </c:pt>
                <c:pt idx="15721">
                  <c:v>-8.3599999999999994E-3</c:v>
                </c:pt>
                <c:pt idx="15722">
                  <c:v>-8.4100000000000008E-3</c:v>
                </c:pt>
                <c:pt idx="15723">
                  <c:v>-8.6199999999999992E-3</c:v>
                </c:pt>
                <c:pt idx="15724">
                  <c:v>-8.6199999999999992E-3</c:v>
                </c:pt>
                <c:pt idx="15725">
                  <c:v>-8.7799999999999996E-3</c:v>
                </c:pt>
                <c:pt idx="15726">
                  <c:v>-8.7799999999999996E-3</c:v>
                </c:pt>
                <c:pt idx="15727">
                  <c:v>-8.7799999999999996E-3</c:v>
                </c:pt>
                <c:pt idx="15728">
                  <c:v>-8.7799999999999996E-3</c:v>
                </c:pt>
                <c:pt idx="15729">
                  <c:v>-8.7799999999999996E-3</c:v>
                </c:pt>
                <c:pt idx="15730">
                  <c:v>-8.7200000000000003E-3</c:v>
                </c:pt>
                <c:pt idx="15731">
                  <c:v>-8.8299999999999993E-3</c:v>
                </c:pt>
                <c:pt idx="15732">
                  <c:v>-8.7200000000000003E-3</c:v>
                </c:pt>
                <c:pt idx="15733">
                  <c:v>-8.6700000000000006E-3</c:v>
                </c:pt>
                <c:pt idx="15734">
                  <c:v>-8.5699999999999995E-3</c:v>
                </c:pt>
                <c:pt idx="15735">
                  <c:v>-8.4100000000000008E-3</c:v>
                </c:pt>
                <c:pt idx="15736">
                  <c:v>-8.3599999999999994E-3</c:v>
                </c:pt>
                <c:pt idx="15737">
                  <c:v>-8.3000000000000001E-3</c:v>
                </c:pt>
                <c:pt idx="15738">
                  <c:v>-8.1499999999999993E-3</c:v>
                </c:pt>
                <c:pt idx="15739">
                  <c:v>-8.0400000000000003E-3</c:v>
                </c:pt>
                <c:pt idx="15740">
                  <c:v>-7.8799999999999999E-3</c:v>
                </c:pt>
                <c:pt idx="15741">
                  <c:v>-7.7200000000000003E-3</c:v>
                </c:pt>
                <c:pt idx="15742">
                  <c:v>-7.7200000000000003E-3</c:v>
                </c:pt>
                <c:pt idx="15743">
                  <c:v>-7.62E-3</c:v>
                </c:pt>
                <c:pt idx="15744">
                  <c:v>-7.4599999999999996E-3</c:v>
                </c:pt>
                <c:pt idx="15745">
                  <c:v>-7.3000000000000001E-3</c:v>
                </c:pt>
                <c:pt idx="15746">
                  <c:v>-7.1999999999999998E-3</c:v>
                </c:pt>
                <c:pt idx="15747">
                  <c:v>-7.2500000000000004E-3</c:v>
                </c:pt>
                <c:pt idx="15748">
                  <c:v>-7.0899999999999999E-3</c:v>
                </c:pt>
                <c:pt idx="15749">
                  <c:v>-7.0400000000000003E-3</c:v>
                </c:pt>
                <c:pt idx="15750">
                  <c:v>-6.9899999999999997E-3</c:v>
                </c:pt>
                <c:pt idx="15751">
                  <c:v>-6.9899999999999997E-3</c:v>
                </c:pt>
                <c:pt idx="15752">
                  <c:v>-6.9300000000000004E-3</c:v>
                </c:pt>
                <c:pt idx="15753">
                  <c:v>-6.9899999999999997E-3</c:v>
                </c:pt>
                <c:pt idx="15754">
                  <c:v>-6.8799999999999998E-3</c:v>
                </c:pt>
                <c:pt idx="15755">
                  <c:v>-6.9899999999999997E-3</c:v>
                </c:pt>
                <c:pt idx="15756">
                  <c:v>-7.0899999999999999E-3</c:v>
                </c:pt>
                <c:pt idx="15757">
                  <c:v>-7.0400000000000003E-3</c:v>
                </c:pt>
                <c:pt idx="15758">
                  <c:v>-7.0899999999999999E-3</c:v>
                </c:pt>
                <c:pt idx="15759">
                  <c:v>-7.1399999999999996E-3</c:v>
                </c:pt>
                <c:pt idx="15760">
                  <c:v>-7.2500000000000004E-3</c:v>
                </c:pt>
                <c:pt idx="15761">
                  <c:v>-7.1999999999999998E-3</c:v>
                </c:pt>
                <c:pt idx="15762">
                  <c:v>-7.2500000000000004E-3</c:v>
                </c:pt>
                <c:pt idx="15763">
                  <c:v>-7.3499999999999998E-3</c:v>
                </c:pt>
                <c:pt idx="15764">
                  <c:v>-7.2500000000000004E-3</c:v>
                </c:pt>
                <c:pt idx="15765">
                  <c:v>-7.4099999999999999E-3</c:v>
                </c:pt>
                <c:pt idx="15766">
                  <c:v>-7.4099999999999999E-3</c:v>
                </c:pt>
                <c:pt idx="15767">
                  <c:v>-7.3499999999999998E-3</c:v>
                </c:pt>
                <c:pt idx="15768">
                  <c:v>-7.2500000000000004E-3</c:v>
                </c:pt>
                <c:pt idx="15769">
                  <c:v>-7.2500000000000004E-3</c:v>
                </c:pt>
                <c:pt idx="15770">
                  <c:v>-7.1399999999999996E-3</c:v>
                </c:pt>
                <c:pt idx="15771">
                  <c:v>-6.9899999999999997E-3</c:v>
                </c:pt>
                <c:pt idx="15772">
                  <c:v>-6.8300000000000001E-3</c:v>
                </c:pt>
                <c:pt idx="15773">
                  <c:v>-6.62E-3</c:v>
                </c:pt>
                <c:pt idx="15774">
                  <c:v>-6.3499999999999997E-3</c:v>
                </c:pt>
                <c:pt idx="15775">
                  <c:v>-6.0899999999999999E-3</c:v>
                </c:pt>
                <c:pt idx="15776">
                  <c:v>-5.77E-3</c:v>
                </c:pt>
                <c:pt idx="15777">
                  <c:v>-5.5100000000000001E-3</c:v>
                </c:pt>
                <c:pt idx="15778">
                  <c:v>-5.0899999999999999E-3</c:v>
                </c:pt>
                <c:pt idx="15779">
                  <c:v>-4.7200000000000002E-3</c:v>
                </c:pt>
                <c:pt idx="15780">
                  <c:v>-4.3499999999999997E-3</c:v>
                </c:pt>
                <c:pt idx="15781">
                  <c:v>-3.98E-3</c:v>
                </c:pt>
                <c:pt idx="15782">
                  <c:v>-3.5100000000000001E-3</c:v>
                </c:pt>
                <c:pt idx="15783">
                  <c:v>-3.0899999999999999E-3</c:v>
                </c:pt>
                <c:pt idx="15784">
                  <c:v>-2.5600000000000002E-3</c:v>
                </c:pt>
                <c:pt idx="15785">
                  <c:v>-2.0899999999999998E-3</c:v>
                </c:pt>
                <c:pt idx="15786">
                  <c:v>-1.72E-3</c:v>
                </c:pt>
                <c:pt idx="15787">
                  <c:v>-1.24E-3</c:v>
                </c:pt>
                <c:pt idx="15788">
                  <c:v>-8.1999999999999998E-4</c:v>
                </c:pt>
                <c:pt idx="15789">
                  <c:v>-2.9E-4</c:v>
                </c:pt>
                <c:pt idx="15790">
                  <c:v>6.9999999999999994E-5</c:v>
                </c:pt>
                <c:pt idx="15791">
                  <c:v>5.0000000000000001E-4</c:v>
                </c:pt>
                <c:pt idx="15792">
                  <c:v>8.7000000000000001E-4</c:v>
                </c:pt>
                <c:pt idx="15793">
                  <c:v>1.1299999999999999E-3</c:v>
                </c:pt>
                <c:pt idx="15794">
                  <c:v>1.39E-3</c:v>
                </c:pt>
                <c:pt idx="15795">
                  <c:v>1.66E-3</c:v>
                </c:pt>
                <c:pt idx="15796">
                  <c:v>1.8699999999999999E-3</c:v>
                </c:pt>
                <c:pt idx="15797">
                  <c:v>2.0200000000000001E-3</c:v>
                </c:pt>
                <c:pt idx="15798">
                  <c:v>2.1800000000000001E-3</c:v>
                </c:pt>
                <c:pt idx="15799">
                  <c:v>2.1800000000000001E-3</c:v>
                </c:pt>
                <c:pt idx="15800">
                  <c:v>2.2899999999999999E-3</c:v>
                </c:pt>
                <c:pt idx="15801">
                  <c:v>2.2399999999999998E-3</c:v>
                </c:pt>
                <c:pt idx="15802">
                  <c:v>2.1800000000000001E-3</c:v>
                </c:pt>
                <c:pt idx="15803">
                  <c:v>2.0200000000000001E-3</c:v>
                </c:pt>
                <c:pt idx="15804">
                  <c:v>1.97E-3</c:v>
                </c:pt>
                <c:pt idx="15805">
                  <c:v>1.81E-3</c:v>
                </c:pt>
                <c:pt idx="15806">
                  <c:v>1.66E-3</c:v>
                </c:pt>
                <c:pt idx="15807">
                  <c:v>1.5E-3</c:v>
                </c:pt>
                <c:pt idx="15808">
                  <c:v>1.1800000000000001E-3</c:v>
                </c:pt>
                <c:pt idx="15809">
                  <c:v>9.2000000000000003E-4</c:v>
                </c:pt>
                <c:pt idx="15810">
                  <c:v>7.6000000000000004E-4</c:v>
                </c:pt>
                <c:pt idx="15811">
                  <c:v>3.8999999999999999E-4</c:v>
                </c:pt>
                <c:pt idx="15812">
                  <c:v>1.2999999999999999E-4</c:v>
                </c:pt>
                <c:pt idx="15813">
                  <c:v>-1.3999999999999999E-4</c:v>
                </c:pt>
                <c:pt idx="15814">
                  <c:v>-3.5E-4</c:v>
                </c:pt>
                <c:pt idx="15815">
                  <c:v>-6.6E-4</c:v>
                </c:pt>
                <c:pt idx="15816">
                  <c:v>-8.7000000000000001E-4</c:v>
                </c:pt>
                <c:pt idx="15817">
                  <c:v>-1.14E-3</c:v>
                </c:pt>
                <c:pt idx="15818">
                  <c:v>-1.4E-3</c:v>
                </c:pt>
                <c:pt idx="15819">
                  <c:v>-1.72E-3</c:v>
                </c:pt>
                <c:pt idx="15820">
                  <c:v>-1.8699999999999999E-3</c:v>
                </c:pt>
                <c:pt idx="15821">
                  <c:v>-2.0300000000000001E-3</c:v>
                </c:pt>
                <c:pt idx="15822">
                  <c:v>-2.1900000000000001E-3</c:v>
                </c:pt>
                <c:pt idx="15823">
                  <c:v>-2.3999999999999998E-3</c:v>
                </c:pt>
                <c:pt idx="15824">
                  <c:v>-2.6700000000000001E-3</c:v>
                </c:pt>
                <c:pt idx="15825">
                  <c:v>-2.7200000000000002E-3</c:v>
                </c:pt>
                <c:pt idx="15826">
                  <c:v>-2.8800000000000002E-3</c:v>
                </c:pt>
                <c:pt idx="15827">
                  <c:v>-2.98E-3</c:v>
                </c:pt>
                <c:pt idx="15828">
                  <c:v>-3.0899999999999999E-3</c:v>
                </c:pt>
                <c:pt idx="15829">
                  <c:v>-3.3E-3</c:v>
                </c:pt>
                <c:pt idx="15830">
                  <c:v>-3.46E-3</c:v>
                </c:pt>
                <c:pt idx="15831">
                  <c:v>-3.6099999999999999E-3</c:v>
                </c:pt>
                <c:pt idx="15832">
                  <c:v>-3.6700000000000001E-3</c:v>
                </c:pt>
                <c:pt idx="15833">
                  <c:v>-3.8800000000000002E-3</c:v>
                </c:pt>
                <c:pt idx="15834">
                  <c:v>-4.0899999999999999E-3</c:v>
                </c:pt>
                <c:pt idx="15835">
                  <c:v>-4.3E-3</c:v>
                </c:pt>
                <c:pt idx="15836">
                  <c:v>-4.3499999999999997E-3</c:v>
                </c:pt>
                <c:pt idx="15837">
                  <c:v>-4.6699999999999997E-3</c:v>
                </c:pt>
                <c:pt idx="15838">
                  <c:v>-4.7699999999999999E-3</c:v>
                </c:pt>
                <c:pt idx="15839">
                  <c:v>-5.0400000000000002E-3</c:v>
                </c:pt>
                <c:pt idx="15840">
                  <c:v>-5.2500000000000003E-3</c:v>
                </c:pt>
                <c:pt idx="15841">
                  <c:v>-5.5100000000000001E-3</c:v>
                </c:pt>
                <c:pt idx="15842">
                  <c:v>-5.77E-3</c:v>
                </c:pt>
                <c:pt idx="15843">
                  <c:v>-6.0400000000000002E-3</c:v>
                </c:pt>
                <c:pt idx="15844">
                  <c:v>-6.1399999999999996E-3</c:v>
                </c:pt>
                <c:pt idx="15845">
                  <c:v>-6.4599999999999996E-3</c:v>
                </c:pt>
                <c:pt idx="15846">
                  <c:v>-6.7200000000000003E-3</c:v>
                </c:pt>
                <c:pt idx="15847">
                  <c:v>-6.9300000000000004E-3</c:v>
                </c:pt>
                <c:pt idx="15848">
                  <c:v>-6.9899999999999997E-3</c:v>
                </c:pt>
                <c:pt idx="15849">
                  <c:v>-7.1399999999999996E-3</c:v>
                </c:pt>
                <c:pt idx="15850">
                  <c:v>-7.3000000000000001E-3</c:v>
                </c:pt>
                <c:pt idx="15851">
                  <c:v>-7.4599999999999996E-3</c:v>
                </c:pt>
                <c:pt idx="15852">
                  <c:v>-7.5700000000000003E-3</c:v>
                </c:pt>
                <c:pt idx="15853">
                  <c:v>-7.62E-3</c:v>
                </c:pt>
                <c:pt idx="15854">
                  <c:v>-7.5100000000000002E-3</c:v>
                </c:pt>
                <c:pt idx="15855">
                  <c:v>-7.4599999999999996E-3</c:v>
                </c:pt>
                <c:pt idx="15856">
                  <c:v>-7.4099999999999999E-3</c:v>
                </c:pt>
                <c:pt idx="15857">
                  <c:v>-7.2500000000000004E-3</c:v>
                </c:pt>
                <c:pt idx="15858">
                  <c:v>-6.9899999999999997E-3</c:v>
                </c:pt>
                <c:pt idx="15859">
                  <c:v>-6.7799999999999996E-3</c:v>
                </c:pt>
                <c:pt idx="15860">
                  <c:v>-6.4599999999999996E-3</c:v>
                </c:pt>
                <c:pt idx="15861">
                  <c:v>-6.1999999999999998E-3</c:v>
                </c:pt>
                <c:pt idx="15862">
                  <c:v>-5.8300000000000001E-3</c:v>
                </c:pt>
                <c:pt idx="15863">
                  <c:v>-5.4599999999999996E-3</c:v>
                </c:pt>
                <c:pt idx="15864">
                  <c:v>-4.9800000000000001E-3</c:v>
                </c:pt>
                <c:pt idx="15865">
                  <c:v>-4.5599999999999998E-3</c:v>
                </c:pt>
                <c:pt idx="15866">
                  <c:v>-3.98E-3</c:v>
                </c:pt>
                <c:pt idx="15867">
                  <c:v>-3.5599999999999998E-3</c:v>
                </c:pt>
                <c:pt idx="15868">
                  <c:v>-2.98E-3</c:v>
                </c:pt>
                <c:pt idx="15869">
                  <c:v>-2.5100000000000001E-3</c:v>
                </c:pt>
                <c:pt idx="15870">
                  <c:v>-1.8699999999999999E-3</c:v>
                </c:pt>
                <c:pt idx="15871">
                  <c:v>-1.4E-3</c:v>
                </c:pt>
                <c:pt idx="15872">
                  <c:v>-9.3000000000000005E-4</c:v>
                </c:pt>
                <c:pt idx="15873">
                  <c:v>-4.4999999999999999E-4</c:v>
                </c:pt>
                <c:pt idx="15874">
                  <c:v>2.0000000000000002E-5</c:v>
                </c:pt>
                <c:pt idx="15875">
                  <c:v>5.5000000000000003E-4</c:v>
                </c:pt>
                <c:pt idx="15876">
                  <c:v>9.2000000000000003E-4</c:v>
                </c:pt>
                <c:pt idx="15877">
                  <c:v>1.2899999999999999E-3</c:v>
                </c:pt>
                <c:pt idx="15878">
                  <c:v>1.6000000000000001E-3</c:v>
                </c:pt>
                <c:pt idx="15879">
                  <c:v>1.8699999999999999E-3</c:v>
                </c:pt>
                <c:pt idx="15880">
                  <c:v>2.1299999999999999E-3</c:v>
                </c:pt>
                <c:pt idx="15881">
                  <c:v>2.3900000000000002E-3</c:v>
                </c:pt>
                <c:pt idx="15882">
                  <c:v>2.5500000000000002E-3</c:v>
                </c:pt>
                <c:pt idx="15883">
                  <c:v>2.5999999999999999E-3</c:v>
                </c:pt>
                <c:pt idx="15884">
                  <c:v>2.66E-3</c:v>
                </c:pt>
                <c:pt idx="15885">
                  <c:v>2.7100000000000002E-3</c:v>
                </c:pt>
                <c:pt idx="15886">
                  <c:v>2.7100000000000002E-3</c:v>
                </c:pt>
                <c:pt idx="15887">
                  <c:v>2.5999999999999999E-3</c:v>
                </c:pt>
                <c:pt idx="15888">
                  <c:v>2.4499999999999999E-3</c:v>
                </c:pt>
                <c:pt idx="15889">
                  <c:v>2.2899999999999999E-3</c:v>
                </c:pt>
                <c:pt idx="15890">
                  <c:v>2.0799999999999998E-3</c:v>
                </c:pt>
                <c:pt idx="15891">
                  <c:v>1.92E-3</c:v>
                </c:pt>
                <c:pt idx="15892">
                  <c:v>1.7600000000000001E-3</c:v>
                </c:pt>
                <c:pt idx="15893">
                  <c:v>1.4400000000000001E-3</c:v>
                </c:pt>
                <c:pt idx="15894">
                  <c:v>1.08E-3</c:v>
                </c:pt>
                <c:pt idx="15895">
                  <c:v>8.0999999999999996E-4</c:v>
                </c:pt>
                <c:pt idx="15896">
                  <c:v>5.5000000000000003E-4</c:v>
                </c:pt>
                <c:pt idx="15897">
                  <c:v>2.9E-4</c:v>
                </c:pt>
                <c:pt idx="15898">
                  <c:v>-8.0000000000000007E-5</c:v>
                </c:pt>
                <c:pt idx="15899">
                  <c:v>-4.4999999999999999E-4</c:v>
                </c:pt>
                <c:pt idx="15900">
                  <c:v>-7.2000000000000005E-4</c:v>
                </c:pt>
                <c:pt idx="15901">
                  <c:v>-9.7999999999999997E-4</c:v>
                </c:pt>
                <c:pt idx="15902">
                  <c:v>-1.24E-3</c:v>
                </c:pt>
                <c:pt idx="15903">
                  <c:v>-1.56E-3</c:v>
                </c:pt>
                <c:pt idx="15904">
                  <c:v>-1.8699999999999999E-3</c:v>
                </c:pt>
                <c:pt idx="15905">
                  <c:v>-2.0899999999999998E-3</c:v>
                </c:pt>
                <c:pt idx="15906">
                  <c:v>-2.3E-3</c:v>
                </c:pt>
                <c:pt idx="15907">
                  <c:v>-2.5100000000000001E-3</c:v>
                </c:pt>
                <c:pt idx="15908">
                  <c:v>-2.6700000000000001E-3</c:v>
                </c:pt>
                <c:pt idx="15909">
                  <c:v>-2.8800000000000002E-3</c:v>
                </c:pt>
                <c:pt idx="15910">
                  <c:v>-2.98E-3</c:v>
                </c:pt>
                <c:pt idx="15911">
                  <c:v>-3.14E-3</c:v>
                </c:pt>
                <c:pt idx="15912">
                  <c:v>-3.1900000000000001E-3</c:v>
                </c:pt>
                <c:pt idx="15913">
                  <c:v>-3.2399999999999998E-3</c:v>
                </c:pt>
                <c:pt idx="15914">
                  <c:v>-3.3500000000000001E-3</c:v>
                </c:pt>
                <c:pt idx="15915">
                  <c:v>-3.3500000000000001E-3</c:v>
                </c:pt>
                <c:pt idx="15916">
                  <c:v>-3.3500000000000001E-3</c:v>
                </c:pt>
                <c:pt idx="15917">
                  <c:v>-3.3500000000000001E-3</c:v>
                </c:pt>
                <c:pt idx="15918">
                  <c:v>-3.3E-3</c:v>
                </c:pt>
                <c:pt idx="15919">
                  <c:v>-3.3E-3</c:v>
                </c:pt>
                <c:pt idx="15920">
                  <c:v>-3.0899999999999999E-3</c:v>
                </c:pt>
                <c:pt idx="15921">
                  <c:v>-3.0300000000000001E-3</c:v>
                </c:pt>
                <c:pt idx="15922">
                  <c:v>-2.98E-3</c:v>
                </c:pt>
                <c:pt idx="15923">
                  <c:v>-2.9299999999999999E-3</c:v>
                </c:pt>
                <c:pt idx="15924">
                  <c:v>-2.7200000000000002E-3</c:v>
                </c:pt>
                <c:pt idx="15925">
                  <c:v>-2.6700000000000001E-3</c:v>
                </c:pt>
                <c:pt idx="15926">
                  <c:v>-2.5100000000000001E-3</c:v>
                </c:pt>
                <c:pt idx="15927">
                  <c:v>-2.3E-3</c:v>
                </c:pt>
                <c:pt idx="15928">
                  <c:v>-2.0899999999999998E-3</c:v>
                </c:pt>
                <c:pt idx="15929">
                  <c:v>-1.98E-3</c:v>
                </c:pt>
                <c:pt idx="15930">
                  <c:v>-1.7700000000000001E-3</c:v>
                </c:pt>
                <c:pt idx="15931">
                  <c:v>-1.56E-3</c:v>
                </c:pt>
                <c:pt idx="15932">
                  <c:v>-1.4E-3</c:v>
                </c:pt>
                <c:pt idx="15933">
                  <c:v>-1.14E-3</c:v>
                </c:pt>
                <c:pt idx="15934">
                  <c:v>-9.7999999999999997E-4</c:v>
                </c:pt>
                <c:pt idx="15935">
                  <c:v>-8.1999999999999998E-4</c:v>
                </c:pt>
                <c:pt idx="15936">
                  <c:v>-6.6E-4</c:v>
                </c:pt>
                <c:pt idx="15937">
                  <c:v>-3.5E-4</c:v>
                </c:pt>
                <c:pt idx="15938">
                  <c:v>-1.3999999999999999E-4</c:v>
                </c:pt>
                <c:pt idx="15939">
                  <c:v>-8.0000000000000007E-5</c:v>
                </c:pt>
                <c:pt idx="15940">
                  <c:v>6.9999999999999994E-5</c:v>
                </c:pt>
                <c:pt idx="15941">
                  <c:v>1.8000000000000001E-4</c:v>
                </c:pt>
                <c:pt idx="15942">
                  <c:v>3.4000000000000002E-4</c:v>
                </c:pt>
                <c:pt idx="15943">
                  <c:v>3.8999999999999999E-4</c:v>
                </c:pt>
                <c:pt idx="15944">
                  <c:v>5.5000000000000003E-4</c:v>
                </c:pt>
                <c:pt idx="15945">
                  <c:v>5.9999999999999995E-4</c:v>
                </c:pt>
                <c:pt idx="15946">
                  <c:v>7.1000000000000002E-4</c:v>
                </c:pt>
                <c:pt idx="15947">
                  <c:v>6.4999999999999997E-4</c:v>
                </c:pt>
                <c:pt idx="15948">
                  <c:v>6.4999999999999997E-4</c:v>
                </c:pt>
                <c:pt idx="15949">
                  <c:v>5.9999999999999995E-4</c:v>
                </c:pt>
                <c:pt idx="15950">
                  <c:v>6.4999999999999997E-4</c:v>
                </c:pt>
                <c:pt idx="15951">
                  <c:v>3.8999999999999999E-4</c:v>
                </c:pt>
                <c:pt idx="15952">
                  <c:v>2.9E-4</c:v>
                </c:pt>
                <c:pt idx="15953">
                  <c:v>2.3000000000000001E-4</c:v>
                </c:pt>
                <c:pt idx="15954">
                  <c:v>6.9999999999999994E-5</c:v>
                </c:pt>
                <c:pt idx="15955">
                  <c:v>-1.3999999999999999E-4</c:v>
                </c:pt>
                <c:pt idx="15956">
                  <c:v>-2.9E-4</c:v>
                </c:pt>
                <c:pt idx="15957">
                  <c:v>-5.5999999999999995E-4</c:v>
                </c:pt>
                <c:pt idx="15958">
                  <c:v>-6.6E-4</c:v>
                </c:pt>
                <c:pt idx="15959">
                  <c:v>-9.3000000000000005E-4</c:v>
                </c:pt>
                <c:pt idx="15960">
                  <c:v>-1.24E-3</c:v>
                </c:pt>
                <c:pt idx="15961">
                  <c:v>-1.4E-3</c:v>
                </c:pt>
                <c:pt idx="15962">
                  <c:v>-1.6100000000000001E-3</c:v>
                </c:pt>
                <c:pt idx="15963">
                  <c:v>-1.9300000000000001E-3</c:v>
                </c:pt>
                <c:pt idx="15964">
                  <c:v>-2.14E-3</c:v>
                </c:pt>
                <c:pt idx="15965">
                  <c:v>-2.3999999999999998E-3</c:v>
                </c:pt>
                <c:pt idx="15966">
                  <c:v>-2.5600000000000002E-3</c:v>
                </c:pt>
                <c:pt idx="15967">
                  <c:v>-2.82E-3</c:v>
                </c:pt>
                <c:pt idx="15968">
                  <c:v>-2.98E-3</c:v>
                </c:pt>
                <c:pt idx="15969">
                  <c:v>-3.2399999999999998E-3</c:v>
                </c:pt>
                <c:pt idx="15970">
                  <c:v>-3.3500000000000001E-3</c:v>
                </c:pt>
                <c:pt idx="15971">
                  <c:v>-3.46E-3</c:v>
                </c:pt>
                <c:pt idx="15972">
                  <c:v>-3.5100000000000001E-3</c:v>
                </c:pt>
                <c:pt idx="15973">
                  <c:v>-3.6700000000000001E-3</c:v>
                </c:pt>
                <c:pt idx="15974">
                  <c:v>-3.8800000000000002E-3</c:v>
                </c:pt>
                <c:pt idx="15975">
                  <c:v>-3.82E-3</c:v>
                </c:pt>
                <c:pt idx="15976">
                  <c:v>-3.82E-3</c:v>
                </c:pt>
                <c:pt idx="15977">
                  <c:v>-3.7699999999999999E-3</c:v>
                </c:pt>
                <c:pt idx="15978">
                  <c:v>-3.82E-3</c:v>
                </c:pt>
                <c:pt idx="15979">
                  <c:v>-3.7699999999999999E-3</c:v>
                </c:pt>
                <c:pt idx="15980">
                  <c:v>-3.6700000000000001E-3</c:v>
                </c:pt>
                <c:pt idx="15981">
                  <c:v>-3.6099999999999999E-3</c:v>
                </c:pt>
                <c:pt idx="15982">
                  <c:v>-3.6099999999999999E-3</c:v>
                </c:pt>
                <c:pt idx="15983">
                  <c:v>-3.6099999999999999E-3</c:v>
                </c:pt>
                <c:pt idx="15984">
                  <c:v>-3.5599999999999998E-3</c:v>
                </c:pt>
              </c:numCache>
            </c:numRef>
          </c:yVal>
          <c:smooth val="1"/>
        </c:ser>
        <c:ser>
          <c:idx val="1"/>
          <c:order val="1"/>
          <c:marker>
            <c:symbol val="none"/>
          </c:marker>
          <c:xVal>
            <c:numRef>
              <c:f>'T1'!$A$1:$A$15985</c:f>
              <c:numCache>
                <c:formatCode>0.00E+00</c:formatCode>
                <c:ptCount val="15985"/>
                <c:pt idx="0">
                  <c:v>-1.8050240000000001E-7</c:v>
                </c:pt>
                <c:pt idx="1">
                  <c:v>-1.804774E-7</c:v>
                </c:pt>
                <c:pt idx="2">
                  <c:v>-1.804524E-7</c:v>
                </c:pt>
                <c:pt idx="3">
                  <c:v>-1.804274E-7</c:v>
                </c:pt>
                <c:pt idx="4">
                  <c:v>-1.804024E-7</c:v>
                </c:pt>
                <c:pt idx="5">
                  <c:v>-1.803774E-7</c:v>
                </c:pt>
                <c:pt idx="6">
                  <c:v>-1.8035239999999999E-7</c:v>
                </c:pt>
                <c:pt idx="7">
                  <c:v>-1.8032739999999999E-7</c:v>
                </c:pt>
                <c:pt idx="8">
                  <c:v>-1.8030239999999999E-7</c:v>
                </c:pt>
                <c:pt idx="9">
                  <c:v>-1.8027739999999999E-7</c:v>
                </c:pt>
                <c:pt idx="10">
                  <c:v>-1.8025239999999999E-7</c:v>
                </c:pt>
                <c:pt idx="11">
                  <c:v>-1.8022740000000001E-7</c:v>
                </c:pt>
                <c:pt idx="12">
                  <c:v>-1.8020240000000001E-7</c:v>
                </c:pt>
                <c:pt idx="13">
                  <c:v>-1.8017740000000001E-7</c:v>
                </c:pt>
                <c:pt idx="14">
                  <c:v>-1.8015240000000001E-7</c:v>
                </c:pt>
                <c:pt idx="15">
                  <c:v>-1.801274E-7</c:v>
                </c:pt>
                <c:pt idx="16">
                  <c:v>-1.801024E-7</c:v>
                </c:pt>
                <c:pt idx="17">
                  <c:v>-1.800774E-7</c:v>
                </c:pt>
                <c:pt idx="18">
                  <c:v>-1.800524E-7</c:v>
                </c:pt>
                <c:pt idx="19">
                  <c:v>-1.800274E-7</c:v>
                </c:pt>
                <c:pt idx="20">
                  <c:v>-1.8000239999999999E-7</c:v>
                </c:pt>
                <c:pt idx="21">
                  <c:v>-1.7997739999999999E-7</c:v>
                </c:pt>
                <c:pt idx="22">
                  <c:v>-1.7995239999999999E-7</c:v>
                </c:pt>
                <c:pt idx="23">
                  <c:v>-1.7992739999999999E-7</c:v>
                </c:pt>
                <c:pt idx="24">
                  <c:v>-1.7990239999999999E-7</c:v>
                </c:pt>
                <c:pt idx="25">
                  <c:v>-1.7987740000000001E-7</c:v>
                </c:pt>
                <c:pt idx="26">
                  <c:v>-1.7985240000000001E-7</c:v>
                </c:pt>
                <c:pt idx="27">
                  <c:v>-1.7982740000000001E-7</c:v>
                </c:pt>
                <c:pt idx="28">
                  <c:v>-1.7980240000000001E-7</c:v>
                </c:pt>
                <c:pt idx="29">
                  <c:v>-1.797774E-7</c:v>
                </c:pt>
                <c:pt idx="30">
                  <c:v>-1.797524E-7</c:v>
                </c:pt>
                <c:pt idx="31">
                  <c:v>-1.797274E-7</c:v>
                </c:pt>
                <c:pt idx="32">
                  <c:v>-1.797024E-7</c:v>
                </c:pt>
                <c:pt idx="33">
                  <c:v>-1.796774E-7</c:v>
                </c:pt>
                <c:pt idx="34">
                  <c:v>-1.7965239999999999E-7</c:v>
                </c:pt>
                <c:pt idx="35">
                  <c:v>-1.7962739999999999E-7</c:v>
                </c:pt>
                <c:pt idx="36">
                  <c:v>-1.7960239999999999E-7</c:v>
                </c:pt>
                <c:pt idx="37">
                  <c:v>-1.7957739999999999E-7</c:v>
                </c:pt>
                <c:pt idx="38">
                  <c:v>-1.7955239999999999E-7</c:v>
                </c:pt>
                <c:pt idx="39">
                  <c:v>-1.7952740000000001E-7</c:v>
                </c:pt>
                <c:pt idx="40">
                  <c:v>-1.7950240000000001E-7</c:v>
                </c:pt>
                <c:pt idx="41">
                  <c:v>-1.7947740000000001E-7</c:v>
                </c:pt>
                <c:pt idx="42">
                  <c:v>-1.7945240000000001E-7</c:v>
                </c:pt>
                <c:pt idx="43">
                  <c:v>-1.794274E-7</c:v>
                </c:pt>
                <c:pt idx="44">
                  <c:v>-1.794024E-7</c:v>
                </c:pt>
                <c:pt idx="45">
                  <c:v>-1.793774E-7</c:v>
                </c:pt>
                <c:pt idx="46">
                  <c:v>-1.793524E-7</c:v>
                </c:pt>
                <c:pt idx="47">
                  <c:v>-1.793274E-7</c:v>
                </c:pt>
                <c:pt idx="48">
                  <c:v>-1.7930239999999999E-7</c:v>
                </c:pt>
                <c:pt idx="49">
                  <c:v>-1.7927739999999999E-7</c:v>
                </c:pt>
                <c:pt idx="50">
                  <c:v>-1.7925239999999999E-7</c:v>
                </c:pt>
                <c:pt idx="51">
                  <c:v>-1.7922739999999999E-7</c:v>
                </c:pt>
                <c:pt idx="52">
                  <c:v>-1.7920239999999999E-7</c:v>
                </c:pt>
                <c:pt idx="53">
                  <c:v>-1.7917740000000001E-7</c:v>
                </c:pt>
                <c:pt idx="54">
                  <c:v>-1.7915240000000001E-7</c:v>
                </c:pt>
                <c:pt idx="55">
                  <c:v>-1.7912740000000001E-7</c:v>
                </c:pt>
                <c:pt idx="56">
                  <c:v>-1.7910240000000001E-7</c:v>
                </c:pt>
                <c:pt idx="57">
                  <c:v>-1.790774E-7</c:v>
                </c:pt>
                <c:pt idx="58">
                  <c:v>-1.790524E-7</c:v>
                </c:pt>
                <c:pt idx="59">
                  <c:v>-1.790274E-7</c:v>
                </c:pt>
                <c:pt idx="60">
                  <c:v>-1.790024E-7</c:v>
                </c:pt>
                <c:pt idx="61">
                  <c:v>-1.789774E-7</c:v>
                </c:pt>
                <c:pt idx="62">
                  <c:v>-1.789524E-7</c:v>
                </c:pt>
                <c:pt idx="63">
                  <c:v>-1.7892739999999999E-7</c:v>
                </c:pt>
                <c:pt idx="64">
                  <c:v>-1.7890239999999999E-7</c:v>
                </c:pt>
                <c:pt idx="65">
                  <c:v>-1.7887739999999999E-7</c:v>
                </c:pt>
                <c:pt idx="66">
                  <c:v>-1.7885239999999999E-7</c:v>
                </c:pt>
                <c:pt idx="67">
                  <c:v>-1.7882740000000001E-7</c:v>
                </c:pt>
                <c:pt idx="68">
                  <c:v>-1.7880240000000001E-7</c:v>
                </c:pt>
                <c:pt idx="69">
                  <c:v>-1.7877740000000001E-7</c:v>
                </c:pt>
                <c:pt idx="70">
                  <c:v>-1.7875240000000001E-7</c:v>
                </c:pt>
                <c:pt idx="71">
                  <c:v>-1.787274E-7</c:v>
                </c:pt>
                <c:pt idx="72">
                  <c:v>-1.787024E-7</c:v>
                </c:pt>
                <c:pt idx="73">
                  <c:v>-1.786774E-7</c:v>
                </c:pt>
                <c:pt idx="74">
                  <c:v>-1.786524E-7</c:v>
                </c:pt>
                <c:pt idx="75">
                  <c:v>-1.786274E-7</c:v>
                </c:pt>
                <c:pt idx="76">
                  <c:v>-1.786024E-7</c:v>
                </c:pt>
                <c:pt idx="77">
                  <c:v>-1.7857739999999999E-7</c:v>
                </c:pt>
                <c:pt idx="78">
                  <c:v>-1.7855239999999999E-7</c:v>
                </c:pt>
                <c:pt idx="79">
                  <c:v>-1.7852739999999999E-7</c:v>
                </c:pt>
                <c:pt idx="80">
                  <c:v>-1.7850239999999999E-7</c:v>
                </c:pt>
                <c:pt idx="81">
                  <c:v>-1.7847740000000001E-7</c:v>
                </c:pt>
                <c:pt idx="82">
                  <c:v>-1.7845240000000001E-7</c:v>
                </c:pt>
                <c:pt idx="83">
                  <c:v>-1.7842740000000001E-7</c:v>
                </c:pt>
                <c:pt idx="84">
                  <c:v>-1.7840240000000001E-7</c:v>
                </c:pt>
                <c:pt idx="85">
                  <c:v>-1.783774E-7</c:v>
                </c:pt>
                <c:pt idx="86">
                  <c:v>-1.783524E-7</c:v>
                </c:pt>
                <c:pt idx="87">
                  <c:v>-1.783274E-7</c:v>
                </c:pt>
                <c:pt idx="88">
                  <c:v>-1.783024E-7</c:v>
                </c:pt>
                <c:pt idx="89">
                  <c:v>-1.782774E-7</c:v>
                </c:pt>
                <c:pt idx="90">
                  <c:v>-1.782524E-7</c:v>
                </c:pt>
                <c:pt idx="91">
                  <c:v>-1.7822739999999999E-7</c:v>
                </c:pt>
                <c:pt idx="92">
                  <c:v>-1.7820239999999999E-7</c:v>
                </c:pt>
                <c:pt idx="93">
                  <c:v>-1.7817739999999999E-7</c:v>
                </c:pt>
                <c:pt idx="94">
                  <c:v>-1.7815239999999999E-7</c:v>
                </c:pt>
                <c:pt idx="95">
                  <c:v>-1.7812740000000001E-7</c:v>
                </c:pt>
                <c:pt idx="96">
                  <c:v>-1.7810240000000001E-7</c:v>
                </c:pt>
                <c:pt idx="97">
                  <c:v>-1.7807740000000001E-7</c:v>
                </c:pt>
                <c:pt idx="98">
                  <c:v>-1.7805240000000001E-7</c:v>
                </c:pt>
                <c:pt idx="99">
                  <c:v>-1.7802740000000001E-7</c:v>
                </c:pt>
                <c:pt idx="100">
                  <c:v>-1.780024E-7</c:v>
                </c:pt>
                <c:pt idx="101">
                  <c:v>-1.779774E-7</c:v>
                </c:pt>
                <c:pt idx="102">
                  <c:v>-1.779524E-7</c:v>
                </c:pt>
                <c:pt idx="103">
                  <c:v>-1.779274E-7</c:v>
                </c:pt>
                <c:pt idx="104">
                  <c:v>-1.779024E-7</c:v>
                </c:pt>
                <c:pt idx="105">
                  <c:v>-1.7787739999999999E-7</c:v>
                </c:pt>
                <c:pt idx="106">
                  <c:v>-1.7785239999999999E-7</c:v>
                </c:pt>
                <c:pt idx="107">
                  <c:v>-1.7782739999999999E-7</c:v>
                </c:pt>
                <c:pt idx="108">
                  <c:v>-1.7780239999999999E-7</c:v>
                </c:pt>
                <c:pt idx="109">
                  <c:v>-1.7777740000000001E-7</c:v>
                </c:pt>
                <c:pt idx="110">
                  <c:v>-1.7775240000000001E-7</c:v>
                </c:pt>
                <c:pt idx="111">
                  <c:v>-1.7772740000000001E-7</c:v>
                </c:pt>
                <c:pt idx="112">
                  <c:v>-1.7770240000000001E-7</c:v>
                </c:pt>
                <c:pt idx="113">
                  <c:v>-1.7767740000000001E-7</c:v>
                </c:pt>
                <c:pt idx="114">
                  <c:v>-1.776524E-7</c:v>
                </c:pt>
                <c:pt idx="115">
                  <c:v>-1.776274E-7</c:v>
                </c:pt>
                <c:pt idx="116">
                  <c:v>-1.776024E-7</c:v>
                </c:pt>
                <c:pt idx="117">
                  <c:v>-1.775774E-7</c:v>
                </c:pt>
                <c:pt idx="118">
                  <c:v>-1.775524E-7</c:v>
                </c:pt>
                <c:pt idx="119">
                  <c:v>-1.7752739999999999E-7</c:v>
                </c:pt>
                <c:pt idx="120">
                  <c:v>-1.7750239999999999E-7</c:v>
                </c:pt>
                <c:pt idx="121">
                  <c:v>-1.7747739999999999E-7</c:v>
                </c:pt>
                <c:pt idx="122">
                  <c:v>-1.7745239999999999E-7</c:v>
                </c:pt>
                <c:pt idx="123">
                  <c:v>-1.7742740000000001E-7</c:v>
                </c:pt>
                <c:pt idx="124">
                  <c:v>-1.7740240000000001E-7</c:v>
                </c:pt>
                <c:pt idx="125">
                  <c:v>-1.7737740000000001E-7</c:v>
                </c:pt>
                <c:pt idx="126">
                  <c:v>-1.7735240000000001E-7</c:v>
                </c:pt>
                <c:pt idx="127">
                  <c:v>-1.7732740000000001E-7</c:v>
                </c:pt>
                <c:pt idx="128">
                  <c:v>-1.773024E-7</c:v>
                </c:pt>
                <c:pt idx="129">
                  <c:v>-1.772774E-7</c:v>
                </c:pt>
                <c:pt idx="130">
                  <c:v>-1.772524E-7</c:v>
                </c:pt>
                <c:pt idx="131">
                  <c:v>-1.772274E-7</c:v>
                </c:pt>
                <c:pt idx="132">
                  <c:v>-1.772024E-7</c:v>
                </c:pt>
                <c:pt idx="133">
                  <c:v>-1.7717739999999999E-7</c:v>
                </c:pt>
                <c:pt idx="134">
                  <c:v>-1.7715239999999999E-7</c:v>
                </c:pt>
                <c:pt idx="135">
                  <c:v>-1.7712739999999999E-7</c:v>
                </c:pt>
                <c:pt idx="136">
                  <c:v>-1.7710239999999999E-7</c:v>
                </c:pt>
                <c:pt idx="137">
                  <c:v>-1.7707740000000001E-7</c:v>
                </c:pt>
                <c:pt idx="138">
                  <c:v>-1.7705240000000001E-7</c:v>
                </c:pt>
                <c:pt idx="139">
                  <c:v>-1.7702740000000001E-7</c:v>
                </c:pt>
                <c:pt idx="140">
                  <c:v>-1.7700240000000001E-7</c:v>
                </c:pt>
                <c:pt idx="141">
                  <c:v>-1.7697740000000001E-7</c:v>
                </c:pt>
                <c:pt idx="142">
                  <c:v>-1.769524E-7</c:v>
                </c:pt>
                <c:pt idx="143">
                  <c:v>-1.769274E-7</c:v>
                </c:pt>
                <c:pt idx="144">
                  <c:v>-1.769024E-7</c:v>
                </c:pt>
                <c:pt idx="145">
                  <c:v>-1.768774E-7</c:v>
                </c:pt>
                <c:pt idx="146">
                  <c:v>-1.768524E-7</c:v>
                </c:pt>
                <c:pt idx="147">
                  <c:v>-1.7682739999999999E-7</c:v>
                </c:pt>
                <c:pt idx="148">
                  <c:v>-1.7680239999999999E-7</c:v>
                </c:pt>
                <c:pt idx="149">
                  <c:v>-1.7677739999999999E-7</c:v>
                </c:pt>
                <c:pt idx="150">
                  <c:v>-1.7675239999999999E-7</c:v>
                </c:pt>
                <c:pt idx="151">
                  <c:v>-1.7672740000000001E-7</c:v>
                </c:pt>
                <c:pt idx="152">
                  <c:v>-1.7670240000000001E-7</c:v>
                </c:pt>
                <c:pt idx="153">
                  <c:v>-1.7667740000000001E-7</c:v>
                </c:pt>
                <c:pt idx="154">
                  <c:v>-1.7665240000000001E-7</c:v>
                </c:pt>
                <c:pt idx="155">
                  <c:v>-1.7662740000000001E-7</c:v>
                </c:pt>
                <c:pt idx="156">
                  <c:v>-1.766024E-7</c:v>
                </c:pt>
                <c:pt idx="157">
                  <c:v>-1.765774E-7</c:v>
                </c:pt>
                <c:pt idx="158">
                  <c:v>-1.765524E-7</c:v>
                </c:pt>
                <c:pt idx="159">
                  <c:v>-1.765274E-7</c:v>
                </c:pt>
                <c:pt idx="160">
                  <c:v>-1.765024E-7</c:v>
                </c:pt>
                <c:pt idx="161">
                  <c:v>-1.7647739999999999E-7</c:v>
                </c:pt>
                <c:pt idx="162">
                  <c:v>-1.7645239999999999E-7</c:v>
                </c:pt>
                <c:pt idx="163">
                  <c:v>-1.7642739999999999E-7</c:v>
                </c:pt>
                <c:pt idx="164">
                  <c:v>-1.7640239999999999E-7</c:v>
                </c:pt>
                <c:pt idx="165">
                  <c:v>-1.7637739999999999E-7</c:v>
                </c:pt>
                <c:pt idx="166">
                  <c:v>-1.7635240000000001E-7</c:v>
                </c:pt>
                <c:pt idx="167">
                  <c:v>-1.7632740000000001E-7</c:v>
                </c:pt>
                <c:pt idx="168">
                  <c:v>-1.7630240000000001E-7</c:v>
                </c:pt>
                <c:pt idx="169">
                  <c:v>-1.7627740000000001E-7</c:v>
                </c:pt>
                <c:pt idx="170">
                  <c:v>-1.762524E-7</c:v>
                </c:pt>
                <c:pt idx="171">
                  <c:v>-1.762274E-7</c:v>
                </c:pt>
                <c:pt idx="172">
                  <c:v>-1.762024E-7</c:v>
                </c:pt>
                <c:pt idx="173">
                  <c:v>-1.761774E-7</c:v>
                </c:pt>
                <c:pt idx="174">
                  <c:v>-1.761524E-7</c:v>
                </c:pt>
                <c:pt idx="175">
                  <c:v>-1.7612739999999999E-7</c:v>
                </c:pt>
                <c:pt idx="176">
                  <c:v>-1.7610239999999999E-7</c:v>
                </c:pt>
                <c:pt idx="177">
                  <c:v>-1.7607739999999999E-7</c:v>
                </c:pt>
                <c:pt idx="178">
                  <c:v>-1.7605239999999999E-7</c:v>
                </c:pt>
                <c:pt idx="179">
                  <c:v>-1.7602739999999999E-7</c:v>
                </c:pt>
                <c:pt idx="180">
                  <c:v>-1.7600240000000001E-7</c:v>
                </c:pt>
                <c:pt idx="181">
                  <c:v>-1.7597740000000001E-7</c:v>
                </c:pt>
                <c:pt idx="182">
                  <c:v>-1.7595240000000001E-7</c:v>
                </c:pt>
                <c:pt idx="183">
                  <c:v>-1.7592740000000001E-7</c:v>
                </c:pt>
                <c:pt idx="184">
                  <c:v>-1.759024E-7</c:v>
                </c:pt>
                <c:pt idx="185">
                  <c:v>-1.758774E-7</c:v>
                </c:pt>
                <c:pt idx="186">
                  <c:v>-1.758524E-7</c:v>
                </c:pt>
                <c:pt idx="187">
                  <c:v>-1.758274E-7</c:v>
                </c:pt>
                <c:pt idx="188">
                  <c:v>-1.758024E-7</c:v>
                </c:pt>
                <c:pt idx="189">
                  <c:v>-1.7577739999999999E-7</c:v>
                </c:pt>
                <c:pt idx="190">
                  <c:v>-1.7575239999999999E-7</c:v>
                </c:pt>
                <c:pt idx="191">
                  <c:v>-1.7572739999999999E-7</c:v>
                </c:pt>
                <c:pt idx="192">
                  <c:v>-1.7570239999999999E-7</c:v>
                </c:pt>
                <c:pt idx="193">
                  <c:v>-1.7567739999999999E-7</c:v>
                </c:pt>
                <c:pt idx="194">
                  <c:v>-1.7565240000000001E-7</c:v>
                </c:pt>
                <c:pt idx="195">
                  <c:v>-1.7562740000000001E-7</c:v>
                </c:pt>
                <c:pt idx="196">
                  <c:v>-1.7560240000000001E-7</c:v>
                </c:pt>
                <c:pt idx="197">
                  <c:v>-1.7557740000000001E-7</c:v>
                </c:pt>
                <c:pt idx="198">
                  <c:v>-1.755524E-7</c:v>
                </c:pt>
                <c:pt idx="199">
                  <c:v>-1.755274E-7</c:v>
                </c:pt>
                <c:pt idx="200">
                  <c:v>-1.755024E-7</c:v>
                </c:pt>
                <c:pt idx="201">
                  <c:v>-1.754774E-7</c:v>
                </c:pt>
                <c:pt idx="202">
                  <c:v>-1.754524E-7</c:v>
                </c:pt>
                <c:pt idx="203">
                  <c:v>-1.7542739999999999E-7</c:v>
                </c:pt>
                <c:pt idx="204">
                  <c:v>-1.7540239999999999E-7</c:v>
                </c:pt>
                <c:pt idx="205">
                  <c:v>-1.7537739999999999E-7</c:v>
                </c:pt>
                <c:pt idx="206">
                  <c:v>-1.7535239999999999E-7</c:v>
                </c:pt>
                <c:pt idx="207">
                  <c:v>-1.7532739999999999E-7</c:v>
                </c:pt>
                <c:pt idx="208">
                  <c:v>-1.7530240000000001E-7</c:v>
                </c:pt>
                <c:pt idx="209">
                  <c:v>-1.7527740000000001E-7</c:v>
                </c:pt>
                <c:pt idx="210">
                  <c:v>-1.7525240000000001E-7</c:v>
                </c:pt>
                <c:pt idx="211">
                  <c:v>-1.7522740000000001E-7</c:v>
                </c:pt>
                <c:pt idx="212">
                  <c:v>-1.752024E-7</c:v>
                </c:pt>
                <c:pt idx="213">
                  <c:v>-1.751774E-7</c:v>
                </c:pt>
                <c:pt idx="214">
                  <c:v>-1.751524E-7</c:v>
                </c:pt>
                <c:pt idx="215">
                  <c:v>-1.751274E-7</c:v>
                </c:pt>
                <c:pt idx="216">
                  <c:v>-1.751024E-7</c:v>
                </c:pt>
                <c:pt idx="217">
                  <c:v>-1.750774E-7</c:v>
                </c:pt>
                <c:pt idx="218">
                  <c:v>-1.7505239999999999E-7</c:v>
                </c:pt>
                <c:pt idx="219">
                  <c:v>-1.7502739999999999E-7</c:v>
                </c:pt>
                <c:pt idx="220">
                  <c:v>-1.7500239999999999E-7</c:v>
                </c:pt>
                <c:pt idx="221">
                  <c:v>-1.7497739999999999E-7</c:v>
                </c:pt>
                <c:pt idx="222">
                  <c:v>-1.7495240000000001E-7</c:v>
                </c:pt>
                <c:pt idx="223">
                  <c:v>-1.7492740000000001E-7</c:v>
                </c:pt>
                <c:pt idx="224">
                  <c:v>-1.7490240000000001E-7</c:v>
                </c:pt>
                <c:pt idx="225">
                  <c:v>-1.7487740000000001E-7</c:v>
                </c:pt>
                <c:pt idx="226">
                  <c:v>-1.748524E-7</c:v>
                </c:pt>
                <c:pt idx="227">
                  <c:v>-1.748274E-7</c:v>
                </c:pt>
                <c:pt idx="228">
                  <c:v>-1.748024E-7</c:v>
                </c:pt>
                <c:pt idx="229">
                  <c:v>-1.747774E-7</c:v>
                </c:pt>
                <c:pt idx="230">
                  <c:v>-1.747524E-7</c:v>
                </c:pt>
                <c:pt idx="231">
                  <c:v>-1.747274E-7</c:v>
                </c:pt>
                <c:pt idx="232">
                  <c:v>-1.7470239999999999E-7</c:v>
                </c:pt>
                <c:pt idx="233">
                  <c:v>-1.7467739999999999E-7</c:v>
                </c:pt>
                <c:pt idx="234">
                  <c:v>-1.7465239999999999E-7</c:v>
                </c:pt>
                <c:pt idx="235">
                  <c:v>-1.7462739999999999E-7</c:v>
                </c:pt>
                <c:pt idx="236">
                  <c:v>-1.7460240000000001E-7</c:v>
                </c:pt>
                <c:pt idx="237">
                  <c:v>-1.7457740000000001E-7</c:v>
                </c:pt>
                <c:pt idx="238">
                  <c:v>-1.7455240000000001E-7</c:v>
                </c:pt>
                <c:pt idx="239">
                  <c:v>-1.7452740000000001E-7</c:v>
                </c:pt>
                <c:pt idx="240">
                  <c:v>-1.745024E-7</c:v>
                </c:pt>
                <c:pt idx="241">
                  <c:v>-1.744774E-7</c:v>
                </c:pt>
                <c:pt idx="242">
                  <c:v>-1.744524E-7</c:v>
                </c:pt>
                <c:pt idx="243">
                  <c:v>-1.744274E-7</c:v>
                </c:pt>
                <c:pt idx="244">
                  <c:v>-1.744024E-7</c:v>
                </c:pt>
                <c:pt idx="245">
                  <c:v>-1.743774E-7</c:v>
                </c:pt>
                <c:pt idx="246">
                  <c:v>-1.7435239999999999E-7</c:v>
                </c:pt>
                <c:pt idx="247">
                  <c:v>-1.7432739999999999E-7</c:v>
                </c:pt>
                <c:pt idx="248">
                  <c:v>-1.7430239999999999E-7</c:v>
                </c:pt>
                <c:pt idx="249">
                  <c:v>-1.7427739999999999E-7</c:v>
                </c:pt>
                <c:pt idx="250">
                  <c:v>-1.7425240000000001E-7</c:v>
                </c:pt>
                <c:pt idx="251">
                  <c:v>-1.7422740000000001E-7</c:v>
                </c:pt>
                <c:pt idx="252">
                  <c:v>-1.7420240000000001E-7</c:v>
                </c:pt>
                <c:pt idx="253">
                  <c:v>-1.7417740000000001E-7</c:v>
                </c:pt>
                <c:pt idx="254">
                  <c:v>-1.7415240000000001E-7</c:v>
                </c:pt>
                <c:pt idx="255">
                  <c:v>-1.741274E-7</c:v>
                </c:pt>
                <c:pt idx="256">
                  <c:v>-1.741024E-7</c:v>
                </c:pt>
                <c:pt idx="257">
                  <c:v>-1.740774E-7</c:v>
                </c:pt>
                <c:pt idx="258">
                  <c:v>-1.740524E-7</c:v>
                </c:pt>
                <c:pt idx="259">
                  <c:v>-1.740274E-7</c:v>
                </c:pt>
                <c:pt idx="260">
                  <c:v>-1.7400239999999999E-7</c:v>
                </c:pt>
                <c:pt idx="261">
                  <c:v>-1.7397739999999999E-7</c:v>
                </c:pt>
                <c:pt idx="262">
                  <c:v>-1.7395239999999999E-7</c:v>
                </c:pt>
                <c:pt idx="263">
                  <c:v>-1.7392739999999999E-7</c:v>
                </c:pt>
                <c:pt idx="264">
                  <c:v>-1.7390240000000001E-7</c:v>
                </c:pt>
                <c:pt idx="265">
                  <c:v>-1.7387740000000001E-7</c:v>
                </c:pt>
                <c:pt idx="266">
                  <c:v>-1.7385240000000001E-7</c:v>
                </c:pt>
                <c:pt idx="267">
                  <c:v>-1.7382740000000001E-7</c:v>
                </c:pt>
                <c:pt idx="268">
                  <c:v>-1.7380240000000001E-7</c:v>
                </c:pt>
                <c:pt idx="269">
                  <c:v>-1.737774E-7</c:v>
                </c:pt>
                <c:pt idx="270">
                  <c:v>-1.737524E-7</c:v>
                </c:pt>
                <c:pt idx="271">
                  <c:v>-1.737274E-7</c:v>
                </c:pt>
                <c:pt idx="272">
                  <c:v>-1.737024E-7</c:v>
                </c:pt>
                <c:pt idx="273">
                  <c:v>-1.736774E-7</c:v>
                </c:pt>
                <c:pt idx="274">
                  <c:v>-1.7365239999999999E-7</c:v>
                </c:pt>
                <c:pt idx="275">
                  <c:v>-1.7362739999999999E-7</c:v>
                </c:pt>
                <c:pt idx="276">
                  <c:v>-1.7360239999999999E-7</c:v>
                </c:pt>
                <c:pt idx="277">
                  <c:v>-1.7357739999999999E-7</c:v>
                </c:pt>
                <c:pt idx="278">
                  <c:v>-1.7355240000000001E-7</c:v>
                </c:pt>
                <c:pt idx="279">
                  <c:v>-1.7352740000000001E-7</c:v>
                </c:pt>
                <c:pt idx="280">
                  <c:v>-1.7350240000000001E-7</c:v>
                </c:pt>
                <c:pt idx="281">
                  <c:v>-1.7347740000000001E-7</c:v>
                </c:pt>
                <c:pt idx="282">
                  <c:v>-1.7345240000000001E-7</c:v>
                </c:pt>
                <c:pt idx="283">
                  <c:v>-1.734274E-7</c:v>
                </c:pt>
                <c:pt idx="284">
                  <c:v>-1.734024E-7</c:v>
                </c:pt>
                <c:pt idx="285">
                  <c:v>-1.733774E-7</c:v>
                </c:pt>
                <c:pt idx="286">
                  <c:v>-1.733524E-7</c:v>
                </c:pt>
                <c:pt idx="287">
                  <c:v>-1.733274E-7</c:v>
                </c:pt>
                <c:pt idx="288">
                  <c:v>-1.7330239999999999E-7</c:v>
                </c:pt>
                <c:pt idx="289">
                  <c:v>-1.7327739999999999E-7</c:v>
                </c:pt>
                <c:pt idx="290">
                  <c:v>-1.7325239999999999E-7</c:v>
                </c:pt>
                <c:pt idx="291">
                  <c:v>-1.7322739999999999E-7</c:v>
                </c:pt>
                <c:pt idx="292">
                  <c:v>-1.7320240000000001E-7</c:v>
                </c:pt>
                <c:pt idx="293">
                  <c:v>-1.7317740000000001E-7</c:v>
                </c:pt>
                <c:pt idx="294">
                  <c:v>-1.7315240000000001E-7</c:v>
                </c:pt>
                <c:pt idx="295">
                  <c:v>-1.7312740000000001E-7</c:v>
                </c:pt>
                <c:pt idx="296">
                  <c:v>-1.7310240000000001E-7</c:v>
                </c:pt>
                <c:pt idx="297">
                  <c:v>-1.730774E-7</c:v>
                </c:pt>
                <c:pt idx="298">
                  <c:v>-1.730524E-7</c:v>
                </c:pt>
                <c:pt idx="299">
                  <c:v>-1.730274E-7</c:v>
                </c:pt>
                <c:pt idx="300">
                  <c:v>-1.730024E-7</c:v>
                </c:pt>
                <c:pt idx="301">
                  <c:v>-1.729774E-7</c:v>
                </c:pt>
                <c:pt idx="302">
                  <c:v>-1.7295239999999999E-7</c:v>
                </c:pt>
                <c:pt idx="303">
                  <c:v>-1.7292739999999999E-7</c:v>
                </c:pt>
                <c:pt idx="304">
                  <c:v>-1.7290239999999999E-7</c:v>
                </c:pt>
                <c:pt idx="305">
                  <c:v>-1.7287739999999999E-7</c:v>
                </c:pt>
                <c:pt idx="306">
                  <c:v>-1.7285239999999999E-7</c:v>
                </c:pt>
                <c:pt idx="307">
                  <c:v>-1.7282740000000001E-7</c:v>
                </c:pt>
                <c:pt idx="308">
                  <c:v>-1.7280240000000001E-7</c:v>
                </c:pt>
                <c:pt idx="309">
                  <c:v>-1.7277740000000001E-7</c:v>
                </c:pt>
                <c:pt idx="310">
                  <c:v>-1.7275240000000001E-7</c:v>
                </c:pt>
                <c:pt idx="311">
                  <c:v>-1.727274E-7</c:v>
                </c:pt>
                <c:pt idx="312">
                  <c:v>-1.727024E-7</c:v>
                </c:pt>
                <c:pt idx="313">
                  <c:v>-1.726774E-7</c:v>
                </c:pt>
                <c:pt idx="314">
                  <c:v>-1.726524E-7</c:v>
                </c:pt>
                <c:pt idx="315">
                  <c:v>-1.726274E-7</c:v>
                </c:pt>
                <c:pt idx="316">
                  <c:v>-1.7260239999999999E-7</c:v>
                </c:pt>
                <c:pt idx="317">
                  <c:v>-1.7257739999999999E-7</c:v>
                </c:pt>
                <c:pt idx="318">
                  <c:v>-1.7255239999999999E-7</c:v>
                </c:pt>
                <c:pt idx="319">
                  <c:v>-1.7252739999999999E-7</c:v>
                </c:pt>
                <c:pt idx="320">
                  <c:v>-1.7250239999999999E-7</c:v>
                </c:pt>
                <c:pt idx="321">
                  <c:v>-1.7247740000000001E-7</c:v>
                </c:pt>
                <c:pt idx="322">
                  <c:v>-1.7245240000000001E-7</c:v>
                </c:pt>
                <c:pt idx="323">
                  <c:v>-1.7242740000000001E-7</c:v>
                </c:pt>
                <c:pt idx="324">
                  <c:v>-1.7240240000000001E-7</c:v>
                </c:pt>
                <c:pt idx="325">
                  <c:v>-1.723774E-7</c:v>
                </c:pt>
                <c:pt idx="326">
                  <c:v>-1.723524E-7</c:v>
                </c:pt>
                <c:pt idx="327">
                  <c:v>-1.723274E-7</c:v>
                </c:pt>
                <c:pt idx="328">
                  <c:v>-1.723024E-7</c:v>
                </c:pt>
                <c:pt idx="329">
                  <c:v>-1.722774E-7</c:v>
                </c:pt>
                <c:pt idx="330">
                  <c:v>-1.7225239999999999E-7</c:v>
                </c:pt>
                <c:pt idx="331">
                  <c:v>-1.7222739999999999E-7</c:v>
                </c:pt>
                <c:pt idx="332">
                  <c:v>-1.7220239999999999E-7</c:v>
                </c:pt>
                <c:pt idx="333">
                  <c:v>-1.7217739999999999E-7</c:v>
                </c:pt>
                <c:pt idx="334">
                  <c:v>-1.7215239999999999E-7</c:v>
                </c:pt>
                <c:pt idx="335">
                  <c:v>-1.7212740000000001E-7</c:v>
                </c:pt>
                <c:pt idx="336">
                  <c:v>-1.7210240000000001E-7</c:v>
                </c:pt>
                <c:pt idx="337">
                  <c:v>-1.7207740000000001E-7</c:v>
                </c:pt>
                <c:pt idx="338">
                  <c:v>-1.7205240000000001E-7</c:v>
                </c:pt>
                <c:pt idx="339">
                  <c:v>-1.720274E-7</c:v>
                </c:pt>
                <c:pt idx="340">
                  <c:v>-1.720024E-7</c:v>
                </c:pt>
                <c:pt idx="341">
                  <c:v>-1.719774E-7</c:v>
                </c:pt>
                <c:pt idx="342">
                  <c:v>-1.719524E-7</c:v>
                </c:pt>
                <c:pt idx="343">
                  <c:v>-1.719274E-7</c:v>
                </c:pt>
                <c:pt idx="344">
                  <c:v>-1.7190239999999999E-7</c:v>
                </c:pt>
                <c:pt idx="345">
                  <c:v>-1.7187739999999999E-7</c:v>
                </c:pt>
                <c:pt idx="346">
                  <c:v>-1.7185239999999999E-7</c:v>
                </c:pt>
                <c:pt idx="347">
                  <c:v>-1.7182739999999999E-7</c:v>
                </c:pt>
                <c:pt idx="348">
                  <c:v>-1.7180239999999999E-7</c:v>
                </c:pt>
                <c:pt idx="349">
                  <c:v>-1.7177740000000001E-7</c:v>
                </c:pt>
                <c:pt idx="350">
                  <c:v>-1.7175240000000001E-7</c:v>
                </c:pt>
                <c:pt idx="351">
                  <c:v>-1.7172740000000001E-7</c:v>
                </c:pt>
                <c:pt idx="352">
                  <c:v>-1.7170240000000001E-7</c:v>
                </c:pt>
                <c:pt idx="353">
                  <c:v>-1.716774E-7</c:v>
                </c:pt>
                <c:pt idx="354">
                  <c:v>-1.716524E-7</c:v>
                </c:pt>
                <c:pt idx="355">
                  <c:v>-1.716274E-7</c:v>
                </c:pt>
                <c:pt idx="356">
                  <c:v>-1.716024E-7</c:v>
                </c:pt>
                <c:pt idx="357">
                  <c:v>-1.715774E-7</c:v>
                </c:pt>
                <c:pt idx="358">
                  <c:v>-1.715524E-7</c:v>
                </c:pt>
                <c:pt idx="359">
                  <c:v>-1.7152739999999999E-7</c:v>
                </c:pt>
                <c:pt idx="360">
                  <c:v>-1.7150239999999999E-7</c:v>
                </c:pt>
                <c:pt idx="361">
                  <c:v>-1.7147739999999999E-7</c:v>
                </c:pt>
                <c:pt idx="362">
                  <c:v>-1.7145239999999999E-7</c:v>
                </c:pt>
                <c:pt idx="363">
                  <c:v>-1.7142740000000001E-7</c:v>
                </c:pt>
                <c:pt idx="364">
                  <c:v>-1.7140240000000001E-7</c:v>
                </c:pt>
                <c:pt idx="365">
                  <c:v>-1.7137740000000001E-7</c:v>
                </c:pt>
                <c:pt idx="366">
                  <c:v>-1.7135240000000001E-7</c:v>
                </c:pt>
                <c:pt idx="367">
                  <c:v>-1.713274E-7</c:v>
                </c:pt>
                <c:pt idx="368">
                  <c:v>-1.713024E-7</c:v>
                </c:pt>
                <c:pt idx="369">
                  <c:v>-1.712774E-7</c:v>
                </c:pt>
                <c:pt idx="370">
                  <c:v>-1.712524E-7</c:v>
                </c:pt>
                <c:pt idx="371">
                  <c:v>-1.712274E-7</c:v>
                </c:pt>
                <c:pt idx="372">
                  <c:v>-1.712024E-7</c:v>
                </c:pt>
                <c:pt idx="373">
                  <c:v>-1.7117739999999999E-7</c:v>
                </c:pt>
                <c:pt idx="374">
                  <c:v>-1.7115239999999999E-7</c:v>
                </c:pt>
                <c:pt idx="375">
                  <c:v>-1.7112739999999999E-7</c:v>
                </c:pt>
                <c:pt idx="376">
                  <c:v>-1.7110239999999999E-7</c:v>
                </c:pt>
                <c:pt idx="377">
                  <c:v>-1.7107740000000001E-7</c:v>
                </c:pt>
                <c:pt idx="378">
                  <c:v>-1.7105240000000001E-7</c:v>
                </c:pt>
                <c:pt idx="379">
                  <c:v>-1.7102740000000001E-7</c:v>
                </c:pt>
                <c:pt idx="380">
                  <c:v>-1.7100240000000001E-7</c:v>
                </c:pt>
                <c:pt idx="381">
                  <c:v>-1.709774E-7</c:v>
                </c:pt>
                <c:pt idx="382">
                  <c:v>-1.709524E-7</c:v>
                </c:pt>
                <c:pt idx="383">
                  <c:v>-1.709274E-7</c:v>
                </c:pt>
                <c:pt idx="384">
                  <c:v>-1.709024E-7</c:v>
                </c:pt>
                <c:pt idx="385">
                  <c:v>-1.708774E-7</c:v>
                </c:pt>
                <c:pt idx="386">
                  <c:v>-1.708524E-7</c:v>
                </c:pt>
                <c:pt idx="387">
                  <c:v>-1.7082739999999999E-7</c:v>
                </c:pt>
                <c:pt idx="388">
                  <c:v>-1.7080239999999999E-7</c:v>
                </c:pt>
                <c:pt idx="389">
                  <c:v>-1.7077739999999999E-7</c:v>
                </c:pt>
                <c:pt idx="390">
                  <c:v>-1.7075239999999999E-7</c:v>
                </c:pt>
                <c:pt idx="391">
                  <c:v>-1.7072740000000001E-7</c:v>
                </c:pt>
                <c:pt idx="392">
                  <c:v>-1.7070240000000001E-7</c:v>
                </c:pt>
                <c:pt idx="393">
                  <c:v>-1.7067740000000001E-7</c:v>
                </c:pt>
                <c:pt idx="394">
                  <c:v>-1.7065240000000001E-7</c:v>
                </c:pt>
                <c:pt idx="395">
                  <c:v>-1.706274E-7</c:v>
                </c:pt>
                <c:pt idx="396">
                  <c:v>-1.706024E-7</c:v>
                </c:pt>
                <c:pt idx="397">
                  <c:v>-1.705774E-7</c:v>
                </c:pt>
                <c:pt idx="398">
                  <c:v>-1.705524E-7</c:v>
                </c:pt>
                <c:pt idx="399">
                  <c:v>-1.705274E-7</c:v>
                </c:pt>
                <c:pt idx="400">
                  <c:v>-1.705024E-7</c:v>
                </c:pt>
                <c:pt idx="401">
                  <c:v>-1.7047739999999999E-7</c:v>
                </c:pt>
                <c:pt idx="402">
                  <c:v>-1.7045239999999999E-7</c:v>
                </c:pt>
                <c:pt idx="403">
                  <c:v>-1.7042739999999999E-7</c:v>
                </c:pt>
                <c:pt idx="404">
                  <c:v>-1.7040239999999999E-7</c:v>
                </c:pt>
                <c:pt idx="405">
                  <c:v>-1.7037740000000001E-7</c:v>
                </c:pt>
                <c:pt idx="406">
                  <c:v>-1.7035240000000001E-7</c:v>
                </c:pt>
                <c:pt idx="407">
                  <c:v>-1.7032740000000001E-7</c:v>
                </c:pt>
                <c:pt idx="408">
                  <c:v>-1.7030240000000001E-7</c:v>
                </c:pt>
                <c:pt idx="409">
                  <c:v>-1.7027740000000001E-7</c:v>
                </c:pt>
                <c:pt idx="410">
                  <c:v>-1.702524E-7</c:v>
                </c:pt>
                <c:pt idx="411">
                  <c:v>-1.702274E-7</c:v>
                </c:pt>
                <c:pt idx="412">
                  <c:v>-1.702024E-7</c:v>
                </c:pt>
                <c:pt idx="413">
                  <c:v>-1.701774E-7</c:v>
                </c:pt>
                <c:pt idx="414">
                  <c:v>-1.701524E-7</c:v>
                </c:pt>
                <c:pt idx="415">
                  <c:v>-1.7012739999999999E-7</c:v>
                </c:pt>
                <c:pt idx="416">
                  <c:v>-1.7010239999999999E-7</c:v>
                </c:pt>
                <c:pt idx="417">
                  <c:v>-1.7007739999999999E-7</c:v>
                </c:pt>
                <c:pt idx="418">
                  <c:v>-1.7005239999999999E-7</c:v>
                </c:pt>
                <c:pt idx="419">
                  <c:v>-1.7002740000000001E-7</c:v>
                </c:pt>
                <c:pt idx="420">
                  <c:v>-1.7000240000000001E-7</c:v>
                </c:pt>
                <c:pt idx="421">
                  <c:v>-1.6997740000000001E-7</c:v>
                </c:pt>
                <c:pt idx="422">
                  <c:v>-1.6995240000000001E-7</c:v>
                </c:pt>
                <c:pt idx="423">
                  <c:v>-1.6992740000000001E-7</c:v>
                </c:pt>
                <c:pt idx="424">
                  <c:v>-1.699024E-7</c:v>
                </c:pt>
                <c:pt idx="425">
                  <c:v>-1.698774E-7</c:v>
                </c:pt>
                <c:pt idx="426">
                  <c:v>-1.698524E-7</c:v>
                </c:pt>
                <c:pt idx="427">
                  <c:v>-1.698274E-7</c:v>
                </c:pt>
                <c:pt idx="428">
                  <c:v>-1.698024E-7</c:v>
                </c:pt>
                <c:pt idx="429">
                  <c:v>-1.6977739999999999E-7</c:v>
                </c:pt>
                <c:pt idx="430">
                  <c:v>-1.6975239999999999E-7</c:v>
                </c:pt>
                <c:pt idx="431">
                  <c:v>-1.6972739999999999E-7</c:v>
                </c:pt>
                <c:pt idx="432">
                  <c:v>-1.6970239999999999E-7</c:v>
                </c:pt>
                <c:pt idx="433">
                  <c:v>-1.6967740000000001E-7</c:v>
                </c:pt>
                <c:pt idx="434">
                  <c:v>-1.6965240000000001E-7</c:v>
                </c:pt>
                <c:pt idx="435">
                  <c:v>-1.6962740000000001E-7</c:v>
                </c:pt>
                <c:pt idx="436">
                  <c:v>-1.6960240000000001E-7</c:v>
                </c:pt>
                <c:pt idx="437">
                  <c:v>-1.6957740000000001E-7</c:v>
                </c:pt>
                <c:pt idx="438">
                  <c:v>-1.695524E-7</c:v>
                </c:pt>
                <c:pt idx="439">
                  <c:v>-1.695274E-7</c:v>
                </c:pt>
                <c:pt idx="440">
                  <c:v>-1.695024E-7</c:v>
                </c:pt>
                <c:pt idx="441">
                  <c:v>-1.694774E-7</c:v>
                </c:pt>
                <c:pt idx="442">
                  <c:v>-1.694524E-7</c:v>
                </c:pt>
                <c:pt idx="443">
                  <c:v>-1.6942739999999999E-7</c:v>
                </c:pt>
                <c:pt idx="444">
                  <c:v>-1.6940239999999999E-7</c:v>
                </c:pt>
                <c:pt idx="445">
                  <c:v>-1.6937739999999999E-7</c:v>
                </c:pt>
                <c:pt idx="446">
                  <c:v>-1.6935239999999999E-7</c:v>
                </c:pt>
                <c:pt idx="447">
                  <c:v>-1.6932740000000001E-7</c:v>
                </c:pt>
                <c:pt idx="448">
                  <c:v>-1.6930240000000001E-7</c:v>
                </c:pt>
                <c:pt idx="449">
                  <c:v>-1.6927740000000001E-7</c:v>
                </c:pt>
                <c:pt idx="450">
                  <c:v>-1.6925240000000001E-7</c:v>
                </c:pt>
                <c:pt idx="451">
                  <c:v>-1.6922740000000001E-7</c:v>
                </c:pt>
                <c:pt idx="452">
                  <c:v>-1.692024E-7</c:v>
                </c:pt>
                <c:pt idx="453">
                  <c:v>-1.691774E-7</c:v>
                </c:pt>
                <c:pt idx="454">
                  <c:v>-1.691524E-7</c:v>
                </c:pt>
                <c:pt idx="455">
                  <c:v>-1.691274E-7</c:v>
                </c:pt>
                <c:pt idx="456">
                  <c:v>-1.691024E-7</c:v>
                </c:pt>
                <c:pt idx="457">
                  <c:v>-1.6907739999999999E-7</c:v>
                </c:pt>
                <c:pt idx="458">
                  <c:v>-1.6905239999999999E-7</c:v>
                </c:pt>
                <c:pt idx="459">
                  <c:v>-1.6902739999999999E-7</c:v>
                </c:pt>
                <c:pt idx="460">
                  <c:v>-1.6900239999999999E-7</c:v>
                </c:pt>
                <c:pt idx="461">
                  <c:v>-1.6897739999999999E-7</c:v>
                </c:pt>
                <c:pt idx="462">
                  <c:v>-1.6895240000000001E-7</c:v>
                </c:pt>
                <c:pt idx="463">
                  <c:v>-1.6892740000000001E-7</c:v>
                </c:pt>
                <c:pt idx="464">
                  <c:v>-1.6890240000000001E-7</c:v>
                </c:pt>
                <c:pt idx="465">
                  <c:v>-1.6887740000000001E-7</c:v>
                </c:pt>
                <c:pt idx="466">
                  <c:v>-1.688524E-7</c:v>
                </c:pt>
                <c:pt idx="467">
                  <c:v>-1.688274E-7</c:v>
                </c:pt>
                <c:pt idx="468">
                  <c:v>-1.688024E-7</c:v>
                </c:pt>
                <c:pt idx="469">
                  <c:v>-1.687774E-7</c:v>
                </c:pt>
                <c:pt idx="470">
                  <c:v>-1.687524E-7</c:v>
                </c:pt>
                <c:pt idx="471">
                  <c:v>-1.6872739999999999E-7</c:v>
                </c:pt>
                <c:pt idx="472">
                  <c:v>-1.6870239999999999E-7</c:v>
                </c:pt>
                <c:pt idx="473">
                  <c:v>-1.6867739999999999E-7</c:v>
                </c:pt>
                <c:pt idx="474">
                  <c:v>-1.6865239999999999E-7</c:v>
                </c:pt>
                <c:pt idx="475">
                  <c:v>-1.6862739999999999E-7</c:v>
                </c:pt>
                <c:pt idx="476">
                  <c:v>-1.6860240000000001E-7</c:v>
                </c:pt>
                <c:pt idx="477">
                  <c:v>-1.6857740000000001E-7</c:v>
                </c:pt>
                <c:pt idx="478">
                  <c:v>-1.6855240000000001E-7</c:v>
                </c:pt>
                <c:pt idx="479">
                  <c:v>-1.6852740000000001E-7</c:v>
                </c:pt>
                <c:pt idx="480">
                  <c:v>-1.685024E-7</c:v>
                </c:pt>
                <c:pt idx="481">
                  <c:v>-1.684774E-7</c:v>
                </c:pt>
                <c:pt idx="482">
                  <c:v>-1.684524E-7</c:v>
                </c:pt>
                <c:pt idx="483">
                  <c:v>-1.684274E-7</c:v>
                </c:pt>
                <c:pt idx="484">
                  <c:v>-1.684024E-7</c:v>
                </c:pt>
                <c:pt idx="485">
                  <c:v>-1.6837739999999999E-7</c:v>
                </c:pt>
                <c:pt idx="486">
                  <c:v>-1.6835239999999999E-7</c:v>
                </c:pt>
                <c:pt idx="487">
                  <c:v>-1.6832739999999999E-7</c:v>
                </c:pt>
                <c:pt idx="488">
                  <c:v>-1.6830239999999999E-7</c:v>
                </c:pt>
                <c:pt idx="489">
                  <c:v>-1.6827739999999999E-7</c:v>
                </c:pt>
                <c:pt idx="490">
                  <c:v>-1.6825240000000001E-7</c:v>
                </c:pt>
                <c:pt idx="491">
                  <c:v>-1.6822740000000001E-7</c:v>
                </c:pt>
                <c:pt idx="492">
                  <c:v>-1.6820240000000001E-7</c:v>
                </c:pt>
                <c:pt idx="493">
                  <c:v>-1.6817740000000001E-7</c:v>
                </c:pt>
                <c:pt idx="494">
                  <c:v>-1.681524E-7</c:v>
                </c:pt>
                <c:pt idx="495">
                  <c:v>-1.681274E-7</c:v>
                </c:pt>
                <c:pt idx="496">
                  <c:v>-1.681024E-7</c:v>
                </c:pt>
                <c:pt idx="497">
                  <c:v>-1.680774E-7</c:v>
                </c:pt>
                <c:pt idx="498">
                  <c:v>-1.680524E-7</c:v>
                </c:pt>
                <c:pt idx="499">
                  <c:v>-1.6802739999999999E-7</c:v>
                </c:pt>
                <c:pt idx="500">
                  <c:v>-1.6800239999999999E-7</c:v>
                </c:pt>
                <c:pt idx="501">
                  <c:v>-1.6797739999999999E-7</c:v>
                </c:pt>
                <c:pt idx="502">
                  <c:v>-1.6795239999999999E-7</c:v>
                </c:pt>
                <c:pt idx="503">
                  <c:v>-1.6792739999999999E-7</c:v>
                </c:pt>
                <c:pt idx="504">
                  <c:v>-1.6790240000000001E-7</c:v>
                </c:pt>
                <c:pt idx="505">
                  <c:v>-1.6787740000000001E-7</c:v>
                </c:pt>
                <c:pt idx="506">
                  <c:v>-1.6785240000000001E-7</c:v>
                </c:pt>
                <c:pt idx="507">
                  <c:v>-1.6782740000000001E-7</c:v>
                </c:pt>
                <c:pt idx="508">
                  <c:v>-1.678024E-7</c:v>
                </c:pt>
                <c:pt idx="509">
                  <c:v>-1.677774E-7</c:v>
                </c:pt>
                <c:pt idx="510">
                  <c:v>-1.677524E-7</c:v>
                </c:pt>
                <c:pt idx="511">
                  <c:v>-1.677274E-7</c:v>
                </c:pt>
                <c:pt idx="512">
                  <c:v>-1.677024E-7</c:v>
                </c:pt>
                <c:pt idx="513">
                  <c:v>-1.676774E-7</c:v>
                </c:pt>
                <c:pt idx="514">
                  <c:v>-1.6765239999999999E-7</c:v>
                </c:pt>
                <c:pt idx="515">
                  <c:v>-1.6762739999999999E-7</c:v>
                </c:pt>
                <c:pt idx="516">
                  <c:v>-1.6760239999999999E-7</c:v>
                </c:pt>
                <c:pt idx="517">
                  <c:v>-1.6757739999999999E-7</c:v>
                </c:pt>
                <c:pt idx="518">
                  <c:v>-1.6755240000000001E-7</c:v>
                </c:pt>
                <c:pt idx="519">
                  <c:v>-1.6752740000000001E-7</c:v>
                </c:pt>
                <c:pt idx="520">
                  <c:v>-1.6750240000000001E-7</c:v>
                </c:pt>
                <c:pt idx="521">
                  <c:v>-1.6747740000000001E-7</c:v>
                </c:pt>
                <c:pt idx="522">
                  <c:v>-1.674524E-7</c:v>
                </c:pt>
                <c:pt idx="523">
                  <c:v>-1.674274E-7</c:v>
                </c:pt>
                <c:pt idx="524">
                  <c:v>-1.674024E-7</c:v>
                </c:pt>
                <c:pt idx="525">
                  <c:v>-1.673774E-7</c:v>
                </c:pt>
                <c:pt idx="526">
                  <c:v>-1.673524E-7</c:v>
                </c:pt>
                <c:pt idx="527">
                  <c:v>-1.673274E-7</c:v>
                </c:pt>
                <c:pt idx="528">
                  <c:v>-1.6730239999999999E-7</c:v>
                </c:pt>
                <c:pt idx="529">
                  <c:v>-1.6727739999999999E-7</c:v>
                </c:pt>
                <c:pt idx="530">
                  <c:v>-1.6725239999999999E-7</c:v>
                </c:pt>
                <c:pt idx="531">
                  <c:v>-1.6722739999999999E-7</c:v>
                </c:pt>
                <c:pt idx="532">
                  <c:v>-1.6720240000000001E-7</c:v>
                </c:pt>
                <c:pt idx="533">
                  <c:v>-1.6717740000000001E-7</c:v>
                </c:pt>
                <c:pt idx="534">
                  <c:v>-1.6715240000000001E-7</c:v>
                </c:pt>
                <c:pt idx="535">
                  <c:v>-1.6712740000000001E-7</c:v>
                </c:pt>
                <c:pt idx="536">
                  <c:v>-1.671024E-7</c:v>
                </c:pt>
                <c:pt idx="537">
                  <c:v>-1.670774E-7</c:v>
                </c:pt>
                <c:pt idx="538">
                  <c:v>-1.670524E-7</c:v>
                </c:pt>
                <c:pt idx="539">
                  <c:v>-1.670274E-7</c:v>
                </c:pt>
                <c:pt idx="540">
                  <c:v>-1.670024E-7</c:v>
                </c:pt>
                <c:pt idx="541">
                  <c:v>-1.669774E-7</c:v>
                </c:pt>
                <c:pt idx="542">
                  <c:v>-1.6695239999999999E-7</c:v>
                </c:pt>
                <c:pt idx="543">
                  <c:v>-1.6692739999999999E-7</c:v>
                </c:pt>
                <c:pt idx="544">
                  <c:v>-1.6690239999999999E-7</c:v>
                </c:pt>
                <c:pt idx="545">
                  <c:v>-1.6687739999999999E-7</c:v>
                </c:pt>
                <c:pt idx="546">
                  <c:v>-1.6685240000000001E-7</c:v>
                </c:pt>
                <c:pt idx="547">
                  <c:v>-1.6682740000000001E-7</c:v>
                </c:pt>
                <c:pt idx="548">
                  <c:v>-1.6680240000000001E-7</c:v>
                </c:pt>
                <c:pt idx="549">
                  <c:v>-1.6677740000000001E-7</c:v>
                </c:pt>
                <c:pt idx="550">
                  <c:v>-1.667524E-7</c:v>
                </c:pt>
                <c:pt idx="551">
                  <c:v>-1.667274E-7</c:v>
                </c:pt>
                <c:pt idx="552">
                  <c:v>-1.667024E-7</c:v>
                </c:pt>
                <c:pt idx="553">
                  <c:v>-1.666774E-7</c:v>
                </c:pt>
                <c:pt idx="554">
                  <c:v>-1.666524E-7</c:v>
                </c:pt>
                <c:pt idx="555">
                  <c:v>-1.666274E-7</c:v>
                </c:pt>
                <c:pt idx="556">
                  <c:v>-1.6660239999999999E-7</c:v>
                </c:pt>
                <c:pt idx="557">
                  <c:v>-1.6657739999999999E-7</c:v>
                </c:pt>
                <c:pt idx="558">
                  <c:v>-1.6655239999999999E-7</c:v>
                </c:pt>
                <c:pt idx="559">
                  <c:v>-1.6652739999999999E-7</c:v>
                </c:pt>
                <c:pt idx="560">
                  <c:v>-1.6650240000000001E-7</c:v>
                </c:pt>
                <c:pt idx="561">
                  <c:v>-1.6647740000000001E-7</c:v>
                </c:pt>
                <c:pt idx="562">
                  <c:v>-1.6645240000000001E-7</c:v>
                </c:pt>
                <c:pt idx="563">
                  <c:v>-1.6642740000000001E-7</c:v>
                </c:pt>
                <c:pt idx="564">
                  <c:v>-1.6640240000000001E-7</c:v>
                </c:pt>
                <c:pt idx="565">
                  <c:v>-1.663774E-7</c:v>
                </c:pt>
                <c:pt idx="566">
                  <c:v>-1.663524E-7</c:v>
                </c:pt>
                <c:pt idx="567">
                  <c:v>-1.663274E-7</c:v>
                </c:pt>
                <c:pt idx="568">
                  <c:v>-1.663024E-7</c:v>
                </c:pt>
                <c:pt idx="569">
                  <c:v>-1.662774E-7</c:v>
                </c:pt>
                <c:pt idx="570">
                  <c:v>-1.6625239999999999E-7</c:v>
                </c:pt>
                <c:pt idx="571">
                  <c:v>-1.6622739999999999E-7</c:v>
                </c:pt>
                <c:pt idx="572">
                  <c:v>-1.6620239999999999E-7</c:v>
                </c:pt>
                <c:pt idx="573">
                  <c:v>-1.6617739999999999E-7</c:v>
                </c:pt>
                <c:pt idx="574">
                  <c:v>-1.6615240000000001E-7</c:v>
                </c:pt>
                <c:pt idx="575">
                  <c:v>-1.6612740000000001E-7</c:v>
                </c:pt>
                <c:pt idx="576">
                  <c:v>-1.6610240000000001E-7</c:v>
                </c:pt>
                <c:pt idx="577">
                  <c:v>-1.6607740000000001E-7</c:v>
                </c:pt>
                <c:pt idx="578">
                  <c:v>-1.6605240000000001E-7</c:v>
                </c:pt>
                <c:pt idx="579">
                  <c:v>-1.660274E-7</c:v>
                </c:pt>
                <c:pt idx="580">
                  <c:v>-1.660024E-7</c:v>
                </c:pt>
                <c:pt idx="581">
                  <c:v>-1.659774E-7</c:v>
                </c:pt>
                <c:pt idx="582">
                  <c:v>-1.659524E-7</c:v>
                </c:pt>
                <c:pt idx="583">
                  <c:v>-1.659274E-7</c:v>
                </c:pt>
                <c:pt idx="584">
                  <c:v>-1.6590239999999999E-7</c:v>
                </c:pt>
                <c:pt idx="585">
                  <c:v>-1.6587739999999999E-7</c:v>
                </c:pt>
                <c:pt idx="586">
                  <c:v>-1.6585239999999999E-7</c:v>
                </c:pt>
                <c:pt idx="587">
                  <c:v>-1.6582739999999999E-7</c:v>
                </c:pt>
                <c:pt idx="588">
                  <c:v>-1.6580240000000001E-7</c:v>
                </c:pt>
                <c:pt idx="589">
                  <c:v>-1.6577740000000001E-7</c:v>
                </c:pt>
                <c:pt idx="590">
                  <c:v>-1.6575240000000001E-7</c:v>
                </c:pt>
                <c:pt idx="591">
                  <c:v>-1.6572740000000001E-7</c:v>
                </c:pt>
                <c:pt idx="592">
                  <c:v>-1.6570240000000001E-7</c:v>
                </c:pt>
                <c:pt idx="593">
                  <c:v>-1.656774E-7</c:v>
                </c:pt>
                <c:pt idx="594">
                  <c:v>-1.656524E-7</c:v>
                </c:pt>
                <c:pt idx="595">
                  <c:v>-1.656274E-7</c:v>
                </c:pt>
                <c:pt idx="596">
                  <c:v>-1.656024E-7</c:v>
                </c:pt>
                <c:pt idx="597">
                  <c:v>-1.655774E-7</c:v>
                </c:pt>
                <c:pt idx="598">
                  <c:v>-1.6555239999999999E-7</c:v>
                </c:pt>
                <c:pt idx="599">
                  <c:v>-1.6552739999999999E-7</c:v>
                </c:pt>
                <c:pt idx="600">
                  <c:v>-1.6550239999999999E-7</c:v>
                </c:pt>
                <c:pt idx="601">
                  <c:v>-1.6547739999999999E-7</c:v>
                </c:pt>
                <c:pt idx="602">
                  <c:v>-1.6545240000000001E-7</c:v>
                </c:pt>
                <c:pt idx="603">
                  <c:v>-1.6542740000000001E-7</c:v>
                </c:pt>
                <c:pt idx="604">
                  <c:v>-1.6540240000000001E-7</c:v>
                </c:pt>
                <c:pt idx="605">
                  <c:v>-1.6537740000000001E-7</c:v>
                </c:pt>
                <c:pt idx="606">
                  <c:v>-1.6535240000000001E-7</c:v>
                </c:pt>
                <c:pt idx="607">
                  <c:v>-1.653274E-7</c:v>
                </c:pt>
                <c:pt idx="608">
                  <c:v>-1.653024E-7</c:v>
                </c:pt>
                <c:pt idx="609">
                  <c:v>-1.652774E-7</c:v>
                </c:pt>
                <c:pt idx="610">
                  <c:v>-1.652524E-7</c:v>
                </c:pt>
                <c:pt idx="611">
                  <c:v>-1.652274E-7</c:v>
                </c:pt>
                <c:pt idx="612">
                  <c:v>-1.6520239999999999E-7</c:v>
                </c:pt>
                <c:pt idx="613">
                  <c:v>-1.6517739999999999E-7</c:v>
                </c:pt>
                <c:pt idx="614">
                  <c:v>-1.6515239999999999E-7</c:v>
                </c:pt>
                <c:pt idx="615">
                  <c:v>-1.6512739999999999E-7</c:v>
                </c:pt>
                <c:pt idx="616">
                  <c:v>-1.6510239999999999E-7</c:v>
                </c:pt>
                <c:pt idx="617">
                  <c:v>-1.6507740000000001E-7</c:v>
                </c:pt>
                <c:pt idx="618">
                  <c:v>-1.6505240000000001E-7</c:v>
                </c:pt>
                <c:pt idx="619">
                  <c:v>-1.6502740000000001E-7</c:v>
                </c:pt>
                <c:pt idx="620">
                  <c:v>-1.6500240000000001E-7</c:v>
                </c:pt>
                <c:pt idx="621">
                  <c:v>-1.649774E-7</c:v>
                </c:pt>
                <c:pt idx="622">
                  <c:v>-1.649524E-7</c:v>
                </c:pt>
                <c:pt idx="623">
                  <c:v>-1.649274E-7</c:v>
                </c:pt>
                <c:pt idx="624">
                  <c:v>-1.649024E-7</c:v>
                </c:pt>
                <c:pt idx="625">
                  <c:v>-1.648774E-7</c:v>
                </c:pt>
                <c:pt idx="626">
                  <c:v>-1.6485239999999999E-7</c:v>
                </c:pt>
                <c:pt idx="627">
                  <c:v>-1.6482739999999999E-7</c:v>
                </c:pt>
                <c:pt idx="628">
                  <c:v>-1.6480239999999999E-7</c:v>
                </c:pt>
                <c:pt idx="629">
                  <c:v>-1.6477739999999999E-7</c:v>
                </c:pt>
                <c:pt idx="630">
                  <c:v>-1.6475239999999999E-7</c:v>
                </c:pt>
                <c:pt idx="631">
                  <c:v>-1.6472740000000001E-7</c:v>
                </c:pt>
                <c:pt idx="632">
                  <c:v>-1.6470240000000001E-7</c:v>
                </c:pt>
                <c:pt idx="633">
                  <c:v>-1.6467740000000001E-7</c:v>
                </c:pt>
                <c:pt idx="634">
                  <c:v>-1.6465240000000001E-7</c:v>
                </c:pt>
                <c:pt idx="635">
                  <c:v>-1.646274E-7</c:v>
                </c:pt>
                <c:pt idx="636">
                  <c:v>-1.646024E-7</c:v>
                </c:pt>
                <c:pt idx="637">
                  <c:v>-1.645774E-7</c:v>
                </c:pt>
                <c:pt idx="638">
                  <c:v>-1.645524E-7</c:v>
                </c:pt>
                <c:pt idx="639">
                  <c:v>-1.645274E-7</c:v>
                </c:pt>
                <c:pt idx="640">
                  <c:v>-1.6450239999999999E-7</c:v>
                </c:pt>
                <c:pt idx="641">
                  <c:v>-1.6447739999999999E-7</c:v>
                </c:pt>
                <c:pt idx="642">
                  <c:v>-1.6445239999999999E-7</c:v>
                </c:pt>
                <c:pt idx="643">
                  <c:v>-1.6442739999999999E-7</c:v>
                </c:pt>
                <c:pt idx="644">
                  <c:v>-1.6440239999999999E-7</c:v>
                </c:pt>
                <c:pt idx="645">
                  <c:v>-1.6437740000000001E-7</c:v>
                </c:pt>
                <c:pt idx="646">
                  <c:v>-1.6435240000000001E-7</c:v>
                </c:pt>
                <c:pt idx="647">
                  <c:v>-1.6432740000000001E-7</c:v>
                </c:pt>
                <c:pt idx="648">
                  <c:v>-1.6430240000000001E-7</c:v>
                </c:pt>
                <c:pt idx="649">
                  <c:v>-1.642774E-7</c:v>
                </c:pt>
                <c:pt idx="650">
                  <c:v>-1.642524E-7</c:v>
                </c:pt>
                <c:pt idx="651">
                  <c:v>-1.642274E-7</c:v>
                </c:pt>
                <c:pt idx="652">
                  <c:v>-1.642024E-7</c:v>
                </c:pt>
                <c:pt idx="653">
                  <c:v>-1.641774E-7</c:v>
                </c:pt>
                <c:pt idx="654">
                  <c:v>-1.6415239999999999E-7</c:v>
                </c:pt>
                <c:pt idx="655">
                  <c:v>-1.6412739999999999E-7</c:v>
                </c:pt>
                <c:pt idx="656">
                  <c:v>-1.6410239999999999E-7</c:v>
                </c:pt>
                <c:pt idx="657">
                  <c:v>-1.6407739999999999E-7</c:v>
                </c:pt>
                <c:pt idx="658">
                  <c:v>-1.6405239999999999E-7</c:v>
                </c:pt>
                <c:pt idx="659">
                  <c:v>-1.6402740000000001E-7</c:v>
                </c:pt>
                <c:pt idx="660">
                  <c:v>-1.6400240000000001E-7</c:v>
                </c:pt>
                <c:pt idx="661">
                  <c:v>-1.6397740000000001E-7</c:v>
                </c:pt>
                <c:pt idx="662">
                  <c:v>-1.6395240000000001E-7</c:v>
                </c:pt>
                <c:pt idx="663">
                  <c:v>-1.639274E-7</c:v>
                </c:pt>
                <c:pt idx="664">
                  <c:v>-1.639024E-7</c:v>
                </c:pt>
                <c:pt idx="665">
                  <c:v>-1.638774E-7</c:v>
                </c:pt>
                <c:pt idx="666">
                  <c:v>-1.638524E-7</c:v>
                </c:pt>
                <c:pt idx="667">
                  <c:v>-1.638274E-7</c:v>
                </c:pt>
                <c:pt idx="668">
                  <c:v>-1.638024E-7</c:v>
                </c:pt>
                <c:pt idx="669">
                  <c:v>-1.6377739999999999E-7</c:v>
                </c:pt>
                <c:pt idx="670">
                  <c:v>-1.6375239999999999E-7</c:v>
                </c:pt>
                <c:pt idx="671">
                  <c:v>-1.6372739999999999E-7</c:v>
                </c:pt>
                <c:pt idx="672">
                  <c:v>-1.6370239999999999E-7</c:v>
                </c:pt>
                <c:pt idx="673">
                  <c:v>-1.6367740000000001E-7</c:v>
                </c:pt>
                <c:pt idx="674">
                  <c:v>-1.6365240000000001E-7</c:v>
                </c:pt>
                <c:pt idx="675">
                  <c:v>-1.6362740000000001E-7</c:v>
                </c:pt>
                <c:pt idx="676">
                  <c:v>-1.6360240000000001E-7</c:v>
                </c:pt>
                <c:pt idx="677">
                  <c:v>-1.635774E-7</c:v>
                </c:pt>
                <c:pt idx="678">
                  <c:v>-1.635524E-7</c:v>
                </c:pt>
                <c:pt idx="679">
                  <c:v>-1.635274E-7</c:v>
                </c:pt>
                <c:pt idx="680">
                  <c:v>-1.635024E-7</c:v>
                </c:pt>
                <c:pt idx="681">
                  <c:v>-1.634774E-7</c:v>
                </c:pt>
                <c:pt idx="682">
                  <c:v>-1.634524E-7</c:v>
                </c:pt>
                <c:pt idx="683">
                  <c:v>-1.6342739999999999E-7</c:v>
                </c:pt>
                <c:pt idx="684">
                  <c:v>-1.6340239999999999E-7</c:v>
                </c:pt>
                <c:pt idx="685">
                  <c:v>-1.6337739999999999E-7</c:v>
                </c:pt>
                <c:pt idx="686">
                  <c:v>-1.6335239999999999E-7</c:v>
                </c:pt>
                <c:pt idx="687">
                  <c:v>-1.6332740000000001E-7</c:v>
                </c:pt>
                <c:pt idx="688">
                  <c:v>-1.6330240000000001E-7</c:v>
                </c:pt>
                <c:pt idx="689">
                  <c:v>-1.6327740000000001E-7</c:v>
                </c:pt>
                <c:pt idx="690">
                  <c:v>-1.6325240000000001E-7</c:v>
                </c:pt>
                <c:pt idx="691">
                  <c:v>-1.632274E-7</c:v>
                </c:pt>
                <c:pt idx="692">
                  <c:v>-1.632024E-7</c:v>
                </c:pt>
                <c:pt idx="693">
                  <c:v>-1.631774E-7</c:v>
                </c:pt>
                <c:pt idx="694">
                  <c:v>-1.631524E-7</c:v>
                </c:pt>
                <c:pt idx="695">
                  <c:v>-1.631274E-7</c:v>
                </c:pt>
                <c:pt idx="696">
                  <c:v>-1.631024E-7</c:v>
                </c:pt>
                <c:pt idx="697">
                  <c:v>-1.6307739999999999E-7</c:v>
                </c:pt>
                <c:pt idx="698">
                  <c:v>-1.6305239999999999E-7</c:v>
                </c:pt>
                <c:pt idx="699">
                  <c:v>-1.6302739999999999E-7</c:v>
                </c:pt>
                <c:pt idx="700">
                  <c:v>-1.6300239999999999E-7</c:v>
                </c:pt>
                <c:pt idx="701">
                  <c:v>-1.6297740000000001E-7</c:v>
                </c:pt>
                <c:pt idx="702">
                  <c:v>-1.6295240000000001E-7</c:v>
                </c:pt>
                <c:pt idx="703">
                  <c:v>-1.6292740000000001E-7</c:v>
                </c:pt>
                <c:pt idx="704">
                  <c:v>-1.6290240000000001E-7</c:v>
                </c:pt>
                <c:pt idx="705">
                  <c:v>-1.6287740000000001E-7</c:v>
                </c:pt>
                <c:pt idx="706">
                  <c:v>-1.628524E-7</c:v>
                </c:pt>
                <c:pt idx="707">
                  <c:v>-1.628274E-7</c:v>
                </c:pt>
                <c:pt idx="708">
                  <c:v>-1.628024E-7</c:v>
                </c:pt>
                <c:pt idx="709">
                  <c:v>-1.627774E-7</c:v>
                </c:pt>
                <c:pt idx="710">
                  <c:v>-1.627524E-7</c:v>
                </c:pt>
                <c:pt idx="711">
                  <c:v>-1.6272739999999999E-7</c:v>
                </c:pt>
                <c:pt idx="712">
                  <c:v>-1.6270239999999999E-7</c:v>
                </c:pt>
                <c:pt idx="713">
                  <c:v>-1.6267739999999999E-7</c:v>
                </c:pt>
                <c:pt idx="714">
                  <c:v>-1.6265239999999999E-7</c:v>
                </c:pt>
                <c:pt idx="715">
                  <c:v>-1.6262740000000001E-7</c:v>
                </c:pt>
                <c:pt idx="716">
                  <c:v>-1.6260240000000001E-7</c:v>
                </c:pt>
                <c:pt idx="717">
                  <c:v>-1.6257740000000001E-7</c:v>
                </c:pt>
                <c:pt idx="718">
                  <c:v>-1.6255240000000001E-7</c:v>
                </c:pt>
                <c:pt idx="719">
                  <c:v>-1.6252740000000001E-7</c:v>
                </c:pt>
                <c:pt idx="720">
                  <c:v>-1.625024E-7</c:v>
                </c:pt>
                <c:pt idx="721">
                  <c:v>-1.624774E-7</c:v>
                </c:pt>
                <c:pt idx="722">
                  <c:v>-1.624524E-7</c:v>
                </c:pt>
                <c:pt idx="723">
                  <c:v>-1.624274E-7</c:v>
                </c:pt>
                <c:pt idx="724">
                  <c:v>-1.624024E-7</c:v>
                </c:pt>
                <c:pt idx="725">
                  <c:v>-1.6237739999999999E-7</c:v>
                </c:pt>
                <c:pt idx="726">
                  <c:v>-1.6235239999999999E-7</c:v>
                </c:pt>
                <c:pt idx="727">
                  <c:v>-1.6232739999999999E-7</c:v>
                </c:pt>
                <c:pt idx="728">
                  <c:v>-1.6230239999999999E-7</c:v>
                </c:pt>
                <c:pt idx="729">
                  <c:v>-1.6227740000000001E-7</c:v>
                </c:pt>
                <c:pt idx="730">
                  <c:v>-1.6225240000000001E-7</c:v>
                </c:pt>
                <c:pt idx="731">
                  <c:v>-1.6222740000000001E-7</c:v>
                </c:pt>
                <c:pt idx="732">
                  <c:v>-1.6220240000000001E-7</c:v>
                </c:pt>
                <c:pt idx="733">
                  <c:v>-1.6217740000000001E-7</c:v>
                </c:pt>
                <c:pt idx="734">
                  <c:v>-1.621524E-7</c:v>
                </c:pt>
                <c:pt idx="735">
                  <c:v>-1.621274E-7</c:v>
                </c:pt>
                <c:pt idx="736">
                  <c:v>-1.621024E-7</c:v>
                </c:pt>
                <c:pt idx="737">
                  <c:v>-1.620774E-7</c:v>
                </c:pt>
                <c:pt idx="738">
                  <c:v>-1.620524E-7</c:v>
                </c:pt>
                <c:pt idx="739">
                  <c:v>-1.6202739999999999E-7</c:v>
                </c:pt>
                <c:pt idx="740">
                  <c:v>-1.6200239999999999E-7</c:v>
                </c:pt>
                <c:pt idx="741">
                  <c:v>-1.6197739999999999E-7</c:v>
                </c:pt>
                <c:pt idx="742">
                  <c:v>-1.6195239999999999E-7</c:v>
                </c:pt>
                <c:pt idx="743">
                  <c:v>-1.6192740000000001E-7</c:v>
                </c:pt>
                <c:pt idx="744">
                  <c:v>-1.6190240000000001E-7</c:v>
                </c:pt>
                <c:pt idx="745">
                  <c:v>-1.6187740000000001E-7</c:v>
                </c:pt>
                <c:pt idx="746">
                  <c:v>-1.6185240000000001E-7</c:v>
                </c:pt>
                <c:pt idx="747">
                  <c:v>-1.6182740000000001E-7</c:v>
                </c:pt>
                <c:pt idx="748">
                  <c:v>-1.618024E-7</c:v>
                </c:pt>
                <c:pt idx="749">
                  <c:v>-1.617774E-7</c:v>
                </c:pt>
                <c:pt idx="750">
                  <c:v>-1.617524E-7</c:v>
                </c:pt>
                <c:pt idx="751">
                  <c:v>-1.617274E-7</c:v>
                </c:pt>
                <c:pt idx="752">
                  <c:v>-1.617024E-7</c:v>
                </c:pt>
                <c:pt idx="753">
                  <c:v>-1.6167739999999999E-7</c:v>
                </c:pt>
                <c:pt idx="754">
                  <c:v>-1.6165239999999999E-7</c:v>
                </c:pt>
                <c:pt idx="755">
                  <c:v>-1.6162739999999999E-7</c:v>
                </c:pt>
                <c:pt idx="756">
                  <c:v>-1.6160239999999999E-7</c:v>
                </c:pt>
                <c:pt idx="757">
                  <c:v>-1.6157740000000001E-7</c:v>
                </c:pt>
                <c:pt idx="758">
                  <c:v>-1.6155240000000001E-7</c:v>
                </c:pt>
                <c:pt idx="759">
                  <c:v>-1.6152740000000001E-7</c:v>
                </c:pt>
                <c:pt idx="760">
                  <c:v>-1.6150240000000001E-7</c:v>
                </c:pt>
                <c:pt idx="761">
                  <c:v>-1.6147740000000001E-7</c:v>
                </c:pt>
                <c:pt idx="762">
                  <c:v>-1.614524E-7</c:v>
                </c:pt>
                <c:pt idx="763">
                  <c:v>-1.614274E-7</c:v>
                </c:pt>
                <c:pt idx="764">
                  <c:v>-1.614024E-7</c:v>
                </c:pt>
                <c:pt idx="765">
                  <c:v>-1.613774E-7</c:v>
                </c:pt>
                <c:pt idx="766">
                  <c:v>-1.613524E-7</c:v>
                </c:pt>
                <c:pt idx="767">
                  <c:v>-1.6132739999999999E-7</c:v>
                </c:pt>
                <c:pt idx="768">
                  <c:v>-1.6130239999999999E-7</c:v>
                </c:pt>
                <c:pt idx="769">
                  <c:v>-1.6127739999999999E-7</c:v>
                </c:pt>
                <c:pt idx="770">
                  <c:v>-1.6125239999999999E-7</c:v>
                </c:pt>
                <c:pt idx="771">
                  <c:v>-1.6122739999999999E-7</c:v>
                </c:pt>
                <c:pt idx="772">
                  <c:v>-1.6120240000000001E-7</c:v>
                </c:pt>
                <c:pt idx="773">
                  <c:v>-1.6117740000000001E-7</c:v>
                </c:pt>
                <c:pt idx="774">
                  <c:v>-1.6115240000000001E-7</c:v>
                </c:pt>
                <c:pt idx="775">
                  <c:v>-1.6112740000000001E-7</c:v>
                </c:pt>
                <c:pt idx="776">
                  <c:v>-1.611024E-7</c:v>
                </c:pt>
                <c:pt idx="777">
                  <c:v>-1.610774E-7</c:v>
                </c:pt>
                <c:pt idx="778">
                  <c:v>-1.610524E-7</c:v>
                </c:pt>
                <c:pt idx="779">
                  <c:v>-1.610274E-7</c:v>
                </c:pt>
                <c:pt idx="780">
                  <c:v>-1.610024E-7</c:v>
                </c:pt>
                <c:pt idx="781">
                  <c:v>-1.6097739999999999E-7</c:v>
                </c:pt>
                <c:pt idx="782">
                  <c:v>-1.6095239999999999E-7</c:v>
                </c:pt>
                <c:pt idx="783">
                  <c:v>-1.6092739999999999E-7</c:v>
                </c:pt>
                <c:pt idx="784">
                  <c:v>-1.6090239999999999E-7</c:v>
                </c:pt>
                <c:pt idx="785">
                  <c:v>-1.6087739999999999E-7</c:v>
                </c:pt>
                <c:pt idx="786">
                  <c:v>-1.6085240000000001E-7</c:v>
                </c:pt>
                <c:pt idx="787">
                  <c:v>-1.6082740000000001E-7</c:v>
                </c:pt>
                <c:pt idx="788">
                  <c:v>-1.6080240000000001E-7</c:v>
                </c:pt>
                <c:pt idx="789">
                  <c:v>-1.6077740000000001E-7</c:v>
                </c:pt>
                <c:pt idx="790">
                  <c:v>-1.607524E-7</c:v>
                </c:pt>
                <c:pt idx="791">
                  <c:v>-1.607274E-7</c:v>
                </c:pt>
                <c:pt idx="792">
                  <c:v>-1.607024E-7</c:v>
                </c:pt>
                <c:pt idx="793">
                  <c:v>-1.606774E-7</c:v>
                </c:pt>
                <c:pt idx="794">
                  <c:v>-1.606524E-7</c:v>
                </c:pt>
                <c:pt idx="795">
                  <c:v>-1.6062739999999999E-7</c:v>
                </c:pt>
                <c:pt idx="796">
                  <c:v>-1.6060239999999999E-7</c:v>
                </c:pt>
                <c:pt idx="797">
                  <c:v>-1.6057739999999999E-7</c:v>
                </c:pt>
                <c:pt idx="798">
                  <c:v>-1.6055239999999999E-7</c:v>
                </c:pt>
                <c:pt idx="799">
                  <c:v>-1.6052739999999999E-7</c:v>
                </c:pt>
                <c:pt idx="800">
                  <c:v>-1.6050240000000001E-7</c:v>
                </c:pt>
                <c:pt idx="801">
                  <c:v>-1.6047740000000001E-7</c:v>
                </c:pt>
                <c:pt idx="802">
                  <c:v>-1.6045240000000001E-7</c:v>
                </c:pt>
                <c:pt idx="803">
                  <c:v>-1.6042740000000001E-7</c:v>
                </c:pt>
                <c:pt idx="804">
                  <c:v>-1.604024E-7</c:v>
                </c:pt>
                <c:pt idx="805">
                  <c:v>-1.603774E-7</c:v>
                </c:pt>
                <c:pt idx="806">
                  <c:v>-1.603524E-7</c:v>
                </c:pt>
                <c:pt idx="807">
                  <c:v>-1.603274E-7</c:v>
                </c:pt>
                <c:pt idx="808">
                  <c:v>-1.603024E-7</c:v>
                </c:pt>
                <c:pt idx="809">
                  <c:v>-1.6027739999999999E-7</c:v>
                </c:pt>
                <c:pt idx="810">
                  <c:v>-1.6025239999999999E-7</c:v>
                </c:pt>
                <c:pt idx="811">
                  <c:v>-1.6022739999999999E-7</c:v>
                </c:pt>
                <c:pt idx="812">
                  <c:v>-1.6020239999999999E-7</c:v>
                </c:pt>
                <c:pt idx="813">
                  <c:v>-1.6017739999999999E-7</c:v>
                </c:pt>
                <c:pt idx="814">
                  <c:v>-1.6015240000000001E-7</c:v>
                </c:pt>
                <c:pt idx="815">
                  <c:v>-1.6012740000000001E-7</c:v>
                </c:pt>
                <c:pt idx="816">
                  <c:v>-1.6010240000000001E-7</c:v>
                </c:pt>
                <c:pt idx="817">
                  <c:v>-1.6007740000000001E-7</c:v>
                </c:pt>
                <c:pt idx="818">
                  <c:v>-1.600524E-7</c:v>
                </c:pt>
                <c:pt idx="819">
                  <c:v>-1.600274E-7</c:v>
                </c:pt>
                <c:pt idx="820">
                  <c:v>-1.600024E-7</c:v>
                </c:pt>
                <c:pt idx="821">
                  <c:v>-1.599774E-7</c:v>
                </c:pt>
                <c:pt idx="822">
                  <c:v>-1.599524E-7</c:v>
                </c:pt>
                <c:pt idx="823">
                  <c:v>-1.599274E-7</c:v>
                </c:pt>
                <c:pt idx="824">
                  <c:v>-1.5990239999999999E-7</c:v>
                </c:pt>
                <c:pt idx="825">
                  <c:v>-1.5987739999999999E-7</c:v>
                </c:pt>
                <c:pt idx="826">
                  <c:v>-1.5985239999999999E-7</c:v>
                </c:pt>
                <c:pt idx="827">
                  <c:v>-1.5982739999999999E-7</c:v>
                </c:pt>
                <c:pt idx="828">
                  <c:v>-1.5980240000000001E-7</c:v>
                </c:pt>
                <c:pt idx="829">
                  <c:v>-1.5977740000000001E-7</c:v>
                </c:pt>
                <c:pt idx="830">
                  <c:v>-1.5975240000000001E-7</c:v>
                </c:pt>
                <c:pt idx="831">
                  <c:v>-1.5972740000000001E-7</c:v>
                </c:pt>
                <c:pt idx="832">
                  <c:v>-1.597024E-7</c:v>
                </c:pt>
                <c:pt idx="833">
                  <c:v>-1.596774E-7</c:v>
                </c:pt>
                <c:pt idx="834">
                  <c:v>-1.596524E-7</c:v>
                </c:pt>
                <c:pt idx="835">
                  <c:v>-1.596274E-7</c:v>
                </c:pt>
                <c:pt idx="836">
                  <c:v>-1.596024E-7</c:v>
                </c:pt>
                <c:pt idx="837">
                  <c:v>-1.595774E-7</c:v>
                </c:pt>
                <c:pt idx="838">
                  <c:v>-1.5955239999999999E-7</c:v>
                </c:pt>
                <c:pt idx="839">
                  <c:v>-1.5952739999999999E-7</c:v>
                </c:pt>
                <c:pt idx="840">
                  <c:v>-1.5950239999999999E-7</c:v>
                </c:pt>
                <c:pt idx="841">
                  <c:v>-1.5947739999999999E-7</c:v>
                </c:pt>
                <c:pt idx="842">
                  <c:v>-1.5945240000000001E-7</c:v>
                </c:pt>
                <c:pt idx="843">
                  <c:v>-1.5942740000000001E-7</c:v>
                </c:pt>
                <c:pt idx="844">
                  <c:v>-1.5940240000000001E-7</c:v>
                </c:pt>
                <c:pt idx="845">
                  <c:v>-1.5937740000000001E-7</c:v>
                </c:pt>
                <c:pt idx="846">
                  <c:v>-1.593524E-7</c:v>
                </c:pt>
                <c:pt idx="847">
                  <c:v>-1.593274E-7</c:v>
                </c:pt>
                <c:pt idx="848">
                  <c:v>-1.593024E-7</c:v>
                </c:pt>
                <c:pt idx="849">
                  <c:v>-1.592774E-7</c:v>
                </c:pt>
                <c:pt idx="850">
                  <c:v>-1.592524E-7</c:v>
                </c:pt>
                <c:pt idx="851">
                  <c:v>-1.592274E-7</c:v>
                </c:pt>
                <c:pt idx="852">
                  <c:v>-1.5920239999999999E-7</c:v>
                </c:pt>
                <c:pt idx="853">
                  <c:v>-1.5917739999999999E-7</c:v>
                </c:pt>
                <c:pt idx="854">
                  <c:v>-1.5915239999999999E-7</c:v>
                </c:pt>
                <c:pt idx="855">
                  <c:v>-1.5912739999999999E-7</c:v>
                </c:pt>
                <c:pt idx="856">
                  <c:v>-1.5910240000000001E-7</c:v>
                </c:pt>
                <c:pt idx="857">
                  <c:v>-1.5907740000000001E-7</c:v>
                </c:pt>
                <c:pt idx="858">
                  <c:v>-1.5905240000000001E-7</c:v>
                </c:pt>
                <c:pt idx="859">
                  <c:v>-1.5902740000000001E-7</c:v>
                </c:pt>
                <c:pt idx="860">
                  <c:v>-1.5900240000000001E-7</c:v>
                </c:pt>
                <c:pt idx="861">
                  <c:v>-1.589774E-7</c:v>
                </c:pt>
                <c:pt idx="862">
                  <c:v>-1.589524E-7</c:v>
                </c:pt>
                <c:pt idx="863">
                  <c:v>-1.589274E-7</c:v>
                </c:pt>
                <c:pt idx="864">
                  <c:v>-1.589024E-7</c:v>
                </c:pt>
                <c:pt idx="865">
                  <c:v>-1.588774E-7</c:v>
                </c:pt>
                <c:pt idx="866">
                  <c:v>-1.5885239999999999E-7</c:v>
                </c:pt>
                <c:pt idx="867">
                  <c:v>-1.5882739999999999E-7</c:v>
                </c:pt>
                <c:pt idx="868">
                  <c:v>-1.5880239999999999E-7</c:v>
                </c:pt>
                <c:pt idx="869">
                  <c:v>-1.5877739999999999E-7</c:v>
                </c:pt>
                <c:pt idx="870">
                  <c:v>-1.5875240000000001E-7</c:v>
                </c:pt>
                <c:pt idx="871">
                  <c:v>-1.5872740000000001E-7</c:v>
                </c:pt>
                <c:pt idx="872">
                  <c:v>-1.5870240000000001E-7</c:v>
                </c:pt>
                <c:pt idx="873">
                  <c:v>-1.5867740000000001E-7</c:v>
                </c:pt>
                <c:pt idx="874">
                  <c:v>-1.5865240000000001E-7</c:v>
                </c:pt>
                <c:pt idx="875">
                  <c:v>-1.586274E-7</c:v>
                </c:pt>
                <c:pt idx="876">
                  <c:v>-1.586024E-7</c:v>
                </c:pt>
                <c:pt idx="877">
                  <c:v>-1.585774E-7</c:v>
                </c:pt>
                <c:pt idx="878">
                  <c:v>-1.585524E-7</c:v>
                </c:pt>
                <c:pt idx="879">
                  <c:v>-1.585274E-7</c:v>
                </c:pt>
                <c:pt idx="880">
                  <c:v>-1.5850239999999999E-7</c:v>
                </c:pt>
                <c:pt idx="881">
                  <c:v>-1.5847739999999999E-7</c:v>
                </c:pt>
                <c:pt idx="882">
                  <c:v>-1.5845239999999999E-7</c:v>
                </c:pt>
                <c:pt idx="883">
                  <c:v>-1.5842739999999999E-7</c:v>
                </c:pt>
                <c:pt idx="884">
                  <c:v>-1.5840240000000001E-7</c:v>
                </c:pt>
                <c:pt idx="885">
                  <c:v>-1.5837740000000001E-7</c:v>
                </c:pt>
                <c:pt idx="886">
                  <c:v>-1.5835240000000001E-7</c:v>
                </c:pt>
                <c:pt idx="887">
                  <c:v>-1.5832740000000001E-7</c:v>
                </c:pt>
                <c:pt idx="888">
                  <c:v>-1.5830240000000001E-7</c:v>
                </c:pt>
                <c:pt idx="889">
                  <c:v>-1.582774E-7</c:v>
                </c:pt>
                <c:pt idx="890">
                  <c:v>-1.582524E-7</c:v>
                </c:pt>
                <c:pt idx="891">
                  <c:v>-1.582274E-7</c:v>
                </c:pt>
                <c:pt idx="892">
                  <c:v>-1.582024E-7</c:v>
                </c:pt>
                <c:pt idx="893">
                  <c:v>-1.581774E-7</c:v>
                </c:pt>
                <c:pt idx="894">
                  <c:v>-1.5815239999999999E-7</c:v>
                </c:pt>
                <c:pt idx="895">
                  <c:v>-1.5812739999999999E-7</c:v>
                </c:pt>
                <c:pt idx="896">
                  <c:v>-1.5810239999999999E-7</c:v>
                </c:pt>
                <c:pt idx="897">
                  <c:v>-1.5807739999999999E-7</c:v>
                </c:pt>
                <c:pt idx="898">
                  <c:v>-1.5805240000000001E-7</c:v>
                </c:pt>
                <c:pt idx="899">
                  <c:v>-1.5802740000000001E-7</c:v>
                </c:pt>
                <c:pt idx="900">
                  <c:v>-1.5800240000000001E-7</c:v>
                </c:pt>
                <c:pt idx="901">
                  <c:v>-1.5797740000000001E-7</c:v>
                </c:pt>
                <c:pt idx="902">
                  <c:v>-1.5795240000000001E-7</c:v>
                </c:pt>
                <c:pt idx="903">
                  <c:v>-1.579274E-7</c:v>
                </c:pt>
                <c:pt idx="904">
                  <c:v>-1.579024E-7</c:v>
                </c:pt>
                <c:pt idx="905">
                  <c:v>-1.578774E-7</c:v>
                </c:pt>
                <c:pt idx="906">
                  <c:v>-1.578524E-7</c:v>
                </c:pt>
                <c:pt idx="907">
                  <c:v>-1.578274E-7</c:v>
                </c:pt>
                <c:pt idx="908">
                  <c:v>-1.5780239999999999E-7</c:v>
                </c:pt>
                <c:pt idx="909">
                  <c:v>-1.5777739999999999E-7</c:v>
                </c:pt>
                <c:pt idx="910">
                  <c:v>-1.5775239999999999E-7</c:v>
                </c:pt>
                <c:pt idx="911">
                  <c:v>-1.5772739999999999E-7</c:v>
                </c:pt>
                <c:pt idx="912">
                  <c:v>-1.5770239999999999E-7</c:v>
                </c:pt>
                <c:pt idx="913">
                  <c:v>-1.5767740000000001E-7</c:v>
                </c:pt>
                <c:pt idx="914">
                  <c:v>-1.5765240000000001E-7</c:v>
                </c:pt>
                <c:pt idx="915">
                  <c:v>-1.5762740000000001E-7</c:v>
                </c:pt>
                <c:pt idx="916">
                  <c:v>-1.5760240000000001E-7</c:v>
                </c:pt>
                <c:pt idx="917">
                  <c:v>-1.575774E-7</c:v>
                </c:pt>
                <c:pt idx="918">
                  <c:v>-1.575524E-7</c:v>
                </c:pt>
                <c:pt idx="919">
                  <c:v>-1.575274E-7</c:v>
                </c:pt>
                <c:pt idx="920">
                  <c:v>-1.575024E-7</c:v>
                </c:pt>
                <c:pt idx="921">
                  <c:v>-1.574774E-7</c:v>
                </c:pt>
                <c:pt idx="922">
                  <c:v>-1.5745239999999999E-7</c:v>
                </c:pt>
                <c:pt idx="923">
                  <c:v>-1.5742739999999999E-7</c:v>
                </c:pt>
                <c:pt idx="924">
                  <c:v>-1.5740239999999999E-7</c:v>
                </c:pt>
                <c:pt idx="925">
                  <c:v>-1.5737739999999999E-7</c:v>
                </c:pt>
                <c:pt idx="926">
                  <c:v>-1.5735239999999999E-7</c:v>
                </c:pt>
                <c:pt idx="927">
                  <c:v>-1.5732740000000001E-7</c:v>
                </c:pt>
                <c:pt idx="928">
                  <c:v>-1.5730240000000001E-7</c:v>
                </c:pt>
                <c:pt idx="929">
                  <c:v>-1.5727740000000001E-7</c:v>
                </c:pt>
                <c:pt idx="930">
                  <c:v>-1.5725240000000001E-7</c:v>
                </c:pt>
                <c:pt idx="931">
                  <c:v>-1.572274E-7</c:v>
                </c:pt>
                <c:pt idx="932">
                  <c:v>-1.572024E-7</c:v>
                </c:pt>
                <c:pt idx="933">
                  <c:v>-1.571774E-7</c:v>
                </c:pt>
                <c:pt idx="934">
                  <c:v>-1.571524E-7</c:v>
                </c:pt>
                <c:pt idx="935">
                  <c:v>-1.571274E-7</c:v>
                </c:pt>
                <c:pt idx="936">
                  <c:v>-1.5710239999999999E-7</c:v>
                </c:pt>
                <c:pt idx="937">
                  <c:v>-1.5707739999999999E-7</c:v>
                </c:pt>
                <c:pt idx="938">
                  <c:v>-1.5705239999999999E-7</c:v>
                </c:pt>
                <c:pt idx="939">
                  <c:v>-1.5702739999999999E-7</c:v>
                </c:pt>
                <c:pt idx="940">
                  <c:v>-1.5700239999999999E-7</c:v>
                </c:pt>
                <c:pt idx="941">
                  <c:v>-1.5697740000000001E-7</c:v>
                </c:pt>
                <c:pt idx="942">
                  <c:v>-1.5695240000000001E-7</c:v>
                </c:pt>
                <c:pt idx="943">
                  <c:v>-1.5692740000000001E-7</c:v>
                </c:pt>
                <c:pt idx="944">
                  <c:v>-1.5690240000000001E-7</c:v>
                </c:pt>
                <c:pt idx="945">
                  <c:v>-1.568774E-7</c:v>
                </c:pt>
                <c:pt idx="946">
                  <c:v>-1.568524E-7</c:v>
                </c:pt>
                <c:pt idx="947">
                  <c:v>-1.568274E-7</c:v>
                </c:pt>
                <c:pt idx="948">
                  <c:v>-1.568024E-7</c:v>
                </c:pt>
                <c:pt idx="949">
                  <c:v>-1.567774E-7</c:v>
                </c:pt>
                <c:pt idx="950">
                  <c:v>-1.5675239999999999E-7</c:v>
                </c:pt>
                <c:pt idx="951">
                  <c:v>-1.5672739999999999E-7</c:v>
                </c:pt>
                <c:pt idx="952">
                  <c:v>-1.5670239999999999E-7</c:v>
                </c:pt>
                <c:pt idx="953">
                  <c:v>-1.5667739999999999E-7</c:v>
                </c:pt>
                <c:pt idx="954">
                  <c:v>-1.5665239999999999E-7</c:v>
                </c:pt>
                <c:pt idx="955">
                  <c:v>-1.5662740000000001E-7</c:v>
                </c:pt>
                <c:pt idx="956">
                  <c:v>-1.5660240000000001E-7</c:v>
                </c:pt>
                <c:pt idx="957">
                  <c:v>-1.5657740000000001E-7</c:v>
                </c:pt>
                <c:pt idx="958">
                  <c:v>-1.5655240000000001E-7</c:v>
                </c:pt>
                <c:pt idx="959">
                  <c:v>-1.565274E-7</c:v>
                </c:pt>
                <c:pt idx="960">
                  <c:v>-1.565024E-7</c:v>
                </c:pt>
                <c:pt idx="961">
                  <c:v>-1.564774E-7</c:v>
                </c:pt>
                <c:pt idx="962">
                  <c:v>-1.564524E-7</c:v>
                </c:pt>
                <c:pt idx="963">
                  <c:v>-1.564274E-7</c:v>
                </c:pt>
                <c:pt idx="964">
                  <c:v>-1.564024E-7</c:v>
                </c:pt>
                <c:pt idx="965">
                  <c:v>-1.5637739999999999E-7</c:v>
                </c:pt>
                <c:pt idx="966">
                  <c:v>-1.5635239999999999E-7</c:v>
                </c:pt>
                <c:pt idx="967">
                  <c:v>-1.5632739999999999E-7</c:v>
                </c:pt>
                <c:pt idx="968">
                  <c:v>-1.5630239999999999E-7</c:v>
                </c:pt>
                <c:pt idx="969">
                  <c:v>-1.5627740000000001E-7</c:v>
                </c:pt>
                <c:pt idx="970">
                  <c:v>-1.5625240000000001E-7</c:v>
                </c:pt>
                <c:pt idx="971">
                  <c:v>-1.5622740000000001E-7</c:v>
                </c:pt>
                <c:pt idx="972">
                  <c:v>-1.5620240000000001E-7</c:v>
                </c:pt>
                <c:pt idx="973">
                  <c:v>-1.561774E-7</c:v>
                </c:pt>
                <c:pt idx="974">
                  <c:v>-1.561524E-7</c:v>
                </c:pt>
                <c:pt idx="975">
                  <c:v>-1.561274E-7</c:v>
                </c:pt>
                <c:pt idx="976">
                  <c:v>-1.561024E-7</c:v>
                </c:pt>
                <c:pt idx="977">
                  <c:v>-1.560774E-7</c:v>
                </c:pt>
                <c:pt idx="978">
                  <c:v>-1.560524E-7</c:v>
                </c:pt>
                <c:pt idx="979">
                  <c:v>-1.5602739999999999E-7</c:v>
                </c:pt>
                <c:pt idx="980">
                  <c:v>-1.5600239999999999E-7</c:v>
                </c:pt>
                <c:pt idx="981">
                  <c:v>-1.5597739999999999E-7</c:v>
                </c:pt>
                <c:pt idx="982">
                  <c:v>-1.5595239999999999E-7</c:v>
                </c:pt>
                <c:pt idx="983">
                  <c:v>-1.5592740000000001E-7</c:v>
                </c:pt>
                <c:pt idx="984">
                  <c:v>-1.5590240000000001E-7</c:v>
                </c:pt>
                <c:pt idx="985">
                  <c:v>-1.5587740000000001E-7</c:v>
                </c:pt>
                <c:pt idx="986">
                  <c:v>-1.5585240000000001E-7</c:v>
                </c:pt>
                <c:pt idx="987">
                  <c:v>-1.558274E-7</c:v>
                </c:pt>
                <c:pt idx="988">
                  <c:v>-1.558024E-7</c:v>
                </c:pt>
                <c:pt idx="989">
                  <c:v>-1.557774E-7</c:v>
                </c:pt>
                <c:pt idx="990">
                  <c:v>-1.557524E-7</c:v>
                </c:pt>
                <c:pt idx="991">
                  <c:v>-1.557274E-7</c:v>
                </c:pt>
                <c:pt idx="992">
                  <c:v>-1.557024E-7</c:v>
                </c:pt>
                <c:pt idx="993">
                  <c:v>-1.5567739999999999E-7</c:v>
                </c:pt>
                <c:pt idx="994">
                  <c:v>-1.5565239999999999E-7</c:v>
                </c:pt>
                <c:pt idx="995">
                  <c:v>-1.5562739999999999E-7</c:v>
                </c:pt>
                <c:pt idx="996">
                  <c:v>-1.5560239999999999E-7</c:v>
                </c:pt>
                <c:pt idx="997">
                  <c:v>-1.5557740000000001E-7</c:v>
                </c:pt>
                <c:pt idx="998">
                  <c:v>-1.5555240000000001E-7</c:v>
                </c:pt>
                <c:pt idx="999">
                  <c:v>-1.5552740000000001E-7</c:v>
                </c:pt>
                <c:pt idx="1000">
                  <c:v>-1.5550240000000001E-7</c:v>
                </c:pt>
                <c:pt idx="1001">
                  <c:v>-1.554774E-7</c:v>
                </c:pt>
                <c:pt idx="1002">
                  <c:v>-1.554524E-7</c:v>
                </c:pt>
                <c:pt idx="1003">
                  <c:v>-1.554274E-7</c:v>
                </c:pt>
                <c:pt idx="1004">
                  <c:v>-1.554024E-7</c:v>
                </c:pt>
                <c:pt idx="1005">
                  <c:v>-1.553774E-7</c:v>
                </c:pt>
                <c:pt idx="1006">
                  <c:v>-1.553524E-7</c:v>
                </c:pt>
                <c:pt idx="1007">
                  <c:v>-1.5532739999999999E-7</c:v>
                </c:pt>
                <c:pt idx="1008">
                  <c:v>-1.5530239999999999E-7</c:v>
                </c:pt>
                <c:pt idx="1009">
                  <c:v>-1.5527739999999999E-7</c:v>
                </c:pt>
                <c:pt idx="1010">
                  <c:v>-1.5525239999999999E-7</c:v>
                </c:pt>
                <c:pt idx="1011">
                  <c:v>-1.5522740000000001E-7</c:v>
                </c:pt>
                <c:pt idx="1012">
                  <c:v>-1.5520240000000001E-7</c:v>
                </c:pt>
                <c:pt idx="1013">
                  <c:v>-1.5517740000000001E-7</c:v>
                </c:pt>
                <c:pt idx="1014">
                  <c:v>-1.5515240000000001E-7</c:v>
                </c:pt>
                <c:pt idx="1015">
                  <c:v>-1.5512740000000001E-7</c:v>
                </c:pt>
                <c:pt idx="1016">
                  <c:v>-1.551024E-7</c:v>
                </c:pt>
                <c:pt idx="1017">
                  <c:v>-1.550774E-7</c:v>
                </c:pt>
                <c:pt idx="1018">
                  <c:v>-1.550524E-7</c:v>
                </c:pt>
                <c:pt idx="1019">
                  <c:v>-1.550274E-7</c:v>
                </c:pt>
                <c:pt idx="1020">
                  <c:v>-1.550024E-7</c:v>
                </c:pt>
                <c:pt idx="1021">
                  <c:v>-1.5497739999999999E-7</c:v>
                </c:pt>
                <c:pt idx="1022">
                  <c:v>-1.5495239999999999E-7</c:v>
                </c:pt>
                <c:pt idx="1023">
                  <c:v>-1.5492739999999999E-7</c:v>
                </c:pt>
                <c:pt idx="1024">
                  <c:v>-1.5490239999999999E-7</c:v>
                </c:pt>
                <c:pt idx="1025">
                  <c:v>-1.5487740000000001E-7</c:v>
                </c:pt>
                <c:pt idx="1026">
                  <c:v>-1.5485240000000001E-7</c:v>
                </c:pt>
                <c:pt idx="1027">
                  <c:v>-1.5482740000000001E-7</c:v>
                </c:pt>
                <c:pt idx="1028">
                  <c:v>-1.5480240000000001E-7</c:v>
                </c:pt>
                <c:pt idx="1029">
                  <c:v>-1.5477740000000001E-7</c:v>
                </c:pt>
                <c:pt idx="1030">
                  <c:v>-1.547524E-7</c:v>
                </c:pt>
                <c:pt idx="1031">
                  <c:v>-1.547274E-7</c:v>
                </c:pt>
                <c:pt idx="1032">
                  <c:v>-1.547024E-7</c:v>
                </c:pt>
                <c:pt idx="1033">
                  <c:v>-1.546774E-7</c:v>
                </c:pt>
                <c:pt idx="1034">
                  <c:v>-1.546524E-7</c:v>
                </c:pt>
                <c:pt idx="1035">
                  <c:v>-1.5462739999999999E-7</c:v>
                </c:pt>
                <c:pt idx="1036">
                  <c:v>-1.5460239999999999E-7</c:v>
                </c:pt>
                <c:pt idx="1037">
                  <c:v>-1.5457739999999999E-7</c:v>
                </c:pt>
                <c:pt idx="1038">
                  <c:v>-1.5455239999999999E-7</c:v>
                </c:pt>
                <c:pt idx="1039">
                  <c:v>-1.5452740000000001E-7</c:v>
                </c:pt>
                <c:pt idx="1040">
                  <c:v>-1.5450240000000001E-7</c:v>
                </c:pt>
                <c:pt idx="1041">
                  <c:v>-1.5447740000000001E-7</c:v>
                </c:pt>
                <c:pt idx="1042">
                  <c:v>-1.5445240000000001E-7</c:v>
                </c:pt>
                <c:pt idx="1043">
                  <c:v>-1.5442740000000001E-7</c:v>
                </c:pt>
                <c:pt idx="1044">
                  <c:v>-1.544024E-7</c:v>
                </c:pt>
                <c:pt idx="1045">
                  <c:v>-1.543774E-7</c:v>
                </c:pt>
                <c:pt idx="1046">
                  <c:v>-1.543524E-7</c:v>
                </c:pt>
                <c:pt idx="1047">
                  <c:v>-1.543274E-7</c:v>
                </c:pt>
                <c:pt idx="1048">
                  <c:v>-1.543024E-7</c:v>
                </c:pt>
                <c:pt idx="1049">
                  <c:v>-1.5427739999999999E-7</c:v>
                </c:pt>
                <c:pt idx="1050">
                  <c:v>-1.5425239999999999E-7</c:v>
                </c:pt>
                <c:pt idx="1051">
                  <c:v>-1.5422739999999999E-7</c:v>
                </c:pt>
                <c:pt idx="1052">
                  <c:v>-1.5420239999999999E-7</c:v>
                </c:pt>
                <c:pt idx="1053">
                  <c:v>-1.5417740000000001E-7</c:v>
                </c:pt>
                <c:pt idx="1054">
                  <c:v>-1.5415240000000001E-7</c:v>
                </c:pt>
                <c:pt idx="1055">
                  <c:v>-1.5412740000000001E-7</c:v>
                </c:pt>
                <c:pt idx="1056">
                  <c:v>-1.5410240000000001E-7</c:v>
                </c:pt>
                <c:pt idx="1057">
                  <c:v>-1.5407740000000001E-7</c:v>
                </c:pt>
                <c:pt idx="1058">
                  <c:v>-1.540524E-7</c:v>
                </c:pt>
                <c:pt idx="1059">
                  <c:v>-1.540274E-7</c:v>
                </c:pt>
                <c:pt idx="1060">
                  <c:v>-1.540024E-7</c:v>
                </c:pt>
                <c:pt idx="1061">
                  <c:v>-1.539774E-7</c:v>
                </c:pt>
                <c:pt idx="1062">
                  <c:v>-1.539524E-7</c:v>
                </c:pt>
                <c:pt idx="1063">
                  <c:v>-1.5392739999999999E-7</c:v>
                </c:pt>
                <c:pt idx="1064">
                  <c:v>-1.5390239999999999E-7</c:v>
                </c:pt>
                <c:pt idx="1065">
                  <c:v>-1.5387739999999999E-7</c:v>
                </c:pt>
                <c:pt idx="1066">
                  <c:v>-1.5385239999999999E-7</c:v>
                </c:pt>
                <c:pt idx="1067">
                  <c:v>-1.5382739999999999E-7</c:v>
                </c:pt>
                <c:pt idx="1068">
                  <c:v>-1.5380240000000001E-7</c:v>
                </c:pt>
                <c:pt idx="1069">
                  <c:v>-1.5377740000000001E-7</c:v>
                </c:pt>
                <c:pt idx="1070">
                  <c:v>-1.5375240000000001E-7</c:v>
                </c:pt>
                <c:pt idx="1071">
                  <c:v>-1.5372740000000001E-7</c:v>
                </c:pt>
                <c:pt idx="1072">
                  <c:v>-1.537024E-7</c:v>
                </c:pt>
                <c:pt idx="1073">
                  <c:v>-1.536774E-7</c:v>
                </c:pt>
                <c:pt idx="1074">
                  <c:v>-1.536524E-7</c:v>
                </c:pt>
                <c:pt idx="1075">
                  <c:v>-1.536274E-7</c:v>
                </c:pt>
                <c:pt idx="1076">
                  <c:v>-1.536024E-7</c:v>
                </c:pt>
                <c:pt idx="1077">
                  <c:v>-1.5357739999999999E-7</c:v>
                </c:pt>
                <c:pt idx="1078">
                  <c:v>-1.5355239999999999E-7</c:v>
                </c:pt>
                <c:pt idx="1079">
                  <c:v>-1.5352739999999999E-7</c:v>
                </c:pt>
                <c:pt idx="1080">
                  <c:v>-1.5350239999999999E-7</c:v>
                </c:pt>
                <c:pt idx="1081">
                  <c:v>-1.5347739999999999E-7</c:v>
                </c:pt>
                <c:pt idx="1082">
                  <c:v>-1.5345240000000001E-7</c:v>
                </c:pt>
                <c:pt idx="1083">
                  <c:v>-1.5342740000000001E-7</c:v>
                </c:pt>
                <c:pt idx="1084">
                  <c:v>-1.5340240000000001E-7</c:v>
                </c:pt>
                <c:pt idx="1085">
                  <c:v>-1.5337740000000001E-7</c:v>
                </c:pt>
                <c:pt idx="1086">
                  <c:v>-1.533524E-7</c:v>
                </c:pt>
                <c:pt idx="1087">
                  <c:v>-1.533274E-7</c:v>
                </c:pt>
                <c:pt idx="1088">
                  <c:v>-1.533024E-7</c:v>
                </c:pt>
                <c:pt idx="1089">
                  <c:v>-1.532774E-7</c:v>
                </c:pt>
                <c:pt idx="1090">
                  <c:v>-1.532524E-7</c:v>
                </c:pt>
                <c:pt idx="1091">
                  <c:v>-1.5322739999999999E-7</c:v>
                </c:pt>
                <c:pt idx="1092">
                  <c:v>-1.5320239999999999E-7</c:v>
                </c:pt>
                <c:pt idx="1093">
                  <c:v>-1.5317739999999999E-7</c:v>
                </c:pt>
                <c:pt idx="1094">
                  <c:v>-1.5315239999999999E-7</c:v>
                </c:pt>
                <c:pt idx="1095">
                  <c:v>-1.5312739999999999E-7</c:v>
                </c:pt>
                <c:pt idx="1096">
                  <c:v>-1.5310240000000001E-7</c:v>
                </c:pt>
                <c:pt idx="1097">
                  <c:v>-1.5307740000000001E-7</c:v>
                </c:pt>
                <c:pt idx="1098">
                  <c:v>-1.5305240000000001E-7</c:v>
                </c:pt>
                <c:pt idx="1099">
                  <c:v>-1.5302740000000001E-7</c:v>
                </c:pt>
                <c:pt idx="1100">
                  <c:v>-1.530024E-7</c:v>
                </c:pt>
                <c:pt idx="1101">
                  <c:v>-1.529774E-7</c:v>
                </c:pt>
                <c:pt idx="1102">
                  <c:v>-1.529524E-7</c:v>
                </c:pt>
                <c:pt idx="1103">
                  <c:v>-1.529274E-7</c:v>
                </c:pt>
                <c:pt idx="1104">
                  <c:v>-1.529024E-7</c:v>
                </c:pt>
                <c:pt idx="1105">
                  <c:v>-1.5287739999999999E-7</c:v>
                </c:pt>
                <c:pt idx="1106">
                  <c:v>-1.5285239999999999E-7</c:v>
                </c:pt>
                <c:pt idx="1107">
                  <c:v>-1.5282739999999999E-7</c:v>
                </c:pt>
                <c:pt idx="1108">
                  <c:v>-1.5280239999999999E-7</c:v>
                </c:pt>
                <c:pt idx="1109">
                  <c:v>-1.5277739999999999E-7</c:v>
                </c:pt>
                <c:pt idx="1110">
                  <c:v>-1.5275240000000001E-7</c:v>
                </c:pt>
                <c:pt idx="1111">
                  <c:v>-1.5272740000000001E-7</c:v>
                </c:pt>
                <c:pt idx="1112">
                  <c:v>-1.5270240000000001E-7</c:v>
                </c:pt>
                <c:pt idx="1113">
                  <c:v>-1.5267740000000001E-7</c:v>
                </c:pt>
                <c:pt idx="1114">
                  <c:v>-1.526524E-7</c:v>
                </c:pt>
                <c:pt idx="1115">
                  <c:v>-1.526274E-7</c:v>
                </c:pt>
                <c:pt idx="1116">
                  <c:v>-1.526024E-7</c:v>
                </c:pt>
                <c:pt idx="1117">
                  <c:v>-1.525774E-7</c:v>
                </c:pt>
                <c:pt idx="1118">
                  <c:v>-1.525524E-7</c:v>
                </c:pt>
                <c:pt idx="1119">
                  <c:v>-1.525274E-7</c:v>
                </c:pt>
                <c:pt idx="1120">
                  <c:v>-1.5250239999999999E-7</c:v>
                </c:pt>
                <c:pt idx="1121">
                  <c:v>-1.5247739999999999E-7</c:v>
                </c:pt>
                <c:pt idx="1122">
                  <c:v>-1.5245239999999999E-7</c:v>
                </c:pt>
                <c:pt idx="1123">
                  <c:v>-1.5242739999999999E-7</c:v>
                </c:pt>
                <c:pt idx="1124">
                  <c:v>-1.5240240000000001E-7</c:v>
                </c:pt>
                <c:pt idx="1125">
                  <c:v>-1.5237740000000001E-7</c:v>
                </c:pt>
                <c:pt idx="1126">
                  <c:v>-1.5235240000000001E-7</c:v>
                </c:pt>
                <c:pt idx="1127">
                  <c:v>-1.5232740000000001E-7</c:v>
                </c:pt>
                <c:pt idx="1128">
                  <c:v>-1.523024E-7</c:v>
                </c:pt>
                <c:pt idx="1129">
                  <c:v>-1.522774E-7</c:v>
                </c:pt>
                <c:pt idx="1130">
                  <c:v>-1.522524E-7</c:v>
                </c:pt>
                <c:pt idx="1131">
                  <c:v>-1.522274E-7</c:v>
                </c:pt>
                <c:pt idx="1132">
                  <c:v>-1.522024E-7</c:v>
                </c:pt>
                <c:pt idx="1133">
                  <c:v>-1.521774E-7</c:v>
                </c:pt>
                <c:pt idx="1134">
                  <c:v>-1.5215239999999999E-7</c:v>
                </c:pt>
                <c:pt idx="1135">
                  <c:v>-1.5212739999999999E-7</c:v>
                </c:pt>
                <c:pt idx="1136">
                  <c:v>-1.5210239999999999E-7</c:v>
                </c:pt>
                <c:pt idx="1137">
                  <c:v>-1.5207739999999999E-7</c:v>
                </c:pt>
                <c:pt idx="1138">
                  <c:v>-1.5205240000000001E-7</c:v>
                </c:pt>
                <c:pt idx="1139">
                  <c:v>-1.5202740000000001E-7</c:v>
                </c:pt>
                <c:pt idx="1140">
                  <c:v>-1.5200240000000001E-7</c:v>
                </c:pt>
                <c:pt idx="1141">
                  <c:v>-1.5197740000000001E-7</c:v>
                </c:pt>
                <c:pt idx="1142">
                  <c:v>-1.519524E-7</c:v>
                </c:pt>
                <c:pt idx="1143">
                  <c:v>-1.519274E-7</c:v>
                </c:pt>
                <c:pt idx="1144">
                  <c:v>-1.519024E-7</c:v>
                </c:pt>
                <c:pt idx="1145">
                  <c:v>-1.518774E-7</c:v>
                </c:pt>
                <c:pt idx="1146">
                  <c:v>-1.518524E-7</c:v>
                </c:pt>
                <c:pt idx="1147">
                  <c:v>-1.518274E-7</c:v>
                </c:pt>
                <c:pt idx="1148">
                  <c:v>-1.5180239999999999E-7</c:v>
                </c:pt>
                <c:pt idx="1149">
                  <c:v>-1.5177739999999999E-7</c:v>
                </c:pt>
                <c:pt idx="1150">
                  <c:v>-1.5175239999999999E-7</c:v>
                </c:pt>
                <c:pt idx="1151">
                  <c:v>-1.5172739999999999E-7</c:v>
                </c:pt>
                <c:pt idx="1152">
                  <c:v>-1.5170240000000001E-7</c:v>
                </c:pt>
                <c:pt idx="1153">
                  <c:v>-1.5167740000000001E-7</c:v>
                </c:pt>
                <c:pt idx="1154">
                  <c:v>-1.5165240000000001E-7</c:v>
                </c:pt>
                <c:pt idx="1155">
                  <c:v>-1.5162740000000001E-7</c:v>
                </c:pt>
                <c:pt idx="1156">
                  <c:v>-1.516024E-7</c:v>
                </c:pt>
                <c:pt idx="1157">
                  <c:v>-1.515774E-7</c:v>
                </c:pt>
                <c:pt idx="1158">
                  <c:v>-1.515524E-7</c:v>
                </c:pt>
                <c:pt idx="1159">
                  <c:v>-1.515274E-7</c:v>
                </c:pt>
                <c:pt idx="1160">
                  <c:v>-1.515024E-7</c:v>
                </c:pt>
                <c:pt idx="1161">
                  <c:v>-1.514774E-7</c:v>
                </c:pt>
                <c:pt idx="1162">
                  <c:v>-1.5145239999999999E-7</c:v>
                </c:pt>
                <c:pt idx="1163">
                  <c:v>-1.5142739999999999E-7</c:v>
                </c:pt>
                <c:pt idx="1164">
                  <c:v>-1.5140239999999999E-7</c:v>
                </c:pt>
                <c:pt idx="1165">
                  <c:v>-1.5137739999999999E-7</c:v>
                </c:pt>
                <c:pt idx="1166">
                  <c:v>-1.5135240000000001E-7</c:v>
                </c:pt>
                <c:pt idx="1167">
                  <c:v>-1.5132740000000001E-7</c:v>
                </c:pt>
                <c:pt idx="1168">
                  <c:v>-1.5130240000000001E-7</c:v>
                </c:pt>
                <c:pt idx="1169">
                  <c:v>-1.5127740000000001E-7</c:v>
                </c:pt>
                <c:pt idx="1170">
                  <c:v>-1.5125240000000001E-7</c:v>
                </c:pt>
                <c:pt idx="1171">
                  <c:v>-1.512274E-7</c:v>
                </c:pt>
                <c:pt idx="1172">
                  <c:v>-1.512024E-7</c:v>
                </c:pt>
                <c:pt idx="1173">
                  <c:v>-1.511774E-7</c:v>
                </c:pt>
                <c:pt idx="1174">
                  <c:v>-1.511524E-7</c:v>
                </c:pt>
                <c:pt idx="1175">
                  <c:v>-1.511274E-7</c:v>
                </c:pt>
                <c:pt idx="1176">
                  <c:v>-1.5110239999999999E-7</c:v>
                </c:pt>
                <c:pt idx="1177">
                  <c:v>-1.5107739999999999E-7</c:v>
                </c:pt>
                <c:pt idx="1178">
                  <c:v>-1.5105239999999999E-7</c:v>
                </c:pt>
                <c:pt idx="1179">
                  <c:v>-1.5102739999999999E-7</c:v>
                </c:pt>
                <c:pt idx="1180">
                  <c:v>-1.5100240000000001E-7</c:v>
                </c:pt>
                <c:pt idx="1181">
                  <c:v>-1.5097740000000001E-7</c:v>
                </c:pt>
                <c:pt idx="1182">
                  <c:v>-1.5095240000000001E-7</c:v>
                </c:pt>
                <c:pt idx="1183">
                  <c:v>-1.5092740000000001E-7</c:v>
                </c:pt>
                <c:pt idx="1184">
                  <c:v>-1.5090240000000001E-7</c:v>
                </c:pt>
                <c:pt idx="1185">
                  <c:v>-1.508774E-7</c:v>
                </c:pt>
                <c:pt idx="1186">
                  <c:v>-1.508524E-7</c:v>
                </c:pt>
                <c:pt idx="1187">
                  <c:v>-1.508274E-7</c:v>
                </c:pt>
                <c:pt idx="1188">
                  <c:v>-1.508024E-7</c:v>
                </c:pt>
                <c:pt idx="1189">
                  <c:v>-1.507774E-7</c:v>
                </c:pt>
                <c:pt idx="1190">
                  <c:v>-1.5075239999999999E-7</c:v>
                </c:pt>
                <c:pt idx="1191">
                  <c:v>-1.5072739999999999E-7</c:v>
                </c:pt>
                <c:pt idx="1192">
                  <c:v>-1.5070239999999999E-7</c:v>
                </c:pt>
                <c:pt idx="1193">
                  <c:v>-1.5067739999999999E-7</c:v>
                </c:pt>
                <c:pt idx="1194">
                  <c:v>-1.5065240000000001E-7</c:v>
                </c:pt>
                <c:pt idx="1195">
                  <c:v>-1.5062740000000001E-7</c:v>
                </c:pt>
                <c:pt idx="1196">
                  <c:v>-1.5060240000000001E-7</c:v>
                </c:pt>
                <c:pt idx="1197">
                  <c:v>-1.5057740000000001E-7</c:v>
                </c:pt>
                <c:pt idx="1198">
                  <c:v>-1.5055240000000001E-7</c:v>
                </c:pt>
                <c:pt idx="1199">
                  <c:v>-1.505274E-7</c:v>
                </c:pt>
                <c:pt idx="1200">
                  <c:v>-1.505024E-7</c:v>
                </c:pt>
                <c:pt idx="1201">
                  <c:v>-1.504774E-7</c:v>
                </c:pt>
                <c:pt idx="1202">
                  <c:v>-1.504524E-7</c:v>
                </c:pt>
                <c:pt idx="1203">
                  <c:v>-1.504274E-7</c:v>
                </c:pt>
                <c:pt idx="1204">
                  <c:v>-1.5040239999999999E-7</c:v>
                </c:pt>
                <c:pt idx="1205">
                  <c:v>-1.5037739999999999E-7</c:v>
                </c:pt>
                <c:pt idx="1206">
                  <c:v>-1.5035239999999999E-7</c:v>
                </c:pt>
                <c:pt idx="1207">
                  <c:v>-1.5032739999999999E-7</c:v>
                </c:pt>
                <c:pt idx="1208">
                  <c:v>-1.5030240000000001E-7</c:v>
                </c:pt>
                <c:pt idx="1209">
                  <c:v>-1.5027740000000001E-7</c:v>
                </c:pt>
                <c:pt idx="1210">
                  <c:v>-1.5025240000000001E-7</c:v>
                </c:pt>
                <c:pt idx="1211">
                  <c:v>-1.5022740000000001E-7</c:v>
                </c:pt>
                <c:pt idx="1212">
                  <c:v>-1.5020240000000001E-7</c:v>
                </c:pt>
                <c:pt idx="1213">
                  <c:v>-1.501774E-7</c:v>
                </c:pt>
                <c:pt idx="1214">
                  <c:v>-1.501524E-7</c:v>
                </c:pt>
                <c:pt idx="1215">
                  <c:v>-1.501274E-7</c:v>
                </c:pt>
                <c:pt idx="1216">
                  <c:v>-1.501024E-7</c:v>
                </c:pt>
                <c:pt idx="1217">
                  <c:v>-1.500774E-7</c:v>
                </c:pt>
                <c:pt idx="1218">
                  <c:v>-1.5005239999999999E-7</c:v>
                </c:pt>
                <c:pt idx="1219">
                  <c:v>-1.5002739999999999E-7</c:v>
                </c:pt>
                <c:pt idx="1220">
                  <c:v>-1.5000239999999999E-7</c:v>
                </c:pt>
                <c:pt idx="1221">
                  <c:v>-1.4997739999999999E-7</c:v>
                </c:pt>
                <c:pt idx="1222">
                  <c:v>-1.4995239999999999E-7</c:v>
                </c:pt>
                <c:pt idx="1223">
                  <c:v>-1.4992740000000001E-7</c:v>
                </c:pt>
                <c:pt idx="1224">
                  <c:v>-1.4990240000000001E-7</c:v>
                </c:pt>
                <c:pt idx="1225">
                  <c:v>-1.4987740000000001E-7</c:v>
                </c:pt>
                <c:pt idx="1226">
                  <c:v>-1.4985240000000001E-7</c:v>
                </c:pt>
                <c:pt idx="1227">
                  <c:v>-1.498274E-7</c:v>
                </c:pt>
                <c:pt idx="1228">
                  <c:v>-1.498024E-7</c:v>
                </c:pt>
                <c:pt idx="1229">
                  <c:v>-1.497774E-7</c:v>
                </c:pt>
                <c:pt idx="1230">
                  <c:v>-1.497524E-7</c:v>
                </c:pt>
                <c:pt idx="1231">
                  <c:v>-1.497274E-7</c:v>
                </c:pt>
                <c:pt idx="1232">
                  <c:v>-1.4970239999999999E-7</c:v>
                </c:pt>
                <c:pt idx="1233">
                  <c:v>-1.4967739999999999E-7</c:v>
                </c:pt>
                <c:pt idx="1234">
                  <c:v>-1.4965239999999999E-7</c:v>
                </c:pt>
                <c:pt idx="1235">
                  <c:v>-1.4962739999999999E-7</c:v>
                </c:pt>
                <c:pt idx="1236">
                  <c:v>-1.4960239999999999E-7</c:v>
                </c:pt>
                <c:pt idx="1237">
                  <c:v>-1.4957740000000001E-7</c:v>
                </c:pt>
                <c:pt idx="1238">
                  <c:v>-1.4955240000000001E-7</c:v>
                </c:pt>
                <c:pt idx="1239">
                  <c:v>-1.4952740000000001E-7</c:v>
                </c:pt>
                <c:pt idx="1240">
                  <c:v>-1.4950240000000001E-7</c:v>
                </c:pt>
                <c:pt idx="1241">
                  <c:v>-1.494774E-7</c:v>
                </c:pt>
                <c:pt idx="1242">
                  <c:v>-1.494524E-7</c:v>
                </c:pt>
                <c:pt idx="1243">
                  <c:v>-1.494274E-7</c:v>
                </c:pt>
                <c:pt idx="1244">
                  <c:v>-1.494024E-7</c:v>
                </c:pt>
                <c:pt idx="1245">
                  <c:v>-1.493774E-7</c:v>
                </c:pt>
                <c:pt idx="1246">
                  <c:v>-1.4935239999999999E-7</c:v>
                </c:pt>
                <c:pt idx="1247">
                  <c:v>-1.4932739999999999E-7</c:v>
                </c:pt>
                <c:pt idx="1248">
                  <c:v>-1.4930239999999999E-7</c:v>
                </c:pt>
                <c:pt idx="1249">
                  <c:v>-1.4927739999999999E-7</c:v>
                </c:pt>
                <c:pt idx="1250">
                  <c:v>-1.4925239999999999E-7</c:v>
                </c:pt>
                <c:pt idx="1251">
                  <c:v>-1.4922740000000001E-7</c:v>
                </c:pt>
                <c:pt idx="1252">
                  <c:v>-1.4920240000000001E-7</c:v>
                </c:pt>
                <c:pt idx="1253">
                  <c:v>-1.4917740000000001E-7</c:v>
                </c:pt>
                <c:pt idx="1254">
                  <c:v>-1.4915240000000001E-7</c:v>
                </c:pt>
                <c:pt idx="1255">
                  <c:v>-1.491274E-7</c:v>
                </c:pt>
                <c:pt idx="1256">
                  <c:v>-1.491024E-7</c:v>
                </c:pt>
                <c:pt idx="1257">
                  <c:v>-1.490774E-7</c:v>
                </c:pt>
                <c:pt idx="1258">
                  <c:v>-1.490524E-7</c:v>
                </c:pt>
                <c:pt idx="1259">
                  <c:v>-1.490274E-7</c:v>
                </c:pt>
                <c:pt idx="1260">
                  <c:v>-1.4900239999999999E-7</c:v>
                </c:pt>
                <c:pt idx="1261">
                  <c:v>-1.4897739999999999E-7</c:v>
                </c:pt>
                <c:pt idx="1262">
                  <c:v>-1.4895239999999999E-7</c:v>
                </c:pt>
                <c:pt idx="1263">
                  <c:v>-1.4892739999999999E-7</c:v>
                </c:pt>
                <c:pt idx="1264">
                  <c:v>-1.4890239999999999E-7</c:v>
                </c:pt>
                <c:pt idx="1265">
                  <c:v>-1.4887740000000001E-7</c:v>
                </c:pt>
                <c:pt idx="1266">
                  <c:v>-1.4885240000000001E-7</c:v>
                </c:pt>
                <c:pt idx="1267">
                  <c:v>-1.4882740000000001E-7</c:v>
                </c:pt>
                <c:pt idx="1268">
                  <c:v>-1.4880240000000001E-7</c:v>
                </c:pt>
                <c:pt idx="1269">
                  <c:v>-1.487774E-7</c:v>
                </c:pt>
                <c:pt idx="1270">
                  <c:v>-1.487524E-7</c:v>
                </c:pt>
                <c:pt idx="1271">
                  <c:v>-1.487274E-7</c:v>
                </c:pt>
                <c:pt idx="1272">
                  <c:v>-1.487024E-7</c:v>
                </c:pt>
                <c:pt idx="1273">
                  <c:v>-1.486774E-7</c:v>
                </c:pt>
                <c:pt idx="1274">
                  <c:v>-1.486524E-7</c:v>
                </c:pt>
                <c:pt idx="1275">
                  <c:v>-1.4862739999999999E-7</c:v>
                </c:pt>
                <c:pt idx="1276">
                  <c:v>-1.4860239999999999E-7</c:v>
                </c:pt>
                <c:pt idx="1277">
                  <c:v>-1.4857739999999999E-7</c:v>
                </c:pt>
                <c:pt idx="1278">
                  <c:v>-1.4855239999999999E-7</c:v>
                </c:pt>
                <c:pt idx="1279">
                  <c:v>-1.4852740000000001E-7</c:v>
                </c:pt>
                <c:pt idx="1280">
                  <c:v>-1.4850240000000001E-7</c:v>
                </c:pt>
                <c:pt idx="1281">
                  <c:v>-1.4847740000000001E-7</c:v>
                </c:pt>
                <c:pt idx="1282">
                  <c:v>-1.4845240000000001E-7</c:v>
                </c:pt>
                <c:pt idx="1283">
                  <c:v>-1.484274E-7</c:v>
                </c:pt>
                <c:pt idx="1284">
                  <c:v>-1.484024E-7</c:v>
                </c:pt>
                <c:pt idx="1285">
                  <c:v>-1.483774E-7</c:v>
                </c:pt>
                <c:pt idx="1286">
                  <c:v>-1.483524E-7</c:v>
                </c:pt>
                <c:pt idx="1287">
                  <c:v>-1.483274E-7</c:v>
                </c:pt>
                <c:pt idx="1288">
                  <c:v>-1.483024E-7</c:v>
                </c:pt>
                <c:pt idx="1289">
                  <c:v>-1.4827739999999999E-7</c:v>
                </c:pt>
                <c:pt idx="1290">
                  <c:v>-1.4825239999999999E-7</c:v>
                </c:pt>
                <c:pt idx="1291">
                  <c:v>-1.4822739999999999E-7</c:v>
                </c:pt>
                <c:pt idx="1292">
                  <c:v>-1.4820239999999999E-7</c:v>
                </c:pt>
                <c:pt idx="1293">
                  <c:v>-1.4817740000000001E-7</c:v>
                </c:pt>
                <c:pt idx="1294">
                  <c:v>-1.4815240000000001E-7</c:v>
                </c:pt>
                <c:pt idx="1295">
                  <c:v>-1.4812740000000001E-7</c:v>
                </c:pt>
                <c:pt idx="1296">
                  <c:v>-1.4810240000000001E-7</c:v>
                </c:pt>
                <c:pt idx="1297">
                  <c:v>-1.480774E-7</c:v>
                </c:pt>
                <c:pt idx="1298">
                  <c:v>-1.480524E-7</c:v>
                </c:pt>
                <c:pt idx="1299">
                  <c:v>-1.480274E-7</c:v>
                </c:pt>
                <c:pt idx="1300">
                  <c:v>-1.480024E-7</c:v>
                </c:pt>
                <c:pt idx="1301">
                  <c:v>-1.479774E-7</c:v>
                </c:pt>
                <c:pt idx="1302">
                  <c:v>-1.479524E-7</c:v>
                </c:pt>
                <c:pt idx="1303">
                  <c:v>-1.4792739999999999E-7</c:v>
                </c:pt>
                <c:pt idx="1304">
                  <c:v>-1.4790239999999999E-7</c:v>
                </c:pt>
                <c:pt idx="1305">
                  <c:v>-1.4787739999999999E-7</c:v>
                </c:pt>
                <c:pt idx="1306">
                  <c:v>-1.4785239999999999E-7</c:v>
                </c:pt>
                <c:pt idx="1307">
                  <c:v>-1.4782740000000001E-7</c:v>
                </c:pt>
                <c:pt idx="1308">
                  <c:v>-1.4780240000000001E-7</c:v>
                </c:pt>
                <c:pt idx="1309">
                  <c:v>-1.4777740000000001E-7</c:v>
                </c:pt>
                <c:pt idx="1310">
                  <c:v>-1.4775240000000001E-7</c:v>
                </c:pt>
                <c:pt idx="1311">
                  <c:v>-1.4772740000000001E-7</c:v>
                </c:pt>
                <c:pt idx="1312">
                  <c:v>-1.477024E-7</c:v>
                </c:pt>
                <c:pt idx="1313">
                  <c:v>-1.476774E-7</c:v>
                </c:pt>
                <c:pt idx="1314">
                  <c:v>-1.476524E-7</c:v>
                </c:pt>
                <c:pt idx="1315">
                  <c:v>-1.476274E-7</c:v>
                </c:pt>
                <c:pt idx="1316">
                  <c:v>-1.476024E-7</c:v>
                </c:pt>
                <c:pt idx="1317">
                  <c:v>-1.4757739999999999E-7</c:v>
                </c:pt>
                <c:pt idx="1318">
                  <c:v>-1.4755239999999999E-7</c:v>
                </c:pt>
                <c:pt idx="1319">
                  <c:v>-1.4752739999999999E-7</c:v>
                </c:pt>
                <c:pt idx="1320">
                  <c:v>-1.4750239999999999E-7</c:v>
                </c:pt>
                <c:pt idx="1321">
                  <c:v>-1.4747740000000001E-7</c:v>
                </c:pt>
                <c:pt idx="1322">
                  <c:v>-1.4745240000000001E-7</c:v>
                </c:pt>
                <c:pt idx="1323">
                  <c:v>-1.4742740000000001E-7</c:v>
                </c:pt>
                <c:pt idx="1324">
                  <c:v>-1.4740240000000001E-7</c:v>
                </c:pt>
                <c:pt idx="1325">
                  <c:v>-1.4737740000000001E-7</c:v>
                </c:pt>
                <c:pt idx="1326">
                  <c:v>-1.473524E-7</c:v>
                </c:pt>
                <c:pt idx="1327">
                  <c:v>-1.473274E-7</c:v>
                </c:pt>
                <c:pt idx="1328">
                  <c:v>-1.473024E-7</c:v>
                </c:pt>
                <c:pt idx="1329">
                  <c:v>-1.472774E-7</c:v>
                </c:pt>
                <c:pt idx="1330">
                  <c:v>-1.472524E-7</c:v>
                </c:pt>
                <c:pt idx="1331">
                  <c:v>-1.4722739999999999E-7</c:v>
                </c:pt>
                <c:pt idx="1332">
                  <c:v>-1.4720239999999999E-7</c:v>
                </c:pt>
                <c:pt idx="1333">
                  <c:v>-1.4717739999999999E-7</c:v>
                </c:pt>
                <c:pt idx="1334">
                  <c:v>-1.4715239999999999E-7</c:v>
                </c:pt>
                <c:pt idx="1335">
                  <c:v>-1.4712740000000001E-7</c:v>
                </c:pt>
                <c:pt idx="1336">
                  <c:v>-1.4710240000000001E-7</c:v>
                </c:pt>
                <c:pt idx="1337">
                  <c:v>-1.4707740000000001E-7</c:v>
                </c:pt>
                <c:pt idx="1338">
                  <c:v>-1.4705240000000001E-7</c:v>
                </c:pt>
                <c:pt idx="1339">
                  <c:v>-1.4702740000000001E-7</c:v>
                </c:pt>
                <c:pt idx="1340">
                  <c:v>-1.470024E-7</c:v>
                </c:pt>
                <c:pt idx="1341">
                  <c:v>-1.469774E-7</c:v>
                </c:pt>
                <c:pt idx="1342">
                  <c:v>-1.469524E-7</c:v>
                </c:pt>
                <c:pt idx="1343">
                  <c:v>-1.469274E-7</c:v>
                </c:pt>
                <c:pt idx="1344">
                  <c:v>-1.469024E-7</c:v>
                </c:pt>
                <c:pt idx="1345">
                  <c:v>-1.4687739999999999E-7</c:v>
                </c:pt>
                <c:pt idx="1346">
                  <c:v>-1.4685239999999999E-7</c:v>
                </c:pt>
                <c:pt idx="1347">
                  <c:v>-1.4682739999999999E-7</c:v>
                </c:pt>
                <c:pt idx="1348">
                  <c:v>-1.4680239999999999E-7</c:v>
                </c:pt>
                <c:pt idx="1349">
                  <c:v>-1.4677740000000001E-7</c:v>
                </c:pt>
                <c:pt idx="1350">
                  <c:v>-1.4675240000000001E-7</c:v>
                </c:pt>
                <c:pt idx="1351">
                  <c:v>-1.4672740000000001E-7</c:v>
                </c:pt>
                <c:pt idx="1352">
                  <c:v>-1.4670240000000001E-7</c:v>
                </c:pt>
                <c:pt idx="1353">
                  <c:v>-1.4667740000000001E-7</c:v>
                </c:pt>
                <c:pt idx="1354">
                  <c:v>-1.466524E-7</c:v>
                </c:pt>
                <c:pt idx="1355">
                  <c:v>-1.466274E-7</c:v>
                </c:pt>
                <c:pt idx="1356">
                  <c:v>-1.466024E-7</c:v>
                </c:pt>
                <c:pt idx="1357">
                  <c:v>-1.465774E-7</c:v>
                </c:pt>
                <c:pt idx="1358">
                  <c:v>-1.465524E-7</c:v>
                </c:pt>
                <c:pt idx="1359">
                  <c:v>-1.4652739999999999E-7</c:v>
                </c:pt>
                <c:pt idx="1360">
                  <c:v>-1.4650239999999999E-7</c:v>
                </c:pt>
                <c:pt idx="1361">
                  <c:v>-1.4647739999999999E-7</c:v>
                </c:pt>
                <c:pt idx="1362">
                  <c:v>-1.4645239999999999E-7</c:v>
                </c:pt>
                <c:pt idx="1363">
                  <c:v>-1.4642740000000001E-7</c:v>
                </c:pt>
                <c:pt idx="1364">
                  <c:v>-1.4640240000000001E-7</c:v>
                </c:pt>
                <c:pt idx="1365">
                  <c:v>-1.4637740000000001E-7</c:v>
                </c:pt>
                <c:pt idx="1366">
                  <c:v>-1.4635240000000001E-7</c:v>
                </c:pt>
                <c:pt idx="1367">
                  <c:v>-1.4632740000000001E-7</c:v>
                </c:pt>
                <c:pt idx="1368">
                  <c:v>-1.463024E-7</c:v>
                </c:pt>
                <c:pt idx="1369">
                  <c:v>-1.462774E-7</c:v>
                </c:pt>
                <c:pt idx="1370">
                  <c:v>-1.462524E-7</c:v>
                </c:pt>
                <c:pt idx="1371">
                  <c:v>-1.462274E-7</c:v>
                </c:pt>
                <c:pt idx="1372">
                  <c:v>-1.462024E-7</c:v>
                </c:pt>
                <c:pt idx="1373">
                  <c:v>-1.4617739999999999E-7</c:v>
                </c:pt>
                <c:pt idx="1374">
                  <c:v>-1.4615239999999999E-7</c:v>
                </c:pt>
                <c:pt idx="1375">
                  <c:v>-1.4612739999999999E-7</c:v>
                </c:pt>
                <c:pt idx="1376">
                  <c:v>-1.4610239999999999E-7</c:v>
                </c:pt>
                <c:pt idx="1377">
                  <c:v>-1.4607739999999999E-7</c:v>
                </c:pt>
                <c:pt idx="1378">
                  <c:v>-1.4605240000000001E-7</c:v>
                </c:pt>
                <c:pt idx="1379">
                  <c:v>-1.4602740000000001E-7</c:v>
                </c:pt>
                <c:pt idx="1380">
                  <c:v>-1.4600240000000001E-7</c:v>
                </c:pt>
                <c:pt idx="1381">
                  <c:v>-1.4597740000000001E-7</c:v>
                </c:pt>
                <c:pt idx="1382">
                  <c:v>-1.459524E-7</c:v>
                </c:pt>
                <c:pt idx="1383">
                  <c:v>-1.459274E-7</c:v>
                </c:pt>
                <c:pt idx="1384">
                  <c:v>-1.459024E-7</c:v>
                </c:pt>
                <c:pt idx="1385">
                  <c:v>-1.458774E-7</c:v>
                </c:pt>
                <c:pt idx="1386">
                  <c:v>-1.458524E-7</c:v>
                </c:pt>
                <c:pt idx="1387">
                  <c:v>-1.4582739999999999E-7</c:v>
                </c:pt>
                <c:pt idx="1388">
                  <c:v>-1.4580239999999999E-7</c:v>
                </c:pt>
                <c:pt idx="1389">
                  <c:v>-1.4577739999999999E-7</c:v>
                </c:pt>
                <c:pt idx="1390">
                  <c:v>-1.4575239999999999E-7</c:v>
                </c:pt>
                <c:pt idx="1391">
                  <c:v>-1.4572739999999999E-7</c:v>
                </c:pt>
                <c:pt idx="1392">
                  <c:v>-1.4570240000000001E-7</c:v>
                </c:pt>
                <c:pt idx="1393">
                  <c:v>-1.4567740000000001E-7</c:v>
                </c:pt>
                <c:pt idx="1394">
                  <c:v>-1.4565240000000001E-7</c:v>
                </c:pt>
                <c:pt idx="1395">
                  <c:v>-1.4562740000000001E-7</c:v>
                </c:pt>
                <c:pt idx="1396">
                  <c:v>-1.456024E-7</c:v>
                </c:pt>
                <c:pt idx="1397">
                  <c:v>-1.455774E-7</c:v>
                </c:pt>
                <c:pt idx="1398">
                  <c:v>-1.455524E-7</c:v>
                </c:pt>
                <c:pt idx="1399">
                  <c:v>-1.455274E-7</c:v>
                </c:pt>
                <c:pt idx="1400">
                  <c:v>-1.455024E-7</c:v>
                </c:pt>
                <c:pt idx="1401">
                  <c:v>-1.4547739999999999E-7</c:v>
                </c:pt>
                <c:pt idx="1402">
                  <c:v>-1.4545239999999999E-7</c:v>
                </c:pt>
                <c:pt idx="1403">
                  <c:v>-1.4542739999999999E-7</c:v>
                </c:pt>
                <c:pt idx="1404">
                  <c:v>-1.4540239999999999E-7</c:v>
                </c:pt>
                <c:pt idx="1405">
                  <c:v>-1.4537739999999999E-7</c:v>
                </c:pt>
                <c:pt idx="1406">
                  <c:v>-1.4535240000000001E-7</c:v>
                </c:pt>
                <c:pt idx="1407">
                  <c:v>-1.4532740000000001E-7</c:v>
                </c:pt>
                <c:pt idx="1408">
                  <c:v>-1.4530240000000001E-7</c:v>
                </c:pt>
                <c:pt idx="1409">
                  <c:v>-1.4527740000000001E-7</c:v>
                </c:pt>
                <c:pt idx="1410">
                  <c:v>-1.452524E-7</c:v>
                </c:pt>
                <c:pt idx="1411">
                  <c:v>-1.452274E-7</c:v>
                </c:pt>
                <c:pt idx="1412">
                  <c:v>-1.452024E-7</c:v>
                </c:pt>
                <c:pt idx="1413">
                  <c:v>-1.451774E-7</c:v>
                </c:pt>
                <c:pt idx="1414">
                  <c:v>-1.451524E-7</c:v>
                </c:pt>
                <c:pt idx="1415">
                  <c:v>-1.4512739999999999E-7</c:v>
                </c:pt>
                <c:pt idx="1416">
                  <c:v>-1.4510239999999999E-7</c:v>
                </c:pt>
                <c:pt idx="1417">
                  <c:v>-1.4507739999999999E-7</c:v>
                </c:pt>
                <c:pt idx="1418">
                  <c:v>-1.4505239999999999E-7</c:v>
                </c:pt>
                <c:pt idx="1419">
                  <c:v>-1.4502739999999999E-7</c:v>
                </c:pt>
                <c:pt idx="1420">
                  <c:v>-1.4500240000000001E-7</c:v>
                </c:pt>
                <c:pt idx="1421">
                  <c:v>-1.4497740000000001E-7</c:v>
                </c:pt>
                <c:pt idx="1422">
                  <c:v>-1.4495240000000001E-7</c:v>
                </c:pt>
                <c:pt idx="1423">
                  <c:v>-1.4492740000000001E-7</c:v>
                </c:pt>
                <c:pt idx="1424">
                  <c:v>-1.449024E-7</c:v>
                </c:pt>
                <c:pt idx="1425">
                  <c:v>-1.448774E-7</c:v>
                </c:pt>
                <c:pt idx="1426">
                  <c:v>-1.448524E-7</c:v>
                </c:pt>
                <c:pt idx="1427">
                  <c:v>-1.448274E-7</c:v>
                </c:pt>
                <c:pt idx="1428">
                  <c:v>-1.448024E-7</c:v>
                </c:pt>
                <c:pt idx="1429">
                  <c:v>-1.447774E-7</c:v>
                </c:pt>
                <c:pt idx="1430">
                  <c:v>-1.4475239999999999E-7</c:v>
                </c:pt>
                <c:pt idx="1431">
                  <c:v>-1.4472739999999999E-7</c:v>
                </c:pt>
                <c:pt idx="1432">
                  <c:v>-1.4470239999999999E-7</c:v>
                </c:pt>
                <c:pt idx="1433">
                  <c:v>-1.4467739999999999E-7</c:v>
                </c:pt>
                <c:pt idx="1434">
                  <c:v>-1.4465240000000001E-7</c:v>
                </c:pt>
                <c:pt idx="1435">
                  <c:v>-1.4462740000000001E-7</c:v>
                </c:pt>
                <c:pt idx="1436">
                  <c:v>-1.4460240000000001E-7</c:v>
                </c:pt>
                <c:pt idx="1437">
                  <c:v>-1.4457740000000001E-7</c:v>
                </c:pt>
                <c:pt idx="1438">
                  <c:v>-1.445524E-7</c:v>
                </c:pt>
                <c:pt idx="1439">
                  <c:v>-1.445274E-7</c:v>
                </c:pt>
                <c:pt idx="1440">
                  <c:v>-1.445024E-7</c:v>
                </c:pt>
                <c:pt idx="1441">
                  <c:v>-1.444774E-7</c:v>
                </c:pt>
                <c:pt idx="1442">
                  <c:v>-1.444524E-7</c:v>
                </c:pt>
                <c:pt idx="1443">
                  <c:v>-1.444274E-7</c:v>
                </c:pt>
                <c:pt idx="1444">
                  <c:v>-1.4440239999999999E-7</c:v>
                </c:pt>
                <c:pt idx="1445">
                  <c:v>-1.4437739999999999E-7</c:v>
                </c:pt>
                <c:pt idx="1446">
                  <c:v>-1.4435239999999999E-7</c:v>
                </c:pt>
                <c:pt idx="1447">
                  <c:v>-1.4432739999999999E-7</c:v>
                </c:pt>
                <c:pt idx="1448">
                  <c:v>-1.4430240000000001E-7</c:v>
                </c:pt>
                <c:pt idx="1449">
                  <c:v>-1.4427740000000001E-7</c:v>
                </c:pt>
                <c:pt idx="1450">
                  <c:v>-1.4425240000000001E-7</c:v>
                </c:pt>
                <c:pt idx="1451">
                  <c:v>-1.4422740000000001E-7</c:v>
                </c:pt>
                <c:pt idx="1452">
                  <c:v>-1.442024E-7</c:v>
                </c:pt>
                <c:pt idx="1453">
                  <c:v>-1.441774E-7</c:v>
                </c:pt>
                <c:pt idx="1454">
                  <c:v>-1.441524E-7</c:v>
                </c:pt>
                <c:pt idx="1455">
                  <c:v>-1.441274E-7</c:v>
                </c:pt>
                <c:pt idx="1456">
                  <c:v>-1.441024E-7</c:v>
                </c:pt>
                <c:pt idx="1457">
                  <c:v>-1.440774E-7</c:v>
                </c:pt>
                <c:pt idx="1458">
                  <c:v>-1.4405239999999999E-7</c:v>
                </c:pt>
                <c:pt idx="1459">
                  <c:v>-1.4402739999999999E-7</c:v>
                </c:pt>
                <c:pt idx="1460">
                  <c:v>-1.4400239999999999E-7</c:v>
                </c:pt>
                <c:pt idx="1461">
                  <c:v>-1.4397739999999999E-7</c:v>
                </c:pt>
                <c:pt idx="1462">
                  <c:v>-1.4395240000000001E-7</c:v>
                </c:pt>
                <c:pt idx="1463">
                  <c:v>-1.4392740000000001E-7</c:v>
                </c:pt>
                <c:pt idx="1464">
                  <c:v>-1.4390240000000001E-7</c:v>
                </c:pt>
                <c:pt idx="1465">
                  <c:v>-1.4387740000000001E-7</c:v>
                </c:pt>
                <c:pt idx="1466">
                  <c:v>-1.4385240000000001E-7</c:v>
                </c:pt>
                <c:pt idx="1467">
                  <c:v>-1.438274E-7</c:v>
                </c:pt>
                <c:pt idx="1468">
                  <c:v>-1.438024E-7</c:v>
                </c:pt>
                <c:pt idx="1469">
                  <c:v>-1.437774E-7</c:v>
                </c:pt>
                <c:pt idx="1470">
                  <c:v>-1.437524E-7</c:v>
                </c:pt>
                <c:pt idx="1471">
                  <c:v>-1.437274E-7</c:v>
                </c:pt>
                <c:pt idx="1472">
                  <c:v>-1.4370239999999999E-7</c:v>
                </c:pt>
                <c:pt idx="1473">
                  <c:v>-1.4367739999999999E-7</c:v>
                </c:pt>
                <c:pt idx="1474">
                  <c:v>-1.4365239999999999E-7</c:v>
                </c:pt>
                <c:pt idx="1475">
                  <c:v>-1.4362739999999999E-7</c:v>
                </c:pt>
                <c:pt idx="1476">
                  <c:v>-1.4360240000000001E-7</c:v>
                </c:pt>
                <c:pt idx="1477">
                  <c:v>-1.4357740000000001E-7</c:v>
                </c:pt>
                <c:pt idx="1478">
                  <c:v>-1.4355240000000001E-7</c:v>
                </c:pt>
                <c:pt idx="1479">
                  <c:v>-1.4352740000000001E-7</c:v>
                </c:pt>
                <c:pt idx="1480">
                  <c:v>-1.4350240000000001E-7</c:v>
                </c:pt>
                <c:pt idx="1481">
                  <c:v>-1.434774E-7</c:v>
                </c:pt>
                <c:pt idx="1482">
                  <c:v>-1.434524E-7</c:v>
                </c:pt>
                <c:pt idx="1483">
                  <c:v>-1.434274E-7</c:v>
                </c:pt>
                <c:pt idx="1484">
                  <c:v>-1.434024E-7</c:v>
                </c:pt>
                <c:pt idx="1485">
                  <c:v>-1.433774E-7</c:v>
                </c:pt>
                <c:pt idx="1486">
                  <c:v>-1.4335239999999999E-7</c:v>
                </c:pt>
                <c:pt idx="1487">
                  <c:v>-1.4332739999999999E-7</c:v>
                </c:pt>
                <c:pt idx="1488">
                  <c:v>-1.4330239999999999E-7</c:v>
                </c:pt>
                <c:pt idx="1489">
                  <c:v>-1.4327739999999999E-7</c:v>
                </c:pt>
                <c:pt idx="1490">
                  <c:v>-1.4325240000000001E-7</c:v>
                </c:pt>
                <c:pt idx="1491">
                  <c:v>-1.4322740000000001E-7</c:v>
                </c:pt>
                <c:pt idx="1492">
                  <c:v>-1.4320240000000001E-7</c:v>
                </c:pt>
                <c:pt idx="1493">
                  <c:v>-1.4317740000000001E-7</c:v>
                </c:pt>
                <c:pt idx="1494">
                  <c:v>-1.4315240000000001E-7</c:v>
                </c:pt>
                <c:pt idx="1495">
                  <c:v>-1.431274E-7</c:v>
                </c:pt>
                <c:pt idx="1496">
                  <c:v>-1.431024E-7</c:v>
                </c:pt>
                <c:pt idx="1497">
                  <c:v>-1.430774E-7</c:v>
                </c:pt>
                <c:pt idx="1498">
                  <c:v>-1.430524E-7</c:v>
                </c:pt>
                <c:pt idx="1499">
                  <c:v>-1.430274E-7</c:v>
                </c:pt>
                <c:pt idx="1500">
                  <c:v>-1.4300239999999999E-7</c:v>
                </c:pt>
                <c:pt idx="1501">
                  <c:v>-1.4297739999999999E-7</c:v>
                </c:pt>
                <c:pt idx="1502">
                  <c:v>-1.4295239999999999E-7</c:v>
                </c:pt>
                <c:pt idx="1503">
                  <c:v>-1.4292739999999999E-7</c:v>
                </c:pt>
                <c:pt idx="1504">
                  <c:v>-1.4290240000000001E-7</c:v>
                </c:pt>
                <c:pt idx="1505">
                  <c:v>-1.4287740000000001E-7</c:v>
                </c:pt>
                <c:pt idx="1506">
                  <c:v>-1.4285240000000001E-7</c:v>
                </c:pt>
                <c:pt idx="1507">
                  <c:v>-1.4282740000000001E-7</c:v>
                </c:pt>
                <c:pt idx="1508">
                  <c:v>-1.4280240000000001E-7</c:v>
                </c:pt>
                <c:pt idx="1509">
                  <c:v>-1.427774E-7</c:v>
                </c:pt>
                <c:pt idx="1510">
                  <c:v>-1.427524E-7</c:v>
                </c:pt>
                <c:pt idx="1511">
                  <c:v>-1.427274E-7</c:v>
                </c:pt>
                <c:pt idx="1512">
                  <c:v>-1.427024E-7</c:v>
                </c:pt>
                <c:pt idx="1513">
                  <c:v>-1.426774E-7</c:v>
                </c:pt>
                <c:pt idx="1514">
                  <c:v>-1.4265239999999999E-7</c:v>
                </c:pt>
                <c:pt idx="1515">
                  <c:v>-1.4262739999999999E-7</c:v>
                </c:pt>
                <c:pt idx="1516">
                  <c:v>-1.4260239999999999E-7</c:v>
                </c:pt>
                <c:pt idx="1517">
                  <c:v>-1.4257739999999999E-7</c:v>
                </c:pt>
                <c:pt idx="1518">
                  <c:v>-1.4255239999999999E-7</c:v>
                </c:pt>
                <c:pt idx="1519">
                  <c:v>-1.4252740000000001E-7</c:v>
                </c:pt>
                <c:pt idx="1520">
                  <c:v>-1.4250240000000001E-7</c:v>
                </c:pt>
                <c:pt idx="1521">
                  <c:v>-1.4247740000000001E-7</c:v>
                </c:pt>
                <c:pt idx="1522">
                  <c:v>-1.4245240000000001E-7</c:v>
                </c:pt>
                <c:pt idx="1523">
                  <c:v>-1.424274E-7</c:v>
                </c:pt>
                <c:pt idx="1524">
                  <c:v>-1.424024E-7</c:v>
                </c:pt>
                <c:pt idx="1525">
                  <c:v>-1.423774E-7</c:v>
                </c:pt>
                <c:pt idx="1526">
                  <c:v>-1.423524E-7</c:v>
                </c:pt>
                <c:pt idx="1527">
                  <c:v>-1.423274E-7</c:v>
                </c:pt>
                <c:pt idx="1528">
                  <c:v>-1.4230239999999999E-7</c:v>
                </c:pt>
                <c:pt idx="1529">
                  <c:v>-1.4227739999999999E-7</c:v>
                </c:pt>
                <c:pt idx="1530">
                  <c:v>-1.4225239999999999E-7</c:v>
                </c:pt>
                <c:pt idx="1531">
                  <c:v>-1.4222739999999999E-7</c:v>
                </c:pt>
                <c:pt idx="1532">
                  <c:v>-1.4220239999999999E-7</c:v>
                </c:pt>
                <c:pt idx="1533">
                  <c:v>-1.4217740000000001E-7</c:v>
                </c:pt>
                <c:pt idx="1534">
                  <c:v>-1.4215240000000001E-7</c:v>
                </c:pt>
                <c:pt idx="1535">
                  <c:v>-1.4212740000000001E-7</c:v>
                </c:pt>
                <c:pt idx="1536">
                  <c:v>-1.4210240000000001E-7</c:v>
                </c:pt>
                <c:pt idx="1537">
                  <c:v>-1.420774E-7</c:v>
                </c:pt>
                <c:pt idx="1538">
                  <c:v>-1.420524E-7</c:v>
                </c:pt>
                <c:pt idx="1539">
                  <c:v>-1.420274E-7</c:v>
                </c:pt>
                <c:pt idx="1540">
                  <c:v>-1.420024E-7</c:v>
                </c:pt>
                <c:pt idx="1541">
                  <c:v>-1.419774E-7</c:v>
                </c:pt>
                <c:pt idx="1542">
                  <c:v>-1.4195239999999999E-7</c:v>
                </c:pt>
                <c:pt idx="1543">
                  <c:v>-1.4192739999999999E-7</c:v>
                </c:pt>
                <c:pt idx="1544">
                  <c:v>-1.4190239999999999E-7</c:v>
                </c:pt>
                <c:pt idx="1545">
                  <c:v>-1.4187739999999999E-7</c:v>
                </c:pt>
                <c:pt idx="1546">
                  <c:v>-1.4185239999999999E-7</c:v>
                </c:pt>
                <c:pt idx="1547">
                  <c:v>-1.4182740000000001E-7</c:v>
                </c:pt>
                <c:pt idx="1548">
                  <c:v>-1.4180240000000001E-7</c:v>
                </c:pt>
                <c:pt idx="1549">
                  <c:v>-1.4177740000000001E-7</c:v>
                </c:pt>
                <c:pt idx="1550">
                  <c:v>-1.4175240000000001E-7</c:v>
                </c:pt>
                <c:pt idx="1551">
                  <c:v>-1.417274E-7</c:v>
                </c:pt>
                <c:pt idx="1552">
                  <c:v>-1.417024E-7</c:v>
                </c:pt>
                <c:pt idx="1553">
                  <c:v>-1.416774E-7</c:v>
                </c:pt>
                <c:pt idx="1554">
                  <c:v>-1.416524E-7</c:v>
                </c:pt>
                <c:pt idx="1555">
                  <c:v>-1.416274E-7</c:v>
                </c:pt>
                <c:pt idx="1556">
                  <c:v>-1.4160239999999999E-7</c:v>
                </c:pt>
                <c:pt idx="1557">
                  <c:v>-1.4157739999999999E-7</c:v>
                </c:pt>
                <c:pt idx="1558">
                  <c:v>-1.4155239999999999E-7</c:v>
                </c:pt>
                <c:pt idx="1559">
                  <c:v>-1.4152739999999999E-7</c:v>
                </c:pt>
                <c:pt idx="1560">
                  <c:v>-1.4150239999999999E-7</c:v>
                </c:pt>
                <c:pt idx="1561">
                  <c:v>-1.4147740000000001E-7</c:v>
                </c:pt>
                <c:pt idx="1562">
                  <c:v>-1.4145240000000001E-7</c:v>
                </c:pt>
                <c:pt idx="1563">
                  <c:v>-1.4142740000000001E-7</c:v>
                </c:pt>
                <c:pt idx="1564">
                  <c:v>-1.4140240000000001E-7</c:v>
                </c:pt>
                <c:pt idx="1565">
                  <c:v>-1.413774E-7</c:v>
                </c:pt>
                <c:pt idx="1566">
                  <c:v>-1.413524E-7</c:v>
                </c:pt>
                <c:pt idx="1567">
                  <c:v>-1.413274E-7</c:v>
                </c:pt>
                <c:pt idx="1568">
                  <c:v>-1.413024E-7</c:v>
                </c:pt>
                <c:pt idx="1569">
                  <c:v>-1.412774E-7</c:v>
                </c:pt>
                <c:pt idx="1570">
                  <c:v>-1.412524E-7</c:v>
                </c:pt>
                <c:pt idx="1571">
                  <c:v>-1.4122739999999999E-7</c:v>
                </c:pt>
                <c:pt idx="1572">
                  <c:v>-1.4120239999999999E-7</c:v>
                </c:pt>
                <c:pt idx="1573">
                  <c:v>-1.4117739999999999E-7</c:v>
                </c:pt>
                <c:pt idx="1574">
                  <c:v>-1.4115239999999999E-7</c:v>
                </c:pt>
                <c:pt idx="1575">
                  <c:v>-1.4112740000000001E-7</c:v>
                </c:pt>
                <c:pt idx="1576">
                  <c:v>-1.4110240000000001E-7</c:v>
                </c:pt>
                <c:pt idx="1577">
                  <c:v>-1.4107740000000001E-7</c:v>
                </c:pt>
                <c:pt idx="1578">
                  <c:v>-1.4105240000000001E-7</c:v>
                </c:pt>
                <c:pt idx="1579">
                  <c:v>-1.410274E-7</c:v>
                </c:pt>
                <c:pt idx="1580">
                  <c:v>-1.410024E-7</c:v>
                </c:pt>
                <c:pt idx="1581">
                  <c:v>-1.409774E-7</c:v>
                </c:pt>
                <c:pt idx="1582">
                  <c:v>-1.409524E-7</c:v>
                </c:pt>
                <c:pt idx="1583">
                  <c:v>-1.409274E-7</c:v>
                </c:pt>
                <c:pt idx="1584">
                  <c:v>-1.409024E-7</c:v>
                </c:pt>
                <c:pt idx="1585">
                  <c:v>-1.4087739999999999E-7</c:v>
                </c:pt>
                <c:pt idx="1586">
                  <c:v>-1.4085239999999999E-7</c:v>
                </c:pt>
                <c:pt idx="1587">
                  <c:v>-1.4082739999999999E-7</c:v>
                </c:pt>
                <c:pt idx="1588">
                  <c:v>-1.4080239999999999E-7</c:v>
                </c:pt>
                <c:pt idx="1589">
                  <c:v>-1.4077740000000001E-7</c:v>
                </c:pt>
                <c:pt idx="1590">
                  <c:v>-1.4075240000000001E-7</c:v>
                </c:pt>
                <c:pt idx="1591">
                  <c:v>-1.4072740000000001E-7</c:v>
                </c:pt>
                <c:pt idx="1592">
                  <c:v>-1.4070240000000001E-7</c:v>
                </c:pt>
                <c:pt idx="1593">
                  <c:v>-1.406774E-7</c:v>
                </c:pt>
                <c:pt idx="1594">
                  <c:v>-1.406524E-7</c:v>
                </c:pt>
                <c:pt idx="1595">
                  <c:v>-1.406274E-7</c:v>
                </c:pt>
                <c:pt idx="1596">
                  <c:v>-1.406024E-7</c:v>
                </c:pt>
                <c:pt idx="1597">
                  <c:v>-1.405774E-7</c:v>
                </c:pt>
                <c:pt idx="1598">
                  <c:v>-1.405524E-7</c:v>
                </c:pt>
                <c:pt idx="1599">
                  <c:v>-1.4052739999999999E-7</c:v>
                </c:pt>
                <c:pt idx="1600">
                  <c:v>-1.4050239999999999E-7</c:v>
                </c:pt>
                <c:pt idx="1601">
                  <c:v>-1.4047739999999999E-7</c:v>
                </c:pt>
                <c:pt idx="1602">
                  <c:v>-1.4045239999999999E-7</c:v>
                </c:pt>
                <c:pt idx="1603">
                  <c:v>-1.4042740000000001E-7</c:v>
                </c:pt>
                <c:pt idx="1604">
                  <c:v>-1.4040240000000001E-7</c:v>
                </c:pt>
                <c:pt idx="1605">
                  <c:v>-1.4037740000000001E-7</c:v>
                </c:pt>
                <c:pt idx="1606">
                  <c:v>-1.4035240000000001E-7</c:v>
                </c:pt>
                <c:pt idx="1607">
                  <c:v>-1.403274E-7</c:v>
                </c:pt>
                <c:pt idx="1608">
                  <c:v>-1.403024E-7</c:v>
                </c:pt>
                <c:pt idx="1609">
                  <c:v>-1.402774E-7</c:v>
                </c:pt>
                <c:pt idx="1610">
                  <c:v>-1.402524E-7</c:v>
                </c:pt>
                <c:pt idx="1611">
                  <c:v>-1.402274E-7</c:v>
                </c:pt>
                <c:pt idx="1612">
                  <c:v>-1.402024E-7</c:v>
                </c:pt>
                <c:pt idx="1613">
                  <c:v>-1.4017739999999999E-7</c:v>
                </c:pt>
                <c:pt idx="1614">
                  <c:v>-1.4015239999999999E-7</c:v>
                </c:pt>
                <c:pt idx="1615">
                  <c:v>-1.4012739999999999E-7</c:v>
                </c:pt>
                <c:pt idx="1616">
                  <c:v>-1.4010239999999999E-7</c:v>
                </c:pt>
                <c:pt idx="1617">
                  <c:v>-1.4007740000000001E-7</c:v>
                </c:pt>
                <c:pt idx="1618">
                  <c:v>-1.4005240000000001E-7</c:v>
                </c:pt>
                <c:pt idx="1619">
                  <c:v>-1.4002740000000001E-7</c:v>
                </c:pt>
                <c:pt idx="1620">
                  <c:v>-1.4000240000000001E-7</c:v>
                </c:pt>
                <c:pt idx="1621">
                  <c:v>-1.3997740000000001E-7</c:v>
                </c:pt>
                <c:pt idx="1622">
                  <c:v>-1.399524E-7</c:v>
                </c:pt>
                <c:pt idx="1623">
                  <c:v>-1.399274E-7</c:v>
                </c:pt>
                <c:pt idx="1624">
                  <c:v>-1.399024E-7</c:v>
                </c:pt>
                <c:pt idx="1625">
                  <c:v>-1.398774E-7</c:v>
                </c:pt>
                <c:pt idx="1626">
                  <c:v>-1.398524E-7</c:v>
                </c:pt>
                <c:pt idx="1627">
                  <c:v>-1.3982739999999999E-7</c:v>
                </c:pt>
                <c:pt idx="1628">
                  <c:v>-1.3980239999999999E-7</c:v>
                </c:pt>
                <c:pt idx="1629">
                  <c:v>-1.3977739999999999E-7</c:v>
                </c:pt>
                <c:pt idx="1630">
                  <c:v>-1.3975239999999999E-7</c:v>
                </c:pt>
                <c:pt idx="1631">
                  <c:v>-1.3972740000000001E-7</c:v>
                </c:pt>
                <c:pt idx="1632">
                  <c:v>-1.3970240000000001E-7</c:v>
                </c:pt>
                <c:pt idx="1633">
                  <c:v>-1.3967740000000001E-7</c:v>
                </c:pt>
                <c:pt idx="1634">
                  <c:v>-1.3965240000000001E-7</c:v>
                </c:pt>
                <c:pt idx="1635">
                  <c:v>-1.3962740000000001E-7</c:v>
                </c:pt>
                <c:pt idx="1636">
                  <c:v>-1.396024E-7</c:v>
                </c:pt>
                <c:pt idx="1637">
                  <c:v>-1.395774E-7</c:v>
                </c:pt>
                <c:pt idx="1638">
                  <c:v>-1.395524E-7</c:v>
                </c:pt>
                <c:pt idx="1639">
                  <c:v>-1.395274E-7</c:v>
                </c:pt>
                <c:pt idx="1640">
                  <c:v>-1.395024E-7</c:v>
                </c:pt>
                <c:pt idx="1641">
                  <c:v>-1.3947739999999999E-7</c:v>
                </c:pt>
                <c:pt idx="1642">
                  <c:v>-1.3945239999999999E-7</c:v>
                </c:pt>
                <c:pt idx="1643">
                  <c:v>-1.3942739999999999E-7</c:v>
                </c:pt>
                <c:pt idx="1644">
                  <c:v>-1.3940239999999999E-7</c:v>
                </c:pt>
                <c:pt idx="1645">
                  <c:v>-1.3937740000000001E-7</c:v>
                </c:pt>
                <c:pt idx="1646">
                  <c:v>-1.3935240000000001E-7</c:v>
                </c:pt>
                <c:pt idx="1647">
                  <c:v>-1.3932740000000001E-7</c:v>
                </c:pt>
                <c:pt idx="1648">
                  <c:v>-1.3930240000000001E-7</c:v>
                </c:pt>
                <c:pt idx="1649">
                  <c:v>-1.3927740000000001E-7</c:v>
                </c:pt>
                <c:pt idx="1650">
                  <c:v>-1.392524E-7</c:v>
                </c:pt>
                <c:pt idx="1651">
                  <c:v>-1.392274E-7</c:v>
                </c:pt>
                <c:pt idx="1652">
                  <c:v>-1.392024E-7</c:v>
                </c:pt>
                <c:pt idx="1653">
                  <c:v>-1.391774E-7</c:v>
                </c:pt>
                <c:pt idx="1654">
                  <c:v>-1.391524E-7</c:v>
                </c:pt>
                <c:pt idx="1655">
                  <c:v>-1.3912739999999999E-7</c:v>
                </c:pt>
                <c:pt idx="1656">
                  <c:v>-1.3910239999999999E-7</c:v>
                </c:pt>
                <c:pt idx="1657">
                  <c:v>-1.3907739999999999E-7</c:v>
                </c:pt>
                <c:pt idx="1658">
                  <c:v>-1.3905239999999999E-7</c:v>
                </c:pt>
                <c:pt idx="1659">
                  <c:v>-1.3902740000000001E-7</c:v>
                </c:pt>
                <c:pt idx="1660">
                  <c:v>-1.3900240000000001E-7</c:v>
                </c:pt>
                <c:pt idx="1661">
                  <c:v>-1.3897740000000001E-7</c:v>
                </c:pt>
                <c:pt idx="1662">
                  <c:v>-1.3895240000000001E-7</c:v>
                </c:pt>
                <c:pt idx="1663">
                  <c:v>-1.3892740000000001E-7</c:v>
                </c:pt>
                <c:pt idx="1664">
                  <c:v>-1.389024E-7</c:v>
                </c:pt>
                <c:pt idx="1665">
                  <c:v>-1.388774E-7</c:v>
                </c:pt>
                <c:pt idx="1666">
                  <c:v>-1.388524E-7</c:v>
                </c:pt>
                <c:pt idx="1667">
                  <c:v>-1.388274E-7</c:v>
                </c:pt>
                <c:pt idx="1668">
                  <c:v>-1.388024E-7</c:v>
                </c:pt>
                <c:pt idx="1669">
                  <c:v>-1.3877739999999999E-7</c:v>
                </c:pt>
                <c:pt idx="1670">
                  <c:v>-1.3875239999999999E-7</c:v>
                </c:pt>
                <c:pt idx="1671">
                  <c:v>-1.3872739999999999E-7</c:v>
                </c:pt>
                <c:pt idx="1672">
                  <c:v>-1.3870239999999999E-7</c:v>
                </c:pt>
                <c:pt idx="1673">
                  <c:v>-1.3867739999999999E-7</c:v>
                </c:pt>
                <c:pt idx="1674">
                  <c:v>-1.3865240000000001E-7</c:v>
                </c:pt>
                <c:pt idx="1675">
                  <c:v>-1.3862740000000001E-7</c:v>
                </c:pt>
                <c:pt idx="1676">
                  <c:v>-1.3860240000000001E-7</c:v>
                </c:pt>
                <c:pt idx="1677">
                  <c:v>-1.3857740000000001E-7</c:v>
                </c:pt>
                <c:pt idx="1678">
                  <c:v>-1.385524E-7</c:v>
                </c:pt>
                <c:pt idx="1679">
                  <c:v>-1.385274E-7</c:v>
                </c:pt>
                <c:pt idx="1680">
                  <c:v>-1.385024E-7</c:v>
                </c:pt>
                <c:pt idx="1681">
                  <c:v>-1.384774E-7</c:v>
                </c:pt>
                <c:pt idx="1682">
                  <c:v>-1.384524E-7</c:v>
                </c:pt>
                <c:pt idx="1683">
                  <c:v>-1.3842739999999999E-7</c:v>
                </c:pt>
                <c:pt idx="1684">
                  <c:v>-1.3840239999999999E-7</c:v>
                </c:pt>
                <c:pt idx="1685">
                  <c:v>-1.3837739999999999E-7</c:v>
                </c:pt>
                <c:pt idx="1686">
                  <c:v>-1.3835239999999999E-7</c:v>
                </c:pt>
                <c:pt idx="1687">
                  <c:v>-1.3832739999999999E-7</c:v>
                </c:pt>
                <c:pt idx="1688">
                  <c:v>-1.3830240000000001E-7</c:v>
                </c:pt>
                <c:pt idx="1689">
                  <c:v>-1.3827740000000001E-7</c:v>
                </c:pt>
                <c:pt idx="1690">
                  <c:v>-1.3825240000000001E-7</c:v>
                </c:pt>
                <c:pt idx="1691">
                  <c:v>-1.3822740000000001E-7</c:v>
                </c:pt>
                <c:pt idx="1692">
                  <c:v>-1.382024E-7</c:v>
                </c:pt>
                <c:pt idx="1693">
                  <c:v>-1.381774E-7</c:v>
                </c:pt>
                <c:pt idx="1694">
                  <c:v>-1.381524E-7</c:v>
                </c:pt>
                <c:pt idx="1695">
                  <c:v>-1.381274E-7</c:v>
                </c:pt>
                <c:pt idx="1696">
                  <c:v>-1.381024E-7</c:v>
                </c:pt>
                <c:pt idx="1697">
                  <c:v>-1.3807739999999999E-7</c:v>
                </c:pt>
                <c:pt idx="1698">
                  <c:v>-1.3805239999999999E-7</c:v>
                </c:pt>
                <c:pt idx="1699">
                  <c:v>-1.3802739999999999E-7</c:v>
                </c:pt>
                <c:pt idx="1700">
                  <c:v>-1.3800239999999999E-7</c:v>
                </c:pt>
                <c:pt idx="1701">
                  <c:v>-1.3797739999999999E-7</c:v>
                </c:pt>
                <c:pt idx="1702">
                  <c:v>-1.3795240000000001E-7</c:v>
                </c:pt>
                <c:pt idx="1703">
                  <c:v>-1.3792740000000001E-7</c:v>
                </c:pt>
                <c:pt idx="1704">
                  <c:v>-1.3790240000000001E-7</c:v>
                </c:pt>
                <c:pt idx="1705">
                  <c:v>-1.3787740000000001E-7</c:v>
                </c:pt>
                <c:pt idx="1706">
                  <c:v>-1.378524E-7</c:v>
                </c:pt>
                <c:pt idx="1707">
                  <c:v>-1.378274E-7</c:v>
                </c:pt>
                <c:pt idx="1708">
                  <c:v>-1.378024E-7</c:v>
                </c:pt>
                <c:pt idx="1709">
                  <c:v>-1.377774E-7</c:v>
                </c:pt>
                <c:pt idx="1710">
                  <c:v>-1.377524E-7</c:v>
                </c:pt>
                <c:pt idx="1711">
                  <c:v>-1.3772739999999999E-7</c:v>
                </c:pt>
                <c:pt idx="1712">
                  <c:v>-1.3770239999999999E-7</c:v>
                </c:pt>
                <c:pt idx="1713">
                  <c:v>-1.3767739999999999E-7</c:v>
                </c:pt>
                <c:pt idx="1714">
                  <c:v>-1.3765239999999999E-7</c:v>
                </c:pt>
                <c:pt idx="1715">
                  <c:v>-1.3762739999999999E-7</c:v>
                </c:pt>
                <c:pt idx="1716">
                  <c:v>-1.3760240000000001E-7</c:v>
                </c:pt>
                <c:pt idx="1717">
                  <c:v>-1.3757740000000001E-7</c:v>
                </c:pt>
                <c:pt idx="1718">
                  <c:v>-1.3755240000000001E-7</c:v>
                </c:pt>
                <c:pt idx="1719">
                  <c:v>-1.3752740000000001E-7</c:v>
                </c:pt>
                <c:pt idx="1720">
                  <c:v>-1.375024E-7</c:v>
                </c:pt>
                <c:pt idx="1721">
                  <c:v>-1.374774E-7</c:v>
                </c:pt>
                <c:pt idx="1722">
                  <c:v>-1.374524E-7</c:v>
                </c:pt>
                <c:pt idx="1723">
                  <c:v>-1.374274E-7</c:v>
                </c:pt>
                <c:pt idx="1724">
                  <c:v>-1.374024E-7</c:v>
                </c:pt>
                <c:pt idx="1725">
                  <c:v>-1.373774E-7</c:v>
                </c:pt>
                <c:pt idx="1726">
                  <c:v>-1.3735239999999999E-7</c:v>
                </c:pt>
                <c:pt idx="1727">
                  <c:v>-1.3732739999999999E-7</c:v>
                </c:pt>
                <c:pt idx="1728">
                  <c:v>-1.3730239999999999E-7</c:v>
                </c:pt>
                <c:pt idx="1729">
                  <c:v>-1.3727739999999999E-7</c:v>
                </c:pt>
                <c:pt idx="1730">
                  <c:v>-1.3725240000000001E-7</c:v>
                </c:pt>
                <c:pt idx="1731">
                  <c:v>-1.3722740000000001E-7</c:v>
                </c:pt>
                <c:pt idx="1732">
                  <c:v>-1.3720240000000001E-7</c:v>
                </c:pt>
                <c:pt idx="1733">
                  <c:v>-1.3717740000000001E-7</c:v>
                </c:pt>
                <c:pt idx="1734">
                  <c:v>-1.371524E-7</c:v>
                </c:pt>
                <c:pt idx="1735">
                  <c:v>-1.371274E-7</c:v>
                </c:pt>
                <c:pt idx="1736">
                  <c:v>-1.371024E-7</c:v>
                </c:pt>
                <c:pt idx="1737">
                  <c:v>-1.370774E-7</c:v>
                </c:pt>
                <c:pt idx="1738">
                  <c:v>-1.370524E-7</c:v>
                </c:pt>
                <c:pt idx="1739">
                  <c:v>-1.370274E-7</c:v>
                </c:pt>
                <c:pt idx="1740">
                  <c:v>-1.3700239999999999E-7</c:v>
                </c:pt>
                <c:pt idx="1741">
                  <c:v>-1.3697739999999999E-7</c:v>
                </c:pt>
                <c:pt idx="1742">
                  <c:v>-1.3695239999999999E-7</c:v>
                </c:pt>
                <c:pt idx="1743">
                  <c:v>-1.3692739999999999E-7</c:v>
                </c:pt>
                <c:pt idx="1744">
                  <c:v>-1.3690240000000001E-7</c:v>
                </c:pt>
                <c:pt idx="1745">
                  <c:v>-1.3687740000000001E-7</c:v>
                </c:pt>
                <c:pt idx="1746">
                  <c:v>-1.3685240000000001E-7</c:v>
                </c:pt>
                <c:pt idx="1747">
                  <c:v>-1.3682740000000001E-7</c:v>
                </c:pt>
                <c:pt idx="1748">
                  <c:v>-1.368024E-7</c:v>
                </c:pt>
                <c:pt idx="1749">
                  <c:v>-1.367774E-7</c:v>
                </c:pt>
                <c:pt idx="1750">
                  <c:v>-1.367524E-7</c:v>
                </c:pt>
                <c:pt idx="1751">
                  <c:v>-1.367274E-7</c:v>
                </c:pt>
                <c:pt idx="1752">
                  <c:v>-1.367024E-7</c:v>
                </c:pt>
                <c:pt idx="1753">
                  <c:v>-1.366774E-7</c:v>
                </c:pt>
                <c:pt idx="1754">
                  <c:v>-1.3665239999999999E-7</c:v>
                </c:pt>
                <c:pt idx="1755">
                  <c:v>-1.3662739999999999E-7</c:v>
                </c:pt>
                <c:pt idx="1756">
                  <c:v>-1.3660239999999999E-7</c:v>
                </c:pt>
                <c:pt idx="1757">
                  <c:v>-1.3657739999999999E-7</c:v>
                </c:pt>
                <c:pt idx="1758">
                  <c:v>-1.3655240000000001E-7</c:v>
                </c:pt>
                <c:pt idx="1759">
                  <c:v>-1.3652740000000001E-7</c:v>
                </c:pt>
                <c:pt idx="1760">
                  <c:v>-1.3650240000000001E-7</c:v>
                </c:pt>
                <c:pt idx="1761">
                  <c:v>-1.3647740000000001E-7</c:v>
                </c:pt>
                <c:pt idx="1762">
                  <c:v>-1.364524E-7</c:v>
                </c:pt>
                <c:pt idx="1763">
                  <c:v>-1.364274E-7</c:v>
                </c:pt>
                <c:pt idx="1764">
                  <c:v>-1.364024E-7</c:v>
                </c:pt>
                <c:pt idx="1765">
                  <c:v>-1.363774E-7</c:v>
                </c:pt>
                <c:pt idx="1766">
                  <c:v>-1.363524E-7</c:v>
                </c:pt>
                <c:pt idx="1767">
                  <c:v>-1.363274E-7</c:v>
                </c:pt>
                <c:pt idx="1768">
                  <c:v>-1.3630239999999999E-7</c:v>
                </c:pt>
                <c:pt idx="1769">
                  <c:v>-1.3627739999999999E-7</c:v>
                </c:pt>
                <c:pt idx="1770">
                  <c:v>-1.3625239999999999E-7</c:v>
                </c:pt>
                <c:pt idx="1771">
                  <c:v>-1.3622739999999999E-7</c:v>
                </c:pt>
                <c:pt idx="1772">
                  <c:v>-1.3620240000000001E-7</c:v>
                </c:pt>
                <c:pt idx="1773">
                  <c:v>-1.3617740000000001E-7</c:v>
                </c:pt>
                <c:pt idx="1774">
                  <c:v>-1.3615240000000001E-7</c:v>
                </c:pt>
                <c:pt idx="1775">
                  <c:v>-1.3612740000000001E-7</c:v>
                </c:pt>
                <c:pt idx="1776">
                  <c:v>-1.3610240000000001E-7</c:v>
                </c:pt>
                <c:pt idx="1777">
                  <c:v>-1.360774E-7</c:v>
                </c:pt>
                <c:pt idx="1778">
                  <c:v>-1.360524E-7</c:v>
                </c:pt>
                <c:pt idx="1779">
                  <c:v>-1.360274E-7</c:v>
                </c:pt>
                <c:pt idx="1780">
                  <c:v>-1.360024E-7</c:v>
                </c:pt>
                <c:pt idx="1781">
                  <c:v>-1.359774E-7</c:v>
                </c:pt>
                <c:pt idx="1782">
                  <c:v>-1.3595239999999999E-7</c:v>
                </c:pt>
                <c:pt idx="1783">
                  <c:v>-1.3592739999999999E-7</c:v>
                </c:pt>
                <c:pt idx="1784">
                  <c:v>-1.3590239999999999E-7</c:v>
                </c:pt>
                <c:pt idx="1785">
                  <c:v>-1.3587739999999999E-7</c:v>
                </c:pt>
                <c:pt idx="1786">
                  <c:v>-1.3585240000000001E-7</c:v>
                </c:pt>
                <c:pt idx="1787">
                  <c:v>-1.3582740000000001E-7</c:v>
                </c:pt>
                <c:pt idx="1788">
                  <c:v>-1.3580240000000001E-7</c:v>
                </c:pt>
                <c:pt idx="1789">
                  <c:v>-1.3577740000000001E-7</c:v>
                </c:pt>
                <c:pt idx="1790">
                  <c:v>-1.3575240000000001E-7</c:v>
                </c:pt>
                <c:pt idx="1791">
                  <c:v>-1.357274E-7</c:v>
                </c:pt>
                <c:pt idx="1792">
                  <c:v>-1.357024E-7</c:v>
                </c:pt>
                <c:pt idx="1793">
                  <c:v>-1.356774E-7</c:v>
                </c:pt>
                <c:pt idx="1794">
                  <c:v>-1.356524E-7</c:v>
                </c:pt>
                <c:pt idx="1795">
                  <c:v>-1.356274E-7</c:v>
                </c:pt>
                <c:pt idx="1796">
                  <c:v>-1.3560239999999999E-7</c:v>
                </c:pt>
                <c:pt idx="1797">
                  <c:v>-1.3557739999999999E-7</c:v>
                </c:pt>
                <c:pt idx="1798">
                  <c:v>-1.3555239999999999E-7</c:v>
                </c:pt>
                <c:pt idx="1799">
                  <c:v>-1.3552739999999999E-7</c:v>
                </c:pt>
                <c:pt idx="1800">
                  <c:v>-1.3550240000000001E-7</c:v>
                </c:pt>
                <c:pt idx="1801">
                  <c:v>-1.3547740000000001E-7</c:v>
                </c:pt>
                <c:pt idx="1802">
                  <c:v>-1.3545240000000001E-7</c:v>
                </c:pt>
                <c:pt idx="1803">
                  <c:v>-1.3542740000000001E-7</c:v>
                </c:pt>
                <c:pt idx="1804">
                  <c:v>-1.3540240000000001E-7</c:v>
                </c:pt>
                <c:pt idx="1805">
                  <c:v>-1.353774E-7</c:v>
                </c:pt>
                <c:pt idx="1806">
                  <c:v>-1.353524E-7</c:v>
                </c:pt>
                <c:pt idx="1807">
                  <c:v>-1.353274E-7</c:v>
                </c:pt>
                <c:pt idx="1808">
                  <c:v>-1.353024E-7</c:v>
                </c:pt>
                <c:pt idx="1809">
                  <c:v>-1.352774E-7</c:v>
                </c:pt>
                <c:pt idx="1810">
                  <c:v>-1.3525239999999999E-7</c:v>
                </c:pt>
                <c:pt idx="1811">
                  <c:v>-1.3522739999999999E-7</c:v>
                </c:pt>
                <c:pt idx="1812">
                  <c:v>-1.3520239999999999E-7</c:v>
                </c:pt>
                <c:pt idx="1813">
                  <c:v>-1.3517739999999999E-7</c:v>
                </c:pt>
                <c:pt idx="1814">
                  <c:v>-1.3515240000000001E-7</c:v>
                </c:pt>
                <c:pt idx="1815">
                  <c:v>-1.3512740000000001E-7</c:v>
                </c:pt>
                <c:pt idx="1816">
                  <c:v>-1.3510240000000001E-7</c:v>
                </c:pt>
                <c:pt idx="1817">
                  <c:v>-1.3507740000000001E-7</c:v>
                </c:pt>
                <c:pt idx="1818">
                  <c:v>-1.3505240000000001E-7</c:v>
                </c:pt>
                <c:pt idx="1819">
                  <c:v>-1.350274E-7</c:v>
                </c:pt>
                <c:pt idx="1820">
                  <c:v>-1.350024E-7</c:v>
                </c:pt>
                <c:pt idx="1821">
                  <c:v>-1.349774E-7</c:v>
                </c:pt>
                <c:pt idx="1822">
                  <c:v>-1.349524E-7</c:v>
                </c:pt>
                <c:pt idx="1823">
                  <c:v>-1.349274E-7</c:v>
                </c:pt>
                <c:pt idx="1824">
                  <c:v>-1.3490239999999999E-7</c:v>
                </c:pt>
                <c:pt idx="1825">
                  <c:v>-1.3487739999999999E-7</c:v>
                </c:pt>
                <c:pt idx="1826">
                  <c:v>-1.3485239999999999E-7</c:v>
                </c:pt>
                <c:pt idx="1827">
                  <c:v>-1.3482739999999999E-7</c:v>
                </c:pt>
                <c:pt idx="1828">
                  <c:v>-1.3480239999999999E-7</c:v>
                </c:pt>
                <c:pt idx="1829">
                  <c:v>-1.3477740000000001E-7</c:v>
                </c:pt>
                <c:pt idx="1830">
                  <c:v>-1.3475240000000001E-7</c:v>
                </c:pt>
                <c:pt idx="1831">
                  <c:v>-1.3472740000000001E-7</c:v>
                </c:pt>
                <c:pt idx="1832">
                  <c:v>-1.3470240000000001E-7</c:v>
                </c:pt>
                <c:pt idx="1833">
                  <c:v>-1.346774E-7</c:v>
                </c:pt>
                <c:pt idx="1834">
                  <c:v>-1.346524E-7</c:v>
                </c:pt>
                <c:pt idx="1835">
                  <c:v>-1.346274E-7</c:v>
                </c:pt>
                <c:pt idx="1836">
                  <c:v>-1.346024E-7</c:v>
                </c:pt>
                <c:pt idx="1837">
                  <c:v>-1.345774E-7</c:v>
                </c:pt>
                <c:pt idx="1838">
                  <c:v>-1.3455239999999999E-7</c:v>
                </c:pt>
                <c:pt idx="1839">
                  <c:v>-1.3452739999999999E-7</c:v>
                </c:pt>
                <c:pt idx="1840">
                  <c:v>-1.3450239999999999E-7</c:v>
                </c:pt>
                <c:pt idx="1841">
                  <c:v>-1.3447739999999999E-7</c:v>
                </c:pt>
                <c:pt idx="1842">
                  <c:v>-1.3445239999999999E-7</c:v>
                </c:pt>
                <c:pt idx="1843">
                  <c:v>-1.3442740000000001E-7</c:v>
                </c:pt>
                <c:pt idx="1844">
                  <c:v>-1.3440240000000001E-7</c:v>
                </c:pt>
                <c:pt idx="1845">
                  <c:v>-1.3437740000000001E-7</c:v>
                </c:pt>
                <c:pt idx="1846">
                  <c:v>-1.3435240000000001E-7</c:v>
                </c:pt>
                <c:pt idx="1847">
                  <c:v>-1.343274E-7</c:v>
                </c:pt>
                <c:pt idx="1848">
                  <c:v>-1.343024E-7</c:v>
                </c:pt>
                <c:pt idx="1849">
                  <c:v>-1.342774E-7</c:v>
                </c:pt>
                <c:pt idx="1850">
                  <c:v>-1.342524E-7</c:v>
                </c:pt>
                <c:pt idx="1851">
                  <c:v>-1.342274E-7</c:v>
                </c:pt>
                <c:pt idx="1852">
                  <c:v>-1.3420239999999999E-7</c:v>
                </c:pt>
                <c:pt idx="1853">
                  <c:v>-1.3417739999999999E-7</c:v>
                </c:pt>
                <c:pt idx="1854">
                  <c:v>-1.3415239999999999E-7</c:v>
                </c:pt>
                <c:pt idx="1855">
                  <c:v>-1.3412739999999999E-7</c:v>
                </c:pt>
                <c:pt idx="1856">
                  <c:v>-1.3410239999999999E-7</c:v>
                </c:pt>
                <c:pt idx="1857">
                  <c:v>-1.3407740000000001E-7</c:v>
                </c:pt>
                <c:pt idx="1858">
                  <c:v>-1.3405240000000001E-7</c:v>
                </c:pt>
                <c:pt idx="1859">
                  <c:v>-1.3402740000000001E-7</c:v>
                </c:pt>
                <c:pt idx="1860">
                  <c:v>-1.3400240000000001E-7</c:v>
                </c:pt>
                <c:pt idx="1861">
                  <c:v>-1.339774E-7</c:v>
                </c:pt>
                <c:pt idx="1862">
                  <c:v>-1.339524E-7</c:v>
                </c:pt>
                <c:pt idx="1863">
                  <c:v>-1.339274E-7</c:v>
                </c:pt>
                <c:pt idx="1864">
                  <c:v>-1.339024E-7</c:v>
                </c:pt>
                <c:pt idx="1865">
                  <c:v>-1.338774E-7</c:v>
                </c:pt>
                <c:pt idx="1866">
                  <c:v>-1.3385239999999999E-7</c:v>
                </c:pt>
                <c:pt idx="1867">
                  <c:v>-1.3382739999999999E-7</c:v>
                </c:pt>
                <c:pt idx="1868">
                  <c:v>-1.3380239999999999E-7</c:v>
                </c:pt>
                <c:pt idx="1869">
                  <c:v>-1.3377739999999999E-7</c:v>
                </c:pt>
                <c:pt idx="1870">
                  <c:v>-1.3375239999999999E-7</c:v>
                </c:pt>
                <c:pt idx="1871">
                  <c:v>-1.3372740000000001E-7</c:v>
                </c:pt>
                <c:pt idx="1872">
                  <c:v>-1.3370240000000001E-7</c:v>
                </c:pt>
                <c:pt idx="1873">
                  <c:v>-1.3367740000000001E-7</c:v>
                </c:pt>
                <c:pt idx="1874">
                  <c:v>-1.3365240000000001E-7</c:v>
                </c:pt>
                <c:pt idx="1875">
                  <c:v>-1.336274E-7</c:v>
                </c:pt>
                <c:pt idx="1876">
                  <c:v>-1.336024E-7</c:v>
                </c:pt>
                <c:pt idx="1877">
                  <c:v>-1.335774E-7</c:v>
                </c:pt>
                <c:pt idx="1878">
                  <c:v>-1.335524E-7</c:v>
                </c:pt>
                <c:pt idx="1879">
                  <c:v>-1.335274E-7</c:v>
                </c:pt>
                <c:pt idx="1880">
                  <c:v>-1.335024E-7</c:v>
                </c:pt>
                <c:pt idx="1881">
                  <c:v>-1.3347739999999999E-7</c:v>
                </c:pt>
                <c:pt idx="1882">
                  <c:v>-1.3345239999999999E-7</c:v>
                </c:pt>
                <c:pt idx="1883">
                  <c:v>-1.3342739999999999E-7</c:v>
                </c:pt>
                <c:pt idx="1884">
                  <c:v>-1.3340239999999999E-7</c:v>
                </c:pt>
                <c:pt idx="1885">
                  <c:v>-1.3337740000000001E-7</c:v>
                </c:pt>
                <c:pt idx="1886">
                  <c:v>-1.3335240000000001E-7</c:v>
                </c:pt>
                <c:pt idx="1887">
                  <c:v>-1.3332740000000001E-7</c:v>
                </c:pt>
                <c:pt idx="1888">
                  <c:v>-1.3330240000000001E-7</c:v>
                </c:pt>
                <c:pt idx="1889">
                  <c:v>-1.332774E-7</c:v>
                </c:pt>
                <c:pt idx="1890">
                  <c:v>-1.332524E-7</c:v>
                </c:pt>
                <c:pt idx="1891">
                  <c:v>-1.332274E-7</c:v>
                </c:pt>
                <c:pt idx="1892">
                  <c:v>-1.332024E-7</c:v>
                </c:pt>
                <c:pt idx="1893">
                  <c:v>-1.331774E-7</c:v>
                </c:pt>
                <c:pt idx="1894">
                  <c:v>-1.331524E-7</c:v>
                </c:pt>
                <c:pt idx="1895">
                  <c:v>-1.3312739999999999E-7</c:v>
                </c:pt>
                <c:pt idx="1896">
                  <c:v>-1.3310239999999999E-7</c:v>
                </c:pt>
                <c:pt idx="1897">
                  <c:v>-1.3307739999999999E-7</c:v>
                </c:pt>
                <c:pt idx="1898">
                  <c:v>-1.3305239999999999E-7</c:v>
                </c:pt>
                <c:pt idx="1899">
                  <c:v>-1.3302740000000001E-7</c:v>
                </c:pt>
                <c:pt idx="1900">
                  <c:v>-1.3300240000000001E-7</c:v>
                </c:pt>
                <c:pt idx="1901">
                  <c:v>-1.3297740000000001E-7</c:v>
                </c:pt>
                <c:pt idx="1902">
                  <c:v>-1.3295240000000001E-7</c:v>
                </c:pt>
                <c:pt idx="1903">
                  <c:v>-1.329274E-7</c:v>
                </c:pt>
                <c:pt idx="1904">
                  <c:v>-1.329024E-7</c:v>
                </c:pt>
                <c:pt idx="1905">
                  <c:v>-1.328774E-7</c:v>
                </c:pt>
                <c:pt idx="1906">
                  <c:v>-1.328524E-7</c:v>
                </c:pt>
                <c:pt idx="1907">
                  <c:v>-1.328274E-7</c:v>
                </c:pt>
                <c:pt idx="1908">
                  <c:v>-1.328024E-7</c:v>
                </c:pt>
                <c:pt idx="1909">
                  <c:v>-1.3277739999999999E-7</c:v>
                </c:pt>
                <c:pt idx="1910">
                  <c:v>-1.3275239999999999E-7</c:v>
                </c:pt>
                <c:pt idx="1911">
                  <c:v>-1.3272739999999999E-7</c:v>
                </c:pt>
                <c:pt idx="1912">
                  <c:v>-1.3270239999999999E-7</c:v>
                </c:pt>
                <c:pt idx="1913">
                  <c:v>-1.3267740000000001E-7</c:v>
                </c:pt>
                <c:pt idx="1914">
                  <c:v>-1.3265240000000001E-7</c:v>
                </c:pt>
                <c:pt idx="1915">
                  <c:v>-1.3262740000000001E-7</c:v>
                </c:pt>
                <c:pt idx="1916">
                  <c:v>-1.3260240000000001E-7</c:v>
                </c:pt>
                <c:pt idx="1917">
                  <c:v>-1.3257740000000001E-7</c:v>
                </c:pt>
                <c:pt idx="1918">
                  <c:v>-1.325524E-7</c:v>
                </c:pt>
                <c:pt idx="1919">
                  <c:v>-1.325274E-7</c:v>
                </c:pt>
                <c:pt idx="1920">
                  <c:v>-1.325024E-7</c:v>
                </c:pt>
                <c:pt idx="1921">
                  <c:v>-1.324774E-7</c:v>
                </c:pt>
                <c:pt idx="1922">
                  <c:v>-1.324524E-7</c:v>
                </c:pt>
                <c:pt idx="1923">
                  <c:v>-1.3242739999999999E-7</c:v>
                </c:pt>
                <c:pt idx="1924">
                  <c:v>-1.3240239999999999E-7</c:v>
                </c:pt>
                <c:pt idx="1925">
                  <c:v>-1.3237739999999999E-7</c:v>
                </c:pt>
                <c:pt idx="1926">
                  <c:v>-1.3235239999999999E-7</c:v>
                </c:pt>
                <c:pt idx="1927">
                  <c:v>-1.3232740000000001E-7</c:v>
                </c:pt>
                <c:pt idx="1928">
                  <c:v>-1.3230240000000001E-7</c:v>
                </c:pt>
                <c:pt idx="1929">
                  <c:v>-1.3227740000000001E-7</c:v>
                </c:pt>
                <c:pt idx="1930">
                  <c:v>-1.3225240000000001E-7</c:v>
                </c:pt>
                <c:pt idx="1931">
                  <c:v>-1.3222740000000001E-7</c:v>
                </c:pt>
                <c:pt idx="1932">
                  <c:v>-1.322024E-7</c:v>
                </c:pt>
                <c:pt idx="1933">
                  <c:v>-1.321774E-7</c:v>
                </c:pt>
                <c:pt idx="1934">
                  <c:v>-1.321524E-7</c:v>
                </c:pt>
                <c:pt idx="1935">
                  <c:v>-1.321274E-7</c:v>
                </c:pt>
                <c:pt idx="1936">
                  <c:v>-1.321024E-7</c:v>
                </c:pt>
                <c:pt idx="1937">
                  <c:v>-1.3207739999999999E-7</c:v>
                </c:pt>
                <c:pt idx="1938">
                  <c:v>-1.3205239999999999E-7</c:v>
                </c:pt>
                <c:pt idx="1939">
                  <c:v>-1.3202739999999999E-7</c:v>
                </c:pt>
                <c:pt idx="1940">
                  <c:v>-1.3200239999999999E-7</c:v>
                </c:pt>
                <c:pt idx="1941">
                  <c:v>-1.3197740000000001E-7</c:v>
                </c:pt>
                <c:pt idx="1942">
                  <c:v>-1.3195240000000001E-7</c:v>
                </c:pt>
                <c:pt idx="1943">
                  <c:v>-1.3192740000000001E-7</c:v>
                </c:pt>
                <c:pt idx="1944">
                  <c:v>-1.3190240000000001E-7</c:v>
                </c:pt>
                <c:pt idx="1945">
                  <c:v>-1.3187740000000001E-7</c:v>
                </c:pt>
                <c:pt idx="1946">
                  <c:v>-1.318524E-7</c:v>
                </c:pt>
                <c:pt idx="1947">
                  <c:v>-1.318274E-7</c:v>
                </c:pt>
                <c:pt idx="1948">
                  <c:v>-1.318024E-7</c:v>
                </c:pt>
                <c:pt idx="1949">
                  <c:v>-1.317774E-7</c:v>
                </c:pt>
                <c:pt idx="1950">
                  <c:v>-1.317524E-7</c:v>
                </c:pt>
                <c:pt idx="1951">
                  <c:v>-1.3172739999999999E-7</c:v>
                </c:pt>
                <c:pt idx="1952">
                  <c:v>-1.3170239999999999E-7</c:v>
                </c:pt>
                <c:pt idx="1953">
                  <c:v>-1.3167739999999999E-7</c:v>
                </c:pt>
                <c:pt idx="1954">
                  <c:v>-1.3165239999999999E-7</c:v>
                </c:pt>
                <c:pt idx="1955">
                  <c:v>-1.3162740000000001E-7</c:v>
                </c:pt>
                <c:pt idx="1956">
                  <c:v>-1.3160240000000001E-7</c:v>
                </c:pt>
                <c:pt idx="1957">
                  <c:v>-1.3157740000000001E-7</c:v>
                </c:pt>
                <c:pt idx="1958">
                  <c:v>-1.3155240000000001E-7</c:v>
                </c:pt>
                <c:pt idx="1959">
                  <c:v>-1.3152740000000001E-7</c:v>
                </c:pt>
                <c:pt idx="1960">
                  <c:v>-1.315024E-7</c:v>
                </c:pt>
                <c:pt idx="1961">
                  <c:v>-1.314774E-7</c:v>
                </c:pt>
                <c:pt idx="1962">
                  <c:v>-1.314524E-7</c:v>
                </c:pt>
                <c:pt idx="1963">
                  <c:v>-1.314274E-7</c:v>
                </c:pt>
                <c:pt idx="1964">
                  <c:v>-1.314024E-7</c:v>
                </c:pt>
                <c:pt idx="1965">
                  <c:v>-1.3137739999999999E-7</c:v>
                </c:pt>
                <c:pt idx="1966">
                  <c:v>-1.3135239999999999E-7</c:v>
                </c:pt>
                <c:pt idx="1967">
                  <c:v>-1.3132739999999999E-7</c:v>
                </c:pt>
                <c:pt idx="1968">
                  <c:v>-1.3130239999999999E-7</c:v>
                </c:pt>
                <c:pt idx="1969">
                  <c:v>-1.3127740000000001E-7</c:v>
                </c:pt>
                <c:pt idx="1970">
                  <c:v>-1.3125240000000001E-7</c:v>
                </c:pt>
                <c:pt idx="1971">
                  <c:v>-1.3122740000000001E-7</c:v>
                </c:pt>
                <c:pt idx="1972">
                  <c:v>-1.3120240000000001E-7</c:v>
                </c:pt>
                <c:pt idx="1973">
                  <c:v>-1.3117740000000001E-7</c:v>
                </c:pt>
                <c:pt idx="1974">
                  <c:v>-1.311524E-7</c:v>
                </c:pt>
                <c:pt idx="1975">
                  <c:v>-1.311274E-7</c:v>
                </c:pt>
                <c:pt idx="1976">
                  <c:v>-1.311024E-7</c:v>
                </c:pt>
                <c:pt idx="1977">
                  <c:v>-1.310774E-7</c:v>
                </c:pt>
                <c:pt idx="1978">
                  <c:v>-1.310524E-7</c:v>
                </c:pt>
                <c:pt idx="1979">
                  <c:v>-1.3102739999999999E-7</c:v>
                </c:pt>
                <c:pt idx="1980">
                  <c:v>-1.3100239999999999E-7</c:v>
                </c:pt>
                <c:pt idx="1981">
                  <c:v>-1.3097739999999999E-7</c:v>
                </c:pt>
                <c:pt idx="1982">
                  <c:v>-1.3095239999999999E-7</c:v>
                </c:pt>
                <c:pt idx="1983">
                  <c:v>-1.3092739999999999E-7</c:v>
                </c:pt>
                <c:pt idx="1984">
                  <c:v>-1.3090240000000001E-7</c:v>
                </c:pt>
                <c:pt idx="1985">
                  <c:v>-1.3087740000000001E-7</c:v>
                </c:pt>
                <c:pt idx="1986">
                  <c:v>-1.3085240000000001E-7</c:v>
                </c:pt>
                <c:pt idx="1987">
                  <c:v>-1.3082740000000001E-7</c:v>
                </c:pt>
                <c:pt idx="1988">
                  <c:v>-1.308024E-7</c:v>
                </c:pt>
                <c:pt idx="1989">
                  <c:v>-1.307774E-7</c:v>
                </c:pt>
                <c:pt idx="1990">
                  <c:v>-1.307524E-7</c:v>
                </c:pt>
                <c:pt idx="1991">
                  <c:v>-1.307274E-7</c:v>
                </c:pt>
                <c:pt idx="1992">
                  <c:v>-1.307024E-7</c:v>
                </c:pt>
                <c:pt idx="1993">
                  <c:v>-1.3067739999999999E-7</c:v>
                </c:pt>
                <c:pt idx="1994">
                  <c:v>-1.3065239999999999E-7</c:v>
                </c:pt>
                <c:pt idx="1995">
                  <c:v>-1.3062739999999999E-7</c:v>
                </c:pt>
                <c:pt idx="1996">
                  <c:v>-1.3060239999999999E-7</c:v>
                </c:pt>
                <c:pt idx="1997">
                  <c:v>-1.3057739999999999E-7</c:v>
                </c:pt>
                <c:pt idx="1998">
                  <c:v>-1.3055240000000001E-7</c:v>
                </c:pt>
                <c:pt idx="1999">
                  <c:v>-1.3052740000000001E-7</c:v>
                </c:pt>
                <c:pt idx="2000">
                  <c:v>-1.3050240000000001E-7</c:v>
                </c:pt>
                <c:pt idx="2001">
                  <c:v>-1.3047740000000001E-7</c:v>
                </c:pt>
                <c:pt idx="2002">
                  <c:v>-1.304524E-7</c:v>
                </c:pt>
                <c:pt idx="2003">
                  <c:v>-1.304274E-7</c:v>
                </c:pt>
                <c:pt idx="2004">
                  <c:v>-1.304024E-7</c:v>
                </c:pt>
                <c:pt idx="2005">
                  <c:v>-1.303774E-7</c:v>
                </c:pt>
                <c:pt idx="2006">
                  <c:v>-1.303524E-7</c:v>
                </c:pt>
                <c:pt idx="2007">
                  <c:v>-1.3032739999999999E-7</c:v>
                </c:pt>
                <c:pt idx="2008">
                  <c:v>-1.3030239999999999E-7</c:v>
                </c:pt>
                <c:pt idx="2009">
                  <c:v>-1.3027739999999999E-7</c:v>
                </c:pt>
                <c:pt idx="2010">
                  <c:v>-1.3025239999999999E-7</c:v>
                </c:pt>
                <c:pt idx="2011">
                  <c:v>-1.3022739999999999E-7</c:v>
                </c:pt>
                <c:pt idx="2012">
                  <c:v>-1.3020240000000001E-7</c:v>
                </c:pt>
                <c:pt idx="2013">
                  <c:v>-1.3017740000000001E-7</c:v>
                </c:pt>
                <c:pt idx="2014">
                  <c:v>-1.3015240000000001E-7</c:v>
                </c:pt>
                <c:pt idx="2015">
                  <c:v>-1.3012740000000001E-7</c:v>
                </c:pt>
                <c:pt idx="2016">
                  <c:v>-1.301024E-7</c:v>
                </c:pt>
                <c:pt idx="2017">
                  <c:v>-1.300774E-7</c:v>
                </c:pt>
                <c:pt idx="2018">
                  <c:v>-1.300524E-7</c:v>
                </c:pt>
                <c:pt idx="2019">
                  <c:v>-1.300274E-7</c:v>
                </c:pt>
                <c:pt idx="2020">
                  <c:v>-1.300024E-7</c:v>
                </c:pt>
                <c:pt idx="2021">
                  <c:v>-1.2997739999999999E-7</c:v>
                </c:pt>
                <c:pt idx="2022">
                  <c:v>-1.2995239999999999E-7</c:v>
                </c:pt>
                <c:pt idx="2023">
                  <c:v>-1.2992739999999999E-7</c:v>
                </c:pt>
                <c:pt idx="2024">
                  <c:v>-1.2990239999999999E-7</c:v>
                </c:pt>
                <c:pt idx="2025">
                  <c:v>-1.2987739999999999E-7</c:v>
                </c:pt>
                <c:pt idx="2026">
                  <c:v>-1.2985240000000001E-7</c:v>
                </c:pt>
                <c:pt idx="2027">
                  <c:v>-1.2982740000000001E-7</c:v>
                </c:pt>
                <c:pt idx="2028">
                  <c:v>-1.2980240000000001E-7</c:v>
                </c:pt>
                <c:pt idx="2029">
                  <c:v>-1.2977740000000001E-7</c:v>
                </c:pt>
                <c:pt idx="2030">
                  <c:v>-1.297524E-7</c:v>
                </c:pt>
                <c:pt idx="2031">
                  <c:v>-1.297274E-7</c:v>
                </c:pt>
                <c:pt idx="2032">
                  <c:v>-1.297024E-7</c:v>
                </c:pt>
                <c:pt idx="2033">
                  <c:v>-1.296774E-7</c:v>
                </c:pt>
                <c:pt idx="2034">
                  <c:v>-1.296524E-7</c:v>
                </c:pt>
                <c:pt idx="2035">
                  <c:v>-1.296274E-7</c:v>
                </c:pt>
                <c:pt idx="2036">
                  <c:v>-1.2960239999999999E-7</c:v>
                </c:pt>
                <c:pt idx="2037">
                  <c:v>-1.2957739999999999E-7</c:v>
                </c:pt>
                <c:pt idx="2038">
                  <c:v>-1.2955239999999999E-7</c:v>
                </c:pt>
                <c:pt idx="2039">
                  <c:v>-1.2952739999999999E-7</c:v>
                </c:pt>
                <c:pt idx="2040">
                  <c:v>-1.2950240000000001E-7</c:v>
                </c:pt>
                <c:pt idx="2041">
                  <c:v>-1.2947740000000001E-7</c:v>
                </c:pt>
                <c:pt idx="2042">
                  <c:v>-1.2945240000000001E-7</c:v>
                </c:pt>
                <c:pt idx="2043">
                  <c:v>-1.2942740000000001E-7</c:v>
                </c:pt>
                <c:pt idx="2044">
                  <c:v>-1.294024E-7</c:v>
                </c:pt>
                <c:pt idx="2045">
                  <c:v>-1.293774E-7</c:v>
                </c:pt>
                <c:pt idx="2046">
                  <c:v>-1.293524E-7</c:v>
                </c:pt>
                <c:pt idx="2047">
                  <c:v>-1.293274E-7</c:v>
                </c:pt>
                <c:pt idx="2048">
                  <c:v>-1.293024E-7</c:v>
                </c:pt>
                <c:pt idx="2049">
                  <c:v>-1.292774E-7</c:v>
                </c:pt>
                <c:pt idx="2050">
                  <c:v>-1.2925239999999999E-7</c:v>
                </c:pt>
                <c:pt idx="2051">
                  <c:v>-1.2922739999999999E-7</c:v>
                </c:pt>
                <c:pt idx="2052">
                  <c:v>-1.2920239999999999E-7</c:v>
                </c:pt>
                <c:pt idx="2053">
                  <c:v>-1.2917739999999999E-7</c:v>
                </c:pt>
                <c:pt idx="2054">
                  <c:v>-1.2915240000000001E-7</c:v>
                </c:pt>
                <c:pt idx="2055">
                  <c:v>-1.2912740000000001E-7</c:v>
                </c:pt>
                <c:pt idx="2056">
                  <c:v>-1.2910240000000001E-7</c:v>
                </c:pt>
                <c:pt idx="2057">
                  <c:v>-1.2907740000000001E-7</c:v>
                </c:pt>
                <c:pt idx="2058">
                  <c:v>-1.290524E-7</c:v>
                </c:pt>
                <c:pt idx="2059">
                  <c:v>-1.290274E-7</c:v>
                </c:pt>
                <c:pt idx="2060">
                  <c:v>-1.290024E-7</c:v>
                </c:pt>
                <c:pt idx="2061">
                  <c:v>-1.289774E-7</c:v>
                </c:pt>
                <c:pt idx="2062">
                  <c:v>-1.289524E-7</c:v>
                </c:pt>
                <c:pt idx="2063">
                  <c:v>-1.289274E-7</c:v>
                </c:pt>
                <c:pt idx="2064">
                  <c:v>-1.2890239999999999E-7</c:v>
                </c:pt>
                <c:pt idx="2065">
                  <c:v>-1.2887739999999999E-7</c:v>
                </c:pt>
                <c:pt idx="2066">
                  <c:v>-1.2885239999999999E-7</c:v>
                </c:pt>
                <c:pt idx="2067">
                  <c:v>-1.2882739999999999E-7</c:v>
                </c:pt>
                <c:pt idx="2068">
                  <c:v>-1.2880240000000001E-7</c:v>
                </c:pt>
                <c:pt idx="2069">
                  <c:v>-1.2877740000000001E-7</c:v>
                </c:pt>
                <c:pt idx="2070">
                  <c:v>-1.2875240000000001E-7</c:v>
                </c:pt>
                <c:pt idx="2071">
                  <c:v>-1.2872740000000001E-7</c:v>
                </c:pt>
                <c:pt idx="2072">
                  <c:v>-1.2870240000000001E-7</c:v>
                </c:pt>
                <c:pt idx="2073">
                  <c:v>-1.286774E-7</c:v>
                </c:pt>
                <c:pt idx="2074">
                  <c:v>-1.286524E-7</c:v>
                </c:pt>
                <c:pt idx="2075">
                  <c:v>-1.286274E-7</c:v>
                </c:pt>
                <c:pt idx="2076">
                  <c:v>-1.286024E-7</c:v>
                </c:pt>
                <c:pt idx="2077">
                  <c:v>-1.285774E-7</c:v>
                </c:pt>
                <c:pt idx="2078">
                  <c:v>-1.2855239999999999E-7</c:v>
                </c:pt>
                <c:pt idx="2079">
                  <c:v>-1.2852739999999999E-7</c:v>
                </c:pt>
                <c:pt idx="2080">
                  <c:v>-1.2850239999999999E-7</c:v>
                </c:pt>
                <c:pt idx="2081">
                  <c:v>-1.2847739999999999E-7</c:v>
                </c:pt>
                <c:pt idx="2082">
                  <c:v>-1.2845240000000001E-7</c:v>
                </c:pt>
                <c:pt idx="2083">
                  <c:v>-1.2842740000000001E-7</c:v>
                </c:pt>
                <c:pt idx="2084">
                  <c:v>-1.2840240000000001E-7</c:v>
                </c:pt>
                <c:pt idx="2085">
                  <c:v>-1.2837740000000001E-7</c:v>
                </c:pt>
                <c:pt idx="2086">
                  <c:v>-1.2835240000000001E-7</c:v>
                </c:pt>
                <c:pt idx="2087">
                  <c:v>-1.283274E-7</c:v>
                </c:pt>
                <c:pt idx="2088">
                  <c:v>-1.283024E-7</c:v>
                </c:pt>
                <c:pt idx="2089">
                  <c:v>-1.282774E-7</c:v>
                </c:pt>
                <c:pt idx="2090">
                  <c:v>-1.282524E-7</c:v>
                </c:pt>
                <c:pt idx="2091">
                  <c:v>-1.282274E-7</c:v>
                </c:pt>
                <c:pt idx="2092">
                  <c:v>-1.2820239999999999E-7</c:v>
                </c:pt>
                <c:pt idx="2093">
                  <c:v>-1.2817739999999999E-7</c:v>
                </c:pt>
                <c:pt idx="2094">
                  <c:v>-1.2815239999999999E-7</c:v>
                </c:pt>
                <c:pt idx="2095">
                  <c:v>-1.2812739999999999E-7</c:v>
                </c:pt>
                <c:pt idx="2096">
                  <c:v>-1.2810240000000001E-7</c:v>
                </c:pt>
                <c:pt idx="2097">
                  <c:v>-1.2807740000000001E-7</c:v>
                </c:pt>
                <c:pt idx="2098">
                  <c:v>-1.2805240000000001E-7</c:v>
                </c:pt>
                <c:pt idx="2099">
                  <c:v>-1.2802740000000001E-7</c:v>
                </c:pt>
                <c:pt idx="2100">
                  <c:v>-1.2800240000000001E-7</c:v>
                </c:pt>
                <c:pt idx="2101">
                  <c:v>-1.279774E-7</c:v>
                </c:pt>
                <c:pt idx="2102">
                  <c:v>-1.279524E-7</c:v>
                </c:pt>
                <c:pt idx="2103">
                  <c:v>-1.279274E-7</c:v>
                </c:pt>
                <c:pt idx="2104">
                  <c:v>-1.279024E-7</c:v>
                </c:pt>
                <c:pt idx="2105">
                  <c:v>-1.278774E-7</c:v>
                </c:pt>
                <c:pt idx="2106">
                  <c:v>-1.2785239999999999E-7</c:v>
                </c:pt>
                <c:pt idx="2107">
                  <c:v>-1.2782739999999999E-7</c:v>
                </c:pt>
                <c:pt idx="2108">
                  <c:v>-1.2780239999999999E-7</c:v>
                </c:pt>
                <c:pt idx="2109">
                  <c:v>-1.2777739999999999E-7</c:v>
                </c:pt>
                <c:pt idx="2110">
                  <c:v>-1.2775240000000001E-7</c:v>
                </c:pt>
                <c:pt idx="2111">
                  <c:v>-1.2772740000000001E-7</c:v>
                </c:pt>
                <c:pt idx="2112">
                  <c:v>-1.2770240000000001E-7</c:v>
                </c:pt>
                <c:pt idx="2113">
                  <c:v>-1.2767740000000001E-7</c:v>
                </c:pt>
                <c:pt idx="2114">
                  <c:v>-1.2765240000000001E-7</c:v>
                </c:pt>
                <c:pt idx="2115">
                  <c:v>-1.276274E-7</c:v>
                </c:pt>
                <c:pt idx="2116">
                  <c:v>-1.276024E-7</c:v>
                </c:pt>
                <c:pt idx="2117">
                  <c:v>-1.275774E-7</c:v>
                </c:pt>
                <c:pt idx="2118">
                  <c:v>-1.275524E-7</c:v>
                </c:pt>
                <c:pt idx="2119">
                  <c:v>-1.275274E-7</c:v>
                </c:pt>
                <c:pt idx="2120">
                  <c:v>-1.2750239999999999E-7</c:v>
                </c:pt>
                <c:pt idx="2121">
                  <c:v>-1.2747739999999999E-7</c:v>
                </c:pt>
                <c:pt idx="2122">
                  <c:v>-1.2745239999999999E-7</c:v>
                </c:pt>
                <c:pt idx="2123">
                  <c:v>-1.2742739999999999E-7</c:v>
                </c:pt>
                <c:pt idx="2124">
                  <c:v>-1.2740239999999999E-7</c:v>
                </c:pt>
                <c:pt idx="2125">
                  <c:v>-1.2737740000000001E-7</c:v>
                </c:pt>
                <c:pt idx="2126">
                  <c:v>-1.2735240000000001E-7</c:v>
                </c:pt>
                <c:pt idx="2127">
                  <c:v>-1.2732740000000001E-7</c:v>
                </c:pt>
                <c:pt idx="2128">
                  <c:v>-1.2730240000000001E-7</c:v>
                </c:pt>
                <c:pt idx="2129">
                  <c:v>-1.272774E-7</c:v>
                </c:pt>
                <c:pt idx="2130">
                  <c:v>-1.272524E-7</c:v>
                </c:pt>
                <c:pt idx="2131">
                  <c:v>-1.272274E-7</c:v>
                </c:pt>
                <c:pt idx="2132">
                  <c:v>-1.272024E-7</c:v>
                </c:pt>
                <c:pt idx="2133">
                  <c:v>-1.271774E-7</c:v>
                </c:pt>
                <c:pt idx="2134">
                  <c:v>-1.2715239999999999E-7</c:v>
                </c:pt>
                <c:pt idx="2135">
                  <c:v>-1.2712739999999999E-7</c:v>
                </c:pt>
                <c:pt idx="2136">
                  <c:v>-1.2710239999999999E-7</c:v>
                </c:pt>
                <c:pt idx="2137">
                  <c:v>-1.2707739999999999E-7</c:v>
                </c:pt>
                <c:pt idx="2138">
                  <c:v>-1.2705239999999999E-7</c:v>
                </c:pt>
                <c:pt idx="2139">
                  <c:v>-1.2702740000000001E-7</c:v>
                </c:pt>
                <c:pt idx="2140">
                  <c:v>-1.2700240000000001E-7</c:v>
                </c:pt>
                <c:pt idx="2141">
                  <c:v>-1.2697740000000001E-7</c:v>
                </c:pt>
                <c:pt idx="2142">
                  <c:v>-1.2695240000000001E-7</c:v>
                </c:pt>
                <c:pt idx="2143">
                  <c:v>-1.269274E-7</c:v>
                </c:pt>
                <c:pt idx="2144">
                  <c:v>-1.269024E-7</c:v>
                </c:pt>
                <c:pt idx="2145">
                  <c:v>-1.268774E-7</c:v>
                </c:pt>
                <c:pt idx="2146">
                  <c:v>-1.268524E-7</c:v>
                </c:pt>
                <c:pt idx="2147">
                  <c:v>-1.268274E-7</c:v>
                </c:pt>
                <c:pt idx="2148">
                  <c:v>-1.2680239999999999E-7</c:v>
                </c:pt>
                <c:pt idx="2149">
                  <c:v>-1.2677739999999999E-7</c:v>
                </c:pt>
                <c:pt idx="2150">
                  <c:v>-1.2675239999999999E-7</c:v>
                </c:pt>
                <c:pt idx="2151">
                  <c:v>-1.2672739999999999E-7</c:v>
                </c:pt>
                <c:pt idx="2152">
                  <c:v>-1.2670239999999999E-7</c:v>
                </c:pt>
                <c:pt idx="2153">
                  <c:v>-1.2667740000000001E-7</c:v>
                </c:pt>
                <c:pt idx="2154">
                  <c:v>-1.2665240000000001E-7</c:v>
                </c:pt>
                <c:pt idx="2155">
                  <c:v>-1.2662740000000001E-7</c:v>
                </c:pt>
                <c:pt idx="2156">
                  <c:v>-1.2660240000000001E-7</c:v>
                </c:pt>
                <c:pt idx="2157">
                  <c:v>-1.265774E-7</c:v>
                </c:pt>
                <c:pt idx="2158">
                  <c:v>-1.265524E-7</c:v>
                </c:pt>
                <c:pt idx="2159">
                  <c:v>-1.265274E-7</c:v>
                </c:pt>
                <c:pt idx="2160">
                  <c:v>-1.265024E-7</c:v>
                </c:pt>
                <c:pt idx="2161">
                  <c:v>-1.264774E-7</c:v>
                </c:pt>
                <c:pt idx="2162">
                  <c:v>-1.2645239999999999E-7</c:v>
                </c:pt>
                <c:pt idx="2163">
                  <c:v>-1.2642739999999999E-7</c:v>
                </c:pt>
                <c:pt idx="2164">
                  <c:v>-1.2640239999999999E-7</c:v>
                </c:pt>
                <c:pt idx="2165">
                  <c:v>-1.2637739999999999E-7</c:v>
                </c:pt>
                <c:pt idx="2166">
                  <c:v>-1.2635239999999999E-7</c:v>
                </c:pt>
                <c:pt idx="2167">
                  <c:v>-1.2632740000000001E-7</c:v>
                </c:pt>
                <c:pt idx="2168">
                  <c:v>-1.2630240000000001E-7</c:v>
                </c:pt>
                <c:pt idx="2169">
                  <c:v>-1.2627740000000001E-7</c:v>
                </c:pt>
                <c:pt idx="2170">
                  <c:v>-1.2625240000000001E-7</c:v>
                </c:pt>
                <c:pt idx="2171">
                  <c:v>-1.262274E-7</c:v>
                </c:pt>
                <c:pt idx="2172">
                  <c:v>-1.262024E-7</c:v>
                </c:pt>
                <c:pt idx="2173">
                  <c:v>-1.261774E-7</c:v>
                </c:pt>
                <c:pt idx="2174">
                  <c:v>-1.261524E-7</c:v>
                </c:pt>
                <c:pt idx="2175">
                  <c:v>-1.261274E-7</c:v>
                </c:pt>
                <c:pt idx="2176">
                  <c:v>-1.261024E-7</c:v>
                </c:pt>
                <c:pt idx="2177">
                  <c:v>-1.2607739999999999E-7</c:v>
                </c:pt>
                <c:pt idx="2178">
                  <c:v>-1.2605239999999999E-7</c:v>
                </c:pt>
                <c:pt idx="2179">
                  <c:v>-1.2602739999999999E-7</c:v>
                </c:pt>
                <c:pt idx="2180">
                  <c:v>-1.2600239999999999E-7</c:v>
                </c:pt>
                <c:pt idx="2181">
                  <c:v>-1.2597740000000001E-7</c:v>
                </c:pt>
                <c:pt idx="2182">
                  <c:v>-1.2595240000000001E-7</c:v>
                </c:pt>
                <c:pt idx="2183">
                  <c:v>-1.2592740000000001E-7</c:v>
                </c:pt>
                <c:pt idx="2184">
                  <c:v>-1.2590240000000001E-7</c:v>
                </c:pt>
                <c:pt idx="2185">
                  <c:v>-1.258774E-7</c:v>
                </c:pt>
                <c:pt idx="2186">
                  <c:v>-1.258524E-7</c:v>
                </c:pt>
                <c:pt idx="2187">
                  <c:v>-1.258274E-7</c:v>
                </c:pt>
                <c:pt idx="2188">
                  <c:v>-1.258024E-7</c:v>
                </c:pt>
                <c:pt idx="2189">
                  <c:v>-1.257774E-7</c:v>
                </c:pt>
                <c:pt idx="2190">
                  <c:v>-1.257524E-7</c:v>
                </c:pt>
                <c:pt idx="2191">
                  <c:v>-1.2572739999999999E-7</c:v>
                </c:pt>
                <c:pt idx="2192">
                  <c:v>-1.2570239999999999E-7</c:v>
                </c:pt>
                <c:pt idx="2193">
                  <c:v>-1.2567739999999999E-7</c:v>
                </c:pt>
                <c:pt idx="2194">
                  <c:v>-1.2565239999999999E-7</c:v>
                </c:pt>
                <c:pt idx="2195">
                  <c:v>-1.2562740000000001E-7</c:v>
                </c:pt>
                <c:pt idx="2196">
                  <c:v>-1.2560240000000001E-7</c:v>
                </c:pt>
                <c:pt idx="2197">
                  <c:v>-1.2557740000000001E-7</c:v>
                </c:pt>
                <c:pt idx="2198">
                  <c:v>-1.2555240000000001E-7</c:v>
                </c:pt>
                <c:pt idx="2199">
                  <c:v>-1.255274E-7</c:v>
                </c:pt>
                <c:pt idx="2200">
                  <c:v>-1.255024E-7</c:v>
                </c:pt>
                <c:pt idx="2201">
                  <c:v>-1.254774E-7</c:v>
                </c:pt>
                <c:pt idx="2202">
                  <c:v>-1.254524E-7</c:v>
                </c:pt>
                <c:pt idx="2203">
                  <c:v>-1.254274E-7</c:v>
                </c:pt>
                <c:pt idx="2204">
                  <c:v>-1.254024E-7</c:v>
                </c:pt>
                <c:pt idx="2205">
                  <c:v>-1.2537739999999999E-7</c:v>
                </c:pt>
                <c:pt idx="2206">
                  <c:v>-1.2535239999999999E-7</c:v>
                </c:pt>
                <c:pt idx="2207">
                  <c:v>-1.2532739999999999E-7</c:v>
                </c:pt>
                <c:pt idx="2208">
                  <c:v>-1.2530239999999999E-7</c:v>
                </c:pt>
                <c:pt idx="2209">
                  <c:v>-1.2527740000000001E-7</c:v>
                </c:pt>
                <c:pt idx="2210">
                  <c:v>-1.2525240000000001E-7</c:v>
                </c:pt>
                <c:pt idx="2211">
                  <c:v>-1.2522740000000001E-7</c:v>
                </c:pt>
                <c:pt idx="2212">
                  <c:v>-1.2520240000000001E-7</c:v>
                </c:pt>
                <c:pt idx="2213">
                  <c:v>-1.251774E-7</c:v>
                </c:pt>
                <c:pt idx="2214">
                  <c:v>-1.251524E-7</c:v>
                </c:pt>
                <c:pt idx="2215">
                  <c:v>-1.251274E-7</c:v>
                </c:pt>
                <c:pt idx="2216">
                  <c:v>-1.251024E-7</c:v>
                </c:pt>
                <c:pt idx="2217">
                  <c:v>-1.250774E-7</c:v>
                </c:pt>
                <c:pt idx="2218">
                  <c:v>-1.250524E-7</c:v>
                </c:pt>
                <c:pt idx="2219">
                  <c:v>-1.2502739999999999E-7</c:v>
                </c:pt>
                <c:pt idx="2220">
                  <c:v>-1.2500239999999999E-7</c:v>
                </c:pt>
                <c:pt idx="2221">
                  <c:v>-1.2497739999999999E-7</c:v>
                </c:pt>
                <c:pt idx="2222">
                  <c:v>-1.2495239999999999E-7</c:v>
                </c:pt>
                <c:pt idx="2223">
                  <c:v>-1.2492740000000001E-7</c:v>
                </c:pt>
                <c:pt idx="2224">
                  <c:v>-1.2490240000000001E-7</c:v>
                </c:pt>
                <c:pt idx="2225">
                  <c:v>-1.2487740000000001E-7</c:v>
                </c:pt>
                <c:pt idx="2226">
                  <c:v>-1.2485240000000001E-7</c:v>
                </c:pt>
                <c:pt idx="2227">
                  <c:v>-1.2482740000000001E-7</c:v>
                </c:pt>
                <c:pt idx="2228">
                  <c:v>-1.248024E-7</c:v>
                </c:pt>
                <c:pt idx="2229">
                  <c:v>-1.247774E-7</c:v>
                </c:pt>
                <c:pt idx="2230">
                  <c:v>-1.247524E-7</c:v>
                </c:pt>
                <c:pt idx="2231">
                  <c:v>-1.247274E-7</c:v>
                </c:pt>
                <c:pt idx="2232">
                  <c:v>-1.247024E-7</c:v>
                </c:pt>
                <c:pt idx="2233">
                  <c:v>-1.2467739999999999E-7</c:v>
                </c:pt>
                <c:pt idx="2234">
                  <c:v>-1.2465239999999999E-7</c:v>
                </c:pt>
                <c:pt idx="2235">
                  <c:v>-1.2462739999999999E-7</c:v>
                </c:pt>
                <c:pt idx="2236">
                  <c:v>-1.2460239999999999E-7</c:v>
                </c:pt>
                <c:pt idx="2237">
                  <c:v>-1.2457740000000001E-7</c:v>
                </c:pt>
                <c:pt idx="2238">
                  <c:v>-1.2455240000000001E-7</c:v>
                </c:pt>
                <c:pt idx="2239">
                  <c:v>-1.2452740000000001E-7</c:v>
                </c:pt>
                <c:pt idx="2240">
                  <c:v>-1.2450240000000001E-7</c:v>
                </c:pt>
                <c:pt idx="2241">
                  <c:v>-1.2447740000000001E-7</c:v>
                </c:pt>
                <c:pt idx="2242">
                  <c:v>-1.244524E-7</c:v>
                </c:pt>
                <c:pt idx="2243">
                  <c:v>-1.244274E-7</c:v>
                </c:pt>
                <c:pt idx="2244">
                  <c:v>-1.244024E-7</c:v>
                </c:pt>
                <c:pt idx="2245">
                  <c:v>-1.243774E-7</c:v>
                </c:pt>
                <c:pt idx="2246">
                  <c:v>-1.243524E-7</c:v>
                </c:pt>
                <c:pt idx="2247">
                  <c:v>-1.2432739999999999E-7</c:v>
                </c:pt>
                <c:pt idx="2248">
                  <c:v>-1.2430239999999999E-7</c:v>
                </c:pt>
                <c:pt idx="2249">
                  <c:v>-1.2427739999999999E-7</c:v>
                </c:pt>
                <c:pt idx="2250">
                  <c:v>-1.2425239999999999E-7</c:v>
                </c:pt>
                <c:pt idx="2251">
                  <c:v>-1.2422740000000001E-7</c:v>
                </c:pt>
                <c:pt idx="2252">
                  <c:v>-1.2420240000000001E-7</c:v>
                </c:pt>
                <c:pt idx="2253">
                  <c:v>-1.2417740000000001E-7</c:v>
                </c:pt>
                <c:pt idx="2254">
                  <c:v>-1.2415240000000001E-7</c:v>
                </c:pt>
                <c:pt idx="2255">
                  <c:v>-1.2412740000000001E-7</c:v>
                </c:pt>
                <c:pt idx="2256">
                  <c:v>-1.241024E-7</c:v>
                </c:pt>
                <c:pt idx="2257">
                  <c:v>-1.240774E-7</c:v>
                </c:pt>
                <c:pt idx="2258">
                  <c:v>-1.240524E-7</c:v>
                </c:pt>
                <c:pt idx="2259">
                  <c:v>-1.240274E-7</c:v>
                </c:pt>
                <c:pt idx="2260">
                  <c:v>-1.240024E-7</c:v>
                </c:pt>
                <c:pt idx="2261">
                  <c:v>-1.2397739999999999E-7</c:v>
                </c:pt>
                <c:pt idx="2262">
                  <c:v>-1.2395239999999999E-7</c:v>
                </c:pt>
                <c:pt idx="2263">
                  <c:v>-1.2392739999999999E-7</c:v>
                </c:pt>
                <c:pt idx="2264">
                  <c:v>-1.2390239999999999E-7</c:v>
                </c:pt>
                <c:pt idx="2265">
                  <c:v>-1.2387740000000001E-7</c:v>
                </c:pt>
                <c:pt idx="2266">
                  <c:v>-1.2385240000000001E-7</c:v>
                </c:pt>
                <c:pt idx="2267">
                  <c:v>-1.2382740000000001E-7</c:v>
                </c:pt>
                <c:pt idx="2268">
                  <c:v>-1.2380240000000001E-7</c:v>
                </c:pt>
                <c:pt idx="2269">
                  <c:v>-1.2377740000000001E-7</c:v>
                </c:pt>
                <c:pt idx="2270">
                  <c:v>-1.237524E-7</c:v>
                </c:pt>
                <c:pt idx="2271">
                  <c:v>-1.237274E-7</c:v>
                </c:pt>
                <c:pt idx="2272">
                  <c:v>-1.237024E-7</c:v>
                </c:pt>
                <c:pt idx="2273">
                  <c:v>-1.236774E-7</c:v>
                </c:pt>
                <c:pt idx="2274">
                  <c:v>-1.236524E-7</c:v>
                </c:pt>
                <c:pt idx="2275">
                  <c:v>-1.2362739999999999E-7</c:v>
                </c:pt>
                <c:pt idx="2276">
                  <c:v>-1.2360239999999999E-7</c:v>
                </c:pt>
                <c:pt idx="2277">
                  <c:v>-1.2357739999999999E-7</c:v>
                </c:pt>
                <c:pt idx="2278">
                  <c:v>-1.2355239999999999E-7</c:v>
                </c:pt>
                <c:pt idx="2279">
                  <c:v>-1.2352739999999999E-7</c:v>
                </c:pt>
                <c:pt idx="2280">
                  <c:v>-1.2350240000000001E-7</c:v>
                </c:pt>
                <c:pt idx="2281">
                  <c:v>-1.2347740000000001E-7</c:v>
                </c:pt>
                <c:pt idx="2282">
                  <c:v>-1.2345240000000001E-7</c:v>
                </c:pt>
                <c:pt idx="2283">
                  <c:v>-1.2342740000000001E-7</c:v>
                </c:pt>
                <c:pt idx="2284">
                  <c:v>-1.234024E-7</c:v>
                </c:pt>
                <c:pt idx="2285">
                  <c:v>-1.233774E-7</c:v>
                </c:pt>
                <c:pt idx="2286">
                  <c:v>-1.233524E-7</c:v>
                </c:pt>
                <c:pt idx="2287">
                  <c:v>-1.233274E-7</c:v>
                </c:pt>
                <c:pt idx="2288">
                  <c:v>-1.233024E-7</c:v>
                </c:pt>
                <c:pt idx="2289">
                  <c:v>-1.2327739999999999E-7</c:v>
                </c:pt>
                <c:pt idx="2290">
                  <c:v>-1.2325239999999999E-7</c:v>
                </c:pt>
                <c:pt idx="2291">
                  <c:v>-1.2322739999999999E-7</c:v>
                </c:pt>
                <c:pt idx="2292">
                  <c:v>-1.2320239999999999E-7</c:v>
                </c:pt>
                <c:pt idx="2293">
                  <c:v>-1.2317739999999999E-7</c:v>
                </c:pt>
                <c:pt idx="2294">
                  <c:v>-1.2315240000000001E-7</c:v>
                </c:pt>
                <c:pt idx="2295">
                  <c:v>-1.2312740000000001E-7</c:v>
                </c:pt>
                <c:pt idx="2296">
                  <c:v>-1.2310240000000001E-7</c:v>
                </c:pt>
                <c:pt idx="2297">
                  <c:v>-1.2307740000000001E-7</c:v>
                </c:pt>
                <c:pt idx="2298">
                  <c:v>-1.230524E-7</c:v>
                </c:pt>
                <c:pt idx="2299">
                  <c:v>-1.230274E-7</c:v>
                </c:pt>
                <c:pt idx="2300">
                  <c:v>-1.230024E-7</c:v>
                </c:pt>
                <c:pt idx="2301">
                  <c:v>-1.229774E-7</c:v>
                </c:pt>
                <c:pt idx="2302">
                  <c:v>-1.229524E-7</c:v>
                </c:pt>
                <c:pt idx="2303">
                  <c:v>-1.2292739999999999E-7</c:v>
                </c:pt>
                <c:pt idx="2304">
                  <c:v>-1.2290239999999999E-7</c:v>
                </c:pt>
                <c:pt idx="2305">
                  <c:v>-1.2287739999999999E-7</c:v>
                </c:pt>
                <c:pt idx="2306">
                  <c:v>-1.2285239999999999E-7</c:v>
                </c:pt>
                <c:pt idx="2307">
                  <c:v>-1.2282739999999999E-7</c:v>
                </c:pt>
                <c:pt idx="2308">
                  <c:v>-1.2280240000000001E-7</c:v>
                </c:pt>
                <c:pt idx="2309">
                  <c:v>-1.2277740000000001E-7</c:v>
                </c:pt>
                <c:pt idx="2310">
                  <c:v>-1.2275240000000001E-7</c:v>
                </c:pt>
                <c:pt idx="2311">
                  <c:v>-1.2272740000000001E-7</c:v>
                </c:pt>
                <c:pt idx="2312">
                  <c:v>-1.227024E-7</c:v>
                </c:pt>
                <c:pt idx="2313">
                  <c:v>-1.226774E-7</c:v>
                </c:pt>
                <c:pt idx="2314">
                  <c:v>-1.226524E-7</c:v>
                </c:pt>
                <c:pt idx="2315">
                  <c:v>-1.226274E-7</c:v>
                </c:pt>
                <c:pt idx="2316">
                  <c:v>-1.226024E-7</c:v>
                </c:pt>
                <c:pt idx="2317">
                  <c:v>-1.2257739999999999E-7</c:v>
                </c:pt>
                <c:pt idx="2318">
                  <c:v>-1.2255239999999999E-7</c:v>
                </c:pt>
                <c:pt idx="2319">
                  <c:v>-1.2252739999999999E-7</c:v>
                </c:pt>
                <c:pt idx="2320">
                  <c:v>-1.2250239999999999E-7</c:v>
                </c:pt>
                <c:pt idx="2321">
                  <c:v>-1.2247739999999999E-7</c:v>
                </c:pt>
                <c:pt idx="2322">
                  <c:v>-1.2245240000000001E-7</c:v>
                </c:pt>
                <c:pt idx="2323">
                  <c:v>-1.2242740000000001E-7</c:v>
                </c:pt>
                <c:pt idx="2324">
                  <c:v>-1.2240240000000001E-7</c:v>
                </c:pt>
                <c:pt idx="2325">
                  <c:v>-1.2237740000000001E-7</c:v>
                </c:pt>
                <c:pt idx="2326">
                  <c:v>-1.223524E-7</c:v>
                </c:pt>
                <c:pt idx="2327">
                  <c:v>-1.223274E-7</c:v>
                </c:pt>
                <c:pt idx="2328">
                  <c:v>-1.223024E-7</c:v>
                </c:pt>
                <c:pt idx="2329">
                  <c:v>-1.222774E-7</c:v>
                </c:pt>
                <c:pt idx="2330">
                  <c:v>-1.222524E-7</c:v>
                </c:pt>
                <c:pt idx="2331">
                  <c:v>-1.222274E-7</c:v>
                </c:pt>
                <c:pt idx="2332">
                  <c:v>-1.2220239999999999E-7</c:v>
                </c:pt>
                <c:pt idx="2333">
                  <c:v>-1.2217739999999999E-7</c:v>
                </c:pt>
                <c:pt idx="2334">
                  <c:v>-1.2215239999999999E-7</c:v>
                </c:pt>
                <c:pt idx="2335">
                  <c:v>-1.2212739999999999E-7</c:v>
                </c:pt>
                <c:pt idx="2336">
                  <c:v>-1.2210240000000001E-7</c:v>
                </c:pt>
                <c:pt idx="2337">
                  <c:v>-1.2207740000000001E-7</c:v>
                </c:pt>
                <c:pt idx="2338">
                  <c:v>-1.2205240000000001E-7</c:v>
                </c:pt>
                <c:pt idx="2339">
                  <c:v>-1.2202740000000001E-7</c:v>
                </c:pt>
                <c:pt idx="2340">
                  <c:v>-1.220024E-7</c:v>
                </c:pt>
                <c:pt idx="2341">
                  <c:v>-1.219774E-7</c:v>
                </c:pt>
                <c:pt idx="2342">
                  <c:v>-1.219524E-7</c:v>
                </c:pt>
                <c:pt idx="2343">
                  <c:v>-1.219274E-7</c:v>
                </c:pt>
                <c:pt idx="2344">
                  <c:v>-1.219024E-7</c:v>
                </c:pt>
                <c:pt idx="2345">
                  <c:v>-1.218774E-7</c:v>
                </c:pt>
                <c:pt idx="2346">
                  <c:v>-1.2185239999999999E-7</c:v>
                </c:pt>
                <c:pt idx="2347">
                  <c:v>-1.2182739999999999E-7</c:v>
                </c:pt>
                <c:pt idx="2348">
                  <c:v>-1.2180239999999999E-7</c:v>
                </c:pt>
                <c:pt idx="2349">
                  <c:v>-1.2177739999999999E-7</c:v>
                </c:pt>
                <c:pt idx="2350">
                  <c:v>-1.2175240000000001E-7</c:v>
                </c:pt>
                <c:pt idx="2351">
                  <c:v>-1.2172740000000001E-7</c:v>
                </c:pt>
                <c:pt idx="2352">
                  <c:v>-1.2170240000000001E-7</c:v>
                </c:pt>
                <c:pt idx="2353">
                  <c:v>-1.2167740000000001E-7</c:v>
                </c:pt>
                <c:pt idx="2354">
                  <c:v>-1.216524E-7</c:v>
                </c:pt>
                <c:pt idx="2355">
                  <c:v>-1.216274E-7</c:v>
                </c:pt>
                <c:pt idx="2356">
                  <c:v>-1.216024E-7</c:v>
                </c:pt>
                <c:pt idx="2357">
                  <c:v>-1.215774E-7</c:v>
                </c:pt>
                <c:pt idx="2358">
                  <c:v>-1.215524E-7</c:v>
                </c:pt>
                <c:pt idx="2359">
                  <c:v>-1.215274E-7</c:v>
                </c:pt>
                <c:pt idx="2360">
                  <c:v>-1.2150239999999999E-7</c:v>
                </c:pt>
                <c:pt idx="2361">
                  <c:v>-1.2147739999999999E-7</c:v>
                </c:pt>
                <c:pt idx="2362">
                  <c:v>-1.2145239999999999E-7</c:v>
                </c:pt>
                <c:pt idx="2363">
                  <c:v>-1.2142739999999999E-7</c:v>
                </c:pt>
                <c:pt idx="2364">
                  <c:v>-1.2140240000000001E-7</c:v>
                </c:pt>
                <c:pt idx="2365">
                  <c:v>-1.2137740000000001E-7</c:v>
                </c:pt>
                <c:pt idx="2366">
                  <c:v>-1.2135240000000001E-7</c:v>
                </c:pt>
                <c:pt idx="2367">
                  <c:v>-1.2132740000000001E-7</c:v>
                </c:pt>
                <c:pt idx="2368">
                  <c:v>-1.213024E-7</c:v>
                </c:pt>
                <c:pt idx="2369">
                  <c:v>-1.212774E-7</c:v>
                </c:pt>
                <c:pt idx="2370">
                  <c:v>-1.212524E-7</c:v>
                </c:pt>
                <c:pt idx="2371">
                  <c:v>-1.212274E-7</c:v>
                </c:pt>
                <c:pt idx="2372">
                  <c:v>-1.212024E-7</c:v>
                </c:pt>
                <c:pt idx="2373">
                  <c:v>-1.211774E-7</c:v>
                </c:pt>
                <c:pt idx="2374">
                  <c:v>-1.2115239999999999E-7</c:v>
                </c:pt>
                <c:pt idx="2375">
                  <c:v>-1.2112739999999999E-7</c:v>
                </c:pt>
                <c:pt idx="2376">
                  <c:v>-1.2110239999999999E-7</c:v>
                </c:pt>
                <c:pt idx="2377">
                  <c:v>-1.2107739999999999E-7</c:v>
                </c:pt>
                <c:pt idx="2378">
                  <c:v>-1.2105240000000001E-7</c:v>
                </c:pt>
                <c:pt idx="2379">
                  <c:v>-1.2102740000000001E-7</c:v>
                </c:pt>
                <c:pt idx="2380">
                  <c:v>-1.2100240000000001E-7</c:v>
                </c:pt>
                <c:pt idx="2381">
                  <c:v>-1.2097740000000001E-7</c:v>
                </c:pt>
                <c:pt idx="2382">
                  <c:v>-1.2095240000000001E-7</c:v>
                </c:pt>
                <c:pt idx="2383">
                  <c:v>-1.209274E-7</c:v>
                </c:pt>
                <c:pt idx="2384">
                  <c:v>-1.209024E-7</c:v>
                </c:pt>
                <c:pt idx="2385">
                  <c:v>-1.208774E-7</c:v>
                </c:pt>
                <c:pt idx="2386">
                  <c:v>-1.208524E-7</c:v>
                </c:pt>
                <c:pt idx="2387">
                  <c:v>-1.208274E-7</c:v>
                </c:pt>
                <c:pt idx="2388">
                  <c:v>-1.2080239999999999E-7</c:v>
                </c:pt>
                <c:pt idx="2389">
                  <c:v>-1.2077739999999999E-7</c:v>
                </c:pt>
                <c:pt idx="2390">
                  <c:v>-1.2075239999999999E-7</c:v>
                </c:pt>
                <c:pt idx="2391">
                  <c:v>-1.2072739999999999E-7</c:v>
                </c:pt>
                <c:pt idx="2392">
                  <c:v>-1.2070240000000001E-7</c:v>
                </c:pt>
                <c:pt idx="2393">
                  <c:v>-1.2067740000000001E-7</c:v>
                </c:pt>
                <c:pt idx="2394">
                  <c:v>-1.2065240000000001E-7</c:v>
                </c:pt>
                <c:pt idx="2395">
                  <c:v>-1.2062740000000001E-7</c:v>
                </c:pt>
                <c:pt idx="2396">
                  <c:v>-1.2060240000000001E-7</c:v>
                </c:pt>
                <c:pt idx="2397">
                  <c:v>-1.205774E-7</c:v>
                </c:pt>
                <c:pt idx="2398">
                  <c:v>-1.205524E-7</c:v>
                </c:pt>
                <c:pt idx="2399">
                  <c:v>-1.205274E-7</c:v>
                </c:pt>
                <c:pt idx="2400">
                  <c:v>-1.205024E-7</c:v>
                </c:pt>
                <c:pt idx="2401">
                  <c:v>-1.204774E-7</c:v>
                </c:pt>
                <c:pt idx="2402">
                  <c:v>-1.2045239999999999E-7</c:v>
                </c:pt>
                <c:pt idx="2403">
                  <c:v>-1.2042739999999999E-7</c:v>
                </c:pt>
                <c:pt idx="2404">
                  <c:v>-1.2040239999999999E-7</c:v>
                </c:pt>
                <c:pt idx="2405">
                  <c:v>-1.2037739999999999E-7</c:v>
                </c:pt>
                <c:pt idx="2406">
                  <c:v>-1.2035240000000001E-7</c:v>
                </c:pt>
                <c:pt idx="2407">
                  <c:v>-1.2032740000000001E-7</c:v>
                </c:pt>
                <c:pt idx="2408">
                  <c:v>-1.2030240000000001E-7</c:v>
                </c:pt>
                <c:pt idx="2409">
                  <c:v>-1.2027740000000001E-7</c:v>
                </c:pt>
                <c:pt idx="2410">
                  <c:v>-1.2025240000000001E-7</c:v>
                </c:pt>
                <c:pt idx="2411">
                  <c:v>-1.202274E-7</c:v>
                </c:pt>
                <c:pt idx="2412">
                  <c:v>-1.202024E-7</c:v>
                </c:pt>
                <c:pt idx="2413">
                  <c:v>-1.201774E-7</c:v>
                </c:pt>
                <c:pt idx="2414">
                  <c:v>-1.201524E-7</c:v>
                </c:pt>
                <c:pt idx="2415">
                  <c:v>-1.201274E-7</c:v>
                </c:pt>
                <c:pt idx="2416">
                  <c:v>-1.2010239999999999E-7</c:v>
                </c:pt>
                <c:pt idx="2417">
                  <c:v>-1.2007739999999999E-7</c:v>
                </c:pt>
                <c:pt idx="2418">
                  <c:v>-1.2005239999999999E-7</c:v>
                </c:pt>
                <c:pt idx="2419">
                  <c:v>-1.2002739999999999E-7</c:v>
                </c:pt>
                <c:pt idx="2420">
                  <c:v>-1.2000240000000001E-7</c:v>
                </c:pt>
                <c:pt idx="2421">
                  <c:v>-1.1997740000000001E-7</c:v>
                </c:pt>
                <c:pt idx="2422">
                  <c:v>-1.1995240000000001E-7</c:v>
                </c:pt>
                <c:pt idx="2423">
                  <c:v>-1.1992740000000001E-7</c:v>
                </c:pt>
                <c:pt idx="2424">
                  <c:v>-1.1990240000000001E-7</c:v>
                </c:pt>
                <c:pt idx="2425">
                  <c:v>-1.198774E-7</c:v>
                </c:pt>
                <c:pt idx="2426">
                  <c:v>-1.198524E-7</c:v>
                </c:pt>
                <c:pt idx="2427">
                  <c:v>-1.198274E-7</c:v>
                </c:pt>
                <c:pt idx="2428">
                  <c:v>-1.198024E-7</c:v>
                </c:pt>
                <c:pt idx="2429">
                  <c:v>-1.197774E-7</c:v>
                </c:pt>
                <c:pt idx="2430">
                  <c:v>-1.1975239999999999E-7</c:v>
                </c:pt>
                <c:pt idx="2431">
                  <c:v>-1.1972739999999999E-7</c:v>
                </c:pt>
                <c:pt idx="2432">
                  <c:v>-1.1970239999999999E-7</c:v>
                </c:pt>
                <c:pt idx="2433">
                  <c:v>-1.1967739999999999E-7</c:v>
                </c:pt>
                <c:pt idx="2434">
                  <c:v>-1.1965239999999999E-7</c:v>
                </c:pt>
                <c:pt idx="2435">
                  <c:v>-1.1962740000000001E-7</c:v>
                </c:pt>
                <c:pt idx="2436">
                  <c:v>-1.1960240000000001E-7</c:v>
                </c:pt>
                <c:pt idx="2437">
                  <c:v>-1.1957740000000001E-7</c:v>
                </c:pt>
                <c:pt idx="2438">
                  <c:v>-1.1955240000000001E-7</c:v>
                </c:pt>
                <c:pt idx="2439">
                  <c:v>-1.195274E-7</c:v>
                </c:pt>
                <c:pt idx="2440">
                  <c:v>-1.195024E-7</c:v>
                </c:pt>
                <c:pt idx="2441">
                  <c:v>-1.194774E-7</c:v>
                </c:pt>
                <c:pt idx="2442">
                  <c:v>-1.194524E-7</c:v>
                </c:pt>
                <c:pt idx="2443">
                  <c:v>-1.194274E-7</c:v>
                </c:pt>
                <c:pt idx="2444">
                  <c:v>-1.1940239999999999E-7</c:v>
                </c:pt>
                <c:pt idx="2445">
                  <c:v>-1.1937739999999999E-7</c:v>
                </c:pt>
                <c:pt idx="2446">
                  <c:v>-1.1935239999999999E-7</c:v>
                </c:pt>
                <c:pt idx="2447">
                  <c:v>-1.1932739999999999E-7</c:v>
                </c:pt>
                <c:pt idx="2448">
                  <c:v>-1.1930239999999999E-7</c:v>
                </c:pt>
                <c:pt idx="2449">
                  <c:v>-1.1927740000000001E-7</c:v>
                </c:pt>
                <c:pt idx="2450">
                  <c:v>-1.1925240000000001E-7</c:v>
                </c:pt>
                <c:pt idx="2451">
                  <c:v>-1.1922740000000001E-7</c:v>
                </c:pt>
                <c:pt idx="2452">
                  <c:v>-1.1920240000000001E-7</c:v>
                </c:pt>
                <c:pt idx="2453">
                  <c:v>-1.191774E-7</c:v>
                </c:pt>
                <c:pt idx="2454">
                  <c:v>-1.191524E-7</c:v>
                </c:pt>
                <c:pt idx="2455">
                  <c:v>-1.191274E-7</c:v>
                </c:pt>
                <c:pt idx="2456">
                  <c:v>-1.191024E-7</c:v>
                </c:pt>
                <c:pt idx="2457">
                  <c:v>-1.190774E-7</c:v>
                </c:pt>
                <c:pt idx="2458">
                  <c:v>-1.1905239999999999E-7</c:v>
                </c:pt>
                <c:pt idx="2459">
                  <c:v>-1.1902740000000001E-7</c:v>
                </c:pt>
                <c:pt idx="2460">
                  <c:v>-1.190024E-7</c:v>
                </c:pt>
                <c:pt idx="2461">
                  <c:v>-1.189774E-7</c:v>
                </c:pt>
                <c:pt idx="2462">
                  <c:v>-1.189524E-7</c:v>
                </c:pt>
                <c:pt idx="2463">
                  <c:v>-1.189274E-7</c:v>
                </c:pt>
                <c:pt idx="2464">
                  <c:v>-1.189024E-7</c:v>
                </c:pt>
                <c:pt idx="2465">
                  <c:v>-1.1887739999999999E-7</c:v>
                </c:pt>
                <c:pt idx="2466">
                  <c:v>-1.1885240000000001E-7</c:v>
                </c:pt>
                <c:pt idx="2467">
                  <c:v>-1.188274E-7</c:v>
                </c:pt>
                <c:pt idx="2468">
                  <c:v>-1.188024E-7</c:v>
                </c:pt>
                <c:pt idx="2469">
                  <c:v>-1.187774E-7</c:v>
                </c:pt>
                <c:pt idx="2470">
                  <c:v>-1.187524E-7</c:v>
                </c:pt>
                <c:pt idx="2471">
                  <c:v>-1.187274E-7</c:v>
                </c:pt>
                <c:pt idx="2472">
                  <c:v>-1.1870239999999999E-7</c:v>
                </c:pt>
                <c:pt idx="2473">
                  <c:v>-1.1867740000000001E-7</c:v>
                </c:pt>
                <c:pt idx="2474">
                  <c:v>-1.186524E-7</c:v>
                </c:pt>
                <c:pt idx="2475">
                  <c:v>-1.186274E-7</c:v>
                </c:pt>
                <c:pt idx="2476">
                  <c:v>-1.186024E-7</c:v>
                </c:pt>
                <c:pt idx="2477">
                  <c:v>-1.185774E-7</c:v>
                </c:pt>
                <c:pt idx="2478">
                  <c:v>-1.185524E-7</c:v>
                </c:pt>
                <c:pt idx="2479">
                  <c:v>-1.185274E-7</c:v>
                </c:pt>
                <c:pt idx="2480">
                  <c:v>-1.1850240000000001E-7</c:v>
                </c:pt>
                <c:pt idx="2481">
                  <c:v>-1.184774E-7</c:v>
                </c:pt>
                <c:pt idx="2482">
                  <c:v>-1.184524E-7</c:v>
                </c:pt>
                <c:pt idx="2483">
                  <c:v>-1.184274E-7</c:v>
                </c:pt>
                <c:pt idx="2484">
                  <c:v>-1.184024E-7</c:v>
                </c:pt>
                <c:pt idx="2485">
                  <c:v>-1.183774E-7</c:v>
                </c:pt>
                <c:pt idx="2486">
                  <c:v>-1.183524E-7</c:v>
                </c:pt>
                <c:pt idx="2487">
                  <c:v>-1.1832740000000001E-7</c:v>
                </c:pt>
                <c:pt idx="2488">
                  <c:v>-1.183024E-7</c:v>
                </c:pt>
                <c:pt idx="2489">
                  <c:v>-1.182774E-7</c:v>
                </c:pt>
                <c:pt idx="2490">
                  <c:v>-1.182524E-7</c:v>
                </c:pt>
                <c:pt idx="2491">
                  <c:v>-1.182274E-7</c:v>
                </c:pt>
                <c:pt idx="2492">
                  <c:v>-1.182024E-7</c:v>
                </c:pt>
                <c:pt idx="2493">
                  <c:v>-1.181774E-7</c:v>
                </c:pt>
                <c:pt idx="2494">
                  <c:v>-1.1815240000000001E-7</c:v>
                </c:pt>
                <c:pt idx="2495">
                  <c:v>-1.181274E-7</c:v>
                </c:pt>
                <c:pt idx="2496">
                  <c:v>-1.181024E-7</c:v>
                </c:pt>
                <c:pt idx="2497">
                  <c:v>-1.180774E-7</c:v>
                </c:pt>
                <c:pt idx="2498">
                  <c:v>-1.180524E-7</c:v>
                </c:pt>
                <c:pt idx="2499">
                  <c:v>-1.180274E-7</c:v>
                </c:pt>
                <c:pt idx="2500">
                  <c:v>-1.180024E-7</c:v>
                </c:pt>
                <c:pt idx="2501">
                  <c:v>-1.1797739999999999E-7</c:v>
                </c:pt>
                <c:pt idx="2502">
                  <c:v>-1.179524E-7</c:v>
                </c:pt>
                <c:pt idx="2503">
                  <c:v>-1.179274E-7</c:v>
                </c:pt>
                <c:pt idx="2504">
                  <c:v>-1.179024E-7</c:v>
                </c:pt>
                <c:pt idx="2505">
                  <c:v>-1.178774E-7</c:v>
                </c:pt>
                <c:pt idx="2506">
                  <c:v>-1.178524E-7</c:v>
                </c:pt>
                <c:pt idx="2507">
                  <c:v>-1.178274E-7</c:v>
                </c:pt>
                <c:pt idx="2508">
                  <c:v>-1.1780239999999999E-7</c:v>
                </c:pt>
                <c:pt idx="2509">
                  <c:v>-1.177774E-7</c:v>
                </c:pt>
                <c:pt idx="2510">
                  <c:v>-1.177524E-7</c:v>
                </c:pt>
                <c:pt idx="2511">
                  <c:v>-1.177274E-7</c:v>
                </c:pt>
                <c:pt idx="2512">
                  <c:v>-1.177024E-7</c:v>
                </c:pt>
                <c:pt idx="2513">
                  <c:v>-1.176774E-7</c:v>
                </c:pt>
                <c:pt idx="2514">
                  <c:v>-1.176524E-7</c:v>
                </c:pt>
                <c:pt idx="2515">
                  <c:v>-1.1762739999999999E-7</c:v>
                </c:pt>
                <c:pt idx="2516">
                  <c:v>-1.176024E-7</c:v>
                </c:pt>
                <c:pt idx="2517">
                  <c:v>-1.175774E-7</c:v>
                </c:pt>
                <c:pt idx="2518">
                  <c:v>-1.175524E-7</c:v>
                </c:pt>
                <c:pt idx="2519">
                  <c:v>-1.175274E-7</c:v>
                </c:pt>
                <c:pt idx="2520">
                  <c:v>-1.175024E-7</c:v>
                </c:pt>
                <c:pt idx="2521">
                  <c:v>-1.174774E-7</c:v>
                </c:pt>
                <c:pt idx="2522">
                  <c:v>-1.1745239999999999E-7</c:v>
                </c:pt>
                <c:pt idx="2523">
                  <c:v>-1.1742740000000001E-7</c:v>
                </c:pt>
                <c:pt idx="2524">
                  <c:v>-1.174024E-7</c:v>
                </c:pt>
                <c:pt idx="2525">
                  <c:v>-1.173774E-7</c:v>
                </c:pt>
                <c:pt idx="2526">
                  <c:v>-1.173524E-7</c:v>
                </c:pt>
                <c:pt idx="2527">
                  <c:v>-1.173274E-7</c:v>
                </c:pt>
                <c:pt idx="2528">
                  <c:v>-1.173024E-7</c:v>
                </c:pt>
                <c:pt idx="2529">
                  <c:v>-1.1727739999999999E-7</c:v>
                </c:pt>
                <c:pt idx="2530">
                  <c:v>-1.1725240000000001E-7</c:v>
                </c:pt>
                <c:pt idx="2531">
                  <c:v>-1.172274E-7</c:v>
                </c:pt>
                <c:pt idx="2532">
                  <c:v>-1.172024E-7</c:v>
                </c:pt>
                <c:pt idx="2533">
                  <c:v>-1.171774E-7</c:v>
                </c:pt>
                <c:pt idx="2534">
                  <c:v>-1.171524E-7</c:v>
                </c:pt>
                <c:pt idx="2535">
                  <c:v>-1.171274E-7</c:v>
                </c:pt>
                <c:pt idx="2536">
                  <c:v>-1.1710239999999999E-7</c:v>
                </c:pt>
                <c:pt idx="2537">
                  <c:v>-1.1707740000000001E-7</c:v>
                </c:pt>
                <c:pt idx="2538">
                  <c:v>-1.170524E-7</c:v>
                </c:pt>
                <c:pt idx="2539">
                  <c:v>-1.170274E-7</c:v>
                </c:pt>
                <c:pt idx="2540">
                  <c:v>-1.170024E-7</c:v>
                </c:pt>
                <c:pt idx="2541">
                  <c:v>-1.169774E-7</c:v>
                </c:pt>
                <c:pt idx="2542">
                  <c:v>-1.169524E-7</c:v>
                </c:pt>
                <c:pt idx="2543">
                  <c:v>-1.1692739999999999E-7</c:v>
                </c:pt>
                <c:pt idx="2544">
                  <c:v>-1.1690240000000001E-7</c:v>
                </c:pt>
                <c:pt idx="2545">
                  <c:v>-1.168774E-7</c:v>
                </c:pt>
                <c:pt idx="2546">
                  <c:v>-1.168524E-7</c:v>
                </c:pt>
                <c:pt idx="2547">
                  <c:v>-1.168274E-7</c:v>
                </c:pt>
                <c:pt idx="2548">
                  <c:v>-1.168024E-7</c:v>
                </c:pt>
                <c:pt idx="2549">
                  <c:v>-1.167774E-7</c:v>
                </c:pt>
                <c:pt idx="2550">
                  <c:v>-1.1675239999999999E-7</c:v>
                </c:pt>
                <c:pt idx="2551">
                  <c:v>-1.1672740000000001E-7</c:v>
                </c:pt>
                <c:pt idx="2552">
                  <c:v>-1.167024E-7</c:v>
                </c:pt>
                <c:pt idx="2553">
                  <c:v>-1.166774E-7</c:v>
                </c:pt>
                <c:pt idx="2554">
                  <c:v>-1.166524E-7</c:v>
                </c:pt>
                <c:pt idx="2555">
                  <c:v>-1.166274E-7</c:v>
                </c:pt>
                <c:pt idx="2556">
                  <c:v>-1.166024E-7</c:v>
                </c:pt>
                <c:pt idx="2557">
                  <c:v>-1.1657739999999999E-7</c:v>
                </c:pt>
                <c:pt idx="2558">
                  <c:v>-1.1655240000000001E-7</c:v>
                </c:pt>
                <c:pt idx="2559">
                  <c:v>-1.165274E-7</c:v>
                </c:pt>
                <c:pt idx="2560">
                  <c:v>-1.165024E-7</c:v>
                </c:pt>
                <c:pt idx="2561">
                  <c:v>-1.164774E-7</c:v>
                </c:pt>
                <c:pt idx="2562">
                  <c:v>-1.164524E-7</c:v>
                </c:pt>
                <c:pt idx="2563">
                  <c:v>-1.164274E-7</c:v>
                </c:pt>
                <c:pt idx="2564">
                  <c:v>-1.1640239999999999E-7</c:v>
                </c:pt>
                <c:pt idx="2565">
                  <c:v>-1.1637740000000001E-7</c:v>
                </c:pt>
                <c:pt idx="2566">
                  <c:v>-1.163524E-7</c:v>
                </c:pt>
                <c:pt idx="2567">
                  <c:v>-1.163274E-7</c:v>
                </c:pt>
                <c:pt idx="2568">
                  <c:v>-1.163024E-7</c:v>
                </c:pt>
                <c:pt idx="2569">
                  <c:v>-1.162774E-7</c:v>
                </c:pt>
                <c:pt idx="2570">
                  <c:v>-1.162524E-7</c:v>
                </c:pt>
                <c:pt idx="2571">
                  <c:v>-1.1622739999999999E-7</c:v>
                </c:pt>
                <c:pt idx="2572">
                  <c:v>-1.1620240000000001E-7</c:v>
                </c:pt>
                <c:pt idx="2573">
                  <c:v>-1.161774E-7</c:v>
                </c:pt>
                <c:pt idx="2574">
                  <c:v>-1.161524E-7</c:v>
                </c:pt>
                <c:pt idx="2575">
                  <c:v>-1.161274E-7</c:v>
                </c:pt>
                <c:pt idx="2576">
                  <c:v>-1.161024E-7</c:v>
                </c:pt>
                <c:pt idx="2577">
                  <c:v>-1.160774E-7</c:v>
                </c:pt>
                <c:pt idx="2578">
                  <c:v>-1.1605239999999999E-7</c:v>
                </c:pt>
                <c:pt idx="2579">
                  <c:v>-1.1602740000000001E-7</c:v>
                </c:pt>
                <c:pt idx="2580">
                  <c:v>-1.160024E-7</c:v>
                </c:pt>
                <c:pt idx="2581">
                  <c:v>-1.159774E-7</c:v>
                </c:pt>
                <c:pt idx="2582">
                  <c:v>-1.159524E-7</c:v>
                </c:pt>
                <c:pt idx="2583">
                  <c:v>-1.159274E-7</c:v>
                </c:pt>
                <c:pt idx="2584">
                  <c:v>-1.159024E-7</c:v>
                </c:pt>
                <c:pt idx="2585">
                  <c:v>-1.1587739999999999E-7</c:v>
                </c:pt>
                <c:pt idx="2586">
                  <c:v>-1.1585240000000001E-7</c:v>
                </c:pt>
                <c:pt idx="2587">
                  <c:v>-1.158274E-7</c:v>
                </c:pt>
                <c:pt idx="2588">
                  <c:v>-1.158024E-7</c:v>
                </c:pt>
                <c:pt idx="2589">
                  <c:v>-1.157774E-7</c:v>
                </c:pt>
                <c:pt idx="2590">
                  <c:v>-1.157524E-7</c:v>
                </c:pt>
                <c:pt idx="2591">
                  <c:v>-1.157274E-7</c:v>
                </c:pt>
                <c:pt idx="2592">
                  <c:v>-1.1570239999999999E-7</c:v>
                </c:pt>
                <c:pt idx="2593">
                  <c:v>-1.1567740000000001E-7</c:v>
                </c:pt>
                <c:pt idx="2594">
                  <c:v>-1.156524E-7</c:v>
                </c:pt>
                <c:pt idx="2595">
                  <c:v>-1.156274E-7</c:v>
                </c:pt>
                <c:pt idx="2596">
                  <c:v>-1.156024E-7</c:v>
                </c:pt>
                <c:pt idx="2597">
                  <c:v>-1.155774E-7</c:v>
                </c:pt>
                <c:pt idx="2598">
                  <c:v>-1.155524E-7</c:v>
                </c:pt>
                <c:pt idx="2599">
                  <c:v>-1.1552739999999999E-7</c:v>
                </c:pt>
                <c:pt idx="2600">
                  <c:v>-1.1550240000000001E-7</c:v>
                </c:pt>
                <c:pt idx="2601">
                  <c:v>-1.154774E-7</c:v>
                </c:pt>
                <c:pt idx="2602">
                  <c:v>-1.154524E-7</c:v>
                </c:pt>
                <c:pt idx="2603">
                  <c:v>-1.154274E-7</c:v>
                </c:pt>
                <c:pt idx="2604">
                  <c:v>-1.154024E-7</c:v>
                </c:pt>
                <c:pt idx="2605">
                  <c:v>-1.153774E-7</c:v>
                </c:pt>
                <c:pt idx="2606">
                  <c:v>-1.1535239999999999E-7</c:v>
                </c:pt>
                <c:pt idx="2607">
                  <c:v>-1.1532740000000001E-7</c:v>
                </c:pt>
                <c:pt idx="2608">
                  <c:v>-1.153024E-7</c:v>
                </c:pt>
                <c:pt idx="2609">
                  <c:v>-1.152774E-7</c:v>
                </c:pt>
                <c:pt idx="2610">
                  <c:v>-1.152524E-7</c:v>
                </c:pt>
                <c:pt idx="2611">
                  <c:v>-1.152274E-7</c:v>
                </c:pt>
                <c:pt idx="2612">
                  <c:v>-1.152024E-7</c:v>
                </c:pt>
                <c:pt idx="2613">
                  <c:v>-1.1517739999999999E-7</c:v>
                </c:pt>
                <c:pt idx="2614">
                  <c:v>-1.1515240000000001E-7</c:v>
                </c:pt>
                <c:pt idx="2615">
                  <c:v>-1.151274E-7</c:v>
                </c:pt>
                <c:pt idx="2616">
                  <c:v>-1.151024E-7</c:v>
                </c:pt>
                <c:pt idx="2617">
                  <c:v>-1.150774E-7</c:v>
                </c:pt>
                <c:pt idx="2618">
                  <c:v>-1.150524E-7</c:v>
                </c:pt>
                <c:pt idx="2619">
                  <c:v>-1.150274E-7</c:v>
                </c:pt>
                <c:pt idx="2620">
                  <c:v>-1.1500239999999999E-7</c:v>
                </c:pt>
                <c:pt idx="2621">
                  <c:v>-1.1497740000000001E-7</c:v>
                </c:pt>
                <c:pt idx="2622">
                  <c:v>-1.149524E-7</c:v>
                </c:pt>
                <c:pt idx="2623">
                  <c:v>-1.149274E-7</c:v>
                </c:pt>
                <c:pt idx="2624">
                  <c:v>-1.149024E-7</c:v>
                </c:pt>
                <c:pt idx="2625">
                  <c:v>-1.148774E-7</c:v>
                </c:pt>
                <c:pt idx="2626">
                  <c:v>-1.148524E-7</c:v>
                </c:pt>
                <c:pt idx="2627">
                  <c:v>-1.1482739999999999E-7</c:v>
                </c:pt>
                <c:pt idx="2628">
                  <c:v>-1.1480240000000001E-7</c:v>
                </c:pt>
                <c:pt idx="2629">
                  <c:v>-1.147774E-7</c:v>
                </c:pt>
                <c:pt idx="2630">
                  <c:v>-1.147524E-7</c:v>
                </c:pt>
                <c:pt idx="2631">
                  <c:v>-1.147274E-7</c:v>
                </c:pt>
                <c:pt idx="2632">
                  <c:v>-1.147024E-7</c:v>
                </c:pt>
                <c:pt idx="2633">
                  <c:v>-1.146774E-7</c:v>
                </c:pt>
                <c:pt idx="2634">
                  <c:v>-1.146524E-7</c:v>
                </c:pt>
                <c:pt idx="2635">
                  <c:v>-1.1462740000000001E-7</c:v>
                </c:pt>
                <c:pt idx="2636">
                  <c:v>-1.146024E-7</c:v>
                </c:pt>
                <c:pt idx="2637">
                  <c:v>-1.145774E-7</c:v>
                </c:pt>
                <c:pt idx="2638">
                  <c:v>-1.145524E-7</c:v>
                </c:pt>
                <c:pt idx="2639">
                  <c:v>-1.145274E-7</c:v>
                </c:pt>
                <c:pt idx="2640">
                  <c:v>-1.145024E-7</c:v>
                </c:pt>
                <c:pt idx="2641">
                  <c:v>-1.144774E-7</c:v>
                </c:pt>
                <c:pt idx="2642">
                  <c:v>-1.1445240000000001E-7</c:v>
                </c:pt>
                <c:pt idx="2643">
                  <c:v>-1.144274E-7</c:v>
                </c:pt>
                <c:pt idx="2644">
                  <c:v>-1.144024E-7</c:v>
                </c:pt>
                <c:pt idx="2645">
                  <c:v>-1.143774E-7</c:v>
                </c:pt>
                <c:pt idx="2646">
                  <c:v>-1.143524E-7</c:v>
                </c:pt>
                <c:pt idx="2647">
                  <c:v>-1.143274E-7</c:v>
                </c:pt>
                <c:pt idx="2648">
                  <c:v>-1.143024E-7</c:v>
                </c:pt>
                <c:pt idx="2649">
                  <c:v>-1.1427740000000001E-7</c:v>
                </c:pt>
                <c:pt idx="2650">
                  <c:v>-1.142524E-7</c:v>
                </c:pt>
                <c:pt idx="2651">
                  <c:v>-1.142274E-7</c:v>
                </c:pt>
                <c:pt idx="2652">
                  <c:v>-1.142024E-7</c:v>
                </c:pt>
                <c:pt idx="2653">
                  <c:v>-1.141774E-7</c:v>
                </c:pt>
                <c:pt idx="2654">
                  <c:v>-1.141524E-7</c:v>
                </c:pt>
                <c:pt idx="2655">
                  <c:v>-1.141274E-7</c:v>
                </c:pt>
                <c:pt idx="2656">
                  <c:v>-1.1410239999999999E-7</c:v>
                </c:pt>
                <c:pt idx="2657">
                  <c:v>-1.140774E-7</c:v>
                </c:pt>
                <c:pt idx="2658">
                  <c:v>-1.140524E-7</c:v>
                </c:pt>
                <c:pt idx="2659">
                  <c:v>-1.140274E-7</c:v>
                </c:pt>
                <c:pt idx="2660">
                  <c:v>-1.140024E-7</c:v>
                </c:pt>
                <c:pt idx="2661">
                  <c:v>-1.139774E-7</c:v>
                </c:pt>
                <c:pt idx="2662">
                  <c:v>-1.139524E-7</c:v>
                </c:pt>
                <c:pt idx="2663">
                  <c:v>-1.1392739999999999E-7</c:v>
                </c:pt>
                <c:pt idx="2664">
                  <c:v>-1.139024E-7</c:v>
                </c:pt>
                <c:pt idx="2665">
                  <c:v>-1.138774E-7</c:v>
                </c:pt>
                <c:pt idx="2666">
                  <c:v>-1.138524E-7</c:v>
                </c:pt>
                <c:pt idx="2667">
                  <c:v>-1.138274E-7</c:v>
                </c:pt>
                <c:pt idx="2668">
                  <c:v>-1.138024E-7</c:v>
                </c:pt>
                <c:pt idx="2669">
                  <c:v>-1.137774E-7</c:v>
                </c:pt>
                <c:pt idx="2670">
                  <c:v>-1.1375239999999999E-7</c:v>
                </c:pt>
                <c:pt idx="2671">
                  <c:v>-1.137274E-7</c:v>
                </c:pt>
                <c:pt idx="2672">
                  <c:v>-1.137024E-7</c:v>
                </c:pt>
                <c:pt idx="2673">
                  <c:v>-1.136774E-7</c:v>
                </c:pt>
                <c:pt idx="2674">
                  <c:v>-1.136524E-7</c:v>
                </c:pt>
                <c:pt idx="2675">
                  <c:v>-1.136274E-7</c:v>
                </c:pt>
                <c:pt idx="2676">
                  <c:v>-1.136024E-7</c:v>
                </c:pt>
                <c:pt idx="2677">
                  <c:v>-1.1357739999999999E-7</c:v>
                </c:pt>
                <c:pt idx="2678">
                  <c:v>-1.1355240000000001E-7</c:v>
                </c:pt>
                <c:pt idx="2679">
                  <c:v>-1.135274E-7</c:v>
                </c:pt>
                <c:pt idx="2680">
                  <c:v>-1.135024E-7</c:v>
                </c:pt>
                <c:pt idx="2681">
                  <c:v>-1.134774E-7</c:v>
                </c:pt>
                <c:pt idx="2682">
                  <c:v>-1.134524E-7</c:v>
                </c:pt>
                <c:pt idx="2683">
                  <c:v>-1.134274E-7</c:v>
                </c:pt>
                <c:pt idx="2684">
                  <c:v>-1.1340239999999999E-7</c:v>
                </c:pt>
                <c:pt idx="2685">
                  <c:v>-1.1337740000000001E-7</c:v>
                </c:pt>
                <c:pt idx="2686">
                  <c:v>-1.133524E-7</c:v>
                </c:pt>
                <c:pt idx="2687">
                  <c:v>-1.133274E-7</c:v>
                </c:pt>
                <c:pt idx="2688">
                  <c:v>-1.133024E-7</c:v>
                </c:pt>
                <c:pt idx="2689">
                  <c:v>-1.132774E-7</c:v>
                </c:pt>
                <c:pt idx="2690">
                  <c:v>-1.132524E-7</c:v>
                </c:pt>
                <c:pt idx="2691">
                  <c:v>-1.1322739999999999E-7</c:v>
                </c:pt>
                <c:pt idx="2692">
                  <c:v>-1.1320240000000001E-7</c:v>
                </c:pt>
                <c:pt idx="2693">
                  <c:v>-1.131774E-7</c:v>
                </c:pt>
                <c:pt idx="2694">
                  <c:v>-1.131524E-7</c:v>
                </c:pt>
                <c:pt idx="2695">
                  <c:v>-1.131274E-7</c:v>
                </c:pt>
                <c:pt idx="2696">
                  <c:v>-1.131024E-7</c:v>
                </c:pt>
                <c:pt idx="2697">
                  <c:v>-1.130774E-7</c:v>
                </c:pt>
                <c:pt idx="2698">
                  <c:v>-1.1305239999999999E-7</c:v>
                </c:pt>
                <c:pt idx="2699">
                  <c:v>-1.1302740000000001E-7</c:v>
                </c:pt>
                <c:pt idx="2700">
                  <c:v>-1.130024E-7</c:v>
                </c:pt>
                <c:pt idx="2701">
                  <c:v>-1.129774E-7</c:v>
                </c:pt>
                <c:pt idx="2702">
                  <c:v>-1.129524E-7</c:v>
                </c:pt>
                <c:pt idx="2703">
                  <c:v>-1.129274E-7</c:v>
                </c:pt>
                <c:pt idx="2704">
                  <c:v>-1.129024E-7</c:v>
                </c:pt>
                <c:pt idx="2705">
                  <c:v>-1.1287739999999999E-7</c:v>
                </c:pt>
                <c:pt idx="2706">
                  <c:v>-1.1285240000000001E-7</c:v>
                </c:pt>
                <c:pt idx="2707">
                  <c:v>-1.128274E-7</c:v>
                </c:pt>
                <c:pt idx="2708">
                  <c:v>-1.128024E-7</c:v>
                </c:pt>
                <c:pt idx="2709">
                  <c:v>-1.127774E-7</c:v>
                </c:pt>
                <c:pt idx="2710">
                  <c:v>-1.127524E-7</c:v>
                </c:pt>
                <c:pt idx="2711">
                  <c:v>-1.127274E-7</c:v>
                </c:pt>
                <c:pt idx="2712">
                  <c:v>-1.1270239999999999E-7</c:v>
                </c:pt>
                <c:pt idx="2713">
                  <c:v>-1.1267740000000001E-7</c:v>
                </c:pt>
                <c:pt idx="2714">
                  <c:v>-1.126524E-7</c:v>
                </c:pt>
                <c:pt idx="2715">
                  <c:v>-1.126274E-7</c:v>
                </c:pt>
                <c:pt idx="2716">
                  <c:v>-1.126024E-7</c:v>
                </c:pt>
                <c:pt idx="2717">
                  <c:v>-1.125774E-7</c:v>
                </c:pt>
                <c:pt idx="2718">
                  <c:v>-1.125524E-7</c:v>
                </c:pt>
                <c:pt idx="2719">
                  <c:v>-1.1252739999999999E-7</c:v>
                </c:pt>
                <c:pt idx="2720">
                  <c:v>-1.1250240000000001E-7</c:v>
                </c:pt>
                <c:pt idx="2721">
                  <c:v>-1.124774E-7</c:v>
                </c:pt>
                <c:pt idx="2722">
                  <c:v>-1.124524E-7</c:v>
                </c:pt>
                <c:pt idx="2723">
                  <c:v>-1.124274E-7</c:v>
                </c:pt>
                <c:pt idx="2724">
                  <c:v>-1.124024E-7</c:v>
                </c:pt>
                <c:pt idx="2725">
                  <c:v>-1.123774E-7</c:v>
                </c:pt>
                <c:pt idx="2726">
                  <c:v>-1.1235239999999999E-7</c:v>
                </c:pt>
                <c:pt idx="2727">
                  <c:v>-1.1232740000000001E-7</c:v>
                </c:pt>
                <c:pt idx="2728">
                  <c:v>-1.123024E-7</c:v>
                </c:pt>
                <c:pt idx="2729">
                  <c:v>-1.122774E-7</c:v>
                </c:pt>
                <c:pt idx="2730">
                  <c:v>-1.122524E-7</c:v>
                </c:pt>
                <c:pt idx="2731">
                  <c:v>-1.122274E-7</c:v>
                </c:pt>
                <c:pt idx="2732">
                  <c:v>-1.122024E-7</c:v>
                </c:pt>
                <c:pt idx="2733">
                  <c:v>-1.1217739999999999E-7</c:v>
                </c:pt>
                <c:pt idx="2734">
                  <c:v>-1.1215240000000001E-7</c:v>
                </c:pt>
                <c:pt idx="2735">
                  <c:v>-1.121274E-7</c:v>
                </c:pt>
                <c:pt idx="2736">
                  <c:v>-1.121024E-7</c:v>
                </c:pt>
                <c:pt idx="2737">
                  <c:v>-1.120774E-7</c:v>
                </c:pt>
                <c:pt idx="2738">
                  <c:v>-1.120524E-7</c:v>
                </c:pt>
                <c:pt idx="2739">
                  <c:v>-1.120274E-7</c:v>
                </c:pt>
                <c:pt idx="2740">
                  <c:v>-1.1200239999999999E-7</c:v>
                </c:pt>
                <c:pt idx="2741">
                  <c:v>-1.1197740000000001E-7</c:v>
                </c:pt>
                <c:pt idx="2742">
                  <c:v>-1.119524E-7</c:v>
                </c:pt>
                <c:pt idx="2743">
                  <c:v>-1.119274E-7</c:v>
                </c:pt>
                <c:pt idx="2744">
                  <c:v>-1.119024E-7</c:v>
                </c:pt>
                <c:pt idx="2745">
                  <c:v>-1.118774E-7</c:v>
                </c:pt>
                <c:pt idx="2746">
                  <c:v>-1.118524E-7</c:v>
                </c:pt>
                <c:pt idx="2747">
                  <c:v>-1.1182739999999999E-7</c:v>
                </c:pt>
                <c:pt idx="2748">
                  <c:v>-1.1180240000000001E-7</c:v>
                </c:pt>
                <c:pt idx="2749">
                  <c:v>-1.117774E-7</c:v>
                </c:pt>
                <c:pt idx="2750">
                  <c:v>-1.117524E-7</c:v>
                </c:pt>
                <c:pt idx="2751">
                  <c:v>-1.117274E-7</c:v>
                </c:pt>
                <c:pt idx="2752">
                  <c:v>-1.117024E-7</c:v>
                </c:pt>
                <c:pt idx="2753">
                  <c:v>-1.116774E-7</c:v>
                </c:pt>
                <c:pt idx="2754">
                  <c:v>-1.1165239999999999E-7</c:v>
                </c:pt>
                <c:pt idx="2755">
                  <c:v>-1.1162740000000001E-7</c:v>
                </c:pt>
                <c:pt idx="2756">
                  <c:v>-1.116024E-7</c:v>
                </c:pt>
                <c:pt idx="2757">
                  <c:v>-1.115774E-7</c:v>
                </c:pt>
                <c:pt idx="2758">
                  <c:v>-1.115524E-7</c:v>
                </c:pt>
                <c:pt idx="2759">
                  <c:v>-1.115274E-7</c:v>
                </c:pt>
                <c:pt idx="2760">
                  <c:v>-1.115024E-7</c:v>
                </c:pt>
                <c:pt idx="2761">
                  <c:v>-1.1147739999999999E-7</c:v>
                </c:pt>
                <c:pt idx="2762">
                  <c:v>-1.1145240000000001E-7</c:v>
                </c:pt>
                <c:pt idx="2763">
                  <c:v>-1.114274E-7</c:v>
                </c:pt>
                <c:pt idx="2764">
                  <c:v>-1.114024E-7</c:v>
                </c:pt>
                <c:pt idx="2765">
                  <c:v>-1.113774E-7</c:v>
                </c:pt>
                <c:pt idx="2766">
                  <c:v>-1.113524E-7</c:v>
                </c:pt>
                <c:pt idx="2767">
                  <c:v>-1.113274E-7</c:v>
                </c:pt>
                <c:pt idx="2768">
                  <c:v>-1.1130239999999999E-7</c:v>
                </c:pt>
                <c:pt idx="2769">
                  <c:v>-1.1127740000000001E-7</c:v>
                </c:pt>
                <c:pt idx="2770">
                  <c:v>-1.112524E-7</c:v>
                </c:pt>
                <c:pt idx="2771">
                  <c:v>-1.112274E-7</c:v>
                </c:pt>
                <c:pt idx="2772">
                  <c:v>-1.112024E-7</c:v>
                </c:pt>
                <c:pt idx="2773">
                  <c:v>-1.111774E-7</c:v>
                </c:pt>
                <c:pt idx="2774">
                  <c:v>-1.111524E-7</c:v>
                </c:pt>
                <c:pt idx="2775">
                  <c:v>-1.1112739999999999E-7</c:v>
                </c:pt>
                <c:pt idx="2776">
                  <c:v>-1.1110240000000001E-7</c:v>
                </c:pt>
                <c:pt idx="2777">
                  <c:v>-1.110774E-7</c:v>
                </c:pt>
                <c:pt idx="2778">
                  <c:v>-1.110524E-7</c:v>
                </c:pt>
                <c:pt idx="2779">
                  <c:v>-1.110274E-7</c:v>
                </c:pt>
                <c:pt idx="2780">
                  <c:v>-1.110024E-7</c:v>
                </c:pt>
                <c:pt idx="2781">
                  <c:v>-1.109774E-7</c:v>
                </c:pt>
                <c:pt idx="2782">
                  <c:v>-1.109524E-7</c:v>
                </c:pt>
                <c:pt idx="2783">
                  <c:v>-1.1092740000000001E-7</c:v>
                </c:pt>
                <c:pt idx="2784">
                  <c:v>-1.109024E-7</c:v>
                </c:pt>
                <c:pt idx="2785">
                  <c:v>-1.108774E-7</c:v>
                </c:pt>
                <c:pt idx="2786">
                  <c:v>-1.108524E-7</c:v>
                </c:pt>
                <c:pt idx="2787">
                  <c:v>-1.108274E-7</c:v>
                </c:pt>
                <c:pt idx="2788">
                  <c:v>-1.108024E-7</c:v>
                </c:pt>
                <c:pt idx="2789">
                  <c:v>-1.107774E-7</c:v>
                </c:pt>
                <c:pt idx="2790">
                  <c:v>-1.1075240000000001E-7</c:v>
                </c:pt>
                <c:pt idx="2791">
                  <c:v>-1.107274E-7</c:v>
                </c:pt>
                <c:pt idx="2792">
                  <c:v>-1.107024E-7</c:v>
                </c:pt>
                <c:pt idx="2793">
                  <c:v>-1.106774E-7</c:v>
                </c:pt>
                <c:pt idx="2794">
                  <c:v>-1.106524E-7</c:v>
                </c:pt>
                <c:pt idx="2795">
                  <c:v>-1.106274E-7</c:v>
                </c:pt>
                <c:pt idx="2796">
                  <c:v>-1.106024E-7</c:v>
                </c:pt>
                <c:pt idx="2797">
                  <c:v>-1.1057740000000001E-7</c:v>
                </c:pt>
                <c:pt idx="2798">
                  <c:v>-1.105524E-7</c:v>
                </c:pt>
                <c:pt idx="2799">
                  <c:v>-1.105274E-7</c:v>
                </c:pt>
                <c:pt idx="2800">
                  <c:v>-1.105024E-7</c:v>
                </c:pt>
                <c:pt idx="2801">
                  <c:v>-1.104774E-7</c:v>
                </c:pt>
                <c:pt idx="2802">
                  <c:v>-1.104524E-7</c:v>
                </c:pt>
                <c:pt idx="2803">
                  <c:v>-1.104274E-7</c:v>
                </c:pt>
                <c:pt idx="2804">
                  <c:v>-1.1040240000000001E-7</c:v>
                </c:pt>
                <c:pt idx="2805">
                  <c:v>-1.103774E-7</c:v>
                </c:pt>
                <c:pt idx="2806">
                  <c:v>-1.103524E-7</c:v>
                </c:pt>
                <c:pt idx="2807">
                  <c:v>-1.103274E-7</c:v>
                </c:pt>
                <c:pt idx="2808">
                  <c:v>-1.103024E-7</c:v>
                </c:pt>
                <c:pt idx="2809">
                  <c:v>-1.102774E-7</c:v>
                </c:pt>
                <c:pt idx="2810">
                  <c:v>-1.102524E-7</c:v>
                </c:pt>
                <c:pt idx="2811">
                  <c:v>-1.1022739999999999E-7</c:v>
                </c:pt>
                <c:pt idx="2812">
                  <c:v>-1.102024E-7</c:v>
                </c:pt>
                <c:pt idx="2813">
                  <c:v>-1.101774E-7</c:v>
                </c:pt>
                <c:pt idx="2814">
                  <c:v>-1.101524E-7</c:v>
                </c:pt>
                <c:pt idx="2815">
                  <c:v>-1.101274E-7</c:v>
                </c:pt>
                <c:pt idx="2816">
                  <c:v>-1.101024E-7</c:v>
                </c:pt>
                <c:pt idx="2817">
                  <c:v>-1.100774E-7</c:v>
                </c:pt>
                <c:pt idx="2818">
                  <c:v>-1.1005239999999999E-7</c:v>
                </c:pt>
                <c:pt idx="2819">
                  <c:v>-1.100274E-7</c:v>
                </c:pt>
                <c:pt idx="2820">
                  <c:v>-1.100024E-7</c:v>
                </c:pt>
                <c:pt idx="2821">
                  <c:v>-1.099774E-7</c:v>
                </c:pt>
                <c:pt idx="2822">
                  <c:v>-1.099524E-7</c:v>
                </c:pt>
                <c:pt idx="2823">
                  <c:v>-1.099274E-7</c:v>
                </c:pt>
                <c:pt idx="2824">
                  <c:v>-1.099024E-7</c:v>
                </c:pt>
                <c:pt idx="2825">
                  <c:v>-1.0987739999999999E-7</c:v>
                </c:pt>
                <c:pt idx="2826">
                  <c:v>-1.0985240000000001E-7</c:v>
                </c:pt>
                <c:pt idx="2827">
                  <c:v>-1.098274E-7</c:v>
                </c:pt>
                <c:pt idx="2828">
                  <c:v>-1.098024E-7</c:v>
                </c:pt>
                <c:pt idx="2829">
                  <c:v>-1.097774E-7</c:v>
                </c:pt>
                <c:pt idx="2830">
                  <c:v>-1.097524E-7</c:v>
                </c:pt>
                <c:pt idx="2831">
                  <c:v>-1.097274E-7</c:v>
                </c:pt>
                <c:pt idx="2832">
                  <c:v>-1.0970239999999999E-7</c:v>
                </c:pt>
                <c:pt idx="2833">
                  <c:v>-1.0967740000000001E-7</c:v>
                </c:pt>
                <c:pt idx="2834">
                  <c:v>-1.096524E-7</c:v>
                </c:pt>
                <c:pt idx="2835">
                  <c:v>-1.096274E-7</c:v>
                </c:pt>
                <c:pt idx="2836">
                  <c:v>-1.096024E-7</c:v>
                </c:pt>
                <c:pt idx="2837">
                  <c:v>-1.095774E-7</c:v>
                </c:pt>
                <c:pt idx="2838">
                  <c:v>-1.095524E-7</c:v>
                </c:pt>
                <c:pt idx="2839">
                  <c:v>-1.0952739999999999E-7</c:v>
                </c:pt>
                <c:pt idx="2840">
                  <c:v>-1.0950240000000001E-7</c:v>
                </c:pt>
                <c:pt idx="2841">
                  <c:v>-1.094774E-7</c:v>
                </c:pt>
                <c:pt idx="2842">
                  <c:v>-1.094524E-7</c:v>
                </c:pt>
                <c:pt idx="2843">
                  <c:v>-1.094274E-7</c:v>
                </c:pt>
                <c:pt idx="2844">
                  <c:v>-1.094024E-7</c:v>
                </c:pt>
                <c:pt idx="2845">
                  <c:v>-1.093774E-7</c:v>
                </c:pt>
                <c:pt idx="2846">
                  <c:v>-1.0935239999999999E-7</c:v>
                </c:pt>
                <c:pt idx="2847">
                  <c:v>-1.0932740000000001E-7</c:v>
                </c:pt>
                <c:pt idx="2848">
                  <c:v>-1.093024E-7</c:v>
                </c:pt>
                <c:pt idx="2849">
                  <c:v>-1.092774E-7</c:v>
                </c:pt>
                <c:pt idx="2850">
                  <c:v>-1.092524E-7</c:v>
                </c:pt>
                <c:pt idx="2851">
                  <c:v>-1.092274E-7</c:v>
                </c:pt>
                <c:pt idx="2852">
                  <c:v>-1.092024E-7</c:v>
                </c:pt>
                <c:pt idx="2853">
                  <c:v>-1.0917739999999999E-7</c:v>
                </c:pt>
                <c:pt idx="2854">
                  <c:v>-1.0915240000000001E-7</c:v>
                </c:pt>
                <c:pt idx="2855">
                  <c:v>-1.091274E-7</c:v>
                </c:pt>
                <c:pt idx="2856">
                  <c:v>-1.091024E-7</c:v>
                </c:pt>
                <c:pt idx="2857">
                  <c:v>-1.090774E-7</c:v>
                </c:pt>
                <c:pt idx="2858">
                  <c:v>-1.090524E-7</c:v>
                </c:pt>
                <c:pt idx="2859">
                  <c:v>-1.090274E-7</c:v>
                </c:pt>
                <c:pt idx="2860">
                  <c:v>-1.0900239999999999E-7</c:v>
                </c:pt>
                <c:pt idx="2861">
                  <c:v>-1.0897740000000001E-7</c:v>
                </c:pt>
                <c:pt idx="2862">
                  <c:v>-1.089524E-7</c:v>
                </c:pt>
                <c:pt idx="2863">
                  <c:v>-1.089274E-7</c:v>
                </c:pt>
                <c:pt idx="2864">
                  <c:v>-1.089024E-7</c:v>
                </c:pt>
                <c:pt idx="2865">
                  <c:v>-1.088774E-7</c:v>
                </c:pt>
                <c:pt idx="2866">
                  <c:v>-1.088524E-7</c:v>
                </c:pt>
                <c:pt idx="2867">
                  <c:v>-1.0882739999999999E-7</c:v>
                </c:pt>
                <c:pt idx="2868">
                  <c:v>-1.0880240000000001E-7</c:v>
                </c:pt>
                <c:pt idx="2869">
                  <c:v>-1.087774E-7</c:v>
                </c:pt>
                <c:pt idx="2870">
                  <c:v>-1.087524E-7</c:v>
                </c:pt>
                <c:pt idx="2871">
                  <c:v>-1.087274E-7</c:v>
                </c:pt>
                <c:pt idx="2872">
                  <c:v>-1.087024E-7</c:v>
                </c:pt>
                <c:pt idx="2873">
                  <c:v>-1.086774E-7</c:v>
                </c:pt>
                <c:pt idx="2874">
                  <c:v>-1.0865239999999999E-7</c:v>
                </c:pt>
                <c:pt idx="2875">
                  <c:v>-1.0862740000000001E-7</c:v>
                </c:pt>
                <c:pt idx="2876">
                  <c:v>-1.086024E-7</c:v>
                </c:pt>
                <c:pt idx="2877">
                  <c:v>-1.085774E-7</c:v>
                </c:pt>
                <c:pt idx="2878">
                  <c:v>-1.085524E-7</c:v>
                </c:pt>
                <c:pt idx="2879">
                  <c:v>-1.085274E-7</c:v>
                </c:pt>
                <c:pt idx="2880">
                  <c:v>-1.085024E-7</c:v>
                </c:pt>
                <c:pt idx="2881">
                  <c:v>-1.0847739999999999E-7</c:v>
                </c:pt>
                <c:pt idx="2882">
                  <c:v>-1.0845240000000001E-7</c:v>
                </c:pt>
                <c:pt idx="2883">
                  <c:v>-1.084274E-7</c:v>
                </c:pt>
                <c:pt idx="2884">
                  <c:v>-1.084024E-7</c:v>
                </c:pt>
                <c:pt idx="2885">
                  <c:v>-1.083774E-7</c:v>
                </c:pt>
                <c:pt idx="2886">
                  <c:v>-1.083524E-7</c:v>
                </c:pt>
                <c:pt idx="2887">
                  <c:v>-1.083274E-7</c:v>
                </c:pt>
                <c:pt idx="2888">
                  <c:v>-1.0830239999999999E-7</c:v>
                </c:pt>
                <c:pt idx="2889">
                  <c:v>-1.0827740000000001E-7</c:v>
                </c:pt>
                <c:pt idx="2890">
                  <c:v>-1.082524E-7</c:v>
                </c:pt>
                <c:pt idx="2891">
                  <c:v>-1.082274E-7</c:v>
                </c:pt>
                <c:pt idx="2892">
                  <c:v>-1.082024E-7</c:v>
                </c:pt>
                <c:pt idx="2893">
                  <c:v>-1.081774E-7</c:v>
                </c:pt>
                <c:pt idx="2894">
                  <c:v>-1.081524E-7</c:v>
                </c:pt>
                <c:pt idx="2895">
                  <c:v>-1.0812739999999999E-7</c:v>
                </c:pt>
                <c:pt idx="2896">
                  <c:v>-1.0810240000000001E-7</c:v>
                </c:pt>
                <c:pt idx="2897">
                  <c:v>-1.080774E-7</c:v>
                </c:pt>
                <c:pt idx="2898">
                  <c:v>-1.080524E-7</c:v>
                </c:pt>
                <c:pt idx="2899">
                  <c:v>-1.080274E-7</c:v>
                </c:pt>
                <c:pt idx="2900">
                  <c:v>-1.080024E-7</c:v>
                </c:pt>
                <c:pt idx="2901">
                  <c:v>-1.079774E-7</c:v>
                </c:pt>
                <c:pt idx="2902">
                  <c:v>-1.0795239999999999E-7</c:v>
                </c:pt>
                <c:pt idx="2903">
                  <c:v>-1.0792740000000001E-7</c:v>
                </c:pt>
                <c:pt idx="2904">
                  <c:v>-1.079024E-7</c:v>
                </c:pt>
                <c:pt idx="2905">
                  <c:v>-1.078774E-7</c:v>
                </c:pt>
                <c:pt idx="2906">
                  <c:v>-1.078524E-7</c:v>
                </c:pt>
                <c:pt idx="2907">
                  <c:v>-1.078274E-7</c:v>
                </c:pt>
                <c:pt idx="2908">
                  <c:v>-1.078024E-7</c:v>
                </c:pt>
                <c:pt idx="2909">
                  <c:v>-1.0777739999999999E-7</c:v>
                </c:pt>
                <c:pt idx="2910">
                  <c:v>-1.0775240000000001E-7</c:v>
                </c:pt>
                <c:pt idx="2911">
                  <c:v>-1.077274E-7</c:v>
                </c:pt>
                <c:pt idx="2912">
                  <c:v>-1.077024E-7</c:v>
                </c:pt>
                <c:pt idx="2913">
                  <c:v>-1.076774E-7</c:v>
                </c:pt>
                <c:pt idx="2914">
                  <c:v>-1.076524E-7</c:v>
                </c:pt>
                <c:pt idx="2915">
                  <c:v>-1.076274E-7</c:v>
                </c:pt>
                <c:pt idx="2916">
                  <c:v>-1.0760239999999999E-7</c:v>
                </c:pt>
                <c:pt idx="2917">
                  <c:v>-1.0757740000000001E-7</c:v>
                </c:pt>
                <c:pt idx="2918">
                  <c:v>-1.075524E-7</c:v>
                </c:pt>
                <c:pt idx="2919">
                  <c:v>-1.075274E-7</c:v>
                </c:pt>
                <c:pt idx="2920">
                  <c:v>-1.075024E-7</c:v>
                </c:pt>
                <c:pt idx="2921">
                  <c:v>-1.074774E-7</c:v>
                </c:pt>
                <c:pt idx="2922">
                  <c:v>-1.074524E-7</c:v>
                </c:pt>
                <c:pt idx="2923">
                  <c:v>-1.0742739999999999E-7</c:v>
                </c:pt>
                <c:pt idx="2924">
                  <c:v>-1.0740240000000001E-7</c:v>
                </c:pt>
                <c:pt idx="2925">
                  <c:v>-1.073774E-7</c:v>
                </c:pt>
                <c:pt idx="2926">
                  <c:v>-1.073524E-7</c:v>
                </c:pt>
                <c:pt idx="2927">
                  <c:v>-1.073274E-7</c:v>
                </c:pt>
                <c:pt idx="2928">
                  <c:v>-1.073024E-7</c:v>
                </c:pt>
                <c:pt idx="2929">
                  <c:v>-1.072774E-7</c:v>
                </c:pt>
                <c:pt idx="2930">
                  <c:v>-1.0725239999999999E-7</c:v>
                </c:pt>
                <c:pt idx="2931">
                  <c:v>-1.0722740000000001E-7</c:v>
                </c:pt>
                <c:pt idx="2932">
                  <c:v>-1.072024E-7</c:v>
                </c:pt>
                <c:pt idx="2933">
                  <c:v>-1.071774E-7</c:v>
                </c:pt>
                <c:pt idx="2934">
                  <c:v>-1.071524E-7</c:v>
                </c:pt>
                <c:pt idx="2935">
                  <c:v>-1.071274E-7</c:v>
                </c:pt>
                <c:pt idx="2936">
                  <c:v>-1.071024E-7</c:v>
                </c:pt>
                <c:pt idx="2937">
                  <c:v>-1.070774E-7</c:v>
                </c:pt>
                <c:pt idx="2938">
                  <c:v>-1.0705240000000001E-7</c:v>
                </c:pt>
                <c:pt idx="2939">
                  <c:v>-1.070274E-7</c:v>
                </c:pt>
                <c:pt idx="2940">
                  <c:v>-1.070024E-7</c:v>
                </c:pt>
                <c:pt idx="2941">
                  <c:v>-1.069774E-7</c:v>
                </c:pt>
                <c:pt idx="2942">
                  <c:v>-1.069524E-7</c:v>
                </c:pt>
                <c:pt idx="2943">
                  <c:v>-1.069274E-7</c:v>
                </c:pt>
                <c:pt idx="2944">
                  <c:v>-1.069024E-7</c:v>
                </c:pt>
                <c:pt idx="2945">
                  <c:v>-1.0687740000000001E-7</c:v>
                </c:pt>
                <c:pt idx="2946">
                  <c:v>-1.068524E-7</c:v>
                </c:pt>
                <c:pt idx="2947">
                  <c:v>-1.068274E-7</c:v>
                </c:pt>
                <c:pt idx="2948">
                  <c:v>-1.068024E-7</c:v>
                </c:pt>
                <c:pt idx="2949">
                  <c:v>-1.067774E-7</c:v>
                </c:pt>
                <c:pt idx="2950">
                  <c:v>-1.067524E-7</c:v>
                </c:pt>
                <c:pt idx="2951">
                  <c:v>-1.067274E-7</c:v>
                </c:pt>
                <c:pt idx="2952">
                  <c:v>-1.0670240000000001E-7</c:v>
                </c:pt>
                <c:pt idx="2953">
                  <c:v>-1.066774E-7</c:v>
                </c:pt>
                <c:pt idx="2954">
                  <c:v>-1.066524E-7</c:v>
                </c:pt>
                <c:pt idx="2955">
                  <c:v>-1.066274E-7</c:v>
                </c:pt>
                <c:pt idx="2956">
                  <c:v>-1.066024E-7</c:v>
                </c:pt>
                <c:pt idx="2957">
                  <c:v>-1.065774E-7</c:v>
                </c:pt>
                <c:pt idx="2958">
                  <c:v>-1.065524E-7</c:v>
                </c:pt>
                <c:pt idx="2959">
                  <c:v>-1.0652739999999999E-7</c:v>
                </c:pt>
                <c:pt idx="2960">
                  <c:v>-1.065024E-7</c:v>
                </c:pt>
                <c:pt idx="2961">
                  <c:v>-1.064774E-7</c:v>
                </c:pt>
                <c:pt idx="2962">
                  <c:v>-1.064524E-7</c:v>
                </c:pt>
                <c:pt idx="2963">
                  <c:v>-1.064274E-7</c:v>
                </c:pt>
                <c:pt idx="2964">
                  <c:v>-1.064024E-7</c:v>
                </c:pt>
                <c:pt idx="2965">
                  <c:v>-1.063774E-7</c:v>
                </c:pt>
                <c:pt idx="2966">
                  <c:v>-1.0635239999999999E-7</c:v>
                </c:pt>
                <c:pt idx="2967">
                  <c:v>-1.063274E-7</c:v>
                </c:pt>
                <c:pt idx="2968">
                  <c:v>-1.063024E-7</c:v>
                </c:pt>
                <c:pt idx="2969">
                  <c:v>-1.062774E-7</c:v>
                </c:pt>
                <c:pt idx="2970">
                  <c:v>-1.062524E-7</c:v>
                </c:pt>
                <c:pt idx="2971">
                  <c:v>-1.062274E-7</c:v>
                </c:pt>
                <c:pt idx="2972">
                  <c:v>-1.062024E-7</c:v>
                </c:pt>
                <c:pt idx="2973">
                  <c:v>-1.0617739999999999E-7</c:v>
                </c:pt>
                <c:pt idx="2974">
                  <c:v>-1.061524E-7</c:v>
                </c:pt>
                <c:pt idx="2975">
                  <c:v>-1.061274E-7</c:v>
                </c:pt>
                <c:pt idx="2976">
                  <c:v>-1.061024E-7</c:v>
                </c:pt>
                <c:pt idx="2977">
                  <c:v>-1.060774E-7</c:v>
                </c:pt>
                <c:pt idx="2978">
                  <c:v>-1.060524E-7</c:v>
                </c:pt>
                <c:pt idx="2979">
                  <c:v>-1.060274E-7</c:v>
                </c:pt>
                <c:pt idx="2980">
                  <c:v>-1.0600239999999999E-7</c:v>
                </c:pt>
                <c:pt idx="2981">
                  <c:v>-1.0597740000000001E-7</c:v>
                </c:pt>
                <c:pt idx="2982">
                  <c:v>-1.059524E-7</c:v>
                </c:pt>
                <c:pt idx="2983">
                  <c:v>-1.059274E-7</c:v>
                </c:pt>
                <c:pt idx="2984">
                  <c:v>-1.059024E-7</c:v>
                </c:pt>
                <c:pt idx="2985">
                  <c:v>-1.058774E-7</c:v>
                </c:pt>
                <c:pt idx="2986">
                  <c:v>-1.058524E-7</c:v>
                </c:pt>
                <c:pt idx="2987">
                  <c:v>-1.0582739999999999E-7</c:v>
                </c:pt>
                <c:pt idx="2988">
                  <c:v>-1.0580240000000001E-7</c:v>
                </c:pt>
                <c:pt idx="2989">
                  <c:v>-1.057774E-7</c:v>
                </c:pt>
                <c:pt idx="2990">
                  <c:v>-1.057524E-7</c:v>
                </c:pt>
                <c:pt idx="2991">
                  <c:v>-1.057274E-7</c:v>
                </c:pt>
                <c:pt idx="2992">
                  <c:v>-1.057024E-7</c:v>
                </c:pt>
                <c:pt idx="2993">
                  <c:v>-1.056774E-7</c:v>
                </c:pt>
                <c:pt idx="2994">
                  <c:v>-1.0565239999999999E-7</c:v>
                </c:pt>
                <c:pt idx="2995">
                  <c:v>-1.0562740000000001E-7</c:v>
                </c:pt>
                <c:pt idx="2996">
                  <c:v>-1.056024E-7</c:v>
                </c:pt>
                <c:pt idx="2997">
                  <c:v>-1.055774E-7</c:v>
                </c:pt>
                <c:pt idx="2998">
                  <c:v>-1.055524E-7</c:v>
                </c:pt>
                <c:pt idx="2999">
                  <c:v>-1.055274E-7</c:v>
                </c:pt>
                <c:pt idx="3000">
                  <c:v>-1.055024E-7</c:v>
                </c:pt>
                <c:pt idx="3001">
                  <c:v>-1.0547739999999999E-7</c:v>
                </c:pt>
                <c:pt idx="3002">
                  <c:v>-1.0545240000000001E-7</c:v>
                </c:pt>
                <c:pt idx="3003">
                  <c:v>-1.054274E-7</c:v>
                </c:pt>
                <c:pt idx="3004">
                  <c:v>-1.054024E-7</c:v>
                </c:pt>
                <c:pt idx="3005">
                  <c:v>-1.053774E-7</c:v>
                </c:pt>
                <c:pt idx="3006">
                  <c:v>-1.053524E-7</c:v>
                </c:pt>
                <c:pt idx="3007">
                  <c:v>-1.053274E-7</c:v>
                </c:pt>
                <c:pt idx="3008">
                  <c:v>-1.0530239999999999E-7</c:v>
                </c:pt>
                <c:pt idx="3009">
                  <c:v>-1.0527740000000001E-7</c:v>
                </c:pt>
                <c:pt idx="3010">
                  <c:v>-1.052524E-7</c:v>
                </c:pt>
                <c:pt idx="3011">
                  <c:v>-1.052274E-7</c:v>
                </c:pt>
                <c:pt idx="3012">
                  <c:v>-1.052024E-7</c:v>
                </c:pt>
                <c:pt idx="3013">
                  <c:v>-1.051774E-7</c:v>
                </c:pt>
                <c:pt idx="3014">
                  <c:v>-1.051524E-7</c:v>
                </c:pt>
                <c:pt idx="3015">
                  <c:v>-1.0512739999999999E-7</c:v>
                </c:pt>
                <c:pt idx="3016">
                  <c:v>-1.0510240000000001E-7</c:v>
                </c:pt>
                <c:pt idx="3017">
                  <c:v>-1.050774E-7</c:v>
                </c:pt>
                <c:pt idx="3018">
                  <c:v>-1.050524E-7</c:v>
                </c:pt>
                <c:pt idx="3019">
                  <c:v>-1.050274E-7</c:v>
                </c:pt>
                <c:pt idx="3020">
                  <c:v>-1.050024E-7</c:v>
                </c:pt>
                <c:pt idx="3021">
                  <c:v>-1.049774E-7</c:v>
                </c:pt>
                <c:pt idx="3022">
                  <c:v>-1.0495239999999999E-7</c:v>
                </c:pt>
                <c:pt idx="3023">
                  <c:v>-1.0492740000000001E-7</c:v>
                </c:pt>
                <c:pt idx="3024">
                  <c:v>-1.049024E-7</c:v>
                </c:pt>
                <c:pt idx="3025">
                  <c:v>-1.048774E-7</c:v>
                </c:pt>
                <c:pt idx="3026">
                  <c:v>-1.048524E-7</c:v>
                </c:pt>
                <c:pt idx="3027">
                  <c:v>-1.048274E-7</c:v>
                </c:pt>
                <c:pt idx="3028">
                  <c:v>-1.048024E-7</c:v>
                </c:pt>
                <c:pt idx="3029">
                  <c:v>-1.0477739999999999E-7</c:v>
                </c:pt>
                <c:pt idx="3030">
                  <c:v>-1.0475240000000001E-7</c:v>
                </c:pt>
                <c:pt idx="3031">
                  <c:v>-1.047274E-7</c:v>
                </c:pt>
                <c:pt idx="3032">
                  <c:v>-1.047024E-7</c:v>
                </c:pt>
                <c:pt idx="3033">
                  <c:v>-1.046774E-7</c:v>
                </c:pt>
                <c:pt idx="3034">
                  <c:v>-1.046524E-7</c:v>
                </c:pt>
                <c:pt idx="3035">
                  <c:v>-1.046274E-7</c:v>
                </c:pt>
                <c:pt idx="3036">
                  <c:v>-1.0460239999999999E-7</c:v>
                </c:pt>
                <c:pt idx="3037">
                  <c:v>-1.0457740000000001E-7</c:v>
                </c:pt>
                <c:pt idx="3038">
                  <c:v>-1.045524E-7</c:v>
                </c:pt>
                <c:pt idx="3039">
                  <c:v>-1.045274E-7</c:v>
                </c:pt>
                <c:pt idx="3040">
                  <c:v>-1.045024E-7</c:v>
                </c:pt>
                <c:pt idx="3041">
                  <c:v>-1.044774E-7</c:v>
                </c:pt>
                <c:pt idx="3042">
                  <c:v>-1.044524E-7</c:v>
                </c:pt>
                <c:pt idx="3043">
                  <c:v>-1.0442739999999999E-7</c:v>
                </c:pt>
                <c:pt idx="3044">
                  <c:v>-1.0440240000000001E-7</c:v>
                </c:pt>
                <c:pt idx="3045">
                  <c:v>-1.043774E-7</c:v>
                </c:pt>
                <c:pt idx="3046">
                  <c:v>-1.043524E-7</c:v>
                </c:pt>
                <c:pt idx="3047">
                  <c:v>-1.043274E-7</c:v>
                </c:pt>
                <c:pt idx="3048">
                  <c:v>-1.043024E-7</c:v>
                </c:pt>
                <c:pt idx="3049">
                  <c:v>-1.042774E-7</c:v>
                </c:pt>
                <c:pt idx="3050">
                  <c:v>-1.0425239999999999E-7</c:v>
                </c:pt>
                <c:pt idx="3051">
                  <c:v>-1.0422740000000001E-7</c:v>
                </c:pt>
                <c:pt idx="3052">
                  <c:v>-1.042024E-7</c:v>
                </c:pt>
                <c:pt idx="3053">
                  <c:v>-1.041774E-7</c:v>
                </c:pt>
                <c:pt idx="3054">
                  <c:v>-1.041524E-7</c:v>
                </c:pt>
                <c:pt idx="3055">
                  <c:v>-1.041274E-7</c:v>
                </c:pt>
                <c:pt idx="3056">
                  <c:v>-1.041024E-7</c:v>
                </c:pt>
                <c:pt idx="3057">
                  <c:v>-1.0407739999999999E-7</c:v>
                </c:pt>
                <c:pt idx="3058">
                  <c:v>-1.0405240000000001E-7</c:v>
                </c:pt>
                <c:pt idx="3059">
                  <c:v>-1.040274E-7</c:v>
                </c:pt>
                <c:pt idx="3060">
                  <c:v>-1.040024E-7</c:v>
                </c:pt>
                <c:pt idx="3061">
                  <c:v>-1.039774E-7</c:v>
                </c:pt>
                <c:pt idx="3062">
                  <c:v>-1.039524E-7</c:v>
                </c:pt>
                <c:pt idx="3063">
                  <c:v>-1.039274E-7</c:v>
                </c:pt>
                <c:pt idx="3064">
                  <c:v>-1.0390239999999999E-7</c:v>
                </c:pt>
                <c:pt idx="3065">
                  <c:v>-1.0387740000000001E-7</c:v>
                </c:pt>
                <c:pt idx="3066">
                  <c:v>-1.038524E-7</c:v>
                </c:pt>
                <c:pt idx="3067">
                  <c:v>-1.038274E-7</c:v>
                </c:pt>
                <c:pt idx="3068">
                  <c:v>-1.038024E-7</c:v>
                </c:pt>
                <c:pt idx="3069">
                  <c:v>-1.037774E-7</c:v>
                </c:pt>
                <c:pt idx="3070">
                  <c:v>-1.037524E-7</c:v>
                </c:pt>
                <c:pt idx="3071">
                  <c:v>-1.0372739999999999E-7</c:v>
                </c:pt>
                <c:pt idx="3072">
                  <c:v>-1.0370240000000001E-7</c:v>
                </c:pt>
                <c:pt idx="3073">
                  <c:v>-1.036774E-7</c:v>
                </c:pt>
                <c:pt idx="3074">
                  <c:v>-1.036524E-7</c:v>
                </c:pt>
                <c:pt idx="3075">
                  <c:v>-1.036274E-7</c:v>
                </c:pt>
                <c:pt idx="3076">
                  <c:v>-1.036024E-7</c:v>
                </c:pt>
                <c:pt idx="3077">
                  <c:v>-1.035774E-7</c:v>
                </c:pt>
                <c:pt idx="3078">
                  <c:v>-1.0355239999999999E-7</c:v>
                </c:pt>
                <c:pt idx="3079">
                  <c:v>-1.0352740000000001E-7</c:v>
                </c:pt>
                <c:pt idx="3080">
                  <c:v>-1.035024E-7</c:v>
                </c:pt>
                <c:pt idx="3081">
                  <c:v>-1.034774E-7</c:v>
                </c:pt>
                <c:pt idx="3082">
                  <c:v>-1.034524E-7</c:v>
                </c:pt>
                <c:pt idx="3083">
                  <c:v>-1.034274E-7</c:v>
                </c:pt>
                <c:pt idx="3084">
                  <c:v>-1.034024E-7</c:v>
                </c:pt>
                <c:pt idx="3085">
                  <c:v>-1.0337739999999999E-7</c:v>
                </c:pt>
                <c:pt idx="3086">
                  <c:v>-1.0335240000000001E-7</c:v>
                </c:pt>
                <c:pt idx="3087">
                  <c:v>-1.033274E-7</c:v>
                </c:pt>
                <c:pt idx="3088">
                  <c:v>-1.033024E-7</c:v>
                </c:pt>
                <c:pt idx="3089">
                  <c:v>-1.032774E-7</c:v>
                </c:pt>
                <c:pt idx="3090">
                  <c:v>-1.032524E-7</c:v>
                </c:pt>
                <c:pt idx="3091">
                  <c:v>-1.032274E-7</c:v>
                </c:pt>
                <c:pt idx="3092">
                  <c:v>-1.032024E-7</c:v>
                </c:pt>
                <c:pt idx="3093">
                  <c:v>-1.0317740000000001E-7</c:v>
                </c:pt>
                <c:pt idx="3094">
                  <c:v>-1.031524E-7</c:v>
                </c:pt>
                <c:pt idx="3095">
                  <c:v>-1.031274E-7</c:v>
                </c:pt>
                <c:pt idx="3096">
                  <c:v>-1.031024E-7</c:v>
                </c:pt>
                <c:pt idx="3097">
                  <c:v>-1.030774E-7</c:v>
                </c:pt>
                <c:pt idx="3098">
                  <c:v>-1.030524E-7</c:v>
                </c:pt>
                <c:pt idx="3099">
                  <c:v>-1.030274E-7</c:v>
                </c:pt>
                <c:pt idx="3100">
                  <c:v>-1.0300240000000001E-7</c:v>
                </c:pt>
                <c:pt idx="3101">
                  <c:v>-1.029774E-7</c:v>
                </c:pt>
                <c:pt idx="3102">
                  <c:v>-1.029524E-7</c:v>
                </c:pt>
                <c:pt idx="3103">
                  <c:v>-1.029274E-7</c:v>
                </c:pt>
                <c:pt idx="3104">
                  <c:v>-1.029024E-7</c:v>
                </c:pt>
                <c:pt idx="3105">
                  <c:v>-1.028774E-7</c:v>
                </c:pt>
                <c:pt idx="3106">
                  <c:v>-1.028524E-7</c:v>
                </c:pt>
                <c:pt idx="3107">
                  <c:v>-1.0282739999999999E-7</c:v>
                </c:pt>
                <c:pt idx="3108">
                  <c:v>-1.028024E-7</c:v>
                </c:pt>
                <c:pt idx="3109">
                  <c:v>-1.027774E-7</c:v>
                </c:pt>
                <c:pt idx="3110">
                  <c:v>-1.027524E-7</c:v>
                </c:pt>
                <c:pt idx="3111">
                  <c:v>-1.027274E-7</c:v>
                </c:pt>
                <c:pt idx="3112">
                  <c:v>-1.027024E-7</c:v>
                </c:pt>
                <c:pt idx="3113">
                  <c:v>-1.026774E-7</c:v>
                </c:pt>
                <c:pt idx="3114">
                  <c:v>-1.0265239999999999E-7</c:v>
                </c:pt>
                <c:pt idx="3115">
                  <c:v>-1.026274E-7</c:v>
                </c:pt>
                <c:pt idx="3116">
                  <c:v>-1.026024E-7</c:v>
                </c:pt>
                <c:pt idx="3117">
                  <c:v>-1.025774E-7</c:v>
                </c:pt>
                <c:pt idx="3118">
                  <c:v>-1.025524E-7</c:v>
                </c:pt>
                <c:pt idx="3119">
                  <c:v>-1.025274E-7</c:v>
                </c:pt>
                <c:pt idx="3120">
                  <c:v>-1.025024E-7</c:v>
                </c:pt>
                <c:pt idx="3121">
                  <c:v>-1.0247739999999999E-7</c:v>
                </c:pt>
                <c:pt idx="3122">
                  <c:v>-1.024524E-7</c:v>
                </c:pt>
                <c:pt idx="3123">
                  <c:v>-1.024274E-7</c:v>
                </c:pt>
                <c:pt idx="3124">
                  <c:v>-1.024024E-7</c:v>
                </c:pt>
                <c:pt idx="3125">
                  <c:v>-1.023774E-7</c:v>
                </c:pt>
                <c:pt idx="3126">
                  <c:v>-1.023524E-7</c:v>
                </c:pt>
                <c:pt idx="3127">
                  <c:v>-1.023274E-7</c:v>
                </c:pt>
                <c:pt idx="3128">
                  <c:v>-1.0230239999999999E-7</c:v>
                </c:pt>
                <c:pt idx="3129">
                  <c:v>-1.0227740000000001E-7</c:v>
                </c:pt>
                <c:pt idx="3130">
                  <c:v>-1.022524E-7</c:v>
                </c:pt>
                <c:pt idx="3131">
                  <c:v>-1.022274E-7</c:v>
                </c:pt>
                <c:pt idx="3132">
                  <c:v>-1.022024E-7</c:v>
                </c:pt>
                <c:pt idx="3133">
                  <c:v>-1.021774E-7</c:v>
                </c:pt>
                <c:pt idx="3134">
                  <c:v>-1.021524E-7</c:v>
                </c:pt>
                <c:pt idx="3135">
                  <c:v>-1.0212739999999999E-7</c:v>
                </c:pt>
                <c:pt idx="3136">
                  <c:v>-1.0210240000000001E-7</c:v>
                </c:pt>
                <c:pt idx="3137">
                  <c:v>-1.020774E-7</c:v>
                </c:pt>
                <c:pt idx="3138">
                  <c:v>-1.020524E-7</c:v>
                </c:pt>
                <c:pt idx="3139">
                  <c:v>-1.020274E-7</c:v>
                </c:pt>
                <c:pt idx="3140">
                  <c:v>-1.020024E-7</c:v>
                </c:pt>
                <c:pt idx="3141">
                  <c:v>-1.019774E-7</c:v>
                </c:pt>
                <c:pt idx="3142">
                  <c:v>-1.0195239999999999E-7</c:v>
                </c:pt>
                <c:pt idx="3143">
                  <c:v>-1.0192740000000001E-7</c:v>
                </c:pt>
                <c:pt idx="3144">
                  <c:v>-1.019024E-7</c:v>
                </c:pt>
                <c:pt idx="3145">
                  <c:v>-1.018774E-7</c:v>
                </c:pt>
                <c:pt idx="3146">
                  <c:v>-1.018524E-7</c:v>
                </c:pt>
                <c:pt idx="3147">
                  <c:v>-1.018274E-7</c:v>
                </c:pt>
                <c:pt idx="3148">
                  <c:v>-1.018024E-7</c:v>
                </c:pt>
                <c:pt idx="3149">
                  <c:v>-1.0177739999999999E-7</c:v>
                </c:pt>
                <c:pt idx="3150">
                  <c:v>-1.0175240000000001E-7</c:v>
                </c:pt>
                <c:pt idx="3151">
                  <c:v>-1.017274E-7</c:v>
                </c:pt>
                <c:pt idx="3152">
                  <c:v>-1.017024E-7</c:v>
                </c:pt>
                <c:pt idx="3153">
                  <c:v>-1.016774E-7</c:v>
                </c:pt>
                <c:pt idx="3154">
                  <c:v>-1.016524E-7</c:v>
                </c:pt>
                <c:pt idx="3155">
                  <c:v>-1.016274E-7</c:v>
                </c:pt>
                <c:pt idx="3156">
                  <c:v>-1.0160239999999999E-7</c:v>
                </c:pt>
                <c:pt idx="3157">
                  <c:v>-1.0157740000000001E-7</c:v>
                </c:pt>
                <c:pt idx="3158">
                  <c:v>-1.015524E-7</c:v>
                </c:pt>
                <c:pt idx="3159">
                  <c:v>-1.015274E-7</c:v>
                </c:pt>
                <c:pt idx="3160">
                  <c:v>-1.015024E-7</c:v>
                </c:pt>
                <c:pt idx="3161">
                  <c:v>-1.014774E-7</c:v>
                </c:pt>
                <c:pt idx="3162">
                  <c:v>-1.014524E-7</c:v>
                </c:pt>
                <c:pt idx="3163">
                  <c:v>-1.0142739999999999E-7</c:v>
                </c:pt>
                <c:pt idx="3164">
                  <c:v>-1.0140240000000001E-7</c:v>
                </c:pt>
                <c:pt idx="3165">
                  <c:v>-1.013774E-7</c:v>
                </c:pt>
                <c:pt idx="3166">
                  <c:v>-1.013524E-7</c:v>
                </c:pt>
                <c:pt idx="3167">
                  <c:v>-1.013274E-7</c:v>
                </c:pt>
                <c:pt idx="3168">
                  <c:v>-1.013024E-7</c:v>
                </c:pt>
                <c:pt idx="3169">
                  <c:v>-1.012774E-7</c:v>
                </c:pt>
                <c:pt idx="3170">
                  <c:v>-1.0125239999999999E-7</c:v>
                </c:pt>
                <c:pt idx="3171">
                  <c:v>-1.0122740000000001E-7</c:v>
                </c:pt>
                <c:pt idx="3172">
                  <c:v>-1.012024E-7</c:v>
                </c:pt>
                <c:pt idx="3173">
                  <c:v>-1.011774E-7</c:v>
                </c:pt>
                <c:pt idx="3174">
                  <c:v>-1.011524E-7</c:v>
                </c:pt>
                <c:pt idx="3175">
                  <c:v>-1.011274E-7</c:v>
                </c:pt>
                <c:pt idx="3176">
                  <c:v>-1.011024E-7</c:v>
                </c:pt>
                <c:pt idx="3177">
                  <c:v>-1.0107739999999999E-7</c:v>
                </c:pt>
                <c:pt idx="3178">
                  <c:v>-1.0105240000000001E-7</c:v>
                </c:pt>
                <c:pt idx="3179">
                  <c:v>-1.010274E-7</c:v>
                </c:pt>
                <c:pt idx="3180">
                  <c:v>-1.010024E-7</c:v>
                </c:pt>
                <c:pt idx="3181">
                  <c:v>-1.009774E-7</c:v>
                </c:pt>
                <c:pt idx="3182">
                  <c:v>-1.009524E-7</c:v>
                </c:pt>
                <c:pt idx="3183">
                  <c:v>-1.009274E-7</c:v>
                </c:pt>
                <c:pt idx="3184">
                  <c:v>-1.0090239999999999E-7</c:v>
                </c:pt>
                <c:pt idx="3185">
                  <c:v>-1.0087740000000001E-7</c:v>
                </c:pt>
                <c:pt idx="3186">
                  <c:v>-1.008524E-7</c:v>
                </c:pt>
                <c:pt idx="3187">
                  <c:v>-1.008274E-7</c:v>
                </c:pt>
                <c:pt idx="3188">
                  <c:v>-1.008024E-7</c:v>
                </c:pt>
                <c:pt idx="3189">
                  <c:v>-1.007774E-7</c:v>
                </c:pt>
                <c:pt idx="3190">
                  <c:v>-1.007524E-7</c:v>
                </c:pt>
                <c:pt idx="3191">
                  <c:v>-1.0072739999999999E-7</c:v>
                </c:pt>
                <c:pt idx="3192">
                  <c:v>-1.0070240000000001E-7</c:v>
                </c:pt>
                <c:pt idx="3193">
                  <c:v>-1.006774E-7</c:v>
                </c:pt>
                <c:pt idx="3194">
                  <c:v>-1.006524E-7</c:v>
                </c:pt>
                <c:pt idx="3195">
                  <c:v>-1.006274E-7</c:v>
                </c:pt>
                <c:pt idx="3196">
                  <c:v>-1.006024E-7</c:v>
                </c:pt>
                <c:pt idx="3197">
                  <c:v>-1.005774E-7</c:v>
                </c:pt>
                <c:pt idx="3198">
                  <c:v>-1.0055239999999999E-7</c:v>
                </c:pt>
                <c:pt idx="3199">
                  <c:v>-1.0052740000000001E-7</c:v>
                </c:pt>
                <c:pt idx="3200">
                  <c:v>-1.005024E-7</c:v>
                </c:pt>
                <c:pt idx="3201">
                  <c:v>-1.004774E-7</c:v>
                </c:pt>
                <c:pt idx="3202">
                  <c:v>-1.004524E-7</c:v>
                </c:pt>
                <c:pt idx="3203">
                  <c:v>-1.004274E-7</c:v>
                </c:pt>
                <c:pt idx="3204">
                  <c:v>-1.004024E-7</c:v>
                </c:pt>
                <c:pt idx="3205">
                  <c:v>-1.0037739999999999E-7</c:v>
                </c:pt>
                <c:pt idx="3206">
                  <c:v>-1.0035240000000001E-7</c:v>
                </c:pt>
                <c:pt idx="3207">
                  <c:v>-1.003274E-7</c:v>
                </c:pt>
                <c:pt idx="3208">
                  <c:v>-1.003024E-7</c:v>
                </c:pt>
                <c:pt idx="3209">
                  <c:v>-1.002774E-7</c:v>
                </c:pt>
                <c:pt idx="3210">
                  <c:v>-1.002524E-7</c:v>
                </c:pt>
                <c:pt idx="3211">
                  <c:v>-1.002274E-7</c:v>
                </c:pt>
                <c:pt idx="3212">
                  <c:v>-1.0020239999999999E-7</c:v>
                </c:pt>
                <c:pt idx="3213">
                  <c:v>-1.0017740000000001E-7</c:v>
                </c:pt>
                <c:pt idx="3214">
                  <c:v>-1.001524E-7</c:v>
                </c:pt>
                <c:pt idx="3215">
                  <c:v>-1.001274E-7</c:v>
                </c:pt>
                <c:pt idx="3216">
                  <c:v>-1.001024E-7</c:v>
                </c:pt>
                <c:pt idx="3217">
                  <c:v>-1.000774E-7</c:v>
                </c:pt>
                <c:pt idx="3218">
                  <c:v>-1.000524E-7</c:v>
                </c:pt>
                <c:pt idx="3219">
                  <c:v>-1.0002739999999999E-7</c:v>
                </c:pt>
                <c:pt idx="3220">
                  <c:v>-1.0000240000000001E-7</c:v>
                </c:pt>
                <c:pt idx="3221">
                  <c:v>-9.9977400000000004E-8</c:v>
                </c:pt>
                <c:pt idx="3222">
                  <c:v>-9.9952400000000002E-8</c:v>
                </c:pt>
                <c:pt idx="3223">
                  <c:v>-9.9927400000000001E-8</c:v>
                </c:pt>
                <c:pt idx="3224">
                  <c:v>-9.9902399999999999E-8</c:v>
                </c:pt>
                <c:pt idx="3225">
                  <c:v>-9.9877399999999997E-8</c:v>
                </c:pt>
                <c:pt idx="3226">
                  <c:v>-9.9852399999999995E-8</c:v>
                </c:pt>
                <c:pt idx="3227">
                  <c:v>-9.9827400000000006E-8</c:v>
                </c:pt>
                <c:pt idx="3228">
                  <c:v>-9.9802400000000004E-8</c:v>
                </c:pt>
                <c:pt idx="3229">
                  <c:v>-9.9777400000000002E-8</c:v>
                </c:pt>
                <c:pt idx="3230">
                  <c:v>-9.9752400000000001E-8</c:v>
                </c:pt>
                <c:pt idx="3231">
                  <c:v>-9.9727399999999999E-8</c:v>
                </c:pt>
                <c:pt idx="3232">
                  <c:v>-9.9702399999999997E-8</c:v>
                </c:pt>
                <c:pt idx="3233">
                  <c:v>-9.9677399999999995E-8</c:v>
                </c:pt>
                <c:pt idx="3234">
                  <c:v>-9.9652400000000006E-8</c:v>
                </c:pt>
                <c:pt idx="3235">
                  <c:v>-9.9627400000000004E-8</c:v>
                </c:pt>
                <c:pt idx="3236">
                  <c:v>-9.9602400000000003E-8</c:v>
                </c:pt>
                <c:pt idx="3237">
                  <c:v>-9.9577400000000001E-8</c:v>
                </c:pt>
                <c:pt idx="3238">
                  <c:v>-9.9552399999999999E-8</c:v>
                </c:pt>
                <c:pt idx="3239">
                  <c:v>-9.9527399999999997E-8</c:v>
                </c:pt>
                <c:pt idx="3240">
                  <c:v>-9.9502399999999995E-8</c:v>
                </c:pt>
                <c:pt idx="3241">
                  <c:v>-9.9477400000000006E-8</c:v>
                </c:pt>
                <c:pt idx="3242">
                  <c:v>-9.9452400000000005E-8</c:v>
                </c:pt>
                <c:pt idx="3243">
                  <c:v>-9.9427400000000003E-8</c:v>
                </c:pt>
                <c:pt idx="3244">
                  <c:v>-9.9402400000000001E-8</c:v>
                </c:pt>
                <c:pt idx="3245">
                  <c:v>-9.9377399999999999E-8</c:v>
                </c:pt>
                <c:pt idx="3246">
                  <c:v>-9.9352399999999997E-8</c:v>
                </c:pt>
                <c:pt idx="3247">
                  <c:v>-9.9327399999999995E-8</c:v>
                </c:pt>
                <c:pt idx="3248">
                  <c:v>-9.9302400000000006E-8</c:v>
                </c:pt>
                <c:pt idx="3249">
                  <c:v>-9.9277400000000005E-8</c:v>
                </c:pt>
                <c:pt idx="3250">
                  <c:v>-9.9252400000000003E-8</c:v>
                </c:pt>
                <c:pt idx="3251">
                  <c:v>-9.9227400000000001E-8</c:v>
                </c:pt>
                <c:pt idx="3252">
                  <c:v>-9.9202399999999999E-8</c:v>
                </c:pt>
                <c:pt idx="3253">
                  <c:v>-9.9177399999999997E-8</c:v>
                </c:pt>
                <c:pt idx="3254">
                  <c:v>-9.9152399999999995E-8</c:v>
                </c:pt>
                <c:pt idx="3255">
                  <c:v>-9.9127400000000007E-8</c:v>
                </c:pt>
                <c:pt idx="3256">
                  <c:v>-9.9102400000000005E-8</c:v>
                </c:pt>
                <c:pt idx="3257">
                  <c:v>-9.9077400000000003E-8</c:v>
                </c:pt>
                <c:pt idx="3258">
                  <c:v>-9.9052400000000001E-8</c:v>
                </c:pt>
                <c:pt idx="3259">
                  <c:v>-9.9027399999999999E-8</c:v>
                </c:pt>
                <c:pt idx="3260">
                  <c:v>-9.9002399999999997E-8</c:v>
                </c:pt>
                <c:pt idx="3261">
                  <c:v>-9.8977399999999995E-8</c:v>
                </c:pt>
                <c:pt idx="3262">
                  <c:v>-9.8952399999999993E-8</c:v>
                </c:pt>
                <c:pt idx="3263">
                  <c:v>-9.8927400000000005E-8</c:v>
                </c:pt>
                <c:pt idx="3264">
                  <c:v>-9.8902400000000003E-8</c:v>
                </c:pt>
                <c:pt idx="3265">
                  <c:v>-9.8877400000000001E-8</c:v>
                </c:pt>
                <c:pt idx="3266">
                  <c:v>-9.8852399999999999E-8</c:v>
                </c:pt>
                <c:pt idx="3267">
                  <c:v>-9.8827399999999997E-8</c:v>
                </c:pt>
                <c:pt idx="3268">
                  <c:v>-9.8802399999999995E-8</c:v>
                </c:pt>
                <c:pt idx="3269">
                  <c:v>-9.8777399999999994E-8</c:v>
                </c:pt>
                <c:pt idx="3270">
                  <c:v>-9.8752400000000005E-8</c:v>
                </c:pt>
                <c:pt idx="3271">
                  <c:v>-9.8727400000000003E-8</c:v>
                </c:pt>
                <c:pt idx="3272">
                  <c:v>-9.8702400000000001E-8</c:v>
                </c:pt>
                <c:pt idx="3273">
                  <c:v>-9.8677399999999999E-8</c:v>
                </c:pt>
                <c:pt idx="3274">
                  <c:v>-9.8652399999999997E-8</c:v>
                </c:pt>
                <c:pt idx="3275">
                  <c:v>-9.8627399999999995E-8</c:v>
                </c:pt>
                <c:pt idx="3276">
                  <c:v>-9.8602399999999994E-8</c:v>
                </c:pt>
                <c:pt idx="3277">
                  <c:v>-9.8577400000000005E-8</c:v>
                </c:pt>
                <c:pt idx="3278">
                  <c:v>-9.8552400000000003E-8</c:v>
                </c:pt>
                <c:pt idx="3279">
                  <c:v>-9.8527400000000001E-8</c:v>
                </c:pt>
                <c:pt idx="3280">
                  <c:v>-9.8502399999999999E-8</c:v>
                </c:pt>
                <c:pt idx="3281">
                  <c:v>-9.8477399999999997E-8</c:v>
                </c:pt>
                <c:pt idx="3282">
                  <c:v>-9.8452399999999996E-8</c:v>
                </c:pt>
                <c:pt idx="3283">
                  <c:v>-9.8427399999999994E-8</c:v>
                </c:pt>
                <c:pt idx="3284">
                  <c:v>-9.8402400000000005E-8</c:v>
                </c:pt>
                <c:pt idx="3285">
                  <c:v>-9.8377400000000003E-8</c:v>
                </c:pt>
                <c:pt idx="3286">
                  <c:v>-9.8352400000000001E-8</c:v>
                </c:pt>
                <c:pt idx="3287">
                  <c:v>-9.8327399999999999E-8</c:v>
                </c:pt>
                <c:pt idx="3288">
                  <c:v>-9.8302399999999998E-8</c:v>
                </c:pt>
                <c:pt idx="3289">
                  <c:v>-9.8277399999999996E-8</c:v>
                </c:pt>
                <c:pt idx="3290">
                  <c:v>-9.8252399999999994E-8</c:v>
                </c:pt>
                <c:pt idx="3291">
                  <c:v>-9.8227400000000005E-8</c:v>
                </c:pt>
                <c:pt idx="3292">
                  <c:v>-9.8202400000000003E-8</c:v>
                </c:pt>
                <c:pt idx="3293">
                  <c:v>-9.8177400000000001E-8</c:v>
                </c:pt>
                <c:pt idx="3294">
                  <c:v>-9.8152399999999999E-8</c:v>
                </c:pt>
                <c:pt idx="3295">
                  <c:v>-9.8127399999999998E-8</c:v>
                </c:pt>
                <c:pt idx="3296">
                  <c:v>-9.8102399999999996E-8</c:v>
                </c:pt>
                <c:pt idx="3297">
                  <c:v>-9.8077399999999994E-8</c:v>
                </c:pt>
                <c:pt idx="3298">
                  <c:v>-9.8052400000000005E-8</c:v>
                </c:pt>
                <c:pt idx="3299">
                  <c:v>-9.8027400000000003E-8</c:v>
                </c:pt>
                <c:pt idx="3300">
                  <c:v>-9.8002400000000001E-8</c:v>
                </c:pt>
                <c:pt idx="3301">
                  <c:v>-9.79774E-8</c:v>
                </c:pt>
                <c:pt idx="3302">
                  <c:v>-9.7952399999999998E-8</c:v>
                </c:pt>
                <c:pt idx="3303">
                  <c:v>-9.7927399999999996E-8</c:v>
                </c:pt>
                <c:pt idx="3304">
                  <c:v>-9.7902399999999994E-8</c:v>
                </c:pt>
                <c:pt idx="3305">
                  <c:v>-9.7877400000000005E-8</c:v>
                </c:pt>
                <c:pt idx="3306">
                  <c:v>-9.7852400000000003E-8</c:v>
                </c:pt>
                <c:pt idx="3307">
                  <c:v>-9.7827400000000002E-8</c:v>
                </c:pt>
                <c:pt idx="3308">
                  <c:v>-9.78024E-8</c:v>
                </c:pt>
                <c:pt idx="3309">
                  <c:v>-9.7777399999999998E-8</c:v>
                </c:pt>
                <c:pt idx="3310">
                  <c:v>-9.7752399999999996E-8</c:v>
                </c:pt>
                <c:pt idx="3311">
                  <c:v>-9.7727399999999994E-8</c:v>
                </c:pt>
                <c:pt idx="3312">
                  <c:v>-9.7702400000000005E-8</c:v>
                </c:pt>
                <c:pt idx="3313">
                  <c:v>-9.7677400000000004E-8</c:v>
                </c:pt>
                <c:pt idx="3314">
                  <c:v>-9.7652400000000002E-8</c:v>
                </c:pt>
                <c:pt idx="3315">
                  <c:v>-9.76274E-8</c:v>
                </c:pt>
                <c:pt idx="3316">
                  <c:v>-9.7602399999999998E-8</c:v>
                </c:pt>
                <c:pt idx="3317">
                  <c:v>-9.7577399999999996E-8</c:v>
                </c:pt>
                <c:pt idx="3318">
                  <c:v>-9.7552399999999994E-8</c:v>
                </c:pt>
                <c:pt idx="3319">
                  <c:v>-9.7527400000000005E-8</c:v>
                </c:pt>
                <c:pt idx="3320">
                  <c:v>-9.7502400000000004E-8</c:v>
                </c:pt>
                <c:pt idx="3321">
                  <c:v>-9.7477400000000002E-8</c:v>
                </c:pt>
                <c:pt idx="3322">
                  <c:v>-9.74524E-8</c:v>
                </c:pt>
                <c:pt idx="3323">
                  <c:v>-9.7427399999999998E-8</c:v>
                </c:pt>
                <c:pt idx="3324">
                  <c:v>-9.7402399999999996E-8</c:v>
                </c:pt>
                <c:pt idx="3325">
                  <c:v>-9.7377399999999994E-8</c:v>
                </c:pt>
                <c:pt idx="3326">
                  <c:v>-9.7352400000000006E-8</c:v>
                </c:pt>
                <c:pt idx="3327">
                  <c:v>-9.7327400000000004E-8</c:v>
                </c:pt>
                <c:pt idx="3328">
                  <c:v>-9.7302400000000002E-8</c:v>
                </c:pt>
                <c:pt idx="3329">
                  <c:v>-9.72774E-8</c:v>
                </c:pt>
                <c:pt idx="3330">
                  <c:v>-9.7252399999999998E-8</c:v>
                </c:pt>
                <c:pt idx="3331">
                  <c:v>-9.7227399999999996E-8</c:v>
                </c:pt>
                <c:pt idx="3332">
                  <c:v>-9.7202399999999994E-8</c:v>
                </c:pt>
                <c:pt idx="3333">
                  <c:v>-9.7177400000000006E-8</c:v>
                </c:pt>
                <c:pt idx="3334">
                  <c:v>-9.7152400000000004E-8</c:v>
                </c:pt>
                <c:pt idx="3335">
                  <c:v>-9.7127400000000002E-8</c:v>
                </c:pt>
                <c:pt idx="3336">
                  <c:v>-9.71024E-8</c:v>
                </c:pt>
                <c:pt idx="3337">
                  <c:v>-9.7077399999999998E-8</c:v>
                </c:pt>
                <c:pt idx="3338">
                  <c:v>-9.7052399999999996E-8</c:v>
                </c:pt>
                <c:pt idx="3339">
                  <c:v>-9.7027399999999994E-8</c:v>
                </c:pt>
                <c:pt idx="3340">
                  <c:v>-9.7002400000000006E-8</c:v>
                </c:pt>
                <c:pt idx="3341">
                  <c:v>-9.6977400000000004E-8</c:v>
                </c:pt>
                <c:pt idx="3342">
                  <c:v>-9.6952400000000002E-8</c:v>
                </c:pt>
                <c:pt idx="3343">
                  <c:v>-9.69274E-8</c:v>
                </c:pt>
                <c:pt idx="3344">
                  <c:v>-9.6902399999999998E-8</c:v>
                </c:pt>
                <c:pt idx="3345">
                  <c:v>-9.6877399999999996E-8</c:v>
                </c:pt>
                <c:pt idx="3346">
                  <c:v>-9.6852399999999994E-8</c:v>
                </c:pt>
                <c:pt idx="3347">
                  <c:v>-9.6827400000000006E-8</c:v>
                </c:pt>
                <c:pt idx="3348">
                  <c:v>-9.6802400000000004E-8</c:v>
                </c:pt>
                <c:pt idx="3349">
                  <c:v>-9.6777400000000002E-8</c:v>
                </c:pt>
                <c:pt idx="3350">
                  <c:v>-9.67524E-8</c:v>
                </c:pt>
                <c:pt idx="3351">
                  <c:v>-9.6727399999999998E-8</c:v>
                </c:pt>
                <c:pt idx="3352">
                  <c:v>-9.6702399999999996E-8</c:v>
                </c:pt>
                <c:pt idx="3353">
                  <c:v>-9.6677399999999995E-8</c:v>
                </c:pt>
                <c:pt idx="3354">
                  <c:v>-9.6652400000000006E-8</c:v>
                </c:pt>
                <c:pt idx="3355">
                  <c:v>-9.6627400000000004E-8</c:v>
                </c:pt>
                <c:pt idx="3356">
                  <c:v>-9.6602400000000002E-8</c:v>
                </c:pt>
                <c:pt idx="3357">
                  <c:v>-9.65774E-8</c:v>
                </c:pt>
                <c:pt idx="3358">
                  <c:v>-9.6552399999999998E-8</c:v>
                </c:pt>
                <c:pt idx="3359">
                  <c:v>-9.6527399999999997E-8</c:v>
                </c:pt>
                <c:pt idx="3360">
                  <c:v>-9.6502399999999995E-8</c:v>
                </c:pt>
                <c:pt idx="3361">
                  <c:v>-9.6477400000000006E-8</c:v>
                </c:pt>
                <c:pt idx="3362">
                  <c:v>-9.6452400000000004E-8</c:v>
                </c:pt>
                <c:pt idx="3363">
                  <c:v>-9.6427400000000002E-8</c:v>
                </c:pt>
                <c:pt idx="3364">
                  <c:v>-9.64024E-8</c:v>
                </c:pt>
                <c:pt idx="3365">
                  <c:v>-9.6377399999999998E-8</c:v>
                </c:pt>
                <c:pt idx="3366">
                  <c:v>-9.6352399999999997E-8</c:v>
                </c:pt>
                <c:pt idx="3367">
                  <c:v>-9.6327399999999995E-8</c:v>
                </c:pt>
                <c:pt idx="3368">
                  <c:v>-9.6302400000000006E-8</c:v>
                </c:pt>
                <c:pt idx="3369">
                  <c:v>-9.6277400000000004E-8</c:v>
                </c:pt>
                <c:pt idx="3370">
                  <c:v>-9.6252400000000002E-8</c:v>
                </c:pt>
                <c:pt idx="3371">
                  <c:v>-9.62274E-8</c:v>
                </c:pt>
                <c:pt idx="3372">
                  <c:v>-9.6202399999999999E-8</c:v>
                </c:pt>
                <c:pt idx="3373">
                  <c:v>-9.6177399999999997E-8</c:v>
                </c:pt>
                <c:pt idx="3374">
                  <c:v>-9.6152399999999995E-8</c:v>
                </c:pt>
                <c:pt idx="3375">
                  <c:v>-9.6127400000000006E-8</c:v>
                </c:pt>
                <c:pt idx="3376">
                  <c:v>-9.6102400000000004E-8</c:v>
                </c:pt>
                <c:pt idx="3377">
                  <c:v>-9.6077400000000002E-8</c:v>
                </c:pt>
                <c:pt idx="3378">
                  <c:v>-9.6052400000000001E-8</c:v>
                </c:pt>
                <c:pt idx="3379">
                  <c:v>-9.6027399999999999E-8</c:v>
                </c:pt>
                <c:pt idx="3380">
                  <c:v>-9.6002399999999997E-8</c:v>
                </c:pt>
                <c:pt idx="3381">
                  <c:v>-9.5977399999999995E-8</c:v>
                </c:pt>
                <c:pt idx="3382">
                  <c:v>-9.5952400000000006E-8</c:v>
                </c:pt>
                <c:pt idx="3383">
                  <c:v>-9.5927400000000004E-8</c:v>
                </c:pt>
                <c:pt idx="3384">
                  <c:v>-9.5902400000000003E-8</c:v>
                </c:pt>
                <c:pt idx="3385">
                  <c:v>-9.5877400000000001E-8</c:v>
                </c:pt>
                <c:pt idx="3386">
                  <c:v>-9.5852399999999999E-8</c:v>
                </c:pt>
                <c:pt idx="3387">
                  <c:v>-9.5827399999999997E-8</c:v>
                </c:pt>
                <c:pt idx="3388">
                  <c:v>-9.5802399999999995E-8</c:v>
                </c:pt>
                <c:pt idx="3389">
                  <c:v>-9.5777400000000006E-8</c:v>
                </c:pt>
                <c:pt idx="3390">
                  <c:v>-9.5752400000000004E-8</c:v>
                </c:pt>
                <c:pt idx="3391">
                  <c:v>-9.5727400000000003E-8</c:v>
                </c:pt>
                <c:pt idx="3392">
                  <c:v>-9.5702400000000001E-8</c:v>
                </c:pt>
                <c:pt idx="3393">
                  <c:v>-9.5677399999999999E-8</c:v>
                </c:pt>
                <c:pt idx="3394">
                  <c:v>-9.5652399999999997E-8</c:v>
                </c:pt>
                <c:pt idx="3395">
                  <c:v>-9.5627399999999995E-8</c:v>
                </c:pt>
                <c:pt idx="3396">
                  <c:v>-9.5602400000000006E-8</c:v>
                </c:pt>
                <c:pt idx="3397">
                  <c:v>-9.5577400000000005E-8</c:v>
                </c:pt>
                <c:pt idx="3398">
                  <c:v>-9.5552400000000003E-8</c:v>
                </c:pt>
                <c:pt idx="3399">
                  <c:v>-9.5527400000000001E-8</c:v>
                </c:pt>
                <c:pt idx="3400">
                  <c:v>-9.5502399999999999E-8</c:v>
                </c:pt>
                <c:pt idx="3401">
                  <c:v>-9.5477399999999997E-8</c:v>
                </c:pt>
                <c:pt idx="3402">
                  <c:v>-9.5452399999999995E-8</c:v>
                </c:pt>
                <c:pt idx="3403">
                  <c:v>-9.5427400000000007E-8</c:v>
                </c:pt>
                <c:pt idx="3404">
                  <c:v>-9.5402400000000005E-8</c:v>
                </c:pt>
                <c:pt idx="3405">
                  <c:v>-9.5377400000000003E-8</c:v>
                </c:pt>
                <c:pt idx="3406">
                  <c:v>-9.5352400000000001E-8</c:v>
                </c:pt>
                <c:pt idx="3407">
                  <c:v>-9.5327399999999999E-8</c:v>
                </c:pt>
                <c:pt idx="3408">
                  <c:v>-9.5302399999999997E-8</c:v>
                </c:pt>
                <c:pt idx="3409">
                  <c:v>-9.5277399999999995E-8</c:v>
                </c:pt>
                <c:pt idx="3410">
                  <c:v>-9.5252400000000007E-8</c:v>
                </c:pt>
                <c:pt idx="3411">
                  <c:v>-9.5227400000000005E-8</c:v>
                </c:pt>
                <c:pt idx="3412">
                  <c:v>-9.5202400000000003E-8</c:v>
                </c:pt>
                <c:pt idx="3413">
                  <c:v>-9.5177400000000001E-8</c:v>
                </c:pt>
                <c:pt idx="3414">
                  <c:v>-9.5152399999999999E-8</c:v>
                </c:pt>
                <c:pt idx="3415">
                  <c:v>-9.5127399999999997E-8</c:v>
                </c:pt>
                <c:pt idx="3416">
                  <c:v>-9.5102399999999995E-8</c:v>
                </c:pt>
                <c:pt idx="3417">
                  <c:v>-9.5077399999999993E-8</c:v>
                </c:pt>
                <c:pt idx="3418">
                  <c:v>-9.5052400000000005E-8</c:v>
                </c:pt>
                <c:pt idx="3419">
                  <c:v>-9.5027400000000003E-8</c:v>
                </c:pt>
                <c:pt idx="3420">
                  <c:v>-9.5002400000000001E-8</c:v>
                </c:pt>
                <c:pt idx="3421">
                  <c:v>-9.4977399999999999E-8</c:v>
                </c:pt>
                <c:pt idx="3422">
                  <c:v>-9.4952399999999997E-8</c:v>
                </c:pt>
                <c:pt idx="3423">
                  <c:v>-9.4927399999999995E-8</c:v>
                </c:pt>
                <c:pt idx="3424">
                  <c:v>-9.4902399999999994E-8</c:v>
                </c:pt>
                <c:pt idx="3425">
                  <c:v>-9.4877400000000005E-8</c:v>
                </c:pt>
                <c:pt idx="3426">
                  <c:v>-9.4852400000000003E-8</c:v>
                </c:pt>
                <c:pt idx="3427">
                  <c:v>-9.4827400000000001E-8</c:v>
                </c:pt>
                <c:pt idx="3428">
                  <c:v>-9.4802399999999999E-8</c:v>
                </c:pt>
                <c:pt idx="3429">
                  <c:v>-9.4777399999999997E-8</c:v>
                </c:pt>
                <c:pt idx="3430">
                  <c:v>-9.4752399999999996E-8</c:v>
                </c:pt>
                <c:pt idx="3431">
                  <c:v>-9.4727399999999994E-8</c:v>
                </c:pt>
                <c:pt idx="3432">
                  <c:v>-9.4702400000000005E-8</c:v>
                </c:pt>
                <c:pt idx="3433">
                  <c:v>-9.4677400000000003E-8</c:v>
                </c:pt>
                <c:pt idx="3434">
                  <c:v>-9.4652400000000001E-8</c:v>
                </c:pt>
                <c:pt idx="3435">
                  <c:v>-9.4627399999999999E-8</c:v>
                </c:pt>
                <c:pt idx="3436">
                  <c:v>-9.4602399999999997E-8</c:v>
                </c:pt>
                <c:pt idx="3437">
                  <c:v>-9.4577399999999996E-8</c:v>
                </c:pt>
                <c:pt idx="3438">
                  <c:v>-9.4552399999999994E-8</c:v>
                </c:pt>
                <c:pt idx="3439">
                  <c:v>-9.4527400000000005E-8</c:v>
                </c:pt>
                <c:pt idx="3440">
                  <c:v>-9.4502400000000003E-8</c:v>
                </c:pt>
                <c:pt idx="3441">
                  <c:v>-9.4477400000000001E-8</c:v>
                </c:pt>
                <c:pt idx="3442">
                  <c:v>-9.4452399999999999E-8</c:v>
                </c:pt>
                <c:pt idx="3443">
                  <c:v>-9.4427399999999998E-8</c:v>
                </c:pt>
                <c:pt idx="3444">
                  <c:v>-9.4402399999999996E-8</c:v>
                </c:pt>
                <c:pt idx="3445">
                  <c:v>-9.4377399999999994E-8</c:v>
                </c:pt>
                <c:pt idx="3446">
                  <c:v>-9.4352400000000005E-8</c:v>
                </c:pt>
                <c:pt idx="3447">
                  <c:v>-9.4327400000000003E-8</c:v>
                </c:pt>
                <c:pt idx="3448">
                  <c:v>-9.4302400000000001E-8</c:v>
                </c:pt>
                <c:pt idx="3449">
                  <c:v>-9.42774E-8</c:v>
                </c:pt>
                <c:pt idx="3450">
                  <c:v>-9.4252399999999998E-8</c:v>
                </c:pt>
                <c:pt idx="3451">
                  <c:v>-9.4227399999999996E-8</c:v>
                </c:pt>
                <c:pt idx="3452">
                  <c:v>-9.4202399999999994E-8</c:v>
                </c:pt>
                <c:pt idx="3453">
                  <c:v>-9.4177400000000005E-8</c:v>
                </c:pt>
                <c:pt idx="3454">
                  <c:v>-9.4152400000000003E-8</c:v>
                </c:pt>
                <c:pt idx="3455">
                  <c:v>-9.4127400000000002E-8</c:v>
                </c:pt>
                <c:pt idx="3456">
                  <c:v>-9.41024E-8</c:v>
                </c:pt>
                <c:pt idx="3457">
                  <c:v>-9.4077399999999998E-8</c:v>
                </c:pt>
                <c:pt idx="3458">
                  <c:v>-9.4052399999999996E-8</c:v>
                </c:pt>
                <c:pt idx="3459">
                  <c:v>-9.4027399999999994E-8</c:v>
                </c:pt>
                <c:pt idx="3460">
                  <c:v>-9.4002400000000005E-8</c:v>
                </c:pt>
                <c:pt idx="3461">
                  <c:v>-9.3977400000000003E-8</c:v>
                </c:pt>
                <c:pt idx="3462">
                  <c:v>-9.3952400000000002E-8</c:v>
                </c:pt>
                <c:pt idx="3463">
                  <c:v>-9.39274E-8</c:v>
                </c:pt>
                <c:pt idx="3464">
                  <c:v>-9.3902399999999998E-8</c:v>
                </c:pt>
                <c:pt idx="3465">
                  <c:v>-9.3877399999999996E-8</c:v>
                </c:pt>
                <c:pt idx="3466">
                  <c:v>-9.3852399999999994E-8</c:v>
                </c:pt>
                <c:pt idx="3467">
                  <c:v>-9.3827400000000005E-8</c:v>
                </c:pt>
                <c:pt idx="3468">
                  <c:v>-9.3802400000000004E-8</c:v>
                </c:pt>
                <c:pt idx="3469">
                  <c:v>-9.3777400000000002E-8</c:v>
                </c:pt>
                <c:pt idx="3470">
                  <c:v>-9.37524E-8</c:v>
                </c:pt>
                <c:pt idx="3471">
                  <c:v>-9.3727399999999998E-8</c:v>
                </c:pt>
                <c:pt idx="3472">
                  <c:v>-9.3702399999999996E-8</c:v>
                </c:pt>
                <c:pt idx="3473">
                  <c:v>-9.3677399999999994E-8</c:v>
                </c:pt>
                <c:pt idx="3474">
                  <c:v>-9.3652400000000006E-8</c:v>
                </c:pt>
                <c:pt idx="3475">
                  <c:v>-9.3627400000000004E-8</c:v>
                </c:pt>
                <c:pt idx="3476">
                  <c:v>-9.3602400000000002E-8</c:v>
                </c:pt>
                <c:pt idx="3477">
                  <c:v>-9.35774E-8</c:v>
                </c:pt>
                <c:pt idx="3478">
                  <c:v>-9.3552399999999998E-8</c:v>
                </c:pt>
                <c:pt idx="3479">
                  <c:v>-9.3527399999999996E-8</c:v>
                </c:pt>
                <c:pt idx="3480">
                  <c:v>-9.3502399999999994E-8</c:v>
                </c:pt>
                <c:pt idx="3481">
                  <c:v>-9.3477400000000006E-8</c:v>
                </c:pt>
                <c:pt idx="3482">
                  <c:v>-9.3452400000000004E-8</c:v>
                </c:pt>
                <c:pt idx="3483">
                  <c:v>-9.3427400000000002E-8</c:v>
                </c:pt>
                <c:pt idx="3484">
                  <c:v>-9.34024E-8</c:v>
                </c:pt>
                <c:pt idx="3485">
                  <c:v>-9.3377399999999998E-8</c:v>
                </c:pt>
                <c:pt idx="3486">
                  <c:v>-9.3352399999999996E-8</c:v>
                </c:pt>
                <c:pt idx="3487">
                  <c:v>-9.3327399999999994E-8</c:v>
                </c:pt>
                <c:pt idx="3488">
                  <c:v>-9.3302400000000006E-8</c:v>
                </c:pt>
                <c:pt idx="3489">
                  <c:v>-9.3277400000000004E-8</c:v>
                </c:pt>
                <c:pt idx="3490">
                  <c:v>-9.3252400000000002E-8</c:v>
                </c:pt>
                <c:pt idx="3491">
                  <c:v>-9.32274E-8</c:v>
                </c:pt>
                <c:pt idx="3492">
                  <c:v>-9.3202399999999998E-8</c:v>
                </c:pt>
                <c:pt idx="3493">
                  <c:v>-9.3177399999999996E-8</c:v>
                </c:pt>
                <c:pt idx="3494">
                  <c:v>-9.3152399999999994E-8</c:v>
                </c:pt>
                <c:pt idx="3495">
                  <c:v>-9.3127400000000006E-8</c:v>
                </c:pt>
                <c:pt idx="3496">
                  <c:v>-9.3102400000000004E-8</c:v>
                </c:pt>
                <c:pt idx="3497">
                  <c:v>-9.3077400000000002E-8</c:v>
                </c:pt>
                <c:pt idx="3498">
                  <c:v>-9.30524E-8</c:v>
                </c:pt>
                <c:pt idx="3499">
                  <c:v>-9.3027399999999998E-8</c:v>
                </c:pt>
                <c:pt idx="3500">
                  <c:v>-9.3002399999999996E-8</c:v>
                </c:pt>
                <c:pt idx="3501">
                  <c:v>-9.2977399999999995E-8</c:v>
                </c:pt>
                <c:pt idx="3502">
                  <c:v>-9.2952400000000006E-8</c:v>
                </c:pt>
                <c:pt idx="3503">
                  <c:v>-9.2927400000000004E-8</c:v>
                </c:pt>
                <c:pt idx="3504">
                  <c:v>-9.2902400000000002E-8</c:v>
                </c:pt>
                <c:pt idx="3505">
                  <c:v>-9.28774E-8</c:v>
                </c:pt>
                <c:pt idx="3506">
                  <c:v>-9.2852399999999998E-8</c:v>
                </c:pt>
                <c:pt idx="3507">
                  <c:v>-9.2827399999999996E-8</c:v>
                </c:pt>
                <c:pt idx="3508">
                  <c:v>-9.2802399999999995E-8</c:v>
                </c:pt>
                <c:pt idx="3509">
                  <c:v>-9.2777400000000006E-8</c:v>
                </c:pt>
                <c:pt idx="3510">
                  <c:v>-9.2752400000000004E-8</c:v>
                </c:pt>
                <c:pt idx="3511">
                  <c:v>-9.2727400000000002E-8</c:v>
                </c:pt>
                <c:pt idx="3512">
                  <c:v>-9.27024E-8</c:v>
                </c:pt>
                <c:pt idx="3513">
                  <c:v>-9.2677399999999998E-8</c:v>
                </c:pt>
                <c:pt idx="3514">
                  <c:v>-9.2652399999999997E-8</c:v>
                </c:pt>
                <c:pt idx="3515">
                  <c:v>-9.2627399999999995E-8</c:v>
                </c:pt>
                <c:pt idx="3516">
                  <c:v>-9.2602400000000006E-8</c:v>
                </c:pt>
                <c:pt idx="3517">
                  <c:v>-9.2577400000000004E-8</c:v>
                </c:pt>
                <c:pt idx="3518">
                  <c:v>-9.2552400000000002E-8</c:v>
                </c:pt>
                <c:pt idx="3519">
                  <c:v>-9.25274E-8</c:v>
                </c:pt>
                <c:pt idx="3520">
                  <c:v>-9.2502399999999999E-8</c:v>
                </c:pt>
                <c:pt idx="3521">
                  <c:v>-9.2477399999999997E-8</c:v>
                </c:pt>
                <c:pt idx="3522">
                  <c:v>-9.2452399999999995E-8</c:v>
                </c:pt>
                <c:pt idx="3523">
                  <c:v>-9.2427400000000006E-8</c:v>
                </c:pt>
                <c:pt idx="3524">
                  <c:v>-9.2402400000000004E-8</c:v>
                </c:pt>
                <c:pt idx="3525">
                  <c:v>-9.2377400000000002E-8</c:v>
                </c:pt>
                <c:pt idx="3526">
                  <c:v>-9.2352400000000001E-8</c:v>
                </c:pt>
                <c:pt idx="3527">
                  <c:v>-9.2327399999999999E-8</c:v>
                </c:pt>
                <c:pt idx="3528">
                  <c:v>-9.2302399999999997E-8</c:v>
                </c:pt>
                <c:pt idx="3529">
                  <c:v>-9.2277399999999995E-8</c:v>
                </c:pt>
                <c:pt idx="3530">
                  <c:v>-9.2252400000000006E-8</c:v>
                </c:pt>
                <c:pt idx="3531">
                  <c:v>-9.2227400000000004E-8</c:v>
                </c:pt>
                <c:pt idx="3532">
                  <c:v>-9.2202400000000002E-8</c:v>
                </c:pt>
                <c:pt idx="3533">
                  <c:v>-9.2177400000000001E-8</c:v>
                </c:pt>
                <c:pt idx="3534">
                  <c:v>-9.2152399999999999E-8</c:v>
                </c:pt>
                <c:pt idx="3535">
                  <c:v>-9.2127399999999997E-8</c:v>
                </c:pt>
                <c:pt idx="3536">
                  <c:v>-9.2102399999999995E-8</c:v>
                </c:pt>
                <c:pt idx="3537">
                  <c:v>-9.2077400000000006E-8</c:v>
                </c:pt>
                <c:pt idx="3538">
                  <c:v>-9.2052400000000004E-8</c:v>
                </c:pt>
                <c:pt idx="3539">
                  <c:v>-9.2027400000000003E-8</c:v>
                </c:pt>
                <c:pt idx="3540">
                  <c:v>-9.2002400000000001E-8</c:v>
                </c:pt>
                <c:pt idx="3541">
                  <c:v>-9.1977399999999999E-8</c:v>
                </c:pt>
                <c:pt idx="3542">
                  <c:v>-9.1952399999999997E-8</c:v>
                </c:pt>
                <c:pt idx="3543">
                  <c:v>-9.1927399999999995E-8</c:v>
                </c:pt>
                <c:pt idx="3544">
                  <c:v>-9.1902400000000006E-8</c:v>
                </c:pt>
                <c:pt idx="3545">
                  <c:v>-9.1877400000000005E-8</c:v>
                </c:pt>
                <c:pt idx="3546">
                  <c:v>-9.1852400000000003E-8</c:v>
                </c:pt>
                <c:pt idx="3547">
                  <c:v>-9.1827400000000001E-8</c:v>
                </c:pt>
                <c:pt idx="3548">
                  <c:v>-9.1802399999999999E-8</c:v>
                </c:pt>
                <c:pt idx="3549">
                  <c:v>-9.1777399999999997E-8</c:v>
                </c:pt>
                <c:pt idx="3550">
                  <c:v>-9.1752399999999995E-8</c:v>
                </c:pt>
                <c:pt idx="3551">
                  <c:v>-9.1727400000000006E-8</c:v>
                </c:pt>
                <c:pt idx="3552">
                  <c:v>-9.1702400000000005E-8</c:v>
                </c:pt>
                <c:pt idx="3553">
                  <c:v>-9.1677400000000003E-8</c:v>
                </c:pt>
                <c:pt idx="3554">
                  <c:v>-9.1652400000000001E-8</c:v>
                </c:pt>
                <c:pt idx="3555">
                  <c:v>-9.1627399999999999E-8</c:v>
                </c:pt>
                <c:pt idx="3556">
                  <c:v>-9.1602399999999997E-8</c:v>
                </c:pt>
                <c:pt idx="3557">
                  <c:v>-9.1577399999999995E-8</c:v>
                </c:pt>
                <c:pt idx="3558">
                  <c:v>-9.1552400000000007E-8</c:v>
                </c:pt>
                <c:pt idx="3559">
                  <c:v>-9.1527400000000005E-8</c:v>
                </c:pt>
                <c:pt idx="3560">
                  <c:v>-9.1502400000000003E-8</c:v>
                </c:pt>
                <c:pt idx="3561">
                  <c:v>-9.1477400000000001E-8</c:v>
                </c:pt>
                <c:pt idx="3562">
                  <c:v>-9.1452399999999999E-8</c:v>
                </c:pt>
                <c:pt idx="3563">
                  <c:v>-9.1427399999999997E-8</c:v>
                </c:pt>
                <c:pt idx="3564">
                  <c:v>-9.1402399999999995E-8</c:v>
                </c:pt>
                <c:pt idx="3565">
                  <c:v>-9.1377399999999993E-8</c:v>
                </c:pt>
                <c:pt idx="3566">
                  <c:v>-9.1352400000000005E-8</c:v>
                </c:pt>
                <c:pt idx="3567">
                  <c:v>-9.1327400000000003E-8</c:v>
                </c:pt>
                <c:pt idx="3568">
                  <c:v>-9.1302400000000001E-8</c:v>
                </c:pt>
                <c:pt idx="3569">
                  <c:v>-9.1277399999999999E-8</c:v>
                </c:pt>
                <c:pt idx="3570">
                  <c:v>-9.1252399999999997E-8</c:v>
                </c:pt>
                <c:pt idx="3571">
                  <c:v>-9.1227399999999995E-8</c:v>
                </c:pt>
                <c:pt idx="3572">
                  <c:v>-9.1202399999999994E-8</c:v>
                </c:pt>
                <c:pt idx="3573">
                  <c:v>-9.1177400000000005E-8</c:v>
                </c:pt>
                <c:pt idx="3574">
                  <c:v>-9.1152400000000003E-8</c:v>
                </c:pt>
                <c:pt idx="3575">
                  <c:v>-9.1127400000000001E-8</c:v>
                </c:pt>
                <c:pt idx="3576">
                  <c:v>-9.1102399999999999E-8</c:v>
                </c:pt>
                <c:pt idx="3577">
                  <c:v>-9.1077399999999997E-8</c:v>
                </c:pt>
                <c:pt idx="3578">
                  <c:v>-9.1052399999999995E-8</c:v>
                </c:pt>
                <c:pt idx="3579">
                  <c:v>-9.1027399999999994E-8</c:v>
                </c:pt>
                <c:pt idx="3580">
                  <c:v>-9.1002400000000005E-8</c:v>
                </c:pt>
                <c:pt idx="3581">
                  <c:v>-9.0977400000000003E-8</c:v>
                </c:pt>
                <c:pt idx="3582">
                  <c:v>-9.0952400000000001E-8</c:v>
                </c:pt>
                <c:pt idx="3583">
                  <c:v>-9.0927399999999999E-8</c:v>
                </c:pt>
                <c:pt idx="3584">
                  <c:v>-9.0902399999999997E-8</c:v>
                </c:pt>
                <c:pt idx="3585">
                  <c:v>-9.0877399999999996E-8</c:v>
                </c:pt>
                <c:pt idx="3586">
                  <c:v>-9.0852399999999994E-8</c:v>
                </c:pt>
                <c:pt idx="3587">
                  <c:v>-9.0827400000000005E-8</c:v>
                </c:pt>
                <c:pt idx="3588">
                  <c:v>-9.0802400000000003E-8</c:v>
                </c:pt>
                <c:pt idx="3589">
                  <c:v>-9.0777400000000001E-8</c:v>
                </c:pt>
                <c:pt idx="3590">
                  <c:v>-9.0752399999999999E-8</c:v>
                </c:pt>
                <c:pt idx="3591">
                  <c:v>-9.0727399999999998E-8</c:v>
                </c:pt>
                <c:pt idx="3592">
                  <c:v>-9.0702399999999996E-8</c:v>
                </c:pt>
                <c:pt idx="3593">
                  <c:v>-9.0677399999999994E-8</c:v>
                </c:pt>
                <c:pt idx="3594">
                  <c:v>-9.0652400000000005E-8</c:v>
                </c:pt>
                <c:pt idx="3595">
                  <c:v>-9.0627400000000003E-8</c:v>
                </c:pt>
                <c:pt idx="3596">
                  <c:v>-9.0602400000000001E-8</c:v>
                </c:pt>
                <c:pt idx="3597">
                  <c:v>-9.0577399999999999E-8</c:v>
                </c:pt>
                <c:pt idx="3598">
                  <c:v>-9.0552399999999998E-8</c:v>
                </c:pt>
                <c:pt idx="3599">
                  <c:v>-9.0527399999999996E-8</c:v>
                </c:pt>
                <c:pt idx="3600">
                  <c:v>-9.0502399999999994E-8</c:v>
                </c:pt>
                <c:pt idx="3601">
                  <c:v>-9.0477400000000005E-8</c:v>
                </c:pt>
                <c:pt idx="3602">
                  <c:v>-9.0452400000000003E-8</c:v>
                </c:pt>
                <c:pt idx="3603">
                  <c:v>-9.0427400000000001E-8</c:v>
                </c:pt>
                <c:pt idx="3604">
                  <c:v>-9.04024E-8</c:v>
                </c:pt>
                <c:pt idx="3605">
                  <c:v>-9.0377399999999998E-8</c:v>
                </c:pt>
                <c:pt idx="3606">
                  <c:v>-9.0352399999999996E-8</c:v>
                </c:pt>
                <c:pt idx="3607">
                  <c:v>-9.0327399999999994E-8</c:v>
                </c:pt>
                <c:pt idx="3608">
                  <c:v>-9.0302400000000005E-8</c:v>
                </c:pt>
                <c:pt idx="3609">
                  <c:v>-9.0277400000000003E-8</c:v>
                </c:pt>
                <c:pt idx="3610">
                  <c:v>-9.0252400000000002E-8</c:v>
                </c:pt>
                <c:pt idx="3611">
                  <c:v>-9.02274E-8</c:v>
                </c:pt>
                <c:pt idx="3612">
                  <c:v>-9.0202399999999998E-8</c:v>
                </c:pt>
                <c:pt idx="3613">
                  <c:v>-9.0177399999999996E-8</c:v>
                </c:pt>
                <c:pt idx="3614">
                  <c:v>-9.0152399999999994E-8</c:v>
                </c:pt>
                <c:pt idx="3615">
                  <c:v>-9.0127400000000005E-8</c:v>
                </c:pt>
                <c:pt idx="3616">
                  <c:v>-9.0102400000000004E-8</c:v>
                </c:pt>
                <c:pt idx="3617">
                  <c:v>-9.0077400000000002E-8</c:v>
                </c:pt>
                <c:pt idx="3618">
                  <c:v>-9.00524E-8</c:v>
                </c:pt>
                <c:pt idx="3619">
                  <c:v>-9.0027399999999998E-8</c:v>
                </c:pt>
                <c:pt idx="3620">
                  <c:v>-9.0002399999999996E-8</c:v>
                </c:pt>
                <c:pt idx="3621">
                  <c:v>-8.9977399999999994E-8</c:v>
                </c:pt>
                <c:pt idx="3622">
                  <c:v>-8.9952400000000005E-8</c:v>
                </c:pt>
                <c:pt idx="3623">
                  <c:v>-8.9927400000000004E-8</c:v>
                </c:pt>
                <c:pt idx="3624">
                  <c:v>-8.9902400000000002E-8</c:v>
                </c:pt>
                <c:pt idx="3625">
                  <c:v>-8.98774E-8</c:v>
                </c:pt>
                <c:pt idx="3626">
                  <c:v>-8.9852399999999998E-8</c:v>
                </c:pt>
                <c:pt idx="3627">
                  <c:v>-8.9827399999999996E-8</c:v>
                </c:pt>
                <c:pt idx="3628">
                  <c:v>-8.9802399999999994E-8</c:v>
                </c:pt>
                <c:pt idx="3629">
                  <c:v>-8.9777400000000006E-8</c:v>
                </c:pt>
                <c:pt idx="3630">
                  <c:v>-8.9752400000000004E-8</c:v>
                </c:pt>
                <c:pt idx="3631">
                  <c:v>-8.9727400000000002E-8</c:v>
                </c:pt>
                <c:pt idx="3632">
                  <c:v>-8.97024E-8</c:v>
                </c:pt>
                <c:pt idx="3633">
                  <c:v>-8.9677399999999998E-8</c:v>
                </c:pt>
                <c:pt idx="3634">
                  <c:v>-8.9652399999999996E-8</c:v>
                </c:pt>
                <c:pt idx="3635">
                  <c:v>-8.9627399999999994E-8</c:v>
                </c:pt>
                <c:pt idx="3636">
                  <c:v>-8.9602400000000006E-8</c:v>
                </c:pt>
                <c:pt idx="3637">
                  <c:v>-8.9577400000000004E-8</c:v>
                </c:pt>
                <c:pt idx="3638">
                  <c:v>-8.9552400000000002E-8</c:v>
                </c:pt>
                <c:pt idx="3639">
                  <c:v>-8.95274E-8</c:v>
                </c:pt>
                <c:pt idx="3640">
                  <c:v>-8.9502399999999998E-8</c:v>
                </c:pt>
                <c:pt idx="3641">
                  <c:v>-8.9477399999999996E-8</c:v>
                </c:pt>
                <c:pt idx="3642">
                  <c:v>-8.9452399999999994E-8</c:v>
                </c:pt>
                <c:pt idx="3643">
                  <c:v>-8.9427400000000006E-8</c:v>
                </c:pt>
                <c:pt idx="3644">
                  <c:v>-8.9402400000000004E-8</c:v>
                </c:pt>
                <c:pt idx="3645">
                  <c:v>-8.9377400000000002E-8</c:v>
                </c:pt>
                <c:pt idx="3646">
                  <c:v>-8.93524E-8</c:v>
                </c:pt>
                <c:pt idx="3647">
                  <c:v>-8.9327399999999998E-8</c:v>
                </c:pt>
                <c:pt idx="3648">
                  <c:v>-8.9302399999999996E-8</c:v>
                </c:pt>
                <c:pt idx="3649">
                  <c:v>-8.9277399999999994E-8</c:v>
                </c:pt>
                <c:pt idx="3650">
                  <c:v>-8.9252400000000006E-8</c:v>
                </c:pt>
                <c:pt idx="3651">
                  <c:v>-8.9227400000000004E-8</c:v>
                </c:pt>
                <c:pt idx="3652">
                  <c:v>-8.9202400000000002E-8</c:v>
                </c:pt>
                <c:pt idx="3653">
                  <c:v>-8.91774E-8</c:v>
                </c:pt>
                <c:pt idx="3654">
                  <c:v>-8.9152399999999998E-8</c:v>
                </c:pt>
                <c:pt idx="3655">
                  <c:v>-8.9127399999999996E-8</c:v>
                </c:pt>
                <c:pt idx="3656">
                  <c:v>-8.9102399999999995E-8</c:v>
                </c:pt>
                <c:pt idx="3657">
                  <c:v>-8.9077400000000006E-8</c:v>
                </c:pt>
                <c:pt idx="3658">
                  <c:v>-8.9052400000000004E-8</c:v>
                </c:pt>
                <c:pt idx="3659">
                  <c:v>-8.9027400000000002E-8</c:v>
                </c:pt>
                <c:pt idx="3660">
                  <c:v>-8.90024E-8</c:v>
                </c:pt>
                <c:pt idx="3661">
                  <c:v>-8.8977399999999998E-8</c:v>
                </c:pt>
                <c:pt idx="3662">
                  <c:v>-8.8952399999999997E-8</c:v>
                </c:pt>
                <c:pt idx="3663">
                  <c:v>-8.8927399999999995E-8</c:v>
                </c:pt>
                <c:pt idx="3664">
                  <c:v>-8.8902400000000006E-8</c:v>
                </c:pt>
                <c:pt idx="3665">
                  <c:v>-8.8877400000000004E-8</c:v>
                </c:pt>
                <c:pt idx="3666">
                  <c:v>-8.8852400000000002E-8</c:v>
                </c:pt>
                <c:pt idx="3667">
                  <c:v>-8.88274E-8</c:v>
                </c:pt>
                <c:pt idx="3668">
                  <c:v>-8.8802399999999998E-8</c:v>
                </c:pt>
                <c:pt idx="3669">
                  <c:v>-8.8777399999999997E-8</c:v>
                </c:pt>
                <c:pt idx="3670">
                  <c:v>-8.8752399999999995E-8</c:v>
                </c:pt>
                <c:pt idx="3671">
                  <c:v>-8.8727400000000006E-8</c:v>
                </c:pt>
                <c:pt idx="3672">
                  <c:v>-8.8702400000000004E-8</c:v>
                </c:pt>
                <c:pt idx="3673">
                  <c:v>-8.8677400000000002E-8</c:v>
                </c:pt>
                <c:pt idx="3674">
                  <c:v>-8.86524E-8</c:v>
                </c:pt>
                <c:pt idx="3675">
                  <c:v>-8.8627399999999999E-8</c:v>
                </c:pt>
                <c:pt idx="3676">
                  <c:v>-8.8602399999999997E-8</c:v>
                </c:pt>
                <c:pt idx="3677">
                  <c:v>-8.8577399999999995E-8</c:v>
                </c:pt>
                <c:pt idx="3678">
                  <c:v>-8.8552400000000006E-8</c:v>
                </c:pt>
                <c:pt idx="3679">
                  <c:v>-8.8527400000000004E-8</c:v>
                </c:pt>
                <c:pt idx="3680">
                  <c:v>-8.8502400000000002E-8</c:v>
                </c:pt>
                <c:pt idx="3681">
                  <c:v>-8.8477400000000001E-8</c:v>
                </c:pt>
                <c:pt idx="3682">
                  <c:v>-8.8452399999999999E-8</c:v>
                </c:pt>
                <c:pt idx="3683">
                  <c:v>-8.8427399999999997E-8</c:v>
                </c:pt>
                <c:pt idx="3684">
                  <c:v>-8.8402399999999995E-8</c:v>
                </c:pt>
                <c:pt idx="3685">
                  <c:v>-8.8377400000000006E-8</c:v>
                </c:pt>
                <c:pt idx="3686">
                  <c:v>-8.8352400000000004E-8</c:v>
                </c:pt>
                <c:pt idx="3687">
                  <c:v>-8.8327400000000003E-8</c:v>
                </c:pt>
                <c:pt idx="3688">
                  <c:v>-8.8302400000000001E-8</c:v>
                </c:pt>
                <c:pt idx="3689">
                  <c:v>-8.8277399999999999E-8</c:v>
                </c:pt>
                <c:pt idx="3690">
                  <c:v>-8.8252399999999997E-8</c:v>
                </c:pt>
                <c:pt idx="3691">
                  <c:v>-8.8227399999999995E-8</c:v>
                </c:pt>
                <c:pt idx="3692">
                  <c:v>-8.8202400000000006E-8</c:v>
                </c:pt>
                <c:pt idx="3693">
                  <c:v>-8.8177400000000004E-8</c:v>
                </c:pt>
                <c:pt idx="3694">
                  <c:v>-8.8152400000000003E-8</c:v>
                </c:pt>
                <c:pt idx="3695">
                  <c:v>-8.8127400000000001E-8</c:v>
                </c:pt>
                <c:pt idx="3696">
                  <c:v>-8.8102399999999999E-8</c:v>
                </c:pt>
                <c:pt idx="3697">
                  <c:v>-8.8077399999999997E-8</c:v>
                </c:pt>
                <c:pt idx="3698">
                  <c:v>-8.8052399999999995E-8</c:v>
                </c:pt>
                <c:pt idx="3699">
                  <c:v>-8.8027400000000006E-8</c:v>
                </c:pt>
                <c:pt idx="3700">
                  <c:v>-8.8002400000000005E-8</c:v>
                </c:pt>
                <c:pt idx="3701">
                  <c:v>-8.7977400000000003E-8</c:v>
                </c:pt>
                <c:pt idx="3702">
                  <c:v>-8.7952400000000001E-8</c:v>
                </c:pt>
                <c:pt idx="3703">
                  <c:v>-8.7927399999999999E-8</c:v>
                </c:pt>
                <c:pt idx="3704">
                  <c:v>-8.7902399999999997E-8</c:v>
                </c:pt>
                <c:pt idx="3705">
                  <c:v>-8.7877399999999995E-8</c:v>
                </c:pt>
                <c:pt idx="3706">
                  <c:v>-8.7852400000000007E-8</c:v>
                </c:pt>
                <c:pt idx="3707">
                  <c:v>-8.7827400000000005E-8</c:v>
                </c:pt>
                <c:pt idx="3708">
                  <c:v>-8.7802400000000003E-8</c:v>
                </c:pt>
                <c:pt idx="3709">
                  <c:v>-8.7777400000000001E-8</c:v>
                </c:pt>
                <c:pt idx="3710">
                  <c:v>-8.7752399999999999E-8</c:v>
                </c:pt>
                <c:pt idx="3711">
                  <c:v>-8.7727399999999997E-8</c:v>
                </c:pt>
                <c:pt idx="3712">
                  <c:v>-8.7702399999999995E-8</c:v>
                </c:pt>
                <c:pt idx="3713">
                  <c:v>-8.7677399999999993E-8</c:v>
                </c:pt>
                <c:pt idx="3714">
                  <c:v>-8.7652400000000005E-8</c:v>
                </c:pt>
                <c:pt idx="3715">
                  <c:v>-8.7627400000000003E-8</c:v>
                </c:pt>
                <c:pt idx="3716">
                  <c:v>-8.7602400000000001E-8</c:v>
                </c:pt>
                <c:pt idx="3717">
                  <c:v>-8.7577399999999999E-8</c:v>
                </c:pt>
                <c:pt idx="3718">
                  <c:v>-8.7552399999999997E-8</c:v>
                </c:pt>
                <c:pt idx="3719">
                  <c:v>-8.7527399999999995E-8</c:v>
                </c:pt>
                <c:pt idx="3720">
                  <c:v>-8.7502399999999993E-8</c:v>
                </c:pt>
                <c:pt idx="3721">
                  <c:v>-8.7477400000000005E-8</c:v>
                </c:pt>
                <c:pt idx="3722">
                  <c:v>-8.7452400000000003E-8</c:v>
                </c:pt>
                <c:pt idx="3723">
                  <c:v>-8.7427400000000001E-8</c:v>
                </c:pt>
                <c:pt idx="3724">
                  <c:v>-8.7402399999999999E-8</c:v>
                </c:pt>
                <c:pt idx="3725">
                  <c:v>-8.7377399999999997E-8</c:v>
                </c:pt>
                <c:pt idx="3726">
                  <c:v>-8.7352399999999995E-8</c:v>
                </c:pt>
                <c:pt idx="3727">
                  <c:v>-8.7327399999999994E-8</c:v>
                </c:pt>
                <c:pt idx="3728">
                  <c:v>-8.7302400000000005E-8</c:v>
                </c:pt>
                <c:pt idx="3729">
                  <c:v>-8.7277400000000003E-8</c:v>
                </c:pt>
                <c:pt idx="3730">
                  <c:v>-8.7252400000000001E-8</c:v>
                </c:pt>
                <c:pt idx="3731">
                  <c:v>-8.7227399999999999E-8</c:v>
                </c:pt>
                <c:pt idx="3732">
                  <c:v>-8.7202399999999997E-8</c:v>
                </c:pt>
                <c:pt idx="3733">
                  <c:v>-8.7177399999999996E-8</c:v>
                </c:pt>
                <c:pt idx="3734">
                  <c:v>-8.7152399999999994E-8</c:v>
                </c:pt>
                <c:pt idx="3735">
                  <c:v>-8.7127400000000005E-8</c:v>
                </c:pt>
                <c:pt idx="3736">
                  <c:v>-8.7102400000000003E-8</c:v>
                </c:pt>
                <c:pt idx="3737">
                  <c:v>-8.7077400000000001E-8</c:v>
                </c:pt>
                <c:pt idx="3738">
                  <c:v>-8.7052399999999999E-8</c:v>
                </c:pt>
                <c:pt idx="3739">
                  <c:v>-8.7027399999999997E-8</c:v>
                </c:pt>
                <c:pt idx="3740">
                  <c:v>-8.7002399999999996E-8</c:v>
                </c:pt>
                <c:pt idx="3741">
                  <c:v>-8.6977399999999994E-8</c:v>
                </c:pt>
                <c:pt idx="3742">
                  <c:v>-8.6952400000000005E-8</c:v>
                </c:pt>
                <c:pt idx="3743">
                  <c:v>-8.6927400000000003E-8</c:v>
                </c:pt>
                <c:pt idx="3744">
                  <c:v>-8.6902400000000001E-8</c:v>
                </c:pt>
                <c:pt idx="3745">
                  <c:v>-8.6877399999999999E-8</c:v>
                </c:pt>
                <c:pt idx="3746">
                  <c:v>-8.6852399999999998E-8</c:v>
                </c:pt>
                <c:pt idx="3747">
                  <c:v>-8.6827399999999996E-8</c:v>
                </c:pt>
                <c:pt idx="3748">
                  <c:v>-8.6802399999999994E-8</c:v>
                </c:pt>
                <c:pt idx="3749">
                  <c:v>-8.6777400000000005E-8</c:v>
                </c:pt>
                <c:pt idx="3750">
                  <c:v>-8.6752400000000003E-8</c:v>
                </c:pt>
                <c:pt idx="3751">
                  <c:v>-8.6727400000000001E-8</c:v>
                </c:pt>
                <c:pt idx="3752">
                  <c:v>-8.67024E-8</c:v>
                </c:pt>
                <c:pt idx="3753">
                  <c:v>-8.6677399999999998E-8</c:v>
                </c:pt>
                <c:pt idx="3754">
                  <c:v>-8.6652399999999996E-8</c:v>
                </c:pt>
                <c:pt idx="3755">
                  <c:v>-8.6627399999999994E-8</c:v>
                </c:pt>
                <c:pt idx="3756">
                  <c:v>-8.6602400000000005E-8</c:v>
                </c:pt>
                <c:pt idx="3757">
                  <c:v>-8.6577400000000003E-8</c:v>
                </c:pt>
                <c:pt idx="3758">
                  <c:v>-8.6552400000000002E-8</c:v>
                </c:pt>
                <c:pt idx="3759">
                  <c:v>-8.65274E-8</c:v>
                </c:pt>
                <c:pt idx="3760">
                  <c:v>-8.6502399999999998E-8</c:v>
                </c:pt>
                <c:pt idx="3761">
                  <c:v>-8.6477399999999996E-8</c:v>
                </c:pt>
                <c:pt idx="3762">
                  <c:v>-8.6452399999999994E-8</c:v>
                </c:pt>
                <c:pt idx="3763">
                  <c:v>-8.6427400000000005E-8</c:v>
                </c:pt>
                <c:pt idx="3764">
                  <c:v>-8.6402400000000003E-8</c:v>
                </c:pt>
                <c:pt idx="3765">
                  <c:v>-8.6377400000000002E-8</c:v>
                </c:pt>
                <c:pt idx="3766">
                  <c:v>-8.63524E-8</c:v>
                </c:pt>
                <c:pt idx="3767">
                  <c:v>-8.6327399999999998E-8</c:v>
                </c:pt>
                <c:pt idx="3768">
                  <c:v>-8.6302399999999996E-8</c:v>
                </c:pt>
                <c:pt idx="3769">
                  <c:v>-8.6277399999999994E-8</c:v>
                </c:pt>
                <c:pt idx="3770">
                  <c:v>-8.6252400000000005E-8</c:v>
                </c:pt>
                <c:pt idx="3771">
                  <c:v>-8.6227400000000004E-8</c:v>
                </c:pt>
                <c:pt idx="3772">
                  <c:v>-8.6202400000000002E-8</c:v>
                </c:pt>
                <c:pt idx="3773">
                  <c:v>-8.61774E-8</c:v>
                </c:pt>
                <c:pt idx="3774">
                  <c:v>-8.6152399999999998E-8</c:v>
                </c:pt>
                <c:pt idx="3775">
                  <c:v>-8.6127399999999996E-8</c:v>
                </c:pt>
                <c:pt idx="3776">
                  <c:v>-8.6102399999999994E-8</c:v>
                </c:pt>
                <c:pt idx="3777">
                  <c:v>-8.6077400000000006E-8</c:v>
                </c:pt>
                <c:pt idx="3778">
                  <c:v>-8.6052400000000004E-8</c:v>
                </c:pt>
                <c:pt idx="3779">
                  <c:v>-8.6027400000000002E-8</c:v>
                </c:pt>
                <c:pt idx="3780">
                  <c:v>-8.60024E-8</c:v>
                </c:pt>
                <c:pt idx="3781">
                  <c:v>-8.5977399999999998E-8</c:v>
                </c:pt>
                <c:pt idx="3782">
                  <c:v>-8.5952399999999996E-8</c:v>
                </c:pt>
                <c:pt idx="3783">
                  <c:v>-8.5927399999999994E-8</c:v>
                </c:pt>
                <c:pt idx="3784">
                  <c:v>-8.5902400000000006E-8</c:v>
                </c:pt>
                <c:pt idx="3785">
                  <c:v>-8.5877400000000004E-8</c:v>
                </c:pt>
                <c:pt idx="3786">
                  <c:v>-8.5852400000000002E-8</c:v>
                </c:pt>
                <c:pt idx="3787">
                  <c:v>-8.58274E-8</c:v>
                </c:pt>
                <c:pt idx="3788">
                  <c:v>-8.5802399999999998E-8</c:v>
                </c:pt>
                <c:pt idx="3789">
                  <c:v>-8.5777399999999996E-8</c:v>
                </c:pt>
                <c:pt idx="3790">
                  <c:v>-8.5752399999999994E-8</c:v>
                </c:pt>
                <c:pt idx="3791">
                  <c:v>-8.5727400000000006E-8</c:v>
                </c:pt>
                <c:pt idx="3792">
                  <c:v>-8.5702400000000004E-8</c:v>
                </c:pt>
                <c:pt idx="3793">
                  <c:v>-8.5677400000000002E-8</c:v>
                </c:pt>
                <c:pt idx="3794">
                  <c:v>-8.56524E-8</c:v>
                </c:pt>
                <c:pt idx="3795">
                  <c:v>-8.5627399999999998E-8</c:v>
                </c:pt>
                <c:pt idx="3796">
                  <c:v>-8.5602399999999996E-8</c:v>
                </c:pt>
                <c:pt idx="3797">
                  <c:v>-8.5577399999999994E-8</c:v>
                </c:pt>
                <c:pt idx="3798">
                  <c:v>-8.5552400000000006E-8</c:v>
                </c:pt>
                <c:pt idx="3799">
                  <c:v>-8.5527400000000004E-8</c:v>
                </c:pt>
                <c:pt idx="3800">
                  <c:v>-8.5502400000000002E-8</c:v>
                </c:pt>
                <c:pt idx="3801">
                  <c:v>-8.54774E-8</c:v>
                </c:pt>
                <c:pt idx="3802">
                  <c:v>-8.5452399999999998E-8</c:v>
                </c:pt>
                <c:pt idx="3803">
                  <c:v>-8.5427399999999996E-8</c:v>
                </c:pt>
                <c:pt idx="3804">
                  <c:v>-8.5402399999999995E-8</c:v>
                </c:pt>
                <c:pt idx="3805">
                  <c:v>-8.5377400000000006E-8</c:v>
                </c:pt>
                <c:pt idx="3806">
                  <c:v>-8.5352400000000004E-8</c:v>
                </c:pt>
                <c:pt idx="3807">
                  <c:v>-8.5327400000000002E-8</c:v>
                </c:pt>
                <c:pt idx="3808">
                  <c:v>-8.53024E-8</c:v>
                </c:pt>
                <c:pt idx="3809">
                  <c:v>-8.5277399999999998E-8</c:v>
                </c:pt>
                <c:pt idx="3810">
                  <c:v>-8.5252399999999996E-8</c:v>
                </c:pt>
                <c:pt idx="3811">
                  <c:v>-8.5227399999999995E-8</c:v>
                </c:pt>
                <c:pt idx="3812">
                  <c:v>-8.5202400000000006E-8</c:v>
                </c:pt>
                <c:pt idx="3813">
                  <c:v>-8.5177400000000004E-8</c:v>
                </c:pt>
                <c:pt idx="3814">
                  <c:v>-8.5152400000000002E-8</c:v>
                </c:pt>
                <c:pt idx="3815">
                  <c:v>-8.51274E-8</c:v>
                </c:pt>
                <c:pt idx="3816">
                  <c:v>-8.5102399999999998E-8</c:v>
                </c:pt>
                <c:pt idx="3817">
                  <c:v>-8.5077399999999997E-8</c:v>
                </c:pt>
                <c:pt idx="3818">
                  <c:v>-8.5052399999999995E-8</c:v>
                </c:pt>
                <c:pt idx="3819">
                  <c:v>-8.5027400000000006E-8</c:v>
                </c:pt>
                <c:pt idx="3820">
                  <c:v>-8.5002400000000004E-8</c:v>
                </c:pt>
                <c:pt idx="3821">
                  <c:v>-8.4977400000000002E-8</c:v>
                </c:pt>
                <c:pt idx="3822">
                  <c:v>-8.49524E-8</c:v>
                </c:pt>
                <c:pt idx="3823">
                  <c:v>-8.4927399999999999E-8</c:v>
                </c:pt>
                <c:pt idx="3824">
                  <c:v>-8.4902399999999997E-8</c:v>
                </c:pt>
                <c:pt idx="3825">
                  <c:v>-8.4877399999999995E-8</c:v>
                </c:pt>
                <c:pt idx="3826">
                  <c:v>-8.4852400000000006E-8</c:v>
                </c:pt>
                <c:pt idx="3827">
                  <c:v>-8.4827400000000004E-8</c:v>
                </c:pt>
                <c:pt idx="3828">
                  <c:v>-8.4802400000000002E-8</c:v>
                </c:pt>
                <c:pt idx="3829">
                  <c:v>-8.47774E-8</c:v>
                </c:pt>
                <c:pt idx="3830">
                  <c:v>-8.4752399999999999E-8</c:v>
                </c:pt>
                <c:pt idx="3831">
                  <c:v>-8.4727399999999997E-8</c:v>
                </c:pt>
                <c:pt idx="3832">
                  <c:v>-8.4702399999999995E-8</c:v>
                </c:pt>
                <c:pt idx="3833">
                  <c:v>-8.4677400000000006E-8</c:v>
                </c:pt>
                <c:pt idx="3834">
                  <c:v>-8.4652400000000004E-8</c:v>
                </c:pt>
                <c:pt idx="3835">
                  <c:v>-8.4627400000000002E-8</c:v>
                </c:pt>
                <c:pt idx="3836">
                  <c:v>-8.4602400000000001E-8</c:v>
                </c:pt>
                <c:pt idx="3837">
                  <c:v>-8.4577399999999999E-8</c:v>
                </c:pt>
                <c:pt idx="3838">
                  <c:v>-8.4552399999999997E-8</c:v>
                </c:pt>
                <c:pt idx="3839">
                  <c:v>-8.4527399999999995E-8</c:v>
                </c:pt>
                <c:pt idx="3840">
                  <c:v>-8.4502400000000006E-8</c:v>
                </c:pt>
                <c:pt idx="3841">
                  <c:v>-8.4477400000000004E-8</c:v>
                </c:pt>
                <c:pt idx="3842">
                  <c:v>-8.4452400000000003E-8</c:v>
                </c:pt>
                <c:pt idx="3843">
                  <c:v>-8.4427400000000001E-8</c:v>
                </c:pt>
                <c:pt idx="3844">
                  <c:v>-8.4402399999999999E-8</c:v>
                </c:pt>
                <c:pt idx="3845">
                  <c:v>-8.4377399999999997E-8</c:v>
                </c:pt>
                <c:pt idx="3846">
                  <c:v>-8.4352399999999995E-8</c:v>
                </c:pt>
                <c:pt idx="3847">
                  <c:v>-8.4327400000000006E-8</c:v>
                </c:pt>
                <c:pt idx="3848">
                  <c:v>-8.4302400000000005E-8</c:v>
                </c:pt>
                <c:pt idx="3849">
                  <c:v>-8.4277400000000003E-8</c:v>
                </c:pt>
                <c:pt idx="3850">
                  <c:v>-8.4252400000000001E-8</c:v>
                </c:pt>
                <c:pt idx="3851">
                  <c:v>-8.4227399999999999E-8</c:v>
                </c:pt>
                <c:pt idx="3852">
                  <c:v>-8.4202399999999997E-8</c:v>
                </c:pt>
                <c:pt idx="3853">
                  <c:v>-8.4177399999999995E-8</c:v>
                </c:pt>
                <c:pt idx="3854">
                  <c:v>-8.4152400000000006E-8</c:v>
                </c:pt>
                <c:pt idx="3855">
                  <c:v>-8.4127400000000005E-8</c:v>
                </c:pt>
                <c:pt idx="3856">
                  <c:v>-8.4102400000000003E-8</c:v>
                </c:pt>
                <c:pt idx="3857">
                  <c:v>-8.4077400000000001E-8</c:v>
                </c:pt>
                <c:pt idx="3858">
                  <c:v>-8.4052399999999999E-8</c:v>
                </c:pt>
                <c:pt idx="3859">
                  <c:v>-8.4027399999999997E-8</c:v>
                </c:pt>
                <c:pt idx="3860">
                  <c:v>-8.4002399999999995E-8</c:v>
                </c:pt>
                <c:pt idx="3861">
                  <c:v>-8.3977400000000007E-8</c:v>
                </c:pt>
                <c:pt idx="3862">
                  <c:v>-8.3952400000000005E-8</c:v>
                </c:pt>
                <c:pt idx="3863">
                  <c:v>-8.3927400000000003E-8</c:v>
                </c:pt>
                <c:pt idx="3864">
                  <c:v>-8.3902400000000001E-8</c:v>
                </c:pt>
                <c:pt idx="3865">
                  <c:v>-8.3877399999999999E-8</c:v>
                </c:pt>
                <c:pt idx="3866">
                  <c:v>-8.3852399999999997E-8</c:v>
                </c:pt>
                <c:pt idx="3867">
                  <c:v>-8.3827399999999995E-8</c:v>
                </c:pt>
                <c:pt idx="3868">
                  <c:v>-8.3802399999999993E-8</c:v>
                </c:pt>
                <c:pt idx="3869">
                  <c:v>-8.3777400000000005E-8</c:v>
                </c:pt>
                <c:pt idx="3870">
                  <c:v>-8.3752400000000003E-8</c:v>
                </c:pt>
                <c:pt idx="3871">
                  <c:v>-8.3727400000000001E-8</c:v>
                </c:pt>
                <c:pt idx="3872">
                  <c:v>-8.3702399999999999E-8</c:v>
                </c:pt>
                <c:pt idx="3873">
                  <c:v>-8.3677399999999997E-8</c:v>
                </c:pt>
                <c:pt idx="3874">
                  <c:v>-8.3652399999999995E-8</c:v>
                </c:pt>
                <c:pt idx="3875">
                  <c:v>-8.3627399999999994E-8</c:v>
                </c:pt>
                <c:pt idx="3876">
                  <c:v>-8.3602400000000005E-8</c:v>
                </c:pt>
                <c:pt idx="3877">
                  <c:v>-8.3577400000000003E-8</c:v>
                </c:pt>
                <c:pt idx="3878">
                  <c:v>-8.3552400000000001E-8</c:v>
                </c:pt>
                <c:pt idx="3879">
                  <c:v>-8.3527399999999999E-8</c:v>
                </c:pt>
                <c:pt idx="3880">
                  <c:v>-8.3502399999999997E-8</c:v>
                </c:pt>
                <c:pt idx="3881">
                  <c:v>-8.3477399999999995E-8</c:v>
                </c:pt>
                <c:pt idx="3882">
                  <c:v>-8.3452399999999994E-8</c:v>
                </c:pt>
                <c:pt idx="3883">
                  <c:v>-8.3427400000000005E-8</c:v>
                </c:pt>
                <c:pt idx="3884">
                  <c:v>-8.3402400000000003E-8</c:v>
                </c:pt>
                <c:pt idx="3885">
                  <c:v>-8.3377400000000001E-8</c:v>
                </c:pt>
                <c:pt idx="3886">
                  <c:v>-8.3352399999999999E-8</c:v>
                </c:pt>
                <c:pt idx="3887">
                  <c:v>-8.3327399999999997E-8</c:v>
                </c:pt>
                <c:pt idx="3888">
                  <c:v>-8.3302399999999996E-8</c:v>
                </c:pt>
                <c:pt idx="3889">
                  <c:v>-8.3277399999999994E-8</c:v>
                </c:pt>
                <c:pt idx="3890">
                  <c:v>-8.3252400000000005E-8</c:v>
                </c:pt>
                <c:pt idx="3891">
                  <c:v>-8.3227400000000003E-8</c:v>
                </c:pt>
                <c:pt idx="3892">
                  <c:v>-8.3202400000000001E-8</c:v>
                </c:pt>
                <c:pt idx="3893">
                  <c:v>-8.3177399999999999E-8</c:v>
                </c:pt>
                <c:pt idx="3894">
                  <c:v>-8.3152399999999998E-8</c:v>
                </c:pt>
                <c:pt idx="3895">
                  <c:v>-8.3127399999999996E-8</c:v>
                </c:pt>
                <c:pt idx="3896">
                  <c:v>-8.3102399999999994E-8</c:v>
                </c:pt>
                <c:pt idx="3897">
                  <c:v>-8.3077400000000005E-8</c:v>
                </c:pt>
                <c:pt idx="3898">
                  <c:v>-8.3052400000000003E-8</c:v>
                </c:pt>
                <c:pt idx="3899">
                  <c:v>-8.3027400000000001E-8</c:v>
                </c:pt>
                <c:pt idx="3900">
                  <c:v>-8.3002399999999999E-8</c:v>
                </c:pt>
                <c:pt idx="3901">
                  <c:v>-8.2977399999999998E-8</c:v>
                </c:pt>
                <c:pt idx="3902">
                  <c:v>-8.2952399999999996E-8</c:v>
                </c:pt>
                <c:pt idx="3903">
                  <c:v>-8.2927399999999994E-8</c:v>
                </c:pt>
                <c:pt idx="3904">
                  <c:v>-8.2902400000000005E-8</c:v>
                </c:pt>
                <c:pt idx="3905">
                  <c:v>-8.2877400000000003E-8</c:v>
                </c:pt>
                <c:pt idx="3906">
                  <c:v>-8.2852400000000001E-8</c:v>
                </c:pt>
                <c:pt idx="3907">
                  <c:v>-8.28274E-8</c:v>
                </c:pt>
                <c:pt idx="3908">
                  <c:v>-8.2802399999999998E-8</c:v>
                </c:pt>
                <c:pt idx="3909">
                  <c:v>-8.2777399999999996E-8</c:v>
                </c:pt>
                <c:pt idx="3910">
                  <c:v>-8.2752399999999994E-8</c:v>
                </c:pt>
                <c:pt idx="3911">
                  <c:v>-8.2727400000000005E-8</c:v>
                </c:pt>
                <c:pt idx="3912">
                  <c:v>-8.2702400000000003E-8</c:v>
                </c:pt>
                <c:pt idx="3913">
                  <c:v>-8.2677400000000002E-8</c:v>
                </c:pt>
                <c:pt idx="3914">
                  <c:v>-8.26524E-8</c:v>
                </c:pt>
                <c:pt idx="3915">
                  <c:v>-8.2627399999999998E-8</c:v>
                </c:pt>
                <c:pt idx="3916">
                  <c:v>-8.2602399999999996E-8</c:v>
                </c:pt>
                <c:pt idx="3917">
                  <c:v>-8.2577399999999994E-8</c:v>
                </c:pt>
                <c:pt idx="3918">
                  <c:v>-8.2552400000000005E-8</c:v>
                </c:pt>
                <c:pt idx="3919">
                  <c:v>-8.2527400000000004E-8</c:v>
                </c:pt>
                <c:pt idx="3920">
                  <c:v>-8.2502400000000002E-8</c:v>
                </c:pt>
                <c:pt idx="3921">
                  <c:v>-8.24774E-8</c:v>
                </c:pt>
                <c:pt idx="3922">
                  <c:v>-8.2452399999999998E-8</c:v>
                </c:pt>
                <c:pt idx="3923">
                  <c:v>-8.2427399999999996E-8</c:v>
                </c:pt>
                <c:pt idx="3924">
                  <c:v>-8.2402399999999994E-8</c:v>
                </c:pt>
                <c:pt idx="3925">
                  <c:v>-8.2377400000000005E-8</c:v>
                </c:pt>
                <c:pt idx="3926">
                  <c:v>-8.2352400000000004E-8</c:v>
                </c:pt>
                <c:pt idx="3927">
                  <c:v>-8.2327400000000002E-8</c:v>
                </c:pt>
                <c:pt idx="3928">
                  <c:v>-8.23024E-8</c:v>
                </c:pt>
                <c:pt idx="3929">
                  <c:v>-8.2277399999999998E-8</c:v>
                </c:pt>
                <c:pt idx="3930">
                  <c:v>-8.2252399999999996E-8</c:v>
                </c:pt>
                <c:pt idx="3931">
                  <c:v>-8.2227399999999994E-8</c:v>
                </c:pt>
                <c:pt idx="3932">
                  <c:v>-8.2202400000000006E-8</c:v>
                </c:pt>
                <c:pt idx="3933">
                  <c:v>-8.2177400000000004E-8</c:v>
                </c:pt>
                <c:pt idx="3934">
                  <c:v>-8.2152400000000002E-8</c:v>
                </c:pt>
                <c:pt idx="3935">
                  <c:v>-8.21274E-8</c:v>
                </c:pt>
                <c:pt idx="3936">
                  <c:v>-8.2102399999999998E-8</c:v>
                </c:pt>
                <c:pt idx="3937">
                  <c:v>-8.2077399999999996E-8</c:v>
                </c:pt>
                <c:pt idx="3938">
                  <c:v>-8.2052399999999994E-8</c:v>
                </c:pt>
                <c:pt idx="3939">
                  <c:v>-8.2027400000000006E-8</c:v>
                </c:pt>
                <c:pt idx="3940">
                  <c:v>-8.2002400000000004E-8</c:v>
                </c:pt>
                <c:pt idx="3941">
                  <c:v>-8.1977400000000002E-8</c:v>
                </c:pt>
                <c:pt idx="3942">
                  <c:v>-8.19524E-8</c:v>
                </c:pt>
                <c:pt idx="3943">
                  <c:v>-8.1927399999999998E-8</c:v>
                </c:pt>
                <c:pt idx="3944">
                  <c:v>-8.1902399999999996E-8</c:v>
                </c:pt>
                <c:pt idx="3945">
                  <c:v>-8.1877399999999994E-8</c:v>
                </c:pt>
                <c:pt idx="3946">
                  <c:v>-8.1852400000000006E-8</c:v>
                </c:pt>
                <c:pt idx="3947">
                  <c:v>-8.1827400000000004E-8</c:v>
                </c:pt>
                <c:pt idx="3948">
                  <c:v>-8.1802400000000002E-8</c:v>
                </c:pt>
                <c:pt idx="3949">
                  <c:v>-8.17774E-8</c:v>
                </c:pt>
                <c:pt idx="3950">
                  <c:v>-8.1752399999999998E-8</c:v>
                </c:pt>
                <c:pt idx="3951">
                  <c:v>-8.1727399999999996E-8</c:v>
                </c:pt>
                <c:pt idx="3952">
                  <c:v>-8.1702399999999994E-8</c:v>
                </c:pt>
                <c:pt idx="3953">
                  <c:v>-8.1677400000000006E-8</c:v>
                </c:pt>
                <c:pt idx="3954">
                  <c:v>-8.1652400000000004E-8</c:v>
                </c:pt>
                <c:pt idx="3955">
                  <c:v>-8.1627400000000002E-8</c:v>
                </c:pt>
                <c:pt idx="3956">
                  <c:v>-8.16024E-8</c:v>
                </c:pt>
                <c:pt idx="3957">
                  <c:v>-8.1577399999999998E-8</c:v>
                </c:pt>
                <c:pt idx="3958">
                  <c:v>-8.1552399999999996E-8</c:v>
                </c:pt>
                <c:pt idx="3959">
                  <c:v>-8.1527399999999995E-8</c:v>
                </c:pt>
                <c:pt idx="3960">
                  <c:v>-8.1502400000000006E-8</c:v>
                </c:pt>
                <c:pt idx="3961">
                  <c:v>-8.1477400000000004E-8</c:v>
                </c:pt>
                <c:pt idx="3962">
                  <c:v>-8.1452400000000002E-8</c:v>
                </c:pt>
                <c:pt idx="3963">
                  <c:v>-8.14274E-8</c:v>
                </c:pt>
                <c:pt idx="3964">
                  <c:v>-8.1402399999999998E-8</c:v>
                </c:pt>
                <c:pt idx="3965">
                  <c:v>-8.1377399999999997E-8</c:v>
                </c:pt>
                <c:pt idx="3966">
                  <c:v>-8.1352399999999995E-8</c:v>
                </c:pt>
                <c:pt idx="3967">
                  <c:v>-8.1327400000000006E-8</c:v>
                </c:pt>
                <c:pt idx="3968">
                  <c:v>-8.1302400000000004E-8</c:v>
                </c:pt>
                <c:pt idx="3969">
                  <c:v>-8.1277400000000002E-8</c:v>
                </c:pt>
                <c:pt idx="3970">
                  <c:v>-8.12524E-8</c:v>
                </c:pt>
                <c:pt idx="3971">
                  <c:v>-8.1227399999999998E-8</c:v>
                </c:pt>
                <c:pt idx="3972">
                  <c:v>-8.1202399999999997E-8</c:v>
                </c:pt>
                <c:pt idx="3973">
                  <c:v>-8.1177399999999995E-8</c:v>
                </c:pt>
                <c:pt idx="3974">
                  <c:v>-8.1152400000000006E-8</c:v>
                </c:pt>
                <c:pt idx="3975">
                  <c:v>-8.1127400000000004E-8</c:v>
                </c:pt>
                <c:pt idx="3976">
                  <c:v>-8.1102400000000002E-8</c:v>
                </c:pt>
                <c:pt idx="3977">
                  <c:v>-8.10774E-8</c:v>
                </c:pt>
                <c:pt idx="3978">
                  <c:v>-8.1052399999999999E-8</c:v>
                </c:pt>
                <c:pt idx="3979">
                  <c:v>-8.1027399999999997E-8</c:v>
                </c:pt>
                <c:pt idx="3980">
                  <c:v>-8.1002399999999995E-8</c:v>
                </c:pt>
                <c:pt idx="3981">
                  <c:v>-8.0977400000000006E-8</c:v>
                </c:pt>
                <c:pt idx="3982">
                  <c:v>-8.0952400000000004E-8</c:v>
                </c:pt>
                <c:pt idx="3983">
                  <c:v>-8.0927400000000002E-8</c:v>
                </c:pt>
                <c:pt idx="3984">
                  <c:v>-8.0902400000000001E-8</c:v>
                </c:pt>
                <c:pt idx="3985">
                  <c:v>-8.0877399999999999E-8</c:v>
                </c:pt>
                <c:pt idx="3986">
                  <c:v>-8.0852399999999997E-8</c:v>
                </c:pt>
                <c:pt idx="3987">
                  <c:v>-8.0827399999999995E-8</c:v>
                </c:pt>
                <c:pt idx="3988">
                  <c:v>-8.0802400000000006E-8</c:v>
                </c:pt>
                <c:pt idx="3989">
                  <c:v>-8.0777400000000004E-8</c:v>
                </c:pt>
                <c:pt idx="3990">
                  <c:v>-8.0752400000000003E-8</c:v>
                </c:pt>
                <c:pt idx="3991">
                  <c:v>-8.0727400000000001E-8</c:v>
                </c:pt>
                <c:pt idx="3992">
                  <c:v>-8.0702399999999999E-8</c:v>
                </c:pt>
                <c:pt idx="3993">
                  <c:v>-8.0677399999999997E-8</c:v>
                </c:pt>
                <c:pt idx="3994">
                  <c:v>-8.0652399999999995E-8</c:v>
                </c:pt>
                <c:pt idx="3995">
                  <c:v>-8.0627400000000006E-8</c:v>
                </c:pt>
                <c:pt idx="3996">
                  <c:v>-8.0602400000000004E-8</c:v>
                </c:pt>
                <c:pt idx="3997">
                  <c:v>-8.0577400000000003E-8</c:v>
                </c:pt>
                <c:pt idx="3998">
                  <c:v>-8.0552400000000001E-8</c:v>
                </c:pt>
                <c:pt idx="3999">
                  <c:v>-8.0527399999999999E-8</c:v>
                </c:pt>
                <c:pt idx="4000">
                  <c:v>-8.0502399999999997E-8</c:v>
                </c:pt>
                <c:pt idx="4001">
                  <c:v>-8.0477399999999995E-8</c:v>
                </c:pt>
                <c:pt idx="4002">
                  <c:v>-8.0452400000000006E-8</c:v>
                </c:pt>
                <c:pt idx="4003">
                  <c:v>-8.0427400000000005E-8</c:v>
                </c:pt>
                <c:pt idx="4004">
                  <c:v>-8.0402400000000003E-8</c:v>
                </c:pt>
                <c:pt idx="4005">
                  <c:v>-8.0377400000000001E-8</c:v>
                </c:pt>
                <c:pt idx="4006">
                  <c:v>-8.0352399999999999E-8</c:v>
                </c:pt>
                <c:pt idx="4007">
                  <c:v>-8.0327399999999997E-8</c:v>
                </c:pt>
                <c:pt idx="4008">
                  <c:v>-8.0302399999999995E-8</c:v>
                </c:pt>
                <c:pt idx="4009">
                  <c:v>-8.0277400000000007E-8</c:v>
                </c:pt>
                <c:pt idx="4010">
                  <c:v>-8.0252400000000005E-8</c:v>
                </c:pt>
                <c:pt idx="4011">
                  <c:v>-8.0227400000000003E-8</c:v>
                </c:pt>
                <c:pt idx="4012">
                  <c:v>-8.0202400000000001E-8</c:v>
                </c:pt>
                <c:pt idx="4013">
                  <c:v>-8.0177399999999999E-8</c:v>
                </c:pt>
                <c:pt idx="4014">
                  <c:v>-8.0152399999999997E-8</c:v>
                </c:pt>
                <c:pt idx="4015">
                  <c:v>-8.0127399999999995E-8</c:v>
                </c:pt>
                <c:pt idx="4016">
                  <c:v>-8.0102400000000007E-8</c:v>
                </c:pt>
                <c:pt idx="4017">
                  <c:v>-8.0077400000000005E-8</c:v>
                </c:pt>
                <c:pt idx="4018">
                  <c:v>-8.0052400000000003E-8</c:v>
                </c:pt>
                <c:pt idx="4019">
                  <c:v>-8.0027400000000001E-8</c:v>
                </c:pt>
                <c:pt idx="4020">
                  <c:v>-8.0002399999999999E-8</c:v>
                </c:pt>
                <c:pt idx="4021">
                  <c:v>-7.9977399999999997E-8</c:v>
                </c:pt>
                <c:pt idx="4022">
                  <c:v>-7.9952399999999995E-8</c:v>
                </c:pt>
                <c:pt idx="4023">
                  <c:v>-7.9927399999999993E-8</c:v>
                </c:pt>
                <c:pt idx="4024">
                  <c:v>-7.9902400000000005E-8</c:v>
                </c:pt>
                <c:pt idx="4025">
                  <c:v>-7.9877400000000003E-8</c:v>
                </c:pt>
                <c:pt idx="4026">
                  <c:v>-7.9852400000000001E-8</c:v>
                </c:pt>
                <c:pt idx="4027">
                  <c:v>-7.9827399999999999E-8</c:v>
                </c:pt>
                <c:pt idx="4028">
                  <c:v>-7.9802399999999997E-8</c:v>
                </c:pt>
                <c:pt idx="4029">
                  <c:v>-7.9777399999999995E-8</c:v>
                </c:pt>
                <c:pt idx="4030">
                  <c:v>-7.9752399999999994E-8</c:v>
                </c:pt>
                <c:pt idx="4031">
                  <c:v>-7.9727400000000005E-8</c:v>
                </c:pt>
                <c:pt idx="4032">
                  <c:v>-7.9702400000000003E-8</c:v>
                </c:pt>
                <c:pt idx="4033">
                  <c:v>-7.9677400000000001E-8</c:v>
                </c:pt>
                <c:pt idx="4034">
                  <c:v>-7.9652399999999999E-8</c:v>
                </c:pt>
                <c:pt idx="4035">
                  <c:v>-7.9627399999999997E-8</c:v>
                </c:pt>
                <c:pt idx="4036">
                  <c:v>-7.9602399999999996E-8</c:v>
                </c:pt>
                <c:pt idx="4037">
                  <c:v>-7.9577399999999994E-8</c:v>
                </c:pt>
                <c:pt idx="4038">
                  <c:v>-7.9552400000000005E-8</c:v>
                </c:pt>
                <c:pt idx="4039">
                  <c:v>-7.9527400000000003E-8</c:v>
                </c:pt>
                <c:pt idx="4040">
                  <c:v>-7.9502400000000001E-8</c:v>
                </c:pt>
                <c:pt idx="4041">
                  <c:v>-7.9477399999999999E-8</c:v>
                </c:pt>
                <c:pt idx="4042">
                  <c:v>-7.9452399999999997E-8</c:v>
                </c:pt>
                <c:pt idx="4043">
                  <c:v>-7.9427399999999996E-8</c:v>
                </c:pt>
                <c:pt idx="4044">
                  <c:v>-7.9402399999999994E-8</c:v>
                </c:pt>
                <c:pt idx="4045">
                  <c:v>-7.9377400000000005E-8</c:v>
                </c:pt>
                <c:pt idx="4046">
                  <c:v>-7.9352400000000003E-8</c:v>
                </c:pt>
                <c:pt idx="4047">
                  <c:v>-7.9327400000000001E-8</c:v>
                </c:pt>
                <c:pt idx="4048">
                  <c:v>-7.9302399999999999E-8</c:v>
                </c:pt>
                <c:pt idx="4049">
                  <c:v>-7.9277399999999998E-8</c:v>
                </c:pt>
                <c:pt idx="4050">
                  <c:v>-7.9252399999999996E-8</c:v>
                </c:pt>
                <c:pt idx="4051">
                  <c:v>-7.9227399999999994E-8</c:v>
                </c:pt>
                <c:pt idx="4052">
                  <c:v>-7.9202400000000005E-8</c:v>
                </c:pt>
                <c:pt idx="4053">
                  <c:v>-7.9177400000000003E-8</c:v>
                </c:pt>
                <c:pt idx="4054">
                  <c:v>-7.9152400000000001E-8</c:v>
                </c:pt>
                <c:pt idx="4055">
                  <c:v>-7.91274E-8</c:v>
                </c:pt>
                <c:pt idx="4056">
                  <c:v>-7.9102399999999998E-8</c:v>
                </c:pt>
                <c:pt idx="4057">
                  <c:v>-7.9077399999999996E-8</c:v>
                </c:pt>
                <c:pt idx="4058">
                  <c:v>-7.9052399999999994E-8</c:v>
                </c:pt>
                <c:pt idx="4059">
                  <c:v>-7.9027400000000005E-8</c:v>
                </c:pt>
                <c:pt idx="4060">
                  <c:v>-7.9002400000000003E-8</c:v>
                </c:pt>
                <c:pt idx="4061">
                  <c:v>-7.8977400000000002E-8</c:v>
                </c:pt>
                <c:pt idx="4062">
                  <c:v>-7.89524E-8</c:v>
                </c:pt>
                <c:pt idx="4063">
                  <c:v>-7.8927399999999998E-8</c:v>
                </c:pt>
                <c:pt idx="4064">
                  <c:v>-7.8902399999999996E-8</c:v>
                </c:pt>
                <c:pt idx="4065">
                  <c:v>-7.8877399999999994E-8</c:v>
                </c:pt>
                <c:pt idx="4066">
                  <c:v>-7.8852400000000005E-8</c:v>
                </c:pt>
                <c:pt idx="4067">
                  <c:v>-7.8827400000000003E-8</c:v>
                </c:pt>
                <c:pt idx="4068">
                  <c:v>-7.8802400000000002E-8</c:v>
                </c:pt>
                <c:pt idx="4069">
                  <c:v>-7.87774E-8</c:v>
                </c:pt>
                <c:pt idx="4070">
                  <c:v>-7.8752399999999998E-8</c:v>
                </c:pt>
                <c:pt idx="4071">
                  <c:v>-7.8727399999999996E-8</c:v>
                </c:pt>
                <c:pt idx="4072">
                  <c:v>-7.8702399999999994E-8</c:v>
                </c:pt>
                <c:pt idx="4073">
                  <c:v>-7.8677400000000005E-8</c:v>
                </c:pt>
                <c:pt idx="4074">
                  <c:v>-7.8652400000000004E-8</c:v>
                </c:pt>
                <c:pt idx="4075">
                  <c:v>-7.8627400000000002E-8</c:v>
                </c:pt>
                <c:pt idx="4076">
                  <c:v>-7.86024E-8</c:v>
                </c:pt>
                <c:pt idx="4077">
                  <c:v>-7.8577399999999998E-8</c:v>
                </c:pt>
                <c:pt idx="4078">
                  <c:v>-7.8552399999999996E-8</c:v>
                </c:pt>
                <c:pt idx="4079">
                  <c:v>-7.8527399999999994E-8</c:v>
                </c:pt>
                <c:pt idx="4080">
                  <c:v>-7.8502400000000006E-8</c:v>
                </c:pt>
                <c:pt idx="4081">
                  <c:v>-7.8477400000000004E-8</c:v>
                </c:pt>
                <c:pt idx="4082">
                  <c:v>-7.8452400000000002E-8</c:v>
                </c:pt>
                <c:pt idx="4083">
                  <c:v>-7.84274E-8</c:v>
                </c:pt>
                <c:pt idx="4084">
                  <c:v>-7.8402399999999998E-8</c:v>
                </c:pt>
                <c:pt idx="4085">
                  <c:v>-7.8377399999999996E-8</c:v>
                </c:pt>
                <c:pt idx="4086">
                  <c:v>-7.8352399999999994E-8</c:v>
                </c:pt>
                <c:pt idx="4087">
                  <c:v>-7.8327400000000006E-8</c:v>
                </c:pt>
                <c:pt idx="4088">
                  <c:v>-7.8302400000000004E-8</c:v>
                </c:pt>
                <c:pt idx="4089">
                  <c:v>-7.8277400000000002E-8</c:v>
                </c:pt>
                <c:pt idx="4090">
                  <c:v>-7.82524E-8</c:v>
                </c:pt>
                <c:pt idx="4091">
                  <c:v>-7.8227399999999998E-8</c:v>
                </c:pt>
                <c:pt idx="4092">
                  <c:v>-7.8202399999999996E-8</c:v>
                </c:pt>
                <c:pt idx="4093">
                  <c:v>-7.8177399999999994E-8</c:v>
                </c:pt>
                <c:pt idx="4094">
                  <c:v>-7.8152400000000006E-8</c:v>
                </c:pt>
                <c:pt idx="4095">
                  <c:v>-7.8127400000000004E-8</c:v>
                </c:pt>
                <c:pt idx="4096">
                  <c:v>-7.8102400000000002E-8</c:v>
                </c:pt>
                <c:pt idx="4097">
                  <c:v>-7.80774E-8</c:v>
                </c:pt>
                <c:pt idx="4098">
                  <c:v>-7.8052399999999998E-8</c:v>
                </c:pt>
                <c:pt idx="4099">
                  <c:v>-7.8027399999999996E-8</c:v>
                </c:pt>
                <c:pt idx="4100">
                  <c:v>-7.8002399999999994E-8</c:v>
                </c:pt>
                <c:pt idx="4101">
                  <c:v>-7.7977400000000006E-8</c:v>
                </c:pt>
                <c:pt idx="4102">
                  <c:v>-7.7952400000000004E-8</c:v>
                </c:pt>
                <c:pt idx="4103">
                  <c:v>-7.7927400000000002E-8</c:v>
                </c:pt>
                <c:pt idx="4104">
                  <c:v>-7.79024E-8</c:v>
                </c:pt>
                <c:pt idx="4105">
                  <c:v>-7.7877399999999998E-8</c:v>
                </c:pt>
                <c:pt idx="4106">
                  <c:v>-7.7852399999999996E-8</c:v>
                </c:pt>
                <c:pt idx="4107">
                  <c:v>-7.7827399999999995E-8</c:v>
                </c:pt>
                <c:pt idx="4108">
                  <c:v>-7.7802400000000006E-8</c:v>
                </c:pt>
                <c:pt idx="4109">
                  <c:v>-7.7777400000000004E-8</c:v>
                </c:pt>
                <c:pt idx="4110">
                  <c:v>-7.7752400000000002E-8</c:v>
                </c:pt>
                <c:pt idx="4111">
                  <c:v>-7.77274E-8</c:v>
                </c:pt>
                <c:pt idx="4112">
                  <c:v>-7.7702399999999998E-8</c:v>
                </c:pt>
                <c:pt idx="4113">
                  <c:v>-7.7677399999999996E-8</c:v>
                </c:pt>
                <c:pt idx="4114">
                  <c:v>-7.7652399999999995E-8</c:v>
                </c:pt>
                <c:pt idx="4115">
                  <c:v>-7.7627400000000006E-8</c:v>
                </c:pt>
                <c:pt idx="4116">
                  <c:v>-7.7602400000000004E-8</c:v>
                </c:pt>
                <c:pt idx="4117">
                  <c:v>-7.7577400000000002E-8</c:v>
                </c:pt>
                <c:pt idx="4118">
                  <c:v>-7.75524E-8</c:v>
                </c:pt>
                <c:pt idx="4119">
                  <c:v>-7.7527399999999998E-8</c:v>
                </c:pt>
                <c:pt idx="4120">
                  <c:v>-7.7502399999999997E-8</c:v>
                </c:pt>
                <c:pt idx="4121">
                  <c:v>-7.7477399999999995E-8</c:v>
                </c:pt>
                <c:pt idx="4122">
                  <c:v>-7.7452400000000006E-8</c:v>
                </c:pt>
                <c:pt idx="4123">
                  <c:v>-7.7427400000000004E-8</c:v>
                </c:pt>
                <c:pt idx="4124">
                  <c:v>-7.7402400000000002E-8</c:v>
                </c:pt>
                <c:pt idx="4125">
                  <c:v>-7.73774E-8</c:v>
                </c:pt>
                <c:pt idx="4126">
                  <c:v>-7.7352399999999999E-8</c:v>
                </c:pt>
                <c:pt idx="4127">
                  <c:v>-7.7327399999999997E-8</c:v>
                </c:pt>
                <c:pt idx="4128">
                  <c:v>-7.7302399999999995E-8</c:v>
                </c:pt>
                <c:pt idx="4129">
                  <c:v>-7.7277400000000006E-8</c:v>
                </c:pt>
                <c:pt idx="4130">
                  <c:v>-7.7252400000000004E-8</c:v>
                </c:pt>
                <c:pt idx="4131">
                  <c:v>-7.7227400000000002E-8</c:v>
                </c:pt>
                <c:pt idx="4132">
                  <c:v>-7.72024E-8</c:v>
                </c:pt>
                <c:pt idx="4133">
                  <c:v>-7.7177399999999999E-8</c:v>
                </c:pt>
                <c:pt idx="4134">
                  <c:v>-7.7152399999999997E-8</c:v>
                </c:pt>
                <c:pt idx="4135">
                  <c:v>-7.7127399999999995E-8</c:v>
                </c:pt>
                <c:pt idx="4136">
                  <c:v>-7.7102400000000006E-8</c:v>
                </c:pt>
                <c:pt idx="4137">
                  <c:v>-7.7077400000000004E-8</c:v>
                </c:pt>
                <c:pt idx="4138">
                  <c:v>-7.7052400000000002E-8</c:v>
                </c:pt>
                <c:pt idx="4139">
                  <c:v>-7.7027400000000001E-8</c:v>
                </c:pt>
                <c:pt idx="4140">
                  <c:v>-7.7002399999999999E-8</c:v>
                </c:pt>
                <c:pt idx="4141">
                  <c:v>-7.6977399999999997E-8</c:v>
                </c:pt>
                <c:pt idx="4142">
                  <c:v>-7.6952399999999995E-8</c:v>
                </c:pt>
                <c:pt idx="4143">
                  <c:v>-7.6927400000000006E-8</c:v>
                </c:pt>
                <c:pt idx="4144">
                  <c:v>-7.6902400000000004E-8</c:v>
                </c:pt>
                <c:pt idx="4145">
                  <c:v>-7.6877400000000003E-8</c:v>
                </c:pt>
                <c:pt idx="4146">
                  <c:v>-7.6852400000000001E-8</c:v>
                </c:pt>
                <c:pt idx="4147">
                  <c:v>-7.6827399999999999E-8</c:v>
                </c:pt>
                <c:pt idx="4148">
                  <c:v>-7.6802399999999997E-8</c:v>
                </c:pt>
                <c:pt idx="4149">
                  <c:v>-7.6777399999999995E-8</c:v>
                </c:pt>
                <c:pt idx="4150">
                  <c:v>-7.6752400000000006E-8</c:v>
                </c:pt>
                <c:pt idx="4151">
                  <c:v>-7.6727400000000005E-8</c:v>
                </c:pt>
                <c:pt idx="4152">
                  <c:v>-7.6702400000000003E-8</c:v>
                </c:pt>
                <c:pt idx="4153">
                  <c:v>-7.6677400000000001E-8</c:v>
                </c:pt>
                <c:pt idx="4154">
                  <c:v>-7.6652399999999999E-8</c:v>
                </c:pt>
                <c:pt idx="4155">
                  <c:v>-7.6627399999999997E-8</c:v>
                </c:pt>
                <c:pt idx="4156">
                  <c:v>-7.6602399999999995E-8</c:v>
                </c:pt>
                <c:pt idx="4157">
                  <c:v>-7.6577400000000006E-8</c:v>
                </c:pt>
                <c:pt idx="4158">
                  <c:v>-7.6552400000000005E-8</c:v>
                </c:pt>
                <c:pt idx="4159">
                  <c:v>-7.6527400000000003E-8</c:v>
                </c:pt>
                <c:pt idx="4160">
                  <c:v>-7.6502400000000001E-8</c:v>
                </c:pt>
                <c:pt idx="4161">
                  <c:v>-7.6477399999999999E-8</c:v>
                </c:pt>
                <c:pt idx="4162">
                  <c:v>-7.6452399999999997E-8</c:v>
                </c:pt>
                <c:pt idx="4163">
                  <c:v>-7.6427399999999995E-8</c:v>
                </c:pt>
                <c:pt idx="4164">
                  <c:v>-7.6402400000000007E-8</c:v>
                </c:pt>
                <c:pt idx="4165">
                  <c:v>-7.6377400000000005E-8</c:v>
                </c:pt>
                <c:pt idx="4166">
                  <c:v>-7.6352400000000003E-8</c:v>
                </c:pt>
                <c:pt idx="4167">
                  <c:v>-7.6327400000000001E-8</c:v>
                </c:pt>
                <c:pt idx="4168">
                  <c:v>-7.6302399999999999E-8</c:v>
                </c:pt>
                <c:pt idx="4169">
                  <c:v>-7.6277399999999997E-8</c:v>
                </c:pt>
                <c:pt idx="4170">
                  <c:v>-7.6252399999999995E-8</c:v>
                </c:pt>
                <c:pt idx="4171">
                  <c:v>-7.6227399999999993E-8</c:v>
                </c:pt>
                <c:pt idx="4172">
                  <c:v>-7.6202400000000005E-8</c:v>
                </c:pt>
                <c:pt idx="4173">
                  <c:v>-7.6177400000000003E-8</c:v>
                </c:pt>
                <c:pt idx="4174">
                  <c:v>-7.6152400000000001E-8</c:v>
                </c:pt>
                <c:pt idx="4175">
                  <c:v>-7.6127399999999999E-8</c:v>
                </c:pt>
                <c:pt idx="4176">
                  <c:v>-7.6102399999999997E-8</c:v>
                </c:pt>
                <c:pt idx="4177">
                  <c:v>-7.6077399999999995E-8</c:v>
                </c:pt>
                <c:pt idx="4178">
                  <c:v>-7.6052399999999994E-8</c:v>
                </c:pt>
                <c:pt idx="4179">
                  <c:v>-7.6027400000000005E-8</c:v>
                </c:pt>
                <c:pt idx="4180">
                  <c:v>-7.6002400000000003E-8</c:v>
                </c:pt>
                <c:pt idx="4181">
                  <c:v>-7.5977400000000001E-8</c:v>
                </c:pt>
                <c:pt idx="4182">
                  <c:v>-7.5952399999999999E-8</c:v>
                </c:pt>
                <c:pt idx="4183">
                  <c:v>-7.5927399999999997E-8</c:v>
                </c:pt>
                <c:pt idx="4184">
                  <c:v>-7.5902399999999995E-8</c:v>
                </c:pt>
                <c:pt idx="4185">
                  <c:v>-7.5877399999999994E-8</c:v>
                </c:pt>
                <c:pt idx="4186">
                  <c:v>-7.5852400000000005E-8</c:v>
                </c:pt>
                <c:pt idx="4187">
                  <c:v>-7.5827400000000003E-8</c:v>
                </c:pt>
                <c:pt idx="4188">
                  <c:v>-7.5802400000000001E-8</c:v>
                </c:pt>
                <c:pt idx="4189">
                  <c:v>-7.5777399999999999E-8</c:v>
                </c:pt>
                <c:pt idx="4190">
                  <c:v>-7.5752399999999997E-8</c:v>
                </c:pt>
                <c:pt idx="4191">
                  <c:v>-7.5727399999999996E-8</c:v>
                </c:pt>
                <c:pt idx="4192">
                  <c:v>-7.5702399999999994E-8</c:v>
                </c:pt>
                <c:pt idx="4193">
                  <c:v>-7.5677400000000005E-8</c:v>
                </c:pt>
                <c:pt idx="4194">
                  <c:v>-7.5652400000000003E-8</c:v>
                </c:pt>
                <c:pt idx="4195">
                  <c:v>-7.5627400000000001E-8</c:v>
                </c:pt>
                <c:pt idx="4196">
                  <c:v>-7.5602399999999999E-8</c:v>
                </c:pt>
                <c:pt idx="4197">
                  <c:v>-7.5577399999999998E-8</c:v>
                </c:pt>
                <c:pt idx="4198">
                  <c:v>-7.5552399999999996E-8</c:v>
                </c:pt>
                <c:pt idx="4199">
                  <c:v>-7.5527399999999994E-8</c:v>
                </c:pt>
                <c:pt idx="4200">
                  <c:v>-7.5502400000000005E-8</c:v>
                </c:pt>
                <c:pt idx="4201">
                  <c:v>-7.5477400000000003E-8</c:v>
                </c:pt>
                <c:pt idx="4202">
                  <c:v>-7.5452400000000001E-8</c:v>
                </c:pt>
                <c:pt idx="4203">
                  <c:v>-7.5427399999999999E-8</c:v>
                </c:pt>
                <c:pt idx="4204">
                  <c:v>-7.5402399999999998E-8</c:v>
                </c:pt>
                <c:pt idx="4205">
                  <c:v>-7.5377399999999996E-8</c:v>
                </c:pt>
                <c:pt idx="4206">
                  <c:v>-7.5352399999999994E-8</c:v>
                </c:pt>
                <c:pt idx="4207">
                  <c:v>-7.5327400000000005E-8</c:v>
                </c:pt>
                <c:pt idx="4208">
                  <c:v>-7.5302400000000003E-8</c:v>
                </c:pt>
                <c:pt idx="4209">
                  <c:v>-7.5277400000000001E-8</c:v>
                </c:pt>
                <c:pt idx="4210">
                  <c:v>-7.52524E-8</c:v>
                </c:pt>
                <c:pt idx="4211">
                  <c:v>-7.5227399999999998E-8</c:v>
                </c:pt>
                <c:pt idx="4212">
                  <c:v>-7.5202399999999996E-8</c:v>
                </c:pt>
                <c:pt idx="4213">
                  <c:v>-7.5177399999999994E-8</c:v>
                </c:pt>
                <c:pt idx="4214">
                  <c:v>-7.5152400000000005E-8</c:v>
                </c:pt>
                <c:pt idx="4215">
                  <c:v>-7.5127400000000003E-8</c:v>
                </c:pt>
                <c:pt idx="4216">
                  <c:v>-7.5102400000000002E-8</c:v>
                </c:pt>
                <c:pt idx="4217">
                  <c:v>-7.50774E-8</c:v>
                </c:pt>
                <c:pt idx="4218">
                  <c:v>-7.5052399999999998E-8</c:v>
                </c:pt>
                <c:pt idx="4219">
                  <c:v>-7.5027399999999996E-8</c:v>
                </c:pt>
                <c:pt idx="4220">
                  <c:v>-7.5002399999999994E-8</c:v>
                </c:pt>
                <c:pt idx="4221">
                  <c:v>-7.4977400000000005E-8</c:v>
                </c:pt>
                <c:pt idx="4222">
                  <c:v>-7.4952400000000004E-8</c:v>
                </c:pt>
                <c:pt idx="4223">
                  <c:v>-7.4927400000000002E-8</c:v>
                </c:pt>
                <c:pt idx="4224">
                  <c:v>-7.49024E-8</c:v>
                </c:pt>
                <c:pt idx="4225">
                  <c:v>-7.4877399999999998E-8</c:v>
                </c:pt>
                <c:pt idx="4226">
                  <c:v>-7.4852399999999996E-8</c:v>
                </c:pt>
                <c:pt idx="4227">
                  <c:v>-7.4827399999999994E-8</c:v>
                </c:pt>
                <c:pt idx="4228">
                  <c:v>-7.4802400000000005E-8</c:v>
                </c:pt>
                <c:pt idx="4229">
                  <c:v>-7.4777400000000004E-8</c:v>
                </c:pt>
                <c:pt idx="4230">
                  <c:v>-7.4752400000000002E-8</c:v>
                </c:pt>
                <c:pt idx="4231">
                  <c:v>-7.47274E-8</c:v>
                </c:pt>
                <c:pt idx="4232">
                  <c:v>-7.4702399999999998E-8</c:v>
                </c:pt>
                <c:pt idx="4233">
                  <c:v>-7.4677399999999996E-8</c:v>
                </c:pt>
                <c:pt idx="4234">
                  <c:v>-7.4652399999999994E-8</c:v>
                </c:pt>
                <c:pt idx="4235">
                  <c:v>-7.4627400000000006E-8</c:v>
                </c:pt>
                <c:pt idx="4236">
                  <c:v>-7.4602400000000004E-8</c:v>
                </c:pt>
                <c:pt idx="4237">
                  <c:v>-7.4577400000000002E-8</c:v>
                </c:pt>
                <c:pt idx="4238">
                  <c:v>-7.45524E-8</c:v>
                </c:pt>
                <c:pt idx="4239">
                  <c:v>-7.4527399999999998E-8</c:v>
                </c:pt>
                <c:pt idx="4240">
                  <c:v>-7.4502399999999996E-8</c:v>
                </c:pt>
                <c:pt idx="4241">
                  <c:v>-7.4477399999999994E-8</c:v>
                </c:pt>
                <c:pt idx="4242">
                  <c:v>-7.4452400000000006E-8</c:v>
                </c:pt>
                <c:pt idx="4243">
                  <c:v>-7.4427400000000004E-8</c:v>
                </c:pt>
                <c:pt idx="4244">
                  <c:v>-7.4402400000000002E-8</c:v>
                </c:pt>
                <c:pt idx="4245">
                  <c:v>-7.43774E-8</c:v>
                </c:pt>
                <c:pt idx="4246">
                  <c:v>-7.4352399999999998E-8</c:v>
                </c:pt>
                <c:pt idx="4247">
                  <c:v>-7.4327399999999996E-8</c:v>
                </c:pt>
                <c:pt idx="4248">
                  <c:v>-7.4302399999999994E-8</c:v>
                </c:pt>
                <c:pt idx="4249">
                  <c:v>-7.4277400000000006E-8</c:v>
                </c:pt>
                <c:pt idx="4250">
                  <c:v>-7.4252400000000004E-8</c:v>
                </c:pt>
                <c:pt idx="4251">
                  <c:v>-7.4227400000000002E-8</c:v>
                </c:pt>
                <c:pt idx="4252">
                  <c:v>-7.42024E-8</c:v>
                </c:pt>
                <c:pt idx="4253">
                  <c:v>-7.4177399999999998E-8</c:v>
                </c:pt>
                <c:pt idx="4254">
                  <c:v>-7.4152399999999996E-8</c:v>
                </c:pt>
                <c:pt idx="4255">
                  <c:v>-7.4127399999999994E-8</c:v>
                </c:pt>
                <c:pt idx="4256">
                  <c:v>-7.4102400000000006E-8</c:v>
                </c:pt>
                <c:pt idx="4257">
                  <c:v>-7.4077400000000004E-8</c:v>
                </c:pt>
                <c:pt idx="4258">
                  <c:v>-7.4052400000000002E-8</c:v>
                </c:pt>
                <c:pt idx="4259">
                  <c:v>-7.40274E-8</c:v>
                </c:pt>
                <c:pt idx="4260">
                  <c:v>-7.4002399999999998E-8</c:v>
                </c:pt>
                <c:pt idx="4261">
                  <c:v>-7.3977399999999996E-8</c:v>
                </c:pt>
                <c:pt idx="4262">
                  <c:v>-7.3952399999999995E-8</c:v>
                </c:pt>
                <c:pt idx="4263">
                  <c:v>-7.3927400000000006E-8</c:v>
                </c:pt>
                <c:pt idx="4264">
                  <c:v>-7.3902400000000004E-8</c:v>
                </c:pt>
                <c:pt idx="4265">
                  <c:v>-7.3877400000000002E-8</c:v>
                </c:pt>
                <c:pt idx="4266">
                  <c:v>-7.38524E-8</c:v>
                </c:pt>
                <c:pt idx="4267">
                  <c:v>-7.3827399999999998E-8</c:v>
                </c:pt>
                <c:pt idx="4268">
                  <c:v>-7.3802399999999997E-8</c:v>
                </c:pt>
                <c:pt idx="4269">
                  <c:v>-7.3777399999999995E-8</c:v>
                </c:pt>
                <c:pt idx="4270">
                  <c:v>-7.3752400000000006E-8</c:v>
                </c:pt>
                <c:pt idx="4271">
                  <c:v>-7.3727400000000004E-8</c:v>
                </c:pt>
                <c:pt idx="4272">
                  <c:v>-7.3702400000000002E-8</c:v>
                </c:pt>
                <c:pt idx="4273">
                  <c:v>-7.36774E-8</c:v>
                </c:pt>
                <c:pt idx="4274">
                  <c:v>-7.3652399999999998E-8</c:v>
                </c:pt>
                <c:pt idx="4275">
                  <c:v>-7.3627399999999997E-8</c:v>
                </c:pt>
                <c:pt idx="4276">
                  <c:v>-7.3602399999999995E-8</c:v>
                </c:pt>
                <c:pt idx="4277">
                  <c:v>-7.3577400000000006E-8</c:v>
                </c:pt>
                <c:pt idx="4278">
                  <c:v>-7.3552400000000004E-8</c:v>
                </c:pt>
                <c:pt idx="4279">
                  <c:v>-7.3527400000000002E-8</c:v>
                </c:pt>
                <c:pt idx="4280">
                  <c:v>-7.35024E-8</c:v>
                </c:pt>
                <c:pt idx="4281">
                  <c:v>-7.3477399999999999E-8</c:v>
                </c:pt>
                <c:pt idx="4282">
                  <c:v>-7.3452399999999997E-8</c:v>
                </c:pt>
                <c:pt idx="4283">
                  <c:v>-7.3427399999999995E-8</c:v>
                </c:pt>
                <c:pt idx="4284">
                  <c:v>-7.3402400000000006E-8</c:v>
                </c:pt>
                <c:pt idx="4285">
                  <c:v>-7.3377400000000004E-8</c:v>
                </c:pt>
                <c:pt idx="4286">
                  <c:v>-7.3352400000000002E-8</c:v>
                </c:pt>
                <c:pt idx="4287">
                  <c:v>-7.3327400000000001E-8</c:v>
                </c:pt>
                <c:pt idx="4288">
                  <c:v>-7.3302399999999999E-8</c:v>
                </c:pt>
                <c:pt idx="4289">
                  <c:v>-7.3277399999999997E-8</c:v>
                </c:pt>
                <c:pt idx="4290">
                  <c:v>-7.3252399999999995E-8</c:v>
                </c:pt>
                <c:pt idx="4291">
                  <c:v>-7.3227400000000006E-8</c:v>
                </c:pt>
                <c:pt idx="4292">
                  <c:v>-7.3202400000000004E-8</c:v>
                </c:pt>
                <c:pt idx="4293">
                  <c:v>-7.3177400000000003E-8</c:v>
                </c:pt>
                <c:pt idx="4294">
                  <c:v>-7.3152400000000001E-8</c:v>
                </c:pt>
                <c:pt idx="4295">
                  <c:v>-7.3127399999999999E-8</c:v>
                </c:pt>
                <c:pt idx="4296">
                  <c:v>-7.3102399999999997E-8</c:v>
                </c:pt>
                <c:pt idx="4297">
                  <c:v>-7.3077399999999995E-8</c:v>
                </c:pt>
                <c:pt idx="4298">
                  <c:v>-7.3052400000000006E-8</c:v>
                </c:pt>
                <c:pt idx="4299">
                  <c:v>-7.3027400000000004E-8</c:v>
                </c:pt>
                <c:pt idx="4300">
                  <c:v>-7.3002400000000003E-8</c:v>
                </c:pt>
                <c:pt idx="4301">
                  <c:v>-7.2977400000000001E-8</c:v>
                </c:pt>
                <c:pt idx="4302">
                  <c:v>-7.2952399999999999E-8</c:v>
                </c:pt>
                <c:pt idx="4303">
                  <c:v>-7.2927399999999997E-8</c:v>
                </c:pt>
                <c:pt idx="4304">
                  <c:v>-7.2902399999999995E-8</c:v>
                </c:pt>
                <c:pt idx="4305">
                  <c:v>-7.2877400000000006E-8</c:v>
                </c:pt>
                <c:pt idx="4306">
                  <c:v>-7.2852400000000005E-8</c:v>
                </c:pt>
                <c:pt idx="4307">
                  <c:v>-7.2827400000000003E-8</c:v>
                </c:pt>
                <c:pt idx="4308">
                  <c:v>-7.2802400000000001E-8</c:v>
                </c:pt>
                <c:pt idx="4309">
                  <c:v>-7.2777399999999999E-8</c:v>
                </c:pt>
                <c:pt idx="4310">
                  <c:v>-7.2752399999999997E-8</c:v>
                </c:pt>
                <c:pt idx="4311">
                  <c:v>-7.2727399999999995E-8</c:v>
                </c:pt>
                <c:pt idx="4312">
                  <c:v>-7.2702400000000007E-8</c:v>
                </c:pt>
                <c:pt idx="4313">
                  <c:v>-7.2677400000000005E-8</c:v>
                </c:pt>
                <c:pt idx="4314">
                  <c:v>-7.2652400000000003E-8</c:v>
                </c:pt>
                <c:pt idx="4315">
                  <c:v>-7.2627400000000001E-8</c:v>
                </c:pt>
                <c:pt idx="4316">
                  <c:v>-7.2602399999999999E-8</c:v>
                </c:pt>
                <c:pt idx="4317">
                  <c:v>-7.2577399999999997E-8</c:v>
                </c:pt>
                <c:pt idx="4318">
                  <c:v>-7.2552399999999995E-8</c:v>
                </c:pt>
                <c:pt idx="4319">
                  <c:v>-7.2527400000000007E-8</c:v>
                </c:pt>
                <c:pt idx="4320">
                  <c:v>-7.2502400000000005E-8</c:v>
                </c:pt>
                <c:pt idx="4321">
                  <c:v>-7.2477400000000003E-8</c:v>
                </c:pt>
                <c:pt idx="4322">
                  <c:v>-7.2452400000000001E-8</c:v>
                </c:pt>
                <c:pt idx="4323">
                  <c:v>-7.2427399999999999E-8</c:v>
                </c:pt>
                <c:pt idx="4324">
                  <c:v>-7.2402399999999997E-8</c:v>
                </c:pt>
                <c:pt idx="4325">
                  <c:v>-7.2377399999999995E-8</c:v>
                </c:pt>
                <c:pt idx="4326">
                  <c:v>-7.2352399999999993E-8</c:v>
                </c:pt>
                <c:pt idx="4327">
                  <c:v>-7.2327400000000005E-8</c:v>
                </c:pt>
                <c:pt idx="4328">
                  <c:v>-7.2302400000000003E-8</c:v>
                </c:pt>
                <c:pt idx="4329">
                  <c:v>-7.2277400000000001E-8</c:v>
                </c:pt>
                <c:pt idx="4330">
                  <c:v>-7.2252399999999999E-8</c:v>
                </c:pt>
                <c:pt idx="4331">
                  <c:v>-7.2227399999999997E-8</c:v>
                </c:pt>
                <c:pt idx="4332">
                  <c:v>-7.2202399999999995E-8</c:v>
                </c:pt>
                <c:pt idx="4333">
                  <c:v>-7.2177399999999994E-8</c:v>
                </c:pt>
                <c:pt idx="4334">
                  <c:v>-7.2152400000000005E-8</c:v>
                </c:pt>
                <c:pt idx="4335">
                  <c:v>-7.2127400000000003E-8</c:v>
                </c:pt>
                <c:pt idx="4336">
                  <c:v>-7.2102400000000001E-8</c:v>
                </c:pt>
                <c:pt idx="4337">
                  <c:v>-7.2077399999999999E-8</c:v>
                </c:pt>
                <c:pt idx="4338">
                  <c:v>-7.2052399999999997E-8</c:v>
                </c:pt>
                <c:pt idx="4339">
                  <c:v>-7.2027399999999996E-8</c:v>
                </c:pt>
                <c:pt idx="4340">
                  <c:v>-7.2002399999999994E-8</c:v>
                </c:pt>
                <c:pt idx="4341">
                  <c:v>-7.1977400000000005E-8</c:v>
                </c:pt>
                <c:pt idx="4342">
                  <c:v>-7.1952400000000003E-8</c:v>
                </c:pt>
                <c:pt idx="4343">
                  <c:v>-7.1927400000000001E-8</c:v>
                </c:pt>
                <c:pt idx="4344">
                  <c:v>-7.1902399999999999E-8</c:v>
                </c:pt>
                <c:pt idx="4345">
                  <c:v>-7.1877399999999997E-8</c:v>
                </c:pt>
                <c:pt idx="4346">
                  <c:v>-7.1852399999999996E-8</c:v>
                </c:pt>
                <c:pt idx="4347">
                  <c:v>-7.1827399999999994E-8</c:v>
                </c:pt>
                <c:pt idx="4348">
                  <c:v>-7.1802400000000005E-8</c:v>
                </c:pt>
                <c:pt idx="4349">
                  <c:v>-7.1777400000000003E-8</c:v>
                </c:pt>
                <c:pt idx="4350">
                  <c:v>-7.1752400000000001E-8</c:v>
                </c:pt>
                <c:pt idx="4351">
                  <c:v>-7.1727399999999999E-8</c:v>
                </c:pt>
                <c:pt idx="4352">
                  <c:v>-7.1702399999999998E-8</c:v>
                </c:pt>
                <c:pt idx="4353">
                  <c:v>-7.1677399999999996E-8</c:v>
                </c:pt>
                <c:pt idx="4354">
                  <c:v>-7.1652399999999994E-8</c:v>
                </c:pt>
                <c:pt idx="4355">
                  <c:v>-7.1627400000000005E-8</c:v>
                </c:pt>
                <c:pt idx="4356">
                  <c:v>-7.1602400000000003E-8</c:v>
                </c:pt>
                <c:pt idx="4357">
                  <c:v>-7.1577400000000001E-8</c:v>
                </c:pt>
                <c:pt idx="4358">
                  <c:v>-7.15524E-8</c:v>
                </c:pt>
                <c:pt idx="4359">
                  <c:v>-7.1527399999999998E-8</c:v>
                </c:pt>
                <c:pt idx="4360">
                  <c:v>-7.1502399999999996E-8</c:v>
                </c:pt>
                <c:pt idx="4361">
                  <c:v>-7.1477399999999994E-8</c:v>
                </c:pt>
                <c:pt idx="4362">
                  <c:v>-7.1452400000000005E-8</c:v>
                </c:pt>
                <c:pt idx="4363">
                  <c:v>-7.1427400000000003E-8</c:v>
                </c:pt>
                <c:pt idx="4364">
                  <c:v>-7.1402400000000002E-8</c:v>
                </c:pt>
                <c:pt idx="4365">
                  <c:v>-7.13774E-8</c:v>
                </c:pt>
                <c:pt idx="4366">
                  <c:v>-7.1352399999999998E-8</c:v>
                </c:pt>
                <c:pt idx="4367">
                  <c:v>-7.1327399999999996E-8</c:v>
                </c:pt>
                <c:pt idx="4368">
                  <c:v>-7.1302399999999994E-8</c:v>
                </c:pt>
                <c:pt idx="4369">
                  <c:v>-7.1277400000000005E-8</c:v>
                </c:pt>
                <c:pt idx="4370">
                  <c:v>-7.1252400000000003E-8</c:v>
                </c:pt>
                <c:pt idx="4371">
                  <c:v>-7.1227400000000002E-8</c:v>
                </c:pt>
                <c:pt idx="4372">
                  <c:v>-7.12024E-8</c:v>
                </c:pt>
                <c:pt idx="4373">
                  <c:v>-7.1177399999999998E-8</c:v>
                </c:pt>
                <c:pt idx="4374">
                  <c:v>-7.1152399999999996E-8</c:v>
                </c:pt>
                <c:pt idx="4375">
                  <c:v>-7.1127399999999994E-8</c:v>
                </c:pt>
                <c:pt idx="4376">
                  <c:v>-7.1102400000000005E-8</c:v>
                </c:pt>
                <c:pt idx="4377">
                  <c:v>-7.1077400000000004E-8</c:v>
                </c:pt>
                <c:pt idx="4378">
                  <c:v>-7.1052400000000002E-8</c:v>
                </c:pt>
                <c:pt idx="4379">
                  <c:v>-7.10274E-8</c:v>
                </c:pt>
                <c:pt idx="4380">
                  <c:v>-7.1002399999999998E-8</c:v>
                </c:pt>
                <c:pt idx="4381">
                  <c:v>-7.0977399999999996E-8</c:v>
                </c:pt>
                <c:pt idx="4382">
                  <c:v>-7.0952399999999994E-8</c:v>
                </c:pt>
                <c:pt idx="4383">
                  <c:v>-7.0927400000000006E-8</c:v>
                </c:pt>
                <c:pt idx="4384">
                  <c:v>-7.0902400000000004E-8</c:v>
                </c:pt>
                <c:pt idx="4385">
                  <c:v>-7.0877400000000002E-8</c:v>
                </c:pt>
                <c:pt idx="4386">
                  <c:v>-7.08524E-8</c:v>
                </c:pt>
                <c:pt idx="4387">
                  <c:v>-7.0827399999999998E-8</c:v>
                </c:pt>
                <c:pt idx="4388">
                  <c:v>-7.0802399999999996E-8</c:v>
                </c:pt>
                <c:pt idx="4389">
                  <c:v>-7.0777399999999994E-8</c:v>
                </c:pt>
                <c:pt idx="4390">
                  <c:v>-7.0752400000000006E-8</c:v>
                </c:pt>
                <c:pt idx="4391">
                  <c:v>-7.0727400000000004E-8</c:v>
                </c:pt>
                <c:pt idx="4392">
                  <c:v>-7.0702400000000002E-8</c:v>
                </c:pt>
                <c:pt idx="4393">
                  <c:v>-7.06774E-8</c:v>
                </c:pt>
                <c:pt idx="4394">
                  <c:v>-7.0652399999999998E-8</c:v>
                </c:pt>
                <c:pt idx="4395">
                  <c:v>-7.0627399999999996E-8</c:v>
                </c:pt>
                <c:pt idx="4396">
                  <c:v>-7.0602399999999994E-8</c:v>
                </c:pt>
                <c:pt idx="4397">
                  <c:v>-7.0577400000000006E-8</c:v>
                </c:pt>
                <c:pt idx="4398">
                  <c:v>-7.0552400000000004E-8</c:v>
                </c:pt>
                <c:pt idx="4399">
                  <c:v>-7.0527400000000002E-8</c:v>
                </c:pt>
                <c:pt idx="4400">
                  <c:v>-7.05024E-8</c:v>
                </c:pt>
                <c:pt idx="4401">
                  <c:v>-7.0477399999999998E-8</c:v>
                </c:pt>
                <c:pt idx="4402">
                  <c:v>-7.0452399999999996E-8</c:v>
                </c:pt>
                <c:pt idx="4403">
                  <c:v>-7.0427399999999994E-8</c:v>
                </c:pt>
                <c:pt idx="4404">
                  <c:v>-7.0402400000000006E-8</c:v>
                </c:pt>
                <c:pt idx="4405">
                  <c:v>-7.0377400000000004E-8</c:v>
                </c:pt>
                <c:pt idx="4406">
                  <c:v>-7.0352400000000002E-8</c:v>
                </c:pt>
                <c:pt idx="4407">
                  <c:v>-7.03274E-8</c:v>
                </c:pt>
                <c:pt idx="4408">
                  <c:v>-7.0302399999999998E-8</c:v>
                </c:pt>
                <c:pt idx="4409">
                  <c:v>-7.0277399999999996E-8</c:v>
                </c:pt>
                <c:pt idx="4410">
                  <c:v>-7.0252399999999995E-8</c:v>
                </c:pt>
                <c:pt idx="4411">
                  <c:v>-7.0227400000000006E-8</c:v>
                </c:pt>
                <c:pt idx="4412">
                  <c:v>-7.0202400000000004E-8</c:v>
                </c:pt>
                <c:pt idx="4413">
                  <c:v>-7.0177400000000002E-8</c:v>
                </c:pt>
                <c:pt idx="4414">
                  <c:v>-7.01524E-8</c:v>
                </c:pt>
                <c:pt idx="4415">
                  <c:v>-7.0127399999999998E-8</c:v>
                </c:pt>
                <c:pt idx="4416">
                  <c:v>-7.0102399999999996E-8</c:v>
                </c:pt>
                <c:pt idx="4417">
                  <c:v>-7.0077399999999995E-8</c:v>
                </c:pt>
                <c:pt idx="4418">
                  <c:v>-7.0052400000000006E-8</c:v>
                </c:pt>
                <c:pt idx="4419">
                  <c:v>-7.0027400000000004E-8</c:v>
                </c:pt>
                <c:pt idx="4420">
                  <c:v>-7.0002400000000002E-8</c:v>
                </c:pt>
                <c:pt idx="4421">
                  <c:v>-6.99774E-8</c:v>
                </c:pt>
                <c:pt idx="4422">
                  <c:v>-6.9952399999999998E-8</c:v>
                </c:pt>
                <c:pt idx="4423">
                  <c:v>-6.9927399999999997E-8</c:v>
                </c:pt>
                <c:pt idx="4424">
                  <c:v>-6.9902399999999995E-8</c:v>
                </c:pt>
                <c:pt idx="4425">
                  <c:v>-6.9877400000000006E-8</c:v>
                </c:pt>
                <c:pt idx="4426">
                  <c:v>-6.9852400000000004E-8</c:v>
                </c:pt>
                <c:pt idx="4427">
                  <c:v>-6.9827400000000002E-8</c:v>
                </c:pt>
                <c:pt idx="4428">
                  <c:v>-6.98024E-8</c:v>
                </c:pt>
                <c:pt idx="4429">
                  <c:v>-6.9777399999999999E-8</c:v>
                </c:pt>
                <c:pt idx="4430">
                  <c:v>-6.9752399999999997E-8</c:v>
                </c:pt>
                <c:pt idx="4431">
                  <c:v>-6.9727399999999995E-8</c:v>
                </c:pt>
                <c:pt idx="4432">
                  <c:v>-6.9702400000000006E-8</c:v>
                </c:pt>
                <c:pt idx="4433">
                  <c:v>-6.9677400000000004E-8</c:v>
                </c:pt>
                <c:pt idx="4434">
                  <c:v>-6.9652400000000002E-8</c:v>
                </c:pt>
                <c:pt idx="4435">
                  <c:v>-6.96274E-8</c:v>
                </c:pt>
                <c:pt idx="4436">
                  <c:v>-6.9602399999999999E-8</c:v>
                </c:pt>
                <c:pt idx="4437">
                  <c:v>-6.9577399999999997E-8</c:v>
                </c:pt>
                <c:pt idx="4438">
                  <c:v>-6.9552399999999995E-8</c:v>
                </c:pt>
                <c:pt idx="4439">
                  <c:v>-6.9527400000000006E-8</c:v>
                </c:pt>
                <c:pt idx="4440">
                  <c:v>-6.9502400000000004E-8</c:v>
                </c:pt>
                <c:pt idx="4441">
                  <c:v>-6.9477400000000002E-8</c:v>
                </c:pt>
                <c:pt idx="4442">
                  <c:v>-6.9452400000000001E-8</c:v>
                </c:pt>
                <c:pt idx="4443">
                  <c:v>-6.9427399999999999E-8</c:v>
                </c:pt>
                <c:pt idx="4444">
                  <c:v>-6.9402399999999997E-8</c:v>
                </c:pt>
                <c:pt idx="4445">
                  <c:v>-6.9377399999999995E-8</c:v>
                </c:pt>
                <c:pt idx="4446">
                  <c:v>-6.9352400000000006E-8</c:v>
                </c:pt>
                <c:pt idx="4447">
                  <c:v>-6.9327400000000004E-8</c:v>
                </c:pt>
                <c:pt idx="4448">
                  <c:v>-6.9302400000000003E-8</c:v>
                </c:pt>
                <c:pt idx="4449">
                  <c:v>-6.9277400000000001E-8</c:v>
                </c:pt>
                <c:pt idx="4450">
                  <c:v>-6.9252399999999999E-8</c:v>
                </c:pt>
                <c:pt idx="4451">
                  <c:v>-6.9227399999999997E-8</c:v>
                </c:pt>
                <c:pt idx="4452">
                  <c:v>-6.9202399999999995E-8</c:v>
                </c:pt>
                <c:pt idx="4453">
                  <c:v>-6.9177400000000006E-8</c:v>
                </c:pt>
                <c:pt idx="4454">
                  <c:v>-6.9152400000000005E-8</c:v>
                </c:pt>
                <c:pt idx="4455">
                  <c:v>-6.9127400000000003E-8</c:v>
                </c:pt>
                <c:pt idx="4456">
                  <c:v>-6.9102400000000001E-8</c:v>
                </c:pt>
                <c:pt idx="4457">
                  <c:v>-6.9077399999999999E-8</c:v>
                </c:pt>
                <c:pt idx="4458">
                  <c:v>-6.9052399999999997E-8</c:v>
                </c:pt>
                <c:pt idx="4459">
                  <c:v>-6.9027399999999995E-8</c:v>
                </c:pt>
                <c:pt idx="4460">
                  <c:v>-6.9002400000000006E-8</c:v>
                </c:pt>
                <c:pt idx="4461">
                  <c:v>-6.8977400000000005E-8</c:v>
                </c:pt>
                <c:pt idx="4462">
                  <c:v>-6.8952400000000003E-8</c:v>
                </c:pt>
                <c:pt idx="4463">
                  <c:v>-6.8927400000000001E-8</c:v>
                </c:pt>
                <c:pt idx="4464">
                  <c:v>-6.8902399999999999E-8</c:v>
                </c:pt>
                <c:pt idx="4465">
                  <c:v>-6.8877399999999997E-8</c:v>
                </c:pt>
                <c:pt idx="4466">
                  <c:v>-6.8852399999999995E-8</c:v>
                </c:pt>
                <c:pt idx="4467">
                  <c:v>-6.8827400000000007E-8</c:v>
                </c:pt>
                <c:pt idx="4468">
                  <c:v>-6.8802400000000005E-8</c:v>
                </c:pt>
                <c:pt idx="4469">
                  <c:v>-6.8777400000000003E-8</c:v>
                </c:pt>
                <c:pt idx="4470">
                  <c:v>-6.8752400000000001E-8</c:v>
                </c:pt>
                <c:pt idx="4471">
                  <c:v>-6.8727399999999999E-8</c:v>
                </c:pt>
                <c:pt idx="4472">
                  <c:v>-6.8702399999999997E-8</c:v>
                </c:pt>
                <c:pt idx="4473">
                  <c:v>-6.8677399999999995E-8</c:v>
                </c:pt>
                <c:pt idx="4474">
                  <c:v>-6.8652399999999993E-8</c:v>
                </c:pt>
                <c:pt idx="4475">
                  <c:v>-6.8627400000000005E-8</c:v>
                </c:pt>
                <c:pt idx="4476">
                  <c:v>-6.8602400000000003E-8</c:v>
                </c:pt>
                <c:pt idx="4477">
                  <c:v>-6.8577400000000001E-8</c:v>
                </c:pt>
                <c:pt idx="4478">
                  <c:v>-6.8552399999999999E-8</c:v>
                </c:pt>
                <c:pt idx="4479">
                  <c:v>-6.8527399999999997E-8</c:v>
                </c:pt>
                <c:pt idx="4480">
                  <c:v>-6.8502399999999995E-8</c:v>
                </c:pt>
                <c:pt idx="4481">
                  <c:v>-6.8477399999999994E-8</c:v>
                </c:pt>
                <c:pt idx="4482">
                  <c:v>-6.8452400000000005E-8</c:v>
                </c:pt>
                <c:pt idx="4483">
                  <c:v>-6.8427400000000003E-8</c:v>
                </c:pt>
                <c:pt idx="4484">
                  <c:v>-6.8402400000000001E-8</c:v>
                </c:pt>
                <c:pt idx="4485">
                  <c:v>-6.8377399999999999E-8</c:v>
                </c:pt>
                <c:pt idx="4486">
                  <c:v>-6.8352399999999997E-8</c:v>
                </c:pt>
                <c:pt idx="4487">
                  <c:v>-6.8327399999999995E-8</c:v>
                </c:pt>
                <c:pt idx="4488">
                  <c:v>-6.8302399999999994E-8</c:v>
                </c:pt>
                <c:pt idx="4489">
                  <c:v>-6.8277400000000005E-8</c:v>
                </c:pt>
                <c:pt idx="4490">
                  <c:v>-6.8252400000000003E-8</c:v>
                </c:pt>
                <c:pt idx="4491">
                  <c:v>-6.8227400000000001E-8</c:v>
                </c:pt>
                <c:pt idx="4492">
                  <c:v>-6.8202399999999999E-8</c:v>
                </c:pt>
                <c:pt idx="4493">
                  <c:v>-6.8177399999999997E-8</c:v>
                </c:pt>
                <c:pt idx="4494">
                  <c:v>-6.8152399999999996E-8</c:v>
                </c:pt>
                <c:pt idx="4495">
                  <c:v>-6.8127399999999994E-8</c:v>
                </c:pt>
                <c:pt idx="4496">
                  <c:v>-6.8102400000000005E-8</c:v>
                </c:pt>
                <c:pt idx="4497">
                  <c:v>-6.8077400000000003E-8</c:v>
                </c:pt>
                <c:pt idx="4498">
                  <c:v>-6.8052400000000001E-8</c:v>
                </c:pt>
                <c:pt idx="4499">
                  <c:v>-6.8027399999999999E-8</c:v>
                </c:pt>
                <c:pt idx="4500">
                  <c:v>-6.8002399999999998E-8</c:v>
                </c:pt>
                <c:pt idx="4501">
                  <c:v>-6.7977399999999996E-8</c:v>
                </c:pt>
                <c:pt idx="4502">
                  <c:v>-6.7952399999999994E-8</c:v>
                </c:pt>
                <c:pt idx="4503">
                  <c:v>-6.7927400000000005E-8</c:v>
                </c:pt>
                <c:pt idx="4504">
                  <c:v>-6.7902400000000003E-8</c:v>
                </c:pt>
                <c:pt idx="4505">
                  <c:v>-6.7877400000000001E-8</c:v>
                </c:pt>
                <c:pt idx="4506">
                  <c:v>-6.7852399999999999E-8</c:v>
                </c:pt>
                <c:pt idx="4507">
                  <c:v>-6.7827399999999998E-8</c:v>
                </c:pt>
                <c:pt idx="4508">
                  <c:v>-6.7802399999999996E-8</c:v>
                </c:pt>
                <c:pt idx="4509">
                  <c:v>-6.7777399999999994E-8</c:v>
                </c:pt>
                <c:pt idx="4510">
                  <c:v>-6.7752400000000005E-8</c:v>
                </c:pt>
                <c:pt idx="4511">
                  <c:v>-6.7727400000000003E-8</c:v>
                </c:pt>
                <c:pt idx="4512">
                  <c:v>-6.7702400000000001E-8</c:v>
                </c:pt>
                <c:pt idx="4513">
                  <c:v>-6.76774E-8</c:v>
                </c:pt>
                <c:pt idx="4514">
                  <c:v>-6.7652399999999998E-8</c:v>
                </c:pt>
                <c:pt idx="4515">
                  <c:v>-6.7627399999999996E-8</c:v>
                </c:pt>
                <c:pt idx="4516">
                  <c:v>-6.7602399999999994E-8</c:v>
                </c:pt>
                <c:pt idx="4517">
                  <c:v>-6.7577400000000005E-8</c:v>
                </c:pt>
                <c:pt idx="4518">
                  <c:v>-6.7552400000000003E-8</c:v>
                </c:pt>
                <c:pt idx="4519">
                  <c:v>-6.7527400000000002E-8</c:v>
                </c:pt>
                <c:pt idx="4520">
                  <c:v>-6.75024E-8</c:v>
                </c:pt>
                <c:pt idx="4521">
                  <c:v>-6.7477399999999998E-8</c:v>
                </c:pt>
                <c:pt idx="4522">
                  <c:v>-6.7452399999999996E-8</c:v>
                </c:pt>
                <c:pt idx="4523">
                  <c:v>-6.7427399999999994E-8</c:v>
                </c:pt>
                <c:pt idx="4524">
                  <c:v>-6.7402400000000005E-8</c:v>
                </c:pt>
                <c:pt idx="4525">
                  <c:v>-6.7377400000000004E-8</c:v>
                </c:pt>
                <c:pt idx="4526">
                  <c:v>-6.7352400000000002E-8</c:v>
                </c:pt>
                <c:pt idx="4527">
                  <c:v>-6.73274E-8</c:v>
                </c:pt>
                <c:pt idx="4528">
                  <c:v>-6.7302399999999998E-8</c:v>
                </c:pt>
                <c:pt idx="4529">
                  <c:v>-6.7277399999999996E-8</c:v>
                </c:pt>
                <c:pt idx="4530">
                  <c:v>-6.7252399999999994E-8</c:v>
                </c:pt>
                <c:pt idx="4531">
                  <c:v>-6.7227400000000005E-8</c:v>
                </c:pt>
                <c:pt idx="4532">
                  <c:v>-6.7202400000000004E-8</c:v>
                </c:pt>
                <c:pt idx="4533">
                  <c:v>-6.7177400000000002E-8</c:v>
                </c:pt>
                <c:pt idx="4534">
                  <c:v>-6.71524E-8</c:v>
                </c:pt>
                <c:pt idx="4535">
                  <c:v>-6.7127399999999998E-8</c:v>
                </c:pt>
                <c:pt idx="4536">
                  <c:v>-6.7102399999999996E-8</c:v>
                </c:pt>
                <c:pt idx="4537">
                  <c:v>-6.7077399999999994E-8</c:v>
                </c:pt>
                <c:pt idx="4538">
                  <c:v>-6.7052400000000006E-8</c:v>
                </c:pt>
                <c:pt idx="4539">
                  <c:v>-6.7027400000000004E-8</c:v>
                </c:pt>
                <c:pt idx="4540">
                  <c:v>-6.7002400000000002E-8</c:v>
                </c:pt>
                <c:pt idx="4541">
                  <c:v>-6.69774E-8</c:v>
                </c:pt>
                <c:pt idx="4542">
                  <c:v>-6.6952399999999998E-8</c:v>
                </c:pt>
                <c:pt idx="4543">
                  <c:v>-6.6927399999999996E-8</c:v>
                </c:pt>
                <c:pt idx="4544">
                  <c:v>-6.6902399999999994E-8</c:v>
                </c:pt>
                <c:pt idx="4545">
                  <c:v>-6.6877400000000006E-8</c:v>
                </c:pt>
                <c:pt idx="4546">
                  <c:v>-6.6852400000000004E-8</c:v>
                </c:pt>
                <c:pt idx="4547">
                  <c:v>-6.6827400000000002E-8</c:v>
                </c:pt>
                <c:pt idx="4548">
                  <c:v>-6.68024E-8</c:v>
                </c:pt>
                <c:pt idx="4549">
                  <c:v>-6.6777399999999998E-8</c:v>
                </c:pt>
                <c:pt idx="4550">
                  <c:v>-6.6752399999999996E-8</c:v>
                </c:pt>
                <c:pt idx="4551">
                  <c:v>-6.6727399999999994E-8</c:v>
                </c:pt>
                <c:pt idx="4552">
                  <c:v>-6.6702400000000006E-8</c:v>
                </c:pt>
                <c:pt idx="4553">
                  <c:v>-6.6677400000000004E-8</c:v>
                </c:pt>
                <c:pt idx="4554">
                  <c:v>-6.6652400000000002E-8</c:v>
                </c:pt>
                <c:pt idx="4555">
                  <c:v>-6.66274E-8</c:v>
                </c:pt>
                <c:pt idx="4556">
                  <c:v>-6.6602399999999998E-8</c:v>
                </c:pt>
                <c:pt idx="4557">
                  <c:v>-6.6577399999999996E-8</c:v>
                </c:pt>
                <c:pt idx="4558">
                  <c:v>-6.6552399999999994E-8</c:v>
                </c:pt>
                <c:pt idx="4559">
                  <c:v>-6.6527400000000006E-8</c:v>
                </c:pt>
                <c:pt idx="4560">
                  <c:v>-6.6502400000000004E-8</c:v>
                </c:pt>
                <c:pt idx="4561">
                  <c:v>-6.6477400000000002E-8</c:v>
                </c:pt>
                <c:pt idx="4562">
                  <c:v>-6.64524E-8</c:v>
                </c:pt>
                <c:pt idx="4563">
                  <c:v>-6.6427399999999998E-8</c:v>
                </c:pt>
                <c:pt idx="4564">
                  <c:v>-6.6402399999999996E-8</c:v>
                </c:pt>
                <c:pt idx="4565">
                  <c:v>-6.6377399999999995E-8</c:v>
                </c:pt>
                <c:pt idx="4566">
                  <c:v>-6.6352400000000006E-8</c:v>
                </c:pt>
                <c:pt idx="4567">
                  <c:v>-6.6327400000000004E-8</c:v>
                </c:pt>
                <c:pt idx="4568">
                  <c:v>-6.6302400000000002E-8</c:v>
                </c:pt>
                <c:pt idx="4569">
                  <c:v>-6.62774E-8</c:v>
                </c:pt>
                <c:pt idx="4570">
                  <c:v>-6.6252399999999998E-8</c:v>
                </c:pt>
                <c:pt idx="4571">
                  <c:v>-6.6227399999999997E-8</c:v>
                </c:pt>
                <c:pt idx="4572">
                  <c:v>-6.6202399999999995E-8</c:v>
                </c:pt>
                <c:pt idx="4573">
                  <c:v>-6.6177400000000006E-8</c:v>
                </c:pt>
                <c:pt idx="4574">
                  <c:v>-6.6152400000000004E-8</c:v>
                </c:pt>
                <c:pt idx="4575">
                  <c:v>-6.6127400000000002E-8</c:v>
                </c:pt>
                <c:pt idx="4576">
                  <c:v>-6.61024E-8</c:v>
                </c:pt>
                <c:pt idx="4577">
                  <c:v>-6.6077399999999998E-8</c:v>
                </c:pt>
                <c:pt idx="4578">
                  <c:v>-6.6052399999999997E-8</c:v>
                </c:pt>
                <c:pt idx="4579">
                  <c:v>-6.6027399999999995E-8</c:v>
                </c:pt>
                <c:pt idx="4580">
                  <c:v>-6.6002400000000006E-8</c:v>
                </c:pt>
                <c:pt idx="4581">
                  <c:v>-6.5977400000000004E-8</c:v>
                </c:pt>
                <c:pt idx="4582">
                  <c:v>-6.5952400000000002E-8</c:v>
                </c:pt>
                <c:pt idx="4583">
                  <c:v>-6.59274E-8</c:v>
                </c:pt>
                <c:pt idx="4584">
                  <c:v>-6.5902399999999999E-8</c:v>
                </c:pt>
                <c:pt idx="4585">
                  <c:v>-6.5877399999999997E-8</c:v>
                </c:pt>
                <c:pt idx="4586">
                  <c:v>-6.5852399999999995E-8</c:v>
                </c:pt>
                <c:pt idx="4587">
                  <c:v>-6.5827400000000006E-8</c:v>
                </c:pt>
                <c:pt idx="4588">
                  <c:v>-6.5802400000000004E-8</c:v>
                </c:pt>
                <c:pt idx="4589">
                  <c:v>-6.5777400000000002E-8</c:v>
                </c:pt>
                <c:pt idx="4590">
                  <c:v>-6.5752400000000001E-8</c:v>
                </c:pt>
                <c:pt idx="4591">
                  <c:v>-6.5727399999999999E-8</c:v>
                </c:pt>
                <c:pt idx="4592">
                  <c:v>-6.5702399999999997E-8</c:v>
                </c:pt>
                <c:pt idx="4593">
                  <c:v>-6.5677399999999995E-8</c:v>
                </c:pt>
                <c:pt idx="4594">
                  <c:v>-6.5652400000000006E-8</c:v>
                </c:pt>
                <c:pt idx="4595">
                  <c:v>-6.5627400000000004E-8</c:v>
                </c:pt>
                <c:pt idx="4596">
                  <c:v>-6.5602400000000003E-8</c:v>
                </c:pt>
                <c:pt idx="4597">
                  <c:v>-6.5577400000000001E-8</c:v>
                </c:pt>
                <c:pt idx="4598">
                  <c:v>-6.5552399999999999E-8</c:v>
                </c:pt>
                <c:pt idx="4599">
                  <c:v>-6.5527399999999997E-8</c:v>
                </c:pt>
                <c:pt idx="4600">
                  <c:v>-6.5502399999999995E-8</c:v>
                </c:pt>
                <c:pt idx="4601">
                  <c:v>-6.5477400000000006E-8</c:v>
                </c:pt>
                <c:pt idx="4602">
                  <c:v>-6.5452400000000004E-8</c:v>
                </c:pt>
                <c:pt idx="4603">
                  <c:v>-6.5427400000000003E-8</c:v>
                </c:pt>
                <c:pt idx="4604">
                  <c:v>-6.5402400000000001E-8</c:v>
                </c:pt>
                <c:pt idx="4605">
                  <c:v>-6.5377399999999999E-8</c:v>
                </c:pt>
                <c:pt idx="4606">
                  <c:v>-6.5352399999999997E-8</c:v>
                </c:pt>
                <c:pt idx="4607">
                  <c:v>-6.5327399999999995E-8</c:v>
                </c:pt>
                <c:pt idx="4608">
                  <c:v>-6.5302400000000006E-8</c:v>
                </c:pt>
                <c:pt idx="4609">
                  <c:v>-6.5277400000000005E-8</c:v>
                </c:pt>
                <c:pt idx="4610">
                  <c:v>-6.5252400000000003E-8</c:v>
                </c:pt>
                <c:pt idx="4611">
                  <c:v>-6.5227400000000001E-8</c:v>
                </c:pt>
                <c:pt idx="4612">
                  <c:v>-6.5202399999999999E-8</c:v>
                </c:pt>
                <c:pt idx="4613">
                  <c:v>-6.5177399999999997E-8</c:v>
                </c:pt>
                <c:pt idx="4614">
                  <c:v>-6.5152399999999995E-8</c:v>
                </c:pt>
                <c:pt idx="4615">
                  <c:v>-6.5127400000000007E-8</c:v>
                </c:pt>
                <c:pt idx="4616">
                  <c:v>-6.5102400000000005E-8</c:v>
                </c:pt>
                <c:pt idx="4617">
                  <c:v>-6.5077400000000003E-8</c:v>
                </c:pt>
                <c:pt idx="4618">
                  <c:v>-6.5052400000000001E-8</c:v>
                </c:pt>
                <c:pt idx="4619">
                  <c:v>-6.5027399999999999E-8</c:v>
                </c:pt>
                <c:pt idx="4620">
                  <c:v>-6.5002399999999997E-8</c:v>
                </c:pt>
                <c:pt idx="4621">
                  <c:v>-6.4977399999999995E-8</c:v>
                </c:pt>
                <c:pt idx="4622">
                  <c:v>-6.4952400000000007E-8</c:v>
                </c:pt>
                <c:pt idx="4623">
                  <c:v>-6.4927400000000005E-8</c:v>
                </c:pt>
                <c:pt idx="4624">
                  <c:v>-6.4902400000000003E-8</c:v>
                </c:pt>
                <c:pt idx="4625">
                  <c:v>-6.4877400000000001E-8</c:v>
                </c:pt>
                <c:pt idx="4626">
                  <c:v>-6.4852399999999999E-8</c:v>
                </c:pt>
                <c:pt idx="4627">
                  <c:v>-6.4827399999999997E-8</c:v>
                </c:pt>
                <c:pt idx="4628">
                  <c:v>-6.4802399999999995E-8</c:v>
                </c:pt>
                <c:pt idx="4629">
                  <c:v>-6.4777399999999993E-8</c:v>
                </c:pt>
                <c:pt idx="4630">
                  <c:v>-6.4752400000000005E-8</c:v>
                </c:pt>
                <c:pt idx="4631">
                  <c:v>-6.4727400000000003E-8</c:v>
                </c:pt>
                <c:pt idx="4632">
                  <c:v>-6.4702400000000001E-8</c:v>
                </c:pt>
                <c:pt idx="4633">
                  <c:v>-6.4677399999999999E-8</c:v>
                </c:pt>
                <c:pt idx="4634">
                  <c:v>-6.4652399999999997E-8</c:v>
                </c:pt>
                <c:pt idx="4635">
                  <c:v>-6.4627399999999995E-8</c:v>
                </c:pt>
                <c:pt idx="4636">
                  <c:v>-6.4602399999999994E-8</c:v>
                </c:pt>
                <c:pt idx="4637">
                  <c:v>-6.4577400000000005E-8</c:v>
                </c:pt>
                <c:pt idx="4638">
                  <c:v>-6.4552400000000003E-8</c:v>
                </c:pt>
                <c:pt idx="4639">
                  <c:v>-6.4527400000000001E-8</c:v>
                </c:pt>
                <c:pt idx="4640">
                  <c:v>-6.4502399999999999E-8</c:v>
                </c:pt>
                <c:pt idx="4641">
                  <c:v>-6.4477399999999997E-8</c:v>
                </c:pt>
                <c:pt idx="4642">
                  <c:v>-6.4452399999999996E-8</c:v>
                </c:pt>
                <c:pt idx="4643">
                  <c:v>-6.4427399999999994E-8</c:v>
                </c:pt>
                <c:pt idx="4644">
                  <c:v>-6.4402400000000005E-8</c:v>
                </c:pt>
                <c:pt idx="4645">
                  <c:v>-6.4377400000000003E-8</c:v>
                </c:pt>
                <c:pt idx="4646">
                  <c:v>-6.4352400000000001E-8</c:v>
                </c:pt>
                <c:pt idx="4647">
                  <c:v>-6.4327399999999999E-8</c:v>
                </c:pt>
                <c:pt idx="4648">
                  <c:v>-6.4302399999999997E-8</c:v>
                </c:pt>
                <c:pt idx="4649">
                  <c:v>-6.4277399999999996E-8</c:v>
                </c:pt>
                <c:pt idx="4650">
                  <c:v>-6.4252399999999994E-8</c:v>
                </c:pt>
                <c:pt idx="4651">
                  <c:v>-6.4227400000000005E-8</c:v>
                </c:pt>
                <c:pt idx="4652">
                  <c:v>-6.4202400000000003E-8</c:v>
                </c:pt>
                <c:pt idx="4653">
                  <c:v>-6.4177400000000001E-8</c:v>
                </c:pt>
                <c:pt idx="4654">
                  <c:v>-6.4152399999999999E-8</c:v>
                </c:pt>
                <c:pt idx="4655">
                  <c:v>-6.4127399999999998E-8</c:v>
                </c:pt>
                <c:pt idx="4656">
                  <c:v>-6.4102399999999996E-8</c:v>
                </c:pt>
                <c:pt idx="4657">
                  <c:v>-6.4077399999999994E-8</c:v>
                </c:pt>
                <c:pt idx="4658">
                  <c:v>-6.4052400000000005E-8</c:v>
                </c:pt>
                <c:pt idx="4659">
                  <c:v>-6.4027400000000003E-8</c:v>
                </c:pt>
                <c:pt idx="4660">
                  <c:v>-6.4002400000000001E-8</c:v>
                </c:pt>
                <c:pt idx="4661">
                  <c:v>-6.39774E-8</c:v>
                </c:pt>
                <c:pt idx="4662">
                  <c:v>-6.3952399999999998E-8</c:v>
                </c:pt>
                <c:pt idx="4663">
                  <c:v>-6.3927399999999996E-8</c:v>
                </c:pt>
                <c:pt idx="4664">
                  <c:v>-6.3902399999999994E-8</c:v>
                </c:pt>
                <c:pt idx="4665">
                  <c:v>-6.3877400000000005E-8</c:v>
                </c:pt>
                <c:pt idx="4666">
                  <c:v>-6.3852400000000003E-8</c:v>
                </c:pt>
                <c:pt idx="4667">
                  <c:v>-6.3827400000000002E-8</c:v>
                </c:pt>
                <c:pt idx="4668">
                  <c:v>-6.38024E-8</c:v>
                </c:pt>
                <c:pt idx="4669">
                  <c:v>-6.3777399999999998E-8</c:v>
                </c:pt>
                <c:pt idx="4670">
                  <c:v>-6.3752399999999996E-8</c:v>
                </c:pt>
                <c:pt idx="4671">
                  <c:v>-6.3727399999999994E-8</c:v>
                </c:pt>
                <c:pt idx="4672">
                  <c:v>-6.3702400000000005E-8</c:v>
                </c:pt>
                <c:pt idx="4673">
                  <c:v>-6.3677400000000003E-8</c:v>
                </c:pt>
                <c:pt idx="4674">
                  <c:v>-6.3652400000000002E-8</c:v>
                </c:pt>
                <c:pt idx="4675">
                  <c:v>-6.36274E-8</c:v>
                </c:pt>
                <c:pt idx="4676">
                  <c:v>-6.3602399999999998E-8</c:v>
                </c:pt>
                <c:pt idx="4677">
                  <c:v>-6.3577399999999996E-8</c:v>
                </c:pt>
                <c:pt idx="4678">
                  <c:v>-6.3552399999999994E-8</c:v>
                </c:pt>
                <c:pt idx="4679">
                  <c:v>-6.3527400000000005E-8</c:v>
                </c:pt>
                <c:pt idx="4680">
                  <c:v>-6.3502400000000004E-8</c:v>
                </c:pt>
                <c:pt idx="4681">
                  <c:v>-6.3477400000000002E-8</c:v>
                </c:pt>
                <c:pt idx="4682">
                  <c:v>-6.34524E-8</c:v>
                </c:pt>
                <c:pt idx="4683">
                  <c:v>-6.3427399999999998E-8</c:v>
                </c:pt>
                <c:pt idx="4684">
                  <c:v>-6.3402399999999996E-8</c:v>
                </c:pt>
                <c:pt idx="4685">
                  <c:v>-6.3377399999999994E-8</c:v>
                </c:pt>
                <c:pt idx="4686">
                  <c:v>-6.3352400000000006E-8</c:v>
                </c:pt>
                <c:pt idx="4687">
                  <c:v>-6.3327400000000004E-8</c:v>
                </c:pt>
                <c:pt idx="4688">
                  <c:v>-6.3302400000000002E-8</c:v>
                </c:pt>
                <c:pt idx="4689">
                  <c:v>-6.32774E-8</c:v>
                </c:pt>
                <c:pt idx="4690">
                  <c:v>-6.3252399999999998E-8</c:v>
                </c:pt>
                <c:pt idx="4691">
                  <c:v>-6.3227399999999996E-8</c:v>
                </c:pt>
                <c:pt idx="4692">
                  <c:v>-6.3202399999999994E-8</c:v>
                </c:pt>
                <c:pt idx="4693">
                  <c:v>-6.3177400000000006E-8</c:v>
                </c:pt>
                <c:pt idx="4694">
                  <c:v>-6.3152400000000004E-8</c:v>
                </c:pt>
                <c:pt idx="4695">
                  <c:v>-6.3127400000000002E-8</c:v>
                </c:pt>
                <c:pt idx="4696">
                  <c:v>-6.31024E-8</c:v>
                </c:pt>
                <c:pt idx="4697">
                  <c:v>-6.3077399999999998E-8</c:v>
                </c:pt>
                <c:pt idx="4698">
                  <c:v>-6.3052399999999996E-8</c:v>
                </c:pt>
                <c:pt idx="4699">
                  <c:v>-6.3027399999999994E-8</c:v>
                </c:pt>
                <c:pt idx="4700">
                  <c:v>-6.3002400000000006E-8</c:v>
                </c:pt>
                <c:pt idx="4701">
                  <c:v>-6.2977400000000004E-8</c:v>
                </c:pt>
                <c:pt idx="4702">
                  <c:v>-6.2952400000000002E-8</c:v>
                </c:pt>
                <c:pt idx="4703">
                  <c:v>-6.29274E-8</c:v>
                </c:pt>
                <c:pt idx="4704">
                  <c:v>-6.2902399999999998E-8</c:v>
                </c:pt>
                <c:pt idx="4705">
                  <c:v>-6.2877399999999996E-8</c:v>
                </c:pt>
                <c:pt idx="4706">
                  <c:v>-6.2852399999999994E-8</c:v>
                </c:pt>
                <c:pt idx="4707">
                  <c:v>-6.2827400000000006E-8</c:v>
                </c:pt>
                <c:pt idx="4708">
                  <c:v>-6.2802400000000004E-8</c:v>
                </c:pt>
                <c:pt idx="4709">
                  <c:v>-6.2777400000000002E-8</c:v>
                </c:pt>
                <c:pt idx="4710">
                  <c:v>-6.27524E-8</c:v>
                </c:pt>
                <c:pt idx="4711">
                  <c:v>-6.2727399999999998E-8</c:v>
                </c:pt>
                <c:pt idx="4712">
                  <c:v>-6.2702399999999996E-8</c:v>
                </c:pt>
                <c:pt idx="4713">
                  <c:v>-6.2677399999999995E-8</c:v>
                </c:pt>
                <c:pt idx="4714">
                  <c:v>-6.2652400000000006E-8</c:v>
                </c:pt>
                <c:pt idx="4715">
                  <c:v>-6.2627400000000004E-8</c:v>
                </c:pt>
                <c:pt idx="4716">
                  <c:v>-6.2602400000000002E-8</c:v>
                </c:pt>
                <c:pt idx="4717">
                  <c:v>-6.25774E-8</c:v>
                </c:pt>
                <c:pt idx="4718">
                  <c:v>-6.2552399999999998E-8</c:v>
                </c:pt>
                <c:pt idx="4719">
                  <c:v>-6.2527399999999996E-8</c:v>
                </c:pt>
                <c:pt idx="4720">
                  <c:v>-6.2502399999999995E-8</c:v>
                </c:pt>
                <c:pt idx="4721">
                  <c:v>-6.2477400000000006E-8</c:v>
                </c:pt>
                <c:pt idx="4722">
                  <c:v>-6.2452400000000004E-8</c:v>
                </c:pt>
                <c:pt idx="4723">
                  <c:v>-6.2427400000000002E-8</c:v>
                </c:pt>
                <c:pt idx="4724">
                  <c:v>-6.24024E-8</c:v>
                </c:pt>
                <c:pt idx="4725">
                  <c:v>-6.2377399999999998E-8</c:v>
                </c:pt>
                <c:pt idx="4726">
                  <c:v>-6.2352399999999997E-8</c:v>
                </c:pt>
                <c:pt idx="4727">
                  <c:v>-6.2327399999999995E-8</c:v>
                </c:pt>
                <c:pt idx="4728">
                  <c:v>-6.2302400000000006E-8</c:v>
                </c:pt>
                <c:pt idx="4729">
                  <c:v>-6.2277400000000004E-8</c:v>
                </c:pt>
                <c:pt idx="4730">
                  <c:v>-6.2252400000000002E-8</c:v>
                </c:pt>
                <c:pt idx="4731">
                  <c:v>-6.22274E-8</c:v>
                </c:pt>
                <c:pt idx="4732">
                  <c:v>-6.2202399999999999E-8</c:v>
                </c:pt>
                <c:pt idx="4733">
                  <c:v>-6.2177399999999997E-8</c:v>
                </c:pt>
                <c:pt idx="4734">
                  <c:v>-6.2152399999999995E-8</c:v>
                </c:pt>
                <c:pt idx="4735">
                  <c:v>-6.2127400000000006E-8</c:v>
                </c:pt>
                <c:pt idx="4736">
                  <c:v>-6.2102400000000004E-8</c:v>
                </c:pt>
                <c:pt idx="4737">
                  <c:v>-6.2077400000000002E-8</c:v>
                </c:pt>
                <c:pt idx="4738">
                  <c:v>-6.20524E-8</c:v>
                </c:pt>
                <c:pt idx="4739">
                  <c:v>-6.2027399999999999E-8</c:v>
                </c:pt>
                <c:pt idx="4740">
                  <c:v>-6.2002399999999997E-8</c:v>
                </c:pt>
                <c:pt idx="4741">
                  <c:v>-6.1977399999999995E-8</c:v>
                </c:pt>
                <c:pt idx="4742">
                  <c:v>-6.1952400000000006E-8</c:v>
                </c:pt>
                <c:pt idx="4743">
                  <c:v>-6.1927400000000004E-8</c:v>
                </c:pt>
                <c:pt idx="4744">
                  <c:v>-6.1902400000000002E-8</c:v>
                </c:pt>
                <c:pt idx="4745">
                  <c:v>-6.1877400000000001E-8</c:v>
                </c:pt>
                <c:pt idx="4746">
                  <c:v>-6.1852399999999999E-8</c:v>
                </c:pt>
                <c:pt idx="4747">
                  <c:v>-6.1827399999999997E-8</c:v>
                </c:pt>
                <c:pt idx="4748">
                  <c:v>-6.1802399999999995E-8</c:v>
                </c:pt>
                <c:pt idx="4749">
                  <c:v>-6.1777400000000006E-8</c:v>
                </c:pt>
                <c:pt idx="4750">
                  <c:v>-6.1752400000000004E-8</c:v>
                </c:pt>
                <c:pt idx="4751">
                  <c:v>-6.1727400000000003E-8</c:v>
                </c:pt>
                <c:pt idx="4752">
                  <c:v>-6.1702400000000001E-8</c:v>
                </c:pt>
                <c:pt idx="4753">
                  <c:v>-6.1677399999999999E-8</c:v>
                </c:pt>
                <c:pt idx="4754">
                  <c:v>-6.1652399999999997E-8</c:v>
                </c:pt>
                <c:pt idx="4755">
                  <c:v>-6.1627399999999995E-8</c:v>
                </c:pt>
                <c:pt idx="4756">
                  <c:v>-6.1602400000000006E-8</c:v>
                </c:pt>
                <c:pt idx="4757">
                  <c:v>-6.1577400000000005E-8</c:v>
                </c:pt>
                <c:pt idx="4758">
                  <c:v>-6.1552400000000003E-8</c:v>
                </c:pt>
                <c:pt idx="4759">
                  <c:v>-6.1527400000000001E-8</c:v>
                </c:pt>
                <c:pt idx="4760">
                  <c:v>-6.1502399999999999E-8</c:v>
                </c:pt>
                <c:pt idx="4761">
                  <c:v>-6.1477399999999997E-8</c:v>
                </c:pt>
                <c:pt idx="4762">
                  <c:v>-6.1452399999999995E-8</c:v>
                </c:pt>
                <c:pt idx="4763">
                  <c:v>-6.1427400000000006E-8</c:v>
                </c:pt>
                <c:pt idx="4764">
                  <c:v>-6.1402400000000005E-8</c:v>
                </c:pt>
                <c:pt idx="4765">
                  <c:v>-6.1377400000000003E-8</c:v>
                </c:pt>
                <c:pt idx="4766">
                  <c:v>-6.1352400000000001E-8</c:v>
                </c:pt>
                <c:pt idx="4767">
                  <c:v>-6.1327399999999999E-8</c:v>
                </c:pt>
                <c:pt idx="4768">
                  <c:v>-6.1302399999999997E-8</c:v>
                </c:pt>
                <c:pt idx="4769">
                  <c:v>-6.1277399999999995E-8</c:v>
                </c:pt>
                <c:pt idx="4770">
                  <c:v>-6.1252400000000007E-8</c:v>
                </c:pt>
                <c:pt idx="4771">
                  <c:v>-6.1227400000000005E-8</c:v>
                </c:pt>
                <c:pt idx="4772">
                  <c:v>-6.1202400000000003E-8</c:v>
                </c:pt>
                <c:pt idx="4773">
                  <c:v>-6.1177400000000001E-8</c:v>
                </c:pt>
                <c:pt idx="4774">
                  <c:v>-6.1152399999999999E-8</c:v>
                </c:pt>
                <c:pt idx="4775">
                  <c:v>-6.1127399999999997E-8</c:v>
                </c:pt>
                <c:pt idx="4776">
                  <c:v>-6.1102399999999995E-8</c:v>
                </c:pt>
                <c:pt idx="4777">
                  <c:v>-6.1077399999999993E-8</c:v>
                </c:pt>
                <c:pt idx="4778">
                  <c:v>-6.1052400000000005E-8</c:v>
                </c:pt>
                <c:pt idx="4779">
                  <c:v>-6.1027400000000003E-8</c:v>
                </c:pt>
                <c:pt idx="4780">
                  <c:v>-6.1002400000000001E-8</c:v>
                </c:pt>
                <c:pt idx="4781">
                  <c:v>-6.0977399999999999E-8</c:v>
                </c:pt>
                <c:pt idx="4782">
                  <c:v>-6.0952399999999997E-8</c:v>
                </c:pt>
                <c:pt idx="4783">
                  <c:v>-6.0927399999999995E-8</c:v>
                </c:pt>
                <c:pt idx="4784">
                  <c:v>-6.0902399999999994E-8</c:v>
                </c:pt>
                <c:pt idx="4785">
                  <c:v>-6.0877400000000005E-8</c:v>
                </c:pt>
                <c:pt idx="4786">
                  <c:v>-6.0852400000000003E-8</c:v>
                </c:pt>
                <c:pt idx="4787">
                  <c:v>-6.0827400000000001E-8</c:v>
                </c:pt>
                <c:pt idx="4788">
                  <c:v>-6.0802399999999999E-8</c:v>
                </c:pt>
                <c:pt idx="4789">
                  <c:v>-6.0777399999999997E-8</c:v>
                </c:pt>
                <c:pt idx="4790">
                  <c:v>-6.0752399999999995E-8</c:v>
                </c:pt>
                <c:pt idx="4791">
                  <c:v>-6.0727399999999994E-8</c:v>
                </c:pt>
                <c:pt idx="4792">
                  <c:v>-6.0702400000000005E-8</c:v>
                </c:pt>
                <c:pt idx="4793">
                  <c:v>-6.0677400000000003E-8</c:v>
                </c:pt>
                <c:pt idx="4794">
                  <c:v>-6.0652400000000001E-8</c:v>
                </c:pt>
                <c:pt idx="4795">
                  <c:v>-6.0627399999999999E-8</c:v>
                </c:pt>
                <c:pt idx="4796">
                  <c:v>-6.0602399999999997E-8</c:v>
                </c:pt>
                <c:pt idx="4797">
                  <c:v>-6.0577399999999996E-8</c:v>
                </c:pt>
                <c:pt idx="4798">
                  <c:v>-6.0552399999999994E-8</c:v>
                </c:pt>
                <c:pt idx="4799">
                  <c:v>-6.0527400000000005E-8</c:v>
                </c:pt>
                <c:pt idx="4800">
                  <c:v>-6.0502400000000003E-8</c:v>
                </c:pt>
                <c:pt idx="4801">
                  <c:v>-6.0477400000000001E-8</c:v>
                </c:pt>
                <c:pt idx="4802">
                  <c:v>-6.0452399999999999E-8</c:v>
                </c:pt>
                <c:pt idx="4803">
                  <c:v>-6.0427399999999998E-8</c:v>
                </c:pt>
                <c:pt idx="4804">
                  <c:v>-6.0402399999999996E-8</c:v>
                </c:pt>
                <c:pt idx="4805">
                  <c:v>-6.0377399999999994E-8</c:v>
                </c:pt>
                <c:pt idx="4806">
                  <c:v>-6.0352400000000005E-8</c:v>
                </c:pt>
                <c:pt idx="4807">
                  <c:v>-6.0327400000000003E-8</c:v>
                </c:pt>
                <c:pt idx="4808">
                  <c:v>-6.0302400000000001E-8</c:v>
                </c:pt>
                <c:pt idx="4809">
                  <c:v>-6.0277399999999999E-8</c:v>
                </c:pt>
                <c:pt idx="4810">
                  <c:v>-6.0252399999999998E-8</c:v>
                </c:pt>
                <c:pt idx="4811">
                  <c:v>-6.0227399999999996E-8</c:v>
                </c:pt>
                <c:pt idx="4812">
                  <c:v>-6.0202399999999994E-8</c:v>
                </c:pt>
                <c:pt idx="4813">
                  <c:v>-6.0177400000000005E-8</c:v>
                </c:pt>
                <c:pt idx="4814">
                  <c:v>-6.0152400000000003E-8</c:v>
                </c:pt>
                <c:pt idx="4815">
                  <c:v>-6.0127400000000001E-8</c:v>
                </c:pt>
                <c:pt idx="4816">
                  <c:v>-6.01024E-8</c:v>
                </c:pt>
                <c:pt idx="4817">
                  <c:v>-6.0077399999999998E-8</c:v>
                </c:pt>
                <c:pt idx="4818">
                  <c:v>-6.0052399999999996E-8</c:v>
                </c:pt>
                <c:pt idx="4819">
                  <c:v>-6.0027399999999994E-8</c:v>
                </c:pt>
                <c:pt idx="4820">
                  <c:v>-6.0002400000000005E-8</c:v>
                </c:pt>
                <c:pt idx="4821">
                  <c:v>-5.9977400000000003E-8</c:v>
                </c:pt>
                <c:pt idx="4822">
                  <c:v>-5.9952400000000002E-8</c:v>
                </c:pt>
                <c:pt idx="4823">
                  <c:v>-5.99274E-8</c:v>
                </c:pt>
                <c:pt idx="4824">
                  <c:v>-5.9902399999999998E-8</c:v>
                </c:pt>
                <c:pt idx="4825">
                  <c:v>-5.9877399999999996E-8</c:v>
                </c:pt>
                <c:pt idx="4826">
                  <c:v>-5.9852399999999994E-8</c:v>
                </c:pt>
                <c:pt idx="4827">
                  <c:v>-5.9827400000000005E-8</c:v>
                </c:pt>
                <c:pt idx="4828">
                  <c:v>-5.9802400000000004E-8</c:v>
                </c:pt>
                <c:pt idx="4829">
                  <c:v>-5.9777400000000002E-8</c:v>
                </c:pt>
                <c:pt idx="4830">
                  <c:v>-5.97524E-8</c:v>
                </c:pt>
                <c:pt idx="4831">
                  <c:v>-5.9727399999999998E-8</c:v>
                </c:pt>
                <c:pt idx="4832">
                  <c:v>-5.9702399999999996E-8</c:v>
                </c:pt>
                <c:pt idx="4833">
                  <c:v>-5.9677399999999994E-8</c:v>
                </c:pt>
                <c:pt idx="4834">
                  <c:v>-5.9652400000000005E-8</c:v>
                </c:pt>
                <c:pt idx="4835">
                  <c:v>-5.9627400000000004E-8</c:v>
                </c:pt>
                <c:pt idx="4836">
                  <c:v>-5.9602400000000002E-8</c:v>
                </c:pt>
                <c:pt idx="4837">
                  <c:v>-5.95774E-8</c:v>
                </c:pt>
                <c:pt idx="4838">
                  <c:v>-5.9552399999999998E-8</c:v>
                </c:pt>
                <c:pt idx="4839">
                  <c:v>-5.9527400000000003E-8</c:v>
                </c:pt>
                <c:pt idx="4840">
                  <c:v>-5.9502400000000001E-8</c:v>
                </c:pt>
                <c:pt idx="4841">
                  <c:v>-5.9477399999999999E-8</c:v>
                </c:pt>
                <c:pt idx="4842">
                  <c:v>-5.9452399999999997E-8</c:v>
                </c:pt>
                <c:pt idx="4843">
                  <c:v>-5.9427400000000002E-8</c:v>
                </c:pt>
                <c:pt idx="4844">
                  <c:v>-5.94024E-8</c:v>
                </c:pt>
                <c:pt idx="4845">
                  <c:v>-5.9377399999999998E-8</c:v>
                </c:pt>
                <c:pt idx="4846">
                  <c:v>-5.9352400000000003E-8</c:v>
                </c:pt>
                <c:pt idx="4847">
                  <c:v>-5.9327400000000001E-8</c:v>
                </c:pt>
                <c:pt idx="4848">
                  <c:v>-5.9302399999999999E-8</c:v>
                </c:pt>
                <c:pt idx="4849">
                  <c:v>-5.9277399999999997E-8</c:v>
                </c:pt>
                <c:pt idx="4850">
                  <c:v>-5.9252400000000002E-8</c:v>
                </c:pt>
                <c:pt idx="4851">
                  <c:v>-5.92274E-8</c:v>
                </c:pt>
                <c:pt idx="4852">
                  <c:v>-5.9202399999999998E-8</c:v>
                </c:pt>
                <c:pt idx="4853">
                  <c:v>-5.9177400000000003E-8</c:v>
                </c:pt>
                <c:pt idx="4854">
                  <c:v>-5.9152400000000001E-8</c:v>
                </c:pt>
                <c:pt idx="4855">
                  <c:v>-5.9127399999999999E-8</c:v>
                </c:pt>
                <c:pt idx="4856">
                  <c:v>-5.9102399999999997E-8</c:v>
                </c:pt>
                <c:pt idx="4857">
                  <c:v>-5.9077400000000002E-8</c:v>
                </c:pt>
                <c:pt idx="4858">
                  <c:v>-5.90524E-8</c:v>
                </c:pt>
                <c:pt idx="4859">
                  <c:v>-5.9027399999999998E-8</c:v>
                </c:pt>
                <c:pt idx="4860">
                  <c:v>-5.9002400000000003E-8</c:v>
                </c:pt>
                <c:pt idx="4861">
                  <c:v>-5.8977400000000001E-8</c:v>
                </c:pt>
                <c:pt idx="4862">
                  <c:v>-5.8952399999999999E-8</c:v>
                </c:pt>
                <c:pt idx="4863">
                  <c:v>-5.8927399999999997E-8</c:v>
                </c:pt>
                <c:pt idx="4864">
                  <c:v>-5.8902400000000002E-8</c:v>
                </c:pt>
                <c:pt idx="4865">
                  <c:v>-5.88774E-8</c:v>
                </c:pt>
                <c:pt idx="4866">
                  <c:v>-5.8852399999999998E-8</c:v>
                </c:pt>
                <c:pt idx="4867">
                  <c:v>-5.8827400000000003E-8</c:v>
                </c:pt>
                <c:pt idx="4868">
                  <c:v>-5.8802400000000001E-8</c:v>
                </c:pt>
                <c:pt idx="4869">
                  <c:v>-5.8777399999999999E-8</c:v>
                </c:pt>
                <c:pt idx="4870">
                  <c:v>-5.8752399999999997E-8</c:v>
                </c:pt>
                <c:pt idx="4871">
                  <c:v>-5.8727400000000002E-8</c:v>
                </c:pt>
                <c:pt idx="4872">
                  <c:v>-5.87024E-8</c:v>
                </c:pt>
                <c:pt idx="4873">
                  <c:v>-5.8677399999999998E-8</c:v>
                </c:pt>
                <c:pt idx="4874">
                  <c:v>-5.8652400000000003E-8</c:v>
                </c:pt>
                <c:pt idx="4875">
                  <c:v>-5.8627400000000001E-8</c:v>
                </c:pt>
                <c:pt idx="4876">
                  <c:v>-5.8602399999999999E-8</c:v>
                </c:pt>
                <c:pt idx="4877">
                  <c:v>-5.8577399999999998E-8</c:v>
                </c:pt>
                <c:pt idx="4878">
                  <c:v>-5.8552400000000002E-8</c:v>
                </c:pt>
                <c:pt idx="4879">
                  <c:v>-5.85274E-8</c:v>
                </c:pt>
                <c:pt idx="4880">
                  <c:v>-5.8502399999999998E-8</c:v>
                </c:pt>
                <c:pt idx="4881">
                  <c:v>-5.8477400000000003E-8</c:v>
                </c:pt>
                <c:pt idx="4882">
                  <c:v>-5.8452400000000001E-8</c:v>
                </c:pt>
                <c:pt idx="4883">
                  <c:v>-5.8427399999999999E-8</c:v>
                </c:pt>
                <c:pt idx="4884">
                  <c:v>-5.8402399999999998E-8</c:v>
                </c:pt>
                <c:pt idx="4885">
                  <c:v>-5.8377400000000002E-8</c:v>
                </c:pt>
                <c:pt idx="4886">
                  <c:v>-5.83524E-8</c:v>
                </c:pt>
                <c:pt idx="4887">
                  <c:v>-5.8327399999999999E-8</c:v>
                </c:pt>
                <c:pt idx="4888">
                  <c:v>-5.8302399999999997E-8</c:v>
                </c:pt>
                <c:pt idx="4889">
                  <c:v>-5.8277400000000001E-8</c:v>
                </c:pt>
                <c:pt idx="4890">
                  <c:v>-5.82524E-8</c:v>
                </c:pt>
                <c:pt idx="4891">
                  <c:v>-5.8227399999999998E-8</c:v>
                </c:pt>
                <c:pt idx="4892">
                  <c:v>-5.8202400000000002E-8</c:v>
                </c:pt>
                <c:pt idx="4893">
                  <c:v>-5.8177400000000001E-8</c:v>
                </c:pt>
                <c:pt idx="4894">
                  <c:v>-5.8152399999999999E-8</c:v>
                </c:pt>
                <c:pt idx="4895">
                  <c:v>-5.8127399999999997E-8</c:v>
                </c:pt>
                <c:pt idx="4896">
                  <c:v>-5.8102400000000002E-8</c:v>
                </c:pt>
                <c:pt idx="4897">
                  <c:v>-5.80774E-8</c:v>
                </c:pt>
                <c:pt idx="4898">
                  <c:v>-5.8052399999999998E-8</c:v>
                </c:pt>
                <c:pt idx="4899">
                  <c:v>-5.8027400000000003E-8</c:v>
                </c:pt>
                <c:pt idx="4900">
                  <c:v>-5.8002400000000001E-8</c:v>
                </c:pt>
                <c:pt idx="4901">
                  <c:v>-5.7977399999999999E-8</c:v>
                </c:pt>
                <c:pt idx="4902">
                  <c:v>-5.7952399999999997E-8</c:v>
                </c:pt>
                <c:pt idx="4903">
                  <c:v>-5.7927400000000002E-8</c:v>
                </c:pt>
                <c:pt idx="4904">
                  <c:v>-5.79024E-8</c:v>
                </c:pt>
                <c:pt idx="4905">
                  <c:v>-5.7877399999999998E-8</c:v>
                </c:pt>
                <c:pt idx="4906">
                  <c:v>-5.7852400000000003E-8</c:v>
                </c:pt>
                <c:pt idx="4907">
                  <c:v>-5.7827400000000001E-8</c:v>
                </c:pt>
                <c:pt idx="4908">
                  <c:v>-5.7802399999999999E-8</c:v>
                </c:pt>
                <c:pt idx="4909">
                  <c:v>-5.7777399999999997E-8</c:v>
                </c:pt>
                <c:pt idx="4910">
                  <c:v>-5.7752400000000002E-8</c:v>
                </c:pt>
                <c:pt idx="4911">
                  <c:v>-5.77274E-8</c:v>
                </c:pt>
                <c:pt idx="4912">
                  <c:v>-5.7702399999999998E-8</c:v>
                </c:pt>
                <c:pt idx="4913">
                  <c:v>-5.7677400000000003E-8</c:v>
                </c:pt>
                <c:pt idx="4914">
                  <c:v>-5.7652400000000001E-8</c:v>
                </c:pt>
                <c:pt idx="4915">
                  <c:v>-5.7627399999999999E-8</c:v>
                </c:pt>
                <c:pt idx="4916">
                  <c:v>-5.7602399999999997E-8</c:v>
                </c:pt>
                <c:pt idx="4917">
                  <c:v>-5.7577400000000002E-8</c:v>
                </c:pt>
                <c:pt idx="4918">
                  <c:v>-5.75524E-8</c:v>
                </c:pt>
                <c:pt idx="4919">
                  <c:v>-5.7527399999999998E-8</c:v>
                </c:pt>
                <c:pt idx="4920">
                  <c:v>-5.7502400000000003E-8</c:v>
                </c:pt>
                <c:pt idx="4921">
                  <c:v>-5.7477400000000001E-8</c:v>
                </c:pt>
                <c:pt idx="4922">
                  <c:v>-5.7452399999999999E-8</c:v>
                </c:pt>
                <c:pt idx="4923">
                  <c:v>-5.7427399999999997E-8</c:v>
                </c:pt>
                <c:pt idx="4924">
                  <c:v>-5.7402400000000002E-8</c:v>
                </c:pt>
                <c:pt idx="4925">
                  <c:v>-5.73774E-8</c:v>
                </c:pt>
                <c:pt idx="4926">
                  <c:v>-5.7352399999999998E-8</c:v>
                </c:pt>
                <c:pt idx="4927">
                  <c:v>-5.7327400000000003E-8</c:v>
                </c:pt>
                <c:pt idx="4928">
                  <c:v>-5.7302400000000001E-8</c:v>
                </c:pt>
                <c:pt idx="4929">
                  <c:v>-5.7277399999999999E-8</c:v>
                </c:pt>
                <c:pt idx="4930">
                  <c:v>-5.7252399999999997E-8</c:v>
                </c:pt>
                <c:pt idx="4931">
                  <c:v>-5.7227400000000002E-8</c:v>
                </c:pt>
                <c:pt idx="4932">
                  <c:v>-5.72024E-8</c:v>
                </c:pt>
                <c:pt idx="4933">
                  <c:v>-5.7177399999999998E-8</c:v>
                </c:pt>
                <c:pt idx="4934">
                  <c:v>-5.7152400000000003E-8</c:v>
                </c:pt>
                <c:pt idx="4935">
                  <c:v>-5.7127400000000001E-8</c:v>
                </c:pt>
                <c:pt idx="4936">
                  <c:v>-5.7102399999999999E-8</c:v>
                </c:pt>
                <c:pt idx="4937">
                  <c:v>-5.7077399999999997E-8</c:v>
                </c:pt>
                <c:pt idx="4938">
                  <c:v>-5.7052400000000002E-8</c:v>
                </c:pt>
                <c:pt idx="4939">
                  <c:v>-5.70274E-8</c:v>
                </c:pt>
                <c:pt idx="4940">
                  <c:v>-5.7002399999999998E-8</c:v>
                </c:pt>
                <c:pt idx="4941">
                  <c:v>-5.6977400000000003E-8</c:v>
                </c:pt>
                <c:pt idx="4942">
                  <c:v>-5.6952400000000001E-8</c:v>
                </c:pt>
                <c:pt idx="4943">
                  <c:v>-5.6927399999999999E-8</c:v>
                </c:pt>
                <c:pt idx="4944">
                  <c:v>-5.6902399999999997E-8</c:v>
                </c:pt>
                <c:pt idx="4945">
                  <c:v>-5.6877400000000002E-8</c:v>
                </c:pt>
                <c:pt idx="4946">
                  <c:v>-5.68524E-8</c:v>
                </c:pt>
                <c:pt idx="4947">
                  <c:v>-5.6827399999999998E-8</c:v>
                </c:pt>
                <c:pt idx="4948">
                  <c:v>-5.6802400000000003E-8</c:v>
                </c:pt>
                <c:pt idx="4949">
                  <c:v>-5.6777400000000001E-8</c:v>
                </c:pt>
                <c:pt idx="4950">
                  <c:v>-5.6752399999999999E-8</c:v>
                </c:pt>
                <c:pt idx="4951">
                  <c:v>-5.6727399999999997E-8</c:v>
                </c:pt>
                <c:pt idx="4952">
                  <c:v>-5.6702400000000002E-8</c:v>
                </c:pt>
                <c:pt idx="4953">
                  <c:v>-5.66774E-8</c:v>
                </c:pt>
                <c:pt idx="4954">
                  <c:v>-5.6652399999999998E-8</c:v>
                </c:pt>
                <c:pt idx="4955">
                  <c:v>-5.6627400000000003E-8</c:v>
                </c:pt>
                <c:pt idx="4956">
                  <c:v>-5.6602400000000001E-8</c:v>
                </c:pt>
                <c:pt idx="4957">
                  <c:v>-5.6577399999999999E-8</c:v>
                </c:pt>
                <c:pt idx="4958">
                  <c:v>-5.6552399999999998E-8</c:v>
                </c:pt>
                <c:pt idx="4959">
                  <c:v>-5.6527400000000002E-8</c:v>
                </c:pt>
                <c:pt idx="4960">
                  <c:v>-5.65024E-8</c:v>
                </c:pt>
                <c:pt idx="4961">
                  <c:v>-5.6477399999999999E-8</c:v>
                </c:pt>
                <c:pt idx="4962">
                  <c:v>-5.6452400000000003E-8</c:v>
                </c:pt>
                <c:pt idx="4963">
                  <c:v>-5.6427400000000001E-8</c:v>
                </c:pt>
                <c:pt idx="4964">
                  <c:v>-5.64024E-8</c:v>
                </c:pt>
                <c:pt idx="4965">
                  <c:v>-5.6377399999999998E-8</c:v>
                </c:pt>
                <c:pt idx="4966">
                  <c:v>-5.6352400000000002E-8</c:v>
                </c:pt>
                <c:pt idx="4967">
                  <c:v>-5.6327400000000001E-8</c:v>
                </c:pt>
                <c:pt idx="4968">
                  <c:v>-5.6302399999999999E-8</c:v>
                </c:pt>
                <c:pt idx="4969">
                  <c:v>-5.6277399999999997E-8</c:v>
                </c:pt>
                <c:pt idx="4970">
                  <c:v>-5.6252400000000001E-8</c:v>
                </c:pt>
                <c:pt idx="4971">
                  <c:v>-5.62274E-8</c:v>
                </c:pt>
                <c:pt idx="4972">
                  <c:v>-5.6202399999999998E-8</c:v>
                </c:pt>
                <c:pt idx="4973">
                  <c:v>-5.6177400000000002E-8</c:v>
                </c:pt>
                <c:pt idx="4974">
                  <c:v>-5.6152400000000001E-8</c:v>
                </c:pt>
                <c:pt idx="4975">
                  <c:v>-5.6127399999999999E-8</c:v>
                </c:pt>
                <c:pt idx="4976">
                  <c:v>-5.6102399999999997E-8</c:v>
                </c:pt>
                <c:pt idx="4977">
                  <c:v>-5.6077400000000002E-8</c:v>
                </c:pt>
                <c:pt idx="4978">
                  <c:v>-5.60524E-8</c:v>
                </c:pt>
                <c:pt idx="4979">
                  <c:v>-5.6027399999999998E-8</c:v>
                </c:pt>
                <c:pt idx="4980">
                  <c:v>-5.6002400000000003E-8</c:v>
                </c:pt>
                <c:pt idx="4981">
                  <c:v>-5.5977400000000001E-8</c:v>
                </c:pt>
                <c:pt idx="4982">
                  <c:v>-5.5952399999999999E-8</c:v>
                </c:pt>
                <c:pt idx="4983">
                  <c:v>-5.5927399999999997E-8</c:v>
                </c:pt>
                <c:pt idx="4984">
                  <c:v>-5.5902400000000002E-8</c:v>
                </c:pt>
                <c:pt idx="4985">
                  <c:v>-5.58774E-8</c:v>
                </c:pt>
                <c:pt idx="4986">
                  <c:v>-5.5852399999999998E-8</c:v>
                </c:pt>
                <c:pt idx="4987">
                  <c:v>-5.5827400000000003E-8</c:v>
                </c:pt>
                <c:pt idx="4988">
                  <c:v>-5.5802400000000001E-8</c:v>
                </c:pt>
                <c:pt idx="4989">
                  <c:v>-5.5777399999999999E-8</c:v>
                </c:pt>
                <c:pt idx="4990">
                  <c:v>-5.5752399999999997E-8</c:v>
                </c:pt>
                <c:pt idx="4991">
                  <c:v>-5.5727400000000002E-8</c:v>
                </c:pt>
                <c:pt idx="4992">
                  <c:v>-5.57024E-8</c:v>
                </c:pt>
                <c:pt idx="4993">
                  <c:v>-5.5677399999999998E-8</c:v>
                </c:pt>
                <c:pt idx="4994">
                  <c:v>-5.5652400000000003E-8</c:v>
                </c:pt>
                <c:pt idx="4995">
                  <c:v>-5.5627400000000001E-8</c:v>
                </c:pt>
                <c:pt idx="4996">
                  <c:v>-5.5602399999999999E-8</c:v>
                </c:pt>
                <c:pt idx="4997">
                  <c:v>-5.5577399999999997E-8</c:v>
                </c:pt>
                <c:pt idx="4998">
                  <c:v>-5.5552400000000002E-8</c:v>
                </c:pt>
                <c:pt idx="4999">
                  <c:v>-5.55274E-8</c:v>
                </c:pt>
                <c:pt idx="5000">
                  <c:v>-5.5502399999999998E-8</c:v>
                </c:pt>
                <c:pt idx="5001">
                  <c:v>-5.5477400000000003E-8</c:v>
                </c:pt>
                <c:pt idx="5002">
                  <c:v>-5.5452400000000001E-8</c:v>
                </c:pt>
                <c:pt idx="5003">
                  <c:v>-5.5427399999999999E-8</c:v>
                </c:pt>
                <c:pt idx="5004">
                  <c:v>-5.5402399999999997E-8</c:v>
                </c:pt>
                <c:pt idx="5005">
                  <c:v>-5.5377400000000002E-8</c:v>
                </c:pt>
                <c:pt idx="5006">
                  <c:v>-5.53524E-8</c:v>
                </c:pt>
                <c:pt idx="5007">
                  <c:v>-5.5327399999999998E-8</c:v>
                </c:pt>
                <c:pt idx="5008">
                  <c:v>-5.5302400000000003E-8</c:v>
                </c:pt>
                <c:pt idx="5009">
                  <c:v>-5.5277400000000001E-8</c:v>
                </c:pt>
                <c:pt idx="5010">
                  <c:v>-5.5252399999999999E-8</c:v>
                </c:pt>
                <c:pt idx="5011">
                  <c:v>-5.5227399999999997E-8</c:v>
                </c:pt>
                <c:pt idx="5012">
                  <c:v>-5.5202400000000002E-8</c:v>
                </c:pt>
                <c:pt idx="5013">
                  <c:v>-5.51774E-8</c:v>
                </c:pt>
                <c:pt idx="5014">
                  <c:v>-5.5152399999999998E-8</c:v>
                </c:pt>
                <c:pt idx="5015">
                  <c:v>-5.5127400000000003E-8</c:v>
                </c:pt>
                <c:pt idx="5016">
                  <c:v>-5.5102400000000001E-8</c:v>
                </c:pt>
                <c:pt idx="5017">
                  <c:v>-5.5077399999999999E-8</c:v>
                </c:pt>
                <c:pt idx="5018">
                  <c:v>-5.5052399999999997E-8</c:v>
                </c:pt>
                <c:pt idx="5019">
                  <c:v>-5.5027400000000002E-8</c:v>
                </c:pt>
                <c:pt idx="5020">
                  <c:v>-5.50024E-8</c:v>
                </c:pt>
                <c:pt idx="5021">
                  <c:v>-5.4977399999999998E-8</c:v>
                </c:pt>
                <c:pt idx="5022">
                  <c:v>-5.4952400000000003E-8</c:v>
                </c:pt>
                <c:pt idx="5023">
                  <c:v>-5.4927400000000001E-8</c:v>
                </c:pt>
                <c:pt idx="5024">
                  <c:v>-5.4902399999999999E-8</c:v>
                </c:pt>
                <c:pt idx="5025">
                  <c:v>-5.4877399999999997E-8</c:v>
                </c:pt>
                <c:pt idx="5026">
                  <c:v>-5.4852400000000002E-8</c:v>
                </c:pt>
                <c:pt idx="5027">
                  <c:v>-5.48274E-8</c:v>
                </c:pt>
                <c:pt idx="5028">
                  <c:v>-5.4802399999999998E-8</c:v>
                </c:pt>
                <c:pt idx="5029">
                  <c:v>-5.4777400000000003E-8</c:v>
                </c:pt>
                <c:pt idx="5030">
                  <c:v>-5.4752400000000001E-8</c:v>
                </c:pt>
                <c:pt idx="5031">
                  <c:v>-5.4727399999999999E-8</c:v>
                </c:pt>
                <c:pt idx="5032">
                  <c:v>-5.4702399999999998E-8</c:v>
                </c:pt>
                <c:pt idx="5033">
                  <c:v>-5.4677400000000002E-8</c:v>
                </c:pt>
                <c:pt idx="5034">
                  <c:v>-5.46524E-8</c:v>
                </c:pt>
                <c:pt idx="5035">
                  <c:v>-5.4627399999999999E-8</c:v>
                </c:pt>
                <c:pt idx="5036">
                  <c:v>-5.4602400000000003E-8</c:v>
                </c:pt>
                <c:pt idx="5037">
                  <c:v>-5.4577400000000001E-8</c:v>
                </c:pt>
                <c:pt idx="5038">
                  <c:v>-5.45524E-8</c:v>
                </c:pt>
                <c:pt idx="5039">
                  <c:v>-5.4527399999999998E-8</c:v>
                </c:pt>
                <c:pt idx="5040">
                  <c:v>-5.4502400000000002E-8</c:v>
                </c:pt>
                <c:pt idx="5041">
                  <c:v>-5.44774E-8</c:v>
                </c:pt>
                <c:pt idx="5042">
                  <c:v>-5.4452399999999999E-8</c:v>
                </c:pt>
                <c:pt idx="5043">
                  <c:v>-5.4427399999999997E-8</c:v>
                </c:pt>
                <c:pt idx="5044">
                  <c:v>-5.4402400000000001E-8</c:v>
                </c:pt>
                <c:pt idx="5045">
                  <c:v>-5.43774E-8</c:v>
                </c:pt>
                <c:pt idx="5046">
                  <c:v>-5.4352399999999998E-8</c:v>
                </c:pt>
                <c:pt idx="5047">
                  <c:v>-5.4327400000000002E-8</c:v>
                </c:pt>
                <c:pt idx="5048">
                  <c:v>-5.4302400000000001E-8</c:v>
                </c:pt>
                <c:pt idx="5049">
                  <c:v>-5.4277399999999999E-8</c:v>
                </c:pt>
                <c:pt idx="5050">
                  <c:v>-5.4252399999999997E-8</c:v>
                </c:pt>
                <c:pt idx="5051">
                  <c:v>-5.4227400000000002E-8</c:v>
                </c:pt>
                <c:pt idx="5052">
                  <c:v>-5.42024E-8</c:v>
                </c:pt>
                <c:pt idx="5053">
                  <c:v>-5.4177399999999998E-8</c:v>
                </c:pt>
                <c:pt idx="5054">
                  <c:v>-5.4152400000000003E-8</c:v>
                </c:pt>
                <c:pt idx="5055">
                  <c:v>-5.4127400000000001E-8</c:v>
                </c:pt>
                <c:pt idx="5056">
                  <c:v>-5.4102399999999999E-8</c:v>
                </c:pt>
                <c:pt idx="5057">
                  <c:v>-5.4077399999999997E-8</c:v>
                </c:pt>
                <c:pt idx="5058">
                  <c:v>-5.4052400000000002E-8</c:v>
                </c:pt>
                <c:pt idx="5059">
                  <c:v>-5.40274E-8</c:v>
                </c:pt>
                <c:pt idx="5060">
                  <c:v>-5.4002399999999998E-8</c:v>
                </c:pt>
                <c:pt idx="5061">
                  <c:v>-5.3977400000000003E-8</c:v>
                </c:pt>
                <c:pt idx="5062">
                  <c:v>-5.3952400000000001E-8</c:v>
                </c:pt>
                <c:pt idx="5063">
                  <c:v>-5.3927399999999999E-8</c:v>
                </c:pt>
                <c:pt idx="5064">
                  <c:v>-5.3902399999999997E-8</c:v>
                </c:pt>
                <c:pt idx="5065">
                  <c:v>-5.3877400000000002E-8</c:v>
                </c:pt>
                <c:pt idx="5066">
                  <c:v>-5.38524E-8</c:v>
                </c:pt>
                <c:pt idx="5067">
                  <c:v>-5.3827399999999998E-8</c:v>
                </c:pt>
                <c:pt idx="5068">
                  <c:v>-5.3802400000000003E-8</c:v>
                </c:pt>
                <c:pt idx="5069">
                  <c:v>-5.3777400000000001E-8</c:v>
                </c:pt>
                <c:pt idx="5070">
                  <c:v>-5.3752399999999999E-8</c:v>
                </c:pt>
                <c:pt idx="5071">
                  <c:v>-5.3727399999999997E-8</c:v>
                </c:pt>
                <c:pt idx="5072">
                  <c:v>-5.3702400000000002E-8</c:v>
                </c:pt>
                <c:pt idx="5073">
                  <c:v>-5.36774E-8</c:v>
                </c:pt>
                <c:pt idx="5074">
                  <c:v>-5.3652399999999998E-8</c:v>
                </c:pt>
                <c:pt idx="5075">
                  <c:v>-5.3627400000000003E-8</c:v>
                </c:pt>
                <c:pt idx="5076">
                  <c:v>-5.3602400000000001E-8</c:v>
                </c:pt>
                <c:pt idx="5077">
                  <c:v>-5.3577399999999999E-8</c:v>
                </c:pt>
                <c:pt idx="5078">
                  <c:v>-5.3552399999999997E-8</c:v>
                </c:pt>
                <c:pt idx="5079">
                  <c:v>-5.3527400000000002E-8</c:v>
                </c:pt>
                <c:pt idx="5080">
                  <c:v>-5.35024E-8</c:v>
                </c:pt>
                <c:pt idx="5081">
                  <c:v>-5.3477399999999998E-8</c:v>
                </c:pt>
                <c:pt idx="5082">
                  <c:v>-5.3452400000000003E-8</c:v>
                </c:pt>
                <c:pt idx="5083">
                  <c:v>-5.3427400000000001E-8</c:v>
                </c:pt>
                <c:pt idx="5084">
                  <c:v>-5.3402399999999999E-8</c:v>
                </c:pt>
                <c:pt idx="5085">
                  <c:v>-5.3377399999999997E-8</c:v>
                </c:pt>
                <c:pt idx="5086">
                  <c:v>-5.3352400000000002E-8</c:v>
                </c:pt>
                <c:pt idx="5087">
                  <c:v>-5.33274E-8</c:v>
                </c:pt>
                <c:pt idx="5088">
                  <c:v>-5.3302399999999998E-8</c:v>
                </c:pt>
                <c:pt idx="5089">
                  <c:v>-5.3277400000000003E-8</c:v>
                </c:pt>
                <c:pt idx="5090">
                  <c:v>-5.3252400000000001E-8</c:v>
                </c:pt>
                <c:pt idx="5091">
                  <c:v>-5.3227399999999999E-8</c:v>
                </c:pt>
                <c:pt idx="5092">
                  <c:v>-5.3202399999999997E-8</c:v>
                </c:pt>
                <c:pt idx="5093">
                  <c:v>-5.3177400000000002E-8</c:v>
                </c:pt>
                <c:pt idx="5094">
                  <c:v>-5.31524E-8</c:v>
                </c:pt>
                <c:pt idx="5095">
                  <c:v>-5.3127399999999998E-8</c:v>
                </c:pt>
                <c:pt idx="5096">
                  <c:v>-5.3102400000000003E-8</c:v>
                </c:pt>
                <c:pt idx="5097">
                  <c:v>-5.3077400000000001E-8</c:v>
                </c:pt>
                <c:pt idx="5098">
                  <c:v>-5.3052399999999999E-8</c:v>
                </c:pt>
                <c:pt idx="5099">
                  <c:v>-5.3027399999999997E-8</c:v>
                </c:pt>
                <c:pt idx="5100">
                  <c:v>-5.3002400000000002E-8</c:v>
                </c:pt>
                <c:pt idx="5101">
                  <c:v>-5.29774E-8</c:v>
                </c:pt>
                <c:pt idx="5102">
                  <c:v>-5.2952399999999998E-8</c:v>
                </c:pt>
                <c:pt idx="5103">
                  <c:v>-5.2927400000000003E-8</c:v>
                </c:pt>
                <c:pt idx="5104">
                  <c:v>-5.2902400000000001E-8</c:v>
                </c:pt>
                <c:pt idx="5105">
                  <c:v>-5.2877399999999999E-8</c:v>
                </c:pt>
                <c:pt idx="5106">
                  <c:v>-5.2852399999999998E-8</c:v>
                </c:pt>
                <c:pt idx="5107">
                  <c:v>-5.2827400000000002E-8</c:v>
                </c:pt>
                <c:pt idx="5108">
                  <c:v>-5.28024E-8</c:v>
                </c:pt>
                <c:pt idx="5109">
                  <c:v>-5.2777399999999999E-8</c:v>
                </c:pt>
                <c:pt idx="5110">
                  <c:v>-5.2752400000000003E-8</c:v>
                </c:pt>
                <c:pt idx="5111">
                  <c:v>-5.2727400000000001E-8</c:v>
                </c:pt>
                <c:pt idx="5112">
                  <c:v>-5.2702399999999999E-8</c:v>
                </c:pt>
                <c:pt idx="5113">
                  <c:v>-5.2677399999999998E-8</c:v>
                </c:pt>
                <c:pt idx="5114">
                  <c:v>-5.2652400000000002E-8</c:v>
                </c:pt>
                <c:pt idx="5115">
                  <c:v>-5.26274E-8</c:v>
                </c:pt>
                <c:pt idx="5116">
                  <c:v>-5.2602399999999999E-8</c:v>
                </c:pt>
                <c:pt idx="5117">
                  <c:v>-5.2577399999999997E-8</c:v>
                </c:pt>
                <c:pt idx="5118">
                  <c:v>-5.2552400000000001E-8</c:v>
                </c:pt>
                <c:pt idx="5119">
                  <c:v>-5.25274E-8</c:v>
                </c:pt>
                <c:pt idx="5120">
                  <c:v>-5.2502399999999998E-8</c:v>
                </c:pt>
                <c:pt idx="5121">
                  <c:v>-5.2477400000000002E-8</c:v>
                </c:pt>
                <c:pt idx="5122">
                  <c:v>-5.2452400000000001E-8</c:v>
                </c:pt>
                <c:pt idx="5123">
                  <c:v>-5.2427399999999999E-8</c:v>
                </c:pt>
                <c:pt idx="5124">
                  <c:v>-5.2402399999999997E-8</c:v>
                </c:pt>
                <c:pt idx="5125">
                  <c:v>-5.2377400000000002E-8</c:v>
                </c:pt>
                <c:pt idx="5126">
                  <c:v>-5.23524E-8</c:v>
                </c:pt>
                <c:pt idx="5127">
                  <c:v>-5.2327399999999998E-8</c:v>
                </c:pt>
                <c:pt idx="5128">
                  <c:v>-5.2302400000000003E-8</c:v>
                </c:pt>
                <c:pt idx="5129">
                  <c:v>-5.2277400000000001E-8</c:v>
                </c:pt>
                <c:pt idx="5130">
                  <c:v>-5.2252399999999999E-8</c:v>
                </c:pt>
                <c:pt idx="5131">
                  <c:v>-5.2227399999999997E-8</c:v>
                </c:pt>
                <c:pt idx="5132">
                  <c:v>-5.2202400000000002E-8</c:v>
                </c:pt>
                <c:pt idx="5133">
                  <c:v>-5.21774E-8</c:v>
                </c:pt>
                <c:pt idx="5134">
                  <c:v>-5.2152399999999998E-8</c:v>
                </c:pt>
                <c:pt idx="5135">
                  <c:v>-5.2127400000000003E-8</c:v>
                </c:pt>
                <c:pt idx="5136">
                  <c:v>-5.2102400000000001E-8</c:v>
                </c:pt>
                <c:pt idx="5137">
                  <c:v>-5.2077399999999999E-8</c:v>
                </c:pt>
                <c:pt idx="5138">
                  <c:v>-5.2052399999999997E-8</c:v>
                </c:pt>
                <c:pt idx="5139">
                  <c:v>-5.2027400000000002E-8</c:v>
                </c:pt>
                <c:pt idx="5140">
                  <c:v>-5.20024E-8</c:v>
                </c:pt>
                <c:pt idx="5141">
                  <c:v>-5.1977399999999998E-8</c:v>
                </c:pt>
                <c:pt idx="5142">
                  <c:v>-5.1952400000000003E-8</c:v>
                </c:pt>
                <c:pt idx="5143">
                  <c:v>-5.1927400000000001E-8</c:v>
                </c:pt>
                <c:pt idx="5144">
                  <c:v>-5.1902399999999999E-8</c:v>
                </c:pt>
                <c:pt idx="5145">
                  <c:v>-5.1877399999999997E-8</c:v>
                </c:pt>
                <c:pt idx="5146">
                  <c:v>-5.1852400000000002E-8</c:v>
                </c:pt>
                <c:pt idx="5147">
                  <c:v>-5.18274E-8</c:v>
                </c:pt>
                <c:pt idx="5148">
                  <c:v>-5.1802399999999998E-8</c:v>
                </c:pt>
                <c:pt idx="5149">
                  <c:v>-5.1777400000000003E-8</c:v>
                </c:pt>
                <c:pt idx="5150">
                  <c:v>-5.1752400000000001E-8</c:v>
                </c:pt>
                <c:pt idx="5151">
                  <c:v>-5.1727399999999999E-8</c:v>
                </c:pt>
                <c:pt idx="5152">
                  <c:v>-5.1702399999999997E-8</c:v>
                </c:pt>
                <c:pt idx="5153">
                  <c:v>-5.1677400000000002E-8</c:v>
                </c:pt>
                <c:pt idx="5154">
                  <c:v>-5.16524E-8</c:v>
                </c:pt>
                <c:pt idx="5155">
                  <c:v>-5.1627399999999998E-8</c:v>
                </c:pt>
                <c:pt idx="5156">
                  <c:v>-5.1602400000000003E-8</c:v>
                </c:pt>
                <c:pt idx="5157">
                  <c:v>-5.1577400000000001E-8</c:v>
                </c:pt>
                <c:pt idx="5158">
                  <c:v>-5.1552399999999999E-8</c:v>
                </c:pt>
                <c:pt idx="5159">
                  <c:v>-5.1527399999999997E-8</c:v>
                </c:pt>
                <c:pt idx="5160">
                  <c:v>-5.1502400000000002E-8</c:v>
                </c:pt>
                <c:pt idx="5161">
                  <c:v>-5.14774E-8</c:v>
                </c:pt>
                <c:pt idx="5162">
                  <c:v>-5.1452399999999998E-8</c:v>
                </c:pt>
                <c:pt idx="5163">
                  <c:v>-5.1427400000000003E-8</c:v>
                </c:pt>
                <c:pt idx="5164">
                  <c:v>-5.1402400000000001E-8</c:v>
                </c:pt>
                <c:pt idx="5165">
                  <c:v>-5.1377399999999999E-8</c:v>
                </c:pt>
                <c:pt idx="5166">
                  <c:v>-5.1352399999999997E-8</c:v>
                </c:pt>
                <c:pt idx="5167">
                  <c:v>-5.1327400000000002E-8</c:v>
                </c:pt>
                <c:pt idx="5168">
                  <c:v>-5.13024E-8</c:v>
                </c:pt>
                <c:pt idx="5169">
                  <c:v>-5.1277399999999998E-8</c:v>
                </c:pt>
                <c:pt idx="5170">
                  <c:v>-5.1252400000000003E-8</c:v>
                </c:pt>
                <c:pt idx="5171">
                  <c:v>-5.1227400000000001E-8</c:v>
                </c:pt>
                <c:pt idx="5172">
                  <c:v>-5.1202399999999999E-8</c:v>
                </c:pt>
                <c:pt idx="5173">
                  <c:v>-5.1177399999999997E-8</c:v>
                </c:pt>
                <c:pt idx="5174">
                  <c:v>-5.1152400000000002E-8</c:v>
                </c:pt>
                <c:pt idx="5175">
                  <c:v>-5.11274E-8</c:v>
                </c:pt>
                <c:pt idx="5176">
                  <c:v>-5.1102399999999998E-8</c:v>
                </c:pt>
                <c:pt idx="5177">
                  <c:v>-5.1077400000000003E-8</c:v>
                </c:pt>
                <c:pt idx="5178">
                  <c:v>-5.1052400000000001E-8</c:v>
                </c:pt>
                <c:pt idx="5179">
                  <c:v>-5.1027399999999999E-8</c:v>
                </c:pt>
                <c:pt idx="5180">
                  <c:v>-5.1002399999999998E-8</c:v>
                </c:pt>
                <c:pt idx="5181">
                  <c:v>-5.0977400000000002E-8</c:v>
                </c:pt>
                <c:pt idx="5182">
                  <c:v>-5.09524E-8</c:v>
                </c:pt>
                <c:pt idx="5183">
                  <c:v>-5.0927399999999998E-8</c:v>
                </c:pt>
                <c:pt idx="5184">
                  <c:v>-5.0902400000000003E-8</c:v>
                </c:pt>
                <c:pt idx="5185">
                  <c:v>-5.0877400000000001E-8</c:v>
                </c:pt>
                <c:pt idx="5186">
                  <c:v>-5.0852399999999999E-8</c:v>
                </c:pt>
                <c:pt idx="5187">
                  <c:v>-5.0827399999999998E-8</c:v>
                </c:pt>
                <c:pt idx="5188">
                  <c:v>-5.0802400000000002E-8</c:v>
                </c:pt>
                <c:pt idx="5189">
                  <c:v>-5.07774E-8</c:v>
                </c:pt>
                <c:pt idx="5190">
                  <c:v>-5.0752399999999999E-8</c:v>
                </c:pt>
                <c:pt idx="5191">
                  <c:v>-5.0727399999999997E-8</c:v>
                </c:pt>
                <c:pt idx="5192">
                  <c:v>-5.0702400000000001E-8</c:v>
                </c:pt>
                <c:pt idx="5193">
                  <c:v>-5.06774E-8</c:v>
                </c:pt>
                <c:pt idx="5194">
                  <c:v>-5.0652399999999998E-8</c:v>
                </c:pt>
                <c:pt idx="5195">
                  <c:v>-5.0627400000000002E-8</c:v>
                </c:pt>
                <c:pt idx="5196">
                  <c:v>-5.0602400000000001E-8</c:v>
                </c:pt>
                <c:pt idx="5197">
                  <c:v>-5.0577399999999999E-8</c:v>
                </c:pt>
                <c:pt idx="5198">
                  <c:v>-5.0552399999999997E-8</c:v>
                </c:pt>
                <c:pt idx="5199">
                  <c:v>-5.0527400000000002E-8</c:v>
                </c:pt>
                <c:pt idx="5200">
                  <c:v>-5.05024E-8</c:v>
                </c:pt>
                <c:pt idx="5201">
                  <c:v>-5.0477399999999998E-8</c:v>
                </c:pt>
                <c:pt idx="5202">
                  <c:v>-5.0452400000000003E-8</c:v>
                </c:pt>
                <c:pt idx="5203">
                  <c:v>-5.0427400000000001E-8</c:v>
                </c:pt>
                <c:pt idx="5204">
                  <c:v>-5.0402399999999999E-8</c:v>
                </c:pt>
                <c:pt idx="5205">
                  <c:v>-5.0377399999999997E-8</c:v>
                </c:pt>
                <c:pt idx="5206">
                  <c:v>-5.0352400000000002E-8</c:v>
                </c:pt>
                <c:pt idx="5207">
                  <c:v>-5.03274E-8</c:v>
                </c:pt>
                <c:pt idx="5208">
                  <c:v>-5.0302399999999998E-8</c:v>
                </c:pt>
                <c:pt idx="5209">
                  <c:v>-5.0277400000000003E-8</c:v>
                </c:pt>
                <c:pt idx="5210">
                  <c:v>-5.0252400000000001E-8</c:v>
                </c:pt>
                <c:pt idx="5211">
                  <c:v>-5.0227399999999999E-8</c:v>
                </c:pt>
                <c:pt idx="5212">
                  <c:v>-5.0202399999999997E-8</c:v>
                </c:pt>
                <c:pt idx="5213">
                  <c:v>-5.0177400000000002E-8</c:v>
                </c:pt>
                <c:pt idx="5214">
                  <c:v>-5.01524E-8</c:v>
                </c:pt>
                <c:pt idx="5215">
                  <c:v>-5.0127399999999998E-8</c:v>
                </c:pt>
                <c:pt idx="5216">
                  <c:v>-5.0102400000000003E-8</c:v>
                </c:pt>
                <c:pt idx="5217">
                  <c:v>-5.0077400000000001E-8</c:v>
                </c:pt>
                <c:pt idx="5218">
                  <c:v>-5.0052399999999999E-8</c:v>
                </c:pt>
                <c:pt idx="5219">
                  <c:v>-5.0027399999999997E-8</c:v>
                </c:pt>
                <c:pt idx="5220">
                  <c:v>-5.0002400000000002E-8</c:v>
                </c:pt>
                <c:pt idx="5221">
                  <c:v>-4.99774E-8</c:v>
                </c:pt>
                <c:pt idx="5222">
                  <c:v>-4.9952399999999998E-8</c:v>
                </c:pt>
                <c:pt idx="5223">
                  <c:v>-4.9927400000000003E-8</c:v>
                </c:pt>
                <c:pt idx="5224">
                  <c:v>-4.9902400000000001E-8</c:v>
                </c:pt>
                <c:pt idx="5225">
                  <c:v>-4.9877399999999999E-8</c:v>
                </c:pt>
                <c:pt idx="5226">
                  <c:v>-4.9852399999999997E-8</c:v>
                </c:pt>
                <c:pt idx="5227">
                  <c:v>-4.9827400000000002E-8</c:v>
                </c:pt>
                <c:pt idx="5228">
                  <c:v>-4.98024E-8</c:v>
                </c:pt>
                <c:pt idx="5229">
                  <c:v>-4.9777399999999998E-8</c:v>
                </c:pt>
                <c:pt idx="5230">
                  <c:v>-4.9752400000000003E-8</c:v>
                </c:pt>
                <c:pt idx="5231">
                  <c:v>-4.9727400000000001E-8</c:v>
                </c:pt>
                <c:pt idx="5232">
                  <c:v>-4.9702399999999999E-8</c:v>
                </c:pt>
                <c:pt idx="5233">
                  <c:v>-4.9677399999999997E-8</c:v>
                </c:pt>
                <c:pt idx="5234">
                  <c:v>-4.9652400000000002E-8</c:v>
                </c:pt>
                <c:pt idx="5235">
                  <c:v>-4.96274E-8</c:v>
                </c:pt>
                <c:pt idx="5236">
                  <c:v>-4.9602399999999998E-8</c:v>
                </c:pt>
                <c:pt idx="5237">
                  <c:v>-4.9577400000000003E-8</c:v>
                </c:pt>
                <c:pt idx="5238">
                  <c:v>-4.9552400000000001E-8</c:v>
                </c:pt>
                <c:pt idx="5239">
                  <c:v>-4.9527399999999999E-8</c:v>
                </c:pt>
                <c:pt idx="5240">
                  <c:v>-4.9502399999999997E-8</c:v>
                </c:pt>
                <c:pt idx="5241">
                  <c:v>-4.9477400000000002E-8</c:v>
                </c:pt>
                <c:pt idx="5242">
                  <c:v>-4.94524E-8</c:v>
                </c:pt>
                <c:pt idx="5243">
                  <c:v>-4.9427399999999998E-8</c:v>
                </c:pt>
                <c:pt idx="5244">
                  <c:v>-4.9402400000000003E-8</c:v>
                </c:pt>
                <c:pt idx="5245">
                  <c:v>-4.9377400000000001E-8</c:v>
                </c:pt>
                <c:pt idx="5246">
                  <c:v>-4.9352399999999999E-8</c:v>
                </c:pt>
                <c:pt idx="5247">
                  <c:v>-4.9327399999999997E-8</c:v>
                </c:pt>
                <c:pt idx="5248">
                  <c:v>-4.9302400000000002E-8</c:v>
                </c:pt>
                <c:pt idx="5249">
                  <c:v>-4.92774E-8</c:v>
                </c:pt>
                <c:pt idx="5250">
                  <c:v>-4.9252399999999998E-8</c:v>
                </c:pt>
                <c:pt idx="5251">
                  <c:v>-4.9227400000000003E-8</c:v>
                </c:pt>
                <c:pt idx="5252">
                  <c:v>-4.9202400000000001E-8</c:v>
                </c:pt>
                <c:pt idx="5253">
                  <c:v>-4.9177399999999999E-8</c:v>
                </c:pt>
                <c:pt idx="5254">
                  <c:v>-4.9152399999999997E-8</c:v>
                </c:pt>
                <c:pt idx="5255">
                  <c:v>-4.9127400000000002E-8</c:v>
                </c:pt>
                <c:pt idx="5256">
                  <c:v>-4.91024E-8</c:v>
                </c:pt>
                <c:pt idx="5257">
                  <c:v>-4.9077399999999998E-8</c:v>
                </c:pt>
                <c:pt idx="5258">
                  <c:v>-4.9052400000000003E-8</c:v>
                </c:pt>
                <c:pt idx="5259">
                  <c:v>-4.9027400000000001E-8</c:v>
                </c:pt>
                <c:pt idx="5260">
                  <c:v>-4.9002399999999999E-8</c:v>
                </c:pt>
                <c:pt idx="5261">
                  <c:v>-4.8977399999999998E-8</c:v>
                </c:pt>
                <c:pt idx="5262">
                  <c:v>-4.8952400000000002E-8</c:v>
                </c:pt>
                <c:pt idx="5263">
                  <c:v>-4.89274E-8</c:v>
                </c:pt>
                <c:pt idx="5264">
                  <c:v>-4.8902399999999999E-8</c:v>
                </c:pt>
                <c:pt idx="5265">
                  <c:v>-4.8877400000000003E-8</c:v>
                </c:pt>
                <c:pt idx="5266">
                  <c:v>-4.8852400000000001E-8</c:v>
                </c:pt>
                <c:pt idx="5267">
                  <c:v>-4.88274E-8</c:v>
                </c:pt>
                <c:pt idx="5268">
                  <c:v>-4.8802399999999998E-8</c:v>
                </c:pt>
                <c:pt idx="5269">
                  <c:v>-4.8777400000000002E-8</c:v>
                </c:pt>
                <c:pt idx="5270">
                  <c:v>-4.8752400000000001E-8</c:v>
                </c:pt>
                <c:pt idx="5271">
                  <c:v>-4.8727399999999999E-8</c:v>
                </c:pt>
                <c:pt idx="5272">
                  <c:v>-4.8702399999999997E-8</c:v>
                </c:pt>
                <c:pt idx="5273">
                  <c:v>-4.8677400000000001E-8</c:v>
                </c:pt>
                <c:pt idx="5274">
                  <c:v>-4.86524E-8</c:v>
                </c:pt>
                <c:pt idx="5275">
                  <c:v>-4.8627399999999998E-8</c:v>
                </c:pt>
                <c:pt idx="5276">
                  <c:v>-4.8602400000000002E-8</c:v>
                </c:pt>
                <c:pt idx="5277">
                  <c:v>-4.8577400000000001E-8</c:v>
                </c:pt>
                <c:pt idx="5278">
                  <c:v>-4.8552399999999999E-8</c:v>
                </c:pt>
                <c:pt idx="5279">
                  <c:v>-4.8527399999999997E-8</c:v>
                </c:pt>
                <c:pt idx="5280">
                  <c:v>-4.8502400000000002E-8</c:v>
                </c:pt>
                <c:pt idx="5281">
                  <c:v>-4.84774E-8</c:v>
                </c:pt>
                <c:pt idx="5282">
                  <c:v>-4.8452399999999998E-8</c:v>
                </c:pt>
                <c:pt idx="5283">
                  <c:v>-4.8427400000000003E-8</c:v>
                </c:pt>
                <c:pt idx="5284">
                  <c:v>-4.8402400000000001E-8</c:v>
                </c:pt>
                <c:pt idx="5285">
                  <c:v>-4.8377399999999999E-8</c:v>
                </c:pt>
                <c:pt idx="5286">
                  <c:v>-4.8352399999999997E-8</c:v>
                </c:pt>
                <c:pt idx="5287">
                  <c:v>-4.8327400000000002E-8</c:v>
                </c:pt>
                <c:pt idx="5288">
                  <c:v>-4.83024E-8</c:v>
                </c:pt>
                <c:pt idx="5289">
                  <c:v>-4.8277399999999998E-8</c:v>
                </c:pt>
                <c:pt idx="5290">
                  <c:v>-4.8252400000000003E-8</c:v>
                </c:pt>
                <c:pt idx="5291">
                  <c:v>-4.8227400000000001E-8</c:v>
                </c:pt>
                <c:pt idx="5292">
                  <c:v>-4.8202399999999999E-8</c:v>
                </c:pt>
                <c:pt idx="5293">
                  <c:v>-4.8177399999999997E-8</c:v>
                </c:pt>
                <c:pt idx="5294">
                  <c:v>-4.8152400000000002E-8</c:v>
                </c:pt>
                <c:pt idx="5295">
                  <c:v>-4.81274E-8</c:v>
                </c:pt>
                <c:pt idx="5296">
                  <c:v>-4.8102399999999998E-8</c:v>
                </c:pt>
                <c:pt idx="5297">
                  <c:v>-4.8077400000000003E-8</c:v>
                </c:pt>
                <c:pt idx="5298">
                  <c:v>-4.8052400000000001E-8</c:v>
                </c:pt>
                <c:pt idx="5299">
                  <c:v>-4.8027399999999999E-8</c:v>
                </c:pt>
                <c:pt idx="5300">
                  <c:v>-4.8002399999999997E-8</c:v>
                </c:pt>
                <c:pt idx="5301">
                  <c:v>-4.7977400000000002E-8</c:v>
                </c:pt>
                <c:pt idx="5302">
                  <c:v>-4.79524E-8</c:v>
                </c:pt>
                <c:pt idx="5303">
                  <c:v>-4.7927399999999998E-8</c:v>
                </c:pt>
                <c:pt idx="5304">
                  <c:v>-4.7902400000000003E-8</c:v>
                </c:pt>
                <c:pt idx="5305">
                  <c:v>-4.7877400000000001E-8</c:v>
                </c:pt>
                <c:pt idx="5306">
                  <c:v>-4.7852399999999999E-8</c:v>
                </c:pt>
                <c:pt idx="5307">
                  <c:v>-4.7827399999999997E-8</c:v>
                </c:pt>
                <c:pt idx="5308">
                  <c:v>-4.7802400000000002E-8</c:v>
                </c:pt>
                <c:pt idx="5309">
                  <c:v>-4.77774E-8</c:v>
                </c:pt>
                <c:pt idx="5310">
                  <c:v>-4.7752399999999998E-8</c:v>
                </c:pt>
                <c:pt idx="5311">
                  <c:v>-4.7727400000000003E-8</c:v>
                </c:pt>
                <c:pt idx="5312">
                  <c:v>-4.7702400000000001E-8</c:v>
                </c:pt>
                <c:pt idx="5313">
                  <c:v>-4.7677399999999999E-8</c:v>
                </c:pt>
                <c:pt idx="5314">
                  <c:v>-4.7652399999999997E-8</c:v>
                </c:pt>
                <c:pt idx="5315">
                  <c:v>-4.7627400000000002E-8</c:v>
                </c:pt>
                <c:pt idx="5316">
                  <c:v>-4.76024E-8</c:v>
                </c:pt>
                <c:pt idx="5317">
                  <c:v>-4.7577399999999998E-8</c:v>
                </c:pt>
                <c:pt idx="5318">
                  <c:v>-4.7552400000000003E-8</c:v>
                </c:pt>
                <c:pt idx="5319">
                  <c:v>-4.7527400000000001E-8</c:v>
                </c:pt>
                <c:pt idx="5320">
                  <c:v>-4.7502399999999999E-8</c:v>
                </c:pt>
                <c:pt idx="5321">
                  <c:v>-4.7477399999999997E-8</c:v>
                </c:pt>
                <c:pt idx="5322">
                  <c:v>-4.7452400000000002E-8</c:v>
                </c:pt>
                <c:pt idx="5323">
                  <c:v>-4.74274E-8</c:v>
                </c:pt>
                <c:pt idx="5324">
                  <c:v>-4.7402399999999998E-8</c:v>
                </c:pt>
                <c:pt idx="5325">
                  <c:v>-4.7377400000000003E-8</c:v>
                </c:pt>
                <c:pt idx="5326">
                  <c:v>-4.7352400000000001E-8</c:v>
                </c:pt>
                <c:pt idx="5327">
                  <c:v>-4.7327399999999999E-8</c:v>
                </c:pt>
                <c:pt idx="5328">
                  <c:v>-4.7302399999999997E-8</c:v>
                </c:pt>
                <c:pt idx="5329">
                  <c:v>-4.7277400000000002E-8</c:v>
                </c:pt>
                <c:pt idx="5330">
                  <c:v>-4.72524E-8</c:v>
                </c:pt>
                <c:pt idx="5331">
                  <c:v>-4.7227399999999998E-8</c:v>
                </c:pt>
                <c:pt idx="5332">
                  <c:v>-4.7202400000000003E-8</c:v>
                </c:pt>
                <c:pt idx="5333">
                  <c:v>-4.7177400000000001E-8</c:v>
                </c:pt>
                <c:pt idx="5334">
                  <c:v>-4.7152399999999999E-8</c:v>
                </c:pt>
                <c:pt idx="5335">
                  <c:v>-4.7127399999999998E-8</c:v>
                </c:pt>
                <c:pt idx="5336">
                  <c:v>-4.7102400000000002E-8</c:v>
                </c:pt>
                <c:pt idx="5337">
                  <c:v>-4.70774E-8</c:v>
                </c:pt>
                <c:pt idx="5338">
                  <c:v>-4.7052399999999999E-8</c:v>
                </c:pt>
                <c:pt idx="5339">
                  <c:v>-4.7027400000000003E-8</c:v>
                </c:pt>
                <c:pt idx="5340">
                  <c:v>-4.7002400000000001E-8</c:v>
                </c:pt>
                <c:pt idx="5341">
                  <c:v>-4.69774E-8</c:v>
                </c:pt>
                <c:pt idx="5342">
                  <c:v>-4.6952399999999998E-8</c:v>
                </c:pt>
                <c:pt idx="5343">
                  <c:v>-4.6927400000000002E-8</c:v>
                </c:pt>
                <c:pt idx="5344">
                  <c:v>-4.69024E-8</c:v>
                </c:pt>
                <c:pt idx="5345">
                  <c:v>-4.6877399999999999E-8</c:v>
                </c:pt>
                <c:pt idx="5346">
                  <c:v>-4.6852399999999997E-8</c:v>
                </c:pt>
                <c:pt idx="5347">
                  <c:v>-4.6827400000000001E-8</c:v>
                </c:pt>
                <c:pt idx="5348">
                  <c:v>-4.68024E-8</c:v>
                </c:pt>
                <c:pt idx="5349">
                  <c:v>-4.6777399999999998E-8</c:v>
                </c:pt>
                <c:pt idx="5350">
                  <c:v>-4.6752400000000002E-8</c:v>
                </c:pt>
                <c:pt idx="5351">
                  <c:v>-4.6727400000000001E-8</c:v>
                </c:pt>
                <c:pt idx="5352">
                  <c:v>-4.6702399999999999E-8</c:v>
                </c:pt>
                <c:pt idx="5353">
                  <c:v>-4.6677399999999997E-8</c:v>
                </c:pt>
                <c:pt idx="5354">
                  <c:v>-4.6652400000000002E-8</c:v>
                </c:pt>
                <c:pt idx="5355">
                  <c:v>-4.66274E-8</c:v>
                </c:pt>
                <c:pt idx="5356">
                  <c:v>-4.6602399999999998E-8</c:v>
                </c:pt>
                <c:pt idx="5357">
                  <c:v>-4.6577400000000003E-8</c:v>
                </c:pt>
                <c:pt idx="5358">
                  <c:v>-4.6552400000000001E-8</c:v>
                </c:pt>
                <c:pt idx="5359">
                  <c:v>-4.6527399999999999E-8</c:v>
                </c:pt>
                <c:pt idx="5360">
                  <c:v>-4.6502399999999997E-8</c:v>
                </c:pt>
                <c:pt idx="5361">
                  <c:v>-4.6477400000000002E-8</c:v>
                </c:pt>
                <c:pt idx="5362">
                  <c:v>-4.64524E-8</c:v>
                </c:pt>
                <c:pt idx="5363">
                  <c:v>-4.6427399999999998E-8</c:v>
                </c:pt>
                <c:pt idx="5364">
                  <c:v>-4.6402400000000003E-8</c:v>
                </c:pt>
                <c:pt idx="5365">
                  <c:v>-4.6377400000000001E-8</c:v>
                </c:pt>
                <c:pt idx="5366">
                  <c:v>-4.6352399999999999E-8</c:v>
                </c:pt>
                <c:pt idx="5367">
                  <c:v>-4.6327399999999997E-8</c:v>
                </c:pt>
                <c:pt idx="5368">
                  <c:v>-4.6302400000000002E-8</c:v>
                </c:pt>
                <c:pt idx="5369">
                  <c:v>-4.62774E-8</c:v>
                </c:pt>
                <c:pt idx="5370">
                  <c:v>-4.6252399999999998E-8</c:v>
                </c:pt>
                <c:pt idx="5371">
                  <c:v>-4.6227400000000003E-8</c:v>
                </c:pt>
                <c:pt idx="5372">
                  <c:v>-4.6202400000000001E-8</c:v>
                </c:pt>
                <c:pt idx="5373">
                  <c:v>-4.6177399999999999E-8</c:v>
                </c:pt>
                <c:pt idx="5374">
                  <c:v>-4.6152399999999997E-8</c:v>
                </c:pt>
                <c:pt idx="5375">
                  <c:v>-4.6127400000000002E-8</c:v>
                </c:pt>
                <c:pt idx="5376">
                  <c:v>-4.61024E-8</c:v>
                </c:pt>
                <c:pt idx="5377">
                  <c:v>-4.6077399999999998E-8</c:v>
                </c:pt>
                <c:pt idx="5378">
                  <c:v>-4.6052400000000003E-8</c:v>
                </c:pt>
                <c:pt idx="5379">
                  <c:v>-4.6027400000000001E-8</c:v>
                </c:pt>
                <c:pt idx="5380">
                  <c:v>-4.6002399999999999E-8</c:v>
                </c:pt>
                <c:pt idx="5381">
                  <c:v>-4.5977399999999997E-8</c:v>
                </c:pt>
                <c:pt idx="5382">
                  <c:v>-4.5952400000000002E-8</c:v>
                </c:pt>
                <c:pt idx="5383">
                  <c:v>-4.59274E-8</c:v>
                </c:pt>
                <c:pt idx="5384">
                  <c:v>-4.5902399999999998E-8</c:v>
                </c:pt>
                <c:pt idx="5385">
                  <c:v>-4.5877400000000003E-8</c:v>
                </c:pt>
                <c:pt idx="5386">
                  <c:v>-4.5852400000000001E-8</c:v>
                </c:pt>
                <c:pt idx="5387">
                  <c:v>-4.5827399999999999E-8</c:v>
                </c:pt>
                <c:pt idx="5388">
                  <c:v>-4.5802399999999997E-8</c:v>
                </c:pt>
                <c:pt idx="5389">
                  <c:v>-4.5777400000000002E-8</c:v>
                </c:pt>
                <c:pt idx="5390">
                  <c:v>-4.57524E-8</c:v>
                </c:pt>
                <c:pt idx="5391">
                  <c:v>-4.5727399999999998E-8</c:v>
                </c:pt>
                <c:pt idx="5392">
                  <c:v>-4.5702400000000003E-8</c:v>
                </c:pt>
                <c:pt idx="5393">
                  <c:v>-4.5677400000000001E-8</c:v>
                </c:pt>
                <c:pt idx="5394">
                  <c:v>-4.5652399999999999E-8</c:v>
                </c:pt>
                <c:pt idx="5395">
                  <c:v>-4.5627399999999997E-8</c:v>
                </c:pt>
                <c:pt idx="5396">
                  <c:v>-4.5602400000000002E-8</c:v>
                </c:pt>
                <c:pt idx="5397">
                  <c:v>-4.55774E-8</c:v>
                </c:pt>
                <c:pt idx="5398">
                  <c:v>-4.5552399999999998E-8</c:v>
                </c:pt>
                <c:pt idx="5399">
                  <c:v>-4.5527400000000003E-8</c:v>
                </c:pt>
                <c:pt idx="5400">
                  <c:v>-4.5502400000000001E-8</c:v>
                </c:pt>
                <c:pt idx="5401">
                  <c:v>-4.5477399999999999E-8</c:v>
                </c:pt>
                <c:pt idx="5402">
                  <c:v>-4.5452399999999997E-8</c:v>
                </c:pt>
                <c:pt idx="5403">
                  <c:v>-4.5427400000000002E-8</c:v>
                </c:pt>
                <c:pt idx="5404">
                  <c:v>-4.54024E-8</c:v>
                </c:pt>
                <c:pt idx="5405">
                  <c:v>-4.5377399999999998E-8</c:v>
                </c:pt>
                <c:pt idx="5406">
                  <c:v>-4.5352400000000003E-8</c:v>
                </c:pt>
                <c:pt idx="5407">
                  <c:v>-4.5327400000000001E-8</c:v>
                </c:pt>
                <c:pt idx="5408">
                  <c:v>-4.5302399999999999E-8</c:v>
                </c:pt>
                <c:pt idx="5409">
                  <c:v>-4.5277399999999998E-8</c:v>
                </c:pt>
                <c:pt idx="5410">
                  <c:v>-4.5252400000000002E-8</c:v>
                </c:pt>
                <c:pt idx="5411">
                  <c:v>-4.52274E-8</c:v>
                </c:pt>
                <c:pt idx="5412">
                  <c:v>-4.5202399999999999E-8</c:v>
                </c:pt>
                <c:pt idx="5413">
                  <c:v>-4.5177400000000003E-8</c:v>
                </c:pt>
                <c:pt idx="5414">
                  <c:v>-4.5152400000000001E-8</c:v>
                </c:pt>
                <c:pt idx="5415">
                  <c:v>-4.5127399999999999E-8</c:v>
                </c:pt>
                <c:pt idx="5416">
                  <c:v>-4.5102399999999998E-8</c:v>
                </c:pt>
                <c:pt idx="5417">
                  <c:v>-4.5077400000000002E-8</c:v>
                </c:pt>
                <c:pt idx="5418">
                  <c:v>-4.50524E-8</c:v>
                </c:pt>
                <c:pt idx="5419">
                  <c:v>-4.5027399999999999E-8</c:v>
                </c:pt>
                <c:pt idx="5420">
                  <c:v>-4.5002399999999997E-8</c:v>
                </c:pt>
                <c:pt idx="5421">
                  <c:v>-4.4977400000000001E-8</c:v>
                </c:pt>
                <c:pt idx="5422">
                  <c:v>-4.49524E-8</c:v>
                </c:pt>
                <c:pt idx="5423">
                  <c:v>-4.4927399999999998E-8</c:v>
                </c:pt>
                <c:pt idx="5424">
                  <c:v>-4.4902400000000002E-8</c:v>
                </c:pt>
                <c:pt idx="5425">
                  <c:v>-4.4877400000000001E-8</c:v>
                </c:pt>
                <c:pt idx="5426">
                  <c:v>-4.4852399999999999E-8</c:v>
                </c:pt>
                <c:pt idx="5427">
                  <c:v>-4.4827399999999997E-8</c:v>
                </c:pt>
                <c:pt idx="5428">
                  <c:v>-4.4802400000000002E-8</c:v>
                </c:pt>
                <c:pt idx="5429">
                  <c:v>-4.47774E-8</c:v>
                </c:pt>
                <c:pt idx="5430">
                  <c:v>-4.4752399999999998E-8</c:v>
                </c:pt>
                <c:pt idx="5431">
                  <c:v>-4.4727400000000003E-8</c:v>
                </c:pt>
                <c:pt idx="5432">
                  <c:v>-4.4702400000000001E-8</c:v>
                </c:pt>
                <c:pt idx="5433">
                  <c:v>-4.4677399999999999E-8</c:v>
                </c:pt>
                <c:pt idx="5434">
                  <c:v>-4.4652399999999997E-8</c:v>
                </c:pt>
                <c:pt idx="5435">
                  <c:v>-4.4627400000000002E-8</c:v>
                </c:pt>
                <c:pt idx="5436">
                  <c:v>-4.46024E-8</c:v>
                </c:pt>
                <c:pt idx="5437">
                  <c:v>-4.4577399999999998E-8</c:v>
                </c:pt>
                <c:pt idx="5438">
                  <c:v>-4.4552400000000003E-8</c:v>
                </c:pt>
                <c:pt idx="5439">
                  <c:v>-4.4527400000000001E-8</c:v>
                </c:pt>
                <c:pt idx="5440">
                  <c:v>-4.4502399999999999E-8</c:v>
                </c:pt>
                <c:pt idx="5441">
                  <c:v>-4.4477399999999997E-8</c:v>
                </c:pt>
                <c:pt idx="5442">
                  <c:v>-4.4452400000000002E-8</c:v>
                </c:pt>
                <c:pt idx="5443">
                  <c:v>-4.44274E-8</c:v>
                </c:pt>
                <c:pt idx="5444">
                  <c:v>-4.4402399999999998E-8</c:v>
                </c:pt>
                <c:pt idx="5445">
                  <c:v>-4.4377400000000003E-8</c:v>
                </c:pt>
                <c:pt idx="5446">
                  <c:v>-4.4352400000000001E-8</c:v>
                </c:pt>
                <c:pt idx="5447">
                  <c:v>-4.4327399999999999E-8</c:v>
                </c:pt>
                <c:pt idx="5448">
                  <c:v>-4.4302399999999997E-8</c:v>
                </c:pt>
                <c:pt idx="5449">
                  <c:v>-4.4277400000000002E-8</c:v>
                </c:pt>
                <c:pt idx="5450">
                  <c:v>-4.42524E-8</c:v>
                </c:pt>
                <c:pt idx="5451">
                  <c:v>-4.4227399999999998E-8</c:v>
                </c:pt>
                <c:pt idx="5452">
                  <c:v>-4.4202400000000003E-8</c:v>
                </c:pt>
                <c:pt idx="5453">
                  <c:v>-4.4177400000000001E-8</c:v>
                </c:pt>
                <c:pt idx="5454">
                  <c:v>-4.4152399999999999E-8</c:v>
                </c:pt>
                <c:pt idx="5455">
                  <c:v>-4.4127399999999997E-8</c:v>
                </c:pt>
                <c:pt idx="5456">
                  <c:v>-4.4102400000000002E-8</c:v>
                </c:pt>
                <c:pt idx="5457">
                  <c:v>-4.40774E-8</c:v>
                </c:pt>
                <c:pt idx="5458">
                  <c:v>-4.4052399999999998E-8</c:v>
                </c:pt>
                <c:pt idx="5459">
                  <c:v>-4.4027400000000003E-8</c:v>
                </c:pt>
                <c:pt idx="5460">
                  <c:v>-4.4002400000000001E-8</c:v>
                </c:pt>
                <c:pt idx="5461">
                  <c:v>-4.3977399999999999E-8</c:v>
                </c:pt>
                <c:pt idx="5462">
                  <c:v>-4.3952399999999997E-8</c:v>
                </c:pt>
                <c:pt idx="5463">
                  <c:v>-4.3927400000000002E-8</c:v>
                </c:pt>
                <c:pt idx="5464">
                  <c:v>-4.39024E-8</c:v>
                </c:pt>
                <c:pt idx="5465">
                  <c:v>-4.3877399999999998E-8</c:v>
                </c:pt>
                <c:pt idx="5466">
                  <c:v>-4.3852400000000003E-8</c:v>
                </c:pt>
                <c:pt idx="5467">
                  <c:v>-4.3827400000000001E-8</c:v>
                </c:pt>
                <c:pt idx="5468">
                  <c:v>-4.3802399999999999E-8</c:v>
                </c:pt>
                <c:pt idx="5469">
                  <c:v>-4.3777399999999997E-8</c:v>
                </c:pt>
                <c:pt idx="5470">
                  <c:v>-4.3752400000000002E-8</c:v>
                </c:pt>
                <c:pt idx="5471">
                  <c:v>-4.37274E-8</c:v>
                </c:pt>
                <c:pt idx="5472">
                  <c:v>-4.3702399999999998E-8</c:v>
                </c:pt>
                <c:pt idx="5473">
                  <c:v>-4.3677400000000003E-8</c:v>
                </c:pt>
                <c:pt idx="5474">
                  <c:v>-4.3652400000000001E-8</c:v>
                </c:pt>
                <c:pt idx="5475">
                  <c:v>-4.3627399999999999E-8</c:v>
                </c:pt>
                <c:pt idx="5476">
                  <c:v>-4.3602399999999997E-8</c:v>
                </c:pt>
                <c:pt idx="5477">
                  <c:v>-4.3577400000000002E-8</c:v>
                </c:pt>
                <c:pt idx="5478">
                  <c:v>-4.35524E-8</c:v>
                </c:pt>
                <c:pt idx="5479">
                  <c:v>-4.3527399999999998E-8</c:v>
                </c:pt>
                <c:pt idx="5480">
                  <c:v>-4.3502400000000003E-8</c:v>
                </c:pt>
                <c:pt idx="5481">
                  <c:v>-4.3477400000000001E-8</c:v>
                </c:pt>
                <c:pt idx="5482">
                  <c:v>-4.3452399999999999E-8</c:v>
                </c:pt>
                <c:pt idx="5483">
                  <c:v>-4.3427399999999998E-8</c:v>
                </c:pt>
                <c:pt idx="5484">
                  <c:v>-4.3402400000000002E-8</c:v>
                </c:pt>
                <c:pt idx="5485">
                  <c:v>-4.33774E-8</c:v>
                </c:pt>
                <c:pt idx="5486">
                  <c:v>-4.3352399999999998E-8</c:v>
                </c:pt>
                <c:pt idx="5487">
                  <c:v>-4.3327400000000003E-8</c:v>
                </c:pt>
                <c:pt idx="5488">
                  <c:v>-4.3302400000000001E-8</c:v>
                </c:pt>
                <c:pt idx="5489">
                  <c:v>-4.3277399999999999E-8</c:v>
                </c:pt>
                <c:pt idx="5490">
                  <c:v>-4.3252399999999998E-8</c:v>
                </c:pt>
                <c:pt idx="5491">
                  <c:v>-4.3227400000000002E-8</c:v>
                </c:pt>
                <c:pt idx="5492">
                  <c:v>-4.32024E-8</c:v>
                </c:pt>
                <c:pt idx="5493">
                  <c:v>-4.3177399999999999E-8</c:v>
                </c:pt>
                <c:pt idx="5494">
                  <c:v>-4.3152399999999997E-8</c:v>
                </c:pt>
                <c:pt idx="5495">
                  <c:v>-4.3127400000000001E-8</c:v>
                </c:pt>
                <c:pt idx="5496">
                  <c:v>-4.31024E-8</c:v>
                </c:pt>
                <c:pt idx="5497">
                  <c:v>-4.3077399999999998E-8</c:v>
                </c:pt>
                <c:pt idx="5498">
                  <c:v>-4.3052400000000002E-8</c:v>
                </c:pt>
                <c:pt idx="5499">
                  <c:v>-4.3027400000000001E-8</c:v>
                </c:pt>
                <c:pt idx="5500">
                  <c:v>-4.3002399999999999E-8</c:v>
                </c:pt>
                <c:pt idx="5501">
                  <c:v>-4.2977399999999997E-8</c:v>
                </c:pt>
                <c:pt idx="5502">
                  <c:v>-4.2952400000000002E-8</c:v>
                </c:pt>
                <c:pt idx="5503">
                  <c:v>-4.29274E-8</c:v>
                </c:pt>
                <c:pt idx="5504">
                  <c:v>-4.2902399999999998E-8</c:v>
                </c:pt>
                <c:pt idx="5505">
                  <c:v>-4.2877400000000003E-8</c:v>
                </c:pt>
                <c:pt idx="5506">
                  <c:v>-4.2852400000000001E-8</c:v>
                </c:pt>
                <c:pt idx="5507">
                  <c:v>-4.2827399999999999E-8</c:v>
                </c:pt>
                <c:pt idx="5508">
                  <c:v>-4.2802399999999997E-8</c:v>
                </c:pt>
                <c:pt idx="5509">
                  <c:v>-4.2777400000000002E-8</c:v>
                </c:pt>
                <c:pt idx="5510">
                  <c:v>-4.27524E-8</c:v>
                </c:pt>
                <c:pt idx="5511">
                  <c:v>-4.2727399999999998E-8</c:v>
                </c:pt>
                <c:pt idx="5512">
                  <c:v>-4.2702400000000003E-8</c:v>
                </c:pt>
                <c:pt idx="5513">
                  <c:v>-4.2677400000000001E-8</c:v>
                </c:pt>
                <c:pt idx="5514">
                  <c:v>-4.2652399999999999E-8</c:v>
                </c:pt>
                <c:pt idx="5515">
                  <c:v>-4.2627399999999997E-8</c:v>
                </c:pt>
                <c:pt idx="5516">
                  <c:v>-4.2602400000000002E-8</c:v>
                </c:pt>
                <c:pt idx="5517">
                  <c:v>-4.25774E-8</c:v>
                </c:pt>
                <c:pt idx="5518">
                  <c:v>-4.2552399999999998E-8</c:v>
                </c:pt>
                <c:pt idx="5519">
                  <c:v>-4.2527400000000003E-8</c:v>
                </c:pt>
                <c:pt idx="5520">
                  <c:v>-4.2502400000000001E-8</c:v>
                </c:pt>
                <c:pt idx="5521">
                  <c:v>-4.2477399999999999E-8</c:v>
                </c:pt>
                <c:pt idx="5522">
                  <c:v>-4.2452399999999997E-8</c:v>
                </c:pt>
                <c:pt idx="5523">
                  <c:v>-4.2427400000000002E-8</c:v>
                </c:pt>
                <c:pt idx="5524">
                  <c:v>-4.24024E-8</c:v>
                </c:pt>
                <c:pt idx="5525">
                  <c:v>-4.2377399999999998E-8</c:v>
                </c:pt>
                <c:pt idx="5526">
                  <c:v>-4.2352400000000003E-8</c:v>
                </c:pt>
                <c:pt idx="5527">
                  <c:v>-4.2327400000000001E-8</c:v>
                </c:pt>
                <c:pt idx="5528">
                  <c:v>-4.2302399999999999E-8</c:v>
                </c:pt>
                <c:pt idx="5529">
                  <c:v>-4.2277399999999997E-8</c:v>
                </c:pt>
                <c:pt idx="5530">
                  <c:v>-4.2252400000000002E-8</c:v>
                </c:pt>
                <c:pt idx="5531">
                  <c:v>-4.22274E-8</c:v>
                </c:pt>
                <c:pt idx="5532">
                  <c:v>-4.2202399999999998E-8</c:v>
                </c:pt>
                <c:pt idx="5533">
                  <c:v>-4.2177400000000003E-8</c:v>
                </c:pt>
                <c:pt idx="5534">
                  <c:v>-4.2152400000000001E-8</c:v>
                </c:pt>
                <c:pt idx="5535">
                  <c:v>-4.2127399999999999E-8</c:v>
                </c:pt>
                <c:pt idx="5536">
                  <c:v>-4.2102399999999997E-8</c:v>
                </c:pt>
                <c:pt idx="5537">
                  <c:v>-4.2077400000000002E-8</c:v>
                </c:pt>
                <c:pt idx="5538">
                  <c:v>-4.20524E-8</c:v>
                </c:pt>
                <c:pt idx="5539">
                  <c:v>-4.2027399999999998E-8</c:v>
                </c:pt>
                <c:pt idx="5540">
                  <c:v>-4.2002400000000003E-8</c:v>
                </c:pt>
                <c:pt idx="5541">
                  <c:v>-4.1977400000000001E-8</c:v>
                </c:pt>
                <c:pt idx="5542">
                  <c:v>-4.1952399999999999E-8</c:v>
                </c:pt>
                <c:pt idx="5543">
                  <c:v>-4.1927399999999997E-8</c:v>
                </c:pt>
                <c:pt idx="5544">
                  <c:v>-4.1902400000000002E-8</c:v>
                </c:pt>
                <c:pt idx="5545">
                  <c:v>-4.18774E-8</c:v>
                </c:pt>
                <c:pt idx="5546">
                  <c:v>-4.1852399999999998E-8</c:v>
                </c:pt>
                <c:pt idx="5547">
                  <c:v>-4.1827400000000003E-8</c:v>
                </c:pt>
                <c:pt idx="5548">
                  <c:v>-4.1802400000000001E-8</c:v>
                </c:pt>
                <c:pt idx="5549">
                  <c:v>-4.1777399999999999E-8</c:v>
                </c:pt>
                <c:pt idx="5550">
                  <c:v>-4.1752399999999997E-8</c:v>
                </c:pt>
                <c:pt idx="5551">
                  <c:v>-4.1727400000000002E-8</c:v>
                </c:pt>
                <c:pt idx="5552">
                  <c:v>-4.17024E-8</c:v>
                </c:pt>
                <c:pt idx="5553">
                  <c:v>-4.1677399999999998E-8</c:v>
                </c:pt>
                <c:pt idx="5554">
                  <c:v>-4.1652400000000003E-8</c:v>
                </c:pt>
                <c:pt idx="5555">
                  <c:v>-4.1627400000000001E-8</c:v>
                </c:pt>
                <c:pt idx="5556">
                  <c:v>-4.1602399999999999E-8</c:v>
                </c:pt>
                <c:pt idx="5557">
                  <c:v>-4.1577399999999997E-8</c:v>
                </c:pt>
                <c:pt idx="5558">
                  <c:v>-4.1552400000000002E-8</c:v>
                </c:pt>
                <c:pt idx="5559">
                  <c:v>-4.15274E-8</c:v>
                </c:pt>
                <c:pt idx="5560">
                  <c:v>-4.1502399999999998E-8</c:v>
                </c:pt>
                <c:pt idx="5561">
                  <c:v>-4.1477400000000003E-8</c:v>
                </c:pt>
                <c:pt idx="5562">
                  <c:v>-4.1452400000000001E-8</c:v>
                </c:pt>
                <c:pt idx="5563">
                  <c:v>-4.1427399999999999E-8</c:v>
                </c:pt>
                <c:pt idx="5564">
                  <c:v>-4.1402399999999998E-8</c:v>
                </c:pt>
                <c:pt idx="5565">
                  <c:v>-4.1377400000000002E-8</c:v>
                </c:pt>
                <c:pt idx="5566">
                  <c:v>-4.13524E-8</c:v>
                </c:pt>
                <c:pt idx="5567">
                  <c:v>-4.1327399999999999E-8</c:v>
                </c:pt>
                <c:pt idx="5568">
                  <c:v>-4.1302400000000003E-8</c:v>
                </c:pt>
                <c:pt idx="5569">
                  <c:v>-4.1277400000000001E-8</c:v>
                </c:pt>
                <c:pt idx="5570">
                  <c:v>-4.12524E-8</c:v>
                </c:pt>
                <c:pt idx="5571">
                  <c:v>-4.1227399999999998E-8</c:v>
                </c:pt>
                <c:pt idx="5572">
                  <c:v>-4.1202400000000002E-8</c:v>
                </c:pt>
                <c:pt idx="5573">
                  <c:v>-4.1177400000000001E-8</c:v>
                </c:pt>
                <c:pt idx="5574">
                  <c:v>-4.1152399999999999E-8</c:v>
                </c:pt>
                <c:pt idx="5575">
                  <c:v>-4.1127399999999997E-8</c:v>
                </c:pt>
                <c:pt idx="5576">
                  <c:v>-4.1102400000000001E-8</c:v>
                </c:pt>
                <c:pt idx="5577">
                  <c:v>-4.10774E-8</c:v>
                </c:pt>
                <c:pt idx="5578">
                  <c:v>-4.1052399999999998E-8</c:v>
                </c:pt>
                <c:pt idx="5579">
                  <c:v>-4.1027400000000002E-8</c:v>
                </c:pt>
                <c:pt idx="5580">
                  <c:v>-4.1002400000000001E-8</c:v>
                </c:pt>
                <c:pt idx="5581">
                  <c:v>-4.0977399999999999E-8</c:v>
                </c:pt>
                <c:pt idx="5582">
                  <c:v>-4.0952399999999997E-8</c:v>
                </c:pt>
                <c:pt idx="5583">
                  <c:v>-4.0927400000000002E-8</c:v>
                </c:pt>
                <c:pt idx="5584">
                  <c:v>-4.09024E-8</c:v>
                </c:pt>
                <c:pt idx="5585">
                  <c:v>-4.0877399999999998E-8</c:v>
                </c:pt>
                <c:pt idx="5586">
                  <c:v>-4.0852400000000003E-8</c:v>
                </c:pt>
                <c:pt idx="5587">
                  <c:v>-4.0827400000000001E-8</c:v>
                </c:pt>
                <c:pt idx="5588">
                  <c:v>-4.0802399999999999E-8</c:v>
                </c:pt>
                <c:pt idx="5589">
                  <c:v>-4.0777399999999997E-8</c:v>
                </c:pt>
                <c:pt idx="5590">
                  <c:v>-4.0752400000000002E-8</c:v>
                </c:pt>
                <c:pt idx="5591">
                  <c:v>-4.07274E-8</c:v>
                </c:pt>
                <c:pt idx="5592">
                  <c:v>-4.0702399999999998E-8</c:v>
                </c:pt>
                <c:pt idx="5593">
                  <c:v>-4.0677400000000003E-8</c:v>
                </c:pt>
                <c:pt idx="5594">
                  <c:v>-4.0652400000000001E-8</c:v>
                </c:pt>
                <c:pt idx="5595">
                  <c:v>-4.0627399999999999E-8</c:v>
                </c:pt>
                <c:pt idx="5596">
                  <c:v>-4.0602399999999997E-8</c:v>
                </c:pt>
                <c:pt idx="5597">
                  <c:v>-4.0577400000000002E-8</c:v>
                </c:pt>
                <c:pt idx="5598">
                  <c:v>-4.05524E-8</c:v>
                </c:pt>
                <c:pt idx="5599">
                  <c:v>-4.0527399999999998E-8</c:v>
                </c:pt>
                <c:pt idx="5600">
                  <c:v>-4.0502400000000003E-8</c:v>
                </c:pt>
                <c:pt idx="5601">
                  <c:v>-4.0477400000000001E-8</c:v>
                </c:pt>
                <c:pt idx="5602">
                  <c:v>-4.0452399999999999E-8</c:v>
                </c:pt>
                <c:pt idx="5603">
                  <c:v>-4.0427399999999997E-8</c:v>
                </c:pt>
                <c:pt idx="5604">
                  <c:v>-4.0402400000000002E-8</c:v>
                </c:pt>
                <c:pt idx="5605">
                  <c:v>-4.03774E-8</c:v>
                </c:pt>
                <c:pt idx="5606">
                  <c:v>-4.0352399999999998E-8</c:v>
                </c:pt>
                <c:pt idx="5607">
                  <c:v>-4.0327400000000003E-8</c:v>
                </c:pt>
                <c:pt idx="5608">
                  <c:v>-4.0302400000000001E-8</c:v>
                </c:pt>
                <c:pt idx="5609">
                  <c:v>-4.0277399999999999E-8</c:v>
                </c:pt>
                <c:pt idx="5610">
                  <c:v>-4.0252399999999997E-8</c:v>
                </c:pt>
                <c:pt idx="5611">
                  <c:v>-4.0227400000000002E-8</c:v>
                </c:pt>
                <c:pt idx="5612">
                  <c:v>-4.02024E-8</c:v>
                </c:pt>
                <c:pt idx="5613">
                  <c:v>-4.0177399999999998E-8</c:v>
                </c:pt>
                <c:pt idx="5614">
                  <c:v>-4.0152400000000003E-8</c:v>
                </c:pt>
                <c:pt idx="5615">
                  <c:v>-4.0127400000000001E-8</c:v>
                </c:pt>
                <c:pt idx="5616">
                  <c:v>-4.0102399999999999E-8</c:v>
                </c:pt>
                <c:pt idx="5617">
                  <c:v>-4.0077399999999997E-8</c:v>
                </c:pt>
                <c:pt idx="5618">
                  <c:v>-4.0052400000000002E-8</c:v>
                </c:pt>
                <c:pt idx="5619">
                  <c:v>-4.00274E-8</c:v>
                </c:pt>
                <c:pt idx="5620">
                  <c:v>-4.0002399999999998E-8</c:v>
                </c:pt>
                <c:pt idx="5621">
                  <c:v>-3.9977400000000003E-8</c:v>
                </c:pt>
                <c:pt idx="5622">
                  <c:v>-3.9952400000000001E-8</c:v>
                </c:pt>
                <c:pt idx="5623">
                  <c:v>-3.9927399999999999E-8</c:v>
                </c:pt>
                <c:pt idx="5624">
                  <c:v>-3.9902399999999997E-8</c:v>
                </c:pt>
                <c:pt idx="5625">
                  <c:v>-3.9877400000000002E-8</c:v>
                </c:pt>
                <c:pt idx="5626">
                  <c:v>-3.98524E-8</c:v>
                </c:pt>
                <c:pt idx="5627">
                  <c:v>-3.9827399999999998E-8</c:v>
                </c:pt>
                <c:pt idx="5628">
                  <c:v>-3.9802400000000003E-8</c:v>
                </c:pt>
                <c:pt idx="5629">
                  <c:v>-3.9777400000000001E-8</c:v>
                </c:pt>
                <c:pt idx="5630">
                  <c:v>-3.9752399999999999E-8</c:v>
                </c:pt>
                <c:pt idx="5631">
                  <c:v>-3.9727399999999997E-8</c:v>
                </c:pt>
                <c:pt idx="5632">
                  <c:v>-3.9702400000000002E-8</c:v>
                </c:pt>
                <c:pt idx="5633">
                  <c:v>-3.96774E-8</c:v>
                </c:pt>
                <c:pt idx="5634">
                  <c:v>-3.9652399999999998E-8</c:v>
                </c:pt>
                <c:pt idx="5635">
                  <c:v>-3.9627400000000003E-8</c:v>
                </c:pt>
                <c:pt idx="5636">
                  <c:v>-3.9602400000000001E-8</c:v>
                </c:pt>
                <c:pt idx="5637">
                  <c:v>-3.9577399999999999E-8</c:v>
                </c:pt>
                <c:pt idx="5638">
                  <c:v>-3.9552399999999998E-8</c:v>
                </c:pt>
                <c:pt idx="5639">
                  <c:v>-3.9527400000000002E-8</c:v>
                </c:pt>
                <c:pt idx="5640">
                  <c:v>-3.95024E-8</c:v>
                </c:pt>
                <c:pt idx="5641">
                  <c:v>-3.9477399999999999E-8</c:v>
                </c:pt>
                <c:pt idx="5642">
                  <c:v>-3.9452400000000003E-8</c:v>
                </c:pt>
                <c:pt idx="5643">
                  <c:v>-3.9427400000000001E-8</c:v>
                </c:pt>
                <c:pt idx="5644">
                  <c:v>-3.94024E-8</c:v>
                </c:pt>
                <c:pt idx="5645">
                  <c:v>-3.9377399999999998E-8</c:v>
                </c:pt>
                <c:pt idx="5646">
                  <c:v>-3.9352400000000002E-8</c:v>
                </c:pt>
                <c:pt idx="5647">
                  <c:v>-3.93274E-8</c:v>
                </c:pt>
                <c:pt idx="5648">
                  <c:v>-3.9302399999999999E-8</c:v>
                </c:pt>
                <c:pt idx="5649">
                  <c:v>-3.9277399999999997E-8</c:v>
                </c:pt>
                <c:pt idx="5650">
                  <c:v>-3.9252400000000001E-8</c:v>
                </c:pt>
                <c:pt idx="5651">
                  <c:v>-3.92274E-8</c:v>
                </c:pt>
                <c:pt idx="5652">
                  <c:v>-3.9202399999999998E-8</c:v>
                </c:pt>
                <c:pt idx="5653">
                  <c:v>-3.9177400000000002E-8</c:v>
                </c:pt>
                <c:pt idx="5654">
                  <c:v>-3.9152400000000001E-8</c:v>
                </c:pt>
                <c:pt idx="5655">
                  <c:v>-3.9127399999999999E-8</c:v>
                </c:pt>
                <c:pt idx="5656">
                  <c:v>-3.9102399999999997E-8</c:v>
                </c:pt>
                <c:pt idx="5657">
                  <c:v>-3.9077400000000002E-8</c:v>
                </c:pt>
                <c:pt idx="5658">
                  <c:v>-3.90524E-8</c:v>
                </c:pt>
                <c:pt idx="5659">
                  <c:v>-3.9027399999999998E-8</c:v>
                </c:pt>
                <c:pt idx="5660">
                  <c:v>-3.9002400000000003E-8</c:v>
                </c:pt>
                <c:pt idx="5661">
                  <c:v>-3.8977400000000001E-8</c:v>
                </c:pt>
                <c:pt idx="5662">
                  <c:v>-3.8952399999999999E-8</c:v>
                </c:pt>
                <c:pt idx="5663">
                  <c:v>-3.8927399999999997E-8</c:v>
                </c:pt>
                <c:pt idx="5664">
                  <c:v>-3.8902400000000002E-8</c:v>
                </c:pt>
                <c:pt idx="5665">
                  <c:v>-3.88774E-8</c:v>
                </c:pt>
                <c:pt idx="5666">
                  <c:v>-3.8852399999999998E-8</c:v>
                </c:pt>
                <c:pt idx="5667">
                  <c:v>-3.8827400000000003E-8</c:v>
                </c:pt>
                <c:pt idx="5668">
                  <c:v>-3.8802400000000001E-8</c:v>
                </c:pt>
                <c:pt idx="5669">
                  <c:v>-3.8777399999999999E-8</c:v>
                </c:pt>
                <c:pt idx="5670">
                  <c:v>-3.8752399999999997E-8</c:v>
                </c:pt>
                <c:pt idx="5671">
                  <c:v>-3.8727400000000002E-8</c:v>
                </c:pt>
                <c:pt idx="5672">
                  <c:v>-3.87024E-8</c:v>
                </c:pt>
                <c:pt idx="5673">
                  <c:v>-3.8677399999999998E-8</c:v>
                </c:pt>
                <c:pt idx="5674">
                  <c:v>-3.8652400000000003E-8</c:v>
                </c:pt>
                <c:pt idx="5675">
                  <c:v>-3.8627400000000001E-8</c:v>
                </c:pt>
                <c:pt idx="5676">
                  <c:v>-3.8602399999999999E-8</c:v>
                </c:pt>
                <c:pt idx="5677">
                  <c:v>-3.8577399999999997E-8</c:v>
                </c:pt>
                <c:pt idx="5678">
                  <c:v>-3.8552400000000002E-8</c:v>
                </c:pt>
                <c:pt idx="5679">
                  <c:v>-3.85274E-8</c:v>
                </c:pt>
                <c:pt idx="5680">
                  <c:v>-3.8502399999999998E-8</c:v>
                </c:pt>
                <c:pt idx="5681">
                  <c:v>-3.8477400000000003E-8</c:v>
                </c:pt>
                <c:pt idx="5682">
                  <c:v>-3.8452400000000001E-8</c:v>
                </c:pt>
                <c:pt idx="5683">
                  <c:v>-3.8427399999999999E-8</c:v>
                </c:pt>
                <c:pt idx="5684">
                  <c:v>-3.8402399999999997E-8</c:v>
                </c:pt>
                <c:pt idx="5685">
                  <c:v>-3.8377400000000002E-8</c:v>
                </c:pt>
                <c:pt idx="5686">
                  <c:v>-3.83524E-8</c:v>
                </c:pt>
                <c:pt idx="5687">
                  <c:v>-3.8327399999999998E-8</c:v>
                </c:pt>
                <c:pt idx="5688">
                  <c:v>-3.8302400000000003E-8</c:v>
                </c:pt>
                <c:pt idx="5689">
                  <c:v>-3.8277400000000001E-8</c:v>
                </c:pt>
                <c:pt idx="5690">
                  <c:v>-3.8252399999999999E-8</c:v>
                </c:pt>
                <c:pt idx="5691">
                  <c:v>-3.8227399999999997E-8</c:v>
                </c:pt>
                <c:pt idx="5692">
                  <c:v>-3.8202400000000002E-8</c:v>
                </c:pt>
                <c:pt idx="5693">
                  <c:v>-3.81774E-8</c:v>
                </c:pt>
                <c:pt idx="5694">
                  <c:v>-3.8152399999999998E-8</c:v>
                </c:pt>
                <c:pt idx="5695">
                  <c:v>-3.8127400000000003E-8</c:v>
                </c:pt>
                <c:pt idx="5696">
                  <c:v>-3.8102400000000001E-8</c:v>
                </c:pt>
                <c:pt idx="5697">
                  <c:v>-3.8077399999999999E-8</c:v>
                </c:pt>
                <c:pt idx="5698">
                  <c:v>-3.8052399999999997E-8</c:v>
                </c:pt>
                <c:pt idx="5699">
                  <c:v>-3.8027400000000002E-8</c:v>
                </c:pt>
                <c:pt idx="5700">
                  <c:v>-3.80024E-8</c:v>
                </c:pt>
                <c:pt idx="5701">
                  <c:v>-3.7977399999999998E-8</c:v>
                </c:pt>
                <c:pt idx="5702">
                  <c:v>-3.7952400000000003E-8</c:v>
                </c:pt>
                <c:pt idx="5703">
                  <c:v>-3.7927400000000001E-8</c:v>
                </c:pt>
                <c:pt idx="5704">
                  <c:v>-3.7902399999999999E-8</c:v>
                </c:pt>
                <c:pt idx="5705">
                  <c:v>-3.7877399999999997E-8</c:v>
                </c:pt>
                <c:pt idx="5706">
                  <c:v>-3.7852400000000002E-8</c:v>
                </c:pt>
                <c:pt idx="5707">
                  <c:v>-3.78274E-8</c:v>
                </c:pt>
                <c:pt idx="5708">
                  <c:v>-3.7802399999999998E-8</c:v>
                </c:pt>
                <c:pt idx="5709">
                  <c:v>-3.7777400000000003E-8</c:v>
                </c:pt>
                <c:pt idx="5710">
                  <c:v>-3.7752400000000001E-8</c:v>
                </c:pt>
                <c:pt idx="5711">
                  <c:v>-3.7727399999999999E-8</c:v>
                </c:pt>
                <c:pt idx="5712">
                  <c:v>-3.7702399999999998E-8</c:v>
                </c:pt>
                <c:pt idx="5713">
                  <c:v>-3.7677400000000002E-8</c:v>
                </c:pt>
                <c:pt idx="5714">
                  <c:v>-3.76524E-8</c:v>
                </c:pt>
                <c:pt idx="5715">
                  <c:v>-3.7627399999999999E-8</c:v>
                </c:pt>
                <c:pt idx="5716">
                  <c:v>-3.7602400000000003E-8</c:v>
                </c:pt>
                <c:pt idx="5717">
                  <c:v>-3.7577400000000001E-8</c:v>
                </c:pt>
                <c:pt idx="5718">
                  <c:v>-3.7552399999999999E-8</c:v>
                </c:pt>
                <c:pt idx="5719">
                  <c:v>-3.7527399999999998E-8</c:v>
                </c:pt>
                <c:pt idx="5720">
                  <c:v>-3.7502400000000002E-8</c:v>
                </c:pt>
                <c:pt idx="5721">
                  <c:v>-3.74774E-8</c:v>
                </c:pt>
                <c:pt idx="5722">
                  <c:v>-3.7452399999999999E-8</c:v>
                </c:pt>
                <c:pt idx="5723">
                  <c:v>-3.7427399999999997E-8</c:v>
                </c:pt>
                <c:pt idx="5724">
                  <c:v>-3.7402400000000001E-8</c:v>
                </c:pt>
                <c:pt idx="5725">
                  <c:v>-3.73774E-8</c:v>
                </c:pt>
                <c:pt idx="5726">
                  <c:v>-3.7352399999999998E-8</c:v>
                </c:pt>
                <c:pt idx="5727">
                  <c:v>-3.7327400000000002E-8</c:v>
                </c:pt>
                <c:pt idx="5728">
                  <c:v>-3.7302400000000001E-8</c:v>
                </c:pt>
                <c:pt idx="5729">
                  <c:v>-3.7277399999999999E-8</c:v>
                </c:pt>
                <c:pt idx="5730">
                  <c:v>-3.7252399999999997E-8</c:v>
                </c:pt>
                <c:pt idx="5731">
                  <c:v>-3.7227400000000002E-8</c:v>
                </c:pt>
                <c:pt idx="5732">
                  <c:v>-3.72024E-8</c:v>
                </c:pt>
                <c:pt idx="5733">
                  <c:v>-3.7177399999999998E-8</c:v>
                </c:pt>
                <c:pt idx="5734">
                  <c:v>-3.7152400000000003E-8</c:v>
                </c:pt>
                <c:pt idx="5735">
                  <c:v>-3.7127400000000001E-8</c:v>
                </c:pt>
                <c:pt idx="5736">
                  <c:v>-3.7102399999999999E-8</c:v>
                </c:pt>
                <c:pt idx="5737">
                  <c:v>-3.7077399999999997E-8</c:v>
                </c:pt>
                <c:pt idx="5738">
                  <c:v>-3.7052400000000002E-8</c:v>
                </c:pt>
                <c:pt idx="5739">
                  <c:v>-3.70274E-8</c:v>
                </c:pt>
                <c:pt idx="5740">
                  <c:v>-3.7002399999999998E-8</c:v>
                </c:pt>
                <c:pt idx="5741">
                  <c:v>-3.6977400000000003E-8</c:v>
                </c:pt>
                <c:pt idx="5742">
                  <c:v>-3.6952400000000001E-8</c:v>
                </c:pt>
                <c:pt idx="5743">
                  <c:v>-3.6927399999999999E-8</c:v>
                </c:pt>
                <c:pt idx="5744">
                  <c:v>-3.6902399999999997E-8</c:v>
                </c:pt>
                <c:pt idx="5745">
                  <c:v>-3.6877400000000002E-8</c:v>
                </c:pt>
                <c:pt idx="5746">
                  <c:v>-3.68524E-8</c:v>
                </c:pt>
                <c:pt idx="5747">
                  <c:v>-3.6827399999999998E-8</c:v>
                </c:pt>
                <c:pt idx="5748">
                  <c:v>-3.6802400000000003E-8</c:v>
                </c:pt>
                <c:pt idx="5749">
                  <c:v>-3.6777400000000001E-8</c:v>
                </c:pt>
                <c:pt idx="5750">
                  <c:v>-3.6752399999999999E-8</c:v>
                </c:pt>
                <c:pt idx="5751">
                  <c:v>-3.6727399999999997E-8</c:v>
                </c:pt>
                <c:pt idx="5752">
                  <c:v>-3.6702400000000002E-8</c:v>
                </c:pt>
                <c:pt idx="5753">
                  <c:v>-3.66774E-8</c:v>
                </c:pt>
                <c:pt idx="5754">
                  <c:v>-3.6652399999999998E-8</c:v>
                </c:pt>
                <c:pt idx="5755">
                  <c:v>-3.6627400000000003E-8</c:v>
                </c:pt>
                <c:pt idx="5756">
                  <c:v>-3.6602400000000001E-8</c:v>
                </c:pt>
                <c:pt idx="5757">
                  <c:v>-3.6577399999999999E-8</c:v>
                </c:pt>
                <c:pt idx="5758">
                  <c:v>-3.6552399999999997E-8</c:v>
                </c:pt>
                <c:pt idx="5759">
                  <c:v>-3.6527400000000002E-8</c:v>
                </c:pt>
                <c:pt idx="5760">
                  <c:v>-3.65024E-8</c:v>
                </c:pt>
                <c:pt idx="5761">
                  <c:v>-3.6477399999999998E-8</c:v>
                </c:pt>
                <c:pt idx="5762">
                  <c:v>-3.6452400000000003E-8</c:v>
                </c:pt>
                <c:pt idx="5763">
                  <c:v>-3.6427400000000001E-8</c:v>
                </c:pt>
                <c:pt idx="5764">
                  <c:v>-3.6402399999999999E-8</c:v>
                </c:pt>
                <c:pt idx="5765">
                  <c:v>-3.6377399999999997E-8</c:v>
                </c:pt>
                <c:pt idx="5766">
                  <c:v>-3.6352400000000002E-8</c:v>
                </c:pt>
                <c:pt idx="5767">
                  <c:v>-3.63274E-8</c:v>
                </c:pt>
                <c:pt idx="5768">
                  <c:v>-3.6302399999999998E-8</c:v>
                </c:pt>
                <c:pt idx="5769">
                  <c:v>-3.6277400000000003E-8</c:v>
                </c:pt>
                <c:pt idx="5770">
                  <c:v>-3.6252400000000001E-8</c:v>
                </c:pt>
                <c:pt idx="5771">
                  <c:v>-3.6227399999999999E-8</c:v>
                </c:pt>
                <c:pt idx="5772">
                  <c:v>-3.6202399999999997E-8</c:v>
                </c:pt>
                <c:pt idx="5773">
                  <c:v>-3.6177400000000002E-8</c:v>
                </c:pt>
                <c:pt idx="5774">
                  <c:v>-3.61524E-8</c:v>
                </c:pt>
                <c:pt idx="5775">
                  <c:v>-3.6127399999999998E-8</c:v>
                </c:pt>
                <c:pt idx="5776">
                  <c:v>-3.6102400000000003E-8</c:v>
                </c:pt>
                <c:pt idx="5777">
                  <c:v>-3.6077400000000001E-8</c:v>
                </c:pt>
                <c:pt idx="5778">
                  <c:v>-3.6052399999999999E-8</c:v>
                </c:pt>
                <c:pt idx="5779">
                  <c:v>-3.6027399999999997E-8</c:v>
                </c:pt>
                <c:pt idx="5780">
                  <c:v>-3.6002400000000002E-8</c:v>
                </c:pt>
                <c:pt idx="5781">
                  <c:v>-3.59774E-8</c:v>
                </c:pt>
                <c:pt idx="5782">
                  <c:v>-3.5952399999999998E-8</c:v>
                </c:pt>
                <c:pt idx="5783">
                  <c:v>-3.5927400000000003E-8</c:v>
                </c:pt>
                <c:pt idx="5784">
                  <c:v>-3.5902400000000001E-8</c:v>
                </c:pt>
                <c:pt idx="5785">
                  <c:v>-3.5877399999999999E-8</c:v>
                </c:pt>
                <c:pt idx="5786">
                  <c:v>-3.5852399999999997E-8</c:v>
                </c:pt>
                <c:pt idx="5787">
                  <c:v>-3.5827400000000002E-8</c:v>
                </c:pt>
                <c:pt idx="5788">
                  <c:v>-3.58024E-8</c:v>
                </c:pt>
                <c:pt idx="5789">
                  <c:v>-3.5777399999999998E-8</c:v>
                </c:pt>
                <c:pt idx="5790">
                  <c:v>-3.5752400000000003E-8</c:v>
                </c:pt>
                <c:pt idx="5791">
                  <c:v>-3.5727400000000001E-8</c:v>
                </c:pt>
                <c:pt idx="5792">
                  <c:v>-3.5702399999999999E-8</c:v>
                </c:pt>
                <c:pt idx="5793">
                  <c:v>-3.5677399999999998E-8</c:v>
                </c:pt>
                <c:pt idx="5794">
                  <c:v>-3.5652400000000002E-8</c:v>
                </c:pt>
                <c:pt idx="5795">
                  <c:v>-3.56274E-8</c:v>
                </c:pt>
                <c:pt idx="5796">
                  <c:v>-3.5602399999999999E-8</c:v>
                </c:pt>
                <c:pt idx="5797">
                  <c:v>-3.5577399999999997E-8</c:v>
                </c:pt>
                <c:pt idx="5798">
                  <c:v>-3.5552400000000001E-8</c:v>
                </c:pt>
                <c:pt idx="5799">
                  <c:v>-3.55274E-8</c:v>
                </c:pt>
                <c:pt idx="5800">
                  <c:v>-3.5502399999999998E-8</c:v>
                </c:pt>
                <c:pt idx="5801">
                  <c:v>-3.5477400000000002E-8</c:v>
                </c:pt>
                <c:pt idx="5802">
                  <c:v>-3.5452400000000001E-8</c:v>
                </c:pt>
                <c:pt idx="5803">
                  <c:v>-3.5427399999999999E-8</c:v>
                </c:pt>
                <c:pt idx="5804">
                  <c:v>-3.5402399999999997E-8</c:v>
                </c:pt>
                <c:pt idx="5805">
                  <c:v>-3.5377400000000002E-8</c:v>
                </c:pt>
                <c:pt idx="5806">
                  <c:v>-3.53524E-8</c:v>
                </c:pt>
                <c:pt idx="5807">
                  <c:v>-3.5327399999999998E-8</c:v>
                </c:pt>
                <c:pt idx="5808">
                  <c:v>-3.5302400000000003E-8</c:v>
                </c:pt>
                <c:pt idx="5809">
                  <c:v>-3.5277400000000001E-8</c:v>
                </c:pt>
                <c:pt idx="5810">
                  <c:v>-3.5252399999999999E-8</c:v>
                </c:pt>
                <c:pt idx="5811">
                  <c:v>-3.5227399999999997E-8</c:v>
                </c:pt>
                <c:pt idx="5812">
                  <c:v>-3.5202400000000002E-8</c:v>
                </c:pt>
                <c:pt idx="5813">
                  <c:v>-3.51774E-8</c:v>
                </c:pt>
                <c:pt idx="5814">
                  <c:v>-3.5152399999999998E-8</c:v>
                </c:pt>
                <c:pt idx="5815">
                  <c:v>-3.5127400000000003E-8</c:v>
                </c:pt>
                <c:pt idx="5816">
                  <c:v>-3.5102400000000001E-8</c:v>
                </c:pt>
                <c:pt idx="5817">
                  <c:v>-3.5077399999999999E-8</c:v>
                </c:pt>
                <c:pt idx="5818">
                  <c:v>-3.5052399999999997E-8</c:v>
                </c:pt>
                <c:pt idx="5819">
                  <c:v>-3.5027400000000002E-8</c:v>
                </c:pt>
                <c:pt idx="5820">
                  <c:v>-3.50024E-8</c:v>
                </c:pt>
                <c:pt idx="5821">
                  <c:v>-3.4977399999999998E-8</c:v>
                </c:pt>
                <c:pt idx="5822">
                  <c:v>-3.4952400000000003E-8</c:v>
                </c:pt>
                <c:pt idx="5823">
                  <c:v>-3.4927400000000001E-8</c:v>
                </c:pt>
                <c:pt idx="5824">
                  <c:v>-3.4902399999999999E-8</c:v>
                </c:pt>
                <c:pt idx="5825">
                  <c:v>-3.4877399999999997E-8</c:v>
                </c:pt>
                <c:pt idx="5826">
                  <c:v>-3.4852400000000002E-8</c:v>
                </c:pt>
                <c:pt idx="5827">
                  <c:v>-3.48274E-8</c:v>
                </c:pt>
                <c:pt idx="5828">
                  <c:v>-3.4802399999999998E-8</c:v>
                </c:pt>
                <c:pt idx="5829">
                  <c:v>-3.4777400000000003E-8</c:v>
                </c:pt>
                <c:pt idx="5830">
                  <c:v>-3.4752400000000001E-8</c:v>
                </c:pt>
                <c:pt idx="5831">
                  <c:v>-3.4727399999999999E-8</c:v>
                </c:pt>
                <c:pt idx="5832">
                  <c:v>-3.4702399999999997E-8</c:v>
                </c:pt>
                <c:pt idx="5833">
                  <c:v>-3.4677400000000002E-8</c:v>
                </c:pt>
                <c:pt idx="5834">
                  <c:v>-3.46524E-8</c:v>
                </c:pt>
                <c:pt idx="5835">
                  <c:v>-3.4627399999999998E-8</c:v>
                </c:pt>
                <c:pt idx="5836">
                  <c:v>-3.4602400000000003E-8</c:v>
                </c:pt>
                <c:pt idx="5837">
                  <c:v>-3.4577400000000001E-8</c:v>
                </c:pt>
                <c:pt idx="5838">
                  <c:v>-3.4552399999999999E-8</c:v>
                </c:pt>
                <c:pt idx="5839">
                  <c:v>-3.4527399999999997E-8</c:v>
                </c:pt>
                <c:pt idx="5840">
                  <c:v>-3.4502400000000002E-8</c:v>
                </c:pt>
                <c:pt idx="5841">
                  <c:v>-3.44774E-8</c:v>
                </c:pt>
                <c:pt idx="5842">
                  <c:v>-3.4452399999999998E-8</c:v>
                </c:pt>
                <c:pt idx="5843">
                  <c:v>-3.4427400000000003E-8</c:v>
                </c:pt>
                <c:pt idx="5844">
                  <c:v>-3.4402400000000001E-8</c:v>
                </c:pt>
                <c:pt idx="5845">
                  <c:v>-3.4377399999999999E-8</c:v>
                </c:pt>
                <c:pt idx="5846">
                  <c:v>-3.4352399999999997E-8</c:v>
                </c:pt>
                <c:pt idx="5847">
                  <c:v>-3.4327400000000002E-8</c:v>
                </c:pt>
                <c:pt idx="5848">
                  <c:v>-3.43024E-8</c:v>
                </c:pt>
                <c:pt idx="5849">
                  <c:v>-3.4277399999999998E-8</c:v>
                </c:pt>
                <c:pt idx="5850">
                  <c:v>-3.4252400000000003E-8</c:v>
                </c:pt>
                <c:pt idx="5851">
                  <c:v>-3.4227400000000001E-8</c:v>
                </c:pt>
                <c:pt idx="5852">
                  <c:v>-3.4202399999999999E-8</c:v>
                </c:pt>
                <c:pt idx="5853">
                  <c:v>-3.4177399999999997E-8</c:v>
                </c:pt>
                <c:pt idx="5854">
                  <c:v>-3.4152400000000002E-8</c:v>
                </c:pt>
                <c:pt idx="5855">
                  <c:v>-3.41274E-8</c:v>
                </c:pt>
                <c:pt idx="5856">
                  <c:v>-3.4102399999999998E-8</c:v>
                </c:pt>
                <c:pt idx="5857">
                  <c:v>-3.4077400000000003E-8</c:v>
                </c:pt>
                <c:pt idx="5858">
                  <c:v>-3.4052400000000001E-8</c:v>
                </c:pt>
                <c:pt idx="5859">
                  <c:v>-3.4027399999999999E-8</c:v>
                </c:pt>
                <c:pt idx="5860">
                  <c:v>-3.4002399999999997E-8</c:v>
                </c:pt>
                <c:pt idx="5861">
                  <c:v>-3.3977400000000002E-8</c:v>
                </c:pt>
                <c:pt idx="5862">
                  <c:v>-3.39524E-8</c:v>
                </c:pt>
                <c:pt idx="5863">
                  <c:v>-3.3927399999999998E-8</c:v>
                </c:pt>
                <c:pt idx="5864">
                  <c:v>-3.3902400000000003E-8</c:v>
                </c:pt>
                <c:pt idx="5865">
                  <c:v>-3.3877400000000001E-8</c:v>
                </c:pt>
                <c:pt idx="5866">
                  <c:v>-3.3852399999999999E-8</c:v>
                </c:pt>
                <c:pt idx="5867">
                  <c:v>-3.3827399999999998E-8</c:v>
                </c:pt>
                <c:pt idx="5868">
                  <c:v>-3.3802400000000002E-8</c:v>
                </c:pt>
                <c:pt idx="5869">
                  <c:v>-3.37774E-8</c:v>
                </c:pt>
                <c:pt idx="5870">
                  <c:v>-3.3752399999999999E-8</c:v>
                </c:pt>
                <c:pt idx="5871">
                  <c:v>-3.3727400000000003E-8</c:v>
                </c:pt>
                <c:pt idx="5872">
                  <c:v>-3.3702400000000001E-8</c:v>
                </c:pt>
                <c:pt idx="5873">
                  <c:v>-3.36774E-8</c:v>
                </c:pt>
                <c:pt idx="5874">
                  <c:v>-3.3652399999999998E-8</c:v>
                </c:pt>
                <c:pt idx="5875">
                  <c:v>-3.3627400000000002E-8</c:v>
                </c:pt>
                <c:pt idx="5876">
                  <c:v>-3.3602400000000001E-8</c:v>
                </c:pt>
                <c:pt idx="5877">
                  <c:v>-3.3577399999999999E-8</c:v>
                </c:pt>
                <c:pt idx="5878">
                  <c:v>-3.3552399999999997E-8</c:v>
                </c:pt>
                <c:pt idx="5879">
                  <c:v>-3.3527400000000001E-8</c:v>
                </c:pt>
                <c:pt idx="5880">
                  <c:v>-3.35024E-8</c:v>
                </c:pt>
                <c:pt idx="5881">
                  <c:v>-3.3477399999999998E-8</c:v>
                </c:pt>
                <c:pt idx="5882">
                  <c:v>-3.3452400000000002E-8</c:v>
                </c:pt>
                <c:pt idx="5883">
                  <c:v>-3.3427400000000001E-8</c:v>
                </c:pt>
                <c:pt idx="5884">
                  <c:v>-3.3402399999999999E-8</c:v>
                </c:pt>
                <c:pt idx="5885">
                  <c:v>-3.3377399999999997E-8</c:v>
                </c:pt>
                <c:pt idx="5886">
                  <c:v>-3.3352400000000002E-8</c:v>
                </c:pt>
                <c:pt idx="5887">
                  <c:v>-3.33274E-8</c:v>
                </c:pt>
                <c:pt idx="5888">
                  <c:v>-3.3302399999999998E-8</c:v>
                </c:pt>
                <c:pt idx="5889">
                  <c:v>-3.3277400000000003E-8</c:v>
                </c:pt>
                <c:pt idx="5890">
                  <c:v>-3.3252400000000001E-8</c:v>
                </c:pt>
                <c:pt idx="5891">
                  <c:v>-3.3227399999999999E-8</c:v>
                </c:pt>
                <c:pt idx="5892">
                  <c:v>-3.3202399999999997E-8</c:v>
                </c:pt>
                <c:pt idx="5893">
                  <c:v>-3.3177400000000002E-8</c:v>
                </c:pt>
                <c:pt idx="5894">
                  <c:v>-3.31524E-8</c:v>
                </c:pt>
                <c:pt idx="5895">
                  <c:v>-3.3127399999999998E-8</c:v>
                </c:pt>
                <c:pt idx="5896">
                  <c:v>-3.3102400000000003E-8</c:v>
                </c:pt>
                <c:pt idx="5897">
                  <c:v>-3.3077400000000001E-8</c:v>
                </c:pt>
                <c:pt idx="5898">
                  <c:v>-3.3052399999999999E-8</c:v>
                </c:pt>
                <c:pt idx="5899">
                  <c:v>-3.3027399999999997E-8</c:v>
                </c:pt>
                <c:pt idx="5900">
                  <c:v>-3.3002400000000002E-8</c:v>
                </c:pt>
                <c:pt idx="5901">
                  <c:v>-3.29774E-8</c:v>
                </c:pt>
                <c:pt idx="5902">
                  <c:v>-3.2952399999999998E-8</c:v>
                </c:pt>
                <c:pt idx="5903">
                  <c:v>-3.2927400000000003E-8</c:v>
                </c:pt>
                <c:pt idx="5904">
                  <c:v>-3.2902400000000001E-8</c:v>
                </c:pt>
                <c:pt idx="5905">
                  <c:v>-3.2877399999999999E-8</c:v>
                </c:pt>
                <c:pt idx="5906">
                  <c:v>-3.2852399999999997E-8</c:v>
                </c:pt>
                <c:pt idx="5907">
                  <c:v>-3.2827400000000002E-8</c:v>
                </c:pt>
                <c:pt idx="5908">
                  <c:v>-3.28024E-8</c:v>
                </c:pt>
                <c:pt idx="5909">
                  <c:v>-3.2777399999999998E-8</c:v>
                </c:pt>
                <c:pt idx="5910">
                  <c:v>-3.2752400000000003E-8</c:v>
                </c:pt>
                <c:pt idx="5911">
                  <c:v>-3.2727400000000001E-8</c:v>
                </c:pt>
                <c:pt idx="5912">
                  <c:v>-3.2702399999999999E-8</c:v>
                </c:pt>
                <c:pt idx="5913">
                  <c:v>-3.2677399999999997E-8</c:v>
                </c:pt>
                <c:pt idx="5914">
                  <c:v>-3.2652400000000002E-8</c:v>
                </c:pt>
                <c:pt idx="5915">
                  <c:v>-3.26274E-8</c:v>
                </c:pt>
                <c:pt idx="5916">
                  <c:v>-3.2602399999999998E-8</c:v>
                </c:pt>
                <c:pt idx="5917">
                  <c:v>-3.2577400000000003E-8</c:v>
                </c:pt>
                <c:pt idx="5918">
                  <c:v>-3.2552400000000001E-8</c:v>
                </c:pt>
                <c:pt idx="5919">
                  <c:v>-3.2527399999999999E-8</c:v>
                </c:pt>
                <c:pt idx="5920">
                  <c:v>-3.2502399999999997E-8</c:v>
                </c:pt>
                <c:pt idx="5921">
                  <c:v>-3.2477400000000002E-8</c:v>
                </c:pt>
                <c:pt idx="5922">
                  <c:v>-3.24524E-8</c:v>
                </c:pt>
                <c:pt idx="5923">
                  <c:v>-3.2427399999999998E-8</c:v>
                </c:pt>
                <c:pt idx="5924">
                  <c:v>-3.2402400000000003E-8</c:v>
                </c:pt>
                <c:pt idx="5925">
                  <c:v>-3.2377400000000001E-8</c:v>
                </c:pt>
                <c:pt idx="5926">
                  <c:v>-3.2352399999999999E-8</c:v>
                </c:pt>
                <c:pt idx="5927">
                  <c:v>-3.2327399999999997E-8</c:v>
                </c:pt>
                <c:pt idx="5928">
                  <c:v>-3.2302400000000002E-8</c:v>
                </c:pt>
                <c:pt idx="5929">
                  <c:v>-3.22774E-8</c:v>
                </c:pt>
                <c:pt idx="5930">
                  <c:v>-3.2252399999999998E-8</c:v>
                </c:pt>
                <c:pt idx="5931">
                  <c:v>-3.2227400000000003E-8</c:v>
                </c:pt>
                <c:pt idx="5932">
                  <c:v>-3.2202400000000001E-8</c:v>
                </c:pt>
                <c:pt idx="5933">
                  <c:v>-3.2177399999999999E-8</c:v>
                </c:pt>
                <c:pt idx="5934">
                  <c:v>-3.2152399999999997E-8</c:v>
                </c:pt>
                <c:pt idx="5935">
                  <c:v>-3.2127400000000002E-8</c:v>
                </c:pt>
                <c:pt idx="5936">
                  <c:v>-3.21024E-8</c:v>
                </c:pt>
                <c:pt idx="5937">
                  <c:v>-3.2077399999999998E-8</c:v>
                </c:pt>
                <c:pt idx="5938">
                  <c:v>-3.2052400000000003E-8</c:v>
                </c:pt>
                <c:pt idx="5939">
                  <c:v>-3.2027400000000001E-8</c:v>
                </c:pt>
                <c:pt idx="5940">
                  <c:v>-3.2002399999999999E-8</c:v>
                </c:pt>
                <c:pt idx="5941">
                  <c:v>-3.1977399999999998E-8</c:v>
                </c:pt>
                <c:pt idx="5942">
                  <c:v>-3.1952400000000002E-8</c:v>
                </c:pt>
                <c:pt idx="5943">
                  <c:v>-3.19274E-8</c:v>
                </c:pt>
                <c:pt idx="5944">
                  <c:v>-3.1902399999999999E-8</c:v>
                </c:pt>
                <c:pt idx="5945">
                  <c:v>-3.1877400000000003E-8</c:v>
                </c:pt>
                <c:pt idx="5946">
                  <c:v>-3.1852400000000001E-8</c:v>
                </c:pt>
                <c:pt idx="5947">
                  <c:v>-3.18274E-8</c:v>
                </c:pt>
                <c:pt idx="5948">
                  <c:v>-3.1802399999999998E-8</c:v>
                </c:pt>
                <c:pt idx="5949">
                  <c:v>-3.1777400000000002E-8</c:v>
                </c:pt>
                <c:pt idx="5950">
                  <c:v>-3.17524E-8</c:v>
                </c:pt>
                <c:pt idx="5951">
                  <c:v>-3.1727399999999999E-8</c:v>
                </c:pt>
                <c:pt idx="5952">
                  <c:v>-3.1702399999999997E-8</c:v>
                </c:pt>
                <c:pt idx="5953">
                  <c:v>-3.1677400000000001E-8</c:v>
                </c:pt>
                <c:pt idx="5954">
                  <c:v>-3.16524E-8</c:v>
                </c:pt>
                <c:pt idx="5955">
                  <c:v>-3.1627399999999998E-8</c:v>
                </c:pt>
                <c:pt idx="5956">
                  <c:v>-3.1602400000000002E-8</c:v>
                </c:pt>
                <c:pt idx="5957">
                  <c:v>-3.1577400000000001E-8</c:v>
                </c:pt>
                <c:pt idx="5958">
                  <c:v>-3.1552399999999999E-8</c:v>
                </c:pt>
                <c:pt idx="5959">
                  <c:v>-3.1527399999999997E-8</c:v>
                </c:pt>
                <c:pt idx="5960">
                  <c:v>-3.1502400000000002E-8</c:v>
                </c:pt>
                <c:pt idx="5961">
                  <c:v>-3.14774E-8</c:v>
                </c:pt>
                <c:pt idx="5962">
                  <c:v>-3.1452399999999998E-8</c:v>
                </c:pt>
                <c:pt idx="5963">
                  <c:v>-3.1427400000000003E-8</c:v>
                </c:pt>
                <c:pt idx="5964">
                  <c:v>-3.1402400000000001E-8</c:v>
                </c:pt>
                <c:pt idx="5965">
                  <c:v>-3.1377399999999999E-8</c:v>
                </c:pt>
                <c:pt idx="5966">
                  <c:v>-3.1352399999999997E-8</c:v>
                </c:pt>
                <c:pt idx="5967">
                  <c:v>-3.1327400000000002E-8</c:v>
                </c:pt>
                <c:pt idx="5968">
                  <c:v>-3.13024E-8</c:v>
                </c:pt>
                <c:pt idx="5969">
                  <c:v>-3.1277399999999998E-8</c:v>
                </c:pt>
                <c:pt idx="5970">
                  <c:v>-3.1252400000000003E-8</c:v>
                </c:pt>
                <c:pt idx="5971">
                  <c:v>-3.1227400000000001E-8</c:v>
                </c:pt>
                <c:pt idx="5972">
                  <c:v>-3.1202399999999999E-8</c:v>
                </c:pt>
                <c:pt idx="5973">
                  <c:v>-3.1177399999999997E-8</c:v>
                </c:pt>
                <c:pt idx="5974">
                  <c:v>-3.1152400000000002E-8</c:v>
                </c:pt>
                <c:pt idx="5975">
                  <c:v>-3.11274E-8</c:v>
                </c:pt>
                <c:pt idx="5976">
                  <c:v>-3.1102399999999998E-8</c:v>
                </c:pt>
                <c:pt idx="5977">
                  <c:v>-3.1077400000000003E-8</c:v>
                </c:pt>
                <c:pt idx="5978">
                  <c:v>-3.1052400000000001E-8</c:v>
                </c:pt>
                <c:pt idx="5979">
                  <c:v>-3.1027399999999999E-8</c:v>
                </c:pt>
                <c:pt idx="5980">
                  <c:v>-3.1002399999999997E-8</c:v>
                </c:pt>
                <c:pt idx="5981">
                  <c:v>-3.0977400000000002E-8</c:v>
                </c:pt>
                <c:pt idx="5982">
                  <c:v>-3.09524E-8</c:v>
                </c:pt>
                <c:pt idx="5983">
                  <c:v>-3.0927399999999998E-8</c:v>
                </c:pt>
                <c:pt idx="5984">
                  <c:v>-3.0902400000000003E-8</c:v>
                </c:pt>
                <c:pt idx="5985">
                  <c:v>-3.0877400000000001E-8</c:v>
                </c:pt>
                <c:pt idx="5986">
                  <c:v>-3.0852399999999999E-8</c:v>
                </c:pt>
                <c:pt idx="5987">
                  <c:v>-3.0827399999999997E-8</c:v>
                </c:pt>
                <c:pt idx="5988">
                  <c:v>-3.0802400000000002E-8</c:v>
                </c:pt>
                <c:pt idx="5989">
                  <c:v>-3.07774E-8</c:v>
                </c:pt>
                <c:pt idx="5990">
                  <c:v>-3.0752399999999998E-8</c:v>
                </c:pt>
                <c:pt idx="5991">
                  <c:v>-3.0727400000000003E-8</c:v>
                </c:pt>
                <c:pt idx="5992">
                  <c:v>-3.0702400000000001E-8</c:v>
                </c:pt>
                <c:pt idx="5993">
                  <c:v>-3.0677399999999999E-8</c:v>
                </c:pt>
                <c:pt idx="5994">
                  <c:v>-3.0652399999999997E-8</c:v>
                </c:pt>
                <c:pt idx="5995">
                  <c:v>-3.0627400000000002E-8</c:v>
                </c:pt>
                <c:pt idx="5996">
                  <c:v>-3.06024E-8</c:v>
                </c:pt>
                <c:pt idx="5997">
                  <c:v>-3.0577399999999998E-8</c:v>
                </c:pt>
                <c:pt idx="5998">
                  <c:v>-3.0552400000000003E-8</c:v>
                </c:pt>
                <c:pt idx="5999">
                  <c:v>-3.0527400000000001E-8</c:v>
                </c:pt>
                <c:pt idx="6000">
                  <c:v>-3.0502399999999999E-8</c:v>
                </c:pt>
                <c:pt idx="6001">
                  <c:v>-3.0477399999999997E-8</c:v>
                </c:pt>
                <c:pt idx="6002">
                  <c:v>-3.0452400000000002E-8</c:v>
                </c:pt>
                <c:pt idx="6003">
                  <c:v>-3.04274E-8</c:v>
                </c:pt>
                <c:pt idx="6004">
                  <c:v>-3.0402399999999998E-8</c:v>
                </c:pt>
                <c:pt idx="6005">
                  <c:v>-3.0377400000000003E-8</c:v>
                </c:pt>
                <c:pt idx="6006">
                  <c:v>-3.0352400000000001E-8</c:v>
                </c:pt>
                <c:pt idx="6007">
                  <c:v>-3.0327399999999999E-8</c:v>
                </c:pt>
                <c:pt idx="6008">
                  <c:v>-3.0302399999999997E-8</c:v>
                </c:pt>
                <c:pt idx="6009">
                  <c:v>-3.0277400000000002E-8</c:v>
                </c:pt>
                <c:pt idx="6010">
                  <c:v>-3.02524E-8</c:v>
                </c:pt>
                <c:pt idx="6011">
                  <c:v>-3.0227399999999998E-8</c:v>
                </c:pt>
                <c:pt idx="6012">
                  <c:v>-3.0202400000000003E-8</c:v>
                </c:pt>
                <c:pt idx="6013">
                  <c:v>-3.0177400000000001E-8</c:v>
                </c:pt>
                <c:pt idx="6014">
                  <c:v>-3.0152399999999999E-8</c:v>
                </c:pt>
                <c:pt idx="6015">
                  <c:v>-3.0127399999999998E-8</c:v>
                </c:pt>
                <c:pt idx="6016">
                  <c:v>-3.0102400000000002E-8</c:v>
                </c:pt>
                <c:pt idx="6017">
                  <c:v>-3.00774E-8</c:v>
                </c:pt>
                <c:pt idx="6018">
                  <c:v>-3.0052399999999999E-8</c:v>
                </c:pt>
                <c:pt idx="6019">
                  <c:v>-3.0027400000000003E-8</c:v>
                </c:pt>
                <c:pt idx="6020">
                  <c:v>-3.0002400000000001E-8</c:v>
                </c:pt>
                <c:pt idx="6021">
                  <c:v>-2.9977399999999999E-8</c:v>
                </c:pt>
                <c:pt idx="6022">
                  <c:v>-2.9952399999999998E-8</c:v>
                </c:pt>
                <c:pt idx="6023">
                  <c:v>-2.9927400000000002E-8</c:v>
                </c:pt>
                <c:pt idx="6024">
                  <c:v>-2.99024E-8</c:v>
                </c:pt>
                <c:pt idx="6025">
                  <c:v>-2.9877399999999999E-8</c:v>
                </c:pt>
                <c:pt idx="6026">
                  <c:v>-2.9852399999999997E-8</c:v>
                </c:pt>
                <c:pt idx="6027">
                  <c:v>-2.9827400000000001E-8</c:v>
                </c:pt>
                <c:pt idx="6028">
                  <c:v>-2.98024E-8</c:v>
                </c:pt>
                <c:pt idx="6029">
                  <c:v>-2.9777400000000001E-8</c:v>
                </c:pt>
                <c:pt idx="6030">
                  <c:v>-2.9752399999999999E-8</c:v>
                </c:pt>
                <c:pt idx="6031">
                  <c:v>-2.9727400000000001E-8</c:v>
                </c:pt>
                <c:pt idx="6032">
                  <c:v>-2.9702399999999999E-8</c:v>
                </c:pt>
                <c:pt idx="6033">
                  <c:v>-2.96774E-8</c:v>
                </c:pt>
                <c:pt idx="6034">
                  <c:v>-2.9652400000000002E-8</c:v>
                </c:pt>
                <c:pt idx="6035">
                  <c:v>-2.96274E-8</c:v>
                </c:pt>
                <c:pt idx="6036">
                  <c:v>-2.9602400000000001E-8</c:v>
                </c:pt>
                <c:pt idx="6037">
                  <c:v>-2.9577399999999999E-8</c:v>
                </c:pt>
                <c:pt idx="6038">
                  <c:v>-2.9552400000000001E-8</c:v>
                </c:pt>
                <c:pt idx="6039">
                  <c:v>-2.9527399999999999E-8</c:v>
                </c:pt>
                <c:pt idx="6040">
                  <c:v>-2.95024E-8</c:v>
                </c:pt>
                <c:pt idx="6041">
                  <c:v>-2.9477400000000002E-8</c:v>
                </c:pt>
                <c:pt idx="6042">
                  <c:v>-2.94524E-8</c:v>
                </c:pt>
                <c:pt idx="6043">
                  <c:v>-2.9427400000000001E-8</c:v>
                </c:pt>
                <c:pt idx="6044">
                  <c:v>-2.9402399999999999E-8</c:v>
                </c:pt>
                <c:pt idx="6045">
                  <c:v>-2.9377400000000001E-8</c:v>
                </c:pt>
                <c:pt idx="6046">
                  <c:v>-2.9352399999999999E-8</c:v>
                </c:pt>
                <c:pt idx="6047">
                  <c:v>-2.93274E-8</c:v>
                </c:pt>
                <c:pt idx="6048">
                  <c:v>-2.9302399999999998E-8</c:v>
                </c:pt>
                <c:pt idx="6049">
                  <c:v>-2.92774E-8</c:v>
                </c:pt>
                <c:pt idx="6050">
                  <c:v>-2.9252400000000001E-8</c:v>
                </c:pt>
                <c:pt idx="6051">
                  <c:v>-2.9227399999999999E-8</c:v>
                </c:pt>
                <c:pt idx="6052">
                  <c:v>-2.9202400000000001E-8</c:v>
                </c:pt>
                <c:pt idx="6053">
                  <c:v>-2.9177399999999999E-8</c:v>
                </c:pt>
                <c:pt idx="6054">
                  <c:v>-2.91524E-8</c:v>
                </c:pt>
                <c:pt idx="6055">
                  <c:v>-2.9127399999999998E-8</c:v>
                </c:pt>
                <c:pt idx="6056">
                  <c:v>-2.91024E-8</c:v>
                </c:pt>
                <c:pt idx="6057">
                  <c:v>-2.9077400000000001E-8</c:v>
                </c:pt>
                <c:pt idx="6058">
                  <c:v>-2.9052399999999999E-8</c:v>
                </c:pt>
                <c:pt idx="6059">
                  <c:v>-2.9027400000000001E-8</c:v>
                </c:pt>
                <c:pt idx="6060">
                  <c:v>-2.9002399999999999E-8</c:v>
                </c:pt>
                <c:pt idx="6061">
                  <c:v>-2.89774E-8</c:v>
                </c:pt>
                <c:pt idx="6062">
                  <c:v>-2.8952399999999999E-8</c:v>
                </c:pt>
                <c:pt idx="6063">
                  <c:v>-2.89274E-8</c:v>
                </c:pt>
                <c:pt idx="6064">
                  <c:v>-2.8902400000000001E-8</c:v>
                </c:pt>
                <c:pt idx="6065">
                  <c:v>-2.88774E-8</c:v>
                </c:pt>
                <c:pt idx="6066">
                  <c:v>-2.8852400000000001E-8</c:v>
                </c:pt>
                <c:pt idx="6067">
                  <c:v>-2.8827399999999999E-8</c:v>
                </c:pt>
                <c:pt idx="6068">
                  <c:v>-2.8802400000000001E-8</c:v>
                </c:pt>
                <c:pt idx="6069">
                  <c:v>-2.8777399999999999E-8</c:v>
                </c:pt>
                <c:pt idx="6070">
                  <c:v>-2.87524E-8</c:v>
                </c:pt>
                <c:pt idx="6071">
                  <c:v>-2.8727400000000002E-8</c:v>
                </c:pt>
                <c:pt idx="6072">
                  <c:v>-2.87024E-8</c:v>
                </c:pt>
                <c:pt idx="6073">
                  <c:v>-2.8677400000000001E-8</c:v>
                </c:pt>
                <c:pt idx="6074">
                  <c:v>-2.8652399999999999E-8</c:v>
                </c:pt>
                <c:pt idx="6075">
                  <c:v>-2.8627400000000001E-8</c:v>
                </c:pt>
                <c:pt idx="6076">
                  <c:v>-2.8602399999999999E-8</c:v>
                </c:pt>
                <c:pt idx="6077">
                  <c:v>-2.85774E-8</c:v>
                </c:pt>
                <c:pt idx="6078">
                  <c:v>-2.8552400000000002E-8</c:v>
                </c:pt>
                <c:pt idx="6079">
                  <c:v>-2.85274E-8</c:v>
                </c:pt>
                <c:pt idx="6080">
                  <c:v>-2.8502400000000001E-8</c:v>
                </c:pt>
                <c:pt idx="6081">
                  <c:v>-2.8477399999999999E-8</c:v>
                </c:pt>
                <c:pt idx="6082">
                  <c:v>-2.8452400000000001E-8</c:v>
                </c:pt>
                <c:pt idx="6083">
                  <c:v>-2.8427399999999999E-8</c:v>
                </c:pt>
                <c:pt idx="6084">
                  <c:v>-2.84024E-8</c:v>
                </c:pt>
                <c:pt idx="6085">
                  <c:v>-2.8377399999999998E-8</c:v>
                </c:pt>
                <c:pt idx="6086">
                  <c:v>-2.83524E-8</c:v>
                </c:pt>
                <c:pt idx="6087">
                  <c:v>-2.8327400000000001E-8</c:v>
                </c:pt>
                <c:pt idx="6088">
                  <c:v>-2.8302399999999999E-8</c:v>
                </c:pt>
                <c:pt idx="6089">
                  <c:v>-2.8277400000000001E-8</c:v>
                </c:pt>
                <c:pt idx="6090">
                  <c:v>-2.8252399999999999E-8</c:v>
                </c:pt>
                <c:pt idx="6091">
                  <c:v>-2.82274E-8</c:v>
                </c:pt>
                <c:pt idx="6092">
                  <c:v>-2.8202399999999998E-8</c:v>
                </c:pt>
                <c:pt idx="6093">
                  <c:v>-2.81774E-8</c:v>
                </c:pt>
                <c:pt idx="6094">
                  <c:v>-2.8152400000000001E-8</c:v>
                </c:pt>
                <c:pt idx="6095">
                  <c:v>-2.8127399999999999E-8</c:v>
                </c:pt>
                <c:pt idx="6096">
                  <c:v>-2.8102400000000001E-8</c:v>
                </c:pt>
                <c:pt idx="6097">
                  <c:v>-2.8077399999999999E-8</c:v>
                </c:pt>
                <c:pt idx="6098">
                  <c:v>-2.80524E-8</c:v>
                </c:pt>
                <c:pt idx="6099">
                  <c:v>-2.8027399999999999E-8</c:v>
                </c:pt>
                <c:pt idx="6100">
                  <c:v>-2.80024E-8</c:v>
                </c:pt>
                <c:pt idx="6101">
                  <c:v>-2.7977400000000001E-8</c:v>
                </c:pt>
                <c:pt idx="6102">
                  <c:v>-2.79524E-8</c:v>
                </c:pt>
                <c:pt idx="6103">
                  <c:v>-2.7927400000000001E-8</c:v>
                </c:pt>
                <c:pt idx="6104">
                  <c:v>-2.7902399999999999E-8</c:v>
                </c:pt>
                <c:pt idx="6105">
                  <c:v>-2.7877400000000001E-8</c:v>
                </c:pt>
                <c:pt idx="6106">
                  <c:v>-2.7852399999999999E-8</c:v>
                </c:pt>
                <c:pt idx="6107">
                  <c:v>-2.78274E-8</c:v>
                </c:pt>
                <c:pt idx="6108">
                  <c:v>-2.7802400000000002E-8</c:v>
                </c:pt>
                <c:pt idx="6109">
                  <c:v>-2.77774E-8</c:v>
                </c:pt>
                <c:pt idx="6110">
                  <c:v>-2.7752400000000001E-8</c:v>
                </c:pt>
                <c:pt idx="6111">
                  <c:v>-2.7727399999999999E-8</c:v>
                </c:pt>
                <c:pt idx="6112">
                  <c:v>-2.7702400000000001E-8</c:v>
                </c:pt>
                <c:pt idx="6113">
                  <c:v>-2.7677399999999999E-8</c:v>
                </c:pt>
                <c:pt idx="6114">
                  <c:v>-2.76524E-8</c:v>
                </c:pt>
                <c:pt idx="6115">
                  <c:v>-2.7627400000000002E-8</c:v>
                </c:pt>
                <c:pt idx="6116">
                  <c:v>-2.76024E-8</c:v>
                </c:pt>
                <c:pt idx="6117">
                  <c:v>-2.7577400000000001E-8</c:v>
                </c:pt>
                <c:pt idx="6118">
                  <c:v>-2.7552399999999999E-8</c:v>
                </c:pt>
                <c:pt idx="6119">
                  <c:v>-2.7527400000000001E-8</c:v>
                </c:pt>
                <c:pt idx="6120">
                  <c:v>-2.7502399999999999E-8</c:v>
                </c:pt>
                <c:pt idx="6121">
                  <c:v>-2.74774E-8</c:v>
                </c:pt>
                <c:pt idx="6122">
                  <c:v>-2.7452399999999998E-8</c:v>
                </c:pt>
                <c:pt idx="6123">
                  <c:v>-2.74274E-8</c:v>
                </c:pt>
                <c:pt idx="6124">
                  <c:v>-2.7402400000000001E-8</c:v>
                </c:pt>
                <c:pt idx="6125">
                  <c:v>-2.7377399999999999E-8</c:v>
                </c:pt>
                <c:pt idx="6126">
                  <c:v>-2.7352400000000001E-8</c:v>
                </c:pt>
                <c:pt idx="6127">
                  <c:v>-2.7327399999999999E-8</c:v>
                </c:pt>
                <c:pt idx="6128">
                  <c:v>-2.73024E-8</c:v>
                </c:pt>
                <c:pt idx="6129">
                  <c:v>-2.7277399999999998E-8</c:v>
                </c:pt>
                <c:pt idx="6130">
                  <c:v>-2.72524E-8</c:v>
                </c:pt>
                <c:pt idx="6131">
                  <c:v>-2.7227400000000001E-8</c:v>
                </c:pt>
                <c:pt idx="6132">
                  <c:v>-2.7202399999999999E-8</c:v>
                </c:pt>
                <c:pt idx="6133">
                  <c:v>-2.7177400000000001E-8</c:v>
                </c:pt>
                <c:pt idx="6134">
                  <c:v>-2.7152399999999999E-8</c:v>
                </c:pt>
                <c:pt idx="6135">
                  <c:v>-2.71274E-8</c:v>
                </c:pt>
                <c:pt idx="6136">
                  <c:v>-2.7102399999999999E-8</c:v>
                </c:pt>
                <c:pt idx="6137">
                  <c:v>-2.70774E-8</c:v>
                </c:pt>
                <c:pt idx="6138">
                  <c:v>-2.7052400000000001E-8</c:v>
                </c:pt>
                <c:pt idx="6139">
                  <c:v>-2.70274E-8</c:v>
                </c:pt>
                <c:pt idx="6140">
                  <c:v>-2.7002400000000001E-8</c:v>
                </c:pt>
                <c:pt idx="6141">
                  <c:v>-2.6977399999999999E-8</c:v>
                </c:pt>
                <c:pt idx="6142">
                  <c:v>-2.6952400000000001E-8</c:v>
                </c:pt>
                <c:pt idx="6143">
                  <c:v>-2.6927399999999999E-8</c:v>
                </c:pt>
                <c:pt idx="6144">
                  <c:v>-2.69024E-8</c:v>
                </c:pt>
                <c:pt idx="6145">
                  <c:v>-2.6877400000000002E-8</c:v>
                </c:pt>
                <c:pt idx="6146">
                  <c:v>-2.68524E-8</c:v>
                </c:pt>
                <c:pt idx="6147">
                  <c:v>-2.6827400000000001E-8</c:v>
                </c:pt>
                <c:pt idx="6148">
                  <c:v>-2.6802399999999999E-8</c:v>
                </c:pt>
                <c:pt idx="6149">
                  <c:v>-2.6777400000000001E-8</c:v>
                </c:pt>
                <c:pt idx="6150">
                  <c:v>-2.6752399999999999E-8</c:v>
                </c:pt>
                <c:pt idx="6151">
                  <c:v>-2.67274E-8</c:v>
                </c:pt>
                <c:pt idx="6152">
                  <c:v>-2.6702400000000002E-8</c:v>
                </c:pt>
                <c:pt idx="6153">
                  <c:v>-2.66774E-8</c:v>
                </c:pt>
                <c:pt idx="6154">
                  <c:v>-2.6652400000000001E-8</c:v>
                </c:pt>
                <c:pt idx="6155">
                  <c:v>-2.6627399999999999E-8</c:v>
                </c:pt>
                <c:pt idx="6156">
                  <c:v>-2.6602400000000001E-8</c:v>
                </c:pt>
                <c:pt idx="6157">
                  <c:v>-2.6577399999999999E-8</c:v>
                </c:pt>
                <c:pt idx="6158">
                  <c:v>-2.65524E-8</c:v>
                </c:pt>
                <c:pt idx="6159">
                  <c:v>-2.6527399999999998E-8</c:v>
                </c:pt>
                <c:pt idx="6160">
                  <c:v>-2.65024E-8</c:v>
                </c:pt>
                <c:pt idx="6161">
                  <c:v>-2.6477400000000001E-8</c:v>
                </c:pt>
                <c:pt idx="6162">
                  <c:v>-2.6452399999999999E-8</c:v>
                </c:pt>
                <c:pt idx="6163">
                  <c:v>-2.6427400000000001E-8</c:v>
                </c:pt>
                <c:pt idx="6164">
                  <c:v>-2.6402399999999999E-8</c:v>
                </c:pt>
                <c:pt idx="6165">
                  <c:v>-2.63774E-8</c:v>
                </c:pt>
                <c:pt idx="6166">
                  <c:v>-2.6352399999999998E-8</c:v>
                </c:pt>
                <c:pt idx="6167">
                  <c:v>-2.63274E-8</c:v>
                </c:pt>
                <c:pt idx="6168">
                  <c:v>-2.6302400000000001E-8</c:v>
                </c:pt>
                <c:pt idx="6169">
                  <c:v>-2.6277399999999999E-8</c:v>
                </c:pt>
                <c:pt idx="6170">
                  <c:v>-2.6252400000000001E-8</c:v>
                </c:pt>
                <c:pt idx="6171">
                  <c:v>-2.6227399999999999E-8</c:v>
                </c:pt>
                <c:pt idx="6172">
                  <c:v>-2.62024E-8</c:v>
                </c:pt>
                <c:pt idx="6173">
                  <c:v>-2.6177399999999999E-8</c:v>
                </c:pt>
                <c:pt idx="6174">
                  <c:v>-2.61524E-8</c:v>
                </c:pt>
                <c:pt idx="6175">
                  <c:v>-2.6127400000000001E-8</c:v>
                </c:pt>
                <c:pt idx="6176">
                  <c:v>-2.61024E-8</c:v>
                </c:pt>
                <c:pt idx="6177">
                  <c:v>-2.6077400000000001E-8</c:v>
                </c:pt>
                <c:pt idx="6178">
                  <c:v>-2.6052399999999999E-8</c:v>
                </c:pt>
                <c:pt idx="6179">
                  <c:v>-2.6027400000000001E-8</c:v>
                </c:pt>
                <c:pt idx="6180">
                  <c:v>-2.6002399999999999E-8</c:v>
                </c:pt>
                <c:pt idx="6181">
                  <c:v>-2.59774E-8</c:v>
                </c:pt>
                <c:pt idx="6182">
                  <c:v>-2.5952400000000001E-8</c:v>
                </c:pt>
                <c:pt idx="6183">
                  <c:v>-2.59274E-8</c:v>
                </c:pt>
                <c:pt idx="6184">
                  <c:v>-2.5902400000000001E-8</c:v>
                </c:pt>
                <c:pt idx="6185">
                  <c:v>-2.5877399999999999E-8</c:v>
                </c:pt>
                <c:pt idx="6186">
                  <c:v>-2.5852400000000001E-8</c:v>
                </c:pt>
                <c:pt idx="6187">
                  <c:v>-2.5827399999999999E-8</c:v>
                </c:pt>
                <c:pt idx="6188">
                  <c:v>-2.58024E-8</c:v>
                </c:pt>
                <c:pt idx="6189">
                  <c:v>-2.5777400000000002E-8</c:v>
                </c:pt>
                <c:pt idx="6190">
                  <c:v>-2.57524E-8</c:v>
                </c:pt>
                <c:pt idx="6191">
                  <c:v>-2.5727400000000001E-8</c:v>
                </c:pt>
                <c:pt idx="6192">
                  <c:v>-2.5702399999999999E-8</c:v>
                </c:pt>
                <c:pt idx="6193">
                  <c:v>-2.5677400000000001E-8</c:v>
                </c:pt>
                <c:pt idx="6194">
                  <c:v>-2.5652399999999999E-8</c:v>
                </c:pt>
                <c:pt idx="6195">
                  <c:v>-2.56274E-8</c:v>
                </c:pt>
                <c:pt idx="6196">
                  <c:v>-2.5602399999999998E-8</c:v>
                </c:pt>
                <c:pt idx="6197">
                  <c:v>-2.55774E-8</c:v>
                </c:pt>
                <c:pt idx="6198">
                  <c:v>-2.5552400000000001E-8</c:v>
                </c:pt>
                <c:pt idx="6199">
                  <c:v>-2.5527399999999999E-8</c:v>
                </c:pt>
                <c:pt idx="6200">
                  <c:v>-2.5502400000000001E-8</c:v>
                </c:pt>
                <c:pt idx="6201">
                  <c:v>-2.5477399999999999E-8</c:v>
                </c:pt>
                <c:pt idx="6202">
                  <c:v>-2.54524E-8</c:v>
                </c:pt>
                <c:pt idx="6203">
                  <c:v>-2.5427399999999998E-8</c:v>
                </c:pt>
                <c:pt idx="6204">
                  <c:v>-2.54024E-8</c:v>
                </c:pt>
                <c:pt idx="6205">
                  <c:v>-2.5377400000000001E-8</c:v>
                </c:pt>
                <c:pt idx="6206">
                  <c:v>-2.5352399999999999E-8</c:v>
                </c:pt>
                <c:pt idx="6207">
                  <c:v>-2.5327400000000001E-8</c:v>
                </c:pt>
                <c:pt idx="6208">
                  <c:v>-2.5302399999999999E-8</c:v>
                </c:pt>
                <c:pt idx="6209">
                  <c:v>-2.52774E-8</c:v>
                </c:pt>
                <c:pt idx="6210">
                  <c:v>-2.5252399999999999E-8</c:v>
                </c:pt>
                <c:pt idx="6211">
                  <c:v>-2.52274E-8</c:v>
                </c:pt>
                <c:pt idx="6212">
                  <c:v>-2.5202400000000001E-8</c:v>
                </c:pt>
                <c:pt idx="6213">
                  <c:v>-2.51774E-8</c:v>
                </c:pt>
                <c:pt idx="6214">
                  <c:v>-2.5152400000000001E-8</c:v>
                </c:pt>
                <c:pt idx="6215">
                  <c:v>-2.5127399999999999E-8</c:v>
                </c:pt>
                <c:pt idx="6216">
                  <c:v>-2.5102400000000001E-8</c:v>
                </c:pt>
                <c:pt idx="6217">
                  <c:v>-2.5077399999999999E-8</c:v>
                </c:pt>
                <c:pt idx="6218">
                  <c:v>-2.50524E-8</c:v>
                </c:pt>
                <c:pt idx="6219">
                  <c:v>-2.5027400000000001E-8</c:v>
                </c:pt>
                <c:pt idx="6220">
                  <c:v>-2.50024E-8</c:v>
                </c:pt>
                <c:pt idx="6221">
                  <c:v>-2.4977400000000001E-8</c:v>
                </c:pt>
                <c:pt idx="6222">
                  <c:v>-2.4952399999999999E-8</c:v>
                </c:pt>
                <c:pt idx="6223">
                  <c:v>-2.4927400000000001E-8</c:v>
                </c:pt>
                <c:pt idx="6224">
                  <c:v>-2.4902399999999999E-8</c:v>
                </c:pt>
                <c:pt idx="6225">
                  <c:v>-2.48774E-8</c:v>
                </c:pt>
                <c:pt idx="6226">
                  <c:v>-2.4852400000000002E-8</c:v>
                </c:pt>
                <c:pt idx="6227">
                  <c:v>-2.48274E-8</c:v>
                </c:pt>
                <c:pt idx="6228">
                  <c:v>-2.4802400000000001E-8</c:v>
                </c:pt>
                <c:pt idx="6229">
                  <c:v>-2.4777399999999999E-8</c:v>
                </c:pt>
                <c:pt idx="6230">
                  <c:v>-2.4752400000000001E-8</c:v>
                </c:pt>
                <c:pt idx="6231">
                  <c:v>-2.4727399999999999E-8</c:v>
                </c:pt>
                <c:pt idx="6232">
                  <c:v>-2.47024E-8</c:v>
                </c:pt>
                <c:pt idx="6233">
                  <c:v>-2.4677399999999998E-8</c:v>
                </c:pt>
                <c:pt idx="6234">
                  <c:v>-2.46524E-8</c:v>
                </c:pt>
                <c:pt idx="6235">
                  <c:v>-2.4627400000000001E-8</c:v>
                </c:pt>
                <c:pt idx="6236">
                  <c:v>-2.4602399999999999E-8</c:v>
                </c:pt>
                <c:pt idx="6237">
                  <c:v>-2.4577400000000001E-8</c:v>
                </c:pt>
                <c:pt idx="6238">
                  <c:v>-2.4552399999999999E-8</c:v>
                </c:pt>
                <c:pt idx="6239">
                  <c:v>-2.45274E-8</c:v>
                </c:pt>
                <c:pt idx="6240">
                  <c:v>-2.4502399999999998E-8</c:v>
                </c:pt>
                <c:pt idx="6241">
                  <c:v>-2.44774E-8</c:v>
                </c:pt>
                <c:pt idx="6242">
                  <c:v>-2.4452400000000001E-8</c:v>
                </c:pt>
                <c:pt idx="6243">
                  <c:v>-2.4427399999999999E-8</c:v>
                </c:pt>
                <c:pt idx="6244">
                  <c:v>-2.4402400000000001E-8</c:v>
                </c:pt>
                <c:pt idx="6245">
                  <c:v>-2.4377399999999999E-8</c:v>
                </c:pt>
                <c:pt idx="6246">
                  <c:v>-2.43524E-8</c:v>
                </c:pt>
                <c:pt idx="6247">
                  <c:v>-2.4327399999999999E-8</c:v>
                </c:pt>
                <c:pt idx="6248">
                  <c:v>-2.43024E-8</c:v>
                </c:pt>
                <c:pt idx="6249">
                  <c:v>-2.4277400000000001E-8</c:v>
                </c:pt>
                <c:pt idx="6250">
                  <c:v>-2.42524E-8</c:v>
                </c:pt>
                <c:pt idx="6251">
                  <c:v>-2.4227400000000001E-8</c:v>
                </c:pt>
                <c:pt idx="6252">
                  <c:v>-2.4202399999999999E-8</c:v>
                </c:pt>
                <c:pt idx="6253">
                  <c:v>-2.41774E-8</c:v>
                </c:pt>
                <c:pt idx="6254">
                  <c:v>-2.4152399999999999E-8</c:v>
                </c:pt>
                <c:pt idx="6255">
                  <c:v>-2.41274E-8</c:v>
                </c:pt>
                <c:pt idx="6256">
                  <c:v>-2.4102400000000001E-8</c:v>
                </c:pt>
                <c:pt idx="6257">
                  <c:v>-2.40774E-8</c:v>
                </c:pt>
                <c:pt idx="6258">
                  <c:v>-2.4052400000000001E-8</c:v>
                </c:pt>
                <c:pt idx="6259">
                  <c:v>-2.4027399999999999E-8</c:v>
                </c:pt>
                <c:pt idx="6260">
                  <c:v>-2.4002400000000001E-8</c:v>
                </c:pt>
                <c:pt idx="6261">
                  <c:v>-2.3977399999999999E-8</c:v>
                </c:pt>
                <c:pt idx="6262">
                  <c:v>-2.39524E-8</c:v>
                </c:pt>
                <c:pt idx="6263">
                  <c:v>-2.3927400000000002E-8</c:v>
                </c:pt>
                <c:pt idx="6264">
                  <c:v>-2.39024E-8</c:v>
                </c:pt>
                <c:pt idx="6265">
                  <c:v>-2.3877400000000001E-8</c:v>
                </c:pt>
                <c:pt idx="6266">
                  <c:v>-2.3852399999999999E-8</c:v>
                </c:pt>
                <c:pt idx="6267">
                  <c:v>-2.3827400000000001E-8</c:v>
                </c:pt>
                <c:pt idx="6268">
                  <c:v>-2.3802399999999999E-8</c:v>
                </c:pt>
                <c:pt idx="6269">
                  <c:v>-2.37774E-8</c:v>
                </c:pt>
                <c:pt idx="6270">
                  <c:v>-2.3752400000000002E-8</c:v>
                </c:pt>
                <c:pt idx="6271">
                  <c:v>-2.37274E-8</c:v>
                </c:pt>
                <c:pt idx="6272">
                  <c:v>-2.3702400000000001E-8</c:v>
                </c:pt>
                <c:pt idx="6273">
                  <c:v>-2.3677399999999999E-8</c:v>
                </c:pt>
                <c:pt idx="6274">
                  <c:v>-2.3652400000000001E-8</c:v>
                </c:pt>
                <c:pt idx="6275">
                  <c:v>-2.3627399999999999E-8</c:v>
                </c:pt>
                <c:pt idx="6276">
                  <c:v>-2.36024E-8</c:v>
                </c:pt>
                <c:pt idx="6277">
                  <c:v>-2.3577399999999998E-8</c:v>
                </c:pt>
                <c:pt idx="6278">
                  <c:v>-2.35524E-8</c:v>
                </c:pt>
                <c:pt idx="6279">
                  <c:v>-2.3527400000000001E-8</c:v>
                </c:pt>
                <c:pt idx="6280">
                  <c:v>-2.3502399999999999E-8</c:v>
                </c:pt>
                <c:pt idx="6281">
                  <c:v>-2.3477400000000001E-8</c:v>
                </c:pt>
                <c:pt idx="6282">
                  <c:v>-2.3452399999999999E-8</c:v>
                </c:pt>
                <c:pt idx="6283">
                  <c:v>-2.34274E-8</c:v>
                </c:pt>
                <c:pt idx="6284">
                  <c:v>-2.3402399999999999E-8</c:v>
                </c:pt>
                <c:pt idx="6285">
                  <c:v>-2.33774E-8</c:v>
                </c:pt>
                <c:pt idx="6286">
                  <c:v>-2.3352400000000001E-8</c:v>
                </c:pt>
                <c:pt idx="6287">
                  <c:v>-2.3327399999999999E-8</c:v>
                </c:pt>
                <c:pt idx="6288">
                  <c:v>-2.3302400000000001E-8</c:v>
                </c:pt>
                <c:pt idx="6289">
                  <c:v>-2.3277399999999999E-8</c:v>
                </c:pt>
                <c:pt idx="6290">
                  <c:v>-2.32524E-8</c:v>
                </c:pt>
                <c:pt idx="6291">
                  <c:v>-2.3227399999999999E-8</c:v>
                </c:pt>
                <c:pt idx="6292">
                  <c:v>-2.32024E-8</c:v>
                </c:pt>
                <c:pt idx="6293">
                  <c:v>-2.3177400000000001E-8</c:v>
                </c:pt>
                <c:pt idx="6294">
                  <c:v>-2.31524E-8</c:v>
                </c:pt>
                <c:pt idx="6295">
                  <c:v>-2.3127400000000001E-8</c:v>
                </c:pt>
                <c:pt idx="6296">
                  <c:v>-2.3102399999999999E-8</c:v>
                </c:pt>
                <c:pt idx="6297">
                  <c:v>-2.3077400000000001E-8</c:v>
                </c:pt>
                <c:pt idx="6298">
                  <c:v>-2.3052399999999999E-8</c:v>
                </c:pt>
                <c:pt idx="6299">
                  <c:v>-2.30274E-8</c:v>
                </c:pt>
                <c:pt idx="6300">
                  <c:v>-2.3002400000000002E-8</c:v>
                </c:pt>
                <c:pt idx="6301">
                  <c:v>-2.29774E-8</c:v>
                </c:pt>
                <c:pt idx="6302">
                  <c:v>-2.2952400000000001E-8</c:v>
                </c:pt>
                <c:pt idx="6303">
                  <c:v>-2.2927399999999999E-8</c:v>
                </c:pt>
                <c:pt idx="6304">
                  <c:v>-2.2902400000000001E-8</c:v>
                </c:pt>
                <c:pt idx="6305">
                  <c:v>-2.2877399999999999E-8</c:v>
                </c:pt>
                <c:pt idx="6306">
                  <c:v>-2.28524E-8</c:v>
                </c:pt>
                <c:pt idx="6307">
                  <c:v>-2.2827400000000002E-8</c:v>
                </c:pt>
                <c:pt idx="6308">
                  <c:v>-2.28024E-8</c:v>
                </c:pt>
                <c:pt idx="6309">
                  <c:v>-2.2777400000000001E-8</c:v>
                </c:pt>
                <c:pt idx="6310">
                  <c:v>-2.2752399999999999E-8</c:v>
                </c:pt>
                <c:pt idx="6311">
                  <c:v>-2.2727400000000001E-8</c:v>
                </c:pt>
                <c:pt idx="6312">
                  <c:v>-2.2702399999999999E-8</c:v>
                </c:pt>
                <c:pt idx="6313">
                  <c:v>-2.26774E-8</c:v>
                </c:pt>
                <c:pt idx="6314">
                  <c:v>-2.2652399999999998E-8</c:v>
                </c:pt>
                <c:pt idx="6315">
                  <c:v>-2.26274E-8</c:v>
                </c:pt>
                <c:pt idx="6316">
                  <c:v>-2.2602400000000001E-8</c:v>
                </c:pt>
                <c:pt idx="6317">
                  <c:v>-2.2577399999999999E-8</c:v>
                </c:pt>
                <c:pt idx="6318">
                  <c:v>-2.2552400000000001E-8</c:v>
                </c:pt>
                <c:pt idx="6319">
                  <c:v>-2.2527399999999999E-8</c:v>
                </c:pt>
                <c:pt idx="6320">
                  <c:v>-2.25024E-8</c:v>
                </c:pt>
                <c:pt idx="6321">
                  <c:v>-2.2477399999999999E-8</c:v>
                </c:pt>
                <c:pt idx="6322">
                  <c:v>-2.24524E-8</c:v>
                </c:pt>
                <c:pt idx="6323">
                  <c:v>-2.2427400000000001E-8</c:v>
                </c:pt>
                <c:pt idx="6324">
                  <c:v>-2.2402399999999999E-8</c:v>
                </c:pt>
                <c:pt idx="6325">
                  <c:v>-2.2377400000000001E-8</c:v>
                </c:pt>
                <c:pt idx="6326">
                  <c:v>-2.2352399999999999E-8</c:v>
                </c:pt>
                <c:pt idx="6327">
                  <c:v>-2.23274E-8</c:v>
                </c:pt>
                <c:pt idx="6328">
                  <c:v>-2.2302399999999999E-8</c:v>
                </c:pt>
                <c:pt idx="6329">
                  <c:v>-2.22774E-8</c:v>
                </c:pt>
                <c:pt idx="6330">
                  <c:v>-2.2252400000000001E-8</c:v>
                </c:pt>
                <c:pt idx="6331">
                  <c:v>-2.22274E-8</c:v>
                </c:pt>
                <c:pt idx="6332">
                  <c:v>-2.2202400000000001E-8</c:v>
                </c:pt>
                <c:pt idx="6333">
                  <c:v>-2.2177399999999999E-8</c:v>
                </c:pt>
                <c:pt idx="6334">
                  <c:v>-2.2152400000000001E-8</c:v>
                </c:pt>
                <c:pt idx="6335">
                  <c:v>-2.2127399999999999E-8</c:v>
                </c:pt>
                <c:pt idx="6336">
                  <c:v>-2.21024E-8</c:v>
                </c:pt>
                <c:pt idx="6337">
                  <c:v>-2.2077400000000002E-8</c:v>
                </c:pt>
                <c:pt idx="6338">
                  <c:v>-2.20524E-8</c:v>
                </c:pt>
                <c:pt idx="6339">
                  <c:v>-2.2027400000000001E-8</c:v>
                </c:pt>
                <c:pt idx="6340">
                  <c:v>-2.2002399999999999E-8</c:v>
                </c:pt>
                <c:pt idx="6341">
                  <c:v>-2.1977400000000001E-8</c:v>
                </c:pt>
                <c:pt idx="6342">
                  <c:v>-2.1952399999999999E-8</c:v>
                </c:pt>
                <c:pt idx="6343">
                  <c:v>-2.19274E-8</c:v>
                </c:pt>
                <c:pt idx="6344">
                  <c:v>-2.1902400000000002E-8</c:v>
                </c:pt>
                <c:pt idx="6345">
                  <c:v>-2.18774E-8</c:v>
                </c:pt>
                <c:pt idx="6346">
                  <c:v>-2.1852400000000001E-8</c:v>
                </c:pt>
                <c:pt idx="6347">
                  <c:v>-2.1827399999999999E-8</c:v>
                </c:pt>
                <c:pt idx="6348">
                  <c:v>-2.1802400000000001E-8</c:v>
                </c:pt>
                <c:pt idx="6349">
                  <c:v>-2.1777399999999999E-8</c:v>
                </c:pt>
                <c:pt idx="6350">
                  <c:v>-2.17524E-8</c:v>
                </c:pt>
                <c:pt idx="6351">
                  <c:v>-2.1727399999999998E-8</c:v>
                </c:pt>
                <c:pt idx="6352">
                  <c:v>-2.17024E-8</c:v>
                </c:pt>
                <c:pt idx="6353">
                  <c:v>-2.1677400000000001E-8</c:v>
                </c:pt>
                <c:pt idx="6354">
                  <c:v>-2.1652399999999999E-8</c:v>
                </c:pt>
                <c:pt idx="6355">
                  <c:v>-2.1627400000000001E-8</c:v>
                </c:pt>
                <c:pt idx="6356">
                  <c:v>-2.1602399999999999E-8</c:v>
                </c:pt>
                <c:pt idx="6357">
                  <c:v>-2.15774E-8</c:v>
                </c:pt>
                <c:pt idx="6358">
                  <c:v>-2.1552399999999998E-8</c:v>
                </c:pt>
                <c:pt idx="6359">
                  <c:v>-2.15274E-8</c:v>
                </c:pt>
                <c:pt idx="6360">
                  <c:v>-2.1502400000000001E-8</c:v>
                </c:pt>
                <c:pt idx="6361">
                  <c:v>-2.1477399999999999E-8</c:v>
                </c:pt>
                <c:pt idx="6362">
                  <c:v>-2.1452400000000001E-8</c:v>
                </c:pt>
                <c:pt idx="6363">
                  <c:v>-2.1427399999999999E-8</c:v>
                </c:pt>
                <c:pt idx="6364">
                  <c:v>-2.14024E-8</c:v>
                </c:pt>
                <c:pt idx="6365">
                  <c:v>-2.1377399999999999E-8</c:v>
                </c:pt>
                <c:pt idx="6366">
                  <c:v>-2.13524E-8</c:v>
                </c:pt>
                <c:pt idx="6367">
                  <c:v>-2.1327400000000001E-8</c:v>
                </c:pt>
                <c:pt idx="6368">
                  <c:v>-2.13024E-8</c:v>
                </c:pt>
                <c:pt idx="6369">
                  <c:v>-2.1277400000000001E-8</c:v>
                </c:pt>
                <c:pt idx="6370">
                  <c:v>-2.1252399999999999E-8</c:v>
                </c:pt>
                <c:pt idx="6371">
                  <c:v>-2.1227400000000001E-8</c:v>
                </c:pt>
                <c:pt idx="6372">
                  <c:v>-2.1202399999999999E-8</c:v>
                </c:pt>
                <c:pt idx="6373">
                  <c:v>-2.11774E-8</c:v>
                </c:pt>
                <c:pt idx="6374">
                  <c:v>-2.1152400000000002E-8</c:v>
                </c:pt>
                <c:pt idx="6375">
                  <c:v>-2.11274E-8</c:v>
                </c:pt>
                <c:pt idx="6376">
                  <c:v>-2.1102400000000001E-8</c:v>
                </c:pt>
                <c:pt idx="6377">
                  <c:v>-2.1077399999999999E-8</c:v>
                </c:pt>
                <c:pt idx="6378">
                  <c:v>-2.1052400000000001E-8</c:v>
                </c:pt>
                <c:pt idx="6379">
                  <c:v>-2.1027399999999999E-8</c:v>
                </c:pt>
                <c:pt idx="6380">
                  <c:v>-2.10024E-8</c:v>
                </c:pt>
                <c:pt idx="6381">
                  <c:v>-2.0977400000000002E-8</c:v>
                </c:pt>
                <c:pt idx="6382">
                  <c:v>-2.09524E-8</c:v>
                </c:pt>
                <c:pt idx="6383">
                  <c:v>-2.0927400000000001E-8</c:v>
                </c:pt>
                <c:pt idx="6384">
                  <c:v>-2.0902399999999999E-8</c:v>
                </c:pt>
                <c:pt idx="6385">
                  <c:v>-2.0877400000000001E-8</c:v>
                </c:pt>
                <c:pt idx="6386">
                  <c:v>-2.0852399999999999E-8</c:v>
                </c:pt>
                <c:pt idx="6387">
                  <c:v>-2.08274E-8</c:v>
                </c:pt>
                <c:pt idx="6388">
                  <c:v>-2.0802399999999998E-8</c:v>
                </c:pt>
                <c:pt idx="6389">
                  <c:v>-2.07774E-8</c:v>
                </c:pt>
                <c:pt idx="6390">
                  <c:v>-2.0752400000000001E-8</c:v>
                </c:pt>
                <c:pt idx="6391">
                  <c:v>-2.0727399999999999E-8</c:v>
                </c:pt>
                <c:pt idx="6392">
                  <c:v>-2.0702400000000001E-8</c:v>
                </c:pt>
                <c:pt idx="6393">
                  <c:v>-2.0677399999999999E-8</c:v>
                </c:pt>
                <c:pt idx="6394">
                  <c:v>-2.06524E-8</c:v>
                </c:pt>
                <c:pt idx="6395">
                  <c:v>-2.0627399999999998E-8</c:v>
                </c:pt>
                <c:pt idx="6396">
                  <c:v>-2.06024E-8</c:v>
                </c:pt>
                <c:pt idx="6397">
                  <c:v>-2.0577400000000001E-8</c:v>
                </c:pt>
                <c:pt idx="6398">
                  <c:v>-2.0552399999999999E-8</c:v>
                </c:pt>
                <c:pt idx="6399">
                  <c:v>-2.0527400000000001E-8</c:v>
                </c:pt>
                <c:pt idx="6400">
                  <c:v>-2.0502399999999999E-8</c:v>
                </c:pt>
                <c:pt idx="6401">
                  <c:v>-2.04774E-8</c:v>
                </c:pt>
                <c:pt idx="6402">
                  <c:v>-2.0452399999999999E-8</c:v>
                </c:pt>
                <c:pt idx="6403">
                  <c:v>-2.04274E-8</c:v>
                </c:pt>
                <c:pt idx="6404">
                  <c:v>-2.0402400000000001E-8</c:v>
                </c:pt>
                <c:pt idx="6405">
                  <c:v>-2.03774E-8</c:v>
                </c:pt>
                <c:pt idx="6406">
                  <c:v>-2.0352400000000001E-8</c:v>
                </c:pt>
                <c:pt idx="6407">
                  <c:v>-2.0327399999999999E-8</c:v>
                </c:pt>
                <c:pt idx="6408">
                  <c:v>-2.0302400000000001E-8</c:v>
                </c:pt>
                <c:pt idx="6409">
                  <c:v>-2.0277399999999999E-8</c:v>
                </c:pt>
                <c:pt idx="6410">
                  <c:v>-2.02524E-8</c:v>
                </c:pt>
                <c:pt idx="6411">
                  <c:v>-2.0227400000000002E-8</c:v>
                </c:pt>
                <c:pt idx="6412">
                  <c:v>-2.02024E-8</c:v>
                </c:pt>
                <c:pt idx="6413">
                  <c:v>-2.0177400000000001E-8</c:v>
                </c:pt>
                <c:pt idx="6414">
                  <c:v>-2.0152399999999999E-8</c:v>
                </c:pt>
                <c:pt idx="6415">
                  <c:v>-2.0127400000000001E-8</c:v>
                </c:pt>
                <c:pt idx="6416">
                  <c:v>-2.0102399999999999E-8</c:v>
                </c:pt>
                <c:pt idx="6417">
                  <c:v>-2.00774E-8</c:v>
                </c:pt>
                <c:pt idx="6418">
                  <c:v>-2.0052400000000002E-8</c:v>
                </c:pt>
                <c:pt idx="6419">
                  <c:v>-2.00274E-8</c:v>
                </c:pt>
                <c:pt idx="6420">
                  <c:v>-2.0002400000000001E-8</c:v>
                </c:pt>
                <c:pt idx="6421">
                  <c:v>-1.9977399999999999E-8</c:v>
                </c:pt>
                <c:pt idx="6422">
                  <c:v>-1.9952400000000001E-8</c:v>
                </c:pt>
                <c:pt idx="6423">
                  <c:v>-1.9927399999999999E-8</c:v>
                </c:pt>
                <c:pt idx="6424">
                  <c:v>-1.99024E-8</c:v>
                </c:pt>
                <c:pt idx="6425">
                  <c:v>-1.9877399999999998E-8</c:v>
                </c:pt>
                <c:pt idx="6426">
                  <c:v>-1.98524E-8</c:v>
                </c:pt>
                <c:pt idx="6427">
                  <c:v>-1.9827400000000001E-8</c:v>
                </c:pt>
                <c:pt idx="6428">
                  <c:v>-1.9802399999999999E-8</c:v>
                </c:pt>
                <c:pt idx="6429">
                  <c:v>-1.9777400000000001E-8</c:v>
                </c:pt>
                <c:pt idx="6430">
                  <c:v>-1.9752399999999999E-8</c:v>
                </c:pt>
                <c:pt idx="6431">
                  <c:v>-1.97274E-8</c:v>
                </c:pt>
                <c:pt idx="6432">
                  <c:v>-1.9702399999999998E-8</c:v>
                </c:pt>
                <c:pt idx="6433">
                  <c:v>-1.96774E-8</c:v>
                </c:pt>
                <c:pt idx="6434">
                  <c:v>-1.9652400000000001E-8</c:v>
                </c:pt>
                <c:pt idx="6435">
                  <c:v>-1.9627399999999999E-8</c:v>
                </c:pt>
                <c:pt idx="6436">
                  <c:v>-1.9602400000000001E-8</c:v>
                </c:pt>
                <c:pt idx="6437">
                  <c:v>-1.9577399999999999E-8</c:v>
                </c:pt>
                <c:pt idx="6438">
                  <c:v>-1.95524E-8</c:v>
                </c:pt>
                <c:pt idx="6439">
                  <c:v>-1.9527399999999999E-8</c:v>
                </c:pt>
                <c:pt idx="6440">
                  <c:v>-1.95024E-8</c:v>
                </c:pt>
                <c:pt idx="6441">
                  <c:v>-1.9477400000000001E-8</c:v>
                </c:pt>
                <c:pt idx="6442">
                  <c:v>-1.94524E-8</c:v>
                </c:pt>
                <c:pt idx="6443">
                  <c:v>-1.9427400000000001E-8</c:v>
                </c:pt>
                <c:pt idx="6444">
                  <c:v>-1.9402399999999999E-8</c:v>
                </c:pt>
                <c:pt idx="6445">
                  <c:v>-1.9377400000000001E-8</c:v>
                </c:pt>
                <c:pt idx="6446">
                  <c:v>-1.9352399999999999E-8</c:v>
                </c:pt>
                <c:pt idx="6447">
                  <c:v>-1.93274E-8</c:v>
                </c:pt>
                <c:pt idx="6448">
                  <c:v>-1.9302400000000002E-8</c:v>
                </c:pt>
                <c:pt idx="6449">
                  <c:v>-1.92774E-8</c:v>
                </c:pt>
                <c:pt idx="6450">
                  <c:v>-1.9252400000000001E-8</c:v>
                </c:pt>
                <c:pt idx="6451">
                  <c:v>-1.9227399999999999E-8</c:v>
                </c:pt>
                <c:pt idx="6452">
                  <c:v>-1.9202400000000001E-8</c:v>
                </c:pt>
                <c:pt idx="6453">
                  <c:v>-1.9177399999999999E-8</c:v>
                </c:pt>
                <c:pt idx="6454">
                  <c:v>-1.91524E-8</c:v>
                </c:pt>
                <c:pt idx="6455">
                  <c:v>-1.9127400000000002E-8</c:v>
                </c:pt>
                <c:pt idx="6456">
                  <c:v>-1.91024E-8</c:v>
                </c:pt>
                <c:pt idx="6457">
                  <c:v>-1.9077400000000001E-8</c:v>
                </c:pt>
                <c:pt idx="6458">
                  <c:v>-1.9052399999999999E-8</c:v>
                </c:pt>
                <c:pt idx="6459">
                  <c:v>-1.9027400000000001E-8</c:v>
                </c:pt>
                <c:pt idx="6460">
                  <c:v>-1.9002399999999999E-8</c:v>
                </c:pt>
                <c:pt idx="6461">
                  <c:v>-1.89774E-8</c:v>
                </c:pt>
                <c:pt idx="6462">
                  <c:v>-1.8952399999999998E-8</c:v>
                </c:pt>
                <c:pt idx="6463">
                  <c:v>-1.89274E-8</c:v>
                </c:pt>
                <c:pt idx="6464">
                  <c:v>-1.8902400000000001E-8</c:v>
                </c:pt>
                <c:pt idx="6465">
                  <c:v>-1.8877399999999999E-8</c:v>
                </c:pt>
                <c:pt idx="6466">
                  <c:v>-1.8852400000000001E-8</c:v>
                </c:pt>
                <c:pt idx="6467">
                  <c:v>-1.8827399999999999E-8</c:v>
                </c:pt>
                <c:pt idx="6468">
                  <c:v>-1.88024E-8</c:v>
                </c:pt>
                <c:pt idx="6469">
                  <c:v>-1.8777399999999998E-8</c:v>
                </c:pt>
                <c:pt idx="6470">
                  <c:v>-1.87524E-8</c:v>
                </c:pt>
                <c:pt idx="6471">
                  <c:v>-1.8727400000000001E-8</c:v>
                </c:pt>
                <c:pt idx="6472">
                  <c:v>-1.8702399999999999E-8</c:v>
                </c:pt>
                <c:pt idx="6473">
                  <c:v>-1.8677400000000001E-8</c:v>
                </c:pt>
                <c:pt idx="6474">
                  <c:v>-1.8652399999999999E-8</c:v>
                </c:pt>
                <c:pt idx="6475">
                  <c:v>-1.86274E-8</c:v>
                </c:pt>
                <c:pt idx="6476">
                  <c:v>-1.8602399999999999E-8</c:v>
                </c:pt>
                <c:pt idx="6477">
                  <c:v>-1.85774E-8</c:v>
                </c:pt>
                <c:pt idx="6478">
                  <c:v>-1.8552400000000001E-8</c:v>
                </c:pt>
                <c:pt idx="6479">
                  <c:v>-1.85274E-8</c:v>
                </c:pt>
                <c:pt idx="6480">
                  <c:v>-1.8502400000000001E-8</c:v>
                </c:pt>
                <c:pt idx="6481">
                  <c:v>-1.8477399999999999E-8</c:v>
                </c:pt>
                <c:pt idx="6482">
                  <c:v>-1.8452400000000001E-8</c:v>
                </c:pt>
                <c:pt idx="6483">
                  <c:v>-1.8427399999999999E-8</c:v>
                </c:pt>
                <c:pt idx="6484">
                  <c:v>-1.84024E-8</c:v>
                </c:pt>
                <c:pt idx="6485">
                  <c:v>-1.8377400000000001E-8</c:v>
                </c:pt>
                <c:pt idx="6486">
                  <c:v>-1.83524E-8</c:v>
                </c:pt>
                <c:pt idx="6487">
                  <c:v>-1.8327400000000001E-8</c:v>
                </c:pt>
                <c:pt idx="6488">
                  <c:v>-1.8302399999999999E-8</c:v>
                </c:pt>
                <c:pt idx="6489">
                  <c:v>-1.8277400000000001E-8</c:v>
                </c:pt>
                <c:pt idx="6490">
                  <c:v>-1.8252399999999999E-8</c:v>
                </c:pt>
                <c:pt idx="6491">
                  <c:v>-1.82274E-8</c:v>
                </c:pt>
                <c:pt idx="6492">
                  <c:v>-1.8202400000000002E-8</c:v>
                </c:pt>
                <c:pt idx="6493">
                  <c:v>-1.81774E-8</c:v>
                </c:pt>
                <c:pt idx="6494">
                  <c:v>-1.8152400000000001E-8</c:v>
                </c:pt>
                <c:pt idx="6495">
                  <c:v>-1.8127399999999999E-8</c:v>
                </c:pt>
                <c:pt idx="6496">
                  <c:v>-1.8102400000000001E-8</c:v>
                </c:pt>
                <c:pt idx="6497">
                  <c:v>-1.8077399999999999E-8</c:v>
                </c:pt>
                <c:pt idx="6498">
                  <c:v>-1.80524E-8</c:v>
                </c:pt>
                <c:pt idx="6499">
                  <c:v>-1.8027399999999998E-8</c:v>
                </c:pt>
                <c:pt idx="6500">
                  <c:v>-1.80024E-8</c:v>
                </c:pt>
                <c:pt idx="6501">
                  <c:v>-1.7977400000000001E-8</c:v>
                </c:pt>
                <c:pt idx="6502">
                  <c:v>-1.7952399999999999E-8</c:v>
                </c:pt>
                <c:pt idx="6503">
                  <c:v>-1.7927400000000001E-8</c:v>
                </c:pt>
                <c:pt idx="6504">
                  <c:v>-1.7902399999999999E-8</c:v>
                </c:pt>
                <c:pt idx="6505">
                  <c:v>-1.78774E-8</c:v>
                </c:pt>
                <c:pt idx="6506">
                  <c:v>-1.7852399999999998E-8</c:v>
                </c:pt>
                <c:pt idx="6507">
                  <c:v>-1.78274E-8</c:v>
                </c:pt>
                <c:pt idx="6508">
                  <c:v>-1.7802400000000001E-8</c:v>
                </c:pt>
                <c:pt idx="6509">
                  <c:v>-1.7777399999999999E-8</c:v>
                </c:pt>
                <c:pt idx="6510">
                  <c:v>-1.7752400000000001E-8</c:v>
                </c:pt>
                <c:pt idx="6511">
                  <c:v>-1.7727399999999999E-8</c:v>
                </c:pt>
                <c:pt idx="6512">
                  <c:v>-1.77024E-8</c:v>
                </c:pt>
                <c:pt idx="6513">
                  <c:v>-1.7677399999999999E-8</c:v>
                </c:pt>
                <c:pt idx="6514">
                  <c:v>-1.76524E-8</c:v>
                </c:pt>
                <c:pt idx="6515">
                  <c:v>-1.7627400000000001E-8</c:v>
                </c:pt>
                <c:pt idx="6516">
                  <c:v>-1.76024E-8</c:v>
                </c:pt>
                <c:pt idx="6517">
                  <c:v>-1.7577400000000001E-8</c:v>
                </c:pt>
                <c:pt idx="6518">
                  <c:v>-1.7552399999999999E-8</c:v>
                </c:pt>
                <c:pt idx="6519">
                  <c:v>-1.75274E-8</c:v>
                </c:pt>
                <c:pt idx="6520">
                  <c:v>-1.7502399999999999E-8</c:v>
                </c:pt>
                <c:pt idx="6521">
                  <c:v>-1.74774E-8</c:v>
                </c:pt>
                <c:pt idx="6522">
                  <c:v>-1.7452400000000001E-8</c:v>
                </c:pt>
                <c:pt idx="6523">
                  <c:v>-1.74274E-8</c:v>
                </c:pt>
                <c:pt idx="6524">
                  <c:v>-1.7402400000000001E-8</c:v>
                </c:pt>
                <c:pt idx="6525">
                  <c:v>-1.7377399999999999E-8</c:v>
                </c:pt>
                <c:pt idx="6526">
                  <c:v>-1.7352400000000001E-8</c:v>
                </c:pt>
                <c:pt idx="6527">
                  <c:v>-1.7327399999999999E-8</c:v>
                </c:pt>
                <c:pt idx="6528">
                  <c:v>-1.73024E-8</c:v>
                </c:pt>
                <c:pt idx="6529">
                  <c:v>-1.7277400000000002E-8</c:v>
                </c:pt>
                <c:pt idx="6530">
                  <c:v>-1.72524E-8</c:v>
                </c:pt>
                <c:pt idx="6531">
                  <c:v>-1.7227400000000001E-8</c:v>
                </c:pt>
                <c:pt idx="6532">
                  <c:v>-1.7202399999999999E-8</c:v>
                </c:pt>
                <c:pt idx="6533">
                  <c:v>-1.7177400000000001E-8</c:v>
                </c:pt>
                <c:pt idx="6534">
                  <c:v>-1.7152399999999999E-8</c:v>
                </c:pt>
                <c:pt idx="6535">
                  <c:v>-1.71274E-8</c:v>
                </c:pt>
                <c:pt idx="6536">
                  <c:v>-1.7102399999999998E-8</c:v>
                </c:pt>
                <c:pt idx="6537">
                  <c:v>-1.70774E-8</c:v>
                </c:pt>
                <c:pt idx="6538">
                  <c:v>-1.7052400000000001E-8</c:v>
                </c:pt>
                <c:pt idx="6539">
                  <c:v>-1.7027399999999999E-8</c:v>
                </c:pt>
                <c:pt idx="6540">
                  <c:v>-1.7002400000000001E-8</c:v>
                </c:pt>
                <c:pt idx="6541">
                  <c:v>-1.6977399999999999E-8</c:v>
                </c:pt>
                <c:pt idx="6542">
                  <c:v>-1.69524E-8</c:v>
                </c:pt>
                <c:pt idx="6543">
                  <c:v>-1.6927399999999998E-8</c:v>
                </c:pt>
                <c:pt idx="6544">
                  <c:v>-1.69024E-8</c:v>
                </c:pt>
                <c:pt idx="6545">
                  <c:v>-1.6877400000000001E-8</c:v>
                </c:pt>
                <c:pt idx="6546">
                  <c:v>-1.6852399999999999E-8</c:v>
                </c:pt>
                <c:pt idx="6547">
                  <c:v>-1.6827400000000001E-8</c:v>
                </c:pt>
                <c:pt idx="6548">
                  <c:v>-1.6802399999999999E-8</c:v>
                </c:pt>
                <c:pt idx="6549">
                  <c:v>-1.67774E-8</c:v>
                </c:pt>
                <c:pt idx="6550">
                  <c:v>-1.6752399999999999E-8</c:v>
                </c:pt>
                <c:pt idx="6551">
                  <c:v>-1.67274E-8</c:v>
                </c:pt>
                <c:pt idx="6552">
                  <c:v>-1.6702400000000001E-8</c:v>
                </c:pt>
                <c:pt idx="6553">
                  <c:v>-1.66774E-8</c:v>
                </c:pt>
                <c:pt idx="6554">
                  <c:v>-1.6652400000000001E-8</c:v>
                </c:pt>
                <c:pt idx="6555">
                  <c:v>-1.6627399999999999E-8</c:v>
                </c:pt>
                <c:pt idx="6556">
                  <c:v>-1.66024E-8</c:v>
                </c:pt>
                <c:pt idx="6557">
                  <c:v>-1.6577399999999999E-8</c:v>
                </c:pt>
                <c:pt idx="6558">
                  <c:v>-1.65524E-8</c:v>
                </c:pt>
                <c:pt idx="6559">
                  <c:v>-1.6527400000000001E-8</c:v>
                </c:pt>
                <c:pt idx="6560">
                  <c:v>-1.65024E-8</c:v>
                </c:pt>
                <c:pt idx="6561">
                  <c:v>-1.6477400000000001E-8</c:v>
                </c:pt>
                <c:pt idx="6562">
                  <c:v>-1.6452399999999999E-8</c:v>
                </c:pt>
                <c:pt idx="6563">
                  <c:v>-1.6427400000000001E-8</c:v>
                </c:pt>
                <c:pt idx="6564">
                  <c:v>-1.6402399999999999E-8</c:v>
                </c:pt>
                <c:pt idx="6565">
                  <c:v>-1.63774E-8</c:v>
                </c:pt>
                <c:pt idx="6566">
                  <c:v>-1.6352400000000002E-8</c:v>
                </c:pt>
                <c:pt idx="6567">
                  <c:v>-1.63274E-8</c:v>
                </c:pt>
                <c:pt idx="6568">
                  <c:v>-1.6302400000000001E-8</c:v>
                </c:pt>
                <c:pt idx="6569">
                  <c:v>-1.6277399999999999E-8</c:v>
                </c:pt>
                <c:pt idx="6570">
                  <c:v>-1.6252400000000001E-8</c:v>
                </c:pt>
                <c:pt idx="6571">
                  <c:v>-1.6227399999999999E-8</c:v>
                </c:pt>
                <c:pt idx="6572">
                  <c:v>-1.62024E-8</c:v>
                </c:pt>
                <c:pt idx="6573">
                  <c:v>-1.6177400000000002E-8</c:v>
                </c:pt>
                <c:pt idx="6574">
                  <c:v>-1.61524E-8</c:v>
                </c:pt>
                <c:pt idx="6575">
                  <c:v>-1.6127400000000001E-8</c:v>
                </c:pt>
                <c:pt idx="6576">
                  <c:v>-1.6102399999999999E-8</c:v>
                </c:pt>
                <c:pt idx="6577">
                  <c:v>-1.6077400000000001E-8</c:v>
                </c:pt>
                <c:pt idx="6578">
                  <c:v>-1.6052399999999999E-8</c:v>
                </c:pt>
                <c:pt idx="6579">
                  <c:v>-1.60274E-8</c:v>
                </c:pt>
                <c:pt idx="6580">
                  <c:v>-1.6002399999999998E-8</c:v>
                </c:pt>
                <c:pt idx="6581">
                  <c:v>-1.59774E-8</c:v>
                </c:pt>
                <c:pt idx="6582">
                  <c:v>-1.5952400000000001E-8</c:v>
                </c:pt>
                <c:pt idx="6583">
                  <c:v>-1.5927399999999999E-8</c:v>
                </c:pt>
                <c:pt idx="6584">
                  <c:v>-1.5902400000000001E-8</c:v>
                </c:pt>
                <c:pt idx="6585">
                  <c:v>-1.5877399999999999E-8</c:v>
                </c:pt>
                <c:pt idx="6586">
                  <c:v>-1.58524E-8</c:v>
                </c:pt>
                <c:pt idx="6587">
                  <c:v>-1.5827399999999999E-8</c:v>
                </c:pt>
                <c:pt idx="6588">
                  <c:v>-1.58024E-8</c:v>
                </c:pt>
                <c:pt idx="6589">
                  <c:v>-1.5777400000000001E-8</c:v>
                </c:pt>
                <c:pt idx="6590">
                  <c:v>-1.5752399999999999E-8</c:v>
                </c:pt>
                <c:pt idx="6591">
                  <c:v>-1.5727400000000001E-8</c:v>
                </c:pt>
                <c:pt idx="6592">
                  <c:v>-1.5702399999999999E-8</c:v>
                </c:pt>
                <c:pt idx="6593">
                  <c:v>-1.56774E-8</c:v>
                </c:pt>
                <c:pt idx="6594">
                  <c:v>-1.5652399999999999E-8</c:v>
                </c:pt>
                <c:pt idx="6595">
                  <c:v>-1.56274E-8</c:v>
                </c:pt>
                <c:pt idx="6596">
                  <c:v>-1.5602400000000001E-8</c:v>
                </c:pt>
                <c:pt idx="6597">
                  <c:v>-1.55774E-8</c:v>
                </c:pt>
                <c:pt idx="6598">
                  <c:v>-1.5552400000000001E-8</c:v>
                </c:pt>
                <c:pt idx="6599">
                  <c:v>-1.5527399999999999E-8</c:v>
                </c:pt>
                <c:pt idx="6600">
                  <c:v>-1.5502400000000001E-8</c:v>
                </c:pt>
                <c:pt idx="6601">
                  <c:v>-1.5477399999999999E-8</c:v>
                </c:pt>
                <c:pt idx="6602">
                  <c:v>-1.54524E-8</c:v>
                </c:pt>
                <c:pt idx="6603">
                  <c:v>-1.5427400000000002E-8</c:v>
                </c:pt>
                <c:pt idx="6604">
                  <c:v>-1.54024E-8</c:v>
                </c:pt>
                <c:pt idx="6605">
                  <c:v>-1.5377400000000001E-8</c:v>
                </c:pt>
                <c:pt idx="6606">
                  <c:v>-1.5352399999999999E-8</c:v>
                </c:pt>
                <c:pt idx="6607">
                  <c:v>-1.5327400000000001E-8</c:v>
                </c:pt>
                <c:pt idx="6608">
                  <c:v>-1.5302399999999999E-8</c:v>
                </c:pt>
                <c:pt idx="6609">
                  <c:v>-1.52774E-8</c:v>
                </c:pt>
                <c:pt idx="6610">
                  <c:v>-1.5252400000000002E-8</c:v>
                </c:pt>
                <c:pt idx="6611">
                  <c:v>-1.52274E-8</c:v>
                </c:pt>
                <c:pt idx="6612">
                  <c:v>-1.5202400000000001E-8</c:v>
                </c:pt>
                <c:pt idx="6613">
                  <c:v>-1.5177399999999999E-8</c:v>
                </c:pt>
                <c:pt idx="6614">
                  <c:v>-1.5152400000000001E-8</c:v>
                </c:pt>
                <c:pt idx="6615">
                  <c:v>-1.5127399999999999E-8</c:v>
                </c:pt>
                <c:pt idx="6616">
                  <c:v>-1.51024E-8</c:v>
                </c:pt>
                <c:pt idx="6617">
                  <c:v>-1.5077399999999998E-8</c:v>
                </c:pt>
                <c:pt idx="6618">
                  <c:v>-1.50524E-8</c:v>
                </c:pt>
                <c:pt idx="6619">
                  <c:v>-1.5027400000000001E-8</c:v>
                </c:pt>
                <c:pt idx="6620">
                  <c:v>-1.5002399999999999E-8</c:v>
                </c:pt>
                <c:pt idx="6621">
                  <c:v>-1.4977400000000001E-8</c:v>
                </c:pt>
                <c:pt idx="6622">
                  <c:v>-1.4952399999999999E-8</c:v>
                </c:pt>
                <c:pt idx="6623">
                  <c:v>-1.49274E-8</c:v>
                </c:pt>
                <c:pt idx="6624">
                  <c:v>-1.4902399999999999E-8</c:v>
                </c:pt>
                <c:pt idx="6625">
                  <c:v>-1.48774E-8</c:v>
                </c:pt>
                <c:pt idx="6626">
                  <c:v>-1.48524E-8</c:v>
                </c:pt>
                <c:pt idx="6627">
                  <c:v>-1.4827399999999999E-8</c:v>
                </c:pt>
                <c:pt idx="6628">
                  <c:v>-1.4802399999999999E-8</c:v>
                </c:pt>
                <c:pt idx="6629">
                  <c:v>-1.4777400000000001E-8</c:v>
                </c:pt>
                <c:pt idx="6630">
                  <c:v>-1.47524E-8</c:v>
                </c:pt>
                <c:pt idx="6631">
                  <c:v>-1.47274E-8</c:v>
                </c:pt>
                <c:pt idx="6632">
                  <c:v>-1.47024E-8</c:v>
                </c:pt>
                <c:pt idx="6633">
                  <c:v>-1.46774E-8</c:v>
                </c:pt>
                <c:pt idx="6634">
                  <c:v>-1.46524E-8</c:v>
                </c:pt>
                <c:pt idx="6635">
                  <c:v>-1.4627399999999999E-8</c:v>
                </c:pt>
                <c:pt idx="6636">
                  <c:v>-1.4602400000000001E-8</c:v>
                </c:pt>
                <c:pt idx="6637">
                  <c:v>-1.4577400000000001E-8</c:v>
                </c:pt>
                <c:pt idx="6638">
                  <c:v>-1.45524E-8</c:v>
                </c:pt>
                <c:pt idx="6639">
                  <c:v>-1.45274E-8</c:v>
                </c:pt>
                <c:pt idx="6640">
                  <c:v>-1.45024E-8</c:v>
                </c:pt>
                <c:pt idx="6641">
                  <c:v>-1.44774E-8</c:v>
                </c:pt>
                <c:pt idx="6642">
                  <c:v>-1.4452399999999999E-8</c:v>
                </c:pt>
                <c:pt idx="6643">
                  <c:v>-1.4427399999999999E-8</c:v>
                </c:pt>
                <c:pt idx="6644">
                  <c:v>-1.4402400000000001E-8</c:v>
                </c:pt>
                <c:pt idx="6645">
                  <c:v>-1.43774E-8</c:v>
                </c:pt>
                <c:pt idx="6646">
                  <c:v>-1.43524E-8</c:v>
                </c:pt>
                <c:pt idx="6647">
                  <c:v>-1.43274E-8</c:v>
                </c:pt>
                <c:pt idx="6648">
                  <c:v>-1.43024E-8</c:v>
                </c:pt>
                <c:pt idx="6649">
                  <c:v>-1.42774E-8</c:v>
                </c:pt>
                <c:pt idx="6650">
                  <c:v>-1.4252399999999999E-8</c:v>
                </c:pt>
                <c:pt idx="6651">
                  <c:v>-1.4227400000000001E-8</c:v>
                </c:pt>
                <c:pt idx="6652">
                  <c:v>-1.4202400000000001E-8</c:v>
                </c:pt>
                <c:pt idx="6653">
                  <c:v>-1.41774E-8</c:v>
                </c:pt>
                <c:pt idx="6654">
                  <c:v>-1.41524E-8</c:v>
                </c:pt>
                <c:pt idx="6655">
                  <c:v>-1.41274E-8</c:v>
                </c:pt>
                <c:pt idx="6656">
                  <c:v>-1.41024E-8</c:v>
                </c:pt>
                <c:pt idx="6657">
                  <c:v>-1.4077399999999999E-8</c:v>
                </c:pt>
                <c:pt idx="6658">
                  <c:v>-1.4052400000000001E-8</c:v>
                </c:pt>
                <c:pt idx="6659">
                  <c:v>-1.4027400000000001E-8</c:v>
                </c:pt>
                <c:pt idx="6660">
                  <c:v>-1.40024E-8</c:v>
                </c:pt>
                <c:pt idx="6661">
                  <c:v>-1.39774E-8</c:v>
                </c:pt>
                <c:pt idx="6662">
                  <c:v>-1.39524E-8</c:v>
                </c:pt>
                <c:pt idx="6663">
                  <c:v>-1.39274E-8</c:v>
                </c:pt>
                <c:pt idx="6664">
                  <c:v>-1.3902399999999999E-8</c:v>
                </c:pt>
                <c:pt idx="6665">
                  <c:v>-1.3877399999999999E-8</c:v>
                </c:pt>
                <c:pt idx="6666">
                  <c:v>-1.3852400000000001E-8</c:v>
                </c:pt>
                <c:pt idx="6667">
                  <c:v>-1.38274E-8</c:v>
                </c:pt>
                <c:pt idx="6668">
                  <c:v>-1.38024E-8</c:v>
                </c:pt>
                <c:pt idx="6669">
                  <c:v>-1.37774E-8</c:v>
                </c:pt>
                <c:pt idx="6670">
                  <c:v>-1.37524E-8</c:v>
                </c:pt>
                <c:pt idx="6671">
                  <c:v>-1.37274E-8</c:v>
                </c:pt>
                <c:pt idx="6672">
                  <c:v>-1.3702399999999999E-8</c:v>
                </c:pt>
                <c:pt idx="6673">
                  <c:v>-1.3677400000000001E-8</c:v>
                </c:pt>
                <c:pt idx="6674">
                  <c:v>-1.3652400000000001E-8</c:v>
                </c:pt>
                <c:pt idx="6675">
                  <c:v>-1.36274E-8</c:v>
                </c:pt>
                <c:pt idx="6676">
                  <c:v>-1.36024E-8</c:v>
                </c:pt>
                <c:pt idx="6677">
                  <c:v>-1.35774E-8</c:v>
                </c:pt>
                <c:pt idx="6678">
                  <c:v>-1.35524E-8</c:v>
                </c:pt>
                <c:pt idx="6679">
                  <c:v>-1.3527399999999999E-8</c:v>
                </c:pt>
                <c:pt idx="6680">
                  <c:v>-1.3502399999999999E-8</c:v>
                </c:pt>
                <c:pt idx="6681">
                  <c:v>-1.3477400000000001E-8</c:v>
                </c:pt>
                <c:pt idx="6682">
                  <c:v>-1.34524E-8</c:v>
                </c:pt>
                <c:pt idx="6683">
                  <c:v>-1.34274E-8</c:v>
                </c:pt>
                <c:pt idx="6684">
                  <c:v>-1.34024E-8</c:v>
                </c:pt>
                <c:pt idx="6685">
                  <c:v>-1.33774E-8</c:v>
                </c:pt>
                <c:pt idx="6686">
                  <c:v>-1.33524E-8</c:v>
                </c:pt>
                <c:pt idx="6687">
                  <c:v>-1.3327399999999999E-8</c:v>
                </c:pt>
                <c:pt idx="6688">
                  <c:v>-1.3302400000000001E-8</c:v>
                </c:pt>
                <c:pt idx="6689">
                  <c:v>-1.32774E-8</c:v>
                </c:pt>
                <c:pt idx="6690">
                  <c:v>-1.32524E-8</c:v>
                </c:pt>
                <c:pt idx="6691">
                  <c:v>-1.32274E-8</c:v>
                </c:pt>
                <c:pt idx="6692">
                  <c:v>-1.32024E-8</c:v>
                </c:pt>
                <c:pt idx="6693">
                  <c:v>-1.31774E-8</c:v>
                </c:pt>
                <c:pt idx="6694">
                  <c:v>-1.3152399999999999E-8</c:v>
                </c:pt>
                <c:pt idx="6695">
                  <c:v>-1.3127400000000001E-8</c:v>
                </c:pt>
                <c:pt idx="6696">
                  <c:v>-1.3102400000000001E-8</c:v>
                </c:pt>
                <c:pt idx="6697">
                  <c:v>-1.30774E-8</c:v>
                </c:pt>
                <c:pt idx="6698">
                  <c:v>-1.30524E-8</c:v>
                </c:pt>
                <c:pt idx="6699">
                  <c:v>-1.30274E-8</c:v>
                </c:pt>
                <c:pt idx="6700">
                  <c:v>-1.30024E-8</c:v>
                </c:pt>
                <c:pt idx="6701">
                  <c:v>-1.2977399999999999E-8</c:v>
                </c:pt>
                <c:pt idx="6702">
                  <c:v>-1.2952399999999999E-8</c:v>
                </c:pt>
                <c:pt idx="6703">
                  <c:v>-1.2927400000000001E-8</c:v>
                </c:pt>
                <c:pt idx="6704">
                  <c:v>-1.29024E-8</c:v>
                </c:pt>
                <c:pt idx="6705">
                  <c:v>-1.28774E-8</c:v>
                </c:pt>
                <c:pt idx="6706">
                  <c:v>-1.28524E-8</c:v>
                </c:pt>
                <c:pt idx="6707">
                  <c:v>-1.28274E-8</c:v>
                </c:pt>
                <c:pt idx="6708">
                  <c:v>-1.28024E-8</c:v>
                </c:pt>
                <c:pt idx="6709">
                  <c:v>-1.2777399999999999E-8</c:v>
                </c:pt>
                <c:pt idx="6710">
                  <c:v>-1.2752400000000001E-8</c:v>
                </c:pt>
                <c:pt idx="6711">
                  <c:v>-1.2727400000000001E-8</c:v>
                </c:pt>
                <c:pt idx="6712">
                  <c:v>-1.27024E-8</c:v>
                </c:pt>
                <c:pt idx="6713">
                  <c:v>-1.26774E-8</c:v>
                </c:pt>
                <c:pt idx="6714">
                  <c:v>-1.26524E-8</c:v>
                </c:pt>
                <c:pt idx="6715">
                  <c:v>-1.26274E-8</c:v>
                </c:pt>
                <c:pt idx="6716">
                  <c:v>-1.2602399999999999E-8</c:v>
                </c:pt>
                <c:pt idx="6717">
                  <c:v>-1.2577399999999999E-8</c:v>
                </c:pt>
                <c:pt idx="6718">
                  <c:v>-1.2552400000000001E-8</c:v>
                </c:pt>
                <c:pt idx="6719">
                  <c:v>-1.25274E-8</c:v>
                </c:pt>
                <c:pt idx="6720">
                  <c:v>-1.25024E-8</c:v>
                </c:pt>
                <c:pt idx="6721">
                  <c:v>-1.24774E-8</c:v>
                </c:pt>
                <c:pt idx="6722">
                  <c:v>-1.24524E-8</c:v>
                </c:pt>
                <c:pt idx="6723">
                  <c:v>-1.2427399999999999E-8</c:v>
                </c:pt>
                <c:pt idx="6724">
                  <c:v>-1.2402399999999999E-8</c:v>
                </c:pt>
                <c:pt idx="6725">
                  <c:v>-1.2377400000000001E-8</c:v>
                </c:pt>
                <c:pt idx="6726">
                  <c:v>-1.23524E-8</c:v>
                </c:pt>
                <c:pt idx="6727">
                  <c:v>-1.23274E-8</c:v>
                </c:pt>
                <c:pt idx="6728">
                  <c:v>-1.23024E-8</c:v>
                </c:pt>
                <c:pt idx="6729">
                  <c:v>-1.22774E-8</c:v>
                </c:pt>
                <c:pt idx="6730">
                  <c:v>-1.22524E-8</c:v>
                </c:pt>
                <c:pt idx="6731">
                  <c:v>-1.2227399999999999E-8</c:v>
                </c:pt>
                <c:pt idx="6732">
                  <c:v>-1.2202400000000001E-8</c:v>
                </c:pt>
                <c:pt idx="6733">
                  <c:v>-1.2177400000000001E-8</c:v>
                </c:pt>
                <c:pt idx="6734">
                  <c:v>-1.21524E-8</c:v>
                </c:pt>
                <c:pt idx="6735">
                  <c:v>-1.21274E-8</c:v>
                </c:pt>
                <c:pt idx="6736">
                  <c:v>-1.21024E-8</c:v>
                </c:pt>
                <c:pt idx="6737">
                  <c:v>-1.20774E-8</c:v>
                </c:pt>
                <c:pt idx="6738">
                  <c:v>-1.2052399999999999E-8</c:v>
                </c:pt>
                <c:pt idx="6739">
                  <c:v>-1.2027399999999999E-8</c:v>
                </c:pt>
                <c:pt idx="6740">
                  <c:v>-1.2002400000000001E-8</c:v>
                </c:pt>
                <c:pt idx="6741">
                  <c:v>-1.19774E-8</c:v>
                </c:pt>
                <c:pt idx="6742">
                  <c:v>-1.19524E-8</c:v>
                </c:pt>
                <c:pt idx="6743">
                  <c:v>-1.19274E-8</c:v>
                </c:pt>
                <c:pt idx="6744">
                  <c:v>-1.19024E-8</c:v>
                </c:pt>
                <c:pt idx="6745">
                  <c:v>-1.18774E-8</c:v>
                </c:pt>
                <c:pt idx="6746">
                  <c:v>-1.1852399999999999E-8</c:v>
                </c:pt>
                <c:pt idx="6747">
                  <c:v>-1.1827400000000001E-8</c:v>
                </c:pt>
                <c:pt idx="6748">
                  <c:v>-1.1802400000000001E-8</c:v>
                </c:pt>
                <c:pt idx="6749">
                  <c:v>-1.17774E-8</c:v>
                </c:pt>
                <c:pt idx="6750">
                  <c:v>-1.17524E-8</c:v>
                </c:pt>
                <c:pt idx="6751">
                  <c:v>-1.17274E-8</c:v>
                </c:pt>
                <c:pt idx="6752">
                  <c:v>-1.17024E-8</c:v>
                </c:pt>
                <c:pt idx="6753">
                  <c:v>-1.1677399999999999E-8</c:v>
                </c:pt>
                <c:pt idx="6754">
                  <c:v>-1.1652399999999999E-8</c:v>
                </c:pt>
                <c:pt idx="6755">
                  <c:v>-1.1627400000000001E-8</c:v>
                </c:pt>
                <c:pt idx="6756">
                  <c:v>-1.16024E-8</c:v>
                </c:pt>
                <c:pt idx="6757">
                  <c:v>-1.15774E-8</c:v>
                </c:pt>
                <c:pt idx="6758">
                  <c:v>-1.15524E-8</c:v>
                </c:pt>
                <c:pt idx="6759">
                  <c:v>-1.15274E-8</c:v>
                </c:pt>
                <c:pt idx="6760">
                  <c:v>-1.1502399999999999E-8</c:v>
                </c:pt>
                <c:pt idx="6761">
                  <c:v>-1.1477399999999999E-8</c:v>
                </c:pt>
                <c:pt idx="6762">
                  <c:v>-1.1452400000000001E-8</c:v>
                </c:pt>
                <c:pt idx="6763">
                  <c:v>-1.14274E-8</c:v>
                </c:pt>
                <c:pt idx="6764">
                  <c:v>-1.14024E-8</c:v>
                </c:pt>
                <c:pt idx="6765">
                  <c:v>-1.13774E-8</c:v>
                </c:pt>
                <c:pt idx="6766">
                  <c:v>-1.13524E-8</c:v>
                </c:pt>
                <c:pt idx="6767">
                  <c:v>-1.13274E-8</c:v>
                </c:pt>
                <c:pt idx="6768">
                  <c:v>-1.1302399999999999E-8</c:v>
                </c:pt>
                <c:pt idx="6769">
                  <c:v>-1.1277400000000001E-8</c:v>
                </c:pt>
                <c:pt idx="6770">
                  <c:v>-1.1252400000000001E-8</c:v>
                </c:pt>
                <c:pt idx="6771">
                  <c:v>-1.12274E-8</c:v>
                </c:pt>
                <c:pt idx="6772">
                  <c:v>-1.12024E-8</c:v>
                </c:pt>
                <c:pt idx="6773">
                  <c:v>-1.11774E-8</c:v>
                </c:pt>
                <c:pt idx="6774">
                  <c:v>-1.11524E-8</c:v>
                </c:pt>
                <c:pt idx="6775">
                  <c:v>-1.1127399999999999E-8</c:v>
                </c:pt>
                <c:pt idx="6776">
                  <c:v>-1.1102399999999999E-8</c:v>
                </c:pt>
                <c:pt idx="6777">
                  <c:v>-1.1077400000000001E-8</c:v>
                </c:pt>
                <c:pt idx="6778">
                  <c:v>-1.10524E-8</c:v>
                </c:pt>
                <c:pt idx="6779">
                  <c:v>-1.10274E-8</c:v>
                </c:pt>
                <c:pt idx="6780">
                  <c:v>-1.10024E-8</c:v>
                </c:pt>
                <c:pt idx="6781">
                  <c:v>-1.09774E-8</c:v>
                </c:pt>
                <c:pt idx="6782">
                  <c:v>-1.09524E-8</c:v>
                </c:pt>
                <c:pt idx="6783">
                  <c:v>-1.0927399999999999E-8</c:v>
                </c:pt>
                <c:pt idx="6784">
                  <c:v>-1.0902400000000001E-8</c:v>
                </c:pt>
                <c:pt idx="6785">
                  <c:v>-1.0877400000000001E-8</c:v>
                </c:pt>
                <c:pt idx="6786">
                  <c:v>-1.08524E-8</c:v>
                </c:pt>
                <c:pt idx="6787">
                  <c:v>-1.08274E-8</c:v>
                </c:pt>
                <c:pt idx="6788">
                  <c:v>-1.08024E-8</c:v>
                </c:pt>
                <c:pt idx="6789">
                  <c:v>-1.07774E-8</c:v>
                </c:pt>
                <c:pt idx="6790">
                  <c:v>-1.0752399999999999E-8</c:v>
                </c:pt>
                <c:pt idx="6791">
                  <c:v>-1.0727400000000001E-8</c:v>
                </c:pt>
                <c:pt idx="6792">
                  <c:v>-1.0702400000000001E-8</c:v>
                </c:pt>
                <c:pt idx="6793">
                  <c:v>-1.06774E-8</c:v>
                </c:pt>
                <c:pt idx="6794">
                  <c:v>-1.06524E-8</c:v>
                </c:pt>
                <c:pt idx="6795">
                  <c:v>-1.06274E-8</c:v>
                </c:pt>
                <c:pt idx="6796">
                  <c:v>-1.06024E-8</c:v>
                </c:pt>
                <c:pt idx="6797">
                  <c:v>-1.0577399999999999E-8</c:v>
                </c:pt>
                <c:pt idx="6798">
                  <c:v>-1.0552399999999999E-8</c:v>
                </c:pt>
                <c:pt idx="6799">
                  <c:v>-1.0527400000000001E-8</c:v>
                </c:pt>
                <c:pt idx="6800">
                  <c:v>-1.05024E-8</c:v>
                </c:pt>
                <c:pt idx="6801">
                  <c:v>-1.04774E-8</c:v>
                </c:pt>
                <c:pt idx="6802">
                  <c:v>-1.04524E-8</c:v>
                </c:pt>
                <c:pt idx="6803">
                  <c:v>-1.04274E-8</c:v>
                </c:pt>
                <c:pt idx="6804">
                  <c:v>-1.04024E-8</c:v>
                </c:pt>
                <c:pt idx="6805">
                  <c:v>-1.0377399999999999E-8</c:v>
                </c:pt>
                <c:pt idx="6806">
                  <c:v>-1.0352400000000001E-8</c:v>
                </c:pt>
                <c:pt idx="6807">
                  <c:v>-1.0327400000000001E-8</c:v>
                </c:pt>
                <c:pt idx="6808">
                  <c:v>-1.03024E-8</c:v>
                </c:pt>
                <c:pt idx="6809">
                  <c:v>-1.02774E-8</c:v>
                </c:pt>
                <c:pt idx="6810">
                  <c:v>-1.02524E-8</c:v>
                </c:pt>
                <c:pt idx="6811">
                  <c:v>-1.02274E-8</c:v>
                </c:pt>
                <c:pt idx="6812">
                  <c:v>-1.0202399999999999E-8</c:v>
                </c:pt>
                <c:pt idx="6813">
                  <c:v>-1.0177399999999999E-8</c:v>
                </c:pt>
                <c:pt idx="6814">
                  <c:v>-1.0152400000000001E-8</c:v>
                </c:pt>
                <c:pt idx="6815">
                  <c:v>-1.01274E-8</c:v>
                </c:pt>
                <c:pt idx="6816">
                  <c:v>-1.01024E-8</c:v>
                </c:pt>
                <c:pt idx="6817">
                  <c:v>-1.00774E-8</c:v>
                </c:pt>
                <c:pt idx="6818">
                  <c:v>-1.00524E-8</c:v>
                </c:pt>
                <c:pt idx="6819">
                  <c:v>-1.00274E-8</c:v>
                </c:pt>
                <c:pt idx="6820">
                  <c:v>-1.0002399999999999E-8</c:v>
                </c:pt>
                <c:pt idx="6821">
                  <c:v>-9.9774000000000007E-9</c:v>
                </c:pt>
                <c:pt idx="6822">
                  <c:v>-9.9524000000000005E-9</c:v>
                </c:pt>
                <c:pt idx="6823">
                  <c:v>-9.9274000000000003E-9</c:v>
                </c:pt>
                <c:pt idx="6824">
                  <c:v>-9.9024E-9</c:v>
                </c:pt>
                <c:pt idx="6825">
                  <c:v>-9.8773999999999998E-9</c:v>
                </c:pt>
                <c:pt idx="6826">
                  <c:v>-9.8523999999999996E-9</c:v>
                </c:pt>
                <c:pt idx="6827">
                  <c:v>-9.8273999999999994E-9</c:v>
                </c:pt>
                <c:pt idx="6828">
                  <c:v>-9.8024000000000008E-9</c:v>
                </c:pt>
                <c:pt idx="6829">
                  <c:v>-9.7774000000000006E-9</c:v>
                </c:pt>
                <c:pt idx="6830">
                  <c:v>-9.7524000000000004E-9</c:v>
                </c:pt>
                <c:pt idx="6831">
                  <c:v>-9.7274000000000001E-9</c:v>
                </c:pt>
                <c:pt idx="6832">
                  <c:v>-9.7023999999999999E-9</c:v>
                </c:pt>
                <c:pt idx="6833">
                  <c:v>-9.6773999999999997E-9</c:v>
                </c:pt>
                <c:pt idx="6834">
                  <c:v>-9.6523999999999995E-9</c:v>
                </c:pt>
                <c:pt idx="6835">
                  <c:v>-9.6273999999999992E-9</c:v>
                </c:pt>
                <c:pt idx="6836">
                  <c:v>-9.6024000000000007E-9</c:v>
                </c:pt>
                <c:pt idx="6837">
                  <c:v>-9.5774000000000004E-9</c:v>
                </c:pt>
                <c:pt idx="6838">
                  <c:v>-9.5524000000000002E-9</c:v>
                </c:pt>
                <c:pt idx="6839">
                  <c:v>-9.5274E-9</c:v>
                </c:pt>
                <c:pt idx="6840">
                  <c:v>-9.5023999999999998E-9</c:v>
                </c:pt>
                <c:pt idx="6841">
                  <c:v>-9.4773999999999996E-9</c:v>
                </c:pt>
                <c:pt idx="6842">
                  <c:v>-9.4523999999999993E-9</c:v>
                </c:pt>
                <c:pt idx="6843">
                  <c:v>-9.4274000000000008E-9</c:v>
                </c:pt>
                <c:pt idx="6844">
                  <c:v>-9.4024000000000005E-9</c:v>
                </c:pt>
                <c:pt idx="6845">
                  <c:v>-9.3774000000000003E-9</c:v>
                </c:pt>
                <c:pt idx="6846">
                  <c:v>-9.3524000000000001E-9</c:v>
                </c:pt>
                <c:pt idx="6847">
                  <c:v>-9.3273999999999999E-9</c:v>
                </c:pt>
                <c:pt idx="6848">
                  <c:v>-9.3023999999999996E-9</c:v>
                </c:pt>
                <c:pt idx="6849">
                  <c:v>-9.2773999999999994E-9</c:v>
                </c:pt>
                <c:pt idx="6850">
                  <c:v>-9.2523999999999992E-9</c:v>
                </c:pt>
                <c:pt idx="6851">
                  <c:v>-9.2274000000000006E-9</c:v>
                </c:pt>
                <c:pt idx="6852">
                  <c:v>-9.2024000000000004E-9</c:v>
                </c:pt>
                <c:pt idx="6853">
                  <c:v>-9.1774000000000002E-9</c:v>
                </c:pt>
                <c:pt idx="6854">
                  <c:v>-9.1524E-9</c:v>
                </c:pt>
                <c:pt idx="6855">
                  <c:v>-9.1273999999999997E-9</c:v>
                </c:pt>
                <c:pt idx="6856">
                  <c:v>-9.1023999999999995E-9</c:v>
                </c:pt>
                <c:pt idx="6857">
                  <c:v>-9.0773999999999993E-9</c:v>
                </c:pt>
                <c:pt idx="6858">
                  <c:v>-9.0524000000000007E-9</c:v>
                </c:pt>
                <c:pt idx="6859">
                  <c:v>-9.0274000000000005E-9</c:v>
                </c:pt>
                <c:pt idx="6860">
                  <c:v>-9.0024000000000003E-9</c:v>
                </c:pt>
                <c:pt idx="6861">
                  <c:v>-8.9774E-9</c:v>
                </c:pt>
                <c:pt idx="6862">
                  <c:v>-8.9523999999999998E-9</c:v>
                </c:pt>
                <c:pt idx="6863">
                  <c:v>-8.9273999999999996E-9</c:v>
                </c:pt>
                <c:pt idx="6864">
                  <c:v>-8.9023999999999994E-9</c:v>
                </c:pt>
                <c:pt idx="6865">
                  <c:v>-8.8774000000000008E-9</c:v>
                </c:pt>
                <c:pt idx="6866">
                  <c:v>-8.8524000000000006E-9</c:v>
                </c:pt>
                <c:pt idx="6867">
                  <c:v>-8.8274000000000004E-9</c:v>
                </c:pt>
                <c:pt idx="6868">
                  <c:v>-8.8024000000000001E-9</c:v>
                </c:pt>
                <c:pt idx="6869">
                  <c:v>-8.7773999999999999E-9</c:v>
                </c:pt>
                <c:pt idx="6870">
                  <c:v>-8.7523999999999997E-9</c:v>
                </c:pt>
                <c:pt idx="6871">
                  <c:v>-8.7273999999999995E-9</c:v>
                </c:pt>
                <c:pt idx="6872">
                  <c:v>-8.7023999999999992E-9</c:v>
                </c:pt>
                <c:pt idx="6873">
                  <c:v>-8.6774000000000007E-9</c:v>
                </c:pt>
                <c:pt idx="6874">
                  <c:v>-8.6524000000000004E-9</c:v>
                </c:pt>
                <c:pt idx="6875">
                  <c:v>-8.6274000000000002E-9</c:v>
                </c:pt>
                <c:pt idx="6876">
                  <c:v>-8.6024E-9</c:v>
                </c:pt>
                <c:pt idx="6877">
                  <c:v>-8.5773999999999998E-9</c:v>
                </c:pt>
                <c:pt idx="6878">
                  <c:v>-8.5523999999999995E-9</c:v>
                </c:pt>
                <c:pt idx="6879">
                  <c:v>-8.5273999999999993E-9</c:v>
                </c:pt>
                <c:pt idx="6880">
                  <c:v>-8.5024000000000007E-9</c:v>
                </c:pt>
                <c:pt idx="6881">
                  <c:v>-8.4774000000000005E-9</c:v>
                </c:pt>
                <c:pt idx="6882">
                  <c:v>-8.4524000000000003E-9</c:v>
                </c:pt>
                <c:pt idx="6883">
                  <c:v>-8.4274000000000001E-9</c:v>
                </c:pt>
                <c:pt idx="6884">
                  <c:v>-8.4023999999999999E-9</c:v>
                </c:pt>
                <c:pt idx="6885">
                  <c:v>-8.3773999999999996E-9</c:v>
                </c:pt>
                <c:pt idx="6886">
                  <c:v>-8.3523999999999994E-9</c:v>
                </c:pt>
                <c:pt idx="6887">
                  <c:v>-8.3273999999999992E-9</c:v>
                </c:pt>
                <c:pt idx="6888">
                  <c:v>-8.3024000000000006E-9</c:v>
                </c:pt>
                <c:pt idx="6889">
                  <c:v>-8.2774000000000004E-9</c:v>
                </c:pt>
                <c:pt idx="6890">
                  <c:v>-8.2524000000000002E-9</c:v>
                </c:pt>
                <c:pt idx="6891">
                  <c:v>-8.2273999999999999E-9</c:v>
                </c:pt>
                <c:pt idx="6892">
                  <c:v>-8.2023999999999997E-9</c:v>
                </c:pt>
                <c:pt idx="6893">
                  <c:v>-8.1773999999999995E-9</c:v>
                </c:pt>
                <c:pt idx="6894">
                  <c:v>-8.1523999999999993E-9</c:v>
                </c:pt>
                <c:pt idx="6895">
                  <c:v>-8.1274000000000007E-9</c:v>
                </c:pt>
                <c:pt idx="6896">
                  <c:v>-8.1024000000000005E-9</c:v>
                </c:pt>
                <c:pt idx="6897">
                  <c:v>-8.0774000000000003E-9</c:v>
                </c:pt>
                <c:pt idx="6898">
                  <c:v>-8.0524E-9</c:v>
                </c:pt>
                <c:pt idx="6899">
                  <c:v>-8.0273999999999998E-9</c:v>
                </c:pt>
                <c:pt idx="6900">
                  <c:v>-8.0023999999999996E-9</c:v>
                </c:pt>
                <c:pt idx="6901">
                  <c:v>-7.9773999999999994E-9</c:v>
                </c:pt>
                <c:pt idx="6902">
                  <c:v>-7.9524000000000008E-9</c:v>
                </c:pt>
                <c:pt idx="6903">
                  <c:v>-7.9274000000000006E-9</c:v>
                </c:pt>
                <c:pt idx="6904">
                  <c:v>-7.9024000000000003E-9</c:v>
                </c:pt>
                <c:pt idx="6905">
                  <c:v>-7.8774000000000001E-9</c:v>
                </c:pt>
                <c:pt idx="6906">
                  <c:v>-7.8523999999999999E-9</c:v>
                </c:pt>
                <c:pt idx="6907">
                  <c:v>-7.8273999999999997E-9</c:v>
                </c:pt>
                <c:pt idx="6908">
                  <c:v>-7.8023999999999994E-9</c:v>
                </c:pt>
                <c:pt idx="6909">
                  <c:v>-7.7773999999999992E-9</c:v>
                </c:pt>
                <c:pt idx="6910">
                  <c:v>-7.7524000000000007E-9</c:v>
                </c:pt>
                <c:pt idx="6911">
                  <c:v>-7.7274000000000004E-9</c:v>
                </c:pt>
                <c:pt idx="6912">
                  <c:v>-7.7024000000000002E-9</c:v>
                </c:pt>
                <c:pt idx="6913">
                  <c:v>-7.6774E-9</c:v>
                </c:pt>
                <c:pt idx="6914">
                  <c:v>-7.6523999999999998E-9</c:v>
                </c:pt>
                <c:pt idx="6915">
                  <c:v>-7.6273999999999995E-9</c:v>
                </c:pt>
                <c:pt idx="6916">
                  <c:v>-7.6023999999999993E-9</c:v>
                </c:pt>
                <c:pt idx="6917">
                  <c:v>-7.5774000000000007E-9</c:v>
                </c:pt>
                <c:pt idx="6918">
                  <c:v>-7.5524000000000005E-9</c:v>
                </c:pt>
                <c:pt idx="6919">
                  <c:v>-7.5274000000000003E-9</c:v>
                </c:pt>
                <c:pt idx="6920">
                  <c:v>-7.5024000000000001E-9</c:v>
                </c:pt>
                <c:pt idx="6921">
                  <c:v>-7.4773999999999998E-9</c:v>
                </c:pt>
                <c:pt idx="6922">
                  <c:v>-7.4523999999999996E-9</c:v>
                </c:pt>
                <c:pt idx="6923">
                  <c:v>-7.4274000000000002E-9</c:v>
                </c:pt>
                <c:pt idx="6924">
                  <c:v>-7.4024E-9</c:v>
                </c:pt>
                <c:pt idx="6925">
                  <c:v>-7.3773999999999998E-9</c:v>
                </c:pt>
                <c:pt idx="6926">
                  <c:v>-7.3524000000000004E-9</c:v>
                </c:pt>
                <c:pt idx="6927">
                  <c:v>-7.3274000000000002E-9</c:v>
                </c:pt>
                <c:pt idx="6928">
                  <c:v>-7.3023999999999999E-9</c:v>
                </c:pt>
                <c:pt idx="6929">
                  <c:v>-7.2773999999999997E-9</c:v>
                </c:pt>
                <c:pt idx="6930">
                  <c:v>-7.2524000000000003E-9</c:v>
                </c:pt>
                <c:pt idx="6931">
                  <c:v>-7.2274000000000001E-9</c:v>
                </c:pt>
                <c:pt idx="6932">
                  <c:v>-7.2023999999999999E-9</c:v>
                </c:pt>
                <c:pt idx="6933">
                  <c:v>-7.1773999999999996E-9</c:v>
                </c:pt>
                <c:pt idx="6934">
                  <c:v>-7.1524000000000002E-9</c:v>
                </c:pt>
                <c:pt idx="6935">
                  <c:v>-7.1274E-9</c:v>
                </c:pt>
                <c:pt idx="6936">
                  <c:v>-7.1023999999999998E-9</c:v>
                </c:pt>
                <c:pt idx="6937">
                  <c:v>-7.0774000000000004E-9</c:v>
                </c:pt>
                <c:pt idx="6938">
                  <c:v>-7.0524000000000002E-9</c:v>
                </c:pt>
                <c:pt idx="6939">
                  <c:v>-7.0273999999999999E-9</c:v>
                </c:pt>
                <c:pt idx="6940">
                  <c:v>-7.0023999999999997E-9</c:v>
                </c:pt>
                <c:pt idx="6941">
                  <c:v>-6.9774000000000003E-9</c:v>
                </c:pt>
                <c:pt idx="6942">
                  <c:v>-6.9524000000000001E-9</c:v>
                </c:pt>
                <c:pt idx="6943">
                  <c:v>-6.9273999999999999E-9</c:v>
                </c:pt>
                <c:pt idx="6944">
                  <c:v>-6.9023999999999997E-9</c:v>
                </c:pt>
                <c:pt idx="6945">
                  <c:v>-6.8774000000000003E-9</c:v>
                </c:pt>
                <c:pt idx="6946">
                  <c:v>-6.8524E-9</c:v>
                </c:pt>
                <c:pt idx="6947">
                  <c:v>-6.8273999999999998E-9</c:v>
                </c:pt>
                <c:pt idx="6948">
                  <c:v>-6.8023999999999996E-9</c:v>
                </c:pt>
                <c:pt idx="6949">
                  <c:v>-6.7774000000000002E-9</c:v>
                </c:pt>
                <c:pt idx="6950">
                  <c:v>-6.7524E-9</c:v>
                </c:pt>
                <c:pt idx="6951">
                  <c:v>-6.7273999999999997E-9</c:v>
                </c:pt>
                <c:pt idx="6952">
                  <c:v>-6.7024000000000003E-9</c:v>
                </c:pt>
                <c:pt idx="6953">
                  <c:v>-6.6774000000000001E-9</c:v>
                </c:pt>
                <c:pt idx="6954">
                  <c:v>-6.6523999999999999E-9</c:v>
                </c:pt>
                <c:pt idx="6955">
                  <c:v>-6.6273999999999997E-9</c:v>
                </c:pt>
                <c:pt idx="6956">
                  <c:v>-6.6024000000000003E-9</c:v>
                </c:pt>
                <c:pt idx="6957">
                  <c:v>-6.5774000000000001E-9</c:v>
                </c:pt>
                <c:pt idx="6958">
                  <c:v>-6.5523999999999998E-9</c:v>
                </c:pt>
                <c:pt idx="6959">
                  <c:v>-6.5273999999999996E-9</c:v>
                </c:pt>
                <c:pt idx="6960">
                  <c:v>-6.5024000000000002E-9</c:v>
                </c:pt>
                <c:pt idx="6961">
                  <c:v>-6.4774E-9</c:v>
                </c:pt>
                <c:pt idx="6962">
                  <c:v>-6.4523999999999998E-9</c:v>
                </c:pt>
                <c:pt idx="6963">
                  <c:v>-6.4274000000000004E-9</c:v>
                </c:pt>
                <c:pt idx="6964">
                  <c:v>-6.4024000000000001E-9</c:v>
                </c:pt>
                <c:pt idx="6965">
                  <c:v>-6.3773999999999999E-9</c:v>
                </c:pt>
                <c:pt idx="6966">
                  <c:v>-6.3523999999999997E-9</c:v>
                </c:pt>
                <c:pt idx="6967">
                  <c:v>-6.3274000000000003E-9</c:v>
                </c:pt>
                <c:pt idx="6968">
                  <c:v>-6.3024000000000001E-9</c:v>
                </c:pt>
                <c:pt idx="6969">
                  <c:v>-6.2773999999999999E-9</c:v>
                </c:pt>
                <c:pt idx="6970">
                  <c:v>-6.2523999999999996E-9</c:v>
                </c:pt>
                <c:pt idx="6971">
                  <c:v>-6.2274000000000002E-9</c:v>
                </c:pt>
                <c:pt idx="6972">
                  <c:v>-6.2024E-9</c:v>
                </c:pt>
                <c:pt idx="6973">
                  <c:v>-6.1773999999999998E-9</c:v>
                </c:pt>
                <c:pt idx="6974">
                  <c:v>-6.1524000000000004E-9</c:v>
                </c:pt>
                <c:pt idx="6975">
                  <c:v>-6.1274000000000002E-9</c:v>
                </c:pt>
                <c:pt idx="6976">
                  <c:v>-6.1023999999999999E-9</c:v>
                </c:pt>
                <c:pt idx="6977">
                  <c:v>-6.0773999999999997E-9</c:v>
                </c:pt>
                <c:pt idx="6978">
                  <c:v>-6.0524000000000003E-9</c:v>
                </c:pt>
                <c:pt idx="6979">
                  <c:v>-6.0274000000000001E-9</c:v>
                </c:pt>
                <c:pt idx="6980">
                  <c:v>-6.0023999999999999E-9</c:v>
                </c:pt>
                <c:pt idx="6981">
                  <c:v>-5.9773999999999996E-9</c:v>
                </c:pt>
                <c:pt idx="6982">
                  <c:v>-5.9524000000000002E-9</c:v>
                </c:pt>
                <c:pt idx="6983">
                  <c:v>-5.9274E-9</c:v>
                </c:pt>
                <c:pt idx="6984">
                  <c:v>-5.9023999999999998E-9</c:v>
                </c:pt>
                <c:pt idx="6985">
                  <c:v>-5.8774000000000004E-9</c:v>
                </c:pt>
                <c:pt idx="6986">
                  <c:v>-5.8524000000000002E-9</c:v>
                </c:pt>
                <c:pt idx="6987">
                  <c:v>-5.8274E-9</c:v>
                </c:pt>
                <c:pt idx="6988">
                  <c:v>-5.8023999999999997E-9</c:v>
                </c:pt>
                <c:pt idx="6989">
                  <c:v>-5.7774000000000003E-9</c:v>
                </c:pt>
                <c:pt idx="6990">
                  <c:v>-5.7524000000000001E-9</c:v>
                </c:pt>
                <c:pt idx="6991">
                  <c:v>-5.7273999999999999E-9</c:v>
                </c:pt>
                <c:pt idx="6992">
                  <c:v>-5.7023999999999997E-9</c:v>
                </c:pt>
                <c:pt idx="6993">
                  <c:v>-5.6774000000000003E-9</c:v>
                </c:pt>
                <c:pt idx="6994">
                  <c:v>-5.6524E-9</c:v>
                </c:pt>
                <c:pt idx="6995">
                  <c:v>-5.6273999999999998E-9</c:v>
                </c:pt>
                <c:pt idx="6996">
                  <c:v>-5.6023999999999996E-9</c:v>
                </c:pt>
                <c:pt idx="6997">
                  <c:v>-5.5774000000000002E-9</c:v>
                </c:pt>
                <c:pt idx="6998">
                  <c:v>-5.5524E-9</c:v>
                </c:pt>
                <c:pt idx="6999">
                  <c:v>-5.5273999999999998E-9</c:v>
                </c:pt>
                <c:pt idx="7000">
                  <c:v>-5.5024000000000004E-9</c:v>
                </c:pt>
                <c:pt idx="7001">
                  <c:v>-5.4774000000000001E-9</c:v>
                </c:pt>
                <c:pt idx="7002">
                  <c:v>-5.4523999999999999E-9</c:v>
                </c:pt>
                <c:pt idx="7003">
                  <c:v>-5.4273999999999997E-9</c:v>
                </c:pt>
                <c:pt idx="7004">
                  <c:v>-5.4024000000000003E-9</c:v>
                </c:pt>
                <c:pt idx="7005">
                  <c:v>-5.3774000000000001E-9</c:v>
                </c:pt>
                <c:pt idx="7006">
                  <c:v>-5.3523999999999998E-9</c:v>
                </c:pt>
                <c:pt idx="7007">
                  <c:v>-5.3273999999999996E-9</c:v>
                </c:pt>
                <c:pt idx="7008">
                  <c:v>-5.3024000000000002E-9</c:v>
                </c:pt>
                <c:pt idx="7009">
                  <c:v>-5.2774E-9</c:v>
                </c:pt>
                <c:pt idx="7010">
                  <c:v>-5.2523999999999998E-9</c:v>
                </c:pt>
                <c:pt idx="7011">
                  <c:v>-5.2274000000000004E-9</c:v>
                </c:pt>
                <c:pt idx="7012">
                  <c:v>-5.2024000000000002E-9</c:v>
                </c:pt>
                <c:pt idx="7013">
                  <c:v>-5.1773999999999999E-9</c:v>
                </c:pt>
                <c:pt idx="7014">
                  <c:v>-5.1523999999999997E-9</c:v>
                </c:pt>
                <c:pt idx="7015">
                  <c:v>-5.1274000000000003E-9</c:v>
                </c:pt>
                <c:pt idx="7016">
                  <c:v>-5.1024000000000001E-9</c:v>
                </c:pt>
                <c:pt idx="7017">
                  <c:v>-5.0773999999999999E-9</c:v>
                </c:pt>
                <c:pt idx="7018">
                  <c:v>-5.0523999999999996E-9</c:v>
                </c:pt>
                <c:pt idx="7019">
                  <c:v>-5.0274000000000002E-9</c:v>
                </c:pt>
                <c:pt idx="7020">
                  <c:v>-5.0024E-9</c:v>
                </c:pt>
                <c:pt idx="7021">
                  <c:v>-4.9773999999999998E-9</c:v>
                </c:pt>
                <c:pt idx="7022">
                  <c:v>-4.9524000000000004E-9</c:v>
                </c:pt>
                <c:pt idx="7023">
                  <c:v>-4.9274000000000002E-9</c:v>
                </c:pt>
                <c:pt idx="7024">
                  <c:v>-4.9023999999999999E-9</c:v>
                </c:pt>
                <c:pt idx="7025">
                  <c:v>-4.8773999999999997E-9</c:v>
                </c:pt>
                <c:pt idx="7026">
                  <c:v>-4.8524000000000003E-9</c:v>
                </c:pt>
                <c:pt idx="7027">
                  <c:v>-4.8274000000000001E-9</c:v>
                </c:pt>
                <c:pt idx="7028">
                  <c:v>-4.8023999999999999E-9</c:v>
                </c:pt>
                <c:pt idx="7029">
                  <c:v>-4.7773999999999997E-9</c:v>
                </c:pt>
                <c:pt idx="7030">
                  <c:v>-4.7524000000000003E-9</c:v>
                </c:pt>
                <c:pt idx="7031">
                  <c:v>-4.7274E-9</c:v>
                </c:pt>
                <c:pt idx="7032">
                  <c:v>-4.7023999999999998E-9</c:v>
                </c:pt>
                <c:pt idx="7033">
                  <c:v>-4.6774000000000004E-9</c:v>
                </c:pt>
                <c:pt idx="7034">
                  <c:v>-4.6524000000000002E-9</c:v>
                </c:pt>
                <c:pt idx="7035">
                  <c:v>-4.6274E-9</c:v>
                </c:pt>
                <c:pt idx="7036">
                  <c:v>-4.6023999999999997E-9</c:v>
                </c:pt>
                <c:pt idx="7037">
                  <c:v>-4.5774000000000003E-9</c:v>
                </c:pt>
                <c:pt idx="7038">
                  <c:v>-4.5524000000000001E-9</c:v>
                </c:pt>
                <c:pt idx="7039">
                  <c:v>-4.5273999999999999E-9</c:v>
                </c:pt>
                <c:pt idx="7040">
                  <c:v>-4.5023999999999997E-9</c:v>
                </c:pt>
                <c:pt idx="7041">
                  <c:v>-4.4774000000000003E-9</c:v>
                </c:pt>
                <c:pt idx="7042">
                  <c:v>-4.4524000000000001E-9</c:v>
                </c:pt>
                <c:pt idx="7043">
                  <c:v>-4.4273999999999998E-9</c:v>
                </c:pt>
                <c:pt idx="7044">
                  <c:v>-4.4023999999999996E-9</c:v>
                </c:pt>
                <c:pt idx="7045">
                  <c:v>-4.3774000000000002E-9</c:v>
                </c:pt>
                <c:pt idx="7046">
                  <c:v>-4.3524E-9</c:v>
                </c:pt>
                <c:pt idx="7047">
                  <c:v>-4.3273999999999998E-9</c:v>
                </c:pt>
                <c:pt idx="7048">
                  <c:v>-4.3024000000000004E-9</c:v>
                </c:pt>
                <c:pt idx="7049">
                  <c:v>-4.2774000000000001E-9</c:v>
                </c:pt>
                <c:pt idx="7050">
                  <c:v>-4.2523999999999999E-9</c:v>
                </c:pt>
                <c:pt idx="7051">
                  <c:v>-4.2273999999999997E-9</c:v>
                </c:pt>
                <c:pt idx="7052">
                  <c:v>-4.2024000000000003E-9</c:v>
                </c:pt>
                <c:pt idx="7053">
                  <c:v>-4.1774000000000001E-9</c:v>
                </c:pt>
                <c:pt idx="7054">
                  <c:v>-4.1523999999999998E-9</c:v>
                </c:pt>
                <c:pt idx="7055">
                  <c:v>-4.1273999999999996E-9</c:v>
                </c:pt>
                <c:pt idx="7056">
                  <c:v>-4.1024000000000002E-9</c:v>
                </c:pt>
                <c:pt idx="7057">
                  <c:v>-4.0774E-9</c:v>
                </c:pt>
                <c:pt idx="7058">
                  <c:v>-4.0523999999999998E-9</c:v>
                </c:pt>
                <c:pt idx="7059">
                  <c:v>-4.0274000000000004E-9</c:v>
                </c:pt>
                <c:pt idx="7060">
                  <c:v>-4.0024000000000002E-9</c:v>
                </c:pt>
                <c:pt idx="7061">
                  <c:v>-3.9773999999999999E-9</c:v>
                </c:pt>
                <c:pt idx="7062">
                  <c:v>-3.9523999999999997E-9</c:v>
                </c:pt>
                <c:pt idx="7063">
                  <c:v>-3.9274000000000003E-9</c:v>
                </c:pt>
                <c:pt idx="7064">
                  <c:v>-3.9024000000000001E-9</c:v>
                </c:pt>
                <c:pt idx="7065">
                  <c:v>-3.8773999999999999E-9</c:v>
                </c:pt>
                <c:pt idx="7066">
                  <c:v>-3.8523999999999996E-9</c:v>
                </c:pt>
                <c:pt idx="7067">
                  <c:v>-3.8274000000000002E-9</c:v>
                </c:pt>
                <c:pt idx="7068">
                  <c:v>-3.8024E-9</c:v>
                </c:pt>
                <c:pt idx="7069">
                  <c:v>-3.7773999999999998E-9</c:v>
                </c:pt>
                <c:pt idx="7070">
                  <c:v>-3.7524000000000004E-9</c:v>
                </c:pt>
                <c:pt idx="7071">
                  <c:v>-3.7274000000000002E-9</c:v>
                </c:pt>
                <c:pt idx="7072">
                  <c:v>-3.7024E-9</c:v>
                </c:pt>
                <c:pt idx="7073">
                  <c:v>-3.6774000000000001E-9</c:v>
                </c:pt>
                <c:pt idx="7074">
                  <c:v>-3.6523999999999999E-9</c:v>
                </c:pt>
                <c:pt idx="7075">
                  <c:v>-3.6274000000000001E-9</c:v>
                </c:pt>
                <c:pt idx="7076">
                  <c:v>-3.6023999999999999E-9</c:v>
                </c:pt>
                <c:pt idx="7077">
                  <c:v>-3.5774000000000001E-9</c:v>
                </c:pt>
                <c:pt idx="7078">
                  <c:v>-3.5523999999999999E-9</c:v>
                </c:pt>
                <c:pt idx="7079">
                  <c:v>-3.5274E-9</c:v>
                </c:pt>
                <c:pt idx="7080">
                  <c:v>-3.5023999999999998E-9</c:v>
                </c:pt>
                <c:pt idx="7081">
                  <c:v>-3.4774E-9</c:v>
                </c:pt>
                <c:pt idx="7082">
                  <c:v>-3.4524000000000002E-9</c:v>
                </c:pt>
                <c:pt idx="7083">
                  <c:v>-3.4274E-9</c:v>
                </c:pt>
                <c:pt idx="7084">
                  <c:v>-3.4024000000000002E-9</c:v>
                </c:pt>
                <c:pt idx="7085">
                  <c:v>-3.3773999999999999E-9</c:v>
                </c:pt>
                <c:pt idx="7086">
                  <c:v>-3.3524000000000001E-9</c:v>
                </c:pt>
                <c:pt idx="7087">
                  <c:v>-3.3273999999999999E-9</c:v>
                </c:pt>
                <c:pt idx="7088">
                  <c:v>-3.3024000000000001E-9</c:v>
                </c:pt>
                <c:pt idx="7089">
                  <c:v>-3.2773999999999999E-9</c:v>
                </c:pt>
                <c:pt idx="7090">
                  <c:v>-3.2524000000000001E-9</c:v>
                </c:pt>
                <c:pt idx="7091">
                  <c:v>-3.2273999999999998E-9</c:v>
                </c:pt>
                <c:pt idx="7092">
                  <c:v>-3.2024E-9</c:v>
                </c:pt>
                <c:pt idx="7093">
                  <c:v>-3.1773999999999998E-9</c:v>
                </c:pt>
                <c:pt idx="7094">
                  <c:v>-3.1524E-9</c:v>
                </c:pt>
                <c:pt idx="7095">
                  <c:v>-3.1274000000000002E-9</c:v>
                </c:pt>
                <c:pt idx="7096">
                  <c:v>-3.1024E-9</c:v>
                </c:pt>
                <c:pt idx="7097">
                  <c:v>-3.0774000000000001E-9</c:v>
                </c:pt>
                <c:pt idx="7098">
                  <c:v>-3.0523999999999999E-9</c:v>
                </c:pt>
                <c:pt idx="7099">
                  <c:v>-3.0274000000000001E-9</c:v>
                </c:pt>
                <c:pt idx="7100">
                  <c:v>-3.0023999999999999E-9</c:v>
                </c:pt>
                <c:pt idx="7101">
                  <c:v>-2.9774000000000001E-9</c:v>
                </c:pt>
                <c:pt idx="7102">
                  <c:v>-2.9523999999999999E-9</c:v>
                </c:pt>
                <c:pt idx="7103">
                  <c:v>-2.9274E-9</c:v>
                </c:pt>
                <c:pt idx="7104">
                  <c:v>-2.9023999999999998E-9</c:v>
                </c:pt>
                <c:pt idx="7105">
                  <c:v>-2.8774E-9</c:v>
                </c:pt>
                <c:pt idx="7106">
                  <c:v>-2.8524000000000002E-9</c:v>
                </c:pt>
                <c:pt idx="7107">
                  <c:v>-2.8274E-9</c:v>
                </c:pt>
                <c:pt idx="7108">
                  <c:v>-2.8024000000000002E-9</c:v>
                </c:pt>
                <c:pt idx="7109">
                  <c:v>-2.7773999999999999E-9</c:v>
                </c:pt>
                <c:pt idx="7110">
                  <c:v>-2.7524000000000001E-9</c:v>
                </c:pt>
                <c:pt idx="7111">
                  <c:v>-2.7273999999999999E-9</c:v>
                </c:pt>
                <c:pt idx="7112">
                  <c:v>-2.7024000000000001E-9</c:v>
                </c:pt>
                <c:pt idx="7113">
                  <c:v>-2.6773999999999999E-9</c:v>
                </c:pt>
                <c:pt idx="7114">
                  <c:v>-2.6524000000000001E-9</c:v>
                </c:pt>
                <c:pt idx="7115">
                  <c:v>-2.6273999999999998E-9</c:v>
                </c:pt>
                <c:pt idx="7116">
                  <c:v>-2.6024E-9</c:v>
                </c:pt>
                <c:pt idx="7117">
                  <c:v>-2.5773999999999998E-9</c:v>
                </c:pt>
                <c:pt idx="7118">
                  <c:v>-2.5524E-9</c:v>
                </c:pt>
                <c:pt idx="7119">
                  <c:v>-2.5274000000000002E-9</c:v>
                </c:pt>
                <c:pt idx="7120">
                  <c:v>-2.5024E-9</c:v>
                </c:pt>
                <c:pt idx="7121">
                  <c:v>-2.4774000000000002E-9</c:v>
                </c:pt>
                <c:pt idx="7122">
                  <c:v>-2.4523999999999999E-9</c:v>
                </c:pt>
                <c:pt idx="7123">
                  <c:v>-2.4274000000000001E-9</c:v>
                </c:pt>
                <c:pt idx="7124">
                  <c:v>-2.4023999999999999E-9</c:v>
                </c:pt>
                <c:pt idx="7125">
                  <c:v>-2.3774000000000001E-9</c:v>
                </c:pt>
                <c:pt idx="7126">
                  <c:v>-2.3523999999999999E-9</c:v>
                </c:pt>
                <c:pt idx="7127">
                  <c:v>-2.3274E-9</c:v>
                </c:pt>
                <c:pt idx="7128">
                  <c:v>-2.3023999999999998E-9</c:v>
                </c:pt>
                <c:pt idx="7129">
                  <c:v>-2.2774E-9</c:v>
                </c:pt>
                <c:pt idx="7130">
                  <c:v>-2.2524000000000002E-9</c:v>
                </c:pt>
                <c:pt idx="7131">
                  <c:v>-2.2274E-9</c:v>
                </c:pt>
                <c:pt idx="7132">
                  <c:v>-2.2024000000000002E-9</c:v>
                </c:pt>
                <c:pt idx="7133">
                  <c:v>-2.1773999999999999E-9</c:v>
                </c:pt>
                <c:pt idx="7134">
                  <c:v>-2.1524000000000001E-9</c:v>
                </c:pt>
                <c:pt idx="7135">
                  <c:v>-2.1273999999999999E-9</c:v>
                </c:pt>
                <c:pt idx="7136">
                  <c:v>-2.1024000000000001E-9</c:v>
                </c:pt>
                <c:pt idx="7137">
                  <c:v>-2.0773999999999999E-9</c:v>
                </c:pt>
                <c:pt idx="7138">
                  <c:v>-2.0524000000000001E-9</c:v>
                </c:pt>
                <c:pt idx="7139">
                  <c:v>-2.0273999999999998E-9</c:v>
                </c:pt>
                <c:pt idx="7140">
                  <c:v>-2.0024E-9</c:v>
                </c:pt>
                <c:pt idx="7141">
                  <c:v>-1.9773999999999998E-9</c:v>
                </c:pt>
                <c:pt idx="7142">
                  <c:v>-1.9524E-9</c:v>
                </c:pt>
                <c:pt idx="7143">
                  <c:v>-1.9274000000000002E-9</c:v>
                </c:pt>
                <c:pt idx="7144">
                  <c:v>-1.9024E-9</c:v>
                </c:pt>
                <c:pt idx="7145">
                  <c:v>-1.8774000000000002E-9</c:v>
                </c:pt>
                <c:pt idx="7146">
                  <c:v>-1.8523999999999999E-9</c:v>
                </c:pt>
                <c:pt idx="7147">
                  <c:v>-1.8273999999999999E-9</c:v>
                </c:pt>
                <c:pt idx="7148">
                  <c:v>-1.8023999999999999E-9</c:v>
                </c:pt>
                <c:pt idx="7149">
                  <c:v>-1.7774000000000001E-9</c:v>
                </c:pt>
                <c:pt idx="7150">
                  <c:v>-1.7524000000000001E-9</c:v>
                </c:pt>
                <c:pt idx="7151">
                  <c:v>-1.7274000000000001E-9</c:v>
                </c:pt>
                <c:pt idx="7152">
                  <c:v>-1.7024E-9</c:v>
                </c:pt>
                <c:pt idx="7153">
                  <c:v>-1.6774E-9</c:v>
                </c:pt>
                <c:pt idx="7154">
                  <c:v>-1.6524E-9</c:v>
                </c:pt>
                <c:pt idx="7155">
                  <c:v>-1.6274E-9</c:v>
                </c:pt>
                <c:pt idx="7156">
                  <c:v>-1.6024E-9</c:v>
                </c:pt>
                <c:pt idx="7157">
                  <c:v>-1.5774E-9</c:v>
                </c:pt>
                <c:pt idx="7158">
                  <c:v>-1.5523999999999999E-9</c:v>
                </c:pt>
                <c:pt idx="7159">
                  <c:v>-1.5273999999999999E-9</c:v>
                </c:pt>
                <c:pt idx="7160">
                  <c:v>-1.5023999999999999E-9</c:v>
                </c:pt>
                <c:pt idx="7161">
                  <c:v>-1.4774000000000001E-9</c:v>
                </c:pt>
                <c:pt idx="7162">
                  <c:v>-1.4524000000000001E-9</c:v>
                </c:pt>
                <c:pt idx="7163">
                  <c:v>-1.4274000000000001E-9</c:v>
                </c:pt>
                <c:pt idx="7164">
                  <c:v>-1.4024E-9</c:v>
                </c:pt>
                <c:pt idx="7165">
                  <c:v>-1.3774E-9</c:v>
                </c:pt>
                <c:pt idx="7166">
                  <c:v>-1.3524E-9</c:v>
                </c:pt>
                <c:pt idx="7167">
                  <c:v>-1.3274E-9</c:v>
                </c:pt>
                <c:pt idx="7168">
                  <c:v>-1.3024E-9</c:v>
                </c:pt>
                <c:pt idx="7169">
                  <c:v>-1.2774E-9</c:v>
                </c:pt>
                <c:pt idx="7170">
                  <c:v>-1.2523999999999999E-9</c:v>
                </c:pt>
                <c:pt idx="7171">
                  <c:v>-1.2273999999999999E-9</c:v>
                </c:pt>
                <c:pt idx="7172">
                  <c:v>-1.2023999999999999E-9</c:v>
                </c:pt>
                <c:pt idx="7173">
                  <c:v>-1.1774000000000001E-9</c:v>
                </c:pt>
                <c:pt idx="7174">
                  <c:v>-1.1524000000000001E-9</c:v>
                </c:pt>
                <c:pt idx="7175">
                  <c:v>-1.1274000000000001E-9</c:v>
                </c:pt>
                <c:pt idx="7176">
                  <c:v>-1.1024E-9</c:v>
                </c:pt>
                <c:pt idx="7177">
                  <c:v>-1.0774E-9</c:v>
                </c:pt>
                <c:pt idx="7178">
                  <c:v>-1.0524E-9</c:v>
                </c:pt>
                <c:pt idx="7179">
                  <c:v>-1.0274E-9</c:v>
                </c:pt>
                <c:pt idx="7180">
                  <c:v>-1.0024E-9</c:v>
                </c:pt>
                <c:pt idx="7181">
                  <c:v>-9.7739999999999995E-10</c:v>
                </c:pt>
                <c:pt idx="7182">
                  <c:v>-9.5239999999999994E-10</c:v>
                </c:pt>
                <c:pt idx="7183">
                  <c:v>-9.2740000000000002E-10</c:v>
                </c:pt>
                <c:pt idx="7184">
                  <c:v>-9.0240000000000001E-10</c:v>
                </c:pt>
                <c:pt idx="7185">
                  <c:v>-8.7739999999999999E-10</c:v>
                </c:pt>
                <c:pt idx="7186">
                  <c:v>-8.5239999999999997E-10</c:v>
                </c:pt>
                <c:pt idx="7187">
                  <c:v>-8.2739999999999996E-10</c:v>
                </c:pt>
                <c:pt idx="7188">
                  <c:v>-8.0240000000000004E-10</c:v>
                </c:pt>
                <c:pt idx="7189">
                  <c:v>-7.7740000000000002E-10</c:v>
                </c:pt>
                <c:pt idx="7190">
                  <c:v>-7.5240000000000001E-10</c:v>
                </c:pt>
                <c:pt idx="7191">
                  <c:v>-7.2739999999999999E-10</c:v>
                </c:pt>
                <c:pt idx="7192">
                  <c:v>-7.0239999999999997E-10</c:v>
                </c:pt>
                <c:pt idx="7193">
                  <c:v>-6.7739999999999996E-10</c:v>
                </c:pt>
                <c:pt idx="7194">
                  <c:v>-6.5240000000000004E-10</c:v>
                </c:pt>
                <c:pt idx="7195">
                  <c:v>-6.2740000000000003E-10</c:v>
                </c:pt>
                <c:pt idx="7196">
                  <c:v>-6.0240000000000001E-10</c:v>
                </c:pt>
                <c:pt idx="7197">
                  <c:v>-5.7739999999999999E-10</c:v>
                </c:pt>
                <c:pt idx="7198">
                  <c:v>-5.5239999999999997E-10</c:v>
                </c:pt>
                <c:pt idx="7199">
                  <c:v>-5.2739999999999996E-10</c:v>
                </c:pt>
                <c:pt idx="7200">
                  <c:v>-5.0240000000000004E-10</c:v>
                </c:pt>
                <c:pt idx="7201">
                  <c:v>-4.7740000000000003E-10</c:v>
                </c:pt>
                <c:pt idx="7202">
                  <c:v>-4.5240000000000001E-10</c:v>
                </c:pt>
                <c:pt idx="7203">
                  <c:v>-4.2739999999999999E-10</c:v>
                </c:pt>
                <c:pt idx="7204">
                  <c:v>-4.0239999999999998E-10</c:v>
                </c:pt>
                <c:pt idx="7205">
                  <c:v>-3.7740000000000001E-10</c:v>
                </c:pt>
                <c:pt idx="7206">
                  <c:v>-3.5239999999999999E-10</c:v>
                </c:pt>
                <c:pt idx="7207">
                  <c:v>-3.2739999999999998E-10</c:v>
                </c:pt>
                <c:pt idx="7208">
                  <c:v>-3.0240000000000001E-10</c:v>
                </c:pt>
                <c:pt idx="7209">
                  <c:v>-2.7739999999999999E-10</c:v>
                </c:pt>
                <c:pt idx="7210">
                  <c:v>-2.5239999999999998E-10</c:v>
                </c:pt>
                <c:pt idx="7211">
                  <c:v>-2.2740000000000001E-10</c:v>
                </c:pt>
                <c:pt idx="7212">
                  <c:v>-2.0239999999999999E-10</c:v>
                </c:pt>
                <c:pt idx="7213">
                  <c:v>-1.774E-10</c:v>
                </c:pt>
                <c:pt idx="7214">
                  <c:v>-1.5240000000000001E-10</c:v>
                </c:pt>
                <c:pt idx="7215">
                  <c:v>-1.2739999999999999E-10</c:v>
                </c:pt>
                <c:pt idx="7216">
                  <c:v>-1.024E-10</c:v>
                </c:pt>
                <c:pt idx="7217">
                  <c:v>-7.7399999999999999E-11</c:v>
                </c:pt>
                <c:pt idx="7218">
                  <c:v>-5.2400000000000001E-11</c:v>
                </c:pt>
                <c:pt idx="7219">
                  <c:v>-2.74E-11</c:v>
                </c:pt>
                <c:pt idx="7220">
                  <c:v>-2.3999999999999999E-12</c:v>
                </c:pt>
                <c:pt idx="7221">
                  <c:v>2.2600000000000001E-11</c:v>
                </c:pt>
                <c:pt idx="7222">
                  <c:v>4.7600000000000002E-11</c:v>
                </c:pt>
                <c:pt idx="7223">
                  <c:v>7.26E-11</c:v>
                </c:pt>
                <c:pt idx="7224">
                  <c:v>9.7600000000000004E-11</c:v>
                </c:pt>
                <c:pt idx="7225">
                  <c:v>1.226E-10</c:v>
                </c:pt>
                <c:pt idx="7226">
                  <c:v>1.4760000000000001E-10</c:v>
                </c:pt>
                <c:pt idx="7227">
                  <c:v>1.726E-10</c:v>
                </c:pt>
                <c:pt idx="7228">
                  <c:v>1.9759999999999999E-10</c:v>
                </c:pt>
                <c:pt idx="7229">
                  <c:v>2.2260000000000001E-10</c:v>
                </c:pt>
                <c:pt idx="7230">
                  <c:v>2.476E-10</c:v>
                </c:pt>
                <c:pt idx="7231">
                  <c:v>2.7260000000000002E-10</c:v>
                </c:pt>
                <c:pt idx="7232">
                  <c:v>2.9759999999999999E-10</c:v>
                </c:pt>
                <c:pt idx="7233">
                  <c:v>3.226E-10</c:v>
                </c:pt>
                <c:pt idx="7234">
                  <c:v>3.4760000000000002E-10</c:v>
                </c:pt>
                <c:pt idx="7235">
                  <c:v>3.7259999999999999E-10</c:v>
                </c:pt>
                <c:pt idx="7236">
                  <c:v>3.976E-10</c:v>
                </c:pt>
                <c:pt idx="7237">
                  <c:v>4.2260000000000002E-10</c:v>
                </c:pt>
                <c:pt idx="7238">
                  <c:v>4.4759999999999998E-10</c:v>
                </c:pt>
                <c:pt idx="7239">
                  <c:v>4.726E-10</c:v>
                </c:pt>
                <c:pt idx="7240">
                  <c:v>4.9760000000000002E-10</c:v>
                </c:pt>
                <c:pt idx="7241">
                  <c:v>5.2260000000000004E-10</c:v>
                </c:pt>
                <c:pt idx="7242">
                  <c:v>5.4759999999999995E-10</c:v>
                </c:pt>
                <c:pt idx="7243">
                  <c:v>5.7259999999999997E-10</c:v>
                </c:pt>
                <c:pt idx="7244">
                  <c:v>5.9759999999999998E-10</c:v>
                </c:pt>
                <c:pt idx="7245">
                  <c:v>6.226E-10</c:v>
                </c:pt>
                <c:pt idx="7246">
                  <c:v>6.4760000000000002E-10</c:v>
                </c:pt>
                <c:pt idx="7247">
                  <c:v>6.7260000000000003E-10</c:v>
                </c:pt>
                <c:pt idx="7248">
                  <c:v>6.9759999999999995E-10</c:v>
                </c:pt>
                <c:pt idx="7249">
                  <c:v>7.2259999999999997E-10</c:v>
                </c:pt>
                <c:pt idx="7250">
                  <c:v>7.4759999999999998E-10</c:v>
                </c:pt>
                <c:pt idx="7251">
                  <c:v>7.726E-10</c:v>
                </c:pt>
                <c:pt idx="7252">
                  <c:v>7.9760000000000002E-10</c:v>
                </c:pt>
                <c:pt idx="7253">
                  <c:v>8.2260000000000003E-10</c:v>
                </c:pt>
                <c:pt idx="7254">
                  <c:v>8.4760000000000005E-10</c:v>
                </c:pt>
                <c:pt idx="7255">
                  <c:v>8.7259999999999996E-10</c:v>
                </c:pt>
                <c:pt idx="7256">
                  <c:v>8.9759999999999998E-10</c:v>
                </c:pt>
                <c:pt idx="7257">
                  <c:v>9.226E-10</c:v>
                </c:pt>
                <c:pt idx="7258">
                  <c:v>9.4759999999999991E-10</c:v>
                </c:pt>
                <c:pt idx="7259">
                  <c:v>9.7259999999999993E-10</c:v>
                </c:pt>
                <c:pt idx="7260">
                  <c:v>9.9759999999999995E-10</c:v>
                </c:pt>
                <c:pt idx="7261">
                  <c:v>1.0226E-9</c:v>
                </c:pt>
                <c:pt idx="7262">
                  <c:v>1.0476E-9</c:v>
                </c:pt>
                <c:pt idx="7263">
                  <c:v>1.0726E-9</c:v>
                </c:pt>
                <c:pt idx="7264">
                  <c:v>1.0976E-9</c:v>
                </c:pt>
                <c:pt idx="7265">
                  <c:v>1.1226E-9</c:v>
                </c:pt>
                <c:pt idx="7266">
                  <c:v>1.1476E-9</c:v>
                </c:pt>
                <c:pt idx="7267">
                  <c:v>1.1726000000000001E-9</c:v>
                </c:pt>
                <c:pt idx="7268">
                  <c:v>1.1976000000000001E-9</c:v>
                </c:pt>
                <c:pt idx="7269">
                  <c:v>1.2226000000000001E-9</c:v>
                </c:pt>
                <c:pt idx="7270">
                  <c:v>1.2475999999999999E-9</c:v>
                </c:pt>
                <c:pt idx="7271">
                  <c:v>1.2725999999999999E-9</c:v>
                </c:pt>
                <c:pt idx="7272">
                  <c:v>1.2975999999999999E-9</c:v>
                </c:pt>
                <c:pt idx="7273">
                  <c:v>1.3226E-9</c:v>
                </c:pt>
                <c:pt idx="7274">
                  <c:v>1.3476E-9</c:v>
                </c:pt>
                <c:pt idx="7275">
                  <c:v>1.3726E-9</c:v>
                </c:pt>
                <c:pt idx="7276">
                  <c:v>1.3976E-9</c:v>
                </c:pt>
                <c:pt idx="7277">
                  <c:v>1.4226E-9</c:v>
                </c:pt>
                <c:pt idx="7278">
                  <c:v>1.4476E-9</c:v>
                </c:pt>
                <c:pt idx="7279">
                  <c:v>1.4726000000000001E-9</c:v>
                </c:pt>
                <c:pt idx="7280">
                  <c:v>1.4976000000000001E-9</c:v>
                </c:pt>
                <c:pt idx="7281">
                  <c:v>1.5226000000000001E-9</c:v>
                </c:pt>
                <c:pt idx="7282">
                  <c:v>1.5475999999999999E-9</c:v>
                </c:pt>
                <c:pt idx="7283">
                  <c:v>1.5725999999999999E-9</c:v>
                </c:pt>
                <c:pt idx="7284">
                  <c:v>1.5975999999999999E-9</c:v>
                </c:pt>
                <c:pt idx="7285">
                  <c:v>1.6226E-9</c:v>
                </c:pt>
                <c:pt idx="7286">
                  <c:v>1.6476E-9</c:v>
                </c:pt>
                <c:pt idx="7287">
                  <c:v>1.6726E-9</c:v>
                </c:pt>
                <c:pt idx="7288">
                  <c:v>1.6976E-9</c:v>
                </c:pt>
                <c:pt idx="7289">
                  <c:v>1.7226E-9</c:v>
                </c:pt>
                <c:pt idx="7290">
                  <c:v>1.7476E-9</c:v>
                </c:pt>
                <c:pt idx="7291">
                  <c:v>1.7726000000000001E-9</c:v>
                </c:pt>
                <c:pt idx="7292">
                  <c:v>1.7976000000000001E-9</c:v>
                </c:pt>
                <c:pt idx="7293">
                  <c:v>1.8226000000000001E-9</c:v>
                </c:pt>
                <c:pt idx="7294">
                  <c:v>1.8475999999999999E-9</c:v>
                </c:pt>
                <c:pt idx="7295">
                  <c:v>1.8725999999999999E-9</c:v>
                </c:pt>
                <c:pt idx="7296">
                  <c:v>1.8976000000000001E-9</c:v>
                </c:pt>
                <c:pt idx="7297">
                  <c:v>1.9226E-9</c:v>
                </c:pt>
                <c:pt idx="7298">
                  <c:v>1.9476000000000002E-9</c:v>
                </c:pt>
                <c:pt idx="7299">
                  <c:v>1.9726E-9</c:v>
                </c:pt>
                <c:pt idx="7300">
                  <c:v>1.9975999999999998E-9</c:v>
                </c:pt>
                <c:pt idx="7301">
                  <c:v>2.0226E-9</c:v>
                </c:pt>
                <c:pt idx="7302">
                  <c:v>2.0475999999999998E-9</c:v>
                </c:pt>
                <c:pt idx="7303">
                  <c:v>2.0726000000000001E-9</c:v>
                </c:pt>
                <c:pt idx="7304">
                  <c:v>2.0975999999999999E-9</c:v>
                </c:pt>
                <c:pt idx="7305">
                  <c:v>2.1226000000000001E-9</c:v>
                </c:pt>
                <c:pt idx="7306">
                  <c:v>2.1475999999999999E-9</c:v>
                </c:pt>
                <c:pt idx="7307">
                  <c:v>2.1726000000000001E-9</c:v>
                </c:pt>
                <c:pt idx="7308">
                  <c:v>2.1975999999999999E-9</c:v>
                </c:pt>
                <c:pt idx="7309">
                  <c:v>2.2226000000000002E-9</c:v>
                </c:pt>
                <c:pt idx="7310">
                  <c:v>2.2476E-9</c:v>
                </c:pt>
                <c:pt idx="7311">
                  <c:v>2.2726000000000002E-9</c:v>
                </c:pt>
                <c:pt idx="7312">
                  <c:v>2.2976E-9</c:v>
                </c:pt>
                <c:pt idx="7313">
                  <c:v>2.3225999999999998E-9</c:v>
                </c:pt>
                <c:pt idx="7314">
                  <c:v>2.3476E-9</c:v>
                </c:pt>
                <c:pt idx="7315">
                  <c:v>2.3725999999999999E-9</c:v>
                </c:pt>
                <c:pt idx="7316">
                  <c:v>2.3976000000000001E-9</c:v>
                </c:pt>
                <c:pt idx="7317">
                  <c:v>2.4225999999999999E-9</c:v>
                </c:pt>
                <c:pt idx="7318">
                  <c:v>2.4476000000000001E-9</c:v>
                </c:pt>
                <c:pt idx="7319">
                  <c:v>2.4725999999999999E-9</c:v>
                </c:pt>
                <c:pt idx="7320">
                  <c:v>2.4976000000000001E-9</c:v>
                </c:pt>
                <c:pt idx="7321">
                  <c:v>2.5226E-9</c:v>
                </c:pt>
                <c:pt idx="7322">
                  <c:v>2.5476000000000002E-9</c:v>
                </c:pt>
                <c:pt idx="7323">
                  <c:v>2.5726E-9</c:v>
                </c:pt>
                <c:pt idx="7324">
                  <c:v>2.5975999999999998E-9</c:v>
                </c:pt>
                <c:pt idx="7325">
                  <c:v>2.6226E-9</c:v>
                </c:pt>
                <c:pt idx="7326">
                  <c:v>2.6475999999999998E-9</c:v>
                </c:pt>
                <c:pt idx="7327">
                  <c:v>2.6726000000000001E-9</c:v>
                </c:pt>
                <c:pt idx="7328">
                  <c:v>2.6975999999999999E-9</c:v>
                </c:pt>
                <c:pt idx="7329">
                  <c:v>2.7226000000000001E-9</c:v>
                </c:pt>
                <c:pt idx="7330">
                  <c:v>2.7475999999999999E-9</c:v>
                </c:pt>
                <c:pt idx="7331">
                  <c:v>2.7726000000000001E-9</c:v>
                </c:pt>
                <c:pt idx="7332">
                  <c:v>2.7975999999999999E-9</c:v>
                </c:pt>
                <c:pt idx="7333">
                  <c:v>2.8226000000000002E-9</c:v>
                </c:pt>
                <c:pt idx="7334">
                  <c:v>2.8476E-9</c:v>
                </c:pt>
                <c:pt idx="7335">
                  <c:v>2.8726000000000002E-9</c:v>
                </c:pt>
                <c:pt idx="7336">
                  <c:v>2.8976E-9</c:v>
                </c:pt>
                <c:pt idx="7337">
                  <c:v>2.9225999999999998E-9</c:v>
                </c:pt>
                <c:pt idx="7338">
                  <c:v>2.9476E-9</c:v>
                </c:pt>
                <c:pt idx="7339">
                  <c:v>2.9725999999999998E-9</c:v>
                </c:pt>
                <c:pt idx="7340">
                  <c:v>2.9976000000000001E-9</c:v>
                </c:pt>
                <c:pt idx="7341">
                  <c:v>3.0225999999999999E-9</c:v>
                </c:pt>
                <c:pt idx="7342">
                  <c:v>3.0476000000000001E-9</c:v>
                </c:pt>
                <c:pt idx="7343">
                  <c:v>3.0725999999999999E-9</c:v>
                </c:pt>
                <c:pt idx="7344">
                  <c:v>3.0976000000000001E-9</c:v>
                </c:pt>
                <c:pt idx="7345">
                  <c:v>3.1225999999999999E-9</c:v>
                </c:pt>
                <c:pt idx="7346">
                  <c:v>3.1476000000000002E-9</c:v>
                </c:pt>
                <c:pt idx="7347">
                  <c:v>3.1726E-9</c:v>
                </c:pt>
                <c:pt idx="7348">
                  <c:v>3.1975999999999998E-9</c:v>
                </c:pt>
                <c:pt idx="7349">
                  <c:v>3.2226E-9</c:v>
                </c:pt>
                <c:pt idx="7350">
                  <c:v>3.2475999999999998E-9</c:v>
                </c:pt>
                <c:pt idx="7351">
                  <c:v>3.2726000000000001E-9</c:v>
                </c:pt>
                <c:pt idx="7352">
                  <c:v>3.2975999999999999E-9</c:v>
                </c:pt>
                <c:pt idx="7353">
                  <c:v>3.3226000000000001E-9</c:v>
                </c:pt>
                <c:pt idx="7354">
                  <c:v>3.3475999999999999E-9</c:v>
                </c:pt>
                <c:pt idx="7355">
                  <c:v>3.3726000000000001E-9</c:v>
                </c:pt>
                <c:pt idx="7356">
                  <c:v>3.3975999999999999E-9</c:v>
                </c:pt>
                <c:pt idx="7357">
                  <c:v>3.4226000000000002E-9</c:v>
                </c:pt>
                <c:pt idx="7358">
                  <c:v>3.4476E-9</c:v>
                </c:pt>
                <c:pt idx="7359">
                  <c:v>3.4726000000000002E-9</c:v>
                </c:pt>
                <c:pt idx="7360">
                  <c:v>3.4976E-9</c:v>
                </c:pt>
                <c:pt idx="7361">
                  <c:v>3.5225999999999998E-9</c:v>
                </c:pt>
                <c:pt idx="7362">
                  <c:v>3.5476E-9</c:v>
                </c:pt>
                <c:pt idx="7363">
                  <c:v>3.5725999999999998E-9</c:v>
                </c:pt>
                <c:pt idx="7364">
                  <c:v>3.5976000000000001E-9</c:v>
                </c:pt>
                <c:pt idx="7365">
                  <c:v>3.6225999999999999E-9</c:v>
                </c:pt>
                <c:pt idx="7366">
                  <c:v>3.6476000000000001E-9</c:v>
                </c:pt>
                <c:pt idx="7367">
                  <c:v>3.6725999999999999E-9</c:v>
                </c:pt>
                <c:pt idx="7368">
                  <c:v>3.6976000000000001E-9</c:v>
                </c:pt>
                <c:pt idx="7369">
                  <c:v>3.7225999999999999E-9</c:v>
                </c:pt>
                <c:pt idx="7370">
                  <c:v>3.7475999999999998E-9</c:v>
                </c:pt>
                <c:pt idx="7371">
                  <c:v>3.7726E-9</c:v>
                </c:pt>
                <c:pt idx="7372">
                  <c:v>3.7976000000000002E-9</c:v>
                </c:pt>
                <c:pt idx="7373">
                  <c:v>3.8225999999999996E-9</c:v>
                </c:pt>
                <c:pt idx="7374">
                  <c:v>3.8475999999999998E-9</c:v>
                </c:pt>
                <c:pt idx="7375">
                  <c:v>3.8726E-9</c:v>
                </c:pt>
                <c:pt idx="7376">
                  <c:v>3.8976000000000003E-9</c:v>
                </c:pt>
                <c:pt idx="7377">
                  <c:v>3.9225999999999997E-9</c:v>
                </c:pt>
                <c:pt idx="7378">
                  <c:v>3.9475999999999999E-9</c:v>
                </c:pt>
                <c:pt idx="7379">
                  <c:v>3.9726000000000001E-9</c:v>
                </c:pt>
                <c:pt idx="7380">
                  <c:v>3.9976000000000003E-9</c:v>
                </c:pt>
                <c:pt idx="7381">
                  <c:v>4.0225999999999997E-9</c:v>
                </c:pt>
                <c:pt idx="7382">
                  <c:v>4.0476E-9</c:v>
                </c:pt>
                <c:pt idx="7383">
                  <c:v>4.0726000000000002E-9</c:v>
                </c:pt>
                <c:pt idx="7384">
                  <c:v>4.0976000000000004E-9</c:v>
                </c:pt>
                <c:pt idx="7385">
                  <c:v>4.1225999999999998E-9</c:v>
                </c:pt>
                <c:pt idx="7386">
                  <c:v>4.1476E-9</c:v>
                </c:pt>
                <c:pt idx="7387">
                  <c:v>4.1726000000000003E-9</c:v>
                </c:pt>
                <c:pt idx="7388">
                  <c:v>4.1975999999999996E-9</c:v>
                </c:pt>
                <c:pt idx="7389">
                  <c:v>4.2225999999999999E-9</c:v>
                </c:pt>
                <c:pt idx="7390">
                  <c:v>4.2476000000000001E-9</c:v>
                </c:pt>
                <c:pt idx="7391">
                  <c:v>4.2726000000000003E-9</c:v>
                </c:pt>
                <c:pt idx="7392">
                  <c:v>4.2975999999999997E-9</c:v>
                </c:pt>
                <c:pt idx="7393">
                  <c:v>4.3225999999999999E-9</c:v>
                </c:pt>
                <c:pt idx="7394">
                  <c:v>4.3476000000000002E-9</c:v>
                </c:pt>
                <c:pt idx="7395">
                  <c:v>4.3726000000000004E-9</c:v>
                </c:pt>
                <c:pt idx="7396">
                  <c:v>4.3975999999999998E-9</c:v>
                </c:pt>
                <c:pt idx="7397">
                  <c:v>4.4226E-9</c:v>
                </c:pt>
                <c:pt idx="7398">
                  <c:v>4.4476000000000002E-9</c:v>
                </c:pt>
                <c:pt idx="7399">
                  <c:v>4.4725999999999996E-9</c:v>
                </c:pt>
                <c:pt idx="7400">
                  <c:v>4.4975999999999999E-9</c:v>
                </c:pt>
                <c:pt idx="7401">
                  <c:v>4.5226000000000001E-9</c:v>
                </c:pt>
                <c:pt idx="7402">
                  <c:v>4.5476000000000003E-9</c:v>
                </c:pt>
                <c:pt idx="7403">
                  <c:v>4.5725999999999997E-9</c:v>
                </c:pt>
                <c:pt idx="7404">
                  <c:v>4.5975999999999999E-9</c:v>
                </c:pt>
                <c:pt idx="7405">
                  <c:v>4.6226000000000001E-9</c:v>
                </c:pt>
                <c:pt idx="7406">
                  <c:v>4.6476000000000004E-9</c:v>
                </c:pt>
                <c:pt idx="7407">
                  <c:v>4.6725999999999998E-9</c:v>
                </c:pt>
                <c:pt idx="7408">
                  <c:v>4.6976E-9</c:v>
                </c:pt>
                <c:pt idx="7409">
                  <c:v>4.7226000000000002E-9</c:v>
                </c:pt>
                <c:pt idx="7410">
                  <c:v>4.7475999999999996E-9</c:v>
                </c:pt>
                <c:pt idx="7411">
                  <c:v>4.7725999999999998E-9</c:v>
                </c:pt>
                <c:pt idx="7412">
                  <c:v>4.7976000000000001E-9</c:v>
                </c:pt>
                <c:pt idx="7413">
                  <c:v>4.8226000000000003E-9</c:v>
                </c:pt>
                <c:pt idx="7414">
                  <c:v>4.8475999999999997E-9</c:v>
                </c:pt>
                <c:pt idx="7415">
                  <c:v>4.8725999999999999E-9</c:v>
                </c:pt>
                <c:pt idx="7416">
                  <c:v>4.8976000000000001E-9</c:v>
                </c:pt>
                <c:pt idx="7417">
                  <c:v>4.9226000000000004E-9</c:v>
                </c:pt>
                <c:pt idx="7418">
                  <c:v>4.9475999999999997E-9</c:v>
                </c:pt>
                <c:pt idx="7419">
                  <c:v>4.9726E-9</c:v>
                </c:pt>
                <c:pt idx="7420">
                  <c:v>4.9976000000000002E-9</c:v>
                </c:pt>
                <c:pt idx="7421">
                  <c:v>5.0225999999999996E-9</c:v>
                </c:pt>
                <c:pt idx="7422">
                  <c:v>5.0475999999999998E-9</c:v>
                </c:pt>
                <c:pt idx="7423">
                  <c:v>5.0726E-9</c:v>
                </c:pt>
                <c:pt idx="7424">
                  <c:v>5.0976000000000003E-9</c:v>
                </c:pt>
                <c:pt idx="7425">
                  <c:v>5.1225999999999997E-9</c:v>
                </c:pt>
                <c:pt idx="7426">
                  <c:v>5.1475999999999999E-9</c:v>
                </c:pt>
                <c:pt idx="7427">
                  <c:v>5.1726000000000001E-9</c:v>
                </c:pt>
                <c:pt idx="7428">
                  <c:v>5.1976000000000003E-9</c:v>
                </c:pt>
                <c:pt idx="7429">
                  <c:v>5.2225999999999997E-9</c:v>
                </c:pt>
                <c:pt idx="7430">
                  <c:v>5.2476E-9</c:v>
                </c:pt>
                <c:pt idx="7431">
                  <c:v>5.2726000000000002E-9</c:v>
                </c:pt>
                <c:pt idx="7432">
                  <c:v>5.2976000000000004E-9</c:v>
                </c:pt>
                <c:pt idx="7433">
                  <c:v>5.3225999999999998E-9</c:v>
                </c:pt>
                <c:pt idx="7434">
                  <c:v>5.3476E-9</c:v>
                </c:pt>
                <c:pt idx="7435">
                  <c:v>5.3726000000000002E-9</c:v>
                </c:pt>
                <c:pt idx="7436">
                  <c:v>5.3975999999999996E-9</c:v>
                </c:pt>
                <c:pt idx="7437">
                  <c:v>5.4225999999999999E-9</c:v>
                </c:pt>
                <c:pt idx="7438">
                  <c:v>5.4476000000000001E-9</c:v>
                </c:pt>
                <c:pt idx="7439">
                  <c:v>5.4726000000000003E-9</c:v>
                </c:pt>
                <c:pt idx="7440">
                  <c:v>5.4975999999999997E-9</c:v>
                </c:pt>
                <c:pt idx="7441">
                  <c:v>5.5225999999999999E-9</c:v>
                </c:pt>
                <c:pt idx="7442">
                  <c:v>5.5476000000000002E-9</c:v>
                </c:pt>
                <c:pt idx="7443">
                  <c:v>5.5726000000000004E-9</c:v>
                </c:pt>
                <c:pt idx="7444">
                  <c:v>5.5975999999999998E-9</c:v>
                </c:pt>
                <c:pt idx="7445">
                  <c:v>5.6226E-9</c:v>
                </c:pt>
                <c:pt idx="7446">
                  <c:v>5.6476000000000002E-9</c:v>
                </c:pt>
                <c:pt idx="7447">
                  <c:v>5.6725999999999996E-9</c:v>
                </c:pt>
                <c:pt idx="7448">
                  <c:v>5.6975999999999998E-9</c:v>
                </c:pt>
                <c:pt idx="7449">
                  <c:v>5.7226000000000001E-9</c:v>
                </c:pt>
                <c:pt idx="7450">
                  <c:v>5.7476000000000003E-9</c:v>
                </c:pt>
                <c:pt idx="7451">
                  <c:v>5.7725999999999997E-9</c:v>
                </c:pt>
                <c:pt idx="7452">
                  <c:v>5.7975999999999999E-9</c:v>
                </c:pt>
                <c:pt idx="7453">
                  <c:v>5.8226000000000001E-9</c:v>
                </c:pt>
                <c:pt idx="7454">
                  <c:v>5.8476000000000004E-9</c:v>
                </c:pt>
                <c:pt idx="7455">
                  <c:v>5.8725999999999998E-9</c:v>
                </c:pt>
                <c:pt idx="7456">
                  <c:v>5.8976E-9</c:v>
                </c:pt>
                <c:pt idx="7457">
                  <c:v>5.9226000000000002E-9</c:v>
                </c:pt>
                <c:pt idx="7458">
                  <c:v>5.9475999999999996E-9</c:v>
                </c:pt>
                <c:pt idx="7459">
                  <c:v>5.9725999999999998E-9</c:v>
                </c:pt>
                <c:pt idx="7460">
                  <c:v>5.9976000000000001E-9</c:v>
                </c:pt>
                <c:pt idx="7461">
                  <c:v>6.0226000000000003E-9</c:v>
                </c:pt>
                <c:pt idx="7462">
                  <c:v>6.0475999999999997E-9</c:v>
                </c:pt>
                <c:pt idx="7463">
                  <c:v>6.0725999999999999E-9</c:v>
                </c:pt>
                <c:pt idx="7464">
                  <c:v>6.0976000000000001E-9</c:v>
                </c:pt>
                <c:pt idx="7465">
                  <c:v>6.1226000000000003E-9</c:v>
                </c:pt>
                <c:pt idx="7466">
                  <c:v>6.1475999999999997E-9</c:v>
                </c:pt>
                <c:pt idx="7467">
                  <c:v>6.1726E-9</c:v>
                </c:pt>
                <c:pt idx="7468">
                  <c:v>6.1976000000000002E-9</c:v>
                </c:pt>
                <c:pt idx="7469">
                  <c:v>6.2226000000000004E-9</c:v>
                </c:pt>
                <c:pt idx="7470">
                  <c:v>6.2475999999999998E-9</c:v>
                </c:pt>
                <c:pt idx="7471">
                  <c:v>6.2726E-9</c:v>
                </c:pt>
                <c:pt idx="7472">
                  <c:v>6.2976000000000003E-9</c:v>
                </c:pt>
                <c:pt idx="7473">
                  <c:v>6.3225999999999997E-9</c:v>
                </c:pt>
                <c:pt idx="7474">
                  <c:v>6.3475999999999999E-9</c:v>
                </c:pt>
                <c:pt idx="7475">
                  <c:v>6.3726000000000001E-9</c:v>
                </c:pt>
                <c:pt idx="7476">
                  <c:v>6.3976000000000003E-9</c:v>
                </c:pt>
                <c:pt idx="7477">
                  <c:v>6.4225999999999997E-9</c:v>
                </c:pt>
                <c:pt idx="7478">
                  <c:v>6.4475999999999999E-9</c:v>
                </c:pt>
                <c:pt idx="7479">
                  <c:v>6.4726000000000002E-9</c:v>
                </c:pt>
                <c:pt idx="7480">
                  <c:v>6.4976000000000004E-9</c:v>
                </c:pt>
                <c:pt idx="7481">
                  <c:v>6.5225999999999998E-9</c:v>
                </c:pt>
                <c:pt idx="7482">
                  <c:v>6.5476E-9</c:v>
                </c:pt>
                <c:pt idx="7483">
                  <c:v>6.5726000000000002E-9</c:v>
                </c:pt>
                <c:pt idx="7484">
                  <c:v>6.5975999999999996E-9</c:v>
                </c:pt>
                <c:pt idx="7485">
                  <c:v>6.6225999999999999E-9</c:v>
                </c:pt>
                <c:pt idx="7486">
                  <c:v>6.6476000000000001E-9</c:v>
                </c:pt>
                <c:pt idx="7487">
                  <c:v>6.6726000000000003E-9</c:v>
                </c:pt>
                <c:pt idx="7488">
                  <c:v>6.6975999999999997E-9</c:v>
                </c:pt>
                <c:pt idx="7489">
                  <c:v>6.7225999999999999E-9</c:v>
                </c:pt>
                <c:pt idx="7490">
                  <c:v>6.7476000000000001E-9</c:v>
                </c:pt>
                <c:pt idx="7491">
                  <c:v>6.7726000000000004E-9</c:v>
                </c:pt>
                <c:pt idx="7492">
                  <c:v>6.7975999999999998E-9</c:v>
                </c:pt>
                <c:pt idx="7493">
                  <c:v>6.8226E-9</c:v>
                </c:pt>
                <c:pt idx="7494">
                  <c:v>6.8476000000000002E-9</c:v>
                </c:pt>
                <c:pt idx="7495">
                  <c:v>6.8725999999999996E-9</c:v>
                </c:pt>
                <c:pt idx="7496">
                  <c:v>6.8975999999999998E-9</c:v>
                </c:pt>
                <c:pt idx="7497">
                  <c:v>6.9226000000000001E-9</c:v>
                </c:pt>
                <c:pt idx="7498">
                  <c:v>6.9476000000000003E-9</c:v>
                </c:pt>
                <c:pt idx="7499">
                  <c:v>6.9725999999999997E-9</c:v>
                </c:pt>
                <c:pt idx="7500">
                  <c:v>6.9975999999999999E-9</c:v>
                </c:pt>
                <c:pt idx="7501">
                  <c:v>7.0226000000000001E-9</c:v>
                </c:pt>
                <c:pt idx="7502">
                  <c:v>7.0476000000000004E-9</c:v>
                </c:pt>
                <c:pt idx="7503">
                  <c:v>7.0725999999999998E-9</c:v>
                </c:pt>
                <c:pt idx="7504">
                  <c:v>7.0976E-9</c:v>
                </c:pt>
                <c:pt idx="7505">
                  <c:v>7.1226000000000002E-9</c:v>
                </c:pt>
                <c:pt idx="7506">
                  <c:v>7.1475999999999996E-9</c:v>
                </c:pt>
                <c:pt idx="7507">
                  <c:v>7.1725999999999998E-9</c:v>
                </c:pt>
                <c:pt idx="7508">
                  <c:v>7.1976E-9</c:v>
                </c:pt>
                <c:pt idx="7509">
                  <c:v>7.2226000000000003E-9</c:v>
                </c:pt>
                <c:pt idx="7510">
                  <c:v>7.2475999999999997E-9</c:v>
                </c:pt>
                <c:pt idx="7511">
                  <c:v>7.2725999999999999E-9</c:v>
                </c:pt>
                <c:pt idx="7512">
                  <c:v>7.2976000000000001E-9</c:v>
                </c:pt>
                <c:pt idx="7513">
                  <c:v>7.3226000000000003E-9</c:v>
                </c:pt>
                <c:pt idx="7514">
                  <c:v>7.3475999999999997E-9</c:v>
                </c:pt>
                <c:pt idx="7515">
                  <c:v>7.3726E-9</c:v>
                </c:pt>
                <c:pt idx="7516">
                  <c:v>7.3976000000000002E-9</c:v>
                </c:pt>
                <c:pt idx="7517">
                  <c:v>7.4226000000000004E-9</c:v>
                </c:pt>
                <c:pt idx="7518">
                  <c:v>7.4475999999999998E-9</c:v>
                </c:pt>
                <c:pt idx="7519">
                  <c:v>7.4726E-9</c:v>
                </c:pt>
                <c:pt idx="7520">
                  <c:v>7.4976000000000002E-9</c:v>
                </c:pt>
                <c:pt idx="7521">
                  <c:v>7.5226000000000005E-9</c:v>
                </c:pt>
                <c:pt idx="7522">
                  <c:v>7.5476000000000007E-9</c:v>
                </c:pt>
                <c:pt idx="7523">
                  <c:v>7.5725999999999993E-9</c:v>
                </c:pt>
                <c:pt idx="7524">
                  <c:v>7.5975999999999995E-9</c:v>
                </c:pt>
                <c:pt idx="7525">
                  <c:v>7.6225999999999997E-9</c:v>
                </c:pt>
                <c:pt idx="7526">
                  <c:v>7.6475999999999999E-9</c:v>
                </c:pt>
                <c:pt idx="7527">
                  <c:v>7.6726000000000002E-9</c:v>
                </c:pt>
                <c:pt idx="7528">
                  <c:v>7.6976000000000004E-9</c:v>
                </c:pt>
                <c:pt idx="7529">
                  <c:v>7.7226000000000006E-9</c:v>
                </c:pt>
                <c:pt idx="7530">
                  <c:v>7.7475999999999992E-9</c:v>
                </c:pt>
                <c:pt idx="7531">
                  <c:v>7.7725999999999994E-9</c:v>
                </c:pt>
                <c:pt idx="7532">
                  <c:v>7.7975999999999996E-9</c:v>
                </c:pt>
                <c:pt idx="7533">
                  <c:v>7.8225999999999998E-9</c:v>
                </c:pt>
                <c:pt idx="7534">
                  <c:v>7.8476000000000001E-9</c:v>
                </c:pt>
                <c:pt idx="7535">
                  <c:v>7.8726000000000003E-9</c:v>
                </c:pt>
                <c:pt idx="7536">
                  <c:v>7.8976000000000005E-9</c:v>
                </c:pt>
                <c:pt idx="7537">
                  <c:v>7.9226000000000007E-9</c:v>
                </c:pt>
                <c:pt idx="7538">
                  <c:v>7.9475999999999993E-9</c:v>
                </c:pt>
                <c:pt idx="7539">
                  <c:v>7.9725999999999995E-9</c:v>
                </c:pt>
                <c:pt idx="7540">
                  <c:v>7.9975999999999998E-9</c:v>
                </c:pt>
                <c:pt idx="7541">
                  <c:v>8.0226E-9</c:v>
                </c:pt>
                <c:pt idx="7542">
                  <c:v>8.0476000000000002E-9</c:v>
                </c:pt>
                <c:pt idx="7543">
                  <c:v>8.0726000000000004E-9</c:v>
                </c:pt>
                <c:pt idx="7544">
                  <c:v>8.0976000000000007E-9</c:v>
                </c:pt>
                <c:pt idx="7545">
                  <c:v>8.1225999999999992E-9</c:v>
                </c:pt>
                <c:pt idx="7546">
                  <c:v>8.1475999999999995E-9</c:v>
                </c:pt>
                <c:pt idx="7547">
                  <c:v>8.1725999999999997E-9</c:v>
                </c:pt>
                <c:pt idx="7548">
                  <c:v>8.1975999999999999E-9</c:v>
                </c:pt>
                <c:pt idx="7549">
                  <c:v>8.2226000000000001E-9</c:v>
                </c:pt>
                <c:pt idx="7550">
                  <c:v>8.2476000000000003E-9</c:v>
                </c:pt>
                <c:pt idx="7551">
                  <c:v>8.2726000000000006E-9</c:v>
                </c:pt>
                <c:pt idx="7552">
                  <c:v>8.2976000000000008E-9</c:v>
                </c:pt>
                <c:pt idx="7553">
                  <c:v>8.3225999999999994E-9</c:v>
                </c:pt>
                <c:pt idx="7554">
                  <c:v>8.3475999999999996E-9</c:v>
                </c:pt>
                <c:pt idx="7555">
                  <c:v>8.3725999999999998E-9</c:v>
                </c:pt>
                <c:pt idx="7556">
                  <c:v>8.3976E-9</c:v>
                </c:pt>
                <c:pt idx="7557">
                  <c:v>8.4226000000000003E-9</c:v>
                </c:pt>
                <c:pt idx="7558">
                  <c:v>8.4476000000000005E-9</c:v>
                </c:pt>
                <c:pt idx="7559">
                  <c:v>8.4726000000000007E-9</c:v>
                </c:pt>
                <c:pt idx="7560">
                  <c:v>8.4975999999999993E-9</c:v>
                </c:pt>
                <c:pt idx="7561">
                  <c:v>8.5225999999999995E-9</c:v>
                </c:pt>
                <c:pt idx="7562">
                  <c:v>8.5475999999999997E-9</c:v>
                </c:pt>
                <c:pt idx="7563">
                  <c:v>8.5725999999999999E-9</c:v>
                </c:pt>
                <c:pt idx="7564">
                  <c:v>8.5976000000000002E-9</c:v>
                </c:pt>
                <c:pt idx="7565">
                  <c:v>8.6226000000000004E-9</c:v>
                </c:pt>
                <c:pt idx="7566">
                  <c:v>8.6476000000000006E-9</c:v>
                </c:pt>
                <c:pt idx="7567">
                  <c:v>8.6725999999999992E-9</c:v>
                </c:pt>
                <c:pt idx="7568">
                  <c:v>8.6975999999999994E-9</c:v>
                </c:pt>
                <c:pt idx="7569">
                  <c:v>8.7225999999999996E-9</c:v>
                </c:pt>
                <c:pt idx="7570">
                  <c:v>8.7475999999999999E-9</c:v>
                </c:pt>
                <c:pt idx="7571">
                  <c:v>8.7726000000000001E-9</c:v>
                </c:pt>
                <c:pt idx="7572">
                  <c:v>8.7976000000000003E-9</c:v>
                </c:pt>
                <c:pt idx="7573">
                  <c:v>8.8226000000000005E-9</c:v>
                </c:pt>
                <c:pt idx="7574">
                  <c:v>8.8476000000000008E-9</c:v>
                </c:pt>
                <c:pt idx="7575">
                  <c:v>8.8725999999999993E-9</c:v>
                </c:pt>
                <c:pt idx="7576">
                  <c:v>8.8975999999999995E-9</c:v>
                </c:pt>
                <c:pt idx="7577">
                  <c:v>8.9225999999999998E-9</c:v>
                </c:pt>
                <c:pt idx="7578">
                  <c:v>8.9476E-9</c:v>
                </c:pt>
                <c:pt idx="7579">
                  <c:v>8.9726000000000002E-9</c:v>
                </c:pt>
                <c:pt idx="7580">
                  <c:v>8.9976000000000004E-9</c:v>
                </c:pt>
                <c:pt idx="7581">
                  <c:v>9.0226000000000007E-9</c:v>
                </c:pt>
                <c:pt idx="7582">
                  <c:v>9.0475999999999992E-9</c:v>
                </c:pt>
                <c:pt idx="7583">
                  <c:v>9.0725999999999995E-9</c:v>
                </c:pt>
                <c:pt idx="7584">
                  <c:v>9.0975999999999997E-9</c:v>
                </c:pt>
                <c:pt idx="7585">
                  <c:v>9.1225999999999999E-9</c:v>
                </c:pt>
                <c:pt idx="7586">
                  <c:v>9.1476000000000001E-9</c:v>
                </c:pt>
                <c:pt idx="7587">
                  <c:v>9.1726000000000004E-9</c:v>
                </c:pt>
                <c:pt idx="7588">
                  <c:v>9.1976000000000006E-9</c:v>
                </c:pt>
                <c:pt idx="7589">
                  <c:v>9.2226000000000008E-9</c:v>
                </c:pt>
                <c:pt idx="7590">
                  <c:v>9.2475999999999994E-9</c:v>
                </c:pt>
                <c:pt idx="7591">
                  <c:v>9.2725999999999996E-9</c:v>
                </c:pt>
                <c:pt idx="7592">
                  <c:v>9.2975999999999998E-9</c:v>
                </c:pt>
                <c:pt idx="7593">
                  <c:v>9.3226E-9</c:v>
                </c:pt>
                <c:pt idx="7594">
                  <c:v>9.3476000000000003E-9</c:v>
                </c:pt>
                <c:pt idx="7595">
                  <c:v>9.3726000000000005E-9</c:v>
                </c:pt>
                <c:pt idx="7596">
                  <c:v>9.3976000000000007E-9</c:v>
                </c:pt>
                <c:pt idx="7597">
                  <c:v>9.4225999999999993E-9</c:v>
                </c:pt>
                <c:pt idx="7598">
                  <c:v>9.4475999999999995E-9</c:v>
                </c:pt>
                <c:pt idx="7599">
                  <c:v>9.4725999999999997E-9</c:v>
                </c:pt>
                <c:pt idx="7600">
                  <c:v>9.4976E-9</c:v>
                </c:pt>
                <c:pt idx="7601">
                  <c:v>9.5226000000000002E-9</c:v>
                </c:pt>
                <c:pt idx="7602">
                  <c:v>9.5476000000000004E-9</c:v>
                </c:pt>
                <c:pt idx="7603">
                  <c:v>9.5726000000000006E-9</c:v>
                </c:pt>
                <c:pt idx="7604">
                  <c:v>9.5975999999999992E-9</c:v>
                </c:pt>
                <c:pt idx="7605">
                  <c:v>9.6225999999999994E-9</c:v>
                </c:pt>
                <c:pt idx="7606">
                  <c:v>9.6475999999999996E-9</c:v>
                </c:pt>
                <c:pt idx="7607">
                  <c:v>9.6725999999999999E-9</c:v>
                </c:pt>
                <c:pt idx="7608">
                  <c:v>9.6976000000000001E-9</c:v>
                </c:pt>
                <c:pt idx="7609">
                  <c:v>9.7226000000000003E-9</c:v>
                </c:pt>
                <c:pt idx="7610">
                  <c:v>9.7476000000000005E-9</c:v>
                </c:pt>
                <c:pt idx="7611">
                  <c:v>9.7726000000000008E-9</c:v>
                </c:pt>
                <c:pt idx="7612">
                  <c:v>9.7975999999999993E-9</c:v>
                </c:pt>
                <c:pt idx="7613">
                  <c:v>9.8225999999999996E-9</c:v>
                </c:pt>
                <c:pt idx="7614">
                  <c:v>9.8475999999999998E-9</c:v>
                </c:pt>
                <c:pt idx="7615">
                  <c:v>9.8726E-9</c:v>
                </c:pt>
                <c:pt idx="7616">
                  <c:v>9.8976000000000002E-9</c:v>
                </c:pt>
                <c:pt idx="7617">
                  <c:v>9.9226000000000005E-9</c:v>
                </c:pt>
                <c:pt idx="7618">
                  <c:v>9.9476000000000007E-9</c:v>
                </c:pt>
                <c:pt idx="7619">
                  <c:v>9.9725999999999992E-9</c:v>
                </c:pt>
                <c:pt idx="7620">
                  <c:v>9.9975999999999995E-9</c:v>
                </c:pt>
                <c:pt idx="7621">
                  <c:v>1.00226E-8</c:v>
                </c:pt>
                <c:pt idx="7622">
                  <c:v>1.00476E-8</c:v>
                </c:pt>
                <c:pt idx="7623">
                  <c:v>1.00726E-8</c:v>
                </c:pt>
                <c:pt idx="7624">
                  <c:v>1.00976E-8</c:v>
                </c:pt>
                <c:pt idx="7625">
                  <c:v>1.0122600000000001E-8</c:v>
                </c:pt>
                <c:pt idx="7626">
                  <c:v>1.0147600000000001E-8</c:v>
                </c:pt>
                <c:pt idx="7627">
                  <c:v>1.0172599999999999E-8</c:v>
                </c:pt>
                <c:pt idx="7628">
                  <c:v>1.01976E-8</c:v>
                </c:pt>
                <c:pt idx="7629">
                  <c:v>1.02226E-8</c:v>
                </c:pt>
                <c:pt idx="7630">
                  <c:v>1.02476E-8</c:v>
                </c:pt>
                <c:pt idx="7631">
                  <c:v>1.02726E-8</c:v>
                </c:pt>
                <c:pt idx="7632">
                  <c:v>1.0297600000000001E-8</c:v>
                </c:pt>
                <c:pt idx="7633">
                  <c:v>1.0322600000000001E-8</c:v>
                </c:pt>
                <c:pt idx="7634">
                  <c:v>1.0347599999999999E-8</c:v>
                </c:pt>
                <c:pt idx="7635">
                  <c:v>1.03726E-8</c:v>
                </c:pt>
                <c:pt idx="7636">
                  <c:v>1.03976E-8</c:v>
                </c:pt>
                <c:pt idx="7637">
                  <c:v>1.04226E-8</c:v>
                </c:pt>
                <c:pt idx="7638">
                  <c:v>1.04476E-8</c:v>
                </c:pt>
                <c:pt idx="7639">
                  <c:v>1.04726E-8</c:v>
                </c:pt>
                <c:pt idx="7640">
                  <c:v>1.0497600000000001E-8</c:v>
                </c:pt>
                <c:pt idx="7641">
                  <c:v>1.0522599999999999E-8</c:v>
                </c:pt>
                <c:pt idx="7642">
                  <c:v>1.0547599999999999E-8</c:v>
                </c:pt>
                <c:pt idx="7643">
                  <c:v>1.05726E-8</c:v>
                </c:pt>
                <c:pt idx="7644">
                  <c:v>1.05976E-8</c:v>
                </c:pt>
                <c:pt idx="7645">
                  <c:v>1.06226E-8</c:v>
                </c:pt>
                <c:pt idx="7646">
                  <c:v>1.06476E-8</c:v>
                </c:pt>
                <c:pt idx="7647">
                  <c:v>1.0672600000000001E-8</c:v>
                </c:pt>
                <c:pt idx="7648">
                  <c:v>1.0697600000000001E-8</c:v>
                </c:pt>
                <c:pt idx="7649">
                  <c:v>1.0722599999999999E-8</c:v>
                </c:pt>
                <c:pt idx="7650">
                  <c:v>1.07476E-8</c:v>
                </c:pt>
                <c:pt idx="7651">
                  <c:v>1.07726E-8</c:v>
                </c:pt>
                <c:pt idx="7652">
                  <c:v>1.07976E-8</c:v>
                </c:pt>
                <c:pt idx="7653">
                  <c:v>1.08226E-8</c:v>
                </c:pt>
                <c:pt idx="7654">
                  <c:v>1.08476E-8</c:v>
                </c:pt>
                <c:pt idx="7655">
                  <c:v>1.0872600000000001E-8</c:v>
                </c:pt>
                <c:pt idx="7656">
                  <c:v>1.0897599999999999E-8</c:v>
                </c:pt>
                <c:pt idx="7657">
                  <c:v>1.0922599999999999E-8</c:v>
                </c:pt>
                <c:pt idx="7658">
                  <c:v>1.09476E-8</c:v>
                </c:pt>
                <c:pt idx="7659">
                  <c:v>1.09726E-8</c:v>
                </c:pt>
                <c:pt idx="7660">
                  <c:v>1.09976E-8</c:v>
                </c:pt>
                <c:pt idx="7661">
                  <c:v>1.10226E-8</c:v>
                </c:pt>
                <c:pt idx="7662">
                  <c:v>1.1047600000000001E-8</c:v>
                </c:pt>
                <c:pt idx="7663">
                  <c:v>1.1072600000000001E-8</c:v>
                </c:pt>
                <c:pt idx="7664">
                  <c:v>1.1097599999999999E-8</c:v>
                </c:pt>
                <c:pt idx="7665">
                  <c:v>1.11226E-8</c:v>
                </c:pt>
                <c:pt idx="7666">
                  <c:v>1.11476E-8</c:v>
                </c:pt>
                <c:pt idx="7667">
                  <c:v>1.11726E-8</c:v>
                </c:pt>
                <c:pt idx="7668">
                  <c:v>1.11976E-8</c:v>
                </c:pt>
                <c:pt idx="7669">
                  <c:v>1.1222600000000001E-8</c:v>
                </c:pt>
                <c:pt idx="7670">
                  <c:v>1.1247600000000001E-8</c:v>
                </c:pt>
                <c:pt idx="7671">
                  <c:v>1.1272599999999999E-8</c:v>
                </c:pt>
                <c:pt idx="7672">
                  <c:v>1.12976E-8</c:v>
                </c:pt>
                <c:pt idx="7673">
                  <c:v>1.13226E-8</c:v>
                </c:pt>
                <c:pt idx="7674">
                  <c:v>1.13476E-8</c:v>
                </c:pt>
                <c:pt idx="7675">
                  <c:v>1.13726E-8</c:v>
                </c:pt>
                <c:pt idx="7676">
                  <c:v>1.13976E-8</c:v>
                </c:pt>
                <c:pt idx="7677">
                  <c:v>1.1422600000000001E-8</c:v>
                </c:pt>
                <c:pt idx="7678">
                  <c:v>1.1447599999999999E-8</c:v>
                </c:pt>
                <c:pt idx="7679">
                  <c:v>1.1472599999999999E-8</c:v>
                </c:pt>
                <c:pt idx="7680">
                  <c:v>1.14976E-8</c:v>
                </c:pt>
                <c:pt idx="7681">
                  <c:v>1.15226E-8</c:v>
                </c:pt>
                <c:pt idx="7682">
                  <c:v>1.15476E-8</c:v>
                </c:pt>
                <c:pt idx="7683">
                  <c:v>1.15726E-8</c:v>
                </c:pt>
                <c:pt idx="7684">
                  <c:v>1.1597600000000001E-8</c:v>
                </c:pt>
                <c:pt idx="7685">
                  <c:v>1.1622600000000001E-8</c:v>
                </c:pt>
                <c:pt idx="7686">
                  <c:v>1.1647599999999999E-8</c:v>
                </c:pt>
                <c:pt idx="7687">
                  <c:v>1.16726E-8</c:v>
                </c:pt>
                <c:pt idx="7688">
                  <c:v>1.16976E-8</c:v>
                </c:pt>
                <c:pt idx="7689">
                  <c:v>1.17226E-8</c:v>
                </c:pt>
                <c:pt idx="7690">
                  <c:v>1.17476E-8</c:v>
                </c:pt>
                <c:pt idx="7691">
                  <c:v>1.17726E-8</c:v>
                </c:pt>
                <c:pt idx="7692">
                  <c:v>1.1797600000000001E-8</c:v>
                </c:pt>
                <c:pt idx="7693">
                  <c:v>1.1822599999999999E-8</c:v>
                </c:pt>
                <c:pt idx="7694">
                  <c:v>1.1847599999999999E-8</c:v>
                </c:pt>
                <c:pt idx="7695">
                  <c:v>1.18726E-8</c:v>
                </c:pt>
                <c:pt idx="7696">
                  <c:v>1.18976E-8</c:v>
                </c:pt>
                <c:pt idx="7697">
                  <c:v>1.19226E-8</c:v>
                </c:pt>
                <c:pt idx="7698">
                  <c:v>1.19476E-8</c:v>
                </c:pt>
                <c:pt idx="7699">
                  <c:v>1.1972600000000001E-8</c:v>
                </c:pt>
                <c:pt idx="7700">
                  <c:v>1.1997599999999999E-8</c:v>
                </c:pt>
                <c:pt idx="7701">
                  <c:v>1.2022599999999999E-8</c:v>
                </c:pt>
                <c:pt idx="7702">
                  <c:v>1.20476E-8</c:v>
                </c:pt>
                <c:pt idx="7703">
                  <c:v>1.20726E-8</c:v>
                </c:pt>
                <c:pt idx="7704">
                  <c:v>1.20976E-8</c:v>
                </c:pt>
                <c:pt idx="7705">
                  <c:v>1.21226E-8</c:v>
                </c:pt>
                <c:pt idx="7706">
                  <c:v>1.2147600000000001E-8</c:v>
                </c:pt>
                <c:pt idx="7707">
                  <c:v>1.2172600000000001E-8</c:v>
                </c:pt>
                <c:pt idx="7708">
                  <c:v>1.2197599999999999E-8</c:v>
                </c:pt>
                <c:pt idx="7709">
                  <c:v>1.22226E-8</c:v>
                </c:pt>
                <c:pt idx="7710">
                  <c:v>1.22476E-8</c:v>
                </c:pt>
                <c:pt idx="7711">
                  <c:v>1.22726E-8</c:v>
                </c:pt>
                <c:pt idx="7712">
                  <c:v>1.22976E-8</c:v>
                </c:pt>
                <c:pt idx="7713">
                  <c:v>1.23226E-8</c:v>
                </c:pt>
                <c:pt idx="7714">
                  <c:v>1.2347600000000001E-8</c:v>
                </c:pt>
                <c:pt idx="7715">
                  <c:v>1.2372599999999999E-8</c:v>
                </c:pt>
                <c:pt idx="7716">
                  <c:v>1.2397599999999999E-8</c:v>
                </c:pt>
                <c:pt idx="7717">
                  <c:v>1.24226E-8</c:v>
                </c:pt>
                <c:pt idx="7718">
                  <c:v>1.24476E-8</c:v>
                </c:pt>
                <c:pt idx="7719">
                  <c:v>1.24726E-8</c:v>
                </c:pt>
                <c:pt idx="7720">
                  <c:v>1.24976E-8</c:v>
                </c:pt>
                <c:pt idx="7721">
                  <c:v>1.2522600000000001E-8</c:v>
                </c:pt>
                <c:pt idx="7722">
                  <c:v>1.2547600000000001E-8</c:v>
                </c:pt>
                <c:pt idx="7723">
                  <c:v>1.2572599999999999E-8</c:v>
                </c:pt>
                <c:pt idx="7724">
                  <c:v>1.25976E-8</c:v>
                </c:pt>
                <c:pt idx="7725">
                  <c:v>1.26226E-8</c:v>
                </c:pt>
                <c:pt idx="7726">
                  <c:v>1.26476E-8</c:v>
                </c:pt>
                <c:pt idx="7727">
                  <c:v>1.26726E-8</c:v>
                </c:pt>
                <c:pt idx="7728">
                  <c:v>1.26976E-8</c:v>
                </c:pt>
                <c:pt idx="7729">
                  <c:v>1.2722600000000001E-8</c:v>
                </c:pt>
                <c:pt idx="7730">
                  <c:v>1.2747599999999999E-8</c:v>
                </c:pt>
                <c:pt idx="7731">
                  <c:v>1.27726E-8</c:v>
                </c:pt>
                <c:pt idx="7732">
                  <c:v>1.27976E-8</c:v>
                </c:pt>
                <c:pt idx="7733">
                  <c:v>1.28226E-8</c:v>
                </c:pt>
                <c:pt idx="7734">
                  <c:v>1.28476E-8</c:v>
                </c:pt>
                <c:pt idx="7735">
                  <c:v>1.28726E-8</c:v>
                </c:pt>
                <c:pt idx="7736">
                  <c:v>1.2897600000000001E-8</c:v>
                </c:pt>
                <c:pt idx="7737">
                  <c:v>1.2922599999999999E-8</c:v>
                </c:pt>
                <c:pt idx="7738">
                  <c:v>1.2947599999999999E-8</c:v>
                </c:pt>
                <c:pt idx="7739">
                  <c:v>1.29726E-8</c:v>
                </c:pt>
                <c:pt idx="7740">
                  <c:v>1.29976E-8</c:v>
                </c:pt>
                <c:pt idx="7741">
                  <c:v>1.30226E-8</c:v>
                </c:pt>
                <c:pt idx="7742">
                  <c:v>1.30476E-8</c:v>
                </c:pt>
                <c:pt idx="7743">
                  <c:v>1.3072600000000001E-8</c:v>
                </c:pt>
                <c:pt idx="7744">
                  <c:v>1.3097600000000001E-8</c:v>
                </c:pt>
                <c:pt idx="7745">
                  <c:v>1.3122599999999999E-8</c:v>
                </c:pt>
                <c:pt idx="7746">
                  <c:v>1.31476E-8</c:v>
                </c:pt>
                <c:pt idx="7747">
                  <c:v>1.31726E-8</c:v>
                </c:pt>
                <c:pt idx="7748">
                  <c:v>1.31976E-8</c:v>
                </c:pt>
                <c:pt idx="7749">
                  <c:v>1.32226E-8</c:v>
                </c:pt>
                <c:pt idx="7750">
                  <c:v>1.32476E-8</c:v>
                </c:pt>
                <c:pt idx="7751">
                  <c:v>1.3272600000000001E-8</c:v>
                </c:pt>
                <c:pt idx="7752">
                  <c:v>1.3297599999999999E-8</c:v>
                </c:pt>
                <c:pt idx="7753">
                  <c:v>1.3322599999999999E-8</c:v>
                </c:pt>
                <c:pt idx="7754">
                  <c:v>1.33476E-8</c:v>
                </c:pt>
                <c:pt idx="7755">
                  <c:v>1.33726E-8</c:v>
                </c:pt>
                <c:pt idx="7756">
                  <c:v>1.33976E-8</c:v>
                </c:pt>
                <c:pt idx="7757">
                  <c:v>1.34226E-8</c:v>
                </c:pt>
                <c:pt idx="7758">
                  <c:v>1.3447600000000001E-8</c:v>
                </c:pt>
                <c:pt idx="7759">
                  <c:v>1.3472600000000001E-8</c:v>
                </c:pt>
                <c:pt idx="7760">
                  <c:v>1.3497599999999999E-8</c:v>
                </c:pt>
                <c:pt idx="7761">
                  <c:v>1.35226E-8</c:v>
                </c:pt>
                <c:pt idx="7762">
                  <c:v>1.35476E-8</c:v>
                </c:pt>
                <c:pt idx="7763">
                  <c:v>1.35726E-8</c:v>
                </c:pt>
                <c:pt idx="7764">
                  <c:v>1.35976E-8</c:v>
                </c:pt>
                <c:pt idx="7765">
                  <c:v>1.3622600000000001E-8</c:v>
                </c:pt>
                <c:pt idx="7766">
                  <c:v>1.3647600000000001E-8</c:v>
                </c:pt>
                <c:pt idx="7767">
                  <c:v>1.3672599999999999E-8</c:v>
                </c:pt>
                <c:pt idx="7768">
                  <c:v>1.36976E-8</c:v>
                </c:pt>
                <c:pt idx="7769">
                  <c:v>1.37226E-8</c:v>
                </c:pt>
                <c:pt idx="7770">
                  <c:v>1.37476E-8</c:v>
                </c:pt>
                <c:pt idx="7771">
                  <c:v>1.37726E-8</c:v>
                </c:pt>
                <c:pt idx="7772">
                  <c:v>1.37976E-8</c:v>
                </c:pt>
                <c:pt idx="7773">
                  <c:v>1.3822600000000001E-8</c:v>
                </c:pt>
                <c:pt idx="7774">
                  <c:v>1.3847599999999999E-8</c:v>
                </c:pt>
                <c:pt idx="7775">
                  <c:v>1.3872599999999999E-8</c:v>
                </c:pt>
                <c:pt idx="7776">
                  <c:v>1.38976E-8</c:v>
                </c:pt>
                <c:pt idx="7777">
                  <c:v>1.39226E-8</c:v>
                </c:pt>
                <c:pt idx="7778">
                  <c:v>1.39476E-8</c:v>
                </c:pt>
                <c:pt idx="7779">
                  <c:v>1.39726E-8</c:v>
                </c:pt>
                <c:pt idx="7780">
                  <c:v>1.3997600000000001E-8</c:v>
                </c:pt>
                <c:pt idx="7781">
                  <c:v>1.4022600000000001E-8</c:v>
                </c:pt>
                <c:pt idx="7782">
                  <c:v>1.4047599999999999E-8</c:v>
                </c:pt>
                <c:pt idx="7783">
                  <c:v>1.40726E-8</c:v>
                </c:pt>
                <c:pt idx="7784">
                  <c:v>1.40976E-8</c:v>
                </c:pt>
                <c:pt idx="7785">
                  <c:v>1.41226E-8</c:v>
                </c:pt>
                <c:pt idx="7786">
                  <c:v>1.41476E-8</c:v>
                </c:pt>
                <c:pt idx="7787">
                  <c:v>1.41726E-8</c:v>
                </c:pt>
                <c:pt idx="7788">
                  <c:v>1.4197600000000001E-8</c:v>
                </c:pt>
                <c:pt idx="7789">
                  <c:v>1.4222599999999999E-8</c:v>
                </c:pt>
                <c:pt idx="7790">
                  <c:v>1.4247599999999999E-8</c:v>
                </c:pt>
                <c:pt idx="7791">
                  <c:v>1.42726E-8</c:v>
                </c:pt>
                <c:pt idx="7792">
                  <c:v>1.42976E-8</c:v>
                </c:pt>
                <c:pt idx="7793">
                  <c:v>1.43226E-8</c:v>
                </c:pt>
                <c:pt idx="7794">
                  <c:v>1.43476E-8</c:v>
                </c:pt>
                <c:pt idx="7795">
                  <c:v>1.4372600000000001E-8</c:v>
                </c:pt>
                <c:pt idx="7796">
                  <c:v>1.4397600000000001E-8</c:v>
                </c:pt>
                <c:pt idx="7797">
                  <c:v>1.4422599999999999E-8</c:v>
                </c:pt>
                <c:pt idx="7798">
                  <c:v>1.44476E-8</c:v>
                </c:pt>
                <c:pt idx="7799">
                  <c:v>1.44726E-8</c:v>
                </c:pt>
                <c:pt idx="7800">
                  <c:v>1.44976E-8</c:v>
                </c:pt>
                <c:pt idx="7801">
                  <c:v>1.45226E-8</c:v>
                </c:pt>
                <c:pt idx="7802">
                  <c:v>1.4547600000000001E-8</c:v>
                </c:pt>
                <c:pt idx="7803">
                  <c:v>1.4572600000000001E-8</c:v>
                </c:pt>
                <c:pt idx="7804">
                  <c:v>1.4597599999999999E-8</c:v>
                </c:pt>
                <c:pt idx="7805">
                  <c:v>1.46226E-8</c:v>
                </c:pt>
                <c:pt idx="7806">
                  <c:v>1.46476E-8</c:v>
                </c:pt>
                <c:pt idx="7807">
                  <c:v>1.46726E-8</c:v>
                </c:pt>
                <c:pt idx="7808">
                  <c:v>1.46976E-8</c:v>
                </c:pt>
                <c:pt idx="7809">
                  <c:v>1.47226E-8</c:v>
                </c:pt>
                <c:pt idx="7810">
                  <c:v>1.4747600000000001E-8</c:v>
                </c:pt>
                <c:pt idx="7811">
                  <c:v>1.4772599999999999E-8</c:v>
                </c:pt>
                <c:pt idx="7812">
                  <c:v>1.4797599999999999E-8</c:v>
                </c:pt>
                <c:pt idx="7813">
                  <c:v>1.48226E-8</c:v>
                </c:pt>
                <c:pt idx="7814">
                  <c:v>1.48476E-8</c:v>
                </c:pt>
                <c:pt idx="7815">
                  <c:v>1.48726E-8</c:v>
                </c:pt>
                <c:pt idx="7816">
                  <c:v>1.48976E-8</c:v>
                </c:pt>
                <c:pt idx="7817">
                  <c:v>1.4922599999999999E-8</c:v>
                </c:pt>
                <c:pt idx="7818">
                  <c:v>1.4947600000000001E-8</c:v>
                </c:pt>
                <c:pt idx="7819">
                  <c:v>1.4972599999999999E-8</c:v>
                </c:pt>
                <c:pt idx="7820">
                  <c:v>1.4997600000000001E-8</c:v>
                </c:pt>
                <c:pt idx="7821">
                  <c:v>1.50226E-8</c:v>
                </c:pt>
                <c:pt idx="7822">
                  <c:v>1.5047599999999998E-8</c:v>
                </c:pt>
                <c:pt idx="7823">
                  <c:v>1.50726E-8</c:v>
                </c:pt>
                <c:pt idx="7824">
                  <c:v>1.5097599999999999E-8</c:v>
                </c:pt>
                <c:pt idx="7825">
                  <c:v>1.5122600000000001E-8</c:v>
                </c:pt>
                <c:pt idx="7826">
                  <c:v>1.5147599999999999E-8</c:v>
                </c:pt>
                <c:pt idx="7827">
                  <c:v>1.5172600000000001E-8</c:v>
                </c:pt>
                <c:pt idx="7828">
                  <c:v>1.51976E-8</c:v>
                </c:pt>
                <c:pt idx="7829">
                  <c:v>1.5222600000000002E-8</c:v>
                </c:pt>
                <c:pt idx="7830">
                  <c:v>1.52476E-8</c:v>
                </c:pt>
                <c:pt idx="7831">
                  <c:v>1.5272599999999999E-8</c:v>
                </c:pt>
                <c:pt idx="7832">
                  <c:v>1.5297600000000001E-8</c:v>
                </c:pt>
                <c:pt idx="7833">
                  <c:v>1.5322599999999999E-8</c:v>
                </c:pt>
                <c:pt idx="7834">
                  <c:v>1.5347600000000001E-8</c:v>
                </c:pt>
                <c:pt idx="7835">
                  <c:v>1.53726E-8</c:v>
                </c:pt>
                <c:pt idx="7836">
                  <c:v>1.5397600000000002E-8</c:v>
                </c:pt>
                <c:pt idx="7837">
                  <c:v>1.54226E-8</c:v>
                </c:pt>
                <c:pt idx="7838">
                  <c:v>1.5447599999999999E-8</c:v>
                </c:pt>
                <c:pt idx="7839">
                  <c:v>1.5472600000000001E-8</c:v>
                </c:pt>
                <c:pt idx="7840">
                  <c:v>1.5497599999999999E-8</c:v>
                </c:pt>
                <c:pt idx="7841">
                  <c:v>1.5522600000000001E-8</c:v>
                </c:pt>
                <c:pt idx="7842">
                  <c:v>1.55476E-8</c:v>
                </c:pt>
                <c:pt idx="7843">
                  <c:v>1.5572600000000001E-8</c:v>
                </c:pt>
                <c:pt idx="7844">
                  <c:v>1.55976E-8</c:v>
                </c:pt>
                <c:pt idx="7845">
                  <c:v>1.5622599999999999E-8</c:v>
                </c:pt>
                <c:pt idx="7846">
                  <c:v>1.56476E-8</c:v>
                </c:pt>
                <c:pt idx="7847">
                  <c:v>1.5672599999999999E-8</c:v>
                </c:pt>
                <c:pt idx="7848">
                  <c:v>1.5697600000000001E-8</c:v>
                </c:pt>
                <c:pt idx="7849">
                  <c:v>1.5722599999999999E-8</c:v>
                </c:pt>
                <c:pt idx="7850">
                  <c:v>1.5747600000000001E-8</c:v>
                </c:pt>
                <c:pt idx="7851">
                  <c:v>1.57726E-8</c:v>
                </c:pt>
                <c:pt idx="7852">
                  <c:v>1.5797599999999998E-8</c:v>
                </c:pt>
                <c:pt idx="7853">
                  <c:v>1.58226E-8</c:v>
                </c:pt>
                <c:pt idx="7854">
                  <c:v>1.5847599999999999E-8</c:v>
                </c:pt>
                <c:pt idx="7855">
                  <c:v>1.5872600000000001E-8</c:v>
                </c:pt>
                <c:pt idx="7856">
                  <c:v>1.5897599999999999E-8</c:v>
                </c:pt>
                <c:pt idx="7857">
                  <c:v>1.5922600000000001E-8</c:v>
                </c:pt>
                <c:pt idx="7858">
                  <c:v>1.59476E-8</c:v>
                </c:pt>
                <c:pt idx="7859">
                  <c:v>1.5972599999999998E-8</c:v>
                </c:pt>
                <c:pt idx="7860">
                  <c:v>1.59976E-8</c:v>
                </c:pt>
                <c:pt idx="7861">
                  <c:v>1.6022599999999999E-8</c:v>
                </c:pt>
                <c:pt idx="7862">
                  <c:v>1.6047600000000001E-8</c:v>
                </c:pt>
                <c:pt idx="7863">
                  <c:v>1.6072599999999999E-8</c:v>
                </c:pt>
                <c:pt idx="7864">
                  <c:v>1.6097600000000001E-8</c:v>
                </c:pt>
                <c:pt idx="7865">
                  <c:v>1.61226E-8</c:v>
                </c:pt>
                <c:pt idx="7866">
                  <c:v>1.6147600000000002E-8</c:v>
                </c:pt>
                <c:pt idx="7867">
                  <c:v>1.61726E-8</c:v>
                </c:pt>
                <c:pt idx="7868">
                  <c:v>1.6197599999999999E-8</c:v>
                </c:pt>
                <c:pt idx="7869">
                  <c:v>1.6222600000000001E-8</c:v>
                </c:pt>
                <c:pt idx="7870">
                  <c:v>1.6247599999999999E-8</c:v>
                </c:pt>
                <c:pt idx="7871">
                  <c:v>1.6272600000000001E-8</c:v>
                </c:pt>
                <c:pt idx="7872">
                  <c:v>1.62976E-8</c:v>
                </c:pt>
                <c:pt idx="7873">
                  <c:v>1.6322600000000002E-8</c:v>
                </c:pt>
                <c:pt idx="7874">
                  <c:v>1.63476E-8</c:v>
                </c:pt>
                <c:pt idx="7875">
                  <c:v>1.6372599999999999E-8</c:v>
                </c:pt>
                <c:pt idx="7876">
                  <c:v>1.6397600000000001E-8</c:v>
                </c:pt>
                <c:pt idx="7877">
                  <c:v>1.6422599999999999E-8</c:v>
                </c:pt>
                <c:pt idx="7878">
                  <c:v>1.6447600000000001E-8</c:v>
                </c:pt>
                <c:pt idx="7879">
                  <c:v>1.64726E-8</c:v>
                </c:pt>
                <c:pt idx="7880">
                  <c:v>1.6497600000000001E-8</c:v>
                </c:pt>
                <c:pt idx="7881">
                  <c:v>1.65226E-8</c:v>
                </c:pt>
                <c:pt idx="7882">
                  <c:v>1.6547599999999999E-8</c:v>
                </c:pt>
                <c:pt idx="7883">
                  <c:v>1.65726E-8</c:v>
                </c:pt>
                <c:pt idx="7884">
                  <c:v>1.6597599999999999E-8</c:v>
                </c:pt>
                <c:pt idx="7885">
                  <c:v>1.6622600000000001E-8</c:v>
                </c:pt>
                <c:pt idx="7886">
                  <c:v>1.6647599999999999E-8</c:v>
                </c:pt>
                <c:pt idx="7887">
                  <c:v>1.6672600000000001E-8</c:v>
                </c:pt>
                <c:pt idx="7888">
                  <c:v>1.66976E-8</c:v>
                </c:pt>
                <c:pt idx="7889">
                  <c:v>1.6722599999999998E-8</c:v>
                </c:pt>
                <c:pt idx="7890">
                  <c:v>1.67476E-8</c:v>
                </c:pt>
                <c:pt idx="7891">
                  <c:v>1.6772599999999999E-8</c:v>
                </c:pt>
                <c:pt idx="7892">
                  <c:v>1.6797600000000001E-8</c:v>
                </c:pt>
                <c:pt idx="7893">
                  <c:v>1.6822599999999999E-8</c:v>
                </c:pt>
                <c:pt idx="7894">
                  <c:v>1.6847600000000001E-8</c:v>
                </c:pt>
                <c:pt idx="7895">
                  <c:v>1.68726E-8</c:v>
                </c:pt>
                <c:pt idx="7896">
                  <c:v>1.6897599999999998E-8</c:v>
                </c:pt>
                <c:pt idx="7897">
                  <c:v>1.69226E-8</c:v>
                </c:pt>
                <c:pt idx="7898">
                  <c:v>1.6947599999999999E-8</c:v>
                </c:pt>
                <c:pt idx="7899">
                  <c:v>1.6972600000000001E-8</c:v>
                </c:pt>
                <c:pt idx="7900">
                  <c:v>1.6997599999999999E-8</c:v>
                </c:pt>
                <c:pt idx="7901">
                  <c:v>1.7022600000000001E-8</c:v>
                </c:pt>
                <c:pt idx="7902">
                  <c:v>1.70476E-8</c:v>
                </c:pt>
                <c:pt idx="7903">
                  <c:v>1.7072600000000002E-8</c:v>
                </c:pt>
                <c:pt idx="7904">
                  <c:v>1.70976E-8</c:v>
                </c:pt>
                <c:pt idx="7905">
                  <c:v>1.7122599999999999E-8</c:v>
                </c:pt>
                <c:pt idx="7906">
                  <c:v>1.7147600000000001E-8</c:v>
                </c:pt>
                <c:pt idx="7907">
                  <c:v>1.7172599999999999E-8</c:v>
                </c:pt>
                <c:pt idx="7908">
                  <c:v>1.7197600000000001E-8</c:v>
                </c:pt>
                <c:pt idx="7909">
                  <c:v>1.72226E-8</c:v>
                </c:pt>
                <c:pt idx="7910">
                  <c:v>1.7247600000000002E-8</c:v>
                </c:pt>
                <c:pt idx="7911">
                  <c:v>1.72726E-8</c:v>
                </c:pt>
                <c:pt idx="7912">
                  <c:v>1.7297599999999999E-8</c:v>
                </c:pt>
                <c:pt idx="7913">
                  <c:v>1.7322600000000001E-8</c:v>
                </c:pt>
                <c:pt idx="7914">
                  <c:v>1.7347599999999999E-8</c:v>
                </c:pt>
                <c:pt idx="7915">
                  <c:v>1.7372600000000001E-8</c:v>
                </c:pt>
                <c:pt idx="7916">
                  <c:v>1.73976E-8</c:v>
                </c:pt>
                <c:pt idx="7917">
                  <c:v>1.7422600000000001E-8</c:v>
                </c:pt>
                <c:pt idx="7918">
                  <c:v>1.74476E-8</c:v>
                </c:pt>
                <c:pt idx="7919">
                  <c:v>1.7472599999999999E-8</c:v>
                </c:pt>
                <c:pt idx="7920">
                  <c:v>1.74976E-8</c:v>
                </c:pt>
                <c:pt idx="7921">
                  <c:v>1.7522599999999999E-8</c:v>
                </c:pt>
                <c:pt idx="7922">
                  <c:v>1.7547600000000001E-8</c:v>
                </c:pt>
                <c:pt idx="7923">
                  <c:v>1.7572599999999999E-8</c:v>
                </c:pt>
                <c:pt idx="7924">
                  <c:v>1.7597600000000001E-8</c:v>
                </c:pt>
                <c:pt idx="7925">
                  <c:v>1.76226E-8</c:v>
                </c:pt>
                <c:pt idx="7926">
                  <c:v>1.7647599999999998E-8</c:v>
                </c:pt>
                <c:pt idx="7927">
                  <c:v>1.76726E-8</c:v>
                </c:pt>
                <c:pt idx="7928">
                  <c:v>1.7697599999999999E-8</c:v>
                </c:pt>
                <c:pt idx="7929">
                  <c:v>1.7722600000000001E-8</c:v>
                </c:pt>
                <c:pt idx="7930">
                  <c:v>1.7747599999999999E-8</c:v>
                </c:pt>
                <c:pt idx="7931">
                  <c:v>1.7772600000000001E-8</c:v>
                </c:pt>
                <c:pt idx="7932">
                  <c:v>1.77976E-8</c:v>
                </c:pt>
                <c:pt idx="7933">
                  <c:v>1.7822599999999998E-8</c:v>
                </c:pt>
                <c:pt idx="7934">
                  <c:v>1.78476E-8</c:v>
                </c:pt>
                <c:pt idx="7935">
                  <c:v>1.7872599999999999E-8</c:v>
                </c:pt>
                <c:pt idx="7936">
                  <c:v>1.7897600000000001E-8</c:v>
                </c:pt>
                <c:pt idx="7937">
                  <c:v>1.7922599999999999E-8</c:v>
                </c:pt>
                <c:pt idx="7938">
                  <c:v>1.7947600000000001E-8</c:v>
                </c:pt>
                <c:pt idx="7939">
                  <c:v>1.79726E-8</c:v>
                </c:pt>
                <c:pt idx="7940">
                  <c:v>1.7997600000000002E-8</c:v>
                </c:pt>
                <c:pt idx="7941">
                  <c:v>1.80226E-8</c:v>
                </c:pt>
                <c:pt idx="7942">
                  <c:v>1.8047599999999999E-8</c:v>
                </c:pt>
                <c:pt idx="7943">
                  <c:v>1.8072600000000001E-8</c:v>
                </c:pt>
                <c:pt idx="7944">
                  <c:v>1.8097599999999999E-8</c:v>
                </c:pt>
                <c:pt idx="7945">
                  <c:v>1.8122600000000001E-8</c:v>
                </c:pt>
                <c:pt idx="7946">
                  <c:v>1.81476E-8</c:v>
                </c:pt>
                <c:pt idx="7947">
                  <c:v>1.8172600000000002E-8</c:v>
                </c:pt>
                <c:pt idx="7948">
                  <c:v>1.81976E-8</c:v>
                </c:pt>
                <c:pt idx="7949">
                  <c:v>1.8222599999999999E-8</c:v>
                </c:pt>
                <c:pt idx="7950">
                  <c:v>1.8247600000000001E-8</c:v>
                </c:pt>
                <c:pt idx="7951">
                  <c:v>1.8272599999999999E-8</c:v>
                </c:pt>
                <c:pt idx="7952">
                  <c:v>1.8297600000000001E-8</c:v>
                </c:pt>
                <c:pt idx="7953">
                  <c:v>1.83226E-8</c:v>
                </c:pt>
                <c:pt idx="7954">
                  <c:v>1.8347600000000001E-8</c:v>
                </c:pt>
                <c:pt idx="7955">
                  <c:v>1.83726E-8</c:v>
                </c:pt>
                <c:pt idx="7956">
                  <c:v>1.8397599999999999E-8</c:v>
                </c:pt>
                <c:pt idx="7957">
                  <c:v>1.84226E-8</c:v>
                </c:pt>
                <c:pt idx="7958">
                  <c:v>1.8447599999999999E-8</c:v>
                </c:pt>
                <c:pt idx="7959">
                  <c:v>1.8472600000000001E-8</c:v>
                </c:pt>
                <c:pt idx="7960">
                  <c:v>1.8497599999999999E-8</c:v>
                </c:pt>
                <c:pt idx="7961">
                  <c:v>1.8522600000000001E-8</c:v>
                </c:pt>
                <c:pt idx="7962">
                  <c:v>1.85476E-8</c:v>
                </c:pt>
                <c:pt idx="7963">
                  <c:v>1.8572599999999999E-8</c:v>
                </c:pt>
                <c:pt idx="7964">
                  <c:v>1.85976E-8</c:v>
                </c:pt>
                <c:pt idx="7965">
                  <c:v>1.8622599999999999E-8</c:v>
                </c:pt>
                <c:pt idx="7966">
                  <c:v>1.8647600000000001E-8</c:v>
                </c:pt>
                <c:pt idx="7967">
                  <c:v>1.8672599999999999E-8</c:v>
                </c:pt>
                <c:pt idx="7968">
                  <c:v>1.8697600000000001E-8</c:v>
                </c:pt>
                <c:pt idx="7969">
                  <c:v>1.87226E-8</c:v>
                </c:pt>
                <c:pt idx="7970">
                  <c:v>1.8747599999999998E-8</c:v>
                </c:pt>
                <c:pt idx="7971">
                  <c:v>1.87726E-8</c:v>
                </c:pt>
                <c:pt idx="7972">
                  <c:v>1.8797599999999999E-8</c:v>
                </c:pt>
                <c:pt idx="7973">
                  <c:v>1.8822600000000001E-8</c:v>
                </c:pt>
                <c:pt idx="7974">
                  <c:v>1.8847599999999999E-8</c:v>
                </c:pt>
                <c:pt idx="7975">
                  <c:v>1.8872600000000001E-8</c:v>
                </c:pt>
                <c:pt idx="7976">
                  <c:v>1.88976E-8</c:v>
                </c:pt>
                <c:pt idx="7977">
                  <c:v>1.8922600000000002E-8</c:v>
                </c:pt>
                <c:pt idx="7978">
                  <c:v>1.89476E-8</c:v>
                </c:pt>
                <c:pt idx="7979">
                  <c:v>1.8972599999999999E-8</c:v>
                </c:pt>
                <c:pt idx="7980">
                  <c:v>1.8997600000000001E-8</c:v>
                </c:pt>
                <c:pt idx="7981">
                  <c:v>1.9022599999999999E-8</c:v>
                </c:pt>
                <c:pt idx="7982">
                  <c:v>1.9047600000000001E-8</c:v>
                </c:pt>
                <c:pt idx="7983">
                  <c:v>1.90726E-8</c:v>
                </c:pt>
                <c:pt idx="7984">
                  <c:v>1.9097600000000002E-8</c:v>
                </c:pt>
                <c:pt idx="7985">
                  <c:v>1.91226E-8</c:v>
                </c:pt>
                <c:pt idx="7986">
                  <c:v>1.9147599999999999E-8</c:v>
                </c:pt>
                <c:pt idx="7987">
                  <c:v>1.9172600000000001E-8</c:v>
                </c:pt>
                <c:pt idx="7988">
                  <c:v>1.9197599999999999E-8</c:v>
                </c:pt>
                <c:pt idx="7989">
                  <c:v>1.9222600000000001E-8</c:v>
                </c:pt>
                <c:pt idx="7990">
                  <c:v>1.92476E-8</c:v>
                </c:pt>
                <c:pt idx="7991">
                  <c:v>1.9272600000000001E-8</c:v>
                </c:pt>
                <c:pt idx="7992">
                  <c:v>1.92976E-8</c:v>
                </c:pt>
                <c:pt idx="7993">
                  <c:v>1.9322599999999999E-8</c:v>
                </c:pt>
                <c:pt idx="7994">
                  <c:v>1.93476E-8</c:v>
                </c:pt>
                <c:pt idx="7995">
                  <c:v>1.9372599999999999E-8</c:v>
                </c:pt>
                <c:pt idx="7996">
                  <c:v>1.9397600000000001E-8</c:v>
                </c:pt>
                <c:pt idx="7997">
                  <c:v>1.9422599999999999E-8</c:v>
                </c:pt>
                <c:pt idx="7998">
                  <c:v>1.9447600000000001E-8</c:v>
                </c:pt>
                <c:pt idx="7999">
                  <c:v>1.94726E-8</c:v>
                </c:pt>
                <c:pt idx="8000">
                  <c:v>1.9497599999999999E-8</c:v>
                </c:pt>
                <c:pt idx="8001">
                  <c:v>1.95226E-8</c:v>
                </c:pt>
                <c:pt idx="8002">
                  <c:v>1.9547599999999999E-8</c:v>
                </c:pt>
                <c:pt idx="8003">
                  <c:v>1.9572600000000001E-8</c:v>
                </c:pt>
                <c:pt idx="8004">
                  <c:v>1.9597599999999999E-8</c:v>
                </c:pt>
                <c:pt idx="8005">
                  <c:v>1.9622600000000001E-8</c:v>
                </c:pt>
                <c:pt idx="8006">
                  <c:v>1.96476E-8</c:v>
                </c:pt>
                <c:pt idx="8007">
                  <c:v>1.9672599999999998E-8</c:v>
                </c:pt>
                <c:pt idx="8008">
                  <c:v>1.96976E-8</c:v>
                </c:pt>
                <c:pt idx="8009">
                  <c:v>1.9722599999999999E-8</c:v>
                </c:pt>
                <c:pt idx="8010">
                  <c:v>1.9747600000000001E-8</c:v>
                </c:pt>
                <c:pt idx="8011">
                  <c:v>1.9772599999999999E-8</c:v>
                </c:pt>
                <c:pt idx="8012">
                  <c:v>1.9797600000000001E-8</c:v>
                </c:pt>
                <c:pt idx="8013">
                  <c:v>1.98226E-8</c:v>
                </c:pt>
                <c:pt idx="8014">
                  <c:v>1.9847600000000002E-8</c:v>
                </c:pt>
                <c:pt idx="8015">
                  <c:v>1.98726E-8</c:v>
                </c:pt>
                <c:pt idx="8016">
                  <c:v>1.9897599999999999E-8</c:v>
                </c:pt>
                <c:pt idx="8017">
                  <c:v>1.9922600000000001E-8</c:v>
                </c:pt>
                <c:pt idx="8018">
                  <c:v>1.9947599999999999E-8</c:v>
                </c:pt>
                <c:pt idx="8019">
                  <c:v>1.9972600000000001E-8</c:v>
                </c:pt>
                <c:pt idx="8020">
                  <c:v>1.99976E-8</c:v>
                </c:pt>
                <c:pt idx="8021">
                  <c:v>2.0022600000000002E-8</c:v>
                </c:pt>
                <c:pt idx="8022">
                  <c:v>2.00476E-8</c:v>
                </c:pt>
                <c:pt idx="8023">
                  <c:v>2.0072599999999999E-8</c:v>
                </c:pt>
                <c:pt idx="8024">
                  <c:v>2.0097600000000001E-8</c:v>
                </c:pt>
                <c:pt idx="8025">
                  <c:v>2.0122599999999999E-8</c:v>
                </c:pt>
                <c:pt idx="8026">
                  <c:v>2.0147600000000001E-8</c:v>
                </c:pt>
                <c:pt idx="8027">
                  <c:v>2.01726E-8</c:v>
                </c:pt>
                <c:pt idx="8028">
                  <c:v>2.0197600000000001E-8</c:v>
                </c:pt>
                <c:pt idx="8029">
                  <c:v>2.02226E-8</c:v>
                </c:pt>
                <c:pt idx="8030">
                  <c:v>2.0247599999999999E-8</c:v>
                </c:pt>
                <c:pt idx="8031">
                  <c:v>2.02726E-8</c:v>
                </c:pt>
                <c:pt idx="8032">
                  <c:v>2.0297599999999999E-8</c:v>
                </c:pt>
                <c:pt idx="8033">
                  <c:v>2.0322600000000001E-8</c:v>
                </c:pt>
                <c:pt idx="8034">
                  <c:v>2.03476E-8</c:v>
                </c:pt>
                <c:pt idx="8035">
                  <c:v>2.0372600000000001E-8</c:v>
                </c:pt>
                <c:pt idx="8036">
                  <c:v>2.03976E-8</c:v>
                </c:pt>
                <c:pt idx="8037">
                  <c:v>2.0422599999999999E-8</c:v>
                </c:pt>
                <c:pt idx="8038">
                  <c:v>2.04476E-8</c:v>
                </c:pt>
                <c:pt idx="8039">
                  <c:v>2.0472599999999999E-8</c:v>
                </c:pt>
                <c:pt idx="8040">
                  <c:v>2.0497600000000001E-8</c:v>
                </c:pt>
                <c:pt idx="8041">
                  <c:v>2.0522599999999999E-8</c:v>
                </c:pt>
                <c:pt idx="8042">
                  <c:v>2.0547600000000001E-8</c:v>
                </c:pt>
                <c:pt idx="8043">
                  <c:v>2.05726E-8</c:v>
                </c:pt>
                <c:pt idx="8044">
                  <c:v>2.0597599999999998E-8</c:v>
                </c:pt>
                <c:pt idx="8045">
                  <c:v>2.06226E-8</c:v>
                </c:pt>
                <c:pt idx="8046">
                  <c:v>2.0647599999999999E-8</c:v>
                </c:pt>
                <c:pt idx="8047">
                  <c:v>2.0672600000000001E-8</c:v>
                </c:pt>
                <c:pt idx="8048">
                  <c:v>2.0697599999999999E-8</c:v>
                </c:pt>
                <c:pt idx="8049">
                  <c:v>2.0722600000000001E-8</c:v>
                </c:pt>
                <c:pt idx="8050">
                  <c:v>2.07476E-8</c:v>
                </c:pt>
                <c:pt idx="8051">
                  <c:v>2.0772599999999998E-8</c:v>
                </c:pt>
                <c:pt idx="8052">
                  <c:v>2.07976E-8</c:v>
                </c:pt>
                <c:pt idx="8053">
                  <c:v>2.0822599999999999E-8</c:v>
                </c:pt>
                <c:pt idx="8054">
                  <c:v>2.0847600000000001E-8</c:v>
                </c:pt>
                <c:pt idx="8055">
                  <c:v>2.0872599999999999E-8</c:v>
                </c:pt>
                <c:pt idx="8056">
                  <c:v>2.0897600000000001E-8</c:v>
                </c:pt>
                <c:pt idx="8057">
                  <c:v>2.09226E-8</c:v>
                </c:pt>
                <c:pt idx="8058">
                  <c:v>2.0947600000000002E-8</c:v>
                </c:pt>
                <c:pt idx="8059">
                  <c:v>2.09726E-8</c:v>
                </c:pt>
                <c:pt idx="8060">
                  <c:v>2.0997599999999999E-8</c:v>
                </c:pt>
                <c:pt idx="8061">
                  <c:v>2.1022600000000001E-8</c:v>
                </c:pt>
                <c:pt idx="8062">
                  <c:v>2.1047599999999999E-8</c:v>
                </c:pt>
                <c:pt idx="8063">
                  <c:v>2.1072600000000001E-8</c:v>
                </c:pt>
                <c:pt idx="8064">
                  <c:v>2.10976E-8</c:v>
                </c:pt>
                <c:pt idx="8065">
                  <c:v>2.1122600000000001E-8</c:v>
                </c:pt>
                <c:pt idx="8066">
                  <c:v>2.11476E-8</c:v>
                </c:pt>
                <c:pt idx="8067">
                  <c:v>2.1172599999999999E-8</c:v>
                </c:pt>
                <c:pt idx="8068">
                  <c:v>2.1197600000000001E-8</c:v>
                </c:pt>
                <c:pt idx="8069">
                  <c:v>2.1222599999999999E-8</c:v>
                </c:pt>
                <c:pt idx="8070">
                  <c:v>2.1247600000000001E-8</c:v>
                </c:pt>
                <c:pt idx="8071">
                  <c:v>2.12726E-8</c:v>
                </c:pt>
                <c:pt idx="8072">
                  <c:v>2.1297600000000001E-8</c:v>
                </c:pt>
                <c:pt idx="8073">
                  <c:v>2.13226E-8</c:v>
                </c:pt>
                <c:pt idx="8074">
                  <c:v>2.1347599999999999E-8</c:v>
                </c:pt>
                <c:pt idx="8075">
                  <c:v>2.13726E-8</c:v>
                </c:pt>
                <c:pt idx="8076">
                  <c:v>2.1397599999999999E-8</c:v>
                </c:pt>
                <c:pt idx="8077">
                  <c:v>2.1422600000000001E-8</c:v>
                </c:pt>
                <c:pt idx="8078">
                  <c:v>2.1447599999999999E-8</c:v>
                </c:pt>
                <c:pt idx="8079">
                  <c:v>2.1472600000000001E-8</c:v>
                </c:pt>
                <c:pt idx="8080">
                  <c:v>2.14976E-8</c:v>
                </c:pt>
                <c:pt idx="8081">
                  <c:v>2.1522599999999998E-8</c:v>
                </c:pt>
                <c:pt idx="8082">
                  <c:v>2.15476E-8</c:v>
                </c:pt>
                <c:pt idx="8083">
                  <c:v>2.1572599999999999E-8</c:v>
                </c:pt>
                <c:pt idx="8084">
                  <c:v>2.1597600000000001E-8</c:v>
                </c:pt>
                <c:pt idx="8085">
                  <c:v>2.1622599999999999E-8</c:v>
                </c:pt>
                <c:pt idx="8086">
                  <c:v>2.1647600000000001E-8</c:v>
                </c:pt>
                <c:pt idx="8087">
                  <c:v>2.16726E-8</c:v>
                </c:pt>
                <c:pt idx="8088">
                  <c:v>2.1697599999999998E-8</c:v>
                </c:pt>
                <c:pt idx="8089">
                  <c:v>2.17226E-8</c:v>
                </c:pt>
                <c:pt idx="8090">
                  <c:v>2.1747599999999999E-8</c:v>
                </c:pt>
                <c:pt idx="8091">
                  <c:v>2.1772600000000001E-8</c:v>
                </c:pt>
                <c:pt idx="8092">
                  <c:v>2.1797599999999999E-8</c:v>
                </c:pt>
                <c:pt idx="8093">
                  <c:v>2.1822600000000001E-8</c:v>
                </c:pt>
                <c:pt idx="8094">
                  <c:v>2.18476E-8</c:v>
                </c:pt>
                <c:pt idx="8095">
                  <c:v>2.1872600000000002E-8</c:v>
                </c:pt>
                <c:pt idx="8096">
                  <c:v>2.18976E-8</c:v>
                </c:pt>
                <c:pt idx="8097">
                  <c:v>2.1922599999999999E-8</c:v>
                </c:pt>
                <c:pt idx="8098">
                  <c:v>2.1947600000000001E-8</c:v>
                </c:pt>
                <c:pt idx="8099">
                  <c:v>2.1972599999999999E-8</c:v>
                </c:pt>
                <c:pt idx="8100">
                  <c:v>2.1997600000000001E-8</c:v>
                </c:pt>
                <c:pt idx="8101">
                  <c:v>2.20226E-8</c:v>
                </c:pt>
                <c:pt idx="8102">
                  <c:v>2.2047600000000001E-8</c:v>
                </c:pt>
                <c:pt idx="8103">
                  <c:v>2.20726E-8</c:v>
                </c:pt>
                <c:pt idx="8104">
                  <c:v>2.2097599999999999E-8</c:v>
                </c:pt>
                <c:pt idx="8105">
                  <c:v>2.2122600000000001E-8</c:v>
                </c:pt>
                <c:pt idx="8106">
                  <c:v>2.2147599999999999E-8</c:v>
                </c:pt>
                <c:pt idx="8107">
                  <c:v>2.2172600000000001E-8</c:v>
                </c:pt>
                <c:pt idx="8108">
                  <c:v>2.21976E-8</c:v>
                </c:pt>
                <c:pt idx="8109">
                  <c:v>2.2222600000000001E-8</c:v>
                </c:pt>
                <c:pt idx="8110">
                  <c:v>2.22476E-8</c:v>
                </c:pt>
                <c:pt idx="8111">
                  <c:v>2.2272599999999999E-8</c:v>
                </c:pt>
                <c:pt idx="8112">
                  <c:v>2.22976E-8</c:v>
                </c:pt>
                <c:pt idx="8113">
                  <c:v>2.2322599999999999E-8</c:v>
                </c:pt>
                <c:pt idx="8114">
                  <c:v>2.2347600000000001E-8</c:v>
                </c:pt>
                <c:pt idx="8115">
                  <c:v>2.2372599999999999E-8</c:v>
                </c:pt>
                <c:pt idx="8116">
                  <c:v>2.2397600000000001E-8</c:v>
                </c:pt>
                <c:pt idx="8117">
                  <c:v>2.24226E-8</c:v>
                </c:pt>
                <c:pt idx="8118">
                  <c:v>2.2447599999999998E-8</c:v>
                </c:pt>
                <c:pt idx="8119">
                  <c:v>2.24726E-8</c:v>
                </c:pt>
                <c:pt idx="8120">
                  <c:v>2.2497599999999999E-8</c:v>
                </c:pt>
                <c:pt idx="8121">
                  <c:v>2.2522600000000001E-8</c:v>
                </c:pt>
                <c:pt idx="8122">
                  <c:v>2.2547599999999999E-8</c:v>
                </c:pt>
                <c:pt idx="8123">
                  <c:v>2.2572600000000001E-8</c:v>
                </c:pt>
                <c:pt idx="8124">
                  <c:v>2.25976E-8</c:v>
                </c:pt>
                <c:pt idx="8125">
                  <c:v>2.2622599999999998E-8</c:v>
                </c:pt>
                <c:pt idx="8126">
                  <c:v>2.26476E-8</c:v>
                </c:pt>
                <c:pt idx="8127">
                  <c:v>2.2672599999999999E-8</c:v>
                </c:pt>
                <c:pt idx="8128">
                  <c:v>2.2697600000000001E-8</c:v>
                </c:pt>
                <c:pt idx="8129">
                  <c:v>2.2722599999999999E-8</c:v>
                </c:pt>
                <c:pt idx="8130">
                  <c:v>2.2747600000000001E-8</c:v>
                </c:pt>
                <c:pt idx="8131">
                  <c:v>2.27726E-8</c:v>
                </c:pt>
                <c:pt idx="8132">
                  <c:v>2.2797600000000002E-8</c:v>
                </c:pt>
                <c:pt idx="8133">
                  <c:v>2.28226E-8</c:v>
                </c:pt>
                <c:pt idx="8134">
                  <c:v>2.2847599999999999E-8</c:v>
                </c:pt>
                <c:pt idx="8135">
                  <c:v>2.2872600000000001E-8</c:v>
                </c:pt>
                <c:pt idx="8136">
                  <c:v>2.2897599999999999E-8</c:v>
                </c:pt>
                <c:pt idx="8137">
                  <c:v>2.2922600000000001E-8</c:v>
                </c:pt>
                <c:pt idx="8138">
                  <c:v>2.29476E-8</c:v>
                </c:pt>
                <c:pt idx="8139">
                  <c:v>2.2972600000000002E-8</c:v>
                </c:pt>
                <c:pt idx="8140">
                  <c:v>2.29976E-8</c:v>
                </c:pt>
                <c:pt idx="8141">
                  <c:v>2.3022599999999999E-8</c:v>
                </c:pt>
                <c:pt idx="8142">
                  <c:v>2.3047600000000001E-8</c:v>
                </c:pt>
                <c:pt idx="8143">
                  <c:v>2.3072599999999999E-8</c:v>
                </c:pt>
                <c:pt idx="8144">
                  <c:v>2.3097600000000001E-8</c:v>
                </c:pt>
                <c:pt idx="8145">
                  <c:v>2.31226E-8</c:v>
                </c:pt>
                <c:pt idx="8146">
                  <c:v>2.3147600000000001E-8</c:v>
                </c:pt>
                <c:pt idx="8147">
                  <c:v>2.31726E-8</c:v>
                </c:pt>
                <c:pt idx="8148">
                  <c:v>2.3197599999999999E-8</c:v>
                </c:pt>
                <c:pt idx="8149">
                  <c:v>2.32226E-8</c:v>
                </c:pt>
                <c:pt idx="8150">
                  <c:v>2.3247599999999999E-8</c:v>
                </c:pt>
                <c:pt idx="8151">
                  <c:v>2.3272600000000001E-8</c:v>
                </c:pt>
                <c:pt idx="8152">
                  <c:v>2.3297599999999999E-8</c:v>
                </c:pt>
                <c:pt idx="8153">
                  <c:v>2.3322600000000001E-8</c:v>
                </c:pt>
                <c:pt idx="8154">
                  <c:v>2.33476E-8</c:v>
                </c:pt>
                <c:pt idx="8155">
                  <c:v>2.3372599999999998E-8</c:v>
                </c:pt>
                <c:pt idx="8156">
                  <c:v>2.33976E-8</c:v>
                </c:pt>
                <c:pt idx="8157">
                  <c:v>2.3422599999999999E-8</c:v>
                </c:pt>
                <c:pt idx="8158">
                  <c:v>2.3447600000000001E-8</c:v>
                </c:pt>
                <c:pt idx="8159">
                  <c:v>2.3472599999999999E-8</c:v>
                </c:pt>
                <c:pt idx="8160">
                  <c:v>2.3497600000000001E-8</c:v>
                </c:pt>
                <c:pt idx="8161">
                  <c:v>2.35226E-8</c:v>
                </c:pt>
                <c:pt idx="8162">
                  <c:v>2.3547599999999998E-8</c:v>
                </c:pt>
                <c:pt idx="8163">
                  <c:v>2.35726E-8</c:v>
                </c:pt>
                <c:pt idx="8164">
                  <c:v>2.3597599999999999E-8</c:v>
                </c:pt>
                <c:pt idx="8165">
                  <c:v>2.3622600000000001E-8</c:v>
                </c:pt>
                <c:pt idx="8166">
                  <c:v>2.3647599999999999E-8</c:v>
                </c:pt>
                <c:pt idx="8167">
                  <c:v>2.3672600000000001E-8</c:v>
                </c:pt>
                <c:pt idx="8168">
                  <c:v>2.36976E-8</c:v>
                </c:pt>
                <c:pt idx="8169">
                  <c:v>2.3722600000000002E-8</c:v>
                </c:pt>
                <c:pt idx="8170">
                  <c:v>2.37476E-8</c:v>
                </c:pt>
                <c:pt idx="8171">
                  <c:v>2.3772599999999999E-8</c:v>
                </c:pt>
                <c:pt idx="8172">
                  <c:v>2.3797600000000001E-8</c:v>
                </c:pt>
                <c:pt idx="8173">
                  <c:v>2.3822599999999999E-8</c:v>
                </c:pt>
                <c:pt idx="8174">
                  <c:v>2.3847600000000001E-8</c:v>
                </c:pt>
                <c:pt idx="8175">
                  <c:v>2.38726E-8</c:v>
                </c:pt>
                <c:pt idx="8176">
                  <c:v>2.3897600000000002E-8</c:v>
                </c:pt>
                <c:pt idx="8177">
                  <c:v>2.39226E-8</c:v>
                </c:pt>
                <c:pt idx="8178">
                  <c:v>2.3947599999999999E-8</c:v>
                </c:pt>
                <c:pt idx="8179">
                  <c:v>2.3972600000000001E-8</c:v>
                </c:pt>
                <c:pt idx="8180">
                  <c:v>2.3997599999999999E-8</c:v>
                </c:pt>
                <c:pt idx="8181">
                  <c:v>2.4022600000000001E-8</c:v>
                </c:pt>
                <c:pt idx="8182">
                  <c:v>2.40476E-8</c:v>
                </c:pt>
                <c:pt idx="8183">
                  <c:v>2.4072600000000001E-8</c:v>
                </c:pt>
                <c:pt idx="8184">
                  <c:v>2.40976E-8</c:v>
                </c:pt>
                <c:pt idx="8185">
                  <c:v>2.4122599999999999E-8</c:v>
                </c:pt>
                <c:pt idx="8186">
                  <c:v>2.41476E-8</c:v>
                </c:pt>
                <c:pt idx="8187">
                  <c:v>2.4172599999999999E-8</c:v>
                </c:pt>
                <c:pt idx="8188">
                  <c:v>2.4197600000000001E-8</c:v>
                </c:pt>
                <c:pt idx="8189">
                  <c:v>2.4222599999999999E-8</c:v>
                </c:pt>
                <c:pt idx="8190">
                  <c:v>2.4247600000000001E-8</c:v>
                </c:pt>
                <c:pt idx="8191">
                  <c:v>2.42726E-8</c:v>
                </c:pt>
                <c:pt idx="8192">
                  <c:v>2.4297599999999998E-8</c:v>
                </c:pt>
                <c:pt idx="8193">
                  <c:v>2.43226E-8</c:v>
                </c:pt>
                <c:pt idx="8194">
                  <c:v>2.4347599999999999E-8</c:v>
                </c:pt>
                <c:pt idx="8195">
                  <c:v>2.4372600000000001E-8</c:v>
                </c:pt>
                <c:pt idx="8196">
                  <c:v>2.4397599999999999E-8</c:v>
                </c:pt>
                <c:pt idx="8197">
                  <c:v>2.4422600000000001E-8</c:v>
                </c:pt>
                <c:pt idx="8198">
                  <c:v>2.44476E-8</c:v>
                </c:pt>
                <c:pt idx="8199">
                  <c:v>2.4472599999999998E-8</c:v>
                </c:pt>
                <c:pt idx="8200">
                  <c:v>2.44976E-8</c:v>
                </c:pt>
                <c:pt idx="8201">
                  <c:v>2.4522599999999999E-8</c:v>
                </c:pt>
                <c:pt idx="8202">
                  <c:v>2.4547600000000001E-8</c:v>
                </c:pt>
                <c:pt idx="8203">
                  <c:v>2.4572599999999999E-8</c:v>
                </c:pt>
                <c:pt idx="8204">
                  <c:v>2.4597600000000001E-8</c:v>
                </c:pt>
                <c:pt idx="8205">
                  <c:v>2.46226E-8</c:v>
                </c:pt>
                <c:pt idx="8206">
                  <c:v>2.4647600000000002E-8</c:v>
                </c:pt>
                <c:pt idx="8207">
                  <c:v>2.46726E-8</c:v>
                </c:pt>
                <c:pt idx="8208">
                  <c:v>2.4697599999999999E-8</c:v>
                </c:pt>
                <c:pt idx="8209">
                  <c:v>2.4722600000000001E-8</c:v>
                </c:pt>
                <c:pt idx="8210">
                  <c:v>2.4747599999999999E-8</c:v>
                </c:pt>
                <c:pt idx="8211">
                  <c:v>2.4772600000000001E-8</c:v>
                </c:pt>
                <c:pt idx="8212">
                  <c:v>2.47976E-8</c:v>
                </c:pt>
                <c:pt idx="8213">
                  <c:v>2.4822600000000002E-8</c:v>
                </c:pt>
                <c:pt idx="8214">
                  <c:v>2.48476E-8</c:v>
                </c:pt>
                <c:pt idx="8215">
                  <c:v>2.4872599999999999E-8</c:v>
                </c:pt>
                <c:pt idx="8216">
                  <c:v>2.4897600000000001E-8</c:v>
                </c:pt>
                <c:pt idx="8217">
                  <c:v>2.4922599999999999E-8</c:v>
                </c:pt>
                <c:pt idx="8218">
                  <c:v>2.4947600000000001E-8</c:v>
                </c:pt>
                <c:pt idx="8219">
                  <c:v>2.49726E-8</c:v>
                </c:pt>
                <c:pt idx="8220">
                  <c:v>2.4997600000000001E-8</c:v>
                </c:pt>
                <c:pt idx="8221">
                  <c:v>2.50226E-8</c:v>
                </c:pt>
                <c:pt idx="8222">
                  <c:v>2.5047599999999999E-8</c:v>
                </c:pt>
                <c:pt idx="8223">
                  <c:v>2.50726E-8</c:v>
                </c:pt>
                <c:pt idx="8224">
                  <c:v>2.5097599999999999E-8</c:v>
                </c:pt>
                <c:pt idx="8225">
                  <c:v>2.5122600000000001E-8</c:v>
                </c:pt>
                <c:pt idx="8226">
                  <c:v>2.5147599999999999E-8</c:v>
                </c:pt>
                <c:pt idx="8227">
                  <c:v>2.5172600000000001E-8</c:v>
                </c:pt>
                <c:pt idx="8228">
                  <c:v>2.51976E-8</c:v>
                </c:pt>
                <c:pt idx="8229">
                  <c:v>2.5222599999999998E-8</c:v>
                </c:pt>
                <c:pt idx="8230">
                  <c:v>2.52476E-8</c:v>
                </c:pt>
                <c:pt idx="8231">
                  <c:v>2.5272599999999999E-8</c:v>
                </c:pt>
                <c:pt idx="8232">
                  <c:v>2.5297600000000001E-8</c:v>
                </c:pt>
                <c:pt idx="8233">
                  <c:v>2.5322599999999999E-8</c:v>
                </c:pt>
                <c:pt idx="8234">
                  <c:v>2.5347600000000001E-8</c:v>
                </c:pt>
                <c:pt idx="8235">
                  <c:v>2.53726E-8</c:v>
                </c:pt>
                <c:pt idx="8236">
                  <c:v>2.5397599999999998E-8</c:v>
                </c:pt>
                <c:pt idx="8237">
                  <c:v>2.54226E-8</c:v>
                </c:pt>
                <c:pt idx="8238">
                  <c:v>2.5447599999999999E-8</c:v>
                </c:pt>
                <c:pt idx="8239">
                  <c:v>2.5472600000000001E-8</c:v>
                </c:pt>
                <c:pt idx="8240">
                  <c:v>2.5497599999999999E-8</c:v>
                </c:pt>
                <c:pt idx="8241">
                  <c:v>2.5522600000000001E-8</c:v>
                </c:pt>
                <c:pt idx="8242">
                  <c:v>2.55476E-8</c:v>
                </c:pt>
                <c:pt idx="8243">
                  <c:v>2.5572600000000002E-8</c:v>
                </c:pt>
                <c:pt idx="8244">
                  <c:v>2.55976E-8</c:v>
                </c:pt>
                <c:pt idx="8245">
                  <c:v>2.5622599999999999E-8</c:v>
                </c:pt>
                <c:pt idx="8246">
                  <c:v>2.5647600000000001E-8</c:v>
                </c:pt>
                <c:pt idx="8247">
                  <c:v>2.5672599999999999E-8</c:v>
                </c:pt>
                <c:pt idx="8248">
                  <c:v>2.5697600000000001E-8</c:v>
                </c:pt>
                <c:pt idx="8249">
                  <c:v>2.57226E-8</c:v>
                </c:pt>
                <c:pt idx="8250">
                  <c:v>2.5747600000000002E-8</c:v>
                </c:pt>
                <c:pt idx="8251">
                  <c:v>2.57726E-8</c:v>
                </c:pt>
                <c:pt idx="8252">
                  <c:v>2.5797599999999999E-8</c:v>
                </c:pt>
                <c:pt idx="8253">
                  <c:v>2.5822600000000001E-8</c:v>
                </c:pt>
                <c:pt idx="8254">
                  <c:v>2.5847599999999999E-8</c:v>
                </c:pt>
                <c:pt idx="8255">
                  <c:v>2.5872600000000001E-8</c:v>
                </c:pt>
                <c:pt idx="8256">
                  <c:v>2.58976E-8</c:v>
                </c:pt>
                <c:pt idx="8257">
                  <c:v>2.5922600000000001E-8</c:v>
                </c:pt>
                <c:pt idx="8258">
                  <c:v>2.59476E-8</c:v>
                </c:pt>
                <c:pt idx="8259">
                  <c:v>2.5972599999999999E-8</c:v>
                </c:pt>
                <c:pt idx="8260">
                  <c:v>2.59976E-8</c:v>
                </c:pt>
                <c:pt idx="8261">
                  <c:v>2.6022599999999999E-8</c:v>
                </c:pt>
                <c:pt idx="8262">
                  <c:v>2.6047600000000001E-8</c:v>
                </c:pt>
                <c:pt idx="8263">
                  <c:v>2.6072599999999999E-8</c:v>
                </c:pt>
                <c:pt idx="8264">
                  <c:v>2.6097600000000001E-8</c:v>
                </c:pt>
                <c:pt idx="8265">
                  <c:v>2.61226E-8</c:v>
                </c:pt>
                <c:pt idx="8266">
                  <c:v>2.6147599999999999E-8</c:v>
                </c:pt>
                <c:pt idx="8267">
                  <c:v>2.61726E-8</c:v>
                </c:pt>
                <c:pt idx="8268">
                  <c:v>2.6197599999999999E-8</c:v>
                </c:pt>
                <c:pt idx="8269">
                  <c:v>2.6222600000000001E-8</c:v>
                </c:pt>
                <c:pt idx="8270">
                  <c:v>2.6247599999999999E-8</c:v>
                </c:pt>
                <c:pt idx="8271">
                  <c:v>2.6272600000000001E-8</c:v>
                </c:pt>
                <c:pt idx="8272">
                  <c:v>2.62976E-8</c:v>
                </c:pt>
                <c:pt idx="8273">
                  <c:v>2.6322599999999998E-8</c:v>
                </c:pt>
                <c:pt idx="8274">
                  <c:v>2.63476E-8</c:v>
                </c:pt>
                <c:pt idx="8275">
                  <c:v>2.6372599999999999E-8</c:v>
                </c:pt>
                <c:pt idx="8276">
                  <c:v>2.6397600000000001E-8</c:v>
                </c:pt>
                <c:pt idx="8277">
                  <c:v>2.6422599999999999E-8</c:v>
                </c:pt>
                <c:pt idx="8278">
                  <c:v>2.6447600000000001E-8</c:v>
                </c:pt>
                <c:pt idx="8279">
                  <c:v>2.64726E-8</c:v>
                </c:pt>
                <c:pt idx="8280">
                  <c:v>2.6497600000000002E-8</c:v>
                </c:pt>
                <c:pt idx="8281">
                  <c:v>2.65226E-8</c:v>
                </c:pt>
                <c:pt idx="8282">
                  <c:v>2.6547599999999999E-8</c:v>
                </c:pt>
                <c:pt idx="8283">
                  <c:v>2.6572600000000001E-8</c:v>
                </c:pt>
                <c:pt idx="8284">
                  <c:v>2.6597599999999999E-8</c:v>
                </c:pt>
                <c:pt idx="8285">
                  <c:v>2.6622600000000001E-8</c:v>
                </c:pt>
                <c:pt idx="8286">
                  <c:v>2.66476E-8</c:v>
                </c:pt>
                <c:pt idx="8287">
                  <c:v>2.6672600000000002E-8</c:v>
                </c:pt>
                <c:pt idx="8288">
                  <c:v>2.66976E-8</c:v>
                </c:pt>
                <c:pt idx="8289">
                  <c:v>2.6722599999999999E-8</c:v>
                </c:pt>
                <c:pt idx="8290">
                  <c:v>2.6747600000000001E-8</c:v>
                </c:pt>
                <c:pt idx="8291">
                  <c:v>2.6772599999999999E-8</c:v>
                </c:pt>
                <c:pt idx="8292">
                  <c:v>2.6797600000000001E-8</c:v>
                </c:pt>
                <c:pt idx="8293">
                  <c:v>2.68226E-8</c:v>
                </c:pt>
                <c:pt idx="8294">
                  <c:v>2.6847600000000001E-8</c:v>
                </c:pt>
                <c:pt idx="8295">
                  <c:v>2.68726E-8</c:v>
                </c:pt>
                <c:pt idx="8296">
                  <c:v>2.6897599999999999E-8</c:v>
                </c:pt>
                <c:pt idx="8297">
                  <c:v>2.69226E-8</c:v>
                </c:pt>
                <c:pt idx="8298">
                  <c:v>2.6947599999999999E-8</c:v>
                </c:pt>
                <c:pt idx="8299">
                  <c:v>2.6972600000000001E-8</c:v>
                </c:pt>
                <c:pt idx="8300">
                  <c:v>2.6997599999999999E-8</c:v>
                </c:pt>
                <c:pt idx="8301">
                  <c:v>2.7022600000000001E-8</c:v>
                </c:pt>
                <c:pt idx="8302">
                  <c:v>2.70476E-8</c:v>
                </c:pt>
                <c:pt idx="8303">
                  <c:v>2.7072599999999999E-8</c:v>
                </c:pt>
                <c:pt idx="8304">
                  <c:v>2.70976E-8</c:v>
                </c:pt>
                <c:pt idx="8305">
                  <c:v>2.7122599999999999E-8</c:v>
                </c:pt>
                <c:pt idx="8306">
                  <c:v>2.7147600000000001E-8</c:v>
                </c:pt>
                <c:pt idx="8307">
                  <c:v>2.7172599999999999E-8</c:v>
                </c:pt>
                <c:pt idx="8308">
                  <c:v>2.7197600000000001E-8</c:v>
                </c:pt>
                <c:pt idx="8309">
                  <c:v>2.72226E-8</c:v>
                </c:pt>
                <c:pt idx="8310">
                  <c:v>2.7247599999999998E-8</c:v>
                </c:pt>
                <c:pt idx="8311">
                  <c:v>2.72726E-8</c:v>
                </c:pt>
                <c:pt idx="8312">
                  <c:v>2.7297599999999999E-8</c:v>
                </c:pt>
                <c:pt idx="8313">
                  <c:v>2.7322600000000001E-8</c:v>
                </c:pt>
                <c:pt idx="8314">
                  <c:v>2.7347599999999999E-8</c:v>
                </c:pt>
                <c:pt idx="8315">
                  <c:v>2.7372600000000001E-8</c:v>
                </c:pt>
                <c:pt idx="8316">
                  <c:v>2.73976E-8</c:v>
                </c:pt>
                <c:pt idx="8317">
                  <c:v>2.7422600000000002E-8</c:v>
                </c:pt>
                <c:pt idx="8318">
                  <c:v>2.74476E-8</c:v>
                </c:pt>
                <c:pt idx="8319">
                  <c:v>2.7472599999999999E-8</c:v>
                </c:pt>
                <c:pt idx="8320">
                  <c:v>2.7497600000000001E-8</c:v>
                </c:pt>
                <c:pt idx="8321">
                  <c:v>2.7522599999999999E-8</c:v>
                </c:pt>
                <c:pt idx="8322">
                  <c:v>2.7547600000000001E-8</c:v>
                </c:pt>
                <c:pt idx="8323">
                  <c:v>2.75726E-8</c:v>
                </c:pt>
                <c:pt idx="8324">
                  <c:v>2.7597600000000002E-8</c:v>
                </c:pt>
                <c:pt idx="8325">
                  <c:v>2.76226E-8</c:v>
                </c:pt>
                <c:pt idx="8326">
                  <c:v>2.7647599999999999E-8</c:v>
                </c:pt>
                <c:pt idx="8327">
                  <c:v>2.7672600000000001E-8</c:v>
                </c:pt>
                <c:pt idx="8328">
                  <c:v>2.7697599999999999E-8</c:v>
                </c:pt>
                <c:pt idx="8329">
                  <c:v>2.7722600000000001E-8</c:v>
                </c:pt>
                <c:pt idx="8330">
                  <c:v>2.77476E-8</c:v>
                </c:pt>
                <c:pt idx="8331">
                  <c:v>2.7772600000000001E-8</c:v>
                </c:pt>
                <c:pt idx="8332">
                  <c:v>2.77976E-8</c:v>
                </c:pt>
                <c:pt idx="8333">
                  <c:v>2.7822599999999999E-8</c:v>
                </c:pt>
                <c:pt idx="8334">
                  <c:v>2.78476E-8</c:v>
                </c:pt>
                <c:pt idx="8335">
                  <c:v>2.7872599999999999E-8</c:v>
                </c:pt>
                <c:pt idx="8336">
                  <c:v>2.7897600000000001E-8</c:v>
                </c:pt>
                <c:pt idx="8337">
                  <c:v>2.79226E-8</c:v>
                </c:pt>
                <c:pt idx="8338">
                  <c:v>2.7947600000000001E-8</c:v>
                </c:pt>
                <c:pt idx="8339">
                  <c:v>2.79726E-8</c:v>
                </c:pt>
                <c:pt idx="8340">
                  <c:v>2.7997599999999999E-8</c:v>
                </c:pt>
                <c:pt idx="8341">
                  <c:v>2.80226E-8</c:v>
                </c:pt>
                <c:pt idx="8342">
                  <c:v>2.8047599999999999E-8</c:v>
                </c:pt>
                <c:pt idx="8343">
                  <c:v>2.8072600000000001E-8</c:v>
                </c:pt>
                <c:pt idx="8344">
                  <c:v>2.8097599999999999E-8</c:v>
                </c:pt>
                <c:pt idx="8345">
                  <c:v>2.8122600000000001E-8</c:v>
                </c:pt>
                <c:pt idx="8346">
                  <c:v>2.81476E-8</c:v>
                </c:pt>
                <c:pt idx="8347">
                  <c:v>2.8172599999999998E-8</c:v>
                </c:pt>
                <c:pt idx="8348">
                  <c:v>2.81976E-8</c:v>
                </c:pt>
                <c:pt idx="8349">
                  <c:v>2.8222599999999999E-8</c:v>
                </c:pt>
                <c:pt idx="8350">
                  <c:v>2.8247600000000001E-8</c:v>
                </c:pt>
                <c:pt idx="8351">
                  <c:v>2.8272599999999999E-8</c:v>
                </c:pt>
                <c:pt idx="8352">
                  <c:v>2.8297600000000001E-8</c:v>
                </c:pt>
                <c:pt idx="8353">
                  <c:v>2.83226E-8</c:v>
                </c:pt>
                <c:pt idx="8354">
                  <c:v>2.8347599999999998E-8</c:v>
                </c:pt>
                <c:pt idx="8355">
                  <c:v>2.83726E-8</c:v>
                </c:pt>
                <c:pt idx="8356">
                  <c:v>2.8397599999999999E-8</c:v>
                </c:pt>
                <c:pt idx="8357">
                  <c:v>2.8422600000000001E-8</c:v>
                </c:pt>
                <c:pt idx="8358">
                  <c:v>2.8447599999999999E-8</c:v>
                </c:pt>
                <c:pt idx="8359">
                  <c:v>2.8472600000000001E-8</c:v>
                </c:pt>
                <c:pt idx="8360">
                  <c:v>2.84976E-8</c:v>
                </c:pt>
                <c:pt idx="8361">
                  <c:v>2.8522600000000002E-8</c:v>
                </c:pt>
                <c:pt idx="8362">
                  <c:v>2.85476E-8</c:v>
                </c:pt>
                <c:pt idx="8363">
                  <c:v>2.8572599999999999E-8</c:v>
                </c:pt>
                <c:pt idx="8364">
                  <c:v>2.8597600000000001E-8</c:v>
                </c:pt>
                <c:pt idx="8365">
                  <c:v>2.8622599999999999E-8</c:v>
                </c:pt>
                <c:pt idx="8366">
                  <c:v>2.8647600000000001E-8</c:v>
                </c:pt>
                <c:pt idx="8367">
                  <c:v>2.86726E-8</c:v>
                </c:pt>
                <c:pt idx="8368">
                  <c:v>2.8697600000000001E-8</c:v>
                </c:pt>
                <c:pt idx="8369">
                  <c:v>2.87226E-8</c:v>
                </c:pt>
                <c:pt idx="8370">
                  <c:v>2.8747599999999999E-8</c:v>
                </c:pt>
                <c:pt idx="8371">
                  <c:v>2.8772600000000001E-8</c:v>
                </c:pt>
                <c:pt idx="8372">
                  <c:v>2.8797599999999999E-8</c:v>
                </c:pt>
                <c:pt idx="8373">
                  <c:v>2.8822600000000001E-8</c:v>
                </c:pt>
                <c:pt idx="8374">
                  <c:v>2.88476E-8</c:v>
                </c:pt>
                <c:pt idx="8375">
                  <c:v>2.8872600000000001E-8</c:v>
                </c:pt>
                <c:pt idx="8376">
                  <c:v>2.88976E-8</c:v>
                </c:pt>
                <c:pt idx="8377">
                  <c:v>2.8922599999999999E-8</c:v>
                </c:pt>
                <c:pt idx="8378">
                  <c:v>2.89476E-8</c:v>
                </c:pt>
                <c:pt idx="8379">
                  <c:v>2.8972599999999999E-8</c:v>
                </c:pt>
                <c:pt idx="8380">
                  <c:v>2.8997600000000001E-8</c:v>
                </c:pt>
                <c:pt idx="8381">
                  <c:v>2.9022599999999999E-8</c:v>
                </c:pt>
                <c:pt idx="8382">
                  <c:v>2.9047600000000001E-8</c:v>
                </c:pt>
                <c:pt idx="8383">
                  <c:v>2.90726E-8</c:v>
                </c:pt>
                <c:pt idx="8384">
                  <c:v>2.9097599999999998E-8</c:v>
                </c:pt>
                <c:pt idx="8385">
                  <c:v>2.91226E-8</c:v>
                </c:pt>
                <c:pt idx="8386">
                  <c:v>2.9147599999999999E-8</c:v>
                </c:pt>
                <c:pt idx="8387">
                  <c:v>2.9172600000000001E-8</c:v>
                </c:pt>
                <c:pt idx="8388">
                  <c:v>2.9197599999999999E-8</c:v>
                </c:pt>
                <c:pt idx="8389">
                  <c:v>2.9222600000000001E-8</c:v>
                </c:pt>
                <c:pt idx="8390">
                  <c:v>2.92476E-8</c:v>
                </c:pt>
                <c:pt idx="8391">
                  <c:v>2.9272599999999998E-8</c:v>
                </c:pt>
                <c:pt idx="8392">
                  <c:v>2.92976E-8</c:v>
                </c:pt>
                <c:pt idx="8393">
                  <c:v>2.9322599999999999E-8</c:v>
                </c:pt>
                <c:pt idx="8394">
                  <c:v>2.9347600000000001E-8</c:v>
                </c:pt>
                <c:pt idx="8395">
                  <c:v>2.9372599999999999E-8</c:v>
                </c:pt>
                <c:pt idx="8396">
                  <c:v>2.9397600000000001E-8</c:v>
                </c:pt>
                <c:pt idx="8397">
                  <c:v>2.94226E-8</c:v>
                </c:pt>
                <c:pt idx="8398">
                  <c:v>2.9447600000000002E-8</c:v>
                </c:pt>
                <c:pt idx="8399">
                  <c:v>2.94726E-8</c:v>
                </c:pt>
                <c:pt idx="8400">
                  <c:v>2.9497599999999999E-8</c:v>
                </c:pt>
                <c:pt idx="8401">
                  <c:v>2.9522600000000001E-8</c:v>
                </c:pt>
                <c:pt idx="8402">
                  <c:v>2.9547599999999999E-8</c:v>
                </c:pt>
                <c:pt idx="8403">
                  <c:v>2.9572600000000001E-8</c:v>
                </c:pt>
                <c:pt idx="8404">
                  <c:v>2.95976E-8</c:v>
                </c:pt>
                <c:pt idx="8405">
                  <c:v>2.9622600000000001E-8</c:v>
                </c:pt>
                <c:pt idx="8406">
                  <c:v>2.96476E-8</c:v>
                </c:pt>
                <c:pt idx="8407">
                  <c:v>2.9672599999999999E-8</c:v>
                </c:pt>
                <c:pt idx="8408">
                  <c:v>2.9697600000000001E-8</c:v>
                </c:pt>
                <c:pt idx="8409">
                  <c:v>2.9722599999999999E-8</c:v>
                </c:pt>
                <c:pt idx="8410">
                  <c:v>2.9747600000000001E-8</c:v>
                </c:pt>
                <c:pt idx="8411">
                  <c:v>2.97726E-8</c:v>
                </c:pt>
                <c:pt idx="8412">
                  <c:v>2.9797600000000001E-8</c:v>
                </c:pt>
                <c:pt idx="8413">
                  <c:v>2.98226E-8</c:v>
                </c:pt>
                <c:pt idx="8414">
                  <c:v>2.9847600000000002E-8</c:v>
                </c:pt>
                <c:pt idx="8415">
                  <c:v>2.9872599999999997E-8</c:v>
                </c:pt>
                <c:pt idx="8416">
                  <c:v>2.9897599999999999E-8</c:v>
                </c:pt>
                <c:pt idx="8417">
                  <c:v>2.9922600000000001E-8</c:v>
                </c:pt>
                <c:pt idx="8418">
                  <c:v>2.9947600000000003E-8</c:v>
                </c:pt>
                <c:pt idx="8419">
                  <c:v>2.9972599999999998E-8</c:v>
                </c:pt>
                <c:pt idx="8420">
                  <c:v>2.99976E-8</c:v>
                </c:pt>
                <c:pt idx="8421">
                  <c:v>3.0022600000000002E-8</c:v>
                </c:pt>
                <c:pt idx="8422">
                  <c:v>3.0047599999999997E-8</c:v>
                </c:pt>
                <c:pt idx="8423">
                  <c:v>3.0072599999999999E-8</c:v>
                </c:pt>
                <c:pt idx="8424">
                  <c:v>3.0097600000000001E-8</c:v>
                </c:pt>
                <c:pt idx="8425">
                  <c:v>3.0122600000000003E-8</c:v>
                </c:pt>
                <c:pt idx="8426">
                  <c:v>3.0147599999999998E-8</c:v>
                </c:pt>
                <c:pt idx="8427">
                  <c:v>3.01726E-8</c:v>
                </c:pt>
                <c:pt idx="8428">
                  <c:v>3.0197600000000002E-8</c:v>
                </c:pt>
                <c:pt idx="8429">
                  <c:v>3.0222599999999997E-8</c:v>
                </c:pt>
                <c:pt idx="8430">
                  <c:v>3.0247599999999999E-8</c:v>
                </c:pt>
                <c:pt idx="8431">
                  <c:v>3.0272600000000001E-8</c:v>
                </c:pt>
                <c:pt idx="8432">
                  <c:v>3.0297600000000003E-8</c:v>
                </c:pt>
                <c:pt idx="8433">
                  <c:v>3.0322599999999998E-8</c:v>
                </c:pt>
                <c:pt idx="8434">
                  <c:v>3.03476E-8</c:v>
                </c:pt>
                <c:pt idx="8435">
                  <c:v>3.0372600000000002E-8</c:v>
                </c:pt>
                <c:pt idx="8436">
                  <c:v>3.0397599999999997E-8</c:v>
                </c:pt>
                <c:pt idx="8437">
                  <c:v>3.0422599999999999E-8</c:v>
                </c:pt>
                <c:pt idx="8438">
                  <c:v>3.0447600000000001E-8</c:v>
                </c:pt>
                <c:pt idx="8439">
                  <c:v>3.0472600000000002E-8</c:v>
                </c:pt>
                <c:pt idx="8440">
                  <c:v>3.0497599999999998E-8</c:v>
                </c:pt>
                <c:pt idx="8441">
                  <c:v>3.05226E-8</c:v>
                </c:pt>
                <c:pt idx="8442">
                  <c:v>3.0547600000000002E-8</c:v>
                </c:pt>
                <c:pt idx="8443">
                  <c:v>3.0572599999999997E-8</c:v>
                </c:pt>
                <c:pt idx="8444">
                  <c:v>3.0597599999999999E-8</c:v>
                </c:pt>
                <c:pt idx="8445">
                  <c:v>3.0622600000000001E-8</c:v>
                </c:pt>
                <c:pt idx="8446">
                  <c:v>3.0647600000000002E-8</c:v>
                </c:pt>
                <c:pt idx="8447">
                  <c:v>3.0672599999999998E-8</c:v>
                </c:pt>
                <c:pt idx="8448">
                  <c:v>3.06976E-8</c:v>
                </c:pt>
                <c:pt idx="8449">
                  <c:v>3.0722600000000001E-8</c:v>
                </c:pt>
                <c:pt idx="8450">
                  <c:v>3.0747600000000003E-8</c:v>
                </c:pt>
                <c:pt idx="8451">
                  <c:v>3.0772599999999999E-8</c:v>
                </c:pt>
                <c:pt idx="8452">
                  <c:v>3.07976E-8</c:v>
                </c:pt>
                <c:pt idx="8453">
                  <c:v>3.0822600000000002E-8</c:v>
                </c:pt>
                <c:pt idx="8454">
                  <c:v>3.0847599999999998E-8</c:v>
                </c:pt>
                <c:pt idx="8455">
                  <c:v>3.0872599999999999E-8</c:v>
                </c:pt>
                <c:pt idx="8456">
                  <c:v>3.0897600000000001E-8</c:v>
                </c:pt>
                <c:pt idx="8457">
                  <c:v>3.0922600000000003E-8</c:v>
                </c:pt>
                <c:pt idx="8458">
                  <c:v>3.0947599999999998E-8</c:v>
                </c:pt>
                <c:pt idx="8459">
                  <c:v>3.09726E-8</c:v>
                </c:pt>
                <c:pt idx="8460">
                  <c:v>3.0997600000000002E-8</c:v>
                </c:pt>
                <c:pt idx="8461">
                  <c:v>3.1022599999999997E-8</c:v>
                </c:pt>
                <c:pt idx="8462">
                  <c:v>3.1047599999999999E-8</c:v>
                </c:pt>
                <c:pt idx="8463">
                  <c:v>3.1072600000000001E-8</c:v>
                </c:pt>
                <c:pt idx="8464">
                  <c:v>3.1097600000000003E-8</c:v>
                </c:pt>
                <c:pt idx="8465">
                  <c:v>3.1122599999999998E-8</c:v>
                </c:pt>
                <c:pt idx="8466">
                  <c:v>3.11476E-8</c:v>
                </c:pt>
                <c:pt idx="8467">
                  <c:v>3.1172600000000002E-8</c:v>
                </c:pt>
                <c:pt idx="8468">
                  <c:v>3.1197599999999997E-8</c:v>
                </c:pt>
                <c:pt idx="8469">
                  <c:v>3.1222599999999999E-8</c:v>
                </c:pt>
                <c:pt idx="8470">
                  <c:v>3.1247600000000001E-8</c:v>
                </c:pt>
                <c:pt idx="8471">
                  <c:v>3.1272600000000003E-8</c:v>
                </c:pt>
                <c:pt idx="8472">
                  <c:v>3.1297599999999998E-8</c:v>
                </c:pt>
                <c:pt idx="8473">
                  <c:v>3.13226E-8</c:v>
                </c:pt>
                <c:pt idx="8474">
                  <c:v>3.1347600000000002E-8</c:v>
                </c:pt>
                <c:pt idx="8475">
                  <c:v>3.1372599999999997E-8</c:v>
                </c:pt>
                <c:pt idx="8476">
                  <c:v>3.1397599999999999E-8</c:v>
                </c:pt>
                <c:pt idx="8477">
                  <c:v>3.1422600000000001E-8</c:v>
                </c:pt>
                <c:pt idx="8478">
                  <c:v>3.1447600000000003E-8</c:v>
                </c:pt>
                <c:pt idx="8479">
                  <c:v>3.1472599999999998E-8</c:v>
                </c:pt>
                <c:pt idx="8480">
                  <c:v>3.14976E-8</c:v>
                </c:pt>
                <c:pt idx="8481">
                  <c:v>3.1522600000000002E-8</c:v>
                </c:pt>
                <c:pt idx="8482">
                  <c:v>3.1547599999999997E-8</c:v>
                </c:pt>
                <c:pt idx="8483">
                  <c:v>3.1572599999999999E-8</c:v>
                </c:pt>
                <c:pt idx="8484">
                  <c:v>3.1597600000000001E-8</c:v>
                </c:pt>
                <c:pt idx="8485">
                  <c:v>3.1622600000000003E-8</c:v>
                </c:pt>
                <c:pt idx="8486">
                  <c:v>3.1647599999999998E-8</c:v>
                </c:pt>
                <c:pt idx="8487">
                  <c:v>3.16726E-8</c:v>
                </c:pt>
                <c:pt idx="8488">
                  <c:v>3.1697600000000002E-8</c:v>
                </c:pt>
                <c:pt idx="8489">
                  <c:v>3.1722599999999997E-8</c:v>
                </c:pt>
                <c:pt idx="8490">
                  <c:v>3.1747599999999999E-8</c:v>
                </c:pt>
                <c:pt idx="8491">
                  <c:v>3.1772600000000001E-8</c:v>
                </c:pt>
                <c:pt idx="8492">
                  <c:v>3.1797600000000003E-8</c:v>
                </c:pt>
                <c:pt idx="8493">
                  <c:v>3.1822599999999998E-8</c:v>
                </c:pt>
                <c:pt idx="8494">
                  <c:v>3.18476E-8</c:v>
                </c:pt>
                <c:pt idx="8495">
                  <c:v>3.1872600000000002E-8</c:v>
                </c:pt>
                <c:pt idx="8496">
                  <c:v>3.1897599999999997E-8</c:v>
                </c:pt>
                <c:pt idx="8497">
                  <c:v>3.1922599999999999E-8</c:v>
                </c:pt>
                <c:pt idx="8498">
                  <c:v>3.1947600000000001E-8</c:v>
                </c:pt>
                <c:pt idx="8499">
                  <c:v>3.1972600000000003E-8</c:v>
                </c:pt>
                <c:pt idx="8500">
                  <c:v>3.1997599999999998E-8</c:v>
                </c:pt>
                <c:pt idx="8501">
                  <c:v>3.20226E-8</c:v>
                </c:pt>
                <c:pt idx="8502">
                  <c:v>3.2047600000000002E-8</c:v>
                </c:pt>
                <c:pt idx="8503">
                  <c:v>3.2072599999999997E-8</c:v>
                </c:pt>
                <c:pt idx="8504">
                  <c:v>3.2097599999999999E-8</c:v>
                </c:pt>
                <c:pt idx="8505">
                  <c:v>3.2122600000000001E-8</c:v>
                </c:pt>
                <c:pt idx="8506">
                  <c:v>3.2147600000000003E-8</c:v>
                </c:pt>
                <c:pt idx="8507">
                  <c:v>3.2172599999999998E-8</c:v>
                </c:pt>
                <c:pt idx="8508">
                  <c:v>3.21976E-8</c:v>
                </c:pt>
                <c:pt idx="8509">
                  <c:v>3.2222600000000002E-8</c:v>
                </c:pt>
                <c:pt idx="8510">
                  <c:v>3.2247599999999997E-8</c:v>
                </c:pt>
                <c:pt idx="8511">
                  <c:v>3.2272599999999999E-8</c:v>
                </c:pt>
                <c:pt idx="8512">
                  <c:v>3.2297600000000001E-8</c:v>
                </c:pt>
                <c:pt idx="8513">
                  <c:v>3.2322600000000003E-8</c:v>
                </c:pt>
                <c:pt idx="8514">
                  <c:v>3.2347599999999998E-8</c:v>
                </c:pt>
                <c:pt idx="8515">
                  <c:v>3.23726E-8</c:v>
                </c:pt>
                <c:pt idx="8516">
                  <c:v>3.2397600000000002E-8</c:v>
                </c:pt>
                <c:pt idx="8517">
                  <c:v>3.2422599999999997E-8</c:v>
                </c:pt>
                <c:pt idx="8518">
                  <c:v>3.2447599999999999E-8</c:v>
                </c:pt>
                <c:pt idx="8519">
                  <c:v>3.2472600000000001E-8</c:v>
                </c:pt>
                <c:pt idx="8520">
                  <c:v>3.2497600000000002E-8</c:v>
                </c:pt>
                <c:pt idx="8521">
                  <c:v>3.2522599999999998E-8</c:v>
                </c:pt>
                <c:pt idx="8522">
                  <c:v>3.25476E-8</c:v>
                </c:pt>
                <c:pt idx="8523">
                  <c:v>3.2572600000000001E-8</c:v>
                </c:pt>
                <c:pt idx="8524">
                  <c:v>3.2597599999999997E-8</c:v>
                </c:pt>
                <c:pt idx="8525">
                  <c:v>3.2622599999999999E-8</c:v>
                </c:pt>
                <c:pt idx="8526">
                  <c:v>3.26476E-8</c:v>
                </c:pt>
                <c:pt idx="8527">
                  <c:v>3.2672600000000002E-8</c:v>
                </c:pt>
                <c:pt idx="8528">
                  <c:v>3.2697599999999998E-8</c:v>
                </c:pt>
                <c:pt idx="8529">
                  <c:v>3.2722599999999999E-8</c:v>
                </c:pt>
                <c:pt idx="8530">
                  <c:v>3.2747600000000001E-8</c:v>
                </c:pt>
                <c:pt idx="8531">
                  <c:v>3.2772600000000003E-8</c:v>
                </c:pt>
                <c:pt idx="8532">
                  <c:v>3.2797599999999998E-8</c:v>
                </c:pt>
                <c:pt idx="8533">
                  <c:v>3.28226E-8</c:v>
                </c:pt>
                <c:pt idx="8534">
                  <c:v>3.2847600000000002E-8</c:v>
                </c:pt>
                <c:pt idx="8535">
                  <c:v>3.2872599999999998E-8</c:v>
                </c:pt>
                <c:pt idx="8536">
                  <c:v>3.2897599999999999E-8</c:v>
                </c:pt>
                <c:pt idx="8537">
                  <c:v>3.2922600000000001E-8</c:v>
                </c:pt>
                <c:pt idx="8538">
                  <c:v>3.2947600000000003E-8</c:v>
                </c:pt>
                <c:pt idx="8539">
                  <c:v>3.2972599999999998E-8</c:v>
                </c:pt>
                <c:pt idx="8540">
                  <c:v>3.29976E-8</c:v>
                </c:pt>
                <c:pt idx="8541">
                  <c:v>3.3022600000000002E-8</c:v>
                </c:pt>
                <c:pt idx="8542">
                  <c:v>3.3047599999999997E-8</c:v>
                </c:pt>
                <c:pt idx="8543">
                  <c:v>3.3072599999999999E-8</c:v>
                </c:pt>
                <c:pt idx="8544">
                  <c:v>3.3097600000000001E-8</c:v>
                </c:pt>
                <c:pt idx="8545">
                  <c:v>3.3122600000000003E-8</c:v>
                </c:pt>
                <c:pt idx="8546">
                  <c:v>3.3147599999999998E-8</c:v>
                </c:pt>
                <c:pt idx="8547">
                  <c:v>3.31726E-8</c:v>
                </c:pt>
                <c:pt idx="8548">
                  <c:v>3.3197600000000002E-8</c:v>
                </c:pt>
                <c:pt idx="8549">
                  <c:v>3.3222599999999997E-8</c:v>
                </c:pt>
                <c:pt idx="8550">
                  <c:v>3.3247599999999999E-8</c:v>
                </c:pt>
                <c:pt idx="8551">
                  <c:v>3.3272600000000001E-8</c:v>
                </c:pt>
                <c:pt idx="8552">
                  <c:v>3.3297600000000003E-8</c:v>
                </c:pt>
                <c:pt idx="8553">
                  <c:v>3.3322599999999998E-8</c:v>
                </c:pt>
                <c:pt idx="8554">
                  <c:v>3.33476E-8</c:v>
                </c:pt>
                <c:pt idx="8555">
                  <c:v>3.3372600000000002E-8</c:v>
                </c:pt>
                <c:pt idx="8556">
                  <c:v>3.3397599999999997E-8</c:v>
                </c:pt>
                <c:pt idx="8557">
                  <c:v>3.3422599999999999E-8</c:v>
                </c:pt>
                <c:pt idx="8558">
                  <c:v>3.3447600000000001E-8</c:v>
                </c:pt>
                <c:pt idx="8559">
                  <c:v>3.3472600000000003E-8</c:v>
                </c:pt>
                <c:pt idx="8560">
                  <c:v>3.3497599999999998E-8</c:v>
                </c:pt>
                <c:pt idx="8561">
                  <c:v>3.35226E-8</c:v>
                </c:pt>
                <c:pt idx="8562">
                  <c:v>3.3547600000000002E-8</c:v>
                </c:pt>
                <c:pt idx="8563">
                  <c:v>3.3572599999999997E-8</c:v>
                </c:pt>
                <c:pt idx="8564">
                  <c:v>3.3597599999999999E-8</c:v>
                </c:pt>
                <c:pt idx="8565">
                  <c:v>3.3622600000000001E-8</c:v>
                </c:pt>
                <c:pt idx="8566">
                  <c:v>3.3647600000000003E-8</c:v>
                </c:pt>
                <c:pt idx="8567">
                  <c:v>3.3672599999999998E-8</c:v>
                </c:pt>
                <c:pt idx="8568">
                  <c:v>3.36976E-8</c:v>
                </c:pt>
                <c:pt idx="8569">
                  <c:v>3.3722600000000002E-8</c:v>
                </c:pt>
                <c:pt idx="8570">
                  <c:v>3.3747599999999997E-8</c:v>
                </c:pt>
                <c:pt idx="8571">
                  <c:v>3.3772599999999999E-8</c:v>
                </c:pt>
                <c:pt idx="8572">
                  <c:v>3.3797600000000001E-8</c:v>
                </c:pt>
                <c:pt idx="8573">
                  <c:v>3.3822600000000003E-8</c:v>
                </c:pt>
                <c:pt idx="8574">
                  <c:v>3.3847599999999998E-8</c:v>
                </c:pt>
                <c:pt idx="8575">
                  <c:v>3.38726E-8</c:v>
                </c:pt>
                <c:pt idx="8576">
                  <c:v>3.3897600000000002E-8</c:v>
                </c:pt>
                <c:pt idx="8577">
                  <c:v>3.3922599999999997E-8</c:v>
                </c:pt>
                <c:pt idx="8578">
                  <c:v>3.3947599999999999E-8</c:v>
                </c:pt>
                <c:pt idx="8579">
                  <c:v>3.3972600000000001E-8</c:v>
                </c:pt>
                <c:pt idx="8580">
                  <c:v>3.3997600000000003E-8</c:v>
                </c:pt>
                <c:pt idx="8581">
                  <c:v>3.4022599999999998E-8</c:v>
                </c:pt>
                <c:pt idx="8582">
                  <c:v>3.40476E-8</c:v>
                </c:pt>
                <c:pt idx="8583">
                  <c:v>3.4072600000000002E-8</c:v>
                </c:pt>
                <c:pt idx="8584">
                  <c:v>3.4097599999999997E-8</c:v>
                </c:pt>
                <c:pt idx="8585">
                  <c:v>3.4122599999999999E-8</c:v>
                </c:pt>
                <c:pt idx="8586">
                  <c:v>3.4147600000000001E-8</c:v>
                </c:pt>
                <c:pt idx="8587">
                  <c:v>3.4172600000000003E-8</c:v>
                </c:pt>
                <c:pt idx="8588">
                  <c:v>3.4197599999999998E-8</c:v>
                </c:pt>
                <c:pt idx="8589">
                  <c:v>3.42226E-8</c:v>
                </c:pt>
                <c:pt idx="8590">
                  <c:v>3.4247600000000002E-8</c:v>
                </c:pt>
                <c:pt idx="8591">
                  <c:v>3.4272599999999997E-8</c:v>
                </c:pt>
                <c:pt idx="8592">
                  <c:v>3.4297599999999999E-8</c:v>
                </c:pt>
                <c:pt idx="8593">
                  <c:v>3.4322600000000001E-8</c:v>
                </c:pt>
                <c:pt idx="8594">
                  <c:v>3.4347600000000002E-8</c:v>
                </c:pt>
                <c:pt idx="8595">
                  <c:v>3.4372599999999998E-8</c:v>
                </c:pt>
                <c:pt idx="8596">
                  <c:v>3.43976E-8</c:v>
                </c:pt>
                <c:pt idx="8597">
                  <c:v>3.4422600000000001E-8</c:v>
                </c:pt>
                <c:pt idx="8598">
                  <c:v>3.4447599999999997E-8</c:v>
                </c:pt>
                <c:pt idx="8599">
                  <c:v>3.4472599999999999E-8</c:v>
                </c:pt>
                <c:pt idx="8600">
                  <c:v>3.44976E-8</c:v>
                </c:pt>
                <c:pt idx="8601">
                  <c:v>3.4522600000000002E-8</c:v>
                </c:pt>
                <c:pt idx="8602">
                  <c:v>3.4547599999999998E-8</c:v>
                </c:pt>
                <c:pt idx="8603">
                  <c:v>3.4572599999999999E-8</c:v>
                </c:pt>
                <c:pt idx="8604">
                  <c:v>3.4597600000000001E-8</c:v>
                </c:pt>
                <c:pt idx="8605">
                  <c:v>3.4622600000000003E-8</c:v>
                </c:pt>
                <c:pt idx="8606">
                  <c:v>3.4647599999999999E-8</c:v>
                </c:pt>
                <c:pt idx="8607">
                  <c:v>3.46726E-8</c:v>
                </c:pt>
                <c:pt idx="8608">
                  <c:v>3.4697600000000002E-8</c:v>
                </c:pt>
                <c:pt idx="8609">
                  <c:v>3.4722599999999998E-8</c:v>
                </c:pt>
                <c:pt idx="8610">
                  <c:v>3.4747599999999999E-8</c:v>
                </c:pt>
                <c:pt idx="8611">
                  <c:v>3.4772600000000001E-8</c:v>
                </c:pt>
                <c:pt idx="8612">
                  <c:v>3.4797600000000003E-8</c:v>
                </c:pt>
                <c:pt idx="8613">
                  <c:v>3.4822599999999998E-8</c:v>
                </c:pt>
                <c:pt idx="8614">
                  <c:v>3.48476E-8</c:v>
                </c:pt>
                <c:pt idx="8615">
                  <c:v>3.4872600000000002E-8</c:v>
                </c:pt>
                <c:pt idx="8616">
                  <c:v>3.4897599999999997E-8</c:v>
                </c:pt>
                <c:pt idx="8617">
                  <c:v>3.4922599999999999E-8</c:v>
                </c:pt>
                <c:pt idx="8618">
                  <c:v>3.4947600000000001E-8</c:v>
                </c:pt>
                <c:pt idx="8619">
                  <c:v>3.4972600000000003E-8</c:v>
                </c:pt>
                <c:pt idx="8620">
                  <c:v>3.4997599999999998E-8</c:v>
                </c:pt>
                <c:pt idx="8621">
                  <c:v>3.50226E-8</c:v>
                </c:pt>
                <c:pt idx="8622">
                  <c:v>3.5047600000000002E-8</c:v>
                </c:pt>
                <c:pt idx="8623">
                  <c:v>3.5072599999999997E-8</c:v>
                </c:pt>
                <c:pt idx="8624">
                  <c:v>3.5097599999999999E-8</c:v>
                </c:pt>
                <c:pt idx="8625">
                  <c:v>3.5122600000000001E-8</c:v>
                </c:pt>
                <c:pt idx="8626">
                  <c:v>3.5147600000000003E-8</c:v>
                </c:pt>
                <c:pt idx="8627">
                  <c:v>3.5172599999999998E-8</c:v>
                </c:pt>
                <c:pt idx="8628">
                  <c:v>3.51976E-8</c:v>
                </c:pt>
                <c:pt idx="8629">
                  <c:v>3.5222600000000002E-8</c:v>
                </c:pt>
                <c:pt idx="8630">
                  <c:v>3.5247599999999997E-8</c:v>
                </c:pt>
                <c:pt idx="8631">
                  <c:v>3.5272599999999999E-8</c:v>
                </c:pt>
                <c:pt idx="8632">
                  <c:v>3.5297600000000001E-8</c:v>
                </c:pt>
                <c:pt idx="8633">
                  <c:v>3.5322600000000003E-8</c:v>
                </c:pt>
                <c:pt idx="8634">
                  <c:v>3.5347599999999998E-8</c:v>
                </c:pt>
                <c:pt idx="8635">
                  <c:v>3.53726E-8</c:v>
                </c:pt>
                <c:pt idx="8636">
                  <c:v>3.5397600000000002E-8</c:v>
                </c:pt>
                <c:pt idx="8637">
                  <c:v>3.5422599999999997E-8</c:v>
                </c:pt>
                <c:pt idx="8638">
                  <c:v>3.5447599999999999E-8</c:v>
                </c:pt>
                <c:pt idx="8639">
                  <c:v>3.5472600000000001E-8</c:v>
                </c:pt>
                <c:pt idx="8640">
                  <c:v>3.5497600000000003E-8</c:v>
                </c:pt>
                <c:pt idx="8641">
                  <c:v>3.5522599999999998E-8</c:v>
                </c:pt>
                <c:pt idx="8642">
                  <c:v>3.55476E-8</c:v>
                </c:pt>
                <c:pt idx="8643">
                  <c:v>3.5572600000000002E-8</c:v>
                </c:pt>
                <c:pt idx="8644">
                  <c:v>3.5597599999999997E-8</c:v>
                </c:pt>
                <c:pt idx="8645">
                  <c:v>3.5622599999999999E-8</c:v>
                </c:pt>
                <c:pt idx="8646">
                  <c:v>3.5647600000000001E-8</c:v>
                </c:pt>
                <c:pt idx="8647">
                  <c:v>3.5672600000000003E-8</c:v>
                </c:pt>
                <c:pt idx="8648">
                  <c:v>3.5697599999999998E-8</c:v>
                </c:pt>
                <c:pt idx="8649">
                  <c:v>3.57226E-8</c:v>
                </c:pt>
                <c:pt idx="8650">
                  <c:v>3.5747600000000002E-8</c:v>
                </c:pt>
                <c:pt idx="8651">
                  <c:v>3.5772599999999997E-8</c:v>
                </c:pt>
                <c:pt idx="8652">
                  <c:v>3.5797599999999999E-8</c:v>
                </c:pt>
                <c:pt idx="8653">
                  <c:v>3.5822600000000001E-8</c:v>
                </c:pt>
                <c:pt idx="8654">
                  <c:v>3.5847600000000003E-8</c:v>
                </c:pt>
                <c:pt idx="8655">
                  <c:v>3.5872599999999998E-8</c:v>
                </c:pt>
                <c:pt idx="8656">
                  <c:v>3.58976E-8</c:v>
                </c:pt>
                <c:pt idx="8657">
                  <c:v>3.5922600000000002E-8</c:v>
                </c:pt>
                <c:pt idx="8658">
                  <c:v>3.5947599999999997E-8</c:v>
                </c:pt>
                <c:pt idx="8659">
                  <c:v>3.5972599999999999E-8</c:v>
                </c:pt>
                <c:pt idx="8660">
                  <c:v>3.5997600000000001E-8</c:v>
                </c:pt>
                <c:pt idx="8661">
                  <c:v>3.6022600000000003E-8</c:v>
                </c:pt>
                <c:pt idx="8662">
                  <c:v>3.6047599999999998E-8</c:v>
                </c:pt>
                <c:pt idx="8663">
                  <c:v>3.60726E-8</c:v>
                </c:pt>
                <c:pt idx="8664">
                  <c:v>3.6097600000000002E-8</c:v>
                </c:pt>
                <c:pt idx="8665">
                  <c:v>3.6122599999999997E-8</c:v>
                </c:pt>
                <c:pt idx="8666">
                  <c:v>3.6147599999999999E-8</c:v>
                </c:pt>
                <c:pt idx="8667">
                  <c:v>3.6172600000000001E-8</c:v>
                </c:pt>
                <c:pt idx="8668">
                  <c:v>3.6197600000000002E-8</c:v>
                </c:pt>
                <c:pt idx="8669">
                  <c:v>3.6222599999999998E-8</c:v>
                </c:pt>
                <c:pt idx="8670">
                  <c:v>3.62476E-8</c:v>
                </c:pt>
                <c:pt idx="8671">
                  <c:v>3.6272600000000001E-8</c:v>
                </c:pt>
                <c:pt idx="8672">
                  <c:v>3.6297599999999997E-8</c:v>
                </c:pt>
                <c:pt idx="8673">
                  <c:v>3.6322599999999999E-8</c:v>
                </c:pt>
                <c:pt idx="8674">
                  <c:v>3.6347600000000001E-8</c:v>
                </c:pt>
                <c:pt idx="8675">
                  <c:v>3.6372600000000002E-8</c:v>
                </c:pt>
                <c:pt idx="8676">
                  <c:v>3.6397599999999998E-8</c:v>
                </c:pt>
                <c:pt idx="8677">
                  <c:v>3.64226E-8</c:v>
                </c:pt>
                <c:pt idx="8678">
                  <c:v>3.6447600000000001E-8</c:v>
                </c:pt>
                <c:pt idx="8679">
                  <c:v>3.6472600000000003E-8</c:v>
                </c:pt>
                <c:pt idx="8680">
                  <c:v>3.6497599999999999E-8</c:v>
                </c:pt>
                <c:pt idx="8681">
                  <c:v>3.65226E-8</c:v>
                </c:pt>
                <c:pt idx="8682">
                  <c:v>3.6547600000000002E-8</c:v>
                </c:pt>
                <c:pt idx="8683">
                  <c:v>3.6572599999999998E-8</c:v>
                </c:pt>
                <c:pt idx="8684">
                  <c:v>3.6597599999999999E-8</c:v>
                </c:pt>
                <c:pt idx="8685">
                  <c:v>3.6622600000000001E-8</c:v>
                </c:pt>
                <c:pt idx="8686">
                  <c:v>3.6647600000000003E-8</c:v>
                </c:pt>
                <c:pt idx="8687">
                  <c:v>3.6672599999999998E-8</c:v>
                </c:pt>
                <c:pt idx="8688">
                  <c:v>3.66976E-8</c:v>
                </c:pt>
                <c:pt idx="8689">
                  <c:v>3.6722600000000002E-8</c:v>
                </c:pt>
                <c:pt idx="8690">
                  <c:v>3.6747599999999997E-8</c:v>
                </c:pt>
                <c:pt idx="8691">
                  <c:v>3.6772599999999999E-8</c:v>
                </c:pt>
                <c:pt idx="8692">
                  <c:v>3.6797600000000001E-8</c:v>
                </c:pt>
                <c:pt idx="8693">
                  <c:v>3.6822600000000003E-8</c:v>
                </c:pt>
                <c:pt idx="8694">
                  <c:v>3.6847599999999998E-8</c:v>
                </c:pt>
                <c:pt idx="8695">
                  <c:v>3.68726E-8</c:v>
                </c:pt>
                <c:pt idx="8696">
                  <c:v>3.6897600000000002E-8</c:v>
                </c:pt>
                <c:pt idx="8697">
                  <c:v>3.6922599999999997E-8</c:v>
                </c:pt>
                <c:pt idx="8698">
                  <c:v>3.6947599999999999E-8</c:v>
                </c:pt>
                <c:pt idx="8699">
                  <c:v>3.6972600000000001E-8</c:v>
                </c:pt>
                <c:pt idx="8700">
                  <c:v>3.6997600000000003E-8</c:v>
                </c:pt>
                <c:pt idx="8701">
                  <c:v>3.7022599999999998E-8</c:v>
                </c:pt>
                <c:pt idx="8702">
                  <c:v>3.70476E-8</c:v>
                </c:pt>
                <c:pt idx="8703">
                  <c:v>3.7072600000000002E-8</c:v>
                </c:pt>
                <c:pt idx="8704">
                  <c:v>3.7097599999999997E-8</c:v>
                </c:pt>
                <c:pt idx="8705">
                  <c:v>3.7122599999999999E-8</c:v>
                </c:pt>
                <c:pt idx="8706">
                  <c:v>3.7147600000000001E-8</c:v>
                </c:pt>
                <c:pt idx="8707">
                  <c:v>3.7172600000000003E-8</c:v>
                </c:pt>
                <c:pt idx="8708">
                  <c:v>3.7197599999999998E-8</c:v>
                </c:pt>
                <c:pt idx="8709">
                  <c:v>3.72226E-8</c:v>
                </c:pt>
                <c:pt idx="8710">
                  <c:v>3.7247600000000002E-8</c:v>
                </c:pt>
                <c:pt idx="8711">
                  <c:v>3.7272599999999997E-8</c:v>
                </c:pt>
                <c:pt idx="8712">
                  <c:v>3.7297599999999999E-8</c:v>
                </c:pt>
                <c:pt idx="8713">
                  <c:v>3.7322600000000001E-8</c:v>
                </c:pt>
                <c:pt idx="8714">
                  <c:v>3.7347600000000003E-8</c:v>
                </c:pt>
                <c:pt idx="8715">
                  <c:v>3.7372599999999998E-8</c:v>
                </c:pt>
                <c:pt idx="8716">
                  <c:v>3.73976E-8</c:v>
                </c:pt>
                <c:pt idx="8717">
                  <c:v>3.7422600000000002E-8</c:v>
                </c:pt>
                <c:pt idx="8718">
                  <c:v>3.7447599999999997E-8</c:v>
                </c:pt>
                <c:pt idx="8719">
                  <c:v>3.7472599999999999E-8</c:v>
                </c:pt>
                <c:pt idx="8720">
                  <c:v>3.7497600000000001E-8</c:v>
                </c:pt>
                <c:pt idx="8721">
                  <c:v>3.7522600000000003E-8</c:v>
                </c:pt>
                <c:pt idx="8722">
                  <c:v>3.7547599999999998E-8</c:v>
                </c:pt>
                <c:pt idx="8723">
                  <c:v>3.75726E-8</c:v>
                </c:pt>
                <c:pt idx="8724">
                  <c:v>3.7597600000000002E-8</c:v>
                </c:pt>
                <c:pt idx="8725">
                  <c:v>3.7622599999999997E-8</c:v>
                </c:pt>
                <c:pt idx="8726">
                  <c:v>3.7647599999999999E-8</c:v>
                </c:pt>
                <c:pt idx="8727">
                  <c:v>3.7672600000000001E-8</c:v>
                </c:pt>
                <c:pt idx="8728">
                  <c:v>3.7697600000000003E-8</c:v>
                </c:pt>
                <c:pt idx="8729">
                  <c:v>3.7722599999999998E-8</c:v>
                </c:pt>
                <c:pt idx="8730">
                  <c:v>3.77476E-8</c:v>
                </c:pt>
                <c:pt idx="8731">
                  <c:v>3.7772600000000002E-8</c:v>
                </c:pt>
                <c:pt idx="8732">
                  <c:v>3.7797599999999997E-8</c:v>
                </c:pt>
                <c:pt idx="8733">
                  <c:v>3.7822599999999999E-8</c:v>
                </c:pt>
                <c:pt idx="8734">
                  <c:v>3.7847600000000001E-8</c:v>
                </c:pt>
                <c:pt idx="8735">
                  <c:v>3.7872600000000003E-8</c:v>
                </c:pt>
                <c:pt idx="8736">
                  <c:v>3.7897599999999998E-8</c:v>
                </c:pt>
                <c:pt idx="8737">
                  <c:v>3.79226E-8</c:v>
                </c:pt>
                <c:pt idx="8738">
                  <c:v>3.7947600000000002E-8</c:v>
                </c:pt>
                <c:pt idx="8739">
                  <c:v>3.7972599999999997E-8</c:v>
                </c:pt>
                <c:pt idx="8740">
                  <c:v>3.7997599999999999E-8</c:v>
                </c:pt>
                <c:pt idx="8741">
                  <c:v>3.8022600000000001E-8</c:v>
                </c:pt>
                <c:pt idx="8742">
                  <c:v>3.8047600000000002E-8</c:v>
                </c:pt>
                <c:pt idx="8743">
                  <c:v>3.8072599999999998E-8</c:v>
                </c:pt>
                <c:pt idx="8744">
                  <c:v>3.80976E-8</c:v>
                </c:pt>
                <c:pt idx="8745">
                  <c:v>3.8122600000000002E-8</c:v>
                </c:pt>
                <c:pt idx="8746">
                  <c:v>3.8147599999999997E-8</c:v>
                </c:pt>
                <c:pt idx="8747">
                  <c:v>3.8172599999999999E-8</c:v>
                </c:pt>
                <c:pt idx="8748">
                  <c:v>3.8197600000000001E-8</c:v>
                </c:pt>
                <c:pt idx="8749">
                  <c:v>3.8222600000000002E-8</c:v>
                </c:pt>
                <c:pt idx="8750">
                  <c:v>3.8247599999999998E-8</c:v>
                </c:pt>
                <c:pt idx="8751">
                  <c:v>3.82726E-8</c:v>
                </c:pt>
                <c:pt idx="8752">
                  <c:v>3.8297600000000001E-8</c:v>
                </c:pt>
                <c:pt idx="8753">
                  <c:v>3.8322600000000003E-8</c:v>
                </c:pt>
                <c:pt idx="8754">
                  <c:v>3.8347599999999999E-8</c:v>
                </c:pt>
                <c:pt idx="8755">
                  <c:v>3.83726E-8</c:v>
                </c:pt>
                <c:pt idx="8756">
                  <c:v>3.8397600000000002E-8</c:v>
                </c:pt>
                <c:pt idx="8757">
                  <c:v>3.8422599999999998E-8</c:v>
                </c:pt>
                <c:pt idx="8758">
                  <c:v>3.8447599999999999E-8</c:v>
                </c:pt>
                <c:pt idx="8759">
                  <c:v>3.8472600000000001E-8</c:v>
                </c:pt>
                <c:pt idx="8760">
                  <c:v>3.8497600000000003E-8</c:v>
                </c:pt>
                <c:pt idx="8761">
                  <c:v>3.8522599999999998E-8</c:v>
                </c:pt>
                <c:pt idx="8762">
                  <c:v>3.85476E-8</c:v>
                </c:pt>
                <c:pt idx="8763">
                  <c:v>3.8572600000000002E-8</c:v>
                </c:pt>
                <c:pt idx="8764">
                  <c:v>3.8597599999999997E-8</c:v>
                </c:pt>
                <c:pt idx="8765">
                  <c:v>3.8622599999999999E-8</c:v>
                </c:pt>
                <c:pt idx="8766">
                  <c:v>3.8647600000000001E-8</c:v>
                </c:pt>
                <c:pt idx="8767">
                  <c:v>3.8672600000000003E-8</c:v>
                </c:pt>
                <c:pt idx="8768">
                  <c:v>3.8697599999999998E-8</c:v>
                </c:pt>
                <c:pt idx="8769">
                  <c:v>3.87226E-8</c:v>
                </c:pt>
                <c:pt idx="8770">
                  <c:v>3.8747600000000002E-8</c:v>
                </c:pt>
                <c:pt idx="8771">
                  <c:v>3.8772599999999997E-8</c:v>
                </c:pt>
                <c:pt idx="8772">
                  <c:v>3.8797599999999999E-8</c:v>
                </c:pt>
                <c:pt idx="8773">
                  <c:v>3.8822600000000001E-8</c:v>
                </c:pt>
                <c:pt idx="8774">
                  <c:v>3.8847600000000003E-8</c:v>
                </c:pt>
                <c:pt idx="8775">
                  <c:v>3.8872599999999998E-8</c:v>
                </c:pt>
                <c:pt idx="8776">
                  <c:v>3.88976E-8</c:v>
                </c:pt>
                <c:pt idx="8777">
                  <c:v>3.8922600000000002E-8</c:v>
                </c:pt>
                <c:pt idx="8778">
                  <c:v>3.8947599999999997E-8</c:v>
                </c:pt>
                <c:pt idx="8779">
                  <c:v>3.8972599999999999E-8</c:v>
                </c:pt>
                <c:pt idx="8780">
                  <c:v>3.8997600000000001E-8</c:v>
                </c:pt>
                <c:pt idx="8781">
                  <c:v>3.9022600000000003E-8</c:v>
                </c:pt>
                <c:pt idx="8782">
                  <c:v>3.9047599999999998E-8</c:v>
                </c:pt>
                <c:pt idx="8783">
                  <c:v>3.90726E-8</c:v>
                </c:pt>
                <c:pt idx="8784">
                  <c:v>3.9097600000000002E-8</c:v>
                </c:pt>
                <c:pt idx="8785">
                  <c:v>3.9122599999999997E-8</c:v>
                </c:pt>
                <c:pt idx="8786">
                  <c:v>3.9147599999999999E-8</c:v>
                </c:pt>
                <c:pt idx="8787">
                  <c:v>3.9172600000000001E-8</c:v>
                </c:pt>
                <c:pt idx="8788">
                  <c:v>3.9197600000000003E-8</c:v>
                </c:pt>
                <c:pt idx="8789">
                  <c:v>3.9222599999999998E-8</c:v>
                </c:pt>
                <c:pt idx="8790">
                  <c:v>3.92476E-8</c:v>
                </c:pt>
                <c:pt idx="8791">
                  <c:v>3.9272600000000002E-8</c:v>
                </c:pt>
                <c:pt idx="8792">
                  <c:v>3.9297599999999997E-8</c:v>
                </c:pt>
                <c:pt idx="8793">
                  <c:v>3.9322599999999999E-8</c:v>
                </c:pt>
                <c:pt idx="8794">
                  <c:v>3.9347600000000001E-8</c:v>
                </c:pt>
                <c:pt idx="8795">
                  <c:v>3.9372600000000003E-8</c:v>
                </c:pt>
                <c:pt idx="8796">
                  <c:v>3.9397599999999998E-8</c:v>
                </c:pt>
                <c:pt idx="8797">
                  <c:v>3.94226E-8</c:v>
                </c:pt>
                <c:pt idx="8798">
                  <c:v>3.9447600000000002E-8</c:v>
                </c:pt>
                <c:pt idx="8799">
                  <c:v>3.9472599999999997E-8</c:v>
                </c:pt>
                <c:pt idx="8800">
                  <c:v>3.9497599999999999E-8</c:v>
                </c:pt>
                <c:pt idx="8801">
                  <c:v>3.9522600000000001E-8</c:v>
                </c:pt>
                <c:pt idx="8802">
                  <c:v>3.9547600000000003E-8</c:v>
                </c:pt>
                <c:pt idx="8803">
                  <c:v>3.9572599999999998E-8</c:v>
                </c:pt>
                <c:pt idx="8804">
                  <c:v>3.95976E-8</c:v>
                </c:pt>
                <c:pt idx="8805">
                  <c:v>3.9622600000000002E-8</c:v>
                </c:pt>
                <c:pt idx="8806">
                  <c:v>3.9647599999999997E-8</c:v>
                </c:pt>
                <c:pt idx="8807">
                  <c:v>3.9672599999999999E-8</c:v>
                </c:pt>
                <c:pt idx="8808">
                  <c:v>3.9697600000000001E-8</c:v>
                </c:pt>
                <c:pt idx="8809">
                  <c:v>3.9722600000000003E-8</c:v>
                </c:pt>
                <c:pt idx="8810">
                  <c:v>3.9747599999999998E-8</c:v>
                </c:pt>
                <c:pt idx="8811">
                  <c:v>3.97726E-8</c:v>
                </c:pt>
                <c:pt idx="8812">
                  <c:v>3.9797600000000002E-8</c:v>
                </c:pt>
                <c:pt idx="8813">
                  <c:v>3.9822599999999997E-8</c:v>
                </c:pt>
                <c:pt idx="8814">
                  <c:v>3.9847599999999999E-8</c:v>
                </c:pt>
                <c:pt idx="8815">
                  <c:v>3.9872600000000001E-8</c:v>
                </c:pt>
                <c:pt idx="8816">
                  <c:v>3.9897600000000003E-8</c:v>
                </c:pt>
                <c:pt idx="8817">
                  <c:v>3.9922599999999998E-8</c:v>
                </c:pt>
                <c:pt idx="8818">
                  <c:v>3.99476E-8</c:v>
                </c:pt>
                <c:pt idx="8819">
                  <c:v>3.9972600000000002E-8</c:v>
                </c:pt>
                <c:pt idx="8820">
                  <c:v>3.9997599999999997E-8</c:v>
                </c:pt>
                <c:pt idx="8821">
                  <c:v>4.0022599999999999E-8</c:v>
                </c:pt>
                <c:pt idx="8822">
                  <c:v>4.0047600000000001E-8</c:v>
                </c:pt>
                <c:pt idx="8823">
                  <c:v>4.0072600000000002E-8</c:v>
                </c:pt>
                <c:pt idx="8824">
                  <c:v>4.0097599999999998E-8</c:v>
                </c:pt>
                <c:pt idx="8825">
                  <c:v>4.01226E-8</c:v>
                </c:pt>
                <c:pt idx="8826">
                  <c:v>4.0147600000000001E-8</c:v>
                </c:pt>
                <c:pt idx="8827">
                  <c:v>4.0172599999999997E-8</c:v>
                </c:pt>
                <c:pt idx="8828">
                  <c:v>4.0197599999999999E-8</c:v>
                </c:pt>
                <c:pt idx="8829">
                  <c:v>4.02226E-8</c:v>
                </c:pt>
                <c:pt idx="8830">
                  <c:v>4.0247600000000002E-8</c:v>
                </c:pt>
                <c:pt idx="8831">
                  <c:v>4.0272599999999998E-8</c:v>
                </c:pt>
                <c:pt idx="8832">
                  <c:v>4.0297599999999999E-8</c:v>
                </c:pt>
                <c:pt idx="8833">
                  <c:v>4.0322600000000001E-8</c:v>
                </c:pt>
                <c:pt idx="8834">
                  <c:v>4.0347600000000003E-8</c:v>
                </c:pt>
                <c:pt idx="8835">
                  <c:v>4.0372599999999998E-8</c:v>
                </c:pt>
                <c:pt idx="8836">
                  <c:v>4.03976E-8</c:v>
                </c:pt>
                <c:pt idx="8837">
                  <c:v>4.0422600000000002E-8</c:v>
                </c:pt>
                <c:pt idx="8838">
                  <c:v>4.0447599999999998E-8</c:v>
                </c:pt>
                <c:pt idx="8839">
                  <c:v>4.0472599999999999E-8</c:v>
                </c:pt>
                <c:pt idx="8840">
                  <c:v>4.0497600000000001E-8</c:v>
                </c:pt>
                <c:pt idx="8841">
                  <c:v>4.0522600000000003E-8</c:v>
                </c:pt>
                <c:pt idx="8842">
                  <c:v>4.0547599999999998E-8</c:v>
                </c:pt>
                <c:pt idx="8843">
                  <c:v>4.05726E-8</c:v>
                </c:pt>
                <c:pt idx="8844">
                  <c:v>4.0597600000000002E-8</c:v>
                </c:pt>
                <c:pt idx="8845">
                  <c:v>4.0622599999999997E-8</c:v>
                </c:pt>
                <c:pt idx="8846">
                  <c:v>4.0647599999999999E-8</c:v>
                </c:pt>
                <c:pt idx="8847">
                  <c:v>4.0672600000000001E-8</c:v>
                </c:pt>
                <c:pt idx="8848">
                  <c:v>4.0697600000000003E-8</c:v>
                </c:pt>
                <c:pt idx="8849">
                  <c:v>4.0722599999999998E-8</c:v>
                </c:pt>
                <c:pt idx="8850">
                  <c:v>4.07476E-8</c:v>
                </c:pt>
                <c:pt idx="8851">
                  <c:v>4.0772600000000002E-8</c:v>
                </c:pt>
                <c:pt idx="8852">
                  <c:v>4.0797599999999997E-8</c:v>
                </c:pt>
                <c:pt idx="8853">
                  <c:v>4.0822599999999999E-8</c:v>
                </c:pt>
                <c:pt idx="8854">
                  <c:v>4.0847600000000001E-8</c:v>
                </c:pt>
                <c:pt idx="8855">
                  <c:v>4.0872600000000003E-8</c:v>
                </c:pt>
                <c:pt idx="8856">
                  <c:v>4.0897599999999998E-8</c:v>
                </c:pt>
                <c:pt idx="8857">
                  <c:v>4.09226E-8</c:v>
                </c:pt>
                <c:pt idx="8858">
                  <c:v>4.0947600000000002E-8</c:v>
                </c:pt>
                <c:pt idx="8859">
                  <c:v>4.0972599999999997E-8</c:v>
                </c:pt>
                <c:pt idx="8860">
                  <c:v>4.0997599999999999E-8</c:v>
                </c:pt>
                <c:pt idx="8861">
                  <c:v>4.1022600000000001E-8</c:v>
                </c:pt>
                <c:pt idx="8862">
                  <c:v>4.1047600000000003E-8</c:v>
                </c:pt>
                <c:pt idx="8863">
                  <c:v>4.1072599999999998E-8</c:v>
                </c:pt>
                <c:pt idx="8864">
                  <c:v>4.10976E-8</c:v>
                </c:pt>
                <c:pt idx="8865">
                  <c:v>4.1122600000000002E-8</c:v>
                </c:pt>
                <c:pt idx="8866">
                  <c:v>4.1147599999999997E-8</c:v>
                </c:pt>
                <c:pt idx="8867">
                  <c:v>4.1172599999999999E-8</c:v>
                </c:pt>
                <c:pt idx="8868">
                  <c:v>4.1197600000000001E-8</c:v>
                </c:pt>
                <c:pt idx="8869">
                  <c:v>4.1222600000000003E-8</c:v>
                </c:pt>
                <c:pt idx="8870">
                  <c:v>4.1247599999999998E-8</c:v>
                </c:pt>
                <c:pt idx="8871">
                  <c:v>4.12726E-8</c:v>
                </c:pt>
                <c:pt idx="8872">
                  <c:v>4.1297600000000002E-8</c:v>
                </c:pt>
                <c:pt idx="8873">
                  <c:v>4.1322599999999997E-8</c:v>
                </c:pt>
                <c:pt idx="8874">
                  <c:v>4.1347599999999999E-8</c:v>
                </c:pt>
                <c:pt idx="8875">
                  <c:v>4.1372600000000001E-8</c:v>
                </c:pt>
                <c:pt idx="8876">
                  <c:v>4.1397600000000003E-8</c:v>
                </c:pt>
                <c:pt idx="8877">
                  <c:v>4.1422599999999998E-8</c:v>
                </c:pt>
                <c:pt idx="8878">
                  <c:v>4.14476E-8</c:v>
                </c:pt>
                <c:pt idx="8879">
                  <c:v>4.1472600000000002E-8</c:v>
                </c:pt>
                <c:pt idx="8880">
                  <c:v>4.1497599999999997E-8</c:v>
                </c:pt>
                <c:pt idx="8881">
                  <c:v>4.1522599999999999E-8</c:v>
                </c:pt>
                <c:pt idx="8882">
                  <c:v>4.1547600000000001E-8</c:v>
                </c:pt>
                <c:pt idx="8883">
                  <c:v>4.1572600000000003E-8</c:v>
                </c:pt>
                <c:pt idx="8884">
                  <c:v>4.1597599999999998E-8</c:v>
                </c:pt>
                <c:pt idx="8885">
                  <c:v>4.16226E-8</c:v>
                </c:pt>
                <c:pt idx="8886">
                  <c:v>4.1647600000000002E-8</c:v>
                </c:pt>
                <c:pt idx="8887">
                  <c:v>4.1672599999999997E-8</c:v>
                </c:pt>
                <c:pt idx="8888">
                  <c:v>4.1697599999999999E-8</c:v>
                </c:pt>
                <c:pt idx="8889">
                  <c:v>4.1722600000000001E-8</c:v>
                </c:pt>
                <c:pt idx="8890">
                  <c:v>4.1747600000000003E-8</c:v>
                </c:pt>
                <c:pt idx="8891">
                  <c:v>4.1772599999999998E-8</c:v>
                </c:pt>
                <c:pt idx="8892">
                  <c:v>4.17976E-8</c:v>
                </c:pt>
                <c:pt idx="8893">
                  <c:v>4.1822600000000002E-8</c:v>
                </c:pt>
                <c:pt idx="8894">
                  <c:v>4.1847599999999997E-8</c:v>
                </c:pt>
                <c:pt idx="8895">
                  <c:v>4.1872599999999999E-8</c:v>
                </c:pt>
                <c:pt idx="8896">
                  <c:v>4.1897600000000001E-8</c:v>
                </c:pt>
                <c:pt idx="8897">
                  <c:v>4.1922600000000002E-8</c:v>
                </c:pt>
                <c:pt idx="8898">
                  <c:v>4.1947599999999998E-8</c:v>
                </c:pt>
                <c:pt idx="8899">
                  <c:v>4.19726E-8</c:v>
                </c:pt>
                <c:pt idx="8900">
                  <c:v>4.1997600000000001E-8</c:v>
                </c:pt>
                <c:pt idx="8901">
                  <c:v>4.2022599999999997E-8</c:v>
                </c:pt>
                <c:pt idx="8902">
                  <c:v>4.2047599999999999E-8</c:v>
                </c:pt>
                <c:pt idx="8903">
                  <c:v>4.20726E-8</c:v>
                </c:pt>
                <c:pt idx="8904">
                  <c:v>4.2097600000000002E-8</c:v>
                </c:pt>
                <c:pt idx="8905">
                  <c:v>4.2122599999999998E-8</c:v>
                </c:pt>
                <c:pt idx="8906">
                  <c:v>4.21476E-8</c:v>
                </c:pt>
                <c:pt idx="8907">
                  <c:v>4.2172600000000001E-8</c:v>
                </c:pt>
                <c:pt idx="8908">
                  <c:v>4.2197600000000003E-8</c:v>
                </c:pt>
                <c:pt idx="8909">
                  <c:v>4.2222599999999999E-8</c:v>
                </c:pt>
                <c:pt idx="8910">
                  <c:v>4.22476E-8</c:v>
                </c:pt>
                <c:pt idx="8911">
                  <c:v>4.2272600000000002E-8</c:v>
                </c:pt>
                <c:pt idx="8912">
                  <c:v>4.2297599999999998E-8</c:v>
                </c:pt>
                <c:pt idx="8913">
                  <c:v>4.2322599999999999E-8</c:v>
                </c:pt>
                <c:pt idx="8914">
                  <c:v>4.2347600000000001E-8</c:v>
                </c:pt>
                <c:pt idx="8915">
                  <c:v>4.2372600000000003E-8</c:v>
                </c:pt>
                <c:pt idx="8916">
                  <c:v>4.2397599999999998E-8</c:v>
                </c:pt>
                <c:pt idx="8917">
                  <c:v>4.24226E-8</c:v>
                </c:pt>
                <c:pt idx="8918">
                  <c:v>4.2447600000000002E-8</c:v>
                </c:pt>
                <c:pt idx="8919">
                  <c:v>4.2472599999999997E-8</c:v>
                </c:pt>
                <c:pt idx="8920">
                  <c:v>4.2497599999999999E-8</c:v>
                </c:pt>
                <c:pt idx="8921">
                  <c:v>4.2522600000000001E-8</c:v>
                </c:pt>
                <c:pt idx="8922">
                  <c:v>4.2547600000000003E-8</c:v>
                </c:pt>
                <c:pt idx="8923">
                  <c:v>4.2572599999999998E-8</c:v>
                </c:pt>
                <c:pt idx="8924">
                  <c:v>4.25976E-8</c:v>
                </c:pt>
                <c:pt idx="8925">
                  <c:v>4.2622600000000002E-8</c:v>
                </c:pt>
                <c:pt idx="8926">
                  <c:v>4.2647599999999997E-8</c:v>
                </c:pt>
                <c:pt idx="8927">
                  <c:v>4.2672599999999999E-8</c:v>
                </c:pt>
                <c:pt idx="8928">
                  <c:v>4.2697600000000001E-8</c:v>
                </c:pt>
                <c:pt idx="8929">
                  <c:v>4.2722600000000003E-8</c:v>
                </c:pt>
                <c:pt idx="8930">
                  <c:v>4.2747599999999998E-8</c:v>
                </c:pt>
                <c:pt idx="8931">
                  <c:v>4.27726E-8</c:v>
                </c:pt>
                <c:pt idx="8932">
                  <c:v>4.2797600000000002E-8</c:v>
                </c:pt>
                <c:pt idx="8933">
                  <c:v>4.2822599999999997E-8</c:v>
                </c:pt>
                <c:pt idx="8934">
                  <c:v>4.2847599999999999E-8</c:v>
                </c:pt>
                <c:pt idx="8935">
                  <c:v>4.2872600000000001E-8</c:v>
                </c:pt>
                <c:pt idx="8936">
                  <c:v>4.2897600000000003E-8</c:v>
                </c:pt>
                <c:pt idx="8937">
                  <c:v>4.2922599999999998E-8</c:v>
                </c:pt>
                <c:pt idx="8938">
                  <c:v>4.29476E-8</c:v>
                </c:pt>
                <c:pt idx="8939">
                  <c:v>4.2972600000000002E-8</c:v>
                </c:pt>
                <c:pt idx="8940">
                  <c:v>4.2997599999999997E-8</c:v>
                </c:pt>
                <c:pt idx="8941">
                  <c:v>4.3022599999999999E-8</c:v>
                </c:pt>
                <c:pt idx="8942">
                  <c:v>4.3047600000000001E-8</c:v>
                </c:pt>
                <c:pt idx="8943">
                  <c:v>4.3072600000000003E-8</c:v>
                </c:pt>
                <c:pt idx="8944">
                  <c:v>4.3097599999999998E-8</c:v>
                </c:pt>
                <c:pt idx="8945">
                  <c:v>4.31226E-8</c:v>
                </c:pt>
                <c:pt idx="8946">
                  <c:v>4.3147600000000002E-8</c:v>
                </c:pt>
                <c:pt idx="8947">
                  <c:v>4.3172599999999997E-8</c:v>
                </c:pt>
                <c:pt idx="8948">
                  <c:v>4.3197599999999999E-8</c:v>
                </c:pt>
                <c:pt idx="8949">
                  <c:v>4.3222600000000001E-8</c:v>
                </c:pt>
                <c:pt idx="8950">
                  <c:v>4.3247600000000003E-8</c:v>
                </c:pt>
                <c:pt idx="8951">
                  <c:v>4.3272599999999998E-8</c:v>
                </c:pt>
                <c:pt idx="8952">
                  <c:v>4.32976E-8</c:v>
                </c:pt>
                <c:pt idx="8953">
                  <c:v>4.3322600000000002E-8</c:v>
                </c:pt>
                <c:pt idx="8954">
                  <c:v>4.3347599999999997E-8</c:v>
                </c:pt>
                <c:pt idx="8955">
                  <c:v>4.3372599999999999E-8</c:v>
                </c:pt>
                <c:pt idx="8956">
                  <c:v>4.3397600000000001E-8</c:v>
                </c:pt>
                <c:pt idx="8957">
                  <c:v>4.3422600000000003E-8</c:v>
                </c:pt>
                <c:pt idx="8958">
                  <c:v>4.3447599999999998E-8</c:v>
                </c:pt>
                <c:pt idx="8959">
                  <c:v>4.34726E-8</c:v>
                </c:pt>
                <c:pt idx="8960">
                  <c:v>4.3497600000000002E-8</c:v>
                </c:pt>
                <c:pt idx="8961">
                  <c:v>4.3522599999999997E-8</c:v>
                </c:pt>
                <c:pt idx="8962">
                  <c:v>4.3547599999999999E-8</c:v>
                </c:pt>
                <c:pt idx="8963">
                  <c:v>4.3572600000000001E-8</c:v>
                </c:pt>
                <c:pt idx="8964">
                  <c:v>4.3597600000000003E-8</c:v>
                </c:pt>
                <c:pt idx="8965">
                  <c:v>4.3622599999999998E-8</c:v>
                </c:pt>
                <c:pt idx="8966">
                  <c:v>4.36476E-8</c:v>
                </c:pt>
                <c:pt idx="8967">
                  <c:v>4.3672600000000002E-8</c:v>
                </c:pt>
                <c:pt idx="8968">
                  <c:v>4.3697599999999997E-8</c:v>
                </c:pt>
                <c:pt idx="8969">
                  <c:v>4.3722599999999999E-8</c:v>
                </c:pt>
                <c:pt idx="8970">
                  <c:v>4.3747600000000001E-8</c:v>
                </c:pt>
                <c:pt idx="8971">
                  <c:v>4.3772600000000002E-8</c:v>
                </c:pt>
                <c:pt idx="8972">
                  <c:v>4.3797599999999998E-8</c:v>
                </c:pt>
                <c:pt idx="8973">
                  <c:v>4.38226E-8</c:v>
                </c:pt>
                <c:pt idx="8974">
                  <c:v>4.3847600000000001E-8</c:v>
                </c:pt>
                <c:pt idx="8975">
                  <c:v>4.3872599999999997E-8</c:v>
                </c:pt>
                <c:pt idx="8976">
                  <c:v>4.3897599999999999E-8</c:v>
                </c:pt>
                <c:pt idx="8977">
                  <c:v>4.3922600000000001E-8</c:v>
                </c:pt>
                <c:pt idx="8978">
                  <c:v>4.3947600000000002E-8</c:v>
                </c:pt>
                <c:pt idx="8979">
                  <c:v>4.3972599999999998E-8</c:v>
                </c:pt>
                <c:pt idx="8980">
                  <c:v>4.39976E-8</c:v>
                </c:pt>
                <c:pt idx="8981">
                  <c:v>4.4022600000000001E-8</c:v>
                </c:pt>
                <c:pt idx="8982">
                  <c:v>4.4047600000000003E-8</c:v>
                </c:pt>
                <c:pt idx="8983">
                  <c:v>4.4072599999999999E-8</c:v>
                </c:pt>
                <c:pt idx="8984">
                  <c:v>4.40976E-8</c:v>
                </c:pt>
                <c:pt idx="8985">
                  <c:v>4.4122600000000002E-8</c:v>
                </c:pt>
                <c:pt idx="8986">
                  <c:v>4.4147599999999998E-8</c:v>
                </c:pt>
                <c:pt idx="8987">
                  <c:v>4.4172599999999999E-8</c:v>
                </c:pt>
                <c:pt idx="8988">
                  <c:v>4.4197600000000001E-8</c:v>
                </c:pt>
                <c:pt idx="8989">
                  <c:v>4.4222600000000003E-8</c:v>
                </c:pt>
                <c:pt idx="8990">
                  <c:v>4.4247599999999998E-8</c:v>
                </c:pt>
                <c:pt idx="8991">
                  <c:v>4.42726E-8</c:v>
                </c:pt>
                <c:pt idx="8992">
                  <c:v>4.4297600000000002E-8</c:v>
                </c:pt>
                <c:pt idx="8993">
                  <c:v>4.4322599999999997E-8</c:v>
                </c:pt>
                <c:pt idx="8994">
                  <c:v>4.4347599999999999E-8</c:v>
                </c:pt>
                <c:pt idx="8995">
                  <c:v>4.4372600000000001E-8</c:v>
                </c:pt>
                <c:pt idx="8996">
                  <c:v>4.4397600000000003E-8</c:v>
                </c:pt>
                <c:pt idx="8997">
                  <c:v>4.4422599999999998E-8</c:v>
                </c:pt>
                <c:pt idx="8998">
                  <c:v>4.44476E-8</c:v>
                </c:pt>
                <c:pt idx="8999">
                  <c:v>4.4472600000000002E-8</c:v>
                </c:pt>
                <c:pt idx="9000">
                  <c:v>4.4497599999999997E-8</c:v>
                </c:pt>
                <c:pt idx="9001">
                  <c:v>4.4522599999999999E-8</c:v>
                </c:pt>
                <c:pt idx="9002">
                  <c:v>4.4547600000000001E-8</c:v>
                </c:pt>
                <c:pt idx="9003">
                  <c:v>4.4572600000000003E-8</c:v>
                </c:pt>
                <c:pt idx="9004">
                  <c:v>4.4597599999999998E-8</c:v>
                </c:pt>
                <c:pt idx="9005">
                  <c:v>4.46226E-8</c:v>
                </c:pt>
                <c:pt idx="9006">
                  <c:v>4.4647600000000002E-8</c:v>
                </c:pt>
                <c:pt idx="9007">
                  <c:v>4.4672599999999997E-8</c:v>
                </c:pt>
                <c:pt idx="9008">
                  <c:v>4.4697599999999999E-8</c:v>
                </c:pt>
                <c:pt idx="9009">
                  <c:v>4.4722600000000001E-8</c:v>
                </c:pt>
                <c:pt idx="9010">
                  <c:v>4.4747600000000003E-8</c:v>
                </c:pt>
                <c:pt idx="9011">
                  <c:v>4.4772599999999998E-8</c:v>
                </c:pt>
                <c:pt idx="9012">
                  <c:v>4.47976E-8</c:v>
                </c:pt>
                <c:pt idx="9013">
                  <c:v>4.4822600000000002E-8</c:v>
                </c:pt>
                <c:pt idx="9014">
                  <c:v>4.4847599999999997E-8</c:v>
                </c:pt>
                <c:pt idx="9015">
                  <c:v>4.4872599999999999E-8</c:v>
                </c:pt>
                <c:pt idx="9016">
                  <c:v>4.4897600000000001E-8</c:v>
                </c:pt>
                <c:pt idx="9017">
                  <c:v>4.4922600000000003E-8</c:v>
                </c:pt>
                <c:pt idx="9018">
                  <c:v>4.4947599999999998E-8</c:v>
                </c:pt>
                <c:pt idx="9019">
                  <c:v>4.49726E-8</c:v>
                </c:pt>
                <c:pt idx="9020">
                  <c:v>4.4997600000000002E-8</c:v>
                </c:pt>
                <c:pt idx="9021">
                  <c:v>4.5022599999999997E-8</c:v>
                </c:pt>
                <c:pt idx="9022">
                  <c:v>4.5047599999999999E-8</c:v>
                </c:pt>
                <c:pt idx="9023">
                  <c:v>4.5072600000000001E-8</c:v>
                </c:pt>
                <c:pt idx="9024">
                  <c:v>4.5097600000000003E-8</c:v>
                </c:pt>
                <c:pt idx="9025">
                  <c:v>4.5122599999999998E-8</c:v>
                </c:pt>
                <c:pt idx="9026">
                  <c:v>4.51476E-8</c:v>
                </c:pt>
                <c:pt idx="9027">
                  <c:v>4.5172600000000002E-8</c:v>
                </c:pt>
                <c:pt idx="9028">
                  <c:v>4.5197599999999997E-8</c:v>
                </c:pt>
                <c:pt idx="9029">
                  <c:v>4.5222599999999999E-8</c:v>
                </c:pt>
                <c:pt idx="9030">
                  <c:v>4.5247600000000001E-8</c:v>
                </c:pt>
                <c:pt idx="9031">
                  <c:v>4.5272600000000003E-8</c:v>
                </c:pt>
                <c:pt idx="9032">
                  <c:v>4.5297599999999998E-8</c:v>
                </c:pt>
                <c:pt idx="9033">
                  <c:v>4.53226E-8</c:v>
                </c:pt>
                <c:pt idx="9034">
                  <c:v>4.5347600000000002E-8</c:v>
                </c:pt>
                <c:pt idx="9035">
                  <c:v>4.5372599999999997E-8</c:v>
                </c:pt>
                <c:pt idx="9036">
                  <c:v>4.5397599999999999E-8</c:v>
                </c:pt>
                <c:pt idx="9037">
                  <c:v>4.5422600000000001E-8</c:v>
                </c:pt>
                <c:pt idx="9038">
                  <c:v>4.5447600000000003E-8</c:v>
                </c:pt>
                <c:pt idx="9039">
                  <c:v>4.5472599999999998E-8</c:v>
                </c:pt>
                <c:pt idx="9040">
                  <c:v>4.54976E-8</c:v>
                </c:pt>
                <c:pt idx="9041">
                  <c:v>4.5522600000000002E-8</c:v>
                </c:pt>
                <c:pt idx="9042">
                  <c:v>4.5547599999999997E-8</c:v>
                </c:pt>
                <c:pt idx="9043">
                  <c:v>4.5572599999999999E-8</c:v>
                </c:pt>
                <c:pt idx="9044">
                  <c:v>4.5597600000000001E-8</c:v>
                </c:pt>
                <c:pt idx="9045">
                  <c:v>4.5622600000000002E-8</c:v>
                </c:pt>
                <c:pt idx="9046">
                  <c:v>4.5647599999999998E-8</c:v>
                </c:pt>
                <c:pt idx="9047">
                  <c:v>4.56726E-8</c:v>
                </c:pt>
                <c:pt idx="9048">
                  <c:v>4.5697600000000002E-8</c:v>
                </c:pt>
                <c:pt idx="9049">
                  <c:v>4.5722599999999997E-8</c:v>
                </c:pt>
                <c:pt idx="9050">
                  <c:v>4.5747599999999999E-8</c:v>
                </c:pt>
                <c:pt idx="9051">
                  <c:v>4.5772600000000001E-8</c:v>
                </c:pt>
                <c:pt idx="9052">
                  <c:v>4.5797600000000002E-8</c:v>
                </c:pt>
                <c:pt idx="9053">
                  <c:v>4.5822599999999998E-8</c:v>
                </c:pt>
                <c:pt idx="9054">
                  <c:v>4.58476E-8</c:v>
                </c:pt>
                <c:pt idx="9055">
                  <c:v>4.5872600000000001E-8</c:v>
                </c:pt>
                <c:pt idx="9056">
                  <c:v>4.5897600000000003E-8</c:v>
                </c:pt>
                <c:pt idx="9057">
                  <c:v>4.5922599999999999E-8</c:v>
                </c:pt>
                <c:pt idx="9058">
                  <c:v>4.59476E-8</c:v>
                </c:pt>
                <c:pt idx="9059">
                  <c:v>4.5972600000000002E-8</c:v>
                </c:pt>
                <c:pt idx="9060">
                  <c:v>4.5997599999999998E-8</c:v>
                </c:pt>
                <c:pt idx="9061">
                  <c:v>4.6022599999999999E-8</c:v>
                </c:pt>
                <c:pt idx="9062">
                  <c:v>4.6047600000000001E-8</c:v>
                </c:pt>
                <c:pt idx="9063">
                  <c:v>4.6072600000000003E-8</c:v>
                </c:pt>
                <c:pt idx="9064">
                  <c:v>4.6097599999999998E-8</c:v>
                </c:pt>
                <c:pt idx="9065">
                  <c:v>4.61226E-8</c:v>
                </c:pt>
                <c:pt idx="9066">
                  <c:v>4.6147600000000002E-8</c:v>
                </c:pt>
                <c:pt idx="9067">
                  <c:v>4.6172599999999997E-8</c:v>
                </c:pt>
                <c:pt idx="9068">
                  <c:v>4.6197599999999999E-8</c:v>
                </c:pt>
                <c:pt idx="9069">
                  <c:v>4.6222600000000001E-8</c:v>
                </c:pt>
                <c:pt idx="9070">
                  <c:v>4.6247600000000003E-8</c:v>
                </c:pt>
                <c:pt idx="9071">
                  <c:v>4.6272599999999998E-8</c:v>
                </c:pt>
                <c:pt idx="9072">
                  <c:v>4.62976E-8</c:v>
                </c:pt>
                <c:pt idx="9073">
                  <c:v>4.6322600000000002E-8</c:v>
                </c:pt>
                <c:pt idx="9074">
                  <c:v>4.6347599999999997E-8</c:v>
                </c:pt>
                <c:pt idx="9075">
                  <c:v>4.6372599999999999E-8</c:v>
                </c:pt>
                <c:pt idx="9076">
                  <c:v>4.6397600000000001E-8</c:v>
                </c:pt>
                <c:pt idx="9077">
                  <c:v>4.6422600000000003E-8</c:v>
                </c:pt>
                <c:pt idx="9078">
                  <c:v>4.6447599999999998E-8</c:v>
                </c:pt>
                <c:pt idx="9079">
                  <c:v>4.64726E-8</c:v>
                </c:pt>
                <c:pt idx="9080">
                  <c:v>4.6497600000000002E-8</c:v>
                </c:pt>
                <c:pt idx="9081">
                  <c:v>4.6522599999999997E-8</c:v>
                </c:pt>
                <c:pt idx="9082">
                  <c:v>4.6547599999999999E-8</c:v>
                </c:pt>
                <c:pt idx="9083">
                  <c:v>4.6572600000000001E-8</c:v>
                </c:pt>
                <c:pt idx="9084">
                  <c:v>4.6597600000000003E-8</c:v>
                </c:pt>
                <c:pt idx="9085">
                  <c:v>4.6622599999999998E-8</c:v>
                </c:pt>
                <c:pt idx="9086">
                  <c:v>4.66476E-8</c:v>
                </c:pt>
                <c:pt idx="9087">
                  <c:v>4.6672600000000002E-8</c:v>
                </c:pt>
                <c:pt idx="9088">
                  <c:v>4.6697599999999997E-8</c:v>
                </c:pt>
                <c:pt idx="9089">
                  <c:v>4.6722599999999999E-8</c:v>
                </c:pt>
                <c:pt idx="9090">
                  <c:v>4.6747600000000001E-8</c:v>
                </c:pt>
                <c:pt idx="9091">
                  <c:v>4.6772600000000003E-8</c:v>
                </c:pt>
                <c:pt idx="9092">
                  <c:v>4.6797599999999998E-8</c:v>
                </c:pt>
                <c:pt idx="9093">
                  <c:v>4.68226E-8</c:v>
                </c:pt>
                <c:pt idx="9094">
                  <c:v>4.6847600000000002E-8</c:v>
                </c:pt>
                <c:pt idx="9095">
                  <c:v>4.6872599999999997E-8</c:v>
                </c:pt>
                <c:pt idx="9096">
                  <c:v>4.6897599999999999E-8</c:v>
                </c:pt>
                <c:pt idx="9097">
                  <c:v>4.6922600000000001E-8</c:v>
                </c:pt>
                <c:pt idx="9098">
                  <c:v>4.6947600000000003E-8</c:v>
                </c:pt>
                <c:pt idx="9099">
                  <c:v>4.6972599999999998E-8</c:v>
                </c:pt>
                <c:pt idx="9100">
                  <c:v>4.69976E-8</c:v>
                </c:pt>
                <c:pt idx="9101">
                  <c:v>4.7022600000000002E-8</c:v>
                </c:pt>
                <c:pt idx="9102">
                  <c:v>4.7047599999999997E-8</c:v>
                </c:pt>
                <c:pt idx="9103">
                  <c:v>4.7072599999999999E-8</c:v>
                </c:pt>
                <c:pt idx="9104">
                  <c:v>4.7097600000000001E-8</c:v>
                </c:pt>
                <c:pt idx="9105">
                  <c:v>4.7122600000000003E-8</c:v>
                </c:pt>
                <c:pt idx="9106">
                  <c:v>4.7147599999999998E-8</c:v>
                </c:pt>
                <c:pt idx="9107">
                  <c:v>4.71726E-8</c:v>
                </c:pt>
                <c:pt idx="9108">
                  <c:v>4.7197600000000002E-8</c:v>
                </c:pt>
                <c:pt idx="9109">
                  <c:v>4.7222599999999997E-8</c:v>
                </c:pt>
                <c:pt idx="9110">
                  <c:v>4.7247599999999999E-8</c:v>
                </c:pt>
                <c:pt idx="9111">
                  <c:v>4.7272600000000001E-8</c:v>
                </c:pt>
                <c:pt idx="9112">
                  <c:v>4.7297600000000003E-8</c:v>
                </c:pt>
                <c:pt idx="9113">
                  <c:v>4.7322599999999998E-8</c:v>
                </c:pt>
                <c:pt idx="9114">
                  <c:v>4.73476E-8</c:v>
                </c:pt>
                <c:pt idx="9115">
                  <c:v>4.7372600000000002E-8</c:v>
                </c:pt>
                <c:pt idx="9116">
                  <c:v>4.7397599999999997E-8</c:v>
                </c:pt>
                <c:pt idx="9117">
                  <c:v>4.7422599999999999E-8</c:v>
                </c:pt>
                <c:pt idx="9118">
                  <c:v>4.7447600000000001E-8</c:v>
                </c:pt>
                <c:pt idx="9119">
                  <c:v>4.7472600000000003E-8</c:v>
                </c:pt>
                <c:pt idx="9120">
                  <c:v>4.7497599999999998E-8</c:v>
                </c:pt>
                <c:pt idx="9121">
                  <c:v>4.75226E-8</c:v>
                </c:pt>
                <c:pt idx="9122">
                  <c:v>4.7547600000000002E-8</c:v>
                </c:pt>
                <c:pt idx="9123">
                  <c:v>4.7572599999999997E-8</c:v>
                </c:pt>
                <c:pt idx="9124">
                  <c:v>4.7597599999999999E-8</c:v>
                </c:pt>
                <c:pt idx="9125">
                  <c:v>4.7622600000000001E-8</c:v>
                </c:pt>
                <c:pt idx="9126">
                  <c:v>4.7647600000000002E-8</c:v>
                </c:pt>
                <c:pt idx="9127">
                  <c:v>4.7672599999999998E-8</c:v>
                </c:pt>
                <c:pt idx="9128">
                  <c:v>4.76976E-8</c:v>
                </c:pt>
                <c:pt idx="9129">
                  <c:v>4.7722600000000001E-8</c:v>
                </c:pt>
                <c:pt idx="9130">
                  <c:v>4.7747599999999997E-8</c:v>
                </c:pt>
                <c:pt idx="9131">
                  <c:v>4.7772599999999999E-8</c:v>
                </c:pt>
                <c:pt idx="9132">
                  <c:v>4.77976E-8</c:v>
                </c:pt>
                <c:pt idx="9133">
                  <c:v>4.7822600000000002E-8</c:v>
                </c:pt>
                <c:pt idx="9134">
                  <c:v>4.7847599999999998E-8</c:v>
                </c:pt>
                <c:pt idx="9135">
                  <c:v>4.7872599999999999E-8</c:v>
                </c:pt>
                <c:pt idx="9136">
                  <c:v>4.7897600000000001E-8</c:v>
                </c:pt>
                <c:pt idx="9137">
                  <c:v>4.7922600000000003E-8</c:v>
                </c:pt>
                <c:pt idx="9138">
                  <c:v>4.7947599999999998E-8</c:v>
                </c:pt>
                <c:pt idx="9139">
                  <c:v>4.79726E-8</c:v>
                </c:pt>
                <c:pt idx="9140">
                  <c:v>4.7997600000000002E-8</c:v>
                </c:pt>
                <c:pt idx="9141">
                  <c:v>4.8022599999999998E-8</c:v>
                </c:pt>
                <c:pt idx="9142">
                  <c:v>4.8047599999999999E-8</c:v>
                </c:pt>
                <c:pt idx="9143">
                  <c:v>4.8072600000000001E-8</c:v>
                </c:pt>
                <c:pt idx="9144">
                  <c:v>4.8097600000000003E-8</c:v>
                </c:pt>
                <c:pt idx="9145">
                  <c:v>4.8122599999999998E-8</c:v>
                </c:pt>
                <c:pt idx="9146">
                  <c:v>4.81476E-8</c:v>
                </c:pt>
                <c:pt idx="9147">
                  <c:v>4.8172600000000002E-8</c:v>
                </c:pt>
                <c:pt idx="9148">
                  <c:v>4.8197599999999997E-8</c:v>
                </c:pt>
                <c:pt idx="9149">
                  <c:v>4.8222599999999999E-8</c:v>
                </c:pt>
                <c:pt idx="9150">
                  <c:v>4.8247600000000001E-8</c:v>
                </c:pt>
                <c:pt idx="9151">
                  <c:v>4.8272600000000003E-8</c:v>
                </c:pt>
                <c:pt idx="9152">
                  <c:v>4.8297599999999998E-8</c:v>
                </c:pt>
                <c:pt idx="9153">
                  <c:v>4.83226E-8</c:v>
                </c:pt>
                <c:pt idx="9154">
                  <c:v>4.8347600000000002E-8</c:v>
                </c:pt>
                <c:pt idx="9155">
                  <c:v>4.8372599999999997E-8</c:v>
                </c:pt>
                <c:pt idx="9156">
                  <c:v>4.8397599999999999E-8</c:v>
                </c:pt>
                <c:pt idx="9157">
                  <c:v>4.8422600000000001E-8</c:v>
                </c:pt>
                <c:pt idx="9158">
                  <c:v>4.8447600000000003E-8</c:v>
                </c:pt>
                <c:pt idx="9159">
                  <c:v>4.8472599999999998E-8</c:v>
                </c:pt>
                <c:pt idx="9160">
                  <c:v>4.84976E-8</c:v>
                </c:pt>
                <c:pt idx="9161">
                  <c:v>4.8522600000000002E-8</c:v>
                </c:pt>
                <c:pt idx="9162">
                  <c:v>4.8547599999999997E-8</c:v>
                </c:pt>
                <c:pt idx="9163">
                  <c:v>4.8572599999999999E-8</c:v>
                </c:pt>
                <c:pt idx="9164">
                  <c:v>4.8597600000000001E-8</c:v>
                </c:pt>
                <c:pt idx="9165">
                  <c:v>4.8622600000000003E-8</c:v>
                </c:pt>
                <c:pt idx="9166">
                  <c:v>4.8647599999999998E-8</c:v>
                </c:pt>
                <c:pt idx="9167">
                  <c:v>4.86726E-8</c:v>
                </c:pt>
                <c:pt idx="9168">
                  <c:v>4.8697600000000002E-8</c:v>
                </c:pt>
                <c:pt idx="9169">
                  <c:v>4.8722599999999997E-8</c:v>
                </c:pt>
                <c:pt idx="9170">
                  <c:v>4.8747599999999999E-8</c:v>
                </c:pt>
                <c:pt idx="9171">
                  <c:v>4.8772600000000001E-8</c:v>
                </c:pt>
                <c:pt idx="9172">
                  <c:v>4.8797600000000003E-8</c:v>
                </c:pt>
                <c:pt idx="9173">
                  <c:v>4.8822599999999998E-8</c:v>
                </c:pt>
                <c:pt idx="9174">
                  <c:v>4.88476E-8</c:v>
                </c:pt>
                <c:pt idx="9175">
                  <c:v>4.8872600000000002E-8</c:v>
                </c:pt>
                <c:pt idx="9176">
                  <c:v>4.8897599999999997E-8</c:v>
                </c:pt>
                <c:pt idx="9177">
                  <c:v>4.8922599999999999E-8</c:v>
                </c:pt>
                <c:pt idx="9178">
                  <c:v>4.8947600000000001E-8</c:v>
                </c:pt>
                <c:pt idx="9179">
                  <c:v>4.8972600000000003E-8</c:v>
                </c:pt>
                <c:pt idx="9180">
                  <c:v>4.8997599999999998E-8</c:v>
                </c:pt>
                <c:pt idx="9181">
                  <c:v>4.90226E-8</c:v>
                </c:pt>
                <c:pt idx="9182">
                  <c:v>4.9047600000000002E-8</c:v>
                </c:pt>
                <c:pt idx="9183">
                  <c:v>4.9072599999999997E-8</c:v>
                </c:pt>
                <c:pt idx="9184">
                  <c:v>4.9097599999999999E-8</c:v>
                </c:pt>
                <c:pt idx="9185">
                  <c:v>4.9122600000000001E-8</c:v>
                </c:pt>
                <c:pt idx="9186">
                  <c:v>4.9147600000000003E-8</c:v>
                </c:pt>
                <c:pt idx="9187">
                  <c:v>4.9172599999999998E-8</c:v>
                </c:pt>
                <c:pt idx="9188">
                  <c:v>4.91976E-8</c:v>
                </c:pt>
                <c:pt idx="9189">
                  <c:v>4.9222600000000002E-8</c:v>
                </c:pt>
                <c:pt idx="9190">
                  <c:v>4.9247599999999997E-8</c:v>
                </c:pt>
                <c:pt idx="9191">
                  <c:v>4.9272599999999999E-8</c:v>
                </c:pt>
                <c:pt idx="9192">
                  <c:v>4.9297600000000001E-8</c:v>
                </c:pt>
                <c:pt idx="9193">
                  <c:v>4.9322600000000003E-8</c:v>
                </c:pt>
                <c:pt idx="9194">
                  <c:v>4.9347599999999998E-8</c:v>
                </c:pt>
                <c:pt idx="9195">
                  <c:v>4.93726E-8</c:v>
                </c:pt>
                <c:pt idx="9196">
                  <c:v>4.9397600000000002E-8</c:v>
                </c:pt>
                <c:pt idx="9197">
                  <c:v>4.9422599999999997E-8</c:v>
                </c:pt>
                <c:pt idx="9198">
                  <c:v>4.9447599999999999E-8</c:v>
                </c:pt>
                <c:pt idx="9199">
                  <c:v>4.9472600000000001E-8</c:v>
                </c:pt>
                <c:pt idx="9200">
                  <c:v>4.9497600000000002E-8</c:v>
                </c:pt>
                <c:pt idx="9201">
                  <c:v>4.9522599999999998E-8</c:v>
                </c:pt>
                <c:pt idx="9202">
                  <c:v>4.95476E-8</c:v>
                </c:pt>
                <c:pt idx="9203">
                  <c:v>4.9572600000000001E-8</c:v>
                </c:pt>
                <c:pt idx="9204">
                  <c:v>4.9597599999999997E-8</c:v>
                </c:pt>
                <c:pt idx="9205">
                  <c:v>4.9622599999999999E-8</c:v>
                </c:pt>
                <c:pt idx="9206">
                  <c:v>4.96476E-8</c:v>
                </c:pt>
                <c:pt idx="9207">
                  <c:v>4.9672600000000002E-8</c:v>
                </c:pt>
                <c:pt idx="9208">
                  <c:v>4.9697599999999998E-8</c:v>
                </c:pt>
                <c:pt idx="9209">
                  <c:v>4.97226E-8</c:v>
                </c:pt>
                <c:pt idx="9210">
                  <c:v>4.9747600000000001E-8</c:v>
                </c:pt>
                <c:pt idx="9211">
                  <c:v>4.9772600000000003E-8</c:v>
                </c:pt>
                <c:pt idx="9212">
                  <c:v>4.9797599999999999E-8</c:v>
                </c:pt>
                <c:pt idx="9213">
                  <c:v>4.98226E-8</c:v>
                </c:pt>
                <c:pt idx="9214">
                  <c:v>4.9847600000000002E-8</c:v>
                </c:pt>
                <c:pt idx="9215">
                  <c:v>4.9872599999999998E-8</c:v>
                </c:pt>
                <c:pt idx="9216">
                  <c:v>4.9897599999999999E-8</c:v>
                </c:pt>
                <c:pt idx="9217">
                  <c:v>4.9922600000000001E-8</c:v>
                </c:pt>
                <c:pt idx="9218">
                  <c:v>4.9947600000000003E-8</c:v>
                </c:pt>
                <c:pt idx="9219">
                  <c:v>4.9972599999999998E-8</c:v>
                </c:pt>
                <c:pt idx="9220">
                  <c:v>4.99976E-8</c:v>
                </c:pt>
                <c:pt idx="9221">
                  <c:v>5.0022600000000002E-8</c:v>
                </c:pt>
                <c:pt idx="9222">
                  <c:v>5.0047599999999997E-8</c:v>
                </c:pt>
                <c:pt idx="9223">
                  <c:v>5.0072599999999999E-8</c:v>
                </c:pt>
                <c:pt idx="9224">
                  <c:v>5.0097600000000001E-8</c:v>
                </c:pt>
                <c:pt idx="9225">
                  <c:v>5.0122600000000003E-8</c:v>
                </c:pt>
                <c:pt idx="9226">
                  <c:v>5.0147599999999998E-8</c:v>
                </c:pt>
                <c:pt idx="9227">
                  <c:v>5.01726E-8</c:v>
                </c:pt>
                <c:pt idx="9228">
                  <c:v>5.0197600000000002E-8</c:v>
                </c:pt>
                <c:pt idx="9229">
                  <c:v>5.0222599999999997E-8</c:v>
                </c:pt>
                <c:pt idx="9230">
                  <c:v>5.0247599999999999E-8</c:v>
                </c:pt>
                <c:pt idx="9231">
                  <c:v>5.0272600000000001E-8</c:v>
                </c:pt>
                <c:pt idx="9232">
                  <c:v>5.0297600000000003E-8</c:v>
                </c:pt>
                <c:pt idx="9233">
                  <c:v>5.0322599999999998E-8</c:v>
                </c:pt>
                <c:pt idx="9234">
                  <c:v>5.03476E-8</c:v>
                </c:pt>
                <c:pt idx="9235">
                  <c:v>5.0372600000000002E-8</c:v>
                </c:pt>
                <c:pt idx="9236">
                  <c:v>5.0397599999999997E-8</c:v>
                </c:pt>
                <c:pt idx="9237">
                  <c:v>5.0422599999999999E-8</c:v>
                </c:pt>
                <c:pt idx="9238">
                  <c:v>5.0447600000000001E-8</c:v>
                </c:pt>
                <c:pt idx="9239">
                  <c:v>5.0472600000000003E-8</c:v>
                </c:pt>
                <c:pt idx="9240">
                  <c:v>5.0497599999999998E-8</c:v>
                </c:pt>
                <c:pt idx="9241">
                  <c:v>5.05226E-8</c:v>
                </c:pt>
                <c:pt idx="9242">
                  <c:v>5.0547600000000002E-8</c:v>
                </c:pt>
                <c:pt idx="9243">
                  <c:v>5.0572599999999997E-8</c:v>
                </c:pt>
                <c:pt idx="9244">
                  <c:v>5.0597599999999999E-8</c:v>
                </c:pt>
                <c:pt idx="9245">
                  <c:v>5.0622600000000001E-8</c:v>
                </c:pt>
                <c:pt idx="9246">
                  <c:v>5.0647600000000003E-8</c:v>
                </c:pt>
                <c:pt idx="9247">
                  <c:v>5.0672599999999998E-8</c:v>
                </c:pt>
                <c:pt idx="9248">
                  <c:v>5.06976E-8</c:v>
                </c:pt>
                <c:pt idx="9249">
                  <c:v>5.0722600000000002E-8</c:v>
                </c:pt>
                <c:pt idx="9250">
                  <c:v>5.0747599999999997E-8</c:v>
                </c:pt>
                <c:pt idx="9251">
                  <c:v>5.0772599999999999E-8</c:v>
                </c:pt>
                <c:pt idx="9252">
                  <c:v>5.0797600000000001E-8</c:v>
                </c:pt>
                <c:pt idx="9253">
                  <c:v>5.0822600000000003E-8</c:v>
                </c:pt>
                <c:pt idx="9254">
                  <c:v>5.0847599999999998E-8</c:v>
                </c:pt>
                <c:pt idx="9255">
                  <c:v>5.08726E-8</c:v>
                </c:pt>
                <c:pt idx="9256">
                  <c:v>5.0897600000000002E-8</c:v>
                </c:pt>
                <c:pt idx="9257">
                  <c:v>5.0922599999999997E-8</c:v>
                </c:pt>
                <c:pt idx="9258">
                  <c:v>5.0947599999999999E-8</c:v>
                </c:pt>
                <c:pt idx="9259">
                  <c:v>5.0972600000000001E-8</c:v>
                </c:pt>
                <c:pt idx="9260">
                  <c:v>5.0997600000000003E-8</c:v>
                </c:pt>
                <c:pt idx="9261">
                  <c:v>5.1022599999999998E-8</c:v>
                </c:pt>
                <c:pt idx="9262">
                  <c:v>5.10476E-8</c:v>
                </c:pt>
                <c:pt idx="9263">
                  <c:v>5.1072600000000002E-8</c:v>
                </c:pt>
                <c:pt idx="9264">
                  <c:v>5.1097599999999997E-8</c:v>
                </c:pt>
                <c:pt idx="9265">
                  <c:v>5.1122599999999999E-8</c:v>
                </c:pt>
                <c:pt idx="9266">
                  <c:v>5.1147600000000001E-8</c:v>
                </c:pt>
                <c:pt idx="9267">
                  <c:v>5.1172600000000003E-8</c:v>
                </c:pt>
                <c:pt idx="9268">
                  <c:v>5.1197599999999998E-8</c:v>
                </c:pt>
                <c:pt idx="9269">
                  <c:v>5.12226E-8</c:v>
                </c:pt>
                <c:pt idx="9270">
                  <c:v>5.1247600000000002E-8</c:v>
                </c:pt>
                <c:pt idx="9271">
                  <c:v>5.1272599999999997E-8</c:v>
                </c:pt>
                <c:pt idx="9272">
                  <c:v>5.1297599999999999E-8</c:v>
                </c:pt>
                <c:pt idx="9273">
                  <c:v>5.1322600000000001E-8</c:v>
                </c:pt>
                <c:pt idx="9274">
                  <c:v>5.1347600000000002E-8</c:v>
                </c:pt>
                <c:pt idx="9275">
                  <c:v>5.1372599999999998E-8</c:v>
                </c:pt>
                <c:pt idx="9276">
                  <c:v>5.13976E-8</c:v>
                </c:pt>
                <c:pt idx="9277">
                  <c:v>5.1422600000000001E-8</c:v>
                </c:pt>
                <c:pt idx="9278">
                  <c:v>5.1447599999999997E-8</c:v>
                </c:pt>
                <c:pt idx="9279">
                  <c:v>5.1472599999999999E-8</c:v>
                </c:pt>
                <c:pt idx="9280">
                  <c:v>5.1497600000000001E-8</c:v>
                </c:pt>
                <c:pt idx="9281">
                  <c:v>5.1522600000000002E-8</c:v>
                </c:pt>
                <c:pt idx="9282">
                  <c:v>5.1547599999999998E-8</c:v>
                </c:pt>
                <c:pt idx="9283">
                  <c:v>5.15726E-8</c:v>
                </c:pt>
                <c:pt idx="9284">
                  <c:v>5.1597600000000001E-8</c:v>
                </c:pt>
                <c:pt idx="9285">
                  <c:v>5.1622600000000003E-8</c:v>
                </c:pt>
                <c:pt idx="9286">
                  <c:v>5.1647599999999999E-8</c:v>
                </c:pt>
                <c:pt idx="9287">
                  <c:v>5.16726E-8</c:v>
                </c:pt>
                <c:pt idx="9288">
                  <c:v>5.1697600000000002E-8</c:v>
                </c:pt>
                <c:pt idx="9289">
                  <c:v>5.1722599999999998E-8</c:v>
                </c:pt>
                <c:pt idx="9290">
                  <c:v>5.1747599999999999E-8</c:v>
                </c:pt>
                <c:pt idx="9291">
                  <c:v>5.1772600000000001E-8</c:v>
                </c:pt>
                <c:pt idx="9292">
                  <c:v>5.1797600000000003E-8</c:v>
                </c:pt>
                <c:pt idx="9293">
                  <c:v>5.1822599999999998E-8</c:v>
                </c:pt>
                <c:pt idx="9294">
                  <c:v>5.18476E-8</c:v>
                </c:pt>
                <c:pt idx="9295">
                  <c:v>5.1872600000000002E-8</c:v>
                </c:pt>
                <c:pt idx="9296">
                  <c:v>5.1897599999999997E-8</c:v>
                </c:pt>
                <c:pt idx="9297">
                  <c:v>5.1922599999999999E-8</c:v>
                </c:pt>
                <c:pt idx="9298">
                  <c:v>5.1947600000000001E-8</c:v>
                </c:pt>
                <c:pt idx="9299">
                  <c:v>5.1972600000000003E-8</c:v>
                </c:pt>
                <c:pt idx="9300">
                  <c:v>5.1997599999999998E-8</c:v>
                </c:pt>
                <c:pt idx="9301">
                  <c:v>5.20226E-8</c:v>
                </c:pt>
                <c:pt idx="9302">
                  <c:v>5.2047600000000002E-8</c:v>
                </c:pt>
                <c:pt idx="9303">
                  <c:v>5.2072599999999997E-8</c:v>
                </c:pt>
                <c:pt idx="9304">
                  <c:v>5.2097599999999999E-8</c:v>
                </c:pt>
                <c:pt idx="9305">
                  <c:v>5.2122600000000001E-8</c:v>
                </c:pt>
                <c:pt idx="9306">
                  <c:v>5.2147600000000003E-8</c:v>
                </c:pt>
                <c:pt idx="9307">
                  <c:v>5.2172599999999998E-8</c:v>
                </c:pt>
                <c:pt idx="9308">
                  <c:v>5.21976E-8</c:v>
                </c:pt>
                <c:pt idx="9309">
                  <c:v>5.2222600000000002E-8</c:v>
                </c:pt>
                <c:pt idx="9310">
                  <c:v>5.2247599999999997E-8</c:v>
                </c:pt>
                <c:pt idx="9311">
                  <c:v>5.2272599999999999E-8</c:v>
                </c:pt>
                <c:pt idx="9312">
                  <c:v>5.2297600000000001E-8</c:v>
                </c:pt>
                <c:pt idx="9313">
                  <c:v>5.2322600000000003E-8</c:v>
                </c:pt>
                <c:pt idx="9314">
                  <c:v>5.2347599999999998E-8</c:v>
                </c:pt>
                <c:pt idx="9315">
                  <c:v>5.23726E-8</c:v>
                </c:pt>
                <c:pt idx="9316">
                  <c:v>5.2397600000000002E-8</c:v>
                </c:pt>
                <c:pt idx="9317">
                  <c:v>5.2422599999999997E-8</c:v>
                </c:pt>
                <c:pt idx="9318">
                  <c:v>5.2447599999999999E-8</c:v>
                </c:pt>
                <c:pt idx="9319">
                  <c:v>5.2472600000000001E-8</c:v>
                </c:pt>
                <c:pt idx="9320">
                  <c:v>5.2497600000000003E-8</c:v>
                </c:pt>
                <c:pt idx="9321">
                  <c:v>5.2522599999999998E-8</c:v>
                </c:pt>
                <c:pt idx="9322">
                  <c:v>5.25476E-8</c:v>
                </c:pt>
                <c:pt idx="9323">
                  <c:v>5.2572600000000002E-8</c:v>
                </c:pt>
                <c:pt idx="9324">
                  <c:v>5.2597599999999997E-8</c:v>
                </c:pt>
                <c:pt idx="9325">
                  <c:v>5.2622599999999999E-8</c:v>
                </c:pt>
                <c:pt idx="9326">
                  <c:v>5.2647600000000001E-8</c:v>
                </c:pt>
                <c:pt idx="9327">
                  <c:v>5.2672600000000003E-8</c:v>
                </c:pt>
                <c:pt idx="9328">
                  <c:v>5.2697599999999998E-8</c:v>
                </c:pt>
                <c:pt idx="9329">
                  <c:v>5.27226E-8</c:v>
                </c:pt>
                <c:pt idx="9330">
                  <c:v>5.2747600000000002E-8</c:v>
                </c:pt>
                <c:pt idx="9331">
                  <c:v>5.2772599999999997E-8</c:v>
                </c:pt>
                <c:pt idx="9332">
                  <c:v>5.2797599999999999E-8</c:v>
                </c:pt>
                <c:pt idx="9333">
                  <c:v>5.2822600000000001E-8</c:v>
                </c:pt>
                <c:pt idx="9334">
                  <c:v>5.2847600000000003E-8</c:v>
                </c:pt>
                <c:pt idx="9335">
                  <c:v>5.2872599999999998E-8</c:v>
                </c:pt>
                <c:pt idx="9336">
                  <c:v>5.28976E-8</c:v>
                </c:pt>
                <c:pt idx="9337">
                  <c:v>5.2922600000000002E-8</c:v>
                </c:pt>
                <c:pt idx="9338">
                  <c:v>5.2947599999999997E-8</c:v>
                </c:pt>
                <c:pt idx="9339">
                  <c:v>5.2972599999999999E-8</c:v>
                </c:pt>
                <c:pt idx="9340">
                  <c:v>5.2997600000000001E-8</c:v>
                </c:pt>
                <c:pt idx="9341">
                  <c:v>5.3022600000000003E-8</c:v>
                </c:pt>
                <c:pt idx="9342">
                  <c:v>5.3047599999999998E-8</c:v>
                </c:pt>
                <c:pt idx="9343">
                  <c:v>5.30726E-8</c:v>
                </c:pt>
                <c:pt idx="9344">
                  <c:v>5.3097600000000002E-8</c:v>
                </c:pt>
                <c:pt idx="9345">
                  <c:v>5.3122599999999997E-8</c:v>
                </c:pt>
                <c:pt idx="9346">
                  <c:v>5.3147599999999999E-8</c:v>
                </c:pt>
                <c:pt idx="9347">
                  <c:v>5.3172600000000001E-8</c:v>
                </c:pt>
                <c:pt idx="9348">
                  <c:v>5.3197600000000002E-8</c:v>
                </c:pt>
                <c:pt idx="9349">
                  <c:v>5.3222599999999998E-8</c:v>
                </c:pt>
                <c:pt idx="9350">
                  <c:v>5.32476E-8</c:v>
                </c:pt>
                <c:pt idx="9351">
                  <c:v>5.3272600000000002E-8</c:v>
                </c:pt>
                <c:pt idx="9352">
                  <c:v>5.3297599999999997E-8</c:v>
                </c:pt>
                <c:pt idx="9353">
                  <c:v>5.3322599999999999E-8</c:v>
                </c:pt>
                <c:pt idx="9354">
                  <c:v>5.3347600000000001E-8</c:v>
                </c:pt>
                <c:pt idx="9355">
                  <c:v>5.3372600000000002E-8</c:v>
                </c:pt>
                <c:pt idx="9356">
                  <c:v>5.3397599999999998E-8</c:v>
                </c:pt>
                <c:pt idx="9357">
                  <c:v>5.34226E-8</c:v>
                </c:pt>
                <c:pt idx="9358">
                  <c:v>5.3447600000000001E-8</c:v>
                </c:pt>
                <c:pt idx="9359">
                  <c:v>5.3472600000000003E-8</c:v>
                </c:pt>
                <c:pt idx="9360">
                  <c:v>5.3497599999999999E-8</c:v>
                </c:pt>
                <c:pt idx="9361">
                  <c:v>5.35226E-8</c:v>
                </c:pt>
                <c:pt idx="9362">
                  <c:v>5.3547600000000002E-8</c:v>
                </c:pt>
                <c:pt idx="9363">
                  <c:v>5.3572599999999998E-8</c:v>
                </c:pt>
                <c:pt idx="9364">
                  <c:v>5.3597599999999999E-8</c:v>
                </c:pt>
                <c:pt idx="9365">
                  <c:v>5.3622600000000001E-8</c:v>
                </c:pt>
                <c:pt idx="9366">
                  <c:v>5.3647600000000003E-8</c:v>
                </c:pt>
                <c:pt idx="9367">
                  <c:v>5.3672599999999998E-8</c:v>
                </c:pt>
                <c:pt idx="9368">
                  <c:v>5.36976E-8</c:v>
                </c:pt>
                <c:pt idx="9369">
                  <c:v>5.3722600000000002E-8</c:v>
                </c:pt>
                <c:pt idx="9370">
                  <c:v>5.3747599999999997E-8</c:v>
                </c:pt>
                <c:pt idx="9371">
                  <c:v>5.3772599999999999E-8</c:v>
                </c:pt>
                <c:pt idx="9372">
                  <c:v>5.3797600000000001E-8</c:v>
                </c:pt>
                <c:pt idx="9373">
                  <c:v>5.3822600000000003E-8</c:v>
                </c:pt>
                <c:pt idx="9374">
                  <c:v>5.3847599999999998E-8</c:v>
                </c:pt>
                <c:pt idx="9375">
                  <c:v>5.38726E-8</c:v>
                </c:pt>
                <c:pt idx="9376">
                  <c:v>5.3897600000000002E-8</c:v>
                </c:pt>
                <c:pt idx="9377">
                  <c:v>5.3922599999999997E-8</c:v>
                </c:pt>
                <c:pt idx="9378">
                  <c:v>5.3947599999999999E-8</c:v>
                </c:pt>
                <c:pt idx="9379">
                  <c:v>5.3972600000000001E-8</c:v>
                </c:pt>
                <c:pt idx="9380">
                  <c:v>5.3997600000000003E-8</c:v>
                </c:pt>
                <c:pt idx="9381">
                  <c:v>5.4022599999999998E-8</c:v>
                </c:pt>
                <c:pt idx="9382">
                  <c:v>5.40476E-8</c:v>
                </c:pt>
                <c:pt idx="9383">
                  <c:v>5.4072600000000002E-8</c:v>
                </c:pt>
                <c:pt idx="9384">
                  <c:v>5.4097599999999997E-8</c:v>
                </c:pt>
                <c:pt idx="9385">
                  <c:v>5.4122599999999999E-8</c:v>
                </c:pt>
                <c:pt idx="9386">
                  <c:v>5.4147600000000001E-8</c:v>
                </c:pt>
                <c:pt idx="9387">
                  <c:v>5.4172600000000003E-8</c:v>
                </c:pt>
                <c:pt idx="9388">
                  <c:v>5.4197599999999998E-8</c:v>
                </c:pt>
                <c:pt idx="9389">
                  <c:v>5.42226E-8</c:v>
                </c:pt>
                <c:pt idx="9390">
                  <c:v>5.4247600000000002E-8</c:v>
                </c:pt>
                <c:pt idx="9391">
                  <c:v>5.4272599999999997E-8</c:v>
                </c:pt>
                <c:pt idx="9392">
                  <c:v>5.4297599999999999E-8</c:v>
                </c:pt>
                <c:pt idx="9393">
                  <c:v>5.4322600000000001E-8</c:v>
                </c:pt>
                <c:pt idx="9394">
                  <c:v>5.4347600000000003E-8</c:v>
                </c:pt>
                <c:pt idx="9395">
                  <c:v>5.4372599999999998E-8</c:v>
                </c:pt>
                <c:pt idx="9396">
                  <c:v>5.43976E-8</c:v>
                </c:pt>
                <c:pt idx="9397">
                  <c:v>5.4422600000000002E-8</c:v>
                </c:pt>
                <c:pt idx="9398">
                  <c:v>5.4447599999999997E-8</c:v>
                </c:pt>
                <c:pt idx="9399">
                  <c:v>5.4472599999999999E-8</c:v>
                </c:pt>
                <c:pt idx="9400">
                  <c:v>5.4497600000000001E-8</c:v>
                </c:pt>
                <c:pt idx="9401">
                  <c:v>5.4522600000000003E-8</c:v>
                </c:pt>
                <c:pt idx="9402">
                  <c:v>5.4547599999999998E-8</c:v>
                </c:pt>
                <c:pt idx="9403">
                  <c:v>5.45726E-8</c:v>
                </c:pt>
                <c:pt idx="9404">
                  <c:v>5.4597600000000002E-8</c:v>
                </c:pt>
                <c:pt idx="9405">
                  <c:v>5.4622599999999997E-8</c:v>
                </c:pt>
                <c:pt idx="9406">
                  <c:v>5.4647599999999999E-8</c:v>
                </c:pt>
                <c:pt idx="9407">
                  <c:v>5.4672600000000001E-8</c:v>
                </c:pt>
                <c:pt idx="9408">
                  <c:v>5.4697600000000003E-8</c:v>
                </c:pt>
                <c:pt idx="9409">
                  <c:v>5.4722599999999998E-8</c:v>
                </c:pt>
                <c:pt idx="9410">
                  <c:v>5.47476E-8</c:v>
                </c:pt>
                <c:pt idx="9411">
                  <c:v>5.4772600000000002E-8</c:v>
                </c:pt>
                <c:pt idx="9412">
                  <c:v>5.4797599999999997E-8</c:v>
                </c:pt>
                <c:pt idx="9413">
                  <c:v>5.4822599999999999E-8</c:v>
                </c:pt>
                <c:pt idx="9414">
                  <c:v>5.4847600000000001E-8</c:v>
                </c:pt>
                <c:pt idx="9415">
                  <c:v>5.4872600000000003E-8</c:v>
                </c:pt>
                <c:pt idx="9416">
                  <c:v>5.4897599999999998E-8</c:v>
                </c:pt>
                <c:pt idx="9417">
                  <c:v>5.49226E-8</c:v>
                </c:pt>
                <c:pt idx="9418">
                  <c:v>5.4947600000000002E-8</c:v>
                </c:pt>
                <c:pt idx="9419">
                  <c:v>5.4972599999999997E-8</c:v>
                </c:pt>
                <c:pt idx="9420">
                  <c:v>5.4997599999999999E-8</c:v>
                </c:pt>
                <c:pt idx="9421">
                  <c:v>5.5022600000000001E-8</c:v>
                </c:pt>
                <c:pt idx="9422">
                  <c:v>5.5047600000000003E-8</c:v>
                </c:pt>
                <c:pt idx="9423">
                  <c:v>5.5072599999999998E-8</c:v>
                </c:pt>
                <c:pt idx="9424">
                  <c:v>5.50976E-8</c:v>
                </c:pt>
                <c:pt idx="9425">
                  <c:v>5.5122600000000002E-8</c:v>
                </c:pt>
                <c:pt idx="9426">
                  <c:v>5.5147599999999997E-8</c:v>
                </c:pt>
                <c:pt idx="9427">
                  <c:v>5.5172599999999999E-8</c:v>
                </c:pt>
                <c:pt idx="9428">
                  <c:v>5.5197600000000001E-8</c:v>
                </c:pt>
                <c:pt idx="9429">
                  <c:v>5.5222600000000002E-8</c:v>
                </c:pt>
                <c:pt idx="9430">
                  <c:v>5.5247599999999998E-8</c:v>
                </c:pt>
                <c:pt idx="9431">
                  <c:v>5.52726E-8</c:v>
                </c:pt>
                <c:pt idx="9432">
                  <c:v>5.5297600000000001E-8</c:v>
                </c:pt>
                <c:pt idx="9433">
                  <c:v>5.5322599999999997E-8</c:v>
                </c:pt>
                <c:pt idx="9434">
                  <c:v>5.5347599999999999E-8</c:v>
                </c:pt>
                <c:pt idx="9435">
                  <c:v>5.53726E-8</c:v>
                </c:pt>
                <c:pt idx="9436">
                  <c:v>5.5397600000000002E-8</c:v>
                </c:pt>
                <c:pt idx="9437">
                  <c:v>5.5422599999999998E-8</c:v>
                </c:pt>
                <c:pt idx="9438">
                  <c:v>5.5447599999999999E-8</c:v>
                </c:pt>
                <c:pt idx="9439">
                  <c:v>5.5472600000000001E-8</c:v>
                </c:pt>
                <c:pt idx="9440">
                  <c:v>5.5497600000000003E-8</c:v>
                </c:pt>
                <c:pt idx="9441">
                  <c:v>5.5522599999999998E-8</c:v>
                </c:pt>
                <c:pt idx="9442">
                  <c:v>5.55476E-8</c:v>
                </c:pt>
                <c:pt idx="9443">
                  <c:v>5.5572600000000002E-8</c:v>
                </c:pt>
                <c:pt idx="9444">
                  <c:v>5.5597599999999998E-8</c:v>
                </c:pt>
                <c:pt idx="9445">
                  <c:v>5.5622599999999999E-8</c:v>
                </c:pt>
                <c:pt idx="9446">
                  <c:v>5.5647600000000001E-8</c:v>
                </c:pt>
                <c:pt idx="9447">
                  <c:v>5.5672600000000003E-8</c:v>
                </c:pt>
                <c:pt idx="9448">
                  <c:v>5.5697599999999998E-8</c:v>
                </c:pt>
                <c:pt idx="9449">
                  <c:v>5.57226E-8</c:v>
                </c:pt>
                <c:pt idx="9450">
                  <c:v>5.5747600000000002E-8</c:v>
                </c:pt>
                <c:pt idx="9451">
                  <c:v>5.5772599999999997E-8</c:v>
                </c:pt>
                <c:pt idx="9452">
                  <c:v>5.5797599999999999E-8</c:v>
                </c:pt>
                <c:pt idx="9453">
                  <c:v>5.5822600000000001E-8</c:v>
                </c:pt>
                <c:pt idx="9454">
                  <c:v>5.5847600000000003E-8</c:v>
                </c:pt>
                <c:pt idx="9455">
                  <c:v>5.5872599999999998E-8</c:v>
                </c:pt>
                <c:pt idx="9456">
                  <c:v>5.58976E-8</c:v>
                </c:pt>
                <c:pt idx="9457">
                  <c:v>5.5922600000000002E-8</c:v>
                </c:pt>
                <c:pt idx="9458">
                  <c:v>5.5947599999999997E-8</c:v>
                </c:pt>
                <c:pt idx="9459">
                  <c:v>5.5972599999999999E-8</c:v>
                </c:pt>
                <c:pt idx="9460">
                  <c:v>5.5997600000000001E-8</c:v>
                </c:pt>
                <c:pt idx="9461">
                  <c:v>5.6022600000000003E-8</c:v>
                </c:pt>
                <c:pt idx="9462">
                  <c:v>5.6047599999999998E-8</c:v>
                </c:pt>
                <c:pt idx="9463">
                  <c:v>5.60726E-8</c:v>
                </c:pt>
                <c:pt idx="9464">
                  <c:v>5.6097600000000002E-8</c:v>
                </c:pt>
                <c:pt idx="9465">
                  <c:v>5.6122599999999997E-8</c:v>
                </c:pt>
                <c:pt idx="9466">
                  <c:v>5.6147599999999999E-8</c:v>
                </c:pt>
                <c:pt idx="9467">
                  <c:v>5.6172600000000001E-8</c:v>
                </c:pt>
                <c:pt idx="9468">
                  <c:v>5.6197600000000003E-8</c:v>
                </c:pt>
                <c:pt idx="9469">
                  <c:v>5.6222599999999998E-8</c:v>
                </c:pt>
                <c:pt idx="9470">
                  <c:v>5.62476E-8</c:v>
                </c:pt>
                <c:pt idx="9471">
                  <c:v>5.6272600000000002E-8</c:v>
                </c:pt>
                <c:pt idx="9472">
                  <c:v>5.6297599999999997E-8</c:v>
                </c:pt>
                <c:pt idx="9473">
                  <c:v>5.6322599999999999E-8</c:v>
                </c:pt>
                <c:pt idx="9474">
                  <c:v>5.6347600000000001E-8</c:v>
                </c:pt>
                <c:pt idx="9475">
                  <c:v>5.6372600000000003E-8</c:v>
                </c:pt>
                <c:pt idx="9476">
                  <c:v>5.6397599999999998E-8</c:v>
                </c:pt>
                <c:pt idx="9477">
                  <c:v>5.64226E-8</c:v>
                </c:pt>
                <c:pt idx="9478">
                  <c:v>5.6447600000000002E-8</c:v>
                </c:pt>
                <c:pt idx="9479">
                  <c:v>5.6472599999999997E-8</c:v>
                </c:pt>
                <c:pt idx="9480">
                  <c:v>5.6497599999999999E-8</c:v>
                </c:pt>
                <c:pt idx="9481">
                  <c:v>5.6522600000000001E-8</c:v>
                </c:pt>
                <c:pt idx="9482">
                  <c:v>5.6547600000000003E-8</c:v>
                </c:pt>
                <c:pt idx="9483">
                  <c:v>5.6572599999999998E-8</c:v>
                </c:pt>
                <c:pt idx="9484">
                  <c:v>5.65976E-8</c:v>
                </c:pt>
                <c:pt idx="9485">
                  <c:v>5.6622600000000002E-8</c:v>
                </c:pt>
                <c:pt idx="9486">
                  <c:v>5.6647599999999997E-8</c:v>
                </c:pt>
                <c:pt idx="9487">
                  <c:v>5.6672599999999999E-8</c:v>
                </c:pt>
                <c:pt idx="9488">
                  <c:v>5.6697600000000001E-8</c:v>
                </c:pt>
                <c:pt idx="9489">
                  <c:v>5.6722600000000003E-8</c:v>
                </c:pt>
                <c:pt idx="9490">
                  <c:v>5.6747599999999998E-8</c:v>
                </c:pt>
                <c:pt idx="9491">
                  <c:v>5.67726E-8</c:v>
                </c:pt>
                <c:pt idx="9492">
                  <c:v>5.6797600000000002E-8</c:v>
                </c:pt>
                <c:pt idx="9493">
                  <c:v>5.6822599999999997E-8</c:v>
                </c:pt>
                <c:pt idx="9494">
                  <c:v>5.6847599999999999E-8</c:v>
                </c:pt>
                <c:pt idx="9495">
                  <c:v>5.6872600000000001E-8</c:v>
                </c:pt>
                <c:pt idx="9496">
                  <c:v>5.6897600000000003E-8</c:v>
                </c:pt>
                <c:pt idx="9497">
                  <c:v>5.6922599999999998E-8</c:v>
                </c:pt>
                <c:pt idx="9498">
                  <c:v>5.69476E-8</c:v>
                </c:pt>
                <c:pt idx="9499">
                  <c:v>5.6972600000000002E-8</c:v>
                </c:pt>
                <c:pt idx="9500">
                  <c:v>5.6997599999999997E-8</c:v>
                </c:pt>
                <c:pt idx="9501">
                  <c:v>5.7022599999999999E-8</c:v>
                </c:pt>
                <c:pt idx="9502">
                  <c:v>5.7047600000000001E-8</c:v>
                </c:pt>
                <c:pt idx="9503">
                  <c:v>5.7072600000000002E-8</c:v>
                </c:pt>
                <c:pt idx="9504">
                  <c:v>5.7097599999999998E-8</c:v>
                </c:pt>
                <c:pt idx="9505">
                  <c:v>5.71226E-8</c:v>
                </c:pt>
                <c:pt idx="9506">
                  <c:v>5.7147600000000001E-8</c:v>
                </c:pt>
                <c:pt idx="9507">
                  <c:v>5.7172599999999997E-8</c:v>
                </c:pt>
                <c:pt idx="9508">
                  <c:v>5.7197599999999999E-8</c:v>
                </c:pt>
                <c:pt idx="9509">
                  <c:v>5.72226E-8</c:v>
                </c:pt>
                <c:pt idx="9510">
                  <c:v>5.7247600000000002E-8</c:v>
                </c:pt>
                <c:pt idx="9511">
                  <c:v>5.7272599999999998E-8</c:v>
                </c:pt>
                <c:pt idx="9512">
                  <c:v>5.72976E-8</c:v>
                </c:pt>
                <c:pt idx="9513">
                  <c:v>5.7322600000000001E-8</c:v>
                </c:pt>
                <c:pt idx="9514">
                  <c:v>5.7347600000000003E-8</c:v>
                </c:pt>
                <c:pt idx="9515">
                  <c:v>5.7372599999999999E-8</c:v>
                </c:pt>
                <c:pt idx="9516">
                  <c:v>5.73976E-8</c:v>
                </c:pt>
                <c:pt idx="9517">
                  <c:v>5.7422600000000002E-8</c:v>
                </c:pt>
                <c:pt idx="9518">
                  <c:v>5.7447599999999998E-8</c:v>
                </c:pt>
                <c:pt idx="9519">
                  <c:v>5.7472599999999999E-8</c:v>
                </c:pt>
                <c:pt idx="9520">
                  <c:v>5.7497600000000001E-8</c:v>
                </c:pt>
                <c:pt idx="9521">
                  <c:v>5.7522600000000003E-8</c:v>
                </c:pt>
                <c:pt idx="9522">
                  <c:v>5.7547599999999998E-8</c:v>
                </c:pt>
                <c:pt idx="9523">
                  <c:v>5.75726E-8</c:v>
                </c:pt>
                <c:pt idx="9524">
                  <c:v>5.7597600000000002E-8</c:v>
                </c:pt>
                <c:pt idx="9525">
                  <c:v>5.7622599999999997E-8</c:v>
                </c:pt>
                <c:pt idx="9526">
                  <c:v>5.7647599999999999E-8</c:v>
                </c:pt>
                <c:pt idx="9527">
                  <c:v>5.7672600000000001E-8</c:v>
                </c:pt>
                <c:pt idx="9528">
                  <c:v>5.7697600000000003E-8</c:v>
                </c:pt>
                <c:pt idx="9529">
                  <c:v>5.7722599999999998E-8</c:v>
                </c:pt>
                <c:pt idx="9530">
                  <c:v>5.77476E-8</c:v>
                </c:pt>
                <c:pt idx="9531">
                  <c:v>5.7772600000000002E-8</c:v>
                </c:pt>
                <c:pt idx="9532">
                  <c:v>5.7797599999999997E-8</c:v>
                </c:pt>
                <c:pt idx="9533">
                  <c:v>5.7822599999999999E-8</c:v>
                </c:pt>
                <c:pt idx="9534">
                  <c:v>5.7847600000000001E-8</c:v>
                </c:pt>
                <c:pt idx="9535">
                  <c:v>5.7872600000000003E-8</c:v>
                </c:pt>
                <c:pt idx="9536">
                  <c:v>5.7897599999999998E-8</c:v>
                </c:pt>
                <c:pt idx="9537">
                  <c:v>5.79226E-8</c:v>
                </c:pt>
                <c:pt idx="9538">
                  <c:v>5.7947600000000002E-8</c:v>
                </c:pt>
                <c:pt idx="9539">
                  <c:v>5.7972599999999997E-8</c:v>
                </c:pt>
                <c:pt idx="9540">
                  <c:v>5.7997599999999999E-8</c:v>
                </c:pt>
                <c:pt idx="9541">
                  <c:v>5.8022600000000001E-8</c:v>
                </c:pt>
                <c:pt idx="9542">
                  <c:v>5.8047600000000003E-8</c:v>
                </c:pt>
                <c:pt idx="9543">
                  <c:v>5.8072599999999998E-8</c:v>
                </c:pt>
                <c:pt idx="9544">
                  <c:v>5.80976E-8</c:v>
                </c:pt>
                <c:pt idx="9545">
                  <c:v>5.8122600000000002E-8</c:v>
                </c:pt>
                <c:pt idx="9546">
                  <c:v>5.8147599999999997E-8</c:v>
                </c:pt>
                <c:pt idx="9547">
                  <c:v>5.8172599999999999E-8</c:v>
                </c:pt>
                <c:pt idx="9548">
                  <c:v>5.8197600000000001E-8</c:v>
                </c:pt>
                <c:pt idx="9549">
                  <c:v>5.8222600000000003E-8</c:v>
                </c:pt>
                <c:pt idx="9550">
                  <c:v>5.8247599999999998E-8</c:v>
                </c:pt>
                <c:pt idx="9551">
                  <c:v>5.82726E-8</c:v>
                </c:pt>
                <c:pt idx="9552">
                  <c:v>5.8297600000000002E-8</c:v>
                </c:pt>
                <c:pt idx="9553">
                  <c:v>5.8322599999999997E-8</c:v>
                </c:pt>
                <c:pt idx="9554">
                  <c:v>5.8347599999999999E-8</c:v>
                </c:pt>
                <c:pt idx="9555">
                  <c:v>5.8372600000000001E-8</c:v>
                </c:pt>
                <c:pt idx="9556">
                  <c:v>5.8397600000000003E-8</c:v>
                </c:pt>
                <c:pt idx="9557">
                  <c:v>5.8422599999999998E-8</c:v>
                </c:pt>
                <c:pt idx="9558">
                  <c:v>5.84476E-8</c:v>
                </c:pt>
                <c:pt idx="9559">
                  <c:v>5.8472600000000002E-8</c:v>
                </c:pt>
                <c:pt idx="9560">
                  <c:v>5.8497599999999997E-8</c:v>
                </c:pt>
                <c:pt idx="9561">
                  <c:v>5.8522599999999999E-8</c:v>
                </c:pt>
                <c:pt idx="9562">
                  <c:v>5.8547600000000001E-8</c:v>
                </c:pt>
                <c:pt idx="9563">
                  <c:v>5.8572600000000003E-8</c:v>
                </c:pt>
                <c:pt idx="9564">
                  <c:v>5.8597599999999998E-8</c:v>
                </c:pt>
                <c:pt idx="9565">
                  <c:v>5.86226E-8</c:v>
                </c:pt>
                <c:pt idx="9566">
                  <c:v>5.8647600000000002E-8</c:v>
                </c:pt>
                <c:pt idx="9567">
                  <c:v>5.8672599999999997E-8</c:v>
                </c:pt>
                <c:pt idx="9568">
                  <c:v>5.8697599999999999E-8</c:v>
                </c:pt>
                <c:pt idx="9569">
                  <c:v>5.8722600000000001E-8</c:v>
                </c:pt>
                <c:pt idx="9570">
                  <c:v>5.8747600000000003E-8</c:v>
                </c:pt>
                <c:pt idx="9571">
                  <c:v>5.8772599999999998E-8</c:v>
                </c:pt>
                <c:pt idx="9572">
                  <c:v>5.87976E-8</c:v>
                </c:pt>
                <c:pt idx="9573">
                  <c:v>5.8822600000000002E-8</c:v>
                </c:pt>
                <c:pt idx="9574">
                  <c:v>5.8847599999999997E-8</c:v>
                </c:pt>
                <c:pt idx="9575">
                  <c:v>5.8872599999999999E-8</c:v>
                </c:pt>
                <c:pt idx="9576">
                  <c:v>5.8897600000000001E-8</c:v>
                </c:pt>
                <c:pt idx="9577">
                  <c:v>5.8922600000000002E-8</c:v>
                </c:pt>
                <c:pt idx="9578">
                  <c:v>5.8947599999999998E-8</c:v>
                </c:pt>
                <c:pt idx="9579">
                  <c:v>5.89726E-8</c:v>
                </c:pt>
                <c:pt idx="9580">
                  <c:v>5.8997600000000001E-8</c:v>
                </c:pt>
                <c:pt idx="9581">
                  <c:v>5.9022599999999997E-8</c:v>
                </c:pt>
                <c:pt idx="9582">
                  <c:v>5.9047599999999999E-8</c:v>
                </c:pt>
                <c:pt idx="9583">
                  <c:v>5.9072600000000001E-8</c:v>
                </c:pt>
                <c:pt idx="9584">
                  <c:v>5.9097600000000002E-8</c:v>
                </c:pt>
                <c:pt idx="9585">
                  <c:v>5.9122599999999998E-8</c:v>
                </c:pt>
                <c:pt idx="9586">
                  <c:v>5.91476E-8</c:v>
                </c:pt>
                <c:pt idx="9587">
                  <c:v>5.9172600000000001E-8</c:v>
                </c:pt>
                <c:pt idx="9588">
                  <c:v>5.9197600000000003E-8</c:v>
                </c:pt>
                <c:pt idx="9589">
                  <c:v>5.9222599999999999E-8</c:v>
                </c:pt>
                <c:pt idx="9590">
                  <c:v>5.92476E-8</c:v>
                </c:pt>
                <c:pt idx="9591">
                  <c:v>5.9272600000000002E-8</c:v>
                </c:pt>
                <c:pt idx="9592">
                  <c:v>5.9297599999999998E-8</c:v>
                </c:pt>
                <c:pt idx="9593">
                  <c:v>5.9322599999999999E-8</c:v>
                </c:pt>
                <c:pt idx="9594">
                  <c:v>5.9347600000000001E-8</c:v>
                </c:pt>
                <c:pt idx="9595">
                  <c:v>5.9372600000000003E-8</c:v>
                </c:pt>
                <c:pt idx="9596">
                  <c:v>5.9397599999999998E-8</c:v>
                </c:pt>
                <c:pt idx="9597">
                  <c:v>5.94226E-8</c:v>
                </c:pt>
                <c:pt idx="9598">
                  <c:v>5.9447600000000002E-8</c:v>
                </c:pt>
                <c:pt idx="9599">
                  <c:v>5.9472599999999997E-8</c:v>
                </c:pt>
                <c:pt idx="9600">
                  <c:v>5.9497599999999999E-8</c:v>
                </c:pt>
                <c:pt idx="9601">
                  <c:v>5.9522600000000001E-8</c:v>
                </c:pt>
                <c:pt idx="9602">
                  <c:v>5.9547600000000003E-8</c:v>
                </c:pt>
                <c:pt idx="9603">
                  <c:v>5.9572599999999998E-8</c:v>
                </c:pt>
                <c:pt idx="9604">
                  <c:v>5.95976E-8</c:v>
                </c:pt>
                <c:pt idx="9605">
                  <c:v>5.9622599999999996E-8</c:v>
                </c:pt>
                <c:pt idx="9606">
                  <c:v>5.9647599999999997E-8</c:v>
                </c:pt>
                <c:pt idx="9607">
                  <c:v>5.9672599999999999E-8</c:v>
                </c:pt>
                <c:pt idx="9608">
                  <c:v>5.9697600000000001E-8</c:v>
                </c:pt>
                <c:pt idx="9609">
                  <c:v>5.9722600000000003E-8</c:v>
                </c:pt>
                <c:pt idx="9610">
                  <c:v>5.9747600000000005E-8</c:v>
                </c:pt>
                <c:pt idx="9611">
                  <c:v>5.9772599999999994E-8</c:v>
                </c:pt>
                <c:pt idx="9612">
                  <c:v>5.9797599999999995E-8</c:v>
                </c:pt>
                <c:pt idx="9613">
                  <c:v>5.9822599999999997E-8</c:v>
                </c:pt>
                <c:pt idx="9614">
                  <c:v>5.9847599999999999E-8</c:v>
                </c:pt>
                <c:pt idx="9615">
                  <c:v>5.9872600000000001E-8</c:v>
                </c:pt>
                <c:pt idx="9616">
                  <c:v>5.9897600000000003E-8</c:v>
                </c:pt>
                <c:pt idx="9617">
                  <c:v>5.9922600000000005E-8</c:v>
                </c:pt>
                <c:pt idx="9618">
                  <c:v>5.9947599999999993E-8</c:v>
                </c:pt>
                <c:pt idx="9619">
                  <c:v>5.9972599999999995E-8</c:v>
                </c:pt>
                <c:pt idx="9620">
                  <c:v>5.9997599999999997E-8</c:v>
                </c:pt>
                <c:pt idx="9621">
                  <c:v>6.0022599999999999E-8</c:v>
                </c:pt>
                <c:pt idx="9622">
                  <c:v>6.0047600000000001E-8</c:v>
                </c:pt>
                <c:pt idx="9623">
                  <c:v>6.0072600000000003E-8</c:v>
                </c:pt>
                <c:pt idx="9624">
                  <c:v>6.0097600000000005E-8</c:v>
                </c:pt>
                <c:pt idx="9625">
                  <c:v>6.0122600000000007E-8</c:v>
                </c:pt>
                <c:pt idx="9626">
                  <c:v>6.0147599999999995E-8</c:v>
                </c:pt>
                <c:pt idx="9627">
                  <c:v>6.0172599999999997E-8</c:v>
                </c:pt>
                <c:pt idx="9628">
                  <c:v>6.0197599999999999E-8</c:v>
                </c:pt>
                <c:pt idx="9629">
                  <c:v>6.0222600000000001E-8</c:v>
                </c:pt>
                <c:pt idx="9630">
                  <c:v>6.0247600000000003E-8</c:v>
                </c:pt>
                <c:pt idx="9631">
                  <c:v>6.0272600000000005E-8</c:v>
                </c:pt>
                <c:pt idx="9632">
                  <c:v>6.0297600000000007E-8</c:v>
                </c:pt>
                <c:pt idx="9633">
                  <c:v>6.0322599999999995E-8</c:v>
                </c:pt>
                <c:pt idx="9634">
                  <c:v>6.0347599999999997E-8</c:v>
                </c:pt>
                <c:pt idx="9635">
                  <c:v>6.0372599999999999E-8</c:v>
                </c:pt>
                <c:pt idx="9636">
                  <c:v>6.0397600000000001E-8</c:v>
                </c:pt>
                <c:pt idx="9637">
                  <c:v>6.0422600000000003E-8</c:v>
                </c:pt>
                <c:pt idx="9638">
                  <c:v>6.0447600000000005E-8</c:v>
                </c:pt>
                <c:pt idx="9639">
                  <c:v>6.0472600000000006E-8</c:v>
                </c:pt>
                <c:pt idx="9640">
                  <c:v>6.0497599999999995E-8</c:v>
                </c:pt>
                <c:pt idx="9641">
                  <c:v>6.0522599999999997E-8</c:v>
                </c:pt>
                <c:pt idx="9642">
                  <c:v>6.0547599999999999E-8</c:v>
                </c:pt>
                <c:pt idx="9643">
                  <c:v>6.0572600000000001E-8</c:v>
                </c:pt>
                <c:pt idx="9644">
                  <c:v>6.0597600000000003E-8</c:v>
                </c:pt>
                <c:pt idx="9645">
                  <c:v>6.0622600000000004E-8</c:v>
                </c:pt>
                <c:pt idx="9646">
                  <c:v>6.0647600000000006E-8</c:v>
                </c:pt>
                <c:pt idx="9647">
                  <c:v>6.0672599999999995E-8</c:v>
                </c:pt>
                <c:pt idx="9648">
                  <c:v>6.0697599999999997E-8</c:v>
                </c:pt>
                <c:pt idx="9649">
                  <c:v>6.0722599999999999E-8</c:v>
                </c:pt>
                <c:pt idx="9650">
                  <c:v>6.0747600000000001E-8</c:v>
                </c:pt>
                <c:pt idx="9651">
                  <c:v>6.0772600000000002E-8</c:v>
                </c:pt>
                <c:pt idx="9652">
                  <c:v>6.0797600000000004E-8</c:v>
                </c:pt>
                <c:pt idx="9653">
                  <c:v>6.0822600000000006E-8</c:v>
                </c:pt>
                <c:pt idx="9654">
                  <c:v>6.0847599999999995E-8</c:v>
                </c:pt>
                <c:pt idx="9655">
                  <c:v>6.0872599999999997E-8</c:v>
                </c:pt>
                <c:pt idx="9656">
                  <c:v>6.0897599999999999E-8</c:v>
                </c:pt>
                <c:pt idx="9657">
                  <c:v>6.0922600000000001E-8</c:v>
                </c:pt>
                <c:pt idx="9658">
                  <c:v>6.0947600000000002E-8</c:v>
                </c:pt>
                <c:pt idx="9659">
                  <c:v>6.0972600000000004E-8</c:v>
                </c:pt>
                <c:pt idx="9660">
                  <c:v>6.0997600000000006E-8</c:v>
                </c:pt>
                <c:pt idx="9661">
                  <c:v>6.1022599999999995E-8</c:v>
                </c:pt>
                <c:pt idx="9662">
                  <c:v>6.1047599999999997E-8</c:v>
                </c:pt>
                <c:pt idx="9663">
                  <c:v>6.1072599999999999E-8</c:v>
                </c:pt>
                <c:pt idx="9664">
                  <c:v>6.10976E-8</c:v>
                </c:pt>
                <c:pt idx="9665">
                  <c:v>6.1122600000000002E-8</c:v>
                </c:pt>
                <c:pt idx="9666">
                  <c:v>6.1147600000000004E-8</c:v>
                </c:pt>
                <c:pt idx="9667">
                  <c:v>6.1172600000000006E-8</c:v>
                </c:pt>
                <c:pt idx="9668">
                  <c:v>6.1197599999999995E-8</c:v>
                </c:pt>
                <c:pt idx="9669">
                  <c:v>6.1222599999999997E-8</c:v>
                </c:pt>
                <c:pt idx="9670">
                  <c:v>6.1247599999999998E-8</c:v>
                </c:pt>
                <c:pt idx="9671">
                  <c:v>6.12726E-8</c:v>
                </c:pt>
                <c:pt idx="9672">
                  <c:v>6.1297600000000002E-8</c:v>
                </c:pt>
                <c:pt idx="9673">
                  <c:v>6.1322600000000004E-8</c:v>
                </c:pt>
                <c:pt idx="9674">
                  <c:v>6.1347600000000006E-8</c:v>
                </c:pt>
                <c:pt idx="9675">
                  <c:v>6.1372599999999995E-8</c:v>
                </c:pt>
                <c:pt idx="9676">
                  <c:v>6.1397599999999997E-8</c:v>
                </c:pt>
                <c:pt idx="9677">
                  <c:v>6.1422599999999998E-8</c:v>
                </c:pt>
                <c:pt idx="9678">
                  <c:v>6.14476E-8</c:v>
                </c:pt>
                <c:pt idx="9679">
                  <c:v>6.1472600000000002E-8</c:v>
                </c:pt>
                <c:pt idx="9680">
                  <c:v>6.1497600000000004E-8</c:v>
                </c:pt>
                <c:pt idx="9681">
                  <c:v>6.1522600000000006E-8</c:v>
                </c:pt>
                <c:pt idx="9682">
                  <c:v>6.1547599999999995E-8</c:v>
                </c:pt>
                <c:pt idx="9683">
                  <c:v>6.1572599999999996E-8</c:v>
                </c:pt>
                <c:pt idx="9684">
                  <c:v>6.1597599999999998E-8</c:v>
                </c:pt>
                <c:pt idx="9685">
                  <c:v>6.16226E-8</c:v>
                </c:pt>
                <c:pt idx="9686">
                  <c:v>6.1647600000000002E-8</c:v>
                </c:pt>
                <c:pt idx="9687">
                  <c:v>6.1672600000000004E-8</c:v>
                </c:pt>
                <c:pt idx="9688">
                  <c:v>6.1697600000000006E-8</c:v>
                </c:pt>
                <c:pt idx="9689">
                  <c:v>6.1722599999999994E-8</c:v>
                </c:pt>
                <c:pt idx="9690">
                  <c:v>6.1747599999999996E-8</c:v>
                </c:pt>
                <c:pt idx="9691">
                  <c:v>6.1772599999999998E-8</c:v>
                </c:pt>
                <c:pt idx="9692">
                  <c:v>6.17976E-8</c:v>
                </c:pt>
                <c:pt idx="9693">
                  <c:v>6.1822600000000002E-8</c:v>
                </c:pt>
                <c:pt idx="9694">
                  <c:v>6.1847600000000004E-8</c:v>
                </c:pt>
                <c:pt idx="9695">
                  <c:v>6.1872600000000006E-8</c:v>
                </c:pt>
                <c:pt idx="9696">
                  <c:v>6.1897599999999994E-8</c:v>
                </c:pt>
                <c:pt idx="9697">
                  <c:v>6.1922599999999996E-8</c:v>
                </c:pt>
                <c:pt idx="9698">
                  <c:v>6.1947599999999998E-8</c:v>
                </c:pt>
                <c:pt idx="9699">
                  <c:v>6.19726E-8</c:v>
                </c:pt>
                <c:pt idx="9700">
                  <c:v>6.1997600000000002E-8</c:v>
                </c:pt>
                <c:pt idx="9701">
                  <c:v>6.2022600000000004E-8</c:v>
                </c:pt>
                <c:pt idx="9702">
                  <c:v>6.2047600000000006E-8</c:v>
                </c:pt>
                <c:pt idx="9703">
                  <c:v>6.2072599999999994E-8</c:v>
                </c:pt>
                <c:pt idx="9704">
                  <c:v>6.2097599999999996E-8</c:v>
                </c:pt>
                <c:pt idx="9705">
                  <c:v>6.2122599999999998E-8</c:v>
                </c:pt>
                <c:pt idx="9706">
                  <c:v>6.21476E-8</c:v>
                </c:pt>
                <c:pt idx="9707">
                  <c:v>6.2172600000000002E-8</c:v>
                </c:pt>
                <c:pt idx="9708">
                  <c:v>6.2197600000000004E-8</c:v>
                </c:pt>
                <c:pt idx="9709">
                  <c:v>6.2222600000000006E-8</c:v>
                </c:pt>
                <c:pt idx="9710">
                  <c:v>6.2247599999999994E-8</c:v>
                </c:pt>
                <c:pt idx="9711">
                  <c:v>6.2272599999999996E-8</c:v>
                </c:pt>
                <c:pt idx="9712">
                  <c:v>6.2297599999999998E-8</c:v>
                </c:pt>
                <c:pt idx="9713">
                  <c:v>6.23226E-8</c:v>
                </c:pt>
                <c:pt idx="9714">
                  <c:v>6.2347600000000002E-8</c:v>
                </c:pt>
                <c:pt idx="9715">
                  <c:v>6.2372600000000004E-8</c:v>
                </c:pt>
                <c:pt idx="9716">
                  <c:v>6.2397600000000005E-8</c:v>
                </c:pt>
                <c:pt idx="9717">
                  <c:v>6.2422599999999994E-8</c:v>
                </c:pt>
                <c:pt idx="9718">
                  <c:v>6.2447599999999996E-8</c:v>
                </c:pt>
                <c:pt idx="9719">
                  <c:v>6.2472599999999998E-8</c:v>
                </c:pt>
                <c:pt idx="9720">
                  <c:v>6.24976E-8</c:v>
                </c:pt>
                <c:pt idx="9721">
                  <c:v>6.2522600000000002E-8</c:v>
                </c:pt>
                <c:pt idx="9722">
                  <c:v>6.2547600000000004E-8</c:v>
                </c:pt>
                <c:pt idx="9723">
                  <c:v>6.2572600000000005E-8</c:v>
                </c:pt>
                <c:pt idx="9724">
                  <c:v>6.2597599999999994E-8</c:v>
                </c:pt>
                <c:pt idx="9725">
                  <c:v>6.2622599999999996E-8</c:v>
                </c:pt>
                <c:pt idx="9726">
                  <c:v>6.2647599999999998E-8</c:v>
                </c:pt>
                <c:pt idx="9727">
                  <c:v>6.26726E-8</c:v>
                </c:pt>
                <c:pt idx="9728">
                  <c:v>6.2697600000000002E-8</c:v>
                </c:pt>
                <c:pt idx="9729">
                  <c:v>6.2722600000000003E-8</c:v>
                </c:pt>
                <c:pt idx="9730">
                  <c:v>6.2747600000000005E-8</c:v>
                </c:pt>
                <c:pt idx="9731">
                  <c:v>6.2772599999999994E-8</c:v>
                </c:pt>
                <c:pt idx="9732">
                  <c:v>6.2797599999999996E-8</c:v>
                </c:pt>
                <c:pt idx="9733">
                  <c:v>6.2822599999999998E-8</c:v>
                </c:pt>
                <c:pt idx="9734">
                  <c:v>6.28476E-8</c:v>
                </c:pt>
                <c:pt idx="9735">
                  <c:v>6.2872600000000001E-8</c:v>
                </c:pt>
                <c:pt idx="9736">
                  <c:v>6.2897600000000003E-8</c:v>
                </c:pt>
                <c:pt idx="9737">
                  <c:v>6.2922600000000005E-8</c:v>
                </c:pt>
                <c:pt idx="9738">
                  <c:v>6.2947599999999994E-8</c:v>
                </c:pt>
                <c:pt idx="9739">
                  <c:v>6.2972599999999996E-8</c:v>
                </c:pt>
                <c:pt idx="9740">
                  <c:v>6.2997599999999998E-8</c:v>
                </c:pt>
                <c:pt idx="9741">
                  <c:v>6.3022599999999999E-8</c:v>
                </c:pt>
                <c:pt idx="9742">
                  <c:v>6.3047600000000001E-8</c:v>
                </c:pt>
                <c:pt idx="9743">
                  <c:v>6.3072600000000003E-8</c:v>
                </c:pt>
                <c:pt idx="9744">
                  <c:v>6.3097600000000005E-8</c:v>
                </c:pt>
                <c:pt idx="9745">
                  <c:v>6.3122599999999994E-8</c:v>
                </c:pt>
                <c:pt idx="9746">
                  <c:v>6.3147599999999996E-8</c:v>
                </c:pt>
                <c:pt idx="9747">
                  <c:v>6.3172599999999998E-8</c:v>
                </c:pt>
                <c:pt idx="9748">
                  <c:v>6.3197599999999999E-8</c:v>
                </c:pt>
                <c:pt idx="9749">
                  <c:v>6.3222600000000001E-8</c:v>
                </c:pt>
                <c:pt idx="9750">
                  <c:v>6.3247600000000003E-8</c:v>
                </c:pt>
                <c:pt idx="9751">
                  <c:v>6.3272600000000005E-8</c:v>
                </c:pt>
                <c:pt idx="9752">
                  <c:v>6.3297599999999994E-8</c:v>
                </c:pt>
                <c:pt idx="9753">
                  <c:v>6.3322599999999996E-8</c:v>
                </c:pt>
                <c:pt idx="9754">
                  <c:v>6.3347599999999997E-8</c:v>
                </c:pt>
                <c:pt idx="9755">
                  <c:v>6.3372599999999999E-8</c:v>
                </c:pt>
                <c:pt idx="9756">
                  <c:v>6.3397600000000001E-8</c:v>
                </c:pt>
                <c:pt idx="9757">
                  <c:v>6.3422600000000003E-8</c:v>
                </c:pt>
                <c:pt idx="9758">
                  <c:v>6.3447600000000005E-8</c:v>
                </c:pt>
                <c:pt idx="9759">
                  <c:v>6.3472599999999994E-8</c:v>
                </c:pt>
                <c:pt idx="9760">
                  <c:v>6.3497599999999995E-8</c:v>
                </c:pt>
                <c:pt idx="9761">
                  <c:v>6.3522599999999997E-8</c:v>
                </c:pt>
                <c:pt idx="9762">
                  <c:v>6.3547599999999999E-8</c:v>
                </c:pt>
                <c:pt idx="9763">
                  <c:v>6.3572600000000001E-8</c:v>
                </c:pt>
                <c:pt idx="9764">
                  <c:v>6.3597600000000003E-8</c:v>
                </c:pt>
                <c:pt idx="9765">
                  <c:v>6.3622600000000005E-8</c:v>
                </c:pt>
                <c:pt idx="9766">
                  <c:v>6.3647599999999993E-8</c:v>
                </c:pt>
                <c:pt idx="9767">
                  <c:v>6.3672599999999995E-8</c:v>
                </c:pt>
                <c:pt idx="9768">
                  <c:v>6.3697599999999997E-8</c:v>
                </c:pt>
                <c:pt idx="9769">
                  <c:v>6.3722599999999999E-8</c:v>
                </c:pt>
                <c:pt idx="9770">
                  <c:v>6.3747600000000001E-8</c:v>
                </c:pt>
                <c:pt idx="9771">
                  <c:v>6.3772600000000003E-8</c:v>
                </c:pt>
                <c:pt idx="9772">
                  <c:v>6.3797600000000005E-8</c:v>
                </c:pt>
                <c:pt idx="9773">
                  <c:v>6.3822599999999993E-8</c:v>
                </c:pt>
                <c:pt idx="9774">
                  <c:v>6.3847599999999995E-8</c:v>
                </c:pt>
                <c:pt idx="9775">
                  <c:v>6.3872599999999997E-8</c:v>
                </c:pt>
                <c:pt idx="9776">
                  <c:v>6.3897599999999999E-8</c:v>
                </c:pt>
                <c:pt idx="9777">
                  <c:v>6.3922600000000001E-8</c:v>
                </c:pt>
                <c:pt idx="9778">
                  <c:v>6.3947600000000003E-8</c:v>
                </c:pt>
                <c:pt idx="9779">
                  <c:v>6.3972600000000005E-8</c:v>
                </c:pt>
                <c:pt idx="9780">
                  <c:v>6.3997600000000007E-8</c:v>
                </c:pt>
                <c:pt idx="9781">
                  <c:v>6.4022599999999995E-8</c:v>
                </c:pt>
                <c:pt idx="9782">
                  <c:v>6.4047599999999997E-8</c:v>
                </c:pt>
                <c:pt idx="9783">
                  <c:v>6.4072599999999999E-8</c:v>
                </c:pt>
                <c:pt idx="9784">
                  <c:v>6.4097600000000001E-8</c:v>
                </c:pt>
                <c:pt idx="9785">
                  <c:v>6.4122600000000003E-8</c:v>
                </c:pt>
                <c:pt idx="9786">
                  <c:v>6.4147600000000005E-8</c:v>
                </c:pt>
                <c:pt idx="9787">
                  <c:v>6.4172600000000006E-8</c:v>
                </c:pt>
                <c:pt idx="9788">
                  <c:v>6.4197599999999995E-8</c:v>
                </c:pt>
                <c:pt idx="9789">
                  <c:v>6.4222599999999997E-8</c:v>
                </c:pt>
                <c:pt idx="9790">
                  <c:v>6.4247599999999999E-8</c:v>
                </c:pt>
                <c:pt idx="9791">
                  <c:v>6.4272600000000001E-8</c:v>
                </c:pt>
                <c:pt idx="9792">
                  <c:v>6.4297600000000003E-8</c:v>
                </c:pt>
                <c:pt idx="9793">
                  <c:v>6.4322600000000005E-8</c:v>
                </c:pt>
                <c:pt idx="9794">
                  <c:v>6.4347600000000006E-8</c:v>
                </c:pt>
                <c:pt idx="9795">
                  <c:v>6.4372599999999995E-8</c:v>
                </c:pt>
                <c:pt idx="9796">
                  <c:v>6.4397599999999997E-8</c:v>
                </c:pt>
                <c:pt idx="9797">
                  <c:v>6.4422599999999999E-8</c:v>
                </c:pt>
                <c:pt idx="9798">
                  <c:v>6.4447600000000001E-8</c:v>
                </c:pt>
                <c:pt idx="9799">
                  <c:v>6.4472600000000003E-8</c:v>
                </c:pt>
                <c:pt idx="9800">
                  <c:v>6.4497600000000004E-8</c:v>
                </c:pt>
                <c:pt idx="9801">
                  <c:v>6.4522600000000006E-8</c:v>
                </c:pt>
                <c:pt idx="9802">
                  <c:v>6.4547599999999995E-8</c:v>
                </c:pt>
                <c:pt idx="9803">
                  <c:v>6.4572599999999997E-8</c:v>
                </c:pt>
                <c:pt idx="9804">
                  <c:v>6.4597599999999999E-8</c:v>
                </c:pt>
                <c:pt idx="9805">
                  <c:v>6.4622600000000001E-8</c:v>
                </c:pt>
                <c:pt idx="9806">
                  <c:v>6.4647600000000002E-8</c:v>
                </c:pt>
                <c:pt idx="9807">
                  <c:v>6.4672600000000004E-8</c:v>
                </c:pt>
                <c:pt idx="9808">
                  <c:v>6.4697600000000006E-8</c:v>
                </c:pt>
                <c:pt idx="9809">
                  <c:v>6.4722599999999995E-8</c:v>
                </c:pt>
                <c:pt idx="9810">
                  <c:v>6.4747599999999997E-8</c:v>
                </c:pt>
                <c:pt idx="9811">
                  <c:v>6.4772599999999999E-8</c:v>
                </c:pt>
                <c:pt idx="9812">
                  <c:v>6.47976E-8</c:v>
                </c:pt>
                <c:pt idx="9813">
                  <c:v>6.4822600000000002E-8</c:v>
                </c:pt>
                <c:pt idx="9814">
                  <c:v>6.4847600000000004E-8</c:v>
                </c:pt>
                <c:pt idx="9815">
                  <c:v>6.4872600000000006E-8</c:v>
                </c:pt>
                <c:pt idx="9816">
                  <c:v>6.4897599999999995E-8</c:v>
                </c:pt>
                <c:pt idx="9817">
                  <c:v>6.4922599999999997E-8</c:v>
                </c:pt>
                <c:pt idx="9818">
                  <c:v>6.4947599999999999E-8</c:v>
                </c:pt>
                <c:pt idx="9819">
                  <c:v>6.49726E-8</c:v>
                </c:pt>
                <c:pt idx="9820">
                  <c:v>6.4997600000000002E-8</c:v>
                </c:pt>
                <c:pt idx="9821">
                  <c:v>6.5022600000000004E-8</c:v>
                </c:pt>
                <c:pt idx="9822">
                  <c:v>6.5047600000000006E-8</c:v>
                </c:pt>
                <c:pt idx="9823">
                  <c:v>6.5072599999999995E-8</c:v>
                </c:pt>
                <c:pt idx="9824">
                  <c:v>6.5097599999999997E-8</c:v>
                </c:pt>
                <c:pt idx="9825">
                  <c:v>6.5122599999999998E-8</c:v>
                </c:pt>
                <c:pt idx="9826">
                  <c:v>6.51476E-8</c:v>
                </c:pt>
                <c:pt idx="9827">
                  <c:v>6.5172600000000002E-8</c:v>
                </c:pt>
                <c:pt idx="9828">
                  <c:v>6.5197600000000004E-8</c:v>
                </c:pt>
                <c:pt idx="9829">
                  <c:v>6.5222600000000006E-8</c:v>
                </c:pt>
                <c:pt idx="9830">
                  <c:v>6.5247599999999995E-8</c:v>
                </c:pt>
                <c:pt idx="9831">
                  <c:v>6.5272599999999996E-8</c:v>
                </c:pt>
                <c:pt idx="9832">
                  <c:v>6.5297599999999998E-8</c:v>
                </c:pt>
                <c:pt idx="9833">
                  <c:v>6.53226E-8</c:v>
                </c:pt>
                <c:pt idx="9834">
                  <c:v>6.5347600000000002E-8</c:v>
                </c:pt>
                <c:pt idx="9835">
                  <c:v>6.5372600000000004E-8</c:v>
                </c:pt>
                <c:pt idx="9836">
                  <c:v>6.5397600000000006E-8</c:v>
                </c:pt>
                <c:pt idx="9837">
                  <c:v>6.5422599999999995E-8</c:v>
                </c:pt>
                <c:pt idx="9838">
                  <c:v>6.5447599999999996E-8</c:v>
                </c:pt>
                <c:pt idx="9839">
                  <c:v>6.5472599999999998E-8</c:v>
                </c:pt>
                <c:pt idx="9840">
                  <c:v>6.54976E-8</c:v>
                </c:pt>
                <c:pt idx="9841">
                  <c:v>6.5522600000000002E-8</c:v>
                </c:pt>
                <c:pt idx="9842">
                  <c:v>6.5547600000000004E-8</c:v>
                </c:pt>
                <c:pt idx="9843">
                  <c:v>6.5572600000000006E-8</c:v>
                </c:pt>
                <c:pt idx="9844">
                  <c:v>6.5597599999999994E-8</c:v>
                </c:pt>
                <c:pt idx="9845">
                  <c:v>6.5622599999999996E-8</c:v>
                </c:pt>
                <c:pt idx="9846">
                  <c:v>6.5647599999999998E-8</c:v>
                </c:pt>
                <c:pt idx="9847">
                  <c:v>6.56726E-8</c:v>
                </c:pt>
                <c:pt idx="9848">
                  <c:v>6.5697600000000002E-8</c:v>
                </c:pt>
                <c:pt idx="9849">
                  <c:v>6.5722600000000004E-8</c:v>
                </c:pt>
                <c:pt idx="9850">
                  <c:v>6.5747600000000006E-8</c:v>
                </c:pt>
                <c:pt idx="9851">
                  <c:v>6.5772599999999994E-8</c:v>
                </c:pt>
                <c:pt idx="9852">
                  <c:v>6.5797599999999996E-8</c:v>
                </c:pt>
                <c:pt idx="9853">
                  <c:v>6.5822599999999998E-8</c:v>
                </c:pt>
                <c:pt idx="9854">
                  <c:v>6.58476E-8</c:v>
                </c:pt>
                <c:pt idx="9855">
                  <c:v>6.5872600000000002E-8</c:v>
                </c:pt>
                <c:pt idx="9856">
                  <c:v>6.5897600000000004E-8</c:v>
                </c:pt>
                <c:pt idx="9857">
                  <c:v>6.5922600000000006E-8</c:v>
                </c:pt>
                <c:pt idx="9858">
                  <c:v>6.5947599999999994E-8</c:v>
                </c:pt>
                <c:pt idx="9859">
                  <c:v>6.5972599999999996E-8</c:v>
                </c:pt>
                <c:pt idx="9860">
                  <c:v>6.5997599999999998E-8</c:v>
                </c:pt>
                <c:pt idx="9861">
                  <c:v>6.60226E-8</c:v>
                </c:pt>
                <c:pt idx="9862">
                  <c:v>6.6047600000000002E-8</c:v>
                </c:pt>
                <c:pt idx="9863">
                  <c:v>6.6072600000000004E-8</c:v>
                </c:pt>
                <c:pt idx="9864">
                  <c:v>6.6097600000000006E-8</c:v>
                </c:pt>
                <c:pt idx="9865">
                  <c:v>6.6122599999999994E-8</c:v>
                </c:pt>
                <c:pt idx="9866">
                  <c:v>6.6147599999999996E-8</c:v>
                </c:pt>
                <c:pt idx="9867">
                  <c:v>6.6172599999999998E-8</c:v>
                </c:pt>
                <c:pt idx="9868">
                  <c:v>6.61976E-8</c:v>
                </c:pt>
                <c:pt idx="9869">
                  <c:v>6.6222600000000002E-8</c:v>
                </c:pt>
                <c:pt idx="9870">
                  <c:v>6.6247600000000004E-8</c:v>
                </c:pt>
                <c:pt idx="9871">
                  <c:v>6.6272600000000005E-8</c:v>
                </c:pt>
                <c:pt idx="9872">
                  <c:v>6.6297599999999994E-8</c:v>
                </c:pt>
                <c:pt idx="9873">
                  <c:v>6.6322599999999996E-8</c:v>
                </c:pt>
                <c:pt idx="9874">
                  <c:v>6.6347599999999998E-8</c:v>
                </c:pt>
                <c:pt idx="9875">
                  <c:v>6.63726E-8</c:v>
                </c:pt>
                <c:pt idx="9876">
                  <c:v>6.6397600000000002E-8</c:v>
                </c:pt>
                <c:pt idx="9877">
                  <c:v>6.6422600000000003E-8</c:v>
                </c:pt>
                <c:pt idx="9878">
                  <c:v>6.6447600000000005E-8</c:v>
                </c:pt>
                <c:pt idx="9879">
                  <c:v>6.6472599999999994E-8</c:v>
                </c:pt>
                <c:pt idx="9880">
                  <c:v>6.6497599999999996E-8</c:v>
                </c:pt>
                <c:pt idx="9881">
                  <c:v>6.6522599999999998E-8</c:v>
                </c:pt>
                <c:pt idx="9882">
                  <c:v>6.65476E-8</c:v>
                </c:pt>
                <c:pt idx="9883">
                  <c:v>6.6572600000000001E-8</c:v>
                </c:pt>
                <c:pt idx="9884">
                  <c:v>6.6597600000000003E-8</c:v>
                </c:pt>
                <c:pt idx="9885">
                  <c:v>6.6622600000000005E-8</c:v>
                </c:pt>
                <c:pt idx="9886">
                  <c:v>6.6647599999999994E-8</c:v>
                </c:pt>
                <c:pt idx="9887">
                  <c:v>6.6672599999999996E-8</c:v>
                </c:pt>
                <c:pt idx="9888">
                  <c:v>6.6697599999999998E-8</c:v>
                </c:pt>
                <c:pt idx="9889">
                  <c:v>6.67226E-8</c:v>
                </c:pt>
                <c:pt idx="9890">
                  <c:v>6.6747600000000001E-8</c:v>
                </c:pt>
                <c:pt idx="9891">
                  <c:v>6.6772600000000003E-8</c:v>
                </c:pt>
                <c:pt idx="9892">
                  <c:v>6.6797600000000005E-8</c:v>
                </c:pt>
                <c:pt idx="9893">
                  <c:v>6.6822599999999994E-8</c:v>
                </c:pt>
                <c:pt idx="9894">
                  <c:v>6.6847599999999996E-8</c:v>
                </c:pt>
                <c:pt idx="9895">
                  <c:v>6.6872599999999998E-8</c:v>
                </c:pt>
                <c:pt idx="9896">
                  <c:v>6.6897599999999999E-8</c:v>
                </c:pt>
                <c:pt idx="9897">
                  <c:v>6.6922600000000001E-8</c:v>
                </c:pt>
                <c:pt idx="9898">
                  <c:v>6.6947600000000003E-8</c:v>
                </c:pt>
                <c:pt idx="9899">
                  <c:v>6.6972600000000005E-8</c:v>
                </c:pt>
                <c:pt idx="9900">
                  <c:v>6.6997599999999994E-8</c:v>
                </c:pt>
                <c:pt idx="9901">
                  <c:v>6.7022599999999996E-8</c:v>
                </c:pt>
                <c:pt idx="9902">
                  <c:v>6.7047599999999997E-8</c:v>
                </c:pt>
                <c:pt idx="9903">
                  <c:v>6.7072599999999999E-8</c:v>
                </c:pt>
                <c:pt idx="9904">
                  <c:v>6.7097600000000001E-8</c:v>
                </c:pt>
                <c:pt idx="9905">
                  <c:v>6.7122600000000003E-8</c:v>
                </c:pt>
                <c:pt idx="9906">
                  <c:v>6.7147600000000005E-8</c:v>
                </c:pt>
                <c:pt idx="9907">
                  <c:v>6.7172599999999994E-8</c:v>
                </c:pt>
                <c:pt idx="9908">
                  <c:v>6.7197599999999996E-8</c:v>
                </c:pt>
                <c:pt idx="9909">
                  <c:v>6.7222599999999997E-8</c:v>
                </c:pt>
                <c:pt idx="9910">
                  <c:v>6.7247599999999999E-8</c:v>
                </c:pt>
                <c:pt idx="9911">
                  <c:v>6.7272600000000001E-8</c:v>
                </c:pt>
                <c:pt idx="9912">
                  <c:v>6.7297600000000003E-8</c:v>
                </c:pt>
                <c:pt idx="9913">
                  <c:v>6.7322600000000005E-8</c:v>
                </c:pt>
                <c:pt idx="9914">
                  <c:v>6.7347599999999994E-8</c:v>
                </c:pt>
                <c:pt idx="9915">
                  <c:v>6.7372599999999995E-8</c:v>
                </c:pt>
                <c:pt idx="9916">
                  <c:v>6.7397599999999997E-8</c:v>
                </c:pt>
                <c:pt idx="9917">
                  <c:v>6.7422599999999999E-8</c:v>
                </c:pt>
                <c:pt idx="9918">
                  <c:v>6.7447600000000001E-8</c:v>
                </c:pt>
                <c:pt idx="9919">
                  <c:v>6.7472600000000003E-8</c:v>
                </c:pt>
                <c:pt idx="9920">
                  <c:v>6.7497600000000005E-8</c:v>
                </c:pt>
                <c:pt idx="9921">
                  <c:v>6.7522599999999993E-8</c:v>
                </c:pt>
                <c:pt idx="9922">
                  <c:v>6.7547599999999995E-8</c:v>
                </c:pt>
                <c:pt idx="9923">
                  <c:v>6.7572599999999997E-8</c:v>
                </c:pt>
                <c:pt idx="9924">
                  <c:v>6.7597599999999999E-8</c:v>
                </c:pt>
                <c:pt idx="9925">
                  <c:v>6.7622600000000001E-8</c:v>
                </c:pt>
                <c:pt idx="9926">
                  <c:v>6.7647600000000003E-8</c:v>
                </c:pt>
                <c:pt idx="9927">
                  <c:v>6.7672600000000005E-8</c:v>
                </c:pt>
                <c:pt idx="9928">
                  <c:v>6.7697600000000007E-8</c:v>
                </c:pt>
                <c:pt idx="9929">
                  <c:v>6.7722599999999995E-8</c:v>
                </c:pt>
                <c:pt idx="9930">
                  <c:v>6.7747599999999997E-8</c:v>
                </c:pt>
                <c:pt idx="9931">
                  <c:v>6.7772599999999999E-8</c:v>
                </c:pt>
                <c:pt idx="9932">
                  <c:v>6.7797600000000001E-8</c:v>
                </c:pt>
                <c:pt idx="9933">
                  <c:v>6.7822600000000003E-8</c:v>
                </c:pt>
                <c:pt idx="9934">
                  <c:v>6.7847600000000005E-8</c:v>
                </c:pt>
                <c:pt idx="9935">
                  <c:v>6.7872600000000007E-8</c:v>
                </c:pt>
                <c:pt idx="9936">
                  <c:v>6.7897599999999995E-8</c:v>
                </c:pt>
                <c:pt idx="9937">
                  <c:v>6.7922599999999997E-8</c:v>
                </c:pt>
                <c:pt idx="9938">
                  <c:v>6.7947599999999999E-8</c:v>
                </c:pt>
                <c:pt idx="9939">
                  <c:v>6.7972600000000001E-8</c:v>
                </c:pt>
                <c:pt idx="9940">
                  <c:v>6.7997600000000003E-8</c:v>
                </c:pt>
                <c:pt idx="9941">
                  <c:v>6.8022600000000005E-8</c:v>
                </c:pt>
                <c:pt idx="9942">
                  <c:v>6.8047600000000006E-8</c:v>
                </c:pt>
                <c:pt idx="9943">
                  <c:v>6.8072599999999995E-8</c:v>
                </c:pt>
                <c:pt idx="9944">
                  <c:v>6.8097599999999997E-8</c:v>
                </c:pt>
                <c:pt idx="9945">
                  <c:v>6.8122599999999999E-8</c:v>
                </c:pt>
                <c:pt idx="9946">
                  <c:v>6.8147600000000001E-8</c:v>
                </c:pt>
                <c:pt idx="9947">
                  <c:v>6.8172600000000003E-8</c:v>
                </c:pt>
                <c:pt idx="9948">
                  <c:v>6.8197600000000004E-8</c:v>
                </c:pt>
                <c:pt idx="9949">
                  <c:v>6.8222600000000006E-8</c:v>
                </c:pt>
                <c:pt idx="9950">
                  <c:v>6.8247599999999995E-8</c:v>
                </c:pt>
                <c:pt idx="9951">
                  <c:v>6.8272599999999997E-8</c:v>
                </c:pt>
                <c:pt idx="9952">
                  <c:v>6.8297599999999999E-8</c:v>
                </c:pt>
                <c:pt idx="9953">
                  <c:v>6.8322600000000001E-8</c:v>
                </c:pt>
                <c:pt idx="9954">
                  <c:v>6.8347600000000002E-8</c:v>
                </c:pt>
                <c:pt idx="9955">
                  <c:v>6.8372600000000004E-8</c:v>
                </c:pt>
                <c:pt idx="9956">
                  <c:v>6.8397600000000006E-8</c:v>
                </c:pt>
                <c:pt idx="9957">
                  <c:v>6.8422599999999995E-8</c:v>
                </c:pt>
                <c:pt idx="9958">
                  <c:v>6.8447599999999997E-8</c:v>
                </c:pt>
                <c:pt idx="9959">
                  <c:v>6.8472599999999999E-8</c:v>
                </c:pt>
                <c:pt idx="9960">
                  <c:v>6.8497600000000001E-8</c:v>
                </c:pt>
                <c:pt idx="9961">
                  <c:v>6.8522600000000002E-8</c:v>
                </c:pt>
                <c:pt idx="9962">
                  <c:v>6.8547600000000004E-8</c:v>
                </c:pt>
                <c:pt idx="9963">
                  <c:v>6.8572600000000006E-8</c:v>
                </c:pt>
                <c:pt idx="9964">
                  <c:v>6.8597599999999995E-8</c:v>
                </c:pt>
                <c:pt idx="9965">
                  <c:v>6.8622599999999997E-8</c:v>
                </c:pt>
                <c:pt idx="9966">
                  <c:v>6.8647599999999999E-8</c:v>
                </c:pt>
                <c:pt idx="9967">
                  <c:v>6.86726E-8</c:v>
                </c:pt>
                <c:pt idx="9968">
                  <c:v>6.8697600000000002E-8</c:v>
                </c:pt>
                <c:pt idx="9969">
                  <c:v>6.8722600000000004E-8</c:v>
                </c:pt>
                <c:pt idx="9970">
                  <c:v>6.8747600000000006E-8</c:v>
                </c:pt>
                <c:pt idx="9971">
                  <c:v>6.8772599999999995E-8</c:v>
                </c:pt>
                <c:pt idx="9972">
                  <c:v>6.8797599999999997E-8</c:v>
                </c:pt>
                <c:pt idx="9973">
                  <c:v>6.8822599999999998E-8</c:v>
                </c:pt>
                <c:pt idx="9974">
                  <c:v>6.88476E-8</c:v>
                </c:pt>
                <c:pt idx="9975">
                  <c:v>6.8872600000000002E-8</c:v>
                </c:pt>
                <c:pt idx="9976">
                  <c:v>6.8897600000000004E-8</c:v>
                </c:pt>
                <c:pt idx="9977">
                  <c:v>6.8922600000000006E-8</c:v>
                </c:pt>
                <c:pt idx="9978">
                  <c:v>6.8947599999999995E-8</c:v>
                </c:pt>
                <c:pt idx="9979">
                  <c:v>6.8972599999999997E-8</c:v>
                </c:pt>
                <c:pt idx="9980">
                  <c:v>6.8997599999999998E-8</c:v>
                </c:pt>
                <c:pt idx="9981">
                  <c:v>6.90226E-8</c:v>
                </c:pt>
                <c:pt idx="9982">
                  <c:v>6.9047600000000002E-8</c:v>
                </c:pt>
                <c:pt idx="9983">
                  <c:v>6.9072600000000004E-8</c:v>
                </c:pt>
                <c:pt idx="9984">
                  <c:v>6.9097600000000006E-8</c:v>
                </c:pt>
                <c:pt idx="9985">
                  <c:v>6.9122599999999995E-8</c:v>
                </c:pt>
                <c:pt idx="9986">
                  <c:v>6.9147599999999996E-8</c:v>
                </c:pt>
                <c:pt idx="9987">
                  <c:v>6.9172599999999998E-8</c:v>
                </c:pt>
                <c:pt idx="9988">
                  <c:v>6.91976E-8</c:v>
                </c:pt>
                <c:pt idx="9989">
                  <c:v>6.9222600000000002E-8</c:v>
                </c:pt>
                <c:pt idx="9990">
                  <c:v>6.9247600000000004E-8</c:v>
                </c:pt>
                <c:pt idx="9991">
                  <c:v>6.9272600000000006E-8</c:v>
                </c:pt>
                <c:pt idx="9992">
                  <c:v>6.9297599999999994E-8</c:v>
                </c:pt>
                <c:pt idx="9993">
                  <c:v>6.9322599999999996E-8</c:v>
                </c:pt>
                <c:pt idx="9994">
                  <c:v>6.9347599999999998E-8</c:v>
                </c:pt>
                <c:pt idx="9995">
                  <c:v>6.93726E-8</c:v>
                </c:pt>
                <c:pt idx="9996">
                  <c:v>6.9397600000000002E-8</c:v>
                </c:pt>
                <c:pt idx="9997">
                  <c:v>6.9422600000000004E-8</c:v>
                </c:pt>
                <c:pt idx="9998">
                  <c:v>6.9447600000000006E-8</c:v>
                </c:pt>
                <c:pt idx="9999">
                  <c:v>6.9472599999999994E-8</c:v>
                </c:pt>
                <c:pt idx="10000">
                  <c:v>6.9497599999999996E-8</c:v>
                </c:pt>
                <c:pt idx="10001">
                  <c:v>6.9522599999999998E-8</c:v>
                </c:pt>
                <c:pt idx="10002">
                  <c:v>6.95476E-8</c:v>
                </c:pt>
                <c:pt idx="10003">
                  <c:v>6.9572600000000002E-8</c:v>
                </c:pt>
                <c:pt idx="10004">
                  <c:v>6.9597600000000004E-8</c:v>
                </c:pt>
                <c:pt idx="10005">
                  <c:v>6.9622600000000006E-8</c:v>
                </c:pt>
                <c:pt idx="10006">
                  <c:v>6.9647599999999994E-8</c:v>
                </c:pt>
                <c:pt idx="10007">
                  <c:v>6.9672599999999996E-8</c:v>
                </c:pt>
                <c:pt idx="10008">
                  <c:v>6.9697599999999998E-8</c:v>
                </c:pt>
                <c:pt idx="10009">
                  <c:v>6.97226E-8</c:v>
                </c:pt>
                <c:pt idx="10010">
                  <c:v>6.9747600000000002E-8</c:v>
                </c:pt>
                <c:pt idx="10011">
                  <c:v>6.9772600000000004E-8</c:v>
                </c:pt>
                <c:pt idx="10012">
                  <c:v>6.9797600000000006E-8</c:v>
                </c:pt>
                <c:pt idx="10013">
                  <c:v>6.9822599999999994E-8</c:v>
                </c:pt>
                <c:pt idx="10014">
                  <c:v>6.9847599999999996E-8</c:v>
                </c:pt>
                <c:pt idx="10015">
                  <c:v>6.9872599999999998E-8</c:v>
                </c:pt>
                <c:pt idx="10016">
                  <c:v>6.98976E-8</c:v>
                </c:pt>
                <c:pt idx="10017">
                  <c:v>6.9922600000000002E-8</c:v>
                </c:pt>
                <c:pt idx="10018">
                  <c:v>6.9947600000000004E-8</c:v>
                </c:pt>
                <c:pt idx="10019">
                  <c:v>6.9972600000000005E-8</c:v>
                </c:pt>
                <c:pt idx="10020">
                  <c:v>6.9997599999999994E-8</c:v>
                </c:pt>
                <c:pt idx="10021">
                  <c:v>7.0022599999999996E-8</c:v>
                </c:pt>
                <c:pt idx="10022">
                  <c:v>7.0047599999999998E-8</c:v>
                </c:pt>
                <c:pt idx="10023">
                  <c:v>7.00726E-8</c:v>
                </c:pt>
                <c:pt idx="10024">
                  <c:v>7.0097600000000002E-8</c:v>
                </c:pt>
                <c:pt idx="10025">
                  <c:v>7.0122600000000004E-8</c:v>
                </c:pt>
                <c:pt idx="10026">
                  <c:v>7.0147600000000005E-8</c:v>
                </c:pt>
                <c:pt idx="10027">
                  <c:v>7.0172599999999994E-8</c:v>
                </c:pt>
                <c:pt idx="10028">
                  <c:v>7.0197599999999996E-8</c:v>
                </c:pt>
                <c:pt idx="10029">
                  <c:v>7.0222599999999998E-8</c:v>
                </c:pt>
                <c:pt idx="10030">
                  <c:v>7.02476E-8</c:v>
                </c:pt>
                <c:pt idx="10031">
                  <c:v>7.0272600000000002E-8</c:v>
                </c:pt>
                <c:pt idx="10032">
                  <c:v>7.0297600000000003E-8</c:v>
                </c:pt>
                <c:pt idx="10033">
                  <c:v>7.0322600000000005E-8</c:v>
                </c:pt>
                <c:pt idx="10034">
                  <c:v>7.0347599999999994E-8</c:v>
                </c:pt>
                <c:pt idx="10035">
                  <c:v>7.0372599999999996E-8</c:v>
                </c:pt>
                <c:pt idx="10036">
                  <c:v>7.0397599999999998E-8</c:v>
                </c:pt>
                <c:pt idx="10037">
                  <c:v>7.04226E-8</c:v>
                </c:pt>
                <c:pt idx="10038">
                  <c:v>7.0447600000000001E-8</c:v>
                </c:pt>
                <c:pt idx="10039">
                  <c:v>7.0472600000000003E-8</c:v>
                </c:pt>
                <c:pt idx="10040">
                  <c:v>7.0497600000000005E-8</c:v>
                </c:pt>
                <c:pt idx="10041">
                  <c:v>7.0522599999999994E-8</c:v>
                </c:pt>
                <c:pt idx="10042">
                  <c:v>7.0547599999999996E-8</c:v>
                </c:pt>
                <c:pt idx="10043">
                  <c:v>7.0572599999999998E-8</c:v>
                </c:pt>
                <c:pt idx="10044">
                  <c:v>7.0597599999999999E-8</c:v>
                </c:pt>
                <c:pt idx="10045">
                  <c:v>7.0622600000000001E-8</c:v>
                </c:pt>
                <c:pt idx="10046">
                  <c:v>7.0647600000000003E-8</c:v>
                </c:pt>
                <c:pt idx="10047">
                  <c:v>7.0672600000000005E-8</c:v>
                </c:pt>
                <c:pt idx="10048">
                  <c:v>7.0697599999999994E-8</c:v>
                </c:pt>
                <c:pt idx="10049">
                  <c:v>7.0722599999999996E-8</c:v>
                </c:pt>
                <c:pt idx="10050">
                  <c:v>7.0747599999999998E-8</c:v>
                </c:pt>
                <c:pt idx="10051">
                  <c:v>7.0772599999999999E-8</c:v>
                </c:pt>
                <c:pt idx="10052">
                  <c:v>7.0797600000000001E-8</c:v>
                </c:pt>
                <c:pt idx="10053">
                  <c:v>7.0822600000000003E-8</c:v>
                </c:pt>
                <c:pt idx="10054">
                  <c:v>7.0847600000000005E-8</c:v>
                </c:pt>
                <c:pt idx="10055">
                  <c:v>7.0872599999999994E-8</c:v>
                </c:pt>
                <c:pt idx="10056">
                  <c:v>7.0897599999999996E-8</c:v>
                </c:pt>
                <c:pt idx="10057">
                  <c:v>7.0922599999999997E-8</c:v>
                </c:pt>
                <c:pt idx="10058">
                  <c:v>7.0947599999999999E-8</c:v>
                </c:pt>
                <c:pt idx="10059">
                  <c:v>7.0972600000000001E-8</c:v>
                </c:pt>
                <c:pt idx="10060">
                  <c:v>7.0997600000000003E-8</c:v>
                </c:pt>
                <c:pt idx="10061">
                  <c:v>7.1022600000000005E-8</c:v>
                </c:pt>
                <c:pt idx="10062">
                  <c:v>7.1047599999999994E-8</c:v>
                </c:pt>
                <c:pt idx="10063">
                  <c:v>7.1072599999999995E-8</c:v>
                </c:pt>
                <c:pt idx="10064">
                  <c:v>7.1097599999999997E-8</c:v>
                </c:pt>
                <c:pt idx="10065">
                  <c:v>7.1122599999999999E-8</c:v>
                </c:pt>
                <c:pt idx="10066">
                  <c:v>7.1147600000000001E-8</c:v>
                </c:pt>
                <c:pt idx="10067">
                  <c:v>7.1172600000000003E-8</c:v>
                </c:pt>
                <c:pt idx="10068">
                  <c:v>7.1197600000000005E-8</c:v>
                </c:pt>
                <c:pt idx="10069">
                  <c:v>7.1222599999999993E-8</c:v>
                </c:pt>
                <c:pt idx="10070">
                  <c:v>7.1247599999999995E-8</c:v>
                </c:pt>
                <c:pt idx="10071">
                  <c:v>7.1272599999999997E-8</c:v>
                </c:pt>
                <c:pt idx="10072">
                  <c:v>7.1297599999999999E-8</c:v>
                </c:pt>
                <c:pt idx="10073">
                  <c:v>7.1322600000000001E-8</c:v>
                </c:pt>
                <c:pt idx="10074">
                  <c:v>7.1347600000000003E-8</c:v>
                </c:pt>
                <c:pt idx="10075">
                  <c:v>7.1372600000000005E-8</c:v>
                </c:pt>
                <c:pt idx="10076">
                  <c:v>7.1397599999999993E-8</c:v>
                </c:pt>
                <c:pt idx="10077">
                  <c:v>7.1422599999999995E-8</c:v>
                </c:pt>
                <c:pt idx="10078">
                  <c:v>7.1447599999999997E-8</c:v>
                </c:pt>
                <c:pt idx="10079">
                  <c:v>7.1472599999999999E-8</c:v>
                </c:pt>
                <c:pt idx="10080">
                  <c:v>7.1497600000000001E-8</c:v>
                </c:pt>
                <c:pt idx="10081">
                  <c:v>7.1522600000000003E-8</c:v>
                </c:pt>
                <c:pt idx="10082">
                  <c:v>7.1547600000000005E-8</c:v>
                </c:pt>
                <c:pt idx="10083">
                  <c:v>7.1572600000000007E-8</c:v>
                </c:pt>
                <c:pt idx="10084">
                  <c:v>7.1597599999999995E-8</c:v>
                </c:pt>
                <c:pt idx="10085">
                  <c:v>7.1622599999999997E-8</c:v>
                </c:pt>
                <c:pt idx="10086">
                  <c:v>7.1647599999999999E-8</c:v>
                </c:pt>
                <c:pt idx="10087">
                  <c:v>7.1672600000000001E-8</c:v>
                </c:pt>
                <c:pt idx="10088">
                  <c:v>7.1697600000000003E-8</c:v>
                </c:pt>
                <c:pt idx="10089">
                  <c:v>7.1722600000000005E-8</c:v>
                </c:pt>
                <c:pt idx="10090">
                  <c:v>7.1747600000000006E-8</c:v>
                </c:pt>
                <c:pt idx="10091">
                  <c:v>7.1772599999999995E-8</c:v>
                </c:pt>
                <c:pt idx="10092">
                  <c:v>7.1797599999999997E-8</c:v>
                </c:pt>
                <c:pt idx="10093">
                  <c:v>7.1822599999999999E-8</c:v>
                </c:pt>
                <c:pt idx="10094">
                  <c:v>7.1847600000000001E-8</c:v>
                </c:pt>
                <c:pt idx="10095">
                  <c:v>7.1872600000000003E-8</c:v>
                </c:pt>
                <c:pt idx="10096">
                  <c:v>7.1897600000000005E-8</c:v>
                </c:pt>
                <c:pt idx="10097">
                  <c:v>7.1922600000000006E-8</c:v>
                </c:pt>
                <c:pt idx="10098">
                  <c:v>7.1947599999999995E-8</c:v>
                </c:pt>
                <c:pt idx="10099">
                  <c:v>7.1972599999999997E-8</c:v>
                </c:pt>
                <c:pt idx="10100">
                  <c:v>7.1997599999999999E-8</c:v>
                </c:pt>
                <c:pt idx="10101">
                  <c:v>7.2022600000000001E-8</c:v>
                </c:pt>
                <c:pt idx="10102">
                  <c:v>7.2047600000000003E-8</c:v>
                </c:pt>
                <c:pt idx="10103">
                  <c:v>7.2072600000000004E-8</c:v>
                </c:pt>
                <c:pt idx="10104">
                  <c:v>7.2097600000000006E-8</c:v>
                </c:pt>
                <c:pt idx="10105">
                  <c:v>7.2122599999999995E-8</c:v>
                </c:pt>
                <c:pt idx="10106">
                  <c:v>7.2147599999999997E-8</c:v>
                </c:pt>
                <c:pt idx="10107">
                  <c:v>7.2172599999999999E-8</c:v>
                </c:pt>
                <c:pt idx="10108">
                  <c:v>7.2197600000000001E-8</c:v>
                </c:pt>
                <c:pt idx="10109">
                  <c:v>7.2222600000000002E-8</c:v>
                </c:pt>
                <c:pt idx="10110">
                  <c:v>7.2247600000000004E-8</c:v>
                </c:pt>
                <c:pt idx="10111">
                  <c:v>7.2272600000000006E-8</c:v>
                </c:pt>
                <c:pt idx="10112">
                  <c:v>7.2297599999999995E-8</c:v>
                </c:pt>
                <c:pt idx="10113">
                  <c:v>7.2322599999999997E-8</c:v>
                </c:pt>
                <c:pt idx="10114">
                  <c:v>7.2347599999999999E-8</c:v>
                </c:pt>
                <c:pt idx="10115">
                  <c:v>7.23726E-8</c:v>
                </c:pt>
                <c:pt idx="10116">
                  <c:v>7.2397600000000002E-8</c:v>
                </c:pt>
                <c:pt idx="10117">
                  <c:v>7.2422600000000004E-8</c:v>
                </c:pt>
                <c:pt idx="10118">
                  <c:v>7.2447600000000006E-8</c:v>
                </c:pt>
                <c:pt idx="10119">
                  <c:v>7.2472599999999995E-8</c:v>
                </c:pt>
                <c:pt idx="10120">
                  <c:v>7.2497599999999997E-8</c:v>
                </c:pt>
                <c:pt idx="10121">
                  <c:v>7.2522599999999999E-8</c:v>
                </c:pt>
                <c:pt idx="10122">
                  <c:v>7.25476E-8</c:v>
                </c:pt>
                <c:pt idx="10123">
                  <c:v>7.2572600000000002E-8</c:v>
                </c:pt>
                <c:pt idx="10124">
                  <c:v>7.2597600000000004E-8</c:v>
                </c:pt>
                <c:pt idx="10125">
                  <c:v>7.2622600000000006E-8</c:v>
                </c:pt>
                <c:pt idx="10126">
                  <c:v>7.2647599999999995E-8</c:v>
                </c:pt>
                <c:pt idx="10127">
                  <c:v>7.2672599999999997E-8</c:v>
                </c:pt>
                <c:pt idx="10128">
                  <c:v>7.2697599999999998E-8</c:v>
                </c:pt>
                <c:pt idx="10129">
                  <c:v>7.27226E-8</c:v>
                </c:pt>
                <c:pt idx="10130">
                  <c:v>7.2747600000000002E-8</c:v>
                </c:pt>
                <c:pt idx="10131">
                  <c:v>7.2772600000000004E-8</c:v>
                </c:pt>
                <c:pt idx="10132">
                  <c:v>7.2797600000000006E-8</c:v>
                </c:pt>
                <c:pt idx="10133">
                  <c:v>7.2822599999999995E-8</c:v>
                </c:pt>
                <c:pt idx="10134">
                  <c:v>7.2847599999999996E-8</c:v>
                </c:pt>
                <c:pt idx="10135">
                  <c:v>7.2872599999999998E-8</c:v>
                </c:pt>
                <c:pt idx="10136">
                  <c:v>7.28976E-8</c:v>
                </c:pt>
                <c:pt idx="10137">
                  <c:v>7.2922600000000002E-8</c:v>
                </c:pt>
                <c:pt idx="10138">
                  <c:v>7.2947600000000004E-8</c:v>
                </c:pt>
                <c:pt idx="10139">
                  <c:v>7.2972600000000006E-8</c:v>
                </c:pt>
                <c:pt idx="10140">
                  <c:v>7.2997599999999995E-8</c:v>
                </c:pt>
                <c:pt idx="10141">
                  <c:v>7.3022599999999996E-8</c:v>
                </c:pt>
                <c:pt idx="10142">
                  <c:v>7.3047599999999998E-8</c:v>
                </c:pt>
                <c:pt idx="10143">
                  <c:v>7.30726E-8</c:v>
                </c:pt>
                <c:pt idx="10144">
                  <c:v>7.3097600000000002E-8</c:v>
                </c:pt>
                <c:pt idx="10145">
                  <c:v>7.3122600000000004E-8</c:v>
                </c:pt>
                <c:pt idx="10146">
                  <c:v>7.3147600000000006E-8</c:v>
                </c:pt>
                <c:pt idx="10147">
                  <c:v>7.3172599999999994E-8</c:v>
                </c:pt>
                <c:pt idx="10148">
                  <c:v>7.3197599999999996E-8</c:v>
                </c:pt>
                <c:pt idx="10149">
                  <c:v>7.3222599999999998E-8</c:v>
                </c:pt>
                <c:pt idx="10150">
                  <c:v>7.32476E-8</c:v>
                </c:pt>
                <c:pt idx="10151">
                  <c:v>7.3272600000000002E-8</c:v>
                </c:pt>
                <c:pt idx="10152">
                  <c:v>7.3297600000000004E-8</c:v>
                </c:pt>
                <c:pt idx="10153">
                  <c:v>7.3322600000000006E-8</c:v>
                </c:pt>
                <c:pt idx="10154">
                  <c:v>7.3347599999999994E-8</c:v>
                </c:pt>
                <c:pt idx="10155">
                  <c:v>7.3372599999999996E-8</c:v>
                </c:pt>
                <c:pt idx="10156">
                  <c:v>7.3397599999999998E-8</c:v>
                </c:pt>
                <c:pt idx="10157">
                  <c:v>7.34226E-8</c:v>
                </c:pt>
                <c:pt idx="10158">
                  <c:v>7.3447600000000002E-8</c:v>
                </c:pt>
                <c:pt idx="10159">
                  <c:v>7.3472600000000004E-8</c:v>
                </c:pt>
                <c:pt idx="10160">
                  <c:v>7.3497600000000006E-8</c:v>
                </c:pt>
                <c:pt idx="10161">
                  <c:v>7.3522599999999994E-8</c:v>
                </c:pt>
                <c:pt idx="10162">
                  <c:v>7.3547599999999996E-8</c:v>
                </c:pt>
                <c:pt idx="10163">
                  <c:v>7.3572599999999998E-8</c:v>
                </c:pt>
                <c:pt idx="10164">
                  <c:v>7.35976E-8</c:v>
                </c:pt>
                <c:pt idx="10165">
                  <c:v>7.3622600000000002E-8</c:v>
                </c:pt>
                <c:pt idx="10166">
                  <c:v>7.3647600000000004E-8</c:v>
                </c:pt>
                <c:pt idx="10167">
                  <c:v>7.3672600000000006E-8</c:v>
                </c:pt>
                <c:pt idx="10168">
                  <c:v>7.3697599999999994E-8</c:v>
                </c:pt>
                <c:pt idx="10169">
                  <c:v>7.3722599999999996E-8</c:v>
                </c:pt>
                <c:pt idx="10170">
                  <c:v>7.3747599999999998E-8</c:v>
                </c:pt>
                <c:pt idx="10171">
                  <c:v>7.37726E-8</c:v>
                </c:pt>
                <c:pt idx="10172">
                  <c:v>7.3797600000000002E-8</c:v>
                </c:pt>
                <c:pt idx="10173">
                  <c:v>7.3822600000000004E-8</c:v>
                </c:pt>
                <c:pt idx="10174">
                  <c:v>7.3847600000000005E-8</c:v>
                </c:pt>
                <c:pt idx="10175">
                  <c:v>7.3872599999999994E-8</c:v>
                </c:pt>
                <c:pt idx="10176">
                  <c:v>7.3897599999999996E-8</c:v>
                </c:pt>
                <c:pt idx="10177">
                  <c:v>7.3922599999999998E-8</c:v>
                </c:pt>
                <c:pt idx="10178">
                  <c:v>7.39476E-8</c:v>
                </c:pt>
                <c:pt idx="10179">
                  <c:v>7.3972600000000002E-8</c:v>
                </c:pt>
                <c:pt idx="10180">
                  <c:v>7.3997600000000003E-8</c:v>
                </c:pt>
                <c:pt idx="10181">
                  <c:v>7.4022600000000005E-8</c:v>
                </c:pt>
                <c:pt idx="10182">
                  <c:v>7.4047599999999994E-8</c:v>
                </c:pt>
                <c:pt idx="10183">
                  <c:v>7.4072599999999996E-8</c:v>
                </c:pt>
                <c:pt idx="10184">
                  <c:v>7.4097599999999998E-8</c:v>
                </c:pt>
                <c:pt idx="10185">
                  <c:v>7.41226E-8</c:v>
                </c:pt>
                <c:pt idx="10186">
                  <c:v>7.4147600000000001E-8</c:v>
                </c:pt>
                <c:pt idx="10187">
                  <c:v>7.4172600000000003E-8</c:v>
                </c:pt>
                <c:pt idx="10188">
                  <c:v>7.4197600000000005E-8</c:v>
                </c:pt>
                <c:pt idx="10189">
                  <c:v>7.4222599999999994E-8</c:v>
                </c:pt>
                <c:pt idx="10190">
                  <c:v>7.4247599999999996E-8</c:v>
                </c:pt>
                <c:pt idx="10191">
                  <c:v>7.4272599999999998E-8</c:v>
                </c:pt>
                <c:pt idx="10192">
                  <c:v>7.42976E-8</c:v>
                </c:pt>
                <c:pt idx="10193">
                  <c:v>7.4322600000000001E-8</c:v>
                </c:pt>
                <c:pt idx="10194">
                  <c:v>7.4347600000000003E-8</c:v>
                </c:pt>
                <c:pt idx="10195">
                  <c:v>7.4372600000000005E-8</c:v>
                </c:pt>
                <c:pt idx="10196">
                  <c:v>7.4397599999999994E-8</c:v>
                </c:pt>
                <c:pt idx="10197">
                  <c:v>7.4422599999999996E-8</c:v>
                </c:pt>
                <c:pt idx="10198">
                  <c:v>7.4447599999999998E-8</c:v>
                </c:pt>
                <c:pt idx="10199">
                  <c:v>7.4472599999999999E-8</c:v>
                </c:pt>
                <c:pt idx="10200">
                  <c:v>7.4497600000000001E-8</c:v>
                </c:pt>
                <c:pt idx="10201">
                  <c:v>7.4522600000000003E-8</c:v>
                </c:pt>
                <c:pt idx="10202">
                  <c:v>7.4547600000000005E-8</c:v>
                </c:pt>
                <c:pt idx="10203">
                  <c:v>7.4572599999999994E-8</c:v>
                </c:pt>
                <c:pt idx="10204">
                  <c:v>7.4597599999999996E-8</c:v>
                </c:pt>
                <c:pt idx="10205">
                  <c:v>7.4622599999999997E-8</c:v>
                </c:pt>
                <c:pt idx="10206">
                  <c:v>7.4647599999999999E-8</c:v>
                </c:pt>
                <c:pt idx="10207">
                  <c:v>7.4672600000000001E-8</c:v>
                </c:pt>
                <c:pt idx="10208">
                  <c:v>7.4697600000000003E-8</c:v>
                </c:pt>
                <c:pt idx="10209">
                  <c:v>7.4722600000000005E-8</c:v>
                </c:pt>
                <c:pt idx="10210">
                  <c:v>7.4747599999999994E-8</c:v>
                </c:pt>
                <c:pt idx="10211">
                  <c:v>7.4772599999999996E-8</c:v>
                </c:pt>
                <c:pt idx="10212">
                  <c:v>7.4797599999999997E-8</c:v>
                </c:pt>
                <c:pt idx="10213">
                  <c:v>7.4822599999999999E-8</c:v>
                </c:pt>
                <c:pt idx="10214">
                  <c:v>7.4847600000000001E-8</c:v>
                </c:pt>
                <c:pt idx="10215">
                  <c:v>7.4872600000000003E-8</c:v>
                </c:pt>
                <c:pt idx="10216">
                  <c:v>7.4897600000000005E-8</c:v>
                </c:pt>
                <c:pt idx="10217">
                  <c:v>7.4922599999999994E-8</c:v>
                </c:pt>
                <c:pt idx="10218">
                  <c:v>7.4947599999999995E-8</c:v>
                </c:pt>
                <c:pt idx="10219">
                  <c:v>7.4972599999999997E-8</c:v>
                </c:pt>
                <c:pt idx="10220">
                  <c:v>7.4997599999999999E-8</c:v>
                </c:pt>
                <c:pt idx="10221">
                  <c:v>7.5022600000000001E-8</c:v>
                </c:pt>
                <c:pt idx="10222">
                  <c:v>7.5047600000000003E-8</c:v>
                </c:pt>
                <c:pt idx="10223">
                  <c:v>7.5072600000000005E-8</c:v>
                </c:pt>
                <c:pt idx="10224">
                  <c:v>7.5097599999999993E-8</c:v>
                </c:pt>
                <c:pt idx="10225">
                  <c:v>7.5122599999999995E-8</c:v>
                </c:pt>
                <c:pt idx="10226">
                  <c:v>7.5147599999999997E-8</c:v>
                </c:pt>
                <c:pt idx="10227">
                  <c:v>7.5172599999999999E-8</c:v>
                </c:pt>
                <c:pt idx="10228">
                  <c:v>7.5197600000000001E-8</c:v>
                </c:pt>
                <c:pt idx="10229">
                  <c:v>7.5222600000000003E-8</c:v>
                </c:pt>
                <c:pt idx="10230">
                  <c:v>7.5247600000000005E-8</c:v>
                </c:pt>
                <c:pt idx="10231">
                  <c:v>7.5272600000000007E-8</c:v>
                </c:pt>
                <c:pt idx="10232">
                  <c:v>7.5297599999999995E-8</c:v>
                </c:pt>
                <c:pt idx="10233">
                  <c:v>7.5322599999999997E-8</c:v>
                </c:pt>
                <c:pt idx="10234">
                  <c:v>7.5347599999999999E-8</c:v>
                </c:pt>
                <c:pt idx="10235">
                  <c:v>7.5372600000000001E-8</c:v>
                </c:pt>
                <c:pt idx="10236">
                  <c:v>7.5397600000000003E-8</c:v>
                </c:pt>
                <c:pt idx="10237">
                  <c:v>7.5422600000000005E-8</c:v>
                </c:pt>
                <c:pt idx="10238">
                  <c:v>7.5447600000000007E-8</c:v>
                </c:pt>
                <c:pt idx="10239">
                  <c:v>7.5472599999999995E-8</c:v>
                </c:pt>
                <c:pt idx="10240">
                  <c:v>7.5497599999999997E-8</c:v>
                </c:pt>
                <c:pt idx="10241">
                  <c:v>7.5522599999999999E-8</c:v>
                </c:pt>
                <c:pt idx="10242">
                  <c:v>7.5547600000000001E-8</c:v>
                </c:pt>
                <c:pt idx="10243">
                  <c:v>7.5572600000000003E-8</c:v>
                </c:pt>
                <c:pt idx="10244">
                  <c:v>7.5597600000000005E-8</c:v>
                </c:pt>
                <c:pt idx="10245">
                  <c:v>7.5622600000000006E-8</c:v>
                </c:pt>
                <c:pt idx="10246">
                  <c:v>7.5647599999999995E-8</c:v>
                </c:pt>
                <c:pt idx="10247">
                  <c:v>7.5672599999999997E-8</c:v>
                </c:pt>
                <c:pt idx="10248">
                  <c:v>7.5697599999999999E-8</c:v>
                </c:pt>
                <c:pt idx="10249">
                  <c:v>7.5722600000000001E-8</c:v>
                </c:pt>
                <c:pt idx="10250">
                  <c:v>7.5747600000000003E-8</c:v>
                </c:pt>
                <c:pt idx="10251">
                  <c:v>7.5772600000000004E-8</c:v>
                </c:pt>
                <c:pt idx="10252">
                  <c:v>7.5797600000000006E-8</c:v>
                </c:pt>
                <c:pt idx="10253">
                  <c:v>7.5822599999999995E-8</c:v>
                </c:pt>
                <c:pt idx="10254">
                  <c:v>7.5847599999999997E-8</c:v>
                </c:pt>
                <c:pt idx="10255">
                  <c:v>7.5872599999999999E-8</c:v>
                </c:pt>
                <c:pt idx="10256">
                  <c:v>7.5897600000000001E-8</c:v>
                </c:pt>
                <c:pt idx="10257">
                  <c:v>7.5922600000000002E-8</c:v>
                </c:pt>
                <c:pt idx="10258">
                  <c:v>7.5947600000000004E-8</c:v>
                </c:pt>
                <c:pt idx="10259">
                  <c:v>7.5972600000000006E-8</c:v>
                </c:pt>
                <c:pt idx="10260">
                  <c:v>7.5997599999999995E-8</c:v>
                </c:pt>
                <c:pt idx="10261">
                  <c:v>7.6022599999999997E-8</c:v>
                </c:pt>
                <c:pt idx="10262">
                  <c:v>7.6047599999999999E-8</c:v>
                </c:pt>
                <c:pt idx="10263">
                  <c:v>7.6072600000000001E-8</c:v>
                </c:pt>
                <c:pt idx="10264">
                  <c:v>7.6097600000000002E-8</c:v>
                </c:pt>
                <c:pt idx="10265">
                  <c:v>7.6122600000000004E-8</c:v>
                </c:pt>
                <c:pt idx="10266">
                  <c:v>7.6147600000000006E-8</c:v>
                </c:pt>
                <c:pt idx="10267">
                  <c:v>7.6172599999999995E-8</c:v>
                </c:pt>
                <c:pt idx="10268">
                  <c:v>7.6197599999999997E-8</c:v>
                </c:pt>
                <c:pt idx="10269">
                  <c:v>7.6222599999999999E-8</c:v>
                </c:pt>
                <c:pt idx="10270">
                  <c:v>7.62476E-8</c:v>
                </c:pt>
                <c:pt idx="10271">
                  <c:v>7.6272600000000002E-8</c:v>
                </c:pt>
                <c:pt idx="10272">
                  <c:v>7.6297600000000004E-8</c:v>
                </c:pt>
                <c:pt idx="10273">
                  <c:v>7.6322600000000006E-8</c:v>
                </c:pt>
                <c:pt idx="10274">
                  <c:v>7.6347599999999995E-8</c:v>
                </c:pt>
                <c:pt idx="10275">
                  <c:v>7.6372599999999997E-8</c:v>
                </c:pt>
                <c:pt idx="10276">
                  <c:v>7.6397599999999998E-8</c:v>
                </c:pt>
                <c:pt idx="10277">
                  <c:v>7.64226E-8</c:v>
                </c:pt>
                <c:pt idx="10278">
                  <c:v>7.6447600000000002E-8</c:v>
                </c:pt>
                <c:pt idx="10279">
                  <c:v>7.6472600000000004E-8</c:v>
                </c:pt>
                <c:pt idx="10280">
                  <c:v>7.6497600000000006E-8</c:v>
                </c:pt>
                <c:pt idx="10281">
                  <c:v>7.6522599999999995E-8</c:v>
                </c:pt>
                <c:pt idx="10282">
                  <c:v>7.6547599999999997E-8</c:v>
                </c:pt>
                <c:pt idx="10283">
                  <c:v>7.6572599999999998E-8</c:v>
                </c:pt>
                <c:pt idx="10284">
                  <c:v>7.65976E-8</c:v>
                </c:pt>
                <c:pt idx="10285">
                  <c:v>7.6622600000000002E-8</c:v>
                </c:pt>
                <c:pt idx="10286">
                  <c:v>7.6647600000000004E-8</c:v>
                </c:pt>
                <c:pt idx="10287">
                  <c:v>7.6672600000000006E-8</c:v>
                </c:pt>
                <c:pt idx="10288">
                  <c:v>7.6697599999999995E-8</c:v>
                </c:pt>
                <c:pt idx="10289">
                  <c:v>7.6722599999999996E-8</c:v>
                </c:pt>
                <c:pt idx="10290">
                  <c:v>7.6747599999999998E-8</c:v>
                </c:pt>
                <c:pt idx="10291">
                  <c:v>7.67726E-8</c:v>
                </c:pt>
                <c:pt idx="10292">
                  <c:v>7.6797600000000002E-8</c:v>
                </c:pt>
                <c:pt idx="10293">
                  <c:v>7.6822600000000004E-8</c:v>
                </c:pt>
                <c:pt idx="10294">
                  <c:v>7.6847600000000006E-8</c:v>
                </c:pt>
                <c:pt idx="10295">
                  <c:v>7.6872599999999994E-8</c:v>
                </c:pt>
                <c:pt idx="10296">
                  <c:v>7.6897599999999996E-8</c:v>
                </c:pt>
                <c:pt idx="10297">
                  <c:v>7.6922599999999998E-8</c:v>
                </c:pt>
                <c:pt idx="10298">
                  <c:v>7.69476E-8</c:v>
                </c:pt>
                <c:pt idx="10299">
                  <c:v>7.6972600000000002E-8</c:v>
                </c:pt>
                <c:pt idx="10300">
                  <c:v>7.6997600000000004E-8</c:v>
                </c:pt>
                <c:pt idx="10301">
                  <c:v>7.7022600000000006E-8</c:v>
                </c:pt>
                <c:pt idx="10302">
                  <c:v>7.7047599999999994E-8</c:v>
                </c:pt>
                <c:pt idx="10303">
                  <c:v>7.7072599999999996E-8</c:v>
                </c:pt>
                <c:pt idx="10304">
                  <c:v>7.7097599999999998E-8</c:v>
                </c:pt>
                <c:pt idx="10305">
                  <c:v>7.71226E-8</c:v>
                </c:pt>
                <c:pt idx="10306">
                  <c:v>7.7147600000000002E-8</c:v>
                </c:pt>
                <c:pt idx="10307">
                  <c:v>7.7172600000000004E-8</c:v>
                </c:pt>
                <c:pt idx="10308">
                  <c:v>7.7197600000000006E-8</c:v>
                </c:pt>
                <c:pt idx="10309">
                  <c:v>7.7222599999999994E-8</c:v>
                </c:pt>
                <c:pt idx="10310">
                  <c:v>7.7247599999999996E-8</c:v>
                </c:pt>
                <c:pt idx="10311">
                  <c:v>7.7272599999999998E-8</c:v>
                </c:pt>
                <c:pt idx="10312">
                  <c:v>7.72976E-8</c:v>
                </c:pt>
                <c:pt idx="10313">
                  <c:v>7.7322600000000002E-8</c:v>
                </c:pt>
                <c:pt idx="10314">
                  <c:v>7.7347600000000004E-8</c:v>
                </c:pt>
                <c:pt idx="10315">
                  <c:v>7.7372600000000006E-8</c:v>
                </c:pt>
                <c:pt idx="10316">
                  <c:v>7.7397599999999994E-8</c:v>
                </c:pt>
                <c:pt idx="10317">
                  <c:v>7.7422599999999996E-8</c:v>
                </c:pt>
                <c:pt idx="10318">
                  <c:v>7.7447599999999998E-8</c:v>
                </c:pt>
                <c:pt idx="10319">
                  <c:v>7.74726E-8</c:v>
                </c:pt>
                <c:pt idx="10320">
                  <c:v>7.7497600000000002E-8</c:v>
                </c:pt>
                <c:pt idx="10321">
                  <c:v>7.7522600000000004E-8</c:v>
                </c:pt>
                <c:pt idx="10322">
                  <c:v>7.7547600000000005E-8</c:v>
                </c:pt>
                <c:pt idx="10323">
                  <c:v>7.7572599999999994E-8</c:v>
                </c:pt>
                <c:pt idx="10324">
                  <c:v>7.7597599999999996E-8</c:v>
                </c:pt>
                <c:pt idx="10325">
                  <c:v>7.7622599999999998E-8</c:v>
                </c:pt>
                <c:pt idx="10326">
                  <c:v>7.76476E-8</c:v>
                </c:pt>
                <c:pt idx="10327">
                  <c:v>7.7672600000000002E-8</c:v>
                </c:pt>
                <c:pt idx="10328">
                  <c:v>7.7697600000000004E-8</c:v>
                </c:pt>
                <c:pt idx="10329">
                  <c:v>7.7722600000000005E-8</c:v>
                </c:pt>
                <c:pt idx="10330">
                  <c:v>7.7747599999999994E-8</c:v>
                </c:pt>
                <c:pt idx="10331">
                  <c:v>7.7772599999999996E-8</c:v>
                </c:pt>
                <c:pt idx="10332">
                  <c:v>7.7797599999999998E-8</c:v>
                </c:pt>
                <c:pt idx="10333">
                  <c:v>7.78226E-8</c:v>
                </c:pt>
                <c:pt idx="10334">
                  <c:v>7.7847600000000002E-8</c:v>
                </c:pt>
                <c:pt idx="10335">
                  <c:v>7.7872600000000003E-8</c:v>
                </c:pt>
                <c:pt idx="10336">
                  <c:v>7.7897600000000005E-8</c:v>
                </c:pt>
                <c:pt idx="10337">
                  <c:v>7.7922599999999994E-8</c:v>
                </c:pt>
                <c:pt idx="10338">
                  <c:v>7.7947599999999996E-8</c:v>
                </c:pt>
                <c:pt idx="10339">
                  <c:v>7.7972599999999998E-8</c:v>
                </c:pt>
                <c:pt idx="10340">
                  <c:v>7.79976E-8</c:v>
                </c:pt>
                <c:pt idx="10341">
                  <c:v>7.8022600000000001E-8</c:v>
                </c:pt>
                <c:pt idx="10342">
                  <c:v>7.8047600000000003E-8</c:v>
                </c:pt>
                <c:pt idx="10343">
                  <c:v>7.8072600000000005E-8</c:v>
                </c:pt>
                <c:pt idx="10344">
                  <c:v>7.8097599999999994E-8</c:v>
                </c:pt>
                <c:pt idx="10345">
                  <c:v>7.8122599999999996E-8</c:v>
                </c:pt>
                <c:pt idx="10346">
                  <c:v>7.8147599999999998E-8</c:v>
                </c:pt>
                <c:pt idx="10347">
                  <c:v>7.8172599999999999E-8</c:v>
                </c:pt>
                <c:pt idx="10348">
                  <c:v>7.8197600000000001E-8</c:v>
                </c:pt>
                <c:pt idx="10349">
                  <c:v>7.8222600000000003E-8</c:v>
                </c:pt>
                <c:pt idx="10350">
                  <c:v>7.8247600000000005E-8</c:v>
                </c:pt>
                <c:pt idx="10351">
                  <c:v>7.8272599999999994E-8</c:v>
                </c:pt>
                <c:pt idx="10352">
                  <c:v>7.8297599999999996E-8</c:v>
                </c:pt>
                <c:pt idx="10353">
                  <c:v>7.8322599999999998E-8</c:v>
                </c:pt>
                <c:pt idx="10354">
                  <c:v>7.8347599999999999E-8</c:v>
                </c:pt>
                <c:pt idx="10355">
                  <c:v>7.8372600000000001E-8</c:v>
                </c:pt>
                <c:pt idx="10356">
                  <c:v>7.8397600000000003E-8</c:v>
                </c:pt>
                <c:pt idx="10357">
                  <c:v>7.8422600000000005E-8</c:v>
                </c:pt>
                <c:pt idx="10358">
                  <c:v>7.8447599999999994E-8</c:v>
                </c:pt>
                <c:pt idx="10359">
                  <c:v>7.8472599999999996E-8</c:v>
                </c:pt>
                <c:pt idx="10360">
                  <c:v>7.8497599999999997E-8</c:v>
                </c:pt>
                <c:pt idx="10361">
                  <c:v>7.8522599999999999E-8</c:v>
                </c:pt>
                <c:pt idx="10362">
                  <c:v>7.8547600000000001E-8</c:v>
                </c:pt>
                <c:pt idx="10363">
                  <c:v>7.8572600000000003E-8</c:v>
                </c:pt>
                <c:pt idx="10364">
                  <c:v>7.8597600000000005E-8</c:v>
                </c:pt>
                <c:pt idx="10365">
                  <c:v>7.8622599999999994E-8</c:v>
                </c:pt>
                <c:pt idx="10366">
                  <c:v>7.8647599999999995E-8</c:v>
                </c:pt>
                <c:pt idx="10367">
                  <c:v>7.8672599999999997E-8</c:v>
                </c:pt>
                <c:pt idx="10368">
                  <c:v>7.8697599999999999E-8</c:v>
                </c:pt>
                <c:pt idx="10369">
                  <c:v>7.8722600000000001E-8</c:v>
                </c:pt>
                <c:pt idx="10370">
                  <c:v>7.8747600000000003E-8</c:v>
                </c:pt>
                <c:pt idx="10371">
                  <c:v>7.8772600000000005E-8</c:v>
                </c:pt>
                <c:pt idx="10372">
                  <c:v>7.8797599999999994E-8</c:v>
                </c:pt>
                <c:pt idx="10373">
                  <c:v>7.8822599999999995E-8</c:v>
                </c:pt>
                <c:pt idx="10374">
                  <c:v>7.8847599999999997E-8</c:v>
                </c:pt>
                <c:pt idx="10375">
                  <c:v>7.8872599999999999E-8</c:v>
                </c:pt>
                <c:pt idx="10376">
                  <c:v>7.8897600000000001E-8</c:v>
                </c:pt>
                <c:pt idx="10377">
                  <c:v>7.8922600000000003E-8</c:v>
                </c:pt>
                <c:pt idx="10378">
                  <c:v>7.8947600000000005E-8</c:v>
                </c:pt>
                <c:pt idx="10379">
                  <c:v>7.8972599999999993E-8</c:v>
                </c:pt>
                <c:pt idx="10380">
                  <c:v>7.8997599999999995E-8</c:v>
                </c:pt>
                <c:pt idx="10381">
                  <c:v>7.9022599999999997E-8</c:v>
                </c:pt>
                <c:pt idx="10382">
                  <c:v>7.9047599999999999E-8</c:v>
                </c:pt>
                <c:pt idx="10383">
                  <c:v>7.9072600000000001E-8</c:v>
                </c:pt>
                <c:pt idx="10384">
                  <c:v>7.9097600000000003E-8</c:v>
                </c:pt>
                <c:pt idx="10385">
                  <c:v>7.9122600000000005E-8</c:v>
                </c:pt>
                <c:pt idx="10386">
                  <c:v>7.9147600000000007E-8</c:v>
                </c:pt>
                <c:pt idx="10387">
                  <c:v>7.9172599999999995E-8</c:v>
                </c:pt>
                <c:pt idx="10388">
                  <c:v>7.9197599999999997E-8</c:v>
                </c:pt>
                <c:pt idx="10389">
                  <c:v>7.9222599999999999E-8</c:v>
                </c:pt>
                <c:pt idx="10390">
                  <c:v>7.9247600000000001E-8</c:v>
                </c:pt>
                <c:pt idx="10391">
                  <c:v>7.9272600000000003E-8</c:v>
                </c:pt>
                <c:pt idx="10392">
                  <c:v>7.9297600000000005E-8</c:v>
                </c:pt>
                <c:pt idx="10393">
                  <c:v>7.9322600000000006E-8</c:v>
                </c:pt>
                <c:pt idx="10394">
                  <c:v>7.9347599999999995E-8</c:v>
                </c:pt>
                <c:pt idx="10395">
                  <c:v>7.9372599999999997E-8</c:v>
                </c:pt>
                <c:pt idx="10396">
                  <c:v>7.9397599999999999E-8</c:v>
                </c:pt>
                <c:pt idx="10397">
                  <c:v>7.9422600000000001E-8</c:v>
                </c:pt>
                <c:pt idx="10398">
                  <c:v>7.9447600000000003E-8</c:v>
                </c:pt>
                <c:pt idx="10399">
                  <c:v>7.9472600000000005E-8</c:v>
                </c:pt>
                <c:pt idx="10400">
                  <c:v>7.9497600000000006E-8</c:v>
                </c:pt>
                <c:pt idx="10401">
                  <c:v>7.9522599999999995E-8</c:v>
                </c:pt>
                <c:pt idx="10402">
                  <c:v>7.9547599999999997E-8</c:v>
                </c:pt>
                <c:pt idx="10403">
                  <c:v>7.9572599999999999E-8</c:v>
                </c:pt>
                <c:pt idx="10404">
                  <c:v>7.9597600000000001E-8</c:v>
                </c:pt>
                <c:pt idx="10405">
                  <c:v>7.9622600000000003E-8</c:v>
                </c:pt>
                <c:pt idx="10406">
                  <c:v>7.9647600000000004E-8</c:v>
                </c:pt>
                <c:pt idx="10407">
                  <c:v>7.9672600000000006E-8</c:v>
                </c:pt>
                <c:pt idx="10408">
                  <c:v>7.9697599999999995E-8</c:v>
                </c:pt>
                <c:pt idx="10409">
                  <c:v>7.9722599999999997E-8</c:v>
                </c:pt>
                <c:pt idx="10410">
                  <c:v>7.9747599999999999E-8</c:v>
                </c:pt>
                <c:pt idx="10411">
                  <c:v>7.9772600000000001E-8</c:v>
                </c:pt>
                <c:pt idx="10412">
                  <c:v>7.9797600000000002E-8</c:v>
                </c:pt>
                <c:pt idx="10413">
                  <c:v>7.9822600000000004E-8</c:v>
                </c:pt>
                <c:pt idx="10414">
                  <c:v>7.9847600000000006E-8</c:v>
                </c:pt>
                <c:pt idx="10415">
                  <c:v>7.9872599999999995E-8</c:v>
                </c:pt>
                <c:pt idx="10416">
                  <c:v>7.9897599999999997E-8</c:v>
                </c:pt>
                <c:pt idx="10417">
                  <c:v>7.9922599999999999E-8</c:v>
                </c:pt>
                <c:pt idx="10418">
                  <c:v>7.99476E-8</c:v>
                </c:pt>
                <c:pt idx="10419">
                  <c:v>7.9972600000000002E-8</c:v>
                </c:pt>
                <c:pt idx="10420">
                  <c:v>7.9997600000000004E-8</c:v>
                </c:pt>
                <c:pt idx="10421">
                  <c:v>8.0022600000000006E-8</c:v>
                </c:pt>
                <c:pt idx="10422">
                  <c:v>8.0047599999999995E-8</c:v>
                </c:pt>
                <c:pt idx="10423">
                  <c:v>8.0072599999999997E-8</c:v>
                </c:pt>
                <c:pt idx="10424">
                  <c:v>8.0097599999999999E-8</c:v>
                </c:pt>
                <c:pt idx="10425">
                  <c:v>8.01226E-8</c:v>
                </c:pt>
                <c:pt idx="10426">
                  <c:v>8.0147600000000002E-8</c:v>
                </c:pt>
                <c:pt idx="10427">
                  <c:v>8.0172600000000004E-8</c:v>
                </c:pt>
                <c:pt idx="10428">
                  <c:v>8.0197600000000006E-8</c:v>
                </c:pt>
                <c:pt idx="10429">
                  <c:v>8.0222599999999995E-8</c:v>
                </c:pt>
                <c:pt idx="10430">
                  <c:v>8.0247599999999997E-8</c:v>
                </c:pt>
                <c:pt idx="10431">
                  <c:v>8.0272599999999998E-8</c:v>
                </c:pt>
                <c:pt idx="10432">
                  <c:v>8.02976E-8</c:v>
                </c:pt>
                <c:pt idx="10433">
                  <c:v>8.0322600000000002E-8</c:v>
                </c:pt>
                <c:pt idx="10434">
                  <c:v>8.0347600000000004E-8</c:v>
                </c:pt>
                <c:pt idx="10435">
                  <c:v>8.0372600000000006E-8</c:v>
                </c:pt>
                <c:pt idx="10436">
                  <c:v>8.0397599999999995E-8</c:v>
                </c:pt>
                <c:pt idx="10437">
                  <c:v>8.0422599999999996E-8</c:v>
                </c:pt>
                <c:pt idx="10438">
                  <c:v>8.0447599999999998E-8</c:v>
                </c:pt>
                <c:pt idx="10439">
                  <c:v>8.04726E-8</c:v>
                </c:pt>
                <c:pt idx="10440">
                  <c:v>8.0497600000000002E-8</c:v>
                </c:pt>
                <c:pt idx="10441">
                  <c:v>8.0522600000000004E-8</c:v>
                </c:pt>
                <c:pt idx="10442">
                  <c:v>8.0547600000000006E-8</c:v>
                </c:pt>
                <c:pt idx="10443">
                  <c:v>8.0572599999999995E-8</c:v>
                </c:pt>
                <c:pt idx="10444">
                  <c:v>8.0597599999999996E-8</c:v>
                </c:pt>
                <c:pt idx="10445">
                  <c:v>8.0622599999999998E-8</c:v>
                </c:pt>
                <c:pt idx="10446">
                  <c:v>8.06476E-8</c:v>
                </c:pt>
                <c:pt idx="10447">
                  <c:v>8.0672600000000002E-8</c:v>
                </c:pt>
                <c:pt idx="10448">
                  <c:v>8.0697600000000004E-8</c:v>
                </c:pt>
                <c:pt idx="10449">
                  <c:v>8.0722600000000006E-8</c:v>
                </c:pt>
                <c:pt idx="10450">
                  <c:v>8.0747599999999994E-8</c:v>
                </c:pt>
                <c:pt idx="10451">
                  <c:v>8.0772599999999996E-8</c:v>
                </c:pt>
                <c:pt idx="10452">
                  <c:v>8.0797599999999998E-8</c:v>
                </c:pt>
                <c:pt idx="10453">
                  <c:v>8.08226E-8</c:v>
                </c:pt>
                <c:pt idx="10454">
                  <c:v>8.0847600000000002E-8</c:v>
                </c:pt>
                <c:pt idx="10455">
                  <c:v>8.0872600000000004E-8</c:v>
                </c:pt>
                <c:pt idx="10456">
                  <c:v>8.0897600000000006E-8</c:v>
                </c:pt>
                <c:pt idx="10457">
                  <c:v>8.0922599999999994E-8</c:v>
                </c:pt>
                <c:pt idx="10458">
                  <c:v>8.0947599999999996E-8</c:v>
                </c:pt>
                <c:pt idx="10459">
                  <c:v>8.0972599999999998E-8</c:v>
                </c:pt>
                <c:pt idx="10460">
                  <c:v>8.09976E-8</c:v>
                </c:pt>
                <c:pt idx="10461">
                  <c:v>8.1022600000000002E-8</c:v>
                </c:pt>
                <c:pt idx="10462">
                  <c:v>8.1047600000000004E-8</c:v>
                </c:pt>
                <c:pt idx="10463">
                  <c:v>8.1072600000000006E-8</c:v>
                </c:pt>
                <c:pt idx="10464">
                  <c:v>8.1097599999999994E-8</c:v>
                </c:pt>
                <c:pt idx="10465">
                  <c:v>8.1122599999999996E-8</c:v>
                </c:pt>
                <c:pt idx="10466">
                  <c:v>8.1147599999999998E-8</c:v>
                </c:pt>
                <c:pt idx="10467">
                  <c:v>8.11726E-8</c:v>
                </c:pt>
                <c:pt idx="10468">
                  <c:v>8.1197600000000002E-8</c:v>
                </c:pt>
                <c:pt idx="10469">
                  <c:v>8.1222600000000004E-8</c:v>
                </c:pt>
                <c:pt idx="10470">
                  <c:v>8.1247600000000006E-8</c:v>
                </c:pt>
                <c:pt idx="10471">
                  <c:v>8.1272599999999994E-8</c:v>
                </c:pt>
                <c:pt idx="10472">
                  <c:v>8.1297599999999996E-8</c:v>
                </c:pt>
                <c:pt idx="10473">
                  <c:v>8.1322599999999998E-8</c:v>
                </c:pt>
                <c:pt idx="10474">
                  <c:v>8.13476E-8</c:v>
                </c:pt>
                <c:pt idx="10475">
                  <c:v>8.1372600000000002E-8</c:v>
                </c:pt>
                <c:pt idx="10476">
                  <c:v>8.1397600000000004E-8</c:v>
                </c:pt>
                <c:pt idx="10477">
                  <c:v>8.1422600000000005E-8</c:v>
                </c:pt>
                <c:pt idx="10478">
                  <c:v>8.1447599999999994E-8</c:v>
                </c:pt>
                <c:pt idx="10479">
                  <c:v>8.1472599999999996E-8</c:v>
                </c:pt>
                <c:pt idx="10480">
                  <c:v>8.1497599999999998E-8</c:v>
                </c:pt>
                <c:pt idx="10481">
                  <c:v>8.15226E-8</c:v>
                </c:pt>
                <c:pt idx="10482">
                  <c:v>8.1547600000000002E-8</c:v>
                </c:pt>
                <c:pt idx="10483">
                  <c:v>8.1572600000000003E-8</c:v>
                </c:pt>
                <c:pt idx="10484">
                  <c:v>8.1597600000000005E-8</c:v>
                </c:pt>
                <c:pt idx="10485">
                  <c:v>8.1622599999999994E-8</c:v>
                </c:pt>
                <c:pt idx="10486">
                  <c:v>8.1647599999999996E-8</c:v>
                </c:pt>
                <c:pt idx="10487">
                  <c:v>8.1672599999999998E-8</c:v>
                </c:pt>
                <c:pt idx="10488">
                  <c:v>8.16976E-8</c:v>
                </c:pt>
                <c:pt idx="10489">
                  <c:v>8.1722600000000001E-8</c:v>
                </c:pt>
                <c:pt idx="10490">
                  <c:v>8.1747600000000003E-8</c:v>
                </c:pt>
                <c:pt idx="10491">
                  <c:v>8.1772600000000005E-8</c:v>
                </c:pt>
                <c:pt idx="10492">
                  <c:v>8.1797599999999994E-8</c:v>
                </c:pt>
                <c:pt idx="10493">
                  <c:v>8.1822599999999996E-8</c:v>
                </c:pt>
                <c:pt idx="10494">
                  <c:v>8.1847599999999998E-8</c:v>
                </c:pt>
                <c:pt idx="10495">
                  <c:v>8.18726E-8</c:v>
                </c:pt>
                <c:pt idx="10496">
                  <c:v>8.1897600000000001E-8</c:v>
                </c:pt>
                <c:pt idx="10497">
                  <c:v>8.1922600000000003E-8</c:v>
                </c:pt>
                <c:pt idx="10498">
                  <c:v>8.1947600000000005E-8</c:v>
                </c:pt>
                <c:pt idx="10499">
                  <c:v>8.1972599999999994E-8</c:v>
                </c:pt>
                <c:pt idx="10500">
                  <c:v>8.1997599999999996E-8</c:v>
                </c:pt>
                <c:pt idx="10501">
                  <c:v>8.2022599999999998E-8</c:v>
                </c:pt>
                <c:pt idx="10502">
                  <c:v>8.2047599999999999E-8</c:v>
                </c:pt>
                <c:pt idx="10503">
                  <c:v>8.2072600000000001E-8</c:v>
                </c:pt>
                <c:pt idx="10504">
                  <c:v>8.2097600000000003E-8</c:v>
                </c:pt>
                <c:pt idx="10505">
                  <c:v>8.2122600000000005E-8</c:v>
                </c:pt>
                <c:pt idx="10506">
                  <c:v>8.2147599999999994E-8</c:v>
                </c:pt>
                <c:pt idx="10507">
                  <c:v>8.2172599999999996E-8</c:v>
                </c:pt>
                <c:pt idx="10508">
                  <c:v>8.2197599999999997E-8</c:v>
                </c:pt>
                <c:pt idx="10509">
                  <c:v>8.2222599999999999E-8</c:v>
                </c:pt>
                <c:pt idx="10510">
                  <c:v>8.2247600000000001E-8</c:v>
                </c:pt>
                <c:pt idx="10511">
                  <c:v>8.2272600000000003E-8</c:v>
                </c:pt>
                <c:pt idx="10512">
                  <c:v>8.2297600000000005E-8</c:v>
                </c:pt>
                <c:pt idx="10513">
                  <c:v>8.2322599999999994E-8</c:v>
                </c:pt>
                <c:pt idx="10514">
                  <c:v>8.2347599999999996E-8</c:v>
                </c:pt>
                <c:pt idx="10515">
                  <c:v>8.2372599999999997E-8</c:v>
                </c:pt>
                <c:pt idx="10516">
                  <c:v>8.2397599999999999E-8</c:v>
                </c:pt>
                <c:pt idx="10517">
                  <c:v>8.2422600000000001E-8</c:v>
                </c:pt>
                <c:pt idx="10518">
                  <c:v>8.2447600000000003E-8</c:v>
                </c:pt>
                <c:pt idx="10519">
                  <c:v>8.2472600000000005E-8</c:v>
                </c:pt>
                <c:pt idx="10520">
                  <c:v>8.2497599999999994E-8</c:v>
                </c:pt>
                <c:pt idx="10521">
                  <c:v>8.2522599999999995E-8</c:v>
                </c:pt>
                <c:pt idx="10522">
                  <c:v>8.2547599999999997E-8</c:v>
                </c:pt>
                <c:pt idx="10523">
                  <c:v>8.2572599999999999E-8</c:v>
                </c:pt>
                <c:pt idx="10524">
                  <c:v>8.2597600000000001E-8</c:v>
                </c:pt>
                <c:pt idx="10525">
                  <c:v>8.2622600000000003E-8</c:v>
                </c:pt>
                <c:pt idx="10526">
                  <c:v>8.2647600000000005E-8</c:v>
                </c:pt>
                <c:pt idx="10527">
                  <c:v>8.2672599999999993E-8</c:v>
                </c:pt>
                <c:pt idx="10528">
                  <c:v>8.2697599999999995E-8</c:v>
                </c:pt>
                <c:pt idx="10529">
                  <c:v>8.2722599999999997E-8</c:v>
                </c:pt>
                <c:pt idx="10530">
                  <c:v>8.2747599999999999E-8</c:v>
                </c:pt>
                <c:pt idx="10531">
                  <c:v>8.2772600000000001E-8</c:v>
                </c:pt>
                <c:pt idx="10532">
                  <c:v>8.2797600000000003E-8</c:v>
                </c:pt>
                <c:pt idx="10533">
                  <c:v>8.2822600000000005E-8</c:v>
                </c:pt>
                <c:pt idx="10534">
                  <c:v>8.2847600000000007E-8</c:v>
                </c:pt>
                <c:pt idx="10535">
                  <c:v>8.2872599999999995E-8</c:v>
                </c:pt>
                <c:pt idx="10536">
                  <c:v>8.2897599999999997E-8</c:v>
                </c:pt>
                <c:pt idx="10537">
                  <c:v>8.2922599999999999E-8</c:v>
                </c:pt>
                <c:pt idx="10538">
                  <c:v>8.2947600000000001E-8</c:v>
                </c:pt>
                <c:pt idx="10539">
                  <c:v>8.2972600000000003E-8</c:v>
                </c:pt>
                <c:pt idx="10540">
                  <c:v>8.2997600000000005E-8</c:v>
                </c:pt>
                <c:pt idx="10541">
                  <c:v>8.3022600000000007E-8</c:v>
                </c:pt>
                <c:pt idx="10542">
                  <c:v>8.3047599999999995E-8</c:v>
                </c:pt>
                <c:pt idx="10543">
                  <c:v>8.3072599999999997E-8</c:v>
                </c:pt>
                <c:pt idx="10544">
                  <c:v>8.3097599999999999E-8</c:v>
                </c:pt>
                <c:pt idx="10545">
                  <c:v>8.3122600000000001E-8</c:v>
                </c:pt>
                <c:pt idx="10546">
                  <c:v>8.3147600000000003E-8</c:v>
                </c:pt>
                <c:pt idx="10547">
                  <c:v>8.3172600000000005E-8</c:v>
                </c:pt>
                <c:pt idx="10548">
                  <c:v>8.3197600000000006E-8</c:v>
                </c:pt>
                <c:pt idx="10549">
                  <c:v>8.3222599999999995E-8</c:v>
                </c:pt>
                <c:pt idx="10550">
                  <c:v>8.3247599999999997E-8</c:v>
                </c:pt>
                <c:pt idx="10551">
                  <c:v>8.3272599999999999E-8</c:v>
                </c:pt>
                <c:pt idx="10552">
                  <c:v>8.3297600000000001E-8</c:v>
                </c:pt>
                <c:pt idx="10553">
                  <c:v>8.3322600000000003E-8</c:v>
                </c:pt>
                <c:pt idx="10554">
                  <c:v>8.3347600000000004E-8</c:v>
                </c:pt>
                <c:pt idx="10555">
                  <c:v>8.3372600000000006E-8</c:v>
                </c:pt>
                <c:pt idx="10556">
                  <c:v>8.3397599999999995E-8</c:v>
                </c:pt>
                <c:pt idx="10557">
                  <c:v>8.3422599999999997E-8</c:v>
                </c:pt>
                <c:pt idx="10558">
                  <c:v>8.3447599999999999E-8</c:v>
                </c:pt>
                <c:pt idx="10559">
                  <c:v>8.3472600000000001E-8</c:v>
                </c:pt>
                <c:pt idx="10560">
                  <c:v>8.3497600000000002E-8</c:v>
                </c:pt>
                <c:pt idx="10561">
                  <c:v>8.3522600000000004E-8</c:v>
                </c:pt>
                <c:pt idx="10562">
                  <c:v>8.3547600000000006E-8</c:v>
                </c:pt>
                <c:pt idx="10563">
                  <c:v>8.3572599999999995E-8</c:v>
                </c:pt>
                <c:pt idx="10564">
                  <c:v>8.3597599999999997E-8</c:v>
                </c:pt>
                <c:pt idx="10565">
                  <c:v>8.3622599999999999E-8</c:v>
                </c:pt>
                <c:pt idx="10566">
                  <c:v>8.3647600000000001E-8</c:v>
                </c:pt>
                <c:pt idx="10567">
                  <c:v>8.3672600000000002E-8</c:v>
                </c:pt>
                <c:pt idx="10568">
                  <c:v>8.3697600000000004E-8</c:v>
                </c:pt>
                <c:pt idx="10569">
                  <c:v>8.3722600000000006E-8</c:v>
                </c:pt>
                <c:pt idx="10570">
                  <c:v>8.3747599999999995E-8</c:v>
                </c:pt>
                <c:pt idx="10571">
                  <c:v>8.3772599999999997E-8</c:v>
                </c:pt>
                <c:pt idx="10572">
                  <c:v>8.3797599999999999E-8</c:v>
                </c:pt>
                <c:pt idx="10573">
                  <c:v>8.38226E-8</c:v>
                </c:pt>
                <c:pt idx="10574">
                  <c:v>8.3847600000000002E-8</c:v>
                </c:pt>
                <c:pt idx="10575">
                  <c:v>8.3872600000000004E-8</c:v>
                </c:pt>
                <c:pt idx="10576">
                  <c:v>8.3897600000000006E-8</c:v>
                </c:pt>
                <c:pt idx="10577">
                  <c:v>8.3922599999999995E-8</c:v>
                </c:pt>
                <c:pt idx="10578">
                  <c:v>8.3947599999999997E-8</c:v>
                </c:pt>
                <c:pt idx="10579">
                  <c:v>8.3972599999999998E-8</c:v>
                </c:pt>
                <c:pt idx="10580">
                  <c:v>8.39976E-8</c:v>
                </c:pt>
                <c:pt idx="10581">
                  <c:v>8.4022600000000002E-8</c:v>
                </c:pt>
                <c:pt idx="10582">
                  <c:v>8.4047600000000004E-8</c:v>
                </c:pt>
                <c:pt idx="10583">
                  <c:v>8.4072600000000006E-8</c:v>
                </c:pt>
                <c:pt idx="10584">
                  <c:v>8.4097599999999995E-8</c:v>
                </c:pt>
                <c:pt idx="10585">
                  <c:v>8.4122599999999997E-8</c:v>
                </c:pt>
                <c:pt idx="10586">
                  <c:v>8.4147599999999998E-8</c:v>
                </c:pt>
                <c:pt idx="10587">
                  <c:v>8.41726E-8</c:v>
                </c:pt>
                <c:pt idx="10588">
                  <c:v>8.4197600000000002E-8</c:v>
                </c:pt>
                <c:pt idx="10589">
                  <c:v>8.4222600000000004E-8</c:v>
                </c:pt>
                <c:pt idx="10590">
                  <c:v>8.4247600000000006E-8</c:v>
                </c:pt>
                <c:pt idx="10591">
                  <c:v>8.4272599999999995E-8</c:v>
                </c:pt>
                <c:pt idx="10592">
                  <c:v>8.4297599999999996E-8</c:v>
                </c:pt>
                <c:pt idx="10593">
                  <c:v>8.4322599999999998E-8</c:v>
                </c:pt>
                <c:pt idx="10594">
                  <c:v>8.43476E-8</c:v>
                </c:pt>
                <c:pt idx="10595">
                  <c:v>8.4372600000000002E-8</c:v>
                </c:pt>
                <c:pt idx="10596">
                  <c:v>8.4397600000000004E-8</c:v>
                </c:pt>
                <c:pt idx="10597">
                  <c:v>8.4422600000000006E-8</c:v>
                </c:pt>
                <c:pt idx="10598">
                  <c:v>8.4447599999999994E-8</c:v>
                </c:pt>
                <c:pt idx="10599">
                  <c:v>8.4472599999999996E-8</c:v>
                </c:pt>
                <c:pt idx="10600">
                  <c:v>8.4497599999999998E-8</c:v>
                </c:pt>
                <c:pt idx="10601">
                  <c:v>8.45226E-8</c:v>
                </c:pt>
                <c:pt idx="10602">
                  <c:v>8.4547600000000002E-8</c:v>
                </c:pt>
                <c:pt idx="10603">
                  <c:v>8.4572600000000004E-8</c:v>
                </c:pt>
                <c:pt idx="10604">
                  <c:v>8.4597600000000006E-8</c:v>
                </c:pt>
                <c:pt idx="10605">
                  <c:v>8.4622599999999994E-8</c:v>
                </c:pt>
                <c:pt idx="10606">
                  <c:v>8.4647599999999996E-8</c:v>
                </c:pt>
                <c:pt idx="10607">
                  <c:v>8.4672599999999998E-8</c:v>
                </c:pt>
                <c:pt idx="10608">
                  <c:v>8.46976E-8</c:v>
                </c:pt>
                <c:pt idx="10609">
                  <c:v>8.4722600000000002E-8</c:v>
                </c:pt>
                <c:pt idx="10610">
                  <c:v>8.4747600000000004E-8</c:v>
                </c:pt>
                <c:pt idx="10611">
                  <c:v>8.4772600000000006E-8</c:v>
                </c:pt>
                <c:pt idx="10612">
                  <c:v>8.4797599999999994E-8</c:v>
                </c:pt>
                <c:pt idx="10613">
                  <c:v>8.4822599999999996E-8</c:v>
                </c:pt>
                <c:pt idx="10614">
                  <c:v>8.4847599999999998E-8</c:v>
                </c:pt>
                <c:pt idx="10615">
                  <c:v>8.48726E-8</c:v>
                </c:pt>
                <c:pt idx="10616">
                  <c:v>8.4897600000000002E-8</c:v>
                </c:pt>
                <c:pt idx="10617">
                  <c:v>8.4922600000000004E-8</c:v>
                </c:pt>
                <c:pt idx="10618">
                  <c:v>8.4947600000000006E-8</c:v>
                </c:pt>
                <c:pt idx="10619">
                  <c:v>8.4972599999999994E-8</c:v>
                </c:pt>
                <c:pt idx="10620">
                  <c:v>8.4997599999999996E-8</c:v>
                </c:pt>
                <c:pt idx="10621">
                  <c:v>8.5022599999999998E-8</c:v>
                </c:pt>
                <c:pt idx="10622">
                  <c:v>8.50476E-8</c:v>
                </c:pt>
                <c:pt idx="10623">
                  <c:v>8.5072600000000002E-8</c:v>
                </c:pt>
                <c:pt idx="10624">
                  <c:v>8.5097600000000004E-8</c:v>
                </c:pt>
                <c:pt idx="10625">
                  <c:v>8.5122600000000005E-8</c:v>
                </c:pt>
                <c:pt idx="10626">
                  <c:v>8.5147599999999994E-8</c:v>
                </c:pt>
                <c:pt idx="10627">
                  <c:v>8.5172599999999996E-8</c:v>
                </c:pt>
                <c:pt idx="10628">
                  <c:v>8.5197599999999998E-8</c:v>
                </c:pt>
                <c:pt idx="10629">
                  <c:v>8.52226E-8</c:v>
                </c:pt>
                <c:pt idx="10630">
                  <c:v>8.5247600000000002E-8</c:v>
                </c:pt>
                <c:pt idx="10631">
                  <c:v>8.5272600000000004E-8</c:v>
                </c:pt>
                <c:pt idx="10632">
                  <c:v>8.5297600000000005E-8</c:v>
                </c:pt>
                <c:pt idx="10633">
                  <c:v>8.5322599999999994E-8</c:v>
                </c:pt>
                <c:pt idx="10634">
                  <c:v>8.5347599999999996E-8</c:v>
                </c:pt>
                <c:pt idx="10635">
                  <c:v>8.5372599999999998E-8</c:v>
                </c:pt>
                <c:pt idx="10636">
                  <c:v>8.53976E-8</c:v>
                </c:pt>
                <c:pt idx="10637">
                  <c:v>8.5422600000000002E-8</c:v>
                </c:pt>
                <c:pt idx="10638">
                  <c:v>8.5447600000000003E-8</c:v>
                </c:pt>
                <c:pt idx="10639">
                  <c:v>8.5472600000000005E-8</c:v>
                </c:pt>
                <c:pt idx="10640">
                  <c:v>8.5497599999999994E-8</c:v>
                </c:pt>
                <c:pt idx="10641">
                  <c:v>8.5522599999999996E-8</c:v>
                </c:pt>
                <c:pt idx="10642">
                  <c:v>8.5547599999999998E-8</c:v>
                </c:pt>
                <c:pt idx="10643">
                  <c:v>8.55726E-8</c:v>
                </c:pt>
                <c:pt idx="10644">
                  <c:v>8.5597600000000001E-8</c:v>
                </c:pt>
                <c:pt idx="10645">
                  <c:v>8.5622600000000003E-8</c:v>
                </c:pt>
                <c:pt idx="10646">
                  <c:v>8.5647600000000005E-8</c:v>
                </c:pt>
                <c:pt idx="10647">
                  <c:v>8.5672599999999994E-8</c:v>
                </c:pt>
                <c:pt idx="10648">
                  <c:v>8.5697599999999996E-8</c:v>
                </c:pt>
                <c:pt idx="10649">
                  <c:v>8.5722599999999998E-8</c:v>
                </c:pt>
                <c:pt idx="10650">
                  <c:v>8.5747599999999999E-8</c:v>
                </c:pt>
                <c:pt idx="10651">
                  <c:v>8.5772600000000001E-8</c:v>
                </c:pt>
                <c:pt idx="10652">
                  <c:v>8.5797600000000003E-8</c:v>
                </c:pt>
                <c:pt idx="10653">
                  <c:v>8.5822600000000005E-8</c:v>
                </c:pt>
                <c:pt idx="10654">
                  <c:v>8.5847599999999994E-8</c:v>
                </c:pt>
                <c:pt idx="10655">
                  <c:v>8.5872599999999996E-8</c:v>
                </c:pt>
                <c:pt idx="10656">
                  <c:v>8.5897599999999998E-8</c:v>
                </c:pt>
                <c:pt idx="10657">
                  <c:v>8.5922599999999999E-8</c:v>
                </c:pt>
                <c:pt idx="10658">
                  <c:v>8.5947600000000001E-8</c:v>
                </c:pt>
                <c:pt idx="10659">
                  <c:v>8.5972600000000003E-8</c:v>
                </c:pt>
                <c:pt idx="10660">
                  <c:v>8.5997600000000005E-8</c:v>
                </c:pt>
                <c:pt idx="10661">
                  <c:v>8.6022599999999994E-8</c:v>
                </c:pt>
                <c:pt idx="10662">
                  <c:v>8.6047599999999996E-8</c:v>
                </c:pt>
                <c:pt idx="10663">
                  <c:v>8.6072599999999997E-8</c:v>
                </c:pt>
                <c:pt idx="10664">
                  <c:v>8.6097599999999999E-8</c:v>
                </c:pt>
                <c:pt idx="10665">
                  <c:v>8.6122600000000001E-8</c:v>
                </c:pt>
                <c:pt idx="10666">
                  <c:v>8.6147600000000003E-8</c:v>
                </c:pt>
                <c:pt idx="10667">
                  <c:v>8.6172600000000005E-8</c:v>
                </c:pt>
                <c:pt idx="10668">
                  <c:v>8.6197599999999994E-8</c:v>
                </c:pt>
                <c:pt idx="10669">
                  <c:v>8.6222599999999995E-8</c:v>
                </c:pt>
                <c:pt idx="10670">
                  <c:v>8.6247599999999997E-8</c:v>
                </c:pt>
                <c:pt idx="10671">
                  <c:v>8.6272599999999999E-8</c:v>
                </c:pt>
                <c:pt idx="10672">
                  <c:v>8.6297600000000001E-8</c:v>
                </c:pt>
                <c:pt idx="10673">
                  <c:v>8.6322600000000003E-8</c:v>
                </c:pt>
                <c:pt idx="10674">
                  <c:v>8.6347600000000005E-8</c:v>
                </c:pt>
                <c:pt idx="10675">
                  <c:v>8.6372599999999994E-8</c:v>
                </c:pt>
                <c:pt idx="10676">
                  <c:v>8.6397599999999995E-8</c:v>
                </c:pt>
                <c:pt idx="10677">
                  <c:v>8.6422599999999997E-8</c:v>
                </c:pt>
                <c:pt idx="10678">
                  <c:v>8.6447599999999999E-8</c:v>
                </c:pt>
                <c:pt idx="10679">
                  <c:v>8.6472600000000001E-8</c:v>
                </c:pt>
                <c:pt idx="10680">
                  <c:v>8.6497600000000003E-8</c:v>
                </c:pt>
                <c:pt idx="10681">
                  <c:v>8.6522600000000005E-8</c:v>
                </c:pt>
                <c:pt idx="10682">
                  <c:v>8.6547599999999993E-8</c:v>
                </c:pt>
                <c:pt idx="10683">
                  <c:v>8.6572599999999995E-8</c:v>
                </c:pt>
                <c:pt idx="10684">
                  <c:v>8.6597599999999997E-8</c:v>
                </c:pt>
                <c:pt idx="10685">
                  <c:v>8.6622599999999999E-8</c:v>
                </c:pt>
                <c:pt idx="10686">
                  <c:v>8.6647600000000001E-8</c:v>
                </c:pt>
                <c:pt idx="10687">
                  <c:v>8.6672600000000003E-8</c:v>
                </c:pt>
                <c:pt idx="10688">
                  <c:v>8.6697600000000005E-8</c:v>
                </c:pt>
                <c:pt idx="10689">
                  <c:v>8.6722600000000007E-8</c:v>
                </c:pt>
                <c:pt idx="10690">
                  <c:v>8.6747599999999995E-8</c:v>
                </c:pt>
                <c:pt idx="10691">
                  <c:v>8.6772599999999997E-8</c:v>
                </c:pt>
                <c:pt idx="10692">
                  <c:v>8.6797599999999999E-8</c:v>
                </c:pt>
                <c:pt idx="10693">
                  <c:v>8.6822600000000001E-8</c:v>
                </c:pt>
                <c:pt idx="10694">
                  <c:v>8.6847600000000003E-8</c:v>
                </c:pt>
                <c:pt idx="10695">
                  <c:v>8.6872600000000005E-8</c:v>
                </c:pt>
                <c:pt idx="10696">
                  <c:v>8.6897600000000006E-8</c:v>
                </c:pt>
                <c:pt idx="10697">
                  <c:v>8.6922599999999995E-8</c:v>
                </c:pt>
                <c:pt idx="10698">
                  <c:v>8.6947599999999997E-8</c:v>
                </c:pt>
                <c:pt idx="10699">
                  <c:v>8.6972599999999999E-8</c:v>
                </c:pt>
                <c:pt idx="10700">
                  <c:v>8.6997600000000001E-8</c:v>
                </c:pt>
                <c:pt idx="10701">
                  <c:v>8.7022600000000003E-8</c:v>
                </c:pt>
                <c:pt idx="10702">
                  <c:v>8.7047600000000005E-8</c:v>
                </c:pt>
                <c:pt idx="10703">
                  <c:v>8.7072600000000006E-8</c:v>
                </c:pt>
                <c:pt idx="10704">
                  <c:v>8.7097599999999995E-8</c:v>
                </c:pt>
                <c:pt idx="10705">
                  <c:v>8.7122599999999997E-8</c:v>
                </c:pt>
                <c:pt idx="10706">
                  <c:v>8.7147599999999999E-8</c:v>
                </c:pt>
                <c:pt idx="10707">
                  <c:v>8.7172600000000001E-8</c:v>
                </c:pt>
                <c:pt idx="10708">
                  <c:v>8.7197600000000003E-8</c:v>
                </c:pt>
                <c:pt idx="10709">
                  <c:v>8.7222600000000004E-8</c:v>
                </c:pt>
                <c:pt idx="10710">
                  <c:v>8.7247600000000006E-8</c:v>
                </c:pt>
                <c:pt idx="10711">
                  <c:v>8.7272599999999995E-8</c:v>
                </c:pt>
                <c:pt idx="10712">
                  <c:v>8.7297599999999997E-8</c:v>
                </c:pt>
                <c:pt idx="10713">
                  <c:v>8.7322599999999999E-8</c:v>
                </c:pt>
                <c:pt idx="10714">
                  <c:v>8.7347600000000001E-8</c:v>
                </c:pt>
                <c:pt idx="10715">
                  <c:v>8.7372600000000002E-8</c:v>
                </c:pt>
                <c:pt idx="10716">
                  <c:v>8.7397600000000004E-8</c:v>
                </c:pt>
                <c:pt idx="10717">
                  <c:v>8.7422600000000006E-8</c:v>
                </c:pt>
                <c:pt idx="10718">
                  <c:v>8.7447599999999995E-8</c:v>
                </c:pt>
                <c:pt idx="10719">
                  <c:v>8.7472599999999997E-8</c:v>
                </c:pt>
                <c:pt idx="10720">
                  <c:v>8.7497599999999999E-8</c:v>
                </c:pt>
                <c:pt idx="10721">
                  <c:v>8.75226E-8</c:v>
                </c:pt>
                <c:pt idx="10722">
                  <c:v>8.7547600000000002E-8</c:v>
                </c:pt>
                <c:pt idx="10723">
                  <c:v>8.7572600000000004E-8</c:v>
                </c:pt>
                <c:pt idx="10724">
                  <c:v>8.7597600000000006E-8</c:v>
                </c:pt>
                <c:pt idx="10725">
                  <c:v>8.7622599999999995E-8</c:v>
                </c:pt>
                <c:pt idx="10726">
                  <c:v>8.7647599999999997E-8</c:v>
                </c:pt>
                <c:pt idx="10727">
                  <c:v>8.7672599999999999E-8</c:v>
                </c:pt>
                <c:pt idx="10728">
                  <c:v>8.76976E-8</c:v>
                </c:pt>
                <c:pt idx="10729">
                  <c:v>8.7722600000000002E-8</c:v>
                </c:pt>
                <c:pt idx="10730">
                  <c:v>8.7747600000000004E-8</c:v>
                </c:pt>
                <c:pt idx="10731">
                  <c:v>8.7772600000000006E-8</c:v>
                </c:pt>
                <c:pt idx="10732">
                  <c:v>8.7797599999999995E-8</c:v>
                </c:pt>
                <c:pt idx="10733">
                  <c:v>8.7822599999999997E-8</c:v>
                </c:pt>
                <c:pt idx="10734">
                  <c:v>8.7847599999999998E-8</c:v>
                </c:pt>
                <c:pt idx="10735">
                  <c:v>8.78726E-8</c:v>
                </c:pt>
                <c:pt idx="10736">
                  <c:v>8.7897600000000002E-8</c:v>
                </c:pt>
                <c:pt idx="10737">
                  <c:v>8.7922600000000004E-8</c:v>
                </c:pt>
                <c:pt idx="10738">
                  <c:v>8.7947600000000006E-8</c:v>
                </c:pt>
                <c:pt idx="10739">
                  <c:v>8.7972599999999995E-8</c:v>
                </c:pt>
                <c:pt idx="10740">
                  <c:v>8.7997599999999996E-8</c:v>
                </c:pt>
                <c:pt idx="10741">
                  <c:v>8.8022599999999998E-8</c:v>
                </c:pt>
                <c:pt idx="10742">
                  <c:v>8.80476E-8</c:v>
                </c:pt>
                <c:pt idx="10743">
                  <c:v>8.8072600000000002E-8</c:v>
                </c:pt>
                <c:pt idx="10744">
                  <c:v>8.8097600000000004E-8</c:v>
                </c:pt>
                <c:pt idx="10745">
                  <c:v>8.8122600000000006E-8</c:v>
                </c:pt>
                <c:pt idx="10746">
                  <c:v>8.8147599999999995E-8</c:v>
                </c:pt>
                <c:pt idx="10747">
                  <c:v>8.8172599999999996E-8</c:v>
                </c:pt>
                <c:pt idx="10748">
                  <c:v>8.8197599999999998E-8</c:v>
                </c:pt>
                <c:pt idx="10749">
                  <c:v>8.82226E-8</c:v>
                </c:pt>
                <c:pt idx="10750">
                  <c:v>8.8247600000000002E-8</c:v>
                </c:pt>
                <c:pt idx="10751">
                  <c:v>8.8272600000000004E-8</c:v>
                </c:pt>
                <c:pt idx="10752">
                  <c:v>8.8297600000000006E-8</c:v>
                </c:pt>
                <c:pt idx="10753">
                  <c:v>8.8322599999999994E-8</c:v>
                </c:pt>
                <c:pt idx="10754">
                  <c:v>8.8347599999999996E-8</c:v>
                </c:pt>
                <c:pt idx="10755">
                  <c:v>8.8372599999999998E-8</c:v>
                </c:pt>
                <c:pt idx="10756">
                  <c:v>8.83976E-8</c:v>
                </c:pt>
                <c:pt idx="10757">
                  <c:v>8.8422600000000002E-8</c:v>
                </c:pt>
                <c:pt idx="10758">
                  <c:v>8.8447600000000004E-8</c:v>
                </c:pt>
                <c:pt idx="10759">
                  <c:v>8.8472600000000006E-8</c:v>
                </c:pt>
                <c:pt idx="10760">
                  <c:v>8.8497599999999994E-8</c:v>
                </c:pt>
                <c:pt idx="10761">
                  <c:v>8.8522599999999996E-8</c:v>
                </c:pt>
                <c:pt idx="10762">
                  <c:v>8.8547599999999998E-8</c:v>
                </c:pt>
                <c:pt idx="10763">
                  <c:v>8.85726E-8</c:v>
                </c:pt>
                <c:pt idx="10764">
                  <c:v>8.8597600000000002E-8</c:v>
                </c:pt>
                <c:pt idx="10765">
                  <c:v>8.8622600000000004E-8</c:v>
                </c:pt>
                <c:pt idx="10766">
                  <c:v>8.8647600000000006E-8</c:v>
                </c:pt>
                <c:pt idx="10767">
                  <c:v>8.8672599999999994E-8</c:v>
                </c:pt>
                <c:pt idx="10768">
                  <c:v>8.8697599999999996E-8</c:v>
                </c:pt>
                <c:pt idx="10769">
                  <c:v>8.8722599999999998E-8</c:v>
                </c:pt>
                <c:pt idx="10770">
                  <c:v>8.87476E-8</c:v>
                </c:pt>
                <c:pt idx="10771">
                  <c:v>8.8772600000000002E-8</c:v>
                </c:pt>
                <c:pt idx="10772">
                  <c:v>8.8797600000000004E-8</c:v>
                </c:pt>
                <c:pt idx="10773">
                  <c:v>8.8822600000000006E-8</c:v>
                </c:pt>
                <c:pt idx="10774">
                  <c:v>8.8847599999999994E-8</c:v>
                </c:pt>
                <c:pt idx="10775">
                  <c:v>8.8872599999999996E-8</c:v>
                </c:pt>
                <c:pt idx="10776">
                  <c:v>8.8897599999999998E-8</c:v>
                </c:pt>
                <c:pt idx="10777">
                  <c:v>8.89226E-8</c:v>
                </c:pt>
                <c:pt idx="10778">
                  <c:v>8.8947600000000002E-8</c:v>
                </c:pt>
                <c:pt idx="10779">
                  <c:v>8.8972600000000004E-8</c:v>
                </c:pt>
                <c:pt idx="10780">
                  <c:v>8.8997600000000005E-8</c:v>
                </c:pt>
                <c:pt idx="10781">
                  <c:v>8.9022599999999994E-8</c:v>
                </c:pt>
                <c:pt idx="10782">
                  <c:v>8.9047599999999996E-8</c:v>
                </c:pt>
                <c:pt idx="10783">
                  <c:v>8.9072599999999998E-8</c:v>
                </c:pt>
                <c:pt idx="10784">
                  <c:v>8.90976E-8</c:v>
                </c:pt>
                <c:pt idx="10785">
                  <c:v>8.9122600000000002E-8</c:v>
                </c:pt>
                <c:pt idx="10786">
                  <c:v>8.9147600000000003E-8</c:v>
                </c:pt>
                <c:pt idx="10787">
                  <c:v>8.9172600000000005E-8</c:v>
                </c:pt>
                <c:pt idx="10788">
                  <c:v>8.9197599999999994E-8</c:v>
                </c:pt>
                <c:pt idx="10789">
                  <c:v>8.9222599999999996E-8</c:v>
                </c:pt>
                <c:pt idx="10790">
                  <c:v>8.9247599999999998E-8</c:v>
                </c:pt>
                <c:pt idx="10791">
                  <c:v>8.92726E-8</c:v>
                </c:pt>
                <c:pt idx="10792">
                  <c:v>8.9297600000000001E-8</c:v>
                </c:pt>
                <c:pt idx="10793">
                  <c:v>8.9322600000000003E-8</c:v>
                </c:pt>
                <c:pt idx="10794">
                  <c:v>8.9347600000000005E-8</c:v>
                </c:pt>
                <c:pt idx="10795">
                  <c:v>8.9372599999999994E-8</c:v>
                </c:pt>
                <c:pt idx="10796">
                  <c:v>8.9397599999999996E-8</c:v>
                </c:pt>
                <c:pt idx="10797">
                  <c:v>8.9422599999999998E-8</c:v>
                </c:pt>
                <c:pt idx="10798">
                  <c:v>8.94476E-8</c:v>
                </c:pt>
                <c:pt idx="10799">
                  <c:v>8.9472600000000001E-8</c:v>
                </c:pt>
                <c:pt idx="10800">
                  <c:v>8.9497600000000003E-8</c:v>
                </c:pt>
                <c:pt idx="10801">
                  <c:v>8.9522600000000005E-8</c:v>
                </c:pt>
                <c:pt idx="10802">
                  <c:v>8.9547599999999994E-8</c:v>
                </c:pt>
                <c:pt idx="10803">
                  <c:v>8.9572599999999996E-8</c:v>
                </c:pt>
                <c:pt idx="10804">
                  <c:v>8.9597599999999998E-8</c:v>
                </c:pt>
                <c:pt idx="10805">
                  <c:v>8.9622599999999999E-8</c:v>
                </c:pt>
                <c:pt idx="10806">
                  <c:v>8.9647600000000001E-8</c:v>
                </c:pt>
                <c:pt idx="10807">
                  <c:v>8.9672600000000003E-8</c:v>
                </c:pt>
                <c:pt idx="10808">
                  <c:v>8.9697600000000005E-8</c:v>
                </c:pt>
                <c:pt idx="10809">
                  <c:v>8.9722599999999994E-8</c:v>
                </c:pt>
                <c:pt idx="10810">
                  <c:v>8.9747599999999996E-8</c:v>
                </c:pt>
                <c:pt idx="10811">
                  <c:v>8.9772599999999997E-8</c:v>
                </c:pt>
                <c:pt idx="10812">
                  <c:v>8.9797599999999999E-8</c:v>
                </c:pt>
                <c:pt idx="10813">
                  <c:v>8.9822600000000001E-8</c:v>
                </c:pt>
                <c:pt idx="10814">
                  <c:v>8.9847600000000003E-8</c:v>
                </c:pt>
                <c:pt idx="10815">
                  <c:v>8.9872600000000005E-8</c:v>
                </c:pt>
                <c:pt idx="10816">
                  <c:v>8.9897599999999994E-8</c:v>
                </c:pt>
                <c:pt idx="10817">
                  <c:v>8.9922599999999996E-8</c:v>
                </c:pt>
                <c:pt idx="10818">
                  <c:v>8.9947599999999997E-8</c:v>
                </c:pt>
                <c:pt idx="10819">
                  <c:v>8.9972599999999999E-8</c:v>
                </c:pt>
                <c:pt idx="10820">
                  <c:v>8.9997600000000001E-8</c:v>
                </c:pt>
                <c:pt idx="10821">
                  <c:v>9.0022600000000003E-8</c:v>
                </c:pt>
                <c:pt idx="10822">
                  <c:v>9.0047600000000005E-8</c:v>
                </c:pt>
                <c:pt idx="10823">
                  <c:v>9.0072599999999994E-8</c:v>
                </c:pt>
                <c:pt idx="10824">
                  <c:v>9.0097599999999995E-8</c:v>
                </c:pt>
                <c:pt idx="10825">
                  <c:v>9.0122599999999997E-8</c:v>
                </c:pt>
                <c:pt idx="10826">
                  <c:v>9.0147599999999999E-8</c:v>
                </c:pt>
                <c:pt idx="10827">
                  <c:v>9.0172600000000001E-8</c:v>
                </c:pt>
                <c:pt idx="10828">
                  <c:v>9.0197600000000003E-8</c:v>
                </c:pt>
                <c:pt idx="10829">
                  <c:v>9.0222600000000005E-8</c:v>
                </c:pt>
                <c:pt idx="10830">
                  <c:v>9.0247599999999993E-8</c:v>
                </c:pt>
                <c:pt idx="10831">
                  <c:v>9.0272599999999995E-8</c:v>
                </c:pt>
                <c:pt idx="10832">
                  <c:v>9.0297599999999997E-8</c:v>
                </c:pt>
                <c:pt idx="10833">
                  <c:v>9.0322599999999999E-8</c:v>
                </c:pt>
                <c:pt idx="10834">
                  <c:v>9.0347600000000001E-8</c:v>
                </c:pt>
                <c:pt idx="10835">
                  <c:v>9.0372600000000003E-8</c:v>
                </c:pt>
                <c:pt idx="10836">
                  <c:v>9.0397600000000005E-8</c:v>
                </c:pt>
                <c:pt idx="10837">
                  <c:v>9.0422600000000007E-8</c:v>
                </c:pt>
                <c:pt idx="10838">
                  <c:v>9.0447599999999995E-8</c:v>
                </c:pt>
                <c:pt idx="10839">
                  <c:v>9.0472599999999997E-8</c:v>
                </c:pt>
                <c:pt idx="10840">
                  <c:v>9.0497599999999999E-8</c:v>
                </c:pt>
                <c:pt idx="10841">
                  <c:v>9.0522600000000001E-8</c:v>
                </c:pt>
                <c:pt idx="10842">
                  <c:v>9.0547600000000003E-8</c:v>
                </c:pt>
                <c:pt idx="10843">
                  <c:v>9.0572600000000005E-8</c:v>
                </c:pt>
                <c:pt idx="10844">
                  <c:v>9.0597600000000007E-8</c:v>
                </c:pt>
                <c:pt idx="10845">
                  <c:v>9.0622599999999995E-8</c:v>
                </c:pt>
                <c:pt idx="10846">
                  <c:v>9.0647599999999997E-8</c:v>
                </c:pt>
                <c:pt idx="10847">
                  <c:v>9.0672599999999999E-8</c:v>
                </c:pt>
                <c:pt idx="10848">
                  <c:v>9.0697600000000001E-8</c:v>
                </c:pt>
                <c:pt idx="10849">
                  <c:v>9.0722600000000003E-8</c:v>
                </c:pt>
                <c:pt idx="10850">
                  <c:v>9.0747600000000005E-8</c:v>
                </c:pt>
                <c:pt idx="10851">
                  <c:v>9.0772600000000006E-8</c:v>
                </c:pt>
                <c:pt idx="10852">
                  <c:v>9.0797599999999995E-8</c:v>
                </c:pt>
                <c:pt idx="10853">
                  <c:v>9.0822599999999997E-8</c:v>
                </c:pt>
                <c:pt idx="10854">
                  <c:v>9.0847599999999999E-8</c:v>
                </c:pt>
                <c:pt idx="10855">
                  <c:v>9.0872600000000001E-8</c:v>
                </c:pt>
                <c:pt idx="10856">
                  <c:v>9.0897600000000003E-8</c:v>
                </c:pt>
                <c:pt idx="10857">
                  <c:v>9.0922600000000004E-8</c:v>
                </c:pt>
                <c:pt idx="10858">
                  <c:v>9.0947600000000006E-8</c:v>
                </c:pt>
                <c:pt idx="10859">
                  <c:v>9.0972599999999995E-8</c:v>
                </c:pt>
                <c:pt idx="10860">
                  <c:v>9.0997599999999997E-8</c:v>
                </c:pt>
                <c:pt idx="10861">
                  <c:v>9.1022599999999999E-8</c:v>
                </c:pt>
                <c:pt idx="10862">
                  <c:v>9.1047600000000001E-8</c:v>
                </c:pt>
                <c:pt idx="10863">
                  <c:v>9.1072600000000003E-8</c:v>
                </c:pt>
                <c:pt idx="10864">
                  <c:v>9.1097600000000004E-8</c:v>
                </c:pt>
                <c:pt idx="10865">
                  <c:v>9.1122600000000006E-8</c:v>
                </c:pt>
                <c:pt idx="10866">
                  <c:v>9.1147599999999995E-8</c:v>
                </c:pt>
                <c:pt idx="10867">
                  <c:v>9.1172599999999997E-8</c:v>
                </c:pt>
                <c:pt idx="10868">
                  <c:v>9.1197599999999999E-8</c:v>
                </c:pt>
                <c:pt idx="10869">
                  <c:v>9.1222600000000001E-8</c:v>
                </c:pt>
                <c:pt idx="10870">
                  <c:v>9.1247600000000002E-8</c:v>
                </c:pt>
                <c:pt idx="10871">
                  <c:v>9.1272600000000004E-8</c:v>
                </c:pt>
                <c:pt idx="10872">
                  <c:v>9.1297600000000006E-8</c:v>
                </c:pt>
                <c:pt idx="10873">
                  <c:v>9.1322599999999995E-8</c:v>
                </c:pt>
                <c:pt idx="10874">
                  <c:v>9.1347599999999997E-8</c:v>
                </c:pt>
                <c:pt idx="10875">
                  <c:v>9.1372599999999999E-8</c:v>
                </c:pt>
                <c:pt idx="10876">
                  <c:v>9.13976E-8</c:v>
                </c:pt>
                <c:pt idx="10877">
                  <c:v>9.1422600000000002E-8</c:v>
                </c:pt>
                <c:pt idx="10878">
                  <c:v>9.1447600000000004E-8</c:v>
                </c:pt>
                <c:pt idx="10879">
                  <c:v>9.1472600000000006E-8</c:v>
                </c:pt>
                <c:pt idx="10880">
                  <c:v>9.1497599999999995E-8</c:v>
                </c:pt>
                <c:pt idx="10881">
                  <c:v>9.1522599999999997E-8</c:v>
                </c:pt>
                <c:pt idx="10882">
                  <c:v>9.1547599999999998E-8</c:v>
                </c:pt>
                <c:pt idx="10883">
                  <c:v>9.15726E-8</c:v>
                </c:pt>
                <c:pt idx="10884">
                  <c:v>9.1597600000000002E-8</c:v>
                </c:pt>
                <c:pt idx="10885">
                  <c:v>9.1622600000000004E-8</c:v>
                </c:pt>
                <c:pt idx="10886">
                  <c:v>9.1647600000000006E-8</c:v>
                </c:pt>
                <c:pt idx="10887">
                  <c:v>9.1672599999999995E-8</c:v>
                </c:pt>
                <c:pt idx="10888">
                  <c:v>9.1697599999999997E-8</c:v>
                </c:pt>
                <c:pt idx="10889">
                  <c:v>9.1722599999999998E-8</c:v>
                </c:pt>
                <c:pt idx="10890">
                  <c:v>9.17476E-8</c:v>
                </c:pt>
                <c:pt idx="10891">
                  <c:v>9.1772600000000002E-8</c:v>
                </c:pt>
                <c:pt idx="10892">
                  <c:v>9.1797600000000004E-8</c:v>
                </c:pt>
                <c:pt idx="10893">
                  <c:v>9.1822600000000006E-8</c:v>
                </c:pt>
                <c:pt idx="10894">
                  <c:v>9.1847599999999995E-8</c:v>
                </c:pt>
                <c:pt idx="10895">
                  <c:v>9.1872599999999996E-8</c:v>
                </c:pt>
                <c:pt idx="10896">
                  <c:v>9.1897599999999998E-8</c:v>
                </c:pt>
                <c:pt idx="10897">
                  <c:v>9.19226E-8</c:v>
                </c:pt>
                <c:pt idx="10898">
                  <c:v>9.1947600000000002E-8</c:v>
                </c:pt>
                <c:pt idx="10899">
                  <c:v>9.1972600000000004E-8</c:v>
                </c:pt>
                <c:pt idx="10900">
                  <c:v>9.1997600000000006E-8</c:v>
                </c:pt>
                <c:pt idx="10901">
                  <c:v>9.2022599999999994E-8</c:v>
                </c:pt>
                <c:pt idx="10902">
                  <c:v>9.2047599999999996E-8</c:v>
                </c:pt>
                <c:pt idx="10903">
                  <c:v>9.2072599999999998E-8</c:v>
                </c:pt>
                <c:pt idx="10904">
                  <c:v>9.20976E-8</c:v>
                </c:pt>
                <c:pt idx="10905">
                  <c:v>9.2122600000000002E-8</c:v>
                </c:pt>
                <c:pt idx="10906">
                  <c:v>9.2147600000000004E-8</c:v>
                </c:pt>
                <c:pt idx="10907">
                  <c:v>9.2172600000000006E-8</c:v>
                </c:pt>
                <c:pt idx="10908">
                  <c:v>9.2197599999999994E-8</c:v>
                </c:pt>
                <c:pt idx="10909">
                  <c:v>9.2222599999999996E-8</c:v>
                </c:pt>
                <c:pt idx="10910">
                  <c:v>9.2247599999999998E-8</c:v>
                </c:pt>
                <c:pt idx="10911">
                  <c:v>9.22726E-8</c:v>
                </c:pt>
                <c:pt idx="10912">
                  <c:v>9.2297600000000002E-8</c:v>
                </c:pt>
                <c:pt idx="10913">
                  <c:v>9.2322600000000004E-8</c:v>
                </c:pt>
                <c:pt idx="10914">
                  <c:v>9.2347600000000006E-8</c:v>
                </c:pt>
                <c:pt idx="10915">
                  <c:v>9.2372599999999994E-8</c:v>
                </c:pt>
                <c:pt idx="10916">
                  <c:v>9.2397599999999996E-8</c:v>
                </c:pt>
                <c:pt idx="10917">
                  <c:v>9.2422599999999998E-8</c:v>
                </c:pt>
                <c:pt idx="10918">
                  <c:v>9.24476E-8</c:v>
                </c:pt>
                <c:pt idx="10919">
                  <c:v>9.2472600000000002E-8</c:v>
                </c:pt>
                <c:pt idx="10920">
                  <c:v>9.2497600000000004E-8</c:v>
                </c:pt>
                <c:pt idx="10921">
                  <c:v>9.2522600000000006E-8</c:v>
                </c:pt>
                <c:pt idx="10922">
                  <c:v>9.2547599999999994E-8</c:v>
                </c:pt>
                <c:pt idx="10923">
                  <c:v>9.2572599999999996E-8</c:v>
                </c:pt>
                <c:pt idx="10924">
                  <c:v>9.2597599999999998E-8</c:v>
                </c:pt>
                <c:pt idx="10925">
                  <c:v>9.26226E-8</c:v>
                </c:pt>
                <c:pt idx="10926">
                  <c:v>9.2647600000000002E-8</c:v>
                </c:pt>
                <c:pt idx="10927">
                  <c:v>9.2672600000000004E-8</c:v>
                </c:pt>
                <c:pt idx="10928">
                  <c:v>9.2697600000000005E-8</c:v>
                </c:pt>
                <c:pt idx="10929">
                  <c:v>9.2722599999999994E-8</c:v>
                </c:pt>
                <c:pt idx="10930">
                  <c:v>9.2747599999999996E-8</c:v>
                </c:pt>
                <c:pt idx="10931">
                  <c:v>9.2772599999999998E-8</c:v>
                </c:pt>
                <c:pt idx="10932">
                  <c:v>9.27976E-8</c:v>
                </c:pt>
                <c:pt idx="10933">
                  <c:v>9.2822600000000002E-8</c:v>
                </c:pt>
                <c:pt idx="10934">
                  <c:v>9.2847600000000004E-8</c:v>
                </c:pt>
                <c:pt idx="10935">
                  <c:v>9.2872600000000005E-8</c:v>
                </c:pt>
                <c:pt idx="10936">
                  <c:v>9.2897599999999994E-8</c:v>
                </c:pt>
                <c:pt idx="10937">
                  <c:v>9.2922599999999996E-8</c:v>
                </c:pt>
                <c:pt idx="10938">
                  <c:v>9.2947599999999998E-8</c:v>
                </c:pt>
                <c:pt idx="10939">
                  <c:v>9.29726E-8</c:v>
                </c:pt>
                <c:pt idx="10940">
                  <c:v>9.2997600000000002E-8</c:v>
                </c:pt>
                <c:pt idx="10941">
                  <c:v>9.3022600000000003E-8</c:v>
                </c:pt>
                <c:pt idx="10942">
                  <c:v>9.3047600000000005E-8</c:v>
                </c:pt>
                <c:pt idx="10943">
                  <c:v>9.3072599999999994E-8</c:v>
                </c:pt>
                <c:pt idx="10944">
                  <c:v>9.3097599999999996E-8</c:v>
                </c:pt>
                <c:pt idx="10945">
                  <c:v>9.3122599999999998E-8</c:v>
                </c:pt>
                <c:pt idx="10946">
                  <c:v>9.31476E-8</c:v>
                </c:pt>
                <c:pt idx="10947">
                  <c:v>9.3172600000000001E-8</c:v>
                </c:pt>
                <c:pt idx="10948">
                  <c:v>9.3197600000000003E-8</c:v>
                </c:pt>
                <c:pt idx="10949">
                  <c:v>9.3222600000000005E-8</c:v>
                </c:pt>
                <c:pt idx="10950">
                  <c:v>9.3247599999999994E-8</c:v>
                </c:pt>
                <c:pt idx="10951">
                  <c:v>9.3272599999999996E-8</c:v>
                </c:pt>
                <c:pt idx="10952">
                  <c:v>9.3297599999999998E-8</c:v>
                </c:pt>
                <c:pt idx="10953">
                  <c:v>9.3322599999999999E-8</c:v>
                </c:pt>
                <c:pt idx="10954">
                  <c:v>9.3347600000000001E-8</c:v>
                </c:pt>
                <c:pt idx="10955">
                  <c:v>9.3372600000000003E-8</c:v>
                </c:pt>
                <c:pt idx="10956">
                  <c:v>9.3397600000000005E-8</c:v>
                </c:pt>
                <c:pt idx="10957">
                  <c:v>9.3422599999999994E-8</c:v>
                </c:pt>
                <c:pt idx="10958">
                  <c:v>9.3447599999999996E-8</c:v>
                </c:pt>
                <c:pt idx="10959">
                  <c:v>9.3472599999999998E-8</c:v>
                </c:pt>
                <c:pt idx="10960">
                  <c:v>9.3497599999999999E-8</c:v>
                </c:pt>
                <c:pt idx="10961">
                  <c:v>9.3522600000000001E-8</c:v>
                </c:pt>
                <c:pt idx="10962">
                  <c:v>9.3547600000000003E-8</c:v>
                </c:pt>
                <c:pt idx="10963">
                  <c:v>9.3572600000000005E-8</c:v>
                </c:pt>
                <c:pt idx="10964">
                  <c:v>9.3597599999999994E-8</c:v>
                </c:pt>
                <c:pt idx="10965">
                  <c:v>9.3622599999999996E-8</c:v>
                </c:pt>
                <c:pt idx="10966">
                  <c:v>9.3647599999999997E-8</c:v>
                </c:pt>
                <c:pt idx="10967">
                  <c:v>9.3672599999999999E-8</c:v>
                </c:pt>
                <c:pt idx="10968">
                  <c:v>9.3697600000000001E-8</c:v>
                </c:pt>
                <c:pt idx="10969">
                  <c:v>9.3722600000000003E-8</c:v>
                </c:pt>
                <c:pt idx="10970">
                  <c:v>9.3747600000000005E-8</c:v>
                </c:pt>
                <c:pt idx="10971">
                  <c:v>9.3772599999999994E-8</c:v>
                </c:pt>
                <c:pt idx="10972">
                  <c:v>9.3797599999999995E-8</c:v>
                </c:pt>
                <c:pt idx="10973">
                  <c:v>9.3822599999999997E-8</c:v>
                </c:pt>
                <c:pt idx="10974">
                  <c:v>9.3847599999999999E-8</c:v>
                </c:pt>
                <c:pt idx="10975">
                  <c:v>9.3872600000000001E-8</c:v>
                </c:pt>
                <c:pt idx="10976">
                  <c:v>9.3897600000000003E-8</c:v>
                </c:pt>
                <c:pt idx="10977">
                  <c:v>9.3922600000000005E-8</c:v>
                </c:pt>
                <c:pt idx="10978">
                  <c:v>9.3947599999999994E-8</c:v>
                </c:pt>
                <c:pt idx="10979">
                  <c:v>9.3972599999999995E-8</c:v>
                </c:pt>
                <c:pt idx="10980">
                  <c:v>9.3997599999999997E-8</c:v>
                </c:pt>
                <c:pt idx="10981">
                  <c:v>9.4022599999999999E-8</c:v>
                </c:pt>
                <c:pt idx="10982">
                  <c:v>9.4047600000000001E-8</c:v>
                </c:pt>
                <c:pt idx="10983">
                  <c:v>9.4072600000000003E-8</c:v>
                </c:pt>
                <c:pt idx="10984">
                  <c:v>9.4097600000000005E-8</c:v>
                </c:pt>
                <c:pt idx="10985">
                  <c:v>9.4122599999999993E-8</c:v>
                </c:pt>
                <c:pt idx="10986">
                  <c:v>9.4147599999999995E-8</c:v>
                </c:pt>
                <c:pt idx="10987">
                  <c:v>9.4172599999999997E-8</c:v>
                </c:pt>
                <c:pt idx="10988">
                  <c:v>9.4197599999999999E-8</c:v>
                </c:pt>
                <c:pt idx="10989">
                  <c:v>9.4222600000000001E-8</c:v>
                </c:pt>
                <c:pt idx="10990">
                  <c:v>9.4247600000000003E-8</c:v>
                </c:pt>
                <c:pt idx="10991">
                  <c:v>9.4272600000000005E-8</c:v>
                </c:pt>
                <c:pt idx="10992">
                  <c:v>9.4297600000000007E-8</c:v>
                </c:pt>
                <c:pt idx="10993">
                  <c:v>9.4322599999999995E-8</c:v>
                </c:pt>
                <c:pt idx="10994">
                  <c:v>9.4347599999999997E-8</c:v>
                </c:pt>
                <c:pt idx="10995">
                  <c:v>9.4372599999999999E-8</c:v>
                </c:pt>
                <c:pt idx="10996">
                  <c:v>9.4397600000000001E-8</c:v>
                </c:pt>
                <c:pt idx="10997">
                  <c:v>9.4422600000000003E-8</c:v>
                </c:pt>
                <c:pt idx="10998">
                  <c:v>9.4447600000000005E-8</c:v>
                </c:pt>
                <c:pt idx="10999">
                  <c:v>9.4472600000000006E-8</c:v>
                </c:pt>
                <c:pt idx="11000">
                  <c:v>9.4497599999999995E-8</c:v>
                </c:pt>
                <c:pt idx="11001">
                  <c:v>9.4522599999999997E-8</c:v>
                </c:pt>
                <c:pt idx="11002">
                  <c:v>9.4547599999999999E-8</c:v>
                </c:pt>
                <c:pt idx="11003">
                  <c:v>9.4572600000000001E-8</c:v>
                </c:pt>
                <c:pt idx="11004">
                  <c:v>9.4597600000000003E-8</c:v>
                </c:pt>
                <c:pt idx="11005">
                  <c:v>9.4622600000000005E-8</c:v>
                </c:pt>
                <c:pt idx="11006">
                  <c:v>9.4647600000000006E-8</c:v>
                </c:pt>
                <c:pt idx="11007">
                  <c:v>9.4672599999999995E-8</c:v>
                </c:pt>
                <c:pt idx="11008">
                  <c:v>9.4697599999999997E-8</c:v>
                </c:pt>
                <c:pt idx="11009">
                  <c:v>9.4722599999999999E-8</c:v>
                </c:pt>
                <c:pt idx="11010">
                  <c:v>9.4747600000000001E-8</c:v>
                </c:pt>
                <c:pt idx="11011">
                  <c:v>9.4772600000000003E-8</c:v>
                </c:pt>
                <c:pt idx="11012">
                  <c:v>9.4797600000000004E-8</c:v>
                </c:pt>
                <c:pt idx="11013">
                  <c:v>9.4822600000000006E-8</c:v>
                </c:pt>
                <c:pt idx="11014">
                  <c:v>9.4847599999999995E-8</c:v>
                </c:pt>
                <c:pt idx="11015">
                  <c:v>9.4872599999999997E-8</c:v>
                </c:pt>
                <c:pt idx="11016">
                  <c:v>9.4897599999999999E-8</c:v>
                </c:pt>
                <c:pt idx="11017">
                  <c:v>9.4922600000000001E-8</c:v>
                </c:pt>
                <c:pt idx="11018">
                  <c:v>9.4947600000000002E-8</c:v>
                </c:pt>
                <c:pt idx="11019">
                  <c:v>9.4972600000000004E-8</c:v>
                </c:pt>
                <c:pt idx="11020">
                  <c:v>9.4997600000000006E-8</c:v>
                </c:pt>
                <c:pt idx="11021">
                  <c:v>9.5022599999999995E-8</c:v>
                </c:pt>
                <c:pt idx="11022">
                  <c:v>9.5047599999999997E-8</c:v>
                </c:pt>
                <c:pt idx="11023">
                  <c:v>9.5072599999999999E-8</c:v>
                </c:pt>
                <c:pt idx="11024">
                  <c:v>9.50976E-8</c:v>
                </c:pt>
                <c:pt idx="11025">
                  <c:v>9.5122600000000002E-8</c:v>
                </c:pt>
                <c:pt idx="11026">
                  <c:v>9.5147600000000004E-8</c:v>
                </c:pt>
                <c:pt idx="11027">
                  <c:v>9.5172600000000006E-8</c:v>
                </c:pt>
                <c:pt idx="11028">
                  <c:v>9.5197599999999995E-8</c:v>
                </c:pt>
                <c:pt idx="11029">
                  <c:v>9.5222599999999997E-8</c:v>
                </c:pt>
                <c:pt idx="11030">
                  <c:v>9.5247599999999999E-8</c:v>
                </c:pt>
                <c:pt idx="11031">
                  <c:v>9.52726E-8</c:v>
                </c:pt>
                <c:pt idx="11032">
                  <c:v>9.5297600000000002E-8</c:v>
                </c:pt>
                <c:pt idx="11033">
                  <c:v>9.5322600000000004E-8</c:v>
                </c:pt>
                <c:pt idx="11034">
                  <c:v>9.5347600000000006E-8</c:v>
                </c:pt>
                <c:pt idx="11035">
                  <c:v>9.5372599999999995E-8</c:v>
                </c:pt>
                <c:pt idx="11036">
                  <c:v>9.5397599999999997E-8</c:v>
                </c:pt>
                <c:pt idx="11037">
                  <c:v>9.5422599999999998E-8</c:v>
                </c:pt>
                <c:pt idx="11038">
                  <c:v>9.54476E-8</c:v>
                </c:pt>
                <c:pt idx="11039">
                  <c:v>9.5472600000000002E-8</c:v>
                </c:pt>
                <c:pt idx="11040">
                  <c:v>9.5497600000000004E-8</c:v>
                </c:pt>
                <c:pt idx="11041">
                  <c:v>9.5522600000000006E-8</c:v>
                </c:pt>
                <c:pt idx="11042">
                  <c:v>9.5547599999999995E-8</c:v>
                </c:pt>
                <c:pt idx="11043">
                  <c:v>9.5572599999999996E-8</c:v>
                </c:pt>
                <c:pt idx="11044">
                  <c:v>9.5597599999999998E-8</c:v>
                </c:pt>
                <c:pt idx="11045">
                  <c:v>9.56226E-8</c:v>
                </c:pt>
                <c:pt idx="11046">
                  <c:v>9.5647600000000002E-8</c:v>
                </c:pt>
                <c:pt idx="11047">
                  <c:v>9.5672600000000004E-8</c:v>
                </c:pt>
                <c:pt idx="11048">
                  <c:v>9.5697600000000006E-8</c:v>
                </c:pt>
                <c:pt idx="11049">
                  <c:v>9.5722599999999995E-8</c:v>
                </c:pt>
                <c:pt idx="11050">
                  <c:v>9.5747599999999996E-8</c:v>
                </c:pt>
                <c:pt idx="11051">
                  <c:v>9.5772599999999998E-8</c:v>
                </c:pt>
                <c:pt idx="11052">
                  <c:v>9.57976E-8</c:v>
                </c:pt>
                <c:pt idx="11053">
                  <c:v>9.5822600000000002E-8</c:v>
                </c:pt>
                <c:pt idx="11054">
                  <c:v>9.5847600000000004E-8</c:v>
                </c:pt>
                <c:pt idx="11055">
                  <c:v>9.5872600000000006E-8</c:v>
                </c:pt>
                <c:pt idx="11056">
                  <c:v>9.5897599999999994E-8</c:v>
                </c:pt>
                <c:pt idx="11057">
                  <c:v>9.5922599999999996E-8</c:v>
                </c:pt>
                <c:pt idx="11058">
                  <c:v>9.5947599999999998E-8</c:v>
                </c:pt>
                <c:pt idx="11059">
                  <c:v>9.59726E-8</c:v>
                </c:pt>
                <c:pt idx="11060">
                  <c:v>9.5997600000000002E-8</c:v>
                </c:pt>
                <c:pt idx="11061">
                  <c:v>9.6022600000000004E-8</c:v>
                </c:pt>
                <c:pt idx="11062">
                  <c:v>9.6047600000000006E-8</c:v>
                </c:pt>
                <c:pt idx="11063">
                  <c:v>9.6072599999999994E-8</c:v>
                </c:pt>
                <c:pt idx="11064">
                  <c:v>9.6097599999999996E-8</c:v>
                </c:pt>
                <c:pt idx="11065">
                  <c:v>9.6122599999999998E-8</c:v>
                </c:pt>
                <c:pt idx="11066">
                  <c:v>9.61476E-8</c:v>
                </c:pt>
                <c:pt idx="11067">
                  <c:v>9.6172600000000002E-8</c:v>
                </c:pt>
                <c:pt idx="11068">
                  <c:v>9.6197600000000004E-8</c:v>
                </c:pt>
                <c:pt idx="11069">
                  <c:v>9.6222600000000006E-8</c:v>
                </c:pt>
                <c:pt idx="11070">
                  <c:v>9.6247599999999994E-8</c:v>
                </c:pt>
                <c:pt idx="11071">
                  <c:v>9.6272599999999996E-8</c:v>
                </c:pt>
                <c:pt idx="11072">
                  <c:v>9.6297599999999998E-8</c:v>
                </c:pt>
                <c:pt idx="11073">
                  <c:v>9.63226E-8</c:v>
                </c:pt>
                <c:pt idx="11074">
                  <c:v>9.6347600000000002E-8</c:v>
                </c:pt>
                <c:pt idx="11075">
                  <c:v>9.6372600000000004E-8</c:v>
                </c:pt>
                <c:pt idx="11076">
                  <c:v>9.6397600000000006E-8</c:v>
                </c:pt>
                <c:pt idx="11077">
                  <c:v>9.6422599999999994E-8</c:v>
                </c:pt>
                <c:pt idx="11078">
                  <c:v>9.6447599999999996E-8</c:v>
                </c:pt>
                <c:pt idx="11079">
                  <c:v>9.6472599999999998E-8</c:v>
                </c:pt>
                <c:pt idx="11080">
                  <c:v>9.64976E-8</c:v>
                </c:pt>
                <c:pt idx="11081">
                  <c:v>9.6522600000000002E-8</c:v>
                </c:pt>
                <c:pt idx="11082">
                  <c:v>9.6547600000000004E-8</c:v>
                </c:pt>
                <c:pt idx="11083">
                  <c:v>9.6572600000000005E-8</c:v>
                </c:pt>
                <c:pt idx="11084">
                  <c:v>9.6597599999999994E-8</c:v>
                </c:pt>
                <c:pt idx="11085">
                  <c:v>9.6622599999999996E-8</c:v>
                </c:pt>
                <c:pt idx="11086">
                  <c:v>9.6647599999999998E-8</c:v>
                </c:pt>
                <c:pt idx="11087">
                  <c:v>9.66726E-8</c:v>
                </c:pt>
                <c:pt idx="11088">
                  <c:v>9.6697600000000002E-8</c:v>
                </c:pt>
                <c:pt idx="11089">
                  <c:v>9.6722600000000003E-8</c:v>
                </c:pt>
                <c:pt idx="11090">
                  <c:v>9.6747600000000005E-8</c:v>
                </c:pt>
                <c:pt idx="11091">
                  <c:v>9.6772599999999994E-8</c:v>
                </c:pt>
                <c:pt idx="11092">
                  <c:v>9.6797599999999996E-8</c:v>
                </c:pt>
                <c:pt idx="11093">
                  <c:v>9.6822599999999998E-8</c:v>
                </c:pt>
                <c:pt idx="11094">
                  <c:v>9.68476E-8</c:v>
                </c:pt>
                <c:pt idx="11095">
                  <c:v>9.6872600000000001E-8</c:v>
                </c:pt>
                <c:pt idx="11096">
                  <c:v>9.6897600000000003E-8</c:v>
                </c:pt>
                <c:pt idx="11097">
                  <c:v>9.6922600000000005E-8</c:v>
                </c:pt>
                <c:pt idx="11098">
                  <c:v>9.6947599999999994E-8</c:v>
                </c:pt>
                <c:pt idx="11099">
                  <c:v>9.6972599999999996E-8</c:v>
                </c:pt>
                <c:pt idx="11100">
                  <c:v>9.6997599999999998E-8</c:v>
                </c:pt>
                <c:pt idx="11101">
                  <c:v>9.70226E-8</c:v>
                </c:pt>
                <c:pt idx="11102">
                  <c:v>9.7047600000000001E-8</c:v>
                </c:pt>
                <c:pt idx="11103">
                  <c:v>9.7072600000000003E-8</c:v>
                </c:pt>
                <c:pt idx="11104">
                  <c:v>9.7097600000000005E-8</c:v>
                </c:pt>
                <c:pt idx="11105">
                  <c:v>9.7122599999999994E-8</c:v>
                </c:pt>
                <c:pt idx="11106">
                  <c:v>9.7147599999999996E-8</c:v>
                </c:pt>
                <c:pt idx="11107">
                  <c:v>9.7172599999999998E-8</c:v>
                </c:pt>
                <c:pt idx="11108">
                  <c:v>9.7197599999999999E-8</c:v>
                </c:pt>
                <c:pt idx="11109">
                  <c:v>9.7222600000000001E-8</c:v>
                </c:pt>
                <c:pt idx="11110">
                  <c:v>9.7247600000000003E-8</c:v>
                </c:pt>
                <c:pt idx="11111">
                  <c:v>9.7272600000000005E-8</c:v>
                </c:pt>
                <c:pt idx="11112">
                  <c:v>9.7297599999999994E-8</c:v>
                </c:pt>
                <c:pt idx="11113">
                  <c:v>9.7322599999999996E-8</c:v>
                </c:pt>
                <c:pt idx="11114">
                  <c:v>9.7347599999999997E-8</c:v>
                </c:pt>
                <c:pt idx="11115">
                  <c:v>9.7372599999999999E-8</c:v>
                </c:pt>
                <c:pt idx="11116">
                  <c:v>9.7397600000000001E-8</c:v>
                </c:pt>
                <c:pt idx="11117">
                  <c:v>9.7422600000000003E-8</c:v>
                </c:pt>
                <c:pt idx="11118">
                  <c:v>9.7447600000000005E-8</c:v>
                </c:pt>
                <c:pt idx="11119">
                  <c:v>9.7472599999999994E-8</c:v>
                </c:pt>
                <c:pt idx="11120">
                  <c:v>9.7497599999999996E-8</c:v>
                </c:pt>
                <c:pt idx="11121">
                  <c:v>9.7522599999999997E-8</c:v>
                </c:pt>
                <c:pt idx="11122">
                  <c:v>9.7547599999999999E-8</c:v>
                </c:pt>
                <c:pt idx="11123">
                  <c:v>9.7572600000000001E-8</c:v>
                </c:pt>
                <c:pt idx="11124">
                  <c:v>9.7597600000000003E-8</c:v>
                </c:pt>
                <c:pt idx="11125">
                  <c:v>9.7622600000000005E-8</c:v>
                </c:pt>
                <c:pt idx="11126">
                  <c:v>9.7647599999999994E-8</c:v>
                </c:pt>
                <c:pt idx="11127">
                  <c:v>9.7672599999999995E-8</c:v>
                </c:pt>
                <c:pt idx="11128">
                  <c:v>9.7697599999999997E-8</c:v>
                </c:pt>
                <c:pt idx="11129">
                  <c:v>9.7722599999999999E-8</c:v>
                </c:pt>
                <c:pt idx="11130">
                  <c:v>9.7747600000000001E-8</c:v>
                </c:pt>
                <c:pt idx="11131">
                  <c:v>9.7772600000000003E-8</c:v>
                </c:pt>
                <c:pt idx="11132">
                  <c:v>9.7797600000000005E-8</c:v>
                </c:pt>
                <c:pt idx="11133">
                  <c:v>9.7822599999999993E-8</c:v>
                </c:pt>
                <c:pt idx="11134">
                  <c:v>9.7847599999999995E-8</c:v>
                </c:pt>
                <c:pt idx="11135">
                  <c:v>9.7872599999999997E-8</c:v>
                </c:pt>
                <c:pt idx="11136">
                  <c:v>9.7897599999999999E-8</c:v>
                </c:pt>
                <c:pt idx="11137">
                  <c:v>9.7922600000000001E-8</c:v>
                </c:pt>
                <c:pt idx="11138">
                  <c:v>9.7947600000000003E-8</c:v>
                </c:pt>
                <c:pt idx="11139">
                  <c:v>9.7972600000000005E-8</c:v>
                </c:pt>
                <c:pt idx="11140">
                  <c:v>9.7997600000000007E-8</c:v>
                </c:pt>
                <c:pt idx="11141">
                  <c:v>9.8022599999999995E-8</c:v>
                </c:pt>
                <c:pt idx="11142">
                  <c:v>9.8047599999999997E-8</c:v>
                </c:pt>
                <c:pt idx="11143">
                  <c:v>9.8072599999999999E-8</c:v>
                </c:pt>
                <c:pt idx="11144">
                  <c:v>9.8097600000000001E-8</c:v>
                </c:pt>
                <c:pt idx="11145">
                  <c:v>9.8122600000000003E-8</c:v>
                </c:pt>
                <c:pt idx="11146">
                  <c:v>9.8147600000000005E-8</c:v>
                </c:pt>
                <c:pt idx="11147">
                  <c:v>9.8172600000000007E-8</c:v>
                </c:pt>
                <c:pt idx="11148">
                  <c:v>9.8197599999999995E-8</c:v>
                </c:pt>
                <c:pt idx="11149">
                  <c:v>9.8222599999999997E-8</c:v>
                </c:pt>
                <c:pt idx="11150">
                  <c:v>9.8247599999999999E-8</c:v>
                </c:pt>
                <c:pt idx="11151">
                  <c:v>9.8272600000000001E-8</c:v>
                </c:pt>
                <c:pt idx="11152">
                  <c:v>9.8297600000000003E-8</c:v>
                </c:pt>
                <c:pt idx="11153">
                  <c:v>9.8322600000000005E-8</c:v>
                </c:pt>
                <c:pt idx="11154">
                  <c:v>9.8347600000000006E-8</c:v>
                </c:pt>
                <c:pt idx="11155">
                  <c:v>9.8372599999999995E-8</c:v>
                </c:pt>
                <c:pt idx="11156">
                  <c:v>9.8397599999999997E-8</c:v>
                </c:pt>
                <c:pt idx="11157">
                  <c:v>9.8422599999999999E-8</c:v>
                </c:pt>
                <c:pt idx="11158">
                  <c:v>9.8447600000000001E-8</c:v>
                </c:pt>
                <c:pt idx="11159">
                  <c:v>9.8472600000000003E-8</c:v>
                </c:pt>
                <c:pt idx="11160">
                  <c:v>9.8497600000000004E-8</c:v>
                </c:pt>
                <c:pt idx="11161">
                  <c:v>9.8522600000000006E-8</c:v>
                </c:pt>
                <c:pt idx="11162">
                  <c:v>9.8547599999999995E-8</c:v>
                </c:pt>
                <c:pt idx="11163">
                  <c:v>9.8572599999999997E-8</c:v>
                </c:pt>
                <c:pt idx="11164">
                  <c:v>9.8597599999999999E-8</c:v>
                </c:pt>
                <c:pt idx="11165">
                  <c:v>9.8622600000000001E-8</c:v>
                </c:pt>
                <c:pt idx="11166">
                  <c:v>9.8647600000000003E-8</c:v>
                </c:pt>
                <c:pt idx="11167">
                  <c:v>9.8672600000000004E-8</c:v>
                </c:pt>
                <c:pt idx="11168">
                  <c:v>9.8697600000000006E-8</c:v>
                </c:pt>
                <c:pt idx="11169">
                  <c:v>9.8722599999999995E-8</c:v>
                </c:pt>
                <c:pt idx="11170">
                  <c:v>9.8747599999999997E-8</c:v>
                </c:pt>
                <c:pt idx="11171">
                  <c:v>9.8772599999999999E-8</c:v>
                </c:pt>
                <c:pt idx="11172">
                  <c:v>9.8797600000000001E-8</c:v>
                </c:pt>
                <c:pt idx="11173">
                  <c:v>9.8822600000000002E-8</c:v>
                </c:pt>
                <c:pt idx="11174">
                  <c:v>9.8847600000000004E-8</c:v>
                </c:pt>
                <c:pt idx="11175">
                  <c:v>9.8872600000000006E-8</c:v>
                </c:pt>
                <c:pt idx="11176">
                  <c:v>9.8897599999999995E-8</c:v>
                </c:pt>
                <c:pt idx="11177">
                  <c:v>9.8922599999999997E-8</c:v>
                </c:pt>
                <c:pt idx="11178">
                  <c:v>9.8947599999999999E-8</c:v>
                </c:pt>
                <c:pt idx="11179">
                  <c:v>9.89726E-8</c:v>
                </c:pt>
                <c:pt idx="11180">
                  <c:v>9.8997600000000002E-8</c:v>
                </c:pt>
                <c:pt idx="11181">
                  <c:v>9.9022600000000004E-8</c:v>
                </c:pt>
                <c:pt idx="11182">
                  <c:v>9.9047600000000006E-8</c:v>
                </c:pt>
                <c:pt idx="11183">
                  <c:v>9.9072599999999995E-8</c:v>
                </c:pt>
                <c:pt idx="11184">
                  <c:v>9.9097599999999997E-8</c:v>
                </c:pt>
                <c:pt idx="11185">
                  <c:v>9.9122599999999998E-8</c:v>
                </c:pt>
                <c:pt idx="11186">
                  <c:v>9.91476E-8</c:v>
                </c:pt>
                <c:pt idx="11187">
                  <c:v>9.9172600000000002E-8</c:v>
                </c:pt>
                <c:pt idx="11188">
                  <c:v>9.9197600000000004E-8</c:v>
                </c:pt>
                <c:pt idx="11189">
                  <c:v>9.9222600000000006E-8</c:v>
                </c:pt>
                <c:pt idx="11190">
                  <c:v>9.9247599999999995E-8</c:v>
                </c:pt>
                <c:pt idx="11191">
                  <c:v>9.9272599999999997E-8</c:v>
                </c:pt>
                <c:pt idx="11192">
                  <c:v>9.9297599999999998E-8</c:v>
                </c:pt>
                <c:pt idx="11193">
                  <c:v>9.93226E-8</c:v>
                </c:pt>
                <c:pt idx="11194">
                  <c:v>9.9347600000000002E-8</c:v>
                </c:pt>
                <c:pt idx="11195">
                  <c:v>9.9372600000000004E-8</c:v>
                </c:pt>
                <c:pt idx="11196">
                  <c:v>9.9397600000000006E-8</c:v>
                </c:pt>
                <c:pt idx="11197">
                  <c:v>9.9422599999999995E-8</c:v>
                </c:pt>
                <c:pt idx="11198">
                  <c:v>9.9447599999999996E-8</c:v>
                </c:pt>
                <c:pt idx="11199">
                  <c:v>9.9472599999999998E-8</c:v>
                </c:pt>
                <c:pt idx="11200">
                  <c:v>9.94976E-8</c:v>
                </c:pt>
                <c:pt idx="11201">
                  <c:v>9.9522600000000002E-8</c:v>
                </c:pt>
                <c:pt idx="11202">
                  <c:v>9.9547600000000004E-8</c:v>
                </c:pt>
                <c:pt idx="11203">
                  <c:v>9.9572600000000006E-8</c:v>
                </c:pt>
                <c:pt idx="11204">
                  <c:v>9.9597599999999994E-8</c:v>
                </c:pt>
                <c:pt idx="11205">
                  <c:v>9.9622599999999996E-8</c:v>
                </c:pt>
                <c:pt idx="11206">
                  <c:v>9.9647599999999998E-8</c:v>
                </c:pt>
                <c:pt idx="11207">
                  <c:v>9.96726E-8</c:v>
                </c:pt>
                <c:pt idx="11208">
                  <c:v>9.9697600000000002E-8</c:v>
                </c:pt>
                <c:pt idx="11209">
                  <c:v>9.9722600000000004E-8</c:v>
                </c:pt>
                <c:pt idx="11210">
                  <c:v>9.9747600000000006E-8</c:v>
                </c:pt>
                <c:pt idx="11211">
                  <c:v>9.9772599999999994E-8</c:v>
                </c:pt>
                <c:pt idx="11212">
                  <c:v>9.9797599999999996E-8</c:v>
                </c:pt>
                <c:pt idx="11213">
                  <c:v>9.9822599999999998E-8</c:v>
                </c:pt>
                <c:pt idx="11214">
                  <c:v>9.98476E-8</c:v>
                </c:pt>
                <c:pt idx="11215">
                  <c:v>9.9872600000000002E-8</c:v>
                </c:pt>
                <c:pt idx="11216">
                  <c:v>9.9897600000000004E-8</c:v>
                </c:pt>
                <c:pt idx="11217">
                  <c:v>9.9922600000000006E-8</c:v>
                </c:pt>
                <c:pt idx="11218">
                  <c:v>9.9947599999999994E-8</c:v>
                </c:pt>
                <c:pt idx="11219">
                  <c:v>9.9972599999999996E-8</c:v>
                </c:pt>
                <c:pt idx="11220">
                  <c:v>9.9997599999999998E-8</c:v>
                </c:pt>
                <c:pt idx="11221">
                  <c:v>1.000226E-7</c:v>
                </c:pt>
                <c:pt idx="11222">
                  <c:v>1.000476E-7</c:v>
                </c:pt>
                <c:pt idx="11223">
                  <c:v>1.000726E-7</c:v>
                </c:pt>
                <c:pt idx="11224">
                  <c:v>1.0009760000000001E-7</c:v>
                </c:pt>
                <c:pt idx="11225">
                  <c:v>1.0012259999999999E-7</c:v>
                </c:pt>
                <c:pt idx="11226">
                  <c:v>1.001476E-7</c:v>
                </c:pt>
                <c:pt idx="11227">
                  <c:v>1.001726E-7</c:v>
                </c:pt>
                <c:pt idx="11228">
                  <c:v>1.001976E-7</c:v>
                </c:pt>
                <c:pt idx="11229">
                  <c:v>1.002226E-7</c:v>
                </c:pt>
                <c:pt idx="11230">
                  <c:v>1.002476E-7</c:v>
                </c:pt>
                <c:pt idx="11231">
                  <c:v>1.0027260000000001E-7</c:v>
                </c:pt>
                <c:pt idx="11232">
                  <c:v>1.0029759999999999E-7</c:v>
                </c:pt>
                <c:pt idx="11233">
                  <c:v>1.003226E-7</c:v>
                </c:pt>
                <c:pt idx="11234">
                  <c:v>1.003476E-7</c:v>
                </c:pt>
                <c:pt idx="11235">
                  <c:v>1.003726E-7</c:v>
                </c:pt>
                <c:pt idx="11236">
                  <c:v>1.003976E-7</c:v>
                </c:pt>
                <c:pt idx="11237">
                  <c:v>1.004226E-7</c:v>
                </c:pt>
                <c:pt idx="11238">
                  <c:v>1.0044760000000001E-7</c:v>
                </c:pt>
                <c:pt idx="11239">
                  <c:v>1.0047259999999999E-7</c:v>
                </c:pt>
                <c:pt idx="11240">
                  <c:v>1.004976E-7</c:v>
                </c:pt>
                <c:pt idx="11241">
                  <c:v>1.005226E-7</c:v>
                </c:pt>
                <c:pt idx="11242">
                  <c:v>1.005476E-7</c:v>
                </c:pt>
                <c:pt idx="11243">
                  <c:v>1.005726E-7</c:v>
                </c:pt>
                <c:pt idx="11244">
                  <c:v>1.005976E-7</c:v>
                </c:pt>
                <c:pt idx="11245">
                  <c:v>1.0062260000000001E-7</c:v>
                </c:pt>
                <c:pt idx="11246">
                  <c:v>1.0064759999999999E-7</c:v>
                </c:pt>
                <c:pt idx="11247">
                  <c:v>1.006726E-7</c:v>
                </c:pt>
                <c:pt idx="11248">
                  <c:v>1.006976E-7</c:v>
                </c:pt>
                <c:pt idx="11249">
                  <c:v>1.007226E-7</c:v>
                </c:pt>
                <c:pt idx="11250">
                  <c:v>1.007476E-7</c:v>
                </c:pt>
                <c:pt idx="11251">
                  <c:v>1.007726E-7</c:v>
                </c:pt>
                <c:pt idx="11252">
                  <c:v>1.0079760000000001E-7</c:v>
                </c:pt>
                <c:pt idx="11253">
                  <c:v>1.0082259999999999E-7</c:v>
                </c:pt>
                <c:pt idx="11254">
                  <c:v>1.008476E-7</c:v>
                </c:pt>
                <c:pt idx="11255">
                  <c:v>1.008726E-7</c:v>
                </c:pt>
                <c:pt idx="11256">
                  <c:v>1.008976E-7</c:v>
                </c:pt>
                <c:pt idx="11257">
                  <c:v>1.009226E-7</c:v>
                </c:pt>
                <c:pt idx="11258">
                  <c:v>1.009476E-7</c:v>
                </c:pt>
                <c:pt idx="11259">
                  <c:v>1.0097260000000001E-7</c:v>
                </c:pt>
                <c:pt idx="11260">
                  <c:v>1.0099759999999999E-7</c:v>
                </c:pt>
                <c:pt idx="11261">
                  <c:v>1.010226E-7</c:v>
                </c:pt>
                <c:pt idx="11262">
                  <c:v>1.010476E-7</c:v>
                </c:pt>
                <c:pt idx="11263">
                  <c:v>1.010726E-7</c:v>
                </c:pt>
                <c:pt idx="11264">
                  <c:v>1.010976E-7</c:v>
                </c:pt>
                <c:pt idx="11265">
                  <c:v>1.011226E-7</c:v>
                </c:pt>
                <c:pt idx="11266">
                  <c:v>1.0114760000000001E-7</c:v>
                </c:pt>
                <c:pt idx="11267">
                  <c:v>1.0117259999999999E-7</c:v>
                </c:pt>
                <c:pt idx="11268">
                  <c:v>1.011976E-7</c:v>
                </c:pt>
                <c:pt idx="11269">
                  <c:v>1.012226E-7</c:v>
                </c:pt>
                <c:pt idx="11270">
                  <c:v>1.012476E-7</c:v>
                </c:pt>
                <c:pt idx="11271">
                  <c:v>1.012726E-7</c:v>
                </c:pt>
                <c:pt idx="11272">
                  <c:v>1.012976E-7</c:v>
                </c:pt>
                <c:pt idx="11273">
                  <c:v>1.013226E-7</c:v>
                </c:pt>
                <c:pt idx="11274">
                  <c:v>1.0134759999999999E-7</c:v>
                </c:pt>
                <c:pt idx="11275">
                  <c:v>1.013726E-7</c:v>
                </c:pt>
                <c:pt idx="11276">
                  <c:v>1.013976E-7</c:v>
                </c:pt>
                <c:pt idx="11277">
                  <c:v>1.014226E-7</c:v>
                </c:pt>
                <c:pt idx="11278">
                  <c:v>1.014476E-7</c:v>
                </c:pt>
                <c:pt idx="11279">
                  <c:v>1.014726E-7</c:v>
                </c:pt>
                <c:pt idx="11280">
                  <c:v>1.014976E-7</c:v>
                </c:pt>
                <c:pt idx="11281">
                  <c:v>1.0152259999999999E-7</c:v>
                </c:pt>
                <c:pt idx="11282">
                  <c:v>1.015476E-7</c:v>
                </c:pt>
                <c:pt idx="11283">
                  <c:v>1.015726E-7</c:v>
                </c:pt>
                <c:pt idx="11284">
                  <c:v>1.015976E-7</c:v>
                </c:pt>
                <c:pt idx="11285">
                  <c:v>1.016226E-7</c:v>
                </c:pt>
                <c:pt idx="11286">
                  <c:v>1.016476E-7</c:v>
                </c:pt>
                <c:pt idx="11287">
                  <c:v>1.016726E-7</c:v>
                </c:pt>
                <c:pt idx="11288">
                  <c:v>1.0169759999999999E-7</c:v>
                </c:pt>
                <c:pt idx="11289">
                  <c:v>1.017226E-7</c:v>
                </c:pt>
                <c:pt idx="11290">
                  <c:v>1.017476E-7</c:v>
                </c:pt>
                <c:pt idx="11291">
                  <c:v>1.017726E-7</c:v>
                </c:pt>
                <c:pt idx="11292">
                  <c:v>1.017976E-7</c:v>
                </c:pt>
                <c:pt idx="11293">
                  <c:v>1.018226E-7</c:v>
                </c:pt>
                <c:pt idx="11294">
                  <c:v>1.018476E-7</c:v>
                </c:pt>
                <c:pt idx="11295">
                  <c:v>1.0187260000000001E-7</c:v>
                </c:pt>
                <c:pt idx="11296">
                  <c:v>1.018976E-7</c:v>
                </c:pt>
                <c:pt idx="11297">
                  <c:v>1.019226E-7</c:v>
                </c:pt>
                <c:pt idx="11298">
                  <c:v>1.019476E-7</c:v>
                </c:pt>
                <c:pt idx="11299">
                  <c:v>1.019726E-7</c:v>
                </c:pt>
                <c:pt idx="11300">
                  <c:v>1.019976E-7</c:v>
                </c:pt>
                <c:pt idx="11301">
                  <c:v>1.020226E-7</c:v>
                </c:pt>
                <c:pt idx="11302">
                  <c:v>1.0204760000000001E-7</c:v>
                </c:pt>
                <c:pt idx="11303">
                  <c:v>1.020726E-7</c:v>
                </c:pt>
                <c:pt idx="11304">
                  <c:v>1.020976E-7</c:v>
                </c:pt>
                <c:pt idx="11305">
                  <c:v>1.021226E-7</c:v>
                </c:pt>
                <c:pt idx="11306">
                  <c:v>1.021476E-7</c:v>
                </c:pt>
                <c:pt idx="11307">
                  <c:v>1.021726E-7</c:v>
                </c:pt>
                <c:pt idx="11308">
                  <c:v>1.021976E-7</c:v>
                </c:pt>
                <c:pt idx="11309">
                  <c:v>1.0222260000000001E-7</c:v>
                </c:pt>
                <c:pt idx="11310">
                  <c:v>1.022476E-7</c:v>
                </c:pt>
                <c:pt idx="11311">
                  <c:v>1.022726E-7</c:v>
                </c:pt>
                <c:pt idx="11312">
                  <c:v>1.022976E-7</c:v>
                </c:pt>
                <c:pt idx="11313">
                  <c:v>1.023226E-7</c:v>
                </c:pt>
                <c:pt idx="11314">
                  <c:v>1.023476E-7</c:v>
                </c:pt>
                <c:pt idx="11315">
                  <c:v>1.023726E-7</c:v>
                </c:pt>
                <c:pt idx="11316">
                  <c:v>1.0239760000000001E-7</c:v>
                </c:pt>
                <c:pt idx="11317">
                  <c:v>1.0242259999999999E-7</c:v>
                </c:pt>
                <c:pt idx="11318">
                  <c:v>1.024476E-7</c:v>
                </c:pt>
                <c:pt idx="11319">
                  <c:v>1.024726E-7</c:v>
                </c:pt>
                <c:pt idx="11320">
                  <c:v>1.024976E-7</c:v>
                </c:pt>
                <c:pt idx="11321">
                  <c:v>1.025226E-7</c:v>
                </c:pt>
                <c:pt idx="11322">
                  <c:v>1.025476E-7</c:v>
                </c:pt>
                <c:pt idx="11323">
                  <c:v>1.0257260000000001E-7</c:v>
                </c:pt>
                <c:pt idx="11324">
                  <c:v>1.0259759999999999E-7</c:v>
                </c:pt>
                <c:pt idx="11325">
                  <c:v>1.026226E-7</c:v>
                </c:pt>
                <c:pt idx="11326">
                  <c:v>1.026476E-7</c:v>
                </c:pt>
                <c:pt idx="11327">
                  <c:v>1.026726E-7</c:v>
                </c:pt>
                <c:pt idx="11328">
                  <c:v>1.026976E-7</c:v>
                </c:pt>
                <c:pt idx="11329">
                  <c:v>1.027226E-7</c:v>
                </c:pt>
                <c:pt idx="11330">
                  <c:v>1.0274760000000001E-7</c:v>
                </c:pt>
                <c:pt idx="11331">
                  <c:v>1.0277259999999999E-7</c:v>
                </c:pt>
                <c:pt idx="11332">
                  <c:v>1.027976E-7</c:v>
                </c:pt>
                <c:pt idx="11333">
                  <c:v>1.028226E-7</c:v>
                </c:pt>
                <c:pt idx="11334">
                  <c:v>1.028476E-7</c:v>
                </c:pt>
                <c:pt idx="11335">
                  <c:v>1.028726E-7</c:v>
                </c:pt>
                <c:pt idx="11336">
                  <c:v>1.028976E-7</c:v>
                </c:pt>
                <c:pt idx="11337">
                  <c:v>1.0292260000000001E-7</c:v>
                </c:pt>
                <c:pt idx="11338">
                  <c:v>1.0294759999999999E-7</c:v>
                </c:pt>
                <c:pt idx="11339">
                  <c:v>1.029726E-7</c:v>
                </c:pt>
                <c:pt idx="11340">
                  <c:v>1.029976E-7</c:v>
                </c:pt>
                <c:pt idx="11341">
                  <c:v>1.030226E-7</c:v>
                </c:pt>
                <c:pt idx="11342">
                  <c:v>1.030476E-7</c:v>
                </c:pt>
                <c:pt idx="11343">
                  <c:v>1.030726E-7</c:v>
                </c:pt>
                <c:pt idx="11344">
                  <c:v>1.0309760000000001E-7</c:v>
                </c:pt>
                <c:pt idx="11345">
                  <c:v>1.0312259999999999E-7</c:v>
                </c:pt>
                <c:pt idx="11346">
                  <c:v>1.031476E-7</c:v>
                </c:pt>
                <c:pt idx="11347">
                  <c:v>1.031726E-7</c:v>
                </c:pt>
                <c:pt idx="11348">
                  <c:v>1.031976E-7</c:v>
                </c:pt>
                <c:pt idx="11349">
                  <c:v>1.032226E-7</c:v>
                </c:pt>
                <c:pt idx="11350">
                  <c:v>1.032476E-7</c:v>
                </c:pt>
                <c:pt idx="11351">
                  <c:v>1.0327260000000001E-7</c:v>
                </c:pt>
                <c:pt idx="11352">
                  <c:v>1.0329759999999999E-7</c:v>
                </c:pt>
                <c:pt idx="11353">
                  <c:v>1.033226E-7</c:v>
                </c:pt>
                <c:pt idx="11354">
                  <c:v>1.033476E-7</c:v>
                </c:pt>
                <c:pt idx="11355">
                  <c:v>1.033726E-7</c:v>
                </c:pt>
                <c:pt idx="11356">
                  <c:v>1.033976E-7</c:v>
                </c:pt>
                <c:pt idx="11357">
                  <c:v>1.034226E-7</c:v>
                </c:pt>
                <c:pt idx="11358">
                  <c:v>1.0344760000000001E-7</c:v>
                </c:pt>
                <c:pt idx="11359">
                  <c:v>1.0347259999999999E-7</c:v>
                </c:pt>
                <c:pt idx="11360">
                  <c:v>1.034976E-7</c:v>
                </c:pt>
                <c:pt idx="11361">
                  <c:v>1.035226E-7</c:v>
                </c:pt>
                <c:pt idx="11362">
                  <c:v>1.035476E-7</c:v>
                </c:pt>
                <c:pt idx="11363">
                  <c:v>1.035726E-7</c:v>
                </c:pt>
                <c:pt idx="11364">
                  <c:v>1.035976E-7</c:v>
                </c:pt>
                <c:pt idx="11365">
                  <c:v>1.0362260000000001E-7</c:v>
                </c:pt>
                <c:pt idx="11366">
                  <c:v>1.0364759999999999E-7</c:v>
                </c:pt>
                <c:pt idx="11367">
                  <c:v>1.036726E-7</c:v>
                </c:pt>
                <c:pt idx="11368">
                  <c:v>1.036976E-7</c:v>
                </c:pt>
                <c:pt idx="11369">
                  <c:v>1.037226E-7</c:v>
                </c:pt>
                <c:pt idx="11370">
                  <c:v>1.037476E-7</c:v>
                </c:pt>
                <c:pt idx="11371">
                  <c:v>1.037726E-7</c:v>
                </c:pt>
                <c:pt idx="11372">
                  <c:v>1.0379760000000001E-7</c:v>
                </c:pt>
                <c:pt idx="11373">
                  <c:v>1.0382259999999999E-7</c:v>
                </c:pt>
                <c:pt idx="11374">
                  <c:v>1.038476E-7</c:v>
                </c:pt>
                <c:pt idx="11375">
                  <c:v>1.038726E-7</c:v>
                </c:pt>
                <c:pt idx="11376">
                  <c:v>1.038976E-7</c:v>
                </c:pt>
                <c:pt idx="11377">
                  <c:v>1.039226E-7</c:v>
                </c:pt>
                <c:pt idx="11378">
                  <c:v>1.039476E-7</c:v>
                </c:pt>
                <c:pt idx="11379">
                  <c:v>1.0397260000000001E-7</c:v>
                </c:pt>
                <c:pt idx="11380">
                  <c:v>1.0399759999999999E-7</c:v>
                </c:pt>
                <c:pt idx="11381">
                  <c:v>1.040226E-7</c:v>
                </c:pt>
                <c:pt idx="11382">
                  <c:v>1.040476E-7</c:v>
                </c:pt>
                <c:pt idx="11383">
                  <c:v>1.040726E-7</c:v>
                </c:pt>
                <c:pt idx="11384">
                  <c:v>1.040976E-7</c:v>
                </c:pt>
                <c:pt idx="11385">
                  <c:v>1.041226E-7</c:v>
                </c:pt>
                <c:pt idx="11386">
                  <c:v>1.0414760000000001E-7</c:v>
                </c:pt>
                <c:pt idx="11387">
                  <c:v>1.0417259999999999E-7</c:v>
                </c:pt>
                <c:pt idx="11388">
                  <c:v>1.041976E-7</c:v>
                </c:pt>
                <c:pt idx="11389">
                  <c:v>1.042226E-7</c:v>
                </c:pt>
                <c:pt idx="11390">
                  <c:v>1.042476E-7</c:v>
                </c:pt>
                <c:pt idx="11391">
                  <c:v>1.042726E-7</c:v>
                </c:pt>
                <c:pt idx="11392">
                  <c:v>1.042976E-7</c:v>
                </c:pt>
                <c:pt idx="11393">
                  <c:v>1.0432260000000001E-7</c:v>
                </c:pt>
                <c:pt idx="11394">
                  <c:v>1.0434759999999999E-7</c:v>
                </c:pt>
                <c:pt idx="11395">
                  <c:v>1.043726E-7</c:v>
                </c:pt>
                <c:pt idx="11396">
                  <c:v>1.043976E-7</c:v>
                </c:pt>
                <c:pt idx="11397">
                  <c:v>1.044226E-7</c:v>
                </c:pt>
                <c:pt idx="11398">
                  <c:v>1.044476E-7</c:v>
                </c:pt>
                <c:pt idx="11399">
                  <c:v>1.044726E-7</c:v>
                </c:pt>
                <c:pt idx="11400">
                  <c:v>1.0449760000000001E-7</c:v>
                </c:pt>
                <c:pt idx="11401">
                  <c:v>1.0452259999999999E-7</c:v>
                </c:pt>
                <c:pt idx="11402">
                  <c:v>1.045476E-7</c:v>
                </c:pt>
                <c:pt idx="11403">
                  <c:v>1.045726E-7</c:v>
                </c:pt>
                <c:pt idx="11404">
                  <c:v>1.045976E-7</c:v>
                </c:pt>
                <c:pt idx="11405">
                  <c:v>1.046226E-7</c:v>
                </c:pt>
                <c:pt idx="11406">
                  <c:v>1.046476E-7</c:v>
                </c:pt>
                <c:pt idx="11407">
                  <c:v>1.0467260000000001E-7</c:v>
                </c:pt>
                <c:pt idx="11408">
                  <c:v>1.0469759999999999E-7</c:v>
                </c:pt>
                <c:pt idx="11409">
                  <c:v>1.047226E-7</c:v>
                </c:pt>
                <c:pt idx="11410">
                  <c:v>1.047476E-7</c:v>
                </c:pt>
                <c:pt idx="11411">
                  <c:v>1.047726E-7</c:v>
                </c:pt>
                <c:pt idx="11412">
                  <c:v>1.047976E-7</c:v>
                </c:pt>
                <c:pt idx="11413">
                  <c:v>1.048226E-7</c:v>
                </c:pt>
                <c:pt idx="11414">
                  <c:v>1.0484760000000001E-7</c:v>
                </c:pt>
                <c:pt idx="11415">
                  <c:v>1.0487259999999999E-7</c:v>
                </c:pt>
                <c:pt idx="11416">
                  <c:v>1.048976E-7</c:v>
                </c:pt>
                <c:pt idx="11417">
                  <c:v>1.049226E-7</c:v>
                </c:pt>
                <c:pt idx="11418">
                  <c:v>1.049476E-7</c:v>
                </c:pt>
                <c:pt idx="11419">
                  <c:v>1.049726E-7</c:v>
                </c:pt>
                <c:pt idx="11420">
                  <c:v>1.049976E-7</c:v>
                </c:pt>
                <c:pt idx="11421">
                  <c:v>1.050226E-7</c:v>
                </c:pt>
                <c:pt idx="11422">
                  <c:v>1.0504759999999999E-7</c:v>
                </c:pt>
                <c:pt idx="11423">
                  <c:v>1.050726E-7</c:v>
                </c:pt>
                <c:pt idx="11424">
                  <c:v>1.050976E-7</c:v>
                </c:pt>
                <c:pt idx="11425">
                  <c:v>1.051226E-7</c:v>
                </c:pt>
                <c:pt idx="11426">
                  <c:v>1.051476E-7</c:v>
                </c:pt>
                <c:pt idx="11427">
                  <c:v>1.051726E-7</c:v>
                </c:pt>
                <c:pt idx="11428">
                  <c:v>1.051976E-7</c:v>
                </c:pt>
                <c:pt idx="11429">
                  <c:v>1.0522259999999999E-7</c:v>
                </c:pt>
                <c:pt idx="11430">
                  <c:v>1.052476E-7</c:v>
                </c:pt>
                <c:pt idx="11431">
                  <c:v>1.052726E-7</c:v>
                </c:pt>
                <c:pt idx="11432">
                  <c:v>1.052976E-7</c:v>
                </c:pt>
                <c:pt idx="11433">
                  <c:v>1.053226E-7</c:v>
                </c:pt>
                <c:pt idx="11434">
                  <c:v>1.053476E-7</c:v>
                </c:pt>
                <c:pt idx="11435">
                  <c:v>1.053726E-7</c:v>
                </c:pt>
                <c:pt idx="11436">
                  <c:v>1.0539759999999999E-7</c:v>
                </c:pt>
                <c:pt idx="11437">
                  <c:v>1.054226E-7</c:v>
                </c:pt>
                <c:pt idx="11438">
                  <c:v>1.054476E-7</c:v>
                </c:pt>
                <c:pt idx="11439">
                  <c:v>1.054726E-7</c:v>
                </c:pt>
                <c:pt idx="11440">
                  <c:v>1.054976E-7</c:v>
                </c:pt>
                <c:pt idx="11441">
                  <c:v>1.055226E-7</c:v>
                </c:pt>
                <c:pt idx="11442">
                  <c:v>1.055476E-7</c:v>
                </c:pt>
                <c:pt idx="11443">
                  <c:v>1.0557260000000001E-7</c:v>
                </c:pt>
                <c:pt idx="11444">
                  <c:v>1.055976E-7</c:v>
                </c:pt>
                <c:pt idx="11445">
                  <c:v>1.056226E-7</c:v>
                </c:pt>
                <c:pt idx="11446">
                  <c:v>1.056476E-7</c:v>
                </c:pt>
                <c:pt idx="11447">
                  <c:v>1.056726E-7</c:v>
                </c:pt>
                <c:pt idx="11448">
                  <c:v>1.056976E-7</c:v>
                </c:pt>
                <c:pt idx="11449">
                  <c:v>1.057226E-7</c:v>
                </c:pt>
                <c:pt idx="11450">
                  <c:v>1.0574760000000001E-7</c:v>
                </c:pt>
                <c:pt idx="11451">
                  <c:v>1.057726E-7</c:v>
                </c:pt>
                <c:pt idx="11452">
                  <c:v>1.057976E-7</c:v>
                </c:pt>
                <c:pt idx="11453">
                  <c:v>1.058226E-7</c:v>
                </c:pt>
                <c:pt idx="11454">
                  <c:v>1.058476E-7</c:v>
                </c:pt>
                <c:pt idx="11455">
                  <c:v>1.058726E-7</c:v>
                </c:pt>
                <c:pt idx="11456">
                  <c:v>1.058976E-7</c:v>
                </c:pt>
                <c:pt idx="11457">
                  <c:v>1.0592260000000001E-7</c:v>
                </c:pt>
                <c:pt idx="11458">
                  <c:v>1.059476E-7</c:v>
                </c:pt>
                <c:pt idx="11459">
                  <c:v>1.059726E-7</c:v>
                </c:pt>
                <c:pt idx="11460">
                  <c:v>1.059976E-7</c:v>
                </c:pt>
                <c:pt idx="11461">
                  <c:v>1.060226E-7</c:v>
                </c:pt>
                <c:pt idx="11462">
                  <c:v>1.060476E-7</c:v>
                </c:pt>
                <c:pt idx="11463">
                  <c:v>1.060726E-7</c:v>
                </c:pt>
                <c:pt idx="11464">
                  <c:v>1.0609760000000001E-7</c:v>
                </c:pt>
                <c:pt idx="11465">
                  <c:v>1.0612259999999999E-7</c:v>
                </c:pt>
                <c:pt idx="11466">
                  <c:v>1.061476E-7</c:v>
                </c:pt>
                <c:pt idx="11467">
                  <c:v>1.061726E-7</c:v>
                </c:pt>
                <c:pt idx="11468">
                  <c:v>1.061976E-7</c:v>
                </c:pt>
                <c:pt idx="11469">
                  <c:v>1.062226E-7</c:v>
                </c:pt>
                <c:pt idx="11470">
                  <c:v>1.062476E-7</c:v>
                </c:pt>
                <c:pt idx="11471">
                  <c:v>1.0627260000000001E-7</c:v>
                </c:pt>
                <c:pt idx="11472">
                  <c:v>1.0629759999999999E-7</c:v>
                </c:pt>
                <c:pt idx="11473">
                  <c:v>1.063226E-7</c:v>
                </c:pt>
                <c:pt idx="11474">
                  <c:v>1.063476E-7</c:v>
                </c:pt>
                <c:pt idx="11475">
                  <c:v>1.063726E-7</c:v>
                </c:pt>
                <c:pt idx="11476">
                  <c:v>1.063976E-7</c:v>
                </c:pt>
                <c:pt idx="11477">
                  <c:v>1.064226E-7</c:v>
                </c:pt>
                <c:pt idx="11478">
                  <c:v>1.0644760000000001E-7</c:v>
                </c:pt>
                <c:pt idx="11479">
                  <c:v>1.0647259999999999E-7</c:v>
                </c:pt>
                <c:pt idx="11480">
                  <c:v>1.064976E-7</c:v>
                </c:pt>
                <c:pt idx="11481">
                  <c:v>1.065226E-7</c:v>
                </c:pt>
                <c:pt idx="11482">
                  <c:v>1.065476E-7</c:v>
                </c:pt>
                <c:pt idx="11483">
                  <c:v>1.065726E-7</c:v>
                </c:pt>
                <c:pt idx="11484">
                  <c:v>1.065976E-7</c:v>
                </c:pt>
                <c:pt idx="11485">
                  <c:v>1.0662260000000001E-7</c:v>
                </c:pt>
                <c:pt idx="11486">
                  <c:v>1.0664759999999999E-7</c:v>
                </c:pt>
                <c:pt idx="11487">
                  <c:v>1.066726E-7</c:v>
                </c:pt>
                <c:pt idx="11488">
                  <c:v>1.066976E-7</c:v>
                </c:pt>
                <c:pt idx="11489">
                  <c:v>1.067226E-7</c:v>
                </c:pt>
                <c:pt idx="11490">
                  <c:v>1.067476E-7</c:v>
                </c:pt>
                <c:pt idx="11491">
                  <c:v>1.067726E-7</c:v>
                </c:pt>
                <c:pt idx="11492">
                  <c:v>1.0679760000000001E-7</c:v>
                </c:pt>
                <c:pt idx="11493">
                  <c:v>1.0682259999999999E-7</c:v>
                </c:pt>
                <c:pt idx="11494">
                  <c:v>1.068476E-7</c:v>
                </c:pt>
                <c:pt idx="11495">
                  <c:v>1.068726E-7</c:v>
                </c:pt>
                <c:pt idx="11496">
                  <c:v>1.068976E-7</c:v>
                </c:pt>
                <c:pt idx="11497">
                  <c:v>1.069226E-7</c:v>
                </c:pt>
                <c:pt idx="11498">
                  <c:v>1.069476E-7</c:v>
                </c:pt>
                <c:pt idx="11499">
                  <c:v>1.0697260000000001E-7</c:v>
                </c:pt>
                <c:pt idx="11500">
                  <c:v>1.0699759999999999E-7</c:v>
                </c:pt>
                <c:pt idx="11501">
                  <c:v>1.070226E-7</c:v>
                </c:pt>
                <c:pt idx="11502">
                  <c:v>1.070476E-7</c:v>
                </c:pt>
                <c:pt idx="11503">
                  <c:v>1.070726E-7</c:v>
                </c:pt>
                <c:pt idx="11504">
                  <c:v>1.070976E-7</c:v>
                </c:pt>
                <c:pt idx="11505">
                  <c:v>1.071226E-7</c:v>
                </c:pt>
                <c:pt idx="11506">
                  <c:v>1.0714760000000001E-7</c:v>
                </c:pt>
                <c:pt idx="11507">
                  <c:v>1.0717259999999999E-7</c:v>
                </c:pt>
                <c:pt idx="11508">
                  <c:v>1.071976E-7</c:v>
                </c:pt>
                <c:pt idx="11509">
                  <c:v>1.072226E-7</c:v>
                </c:pt>
                <c:pt idx="11510">
                  <c:v>1.072476E-7</c:v>
                </c:pt>
                <c:pt idx="11511">
                  <c:v>1.072726E-7</c:v>
                </c:pt>
                <c:pt idx="11512">
                  <c:v>1.072976E-7</c:v>
                </c:pt>
                <c:pt idx="11513">
                  <c:v>1.0732260000000001E-7</c:v>
                </c:pt>
                <c:pt idx="11514">
                  <c:v>1.0734759999999999E-7</c:v>
                </c:pt>
                <c:pt idx="11515">
                  <c:v>1.073726E-7</c:v>
                </c:pt>
                <c:pt idx="11516">
                  <c:v>1.073976E-7</c:v>
                </c:pt>
                <c:pt idx="11517">
                  <c:v>1.074226E-7</c:v>
                </c:pt>
                <c:pt idx="11518">
                  <c:v>1.074476E-7</c:v>
                </c:pt>
                <c:pt idx="11519">
                  <c:v>1.074726E-7</c:v>
                </c:pt>
                <c:pt idx="11520">
                  <c:v>1.0749760000000001E-7</c:v>
                </c:pt>
                <c:pt idx="11521">
                  <c:v>1.0752259999999999E-7</c:v>
                </c:pt>
                <c:pt idx="11522">
                  <c:v>1.075476E-7</c:v>
                </c:pt>
                <c:pt idx="11523">
                  <c:v>1.075726E-7</c:v>
                </c:pt>
                <c:pt idx="11524">
                  <c:v>1.075976E-7</c:v>
                </c:pt>
                <c:pt idx="11525">
                  <c:v>1.076226E-7</c:v>
                </c:pt>
                <c:pt idx="11526">
                  <c:v>1.076476E-7</c:v>
                </c:pt>
                <c:pt idx="11527">
                  <c:v>1.0767260000000001E-7</c:v>
                </c:pt>
                <c:pt idx="11528">
                  <c:v>1.0769759999999999E-7</c:v>
                </c:pt>
                <c:pt idx="11529">
                  <c:v>1.077226E-7</c:v>
                </c:pt>
                <c:pt idx="11530">
                  <c:v>1.077476E-7</c:v>
                </c:pt>
                <c:pt idx="11531">
                  <c:v>1.077726E-7</c:v>
                </c:pt>
                <c:pt idx="11532">
                  <c:v>1.077976E-7</c:v>
                </c:pt>
                <c:pt idx="11533">
                  <c:v>1.078226E-7</c:v>
                </c:pt>
                <c:pt idx="11534">
                  <c:v>1.0784760000000001E-7</c:v>
                </c:pt>
                <c:pt idx="11535">
                  <c:v>1.0787259999999999E-7</c:v>
                </c:pt>
                <c:pt idx="11536">
                  <c:v>1.078976E-7</c:v>
                </c:pt>
                <c:pt idx="11537">
                  <c:v>1.079226E-7</c:v>
                </c:pt>
                <c:pt idx="11538">
                  <c:v>1.079476E-7</c:v>
                </c:pt>
                <c:pt idx="11539">
                  <c:v>1.079726E-7</c:v>
                </c:pt>
                <c:pt idx="11540">
                  <c:v>1.079976E-7</c:v>
                </c:pt>
                <c:pt idx="11541">
                  <c:v>1.0802260000000001E-7</c:v>
                </c:pt>
                <c:pt idx="11542">
                  <c:v>1.0804759999999999E-7</c:v>
                </c:pt>
                <c:pt idx="11543">
                  <c:v>1.080726E-7</c:v>
                </c:pt>
                <c:pt idx="11544">
                  <c:v>1.080976E-7</c:v>
                </c:pt>
                <c:pt idx="11545">
                  <c:v>1.081226E-7</c:v>
                </c:pt>
                <c:pt idx="11546">
                  <c:v>1.081476E-7</c:v>
                </c:pt>
                <c:pt idx="11547">
                  <c:v>1.081726E-7</c:v>
                </c:pt>
                <c:pt idx="11548">
                  <c:v>1.0819760000000001E-7</c:v>
                </c:pt>
                <c:pt idx="11549">
                  <c:v>1.0822259999999999E-7</c:v>
                </c:pt>
                <c:pt idx="11550">
                  <c:v>1.082476E-7</c:v>
                </c:pt>
                <c:pt idx="11551">
                  <c:v>1.082726E-7</c:v>
                </c:pt>
                <c:pt idx="11552">
                  <c:v>1.082976E-7</c:v>
                </c:pt>
                <c:pt idx="11553">
                  <c:v>1.083226E-7</c:v>
                </c:pt>
                <c:pt idx="11554">
                  <c:v>1.083476E-7</c:v>
                </c:pt>
                <c:pt idx="11555">
                  <c:v>1.0837260000000001E-7</c:v>
                </c:pt>
                <c:pt idx="11556">
                  <c:v>1.0839759999999999E-7</c:v>
                </c:pt>
                <c:pt idx="11557">
                  <c:v>1.084226E-7</c:v>
                </c:pt>
                <c:pt idx="11558">
                  <c:v>1.084476E-7</c:v>
                </c:pt>
                <c:pt idx="11559">
                  <c:v>1.084726E-7</c:v>
                </c:pt>
                <c:pt idx="11560">
                  <c:v>1.084976E-7</c:v>
                </c:pt>
                <c:pt idx="11561">
                  <c:v>1.085226E-7</c:v>
                </c:pt>
                <c:pt idx="11562">
                  <c:v>1.0854760000000001E-7</c:v>
                </c:pt>
                <c:pt idx="11563">
                  <c:v>1.0857259999999999E-7</c:v>
                </c:pt>
                <c:pt idx="11564">
                  <c:v>1.085976E-7</c:v>
                </c:pt>
                <c:pt idx="11565">
                  <c:v>1.086226E-7</c:v>
                </c:pt>
                <c:pt idx="11566">
                  <c:v>1.086476E-7</c:v>
                </c:pt>
                <c:pt idx="11567">
                  <c:v>1.086726E-7</c:v>
                </c:pt>
                <c:pt idx="11568">
                  <c:v>1.086976E-7</c:v>
                </c:pt>
                <c:pt idx="11569">
                  <c:v>1.0872260000000001E-7</c:v>
                </c:pt>
                <c:pt idx="11570">
                  <c:v>1.0874759999999999E-7</c:v>
                </c:pt>
                <c:pt idx="11571">
                  <c:v>1.087726E-7</c:v>
                </c:pt>
                <c:pt idx="11572">
                  <c:v>1.087976E-7</c:v>
                </c:pt>
                <c:pt idx="11573">
                  <c:v>1.088226E-7</c:v>
                </c:pt>
                <c:pt idx="11574">
                  <c:v>1.088476E-7</c:v>
                </c:pt>
                <c:pt idx="11575">
                  <c:v>1.088726E-7</c:v>
                </c:pt>
                <c:pt idx="11576">
                  <c:v>1.088976E-7</c:v>
                </c:pt>
                <c:pt idx="11577">
                  <c:v>1.0892259999999999E-7</c:v>
                </c:pt>
                <c:pt idx="11578">
                  <c:v>1.089476E-7</c:v>
                </c:pt>
                <c:pt idx="11579">
                  <c:v>1.089726E-7</c:v>
                </c:pt>
                <c:pt idx="11580">
                  <c:v>1.089976E-7</c:v>
                </c:pt>
                <c:pt idx="11581">
                  <c:v>1.090226E-7</c:v>
                </c:pt>
                <c:pt idx="11582">
                  <c:v>1.090476E-7</c:v>
                </c:pt>
                <c:pt idx="11583">
                  <c:v>1.090726E-7</c:v>
                </c:pt>
                <c:pt idx="11584">
                  <c:v>1.0909759999999999E-7</c:v>
                </c:pt>
                <c:pt idx="11585">
                  <c:v>1.091226E-7</c:v>
                </c:pt>
                <c:pt idx="11586">
                  <c:v>1.091476E-7</c:v>
                </c:pt>
                <c:pt idx="11587">
                  <c:v>1.091726E-7</c:v>
                </c:pt>
                <c:pt idx="11588">
                  <c:v>1.091976E-7</c:v>
                </c:pt>
                <c:pt idx="11589">
                  <c:v>1.092226E-7</c:v>
                </c:pt>
                <c:pt idx="11590">
                  <c:v>1.092476E-7</c:v>
                </c:pt>
                <c:pt idx="11591">
                  <c:v>1.0927259999999999E-7</c:v>
                </c:pt>
                <c:pt idx="11592">
                  <c:v>1.092976E-7</c:v>
                </c:pt>
                <c:pt idx="11593">
                  <c:v>1.093226E-7</c:v>
                </c:pt>
                <c:pt idx="11594">
                  <c:v>1.093476E-7</c:v>
                </c:pt>
                <c:pt idx="11595">
                  <c:v>1.093726E-7</c:v>
                </c:pt>
                <c:pt idx="11596">
                  <c:v>1.093976E-7</c:v>
                </c:pt>
                <c:pt idx="11597">
                  <c:v>1.094226E-7</c:v>
                </c:pt>
                <c:pt idx="11598">
                  <c:v>1.0944760000000001E-7</c:v>
                </c:pt>
                <c:pt idx="11599">
                  <c:v>1.094726E-7</c:v>
                </c:pt>
                <c:pt idx="11600">
                  <c:v>1.094976E-7</c:v>
                </c:pt>
                <c:pt idx="11601">
                  <c:v>1.095226E-7</c:v>
                </c:pt>
                <c:pt idx="11602">
                  <c:v>1.095476E-7</c:v>
                </c:pt>
                <c:pt idx="11603">
                  <c:v>1.095726E-7</c:v>
                </c:pt>
                <c:pt idx="11604">
                  <c:v>1.095976E-7</c:v>
                </c:pt>
                <c:pt idx="11605">
                  <c:v>1.0962260000000001E-7</c:v>
                </c:pt>
                <c:pt idx="11606">
                  <c:v>1.096476E-7</c:v>
                </c:pt>
                <c:pt idx="11607">
                  <c:v>1.096726E-7</c:v>
                </c:pt>
                <c:pt idx="11608">
                  <c:v>1.096976E-7</c:v>
                </c:pt>
                <c:pt idx="11609">
                  <c:v>1.097226E-7</c:v>
                </c:pt>
                <c:pt idx="11610">
                  <c:v>1.097476E-7</c:v>
                </c:pt>
                <c:pt idx="11611">
                  <c:v>1.097726E-7</c:v>
                </c:pt>
                <c:pt idx="11612">
                  <c:v>1.0979760000000001E-7</c:v>
                </c:pt>
                <c:pt idx="11613">
                  <c:v>1.098226E-7</c:v>
                </c:pt>
                <c:pt idx="11614">
                  <c:v>1.098476E-7</c:v>
                </c:pt>
                <c:pt idx="11615">
                  <c:v>1.098726E-7</c:v>
                </c:pt>
                <c:pt idx="11616">
                  <c:v>1.098976E-7</c:v>
                </c:pt>
                <c:pt idx="11617">
                  <c:v>1.099226E-7</c:v>
                </c:pt>
                <c:pt idx="11618">
                  <c:v>1.099476E-7</c:v>
                </c:pt>
                <c:pt idx="11619">
                  <c:v>1.0997260000000001E-7</c:v>
                </c:pt>
                <c:pt idx="11620">
                  <c:v>1.0999759999999999E-7</c:v>
                </c:pt>
                <c:pt idx="11621">
                  <c:v>1.100226E-7</c:v>
                </c:pt>
                <c:pt idx="11622">
                  <c:v>1.100476E-7</c:v>
                </c:pt>
                <c:pt idx="11623">
                  <c:v>1.100726E-7</c:v>
                </c:pt>
                <c:pt idx="11624">
                  <c:v>1.100976E-7</c:v>
                </c:pt>
                <c:pt idx="11625">
                  <c:v>1.101226E-7</c:v>
                </c:pt>
                <c:pt idx="11626">
                  <c:v>1.1014760000000001E-7</c:v>
                </c:pt>
                <c:pt idx="11627">
                  <c:v>1.1017259999999999E-7</c:v>
                </c:pt>
                <c:pt idx="11628">
                  <c:v>1.101976E-7</c:v>
                </c:pt>
                <c:pt idx="11629">
                  <c:v>1.102226E-7</c:v>
                </c:pt>
                <c:pt idx="11630">
                  <c:v>1.102476E-7</c:v>
                </c:pt>
                <c:pt idx="11631">
                  <c:v>1.102726E-7</c:v>
                </c:pt>
                <c:pt idx="11632">
                  <c:v>1.102976E-7</c:v>
                </c:pt>
                <c:pt idx="11633">
                  <c:v>1.1032260000000001E-7</c:v>
                </c:pt>
                <c:pt idx="11634">
                  <c:v>1.1034759999999999E-7</c:v>
                </c:pt>
                <c:pt idx="11635">
                  <c:v>1.103726E-7</c:v>
                </c:pt>
                <c:pt idx="11636">
                  <c:v>1.103976E-7</c:v>
                </c:pt>
                <c:pt idx="11637">
                  <c:v>1.104226E-7</c:v>
                </c:pt>
                <c:pt idx="11638">
                  <c:v>1.104476E-7</c:v>
                </c:pt>
                <c:pt idx="11639">
                  <c:v>1.104726E-7</c:v>
                </c:pt>
                <c:pt idx="11640">
                  <c:v>1.1049760000000001E-7</c:v>
                </c:pt>
                <c:pt idx="11641">
                  <c:v>1.1052259999999999E-7</c:v>
                </c:pt>
                <c:pt idx="11642">
                  <c:v>1.105476E-7</c:v>
                </c:pt>
                <c:pt idx="11643">
                  <c:v>1.105726E-7</c:v>
                </c:pt>
                <c:pt idx="11644">
                  <c:v>1.105976E-7</c:v>
                </c:pt>
                <c:pt idx="11645">
                  <c:v>1.106226E-7</c:v>
                </c:pt>
                <c:pt idx="11646">
                  <c:v>1.106476E-7</c:v>
                </c:pt>
                <c:pt idx="11647">
                  <c:v>1.1067260000000001E-7</c:v>
                </c:pt>
                <c:pt idx="11648">
                  <c:v>1.1069759999999999E-7</c:v>
                </c:pt>
                <c:pt idx="11649">
                  <c:v>1.107226E-7</c:v>
                </c:pt>
                <c:pt idx="11650">
                  <c:v>1.107476E-7</c:v>
                </c:pt>
                <c:pt idx="11651">
                  <c:v>1.107726E-7</c:v>
                </c:pt>
                <c:pt idx="11652">
                  <c:v>1.107976E-7</c:v>
                </c:pt>
                <c:pt idx="11653">
                  <c:v>1.108226E-7</c:v>
                </c:pt>
                <c:pt idx="11654">
                  <c:v>1.1084760000000001E-7</c:v>
                </c:pt>
                <c:pt idx="11655">
                  <c:v>1.1087259999999999E-7</c:v>
                </c:pt>
                <c:pt idx="11656">
                  <c:v>1.108976E-7</c:v>
                </c:pt>
                <c:pt idx="11657">
                  <c:v>1.109226E-7</c:v>
                </c:pt>
                <c:pt idx="11658">
                  <c:v>1.109476E-7</c:v>
                </c:pt>
                <c:pt idx="11659">
                  <c:v>1.109726E-7</c:v>
                </c:pt>
                <c:pt idx="11660">
                  <c:v>1.109976E-7</c:v>
                </c:pt>
                <c:pt idx="11661">
                  <c:v>1.1102260000000001E-7</c:v>
                </c:pt>
                <c:pt idx="11662">
                  <c:v>1.1104759999999999E-7</c:v>
                </c:pt>
                <c:pt idx="11663">
                  <c:v>1.110726E-7</c:v>
                </c:pt>
                <c:pt idx="11664">
                  <c:v>1.110976E-7</c:v>
                </c:pt>
                <c:pt idx="11665">
                  <c:v>1.111226E-7</c:v>
                </c:pt>
                <c:pt idx="11666">
                  <c:v>1.111476E-7</c:v>
                </c:pt>
                <c:pt idx="11667">
                  <c:v>1.111726E-7</c:v>
                </c:pt>
                <c:pt idx="11668">
                  <c:v>1.1119760000000001E-7</c:v>
                </c:pt>
                <c:pt idx="11669">
                  <c:v>1.1122259999999999E-7</c:v>
                </c:pt>
                <c:pt idx="11670">
                  <c:v>1.112476E-7</c:v>
                </c:pt>
                <c:pt idx="11671">
                  <c:v>1.112726E-7</c:v>
                </c:pt>
                <c:pt idx="11672">
                  <c:v>1.112976E-7</c:v>
                </c:pt>
                <c:pt idx="11673">
                  <c:v>1.113226E-7</c:v>
                </c:pt>
                <c:pt idx="11674">
                  <c:v>1.113476E-7</c:v>
                </c:pt>
                <c:pt idx="11675">
                  <c:v>1.1137260000000001E-7</c:v>
                </c:pt>
                <c:pt idx="11676">
                  <c:v>1.1139759999999999E-7</c:v>
                </c:pt>
                <c:pt idx="11677">
                  <c:v>1.114226E-7</c:v>
                </c:pt>
                <c:pt idx="11678">
                  <c:v>1.114476E-7</c:v>
                </c:pt>
                <c:pt idx="11679">
                  <c:v>1.114726E-7</c:v>
                </c:pt>
                <c:pt idx="11680">
                  <c:v>1.114976E-7</c:v>
                </c:pt>
                <c:pt idx="11681">
                  <c:v>1.115226E-7</c:v>
                </c:pt>
                <c:pt idx="11682">
                  <c:v>1.1154760000000001E-7</c:v>
                </c:pt>
                <c:pt idx="11683">
                  <c:v>1.1157259999999999E-7</c:v>
                </c:pt>
                <c:pt idx="11684">
                  <c:v>1.115976E-7</c:v>
                </c:pt>
                <c:pt idx="11685">
                  <c:v>1.116226E-7</c:v>
                </c:pt>
                <c:pt idx="11686">
                  <c:v>1.116476E-7</c:v>
                </c:pt>
                <c:pt idx="11687">
                  <c:v>1.116726E-7</c:v>
                </c:pt>
                <c:pt idx="11688">
                  <c:v>1.116976E-7</c:v>
                </c:pt>
                <c:pt idx="11689">
                  <c:v>1.1172260000000001E-7</c:v>
                </c:pt>
                <c:pt idx="11690">
                  <c:v>1.1174759999999999E-7</c:v>
                </c:pt>
                <c:pt idx="11691">
                  <c:v>1.117726E-7</c:v>
                </c:pt>
                <c:pt idx="11692">
                  <c:v>1.117976E-7</c:v>
                </c:pt>
                <c:pt idx="11693">
                  <c:v>1.118226E-7</c:v>
                </c:pt>
                <c:pt idx="11694">
                  <c:v>1.118476E-7</c:v>
                </c:pt>
                <c:pt idx="11695">
                  <c:v>1.118726E-7</c:v>
                </c:pt>
                <c:pt idx="11696">
                  <c:v>1.1189760000000001E-7</c:v>
                </c:pt>
                <c:pt idx="11697">
                  <c:v>1.1192259999999999E-7</c:v>
                </c:pt>
                <c:pt idx="11698">
                  <c:v>1.119476E-7</c:v>
                </c:pt>
                <c:pt idx="11699">
                  <c:v>1.119726E-7</c:v>
                </c:pt>
                <c:pt idx="11700">
                  <c:v>1.119976E-7</c:v>
                </c:pt>
                <c:pt idx="11701">
                  <c:v>1.120226E-7</c:v>
                </c:pt>
                <c:pt idx="11702">
                  <c:v>1.120476E-7</c:v>
                </c:pt>
                <c:pt idx="11703">
                  <c:v>1.1207260000000001E-7</c:v>
                </c:pt>
                <c:pt idx="11704">
                  <c:v>1.1209759999999999E-7</c:v>
                </c:pt>
                <c:pt idx="11705">
                  <c:v>1.121226E-7</c:v>
                </c:pt>
                <c:pt idx="11706">
                  <c:v>1.121476E-7</c:v>
                </c:pt>
                <c:pt idx="11707">
                  <c:v>1.121726E-7</c:v>
                </c:pt>
                <c:pt idx="11708">
                  <c:v>1.121976E-7</c:v>
                </c:pt>
                <c:pt idx="11709">
                  <c:v>1.122226E-7</c:v>
                </c:pt>
                <c:pt idx="11710">
                  <c:v>1.1224760000000001E-7</c:v>
                </c:pt>
                <c:pt idx="11711">
                  <c:v>1.1227259999999999E-7</c:v>
                </c:pt>
                <c:pt idx="11712">
                  <c:v>1.122976E-7</c:v>
                </c:pt>
                <c:pt idx="11713">
                  <c:v>1.123226E-7</c:v>
                </c:pt>
                <c:pt idx="11714">
                  <c:v>1.123476E-7</c:v>
                </c:pt>
                <c:pt idx="11715">
                  <c:v>1.123726E-7</c:v>
                </c:pt>
                <c:pt idx="11716">
                  <c:v>1.123976E-7</c:v>
                </c:pt>
                <c:pt idx="11717">
                  <c:v>1.1242260000000001E-7</c:v>
                </c:pt>
                <c:pt idx="11718">
                  <c:v>1.1244759999999999E-7</c:v>
                </c:pt>
                <c:pt idx="11719">
                  <c:v>1.124726E-7</c:v>
                </c:pt>
                <c:pt idx="11720">
                  <c:v>1.124976E-7</c:v>
                </c:pt>
                <c:pt idx="11721">
                  <c:v>1.125226E-7</c:v>
                </c:pt>
                <c:pt idx="11722">
                  <c:v>1.125476E-7</c:v>
                </c:pt>
                <c:pt idx="11723">
                  <c:v>1.125726E-7</c:v>
                </c:pt>
                <c:pt idx="11724">
                  <c:v>1.125976E-7</c:v>
                </c:pt>
                <c:pt idx="11725">
                  <c:v>1.1262259999999999E-7</c:v>
                </c:pt>
                <c:pt idx="11726">
                  <c:v>1.126476E-7</c:v>
                </c:pt>
                <c:pt idx="11727">
                  <c:v>1.126726E-7</c:v>
                </c:pt>
                <c:pt idx="11728">
                  <c:v>1.126976E-7</c:v>
                </c:pt>
                <c:pt idx="11729">
                  <c:v>1.127226E-7</c:v>
                </c:pt>
                <c:pt idx="11730">
                  <c:v>1.127476E-7</c:v>
                </c:pt>
                <c:pt idx="11731">
                  <c:v>1.127726E-7</c:v>
                </c:pt>
                <c:pt idx="11732">
                  <c:v>1.1279759999999999E-7</c:v>
                </c:pt>
                <c:pt idx="11733">
                  <c:v>1.128226E-7</c:v>
                </c:pt>
                <c:pt idx="11734">
                  <c:v>1.128476E-7</c:v>
                </c:pt>
                <c:pt idx="11735">
                  <c:v>1.128726E-7</c:v>
                </c:pt>
                <c:pt idx="11736">
                  <c:v>1.128976E-7</c:v>
                </c:pt>
                <c:pt idx="11737">
                  <c:v>1.129226E-7</c:v>
                </c:pt>
                <c:pt idx="11738">
                  <c:v>1.129476E-7</c:v>
                </c:pt>
                <c:pt idx="11739">
                  <c:v>1.1297259999999999E-7</c:v>
                </c:pt>
                <c:pt idx="11740">
                  <c:v>1.129976E-7</c:v>
                </c:pt>
                <c:pt idx="11741">
                  <c:v>1.130226E-7</c:v>
                </c:pt>
                <c:pt idx="11742">
                  <c:v>1.130476E-7</c:v>
                </c:pt>
                <c:pt idx="11743">
                  <c:v>1.130726E-7</c:v>
                </c:pt>
                <c:pt idx="11744">
                  <c:v>1.130976E-7</c:v>
                </c:pt>
                <c:pt idx="11745">
                  <c:v>1.131226E-7</c:v>
                </c:pt>
                <c:pt idx="11746">
                  <c:v>1.1314760000000001E-7</c:v>
                </c:pt>
                <c:pt idx="11747">
                  <c:v>1.131726E-7</c:v>
                </c:pt>
                <c:pt idx="11748">
                  <c:v>1.131976E-7</c:v>
                </c:pt>
                <c:pt idx="11749">
                  <c:v>1.132226E-7</c:v>
                </c:pt>
                <c:pt idx="11750">
                  <c:v>1.132476E-7</c:v>
                </c:pt>
                <c:pt idx="11751">
                  <c:v>1.132726E-7</c:v>
                </c:pt>
                <c:pt idx="11752">
                  <c:v>1.132976E-7</c:v>
                </c:pt>
                <c:pt idx="11753">
                  <c:v>1.1332260000000001E-7</c:v>
                </c:pt>
                <c:pt idx="11754">
                  <c:v>1.133476E-7</c:v>
                </c:pt>
                <c:pt idx="11755">
                  <c:v>1.133726E-7</c:v>
                </c:pt>
                <c:pt idx="11756">
                  <c:v>1.133976E-7</c:v>
                </c:pt>
                <c:pt idx="11757">
                  <c:v>1.134226E-7</c:v>
                </c:pt>
                <c:pt idx="11758">
                  <c:v>1.134476E-7</c:v>
                </c:pt>
                <c:pt idx="11759">
                  <c:v>1.134726E-7</c:v>
                </c:pt>
                <c:pt idx="11760">
                  <c:v>1.1349760000000001E-7</c:v>
                </c:pt>
                <c:pt idx="11761">
                  <c:v>1.135226E-7</c:v>
                </c:pt>
                <c:pt idx="11762">
                  <c:v>1.135476E-7</c:v>
                </c:pt>
                <c:pt idx="11763">
                  <c:v>1.135726E-7</c:v>
                </c:pt>
                <c:pt idx="11764">
                  <c:v>1.135976E-7</c:v>
                </c:pt>
                <c:pt idx="11765">
                  <c:v>1.136226E-7</c:v>
                </c:pt>
                <c:pt idx="11766">
                  <c:v>1.136476E-7</c:v>
                </c:pt>
                <c:pt idx="11767">
                  <c:v>1.1367260000000001E-7</c:v>
                </c:pt>
                <c:pt idx="11768">
                  <c:v>1.1369759999999999E-7</c:v>
                </c:pt>
                <c:pt idx="11769">
                  <c:v>1.137226E-7</c:v>
                </c:pt>
                <c:pt idx="11770">
                  <c:v>1.137476E-7</c:v>
                </c:pt>
                <c:pt idx="11771">
                  <c:v>1.137726E-7</c:v>
                </c:pt>
                <c:pt idx="11772">
                  <c:v>1.137976E-7</c:v>
                </c:pt>
                <c:pt idx="11773">
                  <c:v>1.138226E-7</c:v>
                </c:pt>
                <c:pt idx="11774">
                  <c:v>1.1384760000000001E-7</c:v>
                </c:pt>
                <c:pt idx="11775">
                  <c:v>1.1387259999999999E-7</c:v>
                </c:pt>
                <c:pt idx="11776">
                  <c:v>1.138976E-7</c:v>
                </c:pt>
                <c:pt idx="11777">
                  <c:v>1.139226E-7</c:v>
                </c:pt>
                <c:pt idx="11778">
                  <c:v>1.139476E-7</c:v>
                </c:pt>
                <c:pt idx="11779">
                  <c:v>1.139726E-7</c:v>
                </c:pt>
                <c:pt idx="11780">
                  <c:v>1.139976E-7</c:v>
                </c:pt>
                <c:pt idx="11781">
                  <c:v>1.1402260000000001E-7</c:v>
                </c:pt>
                <c:pt idx="11782">
                  <c:v>1.1404759999999999E-7</c:v>
                </c:pt>
                <c:pt idx="11783">
                  <c:v>1.140726E-7</c:v>
                </c:pt>
                <c:pt idx="11784">
                  <c:v>1.140976E-7</c:v>
                </c:pt>
                <c:pt idx="11785">
                  <c:v>1.141226E-7</c:v>
                </c:pt>
                <c:pt idx="11786">
                  <c:v>1.141476E-7</c:v>
                </c:pt>
                <c:pt idx="11787">
                  <c:v>1.141726E-7</c:v>
                </c:pt>
                <c:pt idx="11788">
                  <c:v>1.1419760000000001E-7</c:v>
                </c:pt>
                <c:pt idx="11789">
                  <c:v>1.1422259999999999E-7</c:v>
                </c:pt>
                <c:pt idx="11790">
                  <c:v>1.142476E-7</c:v>
                </c:pt>
                <c:pt idx="11791">
                  <c:v>1.142726E-7</c:v>
                </c:pt>
                <c:pt idx="11792">
                  <c:v>1.142976E-7</c:v>
                </c:pt>
                <c:pt idx="11793">
                  <c:v>1.143226E-7</c:v>
                </c:pt>
                <c:pt idx="11794">
                  <c:v>1.143476E-7</c:v>
                </c:pt>
                <c:pt idx="11795">
                  <c:v>1.1437260000000001E-7</c:v>
                </c:pt>
                <c:pt idx="11796">
                  <c:v>1.1439759999999999E-7</c:v>
                </c:pt>
                <c:pt idx="11797">
                  <c:v>1.144226E-7</c:v>
                </c:pt>
                <c:pt idx="11798">
                  <c:v>1.144476E-7</c:v>
                </c:pt>
                <c:pt idx="11799">
                  <c:v>1.144726E-7</c:v>
                </c:pt>
                <c:pt idx="11800">
                  <c:v>1.144976E-7</c:v>
                </c:pt>
                <c:pt idx="11801">
                  <c:v>1.145226E-7</c:v>
                </c:pt>
                <c:pt idx="11802">
                  <c:v>1.1454760000000001E-7</c:v>
                </c:pt>
                <c:pt idx="11803">
                  <c:v>1.1457259999999999E-7</c:v>
                </c:pt>
                <c:pt idx="11804">
                  <c:v>1.145976E-7</c:v>
                </c:pt>
                <c:pt idx="11805">
                  <c:v>1.146226E-7</c:v>
                </c:pt>
                <c:pt idx="11806">
                  <c:v>1.146476E-7</c:v>
                </c:pt>
                <c:pt idx="11807">
                  <c:v>1.146726E-7</c:v>
                </c:pt>
                <c:pt idx="11808">
                  <c:v>1.146976E-7</c:v>
                </c:pt>
                <c:pt idx="11809">
                  <c:v>1.1472260000000001E-7</c:v>
                </c:pt>
                <c:pt idx="11810">
                  <c:v>1.1474759999999999E-7</c:v>
                </c:pt>
                <c:pt idx="11811">
                  <c:v>1.147726E-7</c:v>
                </c:pt>
                <c:pt idx="11812">
                  <c:v>1.147976E-7</c:v>
                </c:pt>
                <c:pt idx="11813">
                  <c:v>1.148226E-7</c:v>
                </c:pt>
                <c:pt idx="11814">
                  <c:v>1.148476E-7</c:v>
                </c:pt>
                <c:pt idx="11815">
                  <c:v>1.148726E-7</c:v>
                </c:pt>
                <c:pt idx="11816">
                  <c:v>1.1489760000000001E-7</c:v>
                </c:pt>
                <c:pt idx="11817">
                  <c:v>1.1492259999999999E-7</c:v>
                </c:pt>
                <c:pt idx="11818">
                  <c:v>1.149476E-7</c:v>
                </c:pt>
                <c:pt idx="11819">
                  <c:v>1.149726E-7</c:v>
                </c:pt>
                <c:pt idx="11820">
                  <c:v>1.149976E-7</c:v>
                </c:pt>
                <c:pt idx="11821">
                  <c:v>1.150226E-7</c:v>
                </c:pt>
                <c:pt idx="11822">
                  <c:v>1.150476E-7</c:v>
                </c:pt>
                <c:pt idx="11823">
                  <c:v>1.1507260000000001E-7</c:v>
                </c:pt>
                <c:pt idx="11824">
                  <c:v>1.1509759999999999E-7</c:v>
                </c:pt>
                <c:pt idx="11825">
                  <c:v>1.151226E-7</c:v>
                </c:pt>
                <c:pt idx="11826">
                  <c:v>1.151476E-7</c:v>
                </c:pt>
                <c:pt idx="11827">
                  <c:v>1.151726E-7</c:v>
                </c:pt>
                <c:pt idx="11828">
                  <c:v>1.151976E-7</c:v>
                </c:pt>
                <c:pt idx="11829">
                  <c:v>1.152226E-7</c:v>
                </c:pt>
                <c:pt idx="11830">
                  <c:v>1.1524760000000001E-7</c:v>
                </c:pt>
                <c:pt idx="11831">
                  <c:v>1.1527259999999999E-7</c:v>
                </c:pt>
                <c:pt idx="11832">
                  <c:v>1.152976E-7</c:v>
                </c:pt>
                <c:pt idx="11833">
                  <c:v>1.153226E-7</c:v>
                </c:pt>
                <c:pt idx="11834">
                  <c:v>1.153476E-7</c:v>
                </c:pt>
                <c:pt idx="11835">
                  <c:v>1.153726E-7</c:v>
                </c:pt>
                <c:pt idx="11836">
                  <c:v>1.153976E-7</c:v>
                </c:pt>
                <c:pt idx="11837">
                  <c:v>1.1542260000000001E-7</c:v>
                </c:pt>
                <c:pt idx="11838">
                  <c:v>1.1544759999999999E-7</c:v>
                </c:pt>
                <c:pt idx="11839">
                  <c:v>1.154726E-7</c:v>
                </c:pt>
                <c:pt idx="11840">
                  <c:v>1.154976E-7</c:v>
                </c:pt>
                <c:pt idx="11841">
                  <c:v>1.155226E-7</c:v>
                </c:pt>
                <c:pt idx="11842">
                  <c:v>1.155476E-7</c:v>
                </c:pt>
                <c:pt idx="11843">
                  <c:v>1.155726E-7</c:v>
                </c:pt>
                <c:pt idx="11844">
                  <c:v>1.1559760000000001E-7</c:v>
                </c:pt>
                <c:pt idx="11845">
                  <c:v>1.1562259999999999E-7</c:v>
                </c:pt>
                <c:pt idx="11846">
                  <c:v>1.156476E-7</c:v>
                </c:pt>
                <c:pt idx="11847">
                  <c:v>1.156726E-7</c:v>
                </c:pt>
                <c:pt idx="11848">
                  <c:v>1.156976E-7</c:v>
                </c:pt>
                <c:pt idx="11849">
                  <c:v>1.157226E-7</c:v>
                </c:pt>
                <c:pt idx="11850">
                  <c:v>1.157476E-7</c:v>
                </c:pt>
                <c:pt idx="11851">
                  <c:v>1.1577260000000001E-7</c:v>
                </c:pt>
                <c:pt idx="11852">
                  <c:v>1.1579759999999999E-7</c:v>
                </c:pt>
                <c:pt idx="11853">
                  <c:v>1.158226E-7</c:v>
                </c:pt>
                <c:pt idx="11854">
                  <c:v>1.158476E-7</c:v>
                </c:pt>
                <c:pt idx="11855">
                  <c:v>1.158726E-7</c:v>
                </c:pt>
                <c:pt idx="11856">
                  <c:v>1.158976E-7</c:v>
                </c:pt>
                <c:pt idx="11857">
                  <c:v>1.159226E-7</c:v>
                </c:pt>
                <c:pt idx="11858">
                  <c:v>1.1594760000000001E-7</c:v>
                </c:pt>
                <c:pt idx="11859">
                  <c:v>1.1597259999999999E-7</c:v>
                </c:pt>
                <c:pt idx="11860">
                  <c:v>1.159976E-7</c:v>
                </c:pt>
                <c:pt idx="11861">
                  <c:v>1.160226E-7</c:v>
                </c:pt>
                <c:pt idx="11862">
                  <c:v>1.160476E-7</c:v>
                </c:pt>
                <c:pt idx="11863">
                  <c:v>1.160726E-7</c:v>
                </c:pt>
                <c:pt idx="11864">
                  <c:v>1.160976E-7</c:v>
                </c:pt>
                <c:pt idx="11865">
                  <c:v>1.1612260000000001E-7</c:v>
                </c:pt>
                <c:pt idx="11866">
                  <c:v>1.1614759999999999E-7</c:v>
                </c:pt>
                <c:pt idx="11867">
                  <c:v>1.161726E-7</c:v>
                </c:pt>
                <c:pt idx="11868">
                  <c:v>1.161976E-7</c:v>
                </c:pt>
                <c:pt idx="11869">
                  <c:v>1.162226E-7</c:v>
                </c:pt>
                <c:pt idx="11870">
                  <c:v>1.162476E-7</c:v>
                </c:pt>
                <c:pt idx="11871">
                  <c:v>1.162726E-7</c:v>
                </c:pt>
                <c:pt idx="11872">
                  <c:v>1.1629760000000001E-7</c:v>
                </c:pt>
                <c:pt idx="11873">
                  <c:v>1.1632259999999999E-7</c:v>
                </c:pt>
                <c:pt idx="11874">
                  <c:v>1.163476E-7</c:v>
                </c:pt>
                <c:pt idx="11875">
                  <c:v>1.163726E-7</c:v>
                </c:pt>
                <c:pt idx="11876">
                  <c:v>1.163976E-7</c:v>
                </c:pt>
                <c:pt idx="11877">
                  <c:v>1.164226E-7</c:v>
                </c:pt>
                <c:pt idx="11878">
                  <c:v>1.164476E-7</c:v>
                </c:pt>
                <c:pt idx="11879">
                  <c:v>1.164726E-7</c:v>
                </c:pt>
                <c:pt idx="11880">
                  <c:v>1.1649759999999999E-7</c:v>
                </c:pt>
                <c:pt idx="11881">
                  <c:v>1.165226E-7</c:v>
                </c:pt>
                <c:pt idx="11882">
                  <c:v>1.165476E-7</c:v>
                </c:pt>
                <c:pt idx="11883">
                  <c:v>1.165726E-7</c:v>
                </c:pt>
                <c:pt idx="11884">
                  <c:v>1.165976E-7</c:v>
                </c:pt>
                <c:pt idx="11885">
                  <c:v>1.166226E-7</c:v>
                </c:pt>
                <c:pt idx="11886">
                  <c:v>1.166476E-7</c:v>
                </c:pt>
                <c:pt idx="11887">
                  <c:v>1.1667259999999999E-7</c:v>
                </c:pt>
                <c:pt idx="11888">
                  <c:v>1.166976E-7</c:v>
                </c:pt>
                <c:pt idx="11889">
                  <c:v>1.167226E-7</c:v>
                </c:pt>
                <c:pt idx="11890">
                  <c:v>1.167476E-7</c:v>
                </c:pt>
                <c:pt idx="11891">
                  <c:v>1.167726E-7</c:v>
                </c:pt>
                <c:pt idx="11892">
                  <c:v>1.167976E-7</c:v>
                </c:pt>
                <c:pt idx="11893">
                  <c:v>1.168226E-7</c:v>
                </c:pt>
                <c:pt idx="11894">
                  <c:v>1.1684759999999999E-7</c:v>
                </c:pt>
                <c:pt idx="11895">
                  <c:v>1.168726E-7</c:v>
                </c:pt>
                <c:pt idx="11896">
                  <c:v>1.168976E-7</c:v>
                </c:pt>
                <c:pt idx="11897">
                  <c:v>1.169226E-7</c:v>
                </c:pt>
                <c:pt idx="11898">
                  <c:v>1.169476E-7</c:v>
                </c:pt>
                <c:pt idx="11899">
                  <c:v>1.169726E-7</c:v>
                </c:pt>
                <c:pt idx="11900">
                  <c:v>1.169976E-7</c:v>
                </c:pt>
                <c:pt idx="11901">
                  <c:v>1.1702260000000001E-7</c:v>
                </c:pt>
                <c:pt idx="11902">
                  <c:v>1.170476E-7</c:v>
                </c:pt>
                <c:pt idx="11903">
                  <c:v>1.170726E-7</c:v>
                </c:pt>
                <c:pt idx="11904">
                  <c:v>1.170976E-7</c:v>
                </c:pt>
                <c:pt idx="11905">
                  <c:v>1.171226E-7</c:v>
                </c:pt>
                <c:pt idx="11906">
                  <c:v>1.171476E-7</c:v>
                </c:pt>
                <c:pt idx="11907">
                  <c:v>1.171726E-7</c:v>
                </c:pt>
                <c:pt idx="11908">
                  <c:v>1.1719760000000001E-7</c:v>
                </c:pt>
                <c:pt idx="11909">
                  <c:v>1.172226E-7</c:v>
                </c:pt>
                <c:pt idx="11910">
                  <c:v>1.172476E-7</c:v>
                </c:pt>
                <c:pt idx="11911">
                  <c:v>1.172726E-7</c:v>
                </c:pt>
                <c:pt idx="11912">
                  <c:v>1.172976E-7</c:v>
                </c:pt>
                <c:pt idx="11913">
                  <c:v>1.173226E-7</c:v>
                </c:pt>
                <c:pt idx="11914">
                  <c:v>1.173476E-7</c:v>
                </c:pt>
                <c:pt idx="11915">
                  <c:v>1.1737260000000001E-7</c:v>
                </c:pt>
                <c:pt idx="11916">
                  <c:v>1.173976E-7</c:v>
                </c:pt>
                <c:pt idx="11917">
                  <c:v>1.174226E-7</c:v>
                </c:pt>
                <c:pt idx="11918">
                  <c:v>1.174476E-7</c:v>
                </c:pt>
                <c:pt idx="11919">
                  <c:v>1.174726E-7</c:v>
                </c:pt>
                <c:pt idx="11920">
                  <c:v>1.174976E-7</c:v>
                </c:pt>
                <c:pt idx="11921">
                  <c:v>1.175226E-7</c:v>
                </c:pt>
                <c:pt idx="11922">
                  <c:v>1.1754760000000001E-7</c:v>
                </c:pt>
                <c:pt idx="11923">
                  <c:v>1.1757259999999999E-7</c:v>
                </c:pt>
                <c:pt idx="11924">
                  <c:v>1.175976E-7</c:v>
                </c:pt>
                <c:pt idx="11925">
                  <c:v>1.176226E-7</c:v>
                </c:pt>
                <c:pt idx="11926">
                  <c:v>1.176476E-7</c:v>
                </c:pt>
                <c:pt idx="11927">
                  <c:v>1.176726E-7</c:v>
                </c:pt>
                <c:pt idx="11928">
                  <c:v>1.176976E-7</c:v>
                </c:pt>
                <c:pt idx="11929">
                  <c:v>1.1772260000000001E-7</c:v>
                </c:pt>
                <c:pt idx="11930">
                  <c:v>1.1774759999999999E-7</c:v>
                </c:pt>
                <c:pt idx="11931">
                  <c:v>1.177726E-7</c:v>
                </c:pt>
                <c:pt idx="11932">
                  <c:v>1.177976E-7</c:v>
                </c:pt>
                <c:pt idx="11933">
                  <c:v>1.178226E-7</c:v>
                </c:pt>
                <c:pt idx="11934">
                  <c:v>1.178476E-7</c:v>
                </c:pt>
                <c:pt idx="11935">
                  <c:v>1.178726E-7</c:v>
                </c:pt>
                <c:pt idx="11936">
                  <c:v>1.1789760000000001E-7</c:v>
                </c:pt>
                <c:pt idx="11937">
                  <c:v>1.1792259999999999E-7</c:v>
                </c:pt>
                <c:pt idx="11938">
                  <c:v>1.179476E-7</c:v>
                </c:pt>
                <c:pt idx="11939">
                  <c:v>1.179726E-7</c:v>
                </c:pt>
                <c:pt idx="11940">
                  <c:v>1.179976E-7</c:v>
                </c:pt>
                <c:pt idx="11941">
                  <c:v>1.180226E-7</c:v>
                </c:pt>
                <c:pt idx="11942">
                  <c:v>1.180476E-7</c:v>
                </c:pt>
                <c:pt idx="11943">
                  <c:v>1.1807260000000001E-7</c:v>
                </c:pt>
                <c:pt idx="11944">
                  <c:v>1.1809759999999999E-7</c:v>
                </c:pt>
                <c:pt idx="11945">
                  <c:v>1.181226E-7</c:v>
                </c:pt>
                <c:pt idx="11946">
                  <c:v>1.181476E-7</c:v>
                </c:pt>
                <c:pt idx="11947">
                  <c:v>1.181726E-7</c:v>
                </c:pt>
                <c:pt idx="11948">
                  <c:v>1.181976E-7</c:v>
                </c:pt>
                <c:pt idx="11949">
                  <c:v>1.182226E-7</c:v>
                </c:pt>
                <c:pt idx="11950">
                  <c:v>1.1824760000000001E-7</c:v>
                </c:pt>
                <c:pt idx="11951">
                  <c:v>1.1827259999999999E-7</c:v>
                </c:pt>
                <c:pt idx="11952">
                  <c:v>1.182976E-7</c:v>
                </c:pt>
                <c:pt idx="11953">
                  <c:v>1.183226E-7</c:v>
                </c:pt>
                <c:pt idx="11954">
                  <c:v>1.183476E-7</c:v>
                </c:pt>
                <c:pt idx="11955">
                  <c:v>1.183726E-7</c:v>
                </c:pt>
                <c:pt idx="11956">
                  <c:v>1.183976E-7</c:v>
                </c:pt>
                <c:pt idx="11957">
                  <c:v>1.1842260000000001E-7</c:v>
                </c:pt>
                <c:pt idx="11958">
                  <c:v>1.1844759999999999E-7</c:v>
                </c:pt>
                <c:pt idx="11959">
                  <c:v>1.184726E-7</c:v>
                </c:pt>
                <c:pt idx="11960">
                  <c:v>1.184976E-7</c:v>
                </c:pt>
                <c:pt idx="11961">
                  <c:v>1.185226E-7</c:v>
                </c:pt>
                <c:pt idx="11962">
                  <c:v>1.185476E-7</c:v>
                </c:pt>
                <c:pt idx="11963">
                  <c:v>1.185726E-7</c:v>
                </c:pt>
                <c:pt idx="11964">
                  <c:v>1.1859760000000001E-7</c:v>
                </c:pt>
                <c:pt idx="11965">
                  <c:v>1.1862259999999999E-7</c:v>
                </c:pt>
                <c:pt idx="11966">
                  <c:v>1.186476E-7</c:v>
                </c:pt>
                <c:pt idx="11967">
                  <c:v>1.186726E-7</c:v>
                </c:pt>
                <c:pt idx="11968">
                  <c:v>1.186976E-7</c:v>
                </c:pt>
                <c:pt idx="11969">
                  <c:v>1.187226E-7</c:v>
                </c:pt>
                <c:pt idx="11970">
                  <c:v>1.187476E-7</c:v>
                </c:pt>
                <c:pt idx="11971">
                  <c:v>1.1877260000000001E-7</c:v>
                </c:pt>
                <c:pt idx="11972">
                  <c:v>1.1879759999999999E-7</c:v>
                </c:pt>
                <c:pt idx="11973">
                  <c:v>1.188226E-7</c:v>
                </c:pt>
                <c:pt idx="11974">
                  <c:v>1.188476E-7</c:v>
                </c:pt>
                <c:pt idx="11975">
                  <c:v>1.188726E-7</c:v>
                </c:pt>
                <c:pt idx="11976">
                  <c:v>1.188976E-7</c:v>
                </c:pt>
                <c:pt idx="11977">
                  <c:v>1.189226E-7</c:v>
                </c:pt>
                <c:pt idx="11978">
                  <c:v>1.1894760000000001E-7</c:v>
                </c:pt>
                <c:pt idx="11979">
                  <c:v>1.1897259999999999E-7</c:v>
                </c:pt>
                <c:pt idx="11980">
                  <c:v>1.189976E-7</c:v>
                </c:pt>
                <c:pt idx="11981">
                  <c:v>1.190226E-7</c:v>
                </c:pt>
                <c:pt idx="11982">
                  <c:v>1.190476E-7</c:v>
                </c:pt>
                <c:pt idx="11983">
                  <c:v>1.190726E-7</c:v>
                </c:pt>
                <c:pt idx="11984">
                  <c:v>1.190976E-7</c:v>
                </c:pt>
                <c:pt idx="11985">
                  <c:v>1.1912260000000001E-7</c:v>
                </c:pt>
                <c:pt idx="11986">
                  <c:v>1.1914759999999999E-7</c:v>
                </c:pt>
                <c:pt idx="11987">
                  <c:v>1.191726E-7</c:v>
                </c:pt>
                <c:pt idx="11988">
                  <c:v>1.191976E-7</c:v>
                </c:pt>
                <c:pt idx="11989">
                  <c:v>1.1922260000000001E-7</c:v>
                </c:pt>
                <c:pt idx="11990">
                  <c:v>1.1924759999999999E-7</c:v>
                </c:pt>
                <c:pt idx="11991">
                  <c:v>1.1927259999999999E-7</c:v>
                </c:pt>
                <c:pt idx="11992">
                  <c:v>1.1929759999999999E-7</c:v>
                </c:pt>
                <c:pt idx="11993">
                  <c:v>1.1932259999999999E-7</c:v>
                </c:pt>
                <c:pt idx="11994">
                  <c:v>1.193476E-7</c:v>
                </c:pt>
                <c:pt idx="11995">
                  <c:v>1.193726E-7</c:v>
                </c:pt>
                <c:pt idx="11996">
                  <c:v>1.193976E-7</c:v>
                </c:pt>
                <c:pt idx="11997">
                  <c:v>1.194226E-7</c:v>
                </c:pt>
                <c:pt idx="11998">
                  <c:v>1.194476E-7</c:v>
                </c:pt>
                <c:pt idx="11999">
                  <c:v>1.1947260000000001E-7</c:v>
                </c:pt>
                <c:pt idx="12000">
                  <c:v>1.1949760000000001E-7</c:v>
                </c:pt>
                <c:pt idx="12001">
                  <c:v>1.1952260000000001E-7</c:v>
                </c:pt>
                <c:pt idx="12002">
                  <c:v>1.1954760000000001E-7</c:v>
                </c:pt>
                <c:pt idx="12003">
                  <c:v>1.1957260000000001E-7</c:v>
                </c:pt>
                <c:pt idx="12004">
                  <c:v>1.1959759999999999E-7</c:v>
                </c:pt>
                <c:pt idx="12005">
                  <c:v>1.1962259999999999E-7</c:v>
                </c:pt>
                <c:pt idx="12006">
                  <c:v>1.1964759999999999E-7</c:v>
                </c:pt>
                <c:pt idx="12007">
                  <c:v>1.1967259999999999E-7</c:v>
                </c:pt>
                <c:pt idx="12008">
                  <c:v>1.196976E-7</c:v>
                </c:pt>
                <c:pt idx="12009">
                  <c:v>1.197226E-7</c:v>
                </c:pt>
                <c:pt idx="12010">
                  <c:v>1.197476E-7</c:v>
                </c:pt>
                <c:pt idx="12011">
                  <c:v>1.197726E-7</c:v>
                </c:pt>
                <c:pt idx="12012">
                  <c:v>1.197976E-7</c:v>
                </c:pt>
                <c:pt idx="12013">
                  <c:v>1.1982260000000001E-7</c:v>
                </c:pt>
                <c:pt idx="12014">
                  <c:v>1.1984760000000001E-7</c:v>
                </c:pt>
                <c:pt idx="12015">
                  <c:v>1.1987260000000001E-7</c:v>
                </c:pt>
                <c:pt idx="12016">
                  <c:v>1.1989760000000001E-7</c:v>
                </c:pt>
                <c:pt idx="12017">
                  <c:v>1.1992260000000001E-7</c:v>
                </c:pt>
                <c:pt idx="12018">
                  <c:v>1.1994759999999999E-7</c:v>
                </c:pt>
                <c:pt idx="12019">
                  <c:v>1.1997259999999999E-7</c:v>
                </c:pt>
                <c:pt idx="12020">
                  <c:v>1.1999759999999999E-7</c:v>
                </c:pt>
                <c:pt idx="12021">
                  <c:v>1.2002259999999999E-7</c:v>
                </c:pt>
                <c:pt idx="12022">
                  <c:v>1.200476E-7</c:v>
                </c:pt>
                <c:pt idx="12023">
                  <c:v>1.200726E-7</c:v>
                </c:pt>
                <c:pt idx="12024">
                  <c:v>1.200976E-7</c:v>
                </c:pt>
                <c:pt idx="12025">
                  <c:v>1.201226E-7</c:v>
                </c:pt>
                <c:pt idx="12026">
                  <c:v>1.201476E-7</c:v>
                </c:pt>
                <c:pt idx="12027">
                  <c:v>1.201726E-7</c:v>
                </c:pt>
                <c:pt idx="12028">
                  <c:v>1.2019760000000001E-7</c:v>
                </c:pt>
                <c:pt idx="12029">
                  <c:v>1.2022260000000001E-7</c:v>
                </c:pt>
                <c:pt idx="12030">
                  <c:v>1.2024760000000001E-7</c:v>
                </c:pt>
                <c:pt idx="12031">
                  <c:v>1.2027260000000001E-7</c:v>
                </c:pt>
                <c:pt idx="12032">
                  <c:v>1.2029759999999999E-7</c:v>
                </c:pt>
                <c:pt idx="12033">
                  <c:v>1.2032259999999999E-7</c:v>
                </c:pt>
                <c:pt idx="12034">
                  <c:v>1.2034759999999999E-7</c:v>
                </c:pt>
                <c:pt idx="12035">
                  <c:v>1.2037259999999999E-7</c:v>
                </c:pt>
                <c:pt idx="12036">
                  <c:v>1.203976E-7</c:v>
                </c:pt>
                <c:pt idx="12037">
                  <c:v>1.204226E-7</c:v>
                </c:pt>
                <c:pt idx="12038">
                  <c:v>1.204476E-7</c:v>
                </c:pt>
                <c:pt idx="12039">
                  <c:v>1.204726E-7</c:v>
                </c:pt>
                <c:pt idx="12040">
                  <c:v>1.204976E-7</c:v>
                </c:pt>
                <c:pt idx="12041">
                  <c:v>1.205226E-7</c:v>
                </c:pt>
                <c:pt idx="12042">
                  <c:v>1.2054760000000001E-7</c:v>
                </c:pt>
                <c:pt idx="12043">
                  <c:v>1.2057260000000001E-7</c:v>
                </c:pt>
                <c:pt idx="12044">
                  <c:v>1.2059760000000001E-7</c:v>
                </c:pt>
                <c:pt idx="12045">
                  <c:v>1.2062260000000001E-7</c:v>
                </c:pt>
                <c:pt idx="12046">
                  <c:v>1.2064759999999999E-7</c:v>
                </c:pt>
                <c:pt idx="12047">
                  <c:v>1.2067259999999999E-7</c:v>
                </c:pt>
                <c:pt idx="12048">
                  <c:v>1.2069759999999999E-7</c:v>
                </c:pt>
                <c:pt idx="12049">
                  <c:v>1.2072259999999999E-7</c:v>
                </c:pt>
                <c:pt idx="12050">
                  <c:v>1.207476E-7</c:v>
                </c:pt>
                <c:pt idx="12051">
                  <c:v>1.207726E-7</c:v>
                </c:pt>
                <c:pt idx="12052">
                  <c:v>1.207976E-7</c:v>
                </c:pt>
                <c:pt idx="12053">
                  <c:v>1.208226E-7</c:v>
                </c:pt>
                <c:pt idx="12054">
                  <c:v>1.208476E-7</c:v>
                </c:pt>
                <c:pt idx="12055">
                  <c:v>1.208726E-7</c:v>
                </c:pt>
                <c:pt idx="12056">
                  <c:v>1.2089760000000001E-7</c:v>
                </c:pt>
                <c:pt idx="12057">
                  <c:v>1.2092260000000001E-7</c:v>
                </c:pt>
                <c:pt idx="12058">
                  <c:v>1.2094760000000001E-7</c:v>
                </c:pt>
                <c:pt idx="12059">
                  <c:v>1.2097260000000001E-7</c:v>
                </c:pt>
                <c:pt idx="12060">
                  <c:v>1.2099759999999999E-7</c:v>
                </c:pt>
                <c:pt idx="12061">
                  <c:v>1.2102259999999999E-7</c:v>
                </c:pt>
                <c:pt idx="12062">
                  <c:v>1.2104759999999999E-7</c:v>
                </c:pt>
                <c:pt idx="12063">
                  <c:v>1.2107259999999999E-7</c:v>
                </c:pt>
                <c:pt idx="12064">
                  <c:v>1.210976E-7</c:v>
                </c:pt>
                <c:pt idx="12065">
                  <c:v>1.211226E-7</c:v>
                </c:pt>
                <c:pt idx="12066">
                  <c:v>1.211476E-7</c:v>
                </c:pt>
                <c:pt idx="12067">
                  <c:v>1.211726E-7</c:v>
                </c:pt>
                <c:pt idx="12068">
                  <c:v>1.211976E-7</c:v>
                </c:pt>
                <c:pt idx="12069">
                  <c:v>1.212226E-7</c:v>
                </c:pt>
                <c:pt idx="12070">
                  <c:v>1.2124760000000001E-7</c:v>
                </c:pt>
                <c:pt idx="12071">
                  <c:v>1.2127260000000001E-7</c:v>
                </c:pt>
                <c:pt idx="12072">
                  <c:v>1.2129760000000001E-7</c:v>
                </c:pt>
                <c:pt idx="12073">
                  <c:v>1.2132260000000001E-7</c:v>
                </c:pt>
                <c:pt idx="12074">
                  <c:v>1.2134759999999999E-7</c:v>
                </c:pt>
                <c:pt idx="12075">
                  <c:v>1.2137259999999999E-7</c:v>
                </c:pt>
                <c:pt idx="12076">
                  <c:v>1.2139759999999999E-7</c:v>
                </c:pt>
                <c:pt idx="12077">
                  <c:v>1.2142259999999999E-7</c:v>
                </c:pt>
                <c:pt idx="12078">
                  <c:v>1.2144759999999999E-7</c:v>
                </c:pt>
                <c:pt idx="12079">
                  <c:v>1.214726E-7</c:v>
                </c:pt>
                <c:pt idx="12080">
                  <c:v>1.214976E-7</c:v>
                </c:pt>
                <c:pt idx="12081">
                  <c:v>1.215226E-7</c:v>
                </c:pt>
                <c:pt idx="12082">
                  <c:v>1.215476E-7</c:v>
                </c:pt>
                <c:pt idx="12083">
                  <c:v>1.215726E-7</c:v>
                </c:pt>
                <c:pt idx="12084">
                  <c:v>1.2159760000000001E-7</c:v>
                </c:pt>
                <c:pt idx="12085">
                  <c:v>1.2162260000000001E-7</c:v>
                </c:pt>
                <c:pt idx="12086">
                  <c:v>1.2164760000000001E-7</c:v>
                </c:pt>
                <c:pt idx="12087">
                  <c:v>1.2167260000000001E-7</c:v>
                </c:pt>
                <c:pt idx="12088">
                  <c:v>1.2169759999999999E-7</c:v>
                </c:pt>
                <c:pt idx="12089">
                  <c:v>1.2172259999999999E-7</c:v>
                </c:pt>
                <c:pt idx="12090">
                  <c:v>1.2174759999999999E-7</c:v>
                </c:pt>
                <c:pt idx="12091">
                  <c:v>1.2177259999999999E-7</c:v>
                </c:pt>
                <c:pt idx="12092">
                  <c:v>1.2179759999999999E-7</c:v>
                </c:pt>
                <c:pt idx="12093">
                  <c:v>1.218226E-7</c:v>
                </c:pt>
                <c:pt idx="12094">
                  <c:v>1.218476E-7</c:v>
                </c:pt>
                <c:pt idx="12095">
                  <c:v>1.218726E-7</c:v>
                </c:pt>
                <c:pt idx="12096">
                  <c:v>1.218976E-7</c:v>
                </c:pt>
                <c:pt idx="12097">
                  <c:v>1.219226E-7</c:v>
                </c:pt>
                <c:pt idx="12098">
                  <c:v>1.2194760000000001E-7</c:v>
                </c:pt>
                <c:pt idx="12099">
                  <c:v>1.2197260000000001E-7</c:v>
                </c:pt>
                <c:pt idx="12100">
                  <c:v>1.2199760000000001E-7</c:v>
                </c:pt>
                <c:pt idx="12101">
                  <c:v>1.2202260000000001E-7</c:v>
                </c:pt>
                <c:pt idx="12102">
                  <c:v>1.2204759999999999E-7</c:v>
                </c:pt>
                <c:pt idx="12103">
                  <c:v>1.2207259999999999E-7</c:v>
                </c:pt>
                <c:pt idx="12104">
                  <c:v>1.2209759999999999E-7</c:v>
                </c:pt>
                <c:pt idx="12105">
                  <c:v>1.2212259999999999E-7</c:v>
                </c:pt>
                <c:pt idx="12106">
                  <c:v>1.2214759999999999E-7</c:v>
                </c:pt>
                <c:pt idx="12107">
                  <c:v>1.221726E-7</c:v>
                </c:pt>
                <c:pt idx="12108">
                  <c:v>1.221976E-7</c:v>
                </c:pt>
                <c:pt idx="12109">
                  <c:v>1.222226E-7</c:v>
                </c:pt>
                <c:pt idx="12110">
                  <c:v>1.222476E-7</c:v>
                </c:pt>
                <c:pt idx="12111">
                  <c:v>1.222726E-7</c:v>
                </c:pt>
                <c:pt idx="12112">
                  <c:v>1.2229760000000001E-7</c:v>
                </c:pt>
                <c:pt idx="12113">
                  <c:v>1.2232260000000001E-7</c:v>
                </c:pt>
                <c:pt idx="12114">
                  <c:v>1.2234760000000001E-7</c:v>
                </c:pt>
                <c:pt idx="12115">
                  <c:v>1.2237260000000001E-7</c:v>
                </c:pt>
                <c:pt idx="12116">
                  <c:v>1.2239759999999999E-7</c:v>
                </c:pt>
                <c:pt idx="12117">
                  <c:v>1.2242259999999999E-7</c:v>
                </c:pt>
                <c:pt idx="12118">
                  <c:v>1.2244759999999999E-7</c:v>
                </c:pt>
                <c:pt idx="12119">
                  <c:v>1.2247259999999999E-7</c:v>
                </c:pt>
                <c:pt idx="12120">
                  <c:v>1.2249759999999999E-7</c:v>
                </c:pt>
                <c:pt idx="12121">
                  <c:v>1.225226E-7</c:v>
                </c:pt>
                <c:pt idx="12122">
                  <c:v>1.225476E-7</c:v>
                </c:pt>
                <c:pt idx="12123">
                  <c:v>1.225726E-7</c:v>
                </c:pt>
                <c:pt idx="12124">
                  <c:v>1.225976E-7</c:v>
                </c:pt>
                <c:pt idx="12125">
                  <c:v>1.226226E-7</c:v>
                </c:pt>
                <c:pt idx="12126">
                  <c:v>1.2264760000000001E-7</c:v>
                </c:pt>
                <c:pt idx="12127">
                  <c:v>1.2267260000000001E-7</c:v>
                </c:pt>
                <c:pt idx="12128">
                  <c:v>1.2269760000000001E-7</c:v>
                </c:pt>
                <c:pt idx="12129">
                  <c:v>1.2272260000000001E-7</c:v>
                </c:pt>
                <c:pt idx="12130">
                  <c:v>1.2274760000000001E-7</c:v>
                </c:pt>
                <c:pt idx="12131">
                  <c:v>1.2277259999999999E-7</c:v>
                </c:pt>
                <c:pt idx="12132">
                  <c:v>1.2279759999999999E-7</c:v>
                </c:pt>
                <c:pt idx="12133">
                  <c:v>1.2282259999999999E-7</c:v>
                </c:pt>
                <c:pt idx="12134">
                  <c:v>1.2284759999999999E-7</c:v>
                </c:pt>
                <c:pt idx="12135">
                  <c:v>1.228726E-7</c:v>
                </c:pt>
                <c:pt idx="12136">
                  <c:v>1.228976E-7</c:v>
                </c:pt>
                <c:pt idx="12137">
                  <c:v>1.229226E-7</c:v>
                </c:pt>
                <c:pt idx="12138">
                  <c:v>1.229476E-7</c:v>
                </c:pt>
                <c:pt idx="12139">
                  <c:v>1.229726E-7</c:v>
                </c:pt>
                <c:pt idx="12140">
                  <c:v>1.2299760000000001E-7</c:v>
                </c:pt>
                <c:pt idx="12141">
                  <c:v>1.2302260000000001E-7</c:v>
                </c:pt>
                <c:pt idx="12142">
                  <c:v>1.2304760000000001E-7</c:v>
                </c:pt>
                <c:pt idx="12143">
                  <c:v>1.2307260000000001E-7</c:v>
                </c:pt>
                <c:pt idx="12144">
                  <c:v>1.2309760000000001E-7</c:v>
                </c:pt>
                <c:pt idx="12145">
                  <c:v>1.2312259999999999E-7</c:v>
                </c:pt>
                <c:pt idx="12146">
                  <c:v>1.2314759999999999E-7</c:v>
                </c:pt>
                <c:pt idx="12147">
                  <c:v>1.2317259999999999E-7</c:v>
                </c:pt>
                <c:pt idx="12148">
                  <c:v>1.2319759999999999E-7</c:v>
                </c:pt>
                <c:pt idx="12149">
                  <c:v>1.232226E-7</c:v>
                </c:pt>
                <c:pt idx="12150">
                  <c:v>1.232476E-7</c:v>
                </c:pt>
                <c:pt idx="12151">
                  <c:v>1.232726E-7</c:v>
                </c:pt>
                <c:pt idx="12152">
                  <c:v>1.232976E-7</c:v>
                </c:pt>
                <c:pt idx="12153">
                  <c:v>1.233226E-7</c:v>
                </c:pt>
                <c:pt idx="12154">
                  <c:v>1.2334760000000001E-7</c:v>
                </c:pt>
                <c:pt idx="12155">
                  <c:v>1.2337260000000001E-7</c:v>
                </c:pt>
                <c:pt idx="12156">
                  <c:v>1.2339760000000001E-7</c:v>
                </c:pt>
                <c:pt idx="12157">
                  <c:v>1.2342260000000001E-7</c:v>
                </c:pt>
                <c:pt idx="12158">
                  <c:v>1.2344760000000001E-7</c:v>
                </c:pt>
                <c:pt idx="12159">
                  <c:v>1.2347259999999999E-7</c:v>
                </c:pt>
                <c:pt idx="12160">
                  <c:v>1.2349759999999999E-7</c:v>
                </c:pt>
                <c:pt idx="12161">
                  <c:v>1.2352259999999999E-7</c:v>
                </c:pt>
                <c:pt idx="12162">
                  <c:v>1.2354759999999999E-7</c:v>
                </c:pt>
                <c:pt idx="12163">
                  <c:v>1.235726E-7</c:v>
                </c:pt>
                <c:pt idx="12164">
                  <c:v>1.235976E-7</c:v>
                </c:pt>
                <c:pt idx="12165">
                  <c:v>1.236226E-7</c:v>
                </c:pt>
                <c:pt idx="12166">
                  <c:v>1.236476E-7</c:v>
                </c:pt>
                <c:pt idx="12167">
                  <c:v>1.236726E-7</c:v>
                </c:pt>
                <c:pt idx="12168">
                  <c:v>1.2369760000000001E-7</c:v>
                </c:pt>
                <c:pt idx="12169">
                  <c:v>1.2372260000000001E-7</c:v>
                </c:pt>
                <c:pt idx="12170">
                  <c:v>1.2374760000000001E-7</c:v>
                </c:pt>
                <c:pt idx="12171">
                  <c:v>1.2377260000000001E-7</c:v>
                </c:pt>
                <c:pt idx="12172">
                  <c:v>1.2379760000000001E-7</c:v>
                </c:pt>
                <c:pt idx="12173">
                  <c:v>1.2382259999999999E-7</c:v>
                </c:pt>
                <c:pt idx="12174">
                  <c:v>1.2384759999999999E-7</c:v>
                </c:pt>
                <c:pt idx="12175">
                  <c:v>1.2387259999999999E-7</c:v>
                </c:pt>
                <c:pt idx="12176">
                  <c:v>1.2389759999999999E-7</c:v>
                </c:pt>
                <c:pt idx="12177">
                  <c:v>1.239226E-7</c:v>
                </c:pt>
                <c:pt idx="12178">
                  <c:v>1.239476E-7</c:v>
                </c:pt>
                <c:pt idx="12179">
                  <c:v>1.239726E-7</c:v>
                </c:pt>
                <c:pt idx="12180">
                  <c:v>1.239976E-7</c:v>
                </c:pt>
                <c:pt idx="12181">
                  <c:v>1.240226E-7</c:v>
                </c:pt>
                <c:pt idx="12182">
                  <c:v>1.240476E-7</c:v>
                </c:pt>
                <c:pt idx="12183">
                  <c:v>1.2407260000000001E-7</c:v>
                </c:pt>
                <c:pt idx="12184">
                  <c:v>1.2409760000000001E-7</c:v>
                </c:pt>
                <c:pt idx="12185">
                  <c:v>1.2412260000000001E-7</c:v>
                </c:pt>
                <c:pt idx="12186">
                  <c:v>1.2414760000000001E-7</c:v>
                </c:pt>
                <c:pt idx="12187">
                  <c:v>1.2417259999999999E-7</c:v>
                </c:pt>
                <c:pt idx="12188">
                  <c:v>1.2419759999999999E-7</c:v>
                </c:pt>
                <c:pt idx="12189">
                  <c:v>1.2422259999999999E-7</c:v>
                </c:pt>
                <c:pt idx="12190">
                  <c:v>1.2424759999999999E-7</c:v>
                </c:pt>
                <c:pt idx="12191">
                  <c:v>1.242726E-7</c:v>
                </c:pt>
                <c:pt idx="12192">
                  <c:v>1.242976E-7</c:v>
                </c:pt>
                <c:pt idx="12193">
                  <c:v>1.243226E-7</c:v>
                </c:pt>
                <c:pt idx="12194">
                  <c:v>1.243476E-7</c:v>
                </c:pt>
                <c:pt idx="12195">
                  <c:v>1.243726E-7</c:v>
                </c:pt>
                <c:pt idx="12196">
                  <c:v>1.243976E-7</c:v>
                </c:pt>
                <c:pt idx="12197">
                  <c:v>1.2442260000000001E-7</c:v>
                </c:pt>
                <c:pt idx="12198">
                  <c:v>1.2444760000000001E-7</c:v>
                </c:pt>
                <c:pt idx="12199">
                  <c:v>1.2447260000000001E-7</c:v>
                </c:pt>
                <c:pt idx="12200">
                  <c:v>1.2449760000000001E-7</c:v>
                </c:pt>
                <c:pt idx="12201">
                  <c:v>1.2452259999999999E-7</c:v>
                </c:pt>
                <c:pt idx="12202">
                  <c:v>1.2454759999999999E-7</c:v>
                </c:pt>
                <c:pt idx="12203">
                  <c:v>1.2457259999999999E-7</c:v>
                </c:pt>
                <c:pt idx="12204">
                  <c:v>1.2459759999999999E-7</c:v>
                </c:pt>
                <c:pt idx="12205">
                  <c:v>1.246226E-7</c:v>
                </c:pt>
                <c:pt idx="12206">
                  <c:v>1.246476E-7</c:v>
                </c:pt>
                <c:pt idx="12207">
                  <c:v>1.246726E-7</c:v>
                </c:pt>
                <c:pt idx="12208">
                  <c:v>1.246976E-7</c:v>
                </c:pt>
                <c:pt idx="12209">
                  <c:v>1.247226E-7</c:v>
                </c:pt>
                <c:pt idx="12210">
                  <c:v>1.247476E-7</c:v>
                </c:pt>
                <c:pt idx="12211">
                  <c:v>1.2477260000000001E-7</c:v>
                </c:pt>
                <c:pt idx="12212">
                  <c:v>1.2479760000000001E-7</c:v>
                </c:pt>
                <c:pt idx="12213">
                  <c:v>1.2482260000000001E-7</c:v>
                </c:pt>
                <c:pt idx="12214">
                  <c:v>1.2484760000000001E-7</c:v>
                </c:pt>
                <c:pt idx="12215">
                  <c:v>1.2487259999999999E-7</c:v>
                </c:pt>
                <c:pt idx="12216">
                  <c:v>1.2489759999999999E-7</c:v>
                </c:pt>
                <c:pt idx="12217">
                  <c:v>1.2492259999999999E-7</c:v>
                </c:pt>
                <c:pt idx="12218">
                  <c:v>1.2494759999999999E-7</c:v>
                </c:pt>
                <c:pt idx="12219">
                  <c:v>1.249726E-7</c:v>
                </c:pt>
                <c:pt idx="12220">
                  <c:v>1.249976E-7</c:v>
                </c:pt>
                <c:pt idx="12221">
                  <c:v>1.250226E-7</c:v>
                </c:pt>
                <c:pt idx="12222">
                  <c:v>1.250476E-7</c:v>
                </c:pt>
                <c:pt idx="12223">
                  <c:v>1.250726E-7</c:v>
                </c:pt>
                <c:pt idx="12224">
                  <c:v>1.250976E-7</c:v>
                </c:pt>
                <c:pt idx="12225">
                  <c:v>1.2512260000000001E-7</c:v>
                </c:pt>
                <c:pt idx="12226">
                  <c:v>1.2514760000000001E-7</c:v>
                </c:pt>
                <c:pt idx="12227">
                  <c:v>1.2517260000000001E-7</c:v>
                </c:pt>
                <c:pt idx="12228">
                  <c:v>1.2519760000000001E-7</c:v>
                </c:pt>
                <c:pt idx="12229">
                  <c:v>1.2522259999999999E-7</c:v>
                </c:pt>
                <c:pt idx="12230">
                  <c:v>1.2524759999999999E-7</c:v>
                </c:pt>
                <c:pt idx="12231">
                  <c:v>1.2527259999999999E-7</c:v>
                </c:pt>
                <c:pt idx="12232">
                  <c:v>1.2529759999999999E-7</c:v>
                </c:pt>
                <c:pt idx="12233">
                  <c:v>1.2532259999999999E-7</c:v>
                </c:pt>
                <c:pt idx="12234">
                  <c:v>1.253476E-7</c:v>
                </c:pt>
                <c:pt idx="12235">
                  <c:v>1.253726E-7</c:v>
                </c:pt>
                <c:pt idx="12236">
                  <c:v>1.253976E-7</c:v>
                </c:pt>
                <c:pt idx="12237">
                  <c:v>1.254226E-7</c:v>
                </c:pt>
                <c:pt idx="12238">
                  <c:v>1.254476E-7</c:v>
                </c:pt>
                <c:pt idx="12239">
                  <c:v>1.2547260000000001E-7</c:v>
                </c:pt>
                <c:pt idx="12240">
                  <c:v>1.2549760000000001E-7</c:v>
                </c:pt>
                <c:pt idx="12241">
                  <c:v>1.2552260000000001E-7</c:v>
                </c:pt>
                <c:pt idx="12242">
                  <c:v>1.2554760000000001E-7</c:v>
                </c:pt>
                <c:pt idx="12243">
                  <c:v>1.2557259999999999E-7</c:v>
                </c:pt>
                <c:pt idx="12244">
                  <c:v>1.2559759999999999E-7</c:v>
                </c:pt>
                <c:pt idx="12245">
                  <c:v>1.2562259999999999E-7</c:v>
                </c:pt>
                <c:pt idx="12246">
                  <c:v>1.2564759999999999E-7</c:v>
                </c:pt>
                <c:pt idx="12247">
                  <c:v>1.2567259999999999E-7</c:v>
                </c:pt>
                <c:pt idx="12248">
                  <c:v>1.256976E-7</c:v>
                </c:pt>
                <c:pt idx="12249">
                  <c:v>1.257226E-7</c:v>
                </c:pt>
                <c:pt idx="12250">
                  <c:v>1.257476E-7</c:v>
                </c:pt>
                <c:pt idx="12251">
                  <c:v>1.257726E-7</c:v>
                </c:pt>
                <c:pt idx="12252">
                  <c:v>1.257976E-7</c:v>
                </c:pt>
                <c:pt idx="12253">
                  <c:v>1.2582260000000001E-7</c:v>
                </c:pt>
                <c:pt idx="12254">
                  <c:v>1.2584760000000001E-7</c:v>
                </c:pt>
                <c:pt idx="12255">
                  <c:v>1.2587260000000001E-7</c:v>
                </c:pt>
                <c:pt idx="12256">
                  <c:v>1.2589760000000001E-7</c:v>
                </c:pt>
                <c:pt idx="12257">
                  <c:v>1.2592259999999999E-7</c:v>
                </c:pt>
                <c:pt idx="12258">
                  <c:v>1.2594759999999999E-7</c:v>
                </c:pt>
                <c:pt idx="12259">
                  <c:v>1.2597259999999999E-7</c:v>
                </c:pt>
                <c:pt idx="12260">
                  <c:v>1.2599759999999999E-7</c:v>
                </c:pt>
                <c:pt idx="12261">
                  <c:v>1.2602259999999999E-7</c:v>
                </c:pt>
                <c:pt idx="12262">
                  <c:v>1.260476E-7</c:v>
                </c:pt>
                <c:pt idx="12263">
                  <c:v>1.260726E-7</c:v>
                </c:pt>
                <c:pt idx="12264">
                  <c:v>1.260976E-7</c:v>
                </c:pt>
                <c:pt idx="12265">
                  <c:v>1.261226E-7</c:v>
                </c:pt>
                <c:pt idx="12266">
                  <c:v>1.261476E-7</c:v>
                </c:pt>
                <c:pt idx="12267">
                  <c:v>1.2617260000000001E-7</c:v>
                </c:pt>
                <c:pt idx="12268">
                  <c:v>1.2619760000000001E-7</c:v>
                </c:pt>
                <c:pt idx="12269">
                  <c:v>1.2622260000000001E-7</c:v>
                </c:pt>
                <c:pt idx="12270">
                  <c:v>1.2624760000000001E-7</c:v>
                </c:pt>
                <c:pt idx="12271">
                  <c:v>1.2627259999999999E-7</c:v>
                </c:pt>
                <c:pt idx="12272">
                  <c:v>1.2629759999999999E-7</c:v>
                </c:pt>
                <c:pt idx="12273">
                  <c:v>1.2632259999999999E-7</c:v>
                </c:pt>
                <c:pt idx="12274">
                  <c:v>1.2634759999999999E-7</c:v>
                </c:pt>
                <c:pt idx="12275">
                  <c:v>1.2637259999999999E-7</c:v>
                </c:pt>
                <c:pt idx="12276">
                  <c:v>1.263976E-7</c:v>
                </c:pt>
                <c:pt idx="12277">
                  <c:v>1.264226E-7</c:v>
                </c:pt>
                <c:pt idx="12278">
                  <c:v>1.264476E-7</c:v>
                </c:pt>
                <c:pt idx="12279">
                  <c:v>1.264726E-7</c:v>
                </c:pt>
                <c:pt idx="12280">
                  <c:v>1.264976E-7</c:v>
                </c:pt>
                <c:pt idx="12281">
                  <c:v>1.2652260000000001E-7</c:v>
                </c:pt>
                <c:pt idx="12282">
                  <c:v>1.2654760000000001E-7</c:v>
                </c:pt>
                <c:pt idx="12283">
                  <c:v>1.2657260000000001E-7</c:v>
                </c:pt>
                <c:pt idx="12284">
                  <c:v>1.2659760000000001E-7</c:v>
                </c:pt>
                <c:pt idx="12285">
                  <c:v>1.2662260000000001E-7</c:v>
                </c:pt>
                <c:pt idx="12286">
                  <c:v>1.2664759999999999E-7</c:v>
                </c:pt>
                <c:pt idx="12287">
                  <c:v>1.2667259999999999E-7</c:v>
                </c:pt>
                <c:pt idx="12288">
                  <c:v>1.2669759999999999E-7</c:v>
                </c:pt>
                <c:pt idx="12289">
                  <c:v>1.2672259999999999E-7</c:v>
                </c:pt>
                <c:pt idx="12290">
                  <c:v>1.267476E-7</c:v>
                </c:pt>
                <c:pt idx="12291">
                  <c:v>1.267726E-7</c:v>
                </c:pt>
                <c:pt idx="12292">
                  <c:v>1.267976E-7</c:v>
                </c:pt>
                <c:pt idx="12293">
                  <c:v>1.268226E-7</c:v>
                </c:pt>
                <c:pt idx="12294">
                  <c:v>1.268476E-7</c:v>
                </c:pt>
                <c:pt idx="12295">
                  <c:v>1.2687260000000001E-7</c:v>
                </c:pt>
                <c:pt idx="12296">
                  <c:v>1.2689760000000001E-7</c:v>
                </c:pt>
                <c:pt idx="12297">
                  <c:v>1.2692260000000001E-7</c:v>
                </c:pt>
                <c:pt idx="12298">
                  <c:v>1.2694760000000001E-7</c:v>
                </c:pt>
                <c:pt idx="12299">
                  <c:v>1.2697260000000001E-7</c:v>
                </c:pt>
                <c:pt idx="12300">
                  <c:v>1.2699759999999999E-7</c:v>
                </c:pt>
                <c:pt idx="12301">
                  <c:v>1.2702259999999999E-7</c:v>
                </c:pt>
                <c:pt idx="12302">
                  <c:v>1.2704759999999999E-7</c:v>
                </c:pt>
                <c:pt idx="12303">
                  <c:v>1.2707259999999999E-7</c:v>
                </c:pt>
                <c:pt idx="12304">
                  <c:v>1.270976E-7</c:v>
                </c:pt>
                <c:pt idx="12305">
                  <c:v>1.271226E-7</c:v>
                </c:pt>
                <c:pt idx="12306">
                  <c:v>1.271476E-7</c:v>
                </c:pt>
                <c:pt idx="12307">
                  <c:v>1.271726E-7</c:v>
                </c:pt>
                <c:pt idx="12308">
                  <c:v>1.271976E-7</c:v>
                </c:pt>
                <c:pt idx="12309">
                  <c:v>1.2722260000000001E-7</c:v>
                </c:pt>
                <c:pt idx="12310">
                  <c:v>1.2724760000000001E-7</c:v>
                </c:pt>
                <c:pt idx="12311">
                  <c:v>1.2727260000000001E-7</c:v>
                </c:pt>
                <c:pt idx="12312">
                  <c:v>1.2729760000000001E-7</c:v>
                </c:pt>
                <c:pt idx="12313">
                  <c:v>1.2732260000000001E-7</c:v>
                </c:pt>
                <c:pt idx="12314">
                  <c:v>1.2734759999999999E-7</c:v>
                </c:pt>
                <c:pt idx="12315">
                  <c:v>1.2737259999999999E-7</c:v>
                </c:pt>
                <c:pt idx="12316">
                  <c:v>1.2739759999999999E-7</c:v>
                </c:pt>
                <c:pt idx="12317">
                  <c:v>1.2742259999999999E-7</c:v>
                </c:pt>
                <c:pt idx="12318">
                  <c:v>1.274476E-7</c:v>
                </c:pt>
                <c:pt idx="12319">
                  <c:v>1.274726E-7</c:v>
                </c:pt>
                <c:pt idx="12320">
                  <c:v>1.274976E-7</c:v>
                </c:pt>
                <c:pt idx="12321">
                  <c:v>1.275226E-7</c:v>
                </c:pt>
                <c:pt idx="12322">
                  <c:v>1.275476E-7</c:v>
                </c:pt>
                <c:pt idx="12323">
                  <c:v>1.2757260000000001E-7</c:v>
                </c:pt>
                <c:pt idx="12324">
                  <c:v>1.2759760000000001E-7</c:v>
                </c:pt>
                <c:pt idx="12325">
                  <c:v>1.2762260000000001E-7</c:v>
                </c:pt>
                <c:pt idx="12326">
                  <c:v>1.2764760000000001E-7</c:v>
                </c:pt>
                <c:pt idx="12327">
                  <c:v>1.2767260000000001E-7</c:v>
                </c:pt>
                <c:pt idx="12328">
                  <c:v>1.2769759999999999E-7</c:v>
                </c:pt>
                <c:pt idx="12329">
                  <c:v>1.2772259999999999E-7</c:v>
                </c:pt>
                <c:pt idx="12330">
                  <c:v>1.2774759999999999E-7</c:v>
                </c:pt>
                <c:pt idx="12331">
                  <c:v>1.2777259999999999E-7</c:v>
                </c:pt>
                <c:pt idx="12332">
                  <c:v>1.277976E-7</c:v>
                </c:pt>
                <c:pt idx="12333">
                  <c:v>1.278226E-7</c:v>
                </c:pt>
                <c:pt idx="12334">
                  <c:v>1.278476E-7</c:v>
                </c:pt>
                <c:pt idx="12335">
                  <c:v>1.278726E-7</c:v>
                </c:pt>
                <c:pt idx="12336">
                  <c:v>1.278976E-7</c:v>
                </c:pt>
                <c:pt idx="12337">
                  <c:v>1.279226E-7</c:v>
                </c:pt>
                <c:pt idx="12338">
                  <c:v>1.2794760000000001E-7</c:v>
                </c:pt>
                <c:pt idx="12339">
                  <c:v>1.2797260000000001E-7</c:v>
                </c:pt>
                <c:pt idx="12340">
                  <c:v>1.2799760000000001E-7</c:v>
                </c:pt>
                <c:pt idx="12341">
                  <c:v>1.2802260000000001E-7</c:v>
                </c:pt>
                <c:pt idx="12342">
                  <c:v>1.2804759999999999E-7</c:v>
                </c:pt>
                <c:pt idx="12343">
                  <c:v>1.2807259999999999E-7</c:v>
                </c:pt>
                <c:pt idx="12344">
                  <c:v>1.2809759999999999E-7</c:v>
                </c:pt>
                <c:pt idx="12345">
                  <c:v>1.2812259999999999E-7</c:v>
                </c:pt>
                <c:pt idx="12346">
                  <c:v>1.281476E-7</c:v>
                </c:pt>
                <c:pt idx="12347">
                  <c:v>1.281726E-7</c:v>
                </c:pt>
                <c:pt idx="12348">
                  <c:v>1.281976E-7</c:v>
                </c:pt>
                <c:pt idx="12349">
                  <c:v>1.282226E-7</c:v>
                </c:pt>
                <c:pt idx="12350">
                  <c:v>1.282476E-7</c:v>
                </c:pt>
                <c:pt idx="12351">
                  <c:v>1.282726E-7</c:v>
                </c:pt>
                <c:pt idx="12352">
                  <c:v>1.2829760000000001E-7</c:v>
                </c:pt>
                <c:pt idx="12353">
                  <c:v>1.2832260000000001E-7</c:v>
                </c:pt>
                <c:pt idx="12354">
                  <c:v>1.2834760000000001E-7</c:v>
                </c:pt>
                <c:pt idx="12355">
                  <c:v>1.2837260000000001E-7</c:v>
                </c:pt>
                <c:pt idx="12356">
                  <c:v>1.2839759999999999E-7</c:v>
                </c:pt>
                <c:pt idx="12357">
                  <c:v>1.2842259999999999E-7</c:v>
                </c:pt>
                <c:pt idx="12358">
                  <c:v>1.2844759999999999E-7</c:v>
                </c:pt>
                <c:pt idx="12359">
                  <c:v>1.2847259999999999E-7</c:v>
                </c:pt>
                <c:pt idx="12360">
                  <c:v>1.284976E-7</c:v>
                </c:pt>
                <c:pt idx="12361">
                  <c:v>1.285226E-7</c:v>
                </c:pt>
                <c:pt idx="12362">
                  <c:v>1.285476E-7</c:v>
                </c:pt>
                <c:pt idx="12363">
                  <c:v>1.285726E-7</c:v>
                </c:pt>
                <c:pt idx="12364">
                  <c:v>1.285976E-7</c:v>
                </c:pt>
                <c:pt idx="12365">
                  <c:v>1.286226E-7</c:v>
                </c:pt>
                <c:pt idx="12366">
                  <c:v>1.2864760000000001E-7</c:v>
                </c:pt>
                <c:pt idx="12367">
                  <c:v>1.2867260000000001E-7</c:v>
                </c:pt>
                <c:pt idx="12368">
                  <c:v>1.2869760000000001E-7</c:v>
                </c:pt>
                <c:pt idx="12369">
                  <c:v>1.2872260000000001E-7</c:v>
                </c:pt>
                <c:pt idx="12370">
                  <c:v>1.2874759999999999E-7</c:v>
                </c:pt>
                <c:pt idx="12371">
                  <c:v>1.2877259999999999E-7</c:v>
                </c:pt>
                <c:pt idx="12372">
                  <c:v>1.2879759999999999E-7</c:v>
                </c:pt>
                <c:pt idx="12373">
                  <c:v>1.2882259999999999E-7</c:v>
                </c:pt>
                <c:pt idx="12374">
                  <c:v>1.2884759999999999E-7</c:v>
                </c:pt>
                <c:pt idx="12375">
                  <c:v>1.288726E-7</c:v>
                </c:pt>
                <c:pt idx="12376">
                  <c:v>1.288976E-7</c:v>
                </c:pt>
                <c:pt idx="12377">
                  <c:v>1.289226E-7</c:v>
                </c:pt>
                <c:pt idx="12378">
                  <c:v>1.289476E-7</c:v>
                </c:pt>
                <c:pt idx="12379">
                  <c:v>1.289726E-7</c:v>
                </c:pt>
                <c:pt idx="12380">
                  <c:v>1.2899760000000001E-7</c:v>
                </c:pt>
                <c:pt idx="12381">
                  <c:v>1.2902260000000001E-7</c:v>
                </c:pt>
                <c:pt idx="12382">
                  <c:v>1.2904760000000001E-7</c:v>
                </c:pt>
                <c:pt idx="12383">
                  <c:v>1.2907260000000001E-7</c:v>
                </c:pt>
                <c:pt idx="12384">
                  <c:v>1.2909759999999999E-7</c:v>
                </c:pt>
                <c:pt idx="12385">
                  <c:v>1.2912259999999999E-7</c:v>
                </c:pt>
                <c:pt idx="12386">
                  <c:v>1.2914759999999999E-7</c:v>
                </c:pt>
                <c:pt idx="12387">
                  <c:v>1.2917259999999999E-7</c:v>
                </c:pt>
                <c:pt idx="12388">
                  <c:v>1.2919759999999999E-7</c:v>
                </c:pt>
                <c:pt idx="12389">
                  <c:v>1.292226E-7</c:v>
                </c:pt>
                <c:pt idx="12390">
                  <c:v>1.292476E-7</c:v>
                </c:pt>
                <c:pt idx="12391">
                  <c:v>1.292726E-7</c:v>
                </c:pt>
                <c:pt idx="12392">
                  <c:v>1.292976E-7</c:v>
                </c:pt>
                <c:pt idx="12393">
                  <c:v>1.293226E-7</c:v>
                </c:pt>
                <c:pt idx="12394">
                  <c:v>1.2934760000000001E-7</c:v>
                </c:pt>
                <c:pt idx="12395">
                  <c:v>1.2937260000000001E-7</c:v>
                </c:pt>
                <c:pt idx="12396">
                  <c:v>1.2939760000000001E-7</c:v>
                </c:pt>
                <c:pt idx="12397">
                  <c:v>1.2942260000000001E-7</c:v>
                </c:pt>
                <c:pt idx="12398">
                  <c:v>1.2944759999999999E-7</c:v>
                </c:pt>
                <c:pt idx="12399">
                  <c:v>1.2947259999999999E-7</c:v>
                </c:pt>
                <c:pt idx="12400">
                  <c:v>1.2949759999999999E-7</c:v>
                </c:pt>
                <c:pt idx="12401">
                  <c:v>1.2952259999999999E-7</c:v>
                </c:pt>
                <c:pt idx="12402">
                  <c:v>1.2954759999999999E-7</c:v>
                </c:pt>
                <c:pt idx="12403">
                  <c:v>1.295726E-7</c:v>
                </c:pt>
                <c:pt idx="12404">
                  <c:v>1.295976E-7</c:v>
                </c:pt>
                <c:pt idx="12405">
                  <c:v>1.296226E-7</c:v>
                </c:pt>
                <c:pt idx="12406">
                  <c:v>1.296476E-7</c:v>
                </c:pt>
                <c:pt idx="12407">
                  <c:v>1.296726E-7</c:v>
                </c:pt>
                <c:pt idx="12408">
                  <c:v>1.2969760000000001E-7</c:v>
                </c:pt>
                <c:pt idx="12409">
                  <c:v>1.2972260000000001E-7</c:v>
                </c:pt>
                <c:pt idx="12410">
                  <c:v>1.2974760000000001E-7</c:v>
                </c:pt>
                <c:pt idx="12411">
                  <c:v>1.2977260000000001E-7</c:v>
                </c:pt>
                <c:pt idx="12412">
                  <c:v>1.2979759999999999E-7</c:v>
                </c:pt>
                <c:pt idx="12413">
                  <c:v>1.2982259999999999E-7</c:v>
                </c:pt>
                <c:pt idx="12414">
                  <c:v>1.2984759999999999E-7</c:v>
                </c:pt>
                <c:pt idx="12415">
                  <c:v>1.2987259999999999E-7</c:v>
                </c:pt>
                <c:pt idx="12416">
                  <c:v>1.2989759999999999E-7</c:v>
                </c:pt>
                <c:pt idx="12417">
                  <c:v>1.299226E-7</c:v>
                </c:pt>
                <c:pt idx="12418">
                  <c:v>1.299476E-7</c:v>
                </c:pt>
                <c:pt idx="12419">
                  <c:v>1.299726E-7</c:v>
                </c:pt>
                <c:pt idx="12420">
                  <c:v>1.299976E-7</c:v>
                </c:pt>
                <c:pt idx="12421">
                  <c:v>1.300226E-7</c:v>
                </c:pt>
                <c:pt idx="12422">
                  <c:v>1.3004760000000001E-7</c:v>
                </c:pt>
                <c:pt idx="12423">
                  <c:v>1.3007260000000001E-7</c:v>
                </c:pt>
                <c:pt idx="12424">
                  <c:v>1.3009760000000001E-7</c:v>
                </c:pt>
                <c:pt idx="12425">
                  <c:v>1.3012260000000001E-7</c:v>
                </c:pt>
                <c:pt idx="12426">
                  <c:v>1.3014759999999999E-7</c:v>
                </c:pt>
                <c:pt idx="12427">
                  <c:v>1.3017259999999999E-7</c:v>
                </c:pt>
                <c:pt idx="12428">
                  <c:v>1.3019759999999999E-7</c:v>
                </c:pt>
                <c:pt idx="12429">
                  <c:v>1.3022259999999999E-7</c:v>
                </c:pt>
                <c:pt idx="12430">
                  <c:v>1.3024759999999999E-7</c:v>
                </c:pt>
                <c:pt idx="12431">
                  <c:v>1.302726E-7</c:v>
                </c:pt>
                <c:pt idx="12432">
                  <c:v>1.302976E-7</c:v>
                </c:pt>
                <c:pt idx="12433">
                  <c:v>1.303226E-7</c:v>
                </c:pt>
                <c:pt idx="12434">
                  <c:v>1.303476E-7</c:v>
                </c:pt>
                <c:pt idx="12435">
                  <c:v>1.303726E-7</c:v>
                </c:pt>
                <c:pt idx="12436">
                  <c:v>1.3039760000000001E-7</c:v>
                </c:pt>
                <c:pt idx="12437">
                  <c:v>1.3042260000000001E-7</c:v>
                </c:pt>
                <c:pt idx="12438">
                  <c:v>1.3044760000000001E-7</c:v>
                </c:pt>
                <c:pt idx="12439">
                  <c:v>1.3047260000000001E-7</c:v>
                </c:pt>
                <c:pt idx="12440">
                  <c:v>1.3049760000000001E-7</c:v>
                </c:pt>
                <c:pt idx="12441">
                  <c:v>1.3052259999999999E-7</c:v>
                </c:pt>
                <c:pt idx="12442">
                  <c:v>1.3054759999999999E-7</c:v>
                </c:pt>
                <c:pt idx="12443">
                  <c:v>1.3057259999999999E-7</c:v>
                </c:pt>
                <c:pt idx="12444">
                  <c:v>1.3059759999999999E-7</c:v>
                </c:pt>
                <c:pt idx="12445">
                  <c:v>1.306226E-7</c:v>
                </c:pt>
                <c:pt idx="12446">
                  <c:v>1.306476E-7</c:v>
                </c:pt>
                <c:pt idx="12447">
                  <c:v>1.306726E-7</c:v>
                </c:pt>
                <c:pt idx="12448">
                  <c:v>1.306976E-7</c:v>
                </c:pt>
                <c:pt idx="12449">
                  <c:v>1.307226E-7</c:v>
                </c:pt>
                <c:pt idx="12450">
                  <c:v>1.3074760000000001E-7</c:v>
                </c:pt>
                <c:pt idx="12451">
                  <c:v>1.3077260000000001E-7</c:v>
                </c:pt>
                <c:pt idx="12452">
                  <c:v>1.3079760000000001E-7</c:v>
                </c:pt>
                <c:pt idx="12453">
                  <c:v>1.3082260000000001E-7</c:v>
                </c:pt>
                <c:pt idx="12454">
                  <c:v>1.3084760000000001E-7</c:v>
                </c:pt>
                <c:pt idx="12455">
                  <c:v>1.3087259999999999E-7</c:v>
                </c:pt>
                <c:pt idx="12456">
                  <c:v>1.3089759999999999E-7</c:v>
                </c:pt>
                <c:pt idx="12457">
                  <c:v>1.3092259999999999E-7</c:v>
                </c:pt>
                <c:pt idx="12458">
                  <c:v>1.3094759999999999E-7</c:v>
                </c:pt>
                <c:pt idx="12459">
                  <c:v>1.309726E-7</c:v>
                </c:pt>
                <c:pt idx="12460">
                  <c:v>1.309976E-7</c:v>
                </c:pt>
                <c:pt idx="12461">
                  <c:v>1.310226E-7</c:v>
                </c:pt>
                <c:pt idx="12462">
                  <c:v>1.310476E-7</c:v>
                </c:pt>
                <c:pt idx="12463">
                  <c:v>1.310726E-7</c:v>
                </c:pt>
                <c:pt idx="12464">
                  <c:v>1.3109760000000001E-7</c:v>
                </c:pt>
                <c:pt idx="12465">
                  <c:v>1.3112260000000001E-7</c:v>
                </c:pt>
                <c:pt idx="12466">
                  <c:v>1.3114760000000001E-7</c:v>
                </c:pt>
                <c:pt idx="12467">
                  <c:v>1.3117260000000001E-7</c:v>
                </c:pt>
                <c:pt idx="12468">
                  <c:v>1.3119760000000001E-7</c:v>
                </c:pt>
                <c:pt idx="12469">
                  <c:v>1.3122259999999999E-7</c:v>
                </c:pt>
                <c:pt idx="12470">
                  <c:v>1.3124759999999999E-7</c:v>
                </c:pt>
                <c:pt idx="12471">
                  <c:v>1.3127259999999999E-7</c:v>
                </c:pt>
                <c:pt idx="12472">
                  <c:v>1.3129759999999999E-7</c:v>
                </c:pt>
                <c:pt idx="12473">
                  <c:v>1.313226E-7</c:v>
                </c:pt>
                <c:pt idx="12474">
                  <c:v>1.313476E-7</c:v>
                </c:pt>
                <c:pt idx="12475">
                  <c:v>1.313726E-7</c:v>
                </c:pt>
                <c:pt idx="12476">
                  <c:v>1.313976E-7</c:v>
                </c:pt>
                <c:pt idx="12477">
                  <c:v>1.314226E-7</c:v>
                </c:pt>
                <c:pt idx="12478">
                  <c:v>1.3144760000000001E-7</c:v>
                </c:pt>
                <c:pt idx="12479">
                  <c:v>1.3147260000000001E-7</c:v>
                </c:pt>
                <c:pt idx="12480">
                  <c:v>1.3149760000000001E-7</c:v>
                </c:pt>
                <c:pt idx="12481">
                  <c:v>1.3152260000000001E-7</c:v>
                </c:pt>
                <c:pt idx="12482">
                  <c:v>1.3154760000000001E-7</c:v>
                </c:pt>
                <c:pt idx="12483">
                  <c:v>1.3157259999999999E-7</c:v>
                </c:pt>
                <c:pt idx="12484">
                  <c:v>1.3159759999999999E-7</c:v>
                </c:pt>
                <c:pt idx="12485">
                  <c:v>1.3162259999999999E-7</c:v>
                </c:pt>
                <c:pt idx="12486">
                  <c:v>1.3164759999999999E-7</c:v>
                </c:pt>
                <c:pt idx="12487">
                  <c:v>1.316726E-7</c:v>
                </c:pt>
                <c:pt idx="12488">
                  <c:v>1.316976E-7</c:v>
                </c:pt>
                <c:pt idx="12489">
                  <c:v>1.317226E-7</c:v>
                </c:pt>
                <c:pt idx="12490">
                  <c:v>1.317476E-7</c:v>
                </c:pt>
                <c:pt idx="12491">
                  <c:v>1.317726E-7</c:v>
                </c:pt>
                <c:pt idx="12492">
                  <c:v>1.317976E-7</c:v>
                </c:pt>
                <c:pt idx="12493">
                  <c:v>1.3182260000000001E-7</c:v>
                </c:pt>
                <c:pt idx="12494">
                  <c:v>1.3184760000000001E-7</c:v>
                </c:pt>
                <c:pt idx="12495">
                  <c:v>1.3187260000000001E-7</c:v>
                </c:pt>
                <c:pt idx="12496">
                  <c:v>1.3189760000000001E-7</c:v>
                </c:pt>
                <c:pt idx="12497">
                  <c:v>1.3192259999999999E-7</c:v>
                </c:pt>
                <c:pt idx="12498">
                  <c:v>1.3194759999999999E-7</c:v>
                </c:pt>
                <c:pt idx="12499">
                  <c:v>1.3197259999999999E-7</c:v>
                </c:pt>
                <c:pt idx="12500">
                  <c:v>1.3199759999999999E-7</c:v>
                </c:pt>
                <c:pt idx="12501">
                  <c:v>1.320226E-7</c:v>
                </c:pt>
                <c:pt idx="12502">
                  <c:v>1.320476E-7</c:v>
                </c:pt>
                <c:pt idx="12503">
                  <c:v>1.320726E-7</c:v>
                </c:pt>
                <c:pt idx="12504">
                  <c:v>1.320976E-7</c:v>
                </c:pt>
                <c:pt idx="12505">
                  <c:v>1.321226E-7</c:v>
                </c:pt>
                <c:pt idx="12506">
                  <c:v>1.321476E-7</c:v>
                </c:pt>
                <c:pt idx="12507">
                  <c:v>1.3217260000000001E-7</c:v>
                </c:pt>
                <c:pt idx="12508">
                  <c:v>1.3219760000000001E-7</c:v>
                </c:pt>
                <c:pt idx="12509">
                  <c:v>1.3222260000000001E-7</c:v>
                </c:pt>
                <c:pt idx="12510">
                  <c:v>1.3224760000000001E-7</c:v>
                </c:pt>
                <c:pt idx="12511">
                  <c:v>1.3227259999999999E-7</c:v>
                </c:pt>
                <c:pt idx="12512">
                  <c:v>1.3229759999999999E-7</c:v>
                </c:pt>
                <c:pt idx="12513">
                  <c:v>1.3232259999999999E-7</c:v>
                </c:pt>
                <c:pt idx="12514">
                  <c:v>1.3234759999999999E-7</c:v>
                </c:pt>
                <c:pt idx="12515">
                  <c:v>1.323726E-7</c:v>
                </c:pt>
                <c:pt idx="12516">
                  <c:v>1.323976E-7</c:v>
                </c:pt>
                <c:pt idx="12517">
                  <c:v>1.324226E-7</c:v>
                </c:pt>
                <c:pt idx="12518">
                  <c:v>1.324476E-7</c:v>
                </c:pt>
                <c:pt idx="12519">
                  <c:v>1.324726E-7</c:v>
                </c:pt>
                <c:pt idx="12520">
                  <c:v>1.324976E-7</c:v>
                </c:pt>
                <c:pt idx="12521">
                  <c:v>1.3252260000000001E-7</c:v>
                </c:pt>
                <c:pt idx="12522">
                  <c:v>1.3254760000000001E-7</c:v>
                </c:pt>
                <c:pt idx="12523">
                  <c:v>1.3257260000000001E-7</c:v>
                </c:pt>
                <c:pt idx="12524">
                  <c:v>1.3259760000000001E-7</c:v>
                </c:pt>
                <c:pt idx="12525">
                  <c:v>1.3262259999999999E-7</c:v>
                </c:pt>
                <c:pt idx="12526">
                  <c:v>1.3264759999999999E-7</c:v>
                </c:pt>
                <c:pt idx="12527">
                  <c:v>1.3267259999999999E-7</c:v>
                </c:pt>
                <c:pt idx="12528">
                  <c:v>1.3269759999999999E-7</c:v>
                </c:pt>
                <c:pt idx="12529">
                  <c:v>1.3272259999999999E-7</c:v>
                </c:pt>
                <c:pt idx="12530">
                  <c:v>1.327476E-7</c:v>
                </c:pt>
                <c:pt idx="12531">
                  <c:v>1.327726E-7</c:v>
                </c:pt>
                <c:pt idx="12532">
                  <c:v>1.327976E-7</c:v>
                </c:pt>
                <c:pt idx="12533">
                  <c:v>1.328226E-7</c:v>
                </c:pt>
                <c:pt idx="12534">
                  <c:v>1.328476E-7</c:v>
                </c:pt>
                <c:pt idx="12535">
                  <c:v>1.3287260000000001E-7</c:v>
                </c:pt>
                <c:pt idx="12536">
                  <c:v>1.3289760000000001E-7</c:v>
                </c:pt>
                <c:pt idx="12537">
                  <c:v>1.3292260000000001E-7</c:v>
                </c:pt>
                <c:pt idx="12538">
                  <c:v>1.3294760000000001E-7</c:v>
                </c:pt>
                <c:pt idx="12539">
                  <c:v>1.3297259999999999E-7</c:v>
                </c:pt>
                <c:pt idx="12540">
                  <c:v>1.3299759999999999E-7</c:v>
                </c:pt>
                <c:pt idx="12541">
                  <c:v>1.3302259999999999E-7</c:v>
                </c:pt>
                <c:pt idx="12542">
                  <c:v>1.3304759999999999E-7</c:v>
                </c:pt>
                <c:pt idx="12543">
                  <c:v>1.3307259999999999E-7</c:v>
                </c:pt>
                <c:pt idx="12544">
                  <c:v>1.330976E-7</c:v>
                </c:pt>
                <c:pt idx="12545">
                  <c:v>1.331226E-7</c:v>
                </c:pt>
                <c:pt idx="12546">
                  <c:v>1.331476E-7</c:v>
                </c:pt>
                <c:pt idx="12547">
                  <c:v>1.331726E-7</c:v>
                </c:pt>
                <c:pt idx="12548">
                  <c:v>1.331976E-7</c:v>
                </c:pt>
                <c:pt idx="12549">
                  <c:v>1.3322260000000001E-7</c:v>
                </c:pt>
                <c:pt idx="12550">
                  <c:v>1.3324760000000001E-7</c:v>
                </c:pt>
                <c:pt idx="12551">
                  <c:v>1.3327260000000001E-7</c:v>
                </c:pt>
                <c:pt idx="12552">
                  <c:v>1.3329760000000001E-7</c:v>
                </c:pt>
                <c:pt idx="12553">
                  <c:v>1.3332259999999999E-7</c:v>
                </c:pt>
                <c:pt idx="12554">
                  <c:v>1.3334759999999999E-7</c:v>
                </c:pt>
                <c:pt idx="12555">
                  <c:v>1.3337259999999999E-7</c:v>
                </c:pt>
                <c:pt idx="12556">
                  <c:v>1.3339759999999999E-7</c:v>
                </c:pt>
                <c:pt idx="12557">
                  <c:v>1.3342259999999999E-7</c:v>
                </c:pt>
                <c:pt idx="12558">
                  <c:v>1.334476E-7</c:v>
                </c:pt>
                <c:pt idx="12559">
                  <c:v>1.334726E-7</c:v>
                </c:pt>
                <c:pt idx="12560">
                  <c:v>1.334976E-7</c:v>
                </c:pt>
                <c:pt idx="12561">
                  <c:v>1.335226E-7</c:v>
                </c:pt>
                <c:pt idx="12562">
                  <c:v>1.335476E-7</c:v>
                </c:pt>
                <c:pt idx="12563">
                  <c:v>1.3357260000000001E-7</c:v>
                </c:pt>
                <c:pt idx="12564">
                  <c:v>1.3359760000000001E-7</c:v>
                </c:pt>
                <c:pt idx="12565">
                  <c:v>1.3362260000000001E-7</c:v>
                </c:pt>
                <c:pt idx="12566">
                  <c:v>1.3364760000000001E-7</c:v>
                </c:pt>
                <c:pt idx="12567">
                  <c:v>1.3367259999999999E-7</c:v>
                </c:pt>
                <c:pt idx="12568">
                  <c:v>1.3369759999999999E-7</c:v>
                </c:pt>
                <c:pt idx="12569">
                  <c:v>1.3372259999999999E-7</c:v>
                </c:pt>
                <c:pt idx="12570">
                  <c:v>1.3374759999999999E-7</c:v>
                </c:pt>
                <c:pt idx="12571">
                  <c:v>1.3377259999999999E-7</c:v>
                </c:pt>
                <c:pt idx="12572">
                  <c:v>1.337976E-7</c:v>
                </c:pt>
                <c:pt idx="12573">
                  <c:v>1.338226E-7</c:v>
                </c:pt>
                <c:pt idx="12574">
                  <c:v>1.338476E-7</c:v>
                </c:pt>
                <c:pt idx="12575">
                  <c:v>1.338726E-7</c:v>
                </c:pt>
                <c:pt idx="12576">
                  <c:v>1.338976E-7</c:v>
                </c:pt>
                <c:pt idx="12577">
                  <c:v>1.3392260000000001E-7</c:v>
                </c:pt>
                <c:pt idx="12578">
                  <c:v>1.3394760000000001E-7</c:v>
                </c:pt>
                <c:pt idx="12579">
                  <c:v>1.3397260000000001E-7</c:v>
                </c:pt>
                <c:pt idx="12580">
                  <c:v>1.3399760000000001E-7</c:v>
                </c:pt>
                <c:pt idx="12581">
                  <c:v>1.3402260000000001E-7</c:v>
                </c:pt>
                <c:pt idx="12582">
                  <c:v>1.3404759999999999E-7</c:v>
                </c:pt>
                <c:pt idx="12583">
                  <c:v>1.3407259999999999E-7</c:v>
                </c:pt>
                <c:pt idx="12584">
                  <c:v>1.3409759999999999E-7</c:v>
                </c:pt>
                <c:pt idx="12585">
                  <c:v>1.3412259999999999E-7</c:v>
                </c:pt>
                <c:pt idx="12586">
                  <c:v>1.341476E-7</c:v>
                </c:pt>
                <c:pt idx="12587">
                  <c:v>1.341726E-7</c:v>
                </c:pt>
                <c:pt idx="12588">
                  <c:v>1.341976E-7</c:v>
                </c:pt>
                <c:pt idx="12589">
                  <c:v>1.342226E-7</c:v>
                </c:pt>
                <c:pt idx="12590">
                  <c:v>1.342476E-7</c:v>
                </c:pt>
                <c:pt idx="12591">
                  <c:v>1.3427260000000001E-7</c:v>
                </c:pt>
                <c:pt idx="12592">
                  <c:v>1.3429760000000001E-7</c:v>
                </c:pt>
                <c:pt idx="12593">
                  <c:v>1.3432260000000001E-7</c:v>
                </c:pt>
                <c:pt idx="12594">
                  <c:v>1.3434760000000001E-7</c:v>
                </c:pt>
                <c:pt idx="12595">
                  <c:v>1.3437260000000001E-7</c:v>
                </c:pt>
                <c:pt idx="12596">
                  <c:v>1.3439759999999999E-7</c:v>
                </c:pt>
                <c:pt idx="12597">
                  <c:v>1.3442259999999999E-7</c:v>
                </c:pt>
                <c:pt idx="12598">
                  <c:v>1.3444759999999999E-7</c:v>
                </c:pt>
                <c:pt idx="12599">
                  <c:v>1.3447259999999999E-7</c:v>
                </c:pt>
                <c:pt idx="12600">
                  <c:v>1.344976E-7</c:v>
                </c:pt>
                <c:pt idx="12601">
                  <c:v>1.345226E-7</c:v>
                </c:pt>
                <c:pt idx="12602">
                  <c:v>1.345476E-7</c:v>
                </c:pt>
                <c:pt idx="12603">
                  <c:v>1.345726E-7</c:v>
                </c:pt>
                <c:pt idx="12604">
                  <c:v>1.345976E-7</c:v>
                </c:pt>
                <c:pt idx="12605">
                  <c:v>1.3462260000000001E-7</c:v>
                </c:pt>
                <c:pt idx="12606">
                  <c:v>1.3464760000000001E-7</c:v>
                </c:pt>
                <c:pt idx="12607">
                  <c:v>1.3467260000000001E-7</c:v>
                </c:pt>
                <c:pt idx="12608">
                  <c:v>1.3469760000000001E-7</c:v>
                </c:pt>
                <c:pt idx="12609">
                  <c:v>1.3472260000000001E-7</c:v>
                </c:pt>
                <c:pt idx="12610">
                  <c:v>1.3474759999999999E-7</c:v>
                </c:pt>
                <c:pt idx="12611">
                  <c:v>1.3477259999999999E-7</c:v>
                </c:pt>
                <c:pt idx="12612">
                  <c:v>1.3479759999999999E-7</c:v>
                </c:pt>
                <c:pt idx="12613">
                  <c:v>1.3482259999999999E-7</c:v>
                </c:pt>
                <c:pt idx="12614">
                  <c:v>1.348476E-7</c:v>
                </c:pt>
                <c:pt idx="12615">
                  <c:v>1.348726E-7</c:v>
                </c:pt>
                <c:pt idx="12616">
                  <c:v>1.348976E-7</c:v>
                </c:pt>
                <c:pt idx="12617">
                  <c:v>1.349226E-7</c:v>
                </c:pt>
                <c:pt idx="12618">
                  <c:v>1.349476E-7</c:v>
                </c:pt>
                <c:pt idx="12619">
                  <c:v>1.3497260000000001E-7</c:v>
                </c:pt>
                <c:pt idx="12620">
                  <c:v>1.3499760000000001E-7</c:v>
                </c:pt>
                <c:pt idx="12621">
                  <c:v>1.3502260000000001E-7</c:v>
                </c:pt>
                <c:pt idx="12622">
                  <c:v>1.3504760000000001E-7</c:v>
                </c:pt>
                <c:pt idx="12623">
                  <c:v>1.3507260000000001E-7</c:v>
                </c:pt>
                <c:pt idx="12624">
                  <c:v>1.3509759999999999E-7</c:v>
                </c:pt>
                <c:pt idx="12625">
                  <c:v>1.3512259999999999E-7</c:v>
                </c:pt>
                <c:pt idx="12626">
                  <c:v>1.3514759999999999E-7</c:v>
                </c:pt>
                <c:pt idx="12627">
                  <c:v>1.3517259999999999E-7</c:v>
                </c:pt>
                <c:pt idx="12628">
                  <c:v>1.351976E-7</c:v>
                </c:pt>
                <c:pt idx="12629">
                  <c:v>1.352226E-7</c:v>
                </c:pt>
                <c:pt idx="12630">
                  <c:v>1.352476E-7</c:v>
                </c:pt>
                <c:pt idx="12631">
                  <c:v>1.352726E-7</c:v>
                </c:pt>
                <c:pt idx="12632">
                  <c:v>1.352976E-7</c:v>
                </c:pt>
                <c:pt idx="12633">
                  <c:v>1.353226E-7</c:v>
                </c:pt>
                <c:pt idx="12634">
                  <c:v>1.3534760000000001E-7</c:v>
                </c:pt>
                <c:pt idx="12635">
                  <c:v>1.3537260000000001E-7</c:v>
                </c:pt>
                <c:pt idx="12636">
                  <c:v>1.3539760000000001E-7</c:v>
                </c:pt>
                <c:pt idx="12637">
                  <c:v>1.3542260000000001E-7</c:v>
                </c:pt>
                <c:pt idx="12638">
                  <c:v>1.3544759999999999E-7</c:v>
                </c:pt>
                <c:pt idx="12639">
                  <c:v>1.3547259999999999E-7</c:v>
                </c:pt>
                <c:pt idx="12640">
                  <c:v>1.3549759999999999E-7</c:v>
                </c:pt>
                <c:pt idx="12641">
                  <c:v>1.3552259999999999E-7</c:v>
                </c:pt>
                <c:pt idx="12642">
                  <c:v>1.355476E-7</c:v>
                </c:pt>
                <c:pt idx="12643">
                  <c:v>1.355726E-7</c:v>
                </c:pt>
                <c:pt idx="12644">
                  <c:v>1.355976E-7</c:v>
                </c:pt>
                <c:pt idx="12645">
                  <c:v>1.356226E-7</c:v>
                </c:pt>
                <c:pt idx="12646">
                  <c:v>1.356476E-7</c:v>
                </c:pt>
                <c:pt idx="12647">
                  <c:v>1.356726E-7</c:v>
                </c:pt>
                <c:pt idx="12648">
                  <c:v>1.3569760000000001E-7</c:v>
                </c:pt>
                <c:pt idx="12649">
                  <c:v>1.3572260000000001E-7</c:v>
                </c:pt>
                <c:pt idx="12650">
                  <c:v>1.3574760000000001E-7</c:v>
                </c:pt>
                <c:pt idx="12651">
                  <c:v>1.3577260000000001E-7</c:v>
                </c:pt>
                <c:pt idx="12652">
                  <c:v>1.3579759999999999E-7</c:v>
                </c:pt>
                <c:pt idx="12653">
                  <c:v>1.3582259999999999E-7</c:v>
                </c:pt>
                <c:pt idx="12654">
                  <c:v>1.3584759999999999E-7</c:v>
                </c:pt>
                <c:pt idx="12655">
                  <c:v>1.3587259999999999E-7</c:v>
                </c:pt>
                <c:pt idx="12656">
                  <c:v>1.358976E-7</c:v>
                </c:pt>
                <c:pt idx="12657">
                  <c:v>1.359226E-7</c:v>
                </c:pt>
                <c:pt idx="12658">
                  <c:v>1.359476E-7</c:v>
                </c:pt>
                <c:pt idx="12659">
                  <c:v>1.359726E-7</c:v>
                </c:pt>
                <c:pt idx="12660">
                  <c:v>1.359976E-7</c:v>
                </c:pt>
                <c:pt idx="12661">
                  <c:v>1.360226E-7</c:v>
                </c:pt>
                <c:pt idx="12662">
                  <c:v>1.3604760000000001E-7</c:v>
                </c:pt>
                <c:pt idx="12663">
                  <c:v>1.3607260000000001E-7</c:v>
                </c:pt>
                <c:pt idx="12664">
                  <c:v>1.3609760000000001E-7</c:v>
                </c:pt>
                <c:pt idx="12665">
                  <c:v>1.3612260000000001E-7</c:v>
                </c:pt>
                <c:pt idx="12666">
                  <c:v>1.3614759999999999E-7</c:v>
                </c:pt>
                <c:pt idx="12667">
                  <c:v>1.3617259999999999E-7</c:v>
                </c:pt>
                <c:pt idx="12668">
                  <c:v>1.3619759999999999E-7</c:v>
                </c:pt>
                <c:pt idx="12669">
                  <c:v>1.3622259999999999E-7</c:v>
                </c:pt>
                <c:pt idx="12670">
                  <c:v>1.362476E-7</c:v>
                </c:pt>
                <c:pt idx="12671">
                  <c:v>1.362726E-7</c:v>
                </c:pt>
                <c:pt idx="12672">
                  <c:v>1.362976E-7</c:v>
                </c:pt>
                <c:pt idx="12673">
                  <c:v>1.363226E-7</c:v>
                </c:pt>
                <c:pt idx="12674">
                  <c:v>1.363476E-7</c:v>
                </c:pt>
                <c:pt idx="12675">
                  <c:v>1.363726E-7</c:v>
                </c:pt>
                <c:pt idx="12676">
                  <c:v>1.3639760000000001E-7</c:v>
                </c:pt>
                <c:pt idx="12677">
                  <c:v>1.3642260000000001E-7</c:v>
                </c:pt>
                <c:pt idx="12678">
                  <c:v>1.3644760000000001E-7</c:v>
                </c:pt>
                <c:pt idx="12679">
                  <c:v>1.3647260000000001E-7</c:v>
                </c:pt>
                <c:pt idx="12680">
                  <c:v>1.3649759999999999E-7</c:v>
                </c:pt>
                <c:pt idx="12681">
                  <c:v>1.3652259999999999E-7</c:v>
                </c:pt>
                <c:pt idx="12682">
                  <c:v>1.3654759999999999E-7</c:v>
                </c:pt>
                <c:pt idx="12683">
                  <c:v>1.3657259999999999E-7</c:v>
                </c:pt>
                <c:pt idx="12684">
                  <c:v>1.3659759999999999E-7</c:v>
                </c:pt>
                <c:pt idx="12685">
                  <c:v>1.366226E-7</c:v>
                </c:pt>
                <c:pt idx="12686">
                  <c:v>1.366476E-7</c:v>
                </c:pt>
                <c:pt idx="12687">
                  <c:v>1.366726E-7</c:v>
                </c:pt>
                <c:pt idx="12688">
                  <c:v>1.366976E-7</c:v>
                </c:pt>
                <c:pt idx="12689">
                  <c:v>1.367226E-7</c:v>
                </c:pt>
                <c:pt idx="12690">
                  <c:v>1.3674760000000001E-7</c:v>
                </c:pt>
                <c:pt idx="12691">
                  <c:v>1.3677260000000001E-7</c:v>
                </c:pt>
                <c:pt idx="12692">
                  <c:v>1.3679760000000001E-7</c:v>
                </c:pt>
                <c:pt idx="12693">
                  <c:v>1.3682260000000001E-7</c:v>
                </c:pt>
                <c:pt idx="12694">
                  <c:v>1.3684759999999999E-7</c:v>
                </c:pt>
                <c:pt idx="12695">
                  <c:v>1.3687259999999999E-7</c:v>
                </c:pt>
                <c:pt idx="12696">
                  <c:v>1.3689759999999999E-7</c:v>
                </c:pt>
                <c:pt idx="12697">
                  <c:v>1.3692259999999999E-7</c:v>
                </c:pt>
                <c:pt idx="12698">
                  <c:v>1.3694759999999999E-7</c:v>
                </c:pt>
                <c:pt idx="12699">
                  <c:v>1.369726E-7</c:v>
                </c:pt>
                <c:pt idx="12700">
                  <c:v>1.369976E-7</c:v>
                </c:pt>
                <c:pt idx="12701">
                  <c:v>1.370226E-7</c:v>
                </c:pt>
                <c:pt idx="12702">
                  <c:v>1.370476E-7</c:v>
                </c:pt>
                <c:pt idx="12703">
                  <c:v>1.370726E-7</c:v>
                </c:pt>
                <c:pt idx="12704">
                  <c:v>1.3709760000000001E-7</c:v>
                </c:pt>
                <c:pt idx="12705">
                  <c:v>1.3712260000000001E-7</c:v>
                </c:pt>
                <c:pt idx="12706">
                  <c:v>1.3714760000000001E-7</c:v>
                </c:pt>
                <c:pt idx="12707">
                  <c:v>1.3717260000000001E-7</c:v>
                </c:pt>
                <c:pt idx="12708">
                  <c:v>1.3719759999999999E-7</c:v>
                </c:pt>
                <c:pt idx="12709">
                  <c:v>1.3722259999999999E-7</c:v>
                </c:pt>
                <c:pt idx="12710">
                  <c:v>1.3724759999999999E-7</c:v>
                </c:pt>
                <c:pt idx="12711">
                  <c:v>1.3727259999999999E-7</c:v>
                </c:pt>
                <c:pt idx="12712">
                  <c:v>1.3729759999999999E-7</c:v>
                </c:pt>
                <c:pt idx="12713">
                  <c:v>1.373226E-7</c:v>
                </c:pt>
                <c:pt idx="12714">
                  <c:v>1.373476E-7</c:v>
                </c:pt>
                <c:pt idx="12715">
                  <c:v>1.373726E-7</c:v>
                </c:pt>
                <c:pt idx="12716">
                  <c:v>1.373976E-7</c:v>
                </c:pt>
                <c:pt idx="12717">
                  <c:v>1.374226E-7</c:v>
                </c:pt>
                <c:pt idx="12718">
                  <c:v>1.3744760000000001E-7</c:v>
                </c:pt>
                <c:pt idx="12719">
                  <c:v>1.3747260000000001E-7</c:v>
                </c:pt>
                <c:pt idx="12720">
                  <c:v>1.3749760000000001E-7</c:v>
                </c:pt>
                <c:pt idx="12721">
                  <c:v>1.3752260000000001E-7</c:v>
                </c:pt>
                <c:pt idx="12722">
                  <c:v>1.3754759999999999E-7</c:v>
                </c:pt>
                <c:pt idx="12723">
                  <c:v>1.3757259999999999E-7</c:v>
                </c:pt>
                <c:pt idx="12724">
                  <c:v>1.3759759999999999E-7</c:v>
                </c:pt>
                <c:pt idx="12725">
                  <c:v>1.3762259999999999E-7</c:v>
                </c:pt>
                <c:pt idx="12726">
                  <c:v>1.3764759999999999E-7</c:v>
                </c:pt>
                <c:pt idx="12727">
                  <c:v>1.376726E-7</c:v>
                </c:pt>
                <c:pt idx="12728">
                  <c:v>1.376976E-7</c:v>
                </c:pt>
                <c:pt idx="12729">
                  <c:v>1.377226E-7</c:v>
                </c:pt>
                <c:pt idx="12730">
                  <c:v>1.377476E-7</c:v>
                </c:pt>
                <c:pt idx="12731">
                  <c:v>1.377726E-7</c:v>
                </c:pt>
                <c:pt idx="12732">
                  <c:v>1.3779760000000001E-7</c:v>
                </c:pt>
                <c:pt idx="12733">
                  <c:v>1.3782260000000001E-7</c:v>
                </c:pt>
                <c:pt idx="12734">
                  <c:v>1.3784760000000001E-7</c:v>
                </c:pt>
                <c:pt idx="12735">
                  <c:v>1.3787260000000001E-7</c:v>
                </c:pt>
                <c:pt idx="12736">
                  <c:v>1.3789760000000001E-7</c:v>
                </c:pt>
                <c:pt idx="12737">
                  <c:v>1.3792259999999999E-7</c:v>
                </c:pt>
                <c:pt idx="12738">
                  <c:v>1.3794759999999999E-7</c:v>
                </c:pt>
                <c:pt idx="12739">
                  <c:v>1.3797259999999999E-7</c:v>
                </c:pt>
                <c:pt idx="12740">
                  <c:v>1.3799759999999999E-7</c:v>
                </c:pt>
                <c:pt idx="12741">
                  <c:v>1.380226E-7</c:v>
                </c:pt>
                <c:pt idx="12742">
                  <c:v>1.380476E-7</c:v>
                </c:pt>
                <c:pt idx="12743">
                  <c:v>1.380726E-7</c:v>
                </c:pt>
                <c:pt idx="12744">
                  <c:v>1.380976E-7</c:v>
                </c:pt>
                <c:pt idx="12745">
                  <c:v>1.381226E-7</c:v>
                </c:pt>
                <c:pt idx="12746">
                  <c:v>1.3814760000000001E-7</c:v>
                </c:pt>
                <c:pt idx="12747">
                  <c:v>1.3817260000000001E-7</c:v>
                </c:pt>
                <c:pt idx="12748">
                  <c:v>1.3819760000000001E-7</c:v>
                </c:pt>
                <c:pt idx="12749">
                  <c:v>1.3822260000000001E-7</c:v>
                </c:pt>
                <c:pt idx="12750">
                  <c:v>1.3824760000000001E-7</c:v>
                </c:pt>
                <c:pt idx="12751">
                  <c:v>1.3827259999999999E-7</c:v>
                </c:pt>
                <c:pt idx="12752">
                  <c:v>1.3829759999999999E-7</c:v>
                </c:pt>
                <c:pt idx="12753">
                  <c:v>1.3832259999999999E-7</c:v>
                </c:pt>
                <c:pt idx="12754">
                  <c:v>1.3834759999999999E-7</c:v>
                </c:pt>
                <c:pt idx="12755">
                  <c:v>1.383726E-7</c:v>
                </c:pt>
                <c:pt idx="12756">
                  <c:v>1.383976E-7</c:v>
                </c:pt>
                <c:pt idx="12757">
                  <c:v>1.384226E-7</c:v>
                </c:pt>
                <c:pt idx="12758">
                  <c:v>1.384476E-7</c:v>
                </c:pt>
                <c:pt idx="12759">
                  <c:v>1.384726E-7</c:v>
                </c:pt>
                <c:pt idx="12760">
                  <c:v>1.3849760000000001E-7</c:v>
                </c:pt>
                <c:pt idx="12761">
                  <c:v>1.3852260000000001E-7</c:v>
                </c:pt>
                <c:pt idx="12762">
                  <c:v>1.3854760000000001E-7</c:v>
                </c:pt>
                <c:pt idx="12763">
                  <c:v>1.3857260000000001E-7</c:v>
                </c:pt>
                <c:pt idx="12764">
                  <c:v>1.3859760000000001E-7</c:v>
                </c:pt>
                <c:pt idx="12765">
                  <c:v>1.3862259999999999E-7</c:v>
                </c:pt>
                <c:pt idx="12766">
                  <c:v>1.3864759999999999E-7</c:v>
                </c:pt>
                <c:pt idx="12767">
                  <c:v>1.3867259999999999E-7</c:v>
                </c:pt>
                <c:pt idx="12768">
                  <c:v>1.3869759999999999E-7</c:v>
                </c:pt>
                <c:pt idx="12769">
                  <c:v>1.387226E-7</c:v>
                </c:pt>
                <c:pt idx="12770">
                  <c:v>1.387476E-7</c:v>
                </c:pt>
                <c:pt idx="12771">
                  <c:v>1.387726E-7</c:v>
                </c:pt>
                <c:pt idx="12772">
                  <c:v>1.387976E-7</c:v>
                </c:pt>
                <c:pt idx="12773">
                  <c:v>1.388226E-7</c:v>
                </c:pt>
                <c:pt idx="12774">
                  <c:v>1.3884760000000001E-7</c:v>
                </c:pt>
                <c:pt idx="12775">
                  <c:v>1.3887260000000001E-7</c:v>
                </c:pt>
                <c:pt idx="12776">
                  <c:v>1.3889760000000001E-7</c:v>
                </c:pt>
                <c:pt idx="12777">
                  <c:v>1.3892260000000001E-7</c:v>
                </c:pt>
                <c:pt idx="12778">
                  <c:v>1.3894760000000001E-7</c:v>
                </c:pt>
                <c:pt idx="12779">
                  <c:v>1.3897259999999999E-7</c:v>
                </c:pt>
                <c:pt idx="12780">
                  <c:v>1.3899759999999999E-7</c:v>
                </c:pt>
                <c:pt idx="12781">
                  <c:v>1.3902259999999999E-7</c:v>
                </c:pt>
                <c:pt idx="12782">
                  <c:v>1.3904759999999999E-7</c:v>
                </c:pt>
                <c:pt idx="12783">
                  <c:v>1.390726E-7</c:v>
                </c:pt>
                <c:pt idx="12784">
                  <c:v>1.390976E-7</c:v>
                </c:pt>
                <c:pt idx="12785">
                  <c:v>1.391226E-7</c:v>
                </c:pt>
                <c:pt idx="12786">
                  <c:v>1.391476E-7</c:v>
                </c:pt>
                <c:pt idx="12787">
                  <c:v>1.391726E-7</c:v>
                </c:pt>
                <c:pt idx="12788">
                  <c:v>1.391976E-7</c:v>
                </c:pt>
                <c:pt idx="12789">
                  <c:v>1.3922260000000001E-7</c:v>
                </c:pt>
                <c:pt idx="12790">
                  <c:v>1.3924760000000001E-7</c:v>
                </c:pt>
                <c:pt idx="12791">
                  <c:v>1.3927260000000001E-7</c:v>
                </c:pt>
                <c:pt idx="12792">
                  <c:v>1.3929760000000001E-7</c:v>
                </c:pt>
                <c:pt idx="12793">
                  <c:v>1.3932259999999999E-7</c:v>
                </c:pt>
                <c:pt idx="12794">
                  <c:v>1.3934759999999999E-7</c:v>
                </c:pt>
                <c:pt idx="12795">
                  <c:v>1.3937259999999999E-7</c:v>
                </c:pt>
                <c:pt idx="12796">
                  <c:v>1.3939759999999999E-7</c:v>
                </c:pt>
                <c:pt idx="12797">
                  <c:v>1.394226E-7</c:v>
                </c:pt>
                <c:pt idx="12798">
                  <c:v>1.394476E-7</c:v>
                </c:pt>
                <c:pt idx="12799">
                  <c:v>1.394726E-7</c:v>
                </c:pt>
                <c:pt idx="12800">
                  <c:v>1.394976E-7</c:v>
                </c:pt>
                <c:pt idx="12801">
                  <c:v>1.395226E-7</c:v>
                </c:pt>
                <c:pt idx="12802">
                  <c:v>1.395476E-7</c:v>
                </c:pt>
                <c:pt idx="12803">
                  <c:v>1.3957260000000001E-7</c:v>
                </c:pt>
                <c:pt idx="12804">
                  <c:v>1.3959760000000001E-7</c:v>
                </c:pt>
                <c:pt idx="12805">
                  <c:v>1.3962260000000001E-7</c:v>
                </c:pt>
                <c:pt idx="12806">
                  <c:v>1.3964760000000001E-7</c:v>
                </c:pt>
                <c:pt idx="12807">
                  <c:v>1.3967259999999999E-7</c:v>
                </c:pt>
                <c:pt idx="12808">
                  <c:v>1.3969759999999999E-7</c:v>
                </c:pt>
                <c:pt idx="12809">
                  <c:v>1.3972259999999999E-7</c:v>
                </c:pt>
                <c:pt idx="12810">
                  <c:v>1.3974759999999999E-7</c:v>
                </c:pt>
                <c:pt idx="12811">
                  <c:v>1.397726E-7</c:v>
                </c:pt>
                <c:pt idx="12812">
                  <c:v>1.397976E-7</c:v>
                </c:pt>
                <c:pt idx="12813">
                  <c:v>1.398226E-7</c:v>
                </c:pt>
                <c:pt idx="12814">
                  <c:v>1.398476E-7</c:v>
                </c:pt>
                <c:pt idx="12815">
                  <c:v>1.398726E-7</c:v>
                </c:pt>
                <c:pt idx="12816">
                  <c:v>1.398976E-7</c:v>
                </c:pt>
                <c:pt idx="12817">
                  <c:v>1.3992260000000001E-7</c:v>
                </c:pt>
                <c:pt idx="12818">
                  <c:v>1.3994760000000001E-7</c:v>
                </c:pt>
                <c:pt idx="12819">
                  <c:v>1.3997260000000001E-7</c:v>
                </c:pt>
                <c:pt idx="12820">
                  <c:v>1.3999760000000001E-7</c:v>
                </c:pt>
                <c:pt idx="12821">
                  <c:v>1.4002259999999999E-7</c:v>
                </c:pt>
                <c:pt idx="12822">
                  <c:v>1.4004759999999999E-7</c:v>
                </c:pt>
                <c:pt idx="12823">
                  <c:v>1.4007259999999999E-7</c:v>
                </c:pt>
                <c:pt idx="12824">
                  <c:v>1.4009759999999999E-7</c:v>
                </c:pt>
                <c:pt idx="12825">
                  <c:v>1.401226E-7</c:v>
                </c:pt>
                <c:pt idx="12826">
                  <c:v>1.401476E-7</c:v>
                </c:pt>
                <c:pt idx="12827">
                  <c:v>1.401726E-7</c:v>
                </c:pt>
                <c:pt idx="12828">
                  <c:v>1.401976E-7</c:v>
                </c:pt>
                <c:pt idx="12829">
                  <c:v>1.402226E-7</c:v>
                </c:pt>
                <c:pt idx="12830">
                  <c:v>1.402476E-7</c:v>
                </c:pt>
                <c:pt idx="12831">
                  <c:v>1.4027260000000001E-7</c:v>
                </c:pt>
                <c:pt idx="12832">
                  <c:v>1.4029760000000001E-7</c:v>
                </c:pt>
                <c:pt idx="12833">
                  <c:v>1.4032260000000001E-7</c:v>
                </c:pt>
                <c:pt idx="12834">
                  <c:v>1.4034760000000001E-7</c:v>
                </c:pt>
                <c:pt idx="12835">
                  <c:v>1.4037259999999999E-7</c:v>
                </c:pt>
                <c:pt idx="12836">
                  <c:v>1.4039759999999999E-7</c:v>
                </c:pt>
                <c:pt idx="12837">
                  <c:v>1.4042259999999999E-7</c:v>
                </c:pt>
                <c:pt idx="12838">
                  <c:v>1.4044759999999999E-7</c:v>
                </c:pt>
                <c:pt idx="12839">
                  <c:v>1.4047259999999999E-7</c:v>
                </c:pt>
                <c:pt idx="12840">
                  <c:v>1.404976E-7</c:v>
                </c:pt>
                <c:pt idx="12841">
                  <c:v>1.405226E-7</c:v>
                </c:pt>
                <c:pt idx="12842">
                  <c:v>1.405476E-7</c:v>
                </c:pt>
                <c:pt idx="12843">
                  <c:v>1.405726E-7</c:v>
                </c:pt>
                <c:pt idx="12844">
                  <c:v>1.405976E-7</c:v>
                </c:pt>
                <c:pt idx="12845">
                  <c:v>1.4062260000000001E-7</c:v>
                </c:pt>
                <c:pt idx="12846">
                  <c:v>1.4064760000000001E-7</c:v>
                </c:pt>
                <c:pt idx="12847">
                  <c:v>1.4067260000000001E-7</c:v>
                </c:pt>
                <c:pt idx="12848">
                  <c:v>1.4069760000000001E-7</c:v>
                </c:pt>
                <c:pt idx="12849">
                  <c:v>1.4072259999999999E-7</c:v>
                </c:pt>
                <c:pt idx="12850">
                  <c:v>1.4074759999999999E-7</c:v>
                </c:pt>
                <c:pt idx="12851">
                  <c:v>1.4077259999999999E-7</c:v>
                </c:pt>
                <c:pt idx="12852">
                  <c:v>1.4079759999999999E-7</c:v>
                </c:pt>
                <c:pt idx="12853">
                  <c:v>1.4082259999999999E-7</c:v>
                </c:pt>
                <c:pt idx="12854">
                  <c:v>1.408476E-7</c:v>
                </c:pt>
                <c:pt idx="12855">
                  <c:v>1.408726E-7</c:v>
                </c:pt>
                <c:pt idx="12856">
                  <c:v>1.408976E-7</c:v>
                </c:pt>
                <c:pt idx="12857">
                  <c:v>1.409226E-7</c:v>
                </c:pt>
                <c:pt idx="12858">
                  <c:v>1.409476E-7</c:v>
                </c:pt>
                <c:pt idx="12859">
                  <c:v>1.4097260000000001E-7</c:v>
                </c:pt>
                <c:pt idx="12860">
                  <c:v>1.4099760000000001E-7</c:v>
                </c:pt>
                <c:pt idx="12861">
                  <c:v>1.4102260000000001E-7</c:v>
                </c:pt>
                <c:pt idx="12862">
                  <c:v>1.4104760000000001E-7</c:v>
                </c:pt>
                <c:pt idx="12863">
                  <c:v>1.4107259999999999E-7</c:v>
                </c:pt>
                <c:pt idx="12864">
                  <c:v>1.4109759999999999E-7</c:v>
                </c:pt>
                <c:pt idx="12865">
                  <c:v>1.4112259999999999E-7</c:v>
                </c:pt>
                <c:pt idx="12866">
                  <c:v>1.4114759999999999E-7</c:v>
                </c:pt>
                <c:pt idx="12867">
                  <c:v>1.4117259999999999E-7</c:v>
                </c:pt>
                <c:pt idx="12868">
                  <c:v>1.411976E-7</c:v>
                </c:pt>
                <c:pt idx="12869">
                  <c:v>1.412226E-7</c:v>
                </c:pt>
                <c:pt idx="12870">
                  <c:v>1.412476E-7</c:v>
                </c:pt>
                <c:pt idx="12871">
                  <c:v>1.412726E-7</c:v>
                </c:pt>
                <c:pt idx="12872">
                  <c:v>1.412976E-7</c:v>
                </c:pt>
                <c:pt idx="12873">
                  <c:v>1.4132260000000001E-7</c:v>
                </c:pt>
                <c:pt idx="12874">
                  <c:v>1.4134760000000001E-7</c:v>
                </c:pt>
                <c:pt idx="12875">
                  <c:v>1.4137260000000001E-7</c:v>
                </c:pt>
                <c:pt idx="12876">
                  <c:v>1.4139760000000001E-7</c:v>
                </c:pt>
                <c:pt idx="12877">
                  <c:v>1.4142259999999999E-7</c:v>
                </c:pt>
                <c:pt idx="12878">
                  <c:v>1.4144759999999999E-7</c:v>
                </c:pt>
                <c:pt idx="12879">
                  <c:v>1.4147259999999999E-7</c:v>
                </c:pt>
                <c:pt idx="12880">
                  <c:v>1.4149759999999999E-7</c:v>
                </c:pt>
                <c:pt idx="12881">
                  <c:v>1.4152259999999999E-7</c:v>
                </c:pt>
                <c:pt idx="12882">
                  <c:v>1.415476E-7</c:v>
                </c:pt>
                <c:pt idx="12883">
                  <c:v>1.415726E-7</c:v>
                </c:pt>
                <c:pt idx="12884">
                  <c:v>1.415976E-7</c:v>
                </c:pt>
                <c:pt idx="12885">
                  <c:v>1.416226E-7</c:v>
                </c:pt>
                <c:pt idx="12886">
                  <c:v>1.416476E-7</c:v>
                </c:pt>
                <c:pt idx="12887">
                  <c:v>1.4167260000000001E-7</c:v>
                </c:pt>
                <c:pt idx="12888">
                  <c:v>1.4169760000000001E-7</c:v>
                </c:pt>
                <c:pt idx="12889">
                  <c:v>1.4172260000000001E-7</c:v>
                </c:pt>
                <c:pt idx="12890">
                  <c:v>1.4174760000000001E-7</c:v>
                </c:pt>
                <c:pt idx="12891">
                  <c:v>1.4177260000000001E-7</c:v>
                </c:pt>
                <c:pt idx="12892">
                  <c:v>1.4179759999999999E-7</c:v>
                </c:pt>
                <c:pt idx="12893">
                  <c:v>1.4182259999999999E-7</c:v>
                </c:pt>
                <c:pt idx="12894">
                  <c:v>1.4184759999999999E-7</c:v>
                </c:pt>
                <c:pt idx="12895">
                  <c:v>1.4187259999999999E-7</c:v>
                </c:pt>
                <c:pt idx="12896">
                  <c:v>1.418976E-7</c:v>
                </c:pt>
                <c:pt idx="12897">
                  <c:v>1.419226E-7</c:v>
                </c:pt>
                <c:pt idx="12898">
                  <c:v>1.419476E-7</c:v>
                </c:pt>
                <c:pt idx="12899">
                  <c:v>1.419726E-7</c:v>
                </c:pt>
                <c:pt idx="12900">
                  <c:v>1.419976E-7</c:v>
                </c:pt>
                <c:pt idx="12901">
                  <c:v>1.4202260000000001E-7</c:v>
                </c:pt>
                <c:pt idx="12902">
                  <c:v>1.4204760000000001E-7</c:v>
                </c:pt>
                <c:pt idx="12903">
                  <c:v>1.4207260000000001E-7</c:v>
                </c:pt>
                <c:pt idx="12904">
                  <c:v>1.4209760000000001E-7</c:v>
                </c:pt>
                <c:pt idx="12905">
                  <c:v>1.4212260000000001E-7</c:v>
                </c:pt>
                <c:pt idx="12906">
                  <c:v>1.4214759999999999E-7</c:v>
                </c:pt>
                <c:pt idx="12907">
                  <c:v>1.4217259999999999E-7</c:v>
                </c:pt>
                <c:pt idx="12908">
                  <c:v>1.4219759999999999E-7</c:v>
                </c:pt>
                <c:pt idx="12909">
                  <c:v>1.4222259999999999E-7</c:v>
                </c:pt>
                <c:pt idx="12910">
                  <c:v>1.422476E-7</c:v>
                </c:pt>
                <c:pt idx="12911">
                  <c:v>1.422726E-7</c:v>
                </c:pt>
                <c:pt idx="12912">
                  <c:v>1.422976E-7</c:v>
                </c:pt>
                <c:pt idx="12913">
                  <c:v>1.423226E-7</c:v>
                </c:pt>
                <c:pt idx="12914">
                  <c:v>1.423476E-7</c:v>
                </c:pt>
                <c:pt idx="12915">
                  <c:v>1.4237260000000001E-7</c:v>
                </c:pt>
                <c:pt idx="12916">
                  <c:v>1.4239760000000001E-7</c:v>
                </c:pt>
                <c:pt idx="12917">
                  <c:v>1.4242260000000001E-7</c:v>
                </c:pt>
                <c:pt idx="12918">
                  <c:v>1.4244760000000001E-7</c:v>
                </c:pt>
                <c:pt idx="12919">
                  <c:v>1.4247260000000001E-7</c:v>
                </c:pt>
                <c:pt idx="12920">
                  <c:v>1.4249759999999999E-7</c:v>
                </c:pt>
                <c:pt idx="12921">
                  <c:v>1.4252259999999999E-7</c:v>
                </c:pt>
                <c:pt idx="12922">
                  <c:v>1.4254759999999999E-7</c:v>
                </c:pt>
                <c:pt idx="12923">
                  <c:v>1.4257259999999999E-7</c:v>
                </c:pt>
                <c:pt idx="12924">
                  <c:v>1.425976E-7</c:v>
                </c:pt>
                <c:pt idx="12925">
                  <c:v>1.426226E-7</c:v>
                </c:pt>
                <c:pt idx="12926">
                  <c:v>1.426476E-7</c:v>
                </c:pt>
                <c:pt idx="12927">
                  <c:v>1.426726E-7</c:v>
                </c:pt>
                <c:pt idx="12928">
                  <c:v>1.426976E-7</c:v>
                </c:pt>
                <c:pt idx="12929">
                  <c:v>1.4272260000000001E-7</c:v>
                </c:pt>
                <c:pt idx="12930">
                  <c:v>1.4274760000000001E-7</c:v>
                </c:pt>
                <c:pt idx="12931">
                  <c:v>1.4277260000000001E-7</c:v>
                </c:pt>
                <c:pt idx="12932">
                  <c:v>1.4279760000000001E-7</c:v>
                </c:pt>
                <c:pt idx="12933">
                  <c:v>1.4282260000000001E-7</c:v>
                </c:pt>
                <c:pt idx="12934">
                  <c:v>1.4284759999999999E-7</c:v>
                </c:pt>
                <c:pt idx="12935">
                  <c:v>1.4287259999999999E-7</c:v>
                </c:pt>
                <c:pt idx="12936">
                  <c:v>1.4289759999999999E-7</c:v>
                </c:pt>
                <c:pt idx="12937">
                  <c:v>1.4292259999999999E-7</c:v>
                </c:pt>
                <c:pt idx="12938">
                  <c:v>1.429476E-7</c:v>
                </c:pt>
                <c:pt idx="12939">
                  <c:v>1.429726E-7</c:v>
                </c:pt>
                <c:pt idx="12940">
                  <c:v>1.429976E-7</c:v>
                </c:pt>
                <c:pt idx="12941">
                  <c:v>1.430226E-7</c:v>
                </c:pt>
                <c:pt idx="12942">
                  <c:v>1.430476E-7</c:v>
                </c:pt>
                <c:pt idx="12943">
                  <c:v>1.430726E-7</c:v>
                </c:pt>
                <c:pt idx="12944">
                  <c:v>1.4309760000000001E-7</c:v>
                </c:pt>
                <c:pt idx="12945">
                  <c:v>1.4312260000000001E-7</c:v>
                </c:pt>
                <c:pt idx="12946">
                  <c:v>1.4314760000000001E-7</c:v>
                </c:pt>
                <c:pt idx="12947">
                  <c:v>1.4317260000000001E-7</c:v>
                </c:pt>
                <c:pt idx="12948">
                  <c:v>1.4319759999999999E-7</c:v>
                </c:pt>
                <c:pt idx="12949">
                  <c:v>1.4322259999999999E-7</c:v>
                </c:pt>
                <c:pt idx="12950">
                  <c:v>1.4324759999999999E-7</c:v>
                </c:pt>
                <c:pt idx="12951">
                  <c:v>1.4327259999999999E-7</c:v>
                </c:pt>
                <c:pt idx="12952">
                  <c:v>1.432976E-7</c:v>
                </c:pt>
                <c:pt idx="12953">
                  <c:v>1.433226E-7</c:v>
                </c:pt>
                <c:pt idx="12954">
                  <c:v>1.433476E-7</c:v>
                </c:pt>
                <c:pt idx="12955">
                  <c:v>1.433726E-7</c:v>
                </c:pt>
                <c:pt idx="12956">
                  <c:v>1.433976E-7</c:v>
                </c:pt>
                <c:pt idx="12957">
                  <c:v>1.434226E-7</c:v>
                </c:pt>
                <c:pt idx="12958">
                  <c:v>1.4344760000000001E-7</c:v>
                </c:pt>
                <c:pt idx="12959">
                  <c:v>1.4347260000000001E-7</c:v>
                </c:pt>
                <c:pt idx="12960">
                  <c:v>1.4349760000000001E-7</c:v>
                </c:pt>
                <c:pt idx="12961">
                  <c:v>1.4352260000000001E-7</c:v>
                </c:pt>
                <c:pt idx="12962">
                  <c:v>1.4354759999999999E-7</c:v>
                </c:pt>
                <c:pt idx="12963">
                  <c:v>1.4357259999999999E-7</c:v>
                </c:pt>
                <c:pt idx="12964">
                  <c:v>1.4359759999999999E-7</c:v>
                </c:pt>
                <c:pt idx="12965">
                  <c:v>1.4362259999999999E-7</c:v>
                </c:pt>
                <c:pt idx="12966">
                  <c:v>1.436476E-7</c:v>
                </c:pt>
                <c:pt idx="12967">
                  <c:v>1.436726E-7</c:v>
                </c:pt>
                <c:pt idx="12968">
                  <c:v>1.436976E-7</c:v>
                </c:pt>
                <c:pt idx="12969">
                  <c:v>1.437226E-7</c:v>
                </c:pt>
                <c:pt idx="12970">
                  <c:v>1.437476E-7</c:v>
                </c:pt>
                <c:pt idx="12971">
                  <c:v>1.437726E-7</c:v>
                </c:pt>
                <c:pt idx="12972">
                  <c:v>1.4379760000000001E-7</c:v>
                </c:pt>
                <c:pt idx="12973">
                  <c:v>1.4382260000000001E-7</c:v>
                </c:pt>
                <c:pt idx="12974">
                  <c:v>1.4384760000000001E-7</c:v>
                </c:pt>
                <c:pt idx="12975">
                  <c:v>1.4387260000000001E-7</c:v>
                </c:pt>
                <c:pt idx="12976">
                  <c:v>1.4389759999999999E-7</c:v>
                </c:pt>
                <c:pt idx="12977">
                  <c:v>1.4392259999999999E-7</c:v>
                </c:pt>
                <c:pt idx="12978">
                  <c:v>1.4394759999999999E-7</c:v>
                </c:pt>
                <c:pt idx="12979">
                  <c:v>1.4397259999999999E-7</c:v>
                </c:pt>
                <c:pt idx="12980">
                  <c:v>1.4399759999999999E-7</c:v>
                </c:pt>
                <c:pt idx="12981">
                  <c:v>1.440226E-7</c:v>
                </c:pt>
                <c:pt idx="12982">
                  <c:v>1.440476E-7</c:v>
                </c:pt>
                <c:pt idx="12983">
                  <c:v>1.440726E-7</c:v>
                </c:pt>
                <c:pt idx="12984">
                  <c:v>1.440976E-7</c:v>
                </c:pt>
                <c:pt idx="12985">
                  <c:v>1.441226E-7</c:v>
                </c:pt>
                <c:pt idx="12986">
                  <c:v>1.4414760000000001E-7</c:v>
                </c:pt>
                <c:pt idx="12987">
                  <c:v>1.4417260000000001E-7</c:v>
                </c:pt>
                <c:pt idx="12988">
                  <c:v>1.4419760000000001E-7</c:v>
                </c:pt>
                <c:pt idx="12989">
                  <c:v>1.4422260000000001E-7</c:v>
                </c:pt>
                <c:pt idx="12990">
                  <c:v>1.4424759999999999E-7</c:v>
                </c:pt>
                <c:pt idx="12991">
                  <c:v>1.4427259999999999E-7</c:v>
                </c:pt>
                <c:pt idx="12992">
                  <c:v>1.4429759999999999E-7</c:v>
                </c:pt>
                <c:pt idx="12993">
                  <c:v>1.4432259999999999E-7</c:v>
                </c:pt>
                <c:pt idx="12994">
                  <c:v>1.4434759999999999E-7</c:v>
                </c:pt>
                <c:pt idx="12995">
                  <c:v>1.443726E-7</c:v>
                </c:pt>
                <c:pt idx="12996">
                  <c:v>1.443976E-7</c:v>
                </c:pt>
                <c:pt idx="12997">
                  <c:v>1.444226E-7</c:v>
                </c:pt>
                <c:pt idx="12998">
                  <c:v>1.444476E-7</c:v>
                </c:pt>
                <c:pt idx="12999">
                  <c:v>1.444726E-7</c:v>
                </c:pt>
                <c:pt idx="13000">
                  <c:v>1.4449760000000001E-7</c:v>
                </c:pt>
                <c:pt idx="13001">
                  <c:v>1.4452260000000001E-7</c:v>
                </c:pt>
                <c:pt idx="13002">
                  <c:v>1.4454760000000001E-7</c:v>
                </c:pt>
                <c:pt idx="13003">
                  <c:v>1.4457260000000001E-7</c:v>
                </c:pt>
                <c:pt idx="13004">
                  <c:v>1.4459759999999999E-7</c:v>
                </c:pt>
                <c:pt idx="13005">
                  <c:v>1.4462259999999999E-7</c:v>
                </c:pt>
                <c:pt idx="13006">
                  <c:v>1.4464759999999999E-7</c:v>
                </c:pt>
                <c:pt idx="13007">
                  <c:v>1.4467259999999999E-7</c:v>
                </c:pt>
                <c:pt idx="13008">
                  <c:v>1.4469759999999999E-7</c:v>
                </c:pt>
                <c:pt idx="13009">
                  <c:v>1.447226E-7</c:v>
                </c:pt>
                <c:pt idx="13010">
                  <c:v>1.447476E-7</c:v>
                </c:pt>
                <c:pt idx="13011">
                  <c:v>1.447726E-7</c:v>
                </c:pt>
                <c:pt idx="13012">
                  <c:v>1.447976E-7</c:v>
                </c:pt>
                <c:pt idx="13013">
                  <c:v>1.448226E-7</c:v>
                </c:pt>
                <c:pt idx="13014">
                  <c:v>1.4484760000000001E-7</c:v>
                </c:pt>
                <c:pt idx="13015">
                  <c:v>1.4487260000000001E-7</c:v>
                </c:pt>
                <c:pt idx="13016">
                  <c:v>1.4489760000000001E-7</c:v>
                </c:pt>
                <c:pt idx="13017">
                  <c:v>1.4492260000000001E-7</c:v>
                </c:pt>
                <c:pt idx="13018">
                  <c:v>1.4494759999999999E-7</c:v>
                </c:pt>
                <c:pt idx="13019">
                  <c:v>1.4497259999999999E-7</c:v>
                </c:pt>
                <c:pt idx="13020">
                  <c:v>1.4499759999999999E-7</c:v>
                </c:pt>
                <c:pt idx="13021">
                  <c:v>1.4502259999999999E-7</c:v>
                </c:pt>
                <c:pt idx="13022">
                  <c:v>1.4504759999999999E-7</c:v>
                </c:pt>
                <c:pt idx="13023">
                  <c:v>1.450726E-7</c:v>
                </c:pt>
                <c:pt idx="13024">
                  <c:v>1.450976E-7</c:v>
                </c:pt>
                <c:pt idx="13025">
                  <c:v>1.451226E-7</c:v>
                </c:pt>
                <c:pt idx="13026">
                  <c:v>1.451476E-7</c:v>
                </c:pt>
                <c:pt idx="13027">
                  <c:v>1.451726E-7</c:v>
                </c:pt>
                <c:pt idx="13028">
                  <c:v>1.4519760000000001E-7</c:v>
                </c:pt>
                <c:pt idx="13029">
                  <c:v>1.4522260000000001E-7</c:v>
                </c:pt>
                <c:pt idx="13030">
                  <c:v>1.4524760000000001E-7</c:v>
                </c:pt>
                <c:pt idx="13031">
                  <c:v>1.4527260000000001E-7</c:v>
                </c:pt>
                <c:pt idx="13032">
                  <c:v>1.4529759999999999E-7</c:v>
                </c:pt>
                <c:pt idx="13033">
                  <c:v>1.4532259999999999E-7</c:v>
                </c:pt>
                <c:pt idx="13034">
                  <c:v>1.4534759999999999E-7</c:v>
                </c:pt>
                <c:pt idx="13035">
                  <c:v>1.4537259999999999E-7</c:v>
                </c:pt>
                <c:pt idx="13036">
                  <c:v>1.4539759999999999E-7</c:v>
                </c:pt>
                <c:pt idx="13037">
                  <c:v>1.454226E-7</c:v>
                </c:pt>
                <c:pt idx="13038">
                  <c:v>1.454476E-7</c:v>
                </c:pt>
                <c:pt idx="13039">
                  <c:v>1.454726E-7</c:v>
                </c:pt>
                <c:pt idx="13040">
                  <c:v>1.454976E-7</c:v>
                </c:pt>
                <c:pt idx="13041">
                  <c:v>1.455226E-7</c:v>
                </c:pt>
                <c:pt idx="13042">
                  <c:v>1.4554760000000001E-7</c:v>
                </c:pt>
                <c:pt idx="13043">
                  <c:v>1.4557260000000001E-7</c:v>
                </c:pt>
                <c:pt idx="13044">
                  <c:v>1.4559760000000001E-7</c:v>
                </c:pt>
                <c:pt idx="13045">
                  <c:v>1.4562260000000001E-7</c:v>
                </c:pt>
                <c:pt idx="13046">
                  <c:v>1.4564760000000001E-7</c:v>
                </c:pt>
                <c:pt idx="13047">
                  <c:v>1.4567259999999999E-7</c:v>
                </c:pt>
                <c:pt idx="13048">
                  <c:v>1.4569759999999999E-7</c:v>
                </c:pt>
                <c:pt idx="13049">
                  <c:v>1.4572259999999999E-7</c:v>
                </c:pt>
                <c:pt idx="13050">
                  <c:v>1.4574759999999999E-7</c:v>
                </c:pt>
                <c:pt idx="13051">
                  <c:v>1.457726E-7</c:v>
                </c:pt>
                <c:pt idx="13052">
                  <c:v>1.457976E-7</c:v>
                </c:pt>
                <c:pt idx="13053">
                  <c:v>1.458226E-7</c:v>
                </c:pt>
                <c:pt idx="13054">
                  <c:v>1.458476E-7</c:v>
                </c:pt>
                <c:pt idx="13055">
                  <c:v>1.458726E-7</c:v>
                </c:pt>
                <c:pt idx="13056">
                  <c:v>1.4589760000000001E-7</c:v>
                </c:pt>
                <c:pt idx="13057">
                  <c:v>1.4592260000000001E-7</c:v>
                </c:pt>
                <c:pt idx="13058">
                  <c:v>1.4594760000000001E-7</c:v>
                </c:pt>
                <c:pt idx="13059">
                  <c:v>1.4597260000000001E-7</c:v>
                </c:pt>
                <c:pt idx="13060">
                  <c:v>1.4599760000000001E-7</c:v>
                </c:pt>
                <c:pt idx="13061">
                  <c:v>1.4602259999999999E-7</c:v>
                </c:pt>
                <c:pt idx="13062">
                  <c:v>1.4604759999999999E-7</c:v>
                </c:pt>
                <c:pt idx="13063">
                  <c:v>1.4607259999999999E-7</c:v>
                </c:pt>
                <c:pt idx="13064">
                  <c:v>1.4609759999999999E-7</c:v>
                </c:pt>
                <c:pt idx="13065">
                  <c:v>1.461226E-7</c:v>
                </c:pt>
                <c:pt idx="13066">
                  <c:v>1.461476E-7</c:v>
                </c:pt>
                <c:pt idx="13067">
                  <c:v>1.461726E-7</c:v>
                </c:pt>
                <c:pt idx="13068">
                  <c:v>1.461976E-7</c:v>
                </c:pt>
                <c:pt idx="13069">
                  <c:v>1.462226E-7</c:v>
                </c:pt>
                <c:pt idx="13070">
                  <c:v>1.4624760000000001E-7</c:v>
                </c:pt>
                <c:pt idx="13071">
                  <c:v>1.4627260000000001E-7</c:v>
                </c:pt>
                <c:pt idx="13072">
                  <c:v>1.4629760000000001E-7</c:v>
                </c:pt>
                <c:pt idx="13073">
                  <c:v>1.4632260000000001E-7</c:v>
                </c:pt>
                <c:pt idx="13074">
                  <c:v>1.4634760000000001E-7</c:v>
                </c:pt>
                <c:pt idx="13075">
                  <c:v>1.4637259999999999E-7</c:v>
                </c:pt>
                <c:pt idx="13076">
                  <c:v>1.4639759999999999E-7</c:v>
                </c:pt>
                <c:pt idx="13077">
                  <c:v>1.4642259999999999E-7</c:v>
                </c:pt>
                <c:pt idx="13078">
                  <c:v>1.4644759999999999E-7</c:v>
                </c:pt>
                <c:pt idx="13079">
                  <c:v>1.464726E-7</c:v>
                </c:pt>
                <c:pt idx="13080">
                  <c:v>1.464976E-7</c:v>
                </c:pt>
                <c:pt idx="13081">
                  <c:v>1.465226E-7</c:v>
                </c:pt>
                <c:pt idx="13082">
                  <c:v>1.465476E-7</c:v>
                </c:pt>
                <c:pt idx="13083">
                  <c:v>1.465726E-7</c:v>
                </c:pt>
                <c:pt idx="13084">
                  <c:v>1.4659760000000001E-7</c:v>
                </c:pt>
                <c:pt idx="13085">
                  <c:v>1.4662260000000001E-7</c:v>
                </c:pt>
                <c:pt idx="13086">
                  <c:v>1.4664760000000001E-7</c:v>
                </c:pt>
                <c:pt idx="13087">
                  <c:v>1.4667260000000001E-7</c:v>
                </c:pt>
                <c:pt idx="13088">
                  <c:v>1.4669760000000001E-7</c:v>
                </c:pt>
                <c:pt idx="13089">
                  <c:v>1.4672259999999999E-7</c:v>
                </c:pt>
                <c:pt idx="13090">
                  <c:v>1.4674759999999999E-7</c:v>
                </c:pt>
                <c:pt idx="13091">
                  <c:v>1.4677259999999999E-7</c:v>
                </c:pt>
                <c:pt idx="13092">
                  <c:v>1.4679759999999999E-7</c:v>
                </c:pt>
                <c:pt idx="13093">
                  <c:v>1.468226E-7</c:v>
                </c:pt>
                <c:pt idx="13094">
                  <c:v>1.468476E-7</c:v>
                </c:pt>
                <c:pt idx="13095">
                  <c:v>1.468726E-7</c:v>
                </c:pt>
                <c:pt idx="13096">
                  <c:v>1.468976E-7</c:v>
                </c:pt>
                <c:pt idx="13097">
                  <c:v>1.469226E-7</c:v>
                </c:pt>
                <c:pt idx="13098">
                  <c:v>1.469476E-7</c:v>
                </c:pt>
                <c:pt idx="13099">
                  <c:v>1.4697260000000001E-7</c:v>
                </c:pt>
                <c:pt idx="13100">
                  <c:v>1.4699760000000001E-7</c:v>
                </c:pt>
                <c:pt idx="13101">
                  <c:v>1.4702260000000001E-7</c:v>
                </c:pt>
                <c:pt idx="13102">
                  <c:v>1.4704760000000001E-7</c:v>
                </c:pt>
                <c:pt idx="13103">
                  <c:v>1.4707259999999999E-7</c:v>
                </c:pt>
                <c:pt idx="13104">
                  <c:v>1.4709759999999999E-7</c:v>
                </c:pt>
                <c:pt idx="13105">
                  <c:v>1.4712259999999999E-7</c:v>
                </c:pt>
                <c:pt idx="13106">
                  <c:v>1.4714759999999999E-7</c:v>
                </c:pt>
                <c:pt idx="13107">
                  <c:v>1.471726E-7</c:v>
                </c:pt>
                <c:pt idx="13108">
                  <c:v>1.471976E-7</c:v>
                </c:pt>
                <c:pt idx="13109">
                  <c:v>1.472226E-7</c:v>
                </c:pt>
                <c:pt idx="13110">
                  <c:v>1.472476E-7</c:v>
                </c:pt>
                <c:pt idx="13111">
                  <c:v>1.472726E-7</c:v>
                </c:pt>
                <c:pt idx="13112">
                  <c:v>1.472976E-7</c:v>
                </c:pt>
                <c:pt idx="13113">
                  <c:v>1.4732260000000001E-7</c:v>
                </c:pt>
                <c:pt idx="13114">
                  <c:v>1.4734760000000001E-7</c:v>
                </c:pt>
                <c:pt idx="13115">
                  <c:v>1.4737260000000001E-7</c:v>
                </c:pt>
                <c:pt idx="13116">
                  <c:v>1.4739760000000001E-7</c:v>
                </c:pt>
                <c:pt idx="13117">
                  <c:v>1.4742259999999999E-7</c:v>
                </c:pt>
                <c:pt idx="13118">
                  <c:v>1.4744759999999999E-7</c:v>
                </c:pt>
                <c:pt idx="13119">
                  <c:v>1.4747259999999999E-7</c:v>
                </c:pt>
                <c:pt idx="13120">
                  <c:v>1.4749759999999999E-7</c:v>
                </c:pt>
                <c:pt idx="13121">
                  <c:v>1.475226E-7</c:v>
                </c:pt>
                <c:pt idx="13122">
                  <c:v>1.475476E-7</c:v>
                </c:pt>
                <c:pt idx="13123">
                  <c:v>1.475726E-7</c:v>
                </c:pt>
                <c:pt idx="13124">
                  <c:v>1.475976E-7</c:v>
                </c:pt>
                <c:pt idx="13125">
                  <c:v>1.476226E-7</c:v>
                </c:pt>
                <c:pt idx="13126">
                  <c:v>1.476476E-7</c:v>
                </c:pt>
                <c:pt idx="13127">
                  <c:v>1.4767260000000001E-7</c:v>
                </c:pt>
                <c:pt idx="13128">
                  <c:v>1.4769760000000001E-7</c:v>
                </c:pt>
                <c:pt idx="13129">
                  <c:v>1.4772260000000001E-7</c:v>
                </c:pt>
                <c:pt idx="13130">
                  <c:v>1.4774760000000001E-7</c:v>
                </c:pt>
                <c:pt idx="13131">
                  <c:v>1.4777259999999999E-7</c:v>
                </c:pt>
                <c:pt idx="13132">
                  <c:v>1.4779759999999999E-7</c:v>
                </c:pt>
                <c:pt idx="13133">
                  <c:v>1.4782259999999999E-7</c:v>
                </c:pt>
                <c:pt idx="13134">
                  <c:v>1.4784759999999999E-7</c:v>
                </c:pt>
                <c:pt idx="13135">
                  <c:v>1.4787259999999999E-7</c:v>
                </c:pt>
                <c:pt idx="13136">
                  <c:v>1.478976E-7</c:v>
                </c:pt>
                <c:pt idx="13137">
                  <c:v>1.479226E-7</c:v>
                </c:pt>
                <c:pt idx="13138">
                  <c:v>1.479476E-7</c:v>
                </c:pt>
                <c:pt idx="13139">
                  <c:v>1.479726E-7</c:v>
                </c:pt>
                <c:pt idx="13140">
                  <c:v>1.479976E-7</c:v>
                </c:pt>
                <c:pt idx="13141">
                  <c:v>1.4802260000000001E-7</c:v>
                </c:pt>
                <c:pt idx="13142">
                  <c:v>1.4804760000000001E-7</c:v>
                </c:pt>
                <c:pt idx="13143">
                  <c:v>1.4807260000000001E-7</c:v>
                </c:pt>
                <c:pt idx="13144">
                  <c:v>1.4809760000000001E-7</c:v>
                </c:pt>
                <c:pt idx="13145">
                  <c:v>1.4812259999999999E-7</c:v>
                </c:pt>
                <c:pt idx="13146">
                  <c:v>1.4814759999999999E-7</c:v>
                </c:pt>
                <c:pt idx="13147">
                  <c:v>1.4817259999999999E-7</c:v>
                </c:pt>
                <c:pt idx="13148">
                  <c:v>1.4819759999999999E-7</c:v>
                </c:pt>
                <c:pt idx="13149">
                  <c:v>1.4822259999999999E-7</c:v>
                </c:pt>
                <c:pt idx="13150">
                  <c:v>1.482476E-7</c:v>
                </c:pt>
                <c:pt idx="13151">
                  <c:v>1.482726E-7</c:v>
                </c:pt>
                <c:pt idx="13152">
                  <c:v>1.482976E-7</c:v>
                </c:pt>
                <c:pt idx="13153">
                  <c:v>1.483226E-7</c:v>
                </c:pt>
                <c:pt idx="13154">
                  <c:v>1.483476E-7</c:v>
                </c:pt>
                <c:pt idx="13155">
                  <c:v>1.4837260000000001E-7</c:v>
                </c:pt>
                <c:pt idx="13156">
                  <c:v>1.4839760000000001E-7</c:v>
                </c:pt>
                <c:pt idx="13157">
                  <c:v>1.4842260000000001E-7</c:v>
                </c:pt>
                <c:pt idx="13158">
                  <c:v>1.4844760000000001E-7</c:v>
                </c:pt>
                <c:pt idx="13159">
                  <c:v>1.4847259999999999E-7</c:v>
                </c:pt>
                <c:pt idx="13160">
                  <c:v>1.4849759999999999E-7</c:v>
                </c:pt>
                <c:pt idx="13161">
                  <c:v>1.4852259999999999E-7</c:v>
                </c:pt>
                <c:pt idx="13162">
                  <c:v>1.4854759999999999E-7</c:v>
                </c:pt>
                <c:pt idx="13163">
                  <c:v>1.4857259999999999E-7</c:v>
                </c:pt>
                <c:pt idx="13164">
                  <c:v>1.485976E-7</c:v>
                </c:pt>
                <c:pt idx="13165">
                  <c:v>1.486226E-7</c:v>
                </c:pt>
                <c:pt idx="13166">
                  <c:v>1.486476E-7</c:v>
                </c:pt>
                <c:pt idx="13167">
                  <c:v>1.486726E-7</c:v>
                </c:pt>
                <c:pt idx="13168">
                  <c:v>1.486976E-7</c:v>
                </c:pt>
                <c:pt idx="13169">
                  <c:v>1.4872260000000001E-7</c:v>
                </c:pt>
                <c:pt idx="13170">
                  <c:v>1.4874760000000001E-7</c:v>
                </c:pt>
                <c:pt idx="13171">
                  <c:v>1.4877260000000001E-7</c:v>
                </c:pt>
                <c:pt idx="13172">
                  <c:v>1.4879760000000001E-7</c:v>
                </c:pt>
                <c:pt idx="13173">
                  <c:v>1.4882259999999999E-7</c:v>
                </c:pt>
                <c:pt idx="13174">
                  <c:v>1.4884759999999999E-7</c:v>
                </c:pt>
                <c:pt idx="13175">
                  <c:v>1.4887259999999999E-7</c:v>
                </c:pt>
                <c:pt idx="13176">
                  <c:v>1.4889759999999999E-7</c:v>
                </c:pt>
                <c:pt idx="13177">
                  <c:v>1.4892259999999999E-7</c:v>
                </c:pt>
                <c:pt idx="13178">
                  <c:v>1.489476E-7</c:v>
                </c:pt>
                <c:pt idx="13179">
                  <c:v>1.489726E-7</c:v>
                </c:pt>
                <c:pt idx="13180">
                  <c:v>1.489976E-7</c:v>
                </c:pt>
                <c:pt idx="13181">
                  <c:v>1.490226E-7</c:v>
                </c:pt>
                <c:pt idx="13182">
                  <c:v>1.490476E-7</c:v>
                </c:pt>
                <c:pt idx="13183">
                  <c:v>1.4907260000000001E-7</c:v>
                </c:pt>
                <c:pt idx="13184">
                  <c:v>1.4909760000000001E-7</c:v>
                </c:pt>
                <c:pt idx="13185">
                  <c:v>1.4912260000000001E-7</c:v>
                </c:pt>
                <c:pt idx="13186">
                  <c:v>1.4914760000000001E-7</c:v>
                </c:pt>
                <c:pt idx="13187">
                  <c:v>1.4917260000000001E-7</c:v>
                </c:pt>
                <c:pt idx="13188">
                  <c:v>1.4919759999999999E-7</c:v>
                </c:pt>
                <c:pt idx="13189">
                  <c:v>1.4922259999999999E-7</c:v>
                </c:pt>
                <c:pt idx="13190">
                  <c:v>1.4924759999999999E-7</c:v>
                </c:pt>
                <c:pt idx="13191">
                  <c:v>1.4927259999999999E-7</c:v>
                </c:pt>
                <c:pt idx="13192">
                  <c:v>1.492976E-7</c:v>
                </c:pt>
                <c:pt idx="13193">
                  <c:v>1.493226E-7</c:v>
                </c:pt>
                <c:pt idx="13194">
                  <c:v>1.493476E-7</c:v>
                </c:pt>
                <c:pt idx="13195">
                  <c:v>1.493726E-7</c:v>
                </c:pt>
                <c:pt idx="13196">
                  <c:v>1.493976E-7</c:v>
                </c:pt>
                <c:pt idx="13197">
                  <c:v>1.4942260000000001E-7</c:v>
                </c:pt>
                <c:pt idx="13198">
                  <c:v>1.4944760000000001E-7</c:v>
                </c:pt>
                <c:pt idx="13199">
                  <c:v>1.4947260000000001E-7</c:v>
                </c:pt>
                <c:pt idx="13200">
                  <c:v>1.4949760000000001E-7</c:v>
                </c:pt>
                <c:pt idx="13201">
                  <c:v>1.4952260000000001E-7</c:v>
                </c:pt>
                <c:pt idx="13202">
                  <c:v>1.4954759999999999E-7</c:v>
                </c:pt>
                <c:pt idx="13203">
                  <c:v>1.4957259999999999E-7</c:v>
                </c:pt>
                <c:pt idx="13204">
                  <c:v>1.4959759999999999E-7</c:v>
                </c:pt>
                <c:pt idx="13205">
                  <c:v>1.4962259999999999E-7</c:v>
                </c:pt>
                <c:pt idx="13206">
                  <c:v>1.496476E-7</c:v>
                </c:pt>
                <c:pt idx="13207">
                  <c:v>1.496726E-7</c:v>
                </c:pt>
                <c:pt idx="13208">
                  <c:v>1.496976E-7</c:v>
                </c:pt>
                <c:pt idx="13209">
                  <c:v>1.497226E-7</c:v>
                </c:pt>
                <c:pt idx="13210">
                  <c:v>1.497476E-7</c:v>
                </c:pt>
                <c:pt idx="13211">
                  <c:v>1.4977260000000001E-7</c:v>
                </c:pt>
                <c:pt idx="13212">
                  <c:v>1.4979760000000001E-7</c:v>
                </c:pt>
                <c:pt idx="13213">
                  <c:v>1.4982260000000001E-7</c:v>
                </c:pt>
                <c:pt idx="13214">
                  <c:v>1.4984760000000001E-7</c:v>
                </c:pt>
                <c:pt idx="13215">
                  <c:v>1.4987260000000001E-7</c:v>
                </c:pt>
                <c:pt idx="13216">
                  <c:v>1.4989759999999999E-7</c:v>
                </c:pt>
                <c:pt idx="13217">
                  <c:v>1.4992259999999999E-7</c:v>
                </c:pt>
                <c:pt idx="13218">
                  <c:v>1.4994759999999999E-7</c:v>
                </c:pt>
                <c:pt idx="13219">
                  <c:v>1.4997259999999999E-7</c:v>
                </c:pt>
                <c:pt idx="13220">
                  <c:v>1.499976E-7</c:v>
                </c:pt>
                <c:pt idx="13221">
                  <c:v>1.500226E-7</c:v>
                </c:pt>
                <c:pt idx="13222">
                  <c:v>1.500476E-7</c:v>
                </c:pt>
                <c:pt idx="13223">
                  <c:v>1.500726E-7</c:v>
                </c:pt>
                <c:pt idx="13224">
                  <c:v>1.500976E-7</c:v>
                </c:pt>
                <c:pt idx="13225">
                  <c:v>1.5012260000000001E-7</c:v>
                </c:pt>
                <c:pt idx="13226">
                  <c:v>1.5014760000000001E-7</c:v>
                </c:pt>
                <c:pt idx="13227">
                  <c:v>1.5017260000000001E-7</c:v>
                </c:pt>
                <c:pt idx="13228">
                  <c:v>1.5019760000000001E-7</c:v>
                </c:pt>
                <c:pt idx="13229">
                  <c:v>1.5022260000000001E-7</c:v>
                </c:pt>
                <c:pt idx="13230">
                  <c:v>1.5024759999999999E-7</c:v>
                </c:pt>
                <c:pt idx="13231">
                  <c:v>1.5027259999999999E-7</c:v>
                </c:pt>
                <c:pt idx="13232">
                  <c:v>1.5029759999999999E-7</c:v>
                </c:pt>
                <c:pt idx="13233">
                  <c:v>1.5032259999999999E-7</c:v>
                </c:pt>
                <c:pt idx="13234">
                  <c:v>1.503476E-7</c:v>
                </c:pt>
                <c:pt idx="13235">
                  <c:v>1.503726E-7</c:v>
                </c:pt>
                <c:pt idx="13236">
                  <c:v>1.503976E-7</c:v>
                </c:pt>
                <c:pt idx="13237">
                  <c:v>1.504226E-7</c:v>
                </c:pt>
                <c:pt idx="13238">
                  <c:v>1.504476E-7</c:v>
                </c:pt>
                <c:pt idx="13239">
                  <c:v>1.5047260000000001E-7</c:v>
                </c:pt>
                <c:pt idx="13240">
                  <c:v>1.5049760000000001E-7</c:v>
                </c:pt>
                <c:pt idx="13241">
                  <c:v>1.5052260000000001E-7</c:v>
                </c:pt>
                <c:pt idx="13242">
                  <c:v>1.5054760000000001E-7</c:v>
                </c:pt>
                <c:pt idx="13243">
                  <c:v>1.5057260000000001E-7</c:v>
                </c:pt>
                <c:pt idx="13244">
                  <c:v>1.5059759999999999E-7</c:v>
                </c:pt>
                <c:pt idx="13245">
                  <c:v>1.5062259999999999E-7</c:v>
                </c:pt>
                <c:pt idx="13246">
                  <c:v>1.5064759999999999E-7</c:v>
                </c:pt>
                <c:pt idx="13247">
                  <c:v>1.5067259999999999E-7</c:v>
                </c:pt>
                <c:pt idx="13248">
                  <c:v>1.506976E-7</c:v>
                </c:pt>
                <c:pt idx="13249">
                  <c:v>1.507226E-7</c:v>
                </c:pt>
                <c:pt idx="13250">
                  <c:v>1.507476E-7</c:v>
                </c:pt>
                <c:pt idx="13251">
                  <c:v>1.507726E-7</c:v>
                </c:pt>
                <c:pt idx="13252">
                  <c:v>1.507976E-7</c:v>
                </c:pt>
                <c:pt idx="13253">
                  <c:v>1.508226E-7</c:v>
                </c:pt>
                <c:pt idx="13254">
                  <c:v>1.5084760000000001E-7</c:v>
                </c:pt>
                <c:pt idx="13255">
                  <c:v>1.5087260000000001E-7</c:v>
                </c:pt>
                <c:pt idx="13256">
                  <c:v>1.5089760000000001E-7</c:v>
                </c:pt>
                <c:pt idx="13257">
                  <c:v>1.5092260000000001E-7</c:v>
                </c:pt>
                <c:pt idx="13258">
                  <c:v>1.5094759999999999E-7</c:v>
                </c:pt>
                <c:pt idx="13259">
                  <c:v>1.5097259999999999E-7</c:v>
                </c:pt>
                <c:pt idx="13260">
                  <c:v>1.5099759999999999E-7</c:v>
                </c:pt>
                <c:pt idx="13261">
                  <c:v>1.5102259999999999E-7</c:v>
                </c:pt>
                <c:pt idx="13262">
                  <c:v>1.510476E-7</c:v>
                </c:pt>
                <c:pt idx="13263">
                  <c:v>1.510726E-7</c:v>
                </c:pt>
                <c:pt idx="13264">
                  <c:v>1.510976E-7</c:v>
                </c:pt>
                <c:pt idx="13265">
                  <c:v>1.511226E-7</c:v>
                </c:pt>
                <c:pt idx="13266">
                  <c:v>1.511476E-7</c:v>
                </c:pt>
                <c:pt idx="13267">
                  <c:v>1.511726E-7</c:v>
                </c:pt>
                <c:pt idx="13268">
                  <c:v>1.5119760000000001E-7</c:v>
                </c:pt>
                <c:pt idx="13269">
                  <c:v>1.5122260000000001E-7</c:v>
                </c:pt>
                <c:pt idx="13270">
                  <c:v>1.5124760000000001E-7</c:v>
                </c:pt>
                <c:pt idx="13271">
                  <c:v>1.5127260000000001E-7</c:v>
                </c:pt>
                <c:pt idx="13272">
                  <c:v>1.5129759999999999E-7</c:v>
                </c:pt>
                <c:pt idx="13273">
                  <c:v>1.5132259999999999E-7</c:v>
                </c:pt>
                <c:pt idx="13274">
                  <c:v>1.5134759999999999E-7</c:v>
                </c:pt>
                <c:pt idx="13275">
                  <c:v>1.5137259999999999E-7</c:v>
                </c:pt>
                <c:pt idx="13276">
                  <c:v>1.513976E-7</c:v>
                </c:pt>
                <c:pt idx="13277">
                  <c:v>1.514226E-7</c:v>
                </c:pt>
                <c:pt idx="13278">
                  <c:v>1.514476E-7</c:v>
                </c:pt>
                <c:pt idx="13279">
                  <c:v>1.514726E-7</c:v>
                </c:pt>
                <c:pt idx="13280">
                  <c:v>1.514976E-7</c:v>
                </c:pt>
                <c:pt idx="13281">
                  <c:v>1.515226E-7</c:v>
                </c:pt>
                <c:pt idx="13282">
                  <c:v>1.5154760000000001E-7</c:v>
                </c:pt>
                <c:pt idx="13283">
                  <c:v>1.5157260000000001E-7</c:v>
                </c:pt>
                <c:pt idx="13284">
                  <c:v>1.5159760000000001E-7</c:v>
                </c:pt>
                <c:pt idx="13285">
                  <c:v>1.5162260000000001E-7</c:v>
                </c:pt>
                <c:pt idx="13286">
                  <c:v>1.5164759999999999E-7</c:v>
                </c:pt>
                <c:pt idx="13287">
                  <c:v>1.5167259999999999E-7</c:v>
                </c:pt>
                <c:pt idx="13288">
                  <c:v>1.5169759999999999E-7</c:v>
                </c:pt>
                <c:pt idx="13289">
                  <c:v>1.5172259999999999E-7</c:v>
                </c:pt>
                <c:pt idx="13290">
                  <c:v>1.5174759999999999E-7</c:v>
                </c:pt>
                <c:pt idx="13291">
                  <c:v>1.517726E-7</c:v>
                </c:pt>
                <c:pt idx="13292">
                  <c:v>1.517976E-7</c:v>
                </c:pt>
                <c:pt idx="13293">
                  <c:v>1.518226E-7</c:v>
                </c:pt>
                <c:pt idx="13294">
                  <c:v>1.518476E-7</c:v>
                </c:pt>
                <c:pt idx="13295">
                  <c:v>1.518726E-7</c:v>
                </c:pt>
                <c:pt idx="13296">
                  <c:v>1.5189760000000001E-7</c:v>
                </c:pt>
                <c:pt idx="13297">
                  <c:v>1.5192260000000001E-7</c:v>
                </c:pt>
                <c:pt idx="13298">
                  <c:v>1.5194760000000001E-7</c:v>
                </c:pt>
                <c:pt idx="13299">
                  <c:v>1.5197260000000001E-7</c:v>
                </c:pt>
                <c:pt idx="13300">
                  <c:v>1.5199759999999999E-7</c:v>
                </c:pt>
                <c:pt idx="13301">
                  <c:v>1.5202259999999999E-7</c:v>
                </c:pt>
                <c:pt idx="13302">
                  <c:v>1.5204759999999999E-7</c:v>
                </c:pt>
                <c:pt idx="13303">
                  <c:v>1.5207259999999999E-7</c:v>
                </c:pt>
                <c:pt idx="13304">
                  <c:v>1.5209759999999999E-7</c:v>
                </c:pt>
                <c:pt idx="13305">
                  <c:v>1.521226E-7</c:v>
                </c:pt>
                <c:pt idx="13306">
                  <c:v>1.521476E-7</c:v>
                </c:pt>
                <c:pt idx="13307">
                  <c:v>1.521726E-7</c:v>
                </c:pt>
                <c:pt idx="13308">
                  <c:v>1.521976E-7</c:v>
                </c:pt>
                <c:pt idx="13309">
                  <c:v>1.522226E-7</c:v>
                </c:pt>
                <c:pt idx="13310">
                  <c:v>1.5224760000000001E-7</c:v>
                </c:pt>
                <c:pt idx="13311">
                  <c:v>1.5227260000000001E-7</c:v>
                </c:pt>
                <c:pt idx="13312">
                  <c:v>1.5229760000000001E-7</c:v>
                </c:pt>
                <c:pt idx="13313">
                  <c:v>1.5232260000000001E-7</c:v>
                </c:pt>
                <c:pt idx="13314">
                  <c:v>1.5234759999999999E-7</c:v>
                </c:pt>
                <c:pt idx="13315">
                  <c:v>1.5237259999999999E-7</c:v>
                </c:pt>
                <c:pt idx="13316">
                  <c:v>1.5239759999999999E-7</c:v>
                </c:pt>
                <c:pt idx="13317">
                  <c:v>1.5242259999999999E-7</c:v>
                </c:pt>
                <c:pt idx="13318">
                  <c:v>1.5244759999999999E-7</c:v>
                </c:pt>
                <c:pt idx="13319">
                  <c:v>1.524726E-7</c:v>
                </c:pt>
                <c:pt idx="13320">
                  <c:v>1.524976E-7</c:v>
                </c:pt>
                <c:pt idx="13321">
                  <c:v>1.525226E-7</c:v>
                </c:pt>
                <c:pt idx="13322">
                  <c:v>1.525476E-7</c:v>
                </c:pt>
                <c:pt idx="13323">
                  <c:v>1.525726E-7</c:v>
                </c:pt>
                <c:pt idx="13324">
                  <c:v>1.5259760000000001E-7</c:v>
                </c:pt>
                <c:pt idx="13325">
                  <c:v>1.5262260000000001E-7</c:v>
                </c:pt>
                <c:pt idx="13326">
                  <c:v>1.5264760000000001E-7</c:v>
                </c:pt>
                <c:pt idx="13327">
                  <c:v>1.5267260000000001E-7</c:v>
                </c:pt>
                <c:pt idx="13328">
                  <c:v>1.5269759999999999E-7</c:v>
                </c:pt>
                <c:pt idx="13329">
                  <c:v>1.5272259999999999E-7</c:v>
                </c:pt>
                <c:pt idx="13330">
                  <c:v>1.5274759999999999E-7</c:v>
                </c:pt>
                <c:pt idx="13331">
                  <c:v>1.5277259999999999E-7</c:v>
                </c:pt>
                <c:pt idx="13332">
                  <c:v>1.5279759999999999E-7</c:v>
                </c:pt>
                <c:pt idx="13333">
                  <c:v>1.528226E-7</c:v>
                </c:pt>
                <c:pt idx="13334">
                  <c:v>1.528476E-7</c:v>
                </c:pt>
                <c:pt idx="13335">
                  <c:v>1.528726E-7</c:v>
                </c:pt>
                <c:pt idx="13336">
                  <c:v>1.528976E-7</c:v>
                </c:pt>
                <c:pt idx="13337">
                  <c:v>1.529226E-7</c:v>
                </c:pt>
                <c:pt idx="13338">
                  <c:v>1.5294760000000001E-7</c:v>
                </c:pt>
                <c:pt idx="13339">
                  <c:v>1.5297260000000001E-7</c:v>
                </c:pt>
                <c:pt idx="13340">
                  <c:v>1.5299760000000001E-7</c:v>
                </c:pt>
                <c:pt idx="13341">
                  <c:v>1.5302260000000001E-7</c:v>
                </c:pt>
                <c:pt idx="13342">
                  <c:v>1.5304760000000001E-7</c:v>
                </c:pt>
                <c:pt idx="13343">
                  <c:v>1.5307259999999999E-7</c:v>
                </c:pt>
                <c:pt idx="13344">
                  <c:v>1.5309759999999999E-7</c:v>
                </c:pt>
                <c:pt idx="13345">
                  <c:v>1.5312259999999999E-7</c:v>
                </c:pt>
                <c:pt idx="13346">
                  <c:v>1.5314759999999999E-7</c:v>
                </c:pt>
                <c:pt idx="13347">
                  <c:v>1.531726E-7</c:v>
                </c:pt>
                <c:pt idx="13348">
                  <c:v>1.531976E-7</c:v>
                </c:pt>
                <c:pt idx="13349">
                  <c:v>1.532226E-7</c:v>
                </c:pt>
                <c:pt idx="13350">
                  <c:v>1.532476E-7</c:v>
                </c:pt>
                <c:pt idx="13351">
                  <c:v>1.532726E-7</c:v>
                </c:pt>
                <c:pt idx="13352">
                  <c:v>1.5329760000000001E-7</c:v>
                </c:pt>
                <c:pt idx="13353">
                  <c:v>1.5332260000000001E-7</c:v>
                </c:pt>
                <c:pt idx="13354">
                  <c:v>1.5334760000000001E-7</c:v>
                </c:pt>
                <c:pt idx="13355">
                  <c:v>1.5337260000000001E-7</c:v>
                </c:pt>
                <c:pt idx="13356">
                  <c:v>1.5339760000000001E-7</c:v>
                </c:pt>
                <c:pt idx="13357">
                  <c:v>1.5342259999999999E-7</c:v>
                </c:pt>
                <c:pt idx="13358">
                  <c:v>1.5344759999999999E-7</c:v>
                </c:pt>
                <c:pt idx="13359">
                  <c:v>1.5347259999999999E-7</c:v>
                </c:pt>
                <c:pt idx="13360">
                  <c:v>1.5349759999999999E-7</c:v>
                </c:pt>
                <c:pt idx="13361">
                  <c:v>1.535226E-7</c:v>
                </c:pt>
                <c:pt idx="13362">
                  <c:v>1.535476E-7</c:v>
                </c:pt>
                <c:pt idx="13363">
                  <c:v>1.535726E-7</c:v>
                </c:pt>
                <c:pt idx="13364">
                  <c:v>1.535976E-7</c:v>
                </c:pt>
                <c:pt idx="13365">
                  <c:v>1.536226E-7</c:v>
                </c:pt>
                <c:pt idx="13366">
                  <c:v>1.5364760000000001E-7</c:v>
                </c:pt>
                <c:pt idx="13367">
                  <c:v>1.5367260000000001E-7</c:v>
                </c:pt>
                <c:pt idx="13368">
                  <c:v>1.5369760000000001E-7</c:v>
                </c:pt>
                <c:pt idx="13369">
                  <c:v>1.5372260000000001E-7</c:v>
                </c:pt>
                <c:pt idx="13370">
                  <c:v>1.5374760000000001E-7</c:v>
                </c:pt>
                <c:pt idx="13371">
                  <c:v>1.5377259999999999E-7</c:v>
                </c:pt>
                <c:pt idx="13372">
                  <c:v>1.5379759999999999E-7</c:v>
                </c:pt>
                <c:pt idx="13373">
                  <c:v>1.5382259999999999E-7</c:v>
                </c:pt>
                <c:pt idx="13374">
                  <c:v>1.5384759999999999E-7</c:v>
                </c:pt>
                <c:pt idx="13375">
                  <c:v>1.538726E-7</c:v>
                </c:pt>
                <c:pt idx="13376">
                  <c:v>1.538976E-7</c:v>
                </c:pt>
                <c:pt idx="13377">
                  <c:v>1.539226E-7</c:v>
                </c:pt>
                <c:pt idx="13378">
                  <c:v>1.539476E-7</c:v>
                </c:pt>
                <c:pt idx="13379">
                  <c:v>1.539726E-7</c:v>
                </c:pt>
                <c:pt idx="13380">
                  <c:v>1.5399760000000001E-7</c:v>
                </c:pt>
                <c:pt idx="13381">
                  <c:v>1.5402260000000001E-7</c:v>
                </c:pt>
                <c:pt idx="13382">
                  <c:v>1.5404760000000001E-7</c:v>
                </c:pt>
                <c:pt idx="13383">
                  <c:v>1.5407260000000001E-7</c:v>
                </c:pt>
                <c:pt idx="13384">
                  <c:v>1.5409760000000001E-7</c:v>
                </c:pt>
                <c:pt idx="13385">
                  <c:v>1.5412259999999999E-7</c:v>
                </c:pt>
                <c:pt idx="13386">
                  <c:v>1.5414759999999999E-7</c:v>
                </c:pt>
                <c:pt idx="13387">
                  <c:v>1.5417259999999999E-7</c:v>
                </c:pt>
                <c:pt idx="13388">
                  <c:v>1.5419759999999999E-7</c:v>
                </c:pt>
                <c:pt idx="13389">
                  <c:v>1.542226E-7</c:v>
                </c:pt>
                <c:pt idx="13390">
                  <c:v>1.542476E-7</c:v>
                </c:pt>
                <c:pt idx="13391">
                  <c:v>1.542726E-7</c:v>
                </c:pt>
                <c:pt idx="13392">
                  <c:v>1.542976E-7</c:v>
                </c:pt>
                <c:pt idx="13393">
                  <c:v>1.543226E-7</c:v>
                </c:pt>
                <c:pt idx="13394">
                  <c:v>1.543476E-7</c:v>
                </c:pt>
                <c:pt idx="13395">
                  <c:v>1.5437260000000001E-7</c:v>
                </c:pt>
                <c:pt idx="13396">
                  <c:v>1.5439760000000001E-7</c:v>
                </c:pt>
                <c:pt idx="13397">
                  <c:v>1.5442260000000001E-7</c:v>
                </c:pt>
                <c:pt idx="13398">
                  <c:v>1.5444760000000001E-7</c:v>
                </c:pt>
                <c:pt idx="13399">
                  <c:v>1.5447259999999999E-7</c:v>
                </c:pt>
                <c:pt idx="13400">
                  <c:v>1.5449759999999999E-7</c:v>
                </c:pt>
                <c:pt idx="13401">
                  <c:v>1.5452259999999999E-7</c:v>
                </c:pt>
                <c:pt idx="13402">
                  <c:v>1.5454759999999999E-7</c:v>
                </c:pt>
                <c:pt idx="13403">
                  <c:v>1.545726E-7</c:v>
                </c:pt>
                <c:pt idx="13404">
                  <c:v>1.545976E-7</c:v>
                </c:pt>
                <c:pt idx="13405">
                  <c:v>1.546226E-7</c:v>
                </c:pt>
                <c:pt idx="13406">
                  <c:v>1.546476E-7</c:v>
                </c:pt>
                <c:pt idx="13407">
                  <c:v>1.546726E-7</c:v>
                </c:pt>
                <c:pt idx="13408">
                  <c:v>1.546976E-7</c:v>
                </c:pt>
                <c:pt idx="13409">
                  <c:v>1.5472260000000001E-7</c:v>
                </c:pt>
                <c:pt idx="13410">
                  <c:v>1.5474760000000001E-7</c:v>
                </c:pt>
                <c:pt idx="13411">
                  <c:v>1.5477260000000001E-7</c:v>
                </c:pt>
                <c:pt idx="13412">
                  <c:v>1.5479760000000001E-7</c:v>
                </c:pt>
                <c:pt idx="13413">
                  <c:v>1.5482259999999999E-7</c:v>
                </c:pt>
                <c:pt idx="13414">
                  <c:v>1.5484759999999999E-7</c:v>
                </c:pt>
                <c:pt idx="13415">
                  <c:v>1.5487259999999999E-7</c:v>
                </c:pt>
                <c:pt idx="13416">
                  <c:v>1.5489759999999999E-7</c:v>
                </c:pt>
                <c:pt idx="13417">
                  <c:v>1.549226E-7</c:v>
                </c:pt>
                <c:pt idx="13418">
                  <c:v>1.549476E-7</c:v>
                </c:pt>
                <c:pt idx="13419">
                  <c:v>1.549726E-7</c:v>
                </c:pt>
                <c:pt idx="13420">
                  <c:v>1.549976E-7</c:v>
                </c:pt>
                <c:pt idx="13421">
                  <c:v>1.550226E-7</c:v>
                </c:pt>
                <c:pt idx="13422">
                  <c:v>1.550476E-7</c:v>
                </c:pt>
                <c:pt idx="13423">
                  <c:v>1.5507260000000001E-7</c:v>
                </c:pt>
                <c:pt idx="13424">
                  <c:v>1.5509760000000001E-7</c:v>
                </c:pt>
                <c:pt idx="13425">
                  <c:v>1.5512260000000001E-7</c:v>
                </c:pt>
                <c:pt idx="13426">
                  <c:v>1.5514760000000001E-7</c:v>
                </c:pt>
                <c:pt idx="13427">
                  <c:v>1.5517259999999999E-7</c:v>
                </c:pt>
                <c:pt idx="13428">
                  <c:v>1.5519759999999999E-7</c:v>
                </c:pt>
                <c:pt idx="13429">
                  <c:v>1.5522259999999999E-7</c:v>
                </c:pt>
                <c:pt idx="13430">
                  <c:v>1.5524759999999999E-7</c:v>
                </c:pt>
                <c:pt idx="13431">
                  <c:v>1.552726E-7</c:v>
                </c:pt>
                <c:pt idx="13432">
                  <c:v>1.552976E-7</c:v>
                </c:pt>
                <c:pt idx="13433">
                  <c:v>1.553226E-7</c:v>
                </c:pt>
                <c:pt idx="13434">
                  <c:v>1.553476E-7</c:v>
                </c:pt>
                <c:pt idx="13435">
                  <c:v>1.553726E-7</c:v>
                </c:pt>
                <c:pt idx="13436">
                  <c:v>1.553976E-7</c:v>
                </c:pt>
                <c:pt idx="13437">
                  <c:v>1.5542260000000001E-7</c:v>
                </c:pt>
                <c:pt idx="13438">
                  <c:v>1.5544760000000001E-7</c:v>
                </c:pt>
                <c:pt idx="13439">
                  <c:v>1.5547260000000001E-7</c:v>
                </c:pt>
                <c:pt idx="13440">
                  <c:v>1.5549760000000001E-7</c:v>
                </c:pt>
                <c:pt idx="13441">
                  <c:v>1.5552259999999999E-7</c:v>
                </c:pt>
                <c:pt idx="13442">
                  <c:v>1.5554759999999999E-7</c:v>
                </c:pt>
                <c:pt idx="13443">
                  <c:v>1.5557259999999999E-7</c:v>
                </c:pt>
                <c:pt idx="13444">
                  <c:v>1.5559759999999999E-7</c:v>
                </c:pt>
                <c:pt idx="13445">
                  <c:v>1.5562259999999999E-7</c:v>
                </c:pt>
                <c:pt idx="13446">
                  <c:v>1.556476E-7</c:v>
                </c:pt>
                <c:pt idx="13447">
                  <c:v>1.556726E-7</c:v>
                </c:pt>
                <c:pt idx="13448">
                  <c:v>1.556976E-7</c:v>
                </c:pt>
                <c:pt idx="13449">
                  <c:v>1.557226E-7</c:v>
                </c:pt>
                <c:pt idx="13450">
                  <c:v>1.557476E-7</c:v>
                </c:pt>
                <c:pt idx="13451">
                  <c:v>1.5577260000000001E-7</c:v>
                </c:pt>
                <c:pt idx="13452">
                  <c:v>1.5579760000000001E-7</c:v>
                </c:pt>
                <c:pt idx="13453">
                  <c:v>1.5582260000000001E-7</c:v>
                </c:pt>
                <c:pt idx="13454">
                  <c:v>1.5584760000000001E-7</c:v>
                </c:pt>
                <c:pt idx="13455">
                  <c:v>1.5587259999999999E-7</c:v>
                </c:pt>
                <c:pt idx="13456">
                  <c:v>1.5589759999999999E-7</c:v>
                </c:pt>
                <c:pt idx="13457">
                  <c:v>1.5592259999999999E-7</c:v>
                </c:pt>
                <c:pt idx="13458">
                  <c:v>1.5594759999999999E-7</c:v>
                </c:pt>
                <c:pt idx="13459">
                  <c:v>1.5597259999999999E-7</c:v>
                </c:pt>
                <c:pt idx="13460">
                  <c:v>1.559976E-7</c:v>
                </c:pt>
                <c:pt idx="13461">
                  <c:v>1.560226E-7</c:v>
                </c:pt>
                <c:pt idx="13462">
                  <c:v>1.560476E-7</c:v>
                </c:pt>
                <c:pt idx="13463">
                  <c:v>1.560726E-7</c:v>
                </c:pt>
                <c:pt idx="13464">
                  <c:v>1.560976E-7</c:v>
                </c:pt>
                <c:pt idx="13465">
                  <c:v>1.5612260000000001E-7</c:v>
                </c:pt>
                <c:pt idx="13466">
                  <c:v>1.5614760000000001E-7</c:v>
                </c:pt>
                <c:pt idx="13467">
                  <c:v>1.5617260000000001E-7</c:v>
                </c:pt>
                <c:pt idx="13468">
                  <c:v>1.5619760000000001E-7</c:v>
                </c:pt>
                <c:pt idx="13469">
                  <c:v>1.5622259999999999E-7</c:v>
                </c:pt>
                <c:pt idx="13470">
                  <c:v>1.5624759999999999E-7</c:v>
                </c:pt>
                <c:pt idx="13471">
                  <c:v>1.5627259999999999E-7</c:v>
                </c:pt>
                <c:pt idx="13472">
                  <c:v>1.5629759999999999E-7</c:v>
                </c:pt>
                <c:pt idx="13473">
                  <c:v>1.5632259999999999E-7</c:v>
                </c:pt>
                <c:pt idx="13474">
                  <c:v>1.563476E-7</c:v>
                </c:pt>
                <c:pt idx="13475">
                  <c:v>1.563726E-7</c:v>
                </c:pt>
                <c:pt idx="13476">
                  <c:v>1.563976E-7</c:v>
                </c:pt>
                <c:pt idx="13477">
                  <c:v>1.564226E-7</c:v>
                </c:pt>
                <c:pt idx="13478">
                  <c:v>1.564476E-7</c:v>
                </c:pt>
                <c:pt idx="13479">
                  <c:v>1.5647260000000001E-7</c:v>
                </c:pt>
                <c:pt idx="13480">
                  <c:v>1.5649760000000001E-7</c:v>
                </c:pt>
                <c:pt idx="13481">
                  <c:v>1.5652260000000001E-7</c:v>
                </c:pt>
                <c:pt idx="13482">
                  <c:v>1.5654760000000001E-7</c:v>
                </c:pt>
                <c:pt idx="13483">
                  <c:v>1.5657259999999999E-7</c:v>
                </c:pt>
                <c:pt idx="13484">
                  <c:v>1.5659759999999999E-7</c:v>
                </c:pt>
                <c:pt idx="13485">
                  <c:v>1.5662259999999999E-7</c:v>
                </c:pt>
                <c:pt idx="13486">
                  <c:v>1.5664759999999999E-7</c:v>
                </c:pt>
                <c:pt idx="13487">
                  <c:v>1.5667259999999999E-7</c:v>
                </c:pt>
                <c:pt idx="13488">
                  <c:v>1.566976E-7</c:v>
                </c:pt>
                <c:pt idx="13489">
                  <c:v>1.567226E-7</c:v>
                </c:pt>
                <c:pt idx="13490">
                  <c:v>1.567476E-7</c:v>
                </c:pt>
                <c:pt idx="13491">
                  <c:v>1.567726E-7</c:v>
                </c:pt>
                <c:pt idx="13492">
                  <c:v>1.567976E-7</c:v>
                </c:pt>
                <c:pt idx="13493">
                  <c:v>1.5682260000000001E-7</c:v>
                </c:pt>
                <c:pt idx="13494">
                  <c:v>1.5684760000000001E-7</c:v>
                </c:pt>
                <c:pt idx="13495">
                  <c:v>1.5687260000000001E-7</c:v>
                </c:pt>
                <c:pt idx="13496">
                  <c:v>1.5689760000000001E-7</c:v>
                </c:pt>
                <c:pt idx="13497">
                  <c:v>1.5692260000000001E-7</c:v>
                </c:pt>
                <c:pt idx="13498">
                  <c:v>1.5694759999999999E-7</c:v>
                </c:pt>
                <c:pt idx="13499">
                  <c:v>1.5697259999999999E-7</c:v>
                </c:pt>
                <c:pt idx="13500">
                  <c:v>1.5699759999999999E-7</c:v>
                </c:pt>
                <c:pt idx="13501">
                  <c:v>1.5702259999999999E-7</c:v>
                </c:pt>
                <c:pt idx="13502">
                  <c:v>1.570476E-7</c:v>
                </c:pt>
                <c:pt idx="13503">
                  <c:v>1.570726E-7</c:v>
                </c:pt>
                <c:pt idx="13504">
                  <c:v>1.570976E-7</c:v>
                </c:pt>
                <c:pt idx="13505">
                  <c:v>1.571226E-7</c:v>
                </c:pt>
                <c:pt idx="13506">
                  <c:v>1.571476E-7</c:v>
                </c:pt>
                <c:pt idx="13507">
                  <c:v>1.5717260000000001E-7</c:v>
                </c:pt>
                <c:pt idx="13508">
                  <c:v>1.5719760000000001E-7</c:v>
                </c:pt>
                <c:pt idx="13509">
                  <c:v>1.5722260000000001E-7</c:v>
                </c:pt>
                <c:pt idx="13510">
                  <c:v>1.5724760000000001E-7</c:v>
                </c:pt>
                <c:pt idx="13511">
                  <c:v>1.5727260000000001E-7</c:v>
                </c:pt>
                <c:pt idx="13512">
                  <c:v>1.5729759999999999E-7</c:v>
                </c:pt>
                <c:pt idx="13513">
                  <c:v>1.5732259999999999E-7</c:v>
                </c:pt>
                <c:pt idx="13514">
                  <c:v>1.5734759999999999E-7</c:v>
                </c:pt>
                <c:pt idx="13515">
                  <c:v>1.5737259999999999E-7</c:v>
                </c:pt>
                <c:pt idx="13516">
                  <c:v>1.573976E-7</c:v>
                </c:pt>
                <c:pt idx="13517">
                  <c:v>1.574226E-7</c:v>
                </c:pt>
                <c:pt idx="13518">
                  <c:v>1.574476E-7</c:v>
                </c:pt>
                <c:pt idx="13519">
                  <c:v>1.574726E-7</c:v>
                </c:pt>
                <c:pt idx="13520">
                  <c:v>1.574976E-7</c:v>
                </c:pt>
                <c:pt idx="13521">
                  <c:v>1.5752260000000001E-7</c:v>
                </c:pt>
                <c:pt idx="13522">
                  <c:v>1.5754760000000001E-7</c:v>
                </c:pt>
                <c:pt idx="13523">
                  <c:v>1.5757260000000001E-7</c:v>
                </c:pt>
                <c:pt idx="13524">
                  <c:v>1.5759760000000001E-7</c:v>
                </c:pt>
                <c:pt idx="13525">
                  <c:v>1.5762260000000001E-7</c:v>
                </c:pt>
                <c:pt idx="13526">
                  <c:v>1.5764759999999999E-7</c:v>
                </c:pt>
                <c:pt idx="13527">
                  <c:v>1.5767259999999999E-7</c:v>
                </c:pt>
                <c:pt idx="13528">
                  <c:v>1.5769759999999999E-7</c:v>
                </c:pt>
                <c:pt idx="13529">
                  <c:v>1.5772259999999999E-7</c:v>
                </c:pt>
                <c:pt idx="13530">
                  <c:v>1.577476E-7</c:v>
                </c:pt>
                <c:pt idx="13531">
                  <c:v>1.577726E-7</c:v>
                </c:pt>
                <c:pt idx="13532">
                  <c:v>1.577976E-7</c:v>
                </c:pt>
                <c:pt idx="13533">
                  <c:v>1.578226E-7</c:v>
                </c:pt>
                <c:pt idx="13534">
                  <c:v>1.578476E-7</c:v>
                </c:pt>
                <c:pt idx="13535">
                  <c:v>1.5787260000000001E-7</c:v>
                </c:pt>
                <c:pt idx="13536">
                  <c:v>1.5789760000000001E-7</c:v>
                </c:pt>
                <c:pt idx="13537">
                  <c:v>1.5792260000000001E-7</c:v>
                </c:pt>
                <c:pt idx="13538">
                  <c:v>1.5794760000000001E-7</c:v>
                </c:pt>
                <c:pt idx="13539">
                  <c:v>1.5797260000000001E-7</c:v>
                </c:pt>
                <c:pt idx="13540">
                  <c:v>1.5799759999999999E-7</c:v>
                </c:pt>
                <c:pt idx="13541">
                  <c:v>1.5802259999999999E-7</c:v>
                </c:pt>
                <c:pt idx="13542">
                  <c:v>1.5804759999999999E-7</c:v>
                </c:pt>
                <c:pt idx="13543">
                  <c:v>1.5807259999999999E-7</c:v>
                </c:pt>
                <c:pt idx="13544">
                  <c:v>1.580976E-7</c:v>
                </c:pt>
                <c:pt idx="13545">
                  <c:v>1.581226E-7</c:v>
                </c:pt>
                <c:pt idx="13546">
                  <c:v>1.581476E-7</c:v>
                </c:pt>
                <c:pt idx="13547">
                  <c:v>1.581726E-7</c:v>
                </c:pt>
                <c:pt idx="13548">
                  <c:v>1.581976E-7</c:v>
                </c:pt>
                <c:pt idx="13549">
                  <c:v>1.582226E-7</c:v>
                </c:pt>
                <c:pt idx="13550">
                  <c:v>1.5824760000000001E-7</c:v>
                </c:pt>
                <c:pt idx="13551">
                  <c:v>1.5827260000000001E-7</c:v>
                </c:pt>
                <c:pt idx="13552">
                  <c:v>1.5829760000000001E-7</c:v>
                </c:pt>
                <c:pt idx="13553">
                  <c:v>1.5832260000000001E-7</c:v>
                </c:pt>
                <c:pt idx="13554">
                  <c:v>1.5834759999999999E-7</c:v>
                </c:pt>
                <c:pt idx="13555">
                  <c:v>1.5837259999999999E-7</c:v>
                </c:pt>
                <c:pt idx="13556">
                  <c:v>1.5839759999999999E-7</c:v>
                </c:pt>
                <c:pt idx="13557">
                  <c:v>1.5842259999999999E-7</c:v>
                </c:pt>
                <c:pt idx="13558">
                  <c:v>1.584476E-7</c:v>
                </c:pt>
                <c:pt idx="13559">
                  <c:v>1.584726E-7</c:v>
                </c:pt>
                <c:pt idx="13560">
                  <c:v>1.584976E-7</c:v>
                </c:pt>
                <c:pt idx="13561">
                  <c:v>1.585226E-7</c:v>
                </c:pt>
                <c:pt idx="13562">
                  <c:v>1.585476E-7</c:v>
                </c:pt>
                <c:pt idx="13563">
                  <c:v>1.585726E-7</c:v>
                </c:pt>
                <c:pt idx="13564">
                  <c:v>1.5859760000000001E-7</c:v>
                </c:pt>
                <c:pt idx="13565">
                  <c:v>1.5862260000000001E-7</c:v>
                </c:pt>
                <c:pt idx="13566">
                  <c:v>1.5864760000000001E-7</c:v>
                </c:pt>
                <c:pt idx="13567">
                  <c:v>1.5867260000000001E-7</c:v>
                </c:pt>
                <c:pt idx="13568">
                  <c:v>1.5869759999999999E-7</c:v>
                </c:pt>
                <c:pt idx="13569">
                  <c:v>1.5872259999999999E-7</c:v>
                </c:pt>
                <c:pt idx="13570">
                  <c:v>1.5874759999999999E-7</c:v>
                </c:pt>
                <c:pt idx="13571">
                  <c:v>1.5877259999999999E-7</c:v>
                </c:pt>
                <c:pt idx="13572">
                  <c:v>1.587976E-7</c:v>
                </c:pt>
                <c:pt idx="13573">
                  <c:v>1.588226E-7</c:v>
                </c:pt>
                <c:pt idx="13574">
                  <c:v>1.588476E-7</c:v>
                </c:pt>
                <c:pt idx="13575">
                  <c:v>1.588726E-7</c:v>
                </c:pt>
                <c:pt idx="13576">
                  <c:v>1.588976E-7</c:v>
                </c:pt>
                <c:pt idx="13577">
                  <c:v>1.589226E-7</c:v>
                </c:pt>
                <c:pt idx="13578">
                  <c:v>1.5894760000000001E-7</c:v>
                </c:pt>
                <c:pt idx="13579">
                  <c:v>1.5897260000000001E-7</c:v>
                </c:pt>
                <c:pt idx="13580">
                  <c:v>1.5899760000000001E-7</c:v>
                </c:pt>
                <c:pt idx="13581">
                  <c:v>1.5902260000000001E-7</c:v>
                </c:pt>
                <c:pt idx="13582">
                  <c:v>1.5904759999999999E-7</c:v>
                </c:pt>
                <c:pt idx="13583">
                  <c:v>1.5907259999999999E-7</c:v>
                </c:pt>
                <c:pt idx="13584">
                  <c:v>1.5909759999999999E-7</c:v>
                </c:pt>
                <c:pt idx="13585">
                  <c:v>1.5912259999999999E-7</c:v>
                </c:pt>
                <c:pt idx="13586">
                  <c:v>1.591476E-7</c:v>
                </c:pt>
                <c:pt idx="13587">
                  <c:v>1.591726E-7</c:v>
                </c:pt>
                <c:pt idx="13588">
                  <c:v>1.591976E-7</c:v>
                </c:pt>
                <c:pt idx="13589">
                  <c:v>1.592226E-7</c:v>
                </c:pt>
                <c:pt idx="13590">
                  <c:v>1.592476E-7</c:v>
                </c:pt>
                <c:pt idx="13591">
                  <c:v>1.592726E-7</c:v>
                </c:pt>
                <c:pt idx="13592">
                  <c:v>1.5929760000000001E-7</c:v>
                </c:pt>
                <c:pt idx="13593">
                  <c:v>1.5932260000000001E-7</c:v>
                </c:pt>
                <c:pt idx="13594">
                  <c:v>1.5934760000000001E-7</c:v>
                </c:pt>
                <c:pt idx="13595">
                  <c:v>1.5937260000000001E-7</c:v>
                </c:pt>
                <c:pt idx="13596">
                  <c:v>1.5939759999999999E-7</c:v>
                </c:pt>
                <c:pt idx="13597">
                  <c:v>1.5942259999999999E-7</c:v>
                </c:pt>
                <c:pt idx="13598">
                  <c:v>1.5944759999999999E-7</c:v>
                </c:pt>
                <c:pt idx="13599">
                  <c:v>1.5947259999999999E-7</c:v>
                </c:pt>
                <c:pt idx="13600">
                  <c:v>1.5949759999999999E-7</c:v>
                </c:pt>
                <c:pt idx="13601">
                  <c:v>1.595226E-7</c:v>
                </c:pt>
                <c:pt idx="13602">
                  <c:v>1.595476E-7</c:v>
                </c:pt>
                <c:pt idx="13603">
                  <c:v>1.595726E-7</c:v>
                </c:pt>
                <c:pt idx="13604">
                  <c:v>1.595976E-7</c:v>
                </c:pt>
                <c:pt idx="13605">
                  <c:v>1.596226E-7</c:v>
                </c:pt>
                <c:pt idx="13606">
                  <c:v>1.5964760000000001E-7</c:v>
                </c:pt>
                <c:pt idx="13607">
                  <c:v>1.5967260000000001E-7</c:v>
                </c:pt>
                <c:pt idx="13608">
                  <c:v>1.5969760000000001E-7</c:v>
                </c:pt>
                <c:pt idx="13609">
                  <c:v>1.5972260000000001E-7</c:v>
                </c:pt>
                <c:pt idx="13610">
                  <c:v>1.5974759999999999E-7</c:v>
                </c:pt>
                <c:pt idx="13611">
                  <c:v>1.5977259999999999E-7</c:v>
                </c:pt>
                <c:pt idx="13612">
                  <c:v>1.5979759999999999E-7</c:v>
                </c:pt>
                <c:pt idx="13613">
                  <c:v>1.5982259999999999E-7</c:v>
                </c:pt>
                <c:pt idx="13614">
                  <c:v>1.5984759999999999E-7</c:v>
                </c:pt>
                <c:pt idx="13615">
                  <c:v>1.598726E-7</c:v>
                </c:pt>
                <c:pt idx="13616">
                  <c:v>1.598976E-7</c:v>
                </c:pt>
                <c:pt idx="13617">
                  <c:v>1.599226E-7</c:v>
                </c:pt>
                <c:pt idx="13618">
                  <c:v>1.599476E-7</c:v>
                </c:pt>
                <c:pt idx="13619">
                  <c:v>1.599726E-7</c:v>
                </c:pt>
                <c:pt idx="13620">
                  <c:v>1.5999760000000001E-7</c:v>
                </c:pt>
                <c:pt idx="13621">
                  <c:v>1.6002260000000001E-7</c:v>
                </c:pt>
                <c:pt idx="13622">
                  <c:v>1.6004760000000001E-7</c:v>
                </c:pt>
                <c:pt idx="13623">
                  <c:v>1.6007260000000001E-7</c:v>
                </c:pt>
                <c:pt idx="13624">
                  <c:v>1.6009759999999999E-7</c:v>
                </c:pt>
                <c:pt idx="13625">
                  <c:v>1.6012259999999999E-7</c:v>
                </c:pt>
                <c:pt idx="13626">
                  <c:v>1.6014759999999999E-7</c:v>
                </c:pt>
                <c:pt idx="13627">
                  <c:v>1.6017259999999999E-7</c:v>
                </c:pt>
                <c:pt idx="13628">
                  <c:v>1.6019759999999999E-7</c:v>
                </c:pt>
                <c:pt idx="13629">
                  <c:v>1.602226E-7</c:v>
                </c:pt>
                <c:pt idx="13630">
                  <c:v>1.602476E-7</c:v>
                </c:pt>
                <c:pt idx="13631">
                  <c:v>1.602726E-7</c:v>
                </c:pt>
                <c:pt idx="13632">
                  <c:v>1.602976E-7</c:v>
                </c:pt>
                <c:pt idx="13633">
                  <c:v>1.603226E-7</c:v>
                </c:pt>
                <c:pt idx="13634">
                  <c:v>1.6034760000000001E-7</c:v>
                </c:pt>
                <c:pt idx="13635">
                  <c:v>1.6037260000000001E-7</c:v>
                </c:pt>
                <c:pt idx="13636">
                  <c:v>1.6039760000000001E-7</c:v>
                </c:pt>
                <c:pt idx="13637">
                  <c:v>1.6042260000000001E-7</c:v>
                </c:pt>
                <c:pt idx="13638">
                  <c:v>1.6044759999999999E-7</c:v>
                </c:pt>
                <c:pt idx="13639">
                  <c:v>1.6047259999999999E-7</c:v>
                </c:pt>
                <c:pt idx="13640">
                  <c:v>1.6049759999999999E-7</c:v>
                </c:pt>
                <c:pt idx="13641">
                  <c:v>1.6052259999999999E-7</c:v>
                </c:pt>
                <c:pt idx="13642">
                  <c:v>1.6054759999999999E-7</c:v>
                </c:pt>
                <c:pt idx="13643">
                  <c:v>1.605726E-7</c:v>
                </c:pt>
                <c:pt idx="13644">
                  <c:v>1.605976E-7</c:v>
                </c:pt>
                <c:pt idx="13645">
                  <c:v>1.606226E-7</c:v>
                </c:pt>
                <c:pt idx="13646">
                  <c:v>1.606476E-7</c:v>
                </c:pt>
                <c:pt idx="13647">
                  <c:v>1.606726E-7</c:v>
                </c:pt>
                <c:pt idx="13648">
                  <c:v>1.6069760000000001E-7</c:v>
                </c:pt>
                <c:pt idx="13649">
                  <c:v>1.6072260000000001E-7</c:v>
                </c:pt>
                <c:pt idx="13650">
                  <c:v>1.6074760000000001E-7</c:v>
                </c:pt>
                <c:pt idx="13651">
                  <c:v>1.6077260000000001E-7</c:v>
                </c:pt>
                <c:pt idx="13652">
                  <c:v>1.6079760000000001E-7</c:v>
                </c:pt>
                <c:pt idx="13653">
                  <c:v>1.6082259999999999E-7</c:v>
                </c:pt>
                <c:pt idx="13654">
                  <c:v>1.6084759999999999E-7</c:v>
                </c:pt>
                <c:pt idx="13655">
                  <c:v>1.6087259999999999E-7</c:v>
                </c:pt>
                <c:pt idx="13656">
                  <c:v>1.6089759999999999E-7</c:v>
                </c:pt>
                <c:pt idx="13657">
                  <c:v>1.609226E-7</c:v>
                </c:pt>
                <c:pt idx="13658">
                  <c:v>1.609476E-7</c:v>
                </c:pt>
                <c:pt idx="13659">
                  <c:v>1.609726E-7</c:v>
                </c:pt>
                <c:pt idx="13660">
                  <c:v>1.609976E-7</c:v>
                </c:pt>
                <c:pt idx="13661">
                  <c:v>1.610226E-7</c:v>
                </c:pt>
                <c:pt idx="13662">
                  <c:v>1.6104760000000001E-7</c:v>
                </c:pt>
                <c:pt idx="13663">
                  <c:v>1.6107260000000001E-7</c:v>
                </c:pt>
                <c:pt idx="13664">
                  <c:v>1.6109760000000001E-7</c:v>
                </c:pt>
                <c:pt idx="13665">
                  <c:v>1.6112260000000001E-7</c:v>
                </c:pt>
                <c:pt idx="13666">
                  <c:v>1.6114760000000001E-7</c:v>
                </c:pt>
                <c:pt idx="13667">
                  <c:v>1.6117259999999999E-7</c:v>
                </c:pt>
                <c:pt idx="13668">
                  <c:v>1.6119759999999999E-7</c:v>
                </c:pt>
                <c:pt idx="13669">
                  <c:v>1.6122259999999999E-7</c:v>
                </c:pt>
                <c:pt idx="13670">
                  <c:v>1.6124759999999999E-7</c:v>
                </c:pt>
                <c:pt idx="13671">
                  <c:v>1.612726E-7</c:v>
                </c:pt>
                <c:pt idx="13672">
                  <c:v>1.612976E-7</c:v>
                </c:pt>
                <c:pt idx="13673">
                  <c:v>1.613226E-7</c:v>
                </c:pt>
                <c:pt idx="13674">
                  <c:v>1.613476E-7</c:v>
                </c:pt>
                <c:pt idx="13675">
                  <c:v>1.613726E-7</c:v>
                </c:pt>
                <c:pt idx="13676">
                  <c:v>1.6139760000000001E-7</c:v>
                </c:pt>
                <c:pt idx="13677">
                  <c:v>1.6142260000000001E-7</c:v>
                </c:pt>
                <c:pt idx="13678">
                  <c:v>1.6144760000000001E-7</c:v>
                </c:pt>
                <c:pt idx="13679">
                  <c:v>1.6147260000000001E-7</c:v>
                </c:pt>
                <c:pt idx="13680">
                  <c:v>1.6149760000000001E-7</c:v>
                </c:pt>
                <c:pt idx="13681">
                  <c:v>1.6152259999999999E-7</c:v>
                </c:pt>
                <c:pt idx="13682">
                  <c:v>1.6154759999999999E-7</c:v>
                </c:pt>
                <c:pt idx="13683">
                  <c:v>1.6157259999999999E-7</c:v>
                </c:pt>
                <c:pt idx="13684">
                  <c:v>1.6159759999999999E-7</c:v>
                </c:pt>
                <c:pt idx="13685">
                  <c:v>1.616226E-7</c:v>
                </c:pt>
                <c:pt idx="13686">
                  <c:v>1.616476E-7</c:v>
                </c:pt>
                <c:pt idx="13687">
                  <c:v>1.616726E-7</c:v>
                </c:pt>
                <c:pt idx="13688">
                  <c:v>1.616976E-7</c:v>
                </c:pt>
                <c:pt idx="13689">
                  <c:v>1.617226E-7</c:v>
                </c:pt>
                <c:pt idx="13690">
                  <c:v>1.6174760000000001E-7</c:v>
                </c:pt>
                <c:pt idx="13691">
                  <c:v>1.6177260000000001E-7</c:v>
                </c:pt>
                <c:pt idx="13692">
                  <c:v>1.6179760000000001E-7</c:v>
                </c:pt>
                <c:pt idx="13693">
                  <c:v>1.6182260000000001E-7</c:v>
                </c:pt>
                <c:pt idx="13694">
                  <c:v>1.6184760000000001E-7</c:v>
                </c:pt>
                <c:pt idx="13695">
                  <c:v>1.6187259999999999E-7</c:v>
                </c:pt>
                <c:pt idx="13696">
                  <c:v>1.6189759999999999E-7</c:v>
                </c:pt>
                <c:pt idx="13697">
                  <c:v>1.6192259999999999E-7</c:v>
                </c:pt>
                <c:pt idx="13698">
                  <c:v>1.6194759999999999E-7</c:v>
                </c:pt>
                <c:pt idx="13699">
                  <c:v>1.619726E-7</c:v>
                </c:pt>
                <c:pt idx="13700">
                  <c:v>1.619976E-7</c:v>
                </c:pt>
                <c:pt idx="13701">
                  <c:v>1.620226E-7</c:v>
                </c:pt>
                <c:pt idx="13702">
                  <c:v>1.620476E-7</c:v>
                </c:pt>
                <c:pt idx="13703">
                  <c:v>1.620726E-7</c:v>
                </c:pt>
                <c:pt idx="13704">
                  <c:v>1.620976E-7</c:v>
                </c:pt>
                <c:pt idx="13705">
                  <c:v>1.6212260000000001E-7</c:v>
                </c:pt>
                <c:pt idx="13706">
                  <c:v>1.6214760000000001E-7</c:v>
                </c:pt>
                <c:pt idx="13707">
                  <c:v>1.6217260000000001E-7</c:v>
                </c:pt>
                <c:pt idx="13708">
                  <c:v>1.6219760000000001E-7</c:v>
                </c:pt>
                <c:pt idx="13709">
                  <c:v>1.6222259999999999E-7</c:v>
                </c:pt>
                <c:pt idx="13710">
                  <c:v>1.6224759999999999E-7</c:v>
                </c:pt>
                <c:pt idx="13711">
                  <c:v>1.6227259999999999E-7</c:v>
                </c:pt>
                <c:pt idx="13712">
                  <c:v>1.6229759999999999E-7</c:v>
                </c:pt>
                <c:pt idx="13713">
                  <c:v>1.623226E-7</c:v>
                </c:pt>
                <c:pt idx="13714">
                  <c:v>1.623476E-7</c:v>
                </c:pt>
                <c:pt idx="13715">
                  <c:v>1.623726E-7</c:v>
                </c:pt>
                <c:pt idx="13716">
                  <c:v>1.623976E-7</c:v>
                </c:pt>
                <c:pt idx="13717">
                  <c:v>1.624226E-7</c:v>
                </c:pt>
                <c:pt idx="13718">
                  <c:v>1.624476E-7</c:v>
                </c:pt>
                <c:pt idx="13719">
                  <c:v>1.6247260000000001E-7</c:v>
                </c:pt>
                <c:pt idx="13720">
                  <c:v>1.6249760000000001E-7</c:v>
                </c:pt>
                <c:pt idx="13721">
                  <c:v>1.6252260000000001E-7</c:v>
                </c:pt>
                <c:pt idx="13722">
                  <c:v>1.6254760000000001E-7</c:v>
                </c:pt>
                <c:pt idx="13723">
                  <c:v>1.6257259999999999E-7</c:v>
                </c:pt>
                <c:pt idx="13724">
                  <c:v>1.6259759999999999E-7</c:v>
                </c:pt>
                <c:pt idx="13725">
                  <c:v>1.6262259999999999E-7</c:v>
                </c:pt>
                <c:pt idx="13726">
                  <c:v>1.6264759999999999E-7</c:v>
                </c:pt>
                <c:pt idx="13727">
                  <c:v>1.626726E-7</c:v>
                </c:pt>
                <c:pt idx="13728">
                  <c:v>1.626976E-7</c:v>
                </c:pt>
                <c:pt idx="13729">
                  <c:v>1.627226E-7</c:v>
                </c:pt>
                <c:pt idx="13730">
                  <c:v>1.627476E-7</c:v>
                </c:pt>
                <c:pt idx="13731">
                  <c:v>1.627726E-7</c:v>
                </c:pt>
                <c:pt idx="13732">
                  <c:v>1.627976E-7</c:v>
                </c:pt>
                <c:pt idx="13733">
                  <c:v>1.6282260000000001E-7</c:v>
                </c:pt>
                <c:pt idx="13734">
                  <c:v>1.6284760000000001E-7</c:v>
                </c:pt>
                <c:pt idx="13735">
                  <c:v>1.6287260000000001E-7</c:v>
                </c:pt>
                <c:pt idx="13736">
                  <c:v>1.6289760000000001E-7</c:v>
                </c:pt>
                <c:pt idx="13737">
                  <c:v>1.6292259999999999E-7</c:v>
                </c:pt>
                <c:pt idx="13738">
                  <c:v>1.6294759999999999E-7</c:v>
                </c:pt>
                <c:pt idx="13739">
                  <c:v>1.6297259999999999E-7</c:v>
                </c:pt>
                <c:pt idx="13740">
                  <c:v>1.6299759999999999E-7</c:v>
                </c:pt>
                <c:pt idx="13741">
                  <c:v>1.6302259999999999E-7</c:v>
                </c:pt>
                <c:pt idx="13742">
                  <c:v>1.630476E-7</c:v>
                </c:pt>
                <c:pt idx="13743">
                  <c:v>1.630726E-7</c:v>
                </c:pt>
                <c:pt idx="13744">
                  <c:v>1.630976E-7</c:v>
                </c:pt>
                <c:pt idx="13745">
                  <c:v>1.631226E-7</c:v>
                </c:pt>
                <c:pt idx="13746">
                  <c:v>1.631476E-7</c:v>
                </c:pt>
                <c:pt idx="13747">
                  <c:v>1.6317260000000001E-7</c:v>
                </c:pt>
                <c:pt idx="13748">
                  <c:v>1.6319760000000001E-7</c:v>
                </c:pt>
                <c:pt idx="13749">
                  <c:v>1.6322260000000001E-7</c:v>
                </c:pt>
                <c:pt idx="13750">
                  <c:v>1.6324760000000001E-7</c:v>
                </c:pt>
                <c:pt idx="13751">
                  <c:v>1.6327259999999999E-7</c:v>
                </c:pt>
                <c:pt idx="13752">
                  <c:v>1.6329759999999999E-7</c:v>
                </c:pt>
                <c:pt idx="13753">
                  <c:v>1.6332259999999999E-7</c:v>
                </c:pt>
                <c:pt idx="13754">
                  <c:v>1.6334759999999999E-7</c:v>
                </c:pt>
                <c:pt idx="13755">
                  <c:v>1.6337259999999999E-7</c:v>
                </c:pt>
                <c:pt idx="13756">
                  <c:v>1.633976E-7</c:v>
                </c:pt>
                <c:pt idx="13757">
                  <c:v>1.634226E-7</c:v>
                </c:pt>
                <c:pt idx="13758">
                  <c:v>1.634476E-7</c:v>
                </c:pt>
                <c:pt idx="13759">
                  <c:v>1.634726E-7</c:v>
                </c:pt>
                <c:pt idx="13760">
                  <c:v>1.634976E-7</c:v>
                </c:pt>
                <c:pt idx="13761">
                  <c:v>1.6352260000000001E-7</c:v>
                </c:pt>
                <c:pt idx="13762">
                  <c:v>1.6354760000000001E-7</c:v>
                </c:pt>
                <c:pt idx="13763">
                  <c:v>1.6357260000000001E-7</c:v>
                </c:pt>
                <c:pt idx="13764">
                  <c:v>1.6359760000000001E-7</c:v>
                </c:pt>
                <c:pt idx="13765">
                  <c:v>1.6362259999999999E-7</c:v>
                </c:pt>
                <c:pt idx="13766">
                  <c:v>1.6364759999999999E-7</c:v>
                </c:pt>
                <c:pt idx="13767">
                  <c:v>1.6367259999999999E-7</c:v>
                </c:pt>
                <c:pt idx="13768">
                  <c:v>1.6369759999999999E-7</c:v>
                </c:pt>
                <c:pt idx="13769">
                  <c:v>1.6372259999999999E-7</c:v>
                </c:pt>
                <c:pt idx="13770">
                  <c:v>1.637476E-7</c:v>
                </c:pt>
                <c:pt idx="13771">
                  <c:v>1.637726E-7</c:v>
                </c:pt>
                <c:pt idx="13772">
                  <c:v>1.637976E-7</c:v>
                </c:pt>
                <c:pt idx="13773">
                  <c:v>1.638226E-7</c:v>
                </c:pt>
                <c:pt idx="13774">
                  <c:v>1.638476E-7</c:v>
                </c:pt>
                <c:pt idx="13775">
                  <c:v>1.6387260000000001E-7</c:v>
                </c:pt>
                <c:pt idx="13776">
                  <c:v>1.6389760000000001E-7</c:v>
                </c:pt>
                <c:pt idx="13777">
                  <c:v>1.6392260000000001E-7</c:v>
                </c:pt>
                <c:pt idx="13778">
                  <c:v>1.6394760000000001E-7</c:v>
                </c:pt>
                <c:pt idx="13779">
                  <c:v>1.6397259999999999E-7</c:v>
                </c:pt>
                <c:pt idx="13780">
                  <c:v>1.6399759999999999E-7</c:v>
                </c:pt>
                <c:pt idx="13781">
                  <c:v>1.6402259999999999E-7</c:v>
                </c:pt>
                <c:pt idx="13782">
                  <c:v>1.6404759999999999E-7</c:v>
                </c:pt>
                <c:pt idx="13783">
                  <c:v>1.6407259999999999E-7</c:v>
                </c:pt>
                <c:pt idx="13784">
                  <c:v>1.640976E-7</c:v>
                </c:pt>
                <c:pt idx="13785">
                  <c:v>1.641226E-7</c:v>
                </c:pt>
                <c:pt idx="13786">
                  <c:v>1.641476E-7</c:v>
                </c:pt>
                <c:pt idx="13787">
                  <c:v>1.641726E-7</c:v>
                </c:pt>
                <c:pt idx="13788">
                  <c:v>1.641976E-7</c:v>
                </c:pt>
                <c:pt idx="13789">
                  <c:v>1.6422260000000001E-7</c:v>
                </c:pt>
                <c:pt idx="13790">
                  <c:v>1.6424760000000001E-7</c:v>
                </c:pt>
                <c:pt idx="13791">
                  <c:v>1.6427260000000001E-7</c:v>
                </c:pt>
                <c:pt idx="13792">
                  <c:v>1.6429760000000001E-7</c:v>
                </c:pt>
                <c:pt idx="13793">
                  <c:v>1.6432260000000001E-7</c:v>
                </c:pt>
                <c:pt idx="13794">
                  <c:v>1.6434759999999999E-7</c:v>
                </c:pt>
                <c:pt idx="13795">
                  <c:v>1.6437259999999999E-7</c:v>
                </c:pt>
                <c:pt idx="13796">
                  <c:v>1.6439759999999999E-7</c:v>
                </c:pt>
                <c:pt idx="13797">
                  <c:v>1.6442259999999999E-7</c:v>
                </c:pt>
                <c:pt idx="13798">
                  <c:v>1.644476E-7</c:v>
                </c:pt>
                <c:pt idx="13799">
                  <c:v>1.644726E-7</c:v>
                </c:pt>
                <c:pt idx="13800">
                  <c:v>1.644976E-7</c:v>
                </c:pt>
                <c:pt idx="13801">
                  <c:v>1.645226E-7</c:v>
                </c:pt>
                <c:pt idx="13802">
                  <c:v>1.645476E-7</c:v>
                </c:pt>
                <c:pt idx="13803">
                  <c:v>1.6457260000000001E-7</c:v>
                </c:pt>
                <c:pt idx="13804">
                  <c:v>1.6459760000000001E-7</c:v>
                </c:pt>
                <c:pt idx="13805">
                  <c:v>1.6462260000000001E-7</c:v>
                </c:pt>
                <c:pt idx="13806">
                  <c:v>1.6464760000000001E-7</c:v>
                </c:pt>
                <c:pt idx="13807">
                  <c:v>1.6467260000000001E-7</c:v>
                </c:pt>
                <c:pt idx="13808">
                  <c:v>1.6469759999999999E-7</c:v>
                </c:pt>
                <c:pt idx="13809">
                  <c:v>1.6472259999999999E-7</c:v>
                </c:pt>
                <c:pt idx="13810">
                  <c:v>1.6474759999999999E-7</c:v>
                </c:pt>
                <c:pt idx="13811">
                  <c:v>1.6477259999999999E-7</c:v>
                </c:pt>
                <c:pt idx="13812">
                  <c:v>1.647976E-7</c:v>
                </c:pt>
                <c:pt idx="13813">
                  <c:v>1.648226E-7</c:v>
                </c:pt>
                <c:pt idx="13814">
                  <c:v>1.648476E-7</c:v>
                </c:pt>
                <c:pt idx="13815">
                  <c:v>1.648726E-7</c:v>
                </c:pt>
                <c:pt idx="13816">
                  <c:v>1.648976E-7</c:v>
                </c:pt>
                <c:pt idx="13817">
                  <c:v>1.6492260000000001E-7</c:v>
                </c:pt>
                <c:pt idx="13818">
                  <c:v>1.6494760000000001E-7</c:v>
                </c:pt>
                <c:pt idx="13819">
                  <c:v>1.6497260000000001E-7</c:v>
                </c:pt>
                <c:pt idx="13820">
                  <c:v>1.6499760000000001E-7</c:v>
                </c:pt>
                <c:pt idx="13821">
                  <c:v>1.6502260000000001E-7</c:v>
                </c:pt>
                <c:pt idx="13822">
                  <c:v>1.6504759999999999E-7</c:v>
                </c:pt>
                <c:pt idx="13823">
                  <c:v>1.6507259999999999E-7</c:v>
                </c:pt>
                <c:pt idx="13824">
                  <c:v>1.6509759999999999E-7</c:v>
                </c:pt>
                <c:pt idx="13825">
                  <c:v>1.6512259999999999E-7</c:v>
                </c:pt>
                <c:pt idx="13826">
                  <c:v>1.651476E-7</c:v>
                </c:pt>
                <c:pt idx="13827">
                  <c:v>1.651726E-7</c:v>
                </c:pt>
                <c:pt idx="13828">
                  <c:v>1.651976E-7</c:v>
                </c:pt>
                <c:pt idx="13829">
                  <c:v>1.652226E-7</c:v>
                </c:pt>
                <c:pt idx="13830">
                  <c:v>1.652476E-7</c:v>
                </c:pt>
                <c:pt idx="13831">
                  <c:v>1.6527260000000001E-7</c:v>
                </c:pt>
                <c:pt idx="13832">
                  <c:v>1.6529760000000001E-7</c:v>
                </c:pt>
                <c:pt idx="13833">
                  <c:v>1.6532260000000001E-7</c:v>
                </c:pt>
                <c:pt idx="13834">
                  <c:v>1.6534760000000001E-7</c:v>
                </c:pt>
                <c:pt idx="13835">
                  <c:v>1.6537260000000001E-7</c:v>
                </c:pt>
                <c:pt idx="13836">
                  <c:v>1.6539759999999999E-7</c:v>
                </c:pt>
                <c:pt idx="13837">
                  <c:v>1.6542259999999999E-7</c:v>
                </c:pt>
                <c:pt idx="13838">
                  <c:v>1.6544759999999999E-7</c:v>
                </c:pt>
                <c:pt idx="13839">
                  <c:v>1.6547259999999999E-7</c:v>
                </c:pt>
                <c:pt idx="13840">
                  <c:v>1.654976E-7</c:v>
                </c:pt>
                <c:pt idx="13841">
                  <c:v>1.655226E-7</c:v>
                </c:pt>
                <c:pt idx="13842">
                  <c:v>1.655476E-7</c:v>
                </c:pt>
                <c:pt idx="13843">
                  <c:v>1.655726E-7</c:v>
                </c:pt>
                <c:pt idx="13844">
                  <c:v>1.655976E-7</c:v>
                </c:pt>
                <c:pt idx="13845">
                  <c:v>1.6562260000000001E-7</c:v>
                </c:pt>
                <c:pt idx="13846">
                  <c:v>1.6564760000000001E-7</c:v>
                </c:pt>
                <c:pt idx="13847">
                  <c:v>1.6567260000000001E-7</c:v>
                </c:pt>
                <c:pt idx="13848">
                  <c:v>1.6569760000000001E-7</c:v>
                </c:pt>
                <c:pt idx="13849">
                  <c:v>1.6572260000000001E-7</c:v>
                </c:pt>
                <c:pt idx="13850">
                  <c:v>1.6574759999999999E-7</c:v>
                </c:pt>
                <c:pt idx="13851">
                  <c:v>1.6577259999999999E-7</c:v>
                </c:pt>
                <c:pt idx="13852">
                  <c:v>1.6579759999999999E-7</c:v>
                </c:pt>
                <c:pt idx="13853">
                  <c:v>1.6582259999999999E-7</c:v>
                </c:pt>
                <c:pt idx="13854">
                  <c:v>1.658476E-7</c:v>
                </c:pt>
                <c:pt idx="13855">
                  <c:v>1.658726E-7</c:v>
                </c:pt>
                <c:pt idx="13856">
                  <c:v>1.658976E-7</c:v>
                </c:pt>
                <c:pt idx="13857">
                  <c:v>1.659226E-7</c:v>
                </c:pt>
                <c:pt idx="13858">
                  <c:v>1.659476E-7</c:v>
                </c:pt>
                <c:pt idx="13859">
                  <c:v>1.659726E-7</c:v>
                </c:pt>
                <c:pt idx="13860">
                  <c:v>1.6599760000000001E-7</c:v>
                </c:pt>
                <c:pt idx="13861">
                  <c:v>1.6602260000000001E-7</c:v>
                </c:pt>
                <c:pt idx="13862">
                  <c:v>1.6604760000000001E-7</c:v>
                </c:pt>
                <c:pt idx="13863">
                  <c:v>1.6607260000000001E-7</c:v>
                </c:pt>
                <c:pt idx="13864">
                  <c:v>1.6609759999999999E-7</c:v>
                </c:pt>
                <c:pt idx="13865">
                  <c:v>1.6612259999999999E-7</c:v>
                </c:pt>
                <c:pt idx="13866">
                  <c:v>1.6614759999999999E-7</c:v>
                </c:pt>
                <c:pt idx="13867">
                  <c:v>1.6617259999999999E-7</c:v>
                </c:pt>
                <c:pt idx="13868">
                  <c:v>1.661976E-7</c:v>
                </c:pt>
                <c:pt idx="13869">
                  <c:v>1.662226E-7</c:v>
                </c:pt>
                <c:pt idx="13870">
                  <c:v>1.662476E-7</c:v>
                </c:pt>
                <c:pt idx="13871">
                  <c:v>1.662726E-7</c:v>
                </c:pt>
                <c:pt idx="13872">
                  <c:v>1.662976E-7</c:v>
                </c:pt>
                <c:pt idx="13873">
                  <c:v>1.663226E-7</c:v>
                </c:pt>
                <c:pt idx="13874">
                  <c:v>1.6634760000000001E-7</c:v>
                </c:pt>
                <c:pt idx="13875">
                  <c:v>1.6637260000000001E-7</c:v>
                </c:pt>
                <c:pt idx="13876">
                  <c:v>1.6639760000000001E-7</c:v>
                </c:pt>
                <c:pt idx="13877">
                  <c:v>1.6642260000000001E-7</c:v>
                </c:pt>
                <c:pt idx="13878">
                  <c:v>1.6644759999999999E-7</c:v>
                </c:pt>
                <c:pt idx="13879">
                  <c:v>1.6647259999999999E-7</c:v>
                </c:pt>
                <c:pt idx="13880">
                  <c:v>1.6649759999999999E-7</c:v>
                </c:pt>
                <c:pt idx="13881">
                  <c:v>1.6652259999999999E-7</c:v>
                </c:pt>
                <c:pt idx="13882">
                  <c:v>1.665476E-7</c:v>
                </c:pt>
                <c:pt idx="13883">
                  <c:v>1.665726E-7</c:v>
                </c:pt>
                <c:pt idx="13884">
                  <c:v>1.665976E-7</c:v>
                </c:pt>
                <c:pt idx="13885">
                  <c:v>1.666226E-7</c:v>
                </c:pt>
                <c:pt idx="13886">
                  <c:v>1.666476E-7</c:v>
                </c:pt>
                <c:pt idx="13887">
                  <c:v>1.666726E-7</c:v>
                </c:pt>
                <c:pt idx="13888">
                  <c:v>1.6669760000000001E-7</c:v>
                </c:pt>
                <c:pt idx="13889">
                  <c:v>1.6672260000000001E-7</c:v>
                </c:pt>
                <c:pt idx="13890">
                  <c:v>1.6674760000000001E-7</c:v>
                </c:pt>
                <c:pt idx="13891">
                  <c:v>1.6677260000000001E-7</c:v>
                </c:pt>
                <c:pt idx="13892">
                  <c:v>1.6679759999999999E-7</c:v>
                </c:pt>
                <c:pt idx="13893">
                  <c:v>1.6682259999999999E-7</c:v>
                </c:pt>
                <c:pt idx="13894">
                  <c:v>1.6684759999999999E-7</c:v>
                </c:pt>
                <c:pt idx="13895">
                  <c:v>1.6687259999999999E-7</c:v>
                </c:pt>
                <c:pt idx="13896">
                  <c:v>1.6689759999999999E-7</c:v>
                </c:pt>
                <c:pt idx="13897">
                  <c:v>1.669226E-7</c:v>
                </c:pt>
                <c:pt idx="13898">
                  <c:v>1.669476E-7</c:v>
                </c:pt>
                <c:pt idx="13899">
                  <c:v>1.669726E-7</c:v>
                </c:pt>
                <c:pt idx="13900">
                  <c:v>1.669976E-7</c:v>
                </c:pt>
                <c:pt idx="13901">
                  <c:v>1.670226E-7</c:v>
                </c:pt>
                <c:pt idx="13902">
                  <c:v>1.6704760000000001E-7</c:v>
                </c:pt>
                <c:pt idx="13903">
                  <c:v>1.6707260000000001E-7</c:v>
                </c:pt>
                <c:pt idx="13904">
                  <c:v>1.6709760000000001E-7</c:v>
                </c:pt>
                <c:pt idx="13905">
                  <c:v>1.6712260000000001E-7</c:v>
                </c:pt>
                <c:pt idx="13906">
                  <c:v>1.6714759999999999E-7</c:v>
                </c:pt>
                <c:pt idx="13907">
                  <c:v>1.6717259999999999E-7</c:v>
                </c:pt>
                <c:pt idx="13908">
                  <c:v>1.6719759999999999E-7</c:v>
                </c:pt>
                <c:pt idx="13909">
                  <c:v>1.6722259999999999E-7</c:v>
                </c:pt>
                <c:pt idx="13910">
                  <c:v>1.6724759999999999E-7</c:v>
                </c:pt>
                <c:pt idx="13911">
                  <c:v>1.672726E-7</c:v>
                </c:pt>
                <c:pt idx="13912">
                  <c:v>1.672976E-7</c:v>
                </c:pt>
                <c:pt idx="13913">
                  <c:v>1.673226E-7</c:v>
                </c:pt>
                <c:pt idx="13914">
                  <c:v>1.673476E-7</c:v>
                </c:pt>
                <c:pt idx="13915">
                  <c:v>1.673726E-7</c:v>
                </c:pt>
                <c:pt idx="13916">
                  <c:v>1.6739760000000001E-7</c:v>
                </c:pt>
                <c:pt idx="13917">
                  <c:v>1.6742260000000001E-7</c:v>
                </c:pt>
                <c:pt idx="13918">
                  <c:v>1.6744760000000001E-7</c:v>
                </c:pt>
                <c:pt idx="13919">
                  <c:v>1.6747260000000001E-7</c:v>
                </c:pt>
                <c:pt idx="13920">
                  <c:v>1.6749759999999999E-7</c:v>
                </c:pt>
                <c:pt idx="13921">
                  <c:v>1.6752259999999999E-7</c:v>
                </c:pt>
                <c:pt idx="13922">
                  <c:v>1.6754759999999999E-7</c:v>
                </c:pt>
                <c:pt idx="13923">
                  <c:v>1.6757259999999999E-7</c:v>
                </c:pt>
                <c:pt idx="13924">
                  <c:v>1.6759759999999999E-7</c:v>
                </c:pt>
                <c:pt idx="13925">
                  <c:v>1.676226E-7</c:v>
                </c:pt>
                <c:pt idx="13926">
                  <c:v>1.676476E-7</c:v>
                </c:pt>
                <c:pt idx="13927">
                  <c:v>1.676726E-7</c:v>
                </c:pt>
                <c:pt idx="13928">
                  <c:v>1.676976E-7</c:v>
                </c:pt>
                <c:pt idx="13929">
                  <c:v>1.677226E-7</c:v>
                </c:pt>
                <c:pt idx="13930">
                  <c:v>1.6774760000000001E-7</c:v>
                </c:pt>
                <c:pt idx="13931">
                  <c:v>1.6777260000000001E-7</c:v>
                </c:pt>
                <c:pt idx="13932">
                  <c:v>1.6779760000000001E-7</c:v>
                </c:pt>
                <c:pt idx="13933">
                  <c:v>1.6782260000000001E-7</c:v>
                </c:pt>
                <c:pt idx="13934">
                  <c:v>1.6784759999999999E-7</c:v>
                </c:pt>
                <c:pt idx="13935">
                  <c:v>1.6787259999999999E-7</c:v>
                </c:pt>
                <c:pt idx="13936">
                  <c:v>1.6789759999999999E-7</c:v>
                </c:pt>
                <c:pt idx="13937">
                  <c:v>1.6792259999999999E-7</c:v>
                </c:pt>
                <c:pt idx="13938">
                  <c:v>1.6794759999999999E-7</c:v>
                </c:pt>
                <c:pt idx="13939">
                  <c:v>1.679726E-7</c:v>
                </c:pt>
                <c:pt idx="13940">
                  <c:v>1.679976E-7</c:v>
                </c:pt>
                <c:pt idx="13941">
                  <c:v>1.680226E-7</c:v>
                </c:pt>
                <c:pt idx="13942">
                  <c:v>1.680476E-7</c:v>
                </c:pt>
                <c:pt idx="13943">
                  <c:v>1.680726E-7</c:v>
                </c:pt>
                <c:pt idx="13944">
                  <c:v>1.6809760000000001E-7</c:v>
                </c:pt>
                <c:pt idx="13945">
                  <c:v>1.6812260000000001E-7</c:v>
                </c:pt>
                <c:pt idx="13946">
                  <c:v>1.6814760000000001E-7</c:v>
                </c:pt>
                <c:pt idx="13947">
                  <c:v>1.6817260000000001E-7</c:v>
                </c:pt>
                <c:pt idx="13948">
                  <c:v>1.6819760000000001E-7</c:v>
                </c:pt>
                <c:pt idx="13949">
                  <c:v>1.6822259999999999E-7</c:v>
                </c:pt>
                <c:pt idx="13950">
                  <c:v>1.6824759999999999E-7</c:v>
                </c:pt>
                <c:pt idx="13951">
                  <c:v>1.6827259999999999E-7</c:v>
                </c:pt>
                <c:pt idx="13952">
                  <c:v>1.6829759999999999E-7</c:v>
                </c:pt>
                <c:pt idx="13953">
                  <c:v>1.683226E-7</c:v>
                </c:pt>
                <c:pt idx="13954">
                  <c:v>1.683476E-7</c:v>
                </c:pt>
                <c:pt idx="13955">
                  <c:v>1.683726E-7</c:v>
                </c:pt>
                <c:pt idx="13956">
                  <c:v>1.683976E-7</c:v>
                </c:pt>
                <c:pt idx="13957">
                  <c:v>1.684226E-7</c:v>
                </c:pt>
                <c:pt idx="13958">
                  <c:v>1.6844760000000001E-7</c:v>
                </c:pt>
                <c:pt idx="13959">
                  <c:v>1.6847260000000001E-7</c:v>
                </c:pt>
                <c:pt idx="13960">
                  <c:v>1.6849760000000001E-7</c:v>
                </c:pt>
                <c:pt idx="13961">
                  <c:v>1.6852260000000001E-7</c:v>
                </c:pt>
                <c:pt idx="13962">
                  <c:v>1.6854760000000001E-7</c:v>
                </c:pt>
                <c:pt idx="13963">
                  <c:v>1.6857259999999999E-7</c:v>
                </c:pt>
                <c:pt idx="13964">
                  <c:v>1.6859759999999999E-7</c:v>
                </c:pt>
                <c:pt idx="13965">
                  <c:v>1.6862259999999999E-7</c:v>
                </c:pt>
                <c:pt idx="13966">
                  <c:v>1.6864759999999999E-7</c:v>
                </c:pt>
                <c:pt idx="13967">
                  <c:v>1.686726E-7</c:v>
                </c:pt>
                <c:pt idx="13968">
                  <c:v>1.686976E-7</c:v>
                </c:pt>
                <c:pt idx="13969">
                  <c:v>1.687226E-7</c:v>
                </c:pt>
                <c:pt idx="13970">
                  <c:v>1.687476E-7</c:v>
                </c:pt>
                <c:pt idx="13971">
                  <c:v>1.687726E-7</c:v>
                </c:pt>
                <c:pt idx="13972">
                  <c:v>1.6879760000000001E-7</c:v>
                </c:pt>
                <c:pt idx="13973">
                  <c:v>1.6882260000000001E-7</c:v>
                </c:pt>
                <c:pt idx="13974">
                  <c:v>1.6884760000000001E-7</c:v>
                </c:pt>
                <c:pt idx="13975">
                  <c:v>1.6887260000000001E-7</c:v>
                </c:pt>
                <c:pt idx="13976">
                  <c:v>1.6889760000000001E-7</c:v>
                </c:pt>
                <c:pt idx="13977">
                  <c:v>1.6892259999999999E-7</c:v>
                </c:pt>
                <c:pt idx="13978">
                  <c:v>1.6894759999999999E-7</c:v>
                </c:pt>
                <c:pt idx="13979">
                  <c:v>1.6897259999999999E-7</c:v>
                </c:pt>
                <c:pt idx="13980">
                  <c:v>1.6899759999999999E-7</c:v>
                </c:pt>
                <c:pt idx="13981">
                  <c:v>1.690226E-7</c:v>
                </c:pt>
                <c:pt idx="13982">
                  <c:v>1.690476E-7</c:v>
                </c:pt>
                <c:pt idx="13983">
                  <c:v>1.690726E-7</c:v>
                </c:pt>
                <c:pt idx="13984">
                  <c:v>1.690976E-7</c:v>
                </c:pt>
                <c:pt idx="13985">
                  <c:v>1.691226E-7</c:v>
                </c:pt>
                <c:pt idx="13986">
                  <c:v>1.6914760000000001E-7</c:v>
                </c:pt>
                <c:pt idx="13987">
                  <c:v>1.6917260000000001E-7</c:v>
                </c:pt>
                <c:pt idx="13988">
                  <c:v>1.6919760000000001E-7</c:v>
                </c:pt>
                <c:pt idx="13989">
                  <c:v>1.6922260000000001E-7</c:v>
                </c:pt>
                <c:pt idx="13990">
                  <c:v>1.6924760000000001E-7</c:v>
                </c:pt>
                <c:pt idx="13991">
                  <c:v>1.6927259999999999E-7</c:v>
                </c:pt>
                <c:pt idx="13992">
                  <c:v>1.6929759999999999E-7</c:v>
                </c:pt>
                <c:pt idx="13993">
                  <c:v>1.6932259999999999E-7</c:v>
                </c:pt>
                <c:pt idx="13994">
                  <c:v>1.6934759999999999E-7</c:v>
                </c:pt>
                <c:pt idx="13995">
                  <c:v>1.693726E-7</c:v>
                </c:pt>
                <c:pt idx="13996">
                  <c:v>1.693976E-7</c:v>
                </c:pt>
                <c:pt idx="13997">
                  <c:v>1.694226E-7</c:v>
                </c:pt>
                <c:pt idx="13998">
                  <c:v>1.694476E-7</c:v>
                </c:pt>
                <c:pt idx="13999">
                  <c:v>1.694726E-7</c:v>
                </c:pt>
                <c:pt idx="14000">
                  <c:v>1.694976E-7</c:v>
                </c:pt>
                <c:pt idx="14001">
                  <c:v>1.6952260000000001E-7</c:v>
                </c:pt>
                <c:pt idx="14002">
                  <c:v>1.6954760000000001E-7</c:v>
                </c:pt>
                <c:pt idx="14003">
                  <c:v>1.6957260000000001E-7</c:v>
                </c:pt>
                <c:pt idx="14004">
                  <c:v>1.6959760000000001E-7</c:v>
                </c:pt>
                <c:pt idx="14005">
                  <c:v>1.6962259999999999E-7</c:v>
                </c:pt>
                <c:pt idx="14006">
                  <c:v>1.6964759999999999E-7</c:v>
                </c:pt>
                <c:pt idx="14007">
                  <c:v>1.6967259999999999E-7</c:v>
                </c:pt>
                <c:pt idx="14008">
                  <c:v>1.6969759999999999E-7</c:v>
                </c:pt>
                <c:pt idx="14009">
                  <c:v>1.697226E-7</c:v>
                </c:pt>
                <c:pt idx="14010">
                  <c:v>1.697476E-7</c:v>
                </c:pt>
                <c:pt idx="14011">
                  <c:v>1.697726E-7</c:v>
                </c:pt>
                <c:pt idx="14012">
                  <c:v>1.697976E-7</c:v>
                </c:pt>
                <c:pt idx="14013">
                  <c:v>1.698226E-7</c:v>
                </c:pt>
                <c:pt idx="14014">
                  <c:v>1.698476E-7</c:v>
                </c:pt>
                <c:pt idx="14015">
                  <c:v>1.6987260000000001E-7</c:v>
                </c:pt>
                <c:pt idx="14016">
                  <c:v>1.6989760000000001E-7</c:v>
                </c:pt>
                <c:pt idx="14017">
                  <c:v>1.6992260000000001E-7</c:v>
                </c:pt>
                <c:pt idx="14018">
                  <c:v>1.6994760000000001E-7</c:v>
                </c:pt>
                <c:pt idx="14019">
                  <c:v>1.6997259999999999E-7</c:v>
                </c:pt>
                <c:pt idx="14020">
                  <c:v>1.6999759999999999E-7</c:v>
                </c:pt>
                <c:pt idx="14021">
                  <c:v>1.7002259999999999E-7</c:v>
                </c:pt>
                <c:pt idx="14022">
                  <c:v>1.7004759999999999E-7</c:v>
                </c:pt>
                <c:pt idx="14023">
                  <c:v>1.700726E-7</c:v>
                </c:pt>
                <c:pt idx="14024">
                  <c:v>1.700976E-7</c:v>
                </c:pt>
                <c:pt idx="14025">
                  <c:v>1.701226E-7</c:v>
                </c:pt>
                <c:pt idx="14026">
                  <c:v>1.701476E-7</c:v>
                </c:pt>
                <c:pt idx="14027">
                  <c:v>1.701726E-7</c:v>
                </c:pt>
                <c:pt idx="14028">
                  <c:v>1.701976E-7</c:v>
                </c:pt>
                <c:pt idx="14029">
                  <c:v>1.7022260000000001E-7</c:v>
                </c:pt>
                <c:pt idx="14030">
                  <c:v>1.7024760000000001E-7</c:v>
                </c:pt>
                <c:pt idx="14031">
                  <c:v>1.7027260000000001E-7</c:v>
                </c:pt>
                <c:pt idx="14032">
                  <c:v>1.7029760000000001E-7</c:v>
                </c:pt>
                <c:pt idx="14033">
                  <c:v>1.7032259999999999E-7</c:v>
                </c:pt>
                <c:pt idx="14034">
                  <c:v>1.7034759999999999E-7</c:v>
                </c:pt>
                <c:pt idx="14035">
                  <c:v>1.7037259999999999E-7</c:v>
                </c:pt>
                <c:pt idx="14036">
                  <c:v>1.7039759999999999E-7</c:v>
                </c:pt>
                <c:pt idx="14037">
                  <c:v>1.704226E-7</c:v>
                </c:pt>
                <c:pt idx="14038">
                  <c:v>1.704476E-7</c:v>
                </c:pt>
                <c:pt idx="14039">
                  <c:v>1.704726E-7</c:v>
                </c:pt>
                <c:pt idx="14040">
                  <c:v>1.704976E-7</c:v>
                </c:pt>
                <c:pt idx="14041">
                  <c:v>1.705226E-7</c:v>
                </c:pt>
                <c:pt idx="14042">
                  <c:v>1.705476E-7</c:v>
                </c:pt>
                <c:pt idx="14043">
                  <c:v>1.7057260000000001E-7</c:v>
                </c:pt>
                <c:pt idx="14044">
                  <c:v>1.7059760000000001E-7</c:v>
                </c:pt>
                <c:pt idx="14045">
                  <c:v>1.7062260000000001E-7</c:v>
                </c:pt>
                <c:pt idx="14046">
                  <c:v>1.7064760000000001E-7</c:v>
                </c:pt>
                <c:pt idx="14047">
                  <c:v>1.7067259999999999E-7</c:v>
                </c:pt>
                <c:pt idx="14048">
                  <c:v>1.7069759999999999E-7</c:v>
                </c:pt>
                <c:pt idx="14049">
                  <c:v>1.7072259999999999E-7</c:v>
                </c:pt>
                <c:pt idx="14050">
                  <c:v>1.7074759999999999E-7</c:v>
                </c:pt>
                <c:pt idx="14051">
                  <c:v>1.7077259999999999E-7</c:v>
                </c:pt>
                <c:pt idx="14052">
                  <c:v>1.707976E-7</c:v>
                </c:pt>
                <c:pt idx="14053">
                  <c:v>1.708226E-7</c:v>
                </c:pt>
                <c:pt idx="14054">
                  <c:v>1.708476E-7</c:v>
                </c:pt>
                <c:pt idx="14055">
                  <c:v>1.708726E-7</c:v>
                </c:pt>
                <c:pt idx="14056">
                  <c:v>1.708976E-7</c:v>
                </c:pt>
                <c:pt idx="14057">
                  <c:v>1.7092260000000001E-7</c:v>
                </c:pt>
                <c:pt idx="14058">
                  <c:v>1.7094760000000001E-7</c:v>
                </c:pt>
                <c:pt idx="14059">
                  <c:v>1.7097260000000001E-7</c:v>
                </c:pt>
                <c:pt idx="14060">
                  <c:v>1.7099760000000001E-7</c:v>
                </c:pt>
                <c:pt idx="14061">
                  <c:v>1.7102259999999999E-7</c:v>
                </c:pt>
                <c:pt idx="14062">
                  <c:v>1.7104759999999999E-7</c:v>
                </c:pt>
                <c:pt idx="14063">
                  <c:v>1.7107259999999999E-7</c:v>
                </c:pt>
                <c:pt idx="14064">
                  <c:v>1.7109759999999999E-7</c:v>
                </c:pt>
                <c:pt idx="14065">
                  <c:v>1.7112259999999999E-7</c:v>
                </c:pt>
                <c:pt idx="14066">
                  <c:v>1.711476E-7</c:v>
                </c:pt>
                <c:pt idx="14067">
                  <c:v>1.711726E-7</c:v>
                </c:pt>
                <c:pt idx="14068">
                  <c:v>1.711976E-7</c:v>
                </c:pt>
                <c:pt idx="14069">
                  <c:v>1.712226E-7</c:v>
                </c:pt>
                <c:pt idx="14070">
                  <c:v>1.712476E-7</c:v>
                </c:pt>
                <c:pt idx="14071">
                  <c:v>1.7127260000000001E-7</c:v>
                </c:pt>
                <c:pt idx="14072">
                  <c:v>1.7129760000000001E-7</c:v>
                </c:pt>
                <c:pt idx="14073">
                  <c:v>1.7132260000000001E-7</c:v>
                </c:pt>
                <c:pt idx="14074">
                  <c:v>1.7134760000000001E-7</c:v>
                </c:pt>
                <c:pt idx="14075">
                  <c:v>1.7137259999999999E-7</c:v>
                </c:pt>
                <c:pt idx="14076">
                  <c:v>1.7139759999999999E-7</c:v>
                </c:pt>
                <c:pt idx="14077">
                  <c:v>1.7142259999999999E-7</c:v>
                </c:pt>
                <c:pt idx="14078">
                  <c:v>1.7144759999999999E-7</c:v>
                </c:pt>
                <c:pt idx="14079">
                  <c:v>1.7147259999999999E-7</c:v>
                </c:pt>
                <c:pt idx="14080">
                  <c:v>1.714976E-7</c:v>
                </c:pt>
                <c:pt idx="14081">
                  <c:v>1.715226E-7</c:v>
                </c:pt>
                <c:pt idx="14082">
                  <c:v>1.715476E-7</c:v>
                </c:pt>
                <c:pt idx="14083">
                  <c:v>1.715726E-7</c:v>
                </c:pt>
                <c:pt idx="14084">
                  <c:v>1.715976E-7</c:v>
                </c:pt>
                <c:pt idx="14085">
                  <c:v>1.7162260000000001E-7</c:v>
                </c:pt>
                <c:pt idx="14086">
                  <c:v>1.7164760000000001E-7</c:v>
                </c:pt>
                <c:pt idx="14087">
                  <c:v>1.7167260000000001E-7</c:v>
                </c:pt>
                <c:pt idx="14088">
                  <c:v>1.7169760000000001E-7</c:v>
                </c:pt>
                <c:pt idx="14089">
                  <c:v>1.7172259999999999E-7</c:v>
                </c:pt>
                <c:pt idx="14090">
                  <c:v>1.7174759999999999E-7</c:v>
                </c:pt>
                <c:pt idx="14091">
                  <c:v>1.7177259999999999E-7</c:v>
                </c:pt>
                <c:pt idx="14092">
                  <c:v>1.7179759999999999E-7</c:v>
                </c:pt>
                <c:pt idx="14093">
                  <c:v>1.7182259999999999E-7</c:v>
                </c:pt>
                <c:pt idx="14094">
                  <c:v>1.718476E-7</c:v>
                </c:pt>
                <c:pt idx="14095">
                  <c:v>1.718726E-7</c:v>
                </c:pt>
                <c:pt idx="14096">
                  <c:v>1.718976E-7</c:v>
                </c:pt>
                <c:pt idx="14097">
                  <c:v>1.719226E-7</c:v>
                </c:pt>
                <c:pt idx="14098">
                  <c:v>1.719476E-7</c:v>
                </c:pt>
                <c:pt idx="14099">
                  <c:v>1.7197260000000001E-7</c:v>
                </c:pt>
                <c:pt idx="14100">
                  <c:v>1.7199760000000001E-7</c:v>
                </c:pt>
                <c:pt idx="14101">
                  <c:v>1.7202260000000001E-7</c:v>
                </c:pt>
                <c:pt idx="14102">
                  <c:v>1.7204760000000001E-7</c:v>
                </c:pt>
                <c:pt idx="14103">
                  <c:v>1.7207260000000001E-7</c:v>
                </c:pt>
                <c:pt idx="14104">
                  <c:v>1.7209759999999999E-7</c:v>
                </c:pt>
                <c:pt idx="14105">
                  <c:v>1.7212259999999999E-7</c:v>
                </c:pt>
                <c:pt idx="14106">
                  <c:v>1.7214759999999999E-7</c:v>
                </c:pt>
                <c:pt idx="14107">
                  <c:v>1.7217259999999999E-7</c:v>
                </c:pt>
                <c:pt idx="14108">
                  <c:v>1.721976E-7</c:v>
                </c:pt>
                <c:pt idx="14109">
                  <c:v>1.722226E-7</c:v>
                </c:pt>
                <c:pt idx="14110">
                  <c:v>1.722476E-7</c:v>
                </c:pt>
                <c:pt idx="14111">
                  <c:v>1.722726E-7</c:v>
                </c:pt>
                <c:pt idx="14112">
                  <c:v>1.722976E-7</c:v>
                </c:pt>
                <c:pt idx="14113">
                  <c:v>1.7232260000000001E-7</c:v>
                </c:pt>
                <c:pt idx="14114">
                  <c:v>1.7234760000000001E-7</c:v>
                </c:pt>
                <c:pt idx="14115">
                  <c:v>1.7237260000000001E-7</c:v>
                </c:pt>
                <c:pt idx="14116">
                  <c:v>1.7239760000000001E-7</c:v>
                </c:pt>
                <c:pt idx="14117">
                  <c:v>1.7242260000000001E-7</c:v>
                </c:pt>
                <c:pt idx="14118">
                  <c:v>1.7244759999999999E-7</c:v>
                </c:pt>
                <c:pt idx="14119">
                  <c:v>1.7247259999999999E-7</c:v>
                </c:pt>
                <c:pt idx="14120">
                  <c:v>1.7249759999999999E-7</c:v>
                </c:pt>
                <c:pt idx="14121">
                  <c:v>1.7252259999999999E-7</c:v>
                </c:pt>
                <c:pt idx="14122">
                  <c:v>1.725476E-7</c:v>
                </c:pt>
                <c:pt idx="14123">
                  <c:v>1.725726E-7</c:v>
                </c:pt>
                <c:pt idx="14124">
                  <c:v>1.725976E-7</c:v>
                </c:pt>
                <c:pt idx="14125">
                  <c:v>1.726226E-7</c:v>
                </c:pt>
                <c:pt idx="14126">
                  <c:v>1.726476E-7</c:v>
                </c:pt>
                <c:pt idx="14127">
                  <c:v>1.7267260000000001E-7</c:v>
                </c:pt>
                <c:pt idx="14128">
                  <c:v>1.7269760000000001E-7</c:v>
                </c:pt>
                <c:pt idx="14129">
                  <c:v>1.7272260000000001E-7</c:v>
                </c:pt>
                <c:pt idx="14130">
                  <c:v>1.7274760000000001E-7</c:v>
                </c:pt>
                <c:pt idx="14131">
                  <c:v>1.7277260000000001E-7</c:v>
                </c:pt>
                <c:pt idx="14132">
                  <c:v>1.7279759999999999E-7</c:v>
                </c:pt>
                <c:pt idx="14133">
                  <c:v>1.7282259999999999E-7</c:v>
                </c:pt>
                <c:pt idx="14134">
                  <c:v>1.7284759999999999E-7</c:v>
                </c:pt>
                <c:pt idx="14135">
                  <c:v>1.7287259999999999E-7</c:v>
                </c:pt>
                <c:pt idx="14136">
                  <c:v>1.728976E-7</c:v>
                </c:pt>
                <c:pt idx="14137">
                  <c:v>1.729226E-7</c:v>
                </c:pt>
                <c:pt idx="14138">
                  <c:v>1.729476E-7</c:v>
                </c:pt>
                <c:pt idx="14139">
                  <c:v>1.729726E-7</c:v>
                </c:pt>
                <c:pt idx="14140">
                  <c:v>1.729976E-7</c:v>
                </c:pt>
                <c:pt idx="14141">
                  <c:v>1.7302260000000001E-7</c:v>
                </c:pt>
                <c:pt idx="14142">
                  <c:v>1.7304760000000001E-7</c:v>
                </c:pt>
                <c:pt idx="14143">
                  <c:v>1.7307260000000001E-7</c:v>
                </c:pt>
                <c:pt idx="14144">
                  <c:v>1.7309760000000001E-7</c:v>
                </c:pt>
                <c:pt idx="14145">
                  <c:v>1.7312260000000001E-7</c:v>
                </c:pt>
                <c:pt idx="14146">
                  <c:v>1.7314759999999999E-7</c:v>
                </c:pt>
                <c:pt idx="14147">
                  <c:v>1.7317259999999999E-7</c:v>
                </c:pt>
                <c:pt idx="14148">
                  <c:v>1.7319759999999999E-7</c:v>
                </c:pt>
                <c:pt idx="14149">
                  <c:v>1.7322259999999999E-7</c:v>
                </c:pt>
                <c:pt idx="14150">
                  <c:v>1.732476E-7</c:v>
                </c:pt>
                <c:pt idx="14151">
                  <c:v>1.732726E-7</c:v>
                </c:pt>
                <c:pt idx="14152">
                  <c:v>1.732976E-7</c:v>
                </c:pt>
                <c:pt idx="14153">
                  <c:v>1.733226E-7</c:v>
                </c:pt>
                <c:pt idx="14154">
                  <c:v>1.733476E-7</c:v>
                </c:pt>
                <c:pt idx="14155">
                  <c:v>1.733726E-7</c:v>
                </c:pt>
                <c:pt idx="14156">
                  <c:v>1.7339760000000001E-7</c:v>
                </c:pt>
                <c:pt idx="14157">
                  <c:v>1.7342260000000001E-7</c:v>
                </c:pt>
                <c:pt idx="14158">
                  <c:v>1.7344760000000001E-7</c:v>
                </c:pt>
                <c:pt idx="14159">
                  <c:v>1.7347260000000001E-7</c:v>
                </c:pt>
                <c:pt idx="14160">
                  <c:v>1.7349759999999999E-7</c:v>
                </c:pt>
                <c:pt idx="14161">
                  <c:v>1.7352259999999999E-7</c:v>
                </c:pt>
                <c:pt idx="14162">
                  <c:v>1.7354759999999999E-7</c:v>
                </c:pt>
                <c:pt idx="14163">
                  <c:v>1.7357259999999999E-7</c:v>
                </c:pt>
                <c:pt idx="14164">
                  <c:v>1.735976E-7</c:v>
                </c:pt>
                <c:pt idx="14165">
                  <c:v>1.736226E-7</c:v>
                </c:pt>
                <c:pt idx="14166">
                  <c:v>1.736476E-7</c:v>
                </c:pt>
                <c:pt idx="14167">
                  <c:v>1.736726E-7</c:v>
                </c:pt>
                <c:pt idx="14168">
                  <c:v>1.736976E-7</c:v>
                </c:pt>
                <c:pt idx="14169">
                  <c:v>1.737226E-7</c:v>
                </c:pt>
                <c:pt idx="14170">
                  <c:v>1.7374760000000001E-7</c:v>
                </c:pt>
                <c:pt idx="14171">
                  <c:v>1.7377260000000001E-7</c:v>
                </c:pt>
                <c:pt idx="14172">
                  <c:v>1.7379760000000001E-7</c:v>
                </c:pt>
                <c:pt idx="14173">
                  <c:v>1.7382260000000001E-7</c:v>
                </c:pt>
                <c:pt idx="14174">
                  <c:v>1.7384759999999999E-7</c:v>
                </c:pt>
                <c:pt idx="14175">
                  <c:v>1.7387259999999999E-7</c:v>
                </c:pt>
                <c:pt idx="14176">
                  <c:v>1.7389759999999999E-7</c:v>
                </c:pt>
                <c:pt idx="14177">
                  <c:v>1.7392259999999999E-7</c:v>
                </c:pt>
                <c:pt idx="14178">
                  <c:v>1.739476E-7</c:v>
                </c:pt>
                <c:pt idx="14179">
                  <c:v>1.739726E-7</c:v>
                </c:pt>
                <c:pt idx="14180">
                  <c:v>1.739976E-7</c:v>
                </c:pt>
                <c:pt idx="14181">
                  <c:v>1.740226E-7</c:v>
                </c:pt>
                <c:pt idx="14182">
                  <c:v>1.740476E-7</c:v>
                </c:pt>
                <c:pt idx="14183">
                  <c:v>1.740726E-7</c:v>
                </c:pt>
                <c:pt idx="14184">
                  <c:v>1.7409760000000001E-7</c:v>
                </c:pt>
                <c:pt idx="14185">
                  <c:v>1.7412260000000001E-7</c:v>
                </c:pt>
                <c:pt idx="14186">
                  <c:v>1.7414760000000001E-7</c:v>
                </c:pt>
                <c:pt idx="14187">
                  <c:v>1.7417260000000001E-7</c:v>
                </c:pt>
                <c:pt idx="14188">
                  <c:v>1.7419759999999999E-7</c:v>
                </c:pt>
                <c:pt idx="14189">
                  <c:v>1.7422259999999999E-7</c:v>
                </c:pt>
                <c:pt idx="14190">
                  <c:v>1.7424759999999999E-7</c:v>
                </c:pt>
                <c:pt idx="14191">
                  <c:v>1.7427259999999999E-7</c:v>
                </c:pt>
                <c:pt idx="14192">
                  <c:v>1.742976E-7</c:v>
                </c:pt>
                <c:pt idx="14193">
                  <c:v>1.743226E-7</c:v>
                </c:pt>
                <c:pt idx="14194">
                  <c:v>1.743476E-7</c:v>
                </c:pt>
                <c:pt idx="14195">
                  <c:v>1.743726E-7</c:v>
                </c:pt>
                <c:pt idx="14196">
                  <c:v>1.743976E-7</c:v>
                </c:pt>
                <c:pt idx="14197">
                  <c:v>1.744226E-7</c:v>
                </c:pt>
                <c:pt idx="14198">
                  <c:v>1.7444760000000001E-7</c:v>
                </c:pt>
                <c:pt idx="14199">
                  <c:v>1.7447260000000001E-7</c:v>
                </c:pt>
                <c:pt idx="14200">
                  <c:v>1.7449760000000001E-7</c:v>
                </c:pt>
                <c:pt idx="14201">
                  <c:v>1.7452260000000001E-7</c:v>
                </c:pt>
                <c:pt idx="14202">
                  <c:v>1.7454759999999999E-7</c:v>
                </c:pt>
                <c:pt idx="14203">
                  <c:v>1.7457259999999999E-7</c:v>
                </c:pt>
                <c:pt idx="14204">
                  <c:v>1.7459759999999999E-7</c:v>
                </c:pt>
                <c:pt idx="14205">
                  <c:v>1.7462259999999999E-7</c:v>
                </c:pt>
                <c:pt idx="14206">
                  <c:v>1.7464759999999999E-7</c:v>
                </c:pt>
                <c:pt idx="14207">
                  <c:v>1.746726E-7</c:v>
                </c:pt>
                <c:pt idx="14208">
                  <c:v>1.746976E-7</c:v>
                </c:pt>
                <c:pt idx="14209">
                  <c:v>1.747226E-7</c:v>
                </c:pt>
                <c:pt idx="14210">
                  <c:v>1.747476E-7</c:v>
                </c:pt>
                <c:pt idx="14211">
                  <c:v>1.747726E-7</c:v>
                </c:pt>
                <c:pt idx="14212">
                  <c:v>1.7479760000000001E-7</c:v>
                </c:pt>
                <c:pt idx="14213">
                  <c:v>1.7482260000000001E-7</c:v>
                </c:pt>
                <c:pt idx="14214">
                  <c:v>1.7484760000000001E-7</c:v>
                </c:pt>
                <c:pt idx="14215">
                  <c:v>1.7487260000000001E-7</c:v>
                </c:pt>
                <c:pt idx="14216">
                  <c:v>1.7489759999999999E-7</c:v>
                </c:pt>
                <c:pt idx="14217">
                  <c:v>1.7492259999999999E-7</c:v>
                </c:pt>
                <c:pt idx="14218">
                  <c:v>1.7494759999999999E-7</c:v>
                </c:pt>
                <c:pt idx="14219">
                  <c:v>1.7497259999999999E-7</c:v>
                </c:pt>
                <c:pt idx="14220">
                  <c:v>1.7499759999999999E-7</c:v>
                </c:pt>
                <c:pt idx="14221">
                  <c:v>1.750226E-7</c:v>
                </c:pt>
                <c:pt idx="14222">
                  <c:v>1.750476E-7</c:v>
                </c:pt>
                <c:pt idx="14223">
                  <c:v>1.750726E-7</c:v>
                </c:pt>
                <c:pt idx="14224">
                  <c:v>1.750976E-7</c:v>
                </c:pt>
                <c:pt idx="14225">
                  <c:v>1.751226E-7</c:v>
                </c:pt>
                <c:pt idx="14226">
                  <c:v>1.7514760000000001E-7</c:v>
                </c:pt>
                <c:pt idx="14227">
                  <c:v>1.7517260000000001E-7</c:v>
                </c:pt>
                <c:pt idx="14228">
                  <c:v>1.7519760000000001E-7</c:v>
                </c:pt>
                <c:pt idx="14229">
                  <c:v>1.7522260000000001E-7</c:v>
                </c:pt>
                <c:pt idx="14230">
                  <c:v>1.7524759999999999E-7</c:v>
                </c:pt>
                <c:pt idx="14231">
                  <c:v>1.7527259999999999E-7</c:v>
                </c:pt>
                <c:pt idx="14232">
                  <c:v>1.7529759999999999E-7</c:v>
                </c:pt>
                <c:pt idx="14233">
                  <c:v>1.7532259999999999E-7</c:v>
                </c:pt>
                <c:pt idx="14234">
                  <c:v>1.7534759999999999E-7</c:v>
                </c:pt>
                <c:pt idx="14235">
                  <c:v>1.753726E-7</c:v>
                </c:pt>
                <c:pt idx="14236">
                  <c:v>1.753976E-7</c:v>
                </c:pt>
                <c:pt idx="14237">
                  <c:v>1.754226E-7</c:v>
                </c:pt>
                <c:pt idx="14238">
                  <c:v>1.754476E-7</c:v>
                </c:pt>
                <c:pt idx="14239">
                  <c:v>1.754726E-7</c:v>
                </c:pt>
                <c:pt idx="14240">
                  <c:v>1.7549760000000001E-7</c:v>
                </c:pt>
                <c:pt idx="14241">
                  <c:v>1.7552260000000001E-7</c:v>
                </c:pt>
                <c:pt idx="14242">
                  <c:v>1.7554760000000001E-7</c:v>
                </c:pt>
                <c:pt idx="14243">
                  <c:v>1.7557260000000001E-7</c:v>
                </c:pt>
                <c:pt idx="14244">
                  <c:v>1.7559759999999999E-7</c:v>
                </c:pt>
                <c:pt idx="14245">
                  <c:v>1.7562259999999999E-7</c:v>
                </c:pt>
                <c:pt idx="14246">
                  <c:v>1.7564759999999999E-7</c:v>
                </c:pt>
                <c:pt idx="14247">
                  <c:v>1.7567259999999999E-7</c:v>
                </c:pt>
                <c:pt idx="14248">
                  <c:v>1.7569759999999999E-7</c:v>
                </c:pt>
                <c:pt idx="14249">
                  <c:v>1.757226E-7</c:v>
                </c:pt>
                <c:pt idx="14250">
                  <c:v>1.757476E-7</c:v>
                </c:pt>
                <c:pt idx="14251">
                  <c:v>1.757726E-7</c:v>
                </c:pt>
                <c:pt idx="14252">
                  <c:v>1.757976E-7</c:v>
                </c:pt>
                <c:pt idx="14253">
                  <c:v>1.758226E-7</c:v>
                </c:pt>
                <c:pt idx="14254">
                  <c:v>1.7584760000000001E-7</c:v>
                </c:pt>
                <c:pt idx="14255">
                  <c:v>1.7587260000000001E-7</c:v>
                </c:pt>
                <c:pt idx="14256">
                  <c:v>1.7589760000000001E-7</c:v>
                </c:pt>
                <c:pt idx="14257">
                  <c:v>1.7592260000000001E-7</c:v>
                </c:pt>
                <c:pt idx="14258">
                  <c:v>1.7594760000000001E-7</c:v>
                </c:pt>
                <c:pt idx="14259">
                  <c:v>1.7597259999999999E-7</c:v>
                </c:pt>
                <c:pt idx="14260">
                  <c:v>1.7599759999999999E-7</c:v>
                </c:pt>
                <c:pt idx="14261">
                  <c:v>1.7602259999999999E-7</c:v>
                </c:pt>
                <c:pt idx="14262">
                  <c:v>1.7604759999999999E-7</c:v>
                </c:pt>
                <c:pt idx="14263">
                  <c:v>1.760726E-7</c:v>
                </c:pt>
                <c:pt idx="14264">
                  <c:v>1.760976E-7</c:v>
                </c:pt>
                <c:pt idx="14265">
                  <c:v>1.761226E-7</c:v>
                </c:pt>
                <c:pt idx="14266">
                  <c:v>1.761476E-7</c:v>
                </c:pt>
                <c:pt idx="14267">
                  <c:v>1.761726E-7</c:v>
                </c:pt>
                <c:pt idx="14268">
                  <c:v>1.7619760000000001E-7</c:v>
                </c:pt>
                <c:pt idx="14269">
                  <c:v>1.7622260000000001E-7</c:v>
                </c:pt>
                <c:pt idx="14270">
                  <c:v>1.7624760000000001E-7</c:v>
                </c:pt>
                <c:pt idx="14271">
                  <c:v>1.7627260000000001E-7</c:v>
                </c:pt>
                <c:pt idx="14272">
                  <c:v>1.7629760000000001E-7</c:v>
                </c:pt>
                <c:pt idx="14273">
                  <c:v>1.7632259999999999E-7</c:v>
                </c:pt>
                <c:pt idx="14274">
                  <c:v>1.7634759999999999E-7</c:v>
                </c:pt>
                <c:pt idx="14275">
                  <c:v>1.7637259999999999E-7</c:v>
                </c:pt>
                <c:pt idx="14276">
                  <c:v>1.7639759999999999E-7</c:v>
                </c:pt>
                <c:pt idx="14277">
                  <c:v>1.764226E-7</c:v>
                </c:pt>
                <c:pt idx="14278">
                  <c:v>1.764476E-7</c:v>
                </c:pt>
                <c:pt idx="14279">
                  <c:v>1.764726E-7</c:v>
                </c:pt>
                <c:pt idx="14280">
                  <c:v>1.764976E-7</c:v>
                </c:pt>
                <c:pt idx="14281">
                  <c:v>1.765226E-7</c:v>
                </c:pt>
                <c:pt idx="14282">
                  <c:v>1.7654760000000001E-7</c:v>
                </c:pt>
                <c:pt idx="14283">
                  <c:v>1.7657260000000001E-7</c:v>
                </c:pt>
                <c:pt idx="14284">
                  <c:v>1.7659760000000001E-7</c:v>
                </c:pt>
                <c:pt idx="14285">
                  <c:v>1.7662260000000001E-7</c:v>
                </c:pt>
                <c:pt idx="14286">
                  <c:v>1.7664760000000001E-7</c:v>
                </c:pt>
                <c:pt idx="14287">
                  <c:v>1.7667259999999999E-7</c:v>
                </c:pt>
                <c:pt idx="14288">
                  <c:v>1.7669759999999999E-7</c:v>
                </c:pt>
                <c:pt idx="14289">
                  <c:v>1.7672259999999999E-7</c:v>
                </c:pt>
                <c:pt idx="14290">
                  <c:v>1.7674759999999999E-7</c:v>
                </c:pt>
                <c:pt idx="14291">
                  <c:v>1.767726E-7</c:v>
                </c:pt>
                <c:pt idx="14292">
                  <c:v>1.767976E-7</c:v>
                </c:pt>
                <c:pt idx="14293">
                  <c:v>1.768226E-7</c:v>
                </c:pt>
                <c:pt idx="14294">
                  <c:v>1.768476E-7</c:v>
                </c:pt>
                <c:pt idx="14295">
                  <c:v>1.768726E-7</c:v>
                </c:pt>
                <c:pt idx="14296">
                  <c:v>1.7689760000000001E-7</c:v>
                </c:pt>
                <c:pt idx="14297">
                  <c:v>1.7692260000000001E-7</c:v>
                </c:pt>
                <c:pt idx="14298">
                  <c:v>1.7694760000000001E-7</c:v>
                </c:pt>
                <c:pt idx="14299">
                  <c:v>1.7697260000000001E-7</c:v>
                </c:pt>
                <c:pt idx="14300">
                  <c:v>1.7699760000000001E-7</c:v>
                </c:pt>
                <c:pt idx="14301">
                  <c:v>1.7702259999999999E-7</c:v>
                </c:pt>
                <c:pt idx="14302">
                  <c:v>1.7704759999999999E-7</c:v>
                </c:pt>
                <c:pt idx="14303">
                  <c:v>1.7707259999999999E-7</c:v>
                </c:pt>
                <c:pt idx="14304">
                  <c:v>1.7709759999999999E-7</c:v>
                </c:pt>
                <c:pt idx="14305">
                  <c:v>1.771226E-7</c:v>
                </c:pt>
                <c:pt idx="14306">
                  <c:v>1.771476E-7</c:v>
                </c:pt>
                <c:pt idx="14307">
                  <c:v>1.771726E-7</c:v>
                </c:pt>
                <c:pt idx="14308">
                  <c:v>1.771976E-7</c:v>
                </c:pt>
                <c:pt idx="14309">
                  <c:v>1.772226E-7</c:v>
                </c:pt>
                <c:pt idx="14310">
                  <c:v>1.772476E-7</c:v>
                </c:pt>
                <c:pt idx="14311">
                  <c:v>1.7727260000000001E-7</c:v>
                </c:pt>
                <c:pt idx="14312">
                  <c:v>1.7729760000000001E-7</c:v>
                </c:pt>
                <c:pt idx="14313">
                  <c:v>1.7732260000000001E-7</c:v>
                </c:pt>
                <c:pt idx="14314">
                  <c:v>1.7734760000000001E-7</c:v>
                </c:pt>
                <c:pt idx="14315">
                  <c:v>1.7737259999999999E-7</c:v>
                </c:pt>
                <c:pt idx="14316">
                  <c:v>1.7739759999999999E-7</c:v>
                </c:pt>
                <c:pt idx="14317">
                  <c:v>1.7742259999999999E-7</c:v>
                </c:pt>
                <c:pt idx="14318">
                  <c:v>1.7744759999999999E-7</c:v>
                </c:pt>
                <c:pt idx="14319">
                  <c:v>1.774726E-7</c:v>
                </c:pt>
                <c:pt idx="14320">
                  <c:v>1.774976E-7</c:v>
                </c:pt>
                <c:pt idx="14321">
                  <c:v>1.775226E-7</c:v>
                </c:pt>
                <c:pt idx="14322">
                  <c:v>1.775476E-7</c:v>
                </c:pt>
                <c:pt idx="14323">
                  <c:v>1.775726E-7</c:v>
                </c:pt>
                <c:pt idx="14324">
                  <c:v>1.775976E-7</c:v>
                </c:pt>
                <c:pt idx="14325">
                  <c:v>1.7762260000000001E-7</c:v>
                </c:pt>
                <c:pt idx="14326">
                  <c:v>1.7764760000000001E-7</c:v>
                </c:pt>
                <c:pt idx="14327">
                  <c:v>1.7767260000000001E-7</c:v>
                </c:pt>
                <c:pt idx="14328">
                  <c:v>1.7769760000000001E-7</c:v>
                </c:pt>
                <c:pt idx="14329">
                  <c:v>1.7772259999999999E-7</c:v>
                </c:pt>
                <c:pt idx="14330">
                  <c:v>1.7774759999999999E-7</c:v>
                </c:pt>
                <c:pt idx="14331">
                  <c:v>1.7777259999999999E-7</c:v>
                </c:pt>
                <c:pt idx="14332">
                  <c:v>1.7779759999999999E-7</c:v>
                </c:pt>
                <c:pt idx="14333">
                  <c:v>1.778226E-7</c:v>
                </c:pt>
                <c:pt idx="14334">
                  <c:v>1.778476E-7</c:v>
                </c:pt>
                <c:pt idx="14335">
                  <c:v>1.778726E-7</c:v>
                </c:pt>
                <c:pt idx="14336">
                  <c:v>1.778976E-7</c:v>
                </c:pt>
                <c:pt idx="14337">
                  <c:v>1.779226E-7</c:v>
                </c:pt>
                <c:pt idx="14338">
                  <c:v>1.779476E-7</c:v>
                </c:pt>
                <c:pt idx="14339">
                  <c:v>1.7797260000000001E-7</c:v>
                </c:pt>
                <c:pt idx="14340">
                  <c:v>1.7799760000000001E-7</c:v>
                </c:pt>
                <c:pt idx="14341">
                  <c:v>1.7802260000000001E-7</c:v>
                </c:pt>
                <c:pt idx="14342">
                  <c:v>1.7804760000000001E-7</c:v>
                </c:pt>
                <c:pt idx="14343">
                  <c:v>1.7807259999999999E-7</c:v>
                </c:pt>
                <c:pt idx="14344">
                  <c:v>1.7809759999999999E-7</c:v>
                </c:pt>
                <c:pt idx="14345">
                  <c:v>1.7812259999999999E-7</c:v>
                </c:pt>
                <c:pt idx="14346">
                  <c:v>1.7814759999999999E-7</c:v>
                </c:pt>
                <c:pt idx="14347">
                  <c:v>1.7817259999999999E-7</c:v>
                </c:pt>
                <c:pt idx="14348">
                  <c:v>1.781976E-7</c:v>
                </c:pt>
                <c:pt idx="14349">
                  <c:v>1.782226E-7</c:v>
                </c:pt>
                <c:pt idx="14350">
                  <c:v>1.782476E-7</c:v>
                </c:pt>
                <c:pt idx="14351">
                  <c:v>1.782726E-7</c:v>
                </c:pt>
                <c:pt idx="14352">
                  <c:v>1.782976E-7</c:v>
                </c:pt>
                <c:pt idx="14353">
                  <c:v>1.7832260000000001E-7</c:v>
                </c:pt>
                <c:pt idx="14354">
                  <c:v>1.7834760000000001E-7</c:v>
                </c:pt>
                <c:pt idx="14355">
                  <c:v>1.7837260000000001E-7</c:v>
                </c:pt>
                <c:pt idx="14356">
                  <c:v>1.7839760000000001E-7</c:v>
                </c:pt>
                <c:pt idx="14357">
                  <c:v>1.7842259999999999E-7</c:v>
                </c:pt>
                <c:pt idx="14358">
                  <c:v>1.7844759999999999E-7</c:v>
                </c:pt>
                <c:pt idx="14359">
                  <c:v>1.7847259999999999E-7</c:v>
                </c:pt>
                <c:pt idx="14360">
                  <c:v>1.7849759999999999E-7</c:v>
                </c:pt>
                <c:pt idx="14361">
                  <c:v>1.7852259999999999E-7</c:v>
                </c:pt>
                <c:pt idx="14362">
                  <c:v>1.785476E-7</c:v>
                </c:pt>
                <c:pt idx="14363">
                  <c:v>1.785726E-7</c:v>
                </c:pt>
                <c:pt idx="14364">
                  <c:v>1.785976E-7</c:v>
                </c:pt>
                <c:pt idx="14365">
                  <c:v>1.786226E-7</c:v>
                </c:pt>
                <c:pt idx="14366">
                  <c:v>1.786476E-7</c:v>
                </c:pt>
                <c:pt idx="14367">
                  <c:v>1.7867260000000001E-7</c:v>
                </c:pt>
                <c:pt idx="14368">
                  <c:v>1.7869760000000001E-7</c:v>
                </c:pt>
                <c:pt idx="14369">
                  <c:v>1.7872260000000001E-7</c:v>
                </c:pt>
                <c:pt idx="14370">
                  <c:v>1.7874760000000001E-7</c:v>
                </c:pt>
                <c:pt idx="14371">
                  <c:v>1.7877259999999999E-7</c:v>
                </c:pt>
                <c:pt idx="14372">
                  <c:v>1.7879759999999999E-7</c:v>
                </c:pt>
                <c:pt idx="14373">
                  <c:v>1.7882259999999999E-7</c:v>
                </c:pt>
                <c:pt idx="14374">
                  <c:v>1.7884759999999999E-7</c:v>
                </c:pt>
                <c:pt idx="14375">
                  <c:v>1.7887259999999999E-7</c:v>
                </c:pt>
                <c:pt idx="14376">
                  <c:v>1.788976E-7</c:v>
                </c:pt>
                <c:pt idx="14377">
                  <c:v>1.789226E-7</c:v>
                </c:pt>
                <c:pt idx="14378">
                  <c:v>1.789476E-7</c:v>
                </c:pt>
                <c:pt idx="14379">
                  <c:v>1.789726E-7</c:v>
                </c:pt>
                <c:pt idx="14380">
                  <c:v>1.789976E-7</c:v>
                </c:pt>
                <c:pt idx="14381">
                  <c:v>1.7902260000000001E-7</c:v>
                </c:pt>
                <c:pt idx="14382">
                  <c:v>1.7904760000000001E-7</c:v>
                </c:pt>
                <c:pt idx="14383">
                  <c:v>1.7907260000000001E-7</c:v>
                </c:pt>
                <c:pt idx="14384">
                  <c:v>1.7909760000000001E-7</c:v>
                </c:pt>
                <c:pt idx="14385">
                  <c:v>1.7912259999999999E-7</c:v>
                </c:pt>
                <c:pt idx="14386">
                  <c:v>1.7914759999999999E-7</c:v>
                </c:pt>
                <c:pt idx="14387">
                  <c:v>1.7917259999999999E-7</c:v>
                </c:pt>
                <c:pt idx="14388">
                  <c:v>1.7919759999999999E-7</c:v>
                </c:pt>
                <c:pt idx="14389">
                  <c:v>1.7922259999999999E-7</c:v>
                </c:pt>
                <c:pt idx="14390">
                  <c:v>1.792476E-7</c:v>
                </c:pt>
                <c:pt idx="14391">
                  <c:v>1.792726E-7</c:v>
                </c:pt>
                <c:pt idx="14392">
                  <c:v>1.792976E-7</c:v>
                </c:pt>
                <c:pt idx="14393">
                  <c:v>1.793226E-7</c:v>
                </c:pt>
                <c:pt idx="14394">
                  <c:v>1.793476E-7</c:v>
                </c:pt>
                <c:pt idx="14395">
                  <c:v>1.7937260000000001E-7</c:v>
                </c:pt>
                <c:pt idx="14396">
                  <c:v>1.7939760000000001E-7</c:v>
                </c:pt>
                <c:pt idx="14397">
                  <c:v>1.7942260000000001E-7</c:v>
                </c:pt>
                <c:pt idx="14398">
                  <c:v>1.7944760000000001E-7</c:v>
                </c:pt>
                <c:pt idx="14399">
                  <c:v>1.7947260000000001E-7</c:v>
                </c:pt>
                <c:pt idx="14400">
                  <c:v>1.7949759999999999E-7</c:v>
                </c:pt>
                <c:pt idx="14401">
                  <c:v>1.7952259999999999E-7</c:v>
                </c:pt>
                <c:pt idx="14402">
                  <c:v>1.7954759999999999E-7</c:v>
                </c:pt>
                <c:pt idx="14403">
                  <c:v>1.7957259999999999E-7</c:v>
                </c:pt>
                <c:pt idx="14404">
                  <c:v>1.795976E-7</c:v>
                </c:pt>
                <c:pt idx="14405">
                  <c:v>1.796226E-7</c:v>
                </c:pt>
                <c:pt idx="14406">
                  <c:v>1.796476E-7</c:v>
                </c:pt>
                <c:pt idx="14407">
                  <c:v>1.796726E-7</c:v>
                </c:pt>
                <c:pt idx="14408">
                  <c:v>1.796976E-7</c:v>
                </c:pt>
                <c:pt idx="14409">
                  <c:v>1.7972260000000001E-7</c:v>
                </c:pt>
                <c:pt idx="14410">
                  <c:v>1.7974760000000001E-7</c:v>
                </c:pt>
                <c:pt idx="14411">
                  <c:v>1.7977260000000001E-7</c:v>
                </c:pt>
                <c:pt idx="14412">
                  <c:v>1.7979760000000001E-7</c:v>
                </c:pt>
                <c:pt idx="14413">
                  <c:v>1.7982260000000001E-7</c:v>
                </c:pt>
                <c:pt idx="14414">
                  <c:v>1.7984759999999999E-7</c:v>
                </c:pt>
                <c:pt idx="14415">
                  <c:v>1.7987259999999999E-7</c:v>
                </c:pt>
                <c:pt idx="14416">
                  <c:v>1.7989759999999999E-7</c:v>
                </c:pt>
                <c:pt idx="14417">
                  <c:v>1.7992259999999999E-7</c:v>
                </c:pt>
                <c:pt idx="14418">
                  <c:v>1.799476E-7</c:v>
                </c:pt>
                <c:pt idx="14419">
                  <c:v>1.799726E-7</c:v>
                </c:pt>
                <c:pt idx="14420">
                  <c:v>1.799976E-7</c:v>
                </c:pt>
                <c:pt idx="14421">
                  <c:v>1.800226E-7</c:v>
                </c:pt>
                <c:pt idx="14422">
                  <c:v>1.800476E-7</c:v>
                </c:pt>
                <c:pt idx="14423">
                  <c:v>1.8007260000000001E-7</c:v>
                </c:pt>
                <c:pt idx="14424">
                  <c:v>1.8009760000000001E-7</c:v>
                </c:pt>
                <c:pt idx="14425">
                  <c:v>1.8012260000000001E-7</c:v>
                </c:pt>
                <c:pt idx="14426">
                  <c:v>1.8014760000000001E-7</c:v>
                </c:pt>
                <c:pt idx="14427">
                  <c:v>1.8017260000000001E-7</c:v>
                </c:pt>
                <c:pt idx="14428">
                  <c:v>1.8019759999999999E-7</c:v>
                </c:pt>
                <c:pt idx="14429">
                  <c:v>1.8022259999999999E-7</c:v>
                </c:pt>
                <c:pt idx="14430">
                  <c:v>1.8024759999999999E-7</c:v>
                </c:pt>
                <c:pt idx="14431">
                  <c:v>1.8027259999999999E-7</c:v>
                </c:pt>
                <c:pt idx="14432">
                  <c:v>1.802976E-7</c:v>
                </c:pt>
                <c:pt idx="14433">
                  <c:v>1.803226E-7</c:v>
                </c:pt>
                <c:pt idx="14434">
                  <c:v>1.803476E-7</c:v>
                </c:pt>
                <c:pt idx="14435">
                  <c:v>1.803726E-7</c:v>
                </c:pt>
                <c:pt idx="14436">
                  <c:v>1.803976E-7</c:v>
                </c:pt>
                <c:pt idx="14437">
                  <c:v>1.8042260000000001E-7</c:v>
                </c:pt>
                <c:pt idx="14438">
                  <c:v>1.8044760000000001E-7</c:v>
                </c:pt>
                <c:pt idx="14439">
                  <c:v>1.8047260000000001E-7</c:v>
                </c:pt>
                <c:pt idx="14440">
                  <c:v>1.8049760000000001E-7</c:v>
                </c:pt>
                <c:pt idx="14441">
                  <c:v>1.8052260000000001E-7</c:v>
                </c:pt>
                <c:pt idx="14442">
                  <c:v>1.8054759999999999E-7</c:v>
                </c:pt>
                <c:pt idx="14443">
                  <c:v>1.8057259999999999E-7</c:v>
                </c:pt>
                <c:pt idx="14444">
                  <c:v>1.8059759999999999E-7</c:v>
                </c:pt>
                <c:pt idx="14445">
                  <c:v>1.8062259999999999E-7</c:v>
                </c:pt>
                <c:pt idx="14446">
                  <c:v>1.806476E-7</c:v>
                </c:pt>
                <c:pt idx="14447">
                  <c:v>1.806726E-7</c:v>
                </c:pt>
                <c:pt idx="14448">
                  <c:v>1.806976E-7</c:v>
                </c:pt>
                <c:pt idx="14449">
                  <c:v>1.807226E-7</c:v>
                </c:pt>
                <c:pt idx="14450">
                  <c:v>1.807476E-7</c:v>
                </c:pt>
                <c:pt idx="14451">
                  <c:v>1.8077260000000001E-7</c:v>
                </c:pt>
                <c:pt idx="14452">
                  <c:v>1.8079760000000001E-7</c:v>
                </c:pt>
                <c:pt idx="14453">
                  <c:v>1.8082260000000001E-7</c:v>
                </c:pt>
                <c:pt idx="14454">
                  <c:v>1.8084760000000001E-7</c:v>
                </c:pt>
                <c:pt idx="14455">
                  <c:v>1.8087260000000001E-7</c:v>
                </c:pt>
                <c:pt idx="14456">
                  <c:v>1.8089759999999999E-7</c:v>
                </c:pt>
                <c:pt idx="14457">
                  <c:v>1.8092259999999999E-7</c:v>
                </c:pt>
                <c:pt idx="14458">
                  <c:v>1.8094759999999999E-7</c:v>
                </c:pt>
                <c:pt idx="14459">
                  <c:v>1.8097259999999999E-7</c:v>
                </c:pt>
                <c:pt idx="14460">
                  <c:v>1.809976E-7</c:v>
                </c:pt>
                <c:pt idx="14461">
                  <c:v>1.810226E-7</c:v>
                </c:pt>
                <c:pt idx="14462">
                  <c:v>1.810476E-7</c:v>
                </c:pt>
                <c:pt idx="14463">
                  <c:v>1.810726E-7</c:v>
                </c:pt>
                <c:pt idx="14464">
                  <c:v>1.810976E-7</c:v>
                </c:pt>
                <c:pt idx="14465">
                  <c:v>1.811226E-7</c:v>
                </c:pt>
                <c:pt idx="14466">
                  <c:v>1.8114760000000001E-7</c:v>
                </c:pt>
                <c:pt idx="14467">
                  <c:v>1.8117260000000001E-7</c:v>
                </c:pt>
                <c:pt idx="14468">
                  <c:v>1.8119760000000001E-7</c:v>
                </c:pt>
                <c:pt idx="14469">
                  <c:v>1.8122260000000001E-7</c:v>
                </c:pt>
                <c:pt idx="14470">
                  <c:v>1.8124759999999999E-7</c:v>
                </c:pt>
                <c:pt idx="14471">
                  <c:v>1.8127259999999999E-7</c:v>
                </c:pt>
                <c:pt idx="14472">
                  <c:v>1.8129759999999999E-7</c:v>
                </c:pt>
                <c:pt idx="14473">
                  <c:v>1.8132259999999999E-7</c:v>
                </c:pt>
                <c:pt idx="14474">
                  <c:v>1.813476E-7</c:v>
                </c:pt>
                <c:pt idx="14475">
                  <c:v>1.813726E-7</c:v>
                </c:pt>
                <c:pt idx="14476">
                  <c:v>1.813976E-7</c:v>
                </c:pt>
                <c:pt idx="14477">
                  <c:v>1.814226E-7</c:v>
                </c:pt>
                <c:pt idx="14478">
                  <c:v>1.814476E-7</c:v>
                </c:pt>
                <c:pt idx="14479">
                  <c:v>1.814726E-7</c:v>
                </c:pt>
                <c:pt idx="14480">
                  <c:v>1.8149760000000001E-7</c:v>
                </c:pt>
                <c:pt idx="14481">
                  <c:v>1.8152260000000001E-7</c:v>
                </c:pt>
                <c:pt idx="14482">
                  <c:v>1.8154760000000001E-7</c:v>
                </c:pt>
                <c:pt idx="14483">
                  <c:v>1.8157260000000001E-7</c:v>
                </c:pt>
                <c:pt idx="14484">
                  <c:v>1.8159759999999999E-7</c:v>
                </c:pt>
                <c:pt idx="14485">
                  <c:v>1.8162259999999999E-7</c:v>
                </c:pt>
                <c:pt idx="14486">
                  <c:v>1.8164759999999999E-7</c:v>
                </c:pt>
                <c:pt idx="14487">
                  <c:v>1.8167259999999999E-7</c:v>
                </c:pt>
                <c:pt idx="14488">
                  <c:v>1.816976E-7</c:v>
                </c:pt>
                <c:pt idx="14489">
                  <c:v>1.817226E-7</c:v>
                </c:pt>
                <c:pt idx="14490">
                  <c:v>1.817476E-7</c:v>
                </c:pt>
                <c:pt idx="14491">
                  <c:v>1.817726E-7</c:v>
                </c:pt>
                <c:pt idx="14492">
                  <c:v>1.817976E-7</c:v>
                </c:pt>
                <c:pt idx="14493">
                  <c:v>1.818226E-7</c:v>
                </c:pt>
                <c:pt idx="14494">
                  <c:v>1.8184760000000001E-7</c:v>
                </c:pt>
                <c:pt idx="14495">
                  <c:v>1.8187260000000001E-7</c:v>
                </c:pt>
                <c:pt idx="14496">
                  <c:v>1.8189760000000001E-7</c:v>
                </c:pt>
                <c:pt idx="14497">
                  <c:v>1.8192260000000001E-7</c:v>
                </c:pt>
                <c:pt idx="14498">
                  <c:v>1.8194759999999999E-7</c:v>
                </c:pt>
                <c:pt idx="14499">
                  <c:v>1.8197259999999999E-7</c:v>
                </c:pt>
                <c:pt idx="14500">
                  <c:v>1.8199759999999999E-7</c:v>
                </c:pt>
                <c:pt idx="14501">
                  <c:v>1.8202259999999999E-7</c:v>
                </c:pt>
                <c:pt idx="14502">
                  <c:v>1.8204759999999999E-7</c:v>
                </c:pt>
                <c:pt idx="14503">
                  <c:v>1.820726E-7</c:v>
                </c:pt>
                <c:pt idx="14504">
                  <c:v>1.820976E-7</c:v>
                </c:pt>
                <c:pt idx="14505">
                  <c:v>1.821226E-7</c:v>
                </c:pt>
                <c:pt idx="14506">
                  <c:v>1.821476E-7</c:v>
                </c:pt>
                <c:pt idx="14507">
                  <c:v>1.821726E-7</c:v>
                </c:pt>
                <c:pt idx="14508">
                  <c:v>1.8219760000000001E-7</c:v>
                </c:pt>
                <c:pt idx="14509">
                  <c:v>1.8222260000000001E-7</c:v>
                </c:pt>
                <c:pt idx="14510">
                  <c:v>1.8224760000000001E-7</c:v>
                </c:pt>
                <c:pt idx="14511">
                  <c:v>1.8227260000000001E-7</c:v>
                </c:pt>
                <c:pt idx="14512">
                  <c:v>1.8229759999999999E-7</c:v>
                </c:pt>
                <c:pt idx="14513">
                  <c:v>1.8232259999999999E-7</c:v>
                </c:pt>
                <c:pt idx="14514">
                  <c:v>1.8234759999999999E-7</c:v>
                </c:pt>
                <c:pt idx="14515">
                  <c:v>1.8237259999999999E-7</c:v>
                </c:pt>
                <c:pt idx="14516">
                  <c:v>1.8239759999999999E-7</c:v>
                </c:pt>
                <c:pt idx="14517">
                  <c:v>1.824226E-7</c:v>
                </c:pt>
                <c:pt idx="14518">
                  <c:v>1.824476E-7</c:v>
                </c:pt>
                <c:pt idx="14519">
                  <c:v>1.824726E-7</c:v>
                </c:pt>
                <c:pt idx="14520">
                  <c:v>1.824976E-7</c:v>
                </c:pt>
                <c:pt idx="14521">
                  <c:v>1.825226E-7</c:v>
                </c:pt>
                <c:pt idx="14522">
                  <c:v>1.8254760000000001E-7</c:v>
                </c:pt>
                <c:pt idx="14523">
                  <c:v>1.8257260000000001E-7</c:v>
                </c:pt>
                <c:pt idx="14524">
                  <c:v>1.8259760000000001E-7</c:v>
                </c:pt>
                <c:pt idx="14525">
                  <c:v>1.8262260000000001E-7</c:v>
                </c:pt>
                <c:pt idx="14526">
                  <c:v>1.8264759999999999E-7</c:v>
                </c:pt>
                <c:pt idx="14527">
                  <c:v>1.8267259999999999E-7</c:v>
                </c:pt>
                <c:pt idx="14528">
                  <c:v>1.8269759999999999E-7</c:v>
                </c:pt>
                <c:pt idx="14529">
                  <c:v>1.8272259999999999E-7</c:v>
                </c:pt>
                <c:pt idx="14530">
                  <c:v>1.8274759999999999E-7</c:v>
                </c:pt>
                <c:pt idx="14531">
                  <c:v>1.827726E-7</c:v>
                </c:pt>
                <c:pt idx="14532">
                  <c:v>1.827976E-7</c:v>
                </c:pt>
                <c:pt idx="14533">
                  <c:v>1.828226E-7</c:v>
                </c:pt>
                <c:pt idx="14534">
                  <c:v>1.828476E-7</c:v>
                </c:pt>
                <c:pt idx="14535">
                  <c:v>1.828726E-7</c:v>
                </c:pt>
                <c:pt idx="14536">
                  <c:v>1.8289760000000001E-7</c:v>
                </c:pt>
                <c:pt idx="14537">
                  <c:v>1.8292260000000001E-7</c:v>
                </c:pt>
                <c:pt idx="14538">
                  <c:v>1.8294760000000001E-7</c:v>
                </c:pt>
                <c:pt idx="14539">
                  <c:v>1.8297260000000001E-7</c:v>
                </c:pt>
                <c:pt idx="14540">
                  <c:v>1.8299759999999999E-7</c:v>
                </c:pt>
                <c:pt idx="14541">
                  <c:v>1.8302259999999999E-7</c:v>
                </c:pt>
                <c:pt idx="14542">
                  <c:v>1.8304759999999999E-7</c:v>
                </c:pt>
                <c:pt idx="14543">
                  <c:v>1.8307259999999999E-7</c:v>
                </c:pt>
                <c:pt idx="14544">
                  <c:v>1.8309759999999999E-7</c:v>
                </c:pt>
                <c:pt idx="14545">
                  <c:v>1.831226E-7</c:v>
                </c:pt>
                <c:pt idx="14546">
                  <c:v>1.831476E-7</c:v>
                </c:pt>
                <c:pt idx="14547">
                  <c:v>1.831726E-7</c:v>
                </c:pt>
                <c:pt idx="14548">
                  <c:v>1.831976E-7</c:v>
                </c:pt>
                <c:pt idx="14549">
                  <c:v>1.832226E-7</c:v>
                </c:pt>
                <c:pt idx="14550">
                  <c:v>1.8324760000000001E-7</c:v>
                </c:pt>
                <c:pt idx="14551">
                  <c:v>1.8327260000000001E-7</c:v>
                </c:pt>
                <c:pt idx="14552">
                  <c:v>1.8329760000000001E-7</c:v>
                </c:pt>
                <c:pt idx="14553">
                  <c:v>1.8332260000000001E-7</c:v>
                </c:pt>
                <c:pt idx="14554">
                  <c:v>1.8334760000000001E-7</c:v>
                </c:pt>
                <c:pt idx="14555">
                  <c:v>1.8337259999999999E-7</c:v>
                </c:pt>
                <c:pt idx="14556">
                  <c:v>1.8339759999999999E-7</c:v>
                </c:pt>
                <c:pt idx="14557">
                  <c:v>1.8342259999999999E-7</c:v>
                </c:pt>
                <c:pt idx="14558">
                  <c:v>1.8344759999999999E-7</c:v>
                </c:pt>
                <c:pt idx="14559">
                  <c:v>1.834726E-7</c:v>
                </c:pt>
                <c:pt idx="14560">
                  <c:v>1.834976E-7</c:v>
                </c:pt>
                <c:pt idx="14561">
                  <c:v>1.835226E-7</c:v>
                </c:pt>
                <c:pt idx="14562">
                  <c:v>1.835476E-7</c:v>
                </c:pt>
                <c:pt idx="14563">
                  <c:v>1.835726E-7</c:v>
                </c:pt>
                <c:pt idx="14564">
                  <c:v>1.8359760000000001E-7</c:v>
                </c:pt>
                <c:pt idx="14565">
                  <c:v>1.8362260000000001E-7</c:v>
                </c:pt>
                <c:pt idx="14566">
                  <c:v>1.8364760000000001E-7</c:v>
                </c:pt>
                <c:pt idx="14567">
                  <c:v>1.8367260000000001E-7</c:v>
                </c:pt>
                <c:pt idx="14568">
                  <c:v>1.8369760000000001E-7</c:v>
                </c:pt>
                <c:pt idx="14569">
                  <c:v>1.8372259999999999E-7</c:v>
                </c:pt>
                <c:pt idx="14570">
                  <c:v>1.8374759999999999E-7</c:v>
                </c:pt>
                <c:pt idx="14571">
                  <c:v>1.8377259999999999E-7</c:v>
                </c:pt>
                <c:pt idx="14572">
                  <c:v>1.8379759999999999E-7</c:v>
                </c:pt>
                <c:pt idx="14573">
                  <c:v>1.838226E-7</c:v>
                </c:pt>
                <c:pt idx="14574">
                  <c:v>1.838476E-7</c:v>
                </c:pt>
                <c:pt idx="14575">
                  <c:v>1.838726E-7</c:v>
                </c:pt>
                <c:pt idx="14576">
                  <c:v>1.838976E-7</c:v>
                </c:pt>
                <c:pt idx="14577">
                  <c:v>1.839226E-7</c:v>
                </c:pt>
                <c:pt idx="14578">
                  <c:v>1.8394760000000001E-7</c:v>
                </c:pt>
                <c:pt idx="14579">
                  <c:v>1.8397260000000001E-7</c:v>
                </c:pt>
                <c:pt idx="14580">
                  <c:v>1.8399760000000001E-7</c:v>
                </c:pt>
                <c:pt idx="14581">
                  <c:v>1.8402260000000001E-7</c:v>
                </c:pt>
                <c:pt idx="14582">
                  <c:v>1.8404760000000001E-7</c:v>
                </c:pt>
                <c:pt idx="14583">
                  <c:v>1.8407259999999999E-7</c:v>
                </c:pt>
                <c:pt idx="14584">
                  <c:v>1.8409759999999999E-7</c:v>
                </c:pt>
                <c:pt idx="14585">
                  <c:v>1.8412259999999999E-7</c:v>
                </c:pt>
                <c:pt idx="14586">
                  <c:v>1.8414759999999999E-7</c:v>
                </c:pt>
                <c:pt idx="14587">
                  <c:v>1.841726E-7</c:v>
                </c:pt>
                <c:pt idx="14588">
                  <c:v>1.841976E-7</c:v>
                </c:pt>
                <c:pt idx="14589">
                  <c:v>1.842226E-7</c:v>
                </c:pt>
                <c:pt idx="14590">
                  <c:v>1.842476E-7</c:v>
                </c:pt>
                <c:pt idx="14591">
                  <c:v>1.842726E-7</c:v>
                </c:pt>
                <c:pt idx="14592">
                  <c:v>1.8429760000000001E-7</c:v>
                </c:pt>
                <c:pt idx="14593">
                  <c:v>1.8432260000000001E-7</c:v>
                </c:pt>
                <c:pt idx="14594">
                  <c:v>1.8434760000000001E-7</c:v>
                </c:pt>
                <c:pt idx="14595">
                  <c:v>1.8437260000000001E-7</c:v>
                </c:pt>
                <c:pt idx="14596">
                  <c:v>1.8439760000000001E-7</c:v>
                </c:pt>
                <c:pt idx="14597">
                  <c:v>1.8442259999999999E-7</c:v>
                </c:pt>
                <c:pt idx="14598">
                  <c:v>1.8444759999999999E-7</c:v>
                </c:pt>
                <c:pt idx="14599">
                  <c:v>1.8447259999999999E-7</c:v>
                </c:pt>
                <c:pt idx="14600">
                  <c:v>1.8449759999999999E-7</c:v>
                </c:pt>
                <c:pt idx="14601">
                  <c:v>1.845226E-7</c:v>
                </c:pt>
                <c:pt idx="14602">
                  <c:v>1.845476E-7</c:v>
                </c:pt>
                <c:pt idx="14603">
                  <c:v>1.845726E-7</c:v>
                </c:pt>
                <c:pt idx="14604">
                  <c:v>1.845976E-7</c:v>
                </c:pt>
                <c:pt idx="14605">
                  <c:v>1.846226E-7</c:v>
                </c:pt>
                <c:pt idx="14606">
                  <c:v>1.846476E-7</c:v>
                </c:pt>
                <c:pt idx="14607">
                  <c:v>1.8467260000000001E-7</c:v>
                </c:pt>
                <c:pt idx="14608">
                  <c:v>1.8469760000000001E-7</c:v>
                </c:pt>
                <c:pt idx="14609">
                  <c:v>1.8472260000000001E-7</c:v>
                </c:pt>
                <c:pt idx="14610">
                  <c:v>1.8474760000000001E-7</c:v>
                </c:pt>
                <c:pt idx="14611">
                  <c:v>1.8477259999999999E-7</c:v>
                </c:pt>
                <c:pt idx="14612">
                  <c:v>1.8479759999999999E-7</c:v>
                </c:pt>
                <c:pt idx="14613">
                  <c:v>1.8482259999999999E-7</c:v>
                </c:pt>
                <c:pt idx="14614">
                  <c:v>1.8484759999999999E-7</c:v>
                </c:pt>
                <c:pt idx="14615">
                  <c:v>1.848726E-7</c:v>
                </c:pt>
                <c:pt idx="14616">
                  <c:v>1.848976E-7</c:v>
                </c:pt>
                <c:pt idx="14617">
                  <c:v>1.849226E-7</c:v>
                </c:pt>
                <c:pt idx="14618">
                  <c:v>1.849476E-7</c:v>
                </c:pt>
                <c:pt idx="14619">
                  <c:v>1.849726E-7</c:v>
                </c:pt>
                <c:pt idx="14620">
                  <c:v>1.849976E-7</c:v>
                </c:pt>
                <c:pt idx="14621">
                  <c:v>1.8502260000000001E-7</c:v>
                </c:pt>
                <c:pt idx="14622">
                  <c:v>1.8504760000000001E-7</c:v>
                </c:pt>
                <c:pt idx="14623">
                  <c:v>1.8507260000000001E-7</c:v>
                </c:pt>
                <c:pt idx="14624">
                  <c:v>1.8509760000000001E-7</c:v>
                </c:pt>
                <c:pt idx="14625">
                  <c:v>1.8512259999999999E-7</c:v>
                </c:pt>
                <c:pt idx="14626">
                  <c:v>1.8514759999999999E-7</c:v>
                </c:pt>
                <c:pt idx="14627">
                  <c:v>1.8517259999999999E-7</c:v>
                </c:pt>
                <c:pt idx="14628">
                  <c:v>1.8519759999999999E-7</c:v>
                </c:pt>
                <c:pt idx="14629">
                  <c:v>1.852226E-7</c:v>
                </c:pt>
                <c:pt idx="14630">
                  <c:v>1.852476E-7</c:v>
                </c:pt>
                <c:pt idx="14631">
                  <c:v>1.852726E-7</c:v>
                </c:pt>
                <c:pt idx="14632">
                  <c:v>1.852976E-7</c:v>
                </c:pt>
                <c:pt idx="14633">
                  <c:v>1.853226E-7</c:v>
                </c:pt>
                <c:pt idx="14634">
                  <c:v>1.853476E-7</c:v>
                </c:pt>
                <c:pt idx="14635">
                  <c:v>1.8537260000000001E-7</c:v>
                </c:pt>
                <c:pt idx="14636">
                  <c:v>1.8539760000000001E-7</c:v>
                </c:pt>
                <c:pt idx="14637">
                  <c:v>1.8542260000000001E-7</c:v>
                </c:pt>
                <c:pt idx="14638">
                  <c:v>1.8544760000000001E-7</c:v>
                </c:pt>
                <c:pt idx="14639">
                  <c:v>1.8547259999999999E-7</c:v>
                </c:pt>
                <c:pt idx="14640">
                  <c:v>1.8549759999999999E-7</c:v>
                </c:pt>
                <c:pt idx="14641">
                  <c:v>1.8552259999999999E-7</c:v>
                </c:pt>
                <c:pt idx="14642">
                  <c:v>1.8554759999999999E-7</c:v>
                </c:pt>
                <c:pt idx="14643">
                  <c:v>1.855726E-7</c:v>
                </c:pt>
                <c:pt idx="14644">
                  <c:v>1.855976E-7</c:v>
                </c:pt>
                <c:pt idx="14645">
                  <c:v>1.856226E-7</c:v>
                </c:pt>
                <c:pt idx="14646">
                  <c:v>1.856476E-7</c:v>
                </c:pt>
                <c:pt idx="14647">
                  <c:v>1.856726E-7</c:v>
                </c:pt>
                <c:pt idx="14648">
                  <c:v>1.856976E-7</c:v>
                </c:pt>
                <c:pt idx="14649">
                  <c:v>1.8572260000000001E-7</c:v>
                </c:pt>
                <c:pt idx="14650">
                  <c:v>1.8574760000000001E-7</c:v>
                </c:pt>
                <c:pt idx="14651">
                  <c:v>1.8577260000000001E-7</c:v>
                </c:pt>
                <c:pt idx="14652">
                  <c:v>1.8579760000000001E-7</c:v>
                </c:pt>
                <c:pt idx="14653">
                  <c:v>1.8582259999999999E-7</c:v>
                </c:pt>
                <c:pt idx="14654">
                  <c:v>1.8584759999999999E-7</c:v>
                </c:pt>
                <c:pt idx="14655">
                  <c:v>1.8587259999999999E-7</c:v>
                </c:pt>
                <c:pt idx="14656">
                  <c:v>1.8589759999999999E-7</c:v>
                </c:pt>
                <c:pt idx="14657">
                  <c:v>1.8592259999999999E-7</c:v>
                </c:pt>
                <c:pt idx="14658">
                  <c:v>1.859476E-7</c:v>
                </c:pt>
                <c:pt idx="14659">
                  <c:v>1.859726E-7</c:v>
                </c:pt>
                <c:pt idx="14660">
                  <c:v>1.859976E-7</c:v>
                </c:pt>
                <c:pt idx="14661">
                  <c:v>1.860226E-7</c:v>
                </c:pt>
                <c:pt idx="14662">
                  <c:v>1.860476E-7</c:v>
                </c:pt>
                <c:pt idx="14663">
                  <c:v>1.8607260000000001E-7</c:v>
                </c:pt>
                <c:pt idx="14664">
                  <c:v>1.8609760000000001E-7</c:v>
                </c:pt>
                <c:pt idx="14665">
                  <c:v>1.8612260000000001E-7</c:v>
                </c:pt>
                <c:pt idx="14666">
                  <c:v>1.8614760000000001E-7</c:v>
                </c:pt>
                <c:pt idx="14667">
                  <c:v>1.8617259999999999E-7</c:v>
                </c:pt>
                <c:pt idx="14668">
                  <c:v>1.8619759999999999E-7</c:v>
                </c:pt>
                <c:pt idx="14669">
                  <c:v>1.8622259999999999E-7</c:v>
                </c:pt>
                <c:pt idx="14670">
                  <c:v>1.8624759999999999E-7</c:v>
                </c:pt>
                <c:pt idx="14671">
                  <c:v>1.8627259999999999E-7</c:v>
                </c:pt>
                <c:pt idx="14672">
                  <c:v>1.862976E-7</c:v>
                </c:pt>
                <c:pt idx="14673">
                  <c:v>1.863226E-7</c:v>
                </c:pt>
                <c:pt idx="14674">
                  <c:v>1.863476E-7</c:v>
                </c:pt>
                <c:pt idx="14675">
                  <c:v>1.863726E-7</c:v>
                </c:pt>
                <c:pt idx="14676">
                  <c:v>1.863976E-7</c:v>
                </c:pt>
                <c:pt idx="14677">
                  <c:v>1.8642260000000001E-7</c:v>
                </c:pt>
                <c:pt idx="14678">
                  <c:v>1.8644760000000001E-7</c:v>
                </c:pt>
                <c:pt idx="14679">
                  <c:v>1.8647260000000001E-7</c:v>
                </c:pt>
                <c:pt idx="14680">
                  <c:v>1.8649760000000001E-7</c:v>
                </c:pt>
                <c:pt idx="14681">
                  <c:v>1.8652259999999999E-7</c:v>
                </c:pt>
                <c:pt idx="14682">
                  <c:v>1.8654759999999999E-7</c:v>
                </c:pt>
                <c:pt idx="14683">
                  <c:v>1.8657259999999999E-7</c:v>
                </c:pt>
                <c:pt idx="14684">
                  <c:v>1.8659759999999999E-7</c:v>
                </c:pt>
                <c:pt idx="14685">
                  <c:v>1.8662259999999999E-7</c:v>
                </c:pt>
                <c:pt idx="14686">
                  <c:v>1.866476E-7</c:v>
                </c:pt>
                <c:pt idx="14687">
                  <c:v>1.866726E-7</c:v>
                </c:pt>
                <c:pt idx="14688">
                  <c:v>1.866976E-7</c:v>
                </c:pt>
                <c:pt idx="14689">
                  <c:v>1.867226E-7</c:v>
                </c:pt>
                <c:pt idx="14690">
                  <c:v>1.867476E-7</c:v>
                </c:pt>
                <c:pt idx="14691">
                  <c:v>1.8677260000000001E-7</c:v>
                </c:pt>
                <c:pt idx="14692">
                  <c:v>1.8679760000000001E-7</c:v>
                </c:pt>
                <c:pt idx="14693">
                  <c:v>1.8682260000000001E-7</c:v>
                </c:pt>
                <c:pt idx="14694">
                  <c:v>1.8684760000000001E-7</c:v>
                </c:pt>
                <c:pt idx="14695">
                  <c:v>1.8687259999999999E-7</c:v>
                </c:pt>
                <c:pt idx="14696">
                  <c:v>1.8689759999999999E-7</c:v>
                </c:pt>
                <c:pt idx="14697">
                  <c:v>1.8692259999999999E-7</c:v>
                </c:pt>
                <c:pt idx="14698">
                  <c:v>1.8694759999999999E-7</c:v>
                </c:pt>
                <c:pt idx="14699">
                  <c:v>1.8697259999999999E-7</c:v>
                </c:pt>
                <c:pt idx="14700">
                  <c:v>1.869976E-7</c:v>
                </c:pt>
                <c:pt idx="14701">
                  <c:v>1.870226E-7</c:v>
                </c:pt>
                <c:pt idx="14702">
                  <c:v>1.870476E-7</c:v>
                </c:pt>
                <c:pt idx="14703">
                  <c:v>1.870726E-7</c:v>
                </c:pt>
                <c:pt idx="14704">
                  <c:v>1.870976E-7</c:v>
                </c:pt>
                <c:pt idx="14705">
                  <c:v>1.8712260000000001E-7</c:v>
                </c:pt>
                <c:pt idx="14706">
                  <c:v>1.8714760000000001E-7</c:v>
                </c:pt>
                <c:pt idx="14707">
                  <c:v>1.8717260000000001E-7</c:v>
                </c:pt>
                <c:pt idx="14708">
                  <c:v>1.8719760000000001E-7</c:v>
                </c:pt>
                <c:pt idx="14709">
                  <c:v>1.8722260000000001E-7</c:v>
                </c:pt>
                <c:pt idx="14710">
                  <c:v>1.8724759999999999E-7</c:v>
                </c:pt>
                <c:pt idx="14711">
                  <c:v>1.8727259999999999E-7</c:v>
                </c:pt>
                <c:pt idx="14712">
                  <c:v>1.8729759999999999E-7</c:v>
                </c:pt>
                <c:pt idx="14713">
                  <c:v>1.8732259999999999E-7</c:v>
                </c:pt>
                <c:pt idx="14714">
                  <c:v>1.873476E-7</c:v>
                </c:pt>
                <c:pt idx="14715">
                  <c:v>1.873726E-7</c:v>
                </c:pt>
                <c:pt idx="14716">
                  <c:v>1.873976E-7</c:v>
                </c:pt>
                <c:pt idx="14717">
                  <c:v>1.874226E-7</c:v>
                </c:pt>
                <c:pt idx="14718">
                  <c:v>1.874476E-7</c:v>
                </c:pt>
                <c:pt idx="14719">
                  <c:v>1.8747260000000001E-7</c:v>
                </c:pt>
                <c:pt idx="14720">
                  <c:v>1.8749760000000001E-7</c:v>
                </c:pt>
                <c:pt idx="14721">
                  <c:v>1.8752260000000001E-7</c:v>
                </c:pt>
                <c:pt idx="14722">
                  <c:v>1.8754760000000001E-7</c:v>
                </c:pt>
                <c:pt idx="14723">
                  <c:v>1.8757260000000001E-7</c:v>
                </c:pt>
                <c:pt idx="14724">
                  <c:v>1.8759759999999999E-7</c:v>
                </c:pt>
                <c:pt idx="14725">
                  <c:v>1.8762259999999999E-7</c:v>
                </c:pt>
                <c:pt idx="14726">
                  <c:v>1.8764759999999999E-7</c:v>
                </c:pt>
                <c:pt idx="14727">
                  <c:v>1.8767259999999999E-7</c:v>
                </c:pt>
                <c:pt idx="14728">
                  <c:v>1.876976E-7</c:v>
                </c:pt>
                <c:pt idx="14729">
                  <c:v>1.877226E-7</c:v>
                </c:pt>
                <c:pt idx="14730">
                  <c:v>1.877476E-7</c:v>
                </c:pt>
                <c:pt idx="14731">
                  <c:v>1.877726E-7</c:v>
                </c:pt>
                <c:pt idx="14732">
                  <c:v>1.877976E-7</c:v>
                </c:pt>
                <c:pt idx="14733">
                  <c:v>1.8782260000000001E-7</c:v>
                </c:pt>
                <c:pt idx="14734">
                  <c:v>1.8784760000000001E-7</c:v>
                </c:pt>
                <c:pt idx="14735">
                  <c:v>1.8787260000000001E-7</c:v>
                </c:pt>
                <c:pt idx="14736">
                  <c:v>1.8789760000000001E-7</c:v>
                </c:pt>
                <c:pt idx="14737">
                  <c:v>1.8792260000000001E-7</c:v>
                </c:pt>
                <c:pt idx="14738">
                  <c:v>1.8794759999999999E-7</c:v>
                </c:pt>
                <c:pt idx="14739">
                  <c:v>1.8797259999999999E-7</c:v>
                </c:pt>
                <c:pt idx="14740">
                  <c:v>1.8799759999999999E-7</c:v>
                </c:pt>
                <c:pt idx="14741">
                  <c:v>1.8802259999999999E-7</c:v>
                </c:pt>
                <c:pt idx="14742">
                  <c:v>1.880476E-7</c:v>
                </c:pt>
                <c:pt idx="14743">
                  <c:v>1.880726E-7</c:v>
                </c:pt>
                <c:pt idx="14744">
                  <c:v>1.880976E-7</c:v>
                </c:pt>
                <c:pt idx="14745">
                  <c:v>1.881226E-7</c:v>
                </c:pt>
                <c:pt idx="14746">
                  <c:v>1.881476E-7</c:v>
                </c:pt>
                <c:pt idx="14747">
                  <c:v>1.8817260000000001E-7</c:v>
                </c:pt>
                <c:pt idx="14748">
                  <c:v>1.8819760000000001E-7</c:v>
                </c:pt>
                <c:pt idx="14749">
                  <c:v>1.8822260000000001E-7</c:v>
                </c:pt>
                <c:pt idx="14750">
                  <c:v>1.8824760000000001E-7</c:v>
                </c:pt>
                <c:pt idx="14751">
                  <c:v>1.8827260000000001E-7</c:v>
                </c:pt>
                <c:pt idx="14752">
                  <c:v>1.8829759999999999E-7</c:v>
                </c:pt>
                <c:pt idx="14753">
                  <c:v>1.8832259999999999E-7</c:v>
                </c:pt>
                <c:pt idx="14754">
                  <c:v>1.8834759999999999E-7</c:v>
                </c:pt>
                <c:pt idx="14755">
                  <c:v>1.8837259999999999E-7</c:v>
                </c:pt>
                <c:pt idx="14756">
                  <c:v>1.883976E-7</c:v>
                </c:pt>
                <c:pt idx="14757">
                  <c:v>1.884226E-7</c:v>
                </c:pt>
                <c:pt idx="14758">
                  <c:v>1.884476E-7</c:v>
                </c:pt>
                <c:pt idx="14759">
                  <c:v>1.884726E-7</c:v>
                </c:pt>
                <c:pt idx="14760">
                  <c:v>1.884976E-7</c:v>
                </c:pt>
                <c:pt idx="14761">
                  <c:v>1.885226E-7</c:v>
                </c:pt>
                <c:pt idx="14762">
                  <c:v>1.8854760000000001E-7</c:v>
                </c:pt>
                <c:pt idx="14763">
                  <c:v>1.8857260000000001E-7</c:v>
                </c:pt>
                <c:pt idx="14764">
                  <c:v>1.8859760000000001E-7</c:v>
                </c:pt>
                <c:pt idx="14765">
                  <c:v>1.8862260000000001E-7</c:v>
                </c:pt>
                <c:pt idx="14766">
                  <c:v>1.8864759999999999E-7</c:v>
                </c:pt>
                <c:pt idx="14767">
                  <c:v>1.8867259999999999E-7</c:v>
                </c:pt>
                <c:pt idx="14768">
                  <c:v>1.8869759999999999E-7</c:v>
                </c:pt>
                <c:pt idx="14769">
                  <c:v>1.8872259999999999E-7</c:v>
                </c:pt>
                <c:pt idx="14770">
                  <c:v>1.887476E-7</c:v>
                </c:pt>
                <c:pt idx="14771">
                  <c:v>1.887726E-7</c:v>
                </c:pt>
                <c:pt idx="14772">
                  <c:v>1.887976E-7</c:v>
                </c:pt>
                <c:pt idx="14773">
                  <c:v>1.888226E-7</c:v>
                </c:pt>
                <c:pt idx="14774">
                  <c:v>1.888476E-7</c:v>
                </c:pt>
                <c:pt idx="14775">
                  <c:v>1.888726E-7</c:v>
                </c:pt>
                <c:pt idx="14776">
                  <c:v>1.8889760000000001E-7</c:v>
                </c:pt>
                <c:pt idx="14777">
                  <c:v>1.8892260000000001E-7</c:v>
                </c:pt>
                <c:pt idx="14778">
                  <c:v>1.8894760000000001E-7</c:v>
                </c:pt>
                <c:pt idx="14779">
                  <c:v>1.8897260000000001E-7</c:v>
                </c:pt>
                <c:pt idx="14780">
                  <c:v>1.8899759999999999E-7</c:v>
                </c:pt>
                <c:pt idx="14781">
                  <c:v>1.8902259999999999E-7</c:v>
                </c:pt>
                <c:pt idx="14782">
                  <c:v>1.8904759999999999E-7</c:v>
                </c:pt>
                <c:pt idx="14783">
                  <c:v>1.8907259999999999E-7</c:v>
                </c:pt>
                <c:pt idx="14784">
                  <c:v>1.890976E-7</c:v>
                </c:pt>
                <c:pt idx="14785">
                  <c:v>1.891226E-7</c:v>
                </c:pt>
                <c:pt idx="14786">
                  <c:v>1.891476E-7</c:v>
                </c:pt>
                <c:pt idx="14787">
                  <c:v>1.891726E-7</c:v>
                </c:pt>
                <c:pt idx="14788">
                  <c:v>1.891976E-7</c:v>
                </c:pt>
                <c:pt idx="14789">
                  <c:v>1.892226E-7</c:v>
                </c:pt>
                <c:pt idx="14790">
                  <c:v>1.8924760000000001E-7</c:v>
                </c:pt>
                <c:pt idx="14791">
                  <c:v>1.8927260000000001E-7</c:v>
                </c:pt>
                <c:pt idx="14792">
                  <c:v>1.8929760000000001E-7</c:v>
                </c:pt>
                <c:pt idx="14793">
                  <c:v>1.8932260000000001E-7</c:v>
                </c:pt>
                <c:pt idx="14794">
                  <c:v>1.8934759999999999E-7</c:v>
                </c:pt>
                <c:pt idx="14795">
                  <c:v>1.8937259999999999E-7</c:v>
                </c:pt>
                <c:pt idx="14796">
                  <c:v>1.8939759999999999E-7</c:v>
                </c:pt>
                <c:pt idx="14797">
                  <c:v>1.8942259999999999E-7</c:v>
                </c:pt>
                <c:pt idx="14798">
                  <c:v>1.894476E-7</c:v>
                </c:pt>
                <c:pt idx="14799">
                  <c:v>1.894726E-7</c:v>
                </c:pt>
                <c:pt idx="14800">
                  <c:v>1.894976E-7</c:v>
                </c:pt>
                <c:pt idx="14801">
                  <c:v>1.895226E-7</c:v>
                </c:pt>
                <c:pt idx="14802">
                  <c:v>1.895476E-7</c:v>
                </c:pt>
                <c:pt idx="14803">
                  <c:v>1.895726E-7</c:v>
                </c:pt>
                <c:pt idx="14804">
                  <c:v>1.8959760000000001E-7</c:v>
                </c:pt>
                <c:pt idx="14805">
                  <c:v>1.8962260000000001E-7</c:v>
                </c:pt>
                <c:pt idx="14806">
                  <c:v>1.8964760000000001E-7</c:v>
                </c:pt>
                <c:pt idx="14807">
                  <c:v>1.8967260000000001E-7</c:v>
                </c:pt>
                <c:pt idx="14808">
                  <c:v>1.8969759999999999E-7</c:v>
                </c:pt>
                <c:pt idx="14809">
                  <c:v>1.8972259999999999E-7</c:v>
                </c:pt>
                <c:pt idx="14810">
                  <c:v>1.8974759999999999E-7</c:v>
                </c:pt>
                <c:pt idx="14811">
                  <c:v>1.8977259999999999E-7</c:v>
                </c:pt>
                <c:pt idx="14812">
                  <c:v>1.8979759999999999E-7</c:v>
                </c:pt>
                <c:pt idx="14813">
                  <c:v>1.898226E-7</c:v>
                </c:pt>
                <c:pt idx="14814">
                  <c:v>1.898476E-7</c:v>
                </c:pt>
                <c:pt idx="14815">
                  <c:v>1.898726E-7</c:v>
                </c:pt>
                <c:pt idx="14816">
                  <c:v>1.898976E-7</c:v>
                </c:pt>
                <c:pt idx="14817">
                  <c:v>1.899226E-7</c:v>
                </c:pt>
                <c:pt idx="14818">
                  <c:v>1.8994760000000001E-7</c:v>
                </c:pt>
                <c:pt idx="14819">
                  <c:v>1.8997260000000001E-7</c:v>
                </c:pt>
                <c:pt idx="14820">
                  <c:v>1.8999760000000001E-7</c:v>
                </c:pt>
                <c:pt idx="14821">
                  <c:v>1.9002260000000001E-7</c:v>
                </c:pt>
                <c:pt idx="14822">
                  <c:v>1.9004759999999999E-7</c:v>
                </c:pt>
                <c:pt idx="14823">
                  <c:v>1.9007259999999999E-7</c:v>
                </c:pt>
                <c:pt idx="14824">
                  <c:v>1.9009759999999999E-7</c:v>
                </c:pt>
                <c:pt idx="14825">
                  <c:v>1.9012259999999999E-7</c:v>
                </c:pt>
                <c:pt idx="14826">
                  <c:v>1.9014759999999999E-7</c:v>
                </c:pt>
                <c:pt idx="14827">
                  <c:v>1.901726E-7</c:v>
                </c:pt>
                <c:pt idx="14828">
                  <c:v>1.901976E-7</c:v>
                </c:pt>
                <c:pt idx="14829">
                  <c:v>1.902226E-7</c:v>
                </c:pt>
                <c:pt idx="14830">
                  <c:v>1.902476E-7</c:v>
                </c:pt>
                <c:pt idx="14831">
                  <c:v>1.902726E-7</c:v>
                </c:pt>
                <c:pt idx="14832">
                  <c:v>1.9029760000000001E-7</c:v>
                </c:pt>
                <c:pt idx="14833">
                  <c:v>1.9032260000000001E-7</c:v>
                </c:pt>
                <c:pt idx="14834">
                  <c:v>1.9034760000000001E-7</c:v>
                </c:pt>
                <c:pt idx="14835">
                  <c:v>1.9037260000000001E-7</c:v>
                </c:pt>
                <c:pt idx="14836">
                  <c:v>1.9039759999999999E-7</c:v>
                </c:pt>
                <c:pt idx="14837">
                  <c:v>1.9042259999999999E-7</c:v>
                </c:pt>
                <c:pt idx="14838">
                  <c:v>1.9044759999999999E-7</c:v>
                </c:pt>
                <c:pt idx="14839">
                  <c:v>1.9047259999999999E-7</c:v>
                </c:pt>
                <c:pt idx="14840">
                  <c:v>1.9049759999999999E-7</c:v>
                </c:pt>
                <c:pt idx="14841">
                  <c:v>1.905226E-7</c:v>
                </c:pt>
                <c:pt idx="14842">
                  <c:v>1.905476E-7</c:v>
                </c:pt>
                <c:pt idx="14843">
                  <c:v>1.905726E-7</c:v>
                </c:pt>
                <c:pt idx="14844">
                  <c:v>1.905976E-7</c:v>
                </c:pt>
                <c:pt idx="14845">
                  <c:v>1.906226E-7</c:v>
                </c:pt>
                <c:pt idx="14846">
                  <c:v>1.9064760000000001E-7</c:v>
                </c:pt>
                <c:pt idx="14847">
                  <c:v>1.9067260000000001E-7</c:v>
                </c:pt>
                <c:pt idx="14848">
                  <c:v>1.9069760000000001E-7</c:v>
                </c:pt>
                <c:pt idx="14849">
                  <c:v>1.9072260000000001E-7</c:v>
                </c:pt>
                <c:pt idx="14850">
                  <c:v>1.9074759999999999E-7</c:v>
                </c:pt>
                <c:pt idx="14851">
                  <c:v>1.9077259999999999E-7</c:v>
                </c:pt>
                <c:pt idx="14852">
                  <c:v>1.9079759999999999E-7</c:v>
                </c:pt>
                <c:pt idx="14853">
                  <c:v>1.9082259999999999E-7</c:v>
                </c:pt>
                <c:pt idx="14854">
                  <c:v>1.9084759999999999E-7</c:v>
                </c:pt>
                <c:pt idx="14855">
                  <c:v>1.908726E-7</c:v>
                </c:pt>
                <c:pt idx="14856">
                  <c:v>1.908976E-7</c:v>
                </c:pt>
                <c:pt idx="14857">
                  <c:v>1.909226E-7</c:v>
                </c:pt>
                <c:pt idx="14858">
                  <c:v>1.909476E-7</c:v>
                </c:pt>
                <c:pt idx="14859">
                  <c:v>1.909726E-7</c:v>
                </c:pt>
                <c:pt idx="14860">
                  <c:v>1.9099760000000001E-7</c:v>
                </c:pt>
                <c:pt idx="14861">
                  <c:v>1.9102260000000001E-7</c:v>
                </c:pt>
                <c:pt idx="14862">
                  <c:v>1.9104760000000001E-7</c:v>
                </c:pt>
                <c:pt idx="14863">
                  <c:v>1.9107260000000001E-7</c:v>
                </c:pt>
                <c:pt idx="14864">
                  <c:v>1.9109760000000001E-7</c:v>
                </c:pt>
                <c:pt idx="14865">
                  <c:v>1.9112259999999999E-7</c:v>
                </c:pt>
                <c:pt idx="14866">
                  <c:v>1.9114759999999999E-7</c:v>
                </c:pt>
                <c:pt idx="14867">
                  <c:v>1.9117259999999999E-7</c:v>
                </c:pt>
                <c:pt idx="14868">
                  <c:v>1.9119759999999999E-7</c:v>
                </c:pt>
                <c:pt idx="14869">
                  <c:v>1.912226E-7</c:v>
                </c:pt>
                <c:pt idx="14870">
                  <c:v>1.912476E-7</c:v>
                </c:pt>
                <c:pt idx="14871">
                  <c:v>1.912726E-7</c:v>
                </c:pt>
                <c:pt idx="14872">
                  <c:v>1.912976E-7</c:v>
                </c:pt>
                <c:pt idx="14873">
                  <c:v>1.913226E-7</c:v>
                </c:pt>
                <c:pt idx="14874">
                  <c:v>1.9134760000000001E-7</c:v>
                </c:pt>
                <c:pt idx="14875">
                  <c:v>1.9137260000000001E-7</c:v>
                </c:pt>
                <c:pt idx="14876">
                  <c:v>1.9139760000000001E-7</c:v>
                </c:pt>
                <c:pt idx="14877">
                  <c:v>1.9142260000000001E-7</c:v>
                </c:pt>
                <c:pt idx="14878">
                  <c:v>1.9144760000000001E-7</c:v>
                </c:pt>
                <c:pt idx="14879">
                  <c:v>1.9147259999999999E-7</c:v>
                </c:pt>
                <c:pt idx="14880">
                  <c:v>1.9149759999999999E-7</c:v>
                </c:pt>
                <c:pt idx="14881">
                  <c:v>1.9152259999999999E-7</c:v>
                </c:pt>
                <c:pt idx="14882">
                  <c:v>1.9154759999999999E-7</c:v>
                </c:pt>
                <c:pt idx="14883">
                  <c:v>1.915726E-7</c:v>
                </c:pt>
                <c:pt idx="14884">
                  <c:v>1.915976E-7</c:v>
                </c:pt>
                <c:pt idx="14885">
                  <c:v>1.916226E-7</c:v>
                </c:pt>
                <c:pt idx="14886">
                  <c:v>1.916476E-7</c:v>
                </c:pt>
                <c:pt idx="14887">
                  <c:v>1.916726E-7</c:v>
                </c:pt>
                <c:pt idx="14888">
                  <c:v>1.9169760000000001E-7</c:v>
                </c:pt>
                <c:pt idx="14889">
                  <c:v>1.9172260000000001E-7</c:v>
                </c:pt>
                <c:pt idx="14890">
                  <c:v>1.9174760000000001E-7</c:v>
                </c:pt>
                <c:pt idx="14891">
                  <c:v>1.9177260000000001E-7</c:v>
                </c:pt>
                <c:pt idx="14892">
                  <c:v>1.9179760000000001E-7</c:v>
                </c:pt>
                <c:pt idx="14893">
                  <c:v>1.9182259999999999E-7</c:v>
                </c:pt>
                <c:pt idx="14894">
                  <c:v>1.9184759999999999E-7</c:v>
                </c:pt>
                <c:pt idx="14895">
                  <c:v>1.9187259999999999E-7</c:v>
                </c:pt>
                <c:pt idx="14896">
                  <c:v>1.9189759999999999E-7</c:v>
                </c:pt>
                <c:pt idx="14897">
                  <c:v>1.919226E-7</c:v>
                </c:pt>
                <c:pt idx="14898">
                  <c:v>1.919476E-7</c:v>
                </c:pt>
                <c:pt idx="14899">
                  <c:v>1.919726E-7</c:v>
                </c:pt>
                <c:pt idx="14900">
                  <c:v>1.919976E-7</c:v>
                </c:pt>
                <c:pt idx="14901">
                  <c:v>1.920226E-7</c:v>
                </c:pt>
                <c:pt idx="14902">
                  <c:v>1.9204760000000001E-7</c:v>
                </c:pt>
                <c:pt idx="14903">
                  <c:v>1.9207260000000001E-7</c:v>
                </c:pt>
                <c:pt idx="14904">
                  <c:v>1.9209760000000001E-7</c:v>
                </c:pt>
                <c:pt idx="14905">
                  <c:v>1.9212260000000001E-7</c:v>
                </c:pt>
                <c:pt idx="14906">
                  <c:v>1.9214760000000001E-7</c:v>
                </c:pt>
                <c:pt idx="14907">
                  <c:v>1.9217259999999999E-7</c:v>
                </c:pt>
                <c:pt idx="14908">
                  <c:v>1.9219759999999999E-7</c:v>
                </c:pt>
                <c:pt idx="14909">
                  <c:v>1.9222259999999999E-7</c:v>
                </c:pt>
                <c:pt idx="14910">
                  <c:v>1.9224759999999999E-7</c:v>
                </c:pt>
                <c:pt idx="14911">
                  <c:v>1.922726E-7</c:v>
                </c:pt>
                <c:pt idx="14912">
                  <c:v>1.922976E-7</c:v>
                </c:pt>
                <c:pt idx="14913">
                  <c:v>1.923226E-7</c:v>
                </c:pt>
                <c:pt idx="14914">
                  <c:v>1.923476E-7</c:v>
                </c:pt>
                <c:pt idx="14915">
                  <c:v>1.923726E-7</c:v>
                </c:pt>
                <c:pt idx="14916">
                  <c:v>1.923976E-7</c:v>
                </c:pt>
                <c:pt idx="14917">
                  <c:v>1.9242260000000001E-7</c:v>
                </c:pt>
                <c:pt idx="14918">
                  <c:v>1.9244760000000001E-7</c:v>
                </c:pt>
                <c:pt idx="14919">
                  <c:v>1.9247260000000001E-7</c:v>
                </c:pt>
                <c:pt idx="14920">
                  <c:v>1.9249760000000001E-7</c:v>
                </c:pt>
                <c:pt idx="14921">
                  <c:v>1.9252259999999999E-7</c:v>
                </c:pt>
                <c:pt idx="14922">
                  <c:v>1.9254759999999999E-7</c:v>
                </c:pt>
                <c:pt idx="14923">
                  <c:v>1.9257259999999999E-7</c:v>
                </c:pt>
                <c:pt idx="14924">
                  <c:v>1.9259759999999999E-7</c:v>
                </c:pt>
                <c:pt idx="14925">
                  <c:v>1.926226E-7</c:v>
                </c:pt>
                <c:pt idx="14926">
                  <c:v>1.926476E-7</c:v>
                </c:pt>
                <c:pt idx="14927">
                  <c:v>1.926726E-7</c:v>
                </c:pt>
                <c:pt idx="14928">
                  <c:v>1.926976E-7</c:v>
                </c:pt>
                <c:pt idx="14929">
                  <c:v>1.927226E-7</c:v>
                </c:pt>
                <c:pt idx="14930">
                  <c:v>1.927476E-7</c:v>
                </c:pt>
                <c:pt idx="14931">
                  <c:v>1.9277260000000001E-7</c:v>
                </c:pt>
                <c:pt idx="14932">
                  <c:v>1.9279760000000001E-7</c:v>
                </c:pt>
                <c:pt idx="14933">
                  <c:v>1.9282260000000001E-7</c:v>
                </c:pt>
                <c:pt idx="14934">
                  <c:v>1.9284760000000001E-7</c:v>
                </c:pt>
                <c:pt idx="14935">
                  <c:v>1.9287259999999999E-7</c:v>
                </c:pt>
                <c:pt idx="14936">
                  <c:v>1.9289759999999999E-7</c:v>
                </c:pt>
                <c:pt idx="14937">
                  <c:v>1.9292259999999999E-7</c:v>
                </c:pt>
                <c:pt idx="14938">
                  <c:v>1.9294759999999999E-7</c:v>
                </c:pt>
                <c:pt idx="14939">
                  <c:v>1.929726E-7</c:v>
                </c:pt>
                <c:pt idx="14940">
                  <c:v>1.929976E-7</c:v>
                </c:pt>
                <c:pt idx="14941">
                  <c:v>1.930226E-7</c:v>
                </c:pt>
                <c:pt idx="14942">
                  <c:v>1.930476E-7</c:v>
                </c:pt>
                <c:pt idx="14943">
                  <c:v>1.930726E-7</c:v>
                </c:pt>
                <c:pt idx="14944">
                  <c:v>1.930976E-7</c:v>
                </c:pt>
                <c:pt idx="14945">
                  <c:v>1.9312260000000001E-7</c:v>
                </c:pt>
                <c:pt idx="14946">
                  <c:v>1.9314760000000001E-7</c:v>
                </c:pt>
                <c:pt idx="14947">
                  <c:v>1.9317260000000001E-7</c:v>
                </c:pt>
                <c:pt idx="14948">
                  <c:v>1.9319760000000001E-7</c:v>
                </c:pt>
                <c:pt idx="14949">
                  <c:v>1.9322259999999999E-7</c:v>
                </c:pt>
                <c:pt idx="14950">
                  <c:v>1.9324759999999999E-7</c:v>
                </c:pt>
                <c:pt idx="14951">
                  <c:v>1.9327259999999999E-7</c:v>
                </c:pt>
                <c:pt idx="14952">
                  <c:v>1.9329759999999999E-7</c:v>
                </c:pt>
                <c:pt idx="14953">
                  <c:v>1.9332259999999999E-7</c:v>
                </c:pt>
                <c:pt idx="14954">
                  <c:v>1.933476E-7</c:v>
                </c:pt>
                <c:pt idx="14955">
                  <c:v>1.933726E-7</c:v>
                </c:pt>
                <c:pt idx="14956">
                  <c:v>1.933976E-7</c:v>
                </c:pt>
                <c:pt idx="14957">
                  <c:v>1.934226E-7</c:v>
                </c:pt>
                <c:pt idx="14958">
                  <c:v>1.934476E-7</c:v>
                </c:pt>
                <c:pt idx="14959">
                  <c:v>1.9347260000000001E-7</c:v>
                </c:pt>
                <c:pt idx="14960">
                  <c:v>1.9349760000000001E-7</c:v>
                </c:pt>
                <c:pt idx="14961">
                  <c:v>1.9352260000000001E-7</c:v>
                </c:pt>
                <c:pt idx="14962">
                  <c:v>1.9354760000000001E-7</c:v>
                </c:pt>
                <c:pt idx="14963">
                  <c:v>1.9357259999999999E-7</c:v>
                </c:pt>
                <c:pt idx="14964">
                  <c:v>1.9359759999999999E-7</c:v>
                </c:pt>
                <c:pt idx="14965">
                  <c:v>1.9362259999999999E-7</c:v>
                </c:pt>
                <c:pt idx="14966">
                  <c:v>1.9364759999999999E-7</c:v>
                </c:pt>
                <c:pt idx="14967">
                  <c:v>1.9367259999999999E-7</c:v>
                </c:pt>
                <c:pt idx="14968">
                  <c:v>1.936976E-7</c:v>
                </c:pt>
                <c:pt idx="14969">
                  <c:v>1.937226E-7</c:v>
                </c:pt>
                <c:pt idx="14970">
                  <c:v>1.937476E-7</c:v>
                </c:pt>
                <c:pt idx="14971">
                  <c:v>1.937726E-7</c:v>
                </c:pt>
                <c:pt idx="14972">
                  <c:v>1.937976E-7</c:v>
                </c:pt>
                <c:pt idx="14973">
                  <c:v>1.9382260000000001E-7</c:v>
                </c:pt>
                <c:pt idx="14974">
                  <c:v>1.9384760000000001E-7</c:v>
                </c:pt>
                <c:pt idx="14975">
                  <c:v>1.9387260000000001E-7</c:v>
                </c:pt>
                <c:pt idx="14976">
                  <c:v>1.9389760000000001E-7</c:v>
                </c:pt>
                <c:pt idx="14977">
                  <c:v>1.9392259999999999E-7</c:v>
                </c:pt>
                <c:pt idx="14978">
                  <c:v>1.9394759999999999E-7</c:v>
                </c:pt>
                <c:pt idx="14979">
                  <c:v>1.9397259999999999E-7</c:v>
                </c:pt>
                <c:pt idx="14980">
                  <c:v>1.9399759999999999E-7</c:v>
                </c:pt>
                <c:pt idx="14981">
                  <c:v>1.9402259999999999E-7</c:v>
                </c:pt>
                <c:pt idx="14982">
                  <c:v>1.940476E-7</c:v>
                </c:pt>
                <c:pt idx="14983">
                  <c:v>1.940726E-7</c:v>
                </c:pt>
                <c:pt idx="14984">
                  <c:v>1.940976E-7</c:v>
                </c:pt>
                <c:pt idx="14985">
                  <c:v>1.941226E-7</c:v>
                </c:pt>
                <c:pt idx="14986">
                  <c:v>1.941476E-7</c:v>
                </c:pt>
                <c:pt idx="14987">
                  <c:v>1.9417260000000001E-7</c:v>
                </c:pt>
                <c:pt idx="14988">
                  <c:v>1.9419760000000001E-7</c:v>
                </c:pt>
                <c:pt idx="14989">
                  <c:v>1.9422260000000001E-7</c:v>
                </c:pt>
                <c:pt idx="14990">
                  <c:v>1.9424760000000001E-7</c:v>
                </c:pt>
                <c:pt idx="14991">
                  <c:v>1.9427259999999999E-7</c:v>
                </c:pt>
                <c:pt idx="14992">
                  <c:v>1.9429759999999999E-7</c:v>
                </c:pt>
                <c:pt idx="14993">
                  <c:v>1.9432259999999999E-7</c:v>
                </c:pt>
                <c:pt idx="14994">
                  <c:v>1.9434759999999999E-7</c:v>
                </c:pt>
                <c:pt idx="14995">
                  <c:v>1.9437259999999999E-7</c:v>
                </c:pt>
                <c:pt idx="14996">
                  <c:v>1.943976E-7</c:v>
                </c:pt>
                <c:pt idx="14997">
                  <c:v>1.944226E-7</c:v>
                </c:pt>
                <c:pt idx="14998">
                  <c:v>1.944476E-7</c:v>
                </c:pt>
                <c:pt idx="14999">
                  <c:v>1.944726E-7</c:v>
                </c:pt>
                <c:pt idx="15000">
                  <c:v>1.944976E-7</c:v>
                </c:pt>
                <c:pt idx="15001">
                  <c:v>1.9452260000000001E-7</c:v>
                </c:pt>
                <c:pt idx="15002">
                  <c:v>1.9454760000000001E-7</c:v>
                </c:pt>
                <c:pt idx="15003">
                  <c:v>1.9457260000000001E-7</c:v>
                </c:pt>
                <c:pt idx="15004">
                  <c:v>1.9459760000000001E-7</c:v>
                </c:pt>
                <c:pt idx="15005">
                  <c:v>1.9462260000000001E-7</c:v>
                </c:pt>
                <c:pt idx="15006">
                  <c:v>1.9464759999999999E-7</c:v>
                </c:pt>
                <c:pt idx="15007">
                  <c:v>1.9467259999999999E-7</c:v>
                </c:pt>
                <c:pt idx="15008">
                  <c:v>1.9469759999999999E-7</c:v>
                </c:pt>
                <c:pt idx="15009">
                  <c:v>1.9472259999999999E-7</c:v>
                </c:pt>
                <c:pt idx="15010">
                  <c:v>1.947476E-7</c:v>
                </c:pt>
                <c:pt idx="15011">
                  <c:v>1.947726E-7</c:v>
                </c:pt>
                <c:pt idx="15012">
                  <c:v>1.947976E-7</c:v>
                </c:pt>
                <c:pt idx="15013">
                  <c:v>1.948226E-7</c:v>
                </c:pt>
                <c:pt idx="15014">
                  <c:v>1.948476E-7</c:v>
                </c:pt>
                <c:pt idx="15015">
                  <c:v>1.9487260000000001E-7</c:v>
                </c:pt>
                <c:pt idx="15016">
                  <c:v>1.9489760000000001E-7</c:v>
                </c:pt>
                <c:pt idx="15017">
                  <c:v>1.9492260000000001E-7</c:v>
                </c:pt>
                <c:pt idx="15018">
                  <c:v>1.9494760000000001E-7</c:v>
                </c:pt>
                <c:pt idx="15019">
                  <c:v>1.9497260000000001E-7</c:v>
                </c:pt>
                <c:pt idx="15020">
                  <c:v>1.9499759999999999E-7</c:v>
                </c:pt>
                <c:pt idx="15021">
                  <c:v>1.9502259999999999E-7</c:v>
                </c:pt>
                <c:pt idx="15022">
                  <c:v>1.9504759999999999E-7</c:v>
                </c:pt>
                <c:pt idx="15023">
                  <c:v>1.9507259999999999E-7</c:v>
                </c:pt>
                <c:pt idx="15024">
                  <c:v>1.950976E-7</c:v>
                </c:pt>
                <c:pt idx="15025">
                  <c:v>1.951226E-7</c:v>
                </c:pt>
                <c:pt idx="15026">
                  <c:v>1.951476E-7</c:v>
                </c:pt>
                <c:pt idx="15027">
                  <c:v>1.951726E-7</c:v>
                </c:pt>
                <c:pt idx="15028">
                  <c:v>1.951976E-7</c:v>
                </c:pt>
                <c:pt idx="15029">
                  <c:v>1.9522260000000001E-7</c:v>
                </c:pt>
                <c:pt idx="15030">
                  <c:v>1.9524760000000001E-7</c:v>
                </c:pt>
                <c:pt idx="15031">
                  <c:v>1.9527260000000001E-7</c:v>
                </c:pt>
                <c:pt idx="15032">
                  <c:v>1.9529760000000001E-7</c:v>
                </c:pt>
                <c:pt idx="15033">
                  <c:v>1.9532260000000001E-7</c:v>
                </c:pt>
                <c:pt idx="15034">
                  <c:v>1.9534759999999999E-7</c:v>
                </c:pt>
                <c:pt idx="15035">
                  <c:v>1.9537259999999999E-7</c:v>
                </c:pt>
                <c:pt idx="15036">
                  <c:v>1.9539759999999999E-7</c:v>
                </c:pt>
                <c:pt idx="15037">
                  <c:v>1.9542259999999999E-7</c:v>
                </c:pt>
                <c:pt idx="15038">
                  <c:v>1.954476E-7</c:v>
                </c:pt>
                <c:pt idx="15039">
                  <c:v>1.954726E-7</c:v>
                </c:pt>
                <c:pt idx="15040">
                  <c:v>1.954976E-7</c:v>
                </c:pt>
                <c:pt idx="15041">
                  <c:v>1.955226E-7</c:v>
                </c:pt>
                <c:pt idx="15042">
                  <c:v>1.955476E-7</c:v>
                </c:pt>
                <c:pt idx="15043">
                  <c:v>1.9557260000000001E-7</c:v>
                </c:pt>
                <c:pt idx="15044">
                  <c:v>1.9559760000000001E-7</c:v>
                </c:pt>
                <c:pt idx="15045">
                  <c:v>1.9562260000000001E-7</c:v>
                </c:pt>
                <c:pt idx="15046">
                  <c:v>1.9564760000000001E-7</c:v>
                </c:pt>
                <c:pt idx="15047">
                  <c:v>1.9567260000000001E-7</c:v>
                </c:pt>
                <c:pt idx="15048">
                  <c:v>1.9569759999999999E-7</c:v>
                </c:pt>
                <c:pt idx="15049">
                  <c:v>1.9572259999999999E-7</c:v>
                </c:pt>
                <c:pt idx="15050">
                  <c:v>1.9574759999999999E-7</c:v>
                </c:pt>
                <c:pt idx="15051">
                  <c:v>1.9577259999999999E-7</c:v>
                </c:pt>
                <c:pt idx="15052">
                  <c:v>1.957976E-7</c:v>
                </c:pt>
                <c:pt idx="15053">
                  <c:v>1.958226E-7</c:v>
                </c:pt>
                <c:pt idx="15054">
                  <c:v>1.958476E-7</c:v>
                </c:pt>
                <c:pt idx="15055">
                  <c:v>1.958726E-7</c:v>
                </c:pt>
                <c:pt idx="15056">
                  <c:v>1.958976E-7</c:v>
                </c:pt>
                <c:pt idx="15057">
                  <c:v>1.9592260000000001E-7</c:v>
                </c:pt>
                <c:pt idx="15058">
                  <c:v>1.9594760000000001E-7</c:v>
                </c:pt>
                <c:pt idx="15059">
                  <c:v>1.9597260000000001E-7</c:v>
                </c:pt>
                <c:pt idx="15060">
                  <c:v>1.9599760000000001E-7</c:v>
                </c:pt>
                <c:pt idx="15061">
                  <c:v>1.9602260000000001E-7</c:v>
                </c:pt>
                <c:pt idx="15062">
                  <c:v>1.9604759999999999E-7</c:v>
                </c:pt>
                <c:pt idx="15063">
                  <c:v>1.9607259999999999E-7</c:v>
                </c:pt>
                <c:pt idx="15064">
                  <c:v>1.9609759999999999E-7</c:v>
                </c:pt>
                <c:pt idx="15065">
                  <c:v>1.9612259999999999E-7</c:v>
                </c:pt>
                <c:pt idx="15066">
                  <c:v>1.961476E-7</c:v>
                </c:pt>
                <c:pt idx="15067">
                  <c:v>1.961726E-7</c:v>
                </c:pt>
                <c:pt idx="15068">
                  <c:v>1.961976E-7</c:v>
                </c:pt>
                <c:pt idx="15069">
                  <c:v>1.962226E-7</c:v>
                </c:pt>
                <c:pt idx="15070">
                  <c:v>1.962476E-7</c:v>
                </c:pt>
                <c:pt idx="15071">
                  <c:v>1.962726E-7</c:v>
                </c:pt>
                <c:pt idx="15072">
                  <c:v>1.9629760000000001E-7</c:v>
                </c:pt>
                <c:pt idx="15073">
                  <c:v>1.9632260000000001E-7</c:v>
                </c:pt>
                <c:pt idx="15074">
                  <c:v>1.9634760000000001E-7</c:v>
                </c:pt>
                <c:pt idx="15075">
                  <c:v>1.9637260000000001E-7</c:v>
                </c:pt>
                <c:pt idx="15076">
                  <c:v>1.9639759999999999E-7</c:v>
                </c:pt>
                <c:pt idx="15077">
                  <c:v>1.9642259999999999E-7</c:v>
                </c:pt>
                <c:pt idx="15078">
                  <c:v>1.9644759999999999E-7</c:v>
                </c:pt>
                <c:pt idx="15079">
                  <c:v>1.9647259999999999E-7</c:v>
                </c:pt>
                <c:pt idx="15080">
                  <c:v>1.964976E-7</c:v>
                </c:pt>
                <c:pt idx="15081">
                  <c:v>1.965226E-7</c:v>
                </c:pt>
                <c:pt idx="15082">
                  <c:v>1.965476E-7</c:v>
                </c:pt>
                <c:pt idx="15083">
                  <c:v>1.965726E-7</c:v>
                </c:pt>
                <c:pt idx="15084">
                  <c:v>1.965976E-7</c:v>
                </c:pt>
                <c:pt idx="15085">
                  <c:v>1.966226E-7</c:v>
                </c:pt>
                <c:pt idx="15086">
                  <c:v>1.9664760000000001E-7</c:v>
                </c:pt>
                <c:pt idx="15087">
                  <c:v>1.9667260000000001E-7</c:v>
                </c:pt>
                <c:pt idx="15088">
                  <c:v>1.9669760000000001E-7</c:v>
                </c:pt>
                <c:pt idx="15089">
                  <c:v>1.9672260000000001E-7</c:v>
                </c:pt>
                <c:pt idx="15090">
                  <c:v>1.9674759999999999E-7</c:v>
                </c:pt>
                <c:pt idx="15091">
                  <c:v>1.9677259999999999E-7</c:v>
                </c:pt>
                <c:pt idx="15092">
                  <c:v>1.9679759999999999E-7</c:v>
                </c:pt>
                <c:pt idx="15093">
                  <c:v>1.9682259999999999E-7</c:v>
                </c:pt>
                <c:pt idx="15094">
                  <c:v>1.968476E-7</c:v>
                </c:pt>
                <c:pt idx="15095">
                  <c:v>1.968726E-7</c:v>
                </c:pt>
                <c:pt idx="15096">
                  <c:v>1.968976E-7</c:v>
                </c:pt>
                <c:pt idx="15097">
                  <c:v>1.969226E-7</c:v>
                </c:pt>
                <c:pt idx="15098">
                  <c:v>1.969476E-7</c:v>
                </c:pt>
                <c:pt idx="15099">
                  <c:v>1.969726E-7</c:v>
                </c:pt>
                <c:pt idx="15100">
                  <c:v>1.9699760000000001E-7</c:v>
                </c:pt>
                <c:pt idx="15101">
                  <c:v>1.9702260000000001E-7</c:v>
                </c:pt>
                <c:pt idx="15102">
                  <c:v>1.9704760000000001E-7</c:v>
                </c:pt>
                <c:pt idx="15103">
                  <c:v>1.9707260000000001E-7</c:v>
                </c:pt>
                <c:pt idx="15104">
                  <c:v>1.9709759999999999E-7</c:v>
                </c:pt>
                <c:pt idx="15105">
                  <c:v>1.9712259999999999E-7</c:v>
                </c:pt>
                <c:pt idx="15106">
                  <c:v>1.9714759999999999E-7</c:v>
                </c:pt>
                <c:pt idx="15107">
                  <c:v>1.9717259999999999E-7</c:v>
                </c:pt>
                <c:pt idx="15108">
                  <c:v>1.9719759999999999E-7</c:v>
                </c:pt>
                <c:pt idx="15109">
                  <c:v>1.972226E-7</c:v>
                </c:pt>
                <c:pt idx="15110">
                  <c:v>1.972476E-7</c:v>
                </c:pt>
                <c:pt idx="15111">
                  <c:v>1.972726E-7</c:v>
                </c:pt>
                <c:pt idx="15112">
                  <c:v>1.972976E-7</c:v>
                </c:pt>
                <c:pt idx="15113">
                  <c:v>1.973226E-7</c:v>
                </c:pt>
                <c:pt idx="15114">
                  <c:v>1.9734760000000001E-7</c:v>
                </c:pt>
                <c:pt idx="15115">
                  <c:v>1.9737260000000001E-7</c:v>
                </c:pt>
                <c:pt idx="15116">
                  <c:v>1.9739760000000001E-7</c:v>
                </c:pt>
                <c:pt idx="15117">
                  <c:v>1.9742260000000001E-7</c:v>
                </c:pt>
                <c:pt idx="15118">
                  <c:v>1.9744759999999999E-7</c:v>
                </c:pt>
                <c:pt idx="15119">
                  <c:v>1.9747259999999999E-7</c:v>
                </c:pt>
                <c:pt idx="15120">
                  <c:v>1.9749759999999999E-7</c:v>
                </c:pt>
                <c:pt idx="15121">
                  <c:v>1.9752259999999999E-7</c:v>
                </c:pt>
                <c:pt idx="15122">
                  <c:v>1.9754759999999999E-7</c:v>
                </c:pt>
                <c:pt idx="15123">
                  <c:v>1.975726E-7</c:v>
                </c:pt>
                <c:pt idx="15124">
                  <c:v>1.975976E-7</c:v>
                </c:pt>
                <c:pt idx="15125">
                  <c:v>1.976226E-7</c:v>
                </c:pt>
                <c:pt idx="15126">
                  <c:v>1.976476E-7</c:v>
                </c:pt>
                <c:pt idx="15127">
                  <c:v>1.976726E-7</c:v>
                </c:pt>
                <c:pt idx="15128">
                  <c:v>1.9769760000000001E-7</c:v>
                </c:pt>
                <c:pt idx="15129">
                  <c:v>1.9772260000000001E-7</c:v>
                </c:pt>
                <c:pt idx="15130">
                  <c:v>1.9774760000000001E-7</c:v>
                </c:pt>
                <c:pt idx="15131">
                  <c:v>1.9777260000000001E-7</c:v>
                </c:pt>
                <c:pt idx="15132">
                  <c:v>1.9779759999999999E-7</c:v>
                </c:pt>
                <c:pt idx="15133">
                  <c:v>1.9782259999999999E-7</c:v>
                </c:pt>
                <c:pt idx="15134">
                  <c:v>1.9784759999999999E-7</c:v>
                </c:pt>
                <c:pt idx="15135">
                  <c:v>1.9787259999999999E-7</c:v>
                </c:pt>
                <c:pt idx="15136">
                  <c:v>1.9789759999999999E-7</c:v>
                </c:pt>
                <c:pt idx="15137">
                  <c:v>1.979226E-7</c:v>
                </c:pt>
                <c:pt idx="15138">
                  <c:v>1.979476E-7</c:v>
                </c:pt>
                <c:pt idx="15139">
                  <c:v>1.979726E-7</c:v>
                </c:pt>
                <c:pt idx="15140">
                  <c:v>1.979976E-7</c:v>
                </c:pt>
                <c:pt idx="15141">
                  <c:v>1.980226E-7</c:v>
                </c:pt>
                <c:pt idx="15142">
                  <c:v>1.9804760000000001E-7</c:v>
                </c:pt>
                <c:pt idx="15143">
                  <c:v>1.9807260000000001E-7</c:v>
                </c:pt>
                <c:pt idx="15144">
                  <c:v>1.9809760000000001E-7</c:v>
                </c:pt>
                <c:pt idx="15145">
                  <c:v>1.9812260000000001E-7</c:v>
                </c:pt>
                <c:pt idx="15146">
                  <c:v>1.9814759999999999E-7</c:v>
                </c:pt>
                <c:pt idx="15147">
                  <c:v>1.9817259999999999E-7</c:v>
                </c:pt>
                <c:pt idx="15148">
                  <c:v>1.9819759999999999E-7</c:v>
                </c:pt>
                <c:pt idx="15149">
                  <c:v>1.9822259999999999E-7</c:v>
                </c:pt>
                <c:pt idx="15150">
                  <c:v>1.9824759999999999E-7</c:v>
                </c:pt>
                <c:pt idx="15151">
                  <c:v>1.982726E-7</c:v>
                </c:pt>
                <c:pt idx="15152">
                  <c:v>1.982976E-7</c:v>
                </c:pt>
                <c:pt idx="15153">
                  <c:v>1.983226E-7</c:v>
                </c:pt>
                <c:pt idx="15154">
                  <c:v>1.983476E-7</c:v>
                </c:pt>
                <c:pt idx="15155">
                  <c:v>1.983726E-7</c:v>
                </c:pt>
                <c:pt idx="15156">
                  <c:v>1.9839760000000001E-7</c:v>
                </c:pt>
                <c:pt idx="15157">
                  <c:v>1.9842260000000001E-7</c:v>
                </c:pt>
                <c:pt idx="15158">
                  <c:v>1.9844760000000001E-7</c:v>
                </c:pt>
                <c:pt idx="15159">
                  <c:v>1.9847260000000001E-7</c:v>
                </c:pt>
                <c:pt idx="15160">
                  <c:v>1.9849760000000001E-7</c:v>
                </c:pt>
                <c:pt idx="15161">
                  <c:v>1.9852259999999999E-7</c:v>
                </c:pt>
                <c:pt idx="15162">
                  <c:v>1.9854759999999999E-7</c:v>
                </c:pt>
                <c:pt idx="15163">
                  <c:v>1.9857259999999999E-7</c:v>
                </c:pt>
                <c:pt idx="15164">
                  <c:v>1.9859759999999999E-7</c:v>
                </c:pt>
                <c:pt idx="15165">
                  <c:v>1.986226E-7</c:v>
                </c:pt>
                <c:pt idx="15166">
                  <c:v>1.986476E-7</c:v>
                </c:pt>
                <c:pt idx="15167">
                  <c:v>1.986726E-7</c:v>
                </c:pt>
                <c:pt idx="15168">
                  <c:v>1.986976E-7</c:v>
                </c:pt>
                <c:pt idx="15169">
                  <c:v>1.987226E-7</c:v>
                </c:pt>
                <c:pt idx="15170">
                  <c:v>1.9874760000000001E-7</c:v>
                </c:pt>
                <c:pt idx="15171">
                  <c:v>1.9877260000000001E-7</c:v>
                </c:pt>
                <c:pt idx="15172">
                  <c:v>1.9879760000000001E-7</c:v>
                </c:pt>
                <c:pt idx="15173">
                  <c:v>1.9882260000000001E-7</c:v>
                </c:pt>
                <c:pt idx="15174">
                  <c:v>1.9884760000000001E-7</c:v>
                </c:pt>
                <c:pt idx="15175">
                  <c:v>1.9887259999999999E-7</c:v>
                </c:pt>
                <c:pt idx="15176">
                  <c:v>1.9889759999999999E-7</c:v>
                </c:pt>
                <c:pt idx="15177">
                  <c:v>1.9892259999999999E-7</c:v>
                </c:pt>
                <c:pt idx="15178">
                  <c:v>1.9894759999999999E-7</c:v>
                </c:pt>
                <c:pt idx="15179">
                  <c:v>1.989726E-7</c:v>
                </c:pt>
                <c:pt idx="15180">
                  <c:v>1.989976E-7</c:v>
                </c:pt>
                <c:pt idx="15181">
                  <c:v>1.990226E-7</c:v>
                </c:pt>
                <c:pt idx="15182">
                  <c:v>1.990476E-7</c:v>
                </c:pt>
                <c:pt idx="15183">
                  <c:v>1.990726E-7</c:v>
                </c:pt>
                <c:pt idx="15184">
                  <c:v>1.9909760000000001E-7</c:v>
                </c:pt>
                <c:pt idx="15185">
                  <c:v>1.9912260000000001E-7</c:v>
                </c:pt>
                <c:pt idx="15186">
                  <c:v>1.9914760000000001E-7</c:v>
                </c:pt>
                <c:pt idx="15187">
                  <c:v>1.9917260000000001E-7</c:v>
                </c:pt>
                <c:pt idx="15188">
                  <c:v>1.9919760000000001E-7</c:v>
                </c:pt>
                <c:pt idx="15189">
                  <c:v>1.9922259999999999E-7</c:v>
                </c:pt>
                <c:pt idx="15190">
                  <c:v>1.9924759999999999E-7</c:v>
                </c:pt>
                <c:pt idx="15191">
                  <c:v>1.9927259999999999E-7</c:v>
                </c:pt>
                <c:pt idx="15192">
                  <c:v>1.9929759999999999E-7</c:v>
                </c:pt>
                <c:pt idx="15193">
                  <c:v>1.993226E-7</c:v>
                </c:pt>
                <c:pt idx="15194">
                  <c:v>1.993476E-7</c:v>
                </c:pt>
                <c:pt idx="15195">
                  <c:v>1.993726E-7</c:v>
                </c:pt>
                <c:pt idx="15196">
                  <c:v>1.993976E-7</c:v>
                </c:pt>
                <c:pt idx="15197">
                  <c:v>1.994226E-7</c:v>
                </c:pt>
                <c:pt idx="15198">
                  <c:v>1.9944760000000001E-7</c:v>
                </c:pt>
                <c:pt idx="15199">
                  <c:v>1.9947260000000001E-7</c:v>
                </c:pt>
                <c:pt idx="15200">
                  <c:v>1.9949760000000001E-7</c:v>
                </c:pt>
                <c:pt idx="15201">
                  <c:v>1.9952260000000001E-7</c:v>
                </c:pt>
                <c:pt idx="15202">
                  <c:v>1.9954760000000001E-7</c:v>
                </c:pt>
                <c:pt idx="15203">
                  <c:v>1.9957259999999999E-7</c:v>
                </c:pt>
                <c:pt idx="15204">
                  <c:v>1.9959759999999999E-7</c:v>
                </c:pt>
                <c:pt idx="15205">
                  <c:v>1.9962259999999999E-7</c:v>
                </c:pt>
                <c:pt idx="15206">
                  <c:v>1.9964759999999999E-7</c:v>
                </c:pt>
                <c:pt idx="15207">
                  <c:v>1.996726E-7</c:v>
                </c:pt>
                <c:pt idx="15208">
                  <c:v>1.996976E-7</c:v>
                </c:pt>
                <c:pt idx="15209">
                  <c:v>1.997226E-7</c:v>
                </c:pt>
                <c:pt idx="15210">
                  <c:v>1.997476E-7</c:v>
                </c:pt>
                <c:pt idx="15211">
                  <c:v>1.997726E-7</c:v>
                </c:pt>
                <c:pt idx="15212">
                  <c:v>1.997976E-7</c:v>
                </c:pt>
                <c:pt idx="15213">
                  <c:v>1.9982260000000001E-7</c:v>
                </c:pt>
                <c:pt idx="15214">
                  <c:v>1.9984760000000001E-7</c:v>
                </c:pt>
                <c:pt idx="15215">
                  <c:v>1.9987260000000001E-7</c:v>
                </c:pt>
                <c:pt idx="15216">
                  <c:v>1.9989760000000001E-7</c:v>
                </c:pt>
                <c:pt idx="15217">
                  <c:v>1.9992259999999999E-7</c:v>
                </c:pt>
                <c:pt idx="15218">
                  <c:v>1.9994759999999999E-7</c:v>
                </c:pt>
                <c:pt idx="15219">
                  <c:v>1.9997259999999999E-7</c:v>
                </c:pt>
                <c:pt idx="15220">
                  <c:v>1.9999759999999999E-7</c:v>
                </c:pt>
                <c:pt idx="15221">
                  <c:v>2.000226E-7</c:v>
                </c:pt>
                <c:pt idx="15222">
                  <c:v>2.000476E-7</c:v>
                </c:pt>
                <c:pt idx="15223">
                  <c:v>2.000726E-7</c:v>
                </c:pt>
                <c:pt idx="15224">
                  <c:v>2.000976E-7</c:v>
                </c:pt>
                <c:pt idx="15225">
                  <c:v>2.001226E-7</c:v>
                </c:pt>
                <c:pt idx="15226">
                  <c:v>2.001476E-7</c:v>
                </c:pt>
                <c:pt idx="15227">
                  <c:v>2.0017260000000001E-7</c:v>
                </c:pt>
                <c:pt idx="15228">
                  <c:v>2.0019760000000001E-7</c:v>
                </c:pt>
                <c:pt idx="15229">
                  <c:v>2.0022260000000001E-7</c:v>
                </c:pt>
                <c:pt idx="15230">
                  <c:v>2.0024760000000001E-7</c:v>
                </c:pt>
                <c:pt idx="15231">
                  <c:v>2.0027259999999999E-7</c:v>
                </c:pt>
                <c:pt idx="15232">
                  <c:v>2.0029759999999999E-7</c:v>
                </c:pt>
                <c:pt idx="15233">
                  <c:v>2.0032259999999999E-7</c:v>
                </c:pt>
                <c:pt idx="15234">
                  <c:v>2.0034759999999999E-7</c:v>
                </c:pt>
                <c:pt idx="15235">
                  <c:v>2.003726E-7</c:v>
                </c:pt>
                <c:pt idx="15236">
                  <c:v>2.003976E-7</c:v>
                </c:pt>
                <c:pt idx="15237">
                  <c:v>2.004226E-7</c:v>
                </c:pt>
                <c:pt idx="15238">
                  <c:v>2.004476E-7</c:v>
                </c:pt>
                <c:pt idx="15239">
                  <c:v>2.004726E-7</c:v>
                </c:pt>
                <c:pt idx="15240">
                  <c:v>2.004976E-7</c:v>
                </c:pt>
                <c:pt idx="15241">
                  <c:v>2.0052260000000001E-7</c:v>
                </c:pt>
                <c:pt idx="15242">
                  <c:v>2.0054760000000001E-7</c:v>
                </c:pt>
                <c:pt idx="15243">
                  <c:v>2.0057260000000001E-7</c:v>
                </c:pt>
                <c:pt idx="15244">
                  <c:v>2.0059760000000001E-7</c:v>
                </c:pt>
                <c:pt idx="15245">
                  <c:v>2.0062259999999999E-7</c:v>
                </c:pt>
                <c:pt idx="15246">
                  <c:v>2.0064759999999999E-7</c:v>
                </c:pt>
                <c:pt idx="15247">
                  <c:v>2.0067259999999999E-7</c:v>
                </c:pt>
                <c:pt idx="15248">
                  <c:v>2.0069759999999999E-7</c:v>
                </c:pt>
                <c:pt idx="15249">
                  <c:v>2.007226E-7</c:v>
                </c:pt>
                <c:pt idx="15250">
                  <c:v>2.007476E-7</c:v>
                </c:pt>
                <c:pt idx="15251">
                  <c:v>2.007726E-7</c:v>
                </c:pt>
                <c:pt idx="15252">
                  <c:v>2.007976E-7</c:v>
                </c:pt>
                <c:pt idx="15253">
                  <c:v>2.008226E-7</c:v>
                </c:pt>
                <c:pt idx="15254">
                  <c:v>2.008476E-7</c:v>
                </c:pt>
                <c:pt idx="15255">
                  <c:v>2.0087260000000001E-7</c:v>
                </c:pt>
                <c:pt idx="15256">
                  <c:v>2.0089760000000001E-7</c:v>
                </c:pt>
                <c:pt idx="15257">
                  <c:v>2.0092260000000001E-7</c:v>
                </c:pt>
                <c:pt idx="15258">
                  <c:v>2.0094760000000001E-7</c:v>
                </c:pt>
                <c:pt idx="15259">
                  <c:v>2.0097259999999999E-7</c:v>
                </c:pt>
                <c:pt idx="15260">
                  <c:v>2.0099759999999999E-7</c:v>
                </c:pt>
                <c:pt idx="15261">
                  <c:v>2.0102259999999999E-7</c:v>
                </c:pt>
                <c:pt idx="15262">
                  <c:v>2.0104759999999999E-7</c:v>
                </c:pt>
                <c:pt idx="15263">
                  <c:v>2.0107259999999999E-7</c:v>
                </c:pt>
                <c:pt idx="15264">
                  <c:v>2.010976E-7</c:v>
                </c:pt>
                <c:pt idx="15265">
                  <c:v>2.011226E-7</c:v>
                </c:pt>
                <c:pt idx="15266">
                  <c:v>2.011476E-7</c:v>
                </c:pt>
                <c:pt idx="15267">
                  <c:v>2.011726E-7</c:v>
                </c:pt>
                <c:pt idx="15268">
                  <c:v>2.011976E-7</c:v>
                </c:pt>
                <c:pt idx="15269">
                  <c:v>2.0122260000000001E-7</c:v>
                </c:pt>
                <c:pt idx="15270">
                  <c:v>2.0124760000000001E-7</c:v>
                </c:pt>
                <c:pt idx="15271">
                  <c:v>2.0127260000000001E-7</c:v>
                </c:pt>
                <c:pt idx="15272">
                  <c:v>2.0129760000000001E-7</c:v>
                </c:pt>
                <c:pt idx="15273">
                  <c:v>2.0132259999999999E-7</c:v>
                </c:pt>
                <c:pt idx="15274">
                  <c:v>2.0134759999999999E-7</c:v>
                </c:pt>
                <c:pt idx="15275">
                  <c:v>2.0137259999999999E-7</c:v>
                </c:pt>
                <c:pt idx="15276">
                  <c:v>2.0139759999999999E-7</c:v>
                </c:pt>
                <c:pt idx="15277">
                  <c:v>2.0142259999999999E-7</c:v>
                </c:pt>
                <c:pt idx="15278">
                  <c:v>2.014476E-7</c:v>
                </c:pt>
                <c:pt idx="15279">
                  <c:v>2.014726E-7</c:v>
                </c:pt>
                <c:pt idx="15280">
                  <c:v>2.014976E-7</c:v>
                </c:pt>
                <c:pt idx="15281">
                  <c:v>2.015226E-7</c:v>
                </c:pt>
                <c:pt idx="15282">
                  <c:v>2.015476E-7</c:v>
                </c:pt>
                <c:pt idx="15283">
                  <c:v>2.0157260000000001E-7</c:v>
                </c:pt>
                <c:pt idx="15284">
                  <c:v>2.0159760000000001E-7</c:v>
                </c:pt>
                <c:pt idx="15285">
                  <c:v>2.0162260000000001E-7</c:v>
                </c:pt>
                <c:pt idx="15286">
                  <c:v>2.0164760000000001E-7</c:v>
                </c:pt>
                <c:pt idx="15287">
                  <c:v>2.0167259999999999E-7</c:v>
                </c:pt>
                <c:pt idx="15288">
                  <c:v>2.0169759999999999E-7</c:v>
                </c:pt>
                <c:pt idx="15289">
                  <c:v>2.0172259999999999E-7</c:v>
                </c:pt>
                <c:pt idx="15290">
                  <c:v>2.0174759999999999E-7</c:v>
                </c:pt>
                <c:pt idx="15291">
                  <c:v>2.0177259999999999E-7</c:v>
                </c:pt>
                <c:pt idx="15292">
                  <c:v>2.017976E-7</c:v>
                </c:pt>
                <c:pt idx="15293">
                  <c:v>2.018226E-7</c:v>
                </c:pt>
                <c:pt idx="15294">
                  <c:v>2.018476E-7</c:v>
                </c:pt>
                <c:pt idx="15295">
                  <c:v>2.018726E-7</c:v>
                </c:pt>
                <c:pt idx="15296">
                  <c:v>2.018976E-7</c:v>
                </c:pt>
                <c:pt idx="15297">
                  <c:v>2.0192260000000001E-7</c:v>
                </c:pt>
                <c:pt idx="15298">
                  <c:v>2.0194760000000001E-7</c:v>
                </c:pt>
                <c:pt idx="15299">
                  <c:v>2.0197260000000001E-7</c:v>
                </c:pt>
                <c:pt idx="15300">
                  <c:v>2.0199760000000001E-7</c:v>
                </c:pt>
                <c:pt idx="15301">
                  <c:v>2.0202259999999999E-7</c:v>
                </c:pt>
                <c:pt idx="15302">
                  <c:v>2.0204759999999999E-7</c:v>
                </c:pt>
                <c:pt idx="15303">
                  <c:v>2.0207259999999999E-7</c:v>
                </c:pt>
                <c:pt idx="15304">
                  <c:v>2.0209759999999999E-7</c:v>
                </c:pt>
                <c:pt idx="15305">
                  <c:v>2.0212259999999999E-7</c:v>
                </c:pt>
                <c:pt idx="15306">
                  <c:v>2.021476E-7</c:v>
                </c:pt>
                <c:pt idx="15307">
                  <c:v>2.021726E-7</c:v>
                </c:pt>
                <c:pt idx="15308">
                  <c:v>2.021976E-7</c:v>
                </c:pt>
                <c:pt idx="15309">
                  <c:v>2.022226E-7</c:v>
                </c:pt>
                <c:pt idx="15310">
                  <c:v>2.022476E-7</c:v>
                </c:pt>
                <c:pt idx="15311">
                  <c:v>2.0227260000000001E-7</c:v>
                </c:pt>
                <c:pt idx="15312">
                  <c:v>2.0229760000000001E-7</c:v>
                </c:pt>
                <c:pt idx="15313">
                  <c:v>2.0232260000000001E-7</c:v>
                </c:pt>
                <c:pt idx="15314">
                  <c:v>2.0234760000000001E-7</c:v>
                </c:pt>
                <c:pt idx="15315">
                  <c:v>2.0237260000000001E-7</c:v>
                </c:pt>
                <c:pt idx="15316">
                  <c:v>2.0239759999999999E-7</c:v>
                </c:pt>
                <c:pt idx="15317">
                  <c:v>2.0242259999999999E-7</c:v>
                </c:pt>
                <c:pt idx="15318">
                  <c:v>2.0244759999999999E-7</c:v>
                </c:pt>
                <c:pt idx="15319">
                  <c:v>2.0247259999999999E-7</c:v>
                </c:pt>
                <c:pt idx="15320">
                  <c:v>2.024976E-7</c:v>
                </c:pt>
                <c:pt idx="15321">
                  <c:v>2.025226E-7</c:v>
                </c:pt>
                <c:pt idx="15322">
                  <c:v>2.025476E-7</c:v>
                </c:pt>
                <c:pt idx="15323">
                  <c:v>2.025726E-7</c:v>
                </c:pt>
                <c:pt idx="15324">
                  <c:v>2.025976E-7</c:v>
                </c:pt>
                <c:pt idx="15325">
                  <c:v>2.0262260000000001E-7</c:v>
                </c:pt>
                <c:pt idx="15326">
                  <c:v>2.0264760000000001E-7</c:v>
                </c:pt>
                <c:pt idx="15327">
                  <c:v>2.0267260000000001E-7</c:v>
                </c:pt>
                <c:pt idx="15328">
                  <c:v>2.0269760000000001E-7</c:v>
                </c:pt>
                <c:pt idx="15329">
                  <c:v>2.0272260000000001E-7</c:v>
                </c:pt>
                <c:pt idx="15330">
                  <c:v>2.0274759999999999E-7</c:v>
                </c:pt>
                <c:pt idx="15331">
                  <c:v>2.0277259999999999E-7</c:v>
                </c:pt>
                <c:pt idx="15332">
                  <c:v>2.0279759999999999E-7</c:v>
                </c:pt>
                <c:pt idx="15333">
                  <c:v>2.0282259999999999E-7</c:v>
                </c:pt>
                <c:pt idx="15334">
                  <c:v>2.028476E-7</c:v>
                </c:pt>
                <c:pt idx="15335">
                  <c:v>2.028726E-7</c:v>
                </c:pt>
                <c:pt idx="15336">
                  <c:v>2.028976E-7</c:v>
                </c:pt>
                <c:pt idx="15337">
                  <c:v>2.029226E-7</c:v>
                </c:pt>
                <c:pt idx="15338">
                  <c:v>2.029476E-7</c:v>
                </c:pt>
                <c:pt idx="15339">
                  <c:v>2.0297260000000001E-7</c:v>
                </c:pt>
                <c:pt idx="15340">
                  <c:v>2.0299760000000001E-7</c:v>
                </c:pt>
                <c:pt idx="15341">
                  <c:v>2.0302260000000001E-7</c:v>
                </c:pt>
                <c:pt idx="15342">
                  <c:v>2.0304760000000001E-7</c:v>
                </c:pt>
                <c:pt idx="15343">
                  <c:v>2.0307260000000001E-7</c:v>
                </c:pt>
                <c:pt idx="15344">
                  <c:v>2.0309759999999999E-7</c:v>
                </c:pt>
                <c:pt idx="15345">
                  <c:v>2.0312259999999999E-7</c:v>
                </c:pt>
                <c:pt idx="15346">
                  <c:v>2.0314759999999999E-7</c:v>
                </c:pt>
                <c:pt idx="15347">
                  <c:v>2.0317259999999999E-7</c:v>
                </c:pt>
                <c:pt idx="15348">
                  <c:v>2.031976E-7</c:v>
                </c:pt>
                <c:pt idx="15349">
                  <c:v>2.032226E-7</c:v>
                </c:pt>
                <c:pt idx="15350">
                  <c:v>2.032476E-7</c:v>
                </c:pt>
                <c:pt idx="15351">
                  <c:v>2.032726E-7</c:v>
                </c:pt>
                <c:pt idx="15352">
                  <c:v>2.032976E-7</c:v>
                </c:pt>
                <c:pt idx="15353">
                  <c:v>2.0332260000000001E-7</c:v>
                </c:pt>
                <c:pt idx="15354">
                  <c:v>2.0334760000000001E-7</c:v>
                </c:pt>
                <c:pt idx="15355">
                  <c:v>2.0337260000000001E-7</c:v>
                </c:pt>
                <c:pt idx="15356">
                  <c:v>2.0339760000000001E-7</c:v>
                </c:pt>
                <c:pt idx="15357">
                  <c:v>2.0342260000000001E-7</c:v>
                </c:pt>
                <c:pt idx="15358">
                  <c:v>2.0344759999999999E-7</c:v>
                </c:pt>
                <c:pt idx="15359">
                  <c:v>2.0347259999999999E-7</c:v>
                </c:pt>
                <c:pt idx="15360">
                  <c:v>2.0349759999999999E-7</c:v>
                </c:pt>
                <c:pt idx="15361">
                  <c:v>2.0352259999999999E-7</c:v>
                </c:pt>
                <c:pt idx="15362">
                  <c:v>2.035476E-7</c:v>
                </c:pt>
                <c:pt idx="15363">
                  <c:v>2.035726E-7</c:v>
                </c:pt>
                <c:pt idx="15364">
                  <c:v>2.035976E-7</c:v>
                </c:pt>
                <c:pt idx="15365">
                  <c:v>2.036226E-7</c:v>
                </c:pt>
                <c:pt idx="15366">
                  <c:v>2.036476E-7</c:v>
                </c:pt>
                <c:pt idx="15367">
                  <c:v>2.036726E-7</c:v>
                </c:pt>
                <c:pt idx="15368">
                  <c:v>2.0369760000000001E-7</c:v>
                </c:pt>
                <c:pt idx="15369">
                  <c:v>2.0372260000000001E-7</c:v>
                </c:pt>
                <c:pt idx="15370">
                  <c:v>2.0374760000000001E-7</c:v>
                </c:pt>
                <c:pt idx="15371">
                  <c:v>2.0377260000000001E-7</c:v>
                </c:pt>
                <c:pt idx="15372">
                  <c:v>2.0379759999999999E-7</c:v>
                </c:pt>
                <c:pt idx="15373">
                  <c:v>2.0382259999999999E-7</c:v>
                </c:pt>
                <c:pt idx="15374">
                  <c:v>2.0384759999999999E-7</c:v>
                </c:pt>
                <c:pt idx="15375">
                  <c:v>2.0387259999999999E-7</c:v>
                </c:pt>
                <c:pt idx="15376">
                  <c:v>2.038976E-7</c:v>
                </c:pt>
                <c:pt idx="15377">
                  <c:v>2.039226E-7</c:v>
                </c:pt>
                <c:pt idx="15378">
                  <c:v>2.039476E-7</c:v>
                </c:pt>
                <c:pt idx="15379">
                  <c:v>2.039726E-7</c:v>
                </c:pt>
                <c:pt idx="15380">
                  <c:v>2.039976E-7</c:v>
                </c:pt>
                <c:pt idx="15381">
                  <c:v>2.040226E-7</c:v>
                </c:pt>
                <c:pt idx="15382">
                  <c:v>2.0404760000000001E-7</c:v>
                </c:pt>
                <c:pt idx="15383">
                  <c:v>2.0407260000000001E-7</c:v>
                </c:pt>
                <c:pt idx="15384">
                  <c:v>2.0409760000000001E-7</c:v>
                </c:pt>
                <c:pt idx="15385">
                  <c:v>2.0412260000000001E-7</c:v>
                </c:pt>
                <c:pt idx="15386">
                  <c:v>2.0414759999999999E-7</c:v>
                </c:pt>
                <c:pt idx="15387">
                  <c:v>2.0417259999999999E-7</c:v>
                </c:pt>
                <c:pt idx="15388">
                  <c:v>2.0419759999999999E-7</c:v>
                </c:pt>
                <c:pt idx="15389">
                  <c:v>2.0422259999999999E-7</c:v>
                </c:pt>
                <c:pt idx="15390">
                  <c:v>2.042476E-7</c:v>
                </c:pt>
                <c:pt idx="15391">
                  <c:v>2.042726E-7</c:v>
                </c:pt>
                <c:pt idx="15392">
                  <c:v>2.042976E-7</c:v>
                </c:pt>
                <c:pt idx="15393">
                  <c:v>2.043226E-7</c:v>
                </c:pt>
                <c:pt idx="15394">
                  <c:v>2.043476E-7</c:v>
                </c:pt>
                <c:pt idx="15395">
                  <c:v>2.043726E-7</c:v>
                </c:pt>
                <c:pt idx="15396">
                  <c:v>2.0439760000000001E-7</c:v>
                </c:pt>
                <c:pt idx="15397">
                  <c:v>2.0442260000000001E-7</c:v>
                </c:pt>
                <c:pt idx="15398">
                  <c:v>2.0444760000000001E-7</c:v>
                </c:pt>
                <c:pt idx="15399">
                  <c:v>2.0447260000000001E-7</c:v>
                </c:pt>
                <c:pt idx="15400">
                  <c:v>2.0449759999999999E-7</c:v>
                </c:pt>
                <c:pt idx="15401">
                  <c:v>2.0452259999999999E-7</c:v>
                </c:pt>
                <c:pt idx="15402">
                  <c:v>2.0454759999999999E-7</c:v>
                </c:pt>
                <c:pt idx="15403">
                  <c:v>2.0457259999999999E-7</c:v>
                </c:pt>
                <c:pt idx="15404">
                  <c:v>2.045976E-7</c:v>
                </c:pt>
                <c:pt idx="15405">
                  <c:v>2.046226E-7</c:v>
                </c:pt>
                <c:pt idx="15406">
                  <c:v>2.046476E-7</c:v>
                </c:pt>
                <c:pt idx="15407">
                  <c:v>2.046726E-7</c:v>
                </c:pt>
                <c:pt idx="15408">
                  <c:v>2.046976E-7</c:v>
                </c:pt>
                <c:pt idx="15409">
                  <c:v>2.047226E-7</c:v>
                </c:pt>
                <c:pt idx="15410">
                  <c:v>2.0474760000000001E-7</c:v>
                </c:pt>
                <c:pt idx="15411">
                  <c:v>2.0477260000000001E-7</c:v>
                </c:pt>
                <c:pt idx="15412">
                  <c:v>2.0479760000000001E-7</c:v>
                </c:pt>
                <c:pt idx="15413">
                  <c:v>2.0482260000000001E-7</c:v>
                </c:pt>
                <c:pt idx="15414">
                  <c:v>2.0484759999999999E-7</c:v>
                </c:pt>
                <c:pt idx="15415">
                  <c:v>2.0487259999999999E-7</c:v>
                </c:pt>
                <c:pt idx="15416">
                  <c:v>2.0489759999999999E-7</c:v>
                </c:pt>
                <c:pt idx="15417">
                  <c:v>2.0492259999999999E-7</c:v>
                </c:pt>
                <c:pt idx="15418">
                  <c:v>2.0494759999999999E-7</c:v>
                </c:pt>
                <c:pt idx="15419">
                  <c:v>2.049726E-7</c:v>
                </c:pt>
                <c:pt idx="15420">
                  <c:v>2.049976E-7</c:v>
                </c:pt>
                <c:pt idx="15421">
                  <c:v>2.050226E-7</c:v>
                </c:pt>
                <c:pt idx="15422">
                  <c:v>2.050476E-7</c:v>
                </c:pt>
                <c:pt idx="15423">
                  <c:v>2.050726E-7</c:v>
                </c:pt>
                <c:pt idx="15424">
                  <c:v>2.0509760000000001E-7</c:v>
                </c:pt>
                <c:pt idx="15425">
                  <c:v>2.0512260000000001E-7</c:v>
                </c:pt>
                <c:pt idx="15426">
                  <c:v>2.0514760000000001E-7</c:v>
                </c:pt>
                <c:pt idx="15427">
                  <c:v>2.0517260000000001E-7</c:v>
                </c:pt>
                <c:pt idx="15428">
                  <c:v>2.0519759999999999E-7</c:v>
                </c:pt>
                <c:pt idx="15429">
                  <c:v>2.0522259999999999E-7</c:v>
                </c:pt>
                <c:pt idx="15430">
                  <c:v>2.0524759999999999E-7</c:v>
                </c:pt>
                <c:pt idx="15431">
                  <c:v>2.0527259999999999E-7</c:v>
                </c:pt>
                <c:pt idx="15432">
                  <c:v>2.0529759999999999E-7</c:v>
                </c:pt>
                <c:pt idx="15433">
                  <c:v>2.053226E-7</c:v>
                </c:pt>
                <c:pt idx="15434">
                  <c:v>2.053476E-7</c:v>
                </c:pt>
                <c:pt idx="15435">
                  <c:v>2.053726E-7</c:v>
                </c:pt>
                <c:pt idx="15436">
                  <c:v>2.053976E-7</c:v>
                </c:pt>
                <c:pt idx="15437">
                  <c:v>2.054226E-7</c:v>
                </c:pt>
                <c:pt idx="15438">
                  <c:v>2.0544760000000001E-7</c:v>
                </c:pt>
                <c:pt idx="15439">
                  <c:v>2.0547260000000001E-7</c:v>
                </c:pt>
                <c:pt idx="15440">
                  <c:v>2.0549760000000001E-7</c:v>
                </c:pt>
                <c:pt idx="15441">
                  <c:v>2.0552260000000001E-7</c:v>
                </c:pt>
                <c:pt idx="15442">
                  <c:v>2.0554759999999999E-7</c:v>
                </c:pt>
                <c:pt idx="15443">
                  <c:v>2.0557259999999999E-7</c:v>
                </c:pt>
                <c:pt idx="15444">
                  <c:v>2.0559759999999999E-7</c:v>
                </c:pt>
                <c:pt idx="15445">
                  <c:v>2.0562259999999999E-7</c:v>
                </c:pt>
                <c:pt idx="15446">
                  <c:v>2.0564759999999999E-7</c:v>
                </c:pt>
                <c:pt idx="15447">
                  <c:v>2.056726E-7</c:v>
                </c:pt>
                <c:pt idx="15448">
                  <c:v>2.056976E-7</c:v>
                </c:pt>
                <c:pt idx="15449">
                  <c:v>2.057226E-7</c:v>
                </c:pt>
                <c:pt idx="15450">
                  <c:v>2.057476E-7</c:v>
                </c:pt>
                <c:pt idx="15451">
                  <c:v>2.057726E-7</c:v>
                </c:pt>
                <c:pt idx="15452">
                  <c:v>2.0579760000000001E-7</c:v>
                </c:pt>
                <c:pt idx="15453">
                  <c:v>2.0582260000000001E-7</c:v>
                </c:pt>
                <c:pt idx="15454">
                  <c:v>2.0584760000000001E-7</c:v>
                </c:pt>
                <c:pt idx="15455">
                  <c:v>2.0587260000000001E-7</c:v>
                </c:pt>
                <c:pt idx="15456">
                  <c:v>2.0589759999999999E-7</c:v>
                </c:pt>
                <c:pt idx="15457">
                  <c:v>2.0592259999999999E-7</c:v>
                </c:pt>
                <c:pt idx="15458">
                  <c:v>2.0594759999999999E-7</c:v>
                </c:pt>
                <c:pt idx="15459">
                  <c:v>2.0597259999999999E-7</c:v>
                </c:pt>
                <c:pt idx="15460">
                  <c:v>2.0599759999999999E-7</c:v>
                </c:pt>
                <c:pt idx="15461">
                  <c:v>2.060226E-7</c:v>
                </c:pt>
                <c:pt idx="15462">
                  <c:v>2.060476E-7</c:v>
                </c:pt>
                <c:pt idx="15463">
                  <c:v>2.060726E-7</c:v>
                </c:pt>
                <c:pt idx="15464">
                  <c:v>2.060976E-7</c:v>
                </c:pt>
                <c:pt idx="15465">
                  <c:v>2.061226E-7</c:v>
                </c:pt>
                <c:pt idx="15466">
                  <c:v>2.0614760000000001E-7</c:v>
                </c:pt>
                <c:pt idx="15467">
                  <c:v>2.0617260000000001E-7</c:v>
                </c:pt>
                <c:pt idx="15468">
                  <c:v>2.0619760000000001E-7</c:v>
                </c:pt>
                <c:pt idx="15469">
                  <c:v>2.0622260000000001E-7</c:v>
                </c:pt>
                <c:pt idx="15470">
                  <c:v>2.0624760000000001E-7</c:v>
                </c:pt>
                <c:pt idx="15471">
                  <c:v>2.0627259999999999E-7</c:v>
                </c:pt>
                <c:pt idx="15472">
                  <c:v>2.0629759999999999E-7</c:v>
                </c:pt>
                <c:pt idx="15473">
                  <c:v>2.0632259999999999E-7</c:v>
                </c:pt>
                <c:pt idx="15474">
                  <c:v>2.0634759999999999E-7</c:v>
                </c:pt>
                <c:pt idx="15475">
                  <c:v>2.063726E-7</c:v>
                </c:pt>
                <c:pt idx="15476">
                  <c:v>2.063976E-7</c:v>
                </c:pt>
                <c:pt idx="15477">
                  <c:v>2.064226E-7</c:v>
                </c:pt>
                <c:pt idx="15478">
                  <c:v>2.064476E-7</c:v>
                </c:pt>
                <c:pt idx="15479">
                  <c:v>2.064726E-7</c:v>
                </c:pt>
                <c:pt idx="15480">
                  <c:v>2.0649760000000001E-7</c:v>
                </c:pt>
                <c:pt idx="15481">
                  <c:v>2.0652260000000001E-7</c:v>
                </c:pt>
                <c:pt idx="15482">
                  <c:v>2.0654760000000001E-7</c:v>
                </c:pt>
                <c:pt idx="15483">
                  <c:v>2.0657260000000001E-7</c:v>
                </c:pt>
                <c:pt idx="15484">
                  <c:v>2.0659760000000001E-7</c:v>
                </c:pt>
                <c:pt idx="15485">
                  <c:v>2.0662259999999999E-7</c:v>
                </c:pt>
                <c:pt idx="15486">
                  <c:v>2.0664759999999999E-7</c:v>
                </c:pt>
                <c:pt idx="15487">
                  <c:v>2.0667259999999999E-7</c:v>
                </c:pt>
                <c:pt idx="15488">
                  <c:v>2.0669759999999999E-7</c:v>
                </c:pt>
                <c:pt idx="15489">
                  <c:v>2.067226E-7</c:v>
                </c:pt>
                <c:pt idx="15490">
                  <c:v>2.067476E-7</c:v>
                </c:pt>
                <c:pt idx="15491">
                  <c:v>2.067726E-7</c:v>
                </c:pt>
                <c:pt idx="15492">
                  <c:v>2.067976E-7</c:v>
                </c:pt>
                <c:pt idx="15493">
                  <c:v>2.068226E-7</c:v>
                </c:pt>
                <c:pt idx="15494">
                  <c:v>2.0684760000000001E-7</c:v>
                </c:pt>
                <c:pt idx="15495">
                  <c:v>2.0687260000000001E-7</c:v>
                </c:pt>
                <c:pt idx="15496">
                  <c:v>2.0689760000000001E-7</c:v>
                </c:pt>
                <c:pt idx="15497">
                  <c:v>2.0692260000000001E-7</c:v>
                </c:pt>
                <c:pt idx="15498">
                  <c:v>2.0694760000000001E-7</c:v>
                </c:pt>
                <c:pt idx="15499">
                  <c:v>2.0697259999999999E-7</c:v>
                </c:pt>
                <c:pt idx="15500">
                  <c:v>2.0699759999999999E-7</c:v>
                </c:pt>
                <c:pt idx="15501">
                  <c:v>2.0702259999999999E-7</c:v>
                </c:pt>
                <c:pt idx="15502">
                  <c:v>2.0704759999999999E-7</c:v>
                </c:pt>
                <c:pt idx="15503">
                  <c:v>2.070726E-7</c:v>
                </c:pt>
                <c:pt idx="15504">
                  <c:v>2.070976E-7</c:v>
                </c:pt>
                <c:pt idx="15505">
                  <c:v>2.071226E-7</c:v>
                </c:pt>
                <c:pt idx="15506">
                  <c:v>2.071476E-7</c:v>
                </c:pt>
                <c:pt idx="15507">
                  <c:v>2.071726E-7</c:v>
                </c:pt>
                <c:pt idx="15508">
                  <c:v>2.0719760000000001E-7</c:v>
                </c:pt>
                <c:pt idx="15509">
                  <c:v>2.0722260000000001E-7</c:v>
                </c:pt>
                <c:pt idx="15510">
                  <c:v>2.0724760000000001E-7</c:v>
                </c:pt>
                <c:pt idx="15511">
                  <c:v>2.0727260000000001E-7</c:v>
                </c:pt>
                <c:pt idx="15512">
                  <c:v>2.0729760000000001E-7</c:v>
                </c:pt>
                <c:pt idx="15513">
                  <c:v>2.0732259999999999E-7</c:v>
                </c:pt>
                <c:pt idx="15514">
                  <c:v>2.0734759999999999E-7</c:v>
                </c:pt>
                <c:pt idx="15515">
                  <c:v>2.0737259999999999E-7</c:v>
                </c:pt>
                <c:pt idx="15516">
                  <c:v>2.0739759999999999E-7</c:v>
                </c:pt>
                <c:pt idx="15517">
                  <c:v>2.074226E-7</c:v>
                </c:pt>
                <c:pt idx="15518">
                  <c:v>2.074476E-7</c:v>
                </c:pt>
                <c:pt idx="15519">
                  <c:v>2.074726E-7</c:v>
                </c:pt>
                <c:pt idx="15520">
                  <c:v>2.074976E-7</c:v>
                </c:pt>
                <c:pt idx="15521">
                  <c:v>2.075226E-7</c:v>
                </c:pt>
                <c:pt idx="15522">
                  <c:v>2.075476E-7</c:v>
                </c:pt>
                <c:pt idx="15523">
                  <c:v>2.0757260000000001E-7</c:v>
                </c:pt>
                <c:pt idx="15524">
                  <c:v>2.0759760000000001E-7</c:v>
                </c:pt>
                <c:pt idx="15525">
                  <c:v>2.0762260000000001E-7</c:v>
                </c:pt>
                <c:pt idx="15526">
                  <c:v>2.0764760000000001E-7</c:v>
                </c:pt>
                <c:pt idx="15527">
                  <c:v>2.0767259999999999E-7</c:v>
                </c:pt>
                <c:pt idx="15528">
                  <c:v>2.0769759999999999E-7</c:v>
                </c:pt>
                <c:pt idx="15529">
                  <c:v>2.0772259999999999E-7</c:v>
                </c:pt>
                <c:pt idx="15530">
                  <c:v>2.0774759999999999E-7</c:v>
                </c:pt>
                <c:pt idx="15531">
                  <c:v>2.077726E-7</c:v>
                </c:pt>
                <c:pt idx="15532">
                  <c:v>2.077976E-7</c:v>
                </c:pt>
                <c:pt idx="15533">
                  <c:v>2.078226E-7</c:v>
                </c:pt>
                <c:pt idx="15534">
                  <c:v>2.078476E-7</c:v>
                </c:pt>
                <c:pt idx="15535">
                  <c:v>2.078726E-7</c:v>
                </c:pt>
                <c:pt idx="15536">
                  <c:v>2.078976E-7</c:v>
                </c:pt>
                <c:pt idx="15537">
                  <c:v>2.0792260000000001E-7</c:v>
                </c:pt>
                <c:pt idx="15538">
                  <c:v>2.0794760000000001E-7</c:v>
                </c:pt>
                <c:pt idx="15539">
                  <c:v>2.0797260000000001E-7</c:v>
                </c:pt>
                <c:pt idx="15540">
                  <c:v>2.0799760000000001E-7</c:v>
                </c:pt>
                <c:pt idx="15541">
                  <c:v>2.0802259999999999E-7</c:v>
                </c:pt>
                <c:pt idx="15542">
                  <c:v>2.0804759999999999E-7</c:v>
                </c:pt>
                <c:pt idx="15543">
                  <c:v>2.0807259999999999E-7</c:v>
                </c:pt>
                <c:pt idx="15544">
                  <c:v>2.0809759999999999E-7</c:v>
                </c:pt>
                <c:pt idx="15545">
                  <c:v>2.081226E-7</c:v>
                </c:pt>
                <c:pt idx="15546">
                  <c:v>2.081476E-7</c:v>
                </c:pt>
                <c:pt idx="15547">
                  <c:v>2.081726E-7</c:v>
                </c:pt>
                <c:pt idx="15548">
                  <c:v>2.081976E-7</c:v>
                </c:pt>
                <c:pt idx="15549">
                  <c:v>2.082226E-7</c:v>
                </c:pt>
                <c:pt idx="15550">
                  <c:v>2.082476E-7</c:v>
                </c:pt>
                <c:pt idx="15551">
                  <c:v>2.0827260000000001E-7</c:v>
                </c:pt>
                <c:pt idx="15552">
                  <c:v>2.0829760000000001E-7</c:v>
                </c:pt>
                <c:pt idx="15553">
                  <c:v>2.0832260000000001E-7</c:v>
                </c:pt>
                <c:pt idx="15554">
                  <c:v>2.0834760000000001E-7</c:v>
                </c:pt>
                <c:pt idx="15555">
                  <c:v>2.0837259999999999E-7</c:v>
                </c:pt>
                <c:pt idx="15556">
                  <c:v>2.0839759999999999E-7</c:v>
                </c:pt>
                <c:pt idx="15557">
                  <c:v>2.0842259999999999E-7</c:v>
                </c:pt>
                <c:pt idx="15558">
                  <c:v>2.0844759999999999E-7</c:v>
                </c:pt>
                <c:pt idx="15559">
                  <c:v>2.0847259999999999E-7</c:v>
                </c:pt>
                <c:pt idx="15560">
                  <c:v>2.084976E-7</c:v>
                </c:pt>
                <c:pt idx="15561">
                  <c:v>2.085226E-7</c:v>
                </c:pt>
                <c:pt idx="15562">
                  <c:v>2.085476E-7</c:v>
                </c:pt>
                <c:pt idx="15563">
                  <c:v>2.085726E-7</c:v>
                </c:pt>
                <c:pt idx="15564">
                  <c:v>2.085976E-7</c:v>
                </c:pt>
                <c:pt idx="15565">
                  <c:v>2.0862260000000001E-7</c:v>
                </c:pt>
                <c:pt idx="15566">
                  <c:v>2.0864760000000001E-7</c:v>
                </c:pt>
                <c:pt idx="15567">
                  <c:v>2.0867260000000001E-7</c:v>
                </c:pt>
                <c:pt idx="15568">
                  <c:v>2.0869760000000001E-7</c:v>
                </c:pt>
                <c:pt idx="15569">
                  <c:v>2.0872259999999999E-7</c:v>
                </c:pt>
                <c:pt idx="15570">
                  <c:v>2.0874759999999999E-7</c:v>
                </c:pt>
                <c:pt idx="15571">
                  <c:v>2.0877259999999999E-7</c:v>
                </c:pt>
                <c:pt idx="15572">
                  <c:v>2.0879759999999999E-7</c:v>
                </c:pt>
                <c:pt idx="15573">
                  <c:v>2.0882259999999999E-7</c:v>
                </c:pt>
                <c:pt idx="15574">
                  <c:v>2.088476E-7</c:v>
                </c:pt>
                <c:pt idx="15575">
                  <c:v>2.088726E-7</c:v>
                </c:pt>
                <c:pt idx="15576">
                  <c:v>2.088976E-7</c:v>
                </c:pt>
                <c:pt idx="15577">
                  <c:v>2.089226E-7</c:v>
                </c:pt>
                <c:pt idx="15578">
                  <c:v>2.089476E-7</c:v>
                </c:pt>
                <c:pt idx="15579">
                  <c:v>2.0897260000000001E-7</c:v>
                </c:pt>
                <c:pt idx="15580">
                  <c:v>2.0899760000000001E-7</c:v>
                </c:pt>
                <c:pt idx="15581">
                  <c:v>2.0902260000000001E-7</c:v>
                </c:pt>
                <c:pt idx="15582">
                  <c:v>2.0904760000000001E-7</c:v>
                </c:pt>
                <c:pt idx="15583">
                  <c:v>2.0907259999999999E-7</c:v>
                </c:pt>
                <c:pt idx="15584">
                  <c:v>2.0909759999999999E-7</c:v>
                </c:pt>
                <c:pt idx="15585">
                  <c:v>2.0912259999999999E-7</c:v>
                </c:pt>
                <c:pt idx="15586">
                  <c:v>2.0914759999999999E-7</c:v>
                </c:pt>
                <c:pt idx="15587">
                  <c:v>2.0917259999999999E-7</c:v>
                </c:pt>
                <c:pt idx="15588">
                  <c:v>2.091976E-7</c:v>
                </c:pt>
                <c:pt idx="15589">
                  <c:v>2.092226E-7</c:v>
                </c:pt>
                <c:pt idx="15590">
                  <c:v>2.092476E-7</c:v>
                </c:pt>
                <c:pt idx="15591">
                  <c:v>2.092726E-7</c:v>
                </c:pt>
                <c:pt idx="15592">
                  <c:v>2.092976E-7</c:v>
                </c:pt>
                <c:pt idx="15593">
                  <c:v>2.0932260000000001E-7</c:v>
                </c:pt>
                <c:pt idx="15594">
                  <c:v>2.0934760000000001E-7</c:v>
                </c:pt>
                <c:pt idx="15595">
                  <c:v>2.0937260000000001E-7</c:v>
                </c:pt>
                <c:pt idx="15596">
                  <c:v>2.0939760000000001E-7</c:v>
                </c:pt>
                <c:pt idx="15597">
                  <c:v>2.0942259999999999E-7</c:v>
                </c:pt>
                <c:pt idx="15598">
                  <c:v>2.0944759999999999E-7</c:v>
                </c:pt>
                <c:pt idx="15599">
                  <c:v>2.0947259999999999E-7</c:v>
                </c:pt>
                <c:pt idx="15600">
                  <c:v>2.0949759999999999E-7</c:v>
                </c:pt>
                <c:pt idx="15601">
                  <c:v>2.0952259999999999E-7</c:v>
                </c:pt>
                <c:pt idx="15602">
                  <c:v>2.095476E-7</c:v>
                </c:pt>
                <c:pt idx="15603">
                  <c:v>2.095726E-7</c:v>
                </c:pt>
                <c:pt idx="15604">
                  <c:v>2.095976E-7</c:v>
                </c:pt>
                <c:pt idx="15605">
                  <c:v>2.096226E-7</c:v>
                </c:pt>
                <c:pt idx="15606">
                  <c:v>2.096476E-7</c:v>
                </c:pt>
                <c:pt idx="15607">
                  <c:v>2.0967260000000001E-7</c:v>
                </c:pt>
                <c:pt idx="15608">
                  <c:v>2.0969760000000001E-7</c:v>
                </c:pt>
                <c:pt idx="15609">
                  <c:v>2.0972260000000001E-7</c:v>
                </c:pt>
                <c:pt idx="15610">
                  <c:v>2.0974760000000001E-7</c:v>
                </c:pt>
                <c:pt idx="15611">
                  <c:v>2.0977260000000001E-7</c:v>
                </c:pt>
                <c:pt idx="15612">
                  <c:v>2.0979759999999999E-7</c:v>
                </c:pt>
                <c:pt idx="15613">
                  <c:v>2.0982259999999999E-7</c:v>
                </c:pt>
                <c:pt idx="15614">
                  <c:v>2.0984759999999999E-7</c:v>
                </c:pt>
                <c:pt idx="15615">
                  <c:v>2.0987259999999999E-7</c:v>
                </c:pt>
                <c:pt idx="15616">
                  <c:v>2.098976E-7</c:v>
                </c:pt>
                <c:pt idx="15617">
                  <c:v>2.099226E-7</c:v>
                </c:pt>
                <c:pt idx="15618">
                  <c:v>2.099476E-7</c:v>
                </c:pt>
                <c:pt idx="15619">
                  <c:v>2.099726E-7</c:v>
                </c:pt>
                <c:pt idx="15620">
                  <c:v>2.099976E-7</c:v>
                </c:pt>
                <c:pt idx="15621">
                  <c:v>2.1002260000000001E-7</c:v>
                </c:pt>
                <c:pt idx="15622">
                  <c:v>2.1004760000000001E-7</c:v>
                </c:pt>
                <c:pt idx="15623">
                  <c:v>2.1007260000000001E-7</c:v>
                </c:pt>
                <c:pt idx="15624">
                  <c:v>2.1009760000000001E-7</c:v>
                </c:pt>
                <c:pt idx="15625">
                  <c:v>2.1012260000000001E-7</c:v>
                </c:pt>
                <c:pt idx="15626">
                  <c:v>2.1014759999999999E-7</c:v>
                </c:pt>
                <c:pt idx="15627">
                  <c:v>2.1017259999999999E-7</c:v>
                </c:pt>
                <c:pt idx="15628">
                  <c:v>2.1019759999999999E-7</c:v>
                </c:pt>
                <c:pt idx="15629">
                  <c:v>2.1022259999999999E-7</c:v>
                </c:pt>
                <c:pt idx="15630">
                  <c:v>2.102476E-7</c:v>
                </c:pt>
                <c:pt idx="15631">
                  <c:v>2.102726E-7</c:v>
                </c:pt>
                <c:pt idx="15632">
                  <c:v>2.102976E-7</c:v>
                </c:pt>
                <c:pt idx="15633">
                  <c:v>2.103226E-7</c:v>
                </c:pt>
                <c:pt idx="15634">
                  <c:v>2.103476E-7</c:v>
                </c:pt>
                <c:pt idx="15635">
                  <c:v>2.1037260000000001E-7</c:v>
                </c:pt>
                <c:pt idx="15636">
                  <c:v>2.1039760000000001E-7</c:v>
                </c:pt>
                <c:pt idx="15637">
                  <c:v>2.1042260000000001E-7</c:v>
                </c:pt>
                <c:pt idx="15638">
                  <c:v>2.1044760000000001E-7</c:v>
                </c:pt>
                <c:pt idx="15639">
                  <c:v>2.1047260000000001E-7</c:v>
                </c:pt>
                <c:pt idx="15640">
                  <c:v>2.1049759999999999E-7</c:v>
                </c:pt>
                <c:pt idx="15641">
                  <c:v>2.1052259999999999E-7</c:v>
                </c:pt>
                <c:pt idx="15642">
                  <c:v>2.1054759999999999E-7</c:v>
                </c:pt>
                <c:pt idx="15643">
                  <c:v>2.1057259999999999E-7</c:v>
                </c:pt>
                <c:pt idx="15644">
                  <c:v>2.105976E-7</c:v>
                </c:pt>
                <c:pt idx="15645">
                  <c:v>2.106226E-7</c:v>
                </c:pt>
                <c:pt idx="15646">
                  <c:v>2.106476E-7</c:v>
                </c:pt>
                <c:pt idx="15647">
                  <c:v>2.106726E-7</c:v>
                </c:pt>
                <c:pt idx="15648">
                  <c:v>2.106976E-7</c:v>
                </c:pt>
                <c:pt idx="15649">
                  <c:v>2.1072260000000001E-7</c:v>
                </c:pt>
                <c:pt idx="15650">
                  <c:v>2.1074760000000001E-7</c:v>
                </c:pt>
                <c:pt idx="15651">
                  <c:v>2.1077260000000001E-7</c:v>
                </c:pt>
                <c:pt idx="15652">
                  <c:v>2.1079760000000001E-7</c:v>
                </c:pt>
                <c:pt idx="15653">
                  <c:v>2.1082260000000001E-7</c:v>
                </c:pt>
                <c:pt idx="15654">
                  <c:v>2.1084759999999999E-7</c:v>
                </c:pt>
                <c:pt idx="15655">
                  <c:v>2.1087259999999999E-7</c:v>
                </c:pt>
                <c:pt idx="15656">
                  <c:v>2.1089759999999999E-7</c:v>
                </c:pt>
                <c:pt idx="15657">
                  <c:v>2.1092259999999999E-7</c:v>
                </c:pt>
                <c:pt idx="15658">
                  <c:v>2.109476E-7</c:v>
                </c:pt>
                <c:pt idx="15659">
                  <c:v>2.109726E-7</c:v>
                </c:pt>
                <c:pt idx="15660">
                  <c:v>2.109976E-7</c:v>
                </c:pt>
                <c:pt idx="15661">
                  <c:v>2.110226E-7</c:v>
                </c:pt>
                <c:pt idx="15662">
                  <c:v>2.110476E-7</c:v>
                </c:pt>
                <c:pt idx="15663">
                  <c:v>2.1107260000000001E-7</c:v>
                </c:pt>
                <c:pt idx="15664">
                  <c:v>2.1109760000000001E-7</c:v>
                </c:pt>
                <c:pt idx="15665">
                  <c:v>2.1112260000000001E-7</c:v>
                </c:pt>
                <c:pt idx="15666">
                  <c:v>2.1114760000000001E-7</c:v>
                </c:pt>
                <c:pt idx="15667">
                  <c:v>2.1117260000000001E-7</c:v>
                </c:pt>
                <c:pt idx="15668">
                  <c:v>2.1119759999999999E-7</c:v>
                </c:pt>
                <c:pt idx="15669">
                  <c:v>2.1122259999999999E-7</c:v>
                </c:pt>
                <c:pt idx="15670">
                  <c:v>2.1124759999999999E-7</c:v>
                </c:pt>
                <c:pt idx="15671">
                  <c:v>2.1127259999999999E-7</c:v>
                </c:pt>
                <c:pt idx="15672">
                  <c:v>2.112976E-7</c:v>
                </c:pt>
                <c:pt idx="15673">
                  <c:v>2.113226E-7</c:v>
                </c:pt>
                <c:pt idx="15674">
                  <c:v>2.113476E-7</c:v>
                </c:pt>
                <c:pt idx="15675">
                  <c:v>2.113726E-7</c:v>
                </c:pt>
                <c:pt idx="15676">
                  <c:v>2.113976E-7</c:v>
                </c:pt>
                <c:pt idx="15677">
                  <c:v>2.114226E-7</c:v>
                </c:pt>
                <c:pt idx="15678">
                  <c:v>2.1144760000000001E-7</c:v>
                </c:pt>
                <c:pt idx="15679">
                  <c:v>2.1147260000000001E-7</c:v>
                </c:pt>
                <c:pt idx="15680">
                  <c:v>2.1149760000000001E-7</c:v>
                </c:pt>
                <c:pt idx="15681">
                  <c:v>2.1152260000000001E-7</c:v>
                </c:pt>
                <c:pt idx="15682">
                  <c:v>2.1154759999999999E-7</c:v>
                </c:pt>
                <c:pt idx="15683">
                  <c:v>2.1157259999999999E-7</c:v>
                </c:pt>
                <c:pt idx="15684">
                  <c:v>2.1159759999999999E-7</c:v>
                </c:pt>
                <c:pt idx="15685">
                  <c:v>2.1162259999999999E-7</c:v>
                </c:pt>
                <c:pt idx="15686">
                  <c:v>2.116476E-7</c:v>
                </c:pt>
                <c:pt idx="15687">
                  <c:v>2.116726E-7</c:v>
                </c:pt>
                <c:pt idx="15688">
                  <c:v>2.116976E-7</c:v>
                </c:pt>
                <c:pt idx="15689">
                  <c:v>2.117226E-7</c:v>
                </c:pt>
                <c:pt idx="15690">
                  <c:v>2.117476E-7</c:v>
                </c:pt>
                <c:pt idx="15691">
                  <c:v>2.117726E-7</c:v>
                </c:pt>
                <c:pt idx="15692">
                  <c:v>2.1179760000000001E-7</c:v>
                </c:pt>
                <c:pt idx="15693">
                  <c:v>2.1182260000000001E-7</c:v>
                </c:pt>
                <c:pt idx="15694">
                  <c:v>2.1184760000000001E-7</c:v>
                </c:pt>
                <c:pt idx="15695">
                  <c:v>2.1187260000000001E-7</c:v>
                </c:pt>
                <c:pt idx="15696">
                  <c:v>2.1189759999999999E-7</c:v>
                </c:pt>
                <c:pt idx="15697">
                  <c:v>2.1192259999999999E-7</c:v>
                </c:pt>
                <c:pt idx="15698">
                  <c:v>2.1194759999999999E-7</c:v>
                </c:pt>
                <c:pt idx="15699">
                  <c:v>2.1197259999999999E-7</c:v>
                </c:pt>
                <c:pt idx="15700">
                  <c:v>2.119976E-7</c:v>
                </c:pt>
                <c:pt idx="15701">
                  <c:v>2.120226E-7</c:v>
                </c:pt>
                <c:pt idx="15702">
                  <c:v>2.120476E-7</c:v>
                </c:pt>
                <c:pt idx="15703">
                  <c:v>2.120726E-7</c:v>
                </c:pt>
                <c:pt idx="15704">
                  <c:v>2.120976E-7</c:v>
                </c:pt>
                <c:pt idx="15705">
                  <c:v>2.121226E-7</c:v>
                </c:pt>
                <c:pt idx="15706">
                  <c:v>2.1214760000000001E-7</c:v>
                </c:pt>
                <c:pt idx="15707">
                  <c:v>2.1217260000000001E-7</c:v>
                </c:pt>
                <c:pt idx="15708">
                  <c:v>2.1219760000000001E-7</c:v>
                </c:pt>
                <c:pt idx="15709">
                  <c:v>2.1222260000000001E-7</c:v>
                </c:pt>
                <c:pt idx="15710">
                  <c:v>2.1224759999999999E-7</c:v>
                </c:pt>
                <c:pt idx="15711">
                  <c:v>2.1227259999999999E-7</c:v>
                </c:pt>
                <c:pt idx="15712">
                  <c:v>2.1229759999999999E-7</c:v>
                </c:pt>
                <c:pt idx="15713">
                  <c:v>2.1232259999999999E-7</c:v>
                </c:pt>
                <c:pt idx="15714">
                  <c:v>2.1234759999999999E-7</c:v>
                </c:pt>
                <c:pt idx="15715">
                  <c:v>2.123726E-7</c:v>
                </c:pt>
                <c:pt idx="15716">
                  <c:v>2.123976E-7</c:v>
                </c:pt>
                <c:pt idx="15717">
                  <c:v>2.124226E-7</c:v>
                </c:pt>
                <c:pt idx="15718">
                  <c:v>2.124476E-7</c:v>
                </c:pt>
                <c:pt idx="15719">
                  <c:v>2.124726E-7</c:v>
                </c:pt>
                <c:pt idx="15720">
                  <c:v>2.1249760000000001E-7</c:v>
                </c:pt>
                <c:pt idx="15721">
                  <c:v>2.1252260000000001E-7</c:v>
                </c:pt>
                <c:pt idx="15722">
                  <c:v>2.1254760000000001E-7</c:v>
                </c:pt>
                <c:pt idx="15723">
                  <c:v>2.1257260000000001E-7</c:v>
                </c:pt>
                <c:pt idx="15724">
                  <c:v>2.1259759999999999E-7</c:v>
                </c:pt>
                <c:pt idx="15725">
                  <c:v>2.1262259999999999E-7</c:v>
                </c:pt>
                <c:pt idx="15726">
                  <c:v>2.1264759999999999E-7</c:v>
                </c:pt>
                <c:pt idx="15727">
                  <c:v>2.1267259999999999E-7</c:v>
                </c:pt>
                <c:pt idx="15728">
                  <c:v>2.1269759999999999E-7</c:v>
                </c:pt>
                <c:pt idx="15729">
                  <c:v>2.127226E-7</c:v>
                </c:pt>
                <c:pt idx="15730">
                  <c:v>2.127476E-7</c:v>
                </c:pt>
                <c:pt idx="15731">
                  <c:v>2.127726E-7</c:v>
                </c:pt>
                <c:pt idx="15732">
                  <c:v>2.127976E-7</c:v>
                </c:pt>
                <c:pt idx="15733">
                  <c:v>2.128226E-7</c:v>
                </c:pt>
                <c:pt idx="15734">
                  <c:v>2.1284760000000001E-7</c:v>
                </c:pt>
                <c:pt idx="15735">
                  <c:v>2.1287260000000001E-7</c:v>
                </c:pt>
                <c:pt idx="15736">
                  <c:v>2.1289760000000001E-7</c:v>
                </c:pt>
                <c:pt idx="15737">
                  <c:v>2.1292260000000001E-7</c:v>
                </c:pt>
                <c:pt idx="15738">
                  <c:v>2.1294759999999999E-7</c:v>
                </c:pt>
                <c:pt idx="15739">
                  <c:v>2.1297259999999999E-7</c:v>
                </c:pt>
                <c:pt idx="15740">
                  <c:v>2.1299759999999999E-7</c:v>
                </c:pt>
                <c:pt idx="15741">
                  <c:v>2.1302259999999999E-7</c:v>
                </c:pt>
                <c:pt idx="15742">
                  <c:v>2.1304759999999999E-7</c:v>
                </c:pt>
                <c:pt idx="15743">
                  <c:v>2.130726E-7</c:v>
                </c:pt>
                <c:pt idx="15744">
                  <c:v>2.130976E-7</c:v>
                </c:pt>
                <c:pt idx="15745">
                  <c:v>2.131226E-7</c:v>
                </c:pt>
                <c:pt idx="15746">
                  <c:v>2.131476E-7</c:v>
                </c:pt>
                <c:pt idx="15747">
                  <c:v>2.131726E-7</c:v>
                </c:pt>
                <c:pt idx="15748">
                  <c:v>2.1319760000000001E-7</c:v>
                </c:pt>
                <c:pt idx="15749">
                  <c:v>2.1322260000000001E-7</c:v>
                </c:pt>
                <c:pt idx="15750">
                  <c:v>2.1324760000000001E-7</c:v>
                </c:pt>
                <c:pt idx="15751">
                  <c:v>2.1327260000000001E-7</c:v>
                </c:pt>
                <c:pt idx="15752">
                  <c:v>2.1329759999999999E-7</c:v>
                </c:pt>
                <c:pt idx="15753">
                  <c:v>2.1332259999999999E-7</c:v>
                </c:pt>
                <c:pt idx="15754">
                  <c:v>2.1334759999999999E-7</c:v>
                </c:pt>
                <c:pt idx="15755">
                  <c:v>2.1337259999999999E-7</c:v>
                </c:pt>
                <c:pt idx="15756">
                  <c:v>2.1339759999999999E-7</c:v>
                </c:pt>
                <c:pt idx="15757">
                  <c:v>2.134226E-7</c:v>
                </c:pt>
                <c:pt idx="15758">
                  <c:v>2.134476E-7</c:v>
                </c:pt>
                <c:pt idx="15759">
                  <c:v>2.134726E-7</c:v>
                </c:pt>
                <c:pt idx="15760">
                  <c:v>2.134976E-7</c:v>
                </c:pt>
                <c:pt idx="15761">
                  <c:v>2.135226E-7</c:v>
                </c:pt>
                <c:pt idx="15762">
                  <c:v>2.1354760000000001E-7</c:v>
                </c:pt>
                <c:pt idx="15763">
                  <c:v>2.1357260000000001E-7</c:v>
                </c:pt>
                <c:pt idx="15764">
                  <c:v>2.1359760000000001E-7</c:v>
                </c:pt>
                <c:pt idx="15765">
                  <c:v>2.1362260000000001E-7</c:v>
                </c:pt>
                <c:pt idx="15766">
                  <c:v>2.1364760000000001E-7</c:v>
                </c:pt>
                <c:pt idx="15767">
                  <c:v>2.1367259999999999E-7</c:v>
                </c:pt>
                <c:pt idx="15768">
                  <c:v>2.1369759999999999E-7</c:v>
                </c:pt>
                <c:pt idx="15769">
                  <c:v>2.1372259999999999E-7</c:v>
                </c:pt>
                <c:pt idx="15770">
                  <c:v>2.1374759999999999E-7</c:v>
                </c:pt>
                <c:pt idx="15771">
                  <c:v>2.137726E-7</c:v>
                </c:pt>
                <c:pt idx="15772">
                  <c:v>2.137976E-7</c:v>
                </c:pt>
                <c:pt idx="15773">
                  <c:v>2.138226E-7</c:v>
                </c:pt>
                <c:pt idx="15774">
                  <c:v>2.138476E-7</c:v>
                </c:pt>
                <c:pt idx="15775">
                  <c:v>2.138726E-7</c:v>
                </c:pt>
                <c:pt idx="15776">
                  <c:v>2.1389760000000001E-7</c:v>
                </c:pt>
                <c:pt idx="15777">
                  <c:v>2.1392260000000001E-7</c:v>
                </c:pt>
                <c:pt idx="15778">
                  <c:v>2.1394760000000001E-7</c:v>
                </c:pt>
                <c:pt idx="15779">
                  <c:v>2.1397260000000001E-7</c:v>
                </c:pt>
                <c:pt idx="15780">
                  <c:v>2.1399760000000001E-7</c:v>
                </c:pt>
                <c:pt idx="15781">
                  <c:v>2.1402259999999999E-7</c:v>
                </c:pt>
                <c:pt idx="15782">
                  <c:v>2.1404759999999999E-7</c:v>
                </c:pt>
                <c:pt idx="15783">
                  <c:v>2.1407259999999999E-7</c:v>
                </c:pt>
                <c:pt idx="15784">
                  <c:v>2.1409759999999999E-7</c:v>
                </c:pt>
                <c:pt idx="15785">
                  <c:v>2.141226E-7</c:v>
                </c:pt>
                <c:pt idx="15786">
                  <c:v>2.141476E-7</c:v>
                </c:pt>
                <c:pt idx="15787">
                  <c:v>2.141726E-7</c:v>
                </c:pt>
                <c:pt idx="15788">
                  <c:v>2.141976E-7</c:v>
                </c:pt>
                <c:pt idx="15789">
                  <c:v>2.142226E-7</c:v>
                </c:pt>
                <c:pt idx="15790">
                  <c:v>2.1424760000000001E-7</c:v>
                </c:pt>
                <c:pt idx="15791">
                  <c:v>2.1427260000000001E-7</c:v>
                </c:pt>
                <c:pt idx="15792">
                  <c:v>2.1429760000000001E-7</c:v>
                </c:pt>
                <c:pt idx="15793">
                  <c:v>2.1432260000000001E-7</c:v>
                </c:pt>
                <c:pt idx="15794">
                  <c:v>2.1434760000000001E-7</c:v>
                </c:pt>
                <c:pt idx="15795">
                  <c:v>2.1437259999999999E-7</c:v>
                </c:pt>
                <c:pt idx="15796">
                  <c:v>2.1439759999999999E-7</c:v>
                </c:pt>
                <c:pt idx="15797">
                  <c:v>2.1442259999999999E-7</c:v>
                </c:pt>
                <c:pt idx="15798">
                  <c:v>2.1444759999999999E-7</c:v>
                </c:pt>
                <c:pt idx="15799">
                  <c:v>2.144726E-7</c:v>
                </c:pt>
                <c:pt idx="15800">
                  <c:v>2.144976E-7</c:v>
                </c:pt>
                <c:pt idx="15801">
                  <c:v>2.145226E-7</c:v>
                </c:pt>
                <c:pt idx="15802">
                  <c:v>2.145476E-7</c:v>
                </c:pt>
                <c:pt idx="15803">
                  <c:v>2.145726E-7</c:v>
                </c:pt>
                <c:pt idx="15804">
                  <c:v>2.1459760000000001E-7</c:v>
                </c:pt>
                <c:pt idx="15805">
                  <c:v>2.1462260000000001E-7</c:v>
                </c:pt>
                <c:pt idx="15806">
                  <c:v>2.1464760000000001E-7</c:v>
                </c:pt>
                <c:pt idx="15807">
                  <c:v>2.1467260000000001E-7</c:v>
                </c:pt>
                <c:pt idx="15808">
                  <c:v>2.1469760000000001E-7</c:v>
                </c:pt>
                <c:pt idx="15809">
                  <c:v>2.1472259999999999E-7</c:v>
                </c:pt>
                <c:pt idx="15810">
                  <c:v>2.1474759999999999E-7</c:v>
                </c:pt>
                <c:pt idx="15811">
                  <c:v>2.1477259999999999E-7</c:v>
                </c:pt>
                <c:pt idx="15812">
                  <c:v>2.1479759999999999E-7</c:v>
                </c:pt>
                <c:pt idx="15813">
                  <c:v>2.148226E-7</c:v>
                </c:pt>
                <c:pt idx="15814">
                  <c:v>2.148476E-7</c:v>
                </c:pt>
                <c:pt idx="15815">
                  <c:v>2.148726E-7</c:v>
                </c:pt>
                <c:pt idx="15816">
                  <c:v>2.148976E-7</c:v>
                </c:pt>
                <c:pt idx="15817">
                  <c:v>2.149226E-7</c:v>
                </c:pt>
                <c:pt idx="15818">
                  <c:v>2.149476E-7</c:v>
                </c:pt>
                <c:pt idx="15819">
                  <c:v>2.1497260000000001E-7</c:v>
                </c:pt>
                <c:pt idx="15820">
                  <c:v>2.1499760000000001E-7</c:v>
                </c:pt>
                <c:pt idx="15821">
                  <c:v>2.1502260000000001E-7</c:v>
                </c:pt>
                <c:pt idx="15822">
                  <c:v>2.1504760000000001E-7</c:v>
                </c:pt>
                <c:pt idx="15823">
                  <c:v>2.1507259999999999E-7</c:v>
                </c:pt>
                <c:pt idx="15824">
                  <c:v>2.1509759999999999E-7</c:v>
                </c:pt>
                <c:pt idx="15825">
                  <c:v>2.1512259999999999E-7</c:v>
                </c:pt>
                <c:pt idx="15826">
                  <c:v>2.1514759999999999E-7</c:v>
                </c:pt>
                <c:pt idx="15827">
                  <c:v>2.151726E-7</c:v>
                </c:pt>
                <c:pt idx="15828">
                  <c:v>2.151976E-7</c:v>
                </c:pt>
                <c:pt idx="15829">
                  <c:v>2.152226E-7</c:v>
                </c:pt>
                <c:pt idx="15830">
                  <c:v>2.152476E-7</c:v>
                </c:pt>
                <c:pt idx="15831">
                  <c:v>2.152726E-7</c:v>
                </c:pt>
                <c:pt idx="15832">
                  <c:v>2.152976E-7</c:v>
                </c:pt>
                <c:pt idx="15833">
                  <c:v>2.1532260000000001E-7</c:v>
                </c:pt>
                <c:pt idx="15834">
                  <c:v>2.1534760000000001E-7</c:v>
                </c:pt>
                <c:pt idx="15835">
                  <c:v>2.1537260000000001E-7</c:v>
                </c:pt>
                <c:pt idx="15836">
                  <c:v>2.1539760000000001E-7</c:v>
                </c:pt>
                <c:pt idx="15837">
                  <c:v>2.1542259999999999E-7</c:v>
                </c:pt>
                <c:pt idx="15838">
                  <c:v>2.1544759999999999E-7</c:v>
                </c:pt>
                <c:pt idx="15839">
                  <c:v>2.1547259999999999E-7</c:v>
                </c:pt>
                <c:pt idx="15840">
                  <c:v>2.1549759999999999E-7</c:v>
                </c:pt>
                <c:pt idx="15841">
                  <c:v>2.155226E-7</c:v>
                </c:pt>
                <c:pt idx="15842">
                  <c:v>2.155476E-7</c:v>
                </c:pt>
                <c:pt idx="15843">
                  <c:v>2.155726E-7</c:v>
                </c:pt>
                <c:pt idx="15844">
                  <c:v>2.155976E-7</c:v>
                </c:pt>
                <c:pt idx="15845">
                  <c:v>2.156226E-7</c:v>
                </c:pt>
                <c:pt idx="15846">
                  <c:v>2.156476E-7</c:v>
                </c:pt>
                <c:pt idx="15847">
                  <c:v>2.1567260000000001E-7</c:v>
                </c:pt>
                <c:pt idx="15848">
                  <c:v>2.1569760000000001E-7</c:v>
                </c:pt>
                <c:pt idx="15849">
                  <c:v>2.1572260000000001E-7</c:v>
                </c:pt>
                <c:pt idx="15850">
                  <c:v>2.1574760000000001E-7</c:v>
                </c:pt>
                <c:pt idx="15851">
                  <c:v>2.1577259999999999E-7</c:v>
                </c:pt>
                <c:pt idx="15852">
                  <c:v>2.1579759999999999E-7</c:v>
                </c:pt>
                <c:pt idx="15853">
                  <c:v>2.1582259999999999E-7</c:v>
                </c:pt>
                <c:pt idx="15854">
                  <c:v>2.1584759999999999E-7</c:v>
                </c:pt>
                <c:pt idx="15855">
                  <c:v>2.158726E-7</c:v>
                </c:pt>
                <c:pt idx="15856">
                  <c:v>2.158976E-7</c:v>
                </c:pt>
                <c:pt idx="15857">
                  <c:v>2.159226E-7</c:v>
                </c:pt>
                <c:pt idx="15858">
                  <c:v>2.159476E-7</c:v>
                </c:pt>
                <c:pt idx="15859">
                  <c:v>2.159726E-7</c:v>
                </c:pt>
                <c:pt idx="15860">
                  <c:v>2.159976E-7</c:v>
                </c:pt>
                <c:pt idx="15861">
                  <c:v>2.1602260000000001E-7</c:v>
                </c:pt>
                <c:pt idx="15862">
                  <c:v>2.1604760000000001E-7</c:v>
                </c:pt>
                <c:pt idx="15863">
                  <c:v>2.1607260000000001E-7</c:v>
                </c:pt>
                <c:pt idx="15864">
                  <c:v>2.1609760000000001E-7</c:v>
                </c:pt>
                <c:pt idx="15865">
                  <c:v>2.1612259999999999E-7</c:v>
                </c:pt>
                <c:pt idx="15866">
                  <c:v>2.1614759999999999E-7</c:v>
                </c:pt>
                <c:pt idx="15867">
                  <c:v>2.1617259999999999E-7</c:v>
                </c:pt>
                <c:pt idx="15868">
                  <c:v>2.1619759999999999E-7</c:v>
                </c:pt>
                <c:pt idx="15869">
                  <c:v>2.1622259999999999E-7</c:v>
                </c:pt>
                <c:pt idx="15870">
                  <c:v>2.162476E-7</c:v>
                </c:pt>
                <c:pt idx="15871">
                  <c:v>2.162726E-7</c:v>
                </c:pt>
                <c:pt idx="15872">
                  <c:v>2.162976E-7</c:v>
                </c:pt>
                <c:pt idx="15873">
                  <c:v>2.163226E-7</c:v>
                </c:pt>
                <c:pt idx="15874">
                  <c:v>2.163476E-7</c:v>
                </c:pt>
                <c:pt idx="15875">
                  <c:v>2.1637260000000001E-7</c:v>
                </c:pt>
                <c:pt idx="15876">
                  <c:v>2.1639760000000001E-7</c:v>
                </c:pt>
                <c:pt idx="15877">
                  <c:v>2.1642260000000001E-7</c:v>
                </c:pt>
                <c:pt idx="15878">
                  <c:v>2.1644760000000001E-7</c:v>
                </c:pt>
                <c:pt idx="15879">
                  <c:v>2.1647259999999999E-7</c:v>
                </c:pt>
                <c:pt idx="15880">
                  <c:v>2.1649759999999999E-7</c:v>
                </c:pt>
                <c:pt idx="15881">
                  <c:v>2.1652259999999999E-7</c:v>
                </c:pt>
                <c:pt idx="15882">
                  <c:v>2.1654759999999999E-7</c:v>
                </c:pt>
                <c:pt idx="15883">
                  <c:v>2.1657259999999999E-7</c:v>
                </c:pt>
                <c:pt idx="15884">
                  <c:v>2.165976E-7</c:v>
                </c:pt>
                <c:pt idx="15885">
                  <c:v>2.166226E-7</c:v>
                </c:pt>
                <c:pt idx="15886">
                  <c:v>2.166476E-7</c:v>
                </c:pt>
                <c:pt idx="15887">
                  <c:v>2.166726E-7</c:v>
                </c:pt>
                <c:pt idx="15888">
                  <c:v>2.166976E-7</c:v>
                </c:pt>
                <c:pt idx="15889">
                  <c:v>2.1672260000000001E-7</c:v>
                </c:pt>
                <c:pt idx="15890">
                  <c:v>2.1674760000000001E-7</c:v>
                </c:pt>
                <c:pt idx="15891">
                  <c:v>2.1677260000000001E-7</c:v>
                </c:pt>
                <c:pt idx="15892">
                  <c:v>2.1679760000000001E-7</c:v>
                </c:pt>
                <c:pt idx="15893">
                  <c:v>2.1682259999999999E-7</c:v>
                </c:pt>
                <c:pt idx="15894">
                  <c:v>2.1684759999999999E-7</c:v>
                </c:pt>
                <c:pt idx="15895">
                  <c:v>2.1687259999999999E-7</c:v>
                </c:pt>
                <c:pt idx="15896">
                  <c:v>2.1689759999999999E-7</c:v>
                </c:pt>
                <c:pt idx="15897">
                  <c:v>2.1692259999999999E-7</c:v>
                </c:pt>
                <c:pt idx="15898">
                  <c:v>2.169476E-7</c:v>
                </c:pt>
                <c:pt idx="15899">
                  <c:v>2.169726E-7</c:v>
                </c:pt>
                <c:pt idx="15900">
                  <c:v>2.169976E-7</c:v>
                </c:pt>
                <c:pt idx="15901">
                  <c:v>2.170226E-7</c:v>
                </c:pt>
                <c:pt idx="15902">
                  <c:v>2.170476E-7</c:v>
                </c:pt>
                <c:pt idx="15903">
                  <c:v>2.1707260000000001E-7</c:v>
                </c:pt>
                <c:pt idx="15904">
                  <c:v>2.1709760000000001E-7</c:v>
                </c:pt>
                <c:pt idx="15905">
                  <c:v>2.1712260000000001E-7</c:v>
                </c:pt>
                <c:pt idx="15906">
                  <c:v>2.1714760000000001E-7</c:v>
                </c:pt>
                <c:pt idx="15907">
                  <c:v>2.1717259999999999E-7</c:v>
                </c:pt>
                <c:pt idx="15908">
                  <c:v>2.1719759999999999E-7</c:v>
                </c:pt>
                <c:pt idx="15909">
                  <c:v>2.1722259999999999E-7</c:v>
                </c:pt>
                <c:pt idx="15910">
                  <c:v>2.1724759999999999E-7</c:v>
                </c:pt>
                <c:pt idx="15911">
                  <c:v>2.1727259999999999E-7</c:v>
                </c:pt>
                <c:pt idx="15912">
                  <c:v>2.172976E-7</c:v>
                </c:pt>
                <c:pt idx="15913">
                  <c:v>2.173226E-7</c:v>
                </c:pt>
                <c:pt idx="15914">
                  <c:v>2.173476E-7</c:v>
                </c:pt>
                <c:pt idx="15915">
                  <c:v>2.173726E-7</c:v>
                </c:pt>
                <c:pt idx="15916">
                  <c:v>2.173976E-7</c:v>
                </c:pt>
                <c:pt idx="15917">
                  <c:v>2.1742260000000001E-7</c:v>
                </c:pt>
                <c:pt idx="15918">
                  <c:v>2.1744760000000001E-7</c:v>
                </c:pt>
                <c:pt idx="15919">
                  <c:v>2.1747260000000001E-7</c:v>
                </c:pt>
                <c:pt idx="15920">
                  <c:v>2.1749760000000001E-7</c:v>
                </c:pt>
                <c:pt idx="15921">
                  <c:v>2.1752260000000001E-7</c:v>
                </c:pt>
                <c:pt idx="15922">
                  <c:v>2.1754759999999999E-7</c:v>
                </c:pt>
                <c:pt idx="15923">
                  <c:v>2.1757259999999999E-7</c:v>
                </c:pt>
                <c:pt idx="15924">
                  <c:v>2.1759759999999999E-7</c:v>
                </c:pt>
                <c:pt idx="15925">
                  <c:v>2.1762259999999999E-7</c:v>
                </c:pt>
                <c:pt idx="15926">
                  <c:v>2.176476E-7</c:v>
                </c:pt>
                <c:pt idx="15927">
                  <c:v>2.176726E-7</c:v>
                </c:pt>
                <c:pt idx="15928">
                  <c:v>2.176976E-7</c:v>
                </c:pt>
                <c:pt idx="15929">
                  <c:v>2.177226E-7</c:v>
                </c:pt>
                <c:pt idx="15930">
                  <c:v>2.177476E-7</c:v>
                </c:pt>
                <c:pt idx="15931">
                  <c:v>2.1777260000000001E-7</c:v>
                </c:pt>
                <c:pt idx="15932">
                  <c:v>2.1779760000000001E-7</c:v>
                </c:pt>
                <c:pt idx="15933">
                  <c:v>2.1782260000000001E-7</c:v>
                </c:pt>
                <c:pt idx="15934">
                  <c:v>2.1784760000000001E-7</c:v>
                </c:pt>
                <c:pt idx="15935">
                  <c:v>2.1787260000000001E-7</c:v>
                </c:pt>
                <c:pt idx="15936">
                  <c:v>2.1789759999999999E-7</c:v>
                </c:pt>
                <c:pt idx="15937">
                  <c:v>2.1792259999999999E-7</c:v>
                </c:pt>
                <c:pt idx="15938">
                  <c:v>2.1794759999999999E-7</c:v>
                </c:pt>
                <c:pt idx="15939">
                  <c:v>2.1797259999999999E-7</c:v>
                </c:pt>
                <c:pt idx="15940">
                  <c:v>2.179976E-7</c:v>
                </c:pt>
                <c:pt idx="15941">
                  <c:v>2.180226E-7</c:v>
                </c:pt>
                <c:pt idx="15942">
                  <c:v>2.180476E-7</c:v>
                </c:pt>
                <c:pt idx="15943">
                  <c:v>2.180726E-7</c:v>
                </c:pt>
                <c:pt idx="15944">
                  <c:v>2.180976E-7</c:v>
                </c:pt>
                <c:pt idx="15945">
                  <c:v>2.1812260000000001E-7</c:v>
                </c:pt>
                <c:pt idx="15946">
                  <c:v>2.1814760000000001E-7</c:v>
                </c:pt>
                <c:pt idx="15947">
                  <c:v>2.1817260000000001E-7</c:v>
                </c:pt>
                <c:pt idx="15948">
                  <c:v>2.1819760000000001E-7</c:v>
                </c:pt>
                <c:pt idx="15949">
                  <c:v>2.1822260000000001E-7</c:v>
                </c:pt>
                <c:pt idx="15950">
                  <c:v>2.1824759999999999E-7</c:v>
                </c:pt>
                <c:pt idx="15951">
                  <c:v>2.1827259999999999E-7</c:v>
                </c:pt>
                <c:pt idx="15952">
                  <c:v>2.1829759999999999E-7</c:v>
                </c:pt>
                <c:pt idx="15953">
                  <c:v>2.1832259999999999E-7</c:v>
                </c:pt>
                <c:pt idx="15954">
                  <c:v>2.183476E-7</c:v>
                </c:pt>
                <c:pt idx="15955">
                  <c:v>2.183726E-7</c:v>
                </c:pt>
                <c:pt idx="15956">
                  <c:v>2.183976E-7</c:v>
                </c:pt>
                <c:pt idx="15957">
                  <c:v>2.184226E-7</c:v>
                </c:pt>
                <c:pt idx="15958">
                  <c:v>2.184476E-7</c:v>
                </c:pt>
                <c:pt idx="15959">
                  <c:v>2.1847260000000001E-7</c:v>
                </c:pt>
                <c:pt idx="15960">
                  <c:v>2.1849760000000001E-7</c:v>
                </c:pt>
                <c:pt idx="15961">
                  <c:v>2.1852260000000001E-7</c:v>
                </c:pt>
                <c:pt idx="15962">
                  <c:v>2.1854760000000001E-7</c:v>
                </c:pt>
                <c:pt idx="15963">
                  <c:v>2.1857260000000001E-7</c:v>
                </c:pt>
                <c:pt idx="15964">
                  <c:v>2.1859759999999999E-7</c:v>
                </c:pt>
                <c:pt idx="15965">
                  <c:v>2.1862259999999999E-7</c:v>
                </c:pt>
                <c:pt idx="15966">
                  <c:v>2.1864759999999999E-7</c:v>
                </c:pt>
                <c:pt idx="15967">
                  <c:v>2.1867259999999999E-7</c:v>
                </c:pt>
                <c:pt idx="15968">
                  <c:v>2.186976E-7</c:v>
                </c:pt>
                <c:pt idx="15969">
                  <c:v>2.187226E-7</c:v>
                </c:pt>
                <c:pt idx="15970">
                  <c:v>2.187476E-7</c:v>
                </c:pt>
                <c:pt idx="15971">
                  <c:v>2.187726E-7</c:v>
                </c:pt>
                <c:pt idx="15972">
                  <c:v>2.187976E-7</c:v>
                </c:pt>
                <c:pt idx="15973">
                  <c:v>2.188226E-7</c:v>
                </c:pt>
                <c:pt idx="15974">
                  <c:v>2.1884760000000001E-7</c:v>
                </c:pt>
                <c:pt idx="15975">
                  <c:v>2.1887260000000001E-7</c:v>
                </c:pt>
                <c:pt idx="15976">
                  <c:v>2.1889760000000001E-7</c:v>
                </c:pt>
                <c:pt idx="15977">
                  <c:v>2.1892260000000001E-7</c:v>
                </c:pt>
                <c:pt idx="15978">
                  <c:v>2.1894759999999999E-7</c:v>
                </c:pt>
                <c:pt idx="15979">
                  <c:v>2.1897259999999999E-7</c:v>
                </c:pt>
                <c:pt idx="15980">
                  <c:v>2.1899759999999999E-7</c:v>
                </c:pt>
                <c:pt idx="15981">
                  <c:v>2.1902259999999999E-7</c:v>
                </c:pt>
                <c:pt idx="15982">
                  <c:v>2.190476E-7</c:v>
                </c:pt>
                <c:pt idx="15983">
                  <c:v>2.190726E-7</c:v>
                </c:pt>
                <c:pt idx="15984">
                  <c:v>2.190976E-7</c:v>
                </c:pt>
              </c:numCache>
            </c:numRef>
          </c:xVal>
          <c:yVal>
            <c:numRef>
              <c:f>'T1'!$C$1:$C$15985</c:f>
              <c:numCache>
                <c:formatCode>0.00E+00</c:formatCode>
                <c:ptCount val="15985"/>
                <c:pt idx="0">
                  <c:v>-5.62E-3</c:v>
                </c:pt>
                <c:pt idx="1">
                  <c:v>-5.1399999999999996E-3</c:v>
                </c:pt>
                <c:pt idx="2">
                  <c:v>-4.7200000000000002E-3</c:v>
                </c:pt>
                <c:pt idx="3">
                  <c:v>-4.3E-3</c:v>
                </c:pt>
                <c:pt idx="4">
                  <c:v>-3.9300000000000003E-3</c:v>
                </c:pt>
                <c:pt idx="5">
                  <c:v>-3.5100000000000001E-3</c:v>
                </c:pt>
                <c:pt idx="6">
                  <c:v>-3.0300000000000001E-3</c:v>
                </c:pt>
                <c:pt idx="7">
                  <c:v>-2.7200000000000002E-3</c:v>
                </c:pt>
                <c:pt idx="8">
                  <c:v>-2.3999999999999998E-3</c:v>
                </c:pt>
                <c:pt idx="9">
                  <c:v>-1.98E-3</c:v>
                </c:pt>
                <c:pt idx="10">
                  <c:v>-1.7700000000000001E-3</c:v>
                </c:pt>
                <c:pt idx="11">
                  <c:v>-1.5100000000000001E-3</c:v>
                </c:pt>
                <c:pt idx="12">
                  <c:v>-1.24E-3</c:v>
                </c:pt>
                <c:pt idx="13">
                  <c:v>-1.0300000000000001E-3</c:v>
                </c:pt>
                <c:pt idx="14">
                  <c:v>-8.7000000000000001E-4</c:v>
                </c:pt>
                <c:pt idx="15">
                  <c:v>-8.7000000000000001E-4</c:v>
                </c:pt>
                <c:pt idx="16">
                  <c:v>-7.2000000000000005E-4</c:v>
                </c:pt>
                <c:pt idx="17">
                  <c:v>-7.2000000000000005E-4</c:v>
                </c:pt>
                <c:pt idx="18">
                  <c:v>-7.2000000000000005E-4</c:v>
                </c:pt>
                <c:pt idx="19">
                  <c:v>-8.1999999999999998E-4</c:v>
                </c:pt>
                <c:pt idx="20">
                  <c:v>-8.1999999999999998E-4</c:v>
                </c:pt>
                <c:pt idx="21">
                  <c:v>-9.7999999999999997E-4</c:v>
                </c:pt>
                <c:pt idx="22">
                  <c:v>-1.14E-3</c:v>
                </c:pt>
                <c:pt idx="23">
                  <c:v>-1.2999999999999999E-3</c:v>
                </c:pt>
                <c:pt idx="24">
                  <c:v>-1.5100000000000001E-3</c:v>
                </c:pt>
                <c:pt idx="25">
                  <c:v>-1.82E-3</c:v>
                </c:pt>
                <c:pt idx="26">
                  <c:v>-2.0300000000000001E-3</c:v>
                </c:pt>
                <c:pt idx="27">
                  <c:v>-2.2399999999999998E-3</c:v>
                </c:pt>
                <c:pt idx="28">
                  <c:v>-2.3999999999999998E-3</c:v>
                </c:pt>
                <c:pt idx="29">
                  <c:v>-2.7699999999999999E-3</c:v>
                </c:pt>
                <c:pt idx="30">
                  <c:v>-2.98E-3</c:v>
                </c:pt>
                <c:pt idx="31">
                  <c:v>-3.3E-3</c:v>
                </c:pt>
                <c:pt idx="32">
                  <c:v>-3.3999999999999998E-3</c:v>
                </c:pt>
                <c:pt idx="33">
                  <c:v>-3.6099999999999999E-3</c:v>
                </c:pt>
                <c:pt idx="34">
                  <c:v>-3.7699999999999999E-3</c:v>
                </c:pt>
                <c:pt idx="35">
                  <c:v>-3.9300000000000003E-3</c:v>
                </c:pt>
                <c:pt idx="36">
                  <c:v>-4.0400000000000002E-3</c:v>
                </c:pt>
                <c:pt idx="37">
                  <c:v>-4.2500000000000003E-3</c:v>
                </c:pt>
                <c:pt idx="38">
                  <c:v>-4.1900000000000001E-3</c:v>
                </c:pt>
                <c:pt idx="39">
                  <c:v>-4.1399999999999996E-3</c:v>
                </c:pt>
                <c:pt idx="40">
                  <c:v>-4.1399999999999996E-3</c:v>
                </c:pt>
                <c:pt idx="41">
                  <c:v>-4.1399999999999996E-3</c:v>
                </c:pt>
                <c:pt idx="42">
                  <c:v>-4.0400000000000002E-3</c:v>
                </c:pt>
                <c:pt idx="43">
                  <c:v>-3.98E-3</c:v>
                </c:pt>
                <c:pt idx="44">
                  <c:v>-3.7699999999999999E-3</c:v>
                </c:pt>
                <c:pt idx="45">
                  <c:v>-3.5599999999999998E-3</c:v>
                </c:pt>
                <c:pt idx="46">
                  <c:v>-3.3500000000000001E-3</c:v>
                </c:pt>
                <c:pt idx="47">
                  <c:v>-3.1900000000000001E-3</c:v>
                </c:pt>
                <c:pt idx="48">
                  <c:v>-2.8800000000000002E-3</c:v>
                </c:pt>
                <c:pt idx="49">
                  <c:v>-2.5100000000000001E-3</c:v>
                </c:pt>
                <c:pt idx="50">
                  <c:v>-2.1900000000000001E-3</c:v>
                </c:pt>
                <c:pt idx="51">
                  <c:v>-1.82E-3</c:v>
                </c:pt>
                <c:pt idx="52">
                  <c:v>-1.4499999999999999E-3</c:v>
                </c:pt>
                <c:pt idx="53">
                  <c:v>-1.14E-3</c:v>
                </c:pt>
                <c:pt idx="54">
                  <c:v>-8.1999999999999998E-4</c:v>
                </c:pt>
                <c:pt idx="55">
                  <c:v>-4.4999999999999999E-4</c:v>
                </c:pt>
                <c:pt idx="56">
                  <c:v>2.0000000000000002E-5</c:v>
                </c:pt>
                <c:pt idx="57">
                  <c:v>3.4000000000000002E-4</c:v>
                </c:pt>
                <c:pt idx="58">
                  <c:v>6.4999999999999997E-4</c:v>
                </c:pt>
                <c:pt idx="59">
                  <c:v>9.2000000000000003E-4</c:v>
                </c:pt>
                <c:pt idx="60">
                  <c:v>1.23E-3</c:v>
                </c:pt>
                <c:pt idx="61">
                  <c:v>1.5499999999999999E-3</c:v>
                </c:pt>
                <c:pt idx="62">
                  <c:v>1.8699999999999999E-3</c:v>
                </c:pt>
                <c:pt idx="63">
                  <c:v>1.97E-3</c:v>
                </c:pt>
                <c:pt idx="64">
                  <c:v>2.1299999999999999E-3</c:v>
                </c:pt>
                <c:pt idx="65">
                  <c:v>2.2399999999999998E-3</c:v>
                </c:pt>
                <c:pt idx="66">
                  <c:v>2.3900000000000002E-3</c:v>
                </c:pt>
                <c:pt idx="67">
                  <c:v>2.3900000000000002E-3</c:v>
                </c:pt>
                <c:pt idx="68">
                  <c:v>2.3900000000000002E-3</c:v>
                </c:pt>
                <c:pt idx="69">
                  <c:v>2.2399999999999998E-3</c:v>
                </c:pt>
                <c:pt idx="70">
                  <c:v>2.2399999999999998E-3</c:v>
                </c:pt>
                <c:pt idx="71">
                  <c:v>2.0799999999999998E-3</c:v>
                </c:pt>
                <c:pt idx="72">
                  <c:v>1.92E-3</c:v>
                </c:pt>
                <c:pt idx="73">
                  <c:v>1.7099999999999999E-3</c:v>
                </c:pt>
                <c:pt idx="74">
                  <c:v>1.2899999999999999E-3</c:v>
                </c:pt>
                <c:pt idx="75">
                  <c:v>1.0200000000000001E-3</c:v>
                </c:pt>
                <c:pt idx="76">
                  <c:v>5.0000000000000001E-4</c:v>
                </c:pt>
                <c:pt idx="77">
                  <c:v>1.2999999999999999E-4</c:v>
                </c:pt>
                <c:pt idx="78">
                  <c:v>-2.9E-4</c:v>
                </c:pt>
                <c:pt idx="79">
                  <c:v>-7.6999999999999996E-4</c:v>
                </c:pt>
                <c:pt idx="80">
                  <c:v>-1.2999999999999999E-3</c:v>
                </c:pt>
                <c:pt idx="81">
                  <c:v>-1.8699999999999999E-3</c:v>
                </c:pt>
                <c:pt idx="82">
                  <c:v>-2.3500000000000001E-3</c:v>
                </c:pt>
                <c:pt idx="83">
                  <c:v>-2.8800000000000002E-3</c:v>
                </c:pt>
                <c:pt idx="84">
                  <c:v>-3.46E-3</c:v>
                </c:pt>
                <c:pt idx="85">
                  <c:v>-4.0400000000000002E-3</c:v>
                </c:pt>
                <c:pt idx="86">
                  <c:v>-4.5599999999999998E-3</c:v>
                </c:pt>
                <c:pt idx="87">
                  <c:v>-5.0400000000000002E-3</c:v>
                </c:pt>
                <c:pt idx="88">
                  <c:v>-5.4599999999999996E-3</c:v>
                </c:pt>
                <c:pt idx="89">
                  <c:v>-6.0400000000000002E-3</c:v>
                </c:pt>
                <c:pt idx="90">
                  <c:v>-6.3499999999999997E-3</c:v>
                </c:pt>
                <c:pt idx="91">
                  <c:v>-6.7799999999999996E-3</c:v>
                </c:pt>
                <c:pt idx="92">
                  <c:v>-7.1399999999999996E-3</c:v>
                </c:pt>
                <c:pt idx="93">
                  <c:v>-7.3000000000000001E-3</c:v>
                </c:pt>
                <c:pt idx="94">
                  <c:v>-7.5700000000000003E-3</c:v>
                </c:pt>
                <c:pt idx="95">
                  <c:v>-7.7799999999999996E-3</c:v>
                </c:pt>
                <c:pt idx="96">
                  <c:v>-7.8300000000000002E-3</c:v>
                </c:pt>
                <c:pt idx="97">
                  <c:v>-7.8799999999999999E-3</c:v>
                </c:pt>
                <c:pt idx="98">
                  <c:v>-7.8799999999999999E-3</c:v>
                </c:pt>
                <c:pt idx="99">
                  <c:v>-7.8300000000000002E-3</c:v>
                </c:pt>
                <c:pt idx="100">
                  <c:v>-7.62E-3</c:v>
                </c:pt>
                <c:pt idx="101">
                  <c:v>-7.5100000000000002E-3</c:v>
                </c:pt>
                <c:pt idx="102">
                  <c:v>-7.3000000000000001E-3</c:v>
                </c:pt>
                <c:pt idx="103">
                  <c:v>-6.9899999999999997E-3</c:v>
                </c:pt>
                <c:pt idx="104">
                  <c:v>-6.62E-3</c:v>
                </c:pt>
                <c:pt idx="105">
                  <c:v>-6.3E-3</c:v>
                </c:pt>
                <c:pt idx="106">
                  <c:v>-5.9300000000000004E-3</c:v>
                </c:pt>
                <c:pt idx="107">
                  <c:v>-5.4599999999999996E-3</c:v>
                </c:pt>
                <c:pt idx="108">
                  <c:v>-5.0400000000000002E-3</c:v>
                </c:pt>
                <c:pt idx="109">
                  <c:v>-4.5599999999999998E-3</c:v>
                </c:pt>
                <c:pt idx="110">
                  <c:v>-4.1399999999999996E-3</c:v>
                </c:pt>
                <c:pt idx="111">
                  <c:v>-3.6099999999999999E-3</c:v>
                </c:pt>
                <c:pt idx="112">
                  <c:v>-3.2399999999999998E-3</c:v>
                </c:pt>
                <c:pt idx="113">
                  <c:v>-2.7699999999999999E-3</c:v>
                </c:pt>
                <c:pt idx="114">
                  <c:v>-2.3999999999999998E-3</c:v>
                </c:pt>
                <c:pt idx="115">
                  <c:v>-1.9300000000000001E-3</c:v>
                </c:pt>
                <c:pt idx="116">
                  <c:v>-1.56E-3</c:v>
                </c:pt>
                <c:pt idx="117">
                  <c:v>-1.3500000000000001E-3</c:v>
                </c:pt>
                <c:pt idx="118">
                  <c:v>-1.08E-3</c:v>
                </c:pt>
                <c:pt idx="119">
                  <c:v>-7.6999999999999996E-4</c:v>
                </c:pt>
                <c:pt idx="120">
                  <c:v>-5.0000000000000001E-4</c:v>
                </c:pt>
                <c:pt idx="121">
                  <c:v>-4.4999999999999999E-4</c:v>
                </c:pt>
                <c:pt idx="122">
                  <c:v>-4.4999999999999999E-4</c:v>
                </c:pt>
                <c:pt idx="123">
                  <c:v>-4.0000000000000002E-4</c:v>
                </c:pt>
                <c:pt idx="124">
                  <c:v>-4.0000000000000002E-4</c:v>
                </c:pt>
                <c:pt idx="125">
                  <c:v>-6.0999999999999997E-4</c:v>
                </c:pt>
                <c:pt idx="126">
                  <c:v>-7.2000000000000005E-4</c:v>
                </c:pt>
                <c:pt idx="127">
                  <c:v>-8.7000000000000001E-4</c:v>
                </c:pt>
                <c:pt idx="128">
                  <c:v>-1.24E-3</c:v>
                </c:pt>
                <c:pt idx="129">
                  <c:v>-1.4499999999999999E-3</c:v>
                </c:pt>
                <c:pt idx="130">
                  <c:v>-1.7700000000000001E-3</c:v>
                </c:pt>
                <c:pt idx="131">
                  <c:v>-2.14E-3</c:v>
                </c:pt>
                <c:pt idx="132">
                  <c:v>-2.5600000000000002E-3</c:v>
                </c:pt>
                <c:pt idx="133">
                  <c:v>-2.98E-3</c:v>
                </c:pt>
                <c:pt idx="134">
                  <c:v>-3.46E-3</c:v>
                </c:pt>
                <c:pt idx="135">
                  <c:v>-3.8800000000000002E-3</c:v>
                </c:pt>
                <c:pt idx="136">
                  <c:v>-4.4000000000000003E-3</c:v>
                </c:pt>
                <c:pt idx="137">
                  <c:v>-4.7699999999999999E-3</c:v>
                </c:pt>
                <c:pt idx="138">
                  <c:v>-5.3E-3</c:v>
                </c:pt>
                <c:pt idx="139">
                  <c:v>-5.62E-3</c:v>
                </c:pt>
                <c:pt idx="140">
                  <c:v>-6.0899999999999999E-3</c:v>
                </c:pt>
                <c:pt idx="141">
                  <c:v>-6.4599999999999996E-3</c:v>
                </c:pt>
                <c:pt idx="142">
                  <c:v>-6.8799999999999998E-3</c:v>
                </c:pt>
                <c:pt idx="143">
                  <c:v>-7.1999999999999998E-3</c:v>
                </c:pt>
                <c:pt idx="144">
                  <c:v>-7.4599999999999996E-3</c:v>
                </c:pt>
                <c:pt idx="145">
                  <c:v>-7.7799999999999996E-3</c:v>
                </c:pt>
                <c:pt idx="146">
                  <c:v>-7.8799999999999999E-3</c:v>
                </c:pt>
                <c:pt idx="147">
                  <c:v>-8.1499999999999993E-3</c:v>
                </c:pt>
                <c:pt idx="148">
                  <c:v>-8.3000000000000001E-3</c:v>
                </c:pt>
                <c:pt idx="149">
                  <c:v>-8.4600000000000005E-3</c:v>
                </c:pt>
                <c:pt idx="150">
                  <c:v>-8.4600000000000005E-3</c:v>
                </c:pt>
                <c:pt idx="151">
                  <c:v>-8.4600000000000005E-3</c:v>
                </c:pt>
                <c:pt idx="152">
                  <c:v>-8.5100000000000002E-3</c:v>
                </c:pt>
                <c:pt idx="153">
                  <c:v>-8.4600000000000005E-3</c:v>
                </c:pt>
                <c:pt idx="154">
                  <c:v>-8.2000000000000007E-3</c:v>
                </c:pt>
                <c:pt idx="155">
                  <c:v>-8.2000000000000007E-3</c:v>
                </c:pt>
                <c:pt idx="156">
                  <c:v>-7.9900000000000006E-3</c:v>
                </c:pt>
                <c:pt idx="157">
                  <c:v>-7.8799999999999999E-3</c:v>
                </c:pt>
                <c:pt idx="158">
                  <c:v>-7.62E-3</c:v>
                </c:pt>
                <c:pt idx="159">
                  <c:v>-7.4599999999999996E-3</c:v>
                </c:pt>
                <c:pt idx="160">
                  <c:v>-7.2500000000000004E-3</c:v>
                </c:pt>
                <c:pt idx="161">
                  <c:v>-6.8799999999999998E-3</c:v>
                </c:pt>
                <c:pt idx="162">
                  <c:v>-6.6699999999999997E-3</c:v>
                </c:pt>
                <c:pt idx="163">
                  <c:v>-6.3499999999999997E-3</c:v>
                </c:pt>
                <c:pt idx="164">
                  <c:v>-6.1999999999999998E-3</c:v>
                </c:pt>
                <c:pt idx="165">
                  <c:v>-5.8799999999999998E-3</c:v>
                </c:pt>
                <c:pt idx="166">
                  <c:v>-5.5100000000000001E-3</c:v>
                </c:pt>
                <c:pt idx="167">
                  <c:v>-5.3E-3</c:v>
                </c:pt>
                <c:pt idx="168">
                  <c:v>-5.0400000000000002E-3</c:v>
                </c:pt>
                <c:pt idx="169">
                  <c:v>-4.7699999999999999E-3</c:v>
                </c:pt>
                <c:pt idx="170">
                  <c:v>-4.6100000000000004E-3</c:v>
                </c:pt>
                <c:pt idx="171">
                  <c:v>-4.3E-3</c:v>
                </c:pt>
                <c:pt idx="172">
                  <c:v>-4.0400000000000002E-3</c:v>
                </c:pt>
                <c:pt idx="173">
                  <c:v>-3.8800000000000002E-3</c:v>
                </c:pt>
                <c:pt idx="174">
                  <c:v>-3.7200000000000002E-3</c:v>
                </c:pt>
                <c:pt idx="175">
                  <c:v>-3.5599999999999998E-3</c:v>
                </c:pt>
                <c:pt idx="176">
                  <c:v>-3.46E-3</c:v>
                </c:pt>
                <c:pt idx="177">
                  <c:v>-3.3E-3</c:v>
                </c:pt>
                <c:pt idx="178">
                  <c:v>-3.0899999999999999E-3</c:v>
                </c:pt>
                <c:pt idx="179">
                  <c:v>-3.14E-3</c:v>
                </c:pt>
                <c:pt idx="180">
                  <c:v>-2.9299999999999999E-3</c:v>
                </c:pt>
                <c:pt idx="181">
                  <c:v>-2.8800000000000002E-3</c:v>
                </c:pt>
                <c:pt idx="182">
                  <c:v>-2.82E-3</c:v>
                </c:pt>
                <c:pt idx="183">
                  <c:v>-2.82E-3</c:v>
                </c:pt>
                <c:pt idx="184">
                  <c:v>-2.6700000000000001E-3</c:v>
                </c:pt>
                <c:pt idx="185">
                  <c:v>-2.7200000000000002E-3</c:v>
                </c:pt>
                <c:pt idx="186">
                  <c:v>-2.5600000000000002E-3</c:v>
                </c:pt>
                <c:pt idx="187">
                  <c:v>-2.5600000000000002E-3</c:v>
                </c:pt>
                <c:pt idx="188">
                  <c:v>-2.4499999999999999E-3</c:v>
                </c:pt>
                <c:pt idx="189">
                  <c:v>-2.3999999999999998E-3</c:v>
                </c:pt>
                <c:pt idx="190">
                  <c:v>-2.3500000000000001E-3</c:v>
                </c:pt>
                <c:pt idx="191">
                  <c:v>-2.3E-3</c:v>
                </c:pt>
                <c:pt idx="192">
                  <c:v>-2.3999999999999998E-3</c:v>
                </c:pt>
                <c:pt idx="193">
                  <c:v>-2.2399999999999998E-3</c:v>
                </c:pt>
                <c:pt idx="194">
                  <c:v>-2.14E-3</c:v>
                </c:pt>
                <c:pt idx="195">
                  <c:v>-2.1900000000000001E-3</c:v>
                </c:pt>
                <c:pt idx="196">
                  <c:v>-2.0300000000000001E-3</c:v>
                </c:pt>
                <c:pt idx="197">
                  <c:v>-2.0300000000000001E-3</c:v>
                </c:pt>
                <c:pt idx="198">
                  <c:v>-1.82E-3</c:v>
                </c:pt>
                <c:pt idx="199">
                  <c:v>-1.72E-3</c:v>
                </c:pt>
                <c:pt idx="200">
                  <c:v>-1.6100000000000001E-3</c:v>
                </c:pt>
                <c:pt idx="201">
                  <c:v>-1.5100000000000001E-3</c:v>
                </c:pt>
                <c:pt idx="202">
                  <c:v>-1.3500000000000001E-3</c:v>
                </c:pt>
                <c:pt idx="203">
                  <c:v>-1.24E-3</c:v>
                </c:pt>
                <c:pt idx="204">
                  <c:v>-1.14E-3</c:v>
                </c:pt>
                <c:pt idx="205">
                  <c:v>-8.7000000000000001E-4</c:v>
                </c:pt>
                <c:pt idx="206">
                  <c:v>-7.2000000000000005E-4</c:v>
                </c:pt>
                <c:pt idx="207">
                  <c:v>-5.5999999999999995E-4</c:v>
                </c:pt>
                <c:pt idx="208">
                  <c:v>-3.5E-4</c:v>
                </c:pt>
                <c:pt idx="209">
                  <c:v>-1.3999999999999999E-4</c:v>
                </c:pt>
                <c:pt idx="210">
                  <c:v>6.9999999999999994E-5</c:v>
                </c:pt>
                <c:pt idx="211">
                  <c:v>3.4000000000000002E-4</c:v>
                </c:pt>
                <c:pt idx="212">
                  <c:v>5.9999999999999995E-4</c:v>
                </c:pt>
                <c:pt idx="213">
                  <c:v>7.6000000000000004E-4</c:v>
                </c:pt>
                <c:pt idx="214">
                  <c:v>9.7000000000000005E-4</c:v>
                </c:pt>
                <c:pt idx="215">
                  <c:v>1.23E-3</c:v>
                </c:pt>
                <c:pt idx="216">
                  <c:v>1.5E-3</c:v>
                </c:pt>
                <c:pt idx="217">
                  <c:v>1.7099999999999999E-3</c:v>
                </c:pt>
                <c:pt idx="218">
                  <c:v>1.92E-3</c:v>
                </c:pt>
                <c:pt idx="219">
                  <c:v>2.1299999999999999E-3</c:v>
                </c:pt>
                <c:pt idx="220">
                  <c:v>2.2899999999999999E-3</c:v>
                </c:pt>
                <c:pt idx="221">
                  <c:v>2.4499999999999999E-3</c:v>
                </c:pt>
                <c:pt idx="222">
                  <c:v>2.7100000000000002E-3</c:v>
                </c:pt>
                <c:pt idx="223">
                  <c:v>2.7599999999999999E-3</c:v>
                </c:pt>
                <c:pt idx="224">
                  <c:v>2.81E-3</c:v>
                </c:pt>
                <c:pt idx="225">
                  <c:v>2.97E-3</c:v>
                </c:pt>
                <c:pt idx="226">
                  <c:v>3.0799999999999998E-3</c:v>
                </c:pt>
                <c:pt idx="227">
                  <c:v>3.0300000000000001E-3</c:v>
                </c:pt>
                <c:pt idx="228">
                  <c:v>2.97E-3</c:v>
                </c:pt>
                <c:pt idx="229">
                  <c:v>2.97E-3</c:v>
                </c:pt>
                <c:pt idx="230">
                  <c:v>2.8700000000000002E-3</c:v>
                </c:pt>
                <c:pt idx="231">
                  <c:v>2.7100000000000002E-3</c:v>
                </c:pt>
                <c:pt idx="232">
                  <c:v>2.5999999999999999E-3</c:v>
                </c:pt>
                <c:pt idx="233">
                  <c:v>2.3900000000000002E-3</c:v>
                </c:pt>
                <c:pt idx="234">
                  <c:v>2.0799999999999998E-3</c:v>
                </c:pt>
                <c:pt idx="235">
                  <c:v>1.81E-3</c:v>
                </c:pt>
                <c:pt idx="236">
                  <c:v>1.5499999999999999E-3</c:v>
                </c:pt>
                <c:pt idx="237">
                  <c:v>1.08E-3</c:v>
                </c:pt>
                <c:pt idx="238">
                  <c:v>7.1000000000000002E-4</c:v>
                </c:pt>
                <c:pt idx="239">
                  <c:v>3.8999999999999999E-4</c:v>
                </c:pt>
                <c:pt idx="240">
                  <c:v>-1.3999999999999999E-4</c:v>
                </c:pt>
                <c:pt idx="241">
                  <c:v>-5.0000000000000001E-4</c:v>
                </c:pt>
                <c:pt idx="242">
                  <c:v>-9.7999999999999997E-4</c:v>
                </c:pt>
                <c:pt idx="243">
                  <c:v>-1.56E-3</c:v>
                </c:pt>
                <c:pt idx="244">
                  <c:v>-2.0300000000000001E-3</c:v>
                </c:pt>
                <c:pt idx="245">
                  <c:v>-2.5100000000000001E-3</c:v>
                </c:pt>
                <c:pt idx="246">
                  <c:v>-2.98E-3</c:v>
                </c:pt>
                <c:pt idx="247">
                  <c:v>-3.46E-3</c:v>
                </c:pt>
                <c:pt idx="248">
                  <c:v>-3.82E-3</c:v>
                </c:pt>
                <c:pt idx="249">
                  <c:v>-4.3499999999999997E-3</c:v>
                </c:pt>
                <c:pt idx="250">
                  <c:v>-4.8300000000000001E-3</c:v>
                </c:pt>
                <c:pt idx="251">
                  <c:v>-5.1900000000000002E-3</c:v>
                </c:pt>
                <c:pt idx="252">
                  <c:v>-5.5599999999999998E-3</c:v>
                </c:pt>
                <c:pt idx="253">
                  <c:v>-5.8799999999999998E-3</c:v>
                </c:pt>
                <c:pt idx="254">
                  <c:v>-6.1399999999999996E-3</c:v>
                </c:pt>
                <c:pt idx="255">
                  <c:v>-6.3499999999999997E-3</c:v>
                </c:pt>
                <c:pt idx="256">
                  <c:v>-6.6699999999999997E-3</c:v>
                </c:pt>
                <c:pt idx="257">
                  <c:v>-6.7799999999999996E-3</c:v>
                </c:pt>
                <c:pt idx="258">
                  <c:v>-6.8799999999999998E-3</c:v>
                </c:pt>
                <c:pt idx="259">
                  <c:v>-6.9300000000000004E-3</c:v>
                </c:pt>
                <c:pt idx="260">
                  <c:v>-6.8799999999999998E-3</c:v>
                </c:pt>
                <c:pt idx="261">
                  <c:v>-6.9300000000000004E-3</c:v>
                </c:pt>
                <c:pt idx="262">
                  <c:v>-6.8300000000000001E-3</c:v>
                </c:pt>
                <c:pt idx="263">
                  <c:v>-6.6699999999999997E-3</c:v>
                </c:pt>
                <c:pt idx="264">
                  <c:v>-6.5599999999999999E-3</c:v>
                </c:pt>
                <c:pt idx="265">
                  <c:v>-6.3E-3</c:v>
                </c:pt>
                <c:pt idx="266">
                  <c:v>-6.0899999999999999E-3</c:v>
                </c:pt>
                <c:pt idx="267">
                  <c:v>-5.77E-3</c:v>
                </c:pt>
                <c:pt idx="268">
                  <c:v>-5.4099999999999999E-3</c:v>
                </c:pt>
                <c:pt idx="269">
                  <c:v>-5.1900000000000002E-3</c:v>
                </c:pt>
                <c:pt idx="270">
                  <c:v>-4.7699999999999999E-3</c:v>
                </c:pt>
                <c:pt idx="271">
                  <c:v>-4.3499999999999997E-3</c:v>
                </c:pt>
                <c:pt idx="272">
                  <c:v>-4.0400000000000002E-3</c:v>
                </c:pt>
                <c:pt idx="273">
                  <c:v>-3.6099999999999999E-3</c:v>
                </c:pt>
                <c:pt idx="274">
                  <c:v>-3.2399999999999998E-3</c:v>
                </c:pt>
                <c:pt idx="275">
                  <c:v>-2.7699999999999999E-3</c:v>
                </c:pt>
                <c:pt idx="276">
                  <c:v>-2.3999999999999998E-3</c:v>
                </c:pt>
                <c:pt idx="277">
                  <c:v>-2.0899999999999998E-3</c:v>
                </c:pt>
                <c:pt idx="278">
                  <c:v>-1.72E-3</c:v>
                </c:pt>
                <c:pt idx="279">
                  <c:v>-1.24E-3</c:v>
                </c:pt>
                <c:pt idx="280">
                  <c:v>-9.7999999999999997E-4</c:v>
                </c:pt>
                <c:pt idx="281">
                  <c:v>-5.5999999999999995E-4</c:v>
                </c:pt>
                <c:pt idx="282">
                  <c:v>-3.5E-4</c:v>
                </c:pt>
                <c:pt idx="283">
                  <c:v>-3.0000000000000001E-5</c:v>
                </c:pt>
                <c:pt idx="284">
                  <c:v>2.3000000000000001E-4</c:v>
                </c:pt>
                <c:pt idx="285">
                  <c:v>3.8999999999999999E-4</c:v>
                </c:pt>
                <c:pt idx="286">
                  <c:v>6.4999999999999997E-4</c:v>
                </c:pt>
                <c:pt idx="287">
                  <c:v>7.1000000000000002E-4</c:v>
                </c:pt>
                <c:pt idx="288">
                  <c:v>8.7000000000000001E-4</c:v>
                </c:pt>
                <c:pt idx="289">
                  <c:v>1.08E-3</c:v>
                </c:pt>
                <c:pt idx="290">
                  <c:v>1.0200000000000001E-3</c:v>
                </c:pt>
                <c:pt idx="291">
                  <c:v>1.08E-3</c:v>
                </c:pt>
                <c:pt idx="292">
                  <c:v>1.0200000000000001E-3</c:v>
                </c:pt>
                <c:pt idx="293">
                  <c:v>1.08E-3</c:v>
                </c:pt>
                <c:pt idx="294">
                  <c:v>1.08E-3</c:v>
                </c:pt>
                <c:pt idx="295">
                  <c:v>1.0200000000000001E-3</c:v>
                </c:pt>
                <c:pt idx="296">
                  <c:v>1.0200000000000001E-3</c:v>
                </c:pt>
                <c:pt idx="297">
                  <c:v>8.7000000000000001E-4</c:v>
                </c:pt>
                <c:pt idx="298">
                  <c:v>7.6000000000000004E-4</c:v>
                </c:pt>
                <c:pt idx="299">
                  <c:v>5.9999999999999995E-4</c:v>
                </c:pt>
                <c:pt idx="300">
                  <c:v>5.0000000000000001E-4</c:v>
                </c:pt>
                <c:pt idx="301">
                  <c:v>2.9E-4</c:v>
                </c:pt>
                <c:pt idx="302">
                  <c:v>2.3000000000000001E-4</c:v>
                </c:pt>
                <c:pt idx="303">
                  <c:v>-8.0000000000000007E-5</c:v>
                </c:pt>
                <c:pt idx="304">
                  <c:v>-2.4000000000000001E-4</c:v>
                </c:pt>
                <c:pt idx="305">
                  <c:v>-5.0000000000000001E-4</c:v>
                </c:pt>
                <c:pt idx="306">
                  <c:v>-5.5999999999999995E-4</c:v>
                </c:pt>
                <c:pt idx="307">
                  <c:v>-8.7000000000000001E-4</c:v>
                </c:pt>
                <c:pt idx="308">
                  <c:v>-1.08E-3</c:v>
                </c:pt>
                <c:pt idx="309">
                  <c:v>-1.3500000000000001E-3</c:v>
                </c:pt>
                <c:pt idx="310">
                  <c:v>-1.6100000000000001E-3</c:v>
                </c:pt>
                <c:pt idx="311">
                  <c:v>-1.8699999999999999E-3</c:v>
                </c:pt>
                <c:pt idx="312">
                  <c:v>-1.98E-3</c:v>
                </c:pt>
                <c:pt idx="313">
                  <c:v>-2.3E-3</c:v>
                </c:pt>
                <c:pt idx="314">
                  <c:v>-2.4499999999999999E-3</c:v>
                </c:pt>
                <c:pt idx="315">
                  <c:v>-2.7200000000000002E-3</c:v>
                </c:pt>
                <c:pt idx="316">
                  <c:v>-2.9299999999999999E-3</c:v>
                </c:pt>
                <c:pt idx="317">
                  <c:v>-3.1900000000000001E-3</c:v>
                </c:pt>
                <c:pt idx="318">
                  <c:v>-3.3500000000000001E-3</c:v>
                </c:pt>
                <c:pt idx="319">
                  <c:v>-3.46E-3</c:v>
                </c:pt>
                <c:pt idx="320">
                  <c:v>-3.6700000000000001E-3</c:v>
                </c:pt>
                <c:pt idx="321">
                  <c:v>-3.7699999999999999E-3</c:v>
                </c:pt>
                <c:pt idx="322">
                  <c:v>-3.9300000000000003E-3</c:v>
                </c:pt>
                <c:pt idx="323">
                  <c:v>-4.0400000000000002E-3</c:v>
                </c:pt>
                <c:pt idx="324">
                  <c:v>-4.0899999999999999E-3</c:v>
                </c:pt>
                <c:pt idx="325">
                  <c:v>-4.0899999999999999E-3</c:v>
                </c:pt>
                <c:pt idx="326">
                  <c:v>-4.1399999999999996E-3</c:v>
                </c:pt>
                <c:pt idx="327">
                  <c:v>-4.1900000000000001E-3</c:v>
                </c:pt>
                <c:pt idx="328">
                  <c:v>-4.0899999999999999E-3</c:v>
                </c:pt>
                <c:pt idx="329">
                  <c:v>-4.0899999999999999E-3</c:v>
                </c:pt>
                <c:pt idx="330">
                  <c:v>-3.9300000000000003E-3</c:v>
                </c:pt>
                <c:pt idx="331">
                  <c:v>-3.9300000000000003E-3</c:v>
                </c:pt>
                <c:pt idx="332">
                  <c:v>-3.7200000000000002E-3</c:v>
                </c:pt>
                <c:pt idx="333">
                  <c:v>-3.5100000000000001E-3</c:v>
                </c:pt>
                <c:pt idx="334">
                  <c:v>-3.3500000000000001E-3</c:v>
                </c:pt>
                <c:pt idx="335">
                  <c:v>-3.14E-3</c:v>
                </c:pt>
                <c:pt idx="336">
                  <c:v>-2.9299999999999999E-3</c:v>
                </c:pt>
                <c:pt idx="337">
                  <c:v>-2.7200000000000002E-3</c:v>
                </c:pt>
                <c:pt idx="338">
                  <c:v>-2.4499999999999999E-3</c:v>
                </c:pt>
                <c:pt idx="339">
                  <c:v>-2.1900000000000001E-3</c:v>
                </c:pt>
                <c:pt idx="340">
                  <c:v>-1.82E-3</c:v>
                </c:pt>
                <c:pt idx="341">
                  <c:v>-1.6100000000000001E-3</c:v>
                </c:pt>
                <c:pt idx="342">
                  <c:v>-1.4E-3</c:v>
                </c:pt>
                <c:pt idx="343">
                  <c:v>-1.24E-3</c:v>
                </c:pt>
                <c:pt idx="344">
                  <c:v>-8.7000000000000001E-4</c:v>
                </c:pt>
                <c:pt idx="345">
                  <c:v>-6.6E-4</c:v>
                </c:pt>
                <c:pt idx="346">
                  <c:v>-4.4999999999999999E-4</c:v>
                </c:pt>
                <c:pt idx="347">
                  <c:v>-4.0000000000000002E-4</c:v>
                </c:pt>
                <c:pt idx="348">
                  <c:v>-1.9000000000000001E-4</c:v>
                </c:pt>
                <c:pt idx="349">
                  <c:v>-3.0000000000000001E-5</c:v>
                </c:pt>
                <c:pt idx="350">
                  <c:v>2.0000000000000002E-5</c:v>
                </c:pt>
                <c:pt idx="351">
                  <c:v>1.2999999999999999E-4</c:v>
                </c:pt>
                <c:pt idx="352">
                  <c:v>1.8000000000000001E-4</c:v>
                </c:pt>
                <c:pt idx="353">
                  <c:v>2.9E-4</c:v>
                </c:pt>
                <c:pt idx="354">
                  <c:v>2.3000000000000001E-4</c:v>
                </c:pt>
                <c:pt idx="355">
                  <c:v>2.3000000000000001E-4</c:v>
                </c:pt>
                <c:pt idx="356">
                  <c:v>2.3000000000000001E-4</c:v>
                </c:pt>
                <c:pt idx="357">
                  <c:v>2.0000000000000002E-5</c:v>
                </c:pt>
                <c:pt idx="358">
                  <c:v>2.0000000000000002E-5</c:v>
                </c:pt>
                <c:pt idx="359">
                  <c:v>-1.9000000000000001E-4</c:v>
                </c:pt>
                <c:pt idx="360">
                  <c:v>-1.9000000000000001E-4</c:v>
                </c:pt>
                <c:pt idx="361">
                  <c:v>-3.5E-4</c:v>
                </c:pt>
                <c:pt idx="362">
                  <c:v>-5.0000000000000001E-4</c:v>
                </c:pt>
                <c:pt idx="363">
                  <c:v>-6.0999999999999997E-4</c:v>
                </c:pt>
                <c:pt idx="364">
                  <c:v>-7.2000000000000005E-4</c:v>
                </c:pt>
                <c:pt idx="365">
                  <c:v>-8.7000000000000001E-4</c:v>
                </c:pt>
                <c:pt idx="366">
                  <c:v>-9.3000000000000005E-4</c:v>
                </c:pt>
                <c:pt idx="367">
                  <c:v>-1.14E-3</c:v>
                </c:pt>
                <c:pt idx="368">
                  <c:v>-1.24E-3</c:v>
                </c:pt>
                <c:pt idx="369">
                  <c:v>-1.3500000000000001E-3</c:v>
                </c:pt>
                <c:pt idx="370">
                  <c:v>-1.4499999999999999E-3</c:v>
                </c:pt>
                <c:pt idx="371">
                  <c:v>-1.56E-3</c:v>
                </c:pt>
                <c:pt idx="372">
                  <c:v>-1.56E-3</c:v>
                </c:pt>
                <c:pt idx="373">
                  <c:v>-1.6100000000000001E-3</c:v>
                </c:pt>
                <c:pt idx="374">
                  <c:v>-1.7700000000000001E-3</c:v>
                </c:pt>
                <c:pt idx="375">
                  <c:v>-1.72E-3</c:v>
                </c:pt>
                <c:pt idx="376">
                  <c:v>-1.82E-3</c:v>
                </c:pt>
                <c:pt idx="377">
                  <c:v>-1.82E-3</c:v>
                </c:pt>
                <c:pt idx="378">
                  <c:v>-1.72E-3</c:v>
                </c:pt>
                <c:pt idx="379">
                  <c:v>-1.66E-3</c:v>
                </c:pt>
                <c:pt idx="380">
                  <c:v>-1.66E-3</c:v>
                </c:pt>
                <c:pt idx="381">
                  <c:v>-1.66E-3</c:v>
                </c:pt>
                <c:pt idx="382">
                  <c:v>-1.5100000000000001E-3</c:v>
                </c:pt>
                <c:pt idx="383">
                  <c:v>-1.4499999999999999E-3</c:v>
                </c:pt>
                <c:pt idx="384">
                  <c:v>-1.4499999999999999E-3</c:v>
                </c:pt>
                <c:pt idx="385">
                  <c:v>-1.3500000000000001E-3</c:v>
                </c:pt>
                <c:pt idx="386">
                  <c:v>-1.24E-3</c:v>
                </c:pt>
                <c:pt idx="387">
                  <c:v>-1.14E-3</c:v>
                </c:pt>
                <c:pt idx="388">
                  <c:v>-1.08E-3</c:v>
                </c:pt>
                <c:pt idx="389">
                  <c:v>-1.08E-3</c:v>
                </c:pt>
                <c:pt idx="390">
                  <c:v>-8.7000000000000001E-4</c:v>
                </c:pt>
                <c:pt idx="391">
                  <c:v>-8.7000000000000001E-4</c:v>
                </c:pt>
                <c:pt idx="392">
                  <c:v>-8.1999999999999998E-4</c:v>
                </c:pt>
                <c:pt idx="393">
                  <c:v>-7.6999999999999996E-4</c:v>
                </c:pt>
                <c:pt idx="394">
                  <c:v>-7.2000000000000005E-4</c:v>
                </c:pt>
                <c:pt idx="395">
                  <c:v>-7.2000000000000005E-4</c:v>
                </c:pt>
                <c:pt idx="396">
                  <c:v>-5.5999999999999995E-4</c:v>
                </c:pt>
                <c:pt idx="397">
                  <c:v>-6.0999999999999997E-4</c:v>
                </c:pt>
                <c:pt idx="398">
                  <c:v>-5.0000000000000001E-4</c:v>
                </c:pt>
                <c:pt idx="399">
                  <c:v>-5.0000000000000001E-4</c:v>
                </c:pt>
                <c:pt idx="400">
                  <c:v>-5.0000000000000001E-4</c:v>
                </c:pt>
                <c:pt idx="401">
                  <c:v>-5.0000000000000001E-4</c:v>
                </c:pt>
                <c:pt idx="402">
                  <c:v>-4.4999999999999999E-4</c:v>
                </c:pt>
                <c:pt idx="403">
                  <c:v>-4.4999999999999999E-4</c:v>
                </c:pt>
                <c:pt idx="404">
                  <c:v>-4.4999999999999999E-4</c:v>
                </c:pt>
                <c:pt idx="405">
                  <c:v>-4.4999999999999999E-4</c:v>
                </c:pt>
                <c:pt idx="406">
                  <c:v>-4.4999999999999999E-4</c:v>
                </c:pt>
                <c:pt idx="407">
                  <c:v>-4.0000000000000002E-4</c:v>
                </c:pt>
                <c:pt idx="408">
                  <c:v>-4.4999999999999999E-4</c:v>
                </c:pt>
                <c:pt idx="409">
                  <c:v>-5.0000000000000001E-4</c:v>
                </c:pt>
                <c:pt idx="410">
                  <c:v>-5.5999999999999995E-4</c:v>
                </c:pt>
                <c:pt idx="411">
                  <c:v>-6.6E-4</c:v>
                </c:pt>
                <c:pt idx="412">
                  <c:v>-6.6E-4</c:v>
                </c:pt>
                <c:pt idx="413">
                  <c:v>-7.6999999999999996E-4</c:v>
                </c:pt>
                <c:pt idx="414">
                  <c:v>-7.2000000000000005E-4</c:v>
                </c:pt>
                <c:pt idx="415">
                  <c:v>-8.1999999999999998E-4</c:v>
                </c:pt>
                <c:pt idx="416">
                  <c:v>-8.1999999999999998E-4</c:v>
                </c:pt>
                <c:pt idx="417">
                  <c:v>-9.7999999999999997E-4</c:v>
                </c:pt>
                <c:pt idx="418">
                  <c:v>-1.08E-3</c:v>
                </c:pt>
                <c:pt idx="419">
                  <c:v>-1.14E-3</c:v>
                </c:pt>
                <c:pt idx="420">
                  <c:v>-1.24E-3</c:v>
                </c:pt>
                <c:pt idx="421">
                  <c:v>-1.3500000000000001E-3</c:v>
                </c:pt>
                <c:pt idx="422">
                  <c:v>-1.4499999999999999E-3</c:v>
                </c:pt>
                <c:pt idx="423">
                  <c:v>-1.4499999999999999E-3</c:v>
                </c:pt>
                <c:pt idx="424">
                  <c:v>-1.56E-3</c:v>
                </c:pt>
                <c:pt idx="425">
                  <c:v>-1.72E-3</c:v>
                </c:pt>
                <c:pt idx="426">
                  <c:v>-1.7700000000000001E-3</c:v>
                </c:pt>
                <c:pt idx="427">
                  <c:v>-1.8699999999999999E-3</c:v>
                </c:pt>
                <c:pt idx="428">
                  <c:v>-1.9300000000000001E-3</c:v>
                </c:pt>
                <c:pt idx="429">
                  <c:v>-2.0300000000000001E-3</c:v>
                </c:pt>
                <c:pt idx="430">
                  <c:v>-2.14E-3</c:v>
                </c:pt>
                <c:pt idx="431">
                  <c:v>-2.2399999999999998E-3</c:v>
                </c:pt>
                <c:pt idx="432">
                  <c:v>-2.2399999999999998E-3</c:v>
                </c:pt>
                <c:pt idx="433">
                  <c:v>-2.3E-3</c:v>
                </c:pt>
                <c:pt idx="434">
                  <c:v>-2.3500000000000001E-3</c:v>
                </c:pt>
                <c:pt idx="435">
                  <c:v>-2.3500000000000001E-3</c:v>
                </c:pt>
                <c:pt idx="436">
                  <c:v>-2.3999999999999998E-3</c:v>
                </c:pt>
                <c:pt idx="437">
                  <c:v>-2.4499999999999999E-3</c:v>
                </c:pt>
                <c:pt idx="438">
                  <c:v>-2.4499999999999999E-3</c:v>
                </c:pt>
                <c:pt idx="439">
                  <c:v>-2.5100000000000001E-3</c:v>
                </c:pt>
                <c:pt idx="440">
                  <c:v>-2.4499999999999999E-3</c:v>
                </c:pt>
                <c:pt idx="441">
                  <c:v>-2.5600000000000002E-3</c:v>
                </c:pt>
                <c:pt idx="442">
                  <c:v>-2.6099999999999999E-3</c:v>
                </c:pt>
                <c:pt idx="443">
                  <c:v>-2.6700000000000001E-3</c:v>
                </c:pt>
                <c:pt idx="444">
                  <c:v>-2.5100000000000001E-3</c:v>
                </c:pt>
                <c:pt idx="445">
                  <c:v>-2.6099999999999999E-3</c:v>
                </c:pt>
                <c:pt idx="446">
                  <c:v>-2.7200000000000002E-3</c:v>
                </c:pt>
                <c:pt idx="447">
                  <c:v>-2.7200000000000002E-3</c:v>
                </c:pt>
                <c:pt idx="448">
                  <c:v>-2.82E-3</c:v>
                </c:pt>
                <c:pt idx="449">
                  <c:v>-2.82E-3</c:v>
                </c:pt>
                <c:pt idx="450">
                  <c:v>-2.8800000000000002E-3</c:v>
                </c:pt>
                <c:pt idx="451">
                  <c:v>-2.9299999999999999E-3</c:v>
                </c:pt>
                <c:pt idx="452">
                  <c:v>-2.98E-3</c:v>
                </c:pt>
                <c:pt idx="453">
                  <c:v>-3.14E-3</c:v>
                </c:pt>
                <c:pt idx="454">
                  <c:v>-3.2399999999999998E-3</c:v>
                </c:pt>
                <c:pt idx="455">
                  <c:v>-3.46E-3</c:v>
                </c:pt>
                <c:pt idx="456">
                  <c:v>-3.5100000000000001E-3</c:v>
                </c:pt>
                <c:pt idx="457">
                  <c:v>-3.6099999999999999E-3</c:v>
                </c:pt>
                <c:pt idx="458">
                  <c:v>-3.6700000000000001E-3</c:v>
                </c:pt>
                <c:pt idx="459">
                  <c:v>-3.8800000000000002E-3</c:v>
                </c:pt>
                <c:pt idx="460">
                  <c:v>-3.8800000000000002E-3</c:v>
                </c:pt>
                <c:pt idx="461">
                  <c:v>-4.1399999999999996E-3</c:v>
                </c:pt>
                <c:pt idx="462">
                  <c:v>-4.1900000000000001E-3</c:v>
                </c:pt>
                <c:pt idx="463">
                  <c:v>-4.3E-3</c:v>
                </c:pt>
                <c:pt idx="464">
                  <c:v>-4.4000000000000003E-3</c:v>
                </c:pt>
                <c:pt idx="465">
                  <c:v>-4.4600000000000004E-3</c:v>
                </c:pt>
                <c:pt idx="466">
                  <c:v>-4.5100000000000001E-3</c:v>
                </c:pt>
                <c:pt idx="467">
                  <c:v>-4.5599999999999998E-3</c:v>
                </c:pt>
                <c:pt idx="468">
                  <c:v>-4.5599999999999998E-3</c:v>
                </c:pt>
                <c:pt idx="469">
                  <c:v>-4.6699999999999997E-3</c:v>
                </c:pt>
                <c:pt idx="470">
                  <c:v>-4.5599999999999998E-3</c:v>
                </c:pt>
                <c:pt idx="471">
                  <c:v>-4.5100000000000001E-3</c:v>
                </c:pt>
                <c:pt idx="472">
                  <c:v>-4.4600000000000004E-3</c:v>
                </c:pt>
                <c:pt idx="473">
                  <c:v>-4.4000000000000003E-3</c:v>
                </c:pt>
                <c:pt idx="474">
                  <c:v>-4.2500000000000003E-3</c:v>
                </c:pt>
                <c:pt idx="475">
                  <c:v>-4.0899999999999999E-3</c:v>
                </c:pt>
                <c:pt idx="476">
                  <c:v>-3.82E-3</c:v>
                </c:pt>
                <c:pt idx="477">
                  <c:v>-3.7200000000000002E-3</c:v>
                </c:pt>
                <c:pt idx="478">
                  <c:v>-3.5100000000000001E-3</c:v>
                </c:pt>
                <c:pt idx="479">
                  <c:v>-3.3500000000000001E-3</c:v>
                </c:pt>
                <c:pt idx="480">
                  <c:v>-3.0300000000000001E-3</c:v>
                </c:pt>
                <c:pt idx="481">
                  <c:v>-2.8800000000000002E-3</c:v>
                </c:pt>
                <c:pt idx="482">
                  <c:v>-2.5600000000000002E-3</c:v>
                </c:pt>
                <c:pt idx="483">
                  <c:v>-2.3999999999999998E-3</c:v>
                </c:pt>
                <c:pt idx="484">
                  <c:v>-2.1900000000000001E-3</c:v>
                </c:pt>
                <c:pt idx="485">
                  <c:v>-1.9300000000000001E-3</c:v>
                </c:pt>
                <c:pt idx="486">
                  <c:v>-1.7700000000000001E-3</c:v>
                </c:pt>
                <c:pt idx="487">
                  <c:v>-1.56E-3</c:v>
                </c:pt>
                <c:pt idx="488">
                  <c:v>-1.3500000000000001E-3</c:v>
                </c:pt>
                <c:pt idx="489">
                  <c:v>-1.24E-3</c:v>
                </c:pt>
                <c:pt idx="490">
                  <c:v>-1.08E-3</c:v>
                </c:pt>
                <c:pt idx="491">
                  <c:v>-9.3000000000000005E-4</c:v>
                </c:pt>
                <c:pt idx="492">
                  <c:v>-9.3000000000000005E-4</c:v>
                </c:pt>
                <c:pt idx="493">
                  <c:v>-8.1999999999999998E-4</c:v>
                </c:pt>
                <c:pt idx="494">
                  <c:v>-7.6999999999999996E-4</c:v>
                </c:pt>
                <c:pt idx="495">
                  <c:v>-8.1999999999999998E-4</c:v>
                </c:pt>
                <c:pt idx="496">
                  <c:v>-9.3000000000000005E-4</c:v>
                </c:pt>
                <c:pt idx="497">
                  <c:v>-8.7000000000000001E-4</c:v>
                </c:pt>
                <c:pt idx="498">
                  <c:v>-9.7999999999999997E-4</c:v>
                </c:pt>
                <c:pt idx="499">
                  <c:v>-1.08E-3</c:v>
                </c:pt>
                <c:pt idx="500">
                  <c:v>-1.1900000000000001E-3</c:v>
                </c:pt>
                <c:pt idx="501">
                  <c:v>-1.2999999999999999E-3</c:v>
                </c:pt>
                <c:pt idx="502">
                  <c:v>-1.4499999999999999E-3</c:v>
                </c:pt>
                <c:pt idx="503">
                  <c:v>-1.66E-3</c:v>
                </c:pt>
                <c:pt idx="504">
                  <c:v>-1.6100000000000001E-3</c:v>
                </c:pt>
                <c:pt idx="505">
                  <c:v>-1.8699999999999999E-3</c:v>
                </c:pt>
                <c:pt idx="506">
                  <c:v>-1.98E-3</c:v>
                </c:pt>
                <c:pt idx="507">
                  <c:v>-2.0899999999999998E-3</c:v>
                </c:pt>
                <c:pt idx="508">
                  <c:v>-2.0899999999999998E-3</c:v>
                </c:pt>
                <c:pt idx="509">
                  <c:v>-2.1900000000000001E-3</c:v>
                </c:pt>
                <c:pt idx="510">
                  <c:v>-2.1900000000000001E-3</c:v>
                </c:pt>
                <c:pt idx="511">
                  <c:v>-2.2399999999999998E-3</c:v>
                </c:pt>
                <c:pt idx="512">
                  <c:v>-2.2399999999999998E-3</c:v>
                </c:pt>
                <c:pt idx="513">
                  <c:v>-2.14E-3</c:v>
                </c:pt>
                <c:pt idx="514">
                  <c:v>-2.0300000000000001E-3</c:v>
                </c:pt>
                <c:pt idx="515">
                  <c:v>-1.8699999999999999E-3</c:v>
                </c:pt>
                <c:pt idx="516">
                  <c:v>-1.72E-3</c:v>
                </c:pt>
                <c:pt idx="517">
                  <c:v>-1.5100000000000001E-3</c:v>
                </c:pt>
                <c:pt idx="518">
                  <c:v>-1.24E-3</c:v>
                </c:pt>
                <c:pt idx="519">
                  <c:v>-1.0300000000000001E-3</c:v>
                </c:pt>
                <c:pt idx="520">
                  <c:v>-7.6999999999999996E-4</c:v>
                </c:pt>
                <c:pt idx="521">
                  <c:v>-4.0000000000000002E-4</c:v>
                </c:pt>
                <c:pt idx="522">
                  <c:v>-8.0000000000000007E-5</c:v>
                </c:pt>
                <c:pt idx="523">
                  <c:v>3.4000000000000002E-4</c:v>
                </c:pt>
                <c:pt idx="524">
                  <c:v>7.6000000000000004E-4</c:v>
                </c:pt>
                <c:pt idx="525">
                  <c:v>1.1299999999999999E-3</c:v>
                </c:pt>
                <c:pt idx="526">
                  <c:v>1.6000000000000001E-3</c:v>
                </c:pt>
                <c:pt idx="527">
                  <c:v>1.97E-3</c:v>
                </c:pt>
                <c:pt idx="528">
                  <c:v>2.3900000000000002E-3</c:v>
                </c:pt>
                <c:pt idx="529">
                  <c:v>2.7599999999999999E-3</c:v>
                </c:pt>
                <c:pt idx="530">
                  <c:v>3.13E-3</c:v>
                </c:pt>
                <c:pt idx="531">
                  <c:v>3.3899999999999998E-3</c:v>
                </c:pt>
                <c:pt idx="532">
                  <c:v>3.7100000000000002E-3</c:v>
                </c:pt>
                <c:pt idx="533">
                  <c:v>3.9199999999999999E-3</c:v>
                </c:pt>
                <c:pt idx="534">
                  <c:v>4.1799999999999997E-3</c:v>
                </c:pt>
                <c:pt idx="535">
                  <c:v>4.45E-3</c:v>
                </c:pt>
                <c:pt idx="536">
                  <c:v>4.6100000000000004E-3</c:v>
                </c:pt>
                <c:pt idx="537">
                  <c:v>4.6600000000000001E-3</c:v>
                </c:pt>
                <c:pt idx="538">
                  <c:v>4.7600000000000003E-3</c:v>
                </c:pt>
                <c:pt idx="539">
                  <c:v>4.6600000000000001E-3</c:v>
                </c:pt>
                <c:pt idx="540">
                  <c:v>4.7099999999999998E-3</c:v>
                </c:pt>
                <c:pt idx="541">
                  <c:v>4.5500000000000002E-3</c:v>
                </c:pt>
                <c:pt idx="542">
                  <c:v>4.45E-3</c:v>
                </c:pt>
                <c:pt idx="543">
                  <c:v>4.2900000000000004E-3</c:v>
                </c:pt>
                <c:pt idx="544">
                  <c:v>3.9699999999999996E-3</c:v>
                </c:pt>
                <c:pt idx="545">
                  <c:v>3.7599999999999999E-3</c:v>
                </c:pt>
                <c:pt idx="546">
                  <c:v>3.5000000000000001E-3</c:v>
                </c:pt>
                <c:pt idx="547">
                  <c:v>3.0300000000000001E-3</c:v>
                </c:pt>
                <c:pt idx="548">
                  <c:v>2.7100000000000002E-3</c:v>
                </c:pt>
                <c:pt idx="549">
                  <c:v>2.3400000000000001E-3</c:v>
                </c:pt>
                <c:pt idx="550">
                  <c:v>2.0200000000000001E-3</c:v>
                </c:pt>
                <c:pt idx="551">
                  <c:v>1.5499999999999999E-3</c:v>
                </c:pt>
                <c:pt idx="552">
                  <c:v>1.23E-3</c:v>
                </c:pt>
                <c:pt idx="553">
                  <c:v>8.7000000000000001E-4</c:v>
                </c:pt>
                <c:pt idx="554">
                  <c:v>5.0000000000000001E-4</c:v>
                </c:pt>
                <c:pt idx="555">
                  <c:v>1.2999999999999999E-4</c:v>
                </c:pt>
                <c:pt idx="556">
                  <c:v>-1.9000000000000001E-4</c:v>
                </c:pt>
                <c:pt idx="557">
                  <c:v>-4.4999999999999999E-4</c:v>
                </c:pt>
                <c:pt idx="558">
                  <c:v>-7.2000000000000005E-4</c:v>
                </c:pt>
                <c:pt idx="559">
                  <c:v>-1.08E-3</c:v>
                </c:pt>
                <c:pt idx="560">
                  <c:v>-1.24E-3</c:v>
                </c:pt>
                <c:pt idx="561">
                  <c:v>-1.24E-3</c:v>
                </c:pt>
                <c:pt idx="562">
                  <c:v>-1.3500000000000001E-3</c:v>
                </c:pt>
                <c:pt idx="563">
                  <c:v>-1.4499999999999999E-3</c:v>
                </c:pt>
                <c:pt idx="564">
                  <c:v>-1.5100000000000001E-3</c:v>
                </c:pt>
                <c:pt idx="565">
                  <c:v>-1.5100000000000001E-3</c:v>
                </c:pt>
                <c:pt idx="566">
                  <c:v>-1.4E-3</c:v>
                </c:pt>
                <c:pt idx="567">
                  <c:v>-1.2999999999999999E-3</c:v>
                </c:pt>
                <c:pt idx="568">
                  <c:v>-1.08E-3</c:v>
                </c:pt>
                <c:pt idx="569">
                  <c:v>-9.3000000000000005E-4</c:v>
                </c:pt>
                <c:pt idx="570">
                  <c:v>-7.6999999999999996E-4</c:v>
                </c:pt>
                <c:pt idx="571">
                  <c:v>-5.0000000000000001E-4</c:v>
                </c:pt>
                <c:pt idx="572">
                  <c:v>-1.9000000000000001E-4</c:v>
                </c:pt>
                <c:pt idx="573">
                  <c:v>-8.0000000000000007E-5</c:v>
                </c:pt>
                <c:pt idx="574">
                  <c:v>1.8000000000000001E-4</c:v>
                </c:pt>
                <c:pt idx="575">
                  <c:v>5.5000000000000003E-4</c:v>
                </c:pt>
                <c:pt idx="576">
                  <c:v>8.7000000000000001E-4</c:v>
                </c:pt>
                <c:pt idx="577">
                  <c:v>1.1800000000000001E-3</c:v>
                </c:pt>
                <c:pt idx="578">
                  <c:v>1.39E-3</c:v>
                </c:pt>
                <c:pt idx="579">
                  <c:v>1.66E-3</c:v>
                </c:pt>
                <c:pt idx="580">
                  <c:v>1.92E-3</c:v>
                </c:pt>
                <c:pt idx="581">
                  <c:v>2.0799999999999998E-3</c:v>
                </c:pt>
                <c:pt idx="582">
                  <c:v>2.3400000000000001E-3</c:v>
                </c:pt>
                <c:pt idx="583">
                  <c:v>2.5000000000000001E-3</c:v>
                </c:pt>
                <c:pt idx="584">
                  <c:v>2.5999999999999999E-3</c:v>
                </c:pt>
                <c:pt idx="585">
                  <c:v>2.7599999999999999E-3</c:v>
                </c:pt>
                <c:pt idx="586">
                  <c:v>2.8700000000000002E-3</c:v>
                </c:pt>
                <c:pt idx="587">
                  <c:v>2.8700000000000002E-3</c:v>
                </c:pt>
                <c:pt idx="588">
                  <c:v>2.9199999999999999E-3</c:v>
                </c:pt>
                <c:pt idx="589">
                  <c:v>2.97E-3</c:v>
                </c:pt>
                <c:pt idx="590">
                  <c:v>2.8700000000000002E-3</c:v>
                </c:pt>
                <c:pt idx="591">
                  <c:v>2.81E-3</c:v>
                </c:pt>
                <c:pt idx="592">
                  <c:v>2.66E-3</c:v>
                </c:pt>
                <c:pt idx="593">
                  <c:v>2.66E-3</c:v>
                </c:pt>
                <c:pt idx="594">
                  <c:v>2.5500000000000002E-3</c:v>
                </c:pt>
                <c:pt idx="595">
                  <c:v>2.5000000000000001E-3</c:v>
                </c:pt>
                <c:pt idx="596">
                  <c:v>2.2899999999999999E-3</c:v>
                </c:pt>
                <c:pt idx="597">
                  <c:v>2.1299999999999999E-3</c:v>
                </c:pt>
                <c:pt idx="598">
                  <c:v>1.97E-3</c:v>
                </c:pt>
                <c:pt idx="599">
                  <c:v>1.81E-3</c:v>
                </c:pt>
                <c:pt idx="600">
                  <c:v>1.66E-3</c:v>
                </c:pt>
                <c:pt idx="601">
                  <c:v>1.5499999999999999E-3</c:v>
                </c:pt>
                <c:pt idx="602">
                  <c:v>1.2899999999999999E-3</c:v>
                </c:pt>
                <c:pt idx="603">
                  <c:v>1.1800000000000001E-3</c:v>
                </c:pt>
                <c:pt idx="604">
                  <c:v>1.0200000000000001E-3</c:v>
                </c:pt>
                <c:pt idx="605">
                  <c:v>9.7000000000000005E-4</c:v>
                </c:pt>
                <c:pt idx="606">
                  <c:v>8.7000000000000001E-4</c:v>
                </c:pt>
                <c:pt idx="607">
                  <c:v>5.9999999999999995E-4</c:v>
                </c:pt>
                <c:pt idx="608">
                  <c:v>5.9999999999999995E-4</c:v>
                </c:pt>
                <c:pt idx="609">
                  <c:v>5.0000000000000001E-4</c:v>
                </c:pt>
                <c:pt idx="610">
                  <c:v>3.8999999999999999E-4</c:v>
                </c:pt>
                <c:pt idx="611">
                  <c:v>3.4000000000000002E-4</c:v>
                </c:pt>
                <c:pt idx="612">
                  <c:v>2.3000000000000001E-4</c:v>
                </c:pt>
                <c:pt idx="613">
                  <c:v>6.9999999999999994E-5</c:v>
                </c:pt>
                <c:pt idx="614">
                  <c:v>-3.0000000000000001E-5</c:v>
                </c:pt>
                <c:pt idx="615">
                  <c:v>-8.0000000000000007E-5</c:v>
                </c:pt>
                <c:pt idx="616">
                  <c:v>-2.4000000000000001E-4</c:v>
                </c:pt>
                <c:pt idx="617">
                  <c:v>-4.0000000000000002E-4</c:v>
                </c:pt>
                <c:pt idx="618">
                  <c:v>-5.0000000000000001E-4</c:v>
                </c:pt>
                <c:pt idx="619">
                  <c:v>-7.2000000000000005E-4</c:v>
                </c:pt>
                <c:pt idx="620">
                  <c:v>-8.1999999999999998E-4</c:v>
                </c:pt>
                <c:pt idx="621">
                  <c:v>-1.0300000000000001E-3</c:v>
                </c:pt>
                <c:pt idx="622">
                  <c:v>-1.1900000000000001E-3</c:v>
                </c:pt>
                <c:pt idx="623">
                  <c:v>-1.56E-3</c:v>
                </c:pt>
                <c:pt idx="624">
                  <c:v>-1.72E-3</c:v>
                </c:pt>
                <c:pt idx="625">
                  <c:v>-2.0300000000000001E-3</c:v>
                </c:pt>
                <c:pt idx="626">
                  <c:v>-2.2399999999999998E-3</c:v>
                </c:pt>
                <c:pt idx="627">
                  <c:v>-2.5600000000000002E-3</c:v>
                </c:pt>
                <c:pt idx="628">
                  <c:v>-2.8800000000000002E-3</c:v>
                </c:pt>
                <c:pt idx="629">
                  <c:v>-3.1900000000000001E-3</c:v>
                </c:pt>
                <c:pt idx="630">
                  <c:v>-3.46E-3</c:v>
                </c:pt>
                <c:pt idx="631">
                  <c:v>-3.7699999999999999E-3</c:v>
                </c:pt>
                <c:pt idx="632">
                  <c:v>-4.0400000000000002E-3</c:v>
                </c:pt>
                <c:pt idx="633">
                  <c:v>-4.4000000000000003E-3</c:v>
                </c:pt>
                <c:pt idx="634">
                  <c:v>-4.6699999999999997E-3</c:v>
                </c:pt>
                <c:pt idx="635">
                  <c:v>-4.8799999999999998E-3</c:v>
                </c:pt>
                <c:pt idx="636">
                  <c:v>-5.1399999999999996E-3</c:v>
                </c:pt>
                <c:pt idx="637">
                  <c:v>-5.3499999999999997E-3</c:v>
                </c:pt>
                <c:pt idx="638">
                  <c:v>-5.5100000000000001E-3</c:v>
                </c:pt>
                <c:pt idx="639">
                  <c:v>-5.6699999999999997E-3</c:v>
                </c:pt>
                <c:pt idx="640">
                  <c:v>-5.8300000000000001E-3</c:v>
                </c:pt>
                <c:pt idx="641">
                  <c:v>-5.8300000000000001E-3</c:v>
                </c:pt>
                <c:pt idx="642">
                  <c:v>-5.77E-3</c:v>
                </c:pt>
                <c:pt idx="643">
                  <c:v>-5.8300000000000001E-3</c:v>
                </c:pt>
                <c:pt idx="644">
                  <c:v>-5.62E-3</c:v>
                </c:pt>
                <c:pt idx="645">
                  <c:v>-5.62E-3</c:v>
                </c:pt>
                <c:pt idx="646">
                  <c:v>-5.3499999999999997E-3</c:v>
                </c:pt>
                <c:pt idx="647">
                  <c:v>-5.1399999999999996E-3</c:v>
                </c:pt>
                <c:pt idx="648">
                  <c:v>-4.8799999999999998E-3</c:v>
                </c:pt>
                <c:pt idx="649">
                  <c:v>-4.5599999999999998E-3</c:v>
                </c:pt>
                <c:pt idx="650">
                  <c:v>-4.1900000000000001E-3</c:v>
                </c:pt>
                <c:pt idx="651">
                  <c:v>-3.82E-3</c:v>
                </c:pt>
                <c:pt idx="652">
                  <c:v>-3.3E-3</c:v>
                </c:pt>
                <c:pt idx="653">
                  <c:v>-2.9299999999999999E-3</c:v>
                </c:pt>
                <c:pt idx="654">
                  <c:v>-2.3E-3</c:v>
                </c:pt>
                <c:pt idx="655">
                  <c:v>-1.8699999999999999E-3</c:v>
                </c:pt>
                <c:pt idx="656">
                  <c:v>-1.2999999999999999E-3</c:v>
                </c:pt>
                <c:pt idx="657">
                  <c:v>-8.1999999999999998E-4</c:v>
                </c:pt>
                <c:pt idx="658">
                  <c:v>-2.4000000000000001E-4</c:v>
                </c:pt>
                <c:pt idx="659">
                  <c:v>2.9E-4</c:v>
                </c:pt>
                <c:pt idx="660">
                  <c:v>8.7000000000000001E-4</c:v>
                </c:pt>
                <c:pt idx="661">
                  <c:v>1.2899999999999999E-3</c:v>
                </c:pt>
                <c:pt idx="662">
                  <c:v>1.81E-3</c:v>
                </c:pt>
                <c:pt idx="663">
                  <c:v>2.1800000000000001E-3</c:v>
                </c:pt>
                <c:pt idx="664">
                  <c:v>2.5500000000000002E-3</c:v>
                </c:pt>
                <c:pt idx="665">
                  <c:v>3.0300000000000001E-3</c:v>
                </c:pt>
                <c:pt idx="666">
                  <c:v>3.29E-3</c:v>
                </c:pt>
                <c:pt idx="667">
                  <c:v>3.6600000000000001E-3</c:v>
                </c:pt>
                <c:pt idx="668">
                  <c:v>3.8700000000000002E-3</c:v>
                </c:pt>
                <c:pt idx="669">
                  <c:v>4.0800000000000003E-3</c:v>
                </c:pt>
                <c:pt idx="670">
                  <c:v>4.2900000000000004E-3</c:v>
                </c:pt>
                <c:pt idx="671">
                  <c:v>4.4000000000000003E-3</c:v>
                </c:pt>
                <c:pt idx="672">
                  <c:v>4.4000000000000003E-3</c:v>
                </c:pt>
                <c:pt idx="673">
                  <c:v>4.45E-3</c:v>
                </c:pt>
                <c:pt idx="674">
                  <c:v>4.45E-3</c:v>
                </c:pt>
                <c:pt idx="675">
                  <c:v>4.2900000000000004E-3</c:v>
                </c:pt>
                <c:pt idx="676">
                  <c:v>4.2900000000000004E-3</c:v>
                </c:pt>
                <c:pt idx="677">
                  <c:v>4.0299999999999997E-3</c:v>
                </c:pt>
                <c:pt idx="678">
                  <c:v>3.8700000000000002E-3</c:v>
                </c:pt>
                <c:pt idx="679">
                  <c:v>3.5500000000000002E-3</c:v>
                </c:pt>
                <c:pt idx="680">
                  <c:v>3.3400000000000001E-3</c:v>
                </c:pt>
                <c:pt idx="681">
                  <c:v>2.97E-3</c:v>
                </c:pt>
                <c:pt idx="682">
                  <c:v>2.5999999999999999E-3</c:v>
                </c:pt>
                <c:pt idx="683">
                  <c:v>2.2399999999999998E-3</c:v>
                </c:pt>
                <c:pt idx="684">
                  <c:v>1.92E-3</c:v>
                </c:pt>
                <c:pt idx="685">
                  <c:v>1.5E-3</c:v>
                </c:pt>
                <c:pt idx="686">
                  <c:v>1.1800000000000001E-3</c:v>
                </c:pt>
                <c:pt idx="687">
                  <c:v>7.6000000000000004E-4</c:v>
                </c:pt>
                <c:pt idx="688">
                  <c:v>4.4000000000000002E-4</c:v>
                </c:pt>
                <c:pt idx="689">
                  <c:v>-3.0000000000000001E-5</c:v>
                </c:pt>
                <c:pt idx="690">
                  <c:v>-2.9E-4</c:v>
                </c:pt>
                <c:pt idx="691">
                  <c:v>-7.2000000000000005E-4</c:v>
                </c:pt>
                <c:pt idx="692">
                  <c:v>-1.0300000000000001E-3</c:v>
                </c:pt>
                <c:pt idx="693">
                  <c:v>-1.3500000000000001E-3</c:v>
                </c:pt>
                <c:pt idx="694">
                  <c:v>-1.66E-3</c:v>
                </c:pt>
                <c:pt idx="695">
                  <c:v>-1.8699999999999999E-3</c:v>
                </c:pt>
                <c:pt idx="696">
                  <c:v>-2.3E-3</c:v>
                </c:pt>
                <c:pt idx="697">
                  <c:v>-2.4499999999999999E-3</c:v>
                </c:pt>
                <c:pt idx="698">
                  <c:v>-2.7200000000000002E-3</c:v>
                </c:pt>
                <c:pt idx="699">
                  <c:v>-2.7200000000000002E-3</c:v>
                </c:pt>
                <c:pt idx="700">
                  <c:v>-2.9299999999999999E-3</c:v>
                </c:pt>
                <c:pt idx="701">
                  <c:v>-2.98E-3</c:v>
                </c:pt>
                <c:pt idx="702">
                  <c:v>-3.0300000000000001E-3</c:v>
                </c:pt>
                <c:pt idx="703">
                  <c:v>-3.14E-3</c:v>
                </c:pt>
                <c:pt idx="704">
                  <c:v>-3.14E-3</c:v>
                </c:pt>
                <c:pt idx="705">
                  <c:v>-3.0899999999999999E-3</c:v>
                </c:pt>
                <c:pt idx="706">
                  <c:v>-2.98E-3</c:v>
                </c:pt>
                <c:pt idx="707">
                  <c:v>-3.0300000000000001E-3</c:v>
                </c:pt>
                <c:pt idx="708">
                  <c:v>-2.7699999999999999E-3</c:v>
                </c:pt>
                <c:pt idx="709">
                  <c:v>-2.7200000000000002E-3</c:v>
                </c:pt>
                <c:pt idx="710">
                  <c:v>-2.5600000000000002E-3</c:v>
                </c:pt>
                <c:pt idx="711">
                  <c:v>-2.4499999999999999E-3</c:v>
                </c:pt>
                <c:pt idx="712">
                  <c:v>-2.1900000000000001E-3</c:v>
                </c:pt>
                <c:pt idx="713">
                  <c:v>-2.14E-3</c:v>
                </c:pt>
                <c:pt idx="714">
                  <c:v>-1.9300000000000001E-3</c:v>
                </c:pt>
                <c:pt idx="715">
                  <c:v>-1.72E-3</c:v>
                </c:pt>
                <c:pt idx="716">
                  <c:v>-1.5100000000000001E-3</c:v>
                </c:pt>
                <c:pt idx="717">
                  <c:v>-1.1900000000000001E-3</c:v>
                </c:pt>
                <c:pt idx="718">
                  <c:v>-1.0300000000000001E-3</c:v>
                </c:pt>
                <c:pt idx="719">
                  <c:v>-8.1999999999999998E-4</c:v>
                </c:pt>
                <c:pt idx="720">
                  <c:v>-6.6E-4</c:v>
                </c:pt>
                <c:pt idx="721">
                  <c:v>-4.0000000000000002E-4</c:v>
                </c:pt>
                <c:pt idx="722">
                  <c:v>-2.4000000000000001E-4</c:v>
                </c:pt>
                <c:pt idx="723">
                  <c:v>-1.9000000000000001E-4</c:v>
                </c:pt>
                <c:pt idx="724">
                  <c:v>-3.0000000000000001E-5</c:v>
                </c:pt>
                <c:pt idx="725">
                  <c:v>2.0000000000000002E-5</c:v>
                </c:pt>
                <c:pt idx="726">
                  <c:v>1.8000000000000001E-4</c:v>
                </c:pt>
                <c:pt idx="727">
                  <c:v>1.2999999999999999E-4</c:v>
                </c:pt>
                <c:pt idx="728">
                  <c:v>2.3000000000000001E-4</c:v>
                </c:pt>
                <c:pt idx="729">
                  <c:v>2.3000000000000001E-4</c:v>
                </c:pt>
                <c:pt idx="730">
                  <c:v>1.2999999999999999E-4</c:v>
                </c:pt>
                <c:pt idx="731">
                  <c:v>1.8000000000000001E-4</c:v>
                </c:pt>
                <c:pt idx="732">
                  <c:v>6.9999999999999994E-5</c:v>
                </c:pt>
                <c:pt idx="733">
                  <c:v>6.9999999999999994E-5</c:v>
                </c:pt>
                <c:pt idx="734">
                  <c:v>-8.0000000000000007E-5</c:v>
                </c:pt>
                <c:pt idx="735">
                  <c:v>-2.4000000000000001E-4</c:v>
                </c:pt>
                <c:pt idx="736">
                  <c:v>-4.0000000000000002E-4</c:v>
                </c:pt>
                <c:pt idx="737">
                  <c:v>-5.0000000000000001E-4</c:v>
                </c:pt>
                <c:pt idx="738">
                  <c:v>-6.6E-4</c:v>
                </c:pt>
                <c:pt idx="739">
                  <c:v>-8.1999999999999998E-4</c:v>
                </c:pt>
                <c:pt idx="740">
                  <c:v>-1.0300000000000001E-3</c:v>
                </c:pt>
                <c:pt idx="741">
                  <c:v>-1.1900000000000001E-3</c:v>
                </c:pt>
                <c:pt idx="742">
                  <c:v>-1.24E-3</c:v>
                </c:pt>
                <c:pt idx="743">
                  <c:v>-1.5100000000000001E-3</c:v>
                </c:pt>
                <c:pt idx="744">
                  <c:v>-1.56E-3</c:v>
                </c:pt>
                <c:pt idx="745">
                  <c:v>-1.7700000000000001E-3</c:v>
                </c:pt>
                <c:pt idx="746">
                  <c:v>-1.8699999999999999E-3</c:v>
                </c:pt>
                <c:pt idx="747">
                  <c:v>-1.98E-3</c:v>
                </c:pt>
                <c:pt idx="748">
                  <c:v>-2.0899999999999998E-3</c:v>
                </c:pt>
                <c:pt idx="749">
                  <c:v>-2.0899999999999998E-3</c:v>
                </c:pt>
                <c:pt idx="750">
                  <c:v>-2.14E-3</c:v>
                </c:pt>
                <c:pt idx="751">
                  <c:v>-2.14E-3</c:v>
                </c:pt>
                <c:pt idx="752">
                  <c:v>-2.2399999999999998E-3</c:v>
                </c:pt>
                <c:pt idx="753">
                  <c:v>-2.1900000000000001E-3</c:v>
                </c:pt>
                <c:pt idx="754">
                  <c:v>-2.14E-3</c:v>
                </c:pt>
                <c:pt idx="755">
                  <c:v>-2.0899999999999998E-3</c:v>
                </c:pt>
                <c:pt idx="756">
                  <c:v>-1.98E-3</c:v>
                </c:pt>
                <c:pt idx="757">
                  <c:v>-2.0300000000000001E-3</c:v>
                </c:pt>
                <c:pt idx="758">
                  <c:v>-1.8699999999999999E-3</c:v>
                </c:pt>
                <c:pt idx="759">
                  <c:v>-1.7700000000000001E-3</c:v>
                </c:pt>
                <c:pt idx="760">
                  <c:v>-1.6100000000000001E-3</c:v>
                </c:pt>
                <c:pt idx="761">
                  <c:v>-1.56E-3</c:v>
                </c:pt>
                <c:pt idx="762">
                  <c:v>-1.4E-3</c:v>
                </c:pt>
                <c:pt idx="763">
                  <c:v>-1.3500000000000001E-3</c:v>
                </c:pt>
                <c:pt idx="764">
                  <c:v>-1.24E-3</c:v>
                </c:pt>
                <c:pt idx="765">
                  <c:v>-1.1900000000000001E-3</c:v>
                </c:pt>
                <c:pt idx="766">
                  <c:v>-1.1900000000000001E-3</c:v>
                </c:pt>
                <c:pt idx="767">
                  <c:v>-1.24E-3</c:v>
                </c:pt>
                <c:pt idx="768">
                  <c:v>-1.1900000000000001E-3</c:v>
                </c:pt>
                <c:pt idx="769">
                  <c:v>-1.1900000000000001E-3</c:v>
                </c:pt>
                <c:pt idx="770">
                  <c:v>-1.24E-3</c:v>
                </c:pt>
                <c:pt idx="771">
                  <c:v>-1.4499999999999999E-3</c:v>
                </c:pt>
                <c:pt idx="772">
                  <c:v>-1.4499999999999999E-3</c:v>
                </c:pt>
                <c:pt idx="773">
                  <c:v>-1.7700000000000001E-3</c:v>
                </c:pt>
                <c:pt idx="774">
                  <c:v>-1.8699999999999999E-3</c:v>
                </c:pt>
                <c:pt idx="775">
                  <c:v>-2.14E-3</c:v>
                </c:pt>
                <c:pt idx="776">
                  <c:v>-2.4499999999999999E-3</c:v>
                </c:pt>
                <c:pt idx="777">
                  <c:v>-2.7699999999999999E-3</c:v>
                </c:pt>
                <c:pt idx="778">
                  <c:v>-3.0899999999999999E-3</c:v>
                </c:pt>
                <c:pt idx="779">
                  <c:v>-3.5100000000000001E-3</c:v>
                </c:pt>
                <c:pt idx="780">
                  <c:v>-3.9300000000000003E-3</c:v>
                </c:pt>
                <c:pt idx="781">
                  <c:v>-4.4000000000000003E-3</c:v>
                </c:pt>
                <c:pt idx="782">
                  <c:v>-4.9300000000000004E-3</c:v>
                </c:pt>
                <c:pt idx="783">
                  <c:v>-5.4599999999999996E-3</c:v>
                </c:pt>
                <c:pt idx="784">
                  <c:v>-5.9300000000000004E-3</c:v>
                </c:pt>
                <c:pt idx="785">
                  <c:v>-6.5100000000000002E-3</c:v>
                </c:pt>
                <c:pt idx="786">
                  <c:v>-7.0400000000000003E-3</c:v>
                </c:pt>
                <c:pt idx="787">
                  <c:v>-7.5700000000000003E-3</c:v>
                </c:pt>
                <c:pt idx="788">
                  <c:v>-8.1499999999999993E-3</c:v>
                </c:pt>
                <c:pt idx="789">
                  <c:v>-8.6700000000000006E-3</c:v>
                </c:pt>
                <c:pt idx="790">
                  <c:v>-9.1999999999999998E-3</c:v>
                </c:pt>
                <c:pt idx="791">
                  <c:v>-9.7300000000000008E-3</c:v>
                </c:pt>
                <c:pt idx="792">
                  <c:v>-1.0149999999999999E-2</c:v>
                </c:pt>
                <c:pt idx="793">
                  <c:v>-1.0670000000000001E-2</c:v>
                </c:pt>
                <c:pt idx="794">
                  <c:v>-1.11E-2</c:v>
                </c:pt>
                <c:pt idx="795">
                  <c:v>-1.1469999999999999E-2</c:v>
                </c:pt>
                <c:pt idx="796">
                  <c:v>-1.183E-2</c:v>
                </c:pt>
                <c:pt idx="797">
                  <c:v>-1.2149999999999999E-2</c:v>
                </c:pt>
                <c:pt idx="798">
                  <c:v>-1.2359999999999999E-2</c:v>
                </c:pt>
                <c:pt idx="799">
                  <c:v>-1.257E-2</c:v>
                </c:pt>
                <c:pt idx="800">
                  <c:v>-1.273E-2</c:v>
                </c:pt>
                <c:pt idx="801">
                  <c:v>-1.278E-2</c:v>
                </c:pt>
                <c:pt idx="802">
                  <c:v>-1.2840000000000001E-2</c:v>
                </c:pt>
                <c:pt idx="803">
                  <c:v>-1.294E-2</c:v>
                </c:pt>
                <c:pt idx="804">
                  <c:v>-1.2840000000000001E-2</c:v>
                </c:pt>
                <c:pt idx="805">
                  <c:v>-1.268E-2</c:v>
                </c:pt>
                <c:pt idx="806">
                  <c:v>-1.252E-2</c:v>
                </c:pt>
                <c:pt idx="807">
                  <c:v>-1.231E-2</c:v>
                </c:pt>
                <c:pt idx="808">
                  <c:v>-1.204E-2</c:v>
                </c:pt>
                <c:pt idx="809">
                  <c:v>-1.1679999999999999E-2</c:v>
                </c:pt>
                <c:pt idx="810">
                  <c:v>-1.125E-2</c:v>
                </c:pt>
                <c:pt idx="811">
                  <c:v>-1.094E-2</c:v>
                </c:pt>
                <c:pt idx="812">
                  <c:v>-1.052E-2</c:v>
                </c:pt>
                <c:pt idx="813">
                  <c:v>-9.9900000000000006E-3</c:v>
                </c:pt>
                <c:pt idx="814">
                  <c:v>-9.4599999999999997E-3</c:v>
                </c:pt>
                <c:pt idx="815">
                  <c:v>-8.9899999999999997E-3</c:v>
                </c:pt>
                <c:pt idx="816">
                  <c:v>-8.4100000000000008E-3</c:v>
                </c:pt>
                <c:pt idx="817">
                  <c:v>-7.7799999999999996E-3</c:v>
                </c:pt>
                <c:pt idx="818">
                  <c:v>-7.2500000000000004E-3</c:v>
                </c:pt>
                <c:pt idx="819">
                  <c:v>-6.6699999999999997E-3</c:v>
                </c:pt>
                <c:pt idx="820">
                  <c:v>-5.9800000000000001E-3</c:v>
                </c:pt>
                <c:pt idx="821">
                  <c:v>-5.4599999999999996E-3</c:v>
                </c:pt>
                <c:pt idx="822">
                  <c:v>-4.8799999999999998E-3</c:v>
                </c:pt>
                <c:pt idx="823">
                  <c:v>-4.3E-3</c:v>
                </c:pt>
                <c:pt idx="824">
                  <c:v>-3.7200000000000002E-3</c:v>
                </c:pt>
                <c:pt idx="825">
                  <c:v>-3.2399999999999998E-3</c:v>
                </c:pt>
                <c:pt idx="826">
                  <c:v>-2.5600000000000002E-3</c:v>
                </c:pt>
                <c:pt idx="827">
                  <c:v>-2.1900000000000001E-3</c:v>
                </c:pt>
                <c:pt idx="828">
                  <c:v>-1.7700000000000001E-3</c:v>
                </c:pt>
                <c:pt idx="829">
                  <c:v>-1.24E-3</c:v>
                </c:pt>
                <c:pt idx="830">
                  <c:v>-8.1999999999999998E-4</c:v>
                </c:pt>
                <c:pt idx="831">
                  <c:v>-5.5999999999999995E-4</c:v>
                </c:pt>
                <c:pt idx="832">
                  <c:v>-2.4000000000000001E-4</c:v>
                </c:pt>
                <c:pt idx="833">
                  <c:v>2.0000000000000002E-5</c:v>
                </c:pt>
                <c:pt idx="834">
                  <c:v>3.4000000000000002E-4</c:v>
                </c:pt>
                <c:pt idx="835">
                  <c:v>4.4000000000000002E-4</c:v>
                </c:pt>
                <c:pt idx="836">
                  <c:v>6.4999999999999997E-4</c:v>
                </c:pt>
                <c:pt idx="837">
                  <c:v>6.4999999999999997E-4</c:v>
                </c:pt>
                <c:pt idx="838">
                  <c:v>8.0999999999999996E-4</c:v>
                </c:pt>
                <c:pt idx="839">
                  <c:v>8.7000000000000001E-4</c:v>
                </c:pt>
                <c:pt idx="840">
                  <c:v>7.6000000000000004E-4</c:v>
                </c:pt>
                <c:pt idx="841">
                  <c:v>7.6000000000000004E-4</c:v>
                </c:pt>
                <c:pt idx="842">
                  <c:v>5.9999999999999995E-4</c:v>
                </c:pt>
                <c:pt idx="843">
                  <c:v>5.5000000000000003E-4</c:v>
                </c:pt>
                <c:pt idx="844">
                  <c:v>3.8999999999999999E-4</c:v>
                </c:pt>
                <c:pt idx="845">
                  <c:v>2.9E-4</c:v>
                </c:pt>
                <c:pt idx="846">
                  <c:v>1.2999999999999999E-4</c:v>
                </c:pt>
                <c:pt idx="847">
                  <c:v>-3.0000000000000001E-5</c:v>
                </c:pt>
                <c:pt idx="848">
                  <c:v>-1.9000000000000001E-4</c:v>
                </c:pt>
                <c:pt idx="849">
                  <c:v>-2.4000000000000001E-4</c:v>
                </c:pt>
                <c:pt idx="850">
                  <c:v>-5.0000000000000001E-4</c:v>
                </c:pt>
                <c:pt idx="851">
                  <c:v>-6.6E-4</c:v>
                </c:pt>
                <c:pt idx="852">
                  <c:v>-6.0999999999999997E-4</c:v>
                </c:pt>
                <c:pt idx="853">
                  <c:v>-8.7000000000000001E-4</c:v>
                </c:pt>
                <c:pt idx="854">
                  <c:v>-8.7000000000000001E-4</c:v>
                </c:pt>
                <c:pt idx="855">
                  <c:v>-9.7999999999999997E-4</c:v>
                </c:pt>
                <c:pt idx="856">
                  <c:v>-9.3000000000000005E-4</c:v>
                </c:pt>
                <c:pt idx="857">
                  <c:v>-1.0300000000000001E-3</c:v>
                </c:pt>
                <c:pt idx="858">
                  <c:v>-9.3000000000000005E-4</c:v>
                </c:pt>
                <c:pt idx="859">
                  <c:v>-8.7000000000000001E-4</c:v>
                </c:pt>
                <c:pt idx="860">
                  <c:v>-8.1999999999999998E-4</c:v>
                </c:pt>
                <c:pt idx="861">
                  <c:v>-6.6E-4</c:v>
                </c:pt>
                <c:pt idx="862">
                  <c:v>-5.0000000000000001E-4</c:v>
                </c:pt>
                <c:pt idx="863">
                  <c:v>-2.4000000000000001E-4</c:v>
                </c:pt>
                <c:pt idx="864">
                  <c:v>-1.3999999999999999E-4</c:v>
                </c:pt>
                <c:pt idx="865">
                  <c:v>1.8000000000000001E-4</c:v>
                </c:pt>
                <c:pt idx="866">
                  <c:v>3.8999999999999999E-4</c:v>
                </c:pt>
                <c:pt idx="867">
                  <c:v>7.1000000000000002E-4</c:v>
                </c:pt>
                <c:pt idx="868">
                  <c:v>9.7000000000000005E-4</c:v>
                </c:pt>
                <c:pt idx="869">
                  <c:v>1.1800000000000001E-3</c:v>
                </c:pt>
                <c:pt idx="870">
                  <c:v>1.5499999999999999E-3</c:v>
                </c:pt>
                <c:pt idx="871">
                  <c:v>1.7600000000000001E-3</c:v>
                </c:pt>
                <c:pt idx="872">
                  <c:v>2.1800000000000001E-3</c:v>
                </c:pt>
                <c:pt idx="873">
                  <c:v>2.3900000000000002E-3</c:v>
                </c:pt>
                <c:pt idx="874">
                  <c:v>2.66E-3</c:v>
                </c:pt>
                <c:pt idx="875">
                  <c:v>2.9199999999999999E-3</c:v>
                </c:pt>
                <c:pt idx="876">
                  <c:v>3.1800000000000001E-3</c:v>
                </c:pt>
                <c:pt idx="877">
                  <c:v>3.3400000000000001E-3</c:v>
                </c:pt>
                <c:pt idx="878">
                  <c:v>3.4499999999999999E-3</c:v>
                </c:pt>
                <c:pt idx="879">
                  <c:v>3.5500000000000002E-3</c:v>
                </c:pt>
                <c:pt idx="880">
                  <c:v>3.7100000000000002E-3</c:v>
                </c:pt>
                <c:pt idx="881">
                  <c:v>3.7599999999999999E-3</c:v>
                </c:pt>
                <c:pt idx="882">
                  <c:v>3.82E-3</c:v>
                </c:pt>
                <c:pt idx="883">
                  <c:v>3.7100000000000002E-3</c:v>
                </c:pt>
                <c:pt idx="884">
                  <c:v>3.6600000000000001E-3</c:v>
                </c:pt>
                <c:pt idx="885">
                  <c:v>3.7100000000000002E-3</c:v>
                </c:pt>
                <c:pt idx="886">
                  <c:v>3.6099999999999999E-3</c:v>
                </c:pt>
                <c:pt idx="887">
                  <c:v>3.4499999999999999E-3</c:v>
                </c:pt>
                <c:pt idx="888">
                  <c:v>3.3400000000000001E-3</c:v>
                </c:pt>
                <c:pt idx="889">
                  <c:v>3.13E-3</c:v>
                </c:pt>
                <c:pt idx="890">
                  <c:v>2.9199999999999999E-3</c:v>
                </c:pt>
                <c:pt idx="891">
                  <c:v>2.66E-3</c:v>
                </c:pt>
                <c:pt idx="892">
                  <c:v>2.5000000000000001E-3</c:v>
                </c:pt>
                <c:pt idx="893">
                  <c:v>2.2899999999999999E-3</c:v>
                </c:pt>
                <c:pt idx="894">
                  <c:v>2.0200000000000001E-3</c:v>
                </c:pt>
                <c:pt idx="895">
                  <c:v>1.7600000000000001E-3</c:v>
                </c:pt>
                <c:pt idx="896">
                  <c:v>1.5499999999999999E-3</c:v>
                </c:pt>
                <c:pt idx="897">
                  <c:v>1.23E-3</c:v>
                </c:pt>
                <c:pt idx="898">
                  <c:v>1.08E-3</c:v>
                </c:pt>
                <c:pt idx="899">
                  <c:v>8.7000000000000001E-4</c:v>
                </c:pt>
                <c:pt idx="900">
                  <c:v>5.9999999999999995E-4</c:v>
                </c:pt>
                <c:pt idx="901">
                  <c:v>3.8999999999999999E-4</c:v>
                </c:pt>
                <c:pt idx="902">
                  <c:v>6.9999999999999994E-5</c:v>
                </c:pt>
                <c:pt idx="903">
                  <c:v>-3.0000000000000001E-5</c:v>
                </c:pt>
                <c:pt idx="904">
                  <c:v>-2.4000000000000001E-4</c:v>
                </c:pt>
                <c:pt idx="905">
                  <c:v>-4.4999999999999999E-4</c:v>
                </c:pt>
                <c:pt idx="906">
                  <c:v>-6.6E-4</c:v>
                </c:pt>
                <c:pt idx="907">
                  <c:v>-8.1999999999999998E-4</c:v>
                </c:pt>
                <c:pt idx="908">
                  <c:v>-8.7000000000000001E-4</c:v>
                </c:pt>
                <c:pt idx="909">
                  <c:v>-1.08E-3</c:v>
                </c:pt>
                <c:pt idx="910">
                  <c:v>-1.14E-3</c:v>
                </c:pt>
                <c:pt idx="911">
                  <c:v>-1.24E-3</c:v>
                </c:pt>
                <c:pt idx="912">
                  <c:v>-1.4E-3</c:v>
                </c:pt>
                <c:pt idx="913">
                  <c:v>-1.5100000000000001E-3</c:v>
                </c:pt>
                <c:pt idx="914">
                  <c:v>-1.56E-3</c:v>
                </c:pt>
                <c:pt idx="915">
                  <c:v>-1.7700000000000001E-3</c:v>
                </c:pt>
                <c:pt idx="916">
                  <c:v>-1.7700000000000001E-3</c:v>
                </c:pt>
                <c:pt idx="917">
                  <c:v>-1.98E-3</c:v>
                </c:pt>
                <c:pt idx="918">
                  <c:v>-1.98E-3</c:v>
                </c:pt>
                <c:pt idx="919">
                  <c:v>-2.0899999999999998E-3</c:v>
                </c:pt>
                <c:pt idx="920">
                  <c:v>-2.1900000000000001E-3</c:v>
                </c:pt>
                <c:pt idx="921">
                  <c:v>-2.1900000000000001E-3</c:v>
                </c:pt>
                <c:pt idx="922">
                  <c:v>-2.1900000000000001E-3</c:v>
                </c:pt>
                <c:pt idx="923">
                  <c:v>-2.3500000000000001E-3</c:v>
                </c:pt>
                <c:pt idx="924">
                  <c:v>-2.3999999999999998E-3</c:v>
                </c:pt>
                <c:pt idx="925">
                  <c:v>-2.4499999999999999E-3</c:v>
                </c:pt>
                <c:pt idx="926">
                  <c:v>-2.4499999999999999E-3</c:v>
                </c:pt>
                <c:pt idx="927">
                  <c:v>-2.4499999999999999E-3</c:v>
                </c:pt>
                <c:pt idx="928">
                  <c:v>-2.6099999999999999E-3</c:v>
                </c:pt>
                <c:pt idx="929">
                  <c:v>-2.6099999999999999E-3</c:v>
                </c:pt>
                <c:pt idx="930">
                  <c:v>-2.6099999999999999E-3</c:v>
                </c:pt>
                <c:pt idx="931">
                  <c:v>-2.6700000000000001E-3</c:v>
                </c:pt>
                <c:pt idx="932">
                  <c:v>-2.6700000000000001E-3</c:v>
                </c:pt>
                <c:pt idx="933">
                  <c:v>-2.7200000000000002E-3</c:v>
                </c:pt>
                <c:pt idx="934">
                  <c:v>-2.7200000000000002E-3</c:v>
                </c:pt>
                <c:pt idx="935">
                  <c:v>-2.7200000000000002E-3</c:v>
                </c:pt>
                <c:pt idx="936">
                  <c:v>-2.7200000000000002E-3</c:v>
                </c:pt>
                <c:pt idx="937">
                  <c:v>-2.82E-3</c:v>
                </c:pt>
                <c:pt idx="938">
                  <c:v>-2.82E-3</c:v>
                </c:pt>
                <c:pt idx="939">
                  <c:v>-2.82E-3</c:v>
                </c:pt>
                <c:pt idx="940">
                  <c:v>-2.8800000000000002E-3</c:v>
                </c:pt>
                <c:pt idx="941">
                  <c:v>-2.8800000000000002E-3</c:v>
                </c:pt>
                <c:pt idx="942">
                  <c:v>-3.0300000000000001E-3</c:v>
                </c:pt>
                <c:pt idx="943">
                  <c:v>-3.14E-3</c:v>
                </c:pt>
                <c:pt idx="944">
                  <c:v>-3.2399999999999998E-3</c:v>
                </c:pt>
                <c:pt idx="945">
                  <c:v>-3.3E-3</c:v>
                </c:pt>
                <c:pt idx="946">
                  <c:v>-3.46E-3</c:v>
                </c:pt>
                <c:pt idx="947">
                  <c:v>-3.6099999999999999E-3</c:v>
                </c:pt>
                <c:pt idx="948">
                  <c:v>-3.7200000000000002E-3</c:v>
                </c:pt>
                <c:pt idx="949">
                  <c:v>-3.9300000000000003E-3</c:v>
                </c:pt>
                <c:pt idx="950">
                  <c:v>-4.1399999999999996E-3</c:v>
                </c:pt>
                <c:pt idx="951">
                  <c:v>-4.3499999999999997E-3</c:v>
                </c:pt>
                <c:pt idx="952">
                  <c:v>-4.5599999999999998E-3</c:v>
                </c:pt>
                <c:pt idx="953">
                  <c:v>-4.8300000000000001E-3</c:v>
                </c:pt>
                <c:pt idx="954">
                  <c:v>-5.1399999999999996E-3</c:v>
                </c:pt>
                <c:pt idx="955">
                  <c:v>-5.3499999999999997E-3</c:v>
                </c:pt>
                <c:pt idx="956">
                  <c:v>-5.5100000000000001E-3</c:v>
                </c:pt>
                <c:pt idx="957">
                  <c:v>-5.8300000000000001E-3</c:v>
                </c:pt>
                <c:pt idx="958">
                  <c:v>-5.9800000000000001E-3</c:v>
                </c:pt>
                <c:pt idx="959">
                  <c:v>-6.1999999999999998E-3</c:v>
                </c:pt>
                <c:pt idx="960">
                  <c:v>-6.3E-3</c:v>
                </c:pt>
                <c:pt idx="961">
                  <c:v>-6.5100000000000002E-3</c:v>
                </c:pt>
                <c:pt idx="962">
                  <c:v>-6.6699999999999997E-3</c:v>
                </c:pt>
                <c:pt idx="963">
                  <c:v>-6.7200000000000003E-3</c:v>
                </c:pt>
                <c:pt idx="964">
                  <c:v>-6.8300000000000001E-3</c:v>
                </c:pt>
                <c:pt idx="965">
                  <c:v>-6.8300000000000001E-3</c:v>
                </c:pt>
                <c:pt idx="966">
                  <c:v>-6.7799999999999996E-3</c:v>
                </c:pt>
                <c:pt idx="967">
                  <c:v>-6.7799999999999996E-3</c:v>
                </c:pt>
                <c:pt idx="968">
                  <c:v>-6.62E-3</c:v>
                </c:pt>
                <c:pt idx="969">
                  <c:v>-6.5599999999999999E-3</c:v>
                </c:pt>
                <c:pt idx="970">
                  <c:v>-6.2500000000000003E-3</c:v>
                </c:pt>
                <c:pt idx="971">
                  <c:v>-6.0899999999999999E-3</c:v>
                </c:pt>
                <c:pt idx="972">
                  <c:v>-5.7200000000000003E-3</c:v>
                </c:pt>
                <c:pt idx="973">
                  <c:v>-5.4599999999999996E-3</c:v>
                </c:pt>
                <c:pt idx="974">
                  <c:v>-4.9800000000000001E-3</c:v>
                </c:pt>
                <c:pt idx="975">
                  <c:v>-4.6699999999999997E-3</c:v>
                </c:pt>
                <c:pt idx="976">
                  <c:v>-4.3E-3</c:v>
                </c:pt>
                <c:pt idx="977">
                  <c:v>-3.7699999999999999E-3</c:v>
                </c:pt>
                <c:pt idx="978">
                  <c:v>-3.3999999999999998E-3</c:v>
                </c:pt>
                <c:pt idx="979">
                  <c:v>-2.9299999999999999E-3</c:v>
                </c:pt>
                <c:pt idx="980">
                  <c:v>-2.5100000000000001E-3</c:v>
                </c:pt>
                <c:pt idx="981">
                  <c:v>-2.14E-3</c:v>
                </c:pt>
                <c:pt idx="982">
                  <c:v>-1.6100000000000001E-3</c:v>
                </c:pt>
                <c:pt idx="983">
                  <c:v>-1.1900000000000001E-3</c:v>
                </c:pt>
                <c:pt idx="984">
                  <c:v>-7.2000000000000005E-4</c:v>
                </c:pt>
                <c:pt idx="985">
                  <c:v>-4.4999999999999999E-4</c:v>
                </c:pt>
                <c:pt idx="986">
                  <c:v>-2.4000000000000001E-4</c:v>
                </c:pt>
                <c:pt idx="987">
                  <c:v>1.8000000000000001E-4</c:v>
                </c:pt>
                <c:pt idx="988">
                  <c:v>5.0000000000000001E-4</c:v>
                </c:pt>
                <c:pt idx="989">
                  <c:v>5.9999999999999995E-4</c:v>
                </c:pt>
                <c:pt idx="990">
                  <c:v>8.0999999999999996E-4</c:v>
                </c:pt>
                <c:pt idx="991">
                  <c:v>9.7000000000000005E-4</c:v>
                </c:pt>
                <c:pt idx="992">
                  <c:v>9.2000000000000003E-4</c:v>
                </c:pt>
                <c:pt idx="993">
                  <c:v>1.0200000000000001E-3</c:v>
                </c:pt>
                <c:pt idx="994">
                  <c:v>1.0200000000000001E-3</c:v>
                </c:pt>
                <c:pt idx="995">
                  <c:v>9.7000000000000005E-4</c:v>
                </c:pt>
                <c:pt idx="996">
                  <c:v>8.7000000000000001E-4</c:v>
                </c:pt>
                <c:pt idx="997">
                  <c:v>7.6000000000000004E-4</c:v>
                </c:pt>
                <c:pt idx="998">
                  <c:v>5.0000000000000001E-4</c:v>
                </c:pt>
                <c:pt idx="999">
                  <c:v>2.3000000000000001E-4</c:v>
                </c:pt>
                <c:pt idx="1000">
                  <c:v>1.2999999999999999E-4</c:v>
                </c:pt>
                <c:pt idx="1001">
                  <c:v>-2.9E-4</c:v>
                </c:pt>
                <c:pt idx="1002">
                  <c:v>-5.0000000000000001E-4</c:v>
                </c:pt>
                <c:pt idx="1003">
                  <c:v>-8.7000000000000001E-4</c:v>
                </c:pt>
                <c:pt idx="1004">
                  <c:v>-1.14E-3</c:v>
                </c:pt>
                <c:pt idx="1005">
                  <c:v>-1.4499999999999999E-3</c:v>
                </c:pt>
                <c:pt idx="1006">
                  <c:v>-1.72E-3</c:v>
                </c:pt>
                <c:pt idx="1007">
                  <c:v>-2.14E-3</c:v>
                </c:pt>
                <c:pt idx="1008">
                  <c:v>-2.5100000000000001E-3</c:v>
                </c:pt>
                <c:pt idx="1009">
                  <c:v>-2.7200000000000002E-3</c:v>
                </c:pt>
                <c:pt idx="1010">
                  <c:v>-2.8800000000000002E-3</c:v>
                </c:pt>
                <c:pt idx="1011">
                  <c:v>-3.2399999999999998E-3</c:v>
                </c:pt>
                <c:pt idx="1012">
                  <c:v>-3.3999999999999998E-3</c:v>
                </c:pt>
                <c:pt idx="1013">
                  <c:v>-3.6700000000000001E-3</c:v>
                </c:pt>
                <c:pt idx="1014">
                  <c:v>-3.82E-3</c:v>
                </c:pt>
                <c:pt idx="1015">
                  <c:v>-3.98E-3</c:v>
                </c:pt>
                <c:pt idx="1016">
                  <c:v>-4.0899999999999999E-3</c:v>
                </c:pt>
                <c:pt idx="1017">
                  <c:v>-4.2500000000000003E-3</c:v>
                </c:pt>
                <c:pt idx="1018">
                  <c:v>-4.3E-3</c:v>
                </c:pt>
                <c:pt idx="1019">
                  <c:v>-4.4000000000000003E-3</c:v>
                </c:pt>
                <c:pt idx="1020">
                  <c:v>-4.4000000000000003E-3</c:v>
                </c:pt>
                <c:pt idx="1021">
                  <c:v>-4.3499999999999997E-3</c:v>
                </c:pt>
                <c:pt idx="1022">
                  <c:v>-4.3E-3</c:v>
                </c:pt>
                <c:pt idx="1023">
                  <c:v>-4.3E-3</c:v>
                </c:pt>
                <c:pt idx="1024">
                  <c:v>-4.2500000000000003E-3</c:v>
                </c:pt>
                <c:pt idx="1025">
                  <c:v>-4.1399999999999996E-3</c:v>
                </c:pt>
                <c:pt idx="1026">
                  <c:v>-4.0899999999999999E-3</c:v>
                </c:pt>
                <c:pt idx="1027">
                  <c:v>-4.0400000000000002E-3</c:v>
                </c:pt>
                <c:pt idx="1028">
                  <c:v>-3.8800000000000002E-3</c:v>
                </c:pt>
                <c:pt idx="1029">
                  <c:v>-3.7699999999999999E-3</c:v>
                </c:pt>
                <c:pt idx="1030">
                  <c:v>-3.7200000000000002E-3</c:v>
                </c:pt>
                <c:pt idx="1031">
                  <c:v>-3.5599999999999998E-3</c:v>
                </c:pt>
                <c:pt idx="1032">
                  <c:v>-3.46E-3</c:v>
                </c:pt>
                <c:pt idx="1033">
                  <c:v>-3.3E-3</c:v>
                </c:pt>
                <c:pt idx="1034">
                  <c:v>-3.3E-3</c:v>
                </c:pt>
                <c:pt idx="1035">
                  <c:v>-3.3E-3</c:v>
                </c:pt>
                <c:pt idx="1036">
                  <c:v>-3.14E-3</c:v>
                </c:pt>
                <c:pt idx="1037">
                  <c:v>-3.14E-3</c:v>
                </c:pt>
                <c:pt idx="1038">
                  <c:v>-3.1900000000000001E-3</c:v>
                </c:pt>
                <c:pt idx="1039">
                  <c:v>-3.14E-3</c:v>
                </c:pt>
                <c:pt idx="1040">
                  <c:v>-3.14E-3</c:v>
                </c:pt>
                <c:pt idx="1041">
                  <c:v>-3.3E-3</c:v>
                </c:pt>
                <c:pt idx="1042">
                  <c:v>-3.2399999999999998E-3</c:v>
                </c:pt>
                <c:pt idx="1043">
                  <c:v>-3.3999999999999998E-3</c:v>
                </c:pt>
                <c:pt idx="1044">
                  <c:v>-3.5100000000000001E-3</c:v>
                </c:pt>
                <c:pt idx="1045">
                  <c:v>-3.6700000000000001E-3</c:v>
                </c:pt>
                <c:pt idx="1046">
                  <c:v>-3.8800000000000002E-3</c:v>
                </c:pt>
                <c:pt idx="1047">
                  <c:v>-4.1399999999999996E-3</c:v>
                </c:pt>
                <c:pt idx="1048">
                  <c:v>-4.2500000000000003E-3</c:v>
                </c:pt>
                <c:pt idx="1049">
                  <c:v>-4.5599999999999998E-3</c:v>
                </c:pt>
                <c:pt idx="1050">
                  <c:v>-4.8300000000000001E-3</c:v>
                </c:pt>
                <c:pt idx="1051">
                  <c:v>-5.0400000000000002E-3</c:v>
                </c:pt>
                <c:pt idx="1052">
                  <c:v>-5.3499999999999997E-3</c:v>
                </c:pt>
                <c:pt idx="1053">
                  <c:v>-5.7200000000000003E-3</c:v>
                </c:pt>
                <c:pt idx="1054">
                  <c:v>-6.0400000000000002E-3</c:v>
                </c:pt>
                <c:pt idx="1055">
                  <c:v>-6.2500000000000003E-3</c:v>
                </c:pt>
                <c:pt idx="1056">
                  <c:v>-6.62E-3</c:v>
                </c:pt>
                <c:pt idx="1057">
                  <c:v>-6.9899999999999997E-3</c:v>
                </c:pt>
                <c:pt idx="1058">
                  <c:v>-7.1399999999999996E-3</c:v>
                </c:pt>
                <c:pt idx="1059">
                  <c:v>-7.5700000000000003E-3</c:v>
                </c:pt>
                <c:pt idx="1060">
                  <c:v>-7.8300000000000002E-3</c:v>
                </c:pt>
                <c:pt idx="1061">
                  <c:v>-8.0400000000000003E-3</c:v>
                </c:pt>
                <c:pt idx="1062">
                  <c:v>-8.2000000000000007E-3</c:v>
                </c:pt>
                <c:pt idx="1063">
                  <c:v>-8.4100000000000008E-3</c:v>
                </c:pt>
                <c:pt idx="1064">
                  <c:v>-8.5100000000000002E-3</c:v>
                </c:pt>
                <c:pt idx="1065">
                  <c:v>-8.6199999999999992E-3</c:v>
                </c:pt>
                <c:pt idx="1066">
                  <c:v>-8.6199999999999992E-3</c:v>
                </c:pt>
                <c:pt idx="1067">
                  <c:v>-8.6199999999999992E-3</c:v>
                </c:pt>
                <c:pt idx="1068">
                  <c:v>-8.5100000000000002E-3</c:v>
                </c:pt>
                <c:pt idx="1069">
                  <c:v>-8.5100000000000002E-3</c:v>
                </c:pt>
                <c:pt idx="1070">
                  <c:v>-8.2000000000000007E-3</c:v>
                </c:pt>
                <c:pt idx="1071">
                  <c:v>-7.9299999999999995E-3</c:v>
                </c:pt>
                <c:pt idx="1072">
                  <c:v>-7.6699999999999997E-3</c:v>
                </c:pt>
                <c:pt idx="1073">
                  <c:v>-7.3499999999999998E-3</c:v>
                </c:pt>
                <c:pt idx="1074">
                  <c:v>-6.9899999999999997E-3</c:v>
                </c:pt>
                <c:pt idx="1075">
                  <c:v>-6.3499999999999997E-3</c:v>
                </c:pt>
                <c:pt idx="1076">
                  <c:v>-5.8799999999999998E-3</c:v>
                </c:pt>
                <c:pt idx="1077">
                  <c:v>-5.3499999999999997E-3</c:v>
                </c:pt>
                <c:pt idx="1078">
                  <c:v>-4.7200000000000002E-3</c:v>
                </c:pt>
                <c:pt idx="1079">
                  <c:v>-3.98E-3</c:v>
                </c:pt>
                <c:pt idx="1080">
                  <c:v>-3.1900000000000001E-3</c:v>
                </c:pt>
                <c:pt idx="1081">
                  <c:v>-2.5100000000000001E-3</c:v>
                </c:pt>
                <c:pt idx="1082">
                  <c:v>-1.7700000000000001E-3</c:v>
                </c:pt>
                <c:pt idx="1083">
                  <c:v>-1.0300000000000001E-3</c:v>
                </c:pt>
                <c:pt idx="1084">
                  <c:v>-2.4000000000000001E-4</c:v>
                </c:pt>
                <c:pt idx="1085">
                  <c:v>5.0000000000000001E-4</c:v>
                </c:pt>
                <c:pt idx="1086">
                  <c:v>1.23E-3</c:v>
                </c:pt>
                <c:pt idx="1087">
                  <c:v>1.97E-3</c:v>
                </c:pt>
                <c:pt idx="1088">
                  <c:v>2.5999999999999999E-3</c:v>
                </c:pt>
                <c:pt idx="1089">
                  <c:v>3.29E-3</c:v>
                </c:pt>
                <c:pt idx="1090">
                  <c:v>3.9199999999999999E-3</c:v>
                </c:pt>
                <c:pt idx="1091">
                  <c:v>4.4999999999999997E-3</c:v>
                </c:pt>
                <c:pt idx="1092">
                  <c:v>5.0299999999999997E-3</c:v>
                </c:pt>
                <c:pt idx="1093">
                  <c:v>5.4000000000000003E-3</c:v>
                </c:pt>
                <c:pt idx="1094">
                  <c:v>5.77E-3</c:v>
                </c:pt>
                <c:pt idx="1095">
                  <c:v>6.1900000000000002E-3</c:v>
                </c:pt>
                <c:pt idx="1096">
                  <c:v>6.3499999999999997E-3</c:v>
                </c:pt>
                <c:pt idx="1097">
                  <c:v>6.4999999999999997E-3</c:v>
                </c:pt>
                <c:pt idx="1098">
                  <c:v>6.6100000000000004E-3</c:v>
                </c:pt>
                <c:pt idx="1099">
                  <c:v>6.6100000000000004E-3</c:v>
                </c:pt>
                <c:pt idx="1100">
                  <c:v>6.5599999999999999E-3</c:v>
                </c:pt>
                <c:pt idx="1101">
                  <c:v>6.45E-3</c:v>
                </c:pt>
                <c:pt idx="1102">
                  <c:v>6.2899999999999996E-3</c:v>
                </c:pt>
                <c:pt idx="1103">
                  <c:v>6.0800000000000003E-3</c:v>
                </c:pt>
                <c:pt idx="1104">
                  <c:v>5.6600000000000001E-3</c:v>
                </c:pt>
                <c:pt idx="1105">
                  <c:v>5.4000000000000003E-3</c:v>
                </c:pt>
                <c:pt idx="1106">
                  <c:v>5.0299999999999997E-3</c:v>
                </c:pt>
                <c:pt idx="1107">
                  <c:v>4.4999999999999997E-3</c:v>
                </c:pt>
                <c:pt idx="1108">
                  <c:v>4.13E-3</c:v>
                </c:pt>
                <c:pt idx="1109">
                  <c:v>3.6099999999999999E-3</c:v>
                </c:pt>
                <c:pt idx="1110">
                  <c:v>3.0799999999999998E-3</c:v>
                </c:pt>
                <c:pt idx="1111">
                  <c:v>2.5500000000000002E-3</c:v>
                </c:pt>
                <c:pt idx="1112">
                  <c:v>2.1299999999999999E-3</c:v>
                </c:pt>
                <c:pt idx="1113">
                  <c:v>1.5E-3</c:v>
                </c:pt>
                <c:pt idx="1114">
                  <c:v>1.0200000000000001E-3</c:v>
                </c:pt>
                <c:pt idx="1115">
                  <c:v>5.5000000000000003E-4</c:v>
                </c:pt>
                <c:pt idx="1116">
                  <c:v>6.9999999999999994E-5</c:v>
                </c:pt>
                <c:pt idx="1117">
                  <c:v>-4.4999999999999999E-4</c:v>
                </c:pt>
                <c:pt idx="1118">
                  <c:v>-8.1999999999999998E-4</c:v>
                </c:pt>
                <c:pt idx="1119">
                  <c:v>-1.1900000000000001E-3</c:v>
                </c:pt>
                <c:pt idx="1120">
                  <c:v>-1.5100000000000001E-3</c:v>
                </c:pt>
                <c:pt idx="1121">
                  <c:v>-1.82E-3</c:v>
                </c:pt>
                <c:pt idx="1122">
                  <c:v>-2.0300000000000001E-3</c:v>
                </c:pt>
                <c:pt idx="1123">
                  <c:v>-2.3E-3</c:v>
                </c:pt>
                <c:pt idx="1124">
                  <c:v>-2.3999999999999998E-3</c:v>
                </c:pt>
                <c:pt idx="1125">
                  <c:v>-2.5100000000000001E-3</c:v>
                </c:pt>
                <c:pt idx="1126">
                  <c:v>-2.6099999999999999E-3</c:v>
                </c:pt>
                <c:pt idx="1127">
                  <c:v>-2.5600000000000002E-3</c:v>
                </c:pt>
                <c:pt idx="1128">
                  <c:v>-2.5100000000000001E-3</c:v>
                </c:pt>
                <c:pt idx="1129">
                  <c:v>-2.5100000000000001E-3</c:v>
                </c:pt>
                <c:pt idx="1130">
                  <c:v>-2.3500000000000001E-3</c:v>
                </c:pt>
                <c:pt idx="1131">
                  <c:v>-2.14E-3</c:v>
                </c:pt>
                <c:pt idx="1132">
                  <c:v>-1.98E-3</c:v>
                </c:pt>
                <c:pt idx="1133">
                  <c:v>-1.7700000000000001E-3</c:v>
                </c:pt>
                <c:pt idx="1134">
                  <c:v>-1.3500000000000001E-3</c:v>
                </c:pt>
                <c:pt idx="1135">
                  <c:v>-1.1900000000000001E-3</c:v>
                </c:pt>
                <c:pt idx="1136">
                  <c:v>-8.1999999999999998E-4</c:v>
                </c:pt>
                <c:pt idx="1137">
                  <c:v>-4.0000000000000002E-4</c:v>
                </c:pt>
                <c:pt idx="1138">
                  <c:v>-3.0000000000000001E-5</c:v>
                </c:pt>
                <c:pt idx="1139">
                  <c:v>2.3000000000000001E-4</c:v>
                </c:pt>
                <c:pt idx="1140">
                  <c:v>7.1000000000000002E-4</c:v>
                </c:pt>
                <c:pt idx="1141">
                  <c:v>1.1800000000000001E-3</c:v>
                </c:pt>
                <c:pt idx="1142">
                  <c:v>1.5499999999999999E-3</c:v>
                </c:pt>
                <c:pt idx="1143">
                  <c:v>1.92E-3</c:v>
                </c:pt>
                <c:pt idx="1144">
                  <c:v>2.3400000000000001E-3</c:v>
                </c:pt>
                <c:pt idx="1145">
                  <c:v>2.7100000000000002E-3</c:v>
                </c:pt>
                <c:pt idx="1146">
                  <c:v>3.0300000000000001E-3</c:v>
                </c:pt>
                <c:pt idx="1147">
                  <c:v>3.29E-3</c:v>
                </c:pt>
                <c:pt idx="1148">
                  <c:v>3.5500000000000002E-3</c:v>
                </c:pt>
                <c:pt idx="1149">
                  <c:v>3.9199999999999999E-3</c:v>
                </c:pt>
                <c:pt idx="1150">
                  <c:v>4.2399999999999998E-3</c:v>
                </c:pt>
                <c:pt idx="1151">
                  <c:v>4.3400000000000001E-3</c:v>
                </c:pt>
                <c:pt idx="1152">
                  <c:v>4.45E-3</c:v>
                </c:pt>
                <c:pt idx="1153">
                  <c:v>4.7099999999999998E-3</c:v>
                </c:pt>
                <c:pt idx="1154">
                  <c:v>4.7600000000000003E-3</c:v>
                </c:pt>
                <c:pt idx="1155">
                  <c:v>4.7600000000000003E-3</c:v>
                </c:pt>
                <c:pt idx="1156">
                  <c:v>4.7600000000000003E-3</c:v>
                </c:pt>
                <c:pt idx="1157">
                  <c:v>4.7600000000000003E-3</c:v>
                </c:pt>
                <c:pt idx="1158">
                  <c:v>4.7099999999999998E-3</c:v>
                </c:pt>
                <c:pt idx="1159">
                  <c:v>4.6100000000000004E-3</c:v>
                </c:pt>
                <c:pt idx="1160">
                  <c:v>4.4999999999999997E-3</c:v>
                </c:pt>
                <c:pt idx="1161">
                  <c:v>4.2900000000000004E-3</c:v>
                </c:pt>
                <c:pt idx="1162">
                  <c:v>4.0800000000000003E-3</c:v>
                </c:pt>
                <c:pt idx="1163">
                  <c:v>3.9699999999999996E-3</c:v>
                </c:pt>
                <c:pt idx="1164">
                  <c:v>3.7100000000000002E-3</c:v>
                </c:pt>
                <c:pt idx="1165">
                  <c:v>3.5000000000000001E-3</c:v>
                </c:pt>
                <c:pt idx="1166">
                  <c:v>3.2399999999999998E-3</c:v>
                </c:pt>
                <c:pt idx="1167">
                  <c:v>2.9199999999999999E-3</c:v>
                </c:pt>
                <c:pt idx="1168">
                  <c:v>2.66E-3</c:v>
                </c:pt>
                <c:pt idx="1169">
                  <c:v>2.4499999999999999E-3</c:v>
                </c:pt>
                <c:pt idx="1170">
                  <c:v>2.1299999999999999E-3</c:v>
                </c:pt>
                <c:pt idx="1171">
                  <c:v>1.92E-3</c:v>
                </c:pt>
                <c:pt idx="1172">
                  <c:v>1.66E-3</c:v>
                </c:pt>
                <c:pt idx="1173">
                  <c:v>1.39E-3</c:v>
                </c:pt>
                <c:pt idx="1174">
                  <c:v>1.1299999999999999E-3</c:v>
                </c:pt>
                <c:pt idx="1175">
                  <c:v>9.7000000000000005E-4</c:v>
                </c:pt>
                <c:pt idx="1176">
                  <c:v>8.0999999999999996E-4</c:v>
                </c:pt>
                <c:pt idx="1177">
                  <c:v>8.7000000000000001E-4</c:v>
                </c:pt>
                <c:pt idx="1178">
                  <c:v>6.4999999999999997E-4</c:v>
                </c:pt>
                <c:pt idx="1179">
                  <c:v>5.9999999999999995E-4</c:v>
                </c:pt>
                <c:pt idx="1180">
                  <c:v>5.9999999999999995E-4</c:v>
                </c:pt>
                <c:pt idx="1181">
                  <c:v>5.5000000000000003E-4</c:v>
                </c:pt>
                <c:pt idx="1182">
                  <c:v>5.5000000000000003E-4</c:v>
                </c:pt>
                <c:pt idx="1183">
                  <c:v>5.5000000000000003E-4</c:v>
                </c:pt>
                <c:pt idx="1184">
                  <c:v>6.4999999999999997E-4</c:v>
                </c:pt>
                <c:pt idx="1185">
                  <c:v>7.1000000000000002E-4</c:v>
                </c:pt>
                <c:pt idx="1186">
                  <c:v>8.0999999999999996E-4</c:v>
                </c:pt>
                <c:pt idx="1187">
                  <c:v>9.2000000000000003E-4</c:v>
                </c:pt>
                <c:pt idx="1188">
                  <c:v>1.08E-3</c:v>
                </c:pt>
                <c:pt idx="1189">
                  <c:v>1.1800000000000001E-3</c:v>
                </c:pt>
                <c:pt idx="1190">
                  <c:v>1.2899999999999999E-3</c:v>
                </c:pt>
                <c:pt idx="1191">
                  <c:v>1.5E-3</c:v>
                </c:pt>
                <c:pt idx="1192">
                  <c:v>1.6000000000000001E-3</c:v>
                </c:pt>
                <c:pt idx="1193">
                  <c:v>1.7099999999999999E-3</c:v>
                </c:pt>
                <c:pt idx="1194">
                  <c:v>1.81E-3</c:v>
                </c:pt>
                <c:pt idx="1195">
                  <c:v>1.92E-3</c:v>
                </c:pt>
                <c:pt idx="1196">
                  <c:v>1.92E-3</c:v>
                </c:pt>
                <c:pt idx="1197">
                  <c:v>1.97E-3</c:v>
                </c:pt>
                <c:pt idx="1198">
                  <c:v>1.81E-3</c:v>
                </c:pt>
                <c:pt idx="1199">
                  <c:v>1.92E-3</c:v>
                </c:pt>
                <c:pt idx="1200">
                  <c:v>1.7600000000000001E-3</c:v>
                </c:pt>
                <c:pt idx="1201">
                  <c:v>1.7099999999999999E-3</c:v>
                </c:pt>
                <c:pt idx="1202">
                  <c:v>1.5499999999999999E-3</c:v>
                </c:pt>
                <c:pt idx="1203">
                  <c:v>1.39E-3</c:v>
                </c:pt>
                <c:pt idx="1204">
                  <c:v>1.23E-3</c:v>
                </c:pt>
                <c:pt idx="1205">
                  <c:v>1.0200000000000001E-3</c:v>
                </c:pt>
                <c:pt idx="1206">
                  <c:v>7.1000000000000002E-4</c:v>
                </c:pt>
                <c:pt idx="1207">
                  <c:v>4.4000000000000002E-4</c:v>
                </c:pt>
                <c:pt idx="1208">
                  <c:v>1.8000000000000001E-4</c:v>
                </c:pt>
                <c:pt idx="1209">
                  <c:v>-1.3999999999999999E-4</c:v>
                </c:pt>
                <c:pt idx="1210">
                  <c:v>-4.4999999999999999E-4</c:v>
                </c:pt>
                <c:pt idx="1211">
                  <c:v>-8.7000000000000001E-4</c:v>
                </c:pt>
                <c:pt idx="1212">
                  <c:v>-1.14E-3</c:v>
                </c:pt>
                <c:pt idx="1213">
                  <c:v>-1.56E-3</c:v>
                </c:pt>
                <c:pt idx="1214">
                  <c:v>-1.8699999999999999E-3</c:v>
                </c:pt>
                <c:pt idx="1215">
                  <c:v>-2.14E-3</c:v>
                </c:pt>
                <c:pt idx="1216">
                  <c:v>-2.5600000000000002E-3</c:v>
                </c:pt>
                <c:pt idx="1217">
                  <c:v>-2.82E-3</c:v>
                </c:pt>
                <c:pt idx="1218">
                  <c:v>-3.14E-3</c:v>
                </c:pt>
                <c:pt idx="1219">
                  <c:v>-3.46E-3</c:v>
                </c:pt>
                <c:pt idx="1220">
                  <c:v>-3.6700000000000001E-3</c:v>
                </c:pt>
                <c:pt idx="1221">
                  <c:v>-3.82E-3</c:v>
                </c:pt>
                <c:pt idx="1222">
                  <c:v>-4.0899999999999999E-3</c:v>
                </c:pt>
                <c:pt idx="1223">
                  <c:v>-4.1900000000000001E-3</c:v>
                </c:pt>
                <c:pt idx="1224">
                  <c:v>-4.3499999999999997E-3</c:v>
                </c:pt>
                <c:pt idx="1225">
                  <c:v>-4.3499999999999997E-3</c:v>
                </c:pt>
                <c:pt idx="1226">
                  <c:v>-4.5100000000000001E-3</c:v>
                </c:pt>
                <c:pt idx="1227">
                  <c:v>-4.5100000000000001E-3</c:v>
                </c:pt>
                <c:pt idx="1228">
                  <c:v>-4.4600000000000004E-3</c:v>
                </c:pt>
                <c:pt idx="1229">
                  <c:v>-4.4000000000000003E-3</c:v>
                </c:pt>
                <c:pt idx="1230">
                  <c:v>-4.3E-3</c:v>
                </c:pt>
                <c:pt idx="1231">
                  <c:v>-4.2500000000000003E-3</c:v>
                </c:pt>
                <c:pt idx="1232">
                  <c:v>-4.0899999999999999E-3</c:v>
                </c:pt>
                <c:pt idx="1233">
                  <c:v>-3.9300000000000003E-3</c:v>
                </c:pt>
                <c:pt idx="1234">
                  <c:v>-3.7200000000000002E-3</c:v>
                </c:pt>
                <c:pt idx="1235">
                  <c:v>-3.6099999999999999E-3</c:v>
                </c:pt>
                <c:pt idx="1236">
                  <c:v>-3.3500000000000001E-3</c:v>
                </c:pt>
                <c:pt idx="1237">
                  <c:v>-3.1900000000000001E-3</c:v>
                </c:pt>
                <c:pt idx="1238">
                  <c:v>-2.9299999999999999E-3</c:v>
                </c:pt>
                <c:pt idx="1239">
                  <c:v>-2.7200000000000002E-3</c:v>
                </c:pt>
                <c:pt idx="1240">
                  <c:v>-2.4499999999999999E-3</c:v>
                </c:pt>
                <c:pt idx="1241">
                  <c:v>-2.3500000000000001E-3</c:v>
                </c:pt>
                <c:pt idx="1242">
                  <c:v>-2.1900000000000001E-3</c:v>
                </c:pt>
                <c:pt idx="1243">
                  <c:v>-1.9300000000000001E-3</c:v>
                </c:pt>
                <c:pt idx="1244">
                  <c:v>-1.82E-3</c:v>
                </c:pt>
                <c:pt idx="1245">
                  <c:v>-1.66E-3</c:v>
                </c:pt>
                <c:pt idx="1246">
                  <c:v>-1.56E-3</c:v>
                </c:pt>
                <c:pt idx="1247">
                  <c:v>-1.4E-3</c:v>
                </c:pt>
                <c:pt idx="1248">
                  <c:v>-1.4499999999999999E-3</c:v>
                </c:pt>
                <c:pt idx="1249">
                  <c:v>-1.2999999999999999E-3</c:v>
                </c:pt>
                <c:pt idx="1250">
                  <c:v>-1.2999999999999999E-3</c:v>
                </c:pt>
                <c:pt idx="1251">
                  <c:v>-1.24E-3</c:v>
                </c:pt>
                <c:pt idx="1252">
                  <c:v>-1.2999999999999999E-3</c:v>
                </c:pt>
                <c:pt idx="1253">
                  <c:v>-1.4E-3</c:v>
                </c:pt>
                <c:pt idx="1254">
                  <c:v>-1.4499999999999999E-3</c:v>
                </c:pt>
                <c:pt idx="1255">
                  <c:v>-1.56E-3</c:v>
                </c:pt>
                <c:pt idx="1256">
                  <c:v>-1.6100000000000001E-3</c:v>
                </c:pt>
                <c:pt idx="1257">
                  <c:v>-1.8699999999999999E-3</c:v>
                </c:pt>
                <c:pt idx="1258">
                  <c:v>-1.98E-3</c:v>
                </c:pt>
                <c:pt idx="1259">
                  <c:v>-2.2399999999999998E-3</c:v>
                </c:pt>
                <c:pt idx="1260">
                  <c:v>-2.5100000000000001E-3</c:v>
                </c:pt>
                <c:pt idx="1261">
                  <c:v>-2.7200000000000002E-3</c:v>
                </c:pt>
                <c:pt idx="1262">
                  <c:v>-2.98E-3</c:v>
                </c:pt>
                <c:pt idx="1263">
                  <c:v>-3.2399999999999998E-3</c:v>
                </c:pt>
                <c:pt idx="1264">
                  <c:v>-3.5100000000000001E-3</c:v>
                </c:pt>
                <c:pt idx="1265">
                  <c:v>-3.8800000000000002E-3</c:v>
                </c:pt>
                <c:pt idx="1266">
                  <c:v>-4.0899999999999999E-3</c:v>
                </c:pt>
                <c:pt idx="1267">
                  <c:v>-4.4000000000000003E-3</c:v>
                </c:pt>
                <c:pt idx="1268">
                  <c:v>-4.7699999999999999E-3</c:v>
                </c:pt>
                <c:pt idx="1269">
                  <c:v>-4.9800000000000001E-3</c:v>
                </c:pt>
                <c:pt idx="1270">
                  <c:v>-5.3499999999999997E-3</c:v>
                </c:pt>
                <c:pt idx="1271">
                  <c:v>-5.62E-3</c:v>
                </c:pt>
                <c:pt idx="1272">
                  <c:v>-5.8300000000000001E-3</c:v>
                </c:pt>
                <c:pt idx="1273">
                  <c:v>-6.0400000000000002E-3</c:v>
                </c:pt>
                <c:pt idx="1274">
                  <c:v>-6.2500000000000003E-3</c:v>
                </c:pt>
                <c:pt idx="1275">
                  <c:v>-6.4599999999999996E-3</c:v>
                </c:pt>
                <c:pt idx="1276">
                  <c:v>-6.5599999999999999E-3</c:v>
                </c:pt>
                <c:pt idx="1277">
                  <c:v>-6.7200000000000003E-3</c:v>
                </c:pt>
                <c:pt idx="1278">
                  <c:v>-6.6699999999999997E-3</c:v>
                </c:pt>
                <c:pt idx="1279">
                  <c:v>-6.7799999999999996E-3</c:v>
                </c:pt>
                <c:pt idx="1280">
                  <c:v>-6.8300000000000001E-3</c:v>
                </c:pt>
                <c:pt idx="1281">
                  <c:v>-6.6699999999999997E-3</c:v>
                </c:pt>
                <c:pt idx="1282">
                  <c:v>-6.5599999999999999E-3</c:v>
                </c:pt>
                <c:pt idx="1283">
                  <c:v>-6.4099999999999999E-3</c:v>
                </c:pt>
                <c:pt idx="1284">
                  <c:v>-6.1999999999999998E-3</c:v>
                </c:pt>
                <c:pt idx="1285">
                  <c:v>-5.9300000000000004E-3</c:v>
                </c:pt>
                <c:pt idx="1286">
                  <c:v>-5.62E-3</c:v>
                </c:pt>
                <c:pt idx="1287">
                  <c:v>-5.4099999999999999E-3</c:v>
                </c:pt>
                <c:pt idx="1288">
                  <c:v>-4.8799999999999998E-3</c:v>
                </c:pt>
                <c:pt idx="1289">
                  <c:v>-4.6100000000000004E-3</c:v>
                </c:pt>
                <c:pt idx="1290">
                  <c:v>-4.0899999999999999E-3</c:v>
                </c:pt>
                <c:pt idx="1291">
                  <c:v>-3.6099999999999999E-3</c:v>
                </c:pt>
                <c:pt idx="1292">
                  <c:v>-3.2399999999999998E-3</c:v>
                </c:pt>
                <c:pt idx="1293">
                  <c:v>-2.6700000000000001E-3</c:v>
                </c:pt>
                <c:pt idx="1294">
                  <c:v>-2.14E-3</c:v>
                </c:pt>
                <c:pt idx="1295">
                  <c:v>-1.66E-3</c:v>
                </c:pt>
                <c:pt idx="1296">
                  <c:v>-1.14E-3</c:v>
                </c:pt>
                <c:pt idx="1297">
                  <c:v>-6.0999999999999997E-4</c:v>
                </c:pt>
                <c:pt idx="1298">
                  <c:v>-1.3999999999999999E-4</c:v>
                </c:pt>
                <c:pt idx="1299">
                  <c:v>3.4000000000000002E-4</c:v>
                </c:pt>
                <c:pt idx="1300">
                  <c:v>9.2000000000000003E-4</c:v>
                </c:pt>
                <c:pt idx="1301">
                  <c:v>1.2899999999999999E-3</c:v>
                </c:pt>
                <c:pt idx="1302">
                  <c:v>1.7099999999999999E-3</c:v>
                </c:pt>
                <c:pt idx="1303">
                  <c:v>2.0200000000000001E-3</c:v>
                </c:pt>
                <c:pt idx="1304">
                  <c:v>2.4499999999999999E-3</c:v>
                </c:pt>
                <c:pt idx="1305">
                  <c:v>2.5500000000000002E-3</c:v>
                </c:pt>
                <c:pt idx="1306">
                  <c:v>2.9199999999999999E-3</c:v>
                </c:pt>
                <c:pt idx="1307">
                  <c:v>2.97E-3</c:v>
                </c:pt>
                <c:pt idx="1308">
                  <c:v>3.13E-3</c:v>
                </c:pt>
                <c:pt idx="1309">
                  <c:v>3.1800000000000001E-3</c:v>
                </c:pt>
                <c:pt idx="1310">
                  <c:v>3.29E-3</c:v>
                </c:pt>
                <c:pt idx="1311">
                  <c:v>3.2399999999999998E-3</c:v>
                </c:pt>
                <c:pt idx="1312">
                  <c:v>3.0799999999999998E-3</c:v>
                </c:pt>
                <c:pt idx="1313">
                  <c:v>2.9199999999999999E-3</c:v>
                </c:pt>
                <c:pt idx="1314">
                  <c:v>2.7599999999999999E-3</c:v>
                </c:pt>
                <c:pt idx="1315">
                  <c:v>2.4499999999999999E-3</c:v>
                </c:pt>
                <c:pt idx="1316">
                  <c:v>2.3400000000000001E-3</c:v>
                </c:pt>
                <c:pt idx="1317">
                  <c:v>1.8699999999999999E-3</c:v>
                </c:pt>
                <c:pt idx="1318">
                  <c:v>1.5E-3</c:v>
                </c:pt>
                <c:pt idx="1319">
                  <c:v>1.1800000000000001E-3</c:v>
                </c:pt>
                <c:pt idx="1320">
                  <c:v>8.0999999999999996E-4</c:v>
                </c:pt>
                <c:pt idx="1321">
                  <c:v>3.8999999999999999E-4</c:v>
                </c:pt>
                <c:pt idx="1322">
                  <c:v>-8.0000000000000007E-5</c:v>
                </c:pt>
                <c:pt idx="1323">
                  <c:v>-5.5999999999999995E-4</c:v>
                </c:pt>
                <c:pt idx="1324">
                  <c:v>-8.7000000000000001E-4</c:v>
                </c:pt>
                <c:pt idx="1325">
                  <c:v>-1.3500000000000001E-3</c:v>
                </c:pt>
                <c:pt idx="1326">
                  <c:v>-1.8699999999999999E-3</c:v>
                </c:pt>
                <c:pt idx="1327">
                  <c:v>-2.2399999999999998E-3</c:v>
                </c:pt>
                <c:pt idx="1328">
                  <c:v>-2.6700000000000001E-3</c:v>
                </c:pt>
                <c:pt idx="1329">
                  <c:v>-2.98E-3</c:v>
                </c:pt>
                <c:pt idx="1330">
                  <c:v>-3.3500000000000001E-3</c:v>
                </c:pt>
                <c:pt idx="1331">
                  <c:v>-3.6099999999999999E-3</c:v>
                </c:pt>
                <c:pt idx="1332">
                  <c:v>-3.98E-3</c:v>
                </c:pt>
                <c:pt idx="1333">
                  <c:v>-4.1900000000000001E-3</c:v>
                </c:pt>
                <c:pt idx="1334">
                  <c:v>-4.4000000000000003E-3</c:v>
                </c:pt>
                <c:pt idx="1335">
                  <c:v>-4.5599999999999998E-3</c:v>
                </c:pt>
                <c:pt idx="1336">
                  <c:v>-4.7200000000000002E-3</c:v>
                </c:pt>
                <c:pt idx="1337">
                  <c:v>-4.8300000000000001E-3</c:v>
                </c:pt>
                <c:pt idx="1338">
                  <c:v>-4.9300000000000004E-3</c:v>
                </c:pt>
                <c:pt idx="1339">
                  <c:v>-5.0400000000000002E-3</c:v>
                </c:pt>
                <c:pt idx="1340">
                  <c:v>-4.9800000000000001E-3</c:v>
                </c:pt>
                <c:pt idx="1341">
                  <c:v>-4.9800000000000001E-3</c:v>
                </c:pt>
                <c:pt idx="1342">
                  <c:v>-5.0400000000000002E-3</c:v>
                </c:pt>
                <c:pt idx="1343">
                  <c:v>-4.9300000000000004E-3</c:v>
                </c:pt>
                <c:pt idx="1344">
                  <c:v>-4.8300000000000001E-3</c:v>
                </c:pt>
                <c:pt idx="1345">
                  <c:v>-4.7200000000000002E-3</c:v>
                </c:pt>
                <c:pt idx="1346">
                  <c:v>-4.6100000000000004E-3</c:v>
                </c:pt>
                <c:pt idx="1347">
                  <c:v>-4.4600000000000004E-3</c:v>
                </c:pt>
                <c:pt idx="1348">
                  <c:v>-4.2500000000000003E-3</c:v>
                </c:pt>
                <c:pt idx="1349">
                  <c:v>-4.1399999999999996E-3</c:v>
                </c:pt>
                <c:pt idx="1350">
                  <c:v>-3.98E-3</c:v>
                </c:pt>
                <c:pt idx="1351">
                  <c:v>-3.82E-3</c:v>
                </c:pt>
                <c:pt idx="1352">
                  <c:v>-3.6700000000000001E-3</c:v>
                </c:pt>
                <c:pt idx="1353">
                  <c:v>-3.46E-3</c:v>
                </c:pt>
                <c:pt idx="1354">
                  <c:v>-3.2399999999999998E-3</c:v>
                </c:pt>
                <c:pt idx="1355">
                  <c:v>-3.0899999999999999E-3</c:v>
                </c:pt>
                <c:pt idx="1356">
                  <c:v>-2.9299999999999999E-3</c:v>
                </c:pt>
                <c:pt idx="1357">
                  <c:v>-2.7200000000000002E-3</c:v>
                </c:pt>
                <c:pt idx="1358">
                  <c:v>-2.6099999999999999E-3</c:v>
                </c:pt>
                <c:pt idx="1359">
                  <c:v>-2.3999999999999998E-3</c:v>
                </c:pt>
                <c:pt idx="1360">
                  <c:v>-2.2399999999999998E-3</c:v>
                </c:pt>
                <c:pt idx="1361">
                  <c:v>-2.0300000000000001E-3</c:v>
                </c:pt>
                <c:pt idx="1362">
                  <c:v>-1.8699999999999999E-3</c:v>
                </c:pt>
                <c:pt idx="1363">
                  <c:v>-1.82E-3</c:v>
                </c:pt>
                <c:pt idx="1364">
                  <c:v>-1.66E-3</c:v>
                </c:pt>
                <c:pt idx="1365">
                  <c:v>-1.5100000000000001E-3</c:v>
                </c:pt>
                <c:pt idx="1366">
                  <c:v>-1.4E-3</c:v>
                </c:pt>
                <c:pt idx="1367">
                  <c:v>-1.24E-3</c:v>
                </c:pt>
                <c:pt idx="1368">
                  <c:v>-1.0300000000000001E-3</c:v>
                </c:pt>
                <c:pt idx="1369">
                  <c:v>-9.3000000000000005E-4</c:v>
                </c:pt>
                <c:pt idx="1370">
                  <c:v>-8.1999999999999998E-4</c:v>
                </c:pt>
                <c:pt idx="1371">
                  <c:v>-7.2000000000000005E-4</c:v>
                </c:pt>
                <c:pt idx="1372">
                  <c:v>-6.0999999999999997E-4</c:v>
                </c:pt>
                <c:pt idx="1373">
                  <c:v>-4.4999999999999999E-4</c:v>
                </c:pt>
                <c:pt idx="1374">
                  <c:v>-4.0000000000000002E-4</c:v>
                </c:pt>
                <c:pt idx="1375">
                  <c:v>-3.5E-4</c:v>
                </c:pt>
                <c:pt idx="1376">
                  <c:v>-1.9000000000000001E-4</c:v>
                </c:pt>
                <c:pt idx="1377">
                  <c:v>-1.9000000000000001E-4</c:v>
                </c:pt>
                <c:pt idx="1378">
                  <c:v>-8.0000000000000007E-5</c:v>
                </c:pt>
                <c:pt idx="1379">
                  <c:v>-1.3999999999999999E-4</c:v>
                </c:pt>
                <c:pt idx="1380">
                  <c:v>-3.0000000000000001E-5</c:v>
                </c:pt>
                <c:pt idx="1381">
                  <c:v>2.0000000000000002E-5</c:v>
                </c:pt>
                <c:pt idx="1382">
                  <c:v>-1.3999999999999999E-4</c:v>
                </c:pt>
                <c:pt idx="1383">
                  <c:v>-8.0000000000000007E-5</c:v>
                </c:pt>
                <c:pt idx="1384">
                  <c:v>-8.0000000000000007E-5</c:v>
                </c:pt>
                <c:pt idx="1385">
                  <c:v>-1.9000000000000001E-4</c:v>
                </c:pt>
                <c:pt idx="1386">
                  <c:v>-1.9000000000000001E-4</c:v>
                </c:pt>
                <c:pt idx="1387">
                  <c:v>-3.5E-4</c:v>
                </c:pt>
                <c:pt idx="1388">
                  <c:v>-3.5E-4</c:v>
                </c:pt>
                <c:pt idx="1389">
                  <c:v>-5.0000000000000001E-4</c:v>
                </c:pt>
                <c:pt idx="1390">
                  <c:v>-5.5999999999999995E-4</c:v>
                </c:pt>
                <c:pt idx="1391">
                  <c:v>-7.2000000000000005E-4</c:v>
                </c:pt>
                <c:pt idx="1392">
                  <c:v>-8.7000000000000001E-4</c:v>
                </c:pt>
                <c:pt idx="1393">
                  <c:v>-1.0300000000000001E-3</c:v>
                </c:pt>
                <c:pt idx="1394">
                  <c:v>-1.0300000000000001E-3</c:v>
                </c:pt>
                <c:pt idx="1395">
                  <c:v>-1.1900000000000001E-3</c:v>
                </c:pt>
                <c:pt idx="1396">
                  <c:v>-1.2999999999999999E-3</c:v>
                </c:pt>
                <c:pt idx="1397">
                  <c:v>-1.4499999999999999E-3</c:v>
                </c:pt>
                <c:pt idx="1398">
                  <c:v>-1.5100000000000001E-3</c:v>
                </c:pt>
                <c:pt idx="1399">
                  <c:v>-1.6100000000000001E-3</c:v>
                </c:pt>
                <c:pt idx="1400">
                  <c:v>-1.66E-3</c:v>
                </c:pt>
                <c:pt idx="1401">
                  <c:v>-1.72E-3</c:v>
                </c:pt>
                <c:pt idx="1402">
                  <c:v>-1.7700000000000001E-3</c:v>
                </c:pt>
                <c:pt idx="1403">
                  <c:v>-1.8699999999999999E-3</c:v>
                </c:pt>
                <c:pt idx="1404">
                  <c:v>-1.7700000000000001E-3</c:v>
                </c:pt>
                <c:pt idx="1405">
                  <c:v>-1.82E-3</c:v>
                </c:pt>
                <c:pt idx="1406">
                  <c:v>-1.8699999999999999E-3</c:v>
                </c:pt>
                <c:pt idx="1407">
                  <c:v>-1.8699999999999999E-3</c:v>
                </c:pt>
                <c:pt idx="1408">
                  <c:v>-1.72E-3</c:v>
                </c:pt>
                <c:pt idx="1409">
                  <c:v>-1.66E-3</c:v>
                </c:pt>
                <c:pt idx="1410">
                  <c:v>-1.56E-3</c:v>
                </c:pt>
                <c:pt idx="1411">
                  <c:v>-1.56E-3</c:v>
                </c:pt>
                <c:pt idx="1412">
                  <c:v>-1.5100000000000001E-3</c:v>
                </c:pt>
                <c:pt idx="1413">
                  <c:v>-1.4E-3</c:v>
                </c:pt>
                <c:pt idx="1414">
                  <c:v>-1.2999999999999999E-3</c:v>
                </c:pt>
                <c:pt idx="1415">
                  <c:v>-1.14E-3</c:v>
                </c:pt>
                <c:pt idx="1416">
                  <c:v>-9.7999999999999997E-4</c:v>
                </c:pt>
                <c:pt idx="1417">
                  <c:v>-8.7000000000000001E-4</c:v>
                </c:pt>
                <c:pt idx="1418">
                  <c:v>-8.7000000000000001E-4</c:v>
                </c:pt>
                <c:pt idx="1419">
                  <c:v>-7.2000000000000005E-4</c:v>
                </c:pt>
                <c:pt idx="1420">
                  <c:v>-5.5999999999999995E-4</c:v>
                </c:pt>
                <c:pt idx="1421">
                  <c:v>-5.0000000000000001E-4</c:v>
                </c:pt>
                <c:pt idx="1422">
                  <c:v>-4.4999999999999999E-4</c:v>
                </c:pt>
                <c:pt idx="1423">
                  <c:v>-4.4999999999999999E-4</c:v>
                </c:pt>
                <c:pt idx="1424">
                  <c:v>-4.4999999999999999E-4</c:v>
                </c:pt>
                <c:pt idx="1425">
                  <c:v>-5.0000000000000001E-4</c:v>
                </c:pt>
                <c:pt idx="1426">
                  <c:v>-4.4999999999999999E-4</c:v>
                </c:pt>
                <c:pt idx="1427">
                  <c:v>-4.4999999999999999E-4</c:v>
                </c:pt>
                <c:pt idx="1428">
                  <c:v>-4.4999999999999999E-4</c:v>
                </c:pt>
                <c:pt idx="1429">
                  <c:v>-4.4999999999999999E-4</c:v>
                </c:pt>
                <c:pt idx="1430">
                  <c:v>-5.0000000000000001E-4</c:v>
                </c:pt>
                <c:pt idx="1431">
                  <c:v>-6.6E-4</c:v>
                </c:pt>
                <c:pt idx="1432">
                  <c:v>-7.2000000000000005E-4</c:v>
                </c:pt>
                <c:pt idx="1433">
                  <c:v>-7.6999999999999996E-4</c:v>
                </c:pt>
                <c:pt idx="1434">
                  <c:v>-8.1999999999999998E-4</c:v>
                </c:pt>
                <c:pt idx="1435">
                  <c:v>-9.7999999999999997E-4</c:v>
                </c:pt>
                <c:pt idx="1436">
                  <c:v>-9.3000000000000005E-4</c:v>
                </c:pt>
                <c:pt idx="1437">
                  <c:v>-9.7999999999999997E-4</c:v>
                </c:pt>
                <c:pt idx="1438">
                  <c:v>-9.7999999999999997E-4</c:v>
                </c:pt>
                <c:pt idx="1439">
                  <c:v>-1.08E-3</c:v>
                </c:pt>
                <c:pt idx="1440">
                  <c:v>-1.08E-3</c:v>
                </c:pt>
                <c:pt idx="1441">
                  <c:v>-1.14E-3</c:v>
                </c:pt>
                <c:pt idx="1442">
                  <c:v>-9.3000000000000005E-4</c:v>
                </c:pt>
                <c:pt idx="1443">
                  <c:v>-9.3000000000000005E-4</c:v>
                </c:pt>
                <c:pt idx="1444">
                  <c:v>-7.6999999999999996E-4</c:v>
                </c:pt>
                <c:pt idx="1445">
                  <c:v>-7.2000000000000005E-4</c:v>
                </c:pt>
                <c:pt idx="1446">
                  <c:v>-6.0999999999999997E-4</c:v>
                </c:pt>
                <c:pt idx="1447">
                  <c:v>-3.5E-4</c:v>
                </c:pt>
                <c:pt idx="1448">
                  <c:v>-2.4000000000000001E-4</c:v>
                </c:pt>
                <c:pt idx="1449">
                  <c:v>2.0000000000000002E-5</c:v>
                </c:pt>
                <c:pt idx="1450">
                  <c:v>2.9E-4</c:v>
                </c:pt>
                <c:pt idx="1451">
                  <c:v>5.0000000000000001E-4</c:v>
                </c:pt>
                <c:pt idx="1452">
                  <c:v>7.1000000000000002E-4</c:v>
                </c:pt>
                <c:pt idx="1453">
                  <c:v>1.0200000000000001E-3</c:v>
                </c:pt>
                <c:pt idx="1454">
                  <c:v>1.39E-3</c:v>
                </c:pt>
                <c:pt idx="1455">
                  <c:v>1.7600000000000001E-3</c:v>
                </c:pt>
                <c:pt idx="1456">
                  <c:v>2.0200000000000001E-3</c:v>
                </c:pt>
                <c:pt idx="1457">
                  <c:v>2.2899999999999999E-3</c:v>
                </c:pt>
                <c:pt idx="1458">
                  <c:v>2.7100000000000002E-3</c:v>
                </c:pt>
                <c:pt idx="1459">
                  <c:v>3.0300000000000001E-3</c:v>
                </c:pt>
                <c:pt idx="1460">
                  <c:v>3.3400000000000001E-3</c:v>
                </c:pt>
                <c:pt idx="1461">
                  <c:v>3.5500000000000002E-3</c:v>
                </c:pt>
                <c:pt idx="1462">
                  <c:v>3.9199999999999999E-3</c:v>
                </c:pt>
                <c:pt idx="1463">
                  <c:v>4.13E-3</c:v>
                </c:pt>
                <c:pt idx="1464">
                  <c:v>4.4000000000000003E-3</c:v>
                </c:pt>
                <c:pt idx="1465">
                  <c:v>4.6600000000000001E-3</c:v>
                </c:pt>
                <c:pt idx="1466">
                  <c:v>4.8700000000000002E-3</c:v>
                </c:pt>
                <c:pt idx="1467">
                  <c:v>5.0299999999999997E-3</c:v>
                </c:pt>
                <c:pt idx="1468">
                  <c:v>5.1900000000000002E-3</c:v>
                </c:pt>
                <c:pt idx="1469">
                  <c:v>5.2900000000000004E-3</c:v>
                </c:pt>
                <c:pt idx="1470">
                  <c:v>5.45E-3</c:v>
                </c:pt>
                <c:pt idx="1471">
                  <c:v>5.45E-3</c:v>
                </c:pt>
                <c:pt idx="1472">
                  <c:v>5.45E-3</c:v>
                </c:pt>
                <c:pt idx="1473">
                  <c:v>5.5500000000000002E-3</c:v>
                </c:pt>
                <c:pt idx="1474">
                  <c:v>5.45E-3</c:v>
                </c:pt>
                <c:pt idx="1475">
                  <c:v>5.45E-3</c:v>
                </c:pt>
                <c:pt idx="1476">
                  <c:v>5.4000000000000003E-3</c:v>
                </c:pt>
                <c:pt idx="1477">
                  <c:v>5.2900000000000004E-3</c:v>
                </c:pt>
                <c:pt idx="1478">
                  <c:v>5.3400000000000001E-3</c:v>
                </c:pt>
                <c:pt idx="1479">
                  <c:v>5.2900000000000004E-3</c:v>
                </c:pt>
                <c:pt idx="1480">
                  <c:v>5.1900000000000002E-3</c:v>
                </c:pt>
                <c:pt idx="1481">
                  <c:v>5.0800000000000003E-3</c:v>
                </c:pt>
                <c:pt idx="1482">
                  <c:v>4.9199999999999999E-3</c:v>
                </c:pt>
                <c:pt idx="1483">
                  <c:v>4.8700000000000002E-3</c:v>
                </c:pt>
                <c:pt idx="1484">
                  <c:v>4.7600000000000003E-3</c:v>
                </c:pt>
                <c:pt idx="1485">
                  <c:v>4.6600000000000001E-3</c:v>
                </c:pt>
                <c:pt idx="1486">
                  <c:v>4.6600000000000001E-3</c:v>
                </c:pt>
                <c:pt idx="1487">
                  <c:v>4.5500000000000002E-3</c:v>
                </c:pt>
                <c:pt idx="1488">
                  <c:v>4.4999999999999997E-3</c:v>
                </c:pt>
                <c:pt idx="1489">
                  <c:v>4.4000000000000003E-3</c:v>
                </c:pt>
                <c:pt idx="1490">
                  <c:v>4.4999999999999997E-3</c:v>
                </c:pt>
                <c:pt idx="1491">
                  <c:v>4.3400000000000001E-3</c:v>
                </c:pt>
                <c:pt idx="1492">
                  <c:v>4.2900000000000004E-3</c:v>
                </c:pt>
                <c:pt idx="1493">
                  <c:v>4.2900000000000004E-3</c:v>
                </c:pt>
                <c:pt idx="1494">
                  <c:v>4.2399999999999998E-3</c:v>
                </c:pt>
                <c:pt idx="1495">
                  <c:v>4.2399999999999998E-3</c:v>
                </c:pt>
                <c:pt idx="1496">
                  <c:v>4.2900000000000004E-3</c:v>
                </c:pt>
                <c:pt idx="1497">
                  <c:v>4.2399999999999998E-3</c:v>
                </c:pt>
                <c:pt idx="1498">
                  <c:v>4.2900000000000004E-3</c:v>
                </c:pt>
                <c:pt idx="1499">
                  <c:v>4.2399999999999998E-3</c:v>
                </c:pt>
                <c:pt idx="1500">
                  <c:v>4.1799999999999997E-3</c:v>
                </c:pt>
                <c:pt idx="1501">
                  <c:v>4.3400000000000001E-3</c:v>
                </c:pt>
                <c:pt idx="1502">
                  <c:v>4.3400000000000001E-3</c:v>
                </c:pt>
                <c:pt idx="1503">
                  <c:v>4.2399999999999998E-3</c:v>
                </c:pt>
                <c:pt idx="1504">
                  <c:v>4.1799999999999997E-3</c:v>
                </c:pt>
                <c:pt idx="1505">
                  <c:v>4.2399999999999998E-3</c:v>
                </c:pt>
                <c:pt idx="1506">
                  <c:v>4.13E-3</c:v>
                </c:pt>
                <c:pt idx="1507">
                  <c:v>4.0800000000000003E-3</c:v>
                </c:pt>
                <c:pt idx="1508">
                  <c:v>4.0299999999999997E-3</c:v>
                </c:pt>
                <c:pt idx="1509">
                  <c:v>3.9699999999999996E-3</c:v>
                </c:pt>
                <c:pt idx="1510">
                  <c:v>3.9199999999999999E-3</c:v>
                </c:pt>
                <c:pt idx="1511">
                  <c:v>3.9199999999999999E-3</c:v>
                </c:pt>
                <c:pt idx="1512">
                  <c:v>3.82E-3</c:v>
                </c:pt>
                <c:pt idx="1513">
                  <c:v>3.7599999999999999E-3</c:v>
                </c:pt>
                <c:pt idx="1514">
                  <c:v>3.7599999999999999E-3</c:v>
                </c:pt>
                <c:pt idx="1515">
                  <c:v>3.5000000000000001E-3</c:v>
                </c:pt>
                <c:pt idx="1516">
                  <c:v>3.5500000000000002E-3</c:v>
                </c:pt>
                <c:pt idx="1517">
                  <c:v>3.4499999999999999E-3</c:v>
                </c:pt>
                <c:pt idx="1518">
                  <c:v>3.3899999999999998E-3</c:v>
                </c:pt>
                <c:pt idx="1519">
                  <c:v>3.3400000000000001E-3</c:v>
                </c:pt>
                <c:pt idx="1520">
                  <c:v>3.3400000000000001E-3</c:v>
                </c:pt>
                <c:pt idx="1521">
                  <c:v>3.2399999999999998E-3</c:v>
                </c:pt>
                <c:pt idx="1522">
                  <c:v>3.2399999999999998E-3</c:v>
                </c:pt>
                <c:pt idx="1523">
                  <c:v>3.2399999999999998E-3</c:v>
                </c:pt>
                <c:pt idx="1524">
                  <c:v>3.1800000000000001E-3</c:v>
                </c:pt>
                <c:pt idx="1525">
                  <c:v>3.1800000000000001E-3</c:v>
                </c:pt>
                <c:pt idx="1526">
                  <c:v>3.2399999999999998E-3</c:v>
                </c:pt>
                <c:pt idx="1527">
                  <c:v>3.2399999999999998E-3</c:v>
                </c:pt>
                <c:pt idx="1528">
                  <c:v>3.29E-3</c:v>
                </c:pt>
                <c:pt idx="1529">
                  <c:v>3.2399999999999998E-3</c:v>
                </c:pt>
                <c:pt idx="1530">
                  <c:v>3.3400000000000001E-3</c:v>
                </c:pt>
                <c:pt idx="1531">
                  <c:v>3.3899999999999998E-3</c:v>
                </c:pt>
                <c:pt idx="1532">
                  <c:v>3.4499999999999999E-3</c:v>
                </c:pt>
                <c:pt idx="1533">
                  <c:v>3.4499999999999999E-3</c:v>
                </c:pt>
                <c:pt idx="1534">
                  <c:v>3.5000000000000001E-3</c:v>
                </c:pt>
                <c:pt idx="1535">
                  <c:v>3.5500000000000002E-3</c:v>
                </c:pt>
                <c:pt idx="1536">
                  <c:v>3.4499999999999999E-3</c:v>
                </c:pt>
                <c:pt idx="1537">
                  <c:v>3.5000000000000001E-3</c:v>
                </c:pt>
                <c:pt idx="1538">
                  <c:v>3.5500000000000002E-3</c:v>
                </c:pt>
                <c:pt idx="1539">
                  <c:v>3.4499999999999999E-3</c:v>
                </c:pt>
                <c:pt idx="1540">
                  <c:v>3.3899999999999998E-3</c:v>
                </c:pt>
                <c:pt idx="1541">
                  <c:v>3.3400000000000001E-3</c:v>
                </c:pt>
                <c:pt idx="1542">
                  <c:v>3.29E-3</c:v>
                </c:pt>
                <c:pt idx="1543">
                  <c:v>3.0799999999999998E-3</c:v>
                </c:pt>
                <c:pt idx="1544">
                  <c:v>3.0300000000000001E-3</c:v>
                </c:pt>
                <c:pt idx="1545">
                  <c:v>2.81E-3</c:v>
                </c:pt>
                <c:pt idx="1546">
                  <c:v>2.7100000000000002E-3</c:v>
                </c:pt>
                <c:pt idx="1547">
                  <c:v>2.5500000000000002E-3</c:v>
                </c:pt>
                <c:pt idx="1548">
                  <c:v>2.3900000000000002E-3</c:v>
                </c:pt>
                <c:pt idx="1549">
                  <c:v>2.0799999999999998E-3</c:v>
                </c:pt>
                <c:pt idx="1550">
                  <c:v>1.81E-3</c:v>
                </c:pt>
                <c:pt idx="1551">
                  <c:v>1.5499999999999999E-3</c:v>
                </c:pt>
                <c:pt idx="1552">
                  <c:v>1.2899999999999999E-3</c:v>
                </c:pt>
                <c:pt idx="1553">
                  <c:v>9.2000000000000003E-4</c:v>
                </c:pt>
                <c:pt idx="1554">
                  <c:v>5.9999999999999995E-4</c:v>
                </c:pt>
                <c:pt idx="1555">
                  <c:v>2.3000000000000001E-4</c:v>
                </c:pt>
                <c:pt idx="1556">
                  <c:v>-8.0000000000000007E-5</c:v>
                </c:pt>
                <c:pt idx="1557">
                  <c:v>-3.5E-4</c:v>
                </c:pt>
                <c:pt idx="1558">
                  <c:v>-6.6E-4</c:v>
                </c:pt>
                <c:pt idx="1559">
                  <c:v>-9.7999999999999997E-4</c:v>
                </c:pt>
                <c:pt idx="1560">
                  <c:v>-1.24E-3</c:v>
                </c:pt>
                <c:pt idx="1561">
                  <c:v>-1.56E-3</c:v>
                </c:pt>
                <c:pt idx="1562">
                  <c:v>-1.7700000000000001E-3</c:v>
                </c:pt>
                <c:pt idx="1563">
                  <c:v>-2.0899999999999998E-3</c:v>
                </c:pt>
                <c:pt idx="1564">
                  <c:v>-2.3500000000000001E-3</c:v>
                </c:pt>
                <c:pt idx="1565">
                  <c:v>-2.5100000000000001E-3</c:v>
                </c:pt>
                <c:pt idx="1566">
                  <c:v>-2.6700000000000001E-3</c:v>
                </c:pt>
                <c:pt idx="1567">
                  <c:v>-2.8800000000000002E-3</c:v>
                </c:pt>
                <c:pt idx="1568">
                  <c:v>-2.98E-3</c:v>
                </c:pt>
                <c:pt idx="1569">
                  <c:v>-3.1900000000000001E-3</c:v>
                </c:pt>
                <c:pt idx="1570">
                  <c:v>-3.2399999999999998E-3</c:v>
                </c:pt>
                <c:pt idx="1571">
                  <c:v>-3.3E-3</c:v>
                </c:pt>
                <c:pt idx="1572">
                  <c:v>-3.3500000000000001E-3</c:v>
                </c:pt>
                <c:pt idx="1573">
                  <c:v>-3.3500000000000001E-3</c:v>
                </c:pt>
                <c:pt idx="1574">
                  <c:v>-3.3500000000000001E-3</c:v>
                </c:pt>
                <c:pt idx="1575">
                  <c:v>-3.3500000000000001E-3</c:v>
                </c:pt>
                <c:pt idx="1576">
                  <c:v>-3.3E-3</c:v>
                </c:pt>
                <c:pt idx="1577">
                  <c:v>-3.3500000000000001E-3</c:v>
                </c:pt>
                <c:pt idx="1578">
                  <c:v>-3.14E-3</c:v>
                </c:pt>
                <c:pt idx="1579">
                  <c:v>-3.0300000000000001E-3</c:v>
                </c:pt>
                <c:pt idx="1580">
                  <c:v>-2.8800000000000002E-3</c:v>
                </c:pt>
                <c:pt idx="1581">
                  <c:v>-2.82E-3</c:v>
                </c:pt>
                <c:pt idx="1582">
                  <c:v>-2.6099999999999999E-3</c:v>
                </c:pt>
                <c:pt idx="1583">
                  <c:v>-2.5100000000000001E-3</c:v>
                </c:pt>
                <c:pt idx="1584">
                  <c:v>-2.3999999999999998E-3</c:v>
                </c:pt>
                <c:pt idx="1585">
                  <c:v>-2.2399999999999998E-3</c:v>
                </c:pt>
                <c:pt idx="1586">
                  <c:v>-2.0899999999999998E-3</c:v>
                </c:pt>
                <c:pt idx="1587">
                  <c:v>-1.8699999999999999E-3</c:v>
                </c:pt>
                <c:pt idx="1588">
                  <c:v>-1.72E-3</c:v>
                </c:pt>
                <c:pt idx="1589">
                  <c:v>-1.66E-3</c:v>
                </c:pt>
                <c:pt idx="1590">
                  <c:v>-1.5100000000000001E-3</c:v>
                </c:pt>
                <c:pt idx="1591">
                  <c:v>-1.4E-3</c:v>
                </c:pt>
                <c:pt idx="1592">
                  <c:v>-1.1900000000000001E-3</c:v>
                </c:pt>
                <c:pt idx="1593">
                  <c:v>-1.24E-3</c:v>
                </c:pt>
                <c:pt idx="1594">
                  <c:v>-1.08E-3</c:v>
                </c:pt>
                <c:pt idx="1595">
                  <c:v>-9.3000000000000005E-4</c:v>
                </c:pt>
                <c:pt idx="1596">
                  <c:v>-8.7000000000000001E-4</c:v>
                </c:pt>
                <c:pt idx="1597">
                  <c:v>-8.7000000000000001E-4</c:v>
                </c:pt>
                <c:pt idx="1598">
                  <c:v>-7.2000000000000005E-4</c:v>
                </c:pt>
                <c:pt idx="1599">
                  <c:v>-7.2000000000000005E-4</c:v>
                </c:pt>
                <c:pt idx="1600">
                  <c:v>-7.2000000000000005E-4</c:v>
                </c:pt>
                <c:pt idx="1601">
                  <c:v>-6.0999999999999997E-4</c:v>
                </c:pt>
                <c:pt idx="1602">
                  <c:v>-5.5999999999999995E-4</c:v>
                </c:pt>
                <c:pt idx="1603">
                  <c:v>-5.0000000000000001E-4</c:v>
                </c:pt>
                <c:pt idx="1604">
                  <c:v>-6.0999999999999997E-4</c:v>
                </c:pt>
                <c:pt idx="1605">
                  <c:v>-6.6E-4</c:v>
                </c:pt>
                <c:pt idx="1606">
                  <c:v>-6.6E-4</c:v>
                </c:pt>
                <c:pt idx="1607">
                  <c:v>-7.2000000000000005E-4</c:v>
                </c:pt>
                <c:pt idx="1608">
                  <c:v>-6.0999999999999997E-4</c:v>
                </c:pt>
                <c:pt idx="1609">
                  <c:v>-6.0999999999999997E-4</c:v>
                </c:pt>
                <c:pt idx="1610">
                  <c:v>-7.2000000000000005E-4</c:v>
                </c:pt>
                <c:pt idx="1611">
                  <c:v>-8.7000000000000001E-4</c:v>
                </c:pt>
                <c:pt idx="1612">
                  <c:v>-8.1999999999999998E-4</c:v>
                </c:pt>
                <c:pt idx="1613">
                  <c:v>-8.7000000000000001E-4</c:v>
                </c:pt>
                <c:pt idx="1614">
                  <c:v>-9.7999999999999997E-4</c:v>
                </c:pt>
                <c:pt idx="1615">
                  <c:v>-1.08E-3</c:v>
                </c:pt>
                <c:pt idx="1616">
                  <c:v>-1.08E-3</c:v>
                </c:pt>
                <c:pt idx="1617">
                  <c:v>-1.24E-3</c:v>
                </c:pt>
                <c:pt idx="1618">
                  <c:v>-1.24E-3</c:v>
                </c:pt>
                <c:pt idx="1619">
                  <c:v>-1.24E-3</c:v>
                </c:pt>
                <c:pt idx="1620">
                  <c:v>-1.2999999999999999E-3</c:v>
                </c:pt>
                <c:pt idx="1621">
                  <c:v>-1.4499999999999999E-3</c:v>
                </c:pt>
                <c:pt idx="1622">
                  <c:v>-1.4499999999999999E-3</c:v>
                </c:pt>
                <c:pt idx="1623">
                  <c:v>-1.6100000000000001E-3</c:v>
                </c:pt>
                <c:pt idx="1624">
                  <c:v>-1.5100000000000001E-3</c:v>
                </c:pt>
                <c:pt idx="1625">
                  <c:v>-1.66E-3</c:v>
                </c:pt>
                <c:pt idx="1626">
                  <c:v>-1.6100000000000001E-3</c:v>
                </c:pt>
                <c:pt idx="1627">
                  <c:v>-1.72E-3</c:v>
                </c:pt>
                <c:pt idx="1628">
                  <c:v>-1.72E-3</c:v>
                </c:pt>
                <c:pt idx="1629">
                  <c:v>-1.6100000000000001E-3</c:v>
                </c:pt>
                <c:pt idx="1630">
                  <c:v>-1.6100000000000001E-3</c:v>
                </c:pt>
                <c:pt idx="1631">
                  <c:v>-1.6100000000000001E-3</c:v>
                </c:pt>
                <c:pt idx="1632">
                  <c:v>-1.56E-3</c:v>
                </c:pt>
                <c:pt idx="1633">
                  <c:v>-1.3500000000000001E-3</c:v>
                </c:pt>
                <c:pt idx="1634">
                  <c:v>-1.3500000000000001E-3</c:v>
                </c:pt>
                <c:pt idx="1635">
                  <c:v>-1.24E-3</c:v>
                </c:pt>
                <c:pt idx="1636">
                  <c:v>-1.08E-3</c:v>
                </c:pt>
                <c:pt idx="1637">
                  <c:v>-1.0300000000000001E-3</c:v>
                </c:pt>
                <c:pt idx="1638">
                  <c:v>-8.7000000000000001E-4</c:v>
                </c:pt>
                <c:pt idx="1639">
                  <c:v>-6.6E-4</c:v>
                </c:pt>
                <c:pt idx="1640">
                  <c:v>-4.4999999999999999E-4</c:v>
                </c:pt>
                <c:pt idx="1641">
                  <c:v>-3.5E-4</c:v>
                </c:pt>
                <c:pt idx="1642">
                  <c:v>-1.3999999999999999E-4</c:v>
                </c:pt>
                <c:pt idx="1643">
                  <c:v>6.9999999999999994E-5</c:v>
                </c:pt>
                <c:pt idx="1644">
                  <c:v>3.4000000000000002E-4</c:v>
                </c:pt>
                <c:pt idx="1645">
                  <c:v>3.8999999999999999E-4</c:v>
                </c:pt>
                <c:pt idx="1646">
                  <c:v>7.1000000000000002E-4</c:v>
                </c:pt>
                <c:pt idx="1647">
                  <c:v>7.6000000000000004E-4</c:v>
                </c:pt>
                <c:pt idx="1648">
                  <c:v>9.7000000000000005E-4</c:v>
                </c:pt>
                <c:pt idx="1649">
                  <c:v>1.08E-3</c:v>
                </c:pt>
                <c:pt idx="1650">
                  <c:v>1.34E-3</c:v>
                </c:pt>
                <c:pt idx="1651">
                  <c:v>1.34E-3</c:v>
                </c:pt>
                <c:pt idx="1652">
                  <c:v>1.5499999999999999E-3</c:v>
                </c:pt>
                <c:pt idx="1653">
                  <c:v>1.66E-3</c:v>
                </c:pt>
                <c:pt idx="1654">
                  <c:v>1.7099999999999999E-3</c:v>
                </c:pt>
                <c:pt idx="1655">
                  <c:v>1.7099999999999999E-3</c:v>
                </c:pt>
                <c:pt idx="1656">
                  <c:v>1.7600000000000001E-3</c:v>
                </c:pt>
                <c:pt idx="1657">
                  <c:v>1.7099999999999999E-3</c:v>
                </c:pt>
                <c:pt idx="1658">
                  <c:v>1.66E-3</c:v>
                </c:pt>
                <c:pt idx="1659">
                  <c:v>1.66E-3</c:v>
                </c:pt>
                <c:pt idx="1660">
                  <c:v>1.6000000000000001E-3</c:v>
                </c:pt>
                <c:pt idx="1661">
                  <c:v>1.5E-3</c:v>
                </c:pt>
                <c:pt idx="1662">
                  <c:v>1.39E-3</c:v>
                </c:pt>
                <c:pt idx="1663">
                  <c:v>1.2899999999999999E-3</c:v>
                </c:pt>
                <c:pt idx="1664">
                  <c:v>1.1299999999999999E-3</c:v>
                </c:pt>
                <c:pt idx="1665">
                  <c:v>9.2000000000000003E-4</c:v>
                </c:pt>
                <c:pt idx="1666">
                  <c:v>8.7000000000000001E-4</c:v>
                </c:pt>
                <c:pt idx="1667">
                  <c:v>5.5000000000000003E-4</c:v>
                </c:pt>
                <c:pt idx="1668">
                  <c:v>4.4000000000000002E-4</c:v>
                </c:pt>
                <c:pt idx="1669">
                  <c:v>2.9E-4</c:v>
                </c:pt>
                <c:pt idx="1670">
                  <c:v>6.9999999999999994E-5</c:v>
                </c:pt>
                <c:pt idx="1671">
                  <c:v>-8.0000000000000007E-5</c:v>
                </c:pt>
                <c:pt idx="1672">
                  <c:v>-2.9E-4</c:v>
                </c:pt>
                <c:pt idx="1673">
                  <c:v>-4.4999999999999999E-4</c:v>
                </c:pt>
                <c:pt idx="1674">
                  <c:v>-6.0999999999999997E-4</c:v>
                </c:pt>
                <c:pt idx="1675">
                  <c:v>-7.2000000000000005E-4</c:v>
                </c:pt>
                <c:pt idx="1676">
                  <c:v>-7.6999999999999996E-4</c:v>
                </c:pt>
                <c:pt idx="1677">
                  <c:v>-1.08E-3</c:v>
                </c:pt>
                <c:pt idx="1678">
                  <c:v>-1.14E-3</c:v>
                </c:pt>
                <c:pt idx="1679">
                  <c:v>-1.1900000000000001E-3</c:v>
                </c:pt>
                <c:pt idx="1680">
                  <c:v>-1.2999999999999999E-3</c:v>
                </c:pt>
                <c:pt idx="1681">
                  <c:v>-1.3500000000000001E-3</c:v>
                </c:pt>
                <c:pt idx="1682">
                  <c:v>-1.4499999999999999E-3</c:v>
                </c:pt>
                <c:pt idx="1683">
                  <c:v>-1.6100000000000001E-3</c:v>
                </c:pt>
                <c:pt idx="1684">
                  <c:v>-1.6100000000000001E-3</c:v>
                </c:pt>
                <c:pt idx="1685">
                  <c:v>-1.72E-3</c:v>
                </c:pt>
                <c:pt idx="1686">
                  <c:v>-1.66E-3</c:v>
                </c:pt>
                <c:pt idx="1687">
                  <c:v>-1.72E-3</c:v>
                </c:pt>
                <c:pt idx="1688">
                  <c:v>-1.9300000000000001E-3</c:v>
                </c:pt>
                <c:pt idx="1689">
                  <c:v>-2.0300000000000001E-3</c:v>
                </c:pt>
                <c:pt idx="1690">
                  <c:v>-2.0899999999999998E-3</c:v>
                </c:pt>
                <c:pt idx="1691">
                  <c:v>-2.1900000000000001E-3</c:v>
                </c:pt>
                <c:pt idx="1692">
                  <c:v>-2.3500000000000001E-3</c:v>
                </c:pt>
                <c:pt idx="1693">
                  <c:v>-2.6099999999999999E-3</c:v>
                </c:pt>
                <c:pt idx="1694">
                  <c:v>-2.7699999999999999E-3</c:v>
                </c:pt>
                <c:pt idx="1695">
                  <c:v>-2.98E-3</c:v>
                </c:pt>
                <c:pt idx="1696">
                  <c:v>-3.2399999999999998E-3</c:v>
                </c:pt>
                <c:pt idx="1697">
                  <c:v>-3.5100000000000001E-3</c:v>
                </c:pt>
                <c:pt idx="1698">
                  <c:v>-3.7200000000000002E-3</c:v>
                </c:pt>
                <c:pt idx="1699">
                  <c:v>-4.1399999999999996E-3</c:v>
                </c:pt>
                <c:pt idx="1700">
                  <c:v>-4.5599999999999998E-3</c:v>
                </c:pt>
                <c:pt idx="1701">
                  <c:v>-4.9800000000000001E-3</c:v>
                </c:pt>
                <c:pt idx="1702">
                  <c:v>-5.2500000000000003E-3</c:v>
                </c:pt>
                <c:pt idx="1703">
                  <c:v>-5.7200000000000003E-3</c:v>
                </c:pt>
                <c:pt idx="1704">
                  <c:v>-6.1399999999999996E-3</c:v>
                </c:pt>
                <c:pt idx="1705">
                  <c:v>-6.62E-3</c:v>
                </c:pt>
                <c:pt idx="1706">
                  <c:v>-7.0899999999999999E-3</c:v>
                </c:pt>
                <c:pt idx="1707">
                  <c:v>-7.4099999999999999E-3</c:v>
                </c:pt>
                <c:pt idx="1708">
                  <c:v>-7.9299999999999995E-3</c:v>
                </c:pt>
                <c:pt idx="1709">
                  <c:v>-8.4100000000000008E-3</c:v>
                </c:pt>
                <c:pt idx="1710">
                  <c:v>-8.7200000000000003E-3</c:v>
                </c:pt>
                <c:pt idx="1711">
                  <c:v>-9.0900000000000009E-3</c:v>
                </c:pt>
                <c:pt idx="1712">
                  <c:v>-9.5700000000000004E-3</c:v>
                </c:pt>
                <c:pt idx="1713">
                  <c:v>-9.7300000000000008E-3</c:v>
                </c:pt>
                <c:pt idx="1714">
                  <c:v>-9.9900000000000006E-3</c:v>
                </c:pt>
                <c:pt idx="1715">
                  <c:v>-1.031E-2</c:v>
                </c:pt>
                <c:pt idx="1716">
                  <c:v>-1.0359999999999999E-2</c:v>
                </c:pt>
                <c:pt idx="1717">
                  <c:v>-1.052E-2</c:v>
                </c:pt>
                <c:pt idx="1718">
                  <c:v>-1.057E-2</c:v>
                </c:pt>
                <c:pt idx="1719">
                  <c:v>-1.052E-2</c:v>
                </c:pt>
                <c:pt idx="1720">
                  <c:v>-1.0410000000000001E-2</c:v>
                </c:pt>
                <c:pt idx="1721">
                  <c:v>-1.0359999999999999E-2</c:v>
                </c:pt>
                <c:pt idx="1722">
                  <c:v>-1.025E-2</c:v>
                </c:pt>
                <c:pt idx="1723">
                  <c:v>-9.9900000000000006E-3</c:v>
                </c:pt>
                <c:pt idx="1724">
                  <c:v>-9.6200000000000001E-3</c:v>
                </c:pt>
                <c:pt idx="1725">
                  <c:v>-9.2999999999999992E-3</c:v>
                </c:pt>
                <c:pt idx="1726">
                  <c:v>-8.8299999999999993E-3</c:v>
                </c:pt>
                <c:pt idx="1727">
                  <c:v>-8.4100000000000008E-3</c:v>
                </c:pt>
                <c:pt idx="1728">
                  <c:v>-7.9900000000000006E-3</c:v>
                </c:pt>
                <c:pt idx="1729">
                  <c:v>-7.4599999999999996E-3</c:v>
                </c:pt>
                <c:pt idx="1730">
                  <c:v>-6.8300000000000001E-3</c:v>
                </c:pt>
                <c:pt idx="1731">
                  <c:v>-6.3E-3</c:v>
                </c:pt>
                <c:pt idx="1732">
                  <c:v>-5.7200000000000003E-3</c:v>
                </c:pt>
                <c:pt idx="1733">
                  <c:v>-5.1399999999999996E-3</c:v>
                </c:pt>
                <c:pt idx="1734">
                  <c:v>-4.5100000000000001E-3</c:v>
                </c:pt>
                <c:pt idx="1735">
                  <c:v>-3.8800000000000002E-3</c:v>
                </c:pt>
                <c:pt idx="1736">
                  <c:v>-3.1900000000000001E-3</c:v>
                </c:pt>
                <c:pt idx="1737">
                  <c:v>-2.6700000000000001E-3</c:v>
                </c:pt>
                <c:pt idx="1738">
                  <c:v>-2.0899999999999998E-3</c:v>
                </c:pt>
                <c:pt idx="1739">
                  <c:v>-1.56E-3</c:v>
                </c:pt>
                <c:pt idx="1740">
                  <c:v>-9.3000000000000005E-4</c:v>
                </c:pt>
                <c:pt idx="1741">
                  <c:v>-5.5999999999999995E-4</c:v>
                </c:pt>
                <c:pt idx="1742">
                  <c:v>-3.0000000000000001E-5</c:v>
                </c:pt>
                <c:pt idx="1743">
                  <c:v>3.8999999999999999E-4</c:v>
                </c:pt>
                <c:pt idx="1744">
                  <c:v>8.0999999999999996E-4</c:v>
                </c:pt>
                <c:pt idx="1745">
                  <c:v>1.1299999999999999E-3</c:v>
                </c:pt>
                <c:pt idx="1746">
                  <c:v>1.39E-3</c:v>
                </c:pt>
                <c:pt idx="1747">
                  <c:v>1.7099999999999999E-3</c:v>
                </c:pt>
                <c:pt idx="1748">
                  <c:v>1.97E-3</c:v>
                </c:pt>
                <c:pt idx="1749">
                  <c:v>2.0799999999999998E-3</c:v>
                </c:pt>
                <c:pt idx="1750">
                  <c:v>2.2899999999999999E-3</c:v>
                </c:pt>
                <c:pt idx="1751">
                  <c:v>2.3400000000000001E-3</c:v>
                </c:pt>
                <c:pt idx="1752">
                  <c:v>2.3900000000000002E-3</c:v>
                </c:pt>
                <c:pt idx="1753">
                  <c:v>2.5000000000000001E-3</c:v>
                </c:pt>
                <c:pt idx="1754">
                  <c:v>2.3900000000000002E-3</c:v>
                </c:pt>
                <c:pt idx="1755">
                  <c:v>2.2899999999999999E-3</c:v>
                </c:pt>
                <c:pt idx="1756">
                  <c:v>2.2899999999999999E-3</c:v>
                </c:pt>
                <c:pt idx="1757">
                  <c:v>2.1299999999999999E-3</c:v>
                </c:pt>
                <c:pt idx="1758">
                  <c:v>2.1299999999999999E-3</c:v>
                </c:pt>
                <c:pt idx="1759">
                  <c:v>1.92E-3</c:v>
                </c:pt>
                <c:pt idx="1760">
                  <c:v>1.66E-3</c:v>
                </c:pt>
                <c:pt idx="1761">
                  <c:v>1.6000000000000001E-3</c:v>
                </c:pt>
                <c:pt idx="1762">
                  <c:v>1.4400000000000001E-3</c:v>
                </c:pt>
                <c:pt idx="1763">
                  <c:v>1.23E-3</c:v>
                </c:pt>
                <c:pt idx="1764">
                  <c:v>1.1299999999999999E-3</c:v>
                </c:pt>
                <c:pt idx="1765">
                  <c:v>9.7000000000000005E-4</c:v>
                </c:pt>
                <c:pt idx="1766">
                  <c:v>7.1000000000000002E-4</c:v>
                </c:pt>
                <c:pt idx="1767">
                  <c:v>5.0000000000000001E-4</c:v>
                </c:pt>
                <c:pt idx="1768">
                  <c:v>3.4000000000000002E-4</c:v>
                </c:pt>
                <c:pt idx="1769">
                  <c:v>2.3000000000000001E-4</c:v>
                </c:pt>
                <c:pt idx="1770">
                  <c:v>2.0000000000000002E-5</c:v>
                </c:pt>
                <c:pt idx="1771">
                  <c:v>-1.3999999999999999E-4</c:v>
                </c:pt>
                <c:pt idx="1772">
                  <c:v>-1.9000000000000001E-4</c:v>
                </c:pt>
                <c:pt idx="1773">
                  <c:v>-2.9E-4</c:v>
                </c:pt>
                <c:pt idx="1774">
                  <c:v>-4.0000000000000002E-4</c:v>
                </c:pt>
                <c:pt idx="1775">
                  <c:v>-4.4999999999999999E-4</c:v>
                </c:pt>
                <c:pt idx="1776">
                  <c:v>-5.0000000000000001E-4</c:v>
                </c:pt>
                <c:pt idx="1777">
                  <c:v>-5.0000000000000001E-4</c:v>
                </c:pt>
                <c:pt idx="1778">
                  <c:v>-5.0000000000000001E-4</c:v>
                </c:pt>
                <c:pt idx="1779">
                  <c:v>-5.0000000000000001E-4</c:v>
                </c:pt>
                <c:pt idx="1780">
                  <c:v>-4.0000000000000002E-4</c:v>
                </c:pt>
                <c:pt idx="1781">
                  <c:v>-4.0000000000000002E-4</c:v>
                </c:pt>
                <c:pt idx="1782">
                  <c:v>-2.4000000000000001E-4</c:v>
                </c:pt>
                <c:pt idx="1783">
                  <c:v>-1.9000000000000001E-4</c:v>
                </c:pt>
                <c:pt idx="1784">
                  <c:v>-3.0000000000000001E-5</c:v>
                </c:pt>
                <c:pt idx="1785">
                  <c:v>1.2999999999999999E-4</c:v>
                </c:pt>
                <c:pt idx="1786">
                  <c:v>2.9E-4</c:v>
                </c:pt>
                <c:pt idx="1787">
                  <c:v>5.0000000000000001E-4</c:v>
                </c:pt>
                <c:pt idx="1788">
                  <c:v>5.9999999999999995E-4</c:v>
                </c:pt>
                <c:pt idx="1789">
                  <c:v>8.0999999999999996E-4</c:v>
                </c:pt>
                <c:pt idx="1790">
                  <c:v>1.1299999999999999E-3</c:v>
                </c:pt>
                <c:pt idx="1791">
                  <c:v>1.2899999999999999E-3</c:v>
                </c:pt>
                <c:pt idx="1792">
                  <c:v>1.5E-3</c:v>
                </c:pt>
                <c:pt idx="1793">
                  <c:v>1.66E-3</c:v>
                </c:pt>
                <c:pt idx="1794">
                  <c:v>1.92E-3</c:v>
                </c:pt>
                <c:pt idx="1795">
                  <c:v>2.0799999999999998E-3</c:v>
                </c:pt>
                <c:pt idx="1796">
                  <c:v>2.1800000000000001E-3</c:v>
                </c:pt>
                <c:pt idx="1797">
                  <c:v>2.3400000000000001E-3</c:v>
                </c:pt>
                <c:pt idx="1798">
                  <c:v>2.5000000000000001E-3</c:v>
                </c:pt>
                <c:pt idx="1799">
                  <c:v>2.66E-3</c:v>
                </c:pt>
                <c:pt idx="1800">
                  <c:v>2.7599999999999999E-3</c:v>
                </c:pt>
                <c:pt idx="1801">
                  <c:v>2.7599999999999999E-3</c:v>
                </c:pt>
                <c:pt idx="1802">
                  <c:v>2.7599999999999999E-3</c:v>
                </c:pt>
                <c:pt idx="1803">
                  <c:v>2.7100000000000002E-3</c:v>
                </c:pt>
                <c:pt idx="1804">
                  <c:v>2.7100000000000002E-3</c:v>
                </c:pt>
                <c:pt idx="1805">
                  <c:v>2.66E-3</c:v>
                </c:pt>
                <c:pt idx="1806">
                  <c:v>2.5500000000000002E-3</c:v>
                </c:pt>
                <c:pt idx="1807">
                  <c:v>2.3900000000000002E-3</c:v>
                </c:pt>
                <c:pt idx="1808">
                  <c:v>2.1800000000000001E-3</c:v>
                </c:pt>
                <c:pt idx="1809">
                  <c:v>1.97E-3</c:v>
                </c:pt>
                <c:pt idx="1810">
                  <c:v>1.81E-3</c:v>
                </c:pt>
                <c:pt idx="1811">
                  <c:v>1.5499999999999999E-3</c:v>
                </c:pt>
                <c:pt idx="1812">
                  <c:v>1.23E-3</c:v>
                </c:pt>
                <c:pt idx="1813">
                  <c:v>8.7000000000000001E-4</c:v>
                </c:pt>
                <c:pt idx="1814">
                  <c:v>4.4000000000000002E-4</c:v>
                </c:pt>
                <c:pt idx="1815">
                  <c:v>6.9999999999999994E-5</c:v>
                </c:pt>
                <c:pt idx="1816">
                  <c:v>-2.9E-4</c:v>
                </c:pt>
                <c:pt idx="1817">
                  <c:v>-5.5999999999999995E-4</c:v>
                </c:pt>
                <c:pt idx="1818">
                  <c:v>-1.0300000000000001E-3</c:v>
                </c:pt>
                <c:pt idx="1819">
                  <c:v>-1.4E-3</c:v>
                </c:pt>
                <c:pt idx="1820">
                  <c:v>-1.72E-3</c:v>
                </c:pt>
                <c:pt idx="1821">
                  <c:v>-2.0899999999999998E-3</c:v>
                </c:pt>
                <c:pt idx="1822">
                  <c:v>-2.3999999999999998E-3</c:v>
                </c:pt>
                <c:pt idx="1823">
                  <c:v>-2.7200000000000002E-3</c:v>
                </c:pt>
                <c:pt idx="1824">
                  <c:v>-3.0899999999999999E-3</c:v>
                </c:pt>
                <c:pt idx="1825">
                  <c:v>-3.3E-3</c:v>
                </c:pt>
                <c:pt idx="1826">
                  <c:v>-3.46E-3</c:v>
                </c:pt>
                <c:pt idx="1827">
                  <c:v>-3.7200000000000002E-3</c:v>
                </c:pt>
                <c:pt idx="1828">
                  <c:v>-3.82E-3</c:v>
                </c:pt>
                <c:pt idx="1829">
                  <c:v>-3.9300000000000003E-3</c:v>
                </c:pt>
                <c:pt idx="1830">
                  <c:v>-4.0400000000000002E-3</c:v>
                </c:pt>
                <c:pt idx="1831">
                  <c:v>-4.0400000000000002E-3</c:v>
                </c:pt>
                <c:pt idx="1832">
                  <c:v>-4.0899999999999999E-3</c:v>
                </c:pt>
                <c:pt idx="1833">
                  <c:v>-4.0899999999999999E-3</c:v>
                </c:pt>
                <c:pt idx="1834">
                  <c:v>-3.98E-3</c:v>
                </c:pt>
                <c:pt idx="1835">
                  <c:v>-3.8800000000000002E-3</c:v>
                </c:pt>
                <c:pt idx="1836">
                  <c:v>-3.8800000000000002E-3</c:v>
                </c:pt>
                <c:pt idx="1837">
                  <c:v>-3.7200000000000002E-3</c:v>
                </c:pt>
                <c:pt idx="1838">
                  <c:v>-3.6099999999999999E-3</c:v>
                </c:pt>
                <c:pt idx="1839">
                  <c:v>-3.5100000000000001E-3</c:v>
                </c:pt>
                <c:pt idx="1840">
                  <c:v>-3.3E-3</c:v>
                </c:pt>
                <c:pt idx="1841">
                  <c:v>-3.0899999999999999E-3</c:v>
                </c:pt>
                <c:pt idx="1842">
                  <c:v>-2.82E-3</c:v>
                </c:pt>
                <c:pt idx="1843">
                  <c:v>-2.7699999999999999E-3</c:v>
                </c:pt>
                <c:pt idx="1844">
                  <c:v>-2.5100000000000001E-3</c:v>
                </c:pt>
                <c:pt idx="1845">
                  <c:v>-2.3999999999999998E-3</c:v>
                </c:pt>
                <c:pt idx="1846">
                  <c:v>-2.2399999999999998E-3</c:v>
                </c:pt>
                <c:pt idx="1847">
                  <c:v>-2.1900000000000001E-3</c:v>
                </c:pt>
                <c:pt idx="1848">
                  <c:v>-1.98E-3</c:v>
                </c:pt>
                <c:pt idx="1849">
                  <c:v>-2.0300000000000001E-3</c:v>
                </c:pt>
                <c:pt idx="1850">
                  <c:v>-1.8699999999999999E-3</c:v>
                </c:pt>
                <c:pt idx="1851">
                  <c:v>-1.7700000000000001E-3</c:v>
                </c:pt>
                <c:pt idx="1852">
                  <c:v>-1.7700000000000001E-3</c:v>
                </c:pt>
                <c:pt idx="1853">
                  <c:v>-1.82E-3</c:v>
                </c:pt>
                <c:pt idx="1854">
                  <c:v>-1.7700000000000001E-3</c:v>
                </c:pt>
                <c:pt idx="1855">
                  <c:v>-1.82E-3</c:v>
                </c:pt>
                <c:pt idx="1856">
                  <c:v>-1.9300000000000001E-3</c:v>
                </c:pt>
                <c:pt idx="1857">
                  <c:v>-1.98E-3</c:v>
                </c:pt>
                <c:pt idx="1858">
                  <c:v>-2.0899999999999998E-3</c:v>
                </c:pt>
                <c:pt idx="1859">
                  <c:v>-2.2399999999999998E-3</c:v>
                </c:pt>
                <c:pt idx="1860">
                  <c:v>-2.3500000000000001E-3</c:v>
                </c:pt>
                <c:pt idx="1861">
                  <c:v>-2.3999999999999998E-3</c:v>
                </c:pt>
                <c:pt idx="1862">
                  <c:v>-2.5100000000000001E-3</c:v>
                </c:pt>
                <c:pt idx="1863">
                  <c:v>-2.6099999999999999E-3</c:v>
                </c:pt>
                <c:pt idx="1864">
                  <c:v>-2.7200000000000002E-3</c:v>
                </c:pt>
                <c:pt idx="1865">
                  <c:v>-2.8800000000000002E-3</c:v>
                </c:pt>
                <c:pt idx="1866">
                  <c:v>-2.98E-3</c:v>
                </c:pt>
                <c:pt idx="1867">
                  <c:v>-2.98E-3</c:v>
                </c:pt>
                <c:pt idx="1868">
                  <c:v>-3.0300000000000001E-3</c:v>
                </c:pt>
                <c:pt idx="1869">
                  <c:v>-3.0899999999999999E-3</c:v>
                </c:pt>
                <c:pt idx="1870">
                  <c:v>-3.0899999999999999E-3</c:v>
                </c:pt>
                <c:pt idx="1871">
                  <c:v>-3.14E-3</c:v>
                </c:pt>
                <c:pt idx="1872">
                  <c:v>-3.0300000000000001E-3</c:v>
                </c:pt>
                <c:pt idx="1873">
                  <c:v>-2.98E-3</c:v>
                </c:pt>
                <c:pt idx="1874">
                  <c:v>-2.9299999999999999E-3</c:v>
                </c:pt>
                <c:pt idx="1875">
                  <c:v>-2.82E-3</c:v>
                </c:pt>
                <c:pt idx="1876">
                  <c:v>-2.5600000000000002E-3</c:v>
                </c:pt>
                <c:pt idx="1877">
                  <c:v>-2.5100000000000001E-3</c:v>
                </c:pt>
                <c:pt idx="1878">
                  <c:v>-2.3E-3</c:v>
                </c:pt>
                <c:pt idx="1879">
                  <c:v>-2.0899999999999998E-3</c:v>
                </c:pt>
                <c:pt idx="1880">
                  <c:v>-1.8699999999999999E-3</c:v>
                </c:pt>
                <c:pt idx="1881">
                  <c:v>-1.6100000000000001E-3</c:v>
                </c:pt>
                <c:pt idx="1882">
                  <c:v>-1.3500000000000001E-3</c:v>
                </c:pt>
                <c:pt idx="1883">
                  <c:v>-1.08E-3</c:v>
                </c:pt>
                <c:pt idx="1884">
                  <c:v>-6.6E-4</c:v>
                </c:pt>
                <c:pt idx="1885">
                  <c:v>-4.4999999999999999E-4</c:v>
                </c:pt>
                <c:pt idx="1886">
                  <c:v>-8.0000000000000007E-5</c:v>
                </c:pt>
                <c:pt idx="1887">
                  <c:v>6.9999999999999994E-5</c:v>
                </c:pt>
                <c:pt idx="1888">
                  <c:v>3.8999999999999999E-4</c:v>
                </c:pt>
                <c:pt idx="1889">
                  <c:v>7.1000000000000002E-4</c:v>
                </c:pt>
                <c:pt idx="1890">
                  <c:v>1.0200000000000001E-3</c:v>
                </c:pt>
                <c:pt idx="1891">
                  <c:v>1.2899999999999999E-3</c:v>
                </c:pt>
                <c:pt idx="1892">
                  <c:v>1.6000000000000001E-3</c:v>
                </c:pt>
                <c:pt idx="1893">
                  <c:v>1.81E-3</c:v>
                </c:pt>
                <c:pt idx="1894">
                  <c:v>2.0200000000000001E-3</c:v>
                </c:pt>
                <c:pt idx="1895">
                  <c:v>2.1299999999999999E-3</c:v>
                </c:pt>
                <c:pt idx="1896">
                  <c:v>2.5000000000000001E-3</c:v>
                </c:pt>
                <c:pt idx="1897">
                  <c:v>2.5500000000000002E-3</c:v>
                </c:pt>
                <c:pt idx="1898">
                  <c:v>2.7100000000000002E-3</c:v>
                </c:pt>
                <c:pt idx="1899">
                  <c:v>2.7599999999999999E-3</c:v>
                </c:pt>
                <c:pt idx="1900">
                  <c:v>2.7599999999999999E-3</c:v>
                </c:pt>
                <c:pt idx="1901">
                  <c:v>2.8700000000000002E-3</c:v>
                </c:pt>
                <c:pt idx="1902">
                  <c:v>2.97E-3</c:v>
                </c:pt>
                <c:pt idx="1903">
                  <c:v>2.97E-3</c:v>
                </c:pt>
                <c:pt idx="1904">
                  <c:v>2.81E-3</c:v>
                </c:pt>
                <c:pt idx="1905">
                  <c:v>2.81E-3</c:v>
                </c:pt>
                <c:pt idx="1906">
                  <c:v>2.7100000000000002E-3</c:v>
                </c:pt>
                <c:pt idx="1907">
                  <c:v>2.5999999999999999E-3</c:v>
                </c:pt>
                <c:pt idx="1908">
                  <c:v>2.4499999999999999E-3</c:v>
                </c:pt>
                <c:pt idx="1909">
                  <c:v>2.3400000000000001E-3</c:v>
                </c:pt>
                <c:pt idx="1910">
                  <c:v>1.97E-3</c:v>
                </c:pt>
                <c:pt idx="1911">
                  <c:v>1.81E-3</c:v>
                </c:pt>
                <c:pt idx="1912">
                  <c:v>1.6000000000000001E-3</c:v>
                </c:pt>
                <c:pt idx="1913">
                  <c:v>1.34E-3</c:v>
                </c:pt>
                <c:pt idx="1914">
                  <c:v>1.0200000000000001E-3</c:v>
                </c:pt>
                <c:pt idx="1915">
                  <c:v>7.1000000000000002E-4</c:v>
                </c:pt>
                <c:pt idx="1916">
                  <c:v>4.4000000000000002E-4</c:v>
                </c:pt>
                <c:pt idx="1917">
                  <c:v>1.8000000000000001E-4</c:v>
                </c:pt>
                <c:pt idx="1918">
                  <c:v>-8.0000000000000007E-5</c:v>
                </c:pt>
                <c:pt idx="1919">
                  <c:v>-5.0000000000000001E-4</c:v>
                </c:pt>
                <c:pt idx="1920">
                  <c:v>-7.2000000000000005E-4</c:v>
                </c:pt>
                <c:pt idx="1921">
                  <c:v>-1.08E-3</c:v>
                </c:pt>
                <c:pt idx="1922">
                  <c:v>-1.3500000000000001E-3</c:v>
                </c:pt>
                <c:pt idx="1923">
                  <c:v>-1.7700000000000001E-3</c:v>
                </c:pt>
                <c:pt idx="1924">
                  <c:v>-2.0300000000000001E-3</c:v>
                </c:pt>
                <c:pt idx="1925">
                  <c:v>-2.3500000000000001E-3</c:v>
                </c:pt>
                <c:pt idx="1926">
                  <c:v>-2.6099999999999999E-3</c:v>
                </c:pt>
                <c:pt idx="1927">
                  <c:v>-2.9299999999999999E-3</c:v>
                </c:pt>
                <c:pt idx="1928">
                  <c:v>-3.0899999999999999E-3</c:v>
                </c:pt>
                <c:pt idx="1929">
                  <c:v>-3.3500000000000001E-3</c:v>
                </c:pt>
                <c:pt idx="1930">
                  <c:v>-3.6700000000000001E-3</c:v>
                </c:pt>
                <c:pt idx="1931">
                  <c:v>-3.8800000000000002E-3</c:v>
                </c:pt>
                <c:pt idx="1932">
                  <c:v>-4.0899999999999999E-3</c:v>
                </c:pt>
                <c:pt idx="1933">
                  <c:v>-4.3E-3</c:v>
                </c:pt>
                <c:pt idx="1934">
                  <c:v>-4.4000000000000003E-3</c:v>
                </c:pt>
                <c:pt idx="1935">
                  <c:v>-4.5599999999999998E-3</c:v>
                </c:pt>
                <c:pt idx="1936">
                  <c:v>-4.7699999999999999E-3</c:v>
                </c:pt>
                <c:pt idx="1937">
                  <c:v>-4.7200000000000002E-3</c:v>
                </c:pt>
                <c:pt idx="1938">
                  <c:v>-4.7699999999999999E-3</c:v>
                </c:pt>
                <c:pt idx="1939">
                  <c:v>-4.9800000000000001E-3</c:v>
                </c:pt>
                <c:pt idx="1940">
                  <c:v>-5.0400000000000002E-3</c:v>
                </c:pt>
                <c:pt idx="1941">
                  <c:v>-5.1399999999999996E-3</c:v>
                </c:pt>
                <c:pt idx="1942">
                  <c:v>-5.1900000000000002E-3</c:v>
                </c:pt>
                <c:pt idx="1943">
                  <c:v>-5.1900000000000002E-3</c:v>
                </c:pt>
                <c:pt idx="1944">
                  <c:v>-5.1399999999999996E-3</c:v>
                </c:pt>
                <c:pt idx="1945">
                  <c:v>-5.2500000000000003E-3</c:v>
                </c:pt>
                <c:pt idx="1946">
                  <c:v>-5.2500000000000003E-3</c:v>
                </c:pt>
                <c:pt idx="1947">
                  <c:v>-5.3E-3</c:v>
                </c:pt>
                <c:pt idx="1948">
                  <c:v>-5.3E-3</c:v>
                </c:pt>
                <c:pt idx="1949">
                  <c:v>-5.3499999999999997E-3</c:v>
                </c:pt>
                <c:pt idx="1950">
                  <c:v>-5.4099999999999999E-3</c:v>
                </c:pt>
                <c:pt idx="1951">
                  <c:v>-5.4599999999999996E-3</c:v>
                </c:pt>
                <c:pt idx="1952">
                  <c:v>-5.4599999999999996E-3</c:v>
                </c:pt>
                <c:pt idx="1953">
                  <c:v>-5.5100000000000001E-3</c:v>
                </c:pt>
                <c:pt idx="1954">
                  <c:v>-5.5100000000000001E-3</c:v>
                </c:pt>
                <c:pt idx="1955">
                  <c:v>-5.6699999999999997E-3</c:v>
                </c:pt>
                <c:pt idx="1956">
                  <c:v>-5.8300000000000001E-3</c:v>
                </c:pt>
                <c:pt idx="1957">
                  <c:v>-5.9300000000000004E-3</c:v>
                </c:pt>
                <c:pt idx="1958">
                  <c:v>-5.9800000000000001E-3</c:v>
                </c:pt>
                <c:pt idx="1959">
                  <c:v>-6.1399999999999996E-3</c:v>
                </c:pt>
                <c:pt idx="1960">
                  <c:v>-6.3E-3</c:v>
                </c:pt>
                <c:pt idx="1961">
                  <c:v>-6.5599999999999999E-3</c:v>
                </c:pt>
                <c:pt idx="1962">
                  <c:v>-6.7799999999999996E-3</c:v>
                </c:pt>
                <c:pt idx="1963">
                  <c:v>-6.8799999999999998E-3</c:v>
                </c:pt>
                <c:pt idx="1964">
                  <c:v>-7.0899999999999999E-3</c:v>
                </c:pt>
                <c:pt idx="1965">
                  <c:v>-7.3000000000000001E-3</c:v>
                </c:pt>
                <c:pt idx="1966">
                  <c:v>-7.5700000000000003E-3</c:v>
                </c:pt>
                <c:pt idx="1967">
                  <c:v>-7.8799999999999999E-3</c:v>
                </c:pt>
                <c:pt idx="1968">
                  <c:v>-8.0400000000000003E-3</c:v>
                </c:pt>
                <c:pt idx="1969">
                  <c:v>-8.2500000000000004E-3</c:v>
                </c:pt>
                <c:pt idx="1970">
                  <c:v>-8.4600000000000005E-3</c:v>
                </c:pt>
                <c:pt idx="1971">
                  <c:v>-8.7200000000000003E-3</c:v>
                </c:pt>
                <c:pt idx="1972">
                  <c:v>-8.8800000000000007E-3</c:v>
                </c:pt>
                <c:pt idx="1973">
                  <c:v>-9.0900000000000009E-3</c:v>
                </c:pt>
                <c:pt idx="1974">
                  <c:v>-9.2499999999999995E-3</c:v>
                </c:pt>
                <c:pt idx="1975">
                  <c:v>-9.3600000000000003E-3</c:v>
                </c:pt>
                <c:pt idx="1976">
                  <c:v>-9.4599999999999997E-3</c:v>
                </c:pt>
                <c:pt idx="1977">
                  <c:v>-9.6200000000000001E-3</c:v>
                </c:pt>
                <c:pt idx="1978">
                  <c:v>-9.6200000000000001E-3</c:v>
                </c:pt>
                <c:pt idx="1979">
                  <c:v>-9.7300000000000008E-3</c:v>
                </c:pt>
                <c:pt idx="1980">
                  <c:v>-9.7300000000000008E-3</c:v>
                </c:pt>
                <c:pt idx="1981">
                  <c:v>-9.7300000000000008E-3</c:v>
                </c:pt>
                <c:pt idx="1982">
                  <c:v>-9.6200000000000001E-3</c:v>
                </c:pt>
                <c:pt idx="1983">
                  <c:v>-9.5700000000000004E-3</c:v>
                </c:pt>
                <c:pt idx="1984">
                  <c:v>-9.4599999999999997E-3</c:v>
                </c:pt>
                <c:pt idx="1985">
                  <c:v>-9.2499999999999995E-3</c:v>
                </c:pt>
                <c:pt idx="1986">
                  <c:v>-9.0900000000000009E-3</c:v>
                </c:pt>
                <c:pt idx="1987">
                  <c:v>-8.9899999999999997E-3</c:v>
                </c:pt>
                <c:pt idx="1988">
                  <c:v>-8.7200000000000003E-3</c:v>
                </c:pt>
                <c:pt idx="1989">
                  <c:v>-8.5100000000000002E-3</c:v>
                </c:pt>
                <c:pt idx="1990">
                  <c:v>-8.2000000000000007E-3</c:v>
                </c:pt>
                <c:pt idx="1991">
                  <c:v>-7.9299999999999995E-3</c:v>
                </c:pt>
                <c:pt idx="1992">
                  <c:v>-7.62E-3</c:v>
                </c:pt>
                <c:pt idx="1993">
                  <c:v>-7.4099999999999999E-3</c:v>
                </c:pt>
                <c:pt idx="1994">
                  <c:v>-6.9300000000000004E-3</c:v>
                </c:pt>
                <c:pt idx="1995">
                  <c:v>-6.7799999999999996E-3</c:v>
                </c:pt>
                <c:pt idx="1996">
                  <c:v>-6.4099999999999999E-3</c:v>
                </c:pt>
                <c:pt idx="1997">
                  <c:v>-6.0899999999999999E-3</c:v>
                </c:pt>
                <c:pt idx="1998">
                  <c:v>-5.8300000000000001E-3</c:v>
                </c:pt>
                <c:pt idx="1999">
                  <c:v>-5.62E-3</c:v>
                </c:pt>
                <c:pt idx="2000">
                  <c:v>-5.3E-3</c:v>
                </c:pt>
                <c:pt idx="2001">
                  <c:v>-4.9800000000000001E-3</c:v>
                </c:pt>
                <c:pt idx="2002">
                  <c:v>-4.6100000000000004E-3</c:v>
                </c:pt>
                <c:pt idx="2003">
                  <c:v>-4.5100000000000001E-3</c:v>
                </c:pt>
                <c:pt idx="2004">
                  <c:v>-4.1399999999999996E-3</c:v>
                </c:pt>
                <c:pt idx="2005">
                  <c:v>-3.98E-3</c:v>
                </c:pt>
                <c:pt idx="2006">
                  <c:v>-3.7699999999999999E-3</c:v>
                </c:pt>
                <c:pt idx="2007">
                  <c:v>-3.6700000000000001E-3</c:v>
                </c:pt>
                <c:pt idx="2008">
                  <c:v>-3.3999999999999998E-3</c:v>
                </c:pt>
                <c:pt idx="2009">
                  <c:v>-3.2399999999999998E-3</c:v>
                </c:pt>
                <c:pt idx="2010">
                  <c:v>-3.1900000000000001E-3</c:v>
                </c:pt>
                <c:pt idx="2011">
                  <c:v>-3.0300000000000001E-3</c:v>
                </c:pt>
                <c:pt idx="2012">
                  <c:v>-2.82E-3</c:v>
                </c:pt>
                <c:pt idx="2013">
                  <c:v>-2.7699999999999999E-3</c:v>
                </c:pt>
                <c:pt idx="2014">
                  <c:v>-2.7699999999999999E-3</c:v>
                </c:pt>
                <c:pt idx="2015">
                  <c:v>-2.7200000000000002E-3</c:v>
                </c:pt>
                <c:pt idx="2016">
                  <c:v>-2.6700000000000001E-3</c:v>
                </c:pt>
                <c:pt idx="2017">
                  <c:v>-2.6099999999999999E-3</c:v>
                </c:pt>
                <c:pt idx="2018">
                  <c:v>-2.5100000000000001E-3</c:v>
                </c:pt>
                <c:pt idx="2019">
                  <c:v>-2.4499999999999999E-3</c:v>
                </c:pt>
                <c:pt idx="2020">
                  <c:v>-2.3999999999999998E-3</c:v>
                </c:pt>
                <c:pt idx="2021">
                  <c:v>-2.4499999999999999E-3</c:v>
                </c:pt>
                <c:pt idx="2022">
                  <c:v>-2.3999999999999998E-3</c:v>
                </c:pt>
                <c:pt idx="2023">
                  <c:v>-2.3999999999999998E-3</c:v>
                </c:pt>
                <c:pt idx="2024">
                  <c:v>-2.3500000000000001E-3</c:v>
                </c:pt>
                <c:pt idx="2025">
                  <c:v>-2.3999999999999998E-3</c:v>
                </c:pt>
                <c:pt idx="2026">
                  <c:v>-2.3999999999999998E-3</c:v>
                </c:pt>
                <c:pt idx="2027">
                  <c:v>-2.4499999999999999E-3</c:v>
                </c:pt>
                <c:pt idx="2028">
                  <c:v>-2.4499999999999999E-3</c:v>
                </c:pt>
                <c:pt idx="2029">
                  <c:v>-2.5600000000000002E-3</c:v>
                </c:pt>
                <c:pt idx="2030">
                  <c:v>-2.5600000000000002E-3</c:v>
                </c:pt>
                <c:pt idx="2031">
                  <c:v>-2.6700000000000001E-3</c:v>
                </c:pt>
                <c:pt idx="2032">
                  <c:v>-2.7699999999999999E-3</c:v>
                </c:pt>
                <c:pt idx="2033">
                  <c:v>-2.8800000000000002E-3</c:v>
                </c:pt>
                <c:pt idx="2034">
                  <c:v>-2.8800000000000002E-3</c:v>
                </c:pt>
                <c:pt idx="2035">
                  <c:v>-2.8800000000000002E-3</c:v>
                </c:pt>
                <c:pt idx="2036">
                  <c:v>-3.0899999999999999E-3</c:v>
                </c:pt>
                <c:pt idx="2037">
                  <c:v>-3.2399999999999998E-3</c:v>
                </c:pt>
                <c:pt idx="2038">
                  <c:v>-3.3E-3</c:v>
                </c:pt>
                <c:pt idx="2039">
                  <c:v>-3.46E-3</c:v>
                </c:pt>
                <c:pt idx="2040">
                  <c:v>-3.5599999999999998E-3</c:v>
                </c:pt>
                <c:pt idx="2041">
                  <c:v>-3.82E-3</c:v>
                </c:pt>
                <c:pt idx="2042">
                  <c:v>-3.98E-3</c:v>
                </c:pt>
                <c:pt idx="2043">
                  <c:v>-4.1900000000000001E-3</c:v>
                </c:pt>
                <c:pt idx="2044">
                  <c:v>-4.2500000000000003E-3</c:v>
                </c:pt>
                <c:pt idx="2045">
                  <c:v>-4.5100000000000001E-3</c:v>
                </c:pt>
                <c:pt idx="2046">
                  <c:v>-4.5599999999999998E-3</c:v>
                </c:pt>
                <c:pt idx="2047">
                  <c:v>-4.7200000000000002E-3</c:v>
                </c:pt>
                <c:pt idx="2048">
                  <c:v>-4.8300000000000001E-3</c:v>
                </c:pt>
                <c:pt idx="2049">
                  <c:v>-4.8799999999999998E-3</c:v>
                </c:pt>
                <c:pt idx="2050">
                  <c:v>-4.9300000000000004E-3</c:v>
                </c:pt>
                <c:pt idx="2051">
                  <c:v>-5.0899999999999999E-3</c:v>
                </c:pt>
                <c:pt idx="2052">
                  <c:v>-5.1399999999999996E-3</c:v>
                </c:pt>
                <c:pt idx="2053">
                  <c:v>-5.3E-3</c:v>
                </c:pt>
                <c:pt idx="2054">
                  <c:v>-5.1900000000000002E-3</c:v>
                </c:pt>
                <c:pt idx="2055">
                  <c:v>-5.3E-3</c:v>
                </c:pt>
                <c:pt idx="2056">
                  <c:v>-5.2500000000000003E-3</c:v>
                </c:pt>
                <c:pt idx="2057">
                  <c:v>-5.3499999999999997E-3</c:v>
                </c:pt>
                <c:pt idx="2058">
                  <c:v>-5.3E-3</c:v>
                </c:pt>
                <c:pt idx="2059">
                  <c:v>-5.3E-3</c:v>
                </c:pt>
                <c:pt idx="2060">
                  <c:v>-5.1900000000000002E-3</c:v>
                </c:pt>
                <c:pt idx="2061">
                  <c:v>-5.1399999999999996E-3</c:v>
                </c:pt>
                <c:pt idx="2062">
                  <c:v>-5.1399999999999996E-3</c:v>
                </c:pt>
                <c:pt idx="2063">
                  <c:v>-5.0899999999999999E-3</c:v>
                </c:pt>
                <c:pt idx="2064">
                  <c:v>-4.9300000000000004E-3</c:v>
                </c:pt>
                <c:pt idx="2065">
                  <c:v>-4.9300000000000004E-3</c:v>
                </c:pt>
                <c:pt idx="2066">
                  <c:v>-4.7699999999999999E-3</c:v>
                </c:pt>
                <c:pt idx="2067">
                  <c:v>-4.7699999999999999E-3</c:v>
                </c:pt>
                <c:pt idx="2068">
                  <c:v>-4.7699999999999999E-3</c:v>
                </c:pt>
                <c:pt idx="2069">
                  <c:v>-4.6699999999999997E-3</c:v>
                </c:pt>
                <c:pt idx="2070">
                  <c:v>-4.6699999999999997E-3</c:v>
                </c:pt>
                <c:pt idx="2071">
                  <c:v>-4.7200000000000002E-3</c:v>
                </c:pt>
                <c:pt idx="2072">
                  <c:v>-4.6699999999999997E-3</c:v>
                </c:pt>
                <c:pt idx="2073">
                  <c:v>-4.8300000000000001E-3</c:v>
                </c:pt>
                <c:pt idx="2074">
                  <c:v>-4.8799999999999998E-3</c:v>
                </c:pt>
                <c:pt idx="2075">
                  <c:v>-4.9300000000000004E-3</c:v>
                </c:pt>
                <c:pt idx="2076">
                  <c:v>-5.0400000000000002E-3</c:v>
                </c:pt>
                <c:pt idx="2077">
                  <c:v>-5.0899999999999999E-3</c:v>
                </c:pt>
                <c:pt idx="2078">
                  <c:v>-5.4099999999999999E-3</c:v>
                </c:pt>
                <c:pt idx="2079">
                  <c:v>-5.5599999999999998E-3</c:v>
                </c:pt>
                <c:pt idx="2080">
                  <c:v>-5.6699999999999997E-3</c:v>
                </c:pt>
                <c:pt idx="2081">
                  <c:v>-5.9800000000000001E-3</c:v>
                </c:pt>
                <c:pt idx="2082">
                  <c:v>-6.1999999999999998E-3</c:v>
                </c:pt>
                <c:pt idx="2083">
                  <c:v>-6.4099999999999999E-3</c:v>
                </c:pt>
                <c:pt idx="2084">
                  <c:v>-6.5599999999999999E-3</c:v>
                </c:pt>
                <c:pt idx="2085">
                  <c:v>-6.8300000000000001E-3</c:v>
                </c:pt>
                <c:pt idx="2086">
                  <c:v>-7.0899999999999999E-3</c:v>
                </c:pt>
                <c:pt idx="2087">
                  <c:v>-7.3000000000000001E-3</c:v>
                </c:pt>
                <c:pt idx="2088">
                  <c:v>-7.4599999999999996E-3</c:v>
                </c:pt>
                <c:pt idx="2089">
                  <c:v>-7.62E-3</c:v>
                </c:pt>
                <c:pt idx="2090">
                  <c:v>-7.7799999999999996E-3</c:v>
                </c:pt>
                <c:pt idx="2091">
                  <c:v>-7.9299999999999995E-3</c:v>
                </c:pt>
                <c:pt idx="2092">
                  <c:v>-8.0400000000000003E-3</c:v>
                </c:pt>
                <c:pt idx="2093">
                  <c:v>-8.09E-3</c:v>
                </c:pt>
                <c:pt idx="2094">
                  <c:v>-8.09E-3</c:v>
                </c:pt>
                <c:pt idx="2095">
                  <c:v>-8.2000000000000007E-3</c:v>
                </c:pt>
                <c:pt idx="2096">
                  <c:v>-8.09E-3</c:v>
                </c:pt>
                <c:pt idx="2097">
                  <c:v>-8.09E-3</c:v>
                </c:pt>
                <c:pt idx="2098">
                  <c:v>-7.9900000000000006E-3</c:v>
                </c:pt>
                <c:pt idx="2099">
                  <c:v>-7.9900000000000006E-3</c:v>
                </c:pt>
                <c:pt idx="2100">
                  <c:v>-7.7200000000000003E-3</c:v>
                </c:pt>
                <c:pt idx="2101">
                  <c:v>-7.5100000000000002E-3</c:v>
                </c:pt>
                <c:pt idx="2102">
                  <c:v>-7.3000000000000001E-3</c:v>
                </c:pt>
                <c:pt idx="2103">
                  <c:v>-7.2500000000000004E-3</c:v>
                </c:pt>
                <c:pt idx="2104">
                  <c:v>-6.7799999999999996E-3</c:v>
                </c:pt>
                <c:pt idx="2105">
                  <c:v>-6.62E-3</c:v>
                </c:pt>
                <c:pt idx="2106">
                  <c:v>-6.4099999999999999E-3</c:v>
                </c:pt>
                <c:pt idx="2107">
                  <c:v>-6.1399999999999996E-3</c:v>
                </c:pt>
                <c:pt idx="2108">
                  <c:v>-5.77E-3</c:v>
                </c:pt>
                <c:pt idx="2109">
                  <c:v>-5.62E-3</c:v>
                </c:pt>
                <c:pt idx="2110">
                  <c:v>-5.3E-3</c:v>
                </c:pt>
                <c:pt idx="2111">
                  <c:v>-5.1900000000000002E-3</c:v>
                </c:pt>
                <c:pt idx="2112">
                  <c:v>-4.9300000000000004E-3</c:v>
                </c:pt>
                <c:pt idx="2113">
                  <c:v>-4.7699999999999999E-3</c:v>
                </c:pt>
                <c:pt idx="2114">
                  <c:v>-4.6100000000000004E-3</c:v>
                </c:pt>
                <c:pt idx="2115">
                  <c:v>-4.4600000000000004E-3</c:v>
                </c:pt>
                <c:pt idx="2116">
                  <c:v>-4.3499999999999997E-3</c:v>
                </c:pt>
                <c:pt idx="2117">
                  <c:v>-4.2500000000000003E-3</c:v>
                </c:pt>
                <c:pt idx="2118">
                  <c:v>-4.1399999999999996E-3</c:v>
                </c:pt>
                <c:pt idx="2119">
                  <c:v>-4.1399999999999996E-3</c:v>
                </c:pt>
                <c:pt idx="2120">
                  <c:v>-4.0899999999999999E-3</c:v>
                </c:pt>
                <c:pt idx="2121">
                  <c:v>-4.1399999999999996E-3</c:v>
                </c:pt>
                <c:pt idx="2122">
                  <c:v>-4.1399999999999996E-3</c:v>
                </c:pt>
                <c:pt idx="2123">
                  <c:v>-4.2500000000000003E-3</c:v>
                </c:pt>
                <c:pt idx="2124">
                  <c:v>-4.2500000000000003E-3</c:v>
                </c:pt>
                <c:pt idx="2125">
                  <c:v>-4.4000000000000003E-3</c:v>
                </c:pt>
                <c:pt idx="2126">
                  <c:v>-4.3499999999999997E-3</c:v>
                </c:pt>
                <c:pt idx="2127">
                  <c:v>-4.5100000000000001E-3</c:v>
                </c:pt>
                <c:pt idx="2128">
                  <c:v>-4.6100000000000004E-3</c:v>
                </c:pt>
                <c:pt idx="2129">
                  <c:v>-4.6100000000000004E-3</c:v>
                </c:pt>
                <c:pt idx="2130">
                  <c:v>-4.7200000000000002E-3</c:v>
                </c:pt>
                <c:pt idx="2131">
                  <c:v>-4.8300000000000001E-3</c:v>
                </c:pt>
                <c:pt idx="2132">
                  <c:v>-4.8300000000000001E-3</c:v>
                </c:pt>
                <c:pt idx="2133">
                  <c:v>-4.8300000000000001E-3</c:v>
                </c:pt>
                <c:pt idx="2134">
                  <c:v>-4.7699999999999999E-3</c:v>
                </c:pt>
                <c:pt idx="2135">
                  <c:v>-4.8300000000000001E-3</c:v>
                </c:pt>
                <c:pt idx="2136">
                  <c:v>-4.7200000000000002E-3</c:v>
                </c:pt>
                <c:pt idx="2137">
                  <c:v>-4.6100000000000004E-3</c:v>
                </c:pt>
                <c:pt idx="2138">
                  <c:v>-4.4600000000000004E-3</c:v>
                </c:pt>
                <c:pt idx="2139">
                  <c:v>-4.3499999999999997E-3</c:v>
                </c:pt>
                <c:pt idx="2140">
                  <c:v>-4.0899999999999999E-3</c:v>
                </c:pt>
                <c:pt idx="2141">
                  <c:v>-3.9300000000000003E-3</c:v>
                </c:pt>
                <c:pt idx="2142">
                  <c:v>-3.7200000000000002E-3</c:v>
                </c:pt>
                <c:pt idx="2143">
                  <c:v>-3.3999999999999998E-3</c:v>
                </c:pt>
                <c:pt idx="2144">
                  <c:v>-3.1900000000000001E-3</c:v>
                </c:pt>
                <c:pt idx="2145">
                  <c:v>-2.82E-3</c:v>
                </c:pt>
                <c:pt idx="2146">
                  <c:v>-2.5600000000000002E-3</c:v>
                </c:pt>
                <c:pt idx="2147">
                  <c:v>-2.3500000000000001E-3</c:v>
                </c:pt>
                <c:pt idx="2148">
                  <c:v>-1.98E-3</c:v>
                </c:pt>
                <c:pt idx="2149">
                  <c:v>-1.7700000000000001E-3</c:v>
                </c:pt>
                <c:pt idx="2150">
                  <c:v>-1.4E-3</c:v>
                </c:pt>
                <c:pt idx="2151">
                  <c:v>-1.24E-3</c:v>
                </c:pt>
                <c:pt idx="2152">
                  <c:v>-9.3000000000000005E-4</c:v>
                </c:pt>
                <c:pt idx="2153">
                  <c:v>-8.7000000000000001E-4</c:v>
                </c:pt>
                <c:pt idx="2154">
                  <c:v>-5.5999999999999995E-4</c:v>
                </c:pt>
                <c:pt idx="2155">
                  <c:v>-5.0000000000000001E-4</c:v>
                </c:pt>
                <c:pt idx="2156">
                  <c:v>-4.0000000000000002E-4</c:v>
                </c:pt>
                <c:pt idx="2157">
                  <c:v>-2.9E-4</c:v>
                </c:pt>
                <c:pt idx="2158">
                  <c:v>-2.9E-4</c:v>
                </c:pt>
                <c:pt idx="2159">
                  <c:v>-2.9E-4</c:v>
                </c:pt>
                <c:pt idx="2160">
                  <c:v>-2.9E-4</c:v>
                </c:pt>
                <c:pt idx="2161">
                  <c:v>-6.0999999999999997E-4</c:v>
                </c:pt>
                <c:pt idx="2162">
                  <c:v>-6.0999999999999997E-4</c:v>
                </c:pt>
                <c:pt idx="2163">
                  <c:v>-7.6999999999999996E-4</c:v>
                </c:pt>
                <c:pt idx="2164">
                  <c:v>-1.0300000000000001E-3</c:v>
                </c:pt>
                <c:pt idx="2165">
                  <c:v>-1.24E-3</c:v>
                </c:pt>
                <c:pt idx="2166">
                  <c:v>-1.5100000000000001E-3</c:v>
                </c:pt>
                <c:pt idx="2167">
                  <c:v>-1.8699999999999999E-3</c:v>
                </c:pt>
                <c:pt idx="2168">
                  <c:v>-2.1900000000000001E-3</c:v>
                </c:pt>
                <c:pt idx="2169">
                  <c:v>-2.5600000000000002E-3</c:v>
                </c:pt>
                <c:pt idx="2170">
                  <c:v>-2.9299999999999999E-3</c:v>
                </c:pt>
                <c:pt idx="2171">
                  <c:v>-3.3999999999999998E-3</c:v>
                </c:pt>
                <c:pt idx="2172">
                  <c:v>-3.7200000000000002E-3</c:v>
                </c:pt>
                <c:pt idx="2173">
                  <c:v>-4.0899999999999999E-3</c:v>
                </c:pt>
                <c:pt idx="2174">
                  <c:v>-4.6100000000000004E-3</c:v>
                </c:pt>
                <c:pt idx="2175">
                  <c:v>-4.9800000000000001E-3</c:v>
                </c:pt>
                <c:pt idx="2176">
                  <c:v>-5.4099999999999999E-3</c:v>
                </c:pt>
                <c:pt idx="2177">
                  <c:v>-5.77E-3</c:v>
                </c:pt>
                <c:pt idx="2178">
                  <c:v>-6.1999999999999998E-3</c:v>
                </c:pt>
                <c:pt idx="2179">
                  <c:v>-6.3499999999999997E-3</c:v>
                </c:pt>
                <c:pt idx="2180">
                  <c:v>-6.8300000000000001E-3</c:v>
                </c:pt>
                <c:pt idx="2181">
                  <c:v>-7.0400000000000003E-3</c:v>
                </c:pt>
                <c:pt idx="2182">
                  <c:v>-7.2500000000000004E-3</c:v>
                </c:pt>
                <c:pt idx="2183">
                  <c:v>-7.4599999999999996E-3</c:v>
                </c:pt>
                <c:pt idx="2184">
                  <c:v>-7.6699999999999997E-3</c:v>
                </c:pt>
                <c:pt idx="2185">
                  <c:v>-7.7799999999999996E-3</c:v>
                </c:pt>
                <c:pt idx="2186">
                  <c:v>-7.8799999999999999E-3</c:v>
                </c:pt>
                <c:pt idx="2187">
                  <c:v>-8.0400000000000003E-3</c:v>
                </c:pt>
                <c:pt idx="2188">
                  <c:v>-7.9900000000000006E-3</c:v>
                </c:pt>
                <c:pt idx="2189">
                  <c:v>-8.0400000000000003E-3</c:v>
                </c:pt>
                <c:pt idx="2190">
                  <c:v>-8.0400000000000003E-3</c:v>
                </c:pt>
                <c:pt idx="2191">
                  <c:v>-7.9299999999999995E-3</c:v>
                </c:pt>
                <c:pt idx="2192">
                  <c:v>-7.8300000000000002E-3</c:v>
                </c:pt>
                <c:pt idx="2193">
                  <c:v>-7.62E-3</c:v>
                </c:pt>
                <c:pt idx="2194">
                  <c:v>-7.3499999999999998E-3</c:v>
                </c:pt>
                <c:pt idx="2195">
                  <c:v>-7.1399999999999996E-3</c:v>
                </c:pt>
                <c:pt idx="2196">
                  <c:v>-6.7799999999999996E-3</c:v>
                </c:pt>
                <c:pt idx="2197">
                  <c:v>-6.4599999999999996E-3</c:v>
                </c:pt>
                <c:pt idx="2198">
                  <c:v>-6.0899999999999999E-3</c:v>
                </c:pt>
                <c:pt idx="2199">
                  <c:v>-5.6699999999999997E-3</c:v>
                </c:pt>
                <c:pt idx="2200">
                  <c:v>-5.2500000000000003E-3</c:v>
                </c:pt>
                <c:pt idx="2201">
                  <c:v>-4.8799999999999998E-3</c:v>
                </c:pt>
                <c:pt idx="2202">
                  <c:v>-4.3E-3</c:v>
                </c:pt>
                <c:pt idx="2203">
                  <c:v>-3.8800000000000002E-3</c:v>
                </c:pt>
                <c:pt idx="2204">
                  <c:v>-3.3E-3</c:v>
                </c:pt>
                <c:pt idx="2205">
                  <c:v>-2.8800000000000002E-3</c:v>
                </c:pt>
                <c:pt idx="2206">
                  <c:v>-2.3999999999999998E-3</c:v>
                </c:pt>
                <c:pt idx="2207">
                  <c:v>-1.8699999999999999E-3</c:v>
                </c:pt>
                <c:pt idx="2208">
                  <c:v>-1.3500000000000001E-3</c:v>
                </c:pt>
                <c:pt idx="2209">
                  <c:v>-8.7000000000000001E-4</c:v>
                </c:pt>
                <c:pt idx="2210">
                  <c:v>-4.4999999999999999E-4</c:v>
                </c:pt>
                <c:pt idx="2211">
                  <c:v>6.9999999999999994E-5</c:v>
                </c:pt>
                <c:pt idx="2212">
                  <c:v>5.0000000000000001E-4</c:v>
                </c:pt>
                <c:pt idx="2213">
                  <c:v>8.0999999999999996E-4</c:v>
                </c:pt>
                <c:pt idx="2214">
                  <c:v>1.23E-3</c:v>
                </c:pt>
                <c:pt idx="2215">
                  <c:v>1.4400000000000001E-3</c:v>
                </c:pt>
                <c:pt idx="2216">
                  <c:v>1.81E-3</c:v>
                </c:pt>
                <c:pt idx="2217">
                  <c:v>1.8699999999999999E-3</c:v>
                </c:pt>
                <c:pt idx="2218">
                  <c:v>2.1299999999999999E-3</c:v>
                </c:pt>
                <c:pt idx="2219">
                  <c:v>2.1800000000000001E-3</c:v>
                </c:pt>
                <c:pt idx="2220">
                  <c:v>2.2899999999999999E-3</c:v>
                </c:pt>
                <c:pt idx="2221">
                  <c:v>2.2399999999999998E-3</c:v>
                </c:pt>
                <c:pt idx="2222">
                  <c:v>2.1299999999999999E-3</c:v>
                </c:pt>
                <c:pt idx="2223">
                  <c:v>1.97E-3</c:v>
                </c:pt>
                <c:pt idx="2224">
                  <c:v>1.8699999999999999E-3</c:v>
                </c:pt>
                <c:pt idx="2225">
                  <c:v>1.5499999999999999E-3</c:v>
                </c:pt>
                <c:pt idx="2226">
                  <c:v>1.34E-3</c:v>
                </c:pt>
                <c:pt idx="2227">
                  <c:v>9.7000000000000005E-4</c:v>
                </c:pt>
                <c:pt idx="2228">
                  <c:v>5.9999999999999995E-4</c:v>
                </c:pt>
                <c:pt idx="2229">
                  <c:v>1.8000000000000001E-4</c:v>
                </c:pt>
                <c:pt idx="2230">
                  <c:v>-2.9E-4</c:v>
                </c:pt>
                <c:pt idx="2231">
                  <c:v>-7.6999999999999996E-4</c:v>
                </c:pt>
                <c:pt idx="2232">
                  <c:v>-1.1900000000000001E-3</c:v>
                </c:pt>
                <c:pt idx="2233">
                  <c:v>-1.82E-3</c:v>
                </c:pt>
                <c:pt idx="2234">
                  <c:v>-2.2399999999999998E-3</c:v>
                </c:pt>
                <c:pt idx="2235">
                  <c:v>-2.7699999999999999E-3</c:v>
                </c:pt>
                <c:pt idx="2236">
                  <c:v>-3.2399999999999998E-3</c:v>
                </c:pt>
                <c:pt idx="2237">
                  <c:v>-3.7200000000000002E-3</c:v>
                </c:pt>
                <c:pt idx="2238">
                  <c:v>-4.1900000000000001E-3</c:v>
                </c:pt>
                <c:pt idx="2239">
                  <c:v>-4.6699999999999997E-3</c:v>
                </c:pt>
                <c:pt idx="2240">
                  <c:v>-5.1399999999999996E-3</c:v>
                </c:pt>
                <c:pt idx="2241">
                  <c:v>-5.4099999999999999E-3</c:v>
                </c:pt>
                <c:pt idx="2242">
                  <c:v>-5.77E-3</c:v>
                </c:pt>
                <c:pt idx="2243">
                  <c:v>-6.0899999999999999E-3</c:v>
                </c:pt>
                <c:pt idx="2244">
                  <c:v>-6.3E-3</c:v>
                </c:pt>
                <c:pt idx="2245">
                  <c:v>-6.4599999999999996E-3</c:v>
                </c:pt>
                <c:pt idx="2246">
                  <c:v>-6.5599999999999999E-3</c:v>
                </c:pt>
                <c:pt idx="2247">
                  <c:v>-6.5599999999999999E-3</c:v>
                </c:pt>
                <c:pt idx="2248">
                  <c:v>-6.62E-3</c:v>
                </c:pt>
                <c:pt idx="2249">
                  <c:v>-6.5599999999999999E-3</c:v>
                </c:pt>
                <c:pt idx="2250">
                  <c:v>-6.5100000000000002E-3</c:v>
                </c:pt>
                <c:pt idx="2251">
                  <c:v>-6.4099999999999999E-3</c:v>
                </c:pt>
                <c:pt idx="2252">
                  <c:v>-6.1999999999999998E-3</c:v>
                </c:pt>
                <c:pt idx="2253">
                  <c:v>-6.0400000000000002E-3</c:v>
                </c:pt>
                <c:pt idx="2254">
                  <c:v>-5.8300000000000001E-3</c:v>
                </c:pt>
                <c:pt idx="2255">
                  <c:v>-5.5599999999999998E-3</c:v>
                </c:pt>
                <c:pt idx="2256">
                  <c:v>-5.3499999999999997E-3</c:v>
                </c:pt>
                <c:pt idx="2257">
                  <c:v>-4.9300000000000004E-3</c:v>
                </c:pt>
                <c:pt idx="2258">
                  <c:v>-4.5599999999999998E-3</c:v>
                </c:pt>
                <c:pt idx="2259">
                  <c:v>-4.2500000000000003E-3</c:v>
                </c:pt>
                <c:pt idx="2260">
                  <c:v>-3.9300000000000003E-3</c:v>
                </c:pt>
                <c:pt idx="2261">
                  <c:v>-3.6099999999999999E-3</c:v>
                </c:pt>
                <c:pt idx="2262">
                  <c:v>-3.3E-3</c:v>
                </c:pt>
                <c:pt idx="2263">
                  <c:v>-3.0899999999999999E-3</c:v>
                </c:pt>
                <c:pt idx="2264">
                  <c:v>-2.7200000000000002E-3</c:v>
                </c:pt>
                <c:pt idx="2265">
                  <c:v>-2.5600000000000002E-3</c:v>
                </c:pt>
                <c:pt idx="2266">
                  <c:v>-2.3E-3</c:v>
                </c:pt>
                <c:pt idx="2267">
                  <c:v>-2.14E-3</c:v>
                </c:pt>
                <c:pt idx="2268">
                  <c:v>-2.14E-3</c:v>
                </c:pt>
                <c:pt idx="2269">
                  <c:v>-1.98E-3</c:v>
                </c:pt>
                <c:pt idx="2270">
                  <c:v>-1.9300000000000001E-3</c:v>
                </c:pt>
                <c:pt idx="2271">
                  <c:v>-1.82E-3</c:v>
                </c:pt>
                <c:pt idx="2272">
                  <c:v>-1.98E-3</c:v>
                </c:pt>
                <c:pt idx="2273">
                  <c:v>-2.0300000000000001E-3</c:v>
                </c:pt>
                <c:pt idx="2274">
                  <c:v>-2.0300000000000001E-3</c:v>
                </c:pt>
                <c:pt idx="2275">
                  <c:v>-2.1900000000000001E-3</c:v>
                </c:pt>
                <c:pt idx="2276">
                  <c:v>-2.3500000000000001E-3</c:v>
                </c:pt>
                <c:pt idx="2277">
                  <c:v>-2.6099999999999999E-3</c:v>
                </c:pt>
                <c:pt idx="2278">
                  <c:v>-2.7699999999999999E-3</c:v>
                </c:pt>
                <c:pt idx="2279">
                  <c:v>-3.0300000000000001E-3</c:v>
                </c:pt>
                <c:pt idx="2280">
                  <c:v>-3.14E-3</c:v>
                </c:pt>
                <c:pt idx="2281">
                  <c:v>-3.5100000000000001E-3</c:v>
                </c:pt>
                <c:pt idx="2282">
                  <c:v>-3.7699999999999999E-3</c:v>
                </c:pt>
                <c:pt idx="2283">
                  <c:v>-3.98E-3</c:v>
                </c:pt>
                <c:pt idx="2284">
                  <c:v>-4.2500000000000003E-3</c:v>
                </c:pt>
                <c:pt idx="2285">
                  <c:v>-4.4600000000000004E-3</c:v>
                </c:pt>
                <c:pt idx="2286">
                  <c:v>-4.6699999999999997E-3</c:v>
                </c:pt>
                <c:pt idx="2287">
                  <c:v>-4.8799999999999998E-3</c:v>
                </c:pt>
                <c:pt idx="2288">
                  <c:v>-5.0899999999999999E-3</c:v>
                </c:pt>
                <c:pt idx="2289">
                  <c:v>-5.1900000000000002E-3</c:v>
                </c:pt>
                <c:pt idx="2290">
                  <c:v>-5.3499999999999997E-3</c:v>
                </c:pt>
                <c:pt idx="2291">
                  <c:v>-5.5100000000000001E-3</c:v>
                </c:pt>
                <c:pt idx="2292">
                  <c:v>-5.5599999999999998E-3</c:v>
                </c:pt>
                <c:pt idx="2293">
                  <c:v>-5.62E-3</c:v>
                </c:pt>
                <c:pt idx="2294">
                  <c:v>-5.6699999999999997E-3</c:v>
                </c:pt>
                <c:pt idx="2295">
                  <c:v>-5.7200000000000003E-3</c:v>
                </c:pt>
                <c:pt idx="2296">
                  <c:v>-5.7200000000000003E-3</c:v>
                </c:pt>
                <c:pt idx="2297">
                  <c:v>-5.6699999999999997E-3</c:v>
                </c:pt>
                <c:pt idx="2298">
                  <c:v>-5.62E-3</c:v>
                </c:pt>
                <c:pt idx="2299">
                  <c:v>-5.62E-3</c:v>
                </c:pt>
                <c:pt idx="2300">
                  <c:v>-5.5599999999999998E-3</c:v>
                </c:pt>
                <c:pt idx="2301">
                  <c:v>-5.5599999999999998E-3</c:v>
                </c:pt>
                <c:pt idx="2302">
                  <c:v>-5.3499999999999997E-3</c:v>
                </c:pt>
                <c:pt idx="2303">
                  <c:v>-5.3E-3</c:v>
                </c:pt>
                <c:pt idx="2304">
                  <c:v>-5.2500000000000003E-3</c:v>
                </c:pt>
                <c:pt idx="2305">
                  <c:v>-5.1399999999999996E-3</c:v>
                </c:pt>
                <c:pt idx="2306">
                  <c:v>-4.9300000000000004E-3</c:v>
                </c:pt>
                <c:pt idx="2307">
                  <c:v>-4.9300000000000004E-3</c:v>
                </c:pt>
                <c:pt idx="2308">
                  <c:v>-4.8799999999999998E-3</c:v>
                </c:pt>
                <c:pt idx="2309">
                  <c:v>-4.8300000000000001E-3</c:v>
                </c:pt>
                <c:pt idx="2310">
                  <c:v>-4.8799999999999998E-3</c:v>
                </c:pt>
                <c:pt idx="2311">
                  <c:v>-4.8300000000000001E-3</c:v>
                </c:pt>
                <c:pt idx="2312">
                  <c:v>-4.8300000000000001E-3</c:v>
                </c:pt>
                <c:pt idx="2313">
                  <c:v>-4.8300000000000001E-3</c:v>
                </c:pt>
                <c:pt idx="2314">
                  <c:v>-4.8300000000000001E-3</c:v>
                </c:pt>
                <c:pt idx="2315">
                  <c:v>-4.9300000000000004E-3</c:v>
                </c:pt>
                <c:pt idx="2316">
                  <c:v>-5.0400000000000002E-3</c:v>
                </c:pt>
                <c:pt idx="2317">
                  <c:v>-5.0899999999999999E-3</c:v>
                </c:pt>
                <c:pt idx="2318">
                  <c:v>-5.1399999999999996E-3</c:v>
                </c:pt>
                <c:pt idx="2319">
                  <c:v>-5.3499999999999997E-3</c:v>
                </c:pt>
                <c:pt idx="2320">
                  <c:v>-5.4599999999999996E-3</c:v>
                </c:pt>
                <c:pt idx="2321">
                  <c:v>-5.62E-3</c:v>
                </c:pt>
                <c:pt idx="2322">
                  <c:v>-5.7200000000000003E-3</c:v>
                </c:pt>
                <c:pt idx="2323">
                  <c:v>-5.8300000000000001E-3</c:v>
                </c:pt>
                <c:pt idx="2324">
                  <c:v>-5.9800000000000001E-3</c:v>
                </c:pt>
                <c:pt idx="2325">
                  <c:v>-6.0899999999999999E-3</c:v>
                </c:pt>
                <c:pt idx="2326">
                  <c:v>-6.1399999999999996E-3</c:v>
                </c:pt>
                <c:pt idx="2327">
                  <c:v>-6.3499999999999997E-3</c:v>
                </c:pt>
                <c:pt idx="2328">
                  <c:v>-6.3E-3</c:v>
                </c:pt>
                <c:pt idx="2329">
                  <c:v>-6.4599999999999996E-3</c:v>
                </c:pt>
                <c:pt idx="2330">
                  <c:v>-6.4599999999999996E-3</c:v>
                </c:pt>
                <c:pt idx="2331">
                  <c:v>-6.5599999999999999E-3</c:v>
                </c:pt>
                <c:pt idx="2332">
                  <c:v>-6.4599999999999996E-3</c:v>
                </c:pt>
                <c:pt idx="2333">
                  <c:v>-6.4599999999999996E-3</c:v>
                </c:pt>
                <c:pt idx="2334">
                  <c:v>-6.2500000000000003E-3</c:v>
                </c:pt>
                <c:pt idx="2335">
                  <c:v>-6.1399999999999996E-3</c:v>
                </c:pt>
                <c:pt idx="2336">
                  <c:v>-6.0400000000000002E-3</c:v>
                </c:pt>
                <c:pt idx="2337">
                  <c:v>-5.77E-3</c:v>
                </c:pt>
                <c:pt idx="2338">
                  <c:v>-5.5100000000000001E-3</c:v>
                </c:pt>
                <c:pt idx="2339">
                  <c:v>-5.4099999999999999E-3</c:v>
                </c:pt>
                <c:pt idx="2340">
                  <c:v>-5.0899999999999999E-3</c:v>
                </c:pt>
                <c:pt idx="2341">
                  <c:v>-4.7200000000000002E-3</c:v>
                </c:pt>
                <c:pt idx="2342">
                  <c:v>-4.4600000000000004E-3</c:v>
                </c:pt>
                <c:pt idx="2343">
                  <c:v>-4.0400000000000002E-3</c:v>
                </c:pt>
                <c:pt idx="2344">
                  <c:v>-3.6099999999999999E-3</c:v>
                </c:pt>
                <c:pt idx="2345">
                  <c:v>-3.2399999999999998E-3</c:v>
                </c:pt>
                <c:pt idx="2346">
                  <c:v>-2.82E-3</c:v>
                </c:pt>
                <c:pt idx="2347">
                  <c:v>-2.3999999999999998E-3</c:v>
                </c:pt>
                <c:pt idx="2348">
                  <c:v>-1.98E-3</c:v>
                </c:pt>
                <c:pt idx="2349">
                  <c:v>-1.56E-3</c:v>
                </c:pt>
                <c:pt idx="2350">
                  <c:v>-1.14E-3</c:v>
                </c:pt>
                <c:pt idx="2351">
                  <c:v>-6.6E-4</c:v>
                </c:pt>
                <c:pt idx="2352">
                  <c:v>-3.5E-4</c:v>
                </c:pt>
                <c:pt idx="2353">
                  <c:v>-3.0000000000000001E-5</c:v>
                </c:pt>
                <c:pt idx="2354">
                  <c:v>3.8999999999999999E-4</c:v>
                </c:pt>
                <c:pt idx="2355">
                  <c:v>8.0999999999999996E-4</c:v>
                </c:pt>
                <c:pt idx="2356">
                  <c:v>1.08E-3</c:v>
                </c:pt>
                <c:pt idx="2357">
                  <c:v>1.34E-3</c:v>
                </c:pt>
                <c:pt idx="2358">
                  <c:v>1.5499999999999999E-3</c:v>
                </c:pt>
                <c:pt idx="2359">
                  <c:v>1.81E-3</c:v>
                </c:pt>
                <c:pt idx="2360">
                  <c:v>1.81E-3</c:v>
                </c:pt>
                <c:pt idx="2361">
                  <c:v>2.0200000000000001E-3</c:v>
                </c:pt>
                <c:pt idx="2362">
                  <c:v>2.0799999999999998E-3</c:v>
                </c:pt>
                <c:pt idx="2363">
                  <c:v>2.0200000000000001E-3</c:v>
                </c:pt>
                <c:pt idx="2364">
                  <c:v>2.0200000000000001E-3</c:v>
                </c:pt>
                <c:pt idx="2365">
                  <c:v>1.97E-3</c:v>
                </c:pt>
                <c:pt idx="2366">
                  <c:v>1.92E-3</c:v>
                </c:pt>
                <c:pt idx="2367">
                  <c:v>1.66E-3</c:v>
                </c:pt>
                <c:pt idx="2368">
                  <c:v>1.5E-3</c:v>
                </c:pt>
                <c:pt idx="2369">
                  <c:v>1.23E-3</c:v>
                </c:pt>
                <c:pt idx="2370">
                  <c:v>1.08E-3</c:v>
                </c:pt>
                <c:pt idx="2371">
                  <c:v>8.7000000000000001E-4</c:v>
                </c:pt>
                <c:pt idx="2372">
                  <c:v>4.4000000000000002E-4</c:v>
                </c:pt>
                <c:pt idx="2373">
                  <c:v>2.3000000000000001E-4</c:v>
                </c:pt>
                <c:pt idx="2374">
                  <c:v>-3.0000000000000001E-5</c:v>
                </c:pt>
                <c:pt idx="2375">
                  <c:v>-4.0000000000000002E-4</c:v>
                </c:pt>
                <c:pt idx="2376">
                  <c:v>-6.6E-4</c:v>
                </c:pt>
                <c:pt idx="2377">
                  <c:v>-9.3000000000000005E-4</c:v>
                </c:pt>
                <c:pt idx="2378">
                  <c:v>-1.24E-3</c:v>
                </c:pt>
                <c:pt idx="2379">
                  <c:v>-1.56E-3</c:v>
                </c:pt>
                <c:pt idx="2380">
                  <c:v>-1.72E-3</c:v>
                </c:pt>
                <c:pt idx="2381">
                  <c:v>-2.0300000000000001E-3</c:v>
                </c:pt>
                <c:pt idx="2382">
                  <c:v>-2.3E-3</c:v>
                </c:pt>
                <c:pt idx="2383">
                  <c:v>-2.3999999999999998E-3</c:v>
                </c:pt>
                <c:pt idx="2384">
                  <c:v>-2.6700000000000001E-3</c:v>
                </c:pt>
                <c:pt idx="2385">
                  <c:v>-2.6700000000000001E-3</c:v>
                </c:pt>
                <c:pt idx="2386">
                  <c:v>-2.7699999999999999E-3</c:v>
                </c:pt>
                <c:pt idx="2387">
                  <c:v>-2.9299999999999999E-3</c:v>
                </c:pt>
                <c:pt idx="2388">
                  <c:v>-2.9299999999999999E-3</c:v>
                </c:pt>
                <c:pt idx="2389">
                  <c:v>-2.98E-3</c:v>
                </c:pt>
                <c:pt idx="2390">
                  <c:v>-2.9299999999999999E-3</c:v>
                </c:pt>
                <c:pt idx="2391">
                  <c:v>-2.98E-3</c:v>
                </c:pt>
                <c:pt idx="2392">
                  <c:v>-2.9299999999999999E-3</c:v>
                </c:pt>
                <c:pt idx="2393">
                  <c:v>-2.9299999999999999E-3</c:v>
                </c:pt>
                <c:pt idx="2394">
                  <c:v>-2.8800000000000002E-3</c:v>
                </c:pt>
                <c:pt idx="2395">
                  <c:v>-2.7699999999999999E-3</c:v>
                </c:pt>
                <c:pt idx="2396">
                  <c:v>-2.6700000000000001E-3</c:v>
                </c:pt>
                <c:pt idx="2397">
                  <c:v>-2.6700000000000001E-3</c:v>
                </c:pt>
                <c:pt idx="2398">
                  <c:v>-2.5100000000000001E-3</c:v>
                </c:pt>
                <c:pt idx="2399">
                  <c:v>-2.5100000000000001E-3</c:v>
                </c:pt>
                <c:pt idx="2400">
                  <c:v>-2.4499999999999999E-3</c:v>
                </c:pt>
                <c:pt idx="2401">
                  <c:v>-2.3500000000000001E-3</c:v>
                </c:pt>
                <c:pt idx="2402">
                  <c:v>-2.1900000000000001E-3</c:v>
                </c:pt>
                <c:pt idx="2403">
                  <c:v>-2.14E-3</c:v>
                </c:pt>
                <c:pt idx="2404">
                  <c:v>-2.2399999999999998E-3</c:v>
                </c:pt>
                <c:pt idx="2405">
                  <c:v>-2.2399999999999998E-3</c:v>
                </c:pt>
                <c:pt idx="2406">
                  <c:v>-2.1900000000000001E-3</c:v>
                </c:pt>
                <c:pt idx="2407">
                  <c:v>-2.2399999999999998E-3</c:v>
                </c:pt>
                <c:pt idx="2408">
                  <c:v>-2.2399999999999998E-3</c:v>
                </c:pt>
                <c:pt idx="2409">
                  <c:v>-2.3E-3</c:v>
                </c:pt>
                <c:pt idx="2410">
                  <c:v>-2.4499999999999999E-3</c:v>
                </c:pt>
                <c:pt idx="2411">
                  <c:v>-2.5600000000000002E-3</c:v>
                </c:pt>
                <c:pt idx="2412">
                  <c:v>-2.5600000000000002E-3</c:v>
                </c:pt>
                <c:pt idx="2413">
                  <c:v>-2.7200000000000002E-3</c:v>
                </c:pt>
                <c:pt idx="2414">
                  <c:v>-2.82E-3</c:v>
                </c:pt>
                <c:pt idx="2415">
                  <c:v>-2.9299999999999999E-3</c:v>
                </c:pt>
                <c:pt idx="2416">
                  <c:v>-3.0300000000000001E-3</c:v>
                </c:pt>
                <c:pt idx="2417">
                  <c:v>-3.1900000000000001E-3</c:v>
                </c:pt>
                <c:pt idx="2418">
                  <c:v>-3.1900000000000001E-3</c:v>
                </c:pt>
                <c:pt idx="2419">
                  <c:v>-3.2399999999999998E-3</c:v>
                </c:pt>
                <c:pt idx="2420">
                  <c:v>-3.3500000000000001E-3</c:v>
                </c:pt>
                <c:pt idx="2421">
                  <c:v>-3.46E-3</c:v>
                </c:pt>
                <c:pt idx="2422">
                  <c:v>-3.3999999999999998E-3</c:v>
                </c:pt>
                <c:pt idx="2423">
                  <c:v>-3.46E-3</c:v>
                </c:pt>
                <c:pt idx="2424">
                  <c:v>-3.46E-3</c:v>
                </c:pt>
                <c:pt idx="2425">
                  <c:v>-3.46E-3</c:v>
                </c:pt>
                <c:pt idx="2426">
                  <c:v>-3.3999999999999998E-3</c:v>
                </c:pt>
                <c:pt idx="2427">
                  <c:v>-3.3E-3</c:v>
                </c:pt>
                <c:pt idx="2428">
                  <c:v>-3.1900000000000001E-3</c:v>
                </c:pt>
                <c:pt idx="2429">
                  <c:v>-3.14E-3</c:v>
                </c:pt>
                <c:pt idx="2430">
                  <c:v>-3.0300000000000001E-3</c:v>
                </c:pt>
                <c:pt idx="2431">
                  <c:v>-2.9299999999999999E-3</c:v>
                </c:pt>
                <c:pt idx="2432">
                  <c:v>-2.7699999999999999E-3</c:v>
                </c:pt>
                <c:pt idx="2433">
                  <c:v>-2.5600000000000002E-3</c:v>
                </c:pt>
                <c:pt idx="2434">
                  <c:v>-2.3E-3</c:v>
                </c:pt>
                <c:pt idx="2435">
                  <c:v>-2.14E-3</c:v>
                </c:pt>
                <c:pt idx="2436">
                  <c:v>-1.8699999999999999E-3</c:v>
                </c:pt>
                <c:pt idx="2437">
                  <c:v>-1.72E-3</c:v>
                </c:pt>
                <c:pt idx="2438">
                  <c:v>-1.4499999999999999E-3</c:v>
                </c:pt>
                <c:pt idx="2439">
                  <c:v>-1.2999999999999999E-3</c:v>
                </c:pt>
                <c:pt idx="2440">
                  <c:v>-1.0300000000000001E-3</c:v>
                </c:pt>
                <c:pt idx="2441">
                  <c:v>-8.7000000000000001E-4</c:v>
                </c:pt>
                <c:pt idx="2442">
                  <c:v>-7.2000000000000005E-4</c:v>
                </c:pt>
                <c:pt idx="2443">
                  <c:v>-5.0000000000000001E-4</c:v>
                </c:pt>
                <c:pt idx="2444">
                  <c:v>-4.0000000000000002E-4</c:v>
                </c:pt>
                <c:pt idx="2445">
                  <c:v>-1.9000000000000001E-4</c:v>
                </c:pt>
                <c:pt idx="2446">
                  <c:v>-3.0000000000000001E-5</c:v>
                </c:pt>
                <c:pt idx="2447">
                  <c:v>-3.0000000000000001E-5</c:v>
                </c:pt>
                <c:pt idx="2448">
                  <c:v>6.9999999999999994E-5</c:v>
                </c:pt>
                <c:pt idx="2449">
                  <c:v>2.0000000000000002E-5</c:v>
                </c:pt>
                <c:pt idx="2450">
                  <c:v>1.2999999999999999E-4</c:v>
                </c:pt>
                <c:pt idx="2451">
                  <c:v>6.9999999999999994E-5</c:v>
                </c:pt>
                <c:pt idx="2452">
                  <c:v>2.0000000000000002E-5</c:v>
                </c:pt>
                <c:pt idx="2453">
                  <c:v>-8.0000000000000007E-5</c:v>
                </c:pt>
                <c:pt idx="2454">
                  <c:v>-8.0000000000000007E-5</c:v>
                </c:pt>
                <c:pt idx="2455">
                  <c:v>-2.4000000000000001E-4</c:v>
                </c:pt>
                <c:pt idx="2456">
                  <c:v>-2.9E-4</c:v>
                </c:pt>
                <c:pt idx="2457">
                  <c:v>-5.0000000000000001E-4</c:v>
                </c:pt>
                <c:pt idx="2458">
                  <c:v>-6.6E-4</c:v>
                </c:pt>
                <c:pt idx="2459">
                  <c:v>-8.1999999999999998E-4</c:v>
                </c:pt>
                <c:pt idx="2460">
                  <c:v>-9.7999999999999997E-4</c:v>
                </c:pt>
                <c:pt idx="2461">
                  <c:v>-1.1900000000000001E-3</c:v>
                </c:pt>
                <c:pt idx="2462">
                  <c:v>-1.4499999999999999E-3</c:v>
                </c:pt>
                <c:pt idx="2463">
                  <c:v>-1.66E-3</c:v>
                </c:pt>
                <c:pt idx="2464">
                  <c:v>-1.9300000000000001E-3</c:v>
                </c:pt>
                <c:pt idx="2465">
                  <c:v>-2.0899999999999998E-3</c:v>
                </c:pt>
                <c:pt idx="2466">
                  <c:v>-2.3E-3</c:v>
                </c:pt>
                <c:pt idx="2467">
                  <c:v>-2.5100000000000001E-3</c:v>
                </c:pt>
                <c:pt idx="2468">
                  <c:v>-2.7200000000000002E-3</c:v>
                </c:pt>
                <c:pt idx="2469">
                  <c:v>-2.9299999999999999E-3</c:v>
                </c:pt>
                <c:pt idx="2470">
                  <c:v>-3.1900000000000001E-3</c:v>
                </c:pt>
                <c:pt idx="2471">
                  <c:v>-3.3500000000000001E-3</c:v>
                </c:pt>
                <c:pt idx="2472">
                  <c:v>-3.46E-3</c:v>
                </c:pt>
                <c:pt idx="2473">
                  <c:v>-3.7699999999999999E-3</c:v>
                </c:pt>
                <c:pt idx="2474">
                  <c:v>-3.82E-3</c:v>
                </c:pt>
                <c:pt idx="2475">
                  <c:v>-3.9300000000000003E-3</c:v>
                </c:pt>
                <c:pt idx="2476">
                  <c:v>-4.0899999999999999E-3</c:v>
                </c:pt>
                <c:pt idx="2477">
                  <c:v>-4.1900000000000001E-3</c:v>
                </c:pt>
                <c:pt idx="2478">
                  <c:v>-4.2500000000000003E-3</c:v>
                </c:pt>
                <c:pt idx="2479">
                  <c:v>-4.2500000000000003E-3</c:v>
                </c:pt>
                <c:pt idx="2480">
                  <c:v>-4.3499999999999997E-3</c:v>
                </c:pt>
                <c:pt idx="2481">
                  <c:v>-4.4000000000000003E-3</c:v>
                </c:pt>
                <c:pt idx="2482">
                  <c:v>-4.4600000000000004E-3</c:v>
                </c:pt>
                <c:pt idx="2483">
                  <c:v>-4.5100000000000001E-3</c:v>
                </c:pt>
                <c:pt idx="2484">
                  <c:v>-4.4000000000000003E-3</c:v>
                </c:pt>
                <c:pt idx="2485">
                  <c:v>-4.3E-3</c:v>
                </c:pt>
                <c:pt idx="2486">
                  <c:v>-4.3E-3</c:v>
                </c:pt>
                <c:pt idx="2487">
                  <c:v>-4.1900000000000001E-3</c:v>
                </c:pt>
                <c:pt idx="2488">
                  <c:v>-4.0899999999999999E-3</c:v>
                </c:pt>
                <c:pt idx="2489">
                  <c:v>-3.9300000000000003E-3</c:v>
                </c:pt>
                <c:pt idx="2490">
                  <c:v>-3.7699999999999999E-3</c:v>
                </c:pt>
                <c:pt idx="2491">
                  <c:v>-3.5599999999999998E-3</c:v>
                </c:pt>
                <c:pt idx="2492">
                  <c:v>-3.3999999999999998E-3</c:v>
                </c:pt>
                <c:pt idx="2493">
                  <c:v>-3.3E-3</c:v>
                </c:pt>
                <c:pt idx="2494">
                  <c:v>-3.0899999999999999E-3</c:v>
                </c:pt>
                <c:pt idx="2495">
                  <c:v>-2.8800000000000002E-3</c:v>
                </c:pt>
                <c:pt idx="2496">
                  <c:v>-2.7200000000000002E-3</c:v>
                </c:pt>
                <c:pt idx="2497">
                  <c:v>-2.4499999999999999E-3</c:v>
                </c:pt>
                <c:pt idx="2498">
                  <c:v>-2.1900000000000001E-3</c:v>
                </c:pt>
                <c:pt idx="2499">
                  <c:v>-2.0300000000000001E-3</c:v>
                </c:pt>
                <c:pt idx="2500">
                  <c:v>-1.7700000000000001E-3</c:v>
                </c:pt>
                <c:pt idx="2501">
                  <c:v>-1.6100000000000001E-3</c:v>
                </c:pt>
                <c:pt idx="2502">
                  <c:v>-1.2999999999999999E-3</c:v>
                </c:pt>
                <c:pt idx="2503">
                  <c:v>-1.0300000000000001E-3</c:v>
                </c:pt>
                <c:pt idx="2504">
                  <c:v>-9.3000000000000005E-4</c:v>
                </c:pt>
                <c:pt idx="2505">
                  <c:v>-7.2000000000000005E-4</c:v>
                </c:pt>
                <c:pt idx="2506">
                  <c:v>-5.0000000000000001E-4</c:v>
                </c:pt>
                <c:pt idx="2507">
                  <c:v>-2.4000000000000001E-4</c:v>
                </c:pt>
                <c:pt idx="2508">
                  <c:v>-8.0000000000000007E-5</c:v>
                </c:pt>
                <c:pt idx="2509">
                  <c:v>-1.3999999999999999E-4</c:v>
                </c:pt>
                <c:pt idx="2510">
                  <c:v>2.0000000000000002E-5</c:v>
                </c:pt>
                <c:pt idx="2511">
                  <c:v>1.2999999999999999E-4</c:v>
                </c:pt>
                <c:pt idx="2512">
                  <c:v>1.8000000000000001E-4</c:v>
                </c:pt>
                <c:pt idx="2513">
                  <c:v>1.2999999999999999E-4</c:v>
                </c:pt>
                <c:pt idx="2514">
                  <c:v>1.8000000000000001E-4</c:v>
                </c:pt>
                <c:pt idx="2515">
                  <c:v>1.8000000000000001E-4</c:v>
                </c:pt>
                <c:pt idx="2516">
                  <c:v>6.9999999999999994E-5</c:v>
                </c:pt>
                <c:pt idx="2517">
                  <c:v>-1.3999999999999999E-4</c:v>
                </c:pt>
                <c:pt idx="2518">
                  <c:v>-1.3999999999999999E-4</c:v>
                </c:pt>
                <c:pt idx="2519">
                  <c:v>-1.9000000000000001E-4</c:v>
                </c:pt>
                <c:pt idx="2520">
                  <c:v>-4.0000000000000002E-4</c:v>
                </c:pt>
                <c:pt idx="2521">
                  <c:v>-5.0000000000000001E-4</c:v>
                </c:pt>
                <c:pt idx="2522">
                  <c:v>-6.6E-4</c:v>
                </c:pt>
                <c:pt idx="2523">
                  <c:v>-8.7000000000000001E-4</c:v>
                </c:pt>
                <c:pt idx="2524">
                  <c:v>-1.08E-3</c:v>
                </c:pt>
                <c:pt idx="2525">
                  <c:v>-1.2999999999999999E-3</c:v>
                </c:pt>
                <c:pt idx="2526">
                  <c:v>-1.3500000000000001E-3</c:v>
                </c:pt>
                <c:pt idx="2527">
                  <c:v>-1.56E-3</c:v>
                </c:pt>
                <c:pt idx="2528">
                  <c:v>-1.72E-3</c:v>
                </c:pt>
                <c:pt idx="2529">
                  <c:v>-1.72E-3</c:v>
                </c:pt>
                <c:pt idx="2530">
                  <c:v>-1.82E-3</c:v>
                </c:pt>
                <c:pt idx="2531">
                  <c:v>-1.9300000000000001E-3</c:v>
                </c:pt>
                <c:pt idx="2532">
                  <c:v>-1.9300000000000001E-3</c:v>
                </c:pt>
                <c:pt idx="2533">
                  <c:v>-1.98E-3</c:v>
                </c:pt>
                <c:pt idx="2534">
                  <c:v>-1.7700000000000001E-3</c:v>
                </c:pt>
                <c:pt idx="2535">
                  <c:v>-1.72E-3</c:v>
                </c:pt>
                <c:pt idx="2536">
                  <c:v>-1.56E-3</c:v>
                </c:pt>
                <c:pt idx="2537">
                  <c:v>-1.3500000000000001E-3</c:v>
                </c:pt>
                <c:pt idx="2538">
                  <c:v>-1.14E-3</c:v>
                </c:pt>
                <c:pt idx="2539">
                  <c:v>-7.6999999999999996E-4</c:v>
                </c:pt>
                <c:pt idx="2540">
                  <c:v>-4.4999999999999999E-4</c:v>
                </c:pt>
                <c:pt idx="2541">
                  <c:v>-3.0000000000000001E-5</c:v>
                </c:pt>
                <c:pt idx="2542">
                  <c:v>3.8999999999999999E-4</c:v>
                </c:pt>
                <c:pt idx="2543">
                  <c:v>9.2000000000000003E-4</c:v>
                </c:pt>
                <c:pt idx="2544">
                  <c:v>1.39E-3</c:v>
                </c:pt>
                <c:pt idx="2545">
                  <c:v>1.97E-3</c:v>
                </c:pt>
                <c:pt idx="2546">
                  <c:v>2.5500000000000002E-3</c:v>
                </c:pt>
                <c:pt idx="2547">
                  <c:v>3.13E-3</c:v>
                </c:pt>
                <c:pt idx="2548">
                  <c:v>3.7599999999999999E-3</c:v>
                </c:pt>
                <c:pt idx="2549">
                  <c:v>4.4000000000000003E-3</c:v>
                </c:pt>
                <c:pt idx="2550">
                  <c:v>4.9199999999999999E-3</c:v>
                </c:pt>
                <c:pt idx="2551">
                  <c:v>5.5500000000000002E-3</c:v>
                </c:pt>
                <c:pt idx="2552">
                  <c:v>6.0800000000000003E-3</c:v>
                </c:pt>
                <c:pt idx="2553">
                  <c:v>6.6100000000000004E-3</c:v>
                </c:pt>
                <c:pt idx="2554">
                  <c:v>7.1399999999999996E-3</c:v>
                </c:pt>
                <c:pt idx="2555">
                  <c:v>7.6600000000000001E-3</c:v>
                </c:pt>
                <c:pt idx="2556">
                  <c:v>8.0800000000000004E-3</c:v>
                </c:pt>
                <c:pt idx="2557">
                  <c:v>8.3999999999999995E-3</c:v>
                </c:pt>
                <c:pt idx="2558">
                  <c:v>8.8699999999999994E-3</c:v>
                </c:pt>
                <c:pt idx="2559">
                  <c:v>9.0900000000000009E-3</c:v>
                </c:pt>
                <c:pt idx="2560">
                  <c:v>9.2999999999999992E-3</c:v>
                </c:pt>
                <c:pt idx="2561">
                  <c:v>9.4500000000000001E-3</c:v>
                </c:pt>
                <c:pt idx="2562">
                  <c:v>9.6100000000000005E-3</c:v>
                </c:pt>
                <c:pt idx="2563">
                  <c:v>9.6600000000000002E-3</c:v>
                </c:pt>
                <c:pt idx="2564">
                  <c:v>9.7199999999999995E-3</c:v>
                </c:pt>
                <c:pt idx="2565">
                  <c:v>9.6100000000000005E-3</c:v>
                </c:pt>
                <c:pt idx="2566">
                  <c:v>9.4000000000000004E-3</c:v>
                </c:pt>
                <c:pt idx="2567">
                  <c:v>9.2399999999999999E-3</c:v>
                </c:pt>
                <c:pt idx="2568">
                  <c:v>9.0900000000000009E-3</c:v>
                </c:pt>
                <c:pt idx="2569">
                  <c:v>8.7200000000000003E-3</c:v>
                </c:pt>
                <c:pt idx="2570">
                  <c:v>8.3999999999999995E-3</c:v>
                </c:pt>
                <c:pt idx="2571">
                  <c:v>8.0300000000000007E-3</c:v>
                </c:pt>
                <c:pt idx="2572">
                  <c:v>7.5599999999999999E-3</c:v>
                </c:pt>
                <c:pt idx="2573">
                  <c:v>7.2899999999999996E-3</c:v>
                </c:pt>
                <c:pt idx="2574">
                  <c:v>6.77E-3</c:v>
                </c:pt>
                <c:pt idx="2575">
                  <c:v>6.2899999999999996E-3</c:v>
                </c:pt>
                <c:pt idx="2576">
                  <c:v>5.8700000000000002E-3</c:v>
                </c:pt>
                <c:pt idx="2577">
                  <c:v>5.4000000000000003E-3</c:v>
                </c:pt>
                <c:pt idx="2578">
                  <c:v>4.9800000000000001E-3</c:v>
                </c:pt>
                <c:pt idx="2579">
                  <c:v>4.4999999999999997E-3</c:v>
                </c:pt>
                <c:pt idx="2580">
                  <c:v>4.0299999999999997E-3</c:v>
                </c:pt>
                <c:pt idx="2581">
                  <c:v>3.5500000000000002E-3</c:v>
                </c:pt>
                <c:pt idx="2582">
                  <c:v>3.2399999999999998E-3</c:v>
                </c:pt>
                <c:pt idx="2583">
                  <c:v>2.7100000000000002E-3</c:v>
                </c:pt>
                <c:pt idx="2584">
                  <c:v>2.4499999999999999E-3</c:v>
                </c:pt>
                <c:pt idx="2585">
                  <c:v>2.0799999999999998E-3</c:v>
                </c:pt>
                <c:pt idx="2586">
                  <c:v>1.81E-3</c:v>
                </c:pt>
                <c:pt idx="2587">
                  <c:v>1.5499999999999999E-3</c:v>
                </c:pt>
                <c:pt idx="2588">
                  <c:v>1.2899999999999999E-3</c:v>
                </c:pt>
                <c:pt idx="2589">
                  <c:v>9.7000000000000005E-4</c:v>
                </c:pt>
                <c:pt idx="2590">
                  <c:v>8.7000000000000001E-4</c:v>
                </c:pt>
                <c:pt idx="2591">
                  <c:v>7.6000000000000004E-4</c:v>
                </c:pt>
                <c:pt idx="2592">
                  <c:v>6.4999999999999997E-4</c:v>
                </c:pt>
                <c:pt idx="2593">
                  <c:v>5.5000000000000003E-4</c:v>
                </c:pt>
                <c:pt idx="2594">
                  <c:v>5.0000000000000001E-4</c:v>
                </c:pt>
                <c:pt idx="2595">
                  <c:v>3.8999999999999999E-4</c:v>
                </c:pt>
                <c:pt idx="2596">
                  <c:v>4.4000000000000002E-4</c:v>
                </c:pt>
                <c:pt idx="2597">
                  <c:v>5.0000000000000001E-4</c:v>
                </c:pt>
                <c:pt idx="2598">
                  <c:v>5.0000000000000001E-4</c:v>
                </c:pt>
                <c:pt idx="2599">
                  <c:v>5.9999999999999995E-4</c:v>
                </c:pt>
                <c:pt idx="2600">
                  <c:v>6.4999999999999997E-4</c:v>
                </c:pt>
                <c:pt idx="2601">
                  <c:v>7.1000000000000002E-4</c:v>
                </c:pt>
                <c:pt idx="2602">
                  <c:v>9.2000000000000003E-4</c:v>
                </c:pt>
                <c:pt idx="2603">
                  <c:v>9.2000000000000003E-4</c:v>
                </c:pt>
                <c:pt idx="2604">
                  <c:v>9.7000000000000005E-4</c:v>
                </c:pt>
                <c:pt idx="2605">
                  <c:v>1.0200000000000001E-3</c:v>
                </c:pt>
                <c:pt idx="2606">
                  <c:v>1.2899999999999999E-3</c:v>
                </c:pt>
                <c:pt idx="2607">
                  <c:v>1.34E-3</c:v>
                </c:pt>
                <c:pt idx="2608">
                  <c:v>1.34E-3</c:v>
                </c:pt>
                <c:pt idx="2609">
                  <c:v>1.5E-3</c:v>
                </c:pt>
                <c:pt idx="2610">
                  <c:v>1.5499999999999999E-3</c:v>
                </c:pt>
                <c:pt idx="2611">
                  <c:v>1.7099999999999999E-3</c:v>
                </c:pt>
                <c:pt idx="2612">
                  <c:v>1.7600000000000001E-3</c:v>
                </c:pt>
                <c:pt idx="2613">
                  <c:v>1.8699999999999999E-3</c:v>
                </c:pt>
                <c:pt idx="2614">
                  <c:v>1.8699999999999999E-3</c:v>
                </c:pt>
                <c:pt idx="2615">
                  <c:v>1.8699999999999999E-3</c:v>
                </c:pt>
                <c:pt idx="2616">
                  <c:v>1.92E-3</c:v>
                </c:pt>
                <c:pt idx="2617">
                  <c:v>1.8699999999999999E-3</c:v>
                </c:pt>
                <c:pt idx="2618">
                  <c:v>1.92E-3</c:v>
                </c:pt>
                <c:pt idx="2619">
                  <c:v>1.92E-3</c:v>
                </c:pt>
                <c:pt idx="2620">
                  <c:v>1.92E-3</c:v>
                </c:pt>
                <c:pt idx="2621">
                  <c:v>1.7600000000000001E-3</c:v>
                </c:pt>
                <c:pt idx="2622">
                  <c:v>1.7600000000000001E-3</c:v>
                </c:pt>
                <c:pt idx="2623">
                  <c:v>1.7099999999999999E-3</c:v>
                </c:pt>
                <c:pt idx="2624">
                  <c:v>1.5499999999999999E-3</c:v>
                </c:pt>
                <c:pt idx="2625">
                  <c:v>1.4400000000000001E-3</c:v>
                </c:pt>
                <c:pt idx="2626">
                  <c:v>1.2899999999999999E-3</c:v>
                </c:pt>
                <c:pt idx="2627">
                  <c:v>1.08E-3</c:v>
                </c:pt>
                <c:pt idx="2628">
                  <c:v>1.0200000000000001E-3</c:v>
                </c:pt>
                <c:pt idx="2629">
                  <c:v>8.0999999999999996E-4</c:v>
                </c:pt>
                <c:pt idx="2630">
                  <c:v>5.5000000000000003E-4</c:v>
                </c:pt>
                <c:pt idx="2631">
                  <c:v>3.4000000000000002E-4</c:v>
                </c:pt>
                <c:pt idx="2632">
                  <c:v>1.2999999999999999E-4</c:v>
                </c:pt>
                <c:pt idx="2633">
                  <c:v>-1.9000000000000001E-4</c:v>
                </c:pt>
                <c:pt idx="2634">
                  <c:v>-4.4999999999999999E-4</c:v>
                </c:pt>
                <c:pt idx="2635">
                  <c:v>-5.5999999999999995E-4</c:v>
                </c:pt>
                <c:pt idx="2636">
                  <c:v>-8.1999999999999998E-4</c:v>
                </c:pt>
                <c:pt idx="2637">
                  <c:v>-1.1900000000000001E-3</c:v>
                </c:pt>
                <c:pt idx="2638">
                  <c:v>-1.4E-3</c:v>
                </c:pt>
                <c:pt idx="2639">
                  <c:v>-1.66E-3</c:v>
                </c:pt>
                <c:pt idx="2640">
                  <c:v>-1.98E-3</c:v>
                </c:pt>
                <c:pt idx="2641">
                  <c:v>-2.14E-3</c:v>
                </c:pt>
                <c:pt idx="2642">
                  <c:v>-2.4499999999999999E-3</c:v>
                </c:pt>
                <c:pt idx="2643">
                  <c:v>-2.82E-3</c:v>
                </c:pt>
                <c:pt idx="2644">
                  <c:v>-3.0899999999999999E-3</c:v>
                </c:pt>
                <c:pt idx="2645">
                  <c:v>-3.1900000000000001E-3</c:v>
                </c:pt>
                <c:pt idx="2646">
                  <c:v>-3.5100000000000001E-3</c:v>
                </c:pt>
                <c:pt idx="2647">
                  <c:v>-3.82E-3</c:v>
                </c:pt>
                <c:pt idx="2648">
                  <c:v>-3.98E-3</c:v>
                </c:pt>
                <c:pt idx="2649">
                  <c:v>-4.3E-3</c:v>
                </c:pt>
                <c:pt idx="2650">
                  <c:v>-4.5599999999999998E-3</c:v>
                </c:pt>
                <c:pt idx="2651">
                  <c:v>-4.8300000000000001E-3</c:v>
                </c:pt>
                <c:pt idx="2652">
                  <c:v>-5.0400000000000002E-3</c:v>
                </c:pt>
                <c:pt idx="2653">
                  <c:v>-5.1900000000000002E-3</c:v>
                </c:pt>
                <c:pt idx="2654">
                  <c:v>-5.4599999999999996E-3</c:v>
                </c:pt>
                <c:pt idx="2655">
                  <c:v>-5.7200000000000003E-3</c:v>
                </c:pt>
                <c:pt idx="2656">
                  <c:v>-5.9800000000000001E-3</c:v>
                </c:pt>
                <c:pt idx="2657">
                  <c:v>-6.1399999999999996E-3</c:v>
                </c:pt>
                <c:pt idx="2658">
                  <c:v>-6.4099999999999999E-3</c:v>
                </c:pt>
                <c:pt idx="2659">
                  <c:v>-6.6699999999999997E-3</c:v>
                </c:pt>
                <c:pt idx="2660">
                  <c:v>-6.7799999999999996E-3</c:v>
                </c:pt>
                <c:pt idx="2661">
                  <c:v>-7.0899999999999999E-3</c:v>
                </c:pt>
                <c:pt idx="2662">
                  <c:v>-7.1999999999999998E-3</c:v>
                </c:pt>
                <c:pt idx="2663">
                  <c:v>-7.4599999999999996E-3</c:v>
                </c:pt>
                <c:pt idx="2664">
                  <c:v>-7.5700000000000003E-3</c:v>
                </c:pt>
                <c:pt idx="2665">
                  <c:v>-7.7799999999999996E-3</c:v>
                </c:pt>
                <c:pt idx="2666">
                  <c:v>-7.9900000000000006E-3</c:v>
                </c:pt>
                <c:pt idx="2667">
                  <c:v>-8.09E-3</c:v>
                </c:pt>
                <c:pt idx="2668">
                  <c:v>-8.3000000000000001E-3</c:v>
                </c:pt>
                <c:pt idx="2669">
                  <c:v>-8.4600000000000005E-3</c:v>
                </c:pt>
                <c:pt idx="2670">
                  <c:v>-8.5699999999999995E-3</c:v>
                </c:pt>
                <c:pt idx="2671">
                  <c:v>-8.6199999999999992E-3</c:v>
                </c:pt>
                <c:pt idx="2672">
                  <c:v>-8.8299999999999993E-3</c:v>
                </c:pt>
                <c:pt idx="2673">
                  <c:v>-8.7799999999999996E-3</c:v>
                </c:pt>
                <c:pt idx="2674">
                  <c:v>-8.7799999999999996E-3</c:v>
                </c:pt>
                <c:pt idx="2675">
                  <c:v>-8.7799999999999996E-3</c:v>
                </c:pt>
                <c:pt idx="2676">
                  <c:v>-8.6700000000000006E-3</c:v>
                </c:pt>
                <c:pt idx="2677">
                  <c:v>-8.7200000000000003E-3</c:v>
                </c:pt>
                <c:pt idx="2678">
                  <c:v>-8.6700000000000006E-3</c:v>
                </c:pt>
                <c:pt idx="2679">
                  <c:v>-8.4600000000000005E-3</c:v>
                </c:pt>
                <c:pt idx="2680">
                  <c:v>-8.3000000000000001E-3</c:v>
                </c:pt>
                <c:pt idx="2681">
                  <c:v>-8.09E-3</c:v>
                </c:pt>
                <c:pt idx="2682">
                  <c:v>-7.8799999999999999E-3</c:v>
                </c:pt>
                <c:pt idx="2683">
                  <c:v>-7.5700000000000003E-3</c:v>
                </c:pt>
                <c:pt idx="2684">
                  <c:v>-7.1999999999999998E-3</c:v>
                </c:pt>
                <c:pt idx="2685">
                  <c:v>-6.8300000000000001E-3</c:v>
                </c:pt>
                <c:pt idx="2686">
                  <c:v>-6.4599999999999996E-3</c:v>
                </c:pt>
                <c:pt idx="2687">
                  <c:v>-6.0400000000000002E-3</c:v>
                </c:pt>
                <c:pt idx="2688">
                  <c:v>-5.5100000000000001E-3</c:v>
                </c:pt>
                <c:pt idx="2689">
                  <c:v>-5.0899999999999999E-3</c:v>
                </c:pt>
                <c:pt idx="2690">
                  <c:v>-4.5599999999999998E-3</c:v>
                </c:pt>
                <c:pt idx="2691">
                  <c:v>-3.98E-3</c:v>
                </c:pt>
                <c:pt idx="2692">
                  <c:v>-3.3999999999999998E-3</c:v>
                </c:pt>
                <c:pt idx="2693">
                  <c:v>-2.9299999999999999E-3</c:v>
                </c:pt>
                <c:pt idx="2694">
                  <c:v>-2.3500000000000001E-3</c:v>
                </c:pt>
                <c:pt idx="2695">
                  <c:v>-1.8699999999999999E-3</c:v>
                </c:pt>
                <c:pt idx="2696">
                  <c:v>-1.2999999999999999E-3</c:v>
                </c:pt>
                <c:pt idx="2697">
                  <c:v>-7.6999999999999996E-4</c:v>
                </c:pt>
                <c:pt idx="2698">
                  <c:v>-2.4000000000000001E-4</c:v>
                </c:pt>
                <c:pt idx="2699">
                  <c:v>2.3000000000000001E-4</c:v>
                </c:pt>
                <c:pt idx="2700">
                  <c:v>7.1000000000000002E-4</c:v>
                </c:pt>
                <c:pt idx="2701">
                  <c:v>1.08E-3</c:v>
                </c:pt>
                <c:pt idx="2702">
                  <c:v>1.5E-3</c:v>
                </c:pt>
                <c:pt idx="2703">
                  <c:v>1.7600000000000001E-3</c:v>
                </c:pt>
                <c:pt idx="2704">
                  <c:v>1.97E-3</c:v>
                </c:pt>
                <c:pt idx="2705">
                  <c:v>2.1800000000000001E-3</c:v>
                </c:pt>
                <c:pt idx="2706">
                  <c:v>2.3400000000000001E-3</c:v>
                </c:pt>
                <c:pt idx="2707">
                  <c:v>2.5000000000000001E-3</c:v>
                </c:pt>
                <c:pt idx="2708">
                  <c:v>2.5999999999999999E-3</c:v>
                </c:pt>
                <c:pt idx="2709">
                  <c:v>2.4499999999999999E-3</c:v>
                </c:pt>
                <c:pt idx="2710">
                  <c:v>2.3400000000000001E-3</c:v>
                </c:pt>
                <c:pt idx="2711">
                  <c:v>2.0799999999999998E-3</c:v>
                </c:pt>
                <c:pt idx="2712">
                  <c:v>1.92E-3</c:v>
                </c:pt>
                <c:pt idx="2713">
                  <c:v>1.6000000000000001E-3</c:v>
                </c:pt>
                <c:pt idx="2714">
                  <c:v>1.1800000000000001E-3</c:v>
                </c:pt>
                <c:pt idx="2715">
                  <c:v>7.6000000000000004E-4</c:v>
                </c:pt>
                <c:pt idx="2716">
                  <c:v>3.8999999999999999E-4</c:v>
                </c:pt>
                <c:pt idx="2717">
                  <c:v>-1.9000000000000001E-4</c:v>
                </c:pt>
                <c:pt idx="2718">
                  <c:v>-7.2000000000000005E-4</c:v>
                </c:pt>
                <c:pt idx="2719">
                  <c:v>-1.2999999999999999E-3</c:v>
                </c:pt>
                <c:pt idx="2720">
                  <c:v>-1.9300000000000001E-3</c:v>
                </c:pt>
                <c:pt idx="2721">
                  <c:v>-2.6700000000000001E-3</c:v>
                </c:pt>
                <c:pt idx="2722">
                  <c:v>-3.2399999999999998E-3</c:v>
                </c:pt>
                <c:pt idx="2723">
                  <c:v>-3.98E-3</c:v>
                </c:pt>
                <c:pt idx="2724">
                  <c:v>-4.6100000000000004E-3</c:v>
                </c:pt>
                <c:pt idx="2725">
                  <c:v>-5.3E-3</c:v>
                </c:pt>
                <c:pt idx="2726">
                  <c:v>-6.0400000000000002E-3</c:v>
                </c:pt>
                <c:pt idx="2727">
                  <c:v>-6.6699999999999997E-3</c:v>
                </c:pt>
                <c:pt idx="2728">
                  <c:v>-7.2500000000000004E-3</c:v>
                </c:pt>
                <c:pt idx="2729">
                  <c:v>-7.8799999999999999E-3</c:v>
                </c:pt>
                <c:pt idx="2730">
                  <c:v>-8.4600000000000005E-3</c:v>
                </c:pt>
                <c:pt idx="2731">
                  <c:v>-8.94E-3</c:v>
                </c:pt>
                <c:pt idx="2732">
                  <c:v>-9.3600000000000003E-3</c:v>
                </c:pt>
                <c:pt idx="2733">
                  <c:v>-9.8300000000000002E-3</c:v>
                </c:pt>
                <c:pt idx="2734">
                  <c:v>-1.025E-2</c:v>
                </c:pt>
                <c:pt idx="2735">
                  <c:v>-1.052E-2</c:v>
                </c:pt>
                <c:pt idx="2736">
                  <c:v>-1.073E-2</c:v>
                </c:pt>
                <c:pt idx="2737">
                  <c:v>-1.094E-2</c:v>
                </c:pt>
                <c:pt idx="2738">
                  <c:v>-1.099E-2</c:v>
                </c:pt>
                <c:pt idx="2739">
                  <c:v>-1.11E-2</c:v>
                </c:pt>
                <c:pt idx="2740">
                  <c:v>-1.11E-2</c:v>
                </c:pt>
                <c:pt idx="2741">
                  <c:v>-1.099E-2</c:v>
                </c:pt>
                <c:pt idx="2742">
                  <c:v>-1.094E-2</c:v>
                </c:pt>
                <c:pt idx="2743">
                  <c:v>-1.089E-2</c:v>
                </c:pt>
                <c:pt idx="2744">
                  <c:v>-1.0619999999999999E-2</c:v>
                </c:pt>
                <c:pt idx="2745">
                  <c:v>-1.0410000000000001E-2</c:v>
                </c:pt>
                <c:pt idx="2746">
                  <c:v>-1.0200000000000001E-2</c:v>
                </c:pt>
                <c:pt idx="2747">
                  <c:v>-9.7800000000000005E-3</c:v>
                </c:pt>
                <c:pt idx="2748">
                  <c:v>-9.41E-3</c:v>
                </c:pt>
                <c:pt idx="2749">
                  <c:v>-9.1500000000000001E-3</c:v>
                </c:pt>
                <c:pt idx="2750">
                  <c:v>-8.7200000000000003E-3</c:v>
                </c:pt>
                <c:pt idx="2751">
                  <c:v>-8.3599999999999994E-3</c:v>
                </c:pt>
                <c:pt idx="2752">
                  <c:v>-7.8799999999999999E-3</c:v>
                </c:pt>
                <c:pt idx="2753">
                  <c:v>-7.5100000000000002E-3</c:v>
                </c:pt>
                <c:pt idx="2754">
                  <c:v>-7.1399999999999996E-3</c:v>
                </c:pt>
                <c:pt idx="2755">
                  <c:v>-6.8300000000000001E-3</c:v>
                </c:pt>
                <c:pt idx="2756">
                  <c:v>-6.4099999999999999E-3</c:v>
                </c:pt>
                <c:pt idx="2757">
                  <c:v>-6.0899999999999999E-3</c:v>
                </c:pt>
                <c:pt idx="2758">
                  <c:v>-5.77E-3</c:v>
                </c:pt>
                <c:pt idx="2759">
                  <c:v>-5.5100000000000001E-3</c:v>
                </c:pt>
                <c:pt idx="2760">
                  <c:v>-5.1900000000000002E-3</c:v>
                </c:pt>
                <c:pt idx="2761">
                  <c:v>-5.0400000000000002E-3</c:v>
                </c:pt>
                <c:pt idx="2762">
                  <c:v>-4.6699999999999997E-3</c:v>
                </c:pt>
                <c:pt idx="2763">
                  <c:v>-4.5599999999999998E-3</c:v>
                </c:pt>
                <c:pt idx="2764">
                  <c:v>-4.3499999999999997E-3</c:v>
                </c:pt>
                <c:pt idx="2765">
                  <c:v>-4.2500000000000003E-3</c:v>
                </c:pt>
                <c:pt idx="2766">
                  <c:v>-4.0899999999999999E-3</c:v>
                </c:pt>
                <c:pt idx="2767">
                  <c:v>-4.0899999999999999E-3</c:v>
                </c:pt>
                <c:pt idx="2768">
                  <c:v>-4.0400000000000002E-3</c:v>
                </c:pt>
                <c:pt idx="2769">
                  <c:v>-3.9300000000000003E-3</c:v>
                </c:pt>
                <c:pt idx="2770">
                  <c:v>-3.9300000000000003E-3</c:v>
                </c:pt>
                <c:pt idx="2771">
                  <c:v>-3.9300000000000003E-3</c:v>
                </c:pt>
                <c:pt idx="2772">
                  <c:v>-3.8800000000000002E-3</c:v>
                </c:pt>
                <c:pt idx="2773">
                  <c:v>-3.98E-3</c:v>
                </c:pt>
                <c:pt idx="2774">
                  <c:v>-3.8800000000000002E-3</c:v>
                </c:pt>
                <c:pt idx="2775">
                  <c:v>-3.9300000000000003E-3</c:v>
                </c:pt>
                <c:pt idx="2776">
                  <c:v>-3.9300000000000003E-3</c:v>
                </c:pt>
                <c:pt idx="2777">
                  <c:v>-3.9300000000000003E-3</c:v>
                </c:pt>
                <c:pt idx="2778">
                  <c:v>-3.9300000000000003E-3</c:v>
                </c:pt>
                <c:pt idx="2779">
                  <c:v>-3.9300000000000003E-3</c:v>
                </c:pt>
                <c:pt idx="2780">
                  <c:v>-3.8800000000000002E-3</c:v>
                </c:pt>
                <c:pt idx="2781">
                  <c:v>-3.8800000000000002E-3</c:v>
                </c:pt>
                <c:pt idx="2782">
                  <c:v>-3.8800000000000002E-3</c:v>
                </c:pt>
                <c:pt idx="2783">
                  <c:v>-3.82E-3</c:v>
                </c:pt>
                <c:pt idx="2784">
                  <c:v>-3.8800000000000002E-3</c:v>
                </c:pt>
                <c:pt idx="2785">
                  <c:v>-3.7699999999999999E-3</c:v>
                </c:pt>
                <c:pt idx="2786">
                  <c:v>-3.7200000000000002E-3</c:v>
                </c:pt>
                <c:pt idx="2787">
                  <c:v>-3.7200000000000002E-3</c:v>
                </c:pt>
                <c:pt idx="2788">
                  <c:v>-3.5100000000000001E-3</c:v>
                </c:pt>
                <c:pt idx="2789">
                  <c:v>-3.46E-3</c:v>
                </c:pt>
                <c:pt idx="2790">
                  <c:v>-3.3500000000000001E-3</c:v>
                </c:pt>
                <c:pt idx="2791">
                  <c:v>-3.2399999999999998E-3</c:v>
                </c:pt>
                <c:pt idx="2792">
                  <c:v>-3.1900000000000001E-3</c:v>
                </c:pt>
                <c:pt idx="2793">
                  <c:v>-3.0300000000000001E-3</c:v>
                </c:pt>
                <c:pt idx="2794">
                  <c:v>-2.9299999999999999E-3</c:v>
                </c:pt>
                <c:pt idx="2795">
                  <c:v>-2.7200000000000002E-3</c:v>
                </c:pt>
                <c:pt idx="2796">
                  <c:v>-2.6099999999999999E-3</c:v>
                </c:pt>
                <c:pt idx="2797">
                  <c:v>-2.5100000000000001E-3</c:v>
                </c:pt>
                <c:pt idx="2798">
                  <c:v>-2.3E-3</c:v>
                </c:pt>
                <c:pt idx="2799">
                  <c:v>-2.1900000000000001E-3</c:v>
                </c:pt>
                <c:pt idx="2800">
                  <c:v>-2.14E-3</c:v>
                </c:pt>
                <c:pt idx="2801">
                  <c:v>-2.0300000000000001E-3</c:v>
                </c:pt>
                <c:pt idx="2802">
                  <c:v>-1.9300000000000001E-3</c:v>
                </c:pt>
                <c:pt idx="2803">
                  <c:v>-1.6100000000000001E-3</c:v>
                </c:pt>
                <c:pt idx="2804">
                  <c:v>-1.66E-3</c:v>
                </c:pt>
                <c:pt idx="2805">
                  <c:v>-1.4499999999999999E-3</c:v>
                </c:pt>
                <c:pt idx="2806">
                  <c:v>-1.4E-3</c:v>
                </c:pt>
                <c:pt idx="2807">
                  <c:v>-1.24E-3</c:v>
                </c:pt>
                <c:pt idx="2808">
                  <c:v>-1.0300000000000001E-3</c:v>
                </c:pt>
                <c:pt idx="2809">
                  <c:v>-1.14E-3</c:v>
                </c:pt>
                <c:pt idx="2810">
                  <c:v>-1.0300000000000001E-3</c:v>
                </c:pt>
                <c:pt idx="2811">
                  <c:v>-8.7000000000000001E-4</c:v>
                </c:pt>
                <c:pt idx="2812">
                  <c:v>-7.2000000000000005E-4</c:v>
                </c:pt>
                <c:pt idx="2813">
                  <c:v>-7.2000000000000005E-4</c:v>
                </c:pt>
                <c:pt idx="2814">
                  <c:v>-5.0000000000000001E-4</c:v>
                </c:pt>
                <c:pt idx="2815">
                  <c:v>-5.0000000000000001E-4</c:v>
                </c:pt>
                <c:pt idx="2816">
                  <c:v>-4.0000000000000002E-4</c:v>
                </c:pt>
                <c:pt idx="2817">
                  <c:v>-3.5E-4</c:v>
                </c:pt>
                <c:pt idx="2818">
                  <c:v>-3.5E-4</c:v>
                </c:pt>
                <c:pt idx="2819">
                  <c:v>-2.4000000000000001E-4</c:v>
                </c:pt>
                <c:pt idx="2820">
                  <c:v>-1.9000000000000001E-4</c:v>
                </c:pt>
                <c:pt idx="2821">
                  <c:v>-1.3999999999999999E-4</c:v>
                </c:pt>
                <c:pt idx="2822">
                  <c:v>-8.0000000000000007E-5</c:v>
                </c:pt>
                <c:pt idx="2823">
                  <c:v>-3.0000000000000001E-5</c:v>
                </c:pt>
                <c:pt idx="2824">
                  <c:v>2.0000000000000002E-5</c:v>
                </c:pt>
                <c:pt idx="2825">
                  <c:v>2.0000000000000002E-5</c:v>
                </c:pt>
                <c:pt idx="2826">
                  <c:v>1.8000000000000001E-4</c:v>
                </c:pt>
                <c:pt idx="2827">
                  <c:v>1.2999999999999999E-4</c:v>
                </c:pt>
                <c:pt idx="2828">
                  <c:v>2.9E-4</c:v>
                </c:pt>
                <c:pt idx="2829">
                  <c:v>2.9E-4</c:v>
                </c:pt>
                <c:pt idx="2830">
                  <c:v>3.4000000000000002E-4</c:v>
                </c:pt>
                <c:pt idx="2831">
                  <c:v>3.8999999999999999E-4</c:v>
                </c:pt>
                <c:pt idx="2832">
                  <c:v>5.0000000000000001E-4</c:v>
                </c:pt>
                <c:pt idx="2833">
                  <c:v>5.9999999999999995E-4</c:v>
                </c:pt>
                <c:pt idx="2834">
                  <c:v>7.1000000000000002E-4</c:v>
                </c:pt>
                <c:pt idx="2835">
                  <c:v>8.0999999999999996E-4</c:v>
                </c:pt>
                <c:pt idx="2836">
                  <c:v>9.2000000000000003E-4</c:v>
                </c:pt>
                <c:pt idx="2837">
                  <c:v>1.0200000000000001E-3</c:v>
                </c:pt>
                <c:pt idx="2838">
                  <c:v>1.23E-3</c:v>
                </c:pt>
                <c:pt idx="2839">
                  <c:v>1.39E-3</c:v>
                </c:pt>
                <c:pt idx="2840">
                  <c:v>1.5499999999999999E-3</c:v>
                </c:pt>
                <c:pt idx="2841">
                  <c:v>1.7099999999999999E-3</c:v>
                </c:pt>
                <c:pt idx="2842">
                  <c:v>1.97E-3</c:v>
                </c:pt>
                <c:pt idx="2843">
                  <c:v>2.1800000000000001E-3</c:v>
                </c:pt>
                <c:pt idx="2844">
                  <c:v>2.3900000000000002E-3</c:v>
                </c:pt>
                <c:pt idx="2845">
                  <c:v>2.4499999999999999E-3</c:v>
                </c:pt>
                <c:pt idx="2846">
                  <c:v>2.81E-3</c:v>
                </c:pt>
                <c:pt idx="2847">
                  <c:v>3.0300000000000001E-3</c:v>
                </c:pt>
                <c:pt idx="2848">
                  <c:v>3.2399999999999998E-3</c:v>
                </c:pt>
                <c:pt idx="2849">
                  <c:v>3.3899999999999998E-3</c:v>
                </c:pt>
                <c:pt idx="2850">
                  <c:v>3.7100000000000002E-3</c:v>
                </c:pt>
                <c:pt idx="2851">
                  <c:v>3.82E-3</c:v>
                </c:pt>
                <c:pt idx="2852">
                  <c:v>4.0299999999999997E-3</c:v>
                </c:pt>
                <c:pt idx="2853">
                  <c:v>4.0800000000000003E-3</c:v>
                </c:pt>
                <c:pt idx="2854">
                  <c:v>4.1799999999999997E-3</c:v>
                </c:pt>
                <c:pt idx="2855">
                  <c:v>4.3400000000000001E-3</c:v>
                </c:pt>
                <c:pt idx="2856">
                  <c:v>4.4000000000000003E-3</c:v>
                </c:pt>
                <c:pt idx="2857">
                  <c:v>4.3400000000000001E-3</c:v>
                </c:pt>
                <c:pt idx="2858">
                  <c:v>4.4000000000000003E-3</c:v>
                </c:pt>
                <c:pt idx="2859">
                  <c:v>4.3400000000000001E-3</c:v>
                </c:pt>
                <c:pt idx="2860">
                  <c:v>4.1799999999999997E-3</c:v>
                </c:pt>
                <c:pt idx="2861">
                  <c:v>4.1799999999999997E-3</c:v>
                </c:pt>
                <c:pt idx="2862">
                  <c:v>3.9199999999999999E-3</c:v>
                </c:pt>
                <c:pt idx="2863">
                  <c:v>3.6600000000000001E-3</c:v>
                </c:pt>
                <c:pt idx="2864">
                  <c:v>3.5000000000000001E-3</c:v>
                </c:pt>
                <c:pt idx="2865">
                  <c:v>3.2399999999999998E-3</c:v>
                </c:pt>
                <c:pt idx="2866">
                  <c:v>2.97E-3</c:v>
                </c:pt>
                <c:pt idx="2867">
                  <c:v>2.66E-3</c:v>
                </c:pt>
                <c:pt idx="2868">
                  <c:v>2.3400000000000001E-3</c:v>
                </c:pt>
                <c:pt idx="2869">
                  <c:v>1.97E-3</c:v>
                </c:pt>
                <c:pt idx="2870">
                  <c:v>1.66E-3</c:v>
                </c:pt>
                <c:pt idx="2871">
                  <c:v>1.34E-3</c:v>
                </c:pt>
                <c:pt idx="2872">
                  <c:v>9.7000000000000005E-4</c:v>
                </c:pt>
                <c:pt idx="2873">
                  <c:v>7.1000000000000002E-4</c:v>
                </c:pt>
                <c:pt idx="2874">
                  <c:v>4.4000000000000002E-4</c:v>
                </c:pt>
                <c:pt idx="2875">
                  <c:v>1.2999999999999999E-4</c:v>
                </c:pt>
                <c:pt idx="2876">
                  <c:v>-1.3999999999999999E-4</c:v>
                </c:pt>
                <c:pt idx="2877">
                  <c:v>-3.5E-4</c:v>
                </c:pt>
                <c:pt idx="2878">
                  <c:v>-5.5999999999999995E-4</c:v>
                </c:pt>
                <c:pt idx="2879">
                  <c:v>-6.6E-4</c:v>
                </c:pt>
                <c:pt idx="2880">
                  <c:v>-7.6999999999999996E-4</c:v>
                </c:pt>
                <c:pt idx="2881">
                  <c:v>-7.6999999999999996E-4</c:v>
                </c:pt>
                <c:pt idx="2882">
                  <c:v>-8.1999999999999998E-4</c:v>
                </c:pt>
                <c:pt idx="2883">
                  <c:v>-7.6999999999999996E-4</c:v>
                </c:pt>
                <c:pt idx="2884">
                  <c:v>-7.2000000000000005E-4</c:v>
                </c:pt>
                <c:pt idx="2885">
                  <c:v>-5.0000000000000001E-4</c:v>
                </c:pt>
                <c:pt idx="2886">
                  <c:v>-3.5E-4</c:v>
                </c:pt>
                <c:pt idx="2887">
                  <c:v>-8.0000000000000007E-5</c:v>
                </c:pt>
                <c:pt idx="2888">
                  <c:v>1.2999999999999999E-4</c:v>
                </c:pt>
                <c:pt idx="2889">
                  <c:v>3.4000000000000002E-4</c:v>
                </c:pt>
                <c:pt idx="2890">
                  <c:v>5.9999999999999995E-4</c:v>
                </c:pt>
                <c:pt idx="2891">
                  <c:v>9.7000000000000005E-4</c:v>
                </c:pt>
                <c:pt idx="2892">
                  <c:v>1.2899999999999999E-3</c:v>
                </c:pt>
                <c:pt idx="2893">
                  <c:v>1.5499999999999999E-3</c:v>
                </c:pt>
                <c:pt idx="2894">
                  <c:v>1.8699999999999999E-3</c:v>
                </c:pt>
                <c:pt idx="2895">
                  <c:v>2.1299999999999999E-3</c:v>
                </c:pt>
                <c:pt idx="2896">
                  <c:v>2.5000000000000001E-3</c:v>
                </c:pt>
                <c:pt idx="2897">
                  <c:v>2.7599999999999999E-3</c:v>
                </c:pt>
                <c:pt idx="2898">
                  <c:v>3.0300000000000001E-3</c:v>
                </c:pt>
                <c:pt idx="2899">
                  <c:v>3.1800000000000001E-3</c:v>
                </c:pt>
                <c:pt idx="2900">
                  <c:v>3.3899999999999998E-3</c:v>
                </c:pt>
                <c:pt idx="2901">
                  <c:v>3.5000000000000001E-3</c:v>
                </c:pt>
                <c:pt idx="2902">
                  <c:v>3.6099999999999999E-3</c:v>
                </c:pt>
                <c:pt idx="2903">
                  <c:v>3.6600000000000001E-3</c:v>
                </c:pt>
                <c:pt idx="2904">
                  <c:v>3.7100000000000002E-3</c:v>
                </c:pt>
                <c:pt idx="2905">
                  <c:v>3.6600000000000001E-3</c:v>
                </c:pt>
                <c:pt idx="2906">
                  <c:v>3.6600000000000001E-3</c:v>
                </c:pt>
                <c:pt idx="2907">
                  <c:v>3.6099999999999999E-3</c:v>
                </c:pt>
                <c:pt idx="2908">
                  <c:v>3.4499999999999999E-3</c:v>
                </c:pt>
                <c:pt idx="2909">
                  <c:v>3.29E-3</c:v>
                </c:pt>
                <c:pt idx="2910">
                  <c:v>3.0799999999999998E-3</c:v>
                </c:pt>
                <c:pt idx="2911">
                  <c:v>2.81E-3</c:v>
                </c:pt>
                <c:pt idx="2912">
                  <c:v>2.5999999999999999E-3</c:v>
                </c:pt>
                <c:pt idx="2913">
                  <c:v>2.3400000000000001E-3</c:v>
                </c:pt>
                <c:pt idx="2914">
                  <c:v>2.0799999999999998E-3</c:v>
                </c:pt>
                <c:pt idx="2915">
                  <c:v>1.8699999999999999E-3</c:v>
                </c:pt>
                <c:pt idx="2916">
                  <c:v>1.5E-3</c:v>
                </c:pt>
                <c:pt idx="2917">
                  <c:v>1.2899999999999999E-3</c:v>
                </c:pt>
                <c:pt idx="2918">
                  <c:v>1.0200000000000001E-3</c:v>
                </c:pt>
                <c:pt idx="2919">
                  <c:v>8.7000000000000001E-4</c:v>
                </c:pt>
                <c:pt idx="2920">
                  <c:v>6.4999999999999997E-4</c:v>
                </c:pt>
                <c:pt idx="2921">
                  <c:v>3.8999999999999999E-4</c:v>
                </c:pt>
                <c:pt idx="2922">
                  <c:v>2.9E-4</c:v>
                </c:pt>
                <c:pt idx="2923">
                  <c:v>2.0000000000000002E-5</c:v>
                </c:pt>
                <c:pt idx="2924">
                  <c:v>-8.0000000000000007E-5</c:v>
                </c:pt>
                <c:pt idx="2925">
                  <c:v>-1.9000000000000001E-4</c:v>
                </c:pt>
                <c:pt idx="2926">
                  <c:v>-2.9E-4</c:v>
                </c:pt>
                <c:pt idx="2927">
                  <c:v>-3.5E-4</c:v>
                </c:pt>
                <c:pt idx="2928">
                  <c:v>-5.0000000000000001E-4</c:v>
                </c:pt>
                <c:pt idx="2929">
                  <c:v>-4.4999999999999999E-4</c:v>
                </c:pt>
                <c:pt idx="2930">
                  <c:v>-4.4999999999999999E-4</c:v>
                </c:pt>
                <c:pt idx="2931">
                  <c:v>-5.0000000000000001E-4</c:v>
                </c:pt>
                <c:pt idx="2932">
                  <c:v>-4.0000000000000002E-4</c:v>
                </c:pt>
                <c:pt idx="2933">
                  <c:v>-3.5E-4</c:v>
                </c:pt>
                <c:pt idx="2934">
                  <c:v>-2.9E-4</c:v>
                </c:pt>
                <c:pt idx="2935">
                  <c:v>-4.0000000000000002E-4</c:v>
                </c:pt>
                <c:pt idx="2936">
                  <c:v>-3.5E-4</c:v>
                </c:pt>
                <c:pt idx="2937">
                  <c:v>-2.4000000000000001E-4</c:v>
                </c:pt>
                <c:pt idx="2938">
                  <c:v>-2.9E-4</c:v>
                </c:pt>
                <c:pt idx="2939">
                  <c:v>-1.9000000000000001E-4</c:v>
                </c:pt>
                <c:pt idx="2940">
                  <c:v>-2.4000000000000001E-4</c:v>
                </c:pt>
                <c:pt idx="2941">
                  <c:v>-8.0000000000000007E-5</c:v>
                </c:pt>
                <c:pt idx="2942">
                  <c:v>-8.0000000000000007E-5</c:v>
                </c:pt>
                <c:pt idx="2943">
                  <c:v>-1.3999999999999999E-4</c:v>
                </c:pt>
                <c:pt idx="2944">
                  <c:v>-1.9000000000000001E-4</c:v>
                </c:pt>
                <c:pt idx="2945">
                  <c:v>-3.0000000000000001E-5</c:v>
                </c:pt>
                <c:pt idx="2946">
                  <c:v>-8.0000000000000007E-5</c:v>
                </c:pt>
                <c:pt idx="2947">
                  <c:v>-1.9000000000000001E-4</c:v>
                </c:pt>
                <c:pt idx="2948">
                  <c:v>-2.4000000000000001E-4</c:v>
                </c:pt>
                <c:pt idx="2949">
                  <c:v>-1.9000000000000001E-4</c:v>
                </c:pt>
                <c:pt idx="2950">
                  <c:v>-2.4000000000000001E-4</c:v>
                </c:pt>
                <c:pt idx="2951">
                  <c:v>-3.5E-4</c:v>
                </c:pt>
                <c:pt idx="2952">
                  <c:v>-4.0000000000000002E-4</c:v>
                </c:pt>
                <c:pt idx="2953">
                  <c:v>-5.5999999999999995E-4</c:v>
                </c:pt>
                <c:pt idx="2954">
                  <c:v>-6.0999999999999997E-4</c:v>
                </c:pt>
                <c:pt idx="2955">
                  <c:v>-7.2000000000000005E-4</c:v>
                </c:pt>
                <c:pt idx="2956">
                  <c:v>-7.6999999999999996E-4</c:v>
                </c:pt>
                <c:pt idx="2957">
                  <c:v>-9.7999999999999997E-4</c:v>
                </c:pt>
                <c:pt idx="2958">
                  <c:v>-1.0300000000000001E-3</c:v>
                </c:pt>
                <c:pt idx="2959">
                  <c:v>-1.1900000000000001E-3</c:v>
                </c:pt>
                <c:pt idx="2960">
                  <c:v>-1.3500000000000001E-3</c:v>
                </c:pt>
                <c:pt idx="2961">
                  <c:v>-1.4499999999999999E-3</c:v>
                </c:pt>
                <c:pt idx="2962">
                  <c:v>-1.66E-3</c:v>
                </c:pt>
                <c:pt idx="2963">
                  <c:v>-1.7700000000000001E-3</c:v>
                </c:pt>
                <c:pt idx="2964">
                  <c:v>-2.0300000000000001E-3</c:v>
                </c:pt>
                <c:pt idx="2965">
                  <c:v>-2.14E-3</c:v>
                </c:pt>
                <c:pt idx="2966">
                  <c:v>-2.3999999999999998E-3</c:v>
                </c:pt>
                <c:pt idx="2967">
                  <c:v>-2.6099999999999999E-3</c:v>
                </c:pt>
                <c:pt idx="2968">
                  <c:v>-2.7200000000000002E-3</c:v>
                </c:pt>
                <c:pt idx="2969">
                  <c:v>-3.14E-3</c:v>
                </c:pt>
                <c:pt idx="2970">
                  <c:v>-3.3500000000000001E-3</c:v>
                </c:pt>
                <c:pt idx="2971">
                  <c:v>-3.6099999999999999E-3</c:v>
                </c:pt>
                <c:pt idx="2972">
                  <c:v>-3.82E-3</c:v>
                </c:pt>
                <c:pt idx="2973">
                  <c:v>-4.2500000000000003E-3</c:v>
                </c:pt>
                <c:pt idx="2974">
                  <c:v>-4.4000000000000003E-3</c:v>
                </c:pt>
                <c:pt idx="2975">
                  <c:v>-4.7699999999999999E-3</c:v>
                </c:pt>
                <c:pt idx="2976">
                  <c:v>-5.0899999999999999E-3</c:v>
                </c:pt>
                <c:pt idx="2977">
                  <c:v>-5.3499999999999997E-3</c:v>
                </c:pt>
                <c:pt idx="2978">
                  <c:v>-5.62E-3</c:v>
                </c:pt>
                <c:pt idx="2979">
                  <c:v>-5.8799999999999998E-3</c:v>
                </c:pt>
                <c:pt idx="2980">
                  <c:v>-6.3499999999999997E-3</c:v>
                </c:pt>
                <c:pt idx="2981">
                  <c:v>-6.62E-3</c:v>
                </c:pt>
                <c:pt idx="2982">
                  <c:v>-6.9899999999999997E-3</c:v>
                </c:pt>
                <c:pt idx="2983">
                  <c:v>-7.2500000000000004E-3</c:v>
                </c:pt>
                <c:pt idx="2984">
                  <c:v>-7.4599999999999996E-3</c:v>
                </c:pt>
                <c:pt idx="2985">
                  <c:v>-7.7200000000000003E-3</c:v>
                </c:pt>
                <c:pt idx="2986">
                  <c:v>-8.09E-3</c:v>
                </c:pt>
                <c:pt idx="2987">
                  <c:v>-8.3599999999999994E-3</c:v>
                </c:pt>
                <c:pt idx="2988">
                  <c:v>-8.5100000000000002E-3</c:v>
                </c:pt>
                <c:pt idx="2989">
                  <c:v>-8.7200000000000003E-3</c:v>
                </c:pt>
                <c:pt idx="2990">
                  <c:v>-8.8800000000000007E-3</c:v>
                </c:pt>
                <c:pt idx="2991">
                  <c:v>-9.0399999999999994E-3</c:v>
                </c:pt>
                <c:pt idx="2992">
                  <c:v>-9.2999999999999992E-3</c:v>
                </c:pt>
                <c:pt idx="2993">
                  <c:v>-9.2999999999999992E-3</c:v>
                </c:pt>
                <c:pt idx="2994">
                  <c:v>-9.3600000000000003E-3</c:v>
                </c:pt>
                <c:pt idx="2995">
                  <c:v>-9.5200000000000007E-3</c:v>
                </c:pt>
                <c:pt idx="2996">
                  <c:v>-9.6200000000000001E-3</c:v>
                </c:pt>
                <c:pt idx="2997">
                  <c:v>-9.6200000000000001E-3</c:v>
                </c:pt>
                <c:pt idx="2998">
                  <c:v>-9.6699999999999998E-3</c:v>
                </c:pt>
                <c:pt idx="2999">
                  <c:v>-9.6699999999999998E-3</c:v>
                </c:pt>
                <c:pt idx="3000">
                  <c:v>-9.5700000000000004E-3</c:v>
                </c:pt>
                <c:pt idx="3001">
                  <c:v>-9.5200000000000007E-3</c:v>
                </c:pt>
                <c:pt idx="3002">
                  <c:v>-9.6200000000000001E-3</c:v>
                </c:pt>
                <c:pt idx="3003">
                  <c:v>-9.5700000000000004E-3</c:v>
                </c:pt>
                <c:pt idx="3004">
                  <c:v>-9.5200000000000007E-3</c:v>
                </c:pt>
                <c:pt idx="3005">
                  <c:v>-9.3600000000000003E-3</c:v>
                </c:pt>
                <c:pt idx="3006">
                  <c:v>-9.2499999999999995E-3</c:v>
                </c:pt>
                <c:pt idx="3007">
                  <c:v>-9.2499999999999995E-3</c:v>
                </c:pt>
                <c:pt idx="3008">
                  <c:v>-9.1500000000000001E-3</c:v>
                </c:pt>
                <c:pt idx="3009">
                  <c:v>-8.9899999999999997E-3</c:v>
                </c:pt>
                <c:pt idx="3010">
                  <c:v>-8.8800000000000007E-3</c:v>
                </c:pt>
                <c:pt idx="3011">
                  <c:v>-8.7799999999999996E-3</c:v>
                </c:pt>
                <c:pt idx="3012">
                  <c:v>-8.6199999999999992E-3</c:v>
                </c:pt>
                <c:pt idx="3013">
                  <c:v>-8.4600000000000005E-3</c:v>
                </c:pt>
                <c:pt idx="3014">
                  <c:v>-8.3599999999999994E-3</c:v>
                </c:pt>
                <c:pt idx="3015">
                  <c:v>-8.1499999999999993E-3</c:v>
                </c:pt>
                <c:pt idx="3016">
                  <c:v>-7.9299999999999995E-3</c:v>
                </c:pt>
                <c:pt idx="3017">
                  <c:v>-7.8300000000000002E-3</c:v>
                </c:pt>
                <c:pt idx="3018">
                  <c:v>-7.5700000000000003E-3</c:v>
                </c:pt>
                <c:pt idx="3019">
                  <c:v>-7.4099999999999999E-3</c:v>
                </c:pt>
                <c:pt idx="3020">
                  <c:v>-7.1399999999999996E-3</c:v>
                </c:pt>
                <c:pt idx="3021">
                  <c:v>-6.8300000000000001E-3</c:v>
                </c:pt>
                <c:pt idx="3022">
                  <c:v>-6.4599999999999996E-3</c:v>
                </c:pt>
                <c:pt idx="3023">
                  <c:v>-6.2500000000000003E-3</c:v>
                </c:pt>
                <c:pt idx="3024">
                  <c:v>-5.9300000000000004E-3</c:v>
                </c:pt>
                <c:pt idx="3025">
                  <c:v>-5.7200000000000003E-3</c:v>
                </c:pt>
                <c:pt idx="3026">
                  <c:v>-5.3499999999999997E-3</c:v>
                </c:pt>
                <c:pt idx="3027">
                  <c:v>-5.0400000000000002E-3</c:v>
                </c:pt>
                <c:pt idx="3028">
                  <c:v>-4.7200000000000002E-3</c:v>
                </c:pt>
                <c:pt idx="3029">
                  <c:v>-4.4600000000000004E-3</c:v>
                </c:pt>
                <c:pt idx="3030">
                  <c:v>-4.1399999999999996E-3</c:v>
                </c:pt>
                <c:pt idx="3031">
                  <c:v>-3.82E-3</c:v>
                </c:pt>
                <c:pt idx="3032">
                  <c:v>-3.5100000000000001E-3</c:v>
                </c:pt>
                <c:pt idx="3033">
                  <c:v>-3.2399999999999998E-3</c:v>
                </c:pt>
                <c:pt idx="3034">
                  <c:v>-3.0300000000000001E-3</c:v>
                </c:pt>
                <c:pt idx="3035">
                  <c:v>-2.7200000000000002E-3</c:v>
                </c:pt>
                <c:pt idx="3036">
                  <c:v>-2.5600000000000002E-3</c:v>
                </c:pt>
                <c:pt idx="3037">
                  <c:v>-2.3500000000000001E-3</c:v>
                </c:pt>
                <c:pt idx="3038">
                  <c:v>-2.3E-3</c:v>
                </c:pt>
                <c:pt idx="3039">
                  <c:v>-2.3E-3</c:v>
                </c:pt>
                <c:pt idx="3040">
                  <c:v>-2.14E-3</c:v>
                </c:pt>
                <c:pt idx="3041">
                  <c:v>-2.14E-3</c:v>
                </c:pt>
                <c:pt idx="3042">
                  <c:v>-2.1900000000000001E-3</c:v>
                </c:pt>
                <c:pt idx="3043">
                  <c:v>-2.3E-3</c:v>
                </c:pt>
                <c:pt idx="3044">
                  <c:v>-2.4499999999999999E-3</c:v>
                </c:pt>
                <c:pt idx="3045">
                  <c:v>-2.6700000000000001E-3</c:v>
                </c:pt>
                <c:pt idx="3046">
                  <c:v>-2.8800000000000002E-3</c:v>
                </c:pt>
                <c:pt idx="3047">
                  <c:v>-3.1900000000000001E-3</c:v>
                </c:pt>
                <c:pt idx="3048">
                  <c:v>-3.5100000000000001E-3</c:v>
                </c:pt>
                <c:pt idx="3049">
                  <c:v>-3.8800000000000002E-3</c:v>
                </c:pt>
                <c:pt idx="3050">
                  <c:v>-4.1900000000000001E-3</c:v>
                </c:pt>
                <c:pt idx="3051">
                  <c:v>-4.5599999999999998E-3</c:v>
                </c:pt>
                <c:pt idx="3052">
                  <c:v>-5.0400000000000002E-3</c:v>
                </c:pt>
                <c:pt idx="3053">
                  <c:v>-5.5100000000000001E-3</c:v>
                </c:pt>
                <c:pt idx="3054">
                  <c:v>-5.9300000000000004E-3</c:v>
                </c:pt>
                <c:pt idx="3055">
                  <c:v>-6.4599999999999996E-3</c:v>
                </c:pt>
                <c:pt idx="3056">
                  <c:v>-6.9899999999999997E-3</c:v>
                </c:pt>
                <c:pt idx="3057">
                  <c:v>-7.4099999999999999E-3</c:v>
                </c:pt>
                <c:pt idx="3058">
                  <c:v>-7.7799999999999996E-3</c:v>
                </c:pt>
                <c:pt idx="3059">
                  <c:v>-8.3000000000000001E-3</c:v>
                </c:pt>
                <c:pt idx="3060">
                  <c:v>-8.7200000000000003E-3</c:v>
                </c:pt>
                <c:pt idx="3061">
                  <c:v>-9.1999999999999998E-3</c:v>
                </c:pt>
                <c:pt idx="3062">
                  <c:v>-9.5200000000000007E-3</c:v>
                </c:pt>
                <c:pt idx="3063">
                  <c:v>-9.8799999999999999E-3</c:v>
                </c:pt>
                <c:pt idx="3064">
                  <c:v>-1.0200000000000001E-2</c:v>
                </c:pt>
                <c:pt idx="3065">
                  <c:v>-1.052E-2</c:v>
                </c:pt>
                <c:pt idx="3066">
                  <c:v>-1.0670000000000001E-2</c:v>
                </c:pt>
                <c:pt idx="3067">
                  <c:v>-1.094E-2</c:v>
                </c:pt>
                <c:pt idx="3068">
                  <c:v>-1.115E-2</c:v>
                </c:pt>
                <c:pt idx="3069">
                  <c:v>-1.12E-2</c:v>
                </c:pt>
                <c:pt idx="3070">
                  <c:v>-1.125E-2</c:v>
                </c:pt>
                <c:pt idx="3071">
                  <c:v>-1.125E-2</c:v>
                </c:pt>
                <c:pt idx="3072">
                  <c:v>-1.1310000000000001E-2</c:v>
                </c:pt>
                <c:pt idx="3073">
                  <c:v>-1.125E-2</c:v>
                </c:pt>
                <c:pt idx="3074">
                  <c:v>-1.115E-2</c:v>
                </c:pt>
                <c:pt idx="3075">
                  <c:v>-1.1039999999999999E-2</c:v>
                </c:pt>
                <c:pt idx="3076">
                  <c:v>-1.089E-2</c:v>
                </c:pt>
                <c:pt idx="3077">
                  <c:v>-1.073E-2</c:v>
                </c:pt>
                <c:pt idx="3078">
                  <c:v>-1.052E-2</c:v>
                </c:pt>
                <c:pt idx="3079">
                  <c:v>-1.025E-2</c:v>
                </c:pt>
                <c:pt idx="3080">
                  <c:v>-9.9399999999999992E-3</c:v>
                </c:pt>
                <c:pt idx="3081">
                  <c:v>-9.7800000000000005E-3</c:v>
                </c:pt>
                <c:pt idx="3082">
                  <c:v>-9.5200000000000007E-3</c:v>
                </c:pt>
                <c:pt idx="3083">
                  <c:v>-9.1999999999999998E-3</c:v>
                </c:pt>
                <c:pt idx="3084">
                  <c:v>-8.8800000000000007E-3</c:v>
                </c:pt>
                <c:pt idx="3085">
                  <c:v>-8.5100000000000002E-3</c:v>
                </c:pt>
                <c:pt idx="3086">
                  <c:v>-8.1499999999999993E-3</c:v>
                </c:pt>
                <c:pt idx="3087">
                  <c:v>-7.8300000000000002E-3</c:v>
                </c:pt>
                <c:pt idx="3088">
                  <c:v>-7.5100000000000002E-3</c:v>
                </c:pt>
                <c:pt idx="3089">
                  <c:v>-7.2500000000000004E-3</c:v>
                </c:pt>
                <c:pt idx="3090">
                  <c:v>-6.8300000000000001E-3</c:v>
                </c:pt>
                <c:pt idx="3091">
                  <c:v>-6.5599999999999999E-3</c:v>
                </c:pt>
                <c:pt idx="3092">
                  <c:v>-6.2500000000000003E-3</c:v>
                </c:pt>
                <c:pt idx="3093">
                  <c:v>-5.9300000000000004E-3</c:v>
                </c:pt>
                <c:pt idx="3094">
                  <c:v>-5.5599999999999998E-3</c:v>
                </c:pt>
                <c:pt idx="3095">
                  <c:v>-5.2500000000000003E-3</c:v>
                </c:pt>
                <c:pt idx="3096">
                  <c:v>-4.9800000000000001E-3</c:v>
                </c:pt>
                <c:pt idx="3097">
                  <c:v>-4.7200000000000002E-3</c:v>
                </c:pt>
                <c:pt idx="3098">
                  <c:v>-4.4600000000000004E-3</c:v>
                </c:pt>
                <c:pt idx="3099">
                  <c:v>-4.1900000000000001E-3</c:v>
                </c:pt>
                <c:pt idx="3100">
                  <c:v>-3.9300000000000003E-3</c:v>
                </c:pt>
                <c:pt idx="3101">
                  <c:v>-3.7200000000000002E-3</c:v>
                </c:pt>
                <c:pt idx="3102">
                  <c:v>-3.3999999999999998E-3</c:v>
                </c:pt>
                <c:pt idx="3103">
                  <c:v>-3.3E-3</c:v>
                </c:pt>
                <c:pt idx="3104">
                  <c:v>-3.0899999999999999E-3</c:v>
                </c:pt>
                <c:pt idx="3105">
                  <c:v>-2.8800000000000002E-3</c:v>
                </c:pt>
                <c:pt idx="3106">
                  <c:v>-2.6700000000000001E-3</c:v>
                </c:pt>
                <c:pt idx="3107">
                  <c:v>-2.5600000000000002E-3</c:v>
                </c:pt>
                <c:pt idx="3108">
                  <c:v>-2.3999999999999998E-3</c:v>
                </c:pt>
                <c:pt idx="3109">
                  <c:v>-2.2399999999999998E-3</c:v>
                </c:pt>
                <c:pt idx="3110">
                  <c:v>-2.1900000000000001E-3</c:v>
                </c:pt>
                <c:pt idx="3111">
                  <c:v>-2.14E-3</c:v>
                </c:pt>
                <c:pt idx="3112">
                  <c:v>-2.0300000000000001E-3</c:v>
                </c:pt>
                <c:pt idx="3113">
                  <c:v>-1.98E-3</c:v>
                </c:pt>
                <c:pt idx="3114">
                  <c:v>-1.9300000000000001E-3</c:v>
                </c:pt>
                <c:pt idx="3115">
                  <c:v>-1.8699999999999999E-3</c:v>
                </c:pt>
                <c:pt idx="3116">
                  <c:v>-1.7700000000000001E-3</c:v>
                </c:pt>
                <c:pt idx="3117">
                  <c:v>-1.7700000000000001E-3</c:v>
                </c:pt>
                <c:pt idx="3118">
                  <c:v>-1.72E-3</c:v>
                </c:pt>
                <c:pt idx="3119">
                  <c:v>-1.66E-3</c:v>
                </c:pt>
                <c:pt idx="3120">
                  <c:v>-1.66E-3</c:v>
                </c:pt>
                <c:pt idx="3121">
                  <c:v>-1.66E-3</c:v>
                </c:pt>
                <c:pt idx="3122">
                  <c:v>-1.5100000000000001E-3</c:v>
                </c:pt>
                <c:pt idx="3123">
                  <c:v>-1.5100000000000001E-3</c:v>
                </c:pt>
                <c:pt idx="3124">
                  <c:v>-1.4E-3</c:v>
                </c:pt>
                <c:pt idx="3125">
                  <c:v>-1.2999999999999999E-3</c:v>
                </c:pt>
                <c:pt idx="3126">
                  <c:v>-1.2999999999999999E-3</c:v>
                </c:pt>
                <c:pt idx="3127">
                  <c:v>-1.14E-3</c:v>
                </c:pt>
                <c:pt idx="3128">
                  <c:v>-9.7999999999999997E-4</c:v>
                </c:pt>
                <c:pt idx="3129">
                  <c:v>-8.7000000000000001E-4</c:v>
                </c:pt>
                <c:pt idx="3130">
                  <c:v>-6.6E-4</c:v>
                </c:pt>
                <c:pt idx="3131">
                  <c:v>-5.0000000000000001E-4</c:v>
                </c:pt>
                <c:pt idx="3132">
                  <c:v>-3.5E-4</c:v>
                </c:pt>
                <c:pt idx="3133">
                  <c:v>-8.0000000000000007E-5</c:v>
                </c:pt>
                <c:pt idx="3134">
                  <c:v>6.9999999999999994E-5</c:v>
                </c:pt>
                <c:pt idx="3135">
                  <c:v>3.4000000000000002E-4</c:v>
                </c:pt>
                <c:pt idx="3136">
                  <c:v>5.9999999999999995E-4</c:v>
                </c:pt>
                <c:pt idx="3137">
                  <c:v>8.7000000000000001E-4</c:v>
                </c:pt>
                <c:pt idx="3138">
                  <c:v>1.1299999999999999E-3</c:v>
                </c:pt>
                <c:pt idx="3139">
                  <c:v>1.4400000000000001E-3</c:v>
                </c:pt>
                <c:pt idx="3140">
                  <c:v>1.7099999999999999E-3</c:v>
                </c:pt>
                <c:pt idx="3141">
                  <c:v>1.92E-3</c:v>
                </c:pt>
                <c:pt idx="3142">
                  <c:v>2.1800000000000001E-3</c:v>
                </c:pt>
                <c:pt idx="3143">
                  <c:v>2.5000000000000001E-3</c:v>
                </c:pt>
                <c:pt idx="3144">
                  <c:v>2.81E-3</c:v>
                </c:pt>
                <c:pt idx="3145">
                  <c:v>3.0300000000000001E-3</c:v>
                </c:pt>
                <c:pt idx="3146">
                  <c:v>3.29E-3</c:v>
                </c:pt>
                <c:pt idx="3147">
                  <c:v>3.4499999999999999E-3</c:v>
                </c:pt>
                <c:pt idx="3148">
                  <c:v>3.6600000000000001E-3</c:v>
                </c:pt>
                <c:pt idx="3149">
                  <c:v>3.8700000000000002E-3</c:v>
                </c:pt>
                <c:pt idx="3150">
                  <c:v>4.0299999999999997E-3</c:v>
                </c:pt>
                <c:pt idx="3151">
                  <c:v>4.13E-3</c:v>
                </c:pt>
                <c:pt idx="3152">
                  <c:v>4.13E-3</c:v>
                </c:pt>
                <c:pt idx="3153">
                  <c:v>4.2399999999999998E-3</c:v>
                </c:pt>
                <c:pt idx="3154">
                  <c:v>4.2900000000000004E-3</c:v>
                </c:pt>
                <c:pt idx="3155">
                  <c:v>4.2399999999999998E-3</c:v>
                </c:pt>
                <c:pt idx="3156">
                  <c:v>4.2399999999999998E-3</c:v>
                </c:pt>
                <c:pt idx="3157">
                  <c:v>4.0800000000000003E-3</c:v>
                </c:pt>
                <c:pt idx="3158">
                  <c:v>4.13E-3</c:v>
                </c:pt>
                <c:pt idx="3159">
                  <c:v>3.8700000000000002E-3</c:v>
                </c:pt>
                <c:pt idx="3160">
                  <c:v>3.8700000000000002E-3</c:v>
                </c:pt>
                <c:pt idx="3161">
                  <c:v>3.5500000000000002E-3</c:v>
                </c:pt>
                <c:pt idx="3162">
                  <c:v>3.4499999999999999E-3</c:v>
                </c:pt>
                <c:pt idx="3163">
                  <c:v>3.2399999999999998E-3</c:v>
                </c:pt>
                <c:pt idx="3164">
                  <c:v>2.97E-3</c:v>
                </c:pt>
                <c:pt idx="3165">
                  <c:v>2.66E-3</c:v>
                </c:pt>
                <c:pt idx="3166">
                  <c:v>2.5000000000000001E-3</c:v>
                </c:pt>
                <c:pt idx="3167">
                  <c:v>2.1800000000000001E-3</c:v>
                </c:pt>
                <c:pt idx="3168">
                  <c:v>1.8699999999999999E-3</c:v>
                </c:pt>
                <c:pt idx="3169">
                  <c:v>1.5499999999999999E-3</c:v>
                </c:pt>
                <c:pt idx="3170">
                  <c:v>1.23E-3</c:v>
                </c:pt>
                <c:pt idx="3171">
                  <c:v>8.7000000000000001E-4</c:v>
                </c:pt>
                <c:pt idx="3172">
                  <c:v>6.4999999999999997E-4</c:v>
                </c:pt>
                <c:pt idx="3173">
                  <c:v>3.4000000000000002E-4</c:v>
                </c:pt>
                <c:pt idx="3174">
                  <c:v>-8.0000000000000007E-5</c:v>
                </c:pt>
                <c:pt idx="3175">
                  <c:v>-3.5E-4</c:v>
                </c:pt>
                <c:pt idx="3176">
                  <c:v>-6.6E-4</c:v>
                </c:pt>
                <c:pt idx="3177">
                  <c:v>-9.7999999999999997E-4</c:v>
                </c:pt>
                <c:pt idx="3178">
                  <c:v>-1.2999999999999999E-3</c:v>
                </c:pt>
                <c:pt idx="3179">
                  <c:v>-1.56E-3</c:v>
                </c:pt>
                <c:pt idx="3180">
                  <c:v>-1.8699999999999999E-3</c:v>
                </c:pt>
                <c:pt idx="3181">
                  <c:v>-2.0899999999999998E-3</c:v>
                </c:pt>
                <c:pt idx="3182">
                  <c:v>-2.4499999999999999E-3</c:v>
                </c:pt>
                <c:pt idx="3183">
                  <c:v>-2.6700000000000001E-3</c:v>
                </c:pt>
                <c:pt idx="3184">
                  <c:v>-3.0300000000000001E-3</c:v>
                </c:pt>
                <c:pt idx="3185">
                  <c:v>-3.1900000000000001E-3</c:v>
                </c:pt>
                <c:pt idx="3186">
                  <c:v>-3.3E-3</c:v>
                </c:pt>
                <c:pt idx="3187">
                  <c:v>-3.5599999999999998E-3</c:v>
                </c:pt>
                <c:pt idx="3188">
                  <c:v>-3.7200000000000002E-3</c:v>
                </c:pt>
                <c:pt idx="3189">
                  <c:v>-3.8800000000000002E-3</c:v>
                </c:pt>
                <c:pt idx="3190">
                  <c:v>-3.9300000000000003E-3</c:v>
                </c:pt>
                <c:pt idx="3191">
                  <c:v>-4.1399999999999996E-3</c:v>
                </c:pt>
                <c:pt idx="3192">
                  <c:v>-4.2500000000000003E-3</c:v>
                </c:pt>
                <c:pt idx="3193">
                  <c:v>-4.3E-3</c:v>
                </c:pt>
                <c:pt idx="3194">
                  <c:v>-4.3E-3</c:v>
                </c:pt>
                <c:pt idx="3195">
                  <c:v>-4.3499999999999997E-3</c:v>
                </c:pt>
                <c:pt idx="3196">
                  <c:v>-4.3499999999999997E-3</c:v>
                </c:pt>
                <c:pt idx="3197">
                  <c:v>-4.3499999999999997E-3</c:v>
                </c:pt>
                <c:pt idx="3198">
                  <c:v>-4.1900000000000001E-3</c:v>
                </c:pt>
                <c:pt idx="3199">
                  <c:v>-4.1900000000000001E-3</c:v>
                </c:pt>
                <c:pt idx="3200">
                  <c:v>-4.0899999999999999E-3</c:v>
                </c:pt>
                <c:pt idx="3201">
                  <c:v>-4.0400000000000002E-3</c:v>
                </c:pt>
                <c:pt idx="3202">
                  <c:v>-3.9300000000000003E-3</c:v>
                </c:pt>
                <c:pt idx="3203">
                  <c:v>-3.82E-3</c:v>
                </c:pt>
                <c:pt idx="3204">
                  <c:v>-3.6099999999999999E-3</c:v>
                </c:pt>
                <c:pt idx="3205">
                  <c:v>-3.5100000000000001E-3</c:v>
                </c:pt>
                <c:pt idx="3206">
                  <c:v>-3.3500000000000001E-3</c:v>
                </c:pt>
                <c:pt idx="3207">
                  <c:v>-3.2399999999999998E-3</c:v>
                </c:pt>
                <c:pt idx="3208">
                  <c:v>-2.98E-3</c:v>
                </c:pt>
                <c:pt idx="3209">
                  <c:v>-2.7699999999999999E-3</c:v>
                </c:pt>
                <c:pt idx="3210">
                  <c:v>-2.6700000000000001E-3</c:v>
                </c:pt>
                <c:pt idx="3211">
                  <c:v>-2.5600000000000002E-3</c:v>
                </c:pt>
                <c:pt idx="3212">
                  <c:v>-2.3999999999999998E-3</c:v>
                </c:pt>
                <c:pt idx="3213">
                  <c:v>-2.3500000000000001E-3</c:v>
                </c:pt>
                <c:pt idx="3214">
                  <c:v>-2.0899999999999998E-3</c:v>
                </c:pt>
                <c:pt idx="3215">
                  <c:v>-2.0899999999999998E-3</c:v>
                </c:pt>
                <c:pt idx="3216">
                  <c:v>-2.0899999999999998E-3</c:v>
                </c:pt>
                <c:pt idx="3217">
                  <c:v>-2.0300000000000001E-3</c:v>
                </c:pt>
                <c:pt idx="3218">
                  <c:v>-1.98E-3</c:v>
                </c:pt>
                <c:pt idx="3219">
                  <c:v>-2.0899999999999998E-3</c:v>
                </c:pt>
                <c:pt idx="3220">
                  <c:v>-2.0899999999999998E-3</c:v>
                </c:pt>
                <c:pt idx="3221">
                  <c:v>-2.14E-3</c:v>
                </c:pt>
                <c:pt idx="3222">
                  <c:v>-2.1900000000000001E-3</c:v>
                </c:pt>
                <c:pt idx="3223">
                  <c:v>-2.3999999999999998E-3</c:v>
                </c:pt>
                <c:pt idx="3224">
                  <c:v>-2.5100000000000001E-3</c:v>
                </c:pt>
                <c:pt idx="3225">
                  <c:v>-2.7200000000000002E-3</c:v>
                </c:pt>
                <c:pt idx="3226">
                  <c:v>-2.9299999999999999E-3</c:v>
                </c:pt>
                <c:pt idx="3227">
                  <c:v>-3.14E-3</c:v>
                </c:pt>
                <c:pt idx="3228">
                  <c:v>-3.3500000000000001E-3</c:v>
                </c:pt>
                <c:pt idx="3229">
                  <c:v>-3.5599999999999998E-3</c:v>
                </c:pt>
                <c:pt idx="3230">
                  <c:v>-3.7699999999999999E-3</c:v>
                </c:pt>
                <c:pt idx="3231">
                  <c:v>-4.0400000000000002E-3</c:v>
                </c:pt>
                <c:pt idx="3232">
                  <c:v>-4.4000000000000003E-3</c:v>
                </c:pt>
                <c:pt idx="3233">
                  <c:v>-4.6100000000000004E-3</c:v>
                </c:pt>
                <c:pt idx="3234">
                  <c:v>-4.8300000000000001E-3</c:v>
                </c:pt>
                <c:pt idx="3235">
                  <c:v>-5.0400000000000002E-3</c:v>
                </c:pt>
                <c:pt idx="3236">
                  <c:v>-5.3E-3</c:v>
                </c:pt>
                <c:pt idx="3237">
                  <c:v>-5.5599999999999998E-3</c:v>
                </c:pt>
                <c:pt idx="3238">
                  <c:v>-5.7200000000000003E-3</c:v>
                </c:pt>
                <c:pt idx="3239">
                  <c:v>-5.9300000000000004E-3</c:v>
                </c:pt>
                <c:pt idx="3240">
                  <c:v>-6.1399999999999996E-3</c:v>
                </c:pt>
                <c:pt idx="3241">
                  <c:v>-6.2500000000000003E-3</c:v>
                </c:pt>
                <c:pt idx="3242">
                  <c:v>-6.3499999999999997E-3</c:v>
                </c:pt>
                <c:pt idx="3243">
                  <c:v>-6.5100000000000002E-3</c:v>
                </c:pt>
                <c:pt idx="3244">
                  <c:v>-6.5599999999999999E-3</c:v>
                </c:pt>
                <c:pt idx="3245">
                  <c:v>-6.5599999999999999E-3</c:v>
                </c:pt>
                <c:pt idx="3246">
                  <c:v>-6.5599999999999999E-3</c:v>
                </c:pt>
                <c:pt idx="3247">
                  <c:v>-6.6699999999999997E-3</c:v>
                </c:pt>
                <c:pt idx="3248">
                  <c:v>-6.6699999999999997E-3</c:v>
                </c:pt>
                <c:pt idx="3249">
                  <c:v>-6.5599999999999999E-3</c:v>
                </c:pt>
                <c:pt idx="3250">
                  <c:v>-6.5100000000000002E-3</c:v>
                </c:pt>
                <c:pt idx="3251">
                  <c:v>-6.5100000000000002E-3</c:v>
                </c:pt>
                <c:pt idx="3252">
                  <c:v>-6.3499999999999997E-3</c:v>
                </c:pt>
                <c:pt idx="3253">
                  <c:v>-6.2500000000000003E-3</c:v>
                </c:pt>
                <c:pt idx="3254">
                  <c:v>-6.1399999999999996E-3</c:v>
                </c:pt>
                <c:pt idx="3255">
                  <c:v>-6.0899999999999999E-3</c:v>
                </c:pt>
                <c:pt idx="3256">
                  <c:v>-5.77E-3</c:v>
                </c:pt>
                <c:pt idx="3257">
                  <c:v>-5.62E-3</c:v>
                </c:pt>
                <c:pt idx="3258">
                  <c:v>-5.5100000000000001E-3</c:v>
                </c:pt>
                <c:pt idx="3259">
                  <c:v>-5.3499999999999997E-3</c:v>
                </c:pt>
                <c:pt idx="3260">
                  <c:v>-5.0899999999999999E-3</c:v>
                </c:pt>
                <c:pt idx="3261">
                  <c:v>-4.9300000000000004E-3</c:v>
                </c:pt>
                <c:pt idx="3262">
                  <c:v>-4.6699999999999997E-3</c:v>
                </c:pt>
                <c:pt idx="3263">
                  <c:v>-4.4000000000000003E-3</c:v>
                </c:pt>
                <c:pt idx="3264">
                  <c:v>-4.1900000000000001E-3</c:v>
                </c:pt>
                <c:pt idx="3265">
                  <c:v>-3.82E-3</c:v>
                </c:pt>
                <c:pt idx="3266">
                  <c:v>-3.46E-3</c:v>
                </c:pt>
                <c:pt idx="3267">
                  <c:v>-3.1900000000000001E-3</c:v>
                </c:pt>
                <c:pt idx="3268">
                  <c:v>-2.82E-3</c:v>
                </c:pt>
                <c:pt idx="3269">
                  <c:v>-2.5100000000000001E-3</c:v>
                </c:pt>
                <c:pt idx="3270">
                  <c:v>-2.1900000000000001E-3</c:v>
                </c:pt>
                <c:pt idx="3271">
                  <c:v>-1.72E-3</c:v>
                </c:pt>
                <c:pt idx="3272">
                  <c:v>-1.24E-3</c:v>
                </c:pt>
                <c:pt idx="3273">
                  <c:v>-9.3000000000000005E-4</c:v>
                </c:pt>
                <c:pt idx="3274">
                  <c:v>-4.4999999999999999E-4</c:v>
                </c:pt>
                <c:pt idx="3275">
                  <c:v>-3.0000000000000001E-5</c:v>
                </c:pt>
                <c:pt idx="3276">
                  <c:v>4.4000000000000002E-4</c:v>
                </c:pt>
                <c:pt idx="3277">
                  <c:v>9.2000000000000003E-4</c:v>
                </c:pt>
                <c:pt idx="3278">
                  <c:v>1.39E-3</c:v>
                </c:pt>
                <c:pt idx="3279">
                  <c:v>1.92E-3</c:v>
                </c:pt>
                <c:pt idx="3280">
                  <c:v>2.2399999999999998E-3</c:v>
                </c:pt>
                <c:pt idx="3281">
                  <c:v>2.7599999999999999E-3</c:v>
                </c:pt>
                <c:pt idx="3282">
                  <c:v>3.1800000000000001E-3</c:v>
                </c:pt>
                <c:pt idx="3283">
                  <c:v>3.6099999999999999E-3</c:v>
                </c:pt>
                <c:pt idx="3284">
                  <c:v>4.0800000000000003E-3</c:v>
                </c:pt>
                <c:pt idx="3285">
                  <c:v>4.3400000000000001E-3</c:v>
                </c:pt>
                <c:pt idx="3286">
                  <c:v>4.6600000000000001E-3</c:v>
                </c:pt>
                <c:pt idx="3287">
                  <c:v>4.9800000000000001E-3</c:v>
                </c:pt>
                <c:pt idx="3288">
                  <c:v>5.2900000000000004E-3</c:v>
                </c:pt>
                <c:pt idx="3289">
                  <c:v>5.45E-3</c:v>
                </c:pt>
                <c:pt idx="3290">
                  <c:v>5.4999999999999997E-3</c:v>
                </c:pt>
                <c:pt idx="3291">
                  <c:v>5.5500000000000002E-3</c:v>
                </c:pt>
                <c:pt idx="3292">
                  <c:v>5.6600000000000001E-3</c:v>
                </c:pt>
                <c:pt idx="3293">
                  <c:v>5.6100000000000004E-3</c:v>
                </c:pt>
                <c:pt idx="3294">
                  <c:v>5.6100000000000004E-3</c:v>
                </c:pt>
                <c:pt idx="3295">
                  <c:v>5.45E-3</c:v>
                </c:pt>
                <c:pt idx="3296">
                  <c:v>5.2399999999999999E-3</c:v>
                </c:pt>
                <c:pt idx="3297">
                  <c:v>5.0299999999999997E-3</c:v>
                </c:pt>
                <c:pt idx="3298">
                  <c:v>4.7099999999999998E-3</c:v>
                </c:pt>
                <c:pt idx="3299">
                  <c:v>4.3400000000000001E-3</c:v>
                </c:pt>
                <c:pt idx="3300">
                  <c:v>3.9199999999999999E-3</c:v>
                </c:pt>
                <c:pt idx="3301">
                  <c:v>3.5000000000000001E-3</c:v>
                </c:pt>
                <c:pt idx="3302">
                  <c:v>3.0799999999999998E-3</c:v>
                </c:pt>
                <c:pt idx="3303">
                  <c:v>2.5500000000000002E-3</c:v>
                </c:pt>
                <c:pt idx="3304">
                  <c:v>2.1299999999999999E-3</c:v>
                </c:pt>
                <c:pt idx="3305">
                  <c:v>1.5499999999999999E-3</c:v>
                </c:pt>
                <c:pt idx="3306">
                  <c:v>1.0200000000000001E-3</c:v>
                </c:pt>
                <c:pt idx="3307">
                  <c:v>4.4000000000000002E-4</c:v>
                </c:pt>
                <c:pt idx="3308">
                  <c:v>-1.3999999999999999E-4</c:v>
                </c:pt>
                <c:pt idx="3309">
                  <c:v>-5.5999999999999995E-4</c:v>
                </c:pt>
                <c:pt idx="3310">
                  <c:v>-1.0300000000000001E-3</c:v>
                </c:pt>
                <c:pt idx="3311">
                  <c:v>-1.6100000000000001E-3</c:v>
                </c:pt>
                <c:pt idx="3312">
                  <c:v>-2.0899999999999998E-3</c:v>
                </c:pt>
                <c:pt idx="3313">
                  <c:v>-2.4499999999999999E-3</c:v>
                </c:pt>
                <c:pt idx="3314">
                  <c:v>-2.8800000000000002E-3</c:v>
                </c:pt>
                <c:pt idx="3315">
                  <c:v>-3.2399999999999998E-3</c:v>
                </c:pt>
                <c:pt idx="3316">
                  <c:v>-3.5599999999999998E-3</c:v>
                </c:pt>
                <c:pt idx="3317">
                  <c:v>-3.8800000000000002E-3</c:v>
                </c:pt>
                <c:pt idx="3318">
                  <c:v>-4.0899999999999999E-3</c:v>
                </c:pt>
                <c:pt idx="3319">
                  <c:v>-4.3E-3</c:v>
                </c:pt>
                <c:pt idx="3320">
                  <c:v>-4.4600000000000004E-3</c:v>
                </c:pt>
                <c:pt idx="3321">
                  <c:v>-4.5599999999999998E-3</c:v>
                </c:pt>
                <c:pt idx="3322">
                  <c:v>-4.6699999999999997E-3</c:v>
                </c:pt>
                <c:pt idx="3323">
                  <c:v>-4.7200000000000002E-3</c:v>
                </c:pt>
                <c:pt idx="3324">
                  <c:v>-4.7200000000000002E-3</c:v>
                </c:pt>
                <c:pt idx="3325">
                  <c:v>-4.7699999999999999E-3</c:v>
                </c:pt>
                <c:pt idx="3326">
                  <c:v>-4.6699999999999997E-3</c:v>
                </c:pt>
                <c:pt idx="3327">
                  <c:v>-4.6699999999999997E-3</c:v>
                </c:pt>
                <c:pt idx="3328">
                  <c:v>-4.6100000000000004E-3</c:v>
                </c:pt>
                <c:pt idx="3329">
                  <c:v>-4.5599999999999998E-3</c:v>
                </c:pt>
                <c:pt idx="3330">
                  <c:v>-4.5100000000000001E-3</c:v>
                </c:pt>
                <c:pt idx="3331">
                  <c:v>-4.3499999999999997E-3</c:v>
                </c:pt>
                <c:pt idx="3332">
                  <c:v>-4.2500000000000003E-3</c:v>
                </c:pt>
                <c:pt idx="3333">
                  <c:v>-4.1900000000000001E-3</c:v>
                </c:pt>
                <c:pt idx="3334">
                  <c:v>-4.1399999999999996E-3</c:v>
                </c:pt>
                <c:pt idx="3335">
                  <c:v>-3.98E-3</c:v>
                </c:pt>
                <c:pt idx="3336">
                  <c:v>-3.8800000000000002E-3</c:v>
                </c:pt>
                <c:pt idx="3337">
                  <c:v>-3.98E-3</c:v>
                </c:pt>
                <c:pt idx="3338">
                  <c:v>-3.9300000000000003E-3</c:v>
                </c:pt>
                <c:pt idx="3339">
                  <c:v>-3.8800000000000002E-3</c:v>
                </c:pt>
                <c:pt idx="3340">
                  <c:v>-3.7699999999999999E-3</c:v>
                </c:pt>
                <c:pt idx="3341">
                  <c:v>-3.7200000000000002E-3</c:v>
                </c:pt>
                <c:pt idx="3342">
                  <c:v>-3.7699999999999999E-3</c:v>
                </c:pt>
                <c:pt idx="3343">
                  <c:v>-3.7699999999999999E-3</c:v>
                </c:pt>
                <c:pt idx="3344">
                  <c:v>-3.7699999999999999E-3</c:v>
                </c:pt>
                <c:pt idx="3345">
                  <c:v>-3.7699999999999999E-3</c:v>
                </c:pt>
                <c:pt idx="3346">
                  <c:v>-3.82E-3</c:v>
                </c:pt>
                <c:pt idx="3347">
                  <c:v>-3.82E-3</c:v>
                </c:pt>
                <c:pt idx="3348">
                  <c:v>-3.7699999999999999E-3</c:v>
                </c:pt>
                <c:pt idx="3349">
                  <c:v>-3.82E-3</c:v>
                </c:pt>
                <c:pt idx="3350">
                  <c:v>-3.82E-3</c:v>
                </c:pt>
                <c:pt idx="3351">
                  <c:v>-3.82E-3</c:v>
                </c:pt>
                <c:pt idx="3352">
                  <c:v>-3.8800000000000002E-3</c:v>
                </c:pt>
                <c:pt idx="3353">
                  <c:v>-3.82E-3</c:v>
                </c:pt>
                <c:pt idx="3354">
                  <c:v>-3.82E-3</c:v>
                </c:pt>
                <c:pt idx="3355">
                  <c:v>-3.7699999999999999E-3</c:v>
                </c:pt>
                <c:pt idx="3356">
                  <c:v>-3.7699999999999999E-3</c:v>
                </c:pt>
                <c:pt idx="3357">
                  <c:v>-3.7699999999999999E-3</c:v>
                </c:pt>
                <c:pt idx="3358">
                  <c:v>-3.6700000000000001E-3</c:v>
                </c:pt>
                <c:pt idx="3359">
                  <c:v>-3.7200000000000002E-3</c:v>
                </c:pt>
                <c:pt idx="3360">
                  <c:v>-3.6099999999999999E-3</c:v>
                </c:pt>
                <c:pt idx="3361">
                  <c:v>-3.6700000000000001E-3</c:v>
                </c:pt>
                <c:pt idx="3362">
                  <c:v>-3.46E-3</c:v>
                </c:pt>
                <c:pt idx="3363">
                  <c:v>-3.46E-3</c:v>
                </c:pt>
                <c:pt idx="3364">
                  <c:v>-3.3999999999999998E-3</c:v>
                </c:pt>
                <c:pt idx="3365">
                  <c:v>-3.3E-3</c:v>
                </c:pt>
                <c:pt idx="3366">
                  <c:v>-3.3E-3</c:v>
                </c:pt>
                <c:pt idx="3367">
                  <c:v>-3.1900000000000001E-3</c:v>
                </c:pt>
                <c:pt idx="3368">
                  <c:v>-3.14E-3</c:v>
                </c:pt>
                <c:pt idx="3369">
                  <c:v>-3.0300000000000001E-3</c:v>
                </c:pt>
                <c:pt idx="3370">
                  <c:v>-3.0300000000000001E-3</c:v>
                </c:pt>
                <c:pt idx="3371">
                  <c:v>-2.9299999999999999E-3</c:v>
                </c:pt>
                <c:pt idx="3372">
                  <c:v>-2.82E-3</c:v>
                </c:pt>
                <c:pt idx="3373">
                  <c:v>-2.8800000000000002E-3</c:v>
                </c:pt>
                <c:pt idx="3374">
                  <c:v>-2.7699999999999999E-3</c:v>
                </c:pt>
                <c:pt idx="3375">
                  <c:v>-2.82E-3</c:v>
                </c:pt>
                <c:pt idx="3376">
                  <c:v>-2.7699999999999999E-3</c:v>
                </c:pt>
                <c:pt idx="3377">
                  <c:v>-2.7200000000000002E-3</c:v>
                </c:pt>
                <c:pt idx="3378">
                  <c:v>-2.6700000000000001E-3</c:v>
                </c:pt>
                <c:pt idx="3379">
                  <c:v>-2.7200000000000002E-3</c:v>
                </c:pt>
                <c:pt idx="3380">
                  <c:v>-2.6700000000000001E-3</c:v>
                </c:pt>
                <c:pt idx="3381">
                  <c:v>-2.5600000000000002E-3</c:v>
                </c:pt>
                <c:pt idx="3382">
                  <c:v>-2.5600000000000002E-3</c:v>
                </c:pt>
                <c:pt idx="3383">
                  <c:v>-2.4499999999999999E-3</c:v>
                </c:pt>
                <c:pt idx="3384">
                  <c:v>-2.5100000000000001E-3</c:v>
                </c:pt>
                <c:pt idx="3385">
                  <c:v>-2.4499999999999999E-3</c:v>
                </c:pt>
                <c:pt idx="3386">
                  <c:v>-2.4499999999999999E-3</c:v>
                </c:pt>
                <c:pt idx="3387">
                  <c:v>-2.3500000000000001E-3</c:v>
                </c:pt>
                <c:pt idx="3388">
                  <c:v>-2.3500000000000001E-3</c:v>
                </c:pt>
                <c:pt idx="3389">
                  <c:v>-2.3500000000000001E-3</c:v>
                </c:pt>
                <c:pt idx="3390">
                  <c:v>-2.2399999999999998E-3</c:v>
                </c:pt>
                <c:pt idx="3391">
                  <c:v>-2.3E-3</c:v>
                </c:pt>
                <c:pt idx="3392">
                  <c:v>-2.2399999999999998E-3</c:v>
                </c:pt>
                <c:pt idx="3393">
                  <c:v>-2.1900000000000001E-3</c:v>
                </c:pt>
                <c:pt idx="3394">
                  <c:v>-2.1900000000000001E-3</c:v>
                </c:pt>
                <c:pt idx="3395">
                  <c:v>-2.14E-3</c:v>
                </c:pt>
                <c:pt idx="3396">
                  <c:v>-2.0300000000000001E-3</c:v>
                </c:pt>
                <c:pt idx="3397">
                  <c:v>-1.98E-3</c:v>
                </c:pt>
                <c:pt idx="3398">
                  <c:v>-2.0300000000000001E-3</c:v>
                </c:pt>
                <c:pt idx="3399">
                  <c:v>-2.0300000000000001E-3</c:v>
                </c:pt>
                <c:pt idx="3400">
                  <c:v>-1.98E-3</c:v>
                </c:pt>
                <c:pt idx="3401">
                  <c:v>-2.0300000000000001E-3</c:v>
                </c:pt>
                <c:pt idx="3402">
                  <c:v>-2.0899999999999998E-3</c:v>
                </c:pt>
                <c:pt idx="3403">
                  <c:v>-1.98E-3</c:v>
                </c:pt>
                <c:pt idx="3404">
                  <c:v>-1.98E-3</c:v>
                </c:pt>
                <c:pt idx="3405">
                  <c:v>-2.0300000000000001E-3</c:v>
                </c:pt>
                <c:pt idx="3406">
                  <c:v>-1.98E-3</c:v>
                </c:pt>
                <c:pt idx="3407">
                  <c:v>-2.0899999999999998E-3</c:v>
                </c:pt>
                <c:pt idx="3408">
                  <c:v>-2.0899999999999998E-3</c:v>
                </c:pt>
                <c:pt idx="3409">
                  <c:v>-2.14E-3</c:v>
                </c:pt>
                <c:pt idx="3410">
                  <c:v>-2.1900000000000001E-3</c:v>
                </c:pt>
                <c:pt idx="3411">
                  <c:v>-2.0899999999999998E-3</c:v>
                </c:pt>
                <c:pt idx="3412">
                  <c:v>-2.0899999999999998E-3</c:v>
                </c:pt>
                <c:pt idx="3413">
                  <c:v>-2.1900000000000001E-3</c:v>
                </c:pt>
                <c:pt idx="3414">
                  <c:v>-2.1900000000000001E-3</c:v>
                </c:pt>
                <c:pt idx="3415">
                  <c:v>-2.3E-3</c:v>
                </c:pt>
                <c:pt idx="3416">
                  <c:v>-2.1900000000000001E-3</c:v>
                </c:pt>
                <c:pt idx="3417">
                  <c:v>-2.2399999999999998E-3</c:v>
                </c:pt>
                <c:pt idx="3418">
                  <c:v>-2.2399999999999998E-3</c:v>
                </c:pt>
                <c:pt idx="3419">
                  <c:v>-2.2399999999999998E-3</c:v>
                </c:pt>
                <c:pt idx="3420">
                  <c:v>-2.1900000000000001E-3</c:v>
                </c:pt>
                <c:pt idx="3421">
                  <c:v>-2.14E-3</c:v>
                </c:pt>
                <c:pt idx="3422">
                  <c:v>-2.0899999999999998E-3</c:v>
                </c:pt>
                <c:pt idx="3423">
                  <c:v>-2.1900000000000001E-3</c:v>
                </c:pt>
                <c:pt idx="3424">
                  <c:v>-2.14E-3</c:v>
                </c:pt>
                <c:pt idx="3425">
                  <c:v>-2.0300000000000001E-3</c:v>
                </c:pt>
                <c:pt idx="3426">
                  <c:v>-2.0899999999999998E-3</c:v>
                </c:pt>
                <c:pt idx="3427">
                  <c:v>-2.0300000000000001E-3</c:v>
                </c:pt>
                <c:pt idx="3428">
                  <c:v>-2.0899999999999998E-3</c:v>
                </c:pt>
                <c:pt idx="3429">
                  <c:v>-2.14E-3</c:v>
                </c:pt>
                <c:pt idx="3430">
                  <c:v>-2.1900000000000001E-3</c:v>
                </c:pt>
                <c:pt idx="3431">
                  <c:v>-2.14E-3</c:v>
                </c:pt>
                <c:pt idx="3432">
                  <c:v>-2.1900000000000001E-3</c:v>
                </c:pt>
                <c:pt idx="3433">
                  <c:v>-2.2399999999999998E-3</c:v>
                </c:pt>
                <c:pt idx="3434">
                  <c:v>-2.3999999999999998E-3</c:v>
                </c:pt>
                <c:pt idx="3435">
                  <c:v>-2.5600000000000002E-3</c:v>
                </c:pt>
                <c:pt idx="3436">
                  <c:v>-2.6700000000000001E-3</c:v>
                </c:pt>
                <c:pt idx="3437">
                  <c:v>-2.7699999999999999E-3</c:v>
                </c:pt>
                <c:pt idx="3438">
                  <c:v>-2.9299999999999999E-3</c:v>
                </c:pt>
                <c:pt idx="3439">
                  <c:v>-3.0899999999999999E-3</c:v>
                </c:pt>
                <c:pt idx="3440">
                  <c:v>-3.3E-3</c:v>
                </c:pt>
                <c:pt idx="3441">
                  <c:v>-3.5100000000000001E-3</c:v>
                </c:pt>
                <c:pt idx="3442">
                  <c:v>-3.82E-3</c:v>
                </c:pt>
                <c:pt idx="3443">
                  <c:v>-4.0400000000000002E-3</c:v>
                </c:pt>
                <c:pt idx="3444">
                  <c:v>-4.2500000000000003E-3</c:v>
                </c:pt>
                <c:pt idx="3445">
                  <c:v>-4.5100000000000001E-3</c:v>
                </c:pt>
                <c:pt idx="3446">
                  <c:v>-4.8300000000000001E-3</c:v>
                </c:pt>
                <c:pt idx="3447">
                  <c:v>-5.1900000000000002E-3</c:v>
                </c:pt>
                <c:pt idx="3448">
                  <c:v>-5.5100000000000001E-3</c:v>
                </c:pt>
                <c:pt idx="3449">
                  <c:v>-5.7200000000000003E-3</c:v>
                </c:pt>
                <c:pt idx="3450">
                  <c:v>-5.9800000000000001E-3</c:v>
                </c:pt>
                <c:pt idx="3451">
                  <c:v>-6.3E-3</c:v>
                </c:pt>
                <c:pt idx="3452">
                  <c:v>-6.62E-3</c:v>
                </c:pt>
                <c:pt idx="3453">
                  <c:v>-6.8300000000000001E-3</c:v>
                </c:pt>
                <c:pt idx="3454">
                  <c:v>-6.9899999999999997E-3</c:v>
                </c:pt>
                <c:pt idx="3455">
                  <c:v>-7.1999999999999998E-3</c:v>
                </c:pt>
                <c:pt idx="3456">
                  <c:v>-7.4099999999999999E-3</c:v>
                </c:pt>
                <c:pt idx="3457">
                  <c:v>-7.5100000000000002E-3</c:v>
                </c:pt>
                <c:pt idx="3458">
                  <c:v>-7.5700000000000003E-3</c:v>
                </c:pt>
                <c:pt idx="3459">
                  <c:v>-7.7200000000000003E-3</c:v>
                </c:pt>
                <c:pt idx="3460">
                  <c:v>-7.6699999999999997E-3</c:v>
                </c:pt>
                <c:pt idx="3461">
                  <c:v>-7.6699999999999997E-3</c:v>
                </c:pt>
                <c:pt idx="3462">
                  <c:v>-7.5700000000000003E-3</c:v>
                </c:pt>
                <c:pt idx="3463">
                  <c:v>-7.4099999999999999E-3</c:v>
                </c:pt>
                <c:pt idx="3464">
                  <c:v>-7.3000000000000001E-3</c:v>
                </c:pt>
                <c:pt idx="3465">
                  <c:v>-7.1999999999999998E-3</c:v>
                </c:pt>
                <c:pt idx="3466">
                  <c:v>-6.9899999999999997E-3</c:v>
                </c:pt>
                <c:pt idx="3467">
                  <c:v>-6.6699999999999997E-3</c:v>
                </c:pt>
                <c:pt idx="3468">
                  <c:v>-6.3E-3</c:v>
                </c:pt>
                <c:pt idx="3469">
                  <c:v>-6.0899999999999999E-3</c:v>
                </c:pt>
                <c:pt idx="3470">
                  <c:v>-5.6699999999999997E-3</c:v>
                </c:pt>
                <c:pt idx="3471">
                  <c:v>-5.3E-3</c:v>
                </c:pt>
                <c:pt idx="3472">
                  <c:v>-4.8799999999999998E-3</c:v>
                </c:pt>
                <c:pt idx="3473">
                  <c:v>-4.4600000000000004E-3</c:v>
                </c:pt>
                <c:pt idx="3474">
                  <c:v>-3.9300000000000003E-3</c:v>
                </c:pt>
                <c:pt idx="3475">
                  <c:v>-3.5100000000000001E-3</c:v>
                </c:pt>
                <c:pt idx="3476">
                  <c:v>-3.14E-3</c:v>
                </c:pt>
                <c:pt idx="3477">
                  <c:v>-2.7200000000000002E-3</c:v>
                </c:pt>
                <c:pt idx="3478">
                  <c:v>-2.3500000000000001E-3</c:v>
                </c:pt>
                <c:pt idx="3479">
                  <c:v>-1.8699999999999999E-3</c:v>
                </c:pt>
                <c:pt idx="3480">
                  <c:v>-1.4499999999999999E-3</c:v>
                </c:pt>
                <c:pt idx="3481">
                  <c:v>-1.14E-3</c:v>
                </c:pt>
                <c:pt idx="3482">
                  <c:v>-7.2000000000000005E-4</c:v>
                </c:pt>
                <c:pt idx="3483">
                  <c:v>-3.5E-4</c:v>
                </c:pt>
                <c:pt idx="3484">
                  <c:v>-8.0000000000000007E-5</c:v>
                </c:pt>
                <c:pt idx="3485">
                  <c:v>1.2999999999999999E-4</c:v>
                </c:pt>
                <c:pt idx="3486">
                  <c:v>3.8999999999999999E-4</c:v>
                </c:pt>
                <c:pt idx="3487">
                  <c:v>4.4000000000000002E-4</c:v>
                </c:pt>
                <c:pt idx="3488">
                  <c:v>6.4999999999999997E-4</c:v>
                </c:pt>
                <c:pt idx="3489">
                  <c:v>7.1000000000000002E-4</c:v>
                </c:pt>
                <c:pt idx="3490">
                  <c:v>8.0999999999999996E-4</c:v>
                </c:pt>
                <c:pt idx="3491">
                  <c:v>6.4999999999999997E-4</c:v>
                </c:pt>
                <c:pt idx="3492">
                  <c:v>5.0000000000000001E-4</c:v>
                </c:pt>
                <c:pt idx="3493">
                  <c:v>3.8999999999999999E-4</c:v>
                </c:pt>
                <c:pt idx="3494">
                  <c:v>2.3000000000000001E-4</c:v>
                </c:pt>
                <c:pt idx="3495">
                  <c:v>6.9999999999999994E-5</c:v>
                </c:pt>
                <c:pt idx="3496">
                  <c:v>-1.9000000000000001E-4</c:v>
                </c:pt>
                <c:pt idx="3497">
                  <c:v>-6.0999999999999997E-4</c:v>
                </c:pt>
                <c:pt idx="3498">
                  <c:v>-9.7999999999999997E-4</c:v>
                </c:pt>
                <c:pt idx="3499">
                  <c:v>-1.3500000000000001E-3</c:v>
                </c:pt>
                <c:pt idx="3500">
                  <c:v>-1.7700000000000001E-3</c:v>
                </c:pt>
                <c:pt idx="3501">
                  <c:v>-2.2399999999999998E-3</c:v>
                </c:pt>
                <c:pt idx="3502">
                  <c:v>-2.6099999999999999E-3</c:v>
                </c:pt>
                <c:pt idx="3503">
                  <c:v>-3.1900000000000001E-3</c:v>
                </c:pt>
                <c:pt idx="3504">
                  <c:v>-3.7200000000000002E-3</c:v>
                </c:pt>
                <c:pt idx="3505">
                  <c:v>-4.1900000000000001E-3</c:v>
                </c:pt>
                <c:pt idx="3506">
                  <c:v>-4.6699999999999997E-3</c:v>
                </c:pt>
                <c:pt idx="3507">
                  <c:v>-5.2500000000000003E-3</c:v>
                </c:pt>
                <c:pt idx="3508">
                  <c:v>-5.7200000000000003E-3</c:v>
                </c:pt>
                <c:pt idx="3509">
                  <c:v>-6.1999999999999998E-3</c:v>
                </c:pt>
                <c:pt idx="3510">
                  <c:v>-6.7200000000000003E-3</c:v>
                </c:pt>
                <c:pt idx="3511">
                  <c:v>-7.0400000000000003E-3</c:v>
                </c:pt>
                <c:pt idx="3512">
                  <c:v>-7.4599999999999996E-3</c:v>
                </c:pt>
                <c:pt idx="3513">
                  <c:v>-7.8300000000000002E-3</c:v>
                </c:pt>
                <c:pt idx="3514">
                  <c:v>-8.2000000000000007E-3</c:v>
                </c:pt>
                <c:pt idx="3515">
                  <c:v>-8.4100000000000008E-3</c:v>
                </c:pt>
                <c:pt idx="3516">
                  <c:v>-8.6700000000000006E-3</c:v>
                </c:pt>
                <c:pt idx="3517">
                  <c:v>-8.8299999999999993E-3</c:v>
                </c:pt>
                <c:pt idx="3518">
                  <c:v>-9.0399999999999994E-3</c:v>
                </c:pt>
                <c:pt idx="3519">
                  <c:v>-9.0900000000000009E-3</c:v>
                </c:pt>
                <c:pt idx="3520">
                  <c:v>-8.9899999999999997E-3</c:v>
                </c:pt>
                <c:pt idx="3521">
                  <c:v>-8.9899999999999997E-3</c:v>
                </c:pt>
                <c:pt idx="3522">
                  <c:v>-8.8800000000000007E-3</c:v>
                </c:pt>
                <c:pt idx="3523">
                  <c:v>-8.7200000000000003E-3</c:v>
                </c:pt>
                <c:pt idx="3524">
                  <c:v>-8.5699999999999995E-3</c:v>
                </c:pt>
                <c:pt idx="3525">
                  <c:v>-8.3599999999999994E-3</c:v>
                </c:pt>
                <c:pt idx="3526">
                  <c:v>-7.9900000000000006E-3</c:v>
                </c:pt>
                <c:pt idx="3527">
                  <c:v>-7.6699999999999997E-3</c:v>
                </c:pt>
                <c:pt idx="3528">
                  <c:v>-7.1399999999999996E-3</c:v>
                </c:pt>
                <c:pt idx="3529">
                  <c:v>-6.9300000000000004E-3</c:v>
                </c:pt>
                <c:pt idx="3530">
                  <c:v>-6.4099999999999999E-3</c:v>
                </c:pt>
                <c:pt idx="3531">
                  <c:v>-5.8300000000000001E-3</c:v>
                </c:pt>
                <c:pt idx="3532">
                  <c:v>-5.3499999999999997E-3</c:v>
                </c:pt>
                <c:pt idx="3533">
                  <c:v>-4.8300000000000001E-3</c:v>
                </c:pt>
                <c:pt idx="3534">
                  <c:v>-4.2500000000000003E-3</c:v>
                </c:pt>
                <c:pt idx="3535">
                  <c:v>-3.7699999999999999E-3</c:v>
                </c:pt>
                <c:pt idx="3536">
                  <c:v>-3.3E-3</c:v>
                </c:pt>
                <c:pt idx="3537">
                  <c:v>-2.6700000000000001E-3</c:v>
                </c:pt>
                <c:pt idx="3538">
                  <c:v>-2.14E-3</c:v>
                </c:pt>
                <c:pt idx="3539">
                  <c:v>-1.72E-3</c:v>
                </c:pt>
                <c:pt idx="3540">
                  <c:v>-1.24E-3</c:v>
                </c:pt>
                <c:pt idx="3541">
                  <c:v>-8.1999999999999998E-4</c:v>
                </c:pt>
                <c:pt idx="3542">
                  <c:v>-3.5E-4</c:v>
                </c:pt>
                <c:pt idx="3543">
                  <c:v>2.0000000000000002E-5</c:v>
                </c:pt>
                <c:pt idx="3544">
                  <c:v>3.8999999999999999E-4</c:v>
                </c:pt>
                <c:pt idx="3545">
                  <c:v>5.9999999999999995E-4</c:v>
                </c:pt>
                <c:pt idx="3546">
                  <c:v>1.0200000000000001E-3</c:v>
                </c:pt>
                <c:pt idx="3547">
                  <c:v>1.1800000000000001E-3</c:v>
                </c:pt>
                <c:pt idx="3548">
                  <c:v>1.4400000000000001E-3</c:v>
                </c:pt>
                <c:pt idx="3549">
                  <c:v>1.5499999999999999E-3</c:v>
                </c:pt>
                <c:pt idx="3550">
                  <c:v>1.6000000000000001E-3</c:v>
                </c:pt>
                <c:pt idx="3551">
                  <c:v>1.66E-3</c:v>
                </c:pt>
                <c:pt idx="3552">
                  <c:v>1.66E-3</c:v>
                </c:pt>
                <c:pt idx="3553">
                  <c:v>1.7099999999999999E-3</c:v>
                </c:pt>
                <c:pt idx="3554">
                  <c:v>1.66E-3</c:v>
                </c:pt>
                <c:pt idx="3555">
                  <c:v>1.39E-3</c:v>
                </c:pt>
                <c:pt idx="3556">
                  <c:v>1.23E-3</c:v>
                </c:pt>
                <c:pt idx="3557">
                  <c:v>1.1299999999999999E-3</c:v>
                </c:pt>
                <c:pt idx="3558">
                  <c:v>1.0200000000000001E-3</c:v>
                </c:pt>
                <c:pt idx="3559">
                  <c:v>5.9999999999999995E-4</c:v>
                </c:pt>
                <c:pt idx="3560">
                  <c:v>3.8999999999999999E-4</c:v>
                </c:pt>
                <c:pt idx="3561">
                  <c:v>1.8000000000000001E-4</c:v>
                </c:pt>
                <c:pt idx="3562">
                  <c:v>-8.0000000000000007E-5</c:v>
                </c:pt>
                <c:pt idx="3563">
                  <c:v>-5.0000000000000001E-4</c:v>
                </c:pt>
                <c:pt idx="3564">
                  <c:v>-7.6999999999999996E-4</c:v>
                </c:pt>
                <c:pt idx="3565">
                  <c:v>-1.08E-3</c:v>
                </c:pt>
                <c:pt idx="3566">
                  <c:v>-1.5100000000000001E-3</c:v>
                </c:pt>
                <c:pt idx="3567">
                  <c:v>-1.9300000000000001E-3</c:v>
                </c:pt>
                <c:pt idx="3568">
                  <c:v>-2.2399999999999998E-3</c:v>
                </c:pt>
                <c:pt idx="3569">
                  <c:v>-2.6099999999999999E-3</c:v>
                </c:pt>
                <c:pt idx="3570">
                  <c:v>-3.0899999999999999E-3</c:v>
                </c:pt>
                <c:pt idx="3571">
                  <c:v>-3.3500000000000001E-3</c:v>
                </c:pt>
                <c:pt idx="3572">
                  <c:v>-3.7200000000000002E-3</c:v>
                </c:pt>
                <c:pt idx="3573">
                  <c:v>-4.1399999999999996E-3</c:v>
                </c:pt>
                <c:pt idx="3574">
                  <c:v>-4.5599999999999998E-3</c:v>
                </c:pt>
                <c:pt idx="3575">
                  <c:v>-4.9300000000000004E-3</c:v>
                </c:pt>
                <c:pt idx="3576">
                  <c:v>-5.3E-3</c:v>
                </c:pt>
                <c:pt idx="3577">
                  <c:v>-5.7200000000000003E-3</c:v>
                </c:pt>
                <c:pt idx="3578">
                  <c:v>-5.9300000000000004E-3</c:v>
                </c:pt>
                <c:pt idx="3579">
                  <c:v>-6.3E-3</c:v>
                </c:pt>
                <c:pt idx="3580">
                  <c:v>-6.5100000000000002E-3</c:v>
                </c:pt>
                <c:pt idx="3581">
                  <c:v>-6.9899999999999997E-3</c:v>
                </c:pt>
                <c:pt idx="3582">
                  <c:v>-7.1999999999999998E-3</c:v>
                </c:pt>
                <c:pt idx="3583">
                  <c:v>-7.5100000000000002E-3</c:v>
                </c:pt>
                <c:pt idx="3584">
                  <c:v>-7.7799999999999996E-3</c:v>
                </c:pt>
                <c:pt idx="3585">
                  <c:v>-7.9900000000000006E-3</c:v>
                </c:pt>
                <c:pt idx="3586">
                  <c:v>-8.1499999999999993E-3</c:v>
                </c:pt>
                <c:pt idx="3587">
                  <c:v>-8.2000000000000007E-3</c:v>
                </c:pt>
                <c:pt idx="3588">
                  <c:v>-8.3599999999999994E-3</c:v>
                </c:pt>
                <c:pt idx="3589">
                  <c:v>-8.3599999999999994E-3</c:v>
                </c:pt>
                <c:pt idx="3590">
                  <c:v>-8.3599999999999994E-3</c:v>
                </c:pt>
                <c:pt idx="3591">
                  <c:v>-8.3599999999999994E-3</c:v>
                </c:pt>
                <c:pt idx="3592">
                  <c:v>-8.2500000000000004E-3</c:v>
                </c:pt>
                <c:pt idx="3593">
                  <c:v>-8.2500000000000004E-3</c:v>
                </c:pt>
                <c:pt idx="3594">
                  <c:v>-8.1499999999999993E-3</c:v>
                </c:pt>
                <c:pt idx="3595">
                  <c:v>-7.9299999999999995E-3</c:v>
                </c:pt>
                <c:pt idx="3596">
                  <c:v>-7.6699999999999997E-3</c:v>
                </c:pt>
                <c:pt idx="3597">
                  <c:v>-7.5100000000000002E-3</c:v>
                </c:pt>
                <c:pt idx="3598">
                  <c:v>-7.1999999999999998E-3</c:v>
                </c:pt>
                <c:pt idx="3599">
                  <c:v>-6.8799999999999998E-3</c:v>
                </c:pt>
                <c:pt idx="3600">
                  <c:v>-6.5100000000000002E-3</c:v>
                </c:pt>
                <c:pt idx="3601">
                  <c:v>-6.1999999999999998E-3</c:v>
                </c:pt>
                <c:pt idx="3602">
                  <c:v>-5.77E-3</c:v>
                </c:pt>
                <c:pt idx="3603">
                  <c:v>-5.3E-3</c:v>
                </c:pt>
                <c:pt idx="3604">
                  <c:v>-4.8300000000000001E-3</c:v>
                </c:pt>
                <c:pt idx="3605">
                  <c:v>-4.3499999999999997E-3</c:v>
                </c:pt>
                <c:pt idx="3606">
                  <c:v>-3.8800000000000002E-3</c:v>
                </c:pt>
                <c:pt idx="3607">
                  <c:v>-3.46E-3</c:v>
                </c:pt>
                <c:pt idx="3608">
                  <c:v>-2.98E-3</c:v>
                </c:pt>
                <c:pt idx="3609">
                  <c:v>-2.5100000000000001E-3</c:v>
                </c:pt>
                <c:pt idx="3610">
                  <c:v>-1.98E-3</c:v>
                </c:pt>
                <c:pt idx="3611">
                  <c:v>-1.5100000000000001E-3</c:v>
                </c:pt>
                <c:pt idx="3612">
                  <c:v>-1.08E-3</c:v>
                </c:pt>
                <c:pt idx="3613">
                  <c:v>-5.0000000000000001E-4</c:v>
                </c:pt>
                <c:pt idx="3614">
                  <c:v>-1.9000000000000001E-4</c:v>
                </c:pt>
                <c:pt idx="3615">
                  <c:v>2.9E-4</c:v>
                </c:pt>
                <c:pt idx="3616">
                  <c:v>5.9999999999999995E-4</c:v>
                </c:pt>
                <c:pt idx="3617">
                  <c:v>1.0200000000000001E-3</c:v>
                </c:pt>
                <c:pt idx="3618">
                  <c:v>1.4400000000000001E-3</c:v>
                </c:pt>
                <c:pt idx="3619">
                  <c:v>1.81E-3</c:v>
                </c:pt>
                <c:pt idx="3620">
                  <c:v>2.0200000000000001E-3</c:v>
                </c:pt>
                <c:pt idx="3621">
                  <c:v>2.1800000000000001E-3</c:v>
                </c:pt>
                <c:pt idx="3622">
                  <c:v>2.4499999999999999E-3</c:v>
                </c:pt>
                <c:pt idx="3623">
                  <c:v>2.7599999999999999E-3</c:v>
                </c:pt>
                <c:pt idx="3624">
                  <c:v>2.8700000000000002E-3</c:v>
                </c:pt>
                <c:pt idx="3625">
                  <c:v>2.97E-3</c:v>
                </c:pt>
                <c:pt idx="3626">
                  <c:v>3.1800000000000001E-3</c:v>
                </c:pt>
                <c:pt idx="3627">
                  <c:v>3.2399999999999998E-3</c:v>
                </c:pt>
                <c:pt idx="3628">
                  <c:v>3.2399999999999998E-3</c:v>
                </c:pt>
                <c:pt idx="3629">
                  <c:v>3.3400000000000001E-3</c:v>
                </c:pt>
                <c:pt idx="3630">
                  <c:v>3.3899999999999998E-3</c:v>
                </c:pt>
                <c:pt idx="3631">
                  <c:v>3.4499999999999999E-3</c:v>
                </c:pt>
                <c:pt idx="3632">
                  <c:v>3.4499999999999999E-3</c:v>
                </c:pt>
                <c:pt idx="3633">
                  <c:v>3.29E-3</c:v>
                </c:pt>
                <c:pt idx="3634">
                  <c:v>3.3899999999999998E-3</c:v>
                </c:pt>
                <c:pt idx="3635">
                  <c:v>3.13E-3</c:v>
                </c:pt>
                <c:pt idx="3636">
                  <c:v>3.13E-3</c:v>
                </c:pt>
                <c:pt idx="3637">
                  <c:v>2.9199999999999999E-3</c:v>
                </c:pt>
                <c:pt idx="3638">
                  <c:v>2.81E-3</c:v>
                </c:pt>
                <c:pt idx="3639">
                  <c:v>2.66E-3</c:v>
                </c:pt>
                <c:pt idx="3640">
                  <c:v>2.5999999999999999E-3</c:v>
                </c:pt>
                <c:pt idx="3641">
                  <c:v>2.4499999999999999E-3</c:v>
                </c:pt>
                <c:pt idx="3642">
                  <c:v>2.1800000000000001E-3</c:v>
                </c:pt>
                <c:pt idx="3643">
                  <c:v>1.97E-3</c:v>
                </c:pt>
                <c:pt idx="3644">
                  <c:v>1.7600000000000001E-3</c:v>
                </c:pt>
                <c:pt idx="3645">
                  <c:v>1.5E-3</c:v>
                </c:pt>
                <c:pt idx="3646">
                  <c:v>1.2899999999999999E-3</c:v>
                </c:pt>
                <c:pt idx="3647">
                  <c:v>1.0200000000000001E-3</c:v>
                </c:pt>
                <c:pt idx="3648">
                  <c:v>6.4999999999999997E-4</c:v>
                </c:pt>
                <c:pt idx="3649">
                  <c:v>3.8999999999999999E-4</c:v>
                </c:pt>
                <c:pt idx="3650">
                  <c:v>6.9999999999999994E-5</c:v>
                </c:pt>
                <c:pt idx="3651">
                  <c:v>-2.4000000000000001E-4</c:v>
                </c:pt>
                <c:pt idx="3652">
                  <c:v>-6.0999999999999997E-4</c:v>
                </c:pt>
                <c:pt idx="3653">
                  <c:v>-9.7999999999999997E-4</c:v>
                </c:pt>
                <c:pt idx="3654">
                  <c:v>-1.2999999999999999E-3</c:v>
                </c:pt>
                <c:pt idx="3655">
                  <c:v>-1.72E-3</c:v>
                </c:pt>
                <c:pt idx="3656">
                  <c:v>-2.14E-3</c:v>
                </c:pt>
                <c:pt idx="3657">
                  <c:v>-2.4499999999999999E-3</c:v>
                </c:pt>
                <c:pt idx="3658">
                  <c:v>-2.9299999999999999E-3</c:v>
                </c:pt>
                <c:pt idx="3659">
                  <c:v>-3.2399999999999998E-3</c:v>
                </c:pt>
                <c:pt idx="3660">
                  <c:v>-3.7200000000000002E-3</c:v>
                </c:pt>
                <c:pt idx="3661">
                  <c:v>-3.98E-3</c:v>
                </c:pt>
                <c:pt idx="3662">
                  <c:v>-4.4000000000000003E-3</c:v>
                </c:pt>
                <c:pt idx="3663">
                  <c:v>-4.7200000000000002E-3</c:v>
                </c:pt>
                <c:pt idx="3664">
                  <c:v>-5.0400000000000002E-3</c:v>
                </c:pt>
                <c:pt idx="3665">
                  <c:v>-5.3499999999999997E-3</c:v>
                </c:pt>
                <c:pt idx="3666">
                  <c:v>-5.5599999999999998E-3</c:v>
                </c:pt>
                <c:pt idx="3667">
                  <c:v>-5.8799999999999998E-3</c:v>
                </c:pt>
                <c:pt idx="3668">
                  <c:v>-6.0400000000000002E-3</c:v>
                </c:pt>
                <c:pt idx="3669">
                  <c:v>-6.3E-3</c:v>
                </c:pt>
                <c:pt idx="3670">
                  <c:v>-6.4599999999999996E-3</c:v>
                </c:pt>
                <c:pt idx="3671">
                  <c:v>-6.5599999999999999E-3</c:v>
                </c:pt>
                <c:pt idx="3672">
                  <c:v>-6.5599999999999999E-3</c:v>
                </c:pt>
                <c:pt idx="3673">
                  <c:v>-6.6699999999999997E-3</c:v>
                </c:pt>
                <c:pt idx="3674">
                  <c:v>-6.62E-3</c:v>
                </c:pt>
                <c:pt idx="3675">
                  <c:v>-6.5599999999999999E-3</c:v>
                </c:pt>
                <c:pt idx="3676">
                  <c:v>-6.4599999999999996E-3</c:v>
                </c:pt>
                <c:pt idx="3677">
                  <c:v>-6.3E-3</c:v>
                </c:pt>
                <c:pt idx="3678">
                  <c:v>-6.0899999999999999E-3</c:v>
                </c:pt>
                <c:pt idx="3679">
                  <c:v>-5.8799999999999998E-3</c:v>
                </c:pt>
                <c:pt idx="3680">
                  <c:v>-5.6699999999999997E-3</c:v>
                </c:pt>
                <c:pt idx="3681">
                  <c:v>-5.3E-3</c:v>
                </c:pt>
                <c:pt idx="3682">
                  <c:v>-4.9800000000000001E-3</c:v>
                </c:pt>
                <c:pt idx="3683">
                  <c:v>-4.6100000000000004E-3</c:v>
                </c:pt>
                <c:pt idx="3684">
                  <c:v>-4.2500000000000003E-3</c:v>
                </c:pt>
                <c:pt idx="3685">
                  <c:v>-3.82E-3</c:v>
                </c:pt>
                <c:pt idx="3686">
                  <c:v>-3.3E-3</c:v>
                </c:pt>
                <c:pt idx="3687">
                  <c:v>-2.98E-3</c:v>
                </c:pt>
                <c:pt idx="3688">
                  <c:v>-2.4499999999999999E-3</c:v>
                </c:pt>
                <c:pt idx="3689">
                  <c:v>-1.98E-3</c:v>
                </c:pt>
                <c:pt idx="3690">
                  <c:v>-1.6100000000000001E-3</c:v>
                </c:pt>
                <c:pt idx="3691">
                  <c:v>-1.14E-3</c:v>
                </c:pt>
                <c:pt idx="3692">
                  <c:v>-6.0999999999999997E-4</c:v>
                </c:pt>
                <c:pt idx="3693">
                  <c:v>-1.9000000000000001E-4</c:v>
                </c:pt>
                <c:pt idx="3694">
                  <c:v>2.3000000000000001E-4</c:v>
                </c:pt>
                <c:pt idx="3695">
                  <c:v>5.0000000000000001E-4</c:v>
                </c:pt>
                <c:pt idx="3696">
                  <c:v>9.2000000000000003E-4</c:v>
                </c:pt>
                <c:pt idx="3697">
                  <c:v>1.1800000000000001E-3</c:v>
                </c:pt>
                <c:pt idx="3698">
                  <c:v>1.5E-3</c:v>
                </c:pt>
                <c:pt idx="3699">
                  <c:v>1.81E-3</c:v>
                </c:pt>
                <c:pt idx="3700">
                  <c:v>1.92E-3</c:v>
                </c:pt>
                <c:pt idx="3701">
                  <c:v>2.1299999999999999E-3</c:v>
                </c:pt>
                <c:pt idx="3702">
                  <c:v>2.1800000000000001E-3</c:v>
                </c:pt>
                <c:pt idx="3703">
                  <c:v>2.2399999999999998E-3</c:v>
                </c:pt>
                <c:pt idx="3704">
                  <c:v>2.2899999999999999E-3</c:v>
                </c:pt>
                <c:pt idx="3705">
                  <c:v>2.2899999999999999E-3</c:v>
                </c:pt>
                <c:pt idx="3706">
                  <c:v>2.1800000000000001E-3</c:v>
                </c:pt>
                <c:pt idx="3707">
                  <c:v>2.0799999999999998E-3</c:v>
                </c:pt>
                <c:pt idx="3708">
                  <c:v>1.92E-3</c:v>
                </c:pt>
                <c:pt idx="3709">
                  <c:v>1.7099999999999999E-3</c:v>
                </c:pt>
                <c:pt idx="3710">
                  <c:v>1.5E-3</c:v>
                </c:pt>
                <c:pt idx="3711">
                  <c:v>1.23E-3</c:v>
                </c:pt>
                <c:pt idx="3712">
                  <c:v>8.7000000000000001E-4</c:v>
                </c:pt>
                <c:pt idx="3713">
                  <c:v>5.0000000000000001E-4</c:v>
                </c:pt>
                <c:pt idx="3714">
                  <c:v>1.8000000000000001E-4</c:v>
                </c:pt>
                <c:pt idx="3715">
                  <c:v>-1.9000000000000001E-4</c:v>
                </c:pt>
                <c:pt idx="3716">
                  <c:v>-5.5999999999999995E-4</c:v>
                </c:pt>
                <c:pt idx="3717">
                  <c:v>-9.7999999999999997E-4</c:v>
                </c:pt>
                <c:pt idx="3718">
                  <c:v>-1.4E-3</c:v>
                </c:pt>
                <c:pt idx="3719">
                  <c:v>-1.82E-3</c:v>
                </c:pt>
                <c:pt idx="3720">
                  <c:v>-2.1900000000000001E-3</c:v>
                </c:pt>
                <c:pt idx="3721">
                  <c:v>-2.6099999999999999E-3</c:v>
                </c:pt>
                <c:pt idx="3722">
                  <c:v>-2.98E-3</c:v>
                </c:pt>
                <c:pt idx="3723">
                  <c:v>-3.3E-3</c:v>
                </c:pt>
                <c:pt idx="3724">
                  <c:v>-3.46E-3</c:v>
                </c:pt>
                <c:pt idx="3725">
                  <c:v>-3.8800000000000002E-3</c:v>
                </c:pt>
                <c:pt idx="3726">
                  <c:v>-4.0899999999999999E-3</c:v>
                </c:pt>
                <c:pt idx="3727">
                  <c:v>-4.2500000000000003E-3</c:v>
                </c:pt>
                <c:pt idx="3728">
                  <c:v>-4.4000000000000003E-3</c:v>
                </c:pt>
                <c:pt idx="3729">
                  <c:v>-4.4600000000000004E-3</c:v>
                </c:pt>
                <c:pt idx="3730">
                  <c:v>-4.6100000000000004E-3</c:v>
                </c:pt>
                <c:pt idx="3731">
                  <c:v>-4.6699999999999997E-3</c:v>
                </c:pt>
                <c:pt idx="3732">
                  <c:v>-4.6699999999999997E-3</c:v>
                </c:pt>
                <c:pt idx="3733">
                  <c:v>-4.5599999999999998E-3</c:v>
                </c:pt>
                <c:pt idx="3734">
                  <c:v>-4.4600000000000004E-3</c:v>
                </c:pt>
                <c:pt idx="3735">
                  <c:v>-4.3499999999999997E-3</c:v>
                </c:pt>
                <c:pt idx="3736">
                  <c:v>-4.0899999999999999E-3</c:v>
                </c:pt>
                <c:pt idx="3737">
                  <c:v>-3.8800000000000002E-3</c:v>
                </c:pt>
                <c:pt idx="3738">
                  <c:v>-3.7200000000000002E-3</c:v>
                </c:pt>
                <c:pt idx="3739">
                  <c:v>-3.3999999999999998E-3</c:v>
                </c:pt>
                <c:pt idx="3740">
                  <c:v>-3.14E-3</c:v>
                </c:pt>
                <c:pt idx="3741">
                  <c:v>-2.98E-3</c:v>
                </c:pt>
                <c:pt idx="3742">
                  <c:v>-2.7200000000000002E-3</c:v>
                </c:pt>
                <c:pt idx="3743">
                  <c:v>-2.3500000000000001E-3</c:v>
                </c:pt>
                <c:pt idx="3744">
                  <c:v>-2.14E-3</c:v>
                </c:pt>
                <c:pt idx="3745">
                  <c:v>-1.98E-3</c:v>
                </c:pt>
                <c:pt idx="3746">
                  <c:v>-1.72E-3</c:v>
                </c:pt>
                <c:pt idx="3747">
                  <c:v>-1.56E-3</c:v>
                </c:pt>
                <c:pt idx="3748">
                  <c:v>-1.3500000000000001E-3</c:v>
                </c:pt>
                <c:pt idx="3749">
                  <c:v>-1.24E-3</c:v>
                </c:pt>
                <c:pt idx="3750">
                  <c:v>-1.1900000000000001E-3</c:v>
                </c:pt>
                <c:pt idx="3751">
                  <c:v>-1.1900000000000001E-3</c:v>
                </c:pt>
                <c:pt idx="3752">
                  <c:v>-1.1900000000000001E-3</c:v>
                </c:pt>
                <c:pt idx="3753">
                  <c:v>-1.2999999999999999E-3</c:v>
                </c:pt>
                <c:pt idx="3754">
                  <c:v>-1.4E-3</c:v>
                </c:pt>
                <c:pt idx="3755">
                  <c:v>-1.4E-3</c:v>
                </c:pt>
                <c:pt idx="3756">
                  <c:v>-1.6100000000000001E-3</c:v>
                </c:pt>
                <c:pt idx="3757">
                  <c:v>-1.82E-3</c:v>
                </c:pt>
                <c:pt idx="3758">
                  <c:v>-2.1900000000000001E-3</c:v>
                </c:pt>
                <c:pt idx="3759">
                  <c:v>-2.4499999999999999E-3</c:v>
                </c:pt>
                <c:pt idx="3760">
                  <c:v>-2.7200000000000002E-3</c:v>
                </c:pt>
                <c:pt idx="3761">
                  <c:v>-3.0899999999999999E-3</c:v>
                </c:pt>
                <c:pt idx="3762">
                  <c:v>-3.2399999999999998E-3</c:v>
                </c:pt>
                <c:pt idx="3763">
                  <c:v>-3.6700000000000001E-3</c:v>
                </c:pt>
                <c:pt idx="3764">
                  <c:v>-3.9300000000000003E-3</c:v>
                </c:pt>
                <c:pt idx="3765">
                  <c:v>-4.2500000000000003E-3</c:v>
                </c:pt>
                <c:pt idx="3766">
                  <c:v>-4.6100000000000004E-3</c:v>
                </c:pt>
                <c:pt idx="3767">
                  <c:v>-4.8799999999999998E-3</c:v>
                </c:pt>
                <c:pt idx="3768">
                  <c:v>-5.1900000000000002E-3</c:v>
                </c:pt>
                <c:pt idx="3769">
                  <c:v>-5.3499999999999997E-3</c:v>
                </c:pt>
                <c:pt idx="3770">
                  <c:v>-5.62E-3</c:v>
                </c:pt>
                <c:pt idx="3771">
                  <c:v>-5.7200000000000003E-3</c:v>
                </c:pt>
                <c:pt idx="3772">
                  <c:v>-5.77E-3</c:v>
                </c:pt>
                <c:pt idx="3773">
                  <c:v>-6.0400000000000002E-3</c:v>
                </c:pt>
                <c:pt idx="3774">
                  <c:v>-5.8799999999999998E-3</c:v>
                </c:pt>
                <c:pt idx="3775">
                  <c:v>-5.9800000000000001E-3</c:v>
                </c:pt>
                <c:pt idx="3776">
                  <c:v>-5.9800000000000001E-3</c:v>
                </c:pt>
                <c:pt idx="3777">
                  <c:v>-5.8300000000000001E-3</c:v>
                </c:pt>
                <c:pt idx="3778">
                  <c:v>-5.6699999999999997E-3</c:v>
                </c:pt>
                <c:pt idx="3779">
                  <c:v>-5.5599999999999998E-3</c:v>
                </c:pt>
                <c:pt idx="3780">
                  <c:v>-5.4099999999999999E-3</c:v>
                </c:pt>
                <c:pt idx="3781">
                  <c:v>-5.2500000000000003E-3</c:v>
                </c:pt>
                <c:pt idx="3782">
                  <c:v>-4.9800000000000001E-3</c:v>
                </c:pt>
                <c:pt idx="3783">
                  <c:v>-4.8300000000000001E-3</c:v>
                </c:pt>
                <c:pt idx="3784">
                  <c:v>-4.6100000000000004E-3</c:v>
                </c:pt>
                <c:pt idx="3785">
                  <c:v>-4.4000000000000003E-3</c:v>
                </c:pt>
                <c:pt idx="3786">
                  <c:v>-4.1900000000000001E-3</c:v>
                </c:pt>
                <c:pt idx="3787">
                  <c:v>-3.98E-3</c:v>
                </c:pt>
                <c:pt idx="3788">
                  <c:v>-3.8800000000000002E-3</c:v>
                </c:pt>
                <c:pt idx="3789">
                  <c:v>-3.82E-3</c:v>
                </c:pt>
                <c:pt idx="3790">
                  <c:v>-3.6099999999999999E-3</c:v>
                </c:pt>
                <c:pt idx="3791">
                  <c:v>-3.5599999999999998E-3</c:v>
                </c:pt>
                <c:pt idx="3792">
                  <c:v>-3.46E-3</c:v>
                </c:pt>
                <c:pt idx="3793">
                  <c:v>-3.5100000000000001E-3</c:v>
                </c:pt>
                <c:pt idx="3794">
                  <c:v>-3.5599999999999998E-3</c:v>
                </c:pt>
                <c:pt idx="3795">
                  <c:v>-3.5599999999999998E-3</c:v>
                </c:pt>
                <c:pt idx="3796">
                  <c:v>-3.7200000000000002E-3</c:v>
                </c:pt>
                <c:pt idx="3797">
                  <c:v>-3.8800000000000002E-3</c:v>
                </c:pt>
                <c:pt idx="3798">
                  <c:v>-3.98E-3</c:v>
                </c:pt>
                <c:pt idx="3799">
                  <c:v>-4.1399999999999996E-3</c:v>
                </c:pt>
                <c:pt idx="3800">
                  <c:v>-4.3499999999999997E-3</c:v>
                </c:pt>
                <c:pt idx="3801">
                  <c:v>-4.4600000000000004E-3</c:v>
                </c:pt>
                <c:pt idx="3802">
                  <c:v>-4.7200000000000002E-3</c:v>
                </c:pt>
                <c:pt idx="3803">
                  <c:v>-4.7699999999999999E-3</c:v>
                </c:pt>
                <c:pt idx="3804">
                  <c:v>-5.0400000000000002E-3</c:v>
                </c:pt>
                <c:pt idx="3805">
                  <c:v>-5.1900000000000002E-3</c:v>
                </c:pt>
                <c:pt idx="3806">
                  <c:v>-5.3E-3</c:v>
                </c:pt>
                <c:pt idx="3807">
                  <c:v>-5.5100000000000001E-3</c:v>
                </c:pt>
                <c:pt idx="3808">
                  <c:v>-5.62E-3</c:v>
                </c:pt>
                <c:pt idx="3809">
                  <c:v>-5.62E-3</c:v>
                </c:pt>
                <c:pt idx="3810">
                  <c:v>-5.62E-3</c:v>
                </c:pt>
                <c:pt idx="3811">
                  <c:v>-5.62E-3</c:v>
                </c:pt>
                <c:pt idx="3812">
                  <c:v>-5.3499999999999997E-3</c:v>
                </c:pt>
                <c:pt idx="3813">
                  <c:v>-5.4099999999999999E-3</c:v>
                </c:pt>
                <c:pt idx="3814">
                  <c:v>-5.1900000000000002E-3</c:v>
                </c:pt>
                <c:pt idx="3815">
                  <c:v>-5.0899999999999999E-3</c:v>
                </c:pt>
                <c:pt idx="3816">
                  <c:v>-4.7200000000000002E-3</c:v>
                </c:pt>
                <c:pt idx="3817">
                  <c:v>-4.5599999999999998E-3</c:v>
                </c:pt>
                <c:pt idx="3818">
                  <c:v>-4.1900000000000001E-3</c:v>
                </c:pt>
                <c:pt idx="3819">
                  <c:v>-3.82E-3</c:v>
                </c:pt>
                <c:pt idx="3820">
                  <c:v>-3.46E-3</c:v>
                </c:pt>
                <c:pt idx="3821">
                  <c:v>-2.98E-3</c:v>
                </c:pt>
                <c:pt idx="3822">
                  <c:v>-2.5600000000000002E-3</c:v>
                </c:pt>
                <c:pt idx="3823">
                  <c:v>-2.1900000000000001E-3</c:v>
                </c:pt>
                <c:pt idx="3824">
                  <c:v>-1.8699999999999999E-3</c:v>
                </c:pt>
                <c:pt idx="3825">
                  <c:v>-1.5100000000000001E-3</c:v>
                </c:pt>
                <c:pt idx="3826">
                  <c:v>-1.08E-3</c:v>
                </c:pt>
                <c:pt idx="3827">
                  <c:v>-7.6999999999999996E-4</c:v>
                </c:pt>
                <c:pt idx="3828">
                  <c:v>-3.5E-4</c:v>
                </c:pt>
                <c:pt idx="3829">
                  <c:v>2.0000000000000002E-5</c:v>
                </c:pt>
                <c:pt idx="3830">
                  <c:v>1.2999999999999999E-4</c:v>
                </c:pt>
                <c:pt idx="3831">
                  <c:v>4.4000000000000002E-4</c:v>
                </c:pt>
                <c:pt idx="3832">
                  <c:v>7.1000000000000002E-4</c:v>
                </c:pt>
                <c:pt idx="3833">
                  <c:v>8.0999999999999996E-4</c:v>
                </c:pt>
                <c:pt idx="3834">
                  <c:v>8.0999999999999996E-4</c:v>
                </c:pt>
                <c:pt idx="3835">
                  <c:v>9.2000000000000003E-4</c:v>
                </c:pt>
                <c:pt idx="3836">
                  <c:v>1.0200000000000001E-3</c:v>
                </c:pt>
                <c:pt idx="3837">
                  <c:v>9.7000000000000005E-4</c:v>
                </c:pt>
                <c:pt idx="3838">
                  <c:v>9.7000000000000005E-4</c:v>
                </c:pt>
                <c:pt idx="3839">
                  <c:v>9.7000000000000005E-4</c:v>
                </c:pt>
                <c:pt idx="3840">
                  <c:v>8.7000000000000001E-4</c:v>
                </c:pt>
                <c:pt idx="3841">
                  <c:v>8.7000000000000001E-4</c:v>
                </c:pt>
                <c:pt idx="3842">
                  <c:v>8.0999999999999996E-4</c:v>
                </c:pt>
                <c:pt idx="3843">
                  <c:v>5.9999999999999995E-4</c:v>
                </c:pt>
                <c:pt idx="3844">
                  <c:v>5.9999999999999995E-4</c:v>
                </c:pt>
                <c:pt idx="3845">
                  <c:v>5.0000000000000001E-4</c:v>
                </c:pt>
                <c:pt idx="3846">
                  <c:v>3.8999999999999999E-4</c:v>
                </c:pt>
                <c:pt idx="3847">
                  <c:v>3.8999999999999999E-4</c:v>
                </c:pt>
                <c:pt idx="3848">
                  <c:v>3.4000000000000002E-4</c:v>
                </c:pt>
                <c:pt idx="3849">
                  <c:v>3.4000000000000002E-4</c:v>
                </c:pt>
                <c:pt idx="3850">
                  <c:v>3.4000000000000002E-4</c:v>
                </c:pt>
                <c:pt idx="3851">
                  <c:v>3.4000000000000002E-4</c:v>
                </c:pt>
                <c:pt idx="3852">
                  <c:v>5.0000000000000001E-4</c:v>
                </c:pt>
                <c:pt idx="3853">
                  <c:v>5.9999999999999995E-4</c:v>
                </c:pt>
                <c:pt idx="3854">
                  <c:v>7.1000000000000002E-4</c:v>
                </c:pt>
                <c:pt idx="3855">
                  <c:v>9.7000000000000005E-4</c:v>
                </c:pt>
                <c:pt idx="3856">
                  <c:v>1.1800000000000001E-3</c:v>
                </c:pt>
                <c:pt idx="3857">
                  <c:v>1.4400000000000001E-3</c:v>
                </c:pt>
                <c:pt idx="3858">
                  <c:v>1.7600000000000001E-3</c:v>
                </c:pt>
                <c:pt idx="3859">
                  <c:v>2.0799999999999998E-3</c:v>
                </c:pt>
                <c:pt idx="3860">
                  <c:v>2.3900000000000002E-3</c:v>
                </c:pt>
                <c:pt idx="3861">
                  <c:v>2.7599999999999999E-3</c:v>
                </c:pt>
                <c:pt idx="3862">
                  <c:v>3.2399999999999998E-3</c:v>
                </c:pt>
                <c:pt idx="3863">
                  <c:v>3.5000000000000001E-3</c:v>
                </c:pt>
                <c:pt idx="3864">
                  <c:v>3.9199999999999999E-3</c:v>
                </c:pt>
                <c:pt idx="3865">
                  <c:v>4.2399999999999998E-3</c:v>
                </c:pt>
                <c:pt idx="3866">
                  <c:v>4.4999999999999997E-3</c:v>
                </c:pt>
                <c:pt idx="3867">
                  <c:v>4.8700000000000002E-3</c:v>
                </c:pt>
                <c:pt idx="3868">
                  <c:v>5.2399999999999999E-3</c:v>
                </c:pt>
                <c:pt idx="3869">
                  <c:v>5.45E-3</c:v>
                </c:pt>
                <c:pt idx="3870">
                  <c:v>5.5500000000000002E-3</c:v>
                </c:pt>
                <c:pt idx="3871">
                  <c:v>5.77E-3</c:v>
                </c:pt>
                <c:pt idx="3872">
                  <c:v>5.9199999999999999E-3</c:v>
                </c:pt>
                <c:pt idx="3873">
                  <c:v>5.9800000000000001E-3</c:v>
                </c:pt>
                <c:pt idx="3874">
                  <c:v>5.9800000000000001E-3</c:v>
                </c:pt>
                <c:pt idx="3875">
                  <c:v>5.9199999999999999E-3</c:v>
                </c:pt>
                <c:pt idx="3876">
                  <c:v>5.8199999999999997E-3</c:v>
                </c:pt>
                <c:pt idx="3877">
                  <c:v>5.6600000000000001E-3</c:v>
                </c:pt>
                <c:pt idx="3878">
                  <c:v>5.4999999999999997E-3</c:v>
                </c:pt>
                <c:pt idx="3879">
                  <c:v>5.2399999999999999E-3</c:v>
                </c:pt>
                <c:pt idx="3880">
                  <c:v>4.9800000000000001E-3</c:v>
                </c:pt>
                <c:pt idx="3881">
                  <c:v>4.5500000000000002E-3</c:v>
                </c:pt>
                <c:pt idx="3882">
                  <c:v>4.2399999999999998E-3</c:v>
                </c:pt>
                <c:pt idx="3883">
                  <c:v>3.7100000000000002E-3</c:v>
                </c:pt>
                <c:pt idx="3884">
                  <c:v>3.29E-3</c:v>
                </c:pt>
                <c:pt idx="3885">
                  <c:v>2.81E-3</c:v>
                </c:pt>
                <c:pt idx="3886">
                  <c:v>2.3900000000000002E-3</c:v>
                </c:pt>
                <c:pt idx="3887">
                  <c:v>1.81E-3</c:v>
                </c:pt>
                <c:pt idx="3888">
                  <c:v>1.23E-3</c:v>
                </c:pt>
                <c:pt idx="3889">
                  <c:v>7.6000000000000004E-4</c:v>
                </c:pt>
                <c:pt idx="3890">
                  <c:v>2.9E-4</c:v>
                </c:pt>
                <c:pt idx="3891">
                  <c:v>-2.4000000000000001E-4</c:v>
                </c:pt>
                <c:pt idx="3892">
                  <c:v>-6.6E-4</c:v>
                </c:pt>
                <c:pt idx="3893">
                  <c:v>-1.14E-3</c:v>
                </c:pt>
                <c:pt idx="3894">
                  <c:v>-1.6100000000000001E-3</c:v>
                </c:pt>
                <c:pt idx="3895">
                  <c:v>-1.9300000000000001E-3</c:v>
                </c:pt>
                <c:pt idx="3896">
                  <c:v>-2.3E-3</c:v>
                </c:pt>
                <c:pt idx="3897">
                  <c:v>-2.5600000000000002E-3</c:v>
                </c:pt>
                <c:pt idx="3898">
                  <c:v>-2.82E-3</c:v>
                </c:pt>
                <c:pt idx="3899">
                  <c:v>-3.0899999999999999E-3</c:v>
                </c:pt>
                <c:pt idx="3900">
                  <c:v>-3.2399999999999998E-3</c:v>
                </c:pt>
                <c:pt idx="3901">
                  <c:v>-3.3999999999999998E-3</c:v>
                </c:pt>
                <c:pt idx="3902">
                  <c:v>-3.3500000000000001E-3</c:v>
                </c:pt>
                <c:pt idx="3903">
                  <c:v>-3.5599999999999998E-3</c:v>
                </c:pt>
                <c:pt idx="3904">
                  <c:v>-3.46E-3</c:v>
                </c:pt>
                <c:pt idx="3905">
                  <c:v>-3.3999999999999998E-3</c:v>
                </c:pt>
                <c:pt idx="3906">
                  <c:v>-3.3500000000000001E-3</c:v>
                </c:pt>
                <c:pt idx="3907">
                  <c:v>-3.3E-3</c:v>
                </c:pt>
                <c:pt idx="3908">
                  <c:v>-3.14E-3</c:v>
                </c:pt>
                <c:pt idx="3909">
                  <c:v>-2.9299999999999999E-3</c:v>
                </c:pt>
                <c:pt idx="3910">
                  <c:v>-2.7200000000000002E-3</c:v>
                </c:pt>
                <c:pt idx="3911">
                  <c:v>-2.6099999999999999E-3</c:v>
                </c:pt>
                <c:pt idx="3912">
                  <c:v>-2.3E-3</c:v>
                </c:pt>
                <c:pt idx="3913">
                  <c:v>-2.0899999999999998E-3</c:v>
                </c:pt>
                <c:pt idx="3914">
                  <c:v>-1.8699999999999999E-3</c:v>
                </c:pt>
                <c:pt idx="3915">
                  <c:v>-1.7700000000000001E-3</c:v>
                </c:pt>
                <c:pt idx="3916">
                  <c:v>-1.4E-3</c:v>
                </c:pt>
                <c:pt idx="3917">
                  <c:v>-1.24E-3</c:v>
                </c:pt>
                <c:pt idx="3918">
                  <c:v>-1.14E-3</c:v>
                </c:pt>
                <c:pt idx="3919">
                  <c:v>-9.3000000000000005E-4</c:v>
                </c:pt>
                <c:pt idx="3920">
                  <c:v>-7.2000000000000005E-4</c:v>
                </c:pt>
                <c:pt idx="3921">
                  <c:v>-6.6E-4</c:v>
                </c:pt>
                <c:pt idx="3922">
                  <c:v>-5.0000000000000001E-4</c:v>
                </c:pt>
                <c:pt idx="3923">
                  <c:v>-4.0000000000000002E-4</c:v>
                </c:pt>
                <c:pt idx="3924">
                  <c:v>-4.4999999999999999E-4</c:v>
                </c:pt>
                <c:pt idx="3925">
                  <c:v>-3.5E-4</c:v>
                </c:pt>
                <c:pt idx="3926">
                  <c:v>-4.0000000000000002E-4</c:v>
                </c:pt>
                <c:pt idx="3927">
                  <c:v>-3.5E-4</c:v>
                </c:pt>
                <c:pt idx="3928">
                  <c:v>-4.0000000000000002E-4</c:v>
                </c:pt>
                <c:pt idx="3929">
                  <c:v>-4.4999999999999999E-4</c:v>
                </c:pt>
                <c:pt idx="3930">
                  <c:v>-5.0000000000000001E-4</c:v>
                </c:pt>
                <c:pt idx="3931">
                  <c:v>-6.0999999999999997E-4</c:v>
                </c:pt>
                <c:pt idx="3932">
                  <c:v>-7.2000000000000005E-4</c:v>
                </c:pt>
                <c:pt idx="3933">
                  <c:v>-8.1999999999999998E-4</c:v>
                </c:pt>
                <c:pt idx="3934">
                  <c:v>-9.3000000000000005E-4</c:v>
                </c:pt>
                <c:pt idx="3935">
                  <c:v>-1.14E-3</c:v>
                </c:pt>
                <c:pt idx="3936">
                  <c:v>-1.1900000000000001E-3</c:v>
                </c:pt>
                <c:pt idx="3937">
                  <c:v>-1.4E-3</c:v>
                </c:pt>
                <c:pt idx="3938">
                  <c:v>-1.5100000000000001E-3</c:v>
                </c:pt>
                <c:pt idx="3939">
                  <c:v>-1.6100000000000001E-3</c:v>
                </c:pt>
                <c:pt idx="3940">
                  <c:v>-1.7700000000000001E-3</c:v>
                </c:pt>
                <c:pt idx="3941">
                  <c:v>-1.82E-3</c:v>
                </c:pt>
                <c:pt idx="3942">
                  <c:v>-1.9300000000000001E-3</c:v>
                </c:pt>
                <c:pt idx="3943">
                  <c:v>-2.0899999999999998E-3</c:v>
                </c:pt>
                <c:pt idx="3944">
                  <c:v>-2.0300000000000001E-3</c:v>
                </c:pt>
                <c:pt idx="3945">
                  <c:v>-2.2399999999999998E-3</c:v>
                </c:pt>
                <c:pt idx="3946">
                  <c:v>-2.3E-3</c:v>
                </c:pt>
                <c:pt idx="3947">
                  <c:v>-2.3500000000000001E-3</c:v>
                </c:pt>
                <c:pt idx="3948">
                  <c:v>-2.3999999999999998E-3</c:v>
                </c:pt>
                <c:pt idx="3949">
                  <c:v>-2.5600000000000002E-3</c:v>
                </c:pt>
                <c:pt idx="3950">
                  <c:v>-2.5100000000000001E-3</c:v>
                </c:pt>
                <c:pt idx="3951">
                  <c:v>-2.6099999999999999E-3</c:v>
                </c:pt>
                <c:pt idx="3952">
                  <c:v>-2.6700000000000001E-3</c:v>
                </c:pt>
                <c:pt idx="3953">
                  <c:v>-2.7200000000000002E-3</c:v>
                </c:pt>
                <c:pt idx="3954">
                  <c:v>-2.7699999999999999E-3</c:v>
                </c:pt>
                <c:pt idx="3955">
                  <c:v>-2.8800000000000002E-3</c:v>
                </c:pt>
                <c:pt idx="3956">
                  <c:v>-2.9299999999999999E-3</c:v>
                </c:pt>
                <c:pt idx="3957">
                  <c:v>-3.0300000000000001E-3</c:v>
                </c:pt>
                <c:pt idx="3958">
                  <c:v>-3.1900000000000001E-3</c:v>
                </c:pt>
                <c:pt idx="3959">
                  <c:v>-3.3999999999999998E-3</c:v>
                </c:pt>
                <c:pt idx="3960">
                  <c:v>-3.5100000000000001E-3</c:v>
                </c:pt>
                <c:pt idx="3961">
                  <c:v>-3.7200000000000002E-3</c:v>
                </c:pt>
                <c:pt idx="3962">
                  <c:v>-3.8800000000000002E-3</c:v>
                </c:pt>
                <c:pt idx="3963">
                  <c:v>-4.1900000000000001E-3</c:v>
                </c:pt>
                <c:pt idx="3964">
                  <c:v>-4.3E-3</c:v>
                </c:pt>
                <c:pt idx="3965">
                  <c:v>-4.5599999999999998E-3</c:v>
                </c:pt>
                <c:pt idx="3966">
                  <c:v>-4.8300000000000001E-3</c:v>
                </c:pt>
                <c:pt idx="3967">
                  <c:v>-5.0400000000000002E-3</c:v>
                </c:pt>
                <c:pt idx="3968">
                  <c:v>-5.3499999999999997E-3</c:v>
                </c:pt>
                <c:pt idx="3969">
                  <c:v>-5.5100000000000001E-3</c:v>
                </c:pt>
                <c:pt idx="3970">
                  <c:v>-5.77E-3</c:v>
                </c:pt>
                <c:pt idx="3971">
                  <c:v>-6.0400000000000002E-3</c:v>
                </c:pt>
                <c:pt idx="3972">
                  <c:v>-6.1999999999999998E-3</c:v>
                </c:pt>
                <c:pt idx="3973">
                  <c:v>-6.4099999999999999E-3</c:v>
                </c:pt>
                <c:pt idx="3974">
                  <c:v>-6.5599999999999999E-3</c:v>
                </c:pt>
                <c:pt idx="3975">
                  <c:v>-6.8300000000000001E-3</c:v>
                </c:pt>
                <c:pt idx="3976">
                  <c:v>-6.8799999999999998E-3</c:v>
                </c:pt>
                <c:pt idx="3977">
                  <c:v>-7.0400000000000003E-3</c:v>
                </c:pt>
                <c:pt idx="3978">
                  <c:v>-6.9899999999999997E-3</c:v>
                </c:pt>
                <c:pt idx="3979">
                  <c:v>-6.9899999999999997E-3</c:v>
                </c:pt>
                <c:pt idx="3980">
                  <c:v>-7.0400000000000003E-3</c:v>
                </c:pt>
                <c:pt idx="3981">
                  <c:v>-6.9300000000000004E-3</c:v>
                </c:pt>
                <c:pt idx="3982">
                  <c:v>-6.7799999999999996E-3</c:v>
                </c:pt>
                <c:pt idx="3983">
                  <c:v>-6.7799999999999996E-3</c:v>
                </c:pt>
                <c:pt idx="3984">
                  <c:v>-6.5599999999999999E-3</c:v>
                </c:pt>
                <c:pt idx="3985">
                  <c:v>-6.3499999999999997E-3</c:v>
                </c:pt>
                <c:pt idx="3986">
                  <c:v>-6.0899999999999999E-3</c:v>
                </c:pt>
                <c:pt idx="3987">
                  <c:v>-5.7200000000000003E-3</c:v>
                </c:pt>
                <c:pt idx="3988">
                  <c:v>-5.4099999999999999E-3</c:v>
                </c:pt>
                <c:pt idx="3989">
                  <c:v>-5.1900000000000002E-3</c:v>
                </c:pt>
                <c:pt idx="3990">
                  <c:v>-4.7699999999999999E-3</c:v>
                </c:pt>
                <c:pt idx="3991">
                  <c:v>-4.4000000000000003E-3</c:v>
                </c:pt>
                <c:pt idx="3992">
                  <c:v>-3.98E-3</c:v>
                </c:pt>
                <c:pt idx="3993">
                  <c:v>-3.6700000000000001E-3</c:v>
                </c:pt>
                <c:pt idx="3994">
                  <c:v>-3.3E-3</c:v>
                </c:pt>
                <c:pt idx="3995">
                  <c:v>-2.9299999999999999E-3</c:v>
                </c:pt>
                <c:pt idx="3996">
                  <c:v>-2.5600000000000002E-3</c:v>
                </c:pt>
                <c:pt idx="3997">
                  <c:v>-2.3E-3</c:v>
                </c:pt>
                <c:pt idx="3998">
                  <c:v>-1.82E-3</c:v>
                </c:pt>
                <c:pt idx="3999">
                  <c:v>-1.56E-3</c:v>
                </c:pt>
                <c:pt idx="4000">
                  <c:v>-1.24E-3</c:v>
                </c:pt>
                <c:pt idx="4001">
                  <c:v>-1.0300000000000001E-3</c:v>
                </c:pt>
                <c:pt idx="4002">
                  <c:v>-8.1999999999999998E-4</c:v>
                </c:pt>
                <c:pt idx="4003">
                  <c:v>-6.0999999999999997E-4</c:v>
                </c:pt>
                <c:pt idx="4004">
                  <c:v>-5.0000000000000001E-4</c:v>
                </c:pt>
                <c:pt idx="4005">
                  <c:v>-3.5E-4</c:v>
                </c:pt>
                <c:pt idx="4006">
                  <c:v>-2.9E-4</c:v>
                </c:pt>
                <c:pt idx="4007">
                  <c:v>-2.4000000000000001E-4</c:v>
                </c:pt>
                <c:pt idx="4008">
                  <c:v>-2.4000000000000001E-4</c:v>
                </c:pt>
                <c:pt idx="4009">
                  <c:v>-2.4000000000000001E-4</c:v>
                </c:pt>
                <c:pt idx="4010">
                  <c:v>-3.5E-4</c:v>
                </c:pt>
                <c:pt idx="4011">
                  <c:v>-4.0000000000000002E-4</c:v>
                </c:pt>
                <c:pt idx="4012">
                  <c:v>-4.4999999999999999E-4</c:v>
                </c:pt>
                <c:pt idx="4013">
                  <c:v>-5.5999999999999995E-4</c:v>
                </c:pt>
                <c:pt idx="4014">
                  <c:v>-7.2000000000000005E-4</c:v>
                </c:pt>
                <c:pt idx="4015">
                  <c:v>-8.1999999999999998E-4</c:v>
                </c:pt>
                <c:pt idx="4016">
                  <c:v>-9.7999999999999997E-4</c:v>
                </c:pt>
                <c:pt idx="4017">
                  <c:v>-1.08E-3</c:v>
                </c:pt>
                <c:pt idx="4018">
                  <c:v>-1.14E-3</c:v>
                </c:pt>
                <c:pt idx="4019">
                  <c:v>-1.24E-3</c:v>
                </c:pt>
                <c:pt idx="4020">
                  <c:v>-1.3500000000000001E-3</c:v>
                </c:pt>
                <c:pt idx="4021">
                  <c:v>-1.5100000000000001E-3</c:v>
                </c:pt>
                <c:pt idx="4022">
                  <c:v>-1.4499999999999999E-3</c:v>
                </c:pt>
                <c:pt idx="4023">
                  <c:v>-1.4499999999999999E-3</c:v>
                </c:pt>
                <c:pt idx="4024">
                  <c:v>-1.56E-3</c:v>
                </c:pt>
                <c:pt idx="4025">
                  <c:v>-1.4499999999999999E-3</c:v>
                </c:pt>
                <c:pt idx="4026">
                  <c:v>-1.3500000000000001E-3</c:v>
                </c:pt>
                <c:pt idx="4027">
                  <c:v>-1.2999999999999999E-3</c:v>
                </c:pt>
                <c:pt idx="4028">
                  <c:v>-1.14E-3</c:v>
                </c:pt>
                <c:pt idx="4029">
                  <c:v>-1.0300000000000001E-3</c:v>
                </c:pt>
                <c:pt idx="4030">
                  <c:v>-7.6999999999999996E-4</c:v>
                </c:pt>
                <c:pt idx="4031">
                  <c:v>-6.0999999999999997E-4</c:v>
                </c:pt>
                <c:pt idx="4032">
                  <c:v>-5.0000000000000001E-4</c:v>
                </c:pt>
                <c:pt idx="4033">
                  <c:v>-1.9000000000000001E-4</c:v>
                </c:pt>
                <c:pt idx="4034">
                  <c:v>2.0000000000000002E-5</c:v>
                </c:pt>
                <c:pt idx="4035">
                  <c:v>2.9E-4</c:v>
                </c:pt>
                <c:pt idx="4036">
                  <c:v>5.0000000000000001E-4</c:v>
                </c:pt>
                <c:pt idx="4037">
                  <c:v>7.6000000000000004E-4</c:v>
                </c:pt>
                <c:pt idx="4038">
                  <c:v>9.7000000000000005E-4</c:v>
                </c:pt>
                <c:pt idx="4039">
                  <c:v>1.23E-3</c:v>
                </c:pt>
                <c:pt idx="4040">
                  <c:v>1.4400000000000001E-3</c:v>
                </c:pt>
                <c:pt idx="4041">
                  <c:v>1.6000000000000001E-3</c:v>
                </c:pt>
                <c:pt idx="4042">
                  <c:v>1.7099999999999999E-3</c:v>
                </c:pt>
                <c:pt idx="4043">
                  <c:v>1.8699999999999999E-3</c:v>
                </c:pt>
                <c:pt idx="4044">
                  <c:v>1.97E-3</c:v>
                </c:pt>
                <c:pt idx="4045">
                  <c:v>2.0200000000000001E-3</c:v>
                </c:pt>
                <c:pt idx="4046">
                  <c:v>2.1299999999999999E-3</c:v>
                </c:pt>
                <c:pt idx="4047">
                  <c:v>2.0200000000000001E-3</c:v>
                </c:pt>
                <c:pt idx="4048">
                  <c:v>2.0200000000000001E-3</c:v>
                </c:pt>
                <c:pt idx="4049">
                  <c:v>1.97E-3</c:v>
                </c:pt>
                <c:pt idx="4050">
                  <c:v>1.97E-3</c:v>
                </c:pt>
                <c:pt idx="4051">
                  <c:v>1.7600000000000001E-3</c:v>
                </c:pt>
                <c:pt idx="4052">
                  <c:v>1.6000000000000001E-3</c:v>
                </c:pt>
                <c:pt idx="4053">
                  <c:v>1.4400000000000001E-3</c:v>
                </c:pt>
                <c:pt idx="4054">
                  <c:v>1.23E-3</c:v>
                </c:pt>
                <c:pt idx="4055">
                  <c:v>1.0200000000000001E-3</c:v>
                </c:pt>
                <c:pt idx="4056">
                  <c:v>8.0999999999999996E-4</c:v>
                </c:pt>
                <c:pt idx="4057">
                  <c:v>5.0000000000000001E-4</c:v>
                </c:pt>
                <c:pt idx="4058">
                  <c:v>2.9E-4</c:v>
                </c:pt>
                <c:pt idx="4059">
                  <c:v>-3.0000000000000001E-5</c:v>
                </c:pt>
                <c:pt idx="4060">
                  <c:v>-2.4000000000000001E-4</c:v>
                </c:pt>
                <c:pt idx="4061">
                  <c:v>-5.0000000000000001E-4</c:v>
                </c:pt>
                <c:pt idx="4062">
                  <c:v>-6.6E-4</c:v>
                </c:pt>
                <c:pt idx="4063">
                  <c:v>-9.7999999999999997E-4</c:v>
                </c:pt>
                <c:pt idx="4064">
                  <c:v>-1.1900000000000001E-3</c:v>
                </c:pt>
                <c:pt idx="4065">
                  <c:v>-1.4499999999999999E-3</c:v>
                </c:pt>
                <c:pt idx="4066">
                  <c:v>-1.56E-3</c:v>
                </c:pt>
                <c:pt idx="4067">
                  <c:v>-1.66E-3</c:v>
                </c:pt>
                <c:pt idx="4068">
                  <c:v>-1.7700000000000001E-3</c:v>
                </c:pt>
                <c:pt idx="4069">
                  <c:v>-1.8699999999999999E-3</c:v>
                </c:pt>
                <c:pt idx="4070">
                  <c:v>-1.9300000000000001E-3</c:v>
                </c:pt>
                <c:pt idx="4071">
                  <c:v>-1.9300000000000001E-3</c:v>
                </c:pt>
                <c:pt idx="4072">
                  <c:v>-1.8699999999999999E-3</c:v>
                </c:pt>
                <c:pt idx="4073">
                  <c:v>-1.8699999999999999E-3</c:v>
                </c:pt>
                <c:pt idx="4074">
                  <c:v>-1.7700000000000001E-3</c:v>
                </c:pt>
                <c:pt idx="4075">
                  <c:v>-1.6100000000000001E-3</c:v>
                </c:pt>
                <c:pt idx="4076">
                  <c:v>-1.5100000000000001E-3</c:v>
                </c:pt>
                <c:pt idx="4077">
                  <c:v>-1.4E-3</c:v>
                </c:pt>
                <c:pt idx="4078">
                  <c:v>-1.14E-3</c:v>
                </c:pt>
                <c:pt idx="4079">
                  <c:v>-9.3000000000000005E-4</c:v>
                </c:pt>
                <c:pt idx="4080">
                  <c:v>-7.6999999999999996E-4</c:v>
                </c:pt>
                <c:pt idx="4081">
                  <c:v>-5.0000000000000001E-4</c:v>
                </c:pt>
                <c:pt idx="4082">
                  <c:v>-2.4000000000000001E-4</c:v>
                </c:pt>
                <c:pt idx="4083">
                  <c:v>6.9999999999999994E-5</c:v>
                </c:pt>
                <c:pt idx="4084">
                  <c:v>3.4000000000000002E-4</c:v>
                </c:pt>
                <c:pt idx="4085">
                  <c:v>6.4999999999999997E-4</c:v>
                </c:pt>
                <c:pt idx="4086">
                  <c:v>9.2000000000000003E-4</c:v>
                </c:pt>
                <c:pt idx="4087">
                  <c:v>1.1299999999999999E-3</c:v>
                </c:pt>
                <c:pt idx="4088">
                  <c:v>1.34E-3</c:v>
                </c:pt>
                <c:pt idx="4089">
                  <c:v>1.5E-3</c:v>
                </c:pt>
                <c:pt idx="4090">
                  <c:v>1.7099999999999999E-3</c:v>
                </c:pt>
                <c:pt idx="4091">
                  <c:v>1.8699999999999999E-3</c:v>
                </c:pt>
                <c:pt idx="4092">
                  <c:v>2.0799999999999998E-3</c:v>
                </c:pt>
                <c:pt idx="4093">
                  <c:v>2.1299999999999999E-3</c:v>
                </c:pt>
                <c:pt idx="4094">
                  <c:v>2.1800000000000001E-3</c:v>
                </c:pt>
                <c:pt idx="4095">
                  <c:v>2.2399999999999998E-3</c:v>
                </c:pt>
                <c:pt idx="4096">
                  <c:v>2.2899999999999999E-3</c:v>
                </c:pt>
                <c:pt idx="4097">
                  <c:v>2.2899999999999999E-3</c:v>
                </c:pt>
                <c:pt idx="4098">
                  <c:v>2.2899999999999999E-3</c:v>
                </c:pt>
                <c:pt idx="4099">
                  <c:v>2.2899999999999999E-3</c:v>
                </c:pt>
                <c:pt idx="4100">
                  <c:v>2.2399999999999998E-3</c:v>
                </c:pt>
                <c:pt idx="4101">
                  <c:v>2.1299999999999999E-3</c:v>
                </c:pt>
                <c:pt idx="4102">
                  <c:v>2.0200000000000001E-3</c:v>
                </c:pt>
                <c:pt idx="4103">
                  <c:v>1.81E-3</c:v>
                </c:pt>
                <c:pt idx="4104">
                  <c:v>1.7600000000000001E-3</c:v>
                </c:pt>
                <c:pt idx="4105">
                  <c:v>1.4400000000000001E-3</c:v>
                </c:pt>
                <c:pt idx="4106">
                  <c:v>1.39E-3</c:v>
                </c:pt>
                <c:pt idx="4107">
                  <c:v>1.23E-3</c:v>
                </c:pt>
                <c:pt idx="4108">
                  <c:v>1.0200000000000001E-3</c:v>
                </c:pt>
                <c:pt idx="4109">
                  <c:v>8.0999999999999996E-4</c:v>
                </c:pt>
                <c:pt idx="4110">
                  <c:v>5.9999999999999995E-4</c:v>
                </c:pt>
                <c:pt idx="4111">
                  <c:v>3.8999999999999999E-4</c:v>
                </c:pt>
                <c:pt idx="4112">
                  <c:v>1.8000000000000001E-4</c:v>
                </c:pt>
                <c:pt idx="4113">
                  <c:v>-3.0000000000000001E-5</c:v>
                </c:pt>
                <c:pt idx="4114">
                  <c:v>-2.9E-4</c:v>
                </c:pt>
                <c:pt idx="4115">
                  <c:v>-4.4999999999999999E-4</c:v>
                </c:pt>
                <c:pt idx="4116">
                  <c:v>-6.0999999999999997E-4</c:v>
                </c:pt>
                <c:pt idx="4117">
                  <c:v>-8.7000000000000001E-4</c:v>
                </c:pt>
                <c:pt idx="4118">
                  <c:v>-1.0300000000000001E-3</c:v>
                </c:pt>
                <c:pt idx="4119">
                  <c:v>-1.24E-3</c:v>
                </c:pt>
                <c:pt idx="4120">
                  <c:v>-1.4E-3</c:v>
                </c:pt>
                <c:pt idx="4121">
                  <c:v>-1.66E-3</c:v>
                </c:pt>
                <c:pt idx="4122">
                  <c:v>-1.8699999999999999E-3</c:v>
                </c:pt>
                <c:pt idx="4123">
                  <c:v>-2.0300000000000001E-3</c:v>
                </c:pt>
                <c:pt idx="4124">
                  <c:v>-2.3E-3</c:v>
                </c:pt>
                <c:pt idx="4125">
                  <c:v>-2.5600000000000002E-3</c:v>
                </c:pt>
                <c:pt idx="4126">
                  <c:v>-2.6700000000000001E-3</c:v>
                </c:pt>
                <c:pt idx="4127">
                  <c:v>-2.98E-3</c:v>
                </c:pt>
                <c:pt idx="4128">
                  <c:v>-3.2399999999999998E-3</c:v>
                </c:pt>
                <c:pt idx="4129">
                  <c:v>-3.3999999999999998E-3</c:v>
                </c:pt>
                <c:pt idx="4130">
                  <c:v>-3.6099999999999999E-3</c:v>
                </c:pt>
                <c:pt idx="4131">
                  <c:v>-3.9300000000000003E-3</c:v>
                </c:pt>
                <c:pt idx="4132">
                  <c:v>-4.1399999999999996E-3</c:v>
                </c:pt>
                <c:pt idx="4133">
                  <c:v>-4.4600000000000004E-3</c:v>
                </c:pt>
                <c:pt idx="4134">
                  <c:v>-4.6699999999999997E-3</c:v>
                </c:pt>
                <c:pt idx="4135">
                  <c:v>-4.8799999999999998E-3</c:v>
                </c:pt>
                <c:pt idx="4136">
                  <c:v>-5.1399999999999996E-3</c:v>
                </c:pt>
                <c:pt idx="4137">
                  <c:v>-5.3499999999999997E-3</c:v>
                </c:pt>
                <c:pt idx="4138">
                  <c:v>-5.62E-3</c:v>
                </c:pt>
                <c:pt idx="4139">
                  <c:v>-5.8300000000000001E-3</c:v>
                </c:pt>
                <c:pt idx="4140">
                  <c:v>-5.9300000000000004E-3</c:v>
                </c:pt>
                <c:pt idx="4141">
                  <c:v>-6.1399999999999996E-3</c:v>
                </c:pt>
                <c:pt idx="4142">
                  <c:v>-6.4099999999999999E-3</c:v>
                </c:pt>
                <c:pt idx="4143">
                  <c:v>-6.5599999999999999E-3</c:v>
                </c:pt>
                <c:pt idx="4144">
                  <c:v>-6.6699999999999997E-3</c:v>
                </c:pt>
                <c:pt idx="4145">
                  <c:v>-6.7799999999999996E-3</c:v>
                </c:pt>
                <c:pt idx="4146">
                  <c:v>-6.8799999999999998E-3</c:v>
                </c:pt>
                <c:pt idx="4147">
                  <c:v>-6.9899999999999997E-3</c:v>
                </c:pt>
                <c:pt idx="4148">
                  <c:v>-7.0400000000000003E-3</c:v>
                </c:pt>
                <c:pt idx="4149">
                  <c:v>-6.9899999999999997E-3</c:v>
                </c:pt>
                <c:pt idx="4150">
                  <c:v>-6.9300000000000004E-3</c:v>
                </c:pt>
                <c:pt idx="4151">
                  <c:v>-6.9300000000000004E-3</c:v>
                </c:pt>
                <c:pt idx="4152">
                  <c:v>-6.7799999999999996E-3</c:v>
                </c:pt>
                <c:pt idx="4153">
                  <c:v>-6.7799999999999996E-3</c:v>
                </c:pt>
                <c:pt idx="4154">
                  <c:v>-6.5599999999999999E-3</c:v>
                </c:pt>
                <c:pt idx="4155">
                  <c:v>-6.5100000000000002E-3</c:v>
                </c:pt>
                <c:pt idx="4156">
                  <c:v>-6.2500000000000003E-3</c:v>
                </c:pt>
                <c:pt idx="4157">
                  <c:v>-6.1999999999999998E-3</c:v>
                </c:pt>
                <c:pt idx="4158">
                  <c:v>-5.8799999999999998E-3</c:v>
                </c:pt>
                <c:pt idx="4159">
                  <c:v>-5.7200000000000003E-3</c:v>
                </c:pt>
                <c:pt idx="4160">
                  <c:v>-5.4599999999999996E-3</c:v>
                </c:pt>
                <c:pt idx="4161">
                  <c:v>-5.2500000000000003E-3</c:v>
                </c:pt>
                <c:pt idx="4162">
                  <c:v>-5.0400000000000002E-3</c:v>
                </c:pt>
                <c:pt idx="4163">
                  <c:v>-4.8300000000000001E-3</c:v>
                </c:pt>
                <c:pt idx="4164">
                  <c:v>-4.5100000000000001E-3</c:v>
                </c:pt>
                <c:pt idx="4165">
                  <c:v>-4.3499999999999997E-3</c:v>
                </c:pt>
                <c:pt idx="4166">
                  <c:v>-4.1399999999999996E-3</c:v>
                </c:pt>
                <c:pt idx="4167">
                  <c:v>-3.98E-3</c:v>
                </c:pt>
                <c:pt idx="4168">
                  <c:v>-3.7699999999999999E-3</c:v>
                </c:pt>
                <c:pt idx="4169">
                  <c:v>-3.6099999999999999E-3</c:v>
                </c:pt>
                <c:pt idx="4170">
                  <c:v>-3.46E-3</c:v>
                </c:pt>
                <c:pt idx="4171">
                  <c:v>-3.3500000000000001E-3</c:v>
                </c:pt>
                <c:pt idx="4172">
                  <c:v>-3.3500000000000001E-3</c:v>
                </c:pt>
                <c:pt idx="4173">
                  <c:v>-3.2399999999999998E-3</c:v>
                </c:pt>
                <c:pt idx="4174">
                  <c:v>-3.14E-3</c:v>
                </c:pt>
                <c:pt idx="4175">
                  <c:v>-3.14E-3</c:v>
                </c:pt>
                <c:pt idx="4176">
                  <c:v>-3.14E-3</c:v>
                </c:pt>
                <c:pt idx="4177">
                  <c:v>-3.2399999999999998E-3</c:v>
                </c:pt>
                <c:pt idx="4178">
                  <c:v>-3.1900000000000001E-3</c:v>
                </c:pt>
                <c:pt idx="4179">
                  <c:v>-3.2399999999999998E-3</c:v>
                </c:pt>
                <c:pt idx="4180">
                  <c:v>-3.3500000000000001E-3</c:v>
                </c:pt>
                <c:pt idx="4181">
                  <c:v>-3.46E-3</c:v>
                </c:pt>
                <c:pt idx="4182">
                  <c:v>-3.6700000000000001E-3</c:v>
                </c:pt>
                <c:pt idx="4183">
                  <c:v>-3.82E-3</c:v>
                </c:pt>
                <c:pt idx="4184">
                  <c:v>-3.82E-3</c:v>
                </c:pt>
                <c:pt idx="4185">
                  <c:v>-4.0400000000000002E-3</c:v>
                </c:pt>
                <c:pt idx="4186">
                  <c:v>-4.1399999999999996E-3</c:v>
                </c:pt>
                <c:pt idx="4187">
                  <c:v>-4.3E-3</c:v>
                </c:pt>
                <c:pt idx="4188">
                  <c:v>-4.4600000000000004E-3</c:v>
                </c:pt>
                <c:pt idx="4189">
                  <c:v>-4.5599999999999998E-3</c:v>
                </c:pt>
                <c:pt idx="4190">
                  <c:v>-4.7200000000000002E-3</c:v>
                </c:pt>
                <c:pt idx="4191">
                  <c:v>-4.9300000000000004E-3</c:v>
                </c:pt>
                <c:pt idx="4192">
                  <c:v>-5.0899999999999999E-3</c:v>
                </c:pt>
                <c:pt idx="4193">
                  <c:v>-5.0899999999999999E-3</c:v>
                </c:pt>
                <c:pt idx="4194">
                  <c:v>-5.2500000000000003E-3</c:v>
                </c:pt>
                <c:pt idx="4195">
                  <c:v>-5.4099999999999999E-3</c:v>
                </c:pt>
                <c:pt idx="4196">
                  <c:v>-5.5100000000000001E-3</c:v>
                </c:pt>
                <c:pt idx="4197">
                  <c:v>-5.6699999999999997E-3</c:v>
                </c:pt>
                <c:pt idx="4198">
                  <c:v>-5.77E-3</c:v>
                </c:pt>
                <c:pt idx="4199">
                  <c:v>-5.8799999999999998E-3</c:v>
                </c:pt>
                <c:pt idx="4200">
                  <c:v>-5.9800000000000001E-3</c:v>
                </c:pt>
                <c:pt idx="4201">
                  <c:v>-6.0899999999999999E-3</c:v>
                </c:pt>
                <c:pt idx="4202">
                  <c:v>-6.1999999999999998E-3</c:v>
                </c:pt>
                <c:pt idx="4203">
                  <c:v>-6.3E-3</c:v>
                </c:pt>
                <c:pt idx="4204">
                  <c:v>-6.3499999999999997E-3</c:v>
                </c:pt>
                <c:pt idx="4205">
                  <c:v>-6.5100000000000002E-3</c:v>
                </c:pt>
                <c:pt idx="4206">
                  <c:v>-6.62E-3</c:v>
                </c:pt>
                <c:pt idx="4207">
                  <c:v>-6.7200000000000003E-3</c:v>
                </c:pt>
                <c:pt idx="4208">
                  <c:v>-6.8300000000000001E-3</c:v>
                </c:pt>
                <c:pt idx="4209">
                  <c:v>-6.9300000000000004E-3</c:v>
                </c:pt>
                <c:pt idx="4210">
                  <c:v>-7.1399999999999996E-3</c:v>
                </c:pt>
                <c:pt idx="4211">
                  <c:v>-7.2500000000000004E-3</c:v>
                </c:pt>
                <c:pt idx="4212">
                  <c:v>-7.3000000000000001E-3</c:v>
                </c:pt>
                <c:pt idx="4213">
                  <c:v>-7.4599999999999996E-3</c:v>
                </c:pt>
                <c:pt idx="4214">
                  <c:v>-7.62E-3</c:v>
                </c:pt>
                <c:pt idx="4215">
                  <c:v>-7.7200000000000003E-3</c:v>
                </c:pt>
                <c:pt idx="4216">
                  <c:v>-7.8300000000000002E-3</c:v>
                </c:pt>
                <c:pt idx="4217">
                  <c:v>-8.0400000000000003E-3</c:v>
                </c:pt>
                <c:pt idx="4218">
                  <c:v>-8.0400000000000003E-3</c:v>
                </c:pt>
                <c:pt idx="4219">
                  <c:v>-8.1499999999999993E-3</c:v>
                </c:pt>
                <c:pt idx="4220">
                  <c:v>-8.2500000000000004E-3</c:v>
                </c:pt>
                <c:pt idx="4221">
                  <c:v>-8.3599999999999994E-3</c:v>
                </c:pt>
                <c:pt idx="4222">
                  <c:v>-8.3000000000000001E-3</c:v>
                </c:pt>
                <c:pt idx="4223">
                  <c:v>-8.3000000000000001E-3</c:v>
                </c:pt>
                <c:pt idx="4224">
                  <c:v>-8.3599999999999994E-3</c:v>
                </c:pt>
                <c:pt idx="4225">
                  <c:v>-8.2500000000000004E-3</c:v>
                </c:pt>
                <c:pt idx="4226">
                  <c:v>-8.09E-3</c:v>
                </c:pt>
                <c:pt idx="4227">
                  <c:v>-8.0400000000000003E-3</c:v>
                </c:pt>
                <c:pt idx="4228">
                  <c:v>-7.9299999999999995E-3</c:v>
                </c:pt>
                <c:pt idx="4229">
                  <c:v>-7.7200000000000003E-3</c:v>
                </c:pt>
                <c:pt idx="4230">
                  <c:v>-7.4099999999999999E-3</c:v>
                </c:pt>
                <c:pt idx="4231">
                  <c:v>-7.1399999999999996E-3</c:v>
                </c:pt>
                <c:pt idx="4232">
                  <c:v>-6.7799999999999996E-3</c:v>
                </c:pt>
                <c:pt idx="4233">
                  <c:v>-6.5100000000000002E-3</c:v>
                </c:pt>
                <c:pt idx="4234">
                  <c:v>-6.0899999999999999E-3</c:v>
                </c:pt>
                <c:pt idx="4235">
                  <c:v>-5.6699999999999997E-3</c:v>
                </c:pt>
                <c:pt idx="4236">
                  <c:v>-5.1399999999999996E-3</c:v>
                </c:pt>
                <c:pt idx="4237">
                  <c:v>-4.7699999999999999E-3</c:v>
                </c:pt>
                <c:pt idx="4238">
                  <c:v>-4.1900000000000001E-3</c:v>
                </c:pt>
                <c:pt idx="4239">
                  <c:v>-3.7200000000000002E-3</c:v>
                </c:pt>
                <c:pt idx="4240">
                  <c:v>-3.2399999999999998E-3</c:v>
                </c:pt>
                <c:pt idx="4241">
                  <c:v>-2.5600000000000002E-3</c:v>
                </c:pt>
                <c:pt idx="4242">
                  <c:v>-1.98E-3</c:v>
                </c:pt>
                <c:pt idx="4243">
                  <c:v>-1.5100000000000001E-3</c:v>
                </c:pt>
                <c:pt idx="4244">
                  <c:v>-9.7999999999999997E-4</c:v>
                </c:pt>
                <c:pt idx="4245">
                  <c:v>-5.0000000000000001E-4</c:v>
                </c:pt>
                <c:pt idx="4246">
                  <c:v>1.8000000000000001E-4</c:v>
                </c:pt>
                <c:pt idx="4247">
                  <c:v>5.5000000000000003E-4</c:v>
                </c:pt>
                <c:pt idx="4248">
                  <c:v>1.08E-3</c:v>
                </c:pt>
                <c:pt idx="4249">
                  <c:v>1.39E-3</c:v>
                </c:pt>
                <c:pt idx="4250">
                  <c:v>1.81E-3</c:v>
                </c:pt>
                <c:pt idx="4251">
                  <c:v>2.2399999999999998E-3</c:v>
                </c:pt>
                <c:pt idx="4252">
                  <c:v>2.5999999999999999E-3</c:v>
                </c:pt>
                <c:pt idx="4253">
                  <c:v>2.8700000000000002E-3</c:v>
                </c:pt>
                <c:pt idx="4254">
                  <c:v>3.13E-3</c:v>
                </c:pt>
                <c:pt idx="4255">
                  <c:v>3.3400000000000001E-3</c:v>
                </c:pt>
                <c:pt idx="4256">
                  <c:v>3.4499999999999999E-3</c:v>
                </c:pt>
                <c:pt idx="4257">
                  <c:v>3.6099999999999999E-3</c:v>
                </c:pt>
                <c:pt idx="4258">
                  <c:v>3.7100000000000002E-3</c:v>
                </c:pt>
                <c:pt idx="4259">
                  <c:v>3.8700000000000002E-3</c:v>
                </c:pt>
                <c:pt idx="4260">
                  <c:v>3.7599999999999999E-3</c:v>
                </c:pt>
                <c:pt idx="4261">
                  <c:v>3.7599999999999999E-3</c:v>
                </c:pt>
                <c:pt idx="4262">
                  <c:v>3.7100000000000002E-3</c:v>
                </c:pt>
                <c:pt idx="4263">
                  <c:v>3.7100000000000002E-3</c:v>
                </c:pt>
                <c:pt idx="4264">
                  <c:v>3.5000000000000001E-3</c:v>
                </c:pt>
                <c:pt idx="4265">
                  <c:v>3.3400000000000001E-3</c:v>
                </c:pt>
                <c:pt idx="4266">
                  <c:v>3.29E-3</c:v>
                </c:pt>
                <c:pt idx="4267">
                  <c:v>3.13E-3</c:v>
                </c:pt>
                <c:pt idx="4268">
                  <c:v>2.8700000000000002E-3</c:v>
                </c:pt>
                <c:pt idx="4269">
                  <c:v>2.66E-3</c:v>
                </c:pt>
                <c:pt idx="4270">
                  <c:v>2.5500000000000002E-3</c:v>
                </c:pt>
                <c:pt idx="4271">
                  <c:v>2.3400000000000001E-3</c:v>
                </c:pt>
                <c:pt idx="4272">
                  <c:v>2.0799999999999998E-3</c:v>
                </c:pt>
                <c:pt idx="4273">
                  <c:v>1.81E-3</c:v>
                </c:pt>
                <c:pt idx="4274">
                  <c:v>1.7099999999999999E-3</c:v>
                </c:pt>
                <c:pt idx="4275">
                  <c:v>1.6000000000000001E-3</c:v>
                </c:pt>
                <c:pt idx="4276">
                  <c:v>1.34E-3</c:v>
                </c:pt>
                <c:pt idx="4277">
                  <c:v>1.23E-3</c:v>
                </c:pt>
                <c:pt idx="4278">
                  <c:v>1.08E-3</c:v>
                </c:pt>
                <c:pt idx="4279">
                  <c:v>1.0200000000000001E-3</c:v>
                </c:pt>
                <c:pt idx="4280">
                  <c:v>9.2000000000000003E-4</c:v>
                </c:pt>
                <c:pt idx="4281">
                  <c:v>7.1000000000000002E-4</c:v>
                </c:pt>
                <c:pt idx="4282">
                  <c:v>7.1000000000000002E-4</c:v>
                </c:pt>
                <c:pt idx="4283">
                  <c:v>5.9999999999999995E-4</c:v>
                </c:pt>
                <c:pt idx="4284">
                  <c:v>5.5000000000000003E-4</c:v>
                </c:pt>
                <c:pt idx="4285">
                  <c:v>5.9999999999999995E-4</c:v>
                </c:pt>
                <c:pt idx="4286">
                  <c:v>5.5000000000000003E-4</c:v>
                </c:pt>
                <c:pt idx="4287">
                  <c:v>5.0000000000000001E-4</c:v>
                </c:pt>
                <c:pt idx="4288">
                  <c:v>3.8999999999999999E-4</c:v>
                </c:pt>
                <c:pt idx="4289">
                  <c:v>3.8999999999999999E-4</c:v>
                </c:pt>
                <c:pt idx="4290">
                  <c:v>2.3000000000000001E-4</c:v>
                </c:pt>
                <c:pt idx="4291">
                  <c:v>1.2999999999999999E-4</c:v>
                </c:pt>
                <c:pt idx="4292">
                  <c:v>1.2999999999999999E-4</c:v>
                </c:pt>
                <c:pt idx="4293">
                  <c:v>2.0000000000000002E-5</c:v>
                </c:pt>
                <c:pt idx="4294">
                  <c:v>-8.0000000000000007E-5</c:v>
                </c:pt>
                <c:pt idx="4295">
                  <c:v>-1.3999999999999999E-4</c:v>
                </c:pt>
                <c:pt idx="4296">
                  <c:v>-1.9000000000000001E-4</c:v>
                </c:pt>
                <c:pt idx="4297">
                  <c:v>-3.5E-4</c:v>
                </c:pt>
                <c:pt idx="4298">
                  <c:v>-5.5999999999999995E-4</c:v>
                </c:pt>
                <c:pt idx="4299">
                  <c:v>-7.2000000000000005E-4</c:v>
                </c:pt>
                <c:pt idx="4300">
                  <c:v>-8.7000000000000001E-4</c:v>
                </c:pt>
                <c:pt idx="4301">
                  <c:v>-1.08E-3</c:v>
                </c:pt>
                <c:pt idx="4302">
                  <c:v>-1.2999999999999999E-3</c:v>
                </c:pt>
                <c:pt idx="4303">
                  <c:v>-1.56E-3</c:v>
                </c:pt>
                <c:pt idx="4304">
                  <c:v>-1.9300000000000001E-3</c:v>
                </c:pt>
                <c:pt idx="4305">
                  <c:v>-2.14E-3</c:v>
                </c:pt>
                <c:pt idx="4306">
                  <c:v>-2.4499999999999999E-3</c:v>
                </c:pt>
                <c:pt idx="4307">
                  <c:v>-2.7200000000000002E-3</c:v>
                </c:pt>
                <c:pt idx="4308">
                  <c:v>-3.0300000000000001E-3</c:v>
                </c:pt>
                <c:pt idx="4309">
                  <c:v>-3.3500000000000001E-3</c:v>
                </c:pt>
                <c:pt idx="4310">
                  <c:v>-3.5599999999999998E-3</c:v>
                </c:pt>
                <c:pt idx="4311">
                  <c:v>-3.8800000000000002E-3</c:v>
                </c:pt>
                <c:pt idx="4312">
                  <c:v>-4.1900000000000001E-3</c:v>
                </c:pt>
                <c:pt idx="4313">
                  <c:v>-4.5599999999999998E-3</c:v>
                </c:pt>
                <c:pt idx="4314">
                  <c:v>-4.7200000000000002E-3</c:v>
                </c:pt>
                <c:pt idx="4315">
                  <c:v>-4.9800000000000001E-3</c:v>
                </c:pt>
                <c:pt idx="4316">
                  <c:v>-5.3499999999999997E-3</c:v>
                </c:pt>
                <c:pt idx="4317">
                  <c:v>-5.5100000000000001E-3</c:v>
                </c:pt>
                <c:pt idx="4318">
                  <c:v>-5.7200000000000003E-3</c:v>
                </c:pt>
                <c:pt idx="4319">
                  <c:v>-5.8300000000000001E-3</c:v>
                </c:pt>
                <c:pt idx="4320">
                  <c:v>-6.0400000000000002E-3</c:v>
                </c:pt>
                <c:pt idx="4321">
                  <c:v>-6.1399999999999996E-3</c:v>
                </c:pt>
                <c:pt idx="4322">
                  <c:v>-6.1399999999999996E-3</c:v>
                </c:pt>
                <c:pt idx="4323">
                  <c:v>-6.1999999999999998E-3</c:v>
                </c:pt>
                <c:pt idx="4324">
                  <c:v>-6.1399999999999996E-3</c:v>
                </c:pt>
                <c:pt idx="4325">
                  <c:v>-6.1999999999999998E-3</c:v>
                </c:pt>
                <c:pt idx="4326">
                  <c:v>-6.1399999999999996E-3</c:v>
                </c:pt>
                <c:pt idx="4327">
                  <c:v>-5.8799999999999998E-3</c:v>
                </c:pt>
                <c:pt idx="4328">
                  <c:v>-5.77E-3</c:v>
                </c:pt>
                <c:pt idx="4329">
                  <c:v>-5.5599999999999998E-3</c:v>
                </c:pt>
                <c:pt idx="4330">
                  <c:v>-5.3E-3</c:v>
                </c:pt>
                <c:pt idx="4331">
                  <c:v>-4.9800000000000001E-3</c:v>
                </c:pt>
                <c:pt idx="4332">
                  <c:v>-4.6699999999999997E-3</c:v>
                </c:pt>
                <c:pt idx="4333">
                  <c:v>-4.3499999999999997E-3</c:v>
                </c:pt>
                <c:pt idx="4334">
                  <c:v>-4.0400000000000002E-3</c:v>
                </c:pt>
                <c:pt idx="4335">
                  <c:v>-3.6099999999999999E-3</c:v>
                </c:pt>
                <c:pt idx="4336">
                  <c:v>-3.1900000000000001E-3</c:v>
                </c:pt>
                <c:pt idx="4337">
                  <c:v>-2.6700000000000001E-3</c:v>
                </c:pt>
                <c:pt idx="4338">
                  <c:v>-2.1900000000000001E-3</c:v>
                </c:pt>
                <c:pt idx="4339">
                  <c:v>-1.82E-3</c:v>
                </c:pt>
                <c:pt idx="4340">
                  <c:v>-1.24E-3</c:v>
                </c:pt>
                <c:pt idx="4341">
                  <c:v>-8.7000000000000001E-4</c:v>
                </c:pt>
                <c:pt idx="4342">
                  <c:v>-4.0000000000000002E-4</c:v>
                </c:pt>
                <c:pt idx="4343">
                  <c:v>6.9999999999999994E-5</c:v>
                </c:pt>
                <c:pt idx="4344">
                  <c:v>5.9999999999999995E-4</c:v>
                </c:pt>
                <c:pt idx="4345">
                  <c:v>9.7000000000000005E-4</c:v>
                </c:pt>
                <c:pt idx="4346">
                  <c:v>1.39E-3</c:v>
                </c:pt>
                <c:pt idx="4347">
                  <c:v>1.81E-3</c:v>
                </c:pt>
                <c:pt idx="4348">
                  <c:v>2.1800000000000001E-3</c:v>
                </c:pt>
                <c:pt idx="4349">
                  <c:v>2.5000000000000001E-3</c:v>
                </c:pt>
                <c:pt idx="4350">
                  <c:v>2.8700000000000002E-3</c:v>
                </c:pt>
                <c:pt idx="4351">
                  <c:v>2.97E-3</c:v>
                </c:pt>
                <c:pt idx="4352">
                  <c:v>3.2399999999999998E-3</c:v>
                </c:pt>
                <c:pt idx="4353">
                  <c:v>3.4499999999999999E-3</c:v>
                </c:pt>
                <c:pt idx="4354">
                  <c:v>3.5500000000000002E-3</c:v>
                </c:pt>
                <c:pt idx="4355">
                  <c:v>3.6099999999999999E-3</c:v>
                </c:pt>
                <c:pt idx="4356">
                  <c:v>3.6099999999999999E-3</c:v>
                </c:pt>
                <c:pt idx="4357">
                  <c:v>3.6099999999999999E-3</c:v>
                </c:pt>
                <c:pt idx="4358">
                  <c:v>3.5500000000000002E-3</c:v>
                </c:pt>
                <c:pt idx="4359">
                  <c:v>3.5000000000000001E-3</c:v>
                </c:pt>
                <c:pt idx="4360">
                  <c:v>3.29E-3</c:v>
                </c:pt>
                <c:pt idx="4361">
                  <c:v>3.1800000000000001E-3</c:v>
                </c:pt>
                <c:pt idx="4362">
                  <c:v>2.9199999999999999E-3</c:v>
                </c:pt>
                <c:pt idx="4363">
                  <c:v>2.81E-3</c:v>
                </c:pt>
                <c:pt idx="4364">
                  <c:v>2.5999999999999999E-3</c:v>
                </c:pt>
                <c:pt idx="4365">
                  <c:v>2.2899999999999999E-3</c:v>
                </c:pt>
                <c:pt idx="4366">
                  <c:v>2.0200000000000001E-3</c:v>
                </c:pt>
                <c:pt idx="4367">
                  <c:v>1.7600000000000001E-3</c:v>
                </c:pt>
                <c:pt idx="4368">
                  <c:v>1.4400000000000001E-3</c:v>
                </c:pt>
                <c:pt idx="4369">
                  <c:v>1.1800000000000001E-3</c:v>
                </c:pt>
                <c:pt idx="4370">
                  <c:v>1.0200000000000001E-3</c:v>
                </c:pt>
                <c:pt idx="4371">
                  <c:v>8.7000000000000001E-4</c:v>
                </c:pt>
                <c:pt idx="4372">
                  <c:v>7.1000000000000002E-4</c:v>
                </c:pt>
                <c:pt idx="4373">
                  <c:v>5.5000000000000003E-4</c:v>
                </c:pt>
                <c:pt idx="4374">
                  <c:v>3.8999999999999999E-4</c:v>
                </c:pt>
                <c:pt idx="4375">
                  <c:v>2.9E-4</c:v>
                </c:pt>
                <c:pt idx="4376">
                  <c:v>2.9E-4</c:v>
                </c:pt>
                <c:pt idx="4377">
                  <c:v>3.4000000000000002E-4</c:v>
                </c:pt>
                <c:pt idx="4378">
                  <c:v>3.8999999999999999E-4</c:v>
                </c:pt>
                <c:pt idx="4379">
                  <c:v>4.4000000000000002E-4</c:v>
                </c:pt>
                <c:pt idx="4380">
                  <c:v>7.1000000000000002E-4</c:v>
                </c:pt>
                <c:pt idx="4381">
                  <c:v>8.7000000000000001E-4</c:v>
                </c:pt>
                <c:pt idx="4382">
                  <c:v>1.23E-3</c:v>
                </c:pt>
                <c:pt idx="4383">
                  <c:v>1.39E-3</c:v>
                </c:pt>
                <c:pt idx="4384">
                  <c:v>1.7099999999999999E-3</c:v>
                </c:pt>
                <c:pt idx="4385">
                  <c:v>2.1299999999999999E-3</c:v>
                </c:pt>
                <c:pt idx="4386">
                  <c:v>2.5500000000000002E-3</c:v>
                </c:pt>
                <c:pt idx="4387">
                  <c:v>2.8700000000000002E-3</c:v>
                </c:pt>
                <c:pt idx="4388">
                  <c:v>3.5000000000000001E-3</c:v>
                </c:pt>
                <c:pt idx="4389">
                  <c:v>3.82E-3</c:v>
                </c:pt>
                <c:pt idx="4390">
                  <c:v>4.3400000000000001E-3</c:v>
                </c:pt>
                <c:pt idx="4391">
                  <c:v>4.7600000000000003E-3</c:v>
                </c:pt>
                <c:pt idx="4392">
                  <c:v>5.1900000000000002E-3</c:v>
                </c:pt>
                <c:pt idx="4393">
                  <c:v>5.4999999999999997E-3</c:v>
                </c:pt>
                <c:pt idx="4394">
                  <c:v>6.0299999999999998E-3</c:v>
                </c:pt>
                <c:pt idx="4395">
                  <c:v>6.4000000000000003E-3</c:v>
                </c:pt>
                <c:pt idx="4396">
                  <c:v>6.6100000000000004E-3</c:v>
                </c:pt>
                <c:pt idx="4397">
                  <c:v>6.8199999999999997E-3</c:v>
                </c:pt>
                <c:pt idx="4398">
                  <c:v>7.0800000000000004E-3</c:v>
                </c:pt>
                <c:pt idx="4399">
                  <c:v>7.2899999999999996E-3</c:v>
                </c:pt>
                <c:pt idx="4400">
                  <c:v>7.3499999999999998E-3</c:v>
                </c:pt>
                <c:pt idx="4401">
                  <c:v>7.4999999999999997E-3</c:v>
                </c:pt>
                <c:pt idx="4402">
                  <c:v>7.3499999999999998E-3</c:v>
                </c:pt>
                <c:pt idx="4403">
                  <c:v>7.3499999999999998E-3</c:v>
                </c:pt>
                <c:pt idx="4404">
                  <c:v>7.0800000000000004E-3</c:v>
                </c:pt>
                <c:pt idx="4405">
                  <c:v>6.9199999999999999E-3</c:v>
                </c:pt>
                <c:pt idx="4406">
                  <c:v>6.7099999999999998E-3</c:v>
                </c:pt>
                <c:pt idx="4407">
                  <c:v>6.2899999999999996E-3</c:v>
                </c:pt>
                <c:pt idx="4408">
                  <c:v>6.0299999999999998E-3</c:v>
                </c:pt>
                <c:pt idx="4409">
                  <c:v>5.45E-3</c:v>
                </c:pt>
                <c:pt idx="4410">
                  <c:v>4.9800000000000001E-3</c:v>
                </c:pt>
                <c:pt idx="4411">
                  <c:v>4.4999999999999997E-3</c:v>
                </c:pt>
                <c:pt idx="4412">
                  <c:v>3.9199999999999999E-3</c:v>
                </c:pt>
                <c:pt idx="4413">
                  <c:v>3.1800000000000001E-3</c:v>
                </c:pt>
                <c:pt idx="4414">
                  <c:v>2.7100000000000002E-3</c:v>
                </c:pt>
                <c:pt idx="4415">
                  <c:v>1.97E-3</c:v>
                </c:pt>
                <c:pt idx="4416">
                  <c:v>1.2899999999999999E-3</c:v>
                </c:pt>
                <c:pt idx="4417">
                  <c:v>7.1000000000000002E-4</c:v>
                </c:pt>
                <c:pt idx="4418">
                  <c:v>1.2999999999999999E-4</c:v>
                </c:pt>
                <c:pt idx="4419">
                  <c:v>-6.0999999999999997E-4</c:v>
                </c:pt>
                <c:pt idx="4420">
                  <c:v>-1.24E-3</c:v>
                </c:pt>
                <c:pt idx="4421">
                  <c:v>-1.9300000000000001E-3</c:v>
                </c:pt>
                <c:pt idx="4422">
                  <c:v>-2.5100000000000001E-3</c:v>
                </c:pt>
                <c:pt idx="4423">
                  <c:v>-3.0300000000000001E-3</c:v>
                </c:pt>
                <c:pt idx="4424">
                  <c:v>-3.5599999999999998E-3</c:v>
                </c:pt>
                <c:pt idx="4425">
                  <c:v>-4.1399999999999996E-3</c:v>
                </c:pt>
                <c:pt idx="4426">
                  <c:v>-4.5599999999999998E-3</c:v>
                </c:pt>
                <c:pt idx="4427">
                  <c:v>-4.9800000000000001E-3</c:v>
                </c:pt>
                <c:pt idx="4428">
                  <c:v>-5.4099999999999999E-3</c:v>
                </c:pt>
                <c:pt idx="4429">
                  <c:v>-5.7200000000000003E-3</c:v>
                </c:pt>
                <c:pt idx="4430">
                  <c:v>-5.9800000000000001E-3</c:v>
                </c:pt>
                <c:pt idx="4431">
                  <c:v>-6.2500000000000003E-3</c:v>
                </c:pt>
                <c:pt idx="4432">
                  <c:v>-6.5100000000000002E-3</c:v>
                </c:pt>
                <c:pt idx="4433">
                  <c:v>-6.6699999999999997E-3</c:v>
                </c:pt>
                <c:pt idx="4434">
                  <c:v>-6.7200000000000003E-3</c:v>
                </c:pt>
                <c:pt idx="4435">
                  <c:v>-6.8799999999999998E-3</c:v>
                </c:pt>
                <c:pt idx="4436">
                  <c:v>-6.8799999999999998E-3</c:v>
                </c:pt>
                <c:pt idx="4437">
                  <c:v>-6.9899999999999997E-3</c:v>
                </c:pt>
                <c:pt idx="4438">
                  <c:v>-6.8799999999999998E-3</c:v>
                </c:pt>
                <c:pt idx="4439">
                  <c:v>-6.7799999999999996E-3</c:v>
                </c:pt>
                <c:pt idx="4440">
                  <c:v>-6.8300000000000001E-3</c:v>
                </c:pt>
                <c:pt idx="4441">
                  <c:v>-6.7200000000000003E-3</c:v>
                </c:pt>
                <c:pt idx="4442">
                  <c:v>-6.62E-3</c:v>
                </c:pt>
                <c:pt idx="4443">
                  <c:v>-6.4599999999999996E-3</c:v>
                </c:pt>
                <c:pt idx="4444">
                  <c:v>-6.3E-3</c:v>
                </c:pt>
                <c:pt idx="4445">
                  <c:v>-6.1999999999999998E-3</c:v>
                </c:pt>
                <c:pt idx="4446">
                  <c:v>-6.0400000000000002E-3</c:v>
                </c:pt>
                <c:pt idx="4447">
                  <c:v>-5.9300000000000004E-3</c:v>
                </c:pt>
                <c:pt idx="4448">
                  <c:v>-5.9300000000000004E-3</c:v>
                </c:pt>
                <c:pt idx="4449">
                  <c:v>-5.77E-3</c:v>
                </c:pt>
                <c:pt idx="4450">
                  <c:v>-5.5599999999999998E-3</c:v>
                </c:pt>
                <c:pt idx="4451">
                  <c:v>-5.5100000000000001E-3</c:v>
                </c:pt>
                <c:pt idx="4452">
                  <c:v>-5.4599999999999996E-3</c:v>
                </c:pt>
                <c:pt idx="4453">
                  <c:v>-5.3499999999999997E-3</c:v>
                </c:pt>
                <c:pt idx="4454">
                  <c:v>-5.2500000000000003E-3</c:v>
                </c:pt>
                <c:pt idx="4455">
                  <c:v>-5.1900000000000002E-3</c:v>
                </c:pt>
                <c:pt idx="4456">
                  <c:v>-5.0400000000000002E-3</c:v>
                </c:pt>
                <c:pt idx="4457">
                  <c:v>-5.0899999999999999E-3</c:v>
                </c:pt>
                <c:pt idx="4458">
                  <c:v>-5.0899999999999999E-3</c:v>
                </c:pt>
                <c:pt idx="4459">
                  <c:v>-5.0899999999999999E-3</c:v>
                </c:pt>
                <c:pt idx="4460">
                  <c:v>-5.0899999999999999E-3</c:v>
                </c:pt>
                <c:pt idx="4461">
                  <c:v>-5.0400000000000002E-3</c:v>
                </c:pt>
                <c:pt idx="4462">
                  <c:v>-5.0899999999999999E-3</c:v>
                </c:pt>
                <c:pt idx="4463">
                  <c:v>-5.0899999999999999E-3</c:v>
                </c:pt>
                <c:pt idx="4464">
                  <c:v>-5.1900000000000002E-3</c:v>
                </c:pt>
                <c:pt idx="4465">
                  <c:v>-5.1900000000000002E-3</c:v>
                </c:pt>
                <c:pt idx="4466">
                  <c:v>-5.3E-3</c:v>
                </c:pt>
                <c:pt idx="4467">
                  <c:v>-5.2500000000000003E-3</c:v>
                </c:pt>
                <c:pt idx="4468">
                  <c:v>-5.3E-3</c:v>
                </c:pt>
                <c:pt idx="4469">
                  <c:v>-5.4099999999999999E-3</c:v>
                </c:pt>
                <c:pt idx="4470">
                  <c:v>-5.4599999999999996E-3</c:v>
                </c:pt>
                <c:pt idx="4471">
                  <c:v>-5.62E-3</c:v>
                </c:pt>
                <c:pt idx="4472">
                  <c:v>-5.5599999999999998E-3</c:v>
                </c:pt>
                <c:pt idx="4473">
                  <c:v>-5.62E-3</c:v>
                </c:pt>
                <c:pt idx="4474">
                  <c:v>-5.6699999999999997E-3</c:v>
                </c:pt>
                <c:pt idx="4475">
                  <c:v>-5.6699999999999997E-3</c:v>
                </c:pt>
                <c:pt idx="4476">
                  <c:v>-5.6699999999999997E-3</c:v>
                </c:pt>
                <c:pt idx="4477">
                  <c:v>-5.62E-3</c:v>
                </c:pt>
                <c:pt idx="4478">
                  <c:v>-5.6699999999999997E-3</c:v>
                </c:pt>
                <c:pt idx="4479">
                  <c:v>-5.62E-3</c:v>
                </c:pt>
                <c:pt idx="4480">
                  <c:v>-5.6699999999999997E-3</c:v>
                </c:pt>
                <c:pt idx="4481">
                  <c:v>-5.5100000000000001E-3</c:v>
                </c:pt>
                <c:pt idx="4482">
                  <c:v>-5.3499999999999997E-3</c:v>
                </c:pt>
                <c:pt idx="4483">
                  <c:v>-5.3E-3</c:v>
                </c:pt>
                <c:pt idx="4484">
                  <c:v>-5.1399999999999996E-3</c:v>
                </c:pt>
                <c:pt idx="4485">
                  <c:v>-4.9300000000000004E-3</c:v>
                </c:pt>
                <c:pt idx="4486">
                  <c:v>-4.8799999999999998E-3</c:v>
                </c:pt>
                <c:pt idx="4487">
                  <c:v>-4.7200000000000002E-3</c:v>
                </c:pt>
                <c:pt idx="4488">
                  <c:v>-4.4600000000000004E-3</c:v>
                </c:pt>
                <c:pt idx="4489">
                  <c:v>-4.3E-3</c:v>
                </c:pt>
                <c:pt idx="4490">
                  <c:v>-3.98E-3</c:v>
                </c:pt>
                <c:pt idx="4491">
                  <c:v>-3.7200000000000002E-3</c:v>
                </c:pt>
                <c:pt idx="4492">
                  <c:v>-3.46E-3</c:v>
                </c:pt>
                <c:pt idx="4493">
                  <c:v>-3.1900000000000001E-3</c:v>
                </c:pt>
                <c:pt idx="4494">
                  <c:v>-2.9299999999999999E-3</c:v>
                </c:pt>
                <c:pt idx="4495">
                  <c:v>-2.6700000000000001E-3</c:v>
                </c:pt>
                <c:pt idx="4496">
                  <c:v>-2.2399999999999998E-3</c:v>
                </c:pt>
                <c:pt idx="4497">
                  <c:v>-1.98E-3</c:v>
                </c:pt>
                <c:pt idx="4498">
                  <c:v>-1.6100000000000001E-3</c:v>
                </c:pt>
                <c:pt idx="4499">
                  <c:v>-1.4E-3</c:v>
                </c:pt>
                <c:pt idx="4500">
                  <c:v>-1.0300000000000001E-3</c:v>
                </c:pt>
                <c:pt idx="4501">
                  <c:v>-6.6E-4</c:v>
                </c:pt>
                <c:pt idx="4502">
                  <c:v>-3.5E-4</c:v>
                </c:pt>
                <c:pt idx="4503">
                  <c:v>-1.9000000000000001E-4</c:v>
                </c:pt>
                <c:pt idx="4504">
                  <c:v>2.3000000000000001E-4</c:v>
                </c:pt>
                <c:pt idx="4505">
                  <c:v>5.0000000000000001E-4</c:v>
                </c:pt>
                <c:pt idx="4506">
                  <c:v>7.6000000000000004E-4</c:v>
                </c:pt>
                <c:pt idx="4507">
                  <c:v>9.7000000000000005E-4</c:v>
                </c:pt>
                <c:pt idx="4508">
                  <c:v>1.2899999999999999E-3</c:v>
                </c:pt>
                <c:pt idx="4509">
                  <c:v>1.4400000000000001E-3</c:v>
                </c:pt>
                <c:pt idx="4510">
                  <c:v>1.81E-3</c:v>
                </c:pt>
                <c:pt idx="4511">
                  <c:v>2.0200000000000001E-3</c:v>
                </c:pt>
                <c:pt idx="4512">
                  <c:v>2.2899999999999999E-3</c:v>
                </c:pt>
                <c:pt idx="4513">
                  <c:v>2.4499999999999999E-3</c:v>
                </c:pt>
                <c:pt idx="4514">
                  <c:v>2.66E-3</c:v>
                </c:pt>
                <c:pt idx="4515">
                  <c:v>2.9199999999999999E-3</c:v>
                </c:pt>
                <c:pt idx="4516">
                  <c:v>3.0300000000000001E-3</c:v>
                </c:pt>
                <c:pt idx="4517">
                  <c:v>3.13E-3</c:v>
                </c:pt>
                <c:pt idx="4518">
                  <c:v>3.29E-3</c:v>
                </c:pt>
                <c:pt idx="4519">
                  <c:v>3.3899999999999998E-3</c:v>
                </c:pt>
                <c:pt idx="4520">
                  <c:v>3.5500000000000002E-3</c:v>
                </c:pt>
                <c:pt idx="4521">
                  <c:v>3.5500000000000002E-3</c:v>
                </c:pt>
                <c:pt idx="4522">
                  <c:v>3.7599999999999999E-3</c:v>
                </c:pt>
                <c:pt idx="4523">
                  <c:v>3.6600000000000001E-3</c:v>
                </c:pt>
                <c:pt idx="4524">
                  <c:v>3.82E-3</c:v>
                </c:pt>
                <c:pt idx="4525">
                  <c:v>3.82E-3</c:v>
                </c:pt>
                <c:pt idx="4526">
                  <c:v>3.9199999999999999E-3</c:v>
                </c:pt>
                <c:pt idx="4527">
                  <c:v>3.8700000000000002E-3</c:v>
                </c:pt>
                <c:pt idx="4528">
                  <c:v>3.7100000000000002E-3</c:v>
                </c:pt>
                <c:pt idx="4529">
                  <c:v>3.7100000000000002E-3</c:v>
                </c:pt>
                <c:pt idx="4530">
                  <c:v>3.7599999999999999E-3</c:v>
                </c:pt>
                <c:pt idx="4531">
                  <c:v>3.5000000000000001E-3</c:v>
                </c:pt>
                <c:pt idx="4532">
                  <c:v>3.5500000000000002E-3</c:v>
                </c:pt>
                <c:pt idx="4533">
                  <c:v>3.29E-3</c:v>
                </c:pt>
                <c:pt idx="4534">
                  <c:v>3.13E-3</c:v>
                </c:pt>
                <c:pt idx="4535">
                  <c:v>2.8700000000000002E-3</c:v>
                </c:pt>
                <c:pt idx="4536">
                  <c:v>2.7599999999999999E-3</c:v>
                </c:pt>
                <c:pt idx="4537">
                  <c:v>2.4499999999999999E-3</c:v>
                </c:pt>
                <c:pt idx="4538">
                  <c:v>2.1800000000000001E-3</c:v>
                </c:pt>
                <c:pt idx="4539">
                  <c:v>1.81E-3</c:v>
                </c:pt>
                <c:pt idx="4540">
                  <c:v>1.5499999999999999E-3</c:v>
                </c:pt>
                <c:pt idx="4541">
                  <c:v>1.2899999999999999E-3</c:v>
                </c:pt>
                <c:pt idx="4542">
                  <c:v>8.7000000000000001E-4</c:v>
                </c:pt>
                <c:pt idx="4543">
                  <c:v>5.5000000000000003E-4</c:v>
                </c:pt>
                <c:pt idx="4544">
                  <c:v>2.3000000000000001E-4</c:v>
                </c:pt>
                <c:pt idx="4545">
                  <c:v>-2.4000000000000001E-4</c:v>
                </c:pt>
                <c:pt idx="4546">
                  <c:v>-5.0000000000000001E-4</c:v>
                </c:pt>
                <c:pt idx="4547">
                  <c:v>-9.3000000000000005E-4</c:v>
                </c:pt>
                <c:pt idx="4548">
                  <c:v>-1.24E-3</c:v>
                </c:pt>
                <c:pt idx="4549">
                  <c:v>-1.56E-3</c:v>
                </c:pt>
                <c:pt idx="4550">
                  <c:v>-1.82E-3</c:v>
                </c:pt>
                <c:pt idx="4551">
                  <c:v>-2.14E-3</c:v>
                </c:pt>
                <c:pt idx="4552">
                  <c:v>-2.3E-3</c:v>
                </c:pt>
                <c:pt idx="4553">
                  <c:v>-2.5600000000000002E-3</c:v>
                </c:pt>
                <c:pt idx="4554">
                  <c:v>-2.7200000000000002E-3</c:v>
                </c:pt>
                <c:pt idx="4555">
                  <c:v>-2.82E-3</c:v>
                </c:pt>
                <c:pt idx="4556">
                  <c:v>-2.82E-3</c:v>
                </c:pt>
                <c:pt idx="4557">
                  <c:v>-2.9299999999999999E-3</c:v>
                </c:pt>
                <c:pt idx="4558">
                  <c:v>-2.98E-3</c:v>
                </c:pt>
                <c:pt idx="4559">
                  <c:v>-2.9299999999999999E-3</c:v>
                </c:pt>
                <c:pt idx="4560">
                  <c:v>-2.82E-3</c:v>
                </c:pt>
                <c:pt idx="4561">
                  <c:v>-2.7699999999999999E-3</c:v>
                </c:pt>
                <c:pt idx="4562">
                  <c:v>-2.5600000000000002E-3</c:v>
                </c:pt>
                <c:pt idx="4563">
                  <c:v>-2.3999999999999998E-3</c:v>
                </c:pt>
                <c:pt idx="4564">
                  <c:v>-2.14E-3</c:v>
                </c:pt>
                <c:pt idx="4565">
                  <c:v>-1.98E-3</c:v>
                </c:pt>
                <c:pt idx="4566">
                  <c:v>-1.72E-3</c:v>
                </c:pt>
                <c:pt idx="4567">
                  <c:v>-1.4499999999999999E-3</c:v>
                </c:pt>
                <c:pt idx="4568">
                  <c:v>-1.1900000000000001E-3</c:v>
                </c:pt>
                <c:pt idx="4569">
                  <c:v>-9.3000000000000005E-4</c:v>
                </c:pt>
                <c:pt idx="4570">
                  <c:v>-7.2000000000000005E-4</c:v>
                </c:pt>
                <c:pt idx="4571">
                  <c:v>-4.4999999999999999E-4</c:v>
                </c:pt>
                <c:pt idx="4572">
                  <c:v>-1.9000000000000001E-4</c:v>
                </c:pt>
                <c:pt idx="4573">
                  <c:v>-8.0000000000000007E-5</c:v>
                </c:pt>
                <c:pt idx="4574">
                  <c:v>1.2999999999999999E-4</c:v>
                </c:pt>
                <c:pt idx="4575">
                  <c:v>2.3000000000000001E-4</c:v>
                </c:pt>
                <c:pt idx="4576">
                  <c:v>3.4000000000000002E-4</c:v>
                </c:pt>
                <c:pt idx="4577">
                  <c:v>3.4000000000000002E-4</c:v>
                </c:pt>
                <c:pt idx="4578">
                  <c:v>3.4000000000000002E-4</c:v>
                </c:pt>
                <c:pt idx="4579">
                  <c:v>2.9E-4</c:v>
                </c:pt>
                <c:pt idx="4580">
                  <c:v>1.8000000000000001E-4</c:v>
                </c:pt>
                <c:pt idx="4581">
                  <c:v>2.0000000000000002E-5</c:v>
                </c:pt>
                <c:pt idx="4582">
                  <c:v>-2.9E-4</c:v>
                </c:pt>
                <c:pt idx="4583">
                  <c:v>-4.4999999999999999E-4</c:v>
                </c:pt>
                <c:pt idx="4584">
                  <c:v>-8.1999999999999998E-4</c:v>
                </c:pt>
                <c:pt idx="4585">
                  <c:v>-1.14E-3</c:v>
                </c:pt>
                <c:pt idx="4586">
                  <c:v>-1.5100000000000001E-3</c:v>
                </c:pt>
                <c:pt idx="4587">
                  <c:v>-1.8699999999999999E-3</c:v>
                </c:pt>
                <c:pt idx="4588">
                  <c:v>-2.2399999999999998E-3</c:v>
                </c:pt>
                <c:pt idx="4589">
                  <c:v>-2.6700000000000001E-3</c:v>
                </c:pt>
                <c:pt idx="4590">
                  <c:v>-3.14E-3</c:v>
                </c:pt>
                <c:pt idx="4591">
                  <c:v>-3.5100000000000001E-3</c:v>
                </c:pt>
                <c:pt idx="4592">
                  <c:v>-3.98E-3</c:v>
                </c:pt>
                <c:pt idx="4593">
                  <c:v>-4.3499999999999997E-3</c:v>
                </c:pt>
                <c:pt idx="4594">
                  <c:v>-4.7200000000000002E-3</c:v>
                </c:pt>
                <c:pt idx="4595">
                  <c:v>-4.9800000000000001E-3</c:v>
                </c:pt>
                <c:pt idx="4596">
                  <c:v>-5.3499999999999997E-3</c:v>
                </c:pt>
                <c:pt idx="4597">
                  <c:v>-5.6699999999999997E-3</c:v>
                </c:pt>
                <c:pt idx="4598">
                  <c:v>-5.8300000000000001E-3</c:v>
                </c:pt>
                <c:pt idx="4599">
                  <c:v>-5.9800000000000001E-3</c:v>
                </c:pt>
                <c:pt idx="4600">
                  <c:v>-6.0400000000000002E-3</c:v>
                </c:pt>
                <c:pt idx="4601">
                  <c:v>-6.0899999999999999E-3</c:v>
                </c:pt>
                <c:pt idx="4602">
                  <c:v>-6.1399999999999996E-3</c:v>
                </c:pt>
                <c:pt idx="4603">
                  <c:v>-6.0400000000000002E-3</c:v>
                </c:pt>
                <c:pt idx="4604">
                  <c:v>-5.9300000000000004E-3</c:v>
                </c:pt>
                <c:pt idx="4605">
                  <c:v>-5.77E-3</c:v>
                </c:pt>
                <c:pt idx="4606">
                  <c:v>-5.5100000000000001E-3</c:v>
                </c:pt>
                <c:pt idx="4607">
                  <c:v>-5.2500000000000003E-3</c:v>
                </c:pt>
                <c:pt idx="4608">
                  <c:v>-5.0400000000000002E-3</c:v>
                </c:pt>
                <c:pt idx="4609">
                  <c:v>-4.6699999999999997E-3</c:v>
                </c:pt>
                <c:pt idx="4610">
                  <c:v>-4.3499999999999997E-3</c:v>
                </c:pt>
                <c:pt idx="4611">
                  <c:v>-4.0899999999999999E-3</c:v>
                </c:pt>
                <c:pt idx="4612">
                  <c:v>-3.7200000000000002E-3</c:v>
                </c:pt>
                <c:pt idx="4613">
                  <c:v>-3.3999999999999998E-3</c:v>
                </c:pt>
                <c:pt idx="4614">
                  <c:v>-3.0300000000000001E-3</c:v>
                </c:pt>
                <c:pt idx="4615">
                  <c:v>-2.6700000000000001E-3</c:v>
                </c:pt>
                <c:pt idx="4616">
                  <c:v>-2.3500000000000001E-3</c:v>
                </c:pt>
                <c:pt idx="4617">
                  <c:v>-2.14E-3</c:v>
                </c:pt>
                <c:pt idx="4618">
                  <c:v>-1.9300000000000001E-3</c:v>
                </c:pt>
                <c:pt idx="4619">
                  <c:v>-1.66E-3</c:v>
                </c:pt>
                <c:pt idx="4620">
                  <c:v>-1.5100000000000001E-3</c:v>
                </c:pt>
                <c:pt idx="4621">
                  <c:v>-1.4E-3</c:v>
                </c:pt>
                <c:pt idx="4622">
                  <c:v>-1.4E-3</c:v>
                </c:pt>
                <c:pt idx="4623">
                  <c:v>-1.3500000000000001E-3</c:v>
                </c:pt>
                <c:pt idx="4624">
                  <c:v>-1.4E-3</c:v>
                </c:pt>
                <c:pt idx="4625">
                  <c:v>-1.4E-3</c:v>
                </c:pt>
                <c:pt idx="4626">
                  <c:v>-1.56E-3</c:v>
                </c:pt>
                <c:pt idx="4627">
                  <c:v>-1.72E-3</c:v>
                </c:pt>
                <c:pt idx="4628">
                  <c:v>-1.8699999999999999E-3</c:v>
                </c:pt>
                <c:pt idx="4629">
                  <c:v>-2.14E-3</c:v>
                </c:pt>
                <c:pt idx="4630">
                  <c:v>-2.3999999999999998E-3</c:v>
                </c:pt>
                <c:pt idx="4631">
                  <c:v>-2.5600000000000002E-3</c:v>
                </c:pt>
                <c:pt idx="4632">
                  <c:v>-2.8800000000000002E-3</c:v>
                </c:pt>
                <c:pt idx="4633">
                  <c:v>-3.14E-3</c:v>
                </c:pt>
                <c:pt idx="4634">
                  <c:v>-3.5100000000000001E-3</c:v>
                </c:pt>
                <c:pt idx="4635">
                  <c:v>-3.82E-3</c:v>
                </c:pt>
                <c:pt idx="4636">
                  <c:v>-3.98E-3</c:v>
                </c:pt>
                <c:pt idx="4637">
                  <c:v>-4.3E-3</c:v>
                </c:pt>
                <c:pt idx="4638">
                  <c:v>-4.4600000000000004E-3</c:v>
                </c:pt>
                <c:pt idx="4639">
                  <c:v>-4.7200000000000002E-3</c:v>
                </c:pt>
                <c:pt idx="4640">
                  <c:v>-4.8300000000000001E-3</c:v>
                </c:pt>
                <c:pt idx="4641">
                  <c:v>-4.9300000000000004E-3</c:v>
                </c:pt>
                <c:pt idx="4642">
                  <c:v>-4.9800000000000001E-3</c:v>
                </c:pt>
                <c:pt idx="4643">
                  <c:v>-5.0400000000000002E-3</c:v>
                </c:pt>
                <c:pt idx="4644">
                  <c:v>-4.9300000000000004E-3</c:v>
                </c:pt>
                <c:pt idx="4645">
                  <c:v>-4.8300000000000001E-3</c:v>
                </c:pt>
                <c:pt idx="4646">
                  <c:v>-4.7200000000000002E-3</c:v>
                </c:pt>
                <c:pt idx="4647">
                  <c:v>-4.6100000000000004E-3</c:v>
                </c:pt>
                <c:pt idx="4648">
                  <c:v>-4.3E-3</c:v>
                </c:pt>
                <c:pt idx="4649">
                  <c:v>-4.0899999999999999E-3</c:v>
                </c:pt>
                <c:pt idx="4650">
                  <c:v>-3.7200000000000002E-3</c:v>
                </c:pt>
                <c:pt idx="4651">
                  <c:v>-3.3999999999999998E-3</c:v>
                </c:pt>
                <c:pt idx="4652">
                  <c:v>-2.98E-3</c:v>
                </c:pt>
                <c:pt idx="4653">
                  <c:v>-2.5600000000000002E-3</c:v>
                </c:pt>
                <c:pt idx="4654">
                  <c:v>-2.14E-3</c:v>
                </c:pt>
                <c:pt idx="4655">
                  <c:v>-1.66E-3</c:v>
                </c:pt>
                <c:pt idx="4656">
                  <c:v>-1.1900000000000001E-3</c:v>
                </c:pt>
                <c:pt idx="4657">
                  <c:v>-6.0999999999999997E-4</c:v>
                </c:pt>
                <c:pt idx="4658">
                  <c:v>-8.0000000000000007E-5</c:v>
                </c:pt>
                <c:pt idx="4659">
                  <c:v>3.8999999999999999E-4</c:v>
                </c:pt>
                <c:pt idx="4660">
                  <c:v>1.0200000000000001E-3</c:v>
                </c:pt>
                <c:pt idx="4661">
                  <c:v>1.5E-3</c:v>
                </c:pt>
                <c:pt idx="4662">
                  <c:v>2.0200000000000001E-3</c:v>
                </c:pt>
                <c:pt idx="4663">
                  <c:v>2.5500000000000002E-3</c:v>
                </c:pt>
                <c:pt idx="4664">
                  <c:v>3.0799999999999998E-3</c:v>
                </c:pt>
                <c:pt idx="4665">
                  <c:v>3.5500000000000002E-3</c:v>
                </c:pt>
                <c:pt idx="4666">
                  <c:v>4.0299999999999997E-3</c:v>
                </c:pt>
                <c:pt idx="4667">
                  <c:v>4.4999999999999997E-3</c:v>
                </c:pt>
                <c:pt idx="4668">
                  <c:v>4.8700000000000002E-3</c:v>
                </c:pt>
                <c:pt idx="4669">
                  <c:v>5.2900000000000004E-3</c:v>
                </c:pt>
                <c:pt idx="4670">
                  <c:v>5.6100000000000004E-3</c:v>
                </c:pt>
                <c:pt idx="4671">
                  <c:v>5.9199999999999999E-3</c:v>
                </c:pt>
                <c:pt idx="4672">
                  <c:v>6.2399999999999999E-3</c:v>
                </c:pt>
                <c:pt idx="4673">
                  <c:v>6.4999999999999997E-3</c:v>
                </c:pt>
                <c:pt idx="4674">
                  <c:v>6.7099999999999998E-3</c:v>
                </c:pt>
                <c:pt idx="4675">
                  <c:v>6.77E-3</c:v>
                </c:pt>
                <c:pt idx="4676">
                  <c:v>7.0299999999999998E-3</c:v>
                </c:pt>
                <c:pt idx="4677">
                  <c:v>7.0800000000000004E-3</c:v>
                </c:pt>
                <c:pt idx="4678">
                  <c:v>7.1900000000000002E-3</c:v>
                </c:pt>
                <c:pt idx="4679">
                  <c:v>7.1399999999999996E-3</c:v>
                </c:pt>
                <c:pt idx="4680">
                  <c:v>7.1900000000000002E-3</c:v>
                </c:pt>
                <c:pt idx="4681">
                  <c:v>7.0800000000000004E-3</c:v>
                </c:pt>
                <c:pt idx="4682">
                  <c:v>6.9800000000000001E-3</c:v>
                </c:pt>
                <c:pt idx="4683">
                  <c:v>6.77E-3</c:v>
                </c:pt>
                <c:pt idx="4684">
                  <c:v>6.5599999999999999E-3</c:v>
                </c:pt>
                <c:pt idx="4685">
                  <c:v>6.3499999999999997E-3</c:v>
                </c:pt>
                <c:pt idx="4686">
                  <c:v>6.0800000000000003E-3</c:v>
                </c:pt>
                <c:pt idx="4687">
                  <c:v>5.8199999999999997E-3</c:v>
                </c:pt>
                <c:pt idx="4688">
                  <c:v>5.4000000000000003E-3</c:v>
                </c:pt>
                <c:pt idx="4689">
                  <c:v>4.9800000000000001E-3</c:v>
                </c:pt>
                <c:pt idx="4690">
                  <c:v>4.6100000000000004E-3</c:v>
                </c:pt>
                <c:pt idx="4691">
                  <c:v>3.9699999999999996E-3</c:v>
                </c:pt>
                <c:pt idx="4692">
                  <c:v>3.6099999999999999E-3</c:v>
                </c:pt>
                <c:pt idx="4693">
                  <c:v>3.0300000000000001E-3</c:v>
                </c:pt>
                <c:pt idx="4694">
                  <c:v>2.4499999999999999E-3</c:v>
                </c:pt>
                <c:pt idx="4695">
                  <c:v>1.97E-3</c:v>
                </c:pt>
                <c:pt idx="4696">
                  <c:v>1.5E-3</c:v>
                </c:pt>
                <c:pt idx="4697">
                  <c:v>8.7000000000000001E-4</c:v>
                </c:pt>
                <c:pt idx="4698">
                  <c:v>2.9E-4</c:v>
                </c:pt>
                <c:pt idx="4699">
                  <c:v>-2.9E-4</c:v>
                </c:pt>
                <c:pt idx="4700">
                  <c:v>-7.6999999999999996E-4</c:v>
                </c:pt>
                <c:pt idx="4701">
                  <c:v>-1.4E-3</c:v>
                </c:pt>
                <c:pt idx="4702">
                  <c:v>-1.82E-3</c:v>
                </c:pt>
                <c:pt idx="4703">
                  <c:v>-2.3E-3</c:v>
                </c:pt>
                <c:pt idx="4704">
                  <c:v>-2.7200000000000002E-3</c:v>
                </c:pt>
                <c:pt idx="4705">
                  <c:v>-3.0899999999999999E-3</c:v>
                </c:pt>
                <c:pt idx="4706">
                  <c:v>-3.46E-3</c:v>
                </c:pt>
                <c:pt idx="4707">
                  <c:v>-3.7699999999999999E-3</c:v>
                </c:pt>
                <c:pt idx="4708">
                  <c:v>-3.98E-3</c:v>
                </c:pt>
                <c:pt idx="4709">
                  <c:v>-4.2500000000000003E-3</c:v>
                </c:pt>
                <c:pt idx="4710">
                  <c:v>-4.4000000000000003E-3</c:v>
                </c:pt>
                <c:pt idx="4711">
                  <c:v>-4.4000000000000003E-3</c:v>
                </c:pt>
                <c:pt idx="4712">
                  <c:v>-4.4000000000000003E-3</c:v>
                </c:pt>
                <c:pt idx="4713">
                  <c:v>-4.4000000000000003E-3</c:v>
                </c:pt>
                <c:pt idx="4714">
                  <c:v>-4.3499999999999997E-3</c:v>
                </c:pt>
                <c:pt idx="4715">
                  <c:v>-4.2500000000000003E-3</c:v>
                </c:pt>
                <c:pt idx="4716">
                  <c:v>-3.98E-3</c:v>
                </c:pt>
                <c:pt idx="4717">
                  <c:v>-3.7699999999999999E-3</c:v>
                </c:pt>
                <c:pt idx="4718">
                  <c:v>-3.5100000000000001E-3</c:v>
                </c:pt>
                <c:pt idx="4719">
                  <c:v>-3.0899999999999999E-3</c:v>
                </c:pt>
                <c:pt idx="4720">
                  <c:v>-2.7200000000000002E-3</c:v>
                </c:pt>
                <c:pt idx="4721">
                  <c:v>-2.3500000000000001E-3</c:v>
                </c:pt>
                <c:pt idx="4722">
                  <c:v>-1.9300000000000001E-3</c:v>
                </c:pt>
                <c:pt idx="4723">
                  <c:v>-1.5100000000000001E-3</c:v>
                </c:pt>
                <c:pt idx="4724">
                  <c:v>-1.08E-3</c:v>
                </c:pt>
                <c:pt idx="4725">
                  <c:v>-5.0000000000000001E-4</c:v>
                </c:pt>
                <c:pt idx="4726">
                  <c:v>2.0000000000000002E-5</c:v>
                </c:pt>
                <c:pt idx="4727">
                  <c:v>3.4000000000000002E-4</c:v>
                </c:pt>
                <c:pt idx="4728">
                  <c:v>8.7000000000000001E-4</c:v>
                </c:pt>
                <c:pt idx="4729">
                  <c:v>1.2899999999999999E-3</c:v>
                </c:pt>
                <c:pt idx="4730">
                  <c:v>1.7099999999999999E-3</c:v>
                </c:pt>
                <c:pt idx="4731">
                  <c:v>2.1299999999999999E-3</c:v>
                </c:pt>
                <c:pt idx="4732">
                  <c:v>2.4499999999999999E-3</c:v>
                </c:pt>
                <c:pt idx="4733">
                  <c:v>2.7599999999999999E-3</c:v>
                </c:pt>
                <c:pt idx="4734">
                  <c:v>3.0799999999999998E-3</c:v>
                </c:pt>
                <c:pt idx="4735">
                  <c:v>3.3400000000000001E-3</c:v>
                </c:pt>
                <c:pt idx="4736">
                  <c:v>3.5000000000000001E-3</c:v>
                </c:pt>
                <c:pt idx="4737">
                  <c:v>3.6600000000000001E-3</c:v>
                </c:pt>
                <c:pt idx="4738">
                  <c:v>3.7599999999999999E-3</c:v>
                </c:pt>
                <c:pt idx="4739">
                  <c:v>3.82E-3</c:v>
                </c:pt>
                <c:pt idx="4740">
                  <c:v>3.82E-3</c:v>
                </c:pt>
                <c:pt idx="4741">
                  <c:v>3.7100000000000002E-3</c:v>
                </c:pt>
                <c:pt idx="4742">
                  <c:v>3.6099999999999999E-3</c:v>
                </c:pt>
                <c:pt idx="4743">
                  <c:v>3.5000000000000001E-3</c:v>
                </c:pt>
                <c:pt idx="4744">
                  <c:v>3.3400000000000001E-3</c:v>
                </c:pt>
                <c:pt idx="4745">
                  <c:v>3.2399999999999998E-3</c:v>
                </c:pt>
                <c:pt idx="4746">
                  <c:v>2.8700000000000002E-3</c:v>
                </c:pt>
                <c:pt idx="4747">
                  <c:v>2.66E-3</c:v>
                </c:pt>
                <c:pt idx="4748">
                  <c:v>2.3400000000000001E-3</c:v>
                </c:pt>
                <c:pt idx="4749">
                  <c:v>2.0799999999999998E-3</c:v>
                </c:pt>
                <c:pt idx="4750">
                  <c:v>1.7099999999999999E-3</c:v>
                </c:pt>
                <c:pt idx="4751">
                  <c:v>1.2899999999999999E-3</c:v>
                </c:pt>
                <c:pt idx="4752">
                  <c:v>9.2000000000000003E-4</c:v>
                </c:pt>
                <c:pt idx="4753">
                  <c:v>5.5000000000000003E-4</c:v>
                </c:pt>
                <c:pt idx="4754">
                  <c:v>1.8000000000000001E-4</c:v>
                </c:pt>
                <c:pt idx="4755">
                  <c:v>-1.9000000000000001E-4</c:v>
                </c:pt>
                <c:pt idx="4756">
                  <c:v>-5.5999999999999995E-4</c:v>
                </c:pt>
                <c:pt idx="4757">
                  <c:v>-9.7999999999999997E-4</c:v>
                </c:pt>
                <c:pt idx="4758">
                  <c:v>-1.3500000000000001E-3</c:v>
                </c:pt>
                <c:pt idx="4759">
                  <c:v>-1.82E-3</c:v>
                </c:pt>
                <c:pt idx="4760">
                  <c:v>-2.14E-3</c:v>
                </c:pt>
                <c:pt idx="4761">
                  <c:v>-2.5600000000000002E-3</c:v>
                </c:pt>
                <c:pt idx="4762">
                  <c:v>-2.8800000000000002E-3</c:v>
                </c:pt>
                <c:pt idx="4763">
                  <c:v>-3.2399999999999998E-3</c:v>
                </c:pt>
                <c:pt idx="4764">
                  <c:v>-3.5599999999999998E-3</c:v>
                </c:pt>
                <c:pt idx="4765">
                  <c:v>-3.8800000000000002E-3</c:v>
                </c:pt>
                <c:pt idx="4766">
                  <c:v>-4.2500000000000003E-3</c:v>
                </c:pt>
                <c:pt idx="4767">
                  <c:v>-4.6100000000000004E-3</c:v>
                </c:pt>
                <c:pt idx="4768">
                  <c:v>-4.8799999999999998E-3</c:v>
                </c:pt>
                <c:pt idx="4769">
                  <c:v>-5.1399999999999996E-3</c:v>
                </c:pt>
                <c:pt idx="4770">
                  <c:v>-5.3E-3</c:v>
                </c:pt>
                <c:pt idx="4771">
                  <c:v>-5.5100000000000001E-3</c:v>
                </c:pt>
                <c:pt idx="4772">
                  <c:v>-5.8799999999999998E-3</c:v>
                </c:pt>
                <c:pt idx="4773">
                  <c:v>-6.0899999999999999E-3</c:v>
                </c:pt>
                <c:pt idx="4774">
                  <c:v>-6.2500000000000003E-3</c:v>
                </c:pt>
                <c:pt idx="4775">
                  <c:v>-6.4599999999999996E-3</c:v>
                </c:pt>
                <c:pt idx="4776">
                  <c:v>-6.5599999999999999E-3</c:v>
                </c:pt>
                <c:pt idx="4777">
                  <c:v>-6.7200000000000003E-3</c:v>
                </c:pt>
                <c:pt idx="4778">
                  <c:v>-6.8799999999999998E-3</c:v>
                </c:pt>
                <c:pt idx="4779">
                  <c:v>-6.9899999999999997E-3</c:v>
                </c:pt>
                <c:pt idx="4780">
                  <c:v>-6.9899999999999997E-3</c:v>
                </c:pt>
                <c:pt idx="4781">
                  <c:v>-7.0899999999999999E-3</c:v>
                </c:pt>
                <c:pt idx="4782">
                  <c:v>-7.1399999999999996E-3</c:v>
                </c:pt>
                <c:pt idx="4783">
                  <c:v>-7.0899999999999999E-3</c:v>
                </c:pt>
                <c:pt idx="4784">
                  <c:v>-7.1399999999999996E-3</c:v>
                </c:pt>
                <c:pt idx="4785">
                  <c:v>-7.0400000000000003E-3</c:v>
                </c:pt>
                <c:pt idx="4786">
                  <c:v>-7.0400000000000003E-3</c:v>
                </c:pt>
                <c:pt idx="4787">
                  <c:v>-6.7799999999999996E-3</c:v>
                </c:pt>
                <c:pt idx="4788">
                  <c:v>-6.7200000000000003E-3</c:v>
                </c:pt>
                <c:pt idx="4789">
                  <c:v>-6.62E-3</c:v>
                </c:pt>
                <c:pt idx="4790">
                  <c:v>-6.4599999999999996E-3</c:v>
                </c:pt>
                <c:pt idx="4791">
                  <c:v>-6.2500000000000003E-3</c:v>
                </c:pt>
                <c:pt idx="4792">
                  <c:v>-5.9800000000000001E-3</c:v>
                </c:pt>
                <c:pt idx="4793">
                  <c:v>-5.6699999999999997E-3</c:v>
                </c:pt>
                <c:pt idx="4794">
                  <c:v>-5.4099999999999999E-3</c:v>
                </c:pt>
                <c:pt idx="4795">
                  <c:v>-5.1399999999999996E-3</c:v>
                </c:pt>
                <c:pt idx="4796">
                  <c:v>-4.9300000000000004E-3</c:v>
                </c:pt>
                <c:pt idx="4797">
                  <c:v>-4.5100000000000001E-3</c:v>
                </c:pt>
                <c:pt idx="4798">
                  <c:v>-4.1399999999999996E-3</c:v>
                </c:pt>
                <c:pt idx="4799">
                  <c:v>-3.82E-3</c:v>
                </c:pt>
                <c:pt idx="4800">
                  <c:v>-3.46E-3</c:v>
                </c:pt>
                <c:pt idx="4801">
                  <c:v>-3.0899999999999999E-3</c:v>
                </c:pt>
                <c:pt idx="4802">
                  <c:v>-2.7699999999999999E-3</c:v>
                </c:pt>
                <c:pt idx="4803">
                  <c:v>-2.3500000000000001E-3</c:v>
                </c:pt>
                <c:pt idx="4804">
                  <c:v>-2.0899999999999998E-3</c:v>
                </c:pt>
                <c:pt idx="4805">
                  <c:v>-1.8699999999999999E-3</c:v>
                </c:pt>
                <c:pt idx="4806">
                  <c:v>-1.5100000000000001E-3</c:v>
                </c:pt>
                <c:pt idx="4807">
                  <c:v>-1.24E-3</c:v>
                </c:pt>
                <c:pt idx="4808">
                  <c:v>-9.3000000000000005E-4</c:v>
                </c:pt>
                <c:pt idx="4809">
                  <c:v>-7.6999999999999996E-4</c:v>
                </c:pt>
                <c:pt idx="4810">
                  <c:v>-6.0999999999999997E-4</c:v>
                </c:pt>
                <c:pt idx="4811">
                  <c:v>-4.0000000000000002E-4</c:v>
                </c:pt>
                <c:pt idx="4812">
                  <c:v>-2.4000000000000001E-4</c:v>
                </c:pt>
                <c:pt idx="4813">
                  <c:v>-8.0000000000000007E-5</c:v>
                </c:pt>
                <c:pt idx="4814">
                  <c:v>2.0000000000000002E-5</c:v>
                </c:pt>
                <c:pt idx="4815">
                  <c:v>6.9999999999999994E-5</c:v>
                </c:pt>
                <c:pt idx="4816">
                  <c:v>1.2999999999999999E-4</c:v>
                </c:pt>
                <c:pt idx="4817">
                  <c:v>6.9999999999999994E-5</c:v>
                </c:pt>
                <c:pt idx="4818">
                  <c:v>6.9999999999999994E-5</c:v>
                </c:pt>
                <c:pt idx="4819">
                  <c:v>-3.0000000000000001E-5</c:v>
                </c:pt>
                <c:pt idx="4820">
                  <c:v>-8.0000000000000007E-5</c:v>
                </c:pt>
                <c:pt idx="4821">
                  <c:v>-2.4000000000000001E-4</c:v>
                </c:pt>
                <c:pt idx="4822">
                  <c:v>-2.4000000000000001E-4</c:v>
                </c:pt>
                <c:pt idx="4823">
                  <c:v>-4.4999999999999999E-4</c:v>
                </c:pt>
                <c:pt idx="4824">
                  <c:v>-6.0999999999999997E-4</c:v>
                </c:pt>
                <c:pt idx="4825">
                  <c:v>-6.6E-4</c:v>
                </c:pt>
                <c:pt idx="4826">
                  <c:v>-9.3000000000000005E-4</c:v>
                </c:pt>
                <c:pt idx="4827">
                  <c:v>-1.0300000000000001E-3</c:v>
                </c:pt>
                <c:pt idx="4828">
                  <c:v>-1.1900000000000001E-3</c:v>
                </c:pt>
                <c:pt idx="4829">
                  <c:v>-1.2999999999999999E-3</c:v>
                </c:pt>
                <c:pt idx="4830">
                  <c:v>-1.4E-3</c:v>
                </c:pt>
                <c:pt idx="4831">
                  <c:v>-1.4499999999999999E-3</c:v>
                </c:pt>
                <c:pt idx="4832">
                  <c:v>-1.6100000000000001E-3</c:v>
                </c:pt>
                <c:pt idx="4833">
                  <c:v>-1.56E-3</c:v>
                </c:pt>
                <c:pt idx="4834">
                  <c:v>-1.6100000000000001E-3</c:v>
                </c:pt>
                <c:pt idx="4835">
                  <c:v>-1.6100000000000001E-3</c:v>
                </c:pt>
                <c:pt idx="4836">
                  <c:v>-1.56E-3</c:v>
                </c:pt>
                <c:pt idx="4837">
                  <c:v>-1.56E-3</c:v>
                </c:pt>
                <c:pt idx="4838">
                  <c:v>-1.4499999999999999E-3</c:v>
                </c:pt>
                <c:pt idx="4839">
                  <c:v>-1.2999999999999999E-3</c:v>
                </c:pt>
                <c:pt idx="4840">
                  <c:v>-1.14E-3</c:v>
                </c:pt>
                <c:pt idx="4841">
                  <c:v>-9.7999999999999997E-4</c:v>
                </c:pt>
                <c:pt idx="4842">
                  <c:v>-8.1999999999999998E-4</c:v>
                </c:pt>
                <c:pt idx="4843">
                  <c:v>-6.0999999999999997E-4</c:v>
                </c:pt>
                <c:pt idx="4844">
                  <c:v>-2.9E-4</c:v>
                </c:pt>
                <c:pt idx="4845">
                  <c:v>-3.0000000000000001E-5</c:v>
                </c:pt>
                <c:pt idx="4846">
                  <c:v>3.4000000000000002E-4</c:v>
                </c:pt>
                <c:pt idx="4847">
                  <c:v>5.9999999999999995E-4</c:v>
                </c:pt>
                <c:pt idx="4848">
                  <c:v>8.7000000000000001E-4</c:v>
                </c:pt>
                <c:pt idx="4849">
                  <c:v>1.1299999999999999E-3</c:v>
                </c:pt>
                <c:pt idx="4850">
                  <c:v>1.5E-3</c:v>
                </c:pt>
                <c:pt idx="4851">
                  <c:v>1.7600000000000001E-3</c:v>
                </c:pt>
                <c:pt idx="4852">
                  <c:v>2.1299999999999999E-3</c:v>
                </c:pt>
                <c:pt idx="4853">
                  <c:v>2.3400000000000001E-3</c:v>
                </c:pt>
                <c:pt idx="4854">
                  <c:v>2.66E-3</c:v>
                </c:pt>
                <c:pt idx="4855">
                  <c:v>2.7599999999999999E-3</c:v>
                </c:pt>
                <c:pt idx="4856">
                  <c:v>3.2399999999999998E-3</c:v>
                </c:pt>
                <c:pt idx="4857">
                  <c:v>3.3400000000000001E-3</c:v>
                </c:pt>
                <c:pt idx="4858">
                  <c:v>3.6600000000000001E-3</c:v>
                </c:pt>
                <c:pt idx="4859">
                  <c:v>3.7100000000000002E-3</c:v>
                </c:pt>
                <c:pt idx="4860">
                  <c:v>3.9199999999999999E-3</c:v>
                </c:pt>
                <c:pt idx="4861">
                  <c:v>4.0299999999999997E-3</c:v>
                </c:pt>
                <c:pt idx="4862">
                  <c:v>4.1799999999999997E-3</c:v>
                </c:pt>
                <c:pt idx="4863">
                  <c:v>4.2399999999999998E-3</c:v>
                </c:pt>
                <c:pt idx="4864">
                  <c:v>4.2900000000000004E-3</c:v>
                </c:pt>
                <c:pt idx="4865">
                  <c:v>4.2900000000000004E-3</c:v>
                </c:pt>
                <c:pt idx="4866">
                  <c:v>4.4000000000000003E-3</c:v>
                </c:pt>
                <c:pt idx="4867">
                  <c:v>4.4000000000000003E-3</c:v>
                </c:pt>
                <c:pt idx="4868">
                  <c:v>4.45E-3</c:v>
                </c:pt>
                <c:pt idx="4869">
                  <c:v>4.4000000000000003E-3</c:v>
                </c:pt>
                <c:pt idx="4870">
                  <c:v>4.2900000000000004E-3</c:v>
                </c:pt>
                <c:pt idx="4871">
                  <c:v>4.2399999999999998E-3</c:v>
                </c:pt>
                <c:pt idx="4872">
                  <c:v>4.2399999999999998E-3</c:v>
                </c:pt>
                <c:pt idx="4873">
                  <c:v>4.0800000000000003E-3</c:v>
                </c:pt>
                <c:pt idx="4874">
                  <c:v>4.0299999999999997E-3</c:v>
                </c:pt>
                <c:pt idx="4875">
                  <c:v>3.9699999999999996E-3</c:v>
                </c:pt>
                <c:pt idx="4876">
                  <c:v>3.9199999999999999E-3</c:v>
                </c:pt>
                <c:pt idx="4877">
                  <c:v>3.82E-3</c:v>
                </c:pt>
                <c:pt idx="4878">
                  <c:v>3.82E-3</c:v>
                </c:pt>
                <c:pt idx="4879">
                  <c:v>3.7100000000000002E-3</c:v>
                </c:pt>
                <c:pt idx="4880">
                  <c:v>3.5500000000000002E-3</c:v>
                </c:pt>
                <c:pt idx="4881">
                  <c:v>3.5500000000000002E-3</c:v>
                </c:pt>
                <c:pt idx="4882">
                  <c:v>3.5500000000000002E-3</c:v>
                </c:pt>
                <c:pt idx="4883">
                  <c:v>3.6099999999999999E-3</c:v>
                </c:pt>
                <c:pt idx="4884">
                  <c:v>3.5000000000000001E-3</c:v>
                </c:pt>
                <c:pt idx="4885">
                  <c:v>3.5000000000000001E-3</c:v>
                </c:pt>
                <c:pt idx="4886">
                  <c:v>3.5000000000000001E-3</c:v>
                </c:pt>
                <c:pt idx="4887">
                  <c:v>3.3899999999999998E-3</c:v>
                </c:pt>
                <c:pt idx="4888">
                  <c:v>3.4499999999999999E-3</c:v>
                </c:pt>
                <c:pt idx="4889">
                  <c:v>3.3400000000000001E-3</c:v>
                </c:pt>
                <c:pt idx="4890">
                  <c:v>3.29E-3</c:v>
                </c:pt>
                <c:pt idx="4891">
                  <c:v>3.29E-3</c:v>
                </c:pt>
                <c:pt idx="4892">
                  <c:v>3.29E-3</c:v>
                </c:pt>
                <c:pt idx="4893">
                  <c:v>3.0799999999999998E-3</c:v>
                </c:pt>
                <c:pt idx="4894">
                  <c:v>3.0300000000000001E-3</c:v>
                </c:pt>
                <c:pt idx="4895">
                  <c:v>2.81E-3</c:v>
                </c:pt>
                <c:pt idx="4896">
                  <c:v>2.7100000000000002E-3</c:v>
                </c:pt>
                <c:pt idx="4897">
                  <c:v>2.5000000000000001E-3</c:v>
                </c:pt>
                <c:pt idx="4898">
                  <c:v>2.2899999999999999E-3</c:v>
                </c:pt>
                <c:pt idx="4899">
                  <c:v>2.1299999999999999E-3</c:v>
                </c:pt>
                <c:pt idx="4900">
                  <c:v>1.8699999999999999E-3</c:v>
                </c:pt>
                <c:pt idx="4901">
                  <c:v>1.6000000000000001E-3</c:v>
                </c:pt>
                <c:pt idx="4902">
                  <c:v>1.1800000000000001E-3</c:v>
                </c:pt>
                <c:pt idx="4903">
                  <c:v>8.7000000000000001E-4</c:v>
                </c:pt>
                <c:pt idx="4904">
                  <c:v>5.5000000000000003E-4</c:v>
                </c:pt>
                <c:pt idx="4905">
                  <c:v>1.8000000000000001E-4</c:v>
                </c:pt>
                <c:pt idx="4906">
                  <c:v>-2.4000000000000001E-4</c:v>
                </c:pt>
                <c:pt idx="4907">
                  <c:v>-7.2000000000000005E-4</c:v>
                </c:pt>
                <c:pt idx="4908">
                  <c:v>-1.08E-3</c:v>
                </c:pt>
                <c:pt idx="4909">
                  <c:v>-1.56E-3</c:v>
                </c:pt>
                <c:pt idx="4910">
                  <c:v>-2.0899999999999998E-3</c:v>
                </c:pt>
                <c:pt idx="4911">
                  <c:v>-2.5100000000000001E-3</c:v>
                </c:pt>
                <c:pt idx="4912">
                  <c:v>-3.0300000000000001E-3</c:v>
                </c:pt>
                <c:pt idx="4913">
                  <c:v>-3.5599999999999998E-3</c:v>
                </c:pt>
                <c:pt idx="4914">
                  <c:v>-4.0400000000000002E-3</c:v>
                </c:pt>
                <c:pt idx="4915">
                  <c:v>-4.5100000000000001E-3</c:v>
                </c:pt>
                <c:pt idx="4916">
                  <c:v>-4.9800000000000001E-3</c:v>
                </c:pt>
                <c:pt idx="4917">
                  <c:v>-5.4099999999999999E-3</c:v>
                </c:pt>
                <c:pt idx="4918">
                  <c:v>-5.8799999999999998E-3</c:v>
                </c:pt>
                <c:pt idx="4919">
                  <c:v>-6.3E-3</c:v>
                </c:pt>
                <c:pt idx="4920">
                  <c:v>-6.7200000000000003E-3</c:v>
                </c:pt>
                <c:pt idx="4921">
                  <c:v>-6.9899999999999997E-3</c:v>
                </c:pt>
                <c:pt idx="4922">
                  <c:v>-7.3000000000000001E-3</c:v>
                </c:pt>
                <c:pt idx="4923">
                  <c:v>-7.5700000000000003E-3</c:v>
                </c:pt>
                <c:pt idx="4924">
                  <c:v>-7.8300000000000002E-3</c:v>
                </c:pt>
                <c:pt idx="4925">
                  <c:v>-8.0400000000000003E-3</c:v>
                </c:pt>
                <c:pt idx="4926">
                  <c:v>-8.1499999999999993E-3</c:v>
                </c:pt>
                <c:pt idx="4927">
                  <c:v>-8.3000000000000001E-3</c:v>
                </c:pt>
                <c:pt idx="4928">
                  <c:v>-8.4600000000000005E-3</c:v>
                </c:pt>
                <c:pt idx="4929">
                  <c:v>-8.4600000000000005E-3</c:v>
                </c:pt>
                <c:pt idx="4930">
                  <c:v>-8.4100000000000008E-3</c:v>
                </c:pt>
                <c:pt idx="4931">
                  <c:v>-8.5100000000000002E-3</c:v>
                </c:pt>
                <c:pt idx="4932">
                  <c:v>-8.4100000000000008E-3</c:v>
                </c:pt>
                <c:pt idx="4933">
                  <c:v>-8.2500000000000004E-3</c:v>
                </c:pt>
                <c:pt idx="4934">
                  <c:v>-8.09E-3</c:v>
                </c:pt>
                <c:pt idx="4935">
                  <c:v>-7.9299999999999995E-3</c:v>
                </c:pt>
                <c:pt idx="4936">
                  <c:v>-7.7200000000000003E-3</c:v>
                </c:pt>
                <c:pt idx="4937">
                  <c:v>-7.5100000000000002E-3</c:v>
                </c:pt>
                <c:pt idx="4938">
                  <c:v>-7.2500000000000004E-3</c:v>
                </c:pt>
                <c:pt idx="4939">
                  <c:v>-6.8300000000000001E-3</c:v>
                </c:pt>
                <c:pt idx="4940">
                  <c:v>-6.62E-3</c:v>
                </c:pt>
                <c:pt idx="4941">
                  <c:v>-6.4099999999999999E-3</c:v>
                </c:pt>
                <c:pt idx="4942">
                  <c:v>-6.0400000000000002E-3</c:v>
                </c:pt>
                <c:pt idx="4943">
                  <c:v>-5.77E-3</c:v>
                </c:pt>
                <c:pt idx="4944">
                  <c:v>-5.4599999999999996E-3</c:v>
                </c:pt>
                <c:pt idx="4945">
                  <c:v>-5.1900000000000002E-3</c:v>
                </c:pt>
                <c:pt idx="4946">
                  <c:v>-4.8300000000000001E-3</c:v>
                </c:pt>
                <c:pt idx="4947">
                  <c:v>-4.6100000000000004E-3</c:v>
                </c:pt>
                <c:pt idx="4948">
                  <c:v>-4.2500000000000003E-3</c:v>
                </c:pt>
                <c:pt idx="4949">
                  <c:v>-4.0899999999999999E-3</c:v>
                </c:pt>
                <c:pt idx="4950">
                  <c:v>-3.7699999999999999E-3</c:v>
                </c:pt>
                <c:pt idx="4951">
                  <c:v>-3.6099999999999999E-3</c:v>
                </c:pt>
                <c:pt idx="4952">
                  <c:v>-3.46E-3</c:v>
                </c:pt>
                <c:pt idx="4953">
                  <c:v>-3.3500000000000001E-3</c:v>
                </c:pt>
                <c:pt idx="4954">
                  <c:v>-3.14E-3</c:v>
                </c:pt>
                <c:pt idx="4955">
                  <c:v>-3.14E-3</c:v>
                </c:pt>
                <c:pt idx="4956">
                  <c:v>-3.0300000000000001E-3</c:v>
                </c:pt>
                <c:pt idx="4957">
                  <c:v>-3.0899999999999999E-3</c:v>
                </c:pt>
                <c:pt idx="4958">
                  <c:v>-3.0300000000000001E-3</c:v>
                </c:pt>
                <c:pt idx="4959">
                  <c:v>-3.14E-3</c:v>
                </c:pt>
                <c:pt idx="4960">
                  <c:v>-3.2399999999999998E-3</c:v>
                </c:pt>
                <c:pt idx="4961">
                  <c:v>-3.2399999999999998E-3</c:v>
                </c:pt>
                <c:pt idx="4962">
                  <c:v>-3.3999999999999998E-3</c:v>
                </c:pt>
                <c:pt idx="4963">
                  <c:v>-3.5599999999999998E-3</c:v>
                </c:pt>
                <c:pt idx="4964">
                  <c:v>-3.5100000000000001E-3</c:v>
                </c:pt>
                <c:pt idx="4965">
                  <c:v>-3.7200000000000002E-3</c:v>
                </c:pt>
                <c:pt idx="4966">
                  <c:v>-3.8800000000000002E-3</c:v>
                </c:pt>
                <c:pt idx="4967">
                  <c:v>-4.0400000000000002E-3</c:v>
                </c:pt>
                <c:pt idx="4968">
                  <c:v>-4.1399999999999996E-3</c:v>
                </c:pt>
                <c:pt idx="4969">
                  <c:v>-4.3499999999999997E-3</c:v>
                </c:pt>
                <c:pt idx="4970">
                  <c:v>-4.4600000000000004E-3</c:v>
                </c:pt>
                <c:pt idx="4971">
                  <c:v>-4.6699999999999997E-3</c:v>
                </c:pt>
                <c:pt idx="4972">
                  <c:v>-4.6699999999999997E-3</c:v>
                </c:pt>
                <c:pt idx="4973">
                  <c:v>-4.8799999999999998E-3</c:v>
                </c:pt>
                <c:pt idx="4974">
                  <c:v>-4.8799999999999998E-3</c:v>
                </c:pt>
                <c:pt idx="4975">
                  <c:v>-4.9800000000000001E-3</c:v>
                </c:pt>
                <c:pt idx="4976">
                  <c:v>-4.9800000000000001E-3</c:v>
                </c:pt>
                <c:pt idx="4977">
                  <c:v>-5.0400000000000002E-3</c:v>
                </c:pt>
                <c:pt idx="4978">
                  <c:v>-5.0400000000000002E-3</c:v>
                </c:pt>
                <c:pt idx="4979">
                  <c:v>-4.9800000000000001E-3</c:v>
                </c:pt>
                <c:pt idx="4980">
                  <c:v>-4.8799999999999998E-3</c:v>
                </c:pt>
                <c:pt idx="4981">
                  <c:v>-4.8799999999999998E-3</c:v>
                </c:pt>
                <c:pt idx="4982">
                  <c:v>-4.8300000000000001E-3</c:v>
                </c:pt>
                <c:pt idx="4983">
                  <c:v>-4.6699999999999997E-3</c:v>
                </c:pt>
                <c:pt idx="4984">
                  <c:v>-4.4600000000000004E-3</c:v>
                </c:pt>
                <c:pt idx="4985">
                  <c:v>-4.3E-3</c:v>
                </c:pt>
                <c:pt idx="4986">
                  <c:v>-4.0899999999999999E-3</c:v>
                </c:pt>
                <c:pt idx="4987">
                  <c:v>-3.8800000000000002E-3</c:v>
                </c:pt>
                <c:pt idx="4988">
                  <c:v>-3.5100000000000001E-3</c:v>
                </c:pt>
                <c:pt idx="4989">
                  <c:v>-3.3E-3</c:v>
                </c:pt>
                <c:pt idx="4990">
                  <c:v>-2.9299999999999999E-3</c:v>
                </c:pt>
                <c:pt idx="4991">
                  <c:v>-2.7200000000000002E-3</c:v>
                </c:pt>
                <c:pt idx="4992">
                  <c:v>-2.3999999999999998E-3</c:v>
                </c:pt>
                <c:pt idx="4993">
                  <c:v>-2.1900000000000001E-3</c:v>
                </c:pt>
                <c:pt idx="4994">
                  <c:v>-1.8699999999999999E-3</c:v>
                </c:pt>
                <c:pt idx="4995">
                  <c:v>-1.6100000000000001E-3</c:v>
                </c:pt>
                <c:pt idx="4996">
                  <c:v>-1.3500000000000001E-3</c:v>
                </c:pt>
                <c:pt idx="4997">
                  <c:v>-1.08E-3</c:v>
                </c:pt>
                <c:pt idx="4998">
                  <c:v>-9.3000000000000005E-4</c:v>
                </c:pt>
                <c:pt idx="4999">
                  <c:v>-5.5999999999999995E-4</c:v>
                </c:pt>
                <c:pt idx="5000">
                  <c:v>-2.9E-4</c:v>
                </c:pt>
                <c:pt idx="5001">
                  <c:v>-1.3999999999999999E-4</c:v>
                </c:pt>
                <c:pt idx="5002">
                  <c:v>6.9999999999999994E-5</c:v>
                </c:pt>
                <c:pt idx="5003">
                  <c:v>2.3000000000000001E-4</c:v>
                </c:pt>
                <c:pt idx="5004">
                  <c:v>3.8999999999999999E-4</c:v>
                </c:pt>
                <c:pt idx="5005">
                  <c:v>4.4000000000000002E-4</c:v>
                </c:pt>
                <c:pt idx="5006">
                  <c:v>6.4999999999999997E-4</c:v>
                </c:pt>
                <c:pt idx="5007">
                  <c:v>7.1000000000000002E-4</c:v>
                </c:pt>
                <c:pt idx="5008">
                  <c:v>6.4999999999999997E-4</c:v>
                </c:pt>
                <c:pt idx="5009">
                  <c:v>6.4999999999999997E-4</c:v>
                </c:pt>
                <c:pt idx="5010">
                  <c:v>5.9999999999999995E-4</c:v>
                </c:pt>
                <c:pt idx="5011">
                  <c:v>5.0000000000000001E-4</c:v>
                </c:pt>
                <c:pt idx="5012">
                  <c:v>4.4000000000000002E-4</c:v>
                </c:pt>
                <c:pt idx="5013">
                  <c:v>2.3000000000000001E-4</c:v>
                </c:pt>
                <c:pt idx="5014">
                  <c:v>1.2999999999999999E-4</c:v>
                </c:pt>
                <c:pt idx="5015">
                  <c:v>-1.3999999999999999E-4</c:v>
                </c:pt>
                <c:pt idx="5016">
                  <c:v>-2.9E-4</c:v>
                </c:pt>
                <c:pt idx="5017">
                  <c:v>-5.5999999999999995E-4</c:v>
                </c:pt>
                <c:pt idx="5018">
                  <c:v>-7.6999999999999996E-4</c:v>
                </c:pt>
                <c:pt idx="5019">
                  <c:v>-1.08E-3</c:v>
                </c:pt>
                <c:pt idx="5020">
                  <c:v>-1.2999999999999999E-3</c:v>
                </c:pt>
                <c:pt idx="5021">
                  <c:v>-1.6100000000000001E-3</c:v>
                </c:pt>
                <c:pt idx="5022">
                  <c:v>-1.82E-3</c:v>
                </c:pt>
                <c:pt idx="5023">
                  <c:v>-2.14E-3</c:v>
                </c:pt>
                <c:pt idx="5024">
                  <c:v>-2.5100000000000001E-3</c:v>
                </c:pt>
                <c:pt idx="5025">
                  <c:v>-2.7200000000000002E-3</c:v>
                </c:pt>
                <c:pt idx="5026">
                  <c:v>-2.9299999999999999E-3</c:v>
                </c:pt>
                <c:pt idx="5027">
                  <c:v>-3.1900000000000001E-3</c:v>
                </c:pt>
                <c:pt idx="5028">
                  <c:v>-3.46E-3</c:v>
                </c:pt>
                <c:pt idx="5029">
                  <c:v>-3.6700000000000001E-3</c:v>
                </c:pt>
                <c:pt idx="5030">
                  <c:v>-3.7699999999999999E-3</c:v>
                </c:pt>
                <c:pt idx="5031">
                  <c:v>-3.98E-3</c:v>
                </c:pt>
                <c:pt idx="5032">
                  <c:v>-3.98E-3</c:v>
                </c:pt>
                <c:pt idx="5033">
                  <c:v>-4.0899999999999999E-3</c:v>
                </c:pt>
                <c:pt idx="5034">
                  <c:v>-4.1399999999999996E-3</c:v>
                </c:pt>
                <c:pt idx="5035">
                  <c:v>-4.0400000000000002E-3</c:v>
                </c:pt>
                <c:pt idx="5036">
                  <c:v>-3.98E-3</c:v>
                </c:pt>
                <c:pt idx="5037">
                  <c:v>-3.9300000000000003E-3</c:v>
                </c:pt>
                <c:pt idx="5038">
                  <c:v>-3.7699999999999999E-3</c:v>
                </c:pt>
                <c:pt idx="5039">
                  <c:v>-3.6099999999999999E-3</c:v>
                </c:pt>
                <c:pt idx="5040">
                  <c:v>-3.3500000000000001E-3</c:v>
                </c:pt>
                <c:pt idx="5041">
                  <c:v>-3.14E-3</c:v>
                </c:pt>
                <c:pt idx="5042">
                  <c:v>-2.8800000000000002E-3</c:v>
                </c:pt>
                <c:pt idx="5043">
                  <c:v>-2.5100000000000001E-3</c:v>
                </c:pt>
                <c:pt idx="5044">
                  <c:v>-2.1900000000000001E-3</c:v>
                </c:pt>
                <c:pt idx="5045">
                  <c:v>-1.7700000000000001E-3</c:v>
                </c:pt>
                <c:pt idx="5046">
                  <c:v>-1.5100000000000001E-3</c:v>
                </c:pt>
                <c:pt idx="5047">
                  <c:v>-1.08E-3</c:v>
                </c:pt>
                <c:pt idx="5048">
                  <c:v>-6.6E-4</c:v>
                </c:pt>
                <c:pt idx="5049">
                  <c:v>-3.5E-4</c:v>
                </c:pt>
                <c:pt idx="5050">
                  <c:v>-3.0000000000000001E-5</c:v>
                </c:pt>
                <c:pt idx="5051">
                  <c:v>3.4000000000000002E-4</c:v>
                </c:pt>
                <c:pt idx="5052">
                  <c:v>6.4999999999999997E-4</c:v>
                </c:pt>
                <c:pt idx="5053">
                  <c:v>8.7000000000000001E-4</c:v>
                </c:pt>
                <c:pt idx="5054">
                  <c:v>1.23E-3</c:v>
                </c:pt>
                <c:pt idx="5055">
                  <c:v>1.4400000000000001E-3</c:v>
                </c:pt>
                <c:pt idx="5056">
                  <c:v>1.5499999999999999E-3</c:v>
                </c:pt>
                <c:pt idx="5057">
                  <c:v>1.6000000000000001E-3</c:v>
                </c:pt>
                <c:pt idx="5058">
                  <c:v>1.7099999999999999E-3</c:v>
                </c:pt>
                <c:pt idx="5059">
                  <c:v>1.7099999999999999E-3</c:v>
                </c:pt>
                <c:pt idx="5060">
                  <c:v>1.66E-3</c:v>
                </c:pt>
                <c:pt idx="5061">
                  <c:v>1.5499999999999999E-3</c:v>
                </c:pt>
                <c:pt idx="5062">
                  <c:v>1.39E-3</c:v>
                </c:pt>
                <c:pt idx="5063">
                  <c:v>1.1800000000000001E-3</c:v>
                </c:pt>
                <c:pt idx="5064">
                  <c:v>9.7000000000000005E-4</c:v>
                </c:pt>
                <c:pt idx="5065">
                  <c:v>6.4999999999999997E-4</c:v>
                </c:pt>
                <c:pt idx="5066">
                  <c:v>1.8000000000000001E-4</c:v>
                </c:pt>
                <c:pt idx="5067">
                  <c:v>-8.0000000000000007E-5</c:v>
                </c:pt>
                <c:pt idx="5068">
                  <c:v>-5.0000000000000001E-4</c:v>
                </c:pt>
                <c:pt idx="5069">
                  <c:v>-1.0300000000000001E-3</c:v>
                </c:pt>
                <c:pt idx="5070">
                  <c:v>-1.3500000000000001E-3</c:v>
                </c:pt>
                <c:pt idx="5071">
                  <c:v>-1.98E-3</c:v>
                </c:pt>
                <c:pt idx="5072">
                  <c:v>-2.3500000000000001E-3</c:v>
                </c:pt>
                <c:pt idx="5073">
                  <c:v>-2.8800000000000002E-3</c:v>
                </c:pt>
                <c:pt idx="5074">
                  <c:v>-3.14E-3</c:v>
                </c:pt>
                <c:pt idx="5075">
                  <c:v>-3.7200000000000002E-3</c:v>
                </c:pt>
                <c:pt idx="5076">
                  <c:v>-4.0400000000000002E-3</c:v>
                </c:pt>
                <c:pt idx="5077">
                  <c:v>-4.5100000000000001E-3</c:v>
                </c:pt>
                <c:pt idx="5078">
                  <c:v>-4.7699999999999999E-3</c:v>
                </c:pt>
                <c:pt idx="5079">
                  <c:v>-4.9800000000000001E-3</c:v>
                </c:pt>
                <c:pt idx="5080">
                  <c:v>-5.0899999999999999E-3</c:v>
                </c:pt>
                <c:pt idx="5081">
                  <c:v>-5.2500000000000003E-3</c:v>
                </c:pt>
                <c:pt idx="5082">
                  <c:v>-5.3E-3</c:v>
                </c:pt>
                <c:pt idx="5083">
                  <c:v>-5.3E-3</c:v>
                </c:pt>
                <c:pt idx="5084">
                  <c:v>-5.1399999999999996E-3</c:v>
                </c:pt>
                <c:pt idx="5085">
                  <c:v>-4.9800000000000001E-3</c:v>
                </c:pt>
                <c:pt idx="5086">
                  <c:v>-4.7200000000000002E-3</c:v>
                </c:pt>
                <c:pt idx="5087">
                  <c:v>-4.3499999999999997E-3</c:v>
                </c:pt>
                <c:pt idx="5088">
                  <c:v>-4.0899999999999999E-3</c:v>
                </c:pt>
                <c:pt idx="5089">
                  <c:v>-3.5599999999999998E-3</c:v>
                </c:pt>
                <c:pt idx="5090">
                  <c:v>-2.9299999999999999E-3</c:v>
                </c:pt>
                <c:pt idx="5091">
                  <c:v>-2.3999999999999998E-3</c:v>
                </c:pt>
                <c:pt idx="5092">
                  <c:v>-1.66E-3</c:v>
                </c:pt>
                <c:pt idx="5093">
                  <c:v>-1.0300000000000001E-3</c:v>
                </c:pt>
                <c:pt idx="5094">
                  <c:v>-1.3999999999999999E-4</c:v>
                </c:pt>
                <c:pt idx="5095">
                  <c:v>5.9999999999999995E-4</c:v>
                </c:pt>
                <c:pt idx="5096">
                  <c:v>1.39E-3</c:v>
                </c:pt>
                <c:pt idx="5097">
                  <c:v>2.2899999999999999E-3</c:v>
                </c:pt>
                <c:pt idx="5098">
                  <c:v>3.0799999999999998E-3</c:v>
                </c:pt>
                <c:pt idx="5099">
                  <c:v>3.82E-3</c:v>
                </c:pt>
                <c:pt idx="5100">
                  <c:v>4.7099999999999998E-3</c:v>
                </c:pt>
                <c:pt idx="5101">
                  <c:v>5.4999999999999997E-3</c:v>
                </c:pt>
                <c:pt idx="5102">
                  <c:v>6.2899999999999996E-3</c:v>
                </c:pt>
                <c:pt idx="5103">
                  <c:v>6.8700000000000002E-3</c:v>
                </c:pt>
                <c:pt idx="5104">
                  <c:v>7.5599999999999999E-3</c:v>
                </c:pt>
                <c:pt idx="5105">
                  <c:v>8.1899999999999994E-3</c:v>
                </c:pt>
                <c:pt idx="5106">
                  <c:v>8.7200000000000003E-3</c:v>
                </c:pt>
                <c:pt idx="5107">
                  <c:v>9.1400000000000006E-3</c:v>
                </c:pt>
                <c:pt idx="5108">
                  <c:v>9.4500000000000001E-3</c:v>
                </c:pt>
                <c:pt idx="5109">
                  <c:v>9.8799999999999999E-3</c:v>
                </c:pt>
                <c:pt idx="5110">
                  <c:v>1.0030000000000001E-2</c:v>
                </c:pt>
                <c:pt idx="5111">
                  <c:v>1.014E-2</c:v>
                </c:pt>
                <c:pt idx="5112">
                  <c:v>1.0240000000000001E-2</c:v>
                </c:pt>
                <c:pt idx="5113">
                  <c:v>1.009E-2</c:v>
                </c:pt>
                <c:pt idx="5114">
                  <c:v>1.0030000000000001E-2</c:v>
                </c:pt>
                <c:pt idx="5115">
                  <c:v>9.8200000000000006E-3</c:v>
                </c:pt>
                <c:pt idx="5116">
                  <c:v>9.5600000000000008E-3</c:v>
                </c:pt>
                <c:pt idx="5117">
                  <c:v>9.0900000000000009E-3</c:v>
                </c:pt>
                <c:pt idx="5118">
                  <c:v>8.6599999999999993E-3</c:v>
                </c:pt>
                <c:pt idx="5119">
                  <c:v>8.1399999999999997E-3</c:v>
                </c:pt>
                <c:pt idx="5120">
                  <c:v>7.5599999999999999E-3</c:v>
                </c:pt>
                <c:pt idx="5121">
                  <c:v>6.9199999999999999E-3</c:v>
                </c:pt>
                <c:pt idx="5122">
                  <c:v>6.2399999999999999E-3</c:v>
                </c:pt>
                <c:pt idx="5123">
                  <c:v>5.4999999999999997E-3</c:v>
                </c:pt>
                <c:pt idx="5124">
                  <c:v>4.9199999999999999E-3</c:v>
                </c:pt>
                <c:pt idx="5125">
                  <c:v>4.0299999999999997E-3</c:v>
                </c:pt>
                <c:pt idx="5126">
                  <c:v>3.3400000000000001E-3</c:v>
                </c:pt>
                <c:pt idx="5127">
                  <c:v>2.66E-3</c:v>
                </c:pt>
                <c:pt idx="5128">
                  <c:v>1.8699999999999999E-3</c:v>
                </c:pt>
                <c:pt idx="5129">
                  <c:v>1.0200000000000001E-3</c:v>
                </c:pt>
                <c:pt idx="5130">
                  <c:v>3.8999999999999999E-4</c:v>
                </c:pt>
                <c:pt idx="5131">
                  <c:v>-3.5E-4</c:v>
                </c:pt>
                <c:pt idx="5132">
                  <c:v>-9.3000000000000005E-4</c:v>
                </c:pt>
                <c:pt idx="5133">
                  <c:v>-1.5100000000000001E-3</c:v>
                </c:pt>
                <c:pt idx="5134">
                  <c:v>-2.0899999999999998E-3</c:v>
                </c:pt>
                <c:pt idx="5135">
                  <c:v>-2.6700000000000001E-3</c:v>
                </c:pt>
                <c:pt idx="5136">
                  <c:v>-3.14E-3</c:v>
                </c:pt>
                <c:pt idx="5137">
                  <c:v>-3.6099999999999999E-3</c:v>
                </c:pt>
                <c:pt idx="5138">
                  <c:v>-3.8800000000000002E-3</c:v>
                </c:pt>
                <c:pt idx="5139">
                  <c:v>-4.3E-3</c:v>
                </c:pt>
                <c:pt idx="5140">
                  <c:v>-4.5599999999999998E-3</c:v>
                </c:pt>
                <c:pt idx="5141">
                  <c:v>-4.6699999999999997E-3</c:v>
                </c:pt>
                <c:pt idx="5142">
                  <c:v>-4.8300000000000001E-3</c:v>
                </c:pt>
                <c:pt idx="5143">
                  <c:v>-4.9300000000000004E-3</c:v>
                </c:pt>
                <c:pt idx="5144">
                  <c:v>-4.8799999999999998E-3</c:v>
                </c:pt>
                <c:pt idx="5145">
                  <c:v>-4.9300000000000004E-3</c:v>
                </c:pt>
                <c:pt idx="5146">
                  <c:v>-4.8300000000000001E-3</c:v>
                </c:pt>
                <c:pt idx="5147">
                  <c:v>-4.8799999999999998E-3</c:v>
                </c:pt>
                <c:pt idx="5148">
                  <c:v>-4.7200000000000002E-3</c:v>
                </c:pt>
                <c:pt idx="5149">
                  <c:v>-4.5599999999999998E-3</c:v>
                </c:pt>
                <c:pt idx="5150">
                  <c:v>-4.3E-3</c:v>
                </c:pt>
                <c:pt idx="5151">
                  <c:v>-4.0899999999999999E-3</c:v>
                </c:pt>
                <c:pt idx="5152">
                  <c:v>-3.98E-3</c:v>
                </c:pt>
                <c:pt idx="5153">
                  <c:v>-3.7200000000000002E-3</c:v>
                </c:pt>
                <c:pt idx="5154">
                  <c:v>-3.5100000000000001E-3</c:v>
                </c:pt>
                <c:pt idx="5155">
                  <c:v>-3.2399999999999998E-3</c:v>
                </c:pt>
                <c:pt idx="5156">
                  <c:v>-3.0899999999999999E-3</c:v>
                </c:pt>
                <c:pt idx="5157">
                  <c:v>-2.8800000000000002E-3</c:v>
                </c:pt>
                <c:pt idx="5158">
                  <c:v>-2.6700000000000001E-3</c:v>
                </c:pt>
                <c:pt idx="5159">
                  <c:v>-2.3999999999999998E-3</c:v>
                </c:pt>
                <c:pt idx="5160">
                  <c:v>-2.1900000000000001E-3</c:v>
                </c:pt>
                <c:pt idx="5161">
                  <c:v>-2.0300000000000001E-3</c:v>
                </c:pt>
                <c:pt idx="5162">
                  <c:v>-1.8699999999999999E-3</c:v>
                </c:pt>
                <c:pt idx="5163">
                  <c:v>-1.82E-3</c:v>
                </c:pt>
                <c:pt idx="5164">
                  <c:v>-1.6100000000000001E-3</c:v>
                </c:pt>
                <c:pt idx="5165">
                  <c:v>-1.5100000000000001E-3</c:v>
                </c:pt>
                <c:pt idx="5166">
                  <c:v>-1.24E-3</c:v>
                </c:pt>
                <c:pt idx="5167">
                  <c:v>-1.2999999999999999E-3</c:v>
                </c:pt>
                <c:pt idx="5168">
                  <c:v>-1.08E-3</c:v>
                </c:pt>
                <c:pt idx="5169">
                  <c:v>-1.14E-3</c:v>
                </c:pt>
                <c:pt idx="5170">
                  <c:v>-9.7999999999999997E-4</c:v>
                </c:pt>
                <c:pt idx="5171">
                  <c:v>-9.7999999999999997E-4</c:v>
                </c:pt>
                <c:pt idx="5172">
                  <c:v>-9.3000000000000005E-4</c:v>
                </c:pt>
                <c:pt idx="5173">
                  <c:v>-8.1999999999999998E-4</c:v>
                </c:pt>
                <c:pt idx="5174">
                  <c:v>-8.7000000000000001E-4</c:v>
                </c:pt>
                <c:pt idx="5175">
                  <c:v>-8.1999999999999998E-4</c:v>
                </c:pt>
                <c:pt idx="5176">
                  <c:v>-7.2000000000000005E-4</c:v>
                </c:pt>
                <c:pt idx="5177">
                  <c:v>-8.1999999999999998E-4</c:v>
                </c:pt>
                <c:pt idx="5178">
                  <c:v>-6.6E-4</c:v>
                </c:pt>
                <c:pt idx="5179">
                  <c:v>-7.2000000000000005E-4</c:v>
                </c:pt>
                <c:pt idx="5180">
                  <c:v>-7.2000000000000005E-4</c:v>
                </c:pt>
                <c:pt idx="5181">
                  <c:v>-6.0999999999999997E-4</c:v>
                </c:pt>
                <c:pt idx="5182">
                  <c:v>-6.0999999999999997E-4</c:v>
                </c:pt>
                <c:pt idx="5183">
                  <c:v>-6.0999999999999997E-4</c:v>
                </c:pt>
                <c:pt idx="5184">
                  <c:v>-6.6E-4</c:v>
                </c:pt>
                <c:pt idx="5185">
                  <c:v>-5.5999999999999995E-4</c:v>
                </c:pt>
                <c:pt idx="5186">
                  <c:v>-6.0999999999999997E-4</c:v>
                </c:pt>
                <c:pt idx="5187">
                  <c:v>-5.5999999999999995E-4</c:v>
                </c:pt>
                <c:pt idx="5188">
                  <c:v>-6.6E-4</c:v>
                </c:pt>
                <c:pt idx="5189">
                  <c:v>-5.5999999999999995E-4</c:v>
                </c:pt>
                <c:pt idx="5190">
                  <c:v>-6.0999999999999997E-4</c:v>
                </c:pt>
                <c:pt idx="5191">
                  <c:v>-6.0999999999999997E-4</c:v>
                </c:pt>
                <c:pt idx="5192">
                  <c:v>-5.5999999999999995E-4</c:v>
                </c:pt>
                <c:pt idx="5193">
                  <c:v>-6.6E-4</c:v>
                </c:pt>
                <c:pt idx="5194">
                  <c:v>-7.2000000000000005E-4</c:v>
                </c:pt>
                <c:pt idx="5195">
                  <c:v>-7.6999999999999996E-4</c:v>
                </c:pt>
                <c:pt idx="5196">
                  <c:v>-8.1999999999999998E-4</c:v>
                </c:pt>
                <c:pt idx="5197">
                  <c:v>-8.1999999999999998E-4</c:v>
                </c:pt>
                <c:pt idx="5198">
                  <c:v>-7.2000000000000005E-4</c:v>
                </c:pt>
                <c:pt idx="5199">
                  <c:v>-8.7000000000000001E-4</c:v>
                </c:pt>
                <c:pt idx="5200">
                  <c:v>-8.7000000000000001E-4</c:v>
                </c:pt>
                <c:pt idx="5201">
                  <c:v>-8.1999999999999998E-4</c:v>
                </c:pt>
                <c:pt idx="5202">
                  <c:v>-8.7000000000000001E-4</c:v>
                </c:pt>
                <c:pt idx="5203">
                  <c:v>-9.7999999999999997E-4</c:v>
                </c:pt>
                <c:pt idx="5204">
                  <c:v>-9.7999999999999997E-4</c:v>
                </c:pt>
                <c:pt idx="5205">
                  <c:v>-8.7000000000000001E-4</c:v>
                </c:pt>
                <c:pt idx="5206">
                  <c:v>-8.7000000000000001E-4</c:v>
                </c:pt>
                <c:pt idx="5207">
                  <c:v>-8.1999999999999998E-4</c:v>
                </c:pt>
                <c:pt idx="5208">
                  <c:v>-8.1999999999999998E-4</c:v>
                </c:pt>
                <c:pt idx="5209">
                  <c:v>-8.7000000000000001E-4</c:v>
                </c:pt>
                <c:pt idx="5210">
                  <c:v>-7.2000000000000005E-4</c:v>
                </c:pt>
                <c:pt idx="5211">
                  <c:v>-6.6E-4</c:v>
                </c:pt>
                <c:pt idx="5212">
                  <c:v>-5.5999999999999995E-4</c:v>
                </c:pt>
                <c:pt idx="5213">
                  <c:v>-5.0000000000000001E-4</c:v>
                </c:pt>
                <c:pt idx="5214">
                  <c:v>-4.0000000000000002E-4</c:v>
                </c:pt>
                <c:pt idx="5215">
                  <c:v>-2.9E-4</c:v>
                </c:pt>
                <c:pt idx="5216">
                  <c:v>-2.4000000000000001E-4</c:v>
                </c:pt>
                <c:pt idx="5217">
                  <c:v>-3.0000000000000001E-5</c:v>
                </c:pt>
                <c:pt idx="5218">
                  <c:v>1.2999999999999999E-4</c:v>
                </c:pt>
                <c:pt idx="5219">
                  <c:v>1.2999999999999999E-4</c:v>
                </c:pt>
                <c:pt idx="5220">
                  <c:v>2.3000000000000001E-4</c:v>
                </c:pt>
                <c:pt idx="5221">
                  <c:v>4.4000000000000002E-4</c:v>
                </c:pt>
                <c:pt idx="5222">
                  <c:v>4.4000000000000002E-4</c:v>
                </c:pt>
                <c:pt idx="5223">
                  <c:v>5.0000000000000001E-4</c:v>
                </c:pt>
                <c:pt idx="5224">
                  <c:v>5.9999999999999995E-4</c:v>
                </c:pt>
                <c:pt idx="5225">
                  <c:v>6.4999999999999997E-4</c:v>
                </c:pt>
                <c:pt idx="5226">
                  <c:v>6.4999999999999997E-4</c:v>
                </c:pt>
                <c:pt idx="5227">
                  <c:v>6.4999999999999997E-4</c:v>
                </c:pt>
                <c:pt idx="5228">
                  <c:v>5.9999999999999995E-4</c:v>
                </c:pt>
                <c:pt idx="5229">
                  <c:v>5.0000000000000001E-4</c:v>
                </c:pt>
                <c:pt idx="5230">
                  <c:v>5.0000000000000001E-4</c:v>
                </c:pt>
                <c:pt idx="5231">
                  <c:v>4.4000000000000002E-4</c:v>
                </c:pt>
                <c:pt idx="5232">
                  <c:v>3.8999999999999999E-4</c:v>
                </c:pt>
                <c:pt idx="5233">
                  <c:v>2.3000000000000001E-4</c:v>
                </c:pt>
                <c:pt idx="5234">
                  <c:v>2.0000000000000002E-5</c:v>
                </c:pt>
                <c:pt idx="5235">
                  <c:v>-2.4000000000000001E-4</c:v>
                </c:pt>
                <c:pt idx="5236">
                  <c:v>-4.0000000000000002E-4</c:v>
                </c:pt>
                <c:pt idx="5237">
                  <c:v>-5.5999999999999995E-4</c:v>
                </c:pt>
                <c:pt idx="5238">
                  <c:v>-8.1999999999999998E-4</c:v>
                </c:pt>
                <c:pt idx="5239">
                  <c:v>-1.0300000000000001E-3</c:v>
                </c:pt>
                <c:pt idx="5240">
                  <c:v>-1.14E-3</c:v>
                </c:pt>
                <c:pt idx="5241">
                  <c:v>-1.4499999999999999E-3</c:v>
                </c:pt>
                <c:pt idx="5242">
                  <c:v>-1.66E-3</c:v>
                </c:pt>
                <c:pt idx="5243">
                  <c:v>-1.7700000000000001E-3</c:v>
                </c:pt>
                <c:pt idx="5244">
                  <c:v>-1.98E-3</c:v>
                </c:pt>
                <c:pt idx="5245">
                  <c:v>-2.0300000000000001E-3</c:v>
                </c:pt>
                <c:pt idx="5246">
                  <c:v>-2.0899999999999998E-3</c:v>
                </c:pt>
                <c:pt idx="5247">
                  <c:v>-2.14E-3</c:v>
                </c:pt>
                <c:pt idx="5248">
                  <c:v>-2.14E-3</c:v>
                </c:pt>
                <c:pt idx="5249">
                  <c:v>-2.0300000000000001E-3</c:v>
                </c:pt>
                <c:pt idx="5250">
                  <c:v>-1.9300000000000001E-3</c:v>
                </c:pt>
                <c:pt idx="5251">
                  <c:v>-1.8699999999999999E-3</c:v>
                </c:pt>
                <c:pt idx="5252">
                  <c:v>-1.72E-3</c:v>
                </c:pt>
                <c:pt idx="5253">
                  <c:v>-1.4E-3</c:v>
                </c:pt>
                <c:pt idx="5254">
                  <c:v>-1.08E-3</c:v>
                </c:pt>
                <c:pt idx="5255">
                  <c:v>-8.1999999999999998E-4</c:v>
                </c:pt>
                <c:pt idx="5256">
                  <c:v>-4.4999999999999999E-4</c:v>
                </c:pt>
                <c:pt idx="5257">
                  <c:v>-3.0000000000000001E-5</c:v>
                </c:pt>
                <c:pt idx="5258">
                  <c:v>3.8999999999999999E-4</c:v>
                </c:pt>
                <c:pt idx="5259">
                  <c:v>8.7000000000000001E-4</c:v>
                </c:pt>
                <c:pt idx="5260">
                  <c:v>1.34E-3</c:v>
                </c:pt>
                <c:pt idx="5261">
                  <c:v>1.92E-3</c:v>
                </c:pt>
                <c:pt idx="5262">
                  <c:v>2.3900000000000002E-3</c:v>
                </c:pt>
                <c:pt idx="5263">
                  <c:v>2.97E-3</c:v>
                </c:pt>
                <c:pt idx="5264">
                  <c:v>3.5000000000000001E-3</c:v>
                </c:pt>
                <c:pt idx="5265">
                  <c:v>4.0299999999999997E-3</c:v>
                </c:pt>
                <c:pt idx="5266">
                  <c:v>4.6100000000000004E-3</c:v>
                </c:pt>
                <c:pt idx="5267">
                  <c:v>5.0299999999999997E-3</c:v>
                </c:pt>
                <c:pt idx="5268">
                  <c:v>5.5500000000000002E-3</c:v>
                </c:pt>
                <c:pt idx="5269">
                  <c:v>5.9800000000000001E-3</c:v>
                </c:pt>
                <c:pt idx="5270">
                  <c:v>6.3499999999999997E-3</c:v>
                </c:pt>
                <c:pt idx="5271">
                  <c:v>6.7099999999999998E-3</c:v>
                </c:pt>
                <c:pt idx="5272">
                  <c:v>6.9800000000000001E-3</c:v>
                </c:pt>
                <c:pt idx="5273">
                  <c:v>7.0800000000000004E-3</c:v>
                </c:pt>
                <c:pt idx="5274">
                  <c:v>7.2899999999999996E-3</c:v>
                </c:pt>
                <c:pt idx="5275">
                  <c:v>7.3499999999999998E-3</c:v>
                </c:pt>
                <c:pt idx="5276">
                  <c:v>7.45E-3</c:v>
                </c:pt>
                <c:pt idx="5277">
                  <c:v>7.4000000000000003E-3</c:v>
                </c:pt>
                <c:pt idx="5278">
                  <c:v>7.3499999999999998E-3</c:v>
                </c:pt>
                <c:pt idx="5279">
                  <c:v>7.0299999999999998E-3</c:v>
                </c:pt>
                <c:pt idx="5280">
                  <c:v>6.8199999999999997E-3</c:v>
                </c:pt>
                <c:pt idx="5281">
                  <c:v>6.5599999999999999E-3</c:v>
                </c:pt>
                <c:pt idx="5282">
                  <c:v>6.13E-3</c:v>
                </c:pt>
                <c:pt idx="5283">
                  <c:v>5.7099999999999998E-3</c:v>
                </c:pt>
                <c:pt idx="5284">
                  <c:v>5.2900000000000004E-3</c:v>
                </c:pt>
                <c:pt idx="5285">
                  <c:v>4.7099999999999998E-3</c:v>
                </c:pt>
                <c:pt idx="5286">
                  <c:v>4.1799999999999997E-3</c:v>
                </c:pt>
                <c:pt idx="5287">
                  <c:v>3.5500000000000002E-3</c:v>
                </c:pt>
                <c:pt idx="5288">
                  <c:v>2.97E-3</c:v>
                </c:pt>
                <c:pt idx="5289">
                  <c:v>2.3400000000000001E-3</c:v>
                </c:pt>
                <c:pt idx="5290">
                  <c:v>1.66E-3</c:v>
                </c:pt>
                <c:pt idx="5291">
                  <c:v>1.1299999999999999E-3</c:v>
                </c:pt>
                <c:pt idx="5292">
                  <c:v>5.0000000000000001E-4</c:v>
                </c:pt>
                <c:pt idx="5293">
                  <c:v>-1.3999999999999999E-4</c:v>
                </c:pt>
                <c:pt idx="5294">
                  <c:v>-6.0999999999999997E-4</c:v>
                </c:pt>
                <c:pt idx="5295">
                  <c:v>-1.1900000000000001E-3</c:v>
                </c:pt>
                <c:pt idx="5296">
                  <c:v>-1.6100000000000001E-3</c:v>
                </c:pt>
                <c:pt idx="5297">
                  <c:v>-2.0899999999999998E-3</c:v>
                </c:pt>
                <c:pt idx="5298">
                  <c:v>-2.3500000000000001E-3</c:v>
                </c:pt>
                <c:pt idx="5299">
                  <c:v>-2.7699999999999999E-3</c:v>
                </c:pt>
                <c:pt idx="5300">
                  <c:v>-2.98E-3</c:v>
                </c:pt>
                <c:pt idx="5301">
                  <c:v>-3.1900000000000001E-3</c:v>
                </c:pt>
                <c:pt idx="5302">
                  <c:v>-3.3E-3</c:v>
                </c:pt>
                <c:pt idx="5303">
                  <c:v>-3.3999999999999998E-3</c:v>
                </c:pt>
                <c:pt idx="5304">
                  <c:v>-3.3E-3</c:v>
                </c:pt>
                <c:pt idx="5305">
                  <c:v>-3.3500000000000001E-3</c:v>
                </c:pt>
                <c:pt idx="5306">
                  <c:v>-3.1900000000000001E-3</c:v>
                </c:pt>
                <c:pt idx="5307">
                  <c:v>-3.0300000000000001E-3</c:v>
                </c:pt>
                <c:pt idx="5308">
                  <c:v>-2.7200000000000002E-3</c:v>
                </c:pt>
                <c:pt idx="5309">
                  <c:v>-2.6099999999999999E-3</c:v>
                </c:pt>
                <c:pt idx="5310">
                  <c:v>-2.2399999999999998E-3</c:v>
                </c:pt>
                <c:pt idx="5311">
                  <c:v>-1.8699999999999999E-3</c:v>
                </c:pt>
                <c:pt idx="5312">
                  <c:v>-1.5100000000000001E-3</c:v>
                </c:pt>
                <c:pt idx="5313">
                  <c:v>-1.08E-3</c:v>
                </c:pt>
                <c:pt idx="5314">
                  <c:v>-6.0999999999999997E-4</c:v>
                </c:pt>
                <c:pt idx="5315">
                  <c:v>-4.0000000000000002E-4</c:v>
                </c:pt>
                <c:pt idx="5316">
                  <c:v>6.9999999999999994E-5</c:v>
                </c:pt>
                <c:pt idx="5317">
                  <c:v>4.4000000000000002E-4</c:v>
                </c:pt>
                <c:pt idx="5318">
                  <c:v>8.0999999999999996E-4</c:v>
                </c:pt>
                <c:pt idx="5319">
                  <c:v>1.1299999999999999E-3</c:v>
                </c:pt>
                <c:pt idx="5320">
                  <c:v>1.4400000000000001E-3</c:v>
                </c:pt>
                <c:pt idx="5321">
                  <c:v>1.5499999999999999E-3</c:v>
                </c:pt>
                <c:pt idx="5322">
                  <c:v>1.81E-3</c:v>
                </c:pt>
                <c:pt idx="5323">
                  <c:v>1.97E-3</c:v>
                </c:pt>
                <c:pt idx="5324">
                  <c:v>2.0799999999999998E-3</c:v>
                </c:pt>
                <c:pt idx="5325">
                  <c:v>2.0200000000000001E-3</c:v>
                </c:pt>
                <c:pt idx="5326">
                  <c:v>1.97E-3</c:v>
                </c:pt>
                <c:pt idx="5327">
                  <c:v>1.7600000000000001E-3</c:v>
                </c:pt>
                <c:pt idx="5328">
                  <c:v>1.5499999999999999E-3</c:v>
                </c:pt>
                <c:pt idx="5329">
                  <c:v>1.34E-3</c:v>
                </c:pt>
                <c:pt idx="5330">
                  <c:v>9.7000000000000005E-4</c:v>
                </c:pt>
                <c:pt idx="5331">
                  <c:v>5.5000000000000003E-4</c:v>
                </c:pt>
                <c:pt idx="5332">
                  <c:v>1.2999999999999999E-4</c:v>
                </c:pt>
                <c:pt idx="5333">
                  <c:v>-3.5E-4</c:v>
                </c:pt>
                <c:pt idx="5334">
                  <c:v>-1.0300000000000001E-3</c:v>
                </c:pt>
                <c:pt idx="5335">
                  <c:v>-1.56E-3</c:v>
                </c:pt>
                <c:pt idx="5336">
                  <c:v>-2.3E-3</c:v>
                </c:pt>
                <c:pt idx="5337">
                  <c:v>-2.98E-3</c:v>
                </c:pt>
                <c:pt idx="5338">
                  <c:v>-3.6700000000000001E-3</c:v>
                </c:pt>
                <c:pt idx="5339">
                  <c:v>-4.3499999999999997E-3</c:v>
                </c:pt>
                <c:pt idx="5340">
                  <c:v>-5.0899999999999999E-3</c:v>
                </c:pt>
                <c:pt idx="5341">
                  <c:v>-5.8300000000000001E-3</c:v>
                </c:pt>
                <c:pt idx="5342">
                  <c:v>-6.5100000000000002E-3</c:v>
                </c:pt>
                <c:pt idx="5343">
                  <c:v>-7.2500000000000004E-3</c:v>
                </c:pt>
                <c:pt idx="5344">
                  <c:v>-7.8799999999999999E-3</c:v>
                </c:pt>
                <c:pt idx="5345">
                  <c:v>-8.4600000000000005E-3</c:v>
                </c:pt>
                <c:pt idx="5346">
                  <c:v>-9.0399999999999994E-3</c:v>
                </c:pt>
                <c:pt idx="5347">
                  <c:v>-9.6200000000000001E-3</c:v>
                </c:pt>
                <c:pt idx="5348">
                  <c:v>-9.9900000000000006E-3</c:v>
                </c:pt>
                <c:pt idx="5349">
                  <c:v>-1.057E-2</c:v>
                </c:pt>
                <c:pt idx="5350">
                  <c:v>-1.0829999999999999E-2</c:v>
                </c:pt>
                <c:pt idx="5351">
                  <c:v>-1.115E-2</c:v>
                </c:pt>
                <c:pt idx="5352">
                  <c:v>-1.136E-2</c:v>
                </c:pt>
                <c:pt idx="5353">
                  <c:v>-1.162E-2</c:v>
                </c:pt>
                <c:pt idx="5354">
                  <c:v>-1.1730000000000001E-2</c:v>
                </c:pt>
                <c:pt idx="5355">
                  <c:v>-1.183E-2</c:v>
                </c:pt>
                <c:pt idx="5356">
                  <c:v>-1.1730000000000001E-2</c:v>
                </c:pt>
                <c:pt idx="5357">
                  <c:v>-1.1730000000000001E-2</c:v>
                </c:pt>
                <c:pt idx="5358">
                  <c:v>-1.1520000000000001E-2</c:v>
                </c:pt>
                <c:pt idx="5359">
                  <c:v>-1.136E-2</c:v>
                </c:pt>
                <c:pt idx="5360">
                  <c:v>-1.115E-2</c:v>
                </c:pt>
                <c:pt idx="5361">
                  <c:v>-1.094E-2</c:v>
                </c:pt>
                <c:pt idx="5362">
                  <c:v>-1.057E-2</c:v>
                </c:pt>
                <c:pt idx="5363">
                  <c:v>-1.025E-2</c:v>
                </c:pt>
                <c:pt idx="5364">
                  <c:v>-9.9399999999999992E-3</c:v>
                </c:pt>
                <c:pt idx="5365">
                  <c:v>-9.6200000000000001E-3</c:v>
                </c:pt>
                <c:pt idx="5366">
                  <c:v>-9.1999999999999998E-3</c:v>
                </c:pt>
                <c:pt idx="5367">
                  <c:v>-8.7799999999999996E-3</c:v>
                </c:pt>
                <c:pt idx="5368">
                  <c:v>-8.5100000000000002E-3</c:v>
                </c:pt>
                <c:pt idx="5369">
                  <c:v>-8.09E-3</c:v>
                </c:pt>
                <c:pt idx="5370">
                  <c:v>-7.8300000000000002E-3</c:v>
                </c:pt>
                <c:pt idx="5371">
                  <c:v>-7.4099999999999999E-3</c:v>
                </c:pt>
                <c:pt idx="5372">
                  <c:v>-7.1399999999999996E-3</c:v>
                </c:pt>
                <c:pt idx="5373">
                  <c:v>-6.8300000000000001E-3</c:v>
                </c:pt>
                <c:pt idx="5374">
                  <c:v>-6.6699999999999997E-3</c:v>
                </c:pt>
                <c:pt idx="5375">
                  <c:v>-6.5100000000000002E-3</c:v>
                </c:pt>
                <c:pt idx="5376">
                  <c:v>-6.3E-3</c:v>
                </c:pt>
                <c:pt idx="5377">
                  <c:v>-6.1999999999999998E-3</c:v>
                </c:pt>
                <c:pt idx="5378">
                  <c:v>-6.1399999999999996E-3</c:v>
                </c:pt>
                <c:pt idx="5379">
                  <c:v>-6.1399999999999996E-3</c:v>
                </c:pt>
                <c:pt idx="5380">
                  <c:v>-5.9800000000000001E-3</c:v>
                </c:pt>
                <c:pt idx="5381">
                  <c:v>-6.0899999999999999E-3</c:v>
                </c:pt>
                <c:pt idx="5382">
                  <c:v>-6.1999999999999998E-3</c:v>
                </c:pt>
                <c:pt idx="5383">
                  <c:v>-6.3E-3</c:v>
                </c:pt>
                <c:pt idx="5384">
                  <c:v>-6.3499999999999997E-3</c:v>
                </c:pt>
                <c:pt idx="5385">
                  <c:v>-6.5599999999999999E-3</c:v>
                </c:pt>
                <c:pt idx="5386">
                  <c:v>-6.7799999999999996E-3</c:v>
                </c:pt>
                <c:pt idx="5387">
                  <c:v>-6.9300000000000004E-3</c:v>
                </c:pt>
                <c:pt idx="5388">
                  <c:v>-7.1399999999999996E-3</c:v>
                </c:pt>
                <c:pt idx="5389">
                  <c:v>-7.4099999999999999E-3</c:v>
                </c:pt>
                <c:pt idx="5390">
                  <c:v>-7.5100000000000002E-3</c:v>
                </c:pt>
                <c:pt idx="5391">
                  <c:v>-7.7799999999999996E-3</c:v>
                </c:pt>
                <c:pt idx="5392">
                  <c:v>-7.9299999999999995E-3</c:v>
                </c:pt>
                <c:pt idx="5393">
                  <c:v>-8.09E-3</c:v>
                </c:pt>
                <c:pt idx="5394">
                  <c:v>-8.1499999999999993E-3</c:v>
                </c:pt>
                <c:pt idx="5395">
                  <c:v>-8.3599999999999994E-3</c:v>
                </c:pt>
                <c:pt idx="5396">
                  <c:v>-8.4100000000000008E-3</c:v>
                </c:pt>
                <c:pt idx="5397">
                  <c:v>-8.5100000000000002E-3</c:v>
                </c:pt>
                <c:pt idx="5398">
                  <c:v>-8.5100000000000002E-3</c:v>
                </c:pt>
                <c:pt idx="5399">
                  <c:v>-8.5100000000000002E-3</c:v>
                </c:pt>
                <c:pt idx="5400">
                  <c:v>-8.4100000000000008E-3</c:v>
                </c:pt>
                <c:pt idx="5401">
                  <c:v>-8.4100000000000008E-3</c:v>
                </c:pt>
                <c:pt idx="5402">
                  <c:v>-8.2000000000000007E-3</c:v>
                </c:pt>
                <c:pt idx="5403">
                  <c:v>-8.0400000000000003E-3</c:v>
                </c:pt>
                <c:pt idx="5404">
                  <c:v>-7.7799999999999996E-3</c:v>
                </c:pt>
                <c:pt idx="5405">
                  <c:v>-7.62E-3</c:v>
                </c:pt>
                <c:pt idx="5406">
                  <c:v>-7.2500000000000004E-3</c:v>
                </c:pt>
                <c:pt idx="5407">
                  <c:v>-6.8300000000000001E-3</c:v>
                </c:pt>
                <c:pt idx="5408">
                  <c:v>-6.4099999999999999E-3</c:v>
                </c:pt>
                <c:pt idx="5409">
                  <c:v>-5.9300000000000004E-3</c:v>
                </c:pt>
                <c:pt idx="5410">
                  <c:v>-5.5100000000000001E-3</c:v>
                </c:pt>
                <c:pt idx="5411">
                  <c:v>-4.9800000000000001E-3</c:v>
                </c:pt>
                <c:pt idx="5412">
                  <c:v>-4.4600000000000004E-3</c:v>
                </c:pt>
                <c:pt idx="5413">
                  <c:v>-3.98E-3</c:v>
                </c:pt>
                <c:pt idx="5414">
                  <c:v>-3.3999999999999998E-3</c:v>
                </c:pt>
                <c:pt idx="5415">
                  <c:v>-2.82E-3</c:v>
                </c:pt>
                <c:pt idx="5416">
                  <c:v>-2.3E-3</c:v>
                </c:pt>
                <c:pt idx="5417">
                  <c:v>-1.82E-3</c:v>
                </c:pt>
                <c:pt idx="5418">
                  <c:v>-1.24E-3</c:v>
                </c:pt>
                <c:pt idx="5419">
                  <c:v>-7.2000000000000005E-4</c:v>
                </c:pt>
                <c:pt idx="5420">
                  <c:v>-1.9000000000000001E-4</c:v>
                </c:pt>
                <c:pt idx="5421">
                  <c:v>2.3000000000000001E-4</c:v>
                </c:pt>
                <c:pt idx="5422">
                  <c:v>6.4999999999999997E-4</c:v>
                </c:pt>
                <c:pt idx="5423">
                  <c:v>9.7000000000000005E-4</c:v>
                </c:pt>
                <c:pt idx="5424">
                  <c:v>1.39E-3</c:v>
                </c:pt>
                <c:pt idx="5425">
                  <c:v>1.6000000000000001E-3</c:v>
                </c:pt>
                <c:pt idx="5426">
                  <c:v>1.97E-3</c:v>
                </c:pt>
                <c:pt idx="5427">
                  <c:v>2.0200000000000001E-3</c:v>
                </c:pt>
                <c:pt idx="5428">
                  <c:v>2.1299999999999999E-3</c:v>
                </c:pt>
                <c:pt idx="5429">
                  <c:v>2.2399999999999998E-3</c:v>
                </c:pt>
                <c:pt idx="5430">
                  <c:v>2.2399999999999998E-3</c:v>
                </c:pt>
                <c:pt idx="5431">
                  <c:v>2.2399999999999998E-3</c:v>
                </c:pt>
                <c:pt idx="5432">
                  <c:v>2.0799999999999998E-3</c:v>
                </c:pt>
                <c:pt idx="5433">
                  <c:v>1.8699999999999999E-3</c:v>
                </c:pt>
                <c:pt idx="5434">
                  <c:v>1.66E-3</c:v>
                </c:pt>
                <c:pt idx="5435">
                  <c:v>1.2899999999999999E-3</c:v>
                </c:pt>
                <c:pt idx="5436">
                  <c:v>1.1299999999999999E-3</c:v>
                </c:pt>
                <c:pt idx="5437">
                  <c:v>7.1000000000000002E-4</c:v>
                </c:pt>
                <c:pt idx="5438">
                  <c:v>4.4000000000000002E-4</c:v>
                </c:pt>
                <c:pt idx="5439">
                  <c:v>-1.3999999999999999E-4</c:v>
                </c:pt>
                <c:pt idx="5440">
                  <c:v>-6.0999999999999997E-4</c:v>
                </c:pt>
                <c:pt idx="5441">
                  <c:v>-1.0300000000000001E-3</c:v>
                </c:pt>
                <c:pt idx="5442">
                  <c:v>-1.5100000000000001E-3</c:v>
                </c:pt>
                <c:pt idx="5443">
                  <c:v>-2.0300000000000001E-3</c:v>
                </c:pt>
                <c:pt idx="5444">
                  <c:v>-2.5600000000000002E-3</c:v>
                </c:pt>
                <c:pt idx="5445">
                  <c:v>-2.98E-3</c:v>
                </c:pt>
                <c:pt idx="5446">
                  <c:v>-3.3999999999999998E-3</c:v>
                </c:pt>
                <c:pt idx="5447">
                  <c:v>-3.8800000000000002E-3</c:v>
                </c:pt>
                <c:pt idx="5448">
                  <c:v>-4.1900000000000001E-3</c:v>
                </c:pt>
                <c:pt idx="5449">
                  <c:v>-4.6699999999999997E-3</c:v>
                </c:pt>
                <c:pt idx="5450">
                  <c:v>-5.0400000000000002E-3</c:v>
                </c:pt>
                <c:pt idx="5451">
                  <c:v>-5.3499999999999997E-3</c:v>
                </c:pt>
                <c:pt idx="5452">
                  <c:v>-5.5599999999999998E-3</c:v>
                </c:pt>
                <c:pt idx="5453">
                  <c:v>-5.7200000000000003E-3</c:v>
                </c:pt>
                <c:pt idx="5454">
                  <c:v>-5.9300000000000004E-3</c:v>
                </c:pt>
                <c:pt idx="5455">
                  <c:v>-6.0400000000000002E-3</c:v>
                </c:pt>
                <c:pt idx="5456">
                  <c:v>-6.1399999999999996E-3</c:v>
                </c:pt>
                <c:pt idx="5457">
                  <c:v>-6.1399999999999996E-3</c:v>
                </c:pt>
                <c:pt idx="5458">
                  <c:v>-6.1399999999999996E-3</c:v>
                </c:pt>
                <c:pt idx="5459">
                  <c:v>-6.0899999999999999E-3</c:v>
                </c:pt>
                <c:pt idx="5460">
                  <c:v>-5.9800000000000001E-3</c:v>
                </c:pt>
                <c:pt idx="5461">
                  <c:v>-5.8799999999999998E-3</c:v>
                </c:pt>
                <c:pt idx="5462">
                  <c:v>-5.8300000000000001E-3</c:v>
                </c:pt>
                <c:pt idx="5463">
                  <c:v>-5.7200000000000003E-3</c:v>
                </c:pt>
                <c:pt idx="5464">
                  <c:v>-5.4099999999999999E-3</c:v>
                </c:pt>
                <c:pt idx="5465">
                  <c:v>-5.2500000000000003E-3</c:v>
                </c:pt>
                <c:pt idx="5466">
                  <c:v>-5.1399999999999996E-3</c:v>
                </c:pt>
                <c:pt idx="5467">
                  <c:v>-4.9300000000000004E-3</c:v>
                </c:pt>
                <c:pt idx="5468">
                  <c:v>-4.6699999999999997E-3</c:v>
                </c:pt>
                <c:pt idx="5469">
                  <c:v>-4.5599999999999998E-3</c:v>
                </c:pt>
                <c:pt idx="5470">
                  <c:v>-4.4600000000000004E-3</c:v>
                </c:pt>
                <c:pt idx="5471">
                  <c:v>-4.1900000000000001E-3</c:v>
                </c:pt>
                <c:pt idx="5472">
                  <c:v>-4.0899999999999999E-3</c:v>
                </c:pt>
                <c:pt idx="5473">
                  <c:v>-3.98E-3</c:v>
                </c:pt>
                <c:pt idx="5474">
                  <c:v>-3.82E-3</c:v>
                </c:pt>
                <c:pt idx="5475">
                  <c:v>-3.82E-3</c:v>
                </c:pt>
                <c:pt idx="5476">
                  <c:v>-3.82E-3</c:v>
                </c:pt>
                <c:pt idx="5477">
                  <c:v>-3.82E-3</c:v>
                </c:pt>
                <c:pt idx="5478">
                  <c:v>-3.9300000000000003E-3</c:v>
                </c:pt>
                <c:pt idx="5479">
                  <c:v>-3.9300000000000003E-3</c:v>
                </c:pt>
                <c:pt idx="5480">
                  <c:v>-4.0400000000000002E-3</c:v>
                </c:pt>
                <c:pt idx="5481">
                  <c:v>-4.0899999999999999E-3</c:v>
                </c:pt>
                <c:pt idx="5482">
                  <c:v>-4.3E-3</c:v>
                </c:pt>
                <c:pt idx="5483">
                  <c:v>-4.4000000000000003E-3</c:v>
                </c:pt>
                <c:pt idx="5484">
                  <c:v>-4.5599999999999998E-3</c:v>
                </c:pt>
                <c:pt idx="5485">
                  <c:v>-4.8300000000000001E-3</c:v>
                </c:pt>
                <c:pt idx="5486">
                  <c:v>-4.9300000000000004E-3</c:v>
                </c:pt>
                <c:pt idx="5487">
                  <c:v>-5.1900000000000002E-3</c:v>
                </c:pt>
                <c:pt idx="5488">
                  <c:v>-5.4099999999999999E-3</c:v>
                </c:pt>
                <c:pt idx="5489">
                  <c:v>-5.62E-3</c:v>
                </c:pt>
                <c:pt idx="5490">
                  <c:v>-5.77E-3</c:v>
                </c:pt>
                <c:pt idx="5491">
                  <c:v>-5.9800000000000001E-3</c:v>
                </c:pt>
                <c:pt idx="5492">
                  <c:v>-6.1999999999999998E-3</c:v>
                </c:pt>
                <c:pt idx="5493">
                  <c:v>-6.4099999999999999E-3</c:v>
                </c:pt>
                <c:pt idx="5494">
                  <c:v>-6.5599999999999999E-3</c:v>
                </c:pt>
                <c:pt idx="5495">
                  <c:v>-6.7200000000000003E-3</c:v>
                </c:pt>
                <c:pt idx="5496">
                  <c:v>-6.7799999999999996E-3</c:v>
                </c:pt>
                <c:pt idx="5497">
                  <c:v>-6.8799999999999998E-3</c:v>
                </c:pt>
                <c:pt idx="5498">
                  <c:v>-7.0400000000000003E-3</c:v>
                </c:pt>
                <c:pt idx="5499">
                  <c:v>-7.1399999999999996E-3</c:v>
                </c:pt>
                <c:pt idx="5500">
                  <c:v>-7.2500000000000004E-3</c:v>
                </c:pt>
                <c:pt idx="5501">
                  <c:v>-7.3499999999999998E-3</c:v>
                </c:pt>
                <c:pt idx="5502">
                  <c:v>-7.4599999999999996E-3</c:v>
                </c:pt>
                <c:pt idx="5503">
                  <c:v>-7.5100000000000002E-3</c:v>
                </c:pt>
                <c:pt idx="5504">
                  <c:v>-7.6699999999999997E-3</c:v>
                </c:pt>
                <c:pt idx="5505">
                  <c:v>-7.6699999999999997E-3</c:v>
                </c:pt>
                <c:pt idx="5506">
                  <c:v>-7.7200000000000003E-3</c:v>
                </c:pt>
                <c:pt idx="5507">
                  <c:v>-7.8799999999999999E-3</c:v>
                </c:pt>
                <c:pt idx="5508">
                  <c:v>-7.9299999999999995E-3</c:v>
                </c:pt>
                <c:pt idx="5509">
                  <c:v>-7.9900000000000006E-3</c:v>
                </c:pt>
                <c:pt idx="5510">
                  <c:v>-8.1499999999999993E-3</c:v>
                </c:pt>
                <c:pt idx="5511">
                  <c:v>-8.2500000000000004E-3</c:v>
                </c:pt>
                <c:pt idx="5512">
                  <c:v>-8.3000000000000001E-3</c:v>
                </c:pt>
                <c:pt idx="5513">
                  <c:v>-8.4600000000000005E-3</c:v>
                </c:pt>
                <c:pt idx="5514">
                  <c:v>-8.5699999999999995E-3</c:v>
                </c:pt>
                <c:pt idx="5515">
                  <c:v>-8.7200000000000003E-3</c:v>
                </c:pt>
                <c:pt idx="5516">
                  <c:v>-8.8299999999999993E-3</c:v>
                </c:pt>
                <c:pt idx="5517">
                  <c:v>-9.1500000000000001E-3</c:v>
                </c:pt>
                <c:pt idx="5518">
                  <c:v>-9.1999999999999998E-3</c:v>
                </c:pt>
                <c:pt idx="5519">
                  <c:v>-9.41E-3</c:v>
                </c:pt>
                <c:pt idx="5520">
                  <c:v>-9.6200000000000001E-3</c:v>
                </c:pt>
                <c:pt idx="5521">
                  <c:v>-9.7300000000000008E-3</c:v>
                </c:pt>
                <c:pt idx="5522">
                  <c:v>-9.8799999999999999E-3</c:v>
                </c:pt>
                <c:pt idx="5523">
                  <c:v>-9.9399999999999992E-3</c:v>
                </c:pt>
                <c:pt idx="5524">
                  <c:v>-1.004E-2</c:v>
                </c:pt>
                <c:pt idx="5525">
                  <c:v>-1.0149999999999999E-2</c:v>
                </c:pt>
                <c:pt idx="5526">
                  <c:v>-1.025E-2</c:v>
                </c:pt>
                <c:pt idx="5527">
                  <c:v>-1.031E-2</c:v>
                </c:pt>
                <c:pt idx="5528">
                  <c:v>-1.031E-2</c:v>
                </c:pt>
                <c:pt idx="5529">
                  <c:v>-1.031E-2</c:v>
                </c:pt>
                <c:pt idx="5530">
                  <c:v>-1.0200000000000001E-2</c:v>
                </c:pt>
                <c:pt idx="5531">
                  <c:v>-1.009E-2</c:v>
                </c:pt>
                <c:pt idx="5532">
                  <c:v>-9.9399999999999992E-3</c:v>
                </c:pt>
                <c:pt idx="5533">
                  <c:v>-9.8799999999999999E-3</c:v>
                </c:pt>
                <c:pt idx="5534">
                  <c:v>-9.5200000000000007E-3</c:v>
                </c:pt>
                <c:pt idx="5535">
                  <c:v>-9.3600000000000003E-3</c:v>
                </c:pt>
                <c:pt idx="5536">
                  <c:v>-9.0399999999999994E-3</c:v>
                </c:pt>
                <c:pt idx="5537">
                  <c:v>-8.7200000000000003E-3</c:v>
                </c:pt>
                <c:pt idx="5538">
                  <c:v>-8.4600000000000005E-3</c:v>
                </c:pt>
                <c:pt idx="5539">
                  <c:v>-7.9900000000000006E-3</c:v>
                </c:pt>
                <c:pt idx="5540">
                  <c:v>-7.5700000000000003E-3</c:v>
                </c:pt>
                <c:pt idx="5541">
                  <c:v>-7.2500000000000004E-3</c:v>
                </c:pt>
                <c:pt idx="5542">
                  <c:v>-6.8300000000000001E-3</c:v>
                </c:pt>
                <c:pt idx="5543">
                  <c:v>-6.4099999999999999E-3</c:v>
                </c:pt>
                <c:pt idx="5544">
                  <c:v>-5.8799999999999998E-3</c:v>
                </c:pt>
                <c:pt idx="5545">
                  <c:v>-5.5100000000000001E-3</c:v>
                </c:pt>
                <c:pt idx="5546">
                  <c:v>-5.0899999999999999E-3</c:v>
                </c:pt>
                <c:pt idx="5547">
                  <c:v>-4.6100000000000004E-3</c:v>
                </c:pt>
                <c:pt idx="5548">
                  <c:v>-4.2500000000000003E-3</c:v>
                </c:pt>
                <c:pt idx="5549">
                  <c:v>-3.82E-3</c:v>
                </c:pt>
                <c:pt idx="5550">
                  <c:v>-3.3999999999999998E-3</c:v>
                </c:pt>
                <c:pt idx="5551">
                  <c:v>-3.14E-3</c:v>
                </c:pt>
                <c:pt idx="5552">
                  <c:v>-2.7699999999999999E-3</c:v>
                </c:pt>
                <c:pt idx="5553">
                  <c:v>-2.3999999999999998E-3</c:v>
                </c:pt>
                <c:pt idx="5554">
                  <c:v>-2.2399999999999998E-3</c:v>
                </c:pt>
                <c:pt idx="5555">
                  <c:v>-2.0899999999999998E-3</c:v>
                </c:pt>
                <c:pt idx="5556">
                  <c:v>-1.7700000000000001E-3</c:v>
                </c:pt>
                <c:pt idx="5557">
                  <c:v>-1.72E-3</c:v>
                </c:pt>
                <c:pt idx="5558">
                  <c:v>-1.56E-3</c:v>
                </c:pt>
                <c:pt idx="5559">
                  <c:v>-1.6100000000000001E-3</c:v>
                </c:pt>
                <c:pt idx="5560">
                  <c:v>-1.4E-3</c:v>
                </c:pt>
                <c:pt idx="5561">
                  <c:v>-1.4499999999999999E-3</c:v>
                </c:pt>
                <c:pt idx="5562">
                  <c:v>-1.4E-3</c:v>
                </c:pt>
                <c:pt idx="5563">
                  <c:v>-1.5100000000000001E-3</c:v>
                </c:pt>
                <c:pt idx="5564">
                  <c:v>-1.5100000000000001E-3</c:v>
                </c:pt>
                <c:pt idx="5565">
                  <c:v>-1.56E-3</c:v>
                </c:pt>
                <c:pt idx="5566">
                  <c:v>-1.6100000000000001E-3</c:v>
                </c:pt>
                <c:pt idx="5567">
                  <c:v>-1.7700000000000001E-3</c:v>
                </c:pt>
                <c:pt idx="5568">
                  <c:v>-1.9300000000000001E-3</c:v>
                </c:pt>
                <c:pt idx="5569">
                  <c:v>-1.98E-3</c:v>
                </c:pt>
                <c:pt idx="5570">
                  <c:v>-2.0899999999999998E-3</c:v>
                </c:pt>
                <c:pt idx="5571">
                  <c:v>-2.14E-3</c:v>
                </c:pt>
                <c:pt idx="5572">
                  <c:v>-2.1900000000000001E-3</c:v>
                </c:pt>
                <c:pt idx="5573">
                  <c:v>-2.1900000000000001E-3</c:v>
                </c:pt>
                <c:pt idx="5574">
                  <c:v>-2.3E-3</c:v>
                </c:pt>
                <c:pt idx="5575">
                  <c:v>-2.3E-3</c:v>
                </c:pt>
                <c:pt idx="5576">
                  <c:v>-2.3E-3</c:v>
                </c:pt>
                <c:pt idx="5577">
                  <c:v>-2.2399999999999998E-3</c:v>
                </c:pt>
                <c:pt idx="5578">
                  <c:v>-2.14E-3</c:v>
                </c:pt>
                <c:pt idx="5579">
                  <c:v>-2.1900000000000001E-3</c:v>
                </c:pt>
                <c:pt idx="5580">
                  <c:v>-1.98E-3</c:v>
                </c:pt>
                <c:pt idx="5581">
                  <c:v>-1.9300000000000001E-3</c:v>
                </c:pt>
                <c:pt idx="5582">
                  <c:v>-1.72E-3</c:v>
                </c:pt>
                <c:pt idx="5583">
                  <c:v>-1.66E-3</c:v>
                </c:pt>
                <c:pt idx="5584">
                  <c:v>-1.5100000000000001E-3</c:v>
                </c:pt>
                <c:pt idx="5585">
                  <c:v>-1.2999999999999999E-3</c:v>
                </c:pt>
                <c:pt idx="5586">
                  <c:v>-1.0300000000000001E-3</c:v>
                </c:pt>
                <c:pt idx="5587">
                  <c:v>-9.3000000000000005E-4</c:v>
                </c:pt>
                <c:pt idx="5588">
                  <c:v>-7.2000000000000005E-4</c:v>
                </c:pt>
                <c:pt idx="5589">
                  <c:v>-5.5999999999999995E-4</c:v>
                </c:pt>
                <c:pt idx="5590">
                  <c:v>-3.5E-4</c:v>
                </c:pt>
                <c:pt idx="5591">
                  <c:v>-2.4000000000000001E-4</c:v>
                </c:pt>
                <c:pt idx="5592">
                  <c:v>-3.0000000000000001E-5</c:v>
                </c:pt>
                <c:pt idx="5593">
                  <c:v>1.2999999999999999E-4</c:v>
                </c:pt>
                <c:pt idx="5594">
                  <c:v>2.3000000000000001E-4</c:v>
                </c:pt>
                <c:pt idx="5595">
                  <c:v>3.8999999999999999E-4</c:v>
                </c:pt>
                <c:pt idx="5596">
                  <c:v>5.5000000000000003E-4</c:v>
                </c:pt>
                <c:pt idx="5597">
                  <c:v>6.4999999999999997E-4</c:v>
                </c:pt>
                <c:pt idx="5598">
                  <c:v>6.4999999999999997E-4</c:v>
                </c:pt>
                <c:pt idx="5599">
                  <c:v>7.1000000000000002E-4</c:v>
                </c:pt>
                <c:pt idx="5600">
                  <c:v>7.6000000000000004E-4</c:v>
                </c:pt>
                <c:pt idx="5601">
                  <c:v>8.0999999999999996E-4</c:v>
                </c:pt>
                <c:pt idx="5602">
                  <c:v>7.6000000000000004E-4</c:v>
                </c:pt>
                <c:pt idx="5603">
                  <c:v>8.0999999999999996E-4</c:v>
                </c:pt>
                <c:pt idx="5604">
                  <c:v>8.0999999999999996E-4</c:v>
                </c:pt>
                <c:pt idx="5605">
                  <c:v>7.1000000000000002E-4</c:v>
                </c:pt>
                <c:pt idx="5606">
                  <c:v>7.1000000000000002E-4</c:v>
                </c:pt>
                <c:pt idx="5607">
                  <c:v>7.1000000000000002E-4</c:v>
                </c:pt>
                <c:pt idx="5608">
                  <c:v>6.4999999999999997E-4</c:v>
                </c:pt>
                <c:pt idx="5609">
                  <c:v>5.5000000000000003E-4</c:v>
                </c:pt>
                <c:pt idx="5610">
                  <c:v>5.5000000000000003E-4</c:v>
                </c:pt>
                <c:pt idx="5611">
                  <c:v>5.5000000000000003E-4</c:v>
                </c:pt>
                <c:pt idx="5612">
                  <c:v>5.9999999999999995E-4</c:v>
                </c:pt>
                <c:pt idx="5613">
                  <c:v>5.0000000000000001E-4</c:v>
                </c:pt>
                <c:pt idx="5614">
                  <c:v>5.5000000000000003E-4</c:v>
                </c:pt>
                <c:pt idx="5615">
                  <c:v>4.4000000000000002E-4</c:v>
                </c:pt>
                <c:pt idx="5616">
                  <c:v>5.0000000000000001E-4</c:v>
                </c:pt>
                <c:pt idx="5617">
                  <c:v>6.4999999999999997E-4</c:v>
                </c:pt>
                <c:pt idx="5618">
                  <c:v>7.1000000000000002E-4</c:v>
                </c:pt>
                <c:pt idx="5619">
                  <c:v>8.0999999999999996E-4</c:v>
                </c:pt>
                <c:pt idx="5620">
                  <c:v>8.7000000000000001E-4</c:v>
                </c:pt>
                <c:pt idx="5621">
                  <c:v>1.0200000000000001E-3</c:v>
                </c:pt>
                <c:pt idx="5622">
                  <c:v>1.08E-3</c:v>
                </c:pt>
                <c:pt idx="5623">
                  <c:v>1.1299999999999999E-3</c:v>
                </c:pt>
                <c:pt idx="5624">
                  <c:v>1.23E-3</c:v>
                </c:pt>
                <c:pt idx="5625">
                  <c:v>1.4400000000000001E-3</c:v>
                </c:pt>
                <c:pt idx="5626">
                  <c:v>1.4400000000000001E-3</c:v>
                </c:pt>
                <c:pt idx="5627">
                  <c:v>1.6000000000000001E-3</c:v>
                </c:pt>
                <c:pt idx="5628">
                  <c:v>1.7099999999999999E-3</c:v>
                </c:pt>
                <c:pt idx="5629">
                  <c:v>1.8699999999999999E-3</c:v>
                </c:pt>
                <c:pt idx="5630">
                  <c:v>1.81E-3</c:v>
                </c:pt>
                <c:pt idx="5631">
                  <c:v>1.8699999999999999E-3</c:v>
                </c:pt>
                <c:pt idx="5632">
                  <c:v>1.92E-3</c:v>
                </c:pt>
                <c:pt idx="5633">
                  <c:v>1.92E-3</c:v>
                </c:pt>
                <c:pt idx="5634">
                  <c:v>1.92E-3</c:v>
                </c:pt>
                <c:pt idx="5635">
                  <c:v>1.81E-3</c:v>
                </c:pt>
                <c:pt idx="5636">
                  <c:v>1.81E-3</c:v>
                </c:pt>
                <c:pt idx="5637">
                  <c:v>1.7099999999999999E-3</c:v>
                </c:pt>
                <c:pt idx="5638">
                  <c:v>1.5499999999999999E-3</c:v>
                </c:pt>
                <c:pt idx="5639">
                  <c:v>1.5E-3</c:v>
                </c:pt>
                <c:pt idx="5640">
                  <c:v>1.23E-3</c:v>
                </c:pt>
                <c:pt idx="5641">
                  <c:v>1.1299999999999999E-3</c:v>
                </c:pt>
                <c:pt idx="5642">
                  <c:v>9.2000000000000003E-4</c:v>
                </c:pt>
                <c:pt idx="5643">
                  <c:v>7.1000000000000002E-4</c:v>
                </c:pt>
                <c:pt idx="5644">
                  <c:v>5.0000000000000001E-4</c:v>
                </c:pt>
                <c:pt idx="5645">
                  <c:v>2.9E-4</c:v>
                </c:pt>
                <c:pt idx="5646">
                  <c:v>6.9999999999999994E-5</c:v>
                </c:pt>
                <c:pt idx="5647">
                  <c:v>-8.0000000000000007E-5</c:v>
                </c:pt>
                <c:pt idx="5648">
                  <c:v>-2.9E-4</c:v>
                </c:pt>
                <c:pt idx="5649">
                  <c:v>-5.5999999999999995E-4</c:v>
                </c:pt>
                <c:pt idx="5650">
                  <c:v>-7.2000000000000005E-4</c:v>
                </c:pt>
                <c:pt idx="5651">
                  <c:v>-9.7999999999999997E-4</c:v>
                </c:pt>
                <c:pt idx="5652">
                  <c:v>-1.0300000000000001E-3</c:v>
                </c:pt>
                <c:pt idx="5653">
                  <c:v>-1.1900000000000001E-3</c:v>
                </c:pt>
                <c:pt idx="5654">
                  <c:v>-1.24E-3</c:v>
                </c:pt>
                <c:pt idx="5655">
                  <c:v>-1.3500000000000001E-3</c:v>
                </c:pt>
                <c:pt idx="5656">
                  <c:v>-1.3500000000000001E-3</c:v>
                </c:pt>
                <c:pt idx="5657">
                  <c:v>-1.3500000000000001E-3</c:v>
                </c:pt>
                <c:pt idx="5658">
                  <c:v>-1.3500000000000001E-3</c:v>
                </c:pt>
                <c:pt idx="5659">
                  <c:v>-1.3500000000000001E-3</c:v>
                </c:pt>
                <c:pt idx="5660">
                  <c:v>-1.24E-3</c:v>
                </c:pt>
                <c:pt idx="5661">
                  <c:v>-1.14E-3</c:v>
                </c:pt>
                <c:pt idx="5662">
                  <c:v>-9.7999999999999997E-4</c:v>
                </c:pt>
                <c:pt idx="5663">
                  <c:v>-8.7000000000000001E-4</c:v>
                </c:pt>
                <c:pt idx="5664">
                  <c:v>-7.6999999999999996E-4</c:v>
                </c:pt>
                <c:pt idx="5665">
                  <c:v>-5.0000000000000001E-4</c:v>
                </c:pt>
                <c:pt idx="5666">
                  <c:v>-3.5E-4</c:v>
                </c:pt>
                <c:pt idx="5667">
                  <c:v>-1.9000000000000001E-4</c:v>
                </c:pt>
                <c:pt idx="5668">
                  <c:v>6.9999999999999994E-5</c:v>
                </c:pt>
                <c:pt idx="5669">
                  <c:v>2.3000000000000001E-4</c:v>
                </c:pt>
                <c:pt idx="5670">
                  <c:v>4.4000000000000002E-4</c:v>
                </c:pt>
                <c:pt idx="5671">
                  <c:v>5.9999999999999995E-4</c:v>
                </c:pt>
                <c:pt idx="5672">
                  <c:v>7.6000000000000004E-4</c:v>
                </c:pt>
                <c:pt idx="5673">
                  <c:v>9.2000000000000003E-4</c:v>
                </c:pt>
                <c:pt idx="5674">
                  <c:v>1.08E-3</c:v>
                </c:pt>
                <c:pt idx="5675">
                  <c:v>1.1800000000000001E-3</c:v>
                </c:pt>
                <c:pt idx="5676">
                  <c:v>1.2899999999999999E-3</c:v>
                </c:pt>
                <c:pt idx="5677">
                  <c:v>1.39E-3</c:v>
                </c:pt>
                <c:pt idx="5678">
                  <c:v>1.5E-3</c:v>
                </c:pt>
                <c:pt idx="5679">
                  <c:v>1.5E-3</c:v>
                </c:pt>
                <c:pt idx="5680">
                  <c:v>1.4400000000000001E-3</c:v>
                </c:pt>
                <c:pt idx="5681">
                  <c:v>1.4400000000000001E-3</c:v>
                </c:pt>
                <c:pt idx="5682">
                  <c:v>1.5E-3</c:v>
                </c:pt>
                <c:pt idx="5683">
                  <c:v>1.4400000000000001E-3</c:v>
                </c:pt>
                <c:pt idx="5684">
                  <c:v>1.2899999999999999E-3</c:v>
                </c:pt>
                <c:pt idx="5685">
                  <c:v>1.1800000000000001E-3</c:v>
                </c:pt>
                <c:pt idx="5686">
                  <c:v>1.08E-3</c:v>
                </c:pt>
                <c:pt idx="5687">
                  <c:v>9.7000000000000005E-4</c:v>
                </c:pt>
                <c:pt idx="5688">
                  <c:v>8.7000000000000001E-4</c:v>
                </c:pt>
                <c:pt idx="5689">
                  <c:v>6.4999999999999997E-4</c:v>
                </c:pt>
                <c:pt idx="5690">
                  <c:v>5.0000000000000001E-4</c:v>
                </c:pt>
                <c:pt idx="5691">
                  <c:v>3.8999999999999999E-4</c:v>
                </c:pt>
                <c:pt idx="5692">
                  <c:v>2.3000000000000001E-4</c:v>
                </c:pt>
                <c:pt idx="5693">
                  <c:v>-3.0000000000000001E-5</c:v>
                </c:pt>
                <c:pt idx="5694">
                  <c:v>-1.3999999999999999E-4</c:v>
                </c:pt>
                <c:pt idx="5695">
                  <c:v>-3.5E-4</c:v>
                </c:pt>
                <c:pt idx="5696">
                  <c:v>-5.0000000000000001E-4</c:v>
                </c:pt>
                <c:pt idx="5697">
                  <c:v>-7.2000000000000005E-4</c:v>
                </c:pt>
                <c:pt idx="5698">
                  <c:v>-8.1999999999999998E-4</c:v>
                </c:pt>
                <c:pt idx="5699">
                  <c:v>-1.0300000000000001E-3</c:v>
                </c:pt>
                <c:pt idx="5700">
                  <c:v>-1.14E-3</c:v>
                </c:pt>
                <c:pt idx="5701">
                  <c:v>-1.2999999999999999E-3</c:v>
                </c:pt>
                <c:pt idx="5702">
                  <c:v>-1.4E-3</c:v>
                </c:pt>
                <c:pt idx="5703">
                  <c:v>-1.56E-3</c:v>
                </c:pt>
                <c:pt idx="5704">
                  <c:v>-1.66E-3</c:v>
                </c:pt>
                <c:pt idx="5705">
                  <c:v>-1.8699999999999999E-3</c:v>
                </c:pt>
                <c:pt idx="5706">
                  <c:v>-1.98E-3</c:v>
                </c:pt>
                <c:pt idx="5707">
                  <c:v>-2.0899999999999998E-3</c:v>
                </c:pt>
                <c:pt idx="5708">
                  <c:v>-2.1900000000000001E-3</c:v>
                </c:pt>
                <c:pt idx="5709">
                  <c:v>-2.3999999999999998E-3</c:v>
                </c:pt>
                <c:pt idx="5710">
                  <c:v>-2.5600000000000002E-3</c:v>
                </c:pt>
                <c:pt idx="5711">
                  <c:v>-2.7699999999999999E-3</c:v>
                </c:pt>
                <c:pt idx="5712">
                  <c:v>-2.98E-3</c:v>
                </c:pt>
                <c:pt idx="5713">
                  <c:v>-3.0899999999999999E-3</c:v>
                </c:pt>
                <c:pt idx="5714">
                  <c:v>-3.3E-3</c:v>
                </c:pt>
                <c:pt idx="5715">
                  <c:v>-3.46E-3</c:v>
                </c:pt>
                <c:pt idx="5716">
                  <c:v>-3.6099999999999999E-3</c:v>
                </c:pt>
                <c:pt idx="5717">
                  <c:v>-3.8800000000000002E-3</c:v>
                </c:pt>
                <c:pt idx="5718">
                  <c:v>-4.0899999999999999E-3</c:v>
                </c:pt>
                <c:pt idx="5719">
                  <c:v>-4.3499999999999997E-3</c:v>
                </c:pt>
                <c:pt idx="5720">
                  <c:v>-4.4600000000000004E-3</c:v>
                </c:pt>
                <c:pt idx="5721">
                  <c:v>-4.7200000000000002E-3</c:v>
                </c:pt>
                <c:pt idx="5722">
                  <c:v>-4.9300000000000004E-3</c:v>
                </c:pt>
                <c:pt idx="5723">
                  <c:v>-5.1399999999999996E-3</c:v>
                </c:pt>
                <c:pt idx="5724">
                  <c:v>-5.3499999999999997E-3</c:v>
                </c:pt>
                <c:pt idx="5725">
                  <c:v>-5.6699999999999997E-3</c:v>
                </c:pt>
                <c:pt idx="5726">
                  <c:v>-5.77E-3</c:v>
                </c:pt>
                <c:pt idx="5727">
                  <c:v>-5.9800000000000001E-3</c:v>
                </c:pt>
                <c:pt idx="5728">
                  <c:v>-6.1399999999999996E-3</c:v>
                </c:pt>
                <c:pt idx="5729">
                  <c:v>-6.3E-3</c:v>
                </c:pt>
                <c:pt idx="5730">
                  <c:v>-6.4099999999999999E-3</c:v>
                </c:pt>
                <c:pt idx="5731">
                  <c:v>-6.5599999999999999E-3</c:v>
                </c:pt>
                <c:pt idx="5732">
                  <c:v>-6.6699999999999997E-3</c:v>
                </c:pt>
                <c:pt idx="5733">
                  <c:v>-6.7799999999999996E-3</c:v>
                </c:pt>
                <c:pt idx="5734">
                  <c:v>-6.7799999999999996E-3</c:v>
                </c:pt>
                <c:pt idx="5735">
                  <c:v>-6.8300000000000001E-3</c:v>
                </c:pt>
                <c:pt idx="5736">
                  <c:v>-6.8300000000000001E-3</c:v>
                </c:pt>
                <c:pt idx="5737">
                  <c:v>-6.8300000000000001E-3</c:v>
                </c:pt>
                <c:pt idx="5738">
                  <c:v>-6.8300000000000001E-3</c:v>
                </c:pt>
                <c:pt idx="5739">
                  <c:v>-6.7200000000000003E-3</c:v>
                </c:pt>
                <c:pt idx="5740">
                  <c:v>-6.5599999999999999E-3</c:v>
                </c:pt>
                <c:pt idx="5741">
                  <c:v>-6.5100000000000002E-3</c:v>
                </c:pt>
                <c:pt idx="5742">
                  <c:v>-6.4599999999999996E-3</c:v>
                </c:pt>
                <c:pt idx="5743">
                  <c:v>-6.2500000000000003E-3</c:v>
                </c:pt>
                <c:pt idx="5744">
                  <c:v>-6.1999999999999998E-3</c:v>
                </c:pt>
                <c:pt idx="5745">
                  <c:v>-5.9300000000000004E-3</c:v>
                </c:pt>
                <c:pt idx="5746">
                  <c:v>-5.7200000000000003E-3</c:v>
                </c:pt>
                <c:pt idx="5747">
                  <c:v>-5.5100000000000001E-3</c:v>
                </c:pt>
                <c:pt idx="5748">
                  <c:v>-5.3E-3</c:v>
                </c:pt>
                <c:pt idx="5749">
                  <c:v>-5.0899999999999999E-3</c:v>
                </c:pt>
                <c:pt idx="5750">
                  <c:v>-4.7699999999999999E-3</c:v>
                </c:pt>
                <c:pt idx="5751">
                  <c:v>-4.5599999999999998E-3</c:v>
                </c:pt>
                <c:pt idx="5752">
                  <c:v>-4.3E-3</c:v>
                </c:pt>
                <c:pt idx="5753">
                  <c:v>-4.0899999999999999E-3</c:v>
                </c:pt>
                <c:pt idx="5754">
                  <c:v>-3.9300000000000003E-3</c:v>
                </c:pt>
                <c:pt idx="5755">
                  <c:v>-3.5599999999999998E-3</c:v>
                </c:pt>
                <c:pt idx="5756">
                  <c:v>-3.3500000000000001E-3</c:v>
                </c:pt>
                <c:pt idx="5757">
                  <c:v>-3.0899999999999999E-3</c:v>
                </c:pt>
                <c:pt idx="5758">
                  <c:v>-2.9299999999999999E-3</c:v>
                </c:pt>
                <c:pt idx="5759">
                  <c:v>-2.7699999999999999E-3</c:v>
                </c:pt>
                <c:pt idx="5760">
                  <c:v>-2.5600000000000002E-3</c:v>
                </c:pt>
                <c:pt idx="5761">
                  <c:v>-2.3999999999999998E-3</c:v>
                </c:pt>
                <c:pt idx="5762">
                  <c:v>-2.14E-3</c:v>
                </c:pt>
                <c:pt idx="5763">
                  <c:v>-1.98E-3</c:v>
                </c:pt>
                <c:pt idx="5764">
                  <c:v>-1.8699999999999999E-3</c:v>
                </c:pt>
                <c:pt idx="5765">
                  <c:v>-1.8699999999999999E-3</c:v>
                </c:pt>
                <c:pt idx="5766">
                  <c:v>-1.66E-3</c:v>
                </c:pt>
                <c:pt idx="5767">
                  <c:v>-1.66E-3</c:v>
                </c:pt>
                <c:pt idx="5768">
                  <c:v>-1.5100000000000001E-3</c:v>
                </c:pt>
                <c:pt idx="5769">
                  <c:v>-1.56E-3</c:v>
                </c:pt>
                <c:pt idx="5770">
                  <c:v>-1.4E-3</c:v>
                </c:pt>
                <c:pt idx="5771">
                  <c:v>-1.4499999999999999E-3</c:v>
                </c:pt>
                <c:pt idx="5772">
                  <c:v>-1.4499999999999999E-3</c:v>
                </c:pt>
                <c:pt idx="5773">
                  <c:v>-1.56E-3</c:v>
                </c:pt>
                <c:pt idx="5774">
                  <c:v>-1.4499999999999999E-3</c:v>
                </c:pt>
                <c:pt idx="5775">
                  <c:v>-1.56E-3</c:v>
                </c:pt>
                <c:pt idx="5776">
                  <c:v>-1.66E-3</c:v>
                </c:pt>
                <c:pt idx="5777">
                  <c:v>-1.6100000000000001E-3</c:v>
                </c:pt>
                <c:pt idx="5778">
                  <c:v>-1.72E-3</c:v>
                </c:pt>
                <c:pt idx="5779">
                  <c:v>-1.82E-3</c:v>
                </c:pt>
                <c:pt idx="5780">
                  <c:v>-1.8699999999999999E-3</c:v>
                </c:pt>
                <c:pt idx="5781">
                  <c:v>-1.9300000000000001E-3</c:v>
                </c:pt>
                <c:pt idx="5782">
                  <c:v>-1.9300000000000001E-3</c:v>
                </c:pt>
                <c:pt idx="5783">
                  <c:v>-2.0899999999999998E-3</c:v>
                </c:pt>
                <c:pt idx="5784">
                  <c:v>-2.0899999999999998E-3</c:v>
                </c:pt>
                <c:pt idx="5785">
                  <c:v>-2.1900000000000001E-3</c:v>
                </c:pt>
                <c:pt idx="5786">
                  <c:v>-2.2399999999999998E-3</c:v>
                </c:pt>
                <c:pt idx="5787">
                  <c:v>-2.3E-3</c:v>
                </c:pt>
                <c:pt idx="5788">
                  <c:v>-2.2399999999999998E-3</c:v>
                </c:pt>
                <c:pt idx="5789">
                  <c:v>-2.3E-3</c:v>
                </c:pt>
                <c:pt idx="5790">
                  <c:v>-2.2399999999999998E-3</c:v>
                </c:pt>
                <c:pt idx="5791">
                  <c:v>-2.2399999999999998E-3</c:v>
                </c:pt>
                <c:pt idx="5792">
                  <c:v>-2.3E-3</c:v>
                </c:pt>
                <c:pt idx="5793">
                  <c:v>-2.0899999999999998E-3</c:v>
                </c:pt>
                <c:pt idx="5794">
                  <c:v>-2.0300000000000001E-3</c:v>
                </c:pt>
                <c:pt idx="5795">
                  <c:v>-1.9300000000000001E-3</c:v>
                </c:pt>
                <c:pt idx="5796">
                  <c:v>-1.82E-3</c:v>
                </c:pt>
                <c:pt idx="5797">
                  <c:v>-1.6100000000000001E-3</c:v>
                </c:pt>
                <c:pt idx="5798">
                  <c:v>-1.5100000000000001E-3</c:v>
                </c:pt>
                <c:pt idx="5799">
                  <c:v>-1.2999999999999999E-3</c:v>
                </c:pt>
                <c:pt idx="5800">
                  <c:v>-1.1900000000000001E-3</c:v>
                </c:pt>
                <c:pt idx="5801">
                  <c:v>-1.0300000000000001E-3</c:v>
                </c:pt>
                <c:pt idx="5802">
                  <c:v>-8.7000000000000001E-4</c:v>
                </c:pt>
                <c:pt idx="5803">
                  <c:v>-6.0999999999999997E-4</c:v>
                </c:pt>
                <c:pt idx="5804">
                  <c:v>-4.0000000000000002E-4</c:v>
                </c:pt>
                <c:pt idx="5805">
                  <c:v>-1.9000000000000001E-4</c:v>
                </c:pt>
                <c:pt idx="5806">
                  <c:v>2.0000000000000002E-5</c:v>
                </c:pt>
                <c:pt idx="5807">
                  <c:v>2.3000000000000001E-4</c:v>
                </c:pt>
                <c:pt idx="5808">
                  <c:v>3.4000000000000002E-4</c:v>
                </c:pt>
                <c:pt idx="5809">
                  <c:v>5.5000000000000003E-4</c:v>
                </c:pt>
                <c:pt idx="5810">
                  <c:v>7.6000000000000004E-4</c:v>
                </c:pt>
                <c:pt idx="5811">
                  <c:v>9.2000000000000003E-4</c:v>
                </c:pt>
                <c:pt idx="5812">
                  <c:v>1.08E-3</c:v>
                </c:pt>
                <c:pt idx="5813">
                  <c:v>1.1800000000000001E-3</c:v>
                </c:pt>
                <c:pt idx="5814">
                  <c:v>1.34E-3</c:v>
                </c:pt>
                <c:pt idx="5815">
                  <c:v>1.39E-3</c:v>
                </c:pt>
                <c:pt idx="5816">
                  <c:v>1.66E-3</c:v>
                </c:pt>
                <c:pt idx="5817">
                  <c:v>1.7099999999999999E-3</c:v>
                </c:pt>
                <c:pt idx="5818">
                  <c:v>1.7600000000000001E-3</c:v>
                </c:pt>
                <c:pt idx="5819">
                  <c:v>1.7600000000000001E-3</c:v>
                </c:pt>
                <c:pt idx="5820">
                  <c:v>1.92E-3</c:v>
                </c:pt>
                <c:pt idx="5821">
                  <c:v>1.81E-3</c:v>
                </c:pt>
                <c:pt idx="5822">
                  <c:v>1.97E-3</c:v>
                </c:pt>
                <c:pt idx="5823">
                  <c:v>2.0200000000000001E-3</c:v>
                </c:pt>
                <c:pt idx="5824">
                  <c:v>1.97E-3</c:v>
                </c:pt>
                <c:pt idx="5825">
                  <c:v>1.97E-3</c:v>
                </c:pt>
                <c:pt idx="5826">
                  <c:v>2.0200000000000001E-3</c:v>
                </c:pt>
                <c:pt idx="5827">
                  <c:v>2.0799999999999998E-3</c:v>
                </c:pt>
                <c:pt idx="5828">
                  <c:v>2.0200000000000001E-3</c:v>
                </c:pt>
                <c:pt idx="5829">
                  <c:v>1.97E-3</c:v>
                </c:pt>
                <c:pt idx="5830">
                  <c:v>1.97E-3</c:v>
                </c:pt>
                <c:pt idx="5831">
                  <c:v>1.92E-3</c:v>
                </c:pt>
                <c:pt idx="5832">
                  <c:v>1.8699999999999999E-3</c:v>
                </c:pt>
                <c:pt idx="5833">
                  <c:v>1.81E-3</c:v>
                </c:pt>
                <c:pt idx="5834">
                  <c:v>1.7099999999999999E-3</c:v>
                </c:pt>
                <c:pt idx="5835">
                  <c:v>1.66E-3</c:v>
                </c:pt>
                <c:pt idx="5836">
                  <c:v>1.5E-3</c:v>
                </c:pt>
                <c:pt idx="5837">
                  <c:v>1.39E-3</c:v>
                </c:pt>
                <c:pt idx="5838">
                  <c:v>1.34E-3</c:v>
                </c:pt>
                <c:pt idx="5839">
                  <c:v>1.1800000000000001E-3</c:v>
                </c:pt>
                <c:pt idx="5840">
                  <c:v>9.7000000000000005E-4</c:v>
                </c:pt>
                <c:pt idx="5841">
                  <c:v>7.6000000000000004E-4</c:v>
                </c:pt>
                <c:pt idx="5842">
                  <c:v>5.9999999999999995E-4</c:v>
                </c:pt>
                <c:pt idx="5843">
                  <c:v>3.4000000000000002E-4</c:v>
                </c:pt>
                <c:pt idx="5844">
                  <c:v>2.0000000000000002E-5</c:v>
                </c:pt>
                <c:pt idx="5845">
                  <c:v>-2.4000000000000001E-4</c:v>
                </c:pt>
                <c:pt idx="5846">
                  <c:v>-6.0999999999999997E-4</c:v>
                </c:pt>
                <c:pt idx="5847">
                  <c:v>-8.7000000000000001E-4</c:v>
                </c:pt>
                <c:pt idx="5848">
                  <c:v>-1.1900000000000001E-3</c:v>
                </c:pt>
                <c:pt idx="5849">
                  <c:v>-1.66E-3</c:v>
                </c:pt>
                <c:pt idx="5850">
                  <c:v>-2.0300000000000001E-3</c:v>
                </c:pt>
                <c:pt idx="5851">
                  <c:v>-2.3999999999999998E-3</c:v>
                </c:pt>
                <c:pt idx="5852">
                  <c:v>-2.7699999999999999E-3</c:v>
                </c:pt>
                <c:pt idx="5853">
                  <c:v>-3.3E-3</c:v>
                </c:pt>
                <c:pt idx="5854">
                  <c:v>-3.6099999999999999E-3</c:v>
                </c:pt>
                <c:pt idx="5855">
                  <c:v>-4.0899999999999999E-3</c:v>
                </c:pt>
                <c:pt idx="5856">
                  <c:v>-4.6100000000000004E-3</c:v>
                </c:pt>
                <c:pt idx="5857">
                  <c:v>-4.9800000000000001E-3</c:v>
                </c:pt>
                <c:pt idx="5858">
                  <c:v>-5.3499999999999997E-3</c:v>
                </c:pt>
                <c:pt idx="5859">
                  <c:v>-5.7200000000000003E-3</c:v>
                </c:pt>
                <c:pt idx="5860">
                  <c:v>-5.9800000000000001E-3</c:v>
                </c:pt>
                <c:pt idx="5861">
                  <c:v>-6.4099999999999999E-3</c:v>
                </c:pt>
                <c:pt idx="5862">
                  <c:v>-6.62E-3</c:v>
                </c:pt>
                <c:pt idx="5863">
                  <c:v>-6.7799999999999996E-3</c:v>
                </c:pt>
                <c:pt idx="5864">
                  <c:v>-6.9300000000000004E-3</c:v>
                </c:pt>
                <c:pt idx="5865">
                  <c:v>-7.1399999999999996E-3</c:v>
                </c:pt>
                <c:pt idx="5866">
                  <c:v>-7.1999999999999998E-3</c:v>
                </c:pt>
                <c:pt idx="5867">
                  <c:v>-7.2500000000000004E-3</c:v>
                </c:pt>
                <c:pt idx="5868">
                  <c:v>-7.1999999999999998E-3</c:v>
                </c:pt>
                <c:pt idx="5869">
                  <c:v>-7.1399999999999996E-3</c:v>
                </c:pt>
                <c:pt idx="5870">
                  <c:v>-6.9300000000000004E-3</c:v>
                </c:pt>
                <c:pt idx="5871">
                  <c:v>-6.7200000000000003E-3</c:v>
                </c:pt>
                <c:pt idx="5872">
                  <c:v>-6.5599999999999999E-3</c:v>
                </c:pt>
                <c:pt idx="5873">
                  <c:v>-6.2500000000000003E-3</c:v>
                </c:pt>
                <c:pt idx="5874">
                  <c:v>-5.8300000000000001E-3</c:v>
                </c:pt>
                <c:pt idx="5875">
                  <c:v>-5.4099999999999999E-3</c:v>
                </c:pt>
                <c:pt idx="5876">
                  <c:v>-5.0400000000000002E-3</c:v>
                </c:pt>
                <c:pt idx="5877">
                  <c:v>-4.6100000000000004E-3</c:v>
                </c:pt>
                <c:pt idx="5878">
                  <c:v>-4.0899999999999999E-3</c:v>
                </c:pt>
                <c:pt idx="5879">
                  <c:v>-3.6700000000000001E-3</c:v>
                </c:pt>
                <c:pt idx="5880">
                  <c:v>-3.0899999999999999E-3</c:v>
                </c:pt>
                <c:pt idx="5881">
                  <c:v>-2.6700000000000001E-3</c:v>
                </c:pt>
                <c:pt idx="5882">
                  <c:v>-2.14E-3</c:v>
                </c:pt>
                <c:pt idx="5883">
                  <c:v>-1.66E-3</c:v>
                </c:pt>
                <c:pt idx="5884">
                  <c:v>-1.24E-3</c:v>
                </c:pt>
                <c:pt idx="5885">
                  <c:v>-8.7000000000000001E-4</c:v>
                </c:pt>
                <c:pt idx="5886">
                  <c:v>-3.5E-4</c:v>
                </c:pt>
                <c:pt idx="5887">
                  <c:v>-8.0000000000000007E-5</c:v>
                </c:pt>
                <c:pt idx="5888">
                  <c:v>1.2999999999999999E-4</c:v>
                </c:pt>
                <c:pt idx="5889">
                  <c:v>5.0000000000000001E-4</c:v>
                </c:pt>
                <c:pt idx="5890">
                  <c:v>6.4999999999999997E-4</c:v>
                </c:pt>
                <c:pt idx="5891">
                  <c:v>7.6000000000000004E-4</c:v>
                </c:pt>
                <c:pt idx="5892">
                  <c:v>8.7000000000000001E-4</c:v>
                </c:pt>
                <c:pt idx="5893">
                  <c:v>8.0999999999999996E-4</c:v>
                </c:pt>
                <c:pt idx="5894">
                  <c:v>8.7000000000000001E-4</c:v>
                </c:pt>
                <c:pt idx="5895">
                  <c:v>7.1000000000000002E-4</c:v>
                </c:pt>
                <c:pt idx="5896">
                  <c:v>5.9999999999999995E-4</c:v>
                </c:pt>
                <c:pt idx="5897">
                  <c:v>2.9E-4</c:v>
                </c:pt>
                <c:pt idx="5898">
                  <c:v>6.9999999999999994E-5</c:v>
                </c:pt>
                <c:pt idx="5899">
                  <c:v>-2.4000000000000001E-4</c:v>
                </c:pt>
                <c:pt idx="5900">
                  <c:v>-5.0000000000000001E-4</c:v>
                </c:pt>
                <c:pt idx="5901">
                  <c:v>-8.1999999999999998E-4</c:v>
                </c:pt>
                <c:pt idx="5902">
                  <c:v>-1.2999999999999999E-3</c:v>
                </c:pt>
                <c:pt idx="5903">
                  <c:v>-1.72E-3</c:v>
                </c:pt>
                <c:pt idx="5904">
                  <c:v>-2.1900000000000001E-3</c:v>
                </c:pt>
                <c:pt idx="5905">
                  <c:v>-2.5600000000000002E-3</c:v>
                </c:pt>
                <c:pt idx="5906">
                  <c:v>-3.0899999999999999E-3</c:v>
                </c:pt>
                <c:pt idx="5907">
                  <c:v>-3.5599999999999998E-3</c:v>
                </c:pt>
                <c:pt idx="5908">
                  <c:v>-3.9300000000000003E-3</c:v>
                </c:pt>
                <c:pt idx="5909">
                  <c:v>-4.4000000000000003E-3</c:v>
                </c:pt>
                <c:pt idx="5910">
                  <c:v>-4.7699999999999999E-3</c:v>
                </c:pt>
                <c:pt idx="5911">
                  <c:v>-5.2500000000000003E-3</c:v>
                </c:pt>
                <c:pt idx="5912">
                  <c:v>-5.5100000000000001E-3</c:v>
                </c:pt>
                <c:pt idx="5913">
                  <c:v>-5.8300000000000001E-3</c:v>
                </c:pt>
                <c:pt idx="5914">
                  <c:v>-6.1399999999999996E-3</c:v>
                </c:pt>
                <c:pt idx="5915">
                  <c:v>-6.3499999999999997E-3</c:v>
                </c:pt>
                <c:pt idx="5916">
                  <c:v>-6.5100000000000002E-3</c:v>
                </c:pt>
                <c:pt idx="5917">
                  <c:v>-6.8300000000000001E-3</c:v>
                </c:pt>
                <c:pt idx="5918">
                  <c:v>-6.8300000000000001E-3</c:v>
                </c:pt>
                <c:pt idx="5919">
                  <c:v>-6.8799999999999998E-3</c:v>
                </c:pt>
                <c:pt idx="5920">
                  <c:v>-7.0400000000000003E-3</c:v>
                </c:pt>
                <c:pt idx="5921">
                  <c:v>-6.8799999999999998E-3</c:v>
                </c:pt>
                <c:pt idx="5922">
                  <c:v>-6.8300000000000001E-3</c:v>
                </c:pt>
                <c:pt idx="5923">
                  <c:v>-6.7799999999999996E-3</c:v>
                </c:pt>
                <c:pt idx="5924">
                  <c:v>-6.6699999999999997E-3</c:v>
                </c:pt>
                <c:pt idx="5925">
                  <c:v>-6.4099999999999999E-3</c:v>
                </c:pt>
                <c:pt idx="5926">
                  <c:v>-6.3E-3</c:v>
                </c:pt>
                <c:pt idx="5927">
                  <c:v>-6.0899999999999999E-3</c:v>
                </c:pt>
                <c:pt idx="5928">
                  <c:v>-5.77E-3</c:v>
                </c:pt>
                <c:pt idx="5929">
                  <c:v>-5.62E-3</c:v>
                </c:pt>
                <c:pt idx="5930">
                  <c:v>-5.3E-3</c:v>
                </c:pt>
                <c:pt idx="5931">
                  <c:v>-5.0899999999999999E-3</c:v>
                </c:pt>
                <c:pt idx="5932">
                  <c:v>-4.8300000000000001E-3</c:v>
                </c:pt>
                <c:pt idx="5933">
                  <c:v>-4.6100000000000004E-3</c:v>
                </c:pt>
                <c:pt idx="5934">
                  <c:v>-4.1900000000000001E-3</c:v>
                </c:pt>
                <c:pt idx="5935">
                  <c:v>-3.98E-3</c:v>
                </c:pt>
                <c:pt idx="5936">
                  <c:v>-3.7200000000000002E-3</c:v>
                </c:pt>
                <c:pt idx="5937">
                  <c:v>-3.5100000000000001E-3</c:v>
                </c:pt>
                <c:pt idx="5938">
                  <c:v>-3.3E-3</c:v>
                </c:pt>
                <c:pt idx="5939">
                  <c:v>-3.14E-3</c:v>
                </c:pt>
                <c:pt idx="5940">
                  <c:v>-2.98E-3</c:v>
                </c:pt>
                <c:pt idx="5941">
                  <c:v>-2.82E-3</c:v>
                </c:pt>
                <c:pt idx="5942">
                  <c:v>-2.6700000000000001E-3</c:v>
                </c:pt>
                <c:pt idx="5943">
                  <c:v>-2.6700000000000001E-3</c:v>
                </c:pt>
                <c:pt idx="5944">
                  <c:v>-2.5100000000000001E-3</c:v>
                </c:pt>
                <c:pt idx="5945">
                  <c:v>-2.5600000000000002E-3</c:v>
                </c:pt>
                <c:pt idx="5946">
                  <c:v>-2.5100000000000001E-3</c:v>
                </c:pt>
                <c:pt idx="5947">
                  <c:v>-2.5100000000000001E-3</c:v>
                </c:pt>
                <c:pt idx="5948">
                  <c:v>-2.4499999999999999E-3</c:v>
                </c:pt>
                <c:pt idx="5949">
                  <c:v>-2.6099999999999999E-3</c:v>
                </c:pt>
                <c:pt idx="5950">
                  <c:v>-2.5600000000000002E-3</c:v>
                </c:pt>
                <c:pt idx="5951">
                  <c:v>-2.6099999999999999E-3</c:v>
                </c:pt>
                <c:pt idx="5952">
                  <c:v>-2.82E-3</c:v>
                </c:pt>
                <c:pt idx="5953">
                  <c:v>-2.8800000000000002E-3</c:v>
                </c:pt>
                <c:pt idx="5954">
                  <c:v>-2.9299999999999999E-3</c:v>
                </c:pt>
                <c:pt idx="5955">
                  <c:v>-3.0899999999999999E-3</c:v>
                </c:pt>
                <c:pt idx="5956">
                  <c:v>-3.14E-3</c:v>
                </c:pt>
                <c:pt idx="5957">
                  <c:v>-3.1900000000000001E-3</c:v>
                </c:pt>
                <c:pt idx="5958">
                  <c:v>-3.3E-3</c:v>
                </c:pt>
                <c:pt idx="5959">
                  <c:v>-3.3E-3</c:v>
                </c:pt>
                <c:pt idx="5960">
                  <c:v>-3.3999999999999998E-3</c:v>
                </c:pt>
                <c:pt idx="5961">
                  <c:v>-3.46E-3</c:v>
                </c:pt>
                <c:pt idx="5962">
                  <c:v>-3.3500000000000001E-3</c:v>
                </c:pt>
                <c:pt idx="5963">
                  <c:v>-3.3500000000000001E-3</c:v>
                </c:pt>
                <c:pt idx="5964">
                  <c:v>-3.3500000000000001E-3</c:v>
                </c:pt>
                <c:pt idx="5965">
                  <c:v>-3.1900000000000001E-3</c:v>
                </c:pt>
                <c:pt idx="5966">
                  <c:v>-2.98E-3</c:v>
                </c:pt>
                <c:pt idx="5967">
                  <c:v>-2.82E-3</c:v>
                </c:pt>
                <c:pt idx="5968">
                  <c:v>-2.7699999999999999E-3</c:v>
                </c:pt>
                <c:pt idx="5969">
                  <c:v>-2.3500000000000001E-3</c:v>
                </c:pt>
                <c:pt idx="5970">
                  <c:v>-2.1900000000000001E-3</c:v>
                </c:pt>
                <c:pt idx="5971">
                  <c:v>-1.8699999999999999E-3</c:v>
                </c:pt>
                <c:pt idx="5972">
                  <c:v>-1.56E-3</c:v>
                </c:pt>
                <c:pt idx="5973">
                  <c:v>-1.2999999999999999E-3</c:v>
                </c:pt>
                <c:pt idx="5974">
                  <c:v>-8.1999999999999998E-4</c:v>
                </c:pt>
                <c:pt idx="5975">
                  <c:v>-5.5999999999999995E-4</c:v>
                </c:pt>
                <c:pt idx="5976">
                  <c:v>-1.9000000000000001E-4</c:v>
                </c:pt>
                <c:pt idx="5977">
                  <c:v>1.2999999999999999E-4</c:v>
                </c:pt>
                <c:pt idx="5978">
                  <c:v>5.0000000000000001E-4</c:v>
                </c:pt>
                <c:pt idx="5979">
                  <c:v>8.0999999999999996E-4</c:v>
                </c:pt>
                <c:pt idx="5980">
                  <c:v>1.1800000000000001E-3</c:v>
                </c:pt>
                <c:pt idx="5981">
                  <c:v>1.4400000000000001E-3</c:v>
                </c:pt>
                <c:pt idx="5982">
                  <c:v>1.7099999999999999E-3</c:v>
                </c:pt>
                <c:pt idx="5983">
                  <c:v>1.92E-3</c:v>
                </c:pt>
                <c:pt idx="5984">
                  <c:v>2.0799999999999998E-3</c:v>
                </c:pt>
                <c:pt idx="5985">
                  <c:v>2.2399999999999998E-3</c:v>
                </c:pt>
                <c:pt idx="5986">
                  <c:v>2.2899999999999999E-3</c:v>
                </c:pt>
                <c:pt idx="5987">
                  <c:v>2.3900000000000002E-3</c:v>
                </c:pt>
                <c:pt idx="5988">
                  <c:v>2.3400000000000001E-3</c:v>
                </c:pt>
                <c:pt idx="5989">
                  <c:v>2.2899999999999999E-3</c:v>
                </c:pt>
                <c:pt idx="5990">
                  <c:v>2.0799999999999998E-3</c:v>
                </c:pt>
                <c:pt idx="5991">
                  <c:v>1.92E-3</c:v>
                </c:pt>
                <c:pt idx="5992">
                  <c:v>1.66E-3</c:v>
                </c:pt>
                <c:pt idx="5993">
                  <c:v>1.39E-3</c:v>
                </c:pt>
                <c:pt idx="5994">
                  <c:v>1.0200000000000001E-3</c:v>
                </c:pt>
                <c:pt idx="5995">
                  <c:v>6.4999999999999997E-4</c:v>
                </c:pt>
                <c:pt idx="5996">
                  <c:v>2.3000000000000001E-4</c:v>
                </c:pt>
                <c:pt idx="5997">
                  <c:v>-2.9E-4</c:v>
                </c:pt>
                <c:pt idx="5998">
                  <c:v>-7.6999999999999996E-4</c:v>
                </c:pt>
                <c:pt idx="5999">
                  <c:v>-1.2999999999999999E-3</c:v>
                </c:pt>
                <c:pt idx="6000">
                  <c:v>-1.72E-3</c:v>
                </c:pt>
                <c:pt idx="6001">
                  <c:v>-2.3E-3</c:v>
                </c:pt>
                <c:pt idx="6002">
                  <c:v>-2.82E-3</c:v>
                </c:pt>
                <c:pt idx="6003">
                  <c:v>-3.3500000000000001E-3</c:v>
                </c:pt>
                <c:pt idx="6004">
                  <c:v>-3.9300000000000003E-3</c:v>
                </c:pt>
                <c:pt idx="6005">
                  <c:v>-4.5100000000000001E-3</c:v>
                </c:pt>
                <c:pt idx="6006">
                  <c:v>-4.8799999999999998E-3</c:v>
                </c:pt>
                <c:pt idx="6007">
                  <c:v>-5.3E-3</c:v>
                </c:pt>
                <c:pt idx="6008">
                  <c:v>-5.6699999999999997E-3</c:v>
                </c:pt>
                <c:pt idx="6009">
                  <c:v>-5.9800000000000001E-3</c:v>
                </c:pt>
                <c:pt idx="6010">
                  <c:v>-6.3499999999999997E-3</c:v>
                </c:pt>
                <c:pt idx="6011">
                  <c:v>-6.5100000000000002E-3</c:v>
                </c:pt>
                <c:pt idx="6012">
                  <c:v>-6.6699999999999997E-3</c:v>
                </c:pt>
                <c:pt idx="6013">
                  <c:v>-6.8799999999999998E-3</c:v>
                </c:pt>
                <c:pt idx="6014">
                  <c:v>-6.9300000000000004E-3</c:v>
                </c:pt>
                <c:pt idx="6015">
                  <c:v>-6.9899999999999997E-3</c:v>
                </c:pt>
                <c:pt idx="6016">
                  <c:v>-6.8799999999999998E-3</c:v>
                </c:pt>
                <c:pt idx="6017">
                  <c:v>-6.7799999999999996E-3</c:v>
                </c:pt>
                <c:pt idx="6018">
                  <c:v>-6.62E-3</c:v>
                </c:pt>
                <c:pt idx="6019">
                  <c:v>-6.5100000000000002E-3</c:v>
                </c:pt>
                <c:pt idx="6020">
                  <c:v>-6.3E-3</c:v>
                </c:pt>
                <c:pt idx="6021">
                  <c:v>-6.0400000000000002E-3</c:v>
                </c:pt>
                <c:pt idx="6022">
                  <c:v>-5.7200000000000003E-3</c:v>
                </c:pt>
                <c:pt idx="6023">
                  <c:v>-5.4599999999999996E-3</c:v>
                </c:pt>
                <c:pt idx="6024">
                  <c:v>-5.0899999999999999E-3</c:v>
                </c:pt>
                <c:pt idx="6025">
                  <c:v>-4.8300000000000001E-3</c:v>
                </c:pt>
                <c:pt idx="6026">
                  <c:v>-4.5100000000000001E-3</c:v>
                </c:pt>
                <c:pt idx="6027">
                  <c:v>-4.1900000000000001E-3</c:v>
                </c:pt>
                <c:pt idx="6028">
                  <c:v>-3.82E-3</c:v>
                </c:pt>
                <c:pt idx="6029">
                  <c:v>-3.46E-3</c:v>
                </c:pt>
                <c:pt idx="6030">
                  <c:v>-3.2399999999999998E-3</c:v>
                </c:pt>
                <c:pt idx="6031">
                  <c:v>-2.98E-3</c:v>
                </c:pt>
                <c:pt idx="6032">
                  <c:v>-2.6099999999999999E-3</c:v>
                </c:pt>
                <c:pt idx="6033">
                  <c:v>-2.4499999999999999E-3</c:v>
                </c:pt>
                <c:pt idx="6034">
                  <c:v>-2.14E-3</c:v>
                </c:pt>
                <c:pt idx="6035">
                  <c:v>-1.8699999999999999E-3</c:v>
                </c:pt>
                <c:pt idx="6036">
                  <c:v>-1.72E-3</c:v>
                </c:pt>
                <c:pt idx="6037">
                  <c:v>-1.6100000000000001E-3</c:v>
                </c:pt>
                <c:pt idx="6038">
                  <c:v>-1.56E-3</c:v>
                </c:pt>
                <c:pt idx="6039">
                  <c:v>-1.4E-3</c:v>
                </c:pt>
                <c:pt idx="6040">
                  <c:v>-1.2999999999999999E-3</c:v>
                </c:pt>
                <c:pt idx="6041">
                  <c:v>-1.2999999999999999E-3</c:v>
                </c:pt>
                <c:pt idx="6042">
                  <c:v>-1.1900000000000001E-3</c:v>
                </c:pt>
                <c:pt idx="6043">
                  <c:v>-1.08E-3</c:v>
                </c:pt>
                <c:pt idx="6044">
                  <c:v>-1.0300000000000001E-3</c:v>
                </c:pt>
                <c:pt idx="6045">
                  <c:v>-9.7999999999999997E-4</c:v>
                </c:pt>
                <c:pt idx="6046">
                  <c:v>-8.7000000000000001E-4</c:v>
                </c:pt>
                <c:pt idx="6047">
                  <c:v>-8.1999999999999998E-4</c:v>
                </c:pt>
                <c:pt idx="6048">
                  <c:v>-8.1999999999999998E-4</c:v>
                </c:pt>
                <c:pt idx="6049">
                  <c:v>-6.0999999999999997E-4</c:v>
                </c:pt>
                <c:pt idx="6050">
                  <c:v>-5.5999999999999995E-4</c:v>
                </c:pt>
                <c:pt idx="6051">
                  <c:v>-5.0000000000000001E-4</c:v>
                </c:pt>
                <c:pt idx="6052">
                  <c:v>-2.9E-4</c:v>
                </c:pt>
                <c:pt idx="6053">
                  <c:v>-2.9E-4</c:v>
                </c:pt>
                <c:pt idx="6054">
                  <c:v>-3.0000000000000001E-5</c:v>
                </c:pt>
                <c:pt idx="6055">
                  <c:v>1.2999999999999999E-4</c:v>
                </c:pt>
                <c:pt idx="6056">
                  <c:v>2.9E-4</c:v>
                </c:pt>
                <c:pt idx="6057">
                  <c:v>4.4000000000000002E-4</c:v>
                </c:pt>
                <c:pt idx="6058">
                  <c:v>7.1000000000000002E-4</c:v>
                </c:pt>
                <c:pt idx="6059">
                  <c:v>8.7000000000000001E-4</c:v>
                </c:pt>
                <c:pt idx="6060">
                  <c:v>1.1800000000000001E-3</c:v>
                </c:pt>
                <c:pt idx="6061">
                  <c:v>1.1800000000000001E-3</c:v>
                </c:pt>
                <c:pt idx="6062">
                  <c:v>1.5E-3</c:v>
                </c:pt>
                <c:pt idx="6063">
                  <c:v>1.6000000000000001E-3</c:v>
                </c:pt>
                <c:pt idx="6064">
                  <c:v>1.7600000000000001E-3</c:v>
                </c:pt>
                <c:pt idx="6065">
                  <c:v>1.92E-3</c:v>
                </c:pt>
                <c:pt idx="6066">
                  <c:v>2.0799999999999998E-3</c:v>
                </c:pt>
                <c:pt idx="6067">
                  <c:v>2.0799999999999998E-3</c:v>
                </c:pt>
                <c:pt idx="6068">
                  <c:v>2.0799999999999998E-3</c:v>
                </c:pt>
                <c:pt idx="6069">
                  <c:v>2.2399999999999998E-3</c:v>
                </c:pt>
                <c:pt idx="6070">
                  <c:v>2.1800000000000001E-3</c:v>
                </c:pt>
                <c:pt idx="6071">
                  <c:v>2.1299999999999999E-3</c:v>
                </c:pt>
                <c:pt idx="6072">
                  <c:v>2.1800000000000001E-3</c:v>
                </c:pt>
                <c:pt idx="6073">
                  <c:v>1.97E-3</c:v>
                </c:pt>
                <c:pt idx="6074">
                  <c:v>1.8699999999999999E-3</c:v>
                </c:pt>
                <c:pt idx="6075">
                  <c:v>1.66E-3</c:v>
                </c:pt>
                <c:pt idx="6076">
                  <c:v>1.5499999999999999E-3</c:v>
                </c:pt>
                <c:pt idx="6077">
                  <c:v>1.23E-3</c:v>
                </c:pt>
                <c:pt idx="6078">
                  <c:v>1.1299999999999999E-3</c:v>
                </c:pt>
                <c:pt idx="6079">
                  <c:v>8.7000000000000001E-4</c:v>
                </c:pt>
                <c:pt idx="6080">
                  <c:v>5.5000000000000003E-4</c:v>
                </c:pt>
                <c:pt idx="6081">
                  <c:v>3.8999999999999999E-4</c:v>
                </c:pt>
                <c:pt idx="6082">
                  <c:v>2.0000000000000002E-5</c:v>
                </c:pt>
                <c:pt idx="6083">
                  <c:v>-2.9E-4</c:v>
                </c:pt>
                <c:pt idx="6084">
                  <c:v>-5.0000000000000001E-4</c:v>
                </c:pt>
                <c:pt idx="6085">
                  <c:v>-7.6999999999999996E-4</c:v>
                </c:pt>
                <c:pt idx="6086">
                  <c:v>-1.14E-3</c:v>
                </c:pt>
                <c:pt idx="6087">
                  <c:v>-1.3500000000000001E-3</c:v>
                </c:pt>
                <c:pt idx="6088">
                  <c:v>-1.56E-3</c:v>
                </c:pt>
                <c:pt idx="6089">
                  <c:v>-1.8699999999999999E-3</c:v>
                </c:pt>
                <c:pt idx="6090">
                  <c:v>-2.0300000000000001E-3</c:v>
                </c:pt>
                <c:pt idx="6091">
                  <c:v>-2.2399999999999998E-3</c:v>
                </c:pt>
                <c:pt idx="6092">
                  <c:v>-2.3999999999999998E-3</c:v>
                </c:pt>
                <c:pt idx="6093">
                  <c:v>-2.5100000000000001E-3</c:v>
                </c:pt>
                <c:pt idx="6094">
                  <c:v>-2.6099999999999999E-3</c:v>
                </c:pt>
                <c:pt idx="6095">
                  <c:v>-2.7200000000000002E-3</c:v>
                </c:pt>
                <c:pt idx="6096">
                  <c:v>-2.7699999999999999E-3</c:v>
                </c:pt>
                <c:pt idx="6097">
                  <c:v>-2.7699999999999999E-3</c:v>
                </c:pt>
                <c:pt idx="6098">
                  <c:v>-2.82E-3</c:v>
                </c:pt>
                <c:pt idx="6099">
                  <c:v>-2.7699999999999999E-3</c:v>
                </c:pt>
                <c:pt idx="6100">
                  <c:v>-2.6099999999999999E-3</c:v>
                </c:pt>
                <c:pt idx="6101">
                  <c:v>-2.6099999999999999E-3</c:v>
                </c:pt>
                <c:pt idx="6102">
                  <c:v>-2.5600000000000002E-3</c:v>
                </c:pt>
                <c:pt idx="6103">
                  <c:v>-2.3999999999999998E-3</c:v>
                </c:pt>
                <c:pt idx="6104">
                  <c:v>-2.14E-3</c:v>
                </c:pt>
                <c:pt idx="6105">
                  <c:v>-2.0300000000000001E-3</c:v>
                </c:pt>
                <c:pt idx="6106">
                  <c:v>-1.72E-3</c:v>
                </c:pt>
                <c:pt idx="6107">
                  <c:v>-1.56E-3</c:v>
                </c:pt>
                <c:pt idx="6108">
                  <c:v>-1.3500000000000001E-3</c:v>
                </c:pt>
                <c:pt idx="6109">
                  <c:v>-1.08E-3</c:v>
                </c:pt>
                <c:pt idx="6110">
                  <c:v>-7.2000000000000005E-4</c:v>
                </c:pt>
                <c:pt idx="6111">
                  <c:v>-5.5999999999999995E-4</c:v>
                </c:pt>
                <c:pt idx="6112">
                  <c:v>-2.9E-4</c:v>
                </c:pt>
                <c:pt idx="6113">
                  <c:v>2.0000000000000002E-5</c:v>
                </c:pt>
                <c:pt idx="6114">
                  <c:v>2.9E-4</c:v>
                </c:pt>
                <c:pt idx="6115">
                  <c:v>5.9999999999999995E-4</c:v>
                </c:pt>
                <c:pt idx="6116">
                  <c:v>8.0999999999999996E-4</c:v>
                </c:pt>
                <c:pt idx="6117">
                  <c:v>1.0200000000000001E-3</c:v>
                </c:pt>
                <c:pt idx="6118">
                  <c:v>1.39E-3</c:v>
                </c:pt>
                <c:pt idx="6119">
                  <c:v>1.5499999999999999E-3</c:v>
                </c:pt>
                <c:pt idx="6120">
                  <c:v>1.81E-3</c:v>
                </c:pt>
                <c:pt idx="6121">
                  <c:v>2.0799999999999998E-3</c:v>
                </c:pt>
                <c:pt idx="6122">
                  <c:v>2.2399999999999998E-3</c:v>
                </c:pt>
                <c:pt idx="6123">
                  <c:v>2.4499999999999999E-3</c:v>
                </c:pt>
                <c:pt idx="6124">
                  <c:v>2.66E-3</c:v>
                </c:pt>
                <c:pt idx="6125">
                  <c:v>2.81E-3</c:v>
                </c:pt>
                <c:pt idx="6126">
                  <c:v>2.97E-3</c:v>
                </c:pt>
                <c:pt idx="6127">
                  <c:v>3.0799999999999998E-3</c:v>
                </c:pt>
                <c:pt idx="6128">
                  <c:v>3.1800000000000001E-3</c:v>
                </c:pt>
                <c:pt idx="6129">
                  <c:v>3.3400000000000001E-3</c:v>
                </c:pt>
                <c:pt idx="6130">
                  <c:v>3.3899999999999998E-3</c:v>
                </c:pt>
                <c:pt idx="6131">
                  <c:v>3.5000000000000001E-3</c:v>
                </c:pt>
                <c:pt idx="6132">
                  <c:v>3.5500000000000002E-3</c:v>
                </c:pt>
                <c:pt idx="6133">
                  <c:v>3.5500000000000002E-3</c:v>
                </c:pt>
                <c:pt idx="6134">
                  <c:v>3.5500000000000002E-3</c:v>
                </c:pt>
                <c:pt idx="6135">
                  <c:v>3.5000000000000001E-3</c:v>
                </c:pt>
                <c:pt idx="6136">
                  <c:v>3.4499999999999999E-3</c:v>
                </c:pt>
                <c:pt idx="6137">
                  <c:v>3.4499999999999999E-3</c:v>
                </c:pt>
                <c:pt idx="6138">
                  <c:v>3.3400000000000001E-3</c:v>
                </c:pt>
                <c:pt idx="6139">
                  <c:v>3.29E-3</c:v>
                </c:pt>
                <c:pt idx="6140">
                  <c:v>3.1800000000000001E-3</c:v>
                </c:pt>
                <c:pt idx="6141">
                  <c:v>3.13E-3</c:v>
                </c:pt>
                <c:pt idx="6142">
                  <c:v>2.97E-3</c:v>
                </c:pt>
                <c:pt idx="6143">
                  <c:v>2.81E-3</c:v>
                </c:pt>
                <c:pt idx="6144">
                  <c:v>2.7599999999999999E-3</c:v>
                </c:pt>
                <c:pt idx="6145">
                  <c:v>2.5999999999999999E-3</c:v>
                </c:pt>
                <c:pt idx="6146">
                  <c:v>2.5000000000000001E-3</c:v>
                </c:pt>
                <c:pt idx="6147">
                  <c:v>2.2899999999999999E-3</c:v>
                </c:pt>
                <c:pt idx="6148">
                  <c:v>2.1800000000000001E-3</c:v>
                </c:pt>
                <c:pt idx="6149">
                  <c:v>2.0799999999999998E-3</c:v>
                </c:pt>
                <c:pt idx="6150">
                  <c:v>2.0200000000000001E-3</c:v>
                </c:pt>
                <c:pt idx="6151">
                  <c:v>1.8699999999999999E-3</c:v>
                </c:pt>
                <c:pt idx="6152">
                  <c:v>1.7600000000000001E-3</c:v>
                </c:pt>
                <c:pt idx="6153">
                  <c:v>1.7099999999999999E-3</c:v>
                </c:pt>
                <c:pt idx="6154">
                  <c:v>1.6000000000000001E-3</c:v>
                </c:pt>
                <c:pt idx="6155">
                  <c:v>1.5499999999999999E-3</c:v>
                </c:pt>
                <c:pt idx="6156">
                  <c:v>1.4400000000000001E-3</c:v>
                </c:pt>
                <c:pt idx="6157">
                  <c:v>1.39E-3</c:v>
                </c:pt>
                <c:pt idx="6158">
                  <c:v>1.39E-3</c:v>
                </c:pt>
                <c:pt idx="6159">
                  <c:v>1.39E-3</c:v>
                </c:pt>
                <c:pt idx="6160">
                  <c:v>1.34E-3</c:v>
                </c:pt>
                <c:pt idx="6161">
                  <c:v>1.2899999999999999E-3</c:v>
                </c:pt>
                <c:pt idx="6162">
                  <c:v>1.4400000000000001E-3</c:v>
                </c:pt>
                <c:pt idx="6163">
                  <c:v>1.39E-3</c:v>
                </c:pt>
                <c:pt idx="6164">
                  <c:v>1.39E-3</c:v>
                </c:pt>
                <c:pt idx="6165">
                  <c:v>1.39E-3</c:v>
                </c:pt>
                <c:pt idx="6166">
                  <c:v>1.39E-3</c:v>
                </c:pt>
                <c:pt idx="6167">
                  <c:v>1.4400000000000001E-3</c:v>
                </c:pt>
                <c:pt idx="6168">
                  <c:v>1.5E-3</c:v>
                </c:pt>
                <c:pt idx="6169">
                  <c:v>1.5E-3</c:v>
                </c:pt>
                <c:pt idx="6170">
                  <c:v>1.5499999999999999E-3</c:v>
                </c:pt>
                <c:pt idx="6171">
                  <c:v>1.6000000000000001E-3</c:v>
                </c:pt>
                <c:pt idx="6172">
                  <c:v>1.5499999999999999E-3</c:v>
                </c:pt>
                <c:pt idx="6173">
                  <c:v>1.5499999999999999E-3</c:v>
                </c:pt>
                <c:pt idx="6174">
                  <c:v>1.5499999999999999E-3</c:v>
                </c:pt>
                <c:pt idx="6175">
                  <c:v>1.5499999999999999E-3</c:v>
                </c:pt>
                <c:pt idx="6176">
                  <c:v>1.5E-3</c:v>
                </c:pt>
                <c:pt idx="6177">
                  <c:v>1.5E-3</c:v>
                </c:pt>
                <c:pt idx="6178">
                  <c:v>1.4400000000000001E-3</c:v>
                </c:pt>
                <c:pt idx="6179">
                  <c:v>1.39E-3</c:v>
                </c:pt>
                <c:pt idx="6180">
                  <c:v>1.39E-3</c:v>
                </c:pt>
                <c:pt idx="6181">
                  <c:v>1.23E-3</c:v>
                </c:pt>
                <c:pt idx="6182">
                  <c:v>1.1299999999999999E-3</c:v>
                </c:pt>
                <c:pt idx="6183">
                  <c:v>1.08E-3</c:v>
                </c:pt>
                <c:pt idx="6184">
                  <c:v>9.7000000000000005E-4</c:v>
                </c:pt>
                <c:pt idx="6185">
                  <c:v>7.6000000000000004E-4</c:v>
                </c:pt>
                <c:pt idx="6186">
                  <c:v>6.4999999999999997E-4</c:v>
                </c:pt>
                <c:pt idx="6187">
                  <c:v>5.9999999999999995E-4</c:v>
                </c:pt>
                <c:pt idx="6188">
                  <c:v>4.4000000000000002E-4</c:v>
                </c:pt>
                <c:pt idx="6189">
                  <c:v>2.9E-4</c:v>
                </c:pt>
                <c:pt idx="6190">
                  <c:v>1.8000000000000001E-4</c:v>
                </c:pt>
                <c:pt idx="6191">
                  <c:v>2.0000000000000002E-5</c:v>
                </c:pt>
                <c:pt idx="6192">
                  <c:v>-1.9000000000000001E-4</c:v>
                </c:pt>
                <c:pt idx="6193">
                  <c:v>-2.4000000000000001E-4</c:v>
                </c:pt>
                <c:pt idx="6194">
                  <c:v>-4.0000000000000002E-4</c:v>
                </c:pt>
                <c:pt idx="6195">
                  <c:v>-6.0999999999999997E-4</c:v>
                </c:pt>
                <c:pt idx="6196">
                  <c:v>-7.6999999999999996E-4</c:v>
                </c:pt>
                <c:pt idx="6197">
                  <c:v>-8.7000000000000001E-4</c:v>
                </c:pt>
                <c:pt idx="6198">
                  <c:v>-1.08E-3</c:v>
                </c:pt>
                <c:pt idx="6199">
                  <c:v>-1.14E-3</c:v>
                </c:pt>
                <c:pt idx="6200">
                  <c:v>-1.2999999999999999E-3</c:v>
                </c:pt>
                <c:pt idx="6201">
                  <c:v>-1.4E-3</c:v>
                </c:pt>
                <c:pt idx="6202">
                  <c:v>-1.56E-3</c:v>
                </c:pt>
                <c:pt idx="6203">
                  <c:v>-1.7700000000000001E-3</c:v>
                </c:pt>
                <c:pt idx="6204">
                  <c:v>-1.82E-3</c:v>
                </c:pt>
                <c:pt idx="6205">
                  <c:v>-1.9300000000000001E-3</c:v>
                </c:pt>
                <c:pt idx="6206">
                  <c:v>-1.9300000000000001E-3</c:v>
                </c:pt>
                <c:pt idx="6207">
                  <c:v>-1.98E-3</c:v>
                </c:pt>
                <c:pt idx="6208">
                  <c:v>-2.0300000000000001E-3</c:v>
                </c:pt>
                <c:pt idx="6209">
                  <c:v>-2.0899999999999998E-3</c:v>
                </c:pt>
                <c:pt idx="6210">
                  <c:v>-2.14E-3</c:v>
                </c:pt>
                <c:pt idx="6211">
                  <c:v>-2.0899999999999998E-3</c:v>
                </c:pt>
                <c:pt idx="6212">
                  <c:v>-2.1900000000000001E-3</c:v>
                </c:pt>
                <c:pt idx="6213">
                  <c:v>-2.3E-3</c:v>
                </c:pt>
                <c:pt idx="6214">
                  <c:v>-2.14E-3</c:v>
                </c:pt>
                <c:pt idx="6215">
                  <c:v>-2.1900000000000001E-3</c:v>
                </c:pt>
                <c:pt idx="6216">
                  <c:v>-2.1900000000000001E-3</c:v>
                </c:pt>
                <c:pt idx="6217">
                  <c:v>-2.0899999999999998E-3</c:v>
                </c:pt>
                <c:pt idx="6218">
                  <c:v>-2.0899999999999998E-3</c:v>
                </c:pt>
                <c:pt idx="6219">
                  <c:v>-2.14E-3</c:v>
                </c:pt>
                <c:pt idx="6220">
                  <c:v>-2.0899999999999998E-3</c:v>
                </c:pt>
                <c:pt idx="6221">
                  <c:v>-1.98E-3</c:v>
                </c:pt>
                <c:pt idx="6222">
                  <c:v>-1.8699999999999999E-3</c:v>
                </c:pt>
                <c:pt idx="6223">
                  <c:v>-1.7700000000000001E-3</c:v>
                </c:pt>
                <c:pt idx="6224">
                  <c:v>-1.7700000000000001E-3</c:v>
                </c:pt>
                <c:pt idx="6225">
                  <c:v>-1.66E-3</c:v>
                </c:pt>
                <c:pt idx="6226">
                  <c:v>-1.56E-3</c:v>
                </c:pt>
                <c:pt idx="6227">
                  <c:v>-1.56E-3</c:v>
                </c:pt>
                <c:pt idx="6228">
                  <c:v>-1.56E-3</c:v>
                </c:pt>
                <c:pt idx="6229">
                  <c:v>-1.5100000000000001E-3</c:v>
                </c:pt>
                <c:pt idx="6230">
                  <c:v>-1.5100000000000001E-3</c:v>
                </c:pt>
                <c:pt idx="6231">
                  <c:v>-1.5100000000000001E-3</c:v>
                </c:pt>
                <c:pt idx="6232">
                  <c:v>-1.4499999999999999E-3</c:v>
                </c:pt>
                <c:pt idx="6233">
                  <c:v>-1.4499999999999999E-3</c:v>
                </c:pt>
                <c:pt idx="6234">
                  <c:v>-1.5100000000000001E-3</c:v>
                </c:pt>
                <c:pt idx="6235">
                  <c:v>-1.6100000000000001E-3</c:v>
                </c:pt>
                <c:pt idx="6236">
                  <c:v>-1.56E-3</c:v>
                </c:pt>
                <c:pt idx="6237">
                  <c:v>-1.6100000000000001E-3</c:v>
                </c:pt>
                <c:pt idx="6238">
                  <c:v>-1.7700000000000001E-3</c:v>
                </c:pt>
                <c:pt idx="6239">
                  <c:v>-1.9300000000000001E-3</c:v>
                </c:pt>
                <c:pt idx="6240">
                  <c:v>-2.0300000000000001E-3</c:v>
                </c:pt>
                <c:pt idx="6241">
                  <c:v>-2.2399999999999998E-3</c:v>
                </c:pt>
                <c:pt idx="6242">
                  <c:v>-2.3999999999999998E-3</c:v>
                </c:pt>
                <c:pt idx="6243">
                  <c:v>-2.6700000000000001E-3</c:v>
                </c:pt>
                <c:pt idx="6244">
                  <c:v>-2.82E-3</c:v>
                </c:pt>
                <c:pt idx="6245">
                  <c:v>-2.98E-3</c:v>
                </c:pt>
                <c:pt idx="6246">
                  <c:v>-3.3E-3</c:v>
                </c:pt>
                <c:pt idx="6247">
                  <c:v>-3.5599999999999998E-3</c:v>
                </c:pt>
                <c:pt idx="6248">
                  <c:v>-3.8800000000000002E-3</c:v>
                </c:pt>
                <c:pt idx="6249">
                  <c:v>-4.0899999999999999E-3</c:v>
                </c:pt>
                <c:pt idx="6250">
                  <c:v>-4.4000000000000003E-3</c:v>
                </c:pt>
                <c:pt idx="6251">
                  <c:v>-4.6100000000000004E-3</c:v>
                </c:pt>
                <c:pt idx="6252">
                  <c:v>-4.8799999999999998E-3</c:v>
                </c:pt>
                <c:pt idx="6253">
                  <c:v>-5.1900000000000002E-3</c:v>
                </c:pt>
                <c:pt idx="6254">
                  <c:v>-5.3499999999999997E-3</c:v>
                </c:pt>
                <c:pt idx="6255">
                  <c:v>-5.62E-3</c:v>
                </c:pt>
                <c:pt idx="6256">
                  <c:v>-5.8300000000000001E-3</c:v>
                </c:pt>
                <c:pt idx="6257">
                  <c:v>-5.9800000000000001E-3</c:v>
                </c:pt>
                <c:pt idx="6258">
                  <c:v>-6.1999999999999998E-3</c:v>
                </c:pt>
                <c:pt idx="6259">
                  <c:v>-6.4099999999999999E-3</c:v>
                </c:pt>
                <c:pt idx="6260">
                  <c:v>-6.5100000000000002E-3</c:v>
                </c:pt>
                <c:pt idx="6261">
                  <c:v>-6.62E-3</c:v>
                </c:pt>
                <c:pt idx="6262">
                  <c:v>-6.7200000000000003E-3</c:v>
                </c:pt>
                <c:pt idx="6263">
                  <c:v>-6.8799999999999998E-3</c:v>
                </c:pt>
                <c:pt idx="6264">
                  <c:v>-6.8300000000000001E-3</c:v>
                </c:pt>
                <c:pt idx="6265">
                  <c:v>-7.0400000000000003E-3</c:v>
                </c:pt>
                <c:pt idx="6266">
                  <c:v>-6.9300000000000004E-3</c:v>
                </c:pt>
                <c:pt idx="6267">
                  <c:v>-7.0400000000000003E-3</c:v>
                </c:pt>
                <c:pt idx="6268">
                  <c:v>-6.9300000000000004E-3</c:v>
                </c:pt>
                <c:pt idx="6269">
                  <c:v>-6.9300000000000004E-3</c:v>
                </c:pt>
                <c:pt idx="6270">
                  <c:v>-6.9300000000000004E-3</c:v>
                </c:pt>
                <c:pt idx="6271">
                  <c:v>-6.8300000000000001E-3</c:v>
                </c:pt>
                <c:pt idx="6272">
                  <c:v>-6.8300000000000001E-3</c:v>
                </c:pt>
                <c:pt idx="6273">
                  <c:v>-6.7200000000000003E-3</c:v>
                </c:pt>
                <c:pt idx="6274">
                  <c:v>-6.62E-3</c:v>
                </c:pt>
                <c:pt idx="6275">
                  <c:v>-6.62E-3</c:v>
                </c:pt>
                <c:pt idx="6276">
                  <c:v>-6.4599999999999996E-3</c:v>
                </c:pt>
                <c:pt idx="6277">
                  <c:v>-6.2500000000000003E-3</c:v>
                </c:pt>
                <c:pt idx="6278">
                  <c:v>-6.1999999999999998E-3</c:v>
                </c:pt>
                <c:pt idx="6279">
                  <c:v>-6.1399999999999996E-3</c:v>
                </c:pt>
                <c:pt idx="6280">
                  <c:v>-5.9800000000000001E-3</c:v>
                </c:pt>
                <c:pt idx="6281">
                  <c:v>-5.8799999999999998E-3</c:v>
                </c:pt>
                <c:pt idx="6282">
                  <c:v>-5.7200000000000003E-3</c:v>
                </c:pt>
                <c:pt idx="6283">
                  <c:v>-5.7200000000000003E-3</c:v>
                </c:pt>
                <c:pt idx="6284">
                  <c:v>-5.62E-3</c:v>
                </c:pt>
                <c:pt idx="6285">
                  <c:v>-5.5100000000000001E-3</c:v>
                </c:pt>
                <c:pt idx="6286">
                  <c:v>-5.3E-3</c:v>
                </c:pt>
                <c:pt idx="6287">
                  <c:v>-5.1399999999999996E-3</c:v>
                </c:pt>
                <c:pt idx="6288">
                  <c:v>-5.0899999999999999E-3</c:v>
                </c:pt>
                <c:pt idx="6289">
                  <c:v>-5.0400000000000002E-3</c:v>
                </c:pt>
                <c:pt idx="6290">
                  <c:v>-4.8300000000000001E-3</c:v>
                </c:pt>
                <c:pt idx="6291">
                  <c:v>-4.8300000000000001E-3</c:v>
                </c:pt>
                <c:pt idx="6292">
                  <c:v>-4.6100000000000004E-3</c:v>
                </c:pt>
                <c:pt idx="6293">
                  <c:v>-4.5100000000000001E-3</c:v>
                </c:pt>
                <c:pt idx="6294">
                  <c:v>-4.4000000000000003E-3</c:v>
                </c:pt>
                <c:pt idx="6295">
                  <c:v>-4.3E-3</c:v>
                </c:pt>
                <c:pt idx="6296">
                  <c:v>-4.0899999999999999E-3</c:v>
                </c:pt>
                <c:pt idx="6297">
                  <c:v>-3.98E-3</c:v>
                </c:pt>
                <c:pt idx="6298">
                  <c:v>-3.8800000000000002E-3</c:v>
                </c:pt>
                <c:pt idx="6299">
                  <c:v>-3.7200000000000002E-3</c:v>
                </c:pt>
                <c:pt idx="6300">
                  <c:v>-3.5599999999999998E-3</c:v>
                </c:pt>
                <c:pt idx="6301">
                  <c:v>-3.3999999999999998E-3</c:v>
                </c:pt>
                <c:pt idx="6302">
                  <c:v>-3.3E-3</c:v>
                </c:pt>
                <c:pt idx="6303">
                  <c:v>-3.14E-3</c:v>
                </c:pt>
                <c:pt idx="6304">
                  <c:v>-3.0300000000000001E-3</c:v>
                </c:pt>
                <c:pt idx="6305">
                  <c:v>-2.98E-3</c:v>
                </c:pt>
                <c:pt idx="6306">
                  <c:v>-2.7699999999999999E-3</c:v>
                </c:pt>
                <c:pt idx="6307">
                  <c:v>-2.7699999999999999E-3</c:v>
                </c:pt>
                <c:pt idx="6308">
                  <c:v>-2.6700000000000001E-3</c:v>
                </c:pt>
                <c:pt idx="6309">
                  <c:v>-2.5600000000000002E-3</c:v>
                </c:pt>
                <c:pt idx="6310">
                  <c:v>-2.5100000000000001E-3</c:v>
                </c:pt>
                <c:pt idx="6311">
                  <c:v>-2.3999999999999998E-3</c:v>
                </c:pt>
                <c:pt idx="6312">
                  <c:v>-2.3E-3</c:v>
                </c:pt>
                <c:pt idx="6313">
                  <c:v>-2.3500000000000001E-3</c:v>
                </c:pt>
                <c:pt idx="6314">
                  <c:v>-2.3E-3</c:v>
                </c:pt>
                <c:pt idx="6315">
                  <c:v>-2.3E-3</c:v>
                </c:pt>
                <c:pt idx="6316">
                  <c:v>-2.3E-3</c:v>
                </c:pt>
                <c:pt idx="6317">
                  <c:v>-2.3500000000000001E-3</c:v>
                </c:pt>
                <c:pt idx="6318">
                  <c:v>-2.3500000000000001E-3</c:v>
                </c:pt>
                <c:pt idx="6319">
                  <c:v>-2.3999999999999998E-3</c:v>
                </c:pt>
                <c:pt idx="6320">
                  <c:v>-2.5100000000000001E-3</c:v>
                </c:pt>
                <c:pt idx="6321">
                  <c:v>-2.3999999999999998E-3</c:v>
                </c:pt>
                <c:pt idx="6322">
                  <c:v>-2.5100000000000001E-3</c:v>
                </c:pt>
                <c:pt idx="6323">
                  <c:v>-2.6700000000000001E-3</c:v>
                </c:pt>
                <c:pt idx="6324">
                  <c:v>-2.6700000000000001E-3</c:v>
                </c:pt>
                <c:pt idx="6325">
                  <c:v>-2.6700000000000001E-3</c:v>
                </c:pt>
                <c:pt idx="6326">
                  <c:v>-2.7699999999999999E-3</c:v>
                </c:pt>
                <c:pt idx="6327">
                  <c:v>-2.7200000000000002E-3</c:v>
                </c:pt>
                <c:pt idx="6328">
                  <c:v>-2.7699999999999999E-3</c:v>
                </c:pt>
                <c:pt idx="6329">
                  <c:v>-2.82E-3</c:v>
                </c:pt>
                <c:pt idx="6330">
                  <c:v>-2.82E-3</c:v>
                </c:pt>
                <c:pt idx="6331">
                  <c:v>-2.9299999999999999E-3</c:v>
                </c:pt>
                <c:pt idx="6332">
                  <c:v>-2.7699999999999999E-3</c:v>
                </c:pt>
                <c:pt idx="6333">
                  <c:v>-2.7200000000000002E-3</c:v>
                </c:pt>
                <c:pt idx="6334">
                  <c:v>-2.5600000000000002E-3</c:v>
                </c:pt>
                <c:pt idx="6335">
                  <c:v>-2.6099999999999999E-3</c:v>
                </c:pt>
                <c:pt idx="6336">
                  <c:v>-2.6099999999999999E-3</c:v>
                </c:pt>
                <c:pt idx="6337">
                  <c:v>-2.3999999999999998E-3</c:v>
                </c:pt>
                <c:pt idx="6338">
                  <c:v>-2.2399999999999998E-3</c:v>
                </c:pt>
                <c:pt idx="6339">
                  <c:v>-2.14E-3</c:v>
                </c:pt>
                <c:pt idx="6340">
                  <c:v>-1.98E-3</c:v>
                </c:pt>
                <c:pt idx="6341">
                  <c:v>-1.8699999999999999E-3</c:v>
                </c:pt>
                <c:pt idx="6342">
                  <c:v>-1.6100000000000001E-3</c:v>
                </c:pt>
                <c:pt idx="6343">
                  <c:v>-1.5100000000000001E-3</c:v>
                </c:pt>
                <c:pt idx="6344">
                  <c:v>-1.3500000000000001E-3</c:v>
                </c:pt>
                <c:pt idx="6345">
                  <c:v>-1.14E-3</c:v>
                </c:pt>
                <c:pt idx="6346">
                  <c:v>-9.7999999999999997E-4</c:v>
                </c:pt>
                <c:pt idx="6347">
                  <c:v>-8.1999999999999998E-4</c:v>
                </c:pt>
                <c:pt idx="6348">
                  <c:v>-6.6E-4</c:v>
                </c:pt>
                <c:pt idx="6349">
                  <c:v>-5.5999999999999995E-4</c:v>
                </c:pt>
                <c:pt idx="6350">
                  <c:v>-2.9E-4</c:v>
                </c:pt>
                <c:pt idx="6351">
                  <c:v>-1.9000000000000001E-4</c:v>
                </c:pt>
                <c:pt idx="6352">
                  <c:v>-1.3999999999999999E-4</c:v>
                </c:pt>
                <c:pt idx="6353">
                  <c:v>2.0000000000000002E-5</c:v>
                </c:pt>
                <c:pt idx="6354">
                  <c:v>1.8000000000000001E-4</c:v>
                </c:pt>
                <c:pt idx="6355">
                  <c:v>1.8000000000000001E-4</c:v>
                </c:pt>
                <c:pt idx="6356">
                  <c:v>1.8000000000000001E-4</c:v>
                </c:pt>
                <c:pt idx="6357">
                  <c:v>2.3000000000000001E-4</c:v>
                </c:pt>
                <c:pt idx="6358">
                  <c:v>2.3000000000000001E-4</c:v>
                </c:pt>
                <c:pt idx="6359">
                  <c:v>2.3000000000000001E-4</c:v>
                </c:pt>
                <c:pt idx="6360">
                  <c:v>2.9E-4</c:v>
                </c:pt>
                <c:pt idx="6361">
                  <c:v>1.2999999999999999E-4</c:v>
                </c:pt>
                <c:pt idx="6362">
                  <c:v>2.0000000000000002E-5</c:v>
                </c:pt>
                <c:pt idx="6363">
                  <c:v>2.0000000000000002E-5</c:v>
                </c:pt>
                <c:pt idx="6364">
                  <c:v>2.0000000000000002E-5</c:v>
                </c:pt>
                <c:pt idx="6365">
                  <c:v>-2.4000000000000001E-4</c:v>
                </c:pt>
                <c:pt idx="6366">
                  <c:v>-1.9000000000000001E-4</c:v>
                </c:pt>
                <c:pt idx="6367">
                  <c:v>-4.4999999999999999E-4</c:v>
                </c:pt>
                <c:pt idx="6368">
                  <c:v>-5.0000000000000001E-4</c:v>
                </c:pt>
                <c:pt idx="6369">
                  <c:v>-6.6E-4</c:v>
                </c:pt>
                <c:pt idx="6370">
                  <c:v>-8.1999999999999998E-4</c:v>
                </c:pt>
                <c:pt idx="6371">
                  <c:v>-9.7999999999999997E-4</c:v>
                </c:pt>
                <c:pt idx="6372">
                  <c:v>-1.08E-3</c:v>
                </c:pt>
                <c:pt idx="6373">
                  <c:v>-1.1900000000000001E-3</c:v>
                </c:pt>
                <c:pt idx="6374">
                  <c:v>-1.3500000000000001E-3</c:v>
                </c:pt>
                <c:pt idx="6375">
                  <c:v>-1.4E-3</c:v>
                </c:pt>
                <c:pt idx="6376">
                  <c:v>-1.5100000000000001E-3</c:v>
                </c:pt>
                <c:pt idx="6377">
                  <c:v>-1.66E-3</c:v>
                </c:pt>
                <c:pt idx="6378">
                  <c:v>-1.72E-3</c:v>
                </c:pt>
                <c:pt idx="6379">
                  <c:v>-1.7700000000000001E-3</c:v>
                </c:pt>
                <c:pt idx="6380">
                  <c:v>-1.82E-3</c:v>
                </c:pt>
                <c:pt idx="6381">
                  <c:v>-1.98E-3</c:v>
                </c:pt>
                <c:pt idx="6382">
                  <c:v>-2.0300000000000001E-3</c:v>
                </c:pt>
                <c:pt idx="6383">
                  <c:v>-2.0300000000000001E-3</c:v>
                </c:pt>
                <c:pt idx="6384">
                  <c:v>-2.0899999999999998E-3</c:v>
                </c:pt>
                <c:pt idx="6385">
                  <c:v>-2.0899999999999998E-3</c:v>
                </c:pt>
                <c:pt idx="6386">
                  <c:v>-2.14E-3</c:v>
                </c:pt>
                <c:pt idx="6387">
                  <c:v>-2.0300000000000001E-3</c:v>
                </c:pt>
                <c:pt idx="6388">
                  <c:v>-1.98E-3</c:v>
                </c:pt>
                <c:pt idx="6389">
                  <c:v>-1.9300000000000001E-3</c:v>
                </c:pt>
                <c:pt idx="6390">
                  <c:v>-1.98E-3</c:v>
                </c:pt>
                <c:pt idx="6391">
                  <c:v>-1.7700000000000001E-3</c:v>
                </c:pt>
                <c:pt idx="6392">
                  <c:v>-1.82E-3</c:v>
                </c:pt>
                <c:pt idx="6393">
                  <c:v>-1.6100000000000001E-3</c:v>
                </c:pt>
                <c:pt idx="6394">
                  <c:v>-1.4499999999999999E-3</c:v>
                </c:pt>
                <c:pt idx="6395">
                  <c:v>-1.3500000000000001E-3</c:v>
                </c:pt>
                <c:pt idx="6396">
                  <c:v>-1.24E-3</c:v>
                </c:pt>
                <c:pt idx="6397">
                  <c:v>-1.14E-3</c:v>
                </c:pt>
                <c:pt idx="6398">
                  <c:v>-9.3000000000000005E-4</c:v>
                </c:pt>
                <c:pt idx="6399">
                  <c:v>-7.2000000000000005E-4</c:v>
                </c:pt>
                <c:pt idx="6400">
                  <c:v>-5.5999999999999995E-4</c:v>
                </c:pt>
                <c:pt idx="6401">
                  <c:v>-5.0000000000000001E-4</c:v>
                </c:pt>
                <c:pt idx="6402">
                  <c:v>-2.4000000000000001E-4</c:v>
                </c:pt>
                <c:pt idx="6403">
                  <c:v>-8.0000000000000007E-5</c:v>
                </c:pt>
                <c:pt idx="6404">
                  <c:v>1.8000000000000001E-4</c:v>
                </c:pt>
                <c:pt idx="6405">
                  <c:v>2.9E-4</c:v>
                </c:pt>
                <c:pt idx="6406">
                  <c:v>5.0000000000000001E-4</c:v>
                </c:pt>
                <c:pt idx="6407">
                  <c:v>7.1000000000000002E-4</c:v>
                </c:pt>
                <c:pt idx="6408">
                  <c:v>8.0999999999999996E-4</c:v>
                </c:pt>
                <c:pt idx="6409">
                  <c:v>9.7000000000000005E-4</c:v>
                </c:pt>
                <c:pt idx="6410">
                  <c:v>1.08E-3</c:v>
                </c:pt>
                <c:pt idx="6411">
                  <c:v>1.23E-3</c:v>
                </c:pt>
                <c:pt idx="6412">
                  <c:v>1.4400000000000001E-3</c:v>
                </c:pt>
                <c:pt idx="6413">
                  <c:v>1.4400000000000001E-3</c:v>
                </c:pt>
                <c:pt idx="6414">
                  <c:v>1.5E-3</c:v>
                </c:pt>
                <c:pt idx="6415">
                  <c:v>1.5499999999999999E-3</c:v>
                </c:pt>
                <c:pt idx="6416">
                  <c:v>1.5E-3</c:v>
                </c:pt>
                <c:pt idx="6417">
                  <c:v>1.6000000000000001E-3</c:v>
                </c:pt>
                <c:pt idx="6418">
                  <c:v>1.66E-3</c:v>
                </c:pt>
                <c:pt idx="6419">
                  <c:v>1.4400000000000001E-3</c:v>
                </c:pt>
                <c:pt idx="6420">
                  <c:v>1.34E-3</c:v>
                </c:pt>
                <c:pt idx="6421">
                  <c:v>1.34E-3</c:v>
                </c:pt>
                <c:pt idx="6422">
                  <c:v>1.23E-3</c:v>
                </c:pt>
                <c:pt idx="6423">
                  <c:v>1.08E-3</c:v>
                </c:pt>
                <c:pt idx="6424">
                  <c:v>8.7000000000000001E-4</c:v>
                </c:pt>
                <c:pt idx="6425">
                  <c:v>7.1000000000000002E-4</c:v>
                </c:pt>
                <c:pt idx="6426">
                  <c:v>5.9999999999999995E-4</c:v>
                </c:pt>
                <c:pt idx="6427">
                  <c:v>3.4000000000000002E-4</c:v>
                </c:pt>
                <c:pt idx="6428">
                  <c:v>1.8000000000000001E-4</c:v>
                </c:pt>
                <c:pt idx="6429">
                  <c:v>-1.3999999999999999E-4</c:v>
                </c:pt>
                <c:pt idx="6430">
                  <c:v>-3.5E-4</c:v>
                </c:pt>
                <c:pt idx="6431">
                  <c:v>-6.0999999999999997E-4</c:v>
                </c:pt>
                <c:pt idx="6432">
                  <c:v>-8.1999999999999998E-4</c:v>
                </c:pt>
                <c:pt idx="6433">
                  <c:v>-1.0300000000000001E-3</c:v>
                </c:pt>
                <c:pt idx="6434">
                  <c:v>-1.24E-3</c:v>
                </c:pt>
                <c:pt idx="6435">
                  <c:v>-1.5100000000000001E-3</c:v>
                </c:pt>
                <c:pt idx="6436">
                  <c:v>-1.6100000000000001E-3</c:v>
                </c:pt>
                <c:pt idx="6437">
                  <c:v>-1.82E-3</c:v>
                </c:pt>
                <c:pt idx="6438">
                  <c:v>-1.9300000000000001E-3</c:v>
                </c:pt>
                <c:pt idx="6439">
                  <c:v>-2.0899999999999998E-3</c:v>
                </c:pt>
                <c:pt idx="6440">
                  <c:v>-2.14E-3</c:v>
                </c:pt>
                <c:pt idx="6441">
                  <c:v>-2.3E-3</c:v>
                </c:pt>
                <c:pt idx="6442">
                  <c:v>-2.3500000000000001E-3</c:v>
                </c:pt>
                <c:pt idx="6443">
                  <c:v>-2.3500000000000001E-3</c:v>
                </c:pt>
                <c:pt idx="6444">
                  <c:v>-2.3500000000000001E-3</c:v>
                </c:pt>
                <c:pt idx="6445">
                  <c:v>-2.4499999999999999E-3</c:v>
                </c:pt>
                <c:pt idx="6446">
                  <c:v>-2.3E-3</c:v>
                </c:pt>
                <c:pt idx="6447">
                  <c:v>-2.2399999999999998E-3</c:v>
                </c:pt>
                <c:pt idx="6448">
                  <c:v>-2.1900000000000001E-3</c:v>
                </c:pt>
                <c:pt idx="6449">
                  <c:v>-2.1900000000000001E-3</c:v>
                </c:pt>
                <c:pt idx="6450">
                  <c:v>-2.0300000000000001E-3</c:v>
                </c:pt>
                <c:pt idx="6451">
                  <c:v>-1.98E-3</c:v>
                </c:pt>
                <c:pt idx="6452">
                  <c:v>-1.8699999999999999E-3</c:v>
                </c:pt>
                <c:pt idx="6453">
                  <c:v>-1.72E-3</c:v>
                </c:pt>
                <c:pt idx="6454">
                  <c:v>-1.56E-3</c:v>
                </c:pt>
                <c:pt idx="6455">
                  <c:v>-1.5100000000000001E-3</c:v>
                </c:pt>
                <c:pt idx="6456">
                  <c:v>-1.2999999999999999E-3</c:v>
                </c:pt>
                <c:pt idx="6457">
                  <c:v>-1.1900000000000001E-3</c:v>
                </c:pt>
                <c:pt idx="6458">
                  <c:v>-1.08E-3</c:v>
                </c:pt>
                <c:pt idx="6459">
                  <c:v>-8.7000000000000001E-4</c:v>
                </c:pt>
                <c:pt idx="6460">
                  <c:v>-7.6999999999999996E-4</c:v>
                </c:pt>
                <c:pt idx="6461">
                  <c:v>-6.6E-4</c:v>
                </c:pt>
                <c:pt idx="6462">
                  <c:v>-6.0999999999999997E-4</c:v>
                </c:pt>
                <c:pt idx="6463">
                  <c:v>-5.5999999999999995E-4</c:v>
                </c:pt>
                <c:pt idx="6464">
                  <c:v>-5.0000000000000001E-4</c:v>
                </c:pt>
                <c:pt idx="6465">
                  <c:v>-4.0000000000000002E-4</c:v>
                </c:pt>
                <c:pt idx="6466">
                  <c:v>-3.5E-4</c:v>
                </c:pt>
                <c:pt idx="6467">
                  <c:v>-3.5E-4</c:v>
                </c:pt>
                <c:pt idx="6468">
                  <c:v>-1.9000000000000001E-4</c:v>
                </c:pt>
                <c:pt idx="6469">
                  <c:v>-1.9000000000000001E-4</c:v>
                </c:pt>
                <c:pt idx="6470">
                  <c:v>-1.3999999999999999E-4</c:v>
                </c:pt>
                <c:pt idx="6471">
                  <c:v>-3.0000000000000001E-5</c:v>
                </c:pt>
                <c:pt idx="6472">
                  <c:v>2.0000000000000002E-5</c:v>
                </c:pt>
                <c:pt idx="6473">
                  <c:v>6.9999999999999994E-5</c:v>
                </c:pt>
                <c:pt idx="6474">
                  <c:v>1.8000000000000001E-4</c:v>
                </c:pt>
                <c:pt idx="6475">
                  <c:v>2.9E-4</c:v>
                </c:pt>
                <c:pt idx="6476">
                  <c:v>3.8999999999999999E-4</c:v>
                </c:pt>
                <c:pt idx="6477">
                  <c:v>3.8999999999999999E-4</c:v>
                </c:pt>
                <c:pt idx="6478">
                  <c:v>5.0000000000000001E-4</c:v>
                </c:pt>
                <c:pt idx="6479">
                  <c:v>5.5000000000000003E-4</c:v>
                </c:pt>
                <c:pt idx="6480">
                  <c:v>7.1000000000000002E-4</c:v>
                </c:pt>
                <c:pt idx="6481">
                  <c:v>8.0999999999999996E-4</c:v>
                </c:pt>
                <c:pt idx="6482">
                  <c:v>8.7000000000000001E-4</c:v>
                </c:pt>
                <c:pt idx="6483">
                  <c:v>9.7000000000000005E-4</c:v>
                </c:pt>
                <c:pt idx="6484">
                  <c:v>1.0200000000000001E-3</c:v>
                </c:pt>
                <c:pt idx="6485">
                  <c:v>1.1800000000000001E-3</c:v>
                </c:pt>
                <c:pt idx="6486">
                  <c:v>1.34E-3</c:v>
                </c:pt>
                <c:pt idx="6487">
                  <c:v>1.34E-3</c:v>
                </c:pt>
                <c:pt idx="6488">
                  <c:v>1.4400000000000001E-3</c:v>
                </c:pt>
                <c:pt idx="6489">
                  <c:v>1.6000000000000001E-3</c:v>
                </c:pt>
                <c:pt idx="6490">
                  <c:v>1.66E-3</c:v>
                </c:pt>
                <c:pt idx="6491">
                  <c:v>1.7600000000000001E-3</c:v>
                </c:pt>
                <c:pt idx="6492">
                  <c:v>1.7600000000000001E-3</c:v>
                </c:pt>
                <c:pt idx="6493">
                  <c:v>1.8699999999999999E-3</c:v>
                </c:pt>
                <c:pt idx="6494">
                  <c:v>1.92E-3</c:v>
                </c:pt>
                <c:pt idx="6495">
                  <c:v>1.81E-3</c:v>
                </c:pt>
                <c:pt idx="6496">
                  <c:v>1.7600000000000001E-3</c:v>
                </c:pt>
                <c:pt idx="6497">
                  <c:v>1.7600000000000001E-3</c:v>
                </c:pt>
                <c:pt idx="6498">
                  <c:v>1.81E-3</c:v>
                </c:pt>
                <c:pt idx="6499">
                  <c:v>1.6000000000000001E-3</c:v>
                </c:pt>
                <c:pt idx="6500">
                  <c:v>1.6000000000000001E-3</c:v>
                </c:pt>
                <c:pt idx="6501">
                  <c:v>1.5E-3</c:v>
                </c:pt>
                <c:pt idx="6502">
                  <c:v>1.34E-3</c:v>
                </c:pt>
                <c:pt idx="6503">
                  <c:v>1.1299999999999999E-3</c:v>
                </c:pt>
                <c:pt idx="6504">
                  <c:v>1.0200000000000001E-3</c:v>
                </c:pt>
                <c:pt idx="6505">
                  <c:v>8.7000000000000001E-4</c:v>
                </c:pt>
                <c:pt idx="6506">
                  <c:v>7.6000000000000004E-4</c:v>
                </c:pt>
                <c:pt idx="6507">
                  <c:v>5.5000000000000003E-4</c:v>
                </c:pt>
                <c:pt idx="6508">
                  <c:v>3.4000000000000002E-4</c:v>
                </c:pt>
                <c:pt idx="6509">
                  <c:v>2.3000000000000001E-4</c:v>
                </c:pt>
                <c:pt idx="6510">
                  <c:v>1.8000000000000001E-4</c:v>
                </c:pt>
                <c:pt idx="6511">
                  <c:v>-3.0000000000000001E-5</c:v>
                </c:pt>
                <c:pt idx="6512">
                  <c:v>-2.4000000000000001E-4</c:v>
                </c:pt>
                <c:pt idx="6513">
                  <c:v>-2.4000000000000001E-4</c:v>
                </c:pt>
                <c:pt idx="6514">
                  <c:v>-4.0000000000000002E-4</c:v>
                </c:pt>
                <c:pt idx="6515">
                  <c:v>-4.4999999999999999E-4</c:v>
                </c:pt>
                <c:pt idx="6516">
                  <c:v>-5.0000000000000001E-4</c:v>
                </c:pt>
                <c:pt idx="6517">
                  <c:v>-5.5999999999999995E-4</c:v>
                </c:pt>
                <c:pt idx="6518">
                  <c:v>-4.4999999999999999E-4</c:v>
                </c:pt>
                <c:pt idx="6519">
                  <c:v>-5.0000000000000001E-4</c:v>
                </c:pt>
                <c:pt idx="6520">
                  <c:v>-4.0000000000000002E-4</c:v>
                </c:pt>
                <c:pt idx="6521">
                  <c:v>-4.0000000000000002E-4</c:v>
                </c:pt>
                <c:pt idx="6522">
                  <c:v>-2.4000000000000001E-4</c:v>
                </c:pt>
                <c:pt idx="6523">
                  <c:v>-1.9000000000000001E-4</c:v>
                </c:pt>
                <c:pt idx="6524">
                  <c:v>2.0000000000000002E-5</c:v>
                </c:pt>
                <c:pt idx="6525">
                  <c:v>1.2999999999999999E-4</c:v>
                </c:pt>
                <c:pt idx="6526">
                  <c:v>2.9E-4</c:v>
                </c:pt>
                <c:pt idx="6527">
                  <c:v>5.0000000000000001E-4</c:v>
                </c:pt>
                <c:pt idx="6528">
                  <c:v>7.1000000000000002E-4</c:v>
                </c:pt>
                <c:pt idx="6529">
                  <c:v>8.7000000000000001E-4</c:v>
                </c:pt>
                <c:pt idx="6530">
                  <c:v>1.1800000000000001E-3</c:v>
                </c:pt>
                <c:pt idx="6531">
                  <c:v>1.2899999999999999E-3</c:v>
                </c:pt>
                <c:pt idx="6532">
                  <c:v>1.5499999999999999E-3</c:v>
                </c:pt>
                <c:pt idx="6533">
                  <c:v>1.7099999999999999E-3</c:v>
                </c:pt>
                <c:pt idx="6534">
                  <c:v>1.8699999999999999E-3</c:v>
                </c:pt>
                <c:pt idx="6535">
                  <c:v>2.0200000000000001E-3</c:v>
                </c:pt>
                <c:pt idx="6536">
                  <c:v>2.2399999999999998E-3</c:v>
                </c:pt>
                <c:pt idx="6537">
                  <c:v>2.3900000000000002E-3</c:v>
                </c:pt>
                <c:pt idx="6538">
                  <c:v>2.5000000000000001E-3</c:v>
                </c:pt>
                <c:pt idx="6539">
                  <c:v>2.5999999999999999E-3</c:v>
                </c:pt>
                <c:pt idx="6540">
                  <c:v>2.66E-3</c:v>
                </c:pt>
                <c:pt idx="6541">
                  <c:v>2.81E-3</c:v>
                </c:pt>
                <c:pt idx="6542">
                  <c:v>2.8700000000000002E-3</c:v>
                </c:pt>
                <c:pt idx="6543">
                  <c:v>2.8700000000000002E-3</c:v>
                </c:pt>
                <c:pt idx="6544">
                  <c:v>2.9199999999999999E-3</c:v>
                </c:pt>
                <c:pt idx="6545">
                  <c:v>2.9199999999999999E-3</c:v>
                </c:pt>
                <c:pt idx="6546">
                  <c:v>2.9199999999999999E-3</c:v>
                </c:pt>
                <c:pt idx="6547">
                  <c:v>2.81E-3</c:v>
                </c:pt>
                <c:pt idx="6548">
                  <c:v>2.7100000000000002E-3</c:v>
                </c:pt>
                <c:pt idx="6549">
                  <c:v>2.5999999999999999E-3</c:v>
                </c:pt>
                <c:pt idx="6550">
                  <c:v>2.5500000000000002E-3</c:v>
                </c:pt>
                <c:pt idx="6551">
                  <c:v>2.4499999999999999E-3</c:v>
                </c:pt>
                <c:pt idx="6552">
                  <c:v>2.3400000000000001E-3</c:v>
                </c:pt>
                <c:pt idx="6553">
                  <c:v>2.1800000000000001E-3</c:v>
                </c:pt>
                <c:pt idx="6554">
                  <c:v>2.0799999999999998E-3</c:v>
                </c:pt>
                <c:pt idx="6555">
                  <c:v>1.8699999999999999E-3</c:v>
                </c:pt>
                <c:pt idx="6556">
                  <c:v>1.7600000000000001E-3</c:v>
                </c:pt>
                <c:pt idx="6557">
                  <c:v>1.5499999999999999E-3</c:v>
                </c:pt>
                <c:pt idx="6558">
                  <c:v>1.4400000000000001E-3</c:v>
                </c:pt>
                <c:pt idx="6559">
                  <c:v>1.34E-3</c:v>
                </c:pt>
                <c:pt idx="6560">
                  <c:v>1.1299999999999999E-3</c:v>
                </c:pt>
                <c:pt idx="6561">
                  <c:v>1.1299999999999999E-3</c:v>
                </c:pt>
                <c:pt idx="6562">
                  <c:v>9.7000000000000005E-4</c:v>
                </c:pt>
                <c:pt idx="6563">
                  <c:v>9.7000000000000005E-4</c:v>
                </c:pt>
                <c:pt idx="6564">
                  <c:v>8.0999999999999996E-4</c:v>
                </c:pt>
                <c:pt idx="6565">
                  <c:v>7.6000000000000004E-4</c:v>
                </c:pt>
                <c:pt idx="6566">
                  <c:v>7.6000000000000004E-4</c:v>
                </c:pt>
                <c:pt idx="6567">
                  <c:v>7.6000000000000004E-4</c:v>
                </c:pt>
                <c:pt idx="6568">
                  <c:v>7.1000000000000002E-4</c:v>
                </c:pt>
                <c:pt idx="6569">
                  <c:v>7.6000000000000004E-4</c:v>
                </c:pt>
                <c:pt idx="6570">
                  <c:v>7.6000000000000004E-4</c:v>
                </c:pt>
                <c:pt idx="6571">
                  <c:v>8.0999999999999996E-4</c:v>
                </c:pt>
                <c:pt idx="6572">
                  <c:v>8.7000000000000001E-4</c:v>
                </c:pt>
                <c:pt idx="6573">
                  <c:v>9.7000000000000005E-4</c:v>
                </c:pt>
                <c:pt idx="6574">
                  <c:v>1.08E-3</c:v>
                </c:pt>
                <c:pt idx="6575">
                  <c:v>1.1800000000000001E-3</c:v>
                </c:pt>
                <c:pt idx="6576">
                  <c:v>1.23E-3</c:v>
                </c:pt>
                <c:pt idx="6577">
                  <c:v>1.4400000000000001E-3</c:v>
                </c:pt>
                <c:pt idx="6578">
                  <c:v>1.5499999999999999E-3</c:v>
                </c:pt>
                <c:pt idx="6579">
                  <c:v>1.66E-3</c:v>
                </c:pt>
                <c:pt idx="6580">
                  <c:v>1.7600000000000001E-3</c:v>
                </c:pt>
                <c:pt idx="6581">
                  <c:v>1.81E-3</c:v>
                </c:pt>
                <c:pt idx="6582">
                  <c:v>1.97E-3</c:v>
                </c:pt>
                <c:pt idx="6583">
                  <c:v>2.0799999999999998E-3</c:v>
                </c:pt>
                <c:pt idx="6584">
                  <c:v>2.2399999999999998E-3</c:v>
                </c:pt>
                <c:pt idx="6585">
                  <c:v>2.2899999999999999E-3</c:v>
                </c:pt>
                <c:pt idx="6586">
                  <c:v>2.3900000000000002E-3</c:v>
                </c:pt>
                <c:pt idx="6587">
                  <c:v>2.4499999999999999E-3</c:v>
                </c:pt>
                <c:pt idx="6588">
                  <c:v>2.4499999999999999E-3</c:v>
                </c:pt>
                <c:pt idx="6589">
                  <c:v>2.5000000000000001E-3</c:v>
                </c:pt>
                <c:pt idx="6590">
                  <c:v>2.5000000000000001E-3</c:v>
                </c:pt>
                <c:pt idx="6591">
                  <c:v>2.4499999999999999E-3</c:v>
                </c:pt>
                <c:pt idx="6592">
                  <c:v>2.3900000000000002E-3</c:v>
                </c:pt>
                <c:pt idx="6593">
                  <c:v>2.2899999999999999E-3</c:v>
                </c:pt>
                <c:pt idx="6594">
                  <c:v>2.2899999999999999E-3</c:v>
                </c:pt>
                <c:pt idx="6595">
                  <c:v>2.0200000000000001E-3</c:v>
                </c:pt>
                <c:pt idx="6596">
                  <c:v>2.0200000000000001E-3</c:v>
                </c:pt>
                <c:pt idx="6597">
                  <c:v>1.92E-3</c:v>
                </c:pt>
                <c:pt idx="6598">
                  <c:v>1.66E-3</c:v>
                </c:pt>
                <c:pt idx="6599">
                  <c:v>1.4400000000000001E-3</c:v>
                </c:pt>
                <c:pt idx="6600">
                  <c:v>1.2899999999999999E-3</c:v>
                </c:pt>
                <c:pt idx="6601">
                  <c:v>1.0200000000000001E-3</c:v>
                </c:pt>
                <c:pt idx="6602">
                  <c:v>7.6000000000000004E-4</c:v>
                </c:pt>
                <c:pt idx="6603">
                  <c:v>5.0000000000000001E-4</c:v>
                </c:pt>
                <c:pt idx="6604">
                  <c:v>2.3000000000000001E-4</c:v>
                </c:pt>
                <c:pt idx="6605">
                  <c:v>2.0000000000000002E-5</c:v>
                </c:pt>
                <c:pt idx="6606">
                  <c:v>-2.9E-4</c:v>
                </c:pt>
                <c:pt idx="6607">
                  <c:v>-5.5999999999999995E-4</c:v>
                </c:pt>
                <c:pt idx="6608">
                  <c:v>-8.1999999999999998E-4</c:v>
                </c:pt>
                <c:pt idx="6609">
                  <c:v>-1.0300000000000001E-3</c:v>
                </c:pt>
                <c:pt idx="6610">
                  <c:v>-1.24E-3</c:v>
                </c:pt>
                <c:pt idx="6611">
                  <c:v>-1.4E-3</c:v>
                </c:pt>
                <c:pt idx="6612">
                  <c:v>-1.56E-3</c:v>
                </c:pt>
                <c:pt idx="6613">
                  <c:v>-1.7700000000000001E-3</c:v>
                </c:pt>
                <c:pt idx="6614">
                  <c:v>-1.9300000000000001E-3</c:v>
                </c:pt>
                <c:pt idx="6615">
                  <c:v>-1.98E-3</c:v>
                </c:pt>
                <c:pt idx="6616">
                  <c:v>-2.14E-3</c:v>
                </c:pt>
                <c:pt idx="6617">
                  <c:v>-2.1900000000000001E-3</c:v>
                </c:pt>
                <c:pt idx="6618">
                  <c:v>-2.3E-3</c:v>
                </c:pt>
                <c:pt idx="6619">
                  <c:v>-2.2399999999999998E-3</c:v>
                </c:pt>
                <c:pt idx="6620">
                  <c:v>-2.1900000000000001E-3</c:v>
                </c:pt>
                <c:pt idx="6621">
                  <c:v>-2.14E-3</c:v>
                </c:pt>
                <c:pt idx="6622">
                  <c:v>-2.0300000000000001E-3</c:v>
                </c:pt>
                <c:pt idx="6623">
                  <c:v>-2.0300000000000001E-3</c:v>
                </c:pt>
                <c:pt idx="6624">
                  <c:v>-1.98E-3</c:v>
                </c:pt>
                <c:pt idx="6625">
                  <c:v>-1.7700000000000001E-3</c:v>
                </c:pt>
                <c:pt idx="6626">
                  <c:v>-1.6100000000000001E-3</c:v>
                </c:pt>
                <c:pt idx="6627">
                  <c:v>-1.4499999999999999E-3</c:v>
                </c:pt>
                <c:pt idx="6628">
                  <c:v>-1.3500000000000001E-3</c:v>
                </c:pt>
                <c:pt idx="6629">
                  <c:v>-1.1900000000000001E-3</c:v>
                </c:pt>
                <c:pt idx="6630">
                  <c:v>-9.7999999999999997E-4</c:v>
                </c:pt>
                <c:pt idx="6631">
                  <c:v>-8.7000000000000001E-4</c:v>
                </c:pt>
                <c:pt idx="6632">
                  <c:v>-6.0999999999999997E-4</c:v>
                </c:pt>
                <c:pt idx="6633">
                  <c:v>-5.5999999999999995E-4</c:v>
                </c:pt>
                <c:pt idx="6634">
                  <c:v>-4.0000000000000002E-4</c:v>
                </c:pt>
                <c:pt idx="6635">
                  <c:v>-2.9E-4</c:v>
                </c:pt>
                <c:pt idx="6636">
                  <c:v>-1.9000000000000001E-4</c:v>
                </c:pt>
                <c:pt idx="6637">
                  <c:v>-1.3999999999999999E-4</c:v>
                </c:pt>
                <c:pt idx="6638">
                  <c:v>2.0000000000000002E-5</c:v>
                </c:pt>
                <c:pt idx="6639">
                  <c:v>-3.0000000000000001E-5</c:v>
                </c:pt>
                <c:pt idx="6640">
                  <c:v>2.0000000000000002E-5</c:v>
                </c:pt>
                <c:pt idx="6641">
                  <c:v>2.0000000000000002E-5</c:v>
                </c:pt>
                <c:pt idx="6642">
                  <c:v>2.0000000000000002E-5</c:v>
                </c:pt>
                <c:pt idx="6643">
                  <c:v>-1.3999999999999999E-4</c:v>
                </c:pt>
                <c:pt idx="6644">
                  <c:v>-1.9000000000000001E-4</c:v>
                </c:pt>
                <c:pt idx="6645">
                  <c:v>-3.5E-4</c:v>
                </c:pt>
                <c:pt idx="6646">
                  <c:v>-5.0000000000000001E-4</c:v>
                </c:pt>
                <c:pt idx="6647">
                  <c:v>-6.6E-4</c:v>
                </c:pt>
                <c:pt idx="6648">
                  <c:v>-8.1999999999999998E-4</c:v>
                </c:pt>
                <c:pt idx="6649">
                  <c:v>-1.08E-3</c:v>
                </c:pt>
                <c:pt idx="6650">
                  <c:v>-1.1900000000000001E-3</c:v>
                </c:pt>
                <c:pt idx="6651">
                  <c:v>-1.5100000000000001E-3</c:v>
                </c:pt>
                <c:pt idx="6652">
                  <c:v>-1.6100000000000001E-3</c:v>
                </c:pt>
                <c:pt idx="6653">
                  <c:v>-2.0300000000000001E-3</c:v>
                </c:pt>
                <c:pt idx="6654">
                  <c:v>-2.1900000000000001E-3</c:v>
                </c:pt>
                <c:pt idx="6655">
                  <c:v>-2.3999999999999998E-3</c:v>
                </c:pt>
                <c:pt idx="6656">
                  <c:v>-2.7200000000000002E-3</c:v>
                </c:pt>
                <c:pt idx="6657">
                  <c:v>-2.9299999999999999E-3</c:v>
                </c:pt>
                <c:pt idx="6658">
                  <c:v>-3.0899999999999999E-3</c:v>
                </c:pt>
                <c:pt idx="6659">
                  <c:v>-3.2399999999999998E-3</c:v>
                </c:pt>
                <c:pt idx="6660">
                  <c:v>-3.3999999999999998E-3</c:v>
                </c:pt>
                <c:pt idx="6661">
                  <c:v>-3.5599999999999998E-3</c:v>
                </c:pt>
                <c:pt idx="6662">
                  <c:v>-3.7699999999999999E-3</c:v>
                </c:pt>
                <c:pt idx="6663">
                  <c:v>-3.82E-3</c:v>
                </c:pt>
                <c:pt idx="6664">
                  <c:v>-3.82E-3</c:v>
                </c:pt>
                <c:pt idx="6665">
                  <c:v>-3.98E-3</c:v>
                </c:pt>
                <c:pt idx="6666">
                  <c:v>-3.8800000000000002E-3</c:v>
                </c:pt>
                <c:pt idx="6667">
                  <c:v>-3.9300000000000003E-3</c:v>
                </c:pt>
                <c:pt idx="6668">
                  <c:v>-3.82E-3</c:v>
                </c:pt>
                <c:pt idx="6669">
                  <c:v>-3.7699999999999999E-3</c:v>
                </c:pt>
                <c:pt idx="6670">
                  <c:v>-3.7200000000000002E-3</c:v>
                </c:pt>
                <c:pt idx="6671">
                  <c:v>-3.5599999999999998E-3</c:v>
                </c:pt>
                <c:pt idx="6672">
                  <c:v>-3.5100000000000001E-3</c:v>
                </c:pt>
                <c:pt idx="6673">
                  <c:v>-3.3500000000000001E-3</c:v>
                </c:pt>
                <c:pt idx="6674">
                  <c:v>-3.1900000000000001E-3</c:v>
                </c:pt>
                <c:pt idx="6675">
                  <c:v>-2.98E-3</c:v>
                </c:pt>
                <c:pt idx="6676">
                  <c:v>-2.7699999999999999E-3</c:v>
                </c:pt>
                <c:pt idx="6677">
                  <c:v>-2.5600000000000002E-3</c:v>
                </c:pt>
                <c:pt idx="6678">
                  <c:v>-2.3500000000000001E-3</c:v>
                </c:pt>
                <c:pt idx="6679">
                  <c:v>-2.3E-3</c:v>
                </c:pt>
                <c:pt idx="6680">
                  <c:v>-2.0300000000000001E-3</c:v>
                </c:pt>
                <c:pt idx="6681">
                  <c:v>-1.9300000000000001E-3</c:v>
                </c:pt>
                <c:pt idx="6682">
                  <c:v>-1.66E-3</c:v>
                </c:pt>
                <c:pt idx="6683">
                  <c:v>-1.6100000000000001E-3</c:v>
                </c:pt>
                <c:pt idx="6684">
                  <c:v>-1.4E-3</c:v>
                </c:pt>
                <c:pt idx="6685">
                  <c:v>-1.3500000000000001E-3</c:v>
                </c:pt>
                <c:pt idx="6686">
                  <c:v>-1.1900000000000001E-3</c:v>
                </c:pt>
                <c:pt idx="6687">
                  <c:v>-1.08E-3</c:v>
                </c:pt>
                <c:pt idx="6688">
                  <c:v>-1.0300000000000001E-3</c:v>
                </c:pt>
                <c:pt idx="6689">
                  <c:v>-1.0300000000000001E-3</c:v>
                </c:pt>
                <c:pt idx="6690">
                  <c:v>-9.7999999999999997E-4</c:v>
                </c:pt>
                <c:pt idx="6691">
                  <c:v>-1.14E-3</c:v>
                </c:pt>
                <c:pt idx="6692">
                  <c:v>-1.14E-3</c:v>
                </c:pt>
                <c:pt idx="6693">
                  <c:v>-1.24E-3</c:v>
                </c:pt>
                <c:pt idx="6694">
                  <c:v>-1.3500000000000001E-3</c:v>
                </c:pt>
                <c:pt idx="6695">
                  <c:v>-1.5100000000000001E-3</c:v>
                </c:pt>
                <c:pt idx="6696">
                  <c:v>-1.6100000000000001E-3</c:v>
                </c:pt>
                <c:pt idx="6697">
                  <c:v>-1.7700000000000001E-3</c:v>
                </c:pt>
                <c:pt idx="6698">
                  <c:v>-1.8699999999999999E-3</c:v>
                </c:pt>
                <c:pt idx="6699">
                  <c:v>-2.0899999999999998E-3</c:v>
                </c:pt>
                <c:pt idx="6700">
                  <c:v>-2.1900000000000001E-3</c:v>
                </c:pt>
                <c:pt idx="6701">
                  <c:v>-2.5100000000000001E-3</c:v>
                </c:pt>
                <c:pt idx="6702">
                  <c:v>-2.6099999999999999E-3</c:v>
                </c:pt>
                <c:pt idx="6703">
                  <c:v>-2.8800000000000002E-3</c:v>
                </c:pt>
                <c:pt idx="6704">
                  <c:v>-3.14E-3</c:v>
                </c:pt>
                <c:pt idx="6705">
                  <c:v>-3.3E-3</c:v>
                </c:pt>
                <c:pt idx="6706">
                  <c:v>-3.46E-3</c:v>
                </c:pt>
                <c:pt idx="6707">
                  <c:v>-3.7200000000000002E-3</c:v>
                </c:pt>
                <c:pt idx="6708">
                  <c:v>-3.82E-3</c:v>
                </c:pt>
                <c:pt idx="6709">
                  <c:v>-3.9300000000000003E-3</c:v>
                </c:pt>
                <c:pt idx="6710">
                  <c:v>-4.1900000000000001E-3</c:v>
                </c:pt>
                <c:pt idx="6711">
                  <c:v>-4.3E-3</c:v>
                </c:pt>
                <c:pt idx="6712">
                  <c:v>-4.4000000000000003E-3</c:v>
                </c:pt>
                <c:pt idx="6713">
                  <c:v>-4.6100000000000004E-3</c:v>
                </c:pt>
                <c:pt idx="6714">
                  <c:v>-4.6699999999999997E-3</c:v>
                </c:pt>
                <c:pt idx="6715">
                  <c:v>-4.7200000000000002E-3</c:v>
                </c:pt>
                <c:pt idx="6716">
                  <c:v>-4.7200000000000002E-3</c:v>
                </c:pt>
                <c:pt idx="6717">
                  <c:v>-4.8300000000000001E-3</c:v>
                </c:pt>
                <c:pt idx="6718">
                  <c:v>-4.8300000000000001E-3</c:v>
                </c:pt>
                <c:pt idx="6719">
                  <c:v>-4.7699999999999999E-3</c:v>
                </c:pt>
                <c:pt idx="6720">
                  <c:v>-4.7699999999999999E-3</c:v>
                </c:pt>
                <c:pt idx="6721">
                  <c:v>-4.7200000000000002E-3</c:v>
                </c:pt>
                <c:pt idx="6722">
                  <c:v>-4.6100000000000004E-3</c:v>
                </c:pt>
                <c:pt idx="6723">
                  <c:v>-4.5599999999999998E-3</c:v>
                </c:pt>
                <c:pt idx="6724">
                  <c:v>-4.5100000000000001E-3</c:v>
                </c:pt>
                <c:pt idx="6725">
                  <c:v>-4.4600000000000004E-3</c:v>
                </c:pt>
                <c:pt idx="6726">
                  <c:v>-4.3E-3</c:v>
                </c:pt>
                <c:pt idx="6727">
                  <c:v>-4.1399999999999996E-3</c:v>
                </c:pt>
                <c:pt idx="6728">
                  <c:v>-3.98E-3</c:v>
                </c:pt>
                <c:pt idx="6729">
                  <c:v>-3.7699999999999999E-3</c:v>
                </c:pt>
                <c:pt idx="6730">
                  <c:v>-3.6700000000000001E-3</c:v>
                </c:pt>
                <c:pt idx="6731">
                  <c:v>-3.5599999999999998E-3</c:v>
                </c:pt>
                <c:pt idx="6732">
                  <c:v>-3.3500000000000001E-3</c:v>
                </c:pt>
                <c:pt idx="6733">
                  <c:v>-3.14E-3</c:v>
                </c:pt>
                <c:pt idx="6734">
                  <c:v>-2.9299999999999999E-3</c:v>
                </c:pt>
                <c:pt idx="6735">
                  <c:v>-2.82E-3</c:v>
                </c:pt>
                <c:pt idx="6736">
                  <c:v>-2.7200000000000002E-3</c:v>
                </c:pt>
                <c:pt idx="6737">
                  <c:v>-2.4499999999999999E-3</c:v>
                </c:pt>
                <c:pt idx="6738">
                  <c:v>-2.3E-3</c:v>
                </c:pt>
                <c:pt idx="6739">
                  <c:v>-2.0899999999999998E-3</c:v>
                </c:pt>
                <c:pt idx="6740">
                  <c:v>-1.8699999999999999E-3</c:v>
                </c:pt>
                <c:pt idx="6741">
                  <c:v>-1.72E-3</c:v>
                </c:pt>
                <c:pt idx="6742">
                  <c:v>-1.56E-3</c:v>
                </c:pt>
                <c:pt idx="6743">
                  <c:v>-1.3500000000000001E-3</c:v>
                </c:pt>
                <c:pt idx="6744">
                  <c:v>-1.24E-3</c:v>
                </c:pt>
                <c:pt idx="6745">
                  <c:v>-9.7999999999999997E-4</c:v>
                </c:pt>
                <c:pt idx="6746">
                  <c:v>-9.3000000000000005E-4</c:v>
                </c:pt>
                <c:pt idx="6747">
                  <c:v>-7.2000000000000005E-4</c:v>
                </c:pt>
                <c:pt idx="6748">
                  <c:v>-5.5999999999999995E-4</c:v>
                </c:pt>
                <c:pt idx="6749">
                  <c:v>-3.5E-4</c:v>
                </c:pt>
                <c:pt idx="6750">
                  <c:v>-2.4000000000000001E-4</c:v>
                </c:pt>
                <c:pt idx="6751">
                  <c:v>-1.3999999999999999E-4</c:v>
                </c:pt>
                <c:pt idx="6752">
                  <c:v>2.0000000000000002E-5</c:v>
                </c:pt>
                <c:pt idx="6753">
                  <c:v>1.2999999999999999E-4</c:v>
                </c:pt>
                <c:pt idx="6754">
                  <c:v>3.8999999999999999E-4</c:v>
                </c:pt>
                <c:pt idx="6755">
                  <c:v>2.9E-4</c:v>
                </c:pt>
                <c:pt idx="6756">
                  <c:v>5.9999999999999995E-4</c:v>
                </c:pt>
                <c:pt idx="6757">
                  <c:v>5.9999999999999995E-4</c:v>
                </c:pt>
                <c:pt idx="6758">
                  <c:v>7.6000000000000004E-4</c:v>
                </c:pt>
                <c:pt idx="6759">
                  <c:v>8.7000000000000001E-4</c:v>
                </c:pt>
                <c:pt idx="6760">
                  <c:v>1.0200000000000001E-3</c:v>
                </c:pt>
                <c:pt idx="6761">
                  <c:v>9.7000000000000005E-4</c:v>
                </c:pt>
                <c:pt idx="6762">
                  <c:v>1.1299999999999999E-3</c:v>
                </c:pt>
                <c:pt idx="6763">
                  <c:v>1.1800000000000001E-3</c:v>
                </c:pt>
                <c:pt idx="6764">
                  <c:v>1.23E-3</c:v>
                </c:pt>
                <c:pt idx="6765">
                  <c:v>1.2899999999999999E-3</c:v>
                </c:pt>
                <c:pt idx="6766">
                  <c:v>1.39E-3</c:v>
                </c:pt>
                <c:pt idx="6767">
                  <c:v>1.2899999999999999E-3</c:v>
                </c:pt>
                <c:pt idx="6768">
                  <c:v>1.23E-3</c:v>
                </c:pt>
                <c:pt idx="6769">
                  <c:v>1.34E-3</c:v>
                </c:pt>
                <c:pt idx="6770">
                  <c:v>1.2899999999999999E-3</c:v>
                </c:pt>
                <c:pt idx="6771">
                  <c:v>1.1800000000000001E-3</c:v>
                </c:pt>
                <c:pt idx="6772">
                  <c:v>1.08E-3</c:v>
                </c:pt>
                <c:pt idx="6773">
                  <c:v>1.08E-3</c:v>
                </c:pt>
                <c:pt idx="6774">
                  <c:v>9.2000000000000003E-4</c:v>
                </c:pt>
                <c:pt idx="6775">
                  <c:v>8.7000000000000001E-4</c:v>
                </c:pt>
                <c:pt idx="6776">
                  <c:v>7.6000000000000004E-4</c:v>
                </c:pt>
                <c:pt idx="6777">
                  <c:v>5.9999999999999995E-4</c:v>
                </c:pt>
                <c:pt idx="6778">
                  <c:v>2.9E-4</c:v>
                </c:pt>
                <c:pt idx="6779">
                  <c:v>2.3000000000000001E-4</c:v>
                </c:pt>
                <c:pt idx="6780">
                  <c:v>6.9999999999999994E-5</c:v>
                </c:pt>
                <c:pt idx="6781">
                  <c:v>-2.4000000000000001E-4</c:v>
                </c:pt>
                <c:pt idx="6782">
                  <c:v>-2.9E-4</c:v>
                </c:pt>
                <c:pt idx="6783">
                  <c:v>-6.0999999999999997E-4</c:v>
                </c:pt>
                <c:pt idx="6784">
                  <c:v>-8.1999999999999998E-4</c:v>
                </c:pt>
                <c:pt idx="6785">
                  <c:v>-9.3000000000000005E-4</c:v>
                </c:pt>
                <c:pt idx="6786">
                  <c:v>-1.14E-3</c:v>
                </c:pt>
                <c:pt idx="6787">
                  <c:v>-1.2999999999999999E-3</c:v>
                </c:pt>
                <c:pt idx="6788">
                  <c:v>-1.5100000000000001E-3</c:v>
                </c:pt>
                <c:pt idx="6789">
                  <c:v>-1.66E-3</c:v>
                </c:pt>
                <c:pt idx="6790">
                  <c:v>-1.7700000000000001E-3</c:v>
                </c:pt>
                <c:pt idx="6791">
                  <c:v>-1.9300000000000001E-3</c:v>
                </c:pt>
                <c:pt idx="6792">
                  <c:v>-1.98E-3</c:v>
                </c:pt>
                <c:pt idx="6793">
                  <c:v>-2.14E-3</c:v>
                </c:pt>
                <c:pt idx="6794">
                  <c:v>-2.14E-3</c:v>
                </c:pt>
                <c:pt idx="6795">
                  <c:v>-2.14E-3</c:v>
                </c:pt>
                <c:pt idx="6796">
                  <c:v>-2.1900000000000001E-3</c:v>
                </c:pt>
                <c:pt idx="6797">
                  <c:v>-2.14E-3</c:v>
                </c:pt>
                <c:pt idx="6798">
                  <c:v>-2.0300000000000001E-3</c:v>
                </c:pt>
                <c:pt idx="6799">
                  <c:v>-1.98E-3</c:v>
                </c:pt>
                <c:pt idx="6800">
                  <c:v>-1.8699999999999999E-3</c:v>
                </c:pt>
                <c:pt idx="6801">
                  <c:v>-1.66E-3</c:v>
                </c:pt>
                <c:pt idx="6802">
                  <c:v>-1.4E-3</c:v>
                </c:pt>
                <c:pt idx="6803">
                  <c:v>-1.1900000000000001E-3</c:v>
                </c:pt>
                <c:pt idx="6804">
                  <c:v>-9.7999999999999997E-4</c:v>
                </c:pt>
                <c:pt idx="6805">
                  <c:v>-7.2000000000000005E-4</c:v>
                </c:pt>
                <c:pt idx="6806">
                  <c:v>-2.4000000000000001E-4</c:v>
                </c:pt>
                <c:pt idx="6807">
                  <c:v>-3.0000000000000001E-5</c:v>
                </c:pt>
                <c:pt idx="6808">
                  <c:v>3.4000000000000002E-4</c:v>
                </c:pt>
                <c:pt idx="6809">
                  <c:v>6.4999999999999997E-4</c:v>
                </c:pt>
                <c:pt idx="6810">
                  <c:v>1.0200000000000001E-3</c:v>
                </c:pt>
                <c:pt idx="6811">
                  <c:v>1.4400000000000001E-3</c:v>
                </c:pt>
                <c:pt idx="6812">
                  <c:v>1.7600000000000001E-3</c:v>
                </c:pt>
                <c:pt idx="6813">
                  <c:v>2.1800000000000001E-3</c:v>
                </c:pt>
                <c:pt idx="6814">
                  <c:v>2.5000000000000001E-3</c:v>
                </c:pt>
                <c:pt idx="6815">
                  <c:v>2.8700000000000002E-3</c:v>
                </c:pt>
                <c:pt idx="6816">
                  <c:v>3.13E-3</c:v>
                </c:pt>
                <c:pt idx="6817">
                  <c:v>3.4499999999999999E-3</c:v>
                </c:pt>
                <c:pt idx="6818">
                  <c:v>3.82E-3</c:v>
                </c:pt>
                <c:pt idx="6819">
                  <c:v>4.0299999999999997E-3</c:v>
                </c:pt>
                <c:pt idx="6820">
                  <c:v>4.1799999999999997E-3</c:v>
                </c:pt>
                <c:pt idx="6821">
                  <c:v>4.4000000000000003E-3</c:v>
                </c:pt>
                <c:pt idx="6822">
                  <c:v>4.5500000000000002E-3</c:v>
                </c:pt>
                <c:pt idx="6823">
                  <c:v>4.6600000000000001E-3</c:v>
                </c:pt>
                <c:pt idx="6824">
                  <c:v>4.7600000000000003E-3</c:v>
                </c:pt>
                <c:pt idx="6825">
                  <c:v>4.6600000000000001E-3</c:v>
                </c:pt>
                <c:pt idx="6826">
                  <c:v>4.7099999999999998E-3</c:v>
                </c:pt>
                <c:pt idx="6827">
                  <c:v>4.5500000000000002E-3</c:v>
                </c:pt>
                <c:pt idx="6828">
                  <c:v>4.5500000000000002E-3</c:v>
                </c:pt>
                <c:pt idx="6829">
                  <c:v>4.3400000000000001E-3</c:v>
                </c:pt>
                <c:pt idx="6830">
                  <c:v>4.1799999999999997E-3</c:v>
                </c:pt>
                <c:pt idx="6831">
                  <c:v>3.9699999999999996E-3</c:v>
                </c:pt>
                <c:pt idx="6832">
                  <c:v>3.6099999999999999E-3</c:v>
                </c:pt>
                <c:pt idx="6833">
                  <c:v>3.29E-3</c:v>
                </c:pt>
                <c:pt idx="6834">
                  <c:v>2.9199999999999999E-3</c:v>
                </c:pt>
                <c:pt idx="6835">
                  <c:v>2.66E-3</c:v>
                </c:pt>
                <c:pt idx="6836">
                  <c:v>2.2399999999999998E-3</c:v>
                </c:pt>
                <c:pt idx="6837">
                  <c:v>1.7099999999999999E-3</c:v>
                </c:pt>
                <c:pt idx="6838">
                  <c:v>1.34E-3</c:v>
                </c:pt>
                <c:pt idx="6839">
                  <c:v>8.7000000000000001E-4</c:v>
                </c:pt>
                <c:pt idx="6840">
                  <c:v>4.4000000000000002E-4</c:v>
                </c:pt>
                <c:pt idx="6841">
                  <c:v>-1.3999999999999999E-4</c:v>
                </c:pt>
                <c:pt idx="6842">
                  <c:v>-6.0999999999999997E-4</c:v>
                </c:pt>
                <c:pt idx="6843">
                  <c:v>-9.7999999999999997E-4</c:v>
                </c:pt>
                <c:pt idx="6844">
                  <c:v>-1.56E-3</c:v>
                </c:pt>
                <c:pt idx="6845">
                  <c:v>-2.0899999999999998E-3</c:v>
                </c:pt>
                <c:pt idx="6846">
                  <c:v>-2.5100000000000001E-3</c:v>
                </c:pt>
                <c:pt idx="6847">
                  <c:v>-3.0300000000000001E-3</c:v>
                </c:pt>
                <c:pt idx="6848">
                  <c:v>-3.5100000000000001E-3</c:v>
                </c:pt>
                <c:pt idx="6849">
                  <c:v>-3.9300000000000003E-3</c:v>
                </c:pt>
                <c:pt idx="6850">
                  <c:v>-4.1900000000000001E-3</c:v>
                </c:pt>
                <c:pt idx="6851">
                  <c:v>-4.7699999999999999E-3</c:v>
                </c:pt>
                <c:pt idx="6852">
                  <c:v>-5.1399999999999996E-3</c:v>
                </c:pt>
                <c:pt idx="6853">
                  <c:v>-5.4599999999999996E-3</c:v>
                </c:pt>
                <c:pt idx="6854">
                  <c:v>-5.7200000000000003E-3</c:v>
                </c:pt>
                <c:pt idx="6855">
                  <c:v>-6.0400000000000002E-3</c:v>
                </c:pt>
                <c:pt idx="6856">
                  <c:v>-6.2500000000000003E-3</c:v>
                </c:pt>
                <c:pt idx="6857">
                  <c:v>-6.5100000000000002E-3</c:v>
                </c:pt>
                <c:pt idx="6858">
                  <c:v>-6.6699999999999997E-3</c:v>
                </c:pt>
                <c:pt idx="6859">
                  <c:v>-6.7799999999999996E-3</c:v>
                </c:pt>
                <c:pt idx="6860">
                  <c:v>-6.8799999999999998E-3</c:v>
                </c:pt>
                <c:pt idx="6861">
                  <c:v>-6.9899999999999997E-3</c:v>
                </c:pt>
                <c:pt idx="6862">
                  <c:v>-6.8799999999999998E-3</c:v>
                </c:pt>
                <c:pt idx="6863">
                  <c:v>-6.8300000000000001E-3</c:v>
                </c:pt>
                <c:pt idx="6864">
                  <c:v>-6.8300000000000001E-3</c:v>
                </c:pt>
                <c:pt idx="6865">
                  <c:v>-6.6699999999999997E-3</c:v>
                </c:pt>
                <c:pt idx="6866">
                  <c:v>-6.5100000000000002E-3</c:v>
                </c:pt>
                <c:pt idx="6867">
                  <c:v>-6.3499999999999997E-3</c:v>
                </c:pt>
                <c:pt idx="6868">
                  <c:v>-5.9300000000000004E-3</c:v>
                </c:pt>
                <c:pt idx="6869">
                  <c:v>-5.77E-3</c:v>
                </c:pt>
                <c:pt idx="6870">
                  <c:v>-5.3499999999999997E-3</c:v>
                </c:pt>
                <c:pt idx="6871">
                  <c:v>-5.1399999999999996E-3</c:v>
                </c:pt>
                <c:pt idx="6872">
                  <c:v>-4.6699999999999997E-3</c:v>
                </c:pt>
                <c:pt idx="6873">
                  <c:v>-4.4000000000000003E-3</c:v>
                </c:pt>
                <c:pt idx="6874">
                  <c:v>-3.9300000000000003E-3</c:v>
                </c:pt>
                <c:pt idx="6875">
                  <c:v>-3.5100000000000001E-3</c:v>
                </c:pt>
                <c:pt idx="6876">
                  <c:v>-2.98E-3</c:v>
                </c:pt>
                <c:pt idx="6877">
                  <c:v>-2.6099999999999999E-3</c:v>
                </c:pt>
                <c:pt idx="6878">
                  <c:v>-2.0899999999999998E-3</c:v>
                </c:pt>
                <c:pt idx="6879">
                  <c:v>-1.6100000000000001E-3</c:v>
                </c:pt>
                <c:pt idx="6880">
                  <c:v>-1.08E-3</c:v>
                </c:pt>
                <c:pt idx="6881">
                  <c:v>-7.2000000000000005E-4</c:v>
                </c:pt>
                <c:pt idx="6882">
                  <c:v>-1.9000000000000001E-4</c:v>
                </c:pt>
                <c:pt idx="6883">
                  <c:v>1.8000000000000001E-4</c:v>
                </c:pt>
                <c:pt idx="6884">
                  <c:v>5.9999999999999995E-4</c:v>
                </c:pt>
                <c:pt idx="6885">
                  <c:v>1.0200000000000001E-3</c:v>
                </c:pt>
                <c:pt idx="6886">
                  <c:v>1.23E-3</c:v>
                </c:pt>
                <c:pt idx="6887">
                  <c:v>1.66E-3</c:v>
                </c:pt>
                <c:pt idx="6888">
                  <c:v>1.8699999999999999E-3</c:v>
                </c:pt>
                <c:pt idx="6889">
                  <c:v>2.1299999999999999E-3</c:v>
                </c:pt>
                <c:pt idx="6890">
                  <c:v>2.3400000000000001E-3</c:v>
                </c:pt>
                <c:pt idx="6891">
                  <c:v>2.3900000000000002E-3</c:v>
                </c:pt>
                <c:pt idx="6892">
                  <c:v>2.5500000000000002E-3</c:v>
                </c:pt>
                <c:pt idx="6893">
                  <c:v>2.5500000000000002E-3</c:v>
                </c:pt>
                <c:pt idx="6894">
                  <c:v>2.5000000000000001E-3</c:v>
                </c:pt>
                <c:pt idx="6895">
                  <c:v>2.5000000000000001E-3</c:v>
                </c:pt>
                <c:pt idx="6896">
                  <c:v>2.2899999999999999E-3</c:v>
                </c:pt>
                <c:pt idx="6897">
                  <c:v>2.1800000000000001E-3</c:v>
                </c:pt>
                <c:pt idx="6898">
                  <c:v>2.0200000000000001E-3</c:v>
                </c:pt>
                <c:pt idx="6899">
                  <c:v>1.7099999999999999E-3</c:v>
                </c:pt>
                <c:pt idx="6900">
                  <c:v>1.39E-3</c:v>
                </c:pt>
                <c:pt idx="6901">
                  <c:v>9.7000000000000005E-4</c:v>
                </c:pt>
                <c:pt idx="6902">
                  <c:v>6.4999999999999997E-4</c:v>
                </c:pt>
                <c:pt idx="6903">
                  <c:v>2.3000000000000001E-4</c:v>
                </c:pt>
                <c:pt idx="6904">
                  <c:v>-1.3999999999999999E-4</c:v>
                </c:pt>
                <c:pt idx="6905">
                  <c:v>-6.6E-4</c:v>
                </c:pt>
                <c:pt idx="6906">
                  <c:v>-1.08E-3</c:v>
                </c:pt>
                <c:pt idx="6907">
                  <c:v>-1.66E-3</c:v>
                </c:pt>
                <c:pt idx="6908">
                  <c:v>-1.98E-3</c:v>
                </c:pt>
                <c:pt idx="6909">
                  <c:v>-2.4499999999999999E-3</c:v>
                </c:pt>
                <c:pt idx="6910">
                  <c:v>-3.0899999999999999E-3</c:v>
                </c:pt>
                <c:pt idx="6911">
                  <c:v>-3.5599999999999998E-3</c:v>
                </c:pt>
                <c:pt idx="6912">
                  <c:v>-3.98E-3</c:v>
                </c:pt>
                <c:pt idx="6913">
                  <c:v>-4.4000000000000003E-3</c:v>
                </c:pt>
                <c:pt idx="6914">
                  <c:v>-4.7200000000000002E-3</c:v>
                </c:pt>
                <c:pt idx="6915">
                  <c:v>-5.0899999999999999E-3</c:v>
                </c:pt>
                <c:pt idx="6916">
                  <c:v>-5.3499999999999997E-3</c:v>
                </c:pt>
                <c:pt idx="6917">
                  <c:v>-5.77E-3</c:v>
                </c:pt>
                <c:pt idx="6918">
                  <c:v>-5.9800000000000001E-3</c:v>
                </c:pt>
                <c:pt idx="6919">
                  <c:v>-6.1999999999999998E-3</c:v>
                </c:pt>
                <c:pt idx="6920">
                  <c:v>-6.3499999999999997E-3</c:v>
                </c:pt>
                <c:pt idx="6921">
                  <c:v>-6.4599999999999996E-3</c:v>
                </c:pt>
                <c:pt idx="6922">
                  <c:v>-6.4099999999999999E-3</c:v>
                </c:pt>
                <c:pt idx="6923">
                  <c:v>-6.5599999999999999E-3</c:v>
                </c:pt>
                <c:pt idx="6924">
                  <c:v>-6.4599999999999996E-3</c:v>
                </c:pt>
                <c:pt idx="6925">
                  <c:v>-6.4099999999999999E-3</c:v>
                </c:pt>
                <c:pt idx="6926">
                  <c:v>-6.2500000000000003E-3</c:v>
                </c:pt>
                <c:pt idx="6927">
                  <c:v>-6.0899999999999999E-3</c:v>
                </c:pt>
                <c:pt idx="6928">
                  <c:v>-5.9300000000000004E-3</c:v>
                </c:pt>
                <c:pt idx="6929">
                  <c:v>-5.62E-3</c:v>
                </c:pt>
                <c:pt idx="6930">
                  <c:v>-5.3499999999999997E-3</c:v>
                </c:pt>
                <c:pt idx="6931">
                  <c:v>-5.0899999999999999E-3</c:v>
                </c:pt>
                <c:pt idx="6932">
                  <c:v>-4.7200000000000002E-3</c:v>
                </c:pt>
                <c:pt idx="6933">
                  <c:v>-4.3499999999999997E-3</c:v>
                </c:pt>
                <c:pt idx="6934">
                  <c:v>-4.0400000000000002E-3</c:v>
                </c:pt>
                <c:pt idx="6935">
                  <c:v>-3.6700000000000001E-3</c:v>
                </c:pt>
                <c:pt idx="6936">
                  <c:v>-3.2399999999999998E-3</c:v>
                </c:pt>
                <c:pt idx="6937">
                  <c:v>-2.82E-3</c:v>
                </c:pt>
                <c:pt idx="6938">
                  <c:v>-2.4499999999999999E-3</c:v>
                </c:pt>
                <c:pt idx="6939">
                  <c:v>-2.0899999999999998E-3</c:v>
                </c:pt>
                <c:pt idx="6940">
                  <c:v>-1.56E-3</c:v>
                </c:pt>
                <c:pt idx="6941">
                  <c:v>-1.24E-3</c:v>
                </c:pt>
                <c:pt idx="6942">
                  <c:v>-7.2000000000000005E-4</c:v>
                </c:pt>
                <c:pt idx="6943">
                  <c:v>-4.0000000000000002E-4</c:v>
                </c:pt>
                <c:pt idx="6944">
                  <c:v>-1.3999999999999999E-4</c:v>
                </c:pt>
                <c:pt idx="6945">
                  <c:v>2.9E-4</c:v>
                </c:pt>
                <c:pt idx="6946">
                  <c:v>5.9999999999999995E-4</c:v>
                </c:pt>
                <c:pt idx="6947">
                  <c:v>9.2000000000000003E-4</c:v>
                </c:pt>
                <c:pt idx="6948">
                  <c:v>1.2899999999999999E-3</c:v>
                </c:pt>
                <c:pt idx="6949">
                  <c:v>1.6000000000000001E-3</c:v>
                </c:pt>
                <c:pt idx="6950">
                  <c:v>1.7099999999999999E-3</c:v>
                </c:pt>
                <c:pt idx="6951">
                  <c:v>2.0799999999999998E-3</c:v>
                </c:pt>
                <c:pt idx="6952">
                  <c:v>2.3400000000000001E-3</c:v>
                </c:pt>
                <c:pt idx="6953">
                  <c:v>2.4499999999999999E-3</c:v>
                </c:pt>
                <c:pt idx="6954">
                  <c:v>2.5999999999999999E-3</c:v>
                </c:pt>
                <c:pt idx="6955">
                  <c:v>2.7100000000000002E-3</c:v>
                </c:pt>
                <c:pt idx="6956">
                  <c:v>2.81E-3</c:v>
                </c:pt>
                <c:pt idx="6957">
                  <c:v>2.9199999999999999E-3</c:v>
                </c:pt>
                <c:pt idx="6958">
                  <c:v>3.0300000000000001E-3</c:v>
                </c:pt>
                <c:pt idx="6959">
                  <c:v>2.9199999999999999E-3</c:v>
                </c:pt>
                <c:pt idx="6960">
                  <c:v>2.97E-3</c:v>
                </c:pt>
                <c:pt idx="6961">
                  <c:v>3.0300000000000001E-3</c:v>
                </c:pt>
                <c:pt idx="6962">
                  <c:v>2.8700000000000002E-3</c:v>
                </c:pt>
                <c:pt idx="6963">
                  <c:v>2.7100000000000002E-3</c:v>
                </c:pt>
                <c:pt idx="6964">
                  <c:v>2.66E-3</c:v>
                </c:pt>
                <c:pt idx="6965">
                  <c:v>2.3400000000000001E-3</c:v>
                </c:pt>
                <c:pt idx="6966">
                  <c:v>2.2899999999999999E-3</c:v>
                </c:pt>
                <c:pt idx="6967">
                  <c:v>1.92E-3</c:v>
                </c:pt>
                <c:pt idx="6968">
                  <c:v>1.66E-3</c:v>
                </c:pt>
                <c:pt idx="6969">
                  <c:v>1.4400000000000001E-3</c:v>
                </c:pt>
                <c:pt idx="6970">
                  <c:v>9.7000000000000005E-4</c:v>
                </c:pt>
                <c:pt idx="6971">
                  <c:v>5.5000000000000003E-4</c:v>
                </c:pt>
                <c:pt idx="6972">
                  <c:v>1.8000000000000001E-4</c:v>
                </c:pt>
                <c:pt idx="6973">
                  <c:v>-2.4000000000000001E-4</c:v>
                </c:pt>
                <c:pt idx="6974">
                  <c:v>-6.6E-4</c:v>
                </c:pt>
                <c:pt idx="6975">
                  <c:v>-1.1900000000000001E-3</c:v>
                </c:pt>
                <c:pt idx="6976">
                  <c:v>-1.66E-3</c:v>
                </c:pt>
                <c:pt idx="6977">
                  <c:v>-2.2399999999999998E-3</c:v>
                </c:pt>
                <c:pt idx="6978">
                  <c:v>-2.6700000000000001E-3</c:v>
                </c:pt>
                <c:pt idx="6979">
                  <c:v>-3.2399999999999998E-3</c:v>
                </c:pt>
                <c:pt idx="6980">
                  <c:v>-3.7699999999999999E-3</c:v>
                </c:pt>
                <c:pt idx="6981">
                  <c:v>-4.2500000000000003E-3</c:v>
                </c:pt>
                <c:pt idx="6982">
                  <c:v>-4.8799999999999998E-3</c:v>
                </c:pt>
                <c:pt idx="6983">
                  <c:v>-5.3499999999999997E-3</c:v>
                </c:pt>
                <c:pt idx="6984">
                  <c:v>-5.7200000000000003E-3</c:v>
                </c:pt>
                <c:pt idx="6985">
                  <c:v>-6.2500000000000003E-3</c:v>
                </c:pt>
                <c:pt idx="6986">
                  <c:v>-6.62E-3</c:v>
                </c:pt>
                <c:pt idx="6987">
                  <c:v>-7.0899999999999999E-3</c:v>
                </c:pt>
                <c:pt idx="6988">
                  <c:v>-7.4099999999999999E-3</c:v>
                </c:pt>
                <c:pt idx="6989">
                  <c:v>-7.6699999999999997E-3</c:v>
                </c:pt>
                <c:pt idx="6990">
                  <c:v>-7.8300000000000002E-3</c:v>
                </c:pt>
                <c:pt idx="6991">
                  <c:v>-8.0400000000000003E-3</c:v>
                </c:pt>
                <c:pt idx="6992">
                  <c:v>-8.3000000000000001E-3</c:v>
                </c:pt>
                <c:pt idx="6993">
                  <c:v>-8.3000000000000001E-3</c:v>
                </c:pt>
                <c:pt idx="6994">
                  <c:v>-8.3000000000000001E-3</c:v>
                </c:pt>
                <c:pt idx="6995">
                  <c:v>-8.3599999999999994E-3</c:v>
                </c:pt>
                <c:pt idx="6996">
                  <c:v>-8.2000000000000007E-3</c:v>
                </c:pt>
                <c:pt idx="6997">
                  <c:v>-8.1499999999999993E-3</c:v>
                </c:pt>
                <c:pt idx="6998">
                  <c:v>-7.8799999999999999E-3</c:v>
                </c:pt>
                <c:pt idx="6999">
                  <c:v>-7.7200000000000003E-3</c:v>
                </c:pt>
                <c:pt idx="7000">
                  <c:v>-7.3499999999999998E-3</c:v>
                </c:pt>
                <c:pt idx="7001">
                  <c:v>-7.0899999999999999E-3</c:v>
                </c:pt>
                <c:pt idx="7002">
                  <c:v>-6.8300000000000001E-3</c:v>
                </c:pt>
                <c:pt idx="7003">
                  <c:v>-6.5100000000000002E-3</c:v>
                </c:pt>
                <c:pt idx="7004">
                  <c:v>-6.1399999999999996E-3</c:v>
                </c:pt>
                <c:pt idx="7005">
                  <c:v>-5.6699999999999997E-3</c:v>
                </c:pt>
                <c:pt idx="7006">
                  <c:v>-5.2500000000000003E-3</c:v>
                </c:pt>
                <c:pt idx="7007">
                  <c:v>-4.8799999999999998E-3</c:v>
                </c:pt>
                <c:pt idx="7008">
                  <c:v>-4.4600000000000004E-3</c:v>
                </c:pt>
                <c:pt idx="7009">
                  <c:v>-4.0400000000000002E-3</c:v>
                </c:pt>
                <c:pt idx="7010">
                  <c:v>-3.7200000000000002E-3</c:v>
                </c:pt>
                <c:pt idx="7011">
                  <c:v>-3.3999999999999998E-3</c:v>
                </c:pt>
                <c:pt idx="7012">
                  <c:v>-3.0300000000000001E-3</c:v>
                </c:pt>
                <c:pt idx="7013">
                  <c:v>-2.6700000000000001E-3</c:v>
                </c:pt>
                <c:pt idx="7014">
                  <c:v>-2.5100000000000001E-3</c:v>
                </c:pt>
                <c:pt idx="7015">
                  <c:v>-2.2399999999999998E-3</c:v>
                </c:pt>
                <c:pt idx="7016">
                  <c:v>-2.0300000000000001E-3</c:v>
                </c:pt>
                <c:pt idx="7017">
                  <c:v>-1.98E-3</c:v>
                </c:pt>
                <c:pt idx="7018">
                  <c:v>-1.8699999999999999E-3</c:v>
                </c:pt>
                <c:pt idx="7019">
                  <c:v>-1.82E-3</c:v>
                </c:pt>
                <c:pt idx="7020">
                  <c:v>-1.72E-3</c:v>
                </c:pt>
                <c:pt idx="7021">
                  <c:v>-1.7700000000000001E-3</c:v>
                </c:pt>
                <c:pt idx="7022">
                  <c:v>-1.82E-3</c:v>
                </c:pt>
                <c:pt idx="7023">
                  <c:v>-2.0300000000000001E-3</c:v>
                </c:pt>
                <c:pt idx="7024">
                  <c:v>-2.0300000000000001E-3</c:v>
                </c:pt>
                <c:pt idx="7025">
                  <c:v>-2.2399999999999998E-3</c:v>
                </c:pt>
                <c:pt idx="7026">
                  <c:v>-2.3500000000000001E-3</c:v>
                </c:pt>
                <c:pt idx="7027">
                  <c:v>-2.5600000000000002E-3</c:v>
                </c:pt>
                <c:pt idx="7028">
                  <c:v>-2.7200000000000002E-3</c:v>
                </c:pt>
                <c:pt idx="7029">
                  <c:v>-2.9299999999999999E-3</c:v>
                </c:pt>
                <c:pt idx="7030">
                  <c:v>-3.0300000000000001E-3</c:v>
                </c:pt>
                <c:pt idx="7031">
                  <c:v>-3.3E-3</c:v>
                </c:pt>
                <c:pt idx="7032">
                  <c:v>-3.46E-3</c:v>
                </c:pt>
                <c:pt idx="7033">
                  <c:v>-3.6099999999999999E-3</c:v>
                </c:pt>
                <c:pt idx="7034">
                  <c:v>-3.7200000000000002E-3</c:v>
                </c:pt>
                <c:pt idx="7035">
                  <c:v>-3.8800000000000002E-3</c:v>
                </c:pt>
                <c:pt idx="7036">
                  <c:v>-3.9300000000000003E-3</c:v>
                </c:pt>
                <c:pt idx="7037">
                  <c:v>-4.0899999999999999E-3</c:v>
                </c:pt>
                <c:pt idx="7038">
                  <c:v>-4.0899999999999999E-3</c:v>
                </c:pt>
                <c:pt idx="7039">
                  <c:v>-4.1900000000000001E-3</c:v>
                </c:pt>
                <c:pt idx="7040">
                  <c:v>-4.1900000000000001E-3</c:v>
                </c:pt>
                <c:pt idx="7041">
                  <c:v>-4.1399999999999996E-3</c:v>
                </c:pt>
                <c:pt idx="7042">
                  <c:v>-4.1399999999999996E-3</c:v>
                </c:pt>
                <c:pt idx="7043">
                  <c:v>-4.0400000000000002E-3</c:v>
                </c:pt>
                <c:pt idx="7044">
                  <c:v>-3.8800000000000002E-3</c:v>
                </c:pt>
                <c:pt idx="7045">
                  <c:v>-3.82E-3</c:v>
                </c:pt>
                <c:pt idx="7046">
                  <c:v>-3.6700000000000001E-3</c:v>
                </c:pt>
                <c:pt idx="7047">
                  <c:v>-3.46E-3</c:v>
                </c:pt>
                <c:pt idx="7048">
                  <c:v>-3.3E-3</c:v>
                </c:pt>
                <c:pt idx="7049">
                  <c:v>-3.1900000000000001E-3</c:v>
                </c:pt>
                <c:pt idx="7050">
                  <c:v>-2.9299999999999999E-3</c:v>
                </c:pt>
                <c:pt idx="7051">
                  <c:v>-2.7699999999999999E-3</c:v>
                </c:pt>
                <c:pt idx="7052">
                  <c:v>-2.5100000000000001E-3</c:v>
                </c:pt>
                <c:pt idx="7053">
                  <c:v>-2.3500000000000001E-3</c:v>
                </c:pt>
                <c:pt idx="7054">
                  <c:v>-2.14E-3</c:v>
                </c:pt>
                <c:pt idx="7055">
                  <c:v>-1.9300000000000001E-3</c:v>
                </c:pt>
                <c:pt idx="7056">
                  <c:v>-1.8699999999999999E-3</c:v>
                </c:pt>
                <c:pt idx="7057">
                  <c:v>-1.56E-3</c:v>
                </c:pt>
                <c:pt idx="7058">
                  <c:v>-1.4499999999999999E-3</c:v>
                </c:pt>
                <c:pt idx="7059">
                  <c:v>-1.2999999999999999E-3</c:v>
                </c:pt>
                <c:pt idx="7060">
                  <c:v>-1.08E-3</c:v>
                </c:pt>
                <c:pt idx="7061">
                  <c:v>-9.3000000000000005E-4</c:v>
                </c:pt>
                <c:pt idx="7062">
                  <c:v>-8.7000000000000001E-4</c:v>
                </c:pt>
                <c:pt idx="7063">
                  <c:v>-7.2000000000000005E-4</c:v>
                </c:pt>
                <c:pt idx="7064">
                  <c:v>-6.6E-4</c:v>
                </c:pt>
                <c:pt idx="7065">
                  <c:v>-7.2000000000000005E-4</c:v>
                </c:pt>
                <c:pt idx="7066">
                  <c:v>-6.6E-4</c:v>
                </c:pt>
                <c:pt idx="7067">
                  <c:v>-6.0999999999999997E-4</c:v>
                </c:pt>
                <c:pt idx="7068">
                  <c:v>-6.0999999999999997E-4</c:v>
                </c:pt>
                <c:pt idx="7069">
                  <c:v>-4.0000000000000002E-4</c:v>
                </c:pt>
                <c:pt idx="7070">
                  <c:v>-4.0000000000000002E-4</c:v>
                </c:pt>
                <c:pt idx="7071">
                  <c:v>-4.4999999999999999E-4</c:v>
                </c:pt>
                <c:pt idx="7072">
                  <c:v>-3.5E-4</c:v>
                </c:pt>
                <c:pt idx="7073">
                  <c:v>-4.4999999999999999E-4</c:v>
                </c:pt>
                <c:pt idx="7074">
                  <c:v>-3.5E-4</c:v>
                </c:pt>
                <c:pt idx="7075">
                  <c:v>-4.0000000000000002E-4</c:v>
                </c:pt>
                <c:pt idx="7076">
                  <c:v>-4.0000000000000002E-4</c:v>
                </c:pt>
                <c:pt idx="7077">
                  <c:v>-4.4999999999999999E-4</c:v>
                </c:pt>
                <c:pt idx="7078">
                  <c:v>-5.5999999999999995E-4</c:v>
                </c:pt>
                <c:pt idx="7079">
                  <c:v>-6.6E-4</c:v>
                </c:pt>
                <c:pt idx="7080">
                  <c:v>-6.6E-4</c:v>
                </c:pt>
                <c:pt idx="7081">
                  <c:v>-7.6999999999999996E-4</c:v>
                </c:pt>
                <c:pt idx="7082">
                  <c:v>-8.1999999999999998E-4</c:v>
                </c:pt>
                <c:pt idx="7083">
                  <c:v>-8.7000000000000001E-4</c:v>
                </c:pt>
                <c:pt idx="7084">
                  <c:v>-9.3000000000000005E-4</c:v>
                </c:pt>
                <c:pt idx="7085">
                  <c:v>-1.14E-3</c:v>
                </c:pt>
                <c:pt idx="7086">
                  <c:v>-1.24E-3</c:v>
                </c:pt>
                <c:pt idx="7087">
                  <c:v>-1.2999999999999999E-3</c:v>
                </c:pt>
                <c:pt idx="7088">
                  <c:v>-1.4499999999999999E-3</c:v>
                </c:pt>
                <c:pt idx="7089">
                  <c:v>-1.4499999999999999E-3</c:v>
                </c:pt>
                <c:pt idx="7090">
                  <c:v>-1.66E-3</c:v>
                </c:pt>
                <c:pt idx="7091">
                  <c:v>-1.7700000000000001E-3</c:v>
                </c:pt>
                <c:pt idx="7092">
                  <c:v>-1.98E-3</c:v>
                </c:pt>
                <c:pt idx="7093">
                  <c:v>-2.14E-3</c:v>
                </c:pt>
                <c:pt idx="7094">
                  <c:v>-2.1900000000000001E-3</c:v>
                </c:pt>
                <c:pt idx="7095">
                  <c:v>-2.3E-3</c:v>
                </c:pt>
                <c:pt idx="7096">
                  <c:v>-2.3500000000000001E-3</c:v>
                </c:pt>
                <c:pt idx="7097">
                  <c:v>-2.5600000000000002E-3</c:v>
                </c:pt>
                <c:pt idx="7098">
                  <c:v>-2.6700000000000001E-3</c:v>
                </c:pt>
                <c:pt idx="7099">
                  <c:v>-2.7699999999999999E-3</c:v>
                </c:pt>
                <c:pt idx="7100">
                  <c:v>-2.82E-3</c:v>
                </c:pt>
                <c:pt idx="7101">
                  <c:v>-2.8800000000000002E-3</c:v>
                </c:pt>
                <c:pt idx="7102">
                  <c:v>-2.7699999999999999E-3</c:v>
                </c:pt>
                <c:pt idx="7103">
                  <c:v>-2.8800000000000002E-3</c:v>
                </c:pt>
                <c:pt idx="7104">
                  <c:v>-2.7699999999999999E-3</c:v>
                </c:pt>
                <c:pt idx="7105">
                  <c:v>-2.82E-3</c:v>
                </c:pt>
                <c:pt idx="7106">
                  <c:v>-2.7699999999999999E-3</c:v>
                </c:pt>
                <c:pt idx="7107">
                  <c:v>-2.7699999999999999E-3</c:v>
                </c:pt>
                <c:pt idx="7108">
                  <c:v>-2.6099999999999999E-3</c:v>
                </c:pt>
                <c:pt idx="7109">
                  <c:v>-2.5600000000000002E-3</c:v>
                </c:pt>
                <c:pt idx="7110">
                  <c:v>-2.5100000000000001E-3</c:v>
                </c:pt>
                <c:pt idx="7111">
                  <c:v>-2.3999999999999998E-3</c:v>
                </c:pt>
                <c:pt idx="7112">
                  <c:v>-2.14E-3</c:v>
                </c:pt>
                <c:pt idx="7113">
                  <c:v>-2.14E-3</c:v>
                </c:pt>
                <c:pt idx="7114">
                  <c:v>-1.98E-3</c:v>
                </c:pt>
                <c:pt idx="7115">
                  <c:v>-1.98E-3</c:v>
                </c:pt>
                <c:pt idx="7116">
                  <c:v>-1.8699999999999999E-3</c:v>
                </c:pt>
                <c:pt idx="7117">
                  <c:v>-1.72E-3</c:v>
                </c:pt>
                <c:pt idx="7118">
                  <c:v>-1.66E-3</c:v>
                </c:pt>
                <c:pt idx="7119">
                  <c:v>-1.72E-3</c:v>
                </c:pt>
                <c:pt idx="7120">
                  <c:v>-1.72E-3</c:v>
                </c:pt>
                <c:pt idx="7121">
                  <c:v>-1.56E-3</c:v>
                </c:pt>
                <c:pt idx="7122">
                  <c:v>-1.66E-3</c:v>
                </c:pt>
                <c:pt idx="7123">
                  <c:v>-1.7700000000000001E-3</c:v>
                </c:pt>
                <c:pt idx="7124">
                  <c:v>-1.8699999999999999E-3</c:v>
                </c:pt>
                <c:pt idx="7125">
                  <c:v>-2.0899999999999998E-3</c:v>
                </c:pt>
                <c:pt idx="7126">
                  <c:v>-2.14E-3</c:v>
                </c:pt>
                <c:pt idx="7127">
                  <c:v>-2.3500000000000001E-3</c:v>
                </c:pt>
                <c:pt idx="7128">
                  <c:v>-2.4499999999999999E-3</c:v>
                </c:pt>
                <c:pt idx="7129">
                  <c:v>-2.8800000000000002E-3</c:v>
                </c:pt>
                <c:pt idx="7130">
                  <c:v>-3.0899999999999999E-3</c:v>
                </c:pt>
                <c:pt idx="7131">
                  <c:v>-3.3999999999999998E-3</c:v>
                </c:pt>
                <c:pt idx="7132">
                  <c:v>-3.7200000000000002E-3</c:v>
                </c:pt>
                <c:pt idx="7133">
                  <c:v>-4.0400000000000002E-3</c:v>
                </c:pt>
                <c:pt idx="7134">
                  <c:v>-4.4000000000000003E-3</c:v>
                </c:pt>
                <c:pt idx="7135">
                  <c:v>-4.6699999999999997E-3</c:v>
                </c:pt>
                <c:pt idx="7136">
                  <c:v>-5.1399999999999996E-3</c:v>
                </c:pt>
                <c:pt idx="7137">
                  <c:v>-5.4099999999999999E-3</c:v>
                </c:pt>
                <c:pt idx="7138">
                  <c:v>-5.77E-3</c:v>
                </c:pt>
                <c:pt idx="7139">
                  <c:v>-6.0400000000000002E-3</c:v>
                </c:pt>
                <c:pt idx="7140">
                  <c:v>-6.4099999999999999E-3</c:v>
                </c:pt>
                <c:pt idx="7141">
                  <c:v>-6.7799999999999996E-3</c:v>
                </c:pt>
                <c:pt idx="7142">
                  <c:v>-7.0899999999999999E-3</c:v>
                </c:pt>
                <c:pt idx="7143">
                  <c:v>-7.3000000000000001E-3</c:v>
                </c:pt>
                <c:pt idx="7144">
                  <c:v>-7.4599999999999996E-3</c:v>
                </c:pt>
                <c:pt idx="7145">
                  <c:v>-7.6699999999999997E-3</c:v>
                </c:pt>
                <c:pt idx="7146">
                  <c:v>-7.8799999999999999E-3</c:v>
                </c:pt>
                <c:pt idx="7147">
                  <c:v>-7.9900000000000006E-3</c:v>
                </c:pt>
                <c:pt idx="7148">
                  <c:v>-8.09E-3</c:v>
                </c:pt>
                <c:pt idx="7149">
                  <c:v>-8.2500000000000004E-3</c:v>
                </c:pt>
                <c:pt idx="7150">
                  <c:v>-8.3599999999999994E-3</c:v>
                </c:pt>
                <c:pt idx="7151">
                  <c:v>-8.4100000000000008E-3</c:v>
                </c:pt>
                <c:pt idx="7152">
                  <c:v>-8.3599999999999994E-3</c:v>
                </c:pt>
                <c:pt idx="7153">
                  <c:v>-8.3000000000000001E-3</c:v>
                </c:pt>
                <c:pt idx="7154">
                  <c:v>-8.3000000000000001E-3</c:v>
                </c:pt>
                <c:pt idx="7155">
                  <c:v>-8.2500000000000004E-3</c:v>
                </c:pt>
                <c:pt idx="7156">
                  <c:v>-8.2000000000000007E-3</c:v>
                </c:pt>
                <c:pt idx="7157">
                  <c:v>-8.3599999999999994E-3</c:v>
                </c:pt>
                <c:pt idx="7158">
                  <c:v>-8.09E-3</c:v>
                </c:pt>
                <c:pt idx="7159">
                  <c:v>-8.1499999999999993E-3</c:v>
                </c:pt>
                <c:pt idx="7160">
                  <c:v>-8.09E-3</c:v>
                </c:pt>
                <c:pt idx="7161">
                  <c:v>-8.1499999999999993E-3</c:v>
                </c:pt>
                <c:pt idx="7162">
                  <c:v>-8.09E-3</c:v>
                </c:pt>
                <c:pt idx="7163">
                  <c:v>-8.2000000000000007E-3</c:v>
                </c:pt>
                <c:pt idx="7164">
                  <c:v>-8.2000000000000007E-3</c:v>
                </c:pt>
                <c:pt idx="7165">
                  <c:v>-8.3000000000000001E-3</c:v>
                </c:pt>
                <c:pt idx="7166">
                  <c:v>-8.4600000000000005E-3</c:v>
                </c:pt>
                <c:pt idx="7167">
                  <c:v>-8.5699999999999995E-3</c:v>
                </c:pt>
                <c:pt idx="7168">
                  <c:v>-8.8299999999999993E-3</c:v>
                </c:pt>
                <c:pt idx="7169">
                  <c:v>-8.9899999999999997E-3</c:v>
                </c:pt>
                <c:pt idx="7170">
                  <c:v>-9.1500000000000001E-3</c:v>
                </c:pt>
                <c:pt idx="7171">
                  <c:v>-9.4599999999999997E-3</c:v>
                </c:pt>
                <c:pt idx="7172">
                  <c:v>-9.7800000000000005E-3</c:v>
                </c:pt>
                <c:pt idx="7173">
                  <c:v>-1.004E-2</c:v>
                </c:pt>
                <c:pt idx="7174">
                  <c:v>-1.0410000000000001E-2</c:v>
                </c:pt>
                <c:pt idx="7175">
                  <c:v>-1.073E-2</c:v>
                </c:pt>
                <c:pt idx="7176">
                  <c:v>-1.1039999999999999E-2</c:v>
                </c:pt>
                <c:pt idx="7177">
                  <c:v>-1.136E-2</c:v>
                </c:pt>
                <c:pt idx="7178">
                  <c:v>-1.1679999999999999E-2</c:v>
                </c:pt>
                <c:pt idx="7179">
                  <c:v>-1.1990000000000001E-2</c:v>
                </c:pt>
                <c:pt idx="7180">
                  <c:v>-1.2359999999999999E-2</c:v>
                </c:pt>
                <c:pt idx="7181">
                  <c:v>-1.252E-2</c:v>
                </c:pt>
                <c:pt idx="7182">
                  <c:v>-1.273E-2</c:v>
                </c:pt>
                <c:pt idx="7183">
                  <c:v>-1.294E-2</c:v>
                </c:pt>
                <c:pt idx="7184">
                  <c:v>-1.32E-2</c:v>
                </c:pt>
                <c:pt idx="7185">
                  <c:v>-1.336E-2</c:v>
                </c:pt>
                <c:pt idx="7186">
                  <c:v>-1.3310000000000001E-2</c:v>
                </c:pt>
                <c:pt idx="7187">
                  <c:v>-1.3310000000000001E-2</c:v>
                </c:pt>
                <c:pt idx="7188">
                  <c:v>-1.3310000000000001E-2</c:v>
                </c:pt>
                <c:pt idx="7189">
                  <c:v>-1.3310000000000001E-2</c:v>
                </c:pt>
                <c:pt idx="7190">
                  <c:v>-1.3050000000000001E-2</c:v>
                </c:pt>
                <c:pt idx="7191">
                  <c:v>-1.289E-2</c:v>
                </c:pt>
                <c:pt idx="7192">
                  <c:v>-1.268E-2</c:v>
                </c:pt>
                <c:pt idx="7193">
                  <c:v>-1.231E-2</c:v>
                </c:pt>
                <c:pt idx="7194">
                  <c:v>-1.1990000000000001E-2</c:v>
                </c:pt>
                <c:pt idx="7195">
                  <c:v>-1.1679999999999999E-2</c:v>
                </c:pt>
                <c:pt idx="7196">
                  <c:v>-1.12E-2</c:v>
                </c:pt>
                <c:pt idx="7197">
                  <c:v>-1.073E-2</c:v>
                </c:pt>
                <c:pt idx="7198">
                  <c:v>-1.009E-2</c:v>
                </c:pt>
                <c:pt idx="7199">
                  <c:v>-9.6200000000000001E-3</c:v>
                </c:pt>
                <c:pt idx="7200">
                  <c:v>-9.1500000000000001E-3</c:v>
                </c:pt>
                <c:pt idx="7201">
                  <c:v>-8.5100000000000002E-3</c:v>
                </c:pt>
                <c:pt idx="7202">
                  <c:v>-7.8799999999999999E-3</c:v>
                </c:pt>
                <c:pt idx="7203">
                  <c:v>-7.3499999999999998E-3</c:v>
                </c:pt>
                <c:pt idx="7204">
                  <c:v>-6.7200000000000003E-3</c:v>
                </c:pt>
                <c:pt idx="7205">
                  <c:v>-6.2500000000000003E-3</c:v>
                </c:pt>
                <c:pt idx="7206">
                  <c:v>-5.7200000000000003E-3</c:v>
                </c:pt>
                <c:pt idx="7207">
                  <c:v>-5.1399999999999996E-3</c:v>
                </c:pt>
                <c:pt idx="7208">
                  <c:v>-4.5599999999999998E-3</c:v>
                </c:pt>
                <c:pt idx="7209">
                  <c:v>-4.1399999999999996E-3</c:v>
                </c:pt>
                <c:pt idx="7210">
                  <c:v>-3.7699999999999999E-3</c:v>
                </c:pt>
                <c:pt idx="7211">
                  <c:v>-3.3999999999999998E-3</c:v>
                </c:pt>
                <c:pt idx="7212">
                  <c:v>-3.0300000000000001E-3</c:v>
                </c:pt>
                <c:pt idx="7213">
                  <c:v>-2.6700000000000001E-3</c:v>
                </c:pt>
                <c:pt idx="7214">
                  <c:v>-2.3999999999999998E-3</c:v>
                </c:pt>
                <c:pt idx="7215">
                  <c:v>-2.1900000000000001E-3</c:v>
                </c:pt>
                <c:pt idx="7216">
                  <c:v>-2.0300000000000001E-3</c:v>
                </c:pt>
                <c:pt idx="7217">
                  <c:v>-1.7700000000000001E-3</c:v>
                </c:pt>
                <c:pt idx="7218">
                  <c:v>-1.66E-3</c:v>
                </c:pt>
                <c:pt idx="7219">
                  <c:v>-1.72E-3</c:v>
                </c:pt>
                <c:pt idx="7220">
                  <c:v>-1.66E-3</c:v>
                </c:pt>
                <c:pt idx="7221">
                  <c:v>-1.72E-3</c:v>
                </c:pt>
                <c:pt idx="7222">
                  <c:v>-1.66E-3</c:v>
                </c:pt>
                <c:pt idx="7223">
                  <c:v>-1.7700000000000001E-3</c:v>
                </c:pt>
                <c:pt idx="7224">
                  <c:v>-1.82E-3</c:v>
                </c:pt>
                <c:pt idx="7225">
                  <c:v>-2.0300000000000001E-3</c:v>
                </c:pt>
                <c:pt idx="7226">
                  <c:v>-2.0899999999999998E-3</c:v>
                </c:pt>
                <c:pt idx="7227">
                  <c:v>-2.0899999999999998E-3</c:v>
                </c:pt>
                <c:pt idx="7228">
                  <c:v>-2.1900000000000001E-3</c:v>
                </c:pt>
                <c:pt idx="7229">
                  <c:v>-2.3E-3</c:v>
                </c:pt>
                <c:pt idx="7230">
                  <c:v>-2.4499999999999999E-3</c:v>
                </c:pt>
                <c:pt idx="7231">
                  <c:v>-2.5600000000000002E-3</c:v>
                </c:pt>
                <c:pt idx="7232">
                  <c:v>-2.6700000000000001E-3</c:v>
                </c:pt>
                <c:pt idx="7233">
                  <c:v>-2.5600000000000002E-3</c:v>
                </c:pt>
                <c:pt idx="7234">
                  <c:v>-2.6099999999999999E-3</c:v>
                </c:pt>
                <c:pt idx="7235">
                  <c:v>-2.6099999999999999E-3</c:v>
                </c:pt>
                <c:pt idx="7236">
                  <c:v>-2.6099999999999999E-3</c:v>
                </c:pt>
                <c:pt idx="7237">
                  <c:v>-2.5600000000000002E-3</c:v>
                </c:pt>
                <c:pt idx="7238">
                  <c:v>-2.5600000000000002E-3</c:v>
                </c:pt>
                <c:pt idx="7239">
                  <c:v>-2.4499999999999999E-3</c:v>
                </c:pt>
                <c:pt idx="7240">
                  <c:v>-2.3500000000000001E-3</c:v>
                </c:pt>
                <c:pt idx="7241">
                  <c:v>-2.2399999999999998E-3</c:v>
                </c:pt>
                <c:pt idx="7242">
                  <c:v>-2.0899999999999998E-3</c:v>
                </c:pt>
                <c:pt idx="7243">
                  <c:v>-1.9300000000000001E-3</c:v>
                </c:pt>
                <c:pt idx="7244">
                  <c:v>-1.66E-3</c:v>
                </c:pt>
                <c:pt idx="7245">
                  <c:v>-1.56E-3</c:v>
                </c:pt>
                <c:pt idx="7246">
                  <c:v>-1.2999999999999999E-3</c:v>
                </c:pt>
                <c:pt idx="7247">
                  <c:v>-1.14E-3</c:v>
                </c:pt>
                <c:pt idx="7248">
                  <c:v>-9.3000000000000005E-4</c:v>
                </c:pt>
                <c:pt idx="7249">
                  <c:v>-7.6999999999999996E-4</c:v>
                </c:pt>
                <c:pt idx="7250">
                  <c:v>-5.0000000000000001E-4</c:v>
                </c:pt>
                <c:pt idx="7251">
                  <c:v>-2.9E-4</c:v>
                </c:pt>
                <c:pt idx="7252">
                  <c:v>-8.0000000000000007E-5</c:v>
                </c:pt>
                <c:pt idx="7253">
                  <c:v>1.2999999999999999E-4</c:v>
                </c:pt>
                <c:pt idx="7254">
                  <c:v>4.4000000000000002E-4</c:v>
                </c:pt>
                <c:pt idx="7255">
                  <c:v>5.0000000000000001E-4</c:v>
                </c:pt>
                <c:pt idx="7256">
                  <c:v>7.1000000000000002E-4</c:v>
                </c:pt>
                <c:pt idx="7257">
                  <c:v>8.0999999999999996E-4</c:v>
                </c:pt>
                <c:pt idx="7258">
                  <c:v>1.0200000000000001E-3</c:v>
                </c:pt>
                <c:pt idx="7259">
                  <c:v>1.08E-3</c:v>
                </c:pt>
                <c:pt idx="7260">
                  <c:v>1.1299999999999999E-3</c:v>
                </c:pt>
                <c:pt idx="7261">
                  <c:v>1.1800000000000001E-3</c:v>
                </c:pt>
                <c:pt idx="7262">
                  <c:v>1.39E-3</c:v>
                </c:pt>
                <c:pt idx="7263">
                  <c:v>1.39E-3</c:v>
                </c:pt>
                <c:pt idx="7264">
                  <c:v>1.34E-3</c:v>
                </c:pt>
                <c:pt idx="7265">
                  <c:v>1.39E-3</c:v>
                </c:pt>
                <c:pt idx="7266">
                  <c:v>1.4400000000000001E-3</c:v>
                </c:pt>
                <c:pt idx="7267">
                  <c:v>1.39E-3</c:v>
                </c:pt>
                <c:pt idx="7268">
                  <c:v>1.34E-3</c:v>
                </c:pt>
                <c:pt idx="7269">
                  <c:v>1.2899999999999999E-3</c:v>
                </c:pt>
                <c:pt idx="7270">
                  <c:v>1.1800000000000001E-3</c:v>
                </c:pt>
                <c:pt idx="7271">
                  <c:v>1.1299999999999999E-3</c:v>
                </c:pt>
                <c:pt idx="7272">
                  <c:v>1.1800000000000001E-3</c:v>
                </c:pt>
                <c:pt idx="7273">
                  <c:v>1.08E-3</c:v>
                </c:pt>
                <c:pt idx="7274">
                  <c:v>1.0200000000000001E-3</c:v>
                </c:pt>
                <c:pt idx="7275">
                  <c:v>8.7000000000000001E-4</c:v>
                </c:pt>
                <c:pt idx="7276">
                  <c:v>8.0999999999999996E-4</c:v>
                </c:pt>
                <c:pt idx="7277">
                  <c:v>7.1000000000000002E-4</c:v>
                </c:pt>
                <c:pt idx="7278">
                  <c:v>5.9999999999999995E-4</c:v>
                </c:pt>
                <c:pt idx="7279">
                  <c:v>4.4000000000000002E-4</c:v>
                </c:pt>
                <c:pt idx="7280">
                  <c:v>3.4000000000000002E-4</c:v>
                </c:pt>
                <c:pt idx="7281">
                  <c:v>1.8000000000000001E-4</c:v>
                </c:pt>
                <c:pt idx="7282">
                  <c:v>6.9999999999999994E-5</c:v>
                </c:pt>
                <c:pt idx="7283">
                  <c:v>-8.0000000000000007E-5</c:v>
                </c:pt>
                <c:pt idx="7284">
                  <c:v>-1.3999999999999999E-4</c:v>
                </c:pt>
                <c:pt idx="7285">
                  <c:v>-3.5E-4</c:v>
                </c:pt>
                <c:pt idx="7286">
                  <c:v>-4.4999999999999999E-4</c:v>
                </c:pt>
                <c:pt idx="7287">
                  <c:v>-6.0999999999999997E-4</c:v>
                </c:pt>
                <c:pt idx="7288">
                  <c:v>-7.2000000000000005E-4</c:v>
                </c:pt>
                <c:pt idx="7289">
                  <c:v>-8.1999999999999998E-4</c:v>
                </c:pt>
                <c:pt idx="7290">
                  <c:v>-9.3000000000000005E-4</c:v>
                </c:pt>
                <c:pt idx="7291">
                  <c:v>-1.1900000000000001E-3</c:v>
                </c:pt>
                <c:pt idx="7292">
                  <c:v>-1.24E-3</c:v>
                </c:pt>
                <c:pt idx="7293">
                  <c:v>-1.4E-3</c:v>
                </c:pt>
                <c:pt idx="7294">
                  <c:v>-1.5100000000000001E-3</c:v>
                </c:pt>
                <c:pt idx="7295">
                  <c:v>-1.66E-3</c:v>
                </c:pt>
                <c:pt idx="7296">
                  <c:v>-1.8699999999999999E-3</c:v>
                </c:pt>
                <c:pt idx="7297">
                  <c:v>-2.0300000000000001E-3</c:v>
                </c:pt>
                <c:pt idx="7298">
                  <c:v>-2.0300000000000001E-3</c:v>
                </c:pt>
                <c:pt idx="7299">
                  <c:v>-2.2399999999999998E-3</c:v>
                </c:pt>
                <c:pt idx="7300">
                  <c:v>-2.4499999999999999E-3</c:v>
                </c:pt>
                <c:pt idx="7301">
                  <c:v>-2.5600000000000002E-3</c:v>
                </c:pt>
                <c:pt idx="7302">
                  <c:v>-2.6700000000000001E-3</c:v>
                </c:pt>
                <c:pt idx="7303">
                  <c:v>-2.7699999999999999E-3</c:v>
                </c:pt>
                <c:pt idx="7304">
                  <c:v>-2.82E-3</c:v>
                </c:pt>
                <c:pt idx="7305">
                  <c:v>-2.82E-3</c:v>
                </c:pt>
                <c:pt idx="7306">
                  <c:v>-2.98E-3</c:v>
                </c:pt>
                <c:pt idx="7307">
                  <c:v>-3.0300000000000001E-3</c:v>
                </c:pt>
                <c:pt idx="7308">
                  <c:v>-3.0899999999999999E-3</c:v>
                </c:pt>
                <c:pt idx="7309">
                  <c:v>-3.1900000000000001E-3</c:v>
                </c:pt>
                <c:pt idx="7310">
                  <c:v>-3.1900000000000001E-3</c:v>
                </c:pt>
                <c:pt idx="7311">
                  <c:v>-3.14E-3</c:v>
                </c:pt>
                <c:pt idx="7312">
                  <c:v>-3.1900000000000001E-3</c:v>
                </c:pt>
                <c:pt idx="7313">
                  <c:v>-3.14E-3</c:v>
                </c:pt>
                <c:pt idx="7314">
                  <c:v>-3.14E-3</c:v>
                </c:pt>
                <c:pt idx="7315">
                  <c:v>-3.14E-3</c:v>
                </c:pt>
                <c:pt idx="7316">
                  <c:v>-2.98E-3</c:v>
                </c:pt>
                <c:pt idx="7317">
                  <c:v>-2.8800000000000002E-3</c:v>
                </c:pt>
                <c:pt idx="7318">
                  <c:v>-2.82E-3</c:v>
                </c:pt>
                <c:pt idx="7319">
                  <c:v>-2.5100000000000001E-3</c:v>
                </c:pt>
                <c:pt idx="7320">
                  <c:v>-2.4499999999999999E-3</c:v>
                </c:pt>
                <c:pt idx="7321">
                  <c:v>-2.0899999999999998E-3</c:v>
                </c:pt>
                <c:pt idx="7322">
                  <c:v>-1.98E-3</c:v>
                </c:pt>
                <c:pt idx="7323">
                  <c:v>-1.7700000000000001E-3</c:v>
                </c:pt>
                <c:pt idx="7324">
                  <c:v>-1.4E-3</c:v>
                </c:pt>
                <c:pt idx="7325">
                  <c:v>-1.24E-3</c:v>
                </c:pt>
                <c:pt idx="7326">
                  <c:v>-8.1999999999999998E-4</c:v>
                </c:pt>
                <c:pt idx="7327">
                  <c:v>-6.0999999999999997E-4</c:v>
                </c:pt>
                <c:pt idx="7328">
                  <c:v>-3.5E-4</c:v>
                </c:pt>
                <c:pt idx="7329">
                  <c:v>2.0000000000000002E-5</c:v>
                </c:pt>
                <c:pt idx="7330">
                  <c:v>3.8999999999999999E-4</c:v>
                </c:pt>
                <c:pt idx="7331">
                  <c:v>7.1000000000000002E-4</c:v>
                </c:pt>
                <c:pt idx="7332">
                  <c:v>1.1299999999999999E-3</c:v>
                </c:pt>
                <c:pt idx="7333">
                  <c:v>1.39E-3</c:v>
                </c:pt>
                <c:pt idx="7334">
                  <c:v>1.92E-3</c:v>
                </c:pt>
                <c:pt idx="7335">
                  <c:v>2.1800000000000001E-3</c:v>
                </c:pt>
                <c:pt idx="7336">
                  <c:v>2.4499999999999999E-3</c:v>
                </c:pt>
                <c:pt idx="7337">
                  <c:v>2.81E-3</c:v>
                </c:pt>
                <c:pt idx="7338">
                  <c:v>3.13E-3</c:v>
                </c:pt>
                <c:pt idx="7339">
                  <c:v>3.3899999999999998E-3</c:v>
                </c:pt>
                <c:pt idx="7340">
                  <c:v>3.7100000000000002E-3</c:v>
                </c:pt>
                <c:pt idx="7341">
                  <c:v>3.9199999999999999E-3</c:v>
                </c:pt>
                <c:pt idx="7342">
                  <c:v>4.13E-3</c:v>
                </c:pt>
                <c:pt idx="7343">
                  <c:v>4.1799999999999997E-3</c:v>
                </c:pt>
                <c:pt idx="7344">
                  <c:v>4.4999999999999997E-3</c:v>
                </c:pt>
                <c:pt idx="7345">
                  <c:v>4.6100000000000004E-3</c:v>
                </c:pt>
                <c:pt idx="7346">
                  <c:v>4.6100000000000004E-3</c:v>
                </c:pt>
                <c:pt idx="7347">
                  <c:v>4.7099999999999998E-3</c:v>
                </c:pt>
                <c:pt idx="7348">
                  <c:v>4.6600000000000001E-3</c:v>
                </c:pt>
                <c:pt idx="7349">
                  <c:v>4.5500000000000002E-3</c:v>
                </c:pt>
                <c:pt idx="7350">
                  <c:v>4.45E-3</c:v>
                </c:pt>
                <c:pt idx="7351">
                  <c:v>4.3400000000000001E-3</c:v>
                </c:pt>
                <c:pt idx="7352">
                  <c:v>4.2399999999999998E-3</c:v>
                </c:pt>
                <c:pt idx="7353">
                  <c:v>3.9199999999999999E-3</c:v>
                </c:pt>
                <c:pt idx="7354">
                  <c:v>3.82E-3</c:v>
                </c:pt>
                <c:pt idx="7355">
                  <c:v>3.5500000000000002E-3</c:v>
                </c:pt>
                <c:pt idx="7356">
                  <c:v>3.29E-3</c:v>
                </c:pt>
                <c:pt idx="7357">
                  <c:v>2.97E-3</c:v>
                </c:pt>
                <c:pt idx="7358">
                  <c:v>2.66E-3</c:v>
                </c:pt>
                <c:pt idx="7359">
                  <c:v>2.3400000000000001E-3</c:v>
                </c:pt>
                <c:pt idx="7360">
                  <c:v>1.92E-3</c:v>
                </c:pt>
                <c:pt idx="7361">
                  <c:v>1.5499999999999999E-3</c:v>
                </c:pt>
                <c:pt idx="7362">
                  <c:v>1.34E-3</c:v>
                </c:pt>
                <c:pt idx="7363">
                  <c:v>9.2000000000000003E-4</c:v>
                </c:pt>
                <c:pt idx="7364">
                  <c:v>5.9999999999999995E-4</c:v>
                </c:pt>
                <c:pt idx="7365">
                  <c:v>2.3000000000000001E-4</c:v>
                </c:pt>
                <c:pt idx="7366">
                  <c:v>2.0000000000000002E-5</c:v>
                </c:pt>
                <c:pt idx="7367">
                  <c:v>-2.9E-4</c:v>
                </c:pt>
                <c:pt idx="7368">
                  <c:v>-5.0000000000000001E-4</c:v>
                </c:pt>
                <c:pt idx="7369">
                  <c:v>-8.1999999999999998E-4</c:v>
                </c:pt>
                <c:pt idx="7370">
                  <c:v>-1.14E-3</c:v>
                </c:pt>
                <c:pt idx="7371">
                  <c:v>-1.1900000000000001E-3</c:v>
                </c:pt>
                <c:pt idx="7372">
                  <c:v>-1.4E-3</c:v>
                </c:pt>
                <c:pt idx="7373">
                  <c:v>-1.56E-3</c:v>
                </c:pt>
                <c:pt idx="7374">
                  <c:v>-1.56E-3</c:v>
                </c:pt>
                <c:pt idx="7375">
                  <c:v>-1.72E-3</c:v>
                </c:pt>
                <c:pt idx="7376">
                  <c:v>-1.9300000000000001E-3</c:v>
                </c:pt>
                <c:pt idx="7377">
                  <c:v>-1.8699999999999999E-3</c:v>
                </c:pt>
                <c:pt idx="7378">
                  <c:v>-1.9300000000000001E-3</c:v>
                </c:pt>
                <c:pt idx="7379">
                  <c:v>-1.9300000000000001E-3</c:v>
                </c:pt>
                <c:pt idx="7380">
                  <c:v>-1.82E-3</c:v>
                </c:pt>
                <c:pt idx="7381">
                  <c:v>-1.8699999999999999E-3</c:v>
                </c:pt>
                <c:pt idx="7382">
                  <c:v>-1.72E-3</c:v>
                </c:pt>
                <c:pt idx="7383">
                  <c:v>-1.72E-3</c:v>
                </c:pt>
                <c:pt idx="7384">
                  <c:v>-1.6100000000000001E-3</c:v>
                </c:pt>
                <c:pt idx="7385">
                  <c:v>-1.6100000000000001E-3</c:v>
                </c:pt>
                <c:pt idx="7386">
                  <c:v>-1.56E-3</c:v>
                </c:pt>
                <c:pt idx="7387">
                  <c:v>-1.56E-3</c:v>
                </c:pt>
                <c:pt idx="7388">
                  <c:v>-1.4499999999999999E-3</c:v>
                </c:pt>
                <c:pt idx="7389">
                  <c:v>-1.4E-3</c:v>
                </c:pt>
                <c:pt idx="7390">
                  <c:v>-1.3500000000000001E-3</c:v>
                </c:pt>
                <c:pt idx="7391">
                  <c:v>-1.2999999999999999E-3</c:v>
                </c:pt>
                <c:pt idx="7392">
                  <c:v>-1.2999999999999999E-3</c:v>
                </c:pt>
                <c:pt idx="7393">
                  <c:v>-1.1900000000000001E-3</c:v>
                </c:pt>
                <c:pt idx="7394">
                  <c:v>-1.1900000000000001E-3</c:v>
                </c:pt>
                <c:pt idx="7395">
                  <c:v>-1.24E-3</c:v>
                </c:pt>
                <c:pt idx="7396">
                  <c:v>-1.1900000000000001E-3</c:v>
                </c:pt>
                <c:pt idx="7397">
                  <c:v>-1.24E-3</c:v>
                </c:pt>
                <c:pt idx="7398">
                  <c:v>-1.3500000000000001E-3</c:v>
                </c:pt>
                <c:pt idx="7399">
                  <c:v>-1.24E-3</c:v>
                </c:pt>
                <c:pt idx="7400">
                  <c:v>-1.3500000000000001E-3</c:v>
                </c:pt>
                <c:pt idx="7401">
                  <c:v>-1.3500000000000001E-3</c:v>
                </c:pt>
                <c:pt idx="7402">
                  <c:v>-1.5100000000000001E-3</c:v>
                </c:pt>
                <c:pt idx="7403">
                  <c:v>-1.5100000000000001E-3</c:v>
                </c:pt>
                <c:pt idx="7404">
                  <c:v>-1.6100000000000001E-3</c:v>
                </c:pt>
                <c:pt idx="7405">
                  <c:v>-1.66E-3</c:v>
                </c:pt>
                <c:pt idx="7406">
                  <c:v>-1.6100000000000001E-3</c:v>
                </c:pt>
                <c:pt idx="7407">
                  <c:v>-1.72E-3</c:v>
                </c:pt>
                <c:pt idx="7408">
                  <c:v>-1.82E-3</c:v>
                </c:pt>
                <c:pt idx="7409">
                  <c:v>-1.7700000000000001E-3</c:v>
                </c:pt>
                <c:pt idx="7410">
                  <c:v>-1.7700000000000001E-3</c:v>
                </c:pt>
                <c:pt idx="7411">
                  <c:v>-1.82E-3</c:v>
                </c:pt>
                <c:pt idx="7412">
                  <c:v>-1.8699999999999999E-3</c:v>
                </c:pt>
                <c:pt idx="7413">
                  <c:v>-1.82E-3</c:v>
                </c:pt>
                <c:pt idx="7414">
                  <c:v>-1.72E-3</c:v>
                </c:pt>
                <c:pt idx="7415">
                  <c:v>-1.6100000000000001E-3</c:v>
                </c:pt>
                <c:pt idx="7416">
                  <c:v>-1.6100000000000001E-3</c:v>
                </c:pt>
                <c:pt idx="7417">
                  <c:v>-1.5100000000000001E-3</c:v>
                </c:pt>
                <c:pt idx="7418">
                  <c:v>-1.5100000000000001E-3</c:v>
                </c:pt>
                <c:pt idx="7419">
                  <c:v>-1.4499999999999999E-3</c:v>
                </c:pt>
                <c:pt idx="7420">
                  <c:v>-1.3500000000000001E-3</c:v>
                </c:pt>
                <c:pt idx="7421">
                  <c:v>-1.1900000000000001E-3</c:v>
                </c:pt>
                <c:pt idx="7422">
                  <c:v>-1.08E-3</c:v>
                </c:pt>
                <c:pt idx="7423">
                  <c:v>-1.0300000000000001E-3</c:v>
                </c:pt>
                <c:pt idx="7424">
                  <c:v>-8.7000000000000001E-4</c:v>
                </c:pt>
                <c:pt idx="7425">
                  <c:v>-8.1999999999999998E-4</c:v>
                </c:pt>
                <c:pt idx="7426">
                  <c:v>-6.0999999999999997E-4</c:v>
                </c:pt>
                <c:pt idx="7427">
                  <c:v>-6.6E-4</c:v>
                </c:pt>
                <c:pt idx="7428">
                  <c:v>-4.4999999999999999E-4</c:v>
                </c:pt>
                <c:pt idx="7429">
                  <c:v>-4.0000000000000002E-4</c:v>
                </c:pt>
                <c:pt idx="7430">
                  <c:v>-2.9E-4</c:v>
                </c:pt>
                <c:pt idx="7431">
                  <c:v>-2.9E-4</c:v>
                </c:pt>
                <c:pt idx="7432">
                  <c:v>-2.9E-4</c:v>
                </c:pt>
                <c:pt idx="7433">
                  <c:v>-2.4000000000000001E-4</c:v>
                </c:pt>
                <c:pt idx="7434">
                  <c:v>-2.4000000000000001E-4</c:v>
                </c:pt>
                <c:pt idx="7435">
                  <c:v>-3.5E-4</c:v>
                </c:pt>
                <c:pt idx="7436">
                  <c:v>-2.9E-4</c:v>
                </c:pt>
                <c:pt idx="7437">
                  <c:v>-5.0000000000000001E-4</c:v>
                </c:pt>
                <c:pt idx="7438">
                  <c:v>-5.5999999999999995E-4</c:v>
                </c:pt>
                <c:pt idx="7439">
                  <c:v>-7.6999999999999996E-4</c:v>
                </c:pt>
                <c:pt idx="7440">
                  <c:v>-8.1999999999999998E-4</c:v>
                </c:pt>
                <c:pt idx="7441">
                  <c:v>-1.14E-3</c:v>
                </c:pt>
                <c:pt idx="7442">
                  <c:v>-1.2999999999999999E-3</c:v>
                </c:pt>
                <c:pt idx="7443">
                  <c:v>-1.5100000000000001E-3</c:v>
                </c:pt>
                <c:pt idx="7444">
                  <c:v>-1.72E-3</c:v>
                </c:pt>
                <c:pt idx="7445">
                  <c:v>-2.1900000000000001E-3</c:v>
                </c:pt>
                <c:pt idx="7446">
                  <c:v>-2.5100000000000001E-3</c:v>
                </c:pt>
                <c:pt idx="7447">
                  <c:v>-2.82E-3</c:v>
                </c:pt>
                <c:pt idx="7448">
                  <c:v>-3.14E-3</c:v>
                </c:pt>
                <c:pt idx="7449">
                  <c:v>-3.5100000000000001E-3</c:v>
                </c:pt>
                <c:pt idx="7450">
                  <c:v>-3.98E-3</c:v>
                </c:pt>
                <c:pt idx="7451">
                  <c:v>-4.3499999999999997E-3</c:v>
                </c:pt>
                <c:pt idx="7452">
                  <c:v>-4.8300000000000001E-3</c:v>
                </c:pt>
                <c:pt idx="7453">
                  <c:v>-5.2500000000000003E-3</c:v>
                </c:pt>
                <c:pt idx="7454">
                  <c:v>-5.6699999999999997E-3</c:v>
                </c:pt>
                <c:pt idx="7455">
                  <c:v>-6.0899999999999999E-3</c:v>
                </c:pt>
                <c:pt idx="7456">
                  <c:v>-6.5599999999999999E-3</c:v>
                </c:pt>
                <c:pt idx="7457">
                  <c:v>-6.9300000000000004E-3</c:v>
                </c:pt>
                <c:pt idx="7458">
                  <c:v>-7.3000000000000001E-3</c:v>
                </c:pt>
                <c:pt idx="7459">
                  <c:v>-7.7200000000000003E-3</c:v>
                </c:pt>
                <c:pt idx="7460">
                  <c:v>-8.09E-3</c:v>
                </c:pt>
                <c:pt idx="7461">
                  <c:v>-8.2500000000000004E-3</c:v>
                </c:pt>
                <c:pt idx="7462">
                  <c:v>-8.6199999999999992E-3</c:v>
                </c:pt>
                <c:pt idx="7463">
                  <c:v>-8.8299999999999993E-3</c:v>
                </c:pt>
                <c:pt idx="7464">
                  <c:v>-9.0399999999999994E-3</c:v>
                </c:pt>
                <c:pt idx="7465">
                  <c:v>-9.1999999999999998E-3</c:v>
                </c:pt>
                <c:pt idx="7466">
                  <c:v>-9.2999999999999992E-3</c:v>
                </c:pt>
                <c:pt idx="7467">
                  <c:v>-9.41E-3</c:v>
                </c:pt>
                <c:pt idx="7468">
                  <c:v>-9.4599999999999997E-3</c:v>
                </c:pt>
                <c:pt idx="7469">
                  <c:v>-9.2999999999999992E-3</c:v>
                </c:pt>
                <c:pt idx="7470">
                  <c:v>-9.2499999999999995E-3</c:v>
                </c:pt>
                <c:pt idx="7471">
                  <c:v>-9.0900000000000009E-3</c:v>
                </c:pt>
                <c:pt idx="7472">
                  <c:v>-8.94E-3</c:v>
                </c:pt>
                <c:pt idx="7473">
                  <c:v>-8.6700000000000006E-3</c:v>
                </c:pt>
                <c:pt idx="7474">
                  <c:v>-8.4600000000000005E-3</c:v>
                </c:pt>
                <c:pt idx="7475">
                  <c:v>-8.2000000000000007E-3</c:v>
                </c:pt>
                <c:pt idx="7476">
                  <c:v>-7.7799999999999996E-3</c:v>
                </c:pt>
                <c:pt idx="7477">
                  <c:v>-7.4099999999999999E-3</c:v>
                </c:pt>
                <c:pt idx="7478">
                  <c:v>-6.9899999999999997E-3</c:v>
                </c:pt>
                <c:pt idx="7479">
                  <c:v>-6.5599999999999999E-3</c:v>
                </c:pt>
                <c:pt idx="7480">
                  <c:v>-6.0899999999999999E-3</c:v>
                </c:pt>
                <c:pt idx="7481">
                  <c:v>-5.62E-3</c:v>
                </c:pt>
                <c:pt idx="7482">
                  <c:v>-5.1900000000000002E-3</c:v>
                </c:pt>
                <c:pt idx="7483">
                  <c:v>-4.6699999999999997E-3</c:v>
                </c:pt>
                <c:pt idx="7484">
                  <c:v>-4.2500000000000003E-3</c:v>
                </c:pt>
                <c:pt idx="7485">
                  <c:v>-3.8800000000000002E-3</c:v>
                </c:pt>
                <c:pt idx="7486">
                  <c:v>-3.3999999999999998E-3</c:v>
                </c:pt>
                <c:pt idx="7487">
                  <c:v>-2.98E-3</c:v>
                </c:pt>
                <c:pt idx="7488">
                  <c:v>-2.5600000000000002E-3</c:v>
                </c:pt>
                <c:pt idx="7489">
                  <c:v>-2.2399999999999998E-3</c:v>
                </c:pt>
                <c:pt idx="7490">
                  <c:v>-1.8699999999999999E-3</c:v>
                </c:pt>
                <c:pt idx="7491">
                  <c:v>-1.66E-3</c:v>
                </c:pt>
                <c:pt idx="7492">
                  <c:v>-1.4E-3</c:v>
                </c:pt>
                <c:pt idx="7493">
                  <c:v>-1.1900000000000001E-3</c:v>
                </c:pt>
                <c:pt idx="7494">
                  <c:v>-9.3000000000000005E-4</c:v>
                </c:pt>
                <c:pt idx="7495">
                  <c:v>-9.3000000000000005E-4</c:v>
                </c:pt>
                <c:pt idx="7496">
                  <c:v>-7.2000000000000005E-4</c:v>
                </c:pt>
                <c:pt idx="7497">
                  <c:v>-7.6999999999999996E-4</c:v>
                </c:pt>
                <c:pt idx="7498">
                  <c:v>-7.2000000000000005E-4</c:v>
                </c:pt>
                <c:pt idx="7499">
                  <c:v>-7.6999999999999996E-4</c:v>
                </c:pt>
                <c:pt idx="7500">
                  <c:v>-8.7000000000000001E-4</c:v>
                </c:pt>
                <c:pt idx="7501">
                  <c:v>-9.3000000000000005E-4</c:v>
                </c:pt>
                <c:pt idx="7502">
                  <c:v>-9.7999999999999997E-4</c:v>
                </c:pt>
                <c:pt idx="7503">
                  <c:v>-1.1900000000000001E-3</c:v>
                </c:pt>
                <c:pt idx="7504">
                  <c:v>-1.4E-3</c:v>
                </c:pt>
                <c:pt idx="7505">
                  <c:v>-1.5100000000000001E-3</c:v>
                </c:pt>
                <c:pt idx="7506">
                  <c:v>-1.7700000000000001E-3</c:v>
                </c:pt>
                <c:pt idx="7507">
                  <c:v>-1.98E-3</c:v>
                </c:pt>
                <c:pt idx="7508">
                  <c:v>-2.1900000000000001E-3</c:v>
                </c:pt>
                <c:pt idx="7509">
                  <c:v>-2.4499999999999999E-3</c:v>
                </c:pt>
                <c:pt idx="7510">
                  <c:v>-2.6099999999999999E-3</c:v>
                </c:pt>
                <c:pt idx="7511">
                  <c:v>-2.8800000000000002E-3</c:v>
                </c:pt>
                <c:pt idx="7512">
                  <c:v>-3.0899999999999999E-3</c:v>
                </c:pt>
                <c:pt idx="7513">
                  <c:v>-3.3E-3</c:v>
                </c:pt>
                <c:pt idx="7514">
                  <c:v>-3.46E-3</c:v>
                </c:pt>
                <c:pt idx="7515">
                  <c:v>-3.6700000000000001E-3</c:v>
                </c:pt>
                <c:pt idx="7516">
                  <c:v>-3.7699999999999999E-3</c:v>
                </c:pt>
                <c:pt idx="7517">
                  <c:v>-3.82E-3</c:v>
                </c:pt>
                <c:pt idx="7518">
                  <c:v>-3.9300000000000003E-3</c:v>
                </c:pt>
                <c:pt idx="7519">
                  <c:v>-4.0400000000000002E-3</c:v>
                </c:pt>
                <c:pt idx="7520">
                  <c:v>-3.98E-3</c:v>
                </c:pt>
                <c:pt idx="7521">
                  <c:v>-4.0899999999999999E-3</c:v>
                </c:pt>
                <c:pt idx="7522">
                  <c:v>-4.0899999999999999E-3</c:v>
                </c:pt>
                <c:pt idx="7523">
                  <c:v>-4.0400000000000002E-3</c:v>
                </c:pt>
                <c:pt idx="7524">
                  <c:v>-3.9300000000000003E-3</c:v>
                </c:pt>
                <c:pt idx="7525">
                  <c:v>-3.8800000000000002E-3</c:v>
                </c:pt>
                <c:pt idx="7526">
                  <c:v>-3.6700000000000001E-3</c:v>
                </c:pt>
                <c:pt idx="7527">
                  <c:v>-3.5100000000000001E-3</c:v>
                </c:pt>
                <c:pt idx="7528">
                  <c:v>-3.3500000000000001E-3</c:v>
                </c:pt>
                <c:pt idx="7529">
                  <c:v>-3.14E-3</c:v>
                </c:pt>
                <c:pt idx="7530">
                  <c:v>-2.98E-3</c:v>
                </c:pt>
                <c:pt idx="7531">
                  <c:v>-2.6700000000000001E-3</c:v>
                </c:pt>
                <c:pt idx="7532">
                  <c:v>-2.3999999999999998E-3</c:v>
                </c:pt>
                <c:pt idx="7533">
                  <c:v>-2.14E-3</c:v>
                </c:pt>
                <c:pt idx="7534">
                  <c:v>-1.7700000000000001E-3</c:v>
                </c:pt>
                <c:pt idx="7535">
                  <c:v>-1.6100000000000001E-3</c:v>
                </c:pt>
                <c:pt idx="7536">
                  <c:v>-1.2999999999999999E-3</c:v>
                </c:pt>
                <c:pt idx="7537">
                  <c:v>-1.08E-3</c:v>
                </c:pt>
                <c:pt idx="7538">
                  <c:v>-8.1999999999999998E-4</c:v>
                </c:pt>
                <c:pt idx="7539">
                  <c:v>-6.6E-4</c:v>
                </c:pt>
                <c:pt idx="7540">
                  <c:v>-3.5E-4</c:v>
                </c:pt>
                <c:pt idx="7541">
                  <c:v>-1.9000000000000001E-4</c:v>
                </c:pt>
                <c:pt idx="7542">
                  <c:v>1.2999999999999999E-4</c:v>
                </c:pt>
                <c:pt idx="7543">
                  <c:v>1.8000000000000001E-4</c:v>
                </c:pt>
                <c:pt idx="7544">
                  <c:v>3.8999999999999999E-4</c:v>
                </c:pt>
                <c:pt idx="7545">
                  <c:v>4.4000000000000002E-4</c:v>
                </c:pt>
                <c:pt idx="7546">
                  <c:v>5.9999999999999995E-4</c:v>
                </c:pt>
                <c:pt idx="7547">
                  <c:v>7.1000000000000002E-4</c:v>
                </c:pt>
                <c:pt idx="7548">
                  <c:v>6.4999999999999997E-4</c:v>
                </c:pt>
                <c:pt idx="7549">
                  <c:v>6.4999999999999997E-4</c:v>
                </c:pt>
                <c:pt idx="7550">
                  <c:v>5.5000000000000003E-4</c:v>
                </c:pt>
                <c:pt idx="7551">
                  <c:v>5.0000000000000001E-4</c:v>
                </c:pt>
                <c:pt idx="7552">
                  <c:v>4.4000000000000002E-4</c:v>
                </c:pt>
                <c:pt idx="7553">
                  <c:v>2.9E-4</c:v>
                </c:pt>
                <c:pt idx="7554">
                  <c:v>6.9999999999999994E-5</c:v>
                </c:pt>
                <c:pt idx="7555">
                  <c:v>-1.9000000000000001E-4</c:v>
                </c:pt>
                <c:pt idx="7556">
                  <c:v>-3.5E-4</c:v>
                </c:pt>
                <c:pt idx="7557">
                  <c:v>-6.0999999999999997E-4</c:v>
                </c:pt>
                <c:pt idx="7558">
                  <c:v>-8.1999999999999998E-4</c:v>
                </c:pt>
                <c:pt idx="7559">
                  <c:v>-1.08E-3</c:v>
                </c:pt>
                <c:pt idx="7560">
                  <c:v>-1.2999999999999999E-3</c:v>
                </c:pt>
                <c:pt idx="7561">
                  <c:v>-1.66E-3</c:v>
                </c:pt>
                <c:pt idx="7562">
                  <c:v>-1.8699999999999999E-3</c:v>
                </c:pt>
                <c:pt idx="7563">
                  <c:v>-2.2399999999999998E-3</c:v>
                </c:pt>
                <c:pt idx="7564">
                  <c:v>-2.3999999999999998E-3</c:v>
                </c:pt>
                <c:pt idx="7565">
                  <c:v>-2.6700000000000001E-3</c:v>
                </c:pt>
                <c:pt idx="7566">
                  <c:v>-2.7699999999999999E-3</c:v>
                </c:pt>
                <c:pt idx="7567">
                  <c:v>-2.98E-3</c:v>
                </c:pt>
                <c:pt idx="7568">
                  <c:v>-3.14E-3</c:v>
                </c:pt>
                <c:pt idx="7569">
                  <c:v>-3.3E-3</c:v>
                </c:pt>
                <c:pt idx="7570">
                  <c:v>-3.3500000000000001E-3</c:v>
                </c:pt>
                <c:pt idx="7571">
                  <c:v>-3.2399999999999998E-3</c:v>
                </c:pt>
                <c:pt idx="7572">
                  <c:v>-3.3E-3</c:v>
                </c:pt>
                <c:pt idx="7573">
                  <c:v>-3.2399999999999998E-3</c:v>
                </c:pt>
                <c:pt idx="7574">
                  <c:v>-3.0300000000000001E-3</c:v>
                </c:pt>
                <c:pt idx="7575">
                  <c:v>-2.9299999999999999E-3</c:v>
                </c:pt>
                <c:pt idx="7576">
                  <c:v>-2.7200000000000002E-3</c:v>
                </c:pt>
                <c:pt idx="7577">
                  <c:v>-2.4499999999999999E-3</c:v>
                </c:pt>
                <c:pt idx="7578">
                  <c:v>-2.1900000000000001E-3</c:v>
                </c:pt>
                <c:pt idx="7579">
                  <c:v>-1.8699999999999999E-3</c:v>
                </c:pt>
                <c:pt idx="7580">
                  <c:v>-1.4499999999999999E-3</c:v>
                </c:pt>
                <c:pt idx="7581">
                  <c:v>-1.1900000000000001E-3</c:v>
                </c:pt>
                <c:pt idx="7582">
                  <c:v>-8.1999999999999998E-4</c:v>
                </c:pt>
                <c:pt idx="7583">
                  <c:v>-3.5E-4</c:v>
                </c:pt>
                <c:pt idx="7584">
                  <c:v>2.0000000000000002E-5</c:v>
                </c:pt>
                <c:pt idx="7585">
                  <c:v>3.8999999999999999E-4</c:v>
                </c:pt>
                <c:pt idx="7586">
                  <c:v>8.7000000000000001E-4</c:v>
                </c:pt>
                <c:pt idx="7587">
                  <c:v>1.23E-3</c:v>
                </c:pt>
                <c:pt idx="7588">
                  <c:v>1.66E-3</c:v>
                </c:pt>
                <c:pt idx="7589">
                  <c:v>2.0799999999999998E-3</c:v>
                </c:pt>
                <c:pt idx="7590">
                  <c:v>2.3400000000000001E-3</c:v>
                </c:pt>
                <c:pt idx="7591">
                  <c:v>2.7100000000000002E-3</c:v>
                </c:pt>
                <c:pt idx="7592">
                  <c:v>3.0300000000000001E-3</c:v>
                </c:pt>
                <c:pt idx="7593">
                  <c:v>3.1800000000000001E-3</c:v>
                </c:pt>
                <c:pt idx="7594">
                  <c:v>3.4499999999999999E-3</c:v>
                </c:pt>
                <c:pt idx="7595">
                  <c:v>3.5500000000000002E-3</c:v>
                </c:pt>
                <c:pt idx="7596">
                  <c:v>3.7599999999999999E-3</c:v>
                </c:pt>
                <c:pt idx="7597">
                  <c:v>3.7599999999999999E-3</c:v>
                </c:pt>
                <c:pt idx="7598">
                  <c:v>3.6600000000000001E-3</c:v>
                </c:pt>
                <c:pt idx="7599">
                  <c:v>3.6600000000000001E-3</c:v>
                </c:pt>
                <c:pt idx="7600">
                  <c:v>3.3899999999999998E-3</c:v>
                </c:pt>
                <c:pt idx="7601">
                  <c:v>3.3400000000000001E-3</c:v>
                </c:pt>
                <c:pt idx="7602">
                  <c:v>3.1800000000000001E-3</c:v>
                </c:pt>
                <c:pt idx="7603">
                  <c:v>2.9199999999999999E-3</c:v>
                </c:pt>
                <c:pt idx="7604">
                  <c:v>2.5999999999999999E-3</c:v>
                </c:pt>
                <c:pt idx="7605">
                  <c:v>2.2399999999999998E-3</c:v>
                </c:pt>
                <c:pt idx="7606">
                  <c:v>1.97E-3</c:v>
                </c:pt>
                <c:pt idx="7607">
                  <c:v>1.5499999999999999E-3</c:v>
                </c:pt>
                <c:pt idx="7608">
                  <c:v>1.1800000000000001E-3</c:v>
                </c:pt>
                <c:pt idx="7609">
                  <c:v>7.1000000000000002E-4</c:v>
                </c:pt>
                <c:pt idx="7610">
                  <c:v>2.3000000000000001E-4</c:v>
                </c:pt>
                <c:pt idx="7611">
                  <c:v>-1.3999999999999999E-4</c:v>
                </c:pt>
                <c:pt idx="7612">
                  <c:v>-5.0000000000000001E-4</c:v>
                </c:pt>
                <c:pt idx="7613">
                  <c:v>-9.3000000000000005E-4</c:v>
                </c:pt>
                <c:pt idx="7614">
                  <c:v>-1.4E-3</c:v>
                </c:pt>
                <c:pt idx="7615">
                  <c:v>-1.8699999999999999E-3</c:v>
                </c:pt>
                <c:pt idx="7616">
                  <c:v>-2.14E-3</c:v>
                </c:pt>
                <c:pt idx="7617">
                  <c:v>-2.5100000000000001E-3</c:v>
                </c:pt>
                <c:pt idx="7618">
                  <c:v>-2.7200000000000002E-3</c:v>
                </c:pt>
                <c:pt idx="7619">
                  <c:v>-3.0899999999999999E-3</c:v>
                </c:pt>
                <c:pt idx="7620">
                  <c:v>-3.3500000000000001E-3</c:v>
                </c:pt>
                <c:pt idx="7621">
                  <c:v>-3.5599999999999998E-3</c:v>
                </c:pt>
                <c:pt idx="7622">
                  <c:v>-3.82E-3</c:v>
                </c:pt>
                <c:pt idx="7623">
                  <c:v>-3.9300000000000003E-3</c:v>
                </c:pt>
                <c:pt idx="7624">
                  <c:v>-4.0400000000000002E-3</c:v>
                </c:pt>
                <c:pt idx="7625">
                  <c:v>-4.0899999999999999E-3</c:v>
                </c:pt>
                <c:pt idx="7626">
                  <c:v>-4.1399999999999996E-3</c:v>
                </c:pt>
                <c:pt idx="7627">
                  <c:v>-4.1900000000000001E-3</c:v>
                </c:pt>
                <c:pt idx="7628">
                  <c:v>-4.1399999999999996E-3</c:v>
                </c:pt>
                <c:pt idx="7629">
                  <c:v>-4.1399999999999996E-3</c:v>
                </c:pt>
                <c:pt idx="7630">
                  <c:v>-4.0400000000000002E-3</c:v>
                </c:pt>
                <c:pt idx="7631">
                  <c:v>-3.82E-3</c:v>
                </c:pt>
                <c:pt idx="7632">
                  <c:v>-3.7699999999999999E-3</c:v>
                </c:pt>
                <c:pt idx="7633">
                  <c:v>-3.5100000000000001E-3</c:v>
                </c:pt>
                <c:pt idx="7634">
                  <c:v>-3.3500000000000001E-3</c:v>
                </c:pt>
                <c:pt idx="7635">
                  <c:v>-3.2399999999999998E-3</c:v>
                </c:pt>
                <c:pt idx="7636">
                  <c:v>-2.9299999999999999E-3</c:v>
                </c:pt>
                <c:pt idx="7637">
                  <c:v>-2.6700000000000001E-3</c:v>
                </c:pt>
                <c:pt idx="7638">
                  <c:v>-2.3500000000000001E-3</c:v>
                </c:pt>
                <c:pt idx="7639">
                  <c:v>-2.14E-3</c:v>
                </c:pt>
                <c:pt idx="7640">
                  <c:v>-1.8699999999999999E-3</c:v>
                </c:pt>
                <c:pt idx="7641">
                  <c:v>-1.56E-3</c:v>
                </c:pt>
                <c:pt idx="7642">
                  <c:v>-1.2999999999999999E-3</c:v>
                </c:pt>
                <c:pt idx="7643">
                  <c:v>-1.0300000000000001E-3</c:v>
                </c:pt>
                <c:pt idx="7644">
                  <c:v>-7.2000000000000005E-4</c:v>
                </c:pt>
                <c:pt idx="7645">
                  <c:v>-4.0000000000000002E-4</c:v>
                </c:pt>
                <c:pt idx="7646">
                  <c:v>-1.3999999999999999E-4</c:v>
                </c:pt>
                <c:pt idx="7647">
                  <c:v>2.0000000000000002E-5</c:v>
                </c:pt>
                <c:pt idx="7648">
                  <c:v>2.3000000000000001E-4</c:v>
                </c:pt>
                <c:pt idx="7649">
                  <c:v>5.5000000000000003E-4</c:v>
                </c:pt>
                <c:pt idx="7650">
                  <c:v>7.6000000000000004E-4</c:v>
                </c:pt>
                <c:pt idx="7651">
                  <c:v>9.2000000000000003E-4</c:v>
                </c:pt>
                <c:pt idx="7652">
                  <c:v>1.08E-3</c:v>
                </c:pt>
                <c:pt idx="7653">
                  <c:v>1.23E-3</c:v>
                </c:pt>
                <c:pt idx="7654">
                  <c:v>1.34E-3</c:v>
                </c:pt>
                <c:pt idx="7655">
                  <c:v>1.4400000000000001E-3</c:v>
                </c:pt>
                <c:pt idx="7656">
                  <c:v>1.5E-3</c:v>
                </c:pt>
                <c:pt idx="7657">
                  <c:v>1.5499999999999999E-3</c:v>
                </c:pt>
                <c:pt idx="7658">
                  <c:v>1.6000000000000001E-3</c:v>
                </c:pt>
                <c:pt idx="7659">
                  <c:v>1.6000000000000001E-3</c:v>
                </c:pt>
                <c:pt idx="7660">
                  <c:v>1.5E-3</c:v>
                </c:pt>
                <c:pt idx="7661">
                  <c:v>1.5499999999999999E-3</c:v>
                </c:pt>
                <c:pt idx="7662">
                  <c:v>1.6000000000000001E-3</c:v>
                </c:pt>
                <c:pt idx="7663">
                  <c:v>1.5499999999999999E-3</c:v>
                </c:pt>
                <c:pt idx="7664">
                  <c:v>1.34E-3</c:v>
                </c:pt>
                <c:pt idx="7665">
                  <c:v>1.23E-3</c:v>
                </c:pt>
                <c:pt idx="7666">
                  <c:v>1.1800000000000001E-3</c:v>
                </c:pt>
                <c:pt idx="7667">
                  <c:v>1.0200000000000001E-3</c:v>
                </c:pt>
                <c:pt idx="7668">
                  <c:v>9.7000000000000005E-4</c:v>
                </c:pt>
                <c:pt idx="7669">
                  <c:v>8.0999999999999996E-4</c:v>
                </c:pt>
                <c:pt idx="7670">
                  <c:v>6.4999999999999997E-4</c:v>
                </c:pt>
                <c:pt idx="7671">
                  <c:v>5.0000000000000001E-4</c:v>
                </c:pt>
                <c:pt idx="7672">
                  <c:v>2.9E-4</c:v>
                </c:pt>
                <c:pt idx="7673">
                  <c:v>2.9E-4</c:v>
                </c:pt>
                <c:pt idx="7674">
                  <c:v>6.9999999999999994E-5</c:v>
                </c:pt>
                <c:pt idx="7675">
                  <c:v>-3.0000000000000001E-5</c:v>
                </c:pt>
                <c:pt idx="7676">
                  <c:v>-1.3999999999999999E-4</c:v>
                </c:pt>
                <c:pt idx="7677">
                  <c:v>-1.9000000000000001E-4</c:v>
                </c:pt>
                <c:pt idx="7678">
                  <c:v>-2.4000000000000001E-4</c:v>
                </c:pt>
                <c:pt idx="7679">
                  <c:v>-2.9E-4</c:v>
                </c:pt>
                <c:pt idx="7680">
                  <c:v>-5.0000000000000001E-4</c:v>
                </c:pt>
                <c:pt idx="7681">
                  <c:v>-4.0000000000000002E-4</c:v>
                </c:pt>
                <c:pt idx="7682">
                  <c:v>-5.0000000000000001E-4</c:v>
                </c:pt>
                <c:pt idx="7683">
                  <c:v>-4.0000000000000002E-4</c:v>
                </c:pt>
                <c:pt idx="7684">
                  <c:v>-4.4999999999999999E-4</c:v>
                </c:pt>
                <c:pt idx="7685">
                  <c:v>-4.4999999999999999E-4</c:v>
                </c:pt>
                <c:pt idx="7686">
                  <c:v>-3.5E-4</c:v>
                </c:pt>
                <c:pt idx="7687">
                  <c:v>-2.4000000000000001E-4</c:v>
                </c:pt>
                <c:pt idx="7688">
                  <c:v>-3.5E-4</c:v>
                </c:pt>
                <c:pt idx="7689">
                  <c:v>-2.4000000000000001E-4</c:v>
                </c:pt>
                <c:pt idx="7690">
                  <c:v>-2.4000000000000001E-4</c:v>
                </c:pt>
                <c:pt idx="7691">
                  <c:v>-3.0000000000000001E-5</c:v>
                </c:pt>
                <c:pt idx="7692">
                  <c:v>-3.0000000000000001E-5</c:v>
                </c:pt>
                <c:pt idx="7693">
                  <c:v>1.8000000000000001E-4</c:v>
                </c:pt>
                <c:pt idx="7694">
                  <c:v>2.3000000000000001E-4</c:v>
                </c:pt>
                <c:pt idx="7695">
                  <c:v>3.4000000000000002E-4</c:v>
                </c:pt>
                <c:pt idx="7696">
                  <c:v>5.0000000000000001E-4</c:v>
                </c:pt>
                <c:pt idx="7697">
                  <c:v>6.4999999999999997E-4</c:v>
                </c:pt>
                <c:pt idx="7698">
                  <c:v>9.2000000000000003E-4</c:v>
                </c:pt>
                <c:pt idx="7699">
                  <c:v>1.0200000000000001E-3</c:v>
                </c:pt>
                <c:pt idx="7700">
                  <c:v>1.23E-3</c:v>
                </c:pt>
                <c:pt idx="7701">
                  <c:v>1.39E-3</c:v>
                </c:pt>
                <c:pt idx="7702">
                  <c:v>1.5499999999999999E-3</c:v>
                </c:pt>
                <c:pt idx="7703">
                  <c:v>1.7099999999999999E-3</c:v>
                </c:pt>
                <c:pt idx="7704">
                  <c:v>1.92E-3</c:v>
                </c:pt>
                <c:pt idx="7705">
                  <c:v>2.1800000000000001E-3</c:v>
                </c:pt>
                <c:pt idx="7706">
                  <c:v>2.3400000000000001E-3</c:v>
                </c:pt>
                <c:pt idx="7707">
                  <c:v>2.66E-3</c:v>
                </c:pt>
                <c:pt idx="7708">
                  <c:v>2.8700000000000002E-3</c:v>
                </c:pt>
                <c:pt idx="7709">
                  <c:v>3.0799999999999998E-3</c:v>
                </c:pt>
                <c:pt idx="7710">
                  <c:v>3.3400000000000001E-3</c:v>
                </c:pt>
                <c:pt idx="7711">
                  <c:v>3.6099999999999999E-3</c:v>
                </c:pt>
                <c:pt idx="7712">
                  <c:v>3.82E-3</c:v>
                </c:pt>
                <c:pt idx="7713">
                  <c:v>4.0800000000000003E-3</c:v>
                </c:pt>
                <c:pt idx="7714">
                  <c:v>4.4000000000000003E-3</c:v>
                </c:pt>
                <c:pt idx="7715">
                  <c:v>4.6600000000000001E-3</c:v>
                </c:pt>
                <c:pt idx="7716">
                  <c:v>4.9199999999999999E-3</c:v>
                </c:pt>
                <c:pt idx="7717">
                  <c:v>5.0800000000000003E-3</c:v>
                </c:pt>
                <c:pt idx="7718">
                  <c:v>5.3400000000000001E-3</c:v>
                </c:pt>
                <c:pt idx="7719">
                  <c:v>5.4999999999999997E-3</c:v>
                </c:pt>
                <c:pt idx="7720">
                  <c:v>5.77E-3</c:v>
                </c:pt>
                <c:pt idx="7721">
                  <c:v>5.8199999999999997E-3</c:v>
                </c:pt>
                <c:pt idx="7722">
                  <c:v>5.9800000000000001E-3</c:v>
                </c:pt>
                <c:pt idx="7723">
                  <c:v>6.13E-3</c:v>
                </c:pt>
                <c:pt idx="7724">
                  <c:v>6.1900000000000002E-3</c:v>
                </c:pt>
                <c:pt idx="7725">
                  <c:v>6.13E-3</c:v>
                </c:pt>
                <c:pt idx="7726">
                  <c:v>6.2899999999999996E-3</c:v>
                </c:pt>
                <c:pt idx="7727">
                  <c:v>6.2399999999999999E-3</c:v>
                </c:pt>
                <c:pt idx="7728">
                  <c:v>6.0299999999999998E-3</c:v>
                </c:pt>
                <c:pt idx="7729">
                  <c:v>5.9800000000000001E-3</c:v>
                </c:pt>
                <c:pt idx="7730">
                  <c:v>5.8199999999999997E-3</c:v>
                </c:pt>
                <c:pt idx="7731">
                  <c:v>5.6100000000000004E-3</c:v>
                </c:pt>
                <c:pt idx="7732">
                  <c:v>5.45E-3</c:v>
                </c:pt>
                <c:pt idx="7733">
                  <c:v>5.0800000000000003E-3</c:v>
                </c:pt>
                <c:pt idx="7734">
                  <c:v>4.7600000000000003E-3</c:v>
                </c:pt>
                <c:pt idx="7735">
                  <c:v>4.45E-3</c:v>
                </c:pt>
                <c:pt idx="7736">
                  <c:v>4.0299999999999997E-3</c:v>
                </c:pt>
                <c:pt idx="7737">
                  <c:v>3.7100000000000002E-3</c:v>
                </c:pt>
                <c:pt idx="7738">
                  <c:v>3.1800000000000001E-3</c:v>
                </c:pt>
                <c:pt idx="7739">
                  <c:v>2.7599999999999999E-3</c:v>
                </c:pt>
                <c:pt idx="7740">
                  <c:v>2.3400000000000001E-3</c:v>
                </c:pt>
                <c:pt idx="7741">
                  <c:v>1.92E-3</c:v>
                </c:pt>
                <c:pt idx="7742">
                  <c:v>1.5E-3</c:v>
                </c:pt>
                <c:pt idx="7743">
                  <c:v>1.0200000000000001E-3</c:v>
                </c:pt>
                <c:pt idx="7744">
                  <c:v>5.0000000000000001E-4</c:v>
                </c:pt>
                <c:pt idx="7745">
                  <c:v>1.2999999999999999E-4</c:v>
                </c:pt>
                <c:pt idx="7746">
                  <c:v>-2.4000000000000001E-4</c:v>
                </c:pt>
                <c:pt idx="7747">
                  <c:v>-6.6E-4</c:v>
                </c:pt>
                <c:pt idx="7748">
                  <c:v>-1.0300000000000001E-3</c:v>
                </c:pt>
                <c:pt idx="7749">
                  <c:v>-1.3500000000000001E-3</c:v>
                </c:pt>
                <c:pt idx="7750">
                  <c:v>-1.66E-3</c:v>
                </c:pt>
                <c:pt idx="7751">
                  <c:v>-1.8699999999999999E-3</c:v>
                </c:pt>
                <c:pt idx="7752">
                  <c:v>-1.98E-3</c:v>
                </c:pt>
                <c:pt idx="7753">
                  <c:v>-2.2399999999999998E-3</c:v>
                </c:pt>
                <c:pt idx="7754">
                  <c:v>-2.3500000000000001E-3</c:v>
                </c:pt>
                <c:pt idx="7755">
                  <c:v>-2.4499999999999999E-3</c:v>
                </c:pt>
                <c:pt idx="7756">
                  <c:v>-2.5600000000000002E-3</c:v>
                </c:pt>
                <c:pt idx="7757">
                  <c:v>-2.5600000000000002E-3</c:v>
                </c:pt>
                <c:pt idx="7758">
                  <c:v>-2.4499999999999999E-3</c:v>
                </c:pt>
                <c:pt idx="7759">
                  <c:v>-2.5600000000000002E-3</c:v>
                </c:pt>
                <c:pt idx="7760">
                  <c:v>-2.3999999999999998E-3</c:v>
                </c:pt>
                <c:pt idx="7761">
                  <c:v>-2.3E-3</c:v>
                </c:pt>
                <c:pt idx="7762">
                  <c:v>-2.2399999999999998E-3</c:v>
                </c:pt>
                <c:pt idx="7763">
                  <c:v>-2.2399999999999998E-3</c:v>
                </c:pt>
                <c:pt idx="7764">
                  <c:v>-2.0300000000000001E-3</c:v>
                </c:pt>
                <c:pt idx="7765">
                  <c:v>-1.9300000000000001E-3</c:v>
                </c:pt>
                <c:pt idx="7766">
                  <c:v>-1.72E-3</c:v>
                </c:pt>
                <c:pt idx="7767">
                  <c:v>-1.56E-3</c:v>
                </c:pt>
                <c:pt idx="7768">
                  <c:v>-1.4499999999999999E-3</c:v>
                </c:pt>
                <c:pt idx="7769">
                  <c:v>-1.2999999999999999E-3</c:v>
                </c:pt>
                <c:pt idx="7770">
                  <c:v>-1.14E-3</c:v>
                </c:pt>
                <c:pt idx="7771">
                  <c:v>-1.08E-3</c:v>
                </c:pt>
                <c:pt idx="7772">
                  <c:v>-9.3000000000000005E-4</c:v>
                </c:pt>
                <c:pt idx="7773">
                  <c:v>-9.3000000000000005E-4</c:v>
                </c:pt>
                <c:pt idx="7774">
                  <c:v>-8.7000000000000001E-4</c:v>
                </c:pt>
                <c:pt idx="7775">
                  <c:v>-8.1999999999999998E-4</c:v>
                </c:pt>
                <c:pt idx="7776">
                  <c:v>-7.6999999999999996E-4</c:v>
                </c:pt>
                <c:pt idx="7777">
                  <c:v>-7.6999999999999996E-4</c:v>
                </c:pt>
                <c:pt idx="7778">
                  <c:v>-7.2000000000000005E-4</c:v>
                </c:pt>
                <c:pt idx="7779">
                  <c:v>-8.7000000000000001E-4</c:v>
                </c:pt>
                <c:pt idx="7780">
                  <c:v>-9.3000000000000005E-4</c:v>
                </c:pt>
                <c:pt idx="7781">
                  <c:v>-9.7999999999999997E-4</c:v>
                </c:pt>
                <c:pt idx="7782">
                  <c:v>-1.14E-3</c:v>
                </c:pt>
                <c:pt idx="7783">
                  <c:v>-1.3500000000000001E-3</c:v>
                </c:pt>
                <c:pt idx="7784">
                  <c:v>-1.4499999999999999E-3</c:v>
                </c:pt>
                <c:pt idx="7785">
                  <c:v>-1.66E-3</c:v>
                </c:pt>
                <c:pt idx="7786">
                  <c:v>-1.8699999999999999E-3</c:v>
                </c:pt>
                <c:pt idx="7787">
                  <c:v>-2.0899999999999998E-3</c:v>
                </c:pt>
                <c:pt idx="7788">
                  <c:v>-2.3500000000000001E-3</c:v>
                </c:pt>
                <c:pt idx="7789">
                  <c:v>-2.6099999999999999E-3</c:v>
                </c:pt>
                <c:pt idx="7790">
                  <c:v>-2.8800000000000002E-3</c:v>
                </c:pt>
                <c:pt idx="7791">
                  <c:v>-3.0899999999999999E-3</c:v>
                </c:pt>
                <c:pt idx="7792">
                  <c:v>-3.3500000000000001E-3</c:v>
                </c:pt>
                <c:pt idx="7793">
                  <c:v>-3.6099999999999999E-3</c:v>
                </c:pt>
                <c:pt idx="7794">
                  <c:v>-3.9300000000000003E-3</c:v>
                </c:pt>
                <c:pt idx="7795">
                  <c:v>-4.2500000000000003E-3</c:v>
                </c:pt>
                <c:pt idx="7796">
                  <c:v>-4.5100000000000001E-3</c:v>
                </c:pt>
                <c:pt idx="7797">
                  <c:v>-4.8799999999999998E-3</c:v>
                </c:pt>
                <c:pt idx="7798">
                  <c:v>-5.1900000000000002E-3</c:v>
                </c:pt>
                <c:pt idx="7799">
                  <c:v>-5.4599999999999996E-3</c:v>
                </c:pt>
                <c:pt idx="7800">
                  <c:v>-5.77E-3</c:v>
                </c:pt>
                <c:pt idx="7801">
                  <c:v>-6.0899999999999999E-3</c:v>
                </c:pt>
                <c:pt idx="7802">
                  <c:v>-6.3499999999999997E-3</c:v>
                </c:pt>
                <c:pt idx="7803">
                  <c:v>-6.5599999999999999E-3</c:v>
                </c:pt>
                <c:pt idx="7804">
                  <c:v>-6.8300000000000001E-3</c:v>
                </c:pt>
                <c:pt idx="7805">
                  <c:v>-7.0899999999999999E-3</c:v>
                </c:pt>
                <c:pt idx="7806">
                  <c:v>-7.2500000000000004E-3</c:v>
                </c:pt>
                <c:pt idx="7807">
                  <c:v>-7.5100000000000002E-3</c:v>
                </c:pt>
                <c:pt idx="7808">
                  <c:v>-7.7200000000000003E-3</c:v>
                </c:pt>
                <c:pt idx="7809">
                  <c:v>-7.8799999999999999E-3</c:v>
                </c:pt>
                <c:pt idx="7810">
                  <c:v>-7.9900000000000006E-3</c:v>
                </c:pt>
                <c:pt idx="7811">
                  <c:v>-8.09E-3</c:v>
                </c:pt>
                <c:pt idx="7812">
                  <c:v>-8.0400000000000003E-3</c:v>
                </c:pt>
                <c:pt idx="7813">
                  <c:v>-8.2500000000000004E-3</c:v>
                </c:pt>
                <c:pt idx="7814">
                  <c:v>-8.1499999999999993E-3</c:v>
                </c:pt>
                <c:pt idx="7815">
                  <c:v>-8.2000000000000007E-3</c:v>
                </c:pt>
                <c:pt idx="7816">
                  <c:v>-7.9299999999999995E-3</c:v>
                </c:pt>
                <c:pt idx="7817">
                  <c:v>-7.8799999999999999E-3</c:v>
                </c:pt>
                <c:pt idx="7818">
                  <c:v>-7.7200000000000003E-3</c:v>
                </c:pt>
                <c:pt idx="7819">
                  <c:v>-7.5100000000000002E-3</c:v>
                </c:pt>
                <c:pt idx="7820">
                  <c:v>-7.2500000000000004E-3</c:v>
                </c:pt>
                <c:pt idx="7821">
                  <c:v>-7.0899999999999999E-3</c:v>
                </c:pt>
                <c:pt idx="7822">
                  <c:v>-6.7200000000000003E-3</c:v>
                </c:pt>
                <c:pt idx="7823">
                  <c:v>-6.4599999999999996E-3</c:v>
                </c:pt>
                <c:pt idx="7824">
                  <c:v>-6.0899999999999999E-3</c:v>
                </c:pt>
                <c:pt idx="7825">
                  <c:v>-5.77E-3</c:v>
                </c:pt>
                <c:pt idx="7826">
                  <c:v>-5.4099999999999999E-3</c:v>
                </c:pt>
                <c:pt idx="7827">
                  <c:v>-4.9300000000000004E-3</c:v>
                </c:pt>
                <c:pt idx="7828">
                  <c:v>-4.5599999999999998E-3</c:v>
                </c:pt>
                <c:pt idx="7829">
                  <c:v>-4.1399999999999996E-3</c:v>
                </c:pt>
                <c:pt idx="7830">
                  <c:v>-3.82E-3</c:v>
                </c:pt>
                <c:pt idx="7831">
                  <c:v>-3.46E-3</c:v>
                </c:pt>
                <c:pt idx="7832">
                  <c:v>-3.0899999999999999E-3</c:v>
                </c:pt>
                <c:pt idx="7833">
                  <c:v>-2.6700000000000001E-3</c:v>
                </c:pt>
                <c:pt idx="7834">
                  <c:v>-2.4499999999999999E-3</c:v>
                </c:pt>
                <c:pt idx="7835">
                  <c:v>-2.0899999999999998E-3</c:v>
                </c:pt>
                <c:pt idx="7836">
                  <c:v>-1.7700000000000001E-3</c:v>
                </c:pt>
                <c:pt idx="7837">
                  <c:v>-1.5100000000000001E-3</c:v>
                </c:pt>
                <c:pt idx="7838">
                  <c:v>-1.2999999999999999E-3</c:v>
                </c:pt>
                <c:pt idx="7839">
                  <c:v>-1.14E-3</c:v>
                </c:pt>
                <c:pt idx="7840">
                  <c:v>-9.3000000000000005E-4</c:v>
                </c:pt>
                <c:pt idx="7841">
                  <c:v>-9.3000000000000005E-4</c:v>
                </c:pt>
                <c:pt idx="7842">
                  <c:v>-8.1999999999999998E-4</c:v>
                </c:pt>
                <c:pt idx="7843">
                  <c:v>-6.6E-4</c:v>
                </c:pt>
                <c:pt idx="7844">
                  <c:v>-6.6E-4</c:v>
                </c:pt>
                <c:pt idx="7845">
                  <c:v>-6.6E-4</c:v>
                </c:pt>
                <c:pt idx="7846">
                  <c:v>-8.1999999999999998E-4</c:v>
                </c:pt>
                <c:pt idx="7847">
                  <c:v>-9.3000000000000005E-4</c:v>
                </c:pt>
                <c:pt idx="7848">
                  <c:v>-9.7999999999999997E-4</c:v>
                </c:pt>
                <c:pt idx="7849">
                  <c:v>-1.14E-3</c:v>
                </c:pt>
                <c:pt idx="7850">
                  <c:v>-1.3500000000000001E-3</c:v>
                </c:pt>
                <c:pt idx="7851">
                  <c:v>-1.4499999999999999E-3</c:v>
                </c:pt>
                <c:pt idx="7852">
                  <c:v>-1.56E-3</c:v>
                </c:pt>
                <c:pt idx="7853">
                  <c:v>-1.8699999999999999E-3</c:v>
                </c:pt>
                <c:pt idx="7854">
                  <c:v>-2.0899999999999998E-3</c:v>
                </c:pt>
                <c:pt idx="7855">
                  <c:v>-2.3E-3</c:v>
                </c:pt>
                <c:pt idx="7856">
                  <c:v>-2.4499999999999999E-3</c:v>
                </c:pt>
                <c:pt idx="7857">
                  <c:v>-2.5600000000000002E-3</c:v>
                </c:pt>
                <c:pt idx="7858">
                  <c:v>-2.7699999999999999E-3</c:v>
                </c:pt>
                <c:pt idx="7859">
                  <c:v>-2.9299999999999999E-3</c:v>
                </c:pt>
                <c:pt idx="7860">
                  <c:v>-3.0300000000000001E-3</c:v>
                </c:pt>
                <c:pt idx="7861">
                  <c:v>-3.1900000000000001E-3</c:v>
                </c:pt>
                <c:pt idx="7862">
                  <c:v>-3.2399999999999998E-3</c:v>
                </c:pt>
                <c:pt idx="7863">
                  <c:v>-3.3500000000000001E-3</c:v>
                </c:pt>
                <c:pt idx="7864">
                  <c:v>-3.1900000000000001E-3</c:v>
                </c:pt>
                <c:pt idx="7865">
                  <c:v>-3.3500000000000001E-3</c:v>
                </c:pt>
                <c:pt idx="7866">
                  <c:v>-3.2399999999999998E-3</c:v>
                </c:pt>
                <c:pt idx="7867">
                  <c:v>-3.14E-3</c:v>
                </c:pt>
                <c:pt idx="7868">
                  <c:v>-3.0899999999999999E-3</c:v>
                </c:pt>
                <c:pt idx="7869">
                  <c:v>-2.8800000000000002E-3</c:v>
                </c:pt>
                <c:pt idx="7870">
                  <c:v>-2.6099999999999999E-3</c:v>
                </c:pt>
                <c:pt idx="7871">
                  <c:v>-2.4499999999999999E-3</c:v>
                </c:pt>
                <c:pt idx="7872">
                  <c:v>-2.2399999999999998E-3</c:v>
                </c:pt>
                <c:pt idx="7873">
                  <c:v>-1.98E-3</c:v>
                </c:pt>
                <c:pt idx="7874">
                  <c:v>-1.56E-3</c:v>
                </c:pt>
                <c:pt idx="7875">
                  <c:v>-1.2999999999999999E-3</c:v>
                </c:pt>
                <c:pt idx="7876">
                  <c:v>-1.0300000000000001E-3</c:v>
                </c:pt>
                <c:pt idx="7877">
                  <c:v>-6.6E-4</c:v>
                </c:pt>
                <c:pt idx="7878">
                  <c:v>-2.4000000000000001E-4</c:v>
                </c:pt>
                <c:pt idx="7879">
                  <c:v>6.9999999999999994E-5</c:v>
                </c:pt>
                <c:pt idx="7880">
                  <c:v>5.0000000000000001E-4</c:v>
                </c:pt>
                <c:pt idx="7881">
                  <c:v>7.6000000000000004E-4</c:v>
                </c:pt>
                <c:pt idx="7882">
                  <c:v>1.1299999999999999E-3</c:v>
                </c:pt>
                <c:pt idx="7883">
                  <c:v>1.4400000000000001E-3</c:v>
                </c:pt>
                <c:pt idx="7884">
                  <c:v>1.81E-3</c:v>
                </c:pt>
                <c:pt idx="7885">
                  <c:v>2.0799999999999998E-3</c:v>
                </c:pt>
                <c:pt idx="7886">
                  <c:v>2.3900000000000002E-3</c:v>
                </c:pt>
                <c:pt idx="7887">
                  <c:v>2.5999999999999999E-3</c:v>
                </c:pt>
                <c:pt idx="7888">
                  <c:v>2.7599999999999999E-3</c:v>
                </c:pt>
                <c:pt idx="7889">
                  <c:v>2.9199999999999999E-3</c:v>
                </c:pt>
                <c:pt idx="7890">
                  <c:v>3.0300000000000001E-3</c:v>
                </c:pt>
                <c:pt idx="7891">
                  <c:v>3.0300000000000001E-3</c:v>
                </c:pt>
                <c:pt idx="7892">
                  <c:v>3.0799999999999998E-3</c:v>
                </c:pt>
                <c:pt idx="7893">
                  <c:v>3.0300000000000001E-3</c:v>
                </c:pt>
                <c:pt idx="7894">
                  <c:v>2.97E-3</c:v>
                </c:pt>
                <c:pt idx="7895">
                  <c:v>2.8700000000000002E-3</c:v>
                </c:pt>
                <c:pt idx="7896">
                  <c:v>2.7599999999999999E-3</c:v>
                </c:pt>
                <c:pt idx="7897">
                  <c:v>2.5500000000000002E-3</c:v>
                </c:pt>
                <c:pt idx="7898">
                  <c:v>2.2399999999999998E-3</c:v>
                </c:pt>
                <c:pt idx="7899">
                  <c:v>1.97E-3</c:v>
                </c:pt>
                <c:pt idx="7900">
                  <c:v>1.6000000000000001E-3</c:v>
                </c:pt>
                <c:pt idx="7901">
                  <c:v>1.23E-3</c:v>
                </c:pt>
                <c:pt idx="7902">
                  <c:v>8.7000000000000001E-4</c:v>
                </c:pt>
                <c:pt idx="7903">
                  <c:v>4.4000000000000002E-4</c:v>
                </c:pt>
                <c:pt idx="7904">
                  <c:v>2.0000000000000002E-5</c:v>
                </c:pt>
                <c:pt idx="7905">
                  <c:v>-3.5E-4</c:v>
                </c:pt>
                <c:pt idx="7906">
                  <c:v>-7.6999999999999996E-4</c:v>
                </c:pt>
                <c:pt idx="7907">
                  <c:v>-1.24E-3</c:v>
                </c:pt>
                <c:pt idx="7908">
                  <c:v>-1.6100000000000001E-3</c:v>
                </c:pt>
                <c:pt idx="7909">
                  <c:v>-1.98E-3</c:v>
                </c:pt>
                <c:pt idx="7910">
                  <c:v>-2.3500000000000001E-3</c:v>
                </c:pt>
                <c:pt idx="7911">
                  <c:v>-2.7200000000000002E-3</c:v>
                </c:pt>
                <c:pt idx="7912">
                  <c:v>-2.98E-3</c:v>
                </c:pt>
                <c:pt idx="7913">
                  <c:v>-3.3999999999999998E-3</c:v>
                </c:pt>
                <c:pt idx="7914">
                  <c:v>-3.5100000000000001E-3</c:v>
                </c:pt>
                <c:pt idx="7915">
                  <c:v>-3.7200000000000002E-3</c:v>
                </c:pt>
                <c:pt idx="7916">
                  <c:v>-3.82E-3</c:v>
                </c:pt>
                <c:pt idx="7917">
                  <c:v>-3.9300000000000003E-3</c:v>
                </c:pt>
                <c:pt idx="7918">
                  <c:v>-3.8800000000000002E-3</c:v>
                </c:pt>
                <c:pt idx="7919">
                  <c:v>-3.82E-3</c:v>
                </c:pt>
                <c:pt idx="7920">
                  <c:v>-3.6700000000000001E-3</c:v>
                </c:pt>
                <c:pt idx="7921">
                  <c:v>-3.5599999999999998E-3</c:v>
                </c:pt>
                <c:pt idx="7922">
                  <c:v>-3.2399999999999998E-3</c:v>
                </c:pt>
                <c:pt idx="7923">
                  <c:v>-2.8800000000000002E-3</c:v>
                </c:pt>
                <c:pt idx="7924">
                  <c:v>-2.5600000000000002E-3</c:v>
                </c:pt>
                <c:pt idx="7925">
                  <c:v>-2.1900000000000001E-3</c:v>
                </c:pt>
                <c:pt idx="7926">
                  <c:v>-1.8699999999999999E-3</c:v>
                </c:pt>
                <c:pt idx="7927">
                  <c:v>-1.6100000000000001E-3</c:v>
                </c:pt>
                <c:pt idx="7928">
                  <c:v>-1.1900000000000001E-3</c:v>
                </c:pt>
                <c:pt idx="7929">
                  <c:v>-9.7999999999999997E-4</c:v>
                </c:pt>
                <c:pt idx="7930">
                  <c:v>-6.6E-4</c:v>
                </c:pt>
                <c:pt idx="7931">
                  <c:v>-2.9E-4</c:v>
                </c:pt>
                <c:pt idx="7932">
                  <c:v>6.9999999999999994E-5</c:v>
                </c:pt>
                <c:pt idx="7933">
                  <c:v>2.9E-4</c:v>
                </c:pt>
                <c:pt idx="7934">
                  <c:v>5.9999999999999995E-4</c:v>
                </c:pt>
                <c:pt idx="7935">
                  <c:v>9.2000000000000003E-4</c:v>
                </c:pt>
                <c:pt idx="7936">
                  <c:v>1.1800000000000001E-3</c:v>
                </c:pt>
                <c:pt idx="7937">
                  <c:v>1.4400000000000001E-3</c:v>
                </c:pt>
                <c:pt idx="7938">
                  <c:v>1.66E-3</c:v>
                </c:pt>
                <c:pt idx="7939">
                  <c:v>1.81E-3</c:v>
                </c:pt>
                <c:pt idx="7940">
                  <c:v>2.0200000000000001E-3</c:v>
                </c:pt>
                <c:pt idx="7941">
                  <c:v>1.8699999999999999E-3</c:v>
                </c:pt>
                <c:pt idx="7942">
                  <c:v>1.7600000000000001E-3</c:v>
                </c:pt>
                <c:pt idx="7943">
                  <c:v>1.4400000000000001E-3</c:v>
                </c:pt>
                <c:pt idx="7944">
                  <c:v>1.1800000000000001E-3</c:v>
                </c:pt>
                <c:pt idx="7945">
                  <c:v>8.0999999999999996E-4</c:v>
                </c:pt>
                <c:pt idx="7946">
                  <c:v>5.0000000000000001E-4</c:v>
                </c:pt>
                <c:pt idx="7947">
                  <c:v>6.9999999999999994E-5</c:v>
                </c:pt>
                <c:pt idx="7948">
                  <c:v>-3.5E-4</c:v>
                </c:pt>
                <c:pt idx="7949">
                  <c:v>-7.2000000000000005E-4</c:v>
                </c:pt>
                <c:pt idx="7950">
                  <c:v>-9.7999999999999997E-4</c:v>
                </c:pt>
                <c:pt idx="7951">
                  <c:v>-1.3500000000000001E-3</c:v>
                </c:pt>
                <c:pt idx="7952">
                  <c:v>-1.72E-3</c:v>
                </c:pt>
                <c:pt idx="7953">
                  <c:v>-2.0300000000000001E-3</c:v>
                </c:pt>
                <c:pt idx="7954">
                  <c:v>-2.1900000000000001E-3</c:v>
                </c:pt>
                <c:pt idx="7955">
                  <c:v>-2.4499999999999999E-3</c:v>
                </c:pt>
                <c:pt idx="7956">
                  <c:v>-2.5600000000000002E-3</c:v>
                </c:pt>
                <c:pt idx="7957">
                  <c:v>-2.82E-3</c:v>
                </c:pt>
                <c:pt idx="7958">
                  <c:v>-3.14E-3</c:v>
                </c:pt>
                <c:pt idx="7959">
                  <c:v>-3.3999999999999998E-3</c:v>
                </c:pt>
                <c:pt idx="7960">
                  <c:v>-3.6700000000000001E-3</c:v>
                </c:pt>
                <c:pt idx="7961">
                  <c:v>-4.0400000000000002E-3</c:v>
                </c:pt>
                <c:pt idx="7962">
                  <c:v>-4.1399999999999996E-3</c:v>
                </c:pt>
                <c:pt idx="7963">
                  <c:v>-4.3E-3</c:v>
                </c:pt>
                <c:pt idx="7964">
                  <c:v>-4.3E-3</c:v>
                </c:pt>
                <c:pt idx="7965">
                  <c:v>-4.1900000000000001E-3</c:v>
                </c:pt>
                <c:pt idx="7966">
                  <c:v>-4.0400000000000002E-3</c:v>
                </c:pt>
                <c:pt idx="7967">
                  <c:v>-3.9300000000000003E-3</c:v>
                </c:pt>
                <c:pt idx="7968">
                  <c:v>-3.7200000000000002E-3</c:v>
                </c:pt>
                <c:pt idx="7969">
                  <c:v>-3.5599999999999998E-3</c:v>
                </c:pt>
                <c:pt idx="7970">
                  <c:v>-3.3E-3</c:v>
                </c:pt>
                <c:pt idx="7971">
                  <c:v>-2.98E-3</c:v>
                </c:pt>
                <c:pt idx="7972">
                  <c:v>-2.6700000000000001E-3</c:v>
                </c:pt>
                <c:pt idx="7973">
                  <c:v>-2.5100000000000001E-3</c:v>
                </c:pt>
                <c:pt idx="7974">
                  <c:v>-2.4499999999999999E-3</c:v>
                </c:pt>
                <c:pt idx="7975">
                  <c:v>-2.4499999999999999E-3</c:v>
                </c:pt>
                <c:pt idx="7976">
                  <c:v>-2.3500000000000001E-3</c:v>
                </c:pt>
                <c:pt idx="7977">
                  <c:v>-2.3500000000000001E-3</c:v>
                </c:pt>
                <c:pt idx="7978">
                  <c:v>-2.3E-3</c:v>
                </c:pt>
                <c:pt idx="7979">
                  <c:v>-2.3E-3</c:v>
                </c:pt>
                <c:pt idx="7980">
                  <c:v>-2.3500000000000001E-3</c:v>
                </c:pt>
                <c:pt idx="7981">
                  <c:v>-2.3500000000000001E-3</c:v>
                </c:pt>
                <c:pt idx="7982">
                  <c:v>-2.4499999999999999E-3</c:v>
                </c:pt>
                <c:pt idx="7983">
                  <c:v>-2.5100000000000001E-3</c:v>
                </c:pt>
                <c:pt idx="7984">
                  <c:v>-2.6099999999999999E-3</c:v>
                </c:pt>
                <c:pt idx="7985">
                  <c:v>-2.6700000000000001E-3</c:v>
                </c:pt>
                <c:pt idx="7986">
                  <c:v>-2.7699999999999999E-3</c:v>
                </c:pt>
                <c:pt idx="7987">
                  <c:v>-2.82E-3</c:v>
                </c:pt>
                <c:pt idx="7988">
                  <c:v>-3.0300000000000001E-3</c:v>
                </c:pt>
                <c:pt idx="7989">
                  <c:v>-3.14E-3</c:v>
                </c:pt>
                <c:pt idx="7990">
                  <c:v>-3.3E-3</c:v>
                </c:pt>
                <c:pt idx="7991">
                  <c:v>-3.5100000000000001E-3</c:v>
                </c:pt>
                <c:pt idx="7992">
                  <c:v>-3.6700000000000001E-3</c:v>
                </c:pt>
                <c:pt idx="7993">
                  <c:v>-3.82E-3</c:v>
                </c:pt>
                <c:pt idx="7994">
                  <c:v>-3.8800000000000002E-3</c:v>
                </c:pt>
                <c:pt idx="7995">
                  <c:v>-4.0400000000000002E-3</c:v>
                </c:pt>
                <c:pt idx="7996">
                  <c:v>-4.0400000000000002E-3</c:v>
                </c:pt>
                <c:pt idx="7997">
                  <c:v>-3.9300000000000003E-3</c:v>
                </c:pt>
                <c:pt idx="7998">
                  <c:v>-3.7200000000000002E-3</c:v>
                </c:pt>
                <c:pt idx="7999">
                  <c:v>-3.5599999999999998E-3</c:v>
                </c:pt>
                <c:pt idx="8000">
                  <c:v>-3.3500000000000001E-3</c:v>
                </c:pt>
                <c:pt idx="8001">
                  <c:v>-3.0300000000000001E-3</c:v>
                </c:pt>
                <c:pt idx="8002">
                  <c:v>-2.7699999999999999E-3</c:v>
                </c:pt>
                <c:pt idx="8003">
                  <c:v>-2.3500000000000001E-3</c:v>
                </c:pt>
                <c:pt idx="8004">
                  <c:v>-1.9300000000000001E-3</c:v>
                </c:pt>
                <c:pt idx="8005">
                  <c:v>-1.5100000000000001E-3</c:v>
                </c:pt>
                <c:pt idx="8006">
                  <c:v>-1.08E-3</c:v>
                </c:pt>
                <c:pt idx="8007">
                  <c:v>-6.0999999999999997E-4</c:v>
                </c:pt>
                <c:pt idx="8008">
                  <c:v>-2.4000000000000001E-4</c:v>
                </c:pt>
                <c:pt idx="8009">
                  <c:v>1.2999999999999999E-4</c:v>
                </c:pt>
                <c:pt idx="8010">
                  <c:v>5.9999999999999995E-4</c:v>
                </c:pt>
                <c:pt idx="8011">
                  <c:v>8.0999999999999996E-4</c:v>
                </c:pt>
                <c:pt idx="8012">
                  <c:v>1.1800000000000001E-3</c:v>
                </c:pt>
                <c:pt idx="8013">
                  <c:v>1.39E-3</c:v>
                </c:pt>
                <c:pt idx="8014">
                  <c:v>1.6000000000000001E-3</c:v>
                </c:pt>
                <c:pt idx="8015">
                  <c:v>1.5499999999999999E-3</c:v>
                </c:pt>
                <c:pt idx="8016">
                  <c:v>1.39E-3</c:v>
                </c:pt>
                <c:pt idx="8017">
                  <c:v>1.1800000000000001E-3</c:v>
                </c:pt>
                <c:pt idx="8018">
                  <c:v>7.1000000000000002E-4</c:v>
                </c:pt>
                <c:pt idx="8019">
                  <c:v>2.0000000000000002E-5</c:v>
                </c:pt>
                <c:pt idx="8020">
                  <c:v>-9.7999999999999997E-4</c:v>
                </c:pt>
                <c:pt idx="8021">
                  <c:v>-2.14E-3</c:v>
                </c:pt>
                <c:pt idx="8022">
                  <c:v>-3.5100000000000001E-3</c:v>
                </c:pt>
                <c:pt idx="8023">
                  <c:v>-5.1900000000000002E-3</c:v>
                </c:pt>
                <c:pt idx="8024">
                  <c:v>-7.1399999999999996E-3</c:v>
                </c:pt>
                <c:pt idx="8025">
                  <c:v>-9.3600000000000003E-3</c:v>
                </c:pt>
                <c:pt idx="8026">
                  <c:v>-1.1939999999999999E-2</c:v>
                </c:pt>
                <c:pt idx="8027">
                  <c:v>-1.473E-2</c:v>
                </c:pt>
                <c:pt idx="8028">
                  <c:v>-1.779E-2</c:v>
                </c:pt>
                <c:pt idx="8029">
                  <c:v>-2.121E-2</c:v>
                </c:pt>
                <c:pt idx="8030">
                  <c:v>-2.495E-2</c:v>
                </c:pt>
                <c:pt idx="8031">
                  <c:v>-2.896E-2</c:v>
                </c:pt>
                <c:pt idx="8032">
                  <c:v>-3.3390000000000003E-2</c:v>
                </c:pt>
                <c:pt idx="8033">
                  <c:v>-3.8019999999999998E-2</c:v>
                </c:pt>
                <c:pt idx="8034">
                  <c:v>-4.308E-2</c:v>
                </c:pt>
                <c:pt idx="8035">
                  <c:v>-4.8399999999999999E-2</c:v>
                </c:pt>
                <c:pt idx="8036">
                  <c:v>-5.4149999999999997E-2</c:v>
                </c:pt>
                <c:pt idx="8037">
                  <c:v>-5.994E-2</c:v>
                </c:pt>
                <c:pt idx="8038">
                  <c:v>-6.6110000000000002E-2</c:v>
                </c:pt>
                <c:pt idx="8039">
                  <c:v>-7.2429999999999994E-2</c:v>
                </c:pt>
                <c:pt idx="8040">
                  <c:v>-7.9020000000000007E-2</c:v>
                </c:pt>
                <c:pt idx="8041">
                  <c:v>-8.5809999999999997E-2</c:v>
                </c:pt>
                <c:pt idx="8042">
                  <c:v>-9.2719999999999997E-2</c:v>
                </c:pt>
                <c:pt idx="8043">
                  <c:v>-9.9830000000000002E-2</c:v>
                </c:pt>
                <c:pt idx="8044">
                  <c:v>-0.10693999999999999</c:v>
                </c:pt>
                <c:pt idx="8045">
                  <c:v>-0.11422</c:v>
                </c:pt>
                <c:pt idx="8046">
                  <c:v>-0.12149</c:v>
                </c:pt>
                <c:pt idx="8047">
                  <c:v>-0.12881000000000001</c:v>
                </c:pt>
                <c:pt idx="8048">
                  <c:v>-0.13619000000000001</c:v>
                </c:pt>
                <c:pt idx="8049">
                  <c:v>-0.14346</c:v>
                </c:pt>
                <c:pt idx="8050">
                  <c:v>-0.15084</c:v>
                </c:pt>
                <c:pt idx="8051">
                  <c:v>-0.15806000000000001</c:v>
                </c:pt>
                <c:pt idx="8052">
                  <c:v>-0.16511999999999999</c:v>
                </c:pt>
                <c:pt idx="8053">
                  <c:v>-0.17218</c:v>
                </c:pt>
                <c:pt idx="8054">
                  <c:v>-0.17892</c:v>
                </c:pt>
                <c:pt idx="8055">
                  <c:v>-0.18556</c:v>
                </c:pt>
                <c:pt idx="8056">
                  <c:v>-0.19194</c:v>
                </c:pt>
                <c:pt idx="8057">
                  <c:v>-0.19816</c:v>
                </c:pt>
                <c:pt idx="8058">
                  <c:v>-0.20405999999999999</c:v>
                </c:pt>
                <c:pt idx="8059">
                  <c:v>-0.2097</c:v>
                </c:pt>
                <c:pt idx="8060">
                  <c:v>-0.21507000000000001</c:v>
                </c:pt>
                <c:pt idx="8061">
                  <c:v>-0.22001999999999999</c:v>
                </c:pt>
                <c:pt idx="8062">
                  <c:v>-0.22470999999999999</c:v>
                </c:pt>
                <c:pt idx="8063">
                  <c:v>-0.22924</c:v>
                </c:pt>
                <c:pt idx="8064">
                  <c:v>-0.23330000000000001</c:v>
                </c:pt>
                <c:pt idx="8065">
                  <c:v>-0.23715</c:v>
                </c:pt>
                <c:pt idx="8066">
                  <c:v>-0.24073</c:v>
                </c:pt>
                <c:pt idx="8067">
                  <c:v>-0.24389</c:v>
                </c:pt>
                <c:pt idx="8068">
                  <c:v>-0.24684</c:v>
                </c:pt>
                <c:pt idx="8069">
                  <c:v>-0.24932000000000001</c:v>
                </c:pt>
                <c:pt idx="8070">
                  <c:v>-0.25152999999999998</c:v>
                </c:pt>
                <c:pt idx="8071">
                  <c:v>-0.25358999999999998</c:v>
                </c:pt>
                <c:pt idx="8072">
                  <c:v>-0.25512000000000001</c:v>
                </c:pt>
                <c:pt idx="8073">
                  <c:v>-0.25638</c:v>
                </c:pt>
                <c:pt idx="8074">
                  <c:v>-0.25742999999999999</c:v>
                </c:pt>
                <c:pt idx="8075">
                  <c:v>-0.25828000000000001</c:v>
                </c:pt>
                <c:pt idx="8076">
                  <c:v>-0.25869999999999999</c:v>
                </c:pt>
                <c:pt idx="8077">
                  <c:v>-0.25896000000000002</c:v>
                </c:pt>
                <c:pt idx="8078">
                  <c:v>-0.25890999999999997</c:v>
                </c:pt>
                <c:pt idx="8079">
                  <c:v>-0.25874999999999998</c:v>
                </c:pt>
                <c:pt idx="8080">
                  <c:v>-0.25828000000000001</c:v>
                </c:pt>
                <c:pt idx="8081">
                  <c:v>-0.25758999999999999</c:v>
                </c:pt>
                <c:pt idx="8082">
                  <c:v>-0.25679999999999997</c:v>
                </c:pt>
                <c:pt idx="8083">
                  <c:v>-0.25601000000000002</c:v>
                </c:pt>
                <c:pt idx="8084">
                  <c:v>-0.25485000000000002</c:v>
                </c:pt>
                <c:pt idx="8085">
                  <c:v>-0.25363999999999998</c:v>
                </c:pt>
                <c:pt idx="8086">
                  <c:v>-0.25211</c:v>
                </c:pt>
                <c:pt idx="8087">
                  <c:v>-0.25058000000000002</c:v>
                </c:pt>
                <c:pt idx="8088">
                  <c:v>-0.24868999999999999</c:v>
                </c:pt>
                <c:pt idx="8089">
                  <c:v>-0.24684</c:v>
                </c:pt>
                <c:pt idx="8090">
                  <c:v>-0.24479000000000001</c:v>
                </c:pt>
                <c:pt idx="8091">
                  <c:v>-0.24268000000000001</c:v>
                </c:pt>
                <c:pt idx="8092">
                  <c:v>-0.24031</c:v>
                </c:pt>
                <c:pt idx="8093">
                  <c:v>-0.23788999999999999</c:v>
                </c:pt>
                <c:pt idx="8094">
                  <c:v>-0.23530000000000001</c:v>
                </c:pt>
                <c:pt idx="8095">
                  <c:v>-0.23272000000000001</c:v>
                </c:pt>
                <c:pt idx="8096">
                  <c:v>-0.23003000000000001</c:v>
                </c:pt>
                <c:pt idx="8097">
                  <c:v>-0.22719</c:v>
                </c:pt>
                <c:pt idx="8098">
                  <c:v>-0.22445000000000001</c:v>
                </c:pt>
                <c:pt idx="8099">
                  <c:v>-0.2215</c:v>
                </c:pt>
                <c:pt idx="8100">
                  <c:v>-0.21854999999999999</c:v>
                </c:pt>
                <c:pt idx="8101">
                  <c:v>-0.21548999999999999</c:v>
                </c:pt>
                <c:pt idx="8102">
                  <c:v>-0.21217</c:v>
                </c:pt>
                <c:pt idx="8103">
                  <c:v>-0.20896000000000001</c:v>
                </c:pt>
                <c:pt idx="8104">
                  <c:v>-0.20569000000000001</c:v>
                </c:pt>
                <c:pt idx="8105">
                  <c:v>-0.20241999999999999</c:v>
                </c:pt>
                <c:pt idx="8106">
                  <c:v>-0.19900000000000001</c:v>
                </c:pt>
                <c:pt idx="8107">
                  <c:v>-0.19567999999999999</c:v>
                </c:pt>
                <c:pt idx="8108">
                  <c:v>-0.19220000000000001</c:v>
                </c:pt>
                <c:pt idx="8109">
                  <c:v>-0.18862000000000001</c:v>
                </c:pt>
                <c:pt idx="8110">
                  <c:v>-0.18514</c:v>
                </c:pt>
                <c:pt idx="8111">
                  <c:v>-0.18160999999999999</c:v>
                </c:pt>
                <c:pt idx="8112">
                  <c:v>-0.17807999999999999</c:v>
                </c:pt>
                <c:pt idx="8113">
                  <c:v>-0.17471</c:v>
                </c:pt>
                <c:pt idx="8114">
                  <c:v>-0.17133000000000001</c:v>
                </c:pt>
                <c:pt idx="8115">
                  <c:v>-0.16802</c:v>
                </c:pt>
                <c:pt idx="8116">
                  <c:v>-0.1648</c:v>
                </c:pt>
                <c:pt idx="8117">
                  <c:v>-0.16164000000000001</c:v>
                </c:pt>
                <c:pt idx="8118">
                  <c:v>-0.15826999999999999</c:v>
                </c:pt>
                <c:pt idx="8119">
                  <c:v>-0.15515999999999999</c:v>
                </c:pt>
                <c:pt idx="8120">
                  <c:v>-0.15204999999999999</c:v>
                </c:pt>
                <c:pt idx="8121">
                  <c:v>-0.14910000000000001</c:v>
                </c:pt>
                <c:pt idx="8122">
                  <c:v>-0.14615</c:v>
                </c:pt>
                <c:pt idx="8123">
                  <c:v>-0.14319999999999999</c:v>
                </c:pt>
                <c:pt idx="8124">
                  <c:v>-0.14030000000000001</c:v>
                </c:pt>
                <c:pt idx="8125">
                  <c:v>-0.13755999999999999</c:v>
                </c:pt>
                <c:pt idx="8126">
                  <c:v>-0.13477</c:v>
                </c:pt>
                <c:pt idx="8127">
                  <c:v>-0.13213</c:v>
                </c:pt>
                <c:pt idx="8128">
                  <c:v>-0.12955</c:v>
                </c:pt>
                <c:pt idx="8129">
                  <c:v>-0.12717999999999999</c:v>
                </c:pt>
                <c:pt idx="8130">
                  <c:v>-0.12470000000000001</c:v>
                </c:pt>
                <c:pt idx="8131">
                  <c:v>-0.12243999999999999</c:v>
                </c:pt>
                <c:pt idx="8132">
                  <c:v>-0.12021999999999999</c:v>
                </c:pt>
                <c:pt idx="8133">
                  <c:v>-0.11801</c:v>
                </c:pt>
                <c:pt idx="8134">
                  <c:v>-0.1159</c:v>
                </c:pt>
                <c:pt idx="8135">
                  <c:v>-0.11385000000000001</c:v>
                </c:pt>
                <c:pt idx="8136">
                  <c:v>-0.11162999999999999</c:v>
                </c:pt>
                <c:pt idx="8137">
                  <c:v>-0.10963000000000001</c:v>
                </c:pt>
                <c:pt idx="8138">
                  <c:v>-0.10768</c:v>
                </c:pt>
                <c:pt idx="8139">
                  <c:v>-0.10568</c:v>
                </c:pt>
                <c:pt idx="8140">
                  <c:v>-0.10367999999999999</c:v>
                </c:pt>
                <c:pt idx="8141">
                  <c:v>-0.10162</c:v>
                </c:pt>
                <c:pt idx="8142">
                  <c:v>-9.9729999999999999E-2</c:v>
                </c:pt>
                <c:pt idx="8143">
                  <c:v>-9.7780000000000006E-2</c:v>
                </c:pt>
                <c:pt idx="8144">
                  <c:v>-9.5829999999999999E-2</c:v>
                </c:pt>
                <c:pt idx="8145">
                  <c:v>-9.393E-2</c:v>
                </c:pt>
                <c:pt idx="8146">
                  <c:v>-9.2189999999999994E-2</c:v>
                </c:pt>
                <c:pt idx="8147">
                  <c:v>-9.0499999999999997E-2</c:v>
                </c:pt>
                <c:pt idx="8148">
                  <c:v>-8.8709999999999997E-2</c:v>
                </c:pt>
                <c:pt idx="8149">
                  <c:v>-8.6919999999999997E-2</c:v>
                </c:pt>
                <c:pt idx="8150">
                  <c:v>-8.5129999999999997E-2</c:v>
                </c:pt>
                <c:pt idx="8151">
                  <c:v>-8.3500000000000005E-2</c:v>
                </c:pt>
                <c:pt idx="8152">
                  <c:v>-8.165E-2</c:v>
                </c:pt>
                <c:pt idx="8153">
                  <c:v>-8.0019999999999994E-2</c:v>
                </c:pt>
                <c:pt idx="8154">
                  <c:v>-7.8329999999999997E-2</c:v>
                </c:pt>
                <c:pt idx="8155">
                  <c:v>-7.6700000000000004E-2</c:v>
                </c:pt>
                <c:pt idx="8156">
                  <c:v>-7.5120000000000006E-2</c:v>
                </c:pt>
                <c:pt idx="8157">
                  <c:v>-7.3429999999999995E-2</c:v>
                </c:pt>
                <c:pt idx="8158">
                  <c:v>-7.1800000000000003E-2</c:v>
                </c:pt>
                <c:pt idx="8159">
                  <c:v>-7.0220000000000005E-2</c:v>
                </c:pt>
                <c:pt idx="8160">
                  <c:v>-6.8739999999999996E-2</c:v>
                </c:pt>
                <c:pt idx="8161">
                  <c:v>-6.7269999999999996E-2</c:v>
                </c:pt>
                <c:pt idx="8162">
                  <c:v>-6.5790000000000001E-2</c:v>
                </c:pt>
                <c:pt idx="8163">
                  <c:v>-6.4420000000000005E-2</c:v>
                </c:pt>
                <c:pt idx="8164">
                  <c:v>-6.3E-2</c:v>
                </c:pt>
                <c:pt idx="8165">
                  <c:v>-6.173E-2</c:v>
                </c:pt>
                <c:pt idx="8166">
                  <c:v>-6.0420000000000001E-2</c:v>
                </c:pt>
                <c:pt idx="8167">
                  <c:v>-5.9049999999999998E-2</c:v>
                </c:pt>
                <c:pt idx="8168">
                  <c:v>-5.7779999999999998E-2</c:v>
                </c:pt>
                <c:pt idx="8169">
                  <c:v>-5.6520000000000001E-2</c:v>
                </c:pt>
                <c:pt idx="8170">
                  <c:v>-5.5149999999999998E-2</c:v>
                </c:pt>
                <c:pt idx="8171">
                  <c:v>-5.3990000000000003E-2</c:v>
                </c:pt>
                <c:pt idx="8172">
                  <c:v>-5.262E-2</c:v>
                </c:pt>
                <c:pt idx="8173">
                  <c:v>-5.151E-2</c:v>
                </c:pt>
                <c:pt idx="8174">
                  <c:v>-5.04E-2</c:v>
                </c:pt>
                <c:pt idx="8175">
                  <c:v>-4.9299999999999997E-2</c:v>
                </c:pt>
                <c:pt idx="8176">
                  <c:v>-4.8030000000000003E-2</c:v>
                </c:pt>
                <c:pt idx="8177">
                  <c:v>-4.6980000000000001E-2</c:v>
                </c:pt>
                <c:pt idx="8178">
                  <c:v>-4.582E-2</c:v>
                </c:pt>
                <c:pt idx="8179">
                  <c:v>-4.471E-2</c:v>
                </c:pt>
                <c:pt idx="8180">
                  <c:v>-4.3549999999999998E-2</c:v>
                </c:pt>
                <c:pt idx="8181">
                  <c:v>-4.2500000000000003E-2</c:v>
                </c:pt>
                <c:pt idx="8182">
                  <c:v>-4.1239999999999999E-2</c:v>
                </c:pt>
                <c:pt idx="8183">
                  <c:v>-3.9969999999999999E-2</c:v>
                </c:pt>
                <c:pt idx="8184">
                  <c:v>-3.8710000000000001E-2</c:v>
                </c:pt>
                <c:pt idx="8185">
                  <c:v>-3.7440000000000001E-2</c:v>
                </c:pt>
                <c:pt idx="8186">
                  <c:v>-3.6179999999999997E-2</c:v>
                </c:pt>
                <c:pt idx="8187">
                  <c:v>-3.4970000000000001E-2</c:v>
                </c:pt>
                <c:pt idx="8188">
                  <c:v>-3.3860000000000001E-2</c:v>
                </c:pt>
                <c:pt idx="8189">
                  <c:v>-3.27E-2</c:v>
                </c:pt>
                <c:pt idx="8190">
                  <c:v>-3.159E-2</c:v>
                </c:pt>
                <c:pt idx="8191">
                  <c:v>-3.0540000000000001E-2</c:v>
                </c:pt>
                <c:pt idx="8192">
                  <c:v>-2.954E-2</c:v>
                </c:pt>
                <c:pt idx="8193">
                  <c:v>-2.8479999999999998E-2</c:v>
                </c:pt>
                <c:pt idx="8194">
                  <c:v>-2.7220000000000001E-2</c:v>
                </c:pt>
                <c:pt idx="8195">
                  <c:v>-2.6270000000000002E-2</c:v>
                </c:pt>
                <c:pt idx="8196">
                  <c:v>-2.5170000000000001E-2</c:v>
                </c:pt>
                <c:pt idx="8197">
                  <c:v>-2.4109999999999999E-2</c:v>
                </c:pt>
                <c:pt idx="8198">
                  <c:v>-2.2849999999999999E-2</c:v>
                </c:pt>
                <c:pt idx="8199">
                  <c:v>-2.1739999999999999E-2</c:v>
                </c:pt>
                <c:pt idx="8200">
                  <c:v>-2.0580000000000001E-2</c:v>
                </c:pt>
                <c:pt idx="8201">
                  <c:v>-1.942E-2</c:v>
                </c:pt>
                <c:pt idx="8202">
                  <c:v>-1.8370000000000001E-2</c:v>
                </c:pt>
                <c:pt idx="8203">
                  <c:v>-1.7309999999999999E-2</c:v>
                </c:pt>
                <c:pt idx="8204">
                  <c:v>-1.6369999999999999E-2</c:v>
                </c:pt>
                <c:pt idx="8205">
                  <c:v>-1.584E-2</c:v>
                </c:pt>
                <c:pt idx="8206">
                  <c:v>-1.4999999999999999E-2</c:v>
                </c:pt>
                <c:pt idx="8207">
                  <c:v>-1.421E-2</c:v>
                </c:pt>
                <c:pt idx="8208">
                  <c:v>-1.363E-2</c:v>
                </c:pt>
                <c:pt idx="8209">
                  <c:v>-1.2840000000000001E-2</c:v>
                </c:pt>
                <c:pt idx="8210">
                  <c:v>-1.2149999999999999E-2</c:v>
                </c:pt>
                <c:pt idx="8211">
                  <c:v>-1.1520000000000001E-2</c:v>
                </c:pt>
                <c:pt idx="8212">
                  <c:v>-1.099E-2</c:v>
                </c:pt>
                <c:pt idx="8213">
                  <c:v>-1.0359999999999999E-2</c:v>
                </c:pt>
                <c:pt idx="8214">
                  <c:v>-9.7300000000000008E-3</c:v>
                </c:pt>
                <c:pt idx="8215">
                  <c:v>-9.0900000000000009E-3</c:v>
                </c:pt>
                <c:pt idx="8216">
                  <c:v>-8.4600000000000005E-3</c:v>
                </c:pt>
                <c:pt idx="8217">
                  <c:v>-7.9299999999999995E-3</c:v>
                </c:pt>
                <c:pt idx="8218">
                  <c:v>-7.3499999999999998E-3</c:v>
                </c:pt>
                <c:pt idx="8219">
                  <c:v>-6.9899999999999997E-3</c:v>
                </c:pt>
                <c:pt idx="8220">
                  <c:v>-6.5599999999999999E-3</c:v>
                </c:pt>
                <c:pt idx="8221">
                  <c:v>-6.3E-3</c:v>
                </c:pt>
                <c:pt idx="8222">
                  <c:v>-6.1399999999999996E-3</c:v>
                </c:pt>
                <c:pt idx="8223">
                  <c:v>-5.9300000000000004E-3</c:v>
                </c:pt>
                <c:pt idx="8224">
                  <c:v>-5.62E-3</c:v>
                </c:pt>
                <c:pt idx="8225">
                  <c:v>-5.5100000000000001E-3</c:v>
                </c:pt>
                <c:pt idx="8226">
                  <c:v>-5.2500000000000003E-3</c:v>
                </c:pt>
                <c:pt idx="8227">
                  <c:v>-5.0400000000000002E-3</c:v>
                </c:pt>
                <c:pt idx="8228">
                  <c:v>-4.8799999999999998E-3</c:v>
                </c:pt>
                <c:pt idx="8229">
                  <c:v>-4.5599999999999998E-3</c:v>
                </c:pt>
                <c:pt idx="8230">
                  <c:v>-4.3499999999999997E-3</c:v>
                </c:pt>
                <c:pt idx="8231">
                  <c:v>-4.0400000000000002E-3</c:v>
                </c:pt>
                <c:pt idx="8232">
                  <c:v>-3.7200000000000002E-3</c:v>
                </c:pt>
                <c:pt idx="8233">
                  <c:v>-3.3999999999999998E-3</c:v>
                </c:pt>
                <c:pt idx="8234">
                  <c:v>-3.0300000000000001E-3</c:v>
                </c:pt>
                <c:pt idx="8235">
                  <c:v>-2.7200000000000002E-3</c:v>
                </c:pt>
                <c:pt idx="8236">
                  <c:v>-2.5100000000000001E-3</c:v>
                </c:pt>
                <c:pt idx="8237">
                  <c:v>-2.3E-3</c:v>
                </c:pt>
                <c:pt idx="8238">
                  <c:v>-2.14E-3</c:v>
                </c:pt>
                <c:pt idx="8239">
                  <c:v>-1.9300000000000001E-3</c:v>
                </c:pt>
                <c:pt idx="8240">
                  <c:v>-1.72E-3</c:v>
                </c:pt>
                <c:pt idx="8241">
                  <c:v>-1.4E-3</c:v>
                </c:pt>
                <c:pt idx="8242">
                  <c:v>-1.14E-3</c:v>
                </c:pt>
                <c:pt idx="8243">
                  <c:v>-7.6999999999999996E-4</c:v>
                </c:pt>
                <c:pt idx="8244">
                  <c:v>-4.0000000000000002E-4</c:v>
                </c:pt>
                <c:pt idx="8245">
                  <c:v>2.0000000000000002E-5</c:v>
                </c:pt>
                <c:pt idx="8246">
                  <c:v>4.4000000000000002E-4</c:v>
                </c:pt>
                <c:pt idx="8247">
                  <c:v>9.2000000000000003E-4</c:v>
                </c:pt>
                <c:pt idx="8248">
                  <c:v>1.4400000000000001E-3</c:v>
                </c:pt>
                <c:pt idx="8249">
                  <c:v>1.97E-3</c:v>
                </c:pt>
                <c:pt idx="8250">
                  <c:v>2.4499999999999999E-3</c:v>
                </c:pt>
                <c:pt idx="8251">
                  <c:v>2.97E-3</c:v>
                </c:pt>
                <c:pt idx="8252">
                  <c:v>3.3899999999999998E-3</c:v>
                </c:pt>
                <c:pt idx="8253">
                  <c:v>3.8700000000000002E-3</c:v>
                </c:pt>
                <c:pt idx="8254">
                  <c:v>4.2399999999999998E-3</c:v>
                </c:pt>
                <c:pt idx="8255">
                  <c:v>4.7099999999999998E-3</c:v>
                </c:pt>
                <c:pt idx="8256">
                  <c:v>5.13E-3</c:v>
                </c:pt>
                <c:pt idx="8257">
                  <c:v>5.6600000000000001E-3</c:v>
                </c:pt>
                <c:pt idx="8258">
                  <c:v>5.9800000000000001E-3</c:v>
                </c:pt>
                <c:pt idx="8259">
                  <c:v>6.4999999999999997E-3</c:v>
                </c:pt>
                <c:pt idx="8260">
                  <c:v>7.0299999999999998E-3</c:v>
                </c:pt>
                <c:pt idx="8261">
                  <c:v>7.45E-3</c:v>
                </c:pt>
                <c:pt idx="8262">
                  <c:v>7.8200000000000006E-3</c:v>
                </c:pt>
                <c:pt idx="8263">
                  <c:v>8.2900000000000005E-3</c:v>
                </c:pt>
                <c:pt idx="8264">
                  <c:v>8.77E-3</c:v>
                </c:pt>
                <c:pt idx="8265">
                  <c:v>9.1400000000000006E-3</c:v>
                </c:pt>
                <c:pt idx="8266">
                  <c:v>9.6100000000000005E-3</c:v>
                </c:pt>
                <c:pt idx="8267">
                  <c:v>1.0030000000000001E-2</c:v>
                </c:pt>
                <c:pt idx="8268">
                  <c:v>1.04E-2</c:v>
                </c:pt>
                <c:pt idx="8269">
                  <c:v>1.061E-2</c:v>
                </c:pt>
                <c:pt idx="8270">
                  <c:v>1.098E-2</c:v>
                </c:pt>
                <c:pt idx="8271">
                  <c:v>1.1140000000000001E-2</c:v>
                </c:pt>
                <c:pt idx="8272">
                  <c:v>1.1350000000000001E-2</c:v>
                </c:pt>
                <c:pt idx="8273">
                  <c:v>1.1610000000000001E-2</c:v>
                </c:pt>
                <c:pt idx="8274">
                  <c:v>1.183E-2</c:v>
                </c:pt>
                <c:pt idx="8275">
                  <c:v>1.209E-2</c:v>
                </c:pt>
                <c:pt idx="8276">
                  <c:v>1.23E-2</c:v>
                </c:pt>
                <c:pt idx="8277">
                  <c:v>1.251E-2</c:v>
                </c:pt>
                <c:pt idx="8278">
                  <c:v>1.272E-2</c:v>
                </c:pt>
                <c:pt idx="8279">
                  <c:v>1.298E-2</c:v>
                </c:pt>
                <c:pt idx="8280">
                  <c:v>1.3140000000000001E-2</c:v>
                </c:pt>
                <c:pt idx="8281">
                  <c:v>1.341E-2</c:v>
                </c:pt>
                <c:pt idx="8282">
                  <c:v>1.362E-2</c:v>
                </c:pt>
                <c:pt idx="8283">
                  <c:v>1.372E-2</c:v>
                </c:pt>
                <c:pt idx="8284">
                  <c:v>1.3990000000000001E-2</c:v>
                </c:pt>
                <c:pt idx="8285">
                  <c:v>1.3990000000000001E-2</c:v>
                </c:pt>
                <c:pt idx="8286">
                  <c:v>1.4250000000000001E-2</c:v>
                </c:pt>
                <c:pt idx="8287">
                  <c:v>1.4200000000000001E-2</c:v>
                </c:pt>
                <c:pt idx="8288">
                  <c:v>1.43E-2</c:v>
                </c:pt>
                <c:pt idx="8289">
                  <c:v>1.4460000000000001E-2</c:v>
                </c:pt>
                <c:pt idx="8290">
                  <c:v>1.457E-2</c:v>
                </c:pt>
                <c:pt idx="8291">
                  <c:v>1.4670000000000001E-2</c:v>
                </c:pt>
                <c:pt idx="8292">
                  <c:v>1.478E-2</c:v>
                </c:pt>
                <c:pt idx="8293">
                  <c:v>1.478E-2</c:v>
                </c:pt>
                <c:pt idx="8294">
                  <c:v>1.4880000000000001E-2</c:v>
                </c:pt>
                <c:pt idx="8295">
                  <c:v>1.504E-2</c:v>
                </c:pt>
                <c:pt idx="8296">
                  <c:v>1.52E-2</c:v>
                </c:pt>
                <c:pt idx="8297">
                  <c:v>1.5140000000000001E-2</c:v>
                </c:pt>
                <c:pt idx="8298">
                  <c:v>1.525E-2</c:v>
                </c:pt>
                <c:pt idx="8299">
                  <c:v>1.5299999999999999E-2</c:v>
                </c:pt>
                <c:pt idx="8300">
                  <c:v>1.5299999999999999E-2</c:v>
                </c:pt>
                <c:pt idx="8301">
                  <c:v>1.52E-2</c:v>
                </c:pt>
                <c:pt idx="8302">
                  <c:v>1.52E-2</c:v>
                </c:pt>
                <c:pt idx="8303">
                  <c:v>1.504E-2</c:v>
                </c:pt>
                <c:pt idx="8304">
                  <c:v>1.504E-2</c:v>
                </c:pt>
                <c:pt idx="8305">
                  <c:v>1.499E-2</c:v>
                </c:pt>
                <c:pt idx="8306">
                  <c:v>1.4930000000000001E-2</c:v>
                </c:pt>
                <c:pt idx="8307">
                  <c:v>1.4829999999999999E-2</c:v>
                </c:pt>
                <c:pt idx="8308">
                  <c:v>1.4829999999999999E-2</c:v>
                </c:pt>
                <c:pt idx="8309">
                  <c:v>1.4670000000000001E-2</c:v>
                </c:pt>
                <c:pt idx="8310">
                  <c:v>1.472E-2</c:v>
                </c:pt>
                <c:pt idx="8311">
                  <c:v>1.4670000000000001E-2</c:v>
                </c:pt>
                <c:pt idx="8312">
                  <c:v>1.4619999999999999E-2</c:v>
                </c:pt>
                <c:pt idx="8313">
                  <c:v>1.451E-2</c:v>
                </c:pt>
                <c:pt idx="8314">
                  <c:v>1.4619999999999999E-2</c:v>
                </c:pt>
                <c:pt idx="8315">
                  <c:v>1.4619999999999999E-2</c:v>
                </c:pt>
                <c:pt idx="8316">
                  <c:v>1.4619999999999999E-2</c:v>
                </c:pt>
                <c:pt idx="8317">
                  <c:v>1.472E-2</c:v>
                </c:pt>
                <c:pt idx="8318">
                  <c:v>1.4829999999999999E-2</c:v>
                </c:pt>
                <c:pt idx="8319">
                  <c:v>1.4880000000000001E-2</c:v>
                </c:pt>
                <c:pt idx="8320">
                  <c:v>1.5089999999999999E-2</c:v>
                </c:pt>
                <c:pt idx="8321">
                  <c:v>1.52E-2</c:v>
                </c:pt>
                <c:pt idx="8322">
                  <c:v>1.541E-2</c:v>
                </c:pt>
                <c:pt idx="8323">
                  <c:v>1.567E-2</c:v>
                </c:pt>
                <c:pt idx="8324">
                  <c:v>1.5990000000000001E-2</c:v>
                </c:pt>
                <c:pt idx="8325">
                  <c:v>1.6299999999999999E-2</c:v>
                </c:pt>
                <c:pt idx="8326">
                  <c:v>1.6729999999999998E-2</c:v>
                </c:pt>
                <c:pt idx="8327">
                  <c:v>1.7090000000000001E-2</c:v>
                </c:pt>
                <c:pt idx="8328">
                  <c:v>1.7520000000000001E-2</c:v>
                </c:pt>
                <c:pt idx="8329">
                  <c:v>1.7989999999999999E-2</c:v>
                </c:pt>
                <c:pt idx="8330">
                  <c:v>1.8409999999999999E-2</c:v>
                </c:pt>
                <c:pt idx="8331">
                  <c:v>1.8890000000000001E-2</c:v>
                </c:pt>
                <c:pt idx="8332">
                  <c:v>1.9470000000000001E-2</c:v>
                </c:pt>
                <c:pt idx="8333">
                  <c:v>1.9890000000000001E-2</c:v>
                </c:pt>
                <c:pt idx="8334">
                  <c:v>2.036E-2</c:v>
                </c:pt>
                <c:pt idx="8335">
                  <c:v>2.078E-2</c:v>
                </c:pt>
                <c:pt idx="8336">
                  <c:v>2.1360000000000001E-2</c:v>
                </c:pt>
                <c:pt idx="8337">
                  <c:v>2.1680000000000001E-2</c:v>
                </c:pt>
                <c:pt idx="8338">
                  <c:v>2.2100000000000002E-2</c:v>
                </c:pt>
                <c:pt idx="8339">
                  <c:v>2.247E-2</c:v>
                </c:pt>
                <c:pt idx="8340">
                  <c:v>2.2890000000000001E-2</c:v>
                </c:pt>
                <c:pt idx="8341">
                  <c:v>2.3050000000000001E-2</c:v>
                </c:pt>
                <c:pt idx="8342">
                  <c:v>2.3359999999999999E-2</c:v>
                </c:pt>
                <c:pt idx="8343">
                  <c:v>2.3470000000000001E-2</c:v>
                </c:pt>
                <c:pt idx="8344">
                  <c:v>2.368E-2</c:v>
                </c:pt>
                <c:pt idx="8345">
                  <c:v>2.384E-2</c:v>
                </c:pt>
                <c:pt idx="8346">
                  <c:v>2.384E-2</c:v>
                </c:pt>
                <c:pt idx="8347">
                  <c:v>2.3789999999999999E-2</c:v>
                </c:pt>
                <c:pt idx="8348">
                  <c:v>2.3789999999999999E-2</c:v>
                </c:pt>
                <c:pt idx="8349">
                  <c:v>2.3519999999999999E-2</c:v>
                </c:pt>
                <c:pt idx="8350">
                  <c:v>2.342E-2</c:v>
                </c:pt>
                <c:pt idx="8351">
                  <c:v>2.315E-2</c:v>
                </c:pt>
                <c:pt idx="8352">
                  <c:v>2.2790000000000001E-2</c:v>
                </c:pt>
                <c:pt idx="8353">
                  <c:v>2.2519999999999998E-2</c:v>
                </c:pt>
                <c:pt idx="8354">
                  <c:v>2.2259999999999999E-2</c:v>
                </c:pt>
                <c:pt idx="8355">
                  <c:v>2.1839999999999998E-2</c:v>
                </c:pt>
                <c:pt idx="8356">
                  <c:v>2.147E-2</c:v>
                </c:pt>
                <c:pt idx="8357">
                  <c:v>2.1049999999999999E-2</c:v>
                </c:pt>
                <c:pt idx="8358">
                  <c:v>2.0619999999999999E-2</c:v>
                </c:pt>
                <c:pt idx="8359">
                  <c:v>2.0199999999999999E-2</c:v>
                </c:pt>
                <c:pt idx="8360">
                  <c:v>1.9890000000000001E-2</c:v>
                </c:pt>
                <c:pt idx="8361">
                  <c:v>1.9619999999999999E-2</c:v>
                </c:pt>
                <c:pt idx="8362">
                  <c:v>1.915E-2</c:v>
                </c:pt>
                <c:pt idx="8363">
                  <c:v>1.8890000000000001E-2</c:v>
                </c:pt>
                <c:pt idx="8364">
                  <c:v>1.8620000000000001E-2</c:v>
                </c:pt>
                <c:pt idx="8365">
                  <c:v>1.8409999999999999E-2</c:v>
                </c:pt>
                <c:pt idx="8366">
                  <c:v>1.8100000000000002E-2</c:v>
                </c:pt>
                <c:pt idx="8367">
                  <c:v>1.804E-2</c:v>
                </c:pt>
                <c:pt idx="8368">
                  <c:v>1.7829999999999999E-2</c:v>
                </c:pt>
                <c:pt idx="8369">
                  <c:v>1.7780000000000001E-2</c:v>
                </c:pt>
                <c:pt idx="8370">
                  <c:v>1.7829999999999999E-2</c:v>
                </c:pt>
                <c:pt idx="8371">
                  <c:v>1.7780000000000001E-2</c:v>
                </c:pt>
                <c:pt idx="8372">
                  <c:v>1.788E-2</c:v>
                </c:pt>
                <c:pt idx="8373">
                  <c:v>1.7989999999999999E-2</c:v>
                </c:pt>
                <c:pt idx="8374">
                  <c:v>1.8200000000000001E-2</c:v>
                </c:pt>
                <c:pt idx="8375">
                  <c:v>1.8460000000000001E-2</c:v>
                </c:pt>
                <c:pt idx="8376">
                  <c:v>1.873E-2</c:v>
                </c:pt>
                <c:pt idx="8377">
                  <c:v>1.8890000000000001E-2</c:v>
                </c:pt>
                <c:pt idx="8378">
                  <c:v>1.915E-2</c:v>
                </c:pt>
                <c:pt idx="8379">
                  <c:v>1.941E-2</c:v>
                </c:pt>
                <c:pt idx="8380">
                  <c:v>1.968E-2</c:v>
                </c:pt>
                <c:pt idx="8381">
                  <c:v>2.0049999999999998E-2</c:v>
                </c:pt>
                <c:pt idx="8382">
                  <c:v>2.036E-2</c:v>
                </c:pt>
                <c:pt idx="8383">
                  <c:v>2.068E-2</c:v>
                </c:pt>
                <c:pt idx="8384">
                  <c:v>2.094E-2</c:v>
                </c:pt>
                <c:pt idx="8385">
                  <c:v>2.1309999999999999E-2</c:v>
                </c:pt>
                <c:pt idx="8386">
                  <c:v>2.1680000000000001E-2</c:v>
                </c:pt>
                <c:pt idx="8387">
                  <c:v>2.1940000000000001E-2</c:v>
                </c:pt>
                <c:pt idx="8388">
                  <c:v>2.2210000000000001E-2</c:v>
                </c:pt>
                <c:pt idx="8389">
                  <c:v>2.2419999999999999E-2</c:v>
                </c:pt>
                <c:pt idx="8390">
                  <c:v>2.273E-2</c:v>
                </c:pt>
                <c:pt idx="8391">
                  <c:v>2.2890000000000001E-2</c:v>
                </c:pt>
                <c:pt idx="8392">
                  <c:v>2.3210000000000001E-2</c:v>
                </c:pt>
                <c:pt idx="8393">
                  <c:v>2.3310000000000001E-2</c:v>
                </c:pt>
                <c:pt idx="8394">
                  <c:v>2.358E-2</c:v>
                </c:pt>
                <c:pt idx="8395">
                  <c:v>2.3730000000000001E-2</c:v>
                </c:pt>
                <c:pt idx="8396">
                  <c:v>2.3890000000000002E-2</c:v>
                </c:pt>
                <c:pt idx="8397">
                  <c:v>2.3939999999999999E-2</c:v>
                </c:pt>
                <c:pt idx="8398">
                  <c:v>2.41E-2</c:v>
                </c:pt>
                <c:pt idx="8399">
                  <c:v>2.4209999999999999E-2</c:v>
                </c:pt>
                <c:pt idx="8400">
                  <c:v>2.426E-2</c:v>
                </c:pt>
                <c:pt idx="8401">
                  <c:v>2.426E-2</c:v>
                </c:pt>
                <c:pt idx="8402">
                  <c:v>2.4369999999999999E-2</c:v>
                </c:pt>
                <c:pt idx="8403">
                  <c:v>2.4309999999999998E-2</c:v>
                </c:pt>
                <c:pt idx="8404">
                  <c:v>2.4369999999999999E-2</c:v>
                </c:pt>
                <c:pt idx="8405">
                  <c:v>2.426E-2</c:v>
                </c:pt>
                <c:pt idx="8406">
                  <c:v>2.4160000000000001E-2</c:v>
                </c:pt>
                <c:pt idx="8407">
                  <c:v>2.4160000000000001E-2</c:v>
                </c:pt>
                <c:pt idx="8408">
                  <c:v>2.4209999999999999E-2</c:v>
                </c:pt>
                <c:pt idx="8409">
                  <c:v>2.4E-2</c:v>
                </c:pt>
                <c:pt idx="8410">
                  <c:v>2.3939999999999999E-2</c:v>
                </c:pt>
                <c:pt idx="8411">
                  <c:v>2.3789999999999999E-2</c:v>
                </c:pt>
                <c:pt idx="8412">
                  <c:v>2.3630000000000002E-2</c:v>
                </c:pt>
                <c:pt idx="8413">
                  <c:v>2.3359999999999999E-2</c:v>
                </c:pt>
                <c:pt idx="8414">
                  <c:v>2.3259999999999999E-2</c:v>
                </c:pt>
                <c:pt idx="8415">
                  <c:v>2.2939999999999999E-2</c:v>
                </c:pt>
                <c:pt idx="8416">
                  <c:v>2.2679999999999999E-2</c:v>
                </c:pt>
                <c:pt idx="8417">
                  <c:v>2.2419999999999999E-2</c:v>
                </c:pt>
                <c:pt idx="8418">
                  <c:v>2.215E-2</c:v>
                </c:pt>
                <c:pt idx="8419">
                  <c:v>2.1780000000000001E-2</c:v>
                </c:pt>
                <c:pt idx="8420">
                  <c:v>2.1520000000000001E-2</c:v>
                </c:pt>
                <c:pt idx="8421">
                  <c:v>2.1100000000000001E-2</c:v>
                </c:pt>
                <c:pt idx="8422">
                  <c:v>2.078E-2</c:v>
                </c:pt>
                <c:pt idx="8423">
                  <c:v>2.052E-2</c:v>
                </c:pt>
                <c:pt idx="8424">
                  <c:v>2.0199999999999999E-2</c:v>
                </c:pt>
                <c:pt idx="8425">
                  <c:v>1.9890000000000001E-2</c:v>
                </c:pt>
                <c:pt idx="8426">
                  <c:v>1.9570000000000001E-2</c:v>
                </c:pt>
                <c:pt idx="8427">
                  <c:v>1.925E-2</c:v>
                </c:pt>
                <c:pt idx="8428">
                  <c:v>1.9099999999999999E-2</c:v>
                </c:pt>
                <c:pt idx="8429">
                  <c:v>1.873E-2</c:v>
                </c:pt>
                <c:pt idx="8430">
                  <c:v>1.8679999999999999E-2</c:v>
                </c:pt>
                <c:pt idx="8431">
                  <c:v>1.8519999999999998E-2</c:v>
                </c:pt>
                <c:pt idx="8432">
                  <c:v>1.8360000000000001E-2</c:v>
                </c:pt>
                <c:pt idx="8433">
                  <c:v>1.8360000000000001E-2</c:v>
                </c:pt>
                <c:pt idx="8434">
                  <c:v>1.831E-2</c:v>
                </c:pt>
                <c:pt idx="8435">
                  <c:v>1.831E-2</c:v>
                </c:pt>
                <c:pt idx="8436">
                  <c:v>1.8360000000000001E-2</c:v>
                </c:pt>
                <c:pt idx="8437">
                  <c:v>1.8409999999999999E-2</c:v>
                </c:pt>
                <c:pt idx="8438">
                  <c:v>1.8679999999999999E-2</c:v>
                </c:pt>
                <c:pt idx="8439">
                  <c:v>1.8890000000000001E-2</c:v>
                </c:pt>
                <c:pt idx="8440">
                  <c:v>1.925E-2</c:v>
                </c:pt>
                <c:pt idx="8441">
                  <c:v>1.941E-2</c:v>
                </c:pt>
                <c:pt idx="8442">
                  <c:v>1.9730000000000001E-2</c:v>
                </c:pt>
                <c:pt idx="8443">
                  <c:v>2.01E-2</c:v>
                </c:pt>
                <c:pt idx="8444">
                  <c:v>2.052E-2</c:v>
                </c:pt>
                <c:pt idx="8445">
                  <c:v>2.0889999999999999E-2</c:v>
                </c:pt>
                <c:pt idx="8446">
                  <c:v>2.1309999999999999E-2</c:v>
                </c:pt>
                <c:pt idx="8447">
                  <c:v>2.1729999999999999E-2</c:v>
                </c:pt>
                <c:pt idx="8448">
                  <c:v>2.1989999999999999E-2</c:v>
                </c:pt>
                <c:pt idx="8449">
                  <c:v>2.2419999999999999E-2</c:v>
                </c:pt>
                <c:pt idx="8450">
                  <c:v>2.273E-2</c:v>
                </c:pt>
                <c:pt idx="8451">
                  <c:v>2.3E-2</c:v>
                </c:pt>
                <c:pt idx="8452">
                  <c:v>2.3310000000000001E-2</c:v>
                </c:pt>
                <c:pt idx="8453">
                  <c:v>2.358E-2</c:v>
                </c:pt>
                <c:pt idx="8454">
                  <c:v>2.368E-2</c:v>
                </c:pt>
                <c:pt idx="8455">
                  <c:v>2.368E-2</c:v>
                </c:pt>
                <c:pt idx="8456">
                  <c:v>2.3789999999999999E-2</c:v>
                </c:pt>
                <c:pt idx="8457">
                  <c:v>2.3730000000000001E-2</c:v>
                </c:pt>
                <c:pt idx="8458">
                  <c:v>2.3630000000000002E-2</c:v>
                </c:pt>
                <c:pt idx="8459">
                  <c:v>2.358E-2</c:v>
                </c:pt>
                <c:pt idx="8460">
                  <c:v>2.3359999999999999E-2</c:v>
                </c:pt>
                <c:pt idx="8461">
                  <c:v>2.3099999999999999E-2</c:v>
                </c:pt>
                <c:pt idx="8462">
                  <c:v>2.2939999999999999E-2</c:v>
                </c:pt>
                <c:pt idx="8463">
                  <c:v>2.247E-2</c:v>
                </c:pt>
                <c:pt idx="8464">
                  <c:v>2.215E-2</c:v>
                </c:pt>
                <c:pt idx="8465">
                  <c:v>2.1680000000000001E-2</c:v>
                </c:pt>
                <c:pt idx="8466">
                  <c:v>2.1360000000000001E-2</c:v>
                </c:pt>
                <c:pt idx="8467">
                  <c:v>2.0840000000000001E-2</c:v>
                </c:pt>
                <c:pt idx="8468">
                  <c:v>2.0410000000000001E-2</c:v>
                </c:pt>
                <c:pt idx="8469">
                  <c:v>1.9990000000000001E-2</c:v>
                </c:pt>
                <c:pt idx="8470">
                  <c:v>1.9570000000000001E-2</c:v>
                </c:pt>
                <c:pt idx="8471">
                  <c:v>1.915E-2</c:v>
                </c:pt>
                <c:pt idx="8472">
                  <c:v>1.8780000000000002E-2</c:v>
                </c:pt>
                <c:pt idx="8473">
                  <c:v>1.8409999999999999E-2</c:v>
                </c:pt>
                <c:pt idx="8474">
                  <c:v>1.8200000000000001E-2</c:v>
                </c:pt>
                <c:pt idx="8475">
                  <c:v>1.804E-2</c:v>
                </c:pt>
                <c:pt idx="8476">
                  <c:v>1.7729999999999999E-2</c:v>
                </c:pt>
                <c:pt idx="8477">
                  <c:v>1.7729999999999999E-2</c:v>
                </c:pt>
                <c:pt idx="8478">
                  <c:v>1.7780000000000001E-2</c:v>
                </c:pt>
                <c:pt idx="8479">
                  <c:v>1.7780000000000001E-2</c:v>
                </c:pt>
                <c:pt idx="8480">
                  <c:v>1.788E-2</c:v>
                </c:pt>
                <c:pt idx="8481">
                  <c:v>1.7989999999999999E-2</c:v>
                </c:pt>
                <c:pt idx="8482">
                  <c:v>1.831E-2</c:v>
                </c:pt>
                <c:pt idx="8483">
                  <c:v>1.8460000000000001E-2</c:v>
                </c:pt>
                <c:pt idx="8484">
                  <c:v>1.8890000000000001E-2</c:v>
                </c:pt>
                <c:pt idx="8485">
                  <c:v>1.925E-2</c:v>
                </c:pt>
                <c:pt idx="8486">
                  <c:v>1.9619999999999999E-2</c:v>
                </c:pt>
                <c:pt idx="8487">
                  <c:v>2.01E-2</c:v>
                </c:pt>
                <c:pt idx="8488">
                  <c:v>2.0619999999999999E-2</c:v>
                </c:pt>
                <c:pt idx="8489">
                  <c:v>2.1100000000000001E-2</c:v>
                </c:pt>
                <c:pt idx="8490">
                  <c:v>2.1569999999999999E-2</c:v>
                </c:pt>
                <c:pt idx="8491">
                  <c:v>2.205E-2</c:v>
                </c:pt>
                <c:pt idx="8492">
                  <c:v>2.257E-2</c:v>
                </c:pt>
                <c:pt idx="8493">
                  <c:v>2.2939999999999999E-2</c:v>
                </c:pt>
                <c:pt idx="8494">
                  <c:v>2.3470000000000001E-2</c:v>
                </c:pt>
                <c:pt idx="8495">
                  <c:v>2.384E-2</c:v>
                </c:pt>
                <c:pt idx="8496">
                  <c:v>2.426E-2</c:v>
                </c:pt>
                <c:pt idx="8497">
                  <c:v>2.4629999999999999E-2</c:v>
                </c:pt>
                <c:pt idx="8498">
                  <c:v>2.5000000000000001E-2</c:v>
                </c:pt>
                <c:pt idx="8499">
                  <c:v>2.5260000000000001E-2</c:v>
                </c:pt>
                <c:pt idx="8500">
                  <c:v>2.537E-2</c:v>
                </c:pt>
                <c:pt idx="8501">
                  <c:v>2.547E-2</c:v>
                </c:pt>
                <c:pt idx="8502">
                  <c:v>2.5530000000000001E-2</c:v>
                </c:pt>
                <c:pt idx="8503">
                  <c:v>2.563E-2</c:v>
                </c:pt>
                <c:pt idx="8504">
                  <c:v>2.5680000000000001E-2</c:v>
                </c:pt>
                <c:pt idx="8505">
                  <c:v>2.5579999999999999E-2</c:v>
                </c:pt>
                <c:pt idx="8506">
                  <c:v>2.547E-2</c:v>
                </c:pt>
                <c:pt idx="8507">
                  <c:v>2.537E-2</c:v>
                </c:pt>
                <c:pt idx="8508">
                  <c:v>2.5260000000000001E-2</c:v>
                </c:pt>
                <c:pt idx="8509">
                  <c:v>2.5049999999999999E-2</c:v>
                </c:pt>
                <c:pt idx="8510">
                  <c:v>2.5000000000000001E-2</c:v>
                </c:pt>
                <c:pt idx="8511">
                  <c:v>2.4729999999999999E-2</c:v>
                </c:pt>
                <c:pt idx="8512">
                  <c:v>2.4580000000000001E-2</c:v>
                </c:pt>
                <c:pt idx="8513">
                  <c:v>2.4369999999999999E-2</c:v>
                </c:pt>
                <c:pt idx="8514">
                  <c:v>2.4369999999999999E-2</c:v>
                </c:pt>
                <c:pt idx="8515">
                  <c:v>2.4160000000000001E-2</c:v>
                </c:pt>
                <c:pt idx="8516">
                  <c:v>2.41E-2</c:v>
                </c:pt>
                <c:pt idx="8517">
                  <c:v>2.4E-2</c:v>
                </c:pt>
                <c:pt idx="8518">
                  <c:v>2.3890000000000002E-2</c:v>
                </c:pt>
                <c:pt idx="8519">
                  <c:v>2.3890000000000002E-2</c:v>
                </c:pt>
                <c:pt idx="8520">
                  <c:v>2.4E-2</c:v>
                </c:pt>
                <c:pt idx="8521">
                  <c:v>2.3939999999999999E-2</c:v>
                </c:pt>
                <c:pt idx="8522">
                  <c:v>2.41E-2</c:v>
                </c:pt>
                <c:pt idx="8523">
                  <c:v>2.426E-2</c:v>
                </c:pt>
                <c:pt idx="8524">
                  <c:v>2.4469999999999999E-2</c:v>
                </c:pt>
                <c:pt idx="8525">
                  <c:v>2.4580000000000001E-2</c:v>
                </c:pt>
                <c:pt idx="8526">
                  <c:v>2.4889999999999999E-2</c:v>
                </c:pt>
                <c:pt idx="8527">
                  <c:v>2.5049999999999999E-2</c:v>
                </c:pt>
                <c:pt idx="8528">
                  <c:v>2.5309999999999999E-2</c:v>
                </c:pt>
                <c:pt idx="8529">
                  <c:v>2.563E-2</c:v>
                </c:pt>
                <c:pt idx="8530">
                  <c:v>2.5950000000000001E-2</c:v>
                </c:pt>
                <c:pt idx="8531">
                  <c:v>2.6210000000000001E-2</c:v>
                </c:pt>
                <c:pt idx="8532">
                  <c:v>2.6419999999999999E-2</c:v>
                </c:pt>
                <c:pt idx="8533">
                  <c:v>2.674E-2</c:v>
                </c:pt>
                <c:pt idx="8534">
                  <c:v>2.6839999999999999E-2</c:v>
                </c:pt>
                <c:pt idx="8535">
                  <c:v>2.7050000000000001E-2</c:v>
                </c:pt>
                <c:pt idx="8536">
                  <c:v>2.726E-2</c:v>
                </c:pt>
                <c:pt idx="8537">
                  <c:v>2.7369999999999998E-2</c:v>
                </c:pt>
                <c:pt idx="8538">
                  <c:v>2.7470000000000001E-2</c:v>
                </c:pt>
                <c:pt idx="8539">
                  <c:v>2.7529999999999999E-2</c:v>
                </c:pt>
                <c:pt idx="8540">
                  <c:v>2.7629999999999998E-2</c:v>
                </c:pt>
                <c:pt idx="8541">
                  <c:v>2.7470000000000001E-2</c:v>
                </c:pt>
                <c:pt idx="8542">
                  <c:v>2.758E-2</c:v>
                </c:pt>
                <c:pt idx="8543">
                  <c:v>2.7320000000000001E-2</c:v>
                </c:pt>
                <c:pt idx="8544">
                  <c:v>2.726E-2</c:v>
                </c:pt>
                <c:pt idx="8545">
                  <c:v>2.7050000000000001E-2</c:v>
                </c:pt>
                <c:pt idx="8546">
                  <c:v>2.6839999999999999E-2</c:v>
                </c:pt>
                <c:pt idx="8547">
                  <c:v>2.647E-2</c:v>
                </c:pt>
                <c:pt idx="8548">
                  <c:v>2.632E-2</c:v>
                </c:pt>
                <c:pt idx="8549">
                  <c:v>2.589E-2</c:v>
                </c:pt>
                <c:pt idx="8550">
                  <c:v>2.5579999999999999E-2</c:v>
                </c:pt>
                <c:pt idx="8551">
                  <c:v>2.5309999999999999E-2</c:v>
                </c:pt>
                <c:pt idx="8552">
                  <c:v>2.495E-2</c:v>
                </c:pt>
                <c:pt idx="8553">
                  <c:v>2.452E-2</c:v>
                </c:pt>
                <c:pt idx="8554">
                  <c:v>2.426E-2</c:v>
                </c:pt>
                <c:pt idx="8555">
                  <c:v>2.3890000000000002E-2</c:v>
                </c:pt>
                <c:pt idx="8556">
                  <c:v>2.358E-2</c:v>
                </c:pt>
                <c:pt idx="8557">
                  <c:v>2.3310000000000001E-2</c:v>
                </c:pt>
                <c:pt idx="8558">
                  <c:v>2.2939999999999999E-2</c:v>
                </c:pt>
                <c:pt idx="8559">
                  <c:v>2.2790000000000001E-2</c:v>
                </c:pt>
                <c:pt idx="8560">
                  <c:v>2.257E-2</c:v>
                </c:pt>
                <c:pt idx="8561">
                  <c:v>2.2360000000000001E-2</c:v>
                </c:pt>
                <c:pt idx="8562">
                  <c:v>2.2210000000000001E-2</c:v>
                </c:pt>
                <c:pt idx="8563">
                  <c:v>2.2100000000000002E-2</c:v>
                </c:pt>
                <c:pt idx="8564">
                  <c:v>2.1989999999999999E-2</c:v>
                </c:pt>
                <c:pt idx="8565">
                  <c:v>2.1940000000000001E-2</c:v>
                </c:pt>
                <c:pt idx="8566">
                  <c:v>2.1989999999999999E-2</c:v>
                </c:pt>
                <c:pt idx="8567">
                  <c:v>2.1940000000000001E-2</c:v>
                </c:pt>
                <c:pt idx="8568">
                  <c:v>2.2100000000000002E-2</c:v>
                </c:pt>
                <c:pt idx="8569">
                  <c:v>2.215E-2</c:v>
                </c:pt>
                <c:pt idx="8570">
                  <c:v>2.2259999999999999E-2</c:v>
                </c:pt>
                <c:pt idx="8571">
                  <c:v>2.231E-2</c:v>
                </c:pt>
                <c:pt idx="8572">
                  <c:v>2.257E-2</c:v>
                </c:pt>
                <c:pt idx="8573">
                  <c:v>2.257E-2</c:v>
                </c:pt>
                <c:pt idx="8574">
                  <c:v>2.2839999999999999E-2</c:v>
                </c:pt>
                <c:pt idx="8575">
                  <c:v>2.2839999999999999E-2</c:v>
                </c:pt>
                <c:pt idx="8576">
                  <c:v>2.3E-2</c:v>
                </c:pt>
                <c:pt idx="8577">
                  <c:v>2.315E-2</c:v>
                </c:pt>
                <c:pt idx="8578">
                  <c:v>2.3259999999999999E-2</c:v>
                </c:pt>
                <c:pt idx="8579">
                  <c:v>2.3359999999999999E-2</c:v>
                </c:pt>
                <c:pt idx="8580">
                  <c:v>2.3310000000000001E-2</c:v>
                </c:pt>
                <c:pt idx="8581">
                  <c:v>2.3359999999999999E-2</c:v>
                </c:pt>
                <c:pt idx="8582">
                  <c:v>2.3359999999999999E-2</c:v>
                </c:pt>
                <c:pt idx="8583">
                  <c:v>2.3210000000000001E-2</c:v>
                </c:pt>
                <c:pt idx="8584">
                  <c:v>2.3210000000000001E-2</c:v>
                </c:pt>
                <c:pt idx="8585">
                  <c:v>2.3E-2</c:v>
                </c:pt>
                <c:pt idx="8586">
                  <c:v>2.2890000000000001E-2</c:v>
                </c:pt>
                <c:pt idx="8587">
                  <c:v>2.2679999999999999E-2</c:v>
                </c:pt>
                <c:pt idx="8588">
                  <c:v>2.247E-2</c:v>
                </c:pt>
                <c:pt idx="8589">
                  <c:v>2.2210000000000001E-2</c:v>
                </c:pt>
                <c:pt idx="8590">
                  <c:v>2.1780000000000001E-2</c:v>
                </c:pt>
                <c:pt idx="8591">
                  <c:v>2.147E-2</c:v>
                </c:pt>
                <c:pt idx="8592">
                  <c:v>2.0990000000000002E-2</c:v>
                </c:pt>
                <c:pt idx="8593">
                  <c:v>2.0570000000000001E-2</c:v>
                </c:pt>
                <c:pt idx="8594">
                  <c:v>2.01E-2</c:v>
                </c:pt>
                <c:pt idx="8595">
                  <c:v>1.968E-2</c:v>
                </c:pt>
                <c:pt idx="8596">
                  <c:v>1.9199999999999998E-2</c:v>
                </c:pt>
                <c:pt idx="8597">
                  <c:v>1.8679999999999999E-2</c:v>
                </c:pt>
                <c:pt idx="8598">
                  <c:v>1.8249999999999999E-2</c:v>
                </c:pt>
                <c:pt idx="8599">
                  <c:v>1.762E-2</c:v>
                </c:pt>
                <c:pt idx="8600">
                  <c:v>1.7149999999999999E-2</c:v>
                </c:pt>
                <c:pt idx="8601">
                  <c:v>1.6670000000000001E-2</c:v>
                </c:pt>
                <c:pt idx="8602">
                  <c:v>1.6199999999999999E-2</c:v>
                </c:pt>
                <c:pt idx="8603">
                  <c:v>1.583E-2</c:v>
                </c:pt>
                <c:pt idx="8604">
                  <c:v>1.536E-2</c:v>
                </c:pt>
                <c:pt idx="8605">
                  <c:v>1.4930000000000001E-2</c:v>
                </c:pt>
                <c:pt idx="8606">
                  <c:v>1.4619999999999999E-2</c:v>
                </c:pt>
                <c:pt idx="8607">
                  <c:v>1.43E-2</c:v>
                </c:pt>
                <c:pt idx="8608">
                  <c:v>1.3990000000000001E-2</c:v>
                </c:pt>
                <c:pt idx="8609">
                  <c:v>1.3769999999999999E-2</c:v>
                </c:pt>
                <c:pt idx="8610">
                  <c:v>1.3509999999999999E-2</c:v>
                </c:pt>
                <c:pt idx="8611">
                  <c:v>1.3299999999999999E-2</c:v>
                </c:pt>
                <c:pt idx="8612">
                  <c:v>1.325E-2</c:v>
                </c:pt>
                <c:pt idx="8613">
                  <c:v>1.304E-2</c:v>
                </c:pt>
                <c:pt idx="8614">
                  <c:v>1.298E-2</c:v>
                </c:pt>
                <c:pt idx="8615">
                  <c:v>1.2930000000000001E-2</c:v>
                </c:pt>
                <c:pt idx="8616">
                  <c:v>1.2930000000000001E-2</c:v>
                </c:pt>
                <c:pt idx="8617">
                  <c:v>1.2930000000000001E-2</c:v>
                </c:pt>
                <c:pt idx="8618">
                  <c:v>1.304E-2</c:v>
                </c:pt>
                <c:pt idx="8619">
                  <c:v>1.3140000000000001E-2</c:v>
                </c:pt>
                <c:pt idx="8620">
                  <c:v>1.325E-2</c:v>
                </c:pt>
                <c:pt idx="8621">
                  <c:v>1.3350000000000001E-2</c:v>
                </c:pt>
                <c:pt idx="8622">
                  <c:v>1.346E-2</c:v>
                </c:pt>
                <c:pt idx="8623">
                  <c:v>1.372E-2</c:v>
                </c:pt>
                <c:pt idx="8624">
                  <c:v>1.383E-2</c:v>
                </c:pt>
                <c:pt idx="8625">
                  <c:v>1.3990000000000001E-2</c:v>
                </c:pt>
                <c:pt idx="8626">
                  <c:v>1.4250000000000001E-2</c:v>
                </c:pt>
                <c:pt idx="8627">
                  <c:v>1.4409999999999999E-2</c:v>
                </c:pt>
                <c:pt idx="8628">
                  <c:v>1.457E-2</c:v>
                </c:pt>
                <c:pt idx="8629">
                  <c:v>1.4880000000000001E-2</c:v>
                </c:pt>
                <c:pt idx="8630">
                  <c:v>1.504E-2</c:v>
                </c:pt>
                <c:pt idx="8631">
                  <c:v>1.5140000000000001E-2</c:v>
                </c:pt>
                <c:pt idx="8632">
                  <c:v>1.541E-2</c:v>
                </c:pt>
                <c:pt idx="8633">
                  <c:v>1.567E-2</c:v>
                </c:pt>
                <c:pt idx="8634">
                  <c:v>1.583E-2</c:v>
                </c:pt>
                <c:pt idx="8635">
                  <c:v>1.609E-2</c:v>
                </c:pt>
                <c:pt idx="8636">
                  <c:v>1.6299999999999999E-2</c:v>
                </c:pt>
                <c:pt idx="8637">
                  <c:v>1.6459999999999999E-2</c:v>
                </c:pt>
                <c:pt idx="8638">
                  <c:v>1.6670000000000001E-2</c:v>
                </c:pt>
                <c:pt idx="8639">
                  <c:v>1.6990000000000002E-2</c:v>
                </c:pt>
                <c:pt idx="8640">
                  <c:v>1.704E-2</c:v>
                </c:pt>
                <c:pt idx="8641">
                  <c:v>1.736E-2</c:v>
                </c:pt>
                <c:pt idx="8642">
                  <c:v>1.762E-2</c:v>
                </c:pt>
                <c:pt idx="8643">
                  <c:v>1.788E-2</c:v>
                </c:pt>
                <c:pt idx="8644">
                  <c:v>1.804E-2</c:v>
                </c:pt>
                <c:pt idx="8645">
                  <c:v>1.831E-2</c:v>
                </c:pt>
                <c:pt idx="8646">
                  <c:v>1.8679999999999999E-2</c:v>
                </c:pt>
                <c:pt idx="8647">
                  <c:v>1.883E-2</c:v>
                </c:pt>
                <c:pt idx="8648">
                  <c:v>1.915E-2</c:v>
                </c:pt>
                <c:pt idx="8649">
                  <c:v>1.9519999999999999E-2</c:v>
                </c:pt>
                <c:pt idx="8650">
                  <c:v>1.9730000000000001E-2</c:v>
                </c:pt>
                <c:pt idx="8651">
                  <c:v>1.9990000000000001E-2</c:v>
                </c:pt>
                <c:pt idx="8652">
                  <c:v>2.0410000000000001E-2</c:v>
                </c:pt>
                <c:pt idx="8653">
                  <c:v>2.0619999999999999E-2</c:v>
                </c:pt>
                <c:pt idx="8654">
                  <c:v>2.094E-2</c:v>
                </c:pt>
                <c:pt idx="8655">
                  <c:v>2.12E-2</c:v>
                </c:pt>
                <c:pt idx="8656">
                  <c:v>2.1520000000000001E-2</c:v>
                </c:pt>
                <c:pt idx="8657">
                  <c:v>2.1780000000000001E-2</c:v>
                </c:pt>
                <c:pt idx="8658">
                  <c:v>2.205E-2</c:v>
                </c:pt>
                <c:pt idx="8659">
                  <c:v>2.2259999999999999E-2</c:v>
                </c:pt>
                <c:pt idx="8660">
                  <c:v>2.2519999999999998E-2</c:v>
                </c:pt>
                <c:pt idx="8661">
                  <c:v>2.2679999999999999E-2</c:v>
                </c:pt>
                <c:pt idx="8662">
                  <c:v>2.2839999999999999E-2</c:v>
                </c:pt>
                <c:pt idx="8663">
                  <c:v>2.2939999999999999E-2</c:v>
                </c:pt>
                <c:pt idx="8664">
                  <c:v>2.3050000000000001E-2</c:v>
                </c:pt>
                <c:pt idx="8665">
                  <c:v>2.3E-2</c:v>
                </c:pt>
                <c:pt idx="8666">
                  <c:v>2.3050000000000001E-2</c:v>
                </c:pt>
                <c:pt idx="8667">
                  <c:v>2.3099999999999999E-2</c:v>
                </c:pt>
                <c:pt idx="8668">
                  <c:v>2.2939999999999999E-2</c:v>
                </c:pt>
                <c:pt idx="8669">
                  <c:v>2.2939999999999999E-2</c:v>
                </c:pt>
                <c:pt idx="8670">
                  <c:v>2.2890000000000001E-2</c:v>
                </c:pt>
                <c:pt idx="8671">
                  <c:v>2.273E-2</c:v>
                </c:pt>
                <c:pt idx="8672">
                  <c:v>2.2630000000000001E-2</c:v>
                </c:pt>
                <c:pt idx="8673">
                  <c:v>2.247E-2</c:v>
                </c:pt>
                <c:pt idx="8674">
                  <c:v>2.2259999999999999E-2</c:v>
                </c:pt>
                <c:pt idx="8675">
                  <c:v>2.205E-2</c:v>
                </c:pt>
                <c:pt idx="8676">
                  <c:v>2.1839999999999998E-2</c:v>
                </c:pt>
                <c:pt idx="8677">
                  <c:v>2.1569999999999999E-2</c:v>
                </c:pt>
                <c:pt idx="8678">
                  <c:v>2.12E-2</c:v>
                </c:pt>
                <c:pt idx="8679">
                  <c:v>2.0990000000000002E-2</c:v>
                </c:pt>
                <c:pt idx="8680">
                  <c:v>2.0840000000000001E-2</c:v>
                </c:pt>
                <c:pt idx="8681">
                  <c:v>2.0410000000000001E-2</c:v>
                </c:pt>
                <c:pt idx="8682">
                  <c:v>2.026E-2</c:v>
                </c:pt>
                <c:pt idx="8683">
                  <c:v>1.9939999999999999E-2</c:v>
                </c:pt>
                <c:pt idx="8684">
                  <c:v>1.9779999999999999E-2</c:v>
                </c:pt>
                <c:pt idx="8685">
                  <c:v>1.9519999999999999E-2</c:v>
                </c:pt>
                <c:pt idx="8686">
                  <c:v>1.941E-2</c:v>
                </c:pt>
                <c:pt idx="8687">
                  <c:v>1.925E-2</c:v>
                </c:pt>
                <c:pt idx="8688">
                  <c:v>1.9099999999999999E-2</c:v>
                </c:pt>
                <c:pt idx="8689">
                  <c:v>1.9040000000000001E-2</c:v>
                </c:pt>
                <c:pt idx="8690">
                  <c:v>1.9040000000000001E-2</c:v>
                </c:pt>
                <c:pt idx="8691">
                  <c:v>1.8939999999999999E-2</c:v>
                </c:pt>
                <c:pt idx="8692">
                  <c:v>1.8939999999999999E-2</c:v>
                </c:pt>
                <c:pt idx="8693">
                  <c:v>1.899E-2</c:v>
                </c:pt>
                <c:pt idx="8694">
                  <c:v>1.899E-2</c:v>
                </c:pt>
                <c:pt idx="8695">
                  <c:v>1.9099999999999999E-2</c:v>
                </c:pt>
                <c:pt idx="8696">
                  <c:v>1.925E-2</c:v>
                </c:pt>
                <c:pt idx="8697">
                  <c:v>1.9359999999999999E-2</c:v>
                </c:pt>
                <c:pt idx="8698">
                  <c:v>1.9570000000000001E-2</c:v>
                </c:pt>
                <c:pt idx="8699">
                  <c:v>1.968E-2</c:v>
                </c:pt>
                <c:pt idx="8700">
                  <c:v>1.983E-2</c:v>
                </c:pt>
                <c:pt idx="8701">
                  <c:v>1.9939999999999999E-2</c:v>
                </c:pt>
                <c:pt idx="8702">
                  <c:v>2.026E-2</c:v>
                </c:pt>
                <c:pt idx="8703">
                  <c:v>2.0410000000000001E-2</c:v>
                </c:pt>
                <c:pt idx="8704">
                  <c:v>2.052E-2</c:v>
                </c:pt>
                <c:pt idx="8705">
                  <c:v>2.0729999999999998E-2</c:v>
                </c:pt>
                <c:pt idx="8706">
                  <c:v>2.094E-2</c:v>
                </c:pt>
                <c:pt idx="8707">
                  <c:v>2.1100000000000001E-2</c:v>
                </c:pt>
                <c:pt idx="8708">
                  <c:v>2.1260000000000001E-2</c:v>
                </c:pt>
                <c:pt idx="8709">
                  <c:v>2.147E-2</c:v>
                </c:pt>
                <c:pt idx="8710">
                  <c:v>2.147E-2</c:v>
                </c:pt>
                <c:pt idx="8711">
                  <c:v>2.1520000000000001E-2</c:v>
                </c:pt>
                <c:pt idx="8712">
                  <c:v>2.1680000000000001E-2</c:v>
                </c:pt>
                <c:pt idx="8713">
                  <c:v>2.163E-2</c:v>
                </c:pt>
                <c:pt idx="8714">
                  <c:v>2.1569999999999999E-2</c:v>
                </c:pt>
                <c:pt idx="8715">
                  <c:v>2.163E-2</c:v>
                </c:pt>
                <c:pt idx="8716">
                  <c:v>2.163E-2</c:v>
                </c:pt>
                <c:pt idx="8717">
                  <c:v>2.147E-2</c:v>
                </c:pt>
                <c:pt idx="8718">
                  <c:v>2.147E-2</c:v>
                </c:pt>
                <c:pt idx="8719">
                  <c:v>2.1360000000000001E-2</c:v>
                </c:pt>
                <c:pt idx="8720">
                  <c:v>2.1309999999999999E-2</c:v>
                </c:pt>
                <c:pt idx="8721">
                  <c:v>2.1260000000000001E-2</c:v>
                </c:pt>
                <c:pt idx="8722">
                  <c:v>2.12E-2</c:v>
                </c:pt>
                <c:pt idx="8723">
                  <c:v>2.0990000000000002E-2</c:v>
                </c:pt>
                <c:pt idx="8724">
                  <c:v>2.094E-2</c:v>
                </c:pt>
                <c:pt idx="8725">
                  <c:v>2.0990000000000002E-2</c:v>
                </c:pt>
                <c:pt idx="8726">
                  <c:v>2.078E-2</c:v>
                </c:pt>
                <c:pt idx="8727">
                  <c:v>2.0729999999999998E-2</c:v>
                </c:pt>
                <c:pt idx="8728">
                  <c:v>2.0619999999999999E-2</c:v>
                </c:pt>
                <c:pt idx="8729">
                  <c:v>2.052E-2</c:v>
                </c:pt>
                <c:pt idx="8730">
                  <c:v>2.052E-2</c:v>
                </c:pt>
                <c:pt idx="8731">
                  <c:v>2.0469999999999999E-2</c:v>
                </c:pt>
                <c:pt idx="8732">
                  <c:v>2.036E-2</c:v>
                </c:pt>
                <c:pt idx="8733">
                  <c:v>2.026E-2</c:v>
                </c:pt>
                <c:pt idx="8734">
                  <c:v>2.0310000000000002E-2</c:v>
                </c:pt>
                <c:pt idx="8735">
                  <c:v>2.0310000000000002E-2</c:v>
                </c:pt>
                <c:pt idx="8736">
                  <c:v>2.036E-2</c:v>
                </c:pt>
                <c:pt idx="8737">
                  <c:v>2.0310000000000002E-2</c:v>
                </c:pt>
                <c:pt idx="8738">
                  <c:v>2.0410000000000001E-2</c:v>
                </c:pt>
                <c:pt idx="8739">
                  <c:v>2.036E-2</c:v>
                </c:pt>
                <c:pt idx="8740">
                  <c:v>2.0410000000000001E-2</c:v>
                </c:pt>
                <c:pt idx="8741">
                  <c:v>2.0410000000000001E-2</c:v>
                </c:pt>
                <c:pt idx="8742">
                  <c:v>2.0410000000000001E-2</c:v>
                </c:pt>
                <c:pt idx="8743">
                  <c:v>2.0410000000000001E-2</c:v>
                </c:pt>
                <c:pt idx="8744">
                  <c:v>2.0469999999999999E-2</c:v>
                </c:pt>
                <c:pt idx="8745">
                  <c:v>2.036E-2</c:v>
                </c:pt>
                <c:pt idx="8746">
                  <c:v>2.0410000000000001E-2</c:v>
                </c:pt>
                <c:pt idx="8747">
                  <c:v>2.026E-2</c:v>
                </c:pt>
                <c:pt idx="8748">
                  <c:v>2.026E-2</c:v>
                </c:pt>
                <c:pt idx="8749">
                  <c:v>2.0150000000000001E-2</c:v>
                </c:pt>
                <c:pt idx="8750">
                  <c:v>2.01E-2</c:v>
                </c:pt>
                <c:pt idx="8751">
                  <c:v>1.9890000000000001E-2</c:v>
                </c:pt>
                <c:pt idx="8752">
                  <c:v>1.9730000000000001E-2</c:v>
                </c:pt>
                <c:pt idx="8753">
                  <c:v>1.9519999999999999E-2</c:v>
                </c:pt>
                <c:pt idx="8754">
                  <c:v>1.941E-2</c:v>
                </c:pt>
                <c:pt idx="8755">
                  <c:v>1.9199999999999998E-2</c:v>
                </c:pt>
                <c:pt idx="8756">
                  <c:v>1.9040000000000001E-2</c:v>
                </c:pt>
                <c:pt idx="8757">
                  <c:v>1.8780000000000002E-2</c:v>
                </c:pt>
                <c:pt idx="8758">
                  <c:v>1.8519999999999998E-2</c:v>
                </c:pt>
                <c:pt idx="8759">
                  <c:v>1.8249999999999999E-2</c:v>
                </c:pt>
                <c:pt idx="8760">
                  <c:v>1.7989999999999999E-2</c:v>
                </c:pt>
                <c:pt idx="8761">
                  <c:v>1.7729999999999999E-2</c:v>
                </c:pt>
                <c:pt idx="8762">
                  <c:v>1.746E-2</c:v>
                </c:pt>
                <c:pt idx="8763">
                  <c:v>1.7309999999999999E-2</c:v>
                </c:pt>
                <c:pt idx="8764">
                  <c:v>1.7090000000000001E-2</c:v>
                </c:pt>
                <c:pt idx="8765">
                  <c:v>1.6879999999999999E-2</c:v>
                </c:pt>
                <c:pt idx="8766">
                  <c:v>1.6729999999999998E-2</c:v>
                </c:pt>
                <c:pt idx="8767">
                  <c:v>1.6459999999999999E-2</c:v>
                </c:pt>
                <c:pt idx="8768">
                  <c:v>1.636E-2</c:v>
                </c:pt>
                <c:pt idx="8769">
                  <c:v>1.6299999999999999E-2</c:v>
                </c:pt>
                <c:pt idx="8770">
                  <c:v>1.6250000000000001E-2</c:v>
                </c:pt>
                <c:pt idx="8771">
                  <c:v>1.6150000000000001E-2</c:v>
                </c:pt>
                <c:pt idx="8772">
                  <c:v>1.609E-2</c:v>
                </c:pt>
                <c:pt idx="8773">
                  <c:v>1.6039999999999999E-2</c:v>
                </c:pt>
                <c:pt idx="8774">
                  <c:v>1.609E-2</c:v>
                </c:pt>
                <c:pt idx="8775">
                  <c:v>1.609E-2</c:v>
                </c:pt>
                <c:pt idx="8776">
                  <c:v>1.6199999999999999E-2</c:v>
                </c:pt>
                <c:pt idx="8777">
                  <c:v>1.6250000000000001E-2</c:v>
                </c:pt>
                <c:pt idx="8778">
                  <c:v>1.6199999999999999E-2</c:v>
                </c:pt>
                <c:pt idx="8779">
                  <c:v>1.6410000000000001E-2</c:v>
                </c:pt>
                <c:pt idx="8780">
                  <c:v>1.651E-2</c:v>
                </c:pt>
                <c:pt idx="8781">
                  <c:v>1.6459999999999999E-2</c:v>
                </c:pt>
                <c:pt idx="8782">
                  <c:v>1.6570000000000001E-2</c:v>
                </c:pt>
                <c:pt idx="8783">
                  <c:v>1.6619999999999999E-2</c:v>
                </c:pt>
                <c:pt idx="8784">
                  <c:v>1.6670000000000001E-2</c:v>
                </c:pt>
                <c:pt idx="8785">
                  <c:v>1.678E-2</c:v>
                </c:pt>
                <c:pt idx="8786">
                  <c:v>1.6729999999999998E-2</c:v>
                </c:pt>
                <c:pt idx="8787">
                  <c:v>1.6570000000000001E-2</c:v>
                </c:pt>
                <c:pt idx="8788">
                  <c:v>1.6570000000000001E-2</c:v>
                </c:pt>
                <c:pt idx="8789">
                  <c:v>1.6410000000000001E-2</c:v>
                </c:pt>
                <c:pt idx="8790">
                  <c:v>1.6199999999999999E-2</c:v>
                </c:pt>
                <c:pt idx="8791">
                  <c:v>1.6039999999999999E-2</c:v>
                </c:pt>
                <c:pt idx="8792">
                  <c:v>1.583E-2</c:v>
                </c:pt>
                <c:pt idx="8793">
                  <c:v>1.546E-2</c:v>
                </c:pt>
                <c:pt idx="8794">
                  <c:v>1.504E-2</c:v>
                </c:pt>
                <c:pt idx="8795">
                  <c:v>1.472E-2</c:v>
                </c:pt>
                <c:pt idx="8796">
                  <c:v>1.43E-2</c:v>
                </c:pt>
                <c:pt idx="8797">
                  <c:v>1.367E-2</c:v>
                </c:pt>
                <c:pt idx="8798">
                  <c:v>1.304E-2</c:v>
                </c:pt>
                <c:pt idx="8799">
                  <c:v>1.251E-2</c:v>
                </c:pt>
                <c:pt idx="8800">
                  <c:v>1.188E-2</c:v>
                </c:pt>
                <c:pt idx="8801">
                  <c:v>1.119E-2</c:v>
                </c:pt>
                <c:pt idx="8802">
                  <c:v>1.051E-2</c:v>
                </c:pt>
                <c:pt idx="8803">
                  <c:v>9.7699999999999992E-3</c:v>
                </c:pt>
                <c:pt idx="8804">
                  <c:v>8.9800000000000001E-3</c:v>
                </c:pt>
                <c:pt idx="8805">
                  <c:v>8.2900000000000005E-3</c:v>
                </c:pt>
                <c:pt idx="8806">
                  <c:v>7.45E-3</c:v>
                </c:pt>
                <c:pt idx="8807">
                  <c:v>6.6600000000000001E-3</c:v>
                </c:pt>
                <c:pt idx="8808">
                  <c:v>5.9800000000000001E-3</c:v>
                </c:pt>
                <c:pt idx="8809">
                  <c:v>5.0800000000000003E-3</c:v>
                </c:pt>
                <c:pt idx="8810">
                  <c:v>4.2399999999999998E-3</c:v>
                </c:pt>
                <c:pt idx="8811">
                  <c:v>3.6099999999999999E-3</c:v>
                </c:pt>
                <c:pt idx="8812">
                  <c:v>2.8700000000000002E-3</c:v>
                </c:pt>
                <c:pt idx="8813">
                  <c:v>2.1299999999999999E-3</c:v>
                </c:pt>
                <c:pt idx="8814">
                  <c:v>1.5E-3</c:v>
                </c:pt>
                <c:pt idx="8815">
                  <c:v>8.0999999999999996E-4</c:v>
                </c:pt>
                <c:pt idx="8816">
                  <c:v>2.3000000000000001E-4</c:v>
                </c:pt>
                <c:pt idx="8817">
                  <c:v>-4.0000000000000002E-4</c:v>
                </c:pt>
                <c:pt idx="8818">
                  <c:v>-8.7000000000000001E-4</c:v>
                </c:pt>
                <c:pt idx="8819">
                  <c:v>-1.4499999999999999E-3</c:v>
                </c:pt>
                <c:pt idx="8820">
                  <c:v>-1.8699999999999999E-3</c:v>
                </c:pt>
                <c:pt idx="8821">
                  <c:v>-2.4499999999999999E-3</c:v>
                </c:pt>
                <c:pt idx="8822">
                  <c:v>-2.7699999999999999E-3</c:v>
                </c:pt>
                <c:pt idx="8823">
                  <c:v>-3.14E-3</c:v>
                </c:pt>
                <c:pt idx="8824">
                  <c:v>-3.5100000000000001E-3</c:v>
                </c:pt>
                <c:pt idx="8825">
                  <c:v>-3.8800000000000002E-3</c:v>
                </c:pt>
                <c:pt idx="8826">
                  <c:v>-4.1399999999999996E-3</c:v>
                </c:pt>
                <c:pt idx="8827">
                  <c:v>-4.4000000000000003E-3</c:v>
                </c:pt>
                <c:pt idx="8828">
                  <c:v>-4.6100000000000004E-3</c:v>
                </c:pt>
                <c:pt idx="8829">
                  <c:v>-4.7200000000000002E-3</c:v>
                </c:pt>
                <c:pt idx="8830">
                  <c:v>-5.0899999999999999E-3</c:v>
                </c:pt>
                <c:pt idx="8831">
                  <c:v>-5.0899999999999999E-3</c:v>
                </c:pt>
                <c:pt idx="8832">
                  <c:v>-5.2500000000000003E-3</c:v>
                </c:pt>
                <c:pt idx="8833">
                  <c:v>-5.4099999999999999E-3</c:v>
                </c:pt>
                <c:pt idx="8834">
                  <c:v>-5.4599999999999996E-3</c:v>
                </c:pt>
                <c:pt idx="8835">
                  <c:v>-5.5599999999999998E-3</c:v>
                </c:pt>
                <c:pt idx="8836">
                  <c:v>-5.6699999999999997E-3</c:v>
                </c:pt>
                <c:pt idx="8837">
                  <c:v>-5.6699999999999997E-3</c:v>
                </c:pt>
                <c:pt idx="8838">
                  <c:v>-5.6699999999999997E-3</c:v>
                </c:pt>
                <c:pt idx="8839">
                  <c:v>-5.7200000000000003E-3</c:v>
                </c:pt>
                <c:pt idx="8840">
                  <c:v>-5.62E-3</c:v>
                </c:pt>
                <c:pt idx="8841">
                  <c:v>-5.7200000000000003E-3</c:v>
                </c:pt>
                <c:pt idx="8842">
                  <c:v>-5.7200000000000003E-3</c:v>
                </c:pt>
                <c:pt idx="8843">
                  <c:v>-5.5599999999999998E-3</c:v>
                </c:pt>
                <c:pt idx="8844">
                  <c:v>-5.4599999999999996E-3</c:v>
                </c:pt>
                <c:pt idx="8845">
                  <c:v>-5.4099999999999999E-3</c:v>
                </c:pt>
                <c:pt idx="8846">
                  <c:v>-5.2500000000000003E-3</c:v>
                </c:pt>
                <c:pt idx="8847">
                  <c:v>-5.0899999999999999E-3</c:v>
                </c:pt>
                <c:pt idx="8848">
                  <c:v>-4.8799999999999998E-3</c:v>
                </c:pt>
                <c:pt idx="8849">
                  <c:v>-4.7200000000000002E-3</c:v>
                </c:pt>
                <c:pt idx="8850">
                  <c:v>-4.4600000000000004E-3</c:v>
                </c:pt>
                <c:pt idx="8851">
                  <c:v>-4.2500000000000003E-3</c:v>
                </c:pt>
                <c:pt idx="8852">
                  <c:v>-4.1399999999999996E-3</c:v>
                </c:pt>
                <c:pt idx="8853">
                  <c:v>-3.7699999999999999E-3</c:v>
                </c:pt>
                <c:pt idx="8854">
                  <c:v>-3.5100000000000001E-3</c:v>
                </c:pt>
                <c:pt idx="8855">
                  <c:v>-3.14E-3</c:v>
                </c:pt>
                <c:pt idx="8856">
                  <c:v>-2.8800000000000002E-3</c:v>
                </c:pt>
                <c:pt idx="8857">
                  <c:v>-2.5100000000000001E-3</c:v>
                </c:pt>
                <c:pt idx="8858">
                  <c:v>-2.3E-3</c:v>
                </c:pt>
                <c:pt idx="8859">
                  <c:v>-1.9300000000000001E-3</c:v>
                </c:pt>
                <c:pt idx="8860">
                  <c:v>-1.56E-3</c:v>
                </c:pt>
                <c:pt idx="8861">
                  <c:v>-1.14E-3</c:v>
                </c:pt>
                <c:pt idx="8862">
                  <c:v>-8.1999999999999998E-4</c:v>
                </c:pt>
                <c:pt idx="8863">
                  <c:v>-4.0000000000000002E-4</c:v>
                </c:pt>
                <c:pt idx="8864">
                  <c:v>-1.3999999999999999E-4</c:v>
                </c:pt>
                <c:pt idx="8865">
                  <c:v>2.3000000000000001E-4</c:v>
                </c:pt>
                <c:pt idx="8866">
                  <c:v>7.1000000000000002E-4</c:v>
                </c:pt>
                <c:pt idx="8867">
                  <c:v>9.7000000000000005E-4</c:v>
                </c:pt>
                <c:pt idx="8868">
                  <c:v>1.2899999999999999E-3</c:v>
                </c:pt>
                <c:pt idx="8869">
                  <c:v>1.5499999999999999E-3</c:v>
                </c:pt>
                <c:pt idx="8870">
                  <c:v>1.8699999999999999E-3</c:v>
                </c:pt>
                <c:pt idx="8871">
                  <c:v>2.1299999999999999E-3</c:v>
                </c:pt>
                <c:pt idx="8872">
                  <c:v>2.4499999999999999E-3</c:v>
                </c:pt>
                <c:pt idx="8873">
                  <c:v>2.66E-3</c:v>
                </c:pt>
                <c:pt idx="8874">
                  <c:v>2.97E-3</c:v>
                </c:pt>
                <c:pt idx="8875">
                  <c:v>3.13E-3</c:v>
                </c:pt>
                <c:pt idx="8876">
                  <c:v>3.3400000000000001E-3</c:v>
                </c:pt>
                <c:pt idx="8877">
                  <c:v>3.6099999999999999E-3</c:v>
                </c:pt>
                <c:pt idx="8878">
                  <c:v>3.7599999999999999E-3</c:v>
                </c:pt>
                <c:pt idx="8879">
                  <c:v>3.8700000000000002E-3</c:v>
                </c:pt>
                <c:pt idx="8880">
                  <c:v>4.13E-3</c:v>
                </c:pt>
                <c:pt idx="8881">
                  <c:v>4.2399999999999998E-3</c:v>
                </c:pt>
                <c:pt idx="8882">
                  <c:v>4.4000000000000003E-3</c:v>
                </c:pt>
                <c:pt idx="8883">
                  <c:v>4.4000000000000003E-3</c:v>
                </c:pt>
                <c:pt idx="8884">
                  <c:v>4.4999999999999997E-3</c:v>
                </c:pt>
                <c:pt idx="8885">
                  <c:v>4.6100000000000004E-3</c:v>
                </c:pt>
                <c:pt idx="8886">
                  <c:v>4.7099999999999998E-3</c:v>
                </c:pt>
                <c:pt idx="8887">
                  <c:v>4.8199999999999996E-3</c:v>
                </c:pt>
                <c:pt idx="8888">
                  <c:v>4.8199999999999996E-3</c:v>
                </c:pt>
                <c:pt idx="8889">
                  <c:v>4.8700000000000002E-3</c:v>
                </c:pt>
                <c:pt idx="8890">
                  <c:v>4.8700000000000002E-3</c:v>
                </c:pt>
                <c:pt idx="8891">
                  <c:v>4.9199999999999999E-3</c:v>
                </c:pt>
                <c:pt idx="8892">
                  <c:v>5.0299999999999997E-3</c:v>
                </c:pt>
                <c:pt idx="8893">
                  <c:v>4.9800000000000001E-3</c:v>
                </c:pt>
                <c:pt idx="8894">
                  <c:v>5.0800000000000003E-3</c:v>
                </c:pt>
                <c:pt idx="8895">
                  <c:v>5.13E-3</c:v>
                </c:pt>
                <c:pt idx="8896">
                  <c:v>5.13E-3</c:v>
                </c:pt>
                <c:pt idx="8897">
                  <c:v>5.0800000000000003E-3</c:v>
                </c:pt>
                <c:pt idx="8898">
                  <c:v>5.0299999999999997E-3</c:v>
                </c:pt>
                <c:pt idx="8899">
                  <c:v>5.13E-3</c:v>
                </c:pt>
                <c:pt idx="8900">
                  <c:v>5.1900000000000002E-3</c:v>
                </c:pt>
                <c:pt idx="8901">
                  <c:v>5.13E-3</c:v>
                </c:pt>
                <c:pt idx="8902">
                  <c:v>5.13E-3</c:v>
                </c:pt>
                <c:pt idx="8903">
                  <c:v>5.1900000000000002E-3</c:v>
                </c:pt>
                <c:pt idx="8904">
                  <c:v>5.1900000000000002E-3</c:v>
                </c:pt>
                <c:pt idx="8905">
                  <c:v>5.0800000000000003E-3</c:v>
                </c:pt>
                <c:pt idx="8906">
                  <c:v>5.0800000000000003E-3</c:v>
                </c:pt>
                <c:pt idx="8907">
                  <c:v>5.13E-3</c:v>
                </c:pt>
                <c:pt idx="8908">
                  <c:v>5.1900000000000002E-3</c:v>
                </c:pt>
                <c:pt idx="8909">
                  <c:v>5.13E-3</c:v>
                </c:pt>
                <c:pt idx="8910">
                  <c:v>5.1900000000000002E-3</c:v>
                </c:pt>
                <c:pt idx="8911">
                  <c:v>5.2399999999999999E-3</c:v>
                </c:pt>
                <c:pt idx="8912">
                  <c:v>5.1900000000000002E-3</c:v>
                </c:pt>
                <c:pt idx="8913">
                  <c:v>5.2399999999999999E-3</c:v>
                </c:pt>
                <c:pt idx="8914">
                  <c:v>5.1900000000000002E-3</c:v>
                </c:pt>
                <c:pt idx="8915">
                  <c:v>5.2399999999999999E-3</c:v>
                </c:pt>
                <c:pt idx="8916">
                  <c:v>5.2900000000000004E-3</c:v>
                </c:pt>
                <c:pt idx="8917">
                  <c:v>5.2900000000000004E-3</c:v>
                </c:pt>
                <c:pt idx="8918">
                  <c:v>5.2900000000000004E-3</c:v>
                </c:pt>
                <c:pt idx="8919">
                  <c:v>5.3400000000000001E-3</c:v>
                </c:pt>
                <c:pt idx="8920">
                  <c:v>5.4999999999999997E-3</c:v>
                </c:pt>
                <c:pt idx="8921">
                  <c:v>5.3400000000000001E-3</c:v>
                </c:pt>
                <c:pt idx="8922">
                  <c:v>5.45E-3</c:v>
                </c:pt>
                <c:pt idx="8923">
                  <c:v>5.5500000000000002E-3</c:v>
                </c:pt>
                <c:pt idx="8924">
                  <c:v>5.6600000000000001E-3</c:v>
                </c:pt>
                <c:pt idx="8925">
                  <c:v>5.6600000000000001E-3</c:v>
                </c:pt>
                <c:pt idx="8926">
                  <c:v>5.8700000000000002E-3</c:v>
                </c:pt>
                <c:pt idx="8927">
                  <c:v>5.8700000000000002E-3</c:v>
                </c:pt>
                <c:pt idx="8928">
                  <c:v>5.9800000000000001E-3</c:v>
                </c:pt>
                <c:pt idx="8929">
                  <c:v>6.0299999999999998E-3</c:v>
                </c:pt>
                <c:pt idx="8930">
                  <c:v>6.13E-3</c:v>
                </c:pt>
                <c:pt idx="8931">
                  <c:v>6.2399999999999999E-3</c:v>
                </c:pt>
                <c:pt idx="8932">
                  <c:v>6.3499999999999997E-3</c:v>
                </c:pt>
                <c:pt idx="8933">
                  <c:v>6.45E-3</c:v>
                </c:pt>
                <c:pt idx="8934">
                  <c:v>6.5599999999999999E-3</c:v>
                </c:pt>
                <c:pt idx="8935">
                  <c:v>6.7099999999999998E-3</c:v>
                </c:pt>
                <c:pt idx="8936">
                  <c:v>6.7099999999999998E-3</c:v>
                </c:pt>
                <c:pt idx="8937">
                  <c:v>6.8700000000000002E-3</c:v>
                </c:pt>
                <c:pt idx="8938">
                  <c:v>6.9800000000000001E-3</c:v>
                </c:pt>
                <c:pt idx="8939">
                  <c:v>7.0800000000000004E-3</c:v>
                </c:pt>
                <c:pt idx="8940">
                  <c:v>7.2399999999999999E-3</c:v>
                </c:pt>
                <c:pt idx="8941">
                  <c:v>7.2899999999999996E-3</c:v>
                </c:pt>
                <c:pt idx="8942">
                  <c:v>7.4000000000000003E-3</c:v>
                </c:pt>
                <c:pt idx="8943">
                  <c:v>7.3499999999999998E-3</c:v>
                </c:pt>
                <c:pt idx="8944">
                  <c:v>7.5599999999999999E-3</c:v>
                </c:pt>
                <c:pt idx="8945">
                  <c:v>7.5599999999999999E-3</c:v>
                </c:pt>
                <c:pt idx="8946">
                  <c:v>7.6600000000000001E-3</c:v>
                </c:pt>
                <c:pt idx="8947">
                  <c:v>7.6600000000000001E-3</c:v>
                </c:pt>
                <c:pt idx="8948">
                  <c:v>7.8200000000000006E-3</c:v>
                </c:pt>
                <c:pt idx="8949">
                  <c:v>7.77E-3</c:v>
                </c:pt>
                <c:pt idx="8950">
                  <c:v>7.8200000000000006E-3</c:v>
                </c:pt>
                <c:pt idx="8951">
                  <c:v>7.77E-3</c:v>
                </c:pt>
                <c:pt idx="8952">
                  <c:v>7.9799999999999992E-3</c:v>
                </c:pt>
                <c:pt idx="8953">
                  <c:v>7.9799999999999992E-3</c:v>
                </c:pt>
                <c:pt idx="8954">
                  <c:v>7.9299999999999995E-3</c:v>
                </c:pt>
                <c:pt idx="8955">
                  <c:v>8.0800000000000004E-3</c:v>
                </c:pt>
                <c:pt idx="8956">
                  <c:v>7.9799999999999992E-3</c:v>
                </c:pt>
                <c:pt idx="8957">
                  <c:v>8.0300000000000007E-3</c:v>
                </c:pt>
                <c:pt idx="8958">
                  <c:v>8.0800000000000004E-3</c:v>
                </c:pt>
                <c:pt idx="8959">
                  <c:v>8.0300000000000007E-3</c:v>
                </c:pt>
                <c:pt idx="8960">
                  <c:v>8.0800000000000004E-3</c:v>
                </c:pt>
                <c:pt idx="8961">
                  <c:v>7.9799999999999992E-3</c:v>
                </c:pt>
                <c:pt idx="8962">
                  <c:v>8.1399999999999997E-3</c:v>
                </c:pt>
                <c:pt idx="8963">
                  <c:v>7.9799999999999992E-3</c:v>
                </c:pt>
                <c:pt idx="8964">
                  <c:v>8.1399999999999997E-3</c:v>
                </c:pt>
                <c:pt idx="8965">
                  <c:v>8.0800000000000004E-3</c:v>
                </c:pt>
                <c:pt idx="8966">
                  <c:v>8.0800000000000004E-3</c:v>
                </c:pt>
                <c:pt idx="8967">
                  <c:v>8.1899999999999994E-3</c:v>
                </c:pt>
                <c:pt idx="8968">
                  <c:v>8.2400000000000008E-3</c:v>
                </c:pt>
                <c:pt idx="8969">
                  <c:v>8.2900000000000005E-3</c:v>
                </c:pt>
                <c:pt idx="8970">
                  <c:v>8.3999999999999995E-3</c:v>
                </c:pt>
                <c:pt idx="8971">
                  <c:v>8.5599999999999999E-3</c:v>
                </c:pt>
                <c:pt idx="8972">
                  <c:v>8.6599999999999993E-3</c:v>
                </c:pt>
                <c:pt idx="8973">
                  <c:v>8.77E-3</c:v>
                </c:pt>
                <c:pt idx="8974">
                  <c:v>8.9800000000000001E-3</c:v>
                </c:pt>
                <c:pt idx="8975">
                  <c:v>9.1900000000000003E-3</c:v>
                </c:pt>
                <c:pt idx="8976">
                  <c:v>9.3500000000000007E-3</c:v>
                </c:pt>
                <c:pt idx="8977">
                  <c:v>9.6600000000000002E-3</c:v>
                </c:pt>
                <c:pt idx="8978">
                  <c:v>9.9299999999999996E-3</c:v>
                </c:pt>
                <c:pt idx="8979">
                  <c:v>1.0240000000000001E-2</c:v>
                </c:pt>
                <c:pt idx="8980">
                  <c:v>1.056E-2</c:v>
                </c:pt>
                <c:pt idx="8981">
                  <c:v>1.093E-2</c:v>
                </c:pt>
                <c:pt idx="8982">
                  <c:v>1.1350000000000001E-2</c:v>
                </c:pt>
                <c:pt idx="8983">
                  <c:v>1.1769999999999999E-2</c:v>
                </c:pt>
                <c:pt idx="8984">
                  <c:v>1.225E-2</c:v>
                </c:pt>
                <c:pt idx="8985">
                  <c:v>1.272E-2</c:v>
                </c:pt>
                <c:pt idx="8986">
                  <c:v>1.325E-2</c:v>
                </c:pt>
                <c:pt idx="8987">
                  <c:v>1.3769999999999999E-2</c:v>
                </c:pt>
                <c:pt idx="8988">
                  <c:v>1.4200000000000001E-2</c:v>
                </c:pt>
                <c:pt idx="8989">
                  <c:v>1.4930000000000001E-2</c:v>
                </c:pt>
                <c:pt idx="8990">
                  <c:v>1.5299999999999999E-2</c:v>
                </c:pt>
                <c:pt idx="8991">
                  <c:v>1.5879999999999998E-2</c:v>
                </c:pt>
                <c:pt idx="8992">
                  <c:v>1.6459999999999999E-2</c:v>
                </c:pt>
                <c:pt idx="8993">
                  <c:v>1.694E-2</c:v>
                </c:pt>
                <c:pt idx="8994">
                  <c:v>1.7569999999999999E-2</c:v>
                </c:pt>
                <c:pt idx="8995">
                  <c:v>1.7989999999999999E-2</c:v>
                </c:pt>
                <c:pt idx="8996">
                  <c:v>1.857E-2</c:v>
                </c:pt>
                <c:pt idx="8997">
                  <c:v>1.8939999999999999E-2</c:v>
                </c:pt>
                <c:pt idx="8998">
                  <c:v>1.9470000000000001E-2</c:v>
                </c:pt>
                <c:pt idx="8999">
                  <c:v>1.9779999999999999E-2</c:v>
                </c:pt>
                <c:pt idx="9000">
                  <c:v>2.0150000000000001E-2</c:v>
                </c:pt>
                <c:pt idx="9001">
                  <c:v>2.0410000000000001E-2</c:v>
                </c:pt>
                <c:pt idx="9002">
                  <c:v>2.0729999999999998E-2</c:v>
                </c:pt>
                <c:pt idx="9003">
                  <c:v>2.094E-2</c:v>
                </c:pt>
                <c:pt idx="9004">
                  <c:v>2.1100000000000001E-2</c:v>
                </c:pt>
                <c:pt idx="9005">
                  <c:v>2.12E-2</c:v>
                </c:pt>
                <c:pt idx="9006">
                  <c:v>2.1260000000000001E-2</c:v>
                </c:pt>
                <c:pt idx="9007">
                  <c:v>2.12E-2</c:v>
                </c:pt>
                <c:pt idx="9008">
                  <c:v>2.0990000000000002E-2</c:v>
                </c:pt>
                <c:pt idx="9009">
                  <c:v>2.0990000000000002E-2</c:v>
                </c:pt>
                <c:pt idx="9010">
                  <c:v>2.0990000000000002E-2</c:v>
                </c:pt>
                <c:pt idx="9011">
                  <c:v>2.0729999999999998E-2</c:v>
                </c:pt>
                <c:pt idx="9012">
                  <c:v>2.0570000000000001E-2</c:v>
                </c:pt>
                <c:pt idx="9013">
                  <c:v>2.0310000000000002E-2</c:v>
                </c:pt>
                <c:pt idx="9014">
                  <c:v>2.0049999999999998E-2</c:v>
                </c:pt>
                <c:pt idx="9015">
                  <c:v>1.9619999999999999E-2</c:v>
                </c:pt>
                <c:pt idx="9016">
                  <c:v>1.9310000000000001E-2</c:v>
                </c:pt>
                <c:pt idx="9017">
                  <c:v>1.9040000000000001E-2</c:v>
                </c:pt>
                <c:pt idx="9018">
                  <c:v>1.873E-2</c:v>
                </c:pt>
                <c:pt idx="9019">
                  <c:v>1.8409999999999999E-2</c:v>
                </c:pt>
                <c:pt idx="9020">
                  <c:v>1.8149999999999999E-2</c:v>
                </c:pt>
                <c:pt idx="9021">
                  <c:v>1.7829999999999999E-2</c:v>
                </c:pt>
                <c:pt idx="9022">
                  <c:v>1.7409999999999998E-2</c:v>
                </c:pt>
                <c:pt idx="9023">
                  <c:v>1.704E-2</c:v>
                </c:pt>
                <c:pt idx="9024">
                  <c:v>1.678E-2</c:v>
                </c:pt>
                <c:pt idx="9025">
                  <c:v>1.6619999999999999E-2</c:v>
                </c:pt>
                <c:pt idx="9026">
                  <c:v>1.6459999999999999E-2</c:v>
                </c:pt>
                <c:pt idx="9027">
                  <c:v>1.6150000000000001E-2</c:v>
                </c:pt>
                <c:pt idx="9028">
                  <c:v>1.609E-2</c:v>
                </c:pt>
                <c:pt idx="9029">
                  <c:v>1.6039999999999999E-2</c:v>
                </c:pt>
                <c:pt idx="9030">
                  <c:v>1.5939999999999999E-2</c:v>
                </c:pt>
                <c:pt idx="9031">
                  <c:v>1.5939999999999999E-2</c:v>
                </c:pt>
                <c:pt idx="9032">
                  <c:v>1.5879999999999998E-2</c:v>
                </c:pt>
                <c:pt idx="9033">
                  <c:v>1.5879999999999998E-2</c:v>
                </c:pt>
                <c:pt idx="9034">
                  <c:v>1.5879999999999998E-2</c:v>
                </c:pt>
                <c:pt idx="9035">
                  <c:v>1.5990000000000001E-2</c:v>
                </c:pt>
                <c:pt idx="9036">
                  <c:v>1.609E-2</c:v>
                </c:pt>
                <c:pt idx="9037">
                  <c:v>1.6150000000000001E-2</c:v>
                </c:pt>
                <c:pt idx="9038">
                  <c:v>1.6250000000000001E-2</c:v>
                </c:pt>
                <c:pt idx="9039">
                  <c:v>1.6410000000000001E-2</c:v>
                </c:pt>
                <c:pt idx="9040">
                  <c:v>1.6459999999999999E-2</c:v>
                </c:pt>
                <c:pt idx="9041">
                  <c:v>1.6570000000000001E-2</c:v>
                </c:pt>
                <c:pt idx="9042">
                  <c:v>1.6830000000000001E-2</c:v>
                </c:pt>
                <c:pt idx="9043">
                  <c:v>1.6879999999999999E-2</c:v>
                </c:pt>
                <c:pt idx="9044">
                  <c:v>1.704E-2</c:v>
                </c:pt>
                <c:pt idx="9045">
                  <c:v>1.7149999999999999E-2</c:v>
                </c:pt>
                <c:pt idx="9046">
                  <c:v>1.72E-2</c:v>
                </c:pt>
                <c:pt idx="9047">
                  <c:v>1.7409999999999998E-2</c:v>
                </c:pt>
                <c:pt idx="9048">
                  <c:v>1.7520000000000001E-2</c:v>
                </c:pt>
                <c:pt idx="9049">
                  <c:v>1.7569999999999999E-2</c:v>
                </c:pt>
                <c:pt idx="9050">
                  <c:v>1.762E-2</c:v>
                </c:pt>
                <c:pt idx="9051">
                  <c:v>1.7670000000000002E-2</c:v>
                </c:pt>
                <c:pt idx="9052">
                  <c:v>1.7780000000000001E-2</c:v>
                </c:pt>
                <c:pt idx="9053">
                  <c:v>1.7829999999999999E-2</c:v>
                </c:pt>
                <c:pt idx="9054">
                  <c:v>1.7829999999999999E-2</c:v>
                </c:pt>
                <c:pt idx="9055">
                  <c:v>1.7940000000000001E-2</c:v>
                </c:pt>
                <c:pt idx="9056">
                  <c:v>1.7989999999999999E-2</c:v>
                </c:pt>
                <c:pt idx="9057">
                  <c:v>1.7940000000000001E-2</c:v>
                </c:pt>
                <c:pt idx="9058">
                  <c:v>1.804E-2</c:v>
                </c:pt>
                <c:pt idx="9059">
                  <c:v>1.804E-2</c:v>
                </c:pt>
                <c:pt idx="9060">
                  <c:v>1.8200000000000001E-2</c:v>
                </c:pt>
                <c:pt idx="9061">
                  <c:v>1.8200000000000001E-2</c:v>
                </c:pt>
                <c:pt idx="9062">
                  <c:v>1.8149999999999999E-2</c:v>
                </c:pt>
                <c:pt idx="9063">
                  <c:v>1.8360000000000001E-2</c:v>
                </c:pt>
                <c:pt idx="9064">
                  <c:v>1.8519999999999998E-2</c:v>
                </c:pt>
                <c:pt idx="9065">
                  <c:v>1.8409999999999999E-2</c:v>
                </c:pt>
                <c:pt idx="9066">
                  <c:v>1.8620000000000001E-2</c:v>
                </c:pt>
                <c:pt idx="9067">
                  <c:v>1.8780000000000002E-2</c:v>
                </c:pt>
                <c:pt idx="9068">
                  <c:v>1.8890000000000001E-2</c:v>
                </c:pt>
                <c:pt idx="9069">
                  <c:v>1.9040000000000001E-2</c:v>
                </c:pt>
                <c:pt idx="9070">
                  <c:v>1.9199999999999998E-2</c:v>
                </c:pt>
                <c:pt idx="9071">
                  <c:v>1.925E-2</c:v>
                </c:pt>
                <c:pt idx="9072">
                  <c:v>1.941E-2</c:v>
                </c:pt>
                <c:pt idx="9073">
                  <c:v>1.9619999999999999E-2</c:v>
                </c:pt>
                <c:pt idx="9074">
                  <c:v>1.968E-2</c:v>
                </c:pt>
                <c:pt idx="9075">
                  <c:v>1.9939999999999999E-2</c:v>
                </c:pt>
                <c:pt idx="9076">
                  <c:v>1.9990000000000001E-2</c:v>
                </c:pt>
                <c:pt idx="9077">
                  <c:v>2.01E-2</c:v>
                </c:pt>
                <c:pt idx="9078">
                  <c:v>2.0150000000000001E-2</c:v>
                </c:pt>
                <c:pt idx="9079">
                  <c:v>2.036E-2</c:v>
                </c:pt>
                <c:pt idx="9080">
                  <c:v>2.0469999999999999E-2</c:v>
                </c:pt>
                <c:pt idx="9081">
                  <c:v>2.0469999999999999E-2</c:v>
                </c:pt>
                <c:pt idx="9082">
                  <c:v>2.0469999999999999E-2</c:v>
                </c:pt>
                <c:pt idx="9083">
                  <c:v>2.052E-2</c:v>
                </c:pt>
                <c:pt idx="9084">
                  <c:v>2.052E-2</c:v>
                </c:pt>
                <c:pt idx="9085">
                  <c:v>2.052E-2</c:v>
                </c:pt>
                <c:pt idx="9086">
                  <c:v>2.0410000000000001E-2</c:v>
                </c:pt>
                <c:pt idx="9087">
                  <c:v>2.036E-2</c:v>
                </c:pt>
                <c:pt idx="9088">
                  <c:v>2.0199999999999999E-2</c:v>
                </c:pt>
                <c:pt idx="9089">
                  <c:v>1.9990000000000001E-2</c:v>
                </c:pt>
                <c:pt idx="9090">
                  <c:v>1.9939999999999999E-2</c:v>
                </c:pt>
                <c:pt idx="9091">
                  <c:v>1.968E-2</c:v>
                </c:pt>
                <c:pt idx="9092">
                  <c:v>1.9570000000000001E-2</c:v>
                </c:pt>
                <c:pt idx="9093">
                  <c:v>1.9310000000000001E-2</c:v>
                </c:pt>
                <c:pt idx="9094">
                  <c:v>1.9099999999999999E-2</c:v>
                </c:pt>
                <c:pt idx="9095">
                  <c:v>1.8939999999999999E-2</c:v>
                </c:pt>
                <c:pt idx="9096">
                  <c:v>1.883E-2</c:v>
                </c:pt>
                <c:pt idx="9097">
                  <c:v>1.8519999999999998E-2</c:v>
                </c:pt>
                <c:pt idx="9098">
                  <c:v>1.8360000000000001E-2</c:v>
                </c:pt>
                <c:pt idx="9099">
                  <c:v>1.8149999999999999E-2</c:v>
                </c:pt>
                <c:pt idx="9100">
                  <c:v>1.7940000000000001E-2</c:v>
                </c:pt>
                <c:pt idx="9101">
                  <c:v>1.7729999999999999E-2</c:v>
                </c:pt>
                <c:pt idx="9102">
                  <c:v>1.7569999999999999E-2</c:v>
                </c:pt>
                <c:pt idx="9103">
                  <c:v>1.7309999999999999E-2</c:v>
                </c:pt>
                <c:pt idx="9104">
                  <c:v>1.7090000000000001E-2</c:v>
                </c:pt>
                <c:pt idx="9105">
                  <c:v>1.6990000000000002E-2</c:v>
                </c:pt>
                <c:pt idx="9106">
                  <c:v>1.6990000000000002E-2</c:v>
                </c:pt>
                <c:pt idx="9107">
                  <c:v>1.6729999999999998E-2</c:v>
                </c:pt>
                <c:pt idx="9108">
                  <c:v>1.6729999999999998E-2</c:v>
                </c:pt>
                <c:pt idx="9109">
                  <c:v>1.6670000000000001E-2</c:v>
                </c:pt>
                <c:pt idx="9110">
                  <c:v>1.6570000000000001E-2</c:v>
                </c:pt>
                <c:pt idx="9111">
                  <c:v>1.6570000000000001E-2</c:v>
                </c:pt>
                <c:pt idx="9112">
                  <c:v>1.6570000000000001E-2</c:v>
                </c:pt>
                <c:pt idx="9113">
                  <c:v>1.651E-2</c:v>
                </c:pt>
                <c:pt idx="9114">
                  <c:v>1.6570000000000001E-2</c:v>
                </c:pt>
                <c:pt idx="9115">
                  <c:v>1.651E-2</c:v>
                </c:pt>
                <c:pt idx="9116">
                  <c:v>1.651E-2</c:v>
                </c:pt>
                <c:pt idx="9117">
                  <c:v>1.6570000000000001E-2</c:v>
                </c:pt>
                <c:pt idx="9118">
                  <c:v>1.6570000000000001E-2</c:v>
                </c:pt>
                <c:pt idx="9119">
                  <c:v>1.6619999999999999E-2</c:v>
                </c:pt>
                <c:pt idx="9120">
                  <c:v>1.6570000000000001E-2</c:v>
                </c:pt>
                <c:pt idx="9121">
                  <c:v>1.6619999999999999E-2</c:v>
                </c:pt>
                <c:pt idx="9122">
                  <c:v>1.6729999999999998E-2</c:v>
                </c:pt>
                <c:pt idx="9123">
                  <c:v>1.6670000000000001E-2</c:v>
                </c:pt>
                <c:pt idx="9124">
                  <c:v>1.6670000000000001E-2</c:v>
                </c:pt>
                <c:pt idx="9125">
                  <c:v>1.6619999999999999E-2</c:v>
                </c:pt>
                <c:pt idx="9126">
                  <c:v>1.6619999999999999E-2</c:v>
                </c:pt>
                <c:pt idx="9127">
                  <c:v>1.651E-2</c:v>
                </c:pt>
                <c:pt idx="9128">
                  <c:v>1.6570000000000001E-2</c:v>
                </c:pt>
                <c:pt idx="9129">
                  <c:v>1.6410000000000001E-2</c:v>
                </c:pt>
                <c:pt idx="9130">
                  <c:v>1.636E-2</c:v>
                </c:pt>
                <c:pt idx="9131">
                  <c:v>1.636E-2</c:v>
                </c:pt>
                <c:pt idx="9132">
                  <c:v>1.6299999999999999E-2</c:v>
                </c:pt>
                <c:pt idx="9133">
                  <c:v>1.6250000000000001E-2</c:v>
                </c:pt>
                <c:pt idx="9134">
                  <c:v>1.609E-2</c:v>
                </c:pt>
                <c:pt idx="9135">
                  <c:v>1.6039999999999999E-2</c:v>
                </c:pt>
                <c:pt idx="9136">
                  <c:v>1.5990000000000001E-2</c:v>
                </c:pt>
                <c:pt idx="9137">
                  <c:v>1.5939999999999999E-2</c:v>
                </c:pt>
                <c:pt idx="9138">
                  <c:v>1.5939999999999999E-2</c:v>
                </c:pt>
                <c:pt idx="9139">
                  <c:v>1.5779999999999999E-2</c:v>
                </c:pt>
                <c:pt idx="9140">
                  <c:v>1.5779999999999999E-2</c:v>
                </c:pt>
                <c:pt idx="9141">
                  <c:v>1.5779999999999999E-2</c:v>
                </c:pt>
                <c:pt idx="9142">
                  <c:v>1.5779999999999999E-2</c:v>
                </c:pt>
                <c:pt idx="9143">
                  <c:v>1.5720000000000001E-2</c:v>
                </c:pt>
                <c:pt idx="9144">
                  <c:v>1.5879999999999998E-2</c:v>
                </c:pt>
                <c:pt idx="9145">
                  <c:v>1.583E-2</c:v>
                </c:pt>
                <c:pt idx="9146">
                  <c:v>1.5939999999999999E-2</c:v>
                </c:pt>
                <c:pt idx="9147">
                  <c:v>1.6039999999999999E-2</c:v>
                </c:pt>
                <c:pt idx="9148">
                  <c:v>1.609E-2</c:v>
                </c:pt>
                <c:pt idx="9149">
                  <c:v>1.6299999999999999E-2</c:v>
                </c:pt>
                <c:pt idx="9150">
                  <c:v>1.6570000000000001E-2</c:v>
                </c:pt>
                <c:pt idx="9151">
                  <c:v>1.678E-2</c:v>
                </c:pt>
                <c:pt idx="9152">
                  <c:v>1.704E-2</c:v>
                </c:pt>
                <c:pt idx="9153">
                  <c:v>1.7250000000000001E-2</c:v>
                </c:pt>
                <c:pt idx="9154">
                  <c:v>1.7569999999999999E-2</c:v>
                </c:pt>
                <c:pt idx="9155">
                  <c:v>1.7829999999999999E-2</c:v>
                </c:pt>
                <c:pt idx="9156">
                  <c:v>1.8249999999999999E-2</c:v>
                </c:pt>
                <c:pt idx="9157">
                  <c:v>1.857E-2</c:v>
                </c:pt>
                <c:pt idx="9158">
                  <c:v>1.8890000000000001E-2</c:v>
                </c:pt>
                <c:pt idx="9159">
                  <c:v>1.925E-2</c:v>
                </c:pt>
                <c:pt idx="9160">
                  <c:v>1.9730000000000001E-2</c:v>
                </c:pt>
                <c:pt idx="9161">
                  <c:v>1.9990000000000001E-2</c:v>
                </c:pt>
                <c:pt idx="9162">
                  <c:v>2.0410000000000001E-2</c:v>
                </c:pt>
                <c:pt idx="9163">
                  <c:v>2.0840000000000001E-2</c:v>
                </c:pt>
                <c:pt idx="9164">
                  <c:v>2.1260000000000001E-2</c:v>
                </c:pt>
                <c:pt idx="9165">
                  <c:v>2.1520000000000001E-2</c:v>
                </c:pt>
                <c:pt idx="9166">
                  <c:v>2.189E-2</c:v>
                </c:pt>
                <c:pt idx="9167">
                  <c:v>2.215E-2</c:v>
                </c:pt>
                <c:pt idx="9168">
                  <c:v>2.2419999999999999E-2</c:v>
                </c:pt>
                <c:pt idx="9169">
                  <c:v>2.2630000000000001E-2</c:v>
                </c:pt>
                <c:pt idx="9170">
                  <c:v>2.2890000000000001E-2</c:v>
                </c:pt>
                <c:pt idx="9171">
                  <c:v>2.315E-2</c:v>
                </c:pt>
                <c:pt idx="9172">
                  <c:v>2.3310000000000001E-2</c:v>
                </c:pt>
                <c:pt idx="9173">
                  <c:v>2.342E-2</c:v>
                </c:pt>
                <c:pt idx="9174">
                  <c:v>2.358E-2</c:v>
                </c:pt>
                <c:pt idx="9175">
                  <c:v>2.3470000000000001E-2</c:v>
                </c:pt>
                <c:pt idx="9176">
                  <c:v>2.3519999999999999E-2</c:v>
                </c:pt>
                <c:pt idx="9177">
                  <c:v>2.3470000000000001E-2</c:v>
                </c:pt>
                <c:pt idx="9178">
                  <c:v>2.3470000000000001E-2</c:v>
                </c:pt>
                <c:pt idx="9179">
                  <c:v>2.3310000000000001E-2</c:v>
                </c:pt>
                <c:pt idx="9180">
                  <c:v>2.3210000000000001E-2</c:v>
                </c:pt>
                <c:pt idx="9181">
                  <c:v>2.3050000000000001E-2</c:v>
                </c:pt>
                <c:pt idx="9182">
                  <c:v>2.2890000000000001E-2</c:v>
                </c:pt>
                <c:pt idx="9183">
                  <c:v>2.273E-2</c:v>
                </c:pt>
                <c:pt idx="9184">
                  <c:v>2.247E-2</c:v>
                </c:pt>
                <c:pt idx="9185">
                  <c:v>2.231E-2</c:v>
                </c:pt>
                <c:pt idx="9186">
                  <c:v>2.2100000000000002E-2</c:v>
                </c:pt>
                <c:pt idx="9187">
                  <c:v>2.1839999999999998E-2</c:v>
                </c:pt>
                <c:pt idx="9188">
                  <c:v>2.1569999999999999E-2</c:v>
                </c:pt>
                <c:pt idx="9189">
                  <c:v>2.1420000000000002E-2</c:v>
                </c:pt>
                <c:pt idx="9190">
                  <c:v>2.1100000000000001E-2</c:v>
                </c:pt>
                <c:pt idx="9191">
                  <c:v>2.0889999999999999E-2</c:v>
                </c:pt>
                <c:pt idx="9192">
                  <c:v>2.0729999999999998E-2</c:v>
                </c:pt>
                <c:pt idx="9193">
                  <c:v>2.0570000000000001E-2</c:v>
                </c:pt>
                <c:pt idx="9194">
                  <c:v>2.0310000000000002E-2</c:v>
                </c:pt>
                <c:pt idx="9195">
                  <c:v>2.0199999999999999E-2</c:v>
                </c:pt>
                <c:pt idx="9196">
                  <c:v>2.0049999999999998E-2</c:v>
                </c:pt>
                <c:pt idx="9197">
                  <c:v>1.9939999999999999E-2</c:v>
                </c:pt>
                <c:pt idx="9198">
                  <c:v>1.983E-2</c:v>
                </c:pt>
                <c:pt idx="9199">
                  <c:v>1.9730000000000001E-2</c:v>
                </c:pt>
                <c:pt idx="9200">
                  <c:v>1.9570000000000001E-2</c:v>
                </c:pt>
                <c:pt idx="9201">
                  <c:v>1.968E-2</c:v>
                </c:pt>
                <c:pt idx="9202">
                  <c:v>1.9619999999999999E-2</c:v>
                </c:pt>
                <c:pt idx="9203">
                  <c:v>1.9570000000000001E-2</c:v>
                </c:pt>
                <c:pt idx="9204">
                  <c:v>1.9570000000000001E-2</c:v>
                </c:pt>
                <c:pt idx="9205">
                  <c:v>1.9570000000000001E-2</c:v>
                </c:pt>
                <c:pt idx="9206">
                  <c:v>1.9519999999999999E-2</c:v>
                </c:pt>
                <c:pt idx="9207">
                  <c:v>1.9519999999999999E-2</c:v>
                </c:pt>
                <c:pt idx="9208">
                  <c:v>1.9519999999999999E-2</c:v>
                </c:pt>
                <c:pt idx="9209">
                  <c:v>1.9470000000000001E-2</c:v>
                </c:pt>
                <c:pt idx="9210">
                  <c:v>1.941E-2</c:v>
                </c:pt>
                <c:pt idx="9211">
                  <c:v>1.9359999999999999E-2</c:v>
                </c:pt>
                <c:pt idx="9212">
                  <c:v>1.9359999999999999E-2</c:v>
                </c:pt>
                <c:pt idx="9213">
                  <c:v>1.9199999999999998E-2</c:v>
                </c:pt>
                <c:pt idx="9214">
                  <c:v>1.915E-2</c:v>
                </c:pt>
                <c:pt idx="9215">
                  <c:v>1.899E-2</c:v>
                </c:pt>
                <c:pt idx="9216">
                  <c:v>1.8780000000000002E-2</c:v>
                </c:pt>
                <c:pt idx="9217">
                  <c:v>1.8679999999999999E-2</c:v>
                </c:pt>
                <c:pt idx="9218">
                  <c:v>1.8409999999999999E-2</c:v>
                </c:pt>
                <c:pt idx="9219">
                  <c:v>1.8149999999999999E-2</c:v>
                </c:pt>
                <c:pt idx="9220">
                  <c:v>1.7940000000000001E-2</c:v>
                </c:pt>
                <c:pt idx="9221">
                  <c:v>1.7670000000000002E-2</c:v>
                </c:pt>
                <c:pt idx="9222">
                  <c:v>1.7409999999999998E-2</c:v>
                </c:pt>
                <c:pt idx="9223">
                  <c:v>1.7090000000000001E-2</c:v>
                </c:pt>
                <c:pt idx="9224">
                  <c:v>1.6830000000000001E-2</c:v>
                </c:pt>
                <c:pt idx="9225">
                  <c:v>1.6410000000000001E-2</c:v>
                </c:pt>
                <c:pt idx="9226">
                  <c:v>1.6150000000000001E-2</c:v>
                </c:pt>
                <c:pt idx="9227">
                  <c:v>1.5879999999999998E-2</c:v>
                </c:pt>
                <c:pt idx="9228">
                  <c:v>1.546E-2</c:v>
                </c:pt>
                <c:pt idx="9229">
                  <c:v>1.5140000000000001E-2</c:v>
                </c:pt>
                <c:pt idx="9230">
                  <c:v>1.4829999999999999E-2</c:v>
                </c:pt>
                <c:pt idx="9231">
                  <c:v>1.4460000000000001E-2</c:v>
                </c:pt>
                <c:pt idx="9232">
                  <c:v>1.414E-2</c:v>
                </c:pt>
                <c:pt idx="9233">
                  <c:v>1.388E-2</c:v>
                </c:pt>
                <c:pt idx="9234">
                  <c:v>1.362E-2</c:v>
                </c:pt>
                <c:pt idx="9235">
                  <c:v>1.3299999999999999E-2</c:v>
                </c:pt>
                <c:pt idx="9236">
                  <c:v>1.325E-2</c:v>
                </c:pt>
                <c:pt idx="9237">
                  <c:v>1.2930000000000001E-2</c:v>
                </c:pt>
                <c:pt idx="9238">
                  <c:v>1.2829999999999999E-2</c:v>
                </c:pt>
                <c:pt idx="9239">
                  <c:v>1.2619999999999999E-2</c:v>
                </c:pt>
                <c:pt idx="9240">
                  <c:v>1.2619999999999999E-2</c:v>
                </c:pt>
                <c:pt idx="9241">
                  <c:v>1.2460000000000001E-2</c:v>
                </c:pt>
                <c:pt idx="9242">
                  <c:v>1.2460000000000001E-2</c:v>
                </c:pt>
                <c:pt idx="9243">
                  <c:v>1.2460000000000001E-2</c:v>
                </c:pt>
                <c:pt idx="9244">
                  <c:v>1.24E-2</c:v>
                </c:pt>
                <c:pt idx="9245">
                  <c:v>1.2460000000000001E-2</c:v>
                </c:pt>
                <c:pt idx="9246">
                  <c:v>1.24E-2</c:v>
                </c:pt>
                <c:pt idx="9247">
                  <c:v>1.2460000000000001E-2</c:v>
                </c:pt>
                <c:pt idx="9248">
                  <c:v>1.24E-2</c:v>
                </c:pt>
                <c:pt idx="9249">
                  <c:v>1.256E-2</c:v>
                </c:pt>
                <c:pt idx="9250">
                  <c:v>1.2619999999999999E-2</c:v>
                </c:pt>
                <c:pt idx="9251">
                  <c:v>1.2670000000000001E-2</c:v>
                </c:pt>
                <c:pt idx="9252">
                  <c:v>1.2880000000000001E-2</c:v>
                </c:pt>
                <c:pt idx="9253">
                  <c:v>1.2930000000000001E-2</c:v>
                </c:pt>
                <c:pt idx="9254">
                  <c:v>1.304E-2</c:v>
                </c:pt>
                <c:pt idx="9255">
                  <c:v>1.3140000000000001E-2</c:v>
                </c:pt>
                <c:pt idx="9256">
                  <c:v>1.3350000000000001E-2</c:v>
                </c:pt>
                <c:pt idx="9257">
                  <c:v>1.325E-2</c:v>
                </c:pt>
                <c:pt idx="9258">
                  <c:v>1.3509999999999999E-2</c:v>
                </c:pt>
                <c:pt idx="9259">
                  <c:v>1.3559999999999999E-2</c:v>
                </c:pt>
                <c:pt idx="9260">
                  <c:v>1.362E-2</c:v>
                </c:pt>
                <c:pt idx="9261">
                  <c:v>1.372E-2</c:v>
                </c:pt>
                <c:pt idx="9262">
                  <c:v>1.383E-2</c:v>
                </c:pt>
                <c:pt idx="9263">
                  <c:v>1.3990000000000001E-2</c:v>
                </c:pt>
                <c:pt idx="9264">
                  <c:v>1.409E-2</c:v>
                </c:pt>
                <c:pt idx="9265">
                  <c:v>1.414E-2</c:v>
                </c:pt>
                <c:pt idx="9266">
                  <c:v>1.435E-2</c:v>
                </c:pt>
                <c:pt idx="9267">
                  <c:v>1.4460000000000001E-2</c:v>
                </c:pt>
                <c:pt idx="9268">
                  <c:v>1.457E-2</c:v>
                </c:pt>
                <c:pt idx="9269">
                  <c:v>1.4670000000000001E-2</c:v>
                </c:pt>
                <c:pt idx="9270">
                  <c:v>1.472E-2</c:v>
                </c:pt>
                <c:pt idx="9271">
                  <c:v>1.478E-2</c:v>
                </c:pt>
                <c:pt idx="9272">
                  <c:v>1.4930000000000001E-2</c:v>
                </c:pt>
                <c:pt idx="9273">
                  <c:v>1.4930000000000001E-2</c:v>
                </c:pt>
                <c:pt idx="9274">
                  <c:v>1.499E-2</c:v>
                </c:pt>
                <c:pt idx="9275">
                  <c:v>1.5140000000000001E-2</c:v>
                </c:pt>
                <c:pt idx="9276">
                  <c:v>1.5140000000000001E-2</c:v>
                </c:pt>
                <c:pt idx="9277">
                  <c:v>1.525E-2</c:v>
                </c:pt>
                <c:pt idx="9278">
                  <c:v>1.536E-2</c:v>
                </c:pt>
                <c:pt idx="9279">
                  <c:v>1.5299999999999999E-2</c:v>
                </c:pt>
                <c:pt idx="9280">
                  <c:v>1.5299999999999999E-2</c:v>
                </c:pt>
                <c:pt idx="9281">
                  <c:v>1.541E-2</c:v>
                </c:pt>
                <c:pt idx="9282">
                  <c:v>1.546E-2</c:v>
                </c:pt>
                <c:pt idx="9283">
                  <c:v>1.541E-2</c:v>
                </c:pt>
                <c:pt idx="9284">
                  <c:v>1.5509999999999999E-2</c:v>
                </c:pt>
                <c:pt idx="9285">
                  <c:v>1.541E-2</c:v>
                </c:pt>
                <c:pt idx="9286">
                  <c:v>1.541E-2</c:v>
                </c:pt>
                <c:pt idx="9287">
                  <c:v>1.5299999999999999E-2</c:v>
                </c:pt>
                <c:pt idx="9288">
                  <c:v>1.541E-2</c:v>
                </c:pt>
                <c:pt idx="9289">
                  <c:v>1.5299999999999999E-2</c:v>
                </c:pt>
                <c:pt idx="9290">
                  <c:v>1.525E-2</c:v>
                </c:pt>
                <c:pt idx="9291">
                  <c:v>1.5140000000000001E-2</c:v>
                </c:pt>
                <c:pt idx="9292">
                  <c:v>1.52E-2</c:v>
                </c:pt>
                <c:pt idx="9293">
                  <c:v>1.5089999999999999E-2</c:v>
                </c:pt>
                <c:pt idx="9294">
                  <c:v>1.4930000000000001E-2</c:v>
                </c:pt>
                <c:pt idx="9295">
                  <c:v>1.4829999999999999E-2</c:v>
                </c:pt>
                <c:pt idx="9296">
                  <c:v>1.478E-2</c:v>
                </c:pt>
                <c:pt idx="9297">
                  <c:v>1.4670000000000001E-2</c:v>
                </c:pt>
                <c:pt idx="9298">
                  <c:v>1.4619999999999999E-2</c:v>
                </c:pt>
                <c:pt idx="9299">
                  <c:v>1.4409999999999999E-2</c:v>
                </c:pt>
                <c:pt idx="9300">
                  <c:v>1.4409999999999999E-2</c:v>
                </c:pt>
                <c:pt idx="9301">
                  <c:v>1.4200000000000001E-2</c:v>
                </c:pt>
                <c:pt idx="9302">
                  <c:v>1.404E-2</c:v>
                </c:pt>
                <c:pt idx="9303">
                  <c:v>1.388E-2</c:v>
                </c:pt>
                <c:pt idx="9304">
                  <c:v>1.383E-2</c:v>
                </c:pt>
                <c:pt idx="9305">
                  <c:v>1.372E-2</c:v>
                </c:pt>
                <c:pt idx="9306">
                  <c:v>1.362E-2</c:v>
                </c:pt>
                <c:pt idx="9307">
                  <c:v>1.346E-2</c:v>
                </c:pt>
                <c:pt idx="9308">
                  <c:v>1.346E-2</c:v>
                </c:pt>
                <c:pt idx="9309">
                  <c:v>1.3299999999999999E-2</c:v>
                </c:pt>
                <c:pt idx="9310">
                  <c:v>1.3299999999999999E-2</c:v>
                </c:pt>
                <c:pt idx="9311">
                  <c:v>1.32E-2</c:v>
                </c:pt>
                <c:pt idx="9312">
                  <c:v>1.3140000000000001E-2</c:v>
                </c:pt>
                <c:pt idx="9313">
                  <c:v>1.3140000000000001E-2</c:v>
                </c:pt>
                <c:pt idx="9314">
                  <c:v>1.3089999999999999E-2</c:v>
                </c:pt>
                <c:pt idx="9315">
                  <c:v>1.3140000000000001E-2</c:v>
                </c:pt>
                <c:pt idx="9316">
                  <c:v>1.304E-2</c:v>
                </c:pt>
                <c:pt idx="9317">
                  <c:v>1.3089999999999999E-2</c:v>
                </c:pt>
                <c:pt idx="9318">
                  <c:v>1.304E-2</c:v>
                </c:pt>
                <c:pt idx="9319">
                  <c:v>1.3089999999999999E-2</c:v>
                </c:pt>
                <c:pt idx="9320">
                  <c:v>1.3140000000000001E-2</c:v>
                </c:pt>
                <c:pt idx="9321">
                  <c:v>1.325E-2</c:v>
                </c:pt>
                <c:pt idx="9322">
                  <c:v>1.3299999999999999E-2</c:v>
                </c:pt>
                <c:pt idx="9323">
                  <c:v>1.3350000000000001E-2</c:v>
                </c:pt>
                <c:pt idx="9324">
                  <c:v>1.3559999999999999E-2</c:v>
                </c:pt>
                <c:pt idx="9325">
                  <c:v>1.367E-2</c:v>
                </c:pt>
                <c:pt idx="9326">
                  <c:v>1.383E-2</c:v>
                </c:pt>
                <c:pt idx="9327">
                  <c:v>1.393E-2</c:v>
                </c:pt>
                <c:pt idx="9328">
                  <c:v>1.414E-2</c:v>
                </c:pt>
                <c:pt idx="9329">
                  <c:v>1.451E-2</c:v>
                </c:pt>
                <c:pt idx="9330">
                  <c:v>1.472E-2</c:v>
                </c:pt>
                <c:pt idx="9331">
                  <c:v>1.499E-2</c:v>
                </c:pt>
                <c:pt idx="9332">
                  <c:v>1.536E-2</c:v>
                </c:pt>
                <c:pt idx="9333">
                  <c:v>1.562E-2</c:v>
                </c:pt>
                <c:pt idx="9334">
                  <c:v>1.583E-2</c:v>
                </c:pt>
                <c:pt idx="9335">
                  <c:v>1.6250000000000001E-2</c:v>
                </c:pt>
                <c:pt idx="9336">
                  <c:v>1.6670000000000001E-2</c:v>
                </c:pt>
                <c:pt idx="9337">
                  <c:v>1.704E-2</c:v>
                </c:pt>
                <c:pt idx="9338">
                  <c:v>1.7520000000000001E-2</c:v>
                </c:pt>
                <c:pt idx="9339">
                  <c:v>1.7729999999999999E-2</c:v>
                </c:pt>
                <c:pt idx="9340">
                  <c:v>1.8249999999999999E-2</c:v>
                </c:pt>
                <c:pt idx="9341">
                  <c:v>1.857E-2</c:v>
                </c:pt>
                <c:pt idx="9342">
                  <c:v>1.8939999999999999E-2</c:v>
                </c:pt>
                <c:pt idx="9343">
                  <c:v>1.9310000000000001E-2</c:v>
                </c:pt>
                <c:pt idx="9344">
                  <c:v>1.9619999999999999E-2</c:v>
                </c:pt>
                <c:pt idx="9345">
                  <c:v>1.9939999999999999E-2</c:v>
                </c:pt>
                <c:pt idx="9346">
                  <c:v>2.026E-2</c:v>
                </c:pt>
                <c:pt idx="9347">
                  <c:v>2.052E-2</c:v>
                </c:pt>
                <c:pt idx="9348">
                  <c:v>2.0729999999999998E-2</c:v>
                </c:pt>
                <c:pt idx="9349">
                  <c:v>2.0889999999999999E-2</c:v>
                </c:pt>
                <c:pt idx="9350">
                  <c:v>2.1100000000000001E-2</c:v>
                </c:pt>
                <c:pt idx="9351">
                  <c:v>2.1149999999999999E-2</c:v>
                </c:pt>
                <c:pt idx="9352">
                  <c:v>2.12E-2</c:v>
                </c:pt>
                <c:pt idx="9353">
                  <c:v>2.12E-2</c:v>
                </c:pt>
                <c:pt idx="9354">
                  <c:v>2.1149999999999999E-2</c:v>
                </c:pt>
                <c:pt idx="9355">
                  <c:v>2.1049999999999999E-2</c:v>
                </c:pt>
                <c:pt idx="9356">
                  <c:v>2.0840000000000001E-2</c:v>
                </c:pt>
                <c:pt idx="9357">
                  <c:v>2.0619999999999999E-2</c:v>
                </c:pt>
                <c:pt idx="9358">
                  <c:v>2.0410000000000001E-2</c:v>
                </c:pt>
                <c:pt idx="9359">
                  <c:v>2.0049999999999998E-2</c:v>
                </c:pt>
                <c:pt idx="9360">
                  <c:v>1.9730000000000001E-2</c:v>
                </c:pt>
                <c:pt idx="9361">
                  <c:v>1.925E-2</c:v>
                </c:pt>
                <c:pt idx="9362">
                  <c:v>1.8939999999999999E-2</c:v>
                </c:pt>
                <c:pt idx="9363">
                  <c:v>1.8360000000000001E-2</c:v>
                </c:pt>
                <c:pt idx="9364">
                  <c:v>1.7940000000000001E-2</c:v>
                </c:pt>
                <c:pt idx="9365">
                  <c:v>1.7409999999999998E-2</c:v>
                </c:pt>
                <c:pt idx="9366">
                  <c:v>1.6879999999999999E-2</c:v>
                </c:pt>
                <c:pt idx="9367">
                  <c:v>1.636E-2</c:v>
                </c:pt>
                <c:pt idx="9368">
                  <c:v>1.5879999999999998E-2</c:v>
                </c:pt>
                <c:pt idx="9369">
                  <c:v>1.5299999999999999E-2</c:v>
                </c:pt>
                <c:pt idx="9370">
                  <c:v>1.478E-2</c:v>
                </c:pt>
                <c:pt idx="9371">
                  <c:v>1.409E-2</c:v>
                </c:pt>
                <c:pt idx="9372">
                  <c:v>1.362E-2</c:v>
                </c:pt>
                <c:pt idx="9373">
                  <c:v>1.325E-2</c:v>
                </c:pt>
                <c:pt idx="9374">
                  <c:v>1.2880000000000001E-2</c:v>
                </c:pt>
                <c:pt idx="9375">
                  <c:v>1.2460000000000001E-2</c:v>
                </c:pt>
                <c:pt idx="9376">
                  <c:v>1.209E-2</c:v>
                </c:pt>
                <c:pt idx="9377">
                  <c:v>1.1769999999999999E-2</c:v>
                </c:pt>
                <c:pt idx="9378">
                  <c:v>1.1509999999999999E-2</c:v>
                </c:pt>
                <c:pt idx="9379">
                  <c:v>1.1299999999999999E-2</c:v>
                </c:pt>
                <c:pt idx="9380">
                  <c:v>1.119E-2</c:v>
                </c:pt>
                <c:pt idx="9381">
                  <c:v>1.098E-2</c:v>
                </c:pt>
                <c:pt idx="9382">
                  <c:v>1.1089999999999999E-2</c:v>
                </c:pt>
                <c:pt idx="9383">
                  <c:v>1.103E-2</c:v>
                </c:pt>
                <c:pt idx="9384">
                  <c:v>1.1089999999999999E-2</c:v>
                </c:pt>
                <c:pt idx="9385">
                  <c:v>1.1140000000000001E-2</c:v>
                </c:pt>
                <c:pt idx="9386">
                  <c:v>1.119E-2</c:v>
                </c:pt>
                <c:pt idx="9387">
                  <c:v>1.1509999999999999E-2</c:v>
                </c:pt>
                <c:pt idx="9388">
                  <c:v>1.167E-2</c:v>
                </c:pt>
                <c:pt idx="9389">
                  <c:v>1.188E-2</c:v>
                </c:pt>
                <c:pt idx="9390">
                  <c:v>1.214E-2</c:v>
                </c:pt>
                <c:pt idx="9391">
                  <c:v>1.23E-2</c:v>
                </c:pt>
                <c:pt idx="9392">
                  <c:v>1.256E-2</c:v>
                </c:pt>
                <c:pt idx="9393">
                  <c:v>1.2930000000000001E-2</c:v>
                </c:pt>
                <c:pt idx="9394">
                  <c:v>1.32E-2</c:v>
                </c:pt>
                <c:pt idx="9395">
                  <c:v>1.3350000000000001E-2</c:v>
                </c:pt>
                <c:pt idx="9396">
                  <c:v>1.372E-2</c:v>
                </c:pt>
                <c:pt idx="9397">
                  <c:v>1.404E-2</c:v>
                </c:pt>
                <c:pt idx="9398">
                  <c:v>1.4250000000000001E-2</c:v>
                </c:pt>
                <c:pt idx="9399">
                  <c:v>1.435E-2</c:v>
                </c:pt>
                <c:pt idx="9400">
                  <c:v>1.472E-2</c:v>
                </c:pt>
                <c:pt idx="9401">
                  <c:v>1.4930000000000001E-2</c:v>
                </c:pt>
                <c:pt idx="9402">
                  <c:v>1.499E-2</c:v>
                </c:pt>
                <c:pt idx="9403">
                  <c:v>1.525E-2</c:v>
                </c:pt>
                <c:pt idx="9404">
                  <c:v>1.536E-2</c:v>
                </c:pt>
                <c:pt idx="9405">
                  <c:v>1.541E-2</c:v>
                </c:pt>
                <c:pt idx="9406">
                  <c:v>1.546E-2</c:v>
                </c:pt>
                <c:pt idx="9407">
                  <c:v>1.541E-2</c:v>
                </c:pt>
                <c:pt idx="9408">
                  <c:v>1.5570000000000001E-2</c:v>
                </c:pt>
                <c:pt idx="9409">
                  <c:v>1.5570000000000001E-2</c:v>
                </c:pt>
                <c:pt idx="9410">
                  <c:v>1.562E-2</c:v>
                </c:pt>
                <c:pt idx="9411">
                  <c:v>1.546E-2</c:v>
                </c:pt>
                <c:pt idx="9412">
                  <c:v>1.5509999999999999E-2</c:v>
                </c:pt>
                <c:pt idx="9413">
                  <c:v>1.546E-2</c:v>
                </c:pt>
                <c:pt idx="9414">
                  <c:v>1.546E-2</c:v>
                </c:pt>
                <c:pt idx="9415">
                  <c:v>1.536E-2</c:v>
                </c:pt>
                <c:pt idx="9416">
                  <c:v>1.536E-2</c:v>
                </c:pt>
                <c:pt idx="9417">
                  <c:v>1.536E-2</c:v>
                </c:pt>
                <c:pt idx="9418">
                  <c:v>1.536E-2</c:v>
                </c:pt>
                <c:pt idx="9419">
                  <c:v>1.5299999999999999E-2</c:v>
                </c:pt>
                <c:pt idx="9420">
                  <c:v>1.541E-2</c:v>
                </c:pt>
                <c:pt idx="9421">
                  <c:v>1.536E-2</c:v>
                </c:pt>
                <c:pt idx="9422">
                  <c:v>1.541E-2</c:v>
                </c:pt>
                <c:pt idx="9423">
                  <c:v>1.5509999999999999E-2</c:v>
                </c:pt>
                <c:pt idx="9424">
                  <c:v>1.546E-2</c:v>
                </c:pt>
                <c:pt idx="9425">
                  <c:v>1.562E-2</c:v>
                </c:pt>
                <c:pt idx="9426">
                  <c:v>1.5720000000000001E-2</c:v>
                </c:pt>
                <c:pt idx="9427">
                  <c:v>1.5779999999999999E-2</c:v>
                </c:pt>
                <c:pt idx="9428">
                  <c:v>1.5879999999999998E-2</c:v>
                </c:pt>
                <c:pt idx="9429">
                  <c:v>1.5939999999999999E-2</c:v>
                </c:pt>
                <c:pt idx="9430">
                  <c:v>1.6039999999999999E-2</c:v>
                </c:pt>
                <c:pt idx="9431">
                  <c:v>1.6250000000000001E-2</c:v>
                </c:pt>
                <c:pt idx="9432">
                  <c:v>1.6299999999999999E-2</c:v>
                </c:pt>
                <c:pt idx="9433">
                  <c:v>1.6459999999999999E-2</c:v>
                </c:pt>
                <c:pt idx="9434">
                  <c:v>1.6570000000000001E-2</c:v>
                </c:pt>
                <c:pt idx="9435">
                  <c:v>1.6619999999999999E-2</c:v>
                </c:pt>
                <c:pt idx="9436">
                  <c:v>1.678E-2</c:v>
                </c:pt>
                <c:pt idx="9437">
                  <c:v>1.6830000000000001E-2</c:v>
                </c:pt>
                <c:pt idx="9438">
                  <c:v>1.6990000000000002E-2</c:v>
                </c:pt>
                <c:pt idx="9439">
                  <c:v>1.6990000000000002E-2</c:v>
                </c:pt>
                <c:pt idx="9440">
                  <c:v>1.7090000000000001E-2</c:v>
                </c:pt>
                <c:pt idx="9441">
                  <c:v>1.7090000000000001E-2</c:v>
                </c:pt>
                <c:pt idx="9442">
                  <c:v>1.72E-2</c:v>
                </c:pt>
                <c:pt idx="9443">
                  <c:v>1.7090000000000001E-2</c:v>
                </c:pt>
                <c:pt idx="9444">
                  <c:v>1.7149999999999999E-2</c:v>
                </c:pt>
                <c:pt idx="9445">
                  <c:v>1.7149999999999999E-2</c:v>
                </c:pt>
                <c:pt idx="9446">
                  <c:v>1.7149999999999999E-2</c:v>
                </c:pt>
                <c:pt idx="9447">
                  <c:v>1.704E-2</c:v>
                </c:pt>
                <c:pt idx="9448">
                  <c:v>1.7090000000000001E-2</c:v>
                </c:pt>
                <c:pt idx="9449">
                  <c:v>1.6990000000000002E-2</c:v>
                </c:pt>
                <c:pt idx="9450">
                  <c:v>1.694E-2</c:v>
                </c:pt>
                <c:pt idx="9451">
                  <c:v>1.694E-2</c:v>
                </c:pt>
                <c:pt idx="9452">
                  <c:v>1.678E-2</c:v>
                </c:pt>
                <c:pt idx="9453">
                  <c:v>1.678E-2</c:v>
                </c:pt>
                <c:pt idx="9454">
                  <c:v>1.678E-2</c:v>
                </c:pt>
                <c:pt idx="9455">
                  <c:v>1.6729999999999998E-2</c:v>
                </c:pt>
                <c:pt idx="9456">
                  <c:v>1.6670000000000001E-2</c:v>
                </c:pt>
                <c:pt idx="9457">
                  <c:v>1.6670000000000001E-2</c:v>
                </c:pt>
                <c:pt idx="9458">
                  <c:v>1.6570000000000001E-2</c:v>
                </c:pt>
                <c:pt idx="9459">
                  <c:v>1.6570000000000001E-2</c:v>
                </c:pt>
                <c:pt idx="9460">
                  <c:v>1.6570000000000001E-2</c:v>
                </c:pt>
                <c:pt idx="9461">
                  <c:v>1.6619999999999999E-2</c:v>
                </c:pt>
                <c:pt idx="9462">
                  <c:v>1.6729999999999998E-2</c:v>
                </c:pt>
                <c:pt idx="9463">
                  <c:v>1.6670000000000001E-2</c:v>
                </c:pt>
                <c:pt idx="9464">
                  <c:v>1.678E-2</c:v>
                </c:pt>
                <c:pt idx="9465">
                  <c:v>1.6729999999999998E-2</c:v>
                </c:pt>
                <c:pt idx="9466">
                  <c:v>1.6830000000000001E-2</c:v>
                </c:pt>
                <c:pt idx="9467">
                  <c:v>1.6879999999999999E-2</c:v>
                </c:pt>
                <c:pt idx="9468">
                  <c:v>1.6990000000000002E-2</c:v>
                </c:pt>
                <c:pt idx="9469">
                  <c:v>1.704E-2</c:v>
                </c:pt>
                <c:pt idx="9470">
                  <c:v>1.7149999999999999E-2</c:v>
                </c:pt>
                <c:pt idx="9471">
                  <c:v>1.7149999999999999E-2</c:v>
                </c:pt>
                <c:pt idx="9472">
                  <c:v>1.72E-2</c:v>
                </c:pt>
                <c:pt idx="9473">
                  <c:v>1.7250000000000001E-2</c:v>
                </c:pt>
                <c:pt idx="9474">
                  <c:v>1.7250000000000001E-2</c:v>
                </c:pt>
                <c:pt idx="9475">
                  <c:v>1.72E-2</c:v>
                </c:pt>
                <c:pt idx="9476">
                  <c:v>1.7149999999999999E-2</c:v>
                </c:pt>
                <c:pt idx="9477">
                  <c:v>1.704E-2</c:v>
                </c:pt>
                <c:pt idx="9478">
                  <c:v>1.694E-2</c:v>
                </c:pt>
                <c:pt idx="9479">
                  <c:v>1.6729999999999998E-2</c:v>
                </c:pt>
                <c:pt idx="9480">
                  <c:v>1.6570000000000001E-2</c:v>
                </c:pt>
                <c:pt idx="9481">
                  <c:v>1.6250000000000001E-2</c:v>
                </c:pt>
                <c:pt idx="9482">
                  <c:v>1.5990000000000001E-2</c:v>
                </c:pt>
                <c:pt idx="9483">
                  <c:v>1.567E-2</c:v>
                </c:pt>
                <c:pt idx="9484">
                  <c:v>1.5299999999999999E-2</c:v>
                </c:pt>
                <c:pt idx="9485">
                  <c:v>1.499E-2</c:v>
                </c:pt>
                <c:pt idx="9486">
                  <c:v>1.457E-2</c:v>
                </c:pt>
                <c:pt idx="9487">
                  <c:v>1.4200000000000001E-2</c:v>
                </c:pt>
                <c:pt idx="9488">
                  <c:v>1.372E-2</c:v>
                </c:pt>
                <c:pt idx="9489">
                  <c:v>1.3299999999999999E-2</c:v>
                </c:pt>
                <c:pt idx="9490">
                  <c:v>1.2880000000000001E-2</c:v>
                </c:pt>
                <c:pt idx="9491">
                  <c:v>1.24E-2</c:v>
                </c:pt>
                <c:pt idx="9492">
                  <c:v>1.193E-2</c:v>
                </c:pt>
                <c:pt idx="9493">
                  <c:v>1.146E-2</c:v>
                </c:pt>
                <c:pt idx="9494">
                  <c:v>1.1089999999999999E-2</c:v>
                </c:pt>
                <c:pt idx="9495">
                  <c:v>1.0670000000000001E-2</c:v>
                </c:pt>
                <c:pt idx="9496">
                  <c:v>1.0240000000000001E-2</c:v>
                </c:pt>
                <c:pt idx="9497">
                  <c:v>9.8799999999999999E-3</c:v>
                </c:pt>
                <c:pt idx="9498">
                  <c:v>9.5099999999999994E-3</c:v>
                </c:pt>
                <c:pt idx="9499">
                  <c:v>9.3500000000000007E-3</c:v>
                </c:pt>
                <c:pt idx="9500">
                  <c:v>9.1900000000000003E-3</c:v>
                </c:pt>
                <c:pt idx="9501">
                  <c:v>8.9800000000000001E-3</c:v>
                </c:pt>
                <c:pt idx="9502">
                  <c:v>8.9300000000000004E-3</c:v>
                </c:pt>
                <c:pt idx="9503">
                  <c:v>8.8199999999999997E-3</c:v>
                </c:pt>
                <c:pt idx="9504">
                  <c:v>8.8699999999999994E-3</c:v>
                </c:pt>
                <c:pt idx="9505">
                  <c:v>9.0900000000000009E-3</c:v>
                </c:pt>
                <c:pt idx="9506">
                  <c:v>9.1900000000000003E-3</c:v>
                </c:pt>
                <c:pt idx="9507">
                  <c:v>9.4000000000000004E-3</c:v>
                </c:pt>
                <c:pt idx="9508">
                  <c:v>9.6100000000000005E-3</c:v>
                </c:pt>
                <c:pt idx="9509">
                  <c:v>9.9799999999999993E-3</c:v>
                </c:pt>
                <c:pt idx="9510">
                  <c:v>1.0460000000000001E-2</c:v>
                </c:pt>
                <c:pt idx="9511">
                  <c:v>1.093E-2</c:v>
                </c:pt>
                <c:pt idx="9512">
                  <c:v>1.14E-2</c:v>
                </c:pt>
                <c:pt idx="9513">
                  <c:v>1.188E-2</c:v>
                </c:pt>
                <c:pt idx="9514">
                  <c:v>1.251E-2</c:v>
                </c:pt>
                <c:pt idx="9515">
                  <c:v>1.304E-2</c:v>
                </c:pt>
                <c:pt idx="9516">
                  <c:v>1.3769999999999999E-2</c:v>
                </c:pt>
                <c:pt idx="9517">
                  <c:v>1.4250000000000001E-2</c:v>
                </c:pt>
                <c:pt idx="9518">
                  <c:v>1.4930000000000001E-2</c:v>
                </c:pt>
                <c:pt idx="9519">
                  <c:v>1.546E-2</c:v>
                </c:pt>
                <c:pt idx="9520">
                  <c:v>1.609E-2</c:v>
                </c:pt>
                <c:pt idx="9521">
                  <c:v>1.6670000000000001E-2</c:v>
                </c:pt>
                <c:pt idx="9522">
                  <c:v>1.7250000000000001E-2</c:v>
                </c:pt>
                <c:pt idx="9523">
                  <c:v>1.762E-2</c:v>
                </c:pt>
                <c:pt idx="9524">
                  <c:v>1.8149999999999999E-2</c:v>
                </c:pt>
                <c:pt idx="9525">
                  <c:v>1.857E-2</c:v>
                </c:pt>
                <c:pt idx="9526">
                  <c:v>1.899E-2</c:v>
                </c:pt>
                <c:pt idx="9527">
                  <c:v>1.9359999999999999E-2</c:v>
                </c:pt>
                <c:pt idx="9528">
                  <c:v>1.9730000000000001E-2</c:v>
                </c:pt>
                <c:pt idx="9529">
                  <c:v>1.983E-2</c:v>
                </c:pt>
                <c:pt idx="9530">
                  <c:v>1.9990000000000001E-2</c:v>
                </c:pt>
                <c:pt idx="9531">
                  <c:v>2.0199999999999999E-2</c:v>
                </c:pt>
                <c:pt idx="9532">
                  <c:v>2.026E-2</c:v>
                </c:pt>
                <c:pt idx="9533">
                  <c:v>2.026E-2</c:v>
                </c:pt>
                <c:pt idx="9534">
                  <c:v>2.0199999999999999E-2</c:v>
                </c:pt>
                <c:pt idx="9535">
                  <c:v>1.9990000000000001E-2</c:v>
                </c:pt>
                <c:pt idx="9536">
                  <c:v>1.9890000000000001E-2</c:v>
                </c:pt>
                <c:pt idx="9537">
                  <c:v>1.9730000000000001E-2</c:v>
                </c:pt>
                <c:pt idx="9538">
                  <c:v>1.9470000000000001E-2</c:v>
                </c:pt>
                <c:pt idx="9539">
                  <c:v>1.915E-2</c:v>
                </c:pt>
                <c:pt idx="9540">
                  <c:v>1.8939999999999999E-2</c:v>
                </c:pt>
                <c:pt idx="9541">
                  <c:v>1.857E-2</c:v>
                </c:pt>
                <c:pt idx="9542">
                  <c:v>1.8249999999999999E-2</c:v>
                </c:pt>
                <c:pt idx="9543">
                  <c:v>1.788E-2</c:v>
                </c:pt>
                <c:pt idx="9544">
                  <c:v>1.7569999999999999E-2</c:v>
                </c:pt>
                <c:pt idx="9545">
                  <c:v>1.7149999999999999E-2</c:v>
                </c:pt>
                <c:pt idx="9546">
                  <c:v>1.678E-2</c:v>
                </c:pt>
                <c:pt idx="9547">
                  <c:v>1.636E-2</c:v>
                </c:pt>
                <c:pt idx="9548">
                  <c:v>1.609E-2</c:v>
                </c:pt>
                <c:pt idx="9549">
                  <c:v>1.5720000000000001E-2</c:v>
                </c:pt>
                <c:pt idx="9550">
                  <c:v>1.546E-2</c:v>
                </c:pt>
                <c:pt idx="9551">
                  <c:v>1.504E-2</c:v>
                </c:pt>
                <c:pt idx="9552">
                  <c:v>1.4670000000000001E-2</c:v>
                </c:pt>
                <c:pt idx="9553">
                  <c:v>1.4409999999999999E-2</c:v>
                </c:pt>
                <c:pt idx="9554">
                  <c:v>1.414E-2</c:v>
                </c:pt>
                <c:pt idx="9555">
                  <c:v>1.3990000000000001E-2</c:v>
                </c:pt>
                <c:pt idx="9556">
                  <c:v>1.3769999999999999E-2</c:v>
                </c:pt>
                <c:pt idx="9557">
                  <c:v>1.3509999999999999E-2</c:v>
                </c:pt>
                <c:pt idx="9558">
                  <c:v>1.3350000000000001E-2</c:v>
                </c:pt>
                <c:pt idx="9559">
                  <c:v>1.325E-2</c:v>
                </c:pt>
                <c:pt idx="9560">
                  <c:v>1.3140000000000001E-2</c:v>
                </c:pt>
                <c:pt idx="9561">
                  <c:v>1.298E-2</c:v>
                </c:pt>
                <c:pt idx="9562">
                  <c:v>1.304E-2</c:v>
                </c:pt>
                <c:pt idx="9563">
                  <c:v>1.298E-2</c:v>
                </c:pt>
                <c:pt idx="9564">
                  <c:v>1.2930000000000001E-2</c:v>
                </c:pt>
                <c:pt idx="9565">
                  <c:v>1.2930000000000001E-2</c:v>
                </c:pt>
                <c:pt idx="9566">
                  <c:v>1.298E-2</c:v>
                </c:pt>
                <c:pt idx="9567">
                  <c:v>1.2930000000000001E-2</c:v>
                </c:pt>
                <c:pt idx="9568">
                  <c:v>1.304E-2</c:v>
                </c:pt>
                <c:pt idx="9569">
                  <c:v>1.304E-2</c:v>
                </c:pt>
                <c:pt idx="9570">
                  <c:v>1.325E-2</c:v>
                </c:pt>
                <c:pt idx="9571">
                  <c:v>1.3299999999999999E-2</c:v>
                </c:pt>
                <c:pt idx="9572">
                  <c:v>1.3509999999999999E-2</c:v>
                </c:pt>
                <c:pt idx="9573">
                  <c:v>1.362E-2</c:v>
                </c:pt>
                <c:pt idx="9574">
                  <c:v>1.367E-2</c:v>
                </c:pt>
                <c:pt idx="9575">
                  <c:v>1.3769999999999999E-2</c:v>
                </c:pt>
                <c:pt idx="9576">
                  <c:v>1.404E-2</c:v>
                </c:pt>
                <c:pt idx="9577">
                  <c:v>1.409E-2</c:v>
                </c:pt>
                <c:pt idx="9578">
                  <c:v>1.4250000000000001E-2</c:v>
                </c:pt>
                <c:pt idx="9579">
                  <c:v>1.4409999999999999E-2</c:v>
                </c:pt>
                <c:pt idx="9580">
                  <c:v>1.451E-2</c:v>
                </c:pt>
                <c:pt idx="9581">
                  <c:v>1.4619999999999999E-2</c:v>
                </c:pt>
                <c:pt idx="9582">
                  <c:v>1.472E-2</c:v>
                </c:pt>
                <c:pt idx="9583">
                  <c:v>1.4829999999999999E-2</c:v>
                </c:pt>
                <c:pt idx="9584">
                  <c:v>1.4880000000000001E-2</c:v>
                </c:pt>
                <c:pt idx="9585">
                  <c:v>1.4829999999999999E-2</c:v>
                </c:pt>
                <c:pt idx="9586">
                  <c:v>1.499E-2</c:v>
                </c:pt>
                <c:pt idx="9587">
                  <c:v>1.499E-2</c:v>
                </c:pt>
                <c:pt idx="9588">
                  <c:v>1.4930000000000001E-2</c:v>
                </c:pt>
                <c:pt idx="9589">
                  <c:v>1.499E-2</c:v>
                </c:pt>
                <c:pt idx="9590">
                  <c:v>1.478E-2</c:v>
                </c:pt>
                <c:pt idx="9591">
                  <c:v>1.472E-2</c:v>
                </c:pt>
                <c:pt idx="9592">
                  <c:v>1.457E-2</c:v>
                </c:pt>
                <c:pt idx="9593">
                  <c:v>1.435E-2</c:v>
                </c:pt>
                <c:pt idx="9594">
                  <c:v>1.4250000000000001E-2</c:v>
                </c:pt>
                <c:pt idx="9595">
                  <c:v>1.3990000000000001E-2</c:v>
                </c:pt>
                <c:pt idx="9596">
                  <c:v>1.372E-2</c:v>
                </c:pt>
                <c:pt idx="9597">
                  <c:v>1.346E-2</c:v>
                </c:pt>
                <c:pt idx="9598">
                  <c:v>1.3299999999999999E-2</c:v>
                </c:pt>
                <c:pt idx="9599">
                  <c:v>1.2880000000000001E-2</c:v>
                </c:pt>
                <c:pt idx="9600">
                  <c:v>1.256E-2</c:v>
                </c:pt>
                <c:pt idx="9601">
                  <c:v>1.2189999999999999E-2</c:v>
                </c:pt>
                <c:pt idx="9602">
                  <c:v>1.188E-2</c:v>
                </c:pt>
                <c:pt idx="9603">
                  <c:v>1.1509999999999999E-2</c:v>
                </c:pt>
                <c:pt idx="9604">
                  <c:v>1.125E-2</c:v>
                </c:pt>
                <c:pt idx="9605">
                  <c:v>1.0880000000000001E-2</c:v>
                </c:pt>
                <c:pt idx="9606">
                  <c:v>1.051E-2</c:v>
                </c:pt>
                <c:pt idx="9607">
                  <c:v>1.0240000000000001E-2</c:v>
                </c:pt>
                <c:pt idx="9608">
                  <c:v>9.9299999999999996E-3</c:v>
                </c:pt>
                <c:pt idx="9609">
                  <c:v>9.6100000000000005E-3</c:v>
                </c:pt>
                <c:pt idx="9610">
                  <c:v>9.4000000000000004E-3</c:v>
                </c:pt>
                <c:pt idx="9611">
                  <c:v>9.2399999999999999E-3</c:v>
                </c:pt>
                <c:pt idx="9612">
                  <c:v>9.1400000000000006E-3</c:v>
                </c:pt>
                <c:pt idx="9613">
                  <c:v>8.9800000000000001E-3</c:v>
                </c:pt>
                <c:pt idx="9614">
                  <c:v>8.8199999999999997E-3</c:v>
                </c:pt>
                <c:pt idx="9615">
                  <c:v>8.77E-3</c:v>
                </c:pt>
                <c:pt idx="9616">
                  <c:v>8.8699999999999994E-3</c:v>
                </c:pt>
                <c:pt idx="9617">
                  <c:v>8.9800000000000001E-3</c:v>
                </c:pt>
                <c:pt idx="9618">
                  <c:v>9.1400000000000006E-3</c:v>
                </c:pt>
                <c:pt idx="9619">
                  <c:v>9.2399999999999999E-3</c:v>
                </c:pt>
                <c:pt idx="9620">
                  <c:v>9.5099999999999994E-3</c:v>
                </c:pt>
                <c:pt idx="9621">
                  <c:v>9.7699999999999992E-3</c:v>
                </c:pt>
                <c:pt idx="9622">
                  <c:v>1.0030000000000001E-2</c:v>
                </c:pt>
                <c:pt idx="9623">
                  <c:v>1.035E-2</c:v>
                </c:pt>
                <c:pt idx="9624">
                  <c:v>1.082E-2</c:v>
                </c:pt>
                <c:pt idx="9625">
                  <c:v>1.125E-2</c:v>
                </c:pt>
                <c:pt idx="9626">
                  <c:v>1.167E-2</c:v>
                </c:pt>
                <c:pt idx="9627">
                  <c:v>1.2189999999999999E-2</c:v>
                </c:pt>
                <c:pt idx="9628">
                  <c:v>1.2670000000000001E-2</c:v>
                </c:pt>
                <c:pt idx="9629">
                  <c:v>1.3140000000000001E-2</c:v>
                </c:pt>
                <c:pt idx="9630">
                  <c:v>1.362E-2</c:v>
                </c:pt>
                <c:pt idx="9631">
                  <c:v>1.414E-2</c:v>
                </c:pt>
                <c:pt idx="9632">
                  <c:v>1.451E-2</c:v>
                </c:pt>
                <c:pt idx="9633">
                  <c:v>1.5089999999999999E-2</c:v>
                </c:pt>
                <c:pt idx="9634">
                  <c:v>1.5509999999999999E-2</c:v>
                </c:pt>
                <c:pt idx="9635">
                  <c:v>1.5879999999999998E-2</c:v>
                </c:pt>
                <c:pt idx="9636">
                  <c:v>1.636E-2</c:v>
                </c:pt>
                <c:pt idx="9637">
                  <c:v>1.6670000000000001E-2</c:v>
                </c:pt>
                <c:pt idx="9638">
                  <c:v>1.6990000000000002E-2</c:v>
                </c:pt>
                <c:pt idx="9639">
                  <c:v>1.7250000000000001E-2</c:v>
                </c:pt>
                <c:pt idx="9640">
                  <c:v>1.7520000000000001E-2</c:v>
                </c:pt>
                <c:pt idx="9641">
                  <c:v>1.762E-2</c:v>
                </c:pt>
                <c:pt idx="9642">
                  <c:v>1.7780000000000001E-2</c:v>
                </c:pt>
                <c:pt idx="9643">
                  <c:v>1.7780000000000001E-2</c:v>
                </c:pt>
                <c:pt idx="9644">
                  <c:v>1.7940000000000001E-2</c:v>
                </c:pt>
                <c:pt idx="9645">
                  <c:v>1.7829999999999999E-2</c:v>
                </c:pt>
                <c:pt idx="9646">
                  <c:v>1.7780000000000001E-2</c:v>
                </c:pt>
                <c:pt idx="9647">
                  <c:v>1.762E-2</c:v>
                </c:pt>
                <c:pt idx="9648">
                  <c:v>1.7520000000000001E-2</c:v>
                </c:pt>
                <c:pt idx="9649">
                  <c:v>1.7309999999999999E-2</c:v>
                </c:pt>
                <c:pt idx="9650">
                  <c:v>1.7090000000000001E-2</c:v>
                </c:pt>
                <c:pt idx="9651">
                  <c:v>1.6879999999999999E-2</c:v>
                </c:pt>
                <c:pt idx="9652">
                  <c:v>1.6619999999999999E-2</c:v>
                </c:pt>
                <c:pt idx="9653">
                  <c:v>1.6250000000000001E-2</c:v>
                </c:pt>
                <c:pt idx="9654">
                  <c:v>1.5939999999999999E-2</c:v>
                </c:pt>
                <c:pt idx="9655">
                  <c:v>1.562E-2</c:v>
                </c:pt>
                <c:pt idx="9656">
                  <c:v>1.5299999999999999E-2</c:v>
                </c:pt>
                <c:pt idx="9657">
                  <c:v>1.4930000000000001E-2</c:v>
                </c:pt>
                <c:pt idx="9658">
                  <c:v>1.4619999999999999E-2</c:v>
                </c:pt>
                <c:pt idx="9659">
                  <c:v>1.414E-2</c:v>
                </c:pt>
                <c:pt idx="9660">
                  <c:v>1.3990000000000001E-2</c:v>
                </c:pt>
                <c:pt idx="9661">
                  <c:v>1.362E-2</c:v>
                </c:pt>
                <c:pt idx="9662">
                  <c:v>1.341E-2</c:v>
                </c:pt>
                <c:pt idx="9663">
                  <c:v>1.298E-2</c:v>
                </c:pt>
                <c:pt idx="9664">
                  <c:v>1.277E-2</c:v>
                </c:pt>
                <c:pt idx="9665">
                  <c:v>1.256E-2</c:v>
                </c:pt>
                <c:pt idx="9666">
                  <c:v>1.23E-2</c:v>
                </c:pt>
                <c:pt idx="9667">
                  <c:v>1.209E-2</c:v>
                </c:pt>
                <c:pt idx="9668">
                  <c:v>1.204E-2</c:v>
                </c:pt>
                <c:pt idx="9669">
                  <c:v>1.1769999999999999E-2</c:v>
                </c:pt>
                <c:pt idx="9670">
                  <c:v>1.1610000000000001E-2</c:v>
                </c:pt>
                <c:pt idx="9671">
                  <c:v>1.1509999999999999E-2</c:v>
                </c:pt>
                <c:pt idx="9672">
                  <c:v>1.1350000000000001E-2</c:v>
                </c:pt>
                <c:pt idx="9673">
                  <c:v>1.1350000000000001E-2</c:v>
                </c:pt>
                <c:pt idx="9674">
                  <c:v>1.125E-2</c:v>
                </c:pt>
                <c:pt idx="9675">
                  <c:v>1.1140000000000001E-2</c:v>
                </c:pt>
                <c:pt idx="9676">
                  <c:v>1.119E-2</c:v>
                </c:pt>
                <c:pt idx="9677">
                  <c:v>1.1140000000000001E-2</c:v>
                </c:pt>
                <c:pt idx="9678">
                  <c:v>1.103E-2</c:v>
                </c:pt>
                <c:pt idx="9679">
                  <c:v>1.1089999999999999E-2</c:v>
                </c:pt>
                <c:pt idx="9680">
                  <c:v>1.1089999999999999E-2</c:v>
                </c:pt>
                <c:pt idx="9681">
                  <c:v>1.1089999999999999E-2</c:v>
                </c:pt>
                <c:pt idx="9682">
                  <c:v>1.1140000000000001E-2</c:v>
                </c:pt>
                <c:pt idx="9683">
                  <c:v>1.103E-2</c:v>
                </c:pt>
                <c:pt idx="9684">
                  <c:v>1.1089999999999999E-2</c:v>
                </c:pt>
                <c:pt idx="9685">
                  <c:v>1.1140000000000001E-2</c:v>
                </c:pt>
                <c:pt idx="9686">
                  <c:v>1.103E-2</c:v>
                </c:pt>
                <c:pt idx="9687">
                  <c:v>1.1089999999999999E-2</c:v>
                </c:pt>
                <c:pt idx="9688">
                  <c:v>1.119E-2</c:v>
                </c:pt>
                <c:pt idx="9689">
                  <c:v>1.119E-2</c:v>
                </c:pt>
                <c:pt idx="9690">
                  <c:v>1.1089999999999999E-2</c:v>
                </c:pt>
                <c:pt idx="9691">
                  <c:v>1.125E-2</c:v>
                </c:pt>
                <c:pt idx="9692">
                  <c:v>1.125E-2</c:v>
                </c:pt>
                <c:pt idx="9693">
                  <c:v>1.119E-2</c:v>
                </c:pt>
                <c:pt idx="9694">
                  <c:v>1.125E-2</c:v>
                </c:pt>
                <c:pt idx="9695">
                  <c:v>1.119E-2</c:v>
                </c:pt>
                <c:pt idx="9696">
                  <c:v>1.1299999999999999E-2</c:v>
                </c:pt>
                <c:pt idx="9697">
                  <c:v>1.125E-2</c:v>
                </c:pt>
                <c:pt idx="9698">
                  <c:v>1.125E-2</c:v>
                </c:pt>
                <c:pt idx="9699">
                  <c:v>1.1350000000000001E-2</c:v>
                </c:pt>
                <c:pt idx="9700">
                  <c:v>1.146E-2</c:v>
                </c:pt>
                <c:pt idx="9701">
                  <c:v>1.14E-2</c:v>
                </c:pt>
                <c:pt idx="9702">
                  <c:v>1.146E-2</c:v>
                </c:pt>
                <c:pt idx="9703">
                  <c:v>1.1509999999999999E-2</c:v>
                </c:pt>
                <c:pt idx="9704">
                  <c:v>1.167E-2</c:v>
                </c:pt>
                <c:pt idx="9705">
                  <c:v>1.1769999999999999E-2</c:v>
                </c:pt>
                <c:pt idx="9706">
                  <c:v>1.1769999999999999E-2</c:v>
                </c:pt>
                <c:pt idx="9707">
                  <c:v>1.193E-2</c:v>
                </c:pt>
                <c:pt idx="9708">
                  <c:v>1.209E-2</c:v>
                </c:pt>
                <c:pt idx="9709">
                  <c:v>1.2189999999999999E-2</c:v>
                </c:pt>
                <c:pt idx="9710">
                  <c:v>1.235E-2</c:v>
                </c:pt>
                <c:pt idx="9711">
                  <c:v>1.256E-2</c:v>
                </c:pt>
                <c:pt idx="9712">
                  <c:v>1.272E-2</c:v>
                </c:pt>
                <c:pt idx="9713">
                  <c:v>1.2829999999999999E-2</c:v>
                </c:pt>
                <c:pt idx="9714">
                  <c:v>1.304E-2</c:v>
                </c:pt>
                <c:pt idx="9715">
                  <c:v>1.32E-2</c:v>
                </c:pt>
                <c:pt idx="9716">
                  <c:v>1.346E-2</c:v>
                </c:pt>
                <c:pt idx="9717">
                  <c:v>1.367E-2</c:v>
                </c:pt>
                <c:pt idx="9718">
                  <c:v>1.388E-2</c:v>
                </c:pt>
                <c:pt idx="9719">
                  <c:v>1.409E-2</c:v>
                </c:pt>
                <c:pt idx="9720">
                  <c:v>1.4409999999999999E-2</c:v>
                </c:pt>
                <c:pt idx="9721">
                  <c:v>1.451E-2</c:v>
                </c:pt>
                <c:pt idx="9722">
                  <c:v>1.478E-2</c:v>
                </c:pt>
                <c:pt idx="9723">
                  <c:v>1.5089999999999999E-2</c:v>
                </c:pt>
                <c:pt idx="9724">
                  <c:v>1.5299999999999999E-2</c:v>
                </c:pt>
                <c:pt idx="9725">
                  <c:v>1.5509999999999999E-2</c:v>
                </c:pt>
                <c:pt idx="9726">
                  <c:v>1.583E-2</c:v>
                </c:pt>
                <c:pt idx="9727">
                  <c:v>1.5990000000000001E-2</c:v>
                </c:pt>
                <c:pt idx="9728">
                  <c:v>1.6299999999999999E-2</c:v>
                </c:pt>
                <c:pt idx="9729">
                  <c:v>1.6570000000000001E-2</c:v>
                </c:pt>
                <c:pt idx="9730">
                  <c:v>1.6879999999999999E-2</c:v>
                </c:pt>
                <c:pt idx="9731">
                  <c:v>1.704E-2</c:v>
                </c:pt>
                <c:pt idx="9732">
                  <c:v>1.7250000000000001E-2</c:v>
                </c:pt>
                <c:pt idx="9733">
                  <c:v>1.7520000000000001E-2</c:v>
                </c:pt>
                <c:pt idx="9734">
                  <c:v>1.7729999999999999E-2</c:v>
                </c:pt>
                <c:pt idx="9735">
                  <c:v>1.7829999999999999E-2</c:v>
                </c:pt>
                <c:pt idx="9736">
                  <c:v>1.8200000000000001E-2</c:v>
                </c:pt>
                <c:pt idx="9737">
                  <c:v>1.831E-2</c:v>
                </c:pt>
                <c:pt idx="9738">
                  <c:v>1.8460000000000001E-2</c:v>
                </c:pt>
                <c:pt idx="9739">
                  <c:v>1.857E-2</c:v>
                </c:pt>
                <c:pt idx="9740">
                  <c:v>1.883E-2</c:v>
                </c:pt>
                <c:pt idx="9741">
                  <c:v>1.8890000000000001E-2</c:v>
                </c:pt>
                <c:pt idx="9742">
                  <c:v>1.9040000000000001E-2</c:v>
                </c:pt>
                <c:pt idx="9743">
                  <c:v>1.899E-2</c:v>
                </c:pt>
                <c:pt idx="9744">
                  <c:v>1.9099999999999999E-2</c:v>
                </c:pt>
                <c:pt idx="9745">
                  <c:v>1.9099999999999999E-2</c:v>
                </c:pt>
                <c:pt idx="9746">
                  <c:v>1.915E-2</c:v>
                </c:pt>
                <c:pt idx="9747">
                  <c:v>1.9040000000000001E-2</c:v>
                </c:pt>
                <c:pt idx="9748">
                  <c:v>1.9040000000000001E-2</c:v>
                </c:pt>
                <c:pt idx="9749">
                  <c:v>1.8890000000000001E-2</c:v>
                </c:pt>
                <c:pt idx="9750">
                  <c:v>1.8780000000000002E-2</c:v>
                </c:pt>
                <c:pt idx="9751">
                  <c:v>1.857E-2</c:v>
                </c:pt>
                <c:pt idx="9752">
                  <c:v>1.8409999999999999E-2</c:v>
                </c:pt>
                <c:pt idx="9753">
                  <c:v>1.8149999999999999E-2</c:v>
                </c:pt>
                <c:pt idx="9754">
                  <c:v>1.788E-2</c:v>
                </c:pt>
                <c:pt idx="9755">
                  <c:v>1.7670000000000002E-2</c:v>
                </c:pt>
                <c:pt idx="9756">
                  <c:v>1.7409999999999998E-2</c:v>
                </c:pt>
                <c:pt idx="9757">
                  <c:v>1.694E-2</c:v>
                </c:pt>
                <c:pt idx="9758">
                  <c:v>1.6670000000000001E-2</c:v>
                </c:pt>
                <c:pt idx="9759">
                  <c:v>1.6199999999999999E-2</c:v>
                </c:pt>
                <c:pt idx="9760">
                  <c:v>1.583E-2</c:v>
                </c:pt>
                <c:pt idx="9761">
                  <c:v>1.541E-2</c:v>
                </c:pt>
                <c:pt idx="9762">
                  <c:v>1.4930000000000001E-2</c:v>
                </c:pt>
                <c:pt idx="9763">
                  <c:v>1.451E-2</c:v>
                </c:pt>
                <c:pt idx="9764">
                  <c:v>1.409E-2</c:v>
                </c:pt>
                <c:pt idx="9765">
                  <c:v>1.362E-2</c:v>
                </c:pt>
                <c:pt idx="9766">
                  <c:v>1.3089999999999999E-2</c:v>
                </c:pt>
                <c:pt idx="9767">
                  <c:v>1.277E-2</c:v>
                </c:pt>
                <c:pt idx="9768">
                  <c:v>1.235E-2</c:v>
                </c:pt>
                <c:pt idx="9769">
                  <c:v>1.172E-2</c:v>
                </c:pt>
                <c:pt idx="9770">
                  <c:v>1.146E-2</c:v>
                </c:pt>
                <c:pt idx="9771">
                  <c:v>1.093E-2</c:v>
                </c:pt>
                <c:pt idx="9772">
                  <c:v>1.051E-2</c:v>
                </c:pt>
                <c:pt idx="9773">
                  <c:v>1.0189999999999999E-2</c:v>
                </c:pt>
                <c:pt idx="9774">
                  <c:v>9.8799999999999999E-3</c:v>
                </c:pt>
                <c:pt idx="9775">
                  <c:v>9.4500000000000001E-3</c:v>
                </c:pt>
                <c:pt idx="9776">
                  <c:v>9.1900000000000003E-3</c:v>
                </c:pt>
                <c:pt idx="9777">
                  <c:v>8.9800000000000001E-3</c:v>
                </c:pt>
                <c:pt idx="9778">
                  <c:v>8.7200000000000003E-3</c:v>
                </c:pt>
                <c:pt idx="9779">
                  <c:v>8.4499999999999992E-3</c:v>
                </c:pt>
                <c:pt idx="9780">
                  <c:v>8.2400000000000008E-3</c:v>
                </c:pt>
                <c:pt idx="9781">
                  <c:v>8.1899999999999994E-3</c:v>
                </c:pt>
                <c:pt idx="9782">
                  <c:v>8.0800000000000004E-3</c:v>
                </c:pt>
                <c:pt idx="9783">
                  <c:v>7.9299999999999995E-3</c:v>
                </c:pt>
                <c:pt idx="9784">
                  <c:v>7.8700000000000003E-3</c:v>
                </c:pt>
                <c:pt idx="9785">
                  <c:v>7.8700000000000003E-3</c:v>
                </c:pt>
                <c:pt idx="9786">
                  <c:v>7.8700000000000003E-3</c:v>
                </c:pt>
                <c:pt idx="9787">
                  <c:v>7.8200000000000006E-3</c:v>
                </c:pt>
                <c:pt idx="9788">
                  <c:v>7.9299999999999995E-3</c:v>
                </c:pt>
                <c:pt idx="9789">
                  <c:v>7.8700000000000003E-3</c:v>
                </c:pt>
                <c:pt idx="9790">
                  <c:v>8.1399999999999997E-3</c:v>
                </c:pt>
                <c:pt idx="9791">
                  <c:v>8.1399999999999997E-3</c:v>
                </c:pt>
                <c:pt idx="9792">
                  <c:v>8.2400000000000008E-3</c:v>
                </c:pt>
                <c:pt idx="9793">
                  <c:v>8.3999999999999995E-3</c:v>
                </c:pt>
                <c:pt idx="9794">
                  <c:v>8.6099999999999996E-3</c:v>
                </c:pt>
                <c:pt idx="9795">
                  <c:v>8.6599999999999993E-3</c:v>
                </c:pt>
                <c:pt idx="9796">
                  <c:v>8.8199999999999997E-3</c:v>
                </c:pt>
                <c:pt idx="9797">
                  <c:v>8.9300000000000004E-3</c:v>
                </c:pt>
                <c:pt idx="9798">
                  <c:v>9.0900000000000009E-3</c:v>
                </c:pt>
                <c:pt idx="9799">
                  <c:v>9.1900000000000003E-3</c:v>
                </c:pt>
                <c:pt idx="9800">
                  <c:v>9.2399999999999999E-3</c:v>
                </c:pt>
                <c:pt idx="9801">
                  <c:v>9.4000000000000004E-3</c:v>
                </c:pt>
                <c:pt idx="9802">
                  <c:v>9.5600000000000008E-3</c:v>
                </c:pt>
                <c:pt idx="9803">
                  <c:v>9.7199999999999995E-3</c:v>
                </c:pt>
                <c:pt idx="9804">
                  <c:v>9.7699999999999992E-3</c:v>
                </c:pt>
                <c:pt idx="9805">
                  <c:v>9.8799999999999999E-3</c:v>
                </c:pt>
                <c:pt idx="9806">
                  <c:v>9.8799999999999999E-3</c:v>
                </c:pt>
                <c:pt idx="9807">
                  <c:v>9.9799999999999993E-3</c:v>
                </c:pt>
                <c:pt idx="9808">
                  <c:v>1.0030000000000001E-2</c:v>
                </c:pt>
                <c:pt idx="9809">
                  <c:v>1.009E-2</c:v>
                </c:pt>
                <c:pt idx="9810">
                  <c:v>1.009E-2</c:v>
                </c:pt>
                <c:pt idx="9811">
                  <c:v>1.009E-2</c:v>
                </c:pt>
                <c:pt idx="9812">
                  <c:v>1.009E-2</c:v>
                </c:pt>
                <c:pt idx="9813">
                  <c:v>9.9799999999999993E-3</c:v>
                </c:pt>
                <c:pt idx="9814">
                  <c:v>9.9799999999999993E-3</c:v>
                </c:pt>
                <c:pt idx="9815">
                  <c:v>9.9799999999999993E-3</c:v>
                </c:pt>
                <c:pt idx="9816">
                  <c:v>9.9799999999999993E-3</c:v>
                </c:pt>
                <c:pt idx="9817">
                  <c:v>9.7699999999999992E-3</c:v>
                </c:pt>
                <c:pt idx="9818">
                  <c:v>9.6600000000000002E-3</c:v>
                </c:pt>
                <c:pt idx="9819">
                  <c:v>9.5099999999999994E-3</c:v>
                </c:pt>
                <c:pt idx="9820">
                  <c:v>9.4000000000000004E-3</c:v>
                </c:pt>
                <c:pt idx="9821">
                  <c:v>9.1900000000000003E-3</c:v>
                </c:pt>
                <c:pt idx="9822">
                  <c:v>9.0900000000000009E-3</c:v>
                </c:pt>
                <c:pt idx="9823">
                  <c:v>8.8699999999999994E-3</c:v>
                </c:pt>
                <c:pt idx="9824">
                  <c:v>8.6599999999999993E-3</c:v>
                </c:pt>
                <c:pt idx="9825">
                  <c:v>8.5100000000000002E-3</c:v>
                </c:pt>
                <c:pt idx="9826">
                  <c:v>8.3499999999999998E-3</c:v>
                </c:pt>
                <c:pt idx="9827">
                  <c:v>7.9799999999999992E-3</c:v>
                </c:pt>
                <c:pt idx="9828">
                  <c:v>7.7200000000000003E-3</c:v>
                </c:pt>
                <c:pt idx="9829">
                  <c:v>7.4999999999999997E-3</c:v>
                </c:pt>
                <c:pt idx="9830">
                  <c:v>7.1399999999999996E-3</c:v>
                </c:pt>
                <c:pt idx="9831">
                  <c:v>6.9800000000000001E-3</c:v>
                </c:pt>
                <c:pt idx="9832">
                  <c:v>6.77E-3</c:v>
                </c:pt>
                <c:pt idx="9833">
                  <c:v>6.4000000000000003E-3</c:v>
                </c:pt>
                <c:pt idx="9834">
                  <c:v>6.0800000000000003E-3</c:v>
                </c:pt>
                <c:pt idx="9835">
                  <c:v>5.8199999999999997E-3</c:v>
                </c:pt>
                <c:pt idx="9836">
                  <c:v>5.6600000000000001E-3</c:v>
                </c:pt>
                <c:pt idx="9837">
                  <c:v>5.2900000000000004E-3</c:v>
                </c:pt>
                <c:pt idx="9838">
                  <c:v>4.9800000000000001E-3</c:v>
                </c:pt>
                <c:pt idx="9839">
                  <c:v>4.7600000000000003E-3</c:v>
                </c:pt>
                <c:pt idx="9840">
                  <c:v>4.4000000000000003E-3</c:v>
                </c:pt>
                <c:pt idx="9841">
                  <c:v>4.13E-3</c:v>
                </c:pt>
                <c:pt idx="9842">
                  <c:v>3.8700000000000002E-3</c:v>
                </c:pt>
                <c:pt idx="9843">
                  <c:v>3.7599999999999999E-3</c:v>
                </c:pt>
                <c:pt idx="9844">
                  <c:v>3.4499999999999999E-3</c:v>
                </c:pt>
                <c:pt idx="9845">
                  <c:v>3.1800000000000001E-3</c:v>
                </c:pt>
                <c:pt idx="9846">
                  <c:v>3.0300000000000001E-3</c:v>
                </c:pt>
                <c:pt idx="9847">
                  <c:v>2.7599999999999999E-3</c:v>
                </c:pt>
                <c:pt idx="9848">
                  <c:v>2.7100000000000002E-3</c:v>
                </c:pt>
                <c:pt idx="9849">
                  <c:v>2.3900000000000002E-3</c:v>
                </c:pt>
                <c:pt idx="9850">
                  <c:v>2.2899999999999999E-3</c:v>
                </c:pt>
                <c:pt idx="9851">
                  <c:v>2.2399999999999998E-3</c:v>
                </c:pt>
                <c:pt idx="9852">
                  <c:v>2.1299999999999999E-3</c:v>
                </c:pt>
                <c:pt idx="9853">
                  <c:v>2.0200000000000001E-3</c:v>
                </c:pt>
                <c:pt idx="9854">
                  <c:v>2.0200000000000001E-3</c:v>
                </c:pt>
                <c:pt idx="9855">
                  <c:v>1.8699999999999999E-3</c:v>
                </c:pt>
                <c:pt idx="9856">
                  <c:v>1.97E-3</c:v>
                </c:pt>
                <c:pt idx="9857">
                  <c:v>2.0200000000000001E-3</c:v>
                </c:pt>
                <c:pt idx="9858">
                  <c:v>2.0799999999999998E-3</c:v>
                </c:pt>
                <c:pt idx="9859">
                  <c:v>2.1800000000000001E-3</c:v>
                </c:pt>
                <c:pt idx="9860">
                  <c:v>2.2399999999999998E-3</c:v>
                </c:pt>
                <c:pt idx="9861">
                  <c:v>2.4499999999999999E-3</c:v>
                </c:pt>
                <c:pt idx="9862">
                  <c:v>2.5500000000000002E-3</c:v>
                </c:pt>
                <c:pt idx="9863">
                  <c:v>2.81E-3</c:v>
                </c:pt>
                <c:pt idx="9864">
                  <c:v>3.0300000000000001E-3</c:v>
                </c:pt>
                <c:pt idx="9865">
                  <c:v>3.2399999999999998E-3</c:v>
                </c:pt>
                <c:pt idx="9866">
                  <c:v>3.5000000000000001E-3</c:v>
                </c:pt>
                <c:pt idx="9867">
                  <c:v>3.7100000000000002E-3</c:v>
                </c:pt>
                <c:pt idx="9868">
                  <c:v>4.1799999999999997E-3</c:v>
                </c:pt>
                <c:pt idx="9869">
                  <c:v>4.4000000000000003E-3</c:v>
                </c:pt>
                <c:pt idx="9870">
                  <c:v>4.9199999999999999E-3</c:v>
                </c:pt>
                <c:pt idx="9871">
                  <c:v>5.2399999999999999E-3</c:v>
                </c:pt>
                <c:pt idx="9872">
                  <c:v>5.5500000000000002E-3</c:v>
                </c:pt>
                <c:pt idx="9873">
                  <c:v>6.0299999999999998E-3</c:v>
                </c:pt>
                <c:pt idx="9874">
                  <c:v>6.45E-3</c:v>
                </c:pt>
                <c:pt idx="9875">
                  <c:v>6.77E-3</c:v>
                </c:pt>
                <c:pt idx="9876">
                  <c:v>7.2399999999999999E-3</c:v>
                </c:pt>
                <c:pt idx="9877">
                  <c:v>7.6099999999999996E-3</c:v>
                </c:pt>
                <c:pt idx="9878">
                  <c:v>8.0300000000000007E-3</c:v>
                </c:pt>
                <c:pt idx="9879">
                  <c:v>8.2900000000000005E-3</c:v>
                </c:pt>
                <c:pt idx="9880">
                  <c:v>8.8199999999999997E-3</c:v>
                </c:pt>
                <c:pt idx="9881">
                  <c:v>8.9800000000000001E-3</c:v>
                </c:pt>
                <c:pt idx="9882">
                  <c:v>9.4000000000000004E-3</c:v>
                </c:pt>
                <c:pt idx="9883">
                  <c:v>9.5600000000000008E-3</c:v>
                </c:pt>
                <c:pt idx="9884">
                  <c:v>9.9799999999999993E-3</c:v>
                </c:pt>
                <c:pt idx="9885">
                  <c:v>1.014E-2</c:v>
                </c:pt>
                <c:pt idx="9886">
                  <c:v>1.0460000000000001E-2</c:v>
                </c:pt>
                <c:pt idx="9887">
                  <c:v>1.056E-2</c:v>
                </c:pt>
                <c:pt idx="9888">
                  <c:v>1.077E-2</c:v>
                </c:pt>
                <c:pt idx="9889">
                  <c:v>1.082E-2</c:v>
                </c:pt>
                <c:pt idx="9890">
                  <c:v>1.093E-2</c:v>
                </c:pt>
                <c:pt idx="9891">
                  <c:v>1.093E-2</c:v>
                </c:pt>
                <c:pt idx="9892">
                  <c:v>1.093E-2</c:v>
                </c:pt>
                <c:pt idx="9893">
                  <c:v>1.093E-2</c:v>
                </c:pt>
                <c:pt idx="9894">
                  <c:v>1.077E-2</c:v>
                </c:pt>
                <c:pt idx="9895">
                  <c:v>1.056E-2</c:v>
                </c:pt>
                <c:pt idx="9896">
                  <c:v>1.056E-2</c:v>
                </c:pt>
                <c:pt idx="9897">
                  <c:v>1.035E-2</c:v>
                </c:pt>
                <c:pt idx="9898">
                  <c:v>9.9799999999999993E-3</c:v>
                </c:pt>
                <c:pt idx="9899">
                  <c:v>9.7699999999999992E-3</c:v>
                </c:pt>
                <c:pt idx="9900">
                  <c:v>9.6100000000000005E-3</c:v>
                </c:pt>
                <c:pt idx="9901">
                  <c:v>9.2999999999999992E-3</c:v>
                </c:pt>
                <c:pt idx="9902">
                  <c:v>9.0299999999999998E-3</c:v>
                </c:pt>
                <c:pt idx="9903">
                  <c:v>8.6599999999999993E-3</c:v>
                </c:pt>
                <c:pt idx="9904">
                  <c:v>8.3999999999999995E-3</c:v>
                </c:pt>
                <c:pt idx="9905">
                  <c:v>8.0800000000000004E-3</c:v>
                </c:pt>
                <c:pt idx="9906">
                  <c:v>7.8200000000000006E-3</c:v>
                </c:pt>
                <c:pt idx="9907">
                  <c:v>7.4999999999999997E-3</c:v>
                </c:pt>
                <c:pt idx="9908">
                  <c:v>7.2399999999999999E-3</c:v>
                </c:pt>
                <c:pt idx="9909">
                  <c:v>6.9199999999999999E-3</c:v>
                </c:pt>
                <c:pt idx="9910">
                  <c:v>6.6600000000000001E-3</c:v>
                </c:pt>
                <c:pt idx="9911">
                  <c:v>6.4999999999999997E-3</c:v>
                </c:pt>
                <c:pt idx="9912">
                  <c:v>6.4000000000000003E-3</c:v>
                </c:pt>
                <c:pt idx="9913">
                  <c:v>6.1900000000000002E-3</c:v>
                </c:pt>
                <c:pt idx="9914">
                  <c:v>6.0299999999999998E-3</c:v>
                </c:pt>
                <c:pt idx="9915">
                  <c:v>6.0800000000000003E-3</c:v>
                </c:pt>
                <c:pt idx="9916">
                  <c:v>5.9199999999999999E-3</c:v>
                </c:pt>
                <c:pt idx="9917">
                  <c:v>6.0299999999999998E-3</c:v>
                </c:pt>
                <c:pt idx="9918">
                  <c:v>6.0800000000000003E-3</c:v>
                </c:pt>
                <c:pt idx="9919">
                  <c:v>6.2399999999999999E-3</c:v>
                </c:pt>
                <c:pt idx="9920">
                  <c:v>6.45E-3</c:v>
                </c:pt>
                <c:pt idx="9921">
                  <c:v>6.6100000000000004E-3</c:v>
                </c:pt>
                <c:pt idx="9922">
                  <c:v>6.9800000000000001E-3</c:v>
                </c:pt>
                <c:pt idx="9923">
                  <c:v>7.2399999999999999E-3</c:v>
                </c:pt>
                <c:pt idx="9924">
                  <c:v>7.45E-3</c:v>
                </c:pt>
                <c:pt idx="9925">
                  <c:v>7.8700000000000003E-3</c:v>
                </c:pt>
                <c:pt idx="9926">
                  <c:v>8.2400000000000008E-3</c:v>
                </c:pt>
                <c:pt idx="9927">
                  <c:v>8.6099999999999996E-3</c:v>
                </c:pt>
                <c:pt idx="9928">
                  <c:v>9.1400000000000006E-3</c:v>
                </c:pt>
                <c:pt idx="9929">
                  <c:v>9.5600000000000008E-3</c:v>
                </c:pt>
                <c:pt idx="9930">
                  <c:v>1.0030000000000001E-2</c:v>
                </c:pt>
                <c:pt idx="9931">
                  <c:v>1.061E-2</c:v>
                </c:pt>
                <c:pt idx="9932">
                  <c:v>1.119E-2</c:v>
                </c:pt>
                <c:pt idx="9933">
                  <c:v>1.1560000000000001E-2</c:v>
                </c:pt>
                <c:pt idx="9934">
                  <c:v>1.214E-2</c:v>
                </c:pt>
                <c:pt idx="9935">
                  <c:v>1.251E-2</c:v>
                </c:pt>
                <c:pt idx="9936">
                  <c:v>1.304E-2</c:v>
                </c:pt>
                <c:pt idx="9937">
                  <c:v>1.346E-2</c:v>
                </c:pt>
                <c:pt idx="9938">
                  <c:v>1.393E-2</c:v>
                </c:pt>
                <c:pt idx="9939">
                  <c:v>1.43E-2</c:v>
                </c:pt>
                <c:pt idx="9940">
                  <c:v>1.4670000000000001E-2</c:v>
                </c:pt>
                <c:pt idx="9941">
                  <c:v>1.4880000000000001E-2</c:v>
                </c:pt>
                <c:pt idx="9942">
                  <c:v>1.5140000000000001E-2</c:v>
                </c:pt>
                <c:pt idx="9943">
                  <c:v>1.541E-2</c:v>
                </c:pt>
                <c:pt idx="9944">
                  <c:v>1.562E-2</c:v>
                </c:pt>
                <c:pt idx="9945">
                  <c:v>1.567E-2</c:v>
                </c:pt>
                <c:pt idx="9946">
                  <c:v>1.567E-2</c:v>
                </c:pt>
                <c:pt idx="9947">
                  <c:v>1.5779999999999999E-2</c:v>
                </c:pt>
                <c:pt idx="9948">
                  <c:v>1.567E-2</c:v>
                </c:pt>
                <c:pt idx="9949">
                  <c:v>1.5509999999999999E-2</c:v>
                </c:pt>
                <c:pt idx="9950">
                  <c:v>1.541E-2</c:v>
                </c:pt>
                <c:pt idx="9951">
                  <c:v>1.5140000000000001E-2</c:v>
                </c:pt>
                <c:pt idx="9952">
                  <c:v>1.4880000000000001E-2</c:v>
                </c:pt>
                <c:pt idx="9953">
                  <c:v>1.451E-2</c:v>
                </c:pt>
                <c:pt idx="9954">
                  <c:v>1.4250000000000001E-2</c:v>
                </c:pt>
                <c:pt idx="9955">
                  <c:v>1.3559999999999999E-2</c:v>
                </c:pt>
                <c:pt idx="9956">
                  <c:v>1.325E-2</c:v>
                </c:pt>
                <c:pt idx="9957">
                  <c:v>1.272E-2</c:v>
                </c:pt>
                <c:pt idx="9958">
                  <c:v>1.214E-2</c:v>
                </c:pt>
                <c:pt idx="9959">
                  <c:v>1.1509999999999999E-2</c:v>
                </c:pt>
                <c:pt idx="9960">
                  <c:v>1.093E-2</c:v>
                </c:pt>
                <c:pt idx="9961">
                  <c:v>1.0240000000000001E-2</c:v>
                </c:pt>
                <c:pt idx="9962">
                  <c:v>9.6100000000000005E-3</c:v>
                </c:pt>
                <c:pt idx="9963">
                  <c:v>8.9300000000000004E-3</c:v>
                </c:pt>
                <c:pt idx="9964">
                  <c:v>8.3499999999999998E-3</c:v>
                </c:pt>
                <c:pt idx="9965">
                  <c:v>7.6600000000000001E-3</c:v>
                </c:pt>
                <c:pt idx="9966">
                  <c:v>6.9800000000000001E-3</c:v>
                </c:pt>
                <c:pt idx="9967">
                  <c:v>6.4000000000000003E-3</c:v>
                </c:pt>
                <c:pt idx="9968">
                  <c:v>5.8199999999999997E-3</c:v>
                </c:pt>
                <c:pt idx="9969">
                  <c:v>5.2900000000000004E-3</c:v>
                </c:pt>
                <c:pt idx="9970">
                  <c:v>4.7600000000000003E-3</c:v>
                </c:pt>
                <c:pt idx="9971">
                  <c:v>4.3400000000000001E-3</c:v>
                </c:pt>
                <c:pt idx="9972">
                  <c:v>3.9199999999999999E-3</c:v>
                </c:pt>
                <c:pt idx="9973">
                  <c:v>3.5500000000000002E-3</c:v>
                </c:pt>
                <c:pt idx="9974">
                  <c:v>3.2399999999999998E-3</c:v>
                </c:pt>
                <c:pt idx="9975">
                  <c:v>3.0300000000000001E-3</c:v>
                </c:pt>
                <c:pt idx="9976">
                  <c:v>2.8700000000000002E-3</c:v>
                </c:pt>
                <c:pt idx="9977">
                  <c:v>2.7100000000000002E-3</c:v>
                </c:pt>
                <c:pt idx="9978">
                  <c:v>2.7100000000000002E-3</c:v>
                </c:pt>
                <c:pt idx="9979">
                  <c:v>2.7599999999999999E-3</c:v>
                </c:pt>
                <c:pt idx="9980">
                  <c:v>2.8700000000000002E-3</c:v>
                </c:pt>
                <c:pt idx="9981">
                  <c:v>3.0300000000000001E-3</c:v>
                </c:pt>
                <c:pt idx="9982">
                  <c:v>3.29E-3</c:v>
                </c:pt>
                <c:pt idx="9983">
                  <c:v>3.6099999999999999E-3</c:v>
                </c:pt>
                <c:pt idx="9984">
                  <c:v>3.82E-3</c:v>
                </c:pt>
                <c:pt idx="9985">
                  <c:v>4.1799999999999997E-3</c:v>
                </c:pt>
                <c:pt idx="9986">
                  <c:v>4.6100000000000004E-3</c:v>
                </c:pt>
                <c:pt idx="9987">
                  <c:v>5.0800000000000003E-3</c:v>
                </c:pt>
                <c:pt idx="9988">
                  <c:v>5.6100000000000004E-3</c:v>
                </c:pt>
                <c:pt idx="9989">
                  <c:v>6.13E-3</c:v>
                </c:pt>
                <c:pt idx="9990">
                  <c:v>6.4999999999999997E-3</c:v>
                </c:pt>
                <c:pt idx="9991">
                  <c:v>7.1399999999999996E-3</c:v>
                </c:pt>
                <c:pt idx="9992">
                  <c:v>7.6099999999999996E-3</c:v>
                </c:pt>
                <c:pt idx="9993">
                  <c:v>8.1399999999999997E-3</c:v>
                </c:pt>
                <c:pt idx="9994">
                  <c:v>8.6099999999999996E-3</c:v>
                </c:pt>
                <c:pt idx="9995">
                  <c:v>9.0900000000000009E-3</c:v>
                </c:pt>
                <c:pt idx="9996">
                  <c:v>9.5600000000000008E-3</c:v>
                </c:pt>
                <c:pt idx="9997">
                  <c:v>9.8200000000000006E-3</c:v>
                </c:pt>
                <c:pt idx="9998">
                  <c:v>1.035E-2</c:v>
                </c:pt>
                <c:pt idx="9999">
                  <c:v>1.061E-2</c:v>
                </c:pt>
                <c:pt idx="10000">
                  <c:v>1.082E-2</c:v>
                </c:pt>
                <c:pt idx="10001">
                  <c:v>1.1140000000000001E-2</c:v>
                </c:pt>
                <c:pt idx="10002">
                  <c:v>1.125E-2</c:v>
                </c:pt>
                <c:pt idx="10003">
                  <c:v>1.1299999999999999E-2</c:v>
                </c:pt>
                <c:pt idx="10004">
                  <c:v>1.1350000000000001E-2</c:v>
                </c:pt>
                <c:pt idx="10005">
                  <c:v>1.1350000000000001E-2</c:v>
                </c:pt>
                <c:pt idx="10006">
                  <c:v>1.1140000000000001E-2</c:v>
                </c:pt>
                <c:pt idx="10007">
                  <c:v>1.1140000000000001E-2</c:v>
                </c:pt>
                <c:pt idx="10008">
                  <c:v>1.093E-2</c:v>
                </c:pt>
                <c:pt idx="10009">
                  <c:v>1.061E-2</c:v>
                </c:pt>
                <c:pt idx="10010">
                  <c:v>1.0240000000000001E-2</c:v>
                </c:pt>
                <c:pt idx="10011">
                  <c:v>9.9299999999999996E-3</c:v>
                </c:pt>
                <c:pt idx="10012">
                  <c:v>9.6100000000000005E-3</c:v>
                </c:pt>
                <c:pt idx="10013">
                  <c:v>9.2399999999999999E-3</c:v>
                </c:pt>
                <c:pt idx="10014">
                  <c:v>8.77E-3</c:v>
                </c:pt>
                <c:pt idx="10015">
                  <c:v>8.3499999999999998E-3</c:v>
                </c:pt>
                <c:pt idx="10016">
                  <c:v>7.8700000000000003E-3</c:v>
                </c:pt>
                <c:pt idx="10017">
                  <c:v>7.2899999999999996E-3</c:v>
                </c:pt>
                <c:pt idx="10018">
                  <c:v>6.8700000000000002E-3</c:v>
                </c:pt>
                <c:pt idx="10019">
                  <c:v>6.4000000000000003E-3</c:v>
                </c:pt>
                <c:pt idx="10020">
                  <c:v>5.8700000000000002E-3</c:v>
                </c:pt>
                <c:pt idx="10021">
                  <c:v>5.4000000000000003E-3</c:v>
                </c:pt>
                <c:pt idx="10022">
                  <c:v>4.9199999999999999E-3</c:v>
                </c:pt>
                <c:pt idx="10023">
                  <c:v>4.4000000000000003E-3</c:v>
                </c:pt>
                <c:pt idx="10024">
                  <c:v>4.0800000000000003E-3</c:v>
                </c:pt>
                <c:pt idx="10025">
                  <c:v>3.6099999999999999E-3</c:v>
                </c:pt>
                <c:pt idx="10026">
                  <c:v>3.29E-3</c:v>
                </c:pt>
                <c:pt idx="10027">
                  <c:v>2.81E-3</c:v>
                </c:pt>
                <c:pt idx="10028">
                  <c:v>2.5500000000000002E-3</c:v>
                </c:pt>
                <c:pt idx="10029">
                  <c:v>2.3400000000000001E-3</c:v>
                </c:pt>
                <c:pt idx="10030">
                  <c:v>2.1800000000000001E-3</c:v>
                </c:pt>
                <c:pt idx="10031">
                  <c:v>1.92E-3</c:v>
                </c:pt>
                <c:pt idx="10032">
                  <c:v>1.7099999999999999E-3</c:v>
                </c:pt>
                <c:pt idx="10033">
                  <c:v>1.66E-3</c:v>
                </c:pt>
                <c:pt idx="10034">
                  <c:v>1.66E-3</c:v>
                </c:pt>
                <c:pt idx="10035">
                  <c:v>1.66E-3</c:v>
                </c:pt>
                <c:pt idx="10036">
                  <c:v>1.66E-3</c:v>
                </c:pt>
                <c:pt idx="10037">
                  <c:v>1.7600000000000001E-3</c:v>
                </c:pt>
                <c:pt idx="10038">
                  <c:v>1.8699999999999999E-3</c:v>
                </c:pt>
                <c:pt idx="10039">
                  <c:v>1.97E-3</c:v>
                </c:pt>
                <c:pt idx="10040">
                  <c:v>2.1800000000000001E-3</c:v>
                </c:pt>
                <c:pt idx="10041">
                  <c:v>2.4499999999999999E-3</c:v>
                </c:pt>
                <c:pt idx="10042">
                  <c:v>2.7599999999999999E-3</c:v>
                </c:pt>
                <c:pt idx="10043">
                  <c:v>3.0799999999999998E-3</c:v>
                </c:pt>
                <c:pt idx="10044">
                  <c:v>3.3899999999999998E-3</c:v>
                </c:pt>
                <c:pt idx="10045">
                  <c:v>3.7100000000000002E-3</c:v>
                </c:pt>
                <c:pt idx="10046">
                  <c:v>4.1799999999999997E-3</c:v>
                </c:pt>
                <c:pt idx="10047">
                  <c:v>4.4999999999999997E-3</c:v>
                </c:pt>
                <c:pt idx="10048">
                  <c:v>4.9800000000000001E-3</c:v>
                </c:pt>
                <c:pt idx="10049">
                  <c:v>5.4000000000000003E-3</c:v>
                </c:pt>
                <c:pt idx="10050">
                  <c:v>5.77E-3</c:v>
                </c:pt>
                <c:pt idx="10051">
                  <c:v>6.2399999999999999E-3</c:v>
                </c:pt>
                <c:pt idx="10052">
                  <c:v>6.6100000000000004E-3</c:v>
                </c:pt>
                <c:pt idx="10053">
                  <c:v>7.0800000000000004E-3</c:v>
                </c:pt>
                <c:pt idx="10054">
                  <c:v>7.45E-3</c:v>
                </c:pt>
                <c:pt idx="10055">
                  <c:v>7.77E-3</c:v>
                </c:pt>
                <c:pt idx="10056">
                  <c:v>8.2400000000000008E-3</c:v>
                </c:pt>
                <c:pt idx="10057">
                  <c:v>8.5100000000000002E-3</c:v>
                </c:pt>
                <c:pt idx="10058">
                  <c:v>8.8699999999999994E-3</c:v>
                </c:pt>
                <c:pt idx="10059">
                  <c:v>9.0299999999999998E-3</c:v>
                </c:pt>
                <c:pt idx="10060">
                  <c:v>9.2399999999999999E-3</c:v>
                </c:pt>
                <c:pt idx="10061">
                  <c:v>9.5099999999999994E-3</c:v>
                </c:pt>
                <c:pt idx="10062">
                  <c:v>9.6600000000000002E-3</c:v>
                </c:pt>
                <c:pt idx="10063">
                  <c:v>9.7699999999999992E-3</c:v>
                </c:pt>
                <c:pt idx="10064">
                  <c:v>9.8200000000000006E-3</c:v>
                </c:pt>
                <c:pt idx="10065">
                  <c:v>9.8799999999999999E-3</c:v>
                </c:pt>
                <c:pt idx="10066">
                  <c:v>9.8799999999999999E-3</c:v>
                </c:pt>
                <c:pt idx="10067">
                  <c:v>9.6100000000000005E-3</c:v>
                </c:pt>
                <c:pt idx="10068">
                  <c:v>9.6600000000000002E-3</c:v>
                </c:pt>
                <c:pt idx="10069">
                  <c:v>9.5099999999999994E-3</c:v>
                </c:pt>
                <c:pt idx="10070">
                  <c:v>9.2999999999999992E-3</c:v>
                </c:pt>
                <c:pt idx="10071">
                  <c:v>9.0900000000000009E-3</c:v>
                </c:pt>
                <c:pt idx="10072">
                  <c:v>8.9300000000000004E-3</c:v>
                </c:pt>
                <c:pt idx="10073">
                  <c:v>8.6099999999999996E-3</c:v>
                </c:pt>
                <c:pt idx="10074">
                  <c:v>8.2900000000000005E-3</c:v>
                </c:pt>
                <c:pt idx="10075">
                  <c:v>8.0300000000000007E-3</c:v>
                </c:pt>
                <c:pt idx="10076">
                  <c:v>7.8200000000000006E-3</c:v>
                </c:pt>
                <c:pt idx="10077">
                  <c:v>7.5599999999999999E-3</c:v>
                </c:pt>
                <c:pt idx="10078">
                  <c:v>7.2399999999999999E-3</c:v>
                </c:pt>
                <c:pt idx="10079">
                  <c:v>7.0800000000000004E-3</c:v>
                </c:pt>
                <c:pt idx="10080">
                  <c:v>6.8700000000000002E-3</c:v>
                </c:pt>
                <c:pt idx="10081">
                  <c:v>6.6100000000000004E-3</c:v>
                </c:pt>
                <c:pt idx="10082">
                  <c:v>6.6100000000000004E-3</c:v>
                </c:pt>
                <c:pt idx="10083">
                  <c:v>6.4999999999999997E-3</c:v>
                </c:pt>
                <c:pt idx="10084">
                  <c:v>6.4000000000000003E-3</c:v>
                </c:pt>
                <c:pt idx="10085">
                  <c:v>6.3499999999999997E-3</c:v>
                </c:pt>
                <c:pt idx="10086">
                  <c:v>6.4000000000000003E-3</c:v>
                </c:pt>
                <c:pt idx="10087">
                  <c:v>6.4999999999999997E-3</c:v>
                </c:pt>
                <c:pt idx="10088">
                  <c:v>6.7099999999999998E-3</c:v>
                </c:pt>
                <c:pt idx="10089">
                  <c:v>6.77E-3</c:v>
                </c:pt>
                <c:pt idx="10090">
                  <c:v>7.1399999999999996E-3</c:v>
                </c:pt>
                <c:pt idx="10091">
                  <c:v>7.45E-3</c:v>
                </c:pt>
                <c:pt idx="10092">
                  <c:v>7.77E-3</c:v>
                </c:pt>
                <c:pt idx="10093">
                  <c:v>8.2400000000000008E-3</c:v>
                </c:pt>
                <c:pt idx="10094">
                  <c:v>8.6599999999999993E-3</c:v>
                </c:pt>
                <c:pt idx="10095">
                  <c:v>9.0900000000000009E-3</c:v>
                </c:pt>
                <c:pt idx="10096">
                  <c:v>9.6100000000000005E-3</c:v>
                </c:pt>
                <c:pt idx="10097">
                  <c:v>1.009E-2</c:v>
                </c:pt>
                <c:pt idx="10098">
                  <c:v>1.061E-2</c:v>
                </c:pt>
                <c:pt idx="10099">
                  <c:v>1.1140000000000001E-2</c:v>
                </c:pt>
                <c:pt idx="10100">
                  <c:v>1.167E-2</c:v>
                </c:pt>
                <c:pt idx="10101">
                  <c:v>1.225E-2</c:v>
                </c:pt>
                <c:pt idx="10102">
                  <c:v>1.272E-2</c:v>
                </c:pt>
                <c:pt idx="10103">
                  <c:v>1.32E-2</c:v>
                </c:pt>
                <c:pt idx="10104">
                  <c:v>1.367E-2</c:v>
                </c:pt>
                <c:pt idx="10105">
                  <c:v>1.393E-2</c:v>
                </c:pt>
                <c:pt idx="10106">
                  <c:v>1.43E-2</c:v>
                </c:pt>
                <c:pt idx="10107">
                  <c:v>1.4619999999999999E-2</c:v>
                </c:pt>
                <c:pt idx="10108">
                  <c:v>1.4829999999999999E-2</c:v>
                </c:pt>
                <c:pt idx="10109">
                  <c:v>1.4930000000000001E-2</c:v>
                </c:pt>
                <c:pt idx="10110">
                  <c:v>1.504E-2</c:v>
                </c:pt>
                <c:pt idx="10111">
                  <c:v>1.5089999999999999E-2</c:v>
                </c:pt>
                <c:pt idx="10112">
                  <c:v>1.5089999999999999E-2</c:v>
                </c:pt>
                <c:pt idx="10113">
                  <c:v>1.499E-2</c:v>
                </c:pt>
                <c:pt idx="10114">
                  <c:v>1.4670000000000001E-2</c:v>
                </c:pt>
                <c:pt idx="10115">
                  <c:v>1.43E-2</c:v>
                </c:pt>
                <c:pt idx="10116">
                  <c:v>1.3990000000000001E-2</c:v>
                </c:pt>
                <c:pt idx="10117">
                  <c:v>1.362E-2</c:v>
                </c:pt>
                <c:pt idx="10118">
                  <c:v>1.3140000000000001E-2</c:v>
                </c:pt>
                <c:pt idx="10119">
                  <c:v>1.256E-2</c:v>
                </c:pt>
                <c:pt idx="10120">
                  <c:v>1.193E-2</c:v>
                </c:pt>
                <c:pt idx="10121">
                  <c:v>1.125E-2</c:v>
                </c:pt>
                <c:pt idx="10122">
                  <c:v>1.072E-2</c:v>
                </c:pt>
                <c:pt idx="10123">
                  <c:v>9.8799999999999999E-3</c:v>
                </c:pt>
                <c:pt idx="10124">
                  <c:v>9.2399999999999999E-3</c:v>
                </c:pt>
                <c:pt idx="10125">
                  <c:v>8.4499999999999992E-3</c:v>
                </c:pt>
                <c:pt idx="10126">
                  <c:v>7.6600000000000001E-3</c:v>
                </c:pt>
                <c:pt idx="10127">
                  <c:v>6.8700000000000002E-3</c:v>
                </c:pt>
                <c:pt idx="10128">
                  <c:v>6.13E-3</c:v>
                </c:pt>
                <c:pt idx="10129">
                  <c:v>5.45E-3</c:v>
                </c:pt>
                <c:pt idx="10130">
                  <c:v>4.6600000000000001E-3</c:v>
                </c:pt>
                <c:pt idx="10131">
                  <c:v>3.9199999999999999E-3</c:v>
                </c:pt>
                <c:pt idx="10132">
                  <c:v>3.3400000000000001E-3</c:v>
                </c:pt>
                <c:pt idx="10133">
                  <c:v>2.81E-3</c:v>
                </c:pt>
                <c:pt idx="10134">
                  <c:v>2.2399999999999998E-3</c:v>
                </c:pt>
                <c:pt idx="10135">
                  <c:v>1.7099999999999999E-3</c:v>
                </c:pt>
                <c:pt idx="10136">
                  <c:v>1.39E-3</c:v>
                </c:pt>
                <c:pt idx="10137">
                  <c:v>9.7000000000000005E-4</c:v>
                </c:pt>
                <c:pt idx="10138">
                  <c:v>7.6000000000000004E-4</c:v>
                </c:pt>
                <c:pt idx="10139">
                  <c:v>5.5000000000000003E-4</c:v>
                </c:pt>
                <c:pt idx="10140">
                  <c:v>4.4000000000000002E-4</c:v>
                </c:pt>
                <c:pt idx="10141">
                  <c:v>2.9E-4</c:v>
                </c:pt>
                <c:pt idx="10142">
                  <c:v>5.0000000000000001E-4</c:v>
                </c:pt>
                <c:pt idx="10143">
                  <c:v>5.5000000000000003E-4</c:v>
                </c:pt>
                <c:pt idx="10144">
                  <c:v>7.1000000000000002E-4</c:v>
                </c:pt>
                <c:pt idx="10145">
                  <c:v>1.0200000000000001E-3</c:v>
                </c:pt>
                <c:pt idx="10146">
                  <c:v>1.39E-3</c:v>
                </c:pt>
                <c:pt idx="10147">
                  <c:v>1.7099999999999999E-3</c:v>
                </c:pt>
                <c:pt idx="10148">
                  <c:v>2.0799999999999998E-3</c:v>
                </c:pt>
                <c:pt idx="10149">
                  <c:v>2.5500000000000002E-3</c:v>
                </c:pt>
                <c:pt idx="10150">
                  <c:v>3.13E-3</c:v>
                </c:pt>
                <c:pt idx="10151">
                  <c:v>3.6600000000000001E-3</c:v>
                </c:pt>
                <c:pt idx="10152">
                  <c:v>4.2900000000000004E-3</c:v>
                </c:pt>
                <c:pt idx="10153">
                  <c:v>4.8700000000000002E-3</c:v>
                </c:pt>
                <c:pt idx="10154">
                  <c:v>5.4000000000000003E-3</c:v>
                </c:pt>
                <c:pt idx="10155">
                  <c:v>5.9800000000000001E-3</c:v>
                </c:pt>
                <c:pt idx="10156">
                  <c:v>6.6600000000000001E-3</c:v>
                </c:pt>
                <c:pt idx="10157">
                  <c:v>7.2399999999999999E-3</c:v>
                </c:pt>
                <c:pt idx="10158">
                  <c:v>7.9299999999999995E-3</c:v>
                </c:pt>
                <c:pt idx="10159">
                  <c:v>8.4499999999999992E-3</c:v>
                </c:pt>
                <c:pt idx="10160">
                  <c:v>8.8699999999999994E-3</c:v>
                </c:pt>
                <c:pt idx="10161">
                  <c:v>9.4500000000000001E-3</c:v>
                </c:pt>
                <c:pt idx="10162">
                  <c:v>9.9299999999999996E-3</c:v>
                </c:pt>
                <c:pt idx="10163">
                  <c:v>1.0240000000000001E-2</c:v>
                </c:pt>
                <c:pt idx="10164">
                  <c:v>1.056E-2</c:v>
                </c:pt>
                <c:pt idx="10165">
                  <c:v>1.0880000000000001E-2</c:v>
                </c:pt>
                <c:pt idx="10166">
                  <c:v>1.1089999999999999E-2</c:v>
                </c:pt>
                <c:pt idx="10167">
                  <c:v>1.1350000000000001E-2</c:v>
                </c:pt>
                <c:pt idx="10168">
                  <c:v>1.1509999999999999E-2</c:v>
                </c:pt>
                <c:pt idx="10169">
                  <c:v>1.1560000000000001E-2</c:v>
                </c:pt>
                <c:pt idx="10170">
                  <c:v>1.1560000000000001E-2</c:v>
                </c:pt>
                <c:pt idx="10171">
                  <c:v>1.1560000000000001E-2</c:v>
                </c:pt>
                <c:pt idx="10172">
                  <c:v>1.1509999999999999E-2</c:v>
                </c:pt>
                <c:pt idx="10173">
                  <c:v>1.14E-2</c:v>
                </c:pt>
                <c:pt idx="10174">
                  <c:v>1.1350000000000001E-2</c:v>
                </c:pt>
                <c:pt idx="10175">
                  <c:v>1.1089999999999999E-2</c:v>
                </c:pt>
                <c:pt idx="10176">
                  <c:v>1.0880000000000001E-2</c:v>
                </c:pt>
                <c:pt idx="10177">
                  <c:v>1.061E-2</c:v>
                </c:pt>
                <c:pt idx="10178">
                  <c:v>1.04E-2</c:v>
                </c:pt>
                <c:pt idx="10179">
                  <c:v>1.0240000000000001E-2</c:v>
                </c:pt>
                <c:pt idx="10180">
                  <c:v>9.9299999999999996E-3</c:v>
                </c:pt>
                <c:pt idx="10181">
                  <c:v>9.6600000000000002E-3</c:v>
                </c:pt>
                <c:pt idx="10182">
                  <c:v>9.4500000000000001E-3</c:v>
                </c:pt>
                <c:pt idx="10183">
                  <c:v>9.1400000000000006E-3</c:v>
                </c:pt>
                <c:pt idx="10184">
                  <c:v>8.9800000000000001E-3</c:v>
                </c:pt>
                <c:pt idx="10185">
                  <c:v>8.7200000000000003E-3</c:v>
                </c:pt>
                <c:pt idx="10186">
                  <c:v>8.6099999999999996E-3</c:v>
                </c:pt>
                <c:pt idx="10187">
                  <c:v>8.4499999999999992E-3</c:v>
                </c:pt>
                <c:pt idx="10188">
                  <c:v>8.3999999999999995E-3</c:v>
                </c:pt>
                <c:pt idx="10189">
                  <c:v>8.2400000000000008E-3</c:v>
                </c:pt>
                <c:pt idx="10190">
                  <c:v>8.2400000000000008E-3</c:v>
                </c:pt>
                <c:pt idx="10191">
                  <c:v>8.1899999999999994E-3</c:v>
                </c:pt>
                <c:pt idx="10192">
                  <c:v>8.2400000000000008E-3</c:v>
                </c:pt>
                <c:pt idx="10193">
                  <c:v>8.1899999999999994E-3</c:v>
                </c:pt>
                <c:pt idx="10194">
                  <c:v>8.2900000000000005E-3</c:v>
                </c:pt>
                <c:pt idx="10195">
                  <c:v>8.3499999999999998E-3</c:v>
                </c:pt>
                <c:pt idx="10196">
                  <c:v>8.4499999999999992E-3</c:v>
                </c:pt>
                <c:pt idx="10197">
                  <c:v>8.5599999999999999E-3</c:v>
                </c:pt>
                <c:pt idx="10198">
                  <c:v>8.7200000000000003E-3</c:v>
                </c:pt>
                <c:pt idx="10199">
                  <c:v>8.7200000000000003E-3</c:v>
                </c:pt>
                <c:pt idx="10200">
                  <c:v>8.9800000000000001E-3</c:v>
                </c:pt>
                <c:pt idx="10201">
                  <c:v>8.9800000000000001E-3</c:v>
                </c:pt>
                <c:pt idx="10202">
                  <c:v>9.0900000000000009E-3</c:v>
                </c:pt>
                <c:pt idx="10203">
                  <c:v>9.1900000000000003E-3</c:v>
                </c:pt>
                <c:pt idx="10204">
                  <c:v>9.3500000000000007E-3</c:v>
                </c:pt>
                <c:pt idx="10205">
                  <c:v>9.2999999999999992E-3</c:v>
                </c:pt>
                <c:pt idx="10206">
                  <c:v>9.4000000000000004E-3</c:v>
                </c:pt>
                <c:pt idx="10207">
                  <c:v>9.3500000000000007E-3</c:v>
                </c:pt>
                <c:pt idx="10208">
                  <c:v>9.2999999999999992E-3</c:v>
                </c:pt>
                <c:pt idx="10209">
                  <c:v>9.0299999999999998E-3</c:v>
                </c:pt>
                <c:pt idx="10210">
                  <c:v>8.9800000000000001E-3</c:v>
                </c:pt>
                <c:pt idx="10211">
                  <c:v>8.8199999999999997E-3</c:v>
                </c:pt>
                <c:pt idx="10212">
                  <c:v>8.6099999999999996E-3</c:v>
                </c:pt>
                <c:pt idx="10213">
                  <c:v>8.2400000000000008E-3</c:v>
                </c:pt>
                <c:pt idx="10214">
                  <c:v>8.0300000000000007E-3</c:v>
                </c:pt>
                <c:pt idx="10215">
                  <c:v>7.4999999999999997E-3</c:v>
                </c:pt>
                <c:pt idx="10216">
                  <c:v>7.1900000000000002E-3</c:v>
                </c:pt>
                <c:pt idx="10217">
                  <c:v>6.7099999999999998E-3</c:v>
                </c:pt>
                <c:pt idx="10218">
                  <c:v>6.2899999999999996E-3</c:v>
                </c:pt>
                <c:pt idx="10219">
                  <c:v>5.77E-3</c:v>
                </c:pt>
                <c:pt idx="10220">
                  <c:v>5.2900000000000004E-3</c:v>
                </c:pt>
                <c:pt idx="10221">
                  <c:v>4.6600000000000001E-3</c:v>
                </c:pt>
                <c:pt idx="10222">
                  <c:v>4.2399999999999998E-3</c:v>
                </c:pt>
                <c:pt idx="10223">
                  <c:v>3.6600000000000001E-3</c:v>
                </c:pt>
                <c:pt idx="10224">
                  <c:v>3.13E-3</c:v>
                </c:pt>
                <c:pt idx="10225">
                  <c:v>2.5999999999999999E-3</c:v>
                </c:pt>
                <c:pt idx="10226">
                  <c:v>2.0799999999999998E-3</c:v>
                </c:pt>
                <c:pt idx="10227">
                  <c:v>1.4400000000000001E-3</c:v>
                </c:pt>
                <c:pt idx="10228">
                  <c:v>1.1299999999999999E-3</c:v>
                </c:pt>
                <c:pt idx="10229">
                  <c:v>5.5000000000000003E-4</c:v>
                </c:pt>
                <c:pt idx="10230">
                  <c:v>1.2999999999999999E-4</c:v>
                </c:pt>
                <c:pt idx="10231">
                  <c:v>-2.9E-4</c:v>
                </c:pt>
                <c:pt idx="10232">
                  <c:v>-6.6E-4</c:v>
                </c:pt>
                <c:pt idx="10233">
                  <c:v>-9.7999999999999997E-4</c:v>
                </c:pt>
                <c:pt idx="10234">
                  <c:v>-1.2999999999999999E-3</c:v>
                </c:pt>
                <c:pt idx="10235">
                  <c:v>-1.5100000000000001E-3</c:v>
                </c:pt>
                <c:pt idx="10236">
                  <c:v>-1.66E-3</c:v>
                </c:pt>
                <c:pt idx="10237">
                  <c:v>-1.7700000000000001E-3</c:v>
                </c:pt>
                <c:pt idx="10238">
                  <c:v>-1.7700000000000001E-3</c:v>
                </c:pt>
                <c:pt idx="10239">
                  <c:v>-1.8699999999999999E-3</c:v>
                </c:pt>
                <c:pt idx="10240">
                  <c:v>-1.82E-3</c:v>
                </c:pt>
                <c:pt idx="10241">
                  <c:v>-1.72E-3</c:v>
                </c:pt>
                <c:pt idx="10242">
                  <c:v>-1.56E-3</c:v>
                </c:pt>
                <c:pt idx="10243">
                  <c:v>-1.24E-3</c:v>
                </c:pt>
                <c:pt idx="10244">
                  <c:v>-1.08E-3</c:v>
                </c:pt>
                <c:pt idx="10245">
                  <c:v>-7.6999999999999996E-4</c:v>
                </c:pt>
                <c:pt idx="10246">
                  <c:v>-4.0000000000000002E-4</c:v>
                </c:pt>
                <c:pt idx="10247">
                  <c:v>-8.0000000000000007E-5</c:v>
                </c:pt>
                <c:pt idx="10248">
                  <c:v>3.8999999999999999E-4</c:v>
                </c:pt>
                <c:pt idx="10249">
                  <c:v>8.7000000000000001E-4</c:v>
                </c:pt>
                <c:pt idx="10250">
                  <c:v>1.34E-3</c:v>
                </c:pt>
                <c:pt idx="10251">
                  <c:v>1.81E-3</c:v>
                </c:pt>
                <c:pt idx="10252">
                  <c:v>2.3900000000000002E-3</c:v>
                </c:pt>
                <c:pt idx="10253">
                  <c:v>2.9199999999999999E-3</c:v>
                </c:pt>
                <c:pt idx="10254">
                  <c:v>3.5500000000000002E-3</c:v>
                </c:pt>
                <c:pt idx="10255">
                  <c:v>4.0800000000000003E-3</c:v>
                </c:pt>
                <c:pt idx="10256">
                  <c:v>4.6600000000000001E-3</c:v>
                </c:pt>
                <c:pt idx="10257">
                  <c:v>5.1900000000000002E-3</c:v>
                </c:pt>
                <c:pt idx="10258">
                  <c:v>5.77E-3</c:v>
                </c:pt>
                <c:pt idx="10259">
                  <c:v>6.3499999999999997E-3</c:v>
                </c:pt>
                <c:pt idx="10260">
                  <c:v>6.77E-3</c:v>
                </c:pt>
                <c:pt idx="10261">
                  <c:v>7.2399999999999999E-3</c:v>
                </c:pt>
                <c:pt idx="10262">
                  <c:v>7.77E-3</c:v>
                </c:pt>
                <c:pt idx="10263">
                  <c:v>8.1899999999999994E-3</c:v>
                </c:pt>
                <c:pt idx="10264">
                  <c:v>8.6099999999999996E-3</c:v>
                </c:pt>
                <c:pt idx="10265">
                  <c:v>8.9800000000000001E-3</c:v>
                </c:pt>
                <c:pt idx="10266">
                  <c:v>9.1900000000000003E-3</c:v>
                </c:pt>
                <c:pt idx="10267">
                  <c:v>9.4500000000000001E-3</c:v>
                </c:pt>
                <c:pt idx="10268">
                  <c:v>9.6100000000000005E-3</c:v>
                </c:pt>
                <c:pt idx="10269">
                  <c:v>9.7199999999999995E-3</c:v>
                </c:pt>
                <c:pt idx="10270">
                  <c:v>9.8799999999999999E-3</c:v>
                </c:pt>
                <c:pt idx="10271">
                  <c:v>9.8200000000000006E-3</c:v>
                </c:pt>
                <c:pt idx="10272">
                  <c:v>9.7699999999999992E-3</c:v>
                </c:pt>
                <c:pt idx="10273">
                  <c:v>9.7699999999999992E-3</c:v>
                </c:pt>
                <c:pt idx="10274">
                  <c:v>9.5099999999999994E-3</c:v>
                </c:pt>
                <c:pt idx="10275">
                  <c:v>9.4000000000000004E-3</c:v>
                </c:pt>
                <c:pt idx="10276">
                  <c:v>9.2399999999999999E-3</c:v>
                </c:pt>
                <c:pt idx="10277">
                  <c:v>8.8699999999999994E-3</c:v>
                </c:pt>
                <c:pt idx="10278">
                  <c:v>8.6099999999999996E-3</c:v>
                </c:pt>
                <c:pt idx="10279">
                  <c:v>8.2400000000000008E-3</c:v>
                </c:pt>
                <c:pt idx="10280">
                  <c:v>7.9799999999999992E-3</c:v>
                </c:pt>
                <c:pt idx="10281">
                  <c:v>7.5599999999999999E-3</c:v>
                </c:pt>
                <c:pt idx="10282">
                  <c:v>7.2399999999999999E-3</c:v>
                </c:pt>
                <c:pt idx="10283">
                  <c:v>6.8700000000000002E-3</c:v>
                </c:pt>
                <c:pt idx="10284">
                  <c:v>6.5599999999999999E-3</c:v>
                </c:pt>
                <c:pt idx="10285">
                  <c:v>6.0800000000000003E-3</c:v>
                </c:pt>
                <c:pt idx="10286">
                  <c:v>5.8199999999999997E-3</c:v>
                </c:pt>
                <c:pt idx="10287">
                  <c:v>5.4999999999999997E-3</c:v>
                </c:pt>
                <c:pt idx="10288">
                  <c:v>5.3400000000000001E-3</c:v>
                </c:pt>
                <c:pt idx="10289">
                  <c:v>5.0800000000000003E-3</c:v>
                </c:pt>
                <c:pt idx="10290">
                  <c:v>4.8700000000000002E-3</c:v>
                </c:pt>
                <c:pt idx="10291">
                  <c:v>4.6600000000000001E-3</c:v>
                </c:pt>
                <c:pt idx="10292">
                  <c:v>4.4999999999999997E-3</c:v>
                </c:pt>
                <c:pt idx="10293">
                  <c:v>4.45E-3</c:v>
                </c:pt>
                <c:pt idx="10294">
                  <c:v>4.4999999999999997E-3</c:v>
                </c:pt>
                <c:pt idx="10295">
                  <c:v>4.45E-3</c:v>
                </c:pt>
                <c:pt idx="10296">
                  <c:v>4.6100000000000004E-3</c:v>
                </c:pt>
                <c:pt idx="10297">
                  <c:v>4.6100000000000004E-3</c:v>
                </c:pt>
                <c:pt idx="10298">
                  <c:v>4.8199999999999996E-3</c:v>
                </c:pt>
                <c:pt idx="10299">
                  <c:v>4.9800000000000001E-3</c:v>
                </c:pt>
                <c:pt idx="10300">
                  <c:v>5.1900000000000002E-3</c:v>
                </c:pt>
                <c:pt idx="10301">
                  <c:v>5.2900000000000004E-3</c:v>
                </c:pt>
                <c:pt idx="10302">
                  <c:v>5.6600000000000001E-3</c:v>
                </c:pt>
                <c:pt idx="10303">
                  <c:v>5.9199999999999999E-3</c:v>
                </c:pt>
                <c:pt idx="10304">
                  <c:v>6.13E-3</c:v>
                </c:pt>
                <c:pt idx="10305">
                  <c:v>6.2899999999999996E-3</c:v>
                </c:pt>
                <c:pt idx="10306">
                  <c:v>6.4999999999999997E-3</c:v>
                </c:pt>
                <c:pt idx="10307">
                  <c:v>6.6600000000000001E-3</c:v>
                </c:pt>
                <c:pt idx="10308">
                  <c:v>6.8199999999999997E-3</c:v>
                </c:pt>
                <c:pt idx="10309">
                  <c:v>6.8199999999999997E-3</c:v>
                </c:pt>
                <c:pt idx="10310">
                  <c:v>6.8199999999999997E-3</c:v>
                </c:pt>
                <c:pt idx="10311">
                  <c:v>6.8700000000000002E-3</c:v>
                </c:pt>
                <c:pt idx="10312">
                  <c:v>6.7099999999999998E-3</c:v>
                </c:pt>
                <c:pt idx="10313">
                  <c:v>6.5599999999999999E-3</c:v>
                </c:pt>
                <c:pt idx="10314">
                  <c:v>6.2899999999999996E-3</c:v>
                </c:pt>
                <c:pt idx="10315">
                  <c:v>5.9800000000000001E-3</c:v>
                </c:pt>
                <c:pt idx="10316">
                  <c:v>5.6100000000000004E-3</c:v>
                </c:pt>
                <c:pt idx="10317">
                  <c:v>5.1900000000000002E-3</c:v>
                </c:pt>
                <c:pt idx="10318">
                  <c:v>4.6600000000000001E-3</c:v>
                </c:pt>
                <c:pt idx="10319">
                  <c:v>4.0800000000000003E-3</c:v>
                </c:pt>
                <c:pt idx="10320">
                  <c:v>3.4499999999999999E-3</c:v>
                </c:pt>
                <c:pt idx="10321">
                  <c:v>2.7599999999999999E-3</c:v>
                </c:pt>
                <c:pt idx="10322">
                  <c:v>2.1299999999999999E-3</c:v>
                </c:pt>
                <c:pt idx="10323">
                  <c:v>1.2899999999999999E-3</c:v>
                </c:pt>
                <c:pt idx="10324">
                  <c:v>5.5000000000000003E-4</c:v>
                </c:pt>
                <c:pt idx="10325">
                  <c:v>-3.5E-4</c:v>
                </c:pt>
                <c:pt idx="10326">
                  <c:v>-1.24E-3</c:v>
                </c:pt>
                <c:pt idx="10327">
                  <c:v>-1.9300000000000001E-3</c:v>
                </c:pt>
                <c:pt idx="10328">
                  <c:v>-2.6700000000000001E-3</c:v>
                </c:pt>
                <c:pt idx="10329">
                  <c:v>-3.3999999999999998E-3</c:v>
                </c:pt>
                <c:pt idx="10330">
                  <c:v>-4.0899999999999999E-3</c:v>
                </c:pt>
                <c:pt idx="10331">
                  <c:v>-4.8799999999999998E-3</c:v>
                </c:pt>
                <c:pt idx="10332">
                  <c:v>-5.4599999999999996E-3</c:v>
                </c:pt>
                <c:pt idx="10333">
                  <c:v>-5.9300000000000004E-3</c:v>
                </c:pt>
                <c:pt idx="10334">
                  <c:v>-6.4099999999999999E-3</c:v>
                </c:pt>
                <c:pt idx="10335">
                  <c:v>-6.7200000000000003E-3</c:v>
                </c:pt>
                <c:pt idx="10336">
                  <c:v>-7.0400000000000003E-3</c:v>
                </c:pt>
                <c:pt idx="10337">
                  <c:v>-7.1999999999999998E-3</c:v>
                </c:pt>
                <c:pt idx="10338">
                  <c:v>-7.1999999999999998E-3</c:v>
                </c:pt>
                <c:pt idx="10339">
                  <c:v>-7.1399999999999996E-3</c:v>
                </c:pt>
                <c:pt idx="10340">
                  <c:v>-6.9300000000000004E-3</c:v>
                </c:pt>
                <c:pt idx="10341">
                  <c:v>-6.7200000000000003E-3</c:v>
                </c:pt>
                <c:pt idx="10342">
                  <c:v>-6.4099999999999999E-3</c:v>
                </c:pt>
                <c:pt idx="10343">
                  <c:v>-5.8799999999999998E-3</c:v>
                </c:pt>
                <c:pt idx="10344">
                  <c:v>-5.3E-3</c:v>
                </c:pt>
                <c:pt idx="10345">
                  <c:v>-4.6699999999999997E-3</c:v>
                </c:pt>
                <c:pt idx="10346">
                  <c:v>-3.98E-3</c:v>
                </c:pt>
                <c:pt idx="10347">
                  <c:v>-3.14E-3</c:v>
                </c:pt>
                <c:pt idx="10348">
                  <c:v>-2.3500000000000001E-3</c:v>
                </c:pt>
                <c:pt idx="10349">
                  <c:v>-1.3500000000000001E-3</c:v>
                </c:pt>
                <c:pt idx="10350">
                  <c:v>-5.5999999999999995E-4</c:v>
                </c:pt>
                <c:pt idx="10351">
                  <c:v>5.0000000000000001E-4</c:v>
                </c:pt>
                <c:pt idx="10352">
                  <c:v>1.4400000000000001E-3</c:v>
                </c:pt>
                <c:pt idx="10353">
                  <c:v>2.3900000000000002E-3</c:v>
                </c:pt>
                <c:pt idx="10354">
                  <c:v>3.3899999999999998E-3</c:v>
                </c:pt>
                <c:pt idx="10355">
                  <c:v>4.45E-3</c:v>
                </c:pt>
                <c:pt idx="10356">
                  <c:v>5.2900000000000004E-3</c:v>
                </c:pt>
                <c:pt idx="10357">
                  <c:v>6.13E-3</c:v>
                </c:pt>
                <c:pt idx="10358">
                  <c:v>7.0299999999999998E-3</c:v>
                </c:pt>
                <c:pt idx="10359">
                  <c:v>7.7200000000000003E-3</c:v>
                </c:pt>
                <c:pt idx="10360">
                  <c:v>8.5599999999999999E-3</c:v>
                </c:pt>
                <c:pt idx="10361">
                  <c:v>9.1900000000000003E-3</c:v>
                </c:pt>
                <c:pt idx="10362">
                  <c:v>9.6600000000000002E-3</c:v>
                </c:pt>
                <c:pt idx="10363">
                  <c:v>1.0189999999999999E-2</c:v>
                </c:pt>
                <c:pt idx="10364">
                  <c:v>1.061E-2</c:v>
                </c:pt>
                <c:pt idx="10365">
                  <c:v>1.082E-2</c:v>
                </c:pt>
                <c:pt idx="10366">
                  <c:v>1.1089999999999999E-2</c:v>
                </c:pt>
                <c:pt idx="10367">
                  <c:v>1.119E-2</c:v>
                </c:pt>
                <c:pt idx="10368">
                  <c:v>1.119E-2</c:v>
                </c:pt>
                <c:pt idx="10369">
                  <c:v>1.1089999999999999E-2</c:v>
                </c:pt>
                <c:pt idx="10370">
                  <c:v>1.098E-2</c:v>
                </c:pt>
                <c:pt idx="10371">
                  <c:v>1.0880000000000001E-2</c:v>
                </c:pt>
                <c:pt idx="10372">
                  <c:v>1.056E-2</c:v>
                </c:pt>
                <c:pt idx="10373">
                  <c:v>1.0240000000000001E-2</c:v>
                </c:pt>
                <c:pt idx="10374">
                  <c:v>9.7699999999999992E-3</c:v>
                </c:pt>
                <c:pt idx="10375">
                  <c:v>9.3500000000000007E-3</c:v>
                </c:pt>
                <c:pt idx="10376">
                  <c:v>8.9300000000000004E-3</c:v>
                </c:pt>
                <c:pt idx="10377">
                  <c:v>8.4499999999999992E-3</c:v>
                </c:pt>
                <c:pt idx="10378">
                  <c:v>7.9299999999999995E-3</c:v>
                </c:pt>
                <c:pt idx="10379">
                  <c:v>7.3499999999999998E-3</c:v>
                </c:pt>
                <c:pt idx="10380">
                  <c:v>6.8700000000000002E-3</c:v>
                </c:pt>
                <c:pt idx="10381">
                  <c:v>6.3499999999999997E-3</c:v>
                </c:pt>
                <c:pt idx="10382">
                  <c:v>5.77E-3</c:v>
                </c:pt>
                <c:pt idx="10383">
                  <c:v>5.2399999999999999E-3</c:v>
                </c:pt>
                <c:pt idx="10384">
                  <c:v>4.7099999999999998E-3</c:v>
                </c:pt>
                <c:pt idx="10385">
                  <c:v>4.2900000000000004E-3</c:v>
                </c:pt>
                <c:pt idx="10386">
                  <c:v>4.0299999999999997E-3</c:v>
                </c:pt>
                <c:pt idx="10387">
                  <c:v>3.6099999999999999E-3</c:v>
                </c:pt>
                <c:pt idx="10388">
                  <c:v>3.3400000000000001E-3</c:v>
                </c:pt>
                <c:pt idx="10389">
                  <c:v>3.0300000000000001E-3</c:v>
                </c:pt>
                <c:pt idx="10390">
                  <c:v>2.81E-3</c:v>
                </c:pt>
                <c:pt idx="10391">
                  <c:v>2.7100000000000002E-3</c:v>
                </c:pt>
                <c:pt idx="10392">
                  <c:v>2.66E-3</c:v>
                </c:pt>
                <c:pt idx="10393">
                  <c:v>2.5999999999999999E-3</c:v>
                </c:pt>
                <c:pt idx="10394">
                  <c:v>2.5500000000000002E-3</c:v>
                </c:pt>
                <c:pt idx="10395">
                  <c:v>2.7599999999999999E-3</c:v>
                </c:pt>
                <c:pt idx="10396">
                  <c:v>2.9199999999999999E-3</c:v>
                </c:pt>
                <c:pt idx="10397">
                  <c:v>3.13E-3</c:v>
                </c:pt>
                <c:pt idx="10398">
                  <c:v>3.2399999999999998E-3</c:v>
                </c:pt>
                <c:pt idx="10399">
                  <c:v>3.6099999999999999E-3</c:v>
                </c:pt>
                <c:pt idx="10400">
                  <c:v>3.9699999999999996E-3</c:v>
                </c:pt>
                <c:pt idx="10401">
                  <c:v>4.3400000000000001E-3</c:v>
                </c:pt>
                <c:pt idx="10402">
                  <c:v>4.7099999999999998E-3</c:v>
                </c:pt>
                <c:pt idx="10403">
                  <c:v>5.2399999999999999E-3</c:v>
                </c:pt>
                <c:pt idx="10404">
                  <c:v>5.6600000000000001E-3</c:v>
                </c:pt>
                <c:pt idx="10405">
                  <c:v>6.13E-3</c:v>
                </c:pt>
                <c:pt idx="10406">
                  <c:v>6.6100000000000004E-3</c:v>
                </c:pt>
                <c:pt idx="10407">
                  <c:v>7.0800000000000004E-3</c:v>
                </c:pt>
                <c:pt idx="10408">
                  <c:v>7.6099999999999996E-3</c:v>
                </c:pt>
                <c:pt idx="10409">
                  <c:v>7.9799999999999992E-3</c:v>
                </c:pt>
                <c:pt idx="10410">
                  <c:v>8.5100000000000002E-3</c:v>
                </c:pt>
                <c:pt idx="10411">
                  <c:v>8.9300000000000004E-3</c:v>
                </c:pt>
                <c:pt idx="10412">
                  <c:v>9.3500000000000007E-3</c:v>
                </c:pt>
                <c:pt idx="10413">
                  <c:v>9.5600000000000008E-3</c:v>
                </c:pt>
                <c:pt idx="10414">
                  <c:v>9.8799999999999999E-3</c:v>
                </c:pt>
                <c:pt idx="10415">
                  <c:v>1.014E-2</c:v>
                </c:pt>
                <c:pt idx="10416">
                  <c:v>1.035E-2</c:v>
                </c:pt>
                <c:pt idx="10417">
                  <c:v>1.051E-2</c:v>
                </c:pt>
                <c:pt idx="10418">
                  <c:v>1.061E-2</c:v>
                </c:pt>
                <c:pt idx="10419">
                  <c:v>1.072E-2</c:v>
                </c:pt>
                <c:pt idx="10420">
                  <c:v>1.072E-2</c:v>
                </c:pt>
                <c:pt idx="10421">
                  <c:v>1.0670000000000001E-2</c:v>
                </c:pt>
                <c:pt idx="10422">
                  <c:v>1.0460000000000001E-2</c:v>
                </c:pt>
                <c:pt idx="10423">
                  <c:v>1.0240000000000001E-2</c:v>
                </c:pt>
                <c:pt idx="10424">
                  <c:v>9.9799999999999993E-3</c:v>
                </c:pt>
                <c:pt idx="10425">
                  <c:v>9.6600000000000002E-3</c:v>
                </c:pt>
                <c:pt idx="10426">
                  <c:v>9.2399999999999999E-3</c:v>
                </c:pt>
                <c:pt idx="10427">
                  <c:v>8.8699999999999994E-3</c:v>
                </c:pt>
                <c:pt idx="10428">
                  <c:v>8.4499999999999992E-3</c:v>
                </c:pt>
                <c:pt idx="10429">
                  <c:v>7.8700000000000003E-3</c:v>
                </c:pt>
                <c:pt idx="10430">
                  <c:v>7.2899999999999996E-3</c:v>
                </c:pt>
                <c:pt idx="10431">
                  <c:v>6.6100000000000004E-3</c:v>
                </c:pt>
                <c:pt idx="10432">
                  <c:v>5.9800000000000001E-3</c:v>
                </c:pt>
                <c:pt idx="10433">
                  <c:v>5.2900000000000004E-3</c:v>
                </c:pt>
                <c:pt idx="10434">
                  <c:v>4.5500000000000002E-3</c:v>
                </c:pt>
                <c:pt idx="10435">
                  <c:v>3.8700000000000002E-3</c:v>
                </c:pt>
                <c:pt idx="10436">
                  <c:v>3.1800000000000001E-3</c:v>
                </c:pt>
                <c:pt idx="10437">
                  <c:v>2.3400000000000001E-3</c:v>
                </c:pt>
                <c:pt idx="10438">
                  <c:v>1.66E-3</c:v>
                </c:pt>
                <c:pt idx="10439">
                  <c:v>8.7000000000000001E-4</c:v>
                </c:pt>
                <c:pt idx="10440">
                  <c:v>2.9E-4</c:v>
                </c:pt>
                <c:pt idx="10441">
                  <c:v>-5.0000000000000001E-4</c:v>
                </c:pt>
                <c:pt idx="10442">
                  <c:v>-1.14E-3</c:v>
                </c:pt>
                <c:pt idx="10443">
                  <c:v>-1.7700000000000001E-3</c:v>
                </c:pt>
                <c:pt idx="10444">
                  <c:v>-2.4499999999999999E-3</c:v>
                </c:pt>
                <c:pt idx="10445">
                  <c:v>-2.98E-3</c:v>
                </c:pt>
                <c:pt idx="10446">
                  <c:v>-3.46E-3</c:v>
                </c:pt>
                <c:pt idx="10447">
                  <c:v>-3.98E-3</c:v>
                </c:pt>
                <c:pt idx="10448">
                  <c:v>-4.3499999999999997E-3</c:v>
                </c:pt>
                <c:pt idx="10449">
                  <c:v>-4.8300000000000001E-3</c:v>
                </c:pt>
                <c:pt idx="10450">
                  <c:v>-5.0400000000000002E-3</c:v>
                </c:pt>
                <c:pt idx="10451">
                  <c:v>-5.2500000000000003E-3</c:v>
                </c:pt>
                <c:pt idx="10452">
                  <c:v>-5.4599999999999996E-3</c:v>
                </c:pt>
                <c:pt idx="10453">
                  <c:v>-5.5599999999999998E-3</c:v>
                </c:pt>
                <c:pt idx="10454">
                  <c:v>-5.6699999999999997E-3</c:v>
                </c:pt>
                <c:pt idx="10455">
                  <c:v>-5.62E-3</c:v>
                </c:pt>
                <c:pt idx="10456">
                  <c:v>-5.5599999999999998E-3</c:v>
                </c:pt>
                <c:pt idx="10457">
                  <c:v>-5.5599999999999998E-3</c:v>
                </c:pt>
                <c:pt idx="10458">
                  <c:v>-5.3499999999999997E-3</c:v>
                </c:pt>
                <c:pt idx="10459">
                  <c:v>-5.1900000000000002E-3</c:v>
                </c:pt>
                <c:pt idx="10460">
                  <c:v>-4.9800000000000001E-3</c:v>
                </c:pt>
                <c:pt idx="10461">
                  <c:v>-4.7200000000000002E-3</c:v>
                </c:pt>
                <c:pt idx="10462">
                  <c:v>-4.4000000000000003E-3</c:v>
                </c:pt>
                <c:pt idx="10463">
                  <c:v>-4.1399999999999996E-3</c:v>
                </c:pt>
                <c:pt idx="10464">
                  <c:v>-3.82E-3</c:v>
                </c:pt>
                <c:pt idx="10465">
                  <c:v>-3.5599999999999998E-3</c:v>
                </c:pt>
                <c:pt idx="10466">
                  <c:v>-3.14E-3</c:v>
                </c:pt>
                <c:pt idx="10467">
                  <c:v>-2.82E-3</c:v>
                </c:pt>
                <c:pt idx="10468">
                  <c:v>-2.6099999999999999E-3</c:v>
                </c:pt>
                <c:pt idx="10469">
                  <c:v>-2.1900000000000001E-3</c:v>
                </c:pt>
                <c:pt idx="10470">
                  <c:v>-1.9300000000000001E-3</c:v>
                </c:pt>
                <c:pt idx="10471">
                  <c:v>-1.66E-3</c:v>
                </c:pt>
                <c:pt idx="10472">
                  <c:v>-1.3500000000000001E-3</c:v>
                </c:pt>
                <c:pt idx="10473">
                  <c:v>-1.1900000000000001E-3</c:v>
                </c:pt>
                <c:pt idx="10474">
                  <c:v>-9.7999999999999997E-4</c:v>
                </c:pt>
                <c:pt idx="10475">
                  <c:v>-7.2000000000000005E-4</c:v>
                </c:pt>
                <c:pt idx="10476">
                  <c:v>-5.0000000000000001E-4</c:v>
                </c:pt>
                <c:pt idx="10477">
                  <c:v>-4.0000000000000002E-4</c:v>
                </c:pt>
                <c:pt idx="10478">
                  <c:v>-2.4000000000000001E-4</c:v>
                </c:pt>
                <c:pt idx="10479">
                  <c:v>-1.9000000000000001E-4</c:v>
                </c:pt>
                <c:pt idx="10480">
                  <c:v>-1.9000000000000001E-4</c:v>
                </c:pt>
                <c:pt idx="10481">
                  <c:v>-3.0000000000000001E-5</c:v>
                </c:pt>
                <c:pt idx="10482">
                  <c:v>2.0000000000000002E-5</c:v>
                </c:pt>
                <c:pt idx="10483">
                  <c:v>2.0000000000000002E-5</c:v>
                </c:pt>
                <c:pt idx="10484">
                  <c:v>6.9999999999999994E-5</c:v>
                </c:pt>
                <c:pt idx="10485">
                  <c:v>6.9999999999999994E-5</c:v>
                </c:pt>
                <c:pt idx="10486">
                  <c:v>2.3000000000000001E-4</c:v>
                </c:pt>
                <c:pt idx="10487">
                  <c:v>3.4000000000000002E-4</c:v>
                </c:pt>
                <c:pt idx="10488">
                  <c:v>2.9E-4</c:v>
                </c:pt>
                <c:pt idx="10489">
                  <c:v>4.4000000000000002E-4</c:v>
                </c:pt>
                <c:pt idx="10490">
                  <c:v>5.9999999999999995E-4</c:v>
                </c:pt>
                <c:pt idx="10491">
                  <c:v>6.4999999999999997E-4</c:v>
                </c:pt>
                <c:pt idx="10492">
                  <c:v>8.7000000000000001E-4</c:v>
                </c:pt>
                <c:pt idx="10493">
                  <c:v>1.08E-3</c:v>
                </c:pt>
                <c:pt idx="10494">
                  <c:v>1.2899999999999999E-3</c:v>
                </c:pt>
                <c:pt idx="10495">
                  <c:v>1.5499999999999999E-3</c:v>
                </c:pt>
                <c:pt idx="10496">
                  <c:v>1.81E-3</c:v>
                </c:pt>
                <c:pt idx="10497">
                  <c:v>2.1800000000000001E-3</c:v>
                </c:pt>
                <c:pt idx="10498">
                  <c:v>2.5000000000000001E-3</c:v>
                </c:pt>
                <c:pt idx="10499">
                  <c:v>2.7599999999999999E-3</c:v>
                </c:pt>
                <c:pt idx="10500">
                  <c:v>3.1800000000000001E-3</c:v>
                </c:pt>
                <c:pt idx="10501">
                  <c:v>3.4499999999999999E-3</c:v>
                </c:pt>
                <c:pt idx="10502">
                  <c:v>3.82E-3</c:v>
                </c:pt>
                <c:pt idx="10503">
                  <c:v>4.2900000000000004E-3</c:v>
                </c:pt>
                <c:pt idx="10504">
                  <c:v>4.6600000000000001E-3</c:v>
                </c:pt>
                <c:pt idx="10505">
                  <c:v>4.9199999999999999E-3</c:v>
                </c:pt>
                <c:pt idx="10506">
                  <c:v>5.2399999999999999E-3</c:v>
                </c:pt>
                <c:pt idx="10507">
                  <c:v>5.5500000000000002E-3</c:v>
                </c:pt>
                <c:pt idx="10508">
                  <c:v>5.9199999999999999E-3</c:v>
                </c:pt>
                <c:pt idx="10509">
                  <c:v>6.0800000000000003E-3</c:v>
                </c:pt>
                <c:pt idx="10510">
                  <c:v>6.2899999999999996E-3</c:v>
                </c:pt>
                <c:pt idx="10511">
                  <c:v>6.4000000000000003E-3</c:v>
                </c:pt>
                <c:pt idx="10512">
                  <c:v>6.5599999999999999E-3</c:v>
                </c:pt>
                <c:pt idx="10513">
                  <c:v>6.5599999999999999E-3</c:v>
                </c:pt>
                <c:pt idx="10514">
                  <c:v>6.7099999999999998E-3</c:v>
                </c:pt>
                <c:pt idx="10515">
                  <c:v>6.6100000000000004E-3</c:v>
                </c:pt>
                <c:pt idx="10516">
                  <c:v>6.6100000000000004E-3</c:v>
                </c:pt>
                <c:pt idx="10517">
                  <c:v>6.45E-3</c:v>
                </c:pt>
                <c:pt idx="10518">
                  <c:v>6.2899999999999996E-3</c:v>
                </c:pt>
                <c:pt idx="10519">
                  <c:v>6.0299999999999998E-3</c:v>
                </c:pt>
                <c:pt idx="10520">
                  <c:v>5.77E-3</c:v>
                </c:pt>
                <c:pt idx="10521">
                  <c:v>5.4999999999999997E-3</c:v>
                </c:pt>
                <c:pt idx="10522">
                  <c:v>5.13E-3</c:v>
                </c:pt>
                <c:pt idx="10523">
                  <c:v>4.7600000000000003E-3</c:v>
                </c:pt>
                <c:pt idx="10524">
                  <c:v>4.45E-3</c:v>
                </c:pt>
                <c:pt idx="10525">
                  <c:v>4.0299999999999997E-3</c:v>
                </c:pt>
                <c:pt idx="10526">
                  <c:v>3.6600000000000001E-3</c:v>
                </c:pt>
                <c:pt idx="10527">
                  <c:v>3.29E-3</c:v>
                </c:pt>
                <c:pt idx="10528">
                  <c:v>2.9199999999999999E-3</c:v>
                </c:pt>
                <c:pt idx="10529">
                  <c:v>2.5500000000000002E-3</c:v>
                </c:pt>
                <c:pt idx="10530">
                  <c:v>2.2399999999999998E-3</c:v>
                </c:pt>
                <c:pt idx="10531">
                  <c:v>1.92E-3</c:v>
                </c:pt>
                <c:pt idx="10532">
                  <c:v>1.7600000000000001E-3</c:v>
                </c:pt>
                <c:pt idx="10533">
                  <c:v>1.39E-3</c:v>
                </c:pt>
                <c:pt idx="10534">
                  <c:v>1.2899999999999999E-3</c:v>
                </c:pt>
                <c:pt idx="10535">
                  <c:v>1.08E-3</c:v>
                </c:pt>
                <c:pt idx="10536">
                  <c:v>1.0200000000000001E-3</c:v>
                </c:pt>
                <c:pt idx="10537">
                  <c:v>1.0200000000000001E-3</c:v>
                </c:pt>
                <c:pt idx="10538">
                  <c:v>1.0200000000000001E-3</c:v>
                </c:pt>
                <c:pt idx="10539">
                  <c:v>1.1299999999999999E-3</c:v>
                </c:pt>
                <c:pt idx="10540">
                  <c:v>1.2899999999999999E-3</c:v>
                </c:pt>
                <c:pt idx="10541">
                  <c:v>1.4400000000000001E-3</c:v>
                </c:pt>
                <c:pt idx="10542">
                  <c:v>1.81E-3</c:v>
                </c:pt>
                <c:pt idx="10543">
                  <c:v>2.0799999999999998E-3</c:v>
                </c:pt>
                <c:pt idx="10544">
                  <c:v>2.4499999999999999E-3</c:v>
                </c:pt>
                <c:pt idx="10545">
                  <c:v>2.81E-3</c:v>
                </c:pt>
                <c:pt idx="10546">
                  <c:v>3.2399999999999998E-3</c:v>
                </c:pt>
                <c:pt idx="10547">
                  <c:v>3.6600000000000001E-3</c:v>
                </c:pt>
                <c:pt idx="10548">
                  <c:v>4.13E-3</c:v>
                </c:pt>
                <c:pt idx="10549">
                  <c:v>4.6100000000000004E-3</c:v>
                </c:pt>
                <c:pt idx="10550">
                  <c:v>5.0800000000000003E-3</c:v>
                </c:pt>
                <c:pt idx="10551">
                  <c:v>5.6100000000000004E-3</c:v>
                </c:pt>
                <c:pt idx="10552">
                  <c:v>6.0800000000000003E-3</c:v>
                </c:pt>
                <c:pt idx="10553">
                  <c:v>6.4999999999999997E-3</c:v>
                </c:pt>
                <c:pt idx="10554">
                  <c:v>7.0299999999999998E-3</c:v>
                </c:pt>
                <c:pt idx="10555">
                  <c:v>7.45E-3</c:v>
                </c:pt>
                <c:pt idx="10556">
                  <c:v>7.7200000000000003E-3</c:v>
                </c:pt>
                <c:pt idx="10557">
                  <c:v>8.1399999999999997E-3</c:v>
                </c:pt>
                <c:pt idx="10558">
                  <c:v>8.5599999999999999E-3</c:v>
                </c:pt>
                <c:pt idx="10559">
                  <c:v>8.8199999999999997E-3</c:v>
                </c:pt>
                <c:pt idx="10560">
                  <c:v>9.0900000000000009E-3</c:v>
                </c:pt>
                <c:pt idx="10561">
                  <c:v>9.2999999999999992E-3</c:v>
                </c:pt>
                <c:pt idx="10562">
                  <c:v>9.4500000000000001E-3</c:v>
                </c:pt>
                <c:pt idx="10563">
                  <c:v>9.5600000000000008E-3</c:v>
                </c:pt>
                <c:pt idx="10564">
                  <c:v>9.6600000000000002E-3</c:v>
                </c:pt>
                <c:pt idx="10565">
                  <c:v>9.6600000000000002E-3</c:v>
                </c:pt>
                <c:pt idx="10566">
                  <c:v>9.6600000000000002E-3</c:v>
                </c:pt>
                <c:pt idx="10567">
                  <c:v>9.6100000000000005E-3</c:v>
                </c:pt>
                <c:pt idx="10568">
                  <c:v>9.5099999999999994E-3</c:v>
                </c:pt>
                <c:pt idx="10569">
                  <c:v>9.2999999999999992E-3</c:v>
                </c:pt>
                <c:pt idx="10570">
                  <c:v>9.1900000000000003E-3</c:v>
                </c:pt>
                <c:pt idx="10571">
                  <c:v>9.0900000000000009E-3</c:v>
                </c:pt>
                <c:pt idx="10572">
                  <c:v>8.8699999999999994E-3</c:v>
                </c:pt>
                <c:pt idx="10573">
                  <c:v>8.6099999999999996E-3</c:v>
                </c:pt>
                <c:pt idx="10574">
                  <c:v>8.1899999999999994E-3</c:v>
                </c:pt>
                <c:pt idx="10575">
                  <c:v>7.9299999999999995E-3</c:v>
                </c:pt>
                <c:pt idx="10576">
                  <c:v>7.5599999999999999E-3</c:v>
                </c:pt>
                <c:pt idx="10577">
                  <c:v>7.4000000000000003E-3</c:v>
                </c:pt>
                <c:pt idx="10578">
                  <c:v>7.0800000000000004E-3</c:v>
                </c:pt>
                <c:pt idx="10579">
                  <c:v>6.7099999999999998E-3</c:v>
                </c:pt>
                <c:pt idx="10580">
                  <c:v>6.4000000000000003E-3</c:v>
                </c:pt>
                <c:pt idx="10581">
                  <c:v>6.0800000000000003E-3</c:v>
                </c:pt>
                <c:pt idx="10582">
                  <c:v>5.8199999999999997E-3</c:v>
                </c:pt>
                <c:pt idx="10583">
                  <c:v>5.4999999999999997E-3</c:v>
                </c:pt>
                <c:pt idx="10584">
                  <c:v>5.3400000000000001E-3</c:v>
                </c:pt>
                <c:pt idx="10585">
                  <c:v>4.9199999999999999E-3</c:v>
                </c:pt>
                <c:pt idx="10586">
                  <c:v>4.6600000000000001E-3</c:v>
                </c:pt>
                <c:pt idx="10587">
                  <c:v>4.4000000000000003E-3</c:v>
                </c:pt>
                <c:pt idx="10588">
                  <c:v>4.2399999999999998E-3</c:v>
                </c:pt>
                <c:pt idx="10589">
                  <c:v>3.9699999999999996E-3</c:v>
                </c:pt>
                <c:pt idx="10590">
                  <c:v>3.82E-3</c:v>
                </c:pt>
                <c:pt idx="10591">
                  <c:v>3.6099999999999999E-3</c:v>
                </c:pt>
                <c:pt idx="10592">
                  <c:v>3.3899999999999998E-3</c:v>
                </c:pt>
                <c:pt idx="10593">
                  <c:v>3.29E-3</c:v>
                </c:pt>
                <c:pt idx="10594">
                  <c:v>3.0799999999999998E-3</c:v>
                </c:pt>
                <c:pt idx="10595">
                  <c:v>3.0300000000000001E-3</c:v>
                </c:pt>
                <c:pt idx="10596">
                  <c:v>2.8700000000000002E-3</c:v>
                </c:pt>
                <c:pt idx="10597">
                  <c:v>2.81E-3</c:v>
                </c:pt>
                <c:pt idx="10598">
                  <c:v>2.5999999999999999E-3</c:v>
                </c:pt>
                <c:pt idx="10599">
                  <c:v>2.5500000000000002E-3</c:v>
                </c:pt>
                <c:pt idx="10600">
                  <c:v>2.5000000000000001E-3</c:v>
                </c:pt>
                <c:pt idx="10601">
                  <c:v>2.4499999999999999E-3</c:v>
                </c:pt>
                <c:pt idx="10602">
                  <c:v>2.3400000000000001E-3</c:v>
                </c:pt>
                <c:pt idx="10603">
                  <c:v>2.2899999999999999E-3</c:v>
                </c:pt>
                <c:pt idx="10604">
                  <c:v>2.2399999999999998E-3</c:v>
                </c:pt>
                <c:pt idx="10605">
                  <c:v>2.1800000000000001E-3</c:v>
                </c:pt>
                <c:pt idx="10606">
                  <c:v>2.2399999999999998E-3</c:v>
                </c:pt>
                <c:pt idx="10607">
                  <c:v>2.2399999999999998E-3</c:v>
                </c:pt>
                <c:pt idx="10608">
                  <c:v>2.1800000000000001E-3</c:v>
                </c:pt>
                <c:pt idx="10609">
                  <c:v>2.1800000000000001E-3</c:v>
                </c:pt>
                <c:pt idx="10610">
                  <c:v>2.2899999999999999E-3</c:v>
                </c:pt>
                <c:pt idx="10611">
                  <c:v>2.1800000000000001E-3</c:v>
                </c:pt>
                <c:pt idx="10612">
                  <c:v>2.3400000000000001E-3</c:v>
                </c:pt>
                <c:pt idx="10613">
                  <c:v>2.3900000000000002E-3</c:v>
                </c:pt>
                <c:pt idx="10614">
                  <c:v>2.3900000000000002E-3</c:v>
                </c:pt>
                <c:pt idx="10615">
                  <c:v>2.5500000000000002E-3</c:v>
                </c:pt>
                <c:pt idx="10616">
                  <c:v>2.66E-3</c:v>
                </c:pt>
                <c:pt idx="10617">
                  <c:v>2.7100000000000002E-3</c:v>
                </c:pt>
                <c:pt idx="10618">
                  <c:v>2.8700000000000002E-3</c:v>
                </c:pt>
                <c:pt idx="10619">
                  <c:v>3.0799999999999998E-3</c:v>
                </c:pt>
                <c:pt idx="10620">
                  <c:v>3.29E-3</c:v>
                </c:pt>
                <c:pt idx="10621">
                  <c:v>3.3899999999999998E-3</c:v>
                </c:pt>
                <c:pt idx="10622">
                  <c:v>3.6600000000000001E-3</c:v>
                </c:pt>
                <c:pt idx="10623">
                  <c:v>3.8700000000000002E-3</c:v>
                </c:pt>
                <c:pt idx="10624">
                  <c:v>4.13E-3</c:v>
                </c:pt>
                <c:pt idx="10625">
                  <c:v>4.4000000000000003E-3</c:v>
                </c:pt>
                <c:pt idx="10626">
                  <c:v>4.7099999999999998E-3</c:v>
                </c:pt>
                <c:pt idx="10627">
                  <c:v>5.0299999999999997E-3</c:v>
                </c:pt>
                <c:pt idx="10628">
                  <c:v>5.3400000000000001E-3</c:v>
                </c:pt>
                <c:pt idx="10629">
                  <c:v>5.7099999999999998E-3</c:v>
                </c:pt>
                <c:pt idx="10630">
                  <c:v>5.9800000000000001E-3</c:v>
                </c:pt>
                <c:pt idx="10631">
                  <c:v>6.45E-3</c:v>
                </c:pt>
                <c:pt idx="10632">
                  <c:v>6.8199999999999997E-3</c:v>
                </c:pt>
                <c:pt idx="10633">
                  <c:v>7.2399999999999999E-3</c:v>
                </c:pt>
                <c:pt idx="10634">
                  <c:v>7.6600000000000001E-3</c:v>
                </c:pt>
                <c:pt idx="10635">
                  <c:v>7.9799999999999992E-3</c:v>
                </c:pt>
                <c:pt idx="10636">
                  <c:v>8.3999999999999995E-3</c:v>
                </c:pt>
                <c:pt idx="10637">
                  <c:v>8.6599999999999993E-3</c:v>
                </c:pt>
                <c:pt idx="10638">
                  <c:v>9.2399999999999999E-3</c:v>
                </c:pt>
                <c:pt idx="10639">
                  <c:v>9.4000000000000004E-3</c:v>
                </c:pt>
                <c:pt idx="10640">
                  <c:v>9.7699999999999992E-3</c:v>
                </c:pt>
                <c:pt idx="10641">
                  <c:v>1.0030000000000001E-2</c:v>
                </c:pt>
                <c:pt idx="10642">
                  <c:v>1.03E-2</c:v>
                </c:pt>
                <c:pt idx="10643">
                  <c:v>1.04E-2</c:v>
                </c:pt>
                <c:pt idx="10644">
                  <c:v>1.0670000000000001E-2</c:v>
                </c:pt>
                <c:pt idx="10645">
                  <c:v>1.077E-2</c:v>
                </c:pt>
                <c:pt idx="10646">
                  <c:v>1.082E-2</c:v>
                </c:pt>
                <c:pt idx="10647">
                  <c:v>1.082E-2</c:v>
                </c:pt>
                <c:pt idx="10648">
                  <c:v>1.0880000000000001E-2</c:v>
                </c:pt>
                <c:pt idx="10649">
                  <c:v>1.077E-2</c:v>
                </c:pt>
                <c:pt idx="10650">
                  <c:v>1.056E-2</c:v>
                </c:pt>
                <c:pt idx="10651">
                  <c:v>1.03E-2</c:v>
                </c:pt>
                <c:pt idx="10652">
                  <c:v>1.0030000000000001E-2</c:v>
                </c:pt>
                <c:pt idx="10653">
                  <c:v>9.7699999999999992E-3</c:v>
                </c:pt>
                <c:pt idx="10654">
                  <c:v>9.4000000000000004E-3</c:v>
                </c:pt>
                <c:pt idx="10655">
                  <c:v>9.0299999999999998E-3</c:v>
                </c:pt>
                <c:pt idx="10656">
                  <c:v>8.5100000000000002E-3</c:v>
                </c:pt>
                <c:pt idx="10657">
                  <c:v>8.0300000000000007E-3</c:v>
                </c:pt>
                <c:pt idx="10658">
                  <c:v>7.5599999999999999E-3</c:v>
                </c:pt>
                <c:pt idx="10659">
                  <c:v>6.9199999999999999E-3</c:v>
                </c:pt>
                <c:pt idx="10660">
                  <c:v>6.45E-3</c:v>
                </c:pt>
                <c:pt idx="10661">
                  <c:v>5.77E-3</c:v>
                </c:pt>
                <c:pt idx="10662">
                  <c:v>5.2399999999999999E-3</c:v>
                </c:pt>
                <c:pt idx="10663">
                  <c:v>4.5500000000000002E-3</c:v>
                </c:pt>
                <c:pt idx="10664">
                  <c:v>4.0800000000000003E-3</c:v>
                </c:pt>
                <c:pt idx="10665">
                  <c:v>3.4499999999999999E-3</c:v>
                </c:pt>
                <c:pt idx="10666">
                  <c:v>2.8700000000000002E-3</c:v>
                </c:pt>
                <c:pt idx="10667">
                  <c:v>2.4499999999999999E-3</c:v>
                </c:pt>
                <c:pt idx="10668">
                  <c:v>1.8699999999999999E-3</c:v>
                </c:pt>
                <c:pt idx="10669">
                  <c:v>1.4400000000000001E-3</c:v>
                </c:pt>
                <c:pt idx="10670">
                  <c:v>1.1299999999999999E-3</c:v>
                </c:pt>
                <c:pt idx="10671">
                  <c:v>7.1000000000000002E-4</c:v>
                </c:pt>
                <c:pt idx="10672">
                  <c:v>5.0000000000000001E-4</c:v>
                </c:pt>
                <c:pt idx="10673">
                  <c:v>2.9E-4</c:v>
                </c:pt>
                <c:pt idx="10674">
                  <c:v>2.3000000000000001E-4</c:v>
                </c:pt>
                <c:pt idx="10675">
                  <c:v>2.0000000000000002E-5</c:v>
                </c:pt>
                <c:pt idx="10676">
                  <c:v>-3.0000000000000001E-5</c:v>
                </c:pt>
                <c:pt idx="10677">
                  <c:v>1.2999999999999999E-4</c:v>
                </c:pt>
                <c:pt idx="10678">
                  <c:v>2.3000000000000001E-4</c:v>
                </c:pt>
                <c:pt idx="10679">
                  <c:v>2.9E-4</c:v>
                </c:pt>
                <c:pt idx="10680">
                  <c:v>5.9999999999999995E-4</c:v>
                </c:pt>
                <c:pt idx="10681">
                  <c:v>8.0999999999999996E-4</c:v>
                </c:pt>
                <c:pt idx="10682">
                  <c:v>1.1299999999999999E-3</c:v>
                </c:pt>
                <c:pt idx="10683">
                  <c:v>1.5E-3</c:v>
                </c:pt>
                <c:pt idx="10684">
                  <c:v>1.8699999999999999E-3</c:v>
                </c:pt>
                <c:pt idx="10685">
                  <c:v>2.1299999999999999E-3</c:v>
                </c:pt>
                <c:pt idx="10686">
                  <c:v>2.5500000000000002E-3</c:v>
                </c:pt>
                <c:pt idx="10687">
                  <c:v>2.8700000000000002E-3</c:v>
                </c:pt>
                <c:pt idx="10688">
                  <c:v>3.29E-3</c:v>
                </c:pt>
                <c:pt idx="10689">
                  <c:v>3.5500000000000002E-3</c:v>
                </c:pt>
                <c:pt idx="10690">
                  <c:v>3.9199999999999999E-3</c:v>
                </c:pt>
                <c:pt idx="10691">
                  <c:v>4.1799999999999997E-3</c:v>
                </c:pt>
                <c:pt idx="10692">
                  <c:v>4.4000000000000003E-3</c:v>
                </c:pt>
                <c:pt idx="10693">
                  <c:v>4.4999999999999997E-3</c:v>
                </c:pt>
                <c:pt idx="10694">
                  <c:v>4.6100000000000004E-3</c:v>
                </c:pt>
                <c:pt idx="10695">
                  <c:v>4.6600000000000001E-3</c:v>
                </c:pt>
                <c:pt idx="10696">
                  <c:v>4.7600000000000003E-3</c:v>
                </c:pt>
                <c:pt idx="10697">
                  <c:v>4.6600000000000001E-3</c:v>
                </c:pt>
                <c:pt idx="10698">
                  <c:v>4.6100000000000004E-3</c:v>
                </c:pt>
                <c:pt idx="10699">
                  <c:v>4.4000000000000003E-3</c:v>
                </c:pt>
                <c:pt idx="10700">
                  <c:v>4.2900000000000004E-3</c:v>
                </c:pt>
                <c:pt idx="10701">
                  <c:v>3.9699999999999996E-3</c:v>
                </c:pt>
                <c:pt idx="10702">
                  <c:v>3.7599999999999999E-3</c:v>
                </c:pt>
                <c:pt idx="10703">
                  <c:v>3.4499999999999999E-3</c:v>
                </c:pt>
                <c:pt idx="10704">
                  <c:v>3.0300000000000001E-3</c:v>
                </c:pt>
                <c:pt idx="10705">
                  <c:v>2.66E-3</c:v>
                </c:pt>
                <c:pt idx="10706">
                  <c:v>2.2899999999999999E-3</c:v>
                </c:pt>
                <c:pt idx="10707">
                  <c:v>1.92E-3</c:v>
                </c:pt>
                <c:pt idx="10708">
                  <c:v>1.6000000000000001E-3</c:v>
                </c:pt>
                <c:pt idx="10709">
                  <c:v>1.2899999999999999E-3</c:v>
                </c:pt>
                <c:pt idx="10710">
                  <c:v>9.2000000000000003E-4</c:v>
                </c:pt>
                <c:pt idx="10711">
                  <c:v>5.5000000000000003E-4</c:v>
                </c:pt>
                <c:pt idx="10712">
                  <c:v>3.8999999999999999E-4</c:v>
                </c:pt>
                <c:pt idx="10713">
                  <c:v>1.2999999999999999E-4</c:v>
                </c:pt>
                <c:pt idx="10714">
                  <c:v>-3.0000000000000001E-5</c:v>
                </c:pt>
                <c:pt idx="10715">
                  <c:v>-1.3999999999999999E-4</c:v>
                </c:pt>
                <c:pt idx="10716">
                  <c:v>-1.9000000000000001E-4</c:v>
                </c:pt>
                <c:pt idx="10717">
                  <c:v>-2.4000000000000001E-4</c:v>
                </c:pt>
                <c:pt idx="10718">
                  <c:v>-3.0000000000000001E-5</c:v>
                </c:pt>
                <c:pt idx="10719">
                  <c:v>2.0000000000000002E-5</c:v>
                </c:pt>
                <c:pt idx="10720">
                  <c:v>2.3000000000000001E-4</c:v>
                </c:pt>
                <c:pt idx="10721">
                  <c:v>3.8999999999999999E-4</c:v>
                </c:pt>
                <c:pt idx="10722">
                  <c:v>7.1000000000000002E-4</c:v>
                </c:pt>
                <c:pt idx="10723">
                  <c:v>1.08E-3</c:v>
                </c:pt>
                <c:pt idx="10724">
                  <c:v>1.5E-3</c:v>
                </c:pt>
                <c:pt idx="10725">
                  <c:v>1.81E-3</c:v>
                </c:pt>
                <c:pt idx="10726">
                  <c:v>2.1800000000000001E-3</c:v>
                </c:pt>
                <c:pt idx="10727">
                  <c:v>2.66E-3</c:v>
                </c:pt>
                <c:pt idx="10728">
                  <c:v>3.0300000000000001E-3</c:v>
                </c:pt>
                <c:pt idx="10729">
                  <c:v>3.3400000000000001E-3</c:v>
                </c:pt>
                <c:pt idx="10730">
                  <c:v>3.7599999999999999E-3</c:v>
                </c:pt>
                <c:pt idx="10731">
                  <c:v>4.0299999999999997E-3</c:v>
                </c:pt>
                <c:pt idx="10732">
                  <c:v>4.3400000000000001E-3</c:v>
                </c:pt>
                <c:pt idx="10733">
                  <c:v>4.6100000000000004E-3</c:v>
                </c:pt>
                <c:pt idx="10734">
                  <c:v>4.8199999999999996E-3</c:v>
                </c:pt>
                <c:pt idx="10735">
                  <c:v>4.8700000000000002E-3</c:v>
                </c:pt>
                <c:pt idx="10736">
                  <c:v>5.0299999999999997E-3</c:v>
                </c:pt>
                <c:pt idx="10737">
                  <c:v>4.9199999999999999E-3</c:v>
                </c:pt>
                <c:pt idx="10738">
                  <c:v>4.8700000000000002E-3</c:v>
                </c:pt>
                <c:pt idx="10739">
                  <c:v>4.6600000000000001E-3</c:v>
                </c:pt>
                <c:pt idx="10740">
                  <c:v>4.45E-3</c:v>
                </c:pt>
                <c:pt idx="10741">
                  <c:v>4.0800000000000003E-3</c:v>
                </c:pt>
                <c:pt idx="10742">
                  <c:v>3.7599999999999999E-3</c:v>
                </c:pt>
                <c:pt idx="10743">
                  <c:v>3.3400000000000001E-3</c:v>
                </c:pt>
                <c:pt idx="10744">
                  <c:v>2.7599999999999999E-3</c:v>
                </c:pt>
                <c:pt idx="10745">
                  <c:v>2.1800000000000001E-3</c:v>
                </c:pt>
                <c:pt idx="10746">
                  <c:v>1.66E-3</c:v>
                </c:pt>
                <c:pt idx="10747">
                  <c:v>9.7000000000000005E-4</c:v>
                </c:pt>
                <c:pt idx="10748">
                  <c:v>2.9E-4</c:v>
                </c:pt>
                <c:pt idx="10749">
                  <c:v>-4.0000000000000002E-4</c:v>
                </c:pt>
                <c:pt idx="10750">
                  <c:v>-1.0300000000000001E-3</c:v>
                </c:pt>
                <c:pt idx="10751">
                  <c:v>-1.66E-3</c:v>
                </c:pt>
                <c:pt idx="10752">
                  <c:v>-2.3500000000000001E-3</c:v>
                </c:pt>
                <c:pt idx="10753">
                  <c:v>-2.9299999999999999E-3</c:v>
                </c:pt>
                <c:pt idx="10754">
                  <c:v>-3.3999999999999998E-3</c:v>
                </c:pt>
                <c:pt idx="10755">
                  <c:v>-4.0400000000000002E-3</c:v>
                </c:pt>
                <c:pt idx="10756">
                  <c:v>-4.4000000000000003E-3</c:v>
                </c:pt>
                <c:pt idx="10757">
                  <c:v>-4.7699999999999999E-3</c:v>
                </c:pt>
                <c:pt idx="10758">
                  <c:v>-5.0899999999999999E-3</c:v>
                </c:pt>
                <c:pt idx="10759">
                  <c:v>-5.4099999999999999E-3</c:v>
                </c:pt>
                <c:pt idx="10760">
                  <c:v>-5.5100000000000001E-3</c:v>
                </c:pt>
                <c:pt idx="10761">
                  <c:v>-5.62E-3</c:v>
                </c:pt>
                <c:pt idx="10762">
                  <c:v>-5.5599999999999998E-3</c:v>
                </c:pt>
                <c:pt idx="10763">
                  <c:v>-5.5100000000000001E-3</c:v>
                </c:pt>
                <c:pt idx="10764">
                  <c:v>-5.3E-3</c:v>
                </c:pt>
                <c:pt idx="10765">
                  <c:v>-5.0899999999999999E-3</c:v>
                </c:pt>
                <c:pt idx="10766">
                  <c:v>-4.7699999999999999E-3</c:v>
                </c:pt>
                <c:pt idx="10767">
                  <c:v>-4.4000000000000003E-3</c:v>
                </c:pt>
                <c:pt idx="10768">
                  <c:v>-3.98E-3</c:v>
                </c:pt>
                <c:pt idx="10769">
                  <c:v>-3.5100000000000001E-3</c:v>
                </c:pt>
                <c:pt idx="10770">
                  <c:v>-2.98E-3</c:v>
                </c:pt>
                <c:pt idx="10771">
                  <c:v>-2.5600000000000002E-3</c:v>
                </c:pt>
                <c:pt idx="10772">
                  <c:v>-1.9300000000000001E-3</c:v>
                </c:pt>
                <c:pt idx="10773">
                  <c:v>-1.5100000000000001E-3</c:v>
                </c:pt>
                <c:pt idx="10774">
                  <c:v>-9.7999999999999997E-4</c:v>
                </c:pt>
                <c:pt idx="10775">
                  <c:v>-5.0000000000000001E-4</c:v>
                </c:pt>
                <c:pt idx="10776">
                  <c:v>-3.0000000000000001E-5</c:v>
                </c:pt>
                <c:pt idx="10777">
                  <c:v>3.8999999999999999E-4</c:v>
                </c:pt>
                <c:pt idx="10778">
                  <c:v>7.6000000000000004E-4</c:v>
                </c:pt>
                <c:pt idx="10779">
                  <c:v>1.0200000000000001E-3</c:v>
                </c:pt>
                <c:pt idx="10780">
                  <c:v>1.2899999999999999E-3</c:v>
                </c:pt>
                <c:pt idx="10781">
                  <c:v>1.5E-3</c:v>
                </c:pt>
                <c:pt idx="10782">
                  <c:v>1.5499999999999999E-3</c:v>
                </c:pt>
                <c:pt idx="10783">
                  <c:v>1.6000000000000001E-3</c:v>
                </c:pt>
                <c:pt idx="10784">
                  <c:v>1.5499999999999999E-3</c:v>
                </c:pt>
                <c:pt idx="10785">
                  <c:v>1.39E-3</c:v>
                </c:pt>
                <c:pt idx="10786">
                  <c:v>1.2899999999999999E-3</c:v>
                </c:pt>
                <c:pt idx="10787">
                  <c:v>9.7000000000000005E-4</c:v>
                </c:pt>
                <c:pt idx="10788">
                  <c:v>7.6000000000000004E-4</c:v>
                </c:pt>
                <c:pt idx="10789">
                  <c:v>3.4000000000000002E-4</c:v>
                </c:pt>
                <c:pt idx="10790">
                  <c:v>-8.0000000000000007E-5</c:v>
                </c:pt>
                <c:pt idx="10791">
                  <c:v>-4.0000000000000002E-4</c:v>
                </c:pt>
                <c:pt idx="10792">
                  <c:v>-8.7000000000000001E-4</c:v>
                </c:pt>
                <c:pt idx="10793">
                  <c:v>-1.3500000000000001E-3</c:v>
                </c:pt>
                <c:pt idx="10794">
                  <c:v>-1.82E-3</c:v>
                </c:pt>
                <c:pt idx="10795">
                  <c:v>-2.3500000000000001E-3</c:v>
                </c:pt>
                <c:pt idx="10796">
                  <c:v>-2.7200000000000002E-3</c:v>
                </c:pt>
                <c:pt idx="10797">
                  <c:v>-3.14E-3</c:v>
                </c:pt>
                <c:pt idx="10798">
                  <c:v>-3.5599999999999998E-3</c:v>
                </c:pt>
                <c:pt idx="10799">
                  <c:v>-3.8800000000000002E-3</c:v>
                </c:pt>
                <c:pt idx="10800">
                  <c:v>-4.1900000000000001E-3</c:v>
                </c:pt>
                <c:pt idx="10801">
                  <c:v>-4.4600000000000004E-3</c:v>
                </c:pt>
                <c:pt idx="10802">
                  <c:v>-4.6699999999999997E-3</c:v>
                </c:pt>
                <c:pt idx="10803">
                  <c:v>-4.8300000000000001E-3</c:v>
                </c:pt>
                <c:pt idx="10804">
                  <c:v>-4.8799999999999998E-3</c:v>
                </c:pt>
                <c:pt idx="10805">
                  <c:v>-4.8300000000000001E-3</c:v>
                </c:pt>
                <c:pt idx="10806">
                  <c:v>-4.8300000000000001E-3</c:v>
                </c:pt>
                <c:pt idx="10807">
                  <c:v>-4.7200000000000002E-3</c:v>
                </c:pt>
                <c:pt idx="10808">
                  <c:v>-4.5100000000000001E-3</c:v>
                </c:pt>
                <c:pt idx="10809">
                  <c:v>-4.2500000000000003E-3</c:v>
                </c:pt>
                <c:pt idx="10810">
                  <c:v>-4.0400000000000002E-3</c:v>
                </c:pt>
                <c:pt idx="10811">
                  <c:v>-3.6099999999999999E-3</c:v>
                </c:pt>
                <c:pt idx="10812">
                  <c:v>-3.2399999999999998E-3</c:v>
                </c:pt>
                <c:pt idx="10813">
                  <c:v>-2.9299999999999999E-3</c:v>
                </c:pt>
                <c:pt idx="10814">
                  <c:v>-2.5100000000000001E-3</c:v>
                </c:pt>
                <c:pt idx="10815">
                  <c:v>-2.0899999999999998E-3</c:v>
                </c:pt>
                <c:pt idx="10816">
                  <c:v>-1.66E-3</c:v>
                </c:pt>
                <c:pt idx="10817">
                  <c:v>-1.1900000000000001E-3</c:v>
                </c:pt>
                <c:pt idx="10818">
                  <c:v>-8.1999999999999998E-4</c:v>
                </c:pt>
                <c:pt idx="10819">
                  <c:v>-4.4999999999999999E-4</c:v>
                </c:pt>
                <c:pt idx="10820">
                  <c:v>-8.0000000000000007E-5</c:v>
                </c:pt>
                <c:pt idx="10821">
                  <c:v>1.2999999999999999E-4</c:v>
                </c:pt>
                <c:pt idx="10822">
                  <c:v>4.4000000000000002E-4</c:v>
                </c:pt>
                <c:pt idx="10823">
                  <c:v>5.5000000000000003E-4</c:v>
                </c:pt>
                <c:pt idx="10824">
                  <c:v>7.6000000000000004E-4</c:v>
                </c:pt>
                <c:pt idx="10825">
                  <c:v>8.0999999999999996E-4</c:v>
                </c:pt>
                <c:pt idx="10826">
                  <c:v>8.7000000000000001E-4</c:v>
                </c:pt>
                <c:pt idx="10827">
                  <c:v>8.7000000000000001E-4</c:v>
                </c:pt>
                <c:pt idx="10828">
                  <c:v>7.6000000000000004E-4</c:v>
                </c:pt>
                <c:pt idx="10829">
                  <c:v>5.9999999999999995E-4</c:v>
                </c:pt>
                <c:pt idx="10830">
                  <c:v>3.8999999999999999E-4</c:v>
                </c:pt>
                <c:pt idx="10831">
                  <c:v>1.8000000000000001E-4</c:v>
                </c:pt>
                <c:pt idx="10832">
                  <c:v>-8.0000000000000007E-5</c:v>
                </c:pt>
                <c:pt idx="10833">
                  <c:v>-5.0000000000000001E-4</c:v>
                </c:pt>
                <c:pt idx="10834">
                  <c:v>-7.6999999999999996E-4</c:v>
                </c:pt>
                <c:pt idx="10835">
                  <c:v>-1.08E-3</c:v>
                </c:pt>
                <c:pt idx="10836">
                  <c:v>-1.4499999999999999E-3</c:v>
                </c:pt>
                <c:pt idx="10837">
                  <c:v>-1.8699999999999999E-3</c:v>
                </c:pt>
                <c:pt idx="10838">
                  <c:v>-2.3500000000000001E-3</c:v>
                </c:pt>
                <c:pt idx="10839">
                  <c:v>-2.5600000000000002E-3</c:v>
                </c:pt>
                <c:pt idx="10840">
                  <c:v>-2.9299999999999999E-3</c:v>
                </c:pt>
                <c:pt idx="10841">
                  <c:v>-3.3E-3</c:v>
                </c:pt>
                <c:pt idx="10842">
                  <c:v>-3.6099999999999999E-3</c:v>
                </c:pt>
                <c:pt idx="10843">
                  <c:v>-3.9300000000000003E-3</c:v>
                </c:pt>
                <c:pt idx="10844">
                  <c:v>-4.0899999999999999E-3</c:v>
                </c:pt>
                <c:pt idx="10845">
                  <c:v>-4.2500000000000003E-3</c:v>
                </c:pt>
                <c:pt idx="10846">
                  <c:v>-4.3499999999999997E-3</c:v>
                </c:pt>
                <c:pt idx="10847">
                  <c:v>-4.4600000000000004E-3</c:v>
                </c:pt>
                <c:pt idx="10848">
                  <c:v>-4.4000000000000003E-3</c:v>
                </c:pt>
                <c:pt idx="10849">
                  <c:v>-4.5100000000000001E-3</c:v>
                </c:pt>
                <c:pt idx="10850">
                  <c:v>-4.3499999999999997E-3</c:v>
                </c:pt>
                <c:pt idx="10851">
                  <c:v>-4.1900000000000001E-3</c:v>
                </c:pt>
                <c:pt idx="10852">
                  <c:v>-3.98E-3</c:v>
                </c:pt>
                <c:pt idx="10853">
                  <c:v>-3.9300000000000003E-3</c:v>
                </c:pt>
                <c:pt idx="10854">
                  <c:v>-3.6099999999999999E-3</c:v>
                </c:pt>
                <c:pt idx="10855">
                  <c:v>-3.3500000000000001E-3</c:v>
                </c:pt>
                <c:pt idx="10856">
                  <c:v>-3.0899999999999999E-3</c:v>
                </c:pt>
                <c:pt idx="10857">
                  <c:v>-2.7699999999999999E-3</c:v>
                </c:pt>
                <c:pt idx="10858">
                  <c:v>-2.4499999999999999E-3</c:v>
                </c:pt>
                <c:pt idx="10859">
                  <c:v>-2.0300000000000001E-3</c:v>
                </c:pt>
                <c:pt idx="10860">
                  <c:v>-1.7700000000000001E-3</c:v>
                </c:pt>
                <c:pt idx="10861">
                  <c:v>-1.5100000000000001E-3</c:v>
                </c:pt>
                <c:pt idx="10862">
                  <c:v>-1.1900000000000001E-3</c:v>
                </c:pt>
                <c:pt idx="10863">
                  <c:v>-8.7000000000000001E-4</c:v>
                </c:pt>
                <c:pt idx="10864">
                  <c:v>-7.6999999999999996E-4</c:v>
                </c:pt>
                <c:pt idx="10865">
                  <c:v>-4.0000000000000002E-4</c:v>
                </c:pt>
                <c:pt idx="10866">
                  <c:v>-1.3999999999999999E-4</c:v>
                </c:pt>
                <c:pt idx="10867">
                  <c:v>2.0000000000000002E-5</c:v>
                </c:pt>
                <c:pt idx="10868">
                  <c:v>1.8000000000000001E-4</c:v>
                </c:pt>
                <c:pt idx="10869">
                  <c:v>2.9E-4</c:v>
                </c:pt>
                <c:pt idx="10870">
                  <c:v>4.4000000000000002E-4</c:v>
                </c:pt>
                <c:pt idx="10871">
                  <c:v>5.5000000000000003E-4</c:v>
                </c:pt>
                <c:pt idx="10872">
                  <c:v>7.1000000000000002E-4</c:v>
                </c:pt>
                <c:pt idx="10873">
                  <c:v>7.1000000000000002E-4</c:v>
                </c:pt>
                <c:pt idx="10874">
                  <c:v>7.6000000000000004E-4</c:v>
                </c:pt>
                <c:pt idx="10875">
                  <c:v>8.7000000000000001E-4</c:v>
                </c:pt>
                <c:pt idx="10876">
                  <c:v>9.2000000000000003E-4</c:v>
                </c:pt>
                <c:pt idx="10877">
                  <c:v>9.2000000000000003E-4</c:v>
                </c:pt>
                <c:pt idx="10878">
                  <c:v>1.08E-3</c:v>
                </c:pt>
                <c:pt idx="10879">
                  <c:v>1.0200000000000001E-3</c:v>
                </c:pt>
                <c:pt idx="10880">
                  <c:v>1.1299999999999999E-3</c:v>
                </c:pt>
                <c:pt idx="10881">
                  <c:v>1.1800000000000001E-3</c:v>
                </c:pt>
                <c:pt idx="10882">
                  <c:v>1.34E-3</c:v>
                </c:pt>
                <c:pt idx="10883">
                  <c:v>1.5499999999999999E-3</c:v>
                </c:pt>
                <c:pt idx="10884">
                  <c:v>1.66E-3</c:v>
                </c:pt>
                <c:pt idx="10885">
                  <c:v>1.7600000000000001E-3</c:v>
                </c:pt>
                <c:pt idx="10886">
                  <c:v>2.0200000000000001E-3</c:v>
                </c:pt>
                <c:pt idx="10887">
                  <c:v>2.1800000000000001E-3</c:v>
                </c:pt>
                <c:pt idx="10888">
                  <c:v>2.5000000000000001E-3</c:v>
                </c:pt>
                <c:pt idx="10889">
                  <c:v>2.7100000000000002E-3</c:v>
                </c:pt>
                <c:pt idx="10890">
                  <c:v>2.97E-3</c:v>
                </c:pt>
                <c:pt idx="10891">
                  <c:v>3.29E-3</c:v>
                </c:pt>
                <c:pt idx="10892">
                  <c:v>3.6600000000000001E-3</c:v>
                </c:pt>
                <c:pt idx="10893">
                  <c:v>3.7599999999999999E-3</c:v>
                </c:pt>
                <c:pt idx="10894">
                  <c:v>4.13E-3</c:v>
                </c:pt>
                <c:pt idx="10895">
                  <c:v>4.45E-3</c:v>
                </c:pt>
                <c:pt idx="10896">
                  <c:v>4.7099999999999998E-3</c:v>
                </c:pt>
                <c:pt idx="10897">
                  <c:v>4.8700000000000002E-3</c:v>
                </c:pt>
                <c:pt idx="10898">
                  <c:v>5.1900000000000002E-3</c:v>
                </c:pt>
                <c:pt idx="10899">
                  <c:v>5.3400000000000001E-3</c:v>
                </c:pt>
                <c:pt idx="10900">
                  <c:v>5.5500000000000002E-3</c:v>
                </c:pt>
                <c:pt idx="10901">
                  <c:v>5.77E-3</c:v>
                </c:pt>
                <c:pt idx="10902">
                  <c:v>5.8199999999999997E-3</c:v>
                </c:pt>
                <c:pt idx="10903">
                  <c:v>5.9800000000000001E-3</c:v>
                </c:pt>
                <c:pt idx="10904">
                  <c:v>5.9800000000000001E-3</c:v>
                </c:pt>
                <c:pt idx="10905">
                  <c:v>5.9800000000000001E-3</c:v>
                </c:pt>
                <c:pt idx="10906">
                  <c:v>6.0800000000000003E-3</c:v>
                </c:pt>
                <c:pt idx="10907">
                  <c:v>5.9199999999999999E-3</c:v>
                </c:pt>
                <c:pt idx="10908">
                  <c:v>5.8199999999999997E-3</c:v>
                </c:pt>
                <c:pt idx="10909">
                  <c:v>5.77E-3</c:v>
                </c:pt>
                <c:pt idx="10910">
                  <c:v>5.6100000000000004E-3</c:v>
                </c:pt>
                <c:pt idx="10911">
                  <c:v>5.4000000000000003E-3</c:v>
                </c:pt>
                <c:pt idx="10912">
                  <c:v>5.2900000000000004E-3</c:v>
                </c:pt>
                <c:pt idx="10913">
                  <c:v>5.0299999999999997E-3</c:v>
                </c:pt>
                <c:pt idx="10914">
                  <c:v>4.7600000000000003E-3</c:v>
                </c:pt>
                <c:pt idx="10915">
                  <c:v>4.6100000000000004E-3</c:v>
                </c:pt>
                <c:pt idx="10916">
                  <c:v>4.2900000000000004E-3</c:v>
                </c:pt>
                <c:pt idx="10917">
                  <c:v>4.13E-3</c:v>
                </c:pt>
                <c:pt idx="10918">
                  <c:v>3.8700000000000002E-3</c:v>
                </c:pt>
                <c:pt idx="10919">
                  <c:v>3.7100000000000002E-3</c:v>
                </c:pt>
                <c:pt idx="10920">
                  <c:v>3.4499999999999999E-3</c:v>
                </c:pt>
                <c:pt idx="10921">
                  <c:v>3.1800000000000001E-3</c:v>
                </c:pt>
                <c:pt idx="10922">
                  <c:v>3.0799999999999998E-3</c:v>
                </c:pt>
                <c:pt idx="10923">
                  <c:v>2.7599999999999999E-3</c:v>
                </c:pt>
                <c:pt idx="10924">
                  <c:v>2.7100000000000002E-3</c:v>
                </c:pt>
                <c:pt idx="10925">
                  <c:v>2.5500000000000002E-3</c:v>
                </c:pt>
                <c:pt idx="10926">
                  <c:v>2.3900000000000002E-3</c:v>
                </c:pt>
                <c:pt idx="10927">
                  <c:v>2.2899999999999999E-3</c:v>
                </c:pt>
                <c:pt idx="10928">
                  <c:v>2.1800000000000001E-3</c:v>
                </c:pt>
                <c:pt idx="10929">
                  <c:v>2.0200000000000001E-3</c:v>
                </c:pt>
                <c:pt idx="10930">
                  <c:v>2.0200000000000001E-3</c:v>
                </c:pt>
                <c:pt idx="10931">
                  <c:v>1.92E-3</c:v>
                </c:pt>
                <c:pt idx="10932">
                  <c:v>1.8699999999999999E-3</c:v>
                </c:pt>
                <c:pt idx="10933">
                  <c:v>1.66E-3</c:v>
                </c:pt>
                <c:pt idx="10934">
                  <c:v>1.7099999999999999E-3</c:v>
                </c:pt>
                <c:pt idx="10935">
                  <c:v>1.4400000000000001E-3</c:v>
                </c:pt>
                <c:pt idx="10936">
                  <c:v>1.39E-3</c:v>
                </c:pt>
                <c:pt idx="10937">
                  <c:v>1.23E-3</c:v>
                </c:pt>
                <c:pt idx="10938">
                  <c:v>1.0200000000000001E-3</c:v>
                </c:pt>
                <c:pt idx="10939">
                  <c:v>9.7000000000000005E-4</c:v>
                </c:pt>
                <c:pt idx="10940">
                  <c:v>8.0999999999999996E-4</c:v>
                </c:pt>
                <c:pt idx="10941">
                  <c:v>5.0000000000000001E-4</c:v>
                </c:pt>
                <c:pt idx="10942">
                  <c:v>2.9E-4</c:v>
                </c:pt>
                <c:pt idx="10943">
                  <c:v>2.0000000000000002E-5</c:v>
                </c:pt>
                <c:pt idx="10944">
                  <c:v>-2.9E-4</c:v>
                </c:pt>
                <c:pt idx="10945">
                  <c:v>-5.5999999999999995E-4</c:v>
                </c:pt>
                <c:pt idx="10946">
                  <c:v>-8.7000000000000001E-4</c:v>
                </c:pt>
                <c:pt idx="10947">
                  <c:v>-1.24E-3</c:v>
                </c:pt>
                <c:pt idx="10948">
                  <c:v>-1.5100000000000001E-3</c:v>
                </c:pt>
                <c:pt idx="10949">
                  <c:v>-1.8699999999999999E-3</c:v>
                </c:pt>
                <c:pt idx="10950">
                  <c:v>-2.1900000000000001E-3</c:v>
                </c:pt>
                <c:pt idx="10951">
                  <c:v>-2.6700000000000001E-3</c:v>
                </c:pt>
                <c:pt idx="10952">
                  <c:v>-2.8800000000000002E-3</c:v>
                </c:pt>
                <c:pt idx="10953">
                  <c:v>-3.1900000000000001E-3</c:v>
                </c:pt>
                <c:pt idx="10954">
                  <c:v>-3.5599999999999998E-3</c:v>
                </c:pt>
                <c:pt idx="10955">
                  <c:v>-3.82E-3</c:v>
                </c:pt>
                <c:pt idx="10956">
                  <c:v>-4.0400000000000002E-3</c:v>
                </c:pt>
                <c:pt idx="10957">
                  <c:v>-4.3E-3</c:v>
                </c:pt>
                <c:pt idx="10958">
                  <c:v>-4.4600000000000004E-3</c:v>
                </c:pt>
                <c:pt idx="10959">
                  <c:v>-4.6100000000000004E-3</c:v>
                </c:pt>
                <c:pt idx="10960">
                  <c:v>-4.8300000000000001E-3</c:v>
                </c:pt>
                <c:pt idx="10961">
                  <c:v>-4.9300000000000004E-3</c:v>
                </c:pt>
                <c:pt idx="10962">
                  <c:v>-4.8799999999999998E-3</c:v>
                </c:pt>
                <c:pt idx="10963">
                  <c:v>-4.8799999999999998E-3</c:v>
                </c:pt>
                <c:pt idx="10964">
                  <c:v>-4.8300000000000001E-3</c:v>
                </c:pt>
                <c:pt idx="10965">
                  <c:v>-4.7699999999999999E-3</c:v>
                </c:pt>
                <c:pt idx="10966">
                  <c:v>-4.6699999999999997E-3</c:v>
                </c:pt>
                <c:pt idx="10967">
                  <c:v>-4.5100000000000001E-3</c:v>
                </c:pt>
                <c:pt idx="10968">
                  <c:v>-4.3499999999999997E-3</c:v>
                </c:pt>
                <c:pt idx="10969">
                  <c:v>-4.1399999999999996E-3</c:v>
                </c:pt>
                <c:pt idx="10970">
                  <c:v>-3.8800000000000002E-3</c:v>
                </c:pt>
                <c:pt idx="10971">
                  <c:v>-3.6700000000000001E-3</c:v>
                </c:pt>
                <c:pt idx="10972">
                  <c:v>-3.3500000000000001E-3</c:v>
                </c:pt>
                <c:pt idx="10973">
                  <c:v>-3.14E-3</c:v>
                </c:pt>
                <c:pt idx="10974">
                  <c:v>-2.8800000000000002E-3</c:v>
                </c:pt>
                <c:pt idx="10975">
                  <c:v>-2.5100000000000001E-3</c:v>
                </c:pt>
                <c:pt idx="10976">
                  <c:v>-2.2399999999999998E-3</c:v>
                </c:pt>
                <c:pt idx="10977">
                  <c:v>-1.9300000000000001E-3</c:v>
                </c:pt>
                <c:pt idx="10978">
                  <c:v>-1.72E-3</c:v>
                </c:pt>
                <c:pt idx="10979">
                  <c:v>-1.4E-3</c:v>
                </c:pt>
                <c:pt idx="10980">
                  <c:v>-1.14E-3</c:v>
                </c:pt>
                <c:pt idx="10981">
                  <c:v>-9.7999999999999997E-4</c:v>
                </c:pt>
                <c:pt idx="10982">
                  <c:v>-6.6E-4</c:v>
                </c:pt>
                <c:pt idx="10983">
                  <c:v>-4.4999999999999999E-4</c:v>
                </c:pt>
                <c:pt idx="10984">
                  <c:v>-2.4000000000000001E-4</c:v>
                </c:pt>
                <c:pt idx="10985">
                  <c:v>-3.0000000000000001E-5</c:v>
                </c:pt>
                <c:pt idx="10986">
                  <c:v>1.8000000000000001E-4</c:v>
                </c:pt>
                <c:pt idx="10987">
                  <c:v>1.8000000000000001E-4</c:v>
                </c:pt>
                <c:pt idx="10988">
                  <c:v>3.8999999999999999E-4</c:v>
                </c:pt>
                <c:pt idx="10989">
                  <c:v>5.0000000000000001E-4</c:v>
                </c:pt>
                <c:pt idx="10990">
                  <c:v>5.9999999999999995E-4</c:v>
                </c:pt>
                <c:pt idx="10991">
                  <c:v>6.4999999999999997E-4</c:v>
                </c:pt>
                <c:pt idx="10992">
                  <c:v>7.1000000000000002E-4</c:v>
                </c:pt>
                <c:pt idx="10993">
                  <c:v>7.1000000000000002E-4</c:v>
                </c:pt>
                <c:pt idx="10994">
                  <c:v>8.0999999999999996E-4</c:v>
                </c:pt>
                <c:pt idx="10995">
                  <c:v>7.6000000000000004E-4</c:v>
                </c:pt>
                <c:pt idx="10996">
                  <c:v>8.7000000000000001E-4</c:v>
                </c:pt>
                <c:pt idx="10997">
                  <c:v>8.0999999999999996E-4</c:v>
                </c:pt>
                <c:pt idx="10998">
                  <c:v>8.0999999999999996E-4</c:v>
                </c:pt>
                <c:pt idx="10999">
                  <c:v>8.0999999999999996E-4</c:v>
                </c:pt>
                <c:pt idx="11000">
                  <c:v>8.7000000000000001E-4</c:v>
                </c:pt>
                <c:pt idx="11001">
                  <c:v>7.6000000000000004E-4</c:v>
                </c:pt>
                <c:pt idx="11002">
                  <c:v>8.0999999999999996E-4</c:v>
                </c:pt>
                <c:pt idx="11003">
                  <c:v>7.6000000000000004E-4</c:v>
                </c:pt>
                <c:pt idx="11004">
                  <c:v>7.1000000000000002E-4</c:v>
                </c:pt>
                <c:pt idx="11005">
                  <c:v>5.0000000000000001E-4</c:v>
                </c:pt>
                <c:pt idx="11006">
                  <c:v>5.5000000000000003E-4</c:v>
                </c:pt>
                <c:pt idx="11007">
                  <c:v>3.8999999999999999E-4</c:v>
                </c:pt>
                <c:pt idx="11008">
                  <c:v>3.8999999999999999E-4</c:v>
                </c:pt>
                <c:pt idx="11009">
                  <c:v>2.9E-4</c:v>
                </c:pt>
                <c:pt idx="11010">
                  <c:v>1.2999999999999999E-4</c:v>
                </c:pt>
                <c:pt idx="11011">
                  <c:v>2.0000000000000002E-5</c:v>
                </c:pt>
                <c:pt idx="11012">
                  <c:v>-8.0000000000000007E-5</c:v>
                </c:pt>
                <c:pt idx="11013">
                  <c:v>-2.9E-4</c:v>
                </c:pt>
                <c:pt idx="11014">
                  <c:v>-5.0000000000000001E-4</c:v>
                </c:pt>
                <c:pt idx="11015">
                  <c:v>-6.6E-4</c:v>
                </c:pt>
                <c:pt idx="11016">
                  <c:v>-7.6999999999999996E-4</c:v>
                </c:pt>
                <c:pt idx="11017">
                  <c:v>-1.0300000000000001E-3</c:v>
                </c:pt>
                <c:pt idx="11018">
                  <c:v>-1.1900000000000001E-3</c:v>
                </c:pt>
                <c:pt idx="11019">
                  <c:v>-1.4499999999999999E-3</c:v>
                </c:pt>
                <c:pt idx="11020">
                  <c:v>-1.6100000000000001E-3</c:v>
                </c:pt>
                <c:pt idx="11021">
                  <c:v>-1.8699999999999999E-3</c:v>
                </c:pt>
                <c:pt idx="11022">
                  <c:v>-2.0300000000000001E-3</c:v>
                </c:pt>
                <c:pt idx="11023">
                  <c:v>-2.1900000000000001E-3</c:v>
                </c:pt>
                <c:pt idx="11024">
                  <c:v>-2.3999999999999998E-3</c:v>
                </c:pt>
                <c:pt idx="11025">
                  <c:v>-2.5600000000000002E-3</c:v>
                </c:pt>
                <c:pt idx="11026">
                  <c:v>-2.6700000000000001E-3</c:v>
                </c:pt>
                <c:pt idx="11027">
                  <c:v>-2.7699999999999999E-3</c:v>
                </c:pt>
                <c:pt idx="11028">
                  <c:v>-2.8800000000000002E-3</c:v>
                </c:pt>
                <c:pt idx="11029">
                  <c:v>-2.9299999999999999E-3</c:v>
                </c:pt>
                <c:pt idx="11030">
                  <c:v>-3.0300000000000001E-3</c:v>
                </c:pt>
                <c:pt idx="11031">
                  <c:v>-2.98E-3</c:v>
                </c:pt>
                <c:pt idx="11032">
                  <c:v>-2.9299999999999999E-3</c:v>
                </c:pt>
                <c:pt idx="11033">
                  <c:v>-2.9299999999999999E-3</c:v>
                </c:pt>
                <c:pt idx="11034">
                  <c:v>-2.82E-3</c:v>
                </c:pt>
                <c:pt idx="11035">
                  <c:v>-2.7699999999999999E-3</c:v>
                </c:pt>
                <c:pt idx="11036">
                  <c:v>-2.6099999999999999E-3</c:v>
                </c:pt>
                <c:pt idx="11037">
                  <c:v>-2.4499999999999999E-3</c:v>
                </c:pt>
                <c:pt idx="11038">
                  <c:v>-2.14E-3</c:v>
                </c:pt>
                <c:pt idx="11039">
                  <c:v>-1.9300000000000001E-3</c:v>
                </c:pt>
                <c:pt idx="11040">
                  <c:v>-1.82E-3</c:v>
                </c:pt>
                <c:pt idx="11041">
                  <c:v>-1.6100000000000001E-3</c:v>
                </c:pt>
                <c:pt idx="11042">
                  <c:v>-1.3500000000000001E-3</c:v>
                </c:pt>
                <c:pt idx="11043">
                  <c:v>-1.1900000000000001E-3</c:v>
                </c:pt>
                <c:pt idx="11044">
                  <c:v>-8.7000000000000001E-4</c:v>
                </c:pt>
                <c:pt idx="11045">
                  <c:v>-6.6E-4</c:v>
                </c:pt>
                <c:pt idx="11046">
                  <c:v>-5.0000000000000001E-4</c:v>
                </c:pt>
                <c:pt idx="11047">
                  <c:v>-3.5E-4</c:v>
                </c:pt>
                <c:pt idx="11048">
                  <c:v>-8.0000000000000007E-5</c:v>
                </c:pt>
                <c:pt idx="11049">
                  <c:v>6.9999999999999994E-5</c:v>
                </c:pt>
                <c:pt idx="11050">
                  <c:v>1.8000000000000001E-4</c:v>
                </c:pt>
                <c:pt idx="11051">
                  <c:v>2.9E-4</c:v>
                </c:pt>
                <c:pt idx="11052">
                  <c:v>2.9E-4</c:v>
                </c:pt>
                <c:pt idx="11053">
                  <c:v>3.4000000000000002E-4</c:v>
                </c:pt>
                <c:pt idx="11054">
                  <c:v>4.4000000000000002E-4</c:v>
                </c:pt>
                <c:pt idx="11055">
                  <c:v>3.8999999999999999E-4</c:v>
                </c:pt>
                <c:pt idx="11056">
                  <c:v>2.9E-4</c:v>
                </c:pt>
                <c:pt idx="11057">
                  <c:v>1.2999999999999999E-4</c:v>
                </c:pt>
                <c:pt idx="11058">
                  <c:v>6.9999999999999994E-5</c:v>
                </c:pt>
                <c:pt idx="11059">
                  <c:v>-1.3999999999999999E-4</c:v>
                </c:pt>
                <c:pt idx="11060">
                  <c:v>-2.9E-4</c:v>
                </c:pt>
                <c:pt idx="11061">
                  <c:v>-5.5999999999999995E-4</c:v>
                </c:pt>
                <c:pt idx="11062">
                  <c:v>-8.7000000000000001E-4</c:v>
                </c:pt>
                <c:pt idx="11063">
                  <c:v>-1.0300000000000001E-3</c:v>
                </c:pt>
                <c:pt idx="11064">
                  <c:v>-1.4E-3</c:v>
                </c:pt>
                <c:pt idx="11065">
                  <c:v>-1.66E-3</c:v>
                </c:pt>
                <c:pt idx="11066">
                  <c:v>-2.0300000000000001E-3</c:v>
                </c:pt>
                <c:pt idx="11067">
                  <c:v>-2.3500000000000001E-3</c:v>
                </c:pt>
                <c:pt idx="11068">
                  <c:v>-2.6099999999999999E-3</c:v>
                </c:pt>
                <c:pt idx="11069">
                  <c:v>-2.8800000000000002E-3</c:v>
                </c:pt>
                <c:pt idx="11070">
                  <c:v>-3.14E-3</c:v>
                </c:pt>
                <c:pt idx="11071">
                  <c:v>-3.46E-3</c:v>
                </c:pt>
                <c:pt idx="11072">
                  <c:v>-3.6700000000000001E-3</c:v>
                </c:pt>
                <c:pt idx="11073">
                  <c:v>-4.0400000000000002E-3</c:v>
                </c:pt>
                <c:pt idx="11074">
                  <c:v>-4.0400000000000002E-3</c:v>
                </c:pt>
                <c:pt idx="11075">
                  <c:v>-4.3E-3</c:v>
                </c:pt>
                <c:pt idx="11076">
                  <c:v>-4.4600000000000004E-3</c:v>
                </c:pt>
                <c:pt idx="11077">
                  <c:v>-4.5599999999999998E-3</c:v>
                </c:pt>
                <c:pt idx="11078">
                  <c:v>-4.7200000000000002E-3</c:v>
                </c:pt>
                <c:pt idx="11079">
                  <c:v>-4.7200000000000002E-3</c:v>
                </c:pt>
                <c:pt idx="11080">
                  <c:v>-4.7699999999999999E-3</c:v>
                </c:pt>
                <c:pt idx="11081">
                  <c:v>-4.7699999999999999E-3</c:v>
                </c:pt>
                <c:pt idx="11082">
                  <c:v>-4.8300000000000001E-3</c:v>
                </c:pt>
                <c:pt idx="11083">
                  <c:v>-4.6100000000000004E-3</c:v>
                </c:pt>
                <c:pt idx="11084">
                  <c:v>-4.6100000000000004E-3</c:v>
                </c:pt>
                <c:pt idx="11085">
                  <c:v>-4.5599999999999998E-3</c:v>
                </c:pt>
                <c:pt idx="11086">
                  <c:v>-4.4600000000000004E-3</c:v>
                </c:pt>
                <c:pt idx="11087">
                  <c:v>-4.3E-3</c:v>
                </c:pt>
                <c:pt idx="11088">
                  <c:v>-4.1399999999999996E-3</c:v>
                </c:pt>
                <c:pt idx="11089">
                  <c:v>-3.9300000000000003E-3</c:v>
                </c:pt>
                <c:pt idx="11090">
                  <c:v>-3.7699999999999999E-3</c:v>
                </c:pt>
                <c:pt idx="11091">
                  <c:v>-3.5100000000000001E-3</c:v>
                </c:pt>
                <c:pt idx="11092">
                  <c:v>-3.2399999999999998E-3</c:v>
                </c:pt>
                <c:pt idx="11093">
                  <c:v>-3.0899999999999999E-3</c:v>
                </c:pt>
                <c:pt idx="11094">
                  <c:v>-2.8800000000000002E-3</c:v>
                </c:pt>
                <c:pt idx="11095">
                  <c:v>-2.5600000000000002E-3</c:v>
                </c:pt>
                <c:pt idx="11096">
                  <c:v>-2.3E-3</c:v>
                </c:pt>
                <c:pt idx="11097">
                  <c:v>-2.14E-3</c:v>
                </c:pt>
                <c:pt idx="11098">
                  <c:v>-1.8699999999999999E-3</c:v>
                </c:pt>
                <c:pt idx="11099">
                  <c:v>-1.66E-3</c:v>
                </c:pt>
                <c:pt idx="11100">
                  <c:v>-1.4E-3</c:v>
                </c:pt>
                <c:pt idx="11101">
                  <c:v>-1.1900000000000001E-3</c:v>
                </c:pt>
                <c:pt idx="11102">
                  <c:v>-9.3000000000000005E-4</c:v>
                </c:pt>
                <c:pt idx="11103">
                  <c:v>-7.2000000000000005E-4</c:v>
                </c:pt>
                <c:pt idx="11104">
                  <c:v>-5.5999999999999995E-4</c:v>
                </c:pt>
                <c:pt idx="11105">
                  <c:v>-2.9E-4</c:v>
                </c:pt>
                <c:pt idx="11106">
                  <c:v>-1.3999999999999999E-4</c:v>
                </c:pt>
                <c:pt idx="11107">
                  <c:v>2.0000000000000002E-5</c:v>
                </c:pt>
                <c:pt idx="11108">
                  <c:v>2.3000000000000001E-4</c:v>
                </c:pt>
                <c:pt idx="11109">
                  <c:v>3.4000000000000002E-4</c:v>
                </c:pt>
                <c:pt idx="11110">
                  <c:v>5.5000000000000003E-4</c:v>
                </c:pt>
                <c:pt idx="11111">
                  <c:v>6.4999999999999997E-4</c:v>
                </c:pt>
                <c:pt idx="11112">
                  <c:v>9.2000000000000003E-4</c:v>
                </c:pt>
                <c:pt idx="11113">
                  <c:v>8.7000000000000001E-4</c:v>
                </c:pt>
                <c:pt idx="11114">
                  <c:v>1.1800000000000001E-3</c:v>
                </c:pt>
                <c:pt idx="11115">
                  <c:v>1.23E-3</c:v>
                </c:pt>
                <c:pt idx="11116">
                  <c:v>1.34E-3</c:v>
                </c:pt>
                <c:pt idx="11117">
                  <c:v>1.39E-3</c:v>
                </c:pt>
                <c:pt idx="11118">
                  <c:v>1.4400000000000001E-3</c:v>
                </c:pt>
                <c:pt idx="11119">
                  <c:v>1.5E-3</c:v>
                </c:pt>
                <c:pt idx="11120">
                  <c:v>1.5499999999999999E-3</c:v>
                </c:pt>
                <c:pt idx="11121">
                  <c:v>1.5499999999999999E-3</c:v>
                </c:pt>
                <c:pt idx="11122">
                  <c:v>1.6000000000000001E-3</c:v>
                </c:pt>
                <c:pt idx="11123">
                  <c:v>1.5E-3</c:v>
                </c:pt>
                <c:pt idx="11124">
                  <c:v>1.4400000000000001E-3</c:v>
                </c:pt>
                <c:pt idx="11125">
                  <c:v>1.4400000000000001E-3</c:v>
                </c:pt>
                <c:pt idx="11126">
                  <c:v>1.39E-3</c:v>
                </c:pt>
                <c:pt idx="11127">
                  <c:v>1.23E-3</c:v>
                </c:pt>
                <c:pt idx="11128">
                  <c:v>1.2899999999999999E-3</c:v>
                </c:pt>
                <c:pt idx="11129">
                  <c:v>1.1299999999999999E-3</c:v>
                </c:pt>
                <c:pt idx="11130">
                  <c:v>9.2000000000000003E-4</c:v>
                </c:pt>
                <c:pt idx="11131">
                  <c:v>9.7000000000000005E-4</c:v>
                </c:pt>
                <c:pt idx="11132">
                  <c:v>5.9999999999999995E-4</c:v>
                </c:pt>
                <c:pt idx="11133">
                  <c:v>5.9999999999999995E-4</c:v>
                </c:pt>
                <c:pt idx="11134">
                  <c:v>5.0000000000000001E-4</c:v>
                </c:pt>
                <c:pt idx="11135">
                  <c:v>3.4000000000000002E-4</c:v>
                </c:pt>
                <c:pt idx="11136">
                  <c:v>6.9999999999999994E-5</c:v>
                </c:pt>
                <c:pt idx="11137">
                  <c:v>2.0000000000000002E-5</c:v>
                </c:pt>
                <c:pt idx="11138">
                  <c:v>-8.0000000000000007E-5</c:v>
                </c:pt>
                <c:pt idx="11139">
                  <c:v>-3.5E-4</c:v>
                </c:pt>
                <c:pt idx="11140">
                  <c:v>-5.5999999999999995E-4</c:v>
                </c:pt>
                <c:pt idx="11141">
                  <c:v>-7.6999999999999996E-4</c:v>
                </c:pt>
                <c:pt idx="11142">
                  <c:v>-8.1999999999999998E-4</c:v>
                </c:pt>
                <c:pt idx="11143">
                  <c:v>-9.7999999999999997E-4</c:v>
                </c:pt>
                <c:pt idx="11144">
                  <c:v>-1.08E-3</c:v>
                </c:pt>
                <c:pt idx="11145">
                  <c:v>-1.3500000000000001E-3</c:v>
                </c:pt>
                <c:pt idx="11146">
                  <c:v>-1.4E-3</c:v>
                </c:pt>
                <c:pt idx="11147">
                  <c:v>-1.56E-3</c:v>
                </c:pt>
                <c:pt idx="11148">
                  <c:v>-1.6100000000000001E-3</c:v>
                </c:pt>
                <c:pt idx="11149">
                  <c:v>-1.72E-3</c:v>
                </c:pt>
                <c:pt idx="11150">
                  <c:v>-1.82E-3</c:v>
                </c:pt>
                <c:pt idx="11151">
                  <c:v>-1.8699999999999999E-3</c:v>
                </c:pt>
                <c:pt idx="11152">
                  <c:v>-1.98E-3</c:v>
                </c:pt>
                <c:pt idx="11153">
                  <c:v>-1.98E-3</c:v>
                </c:pt>
                <c:pt idx="11154">
                  <c:v>-2.0899999999999998E-3</c:v>
                </c:pt>
                <c:pt idx="11155">
                  <c:v>-2.0899999999999998E-3</c:v>
                </c:pt>
                <c:pt idx="11156">
                  <c:v>-2.14E-3</c:v>
                </c:pt>
                <c:pt idx="11157">
                  <c:v>-2.2399999999999998E-3</c:v>
                </c:pt>
                <c:pt idx="11158">
                  <c:v>-2.14E-3</c:v>
                </c:pt>
                <c:pt idx="11159">
                  <c:v>-2.3E-3</c:v>
                </c:pt>
                <c:pt idx="11160">
                  <c:v>-2.3E-3</c:v>
                </c:pt>
                <c:pt idx="11161">
                  <c:v>-2.3E-3</c:v>
                </c:pt>
                <c:pt idx="11162">
                  <c:v>-2.3999999999999998E-3</c:v>
                </c:pt>
                <c:pt idx="11163">
                  <c:v>-2.3999999999999998E-3</c:v>
                </c:pt>
                <c:pt idx="11164">
                  <c:v>-2.3999999999999998E-3</c:v>
                </c:pt>
                <c:pt idx="11165">
                  <c:v>-2.5600000000000002E-3</c:v>
                </c:pt>
                <c:pt idx="11166">
                  <c:v>-2.5600000000000002E-3</c:v>
                </c:pt>
                <c:pt idx="11167">
                  <c:v>-2.5600000000000002E-3</c:v>
                </c:pt>
                <c:pt idx="11168">
                  <c:v>-2.6099999999999999E-3</c:v>
                </c:pt>
                <c:pt idx="11169">
                  <c:v>-2.7200000000000002E-3</c:v>
                </c:pt>
                <c:pt idx="11170">
                  <c:v>-2.82E-3</c:v>
                </c:pt>
                <c:pt idx="11171">
                  <c:v>-2.8800000000000002E-3</c:v>
                </c:pt>
                <c:pt idx="11172">
                  <c:v>-2.98E-3</c:v>
                </c:pt>
                <c:pt idx="11173">
                  <c:v>-3.0300000000000001E-3</c:v>
                </c:pt>
                <c:pt idx="11174">
                  <c:v>-3.2399999999999998E-3</c:v>
                </c:pt>
                <c:pt idx="11175">
                  <c:v>-3.3999999999999998E-3</c:v>
                </c:pt>
                <c:pt idx="11176">
                  <c:v>-3.46E-3</c:v>
                </c:pt>
                <c:pt idx="11177">
                  <c:v>-3.6700000000000001E-3</c:v>
                </c:pt>
                <c:pt idx="11178">
                  <c:v>-3.7699999999999999E-3</c:v>
                </c:pt>
                <c:pt idx="11179">
                  <c:v>-3.98E-3</c:v>
                </c:pt>
                <c:pt idx="11180">
                  <c:v>-4.1399999999999996E-3</c:v>
                </c:pt>
                <c:pt idx="11181">
                  <c:v>-4.2500000000000003E-3</c:v>
                </c:pt>
                <c:pt idx="11182">
                  <c:v>-4.4000000000000003E-3</c:v>
                </c:pt>
                <c:pt idx="11183">
                  <c:v>-4.5599999999999998E-3</c:v>
                </c:pt>
                <c:pt idx="11184">
                  <c:v>-4.7699999999999999E-3</c:v>
                </c:pt>
                <c:pt idx="11185">
                  <c:v>-4.8300000000000001E-3</c:v>
                </c:pt>
                <c:pt idx="11186">
                  <c:v>-5.0400000000000002E-3</c:v>
                </c:pt>
                <c:pt idx="11187">
                  <c:v>-5.0899999999999999E-3</c:v>
                </c:pt>
                <c:pt idx="11188">
                  <c:v>-5.2500000000000003E-3</c:v>
                </c:pt>
                <c:pt idx="11189">
                  <c:v>-5.3E-3</c:v>
                </c:pt>
                <c:pt idx="11190">
                  <c:v>-5.3499999999999997E-3</c:v>
                </c:pt>
                <c:pt idx="11191">
                  <c:v>-5.4099999999999999E-3</c:v>
                </c:pt>
                <c:pt idx="11192">
                  <c:v>-5.4599999999999996E-3</c:v>
                </c:pt>
                <c:pt idx="11193">
                  <c:v>-5.4599999999999996E-3</c:v>
                </c:pt>
                <c:pt idx="11194">
                  <c:v>-5.4099999999999999E-3</c:v>
                </c:pt>
                <c:pt idx="11195">
                  <c:v>-5.4599999999999996E-3</c:v>
                </c:pt>
                <c:pt idx="11196">
                  <c:v>-5.3E-3</c:v>
                </c:pt>
                <c:pt idx="11197">
                  <c:v>-5.1399999999999996E-3</c:v>
                </c:pt>
                <c:pt idx="11198">
                  <c:v>-4.9800000000000001E-3</c:v>
                </c:pt>
                <c:pt idx="11199">
                  <c:v>-4.9800000000000001E-3</c:v>
                </c:pt>
                <c:pt idx="11200">
                  <c:v>-4.6699999999999997E-3</c:v>
                </c:pt>
                <c:pt idx="11201">
                  <c:v>-4.5100000000000001E-3</c:v>
                </c:pt>
                <c:pt idx="11202">
                  <c:v>-4.2500000000000003E-3</c:v>
                </c:pt>
                <c:pt idx="11203">
                  <c:v>-3.9300000000000003E-3</c:v>
                </c:pt>
                <c:pt idx="11204">
                  <c:v>-3.6099999999999999E-3</c:v>
                </c:pt>
                <c:pt idx="11205">
                  <c:v>-3.3E-3</c:v>
                </c:pt>
                <c:pt idx="11206">
                  <c:v>-2.98E-3</c:v>
                </c:pt>
                <c:pt idx="11207">
                  <c:v>-2.5600000000000002E-3</c:v>
                </c:pt>
                <c:pt idx="11208">
                  <c:v>-2.2399999999999998E-3</c:v>
                </c:pt>
                <c:pt idx="11209">
                  <c:v>-1.82E-3</c:v>
                </c:pt>
                <c:pt idx="11210">
                  <c:v>-1.4E-3</c:v>
                </c:pt>
                <c:pt idx="11211">
                  <c:v>-1.08E-3</c:v>
                </c:pt>
                <c:pt idx="11212">
                  <c:v>-7.2000000000000005E-4</c:v>
                </c:pt>
                <c:pt idx="11213">
                  <c:v>-2.9E-4</c:v>
                </c:pt>
                <c:pt idx="11214">
                  <c:v>2.0000000000000002E-5</c:v>
                </c:pt>
                <c:pt idx="11215">
                  <c:v>4.4000000000000002E-4</c:v>
                </c:pt>
                <c:pt idx="11216">
                  <c:v>8.0999999999999996E-4</c:v>
                </c:pt>
                <c:pt idx="11217">
                  <c:v>1.1800000000000001E-3</c:v>
                </c:pt>
                <c:pt idx="11218">
                  <c:v>1.4400000000000001E-3</c:v>
                </c:pt>
                <c:pt idx="11219">
                  <c:v>1.7099999999999999E-3</c:v>
                </c:pt>
                <c:pt idx="11220">
                  <c:v>1.97E-3</c:v>
                </c:pt>
                <c:pt idx="11221">
                  <c:v>2.2899999999999999E-3</c:v>
                </c:pt>
                <c:pt idx="11222">
                  <c:v>2.4499999999999999E-3</c:v>
                </c:pt>
                <c:pt idx="11223">
                  <c:v>2.5500000000000002E-3</c:v>
                </c:pt>
                <c:pt idx="11224">
                  <c:v>2.7599999999999999E-3</c:v>
                </c:pt>
                <c:pt idx="11225">
                  <c:v>2.8700000000000002E-3</c:v>
                </c:pt>
                <c:pt idx="11226">
                  <c:v>2.8700000000000002E-3</c:v>
                </c:pt>
                <c:pt idx="11227">
                  <c:v>2.81E-3</c:v>
                </c:pt>
                <c:pt idx="11228">
                  <c:v>2.8700000000000002E-3</c:v>
                </c:pt>
                <c:pt idx="11229">
                  <c:v>2.7599999999999999E-3</c:v>
                </c:pt>
                <c:pt idx="11230">
                  <c:v>2.7599999999999999E-3</c:v>
                </c:pt>
                <c:pt idx="11231">
                  <c:v>2.5999999999999999E-3</c:v>
                </c:pt>
                <c:pt idx="11232">
                  <c:v>2.4499999999999999E-3</c:v>
                </c:pt>
                <c:pt idx="11233">
                  <c:v>2.1299999999999999E-3</c:v>
                </c:pt>
                <c:pt idx="11234">
                  <c:v>2.0200000000000001E-3</c:v>
                </c:pt>
                <c:pt idx="11235">
                  <c:v>1.81E-3</c:v>
                </c:pt>
                <c:pt idx="11236">
                  <c:v>1.5499999999999999E-3</c:v>
                </c:pt>
                <c:pt idx="11237">
                  <c:v>1.2899999999999999E-3</c:v>
                </c:pt>
                <c:pt idx="11238">
                  <c:v>9.7000000000000005E-4</c:v>
                </c:pt>
                <c:pt idx="11239">
                  <c:v>7.1000000000000002E-4</c:v>
                </c:pt>
                <c:pt idx="11240">
                  <c:v>4.4000000000000002E-4</c:v>
                </c:pt>
                <c:pt idx="11241">
                  <c:v>1.2999999999999999E-4</c:v>
                </c:pt>
                <c:pt idx="11242">
                  <c:v>-2.9E-4</c:v>
                </c:pt>
                <c:pt idx="11243">
                  <c:v>-5.0000000000000001E-4</c:v>
                </c:pt>
                <c:pt idx="11244">
                  <c:v>-7.6999999999999996E-4</c:v>
                </c:pt>
                <c:pt idx="11245">
                  <c:v>-1.08E-3</c:v>
                </c:pt>
                <c:pt idx="11246">
                  <c:v>-1.3500000000000001E-3</c:v>
                </c:pt>
                <c:pt idx="11247">
                  <c:v>-1.56E-3</c:v>
                </c:pt>
                <c:pt idx="11248">
                  <c:v>-1.82E-3</c:v>
                </c:pt>
                <c:pt idx="11249">
                  <c:v>-2.0300000000000001E-3</c:v>
                </c:pt>
                <c:pt idx="11250">
                  <c:v>-2.1900000000000001E-3</c:v>
                </c:pt>
                <c:pt idx="11251">
                  <c:v>-2.4499999999999999E-3</c:v>
                </c:pt>
                <c:pt idx="11252">
                  <c:v>-2.5600000000000002E-3</c:v>
                </c:pt>
                <c:pt idx="11253">
                  <c:v>-2.7200000000000002E-3</c:v>
                </c:pt>
                <c:pt idx="11254">
                  <c:v>-2.82E-3</c:v>
                </c:pt>
                <c:pt idx="11255">
                  <c:v>-2.82E-3</c:v>
                </c:pt>
                <c:pt idx="11256">
                  <c:v>-2.9299999999999999E-3</c:v>
                </c:pt>
                <c:pt idx="11257">
                  <c:v>-2.98E-3</c:v>
                </c:pt>
                <c:pt idx="11258">
                  <c:v>-2.9299999999999999E-3</c:v>
                </c:pt>
                <c:pt idx="11259">
                  <c:v>-3.0300000000000001E-3</c:v>
                </c:pt>
                <c:pt idx="11260">
                  <c:v>-2.9299999999999999E-3</c:v>
                </c:pt>
                <c:pt idx="11261">
                  <c:v>-2.98E-3</c:v>
                </c:pt>
                <c:pt idx="11262">
                  <c:v>-2.8800000000000002E-3</c:v>
                </c:pt>
                <c:pt idx="11263">
                  <c:v>-2.82E-3</c:v>
                </c:pt>
                <c:pt idx="11264">
                  <c:v>-2.82E-3</c:v>
                </c:pt>
                <c:pt idx="11265">
                  <c:v>-2.6700000000000001E-3</c:v>
                </c:pt>
                <c:pt idx="11266">
                  <c:v>-2.5600000000000002E-3</c:v>
                </c:pt>
                <c:pt idx="11267">
                  <c:v>-2.5100000000000001E-3</c:v>
                </c:pt>
                <c:pt idx="11268">
                  <c:v>-2.3999999999999998E-3</c:v>
                </c:pt>
                <c:pt idx="11269">
                  <c:v>-2.3E-3</c:v>
                </c:pt>
                <c:pt idx="11270">
                  <c:v>-2.14E-3</c:v>
                </c:pt>
                <c:pt idx="11271">
                  <c:v>-2.0300000000000001E-3</c:v>
                </c:pt>
                <c:pt idx="11272">
                  <c:v>-1.8699999999999999E-3</c:v>
                </c:pt>
                <c:pt idx="11273">
                  <c:v>-1.7700000000000001E-3</c:v>
                </c:pt>
                <c:pt idx="11274">
                  <c:v>-1.6100000000000001E-3</c:v>
                </c:pt>
                <c:pt idx="11275">
                  <c:v>-1.5100000000000001E-3</c:v>
                </c:pt>
                <c:pt idx="11276">
                  <c:v>-1.3500000000000001E-3</c:v>
                </c:pt>
                <c:pt idx="11277">
                  <c:v>-1.2999999999999999E-3</c:v>
                </c:pt>
                <c:pt idx="11278">
                  <c:v>-1.1900000000000001E-3</c:v>
                </c:pt>
                <c:pt idx="11279">
                  <c:v>-1.14E-3</c:v>
                </c:pt>
                <c:pt idx="11280">
                  <c:v>-1.08E-3</c:v>
                </c:pt>
                <c:pt idx="11281">
                  <c:v>-9.7999999999999997E-4</c:v>
                </c:pt>
                <c:pt idx="11282">
                  <c:v>-8.1999999999999998E-4</c:v>
                </c:pt>
                <c:pt idx="11283">
                  <c:v>-8.7000000000000001E-4</c:v>
                </c:pt>
                <c:pt idx="11284">
                  <c:v>-8.7000000000000001E-4</c:v>
                </c:pt>
                <c:pt idx="11285">
                  <c:v>-8.1999999999999998E-4</c:v>
                </c:pt>
                <c:pt idx="11286">
                  <c:v>-8.7000000000000001E-4</c:v>
                </c:pt>
                <c:pt idx="11287">
                  <c:v>-8.7000000000000001E-4</c:v>
                </c:pt>
                <c:pt idx="11288">
                  <c:v>-7.6999999999999996E-4</c:v>
                </c:pt>
                <c:pt idx="11289">
                  <c:v>-9.3000000000000005E-4</c:v>
                </c:pt>
                <c:pt idx="11290">
                  <c:v>-9.7999999999999997E-4</c:v>
                </c:pt>
                <c:pt idx="11291">
                  <c:v>-1.14E-3</c:v>
                </c:pt>
                <c:pt idx="11292">
                  <c:v>-1.08E-3</c:v>
                </c:pt>
                <c:pt idx="11293">
                  <c:v>-1.1900000000000001E-3</c:v>
                </c:pt>
                <c:pt idx="11294">
                  <c:v>-1.2999999999999999E-3</c:v>
                </c:pt>
                <c:pt idx="11295">
                  <c:v>-1.4499999999999999E-3</c:v>
                </c:pt>
                <c:pt idx="11296">
                  <c:v>-1.6100000000000001E-3</c:v>
                </c:pt>
                <c:pt idx="11297">
                  <c:v>-1.82E-3</c:v>
                </c:pt>
                <c:pt idx="11298">
                  <c:v>-1.82E-3</c:v>
                </c:pt>
                <c:pt idx="11299">
                  <c:v>-1.98E-3</c:v>
                </c:pt>
                <c:pt idx="11300">
                  <c:v>-2.0899999999999998E-3</c:v>
                </c:pt>
                <c:pt idx="11301">
                  <c:v>-2.3E-3</c:v>
                </c:pt>
                <c:pt idx="11302">
                  <c:v>-2.4499999999999999E-3</c:v>
                </c:pt>
                <c:pt idx="11303">
                  <c:v>-2.6700000000000001E-3</c:v>
                </c:pt>
                <c:pt idx="11304">
                  <c:v>-2.7200000000000002E-3</c:v>
                </c:pt>
                <c:pt idx="11305">
                  <c:v>-2.8800000000000002E-3</c:v>
                </c:pt>
                <c:pt idx="11306">
                  <c:v>-3.0300000000000001E-3</c:v>
                </c:pt>
                <c:pt idx="11307">
                  <c:v>-3.1900000000000001E-3</c:v>
                </c:pt>
                <c:pt idx="11308">
                  <c:v>-3.3E-3</c:v>
                </c:pt>
                <c:pt idx="11309">
                  <c:v>-3.3999999999999998E-3</c:v>
                </c:pt>
                <c:pt idx="11310">
                  <c:v>-3.3999999999999998E-3</c:v>
                </c:pt>
                <c:pt idx="11311">
                  <c:v>-3.5100000000000001E-3</c:v>
                </c:pt>
                <c:pt idx="11312">
                  <c:v>-3.46E-3</c:v>
                </c:pt>
                <c:pt idx="11313">
                  <c:v>-3.5599999999999998E-3</c:v>
                </c:pt>
                <c:pt idx="11314">
                  <c:v>-3.5599999999999998E-3</c:v>
                </c:pt>
                <c:pt idx="11315">
                  <c:v>-3.46E-3</c:v>
                </c:pt>
                <c:pt idx="11316">
                  <c:v>-3.3500000000000001E-3</c:v>
                </c:pt>
                <c:pt idx="11317">
                  <c:v>-3.3E-3</c:v>
                </c:pt>
                <c:pt idx="11318">
                  <c:v>-3.1900000000000001E-3</c:v>
                </c:pt>
                <c:pt idx="11319">
                  <c:v>-3.14E-3</c:v>
                </c:pt>
                <c:pt idx="11320">
                  <c:v>-2.98E-3</c:v>
                </c:pt>
                <c:pt idx="11321">
                  <c:v>-2.82E-3</c:v>
                </c:pt>
                <c:pt idx="11322">
                  <c:v>-2.6700000000000001E-3</c:v>
                </c:pt>
                <c:pt idx="11323">
                  <c:v>-2.5100000000000001E-3</c:v>
                </c:pt>
                <c:pt idx="11324">
                  <c:v>-2.3E-3</c:v>
                </c:pt>
                <c:pt idx="11325">
                  <c:v>-2.0300000000000001E-3</c:v>
                </c:pt>
                <c:pt idx="11326">
                  <c:v>-1.82E-3</c:v>
                </c:pt>
                <c:pt idx="11327">
                  <c:v>-1.66E-3</c:v>
                </c:pt>
                <c:pt idx="11328">
                  <c:v>-1.56E-3</c:v>
                </c:pt>
                <c:pt idx="11329">
                  <c:v>-1.2999999999999999E-3</c:v>
                </c:pt>
                <c:pt idx="11330">
                  <c:v>-1.08E-3</c:v>
                </c:pt>
                <c:pt idx="11331">
                  <c:v>-9.7999999999999997E-4</c:v>
                </c:pt>
                <c:pt idx="11332">
                  <c:v>-8.1999999999999998E-4</c:v>
                </c:pt>
                <c:pt idx="11333">
                  <c:v>-7.2000000000000005E-4</c:v>
                </c:pt>
                <c:pt idx="11334">
                  <c:v>-6.6E-4</c:v>
                </c:pt>
                <c:pt idx="11335">
                  <c:v>-6.0999999999999997E-4</c:v>
                </c:pt>
                <c:pt idx="11336">
                  <c:v>-5.5999999999999995E-4</c:v>
                </c:pt>
                <c:pt idx="11337">
                  <c:v>-5.0000000000000001E-4</c:v>
                </c:pt>
                <c:pt idx="11338">
                  <c:v>-5.5999999999999995E-4</c:v>
                </c:pt>
                <c:pt idx="11339">
                  <c:v>-7.6999999999999996E-4</c:v>
                </c:pt>
                <c:pt idx="11340">
                  <c:v>-8.1999999999999998E-4</c:v>
                </c:pt>
                <c:pt idx="11341">
                  <c:v>-9.3000000000000005E-4</c:v>
                </c:pt>
                <c:pt idx="11342">
                  <c:v>-1.08E-3</c:v>
                </c:pt>
                <c:pt idx="11343">
                  <c:v>-1.24E-3</c:v>
                </c:pt>
                <c:pt idx="11344">
                  <c:v>-1.6100000000000001E-3</c:v>
                </c:pt>
                <c:pt idx="11345">
                  <c:v>-1.82E-3</c:v>
                </c:pt>
                <c:pt idx="11346">
                  <c:v>-2.0300000000000001E-3</c:v>
                </c:pt>
                <c:pt idx="11347">
                  <c:v>-2.3500000000000001E-3</c:v>
                </c:pt>
                <c:pt idx="11348">
                  <c:v>-2.6700000000000001E-3</c:v>
                </c:pt>
                <c:pt idx="11349">
                  <c:v>-2.98E-3</c:v>
                </c:pt>
                <c:pt idx="11350">
                  <c:v>-3.3500000000000001E-3</c:v>
                </c:pt>
                <c:pt idx="11351">
                  <c:v>-3.6099999999999999E-3</c:v>
                </c:pt>
                <c:pt idx="11352">
                  <c:v>-3.8800000000000002E-3</c:v>
                </c:pt>
                <c:pt idx="11353">
                  <c:v>-4.1900000000000001E-3</c:v>
                </c:pt>
                <c:pt idx="11354">
                  <c:v>-4.6100000000000004E-3</c:v>
                </c:pt>
                <c:pt idx="11355">
                  <c:v>-4.7699999999999999E-3</c:v>
                </c:pt>
                <c:pt idx="11356">
                  <c:v>-5.0400000000000002E-3</c:v>
                </c:pt>
                <c:pt idx="11357">
                  <c:v>-5.1399999999999996E-3</c:v>
                </c:pt>
                <c:pt idx="11358">
                  <c:v>-5.3E-3</c:v>
                </c:pt>
                <c:pt idx="11359">
                  <c:v>-5.4599999999999996E-3</c:v>
                </c:pt>
                <c:pt idx="11360">
                  <c:v>-5.5100000000000001E-3</c:v>
                </c:pt>
                <c:pt idx="11361">
                  <c:v>-5.5599999999999998E-3</c:v>
                </c:pt>
                <c:pt idx="11362">
                  <c:v>-5.5599999999999998E-3</c:v>
                </c:pt>
                <c:pt idx="11363">
                  <c:v>-5.4599999999999996E-3</c:v>
                </c:pt>
                <c:pt idx="11364">
                  <c:v>-5.3499999999999997E-3</c:v>
                </c:pt>
                <c:pt idx="11365">
                  <c:v>-5.1900000000000002E-3</c:v>
                </c:pt>
                <c:pt idx="11366">
                  <c:v>-4.8799999999999998E-3</c:v>
                </c:pt>
                <c:pt idx="11367">
                  <c:v>-4.6100000000000004E-3</c:v>
                </c:pt>
                <c:pt idx="11368">
                  <c:v>-4.1900000000000001E-3</c:v>
                </c:pt>
                <c:pt idx="11369">
                  <c:v>-3.9300000000000003E-3</c:v>
                </c:pt>
                <c:pt idx="11370">
                  <c:v>-3.5100000000000001E-3</c:v>
                </c:pt>
                <c:pt idx="11371">
                  <c:v>-3.14E-3</c:v>
                </c:pt>
                <c:pt idx="11372">
                  <c:v>-2.6099999999999999E-3</c:v>
                </c:pt>
                <c:pt idx="11373">
                  <c:v>-2.1900000000000001E-3</c:v>
                </c:pt>
                <c:pt idx="11374">
                  <c:v>-1.66E-3</c:v>
                </c:pt>
                <c:pt idx="11375">
                  <c:v>-1.24E-3</c:v>
                </c:pt>
                <c:pt idx="11376">
                  <c:v>-7.6999999999999996E-4</c:v>
                </c:pt>
                <c:pt idx="11377">
                  <c:v>-1.9000000000000001E-4</c:v>
                </c:pt>
                <c:pt idx="11378">
                  <c:v>3.4000000000000002E-4</c:v>
                </c:pt>
                <c:pt idx="11379">
                  <c:v>7.1000000000000002E-4</c:v>
                </c:pt>
                <c:pt idx="11380">
                  <c:v>1.23E-3</c:v>
                </c:pt>
                <c:pt idx="11381">
                  <c:v>1.5499999999999999E-3</c:v>
                </c:pt>
                <c:pt idx="11382">
                  <c:v>2.0200000000000001E-3</c:v>
                </c:pt>
                <c:pt idx="11383">
                  <c:v>2.3900000000000002E-3</c:v>
                </c:pt>
                <c:pt idx="11384">
                  <c:v>2.66E-3</c:v>
                </c:pt>
                <c:pt idx="11385">
                  <c:v>2.9199999999999999E-3</c:v>
                </c:pt>
                <c:pt idx="11386">
                  <c:v>3.0799999999999998E-3</c:v>
                </c:pt>
                <c:pt idx="11387">
                  <c:v>3.2399999999999998E-3</c:v>
                </c:pt>
                <c:pt idx="11388">
                  <c:v>3.3899999999999998E-3</c:v>
                </c:pt>
                <c:pt idx="11389">
                  <c:v>3.5000000000000001E-3</c:v>
                </c:pt>
                <c:pt idx="11390">
                  <c:v>3.6099999999999999E-3</c:v>
                </c:pt>
                <c:pt idx="11391">
                  <c:v>3.5000000000000001E-3</c:v>
                </c:pt>
                <c:pt idx="11392">
                  <c:v>3.3899999999999998E-3</c:v>
                </c:pt>
                <c:pt idx="11393">
                  <c:v>3.4499999999999999E-3</c:v>
                </c:pt>
                <c:pt idx="11394">
                  <c:v>3.2399999999999998E-3</c:v>
                </c:pt>
                <c:pt idx="11395">
                  <c:v>3.0300000000000001E-3</c:v>
                </c:pt>
                <c:pt idx="11396">
                  <c:v>2.8700000000000002E-3</c:v>
                </c:pt>
                <c:pt idx="11397">
                  <c:v>2.5000000000000001E-3</c:v>
                </c:pt>
                <c:pt idx="11398">
                  <c:v>2.3900000000000002E-3</c:v>
                </c:pt>
                <c:pt idx="11399">
                  <c:v>2.1299999999999999E-3</c:v>
                </c:pt>
                <c:pt idx="11400">
                  <c:v>1.8699999999999999E-3</c:v>
                </c:pt>
                <c:pt idx="11401">
                  <c:v>1.5499999999999999E-3</c:v>
                </c:pt>
                <c:pt idx="11402">
                  <c:v>1.23E-3</c:v>
                </c:pt>
                <c:pt idx="11403">
                  <c:v>1.08E-3</c:v>
                </c:pt>
                <c:pt idx="11404">
                  <c:v>8.7000000000000001E-4</c:v>
                </c:pt>
                <c:pt idx="11405">
                  <c:v>5.0000000000000001E-4</c:v>
                </c:pt>
                <c:pt idx="11406">
                  <c:v>2.3000000000000001E-4</c:v>
                </c:pt>
                <c:pt idx="11407">
                  <c:v>6.9999999999999994E-5</c:v>
                </c:pt>
                <c:pt idx="11408">
                  <c:v>-8.0000000000000007E-5</c:v>
                </c:pt>
                <c:pt idx="11409">
                  <c:v>-1.9000000000000001E-4</c:v>
                </c:pt>
                <c:pt idx="11410">
                  <c:v>-3.5E-4</c:v>
                </c:pt>
                <c:pt idx="11411">
                  <c:v>-5.5999999999999995E-4</c:v>
                </c:pt>
                <c:pt idx="11412">
                  <c:v>-6.0999999999999997E-4</c:v>
                </c:pt>
                <c:pt idx="11413">
                  <c:v>-7.2000000000000005E-4</c:v>
                </c:pt>
                <c:pt idx="11414">
                  <c:v>-7.6999999999999996E-4</c:v>
                </c:pt>
                <c:pt idx="11415">
                  <c:v>-8.1999999999999998E-4</c:v>
                </c:pt>
                <c:pt idx="11416">
                  <c:v>-8.7000000000000001E-4</c:v>
                </c:pt>
                <c:pt idx="11417">
                  <c:v>-8.7000000000000001E-4</c:v>
                </c:pt>
                <c:pt idx="11418">
                  <c:v>-9.3000000000000005E-4</c:v>
                </c:pt>
                <c:pt idx="11419">
                  <c:v>-9.3000000000000005E-4</c:v>
                </c:pt>
                <c:pt idx="11420">
                  <c:v>-9.3000000000000005E-4</c:v>
                </c:pt>
                <c:pt idx="11421">
                  <c:v>-9.7999999999999997E-4</c:v>
                </c:pt>
                <c:pt idx="11422">
                  <c:v>-8.7000000000000001E-4</c:v>
                </c:pt>
                <c:pt idx="11423">
                  <c:v>-9.3000000000000005E-4</c:v>
                </c:pt>
                <c:pt idx="11424">
                  <c:v>-9.3000000000000005E-4</c:v>
                </c:pt>
                <c:pt idx="11425">
                  <c:v>-9.3000000000000005E-4</c:v>
                </c:pt>
                <c:pt idx="11426">
                  <c:v>-8.7000000000000001E-4</c:v>
                </c:pt>
                <c:pt idx="11427">
                  <c:v>-1.0300000000000001E-3</c:v>
                </c:pt>
                <c:pt idx="11428">
                  <c:v>-1.08E-3</c:v>
                </c:pt>
                <c:pt idx="11429">
                  <c:v>-1.08E-3</c:v>
                </c:pt>
                <c:pt idx="11430">
                  <c:v>-1.1900000000000001E-3</c:v>
                </c:pt>
                <c:pt idx="11431">
                  <c:v>-1.24E-3</c:v>
                </c:pt>
                <c:pt idx="11432">
                  <c:v>-1.2999999999999999E-3</c:v>
                </c:pt>
                <c:pt idx="11433">
                  <c:v>-1.4499999999999999E-3</c:v>
                </c:pt>
                <c:pt idx="11434">
                  <c:v>-1.6100000000000001E-3</c:v>
                </c:pt>
                <c:pt idx="11435">
                  <c:v>-1.7700000000000001E-3</c:v>
                </c:pt>
                <c:pt idx="11436">
                  <c:v>-1.98E-3</c:v>
                </c:pt>
                <c:pt idx="11437">
                  <c:v>-2.0300000000000001E-3</c:v>
                </c:pt>
                <c:pt idx="11438">
                  <c:v>-2.1900000000000001E-3</c:v>
                </c:pt>
                <c:pt idx="11439">
                  <c:v>-2.3500000000000001E-3</c:v>
                </c:pt>
                <c:pt idx="11440">
                  <c:v>-2.5600000000000002E-3</c:v>
                </c:pt>
                <c:pt idx="11441">
                  <c:v>-2.7200000000000002E-3</c:v>
                </c:pt>
                <c:pt idx="11442">
                  <c:v>-2.7699999999999999E-3</c:v>
                </c:pt>
                <c:pt idx="11443">
                  <c:v>-2.9299999999999999E-3</c:v>
                </c:pt>
                <c:pt idx="11444">
                  <c:v>-3.0899999999999999E-3</c:v>
                </c:pt>
                <c:pt idx="11445">
                  <c:v>-3.3E-3</c:v>
                </c:pt>
                <c:pt idx="11446">
                  <c:v>-3.3500000000000001E-3</c:v>
                </c:pt>
                <c:pt idx="11447">
                  <c:v>-3.5100000000000001E-3</c:v>
                </c:pt>
                <c:pt idx="11448">
                  <c:v>-3.6099999999999999E-3</c:v>
                </c:pt>
                <c:pt idx="11449">
                  <c:v>-3.82E-3</c:v>
                </c:pt>
                <c:pt idx="11450">
                  <c:v>-3.8800000000000002E-3</c:v>
                </c:pt>
                <c:pt idx="11451">
                  <c:v>-4.0400000000000002E-3</c:v>
                </c:pt>
                <c:pt idx="11452">
                  <c:v>-4.0899999999999999E-3</c:v>
                </c:pt>
                <c:pt idx="11453">
                  <c:v>-4.1900000000000001E-3</c:v>
                </c:pt>
                <c:pt idx="11454">
                  <c:v>-4.1900000000000001E-3</c:v>
                </c:pt>
                <c:pt idx="11455">
                  <c:v>-4.4000000000000003E-3</c:v>
                </c:pt>
                <c:pt idx="11456">
                  <c:v>-4.4600000000000004E-3</c:v>
                </c:pt>
                <c:pt idx="11457">
                  <c:v>-4.4600000000000004E-3</c:v>
                </c:pt>
                <c:pt idx="11458">
                  <c:v>-4.4600000000000004E-3</c:v>
                </c:pt>
                <c:pt idx="11459">
                  <c:v>-4.6100000000000004E-3</c:v>
                </c:pt>
                <c:pt idx="11460">
                  <c:v>-4.6699999999999997E-3</c:v>
                </c:pt>
                <c:pt idx="11461">
                  <c:v>-4.7200000000000002E-3</c:v>
                </c:pt>
                <c:pt idx="11462">
                  <c:v>-4.7200000000000002E-3</c:v>
                </c:pt>
                <c:pt idx="11463">
                  <c:v>-4.8300000000000001E-3</c:v>
                </c:pt>
                <c:pt idx="11464">
                  <c:v>-4.7699999999999999E-3</c:v>
                </c:pt>
                <c:pt idx="11465">
                  <c:v>-4.8300000000000001E-3</c:v>
                </c:pt>
                <c:pt idx="11466">
                  <c:v>-4.8799999999999998E-3</c:v>
                </c:pt>
                <c:pt idx="11467">
                  <c:v>-4.9300000000000004E-3</c:v>
                </c:pt>
                <c:pt idx="11468">
                  <c:v>-4.8300000000000001E-3</c:v>
                </c:pt>
                <c:pt idx="11469">
                  <c:v>-4.8799999999999998E-3</c:v>
                </c:pt>
                <c:pt idx="11470">
                  <c:v>-4.7699999999999999E-3</c:v>
                </c:pt>
                <c:pt idx="11471">
                  <c:v>-4.8300000000000001E-3</c:v>
                </c:pt>
                <c:pt idx="11472">
                  <c:v>-4.7699999999999999E-3</c:v>
                </c:pt>
                <c:pt idx="11473">
                  <c:v>-4.7200000000000002E-3</c:v>
                </c:pt>
                <c:pt idx="11474">
                  <c:v>-4.5100000000000001E-3</c:v>
                </c:pt>
                <c:pt idx="11475">
                  <c:v>-4.4000000000000003E-3</c:v>
                </c:pt>
                <c:pt idx="11476">
                  <c:v>-4.2500000000000003E-3</c:v>
                </c:pt>
                <c:pt idx="11477">
                  <c:v>-4.1900000000000001E-3</c:v>
                </c:pt>
                <c:pt idx="11478">
                  <c:v>-3.98E-3</c:v>
                </c:pt>
                <c:pt idx="11479">
                  <c:v>-3.7200000000000002E-3</c:v>
                </c:pt>
                <c:pt idx="11480">
                  <c:v>-3.6099999999999999E-3</c:v>
                </c:pt>
                <c:pt idx="11481">
                  <c:v>-3.3999999999999998E-3</c:v>
                </c:pt>
                <c:pt idx="11482">
                  <c:v>-3.14E-3</c:v>
                </c:pt>
                <c:pt idx="11483">
                  <c:v>-2.98E-3</c:v>
                </c:pt>
                <c:pt idx="11484">
                  <c:v>-2.7200000000000002E-3</c:v>
                </c:pt>
                <c:pt idx="11485">
                  <c:v>-2.5600000000000002E-3</c:v>
                </c:pt>
                <c:pt idx="11486">
                  <c:v>-2.2399999999999998E-3</c:v>
                </c:pt>
                <c:pt idx="11487">
                  <c:v>-2.0899999999999998E-3</c:v>
                </c:pt>
                <c:pt idx="11488">
                  <c:v>-1.9300000000000001E-3</c:v>
                </c:pt>
                <c:pt idx="11489">
                  <c:v>-1.7700000000000001E-3</c:v>
                </c:pt>
                <c:pt idx="11490">
                  <c:v>-1.4499999999999999E-3</c:v>
                </c:pt>
                <c:pt idx="11491">
                  <c:v>-1.4499999999999999E-3</c:v>
                </c:pt>
                <c:pt idx="11492">
                  <c:v>-1.2999999999999999E-3</c:v>
                </c:pt>
                <c:pt idx="11493">
                  <c:v>-1.2999999999999999E-3</c:v>
                </c:pt>
                <c:pt idx="11494">
                  <c:v>-1.14E-3</c:v>
                </c:pt>
                <c:pt idx="11495">
                  <c:v>-1.14E-3</c:v>
                </c:pt>
                <c:pt idx="11496">
                  <c:v>-1.24E-3</c:v>
                </c:pt>
                <c:pt idx="11497">
                  <c:v>-1.24E-3</c:v>
                </c:pt>
                <c:pt idx="11498">
                  <c:v>-1.5100000000000001E-3</c:v>
                </c:pt>
                <c:pt idx="11499">
                  <c:v>-1.66E-3</c:v>
                </c:pt>
                <c:pt idx="11500">
                  <c:v>-1.7700000000000001E-3</c:v>
                </c:pt>
                <c:pt idx="11501">
                  <c:v>-1.9300000000000001E-3</c:v>
                </c:pt>
                <c:pt idx="11502">
                  <c:v>-2.3E-3</c:v>
                </c:pt>
                <c:pt idx="11503">
                  <c:v>-2.6099999999999999E-3</c:v>
                </c:pt>
                <c:pt idx="11504">
                  <c:v>-2.98E-3</c:v>
                </c:pt>
                <c:pt idx="11505">
                  <c:v>-3.2399999999999998E-3</c:v>
                </c:pt>
                <c:pt idx="11506">
                  <c:v>-3.6700000000000001E-3</c:v>
                </c:pt>
                <c:pt idx="11507">
                  <c:v>-4.0899999999999999E-3</c:v>
                </c:pt>
                <c:pt idx="11508">
                  <c:v>-4.5100000000000001E-3</c:v>
                </c:pt>
                <c:pt idx="11509">
                  <c:v>-4.9300000000000004E-3</c:v>
                </c:pt>
                <c:pt idx="11510">
                  <c:v>-5.3499999999999997E-3</c:v>
                </c:pt>
                <c:pt idx="11511">
                  <c:v>-5.7200000000000003E-3</c:v>
                </c:pt>
                <c:pt idx="11512">
                  <c:v>-6.0400000000000002E-3</c:v>
                </c:pt>
                <c:pt idx="11513">
                  <c:v>-6.4599999999999996E-3</c:v>
                </c:pt>
                <c:pt idx="11514">
                  <c:v>-6.8799999999999998E-3</c:v>
                </c:pt>
                <c:pt idx="11515">
                  <c:v>-7.1399999999999996E-3</c:v>
                </c:pt>
                <c:pt idx="11516">
                  <c:v>-7.4099999999999999E-3</c:v>
                </c:pt>
                <c:pt idx="11517">
                  <c:v>-7.7200000000000003E-3</c:v>
                </c:pt>
                <c:pt idx="11518">
                  <c:v>-7.8799999999999999E-3</c:v>
                </c:pt>
                <c:pt idx="11519">
                  <c:v>-7.9900000000000006E-3</c:v>
                </c:pt>
                <c:pt idx="11520">
                  <c:v>-8.2000000000000007E-3</c:v>
                </c:pt>
                <c:pt idx="11521">
                  <c:v>-8.2000000000000007E-3</c:v>
                </c:pt>
                <c:pt idx="11522">
                  <c:v>-8.2500000000000004E-3</c:v>
                </c:pt>
                <c:pt idx="11523">
                  <c:v>-8.2000000000000007E-3</c:v>
                </c:pt>
                <c:pt idx="11524">
                  <c:v>-7.9900000000000006E-3</c:v>
                </c:pt>
                <c:pt idx="11525">
                  <c:v>-7.9900000000000006E-3</c:v>
                </c:pt>
                <c:pt idx="11526">
                  <c:v>-7.7200000000000003E-3</c:v>
                </c:pt>
                <c:pt idx="11527">
                  <c:v>-7.4599999999999996E-3</c:v>
                </c:pt>
                <c:pt idx="11528">
                  <c:v>-7.0899999999999999E-3</c:v>
                </c:pt>
                <c:pt idx="11529">
                  <c:v>-6.9300000000000004E-3</c:v>
                </c:pt>
                <c:pt idx="11530">
                  <c:v>-6.62E-3</c:v>
                </c:pt>
                <c:pt idx="11531">
                  <c:v>-6.1999999999999998E-3</c:v>
                </c:pt>
                <c:pt idx="11532">
                  <c:v>-5.77E-3</c:v>
                </c:pt>
                <c:pt idx="11533">
                  <c:v>-5.4099999999999999E-3</c:v>
                </c:pt>
                <c:pt idx="11534">
                  <c:v>-4.8799999999999998E-3</c:v>
                </c:pt>
                <c:pt idx="11535">
                  <c:v>-4.5100000000000001E-3</c:v>
                </c:pt>
                <c:pt idx="11536">
                  <c:v>-4.1399999999999996E-3</c:v>
                </c:pt>
                <c:pt idx="11537">
                  <c:v>-3.6700000000000001E-3</c:v>
                </c:pt>
                <c:pt idx="11538">
                  <c:v>-3.3500000000000001E-3</c:v>
                </c:pt>
                <c:pt idx="11539">
                  <c:v>-2.98E-3</c:v>
                </c:pt>
                <c:pt idx="11540">
                  <c:v>-2.5600000000000002E-3</c:v>
                </c:pt>
                <c:pt idx="11541">
                  <c:v>-2.2399999999999998E-3</c:v>
                </c:pt>
                <c:pt idx="11542">
                  <c:v>-1.8699999999999999E-3</c:v>
                </c:pt>
                <c:pt idx="11543">
                  <c:v>-1.6100000000000001E-3</c:v>
                </c:pt>
                <c:pt idx="11544">
                  <c:v>-1.24E-3</c:v>
                </c:pt>
                <c:pt idx="11545">
                  <c:v>-1.14E-3</c:v>
                </c:pt>
                <c:pt idx="11546">
                  <c:v>-9.7999999999999997E-4</c:v>
                </c:pt>
                <c:pt idx="11547">
                  <c:v>-7.6999999999999996E-4</c:v>
                </c:pt>
                <c:pt idx="11548">
                  <c:v>-6.6E-4</c:v>
                </c:pt>
                <c:pt idx="11549">
                  <c:v>-6.6E-4</c:v>
                </c:pt>
                <c:pt idx="11550">
                  <c:v>-5.5999999999999995E-4</c:v>
                </c:pt>
                <c:pt idx="11551">
                  <c:v>-5.0000000000000001E-4</c:v>
                </c:pt>
                <c:pt idx="11552">
                  <c:v>-5.0000000000000001E-4</c:v>
                </c:pt>
                <c:pt idx="11553">
                  <c:v>-6.6E-4</c:v>
                </c:pt>
                <c:pt idx="11554">
                  <c:v>-7.2000000000000005E-4</c:v>
                </c:pt>
                <c:pt idx="11555">
                  <c:v>-7.6999999999999996E-4</c:v>
                </c:pt>
                <c:pt idx="11556">
                  <c:v>-8.1999999999999998E-4</c:v>
                </c:pt>
                <c:pt idx="11557">
                  <c:v>-1.08E-3</c:v>
                </c:pt>
                <c:pt idx="11558">
                  <c:v>-1.14E-3</c:v>
                </c:pt>
                <c:pt idx="11559">
                  <c:v>-1.3500000000000001E-3</c:v>
                </c:pt>
                <c:pt idx="11560">
                  <c:v>-1.4499999999999999E-3</c:v>
                </c:pt>
                <c:pt idx="11561">
                  <c:v>-1.6100000000000001E-3</c:v>
                </c:pt>
                <c:pt idx="11562">
                  <c:v>-1.7700000000000001E-3</c:v>
                </c:pt>
                <c:pt idx="11563">
                  <c:v>-1.82E-3</c:v>
                </c:pt>
                <c:pt idx="11564">
                  <c:v>-1.98E-3</c:v>
                </c:pt>
                <c:pt idx="11565">
                  <c:v>-2.0899999999999998E-3</c:v>
                </c:pt>
                <c:pt idx="11566">
                  <c:v>-2.3E-3</c:v>
                </c:pt>
                <c:pt idx="11567">
                  <c:v>-2.3E-3</c:v>
                </c:pt>
                <c:pt idx="11568">
                  <c:v>-2.3999999999999998E-3</c:v>
                </c:pt>
                <c:pt idx="11569">
                  <c:v>-2.3999999999999998E-3</c:v>
                </c:pt>
                <c:pt idx="11570">
                  <c:v>-2.5600000000000002E-3</c:v>
                </c:pt>
                <c:pt idx="11571">
                  <c:v>-2.5600000000000002E-3</c:v>
                </c:pt>
                <c:pt idx="11572">
                  <c:v>-2.5100000000000001E-3</c:v>
                </c:pt>
                <c:pt idx="11573">
                  <c:v>-2.5100000000000001E-3</c:v>
                </c:pt>
                <c:pt idx="11574">
                  <c:v>-2.5600000000000002E-3</c:v>
                </c:pt>
                <c:pt idx="11575">
                  <c:v>-2.3999999999999998E-3</c:v>
                </c:pt>
                <c:pt idx="11576">
                  <c:v>-2.3999999999999998E-3</c:v>
                </c:pt>
                <c:pt idx="11577">
                  <c:v>-2.3E-3</c:v>
                </c:pt>
                <c:pt idx="11578">
                  <c:v>-2.2399999999999998E-3</c:v>
                </c:pt>
                <c:pt idx="11579">
                  <c:v>-2.14E-3</c:v>
                </c:pt>
                <c:pt idx="11580">
                  <c:v>-2.0899999999999998E-3</c:v>
                </c:pt>
                <c:pt idx="11581">
                  <c:v>-2.0300000000000001E-3</c:v>
                </c:pt>
                <c:pt idx="11582">
                  <c:v>-1.9300000000000001E-3</c:v>
                </c:pt>
                <c:pt idx="11583">
                  <c:v>-1.8699999999999999E-3</c:v>
                </c:pt>
                <c:pt idx="11584">
                  <c:v>-1.7700000000000001E-3</c:v>
                </c:pt>
                <c:pt idx="11585">
                  <c:v>-1.72E-3</c:v>
                </c:pt>
                <c:pt idx="11586">
                  <c:v>-1.66E-3</c:v>
                </c:pt>
                <c:pt idx="11587">
                  <c:v>-1.66E-3</c:v>
                </c:pt>
                <c:pt idx="11588">
                  <c:v>-1.6100000000000001E-3</c:v>
                </c:pt>
                <c:pt idx="11589">
                  <c:v>-1.66E-3</c:v>
                </c:pt>
                <c:pt idx="11590">
                  <c:v>-1.56E-3</c:v>
                </c:pt>
                <c:pt idx="11591">
                  <c:v>-1.56E-3</c:v>
                </c:pt>
                <c:pt idx="11592">
                  <c:v>-1.66E-3</c:v>
                </c:pt>
                <c:pt idx="11593">
                  <c:v>-1.72E-3</c:v>
                </c:pt>
                <c:pt idx="11594">
                  <c:v>-1.8699999999999999E-3</c:v>
                </c:pt>
                <c:pt idx="11595">
                  <c:v>-1.98E-3</c:v>
                </c:pt>
                <c:pt idx="11596">
                  <c:v>-2.0300000000000001E-3</c:v>
                </c:pt>
                <c:pt idx="11597">
                  <c:v>-2.3E-3</c:v>
                </c:pt>
                <c:pt idx="11598">
                  <c:v>-2.3999999999999998E-3</c:v>
                </c:pt>
                <c:pt idx="11599">
                  <c:v>-2.5100000000000001E-3</c:v>
                </c:pt>
                <c:pt idx="11600">
                  <c:v>-2.82E-3</c:v>
                </c:pt>
                <c:pt idx="11601">
                  <c:v>-2.9299999999999999E-3</c:v>
                </c:pt>
                <c:pt idx="11602">
                  <c:v>-3.14E-3</c:v>
                </c:pt>
                <c:pt idx="11603">
                  <c:v>-3.3999999999999998E-3</c:v>
                </c:pt>
                <c:pt idx="11604">
                  <c:v>-3.6700000000000001E-3</c:v>
                </c:pt>
                <c:pt idx="11605">
                  <c:v>-3.9300000000000003E-3</c:v>
                </c:pt>
                <c:pt idx="11606">
                  <c:v>-4.0899999999999999E-3</c:v>
                </c:pt>
                <c:pt idx="11607">
                  <c:v>-4.2500000000000003E-3</c:v>
                </c:pt>
                <c:pt idx="11608">
                  <c:v>-4.4600000000000004E-3</c:v>
                </c:pt>
                <c:pt idx="11609">
                  <c:v>-4.6699999999999997E-3</c:v>
                </c:pt>
                <c:pt idx="11610">
                  <c:v>-4.8799999999999998E-3</c:v>
                </c:pt>
                <c:pt idx="11611">
                  <c:v>-5.0899999999999999E-3</c:v>
                </c:pt>
                <c:pt idx="11612">
                  <c:v>-5.1900000000000002E-3</c:v>
                </c:pt>
                <c:pt idx="11613">
                  <c:v>-5.2500000000000003E-3</c:v>
                </c:pt>
                <c:pt idx="11614">
                  <c:v>-5.3499999999999997E-3</c:v>
                </c:pt>
                <c:pt idx="11615">
                  <c:v>-5.4599999999999996E-3</c:v>
                </c:pt>
                <c:pt idx="11616">
                  <c:v>-5.4599999999999996E-3</c:v>
                </c:pt>
                <c:pt idx="11617">
                  <c:v>-5.5100000000000001E-3</c:v>
                </c:pt>
                <c:pt idx="11618">
                  <c:v>-5.5599999999999998E-3</c:v>
                </c:pt>
                <c:pt idx="11619">
                  <c:v>-5.5100000000000001E-3</c:v>
                </c:pt>
                <c:pt idx="11620">
                  <c:v>-5.4099999999999999E-3</c:v>
                </c:pt>
                <c:pt idx="11621">
                  <c:v>-5.4599999999999996E-3</c:v>
                </c:pt>
                <c:pt idx="11622">
                  <c:v>-5.3E-3</c:v>
                </c:pt>
                <c:pt idx="11623">
                  <c:v>-5.2500000000000003E-3</c:v>
                </c:pt>
                <c:pt idx="11624">
                  <c:v>-5.0899999999999999E-3</c:v>
                </c:pt>
                <c:pt idx="11625">
                  <c:v>-4.9800000000000001E-3</c:v>
                </c:pt>
                <c:pt idx="11626">
                  <c:v>-4.8799999999999998E-3</c:v>
                </c:pt>
                <c:pt idx="11627">
                  <c:v>-4.6699999999999997E-3</c:v>
                </c:pt>
                <c:pt idx="11628">
                  <c:v>-4.4600000000000004E-3</c:v>
                </c:pt>
                <c:pt idx="11629">
                  <c:v>-4.4000000000000003E-3</c:v>
                </c:pt>
                <c:pt idx="11630">
                  <c:v>-4.2500000000000003E-3</c:v>
                </c:pt>
                <c:pt idx="11631">
                  <c:v>-4.1399999999999996E-3</c:v>
                </c:pt>
                <c:pt idx="11632">
                  <c:v>-3.98E-3</c:v>
                </c:pt>
                <c:pt idx="11633">
                  <c:v>-3.7699999999999999E-3</c:v>
                </c:pt>
                <c:pt idx="11634">
                  <c:v>-3.6099999999999999E-3</c:v>
                </c:pt>
                <c:pt idx="11635">
                  <c:v>-3.5599999999999998E-3</c:v>
                </c:pt>
                <c:pt idx="11636">
                  <c:v>-3.46E-3</c:v>
                </c:pt>
                <c:pt idx="11637">
                  <c:v>-3.2399999999999998E-3</c:v>
                </c:pt>
                <c:pt idx="11638">
                  <c:v>-3.3E-3</c:v>
                </c:pt>
                <c:pt idx="11639">
                  <c:v>-3.1900000000000001E-3</c:v>
                </c:pt>
                <c:pt idx="11640">
                  <c:v>-3.0899999999999999E-3</c:v>
                </c:pt>
                <c:pt idx="11641">
                  <c:v>-2.98E-3</c:v>
                </c:pt>
                <c:pt idx="11642">
                  <c:v>-3.0300000000000001E-3</c:v>
                </c:pt>
                <c:pt idx="11643">
                  <c:v>-2.9299999999999999E-3</c:v>
                </c:pt>
                <c:pt idx="11644">
                  <c:v>-2.8800000000000002E-3</c:v>
                </c:pt>
                <c:pt idx="11645">
                  <c:v>-2.82E-3</c:v>
                </c:pt>
                <c:pt idx="11646">
                  <c:v>-2.7699999999999999E-3</c:v>
                </c:pt>
                <c:pt idx="11647">
                  <c:v>-2.8800000000000002E-3</c:v>
                </c:pt>
                <c:pt idx="11648">
                  <c:v>-2.7200000000000002E-3</c:v>
                </c:pt>
                <c:pt idx="11649">
                  <c:v>-2.6700000000000001E-3</c:v>
                </c:pt>
                <c:pt idx="11650">
                  <c:v>-2.6099999999999999E-3</c:v>
                </c:pt>
                <c:pt idx="11651">
                  <c:v>-2.5100000000000001E-3</c:v>
                </c:pt>
                <c:pt idx="11652">
                  <c:v>-2.3999999999999998E-3</c:v>
                </c:pt>
                <c:pt idx="11653">
                  <c:v>-2.1900000000000001E-3</c:v>
                </c:pt>
                <c:pt idx="11654">
                  <c:v>-2.0899999999999998E-3</c:v>
                </c:pt>
                <c:pt idx="11655">
                  <c:v>-1.9300000000000001E-3</c:v>
                </c:pt>
                <c:pt idx="11656">
                  <c:v>-1.6100000000000001E-3</c:v>
                </c:pt>
                <c:pt idx="11657">
                  <c:v>-1.4E-3</c:v>
                </c:pt>
                <c:pt idx="11658">
                  <c:v>-1.1900000000000001E-3</c:v>
                </c:pt>
                <c:pt idx="11659">
                  <c:v>-8.1999999999999998E-4</c:v>
                </c:pt>
                <c:pt idx="11660">
                  <c:v>-4.4999999999999999E-4</c:v>
                </c:pt>
                <c:pt idx="11661">
                  <c:v>-1.9000000000000001E-4</c:v>
                </c:pt>
                <c:pt idx="11662">
                  <c:v>1.2999999999999999E-4</c:v>
                </c:pt>
                <c:pt idx="11663">
                  <c:v>5.0000000000000001E-4</c:v>
                </c:pt>
                <c:pt idx="11664">
                  <c:v>8.7000000000000001E-4</c:v>
                </c:pt>
                <c:pt idx="11665">
                  <c:v>1.23E-3</c:v>
                </c:pt>
                <c:pt idx="11666">
                  <c:v>1.6000000000000001E-3</c:v>
                </c:pt>
                <c:pt idx="11667">
                  <c:v>2.0200000000000001E-3</c:v>
                </c:pt>
                <c:pt idx="11668">
                  <c:v>2.4499999999999999E-3</c:v>
                </c:pt>
                <c:pt idx="11669">
                  <c:v>2.7599999999999999E-3</c:v>
                </c:pt>
                <c:pt idx="11670">
                  <c:v>3.1800000000000001E-3</c:v>
                </c:pt>
                <c:pt idx="11671">
                  <c:v>3.6099999999999999E-3</c:v>
                </c:pt>
                <c:pt idx="11672">
                  <c:v>3.8700000000000002E-3</c:v>
                </c:pt>
                <c:pt idx="11673">
                  <c:v>4.0299999999999997E-3</c:v>
                </c:pt>
                <c:pt idx="11674">
                  <c:v>4.45E-3</c:v>
                </c:pt>
                <c:pt idx="11675">
                  <c:v>4.5500000000000002E-3</c:v>
                </c:pt>
                <c:pt idx="11676">
                  <c:v>4.7600000000000003E-3</c:v>
                </c:pt>
                <c:pt idx="11677">
                  <c:v>4.8700000000000002E-3</c:v>
                </c:pt>
                <c:pt idx="11678">
                  <c:v>5.0299999999999997E-3</c:v>
                </c:pt>
                <c:pt idx="11679">
                  <c:v>5.0299999999999997E-3</c:v>
                </c:pt>
                <c:pt idx="11680">
                  <c:v>5.0299999999999997E-3</c:v>
                </c:pt>
                <c:pt idx="11681">
                  <c:v>5.0299999999999997E-3</c:v>
                </c:pt>
                <c:pt idx="11682">
                  <c:v>4.9800000000000001E-3</c:v>
                </c:pt>
                <c:pt idx="11683">
                  <c:v>4.7600000000000003E-3</c:v>
                </c:pt>
                <c:pt idx="11684">
                  <c:v>4.6600000000000001E-3</c:v>
                </c:pt>
                <c:pt idx="11685">
                  <c:v>4.4000000000000003E-3</c:v>
                </c:pt>
                <c:pt idx="11686">
                  <c:v>4.13E-3</c:v>
                </c:pt>
                <c:pt idx="11687">
                  <c:v>3.9199999999999999E-3</c:v>
                </c:pt>
                <c:pt idx="11688">
                  <c:v>3.6099999999999999E-3</c:v>
                </c:pt>
                <c:pt idx="11689">
                  <c:v>3.1800000000000001E-3</c:v>
                </c:pt>
                <c:pt idx="11690">
                  <c:v>2.8700000000000002E-3</c:v>
                </c:pt>
                <c:pt idx="11691">
                  <c:v>2.5500000000000002E-3</c:v>
                </c:pt>
                <c:pt idx="11692">
                  <c:v>2.1299999999999999E-3</c:v>
                </c:pt>
                <c:pt idx="11693">
                  <c:v>1.7099999999999999E-3</c:v>
                </c:pt>
                <c:pt idx="11694">
                  <c:v>1.2899999999999999E-3</c:v>
                </c:pt>
                <c:pt idx="11695">
                  <c:v>9.7000000000000005E-4</c:v>
                </c:pt>
                <c:pt idx="11696">
                  <c:v>5.5000000000000003E-4</c:v>
                </c:pt>
                <c:pt idx="11697">
                  <c:v>1.8000000000000001E-4</c:v>
                </c:pt>
                <c:pt idx="11698">
                  <c:v>-1.3999999999999999E-4</c:v>
                </c:pt>
                <c:pt idx="11699">
                  <c:v>-5.0000000000000001E-4</c:v>
                </c:pt>
                <c:pt idx="11700">
                  <c:v>-8.7000000000000001E-4</c:v>
                </c:pt>
                <c:pt idx="11701">
                  <c:v>-1.24E-3</c:v>
                </c:pt>
                <c:pt idx="11702">
                  <c:v>-1.4499999999999999E-3</c:v>
                </c:pt>
                <c:pt idx="11703">
                  <c:v>-1.7700000000000001E-3</c:v>
                </c:pt>
                <c:pt idx="11704">
                  <c:v>-1.8699999999999999E-3</c:v>
                </c:pt>
                <c:pt idx="11705">
                  <c:v>-2.2399999999999998E-3</c:v>
                </c:pt>
                <c:pt idx="11706">
                  <c:v>-2.4499999999999999E-3</c:v>
                </c:pt>
                <c:pt idx="11707">
                  <c:v>-2.5100000000000001E-3</c:v>
                </c:pt>
                <c:pt idx="11708">
                  <c:v>-2.7699999999999999E-3</c:v>
                </c:pt>
                <c:pt idx="11709">
                  <c:v>-2.8800000000000002E-3</c:v>
                </c:pt>
                <c:pt idx="11710">
                  <c:v>-2.9299999999999999E-3</c:v>
                </c:pt>
                <c:pt idx="11711">
                  <c:v>-3.14E-3</c:v>
                </c:pt>
                <c:pt idx="11712">
                  <c:v>-3.1900000000000001E-3</c:v>
                </c:pt>
                <c:pt idx="11713">
                  <c:v>-3.3E-3</c:v>
                </c:pt>
                <c:pt idx="11714">
                  <c:v>-3.3999999999999998E-3</c:v>
                </c:pt>
                <c:pt idx="11715">
                  <c:v>-3.5100000000000001E-3</c:v>
                </c:pt>
                <c:pt idx="11716">
                  <c:v>-3.5599999999999998E-3</c:v>
                </c:pt>
                <c:pt idx="11717">
                  <c:v>-3.7200000000000002E-3</c:v>
                </c:pt>
                <c:pt idx="11718">
                  <c:v>-3.7200000000000002E-3</c:v>
                </c:pt>
                <c:pt idx="11719">
                  <c:v>-3.98E-3</c:v>
                </c:pt>
                <c:pt idx="11720">
                  <c:v>-4.0899999999999999E-3</c:v>
                </c:pt>
                <c:pt idx="11721">
                  <c:v>-4.2500000000000003E-3</c:v>
                </c:pt>
                <c:pt idx="11722">
                  <c:v>-4.4600000000000004E-3</c:v>
                </c:pt>
                <c:pt idx="11723">
                  <c:v>-4.6100000000000004E-3</c:v>
                </c:pt>
                <c:pt idx="11724">
                  <c:v>-4.8799999999999998E-3</c:v>
                </c:pt>
                <c:pt idx="11725">
                  <c:v>-5.0899999999999999E-3</c:v>
                </c:pt>
                <c:pt idx="11726">
                  <c:v>-5.3499999999999997E-3</c:v>
                </c:pt>
                <c:pt idx="11727">
                  <c:v>-5.5599999999999998E-3</c:v>
                </c:pt>
                <c:pt idx="11728">
                  <c:v>-5.8799999999999998E-3</c:v>
                </c:pt>
                <c:pt idx="11729">
                  <c:v>-6.1399999999999996E-3</c:v>
                </c:pt>
                <c:pt idx="11730">
                  <c:v>-6.4099999999999999E-3</c:v>
                </c:pt>
                <c:pt idx="11731">
                  <c:v>-6.7200000000000003E-3</c:v>
                </c:pt>
                <c:pt idx="11732">
                  <c:v>-7.0400000000000003E-3</c:v>
                </c:pt>
                <c:pt idx="11733">
                  <c:v>-7.3000000000000001E-3</c:v>
                </c:pt>
                <c:pt idx="11734">
                  <c:v>-7.7799999999999996E-3</c:v>
                </c:pt>
                <c:pt idx="11735">
                  <c:v>-8.0400000000000003E-3</c:v>
                </c:pt>
                <c:pt idx="11736">
                  <c:v>-8.2500000000000004E-3</c:v>
                </c:pt>
                <c:pt idx="11737">
                  <c:v>-8.6199999999999992E-3</c:v>
                </c:pt>
                <c:pt idx="11738">
                  <c:v>-8.8299999999999993E-3</c:v>
                </c:pt>
                <c:pt idx="11739">
                  <c:v>-9.0900000000000009E-3</c:v>
                </c:pt>
                <c:pt idx="11740">
                  <c:v>-9.2499999999999995E-3</c:v>
                </c:pt>
                <c:pt idx="11741">
                  <c:v>-9.41E-3</c:v>
                </c:pt>
                <c:pt idx="11742">
                  <c:v>-9.5200000000000007E-3</c:v>
                </c:pt>
                <c:pt idx="11743">
                  <c:v>-9.6699999999999998E-3</c:v>
                </c:pt>
                <c:pt idx="11744">
                  <c:v>-9.6699999999999998E-3</c:v>
                </c:pt>
                <c:pt idx="11745">
                  <c:v>-9.6699999999999998E-3</c:v>
                </c:pt>
                <c:pt idx="11746">
                  <c:v>-9.5700000000000004E-3</c:v>
                </c:pt>
                <c:pt idx="11747">
                  <c:v>-9.5700000000000004E-3</c:v>
                </c:pt>
                <c:pt idx="11748">
                  <c:v>-9.4599999999999997E-3</c:v>
                </c:pt>
                <c:pt idx="11749">
                  <c:v>-9.2499999999999995E-3</c:v>
                </c:pt>
                <c:pt idx="11750">
                  <c:v>-8.9899999999999997E-3</c:v>
                </c:pt>
                <c:pt idx="11751">
                  <c:v>-8.6700000000000006E-3</c:v>
                </c:pt>
                <c:pt idx="11752">
                  <c:v>-8.4100000000000008E-3</c:v>
                </c:pt>
                <c:pt idx="11753">
                  <c:v>-8.0400000000000003E-3</c:v>
                </c:pt>
                <c:pt idx="11754">
                  <c:v>-7.5700000000000003E-3</c:v>
                </c:pt>
                <c:pt idx="11755">
                  <c:v>-7.1999999999999998E-3</c:v>
                </c:pt>
                <c:pt idx="11756">
                  <c:v>-6.6699999999999997E-3</c:v>
                </c:pt>
                <c:pt idx="11757">
                  <c:v>-6.2500000000000003E-3</c:v>
                </c:pt>
                <c:pt idx="11758">
                  <c:v>-5.6699999999999997E-3</c:v>
                </c:pt>
                <c:pt idx="11759">
                  <c:v>-5.1399999999999996E-3</c:v>
                </c:pt>
                <c:pt idx="11760">
                  <c:v>-4.6100000000000004E-3</c:v>
                </c:pt>
                <c:pt idx="11761">
                  <c:v>-4.0899999999999999E-3</c:v>
                </c:pt>
                <c:pt idx="11762">
                  <c:v>-3.5599999999999998E-3</c:v>
                </c:pt>
                <c:pt idx="11763">
                  <c:v>-3.14E-3</c:v>
                </c:pt>
                <c:pt idx="11764">
                  <c:v>-2.5100000000000001E-3</c:v>
                </c:pt>
                <c:pt idx="11765">
                  <c:v>-2.0899999999999998E-3</c:v>
                </c:pt>
                <c:pt idx="11766">
                  <c:v>-1.6100000000000001E-3</c:v>
                </c:pt>
                <c:pt idx="11767">
                  <c:v>-1.1900000000000001E-3</c:v>
                </c:pt>
                <c:pt idx="11768">
                  <c:v>-8.1999999999999998E-4</c:v>
                </c:pt>
                <c:pt idx="11769">
                  <c:v>-6.0999999999999997E-4</c:v>
                </c:pt>
                <c:pt idx="11770">
                  <c:v>-2.4000000000000001E-4</c:v>
                </c:pt>
                <c:pt idx="11771">
                  <c:v>2.0000000000000002E-5</c:v>
                </c:pt>
                <c:pt idx="11772">
                  <c:v>1.8000000000000001E-4</c:v>
                </c:pt>
                <c:pt idx="11773">
                  <c:v>2.9E-4</c:v>
                </c:pt>
                <c:pt idx="11774">
                  <c:v>3.8999999999999999E-4</c:v>
                </c:pt>
                <c:pt idx="11775">
                  <c:v>3.4000000000000002E-4</c:v>
                </c:pt>
                <c:pt idx="11776">
                  <c:v>3.4000000000000002E-4</c:v>
                </c:pt>
                <c:pt idx="11777">
                  <c:v>2.3000000000000001E-4</c:v>
                </c:pt>
                <c:pt idx="11778">
                  <c:v>1.2999999999999999E-4</c:v>
                </c:pt>
                <c:pt idx="11779">
                  <c:v>-1.3999999999999999E-4</c:v>
                </c:pt>
                <c:pt idx="11780">
                  <c:v>-2.4000000000000001E-4</c:v>
                </c:pt>
                <c:pt idx="11781">
                  <c:v>-5.5999999999999995E-4</c:v>
                </c:pt>
                <c:pt idx="11782">
                  <c:v>-9.3000000000000005E-4</c:v>
                </c:pt>
                <c:pt idx="11783">
                  <c:v>-1.14E-3</c:v>
                </c:pt>
                <c:pt idx="11784">
                  <c:v>-1.4499999999999999E-3</c:v>
                </c:pt>
                <c:pt idx="11785">
                  <c:v>-1.8699999999999999E-3</c:v>
                </c:pt>
                <c:pt idx="11786">
                  <c:v>-2.3E-3</c:v>
                </c:pt>
                <c:pt idx="11787">
                  <c:v>-2.6099999999999999E-3</c:v>
                </c:pt>
                <c:pt idx="11788">
                  <c:v>-2.98E-3</c:v>
                </c:pt>
                <c:pt idx="11789">
                  <c:v>-3.3E-3</c:v>
                </c:pt>
                <c:pt idx="11790">
                  <c:v>-3.6099999999999999E-3</c:v>
                </c:pt>
                <c:pt idx="11791">
                  <c:v>-3.98E-3</c:v>
                </c:pt>
                <c:pt idx="11792">
                  <c:v>-4.2500000000000003E-3</c:v>
                </c:pt>
                <c:pt idx="11793">
                  <c:v>-4.5599999999999998E-3</c:v>
                </c:pt>
                <c:pt idx="11794">
                  <c:v>-4.7200000000000002E-3</c:v>
                </c:pt>
                <c:pt idx="11795">
                  <c:v>-4.8300000000000001E-3</c:v>
                </c:pt>
                <c:pt idx="11796">
                  <c:v>-4.9800000000000001E-3</c:v>
                </c:pt>
                <c:pt idx="11797">
                  <c:v>-5.0899999999999999E-3</c:v>
                </c:pt>
                <c:pt idx="11798">
                  <c:v>-5.2500000000000003E-3</c:v>
                </c:pt>
                <c:pt idx="11799">
                  <c:v>-5.1900000000000002E-3</c:v>
                </c:pt>
                <c:pt idx="11800">
                  <c:v>-5.1399999999999996E-3</c:v>
                </c:pt>
                <c:pt idx="11801">
                  <c:v>-5.1399999999999996E-3</c:v>
                </c:pt>
                <c:pt idx="11802">
                  <c:v>-5.0400000000000002E-3</c:v>
                </c:pt>
                <c:pt idx="11803">
                  <c:v>-4.9800000000000001E-3</c:v>
                </c:pt>
                <c:pt idx="11804">
                  <c:v>-4.7699999999999999E-3</c:v>
                </c:pt>
                <c:pt idx="11805">
                  <c:v>-4.6699999999999997E-3</c:v>
                </c:pt>
                <c:pt idx="11806">
                  <c:v>-4.4000000000000003E-3</c:v>
                </c:pt>
                <c:pt idx="11807">
                  <c:v>-4.2500000000000003E-3</c:v>
                </c:pt>
                <c:pt idx="11808">
                  <c:v>-3.98E-3</c:v>
                </c:pt>
                <c:pt idx="11809">
                  <c:v>-3.7699999999999999E-3</c:v>
                </c:pt>
                <c:pt idx="11810">
                  <c:v>-3.5100000000000001E-3</c:v>
                </c:pt>
                <c:pt idx="11811">
                  <c:v>-3.3999999999999998E-3</c:v>
                </c:pt>
                <c:pt idx="11812">
                  <c:v>-3.14E-3</c:v>
                </c:pt>
                <c:pt idx="11813">
                  <c:v>-2.8800000000000002E-3</c:v>
                </c:pt>
                <c:pt idx="11814">
                  <c:v>-2.7699999999999999E-3</c:v>
                </c:pt>
                <c:pt idx="11815">
                  <c:v>-2.5600000000000002E-3</c:v>
                </c:pt>
                <c:pt idx="11816">
                  <c:v>-2.4499999999999999E-3</c:v>
                </c:pt>
                <c:pt idx="11817">
                  <c:v>-2.3999999999999998E-3</c:v>
                </c:pt>
                <c:pt idx="11818">
                  <c:v>-2.3500000000000001E-3</c:v>
                </c:pt>
                <c:pt idx="11819">
                  <c:v>-2.3E-3</c:v>
                </c:pt>
                <c:pt idx="11820">
                  <c:v>-2.2399999999999998E-3</c:v>
                </c:pt>
                <c:pt idx="11821">
                  <c:v>-2.3E-3</c:v>
                </c:pt>
                <c:pt idx="11822">
                  <c:v>-2.2399999999999998E-3</c:v>
                </c:pt>
                <c:pt idx="11823">
                  <c:v>-2.3500000000000001E-3</c:v>
                </c:pt>
                <c:pt idx="11824">
                  <c:v>-2.4499999999999999E-3</c:v>
                </c:pt>
                <c:pt idx="11825">
                  <c:v>-2.4499999999999999E-3</c:v>
                </c:pt>
                <c:pt idx="11826">
                  <c:v>-2.6700000000000001E-3</c:v>
                </c:pt>
                <c:pt idx="11827">
                  <c:v>-2.7699999999999999E-3</c:v>
                </c:pt>
                <c:pt idx="11828">
                  <c:v>-2.98E-3</c:v>
                </c:pt>
                <c:pt idx="11829">
                  <c:v>-3.2399999999999998E-3</c:v>
                </c:pt>
                <c:pt idx="11830">
                  <c:v>-3.3500000000000001E-3</c:v>
                </c:pt>
                <c:pt idx="11831">
                  <c:v>-3.6700000000000001E-3</c:v>
                </c:pt>
                <c:pt idx="11832">
                  <c:v>-3.7699999999999999E-3</c:v>
                </c:pt>
                <c:pt idx="11833">
                  <c:v>-4.0899999999999999E-3</c:v>
                </c:pt>
                <c:pt idx="11834">
                  <c:v>-4.3E-3</c:v>
                </c:pt>
                <c:pt idx="11835">
                  <c:v>-4.5100000000000001E-3</c:v>
                </c:pt>
                <c:pt idx="11836">
                  <c:v>-4.8799999999999998E-3</c:v>
                </c:pt>
                <c:pt idx="11837">
                  <c:v>-5.0899999999999999E-3</c:v>
                </c:pt>
                <c:pt idx="11838">
                  <c:v>-5.2500000000000003E-3</c:v>
                </c:pt>
                <c:pt idx="11839">
                  <c:v>-5.4599999999999996E-3</c:v>
                </c:pt>
                <c:pt idx="11840">
                  <c:v>-5.77E-3</c:v>
                </c:pt>
                <c:pt idx="11841">
                  <c:v>-6.0400000000000002E-3</c:v>
                </c:pt>
                <c:pt idx="11842">
                  <c:v>-6.1399999999999996E-3</c:v>
                </c:pt>
                <c:pt idx="11843">
                  <c:v>-6.4099999999999999E-3</c:v>
                </c:pt>
                <c:pt idx="11844">
                  <c:v>-6.62E-3</c:v>
                </c:pt>
                <c:pt idx="11845">
                  <c:v>-6.8300000000000001E-3</c:v>
                </c:pt>
                <c:pt idx="11846">
                  <c:v>-7.1399999999999996E-3</c:v>
                </c:pt>
                <c:pt idx="11847">
                  <c:v>-7.3000000000000001E-3</c:v>
                </c:pt>
                <c:pt idx="11848">
                  <c:v>-7.4599999999999996E-3</c:v>
                </c:pt>
                <c:pt idx="11849">
                  <c:v>-7.6699999999999997E-3</c:v>
                </c:pt>
                <c:pt idx="11850">
                  <c:v>-7.8300000000000002E-3</c:v>
                </c:pt>
                <c:pt idx="11851">
                  <c:v>-8.0400000000000003E-3</c:v>
                </c:pt>
                <c:pt idx="11852">
                  <c:v>-8.2500000000000004E-3</c:v>
                </c:pt>
                <c:pt idx="11853">
                  <c:v>-8.4600000000000005E-3</c:v>
                </c:pt>
                <c:pt idx="11854">
                  <c:v>-8.5699999999999995E-3</c:v>
                </c:pt>
                <c:pt idx="11855">
                  <c:v>-8.8800000000000007E-3</c:v>
                </c:pt>
                <c:pt idx="11856">
                  <c:v>-8.9899999999999997E-3</c:v>
                </c:pt>
                <c:pt idx="11857">
                  <c:v>-9.1999999999999998E-3</c:v>
                </c:pt>
                <c:pt idx="11858">
                  <c:v>-9.2999999999999992E-3</c:v>
                </c:pt>
                <c:pt idx="11859">
                  <c:v>-9.5700000000000004E-3</c:v>
                </c:pt>
                <c:pt idx="11860">
                  <c:v>-9.6200000000000001E-3</c:v>
                </c:pt>
                <c:pt idx="11861">
                  <c:v>-9.7300000000000008E-3</c:v>
                </c:pt>
                <c:pt idx="11862">
                  <c:v>-9.9900000000000006E-3</c:v>
                </c:pt>
                <c:pt idx="11863">
                  <c:v>-1.004E-2</c:v>
                </c:pt>
                <c:pt idx="11864">
                  <c:v>-1.004E-2</c:v>
                </c:pt>
                <c:pt idx="11865">
                  <c:v>-1.0149999999999999E-2</c:v>
                </c:pt>
                <c:pt idx="11866">
                  <c:v>-1.0200000000000001E-2</c:v>
                </c:pt>
                <c:pt idx="11867">
                  <c:v>-1.0149999999999999E-2</c:v>
                </c:pt>
                <c:pt idx="11868">
                  <c:v>-1.0149999999999999E-2</c:v>
                </c:pt>
                <c:pt idx="11869">
                  <c:v>-1.009E-2</c:v>
                </c:pt>
                <c:pt idx="11870">
                  <c:v>-1.0149999999999999E-2</c:v>
                </c:pt>
                <c:pt idx="11871">
                  <c:v>-1.009E-2</c:v>
                </c:pt>
                <c:pt idx="11872">
                  <c:v>-9.9900000000000006E-3</c:v>
                </c:pt>
                <c:pt idx="11873">
                  <c:v>-1.004E-2</c:v>
                </c:pt>
                <c:pt idx="11874">
                  <c:v>-9.8799999999999999E-3</c:v>
                </c:pt>
                <c:pt idx="11875">
                  <c:v>-9.8300000000000002E-3</c:v>
                </c:pt>
                <c:pt idx="11876">
                  <c:v>-9.7800000000000005E-3</c:v>
                </c:pt>
                <c:pt idx="11877">
                  <c:v>-9.7800000000000005E-3</c:v>
                </c:pt>
                <c:pt idx="11878">
                  <c:v>-9.5700000000000004E-3</c:v>
                </c:pt>
                <c:pt idx="11879">
                  <c:v>-9.6200000000000001E-3</c:v>
                </c:pt>
                <c:pt idx="11880">
                  <c:v>-9.4599999999999997E-3</c:v>
                </c:pt>
                <c:pt idx="11881">
                  <c:v>-9.4599999999999997E-3</c:v>
                </c:pt>
                <c:pt idx="11882">
                  <c:v>-9.4599999999999997E-3</c:v>
                </c:pt>
                <c:pt idx="11883">
                  <c:v>-9.41E-3</c:v>
                </c:pt>
                <c:pt idx="11884">
                  <c:v>-9.41E-3</c:v>
                </c:pt>
                <c:pt idx="11885">
                  <c:v>-9.5700000000000004E-3</c:v>
                </c:pt>
                <c:pt idx="11886">
                  <c:v>-9.5700000000000004E-3</c:v>
                </c:pt>
                <c:pt idx="11887">
                  <c:v>-9.7300000000000008E-3</c:v>
                </c:pt>
                <c:pt idx="11888">
                  <c:v>-9.8799999999999999E-3</c:v>
                </c:pt>
                <c:pt idx="11889">
                  <c:v>-1.004E-2</c:v>
                </c:pt>
                <c:pt idx="11890">
                  <c:v>-1.0149999999999999E-2</c:v>
                </c:pt>
                <c:pt idx="11891">
                  <c:v>-1.0410000000000001E-2</c:v>
                </c:pt>
                <c:pt idx="11892">
                  <c:v>-1.052E-2</c:v>
                </c:pt>
                <c:pt idx="11893">
                  <c:v>-1.078E-2</c:v>
                </c:pt>
                <c:pt idx="11894">
                  <c:v>-1.11E-2</c:v>
                </c:pt>
                <c:pt idx="11895">
                  <c:v>-1.1310000000000001E-2</c:v>
                </c:pt>
                <c:pt idx="11896">
                  <c:v>-1.1520000000000001E-2</c:v>
                </c:pt>
                <c:pt idx="11897">
                  <c:v>-1.1730000000000001E-2</c:v>
                </c:pt>
                <c:pt idx="11898">
                  <c:v>-1.204E-2</c:v>
                </c:pt>
                <c:pt idx="11899">
                  <c:v>-1.231E-2</c:v>
                </c:pt>
                <c:pt idx="11900">
                  <c:v>-1.247E-2</c:v>
                </c:pt>
                <c:pt idx="11901">
                  <c:v>-1.2619999999999999E-2</c:v>
                </c:pt>
                <c:pt idx="11902">
                  <c:v>-1.268E-2</c:v>
                </c:pt>
                <c:pt idx="11903">
                  <c:v>-1.2840000000000001E-2</c:v>
                </c:pt>
                <c:pt idx="11904">
                  <c:v>-1.299E-2</c:v>
                </c:pt>
                <c:pt idx="11905">
                  <c:v>-1.294E-2</c:v>
                </c:pt>
                <c:pt idx="11906">
                  <c:v>-1.289E-2</c:v>
                </c:pt>
                <c:pt idx="11907">
                  <c:v>-1.294E-2</c:v>
                </c:pt>
                <c:pt idx="11908">
                  <c:v>-1.278E-2</c:v>
                </c:pt>
                <c:pt idx="11909">
                  <c:v>-1.2619999999999999E-2</c:v>
                </c:pt>
                <c:pt idx="11910">
                  <c:v>-1.2409999999999999E-2</c:v>
                </c:pt>
                <c:pt idx="11911">
                  <c:v>-1.2149999999999999E-2</c:v>
                </c:pt>
                <c:pt idx="11912">
                  <c:v>-1.189E-2</c:v>
                </c:pt>
                <c:pt idx="11913">
                  <c:v>-1.1520000000000001E-2</c:v>
                </c:pt>
                <c:pt idx="11914">
                  <c:v>-1.1310000000000001E-2</c:v>
                </c:pt>
                <c:pt idx="11915">
                  <c:v>-1.078E-2</c:v>
                </c:pt>
                <c:pt idx="11916">
                  <c:v>-1.0460000000000001E-2</c:v>
                </c:pt>
                <c:pt idx="11917">
                  <c:v>-1.009E-2</c:v>
                </c:pt>
                <c:pt idx="11918">
                  <c:v>-9.6200000000000001E-3</c:v>
                </c:pt>
                <c:pt idx="11919">
                  <c:v>-9.1999999999999998E-3</c:v>
                </c:pt>
                <c:pt idx="11920">
                  <c:v>-8.7799999999999996E-3</c:v>
                </c:pt>
                <c:pt idx="11921">
                  <c:v>-8.4100000000000008E-3</c:v>
                </c:pt>
                <c:pt idx="11922">
                  <c:v>-7.9299999999999995E-3</c:v>
                </c:pt>
                <c:pt idx="11923">
                  <c:v>-7.7200000000000003E-3</c:v>
                </c:pt>
                <c:pt idx="11924">
                  <c:v>-7.4599999999999996E-3</c:v>
                </c:pt>
                <c:pt idx="11925">
                  <c:v>-7.1999999999999998E-3</c:v>
                </c:pt>
                <c:pt idx="11926">
                  <c:v>-6.8799999999999998E-3</c:v>
                </c:pt>
                <c:pt idx="11927">
                  <c:v>-6.7799999999999996E-3</c:v>
                </c:pt>
                <c:pt idx="11928">
                  <c:v>-6.6699999999999997E-3</c:v>
                </c:pt>
                <c:pt idx="11929">
                  <c:v>-6.6699999999999997E-3</c:v>
                </c:pt>
                <c:pt idx="11930">
                  <c:v>-6.7200000000000003E-3</c:v>
                </c:pt>
                <c:pt idx="11931">
                  <c:v>-6.7799999999999996E-3</c:v>
                </c:pt>
                <c:pt idx="11932">
                  <c:v>-6.9300000000000004E-3</c:v>
                </c:pt>
                <c:pt idx="11933">
                  <c:v>-7.1399999999999996E-3</c:v>
                </c:pt>
                <c:pt idx="11934">
                  <c:v>-7.3000000000000001E-3</c:v>
                </c:pt>
                <c:pt idx="11935">
                  <c:v>-7.7200000000000003E-3</c:v>
                </c:pt>
                <c:pt idx="11936">
                  <c:v>-7.8799999999999999E-3</c:v>
                </c:pt>
                <c:pt idx="11937">
                  <c:v>-8.3000000000000001E-3</c:v>
                </c:pt>
                <c:pt idx="11938">
                  <c:v>-8.5699999999999995E-3</c:v>
                </c:pt>
                <c:pt idx="11939">
                  <c:v>-9.1500000000000001E-3</c:v>
                </c:pt>
                <c:pt idx="11940">
                  <c:v>-9.5200000000000007E-3</c:v>
                </c:pt>
                <c:pt idx="11941">
                  <c:v>-9.9399999999999992E-3</c:v>
                </c:pt>
                <c:pt idx="11942">
                  <c:v>-1.0359999999999999E-2</c:v>
                </c:pt>
                <c:pt idx="11943">
                  <c:v>-1.073E-2</c:v>
                </c:pt>
                <c:pt idx="11944">
                  <c:v>-1.12E-2</c:v>
                </c:pt>
                <c:pt idx="11945">
                  <c:v>-1.136E-2</c:v>
                </c:pt>
                <c:pt idx="11946">
                  <c:v>-1.1679999999999999E-2</c:v>
                </c:pt>
                <c:pt idx="11947">
                  <c:v>-1.204E-2</c:v>
                </c:pt>
                <c:pt idx="11948">
                  <c:v>-1.2200000000000001E-2</c:v>
                </c:pt>
                <c:pt idx="11949">
                  <c:v>-1.2359999999999999E-2</c:v>
                </c:pt>
                <c:pt idx="11950">
                  <c:v>-1.247E-2</c:v>
                </c:pt>
                <c:pt idx="11951">
                  <c:v>-1.247E-2</c:v>
                </c:pt>
                <c:pt idx="11952">
                  <c:v>-1.231E-2</c:v>
                </c:pt>
                <c:pt idx="11953">
                  <c:v>-1.2200000000000001E-2</c:v>
                </c:pt>
                <c:pt idx="11954">
                  <c:v>-1.189E-2</c:v>
                </c:pt>
                <c:pt idx="11955">
                  <c:v>-1.162E-2</c:v>
                </c:pt>
                <c:pt idx="11956">
                  <c:v>-1.12E-2</c:v>
                </c:pt>
                <c:pt idx="11957">
                  <c:v>-1.078E-2</c:v>
                </c:pt>
                <c:pt idx="11958">
                  <c:v>-1.0200000000000001E-2</c:v>
                </c:pt>
                <c:pt idx="11959">
                  <c:v>-9.6200000000000001E-3</c:v>
                </c:pt>
                <c:pt idx="11960">
                  <c:v>-8.8800000000000007E-3</c:v>
                </c:pt>
                <c:pt idx="11961">
                  <c:v>-8.2500000000000004E-3</c:v>
                </c:pt>
                <c:pt idx="11962">
                  <c:v>-7.4599999999999996E-3</c:v>
                </c:pt>
                <c:pt idx="11963">
                  <c:v>-6.7200000000000003E-3</c:v>
                </c:pt>
                <c:pt idx="11964">
                  <c:v>-5.9300000000000004E-3</c:v>
                </c:pt>
                <c:pt idx="11965">
                  <c:v>-5.0400000000000002E-3</c:v>
                </c:pt>
                <c:pt idx="11966">
                  <c:v>-4.2500000000000003E-3</c:v>
                </c:pt>
                <c:pt idx="11967">
                  <c:v>-3.3999999999999998E-3</c:v>
                </c:pt>
                <c:pt idx="11968">
                  <c:v>-2.5100000000000001E-3</c:v>
                </c:pt>
                <c:pt idx="11969">
                  <c:v>-1.56E-3</c:v>
                </c:pt>
                <c:pt idx="11970">
                  <c:v>-8.1999999999999998E-4</c:v>
                </c:pt>
                <c:pt idx="11971">
                  <c:v>-8.0000000000000007E-5</c:v>
                </c:pt>
                <c:pt idx="11972">
                  <c:v>7.1000000000000002E-4</c:v>
                </c:pt>
                <c:pt idx="11973">
                  <c:v>1.34E-3</c:v>
                </c:pt>
                <c:pt idx="11974">
                  <c:v>1.92E-3</c:v>
                </c:pt>
                <c:pt idx="11975">
                  <c:v>2.5500000000000002E-3</c:v>
                </c:pt>
                <c:pt idx="11976">
                  <c:v>2.97E-3</c:v>
                </c:pt>
                <c:pt idx="11977">
                  <c:v>3.4499999999999999E-3</c:v>
                </c:pt>
                <c:pt idx="11978">
                  <c:v>3.82E-3</c:v>
                </c:pt>
                <c:pt idx="11979">
                  <c:v>4.0800000000000003E-3</c:v>
                </c:pt>
                <c:pt idx="11980">
                  <c:v>4.3400000000000001E-3</c:v>
                </c:pt>
                <c:pt idx="11981">
                  <c:v>4.3400000000000001E-3</c:v>
                </c:pt>
                <c:pt idx="11982">
                  <c:v>4.45E-3</c:v>
                </c:pt>
                <c:pt idx="11983">
                  <c:v>4.5500000000000002E-3</c:v>
                </c:pt>
                <c:pt idx="11984">
                  <c:v>4.3400000000000001E-3</c:v>
                </c:pt>
                <c:pt idx="11985">
                  <c:v>4.2900000000000004E-3</c:v>
                </c:pt>
                <c:pt idx="11986">
                  <c:v>4.0800000000000003E-3</c:v>
                </c:pt>
                <c:pt idx="11987">
                  <c:v>3.8700000000000002E-3</c:v>
                </c:pt>
                <c:pt idx="11988">
                  <c:v>3.5500000000000002E-3</c:v>
                </c:pt>
                <c:pt idx="11989">
                  <c:v>3.29E-3</c:v>
                </c:pt>
                <c:pt idx="11990">
                  <c:v>2.81E-3</c:v>
                </c:pt>
                <c:pt idx="11991">
                  <c:v>2.5000000000000001E-3</c:v>
                </c:pt>
                <c:pt idx="11992">
                  <c:v>2.0799999999999998E-3</c:v>
                </c:pt>
                <c:pt idx="11993">
                  <c:v>1.5499999999999999E-3</c:v>
                </c:pt>
                <c:pt idx="11994">
                  <c:v>1.1800000000000001E-3</c:v>
                </c:pt>
                <c:pt idx="11995">
                  <c:v>7.6000000000000004E-4</c:v>
                </c:pt>
                <c:pt idx="11996">
                  <c:v>3.4000000000000002E-4</c:v>
                </c:pt>
                <c:pt idx="11997">
                  <c:v>-8.0000000000000007E-5</c:v>
                </c:pt>
                <c:pt idx="11998">
                  <c:v>-5.0000000000000001E-4</c:v>
                </c:pt>
                <c:pt idx="11999">
                  <c:v>-9.7999999999999997E-4</c:v>
                </c:pt>
                <c:pt idx="12000">
                  <c:v>-1.3500000000000001E-3</c:v>
                </c:pt>
                <c:pt idx="12001">
                  <c:v>-1.66E-3</c:v>
                </c:pt>
                <c:pt idx="12002">
                  <c:v>-1.8699999999999999E-3</c:v>
                </c:pt>
                <c:pt idx="12003">
                  <c:v>-2.2399999999999998E-3</c:v>
                </c:pt>
                <c:pt idx="12004">
                  <c:v>-2.3999999999999998E-3</c:v>
                </c:pt>
                <c:pt idx="12005">
                  <c:v>-2.6700000000000001E-3</c:v>
                </c:pt>
                <c:pt idx="12006">
                  <c:v>-2.82E-3</c:v>
                </c:pt>
                <c:pt idx="12007">
                  <c:v>-2.98E-3</c:v>
                </c:pt>
                <c:pt idx="12008">
                  <c:v>-3.0899999999999999E-3</c:v>
                </c:pt>
                <c:pt idx="12009">
                  <c:v>-3.1900000000000001E-3</c:v>
                </c:pt>
                <c:pt idx="12010">
                  <c:v>-3.3E-3</c:v>
                </c:pt>
                <c:pt idx="12011">
                  <c:v>-3.3500000000000001E-3</c:v>
                </c:pt>
                <c:pt idx="12012">
                  <c:v>-3.3500000000000001E-3</c:v>
                </c:pt>
                <c:pt idx="12013">
                  <c:v>-3.3999999999999998E-3</c:v>
                </c:pt>
                <c:pt idx="12014">
                  <c:v>-3.3E-3</c:v>
                </c:pt>
                <c:pt idx="12015">
                  <c:v>-3.3999999999999998E-3</c:v>
                </c:pt>
                <c:pt idx="12016">
                  <c:v>-3.3999999999999998E-3</c:v>
                </c:pt>
                <c:pt idx="12017">
                  <c:v>-3.46E-3</c:v>
                </c:pt>
                <c:pt idx="12018">
                  <c:v>-3.46E-3</c:v>
                </c:pt>
                <c:pt idx="12019">
                  <c:v>-3.5100000000000001E-3</c:v>
                </c:pt>
                <c:pt idx="12020">
                  <c:v>-3.6099999999999999E-3</c:v>
                </c:pt>
                <c:pt idx="12021">
                  <c:v>-3.6099999999999999E-3</c:v>
                </c:pt>
                <c:pt idx="12022">
                  <c:v>-3.7200000000000002E-3</c:v>
                </c:pt>
                <c:pt idx="12023">
                  <c:v>-3.82E-3</c:v>
                </c:pt>
                <c:pt idx="12024">
                  <c:v>-3.9300000000000003E-3</c:v>
                </c:pt>
                <c:pt idx="12025">
                  <c:v>-4.0400000000000002E-3</c:v>
                </c:pt>
                <c:pt idx="12026">
                  <c:v>-4.2500000000000003E-3</c:v>
                </c:pt>
                <c:pt idx="12027">
                  <c:v>-4.4600000000000004E-3</c:v>
                </c:pt>
                <c:pt idx="12028">
                  <c:v>-4.6699999999999997E-3</c:v>
                </c:pt>
                <c:pt idx="12029">
                  <c:v>-4.9300000000000004E-3</c:v>
                </c:pt>
                <c:pt idx="12030">
                  <c:v>-5.1399999999999996E-3</c:v>
                </c:pt>
                <c:pt idx="12031">
                  <c:v>-5.4099999999999999E-3</c:v>
                </c:pt>
                <c:pt idx="12032">
                  <c:v>-5.7200000000000003E-3</c:v>
                </c:pt>
                <c:pt idx="12033">
                  <c:v>-5.9300000000000004E-3</c:v>
                </c:pt>
                <c:pt idx="12034">
                  <c:v>-6.2500000000000003E-3</c:v>
                </c:pt>
                <c:pt idx="12035">
                  <c:v>-6.5100000000000002E-3</c:v>
                </c:pt>
                <c:pt idx="12036">
                  <c:v>-6.8300000000000001E-3</c:v>
                </c:pt>
                <c:pt idx="12037">
                  <c:v>-7.0899999999999999E-3</c:v>
                </c:pt>
                <c:pt idx="12038">
                  <c:v>-7.3000000000000001E-3</c:v>
                </c:pt>
                <c:pt idx="12039">
                  <c:v>-7.5700000000000003E-3</c:v>
                </c:pt>
                <c:pt idx="12040">
                  <c:v>-7.7200000000000003E-3</c:v>
                </c:pt>
                <c:pt idx="12041">
                  <c:v>-7.7799999999999996E-3</c:v>
                </c:pt>
                <c:pt idx="12042">
                  <c:v>-8.0400000000000003E-3</c:v>
                </c:pt>
                <c:pt idx="12043">
                  <c:v>-8.1499999999999993E-3</c:v>
                </c:pt>
                <c:pt idx="12044">
                  <c:v>-8.1499999999999993E-3</c:v>
                </c:pt>
                <c:pt idx="12045">
                  <c:v>-8.2000000000000007E-3</c:v>
                </c:pt>
                <c:pt idx="12046">
                  <c:v>-8.3000000000000001E-3</c:v>
                </c:pt>
                <c:pt idx="12047">
                  <c:v>-8.3000000000000001E-3</c:v>
                </c:pt>
                <c:pt idx="12048">
                  <c:v>-8.2500000000000004E-3</c:v>
                </c:pt>
                <c:pt idx="12049">
                  <c:v>-8.1499999999999993E-3</c:v>
                </c:pt>
                <c:pt idx="12050">
                  <c:v>-7.9299999999999995E-3</c:v>
                </c:pt>
                <c:pt idx="12051">
                  <c:v>-7.9299999999999995E-3</c:v>
                </c:pt>
                <c:pt idx="12052">
                  <c:v>-7.62E-3</c:v>
                </c:pt>
                <c:pt idx="12053">
                  <c:v>-7.4599999999999996E-3</c:v>
                </c:pt>
                <c:pt idx="12054">
                  <c:v>-7.2500000000000004E-3</c:v>
                </c:pt>
                <c:pt idx="12055">
                  <c:v>-7.0899999999999999E-3</c:v>
                </c:pt>
                <c:pt idx="12056">
                  <c:v>-6.6699999999999997E-3</c:v>
                </c:pt>
                <c:pt idx="12057">
                  <c:v>-6.4599999999999996E-3</c:v>
                </c:pt>
                <c:pt idx="12058">
                  <c:v>-6.2500000000000003E-3</c:v>
                </c:pt>
                <c:pt idx="12059">
                  <c:v>-5.9800000000000001E-3</c:v>
                </c:pt>
                <c:pt idx="12060">
                  <c:v>-5.7200000000000003E-3</c:v>
                </c:pt>
                <c:pt idx="12061">
                  <c:v>-5.5599999999999998E-3</c:v>
                </c:pt>
                <c:pt idx="12062">
                  <c:v>-5.2500000000000003E-3</c:v>
                </c:pt>
                <c:pt idx="12063">
                  <c:v>-5.0899999999999999E-3</c:v>
                </c:pt>
                <c:pt idx="12064">
                  <c:v>-4.8799999999999998E-3</c:v>
                </c:pt>
                <c:pt idx="12065">
                  <c:v>-4.7200000000000002E-3</c:v>
                </c:pt>
                <c:pt idx="12066">
                  <c:v>-4.6100000000000004E-3</c:v>
                </c:pt>
                <c:pt idx="12067">
                  <c:v>-4.4600000000000004E-3</c:v>
                </c:pt>
                <c:pt idx="12068">
                  <c:v>-4.4000000000000003E-3</c:v>
                </c:pt>
                <c:pt idx="12069">
                  <c:v>-4.3E-3</c:v>
                </c:pt>
                <c:pt idx="12070">
                  <c:v>-4.3E-3</c:v>
                </c:pt>
                <c:pt idx="12071">
                  <c:v>-4.3499999999999997E-3</c:v>
                </c:pt>
                <c:pt idx="12072">
                  <c:v>-4.3E-3</c:v>
                </c:pt>
                <c:pt idx="12073">
                  <c:v>-4.4600000000000004E-3</c:v>
                </c:pt>
                <c:pt idx="12074">
                  <c:v>-4.3499999999999997E-3</c:v>
                </c:pt>
                <c:pt idx="12075">
                  <c:v>-4.4000000000000003E-3</c:v>
                </c:pt>
                <c:pt idx="12076">
                  <c:v>-4.5100000000000001E-3</c:v>
                </c:pt>
                <c:pt idx="12077">
                  <c:v>-4.6100000000000004E-3</c:v>
                </c:pt>
                <c:pt idx="12078">
                  <c:v>-4.6699999999999997E-3</c:v>
                </c:pt>
                <c:pt idx="12079">
                  <c:v>-4.9300000000000004E-3</c:v>
                </c:pt>
                <c:pt idx="12080">
                  <c:v>-4.9800000000000001E-3</c:v>
                </c:pt>
                <c:pt idx="12081">
                  <c:v>-5.0899999999999999E-3</c:v>
                </c:pt>
                <c:pt idx="12082">
                  <c:v>-5.1399999999999996E-3</c:v>
                </c:pt>
                <c:pt idx="12083">
                  <c:v>-5.2500000000000003E-3</c:v>
                </c:pt>
                <c:pt idx="12084">
                  <c:v>-5.4099999999999999E-3</c:v>
                </c:pt>
                <c:pt idx="12085">
                  <c:v>-5.4599999999999996E-3</c:v>
                </c:pt>
                <c:pt idx="12086">
                  <c:v>-5.5599999999999998E-3</c:v>
                </c:pt>
                <c:pt idx="12087">
                  <c:v>-5.62E-3</c:v>
                </c:pt>
                <c:pt idx="12088">
                  <c:v>-5.6699999999999997E-3</c:v>
                </c:pt>
                <c:pt idx="12089">
                  <c:v>-5.6699999999999997E-3</c:v>
                </c:pt>
                <c:pt idx="12090">
                  <c:v>-5.77E-3</c:v>
                </c:pt>
                <c:pt idx="12091">
                  <c:v>-5.6699999999999997E-3</c:v>
                </c:pt>
                <c:pt idx="12092">
                  <c:v>-5.6699999999999997E-3</c:v>
                </c:pt>
                <c:pt idx="12093">
                  <c:v>-5.7200000000000003E-3</c:v>
                </c:pt>
                <c:pt idx="12094">
                  <c:v>-5.6699999999999997E-3</c:v>
                </c:pt>
                <c:pt idx="12095">
                  <c:v>-5.6699999999999997E-3</c:v>
                </c:pt>
                <c:pt idx="12096">
                  <c:v>-5.62E-3</c:v>
                </c:pt>
                <c:pt idx="12097">
                  <c:v>-5.62E-3</c:v>
                </c:pt>
                <c:pt idx="12098">
                  <c:v>-5.5100000000000001E-3</c:v>
                </c:pt>
                <c:pt idx="12099">
                  <c:v>-5.5100000000000001E-3</c:v>
                </c:pt>
                <c:pt idx="12100">
                  <c:v>-5.4099999999999999E-3</c:v>
                </c:pt>
                <c:pt idx="12101">
                  <c:v>-5.4599999999999996E-3</c:v>
                </c:pt>
                <c:pt idx="12102">
                  <c:v>-5.4599999999999996E-3</c:v>
                </c:pt>
                <c:pt idx="12103">
                  <c:v>-5.5100000000000001E-3</c:v>
                </c:pt>
                <c:pt idx="12104">
                  <c:v>-5.4099999999999999E-3</c:v>
                </c:pt>
                <c:pt idx="12105">
                  <c:v>-5.4599999999999996E-3</c:v>
                </c:pt>
                <c:pt idx="12106">
                  <c:v>-5.4599999999999996E-3</c:v>
                </c:pt>
                <c:pt idx="12107">
                  <c:v>-5.4099999999999999E-3</c:v>
                </c:pt>
                <c:pt idx="12108">
                  <c:v>-5.4099999999999999E-3</c:v>
                </c:pt>
                <c:pt idx="12109">
                  <c:v>-5.4599999999999996E-3</c:v>
                </c:pt>
                <c:pt idx="12110">
                  <c:v>-5.4099999999999999E-3</c:v>
                </c:pt>
                <c:pt idx="12111">
                  <c:v>-5.5599999999999998E-3</c:v>
                </c:pt>
                <c:pt idx="12112">
                  <c:v>-5.5100000000000001E-3</c:v>
                </c:pt>
                <c:pt idx="12113">
                  <c:v>-5.62E-3</c:v>
                </c:pt>
                <c:pt idx="12114">
                  <c:v>-5.5599999999999998E-3</c:v>
                </c:pt>
                <c:pt idx="12115">
                  <c:v>-5.62E-3</c:v>
                </c:pt>
                <c:pt idx="12116">
                  <c:v>-5.6699999999999997E-3</c:v>
                </c:pt>
                <c:pt idx="12117">
                  <c:v>-5.7200000000000003E-3</c:v>
                </c:pt>
                <c:pt idx="12118">
                  <c:v>-5.77E-3</c:v>
                </c:pt>
                <c:pt idx="12119">
                  <c:v>-5.8300000000000001E-3</c:v>
                </c:pt>
                <c:pt idx="12120">
                  <c:v>-5.8799999999999998E-3</c:v>
                </c:pt>
                <c:pt idx="12121">
                  <c:v>-6.0400000000000002E-3</c:v>
                </c:pt>
                <c:pt idx="12122">
                  <c:v>-6.0400000000000002E-3</c:v>
                </c:pt>
                <c:pt idx="12123">
                  <c:v>-6.0400000000000002E-3</c:v>
                </c:pt>
                <c:pt idx="12124">
                  <c:v>-6.0899999999999999E-3</c:v>
                </c:pt>
                <c:pt idx="12125">
                  <c:v>-6.1399999999999996E-3</c:v>
                </c:pt>
                <c:pt idx="12126">
                  <c:v>-6.1399999999999996E-3</c:v>
                </c:pt>
                <c:pt idx="12127">
                  <c:v>-6.1999999999999998E-3</c:v>
                </c:pt>
                <c:pt idx="12128">
                  <c:v>-6.1999999999999998E-3</c:v>
                </c:pt>
                <c:pt idx="12129">
                  <c:v>-6.1999999999999998E-3</c:v>
                </c:pt>
                <c:pt idx="12130">
                  <c:v>-6.2500000000000003E-3</c:v>
                </c:pt>
                <c:pt idx="12131">
                  <c:v>-6.3E-3</c:v>
                </c:pt>
                <c:pt idx="12132">
                  <c:v>-6.3499999999999997E-3</c:v>
                </c:pt>
                <c:pt idx="12133">
                  <c:v>-6.4099999999999999E-3</c:v>
                </c:pt>
                <c:pt idx="12134">
                  <c:v>-6.4099999999999999E-3</c:v>
                </c:pt>
                <c:pt idx="12135">
                  <c:v>-6.5100000000000002E-3</c:v>
                </c:pt>
                <c:pt idx="12136">
                  <c:v>-6.5100000000000002E-3</c:v>
                </c:pt>
                <c:pt idx="12137">
                  <c:v>-6.6699999999999997E-3</c:v>
                </c:pt>
                <c:pt idx="12138">
                  <c:v>-6.7200000000000003E-3</c:v>
                </c:pt>
                <c:pt idx="12139">
                  <c:v>-6.7200000000000003E-3</c:v>
                </c:pt>
                <c:pt idx="12140">
                  <c:v>-6.7799999999999996E-3</c:v>
                </c:pt>
                <c:pt idx="12141">
                  <c:v>-6.7200000000000003E-3</c:v>
                </c:pt>
                <c:pt idx="12142">
                  <c:v>-6.9300000000000004E-3</c:v>
                </c:pt>
                <c:pt idx="12143">
                  <c:v>-6.9899999999999997E-3</c:v>
                </c:pt>
                <c:pt idx="12144">
                  <c:v>-6.9300000000000004E-3</c:v>
                </c:pt>
                <c:pt idx="12145">
                  <c:v>-6.9300000000000004E-3</c:v>
                </c:pt>
                <c:pt idx="12146">
                  <c:v>-6.9899999999999997E-3</c:v>
                </c:pt>
                <c:pt idx="12147">
                  <c:v>-6.9300000000000004E-3</c:v>
                </c:pt>
                <c:pt idx="12148">
                  <c:v>-6.9300000000000004E-3</c:v>
                </c:pt>
                <c:pt idx="12149">
                  <c:v>-6.8799999999999998E-3</c:v>
                </c:pt>
                <c:pt idx="12150">
                  <c:v>-6.7799999999999996E-3</c:v>
                </c:pt>
                <c:pt idx="12151">
                  <c:v>-6.6699999999999997E-3</c:v>
                </c:pt>
                <c:pt idx="12152">
                  <c:v>-6.5599999999999999E-3</c:v>
                </c:pt>
                <c:pt idx="12153">
                  <c:v>-6.4099999999999999E-3</c:v>
                </c:pt>
                <c:pt idx="12154">
                  <c:v>-6.1999999999999998E-3</c:v>
                </c:pt>
                <c:pt idx="12155">
                  <c:v>-5.9300000000000004E-3</c:v>
                </c:pt>
                <c:pt idx="12156">
                  <c:v>-5.6699999999999997E-3</c:v>
                </c:pt>
                <c:pt idx="12157">
                  <c:v>-5.4099999999999999E-3</c:v>
                </c:pt>
                <c:pt idx="12158">
                  <c:v>-5.1399999999999996E-3</c:v>
                </c:pt>
                <c:pt idx="12159">
                  <c:v>-4.8300000000000001E-3</c:v>
                </c:pt>
                <c:pt idx="12160">
                  <c:v>-4.4600000000000004E-3</c:v>
                </c:pt>
                <c:pt idx="12161">
                  <c:v>-4.0899999999999999E-3</c:v>
                </c:pt>
                <c:pt idx="12162">
                  <c:v>-3.7200000000000002E-3</c:v>
                </c:pt>
                <c:pt idx="12163">
                  <c:v>-3.46E-3</c:v>
                </c:pt>
                <c:pt idx="12164">
                  <c:v>-2.8800000000000002E-3</c:v>
                </c:pt>
                <c:pt idx="12165">
                  <c:v>-2.5600000000000002E-3</c:v>
                </c:pt>
                <c:pt idx="12166">
                  <c:v>-2.1900000000000001E-3</c:v>
                </c:pt>
                <c:pt idx="12167">
                  <c:v>-1.8699999999999999E-3</c:v>
                </c:pt>
                <c:pt idx="12168">
                  <c:v>-1.4499999999999999E-3</c:v>
                </c:pt>
                <c:pt idx="12169">
                  <c:v>-1.08E-3</c:v>
                </c:pt>
                <c:pt idx="12170">
                  <c:v>-8.1999999999999998E-4</c:v>
                </c:pt>
                <c:pt idx="12171">
                  <c:v>-5.5999999999999995E-4</c:v>
                </c:pt>
                <c:pt idx="12172">
                  <c:v>-3.5E-4</c:v>
                </c:pt>
                <c:pt idx="12173">
                  <c:v>-1.3999999999999999E-4</c:v>
                </c:pt>
                <c:pt idx="12174">
                  <c:v>1.2999999999999999E-4</c:v>
                </c:pt>
                <c:pt idx="12175">
                  <c:v>2.3000000000000001E-4</c:v>
                </c:pt>
                <c:pt idx="12176">
                  <c:v>2.3000000000000001E-4</c:v>
                </c:pt>
                <c:pt idx="12177">
                  <c:v>1.2999999999999999E-4</c:v>
                </c:pt>
                <c:pt idx="12178">
                  <c:v>1.2999999999999999E-4</c:v>
                </c:pt>
                <c:pt idx="12179">
                  <c:v>6.9999999999999994E-5</c:v>
                </c:pt>
                <c:pt idx="12180">
                  <c:v>-3.0000000000000001E-5</c:v>
                </c:pt>
                <c:pt idx="12181">
                  <c:v>-2.9E-4</c:v>
                </c:pt>
                <c:pt idx="12182">
                  <c:v>-4.0000000000000002E-4</c:v>
                </c:pt>
                <c:pt idx="12183">
                  <c:v>-7.6999999999999996E-4</c:v>
                </c:pt>
                <c:pt idx="12184">
                  <c:v>-1.0300000000000001E-3</c:v>
                </c:pt>
                <c:pt idx="12185">
                  <c:v>-1.4E-3</c:v>
                </c:pt>
                <c:pt idx="12186">
                  <c:v>-1.9300000000000001E-3</c:v>
                </c:pt>
                <c:pt idx="12187">
                  <c:v>-2.2399999999999998E-3</c:v>
                </c:pt>
                <c:pt idx="12188">
                  <c:v>-2.6700000000000001E-3</c:v>
                </c:pt>
                <c:pt idx="12189">
                  <c:v>-3.14E-3</c:v>
                </c:pt>
                <c:pt idx="12190">
                  <c:v>-3.5599999999999998E-3</c:v>
                </c:pt>
                <c:pt idx="12191">
                  <c:v>-4.0899999999999999E-3</c:v>
                </c:pt>
                <c:pt idx="12192">
                  <c:v>-4.6100000000000004E-3</c:v>
                </c:pt>
                <c:pt idx="12193">
                  <c:v>-5.0400000000000002E-3</c:v>
                </c:pt>
                <c:pt idx="12194">
                  <c:v>-5.5599999999999998E-3</c:v>
                </c:pt>
                <c:pt idx="12195">
                  <c:v>-5.9800000000000001E-3</c:v>
                </c:pt>
                <c:pt idx="12196">
                  <c:v>-6.4599999999999996E-3</c:v>
                </c:pt>
                <c:pt idx="12197">
                  <c:v>-6.8799999999999998E-3</c:v>
                </c:pt>
                <c:pt idx="12198">
                  <c:v>-7.3000000000000001E-3</c:v>
                </c:pt>
                <c:pt idx="12199">
                  <c:v>-7.7200000000000003E-3</c:v>
                </c:pt>
                <c:pt idx="12200">
                  <c:v>-8.0400000000000003E-3</c:v>
                </c:pt>
                <c:pt idx="12201">
                  <c:v>-8.4100000000000008E-3</c:v>
                </c:pt>
                <c:pt idx="12202">
                  <c:v>-8.7799999999999996E-3</c:v>
                </c:pt>
                <c:pt idx="12203">
                  <c:v>-9.0399999999999994E-3</c:v>
                </c:pt>
                <c:pt idx="12204">
                  <c:v>-9.2999999999999992E-3</c:v>
                </c:pt>
                <c:pt idx="12205">
                  <c:v>-9.5700000000000004E-3</c:v>
                </c:pt>
                <c:pt idx="12206">
                  <c:v>-9.6699999999999998E-3</c:v>
                </c:pt>
                <c:pt idx="12207">
                  <c:v>-9.9900000000000006E-3</c:v>
                </c:pt>
                <c:pt idx="12208">
                  <c:v>-1.004E-2</c:v>
                </c:pt>
                <c:pt idx="12209">
                  <c:v>-1.031E-2</c:v>
                </c:pt>
                <c:pt idx="12210">
                  <c:v>-1.031E-2</c:v>
                </c:pt>
                <c:pt idx="12211">
                  <c:v>-1.0410000000000001E-2</c:v>
                </c:pt>
                <c:pt idx="12212">
                  <c:v>-1.052E-2</c:v>
                </c:pt>
                <c:pt idx="12213">
                  <c:v>-1.057E-2</c:v>
                </c:pt>
                <c:pt idx="12214">
                  <c:v>-1.073E-2</c:v>
                </c:pt>
                <c:pt idx="12215">
                  <c:v>-1.0670000000000001E-2</c:v>
                </c:pt>
                <c:pt idx="12216">
                  <c:v>-1.0670000000000001E-2</c:v>
                </c:pt>
                <c:pt idx="12217">
                  <c:v>-1.078E-2</c:v>
                </c:pt>
                <c:pt idx="12218">
                  <c:v>-1.0670000000000001E-2</c:v>
                </c:pt>
                <c:pt idx="12219">
                  <c:v>-1.078E-2</c:v>
                </c:pt>
                <c:pt idx="12220">
                  <c:v>-1.0829999999999999E-2</c:v>
                </c:pt>
                <c:pt idx="12221">
                  <c:v>-1.073E-2</c:v>
                </c:pt>
                <c:pt idx="12222">
                  <c:v>-1.073E-2</c:v>
                </c:pt>
                <c:pt idx="12223">
                  <c:v>-1.0670000000000001E-2</c:v>
                </c:pt>
                <c:pt idx="12224">
                  <c:v>-1.073E-2</c:v>
                </c:pt>
                <c:pt idx="12225">
                  <c:v>-1.0619999999999999E-2</c:v>
                </c:pt>
                <c:pt idx="12226">
                  <c:v>-1.0619999999999999E-2</c:v>
                </c:pt>
                <c:pt idx="12227">
                  <c:v>-1.057E-2</c:v>
                </c:pt>
                <c:pt idx="12228">
                  <c:v>-1.052E-2</c:v>
                </c:pt>
                <c:pt idx="12229">
                  <c:v>-1.0460000000000001E-2</c:v>
                </c:pt>
                <c:pt idx="12230">
                  <c:v>-1.0410000000000001E-2</c:v>
                </c:pt>
                <c:pt idx="12231">
                  <c:v>-1.031E-2</c:v>
                </c:pt>
                <c:pt idx="12232">
                  <c:v>-1.0149999999999999E-2</c:v>
                </c:pt>
                <c:pt idx="12233">
                  <c:v>-1.0149999999999999E-2</c:v>
                </c:pt>
                <c:pt idx="12234">
                  <c:v>-1.009E-2</c:v>
                </c:pt>
                <c:pt idx="12235">
                  <c:v>-9.8799999999999999E-3</c:v>
                </c:pt>
                <c:pt idx="12236">
                  <c:v>-9.6699999999999998E-3</c:v>
                </c:pt>
                <c:pt idx="12237">
                  <c:v>-9.6200000000000001E-3</c:v>
                </c:pt>
                <c:pt idx="12238">
                  <c:v>-9.5200000000000007E-3</c:v>
                </c:pt>
                <c:pt idx="12239">
                  <c:v>-9.3600000000000003E-3</c:v>
                </c:pt>
                <c:pt idx="12240">
                  <c:v>-9.1999999999999998E-3</c:v>
                </c:pt>
                <c:pt idx="12241">
                  <c:v>-9.0399999999999994E-3</c:v>
                </c:pt>
                <c:pt idx="12242">
                  <c:v>-8.8299999999999993E-3</c:v>
                </c:pt>
                <c:pt idx="12243">
                  <c:v>-8.6700000000000006E-3</c:v>
                </c:pt>
                <c:pt idx="12244">
                  <c:v>-8.4600000000000005E-3</c:v>
                </c:pt>
                <c:pt idx="12245">
                  <c:v>-8.4100000000000008E-3</c:v>
                </c:pt>
                <c:pt idx="12246">
                  <c:v>-8.1499999999999993E-3</c:v>
                </c:pt>
                <c:pt idx="12247">
                  <c:v>-8.09E-3</c:v>
                </c:pt>
                <c:pt idx="12248">
                  <c:v>-7.9299999999999995E-3</c:v>
                </c:pt>
                <c:pt idx="12249">
                  <c:v>-7.7799999999999996E-3</c:v>
                </c:pt>
                <c:pt idx="12250">
                  <c:v>-7.62E-3</c:v>
                </c:pt>
                <c:pt idx="12251">
                  <c:v>-7.5700000000000003E-3</c:v>
                </c:pt>
                <c:pt idx="12252">
                  <c:v>-7.4099999999999999E-3</c:v>
                </c:pt>
                <c:pt idx="12253">
                  <c:v>-7.3499999999999998E-3</c:v>
                </c:pt>
                <c:pt idx="12254">
                  <c:v>-7.1399999999999996E-3</c:v>
                </c:pt>
                <c:pt idx="12255">
                  <c:v>-7.1999999999999998E-3</c:v>
                </c:pt>
                <c:pt idx="12256">
                  <c:v>-7.1999999999999998E-3</c:v>
                </c:pt>
                <c:pt idx="12257">
                  <c:v>-7.1399999999999996E-3</c:v>
                </c:pt>
                <c:pt idx="12258">
                  <c:v>-7.0899999999999999E-3</c:v>
                </c:pt>
                <c:pt idx="12259">
                  <c:v>-7.0899999999999999E-3</c:v>
                </c:pt>
                <c:pt idx="12260">
                  <c:v>-7.0400000000000003E-3</c:v>
                </c:pt>
                <c:pt idx="12261">
                  <c:v>-7.0899999999999999E-3</c:v>
                </c:pt>
                <c:pt idx="12262">
                  <c:v>-7.1399999999999996E-3</c:v>
                </c:pt>
                <c:pt idx="12263">
                  <c:v>-7.1399999999999996E-3</c:v>
                </c:pt>
                <c:pt idx="12264">
                  <c:v>-7.0400000000000003E-3</c:v>
                </c:pt>
                <c:pt idx="12265">
                  <c:v>-7.1399999999999996E-3</c:v>
                </c:pt>
                <c:pt idx="12266">
                  <c:v>-7.1399999999999996E-3</c:v>
                </c:pt>
                <c:pt idx="12267">
                  <c:v>-7.1399999999999996E-3</c:v>
                </c:pt>
                <c:pt idx="12268">
                  <c:v>-7.1999999999999998E-3</c:v>
                </c:pt>
                <c:pt idx="12269">
                  <c:v>-7.1399999999999996E-3</c:v>
                </c:pt>
                <c:pt idx="12270">
                  <c:v>-7.0400000000000003E-3</c:v>
                </c:pt>
                <c:pt idx="12271">
                  <c:v>-7.0899999999999999E-3</c:v>
                </c:pt>
                <c:pt idx="12272">
                  <c:v>-7.0899999999999999E-3</c:v>
                </c:pt>
                <c:pt idx="12273">
                  <c:v>-7.0899999999999999E-3</c:v>
                </c:pt>
                <c:pt idx="12274">
                  <c:v>-6.9899999999999997E-3</c:v>
                </c:pt>
                <c:pt idx="12275">
                  <c:v>-6.7799999999999996E-3</c:v>
                </c:pt>
                <c:pt idx="12276">
                  <c:v>-6.7799999999999996E-3</c:v>
                </c:pt>
                <c:pt idx="12277">
                  <c:v>-6.5599999999999999E-3</c:v>
                </c:pt>
                <c:pt idx="12278">
                  <c:v>-6.3499999999999997E-3</c:v>
                </c:pt>
                <c:pt idx="12279">
                  <c:v>-6.3499999999999997E-3</c:v>
                </c:pt>
                <c:pt idx="12280">
                  <c:v>-6.0899999999999999E-3</c:v>
                </c:pt>
                <c:pt idx="12281">
                  <c:v>-5.8799999999999998E-3</c:v>
                </c:pt>
                <c:pt idx="12282">
                  <c:v>-5.5599999999999998E-3</c:v>
                </c:pt>
                <c:pt idx="12283">
                  <c:v>-5.5100000000000001E-3</c:v>
                </c:pt>
                <c:pt idx="12284">
                  <c:v>-5.1900000000000002E-3</c:v>
                </c:pt>
                <c:pt idx="12285">
                  <c:v>-4.8799999999999998E-3</c:v>
                </c:pt>
                <c:pt idx="12286">
                  <c:v>-4.4600000000000004E-3</c:v>
                </c:pt>
                <c:pt idx="12287">
                  <c:v>-4.3E-3</c:v>
                </c:pt>
                <c:pt idx="12288">
                  <c:v>-4.0400000000000002E-3</c:v>
                </c:pt>
                <c:pt idx="12289">
                  <c:v>-3.7200000000000002E-3</c:v>
                </c:pt>
                <c:pt idx="12290">
                  <c:v>-3.3500000000000001E-3</c:v>
                </c:pt>
                <c:pt idx="12291">
                  <c:v>-3.0899999999999999E-3</c:v>
                </c:pt>
                <c:pt idx="12292">
                  <c:v>-2.7200000000000002E-3</c:v>
                </c:pt>
                <c:pt idx="12293">
                  <c:v>-2.4499999999999999E-3</c:v>
                </c:pt>
                <c:pt idx="12294">
                  <c:v>-2.1900000000000001E-3</c:v>
                </c:pt>
                <c:pt idx="12295">
                  <c:v>-1.98E-3</c:v>
                </c:pt>
                <c:pt idx="12296">
                  <c:v>-1.72E-3</c:v>
                </c:pt>
                <c:pt idx="12297">
                  <c:v>-1.5100000000000001E-3</c:v>
                </c:pt>
                <c:pt idx="12298">
                  <c:v>-1.3500000000000001E-3</c:v>
                </c:pt>
                <c:pt idx="12299">
                  <c:v>-1.0300000000000001E-3</c:v>
                </c:pt>
                <c:pt idx="12300">
                  <c:v>-9.3000000000000005E-4</c:v>
                </c:pt>
                <c:pt idx="12301">
                  <c:v>-7.6999999999999996E-4</c:v>
                </c:pt>
                <c:pt idx="12302">
                  <c:v>-7.2000000000000005E-4</c:v>
                </c:pt>
                <c:pt idx="12303">
                  <c:v>-7.2000000000000005E-4</c:v>
                </c:pt>
                <c:pt idx="12304">
                  <c:v>-6.0999999999999997E-4</c:v>
                </c:pt>
                <c:pt idx="12305">
                  <c:v>-6.6E-4</c:v>
                </c:pt>
                <c:pt idx="12306">
                  <c:v>-7.2000000000000005E-4</c:v>
                </c:pt>
                <c:pt idx="12307">
                  <c:v>-6.6E-4</c:v>
                </c:pt>
                <c:pt idx="12308">
                  <c:v>-7.6999999999999996E-4</c:v>
                </c:pt>
                <c:pt idx="12309">
                  <c:v>-9.3000000000000005E-4</c:v>
                </c:pt>
                <c:pt idx="12310">
                  <c:v>-1.0300000000000001E-3</c:v>
                </c:pt>
                <c:pt idx="12311">
                  <c:v>-1.24E-3</c:v>
                </c:pt>
                <c:pt idx="12312">
                  <c:v>-1.3500000000000001E-3</c:v>
                </c:pt>
                <c:pt idx="12313">
                  <c:v>-1.66E-3</c:v>
                </c:pt>
                <c:pt idx="12314">
                  <c:v>-1.82E-3</c:v>
                </c:pt>
                <c:pt idx="12315">
                  <c:v>-1.9300000000000001E-3</c:v>
                </c:pt>
                <c:pt idx="12316">
                  <c:v>-2.14E-3</c:v>
                </c:pt>
                <c:pt idx="12317">
                  <c:v>-2.3500000000000001E-3</c:v>
                </c:pt>
                <c:pt idx="12318">
                  <c:v>-2.5100000000000001E-3</c:v>
                </c:pt>
                <c:pt idx="12319">
                  <c:v>-2.7699999999999999E-3</c:v>
                </c:pt>
                <c:pt idx="12320">
                  <c:v>-2.8800000000000002E-3</c:v>
                </c:pt>
                <c:pt idx="12321">
                  <c:v>-3.0300000000000001E-3</c:v>
                </c:pt>
                <c:pt idx="12322">
                  <c:v>-3.14E-3</c:v>
                </c:pt>
                <c:pt idx="12323">
                  <c:v>-3.1900000000000001E-3</c:v>
                </c:pt>
                <c:pt idx="12324">
                  <c:v>-3.1900000000000001E-3</c:v>
                </c:pt>
                <c:pt idx="12325">
                  <c:v>-3.3E-3</c:v>
                </c:pt>
                <c:pt idx="12326">
                  <c:v>-3.3E-3</c:v>
                </c:pt>
                <c:pt idx="12327">
                  <c:v>-3.2399999999999998E-3</c:v>
                </c:pt>
                <c:pt idx="12328">
                  <c:v>-3.14E-3</c:v>
                </c:pt>
                <c:pt idx="12329">
                  <c:v>-3.0300000000000001E-3</c:v>
                </c:pt>
                <c:pt idx="12330">
                  <c:v>-2.9299999999999999E-3</c:v>
                </c:pt>
                <c:pt idx="12331">
                  <c:v>-2.82E-3</c:v>
                </c:pt>
                <c:pt idx="12332">
                  <c:v>-2.5100000000000001E-3</c:v>
                </c:pt>
                <c:pt idx="12333">
                  <c:v>-2.3E-3</c:v>
                </c:pt>
                <c:pt idx="12334">
                  <c:v>-2.0899999999999998E-3</c:v>
                </c:pt>
                <c:pt idx="12335">
                  <c:v>-1.7700000000000001E-3</c:v>
                </c:pt>
                <c:pt idx="12336">
                  <c:v>-1.5100000000000001E-3</c:v>
                </c:pt>
                <c:pt idx="12337">
                  <c:v>-1.14E-3</c:v>
                </c:pt>
                <c:pt idx="12338">
                  <c:v>-8.1999999999999998E-4</c:v>
                </c:pt>
                <c:pt idx="12339">
                  <c:v>-5.0000000000000001E-4</c:v>
                </c:pt>
                <c:pt idx="12340">
                  <c:v>-1.9000000000000001E-4</c:v>
                </c:pt>
                <c:pt idx="12341">
                  <c:v>1.8000000000000001E-4</c:v>
                </c:pt>
                <c:pt idx="12342">
                  <c:v>5.0000000000000001E-4</c:v>
                </c:pt>
                <c:pt idx="12343">
                  <c:v>8.0999999999999996E-4</c:v>
                </c:pt>
                <c:pt idx="12344">
                  <c:v>1.08E-3</c:v>
                </c:pt>
                <c:pt idx="12345">
                  <c:v>1.2899999999999999E-3</c:v>
                </c:pt>
                <c:pt idx="12346">
                  <c:v>1.6000000000000001E-3</c:v>
                </c:pt>
                <c:pt idx="12347">
                  <c:v>1.8699999999999999E-3</c:v>
                </c:pt>
                <c:pt idx="12348">
                  <c:v>1.97E-3</c:v>
                </c:pt>
                <c:pt idx="12349">
                  <c:v>2.1299999999999999E-3</c:v>
                </c:pt>
                <c:pt idx="12350">
                  <c:v>2.2399999999999998E-3</c:v>
                </c:pt>
                <c:pt idx="12351">
                  <c:v>2.2899999999999999E-3</c:v>
                </c:pt>
                <c:pt idx="12352">
                  <c:v>2.2399999999999998E-3</c:v>
                </c:pt>
                <c:pt idx="12353">
                  <c:v>2.2399999999999998E-3</c:v>
                </c:pt>
                <c:pt idx="12354">
                  <c:v>2.1800000000000001E-3</c:v>
                </c:pt>
                <c:pt idx="12355">
                  <c:v>2.0200000000000001E-3</c:v>
                </c:pt>
                <c:pt idx="12356">
                  <c:v>1.92E-3</c:v>
                </c:pt>
                <c:pt idx="12357">
                  <c:v>1.7099999999999999E-3</c:v>
                </c:pt>
                <c:pt idx="12358">
                  <c:v>1.5499999999999999E-3</c:v>
                </c:pt>
                <c:pt idx="12359">
                  <c:v>1.23E-3</c:v>
                </c:pt>
                <c:pt idx="12360">
                  <c:v>1.0200000000000001E-3</c:v>
                </c:pt>
                <c:pt idx="12361">
                  <c:v>7.1000000000000002E-4</c:v>
                </c:pt>
                <c:pt idx="12362">
                  <c:v>5.0000000000000001E-4</c:v>
                </c:pt>
                <c:pt idx="12363">
                  <c:v>1.2999999999999999E-4</c:v>
                </c:pt>
                <c:pt idx="12364">
                  <c:v>-1.9000000000000001E-4</c:v>
                </c:pt>
                <c:pt idx="12365">
                  <c:v>-4.4999999999999999E-4</c:v>
                </c:pt>
                <c:pt idx="12366">
                  <c:v>-8.1999999999999998E-4</c:v>
                </c:pt>
                <c:pt idx="12367">
                  <c:v>-1.14E-3</c:v>
                </c:pt>
                <c:pt idx="12368">
                  <c:v>-1.4499999999999999E-3</c:v>
                </c:pt>
                <c:pt idx="12369">
                  <c:v>-1.72E-3</c:v>
                </c:pt>
                <c:pt idx="12370">
                  <c:v>-1.98E-3</c:v>
                </c:pt>
                <c:pt idx="12371">
                  <c:v>-2.3E-3</c:v>
                </c:pt>
                <c:pt idx="12372">
                  <c:v>-2.3999999999999998E-3</c:v>
                </c:pt>
                <c:pt idx="12373">
                  <c:v>-2.6700000000000001E-3</c:v>
                </c:pt>
                <c:pt idx="12374">
                  <c:v>-2.8800000000000002E-3</c:v>
                </c:pt>
                <c:pt idx="12375">
                  <c:v>-2.9299999999999999E-3</c:v>
                </c:pt>
                <c:pt idx="12376">
                  <c:v>-3.0300000000000001E-3</c:v>
                </c:pt>
                <c:pt idx="12377">
                  <c:v>-3.1900000000000001E-3</c:v>
                </c:pt>
                <c:pt idx="12378">
                  <c:v>-3.2399999999999998E-3</c:v>
                </c:pt>
                <c:pt idx="12379">
                  <c:v>-3.3E-3</c:v>
                </c:pt>
                <c:pt idx="12380">
                  <c:v>-3.2399999999999998E-3</c:v>
                </c:pt>
                <c:pt idx="12381">
                  <c:v>-3.2399999999999998E-3</c:v>
                </c:pt>
                <c:pt idx="12382">
                  <c:v>-3.2399999999999998E-3</c:v>
                </c:pt>
                <c:pt idx="12383">
                  <c:v>-3.2399999999999998E-3</c:v>
                </c:pt>
                <c:pt idx="12384">
                  <c:v>-3.2399999999999998E-3</c:v>
                </c:pt>
                <c:pt idx="12385">
                  <c:v>-3.14E-3</c:v>
                </c:pt>
                <c:pt idx="12386">
                  <c:v>-3.0300000000000001E-3</c:v>
                </c:pt>
                <c:pt idx="12387">
                  <c:v>-3.0300000000000001E-3</c:v>
                </c:pt>
                <c:pt idx="12388">
                  <c:v>-2.9299999999999999E-3</c:v>
                </c:pt>
                <c:pt idx="12389">
                  <c:v>-2.9299999999999999E-3</c:v>
                </c:pt>
                <c:pt idx="12390">
                  <c:v>-2.8800000000000002E-3</c:v>
                </c:pt>
                <c:pt idx="12391">
                  <c:v>-2.9299999999999999E-3</c:v>
                </c:pt>
                <c:pt idx="12392">
                  <c:v>-2.8800000000000002E-3</c:v>
                </c:pt>
                <c:pt idx="12393">
                  <c:v>-2.9299999999999999E-3</c:v>
                </c:pt>
                <c:pt idx="12394">
                  <c:v>-2.98E-3</c:v>
                </c:pt>
                <c:pt idx="12395">
                  <c:v>-3.0300000000000001E-3</c:v>
                </c:pt>
                <c:pt idx="12396">
                  <c:v>-3.0300000000000001E-3</c:v>
                </c:pt>
                <c:pt idx="12397">
                  <c:v>-3.1900000000000001E-3</c:v>
                </c:pt>
                <c:pt idx="12398">
                  <c:v>-3.3E-3</c:v>
                </c:pt>
                <c:pt idx="12399">
                  <c:v>-3.3500000000000001E-3</c:v>
                </c:pt>
                <c:pt idx="12400">
                  <c:v>-3.5100000000000001E-3</c:v>
                </c:pt>
                <c:pt idx="12401">
                  <c:v>-3.6099999999999999E-3</c:v>
                </c:pt>
                <c:pt idx="12402">
                  <c:v>-3.7200000000000002E-3</c:v>
                </c:pt>
                <c:pt idx="12403">
                  <c:v>-3.98E-3</c:v>
                </c:pt>
                <c:pt idx="12404">
                  <c:v>-4.1900000000000001E-3</c:v>
                </c:pt>
                <c:pt idx="12405">
                  <c:v>-4.4000000000000003E-3</c:v>
                </c:pt>
                <c:pt idx="12406">
                  <c:v>-4.5599999999999998E-3</c:v>
                </c:pt>
                <c:pt idx="12407">
                  <c:v>-4.8300000000000001E-3</c:v>
                </c:pt>
                <c:pt idx="12408">
                  <c:v>-4.9300000000000004E-3</c:v>
                </c:pt>
                <c:pt idx="12409">
                  <c:v>-5.3E-3</c:v>
                </c:pt>
                <c:pt idx="12410">
                  <c:v>-5.4099999999999999E-3</c:v>
                </c:pt>
                <c:pt idx="12411">
                  <c:v>-5.77E-3</c:v>
                </c:pt>
                <c:pt idx="12412">
                  <c:v>-5.9300000000000004E-3</c:v>
                </c:pt>
                <c:pt idx="12413">
                  <c:v>-6.1999999999999998E-3</c:v>
                </c:pt>
                <c:pt idx="12414">
                  <c:v>-6.2500000000000003E-3</c:v>
                </c:pt>
                <c:pt idx="12415">
                  <c:v>-6.5100000000000002E-3</c:v>
                </c:pt>
                <c:pt idx="12416">
                  <c:v>-6.7200000000000003E-3</c:v>
                </c:pt>
                <c:pt idx="12417">
                  <c:v>-6.7799999999999996E-3</c:v>
                </c:pt>
                <c:pt idx="12418">
                  <c:v>-6.9300000000000004E-3</c:v>
                </c:pt>
                <c:pt idx="12419">
                  <c:v>-7.0899999999999999E-3</c:v>
                </c:pt>
                <c:pt idx="12420">
                  <c:v>-7.1999999999999998E-3</c:v>
                </c:pt>
                <c:pt idx="12421">
                  <c:v>-7.3499999999999998E-3</c:v>
                </c:pt>
                <c:pt idx="12422">
                  <c:v>-7.4099999999999999E-3</c:v>
                </c:pt>
                <c:pt idx="12423">
                  <c:v>-7.4599999999999996E-3</c:v>
                </c:pt>
                <c:pt idx="12424">
                  <c:v>-7.5100000000000002E-3</c:v>
                </c:pt>
                <c:pt idx="12425">
                  <c:v>-7.6699999999999997E-3</c:v>
                </c:pt>
                <c:pt idx="12426">
                  <c:v>-7.7799999999999996E-3</c:v>
                </c:pt>
                <c:pt idx="12427">
                  <c:v>-7.7799999999999996E-3</c:v>
                </c:pt>
                <c:pt idx="12428">
                  <c:v>-7.7200000000000003E-3</c:v>
                </c:pt>
                <c:pt idx="12429">
                  <c:v>-7.8300000000000002E-3</c:v>
                </c:pt>
                <c:pt idx="12430">
                  <c:v>-7.7799999999999996E-3</c:v>
                </c:pt>
                <c:pt idx="12431">
                  <c:v>-7.6699999999999997E-3</c:v>
                </c:pt>
                <c:pt idx="12432">
                  <c:v>-7.6699999999999997E-3</c:v>
                </c:pt>
                <c:pt idx="12433">
                  <c:v>-7.5700000000000003E-3</c:v>
                </c:pt>
                <c:pt idx="12434">
                  <c:v>-7.5100000000000002E-3</c:v>
                </c:pt>
                <c:pt idx="12435">
                  <c:v>-7.4099999999999999E-3</c:v>
                </c:pt>
                <c:pt idx="12436">
                  <c:v>-7.3499999999999998E-3</c:v>
                </c:pt>
                <c:pt idx="12437">
                  <c:v>-7.2500000000000004E-3</c:v>
                </c:pt>
                <c:pt idx="12438">
                  <c:v>-7.0899999999999999E-3</c:v>
                </c:pt>
                <c:pt idx="12439">
                  <c:v>-6.9899999999999997E-3</c:v>
                </c:pt>
                <c:pt idx="12440">
                  <c:v>-6.7799999999999996E-3</c:v>
                </c:pt>
                <c:pt idx="12441">
                  <c:v>-6.7200000000000003E-3</c:v>
                </c:pt>
                <c:pt idx="12442">
                  <c:v>-6.5100000000000002E-3</c:v>
                </c:pt>
                <c:pt idx="12443">
                  <c:v>-6.3499999999999997E-3</c:v>
                </c:pt>
                <c:pt idx="12444">
                  <c:v>-6.1399999999999996E-3</c:v>
                </c:pt>
                <c:pt idx="12445">
                  <c:v>-5.9300000000000004E-3</c:v>
                </c:pt>
                <c:pt idx="12446">
                  <c:v>-5.77E-3</c:v>
                </c:pt>
                <c:pt idx="12447">
                  <c:v>-5.62E-3</c:v>
                </c:pt>
                <c:pt idx="12448">
                  <c:v>-5.3499999999999997E-3</c:v>
                </c:pt>
                <c:pt idx="12449">
                  <c:v>-5.1399999999999996E-3</c:v>
                </c:pt>
                <c:pt idx="12450">
                  <c:v>-4.9300000000000004E-3</c:v>
                </c:pt>
                <c:pt idx="12451">
                  <c:v>-4.8799999999999998E-3</c:v>
                </c:pt>
                <c:pt idx="12452">
                  <c:v>-4.7699999999999999E-3</c:v>
                </c:pt>
                <c:pt idx="12453">
                  <c:v>-4.5100000000000001E-3</c:v>
                </c:pt>
                <c:pt idx="12454">
                  <c:v>-4.3499999999999997E-3</c:v>
                </c:pt>
                <c:pt idx="12455">
                  <c:v>-4.3E-3</c:v>
                </c:pt>
                <c:pt idx="12456">
                  <c:v>-4.1399999999999996E-3</c:v>
                </c:pt>
                <c:pt idx="12457">
                  <c:v>-4.1900000000000001E-3</c:v>
                </c:pt>
                <c:pt idx="12458">
                  <c:v>-4.0400000000000002E-3</c:v>
                </c:pt>
                <c:pt idx="12459">
                  <c:v>-4.0899999999999999E-3</c:v>
                </c:pt>
                <c:pt idx="12460">
                  <c:v>-4.0899999999999999E-3</c:v>
                </c:pt>
                <c:pt idx="12461">
                  <c:v>-4.1900000000000001E-3</c:v>
                </c:pt>
                <c:pt idx="12462">
                  <c:v>-4.1399999999999996E-3</c:v>
                </c:pt>
                <c:pt idx="12463">
                  <c:v>-4.2500000000000003E-3</c:v>
                </c:pt>
                <c:pt idx="12464">
                  <c:v>-4.3499999999999997E-3</c:v>
                </c:pt>
                <c:pt idx="12465">
                  <c:v>-4.4600000000000004E-3</c:v>
                </c:pt>
                <c:pt idx="12466">
                  <c:v>-4.6699999999999997E-3</c:v>
                </c:pt>
                <c:pt idx="12467">
                  <c:v>-4.9300000000000004E-3</c:v>
                </c:pt>
                <c:pt idx="12468">
                  <c:v>-5.1399999999999996E-3</c:v>
                </c:pt>
                <c:pt idx="12469">
                  <c:v>-5.4099999999999999E-3</c:v>
                </c:pt>
                <c:pt idx="12470">
                  <c:v>-5.7200000000000003E-3</c:v>
                </c:pt>
                <c:pt idx="12471">
                  <c:v>-5.9300000000000004E-3</c:v>
                </c:pt>
                <c:pt idx="12472">
                  <c:v>-6.1999999999999998E-3</c:v>
                </c:pt>
                <c:pt idx="12473">
                  <c:v>-6.5100000000000002E-3</c:v>
                </c:pt>
                <c:pt idx="12474">
                  <c:v>-6.8300000000000001E-3</c:v>
                </c:pt>
                <c:pt idx="12475">
                  <c:v>-7.1399999999999996E-3</c:v>
                </c:pt>
                <c:pt idx="12476">
                  <c:v>-7.3000000000000001E-3</c:v>
                </c:pt>
                <c:pt idx="12477">
                  <c:v>-7.6699999999999997E-3</c:v>
                </c:pt>
                <c:pt idx="12478">
                  <c:v>-7.8300000000000002E-3</c:v>
                </c:pt>
                <c:pt idx="12479">
                  <c:v>-8.09E-3</c:v>
                </c:pt>
                <c:pt idx="12480">
                  <c:v>-8.3000000000000001E-3</c:v>
                </c:pt>
                <c:pt idx="12481">
                  <c:v>-8.4600000000000005E-3</c:v>
                </c:pt>
                <c:pt idx="12482">
                  <c:v>-8.6199999999999992E-3</c:v>
                </c:pt>
                <c:pt idx="12483">
                  <c:v>-8.7799999999999996E-3</c:v>
                </c:pt>
                <c:pt idx="12484">
                  <c:v>-8.94E-3</c:v>
                </c:pt>
                <c:pt idx="12485">
                  <c:v>-8.9899999999999997E-3</c:v>
                </c:pt>
                <c:pt idx="12486">
                  <c:v>-8.9899999999999997E-3</c:v>
                </c:pt>
                <c:pt idx="12487">
                  <c:v>-8.9899999999999997E-3</c:v>
                </c:pt>
                <c:pt idx="12488">
                  <c:v>-8.8800000000000007E-3</c:v>
                </c:pt>
                <c:pt idx="12489">
                  <c:v>-8.8800000000000007E-3</c:v>
                </c:pt>
                <c:pt idx="12490">
                  <c:v>-8.7799999999999996E-3</c:v>
                </c:pt>
                <c:pt idx="12491">
                  <c:v>-8.7200000000000003E-3</c:v>
                </c:pt>
                <c:pt idx="12492">
                  <c:v>-8.5699999999999995E-3</c:v>
                </c:pt>
                <c:pt idx="12493">
                  <c:v>-8.3599999999999994E-3</c:v>
                </c:pt>
                <c:pt idx="12494">
                  <c:v>-8.2000000000000007E-3</c:v>
                </c:pt>
                <c:pt idx="12495">
                  <c:v>-8.0400000000000003E-3</c:v>
                </c:pt>
                <c:pt idx="12496">
                  <c:v>-7.8799999999999999E-3</c:v>
                </c:pt>
                <c:pt idx="12497">
                  <c:v>-7.6699999999999997E-3</c:v>
                </c:pt>
                <c:pt idx="12498">
                  <c:v>-7.5700000000000003E-3</c:v>
                </c:pt>
                <c:pt idx="12499">
                  <c:v>-7.4099999999999999E-3</c:v>
                </c:pt>
                <c:pt idx="12500">
                  <c:v>-7.2500000000000004E-3</c:v>
                </c:pt>
                <c:pt idx="12501">
                  <c:v>-7.1999999999999998E-3</c:v>
                </c:pt>
                <c:pt idx="12502">
                  <c:v>-7.0899999999999999E-3</c:v>
                </c:pt>
                <c:pt idx="12503">
                  <c:v>-6.9899999999999997E-3</c:v>
                </c:pt>
                <c:pt idx="12504">
                  <c:v>-6.8799999999999998E-3</c:v>
                </c:pt>
                <c:pt idx="12505">
                  <c:v>-6.8799999999999998E-3</c:v>
                </c:pt>
                <c:pt idx="12506">
                  <c:v>-7.0400000000000003E-3</c:v>
                </c:pt>
                <c:pt idx="12507">
                  <c:v>-7.1399999999999996E-3</c:v>
                </c:pt>
                <c:pt idx="12508">
                  <c:v>-7.1399999999999996E-3</c:v>
                </c:pt>
                <c:pt idx="12509">
                  <c:v>-7.3000000000000001E-3</c:v>
                </c:pt>
                <c:pt idx="12510">
                  <c:v>-7.4599999999999996E-3</c:v>
                </c:pt>
                <c:pt idx="12511">
                  <c:v>-7.7200000000000003E-3</c:v>
                </c:pt>
                <c:pt idx="12512">
                  <c:v>-8.0400000000000003E-3</c:v>
                </c:pt>
                <c:pt idx="12513">
                  <c:v>-8.2500000000000004E-3</c:v>
                </c:pt>
                <c:pt idx="12514">
                  <c:v>-8.6199999999999992E-3</c:v>
                </c:pt>
                <c:pt idx="12515">
                  <c:v>-8.9899999999999997E-3</c:v>
                </c:pt>
                <c:pt idx="12516">
                  <c:v>-9.2999999999999992E-3</c:v>
                </c:pt>
                <c:pt idx="12517">
                  <c:v>-9.6699999999999998E-3</c:v>
                </c:pt>
                <c:pt idx="12518">
                  <c:v>-1.009E-2</c:v>
                </c:pt>
                <c:pt idx="12519">
                  <c:v>-1.0619999999999999E-2</c:v>
                </c:pt>
                <c:pt idx="12520">
                  <c:v>-1.094E-2</c:v>
                </c:pt>
                <c:pt idx="12521">
                  <c:v>-1.136E-2</c:v>
                </c:pt>
                <c:pt idx="12522">
                  <c:v>-1.1780000000000001E-2</c:v>
                </c:pt>
                <c:pt idx="12523">
                  <c:v>-1.21E-2</c:v>
                </c:pt>
                <c:pt idx="12524">
                  <c:v>-1.2409999999999999E-2</c:v>
                </c:pt>
                <c:pt idx="12525">
                  <c:v>-1.2840000000000001E-2</c:v>
                </c:pt>
                <c:pt idx="12526">
                  <c:v>-1.3050000000000001E-2</c:v>
                </c:pt>
                <c:pt idx="12527">
                  <c:v>-1.3310000000000001E-2</c:v>
                </c:pt>
                <c:pt idx="12528">
                  <c:v>-1.3469999999999999E-2</c:v>
                </c:pt>
                <c:pt idx="12529">
                  <c:v>-1.363E-2</c:v>
                </c:pt>
                <c:pt idx="12530">
                  <c:v>-1.3729999999999999E-2</c:v>
                </c:pt>
                <c:pt idx="12531">
                  <c:v>-1.389E-2</c:v>
                </c:pt>
                <c:pt idx="12532">
                  <c:v>-1.389E-2</c:v>
                </c:pt>
                <c:pt idx="12533">
                  <c:v>-1.3990000000000001E-2</c:v>
                </c:pt>
                <c:pt idx="12534">
                  <c:v>-1.389E-2</c:v>
                </c:pt>
                <c:pt idx="12535">
                  <c:v>-1.3780000000000001E-2</c:v>
                </c:pt>
                <c:pt idx="12536">
                  <c:v>-1.363E-2</c:v>
                </c:pt>
                <c:pt idx="12537">
                  <c:v>-1.3520000000000001E-2</c:v>
                </c:pt>
                <c:pt idx="12538">
                  <c:v>-1.3259999999999999E-2</c:v>
                </c:pt>
                <c:pt idx="12539">
                  <c:v>-1.299E-2</c:v>
                </c:pt>
                <c:pt idx="12540">
                  <c:v>-1.278E-2</c:v>
                </c:pt>
                <c:pt idx="12541">
                  <c:v>-1.257E-2</c:v>
                </c:pt>
                <c:pt idx="12542">
                  <c:v>-1.2200000000000001E-2</c:v>
                </c:pt>
                <c:pt idx="12543">
                  <c:v>-1.1990000000000001E-2</c:v>
                </c:pt>
                <c:pt idx="12544">
                  <c:v>-1.162E-2</c:v>
                </c:pt>
                <c:pt idx="12545">
                  <c:v>-1.1310000000000001E-2</c:v>
                </c:pt>
                <c:pt idx="12546">
                  <c:v>-1.089E-2</c:v>
                </c:pt>
                <c:pt idx="12547">
                  <c:v>-1.057E-2</c:v>
                </c:pt>
                <c:pt idx="12548">
                  <c:v>-1.025E-2</c:v>
                </c:pt>
                <c:pt idx="12549">
                  <c:v>-1.004E-2</c:v>
                </c:pt>
                <c:pt idx="12550">
                  <c:v>-9.6699999999999998E-3</c:v>
                </c:pt>
                <c:pt idx="12551">
                  <c:v>-9.41E-3</c:v>
                </c:pt>
                <c:pt idx="12552">
                  <c:v>-9.0900000000000009E-3</c:v>
                </c:pt>
                <c:pt idx="12553">
                  <c:v>-8.8800000000000007E-3</c:v>
                </c:pt>
                <c:pt idx="12554">
                  <c:v>-8.6199999999999992E-3</c:v>
                </c:pt>
                <c:pt idx="12555">
                  <c:v>-8.4100000000000008E-3</c:v>
                </c:pt>
                <c:pt idx="12556">
                  <c:v>-8.0400000000000003E-3</c:v>
                </c:pt>
                <c:pt idx="12557">
                  <c:v>-7.8300000000000002E-3</c:v>
                </c:pt>
                <c:pt idx="12558">
                  <c:v>-7.6699999999999997E-3</c:v>
                </c:pt>
                <c:pt idx="12559">
                  <c:v>-7.4099999999999999E-3</c:v>
                </c:pt>
                <c:pt idx="12560">
                  <c:v>-7.2500000000000004E-3</c:v>
                </c:pt>
                <c:pt idx="12561">
                  <c:v>-7.0400000000000003E-3</c:v>
                </c:pt>
                <c:pt idx="12562">
                  <c:v>-6.7200000000000003E-3</c:v>
                </c:pt>
                <c:pt idx="12563">
                  <c:v>-6.5599999999999999E-3</c:v>
                </c:pt>
                <c:pt idx="12564">
                  <c:v>-6.3499999999999997E-3</c:v>
                </c:pt>
                <c:pt idx="12565">
                  <c:v>-6.0400000000000002E-3</c:v>
                </c:pt>
                <c:pt idx="12566">
                  <c:v>-5.77E-3</c:v>
                </c:pt>
                <c:pt idx="12567">
                  <c:v>-5.5100000000000001E-3</c:v>
                </c:pt>
                <c:pt idx="12568">
                  <c:v>-5.1399999999999996E-3</c:v>
                </c:pt>
                <c:pt idx="12569">
                  <c:v>-5.0400000000000002E-3</c:v>
                </c:pt>
                <c:pt idx="12570">
                  <c:v>-4.6699999999999997E-3</c:v>
                </c:pt>
                <c:pt idx="12571">
                  <c:v>-4.3499999999999997E-3</c:v>
                </c:pt>
                <c:pt idx="12572">
                  <c:v>-3.9300000000000003E-3</c:v>
                </c:pt>
                <c:pt idx="12573">
                  <c:v>-3.6700000000000001E-3</c:v>
                </c:pt>
                <c:pt idx="12574">
                  <c:v>-3.2399999999999998E-3</c:v>
                </c:pt>
                <c:pt idx="12575">
                  <c:v>-2.9299999999999999E-3</c:v>
                </c:pt>
                <c:pt idx="12576">
                  <c:v>-2.5600000000000002E-3</c:v>
                </c:pt>
                <c:pt idx="12577">
                  <c:v>-2.1900000000000001E-3</c:v>
                </c:pt>
                <c:pt idx="12578">
                  <c:v>-1.8699999999999999E-3</c:v>
                </c:pt>
                <c:pt idx="12579">
                  <c:v>-1.56E-3</c:v>
                </c:pt>
                <c:pt idx="12580">
                  <c:v>-1.1900000000000001E-3</c:v>
                </c:pt>
                <c:pt idx="12581">
                  <c:v>-9.3000000000000005E-4</c:v>
                </c:pt>
                <c:pt idx="12582">
                  <c:v>-5.0000000000000001E-4</c:v>
                </c:pt>
                <c:pt idx="12583">
                  <c:v>-1.9000000000000001E-4</c:v>
                </c:pt>
                <c:pt idx="12584">
                  <c:v>2.0000000000000002E-5</c:v>
                </c:pt>
                <c:pt idx="12585">
                  <c:v>2.3000000000000001E-4</c:v>
                </c:pt>
                <c:pt idx="12586">
                  <c:v>2.9E-4</c:v>
                </c:pt>
                <c:pt idx="12587">
                  <c:v>5.9999999999999995E-4</c:v>
                </c:pt>
                <c:pt idx="12588">
                  <c:v>6.4999999999999997E-4</c:v>
                </c:pt>
                <c:pt idx="12589">
                  <c:v>6.4999999999999997E-4</c:v>
                </c:pt>
                <c:pt idx="12590">
                  <c:v>7.6000000000000004E-4</c:v>
                </c:pt>
                <c:pt idx="12591">
                  <c:v>6.4999999999999997E-4</c:v>
                </c:pt>
                <c:pt idx="12592">
                  <c:v>6.4999999999999997E-4</c:v>
                </c:pt>
                <c:pt idx="12593">
                  <c:v>5.9999999999999995E-4</c:v>
                </c:pt>
                <c:pt idx="12594">
                  <c:v>4.4000000000000002E-4</c:v>
                </c:pt>
                <c:pt idx="12595">
                  <c:v>2.9E-4</c:v>
                </c:pt>
                <c:pt idx="12596">
                  <c:v>6.9999999999999994E-5</c:v>
                </c:pt>
                <c:pt idx="12597">
                  <c:v>-1.9000000000000001E-4</c:v>
                </c:pt>
                <c:pt idx="12598">
                  <c:v>-4.0000000000000002E-4</c:v>
                </c:pt>
                <c:pt idx="12599">
                  <c:v>-6.6E-4</c:v>
                </c:pt>
                <c:pt idx="12600">
                  <c:v>-8.7000000000000001E-4</c:v>
                </c:pt>
                <c:pt idx="12601">
                  <c:v>-1.1900000000000001E-3</c:v>
                </c:pt>
                <c:pt idx="12602">
                  <c:v>-1.3500000000000001E-3</c:v>
                </c:pt>
                <c:pt idx="12603">
                  <c:v>-1.66E-3</c:v>
                </c:pt>
                <c:pt idx="12604">
                  <c:v>-1.98E-3</c:v>
                </c:pt>
                <c:pt idx="12605">
                  <c:v>-2.3E-3</c:v>
                </c:pt>
                <c:pt idx="12606">
                  <c:v>-2.4499999999999999E-3</c:v>
                </c:pt>
                <c:pt idx="12607">
                  <c:v>-2.6099999999999999E-3</c:v>
                </c:pt>
                <c:pt idx="12608">
                  <c:v>-2.9299999999999999E-3</c:v>
                </c:pt>
                <c:pt idx="12609">
                  <c:v>-3.14E-3</c:v>
                </c:pt>
                <c:pt idx="12610">
                  <c:v>-3.1900000000000001E-3</c:v>
                </c:pt>
                <c:pt idx="12611">
                  <c:v>-3.3500000000000001E-3</c:v>
                </c:pt>
                <c:pt idx="12612">
                  <c:v>-3.5100000000000001E-3</c:v>
                </c:pt>
                <c:pt idx="12613">
                  <c:v>-3.6099999999999999E-3</c:v>
                </c:pt>
                <c:pt idx="12614">
                  <c:v>-3.7699999999999999E-3</c:v>
                </c:pt>
                <c:pt idx="12615">
                  <c:v>-3.7699999999999999E-3</c:v>
                </c:pt>
                <c:pt idx="12616">
                  <c:v>-3.82E-3</c:v>
                </c:pt>
                <c:pt idx="12617">
                  <c:v>-3.82E-3</c:v>
                </c:pt>
                <c:pt idx="12618">
                  <c:v>-3.82E-3</c:v>
                </c:pt>
                <c:pt idx="12619">
                  <c:v>-3.82E-3</c:v>
                </c:pt>
                <c:pt idx="12620">
                  <c:v>-3.7699999999999999E-3</c:v>
                </c:pt>
                <c:pt idx="12621">
                  <c:v>-3.7200000000000002E-3</c:v>
                </c:pt>
                <c:pt idx="12622">
                  <c:v>-3.82E-3</c:v>
                </c:pt>
                <c:pt idx="12623">
                  <c:v>-3.7699999999999999E-3</c:v>
                </c:pt>
                <c:pt idx="12624">
                  <c:v>-3.7699999999999999E-3</c:v>
                </c:pt>
                <c:pt idx="12625">
                  <c:v>-3.7699999999999999E-3</c:v>
                </c:pt>
                <c:pt idx="12626">
                  <c:v>-3.7200000000000002E-3</c:v>
                </c:pt>
                <c:pt idx="12627">
                  <c:v>-3.82E-3</c:v>
                </c:pt>
                <c:pt idx="12628">
                  <c:v>-3.7699999999999999E-3</c:v>
                </c:pt>
                <c:pt idx="12629">
                  <c:v>-3.8800000000000002E-3</c:v>
                </c:pt>
                <c:pt idx="12630">
                  <c:v>-3.9300000000000003E-3</c:v>
                </c:pt>
                <c:pt idx="12631">
                  <c:v>-4.0899999999999999E-3</c:v>
                </c:pt>
                <c:pt idx="12632">
                  <c:v>-4.1399999999999996E-3</c:v>
                </c:pt>
                <c:pt idx="12633">
                  <c:v>-4.4000000000000003E-3</c:v>
                </c:pt>
                <c:pt idx="12634">
                  <c:v>-4.5599999999999998E-3</c:v>
                </c:pt>
                <c:pt idx="12635">
                  <c:v>-4.7200000000000002E-3</c:v>
                </c:pt>
                <c:pt idx="12636">
                  <c:v>-4.8799999999999998E-3</c:v>
                </c:pt>
                <c:pt idx="12637">
                  <c:v>-5.0400000000000002E-3</c:v>
                </c:pt>
                <c:pt idx="12638">
                  <c:v>-5.4099999999999999E-3</c:v>
                </c:pt>
                <c:pt idx="12639">
                  <c:v>-5.62E-3</c:v>
                </c:pt>
                <c:pt idx="12640">
                  <c:v>-5.9300000000000004E-3</c:v>
                </c:pt>
                <c:pt idx="12641">
                  <c:v>-6.0899999999999999E-3</c:v>
                </c:pt>
                <c:pt idx="12642">
                  <c:v>-6.3499999999999997E-3</c:v>
                </c:pt>
                <c:pt idx="12643">
                  <c:v>-6.6699999999999997E-3</c:v>
                </c:pt>
                <c:pt idx="12644">
                  <c:v>-6.9300000000000004E-3</c:v>
                </c:pt>
                <c:pt idx="12645">
                  <c:v>-7.2500000000000004E-3</c:v>
                </c:pt>
                <c:pt idx="12646">
                  <c:v>-7.5100000000000002E-3</c:v>
                </c:pt>
                <c:pt idx="12647">
                  <c:v>-7.7799999999999996E-3</c:v>
                </c:pt>
                <c:pt idx="12648">
                  <c:v>-7.9900000000000006E-3</c:v>
                </c:pt>
                <c:pt idx="12649">
                  <c:v>-8.2500000000000004E-3</c:v>
                </c:pt>
                <c:pt idx="12650">
                  <c:v>-8.5100000000000002E-3</c:v>
                </c:pt>
                <c:pt idx="12651">
                  <c:v>-8.7799999999999996E-3</c:v>
                </c:pt>
                <c:pt idx="12652">
                  <c:v>-8.9899999999999997E-3</c:v>
                </c:pt>
                <c:pt idx="12653">
                  <c:v>-9.2499999999999995E-3</c:v>
                </c:pt>
                <c:pt idx="12654">
                  <c:v>-9.4599999999999997E-3</c:v>
                </c:pt>
                <c:pt idx="12655">
                  <c:v>-9.7300000000000008E-3</c:v>
                </c:pt>
                <c:pt idx="12656">
                  <c:v>-9.9900000000000006E-3</c:v>
                </c:pt>
                <c:pt idx="12657">
                  <c:v>-1.0200000000000001E-2</c:v>
                </c:pt>
                <c:pt idx="12658">
                  <c:v>-1.031E-2</c:v>
                </c:pt>
                <c:pt idx="12659">
                  <c:v>-1.0619999999999999E-2</c:v>
                </c:pt>
                <c:pt idx="12660">
                  <c:v>-1.0829999999999999E-2</c:v>
                </c:pt>
                <c:pt idx="12661">
                  <c:v>-1.099E-2</c:v>
                </c:pt>
                <c:pt idx="12662">
                  <c:v>-1.12E-2</c:v>
                </c:pt>
                <c:pt idx="12663">
                  <c:v>-1.1469999999999999E-2</c:v>
                </c:pt>
                <c:pt idx="12664">
                  <c:v>-1.162E-2</c:v>
                </c:pt>
                <c:pt idx="12665">
                  <c:v>-1.1730000000000001E-2</c:v>
                </c:pt>
                <c:pt idx="12666">
                  <c:v>-1.1939999999999999E-2</c:v>
                </c:pt>
                <c:pt idx="12667">
                  <c:v>-1.2149999999999999E-2</c:v>
                </c:pt>
                <c:pt idx="12668">
                  <c:v>-1.226E-2</c:v>
                </c:pt>
                <c:pt idx="12669">
                  <c:v>-1.247E-2</c:v>
                </c:pt>
                <c:pt idx="12670">
                  <c:v>-1.2619999999999999E-2</c:v>
                </c:pt>
                <c:pt idx="12671">
                  <c:v>-1.273E-2</c:v>
                </c:pt>
                <c:pt idx="12672">
                  <c:v>-1.289E-2</c:v>
                </c:pt>
                <c:pt idx="12673">
                  <c:v>-1.299E-2</c:v>
                </c:pt>
                <c:pt idx="12674">
                  <c:v>-1.3050000000000001E-2</c:v>
                </c:pt>
                <c:pt idx="12675">
                  <c:v>-1.3050000000000001E-2</c:v>
                </c:pt>
                <c:pt idx="12676">
                  <c:v>-1.315E-2</c:v>
                </c:pt>
                <c:pt idx="12677">
                  <c:v>-1.3050000000000001E-2</c:v>
                </c:pt>
                <c:pt idx="12678">
                  <c:v>-1.3050000000000001E-2</c:v>
                </c:pt>
                <c:pt idx="12679">
                  <c:v>-1.294E-2</c:v>
                </c:pt>
                <c:pt idx="12680">
                  <c:v>-1.273E-2</c:v>
                </c:pt>
                <c:pt idx="12681">
                  <c:v>-1.252E-2</c:v>
                </c:pt>
                <c:pt idx="12682">
                  <c:v>-1.226E-2</c:v>
                </c:pt>
                <c:pt idx="12683">
                  <c:v>-1.2149999999999999E-2</c:v>
                </c:pt>
                <c:pt idx="12684">
                  <c:v>-1.1730000000000001E-2</c:v>
                </c:pt>
                <c:pt idx="12685">
                  <c:v>-1.1520000000000001E-2</c:v>
                </c:pt>
                <c:pt idx="12686">
                  <c:v>-1.11E-2</c:v>
                </c:pt>
                <c:pt idx="12687">
                  <c:v>-1.078E-2</c:v>
                </c:pt>
                <c:pt idx="12688">
                  <c:v>-1.0410000000000001E-2</c:v>
                </c:pt>
                <c:pt idx="12689">
                  <c:v>-9.9399999999999992E-3</c:v>
                </c:pt>
                <c:pt idx="12690">
                  <c:v>-9.5200000000000007E-3</c:v>
                </c:pt>
                <c:pt idx="12691">
                  <c:v>-9.0900000000000009E-3</c:v>
                </c:pt>
                <c:pt idx="12692">
                  <c:v>-8.6199999999999992E-3</c:v>
                </c:pt>
                <c:pt idx="12693">
                  <c:v>-8.3000000000000001E-3</c:v>
                </c:pt>
                <c:pt idx="12694">
                  <c:v>-7.7799999999999996E-3</c:v>
                </c:pt>
                <c:pt idx="12695">
                  <c:v>-7.3000000000000001E-3</c:v>
                </c:pt>
                <c:pt idx="12696">
                  <c:v>-6.9300000000000004E-3</c:v>
                </c:pt>
                <c:pt idx="12697">
                  <c:v>-6.5100000000000002E-3</c:v>
                </c:pt>
                <c:pt idx="12698">
                  <c:v>-6.0899999999999999E-3</c:v>
                </c:pt>
                <c:pt idx="12699">
                  <c:v>-5.77E-3</c:v>
                </c:pt>
                <c:pt idx="12700">
                  <c:v>-5.5100000000000001E-3</c:v>
                </c:pt>
                <c:pt idx="12701">
                  <c:v>-5.1900000000000002E-3</c:v>
                </c:pt>
                <c:pt idx="12702">
                  <c:v>-4.9800000000000001E-3</c:v>
                </c:pt>
                <c:pt idx="12703">
                  <c:v>-4.8300000000000001E-3</c:v>
                </c:pt>
                <c:pt idx="12704">
                  <c:v>-4.5599999999999998E-3</c:v>
                </c:pt>
                <c:pt idx="12705">
                  <c:v>-4.5100000000000001E-3</c:v>
                </c:pt>
                <c:pt idx="12706">
                  <c:v>-4.4600000000000004E-3</c:v>
                </c:pt>
                <c:pt idx="12707">
                  <c:v>-4.5100000000000001E-3</c:v>
                </c:pt>
                <c:pt idx="12708">
                  <c:v>-4.4600000000000004E-3</c:v>
                </c:pt>
                <c:pt idx="12709">
                  <c:v>-4.4600000000000004E-3</c:v>
                </c:pt>
                <c:pt idx="12710">
                  <c:v>-4.6100000000000004E-3</c:v>
                </c:pt>
                <c:pt idx="12711">
                  <c:v>-4.7200000000000002E-3</c:v>
                </c:pt>
                <c:pt idx="12712">
                  <c:v>-4.7200000000000002E-3</c:v>
                </c:pt>
                <c:pt idx="12713">
                  <c:v>-4.9800000000000001E-3</c:v>
                </c:pt>
                <c:pt idx="12714">
                  <c:v>-5.1399999999999996E-3</c:v>
                </c:pt>
                <c:pt idx="12715">
                  <c:v>-5.2500000000000003E-3</c:v>
                </c:pt>
                <c:pt idx="12716">
                  <c:v>-5.4599999999999996E-3</c:v>
                </c:pt>
                <c:pt idx="12717">
                  <c:v>-5.77E-3</c:v>
                </c:pt>
                <c:pt idx="12718">
                  <c:v>-5.8799999999999998E-3</c:v>
                </c:pt>
                <c:pt idx="12719">
                  <c:v>-6.2500000000000003E-3</c:v>
                </c:pt>
                <c:pt idx="12720">
                  <c:v>-6.3E-3</c:v>
                </c:pt>
                <c:pt idx="12721">
                  <c:v>-6.5599999999999999E-3</c:v>
                </c:pt>
                <c:pt idx="12722">
                  <c:v>-6.7799999999999996E-3</c:v>
                </c:pt>
                <c:pt idx="12723">
                  <c:v>-6.9300000000000004E-3</c:v>
                </c:pt>
                <c:pt idx="12724">
                  <c:v>-7.0899999999999999E-3</c:v>
                </c:pt>
                <c:pt idx="12725">
                  <c:v>-7.3000000000000001E-3</c:v>
                </c:pt>
                <c:pt idx="12726">
                  <c:v>-7.4099999999999999E-3</c:v>
                </c:pt>
                <c:pt idx="12727">
                  <c:v>-7.5700000000000003E-3</c:v>
                </c:pt>
                <c:pt idx="12728">
                  <c:v>-7.5700000000000003E-3</c:v>
                </c:pt>
                <c:pt idx="12729">
                  <c:v>-7.7200000000000003E-3</c:v>
                </c:pt>
                <c:pt idx="12730">
                  <c:v>-7.8300000000000002E-3</c:v>
                </c:pt>
                <c:pt idx="12731">
                  <c:v>-7.8300000000000002E-3</c:v>
                </c:pt>
                <c:pt idx="12732">
                  <c:v>-7.8799999999999999E-3</c:v>
                </c:pt>
                <c:pt idx="12733">
                  <c:v>-7.9299999999999995E-3</c:v>
                </c:pt>
                <c:pt idx="12734">
                  <c:v>-7.8300000000000002E-3</c:v>
                </c:pt>
                <c:pt idx="12735">
                  <c:v>-7.8799999999999999E-3</c:v>
                </c:pt>
                <c:pt idx="12736">
                  <c:v>-7.9299999999999995E-3</c:v>
                </c:pt>
                <c:pt idx="12737">
                  <c:v>-7.8300000000000002E-3</c:v>
                </c:pt>
                <c:pt idx="12738">
                  <c:v>-7.7200000000000003E-3</c:v>
                </c:pt>
                <c:pt idx="12739">
                  <c:v>-7.6699999999999997E-3</c:v>
                </c:pt>
                <c:pt idx="12740">
                  <c:v>-7.6699999999999997E-3</c:v>
                </c:pt>
                <c:pt idx="12741">
                  <c:v>-7.62E-3</c:v>
                </c:pt>
                <c:pt idx="12742">
                  <c:v>-7.4599999999999996E-3</c:v>
                </c:pt>
                <c:pt idx="12743">
                  <c:v>-7.3499999999999998E-3</c:v>
                </c:pt>
                <c:pt idx="12744">
                  <c:v>-7.1999999999999998E-3</c:v>
                </c:pt>
                <c:pt idx="12745">
                  <c:v>-7.0899999999999999E-3</c:v>
                </c:pt>
                <c:pt idx="12746">
                  <c:v>-6.9300000000000004E-3</c:v>
                </c:pt>
                <c:pt idx="12747">
                  <c:v>-6.7799999999999996E-3</c:v>
                </c:pt>
                <c:pt idx="12748">
                  <c:v>-6.5100000000000002E-3</c:v>
                </c:pt>
                <c:pt idx="12749">
                  <c:v>-6.3499999999999997E-3</c:v>
                </c:pt>
                <c:pt idx="12750">
                  <c:v>-6.1999999999999998E-3</c:v>
                </c:pt>
                <c:pt idx="12751">
                  <c:v>-5.8799999999999998E-3</c:v>
                </c:pt>
                <c:pt idx="12752">
                  <c:v>-5.77E-3</c:v>
                </c:pt>
                <c:pt idx="12753">
                  <c:v>-5.4099999999999999E-3</c:v>
                </c:pt>
                <c:pt idx="12754">
                  <c:v>-5.0899999999999999E-3</c:v>
                </c:pt>
                <c:pt idx="12755">
                  <c:v>-4.8300000000000001E-3</c:v>
                </c:pt>
                <c:pt idx="12756">
                  <c:v>-4.4600000000000004E-3</c:v>
                </c:pt>
                <c:pt idx="12757">
                  <c:v>-4.1399999999999996E-3</c:v>
                </c:pt>
                <c:pt idx="12758">
                  <c:v>-3.9300000000000003E-3</c:v>
                </c:pt>
                <c:pt idx="12759">
                  <c:v>-3.5100000000000001E-3</c:v>
                </c:pt>
                <c:pt idx="12760">
                  <c:v>-3.14E-3</c:v>
                </c:pt>
                <c:pt idx="12761">
                  <c:v>-2.7699999999999999E-3</c:v>
                </c:pt>
                <c:pt idx="12762">
                  <c:v>-2.5600000000000002E-3</c:v>
                </c:pt>
                <c:pt idx="12763">
                  <c:v>-2.14E-3</c:v>
                </c:pt>
                <c:pt idx="12764">
                  <c:v>-1.7700000000000001E-3</c:v>
                </c:pt>
                <c:pt idx="12765">
                  <c:v>-1.56E-3</c:v>
                </c:pt>
                <c:pt idx="12766">
                  <c:v>-1.14E-3</c:v>
                </c:pt>
                <c:pt idx="12767">
                  <c:v>-8.7000000000000001E-4</c:v>
                </c:pt>
                <c:pt idx="12768">
                  <c:v>-5.5999999999999995E-4</c:v>
                </c:pt>
                <c:pt idx="12769">
                  <c:v>-4.0000000000000002E-4</c:v>
                </c:pt>
                <c:pt idx="12770">
                  <c:v>-8.0000000000000007E-5</c:v>
                </c:pt>
                <c:pt idx="12771">
                  <c:v>6.9999999999999994E-5</c:v>
                </c:pt>
                <c:pt idx="12772">
                  <c:v>2.3000000000000001E-4</c:v>
                </c:pt>
                <c:pt idx="12773">
                  <c:v>3.4000000000000002E-4</c:v>
                </c:pt>
                <c:pt idx="12774">
                  <c:v>5.0000000000000001E-4</c:v>
                </c:pt>
                <c:pt idx="12775">
                  <c:v>5.0000000000000001E-4</c:v>
                </c:pt>
                <c:pt idx="12776">
                  <c:v>6.4999999999999997E-4</c:v>
                </c:pt>
                <c:pt idx="12777">
                  <c:v>5.9999999999999995E-4</c:v>
                </c:pt>
                <c:pt idx="12778">
                  <c:v>5.5000000000000003E-4</c:v>
                </c:pt>
                <c:pt idx="12779">
                  <c:v>4.4000000000000002E-4</c:v>
                </c:pt>
                <c:pt idx="12780">
                  <c:v>4.4000000000000002E-4</c:v>
                </c:pt>
                <c:pt idx="12781">
                  <c:v>2.9E-4</c:v>
                </c:pt>
                <c:pt idx="12782">
                  <c:v>1.2999999999999999E-4</c:v>
                </c:pt>
                <c:pt idx="12783">
                  <c:v>-8.0000000000000007E-5</c:v>
                </c:pt>
                <c:pt idx="12784">
                  <c:v>-1.9000000000000001E-4</c:v>
                </c:pt>
                <c:pt idx="12785">
                  <c:v>-4.4999999999999999E-4</c:v>
                </c:pt>
                <c:pt idx="12786">
                  <c:v>-6.0999999999999997E-4</c:v>
                </c:pt>
                <c:pt idx="12787">
                  <c:v>-9.7999999999999997E-4</c:v>
                </c:pt>
                <c:pt idx="12788">
                  <c:v>-1.14E-3</c:v>
                </c:pt>
                <c:pt idx="12789">
                  <c:v>-1.4E-3</c:v>
                </c:pt>
                <c:pt idx="12790">
                  <c:v>-1.72E-3</c:v>
                </c:pt>
                <c:pt idx="12791">
                  <c:v>-1.98E-3</c:v>
                </c:pt>
                <c:pt idx="12792">
                  <c:v>-2.1900000000000001E-3</c:v>
                </c:pt>
                <c:pt idx="12793">
                  <c:v>-2.4499999999999999E-3</c:v>
                </c:pt>
                <c:pt idx="12794">
                  <c:v>-2.6700000000000001E-3</c:v>
                </c:pt>
                <c:pt idx="12795">
                  <c:v>-2.82E-3</c:v>
                </c:pt>
                <c:pt idx="12796">
                  <c:v>-2.98E-3</c:v>
                </c:pt>
                <c:pt idx="12797">
                  <c:v>-3.1900000000000001E-3</c:v>
                </c:pt>
                <c:pt idx="12798">
                  <c:v>-3.2399999999999998E-3</c:v>
                </c:pt>
                <c:pt idx="12799">
                  <c:v>-3.46E-3</c:v>
                </c:pt>
                <c:pt idx="12800">
                  <c:v>-3.5599999999999998E-3</c:v>
                </c:pt>
                <c:pt idx="12801">
                  <c:v>-3.5599999999999998E-3</c:v>
                </c:pt>
                <c:pt idx="12802">
                  <c:v>-3.5599999999999998E-3</c:v>
                </c:pt>
                <c:pt idx="12803">
                  <c:v>-3.6099999999999999E-3</c:v>
                </c:pt>
                <c:pt idx="12804">
                  <c:v>-3.6700000000000001E-3</c:v>
                </c:pt>
                <c:pt idx="12805">
                  <c:v>-3.5599999999999998E-3</c:v>
                </c:pt>
                <c:pt idx="12806">
                  <c:v>-3.46E-3</c:v>
                </c:pt>
                <c:pt idx="12807">
                  <c:v>-3.46E-3</c:v>
                </c:pt>
                <c:pt idx="12808">
                  <c:v>-3.3500000000000001E-3</c:v>
                </c:pt>
                <c:pt idx="12809">
                  <c:v>-3.1900000000000001E-3</c:v>
                </c:pt>
                <c:pt idx="12810">
                  <c:v>-2.9299999999999999E-3</c:v>
                </c:pt>
                <c:pt idx="12811">
                  <c:v>-2.7200000000000002E-3</c:v>
                </c:pt>
                <c:pt idx="12812">
                  <c:v>-2.5100000000000001E-3</c:v>
                </c:pt>
                <c:pt idx="12813">
                  <c:v>-2.3E-3</c:v>
                </c:pt>
                <c:pt idx="12814">
                  <c:v>-1.98E-3</c:v>
                </c:pt>
                <c:pt idx="12815">
                  <c:v>-1.8699999999999999E-3</c:v>
                </c:pt>
                <c:pt idx="12816">
                  <c:v>-1.56E-3</c:v>
                </c:pt>
                <c:pt idx="12817">
                  <c:v>-1.1900000000000001E-3</c:v>
                </c:pt>
                <c:pt idx="12818">
                  <c:v>-9.3000000000000005E-4</c:v>
                </c:pt>
                <c:pt idx="12819">
                  <c:v>-5.5999999999999995E-4</c:v>
                </c:pt>
                <c:pt idx="12820">
                  <c:v>-1.9000000000000001E-4</c:v>
                </c:pt>
                <c:pt idx="12821">
                  <c:v>2.0000000000000002E-5</c:v>
                </c:pt>
                <c:pt idx="12822">
                  <c:v>3.8999999999999999E-4</c:v>
                </c:pt>
                <c:pt idx="12823">
                  <c:v>7.1000000000000002E-4</c:v>
                </c:pt>
                <c:pt idx="12824">
                  <c:v>1.0200000000000001E-3</c:v>
                </c:pt>
                <c:pt idx="12825">
                  <c:v>1.2899999999999999E-3</c:v>
                </c:pt>
                <c:pt idx="12826">
                  <c:v>1.6000000000000001E-3</c:v>
                </c:pt>
                <c:pt idx="12827">
                  <c:v>1.81E-3</c:v>
                </c:pt>
                <c:pt idx="12828">
                  <c:v>2.0799999999999998E-3</c:v>
                </c:pt>
                <c:pt idx="12829">
                  <c:v>2.2899999999999999E-3</c:v>
                </c:pt>
                <c:pt idx="12830">
                  <c:v>2.5000000000000001E-3</c:v>
                </c:pt>
                <c:pt idx="12831">
                  <c:v>2.7599999999999999E-3</c:v>
                </c:pt>
                <c:pt idx="12832">
                  <c:v>2.8700000000000002E-3</c:v>
                </c:pt>
                <c:pt idx="12833">
                  <c:v>2.97E-3</c:v>
                </c:pt>
                <c:pt idx="12834">
                  <c:v>3.0300000000000001E-3</c:v>
                </c:pt>
                <c:pt idx="12835">
                  <c:v>3.0799999999999998E-3</c:v>
                </c:pt>
                <c:pt idx="12836">
                  <c:v>3.13E-3</c:v>
                </c:pt>
                <c:pt idx="12837">
                  <c:v>3.0799999999999998E-3</c:v>
                </c:pt>
                <c:pt idx="12838">
                  <c:v>3.0799999999999998E-3</c:v>
                </c:pt>
                <c:pt idx="12839">
                  <c:v>2.9199999999999999E-3</c:v>
                </c:pt>
                <c:pt idx="12840">
                  <c:v>2.81E-3</c:v>
                </c:pt>
                <c:pt idx="12841">
                  <c:v>2.7100000000000002E-3</c:v>
                </c:pt>
                <c:pt idx="12842">
                  <c:v>2.3900000000000002E-3</c:v>
                </c:pt>
                <c:pt idx="12843">
                  <c:v>2.2399999999999998E-3</c:v>
                </c:pt>
                <c:pt idx="12844">
                  <c:v>1.97E-3</c:v>
                </c:pt>
                <c:pt idx="12845">
                  <c:v>1.6000000000000001E-3</c:v>
                </c:pt>
                <c:pt idx="12846">
                  <c:v>1.23E-3</c:v>
                </c:pt>
                <c:pt idx="12847">
                  <c:v>7.6000000000000004E-4</c:v>
                </c:pt>
                <c:pt idx="12848">
                  <c:v>3.4000000000000002E-4</c:v>
                </c:pt>
                <c:pt idx="12849">
                  <c:v>-3.0000000000000001E-5</c:v>
                </c:pt>
                <c:pt idx="12850">
                  <c:v>-5.5999999999999995E-4</c:v>
                </c:pt>
                <c:pt idx="12851">
                  <c:v>-1.0300000000000001E-3</c:v>
                </c:pt>
                <c:pt idx="12852">
                  <c:v>-1.56E-3</c:v>
                </c:pt>
                <c:pt idx="12853">
                  <c:v>-2.14E-3</c:v>
                </c:pt>
                <c:pt idx="12854">
                  <c:v>-2.6099999999999999E-3</c:v>
                </c:pt>
                <c:pt idx="12855">
                  <c:v>-3.2399999999999998E-3</c:v>
                </c:pt>
                <c:pt idx="12856">
                  <c:v>-3.7200000000000002E-3</c:v>
                </c:pt>
                <c:pt idx="12857">
                  <c:v>-4.4600000000000004E-3</c:v>
                </c:pt>
                <c:pt idx="12858">
                  <c:v>-4.8799999999999998E-3</c:v>
                </c:pt>
                <c:pt idx="12859">
                  <c:v>-5.5100000000000001E-3</c:v>
                </c:pt>
                <c:pt idx="12860">
                  <c:v>-5.9300000000000004E-3</c:v>
                </c:pt>
                <c:pt idx="12861">
                  <c:v>-6.5100000000000002E-3</c:v>
                </c:pt>
                <c:pt idx="12862">
                  <c:v>-6.9899999999999997E-3</c:v>
                </c:pt>
                <c:pt idx="12863">
                  <c:v>-7.4599999999999996E-3</c:v>
                </c:pt>
                <c:pt idx="12864">
                  <c:v>-7.8799999999999999E-3</c:v>
                </c:pt>
                <c:pt idx="12865">
                  <c:v>-8.4100000000000008E-3</c:v>
                </c:pt>
                <c:pt idx="12866">
                  <c:v>-8.7799999999999996E-3</c:v>
                </c:pt>
                <c:pt idx="12867">
                  <c:v>-9.0900000000000009E-3</c:v>
                </c:pt>
                <c:pt idx="12868">
                  <c:v>-9.5200000000000007E-3</c:v>
                </c:pt>
                <c:pt idx="12869">
                  <c:v>-9.7800000000000005E-3</c:v>
                </c:pt>
                <c:pt idx="12870">
                  <c:v>-1.004E-2</c:v>
                </c:pt>
                <c:pt idx="12871">
                  <c:v>-1.031E-2</c:v>
                </c:pt>
                <c:pt idx="12872">
                  <c:v>-1.0460000000000001E-2</c:v>
                </c:pt>
                <c:pt idx="12873">
                  <c:v>-1.057E-2</c:v>
                </c:pt>
                <c:pt idx="12874">
                  <c:v>-1.073E-2</c:v>
                </c:pt>
                <c:pt idx="12875">
                  <c:v>-1.094E-2</c:v>
                </c:pt>
                <c:pt idx="12876">
                  <c:v>-1.099E-2</c:v>
                </c:pt>
                <c:pt idx="12877">
                  <c:v>-1.11E-2</c:v>
                </c:pt>
                <c:pt idx="12878">
                  <c:v>-1.1039999999999999E-2</c:v>
                </c:pt>
                <c:pt idx="12879">
                  <c:v>-1.1039999999999999E-2</c:v>
                </c:pt>
                <c:pt idx="12880">
                  <c:v>-1.12E-2</c:v>
                </c:pt>
                <c:pt idx="12881">
                  <c:v>-1.11E-2</c:v>
                </c:pt>
                <c:pt idx="12882">
                  <c:v>-1.11E-2</c:v>
                </c:pt>
                <c:pt idx="12883">
                  <c:v>-1.11E-2</c:v>
                </c:pt>
                <c:pt idx="12884">
                  <c:v>-1.11E-2</c:v>
                </c:pt>
                <c:pt idx="12885">
                  <c:v>-1.11E-2</c:v>
                </c:pt>
                <c:pt idx="12886">
                  <c:v>-1.1039999999999999E-2</c:v>
                </c:pt>
                <c:pt idx="12887">
                  <c:v>-1.094E-2</c:v>
                </c:pt>
                <c:pt idx="12888">
                  <c:v>-1.089E-2</c:v>
                </c:pt>
                <c:pt idx="12889">
                  <c:v>-1.089E-2</c:v>
                </c:pt>
                <c:pt idx="12890">
                  <c:v>-1.089E-2</c:v>
                </c:pt>
                <c:pt idx="12891">
                  <c:v>-1.094E-2</c:v>
                </c:pt>
                <c:pt idx="12892">
                  <c:v>-1.089E-2</c:v>
                </c:pt>
                <c:pt idx="12893">
                  <c:v>-1.089E-2</c:v>
                </c:pt>
                <c:pt idx="12894">
                  <c:v>-1.089E-2</c:v>
                </c:pt>
                <c:pt idx="12895">
                  <c:v>-1.094E-2</c:v>
                </c:pt>
                <c:pt idx="12896">
                  <c:v>-1.089E-2</c:v>
                </c:pt>
                <c:pt idx="12897">
                  <c:v>-1.089E-2</c:v>
                </c:pt>
                <c:pt idx="12898">
                  <c:v>-1.089E-2</c:v>
                </c:pt>
                <c:pt idx="12899">
                  <c:v>-1.094E-2</c:v>
                </c:pt>
                <c:pt idx="12900">
                  <c:v>-1.0829999999999999E-2</c:v>
                </c:pt>
                <c:pt idx="12901">
                  <c:v>-1.089E-2</c:v>
                </c:pt>
                <c:pt idx="12902">
                  <c:v>-1.094E-2</c:v>
                </c:pt>
                <c:pt idx="12903">
                  <c:v>-1.094E-2</c:v>
                </c:pt>
                <c:pt idx="12904">
                  <c:v>-1.099E-2</c:v>
                </c:pt>
                <c:pt idx="12905">
                  <c:v>-1.1039999999999999E-2</c:v>
                </c:pt>
                <c:pt idx="12906">
                  <c:v>-1.094E-2</c:v>
                </c:pt>
                <c:pt idx="12907">
                  <c:v>-1.089E-2</c:v>
                </c:pt>
                <c:pt idx="12908">
                  <c:v>-1.0829999999999999E-2</c:v>
                </c:pt>
                <c:pt idx="12909">
                  <c:v>-1.0829999999999999E-2</c:v>
                </c:pt>
                <c:pt idx="12910">
                  <c:v>-1.073E-2</c:v>
                </c:pt>
                <c:pt idx="12911">
                  <c:v>-1.0670000000000001E-2</c:v>
                </c:pt>
                <c:pt idx="12912">
                  <c:v>-1.052E-2</c:v>
                </c:pt>
                <c:pt idx="12913">
                  <c:v>-1.052E-2</c:v>
                </c:pt>
                <c:pt idx="12914">
                  <c:v>-1.031E-2</c:v>
                </c:pt>
                <c:pt idx="12915">
                  <c:v>-1.025E-2</c:v>
                </c:pt>
                <c:pt idx="12916">
                  <c:v>-1.009E-2</c:v>
                </c:pt>
                <c:pt idx="12917">
                  <c:v>-1.009E-2</c:v>
                </c:pt>
                <c:pt idx="12918">
                  <c:v>-9.8799999999999999E-3</c:v>
                </c:pt>
                <c:pt idx="12919">
                  <c:v>-9.8300000000000002E-3</c:v>
                </c:pt>
                <c:pt idx="12920">
                  <c:v>-9.5700000000000004E-3</c:v>
                </c:pt>
                <c:pt idx="12921">
                  <c:v>-9.4599999999999997E-3</c:v>
                </c:pt>
                <c:pt idx="12922">
                  <c:v>-9.2999999999999992E-3</c:v>
                </c:pt>
                <c:pt idx="12923">
                  <c:v>-9.2999999999999992E-3</c:v>
                </c:pt>
                <c:pt idx="12924">
                  <c:v>-9.0900000000000009E-3</c:v>
                </c:pt>
                <c:pt idx="12925">
                  <c:v>-8.94E-3</c:v>
                </c:pt>
                <c:pt idx="12926">
                  <c:v>-8.7200000000000003E-3</c:v>
                </c:pt>
                <c:pt idx="12927">
                  <c:v>-8.6199999999999992E-3</c:v>
                </c:pt>
                <c:pt idx="12928">
                  <c:v>-8.6199999999999992E-3</c:v>
                </c:pt>
                <c:pt idx="12929">
                  <c:v>-8.3599999999999994E-3</c:v>
                </c:pt>
                <c:pt idx="12930">
                  <c:v>-8.2000000000000007E-3</c:v>
                </c:pt>
                <c:pt idx="12931">
                  <c:v>-8.1499999999999993E-3</c:v>
                </c:pt>
                <c:pt idx="12932">
                  <c:v>-7.9299999999999995E-3</c:v>
                </c:pt>
                <c:pt idx="12933">
                  <c:v>-7.8300000000000002E-3</c:v>
                </c:pt>
                <c:pt idx="12934">
                  <c:v>-7.7200000000000003E-3</c:v>
                </c:pt>
                <c:pt idx="12935">
                  <c:v>-7.5100000000000002E-3</c:v>
                </c:pt>
                <c:pt idx="12936">
                  <c:v>-7.3000000000000001E-3</c:v>
                </c:pt>
                <c:pt idx="12937">
                  <c:v>-7.1999999999999998E-3</c:v>
                </c:pt>
                <c:pt idx="12938">
                  <c:v>-7.0400000000000003E-3</c:v>
                </c:pt>
                <c:pt idx="12939">
                  <c:v>-6.8300000000000001E-3</c:v>
                </c:pt>
                <c:pt idx="12940">
                  <c:v>-6.6699999999999997E-3</c:v>
                </c:pt>
                <c:pt idx="12941">
                  <c:v>-6.4099999999999999E-3</c:v>
                </c:pt>
                <c:pt idx="12942">
                  <c:v>-6.2500000000000003E-3</c:v>
                </c:pt>
                <c:pt idx="12943">
                  <c:v>-6.0899999999999999E-3</c:v>
                </c:pt>
                <c:pt idx="12944">
                  <c:v>-5.8300000000000001E-3</c:v>
                </c:pt>
                <c:pt idx="12945">
                  <c:v>-5.62E-3</c:v>
                </c:pt>
                <c:pt idx="12946">
                  <c:v>-5.3499999999999997E-3</c:v>
                </c:pt>
                <c:pt idx="12947">
                  <c:v>-5.0899999999999999E-3</c:v>
                </c:pt>
                <c:pt idx="12948">
                  <c:v>-4.7699999999999999E-3</c:v>
                </c:pt>
                <c:pt idx="12949">
                  <c:v>-4.5599999999999998E-3</c:v>
                </c:pt>
                <c:pt idx="12950">
                  <c:v>-4.3499999999999997E-3</c:v>
                </c:pt>
                <c:pt idx="12951">
                  <c:v>-4.1399999999999996E-3</c:v>
                </c:pt>
                <c:pt idx="12952">
                  <c:v>-3.98E-3</c:v>
                </c:pt>
                <c:pt idx="12953">
                  <c:v>-3.7699999999999999E-3</c:v>
                </c:pt>
                <c:pt idx="12954">
                  <c:v>-3.6099999999999999E-3</c:v>
                </c:pt>
                <c:pt idx="12955">
                  <c:v>-3.46E-3</c:v>
                </c:pt>
                <c:pt idx="12956">
                  <c:v>-3.3500000000000001E-3</c:v>
                </c:pt>
                <c:pt idx="12957">
                  <c:v>-3.2399999999999998E-3</c:v>
                </c:pt>
                <c:pt idx="12958">
                  <c:v>-3.1900000000000001E-3</c:v>
                </c:pt>
                <c:pt idx="12959">
                  <c:v>-3.0899999999999999E-3</c:v>
                </c:pt>
                <c:pt idx="12960">
                  <c:v>-3.0899999999999999E-3</c:v>
                </c:pt>
                <c:pt idx="12961">
                  <c:v>-3.2399999999999998E-3</c:v>
                </c:pt>
                <c:pt idx="12962">
                  <c:v>-3.2399999999999998E-3</c:v>
                </c:pt>
                <c:pt idx="12963">
                  <c:v>-3.46E-3</c:v>
                </c:pt>
                <c:pt idx="12964">
                  <c:v>-3.46E-3</c:v>
                </c:pt>
                <c:pt idx="12965">
                  <c:v>-3.6700000000000001E-3</c:v>
                </c:pt>
                <c:pt idx="12966">
                  <c:v>-3.9300000000000003E-3</c:v>
                </c:pt>
                <c:pt idx="12967">
                  <c:v>-4.2500000000000003E-3</c:v>
                </c:pt>
                <c:pt idx="12968">
                  <c:v>-4.3499999999999997E-3</c:v>
                </c:pt>
                <c:pt idx="12969">
                  <c:v>-4.6699999999999997E-3</c:v>
                </c:pt>
                <c:pt idx="12970">
                  <c:v>-4.8799999999999998E-3</c:v>
                </c:pt>
                <c:pt idx="12971">
                  <c:v>-5.3E-3</c:v>
                </c:pt>
                <c:pt idx="12972">
                  <c:v>-5.5599999999999998E-3</c:v>
                </c:pt>
                <c:pt idx="12973">
                  <c:v>-5.8300000000000001E-3</c:v>
                </c:pt>
                <c:pt idx="12974">
                  <c:v>-6.0400000000000002E-3</c:v>
                </c:pt>
                <c:pt idx="12975">
                  <c:v>-6.2500000000000003E-3</c:v>
                </c:pt>
                <c:pt idx="12976">
                  <c:v>-6.4599999999999996E-3</c:v>
                </c:pt>
                <c:pt idx="12977">
                  <c:v>-6.6699999999999997E-3</c:v>
                </c:pt>
                <c:pt idx="12978">
                  <c:v>-6.7799999999999996E-3</c:v>
                </c:pt>
                <c:pt idx="12979">
                  <c:v>-6.8300000000000001E-3</c:v>
                </c:pt>
                <c:pt idx="12980">
                  <c:v>-6.8799999999999998E-3</c:v>
                </c:pt>
                <c:pt idx="12981">
                  <c:v>-6.8799999999999998E-3</c:v>
                </c:pt>
                <c:pt idx="12982">
                  <c:v>-6.8799999999999998E-3</c:v>
                </c:pt>
                <c:pt idx="12983">
                  <c:v>-6.8300000000000001E-3</c:v>
                </c:pt>
                <c:pt idx="12984">
                  <c:v>-6.5599999999999999E-3</c:v>
                </c:pt>
                <c:pt idx="12985">
                  <c:v>-6.4599999999999996E-3</c:v>
                </c:pt>
                <c:pt idx="12986">
                  <c:v>-6.0899999999999999E-3</c:v>
                </c:pt>
                <c:pt idx="12987">
                  <c:v>-5.8300000000000001E-3</c:v>
                </c:pt>
                <c:pt idx="12988">
                  <c:v>-5.4099999999999999E-3</c:v>
                </c:pt>
                <c:pt idx="12989">
                  <c:v>-5.0899999999999999E-3</c:v>
                </c:pt>
                <c:pt idx="12990">
                  <c:v>-4.6100000000000004E-3</c:v>
                </c:pt>
                <c:pt idx="12991">
                  <c:v>-4.2500000000000003E-3</c:v>
                </c:pt>
                <c:pt idx="12992">
                  <c:v>-3.7200000000000002E-3</c:v>
                </c:pt>
                <c:pt idx="12993">
                  <c:v>-3.3E-3</c:v>
                </c:pt>
                <c:pt idx="12994">
                  <c:v>-2.82E-3</c:v>
                </c:pt>
                <c:pt idx="12995">
                  <c:v>-2.3999999999999998E-3</c:v>
                </c:pt>
                <c:pt idx="12996">
                  <c:v>-1.8699999999999999E-3</c:v>
                </c:pt>
                <c:pt idx="12997">
                  <c:v>-1.56E-3</c:v>
                </c:pt>
                <c:pt idx="12998">
                  <c:v>-1.1900000000000001E-3</c:v>
                </c:pt>
                <c:pt idx="12999">
                  <c:v>-9.3000000000000005E-4</c:v>
                </c:pt>
                <c:pt idx="13000">
                  <c:v>-5.5999999999999995E-4</c:v>
                </c:pt>
                <c:pt idx="13001">
                  <c:v>-3.5E-4</c:v>
                </c:pt>
                <c:pt idx="13002">
                  <c:v>-1.9000000000000001E-4</c:v>
                </c:pt>
                <c:pt idx="13003">
                  <c:v>-1.3999999999999999E-4</c:v>
                </c:pt>
                <c:pt idx="13004">
                  <c:v>-8.0000000000000007E-5</c:v>
                </c:pt>
                <c:pt idx="13005">
                  <c:v>-1.9000000000000001E-4</c:v>
                </c:pt>
                <c:pt idx="13006">
                  <c:v>-2.9E-4</c:v>
                </c:pt>
                <c:pt idx="13007">
                  <c:v>-5.5999999999999995E-4</c:v>
                </c:pt>
                <c:pt idx="13008">
                  <c:v>-8.1999999999999998E-4</c:v>
                </c:pt>
                <c:pt idx="13009">
                  <c:v>-1.14E-3</c:v>
                </c:pt>
                <c:pt idx="13010">
                  <c:v>-1.5100000000000001E-3</c:v>
                </c:pt>
                <c:pt idx="13011">
                  <c:v>-1.9300000000000001E-3</c:v>
                </c:pt>
                <c:pt idx="13012">
                  <c:v>-2.3E-3</c:v>
                </c:pt>
                <c:pt idx="13013">
                  <c:v>-2.82E-3</c:v>
                </c:pt>
                <c:pt idx="13014">
                  <c:v>-3.3999999999999998E-3</c:v>
                </c:pt>
                <c:pt idx="13015">
                  <c:v>-3.8800000000000002E-3</c:v>
                </c:pt>
                <c:pt idx="13016">
                  <c:v>-4.3499999999999997E-3</c:v>
                </c:pt>
                <c:pt idx="13017">
                  <c:v>-4.8799999999999998E-3</c:v>
                </c:pt>
                <c:pt idx="13018">
                  <c:v>-5.4099999999999999E-3</c:v>
                </c:pt>
                <c:pt idx="13019">
                  <c:v>-5.8300000000000001E-3</c:v>
                </c:pt>
                <c:pt idx="13020">
                  <c:v>-6.3E-3</c:v>
                </c:pt>
                <c:pt idx="13021">
                  <c:v>-6.7200000000000003E-3</c:v>
                </c:pt>
                <c:pt idx="13022">
                  <c:v>-7.0400000000000003E-3</c:v>
                </c:pt>
                <c:pt idx="13023">
                  <c:v>-7.4099999999999999E-3</c:v>
                </c:pt>
                <c:pt idx="13024">
                  <c:v>-7.5700000000000003E-3</c:v>
                </c:pt>
                <c:pt idx="13025">
                  <c:v>-7.7200000000000003E-3</c:v>
                </c:pt>
                <c:pt idx="13026">
                  <c:v>-7.8300000000000002E-3</c:v>
                </c:pt>
                <c:pt idx="13027">
                  <c:v>-7.8799999999999999E-3</c:v>
                </c:pt>
                <c:pt idx="13028">
                  <c:v>-7.7200000000000003E-3</c:v>
                </c:pt>
                <c:pt idx="13029">
                  <c:v>-7.7200000000000003E-3</c:v>
                </c:pt>
                <c:pt idx="13030">
                  <c:v>-7.5700000000000003E-3</c:v>
                </c:pt>
                <c:pt idx="13031">
                  <c:v>-7.3499999999999998E-3</c:v>
                </c:pt>
                <c:pt idx="13032">
                  <c:v>-6.9899999999999997E-3</c:v>
                </c:pt>
                <c:pt idx="13033">
                  <c:v>-6.7799999999999996E-3</c:v>
                </c:pt>
                <c:pt idx="13034">
                  <c:v>-6.3E-3</c:v>
                </c:pt>
                <c:pt idx="13035">
                  <c:v>-5.9300000000000004E-3</c:v>
                </c:pt>
                <c:pt idx="13036">
                  <c:v>-5.5100000000000001E-3</c:v>
                </c:pt>
                <c:pt idx="13037">
                  <c:v>-5.0400000000000002E-3</c:v>
                </c:pt>
                <c:pt idx="13038">
                  <c:v>-4.7200000000000002E-3</c:v>
                </c:pt>
                <c:pt idx="13039">
                  <c:v>-4.3E-3</c:v>
                </c:pt>
                <c:pt idx="13040">
                  <c:v>-3.8800000000000002E-3</c:v>
                </c:pt>
                <c:pt idx="13041">
                  <c:v>-3.5100000000000001E-3</c:v>
                </c:pt>
                <c:pt idx="13042">
                  <c:v>-3.14E-3</c:v>
                </c:pt>
                <c:pt idx="13043">
                  <c:v>-2.82E-3</c:v>
                </c:pt>
                <c:pt idx="13044">
                  <c:v>-2.5100000000000001E-3</c:v>
                </c:pt>
                <c:pt idx="13045">
                  <c:v>-2.2399999999999998E-3</c:v>
                </c:pt>
                <c:pt idx="13046">
                  <c:v>-2.0899999999999998E-3</c:v>
                </c:pt>
                <c:pt idx="13047">
                  <c:v>-1.98E-3</c:v>
                </c:pt>
                <c:pt idx="13048">
                  <c:v>-1.82E-3</c:v>
                </c:pt>
                <c:pt idx="13049">
                  <c:v>-1.82E-3</c:v>
                </c:pt>
                <c:pt idx="13050">
                  <c:v>-1.7700000000000001E-3</c:v>
                </c:pt>
                <c:pt idx="13051">
                  <c:v>-1.7700000000000001E-3</c:v>
                </c:pt>
                <c:pt idx="13052">
                  <c:v>-1.98E-3</c:v>
                </c:pt>
                <c:pt idx="13053">
                  <c:v>-1.98E-3</c:v>
                </c:pt>
                <c:pt idx="13054">
                  <c:v>-2.14E-3</c:v>
                </c:pt>
                <c:pt idx="13055">
                  <c:v>-2.3999999999999998E-3</c:v>
                </c:pt>
                <c:pt idx="13056">
                  <c:v>-2.5600000000000002E-3</c:v>
                </c:pt>
                <c:pt idx="13057">
                  <c:v>-2.8800000000000002E-3</c:v>
                </c:pt>
                <c:pt idx="13058">
                  <c:v>-3.0300000000000001E-3</c:v>
                </c:pt>
                <c:pt idx="13059">
                  <c:v>-3.3500000000000001E-3</c:v>
                </c:pt>
                <c:pt idx="13060">
                  <c:v>-3.5100000000000001E-3</c:v>
                </c:pt>
                <c:pt idx="13061">
                  <c:v>-3.82E-3</c:v>
                </c:pt>
                <c:pt idx="13062">
                  <c:v>-3.98E-3</c:v>
                </c:pt>
                <c:pt idx="13063">
                  <c:v>-4.1399999999999996E-3</c:v>
                </c:pt>
                <c:pt idx="13064">
                  <c:v>-4.3499999999999997E-3</c:v>
                </c:pt>
                <c:pt idx="13065">
                  <c:v>-4.4600000000000004E-3</c:v>
                </c:pt>
                <c:pt idx="13066">
                  <c:v>-4.4600000000000004E-3</c:v>
                </c:pt>
                <c:pt idx="13067">
                  <c:v>-4.5599999999999998E-3</c:v>
                </c:pt>
                <c:pt idx="13068">
                  <c:v>-4.5599999999999998E-3</c:v>
                </c:pt>
                <c:pt idx="13069">
                  <c:v>-4.5100000000000001E-3</c:v>
                </c:pt>
                <c:pt idx="13070">
                  <c:v>-4.4600000000000004E-3</c:v>
                </c:pt>
                <c:pt idx="13071">
                  <c:v>-4.4000000000000003E-3</c:v>
                </c:pt>
                <c:pt idx="13072">
                  <c:v>-4.3E-3</c:v>
                </c:pt>
                <c:pt idx="13073">
                  <c:v>-4.1900000000000001E-3</c:v>
                </c:pt>
                <c:pt idx="13074">
                  <c:v>-3.9300000000000003E-3</c:v>
                </c:pt>
                <c:pt idx="13075">
                  <c:v>-3.8800000000000002E-3</c:v>
                </c:pt>
                <c:pt idx="13076">
                  <c:v>-3.6700000000000001E-3</c:v>
                </c:pt>
                <c:pt idx="13077">
                  <c:v>-3.46E-3</c:v>
                </c:pt>
                <c:pt idx="13078">
                  <c:v>-3.2399999999999998E-3</c:v>
                </c:pt>
                <c:pt idx="13079">
                  <c:v>-3.0899999999999999E-3</c:v>
                </c:pt>
                <c:pt idx="13080">
                  <c:v>-2.7699999999999999E-3</c:v>
                </c:pt>
                <c:pt idx="13081">
                  <c:v>-2.6700000000000001E-3</c:v>
                </c:pt>
                <c:pt idx="13082">
                  <c:v>-2.4499999999999999E-3</c:v>
                </c:pt>
                <c:pt idx="13083">
                  <c:v>-2.3E-3</c:v>
                </c:pt>
                <c:pt idx="13084">
                  <c:v>-2.14E-3</c:v>
                </c:pt>
                <c:pt idx="13085">
                  <c:v>-2.0899999999999998E-3</c:v>
                </c:pt>
                <c:pt idx="13086">
                  <c:v>-2.0899999999999998E-3</c:v>
                </c:pt>
                <c:pt idx="13087">
                  <c:v>-1.98E-3</c:v>
                </c:pt>
                <c:pt idx="13088">
                  <c:v>-2.0899999999999998E-3</c:v>
                </c:pt>
                <c:pt idx="13089">
                  <c:v>-2.14E-3</c:v>
                </c:pt>
                <c:pt idx="13090">
                  <c:v>-2.0899999999999998E-3</c:v>
                </c:pt>
                <c:pt idx="13091">
                  <c:v>-2.1900000000000001E-3</c:v>
                </c:pt>
                <c:pt idx="13092">
                  <c:v>-2.2399999999999998E-3</c:v>
                </c:pt>
                <c:pt idx="13093">
                  <c:v>-2.5100000000000001E-3</c:v>
                </c:pt>
                <c:pt idx="13094">
                  <c:v>-2.7200000000000002E-3</c:v>
                </c:pt>
                <c:pt idx="13095">
                  <c:v>-2.82E-3</c:v>
                </c:pt>
                <c:pt idx="13096">
                  <c:v>-3.14E-3</c:v>
                </c:pt>
                <c:pt idx="13097">
                  <c:v>-3.3500000000000001E-3</c:v>
                </c:pt>
                <c:pt idx="13098">
                  <c:v>-3.5599999999999998E-3</c:v>
                </c:pt>
                <c:pt idx="13099">
                  <c:v>-3.82E-3</c:v>
                </c:pt>
                <c:pt idx="13100">
                  <c:v>-4.0400000000000002E-3</c:v>
                </c:pt>
                <c:pt idx="13101">
                  <c:v>-4.3499999999999997E-3</c:v>
                </c:pt>
                <c:pt idx="13102">
                  <c:v>-4.5100000000000001E-3</c:v>
                </c:pt>
                <c:pt idx="13103">
                  <c:v>-4.6699999999999997E-3</c:v>
                </c:pt>
                <c:pt idx="13104">
                  <c:v>-4.9800000000000001E-3</c:v>
                </c:pt>
                <c:pt idx="13105">
                  <c:v>-5.1399999999999996E-3</c:v>
                </c:pt>
                <c:pt idx="13106">
                  <c:v>-5.1900000000000002E-3</c:v>
                </c:pt>
                <c:pt idx="13107">
                  <c:v>-5.4099999999999999E-3</c:v>
                </c:pt>
                <c:pt idx="13108">
                  <c:v>-5.5100000000000001E-3</c:v>
                </c:pt>
                <c:pt idx="13109">
                  <c:v>-5.5599999999999998E-3</c:v>
                </c:pt>
                <c:pt idx="13110">
                  <c:v>-5.6699999999999997E-3</c:v>
                </c:pt>
                <c:pt idx="13111">
                  <c:v>-5.77E-3</c:v>
                </c:pt>
                <c:pt idx="13112">
                  <c:v>-5.77E-3</c:v>
                </c:pt>
                <c:pt idx="13113">
                  <c:v>-5.77E-3</c:v>
                </c:pt>
                <c:pt idx="13114">
                  <c:v>-5.7200000000000003E-3</c:v>
                </c:pt>
                <c:pt idx="13115">
                  <c:v>-5.6699999999999997E-3</c:v>
                </c:pt>
                <c:pt idx="13116">
                  <c:v>-5.6699999999999997E-3</c:v>
                </c:pt>
                <c:pt idx="13117">
                  <c:v>-5.5599999999999998E-3</c:v>
                </c:pt>
                <c:pt idx="13118">
                  <c:v>-5.5100000000000001E-3</c:v>
                </c:pt>
                <c:pt idx="13119">
                  <c:v>-5.4599999999999996E-3</c:v>
                </c:pt>
                <c:pt idx="13120">
                  <c:v>-5.4099999999999999E-3</c:v>
                </c:pt>
                <c:pt idx="13121">
                  <c:v>-5.1900000000000002E-3</c:v>
                </c:pt>
                <c:pt idx="13122">
                  <c:v>-5.0899999999999999E-3</c:v>
                </c:pt>
                <c:pt idx="13123">
                  <c:v>-5.0899999999999999E-3</c:v>
                </c:pt>
                <c:pt idx="13124">
                  <c:v>-4.9800000000000001E-3</c:v>
                </c:pt>
                <c:pt idx="13125">
                  <c:v>-4.9300000000000004E-3</c:v>
                </c:pt>
                <c:pt idx="13126">
                  <c:v>-4.8799999999999998E-3</c:v>
                </c:pt>
                <c:pt idx="13127">
                  <c:v>-4.8799999999999998E-3</c:v>
                </c:pt>
                <c:pt idx="13128">
                  <c:v>-4.7699999999999999E-3</c:v>
                </c:pt>
                <c:pt idx="13129">
                  <c:v>-4.9300000000000004E-3</c:v>
                </c:pt>
                <c:pt idx="13130">
                  <c:v>-4.8300000000000001E-3</c:v>
                </c:pt>
                <c:pt idx="13131">
                  <c:v>-4.8799999999999998E-3</c:v>
                </c:pt>
                <c:pt idx="13132">
                  <c:v>-4.9800000000000001E-3</c:v>
                </c:pt>
                <c:pt idx="13133">
                  <c:v>-5.0899999999999999E-3</c:v>
                </c:pt>
                <c:pt idx="13134">
                  <c:v>-5.0400000000000002E-3</c:v>
                </c:pt>
                <c:pt idx="13135">
                  <c:v>-5.3E-3</c:v>
                </c:pt>
                <c:pt idx="13136">
                  <c:v>-5.3E-3</c:v>
                </c:pt>
                <c:pt idx="13137">
                  <c:v>-5.5599999999999998E-3</c:v>
                </c:pt>
                <c:pt idx="13138">
                  <c:v>-5.6699999999999997E-3</c:v>
                </c:pt>
                <c:pt idx="13139">
                  <c:v>-5.77E-3</c:v>
                </c:pt>
                <c:pt idx="13140">
                  <c:v>-5.9800000000000001E-3</c:v>
                </c:pt>
                <c:pt idx="13141">
                  <c:v>-6.1399999999999996E-3</c:v>
                </c:pt>
                <c:pt idx="13142">
                  <c:v>-6.3E-3</c:v>
                </c:pt>
                <c:pt idx="13143">
                  <c:v>-6.4599999999999996E-3</c:v>
                </c:pt>
                <c:pt idx="13144">
                  <c:v>-6.5599999999999999E-3</c:v>
                </c:pt>
                <c:pt idx="13145">
                  <c:v>-6.7200000000000003E-3</c:v>
                </c:pt>
                <c:pt idx="13146">
                  <c:v>-6.8300000000000001E-3</c:v>
                </c:pt>
                <c:pt idx="13147">
                  <c:v>-6.8799999999999998E-3</c:v>
                </c:pt>
                <c:pt idx="13148">
                  <c:v>-7.0400000000000003E-3</c:v>
                </c:pt>
                <c:pt idx="13149">
                  <c:v>-7.1399999999999996E-3</c:v>
                </c:pt>
                <c:pt idx="13150">
                  <c:v>-7.2500000000000004E-3</c:v>
                </c:pt>
                <c:pt idx="13151">
                  <c:v>-7.3000000000000001E-3</c:v>
                </c:pt>
                <c:pt idx="13152">
                  <c:v>-7.2500000000000004E-3</c:v>
                </c:pt>
                <c:pt idx="13153">
                  <c:v>-7.2500000000000004E-3</c:v>
                </c:pt>
                <c:pt idx="13154">
                  <c:v>-7.1999999999999998E-3</c:v>
                </c:pt>
                <c:pt idx="13155">
                  <c:v>-7.1399999999999996E-3</c:v>
                </c:pt>
                <c:pt idx="13156">
                  <c:v>-7.0899999999999999E-3</c:v>
                </c:pt>
                <c:pt idx="13157">
                  <c:v>-7.0400000000000003E-3</c:v>
                </c:pt>
                <c:pt idx="13158">
                  <c:v>-6.8300000000000001E-3</c:v>
                </c:pt>
                <c:pt idx="13159">
                  <c:v>-6.7799999999999996E-3</c:v>
                </c:pt>
                <c:pt idx="13160">
                  <c:v>-6.62E-3</c:v>
                </c:pt>
                <c:pt idx="13161">
                  <c:v>-6.3499999999999997E-3</c:v>
                </c:pt>
                <c:pt idx="13162">
                  <c:v>-6.1399999999999996E-3</c:v>
                </c:pt>
                <c:pt idx="13163">
                  <c:v>-5.9800000000000001E-3</c:v>
                </c:pt>
                <c:pt idx="13164">
                  <c:v>-5.6699999999999997E-3</c:v>
                </c:pt>
                <c:pt idx="13165">
                  <c:v>-5.3499999999999997E-3</c:v>
                </c:pt>
                <c:pt idx="13166">
                  <c:v>-5.1399999999999996E-3</c:v>
                </c:pt>
                <c:pt idx="13167">
                  <c:v>-4.9800000000000001E-3</c:v>
                </c:pt>
                <c:pt idx="13168">
                  <c:v>-4.7200000000000002E-3</c:v>
                </c:pt>
                <c:pt idx="13169">
                  <c:v>-4.3499999999999997E-3</c:v>
                </c:pt>
                <c:pt idx="13170">
                  <c:v>-4.0400000000000002E-3</c:v>
                </c:pt>
                <c:pt idx="13171">
                  <c:v>-3.7699999999999999E-3</c:v>
                </c:pt>
                <c:pt idx="13172">
                  <c:v>-3.5100000000000001E-3</c:v>
                </c:pt>
                <c:pt idx="13173">
                  <c:v>-3.1900000000000001E-3</c:v>
                </c:pt>
                <c:pt idx="13174">
                  <c:v>-2.9299999999999999E-3</c:v>
                </c:pt>
                <c:pt idx="13175">
                  <c:v>-2.6099999999999999E-3</c:v>
                </c:pt>
                <c:pt idx="13176">
                  <c:v>-2.3999999999999998E-3</c:v>
                </c:pt>
                <c:pt idx="13177">
                  <c:v>-2.0899999999999998E-3</c:v>
                </c:pt>
                <c:pt idx="13178">
                  <c:v>-1.82E-3</c:v>
                </c:pt>
                <c:pt idx="13179">
                  <c:v>-1.4499999999999999E-3</c:v>
                </c:pt>
                <c:pt idx="13180">
                  <c:v>-1.24E-3</c:v>
                </c:pt>
                <c:pt idx="13181">
                  <c:v>-1.0300000000000001E-3</c:v>
                </c:pt>
                <c:pt idx="13182">
                  <c:v>-8.7000000000000001E-4</c:v>
                </c:pt>
                <c:pt idx="13183">
                  <c:v>-6.0999999999999997E-4</c:v>
                </c:pt>
                <c:pt idx="13184">
                  <c:v>-4.4999999999999999E-4</c:v>
                </c:pt>
                <c:pt idx="13185">
                  <c:v>-2.4000000000000001E-4</c:v>
                </c:pt>
                <c:pt idx="13186">
                  <c:v>2.0000000000000002E-5</c:v>
                </c:pt>
                <c:pt idx="13187">
                  <c:v>6.9999999999999994E-5</c:v>
                </c:pt>
                <c:pt idx="13188">
                  <c:v>2.9E-4</c:v>
                </c:pt>
                <c:pt idx="13189">
                  <c:v>3.8999999999999999E-4</c:v>
                </c:pt>
                <c:pt idx="13190">
                  <c:v>5.9999999999999995E-4</c:v>
                </c:pt>
                <c:pt idx="13191">
                  <c:v>6.4999999999999997E-4</c:v>
                </c:pt>
                <c:pt idx="13192">
                  <c:v>9.2000000000000003E-4</c:v>
                </c:pt>
                <c:pt idx="13193">
                  <c:v>8.7000000000000001E-4</c:v>
                </c:pt>
                <c:pt idx="13194">
                  <c:v>1.08E-3</c:v>
                </c:pt>
                <c:pt idx="13195">
                  <c:v>1.08E-3</c:v>
                </c:pt>
                <c:pt idx="13196">
                  <c:v>1.23E-3</c:v>
                </c:pt>
                <c:pt idx="13197">
                  <c:v>1.2899999999999999E-3</c:v>
                </c:pt>
                <c:pt idx="13198">
                  <c:v>1.23E-3</c:v>
                </c:pt>
                <c:pt idx="13199">
                  <c:v>1.23E-3</c:v>
                </c:pt>
                <c:pt idx="13200">
                  <c:v>1.2899999999999999E-3</c:v>
                </c:pt>
                <c:pt idx="13201">
                  <c:v>1.34E-3</c:v>
                </c:pt>
                <c:pt idx="13202">
                  <c:v>1.34E-3</c:v>
                </c:pt>
                <c:pt idx="13203">
                  <c:v>1.2899999999999999E-3</c:v>
                </c:pt>
                <c:pt idx="13204">
                  <c:v>1.23E-3</c:v>
                </c:pt>
                <c:pt idx="13205">
                  <c:v>1.1299999999999999E-3</c:v>
                </c:pt>
                <c:pt idx="13206">
                  <c:v>1.08E-3</c:v>
                </c:pt>
                <c:pt idx="13207">
                  <c:v>9.7000000000000005E-4</c:v>
                </c:pt>
                <c:pt idx="13208">
                  <c:v>9.2000000000000003E-4</c:v>
                </c:pt>
                <c:pt idx="13209">
                  <c:v>7.6000000000000004E-4</c:v>
                </c:pt>
                <c:pt idx="13210">
                  <c:v>5.5000000000000003E-4</c:v>
                </c:pt>
                <c:pt idx="13211">
                  <c:v>3.8999999999999999E-4</c:v>
                </c:pt>
                <c:pt idx="13212">
                  <c:v>2.3000000000000001E-4</c:v>
                </c:pt>
                <c:pt idx="13213">
                  <c:v>2.0000000000000002E-5</c:v>
                </c:pt>
                <c:pt idx="13214">
                  <c:v>-2.4000000000000001E-4</c:v>
                </c:pt>
                <c:pt idx="13215">
                  <c:v>-5.0000000000000001E-4</c:v>
                </c:pt>
                <c:pt idx="13216">
                  <c:v>-7.2000000000000005E-4</c:v>
                </c:pt>
                <c:pt idx="13217">
                  <c:v>-1.0300000000000001E-3</c:v>
                </c:pt>
                <c:pt idx="13218">
                  <c:v>-1.2999999999999999E-3</c:v>
                </c:pt>
                <c:pt idx="13219">
                  <c:v>-1.56E-3</c:v>
                </c:pt>
                <c:pt idx="13220">
                  <c:v>-1.7700000000000001E-3</c:v>
                </c:pt>
                <c:pt idx="13221">
                  <c:v>-2.14E-3</c:v>
                </c:pt>
                <c:pt idx="13222">
                  <c:v>-2.3999999999999998E-3</c:v>
                </c:pt>
                <c:pt idx="13223">
                  <c:v>-2.7200000000000002E-3</c:v>
                </c:pt>
                <c:pt idx="13224">
                  <c:v>-2.9299999999999999E-3</c:v>
                </c:pt>
                <c:pt idx="13225">
                  <c:v>-3.1900000000000001E-3</c:v>
                </c:pt>
                <c:pt idx="13226">
                  <c:v>-3.3999999999999998E-3</c:v>
                </c:pt>
                <c:pt idx="13227">
                  <c:v>-3.7200000000000002E-3</c:v>
                </c:pt>
                <c:pt idx="13228">
                  <c:v>-3.82E-3</c:v>
                </c:pt>
                <c:pt idx="13229">
                  <c:v>-4.0400000000000002E-3</c:v>
                </c:pt>
                <c:pt idx="13230">
                  <c:v>-4.1399999999999996E-3</c:v>
                </c:pt>
                <c:pt idx="13231">
                  <c:v>-4.3499999999999997E-3</c:v>
                </c:pt>
                <c:pt idx="13232">
                  <c:v>-4.3499999999999997E-3</c:v>
                </c:pt>
                <c:pt idx="13233">
                  <c:v>-4.3499999999999997E-3</c:v>
                </c:pt>
                <c:pt idx="13234">
                  <c:v>-4.3499999999999997E-3</c:v>
                </c:pt>
                <c:pt idx="13235">
                  <c:v>-4.3E-3</c:v>
                </c:pt>
                <c:pt idx="13236">
                  <c:v>-4.1900000000000001E-3</c:v>
                </c:pt>
                <c:pt idx="13237">
                  <c:v>-4.0400000000000002E-3</c:v>
                </c:pt>
                <c:pt idx="13238">
                  <c:v>-3.9300000000000003E-3</c:v>
                </c:pt>
                <c:pt idx="13239">
                  <c:v>-3.6099999999999999E-3</c:v>
                </c:pt>
                <c:pt idx="13240">
                  <c:v>-3.3999999999999998E-3</c:v>
                </c:pt>
                <c:pt idx="13241">
                  <c:v>-3.14E-3</c:v>
                </c:pt>
                <c:pt idx="13242">
                  <c:v>-2.7699999999999999E-3</c:v>
                </c:pt>
                <c:pt idx="13243">
                  <c:v>-2.5100000000000001E-3</c:v>
                </c:pt>
                <c:pt idx="13244">
                  <c:v>-2.14E-3</c:v>
                </c:pt>
                <c:pt idx="13245">
                  <c:v>-1.72E-3</c:v>
                </c:pt>
                <c:pt idx="13246">
                  <c:v>-1.4E-3</c:v>
                </c:pt>
                <c:pt idx="13247">
                  <c:v>-1.14E-3</c:v>
                </c:pt>
                <c:pt idx="13248">
                  <c:v>-7.2000000000000005E-4</c:v>
                </c:pt>
                <c:pt idx="13249">
                  <c:v>-3.5E-4</c:v>
                </c:pt>
                <c:pt idx="13250">
                  <c:v>-3.0000000000000001E-5</c:v>
                </c:pt>
                <c:pt idx="13251">
                  <c:v>2.9E-4</c:v>
                </c:pt>
                <c:pt idx="13252">
                  <c:v>5.9999999999999995E-4</c:v>
                </c:pt>
                <c:pt idx="13253">
                  <c:v>8.0999999999999996E-4</c:v>
                </c:pt>
                <c:pt idx="13254">
                  <c:v>1.0200000000000001E-3</c:v>
                </c:pt>
                <c:pt idx="13255">
                  <c:v>1.23E-3</c:v>
                </c:pt>
                <c:pt idx="13256">
                  <c:v>1.34E-3</c:v>
                </c:pt>
                <c:pt idx="13257">
                  <c:v>1.39E-3</c:v>
                </c:pt>
                <c:pt idx="13258">
                  <c:v>1.5E-3</c:v>
                </c:pt>
                <c:pt idx="13259">
                  <c:v>1.39E-3</c:v>
                </c:pt>
                <c:pt idx="13260">
                  <c:v>1.4400000000000001E-3</c:v>
                </c:pt>
                <c:pt idx="13261">
                  <c:v>1.2899999999999999E-3</c:v>
                </c:pt>
                <c:pt idx="13262">
                  <c:v>1.1800000000000001E-3</c:v>
                </c:pt>
                <c:pt idx="13263">
                  <c:v>9.7000000000000005E-4</c:v>
                </c:pt>
                <c:pt idx="13264">
                  <c:v>6.4999999999999997E-4</c:v>
                </c:pt>
                <c:pt idx="13265">
                  <c:v>2.9E-4</c:v>
                </c:pt>
                <c:pt idx="13266">
                  <c:v>6.9999999999999994E-5</c:v>
                </c:pt>
                <c:pt idx="13267">
                  <c:v>-1.9000000000000001E-4</c:v>
                </c:pt>
                <c:pt idx="13268">
                  <c:v>-7.2000000000000005E-4</c:v>
                </c:pt>
                <c:pt idx="13269">
                  <c:v>-1.14E-3</c:v>
                </c:pt>
                <c:pt idx="13270">
                  <c:v>-1.56E-3</c:v>
                </c:pt>
                <c:pt idx="13271">
                  <c:v>-2.0300000000000001E-3</c:v>
                </c:pt>
                <c:pt idx="13272">
                  <c:v>-2.4499999999999999E-3</c:v>
                </c:pt>
                <c:pt idx="13273">
                  <c:v>-2.8800000000000002E-3</c:v>
                </c:pt>
                <c:pt idx="13274">
                  <c:v>-3.3E-3</c:v>
                </c:pt>
                <c:pt idx="13275">
                  <c:v>-3.7200000000000002E-3</c:v>
                </c:pt>
                <c:pt idx="13276">
                  <c:v>-4.0899999999999999E-3</c:v>
                </c:pt>
                <c:pt idx="13277">
                  <c:v>-4.5599999999999998E-3</c:v>
                </c:pt>
                <c:pt idx="13278">
                  <c:v>-4.7699999999999999E-3</c:v>
                </c:pt>
                <c:pt idx="13279">
                  <c:v>-4.9800000000000001E-3</c:v>
                </c:pt>
                <c:pt idx="13280">
                  <c:v>-5.4099999999999999E-3</c:v>
                </c:pt>
                <c:pt idx="13281">
                  <c:v>-5.62E-3</c:v>
                </c:pt>
                <c:pt idx="13282">
                  <c:v>-5.8300000000000001E-3</c:v>
                </c:pt>
                <c:pt idx="13283">
                  <c:v>-5.9300000000000004E-3</c:v>
                </c:pt>
                <c:pt idx="13284">
                  <c:v>-6.0400000000000002E-3</c:v>
                </c:pt>
                <c:pt idx="13285">
                  <c:v>-6.0899999999999999E-3</c:v>
                </c:pt>
                <c:pt idx="13286">
                  <c:v>-6.0400000000000002E-3</c:v>
                </c:pt>
                <c:pt idx="13287">
                  <c:v>-6.0400000000000002E-3</c:v>
                </c:pt>
                <c:pt idx="13288">
                  <c:v>-5.9800000000000001E-3</c:v>
                </c:pt>
                <c:pt idx="13289">
                  <c:v>-5.9300000000000004E-3</c:v>
                </c:pt>
                <c:pt idx="13290">
                  <c:v>-5.8300000000000001E-3</c:v>
                </c:pt>
                <c:pt idx="13291">
                  <c:v>-5.6699999999999997E-3</c:v>
                </c:pt>
                <c:pt idx="13292">
                  <c:v>-5.5100000000000001E-3</c:v>
                </c:pt>
                <c:pt idx="13293">
                  <c:v>-5.3499999999999997E-3</c:v>
                </c:pt>
                <c:pt idx="13294">
                  <c:v>-5.1900000000000002E-3</c:v>
                </c:pt>
                <c:pt idx="13295">
                  <c:v>-5.0400000000000002E-3</c:v>
                </c:pt>
                <c:pt idx="13296">
                  <c:v>-4.8300000000000001E-3</c:v>
                </c:pt>
                <c:pt idx="13297">
                  <c:v>-4.6699999999999997E-3</c:v>
                </c:pt>
                <c:pt idx="13298">
                  <c:v>-4.4600000000000004E-3</c:v>
                </c:pt>
                <c:pt idx="13299">
                  <c:v>-4.3499999999999997E-3</c:v>
                </c:pt>
                <c:pt idx="13300">
                  <c:v>-4.2500000000000003E-3</c:v>
                </c:pt>
                <c:pt idx="13301">
                  <c:v>-4.1399999999999996E-3</c:v>
                </c:pt>
                <c:pt idx="13302">
                  <c:v>-4.0899999999999999E-3</c:v>
                </c:pt>
                <c:pt idx="13303">
                  <c:v>-4.0400000000000002E-3</c:v>
                </c:pt>
                <c:pt idx="13304">
                  <c:v>-3.9300000000000003E-3</c:v>
                </c:pt>
                <c:pt idx="13305">
                  <c:v>-4.0899999999999999E-3</c:v>
                </c:pt>
                <c:pt idx="13306">
                  <c:v>-3.98E-3</c:v>
                </c:pt>
                <c:pt idx="13307">
                  <c:v>-4.1900000000000001E-3</c:v>
                </c:pt>
                <c:pt idx="13308">
                  <c:v>-4.1399999999999996E-3</c:v>
                </c:pt>
                <c:pt idx="13309">
                  <c:v>-4.2500000000000003E-3</c:v>
                </c:pt>
                <c:pt idx="13310">
                  <c:v>-4.3E-3</c:v>
                </c:pt>
                <c:pt idx="13311">
                  <c:v>-4.5100000000000001E-3</c:v>
                </c:pt>
                <c:pt idx="13312">
                  <c:v>-4.7200000000000002E-3</c:v>
                </c:pt>
                <c:pt idx="13313">
                  <c:v>-4.8300000000000001E-3</c:v>
                </c:pt>
                <c:pt idx="13314">
                  <c:v>-5.0400000000000002E-3</c:v>
                </c:pt>
                <c:pt idx="13315">
                  <c:v>-5.1900000000000002E-3</c:v>
                </c:pt>
                <c:pt idx="13316">
                  <c:v>-5.4099999999999999E-3</c:v>
                </c:pt>
                <c:pt idx="13317">
                  <c:v>-5.5599999999999998E-3</c:v>
                </c:pt>
                <c:pt idx="13318">
                  <c:v>-5.77E-3</c:v>
                </c:pt>
                <c:pt idx="13319">
                  <c:v>-5.9800000000000001E-3</c:v>
                </c:pt>
                <c:pt idx="13320">
                  <c:v>-6.0899999999999999E-3</c:v>
                </c:pt>
                <c:pt idx="13321">
                  <c:v>-6.3E-3</c:v>
                </c:pt>
                <c:pt idx="13322">
                  <c:v>-6.4099999999999999E-3</c:v>
                </c:pt>
                <c:pt idx="13323">
                  <c:v>-6.4599999999999996E-3</c:v>
                </c:pt>
                <c:pt idx="13324">
                  <c:v>-6.5599999999999999E-3</c:v>
                </c:pt>
                <c:pt idx="13325">
                  <c:v>-6.6699999999999997E-3</c:v>
                </c:pt>
                <c:pt idx="13326">
                  <c:v>-6.6699999999999997E-3</c:v>
                </c:pt>
                <c:pt idx="13327">
                  <c:v>-6.7200000000000003E-3</c:v>
                </c:pt>
                <c:pt idx="13328">
                  <c:v>-6.7799999999999996E-3</c:v>
                </c:pt>
                <c:pt idx="13329">
                  <c:v>-6.6699999999999997E-3</c:v>
                </c:pt>
                <c:pt idx="13330">
                  <c:v>-6.6699999999999997E-3</c:v>
                </c:pt>
                <c:pt idx="13331">
                  <c:v>-6.62E-3</c:v>
                </c:pt>
                <c:pt idx="13332">
                  <c:v>-6.5100000000000002E-3</c:v>
                </c:pt>
                <c:pt idx="13333">
                  <c:v>-6.4099999999999999E-3</c:v>
                </c:pt>
                <c:pt idx="13334">
                  <c:v>-6.3E-3</c:v>
                </c:pt>
                <c:pt idx="13335">
                  <c:v>-6.2500000000000003E-3</c:v>
                </c:pt>
                <c:pt idx="13336">
                  <c:v>-6.0400000000000002E-3</c:v>
                </c:pt>
                <c:pt idx="13337">
                  <c:v>-5.8799999999999998E-3</c:v>
                </c:pt>
                <c:pt idx="13338">
                  <c:v>-5.8300000000000001E-3</c:v>
                </c:pt>
                <c:pt idx="13339">
                  <c:v>-5.6699999999999997E-3</c:v>
                </c:pt>
                <c:pt idx="13340">
                  <c:v>-5.4599999999999996E-3</c:v>
                </c:pt>
                <c:pt idx="13341">
                  <c:v>-5.3E-3</c:v>
                </c:pt>
                <c:pt idx="13342">
                  <c:v>-5.1399999999999996E-3</c:v>
                </c:pt>
                <c:pt idx="13343">
                  <c:v>-4.9800000000000001E-3</c:v>
                </c:pt>
                <c:pt idx="13344">
                  <c:v>-4.7699999999999999E-3</c:v>
                </c:pt>
                <c:pt idx="13345">
                  <c:v>-4.6100000000000004E-3</c:v>
                </c:pt>
                <c:pt idx="13346">
                  <c:v>-4.5599999999999998E-3</c:v>
                </c:pt>
                <c:pt idx="13347">
                  <c:v>-4.4000000000000003E-3</c:v>
                </c:pt>
                <c:pt idx="13348">
                  <c:v>-4.2500000000000003E-3</c:v>
                </c:pt>
                <c:pt idx="13349">
                  <c:v>-4.1399999999999996E-3</c:v>
                </c:pt>
                <c:pt idx="13350">
                  <c:v>-3.98E-3</c:v>
                </c:pt>
                <c:pt idx="13351">
                  <c:v>-3.82E-3</c:v>
                </c:pt>
                <c:pt idx="13352">
                  <c:v>-3.7200000000000002E-3</c:v>
                </c:pt>
                <c:pt idx="13353">
                  <c:v>-3.7200000000000002E-3</c:v>
                </c:pt>
                <c:pt idx="13354">
                  <c:v>-3.5599999999999998E-3</c:v>
                </c:pt>
                <c:pt idx="13355">
                  <c:v>-3.46E-3</c:v>
                </c:pt>
                <c:pt idx="13356">
                  <c:v>-3.3500000000000001E-3</c:v>
                </c:pt>
                <c:pt idx="13357">
                  <c:v>-3.2399999999999998E-3</c:v>
                </c:pt>
                <c:pt idx="13358">
                  <c:v>-3.0899999999999999E-3</c:v>
                </c:pt>
                <c:pt idx="13359">
                  <c:v>-3.0899999999999999E-3</c:v>
                </c:pt>
                <c:pt idx="13360">
                  <c:v>-3.0300000000000001E-3</c:v>
                </c:pt>
                <c:pt idx="13361">
                  <c:v>-2.82E-3</c:v>
                </c:pt>
                <c:pt idx="13362">
                  <c:v>-2.7699999999999999E-3</c:v>
                </c:pt>
                <c:pt idx="13363">
                  <c:v>-2.7699999999999999E-3</c:v>
                </c:pt>
                <c:pt idx="13364">
                  <c:v>-2.6099999999999999E-3</c:v>
                </c:pt>
                <c:pt idx="13365">
                  <c:v>-2.6099999999999999E-3</c:v>
                </c:pt>
                <c:pt idx="13366">
                  <c:v>-2.5600000000000002E-3</c:v>
                </c:pt>
                <c:pt idx="13367">
                  <c:v>-2.5100000000000001E-3</c:v>
                </c:pt>
                <c:pt idx="13368">
                  <c:v>-2.5100000000000001E-3</c:v>
                </c:pt>
                <c:pt idx="13369">
                  <c:v>-2.5100000000000001E-3</c:v>
                </c:pt>
                <c:pt idx="13370">
                  <c:v>-2.5100000000000001E-3</c:v>
                </c:pt>
                <c:pt idx="13371">
                  <c:v>-2.5600000000000002E-3</c:v>
                </c:pt>
                <c:pt idx="13372">
                  <c:v>-2.5100000000000001E-3</c:v>
                </c:pt>
                <c:pt idx="13373">
                  <c:v>-2.5600000000000002E-3</c:v>
                </c:pt>
                <c:pt idx="13374">
                  <c:v>-2.6099999999999999E-3</c:v>
                </c:pt>
                <c:pt idx="13375">
                  <c:v>-2.7200000000000002E-3</c:v>
                </c:pt>
                <c:pt idx="13376">
                  <c:v>-2.8800000000000002E-3</c:v>
                </c:pt>
                <c:pt idx="13377">
                  <c:v>-2.82E-3</c:v>
                </c:pt>
                <c:pt idx="13378">
                  <c:v>-3.0300000000000001E-3</c:v>
                </c:pt>
                <c:pt idx="13379">
                  <c:v>-3.1900000000000001E-3</c:v>
                </c:pt>
                <c:pt idx="13380">
                  <c:v>-3.14E-3</c:v>
                </c:pt>
                <c:pt idx="13381">
                  <c:v>-3.3500000000000001E-3</c:v>
                </c:pt>
                <c:pt idx="13382">
                  <c:v>-3.3999999999999998E-3</c:v>
                </c:pt>
                <c:pt idx="13383">
                  <c:v>-3.6099999999999999E-3</c:v>
                </c:pt>
                <c:pt idx="13384">
                  <c:v>-3.6099999999999999E-3</c:v>
                </c:pt>
                <c:pt idx="13385">
                  <c:v>-3.7699999999999999E-3</c:v>
                </c:pt>
                <c:pt idx="13386">
                  <c:v>-3.8800000000000002E-3</c:v>
                </c:pt>
                <c:pt idx="13387">
                  <c:v>-3.9300000000000003E-3</c:v>
                </c:pt>
                <c:pt idx="13388">
                  <c:v>-3.9300000000000003E-3</c:v>
                </c:pt>
                <c:pt idx="13389">
                  <c:v>-3.98E-3</c:v>
                </c:pt>
                <c:pt idx="13390">
                  <c:v>-3.82E-3</c:v>
                </c:pt>
                <c:pt idx="13391">
                  <c:v>-3.98E-3</c:v>
                </c:pt>
                <c:pt idx="13392">
                  <c:v>-3.8800000000000002E-3</c:v>
                </c:pt>
                <c:pt idx="13393">
                  <c:v>-3.82E-3</c:v>
                </c:pt>
                <c:pt idx="13394">
                  <c:v>-3.7200000000000002E-3</c:v>
                </c:pt>
                <c:pt idx="13395">
                  <c:v>-3.5100000000000001E-3</c:v>
                </c:pt>
                <c:pt idx="13396">
                  <c:v>-3.3E-3</c:v>
                </c:pt>
                <c:pt idx="13397">
                  <c:v>-3.14E-3</c:v>
                </c:pt>
                <c:pt idx="13398">
                  <c:v>-2.8800000000000002E-3</c:v>
                </c:pt>
                <c:pt idx="13399">
                  <c:v>-2.5600000000000002E-3</c:v>
                </c:pt>
                <c:pt idx="13400">
                  <c:v>-2.2399999999999998E-3</c:v>
                </c:pt>
                <c:pt idx="13401">
                  <c:v>-1.98E-3</c:v>
                </c:pt>
                <c:pt idx="13402">
                  <c:v>-1.6100000000000001E-3</c:v>
                </c:pt>
                <c:pt idx="13403">
                  <c:v>-1.2999999999999999E-3</c:v>
                </c:pt>
                <c:pt idx="13404">
                  <c:v>-9.7999999999999997E-4</c:v>
                </c:pt>
                <c:pt idx="13405">
                  <c:v>-6.0999999999999997E-4</c:v>
                </c:pt>
                <c:pt idx="13406">
                  <c:v>-1.3999999999999999E-4</c:v>
                </c:pt>
                <c:pt idx="13407">
                  <c:v>1.8000000000000001E-4</c:v>
                </c:pt>
                <c:pt idx="13408">
                  <c:v>5.0000000000000001E-4</c:v>
                </c:pt>
                <c:pt idx="13409">
                  <c:v>7.1000000000000002E-4</c:v>
                </c:pt>
                <c:pt idx="13410">
                  <c:v>1.0200000000000001E-3</c:v>
                </c:pt>
                <c:pt idx="13411">
                  <c:v>1.2899999999999999E-3</c:v>
                </c:pt>
                <c:pt idx="13412">
                  <c:v>1.5E-3</c:v>
                </c:pt>
                <c:pt idx="13413">
                  <c:v>1.66E-3</c:v>
                </c:pt>
                <c:pt idx="13414">
                  <c:v>1.81E-3</c:v>
                </c:pt>
                <c:pt idx="13415">
                  <c:v>1.8699999999999999E-3</c:v>
                </c:pt>
                <c:pt idx="13416">
                  <c:v>1.97E-3</c:v>
                </c:pt>
                <c:pt idx="13417">
                  <c:v>1.81E-3</c:v>
                </c:pt>
                <c:pt idx="13418">
                  <c:v>1.6000000000000001E-3</c:v>
                </c:pt>
                <c:pt idx="13419">
                  <c:v>1.5E-3</c:v>
                </c:pt>
                <c:pt idx="13420">
                  <c:v>1.23E-3</c:v>
                </c:pt>
                <c:pt idx="13421">
                  <c:v>9.2000000000000003E-4</c:v>
                </c:pt>
                <c:pt idx="13422">
                  <c:v>7.6000000000000004E-4</c:v>
                </c:pt>
                <c:pt idx="13423">
                  <c:v>3.8999999999999999E-4</c:v>
                </c:pt>
                <c:pt idx="13424">
                  <c:v>-1.3999999999999999E-4</c:v>
                </c:pt>
                <c:pt idx="13425">
                  <c:v>-6.0999999999999997E-4</c:v>
                </c:pt>
                <c:pt idx="13426">
                  <c:v>-1.14E-3</c:v>
                </c:pt>
                <c:pt idx="13427">
                  <c:v>-1.66E-3</c:v>
                </c:pt>
                <c:pt idx="13428">
                  <c:v>-2.1900000000000001E-3</c:v>
                </c:pt>
                <c:pt idx="13429">
                  <c:v>-2.82E-3</c:v>
                </c:pt>
                <c:pt idx="13430">
                  <c:v>-3.3E-3</c:v>
                </c:pt>
                <c:pt idx="13431">
                  <c:v>-3.98E-3</c:v>
                </c:pt>
                <c:pt idx="13432">
                  <c:v>-4.5100000000000001E-3</c:v>
                </c:pt>
                <c:pt idx="13433">
                  <c:v>-5.1399999999999996E-3</c:v>
                </c:pt>
                <c:pt idx="13434">
                  <c:v>-5.6699999999999997E-3</c:v>
                </c:pt>
                <c:pt idx="13435">
                  <c:v>-6.2500000000000003E-3</c:v>
                </c:pt>
                <c:pt idx="13436">
                  <c:v>-6.7200000000000003E-3</c:v>
                </c:pt>
                <c:pt idx="13437">
                  <c:v>-7.0899999999999999E-3</c:v>
                </c:pt>
                <c:pt idx="13438">
                  <c:v>-7.5100000000000002E-3</c:v>
                </c:pt>
                <c:pt idx="13439">
                  <c:v>-7.8799999999999999E-3</c:v>
                </c:pt>
                <c:pt idx="13440">
                  <c:v>-8.2000000000000007E-3</c:v>
                </c:pt>
                <c:pt idx="13441">
                  <c:v>-8.4600000000000005E-3</c:v>
                </c:pt>
                <c:pt idx="13442">
                  <c:v>-8.6700000000000006E-3</c:v>
                </c:pt>
                <c:pt idx="13443">
                  <c:v>-8.7799999999999996E-3</c:v>
                </c:pt>
                <c:pt idx="13444">
                  <c:v>-8.8800000000000007E-3</c:v>
                </c:pt>
                <c:pt idx="13445">
                  <c:v>-8.8299999999999993E-3</c:v>
                </c:pt>
                <c:pt idx="13446">
                  <c:v>-8.8800000000000007E-3</c:v>
                </c:pt>
                <c:pt idx="13447">
                  <c:v>-8.7799999999999996E-3</c:v>
                </c:pt>
                <c:pt idx="13448">
                  <c:v>-8.6199999999999992E-3</c:v>
                </c:pt>
                <c:pt idx="13449">
                  <c:v>-8.4600000000000005E-3</c:v>
                </c:pt>
                <c:pt idx="13450">
                  <c:v>-8.3000000000000001E-3</c:v>
                </c:pt>
                <c:pt idx="13451">
                  <c:v>-7.9299999999999995E-3</c:v>
                </c:pt>
                <c:pt idx="13452">
                  <c:v>-7.7200000000000003E-3</c:v>
                </c:pt>
                <c:pt idx="13453">
                  <c:v>-7.4599999999999996E-3</c:v>
                </c:pt>
                <c:pt idx="13454">
                  <c:v>-7.1999999999999998E-3</c:v>
                </c:pt>
                <c:pt idx="13455">
                  <c:v>-6.7799999999999996E-3</c:v>
                </c:pt>
                <c:pt idx="13456">
                  <c:v>-6.4599999999999996E-3</c:v>
                </c:pt>
                <c:pt idx="13457">
                  <c:v>-6.2500000000000003E-3</c:v>
                </c:pt>
                <c:pt idx="13458">
                  <c:v>-5.77E-3</c:v>
                </c:pt>
                <c:pt idx="13459">
                  <c:v>-5.62E-3</c:v>
                </c:pt>
                <c:pt idx="13460">
                  <c:v>-5.3499999999999997E-3</c:v>
                </c:pt>
                <c:pt idx="13461">
                  <c:v>-5.1399999999999996E-3</c:v>
                </c:pt>
                <c:pt idx="13462">
                  <c:v>-4.9300000000000004E-3</c:v>
                </c:pt>
                <c:pt idx="13463">
                  <c:v>-4.8300000000000001E-3</c:v>
                </c:pt>
                <c:pt idx="13464">
                  <c:v>-4.6699999999999997E-3</c:v>
                </c:pt>
                <c:pt idx="13465">
                  <c:v>-4.7699999999999999E-3</c:v>
                </c:pt>
                <c:pt idx="13466">
                  <c:v>-4.6100000000000004E-3</c:v>
                </c:pt>
                <c:pt idx="13467">
                  <c:v>-4.6699999999999997E-3</c:v>
                </c:pt>
                <c:pt idx="13468">
                  <c:v>-4.6699999999999997E-3</c:v>
                </c:pt>
                <c:pt idx="13469">
                  <c:v>-4.8799999999999998E-3</c:v>
                </c:pt>
                <c:pt idx="13470">
                  <c:v>-4.8799999999999998E-3</c:v>
                </c:pt>
                <c:pt idx="13471">
                  <c:v>-5.1399999999999996E-3</c:v>
                </c:pt>
                <c:pt idx="13472">
                  <c:v>-5.3499999999999997E-3</c:v>
                </c:pt>
                <c:pt idx="13473">
                  <c:v>-5.6699999999999997E-3</c:v>
                </c:pt>
                <c:pt idx="13474">
                  <c:v>-5.9300000000000004E-3</c:v>
                </c:pt>
                <c:pt idx="13475">
                  <c:v>-6.3E-3</c:v>
                </c:pt>
                <c:pt idx="13476">
                  <c:v>-6.6699999999999997E-3</c:v>
                </c:pt>
                <c:pt idx="13477">
                  <c:v>-7.0899999999999999E-3</c:v>
                </c:pt>
                <c:pt idx="13478">
                  <c:v>-7.4599999999999996E-3</c:v>
                </c:pt>
                <c:pt idx="13479">
                  <c:v>-7.9299999999999995E-3</c:v>
                </c:pt>
                <c:pt idx="13480">
                  <c:v>-8.3000000000000001E-3</c:v>
                </c:pt>
                <c:pt idx="13481">
                  <c:v>-8.7200000000000003E-3</c:v>
                </c:pt>
                <c:pt idx="13482">
                  <c:v>-9.1999999999999998E-3</c:v>
                </c:pt>
                <c:pt idx="13483">
                  <c:v>-9.5200000000000007E-3</c:v>
                </c:pt>
                <c:pt idx="13484">
                  <c:v>-9.9399999999999992E-3</c:v>
                </c:pt>
                <c:pt idx="13485">
                  <c:v>-1.0359999999999999E-2</c:v>
                </c:pt>
                <c:pt idx="13486">
                  <c:v>-1.073E-2</c:v>
                </c:pt>
                <c:pt idx="13487">
                  <c:v>-1.094E-2</c:v>
                </c:pt>
                <c:pt idx="13488">
                  <c:v>-1.12E-2</c:v>
                </c:pt>
                <c:pt idx="13489">
                  <c:v>-1.141E-2</c:v>
                </c:pt>
                <c:pt idx="13490">
                  <c:v>-1.1730000000000001E-2</c:v>
                </c:pt>
                <c:pt idx="13491">
                  <c:v>-1.1939999999999999E-2</c:v>
                </c:pt>
                <c:pt idx="13492">
                  <c:v>-1.204E-2</c:v>
                </c:pt>
                <c:pt idx="13493">
                  <c:v>-1.21E-2</c:v>
                </c:pt>
                <c:pt idx="13494">
                  <c:v>-1.2149999999999999E-2</c:v>
                </c:pt>
                <c:pt idx="13495">
                  <c:v>-1.2200000000000001E-2</c:v>
                </c:pt>
                <c:pt idx="13496">
                  <c:v>-1.2149999999999999E-2</c:v>
                </c:pt>
                <c:pt idx="13497">
                  <c:v>-1.1990000000000001E-2</c:v>
                </c:pt>
                <c:pt idx="13498">
                  <c:v>-1.1990000000000001E-2</c:v>
                </c:pt>
                <c:pt idx="13499">
                  <c:v>-1.1780000000000001E-2</c:v>
                </c:pt>
                <c:pt idx="13500">
                  <c:v>-1.1520000000000001E-2</c:v>
                </c:pt>
                <c:pt idx="13501">
                  <c:v>-1.1310000000000001E-2</c:v>
                </c:pt>
                <c:pt idx="13502">
                  <c:v>-1.099E-2</c:v>
                </c:pt>
                <c:pt idx="13503">
                  <c:v>-1.073E-2</c:v>
                </c:pt>
                <c:pt idx="13504">
                  <c:v>-1.031E-2</c:v>
                </c:pt>
                <c:pt idx="13505">
                  <c:v>-9.8799999999999999E-3</c:v>
                </c:pt>
                <c:pt idx="13506">
                  <c:v>-9.4599999999999997E-3</c:v>
                </c:pt>
                <c:pt idx="13507">
                  <c:v>-9.0900000000000009E-3</c:v>
                </c:pt>
                <c:pt idx="13508">
                  <c:v>-8.6199999999999992E-3</c:v>
                </c:pt>
                <c:pt idx="13509">
                  <c:v>-8.2000000000000007E-3</c:v>
                </c:pt>
                <c:pt idx="13510">
                  <c:v>-7.62E-3</c:v>
                </c:pt>
                <c:pt idx="13511">
                  <c:v>-7.1999999999999998E-3</c:v>
                </c:pt>
                <c:pt idx="13512">
                  <c:v>-6.7200000000000003E-3</c:v>
                </c:pt>
                <c:pt idx="13513">
                  <c:v>-6.2500000000000003E-3</c:v>
                </c:pt>
                <c:pt idx="13514">
                  <c:v>-5.7200000000000003E-3</c:v>
                </c:pt>
                <c:pt idx="13515">
                  <c:v>-5.3E-3</c:v>
                </c:pt>
                <c:pt idx="13516">
                  <c:v>-4.8300000000000001E-3</c:v>
                </c:pt>
                <c:pt idx="13517">
                  <c:v>-4.4000000000000003E-3</c:v>
                </c:pt>
                <c:pt idx="13518">
                  <c:v>-3.98E-3</c:v>
                </c:pt>
                <c:pt idx="13519">
                  <c:v>-3.6099999999999999E-3</c:v>
                </c:pt>
                <c:pt idx="13520">
                  <c:v>-3.14E-3</c:v>
                </c:pt>
                <c:pt idx="13521">
                  <c:v>-2.7699999999999999E-3</c:v>
                </c:pt>
                <c:pt idx="13522">
                  <c:v>-2.5100000000000001E-3</c:v>
                </c:pt>
                <c:pt idx="13523">
                  <c:v>-2.1900000000000001E-3</c:v>
                </c:pt>
                <c:pt idx="13524">
                  <c:v>-1.8699999999999999E-3</c:v>
                </c:pt>
                <c:pt idx="13525">
                  <c:v>-1.66E-3</c:v>
                </c:pt>
                <c:pt idx="13526">
                  <c:v>-1.5100000000000001E-3</c:v>
                </c:pt>
                <c:pt idx="13527">
                  <c:v>-1.24E-3</c:v>
                </c:pt>
                <c:pt idx="13528">
                  <c:v>-1.08E-3</c:v>
                </c:pt>
                <c:pt idx="13529">
                  <c:v>-1.0300000000000001E-3</c:v>
                </c:pt>
                <c:pt idx="13530">
                  <c:v>-1.08E-3</c:v>
                </c:pt>
                <c:pt idx="13531">
                  <c:v>-9.3000000000000005E-4</c:v>
                </c:pt>
                <c:pt idx="13532">
                  <c:v>-8.7000000000000001E-4</c:v>
                </c:pt>
                <c:pt idx="13533">
                  <c:v>-9.3000000000000005E-4</c:v>
                </c:pt>
                <c:pt idx="13534">
                  <c:v>-9.7999999999999997E-4</c:v>
                </c:pt>
                <c:pt idx="13535">
                  <c:v>-1.08E-3</c:v>
                </c:pt>
                <c:pt idx="13536">
                  <c:v>-1.14E-3</c:v>
                </c:pt>
                <c:pt idx="13537">
                  <c:v>-1.24E-3</c:v>
                </c:pt>
                <c:pt idx="13538">
                  <c:v>-1.1900000000000001E-3</c:v>
                </c:pt>
                <c:pt idx="13539">
                  <c:v>-1.5100000000000001E-3</c:v>
                </c:pt>
                <c:pt idx="13540">
                  <c:v>-1.6100000000000001E-3</c:v>
                </c:pt>
                <c:pt idx="13541">
                  <c:v>-1.7700000000000001E-3</c:v>
                </c:pt>
                <c:pt idx="13542">
                  <c:v>-1.9300000000000001E-3</c:v>
                </c:pt>
                <c:pt idx="13543">
                  <c:v>-2.14E-3</c:v>
                </c:pt>
                <c:pt idx="13544">
                  <c:v>-2.3E-3</c:v>
                </c:pt>
                <c:pt idx="13545">
                  <c:v>-2.5600000000000002E-3</c:v>
                </c:pt>
                <c:pt idx="13546">
                  <c:v>-2.7200000000000002E-3</c:v>
                </c:pt>
                <c:pt idx="13547">
                  <c:v>-2.9299999999999999E-3</c:v>
                </c:pt>
                <c:pt idx="13548">
                  <c:v>-3.14E-3</c:v>
                </c:pt>
                <c:pt idx="13549">
                  <c:v>-3.3E-3</c:v>
                </c:pt>
                <c:pt idx="13550">
                  <c:v>-3.5599999999999998E-3</c:v>
                </c:pt>
                <c:pt idx="13551">
                  <c:v>-3.7699999999999999E-3</c:v>
                </c:pt>
                <c:pt idx="13552">
                  <c:v>-3.98E-3</c:v>
                </c:pt>
                <c:pt idx="13553">
                  <c:v>-4.1399999999999996E-3</c:v>
                </c:pt>
                <c:pt idx="13554">
                  <c:v>-4.3E-3</c:v>
                </c:pt>
                <c:pt idx="13555">
                  <c:v>-4.4600000000000004E-3</c:v>
                </c:pt>
                <c:pt idx="13556">
                  <c:v>-4.6100000000000004E-3</c:v>
                </c:pt>
                <c:pt idx="13557">
                  <c:v>-4.8300000000000001E-3</c:v>
                </c:pt>
                <c:pt idx="13558">
                  <c:v>-5.0400000000000002E-3</c:v>
                </c:pt>
                <c:pt idx="13559">
                  <c:v>-5.1900000000000002E-3</c:v>
                </c:pt>
                <c:pt idx="13560">
                  <c:v>-5.2500000000000003E-3</c:v>
                </c:pt>
                <c:pt idx="13561">
                  <c:v>-5.5599999999999998E-3</c:v>
                </c:pt>
                <c:pt idx="13562">
                  <c:v>-5.6699999999999997E-3</c:v>
                </c:pt>
                <c:pt idx="13563">
                  <c:v>-5.8300000000000001E-3</c:v>
                </c:pt>
                <c:pt idx="13564">
                  <c:v>-5.9800000000000001E-3</c:v>
                </c:pt>
                <c:pt idx="13565">
                  <c:v>-6.1399999999999996E-3</c:v>
                </c:pt>
                <c:pt idx="13566">
                  <c:v>-6.3499999999999997E-3</c:v>
                </c:pt>
                <c:pt idx="13567">
                  <c:v>-6.4599999999999996E-3</c:v>
                </c:pt>
                <c:pt idx="13568">
                  <c:v>-6.6699999999999997E-3</c:v>
                </c:pt>
                <c:pt idx="13569">
                  <c:v>-6.8799999999999998E-3</c:v>
                </c:pt>
                <c:pt idx="13570">
                  <c:v>-7.0400000000000003E-3</c:v>
                </c:pt>
                <c:pt idx="13571">
                  <c:v>-7.1999999999999998E-3</c:v>
                </c:pt>
                <c:pt idx="13572">
                  <c:v>-7.4099999999999999E-3</c:v>
                </c:pt>
                <c:pt idx="13573">
                  <c:v>-7.6699999999999997E-3</c:v>
                </c:pt>
                <c:pt idx="13574">
                  <c:v>-7.8799999999999999E-3</c:v>
                </c:pt>
                <c:pt idx="13575">
                  <c:v>-8.2000000000000007E-3</c:v>
                </c:pt>
                <c:pt idx="13576">
                  <c:v>-8.3000000000000001E-3</c:v>
                </c:pt>
                <c:pt idx="13577">
                  <c:v>-8.6199999999999992E-3</c:v>
                </c:pt>
                <c:pt idx="13578">
                  <c:v>-8.7799999999999996E-3</c:v>
                </c:pt>
                <c:pt idx="13579">
                  <c:v>-8.9899999999999997E-3</c:v>
                </c:pt>
                <c:pt idx="13580">
                  <c:v>-9.0900000000000009E-3</c:v>
                </c:pt>
                <c:pt idx="13581">
                  <c:v>-9.4599999999999997E-3</c:v>
                </c:pt>
                <c:pt idx="13582">
                  <c:v>-9.6200000000000001E-3</c:v>
                </c:pt>
                <c:pt idx="13583">
                  <c:v>-9.8799999999999999E-3</c:v>
                </c:pt>
                <c:pt idx="13584">
                  <c:v>-1.009E-2</c:v>
                </c:pt>
                <c:pt idx="13585">
                  <c:v>-1.0200000000000001E-2</c:v>
                </c:pt>
                <c:pt idx="13586">
                  <c:v>-1.0359999999999999E-2</c:v>
                </c:pt>
                <c:pt idx="13587">
                  <c:v>-1.057E-2</c:v>
                </c:pt>
                <c:pt idx="13588">
                  <c:v>-1.0619999999999999E-2</c:v>
                </c:pt>
                <c:pt idx="13589">
                  <c:v>-1.073E-2</c:v>
                </c:pt>
                <c:pt idx="13590">
                  <c:v>-1.073E-2</c:v>
                </c:pt>
                <c:pt idx="13591">
                  <c:v>-1.099E-2</c:v>
                </c:pt>
                <c:pt idx="13592">
                  <c:v>-1.094E-2</c:v>
                </c:pt>
                <c:pt idx="13593">
                  <c:v>-1.094E-2</c:v>
                </c:pt>
                <c:pt idx="13594">
                  <c:v>-1.089E-2</c:v>
                </c:pt>
                <c:pt idx="13595">
                  <c:v>-1.089E-2</c:v>
                </c:pt>
                <c:pt idx="13596">
                  <c:v>-1.078E-2</c:v>
                </c:pt>
                <c:pt idx="13597">
                  <c:v>-1.073E-2</c:v>
                </c:pt>
                <c:pt idx="13598">
                  <c:v>-1.057E-2</c:v>
                </c:pt>
                <c:pt idx="13599">
                  <c:v>-1.0460000000000001E-2</c:v>
                </c:pt>
                <c:pt idx="13600">
                  <c:v>-1.031E-2</c:v>
                </c:pt>
                <c:pt idx="13601">
                  <c:v>-1.009E-2</c:v>
                </c:pt>
                <c:pt idx="13602">
                  <c:v>-9.8300000000000002E-3</c:v>
                </c:pt>
                <c:pt idx="13603">
                  <c:v>-9.7300000000000008E-3</c:v>
                </c:pt>
                <c:pt idx="13604">
                  <c:v>-9.41E-3</c:v>
                </c:pt>
                <c:pt idx="13605">
                  <c:v>-9.0900000000000009E-3</c:v>
                </c:pt>
                <c:pt idx="13606">
                  <c:v>-8.8299999999999993E-3</c:v>
                </c:pt>
                <c:pt idx="13607">
                  <c:v>-8.5699999999999995E-3</c:v>
                </c:pt>
                <c:pt idx="13608">
                  <c:v>-8.2000000000000007E-3</c:v>
                </c:pt>
                <c:pt idx="13609">
                  <c:v>-8.0400000000000003E-3</c:v>
                </c:pt>
                <c:pt idx="13610">
                  <c:v>-7.62E-3</c:v>
                </c:pt>
                <c:pt idx="13611">
                  <c:v>-7.3000000000000001E-3</c:v>
                </c:pt>
                <c:pt idx="13612">
                  <c:v>-7.0400000000000003E-3</c:v>
                </c:pt>
                <c:pt idx="13613">
                  <c:v>-6.7200000000000003E-3</c:v>
                </c:pt>
                <c:pt idx="13614">
                  <c:v>-6.4599999999999996E-3</c:v>
                </c:pt>
                <c:pt idx="13615">
                  <c:v>-6.2500000000000003E-3</c:v>
                </c:pt>
                <c:pt idx="13616">
                  <c:v>-5.9800000000000001E-3</c:v>
                </c:pt>
                <c:pt idx="13617">
                  <c:v>-5.77E-3</c:v>
                </c:pt>
                <c:pt idx="13618">
                  <c:v>-5.5100000000000001E-3</c:v>
                </c:pt>
                <c:pt idx="13619">
                  <c:v>-5.3E-3</c:v>
                </c:pt>
                <c:pt idx="13620">
                  <c:v>-5.1399999999999996E-3</c:v>
                </c:pt>
                <c:pt idx="13621">
                  <c:v>-5.0899999999999999E-3</c:v>
                </c:pt>
                <c:pt idx="13622">
                  <c:v>-4.8799999999999998E-3</c:v>
                </c:pt>
                <c:pt idx="13623">
                  <c:v>-4.8300000000000001E-3</c:v>
                </c:pt>
                <c:pt idx="13624">
                  <c:v>-4.6699999999999997E-3</c:v>
                </c:pt>
                <c:pt idx="13625">
                  <c:v>-4.6699999999999997E-3</c:v>
                </c:pt>
                <c:pt idx="13626">
                  <c:v>-4.5100000000000001E-3</c:v>
                </c:pt>
                <c:pt idx="13627">
                  <c:v>-4.5599999999999998E-3</c:v>
                </c:pt>
                <c:pt idx="13628">
                  <c:v>-4.4600000000000004E-3</c:v>
                </c:pt>
                <c:pt idx="13629">
                  <c:v>-4.5599999999999998E-3</c:v>
                </c:pt>
                <c:pt idx="13630">
                  <c:v>-4.6100000000000004E-3</c:v>
                </c:pt>
                <c:pt idx="13631">
                  <c:v>-4.6100000000000004E-3</c:v>
                </c:pt>
                <c:pt idx="13632">
                  <c:v>-4.6699999999999997E-3</c:v>
                </c:pt>
                <c:pt idx="13633">
                  <c:v>-4.7699999999999999E-3</c:v>
                </c:pt>
                <c:pt idx="13634">
                  <c:v>-4.7200000000000002E-3</c:v>
                </c:pt>
                <c:pt idx="13635">
                  <c:v>-4.8799999999999998E-3</c:v>
                </c:pt>
                <c:pt idx="13636">
                  <c:v>-4.9300000000000004E-3</c:v>
                </c:pt>
                <c:pt idx="13637">
                  <c:v>-5.0899999999999999E-3</c:v>
                </c:pt>
                <c:pt idx="13638">
                  <c:v>-5.0899999999999999E-3</c:v>
                </c:pt>
                <c:pt idx="13639">
                  <c:v>-5.0899999999999999E-3</c:v>
                </c:pt>
                <c:pt idx="13640">
                  <c:v>-5.1900000000000002E-3</c:v>
                </c:pt>
                <c:pt idx="13641">
                  <c:v>-5.3E-3</c:v>
                </c:pt>
                <c:pt idx="13642">
                  <c:v>-5.3499999999999997E-3</c:v>
                </c:pt>
                <c:pt idx="13643">
                  <c:v>-5.4599999999999996E-3</c:v>
                </c:pt>
                <c:pt idx="13644">
                  <c:v>-5.4599999999999996E-3</c:v>
                </c:pt>
                <c:pt idx="13645">
                  <c:v>-5.5100000000000001E-3</c:v>
                </c:pt>
                <c:pt idx="13646">
                  <c:v>-5.4599999999999996E-3</c:v>
                </c:pt>
                <c:pt idx="13647">
                  <c:v>-5.5100000000000001E-3</c:v>
                </c:pt>
                <c:pt idx="13648">
                  <c:v>-5.5599999999999998E-3</c:v>
                </c:pt>
                <c:pt idx="13649">
                  <c:v>-5.62E-3</c:v>
                </c:pt>
                <c:pt idx="13650">
                  <c:v>-5.5599999999999998E-3</c:v>
                </c:pt>
                <c:pt idx="13651">
                  <c:v>-5.5100000000000001E-3</c:v>
                </c:pt>
                <c:pt idx="13652">
                  <c:v>-5.62E-3</c:v>
                </c:pt>
                <c:pt idx="13653">
                  <c:v>-5.5599999999999998E-3</c:v>
                </c:pt>
                <c:pt idx="13654">
                  <c:v>-5.5599999999999998E-3</c:v>
                </c:pt>
                <c:pt idx="13655">
                  <c:v>-5.4599999999999996E-3</c:v>
                </c:pt>
                <c:pt idx="13656">
                  <c:v>-5.4099999999999999E-3</c:v>
                </c:pt>
                <c:pt idx="13657">
                  <c:v>-5.3E-3</c:v>
                </c:pt>
                <c:pt idx="13658">
                  <c:v>-5.3499999999999997E-3</c:v>
                </c:pt>
                <c:pt idx="13659">
                  <c:v>-5.4099999999999999E-3</c:v>
                </c:pt>
                <c:pt idx="13660">
                  <c:v>-5.1900000000000002E-3</c:v>
                </c:pt>
                <c:pt idx="13661">
                  <c:v>-5.1900000000000002E-3</c:v>
                </c:pt>
                <c:pt idx="13662">
                  <c:v>-5.1900000000000002E-3</c:v>
                </c:pt>
                <c:pt idx="13663">
                  <c:v>-5.1900000000000002E-3</c:v>
                </c:pt>
                <c:pt idx="13664">
                  <c:v>-5.1900000000000002E-3</c:v>
                </c:pt>
                <c:pt idx="13665">
                  <c:v>-5.0899999999999999E-3</c:v>
                </c:pt>
                <c:pt idx="13666">
                  <c:v>-4.9800000000000001E-3</c:v>
                </c:pt>
                <c:pt idx="13667">
                  <c:v>-5.0899999999999999E-3</c:v>
                </c:pt>
                <c:pt idx="13668">
                  <c:v>-5.0899999999999999E-3</c:v>
                </c:pt>
                <c:pt idx="13669">
                  <c:v>-5.0400000000000002E-3</c:v>
                </c:pt>
                <c:pt idx="13670">
                  <c:v>-5.0899999999999999E-3</c:v>
                </c:pt>
                <c:pt idx="13671">
                  <c:v>-5.1900000000000002E-3</c:v>
                </c:pt>
                <c:pt idx="13672">
                  <c:v>-5.1399999999999996E-3</c:v>
                </c:pt>
                <c:pt idx="13673">
                  <c:v>-5.2500000000000003E-3</c:v>
                </c:pt>
                <c:pt idx="13674">
                  <c:v>-5.4599999999999996E-3</c:v>
                </c:pt>
                <c:pt idx="13675">
                  <c:v>-5.5100000000000001E-3</c:v>
                </c:pt>
                <c:pt idx="13676">
                  <c:v>-5.62E-3</c:v>
                </c:pt>
                <c:pt idx="13677">
                  <c:v>-5.8300000000000001E-3</c:v>
                </c:pt>
                <c:pt idx="13678">
                  <c:v>-5.9300000000000004E-3</c:v>
                </c:pt>
                <c:pt idx="13679">
                  <c:v>-6.0400000000000002E-3</c:v>
                </c:pt>
                <c:pt idx="13680">
                  <c:v>-6.3E-3</c:v>
                </c:pt>
                <c:pt idx="13681">
                  <c:v>-6.5100000000000002E-3</c:v>
                </c:pt>
                <c:pt idx="13682">
                  <c:v>-6.6699999999999997E-3</c:v>
                </c:pt>
                <c:pt idx="13683">
                  <c:v>-6.9300000000000004E-3</c:v>
                </c:pt>
                <c:pt idx="13684">
                  <c:v>-7.2500000000000004E-3</c:v>
                </c:pt>
                <c:pt idx="13685">
                  <c:v>-7.5100000000000002E-3</c:v>
                </c:pt>
                <c:pt idx="13686">
                  <c:v>-7.8799999999999999E-3</c:v>
                </c:pt>
                <c:pt idx="13687">
                  <c:v>-8.2000000000000007E-3</c:v>
                </c:pt>
                <c:pt idx="13688">
                  <c:v>-8.4600000000000005E-3</c:v>
                </c:pt>
                <c:pt idx="13689">
                  <c:v>-8.8299999999999993E-3</c:v>
                </c:pt>
                <c:pt idx="13690">
                  <c:v>-9.2499999999999995E-3</c:v>
                </c:pt>
                <c:pt idx="13691">
                  <c:v>-9.5700000000000004E-3</c:v>
                </c:pt>
                <c:pt idx="13692">
                  <c:v>-9.9399999999999992E-3</c:v>
                </c:pt>
                <c:pt idx="13693">
                  <c:v>-1.0200000000000001E-2</c:v>
                </c:pt>
                <c:pt idx="13694">
                  <c:v>-1.052E-2</c:v>
                </c:pt>
                <c:pt idx="13695">
                  <c:v>-1.089E-2</c:v>
                </c:pt>
                <c:pt idx="13696">
                  <c:v>-1.12E-2</c:v>
                </c:pt>
                <c:pt idx="13697">
                  <c:v>-1.1520000000000001E-2</c:v>
                </c:pt>
                <c:pt idx="13698">
                  <c:v>-1.1780000000000001E-2</c:v>
                </c:pt>
                <c:pt idx="13699">
                  <c:v>-1.21E-2</c:v>
                </c:pt>
                <c:pt idx="13700">
                  <c:v>-1.226E-2</c:v>
                </c:pt>
                <c:pt idx="13701">
                  <c:v>-1.247E-2</c:v>
                </c:pt>
                <c:pt idx="13702">
                  <c:v>-1.273E-2</c:v>
                </c:pt>
                <c:pt idx="13703">
                  <c:v>-1.2840000000000001E-2</c:v>
                </c:pt>
                <c:pt idx="13704">
                  <c:v>-1.289E-2</c:v>
                </c:pt>
                <c:pt idx="13705">
                  <c:v>-1.3050000000000001E-2</c:v>
                </c:pt>
                <c:pt idx="13706">
                  <c:v>-1.294E-2</c:v>
                </c:pt>
                <c:pt idx="13707">
                  <c:v>-1.299E-2</c:v>
                </c:pt>
                <c:pt idx="13708">
                  <c:v>-1.299E-2</c:v>
                </c:pt>
                <c:pt idx="13709">
                  <c:v>-1.2840000000000001E-2</c:v>
                </c:pt>
                <c:pt idx="13710">
                  <c:v>-1.2619999999999999E-2</c:v>
                </c:pt>
                <c:pt idx="13711">
                  <c:v>-1.252E-2</c:v>
                </c:pt>
                <c:pt idx="13712">
                  <c:v>-1.2359999999999999E-2</c:v>
                </c:pt>
                <c:pt idx="13713">
                  <c:v>-1.1990000000000001E-2</c:v>
                </c:pt>
                <c:pt idx="13714">
                  <c:v>-1.1730000000000001E-2</c:v>
                </c:pt>
                <c:pt idx="13715">
                  <c:v>-1.136E-2</c:v>
                </c:pt>
                <c:pt idx="13716">
                  <c:v>-1.094E-2</c:v>
                </c:pt>
                <c:pt idx="13717">
                  <c:v>-1.0619999999999999E-2</c:v>
                </c:pt>
                <c:pt idx="13718">
                  <c:v>-1.0200000000000001E-2</c:v>
                </c:pt>
                <c:pt idx="13719">
                  <c:v>-9.7300000000000008E-3</c:v>
                </c:pt>
                <c:pt idx="13720">
                  <c:v>-9.2499999999999995E-3</c:v>
                </c:pt>
                <c:pt idx="13721">
                  <c:v>-8.94E-3</c:v>
                </c:pt>
                <c:pt idx="13722">
                  <c:v>-8.3599999999999994E-3</c:v>
                </c:pt>
                <c:pt idx="13723">
                  <c:v>-7.8799999999999999E-3</c:v>
                </c:pt>
                <c:pt idx="13724">
                  <c:v>-7.4099999999999999E-3</c:v>
                </c:pt>
                <c:pt idx="13725">
                  <c:v>-6.9300000000000004E-3</c:v>
                </c:pt>
                <c:pt idx="13726">
                  <c:v>-6.4599999999999996E-3</c:v>
                </c:pt>
                <c:pt idx="13727">
                  <c:v>-6.0899999999999999E-3</c:v>
                </c:pt>
                <c:pt idx="13728">
                  <c:v>-5.62E-3</c:v>
                </c:pt>
                <c:pt idx="13729">
                  <c:v>-5.1900000000000002E-3</c:v>
                </c:pt>
                <c:pt idx="13730">
                  <c:v>-4.7699999999999999E-3</c:v>
                </c:pt>
                <c:pt idx="13731">
                  <c:v>-4.4000000000000003E-3</c:v>
                </c:pt>
                <c:pt idx="13732">
                  <c:v>-4.0400000000000002E-3</c:v>
                </c:pt>
                <c:pt idx="13733">
                  <c:v>-3.7699999999999999E-3</c:v>
                </c:pt>
                <c:pt idx="13734">
                  <c:v>-3.46E-3</c:v>
                </c:pt>
                <c:pt idx="13735">
                  <c:v>-3.3E-3</c:v>
                </c:pt>
                <c:pt idx="13736">
                  <c:v>-2.8800000000000002E-3</c:v>
                </c:pt>
                <c:pt idx="13737">
                  <c:v>-2.82E-3</c:v>
                </c:pt>
                <c:pt idx="13738">
                  <c:v>-2.5100000000000001E-3</c:v>
                </c:pt>
                <c:pt idx="13739">
                  <c:v>-2.3500000000000001E-3</c:v>
                </c:pt>
                <c:pt idx="13740">
                  <c:v>-2.14E-3</c:v>
                </c:pt>
                <c:pt idx="13741">
                  <c:v>-2.0300000000000001E-3</c:v>
                </c:pt>
                <c:pt idx="13742">
                  <c:v>-2.0300000000000001E-3</c:v>
                </c:pt>
                <c:pt idx="13743">
                  <c:v>-1.98E-3</c:v>
                </c:pt>
                <c:pt idx="13744">
                  <c:v>-1.7700000000000001E-3</c:v>
                </c:pt>
                <c:pt idx="13745">
                  <c:v>-1.82E-3</c:v>
                </c:pt>
                <c:pt idx="13746">
                  <c:v>-1.72E-3</c:v>
                </c:pt>
                <c:pt idx="13747">
                  <c:v>-1.6100000000000001E-3</c:v>
                </c:pt>
                <c:pt idx="13748">
                  <c:v>-1.56E-3</c:v>
                </c:pt>
                <c:pt idx="13749">
                  <c:v>-1.56E-3</c:v>
                </c:pt>
                <c:pt idx="13750">
                  <c:v>-1.5100000000000001E-3</c:v>
                </c:pt>
                <c:pt idx="13751">
                  <c:v>-1.5100000000000001E-3</c:v>
                </c:pt>
                <c:pt idx="13752">
                  <c:v>-1.4E-3</c:v>
                </c:pt>
                <c:pt idx="13753">
                  <c:v>-1.4E-3</c:v>
                </c:pt>
                <c:pt idx="13754">
                  <c:v>-1.2999999999999999E-3</c:v>
                </c:pt>
                <c:pt idx="13755">
                  <c:v>-1.24E-3</c:v>
                </c:pt>
                <c:pt idx="13756">
                  <c:v>-1.14E-3</c:v>
                </c:pt>
                <c:pt idx="13757">
                  <c:v>-1.0300000000000001E-3</c:v>
                </c:pt>
                <c:pt idx="13758">
                  <c:v>-8.7000000000000001E-4</c:v>
                </c:pt>
                <c:pt idx="13759">
                  <c:v>-9.3000000000000005E-4</c:v>
                </c:pt>
                <c:pt idx="13760">
                  <c:v>-7.2000000000000005E-4</c:v>
                </c:pt>
                <c:pt idx="13761">
                  <c:v>-6.6E-4</c:v>
                </c:pt>
                <c:pt idx="13762">
                  <c:v>-4.4999999999999999E-4</c:v>
                </c:pt>
                <c:pt idx="13763">
                  <c:v>-3.5E-4</c:v>
                </c:pt>
                <c:pt idx="13764">
                  <c:v>-1.9000000000000001E-4</c:v>
                </c:pt>
                <c:pt idx="13765">
                  <c:v>-1.3999999999999999E-4</c:v>
                </c:pt>
                <c:pt idx="13766">
                  <c:v>2.0000000000000002E-5</c:v>
                </c:pt>
                <c:pt idx="13767">
                  <c:v>1.2999999999999999E-4</c:v>
                </c:pt>
                <c:pt idx="13768">
                  <c:v>1.8000000000000001E-4</c:v>
                </c:pt>
                <c:pt idx="13769">
                  <c:v>2.9E-4</c:v>
                </c:pt>
                <c:pt idx="13770">
                  <c:v>3.4000000000000002E-4</c:v>
                </c:pt>
                <c:pt idx="13771">
                  <c:v>3.8999999999999999E-4</c:v>
                </c:pt>
                <c:pt idx="13772">
                  <c:v>5.5000000000000003E-4</c:v>
                </c:pt>
                <c:pt idx="13773">
                  <c:v>5.0000000000000001E-4</c:v>
                </c:pt>
                <c:pt idx="13774">
                  <c:v>5.5000000000000003E-4</c:v>
                </c:pt>
                <c:pt idx="13775">
                  <c:v>5.0000000000000001E-4</c:v>
                </c:pt>
                <c:pt idx="13776">
                  <c:v>5.0000000000000001E-4</c:v>
                </c:pt>
                <c:pt idx="13777">
                  <c:v>4.4000000000000002E-4</c:v>
                </c:pt>
                <c:pt idx="13778">
                  <c:v>3.8999999999999999E-4</c:v>
                </c:pt>
                <c:pt idx="13779">
                  <c:v>2.9E-4</c:v>
                </c:pt>
                <c:pt idx="13780">
                  <c:v>1.8000000000000001E-4</c:v>
                </c:pt>
                <c:pt idx="13781">
                  <c:v>6.9999999999999994E-5</c:v>
                </c:pt>
                <c:pt idx="13782">
                  <c:v>-3.0000000000000001E-5</c:v>
                </c:pt>
                <c:pt idx="13783">
                  <c:v>-1.9000000000000001E-4</c:v>
                </c:pt>
                <c:pt idx="13784">
                  <c:v>-3.5E-4</c:v>
                </c:pt>
                <c:pt idx="13785">
                  <c:v>-4.4999999999999999E-4</c:v>
                </c:pt>
                <c:pt idx="13786">
                  <c:v>-7.2000000000000005E-4</c:v>
                </c:pt>
                <c:pt idx="13787">
                  <c:v>-9.7999999999999997E-4</c:v>
                </c:pt>
                <c:pt idx="13788">
                  <c:v>-1.0300000000000001E-3</c:v>
                </c:pt>
                <c:pt idx="13789">
                  <c:v>-1.3500000000000001E-3</c:v>
                </c:pt>
                <c:pt idx="13790">
                  <c:v>-1.56E-3</c:v>
                </c:pt>
                <c:pt idx="13791">
                  <c:v>-1.7700000000000001E-3</c:v>
                </c:pt>
                <c:pt idx="13792">
                  <c:v>-1.98E-3</c:v>
                </c:pt>
                <c:pt idx="13793">
                  <c:v>-2.1900000000000001E-3</c:v>
                </c:pt>
                <c:pt idx="13794">
                  <c:v>-2.3E-3</c:v>
                </c:pt>
                <c:pt idx="13795">
                  <c:v>-2.4499999999999999E-3</c:v>
                </c:pt>
                <c:pt idx="13796">
                  <c:v>-2.6700000000000001E-3</c:v>
                </c:pt>
                <c:pt idx="13797">
                  <c:v>-2.8800000000000002E-3</c:v>
                </c:pt>
                <c:pt idx="13798">
                  <c:v>-2.98E-3</c:v>
                </c:pt>
                <c:pt idx="13799">
                  <c:v>-3.1900000000000001E-3</c:v>
                </c:pt>
                <c:pt idx="13800">
                  <c:v>-3.1900000000000001E-3</c:v>
                </c:pt>
                <c:pt idx="13801">
                  <c:v>-3.3E-3</c:v>
                </c:pt>
                <c:pt idx="13802">
                  <c:v>-3.5100000000000001E-3</c:v>
                </c:pt>
                <c:pt idx="13803">
                  <c:v>-3.6099999999999999E-3</c:v>
                </c:pt>
                <c:pt idx="13804">
                  <c:v>-3.6099999999999999E-3</c:v>
                </c:pt>
                <c:pt idx="13805">
                  <c:v>-3.7200000000000002E-3</c:v>
                </c:pt>
                <c:pt idx="13806">
                  <c:v>-3.7699999999999999E-3</c:v>
                </c:pt>
                <c:pt idx="13807">
                  <c:v>-3.82E-3</c:v>
                </c:pt>
                <c:pt idx="13808">
                  <c:v>-3.9300000000000003E-3</c:v>
                </c:pt>
                <c:pt idx="13809">
                  <c:v>-3.9300000000000003E-3</c:v>
                </c:pt>
                <c:pt idx="13810">
                  <c:v>-3.9300000000000003E-3</c:v>
                </c:pt>
                <c:pt idx="13811">
                  <c:v>-3.98E-3</c:v>
                </c:pt>
                <c:pt idx="13812">
                  <c:v>-3.9300000000000003E-3</c:v>
                </c:pt>
                <c:pt idx="13813">
                  <c:v>-4.0899999999999999E-3</c:v>
                </c:pt>
                <c:pt idx="13814">
                  <c:v>-4.0899999999999999E-3</c:v>
                </c:pt>
                <c:pt idx="13815">
                  <c:v>-4.1399999999999996E-3</c:v>
                </c:pt>
                <c:pt idx="13816">
                  <c:v>-4.1399999999999996E-3</c:v>
                </c:pt>
                <c:pt idx="13817">
                  <c:v>-4.2500000000000003E-3</c:v>
                </c:pt>
                <c:pt idx="13818">
                  <c:v>-4.3E-3</c:v>
                </c:pt>
                <c:pt idx="13819">
                  <c:v>-4.3499999999999997E-3</c:v>
                </c:pt>
                <c:pt idx="13820">
                  <c:v>-4.4000000000000003E-3</c:v>
                </c:pt>
                <c:pt idx="13821">
                  <c:v>-4.5100000000000001E-3</c:v>
                </c:pt>
                <c:pt idx="13822">
                  <c:v>-4.5599999999999998E-3</c:v>
                </c:pt>
                <c:pt idx="13823">
                  <c:v>-4.6699999999999997E-3</c:v>
                </c:pt>
                <c:pt idx="13824">
                  <c:v>-4.7200000000000002E-3</c:v>
                </c:pt>
                <c:pt idx="13825">
                  <c:v>-4.8300000000000001E-3</c:v>
                </c:pt>
                <c:pt idx="13826">
                  <c:v>-4.8799999999999998E-3</c:v>
                </c:pt>
                <c:pt idx="13827">
                  <c:v>-5.1399999999999996E-3</c:v>
                </c:pt>
                <c:pt idx="13828">
                  <c:v>-5.1399999999999996E-3</c:v>
                </c:pt>
                <c:pt idx="13829">
                  <c:v>-5.3E-3</c:v>
                </c:pt>
                <c:pt idx="13830">
                  <c:v>-5.4099999999999999E-3</c:v>
                </c:pt>
                <c:pt idx="13831">
                  <c:v>-5.5599999999999998E-3</c:v>
                </c:pt>
                <c:pt idx="13832">
                  <c:v>-5.62E-3</c:v>
                </c:pt>
                <c:pt idx="13833">
                  <c:v>-5.77E-3</c:v>
                </c:pt>
                <c:pt idx="13834">
                  <c:v>-5.8799999999999998E-3</c:v>
                </c:pt>
                <c:pt idx="13835">
                  <c:v>-5.9800000000000001E-3</c:v>
                </c:pt>
                <c:pt idx="13836">
                  <c:v>-6.0899999999999999E-3</c:v>
                </c:pt>
                <c:pt idx="13837">
                  <c:v>-6.1399999999999996E-3</c:v>
                </c:pt>
                <c:pt idx="13838">
                  <c:v>-6.1999999999999998E-3</c:v>
                </c:pt>
                <c:pt idx="13839">
                  <c:v>-6.3E-3</c:v>
                </c:pt>
                <c:pt idx="13840">
                  <c:v>-6.3499999999999997E-3</c:v>
                </c:pt>
                <c:pt idx="13841">
                  <c:v>-6.4099999999999999E-3</c:v>
                </c:pt>
                <c:pt idx="13842">
                  <c:v>-6.4099999999999999E-3</c:v>
                </c:pt>
                <c:pt idx="13843">
                  <c:v>-6.4099999999999999E-3</c:v>
                </c:pt>
                <c:pt idx="13844">
                  <c:v>-6.4099999999999999E-3</c:v>
                </c:pt>
                <c:pt idx="13845">
                  <c:v>-6.4599999999999996E-3</c:v>
                </c:pt>
                <c:pt idx="13846">
                  <c:v>-6.5100000000000002E-3</c:v>
                </c:pt>
                <c:pt idx="13847">
                  <c:v>-6.5100000000000002E-3</c:v>
                </c:pt>
                <c:pt idx="13848">
                  <c:v>-6.4599999999999996E-3</c:v>
                </c:pt>
                <c:pt idx="13849">
                  <c:v>-6.5100000000000002E-3</c:v>
                </c:pt>
                <c:pt idx="13850">
                  <c:v>-6.4099999999999999E-3</c:v>
                </c:pt>
                <c:pt idx="13851">
                  <c:v>-6.5100000000000002E-3</c:v>
                </c:pt>
                <c:pt idx="13852">
                  <c:v>-6.5100000000000002E-3</c:v>
                </c:pt>
                <c:pt idx="13853">
                  <c:v>-6.62E-3</c:v>
                </c:pt>
                <c:pt idx="13854">
                  <c:v>-6.5599999999999999E-3</c:v>
                </c:pt>
                <c:pt idx="13855">
                  <c:v>-6.6699999999999997E-3</c:v>
                </c:pt>
                <c:pt idx="13856">
                  <c:v>-6.7200000000000003E-3</c:v>
                </c:pt>
                <c:pt idx="13857">
                  <c:v>-6.7799999999999996E-3</c:v>
                </c:pt>
                <c:pt idx="13858">
                  <c:v>-6.8799999999999998E-3</c:v>
                </c:pt>
                <c:pt idx="13859">
                  <c:v>-7.0400000000000003E-3</c:v>
                </c:pt>
                <c:pt idx="13860">
                  <c:v>-7.1999999999999998E-3</c:v>
                </c:pt>
                <c:pt idx="13861">
                  <c:v>-7.4099999999999999E-3</c:v>
                </c:pt>
                <c:pt idx="13862">
                  <c:v>-7.5100000000000002E-3</c:v>
                </c:pt>
                <c:pt idx="13863">
                  <c:v>-7.6699999999999997E-3</c:v>
                </c:pt>
                <c:pt idx="13864">
                  <c:v>-7.8300000000000002E-3</c:v>
                </c:pt>
                <c:pt idx="13865">
                  <c:v>-8.2500000000000004E-3</c:v>
                </c:pt>
                <c:pt idx="13866">
                  <c:v>-8.4600000000000005E-3</c:v>
                </c:pt>
                <c:pt idx="13867">
                  <c:v>-8.6700000000000006E-3</c:v>
                </c:pt>
                <c:pt idx="13868">
                  <c:v>-8.8800000000000007E-3</c:v>
                </c:pt>
                <c:pt idx="13869">
                  <c:v>-9.2499999999999995E-3</c:v>
                </c:pt>
                <c:pt idx="13870">
                  <c:v>-9.4599999999999997E-3</c:v>
                </c:pt>
                <c:pt idx="13871">
                  <c:v>-9.7800000000000005E-3</c:v>
                </c:pt>
                <c:pt idx="13872">
                  <c:v>-1.004E-2</c:v>
                </c:pt>
                <c:pt idx="13873">
                  <c:v>-1.025E-2</c:v>
                </c:pt>
                <c:pt idx="13874">
                  <c:v>-1.052E-2</c:v>
                </c:pt>
                <c:pt idx="13875">
                  <c:v>-1.073E-2</c:v>
                </c:pt>
                <c:pt idx="13876">
                  <c:v>-1.094E-2</c:v>
                </c:pt>
                <c:pt idx="13877">
                  <c:v>-1.115E-2</c:v>
                </c:pt>
                <c:pt idx="13878">
                  <c:v>-1.125E-2</c:v>
                </c:pt>
                <c:pt idx="13879">
                  <c:v>-1.1310000000000001E-2</c:v>
                </c:pt>
                <c:pt idx="13880">
                  <c:v>-1.141E-2</c:v>
                </c:pt>
                <c:pt idx="13881">
                  <c:v>-1.1469999999999999E-2</c:v>
                </c:pt>
                <c:pt idx="13882">
                  <c:v>-1.1520000000000001E-2</c:v>
                </c:pt>
                <c:pt idx="13883">
                  <c:v>-1.141E-2</c:v>
                </c:pt>
                <c:pt idx="13884">
                  <c:v>-1.136E-2</c:v>
                </c:pt>
                <c:pt idx="13885">
                  <c:v>-1.125E-2</c:v>
                </c:pt>
                <c:pt idx="13886">
                  <c:v>-1.11E-2</c:v>
                </c:pt>
                <c:pt idx="13887">
                  <c:v>-1.094E-2</c:v>
                </c:pt>
                <c:pt idx="13888">
                  <c:v>-1.0619999999999999E-2</c:v>
                </c:pt>
                <c:pt idx="13889">
                  <c:v>-1.0410000000000001E-2</c:v>
                </c:pt>
                <c:pt idx="13890">
                  <c:v>-1.0149999999999999E-2</c:v>
                </c:pt>
                <c:pt idx="13891">
                  <c:v>-9.8799999999999999E-3</c:v>
                </c:pt>
                <c:pt idx="13892">
                  <c:v>-9.4599999999999997E-3</c:v>
                </c:pt>
                <c:pt idx="13893">
                  <c:v>-9.1500000000000001E-3</c:v>
                </c:pt>
                <c:pt idx="13894">
                  <c:v>-8.7200000000000003E-3</c:v>
                </c:pt>
                <c:pt idx="13895">
                  <c:v>-8.3599999999999994E-3</c:v>
                </c:pt>
                <c:pt idx="13896">
                  <c:v>-7.8799999999999999E-3</c:v>
                </c:pt>
                <c:pt idx="13897">
                  <c:v>-7.5700000000000003E-3</c:v>
                </c:pt>
                <c:pt idx="13898">
                  <c:v>-7.2500000000000004E-3</c:v>
                </c:pt>
                <c:pt idx="13899">
                  <c:v>-6.8799999999999998E-3</c:v>
                </c:pt>
                <c:pt idx="13900">
                  <c:v>-6.5100000000000002E-3</c:v>
                </c:pt>
                <c:pt idx="13901">
                  <c:v>-6.0899999999999999E-3</c:v>
                </c:pt>
                <c:pt idx="13902">
                  <c:v>-5.7200000000000003E-3</c:v>
                </c:pt>
                <c:pt idx="13903">
                  <c:v>-5.5100000000000001E-3</c:v>
                </c:pt>
                <c:pt idx="13904">
                  <c:v>-5.2500000000000003E-3</c:v>
                </c:pt>
                <c:pt idx="13905">
                  <c:v>-4.9800000000000001E-3</c:v>
                </c:pt>
                <c:pt idx="13906">
                  <c:v>-4.7200000000000002E-3</c:v>
                </c:pt>
                <c:pt idx="13907">
                  <c:v>-4.6100000000000004E-3</c:v>
                </c:pt>
                <c:pt idx="13908">
                  <c:v>-4.4600000000000004E-3</c:v>
                </c:pt>
                <c:pt idx="13909">
                  <c:v>-4.4000000000000003E-3</c:v>
                </c:pt>
                <c:pt idx="13910">
                  <c:v>-4.3499999999999997E-3</c:v>
                </c:pt>
                <c:pt idx="13911">
                  <c:v>-4.3E-3</c:v>
                </c:pt>
                <c:pt idx="13912">
                  <c:v>-4.3499999999999997E-3</c:v>
                </c:pt>
                <c:pt idx="13913">
                  <c:v>-4.3499999999999997E-3</c:v>
                </c:pt>
                <c:pt idx="13914">
                  <c:v>-4.4600000000000004E-3</c:v>
                </c:pt>
                <c:pt idx="13915">
                  <c:v>-4.5599999999999998E-3</c:v>
                </c:pt>
                <c:pt idx="13916">
                  <c:v>-4.6100000000000004E-3</c:v>
                </c:pt>
                <c:pt idx="13917">
                  <c:v>-4.9300000000000004E-3</c:v>
                </c:pt>
                <c:pt idx="13918">
                  <c:v>-4.9300000000000004E-3</c:v>
                </c:pt>
                <c:pt idx="13919">
                  <c:v>-5.1399999999999996E-3</c:v>
                </c:pt>
                <c:pt idx="13920">
                  <c:v>-5.4599999999999996E-3</c:v>
                </c:pt>
                <c:pt idx="13921">
                  <c:v>-5.62E-3</c:v>
                </c:pt>
                <c:pt idx="13922">
                  <c:v>-5.77E-3</c:v>
                </c:pt>
                <c:pt idx="13923">
                  <c:v>-6.0899999999999999E-3</c:v>
                </c:pt>
                <c:pt idx="13924">
                  <c:v>-6.3E-3</c:v>
                </c:pt>
                <c:pt idx="13925">
                  <c:v>-6.5100000000000002E-3</c:v>
                </c:pt>
                <c:pt idx="13926">
                  <c:v>-6.7200000000000003E-3</c:v>
                </c:pt>
                <c:pt idx="13927">
                  <c:v>-6.9899999999999997E-3</c:v>
                </c:pt>
                <c:pt idx="13928">
                  <c:v>-7.2500000000000004E-3</c:v>
                </c:pt>
                <c:pt idx="13929">
                  <c:v>-7.4099999999999999E-3</c:v>
                </c:pt>
                <c:pt idx="13930">
                  <c:v>-7.7200000000000003E-3</c:v>
                </c:pt>
                <c:pt idx="13931">
                  <c:v>-7.7200000000000003E-3</c:v>
                </c:pt>
                <c:pt idx="13932">
                  <c:v>-7.8799999999999999E-3</c:v>
                </c:pt>
                <c:pt idx="13933">
                  <c:v>-8.1499999999999993E-3</c:v>
                </c:pt>
                <c:pt idx="13934">
                  <c:v>-8.2500000000000004E-3</c:v>
                </c:pt>
                <c:pt idx="13935">
                  <c:v>-8.3000000000000001E-3</c:v>
                </c:pt>
                <c:pt idx="13936">
                  <c:v>-8.4600000000000005E-3</c:v>
                </c:pt>
                <c:pt idx="13937">
                  <c:v>-8.5699999999999995E-3</c:v>
                </c:pt>
                <c:pt idx="13938">
                  <c:v>-8.5699999999999995E-3</c:v>
                </c:pt>
                <c:pt idx="13939">
                  <c:v>-8.6199999999999992E-3</c:v>
                </c:pt>
                <c:pt idx="13940">
                  <c:v>-8.6700000000000006E-3</c:v>
                </c:pt>
                <c:pt idx="13941">
                  <c:v>-8.7200000000000003E-3</c:v>
                </c:pt>
                <c:pt idx="13942">
                  <c:v>-8.6199999999999992E-3</c:v>
                </c:pt>
                <c:pt idx="13943">
                  <c:v>-8.7200000000000003E-3</c:v>
                </c:pt>
                <c:pt idx="13944">
                  <c:v>-8.6700000000000006E-3</c:v>
                </c:pt>
                <c:pt idx="13945">
                  <c:v>-8.6199999999999992E-3</c:v>
                </c:pt>
                <c:pt idx="13946">
                  <c:v>-8.5699999999999995E-3</c:v>
                </c:pt>
                <c:pt idx="13947">
                  <c:v>-8.5100000000000002E-3</c:v>
                </c:pt>
                <c:pt idx="13948">
                  <c:v>-8.3599999999999994E-3</c:v>
                </c:pt>
                <c:pt idx="13949">
                  <c:v>-8.3599999999999994E-3</c:v>
                </c:pt>
                <c:pt idx="13950">
                  <c:v>-8.2500000000000004E-3</c:v>
                </c:pt>
                <c:pt idx="13951">
                  <c:v>-8.1499999999999993E-3</c:v>
                </c:pt>
                <c:pt idx="13952">
                  <c:v>-7.9900000000000006E-3</c:v>
                </c:pt>
                <c:pt idx="13953">
                  <c:v>-7.7799999999999996E-3</c:v>
                </c:pt>
                <c:pt idx="13954">
                  <c:v>-7.62E-3</c:v>
                </c:pt>
                <c:pt idx="13955">
                  <c:v>-7.4099999999999999E-3</c:v>
                </c:pt>
                <c:pt idx="13956">
                  <c:v>-7.1999999999999998E-3</c:v>
                </c:pt>
                <c:pt idx="13957">
                  <c:v>-7.1399999999999996E-3</c:v>
                </c:pt>
                <c:pt idx="13958">
                  <c:v>-6.8799999999999998E-3</c:v>
                </c:pt>
                <c:pt idx="13959">
                  <c:v>-6.6699999999999997E-3</c:v>
                </c:pt>
                <c:pt idx="13960">
                  <c:v>-6.3499999999999997E-3</c:v>
                </c:pt>
                <c:pt idx="13961">
                  <c:v>-6.1399999999999996E-3</c:v>
                </c:pt>
                <c:pt idx="13962">
                  <c:v>-5.8300000000000001E-3</c:v>
                </c:pt>
                <c:pt idx="13963">
                  <c:v>-5.4599999999999996E-3</c:v>
                </c:pt>
                <c:pt idx="13964">
                  <c:v>-5.2500000000000003E-3</c:v>
                </c:pt>
                <c:pt idx="13965">
                  <c:v>-4.9300000000000004E-3</c:v>
                </c:pt>
                <c:pt idx="13966">
                  <c:v>-4.6100000000000004E-3</c:v>
                </c:pt>
                <c:pt idx="13967">
                  <c:v>-4.2500000000000003E-3</c:v>
                </c:pt>
                <c:pt idx="13968">
                  <c:v>-3.8800000000000002E-3</c:v>
                </c:pt>
                <c:pt idx="13969">
                  <c:v>-3.5100000000000001E-3</c:v>
                </c:pt>
                <c:pt idx="13970">
                  <c:v>-3.14E-3</c:v>
                </c:pt>
                <c:pt idx="13971">
                  <c:v>-2.7200000000000002E-3</c:v>
                </c:pt>
                <c:pt idx="13972">
                  <c:v>-2.4499999999999999E-3</c:v>
                </c:pt>
                <c:pt idx="13973">
                  <c:v>-2.0300000000000001E-3</c:v>
                </c:pt>
                <c:pt idx="13974">
                  <c:v>-1.7700000000000001E-3</c:v>
                </c:pt>
                <c:pt idx="13975">
                  <c:v>-1.4E-3</c:v>
                </c:pt>
                <c:pt idx="13976">
                  <c:v>-9.3000000000000005E-4</c:v>
                </c:pt>
                <c:pt idx="13977">
                  <c:v>-6.0999999999999997E-4</c:v>
                </c:pt>
                <c:pt idx="13978">
                  <c:v>-2.9E-4</c:v>
                </c:pt>
                <c:pt idx="13979">
                  <c:v>1.2999999999999999E-4</c:v>
                </c:pt>
                <c:pt idx="13980">
                  <c:v>5.0000000000000001E-4</c:v>
                </c:pt>
                <c:pt idx="13981">
                  <c:v>8.0999999999999996E-4</c:v>
                </c:pt>
                <c:pt idx="13982">
                  <c:v>1.23E-3</c:v>
                </c:pt>
                <c:pt idx="13983">
                  <c:v>1.5499999999999999E-3</c:v>
                </c:pt>
                <c:pt idx="13984">
                  <c:v>1.81E-3</c:v>
                </c:pt>
                <c:pt idx="13985">
                  <c:v>2.0799999999999998E-3</c:v>
                </c:pt>
                <c:pt idx="13986">
                  <c:v>2.4499999999999999E-3</c:v>
                </c:pt>
                <c:pt idx="13987">
                  <c:v>2.7100000000000002E-3</c:v>
                </c:pt>
                <c:pt idx="13988">
                  <c:v>3.0799999999999998E-3</c:v>
                </c:pt>
                <c:pt idx="13989">
                  <c:v>3.29E-3</c:v>
                </c:pt>
                <c:pt idx="13990">
                  <c:v>3.4499999999999999E-3</c:v>
                </c:pt>
                <c:pt idx="13991">
                  <c:v>3.7100000000000002E-3</c:v>
                </c:pt>
                <c:pt idx="13992">
                  <c:v>3.9199999999999999E-3</c:v>
                </c:pt>
                <c:pt idx="13993">
                  <c:v>4.0299999999999997E-3</c:v>
                </c:pt>
                <c:pt idx="13994">
                  <c:v>4.13E-3</c:v>
                </c:pt>
                <c:pt idx="13995">
                  <c:v>4.1799999999999997E-3</c:v>
                </c:pt>
                <c:pt idx="13996">
                  <c:v>4.3400000000000001E-3</c:v>
                </c:pt>
                <c:pt idx="13997">
                  <c:v>4.4000000000000003E-3</c:v>
                </c:pt>
                <c:pt idx="13998">
                  <c:v>4.2900000000000004E-3</c:v>
                </c:pt>
                <c:pt idx="13999">
                  <c:v>4.2399999999999998E-3</c:v>
                </c:pt>
                <c:pt idx="14000">
                  <c:v>4.2399999999999998E-3</c:v>
                </c:pt>
                <c:pt idx="14001">
                  <c:v>4.0800000000000003E-3</c:v>
                </c:pt>
                <c:pt idx="14002">
                  <c:v>3.8700000000000002E-3</c:v>
                </c:pt>
                <c:pt idx="14003">
                  <c:v>3.7100000000000002E-3</c:v>
                </c:pt>
                <c:pt idx="14004">
                  <c:v>3.5500000000000002E-3</c:v>
                </c:pt>
                <c:pt idx="14005">
                  <c:v>3.13E-3</c:v>
                </c:pt>
                <c:pt idx="14006">
                  <c:v>2.81E-3</c:v>
                </c:pt>
                <c:pt idx="14007">
                  <c:v>2.2899999999999999E-3</c:v>
                </c:pt>
                <c:pt idx="14008">
                  <c:v>1.97E-3</c:v>
                </c:pt>
                <c:pt idx="14009">
                  <c:v>1.4400000000000001E-3</c:v>
                </c:pt>
                <c:pt idx="14010">
                  <c:v>9.7000000000000005E-4</c:v>
                </c:pt>
                <c:pt idx="14011">
                  <c:v>4.4000000000000002E-4</c:v>
                </c:pt>
                <c:pt idx="14012">
                  <c:v>-8.0000000000000007E-5</c:v>
                </c:pt>
                <c:pt idx="14013">
                  <c:v>-8.1999999999999998E-4</c:v>
                </c:pt>
                <c:pt idx="14014">
                  <c:v>-1.4499999999999999E-3</c:v>
                </c:pt>
                <c:pt idx="14015">
                  <c:v>-2.14E-3</c:v>
                </c:pt>
                <c:pt idx="14016">
                  <c:v>-2.7200000000000002E-3</c:v>
                </c:pt>
                <c:pt idx="14017">
                  <c:v>-3.46E-3</c:v>
                </c:pt>
                <c:pt idx="14018">
                  <c:v>-4.0899999999999999E-3</c:v>
                </c:pt>
                <c:pt idx="14019">
                  <c:v>-4.7200000000000002E-3</c:v>
                </c:pt>
                <c:pt idx="14020">
                  <c:v>-5.4099999999999999E-3</c:v>
                </c:pt>
                <c:pt idx="14021">
                  <c:v>-5.9800000000000001E-3</c:v>
                </c:pt>
                <c:pt idx="14022">
                  <c:v>-6.5599999999999999E-3</c:v>
                </c:pt>
                <c:pt idx="14023">
                  <c:v>-7.2500000000000004E-3</c:v>
                </c:pt>
                <c:pt idx="14024">
                  <c:v>-7.6699999999999997E-3</c:v>
                </c:pt>
                <c:pt idx="14025">
                  <c:v>-8.3599999999999994E-3</c:v>
                </c:pt>
                <c:pt idx="14026">
                  <c:v>-8.7200000000000003E-3</c:v>
                </c:pt>
                <c:pt idx="14027">
                  <c:v>-9.1999999999999998E-3</c:v>
                </c:pt>
                <c:pt idx="14028">
                  <c:v>-9.41E-3</c:v>
                </c:pt>
                <c:pt idx="14029">
                  <c:v>-9.8799999999999999E-3</c:v>
                </c:pt>
                <c:pt idx="14030">
                  <c:v>-1.009E-2</c:v>
                </c:pt>
                <c:pt idx="14031">
                  <c:v>-1.031E-2</c:v>
                </c:pt>
                <c:pt idx="14032">
                  <c:v>-1.0410000000000001E-2</c:v>
                </c:pt>
                <c:pt idx="14033">
                  <c:v>-1.052E-2</c:v>
                </c:pt>
                <c:pt idx="14034">
                  <c:v>-1.052E-2</c:v>
                </c:pt>
                <c:pt idx="14035">
                  <c:v>-1.052E-2</c:v>
                </c:pt>
                <c:pt idx="14036">
                  <c:v>-1.052E-2</c:v>
                </c:pt>
                <c:pt idx="14037">
                  <c:v>-1.052E-2</c:v>
                </c:pt>
                <c:pt idx="14038">
                  <c:v>-1.0410000000000001E-2</c:v>
                </c:pt>
                <c:pt idx="14039">
                  <c:v>-1.0200000000000001E-2</c:v>
                </c:pt>
                <c:pt idx="14040">
                  <c:v>-9.9900000000000006E-3</c:v>
                </c:pt>
                <c:pt idx="14041">
                  <c:v>-9.8799999999999999E-3</c:v>
                </c:pt>
                <c:pt idx="14042">
                  <c:v>-9.6200000000000001E-3</c:v>
                </c:pt>
                <c:pt idx="14043">
                  <c:v>-9.5700000000000004E-3</c:v>
                </c:pt>
                <c:pt idx="14044">
                  <c:v>-9.2999999999999992E-3</c:v>
                </c:pt>
                <c:pt idx="14045">
                  <c:v>-9.1500000000000001E-3</c:v>
                </c:pt>
                <c:pt idx="14046">
                  <c:v>-8.8800000000000007E-3</c:v>
                </c:pt>
                <c:pt idx="14047">
                  <c:v>-8.7799999999999996E-3</c:v>
                </c:pt>
                <c:pt idx="14048">
                  <c:v>-8.6199999999999992E-3</c:v>
                </c:pt>
                <c:pt idx="14049">
                  <c:v>-8.5699999999999995E-3</c:v>
                </c:pt>
                <c:pt idx="14050">
                  <c:v>-8.4600000000000005E-3</c:v>
                </c:pt>
                <c:pt idx="14051">
                  <c:v>-8.4100000000000008E-3</c:v>
                </c:pt>
                <c:pt idx="14052">
                  <c:v>-8.3000000000000001E-3</c:v>
                </c:pt>
                <c:pt idx="14053">
                  <c:v>-8.3599999999999994E-3</c:v>
                </c:pt>
                <c:pt idx="14054">
                  <c:v>-8.3599999999999994E-3</c:v>
                </c:pt>
                <c:pt idx="14055">
                  <c:v>-8.4100000000000008E-3</c:v>
                </c:pt>
                <c:pt idx="14056">
                  <c:v>-8.4100000000000008E-3</c:v>
                </c:pt>
                <c:pt idx="14057">
                  <c:v>-8.4600000000000005E-3</c:v>
                </c:pt>
                <c:pt idx="14058">
                  <c:v>-8.5699999999999995E-3</c:v>
                </c:pt>
                <c:pt idx="14059">
                  <c:v>-8.6199999999999992E-3</c:v>
                </c:pt>
                <c:pt idx="14060">
                  <c:v>-8.7799999999999996E-3</c:v>
                </c:pt>
                <c:pt idx="14061">
                  <c:v>-8.94E-3</c:v>
                </c:pt>
                <c:pt idx="14062">
                  <c:v>-8.9899999999999997E-3</c:v>
                </c:pt>
                <c:pt idx="14063">
                  <c:v>-9.0900000000000009E-3</c:v>
                </c:pt>
                <c:pt idx="14064">
                  <c:v>-9.2999999999999992E-3</c:v>
                </c:pt>
                <c:pt idx="14065">
                  <c:v>-9.3600000000000003E-3</c:v>
                </c:pt>
                <c:pt idx="14066">
                  <c:v>-9.5200000000000007E-3</c:v>
                </c:pt>
                <c:pt idx="14067">
                  <c:v>-9.5200000000000007E-3</c:v>
                </c:pt>
                <c:pt idx="14068">
                  <c:v>-9.5700000000000004E-3</c:v>
                </c:pt>
                <c:pt idx="14069">
                  <c:v>-9.6699999999999998E-3</c:v>
                </c:pt>
                <c:pt idx="14070">
                  <c:v>-9.7300000000000008E-3</c:v>
                </c:pt>
                <c:pt idx="14071">
                  <c:v>-9.7300000000000008E-3</c:v>
                </c:pt>
                <c:pt idx="14072">
                  <c:v>-9.6200000000000001E-3</c:v>
                </c:pt>
                <c:pt idx="14073">
                  <c:v>-9.6200000000000001E-3</c:v>
                </c:pt>
                <c:pt idx="14074">
                  <c:v>-9.41E-3</c:v>
                </c:pt>
                <c:pt idx="14075">
                  <c:v>-9.3600000000000003E-3</c:v>
                </c:pt>
                <c:pt idx="14076">
                  <c:v>-9.2999999999999992E-3</c:v>
                </c:pt>
                <c:pt idx="14077">
                  <c:v>-9.1999999999999998E-3</c:v>
                </c:pt>
                <c:pt idx="14078">
                  <c:v>-8.8800000000000007E-3</c:v>
                </c:pt>
                <c:pt idx="14079">
                  <c:v>-8.6700000000000006E-3</c:v>
                </c:pt>
                <c:pt idx="14080">
                  <c:v>-8.5100000000000002E-3</c:v>
                </c:pt>
                <c:pt idx="14081">
                  <c:v>-8.3000000000000001E-3</c:v>
                </c:pt>
                <c:pt idx="14082">
                  <c:v>-8.0400000000000003E-3</c:v>
                </c:pt>
                <c:pt idx="14083">
                  <c:v>-7.8799999999999999E-3</c:v>
                </c:pt>
                <c:pt idx="14084">
                  <c:v>-7.62E-3</c:v>
                </c:pt>
                <c:pt idx="14085">
                  <c:v>-7.4099999999999999E-3</c:v>
                </c:pt>
                <c:pt idx="14086">
                  <c:v>-7.1999999999999998E-3</c:v>
                </c:pt>
                <c:pt idx="14087">
                  <c:v>-7.0400000000000003E-3</c:v>
                </c:pt>
                <c:pt idx="14088">
                  <c:v>-6.7799999999999996E-3</c:v>
                </c:pt>
                <c:pt idx="14089">
                  <c:v>-6.7200000000000003E-3</c:v>
                </c:pt>
                <c:pt idx="14090">
                  <c:v>-6.4599999999999996E-3</c:v>
                </c:pt>
                <c:pt idx="14091">
                  <c:v>-6.4099999999999999E-3</c:v>
                </c:pt>
                <c:pt idx="14092">
                  <c:v>-6.1399999999999996E-3</c:v>
                </c:pt>
                <c:pt idx="14093">
                  <c:v>-6.0400000000000002E-3</c:v>
                </c:pt>
                <c:pt idx="14094">
                  <c:v>-6.0400000000000002E-3</c:v>
                </c:pt>
                <c:pt idx="14095">
                  <c:v>-5.8300000000000001E-3</c:v>
                </c:pt>
                <c:pt idx="14096">
                  <c:v>-5.8300000000000001E-3</c:v>
                </c:pt>
                <c:pt idx="14097">
                  <c:v>-5.77E-3</c:v>
                </c:pt>
                <c:pt idx="14098">
                  <c:v>-5.7200000000000003E-3</c:v>
                </c:pt>
                <c:pt idx="14099">
                  <c:v>-5.6699999999999997E-3</c:v>
                </c:pt>
                <c:pt idx="14100">
                  <c:v>-5.7200000000000003E-3</c:v>
                </c:pt>
                <c:pt idx="14101">
                  <c:v>-5.6699999999999997E-3</c:v>
                </c:pt>
                <c:pt idx="14102">
                  <c:v>-5.7200000000000003E-3</c:v>
                </c:pt>
                <c:pt idx="14103">
                  <c:v>-5.77E-3</c:v>
                </c:pt>
                <c:pt idx="14104">
                  <c:v>-5.6699999999999997E-3</c:v>
                </c:pt>
                <c:pt idx="14105">
                  <c:v>-5.7200000000000003E-3</c:v>
                </c:pt>
                <c:pt idx="14106">
                  <c:v>-5.77E-3</c:v>
                </c:pt>
                <c:pt idx="14107">
                  <c:v>-5.8300000000000001E-3</c:v>
                </c:pt>
                <c:pt idx="14108">
                  <c:v>-5.77E-3</c:v>
                </c:pt>
                <c:pt idx="14109">
                  <c:v>-5.8799999999999998E-3</c:v>
                </c:pt>
                <c:pt idx="14110">
                  <c:v>-5.8300000000000001E-3</c:v>
                </c:pt>
                <c:pt idx="14111">
                  <c:v>-5.8300000000000001E-3</c:v>
                </c:pt>
                <c:pt idx="14112">
                  <c:v>-5.8799999999999998E-3</c:v>
                </c:pt>
                <c:pt idx="14113">
                  <c:v>-5.9300000000000004E-3</c:v>
                </c:pt>
                <c:pt idx="14114">
                  <c:v>-5.8799999999999998E-3</c:v>
                </c:pt>
                <c:pt idx="14115">
                  <c:v>-5.9300000000000004E-3</c:v>
                </c:pt>
                <c:pt idx="14116">
                  <c:v>-6.0400000000000002E-3</c:v>
                </c:pt>
                <c:pt idx="14117">
                  <c:v>-5.9800000000000001E-3</c:v>
                </c:pt>
                <c:pt idx="14118">
                  <c:v>-6.0400000000000002E-3</c:v>
                </c:pt>
                <c:pt idx="14119">
                  <c:v>-6.1999999999999998E-3</c:v>
                </c:pt>
                <c:pt idx="14120">
                  <c:v>-6.0899999999999999E-3</c:v>
                </c:pt>
                <c:pt idx="14121">
                  <c:v>-6.2500000000000003E-3</c:v>
                </c:pt>
                <c:pt idx="14122">
                  <c:v>-6.3E-3</c:v>
                </c:pt>
                <c:pt idx="14123">
                  <c:v>-6.3E-3</c:v>
                </c:pt>
                <c:pt idx="14124">
                  <c:v>-6.4099999999999999E-3</c:v>
                </c:pt>
                <c:pt idx="14125">
                  <c:v>-6.5599999999999999E-3</c:v>
                </c:pt>
                <c:pt idx="14126">
                  <c:v>-6.62E-3</c:v>
                </c:pt>
                <c:pt idx="14127">
                  <c:v>-6.7200000000000003E-3</c:v>
                </c:pt>
                <c:pt idx="14128">
                  <c:v>-6.8799999999999998E-3</c:v>
                </c:pt>
                <c:pt idx="14129">
                  <c:v>-6.8799999999999998E-3</c:v>
                </c:pt>
                <c:pt idx="14130">
                  <c:v>-7.0400000000000003E-3</c:v>
                </c:pt>
                <c:pt idx="14131">
                  <c:v>-7.1399999999999996E-3</c:v>
                </c:pt>
                <c:pt idx="14132">
                  <c:v>-7.2500000000000004E-3</c:v>
                </c:pt>
                <c:pt idx="14133">
                  <c:v>-7.3499999999999998E-3</c:v>
                </c:pt>
                <c:pt idx="14134">
                  <c:v>-7.4599999999999996E-3</c:v>
                </c:pt>
                <c:pt idx="14135">
                  <c:v>-7.62E-3</c:v>
                </c:pt>
                <c:pt idx="14136">
                  <c:v>-7.7799999999999996E-3</c:v>
                </c:pt>
                <c:pt idx="14137">
                  <c:v>-7.8799999999999999E-3</c:v>
                </c:pt>
                <c:pt idx="14138">
                  <c:v>-8.0400000000000003E-3</c:v>
                </c:pt>
                <c:pt idx="14139">
                  <c:v>-7.9900000000000006E-3</c:v>
                </c:pt>
                <c:pt idx="14140">
                  <c:v>-8.1499999999999993E-3</c:v>
                </c:pt>
                <c:pt idx="14141">
                  <c:v>-8.1499999999999993E-3</c:v>
                </c:pt>
                <c:pt idx="14142">
                  <c:v>-8.1499999999999993E-3</c:v>
                </c:pt>
                <c:pt idx="14143">
                  <c:v>-8.2500000000000004E-3</c:v>
                </c:pt>
                <c:pt idx="14144">
                  <c:v>-8.2500000000000004E-3</c:v>
                </c:pt>
                <c:pt idx="14145">
                  <c:v>-8.09E-3</c:v>
                </c:pt>
                <c:pt idx="14146">
                  <c:v>-7.9900000000000006E-3</c:v>
                </c:pt>
                <c:pt idx="14147">
                  <c:v>-8.0400000000000003E-3</c:v>
                </c:pt>
                <c:pt idx="14148">
                  <c:v>-7.8799999999999999E-3</c:v>
                </c:pt>
                <c:pt idx="14149">
                  <c:v>-7.7799999999999996E-3</c:v>
                </c:pt>
                <c:pt idx="14150">
                  <c:v>-7.62E-3</c:v>
                </c:pt>
                <c:pt idx="14151">
                  <c:v>-7.4099999999999999E-3</c:v>
                </c:pt>
                <c:pt idx="14152">
                  <c:v>-7.1399999999999996E-3</c:v>
                </c:pt>
                <c:pt idx="14153">
                  <c:v>-6.9899999999999997E-3</c:v>
                </c:pt>
                <c:pt idx="14154">
                  <c:v>-6.62E-3</c:v>
                </c:pt>
                <c:pt idx="14155">
                  <c:v>-6.3499999999999997E-3</c:v>
                </c:pt>
                <c:pt idx="14156">
                  <c:v>-5.9800000000000001E-3</c:v>
                </c:pt>
                <c:pt idx="14157">
                  <c:v>-5.6699999999999997E-3</c:v>
                </c:pt>
                <c:pt idx="14158">
                  <c:v>-5.3E-3</c:v>
                </c:pt>
                <c:pt idx="14159">
                  <c:v>-4.8799999999999998E-3</c:v>
                </c:pt>
                <c:pt idx="14160">
                  <c:v>-4.5100000000000001E-3</c:v>
                </c:pt>
                <c:pt idx="14161">
                  <c:v>-4.1399999999999996E-3</c:v>
                </c:pt>
                <c:pt idx="14162">
                  <c:v>-3.6700000000000001E-3</c:v>
                </c:pt>
                <c:pt idx="14163">
                  <c:v>-3.2399999999999998E-3</c:v>
                </c:pt>
                <c:pt idx="14164">
                  <c:v>-2.82E-3</c:v>
                </c:pt>
                <c:pt idx="14165">
                  <c:v>-2.3E-3</c:v>
                </c:pt>
                <c:pt idx="14166">
                  <c:v>-1.9300000000000001E-3</c:v>
                </c:pt>
                <c:pt idx="14167">
                  <c:v>-1.4499999999999999E-3</c:v>
                </c:pt>
                <c:pt idx="14168">
                  <c:v>-9.7999999999999997E-4</c:v>
                </c:pt>
                <c:pt idx="14169">
                  <c:v>-6.0999999999999997E-4</c:v>
                </c:pt>
                <c:pt idx="14170">
                  <c:v>-1.3999999999999999E-4</c:v>
                </c:pt>
                <c:pt idx="14171">
                  <c:v>1.8000000000000001E-4</c:v>
                </c:pt>
                <c:pt idx="14172">
                  <c:v>5.0000000000000001E-4</c:v>
                </c:pt>
                <c:pt idx="14173">
                  <c:v>7.1000000000000002E-4</c:v>
                </c:pt>
                <c:pt idx="14174">
                  <c:v>1.1800000000000001E-3</c:v>
                </c:pt>
                <c:pt idx="14175">
                  <c:v>1.2899999999999999E-3</c:v>
                </c:pt>
                <c:pt idx="14176">
                  <c:v>1.5499999999999999E-3</c:v>
                </c:pt>
                <c:pt idx="14177">
                  <c:v>1.7099999999999999E-3</c:v>
                </c:pt>
                <c:pt idx="14178">
                  <c:v>1.81E-3</c:v>
                </c:pt>
                <c:pt idx="14179">
                  <c:v>1.7600000000000001E-3</c:v>
                </c:pt>
                <c:pt idx="14180">
                  <c:v>1.81E-3</c:v>
                </c:pt>
                <c:pt idx="14181">
                  <c:v>1.81E-3</c:v>
                </c:pt>
                <c:pt idx="14182">
                  <c:v>1.6000000000000001E-3</c:v>
                </c:pt>
                <c:pt idx="14183">
                  <c:v>1.39E-3</c:v>
                </c:pt>
                <c:pt idx="14184">
                  <c:v>1.34E-3</c:v>
                </c:pt>
                <c:pt idx="14185">
                  <c:v>1.08E-3</c:v>
                </c:pt>
                <c:pt idx="14186">
                  <c:v>6.4999999999999997E-4</c:v>
                </c:pt>
                <c:pt idx="14187">
                  <c:v>3.8999999999999999E-4</c:v>
                </c:pt>
                <c:pt idx="14188">
                  <c:v>2.0000000000000002E-5</c:v>
                </c:pt>
                <c:pt idx="14189">
                  <c:v>-4.4999999999999999E-4</c:v>
                </c:pt>
                <c:pt idx="14190">
                  <c:v>-9.3000000000000005E-4</c:v>
                </c:pt>
                <c:pt idx="14191">
                  <c:v>-1.4499999999999999E-3</c:v>
                </c:pt>
                <c:pt idx="14192">
                  <c:v>-1.98E-3</c:v>
                </c:pt>
                <c:pt idx="14193">
                  <c:v>-2.5100000000000001E-3</c:v>
                </c:pt>
                <c:pt idx="14194">
                  <c:v>-3.0300000000000001E-3</c:v>
                </c:pt>
                <c:pt idx="14195">
                  <c:v>-3.6700000000000001E-3</c:v>
                </c:pt>
                <c:pt idx="14196">
                  <c:v>-4.1399999999999996E-3</c:v>
                </c:pt>
                <c:pt idx="14197">
                  <c:v>-4.6699999999999997E-3</c:v>
                </c:pt>
                <c:pt idx="14198">
                  <c:v>-5.2500000000000003E-3</c:v>
                </c:pt>
                <c:pt idx="14199">
                  <c:v>-5.8300000000000001E-3</c:v>
                </c:pt>
                <c:pt idx="14200">
                  <c:v>-6.1999999999999998E-3</c:v>
                </c:pt>
                <c:pt idx="14201">
                  <c:v>-6.7200000000000003E-3</c:v>
                </c:pt>
                <c:pt idx="14202">
                  <c:v>-7.0899999999999999E-3</c:v>
                </c:pt>
                <c:pt idx="14203">
                  <c:v>-7.4099999999999999E-3</c:v>
                </c:pt>
                <c:pt idx="14204">
                  <c:v>-7.9299999999999995E-3</c:v>
                </c:pt>
                <c:pt idx="14205">
                  <c:v>-8.1499999999999993E-3</c:v>
                </c:pt>
                <c:pt idx="14206">
                  <c:v>-8.3599999999999994E-3</c:v>
                </c:pt>
                <c:pt idx="14207">
                  <c:v>-8.5100000000000002E-3</c:v>
                </c:pt>
                <c:pt idx="14208">
                  <c:v>-8.7799999999999996E-3</c:v>
                </c:pt>
                <c:pt idx="14209">
                  <c:v>-8.9899999999999997E-3</c:v>
                </c:pt>
                <c:pt idx="14210">
                  <c:v>-8.9899999999999997E-3</c:v>
                </c:pt>
                <c:pt idx="14211">
                  <c:v>-8.9899999999999997E-3</c:v>
                </c:pt>
                <c:pt idx="14212">
                  <c:v>-9.0399999999999994E-3</c:v>
                </c:pt>
                <c:pt idx="14213">
                  <c:v>-9.1500000000000001E-3</c:v>
                </c:pt>
                <c:pt idx="14214">
                  <c:v>-8.9899999999999997E-3</c:v>
                </c:pt>
                <c:pt idx="14215">
                  <c:v>-9.0399999999999994E-3</c:v>
                </c:pt>
                <c:pt idx="14216">
                  <c:v>-8.8800000000000007E-3</c:v>
                </c:pt>
                <c:pt idx="14217">
                  <c:v>-8.8299999999999993E-3</c:v>
                </c:pt>
                <c:pt idx="14218">
                  <c:v>-8.7799999999999996E-3</c:v>
                </c:pt>
                <c:pt idx="14219">
                  <c:v>-8.7200000000000003E-3</c:v>
                </c:pt>
                <c:pt idx="14220">
                  <c:v>-8.5699999999999995E-3</c:v>
                </c:pt>
                <c:pt idx="14221">
                  <c:v>-8.4600000000000005E-3</c:v>
                </c:pt>
                <c:pt idx="14222">
                  <c:v>-8.4100000000000008E-3</c:v>
                </c:pt>
                <c:pt idx="14223">
                  <c:v>-8.3599999999999994E-3</c:v>
                </c:pt>
                <c:pt idx="14224">
                  <c:v>-8.3000000000000001E-3</c:v>
                </c:pt>
                <c:pt idx="14225">
                  <c:v>-8.3000000000000001E-3</c:v>
                </c:pt>
                <c:pt idx="14226">
                  <c:v>-8.3000000000000001E-3</c:v>
                </c:pt>
                <c:pt idx="14227">
                  <c:v>-8.3000000000000001E-3</c:v>
                </c:pt>
                <c:pt idx="14228">
                  <c:v>-8.3000000000000001E-3</c:v>
                </c:pt>
                <c:pt idx="14229">
                  <c:v>-8.4100000000000008E-3</c:v>
                </c:pt>
                <c:pt idx="14230">
                  <c:v>-8.6199999999999992E-3</c:v>
                </c:pt>
                <c:pt idx="14231">
                  <c:v>-8.6700000000000006E-3</c:v>
                </c:pt>
                <c:pt idx="14232">
                  <c:v>-8.7200000000000003E-3</c:v>
                </c:pt>
                <c:pt idx="14233">
                  <c:v>-8.8800000000000007E-3</c:v>
                </c:pt>
                <c:pt idx="14234">
                  <c:v>-9.0399999999999994E-3</c:v>
                </c:pt>
                <c:pt idx="14235">
                  <c:v>-9.1500000000000001E-3</c:v>
                </c:pt>
                <c:pt idx="14236">
                  <c:v>-9.1500000000000001E-3</c:v>
                </c:pt>
                <c:pt idx="14237">
                  <c:v>-9.3600000000000003E-3</c:v>
                </c:pt>
                <c:pt idx="14238">
                  <c:v>-9.41E-3</c:v>
                </c:pt>
                <c:pt idx="14239">
                  <c:v>-9.5700000000000004E-3</c:v>
                </c:pt>
                <c:pt idx="14240">
                  <c:v>-9.7300000000000008E-3</c:v>
                </c:pt>
                <c:pt idx="14241">
                  <c:v>-9.7800000000000005E-3</c:v>
                </c:pt>
                <c:pt idx="14242">
                  <c:v>-9.7300000000000008E-3</c:v>
                </c:pt>
                <c:pt idx="14243">
                  <c:v>-9.7300000000000008E-3</c:v>
                </c:pt>
                <c:pt idx="14244">
                  <c:v>-9.6699999999999998E-3</c:v>
                </c:pt>
                <c:pt idx="14245">
                  <c:v>-9.6200000000000001E-3</c:v>
                </c:pt>
                <c:pt idx="14246">
                  <c:v>-9.6200000000000001E-3</c:v>
                </c:pt>
                <c:pt idx="14247">
                  <c:v>-9.5200000000000007E-3</c:v>
                </c:pt>
                <c:pt idx="14248">
                  <c:v>-9.2999999999999992E-3</c:v>
                </c:pt>
                <c:pt idx="14249">
                  <c:v>-9.1999999999999998E-3</c:v>
                </c:pt>
                <c:pt idx="14250">
                  <c:v>-9.0399999999999994E-3</c:v>
                </c:pt>
                <c:pt idx="14251">
                  <c:v>-8.7799999999999996E-3</c:v>
                </c:pt>
                <c:pt idx="14252">
                  <c:v>-8.4600000000000005E-3</c:v>
                </c:pt>
                <c:pt idx="14253">
                  <c:v>-8.3000000000000001E-3</c:v>
                </c:pt>
                <c:pt idx="14254">
                  <c:v>-7.9299999999999995E-3</c:v>
                </c:pt>
                <c:pt idx="14255">
                  <c:v>-7.62E-3</c:v>
                </c:pt>
                <c:pt idx="14256">
                  <c:v>-7.3499999999999998E-3</c:v>
                </c:pt>
                <c:pt idx="14257">
                  <c:v>-7.0899999999999999E-3</c:v>
                </c:pt>
                <c:pt idx="14258">
                  <c:v>-6.7200000000000003E-3</c:v>
                </c:pt>
                <c:pt idx="14259">
                  <c:v>-6.4599999999999996E-3</c:v>
                </c:pt>
                <c:pt idx="14260">
                  <c:v>-6.1399999999999996E-3</c:v>
                </c:pt>
                <c:pt idx="14261">
                  <c:v>-5.8799999999999998E-3</c:v>
                </c:pt>
                <c:pt idx="14262">
                  <c:v>-5.6699999999999997E-3</c:v>
                </c:pt>
                <c:pt idx="14263">
                  <c:v>-5.3499999999999997E-3</c:v>
                </c:pt>
                <c:pt idx="14264">
                  <c:v>-5.0400000000000002E-3</c:v>
                </c:pt>
                <c:pt idx="14265">
                  <c:v>-4.8300000000000001E-3</c:v>
                </c:pt>
                <c:pt idx="14266">
                  <c:v>-4.6100000000000004E-3</c:v>
                </c:pt>
                <c:pt idx="14267">
                  <c:v>-4.3E-3</c:v>
                </c:pt>
                <c:pt idx="14268">
                  <c:v>-4.1399999999999996E-3</c:v>
                </c:pt>
                <c:pt idx="14269">
                  <c:v>-3.98E-3</c:v>
                </c:pt>
                <c:pt idx="14270">
                  <c:v>-3.7699999999999999E-3</c:v>
                </c:pt>
                <c:pt idx="14271">
                  <c:v>-3.5599999999999998E-3</c:v>
                </c:pt>
                <c:pt idx="14272">
                  <c:v>-3.3500000000000001E-3</c:v>
                </c:pt>
                <c:pt idx="14273">
                  <c:v>-3.1900000000000001E-3</c:v>
                </c:pt>
                <c:pt idx="14274">
                  <c:v>-3.0899999999999999E-3</c:v>
                </c:pt>
                <c:pt idx="14275">
                  <c:v>-2.9299999999999999E-3</c:v>
                </c:pt>
                <c:pt idx="14276">
                  <c:v>-2.7699999999999999E-3</c:v>
                </c:pt>
                <c:pt idx="14277">
                  <c:v>-2.5600000000000002E-3</c:v>
                </c:pt>
                <c:pt idx="14278">
                  <c:v>-2.3500000000000001E-3</c:v>
                </c:pt>
                <c:pt idx="14279">
                  <c:v>-2.2399999999999998E-3</c:v>
                </c:pt>
                <c:pt idx="14280">
                  <c:v>-2.0300000000000001E-3</c:v>
                </c:pt>
                <c:pt idx="14281">
                  <c:v>-1.8699999999999999E-3</c:v>
                </c:pt>
                <c:pt idx="14282">
                  <c:v>-1.6100000000000001E-3</c:v>
                </c:pt>
                <c:pt idx="14283">
                  <c:v>-1.4499999999999999E-3</c:v>
                </c:pt>
                <c:pt idx="14284">
                  <c:v>-1.1900000000000001E-3</c:v>
                </c:pt>
                <c:pt idx="14285">
                  <c:v>-9.7999999999999997E-4</c:v>
                </c:pt>
                <c:pt idx="14286">
                  <c:v>-8.1999999999999998E-4</c:v>
                </c:pt>
                <c:pt idx="14287">
                  <c:v>-6.0999999999999997E-4</c:v>
                </c:pt>
                <c:pt idx="14288">
                  <c:v>-4.0000000000000002E-4</c:v>
                </c:pt>
                <c:pt idx="14289">
                  <c:v>-8.0000000000000007E-5</c:v>
                </c:pt>
                <c:pt idx="14290">
                  <c:v>6.9999999999999994E-5</c:v>
                </c:pt>
                <c:pt idx="14291">
                  <c:v>2.9E-4</c:v>
                </c:pt>
                <c:pt idx="14292">
                  <c:v>5.0000000000000001E-4</c:v>
                </c:pt>
                <c:pt idx="14293">
                  <c:v>5.9999999999999995E-4</c:v>
                </c:pt>
                <c:pt idx="14294">
                  <c:v>8.0999999999999996E-4</c:v>
                </c:pt>
                <c:pt idx="14295">
                  <c:v>8.7000000000000001E-4</c:v>
                </c:pt>
                <c:pt idx="14296">
                  <c:v>1.1299999999999999E-3</c:v>
                </c:pt>
                <c:pt idx="14297">
                  <c:v>1.1299999999999999E-3</c:v>
                </c:pt>
                <c:pt idx="14298">
                  <c:v>1.1800000000000001E-3</c:v>
                </c:pt>
                <c:pt idx="14299">
                  <c:v>1.23E-3</c:v>
                </c:pt>
                <c:pt idx="14300">
                  <c:v>1.34E-3</c:v>
                </c:pt>
                <c:pt idx="14301">
                  <c:v>1.23E-3</c:v>
                </c:pt>
                <c:pt idx="14302">
                  <c:v>1.23E-3</c:v>
                </c:pt>
                <c:pt idx="14303">
                  <c:v>1.1299999999999999E-3</c:v>
                </c:pt>
                <c:pt idx="14304">
                  <c:v>1.08E-3</c:v>
                </c:pt>
                <c:pt idx="14305">
                  <c:v>9.2000000000000003E-4</c:v>
                </c:pt>
                <c:pt idx="14306">
                  <c:v>8.7000000000000001E-4</c:v>
                </c:pt>
                <c:pt idx="14307">
                  <c:v>7.1000000000000002E-4</c:v>
                </c:pt>
                <c:pt idx="14308">
                  <c:v>5.5000000000000003E-4</c:v>
                </c:pt>
                <c:pt idx="14309">
                  <c:v>1.2999999999999999E-4</c:v>
                </c:pt>
                <c:pt idx="14310">
                  <c:v>-3.0000000000000001E-5</c:v>
                </c:pt>
                <c:pt idx="14311">
                  <c:v>-1.9000000000000001E-4</c:v>
                </c:pt>
                <c:pt idx="14312">
                  <c:v>-3.5E-4</c:v>
                </c:pt>
                <c:pt idx="14313">
                  <c:v>-7.6999999999999996E-4</c:v>
                </c:pt>
                <c:pt idx="14314">
                  <c:v>-1.08E-3</c:v>
                </c:pt>
                <c:pt idx="14315">
                  <c:v>-1.2999999999999999E-3</c:v>
                </c:pt>
                <c:pt idx="14316">
                  <c:v>-1.6100000000000001E-3</c:v>
                </c:pt>
                <c:pt idx="14317">
                  <c:v>-2.0300000000000001E-3</c:v>
                </c:pt>
                <c:pt idx="14318">
                  <c:v>-2.1900000000000001E-3</c:v>
                </c:pt>
                <c:pt idx="14319">
                  <c:v>-2.4499999999999999E-3</c:v>
                </c:pt>
                <c:pt idx="14320">
                  <c:v>-2.82E-3</c:v>
                </c:pt>
                <c:pt idx="14321">
                  <c:v>-3.1900000000000001E-3</c:v>
                </c:pt>
                <c:pt idx="14322">
                  <c:v>-3.46E-3</c:v>
                </c:pt>
                <c:pt idx="14323">
                  <c:v>-3.82E-3</c:v>
                </c:pt>
                <c:pt idx="14324">
                  <c:v>-4.0400000000000002E-3</c:v>
                </c:pt>
                <c:pt idx="14325">
                  <c:v>-4.3499999999999997E-3</c:v>
                </c:pt>
                <c:pt idx="14326">
                  <c:v>-4.6699999999999997E-3</c:v>
                </c:pt>
                <c:pt idx="14327">
                  <c:v>-5.0400000000000002E-3</c:v>
                </c:pt>
                <c:pt idx="14328">
                  <c:v>-5.1900000000000002E-3</c:v>
                </c:pt>
                <c:pt idx="14329">
                  <c:v>-5.5100000000000001E-3</c:v>
                </c:pt>
                <c:pt idx="14330">
                  <c:v>-5.8799999999999998E-3</c:v>
                </c:pt>
                <c:pt idx="14331">
                  <c:v>-6.0400000000000002E-3</c:v>
                </c:pt>
                <c:pt idx="14332">
                  <c:v>-6.3499999999999997E-3</c:v>
                </c:pt>
                <c:pt idx="14333">
                  <c:v>-6.6699999999999997E-3</c:v>
                </c:pt>
                <c:pt idx="14334">
                  <c:v>-6.9300000000000004E-3</c:v>
                </c:pt>
                <c:pt idx="14335">
                  <c:v>-7.1999999999999998E-3</c:v>
                </c:pt>
                <c:pt idx="14336">
                  <c:v>-7.4599999999999996E-3</c:v>
                </c:pt>
                <c:pt idx="14337">
                  <c:v>-7.6699999999999997E-3</c:v>
                </c:pt>
                <c:pt idx="14338">
                  <c:v>-7.8300000000000002E-3</c:v>
                </c:pt>
                <c:pt idx="14339">
                  <c:v>-8.09E-3</c:v>
                </c:pt>
                <c:pt idx="14340">
                  <c:v>-8.2500000000000004E-3</c:v>
                </c:pt>
                <c:pt idx="14341">
                  <c:v>-8.4100000000000008E-3</c:v>
                </c:pt>
                <c:pt idx="14342">
                  <c:v>-8.6199999999999992E-3</c:v>
                </c:pt>
                <c:pt idx="14343">
                  <c:v>-8.7799999999999996E-3</c:v>
                </c:pt>
                <c:pt idx="14344">
                  <c:v>-8.7799999999999996E-3</c:v>
                </c:pt>
                <c:pt idx="14345">
                  <c:v>-8.8800000000000007E-3</c:v>
                </c:pt>
                <c:pt idx="14346">
                  <c:v>-8.94E-3</c:v>
                </c:pt>
                <c:pt idx="14347">
                  <c:v>-8.8800000000000007E-3</c:v>
                </c:pt>
                <c:pt idx="14348">
                  <c:v>-8.8299999999999993E-3</c:v>
                </c:pt>
                <c:pt idx="14349">
                  <c:v>-8.8299999999999993E-3</c:v>
                </c:pt>
                <c:pt idx="14350">
                  <c:v>-8.7200000000000003E-3</c:v>
                </c:pt>
                <c:pt idx="14351">
                  <c:v>-8.6199999999999992E-3</c:v>
                </c:pt>
                <c:pt idx="14352">
                  <c:v>-8.5100000000000002E-3</c:v>
                </c:pt>
                <c:pt idx="14353">
                  <c:v>-8.4100000000000008E-3</c:v>
                </c:pt>
                <c:pt idx="14354">
                  <c:v>-8.09E-3</c:v>
                </c:pt>
                <c:pt idx="14355">
                  <c:v>-7.9299999999999995E-3</c:v>
                </c:pt>
                <c:pt idx="14356">
                  <c:v>-7.62E-3</c:v>
                </c:pt>
                <c:pt idx="14357">
                  <c:v>-7.4599999999999996E-3</c:v>
                </c:pt>
                <c:pt idx="14358">
                  <c:v>-7.1999999999999998E-3</c:v>
                </c:pt>
                <c:pt idx="14359">
                  <c:v>-6.8799999999999998E-3</c:v>
                </c:pt>
                <c:pt idx="14360">
                  <c:v>-6.62E-3</c:v>
                </c:pt>
                <c:pt idx="14361">
                  <c:v>-6.3E-3</c:v>
                </c:pt>
                <c:pt idx="14362">
                  <c:v>-6.0899999999999999E-3</c:v>
                </c:pt>
                <c:pt idx="14363">
                  <c:v>-5.8300000000000001E-3</c:v>
                </c:pt>
                <c:pt idx="14364">
                  <c:v>-5.4599999999999996E-3</c:v>
                </c:pt>
                <c:pt idx="14365">
                  <c:v>-5.1399999999999996E-3</c:v>
                </c:pt>
                <c:pt idx="14366">
                  <c:v>-4.9300000000000004E-3</c:v>
                </c:pt>
                <c:pt idx="14367">
                  <c:v>-4.6100000000000004E-3</c:v>
                </c:pt>
                <c:pt idx="14368">
                  <c:v>-4.5100000000000001E-3</c:v>
                </c:pt>
                <c:pt idx="14369">
                  <c:v>-4.3499999999999997E-3</c:v>
                </c:pt>
                <c:pt idx="14370">
                  <c:v>-4.1900000000000001E-3</c:v>
                </c:pt>
                <c:pt idx="14371">
                  <c:v>-4.0400000000000002E-3</c:v>
                </c:pt>
                <c:pt idx="14372">
                  <c:v>-3.8800000000000002E-3</c:v>
                </c:pt>
                <c:pt idx="14373">
                  <c:v>-3.7699999999999999E-3</c:v>
                </c:pt>
                <c:pt idx="14374">
                  <c:v>-3.7699999999999999E-3</c:v>
                </c:pt>
                <c:pt idx="14375">
                  <c:v>-3.7699999999999999E-3</c:v>
                </c:pt>
                <c:pt idx="14376">
                  <c:v>-3.7200000000000002E-3</c:v>
                </c:pt>
                <c:pt idx="14377">
                  <c:v>-3.82E-3</c:v>
                </c:pt>
                <c:pt idx="14378">
                  <c:v>-3.7699999999999999E-3</c:v>
                </c:pt>
                <c:pt idx="14379">
                  <c:v>-3.82E-3</c:v>
                </c:pt>
                <c:pt idx="14380">
                  <c:v>-3.9300000000000003E-3</c:v>
                </c:pt>
                <c:pt idx="14381">
                  <c:v>-4.0400000000000002E-3</c:v>
                </c:pt>
                <c:pt idx="14382">
                  <c:v>-4.0400000000000002E-3</c:v>
                </c:pt>
                <c:pt idx="14383">
                  <c:v>-4.1399999999999996E-3</c:v>
                </c:pt>
                <c:pt idx="14384">
                  <c:v>-4.2500000000000003E-3</c:v>
                </c:pt>
                <c:pt idx="14385">
                  <c:v>-4.1900000000000001E-3</c:v>
                </c:pt>
                <c:pt idx="14386">
                  <c:v>-4.3E-3</c:v>
                </c:pt>
                <c:pt idx="14387">
                  <c:v>-4.4000000000000003E-3</c:v>
                </c:pt>
                <c:pt idx="14388">
                  <c:v>-4.3E-3</c:v>
                </c:pt>
                <c:pt idx="14389">
                  <c:v>-4.4000000000000003E-3</c:v>
                </c:pt>
                <c:pt idx="14390">
                  <c:v>-4.3499999999999997E-3</c:v>
                </c:pt>
                <c:pt idx="14391">
                  <c:v>-4.3E-3</c:v>
                </c:pt>
                <c:pt idx="14392">
                  <c:v>-4.1900000000000001E-3</c:v>
                </c:pt>
                <c:pt idx="14393">
                  <c:v>-4.1900000000000001E-3</c:v>
                </c:pt>
                <c:pt idx="14394">
                  <c:v>-4.0400000000000002E-3</c:v>
                </c:pt>
                <c:pt idx="14395">
                  <c:v>-3.9300000000000003E-3</c:v>
                </c:pt>
                <c:pt idx="14396">
                  <c:v>-3.7200000000000002E-3</c:v>
                </c:pt>
                <c:pt idx="14397">
                  <c:v>-3.5100000000000001E-3</c:v>
                </c:pt>
                <c:pt idx="14398">
                  <c:v>-3.2399999999999998E-3</c:v>
                </c:pt>
                <c:pt idx="14399">
                  <c:v>-2.98E-3</c:v>
                </c:pt>
                <c:pt idx="14400">
                  <c:v>-2.7699999999999999E-3</c:v>
                </c:pt>
                <c:pt idx="14401">
                  <c:v>-2.3999999999999998E-3</c:v>
                </c:pt>
                <c:pt idx="14402">
                  <c:v>-2.2399999999999998E-3</c:v>
                </c:pt>
                <c:pt idx="14403">
                  <c:v>-1.9300000000000001E-3</c:v>
                </c:pt>
                <c:pt idx="14404">
                  <c:v>-1.66E-3</c:v>
                </c:pt>
                <c:pt idx="14405">
                  <c:v>-1.4E-3</c:v>
                </c:pt>
                <c:pt idx="14406">
                  <c:v>-1.08E-3</c:v>
                </c:pt>
                <c:pt idx="14407">
                  <c:v>-8.7000000000000001E-4</c:v>
                </c:pt>
                <c:pt idx="14408">
                  <c:v>-5.5999999999999995E-4</c:v>
                </c:pt>
                <c:pt idx="14409">
                  <c:v>-4.0000000000000002E-4</c:v>
                </c:pt>
                <c:pt idx="14410">
                  <c:v>-8.0000000000000007E-5</c:v>
                </c:pt>
                <c:pt idx="14411">
                  <c:v>2.0000000000000002E-5</c:v>
                </c:pt>
                <c:pt idx="14412">
                  <c:v>2.3000000000000001E-4</c:v>
                </c:pt>
                <c:pt idx="14413">
                  <c:v>4.4000000000000002E-4</c:v>
                </c:pt>
                <c:pt idx="14414">
                  <c:v>6.4999999999999997E-4</c:v>
                </c:pt>
                <c:pt idx="14415">
                  <c:v>6.4999999999999997E-4</c:v>
                </c:pt>
                <c:pt idx="14416">
                  <c:v>8.7000000000000001E-4</c:v>
                </c:pt>
                <c:pt idx="14417">
                  <c:v>9.2000000000000003E-4</c:v>
                </c:pt>
                <c:pt idx="14418">
                  <c:v>9.7000000000000005E-4</c:v>
                </c:pt>
                <c:pt idx="14419">
                  <c:v>9.2000000000000003E-4</c:v>
                </c:pt>
                <c:pt idx="14420">
                  <c:v>1.0200000000000001E-3</c:v>
                </c:pt>
                <c:pt idx="14421">
                  <c:v>1.0200000000000001E-3</c:v>
                </c:pt>
                <c:pt idx="14422">
                  <c:v>9.7000000000000005E-4</c:v>
                </c:pt>
                <c:pt idx="14423">
                  <c:v>1.0200000000000001E-3</c:v>
                </c:pt>
                <c:pt idx="14424">
                  <c:v>1.0200000000000001E-3</c:v>
                </c:pt>
                <c:pt idx="14425">
                  <c:v>1.0200000000000001E-3</c:v>
                </c:pt>
                <c:pt idx="14426">
                  <c:v>9.2000000000000003E-4</c:v>
                </c:pt>
                <c:pt idx="14427">
                  <c:v>9.7000000000000005E-4</c:v>
                </c:pt>
                <c:pt idx="14428">
                  <c:v>9.7000000000000005E-4</c:v>
                </c:pt>
                <c:pt idx="14429">
                  <c:v>9.2000000000000003E-4</c:v>
                </c:pt>
                <c:pt idx="14430">
                  <c:v>9.7000000000000005E-4</c:v>
                </c:pt>
                <c:pt idx="14431">
                  <c:v>8.7000000000000001E-4</c:v>
                </c:pt>
                <c:pt idx="14432">
                  <c:v>9.7000000000000005E-4</c:v>
                </c:pt>
                <c:pt idx="14433">
                  <c:v>9.2000000000000003E-4</c:v>
                </c:pt>
                <c:pt idx="14434">
                  <c:v>1.0200000000000001E-3</c:v>
                </c:pt>
                <c:pt idx="14435">
                  <c:v>1.0200000000000001E-3</c:v>
                </c:pt>
                <c:pt idx="14436">
                  <c:v>1.0200000000000001E-3</c:v>
                </c:pt>
                <c:pt idx="14437">
                  <c:v>1.0200000000000001E-3</c:v>
                </c:pt>
                <c:pt idx="14438">
                  <c:v>1.1299999999999999E-3</c:v>
                </c:pt>
                <c:pt idx="14439">
                  <c:v>1.1800000000000001E-3</c:v>
                </c:pt>
                <c:pt idx="14440">
                  <c:v>1.1299999999999999E-3</c:v>
                </c:pt>
                <c:pt idx="14441">
                  <c:v>1.1800000000000001E-3</c:v>
                </c:pt>
                <c:pt idx="14442">
                  <c:v>1.08E-3</c:v>
                </c:pt>
                <c:pt idx="14443">
                  <c:v>1.0200000000000001E-3</c:v>
                </c:pt>
                <c:pt idx="14444">
                  <c:v>1.0200000000000001E-3</c:v>
                </c:pt>
                <c:pt idx="14445">
                  <c:v>9.7000000000000005E-4</c:v>
                </c:pt>
                <c:pt idx="14446">
                  <c:v>8.0999999999999996E-4</c:v>
                </c:pt>
                <c:pt idx="14447">
                  <c:v>5.5000000000000003E-4</c:v>
                </c:pt>
                <c:pt idx="14448">
                  <c:v>3.8999999999999999E-4</c:v>
                </c:pt>
                <c:pt idx="14449">
                  <c:v>1.2999999999999999E-4</c:v>
                </c:pt>
                <c:pt idx="14450">
                  <c:v>-1.3999999999999999E-4</c:v>
                </c:pt>
                <c:pt idx="14451">
                  <c:v>-4.4999999999999999E-4</c:v>
                </c:pt>
                <c:pt idx="14452">
                  <c:v>-7.6999999999999996E-4</c:v>
                </c:pt>
                <c:pt idx="14453">
                  <c:v>-1.1900000000000001E-3</c:v>
                </c:pt>
                <c:pt idx="14454">
                  <c:v>-1.6100000000000001E-3</c:v>
                </c:pt>
                <c:pt idx="14455">
                  <c:v>-2.0899999999999998E-3</c:v>
                </c:pt>
                <c:pt idx="14456">
                  <c:v>-2.7200000000000002E-3</c:v>
                </c:pt>
                <c:pt idx="14457">
                  <c:v>-3.1900000000000001E-3</c:v>
                </c:pt>
                <c:pt idx="14458">
                  <c:v>-3.7699999999999999E-3</c:v>
                </c:pt>
                <c:pt idx="14459">
                  <c:v>-4.4000000000000003E-3</c:v>
                </c:pt>
                <c:pt idx="14460">
                  <c:v>-4.9800000000000001E-3</c:v>
                </c:pt>
                <c:pt idx="14461">
                  <c:v>-5.77E-3</c:v>
                </c:pt>
                <c:pt idx="14462">
                  <c:v>-6.5100000000000002E-3</c:v>
                </c:pt>
                <c:pt idx="14463">
                  <c:v>-7.0899999999999999E-3</c:v>
                </c:pt>
                <c:pt idx="14464">
                  <c:v>-7.8799999999999999E-3</c:v>
                </c:pt>
                <c:pt idx="14465">
                  <c:v>-8.6199999999999992E-3</c:v>
                </c:pt>
                <c:pt idx="14466">
                  <c:v>-9.3600000000000003E-3</c:v>
                </c:pt>
                <c:pt idx="14467">
                  <c:v>-9.8799999999999999E-3</c:v>
                </c:pt>
                <c:pt idx="14468">
                  <c:v>-1.057E-2</c:v>
                </c:pt>
                <c:pt idx="14469">
                  <c:v>-1.125E-2</c:v>
                </c:pt>
                <c:pt idx="14470">
                  <c:v>-1.1990000000000001E-2</c:v>
                </c:pt>
                <c:pt idx="14471">
                  <c:v>-1.2619999999999999E-2</c:v>
                </c:pt>
                <c:pt idx="14472">
                  <c:v>-1.299E-2</c:v>
                </c:pt>
                <c:pt idx="14473">
                  <c:v>-1.357E-2</c:v>
                </c:pt>
                <c:pt idx="14474">
                  <c:v>-1.389E-2</c:v>
                </c:pt>
                <c:pt idx="14475">
                  <c:v>-1.436E-2</c:v>
                </c:pt>
                <c:pt idx="14476">
                  <c:v>-1.468E-2</c:v>
                </c:pt>
                <c:pt idx="14477">
                  <c:v>-1.5049999999999999E-2</c:v>
                </c:pt>
                <c:pt idx="14478">
                  <c:v>-1.5259999999999999E-2</c:v>
                </c:pt>
                <c:pt idx="14479">
                  <c:v>-1.536E-2</c:v>
                </c:pt>
                <c:pt idx="14480">
                  <c:v>-1.558E-2</c:v>
                </c:pt>
                <c:pt idx="14481">
                  <c:v>-1.558E-2</c:v>
                </c:pt>
                <c:pt idx="14482">
                  <c:v>-1.5630000000000002E-2</c:v>
                </c:pt>
                <c:pt idx="14483">
                  <c:v>-1.558E-2</c:v>
                </c:pt>
                <c:pt idx="14484">
                  <c:v>-1.5520000000000001E-2</c:v>
                </c:pt>
                <c:pt idx="14485">
                  <c:v>-1.536E-2</c:v>
                </c:pt>
                <c:pt idx="14486">
                  <c:v>-1.515E-2</c:v>
                </c:pt>
                <c:pt idx="14487">
                  <c:v>-1.489E-2</c:v>
                </c:pt>
                <c:pt idx="14488">
                  <c:v>-1.468E-2</c:v>
                </c:pt>
                <c:pt idx="14489">
                  <c:v>-1.447E-2</c:v>
                </c:pt>
                <c:pt idx="14490">
                  <c:v>-1.41E-2</c:v>
                </c:pt>
                <c:pt idx="14491">
                  <c:v>-1.3780000000000001E-2</c:v>
                </c:pt>
                <c:pt idx="14492">
                  <c:v>-1.3469999999999999E-2</c:v>
                </c:pt>
                <c:pt idx="14493">
                  <c:v>-1.3100000000000001E-2</c:v>
                </c:pt>
                <c:pt idx="14494">
                  <c:v>-1.268E-2</c:v>
                </c:pt>
                <c:pt idx="14495">
                  <c:v>-1.231E-2</c:v>
                </c:pt>
                <c:pt idx="14496">
                  <c:v>-1.21E-2</c:v>
                </c:pt>
                <c:pt idx="14497">
                  <c:v>-1.162E-2</c:v>
                </c:pt>
                <c:pt idx="14498">
                  <c:v>-1.12E-2</c:v>
                </c:pt>
                <c:pt idx="14499">
                  <c:v>-1.094E-2</c:v>
                </c:pt>
                <c:pt idx="14500">
                  <c:v>-1.0619999999999999E-2</c:v>
                </c:pt>
                <c:pt idx="14501">
                  <c:v>-1.0359999999999999E-2</c:v>
                </c:pt>
                <c:pt idx="14502">
                  <c:v>-1.004E-2</c:v>
                </c:pt>
                <c:pt idx="14503">
                  <c:v>-9.7800000000000005E-3</c:v>
                </c:pt>
                <c:pt idx="14504">
                  <c:v>-9.4599999999999997E-3</c:v>
                </c:pt>
                <c:pt idx="14505">
                  <c:v>-9.1999999999999998E-3</c:v>
                </c:pt>
                <c:pt idx="14506">
                  <c:v>-9.0399999999999994E-3</c:v>
                </c:pt>
                <c:pt idx="14507">
                  <c:v>-8.7799999999999996E-3</c:v>
                </c:pt>
                <c:pt idx="14508">
                  <c:v>-8.6199999999999992E-3</c:v>
                </c:pt>
                <c:pt idx="14509">
                  <c:v>-8.4100000000000008E-3</c:v>
                </c:pt>
                <c:pt idx="14510">
                  <c:v>-8.2500000000000004E-3</c:v>
                </c:pt>
                <c:pt idx="14511">
                  <c:v>-8.1499999999999993E-3</c:v>
                </c:pt>
                <c:pt idx="14512">
                  <c:v>-8.0400000000000003E-3</c:v>
                </c:pt>
                <c:pt idx="14513">
                  <c:v>-7.8300000000000002E-3</c:v>
                </c:pt>
                <c:pt idx="14514">
                  <c:v>-7.7200000000000003E-3</c:v>
                </c:pt>
                <c:pt idx="14515">
                  <c:v>-7.5700000000000003E-3</c:v>
                </c:pt>
                <c:pt idx="14516">
                  <c:v>-7.5100000000000002E-3</c:v>
                </c:pt>
                <c:pt idx="14517">
                  <c:v>-7.4599999999999996E-3</c:v>
                </c:pt>
                <c:pt idx="14518">
                  <c:v>-7.3499999999999998E-3</c:v>
                </c:pt>
                <c:pt idx="14519">
                  <c:v>-7.3000000000000001E-3</c:v>
                </c:pt>
                <c:pt idx="14520">
                  <c:v>-7.3000000000000001E-3</c:v>
                </c:pt>
                <c:pt idx="14521">
                  <c:v>-7.0899999999999999E-3</c:v>
                </c:pt>
                <c:pt idx="14522">
                  <c:v>-6.9899999999999997E-3</c:v>
                </c:pt>
                <c:pt idx="14523">
                  <c:v>-6.9899999999999997E-3</c:v>
                </c:pt>
                <c:pt idx="14524">
                  <c:v>-6.9300000000000004E-3</c:v>
                </c:pt>
                <c:pt idx="14525">
                  <c:v>-6.8300000000000001E-3</c:v>
                </c:pt>
                <c:pt idx="14526">
                  <c:v>-6.8300000000000001E-3</c:v>
                </c:pt>
                <c:pt idx="14527">
                  <c:v>-6.7799999999999996E-3</c:v>
                </c:pt>
                <c:pt idx="14528">
                  <c:v>-6.7200000000000003E-3</c:v>
                </c:pt>
                <c:pt idx="14529">
                  <c:v>-6.7200000000000003E-3</c:v>
                </c:pt>
                <c:pt idx="14530">
                  <c:v>-6.62E-3</c:v>
                </c:pt>
                <c:pt idx="14531">
                  <c:v>-6.6699999999999997E-3</c:v>
                </c:pt>
                <c:pt idx="14532">
                  <c:v>-6.5100000000000002E-3</c:v>
                </c:pt>
                <c:pt idx="14533">
                  <c:v>-6.62E-3</c:v>
                </c:pt>
                <c:pt idx="14534">
                  <c:v>-6.62E-3</c:v>
                </c:pt>
                <c:pt idx="14535">
                  <c:v>-6.6699999999999997E-3</c:v>
                </c:pt>
                <c:pt idx="14536">
                  <c:v>-6.6699999999999997E-3</c:v>
                </c:pt>
                <c:pt idx="14537">
                  <c:v>-6.6699999999999997E-3</c:v>
                </c:pt>
                <c:pt idx="14538">
                  <c:v>-6.7200000000000003E-3</c:v>
                </c:pt>
                <c:pt idx="14539">
                  <c:v>-6.7799999999999996E-3</c:v>
                </c:pt>
                <c:pt idx="14540">
                  <c:v>-6.9300000000000004E-3</c:v>
                </c:pt>
                <c:pt idx="14541">
                  <c:v>-6.9300000000000004E-3</c:v>
                </c:pt>
                <c:pt idx="14542">
                  <c:v>-7.0400000000000003E-3</c:v>
                </c:pt>
                <c:pt idx="14543">
                  <c:v>-7.1999999999999998E-3</c:v>
                </c:pt>
                <c:pt idx="14544">
                  <c:v>-7.3000000000000001E-3</c:v>
                </c:pt>
                <c:pt idx="14545">
                  <c:v>-7.3499999999999998E-3</c:v>
                </c:pt>
                <c:pt idx="14546">
                  <c:v>-7.3499999999999998E-3</c:v>
                </c:pt>
                <c:pt idx="14547">
                  <c:v>-7.4099999999999999E-3</c:v>
                </c:pt>
                <c:pt idx="14548">
                  <c:v>-7.4099999999999999E-3</c:v>
                </c:pt>
                <c:pt idx="14549">
                  <c:v>-7.4599999999999996E-3</c:v>
                </c:pt>
                <c:pt idx="14550">
                  <c:v>-7.5100000000000002E-3</c:v>
                </c:pt>
                <c:pt idx="14551">
                  <c:v>-7.5100000000000002E-3</c:v>
                </c:pt>
                <c:pt idx="14552">
                  <c:v>-7.5100000000000002E-3</c:v>
                </c:pt>
                <c:pt idx="14553">
                  <c:v>-7.4599999999999996E-3</c:v>
                </c:pt>
                <c:pt idx="14554">
                  <c:v>-7.5100000000000002E-3</c:v>
                </c:pt>
                <c:pt idx="14555">
                  <c:v>-7.2500000000000004E-3</c:v>
                </c:pt>
                <c:pt idx="14556">
                  <c:v>-7.1399999999999996E-3</c:v>
                </c:pt>
                <c:pt idx="14557">
                  <c:v>-6.9300000000000004E-3</c:v>
                </c:pt>
                <c:pt idx="14558">
                  <c:v>-6.6699999999999997E-3</c:v>
                </c:pt>
                <c:pt idx="14559">
                  <c:v>-6.5599999999999999E-3</c:v>
                </c:pt>
                <c:pt idx="14560">
                  <c:v>-6.3E-3</c:v>
                </c:pt>
                <c:pt idx="14561">
                  <c:v>-5.8799999999999998E-3</c:v>
                </c:pt>
                <c:pt idx="14562">
                  <c:v>-5.5100000000000001E-3</c:v>
                </c:pt>
                <c:pt idx="14563">
                  <c:v>-5.1399999999999996E-3</c:v>
                </c:pt>
                <c:pt idx="14564">
                  <c:v>-4.7699999999999999E-3</c:v>
                </c:pt>
                <c:pt idx="14565">
                  <c:v>-4.3499999999999997E-3</c:v>
                </c:pt>
                <c:pt idx="14566">
                  <c:v>-3.8800000000000002E-3</c:v>
                </c:pt>
                <c:pt idx="14567">
                  <c:v>-3.46E-3</c:v>
                </c:pt>
                <c:pt idx="14568">
                  <c:v>-2.98E-3</c:v>
                </c:pt>
                <c:pt idx="14569">
                  <c:v>-2.4499999999999999E-3</c:v>
                </c:pt>
                <c:pt idx="14570">
                  <c:v>-2.14E-3</c:v>
                </c:pt>
                <c:pt idx="14571">
                  <c:v>-1.56E-3</c:v>
                </c:pt>
                <c:pt idx="14572">
                  <c:v>-1.0300000000000001E-3</c:v>
                </c:pt>
                <c:pt idx="14573">
                  <c:v>-6.0999999999999997E-4</c:v>
                </c:pt>
                <c:pt idx="14574">
                  <c:v>-1.9000000000000001E-4</c:v>
                </c:pt>
                <c:pt idx="14575">
                  <c:v>3.4000000000000002E-4</c:v>
                </c:pt>
                <c:pt idx="14576">
                  <c:v>7.6000000000000004E-4</c:v>
                </c:pt>
                <c:pt idx="14577">
                  <c:v>1.08E-3</c:v>
                </c:pt>
                <c:pt idx="14578">
                  <c:v>1.4400000000000001E-3</c:v>
                </c:pt>
                <c:pt idx="14579">
                  <c:v>1.81E-3</c:v>
                </c:pt>
                <c:pt idx="14580">
                  <c:v>2.1299999999999999E-3</c:v>
                </c:pt>
                <c:pt idx="14581">
                  <c:v>2.4499999999999999E-3</c:v>
                </c:pt>
                <c:pt idx="14582">
                  <c:v>2.66E-3</c:v>
                </c:pt>
                <c:pt idx="14583">
                  <c:v>2.7599999999999999E-3</c:v>
                </c:pt>
                <c:pt idx="14584">
                  <c:v>3.0300000000000001E-3</c:v>
                </c:pt>
                <c:pt idx="14585">
                  <c:v>3.0799999999999998E-3</c:v>
                </c:pt>
                <c:pt idx="14586">
                  <c:v>3.13E-3</c:v>
                </c:pt>
                <c:pt idx="14587">
                  <c:v>3.13E-3</c:v>
                </c:pt>
                <c:pt idx="14588">
                  <c:v>3.1800000000000001E-3</c:v>
                </c:pt>
                <c:pt idx="14589">
                  <c:v>3.13E-3</c:v>
                </c:pt>
                <c:pt idx="14590">
                  <c:v>3.0799999999999998E-3</c:v>
                </c:pt>
                <c:pt idx="14591">
                  <c:v>3.0300000000000001E-3</c:v>
                </c:pt>
                <c:pt idx="14592">
                  <c:v>2.81E-3</c:v>
                </c:pt>
                <c:pt idx="14593">
                  <c:v>2.7100000000000002E-3</c:v>
                </c:pt>
                <c:pt idx="14594">
                  <c:v>2.4499999999999999E-3</c:v>
                </c:pt>
                <c:pt idx="14595">
                  <c:v>2.2899999999999999E-3</c:v>
                </c:pt>
                <c:pt idx="14596">
                  <c:v>2.1299999999999999E-3</c:v>
                </c:pt>
                <c:pt idx="14597">
                  <c:v>1.92E-3</c:v>
                </c:pt>
                <c:pt idx="14598">
                  <c:v>1.81E-3</c:v>
                </c:pt>
                <c:pt idx="14599">
                  <c:v>1.6000000000000001E-3</c:v>
                </c:pt>
                <c:pt idx="14600">
                  <c:v>1.39E-3</c:v>
                </c:pt>
                <c:pt idx="14601">
                  <c:v>1.1800000000000001E-3</c:v>
                </c:pt>
                <c:pt idx="14602">
                  <c:v>1.0200000000000001E-3</c:v>
                </c:pt>
                <c:pt idx="14603">
                  <c:v>7.6000000000000004E-4</c:v>
                </c:pt>
                <c:pt idx="14604">
                  <c:v>5.0000000000000001E-4</c:v>
                </c:pt>
                <c:pt idx="14605">
                  <c:v>2.9E-4</c:v>
                </c:pt>
                <c:pt idx="14606">
                  <c:v>1.8000000000000001E-4</c:v>
                </c:pt>
                <c:pt idx="14607">
                  <c:v>-3.0000000000000001E-5</c:v>
                </c:pt>
                <c:pt idx="14608">
                  <c:v>-2.4000000000000001E-4</c:v>
                </c:pt>
                <c:pt idx="14609">
                  <c:v>-3.5E-4</c:v>
                </c:pt>
                <c:pt idx="14610">
                  <c:v>-6.6E-4</c:v>
                </c:pt>
                <c:pt idx="14611">
                  <c:v>-8.1999999999999998E-4</c:v>
                </c:pt>
                <c:pt idx="14612">
                  <c:v>-9.7999999999999997E-4</c:v>
                </c:pt>
                <c:pt idx="14613">
                  <c:v>-1.0300000000000001E-3</c:v>
                </c:pt>
                <c:pt idx="14614">
                  <c:v>-1.2999999999999999E-3</c:v>
                </c:pt>
                <c:pt idx="14615">
                  <c:v>-1.4499999999999999E-3</c:v>
                </c:pt>
                <c:pt idx="14616">
                  <c:v>-1.5100000000000001E-3</c:v>
                </c:pt>
                <c:pt idx="14617">
                  <c:v>-1.82E-3</c:v>
                </c:pt>
                <c:pt idx="14618">
                  <c:v>-1.8699999999999999E-3</c:v>
                </c:pt>
                <c:pt idx="14619">
                  <c:v>-2.0300000000000001E-3</c:v>
                </c:pt>
                <c:pt idx="14620">
                  <c:v>-2.1900000000000001E-3</c:v>
                </c:pt>
                <c:pt idx="14621">
                  <c:v>-2.3500000000000001E-3</c:v>
                </c:pt>
                <c:pt idx="14622">
                  <c:v>-2.5100000000000001E-3</c:v>
                </c:pt>
                <c:pt idx="14623">
                  <c:v>-2.7200000000000002E-3</c:v>
                </c:pt>
                <c:pt idx="14624">
                  <c:v>-2.9299999999999999E-3</c:v>
                </c:pt>
                <c:pt idx="14625">
                  <c:v>-2.98E-3</c:v>
                </c:pt>
                <c:pt idx="14626">
                  <c:v>-3.0899999999999999E-3</c:v>
                </c:pt>
                <c:pt idx="14627">
                  <c:v>-3.3999999999999998E-3</c:v>
                </c:pt>
                <c:pt idx="14628">
                  <c:v>-3.5100000000000001E-3</c:v>
                </c:pt>
                <c:pt idx="14629">
                  <c:v>-3.6099999999999999E-3</c:v>
                </c:pt>
                <c:pt idx="14630">
                  <c:v>-3.7699999999999999E-3</c:v>
                </c:pt>
                <c:pt idx="14631">
                  <c:v>-3.8800000000000002E-3</c:v>
                </c:pt>
                <c:pt idx="14632">
                  <c:v>-3.9300000000000003E-3</c:v>
                </c:pt>
                <c:pt idx="14633">
                  <c:v>-4.0400000000000002E-3</c:v>
                </c:pt>
                <c:pt idx="14634">
                  <c:v>-4.1399999999999996E-3</c:v>
                </c:pt>
                <c:pt idx="14635">
                  <c:v>-4.3499999999999997E-3</c:v>
                </c:pt>
                <c:pt idx="14636">
                  <c:v>-4.3E-3</c:v>
                </c:pt>
                <c:pt idx="14637">
                  <c:v>-4.4000000000000003E-3</c:v>
                </c:pt>
                <c:pt idx="14638">
                  <c:v>-4.4600000000000004E-3</c:v>
                </c:pt>
                <c:pt idx="14639">
                  <c:v>-4.4600000000000004E-3</c:v>
                </c:pt>
                <c:pt idx="14640">
                  <c:v>-4.5599999999999998E-3</c:v>
                </c:pt>
                <c:pt idx="14641">
                  <c:v>-4.6100000000000004E-3</c:v>
                </c:pt>
                <c:pt idx="14642">
                  <c:v>-4.6100000000000004E-3</c:v>
                </c:pt>
                <c:pt idx="14643">
                  <c:v>-4.6100000000000004E-3</c:v>
                </c:pt>
                <c:pt idx="14644">
                  <c:v>-4.6699999999999997E-3</c:v>
                </c:pt>
                <c:pt idx="14645">
                  <c:v>-4.6100000000000004E-3</c:v>
                </c:pt>
                <c:pt idx="14646">
                  <c:v>-4.6699999999999997E-3</c:v>
                </c:pt>
                <c:pt idx="14647">
                  <c:v>-4.7200000000000002E-3</c:v>
                </c:pt>
                <c:pt idx="14648">
                  <c:v>-4.7200000000000002E-3</c:v>
                </c:pt>
                <c:pt idx="14649">
                  <c:v>-4.7699999999999999E-3</c:v>
                </c:pt>
                <c:pt idx="14650">
                  <c:v>-4.7699999999999999E-3</c:v>
                </c:pt>
                <c:pt idx="14651">
                  <c:v>-4.8300000000000001E-3</c:v>
                </c:pt>
                <c:pt idx="14652">
                  <c:v>-4.9300000000000004E-3</c:v>
                </c:pt>
                <c:pt idx="14653">
                  <c:v>-4.9800000000000001E-3</c:v>
                </c:pt>
                <c:pt idx="14654">
                  <c:v>-5.0899999999999999E-3</c:v>
                </c:pt>
                <c:pt idx="14655">
                  <c:v>-5.2500000000000003E-3</c:v>
                </c:pt>
                <c:pt idx="14656">
                  <c:v>-5.3499999999999997E-3</c:v>
                </c:pt>
                <c:pt idx="14657">
                  <c:v>-5.4599999999999996E-3</c:v>
                </c:pt>
                <c:pt idx="14658">
                  <c:v>-5.5599999999999998E-3</c:v>
                </c:pt>
                <c:pt idx="14659">
                  <c:v>-5.77E-3</c:v>
                </c:pt>
                <c:pt idx="14660">
                  <c:v>-5.9300000000000004E-3</c:v>
                </c:pt>
                <c:pt idx="14661">
                  <c:v>-6.0899999999999999E-3</c:v>
                </c:pt>
                <c:pt idx="14662">
                  <c:v>-6.3E-3</c:v>
                </c:pt>
                <c:pt idx="14663">
                  <c:v>-6.5100000000000002E-3</c:v>
                </c:pt>
                <c:pt idx="14664">
                  <c:v>-6.7200000000000003E-3</c:v>
                </c:pt>
                <c:pt idx="14665">
                  <c:v>-7.0400000000000003E-3</c:v>
                </c:pt>
                <c:pt idx="14666">
                  <c:v>-7.2500000000000004E-3</c:v>
                </c:pt>
                <c:pt idx="14667">
                  <c:v>-7.3499999999999998E-3</c:v>
                </c:pt>
                <c:pt idx="14668">
                  <c:v>-7.5700000000000003E-3</c:v>
                </c:pt>
                <c:pt idx="14669">
                  <c:v>-7.7799999999999996E-3</c:v>
                </c:pt>
                <c:pt idx="14670">
                  <c:v>-7.8300000000000002E-3</c:v>
                </c:pt>
                <c:pt idx="14671">
                  <c:v>-8.09E-3</c:v>
                </c:pt>
                <c:pt idx="14672">
                  <c:v>-8.2500000000000004E-3</c:v>
                </c:pt>
                <c:pt idx="14673">
                  <c:v>-8.3599999999999994E-3</c:v>
                </c:pt>
                <c:pt idx="14674">
                  <c:v>-8.4100000000000008E-3</c:v>
                </c:pt>
                <c:pt idx="14675">
                  <c:v>-8.4600000000000005E-3</c:v>
                </c:pt>
                <c:pt idx="14676">
                  <c:v>-8.5699999999999995E-3</c:v>
                </c:pt>
                <c:pt idx="14677">
                  <c:v>-8.5699999999999995E-3</c:v>
                </c:pt>
                <c:pt idx="14678">
                  <c:v>-8.6199999999999992E-3</c:v>
                </c:pt>
                <c:pt idx="14679">
                  <c:v>-8.5100000000000002E-3</c:v>
                </c:pt>
                <c:pt idx="14680">
                  <c:v>-8.4600000000000005E-3</c:v>
                </c:pt>
                <c:pt idx="14681">
                  <c:v>-8.4600000000000005E-3</c:v>
                </c:pt>
                <c:pt idx="14682">
                  <c:v>-8.2000000000000007E-3</c:v>
                </c:pt>
                <c:pt idx="14683">
                  <c:v>-8.1499999999999993E-3</c:v>
                </c:pt>
                <c:pt idx="14684">
                  <c:v>-7.9900000000000006E-3</c:v>
                </c:pt>
                <c:pt idx="14685">
                  <c:v>-7.7799999999999996E-3</c:v>
                </c:pt>
                <c:pt idx="14686">
                  <c:v>-7.5700000000000003E-3</c:v>
                </c:pt>
                <c:pt idx="14687">
                  <c:v>-7.4599999999999996E-3</c:v>
                </c:pt>
                <c:pt idx="14688">
                  <c:v>-7.3000000000000001E-3</c:v>
                </c:pt>
                <c:pt idx="14689">
                  <c:v>-6.9899999999999997E-3</c:v>
                </c:pt>
                <c:pt idx="14690">
                  <c:v>-6.8300000000000001E-3</c:v>
                </c:pt>
                <c:pt idx="14691">
                  <c:v>-6.5599999999999999E-3</c:v>
                </c:pt>
                <c:pt idx="14692">
                  <c:v>-6.3E-3</c:v>
                </c:pt>
                <c:pt idx="14693">
                  <c:v>-6.0400000000000002E-3</c:v>
                </c:pt>
                <c:pt idx="14694">
                  <c:v>-5.8799999999999998E-3</c:v>
                </c:pt>
                <c:pt idx="14695">
                  <c:v>-5.62E-3</c:v>
                </c:pt>
                <c:pt idx="14696">
                  <c:v>-5.3499999999999997E-3</c:v>
                </c:pt>
                <c:pt idx="14697">
                  <c:v>-5.2500000000000003E-3</c:v>
                </c:pt>
                <c:pt idx="14698">
                  <c:v>-5.0899999999999999E-3</c:v>
                </c:pt>
                <c:pt idx="14699">
                  <c:v>-4.8300000000000001E-3</c:v>
                </c:pt>
                <c:pt idx="14700">
                  <c:v>-4.7200000000000002E-3</c:v>
                </c:pt>
                <c:pt idx="14701">
                  <c:v>-4.4600000000000004E-3</c:v>
                </c:pt>
                <c:pt idx="14702">
                  <c:v>-4.1900000000000001E-3</c:v>
                </c:pt>
                <c:pt idx="14703">
                  <c:v>-4.1399999999999996E-3</c:v>
                </c:pt>
                <c:pt idx="14704">
                  <c:v>-3.9300000000000003E-3</c:v>
                </c:pt>
                <c:pt idx="14705">
                  <c:v>-3.82E-3</c:v>
                </c:pt>
                <c:pt idx="14706">
                  <c:v>-3.6099999999999999E-3</c:v>
                </c:pt>
                <c:pt idx="14707">
                  <c:v>-3.3999999999999998E-3</c:v>
                </c:pt>
                <c:pt idx="14708">
                  <c:v>-3.2399999999999998E-3</c:v>
                </c:pt>
                <c:pt idx="14709">
                  <c:v>-3.14E-3</c:v>
                </c:pt>
                <c:pt idx="14710">
                  <c:v>-2.98E-3</c:v>
                </c:pt>
                <c:pt idx="14711">
                  <c:v>-2.8800000000000002E-3</c:v>
                </c:pt>
                <c:pt idx="14712">
                  <c:v>-2.5600000000000002E-3</c:v>
                </c:pt>
                <c:pt idx="14713">
                  <c:v>-2.5600000000000002E-3</c:v>
                </c:pt>
                <c:pt idx="14714">
                  <c:v>-2.3500000000000001E-3</c:v>
                </c:pt>
                <c:pt idx="14715">
                  <c:v>-2.1900000000000001E-3</c:v>
                </c:pt>
                <c:pt idx="14716">
                  <c:v>-2.0899999999999998E-3</c:v>
                </c:pt>
                <c:pt idx="14717">
                  <c:v>-1.9300000000000001E-3</c:v>
                </c:pt>
                <c:pt idx="14718">
                  <c:v>-1.72E-3</c:v>
                </c:pt>
                <c:pt idx="14719">
                  <c:v>-1.5100000000000001E-3</c:v>
                </c:pt>
                <c:pt idx="14720">
                  <c:v>-1.4499999999999999E-3</c:v>
                </c:pt>
                <c:pt idx="14721">
                  <c:v>-1.3500000000000001E-3</c:v>
                </c:pt>
                <c:pt idx="14722">
                  <c:v>-1.14E-3</c:v>
                </c:pt>
                <c:pt idx="14723">
                  <c:v>-1.0300000000000001E-3</c:v>
                </c:pt>
                <c:pt idx="14724">
                  <c:v>-8.1999999999999998E-4</c:v>
                </c:pt>
                <c:pt idx="14725">
                  <c:v>-8.1999999999999998E-4</c:v>
                </c:pt>
                <c:pt idx="14726">
                  <c:v>-7.6999999999999996E-4</c:v>
                </c:pt>
                <c:pt idx="14727">
                  <c:v>-6.0999999999999997E-4</c:v>
                </c:pt>
                <c:pt idx="14728">
                  <c:v>-5.0000000000000001E-4</c:v>
                </c:pt>
                <c:pt idx="14729">
                  <c:v>-5.0000000000000001E-4</c:v>
                </c:pt>
                <c:pt idx="14730">
                  <c:v>-4.4999999999999999E-4</c:v>
                </c:pt>
                <c:pt idx="14731">
                  <c:v>-5.0000000000000001E-4</c:v>
                </c:pt>
                <c:pt idx="14732">
                  <c:v>-3.5E-4</c:v>
                </c:pt>
                <c:pt idx="14733">
                  <c:v>-4.0000000000000002E-4</c:v>
                </c:pt>
                <c:pt idx="14734">
                  <c:v>-3.5E-4</c:v>
                </c:pt>
                <c:pt idx="14735">
                  <c:v>-4.4999999999999999E-4</c:v>
                </c:pt>
                <c:pt idx="14736">
                  <c:v>-4.0000000000000002E-4</c:v>
                </c:pt>
                <c:pt idx="14737">
                  <c:v>-5.5999999999999995E-4</c:v>
                </c:pt>
                <c:pt idx="14738">
                  <c:v>-5.0000000000000001E-4</c:v>
                </c:pt>
                <c:pt idx="14739">
                  <c:v>-6.0999999999999997E-4</c:v>
                </c:pt>
                <c:pt idx="14740">
                  <c:v>-6.0999999999999997E-4</c:v>
                </c:pt>
                <c:pt idx="14741">
                  <c:v>-7.2000000000000005E-4</c:v>
                </c:pt>
                <c:pt idx="14742">
                  <c:v>-7.2000000000000005E-4</c:v>
                </c:pt>
                <c:pt idx="14743">
                  <c:v>-8.7000000000000001E-4</c:v>
                </c:pt>
                <c:pt idx="14744">
                  <c:v>-8.7000000000000001E-4</c:v>
                </c:pt>
                <c:pt idx="14745">
                  <c:v>-9.7999999999999997E-4</c:v>
                </c:pt>
                <c:pt idx="14746">
                  <c:v>-1.14E-3</c:v>
                </c:pt>
                <c:pt idx="14747">
                  <c:v>-1.24E-3</c:v>
                </c:pt>
                <c:pt idx="14748">
                  <c:v>-1.14E-3</c:v>
                </c:pt>
                <c:pt idx="14749">
                  <c:v>-1.24E-3</c:v>
                </c:pt>
                <c:pt idx="14750">
                  <c:v>-1.14E-3</c:v>
                </c:pt>
                <c:pt idx="14751">
                  <c:v>-1.2999999999999999E-3</c:v>
                </c:pt>
                <c:pt idx="14752">
                  <c:v>-1.24E-3</c:v>
                </c:pt>
                <c:pt idx="14753">
                  <c:v>-1.3500000000000001E-3</c:v>
                </c:pt>
                <c:pt idx="14754">
                  <c:v>-1.3500000000000001E-3</c:v>
                </c:pt>
                <c:pt idx="14755">
                  <c:v>-1.2999999999999999E-3</c:v>
                </c:pt>
                <c:pt idx="14756">
                  <c:v>-1.3500000000000001E-3</c:v>
                </c:pt>
                <c:pt idx="14757">
                  <c:v>-1.2999999999999999E-3</c:v>
                </c:pt>
                <c:pt idx="14758">
                  <c:v>-1.2999999999999999E-3</c:v>
                </c:pt>
                <c:pt idx="14759">
                  <c:v>-1.3500000000000001E-3</c:v>
                </c:pt>
                <c:pt idx="14760">
                  <c:v>-1.4E-3</c:v>
                </c:pt>
                <c:pt idx="14761">
                  <c:v>-1.4499999999999999E-3</c:v>
                </c:pt>
                <c:pt idx="14762">
                  <c:v>-1.56E-3</c:v>
                </c:pt>
                <c:pt idx="14763">
                  <c:v>-1.66E-3</c:v>
                </c:pt>
                <c:pt idx="14764">
                  <c:v>-1.72E-3</c:v>
                </c:pt>
                <c:pt idx="14765">
                  <c:v>-1.8699999999999999E-3</c:v>
                </c:pt>
                <c:pt idx="14766">
                  <c:v>-2.0300000000000001E-3</c:v>
                </c:pt>
                <c:pt idx="14767">
                  <c:v>-2.1900000000000001E-3</c:v>
                </c:pt>
                <c:pt idx="14768">
                  <c:v>-2.4499999999999999E-3</c:v>
                </c:pt>
                <c:pt idx="14769">
                  <c:v>-2.7200000000000002E-3</c:v>
                </c:pt>
                <c:pt idx="14770">
                  <c:v>-2.8800000000000002E-3</c:v>
                </c:pt>
                <c:pt idx="14771">
                  <c:v>-3.14E-3</c:v>
                </c:pt>
                <c:pt idx="14772">
                  <c:v>-3.6099999999999999E-3</c:v>
                </c:pt>
                <c:pt idx="14773">
                  <c:v>-3.8800000000000002E-3</c:v>
                </c:pt>
                <c:pt idx="14774">
                  <c:v>-4.2500000000000003E-3</c:v>
                </c:pt>
                <c:pt idx="14775">
                  <c:v>-4.6100000000000004E-3</c:v>
                </c:pt>
                <c:pt idx="14776">
                  <c:v>-4.9800000000000001E-3</c:v>
                </c:pt>
                <c:pt idx="14777">
                  <c:v>-5.4599999999999996E-3</c:v>
                </c:pt>
                <c:pt idx="14778">
                  <c:v>-5.8300000000000001E-3</c:v>
                </c:pt>
                <c:pt idx="14779">
                  <c:v>-6.3E-3</c:v>
                </c:pt>
                <c:pt idx="14780">
                  <c:v>-6.7200000000000003E-3</c:v>
                </c:pt>
                <c:pt idx="14781">
                  <c:v>-7.1399999999999996E-3</c:v>
                </c:pt>
                <c:pt idx="14782">
                  <c:v>-7.5100000000000002E-3</c:v>
                </c:pt>
                <c:pt idx="14783">
                  <c:v>-7.8799999999999999E-3</c:v>
                </c:pt>
                <c:pt idx="14784">
                  <c:v>-8.2500000000000004E-3</c:v>
                </c:pt>
                <c:pt idx="14785">
                  <c:v>-8.5699999999999995E-3</c:v>
                </c:pt>
                <c:pt idx="14786">
                  <c:v>-8.8800000000000007E-3</c:v>
                </c:pt>
                <c:pt idx="14787">
                  <c:v>-9.1999999999999998E-3</c:v>
                </c:pt>
                <c:pt idx="14788">
                  <c:v>-9.2999999999999992E-3</c:v>
                </c:pt>
                <c:pt idx="14789">
                  <c:v>-9.4599999999999997E-3</c:v>
                </c:pt>
                <c:pt idx="14790">
                  <c:v>-9.6699999999999998E-3</c:v>
                </c:pt>
                <c:pt idx="14791">
                  <c:v>-9.7800000000000005E-3</c:v>
                </c:pt>
                <c:pt idx="14792">
                  <c:v>-9.7800000000000005E-3</c:v>
                </c:pt>
                <c:pt idx="14793">
                  <c:v>-9.7800000000000005E-3</c:v>
                </c:pt>
                <c:pt idx="14794">
                  <c:v>-9.7800000000000005E-3</c:v>
                </c:pt>
                <c:pt idx="14795">
                  <c:v>-9.7800000000000005E-3</c:v>
                </c:pt>
                <c:pt idx="14796">
                  <c:v>-9.5200000000000007E-3</c:v>
                </c:pt>
                <c:pt idx="14797">
                  <c:v>-9.4599999999999997E-3</c:v>
                </c:pt>
                <c:pt idx="14798">
                  <c:v>-9.2499999999999995E-3</c:v>
                </c:pt>
                <c:pt idx="14799">
                  <c:v>-9.0399999999999994E-3</c:v>
                </c:pt>
                <c:pt idx="14800">
                  <c:v>-8.7200000000000003E-3</c:v>
                </c:pt>
                <c:pt idx="14801">
                  <c:v>-8.5100000000000002E-3</c:v>
                </c:pt>
                <c:pt idx="14802">
                  <c:v>-8.3000000000000001E-3</c:v>
                </c:pt>
                <c:pt idx="14803">
                  <c:v>-7.8799999999999999E-3</c:v>
                </c:pt>
                <c:pt idx="14804">
                  <c:v>-7.6699999999999997E-3</c:v>
                </c:pt>
                <c:pt idx="14805">
                  <c:v>-7.3499999999999998E-3</c:v>
                </c:pt>
                <c:pt idx="14806">
                  <c:v>-7.1999999999999998E-3</c:v>
                </c:pt>
                <c:pt idx="14807">
                  <c:v>-6.8300000000000001E-3</c:v>
                </c:pt>
                <c:pt idx="14808">
                  <c:v>-6.5100000000000002E-3</c:v>
                </c:pt>
                <c:pt idx="14809">
                  <c:v>-6.3499999999999997E-3</c:v>
                </c:pt>
                <c:pt idx="14810">
                  <c:v>-6.1999999999999998E-3</c:v>
                </c:pt>
                <c:pt idx="14811">
                  <c:v>-5.9300000000000004E-3</c:v>
                </c:pt>
                <c:pt idx="14812">
                  <c:v>-5.77E-3</c:v>
                </c:pt>
                <c:pt idx="14813">
                  <c:v>-5.7200000000000003E-3</c:v>
                </c:pt>
                <c:pt idx="14814">
                  <c:v>-5.5599999999999998E-3</c:v>
                </c:pt>
                <c:pt idx="14815">
                  <c:v>-5.5599999999999998E-3</c:v>
                </c:pt>
                <c:pt idx="14816">
                  <c:v>-5.6699999999999997E-3</c:v>
                </c:pt>
                <c:pt idx="14817">
                  <c:v>-5.5599999999999998E-3</c:v>
                </c:pt>
                <c:pt idx="14818">
                  <c:v>-5.62E-3</c:v>
                </c:pt>
                <c:pt idx="14819">
                  <c:v>-5.7200000000000003E-3</c:v>
                </c:pt>
                <c:pt idx="14820">
                  <c:v>-5.8799999999999998E-3</c:v>
                </c:pt>
                <c:pt idx="14821">
                  <c:v>-6.0899999999999999E-3</c:v>
                </c:pt>
                <c:pt idx="14822">
                  <c:v>-6.1399999999999996E-3</c:v>
                </c:pt>
                <c:pt idx="14823">
                  <c:v>-6.3499999999999997E-3</c:v>
                </c:pt>
                <c:pt idx="14824">
                  <c:v>-6.5599999999999999E-3</c:v>
                </c:pt>
                <c:pt idx="14825">
                  <c:v>-6.8300000000000001E-3</c:v>
                </c:pt>
                <c:pt idx="14826">
                  <c:v>-7.0899999999999999E-3</c:v>
                </c:pt>
                <c:pt idx="14827">
                  <c:v>-7.2500000000000004E-3</c:v>
                </c:pt>
                <c:pt idx="14828">
                  <c:v>-7.4599999999999996E-3</c:v>
                </c:pt>
                <c:pt idx="14829">
                  <c:v>-7.7200000000000003E-3</c:v>
                </c:pt>
                <c:pt idx="14830">
                  <c:v>-7.9299999999999995E-3</c:v>
                </c:pt>
                <c:pt idx="14831">
                  <c:v>-8.2500000000000004E-3</c:v>
                </c:pt>
                <c:pt idx="14832">
                  <c:v>-8.3599999999999994E-3</c:v>
                </c:pt>
                <c:pt idx="14833">
                  <c:v>-8.4600000000000005E-3</c:v>
                </c:pt>
                <c:pt idx="14834">
                  <c:v>-8.5699999999999995E-3</c:v>
                </c:pt>
                <c:pt idx="14835">
                  <c:v>-8.7200000000000003E-3</c:v>
                </c:pt>
                <c:pt idx="14836">
                  <c:v>-8.7200000000000003E-3</c:v>
                </c:pt>
                <c:pt idx="14837">
                  <c:v>-8.7799999999999996E-3</c:v>
                </c:pt>
                <c:pt idx="14838">
                  <c:v>-8.8299999999999993E-3</c:v>
                </c:pt>
                <c:pt idx="14839">
                  <c:v>-8.6700000000000006E-3</c:v>
                </c:pt>
                <c:pt idx="14840">
                  <c:v>-8.6700000000000006E-3</c:v>
                </c:pt>
                <c:pt idx="14841">
                  <c:v>-8.5699999999999995E-3</c:v>
                </c:pt>
                <c:pt idx="14842">
                  <c:v>-8.4100000000000008E-3</c:v>
                </c:pt>
                <c:pt idx="14843">
                  <c:v>-8.1499999999999993E-3</c:v>
                </c:pt>
                <c:pt idx="14844">
                  <c:v>-8.0400000000000003E-3</c:v>
                </c:pt>
                <c:pt idx="14845">
                  <c:v>-7.7200000000000003E-3</c:v>
                </c:pt>
                <c:pt idx="14846">
                  <c:v>-7.3499999999999998E-3</c:v>
                </c:pt>
                <c:pt idx="14847">
                  <c:v>-7.0400000000000003E-3</c:v>
                </c:pt>
                <c:pt idx="14848">
                  <c:v>-6.7200000000000003E-3</c:v>
                </c:pt>
                <c:pt idx="14849">
                  <c:v>-6.4099999999999999E-3</c:v>
                </c:pt>
                <c:pt idx="14850">
                  <c:v>-6.0400000000000002E-3</c:v>
                </c:pt>
                <c:pt idx="14851">
                  <c:v>-5.7200000000000003E-3</c:v>
                </c:pt>
                <c:pt idx="14852">
                  <c:v>-5.2500000000000003E-3</c:v>
                </c:pt>
                <c:pt idx="14853">
                  <c:v>-4.8799999999999998E-3</c:v>
                </c:pt>
                <c:pt idx="14854">
                  <c:v>-4.5599999999999998E-3</c:v>
                </c:pt>
                <c:pt idx="14855">
                  <c:v>-4.1399999999999996E-3</c:v>
                </c:pt>
                <c:pt idx="14856">
                  <c:v>-3.7699999999999999E-3</c:v>
                </c:pt>
                <c:pt idx="14857">
                  <c:v>-3.5100000000000001E-3</c:v>
                </c:pt>
                <c:pt idx="14858">
                  <c:v>-3.14E-3</c:v>
                </c:pt>
                <c:pt idx="14859">
                  <c:v>-2.8800000000000002E-3</c:v>
                </c:pt>
                <c:pt idx="14860">
                  <c:v>-2.5600000000000002E-3</c:v>
                </c:pt>
                <c:pt idx="14861">
                  <c:v>-2.4499999999999999E-3</c:v>
                </c:pt>
                <c:pt idx="14862">
                  <c:v>-2.14E-3</c:v>
                </c:pt>
                <c:pt idx="14863">
                  <c:v>-2.0300000000000001E-3</c:v>
                </c:pt>
                <c:pt idx="14864">
                  <c:v>-1.82E-3</c:v>
                </c:pt>
                <c:pt idx="14865">
                  <c:v>-1.7700000000000001E-3</c:v>
                </c:pt>
                <c:pt idx="14866">
                  <c:v>-1.72E-3</c:v>
                </c:pt>
                <c:pt idx="14867">
                  <c:v>-1.66E-3</c:v>
                </c:pt>
                <c:pt idx="14868">
                  <c:v>-1.66E-3</c:v>
                </c:pt>
                <c:pt idx="14869">
                  <c:v>-1.8699999999999999E-3</c:v>
                </c:pt>
                <c:pt idx="14870">
                  <c:v>-1.98E-3</c:v>
                </c:pt>
                <c:pt idx="14871">
                  <c:v>-2.0899999999999998E-3</c:v>
                </c:pt>
                <c:pt idx="14872">
                  <c:v>-2.1900000000000001E-3</c:v>
                </c:pt>
                <c:pt idx="14873">
                  <c:v>-2.5100000000000001E-3</c:v>
                </c:pt>
                <c:pt idx="14874">
                  <c:v>-2.7200000000000002E-3</c:v>
                </c:pt>
                <c:pt idx="14875">
                  <c:v>-2.82E-3</c:v>
                </c:pt>
                <c:pt idx="14876">
                  <c:v>-3.0899999999999999E-3</c:v>
                </c:pt>
                <c:pt idx="14877">
                  <c:v>-3.3999999999999998E-3</c:v>
                </c:pt>
                <c:pt idx="14878">
                  <c:v>-3.6700000000000001E-3</c:v>
                </c:pt>
                <c:pt idx="14879">
                  <c:v>-4.0400000000000002E-3</c:v>
                </c:pt>
                <c:pt idx="14880">
                  <c:v>-4.3E-3</c:v>
                </c:pt>
                <c:pt idx="14881">
                  <c:v>-4.6100000000000004E-3</c:v>
                </c:pt>
                <c:pt idx="14882">
                  <c:v>-4.8300000000000001E-3</c:v>
                </c:pt>
                <c:pt idx="14883">
                  <c:v>-5.2500000000000003E-3</c:v>
                </c:pt>
                <c:pt idx="14884">
                  <c:v>-5.5100000000000001E-3</c:v>
                </c:pt>
                <c:pt idx="14885">
                  <c:v>-5.77E-3</c:v>
                </c:pt>
                <c:pt idx="14886">
                  <c:v>-6.0400000000000002E-3</c:v>
                </c:pt>
                <c:pt idx="14887">
                  <c:v>-6.2500000000000003E-3</c:v>
                </c:pt>
                <c:pt idx="14888">
                  <c:v>-6.3499999999999997E-3</c:v>
                </c:pt>
                <c:pt idx="14889">
                  <c:v>-6.5100000000000002E-3</c:v>
                </c:pt>
                <c:pt idx="14890">
                  <c:v>-6.7200000000000003E-3</c:v>
                </c:pt>
                <c:pt idx="14891">
                  <c:v>-6.8300000000000001E-3</c:v>
                </c:pt>
                <c:pt idx="14892">
                  <c:v>-6.8300000000000001E-3</c:v>
                </c:pt>
                <c:pt idx="14893">
                  <c:v>-6.8300000000000001E-3</c:v>
                </c:pt>
                <c:pt idx="14894">
                  <c:v>-6.7799999999999996E-3</c:v>
                </c:pt>
                <c:pt idx="14895">
                  <c:v>-6.7799999999999996E-3</c:v>
                </c:pt>
                <c:pt idx="14896">
                  <c:v>-6.7799999999999996E-3</c:v>
                </c:pt>
                <c:pt idx="14897">
                  <c:v>-6.5599999999999999E-3</c:v>
                </c:pt>
                <c:pt idx="14898">
                  <c:v>-6.4599999999999996E-3</c:v>
                </c:pt>
                <c:pt idx="14899">
                  <c:v>-6.3E-3</c:v>
                </c:pt>
                <c:pt idx="14900">
                  <c:v>-6.0400000000000002E-3</c:v>
                </c:pt>
                <c:pt idx="14901">
                  <c:v>-5.77E-3</c:v>
                </c:pt>
                <c:pt idx="14902">
                  <c:v>-5.5599999999999998E-3</c:v>
                </c:pt>
                <c:pt idx="14903">
                  <c:v>-5.1900000000000002E-3</c:v>
                </c:pt>
                <c:pt idx="14904">
                  <c:v>-4.8300000000000001E-3</c:v>
                </c:pt>
                <c:pt idx="14905">
                  <c:v>-4.4600000000000004E-3</c:v>
                </c:pt>
                <c:pt idx="14906">
                  <c:v>-4.0899999999999999E-3</c:v>
                </c:pt>
                <c:pt idx="14907">
                  <c:v>-3.6099999999999999E-3</c:v>
                </c:pt>
                <c:pt idx="14908">
                  <c:v>-3.1900000000000001E-3</c:v>
                </c:pt>
                <c:pt idx="14909">
                  <c:v>-2.7699999999999999E-3</c:v>
                </c:pt>
                <c:pt idx="14910">
                  <c:v>-2.3999999999999998E-3</c:v>
                </c:pt>
                <c:pt idx="14911">
                  <c:v>-2.0899999999999998E-3</c:v>
                </c:pt>
                <c:pt idx="14912">
                  <c:v>-1.56E-3</c:v>
                </c:pt>
                <c:pt idx="14913">
                  <c:v>-1.24E-3</c:v>
                </c:pt>
                <c:pt idx="14914">
                  <c:v>-7.2000000000000005E-4</c:v>
                </c:pt>
                <c:pt idx="14915">
                  <c:v>-4.0000000000000002E-4</c:v>
                </c:pt>
                <c:pt idx="14916">
                  <c:v>-3.0000000000000001E-5</c:v>
                </c:pt>
                <c:pt idx="14917">
                  <c:v>2.9E-4</c:v>
                </c:pt>
                <c:pt idx="14918">
                  <c:v>5.9999999999999995E-4</c:v>
                </c:pt>
                <c:pt idx="14919">
                  <c:v>7.6000000000000004E-4</c:v>
                </c:pt>
                <c:pt idx="14920">
                  <c:v>1.08E-3</c:v>
                </c:pt>
                <c:pt idx="14921">
                  <c:v>1.23E-3</c:v>
                </c:pt>
                <c:pt idx="14922">
                  <c:v>1.34E-3</c:v>
                </c:pt>
                <c:pt idx="14923">
                  <c:v>1.4400000000000001E-3</c:v>
                </c:pt>
                <c:pt idx="14924">
                  <c:v>1.5499999999999999E-3</c:v>
                </c:pt>
                <c:pt idx="14925">
                  <c:v>1.5499999999999999E-3</c:v>
                </c:pt>
                <c:pt idx="14926">
                  <c:v>1.5E-3</c:v>
                </c:pt>
                <c:pt idx="14927">
                  <c:v>1.39E-3</c:v>
                </c:pt>
                <c:pt idx="14928">
                  <c:v>1.2899999999999999E-3</c:v>
                </c:pt>
                <c:pt idx="14929">
                  <c:v>1.08E-3</c:v>
                </c:pt>
                <c:pt idx="14930">
                  <c:v>8.7000000000000001E-4</c:v>
                </c:pt>
                <c:pt idx="14931">
                  <c:v>7.1000000000000002E-4</c:v>
                </c:pt>
                <c:pt idx="14932">
                  <c:v>3.4000000000000002E-4</c:v>
                </c:pt>
                <c:pt idx="14933">
                  <c:v>-8.0000000000000007E-5</c:v>
                </c:pt>
                <c:pt idx="14934">
                  <c:v>-5.0000000000000001E-4</c:v>
                </c:pt>
                <c:pt idx="14935">
                  <c:v>-9.7999999999999997E-4</c:v>
                </c:pt>
                <c:pt idx="14936">
                  <c:v>-1.4E-3</c:v>
                </c:pt>
                <c:pt idx="14937">
                  <c:v>-1.9300000000000001E-3</c:v>
                </c:pt>
                <c:pt idx="14938">
                  <c:v>-2.5600000000000002E-3</c:v>
                </c:pt>
                <c:pt idx="14939">
                  <c:v>-3.0899999999999999E-3</c:v>
                </c:pt>
                <c:pt idx="14940">
                  <c:v>-3.5599999999999998E-3</c:v>
                </c:pt>
                <c:pt idx="14941">
                  <c:v>-4.1900000000000001E-3</c:v>
                </c:pt>
                <c:pt idx="14942">
                  <c:v>-4.7200000000000002E-3</c:v>
                </c:pt>
                <c:pt idx="14943">
                  <c:v>-5.5100000000000001E-3</c:v>
                </c:pt>
                <c:pt idx="14944">
                  <c:v>-6.0400000000000002E-3</c:v>
                </c:pt>
                <c:pt idx="14945">
                  <c:v>-6.7200000000000003E-3</c:v>
                </c:pt>
                <c:pt idx="14946">
                  <c:v>-7.2500000000000004E-3</c:v>
                </c:pt>
                <c:pt idx="14947">
                  <c:v>-7.8799999999999999E-3</c:v>
                </c:pt>
                <c:pt idx="14948">
                  <c:v>-8.4100000000000008E-3</c:v>
                </c:pt>
                <c:pt idx="14949">
                  <c:v>-8.9899999999999997E-3</c:v>
                </c:pt>
                <c:pt idx="14950">
                  <c:v>-9.41E-3</c:v>
                </c:pt>
                <c:pt idx="14951">
                  <c:v>-9.9900000000000006E-3</c:v>
                </c:pt>
                <c:pt idx="14952">
                  <c:v>-1.0410000000000001E-2</c:v>
                </c:pt>
                <c:pt idx="14953">
                  <c:v>-1.0829999999999999E-2</c:v>
                </c:pt>
                <c:pt idx="14954">
                  <c:v>-1.12E-2</c:v>
                </c:pt>
                <c:pt idx="14955">
                  <c:v>-1.1520000000000001E-2</c:v>
                </c:pt>
                <c:pt idx="14956">
                  <c:v>-1.1780000000000001E-2</c:v>
                </c:pt>
                <c:pt idx="14957">
                  <c:v>-1.2149999999999999E-2</c:v>
                </c:pt>
                <c:pt idx="14958">
                  <c:v>-1.226E-2</c:v>
                </c:pt>
                <c:pt idx="14959">
                  <c:v>-1.247E-2</c:v>
                </c:pt>
                <c:pt idx="14960">
                  <c:v>-1.273E-2</c:v>
                </c:pt>
                <c:pt idx="14961">
                  <c:v>-1.278E-2</c:v>
                </c:pt>
                <c:pt idx="14962">
                  <c:v>-1.273E-2</c:v>
                </c:pt>
                <c:pt idx="14963">
                  <c:v>-1.278E-2</c:v>
                </c:pt>
                <c:pt idx="14964">
                  <c:v>-1.278E-2</c:v>
                </c:pt>
                <c:pt idx="14965">
                  <c:v>-1.278E-2</c:v>
                </c:pt>
                <c:pt idx="14966">
                  <c:v>-1.2619999999999999E-2</c:v>
                </c:pt>
                <c:pt idx="14967">
                  <c:v>-1.257E-2</c:v>
                </c:pt>
                <c:pt idx="14968">
                  <c:v>-1.2409999999999999E-2</c:v>
                </c:pt>
                <c:pt idx="14969">
                  <c:v>-1.2200000000000001E-2</c:v>
                </c:pt>
                <c:pt idx="14970">
                  <c:v>-1.204E-2</c:v>
                </c:pt>
                <c:pt idx="14971">
                  <c:v>-1.1990000000000001E-2</c:v>
                </c:pt>
                <c:pt idx="14972">
                  <c:v>-1.1730000000000001E-2</c:v>
                </c:pt>
                <c:pt idx="14973">
                  <c:v>-1.1469999999999999E-2</c:v>
                </c:pt>
                <c:pt idx="14974">
                  <c:v>-1.136E-2</c:v>
                </c:pt>
                <c:pt idx="14975">
                  <c:v>-1.115E-2</c:v>
                </c:pt>
                <c:pt idx="14976">
                  <c:v>-1.099E-2</c:v>
                </c:pt>
                <c:pt idx="14977">
                  <c:v>-1.073E-2</c:v>
                </c:pt>
                <c:pt idx="14978">
                  <c:v>-1.0460000000000001E-2</c:v>
                </c:pt>
                <c:pt idx="14979">
                  <c:v>-1.0200000000000001E-2</c:v>
                </c:pt>
                <c:pt idx="14980">
                  <c:v>-1.009E-2</c:v>
                </c:pt>
                <c:pt idx="14981">
                  <c:v>-9.8300000000000002E-3</c:v>
                </c:pt>
                <c:pt idx="14982">
                  <c:v>-9.6699999999999998E-3</c:v>
                </c:pt>
                <c:pt idx="14983">
                  <c:v>-9.4599999999999997E-3</c:v>
                </c:pt>
                <c:pt idx="14984">
                  <c:v>-9.2999999999999992E-3</c:v>
                </c:pt>
                <c:pt idx="14985">
                  <c:v>-9.0900000000000009E-3</c:v>
                </c:pt>
                <c:pt idx="14986">
                  <c:v>-8.8299999999999993E-3</c:v>
                </c:pt>
                <c:pt idx="14987">
                  <c:v>-8.6700000000000006E-3</c:v>
                </c:pt>
                <c:pt idx="14988">
                  <c:v>-8.5100000000000002E-3</c:v>
                </c:pt>
                <c:pt idx="14989">
                  <c:v>-8.3000000000000001E-3</c:v>
                </c:pt>
                <c:pt idx="14990">
                  <c:v>-8.2000000000000007E-3</c:v>
                </c:pt>
                <c:pt idx="14991">
                  <c:v>-8.09E-3</c:v>
                </c:pt>
                <c:pt idx="14992">
                  <c:v>-7.8799999999999999E-3</c:v>
                </c:pt>
                <c:pt idx="14993">
                  <c:v>-7.7200000000000003E-3</c:v>
                </c:pt>
                <c:pt idx="14994">
                  <c:v>-7.4099999999999999E-3</c:v>
                </c:pt>
                <c:pt idx="14995">
                  <c:v>-7.3499999999999998E-3</c:v>
                </c:pt>
                <c:pt idx="14996">
                  <c:v>-7.2500000000000004E-3</c:v>
                </c:pt>
                <c:pt idx="14997">
                  <c:v>-7.0899999999999999E-3</c:v>
                </c:pt>
                <c:pt idx="14998">
                  <c:v>-6.8799999999999998E-3</c:v>
                </c:pt>
                <c:pt idx="14999">
                  <c:v>-6.7200000000000003E-3</c:v>
                </c:pt>
                <c:pt idx="15000">
                  <c:v>-6.62E-3</c:v>
                </c:pt>
                <c:pt idx="15001">
                  <c:v>-6.62E-3</c:v>
                </c:pt>
                <c:pt idx="15002">
                  <c:v>-6.4099999999999999E-3</c:v>
                </c:pt>
                <c:pt idx="15003">
                  <c:v>-6.3E-3</c:v>
                </c:pt>
                <c:pt idx="15004">
                  <c:v>-6.1999999999999998E-3</c:v>
                </c:pt>
                <c:pt idx="15005">
                  <c:v>-6.1399999999999996E-3</c:v>
                </c:pt>
                <c:pt idx="15006">
                  <c:v>-6.0400000000000002E-3</c:v>
                </c:pt>
                <c:pt idx="15007">
                  <c:v>-6.0400000000000002E-3</c:v>
                </c:pt>
                <c:pt idx="15008">
                  <c:v>-6.0400000000000002E-3</c:v>
                </c:pt>
                <c:pt idx="15009">
                  <c:v>-5.9800000000000001E-3</c:v>
                </c:pt>
                <c:pt idx="15010">
                  <c:v>-6.0400000000000002E-3</c:v>
                </c:pt>
                <c:pt idx="15011">
                  <c:v>-6.0400000000000002E-3</c:v>
                </c:pt>
                <c:pt idx="15012">
                  <c:v>-6.0899999999999999E-3</c:v>
                </c:pt>
                <c:pt idx="15013">
                  <c:v>-6.2500000000000003E-3</c:v>
                </c:pt>
                <c:pt idx="15014">
                  <c:v>-6.4099999999999999E-3</c:v>
                </c:pt>
                <c:pt idx="15015">
                  <c:v>-6.4099999999999999E-3</c:v>
                </c:pt>
                <c:pt idx="15016">
                  <c:v>-6.5100000000000002E-3</c:v>
                </c:pt>
                <c:pt idx="15017">
                  <c:v>-6.7799999999999996E-3</c:v>
                </c:pt>
                <c:pt idx="15018">
                  <c:v>-6.8799999999999998E-3</c:v>
                </c:pt>
                <c:pt idx="15019">
                  <c:v>-7.0400000000000003E-3</c:v>
                </c:pt>
                <c:pt idx="15020">
                  <c:v>-7.1999999999999998E-3</c:v>
                </c:pt>
                <c:pt idx="15021">
                  <c:v>-7.3499999999999998E-3</c:v>
                </c:pt>
                <c:pt idx="15022">
                  <c:v>-7.5700000000000003E-3</c:v>
                </c:pt>
                <c:pt idx="15023">
                  <c:v>-7.7799999999999996E-3</c:v>
                </c:pt>
                <c:pt idx="15024">
                  <c:v>-7.8300000000000002E-3</c:v>
                </c:pt>
                <c:pt idx="15025">
                  <c:v>-8.09E-3</c:v>
                </c:pt>
                <c:pt idx="15026">
                  <c:v>-8.1499999999999993E-3</c:v>
                </c:pt>
                <c:pt idx="15027">
                  <c:v>-8.3599999999999994E-3</c:v>
                </c:pt>
                <c:pt idx="15028">
                  <c:v>-8.4100000000000008E-3</c:v>
                </c:pt>
                <c:pt idx="15029">
                  <c:v>-8.5100000000000002E-3</c:v>
                </c:pt>
                <c:pt idx="15030">
                  <c:v>-8.5699999999999995E-3</c:v>
                </c:pt>
                <c:pt idx="15031">
                  <c:v>-8.5699999999999995E-3</c:v>
                </c:pt>
                <c:pt idx="15032">
                  <c:v>-8.6199999999999992E-3</c:v>
                </c:pt>
                <c:pt idx="15033">
                  <c:v>-8.4600000000000005E-3</c:v>
                </c:pt>
                <c:pt idx="15034">
                  <c:v>-8.4100000000000008E-3</c:v>
                </c:pt>
                <c:pt idx="15035">
                  <c:v>-8.3599999999999994E-3</c:v>
                </c:pt>
                <c:pt idx="15036">
                  <c:v>-8.1499999999999993E-3</c:v>
                </c:pt>
                <c:pt idx="15037">
                  <c:v>-7.9299999999999995E-3</c:v>
                </c:pt>
                <c:pt idx="15038">
                  <c:v>-7.7200000000000003E-3</c:v>
                </c:pt>
                <c:pt idx="15039">
                  <c:v>-7.4599999999999996E-3</c:v>
                </c:pt>
                <c:pt idx="15040">
                  <c:v>-7.2500000000000004E-3</c:v>
                </c:pt>
                <c:pt idx="15041">
                  <c:v>-6.8300000000000001E-3</c:v>
                </c:pt>
                <c:pt idx="15042">
                  <c:v>-6.5100000000000002E-3</c:v>
                </c:pt>
                <c:pt idx="15043">
                  <c:v>-6.0899999999999999E-3</c:v>
                </c:pt>
                <c:pt idx="15044">
                  <c:v>-5.62E-3</c:v>
                </c:pt>
                <c:pt idx="15045">
                  <c:v>-5.2500000000000003E-3</c:v>
                </c:pt>
                <c:pt idx="15046">
                  <c:v>-4.7699999999999999E-3</c:v>
                </c:pt>
                <c:pt idx="15047">
                  <c:v>-4.4000000000000003E-3</c:v>
                </c:pt>
                <c:pt idx="15048">
                  <c:v>-3.9300000000000003E-3</c:v>
                </c:pt>
                <c:pt idx="15049">
                  <c:v>-3.46E-3</c:v>
                </c:pt>
                <c:pt idx="15050">
                  <c:v>-2.98E-3</c:v>
                </c:pt>
                <c:pt idx="15051">
                  <c:v>-2.5600000000000002E-3</c:v>
                </c:pt>
                <c:pt idx="15052">
                  <c:v>-2.0899999999999998E-3</c:v>
                </c:pt>
                <c:pt idx="15053">
                  <c:v>-1.66E-3</c:v>
                </c:pt>
                <c:pt idx="15054">
                  <c:v>-1.2999999999999999E-3</c:v>
                </c:pt>
                <c:pt idx="15055">
                  <c:v>-1.0300000000000001E-3</c:v>
                </c:pt>
                <c:pt idx="15056">
                  <c:v>-7.6999999999999996E-4</c:v>
                </c:pt>
                <c:pt idx="15057">
                  <c:v>-3.5E-4</c:v>
                </c:pt>
                <c:pt idx="15058">
                  <c:v>-8.0000000000000007E-5</c:v>
                </c:pt>
                <c:pt idx="15059">
                  <c:v>1.2999999999999999E-4</c:v>
                </c:pt>
                <c:pt idx="15060">
                  <c:v>2.3000000000000001E-4</c:v>
                </c:pt>
                <c:pt idx="15061">
                  <c:v>3.8999999999999999E-4</c:v>
                </c:pt>
                <c:pt idx="15062">
                  <c:v>5.0000000000000001E-4</c:v>
                </c:pt>
                <c:pt idx="15063">
                  <c:v>4.4000000000000002E-4</c:v>
                </c:pt>
                <c:pt idx="15064">
                  <c:v>5.0000000000000001E-4</c:v>
                </c:pt>
                <c:pt idx="15065">
                  <c:v>3.8999999999999999E-4</c:v>
                </c:pt>
                <c:pt idx="15066">
                  <c:v>3.4000000000000002E-4</c:v>
                </c:pt>
                <c:pt idx="15067">
                  <c:v>2.9E-4</c:v>
                </c:pt>
                <c:pt idx="15068">
                  <c:v>2.0000000000000002E-5</c:v>
                </c:pt>
                <c:pt idx="15069">
                  <c:v>-8.0000000000000007E-5</c:v>
                </c:pt>
                <c:pt idx="15070">
                  <c:v>-2.9E-4</c:v>
                </c:pt>
                <c:pt idx="15071">
                  <c:v>-5.0000000000000001E-4</c:v>
                </c:pt>
                <c:pt idx="15072">
                  <c:v>-7.6999999999999996E-4</c:v>
                </c:pt>
                <c:pt idx="15073">
                  <c:v>-1.08E-3</c:v>
                </c:pt>
                <c:pt idx="15074">
                  <c:v>-1.3500000000000001E-3</c:v>
                </c:pt>
                <c:pt idx="15075">
                  <c:v>-1.6100000000000001E-3</c:v>
                </c:pt>
                <c:pt idx="15076">
                  <c:v>-1.98E-3</c:v>
                </c:pt>
                <c:pt idx="15077">
                  <c:v>-2.2399999999999998E-3</c:v>
                </c:pt>
                <c:pt idx="15078">
                  <c:v>-2.5600000000000002E-3</c:v>
                </c:pt>
                <c:pt idx="15079">
                  <c:v>-2.7699999999999999E-3</c:v>
                </c:pt>
                <c:pt idx="15080">
                  <c:v>-3.0300000000000001E-3</c:v>
                </c:pt>
                <c:pt idx="15081">
                  <c:v>-3.3E-3</c:v>
                </c:pt>
                <c:pt idx="15082">
                  <c:v>-3.5599999999999998E-3</c:v>
                </c:pt>
                <c:pt idx="15083">
                  <c:v>-3.7699999999999999E-3</c:v>
                </c:pt>
                <c:pt idx="15084">
                  <c:v>-3.98E-3</c:v>
                </c:pt>
                <c:pt idx="15085">
                  <c:v>-4.1900000000000001E-3</c:v>
                </c:pt>
                <c:pt idx="15086">
                  <c:v>-4.2500000000000003E-3</c:v>
                </c:pt>
                <c:pt idx="15087">
                  <c:v>-4.4600000000000004E-3</c:v>
                </c:pt>
                <c:pt idx="15088">
                  <c:v>-4.6100000000000004E-3</c:v>
                </c:pt>
                <c:pt idx="15089">
                  <c:v>-4.7699999999999999E-3</c:v>
                </c:pt>
                <c:pt idx="15090">
                  <c:v>-4.8300000000000001E-3</c:v>
                </c:pt>
                <c:pt idx="15091">
                  <c:v>-4.9800000000000001E-3</c:v>
                </c:pt>
                <c:pt idx="15092">
                  <c:v>-4.9800000000000001E-3</c:v>
                </c:pt>
                <c:pt idx="15093">
                  <c:v>-5.0899999999999999E-3</c:v>
                </c:pt>
                <c:pt idx="15094">
                  <c:v>-5.1399999999999996E-3</c:v>
                </c:pt>
                <c:pt idx="15095">
                  <c:v>-5.3E-3</c:v>
                </c:pt>
                <c:pt idx="15096">
                  <c:v>-5.3E-3</c:v>
                </c:pt>
                <c:pt idx="15097">
                  <c:v>-5.3E-3</c:v>
                </c:pt>
                <c:pt idx="15098">
                  <c:v>-5.4599999999999996E-3</c:v>
                </c:pt>
                <c:pt idx="15099">
                  <c:v>-5.5100000000000001E-3</c:v>
                </c:pt>
                <c:pt idx="15100">
                  <c:v>-5.5599999999999998E-3</c:v>
                </c:pt>
                <c:pt idx="15101">
                  <c:v>-5.7200000000000003E-3</c:v>
                </c:pt>
                <c:pt idx="15102">
                  <c:v>-5.8300000000000001E-3</c:v>
                </c:pt>
                <c:pt idx="15103">
                  <c:v>-6.0899999999999999E-3</c:v>
                </c:pt>
                <c:pt idx="15104">
                  <c:v>-6.1399999999999996E-3</c:v>
                </c:pt>
                <c:pt idx="15105">
                  <c:v>-6.1999999999999998E-3</c:v>
                </c:pt>
                <c:pt idx="15106">
                  <c:v>-6.3499999999999997E-3</c:v>
                </c:pt>
                <c:pt idx="15107">
                  <c:v>-6.62E-3</c:v>
                </c:pt>
                <c:pt idx="15108">
                  <c:v>-6.7200000000000003E-3</c:v>
                </c:pt>
                <c:pt idx="15109">
                  <c:v>-7.0400000000000003E-3</c:v>
                </c:pt>
                <c:pt idx="15110">
                  <c:v>-7.2500000000000004E-3</c:v>
                </c:pt>
                <c:pt idx="15111">
                  <c:v>-7.4599999999999996E-3</c:v>
                </c:pt>
                <c:pt idx="15112">
                  <c:v>-7.5700000000000003E-3</c:v>
                </c:pt>
                <c:pt idx="15113">
                  <c:v>-7.9299999999999995E-3</c:v>
                </c:pt>
                <c:pt idx="15114">
                  <c:v>-8.1499999999999993E-3</c:v>
                </c:pt>
                <c:pt idx="15115">
                  <c:v>-8.2000000000000007E-3</c:v>
                </c:pt>
                <c:pt idx="15116">
                  <c:v>-8.4100000000000008E-3</c:v>
                </c:pt>
                <c:pt idx="15117">
                  <c:v>-8.6199999999999992E-3</c:v>
                </c:pt>
                <c:pt idx="15118">
                  <c:v>-8.7200000000000003E-3</c:v>
                </c:pt>
                <c:pt idx="15119">
                  <c:v>-8.94E-3</c:v>
                </c:pt>
                <c:pt idx="15120">
                  <c:v>-9.0399999999999994E-3</c:v>
                </c:pt>
                <c:pt idx="15121">
                  <c:v>-9.0900000000000009E-3</c:v>
                </c:pt>
                <c:pt idx="15122">
                  <c:v>-9.1500000000000001E-3</c:v>
                </c:pt>
                <c:pt idx="15123">
                  <c:v>-9.1500000000000001E-3</c:v>
                </c:pt>
                <c:pt idx="15124">
                  <c:v>-9.1500000000000001E-3</c:v>
                </c:pt>
                <c:pt idx="15125">
                  <c:v>-9.1999999999999998E-3</c:v>
                </c:pt>
                <c:pt idx="15126">
                  <c:v>-9.1500000000000001E-3</c:v>
                </c:pt>
                <c:pt idx="15127">
                  <c:v>-8.9899999999999997E-3</c:v>
                </c:pt>
                <c:pt idx="15128">
                  <c:v>-8.8299999999999993E-3</c:v>
                </c:pt>
                <c:pt idx="15129">
                  <c:v>-8.7799999999999996E-3</c:v>
                </c:pt>
                <c:pt idx="15130">
                  <c:v>-8.5699999999999995E-3</c:v>
                </c:pt>
                <c:pt idx="15131">
                  <c:v>-8.3599999999999994E-3</c:v>
                </c:pt>
                <c:pt idx="15132">
                  <c:v>-8.1499999999999993E-3</c:v>
                </c:pt>
                <c:pt idx="15133">
                  <c:v>-7.9900000000000006E-3</c:v>
                </c:pt>
                <c:pt idx="15134">
                  <c:v>-7.7799999999999996E-3</c:v>
                </c:pt>
                <c:pt idx="15135">
                  <c:v>-7.5700000000000003E-3</c:v>
                </c:pt>
                <c:pt idx="15136">
                  <c:v>-7.3000000000000001E-3</c:v>
                </c:pt>
                <c:pt idx="15137">
                  <c:v>-7.0400000000000003E-3</c:v>
                </c:pt>
                <c:pt idx="15138">
                  <c:v>-6.8300000000000001E-3</c:v>
                </c:pt>
                <c:pt idx="15139">
                  <c:v>-6.5599999999999999E-3</c:v>
                </c:pt>
                <c:pt idx="15140">
                  <c:v>-6.4099999999999999E-3</c:v>
                </c:pt>
                <c:pt idx="15141">
                  <c:v>-6.0899999999999999E-3</c:v>
                </c:pt>
                <c:pt idx="15142">
                  <c:v>-5.9800000000000001E-3</c:v>
                </c:pt>
                <c:pt idx="15143">
                  <c:v>-5.77E-3</c:v>
                </c:pt>
                <c:pt idx="15144">
                  <c:v>-5.62E-3</c:v>
                </c:pt>
                <c:pt idx="15145">
                  <c:v>-5.5599999999999998E-3</c:v>
                </c:pt>
                <c:pt idx="15146">
                  <c:v>-5.5100000000000001E-3</c:v>
                </c:pt>
                <c:pt idx="15147">
                  <c:v>-5.3499999999999997E-3</c:v>
                </c:pt>
                <c:pt idx="15148">
                  <c:v>-5.3E-3</c:v>
                </c:pt>
                <c:pt idx="15149">
                  <c:v>-5.3E-3</c:v>
                </c:pt>
                <c:pt idx="15150">
                  <c:v>-5.3499999999999997E-3</c:v>
                </c:pt>
                <c:pt idx="15151">
                  <c:v>-5.4099999999999999E-3</c:v>
                </c:pt>
                <c:pt idx="15152">
                  <c:v>-5.4599999999999996E-3</c:v>
                </c:pt>
                <c:pt idx="15153">
                  <c:v>-5.5599999999999998E-3</c:v>
                </c:pt>
                <c:pt idx="15154">
                  <c:v>-5.6699999999999997E-3</c:v>
                </c:pt>
                <c:pt idx="15155">
                  <c:v>-5.77E-3</c:v>
                </c:pt>
                <c:pt idx="15156">
                  <c:v>-5.9300000000000004E-3</c:v>
                </c:pt>
                <c:pt idx="15157">
                  <c:v>-6.1399999999999996E-3</c:v>
                </c:pt>
                <c:pt idx="15158">
                  <c:v>-6.3E-3</c:v>
                </c:pt>
                <c:pt idx="15159">
                  <c:v>-6.62E-3</c:v>
                </c:pt>
                <c:pt idx="15160">
                  <c:v>-6.7200000000000003E-3</c:v>
                </c:pt>
                <c:pt idx="15161">
                  <c:v>-7.0400000000000003E-3</c:v>
                </c:pt>
                <c:pt idx="15162">
                  <c:v>-7.2500000000000004E-3</c:v>
                </c:pt>
                <c:pt idx="15163">
                  <c:v>-7.5100000000000002E-3</c:v>
                </c:pt>
                <c:pt idx="15164">
                  <c:v>-7.7200000000000003E-3</c:v>
                </c:pt>
                <c:pt idx="15165">
                  <c:v>-7.9900000000000006E-3</c:v>
                </c:pt>
                <c:pt idx="15166">
                  <c:v>-8.2000000000000007E-3</c:v>
                </c:pt>
                <c:pt idx="15167">
                  <c:v>-8.4600000000000005E-3</c:v>
                </c:pt>
                <c:pt idx="15168">
                  <c:v>-8.7200000000000003E-3</c:v>
                </c:pt>
                <c:pt idx="15169">
                  <c:v>-8.9899999999999997E-3</c:v>
                </c:pt>
                <c:pt idx="15170">
                  <c:v>-9.0900000000000009E-3</c:v>
                </c:pt>
                <c:pt idx="15171">
                  <c:v>-9.2999999999999992E-3</c:v>
                </c:pt>
                <c:pt idx="15172">
                  <c:v>-9.4599999999999997E-3</c:v>
                </c:pt>
                <c:pt idx="15173">
                  <c:v>-9.6699999999999998E-3</c:v>
                </c:pt>
                <c:pt idx="15174">
                  <c:v>-9.7800000000000005E-3</c:v>
                </c:pt>
                <c:pt idx="15175">
                  <c:v>-9.8799999999999999E-3</c:v>
                </c:pt>
                <c:pt idx="15176">
                  <c:v>-9.8799999999999999E-3</c:v>
                </c:pt>
                <c:pt idx="15177">
                  <c:v>-1.004E-2</c:v>
                </c:pt>
                <c:pt idx="15178">
                  <c:v>-9.9900000000000006E-3</c:v>
                </c:pt>
                <c:pt idx="15179">
                  <c:v>-9.9399999999999992E-3</c:v>
                </c:pt>
                <c:pt idx="15180">
                  <c:v>-9.8300000000000002E-3</c:v>
                </c:pt>
                <c:pt idx="15181">
                  <c:v>-9.8300000000000002E-3</c:v>
                </c:pt>
                <c:pt idx="15182">
                  <c:v>-9.6699999999999998E-3</c:v>
                </c:pt>
                <c:pt idx="15183">
                  <c:v>-9.5700000000000004E-3</c:v>
                </c:pt>
                <c:pt idx="15184">
                  <c:v>-9.3600000000000003E-3</c:v>
                </c:pt>
                <c:pt idx="15185">
                  <c:v>-9.0399999999999994E-3</c:v>
                </c:pt>
                <c:pt idx="15186">
                  <c:v>-8.7799999999999996E-3</c:v>
                </c:pt>
                <c:pt idx="15187">
                  <c:v>-8.4600000000000005E-3</c:v>
                </c:pt>
                <c:pt idx="15188">
                  <c:v>-8.09E-3</c:v>
                </c:pt>
                <c:pt idx="15189">
                  <c:v>-7.7799999999999996E-3</c:v>
                </c:pt>
                <c:pt idx="15190">
                  <c:v>-7.2500000000000004E-3</c:v>
                </c:pt>
                <c:pt idx="15191">
                  <c:v>-6.9300000000000004E-3</c:v>
                </c:pt>
                <c:pt idx="15192">
                  <c:v>-6.4099999999999999E-3</c:v>
                </c:pt>
                <c:pt idx="15193">
                  <c:v>-6.0400000000000002E-3</c:v>
                </c:pt>
                <c:pt idx="15194">
                  <c:v>-5.5100000000000001E-3</c:v>
                </c:pt>
                <c:pt idx="15195">
                  <c:v>-4.9800000000000001E-3</c:v>
                </c:pt>
                <c:pt idx="15196">
                  <c:v>-4.5100000000000001E-3</c:v>
                </c:pt>
                <c:pt idx="15197">
                  <c:v>-3.98E-3</c:v>
                </c:pt>
                <c:pt idx="15198">
                  <c:v>-3.46E-3</c:v>
                </c:pt>
                <c:pt idx="15199">
                  <c:v>-2.98E-3</c:v>
                </c:pt>
                <c:pt idx="15200">
                  <c:v>-2.5100000000000001E-3</c:v>
                </c:pt>
                <c:pt idx="15201">
                  <c:v>-2.14E-3</c:v>
                </c:pt>
                <c:pt idx="15202">
                  <c:v>-1.72E-3</c:v>
                </c:pt>
                <c:pt idx="15203">
                  <c:v>-1.2999999999999999E-3</c:v>
                </c:pt>
                <c:pt idx="15204">
                  <c:v>-9.3000000000000005E-4</c:v>
                </c:pt>
                <c:pt idx="15205">
                  <c:v>-6.0999999999999997E-4</c:v>
                </c:pt>
                <c:pt idx="15206">
                  <c:v>-3.5E-4</c:v>
                </c:pt>
                <c:pt idx="15207">
                  <c:v>-2.4000000000000001E-4</c:v>
                </c:pt>
                <c:pt idx="15208">
                  <c:v>-3.0000000000000001E-5</c:v>
                </c:pt>
                <c:pt idx="15209">
                  <c:v>2.0000000000000002E-5</c:v>
                </c:pt>
                <c:pt idx="15210">
                  <c:v>1.2999999999999999E-4</c:v>
                </c:pt>
                <c:pt idx="15211">
                  <c:v>2.0000000000000002E-5</c:v>
                </c:pt>
                <c:pt idx="15212">
                  <c:v>2.0000000000000002E-5</c:v>
                </c:pt>
                <c:pt idx="15213">
                  <c:v>-8.0000000000000007E-5</c:v>
                </c:pt>
                <c:pt idx="15214">
                  <c:v>-1.9000000000000001E-4</c:v>
                </c:pt>
                <c:pt idx="15215">
                  <c:v>-4.4999999999999999E-4</c:v>
                </c:pt>
                <c:pt idx="15216">
                  <c:v>-7.2000000000000005E-4</c:v>
                </c:pt>
                <c:pt idx="15217">
                  <c:v>-1.0300000000000001E-3</c:v>
                </c:pt>
                <c:pt idx="15218">
                  <c:v>-1.2999999999999999E-3</c:v>
                </c:pt>
                <c:pt idx="15219">
                  <c:v>-1.6100000000000001E-3</c:v>
                </c:pt>
                <c:pt idx="15220">
                  <c:v>-2.0899999999999998E-3</c:v>
                </c:pt>
                <c:pt idx="15221">
                  <c:v>-2.4499999999999999E-3</c:v>
                </c:pt>
                <c:pt idx="15222">
                  <c:v>-2.7699999999999999E-3</c:v>
                </c:pt>
                <c:pt idx="15223">
                  <c:v>-3.1900000000000001E-3</c:v>
                </c:pt>
                <c:pt idx="15224">
                  <c:v>-3.6099999999999999E-3</c:v>
                </c:pt>
                <c:pt idx="15225">
                  <c:v>-3.9300000000000003E-3</c:v>
                </c:pt>
                <c:pt idx="15226">
                  <c:v>-4.3E-3</c:v>
                </c:pt>
                <c:pt idx="15227">
                  <c:v>-4.6699999999999997E-3</c:v>
                </c:pt>
                <c:pt idx="15228">
                  <c:v>-4.9800000000000001E-3</c:v>
                </c:pt>
                <c:pt idx="15229">
                  <c:v>-5.3E-3</c:v>
                </c:pt>
                <c:pt idx="15230">
                  <c:v>-5.5599999999999998E-3</c:v>
                </c:pt>
                <c:pt idx="15231">
                  <c:v>-5.7200000000000003E-3</c:v>
                </c:pt>
                <c:pt idx="15232">
                  <c:v>-5.9800000000000001E-3</c:v>
                </c:pt>
                <c:pt idx="15233">
                  <c:v>-6.1999999999999998E-3</c:v>
                </c:pt>
                <c:pt idx="15234">
                  <c:v>-6.1999999999999998E-3</c:v>
                </c:pt>
                <c:pt idx="15235">
                  <c:v>-6.4099999999999999E-3</c:v>
                </c:pt>
                <c:pt idx="15236">
                  <c:v>-6.3499999999999997E-3</c:v>
                </c:pt>
                <c:pt idx="15237">
                  <c:v>-6.5100000000000002E-3</c:v>
                </c:pt>
                <c:pt idx="15238">
                  <c:v>-6.4599999999999996E-3</c:v>
                </c:pt>
                <c:pt idx="15239">
                  <c:v>-6.5599999999999999E-3</c:v>
                </c:pt>
                <c:pt idx="15240">
                  <c:v>-6.4599999999999996E-3</c:v>
                </c:pt>
                <c:pt idx="15241">
                  <c:v>-6.4099999999999999E-3</c:v>
                </c:pt>
                <c:pt idx="15242">
                  <c:v>-6.3499999999999997E-3</c:v>
                </c:pt>
                <c:pt idx="15243">
                  <c:v>-6.3499999999999997E-3</c:v>
                </c:pt>
                <c:pt idx="15244">
                  <c:v>-6.4099999999999999E-3</c:v>
                </c:pt>
                <c:pt idx="15245">
                  <c:v>-6.3E-3</c:v>
                </c:pt>
                <c:pt idx="15246">
                  <c:v>-6.1399999999999996E-3</c:v>
                </c:pt>
                <c:pt idx="15247">
                  <c:v>-6.1399999999999996E-3</c:v>
                </c:pt>
                <c:pt idx="15248">
                  <c:v>-6.3E-3</c:v>
                </c:pt>
                <c:pt idx="15249">
                  <c:v>-6.2500000000000003E-3</c:v>
                </c:pt>
                <c:pt idx="15250">
                  <c:v>-6.3499999999999997E-3</c:v>
                </c:pt>
                <c:pt idx="15251">
                  <c:v>-6.3499999999999997E-3</c:v>
                </c:pt>
                <c:pt idx="15252">
                  <c:v>-6.3499999999999997E-3</c:v>
                </c:pt>
                <c:pt idx="15253">
                  <c:v>-6.5100000000000002E-3</c:v>
                </c:pt>
                <c:pt idx="15254">
                  <c:v>-6.62E-3</c:v>
                </c:pt>
                <c:pt idx="15255">
                  <c:v>-6.7799999999999996E-3</c:v>
                </c:pt>
                <c:pt idx="15256">
                  <c:v>-6.8799999999999998E-3</c:v>
                </c:pt>
                <c:pt idx="15257">
                  <c:v>-7.0400000000000003E-3</c:v>
                </c:pt>
                <c:pt idx="15258">
                  <c:v>-7.1999999999999998E-3</c:v>
                </c:pt>
                <c:pt idx="15259">
                  <c:v>-7.3499999999999998E-3</c:v>
                </c:pt>
                <c:pt idx="15260">
                  <c:v>-7.3499999999999998E-3</c:v>
                </c:pt>
                <c:pt idx="15261">
                  <c:v>-7.5700000000000003E-3</c:v>
                </c:pt>
                <c:pt idx="15262">
                  <c:v>-7.5700000000000003E-3</c:v>
                </c:pt>
                <c:pt idx="15263">
                  <c:v>-7.6699999999999997E-3</c:v>
                </c:pt>
                <c:pt idx="15264">
                  <c:v>-7.7200000000000003E-3</c:v>
                </c:pt>
                <c:pt idx="15265">
                  <c:v>-7.8799999999999999E-3</c:v>
                </c:pt>
                <c:pt idx="15266">
                  <c:v>-7.7799999999999996E-3</c:v>
                </c:pt>
                <c:pt idx="15267">
                  <c:v>-7.7200000000000003E-3</c:v>
                </c:pt>
                <c:pt idx="15268">
                  <c:v>-7.7200000000000003E-3</c:v>
                </c:pt>
                <c:pt idx="15269">
                  <c:v>-7.5700000000000003E-3</c:v>
                </c:pt>
                <c:pt idx="15270">
                  <c:v>-7.4099999999999999E-3</c:v>
                </c:pt>
                <c:pt idx="15271">
                  <c:v>-7.1999999999999998E-3</c:v>
                </c:pt>
                <c:pt idx="15272">
                  <c:v>-6.9300000000000004E-3</c:v>
                </c:pt>
                <c:pt idx="15273">
                  <c:v>-6.7200000000000003E-3</c:v>
                </c:pt>
                <c:pt idx="15274">
                  <c:v>-6.5100000000000002E-3</c:v>
                </c:pt>
                <c:pt idx="15275">
                  <c:v>-6.1999999999999998E-3</c:v>
                </c:pt>
                <c:pt idx="15276">
                  <c:v>-5.77E-3</c:v>
                </c:pt>
                <c:pt idx="15277">
                  <c:v>-5.5100000000000001E-3</c:v>
                </c:pt>
                <c:pt idx="15278">
                  <c:v>-5.1900000000000002E-3</c:v>
                </c:pt>
                <c:pt idx="15279">
                  <c:v>-4.7200000000000002E-3</c:v>
                </c:pt>
                <c:pt idx="15280">
                  <c:v>-4.4000000000000003E-3</c:v>
                </c:pt>
                <c:pt idx="15281">
                  <c:v>-4.1900000000000001E-3</c:v>
                </c:pt>
                <c:pt idx="15282">
                  <c:v>-3.7699999999999999E-3</c:v>
                </c:pt>
                <c:pt idx="15283">
                  <c:v>-3.5100000000000001E-3</c:v>
                </c:pt>
                <c:pt idx="15284">
                  <c:v>-3.2399999999999998E-3</c:v>
                </c:pt>
                <c:pt idx="15285">
                  <c:v>-2.9299999999999999E-3</c:v>
                </c:pt>
                <c:pt idx="15286">
                  <c:v>-2.7200000000000002E-3</c:v>
                </c:pt>
                <c:pt idx="15287">
                  <c:v>-2.6700000000000001E-3</c:v>
                </c:pt>
                <c:pt idx="15288">
                  <c:v>-2.4499999999999999E-3</c:v>
                </c:pt>
                <c:pt idx="15289">
                  <c:v>-2.3999999999999998E-3</c:v>
                </c:pt>
                <c:pt idx="15290">
                  <c:v>-2.3500000000000001E-3</c:v>
                </c:pt>
                <c:pt idx="15291">
                  <c:v>-2.3500000000000001E-3</c:v>
                </c:pt>
                <c:pt idx="15292">
                  <c:v>-2.5100000000000001E-3</c:v>
                </c:pt>
                <c:pt idx="15293">
                  <c:v>-2.5600000000000002E-3</c:v>
                </c:pt>
                <c:pt idx="15294">
                  <c:v>-2.7200000000000002E-3</c:v>
                </c:pt>
                <c:pt idx="15295">
                  <c:v>-2.98E-3</c:v>
                </c:pt>
                <c:pt idx="15296">
                  <c:v>-3.3E-3</c:v>
                </c:pt>
                <c:pt idx="15297">
                  <c:v>-3.6099999999999999E-3</c:v>
                </c:pt>
                <c:pt idx="15298">
                  <c:v>-3.9300000000000003E-3</c:v>
                </c:pt>
                <c:pt idx="15299">
                  <c:v>-4.2500000000000003E-3</c:v>
                </c:pt>
                <c:pt idx="15300">
                  <c:v>-4.6100000000000004E-3</c:v>
                </c:pt>
                <c:pt idx="15301">
                  <c:v>-4.9300000000000004E-3</c:v>
                </c:pt>
                <c:pt idx="15302">
                  <c:v>-5.3E-3</c:v>
                </c:pt>
                <c:pt idx="15303">
                  <c:v>-5.7200000000000003E-3</c:v>
                </c:pt>
                <c:pt idx="15304">
                  <c:v>-5.9300000000000004E-3</c:v>
                </c:pt>
                <c:pt idx="15305">
                  <c:v>-6.4099999999999999E-3</c:v>
                </c:pt>
                <c:pt idx="15306">
                  <c:v>-6.7200000000000003E-3</c:v>
                </c:pt>
                <c:pt idx="15307">
                  <c:v>-6.9899999999999997E-3</c:v>
                </c:pt>
                <c:pt idx="15308">
                  <c:v>-7.0899999999999999E-3</c:v>
                </c:pt>
                <c:pt idx="15309">
                  <c:v>-7.3499999999999998E-3</c:v>
                </c:pt>
                <c:pt idx="15310">
                  <c:v>-7.62E-3</c:v>
                </c:pt>
                <c:pt idx="15311">
                  <c:v>-7.7200000000000003E-3</c:v>
                </c:pt>
                <c:pt idx="15312">
                  <c:v>-7.7799999999999996E-3</c:v>
                </c:pt>
                <c:pt idx="15313">
                  <c:v>-7.7200000000000003E-3</c:v>
                </c:pt>
                <c:pt idx="15314">
                  <c:v>-7.7799999999999996E-3</c:v>
                </c:pt>
                <c:pt idx="15315">
                  <c:v>-7.7799999999999996E-3</c:v>
                </c:pt>
                <c:pt idx="15316">
                  <c:v>-7.62E-3</c:v>
                </c:pt>
                <c:pt idx="15317">
                  <c:v>-7.5100000000000002E-3</c:v>
                </c:pt>
                <c:pt idx="15318">
                  <c:v>-7.3000000000000001E-3</c:v>
                </c:pt>
                <c:pt idx="15319">
                  <c:v>-7.1399999999999996E-3</c:v>
                </c:pt>
                <c:pt idx="15320">
                  <c:v>-6.8300000000000001E-3</c:v>
                </c:pt>
                <c:pt idx="15321">
                  <c:v>-6.6699999999999997E-3</c:v>
                </c:pt>
                <c:pt idx="15322">
                  <c:v>-6.3E-3</c:v>
                </c:pt>
                <c:pt idx="15323">
                  <c:v>-6.0400000000000002E-3</c:v>
                </c:pt>
                <c:pt idx="15324">
                  <c:v>-5.77E-3</c:v>
                </c:pt>
                <c:pt idx="15325">
                  <c:v>-5.4099999999999999E-3</c:v>
                </c:pt>
                <c:pt idx="15326">
                  <c:v>-5.1399999999999996E-3</c:v>
                </c:pt>
                <c:pt idx="15327">
                  <c:v>-4.8799999999999998E-3</c:v>
                </c:pt>
                <c:pt idx="15328">
                  <c:v>-4.6100000000000004E-3</c:v>
                </c:pt>
                <c:pt idx="15329">
                  <c:v>-4.3E-3</c:v>
                </c:pt>
                <c:pt idx="15330">
                  <c:v>-4.0400000000000002E-3</c:v>
                </c:pt>
                <c:pt idx="15331">
                  <c:v>-3.7699999999999999E-3</c:v>
                </c:pt>
                <c:pt idx="15332">
                  <c:v>-3.5599999999999998E-3</c:v>
                </c:pt>
                <c:pt idx="15333">
                  <c:v>-3.46E-3</c:v>
                </c:pt>
                <c:pt idx="15334">
                  <c:v>-3.14E-3</c:v>
                </c:pt>
                <c:pt idx="15335">
                  <c:v>-3.14E-3</c:v>
                </c:pt>
                <c:pt idx="15336">
                  <c:v>-2.9299999999999999E-3</c:v>
                </c:pt>
                <c:pt idx="15337">
                  <c:v>-2.8800000000000002E-3</c:v>
                </c:pt>
                <c:pt idx="15338">
                  <c:v>-2.82E-3</c:v>
                </c:pt>
                <c:pt idx="15339">
                  <c:v>-2.7699999999999999E-3</c:v>
                </c:pt>
                <c:pt idx="15340">
                  <c:v>-2.7699999999999999E-3</c:v>
                </c:pt>
                <c:pt idx="15341">
                  <c:v>-2.7200000000000002E-3</c:v>
                </c:pt>
                <c:pt idx="15342">
                  <c:v>-2.7200000000000002E-3</c:v>
                </c:pt>
                <c:pt idx="15343">
                  <c:v>-2.7200000000000002E-3</c:v>
                </c:pt>
                <c:pt idx="15344">
                  <c:v>-2.82E-3</c:v>
                </c:pt>
                <c:pt idx="15345">
                  <c:v>-2.8800000000000002E-3</c:v>
                </c:pt>
                <c:pt idx="15346">
                  <c:v>-2.82E-3</c:v>
                </c:pt>
                <c:pt idx="15347">
                  <c:v>-2.9299999999999999E-3</c:v>
                </c:pt>
                <c:pt idx="15348">
                  <c:v>-2.98E-3</c:v>
                </c:pt>
                <c:pt idx="15349">
                  <c:v>-3.14E-3</c:v>
                </c:pt>
                <c:pt idx="15350">
                  <c:v>-3.14E-3</c:v>
                </c:pt>
                <c:pt idx="15351">
                  <c:v>-3.1900000000000001E-3</c:v>
                </c:pt>
                <c:pt idx="15352">
                  <c:v>-3.2399999999999998E-3</c:v>
                </c:pt>
                <c:pt idx="15353">
                  <c:v>-3.2399999999999998E-3</c:v>
                </c:pt>
                <c:pt idx="15354">
                  <c:v>-3.3999999999999998E-3</c:v>
                </c:pt>
                <c:pt idx="15355">
                  <c:v>-3.3999999999999998E-3</c:v>
                </c:pt>
                <c:pt idx="15356">
                  <c:v>-3.3999999999999998E-3</c:v>
                </c:pt>
                <c:pt idx="15357">
                  <c:v>-3.3999999999999998E-3</c:v>
                </c:pt>
                <c:pt idx="15358">
                  <c:v>-3.3500000000000001E-3</c:v>
                </c:pt>
                <c:pt idx="15359">
                  <c:v>-3.3999999999999998E-3</c:v>
                </c:pt>
                <c:pt idx="15360">
                  <c:v>-3.3500000000000001E-3</c:v>
                </c:pt>
                <c:pt idx="15361">
                  <c:v>-3.3999999999999998E-3</c:v>
                </c:pt>
                <c:pt idx="15362">
                  <c:v>-3.2399999999999998E-3</c:v>
                </c:pt>
                <c:pt idx="15363">
                  <c:v>-3.1900000000000001E-3</c:v>
                </c:pt>
                <c:pt idx="15364">
                  <c:v>-3.14E-3</c:v>
                </c:pt>
                <c:pt idx="15365">
                  <c:v>-3.0899999999999999E-3</c:v>
                </c:pt>
                <c:pt idx="15366">
                  <c:v>-2.98E-3</c:v>
                </c:pt>
                <c:pt idx="15367">
                  <c:v>-2.8800000000000002E-3</c:v>
                </c:pt>
                <c:pt idx="15368">
                  <c:v>-2.7699999999999999E-3</c:v>
                </c:pt>
                <c:pt idx="15369">
                  <c:v>-2.6099999999999999E-3</c:v>
                </c:pt>
                <c:pt idx="15370">
                  <c:v>-2.5600000000000002E-3</c:v>
                </c:pt>
                <c:pt idx="15371">
                  <c:v>-2.4499999999999999E-3</c:v>
                </c:pt>
                <c:pt idx="15372">
                  <c:v>-2.2399999999999998E-3</c:v>
                </c:pt>
                <c:pt idx="15373">
                  <c:v>-2.14E-3</c:v>
                </c:pt>
                <c:pt idx="15374">
                  <c:v>-1.9300000000000001E-3</c:v>
                </c:pt>
                <c:pt idx="15375">
                  <c:v>-1.82E-3</c:v>
                </c:pt>
                <c:pt idx="15376">
                  <c:v>-1.66E-3</c:v>
                </c:pt>
                <c:pt idx="15377">
                  <c:v>-1.5100000000000001E-3</c:v>
                </c:pt>
                <c:pt idx="15378">
                  <c:v>-1.3500000000000001E-3</c:v>
                </c:pt>
                <c:pt idx="15379">
                  <c:v>-1.1900000000000001E-3</c:v>
                </c:pt>
                <c:pt idx="15380">
                  <c:v>-1.08E-3</c:v>
                </c:pt>
                <c:pt idx="15381">
                  <c:v>-9.3000000000000005E-4</c:v>
                </c:pt>
                <c:pt idx="15382">
                  <c:v>-8.1999999999999998E-4</c:v>
                </c:pt>
                <c:pt idx="15383">
                  <c:v>-7.6999999999999996E-4</c:v>
                </c:pt>
                <c:pt idx="15384">
                  <c:v>-6.6E-4</c:v>
                </c:pt>
                <c:pt idx="15385">
                  <c:v>-5.5999999999999995E-4</c:v>
                </c:pt>
                <c:pt idx="15386">
                  <c:v>-4.4999999999999999E-4</c:v>
                </c:pt>
                <c:pt idx="15387">
                  <c:v>-4.4999999999999999E-4</c:v>
                </c:pt>
                <c:pt idx="15388">
                  <c:v>-4.0000000000000002E-4</c:v>
                </c:pt>
                <c:pt idx="15389">
                  <c:v>-4.0000000000000002E-4</c:v>
                </c:pt>
                <c:pt idx="15390">
                  <c:v>-4.0000000000000002E-4</c:v>
                </c:pt>
                <c:pt idx="15391">
                  <c:v>-4.4999999999999999E-4</c:v>
                </c:pt>
                <c:pt idx="15392">
                  <c:v>-5.5999999999999995E-4</c:v>
                </c:pt>
                <c:pt idx="15393">
                  <c:v>-6.0999999999999997E-4</c:v>
                </c:pt>
                <c:pt idx="15394">
                  <c:v>-6.6E-4</c:v>
                </c:pt>
                <c:pt idx="15395">
                  <c:v>-8.1999999999999998E-4</c:v>
                </c:pt>
                <c:pt idx="15396">
                  <c:v>-9.3000000000000005E-4</c:v>
                </c:pt>
                <c:pt idx="15397">
                  <c:v>-1.14E-3</c:v>
                </c:pt>
                <c:pt idx="15398">
                  <c:v>-1.2999999999999999E-3</c:v>
                </c:pt>
                <c:pt idx="15399">
                  <c:v>-1.5100000000000001E-3</c:v>
                </c:pt>
                <c:pt idx="15400">
                  <c:v>-1.72E-3</c:v>
                </c:pt>
                <c:pt idx="15401">
                  <c:v>-1.8699999999999999E-3</c:v>
                </c:pt>
                <c:pt idx="15402">
                  <c:v>-2.1900000000000001E-3</c:v>
                </c:pt>
                <c:pt idx="15403">
                  <c:v>-2.3999999999999998E-3</c:v>
                </c:pt>
                <c:pt idx="15404">
                  <c:v>-2.6700000000000001E-3</c:v>
                </c:pt>
                <c:pt idx="15405">
                  <c:v>-2.9299999999999999E-3</c:v>
                </c:pt>
                <c:pt idx="15406">
                  <c:v>-3.2399999999999998E-3</c:v>
                </c:pt>
                <c:pt idx="15407">
                  <c:v>-3.6099999999999999E-3</c:v>
                </c:pt>
                <c:pt idx="15408">
                  <c:v>-3.8800000000000002E-3</c:v>
                </c:pt>
                <c:pt idx="15409">
                  <c:v>-4.0899999999999999E-3</c:v>
                </c:pt>
                <c:pt idx="15410">
                  <c:v>-4.3499999999999997E-3</c:v>
                </c:pt>
                <c:pt idx="15411">
                  <c:v>-4.6699999999999997E-3</c:v>
                </c:pt>
                <c:pt idx="15412">
                  <c:v>-4.8799999999999998E-3</c:v>
                </c:pt>
                <c:pt idx="15413">
                  <c:v>-5.2500000000000003E-3</c:v>
                </c:pt>
                <c:pt idx="15414">
                  <c:v>-5.3499999999999997E-3</c:v>
                </c:pt>
                <c:pt idx="15415">
                  <c:v>-5.62E-3</c:v>
                </c:pt>
                <c:pt idx="15416">
                  <c:v>-5.6699999999999997E-3</c:v>
                </c:pt>
                <c:pt idx="15417">
                  <c:v>-5.9800000000000001E-3</c:v>
                </c:pt>
                <c:pt idx="15418">
                  <c:v>-6.0899999999999999E-3</c:v>
                </c:pt>
                <c:pt idx="15419">
                  <c:v>-6.2500000000000003E-3</c:v>
                </c:pt>
                <c:pt idx="15420">
                  <c:v>-6.2500000000000003E-3</c:v>
                </c:pt>
                <c:pt idx="15421">
                  <c:v>-6.4099999999999999E-3</c:v>
                </c:pt>
                <c:pt idx="15422">
                  <c:v>-6.4099999999999999E-3</c:v>
                </c:pt>
                <c:pt idx="15423">
                  <c:v>-6.4599999999999996E-3</c:v>
                </c:pt>
                <c:pt idx="15424">
                  <c:v>-6.4599999999999996E-3</c:v>
                </c:pt>
                <c:pt idx="15425">
                  <c:v>-6.4099999999999999E-3</c:v>
                </c:pt>
                <c:pt idx="15426">
                  <c:v>-6.4099999999999999E-3</c:v>
                </c:pt>
                <c:pt idx="15427">
                  <c:v>-6.3E-3</c:v>
                </c:pt>
                <c:pt idx="15428">
                  <c:v>-6.1999999999999998E-3</c:v>
                </c:pt>
                <c:pt idx="15429">
                  <c:v>-6.0400000000000002E-3</c:v>
                </c:pt>
                <c:pt idx="15430">
                  <c:v>-6.0400000000000002E-3</c:v>
                </c:pt>
                <c:pt idx="15431">
                  <c:v>-5.8799999999999998E-3</c:v>
                </c:pt>
                <c:pt idx="15432">
                  <c:v>-5.62E-3</c:v>
                </c:pt>
                <c:pt idx="15433">
                  <c:v>-5.4599999999999996E-3</c:v>
                </c:pt>
                <c:pt idx="15434">
                  <c:v>-5.2500000000000003E-3</c:v>
                </c:pt>
                <c:pt idx="15435">
                  <c:v>-5.0899999999999999E-3</c:v>
                </c:pt>
                <c:pt idx="15436">
                  <c:v>-4.8300000000000001E-3</c:v>
                </c:pt>
                <c:pt idx="15437">
                  <c:v>-4.6100000000000004E-3</c:v>
                </c:pt>
                <c:pt idx="15438">
                  <c:v>-4.3499999999999997E-3</c:v>
                </c:pt>
                <c:pt idx="15439">
                  <c:v>-4.0899999999999999E-3</c:v>
                </c:pt>
                <c:pt idx="15440">
                  <c:v>-3.8800000000000002E-3</c:v>
                </c:pt>
                <c:pt idx="15441">
                  <c:v>-3.5100000000000001E-3</c:v>
                </c:pt>
                <c:pt idx="15442">
                  <c:v>-3.3E-3</c:v>
                </c:pt>
                <c:pt idx="15443">
                  <c:v>-3.1900000000000001E-3</c:v>
                </c:pt>
                <c:pt idx="15444">
                  <c:v>-2.8800000000000002E-3</c:v>
                </c:pt>
                <c:pt idx="15445">
                  <c:v>-2.6099999999999999E-3</c:v>
                </c:pt>
                <c:pt idx="15446">
                  <c:v>-2.3999999999999998E-3</c:v>
                </c:pt>
                <c:pt idx="15447">
                  <c:v>-2.14E-3</c:v>
                </c:pt>
                <c:pt idx="15448">
                  <c:v>-1.98E-3</c:v>
                </c:pt>
                <c:pt idx="15449">
                  <c:v>-1.82E-3</c:v>
                </c:pt>
                <c:pt idx="15450">
                  <c:v>-1.6100000000000001E-3</c:v>
                </c:pt>
                <c:pt idx="15451">
                  <c:v>-1.5100000000000001E-3</c:v>
                </c:pt>
                <c:pt idx="15452">
                  <c:v>-1.3500000000000001E-3</c:v>
                </c:pt>
                <c:pt idx="15453">
                  <c:v>-1.2999999999999999E-3</c:v>
                </c:pt>
                <c:pt idx="15454">
                  <c:v>-1.24E-3</c:v>
                </c:pt>
                <c:pt idx="15455">
                  <c:v>-1.1900000000000001E-3</c:v>
                </c:pt>
                <c:pt idx="15456">
                  <c:v>-1.08E-3</c:v>
                </c:pt>
                <c:pt idx="15457">
                  <c:v>-1.14E-3</c:v>
                </c:pt>
                <c:pt idx="15458">
                  <c:v>-1.14E-3</c:v>
                </c:pt>
                <c:pt idx="15459">
                  <c:v>-1.24E-3</c:v>
                </c:pt>
                <c:pt idx="15460">
                  <c:v>-1.3500000000000001E-3</c:v>
                </c:pt>
                <c:pt idx="15461">
                  <c:v>-1.5100000000000001E-3</c:v>
                </c:pt>
                <c:pt idx="15462">
                  <c:v>-1.56E-3</c:v>
                </c:pt>
                <c:pt idx="15463">
                  <c:v>-1.6100000000000001E-3</c:v>
                </c:pt>
                <c:pt idx="15464">
                  <c:v>-1.7700000000000001E-3</c:v>
                </c:pt>
                <c:pt idx="15465">
                  <c:v>-1.9300000000000001E-3</c:v>
                </c:pt>
                <c:pt idx="15466">
                  <c:v>-2.0899999999999998E-3</c:v>
                </c:pt>
                <c:pt idx="15467">
                  <c:v>-2.3E-3</c:v>
                </c:pt>
                <c:pt idx="15468">
                  <c:v>-2.5100000000000001E-3</c:v>
                </c:pt>
                <c:pt idx="15469">
                  <c:v>-2.6700000000000001E-3</c:v>
                </c:pt>
                <c:pt idx="15470">
                  <c:v>-2.82E-3</c:v>
                </c:pt>
                <c:pt idx="15471">
                  <c:v>-3.0899999999999999E-3</c:v>
                </c:pt>
                <c:pt idx="15472">
                  <c:v>-3.2399999999999998E-3</c:v>
                </c:pt>
                <c:pt idx="15473">
                  <c:v>-3.3500000000000001E-3</c:v>
                </c:pt>
                <c:pt idx="15474">
                  <c:v>-3.5599999999999998E-3</c:v>
                </c:pt>
                <c:pt idx="15475">
                  <c:v>-3.7699999999999999E-3</c:v>
                </c:pt>
                <c:pt idx="15476">
                  <c:v>-3.9300000000000003E-3</c:v>
                </c:pt>
                <c:pt idx="15477">
                  <c:v>-3.98E-3</c:v>
                </c:pt>
                <c:pt idx="15478">
                  <c:v>-4.0899999999999999E-3</c:v>
                </c:pt>
                <c:pt idx="15479">
                  <c:v>-4.1900000000000001E-3</c:v>
                </c:pt>
                <c:pt idx="15480">
                  <c:v>-4.3E-3</c:v>
                </c:pt>
                <c:pt idx="15481">
                  <c:v>-4.4000000000000003E-3</c:v>
                </c:pt>
                <c:pt idx="15482">
                  <c:v>-4.4600000000000004E-3</c:v>
                </c:pt>
                <c:pt idx="15483">
                  <c:v>-4.5100000000000001E-3</c:v>
                </c:pt>
                <c:pt idx="15484">
                  <c:v>-4.6100000000000004E-3</c:v>
                </c:pt>
                <c:pt idx="15485">
                  <c:v>-4.6100000000000004E-3</c:v>
                </c:pt>
                <c:pt idx="15486">
                  <c:v>-4.5100000000000001E-3</c:v>
                </c:pt>
                <c:pt idx="15487">
                  <c:v>-4.5100000000000001E-3</c:v>
                </c:pt>
                <c:pt idx="15488">
                  <c:v>-4.5599999999999998E-3</c:v>
                </c:pt>
                <c:pt idx="15489">
                  <c:v>-4.6100000000000004E-3</c:v>
                </c:pt>
                <c:pt idx="15490">
                  <c:v>-4.5100000000000001E-3</c:v>
                </c:pt>
                <c:pt idx="15491">
                  <c:v>-4.5599999999999998E-3</c:v>
                </c:pt>
                <c:pt idx="15492">
                  <c:v>-4.5100000000000001E-3</c:v>
                </c:pt>
                <c:pt idx="15493">
                  <c:v>-4.6100000000000004E-3</c:v>
                </c:pt>
                <c:pt idx="15494">
                  <c:v>-4.5599999999999998E-3</c:v>
                </c:pt>
                <c:pt idx="15495">
                  <c:v>-4.6699999999999997E-3</c:v>
                </c:pt>
                <c:pt idx="15496">
                  <c:v>-4.6100000000000004E-3</c:v>
                </c:pt>
                <c:pt idx="15497">
                  <c:v>-4.7200000000000002E-3</c:v>
                </c:pt>
                <c:pt idx="15498">
                  <c:v>-4.6699999999999997E-3</c:v>
                </c:pt>
                <c:pt idx="15499">
                  <c:v>-4.8300000000000001E-3</c:v>
                </c:pt>
                <c:pt idx="15500">
                  <c:v>-4.7699999999999999E-3</c:v>
                </c:pt>
                <c:pt idx="15501">
                  <c:v>-4.8799999999999998E-3</c:v>
                </c:pt>
                <c:pt idx="15502">
                  <c:v>-4.8300000000000001E-3</c:v>
                </c:pt>
                <c:pt idx="15503">
                  <c:v>-4.8799999999999998E-3</c:v>
                </c:pt>
                <c:pt idx="15504">
                  <c:v>-5.0400000000000002E-3</c:v>
                </c:pt>
                <c:pt idx="15505">
                  <c:v>-5.0400000000000002E-3</c:v>
                </c:pt>
                <c:pt idx="15506">
                  <c:v>-4.9800000000000001E-3</c:v>
                </c:pt>
                <c:pt idx="15507">
                  <c:v>-4.9800000000000001E-3</c:v>
                </c:pt>
                <c:pt idx="15508">
                  <c:v>-4.9800000000000001E-3</c:v>
                </c:pt>
                <c:pt idx="15509">
                  <c:v>-4.8799999999999998E-3</c:v>
                </c:pt>
                <c:pt idx="15510">
                  <c:v>-4.8799999999999998E-3</c:v>
                </c:pt>
                <c:pt idx="15511">
                  <c:v>-4.7200000000000002E-3</c:v>
                </c:pt>
                <c:pt idx="15512">
                  <c:v>-4.5599999999999998E-3</c:v>
                </c:pt>
                <c:pt idx="15513">
                  <c:v>-4.4000000000000003E-3</c:v>
                </c:pt>
                <c:pt idx="15514">
                  <c:v>-4.1399999999999996E-3</c:v>
                </c:pt>
                <c:pt idx="15515">
                  <c:v>-4.0400000000000002E-3</c:v>
                </c:pt>
                <c:pt idx="15516">
                  <c:v>-3.6099999999999999E-3</c:v>
                </c:pt>
                <c:pt idx="15517">
                  <c:v>-3.3999999999999998E-3</c:v>
                </c:pt>
                <c:pt idx="15518">
                  <c:v>-2.9299999999999999E-3</c:v>
                </c:pt>
                <c:pt idx="15519">
                  <c:v>-2.5600000000000002E-3</c:v>
                </c:pt>
                <c:pt idx="15520">
                  <c:v>-2.0899999999999998E-3</c:v>
                </c:pt>
                <c:pt idx="15521">
                  <c:v>-1.66E-3</c:v>
                </c:pt>
                <c:pt idx="15522">
                  <c:v>-1.14E-3</c:v>
                </c:pt>
                <c:pt idx="15523">
                  <c:v>-6.6E-4</c:v>
                </c:pt>
                <c:pt idx="15524">
                  <c:v>-1.3999999999999999E-4</c:v>
                </c:pt>
                <c:pt idx="15525">
                  <c:v>2.9E-4</c:v>
                </c:pt>
                <c:pt idx="15526">
                  <c:v>8.0999999999999996E-4</c:v>
                </c:pt>
                <c:pt idx="15527">
                  <c:v>1.23E-3</c:v>
                </c:pt>
                <c:pt idx="15528">
                  <c:v>1.7600000000000001E-3</c:v>
                </c:pt>
                <c:pt idx="15529">
                  <c:v>2.1299999999999999E-3</c:v>
                </c:pt>
                <c:pt idx="15530">
                  <c:v>2.5999999999999999E-3</c:v>
                </c:pt>
                <c:pt idx="15531">
                  <c:v>2.97E-3</c:v>
                </c:pt>
                <c:pt idx="15532">
                  <c:v>3.3400000000000001E-3</c:v>
                </c:pt>
                <c:pt idx="15533">
                  <c:v>3.5000000000000001E-3</c:v>
                </c:pt>
                <c:pt idx="15534">
                  <c:v>3.7599999999999999E-3</c:v>
                </c:pt>
                <c:pt idx="15535">
                  <c:v>3.9199999999999999E-3</c:v>
                </c:pt>
                <c:pt idx="15536">
                  <c:v>4.0800000000000003E-3</c:v>
                </c:pt>
                <c:pt idx="15537">
                  <c:v>4.13E-3</c:v>
                </c:pt>
                <c:pt idx="15538">
                  <c:v>4.13E-3</c:v>
                </c:pt>
                <c:pt idx="15539">
                  <c:v>3.9699999999999996E-3</c:v>
                </c:pt>
                <c:pt idx="15540">
                  <c:v>3.8700000000000002E-3</c:v>
                </c:pt>
                <c:pt idx="15541">
                  <c:v>3.6600000000000001E-3</c:v>
                </c:pt>
                <c:pt idx="15542">
                  <c:v>3.3899999999999998E-3</c:v>
                </c:pt>
                <c:pt idx="15543">
                  <c:v>3.0300000000000001E-3</c:v>
                </c:pt>
                <c:pt idx="15544">
                  <c:v>2.66E-3</c:v>
                </c:pt>
                <c:pt idx="15545">
                  <c:v>2.2399999999999998E-3</c:v>
                </c:pt>
                <c:pt idx="15546">
                  <c:v>1.7600000000000001E-3</c:v>
                </c:pt>
                <c:pt idx="15547">
                  <c:v>1.2899999999999999E-3</c:v>
                </c:pt>
                <c:pt idx="15548">
                  <c:v>8.0999999999999996E-4</c:v>
                </c:pt>
                <c:pt idx="15549">
                  <c:v>3.4000000000000002E-4</c:v>
                </c:pt>
                <c:pt idx="15550">
                  <c:v>-3.5E-4</c:v>
                </c:pt>
                <c:pt idx="15551">
                  <c:v>-8.7000000000000001E-4</c:v>
                </c:pt>
                <c:pt idx="15552">
                  <c:v>-1.3500000000000001E-3</c:v>
                </c:pt>
                <c:pt idx="15553">
                  <c:v>-1.9300000000000001E-3</c:v>
                </c:pt>
                <c:pt idx="15554">
                  <c:v>-2.3500000000000001E-3</c:v>
                </c:pt>
                <c:pt idx="15555">
                  <c:v>-2.82E-3</c:v>
                </c:pt>
                <c:pt idx="15556">
                  <c:v>-3.2399999999999998E-3</c:v>
                </c:pt>
                <c:pt idx="15557">
                  <c:v>-3.7200000000000002E-3</c:v>
                </c:pt>
                <c:pt idx="15558">
                  <c:v>-4.1399999999999996E-3</c:v>
                </c:pt>
                <c:pt idx="15559">
                  <c:v>-4.3499999999999997E-3</c:v>
                </c:pt>
                <c:pt idx="15560">
                  <c:v>-4.5599999999999998E-3</c:v>
                </c:pt>
                <c:pt idx="15561">
                  <c:v>-4.7699999999999999E-3</c:v>
                </c:pt>
                <c:pt idx="15562">
                  <c:v>-4.9800000000000001E-3</c:v>
                </c:pt>
                <c:pt idx="15563">
                  <c:v>-5.0400000000000002E-3</c:v>
                </c:pt>
                <c:pt idx="15564">
                  <c:v>-5.1399999999999996E-3</c:v>
                </c:pt>
                <c:pt idx="15565">
                  <c:v>-5.0899999999999999E-3</c:v>
                </c:pt>
                <c:pt idx="15566">
                  <c:v>-5.0400000000000002E-3</c:v>
                </c:pt>
                <c:pt idx="15567">
                  <c:v>-4.9800000000000001E-3</c:v>
                </c:pt>
                <c:pt idx="15568">
                  <c:v>-4.8300000000000001E-3</c:v>
                </c:pt>
                <c:pt idx="15569">
                  <c:v>-4.6699999999999997E-3</c:v>
                </c:pt>
                <c:pt idx="15570">
                  <c:v>-4.4000000000000003E-3</c:v>
                </c:pt>
                <c:pt idx="15571">
                  <c:v>-4.2500000000000003E-3</c:v>
                </c:pt>
                <c:pt idx="15572">
                  <c:v>-3.9300000000000003E-3</c:v>
                </c:pt>
                <c:pt idx="15573">
                  <c:v>-3.7200000000000002E-3</c:v>
                </c:pt>
                <c:pt idx="15574">
                  <c:v>-3.5100000000000001E-3</c:v>
                </c:pt>
                <c:pt idx="15575">
                  <c:v>-3.1900000000000001E-3</c:v>
                </c:pt>
                <c:pt idx="15576">
                  <c:v>-2.9299999999999999E-3</c:v>
                </c:pt>
                <c:pt idx="15577">
                  <c:v>-2.6700000000000001E-3</c:v>
                </c:pt>
                <c:pt idx="15578">
                  <c:v>-2.5100000000000001E-3</c:v>
                </c:pt>
                <c:pt idx="15579">
                  <c:v>-2.2399999999999998E-3</c:v>
                </c:pt>
                <c:pt idx="15580">
                  <c:v>-2.0300000000000001E-3</c:v>
                </c:pt>
                <c:pt idx="15581">
                  <c:v>-1.82E-3</c:v>
                </c:pt>
                <c:pt idx="15582">
                  <c:v>-1.66E-3</c:v>
                </c:pt>
                <c:pt idx="15583">
                  <c:v>-1.56E-3</c:v>
                </c:pt>
                <c:pt idx="15584">
                  <c:v>-1.4499999999999999E-3</c:v>
                </c:pt>
                <c:pt idx="15585">
                  <c:v>-1.2999999999999999E-3</c:v>
                </c:pt>
                <c:pt idx="15586">
                  <c:v>-1.2999999999999999E-3</c:v>
                </c:pt>
                <c:pt idx="15587">
                  <c:v>-1.2999999999999999E-3</c:v>
                </c:pt>
                <c:pt idx="15588">
                  <c:v>-1.24E-3</c:v>
                </c:pt>
                <c:pt idx="15589">
                  <c:v>-1.2999999999999999E-3</c:v>
                </c:pt>
                <c:pt idx="15590">
                  <c:v>-1.24E-3</c:v>
                </c:pt>
                <c:pt idx="15591">
                  <c:v>-1.2999999999999999E-3</c:v>
                </c:pt>
                <c:pt idx="15592">
                  <c:v>-1.2999999999999999E-3</c:v>
                </c:pt>
                <c:pt idx="15593">
                  <c:v>-1.4499999999999999E-3</c:v>
                </c:pt>
                <c:pt idx="15594">
                  <c:v>-1.5100000000000001E-3</c:v>
                </c:pt>
                <c:pt idx="15595">
                  <c:v>-1.6100000000000001E-3</c:v>
                </c:pt>
                <c:pt idx="15596">
                  <c:v>-1.56E-3</c:v>
                </c:pt>
                <c:pt idx="15597">
                  <c:v>-1.66E-3</c:v>
                </c:pt>
                <c:pt idx="15598">
                  <c:v>-1.72E-3</c:v>
                </c:pt>
                <c:pt idx="15599">
                  <c:v>-1.82E-3</c:v>
                </c:pt>
                <c:pt idx="15600">
                  <c:v>-1.8699999999999999E-3</c:v>
                </c:pt>
                <c:pt idx="15601">
                  <c:v>-1.8699999999999999E-3</c:v>
                </c:pt>
                <c:pt idx="15602">
                  <c:v>-1.9300000000000001E-3</c:v>
                </c:pt>
                <c:pt idx="15603">
                  <c:v>-1.9300000000000001E-3</c:v>
                </c:pt>
                <c:pt idx="15604">
                  <c:v>-1.82E-3</c:v>
                </c:pt>
                <c:pt idx="15605">
                  <c:v>-1.9300000000000001E-3</c:v>
                </c:pt>
                <c:pt idx="15606">
                  <c:v>-1.98E-3</c:v>
                </c:pt>
                <c:pt idx="15607">
                  <c:v>-1.82E-3</c:v>
                </c:pt>
                <c:pt idx="15608">
                  <c:v>-1.8699999999999999E-3</c:v>
                </c:pt>
                <c:pt idx="15609">
                  <c:v>-1.8699999999999999E-3</c:v>
                </c:pt>
                <c:pt idx="15610">
                  <c:v>-1.7700000000000001E-3</c:v>
                </c:pt>
                <c:pt idx="15611">
                  <c:v>-1.66E-3</c:v>
                </c:pt>
                <c:pt idx="15612">
                  <c:v>-1.6100000000000001E-3</c:v>
                </c:pt>
                <c:pt idx="15613">
                  <c:v>-1.6100000000000001E-3</c:v>
                </c:pt>
                <c:pt idx="15614">
                  <c:v>-1.56E-3</c:v>
                </c:pt>
                <c:pt idx="15615">
                  <c:v>-1.6100000000000001E-3</c:v>
                </c:pt>
                <c:pt idx="15616">
                  <c:v>-1.4499999999999999E-3</c:v>
                </c:pt>
                <c:pt idx="15617">
                  <c:v>-1.6100000000000001E-3</c:v>
                </c:pt>
                <c:pt idx="15618">
                  <c:v>-1.56E-3</c:v>
                </c:pt>
                <c:pt idx="15619">
                  <c:v>-1.6100000000000001E-3</c:v>
                </c:pt>
                <c:pt idx="15620">
                  <c:v>-1.66E-3</c:v>
                </c:pt>
                <c:pt idx="15621">
                  <c:v>-1.7700000000000001E-3</c:v>
                </c:pt>
                <c:pt idx="15622">
                  <c:v>-1.82E-3</c:v>
                </c:pt>
                <c:pt idx="15623">
                  <c:v>-1.9300000000000001E-3</c:v>
                </c:pt>
                <c:pt idx="15624">
                  <c:v>-2.14E-3</c:v>
                </c:pt>
                <c:pt idx="15625">
                  <c:v>-2.3E-3</c:v>
                </c:pt>
                <c:pt idx="15626">
                  <c:v>-2.5100000000000001E-3</c:v>
                </c:pt>
                <c:pt idx="15627">
                  <c:v>-2.7699999999999999E-3</c:v>
                </c:pt>
                <c:pt idx="15628">
                  <c:v>-3.0300000000000001E-3</c:v>
                </c:pt>
                <c:pt idx="15629">
                  <c:v>-3.3500000000000001E-3</c:v>
                </c:pt>
                <c:pt idx="15630">
                  <c:v>-3.6099999999999999E-3</c:v>
                </c:pt>
                <c:pt idx="15631">
                  <c:v>-3.9300000000000003E-3</c:v>
                </c:pt>
                <c:pt idx="15632">
                  <c:v>-4.3E-3</c:v>
                </c:pt>
                <c:pt idx="15633">
                  <c:v>-4.6100000000000004E-3</c:v>
                </c:pt>
                <c:pt idx="15634">
                  <c:v>-4.9800000000000001E-3</c:v>
                </c:pt>
                <c:pt idx="15635">
                  <c:v>-5.3499999999999997E-3</c:v>
                </c:pt>
                <c:pt idx="15636">
                  <c:v>-5.77E-3</c:v>
                </c:pt>
                <c:pt idx="15637">
                  <c:v>-6.1399999999999996E-3</c:v>
                </c:pt>
                <c:pt idx="15638">
                  <c:v>-6.5100000000000002E-3</c:v>
                </c:pt>
                <c:pt idx="15639">
                  <c:v>-6.8799999999999998E-3</c:v>
                </c:pt>
                <c:pt idx="15640">
                  <c:v>-7.0899999999999999E-3</c:v>
                </c:pt>
                <c:pt idx="15641">
                  <c:v>-7.5700000000000003E-3</c:v>
                </c:pt>
                <c:pt idx="15642">
                  <c:v>-7.8799999999999999E-3</c:v>
                </c:pt>
                <c:pt idx="15643">
                  <c:v>-8.09E-3</c:v>
                </c:pt>
                <c:pt idx="15644">
                  <c:v>-8.3000000000000001E-3</c:v>
                </c:pt>
                <c:pt idx="15645">
                  <c:v>-8.6199999999999992E-3</c:v>
                </c:pt>
                <c:pt idx="15646">
                  <c:v>-8.7799999999999996E-3</c:v>
                </c:pt>
                <c:pt idx="15647">
                  <c:v>-9.0399999999999994E-3</c:v>
                </c:pt>
                <c:pt idx="15648">
                  <c:v>-9.1500000000000001E-3</c:v>
                </c:pt>
                <c:pt idx="15649">
                  <c:v>-9.2499999999999995E-3</c:v>
                </c:pt>
                <c:pt idx="15650">
                  <c:v>-9.2999999999999992E-3</c:v>
                </c:pt>
                <c:pt idx="15651">
                  <c:v>-9.3600000000000003E-3</c:v>
                </c:pt>
                <c:pt idx="15652">
                  <c:v>-9.3600000000000003E-3</c:v>
                </c:pt>
                <c:pt idx="15653">
                  <c:v>-9.41E-3</c:v>
                </c:pt>
                <c:pt idx="15654">
                  <c:v>-9.41E-3</c:v>
                </c:pt>
                <c:pt idx="15655">
                  <c:v>-9.2999999999999992E-3</c:v>
                </c:pt>
                <c:pt idx="15656">
                  <c:v>-9.0399999999999994E-3</c:v>
                </c:pt>
                <c:pt idx="15657">
                  <c:v>-9.0399999999999994E-3</c:v>
                </c:pt>
                <c:pt idx="15658">
                  <c:v>-8.8800000000000007E-3</c:v>
                </c:pt>
                <c:pt idx="15659">
                  <c:v>-8.7200000000000003E-3</c:v>
                </c:pt>
                <c:pt idx="15660">
                  <c:v>-8.4600000000000005E-3</c:v>
                </c:pt>
                <c:pt idx="15661">
                  <c:v>-8.3000000000000001E-3</c:v>
                </c:pt>
                <c:pt idx="15662">
                  <c:v>-7.9900000000000006E-3</c:v>
                </c:pt>
                <c:pt idx="15663">
                  <c:v>-7.7200000000000003E-3</c:v>
                </c:pt>
                <c:pt idx="15664">
                  <c:v>-7.5700000000000003E-3</c:v>
                </c:pt>
                <c:pt idx="15665">
                  <c:v>-7.2500000000000004E-3</c:v>
                </c:pt>
                <c:pt idx="15666">
                  <c:v>-7.0400000000000003E-3</c:v>
                </c:pt>
                <c:pt idx="15667">
                  <c:v>-6.7200000000000003E-3</c:v>
                </c:pt>
                <c:pt idx="15668">
                  <c:v>-6.5100000000000002E-3</c:v>
                </c:pt>
                <c:pt idx="15669">
                  <c:v>-6.3499999999999997E-3</c:v>
                </c:pt>
                <c:pt idx="15670">
                  <c:v>-6.0899999999999999E-3</c:v>
                </c:pt>
                <c:pt idx="15671">
                  <c:v>-5.8300000000000001E-3</c:v>
                </c:pt>
                <c:pt idx="15672">
                  <c:v>-5.62E-3</c:v>
                </c:pt>
                <c:pt idx="15673">
                  <c:v>-5.4599999999999996E-3</c:v>
                </c:pt>
                <c:pt idx="15674">
                  <c:v>-5.3E-3</c:v>
                </c:pt>
                <c:pt idx="15675">
                  <c:v>-5.2500000000000003E-3</c:v>
                </c:pt>
                <c:pt idx="15676">
                  <c:v>-5.0400000000000002E-3</c:v>
                </c:pt>
                <c:pt idx="15677">
                  <c:v>-4.9800000000000001E-3</c:v>
                </c:pt>
                <c:pt idx="15678">
                  <c:v>-4.8799999999999998E-3</c:v>
                </c:pt>
                <c:pt idx="15679">
                  <c:v>-4.7200000000000002E-3</c:v>
                </c:pt>
                <c:pt idx="15680">
                  <c:v>-4.7699999999999999E-3</c:v>
                </c:pt>
                <c:pt idx="15681">
                  <c:v>-4.7200000000000002E-3</c:v>
                </c:pt>
                <c:pt idx="15682">
                  <c:v>-4.6699999999999997E-3</c:v>
                </c:pt>
                <c:pt idx="15683">
                  <c:v>-4.6100000000000004E-3</c:v>
                </c:pt>
                <c:pt idx="15684">
                  <c:v>-4.7200000000000002E-3</c:v>
                </c:pt>
                <c:pt idx="15685">
                  <c:v>-4.7699999999999999E-3</c:v>
                </c:pt>
                <c:pt idx="15686">
                  <c:v>-4.8300000000000001E-3</c:v>
                </c:pt>
                <c:pt idx="15687">
                  <c:v>-4.7699999999999999E-3</c:v>
                </c:pt>
                <c:pt idx="15688">
                  <c:v>-4.9300000000000004E-3</c:v>
                </c:pt>
                <c:pt idx="15689">
                  <c:v>-4.9800000000000001E-3</c:v>
                </c:pt>
                <c:pt idx="15690">
                  <c:v>-5.1399999999999996E-3</c:v>
                </c:pt>
                <c:pt idx="15691">
                  <c:v>-5.2500000000000003E-3</c:v>
                </c:pt>
                <c:pt idx="15692">
                  <c:v>-5.4099999999999999E-3</c:v>
                </c:pt>
                <c:pt idx="15693">
                  <c:v>-5.4599999999999996E-3</c:v>
                </c:pt>
                <c:pt idx="15694">
                  <c:v>-5.5599999999999998E-3</c:v>
                </c:pt>
                <c:pt idx="15695">
                  <c:v>-5.77E-3</c:v>
                </c:pt>
                <c:pt idx="15696">
                  <c:v>-5.8799999999999998E-3</c:v>
                </c:pt>
                <c:pt idx="15697">
                  <c:v>-5.9800000000000001E-3</c:v>
                </c:pt>
                <c:pt idx="15698">
                  <c:v>-6.1999999999999998E-3</c:v>
                </c:pt>
                <c:pt idx="15699">
                  <c:v>-6.3E-3</c:v>
                </c:pt>
                <c:pt idx="15700">
                  <c:v>-6.4099999999999999E-3</c:v>
                </c:pt>
                <c:pt idx="15701">
                  <c:v>-6.62E-3</c:v>
                </c:pt>
                <c:pt idx="15702">
                  <c:v>-6.6699999999999997E-3</c:v>
                </c:pt>
                <c:pt idx="15703">
                  <c:v>-6.7799999999999996E-3</c:v>
                </c:pt>
                <c:pt idx="15704">
                  <c:v>-6.8799999999999998E-3</c:v>
                </c:pt>
                <c:pt idx="15705">
                  <c:v>-7.0400000000000003E-3</c:v>
                </c:pt>
                <c:pt idx="15706">
                  <c:v>-7.0400000000000003E-3</c:v>
                </c:pt>
                <c:pt idx="15707">
                  <c:v>-7.3000000000000001E-3</c:v>
                </c:pt>
                <c:pt idx="15708">
                  <c:v>-7.3000000000000001E-3</c:v>
                </c:pt>
                <c:pt idx="15709">
                  <c:v>-7.3499999999999998E-3</c:v>
                </c:pt>
                <c:pt idx="15710">
                  <c:v>-7.4599999999999996E-3</c:v>
                </c:pt>
                <c:pt idx="15711">
                  <c:v>-7.5700000000000003E-3</c:v>
                </c:pt>
                <c:pt idx="15712">
                  <c:v>-7.62E-3</c:v>
                </c:pt>
                <c:pt idx="15713">
                  <c:v>-7.7200000000000003E-3</c:v>
                </c:pt>
                <c:pt idx="15714">
                  <c:v>-7.6699999999999997E-3</c:v>
                </c:pt>
                <c:pt idx="15715">
                  <c:v>-7.7799999999999996E-3</c:v>
                </c:pt>
                <c:pt idx="15716">
                  <c:v>-7.7799999999999996E-3</c:v>
                </c:pt>
                <c:pt idx="15717">
                  <c:v>-7.7200000000000003E-3</c:v>
                </c:pt>
                <c:pt idx="15718">
                  <c:v>-7.7200000000000003E-3</c:v>
                </c:pt>
                <c:pt idx="15719">
                  <c:v>-7.6699999999999997E-3</c:v>
                </c:pt>
                <c:pt idx="15720">
                  <c:v>-7.4599999999999996E-3</c:v>
                </c:pt>
                <c:pt idx="15721">
                  <c:v>-7.4599999999999996E-3</c:v>
                </c:pt>
                <c:pt idx="15722">
                  <c:v>-7.4599999999999996E-3</c:v>
                </c:pt>
                <c:pt idx="15723">
                  <c:v>-7.4099999999999999E-3</c:v>
                </c:pt>
                <c:pt idx="15724">
                  <c:v>-7.1399999999999996E-3</c:v>
                </c:pt>
                <c:pt idx="15725">
                  <c:v>-7.0400000000000003E-3</c:v>
                </c:pt>
                <c:pt idx="15726">
                  <c:v>-6.9300000000000004E-3</c:v>
                </c:pt>
                <c:pt idx="15727">
                  <c:v>-6.7200000000000003E-3</c:v>
                </c:pt>
                <c:pt idx="15728">
                  <c:v>-6.62E-3</c:v>
                </c:pt>
                <c:pt idx="15729">
                  <c:v>-6.4099999999999999E-3</c:v>
                </c:pt>
                <c:pt idx="15730">
                  <c:v>-6.2500000000000003E-3</c:v>
                </c:pt>
                <c:pt idx="15731">
                  <c:v>-6.0899999999999999E-3</c:v>
                </c:pt>
                <c:pt idx="15732">
                  <c:v>-5.8300000000000001E-3</c:v>
                </c:pt>
                <c:pt idx="15733">
                  <c:v>-5.6699999999999997E-3</c:v>
                </c:pt>
                <c:pt idx="15734">
                  <c:v>-5.5100000000000001E-3</c:v>
                </c:pt>
                <c:pt idx="15735">
                  <c:v>-5.2500000000000003E-3</c:v>
                </c:pt>
                <c:pt idx="15736">
                  <c:v>-4.9300000000000004E-3</c:v>
                </c:pt>
                <c:pt idx="15737">
                  <c:v>-4.8300000000000001E-3</c:v>
                </c:pt>
                <c:pt idx="15738">
                  <c:v>-4.6100000000000004E-3</c:v>
                </c:pt>
                <c:pt idx="15739">
                  <c:v>-4.5100000000000001E-3</c:v>
                </c:pt>
                <c:pt idx="15740">
                  <c:v>-4.2500000000000003E-3</c:v>
                </c:pt>
                <c:pt idx="15741">
                  <c:v>-4.0899999999999999E-3</c:v>
                </c:pt>
                <c:pt idx="15742">
                  <c:v>-3.8800000000000002E-3</c:v>
                </c:pt>
                <c:pt idx="15743">
                  <c:v>-3.7200000000000002E-3</c:v>
                </c:pt>
                <c:pt idx="15744">
                  <c:v>-3.6700000000000001E-3</c:v>
                </c:pt>
                <c:pt idx="15745">
                  <c:v>-3.46E-3</c:v>
                </c:pt>
                <c:pt idx="15746">
                  <c:v>-3.3999999999999998E-3</c:v>
                </c:pt>
                <c:pt idx="15747">
                  <c:v>-3.2399999999999998E-3</c:v>
                </c:pt>
                <c:pt idx="15748">
                  <c:v>-3.1900000000000001E-3</c:v>
                </c:pt>
                <c:pt idx="15749">
                  <c:v>-3.0899999999999999E-3</c:v>
                </c:pt>
                <c:pt idx="15750">
                  <c:v>-2.9299999999999999E-3</c:v>
                </c:pt>
                <c:pt idx="15751">
                  <c:v>-2.8800000000000002E-3</c:v>
                </c:pt>
                <c:pt idx="15752">
                  <c:v>-2.7200000000000002E-3</c:v>
                </c:pt>
                <c:pt idx="15753">
                  <c:v>-2.7200000000000002E-3</c:v>
                </c:pt>
                <c:pt idx="15754">
                  <c:v>-2.7200000000000002E-3</c:v>
                </c:pt>
                <c:pt idx="15755">
                  <c:v>-2.6700000000000001E-3</c:v>
                </c:pt>
                <c:pt idx="15756">
                  <c:v>-2.6700000000000001E-3</c:v>
                </c:pt>
                <c:pt idx="15757">
                  <c:v>-2.6099999999999999E-3</c:v>
                </c:pt>
                <c:pt idx="15758">
                  <c:v>-2.5100000000000001E-3</c:v>
                </c:pt>
                <c:pt idx="15759">
                  <c:v>-2.5100000000000001E-3</c:v>
                </c:pt>
                <c:pt idx="15760">
                  <c:v>-2.5600000000000002E-3</c:v>
                </c:pt>
                <c:pt idx="15761">
                  <c:v>-2.5600000000000002E-3</c:v>
                </c:pt>
                <c:pt idx="15762">
                  <c:v>-2.5100000000000001E-3</c:v>
                </c:pt>
                <c:pt idx="15763">
                  <c:v>-2.5600000000000002E-3</c:v>
                </c:pt>
                <c:pt idx="15764">
                  <c:v>-2.5600000000000002E-3</c:v>
                </c:pt>
                <c:pt idx="15765">
                  <c:v>-2.5600000000000002E-3</c:v>
                </c:pt>
                <c:pt idx="15766">
                  <c:v>-2.5100000000000001E-3</c:v>
                </c:pt>
                <c:pt idx="15767">
                  <c:v>-2.6700000000000001E-3</c:v>
                </c:pt>
                <c:pt idx="15768">
                  <c:v>-2.5600000000000002E-3</c:v>
                </c:pt>
                <c:pt idx="15769">
                  <c:v>-2.6099999999999999E-3</c:v>
                </c:pt>
                <c:pt idx="15770">
                  <c:v>-2.5600000000000002E-3</c:v>
                </c:pt>
                <c:pt idx="15771">
                  <c:v>-2.6700000000000001E-3</c:v>
                </c:pt>
                <c:pt idx="15772">
                  <c:v>-2.6099999999999999E-3</c:v>
                </c:pt>
                <c:pt idx="15773">
                  <c:v>-2.7200000000000002E-3</c:v>
                </c:pt>
                <c:pt idx="15774">
                  <c:v>-2.7699999999999999E-3</c:v>
                </c:pt>
                <c:pt idx="15775">
                  <c:v>-2.7699999999999999E-3</c:v>
                </c:pt>
                <c:pt idx="15776">
                  <c:v>-2.7699999999999999E-3</c:v>
                </c:pt>
                <c:pt idx="15777">
                  <c:v>-3.0300000000000001E-3</c:v>
                </c:pt>
                <c:pt idx="15778">
                  <c:v>-2.9299999999999999E-3</c:v>
                </c:pt>
                <c:pt idx="15779">
                  <c:v>-3.0899999999999999E-3</c:v>
                </c:pt>
                <c:pt idx="15780">
                  <c:v>-3.14E-3</c:v>
                </c:pt>
                <c:pt idx="15781">
                  <c:v>-3.1900000000000001E-3</c:v>
                </c:pt>
                <c:pt idx="15782">
                  <c:v>-3.3E-3</c:v>
                </c:pt>
                <c:pt idx="15783">
                  <c:v>-3.3500000000000001E-3</c:v>
                </c:pt>
                <c:pt idx="15784">
                  <c:v>-3.3999999999999998E-3</c:v>
                </c:pt>
                <c:pt idx="15785">
                  <c:v>-3.5599999999999998E-3</c:v>
                </c:pt>
                <c:pt idx="15786">
                  <c:v>-3.5599999999999998E-3</c:v>
                </c:pt>
                <c:pt idx="15787">
                  <c:v>-3.6700000000000001E-3</c:v>
                </c:pt>
                <c:pt idx="15788">
                  <c:v>-3.82E-3</c:v>
                </c:pt>
                <c:pt idx="15789">
                  <c:v>-3.8800000000000002E-3</c:v>
                </c:pt>
                <c:pt idx="15790">
                  <c:v>-3.98E-3</c:v>
                </c:pt>
                <c:pt idx="15791">
                  <c:v>-4.0400000000000002E-3</c:v>
                </c:pt>
                <c:pt idx="15792">
                  <c:v>-4.1900000000000001E-3</c:v>
                </c:pt>
                <c:pt idx="15793">
                  <c:v>-4.3499999999999997E-3</c:v>
                </c:pt>
                <c:pt idx="15794">
                  <c:v>-4.3E-3</c:v>
                </c:pt>
                <c:pt idx="15795">
                  <c:v>-4.4600000000000004E-3</c:v>
                </c:pt>
                <c:pt idx="15796">
                  <c:v>-4.4600000000000004E-3</c:v>
                </c:pt>
                <c:pt idx="15797">
                  <c:v>-4.5599999999999998E-3</c:v>
                </c:pt>
                <c:pt idx="15798">
                  <c:v>-4.7200000000000002E-3</c:v>
                </c:pt>
                <c:pt idx="15799">
                  <c:v>-4.7200000000000002E-3</c:v>
                </c:pt>
                <c:pt idx="15800">
                  <c:v>-4.8300000000000001E-3</c:v>
                </c:pt>
                <c:pt idx="15801">
                  <c:v>-4.8799999999999998E-3</c:v>
                </c:pt>
                <c:pt idx="15802">
                  <c:v>-4.9800000000000001E-3</c:v>
                </c:pt>
                <c:pt idx="15803">
                  <c:v>-5.0400000000000002E-3</c:v>
                </c:pt>
                <c:pt idx="15804">
                  <c:v>-5.0400000000000002E-3</c:v>
                </c:pt>
                <c:pt idx="15805">
                  <c:v>-5.0899999999999999E-3</c:v>
                </c:pt>
                <c:pt idx="15806">
                  <c:v>-5.1399999999999996E-3</c:v>
                </c:pt>
                <c:pt idx="15807">
                  <c:v>-5.2500000000000003E-3</c:v>
                </c:pt>
                <c:pt idx="15808">
                  <c:v>-5.3E-3</c:v>
                </c:pt>
                <c:pt idx="15809">
                  <c:v>-5.3E-3</c:v>
                </c:pt>
                <c:pt idx="15810">
                  <c:v>-5.3E-3</c:v>
                </c:pt>
                <c:pt idx="15811">
                  <c:v>-5.3E-3</c:v>
                </c:pt>
                <c:pt idx="15812">
                  <c:v>-5.3E-3</c:v>
                </c:pt>
                <c:pt idx="15813">
                  <c:v>-5.3499999999999997E-3</c:v>
                </c:pt>
                <c:pt idx="15814">
                  <c:v>-5.3499999999999997E-3</c:v>
                </c:pt>
                <c:pt idx="15815">
                  <c:v>-5.3499999999999997E-3</c:v>
                </c:pt>
                <c:pt idx="15816">
                  <c:v>-5.2500000000000003E-3</c:v>
                </c:pt>
                <c:pt idx="15817">
                  <c:v>-5.3E-3</c:v>
                </c:pt>
                <c:pt idx="15818">
                  <c:v>-5.1399999999999996E-3</c:v>
                </c:pt>
                <c:pt idx="15819">
                  <c:v>-5.1399999999999996E-3</c:v>
                </c:pt>
                <c:pt idx="15820">
                  <c:v>-5.1399999999999996E-3</c:v>
                </c:pt>
                <c:pt idx="15821">
                  <c:v>-5.0400000000000002E-3</c:v>
                </c:pt>
                <c:pt idx="15822">
                  <c:v>-4.8799999999999998E-3</c:v>
                </c:pt>
                <c:pt idx="15823">
                  <c:v>-4.7699999999999999E-3</c:v>
                </c:pt>
                <c:pt idx="15824">
                  <c:v>-4.7200000000000002E-3</c:v>
                </c:pt>
                <c:pt idx="15825">
                  <c:v>-4.5100000000000001E-3</c:v>
                </c:pt>
                <c:pt idx="15826">
                  <c:v>-4.4000000000000003E-3</c:v>
                </c:pt>
                <c:pt idx="15827">
                  <c:v>-4.2500000000000003E-3</c:v>
                </c:pt>
                <c:pt idx="15828">
                  <c:v>-3.9300000000000003E-3</c:v>
                </c:pt>
                <c:pt idx="15829">
                  <c:v>-3.82E-3</c:v>
                </c:pt>
                <c:pt idx="15830">
                  <c:v>-3.6099999999999999E-3</c:v>
                </c:pt>
                <c:pt idx="15831">
                  <c:v>-3.3500000000000001E-3</c:v>
                </c:pt>
                <c:pt idx="15832">
                  <c:v>-3.14E-3</c:v>
                </c:pt>
                <c:pt idx="15833">
                  <c:v>-2.9299999999999999E-3</c:v>
                </c:pt>
                <c:pt idx="15834">
                  <c:v>-2.7200000000000002E-3</c:v>
                </c:pt>
                <c:pt idx="15835">
                  <c:v>-2.3500000000000001E-3</c:v>
                </c:pt>
                <c:pt idx="15836">
                  <c:v>-2.0899999999999998E-3</c:v>
                </c:pt>
                <c:pt idx="15837">
                  <c:v>-1.9300000000000001E-3</c:v>
                </c:pt>
                <c:pt idx="15838">
                  <c:v>-1.66E-3</c:v>
                </c:pt>
                <c:pt idx="15839">
                  <c:v>-1.4E-3</c:v>
                </c:pt>
                <c:pt idx="15840">
                  <c:v>-1.14E-3</c:v>
                </c:pt>
                <c:pt idx="15841">
                  <c:v>-9.7999999999999997E-4</c:v>
                </c:pt>
                <c:pt idx="15842">
                  <c:v>-7.6999999999999996E-4</c:v>
                </c:pt>
                <c:pt idx="15843">
                  <c:v>-5.5999999999999995E-4</c:v>
                </c:pt>
                <c:pt idx="15844">
                  <c:v>-5.0000000000000001E-4</c:v>
                </c:pt>
                <c:pt idx="15845">
                  <c:v>-2.4000000000000001E-4</c:v>
                </c:pt>
                <c:pt idx="15846">
                  <c:v>-2.4000000000000001E-4</c:v>
                </c:pt>
                <c:pt idx="15847">
                  <c:v>-8.0000000000000007E-5</c:v>
                </c:pt>
                <c:pt idx="15848">
                  <c:v>-3.0000000000000001E-5</c:v>
                </c:pt>
                <c:pt idx="15849">
                  <c:v>6.9999999999999994E-5</c:v>
                </c:pt>
                <c:pt idx="15850">
                  <c:v>1.2999999999999999E-4</c:v>
                </c:pt>
                <c:pt idx="15851">
                  <c:v>6.9999999999999994E-5</c:v>
                </c:pt>
                <c:pt idx="15852">
                  <c:v>1.8000000000000001E-4</c:v>
                </c:pt>
                <c:pt idx="15853">
                  <c:v>1.2999999999999999E-4</c:v>
                </c:pt>
                <c:pt idx="15854">
                  <c:v>6.9999999999999994E-5</c:v>
                </c:pt>
                <c:pt idx="15855">
                  <c:v>-3.0000000000000001E-5</c:v>
                </c:pt>
                <c:pt idx="15856">
                  <c:v>-1.3999999999999999E-4</c:v>
                </c:pt>
                <c:pt idx="15857">
                  <c:v>-1.3999999999999999E-4</c:v>
                </c:pt>
                <c:pt idx="15858">
                  <c:v>-2.4000000000000001E-4</c:v>
                </c:pt>
                <c:pt idx="15859">
                  <c:v>-3.5E-4</c:v>
                </c:pt>
                <c:pt idx="15860">
                  <c:v>-4.0000000000000002E-4</c:v>
                </c:pt>
                <c:pt idx="15861">
                  <c:v>-6.0999999999999997E-4</c:v>
                </c:pt>
                <c:pt idx="15862">
                  <c:v>-6.6E-4</c:v>
                </c:pt>
                <c:pt idx="15863">
                  <c:v>-6.6E-4</c:v>
                </c:pt>
                <c:pt idx="15864">
                  <c:v>-7.2000000000000005E-4</c:v>
                </c:pt>
                <c:pt idx="15865">
                  <c:v>-8.1999999999999998E-4</c:v>
                </c:pt>
                <c:pt idx="15866">
                  <c:v>-8.7000000000000001E-4</c:v>
                </c:pt>
                <c:pt idx="15867">
                  <c:v>-9.3000000000000005E-4</c:v>
                </c:pt>
                <c:pt idx="15868">
                  <c:v>-1.0300000000000001E-3</c:v>
                </c:pt>
                <c:pt idx="15869">
                  <c:v>-1.0300000000000001E-3</c:v>
                </c:pt>
                <c:pt idx="15870">
                  <c:v>-1.0300000000000001E-3</c:v>
                </c:pt>
                <c:pt idx="15871">
                  <c:v>-9.7999999999999997E-4</c:v>
                </c:pt>
                <c:pt idx="15872">
                  <c:v>-9.7999999999999997E-4</c:v>
                </c:pt>
                <c:pt idx="15873">
                  <c:v>-8.7000000000000001E-4</c:v>
                </c:pt>
                <c:pt idx="15874">
                  <c:v>-9.3000000000000005E-4</c:v>
                </c:pt>
                <c:pt idx="15875">
                  <c:v>-7.6999999999999996E-4</c:v>
                </c:pt>
                <c:pt idx="15876">
                  <c:v>-7.6999999999999996E-4</c:v>
                </c:pt>
                <c:pt idx="15877">
                  <c:v>-6.0999999999999997E-4</c:v>
                </c:pt>
                <c:pt idx="15878">
                  <c:v>-5.0000000000000001E-4</c:v>
                </c:pt>
                <c:pt idx="15879">
                  <c:v>-4.0000000000000002E-4</c:v>
                </c:pt>
                <c:pt idx="15880">
                  <c:v>-1.3999999999999999E-4</c:v>
                </c:pt>
                <c:pt idx="15881">
                  <c:v>-8.0000000000000007E-5</c:v>
                </c:pt>
                <c:pt idx="15882">
                  <c:v>6.9999999999999994E-5</c:v>
                </c:pt>
                <c:pt idx="15883">
                  <c:v>1.2999999999999999E-4</c:v>
                </c:pt>
                <c:pt idx="15884">
                  <c:v>3.8999999999999999E-4</c:v>
                </c:pt>
                <c:pt idx="15885">
                  <c:v>5.0000000000000001E-4</c:v>
                </c:pt>
                <c:pt idx="15886">
                  <c:v>7.6000000000000004E-4</c:v>
                </c:pt>
                <c:pt idx="15887">
                  <c:v>9.2000000000000003E-4</c:v>
                </c:pt>
                <c:pt idx="15888">
                  <c:v>1.0200000000000001E-3</c:v>
                </c:pt>
                <c:pt idx="15889">
                  <c:v>1.1800000000000001E-3</c:v>
                </c:pt>
                <c:pt idx="15890">
                  <c:v>1.4400000000000001E-3</c:v>
                </c:pt>
                <c:pt idx="15891">
                  <c:v>1.5499999999999999E-3</c:v>
                </c:pt>
                <c:pt idx="15892">
                  <c:v>1.66E-3</c:v>
                </c:pt>
                <c:pt idx="15893">
                  <c:v>1.92E-3</c:v>
                </c:pt>
                <c:pt idx="15894">
                  <c:v>2.0200000000000001E-3</c:v>
                </c:pt>
                <c:pt idx="15895">
                  <c:v>2.2399999999999998E-3</c:v>
                </c:pt>
                <c:pt idx="15896">
                  <c:v>2.3900000000000002E-3</c:v>
                </c:pt>
                <c:pt idx="15897">
                  <c:v>2.5500000000000002E-3</c:v>
                </c:pt>
                <c:pt idx="15898">
                  <c:v>2.5999999999999999E-3</c:v>
                </c:pt>
                <c:pt idx="15899">
                  <c:v>2.81E-3</c:v>
                </c:pt>
                <c:pt idx="15900">
                  <c:v>3.0300000000000001E-3</c:v>
                </c:pt>
                <c:pt idx="15901">
                  <c:v>3.13E-3</c:v>
                </c:pt>
                <c:pt idx="15902">
                  <c:v>3.29E-3</c:v>
                </c:pt>
                <c:pt idx="15903">
                  <c:v>3.3899999999999998E-3</c:v>
                </c:pt>
                <c:pt idx="15904">
                  <c:v>3.3899999999999998E-3</c:v>
                </c:pt>
                <c:pt idx="15905">
                  <c:v>3.6099999999999999E-3</c:v>
                </c:pt>
                <c:pt idx="15906">
                  <c:v>3.6600000000000001E-3</c:v>
                </c:pt>
                <c:pt idx="15907">
                  <c:v>3.82E-3</c:v>
                </c:pt>
                <c:pt idx="15908">
                  <c:v>3.7599999999999999E-3</c:v>
                </c:pt>
                <c:pt idx="15909">
                  <c:v>3.82E-3</c:v>
                </c:pt>
                <c:pt idx="15910">
                  <c:v>3.9199999999999999E-3</c:v>
                </c:pt>
                <c:pt idx="15911">
                  <c:v>3.8700000000000002E-3</c:v>
                </c:pt>
                <c:pt idx="15912">
                  <c:v>3.8700000000000002E-3</c:v>
                </c:pt>
                <c:pt idx="15913">
                  <c:v>3.7599999999999999E-3</c:v>
                </c:pt>
                <c:pt idx="15914">
                  <c:v>3.6600000000000001E-3</c:v>
                </c:pt>
                <c:pt idx="15915">
                  <c:v>3.5500000000000002E-3</c:v>
                </c:pt>
                <c:pt idx="15916">
                  <c:v>3.5500000000000002E-3</c:v>
                </c:pt>
                <c:pt idx="15917">
                  <c:v>3.2399999999999998E-3</c:v>
                </c:pt>
                <c:pt idx="15918">
                  <c:v>3.0300000000000001E-3</c:v>
                </c:pt>
                <c:pt idx="15919">
                  <c:v>2.81E-3</c:v>
                </c:pt>
                <c:pt idx="15920">
                  <c:v>2.5500000000000002E-3</c:v>
                </c:pt>
                <c:pt idx="15921">
                  <c:v>2.1800000000000001E-3</c:v>
                </c:pt>
                <c:pt idx="15922">
                  <c:v>1.8699999999999999E-3</c:v>
                </c:pt>
                <c:pt idx="15923">
                  <c:v>1.6000000000000001E-3</c:v>
                </c:pt>
                <c:pt idx="15924">
                  <c:v>1.23E-3</c:v>
                </c:pt>
                <c:pt idx="15925">
                  <c:v>8.7000000000000001E-4</c:v>
                </c:pt>
                <c:pt idx="15926">
                  <c:v>3.8999999999999999E-4</c:v>
                </c:pt>
                <c:pt idx="15927">
                  <c:v>2.0000000000000002E-5</c:v>
                </c:pt>
                <c:pt idx="15928">
                  <c:v>-4.0000000000000002E-4</c:v>
                </c:pt>
                <c:pt idx="15929">
                  <c:v>-7.6999999999999996E-4</c:v>
                </c:pt>
                <c:pt idx="15930">
                  <c:v>-1.3500000000000001E-3</c:v>
                </c:pt>
                <c:pt idx="15931">
                  <c:v>-1.66E-3</c:v>
                </c:pt>
                <c:pt idx="15932">
                  <c:v>-2.14E-3</c:v>
                </c:pt>
                <c:pt idx="15933">
                  <c:v>-2.6099999999999999E-3</c:v>
                </c:pt>
                <c:pt idx="15934">
                  <c:v>-2.98E-3</c:v>
                </c:pt>
                <c:pt idx="15935">
                  <c:v>-3.3999999999999998E-3</c:v>
                </c:pt>
                <c:pt idx="15936">
                  <c:v>-3.7200000000000002E-3</c:v>
                </c:pt>
                <c:pt idx="15937">
                  <c:v>-4.1399999999999996E-3</c:v>
                </c:pt>
                <c:pt idx="15938">
                  <c:v>-4.5100000000000001E-3</c:v>
                </c:pt>
                <c:pt idx="15939">
                  <c:v>-4.7200000000000002E-3</c:v>
                </c:pt>
                <c:pt idx="15940">
                  <c:v>-4.9300000000000004E-3</c:v>
                </c:pt>
                <c:pt idx="15941">
                  <c:v>-5.2500000000000003E-3</c:v>
                </c:pt>
                <c:pt idx="15942">
                  <c:v>-5.3E-3</c:v>
                </c:pt>
                <c:pt idx="15943">
                  <c:v>-5.5599999999999998E-3</c:v>
                </c:pt>
                <c:pt idx="15944">
                  <c:v>-5.6699999999999997E-3</c:v>
                </c:pt>
                <c:pt idx="15945">
                  <c:v>-5.8300000000000001E-3</c:v>
                </c:pt>
                <c:pt idx="15946">
                  <c:v>-5.9300000000000004E-3</c:v>
                </c:pt>
                <c:pt idx="15947">
                  <c:v>-6.0400000000000002E-3</c:v>
                </c:pt>
                <c:pt idx="15948">
                  <c:v>-6.0400000000000002E-3</c:v>
                </c:pt>
                <c:pt idx="15949">
                  <c:v>-6.0899999999999999E-3</c:v>
                </c:pt>
                <c:pt idx="15950">
                  <c:v>-6.0400000000000002E-3</c:v>
                </c:pt>
                <c:pt idx="15951">
                  <c:v>-6.0400000000000002E-3</c:v>
                </c:pt>
                <c:pt idx="15952">
                  <c:v>-6.0899999999999999E-3</c:v>
                </c:pt>
                <c:pt idx="15953">
                  <c:v>-6.0400000000000002E-3</c:v>
                </c:pt>
                <c:pt idx="15954">
                  <c:v>-5.9800000000000001E-3</c:v>
                </c:pt>
                <c:pt idx="15955">
                  <c:v>-5.9800000000000001E-3</c:v>
                </c:pt>
                <c:pt idx="15956">
                  <c:v>-5.8300000000000001E-3</c:v>
                </c:pt>
                <c:pt idx="15957">
                  <c:v>-5.8300000000000001E-3</c:v>
                </c:pt>
                <c:pt idx="15958">
                  <c:v>-5.77E-3</c:v>
                </c:pt>
                <c:pt idx="15959">
                  <c:v>-5.6699999999999997E-3</c:v>
                </c:pt>
                <c:pt idx="15960">
                  <c:v>-5.62E-3</c:v>
                </c:pt>
                <c:pt idx="15961">
                  <c:v>-5.62E-3</c:v>
                </c:pt>
                <c:pt idx="15962">
                  <c:v>-5.5599999999999998E-3</c:v>
                </c:pt>
                <c:pt idx="15963">
                  <c:v>-5.5100000000000001E-3</c:v>
                </c:pt>
                <c:pt idx="15964">
                  <c:v>-5.4099999999999999E-3</c:v>
                </c:pt>
                <c:pt idx="15965">
                  <c:v>-5.3499999999999997E-3</c:v>
                </c:pt>
                <c:pt idx="15966">
                  <c:v>-5.1900000000000002E-3</c:v>
                </c:pt>
                <c:pt idx="15967">
                  <c:v>-5.2500000000000003E-3</c:v>
                </c:pt>
                <c:pt idx="15968">
                  <c:v>-5.1900000000000002E-3</c:v>
                </c:pt>
                <c:pt idx="15969">
                  <c:v>-5.0400000000000002E-3</c:v>
                </c:pt>
                <c:pt idx="15970">
                  <c:v>-4.8799999999999998E-3</c:v>
                </c:pt>
                <c:pt idx="15971">
                  <c:v>-4.8300000000000001E-3</c:v>
                </c:pt>
                <c:pt idx="15972">
                  <c:v>-4.6699999999999997E-3</c:v>
                </c:pt>
                <c:pt idx="15973">
                  <c:v>-4.5599999999999998E-3</c:v>
                </c:pt>
                <c:pt idx="15974">
                  <c:v>-4.4000000000000003E-3</c:v>
                </c:pt>
                <c:pt idx="15975">
                  <c:v>-4.1399999999999996E-3</c:v>
                </c:pt>
                <c:pt idx="15976">
                  <c:v>-3.9300000000000003E-3</c:v>
                </c:pt>
                <c:pt idx="15977">
                  <c:v>-3.7699999999999999E-3</c:v>
                </c:pt>
                <c:pt idx="15978">
                  <c:v>-3.46E-3</c:v>
                </c:pt>
                <c:pt idx="15979">
                  <c:v>-3.3E-3</c:v>
                </c:pt>
                <c:pt idx="15980">
                  <c:v>-3.0300000000000001E-3</c:v>
                </c:pt>
                <c:pt idx="15981">
                  <c:v>-2.82E-3</c:v>
                </c:pt>
                <c:pt idx="15982">
                  <c:v>-2.3500000000000001E-3</c:v>
                </c:pt>
                <c:pt idx="15983">
                  <c:v>-2.1900000000000001E-3</c:v>
                </c:pt>
                <c:pt idx="15984">
                  <c:v>-1.9300000000000001E-3</c:v>
                </c:pt>
              </c:numCache>
            </c:numRef>
          </c:yVal>
          <c:smooth val="1"/>
        </c:ser>
        <c:ser>
          <c:idx val="2"/>
          <c:order val="2"/>
          <c:marker>
            <c:symbol val="none"/>
          </c:marker>
          <c:xVal>
            <c:numRef>
              <c:f>'T1'!$A$1:$A$15985</c:f>
              <c:numCache>
                <c:formatCode>0.00E+00</c:formatCode>
                <c:ptCount val="15985"/>
                <c:pt idx="0">
                  <c:v>-1.8050240000000001E-7</c:v>
                </c:pt>
                <c:pt idx="1">
                  <c:v>-1.804774E-7</c:v>
                </c:pt>
                <c:pt idx="2">
                  <c:v>-1.804524E-7</c:v>
                </c:pt>
                <c:pt idx="3">
                  <c:v>-1.804274E-7</c:v>
                </c:pt>
                <c:pt idx="4">
                  <c:v>-1.804024E-7</c:v>
                </c:pt>
                <c:pt idx="5">
                  <c:v>-1.803774E-7</c:v>
                </c:pt>
                <c:pt idx="6">
                  <c:v>-1.8035239999999999E-7</c:v>
                </c:pt>
                <c:pt idx="7">
                  <c:v>-1.8032739999999999E-7</c:v>
                </c:pt>
                <c:pt idx="8">
                  <c:v>-1.8030239999999999E-7</c:v>
                </c:pt>
                <c:pt idx="9">
                  <c:v>-1.8027739999999999E-7</c:v>
                </c:pt>
                <c:pt idx="10">
                  <c:v>-1.8025239999999999E-7</c:v>
                </c:pt>
                <c:pt idx="11">
                  <c:v>-1.8022740000000001E-7</c:v>
                </c:pt>
                <c:pt idx="12">
                  <c:v>-1.8020240000000001E-7</c:v>
                </c:pt>
                <c:pt idx="13">
                  <c:v>-1.8017740000000001E-7</c:v>
                </c:pt>
                <c:pt idx="14">
                  <c:v>-1.8015240000000001E-7</c:v>
                </c:pt>
                <c:pt idx="15">
                  <c:v>-1.801274E-7</c:v>
                </c:pt>
                <c:pt idx="16">
                  <c:v>-1.801024E-7</c:v>
                </c:pt>
                <c:pt idx="17">
                  <c:v>-1.800774E-7</c:v>
                </c:pt>
                <c:pt idx="18">
                  <c:v>-1.800524E-7</c:v>
                </c:pt>
                <c:pt idx="19">
                  <c:v>-1.800274E-7</c:v>
                </c:pt>
                <c:pt idx="20">
                  <c:v>-1.8000239999999999E-7</c:v>
                </c:pt>
                <c:pt idx="21">
                  <c:v>-1.7997739999999999E-7</c:v>
                </c:pt>
                <c:pt idx="22">
                  <c:v>-1.7995239999999999E-7</c:v>
                </c:pt>
                <c:pt idx="23">
                  <c:v>-1.7992739999999999E-7</c:v>
                </c:pt>
                <c:pt idx="24">
                  <c:v>-1.7990239999999999E-7</c:v>
                </c:pt>
                <c:pt idx="25">
                  <c:v>-1.7987740000000001E-7</c:v>
                </c:pt>
                <c:pt idx="26">
                  <c:v>-1.7985240000000001E-7</c:v>
                </c:pt>
                <c:pt idx="27">
                  <c:v>-1.7982740000000001E-7</c:v>
                </c:pt>
                <c:pt idx="28">
                  <c:v>-1.7980240000000001E-7</c:v>
                </c:pt>
                <c:pt idx="29">
                  <c:v>-1.797774E-7</c:v>
                </c:pt>
                <c:pt idx="30">
                  <c:v>-1.797524E-7</c:v>
                </c:pt>
                <c:pt idx="31">
                  <c:v>-1.797274E-7</c:v>
                </c:pt>
                <c:pt idx="32">
                  <c:v>-1.797024E-7</c:v>
                </c:pt>
                <c:pt idx="33">
                  <c:v>-1.796774E-7</c:v>
                </c:pt>
                <c:pt idx="34">
                  <c:v>-1.7965239999999999E-7</c:v>
                </c:pt>
                <c:pt idx="35">
                  <c:v>-1.7962739999999999E-7</c:v>
                </c:pt>
                <c:pt idx="36">
                  <c:v>-1.7960239999999999E-7</c:v>
                </c:pt>
                <c:pt idx="37">
                  <c:v>-1.7957739999999999E-7</c:v>
                </c:pt>
                <c:pt idx="38">
                  <c:v>-1.7955239999999999E-7</c:v>
                </c:pt>
                <c:pt idx="39">
                  <c:v>-1.7952740000000001E-7</c:v>
                </c:pt>
                <c:pt idx="40">
                  <c:v>-1.7950240000000001E-7</c:v>
                </c:pt>
                <c:pt idx="41">
                  <c:v>-1.7947740000000001E-7</c:v>
                </c:pt>
                <c:pt idx="42">
                  <c:v>-1.7945240000000001E-7</c:v>
                </c:pt>
                <c:pt idx="43">
                  <c:v>-1.794274E-7</c:v>
                </c:pt>
                <c:pt idx="44">
                  <c:v>-1.794024E-7</c:v>
                </c:pt>
                <c:pt idx="45">
                  <c:v>-1.793774E-7</c:v>
                </c:pt>
                <c:pt idx="46">
                  <c:v>-1.793524E-7</c:v>
                </c:pt>
                <c:pt idx="47">
                  <c:v>-1.793274E-7</c:v>
                </c:pt>
                <c:pt idx="48">
                  <c:v>-1.7930239999999999E-7</c:v>
                </c:pt>
                <c:pt idx="49">
                  <c:v>-1.7927739999999999E-7</c:v>
                </c:pt>
                <c:pt idx="50">
                  <c:v>-1.7925239999999999E-7</c:v>
                </c:pt>
                <c:pt idx="51">
                  <c:v>-1.7922739999999999E-7</c:v>
                </c:pt>
                <c:pt idx="52">
                  <c:v>-1.7920239999999999E-7</c:v>
                </c:pt>
                <c:pt idx="53">
                  <c:v>-1.7917740000000001E-7</c:v>
                </c:pt>
                <c:pt idx="54">
                  <c:v>-1.7915240000000001E-7</c:v>
                </c:pt>
                <c:pt idx="55">
                  <c:v>-1.7912740000000001E-7</c:v>
                </c:pt>
                <c:pt idx="56">
                  <c:v>-1.7910240000000001E-7</c:v>
                </c:pt>
                <c:pt idx="57">
                  <c:v>-1.790774E-7</c:v>
                </c:pt>
                <c:pt idx="58">
                  <c:v>-1.790524E-7</c:v>
                </c:pt>
                <c:pt idx="59">
                  <c:v>-1.790274E-7</c:v>
                </c:pt>
                <c:pt idx="60">
                  <c:v>-1.790024E-7</c:v>
                </c:pt>
                <c:pt idx="61">
                  <c:v>-1.789774E-7</c:v>
                </c:pt>
                <c:pt idx="62">
                  <c:v>-1.789524E-7</c:v>
                </c:pt>
                <c:pt idx="63">
                  <c:v>-1.7892739999999999E-7</c:v>
                </c:pt>
                <c:pt idx="64">
                  <c:v>-1.7890239999999999E-7</c:v>
                </c:pt>
                <c:pt idx="65">
                  <c:v>-1.7887739999999999E-7</c:v>
                </c:pt>
                <c:pt idx="66">
                  <c:v>-1.7885239999999999E-7</c:v>
                </c:pt>
                <c:pt idx="67">
                  <c:v>-1.7882740000000001E-7</c:v>
                </c:pt>
                <c:pt idx="68">
                  <c:v>-1.7880240000000001E-7</c:v>
                </c:pt>
                <c:pt idx="69">
                  <c:v>-1.7877740000000001E-7</c:v>
                </c:pt>
                <c:pt idx="70">
                  <c:v>-1.7875240000000001E-7</c:v>
                </c:pt>
                <c:pt idx="71">
                  <c:v>-1.787274E-7</c:v>
                </c:pt>
                <c:pt idx="72">
                  <c:v>-1.787024E-7</c:v>
                </c:pt>
                <c:pt idx="73">
                  <c:v>-1.786774E-7</c:v>
                </c:pt>
                <c:pt idx="74">
                  <c:v>-1.786524E-7</c:v>
                </c:pt>
                <c:pt idx="75">
                  <c:v>-1.786274E-7</c:v>
                </c:pt>
                <c:pt idx="76">
                  <c:v>-1.786024E-7</c:v>
                </c:pt>
                <c:pt idx="77">
                  <c:v>-1.7857739999999999E-7</c:v>
                </c:pt>
                <c:pt idx="78">
                  <c:v>-1.7855239999999999E-7</c:v>
                </c:pt>
                <c:pt idx="79">
                  <c:v>-1.7852739999999999E-7</c:v>
                </c:pt>
                <c:pt idx="80">
                  <c:v>-1.7850239999999999E-7</c:v>
                </c:pt>
                <c:pt idx="81">
                  <c:v>-1.7847740000000001E-7</c:v>
                </c:pt>
                <c:pt idx="82">
                  <c:v>-1.7845240000000001E-7</c:v>
                </c:pt>
                <c:pt idx="83">
                  <c:v>-1.7842740000000001E-7</c:v>
                </c:pt>
                <c:pt idx="84">
                  <c:v>-1.7840240000000001E-7</c:v>
                </c:pt>
                <c:pt idx="85">
                  <c:v>-1.783774E-7</c:v>
                </c:pt>
                <c:pt idx="86">
                  <c:v>-1.783524E-7</c:v>
                </c:pt>
                <c:pt idx="87">
                  <c:v>-1.783274E-7</c:v>
                </c:pt>
                <c:pt idx="88">
                  <c:v>-1.783024E-7</c:v>
                </c:pt>
                <c:pt idx="89">
                  <c:v>-1.782774E-7</c:v>
                </c:pt>
                <c:pt idx="90">
                  <c:v>-1.782524E-7</c:v>
                </c:pt>
                <c:pt idx="91">
                  <c:v>-1.7822739999999999E-7</c:v>
                </c:pt>
                <c:pt idx="92">
                  <c:v>-1.7820239999999999E-7</c:v>
                </c:pt>
                <c:pt idx="93">
                  <c:v>-1.7817739999999999E-7</c:v>
                </c:pt>
                <c:pt idx="94">
                  <c:v>-1.7815239999999999E-7</c:v>
                </c:pt>
                <c:pt idx="95">
                  <c:v>-1.7812740000000001E-7</c:v>
                </c:pt>
                <c:pt idx="96">
                  <c:v>-1.7810240000000001E-7</c:v>
                </c:pt>
                <c:pt idx="97">
                  <c:v>-1.7807740000000001E-7</c:v>
                </c:pt>
                <c:pt idx="98">
                  <c:v>-1.7805240000000001E-7</c:v>
                </c:pt>
                <c:pt idx="99">
                  <c:v>-1.7802740000000001E-7</c:v>
                </c:pt>
                <c:pt idx="100">
                  <c:v>-1.780024E-7</c:v>
                </c:pt>
                <c:pt idx="101">
                  <c:v>-1.779774E-7</c:v>
                </c:pt>
                <c:pt idx="102">
                  <c:v>-1.779524E-7</c:v>
                </c:pt>
                <c:pt idx="103">
                  <c:v>-1.779274E-7</c:v>
                </c:pt>
                <c:pt idx="104">
                  <c:v>-1.779024E-7</c:v>
                </c:pt>
                <c:pt idx="105">
                  <c:v>-1.7787739999999999E-7</c:v>
                </c:pt>
                <c:pt idx="106">
                  <c:v>-1.7785239999999999E-7</c:v>
                </c:pt>
                <c:pt idx="107">
                  <c:v>-1.7782739999999999E-7</c:v>
                </c:pt>
                <c:pt idx="108">
                  <c:v>-1.7780239999999999E-7</c:v>
                </c:pt>
                <c:pt idx="109">
                  <c:v>-1.7777740000000001E-7</c:v>
                </c:pt>
                <c:pt idx="110">
                  <c:v>-1.7775240000000001E-7</c:v>
                </c:pt>
                <c:pt idx="111">
                  <c:v>-1.7772740000000001E-7</c:v>
                </c:pt>
                <c:pt idx="112">
                  <c:v>-1.7770240000000001E-7</c:v>
                </c:pt>
                <c:pt idx="113">
                  <c:v>-1.7767740000000001E-7</c:v>
                </c:pt>
                <c:pt idx="114">
                  <c:v>-1.776524E-7</c:v>
                </c:pt>
                <c:pt idx="115">
                  <c:v>-1.776274E-7</c:v>
                </c:pt>
                <c:pt idx="116">
                  <c:v>-1.776024E-7</c:v>
                </c:pt>
                <c:pt idx="117">
                  <c:v>-1.775774E-7</c:v>
                </c:pt>
                <c:pt idx="118">
                  <c:v>-1.775524E-7</c:v>
                </c:pt>
                <c:pt idx="119">
                  <c:v>-1.7752739999999999E-7</c:v>
                </c:pt>
                <c:pt idx="120">
                  <c:v>-1.7750239999999999E-7</c:v>
                </c:pt>
                <c:pt idx="121">
                  <c:v>-1.7747739999999999E-7</c:v>
                </c:pt>
                <c:pt idx="122">
                  <c:v>-1.7745239999999999E-7</c:v>
                </c:pt>
                <c:pt idx="123">
                  <c:v>-1.7742740000000001E-7</c:v>
                </c:pt>
                <c:pt idx="124">
                  <c:v>-1.7740240000000001E-7</c:v>
                </c:pt>
                <c:pt idx="125">
                  <c:v>-1.7737740000000001E-7</c:v>
                </c:pt>
                <c:pt idx="126">
                  <c:v>-1.7735240000000001E-7</c:v>
                </c:pt>
                <c:pt idx="127">
                  <c:v>-1.7732740000000001E-7</c:v>
                </c:pt>
                <c:pt idx="128">
                  <c:v>-1.773024E-7</c:v>
                </c:pt>
                <c:pt idx="129">
                  <c:v>-1.772774E-7</c:v>
                </c:pt>
                <c:pt idx="130">
                  <c:v>-1.772524E-7</c:v>
                </c:pt>
                <c:pt idx="131">
                  <c:v>-1.772274E-7</c:v>
                </c:pt>
                <c:pt idx="132">
                  <c:v>-1.772024E-7</c:v>
                </c:pt>
                <c:pt idx="133">
                  <c:v>-1.7717739999999999E-7</c:v>
                </c:pt>
                <c:pt idx="134">
                  <c:v>-1.7715239999999999E-7</c:v>
                </c:pt>
                <c:pt idx="135">
                  <c:v>-1.7712739999999999E-7</c:v>
                </c:pt>
                <c:pt idx="136">
                  <c:v>-1.7710239999999999E-7</c:v>
                </c:pt>
                <c:pt idx="137">
                  <c:v>-1.7707740000000001E-7</c:v>
                </c:pt>
                <c:pt idx="138">
                  <c:v>-1.7705240000000001E-7</c:v>
                </c:pt>
                <c:pt idx="139">
                  <c:v>-1.7702740000000001E-7</c:v>
                </c:pt>
                <c:pt idx="140">
                  <c:v>-1.7700240000000001E-7</c:v>
                </c:pt>
                <c:pt idx="141">
                  <c:v>-1.7697740000000001E-7</c:v>
                </c:pt>
                <c:pt idx="142">
                  <c:v>-1.769524E-7</c:v>
                </c:pt>
                <c:pt idx="143">
                  <c:v>-1.769274E-7</c:v>
                </c:pt>
                <c:pt idx="144">
                  <c:v>-1.769024E-7</c:v>
                </c:pt>
                <c:pt idx="145">
                  <c:v>-1.768774E-7</c:v>
                </c:pt>
                <c:pt idx="146">
                  <c:v>-1.768524E-7</c:v>
                </c:pt>
                <c:pt idx="147">
                  <c:v>-1.7682739999999999E-7</c:v>
                </c:pt>
                <c:pt idx="148">
                  <c:v>-1.7680239999999999E-7</c:v>
                </c:pt>
                <c:pt idx="149">
                  <c:v>-1.7677739999999999E-7</c:v>
                </c:pt>
                <c:pt idx="150">
                  <c:v>-1.7675239999999999E-7</c:v>
                </c:pt>
                <c:pt idx="151">
                  <c:v>-1.7672740000000001E-7</c:v>
                </c:pt>
                <c:pt idx="152">
                  <c:v>-1.7670240000000001E-7</c:v>
                </c:pt>
                <c:pt idx="153">
                  <c:v>-1.7667740000000001E-7</c:v>
                </c:pt>
                <c:pt idx="154">
                  <c:v>-1.7665240000000001E-7</c:v>
                </c:pt>
                <c:pt idx="155">
                  <c:v>-1.7662740000000001E-7</c:v>
                </c:pt>
                <c:pt idx="156">
                  <c:v>-1.766024E-7</c:v>
                </c:pt>
                <c:pt idx="157">
                  <c:v>-1.765774E-7</c:v>
                </c:pt>
                <c:pt idx="158">
                  <c:v>-1.765524E-7</c:v>
                </c:pt>
                <c:pt idx="159">
                  <c:v>-1.765274E-7</c:v>
                </c:pt>
                <c:pt idx="160">
                  <c:v>-1.765024E-7</c:v>
                </c:pt>
                <c:pt idx="161">
                  <c:v>-1.7647739999999999E-7</c:v>
                </c:pt>
                <c:pt idx="162">
                  <c:v>-1.7645239999999999E-7</c:v>
                </c:pt>
                <c:pt idx="163">
                  <c:v>-1.7642739999999999E-7</c:v>
                </c:pt>
                <c:pt idx="164">
                  <c:v>-1.7640239999999999E-7</c:v>
                </c:pt>
                <c:pt idx="165">
                  <c:v>-1.7637739999999999E-7</c:v>
                </c:pt>
                <c:pt idx="166">
                  <c:v>-1.7635240000000001E-7</c:v>
                </c:pt>
                <c:pt idx="167">
                  <c:v>-1.7632740000000001E-7</c:v>
                </c:pt>
                <c:pt idx="168">
                  <c:v>-1.7630240000000001E-7</c:v>
                </c:pt>
                <c:pt idx="169">
                  <c:v>-1.7627740000000001E-7</c:v>
                </c:pt>
                <c:pt idx="170">
                  <c:v>-1.762524E-7</c:v>
                </c:pt>
                <c:pt idx="171">
                  <c:v>-1.762274E-7</c:v>
                </c:pt>
                <c:pt idx="172">
                  <c:v>-1.762024E-7</c:v>
                </c:pt>
                <c:pt idx="173">
                  <c:v>-1.761774E-7</c:v>
                </c:pt>
                <c:pt idx="174">
                  <c:v>-1.761524E-7</c:v>
                </c:pt>
                <c:pt idx="175">
                  <c:v>-1.7612739999999999E-7</c:v>
                </c:pt>
                <c:pt idx="176">
                  <c:v>-1.7610239999999999E-7</c:v>
                </c:pt>
                <c:pt idx="177">
                  <c:v>-1.7607739999999999E-7</c:v>
                </c:pt>
                <c:pt idx="178">
                  <c:v>-1.7605239999999999E-7</c:v>
                </c:pt>
                <c:pt idx="179">
                  <c:v>-1.7602739999999999E-7</c:v>
                </c:pt>
                <c:pt idx="180">
                  <c:v>-1.7600240000000001E-7</c:v>
                </c:pt>
                <c:pt idx="181">
                  <c:v>-1.7597740000000001E-7</c:v>
                </c:pt>
                <c:pt idx="182">
                  <c:v>-1.7595240000000001E-7</c:v>
                </c:pt>
                <c:pt idx="183">
                  <c:v>-1.7592740000000001E-7</c:v>
                </c:pt>
                <c:pt idx="184">
                  <c:v>-1.759024E-7</c:v>
                </c:pt>
                <c:pt idx="185">
                  <c:v>-1.758774E-7</c:v>
                </c:pt>
                <c:pt idx="186">
                  <c:v>-1.758524E-7</c:v>
                </c:pt>
                <c:pt idx="187">
                  <c:v>-1.758274E-7</c:v>
                </c:pt>
                <c:pt idx="188">
                  <c:v>-1.758024E-7</c:v>
                </c:pt>
                <c:pt idx="189">
                  <c:v>-1.7577739999999999E-7</c:v>
                </c:pt>
                <c:pt idx="190">
                  <c:v>-1.7575239999999999E-7</c:v>
                </c:pt>
                <c:pt idx="191">
                  <c:v>-1.7572739999999999E-7</c:v>
                </c:pt>
                <c:pt idx="192">
                  <c:v>-1.7570239999999999E-7</c:v>
                </c:pt>
                <c:pt idx="193">
                  <c:v>-1.7567739999999999E-7</c:v>
                </c:pt>
                <c:pt idx="194">
                  <c:v>-1.7565240000000001E-7</c:v>
                </c:pt>
                <c:pt idx="195">
                  <c:v>-1.7562740000000001E-7</c:v>
                </c:pt>
                <c:pt idx="196">
                  <c:v>-1.7560240000000001E-7</c:v>
                </c:pt>
                <c:pt idx="197">
                  <c:v>-1.7557740000000001E-7</c:v>
                </c:pt>
                <c:pt idx="198">
                  <c:v>-1.755524E-7</c:v>
                </c:pt>
                <c:pt idx="199">
                  <c:v>-1.755274E-7</c:v>
                </c:pt>
                <c:pt idx="200">
                  <c:v>-1.755024E-7</c:v>
                </c:pt>
                <c:pt idx="201">
                  <c:v>-1.754774E-7</c:v>
                </c:pt>
                <c:pt idx="202">
                  <c:v>-1.754524E-7</c:v>
                </c:pt>
                <c:pt idx="203">
                  <c:v>-1.7542739999999999E-7</c:v>
                </c:pt>
                <c:pt idx="204">
                  <c:v>-1.7540239999999999E-7</c:v>
                </c:pt>
                <c:pt idx="205">
                  <c:v>-1.7537739999999999E-7</c:v>
                </c:pt>
                <c:pt idx="206">
                  <c:v>-1.7535239999999999E-7</c:v>
                </c:pt>
                <c:pt idx="207">
                  <c:v>-1.7532739999999999E-7</c:v>
                </c:pt>
                <c:pt idx="208">
                  <c:v>-1.7530240000000001E-7</c:v>
                </c:pt>
                <c:pt idx="209">
                  <c:v>-1.7527740000000001E-7</c:v>
                </c:pt>
                <c:pt idx="210">
                  <c:v>-1.7525240000000001E-7</c:v>
                </c:pt>
                <c:pt idx="211">
                  <c:v>-1.7522740000000001E-7</c:v>
                </c:pt>
                <c:pt idx="212">
                  <c:v>-1.752024E-7</c:v>
                </c:pt>
                <c:pt idx="213">
                  <c:v>-1.751774E-7</c:v>
                </c:pt>
                <c:pt idx="214">
                  <c:v>-1.751524E-7</c:v>
                </c:pt>
                <c:pt idx="215">
                  <c:v>-1.751274E-7</c:v>
                </c:pt>
                <c:pt idx="216">
                  <c:v>-1.751024E-7</c:v>
                </c:pt>
                <c:pt idx="217">
                  <c:v>-1.750774E-7</c:v>
                </c:pt>
                <c:pt idx="218">
                  <c:v>-1.7505239999999999E-7</c:v>
                </c:pt>
                <c:pt idx="219">
                  <c:v>-1.7502739999999999E-7</c:v>
                </c:pt>
                <c:pt idx="220">
                  <c:v>-1.7500239999999999E-7</c:v>
                </c:pt>
                <c:pt idx="221">
                  <c:v>-1.7497739999999999E-7</c:v>
                </c:pt>
                <c:pt idx="222">
                  <c:v>-1.7495240000000001E-7</c:v>
                </c:pt>
                <c:pt idx="223">
                  <c:v>-1.7492740000000001E-7</c:v>
                </c:pt>
                <c:pt idx="224">
                  <c:v>-1.7490240000000001E-7</c:v>
                </c:pt>
                <c:pt idx="225">
                  <c:v>-1.7487740000000001E-7</c:v>
                </c:pt>
                <c:pt idx="226">
                  <c:v>-1.748524E-7</c:v>
                </c:pt>
                <c:pt idx="227">
                  <c:v>-1.748274E-7</c:v>
                </c:pt>
                <c:pt idx="228">
                  <c:v>-1.748024E-7</c:v>
                </c:pt>
                <c:pt idx="229">
                  <c:v>-1.747774E-7</c:v>
                </c:pt>
                <c:pt idx="230">
                  <c:v>-1.747524E-7</c:v>
                </c:pt>
                <c:pt idx="231">
                  <c:v>-1.747274E-7</c:v>
                </c:pt>
                <c:pt idx="232">
                  <c:v>-1.7470239999999999E-7</c:v>
                </c:pt>
                <c:pt idx="233">
                  <c:v>-1.7467739999999999E-7</c:v>
                </c:pt>
                <c:pt idx="234">
                  <c:v>-1.7465239999999999E-7</c:v>
                </c:pt>
                <c:pt idx="235">
                  <c:v>-1.7462739999999999E-7</c:v>
                </c:pt>
                <c:pt idx="236">
                  <c:v>-1.7460240000000001E-7</c:v>
                </c:pt>
                <c:pt idx="237">
                  <c:v>-1.7457740000000001E-7</c:v>
                </c:pt>
                <c:pt idx="238">
                  <c:v>-1.7455240000000001E-7</c:v>
                </c:pt>
                <c:pt idx="239">
                  <c:v>-1.7452740000000001E-7</c:v>
                </c:pt>
                <c:pt idx="240">
                  <c:v>-1.745024E-7</c:v>
                </c:pt>
                <c:pt idx="241">
                  <c:v>-1.744774E-7</c:v>
                </c:pt>
                <c:pt idx="242">
                  <c:v>-1.744524E-7</c:v>
                </c:pt>
                <c:pt idx="243">
                  <c:v>-1.744274E-7</c:v>
                </c:pt>
                <c:pt idx="244">
                  <c:v>-1.744024E-7</c:v>
                </c:pt>
                <c:pt idx="245">
                  <c:v>-1.743774E-7</c:v>
                </c:pt>
                <c:pt idx="246">
                  <c:v>-1.7435239999999999E-7</c:v>
                </c:pt>
                <c:pt idx="247">
                  <c:v>-1.7432739999999999E-7</c:v>
                </c:pt>
                <c:pt idx="248">
                  <c:v>-1.7430239999999999E-7</c:v>
                </c:pt>
                <c:pt idx="249">
                  <c:v>-1.7427739999999999E-7</c:v>
                </c:pt>
                <c:pt idx="250">
                  <c:v>-1.7425240000000001E-7</c:v>
                </c:pt>
                <c:pt idx="251">
                  <c:v>-1.7422740000000001E-7</c:v>
                </c:pt>
                <c:pt idx="252">
                  <c:v>-1.7420240000000001E-7</c:v>
                </c:pt>
                <c:pt idx="253">
                  <c:v>-1.7417740000000001E-7</c:v>
                </c:pt>
                <c:pt idx="254">
                  <c:v>-1.7415240000000001E-7</c:v>
                </c:pt>
                <c:pt idx="255">
                  <c:v>-1.741274E-7</c:v>
                </c:pt>
                <c:pt idx="256">
                  <c:v>-1.741024E-7</c:v>
                </c:pt>
                <c:pt idx="257">
                  <c:v>-1.740774E-7</c:v>
                </c:pt>
                <c:pt idx="258">
                  <c:v>-1.740524E-7</c:v>
                </c:pt>
                <c:pt idx="259">
                  <c:v>-1.740274E-7</c:v>
                </c:pt>
                <c:pt idx="260">
                  <c:v>-1.7400239999999999E-7</c:v>
                </c:pt>
                <c:pt idx="261">
                  <c:v>-1.7397739999999999E-7</c:v>
                </c:pt>
                <c:pt idx="262">
                  <c:v>-1.7395239999999999E-7</c:v>
                </c:pt>
                <c:pt idx="263">
                  <c:v>-1.7392739999999999E-7</c:v>
                </c:pt>
                <c:pt idx="264">
                  <c:v>-1.7390240000000001E-7</c:v>
                </c:pt>
                <c:pt idx="265">
                  <c:v>-1.7387740000000001E-7</c:v>
                </c:pt>
                <c:pt idx="266">
                  <c:v>-1.7385240000000001E-7</c:v>
                </c:pt>
                <c:pt idx="267">
                  <c:v>-1.7382740000000001E-7</c:v>
                </c:pt>
                <c:pt idx="268">
                  <c:v>-1.7380240000000001E-7</c:v>
                </c:pt>
                <c:pt idx="269">
                  <c:v>-1.737774E-7</c:v>
                </c:pt>
                <c:pt idx="270">
                  <c:v>-1.737524E-7</c:v>
                </c:pt>
                <c:pt idx="271">
                  <c:v>-1.737274E-7</c:v>
                </c:pt>
                <c:pt idx="272">
                  <c:v>-1.737024E-7</c:v>
                </c:pt>
                <c:pt idx="273">
                  <c:v>-1.736774E-7</c:v>
                </c:pt>
                <c:pt idx="274">
                  <c:v>-1.7365239999999999E-7</c:v>
                </c:pt>
                <c:pt idx="275">
                  <c:v>-1.7362739999999999E-7</c:v>
                </c:pt>
                <c:pt idx="276">
                  <c:v>-1.7360239999999999E-7</c:v>
                </c:pt>
                <c:pt idx="277">
                  <c:v>-1.7357739999999999E-7</c:v>
                </c:pt>
                <c:pt idx="278">
                  <c:v>-1.7355240000000001E-7</c:v>
                </c:pt>
                <c:pt idx="279">
                  <c:v>-1.7352740000000001E-7</c:v>
                </c:pt>
                <c:pt idx="280">
                  <c:v>-1.7350240000000001E-7</c:v>
                </c:pt>
                <c:pt idx="281">
                  <c:v>-1.7347740000000001E-7</c:v>
                </c:pt>
                <c:pt idx="282">
                  <c:v>-1.7345240000000001E-7</c:v>
                </c:pt>
                <c:pt idx="283">
                  <c:v>-1.734274E-7</c:v>
                </c:pt>
                <c:pt idx="284">
                  <c:v>-1.734024E-7</c:v>
                </c:pt>
                <c:pt idx="285">
                  <c:v>-1.733774E-7</c:v>
                </c:pt>
                <c:pt idx="286">
                  <c:v>-1.733524E-7</c:v>
                </c:pt>
                <c:pt idx="287">
                  <c:v>-1.733274E-7</c:v>
                </c:pt>
                <c:pt idx="288">
                  <c:v>-1.7330239999999999E-7</c:v>
                </c:pt>
                <c:pt idx="289">
                  <c:v>-1.7327739999999999E-7</c:v>
                </c:pt>
                <c:pt idx="290">
                  <c:v>-1.7325239999999999E-7</c:v>
                </c:pt>
                <c:pt idx="291">
                  <c:v>-1.7322739999999999E-7</c:v>
                </c:pt>
                <c:pt idx="292">
                  <c:v>-1.7320240000000001E-7</c:v>
                </c:pt>
                <c:pt idx="293">
                  <c:v>-1.7317740000000001E-7</c:v>
                </c:pt>
                <c:pt idx="294">
                  <c:v>-1.7315240000000001E-7</c:v>
                </c:pt>
                <c:pt idx="295">
                  <c:v>-1.7312740000000001E-7</c:v>
                </c:pt>
                <c:pt idx="296">
                  <c:v>-1.7310240000000001E-7</c:v>
                </c:pt>
                <c:pt idx="297">
                  <c:v>-1.730774E-7</c:v>
                </c:pt>
                <c:pt idx="298">
                  <c:v>-1.730524E-7</c:v>
                </c:pt>
                <c:pt idx="299">
                  <c:v>-1.730274E-7</c:v>
                </c:pt>
                <c:pt idx="300">
                  <c:v>-1.730024E-7</c:v>
                </c:pt>
                <c:pt idx="301">
                  <c:v>-1.729774E-7</c:v>
                </c:pt>
                <c:pt idx="302">
                  <c:v>-1.7295239999999999E-7</c:v>
                </c:pt>
                <c:pt idx="303">
                  <c:v>-1.7292739999999999E-7</c:v>
                </c:pt>
                <c:pt idx="304">
                  <c:v>-1.7290239999999999E-7</c:v>
                </c:pt>
                <c:pt idx="305">
                  <c:v>-1.7287739999999999E-7</c:v>
                </c:pt>
                <c:pt idx="306">
                  <c:v>-1.7285239999999999E-7</c:v>
                </c:pt>
                <c:pt idx="307">
                  <c:v>-1.7282740000000001E-7</c:v>
                </c:pt>
                <c:pt idx="308">
                  <c:v>-1.7280240000000001E-7</c:v>
                </c:pt>
                <c:pt idx="309">
                  <c:v>-1.7277740000000001E-7</c:v>
                </c:pt>
                <c:pt idx="310">
                  <c:v>-1.7275240000000001E-7</c:v>
                </c:pt>
                <c:pt idx="311">
                  <c:v>-1.727274E-7</c:v>
                </c:pt>
                <c:pt idx="312">
                  <c:v>-1.727024E-7</c:v>
                </c:pt>
                <c:pt idx="313">
                  <c:v>-1.726774E-7</c:v>
                </c:pt>
                <c:pt idx="314">
                  <c:v>-1.726524E-7</c:v>
                </c:pt>
                <c:pt idx="315">
                  <c:v>-1.726274E-7</c:v>
                </c:pt>
                <c:pt idx="316">
                  <c:v>-1.7260239999999999E-7</c:v>
                </c:pt>
                <c:pt idx="317">
                  <c:v>-1.7257739999999999E-7</c:v>
                </c:pt>
                <c:pt idx="318">
                  <c:v>-1.7255239999999999E-7</c:v>
                </c:pt>
                <c:pt idx="319">
                  <c:v>-1.7252739999999999E-7</c:v>
                </c:pt>
                <c:pt idx="320">
                  <c:v>-1.7250239999999999E-7</c:v>
                </c:pt>
                <c:pt idx="321">
                  <c:v>-1.7247740000000001E-7</c:v>
                </c:pt>
                <c:pt idx="322">
                  <c:v>-1.7245240000000001E-7</c:v>
                </c:pt>
                <c:pt idx="323">
                  <c:v>-1.7242740000000001E-7</c:v>
                </c:pt>
                <c:pt idx="324">
                  <c:v>-1.7240240000000001E-7</c:v>
                </c:pt>
                <c:pt idx="325">
                  <c:v>-1.723774E-7</c:v>
                </c:pt>
                <c:pt idx="326">
                  <c:v>-1.723524E-7</c:v>
                </c:pt>
                <c:pt idx="327">
                  <c:v>-1.723274E-7</c:v>
                </c:pt>
                <c:pt idx="328">
                  <c:v>-1.723024E-7</c:v>
                </c:pt>
                <c:pt idx="329">
                  <c:v>-1.722774E-7</c:v>
                </c:pt>
                <c:pt idx="330">
                  <c:v>-1.7225239999999999E-7</c:v>
                </c:pt>
                <c:pt idx="331">
                  <c:v>-1.7222739999999999E-7</c:v>
                </c:pt>
                <c:pt idx="332">
                  <c:v>-1.7220239999999999E-7</c:v>
                </c:pt>
                <c:pt idx="333">
                  <c:v>-1.7217739999999999E-7</c:v>
                </c:pt>
                <c:pt idx="334">
                  <c:v>-1.7215239999999999E-7</c:v>
                </c:pt>
                <c:pt idx="335">
                  <c:v>-1.7212740000000001E-7</c:v>
                </c:pt>
                <c:pt idx="336">
                  <c:v>-1.7210240000000001E-7</c:v>
                </c:pt>
                <c:pt idx="337">
                  <c:v>-1.7207740000000001E-7</c:v>
                </c:pt>
                <c:pt idx="338">
                  <c:v>-1.7205240000000001E-7</c:v>
                </c:pt>
                <c:pt idx="339">
                  <c:v>-1.720274E-7</c:v>
                </c:pt>
                <c:pt idx="340">
                  <c:v>-1.720024E-7</c:v>
                </c:pt>
                <c:pt idx="341">
                  <c:v>-1.719774E-7</c:v>
                </c:pt>
                <c:pt idx="342">
                  <c:v>-1.719524E-7</c:v>
                </c:pt>
                <c:pt idx="343">
                  <c:v>-1.719274E-7</c:v>
                </c:pt>
                <c:pt idx="344">
                  <c:v>-1.7190239999999999E-7</c:v>
                </c:pt>
                <c:pt idx="345">
                  <c:v>-1.7187739999999999E-7</c:v>
                </c:pt>
                <c:pt idx="346">
                  <c:v>-1.7185239999999999E-7</c:v>
                </c:pt>
                <c:pt idx="347">
                  <c:v>-1.7182739999999999E-7</c:v>
                </c:pt>
                <c:pt idx="348">
                  <c:v>-1.7180239999999999E-7</c:v>
                </c:pt>
                <c:pt idx="349">
                  <c:v>-1.7177740000000001E-7</c:v>
                </c:pt>
                <c:pt idx="350">
                  <c:v>-1.7175240000000001E-7</c:v>
                </c:pt>
                <c:pt idx="351">
                  <c:v>-1.7172740000000001E-7</c:v>
                </c:pt>
                <c:pt idx="352">
                  <c:v>-1.7170240000000001E-7</c:v>
                </c:pt>
                <c:pt idx="353">
                  <c:v>-1.716774E-7</c:v>
                </c:pt>
                <c:pt idx="354">
                  <c:v>-1.716524E-7</c:v>
                </c:pt>
                <c:pt idx="355">
                  <c:v>-1.716274E-7</c:v>
                </c:pt>
                <c:pt idx="356">
                  <c:v>-1.716024E-7</c:v>
                </c:pt>
                <c:pt idx="357">
                  <c:v>-1.715774E-7</c:v>
                </c:pt>
                <c:pt idx="358">
                  <c:v>-1.715524E-7</c:v>
                </c:pt>
                <c:pt idx="359">
                  <c:v>-1.7152739999999999E-7</c:v>
                </c:pt>
                <c:pt idx="360">
                  <c:v>-1.7150239999999999E-7</c:v>
                </c:pt>
                <c:pt idx="361">
                  <c:v>-1.7147739999999999E-7</c:v>
                </c:pt>
                <c:pt idx="362">
                  <c:v>-1.7145239999999999E-7</c:v>
                </c:pt>
                <c:pt idx="363">
                  <c:v>-1.7142740000000001E-7</c:v>
                </c:pt>
                <c:pt idx="364">
                  <c:v>-1.7140240000000001E-7</c:v>
                </c:pt>
                <c:pt idx="365">
                  <c:v>-1.7137740000000001E-7</c:v>
                </c:pt>
                <c:pt idx="366">
                  <c:v>-1.7135240000000001E-7</c:v>
                </c:pt>
                <c:pt idx="367">
                  <c:v>-1.713274E-7</c:v>
                </c:pt>
                <c:pt idx="368">
                  <c:v>-1.713024E-7</c:v>
                </c:pt>
                <c:pt idx="369">
                  <c:v>-1.712774E-7</c:v>
                </c:pt>
                <c:pt idx="370">
                  <c:v>-1.712524E-7</c:v>
                </c:pt>
                <c:pt idx="371">
                  <c:v>-1.712274E-7</c:v>
                </c:pt>
                <c:pt idx="372">
                  <c:v>-1.712024E-7</c:v>
                </c:pt>
                <c:pt idx="373">
                  <c:v>-1.7117739999999999E-7</c:v>
                </c:pt>
                <c:pt idx="374">
                  <c:v>-1.7115239999999999E-7</c:v>
                </c:pt>
                <c:pt idx="375">
                  <c:v>-1.7112739999999999E-7</c:v>
                </c:pt>
                <c:pt idx="376">
                  <c:v>-1.7110239999999999E-7</c:v>
                </c:pt>
                <c:pt idx="377">
                  <c:v>-1.7107740000000001E-7</c:v>
                </c:pt>
                <c:pt idx="378">
                  <c:v>-1.7105240000000001E-7</c:v>
                </c:pt>
                <c:pt idx="379">
                  <c:v>-1.7102740000000001E-7</c:v>
                </c:pt>
                <c:pt idx="380">
                  <c:v>-1.7100240000000001E-7</c:v>
                </c:pt>
                <c:pt idx="381">
                  <c:v>-1.709774E-7</c:v>
                </c:pt>
                <c:pt idx="382">
                  <c:v>-1.709524E-7</c:v>
                </c:pt>
                <c:pt idx="383">
                  <c:v>-1.709274E-7</c:v>
                </c:pt>
                <c:pt idx="384">
                  <c:v>-1.709024E-7</c:v>
                </c:pt>
                <c:pt idx="385">
                  <c:v>-1.708774E-7</c:v>
                </c:pt>
                <c:pt idx="386">
                  <c:v>-1.708524E-7</c:v>
                </c:pt>
                <c:pt idx="387">
                  <c:v>-1.7082739999999999E-7</c:v>
                </c:pt>
                <c:pt idx="388">
                  <c:v>-1.7080239999999999E-7</c:v>
                </c:pt>
                <c:pt idx="389">
                  <c:v>-1.7077739999999999E-7</c:v>
                </c:pt>
                <c:pt idx="390">
                  <c:v>-1.7075239999999999E-7</c:v>
                </c:pt>
                <c:pt idx="391">
                  <c:v>-1.7072740000000001E-7</c:v>
                </c:pt>
                <c:pt idx="392">
                  <c:v>-1.7070240000000001E-7</c:v>
                </c:pt>
                <c:pt idx="393">
                  <c:v>-1.7067740000000001E-7</c:v>
                </c:pt>
                <c:pt idx="394">
                  <c:v>-1.7065240000000001E-7</c:v>
                </c:pt>
                <c:pt idx="395">
                  <c:v>-1.706274E-7</c:v>
                </c:pt>
                <c:pt idx="396">
                  <c:v>-1.706024E-7</c:v>
                </c:pt>
                <c:pt idx="397">
                  <c:v>-1.705774E-7</c:v>
                </c:pt>
                <c:pt idx="398">
                  <c:v>-1.705524E-7</c:v>
                </c:pt>
                <c:pt idx="399">
                  <c:v>-1.705274E-7</c:v>
                </c:pt>
                <c:pt idx="400">
                  <c:v>-1.705024E-7</c:v>
                </c:pt>
                <c:pt idx="401">
                  <c:v>-1.7047739999999999E-7</c:v>
                </c:pt>
                <c:pt idx="402">
                  <c:v>-1.7045239999999999E-7</c:v>
                </c:pt>
                <c:pt idx="403">
                  <c:v>-1.7042739999999999E-7</c:v>
                </c:pt>
                <c:pt idx="404">
                  <c:v>-1.7040239999999999E-7</c:v>
                </c:pt>
                <c:pt idx="405">
                  <c:v>-1.7037740000000001E-7</c:v>
                </c:pt>
                <c:pt idx="406">
                  <c:v>-1.7035240000000001E-7</c:v>
                </c:pt>
                <c:pt idx="407">
                  <c:v>-1.7032740000000001E-7</c:v>
                </c:pt>
                <c:pt idx="408">
                  <c:v>-1.7030240000000001E-7</c:v>
                </c:pt>
                <c:pt idx="409">
                  <c:v>-1.7027740000000001E-7</c:v>
                </c:pt>
                <c:pt idx="410">
                  <c:v>-1.702524E-7</c:v>
                </c:pt>
                <c:pt idx="411">
                  <c:v>-1.702274E-7</c:v>
                </c:pt>
                <c:pt idx="412">
                  <c:v>-1.702024E-7</c:v>
                </c:pt>
                <c:pt idx="413">
                  <c:v>-1.701774E-7</c:v>
                </c:pt>
                <c:pt idx="414">
                  <c:v>-1.701524E-7</c:v>
                </c:pt>
                <c:pt idx="415">
                  <c:v>-1.7012739999999999E-7</c:v>
                </c:pt>
                <c:pt idx="416">
                  <c:v>-1.7010239999999999E-7</c:v>
                </c:pt>
                <c:pt idx="417">
                  <c:v>-1.7007739999999999E-7</c:v>
                </c:pt>
                <c:pt idx="418">
                  <c:v>-1.7005239999999999E-7</c:v>
                </c:pt>
                <c:pt idx="419">
                  <c:v>-1.7002740000000001E-7</c:v>
                </c:pt>
                <c:pt idx="420">
                  <c:v>-1.7000240000000001E-7</c:v>
                </c:pt>
                <c:pt idx="421">
                  <c:v>-1.6997740000000001E-7</c:v>
                </c:pt>
                <c:pt idx="422">
                  <c:v>-1.6995240000000001E-7</c:v>
                </c:pt>
                <c:pt idx="423">
                  <c:v>-1.6992740000000001E-7</c:v>
                </c:pt>
                <c:pt idx="424">
                  <c:v>-1.699024E-7</c:v>
                </c:pt>
                <c:pt idx="425">
                  <c:v>-1.698774E-7</c:v>
                </c:pt>
                <c:pt idx="426">
                  <c:v>-1.698524E-7</c:v>
                </c:pt>
                <c:pt idx="427">
                  <c:v>-1.698274E-7</c:v>
                </c:pt>
                <c:pt idx="428">
                  <c:v>-1.698024E-7</c:v>
                </c:pt>
                <c:pt idx="429">
                  <c:v>-1.6977739999999999E-7</c:v>
                </c:pt>
                <c:pt idx="430">
                  <c:v>-1.6975239999999999E-7</c:v>
                </c:pt>
                <c:pt idx="431">
                  <c:v>-1.6972739999999999E-7</c:v>
                </c:pt>
                <c:pt idx="432">
                  <c:v>-1.6970239999999999E-7</c:v>
                </c:pt>
                <c:pt idx="433">
                  <c:v>-1.6967740000000001E-7</c:v>
                </c:pt>
                <c:pt idx="434">
                  <c:v>-1.6965240000000001E-7</c:v>
                </c:pt>
                <c:pt idx="435">
                  <c:v>-1.6962740000000001E-7</c:v>
                </c:pt>
                <c:pt idx="436">
                  <c:v>-1.6960240000000001E-7</c:v>
                </c:pt>
                <c:pt idx="437">
                  <c:v>-1.6957740000000001E-7</c:v>
                </c:pt>
                <c:pt idx="438">
                  <c:v>-1.695524E-7</c:v>
                </c:pt>
                <c:pt idx="439">
                  <c:v>-1.695274E-7</c:v>
                </c:pt>
                <c:pt idx="440">
                  <c:v>-1.695024E-7</c:v>
                </c:pt>
                <c:pt idx="441">
                  <c:v>-1.694774E-7</c:v>
                </c:pt>
                <c:pt idx="442">
                  <c:v>-1.694524E-7</c:v>
                </c:pt>
                <c:pt idx="443">
                  <c:v>-1.6942739999999999E-7</c:v>
                </c:pt>
                <c:pt idx="444">
                  <c:v>-1.6940239999999999E-7</c:v>
                </c:pt>
                <c:pt idx="445">
                  <c:v>-1.6937739999999999E-7</c:v>
                </c:pt>
                <c:pt idx="446">
                  <c:v>-1.6935239999999999E-7</c:v>
                </c:pt>
                <c:pt idx="447">
                  <c:v>-1.6932740000000001E-7</c:v>
                </c:pt>
                <c:pt idx="448">
                  <c:v>-1.6930240000000001E-7</c:v>
                </c:pt>
                <c:pt idx="449">
                  <c:v>-1.6927740000000001E-7</c:v>
                </c:pt>
                <c:pt idx="450">
                  <c:v>-1.6925240000000001E-7</c:v>
                </c:pt>
                <c:pt idx="451">
                  <c:v>-1.6922740000000001E-7</c:v>
                </c:pt>
                <c:pt idx="452">
                  <c:v>-1.692024E-7</c:v>
                </c:pt>
                <c:pt idx="453">
                  <c:v>-1.691774E-7</c:v>
                </c:pt>
                <c:pt idx="454">
                  <c:v>-1.691524E-7</c:v>
                </c:pt>
                <c:pt idx="455">
                  <c:v>-1.691274E-7</c:v>
                </c:pt>
                <c:pt idx="456">
                  <c:v>-1.691024E-7</c:v>
                </c:pt>
                <c:pt idx="457">
                  <c:v>-1.6907739999999999E-7</c:v>
                </c:pt>
                <c:pt idx="458">
                  <c:v>-1.6905239999999999E-7</c:v>
                </c:pt>
                <c:pt idx="459">
                  <c:v>-1.6902739999999999E-7</c:v>
                </c:pt>
                <c:pt idx="460">
                  <c:v>-1.6900239999999999E-7</c:v>
                </c:pt>
                <c:pt idx="461">
                  <c:v>-1.6897739999999999E-7</c:v>
                </c:pt>
                <c:pt idx="462">
                  <c:v>-1.6895240000000001E-7</c:v>
                </c:pt>
                <c:pt idx="463">
                  <c:v>-1.6892740000000001E-7</c:v>
                </c:pt>
                <c:pt idx="464">
                  <c:v>-1.6890240000000001E-7</c:v>
                </c:pt>
                <c:pt idx="465">
                  <c:v>-1.6887740000000001E-7</c:v>
                </c:pt>
                <c:pt idx="466">
                  <c:v>-1.688524E-7</c:v>
                </c:pt>
                <c:pt idx="467">
                  <c:v>-1.688274E-7</c:v>
                </c:pt>
                <c:pt idx="468">
                  <c:v>-1.688024E-7</c:v>
                </c:pt>
                <c:pt idx="469">
                  <c:v>-1.687774E-7</c:v>
                </c:pt>
                <c:pt idx="470">
                  <c:v>-1.687524E-7</c:v>
                </c:pt>
                <c:pt idx="471">
                  <c:v>-1.6872739999999999E-7</c:v>
                </c:pt>
                <c:pt idx="472">
                  <c:v>-1.6870239999999999E-7</c:v>
                </c:pt>
                <c:pt idx="473">
                  <c:v>-1.6867739999999999E-7</c:v>
                </c:pt>
                <c:pt idx="474">
                  <c:v>-1.6865239999999999E-7</c:v>
                </c:pt>
                <c:pt idx="475">
                  <c:v>-1.6862739999999999E-7</c:v>
                </c:pt>
                <c:pt idx="476">
                  <c:v>-1.6860240000000001E-7</c:v>
                </c:pt>
                <c:pt idx="477">
                  <c:v>-1.6857740000000001E-7</c:v>
                </c:pt>
                <c:pt idx="478">
                  <c:v>-1.6855240000000001E-7</c:v>
                </c:pt>
                <c:pt idx="479">
                  <c:v>-1.6852740000000001E-7</c:v>
                </c:pt>
                <c:pt idx="480">
                  <c:v>-1.685024E-7</c:v>
                </c:pt>
                <c:pt idx="481">
                  <c:v>-1.684774E-7</c:v>
                </c:pt>
                <c:pt idx="482">
                  <c:v>-1.684524E-7</c:v>
                </c:pt>
                <c:pt idx="483">
                  <c:v>-1.684274E-7</c:v>
                </c:pt>
                <c:pt idx="484">
                  <c:v>-1.684024E-7</c:v>
                </c:pt>
                <c:pt idx="485">
                  <c:v>-1.6837739999999999E-7</c:v>
                </c:pt>
                <c:pt idx="486">
                  <c:v>-1.6835239999999999E-7</c:v>
                </c:pt>
                <c:pt idx="487">
                  <c:v>-1.6832739999999999E-7</c:v>
                </c:pt>
                <c:pt idx="488">
                  <c:v>-1.6830239999999999E-7</c:v>
                </c:pt>
                <c:pt idx="489">
                  <c:v>-1.6827739999999999E-7</c:v>
                </c:pt>
                <c:pt idx="490">
                  <c:v>-1.6825240000000001E-7</c:v>
                </c:pt>
                <c:pt idx="491">
                  <c:v>-1.6822740000000001E-7</c:v>
                </c:pt>
                <c:pt idx="492">
                  <c:v>-1.6820240000000001E-7</c:v>
                </c:pt>
                <c:pt idx="493">
                  <c:v>-1.6817740000000001E-7</c:v>
                </c:pt>
                <c:pt idx="494">
                  <c:v>-1.681524E-7</c:v>
                </c:pt>
                <c:pt idx="495">
                  <c:v>-1.681274E-7</c:v>
                </c:pt>
                <c:pt idx="496">
                  <c:v>-1.681024E-7</c:v>
                </c:pt>
                <c:pt idx="497">
                  <c:v>-1.680774E-7</c:v>
                </c:pt>
                <c:pt idx="498">
                  <c:v>-1.680524E-7</c:v>
                </c:pt>
                <c:pt idx="499">
                  <c:v>-1.6802739999999999E-7</c:v>
                </c:pt>
                <c:pt idx="500">
                  <c:v>-1.6800239999999999E-7</c:v>
                </c:pt>
                <c:pt idx="501">
                  <c:v>-1.6797739999999999E-7</c:v>
                </c:pt>
                <c:pt idx="502">
                  <c:v>-1.6795239999999999E-7</c:v>
                </c:pt>
                <c:pt idx="503">
                  <c:v>-1.6792739999999999E-7</c:v>
                </c:pt>
                <c:pt idx="504">
                  <c:v>-1.6790240000000001E-7</c:v>
                </c:pt>
                <c:pt idx="505">
                  <c:v>-1.6787740000000001E-7</c:v>
                </c:pt>
                <c:pt idx="506">
                  <c:v>-1.6785240000000001E-7</c:v>
                </c:pt>
                <c:pt idx="507">
                  <c:v>-1.6782740000000001E-7</c:v>
                </c:pt>
                <c:pt idx="508">
                  <c:v>-1.678024E-7</c:v>
                </c:pt>
                <c:pt idx="509">
                  <c:v>-1.677774E-7</c:v>
                </c:pt>
                <c:pt idx="510">
                  <c:v>-1.677524E-7</c:v>
                </c:pt>
                <c:pt idx="511">
                  <c:v>-1.677274E-7</c:v>
                </c:pt>
                <c:pt idx="512">
                  <c:v>-1.677024E-7</c:v>
                </c:pt>
                <c:pt idx="513">
                  <c:v>-1.676774E-7</c:v>
                </c:pt>
                <c:pt idx="514">
                  <c:v>-1.6765239999999999E-7</c:v>
                </c:pt>
                <c:pt idx="515">
                  <c:v>-1.6762739999999999E-7</c:v>
                </c:pt>
                <c:pt idx="516">
                  <c:v>-1.6760239999999999E-7</c:v>
                </c:pt>
                <c:pt idx="517">
                  <c:v>-1.6757739999999999E-7</c:v>
                </c:pt>
                <c:pt idx="518">
                  <c:v>-1.6755240000000001E-7</c:v>
                </c:pt>
                <c:pt idx="519">
                  <c:v>-1.6752740000000001E-7</c:v>
                </c:pt>
                <c:pt idx="520">
                  <c:v>-1.6750240000000001E-7</c:v>
                </c:pt>
                <c:pt idx="521">
                  <c:v>-1.6747740000000001E-7</c:v>
                </c:pt>
                <c:pt idx="522">
                  <c:v>-1.674524E-7</c:v>
                </c:pt>
                <c:pt idx="523">
                  <c:v>-1.674274E-7</c:v>
                </c:pt>
                <c:pt idx="524">
                  <c:v>-1.674024E-7</c:v>
                </c:pt>
                <c:pt idx="525">
                  <c:v>-1.673774E-7</c:v>
                </c:pt>
                <c:pt idx="526">
                  <c:v>-1.673524E-7</c:v>
                </c:pt>
                <c:pt idx="527">
                  <c:v>-1.673274E-7</c:v>
                </c:pt>
                <c:pt idx="528">
                  <c:v>-1.6730239999999999E-7</c:v>
                </c:pt>
                <c:pt idx="529">
                  <c:v>-1.6727739999999999E-7</c:v>
                </c:pt>
                <c:pt idx="530">
                  <c:v>-1.6725239999999999E-7</c:v>
                </c:pt>
                <c:pt idx="531">
                  <c:v>-1.6722739999999999E-7</c:v>
                </c:pt>
                <c:pt idx="532">
                  <c:v>-1.6720240000000001E-7</c:v>
                </c:pt>
                <c:pt idx="533">
                  <c:v>-1.6717740000000001E-7</c:v>
                </c:pt>
                <c:pt idx="534">
                  <c:v>-1.6715240000000001E-7</c:v>
                </c:pt>
                <c:pt idx="535">
                  <c:v>-1.6712740000000001E-7</c:v>
                </c:pt>
                <c:pt idx="536">
                  <c:v>-1.671024E-7</c:v>
                </c:pt>
                <c:pt idx="537">
                  <c:v>-1.670774E-7</c:v>
                </c:pt>
                <c:pt idx="538">
                  <c:v>-1.670524E-7</c:v>
                </c:pt>
                <c:pt idx="539">
                  <c:v>-1.670274E-7</c:v>
                </c:pt>
                <c:pt idx="540">
                  <c:v>-1.670024E-7</c:v>
                </c:pt>
                <c:pt idx="541">
                  <c:v>-1.669774E-7</c:v>
                </c:pt>
                <c:pt idx="542">
                  <c:v>-1.6695239999999999E-7</c:v>
                </c:pt>
                <c:pt idx="543">
                  <c:v>-1.6692739999999999E-7</c:v>
                </c:pt>
                <c:pt idx="544">
                  <c:v>-1.6690239999999999E-7</c:v>
                </c:pt>
                <c:pt idx="545">
                  <c:v>-1.6687739999999999E-7</c:v>
                </c:pt>
                <c:pt idx="546">
                  <c:v>-1.6685240000000001E-7</c:v>
                </c:pt>
                <c:pt idx="547">
                  <c:v>-1.6682740000000001E-7</c:v>
                </c:pt>
                <c:pt idx="548">
                  <c:v>-1.6680240000000001E-7</c:v>
                </c:pt>
                <c:pt idx="549">
                  <c:v>-1.6677740000000001E-7</c:v>
                </c:pt>
                <c:pt idx="550">
                  <c:v>-1.667524E-7</c:v>
                </c:pt>
                <c:pt idx="551">
                  <c:v>-1.667274E-7</c:v>
                </c:pt>
                <c:pt idx="552">
                  <c:v>-1.667024E-7</c:v>
                </c:pt>
                <c:pt idx="553">
                  <c:v>-1.666774E-7</c:v>
                </c:pt>
                <c:pt idx="554">
                  <c:v>-1.666524E-7</c:v>
                </c:pt>
                <c:pt idx="555">
                  <c:v>-1.666274E-7</c:v>
                </c:pt>
                <c:pt idx="556">
                  <c:v>-1.6660239999999999E-7</c:v>
                </c:pt>
                <c:pt idx="557">
                  <c:v>-1.6657739999999999E-7</c:v>
                </c:pt>
                <c:pt idx="558">
                  <c:v>-1.6655239999999999E-7</c:v>
                </c:pt>
                <c:pt idx="559">
                  <c:v>-1.6652739999999999E-7</c:v>
                </c:pt>
                <c:pt idx="560">
                  <c:v>-1.6650240000000001E-7</c:v>
                </c:pt>
                <c:pt idx="561">
                  <c:v>-1.6647740000000001E-7</c:v>
                </c:pt>
                <c:pt idx="562">
                  <c:v>-1.6645240000000001E-7</c:v>
                </c:pt>
                <c:pt idx="563">
                  <c:v>-1.6642740000000001E-7</c:v>
                </c:pt>
                <c:pt idx="564">
                  <c:v>-1.6640240000000001E-7</c:v>
                </c:pt>
                <c:pt idx="565">
                  <c:v>-1.663774E-7</c:v>
                </c:pt>
                <c:pt idx="566">
                  <c:v>-1.663524E-7</c:v>
                </c:pt>
                <c:pt idx="567">
                  <c:v>-1.663274E-7</c:v>
                </c:pt>
                <c:pt idx="568">
                  <c:v>-1.663024E-7</c:v>
                </c:pt>
                <c:pt idx="569">
                  <c:v>-1.662774E-7</c:v>
                </c:pt>
                <c:pt idx="570">
                  <c:v>-1.6625239999999999E-7</c:v>
                </c:pt>
                <c:pt idx="571">
                  <c:v>-1.6622739999999999E-7</c:v>
                </c:pt>
                <c:pt idx="572">
                  <c:v>-1.6620239999999999E-7</c:v>
                </c:pt>
                <c:pt idx="573">
                  <c:v>-1.6617739999999999E-7</c:v>
                </c:pt>
                <c:pt idx="574">
                  <c:v>-1.6615240000000001E-7</c:v>
                </c:pt>
                <c:pt idx="575">
                  <c:v>-1.6612740000000001E-7</c:v>
                </c:pt>
                <c:pt idx="576">
                  <c:v>-1.6610240000000001E-7</c:v>
                </c:pt>
                <c:pt idx="577">
                  <c:v>-1.6607740000000001E-7</c:v>
                </c:pt>
                <c:pt idx="578">
                  <c:v>-1.6605240000000001E-7</c:v>
                </c:pt>
                <c:pt idx="579">
                  <c:v>-1.660274E-7</c:v>
                </c:pt>
                <c:pt idx="580">
                  <c:v>-1.660024E-7</c:v>
                </c:pt>
                <c:pt idx="581">
                  <c:v>-1.659774E-7</c:v>
                </c:pt>
                <c:pt idx="582">
                  <c:v>-1.659524E-7</c:v>
                </c:pt>
                <c:pt idx="583">
                  <c:v>-1.659274E-7</c:v>
                </c:pt>
                <c:pt idx="584">
                  <c:v>-1.6590239999999999E-7</c:v>
                </c:pt>
                <c:pt idx="585">
                  <c:v>-1.6587739999999999E-7</c:v>
                </c:pt>
                <c:pt idx="586">
                  <c:v>-1.6585239999999999E-7</c:v>
                </c:pt>
                <c:pt idx="587">
                  <c:v>-1.6582739999999999E-7</c:v>
                </c:pt>
                <c:pt idx="588">
                  <c:v>-1.6580240000000001E-7</c:v>
                </c:pt>
                <c:pt idx="589">
                  <c:v>-1.6577740000000001E-7</c:v>
                </c:pt>
                <c:pt idx="590">
                  <c:v>-1.6575240000000001E-7</c:v>
                </c:pt>
                <c:pt idx="591">
                  <c:v>-1.6572740000000001E-7</c:v>
                </c:pt>
                <c:pt idx="592">
                  <c:v>-1.6570240000000001E-7</c:v>
                </c:pt>
                <c:pt idx="593">
                  <c:v>-1.656774E-7</c:v>
                </c:pt>
                <c:pt idx="594">
                  <c:v>-1.656524E-7</c:v>
                </c:pt>
                <c:pt idx="595">
                  <c:v>-1.656274E-7</c:v>
                </c:pt>
                <c:pt idx="596">
                  <c:v>-1.656024E-7</c:v>
                </c:pt>
                <c:pt idx="597">
                  <c:v>-1.655774E-7</c:v>
                </c:pt>
                <c:pt idx="598">
                  <c:v>-1.6555239999999999E-7</c:v>
                </c:pt>
                <c:pt idx="599">
                  <c:v>-1.6552739999999999E-7</c:v>
                </c:pt>
                <c:pt idx="600">
                  <c:v>-1.6550239999999999E-7</c:v>
                </c:pt>
                <c:pt idx="601">
                  <c:v>-1.6547739999999999E-7</c:v>
                </c:pt>
                <c:pt idx="602">
                  <c:v>-1.6545240000000001E-7</c:v>
                </c:pt>
                <c:pt idx="603">
                  <c:v>-1.6542740000000001E-7</c:v>
                </c:pt>
                <c:pt idx="604">
                  <c:v>-1.6540240000000001E-7</c:v>
                </c:pt>
                <c:pt idx="605">
                  <c:v>-1.6537740000000001E-7</c:v>
                </c:pt>
                <c:pt idx="606">
                  <c:v>-1.6535240000000001E-7</c:v>
                </c:pt>
                <c:pt idx="607">
                  <c:v>-1.653274E-7</c:v>
                </c:pt>
                <c:pt idx="608">
                  <c:v>-1.653024E-7</c:v>
                </c:pt>
                <c:pt idx="609">
                  <c:v>-1.652774E-7</c:v>
                </c:pt>
                <c:pt idx="610">
                  <c:v>-1.652524E-7</c:v>
                </c:pt>
                <c:pt idx="611">
                  <c:v>-1.652274E-7</c:v>
                </c:pt>
                <c:pt idx="612">
                  <c:v>-1.6520239999999999E-7</c:v>
                </c:pt>
                <c:pt idx="613">
                  <c:v>-1.6517739999999999E-7</c:v>
                </c:pt>
                <c:pt idx="614">
                  <c:v>-1.6515239999999999E-7</c:v>
                </c:pt>
                <c:pt idx="615">
                  <c:v>-1.6512739999999999E-7</c:v>
                </c:pt>
                <c:pt idx="616">
                  <c:v>-1.6510239999999999E-7</c:v>
                </c:pt>
                <c:pt idx="617">
                  <c:v>-1.6507740000000001E-7</c:v>
                </c:pt>
                <c:pt idx="618">
                  <c:v>-1.6505240000000001E-7</c:v>
                </c:pt>
                <c:pt idx="619">
                  <c:v>-1.6502740000000001E-7</c:v>
                </c:pt>
                <c:pt idx="620">
                  <c:v>-1.6500240000000001E-7</c:v>
                </c:pt>
                <c:pt idx="621">
                  <c:v>-1.649774E-7</c:v>
                </c:pt>
                <c:pt idx="622">
                  <c:v>-1.649524E-7</c:v>
                </c:pt>
                <c:pt idx="623">
                  <c:v>-1.649274E-7</c:v>
                </c:pt>
                <c:pt idx="624">
                  <c:v>-1.649024E-7</c:v>
                </c:pt>
                <c:pt idx="625">
                  <c:v>-1.648774E-7</c:v>
                </c:pt>
                <c:pt idx="626">
                  <c:v>-1.6485239999999999E-7</c:v>
                </c:pt>
                <c:pt idx="627">
                  <c:v>-1.6482739999999999E-7</c:v>
                </c:pt>
                <c:pt idx="628">
                  <c:v>-1.6480239999999999E-7</c:v>
                </c:pt>
                <c:pt idx="629">
                  <c:v>-1.6477739999999999E-7</c:v>
                </c:pt>
                <c:pt idx="630">
                  <c:v>-1.6475239999999999E-7</c:v>
                </c:pt>
                <c:pt idx="631">
                  <c:v>-1.6472740000000001E-7</c:v>
                </c:pt>
                <c:pt idx="632">
                  <c:v>-1.6470240000000001E-7</c:v>
                </c:pt>
                <c:pt idx="633">
                  <c:v>-1.6467740000000001E-7</c:v>
                </c:pt>
                <c:pt idx="634">
                  <c:v>-1.6465240000000001E-7</c:v>
                </c:pt>
                <c:pt idx="635">
                  <c:v>-1.646274E-7</c:v>
                </c:pt>
                <c:pt idx="636">
                  <c:v>-1.646024E-7</c:v>
                </c:pt>
                <c:pt idx="637">
                  <c:v>-1.645774E-7</c:v>
                </c:pt>
                <c:pt idx="638">
                  <c:v>-1.645524E-7</c:v>
                </c:pt>
                <c:pt idx="639">
                  <c:v>-1.645274E-7</c:v>
                </c:pt>
                <c:pt idx="640">
                  <c:v>-1.6450239999999999E-7</c:v>
                </c:pt>
                <c:pt idx="641">
                  <c:v>-1.6447739999999999E-7</c:v>
                </c:pt>
                <c:pt idx="642">
                  <c:v>-1.6445239999999999E-7</c:v>
                </c:pt>
                <c:pt idx="643">
                  <c:v>-1.6442739999999999E-7</c:v>
                </c:pt>
                <c:pt idx="644">
                  <c:v>-1.6440239999999999E-7</c:v>
                </c:pt>
                <c:pt idx="645">
                  <c:v>-1.6437740000000001E-7</c:v>
                </c:pt>
                <c:pt idx="646">
                  <c:v>-1.6435240000000001E-7</c:v>
                </c:pt>
                <c:pt idx="647">
                  <c:v>-1.6432740000000001E-7</c:v>
                </c:pt>
                <c:pt idx="648">
                  <c:v>-1.6430240000000001E-7</c:v>
                </c:pt>
                <c:pt idx="649">
                  <c:v>-1.642774E-7</c:v>
                </c:pt>
                <c:pt idx="650">
                  <c:v>-1.642524E-7</c:v>
                </c:pt>
                <c:pt idx="651">
                  <c:v>-1.642274E-7</c:v>
                </c:pt>
                <c:pt idx="652">
                  <c:v>-1.642024E-7</c:v>
                </c:pt>
                <c:pt idx="653">
                  <c:v>-1.641774E-7</c:v>
                </c:pt>
                <c:pt idx="654">
                  <c:v>-1.6415239999999999E-7</c:v>
                </c:pt>
                <c:pt idx="655">
                  <c:v>-1.6412739999999999E-7</c:v>
                </c:pt>
                <c:pt idx="656">
                  <c:v>-1.6410239999999999E-7</c:v>
                </c:pt>
                <c:pt idx="657">
                  <c:v>-1.6407739999999999E-7</c:v>
                </c:pt>
                <c:pt idx="658">
                  <c:v>-1.6405239999999999E-7</c:v>
                </c:pt>
                <c:pt idx="659">
                  <c:v>-1.6402740000000001E-7</c:v>
                </c:pt>
                <c:pt idx="660">
                  <c:v>-1.6400240000000001E-7</c:v>
                </c:pt>
                <c:pt idx="661">
                  <c:v>-1.6397740000000001E-7</c:v>
                </c:pt>
                <c:pt idx="662">
                  <c:v>-1.6395240000000001E-7</c:v>
                </c:pt>
                <c:pt idx="663">
                  <c:v>-1.639274E-7</c:v>
                </c:pt>
                <c:pt idx="664">
                  <c:v>-1.639024E-7</c:v>
                </c:pt>
                <c:pt idx="665">
                  <c:v>-1.638774E-7</c:v>
                </c:pt>
                <c:pt idx="666">
                  <c:v>-1.638524E-7</c:v>
                </c:pt>
                <c:pt idx="667">
                  <c:v>-1.638274E-7</c:v>
                </c:pt>
                <c:pt idx="668">
                  <c:v>-1.638024E-7</c:v>
                </c:pt>
                <c:pt idx="669">
                  <c:v>-1.6377739999999999E-7</c:v>
                </c:pt>
                <c:pt idx="670">
                  <c:v>-1.6375239999999999E-7</c:v>
                </c:pt>
                <c:pt idx="671">
                  <c:v>-1.6372739999999999E-7</c:v>
                </c:pt>
                <c:pt idx="672">
                  <c:v>-1.6370239999999999E-7</c:v>
                </c:pt>
                <c:pt idx="673">
                  <c:v>-1.6367740000000001E-7</c:v>
                </c:pt>
                <c:pt idx="674">
                  <c:v>-1.6365240000000001E-7</c:v>
                </c:pt>
                <c:pt idx="675">
                  <c:v>-1.6362740000000001E-7</c:v>
                </c:pt>
                <c:pt idx="676">
                  <c:v>-1.6360240000000001E-7</c:v>
                </c:pt>
                <c:pt idx="677">
                  <c:v>-1.635774E-7</c:v>
                </c:pt>
                <c:pt idx="678">
                  <c:v>-1.635524E-7</c:v>
                </c:pt>
                <c:pt idx="679">
                  <c:v>-1.635274E-7</c:v>
                </c:pt>
                <c:pt idx="680">
                  <c:v>-1.635024E-7</c:v>
                </c:pt>
                <c:pt idx="681">
                  <c:v>-1.634774E-7</c:v>
                </c:pt>
                <c:pt idx="682">
                  <c:v>-1.634524E-7</c:v>
                </c:pt>
                <c:pt idx="683">
                  <c:v>-1.6342739999999999E-7</c:v>
                </c:pt>
                <c:pt idx="684">
                  <c:v>-1.6340239999999999E-7</c:v>
                </c:pt>
                <c:pt idx="685">
                  <c:v>-1.6337739999999999E-7</c:v>
                </c:pt>
                <c:pt idx="686">
                  <c:v>-1.6335239999999999E-7</c:v>
                </c:pt>
                <c:pt idx="687">
                  <c:v>-1.6332740000000001E-7</c:v>
                </c:pt>
                <c:pt idx="688">
                  <c:v>-1.6330240000000001E-7</c:v>
                </c:pt>
                <c:pt idx="689">
                  <c:v>-1.6327740000000001E-7</c:v>
                </c:pt>
                <c:pt idx="690">
                  <c:v>-1.6325240000000001E-7</c:v>
                </c:pt>
                <c:pt idx="691">
                  <c:v>-1.632274E-7</c:v>
                </c:pt>
                <c:pt idx="692">
                  <c:v>-1.632024E-7</c:v>
                </c:pt>
                <c:pt idx="693">
                  <c:v>-1.631774E-7</c:v>
                </c:pt>
                <c:pt idx="694">
                  <c:v>-1.631524E-7</c:v>
                </c:pt>
                <c:pt idx="695">
                  <c:v>-1.631274E-7</c:v>
                </c:pt>
                <c:pt idx="696">
                  <c:v>-1.631024E-7</c:v>
                </c:pt>
                <c:pt idx="697">
                  <c:v>-1.6307739999999999E-7</c:v>
                </c:pt>
                <c:pt idx="698">
                  <c:v>-1.6305239999999999E-7</c:v>
                </c:pt>
                <c:pt idx="699">
                  <c:v>-1.6302739999999999E-7</c:v>
                </c:pt>
                <c:pt idx="700">
                  <c:v>-1.6300239999999999E-7</c:v>
                </c:pt>
                <c:pt idx="701">
                  <c:v>-1.6297740000000001E-7</c:v>
                </c:pt>
                <c:pt idx="702">
                  <c:v>-1.6295240000000001E-7</c:v>
                </c:pt>
                <c:pt idx="703">
                  <c:v>-1.6292740000000001E-7</c:v>
                </c:pt>
                <c:pt idx="704">
                  <c:v>-1.6290240000000001E-7</c:v>
                </c:pt>
                <c:pt idx="705">
                  <c:v>-1.6287740000000001E-7</c:v>
                </c:pt>
                <c:pt idx="706">
                  <c:v>-1.628524E-7</c:v>
                </c:pt>
                <c:pt idx="707">
                  <c:v>-1.628274E-7</c:v>
                </c:pt>
                <c:pt idx="708">
                  <c:v>-1.628024E-7</c:v>
                </c:pt>
                <c:pt idx="709">
                  <c:v>-1.627774E-7</c:v>
                </c:pt>
                <c:pt idx="710">
                  <c:v>-1.627524E-7</c:v>
                </c:pt>
                <c:pt idx="711">
                  <c:v>-1.6272739999999999E-7</c:v>
                </c:pt>
                <c:pt idx="712">
                  <c:v>-1.6270239999999999E-7</c:v>
                </c:pt>
                <c:pt idx="713">
                  <c:v>-1.6267739999999999E-7</c:v>
                </c:pt>
                <c:pt idx="714">
                  <c:v>-1.6265239999999999E-7</c:v>
                </c:pt>
                <c:pt idx="715">
                  <c:v>-1.6262740000000001E-7</c:v>
                </c:pt>
                <c:pt idx="716">
                  <c:v>-1.6260240000000001E-7</c:v>
                </c:pt>
                <c:pt idx="717">
                  <c:v>-1.6257740000000001E-7</c:v>
                </c:pt>
                <c:pt idx="718">
                  <c:v>-1.6255240000000001E-7</c:v>
                </c:pt>
                <c:pt idx="719">
                  <c:v>-1.6252740000000001E-7</c:v>
                </c:pt>
                <c:pt idx="720">
                  <c:v>-1.625024E-7</c:v>
                </c:pt>
                <c:pt idx="721">
                  <c:v>-1.624774E-7</c:v>
                </c:pt>
                <c:pt idx="722">
                  <c:v>-1.624524E-7</c:v>
                </c:pt>
                <c:pt idx="723">
                  <c:v>-1.624274E-7</c:v>
                </c:pt>
                <c:pt idx="724">
                  <c:v>-1.624024E-7</c:v>
                </c:pt>
                <c:pt idx="725">
                  <c:v>-1.6237739999999999E-7</c:v>
                </c:pt>
                <c:pt idx="726">
                  <c:v>-1.6235239999999999E-7</c:v>
                </c:pt>
                <c:pt idx="727">
                  <c:v>-1.6232739999999999E-7</c:v>
                </c:pt>
                <c:pt idx="728">
                  <c:v>-1.6230239999999999E-7</c:v>
                </c:pt>
                <c:pt idx="729">
                  <c:v>-1.6227740000000001E-7</c:v>
                </c:pt>
                <c:pt idx="730">
                  <c:v>-1.6225240000000001E-7</c:v>
                </c:pt>
                <c:pt idx="731">
                  <c:v>-1.6222740000000001E-7</c:v>
                </c:pt>
                <c:pt idx="732">
                  <c:v>-1.6220240000000001E-7</c:v>
                </c:pt>
                <c:pt idx="733">
                  <c:v>-1.6217740000000001E-7</c:v>
                </c:pt>
                <c:pt idx="734">
                  <c:v>-1.621524E-7</c:v>
                </c:pt>
                <c:pt idx="735">
                  <c:v>-1.621274E-7</c:v>
                </c:pt>
                <c:pt idx="736">
                  <c:v>-1.621024E-7</c:v>
                </c:pt>
                <c:pt idx="737">
                  <c:v>-1.620774E-7</c:v>
                </c:pt>
                <c:pt idx="738">
                  <c:v>-1.620524E-7</c:v>
                </c:pt>
                <c:pt idx="739">
                  <c:v>-1.6202739999999999E-7</c:v>
                </c:pt>
                <c:pt idx="740">
                  <c:v>-1.6200239999999999E-7</c:v>
                </c:pt>
                <c:pt idx="741">
                  <c:v>-1.6197739999999999E-7</c:v>
                </c:pt>
                <c:pt idx="742">
                  <c:v>-1.6195239999999999E-7</c:v>
                </c:pt>
                <c:pt idx="743">
                  <c:v>-1.6192740000000001E-7</c:v>
                </c:pt>
                <c:pt idx="744">
                  <c:v>-1.6190240000000001E-7</c:v>
                </c:pt>
                <c:pt idx="745">
                  <c:v>-1.6187740000000001E-7</c:v>
                </c:pt>
                <c:pt idx="746">
                  <c:v>-1.6185240000000001E-7</c:v>
                </c:pt>
                <c:pt idx="747">
                  <c:v>-1.6182740000000001E-7</c:v>
                </c:pt>
                <c:pt idx="748">
                  <c:v>-1.618024E-7</c:v>
                </c:pt>
                <c:pt idx="749">
                  <c:v>-1.617774E-7</c:v>
                </c:pt>
                <c:pt idx="750">
                  <c:v>-1.617524E-7</c:v>
                </c:pt>
                <c:pt idx="751">
                  <c:v>-1.617274E-7</c:v>
                </c:pt>
                <c:pt idx="752">
                  <c:v>-1.617024E-7</c:v>
                </c:pt>
                <c:pt idx="753">
                  <c:v>-1.6167739999999999E-7</c:v>
                </c:pt>
                <c:pt idx="754">
                  <c:v>-1.6165239999999999E-7</c:v>
                </c:pt>
                <c:pt idx="755">
                  <c:v>-1.6162739999999999E-7</c:v>
                </c:pt>
                <c:pt idx="756">
                  <c:v>-1.6160239999999999E-7</c:v>
                </c:pt>
                <c:pt idx="757">
                  <c:v>-1.6157740000000001E-7</c:v>
                </c:pt>
                <c:pt idx="758">
                  <c:v>-1.6155240000000001E-7</c:v>
                </c:pt>
                <c:pt idx="759">
                  <c:v>-1.6152740000000001E-7</c:v>
                </c:pt>
                <c:pt idx="760">
                  <c:v>-1.6150240000000001E-7</c:v>
                </c:pt>
                <c:pt idx="761">
                  <c:v>-1.6147740000000001E-7</c:v>
                </c:pt>
                <c:pt idx="762">
                  <c:v>-1.614524E-7</c:v>
                </c:pt>
                <c:pt idx="763">
                  <c:v>-1.614274E-7</c:v>
                </c:pt>
                <c:pt idx="764">
                  <c:v>-1.614024E-7</c:v>
                </c:pt>
                <c:pt idx="765">
                  <c:v>-1.613774E-7</c:v>
                </c:pt>
                <c:pt idx="766">
                  <c:v>-1.613524E-7</c:v>
                </c:pt>
                <c:pt idx="767">
                  <c:v>-1.6132739999999999E-7</c:v>
                </c:pt>
                <c:pt idx="768">
                  <c:v>-1.6130239999999999E-7</c:v>
                </c:pt>
                <c:pt idx="769">
                  <c:v>-1.6127739999999999E-7</c:v>
                </c:pt>
                <c:pt idx="770">
                  <c:v>-1.6125239999999999E-7</c:v>
                </c:pt>
                <c:pt idx="771">
                  <c:v>-1.6122739999999999E-7</c:v>
                </c:pt>
                <c:pt idx="772">
                  <c:v>-1.6120240000000001E-7</c:v>
                </c:pt>
                <c:pt idx="773">
                  <c:v>-1.6117740000000001E-7</c:v>
                </c:pt>
                <c:pt idx="774">
                  <c:v>-1.6115240000000001E-7</c:v>
                </c:pt>
                <c:pt idx="775">
                  <c:v>-1.6112740000000001E-7</c:v>
                </c:pt>
                <c:pt idx="776">
                  <c:v>-1.611024E-7</c:v>
                </c:pt>
                <c:pt idx="777">
                  <c:v>-1.610774E-7</c:v>
                </c:pt>
                <c:pt idx="778">
                  <c:v>-1.610524E-7</c:v>
                </c:pt>
                <c:pt idx="779">
                  <c:v>-1.610274E-7</c:v>
                </c:pt>
                <c:pt idx="780">
                  <c:v>-1.610024E-7</c:v>
                </c:pt>
                <c:pt idx="781">
                  <c:v>-1.6097739999999999E-7</c:v>
                </c:pt>
                <c:pt idx="782">
                  <c:v>-1.6095239999999999E-7</c:v>
                </c:pt>
                <c:pt idx="783">
                  <c:v>-1.6092739999999999E-7</c:v>
                </c:pt>
                <c:pt idx="784">
                  <c:v>-1.6090239999999999E-7</c:v>
                </c:pt>
                <c:pt idx="785">
                  <c:v>-1.6087739999999999E-7</c:v>
                </c:pt>
                <c:pt idx="786">
                  <c:v>-1.6085240000000001E-7</c:v>
                </c:pt>
                <c:pt idx="787">
                  <c:v>-1.6082740000000001E-7</c:v>
                </c:pt>
                <c:pt idx="788">
                  <c:v>-1.6080240000000001E-7</c:v>
                </c:pt>
                <c:pt idx="789">
                  <c:v>-1.6077740000000001E-7</c:v>
                </c:pt>
                <c:pt idx="790">
                  <c:v>-1.607524E-7</c:v>
                </c:pt>
                <c:pt idx="791">
                  <c:v>-1.607274E-7</c:v>
                </c:pt>
                <c:pt idx="792">
                  <c:v>-1.607024E-7</c:v>
                </c:pt>
                <c:pt idx="793">
                  <c:v>-1.606774E-7</c:v>
                </c:pt>
                <c:pt idx="794">
                  <c:v>-1.606524E-7</c:v>
                </c:pt>
                <c:pt idx="795">
                  <c:v>-1.6062739999999999E-7</c:v>
                </c:pt>
                <c:pt idx="796">
                  <c:v>-1.6060239999999999E-7</c:v>
                </c:pt>
                <c:pt idx="797">
                  <c:v>-1.6057739999999999E-7</c:v>
                </c:pt>
                <c:pt idx="798">
                  <c:v>-1.6055239999999999E-7</c:v>
                </c:pt>
                <c:pt idx="799">
                  <c:v>-1.6052739999999999E-7</c:v>
                </c:pt>
                <c:pt idx="800">
                  <c:v>-1.6050240000000001E-7</c:v>
                </c:pt>
                <c:pt idx="801">
                  <c:v>-1.6047740000000001E-7</c:v>
                </c:pt>
                <c:pt idx="802">
                  <c:v>-1.6045240000000001E-7</c:v>
                </c:pt>
                <c:pt idx="803">
                  <c:v>-1.6042740000000001E-7</c:v>
                </c:pt>
                <c:pt idx="804">
                  <c:v>-1.604024E-7</c:v>
                </c:pt>
                <c:pt idx="805">
                  <c:v>-1.603774E-7</c:v>
                </c:pt>
                <c:pt idx="806">
                  <c:v>-1.603524E-7</c:v>
                </c:pt>
                <c:pt idx="807">
                  <c:v>-1.603274E-7</c:v>
                </c:pt>
                <c:pt idx="808">
                  <c:v>-1.603024E-7</c:v>
                </c:pt>
                <c:pt idx="809">
                  <c:v>-1.6027739999999999E-7</c:v>
                </c:pt>
                <c:pt idx="810">
                  <c:v>-1.6025239999999999E-7</c:v>
                </c:pt>
                <c:pt idx="811">
                  <c:v>-1.6022739999999999E-7</c:v>
                </c:pt>
                <c:pt idx="812">
                  <c:v>-1.6020239999999999E-7</c:v>
                </c:pt>
                <c:pt idx="813">
                  <c:v>-1.6017739999999999E-7</c:v>
                </c:pt>
                <c:pt idx="814">
                  <c:v>-1.6015240000000001E-7</c:v>
                </c:pt>
                <c:pt idx="815">
                  <c:v>-1.6012740000000001E-7</c:v>
                </c:pt>
                <c:pt idx="816">
                  <c:v>-1.6010240000000001E-7</c:v>
                </c:pt>
                <c:pt idx="817">
                  <c:v>-1.6007740000000001E-7</c:v>
                </c:pt>
                <c:pt idx="818">
                  <c:v>-1.600524E-7</c:v>
                </c:pt>
                <c:pt idx="819">
                  <c:v>-1.600274E-7</c:v>
                </c:pt>
                <c:pt idx="820">
                  <c:v>-1.600024E-7</c:v>
                </c:pt>
                <c:pt idx="821">
                  <c:v>-1.599774E-7</c:v>
                </c:pt>
                <c:pt idx="822">
                  <c:v>-1.599524E-7</c:v>
                </c:pt>
                <c:pt idx="823">
                  <c:v>-1.599274E-7</c:v>
                </c:pt>
                <c:pt idx="824">
                  <c:v>-1.5990239999999999E-7</c:v>
                </c:pt>
                <c:pt idx="825">
                  <c:v>-1.5987739999999999E-7</c:v>
                </c:pt>
                <c:pt idx="826">
                  <c:v>-1.5985239999999999E-7</c:v>
                </c:pt>
                <c:pt idx="827">
                  <c:v>-1.5982739999999999E-7</c:v>
                </c:pt>
                <c:pt idx="828">
                  <c:v>-1.5980240000000001E-7</c:v>
                </c:pt>
                <c:pt idx="829">
                  <c:v>-1.5977740000000001E-7</c:v>
                </c:pt>
                <c:pt idx="830">
                  <c:v>-1.5975240000000001E-7</c:v>
                </c:pt>
                <c:pt idx="831">
                  <c:v>-1.5972740000000001E-7</c:v>
                </c:pt>
                <c:pt idx="832">
                  <c:v>-1.597024E-7</c:v>
                </c:pt>
                <c:pt idx="833">
                  <c:v>-1.596774E-7</c:v>
                </c:pt>
                <c:pt idx="834">
                  <c:v>-1.596524E-7</c:v>
                </c:pt>
                <c:pt idx="835">
                  <c:v>-1.596274E-7</c:v>
                </c:pt>
                <c:pt idx="836">
                  <c:v>-1.596024E-7</c:v>
                </c:pt>
                <c:pt idx="837">
                  <c:v>-1.595774E-7</c:v>
                </c:pt>
                <c:pt idx="838">
                  <c:v>-1.5955239999999999E-7</c:v>
                </c:pt>
                <c:pt idx="839">
                  <c:v>-1.5952739999999999E-7</c:v>
                </c:pt>
                <c:pt idx="840">
                  <c:v>-1.5950239999999999E-7</c:v>
                </c:pt>
                <c:pt idx="841">
                  <c:v>-1.5947739999999999E-7</c:v>
                </c:pt>
                <c:pt idx="842">
                  <c:v>-1.5945240000000001E-7</c:v>
                </c:pt>
                <c:pt idx="843">
                  <c:v>-1.5942740000000001E-7</c:v>
                </c:pt>
                <c:pt idx="844">
                  <c:v>-1.5940240000000001E-7</c:v>
                </c:pt>
                <c:pt idx="845">
                  <c:v>-1.5937740000000001E-7</c:v>
                </c:pt>
                <c:pt idx="846">
                  <c:v>-1.593524E-7</c:v>
                </c:pt>
                <c:pt idx="847">
                  <c:v>-1.593274E-7</c:v>
                </c:pt>
                <c:pt idx="848">
                  <c:v>-1.593024E-7</c:v>
                </c:pt>
                <c:pt idx="849">
                  <c:v>-1.592774E-7</c:v>
                </c:pt>
                <c:pt idx="850">
                  <c:v>-1.592524E-7</c:v>
                </c:pt>
                <c:pt idx="851">
                  <c:v>-1.592274E-7</c:v>
                </c:pt>
                <c:pt idx="852">
                  <c:v>-1.5920239999999999E-7</c:v>
                </c:pt>
                <c:pt idx="853">
                  <c:v>-1.5917739999999999E-7</c:v>
                </c:pt>
                <c:pt idx="854">
                  <c:v>-1.5915239999999999E-7</c:v>
                </c:pt>
                <c:pt idx="855">
                  <c:v>-1.5912739999999999E-7</c:v>
                </c:pt>
                <c:pt idx="856">
                  <c:v>-1.5910240000000001E-7</c:v>
                </c:pt>
                <c:pt idx="857">
                  <c:v>-1.5907740000000001E-7</c:v>
                </c:pt>
                <c:pt idx="858">
                  <c:v>-1.5905240000000001E-7</c:v>
                </c:pt>
                <c:pt idx="859">
                  <c:v>-1.5902740000000001E-7</c:v>
                </c:pt>
                <c:pt idx="860">
                  <c:v>-1.5900240000000001E-7</c:v>
                </c:pt>
                <c:pt idx="861">
                  <c:v>-1.589774E-7</c:v>
                </c:pt>
                <c:pt idx="862">
                  <c:v>-1.589524E-7</c:v>
                </c:pt>
                <c:pt idx="863">
                  <c:v>-1.589274E-7</c:v>
                </c:pt>
                <c:pt idx="864">
                  <c:v>-1.589024E-7</c:v>
                </c:pt>
                <c:pt idx="865">
                  <c:v>-1.588774E-7</c:v>
                </c:pt>
                <c:pt idx="866">
                  <c:v>-1.5885239999999999E-7</c:v>
                </c:pt>
                <c:pt idx="867">
                  <c:v>-1.5882739999999999E-7</c:v>
                </c:pt>
                <c:pt idx="868">
                  <c:v>-1.5880239999999999E-7</c:v>
                </c:pt>
                <c:pt idx="869">
                  <c:v>-1.5877739999999999E-7</c:v>
                </c:pt>
                <c:pt idx="870">
                  <c:v>-1.5875240000000001E-7</c:v>
                </c:pt>
                <c:pt idx="871">
                  <c:v>-1.5872740000000001E-7</c:v>
                </c:pt>
                <c:pt idx="872">
                  <c:v>-1.5870240000000001E-7</c:v>
                </c:pt>
                <c:pt idx="873">
                  <c:v>-1.5867740000000001E-7</c:v>
                </c:pt>
                <c:pt idx="874">
                  <c:v>-1.5865240000000001E-7</c:v>
                </c:pt>
                <c:pt idx="875">
                  <c:v>-1.586274E-7</c:v>
                </c:pt>
                <c:pt idx="876">
                  <c:v>-1.586024E-7</c:v>
                </c:pt>
                <c:pt idx="877">
                  <c:v>-1.585774E-7</c:v>
                </c:pt>
                <c:pt idx="878">
                  <c:v>-1.585524E-7</c:v>
                </c:pt>
                <c:pt idx="879">
                  <c:v>-1.585274E-7</c:v>
                </c:pt>
                <c:pt idx="880">
                  <c:v>-1.5850239999999999E-7</c:v>
                </c:pt>
                <c:pt idx="881">
                  <c:v>-1.5847739999999999E-7</c:v>
                </c:pt>
                <c:pt idx="882">
                  <c:v>-1.5845239999999999E-7</c:v>
                </c:pt>
                <c:pt idx="883">
                  <c:v>-1.5842739999999999E-7</c:v>
                </c:pt>
                <c:pt idx="884">
                  <c:v>-1.5840240000000001E-7</c:v>
                </c:pt>
                <c:pt idx="885">
                  <c:v>-1.5837740000000001E-7</c:v>
                </c:pt>
                <c:pt idx="886">
                  <c:v>-1.5835240000000001E-7</c:v>
                </c:pt>
                <c:pt idx="887">
                  <c:v>-1.5832740000000001E-7</c:v>
                </c:pt>
                <c:pt idx="888">
                  <c:v>-1.5830240000000001E-7</c:v>
                </c:pt>
                <c:pt idx="889">
                  <c:v>-1.582774E-7</c:v>
                </c:pt>
                <c:pt idx="890">
                  <c:v>-1.582524E-7</c:v>
                </c:pt>
                <c:pt idx="891">
                  <c:v>-1.582274E-7</c:v>
                </c:pt>
                <c:pt idx="892">
                  <c:v>-1.582024E-7</c:v>
                </c:pt>
                <c:pt idx="893">
                  <c:v>-1.581774E-7</c:v>
                </c:pt>
                <c:pt idx="894">
                  <c:v>-1.5815239999999999E-7</c:v>
                </c:pt>
                <c:pt idx="895">
                  <c:v>-1.5812739999999999E-7</c:v>
                </c:pt>
                <c:pt idx="896">
                  <c:v>-1.5810239999999999E-7</c:v>
                </c:pt>
                <c:pt idx="897">
                  <c:v>-1.5807739999999999E-7</c:v>
                </c:pt>
                <c:pt idx="898">
                  <c:v>-1.5805240000000001E-7</c:v>
                </c:pt>
                <c:pt idx="899">
                  <c:v>-1.5802740000000001E-7</c:v>
                </c:pt>
                <c:pt idx="900">
                  <c:v>-1.5800240000000001E-7</c:v>
                </c:pt>
                <c:pt idx="901">
                  <c:v>-1.5797740000000001E-7</c:v>
                </c:pt>
                <c:pt idx="902">
                  <c:v>-1.5795240000000001E-7</c:v>
                </c:pt>
                <c:pt idx="903">
                  <c:v>-1.579274E-7</c:v>
                </c:pt>
                <c:pt idx="904">
                  <c:v>-1.579024E-7</c:v>
                </c:pt>
                <c:pt idx="905">
                  <c:v>-1.578774E-7</c:v>
                </c:pt>
                <c:pt idx="906">
                  <c:v>-1.578524E-7</c:v>
                </c:pt>
                <c:pt idx="907">
                  <c:v>-1.578274E-7</c:v>
                </c:pt>
                <c:pt idx="908">
                  <c:v>-1.5780239999999999E-7</c:v>
                </c:pt>
                <c:pt idx="909">
                  <c:v>-1.5777739999999999E-7</c:v>
                </c:pt>
                <c:pt idx="910">
                  <c:v>-1.5775239999999999E-7</c:v>
                </c:pt>
                <c:pt idx="911">
                  <c:v>-1.5772739999999999E-7</c:v>
                </c:pt>
                <c:pt idx="912">
                  <c:v>-1.5770239999999999E-7</c:v>
                </c:pt>
                <c:pt idx="913">
                  <c:v>-1.5767740000000001E-7</c:v>
                </c:pt>
                <c:pt idx="914">
                  <c:v>-1.5765240000000001E-7</c:v>
                </c:pt>
                <c:pt idx="915">
                  <c:v>-1.5762740000000001E-7</c:v>
                </c:pt>
                <c:pt idx="916">
                  <c:v>-1.5760240000000001E-7</c:v>
                </c:pt>
                <c:pt idx="917">
                  <c:v>-1.575774E-7</c:v>
                </c:pt>
                <c:pt idx="918">
                  <c:v>-1.575524E-7</c:v>
                </c:pt>
                <c:pt idx="919">
                  <c:v>-1.575274E-7</c:v>
                </c:pt>
                <c:pt idx="920">
                  <c:v>-1.575024E-7</c:v>
                </c:pt>
                <c:pt idx="921">
                  <c:v>-1.574774E-7</c:v>
                </c:pt>
                <c:pt idx="922">
                  <c:v>-1.5745239999999999E-7</c:v>
                </c:pt>
                <c:pt idx="923">
                  <c:v>-1.5742739999999999E-7</c:v>
                </c:pt>
                <c:pt idx="924">
                  <c:v>-1.5740239999999999E-7</c:v>
                </c:pt>
                <c:pt idx="925">
                  <c:v>-1.5737739999999999E-7</c:v>
                </c:pt>
                <c:pt idx="926">
                  <c:v>-1.5735239999999999E-7</c:v>
                </c:pt>
                <c:pt idx="927">
                  <c:v>-1.5732740000000001E-7</c:v>
                </c:pt>
                <c:pt idx="928">
                  <c:v>-1.5730240000000001E-7</c:v>
                </c:pt>
                <c:pt idx="929">
                  <c:v>-1.5727740000000001E-7</c:v>
                </c:pt>
                <c:pt idx="930">
                  <c:v>-1.5725240000000001E-7</c:v>
                </c:pt>
                <c:pt idx="931">
                  <c:v>-1.572274E-7</c:v>
                </c:pt>
                <c:pt idx="932">
                  <c:v>-1.572024E-7</c:v>
                </c:pt>
                <c:pt idx="933">
                  <c:v>-1.571774E-7</c:v>
                </c:pt>
                <c:pt idx="934">
                  <c:v>-1.571524E-7</c:v>
                </c:pt>
                <c:pt idx="935">
                  <c:v>-1.571274E-7</c:v>
                </c:pt>
                <c:pt idx="936">
                  <c:v>-1.5710239999999999E-7</c:v>
                </c:pt>
                <c:pt idx="937">
                  <c:v>-1.5707739999999999E-7</c:v>
                </c:pt>
                <c:pt idx="938">
                  <c:v>-1.5705239999999999E-7</c:v>
                </c:pt>
                <c:pt idx="939">
                  <c:v>-1.5702739999999999E-7</c:v>
                </c:pt>
                <c:pt idx="940">
                  <c:v>-1.5700239999999999E-7</c:v>
                </c:pt>
                <c:pt idx="941">
                  <c:v>-1.5697740000000001E-7</c:v>
                </c:pt>
                <c:pt idx="942">
                  <c:v>-1.5695240000000001E-7</c:v>
                </c:pt>
                <c:pt idx="943">
                  <c:v>-1.5692740000000001E-7</c:v>
                </c:pt>
                <c:pt idx="944">
                  <c:v>-1.5690240000000001E-7</c:v>
                </c:pt>
                <c:pt idx="945">
                  <c:v>-1.568774E-7</c:v>
                </c:pt>
                <c:pt idx="946">
                  <c:v>-1.568524E-7</c:v>
                </c:pt>
                <c:pt idx="947">
                  <c:v>-1.568274E-7</c:v>
                </c:pt>
                <c:pt idx="948">
                  <c:v>-1.568024E-7</c:v>
                </c:pt>
                <c:pt idx="949">
                  <c:v>-1.567774E-7</c:v>
                </c:pt>
                <c:pt idx="950">
                  <c:v>-1.5675239999999999E-7</c:v>
                </c:pt>
                <c:pt idx="951">
                  <c:v>-1.5672739999999999E-7</c:v>
                </c:pt>
                <c:pt idx="952">
                  <c:v>-1.5670239999999999E-7</c:v>
                </c:pt>
                <c:pt idx="953">
                  <c:v>-1.5667739999999999E-7</c:v>
                </c:pt>
                <c:pt idx="954">
                  <c:v>-1.5665239999999999E-7</c:v>
                </c:pt>
                <c:pt idx="955">
                  <c:v>-1.5662740000000001E-7</c:v>
                </c:pt>
                <c:pt idx="956">
                  <c:v>-1.5660240000000001E-7</c:v>
                </c:pt>
                <c:pt idx="957">
                  <c:v>-1.5657740000000001E-7</c:v>
                </c:pt>
                <c:pt idx="958">
                  <c:v>-1.5655240000000001E-7</c:v>
                </c:pt>
                <c:pt idx="959">
                  <c:v>-1.565274E-7</c:v>
                </c:pt>
                <c:pt idx="960">
                  <c:v>-1.565024E-7</c:v>
                </c:pt>
                <c:pt idx="961">
                  <c:v>-1.564774E-7</c:v>
                </c:pt>
                <c:pt idx="962">
                  <c:v>-1.564524E-7</c:v>
                </c:pt>
                <c:pt idx="963">
                  <c:v>-1.564274E-7</c:v>
                </c:pt>
                <c:pt idx="964">
                  <c:v>-1.564024E-7</c:v>
                </c:pt>
                <c:pt idx="965">
                  <c:v>-1.5637739999999999E-7</c:v>
                </c:pt>
                <c:pt idx="966">
                  <c:v>-1.5635239999999999E-7</c:v>
                </c:pt>
                <c:pt idx="967">
                  <c:v>-1.5632739999999999E-7</c:v>
                </c:pt>
                <c:pt idx="968">
                  <c:v>-1.5630239999999999E-7</c:v>
                </c:pt>
                <c:pt idx="969">
                  <c:v>-1.5627740000000001E-7</c:v>
                </c:pt>
                <c:pt idx="970">
                  <c:v>-1.5625240000000001E-7</c:v>
                </c:pt>
                <c:pt idx="971">
                  <c:v>-1.5622740000000001E-7</c:v>
                </c:pt>
                <c:pt idx="972">
                  <c:v>-1.5620240000000001E-7</c:v>
                </c:pt>
                <c:pt idx="973">
                  <c:v>-1.561774E-7</c:v>
                </c:pt>
                <c:pt idx="974">
                  <c:v>-1.561524E-7</c:v>
                </c:pt>
                <c:pt idx="975">
                  <c:v>-1.561274E-7</c:v>
                </c:pt>
                <c:pt idx="976">
                  <c:v>-1.561024E-7</c:v>
                </c:pt>
                <c:pt idx="977">
                  <c:v>-1.560774E-7</c:v>
                </c:pt>
                <c:pt idx="978">
                  <c:v>-1.560524E-7</c:v>
                </c:pt>
                <c:pt idx="979">
                  <c:v>-1.5602739999999999E-7</c:v>
                </c:pt>
                <c:pt idx="980">
                  <c:v>-1.5600239999999999E-7</c:v>
                </c:pt>
                <c:pt idx="981">
                  <c:v>-1.5597739999999999E-7</c:v>
                </c:pt>
                <c:pt idx="982">
                  <c:v>-1.5595239999999999E-7</c:v>
                </c:pt>
                <c:pt idx="983">
                  <c:v>-1.5592740000000001E-7</c:v>
                </c:pt>
                <c:pt idx="984">
                  <c:v>-1.5590240000000001E-7</c:v>
                </c:pt>
                <c:pt idx="985">
                  <c:v>-1.5587740000000001E-7</c:v>
                </c:pt>
                <c:pt idx="986">
                  <c:v>-1.5585240000000001E-7</c:v>
                </c:pt>
                <c:pt idx="987">
                  <c:v>-1.558274E-7</c:v>
                </c:pt>
                <c:pt idx="988">
                  <c:v>-1.558024E-7</c:v>
                </c:pt>
                <c:pt idx="989">
                  <c:v>-1.557774E-7</c:v>
                </c:pt>
                <c:pt idx="990">
                  <c:v>-1.557524E-7</c:v>
                </c:pt>
                <c:pt idx="991">
                  <c:v>-1.557274E-7</c:v>
                </c:pt>
                <c:pt idx="992">
                  <c:v>-1.557024E-7</c:v>
                </c:pt>
                <c:pt idx="993">
                  <c:v>-1.5567739999999999E-7</c:v>
                </c:pt>
                <c:pt idx="994">
                  <c:v>-1.5565239999999999E-7</c:v>
                </c:pt>
                <c:pt idx="995">
                  <c:v>-1.5562739999999999E-7</c:v>
                </c:pt>
                <c:pt idx="996">
                  <c:v>-1.5560239999999999E-7</c:v>
                </c:pt>
                <c:pt idx="997">
                  <c:v>-1.5557740000000001E-7</c:v>
                </c:pt>
                <c:pt idx="998">
                  <c:v>-1.5555240000000001E-7</c:v>
                </c:pt>
                <c:pt idx="999">
                  <c:v>-1.5552740000000001E-7</c:v>
                </c:pt>
                <c:pt idx="1000">
                  <c:v>-1.5550240000000001E-7</c:v>
                </c:pt>
                <c:pt idx="1001">
                  <c:v>-1.554774E-7</c:v>
                </c:pt>
                <c:pt idx="1002">
                  <c:v>-1.554524E-7</c:v>
                </c:pt>
                <c:pt idx="1003">
                  <c:v>-1.554274E-7</c:v>
                </c:pt>
                <c:pt idx="1004">
                  <c:v>-1.554024E-7</c:v>
                </c:pt>
                <c:pt idx="1005">
                  <c:v>-1.553774E-7</c:v>
                </c:pt>
                <c:pt idx="1006">
                  <c:v>-1.553524E-7</c:v>
                </c:pt>
                <c:pt idx="1007">
                  <c:v>-1.5532739999999999E-7</c:v>
                </c:pt>
                <c:pt idx="1008">
                  <c:v>-1.5530239999999999E-7</c:v>
                </c:pt>
                <c:pt idx="1009">
                  <c:v>-1.5527739999999999E-7</c:v>
                </c:pt>
                <c:pt idx="1010">
                  <c:v>-1.5525239999999999E-7</c:v>
                </c:pt>
                <c:pt idx="1011">
                  <c:v>-1.5522740000000001E-7</c:v>
                </c:pt>
                <c:pt idx="1012">
                  <c:v>-1.5520240000000001E-7</c:v>
                </c:pt>
                <c:pt idx="1013">
                  <c:v>-1.5517740000000001E-7</c:v>
                </c:pt>
                <c:pt idx="1014">
                  <c:v>-1.5515240000000001E-7</c:v>
                </c:pt>
                <c:pt idx="1015">
                  <c:v>-1.5512740000000001E-7</c:v>
                </c:pt>
                <c:pt idx="1016">
                  <c:v>-1.551024E-7</c:v>
                </c:pt>
                <c:pt idx="1017">
                  <c:v>-1.550774E-7</c:v>
                </c:pt>
                <c:pt idx="1018">
                  <c:v>-1.550524E-7</c:v>
                </c:pt>
                <c:pt idx="1019">
                  <c:v>-1.550274E-7</c:v>
                </c:pt>
                <c:pt idx="1020">
                  <c:v>-1.550024E-7</c:v>
                </c:pt>
                <c:pt idx="1021">
                  <c:v>-1.5497739999999999E-7</c:v>
                </c:pt>
                <c:pt idx="1022">
                  <c:v>-1.5495239999999999E-7</c:v>
                </c:pt>
                <c:pt idx="1023">
                  <c:v>-1.5492739999999999E-7</c:v>
                </c:pt>
                <c:pt idx="1024">
                  <c:v>-1.5490239999999999E-7</c:v>
                </c:pt>
                <c:pt idx="1025">
                  <c:v>-1.5487740000000001E-7</c:v>
                </c:pt>
                <c:pt idx="1026">
                  <c:v>-1.5485240000000001E-7</c:v>
                </c:pt>
                <c:pt idx="1027">
                  <c:v>-1.5482740000000001E-7</c:v>
                </c:pt>
                <c:pt idx="1028">
                  <c:v>-1.5480240000000001E-7</c:v>
                </c:pt>
                <c:pt idx="1029">
                  <c:v>-1.5477740000000001E-7</c:v>
                </c:pt>
                <c:pt idx="1030">
                  <c:v>-1.547524E-7</c:v>
                </c:pt>
                <c:pt idx="1031">
                  <c:v>-1.547274E-7</c:v>
                </c:pt>
                <c:pt idx="1032">
                  <c:v>-1.547024E-7</c:v>
                </c:pt>
                <c:pt idx="1033">
                  <c:v>-1.546774E-7</c:v>
                </c:pt>
                <c:pt idx="1034">
                  <c:v>-1.546524E-7</c:v>
                </c:pt>
                <c:pt idx="1035">
                  <c:v>-1.5462739999999999E-7</c:v>
                </c:pt>
                <c:pt idx="1036">
                  <c:v>-1.5460239999999999E-7</c:v>
                </c:pt>
                <c:pt idx="1037">
                  <c:v>-1.5457739999999999E-7</c:v>
                </c:pt>
                <c:pt idx="1038">
                  <c:v>-1.5455239999999999E-7</c:v>
                </c:pt>
                <c:pt idx="1039">
                  <c:v>-1.5452740000000001E-7</c:v>
                </c:pt>
                <c:pt idx="1040">
                  <c:v>-1.5450240000000001E-7</c:v>
                </c:pt>
                <c:pt idx="1041">
                  <c:v>-1.5447740000000001E-7</c:v>
                </c:pt>
                <c:pt idx="1042">
                  <c:v>-1.5445240000000001E-7</c:v>
                </c:pt>
                <c:pt idx="1043">
                  <c:v>-1.5442740000000001E-7</c:v>
                </c:pt>
                <c:pt idx="1044">
                  <c:v>-1.544024E-7</c:v>
                </c:pt>
                <c:pt idx="1045">
                  <c:v>-1.543774E-7</c:v>
                </c:pt>
                <c:pt idx="1046">
                  <c:v>-1.543524E-7</c:v>
                </c:pt>
                <c:pt idx="1047">
                  <c:v>-1.543274E-7</c:v>
                </c:pt>
                <c:pt idx="1048">
                  <c:v>-1.543024E-7</c:v>
                </c:pt>
                <c:pt idx="1049">
                  <c:v>-1.5427739999999999E-7</c:v>
                </c:pt>
                <c:pt idx="1050">
                  <c:v>-1.5425239999999999E-7</c:v>
                </c:pt>
                <c:pt idx="1051">
                  <c:v>-1.5422739999999999E-7</c:v>
                </c:pt>
                <c:pt idx="1052">
                  <c:v>-1.5420239999999999E-7</c:v>
                </c:pt>
                <c:pt idx="1053">
                  <c:v>-1.5417740000000001E-7</c:v>
                </c:pt>
                <c:pt idx="1054">
                  <c:v>-1.5415240000000001E-7</c:v>
                </c:pt>
                <c:pt idx="1055">
                  <c:v>-1.5412740000000001E-7</c:v>
                </c:pt>
                <c:pt idx="1056">
                  <c:v>-1.5410240000000001E-7</c:v>
                </c:pt>
                <c:pt idx="1057">
                  <c:v>-1.5407740000000001E-7</c:v>
                </c:pt>
                <c:pt idx="1058">
                  <c:v>-1.540524E-7</c:v>
                </c:pt>
                <c:pt idx="1059">
                  <c:v>-1.540274E-7</c:v>
                </c:pt>
                <c:pt idx="1060">
                  <c:v>-1.540024E-7</c:v>
                </c:pt>
                <c:pt idx="1061">
                  <c:v>-1.539774E-7</c:v>
                </c:pt>
                <c:pt idx="1062">
                  <c:v>-1.539524E-7</c:v>
                </c:pt>
                <c:pt idx="1063">
                  <c:v>-1.5392739999999999E-7</c:v>
                </c:pt>
                <c:pt idx="1064">
                  <c:v>-1.5390239999999999E-7</c:v>
                </c:pt>
                <c:pt idx="1065">
                  <c:v>-1.5387739999999999E-7</c:v>
                </c:pt>
                <c:pt idx="1066">
                  <c:v>-1.5385239999999999E-7</c:v>
                </c:pt>
                <c:pt idx="1067">
                  <c:v>-1.5382739999999999E-7</c:v>
                </c:pt>
                <c:pt idx="1068">
                  <c:v>-1.5380240000000001E-7</c:v>
                </c:pt>
                <c:pt idx="1069">
                  <c:v>-1.5377740000000001E-7</c:v>
                </c:pt>
                <c:pt idx="1070">
                  <c:v>-1.5375240000000001E-7</c:v>
                </c:pt>
                <c:pt idx="1071">
                  <c:v>-1.5372740000000001E-7</c:v>
                </c:pt>
                <c:pt idx="1072">
                  <c:v>-1.537024E-7</c:v>
                </c:pt>
                <c:pt idx="1073">
                  <c:v>-1.536774E-7</c:v>
                </c:pt>
                <c:pt idx="1074">
                  <c:v>-1.536524E-7</c:v>
                </c:pt>
                <c:pt idx="1075">
                  <c:v>-1.536274E-7</c:v>
                </c:pt>
                <c:pt idx="1076">
                  <c:v>-1.536024E-7</c:v>
                </c:pt>
                <c:pt idx="1077">
                  <c:v>-1.5357739999999999E-7</c:v>
                </c:pt>
                <c:pt idx="1078">
                  <c:v>-1.5355239999999999E-7</c:v>
                </c:pt>
                <c:pt idx="1079">
                  <c:v>-1.5352739999999999E-7</c:v>
                </c:pt>
                <c:pt idx="1080">
                  <c:v>-1.5350239999999999E-7</c:v>
                </c:pt>
                <c:pt idx="1081">
                  <c:v>-1.5347739999999999E-7</c:v>
                </c:pt>
                <c:pt idx="1082">
                  <c:v>-1.5345240000000001E-7</c:v>
                </c:pt>
                <c:pt idx="1083">
                  <c:v>-1.5342740000000001E-7</c:v>
                </c:pt>
                <c:pt idx="1084">
                  <c:v>-1.5340240000000001E-7</c:v>
                </c:pt>
                <c:pt idx="1085">
                  <c:v>-1.5337740000000001E-7</c:v>
                </c:pt>
                <c:pt idx="1086">
                  <c:v>-1.533524E-7</c:v>
                </c:pt>
                <c:pt idx="1087">
                  <c:v>-1.533274E-7</c:v>
                </c:pt>
                <c:pt idx="1088">
                  <c:v>-1.533024E-7</c:v>
                </c:pt>
                <c:pt idx="1089">
                  <c:v>-1.532774E-7</c:v>
                </c:pt>
                <c:pt idx="1090">
                  <c:v>-1.532524E-7</c:v>
                </c:pt>
                <c:pt idx="1091">
                  <c:v>-1.5322739999999999E-7</c:v>
                </c:pt>
                <c:pt idx="1092">
                  <c:v>-1.5320239999999999E-7</c:v>
                </c:pt>
                <c:pt idx="1093">
                  <c:v>-1.5317739999999999E-7</c:v>
                </c:pt>
                <c:pt idx="1094">
                  <c:v>-1.5315239999999999E-7</c:v>
                </c:pt>
                <c:pt idx="1095">
                  <c:v>-1.5312739999999999E-7</c:v>
                </c:pt>
                <c:pt idx="1096">
                  <c:v>-1.5310240000000001E-7</c:v>
                </c:pt>
                <c:pt idx="1097">
                  <c:v>-1.5307740000000001E-7</c:v>
                </c:pt>
                <c:pt idx="1098">
                  <c:v>-1.5305240000000001E-7</c:v>
                </c:pt>
                <c:pt idx="1099">
                  <c:v>-1.5302740000000001E-7</c:v>
                </c:pt>
                <c:pt idx="1100">
                  <c:v>-1.530024E-7</c:v>
                </c:pt>
                <c:pt idx="1101">
                  <c:v>-1.529774E-7</c:v>
                </c:pt>
                <c:pt idx="1102">
                  <c:v>-1.529524E-7</c:v>
                </c:pt>
                <c:pt idx="1103">
                  <c:v>-1.529274E-7</c:v>
                </c:pt>
                <c:pt idx="1104">
                  <c:v>-1.529024E-7</c:v>
                </c:pt>
                <c:pt idx="1105">
                  <c:v>-1.5287739999999999E-7</c:v>
                </c:pt>
                <c:pt idx="1106">
                  <c:v>-1.5285239999999999E-7</c:v>
                </c:pt>
                <c:pt idx="1107">
                  <c:v>-1.5282739999999999E-7</c:v>
                </c:pt>
                <c:pt idx="1108">
                  <c:v>-1.5280239999999999E-7</c:v>
                </c:pt>
                <c:pt idx="1109">
                  <c:v>-1.5277739999999999E-7</c:v>
                </c:pt>
                <c:pt idx="1110">
                  <c:v>-1.5275240000000001E-7</c:v>
                </c:pt>
                <c:pt idx="1111">
                  <c:v>-1.5272740000000001E-7</c:v>
                </c:pt>
                <c:pt idx="1112">
                  <c:v>-1.5270240000000001E-7</c:v>
                </c:pt>
                <c:pt idx="1113">
                  <c:v>-1.5267740000000001E-7</c:v>
                </c:pt>
                <c:pt idx="1114">
                  <c:v>-1.526524E-7</c:v>
                </c:pt>
                <c:pt idx="1115">
                  <c:v>-1.526274E-7</c:v>
                </c:pt>
                <c:pt idx="1116">
                  <c:v>-1.526024E-7</c:v>
                </c:pt>
                <c:pt idx="1117">
                  <c:v>-1.525774E-7</c:v>
                </c:pt>
                <c:pt idx="1118">
                  <c:v>-1.525524E-7</c:v>
                </c:pt>
                <c:pt idx="1119">
                  <c:v>-1.525274E-7</c:v>
                </c:pt>
                <c:pt idx="1120">
                  <c:v>-1.5250239999999999E-7</c:v>
                </c:pt>
                <c:pt idx="1121">
                  <c:v>-1.5247739999999999E-7</c:v>
                </c:pt>
                <c:pt idx="1122">
                  <c:v>-1.5245239999999999E-7</c:v>
                </c:pt>
                <c:pt idx="1123">
                  <c:v>-1.5242739999999999E-7</c:v>
                </c:pt>
                <c:pt idx="1124">
                  <c:v>-1.5240240000000001E-7</c:v>
                </c:pt>
                <c:pt idx="1125">
                  <c:v>-1.5237740000000001E-7</c:v>
                </c:pt>
                <c:pt idx="1126">
                  <c:v>-1.5235240000000001E-7</c:v>
                </c:pt>
                <c:pt idx="1127">
                  <c:v>-1.5232740000000001E-7</c:v>
                </c:pt>
                <c:pt idx="1128">
                  <c:v>-1.523024E-7</c:v>
                </c:pt>
                <c:pt idx="1129">
                  <c:v>-1.522774E-7</c:v>
                </c:pt>
                <c:pt idx="1130">
                  <c:v>-1.522524E-7</c:v>
                </c:pt>
                <c:pt idx="1131">
                  <c:v>-1.522274E-7</c:v>
                </c:pt>
                <c:pt idx="1132">
                  <c:v>-1.522024E-7</c:v>
                </c:pt>
                <c:pt idx="1133">
                  <c:v>-1.521774E-7</c:v>
                </c:pt>
                <c:pt idx="1134">
                  <c:v>-1.5215239999999999E-7</c:v>
                </c:pt>
                <c:pt idx="1135">
                  <c:v>-1.5212739999999999E-7</c:v>
                </c:pt>
                <c:pt idx="1136">
                  <c:v>-1.5210239999999999E-7</c:v>
                </c:pt>
                <c:pt idx="1137">
                  <c:v>-1.5207739999999999E-7</c:v>
                </c:pt>
                <c:pt idx="1138">
                  <c:v>-1.5205240000000001E-7</c:v>
                </c:pt>
                <c:pt idx="1139">
                  <c:v>-1.5202740000000001E-7</c:v>
                </c:pt>
                <c:pt idx="1140">
                  <c:v>-1.5200240000000001E-7</c:v>
                </c:pt>
                <c:pt idx="1141">
                  <c:v>-1.5197740000000001E-7</c:v>
                </c:pt>
                <c:pt idx="1142">
                  <c:v>-1.519524E-7</c:v>
                </c:pt>
                <c:pt idx="1143">
                  <c:v>-1.519274E-7</c:v>
                </c:pt>
                <c:pt idx="1144">
                  <c:v>-1.519024E-7</c:v>
                </c:pt>
                <c:pt idx="1145">
                  <c:v>-1.518774E-7</c:v>
                </c:pt>
                <c:pt idx="1146">
                  <c:v>-1.518524E-7</c:v>
                </c:pt>
                <c:pt idx="1147">
                  <c:v>-1.518274E-7</c:v>
                </c:pt>
                <c:pt idx="1148">
                  <c:v>-1.5180239999999999E-7</c:v>
                </c:pt>
                <c:pt idx="1149">
                  <c:v>-1.5177739999999999E-7</c:v>
                </c:pt>
                <c:pt idx="1150">
                  <c:v>-1.5175239999999999E-7</c:v>
                </c:pt>
                <c:pt idx="1151">
                  <c:v>-1.5172739999999999E-7</c:v>
                </c:pt>
                <c:pt idx="1152">
                  <c:v>-1.5170240000000001E-7</c:v>
                </c:pt>
                <c:pt idx="1153">
                  <c:v>-1.5167740000000001E-7</c:v>
                </c:pt>
                <c:pt idx="1154">
                  <c:v>-1.5165240000000001E-7</c:v>
                </c:pt>
                <c:pt idx="1155">
                  <c:v>-1.5162740000000001E-7</c:v>
                </c:pt>
                <c:pt idx="1156">
                  <c:v>-1.516024E-7</c:v>
                </c:pt>
                <c:pt idx="1157">
                  <c:v>-1.515774E-7</c:v>
                </c:pt>
                <c:pt idx="1158">
                  <c:v>-1.515524E-7</c:v>
                </c:pt>
                <c:pt idx="1159">
                  <c:v>-1.515274E-7</c:v>
                </c:pt>
                <c:pt idx="1160">
                  <c:v>-1.515024E-7</c:v>
                </c:pt>
                <c:pt idx="1161">
                  <c:v>-1.514774E-7</c:v>
                </c:pt>
                <c:pt idx="1162">
                  <c:v>-1.5145239999999999E-7</c:v>
                </c:pt>
                <c:pt idx="1163">
                  <c:v>-1.5142739999999999E-7</c:v>
                </c:pt>
                <c:pt idx="1164">
                  <c:v>-1.5140239999999999E-7</c:v>
                </c:pt>
                <c:pt idx="1165">
                  <c:v>-1.5137739999999999E-7</c:v>
                </c:pt>
                <c:pt idx="1166">
                  <c:v>-1.5135240000000001E-7</c:v>
                </c:pt>
                <c:pt idx="1167">
                  <c:v>-1.5132740000000001E-7</c:v>
                </c:pt>
                <c:pt idx="1168">
                  <c:v>-1.5130240000000001E-7</c:v>
                </c:pt>
                <c:pt idx="1169">
                  <c:v>-1.5127740000000001E-7</c:v>
                </c:pt>
                <c:pt idx="1170">
                  <c:v>-1.5125240000000001E-7</c:v>
                </c:pt>
                <c:pt idx="1171">
                  <c:v>-1.512274E-7</c:v>
                </c:pt>
                <c:pt idx="1172">
                  <c:v>-1.512024E-7</c:v>
                </c:pt>
                <c:pt idx="1173">
                  <c:v>-1.511774E-7</c:v>
                </c:pt>
                <c:pt idx="1174">
                  <c:v>-1.511524E-7</c:v>
                </c:pt>
                <c:pt idx="1175">
                  <c:v>-1.511274E-7</c:v>
                </c:pt>
                <c:pt idx="1176">
                  <c:v>-1.5110239999999999E-7</c:v>
                </c:pt>
                <c:pt idx="1177">
                  <c:v>-1.5107739999999999E-7</c:v>
                </c:pt>
                <c:pt idx="1178">
                  <c:v>-1.5105239999999999E-7</c:v>
                </c:pt>
                <c:pt idx="1179">
                  <c:v>-1.5102739999999999E-7</c:v>
                </c:pt>
                <c:pt idx="1180">
                  <c:v>-1.5100240000000001E-7</c:v>
                </c:pt>
                <c:pt idx="1181">
                  <c:v>-1.5097740000000001E-7</c:v>
                </c:pt>
                <c:pt idx="1182">
                  <c:v>-1.5095240000000001E-7</c:v>
                </c:pt>
                <c:pt idx="1183">
                  <c:v>-1.5092740000000001E-7</c:v>
                </c:pt>
                <c:pt idx="1184">
                  <c:v>-1.5090240000000001E-7</c:v>
                </c:pt>
                <c:pt idx="1185">
                  <c:v>-1.508774E-7</c:v>
                </c:pt>
                <c:pt idx="1186">
                  <c:v>-1.508524E-7</c:v>
                </c:pt>
                <c:pt idx="1187">
                  <c:v>-1.508274E-7</c:v>
                </c:pt>
                <c:pt idx="1188">
                  <c:v>-1.508024E-7</c:v>
                </c:pt>
                <c:pt idx="1189">
                  <c:v>-1.507774E-7</c:v>
                </c:pt>
                <c:pt idx="1190">
                  <c:v>-1.5075239999999999E-7</c:v>
                </c:pt>
                <c:pt idx="1191">
                  <c:v>-1.5072739999999999E-7</c:v>
                </c:pt>
                <c:pt idx="1192">
                  <c:v>-1.5070239999999999E-7</c:v>
                </c:pt>
                <c:pt idx="1193">
                  <c:v>-1.5067739999999999E-7</c:v>
                </c:pt>
                <c:pt idx="1194">
                  <c:v>-1.5065240000000001E-7</c:v>
                </c:pt>
                <c:pt idx="1195">
                  <c:v>-1.5062740000000001E-7</c:v>
                </c:pt>
                <c:pt idx="1196">
                  <c:v>-1.5060240000000001E-7</c:v>
                </c:pt>
                <c:pt idx="1197">
                  <c:v>-1.5057740000000001E-7</c:v>
                </c:pt>
                <c:pt idx="1198">
                  <c:v>-1.5055240000000001E-7</c:v>
                </c:pt>
                <c:pt idx="1199">
                  <c:v>-1.505274E-7</c:v>
                </c:pt>
                <c:pt idx="1200">
                  <c:v>-1.505024E-7</c:v>
                </c:pt>
                <c:pt idx="1201">
                  <c:v>-1.504774E-7</c:v>
                </c:pt>
                <c:pt idx="1202">
                  <c:v>-1.504524E-7</c:v>
                </c:pt>
                <c:pt idx="1203">
                  <c:v>-1.504274E-7</c:v>
                </c:pt>
                <c:pt idx="1204">
                  <c:v>-1.5040239999999999E-7</c:v>
                </c:pt>
                <c:pt idx="1205">
                  <c:v>-1.5037739999999999E-7</c:v>
                </c:pt>
                <c:pt idx="1206">
                  <c:v>-1.5035239999999999E-7</c:v>
                </c:pt>
                <c:pt idx="1207">
                  <c:v>-1.5032739999999999E-7</c:v>
                </c:pt>
                <c:pt idx="1208">
                  <c:v>-1.5030240000000001E-7</c:v>
                </c:pt>
                <c:pt idx="1209">
                  <c:v>-1.5027740000000001E-7</c:v>
                </c:pt>
                <c:pt idx="1210">
                  <c:v>-1.5025240000000001E-7</c:v>
                </c:pt>
                <c:pt idx="1211">
                  <c:v>-1.5022740000000001E-7</c:v>
                </c:pt>
                <c:pt idx="1212">
                  <c:v>-1.5020240000000001E-7</c:v>
                </c:pt>
                <c:pt idx="1213">
                  <c:v>-1.501774E-7</c:v>
                </c:pt>
                <c:pt idx="1214">
                  <c:v>-1.501524E-7</c:v>
                </c:pt>
                <c:pt idx="1215">
                  <c:v>-1.501274E-7</c:v>
                </c:pt>
                <c:pt idx="1216">
                  <c:v>-1.501024E-7</c:v>
                </c:pt>
                <c:pt idx="1217">
                  <c:v>-1.500774E-7</c:v>
                </c:pt>
                <c:pt idx="1218">
                  <c:v>-1.5005239999999999E-7</c:v>
                </c:pt>
                <c:pt idx="1219">
                  <c:v>-1.5002739999999999E-7</c:v>
                </c:pt>
                <c:pt idx="1220">
                  <c:v>-1.5000239999999999E-7</c:v>
                </c:pt>
                <c:pt idx="1221">
                  <c:v>-1.4997739999999999E-7</c:v>
                </c:pt>
                <c:pt idx="1222">
                  <c:v>-1.4995239999999999E-7</c:v>
                </c:pt>
                <c:pt idx="1223">
                  <c:v>-1.4992740000000001E-7</c:v>
                </c:pt>
                <c:pt idx="1224">
                  <c:v>-1.4990240000000001E-7</c:v>
                </c:pt>
                <c:pt idx="1225">
                  <c:v>-1.4987740000000001E-7</c:v>
                </c:pt>
                <c:pt idx="1226">
                  <c:v>-1.4985240000000001E-7</c:v>
                </c:pt>
                <c:pt idx="1227">
                  <c:v>-1.498274E-7</c:v>
                </c:pt>
                <c:pt idx="1228">
                  <c:v>-1.498024E-7</c:v>
                </c:pt>
                <c:pt idx="1229">
                  <c:v>-1.497774E-7</c:v>
                </c:pt>
                <c:pt idx="1230">
                  <c:v>-1.497524E-7</c:v>
                </c:pt>
                <c:pt idx="1231">
                  <c:v>-1.497274E-7</c:v>
                </c:pt>
                <c:pt idx="1232">
                  <c:v>-1.4970239999999999E-7</c:v>
                </c:pt>
                <c:pt idx="1233">
                  <c:v>-1.4967739999999999E-7</c:v>
                </c:pt>
                <c:pt idx="1234">
                  <c:v>-1.4965239999999999E-7</c:v>
                </c:pt>
                <c:pt idx="1235">
                  <c:v>-1.4962739999999999E-7</c:v>
                </c:pt>
                <c:pt idx="1236">
                  <c:v>-1.4960239999999999E-7</c:v>
                </c:pt>
                <c:pt idx="1237">
                  <c:v>-1.4957740000000001E-7</c:v>
                </c:pt>
                <c:pt idx="1238">
                  <c:v>-1.4955240000000001E-7</c:v>
                </c:pt>
                <c:pt idx="1239">
                  <c:v>-1.4952740000000001E-7</c:v>
                </c:pt>
                <c:pt idx="1240">
                  <c:v>-1.4950240000000001E-7</c:v>
                </c:pt>
                <c:pt idx="1241">
                  <c:v>-1.494774E-7</c:v>
                </c:pt>
                <c:pt idx="1242">
                  <c:v>-1.494524E-7</c:v>
                </c:pt>
                <c:pt idx="1243">
                  <c:v>-1.494274E-7</c:v>
                </c:pt>
                <c:pt idx="1244">
                  <c:v>-1.494024E-7</c:v>
                </c:pt>
                <c:pt idx="1245">
                  <c:v>-1.493774E-7</c:v>
                </c:pt>
                <c:pt idx="1246">
                  <c:v>-1.4935239999999999E-7</c:v>
                </c:pt>
                <c:pt idx="1247">
                  <c:v>-1.4932739999999999E-7</c:v>
                </c:pt>
                <c:pt idx="1248">
                  <c:v>-1.4930239999999999E-7</c:v>
                </c:pt>
                <c:pt idx="1249">
                  <c:v>-1.4927739999999999E-7</c:v>
                </c:pt>
                <c:pt idx="1250">
                  <c:v>-1.4925239999999999E-7</c:v>
                </c:pt>
                <c:pt idx="1251">
                  <c:v>-1.4922740000000001E-7</c:v>
                </c:pt>
                <c:pt idx="1252">
                  <c:v>-1.4920240000000001E-7</c:v>
                </c:pt>
                <c:pt idx="1253">
                  <c:v>-1.4917740000000001E-7</c:v>
                </c:pt>
                <c:pt idx="1254">
                  <c:v>-1.4915240000000001E-7</c:v>
                </c:pt>
                <c:pt idx="1255">
                  <c:v>-1.491274E-7</c:v>
                </c:pt>
                <c:pt idx="1256">
                  <c:v>-1.491024E-7</c:v>
                </c:pt>
                <c:pt idx="1257">
                  <c:v>-1.490774E-7</c:v>
                </c:pt>
                <c:pt idx="1258">
                  <c:v>-1.490524E-7</c:v>
                </c:pt>
                <c:pt idx="1259">
                  <c:v>-1.490274E-7</c:v>
                </c:pt>
                <c:pt idx="1260">
                  <c:v>-1.4900239999999999E-7</c:v>
                </c:pt>
                <c:pt idx="1261">
                  <c:v>-1.4897739999999999E-7</c:v>
                </c:pt>
                <c:pt idx="1262">
                  <c:v>-1.4895239999999999E-7</c:v>
                </c:pt>
                <c:pt idx="1263">
                  <c:v>-1.4892739999999999E-7</c:v>
                </c:pt>
                <c:pt idx="1264">
                  <c:v>-1.4890239999999999E-7</c:v>
                </c:pt>
                <c:pt idx="1265">
                  <c:v>-1.4887740000000001E-7</c:v>
                </c:pt>
                <c:pt idx="1266">
                  <c:v>-1.4885240000000001E-7</c:v>
                </c:pt>
                <c:pt idx="1267">
                  <c:v>-1.4882740000000001E-7</c:v>
                </c:pt>
                <c:pt idx="1268">
                  <c:v>-1.4880240000000001E-7</c:v>
                </c:pt>
                <c:pt idx="1269">
                  <c:v>-1.487774E-7</c:v>
                </c:pt>
                <c:pt idx="1270">
                  <c:v>-1.487524E-7</c:v>
                </c:pt>
                <c:pt idx="1271">
                  <c:v>-1.487274E-7</c:v>
                </c:pt>
                <c:pt idx="1272">
                  <c:v>-1.487024E-7</c:v>
                </c:pt>
                <c:pt idx="1273">
                  <c:v>-1.486774E-7</c:v>
                </c:pt>
                <c:pt idx="1274">
                  <c:v>-1.486524E-7</c:v>
                </c:pt>
                <c:pt idx="1275">
                  <c:v>-1.4862739999999999E-7</c:v>
                </c:pt>
                <c:pt idx="1276">
                  <c:v>-1.4860239999999999E-7</c:v>
                </c:pt>
                <c:pt idx="1277">
                  <c:v>-1.4857739999999999E-7</c:v>
                </c:pt>
                <c:pt idx="1278">
                  <c:v>-1.4855239999999999E-7</c:v>
                </c:pt>
                <c:pt idx="1279">
                  <c:v>-1.4852740000000001E-7</c:v>
                </c:pt>
                <c:pt idx="1280">
                  <c:v>-1.4850240000000001E-7</c:v>
                </c:pt>
                <c:pt idx="1281">
                  <c:v>-1.4847740000000001E-7</c:v>
                </c:pt>
                <c:pt idx="1282">
                  <c:v>-1.4845240000000001E-7</c:v>
                </c:pt>
                <c:pt idx="1283">
                  <c:v>-1.484274E-7</c:v>
                </c:pt>
                <c:pt idx="1284">
                  <c:v>-1.484024E-7</c:v>
                </c:pt>
                <c:pt idx="1285">
                  <c:v>-1.483774E-7</c:v>
                </c:pt>
                <c:pt idx="1286">
                  <c:v>-1.483524E-7</c:v>
                </c:pt>
                <c:pt idx="1287">
                  <c:v>-1.483274E-7</c:v>
                </c:pt>
                <c:pt idx="1288">
                  <c:v>-1.483024E-7</c:v>
                </c:pt>
                <c:pt idx="1289">
                  <c:v>-1.4827739999999999E-7</c:v>
                </c:pt>
                <c:pt idx="1290">
                  <c:v>-1.4825239999999999E-7</c:v>
                </c:pt>
                <c:pt idx="1291">
                  <c:v>-1.4822739999999999E-7</c:v>
                </c:pt>
                <c:pt idx="1292">
                  <c:v>-1.4820239999999999E-7</c:v>
                </c:pt>
                <c:pt idx="1293">
                  <c:v>-1.4817740000000001E-7</c:v>
                </c:pt>
                <c:pt idx="1294">
                  <c:v>-1.4815240000000001E-7</c:v>
                </c:pt>
                <c:pt idx="1295">
                  <c:v>-1.4812740000000001E-7</c:v>
                </c:pt>
                <c:pt idx="1296">
                  <c:v>-1.4810240000000001E-7</c:v>
                </c:pt>
                <c:pt idx="1297">
                  <c:v>-1.480774E-7</c:v>
                </c:pt>
                <c:pt idx="1298">
                  <c:v>-1.480524E-7</c:v>
                </c:pt>
                <c:pt idx="1299">
                  <c:v>-1.480274E-7</c:v>
                </c:pt>
                <c:pt idx="1300">
                  <c:v>-1.480024E-7</c:v>
                </c:pt>
                <c:pt idx="1301">
                  <c:v>-1.479774E-7</c:v>
                </c:pt>
                <c:pt idx="1302">
                  <c:v>-1.479524E-7</c:v>
                </c:pt>
                <c:pt idx="1303">
                  <c:v>-1.4792739999999999E-7</c:v>
                </c:pt>
                <c:pt idx="1304">
                  <c:v>-1.4790239999999999E-7</c:v>
                </c:pt>
                <c:pt idx="1305">
                  <c:v>-1.4787739999999999E-7</c:v>
                </c:pt>
                <c:pt idx="1306">
                  <c:v>-1.4785239999999999E-7</c:v>
                </c:pt>
                <c:pt idx="1307">
                  <c:v>-1.4782740000000001E-7</c:v>
                </c:pt>
                <c:pt idx="1308">
                  <c:v>-1.4780240000000001E-7</c:v>
                </c:pt>
                <c:pt idx="1309">
                  <c:v>-1.4777740000000001E-7</c:v>
                </c:pt>
                <c:pt idx="1310">
                  <c:v>-1.4775240000000001E-7</c:v>
                </c:pt>
                <c:pt idx="1311">
                  <c:v>-1.4772740000000001E-7</c:v>
                </c:pt>
                <c:pt idx="1312">
                  <c:v>-1.477024E-7</c:v>
                </c:pt>
                <c:pt idx="1313">
                  <c:v>-1.476774E-7</c:v>
                </c:pt>
                <c:pt idx="1314">
                  <c:v>-1.476524E-7</c:v>
                </c:pt>
                <c:pt idx="1315">
                  <c:v>-1.476274E-7</c:v>
                </c:pt>
                <c:pt idx="1316">
                  <c:v>-1.476024E-7</c:v>
                </c:pt>
                <c:pt idx="1317">
                  <c:v>-1.4757739999999999E-7</c:v>
                </c:pt>
                <c:pt idx="1318">
                  <c:v>-1.4755239999999999E-7</c:v>
                </c:pt>
                <c:pt idx="1319">
                  <c:v>-1.4752739999999999E-7</c:v>
                </c:pt>
                <c:pt idx="1320">
                  <c:v>-1.4750239999999999E-7</c:v>
                </c:pt>
                <c:pt idx="1321">
                  <c:v>-1.4747740000000001E-7</c:v>
                </c:pt>
                <c:pt idx="1322">
                  <c:v>-1.4745240000000001E-7</c:v>
                </c:pt>
                <c:pt idx="1323">
                  <c:v>-1.4742740000000001E-7</c:v>
                </c:pt>
                <c:pt idx="1324">
                  <c:v>-1.4740240000000001E-7</c:v>
                </c:pt>
                <c:pt idx="1325">
                  <c:v>-1.4737740000000001E-7</c:v>
                </c:pt>
                <c:pt idx="1326">
                  <c:v>-1.473524E-7</c:v>
                </c:pt>
                <c:pt idx="1327">
                  <c:v>-1.473274E-7</c:v>
                </c:pt>
                <c:pt idx="1328">
                  <c:v>-1.473024E-7</c:v>
                </c:pt>
                <c:pt idx="1329">
                  <c:v>-1.472774E-7</c:v>
                </c:pt>
                <c:pt idx="1330">
                  <c:v>-1.472524E-7</c:v>
                </c:pt>
                <c:pt idx="1331">
                  <c:v>-1.4722739999999999E-7</c:v>
                </c:pt>
                <c:pt idx="1332">
                  <c:v>-1.4720239999999999E-7</c:v>
                </c:pt>
                <c:pt idx="1333">
                  <c:v>-1.4717739999999999E-7</c:v>
                </c:pt>
                <c:pt idx="1334">
                  <c:v>-1.4715239999999999E-7</c:v>
                </c:pt>
                <c:pt idx="1335">
                  <c:v>-1.4712740000000001E-7</c:v>
                </c:pt>
                <c:pt idx="1336">
                  <c:v>-1.4710240000000001E-7</c:v>
                </c:pt>
                <c:pt idx="1337">
                  <c:v>-1.4707740000000001E-7</c:v>
                </c:pt>
                <c:pt idx="1338">
                  <c:v>-1.4705240000000001E-7</c:v>
                </c:pt>
                <c:pt idx="1339">
                  <c:v>-1.4702740000000001E-7</c:v>
                </c:pt>
                <c:pt idx="1340">
                  <c:v>-1.470024E-7</c:v>
                </c:pt>
                <c:pt idx="1341">
                  <c:v>-1.469774E-7</c:v>
                </c:pt>
                <c:pt idx="1342">
                  <c:v>-1.469524E-7</c:v>
                </c:pt>
                <c:pt idx="1343">
                  <c:v>-1.469274E-7</c:v>
                </c:pt>
                <c:pt idx="1344">
                  <c:v>-1.469024E-7</c:v>
                </c:pt>
                <c:pt idx="1345">
                  <c:v>-1.4687739999999999E-7</c:v>
                </c:pt>
                <c:pt idx="1346">
                  <c:v>-1.4685239999999999E-7</c:v>
                </c:pt>
                <c:pt idx="1347">
                  <c:v>-1.4682739999999999E-7</c:v>
                </c:pt>
                <c:pt idx="1348">
                  <c:v>-1.4680239999999999E-7</c:v>
                </c:pt>
                <c:pt idx="1349">
                  <c:v>-1.4677740000000001E-7</c:v>
                </c:pt>
                <c:pt idx="1350">
                  <c:v>-1.4675240000000001E-7</c:v>
                </c:pt>
                <c:pt idx="1351">
                  <c:v>-1.4672740000000001E-7</c:v>
                </c:pt>
                <c:pt idx="1352">
                  <c:v>-1.4670240000000001E-7</c:v>
                </c:pt>
                <c:pt idx="1353">
                  <c:v>-1.4667740000000001E-7</c:v>
                </c:pt>
                <c:pt idx="1354">
                  <c:v>-1.466524E-7</c:v>
                </c:pt>
                <c:pt idx="1355">
                  <c:v>-1.466274E-7</c:v>
                </c:pt>
                <c:pt idx="1356">
                  <c:v>-1.466024E-7</c:v>
                </c:pt>
                <c:pt idx="1357">
                  <c:v>-1.465774E-7</c:v>
                </c:pt>
                <c:pt idx="1358">
                  <c:v>-1.465524E-7</c:v>
                </c:pt>
                <c:pt idx="1359">
                  <c:v>-1.4652739999999999E-7</c:v>
                </c:pt>
                <c:pt idx="1360">
                  <c:v>-1.4650239999999999E-7</c:v>
                </c:pt>
                <c:pt idx="1361">
                  <c:v>-1.4647739999999999E-7</c:v>
                </c:pt>
                <c:pt idx="1362">
                  <c:v>-1.4645239999999999E-7</c:v>
                </c:pt>
                <c:pt idx="1363">
                  <c:v>-1.4642740000000001E-7</c:v>
                </c:pt>
                <c:pt idx="1364">
                  <c:v>-1.4640240000000001E-7</c:v>
                </c:pt>
                <c:pt idx="1365">
                  <c:v>-1.4637740000000001E-7</c:v>
                </c:pt>
                <c:pt idx="1366">
                  <c:v>-1.4635240000000001E-7</c:v>
                </c:pt>
                <c:pt idx="1367">
                  <c:v>-1.4632740000000001E-7</c:v>
                </c:pt>
                <c:pt idx="1368">
                  <c:v>-1.463024E-7</c:v>
                </c:pt>
                <c:pt idx="1369">
                  <c:v>-1.462774E-7</c:v>
                </c:pt>
                <c:pt idx="1370">
                  <c:v>-1.462524E-7</c:v>
                </c:pt>
                <c:pt idx="1371">
                  <c:v>-1.462274E-7</c:v>
                </c:pt>
                <c:pt idx="1372">
                  <c:v>-1.462024E-7</c:v>
                </c:pt>
                <c:pt idx="1373">
                  <c:v>-1.4617739999999999E-7</c:v>
                </c:pt>
                <c:pt idx="1374">
                  <c:v>-1.4615239999999999E-7</c:v>
                </c:pt>
                <c:pt idx="1375">
                  <c:v>-1.4612739999999999E-7</c:v>
                </c:pt>
                <c:pt idx="1376">
                  <c:v>-1.4610239999999999E-7</c:v>
                </c:pt>
                <c:pt idx="1377">
                  <c:v>-1.4607739999999999E-7</c:v>
                </c:pt>
                <c:pt idx="1378">
                  <c:v>-1.4605240000000001E-7</c:v>
                </c:pt>
                <c:pt idx="1379">
                  <c:v>-1.4602740000000001E-7</c:v>
                </c:pt>
                <c:pt idx="1380">
                  <c:v>-1.4600240000000001E-7</c:v>
                </c:pt>
                <c:pt idx="1381">
                  <c:v>-1.4597740000000001E-7</c:v>
                </c:pt>
                <c:pt idx="1382">
                  <c:v>-1.459524E-7</c:v>
                </c:pt>
                <c:pt idx="1383">
                  <c:v>-1.459274E-7</c:v>
                </c:pt>
                <c:pt idx="1384">
                  <c:v>-1.459024E-7</c:v>
                </c:pt>
                <c:pt idx="1385">
                  <c:v>-1.458774E-7</c:v>
                </c:pt>
                <c:pt idx="1386">
                  <c:v>-1.458524E-7</c:v>
                </c:pt>
                <c:pt idx="1387">
                  <c:v>-1.4582739999999999E-7</c:v>
                </c:pt>
                <c:pt idx="1388">
                  <c:v>-1.4580239999999999E-7</c:v>
                </c:pt>
                <c:pt idx="1389">
                  <c:v>-1.4577739999999999E-7</c:v>
                </c:pt>
                <c:pt idx="1390">
                  <c:v>-1.4575239999999999E-7</c:v>
                </c:pt>
                <c:pt idx="1391">
                  <c:v>-1.4572739999999999E-7</c:v>
                </c:pt>
                <c:pt idx="1392">
                  <c:v>-1.4570240000000001E-7</c:v>
                </c:pt>
                <c:pt idx="1393">
                  <c:v>-1.4567740000000001E-7</c:v>
                </c:pt>
                <c:pt idx="1394">
                  <c:v>-1.4565240000000001E-7</c:v>
                </c:pt>
                <c:pt idx="1395">
                  <c:v>-1.4562740000000001E-7</c:v>
                </c:pt>
                <c:pt idx="1396">
                  <c:v>-1.456024E-7</c:v>
                </c:pt>
                <c:pt idx="1397">
                  <c:v>-1.455774E-7</c:v>
                </c:pt>
                <c:pt idx="1398">
                  <c:v>-1.455524E-7</c:v>
                </c:pt>
                <c:pt idx="1399">
                  <c:v>-1.455274E-7</c:v>
                </c:pt>
                <c:pt idx="1400">
                  <c:v>-1.455024E-7</c:v>
                </c:pt>
                <c:pt idx="1401">
                  <c:v>-1.4547739999999999E-7</c:v>
                </c:pt>
                <c:pt idx="1402">
                  <c:v>-1.4545239999999999E-7</c:v>
                </c:pt>
                <c:pt idx="1403">
                  <c:v>-1.4542739999999999E-7</c:v>
                </c:pt>
                <c:pt idx="1404">
                  <c:v>-1.4540239999999999E-7</c:v>
                </c:pt>
                <c:pt idx="1405">
                  <c:v>-1.4537739999999999E-7</c:v>
                </c:pt>
                <c:pt idx="1406">
                  <c:v>-1.4535240000000001E-7</c:v>
                </c:pt>
                <c:pt idx="1407">
                  <c:v>-1.4532740000000001E-7</c:v>
                </c:pt>
                <c:pt idx="1408">
                  <c:v>-1.4530240000000001E-7</c:v>
                </c:pt>
                <c:pt idx="1409">
                  <c:v>-1.4527740000000001E-7</c:v>
                </c:pt>
                <c:pt idx="1410">
                  <c:v>-1.452524E-7</c:v>
                </c:pt>
                <c:pt idx="1411">
                  <c:v>-1.452274E-7</c:v>
                </c:pt>
                <c:pt idx="1412">
                  <c:v>-1.452024E-7</c:v>
                </c:pt>
                <c:pt idx="1413">
                  <c:v>-1.451774E-7</c:v>
                </c:pt>
                <c:pt idx="1414">
                  <c:v>-1.451524E-7</c:v>
                </c:pt>
                <c:pt idx="1415">
                  <c:v>-1.4512739999999999E-7</c:v>
                </c:pt>
                <c:pt idx="1416">
                  <c:v>-1.4510239999999999E-7</c:v>
                </c:pt>
                <c:pt idx="1417">
                  <c:v>-1.4507739999999999E-7</c:v>
                </c:pt>
                <c:pt idx="1418">
                  <c:v>-1.4505239999999999E-7</c:v>
                </c:pt>
                <c:pt idx="1419">
                  <c:v>-1.4502739999999999E-7</c:v>
                </c:pt>
                <c:pt idx="1420">
                  <c:v>-1.4500240000000001E-7</c:v>
                </c:pt>
                <c:pt idx="1421">
                  <c:v>-1.4497740000000001E-7</c:v>
                </c:pt>
                <c:pt idx="1422">
                  <c:v>-1.4495240000000001E-7</c:v>
                </c:pt>
                <c:pt idx="1423">
                  <c:v>-1.4492740000000001E-7</c:v>
                </c:pt>
                <c:pt idx="1424">
                  <c:v>-1.449024E-7</c:v>
                </c:pt>
                <c:pt idx="1425">
                  <c:v>-1.448774E-7</c:v>
                </c:pt>
                <c:pt idx="1426">
                  <c:v>-1.448524E-7</c:v>
                </c:pt>
                <c:pt idx="1427">
                  <c:v>-1.448274E-7</c:v>
                </c:pt>
                <c:pt idx="1428">
                  <c:v>-1.448024E-7</c:v>
                </c:pt>
                <c:pt idx="1429">
                  <c:v>-1.447774E-7</c:v>
                </c:pt>
                <c:pt idx="1430">
                  <c:v>-1.4475239999999999E-7</c:v>
                </c:pt>
                <c:pt idx="1431">
                  <c:v>-1.4472739999999999E-7</c:v>
                </c:pt>
                <c:pt idx="1432">
                  <c:v>-1.4470239999999999E-7</c:v>
                </c:pt>
                <c:pt idx="1433">
                  <c:v>-1.4467739999999999E-7</c:v>
                </c:pt>
                <c:pt idx="1434">
                  <c:v>-1.4465240000000001E-7</c:v>
                </c:pt>
                <c:pt idx="1435">
                  <c:v>-1.4462740000000001E-7</c:v>
                </c:pt>
                <c:pt idx="1436">
                  <c:v>-1.4460240000000001E-7</c:v>
                </c:pt>
                <c:pt idx="1437">
                  <c:v>-1.4457740000000001E-7</c:v>
                </c:pt>
                <c:pt idx="1438">
                  <c:v>-1.445524E-7</c:v>
                </c:pt>
                <c:pt idx="1439">
                  <c:v>-1.445274E-7</c:v>
                </c:pt>
                <c:pt idx="1440">
                  <c:v>-1.445024E-7</c:v>
                </c:pt>
                <c:pt idx="1441">
                  <c:v>-1.444774E-7</c:v>
                </c:pt>
                <c:pt idx="1442">
                  <c:v>-1.444524E-7</c:v>
                </c:pt>
                <c:pt idx="1443">
                  <c:v>-1.444274E-7</c:v>
                </c:pt>
                <c:pt idx="1444">
                  <c:v>-1.4440239999999999E-7</c:v>
                </c:pt>
                <c:pt idx="1445">
                  <c:v>-1.4437739999999999E-7</c:v>
                </c:pt>
                <c:pt idx="1446">
                  <c:v>-1.4435239999999999E-7</c:v>
                </c:pt>
                <c:pt idx="1447">
                  <c:v>-1.4432739999999999E-7</c:v>
                </c:pt>
                <c:pt idx="1448">
                  <c:v>-1.4430240000000001E-7</c:v>
                </c:pt>
                <c:pt idx="1449">
                  <c:v>-1.4427740000000001E-7</c:v>
                </c:pt>
                <c:pt idx="1450">
                  <c:v>-1.4425240000000001E-7</c:v>
                </c:pt>
                <c:pt idx="1451">
                  <c:v>-1.4422740000000001E-7</c:v>
                </c:pt>
                <c:pt idx="1452">
                  <c:v>-1.442024E-7</c:v>
                </c:pt>
                <c:pt idx="1453">
                  <c:v>-1.441774E-7</c:v>
                </c:pt>
                <c:pt idx="1454">
                  <c:v>-1.441524E-7</c:v>
                </c:pt>
                <c:pt idx="1455">
                  <c:v>-1.441274E-7</c:v>
                </c:pt>
                <c:pt idx="1456">
                  <c:v>-1.441024E-7</c:v>
                </c:pt>
                <c:pt idx="1457">
                  <c:v>-1.440774E-7</c:v>
                </c:pt>
                <c:pt idx="1458">
                  <c:v>-1.4405239999999999E-7</c:v>
                </c:pt>
                <c:pt idx="1459">
                  <c:v>-1.4402739999999999E-7</c:v>
                </c:pt>
                <c:pt idx="1460">
                  <c:v>-1.4400239999999999E-7</c:v>
                </c:pt>
                <c:pt idx="1461">
                  <c:v>-1.4397739999999999E-7</c:v>
                </c:pt>
                <c:pt idx="1462">
                  <c:v>-1.4395240000000001E-7</c:v>
                </c:pt>
                <c:pt idx="1463">
                  <c:v>-1.4392740000000001E-7</c:v>
                </c:pt>
                <c:pt idx="1464">
                  <c:v>-1.4390240000000001E-7</c:v>
                </c:pt>
                <c:pt idx="1465">
                  <c:v>-1.4387740000000001E-7</c:v>
                </c:pt>
                <c:pt idx="1466">
                  <c:v>-1.4385240000000001E-7</c:v>
                </c:pt>
                <c:pt idx="1467">
                  <c:v>-1.438274E-7</c:v>
                </c:pt>
                <c:pt idx="1468">
                  <c:v>-1.438024E-7</c:v>
                </c:pt>
                <c:pt idx="1469">
                  <c:v>-1.437774E-7</c:v>
                </c:pt>
                <c:pt idx="1470">
                  <c:v>-1.437524E-7</c:v>
                </c:pt>
                <c:pt idx="1471">
                  <c:v>-1.437274E-7</c:v>
                </c:pt>
                <c:pt idx="1472">
                  <c:v>-1.4370239999999999E-7</c:v>
                </c:pt>
                <c:pt idx="1473">
                  <c:v>-1.4367739999999999E-7</c:v>
                </c:pt>
                <c:pt idx="1474">
                  <c:v>-1.4365239999999999E-7</c:v>
                </c:pt>
                <c:pt idx="1475">
                  <c:v>-1.4362739999999999E-7</c:v>
                </c:pt>
                <c:pt idx="1476">
                  <c:v>-1.4360240000000001E-7</c:v>
                </c:pt>
                <c:pt idx="1477">
                  <c:v>-1.4357740000000001E-7</c:v>
                </c:pt>
                <c:pt idx="1478">
                  <c:v>-1.4355240000000001E-7</c:v>
                </c:pt>
                <c:pt idx="1479">
                  <c:v>-1.4352740000000001E-7</c:v>
                </c:pt>
                <c:pt idx="1480">
                  <c:v>-1.4350240000000001E-7</c:v>
                </c:pt>
                <c:pt idx="1481">
                  <c:v>-1.434774E-7</c:v>
                </c:pt>
                <c:pt idx="1482">
                  <c:v>-1.434524E-7</c:v>
                </c:pt>
                <c:pt idx="1483">
                  <c:v>-1.434274E-7</c:v>
                </c:pt>
                <c:pt idx="1484">
                  <c:v>-1.434024E-7</c:v>
                </c:pt>
                <c:pt idx="1485">
                  <c:v>-1.433774E-7</c:v>
                </c:pt>
                <c:pt idx="1486">
                  <c:v>-1.4335239999999999E-7</c:v>
                </c:pt>
                <c:pt idx="1487">
                  <c:v>-1.4332739999999999E-7</c:v>
                </c:pt>
                <c:pt idx="1488">
                  <c:v>-1.4330239999999999E-7</c:v>
                </c:pt>
                <c:pt idx="1489">
                  <c:v>-1.4327739999999999E-7</c:v>
                </c:pt>
                <c:pt idx="1490">
                  <c:v>-1.4325240000000001E-7</c:v>
                </c:pt>
                <c:pt idx="1491">
                  <c:v>-1.4322740000000001E-7</c:v>
                </c:pt>
                <c:pt idx="1492">
                  <c:v>-1.4320240000000001E-7</c:v>
                </c:pt>
                <c:pt idx="1493">
                  <c:v>-1.4317740000000001E-7</c:v>
                </c:pt>
                <c:pt idx="1494">
                  <c:v>-1.4315240000000001E-7</c:v>
                </c:pt>
                <c:pt idx="1495">
                  <c:v>-1.431274E-7</c:v>
                </c:pt>
                <c:pt idx="1496">
                  <c:v>-1.431024E-7</c:v>
                </c:pt>
                <c:pt idx="1497">
                  <c:v>-1.430774E-7</c:v>
                </c:pt>
                <c:pt idx="1498">
                  <c:v>-1.430524E-7</c:v>
                </c:pt>
                <c:pt idx="1499">
                  <c:v>-1.430274E-7</c:v>
                </c:pt>
                <c:pt idx="1500">
                  <c:v>-1.4300239999999999E-7</c:v>
                </c:pt>
                <c:pt idx="1501">
                  <c:v>-1.4297739999999999E-7</c:v>
                </c:pt>
                <c:pt idx="1502">
                  <c:v>-1.4295239999999999E-7</c:v>
                </c:pt>
                <c:pt idx="1503">
                  <c:v>-1.4292739999999999E-7</c:v>
                </c:pt>
                <c:pt idx="1504">
                  <c:v>-1.4290240000000001E-7</c:v>
                </c:pt>
                <c:pt idx="1505">
                  <c:v>-1.4287740000000001E-7</c:v>
                </c:pt>
                <c:pt idx="1506">
                  <c:v>-1.4285240000000001E-7</c:v>
                </c:pt>
                <c:pt idx="1507">
                  <c:v>-1.4282740000000001E-7</c:v>
                </c:pt>
                <c:pt idx="1508">
                  <c:v>-1.4280240000000001E-7</c:v>
                </c:pt>
                <c:pt idx="1509">
                  <c:v>-1.427774E-7</c:v>
                </c:pt>
                <c:pt idx="1510">
                  <c:v>-1.427524E-7</c:v>
                </c:pt>
                <c:pt idx="1511">
                  <c:v>-1.427274E-7</c:v>
                </c:pt>
                <c:pt idx="1512">
                  <c:v>-1.427024E-7</c:v>
                </c:pt>
                <c:pt idx="1513">
                  <c:v>-1.426774E-7</c:v>
                </c:pt>
                <c:pt idx="1514">
                  <c:v>-1.4265239999999999E-7</c:v>
                </c:pt>
                <c:pt idx="1515">
                  <c:v>-1.4262739999999999E-7</c:v>
                </c:pt>
                <c:pt idx="1516">
                  <c:v>-1.4260239999999999E-7</c:v>
                </c:pt>
                <c:pt idx="1517">
                  <c:v>-1.4257739999999999E-7</c:v>
                </c:pt>
                <c:pt idx="1518">
                  <c:v>-1.4255239999999999E-7</c:v>
                </c:pt>
                <c:pt idx="1519">
                  <c:v>-1.4252740000000001E-7</c:v>
                </c:pt>
                <c:pt idx="1520">
                  <c:v>-1.4250240000000001E-7</c:v>
                </c:pt>
                <c:pt idx="1521">
                  <c:v>-1.4247740000000001E-7</c:v>
                </c:pt>
                <c:pt idx="1522">
                  <c:v>-1.4245240000000001E-7</c:v>
                </c:pt>
                <c:pt idx="1523">
                  <c:v>-1.424274E-7</c:v>
                </c:pt>
                <c:pt idx="1524">
                  <c:v>-1.424024E-7</c:v>
                </c:pt>
                <c:pt idx="1525">
                  <c:v>-1.423774E-7</c:v>
                </c:pt>
                <c:pt idx="1526">
                  <c:v>-1.423524E-7</c:v>
                </c:pt>
                <c:pt idx="1527">
                  <c:v>-1.423274E-7</c:v>
                </c:pt>
                <c:pt idx="1528">
                  <c:v>-1.4230239999999999E-7</c:v>
                </c:pt>
                <c:pt idx="1529">
                  <c:v>-1.4227739999999999E-7</c:v>
                </c:pt>
                <c:pt idx="1530">
                  <c:v>-1.4225239999999999E-7</c:v>
                </c:pt>
                <c:pt idx="1531">
                  <c:v>-1.4222739999999999E-7</c:v>
                </c:pt>
                <c:pt idx="1532">
                  <c:v>-1.4220239999999999E-7</c:v>
                </c:pt>
                <c:pt idx="1533">
                  <c:v>-1.4217740000000001E-7</c:v>
                </c:pt>
                <c:pt idx="1534">
                  <c:v>-1.4215240000000001E-7</c:v>
                </c:pt>
                <c:pt idx="1535">
                  <c:v>-1.4212740000000001E-7</c:v>
                </c:pt>
                <c:pt idx="1536">
                  <c:v>-1.4210240000000001E-7</c:v>
                </c:pt>
                <c:pt idx="1537">
                  <c:v>-1.420774E-7</c:v>
                </c:pt>
                <c:pt idx="1538">
                  <c:v>-1.420524E-7</c:v>
                </c:pt>
                <c:pt idx="1539">
                  <c:v>-1.420274E-7</c:v>
                </c:pt>
                <c:pt idx="1540">
                  <c:v>-1.420024E-7</c:v>
                </c:pt>
                <c:pt idx="1541">
                  <c:v>-1.419774E-7</c:v>
                </c:pt>
                <c:pt idx="1542">
                  <c:v>-1.4195239999999999E-7</c:v>
                </c:pt>
                <c:pt idx="1543">
                  <c:v>-1.4192739999999999E-7</c:v>
                </c:pt>
                <c:pt idx="1544">
                  <c:v>-1.4190239999999999E-7</c:v>
                </c:pt>
                <c:pt idx="1545">
                  <c:v>-1.4187739999999999E-7</c:v>
                </c:pt>
                <c:pt idx="1546">
                  <c:v>-1.4185239999999999E-7</c:v>
                </c:pt>
                <c:pt idx="1547">
                  <c:v>-1.4182740000000001E-7</c:v>
                </c:pt>
                <c:pt idx="1548">
                  <c:v>-1.4180240000000001E-7</c:v>
                </c:pt>
                <c:pt idx="1549">
                  <c:v>-1.4177740000000001E-7</c:v>
                </c:pt>
                <c:pt idx="1550">
                  <c:v>-1.4175240000000001E-7</c:v>
                </c:pt>
                <c:pt idx="1551">
                  <c:v>-1.417274E-7</c:v>
                </c:pt>
                <c:pt idx="1552">
                  <c:v>-1.417024E-7</c:v>
                </c:pt>
                <c:pt idx="1553">
                  <c:v>-1.416774E-7</c:v>
                </c:pt>
                <c:pt idx="1554">
                  <c:v>-1.416524E-7</c:v>
                </c:pt>
                <c:pt idx="1555">
                  <c:v>-1.416274E-7</c:v>
                </c:pt>
                <c:pt idx="1556">
                  <c:v>-1.4160239999999999E-7</c:v>
                </c:pt>
                <c:pt idx="1557">
                  <c:v>-1.4157739999999999E-7</c:v>
                </c:pt>
                <c:pt idx="1558">
                  <c:v>-1.4155239999999999E-7</c:v>
                </c:pt>
                <c:pt idx="1559">
                  <c:v>-1.4152739999999999E-7</c:v>
                </c:pt>
                <c:pt idx="1560">
                  <c:v>-1.4150239999999999E-7</c:v>
                </c:pt>
                <c:pt idx="1561">
                  <c:v>-1.4147740000000001E-7</c:v>
                </c:pt>
                <c:pt idx="1562">
                  <c:v>-1.4145240000000001E-7</c:v>
                </c:pt>
                <c:pt idx="1563">
                  <c:v>-1.4142740000000001E-7</c:v>
                </c:pt>
                <c:pt idx="1564">
                  <c:v>-1.4140240000000001E-7</c:v>
                </c:pt>
                <c:pt idx="1565">
                  <c:v>-1.413774E-7</c:v>
                </c:pt>
                <c:pt idx="1566">
                  <c:v>-1.413524E-7</c:v>
                </c:pt>
                <c:pt idx="1567">
                  <c:v>-1.413274E-7</c:v>
                </c:pt>
                <c:pt idx="1568">
                  <c:v>-1.413024E-7</c:v>
                </c:pt>
                <c:pt idx="1569">
                  <c:v>-1.412774E-7</c:v>
                </c:pt>
                <c:pt idx="1570">
                  <c:v>-1.412524E-7</c:v>
                </c:pt>
                <c:pt idx="1571">
                  <c:v>-1.4122739999999999E-7</c:v>
                </c:pt>
                <c:pt idx="1572">
                  <c:v>-1.4120239999999999E-7</c:v>
                </c:pt>
                <c:pt idx="1573">
                  <c:v>-1.4117739999999999E-7</c:v>
                </c:pt>
                <c:pt idx="1574">
                  <c:v>-1.4115239999999999E-7</c:v>
                </c:pt>
                <c:pt idx="1575">
                  <c:v>-1.4112740000000001E-7</c:v>
                </c:pt>
                <c:pt idx="1576">
                  <c:v>-1.4110240000000001E-7</c:v>
                </c:pt>
                <c:pt idx="1577">
                  <c:v>-1.4107740000000001E-7</c:v>
                </c:pt>
                <c:pt idx="1578">
                  <c:v>-1.4105240000000001E-7</c:v>
                </c:pt>
                <c:pt idx="1579">
                  <c:v>-1.410274E-7</c:v>
                </c:pt>
                <c:pt idx="1580">
                  <c:v>-1.410024E-7</c:v>
                </c:pt>
                <c:pt idx="1581">
                  <c:v>-1.409774E-7</c:v>
                </c:pt>
                <c:pt idx="1582">
                  <c:v>-1.409524E-7</c:v>
                </c:pt>
                <c:pt idx="1583">
                  <c:v>-1.409274E-7</c:v>
                </c:pt>
                <c:pt idx="1584">
                  <c:v>-1.409024E-7</c:v>
                </c:pt>
                <c:pt idx="1585">
                  <c:v>-1.4087739999999999E-7</c:v>
                </c:pt>
                <c:pt idx="1586">
                  <c:v>-1.4085239999999999E-7</c:v>
                </c:pt>
                <c:pt idx="1587">
                  <c:v>-1.4082739999999999E-7</c:v>
                </c:pt>
                <c:pt idx="1588">
                  <c:v>-1.4080239999999999E-7</c:v>
                </c:pt>
                <c:pt idx="1589">
                  <c:v>-1.4077740000000001E-7</c:v>
                </c:pt>
                <c:pt idx="1590">
                  <c:v>-1.4075240000000001E-7</c:v>
                </c:pt>
                <c:pt idx="1591">
                  <c:v>-1.4072740000000001E-7</c:v>
                </c:pt>
                <c:pt idx="1592">
                  <c:v>-1.4070240000000001E-7</c:v>
                </c:pt>
                <c:pt idx="1593">
                  <c:v>-1.406774E-7</c:v>
                </c:pt>
                <c:pt idx="1594">
                  <c:v>-1.406524E-7</c:v>
                </c:pt>
                <c:pt idx="1595">
                  <c:v>-1.406274E-7</c:v>
                </c:pt>
                <c:pt idx="1596">
                  <c:v>-1.406024E-7</c:v>
                </c:pt>
                <c:pt idx="1597">
                  <c:v>-1.405774E-7</c:v>
                </c:pt>
                <c:pt idx="1598">
                  <c:v>-1.405524E-7</c:v>
                </c:pt>
                <c:pt idx="1599">
                  <c:v>-1.4052739999999999E-7</c:v>
                </c:pt>
                <c:pt idx="1600">
                  <c:v>-1.4050239999999999E-7</c:v>
                </c:pt>
                <c:pt idx="1601">
                  <c:v>-1.4047739999999999E-7</c:v>
                </c:pt>
                <c:pt idx="1602">
                  <c:v>-1.4045239999999999E-7</c:v>
                </c:pt>
                <c:pt idx="1603">
                  <c:v>-1.4042740000000001E-7</c:v>
                </c:pt>
                <c:pt idx="1604">
                  <c:v>-1.4040240000000001E-7</c:v>
                </c:pt>
                <c:pt idx="1605">
                  <c:v>-1.4037740000000001E-7</c:v>
                </c:pt>
                <c:pt idx="1606">
                  <c:v>-1.4035240000000001E-7</c:v>
                </c:pt>
                <c:pt idx="1607">
                  <c:v>-1.403274E-7</c:v>
                </c:pt>
                <c:pt idx="1608">
                  <c:v>-1.403024E-7</c:v>
                </c:pt>
                <c:pt idx="1609">
                  <c:v>-1.402774E-7</c:v>
                </c:pt>
                <c:pt idx="1610">
                  <c:v>-1.402524E-7</c:v>
                </c:pt>
                <c:pt idx="1611">
                  <c:v>-1.402274E-7</c:v>
                </c:pt>
                <c:pt idx="1612">
                  <c:v>-1.402024E-7</c:v>
                </c:pt>
                <c:pt idx="1613">
                  <c:v>-1.4017739999999999E-7</c:v>
                </c:pt>
                <c:pt idx="1614">
                  <c:v>-1.4015239999999999E-7</c:v>
                </c:pt>
                <c:pt idx="1615">
                  <c:v>-1.4012739999999999E-7</c:v>
                </c:pt>
                <c:pt idx="1616">
                  <c:v>-1.4010239999999999E-7</c:v>
                </c:pt>
                <c:pt idx="1617">
                  <c:v>-1.4007740000000001E-7</c:v>
                </c:pt>
                <c:pt idx="1618">
                  <c:v>-1.4005240000000001E-7</c:v>
                </c:pt>
                <c:pt idx="1619">
                  <c:v>-1.4002740000000001E-7</c:v>
                </c:pt>
                <c:pt idx="1620">
                  <c:v>-1.4000240000000001E-7</c:v>
                </c:pt>
                <c:pt idx="1621">
                  <c:v>-1.3997740000000001E-7</c:v>
                </c:pt>
                <c:pt idx="1622">
                  <c:v>-1.399524E-7</c:v>
                </c:pt>
                <c:pt idx="1623">
                  <c:v>-1.399274E-7</c:v>
                </c:pt>
                <c:pt idx="1624">
                  <c:v>-1.399024E-7</c:v>
                </c:pt>
                <c:pt idx="1625">
                  <c:v>-1.398774E-7</c:v>
                </c:pt>
                <c:pt idx="1626">
                  <c:v>-1.398524E-7</c:v>
                </c:pt>
                <c:pt idx="1627">
                  <c:v>-1.3982739999999999E-7</c:v>
                </c:pt>
                <c:pt idx="1628">
                  <c:v>-1.3980239999999999E-7</c:v>
                </c:pt>
                <c:pt idx="1629">
                  <c:v>-1.3977739999999999E-7</c:v>
                </c:pt>
                <c:pt idx="1630">
                  <c:v>-1.3975239999999999E-7</c:v>
                </c:pt>
                <c:pt idx="1631">
                  <c:v>-1.3972740000000001E-7</c:v>
                </c:pt>
                <c:pt idx="1632">
                  <c:v>-1.3970240000000001E-7</c:v>
                </c:pt>
                <c:pt idx="1633">
                  <c:v>-1.3967740000000001E-7</c:v>
                </c:pt>
                <c:pt idx="1634">
                  <c:v>-1.3965240000000001E-7</c:v>
                </c:pt>
                <c:pt idx="1635">
                  <c:v>-1.3962740000000001E-7</c:v>
                </c:pt>
                <c:pt idx="1636">
                  <c:v>-1.396024E-7</c:v>
                </c:pt>
                <c:pt idx="1637">
                  <c:v>-1.395774E-7</c:v>
                </c:pt>
                <c:pt idx="1638">
                  <c:v>-1.395524E-7</c:v>
                </c:pt>
                <c:pt idx="1639">
                  <c:v>-1.395274E-7</c:v>
                </c:pt>
                <c:pt idx="1640">
                  <c:v>-1.395024E-7</c:v>
                </c:pt>
                <c:pt idx="1641">
                  <c:v>-1.3947739999999999E-7</c:v>
                </c:pt>
                <c:pt idx="1642">
                  <c:v>-1.3945239999999999E-7</c:v>
                </c:pt>
                <c:pt idx="1643">
                  <c:v>-1.3942739999999999E-7</c:v>
                </c:pt>
                <c:pt idx="1644">
                  <c:v>-1.3940239999999999E-7</c:v>
                </c:pt>
                <c:pt idx="1645">
                  <c:v>-1.3937740000000001E-7</c:v>
                </c:pt>
                <c:pt idx="1646">
                  <c:v>-1.3935240000000001E-7</c:v>
                </c:pt>
                <c:pt idx="1647">
                  <c:v>-1.3932740000000001E-7</c:v>
                </c:pt>
                <c:pt idx="1648">
                  <c:v>-1.3930240000000001E-7</c:v>
                </c:pt>
                <c:pt idx="1649">
                  <c:v>-1.3927740000000001E-7</c:v>
                </c:pt>
                <c:pt idx="1650">
                  <c:v>-1.392524E-7</c:v>
                </c:pt>
                <c:pt idx="1651">
                  <c:v>-1.392274E-7</c:v>
                </c:pt>
                <c:pt idx="1652">
                  <c:v>-1.392024E-7</c:v>
                </c:pt>
                <c:pt idx="1653">
                  <c:v>-1.391774E-7</c:v>
                </c:pt>
                <c:pt idx="1654">
                  <c:v>-1.391524E-7</c:v>
                </c:pt>
                <c:pt idx="1655">
                  <c:v>-1.3912739999999999E-7</c:v>
                </c:pt>
                <c:pt idx="1656">
                  <c:v>-1.3910239999999999E-7</c:v>
                </c:pt>
                <c:pt idx="1657">
                  <c:v>-1.3907739999999999E-7</c:v>
                </c:pt>
                <c:pt idx="1658">
                  <c:v>-1.3905239999999999E-7</c:v>
                </c:pt>
                <c:pt idx="1659">
                  <c:v>-1.3902740000000001E-7</c:v>
                </c:pt>
                <c:pt idx="1660">
                  <c:v>-1.3900240000000001E-7</c:v>
                </c:pt>
                <c:pt idx="1661">
                  <c:v>-1.3897740000000001E-7</c:v>
                </c:pt>
                <c:pt idx="1662">
                  <c:v>-1.3895240000000001E-7</c:v>
                </c:pt>
                <c:pt idx="1663">
                  <c:v>-1.3892740000000001E-7</c:v>
                </c:pt>
                <c:pt idx="1664">
                  <c:v>-1.389024E-7</c:v>
                </c:pt>
                <c:pt idx="1665">
                  <c:v>-1.388774E-7</c:v>
                </c:pt>
                <c:pt idx="1666">
                  <c:v>-1.388524E-7</c:v>
                </c:pt>
                <c:pt idx="1667">
                  <c:v>-1.388274E-7</c:v>
                </c:pt>
                <c:pt idx="1668">
                  <c:v>-1.388024E-7</c:v>
                </c:pt>
                <c:pt idx="1669">
                  <c:v>-1.3877739999999999E-7</c:v>
                </c:pt>
                <c:pt idx="1670">
                  <c:v>-1.3875239999999999E-7</c:v>
                </c:pt>
                <c:pt idx="1671">
                  <c:v>-1.3872739999999999E-7</c:v>
                </c:pt>
                <c:pt idx="1672">
                  <c:v>-1.3870239999999999E-7</c:v>
                </c:pt>
                <c:pt idx="1673">
                  <c:v>-1.3867739999999999E-7</c:v>
                </c:pt>
                <c:pt idx="1674">
                  <c:v>-1.3865240000000001E-7</c:v>
                </c:pt>
                <c:pt idx="1675">
                  <c:v>-1.3862740000000001E-7</c:v>
                </c:pt>
                <c:pt idx="1676">
                  <c:v>-1.3860240000000001E-7</c:v>
                </c:pt>
                <c:pt idx="1677">
                  <c:v>-1.3857740000000001E-7</c:v>
                </c:pt>
                <c:pt idx="1678">
                  <c:v>-1.385524E-7</c:v>
                </c:pt>
                <c:pt idx="1679">
                  <c:v>-1.385274E-7</c:v>
                </c:pt>
                <c:pt idx="1680">
                  <c:v>-1.385024E-7</c:v>
                </c:pt>
                <c:pt idx="1681">
                  <c:v>-1.384774E-7</c:v>
                </c:pt>
                <c:pt idx="1682">
                  <c:v>-1.384524E-7</c:v>
                </c:pt>
                <c:pt idx="1683">
                  <c:v>-1.3842739999999999E-7</c:v>
                </c:pt>
                <c:pt idx="1684">
                  <c:v>-1.3840239999999999E-7</c:v>
                </c:pt>
                <c:pt idx="1685">
                  <c:v>-1.3837739999999999E-7</c:v>
                </c:pt>
                <c:pt idx="1686">
                  <c:v>-1.3835239999999999E-7</c:v>
                </c:pt>
                <c:pt idx="1687">
                  <c:v>-1.3832739999999999E-7</c:v>
                </c:pt>
                <c:pt idx="1688">
                  <c:v>-1.3830240000000001E-7</c:v>
                </c:pt>
                <c:pt idx="1689">
                  <c:v>-1.3827740000000001E-7</c:v>
                </c:pt>
                <c:pt idx="1690">
                  <c:v>-1.3825240000000001E-7</c:v>
                </c:pt>
                <c:pt idx="1691">
                  <c:v>-1.3822740000000001E-7</c:v>
                </c:pt>
                <c:pt idx="1692">
                  <c:v>-1.382024E-7</c:v>
                </c:pt>
                <c:pt idx="1693">
                  <c:v>-1.381774E-7</c:v>
                </c:pt>
                <c:pt idx="1694">
                  <c:v>-1.381524E-7</c:v>
                </c:pt>
                <c:pt idx="1695">
                  <c:v>-1.381274E-7</c:v>
                </c:pt>
                <c:pt idx="1696">
                  <c:v>-1.381024E-7</c:v>
                </c:pt>
                <c:pt idx="1697">
                  <c:v>-1.3807739999999999E-7</c:v>
                </c:pt>
                <c:pt idx="1698">
                  <c:v>-1.3805239999999999E-7</c:v>
                </c:pt>
                <c:pt idx="1699">
                  <c:v>-1.3802739999999999E-7</c:v>
                </c:pt>
                <c:pt idx="1700">
                  <c:v>-1.3800239999999999E-7</c:v>
                </c:pt>
                <c:pt idx="1701">
                  <c:v>-1.3797739999999999E-7</c:v>
                </c:pt>
                <c:pt idx="1702">
                  <c:v>-1.3795240000000001E-7</c:v>
                </c:pt>
                <c:pt idx="1703">
                  <c:v>-1.3792740000000001E-7</c:v>
                </c:pt>
                <c:pt idx="1704">
                  <c:v>-1.3790240000000001E-7</c:v>
                </c:pt>
                <c:pt idx="1705">
                  <c:v>-1.3787740000000001E-7</c:v>
                </c:pt>
                <c:pt idx="1706">
                  <c:v>-1.378524E-7</c:v>
                </c:pt>
                <c:pt idx="1707">
                  <c:v>-1.378274E-7</c:v>
                </c:pt>
                <c:pt idx="1708">
                  <c:v>-1.378024E-7</c:v>
                </c:pt>
                <c:pt idx="1709">
                  <c:v>-1.377774E-7</c:v>
                </c:pt>
                <c:pt idx="1710">
                  <c:v>-1.377524E-7</c:v>
                </c:pt>
                <c:pt idx="1711">
                  <c:v>-1.3772739999999999E-7</c:v>
                </c:pt>
                <c:pt idx="1712">
                  <c:v>-1.3770239999999999E-7</c:v>
                </c:pt>
                <c:pt idx="1713">
                  <c:v>-1.3767739999999999E-7</c:v>
                </c:pt>
                <c:pt idx="1714">
                  <c:v>-1.3765239999999999E-7</c:v>
                </c:pt>
                <c:pt idx="1715">
                  <c:v>-1.3762739999999999E-7</c:v>
                </c:pt>
                <c:pt idx="1716">
                  <c:v>-1.3760240000000001E-7</c:v>
                </c:pt>
                <c:pt idx="1717">
                  <c:v>-1.3757740000000001E-7</c:v>
                </c:pt>
                <c:pt idx="1718">
                  <c:v>-1.3755240000000001E-7</c:v>
                </c:pt>
                <c:pt idx="1719">
                  <c:v>-1.3752740000000001E-7</c:v>
                </c:pt>
                <c:pt idx="1720">
                  <c:v>-1.375024E-7</c:v>
                </c:pt>
                <c:pt idx="1721">
                  <c:v>-1.374774E-7</c:v>
                </c:pt>
                <c:pt idx="1722">
                  <c:v>-1.374524E-7</c:v>
                </c:pt>
                <c:pt idx="1723">
                  <c:v>-1.374274E-7</c:v>
                </c:pt>
                <c:pt idx="1724">
                  <c:v>-1.374024E-7</c:v>
                </c:pt>
                <c:pt idx="1725">
                  <c:v>-1.373774E-7</c:v>
                </c:pt>
                <c:pt idx="1726">
                  <c:v>-1.3735239999999999E-7</c:v>
                </c:pt>
                <c:pt idx="1727">
                  <c:v>-1.3732739999999999E-7</c:v>
                </c:pt>
                <c:pt idx="1728">
                  <c:v>-1.3730239999999999E-7</c:v>
                </c:pt>
                <c:pt idx="1729">
                  <c:v>-1.3727739999999999E-7</c:v>
                </c:pt>
                <c:pt idx="1730">
                  <c:v>-1.3725240000000001E-7</c:v>
                </c:pt>
                <c:pt idx="1731">
                  <c:v>-1.3722740000000001E-7</c:v>
                </c:pt>
                <c:pt idx="1732">
                  <c:v>-1.3720240000000001E-7</c:v>
                </c:pt>
                <c:pt idx="1733">
                  <c:v>-1.3717740000000001E-7</c:v>
                </c:pt>
                <c:pt idx="1734">
                  <c:v>-1.371524E-7</c:v>
                </c:pt>
                <c:pt idx="1735">
                  <c:v>-1.371274E-7</c:v>
                </c:pt>
                <c:pt idx="1736">
                  <c:v>-1.371024E-7</c:v>
                </c:pt>
                <c:pt idx="1737">
                  <c:v>-1.370774E-7</c:v>
                </c:pt>
                <c:pt idx="1738">
                  <c:v>-1.370524E-7</c:v>
                </c:pt>
                <c:pt idx="1739">
                  <c:v>-1.370274E-7</c:v>
                </c:pt>
                <c:pt idx="1740">
                  <c:v>-1.3700239999999999E-7</c:v>
                </c:pt>
                <c:pt idx="1741">
                  <c:v>-1.3697739999999999E-7</c:v>
                </c:pt>
                <c:pt idx="1742">
                  <c:v>-1.3695239999999999E-7</c:v>
                </c:pt>
                <c:pt idx="1743">
                  <c:v>-1.3692739999999999E-7</c:v>
                </c:pt>
                <c:pt idx="1744">
                  <c:v>-1.3690240000000001E-7</c:v>
                </c:pt>
                <c:pt idx="1745">
                  <c:v>-1.3687740000000001E-7</c:v>
                </c:pt>
                <c:pt idx="1746">
                  <c:v>-1.3685240000000001E-7</c:v>
                </c:pt>
                <c:pt idx="1747">
                  <c:v>-1.3682740000000001E-7</c:v>
                </c:pt>
                <c:pt idx="1748">
                  <c:v>-1.368024E-7</c:v>
                </c:pt>
                <c:pt idx="1749">
                  <c:v>-1.367774E-7</c:v>
                </c:pt>
                <c:pt idx="1750">
                  <c:v>-1.367524E-7</c:v>
                </c:pt>
                <c:pt idx="1751">
                  <c:v>-1.367274E-7</c:v>
                </c:pt>
                <c:pt idx="1752">
                  <c:v>-1.367024E-7</c:v>
                </c:pt>
                <c:pt idx="1753">
                  <c:v>-1.366774E-7</c:v>
                </c:pt>
                <c:pt idx="1754">
                  <c:v>-1.3665239999999999E-7</c:v>
                </c:pt>
                <c:pt idx="1755">
                  <c:v>-1.3662739999999999E-7</c:v>
                </c:pt>
                <c:pt idx="1756">
                  <c:v>-1.3660239999999999E-7</c:v>
                </c:pt>
                <c:pt idx="1757">
                  <c:v>-1.3657739999999999E-7</c:v>
                </c:pt>
                <c:pt idx="1758">
                  <c:v>-1.3655240000000001E-7</c:v>
                </c:pt>
                <c:pt idx="1759">
                  <c:v>-1.3652740000000001E-7</c:v>
                </c:pt>
                <c:pt idx="1760">
                  <c:v>-1.3650240000000001E-7</c:v>
                </c:pt>
                <c:pt idx="1761">
                  <c:v>-1.3647740000000001E-7</c:v>
                </c:pt>
                <c:pt idx="1762">
                  <c:v>-1.364524E-7</c:v>
                </c:pt>
                <c:pt idx="1763">
                  <c:v>-1.364274E-7</c:v>
                </c:pt>
                <c:pt idx="1764">
                  <c:v>-1.364024E-7</c:v>
                </c:pt>
                <c:pt idx="1765">
                  <c:v>-1.363774E-7</c:v>
                </c:pt>
                <c:pt idx="1766">
                  <c:v>-1.363524E-7</c:v>
                </c:pt>
                <c:pt idx="1767">
                  <c:v>-1.363274E-7</c:v>
                </c:pt>
                <c:pt idx="1768">
                  <c:v>-1.3630239999999999E-7</c:v>
                </c:pt>
                <c:pt idx="1769">
                  <c:v>-1.3627739999999999E-7</c:v>
                </c:pt>
                <c:pt idx="1770">
                  <c:v>-1.3625239999999999E-7</c:v>
                </c:pt>
                <c:pt idx="1771">
                  <c:v>-1.3622739999999999E-7</c:v>
                </c:pt>
                <c:pt idx="1772">
                  <c:v>-1.3620240000000001E-7</c:v>
                </c:pt>
                <c:pt idx="1773">
                  <c:v>-1.3617740000000001E-7</c:v>
                </c:pt>
                <c:pt idx="1774">
                  <c:v>-1.3615240000000001E-7</c:v>
                </c:pt>
                <c:pt idx="1775">
                  <c:v>-1.3612740000000001E-7</c:v>
                </c:pt>
                <c:pt idx="1776">
                  <c:v>-1.3610240000000001E-7</c:v>
                </c:pt>
                <c:pt idx="1777">
                  <c:v>-1.360774E-7</c:v>
                </c:pt>
                <c:pt idx="1778">
                  <c:v>-1.360524E-7</c:v>
                </c:pt>
                <c:pt idx="1779">
                  <c:v>-1.360274E-7</c:v>
                </c:pt>
                <c:pt idx="1780">
                  <c:v>-1.360024E-7</c:v>
                </c:pt>
                <c:pt idx="1781">
                  <c:v>-1.359774E-7</c:v>
                </c:pt>
                <c:pt idx="1782">
                  <c:v>-1.3595239999999999E-7</c:v>
                </c:pt>
                <c:pt idx="1783">
                  <c:v>-1.3592739999999999E-7</c:v>
                </c:pt>
                <c:pt idx="1784">
                  <c:v>-1.3590239999999999E-7</c:v>
                </c:pt>
                <c:pt idx="1785">
                  <c:v>-1.3587739999999999E-7</c:v>
                </c:pt>
                <c:pt idx="1786">
                  <c:v>-1.3585240000000001E-7</c:v>
                </c:pt>
                <c:pt idx="1787">
                  <c:v>-1.3582740000000001E-7</c:v>
                </c:pt>
                <c:pt idx="1788">
                  <c:v>-1.3580240000000001E-7</c:v>
                </c:pt>
                <c:pt idx="1789">
                  <c:v>-1.3577740000000001E-7</c:v>
                </c:pt>
                <c:pt idx="1790">
                  <c:v>-1.3575240000000001E-7</c:v>
                </c:pt>
                <c:pt idx="1791">
                  <c:v>-1.357274E-7</c:v>
                </c:pt>
                <c:pt idx="1792">
                  <c:v>-1.357024E-7</c:v>
                </c:pt>
                <c:pt idx="1793">
                  <c:v>-1.356774E-7</c:v>
                </c:pt>
                <c:pt idx="1794">
                  <c:v>-1.356524E-7</c:v>
                </c:pt>
                <c:pt idx="1795">
                  <c:v>-1.356274E-7</c:v>
                </c:pt>
                <c:pt idx="1796">
                  <c:v>-1.3560239999999999E-7</c:v>
                </c:pt>
                <c:pt idx="1797">
                  <c:v>-1.3557739999999999E-7</c:v>
                </c:pt>
                <c:pt idx="1798">
                  <c:v>-1.3555239999999999E-7</c:v>
                </c:pt>
                <c:pt idx="1799">
                  <c:v>-1.3552739999999999E-7</c:v>
                </c:pt>
                <c:pt idx="1800">
                  <c:v>-1.3550240000000001E-7</c:v>
                </c:pt>
                <c:pt idx="1801">
                  <c:v>-1.3547740000000001E-7</c:v>
                </c:pt>
                <c:pt idx="1802">
                  <c:v>-1.3545240000000001E-7</c:v>
                </c:pt>
                <c:pt idx="1803">
                  <c:v>-1.3542740000000001E-7</c:v>
                </c:pt>
                <c:pt idx="1804">
                  <c:v>-1.3540240000000001E-7</c:v>
                </c:pt>
                <c:pt idx="1805">
                  <c:v>-1.353774E-7</c:v>
                </c:pt>
                <c:pt idx="1806">
                  <c:v>-1.353524E-7</c:v>
                </c:pt>
                <c:pt idx="1807">
                  <c:v>-1.353274E-7</c:v>
                </c:pt>
                <c:pt idx="1808">
                  <c:v>-1.353024E-7</c:v>
                </c:pt>
                <c:pt idx="1809">
                  <c:v>-1.352774E-7</c:v>
                </c:pt>
                <c:pt idx="1810">
                  <c:v>-1.3525239999999999E-7</c:v>
                </c:pt>
                <c:pt idx="1811">
                  <c:v>-1.3522739999999999E-7</c:v>
                </c:pt>
                <c:pt idx="1812">
                  <c:v>-1.3520239999999999E-7</c:v>
                </c:pt>
                <c:pt idx="1813">
                  <c:v>-1.3517739999999999E-7</c:v>
                </c:pt>
                <c:pt idx="1814">
                  <c:v>-1.3515240000000001E-7</c:v>
                </c:pt>
                <c:pt idx="1815">
                  <c:v>-1.3512740000000001E-7</c:v>
                </c:pt>
                <c:pt idx="1816">
                  <c:v>-1.3510240000000001E-7</c:v>
                </c:pt>
                <c:pt idx="1817">
                  <c:v>-1.3507740000000001E-7</c:v>
                </c:pt>
                <c:pt idx="1818">
                  <c:v>-1.3505240000000001E-7</c:v>
                </c:pt>
                <c:pt idx="1819">
                  <c:v>-1.350274E-7</c:v>
                </c:pt>
                <c:pt idx="1820">
                  <c:v>-1.350024E-7</c:v>
                </c:pt>
                <c:pt idx="1821">
                  <c:v>-1.349774E-7</c:v>
                </c:pt>
                <c:pt idx="1822">
                  <c:v>-1.349524E-7</c:v>
                </c:pt>
                <c:pt idx="1823">
                  <c:v>-1.349274E-7</c:v>
                </c:pt>
                <c:pt idx="1824">
                  <c:v>-1.3490239999999999E-7</c:v>
                </c:pt>
                <c:pt idx="1825">
                  <c:v>-1.3487739999999999E-7</c:v>
                </c:pt>
                <c:pt idx="1826">
                  <c:v>-1.3485239999999999E-7</c:v>
                </c:pt>
                <c:pt idx="1827">
                  <c:v>-1.3482739999999999E-7</c:v>
                </c:pt>
                <c:pt idx="1828">
                  <c:v>-1.3480239999999999E-7</c:v>
                </c:pt>
                <c:pt idx="1829">
                  <c:v>-1.3477740000000001E-7</c:v>
                </c:pt>
                <c:pt idx="1830">
                  <c:v>-1.3475240000000001E-7</c:v>
                </c:pt>
                <c:pt idx="1831">
                  <c:v>-1.3472740000000001E-7</c:v>
                </c:pt>
                <c:pt idx="1832">
                  <c:v>-1.3470240000000001E-7</c:v>
                </c:pt>
                <c:pt idx="1833">
                  <c:v>-1.346774E-7</c:v>
                </c:pt>
                <c:pt idx="1834">
                  <c:v>-1.346524E-7</c:v>
                </c:pt>
                <c:pt idx="1835">
                  <c:v>-1.346274E-7</c:v>
                </c:pt>
                <c:pt idx="1836">
                  <c:v>-1.346024E-7</c:v>
                </c:pt>
                <c:pt idx="1837">
                  <c:v>-1.345774E-7</c:v>
                </c:pt>
                <c:pt idx="1838">
                  <c:v>-1.3455239999999999E-7</c:v>
                </c:pt>
                <c:pt idx="1839">
                  <c:v>-1.3452739999999999E-7</c:v>
                </c:pt>
                <c:pt idx="1840">
                  <c:v>-1.3450239999999999E-7</c:v>
                </c:pt>
                <c:pt idx="1841">
                  <c:v>-1.3447739999999999E-7</c:v>
                </c:pt>
                <c:pt idx="1842">
                  <c:v>-1.3445239999999999E-7</c:v>
                </c:pt>
                <c:pt idx="1843">
                  <c:v>-1.3442740000000001E-7</c:v>
                </c:pt>
                <c:pt idx="1844">
                  <c:v>-1.3440240000000001E-7</c:v>
                </c:pt>
                <c:pt idx="1845">
                  <c:v>-1.3437740000000001E-7</c:v>
                </c:pt>
                <c:pt idx="1846">
                  <c:v>-1.3435240000000001E-7</c:v>
                </c:pt>
                <c:pt idx="1847">
                  <c:v>-1.343274E-7</c:v>
                </c:pt>
                <c:pt idx="1848">
                  <c:v>-1.343024E-7</c:v>
                </c:pt>
                <c:pt idx="1849">
                  <c:v>-1.342774E-7</c:v>
                </c:pt>
                <c:pt idx="1850">
                  <c:v>-1.342524E-7</c:v>
                </c:pt>
                <c:pt idx="1851">
                  <c:v>-1.342274E-7</c:v>
                </c:pt>
                <c:pt idx="1852">
                  <c:v>-1.3420239999999999E-7</c:v>
                </c:pt>
                <c:pt idx="1853">
                  <c:v>-1.3417739999999999E-7</c:v>
                </c:pt>
                <c:pt idx="1854">
                  <c:v>-1.3415239999999999E-7</c:v>
                </c:pt>
                <c:pt idx="1855">
                  <c:v>-1.3412739999999999E-7</c:v>
                </c:pt>
                <c:pt idx="1856">
                  <c:v>-1.3410239999999999E-7</c:v>
                </c:pt>
                <c:pt idx="1857">
                  <c:v>-1.3407740000000001E-7</c:v>
                </c:pt>
                <c:pt idx="1858">
                  <c:v>-1.3405240000000001E-7</c:v>
                </c:pt>
                <c:pt idx="1859">
                  <c:v>-1.3402740000000001E-7</c:v>
                </c:pt>
                <c:pt idx="1860">
                  <c:v>-1.3400240000000001E-7</c:v>
                </c:pt>
                <c:pt idx="1861">
                  <c:v>-1.339774E-7</c:v>
                </c:pt>
                <c:pt idx="1862">
                  <c:v>-1.339524E-7</c:v>
                </c:pt>
                <c:pt idx="1863">
                  <c:v>-1.339274E-7</c:v>
                </c:pt>
                <c:pt idx="1864">
                  <c:v>-1.339024E-7</c:v>
                </c:pt>
                <c:pt idx="1865">
                  <c:v>-1.338774E-7</c:v>
                </c:pt>
                <c:pt idx="1866">
                  <c:v>-1.3385239999999999E-7</c:v>
                </c:pt>
                <c:pt idx="1867">
                  <c:v>-1.3382739999999999E-7</c:v>
                </c:pt>
                <c:pt idx="1868">
                  <c:v>-1.3380239999999999E-7</c:v>
                </c:pt>
                <c:pt idx="1869">
                  <c:v>-1.3377739999999999E-7</c:v>
                </c:pt>
                <c:pt idx="1870">
                  <c:v>-1.3375239999999999E-7</c:v>
                </c:pt>
                <c:pt idx="1871">
                  <c:v>-1.3372740000000001E-7</c:v>
                </c:pt>
                <c:pt idx="1872">
                  <c:v>-1.3370240000000001E-7</c:v>
                </c:pt>
                <c:pt idx="1873">
                  <c:v>-1.3367740000000001E-7</c:v>
                </c:pt>
                <c:pt idx="1874">
                  <c:v>-1.3365240000000001E-7</c:v>
                </c:pt>
                <c:pt idx="1875">
                  <c:v>-1.336274E-7</c:v>
                </c:pt>
                <c:pt idx="1876">
                  <c:v>-1.336024E-7</c:v>
                </c:pt>
                <c:pt idx="1877">
                  <c:v>-1.335774E-7</c:v>
                </c:pt>
                <c:pt idx="1878">
                  <c:v>-1.335524E-7</c:v>
                </c:pt>
                <c:pt idx="1879">
                  <c:v>-1.335274E-7</c:v>
                </c:pt>
                <c:pt idx="1880">
                  <c:v>-1.335024E-7</c:v>
                </c:pt>
                <c:pt idx="1881">
                  <c:v>-1.3347739999999999E-7</c:v>
                </c:pt>
                <c:pt idx="1882">
                  <c:v>-1.3345239999999999E-7</c:v>
                </c:pt>
                <c:pt idx="1883">
                  <c:v>-1.3342739999999999E-7</c:v>
                </c:pt>
                <c:pt idx="1884">
                  <c:v>-1.3340239999999999E-7</c:v>
                </c:pt>
                <c:pt idx="1885">
                  <c:v>-1.3337740000000001E-7</c:v>
                </c:pt>
                <c:pt idx="1886">
                  <c:v>-1.3335240000000001E-7</c:v>
                </c:pt>
                <c:pt idx="1887">
                  <c:v>-1.3332740000000001E-7</c:v>
                </c:pt>
                <c:pt idx="1888">
                  <c:v>-1.3330240000000001E-7</c:v>
                </c:pt>
                <c:pt idx="1889">
                  <c:v>-1.332774E-7</c:v>
                </c:pt>
                <c:pt idx="1890">
                  <c:v>-1.332524E-7</c:v>
                </c:pt>
                <c:pt idx="1891">
                  <c:v>-1.332274E-7</c:v>
                </c:pt>
                <c:pt idx="1892">
                  <c:v>-1.332024E-7</c:v>
                </c:pt>
                <c:pt idx="1893">
                  <c:v>-1.331774E-7</c:v>
                </c:pt>
                <c:pt idx="1894">
                  <c:v>-1.331524E-7</c:v>
                </c:pt>
                <c:pt idx="1895">
                  <c:v>-1.3312739999999999E-7</c:v>
                </c:pt>
                <c:pt idx="1896">
                  <c:v>-1.3310239999999999E-7</c:v>
                </c:pt>
                <c:pt idx="1897">
                  <c:v>-1.3307739999999999E-7</c:v>
                </c:pt>
                <c:pt idx="1898">
                  <c:v>-1.3305239999999999E-7</c:v>
                </c:pt>
                <c:pt idx="1899">
                  <c:v>-1.3302740000000001E-7</c:v>
                </c:pt>
                <c:pt idx="1900">
                  <c:v>-1.3300240000000001E-7</c:v>
                </c:pt>
                <c:pt idx="1901">
                  <c:v>-1.3297740000000001E-7</c:v>
                </c:pt>
                <c:pt idx="1902">
                  <c:v>-1.3295240000000001E-7</c:v>
                </c:pt>
                <c:pt idx="1903">
                  <c:v>-1.329274E-7</c:v>
                </c:pt>
                <c:pt idx="1904">
                  <c:v>-1.329024E-7</c:v>
                </c:pt>
                <c:pt idx="1905">
                  <c:v>-1.328774E-7</c:v>
                </c:pt>
                <c:pt idx="1906">
                  <c:v>-1.328524E-7</c:v>
                </c:pt>
                <c:pt idx="1907">
                  <c:v>-1.328274E-7</c:v>
                </c:pt>
                <c:pt idx="1908">
                  <c:v>-1.328024E-7</c:v>
                </c:pt>
                <c:pt idx="1909">
                  <c:v>-1.3277739999999999E-7</c:v>
                </c:pt>
                <c:pt idx="1910">
                  <c:v>-1.3275239999999999E-7</c:v>
                </c:pt>
                <c:pt idx="1911">
                  <c:v>-1.3272739999999999E-7</c:v>
                </c:pt>
                <c:pt idx="1912">
                  <c:v>-1.3270239999999999E-7</c:v>
                </c:pt>
                <c:pt idx="1913">
                  <c:v>-1.3267740000000001E-7</c:v>
                </c:pt>
                <c:pt idx="1914">
                  <c:v>-1.3265240000000001E-7</c:v>
                </c:pt>
                <c:pt idx="1915">
                  <c:v>-1.3262740000000001E-7</c:v>
                </c:pt>
                <c:pt idx="1916">
                  <c:v>-1.3260240000000001E-7</c:v>
                </c:pt>
                <c:pt idx="1917">
                  <c:v>-1.3257740000000001E-7</c:v>
                </c:pt>
                <c:pt idx="1918">
                  <c:v>-1.325524E-7</c:v>
                </c:pt>
                <c:pt idx="1919">
                  <c:v>-1.325274E-7</c:v>
                </c:pt>
                <c:pt idx="1920">
                  <c:v>-1.325024E-7</c:v>
                </c:pt>
                <c:pt idx="1921">
                  <c:v>-1.324774E-7</c:v>
                </c:pt>
                <c:pt idx="1922">
                  <c:v>-1.324524E-7</c:v>
                </c:pt>
                <c:pt idx="1923">
                  <c:v>-1.3242739999999999E-7</c:v>
                </c:pt>
                <c:pt idx="1924">
                  <c:v>-1.3240239999999999E-7</c:v>
                </c:pt>
                <c:pt idx="1925">
                  <c:v>-1.3237739999999999E-7</c:v>
                </c:pt>
                <c:pt idx="1926">
                  <c:v>-1.3235239999999999E-7</c:v>
                </c:pt>
                <c:pt idx="1927">
                  <c:v>-1.3232740000000001E-7</c:v>
                </c:pt>
                <c:pt idx="1928">
                  <c:v>-1.3230240000000001E-7</c:v>
                </c:pt>
                <c:pt idx="1929">
                  <c:v>-1.3227740000000001E-7</c:v>
                </c:pt>
                <c:pt idx="1930">
                  <c:v>-1.3225240000000001E-7</c:v>
                </c:pt>
                <c:pt idx="1931">
                  <c:v>-1.3222740000000001E-7</c:v>
                </c:pt>
                <c:pt idx="1932">
                  <c:v>-1.322024E-7</c:v>
                </c:pt>
                <c:pt idx="1933">
                  <c:v>-1.321774E-7</c:v>
                </c:pt>
                <c:pt idx="1934">
                  <c:v>-1.321524E-7</c:v>
                </c:pt>
                <c:pt idx="1935">
                  <c:v>-1.321274E-7</c:v>
                </c:pt>
                <c:pt idx="1936">
                  <c:v>-1.321024E-7</c:v>
                </c:pt>
                <c:pt idx="1937">
                  <c:v>-1.3207739999999999E-7</c:v>
                </c:pt>
                <c:pt idx="1938">
                  <c:v>-1.3205239999999999E-7</c:v>
                </c:pt>
                <c:pt idx="1939">
                  <c:v>-1.3202739999999999E-7</c:v>
                </c:pt>
                <c:pt idx="1940">
                  <c:v>-1.3200239999999999E-7</c:v>
                </c:pt>
                <c:pt idx="1941">
                  <c:v>-1.3197740000000001E-7</c:v>
                </c:pt>
                <c:pt idx="1942">
                  <c:v>-1.3195240000000001E-7</c:v>
                </c:pt>
                <c:pt idx="1943">
                  <c:v>-1.3192740000000001E-7</c:v>
                </c:pt>
                <c:pt idx="1944">
                  <c:v>-1.3190240000000001E-7</c:v>
                </c:pt>
                <c:pt idx="1945">
                  <c:v>-1.3187740000000001E-7</c:v>
                </c:pt>
                <c:pt idx="1946">
                  <c:v>-1.318524E-7</c:v>
                </c:pt>
                <c:pt idx="1947">
                  <c:v>-1.318274E-7</c:v>
                </c:pt>
                <c:pt idx="1948">
                  <c:v>-1.318024E-7</c:v>
                </c:pt>
                <c:pt idx="1949">
                  <c:v>-1.317774E-7</c:v>
                </c:pt>
                <c:pt idx="1950">
                  <c:v>-1.317524E-7</c:v>
                </c:pt>
                <c:pt idx="1951">
                  <c:v>-1.3172739999999999E-7</c:v>
                </c:pt>
                <c:pt idx="1952">
                  <c:v>-1.3170239999999999E-7</c:v>
                </c:pt>
                <c:pt idx="1953">
                  <c:v>-1.3167739999999999E-7</c:v>
                </c:pt>
                <c:pt idx="1954">
                  <c:v>-1.3165239999999999E-7</c:v>
                </c:pt>
                <c:pt idx="1955">
                  <c:v>-1.3162740000000001E-7</c:v>
                </c:pt>
                <c:pt idx="1956">
                  <c:v>-1.3160240000000001E-7</c:v>
                </c:pt>
                <c:pt idx="1957">
                  <c:v>-1.3157740000000001E-7</c:v>
                </c:pt>
                <c:pt idx="1958">
                  <c:v>-1.3155240000000001E-7</c:v>
                </c:pt>
                <c:pt idx="1959">
                  <c:v>-1.3152740000000001E-7</c:v>
                </c:pt>
                <c:pt idx="1960">
                  <c:v>-1.315024E-7</c:v>
                </c:pt>
                <c:pt idx="1961">
                  <c:v>-1.314774E-7</c:v>
                </c:pt>
                <c:pt idx="1962">
                  <c:v>-1.314524E-7</c:v>
                </c:pt>
                <c:pt idx="1963">
                  <c:v>-1.314274E-7</c:v>
                </c:pt>
                <c:pt idx="1964">
                  <c:v>-1.314024E-7</c:v>
                </c:pt>
                <c:pt idx="1965">
                  <c:v>-1.3137739999999999E-7</c:v>
                </c:pt>
                <c:pt idx="1966">
                  <c:v>-1.3135239999999999E-7</c:v>
                </c:pt>
                <c:pt idx="1967">
                  <c:v>-1.3132739999999999E-7</c:v>
                </c:pt>
                <c:pt idx="1968">
                  <c:v>-1.3130239999999999E-7</c:v>
                </c:pt>
                <c:pt idx="1969">
                  <c:v>-1.3127740000000001E-7</c:v>
                </c:pt>
                <c:pt idx="1970">
                  <c:v>-1.3125240000000001E-7</c:v>
                </c:pt>
                <c:pt idx="1971">
                  <c:v>-1.3122740000000001E-7</c:v>
                </c:pt>
                <c:pt idx="1972">
                  <c:v>-1.3120240000000001E-7</c:v>
                </c:pt>
                <c:pt idx="1973">
                  <c:v>-1.3117740000000001E-7</c:v>
                </c:pt>
                <c:pt idx="1974">
                  <c:v>-1.311524E-7</c:v>
                </c:pt>
                <c:pt idx="1975">
                  <c:v>-1.311274E-7</c:v>
                </c:pt>
                <c:pt idx="1976">
                  <c:v>-1.311024E-7</c:v>
                </c:pt>
                <c:pt idx="1977">
                  <c:v>-1.310774E-7</c:v>
                </c:pt>
                <c:pt idx="1978">
                  <c:v>-1.310524E-7</c:v>
                </c:pt>
                <c:pt idx="1979">
                  <c:v>-1.3102739999999999E-7</c:v>
                </c:pt>
                <c:pt idx="1980">
                  <c:v>-1.3100239999999999E-7</c:v>
                </c:pt>
                <c:pt idx="1981">
                  <c:v>-1.3097739999999999E-7</c:v>
                </c:pt>
                <c:pt idx="1982">
                  <c:v>-1.3095239999999999E-7</c:v>
                </c:pt>
                <c:pt idx="1983">
                  <c:v>-1.3092739999999999E-7</c:v>
                </c:pt>
                <c:pt idx="1984">
                  <c:v>-1.3090240000000001E-7</c:v>
                </c:pt>
                <c:pt idx="1985">
                  <c:v>-1.3087740000000001E-7</c:v>
                </c:pt>
                <c:pt idx="1986">
                  <c:v>-1.3085240000000001E-7</c:v>
                </c:pt>
                <c:pt idx="1987">
                  <c:v>-1.3082740000000001E-7</c:v>
                </c:pt>
                <c:pt idx="1988">
                  <c:v>-1.308024E-7</c:v>
                </c:pt>
                <c:pt idx="1989">
                  <c:v>-1.307774E-7</c:v>
                </c:pt>
                <c:pt idx="1990">
                  <c:v>-1.307524E-7</c:v>
                </c:pt>
                <c:pt idx="1991">
                  <c:v>-1.307274E-7</c:v>
                </c:pt>
                <c:pt idx="1992">
                  <c:v>-1.307024E-7</c:v>
                </c:pt>
                <c:pt idx="1993">
                  <c:v>-1.3067739999999999E-7</c:v>
                </c:pt>
                <c:pt idx="1994">
                  <c:v>-1.3065239999999999E-7</c:v>
                </c:pt>
                <c:pt idx="1995">
                  <c:v>-1.3062739999999999E-7</c:v>
                </c:pt>
                <c:pt idx="1996">
                  <c:v>-1.3060239999999999E-7</c:v>
                </c:pt>
                <c:pt idx="1997">
                  <c:v>-1.3057739999999999E-7</c:v>
                </c:pt>
                <c:pt idx="1998">
                  <c:v>-1.3055240000000001E-7</c:v>
                </c:pt>
                <c:pt idx="1999">
                  <c:v>-1.3052740000000001E-7</c:v>
                </c:pt>
                <c:pt idx="2000">
                  <c:v>-1.3050240000000001E-7</c:v>
                </c:pt>
                <c:pt idx="2001">
                  <c:v>-1.3047740000000001E-7</c:v>
                </c:pt>
                <c:pt idx="2002">
                  <c:v>-1.304524E-7</c:v>
                </c:pt>
                <c:pt idx="2003">
                  <c:v>-1.304274E-7</c:v>
                </c:pt>
                <c:pt idx="2004">
                  <c:v>-1.304024E-7</c:v>
                </c:pt>
                <c:pt idx="2005">
                  <c:v>-1.303774E-7</c:v>
                </c:pt>
                <c:pt idx="2006">
                  <c:v>-1.303524E-7</c:v>
                </c:pt>
                <c:pt idx="2007">
                  <c:v>-1.3032739999999999E-7</c:v>
                </c:pt>
                <c:pt idx="2008">
                  <c:v>-1.3030239999999999E-7</c:v>
                </c:pt>
                <c:pt idx="2009">
                  <c:v>-1.3027739999999999E-7</c:v>
                </c:pt>
                <c:pt idx="2010">
                  <c:v>-1.3025239999999999E-7</c:v>
                </c:pt>
                <c:pt idx="2011">
                  <c:v>-1.3022739999999999E-7</c:v>
                </c:pt>
                <c:pt idx="2012">
                  <c:v>-1.3020240000000001E-7</c:v>
                </c:pt>
                <c:pt idx="2013">
                  <c:v>-1.3017740000000001E-7</c:v>
                </c:pt>
                <c:pt idx="2014">
                  <c:v>-1.3015240000000001E-7</c:v>
                </c:pt>
                <c:pt idx="2015">
                  <c:v>-1.3012740000000001E-7</c:v>
                </c:pt>
                <c:pt idx="2016">
                  <c:v>-1.301024E-7</c:v>
                </c:pt>
                <c:pt idx="2017">
                  <c:v>-1.300774E-7</c:v>
                </c:pt>
                <c:pt idx="2018">
                  <c:v>-1.300524E-7</c:v>
                </c:pt>
                <c:pt idx="2019">
                  <c:v>-1.300274E-7</c:v>
                </c:pt>
                <c:pt idx="2020">
                  <c:v>-1.300024E-7</c:v>
                </c:pt>
                <c:pt idx="2021">
                  <c:v>-1.2997739999999999E-7</c:v>
                </c:pt>
                <c:pt idx="2022">
                  <c:v>-1.2995239999999999E-7</c:v>
                </c:pt>
                <c:pt idx="2023">
                  <c:v>-1.2992739999999999E-7</c:v>
                </c:pt>
                <c:pt idx="2024">
                  <c:v>-1.2990239999999999E-7</c:v>
                </c:pt>
                <c:pt idx="2025">
                  <c:v>-1.2987739999999999E-7</c:v>
                </c:pt>
                <c:pt idx="2026">
                  <c:v>-1.2985240000000001E-7</c:v>
                </c:pt>
                <c:pt idx="2027">
                  <c:v>-1.2982740000000001E-7</c:v>
                </c:pt>
                <c:pt idx="2028">
                  <c:v>-1.2980240000000001E-7</c:v>
                </c:pt>
                <c:pt idx="2029">
                  <c:v>-1.2977740000000001E-7</c:v>
                </c:pt>
                <c:pt idx="2030">
                  <c:v>-1.297524E-7</c:v>
                </c:pt>
                <c:pt idx="2031">
                  <c:v>-1.297274E-7</c:v>
                </c:pt>
                <c:pt idx="2032">
                  <c:v>-1.297024E-7</c:v>
                </c:pt>
                <c:pt idx="2033">
                  <c:v>-1.296774E-7</c:v>
                </c:pt>
                <c:pt idx="2034">
                  <c:v>-1.296524E-7</c:v>
                </c:pt>
                <c:pt idx="2035">
                  <c:v>-1.296274E-7</c:v>
                </c:pt>
                <c:pt idx="2036">
                  <c:v>-1.2960239999999999E-7</c:v>
                </c:pt>
                <c:pt idx="2037">
                  <c:v>-1.2957739999999999E-7</c:v>
                </c:pt>
                <c:pt idx="2038">
                  <c:v>-1.2955239999999999E-7</c:v>
                </c:pt>
                <c:pt idx="2039">
                  <c:v>-1.2952739999999999E-7</c:v>
                </c:pt>
                <c:pt idx="2040">
                  <c:v>-1.2950240000000001E-7</c:v>
                </c:pt>
                <c:pt idx="2041">
                  <c:v>-1.2947740000000001E-7</c:v>
                </c:pt>
                <c:pt idx="2042">
                  <c:v>-1.2945240000000001E-7</c:v>
                </c:pt>
                <c:pt idx="2043">
                  <c:v>-1.2942740000000001E-7</c:v>
                </c:pt>
                <c:pt idx="2044">
                  <c:v>-1.294024E-7</c:v>
                </c:pt>
                <c:pt idx="2045">
                  <c:v>-1.293774E-7</c:v>
                </c:pt>
                <c:pt idx="2046">
                  <c:v>-1.293524E-7</c:v>
                </c:pt>
                <c:pt idx="2047">
                  <c:v>-1.293274E-7</c:v>
                </c:pt>
                <c:pt idx="2048">
                  <c:v>-1.293024E-7</c:v>
                </c:pt>
                <c:pt idx="2049">
                  <c:v>-1.292774E-7</c:v>
                </c:pt>
                <c:pt idx="2050">
                  <c:v>-1.2925239999999999E-7</c:v>
                </c:pt>
                <c:pt idx="2051">
                  <c:v>-1.2922739999999999E-7</c:v>
                </c:pt>
                <c:pt idx="2052">
                  <c:v>-1.2920239999999999E-7</c:v>
                </c:pt>
                <c:pt idx="2053">
                  <c:v>-1.2917739999999999E-7</c:v>
                </c:pt>
                <c:pt idx="2054">
                  <c:v>-1.2915240000000001E-7</c:v>
                </c:pt>
                <c:pt idx="2055">
                  <c:v>-1.2912740000000001E-7</c:v>
                </c:pt>
                <c:pt idx="2056">
                  <c:v>-1.2910240000000001E-7</c:v>
                </c:pt>
                <c:pt idx="2057">
                  <c:v>-1.2907740000000001E-7</c:v>
                </c:pt>
                <c:pt idx="2058">
                  <c:v>-1.290524E-7</c:v>
                </c:pt>
                <c:pt idx="2059">
                  <c:v>-1.290274E-7</c:v>
                </c:pt>
                <c:pt idx="2060">
                  <c:v>-1.290024E-7</c:v>
                </c:pt>
                <c:pt idx="2061">
                  <c:v>-1.289774E-7</c:v>
                </c:pt>
                <c:pt idx="2062">
                  <c:v>-1.289524E-7</c:v>
                </c:pt>
                <c:pt idx="2063">
                  <c:v>-1.289274E-7</c:v>
                </c:pt>
                <c:pt idx="2064">
                  <c:v>-1.2890239999999999E-7</c:v>
                </c:pt>
                <c:pt idx="2065">
                  <c:v>-1.2887739999999999E-7</c:v>
                </c:pt>
                <c:pt idx="2066">
                  <c:v>-1.2885239999999999E-7</c:v>
                </c:pt>
                <c:pt idx="2067">
                  <c:v>-1.2882739999999999E-7</c:v>
                </c:pt>
                <c:pt idx="2068">
                  <c:v>-1.2880240000000001E-7</c:v>
                </c:pt>
                <c:pt idx="2069">
                  <c:v>-1.2877740000000001E-7</c:v>
                </c:pt>
                <c:pt idx="2070">
                  <c:v>-1.2875240000000001E-7</c:v>
                </c:pt>
                <c:pt idx="2071">
                  <c:v>-1.2872740000000001E-7</c:v>
                </c:pt>
                <c:pt idx="2072">
                  <c:v>-1.2870240000000001E-7</c:v>
                </c:pt>
                <c:pt idx="2073">
                  <c:v>-1.286774E-7</c:v>
                </c:pt>
                <c:pt idx="2074">
                  <c:v>-1.286524E-7</c:v>
                </c:pt>
                <c:pt idx="2075">
                  <c:v>-1.286274E-7</c:v>
                </c:pt>
                <c:pt idx="2076">
                  <c:v>-1.286024E-7</c:v>
                </c:pt>
                <c:pt idx="2077">
                  <c:v>-1.285774E-7</c:v>
                </c:pt>
                <c:pt idx="2078">
                  <c:v>-1.2855239999999999E-7</c:v>
                </c:pt>
                <c:pt idx="2079">
                  <c:v>-1.2852739999999999E-7</c:v>
                </c:pt>
                <c:pt idx="2080">
                  <c:v>-1.2850239999999999E-7</c:v>
                </c:pt>
                <c:pt idx="2081">
                  <c:v>-1.2847739999999999E-7</c:v>
                </c:pt>
                <c:pt idx="2082">
                  <c:v>-1.2845240000000001E-7</c:v>
                </c:pt>
                <c:pt idx="2083">
                  <c:v>-1.2842740000000001E-7</c:v>
                </c:pt>
                <c:pt idx="2084">
                  <c:v>-1.2840240000000001E-7</c:v>
                </c:pt>
                <c:pt idx="2085">
                  <c:v>-1.2837740000000001E-7</c:v>
                </c:pt>
                <c:pt idx="2086">
                  <c:v>-1.2835240000000001E-7</c:v>
                </c:pt>
                <c:pt idx="2087">
                  <c:v>-1.283274E-7</c:v>
                </c:pt>
                <c:pt idx="2088">
                  <c:v>-1.283024E-7</c:v>
                </c:pt>
                <c:pt idx="2089">
                  <c:v>-1.282774E-7</c:v>
                </c:pt>
                <c:pt idx="2090">
                  <c:v>-1.282524E-7</c:v>
                </c:pt>
                <c:pt idx="2091">
                  <c:v>-1.282274E-7</c:v>
                </c:pt>
                <c:pt idx="2092">
                  <c:v>-1.2820239999999999E-7</c:v>
                </c:pt>
                <c:pt idx="2093">
                  <c:v>-1.2817739999999999E-7</c:v>
                </c:pt>
                <c:pt idx="2094">
                  <c:v>-1.2815239999999999E-7</c:v>
                </c:pt>
                <c:pt idx="2095">
                  <c:v>-1.2812739999999999E-7</c:v>
                </c:pt>
                <c:pt idx="2096">
                  <c:v>-1.2810240000000001E-7</c:v>
                </c:pt>
                <c:pt idx="2097">
                  <c:v>-1.2807740000000001E-7</c:v>
                </c:pt>
                <c:pt idx="2098">
                  <c:v>-1.2805240000000001E-7</c:v>
                </c:pt>
                <c:pt idx="2099">
                  <c:v>-1.2802740000000001E-7</c:v>
                </c:pt>
                <c:pt idx="2100">
                  <c:v>-1.2800240000000001E-7</c:v>
                </c:pt>
                <c:pt idx="2101">
                  <c:v>-1.279774E-7</c:v>
                </c:pt>
                <c:pt idx="2102">
                  <c:v>-1.279524E-7</c:v>
                </c:pt>
                <c:pt idx="2103">
                  <c:v>-1.279274E-7</c:v>
                </c:pt>
                <c:pt idx="2104">
                  <c:v>-1.279024E-7</c:v>
                </c:pt>
                <c:pt idx="2105">
                  <c:v>-1.278774E-7</c:v>
                </c:pt>
                <c:pt idx="2106">
                  <c:v>-1.2785239999999999E-7</c:v>
                </c:pt>
                <c:pt idx="2107">
                  <c:v>-1.2782739999999999E-7</c:v>
                </c:pt>
                <c:pt idx="2108">
                  <c:v>-1.2780239999999999E-7</c:v>
                </c:pt>
                <c:pt idx="2109">
                  <c:v>-1.2777739999999999E-7</c:v>
                </c:pt>
                <c:pt idx="2110">
                  <c:v>-1.2775240000000001E-7</c:v>
                </c:pt>
                <c:pt idx="2111">
                  <c:v>-1.2772740000000001E-7</c:v>
                </c:pt>
                <c:pt idx="2112">
                  <c:v>-1.2770240000000001E-7</c:v>
                </c:pt>
                <c:pt idx="2113">
                  <c:v>-1.2767740000000001E-7</c:v>
                </c:pt>
                <c:pt idx="2114">
                  <c:v>-1.2765240000000001E-7</c:v>
                </c:pt>
                <c:pt idx="2115">
                  <c:v>-1.276274E-7</c:v>
                </c:pt>
                <c:pt idx="2116">
                  <c:v>-1.276024E-7</c:v>
                </c:pt>
                <c:pt idx="2117">
                  <c:v>-1.275774E-7</c:v>
                </c:pt>
                <c:pt idx="2118">
                  <c:v>-1.275524E-7</c:v>
                </c:pt>
                <c:pt idx="2119">
                  <c:v>-1.275274E-7</c:v>
                </c:pt>
                <c:pt idx="2120">
                  <c:v>-1.2750239999999999E-7</c:v>
                </c:pt>
                <c:pt idx="2121">
                  <c:v>-1.2747739999999999E-7</c:v>
                </c:pt>
                <c:pt idx="2122">
                  <c:v>-1.2745239999999999E-7</c:v>
                </c:pt>
                <c:pt idx="2123">
                  <c:v>-1.2742739999999999E-7</c:v>
                </c:pt>
                <c:pt idx="2124">
                  <c:v>-1.2740239999999999E-7</c:v>
                </c:pt>
                <c:pt idx="2125">
                  <c:v>-1.2737740000000001E-7</c:v>
                </c:pt>
                <c:pt idx="2126">
                  <c:v>-1.2735240000000001E-7</c:v>
                </c:pt>
                <c:pt idx="2127">
                  <c:v>-1.2732740000000001E-7</c:v>
                </c:pt>
                <c:pt idx="2128">
                  <c:v>-1.2730240000000001E-7</c:v>
                </c:pt>
                <c:pt idx="2129">
                  <c:v>-1.272774E-7</c:v>
                </c:pt>
                <c:pt idx="2130">
                  <c:v>-1.272524E-7</c:v>
                </c:pt>
                <c:pt idx="2131">
                  <c:v>-1.272274E-7</c:v>
                </c:pt>
                <c:pt idx="2132">
                  <c:v>-1.272024E-7</c:v>
                </c:pt>
                <c:pt idx="2133">
                  <c:v>-1.271774E-7</c:v>
                </c:pt>
                <c:pt idx="2134">
                  <c:v>-1.2715239999999999E-7</c:v>
                </c:pt>
                <c:pt idx="2135">
                  <c:v>-1.2712739999999999E-7</c:v>
                </c:pt>
                <c:pt idx="2136">
                  <c:v>-1.2710239999999999E-7</c:v>
                </c:pt>
                <c:pt idx="2137">
                  <c:v>-1.2707739999999999E-7</c:v>
                </c:pt>
                <c:pt idx="2138">
                  <c:v>-1.2705239999999999E-7</c:v>
                </c:pt>
                <c:pt idx="2139">
                  <c:v>-1.2702740000000001E-7</c:v>
                </c:pt>
                <c:pt idx="2140">
                  <c:v>-1.2700240000000001E-7</c:v>
                </c:pt>
                <c:pt idx="2141">
                  <c:v>-1.2697740000000001E-7</c:v>
                </c:pt>
                <c:pt idx="2142">
                  <c:v>-1.2695240000000001E-7</c:v>
                </c:pt>
                <c:pt idx="2143">
                  <c:v>-1.269274E-7</c:v>
                </c:pt>
                <c:pt idx="2144">
                  <c:v>-1.269024E-7</c:v>
                </c:pt>
                <c:pt idx="2145">
                  <c:v>-1.268774E-7</c:v>
                </c:pt>
                <c:pt idx="2146">
                  <c:v>-1.268524E-7</c:v>
                </c:pt>
                <c:pt idx="2147">
                  <c:v>-1.268274E-7</c:v>
                </c:pt>
                <c:pt idx="2148">
                  <c:v>-1.2680239999999999E-7</c:v>
                </c:pt>
                <c:pt idx="2149">
                  <c:v>-1.2677739999999999E-7</c:v>
                </c:pt>
                <c:pt idx="2150">
                  <c:v>-1.2675239999999999E-7</c:v>
                </c:pt>
                <c:pt idx="2151">
                  <c:v>-1.2672739999999999E-7</c:v>
                </c:pt>
                <c:pt idx="2152">
                  <c:v>-1.2670239999999999E-7</c:v>
                </c:pt>
                <c:pt idx="2153">
                  <c:v>-1.2667740000000001E-7</c:v>
                </c:pt>
                <c:pt idx="2154">
                  <c:v>-1.2665240000000001E-7</c:v>
                </c:pt>
                <c:pt idx="2155">
                  <c:v>-1.2662740000000001E-7</c:v>
                </c:pt>
                <c:pt idx="2156">
                  <c:v>-1.2660240000000001E-7</c:v>
                </c:pt>
                <c:pt idx="2157">
                  <c:v>-1.265774E-7</c:v>
                </c:pt>
                <c:pt idx="2158">
                  <c:v>-1.265524E-7</c:v>
                </c:pt>
                <c:pt idx="2159">
                  <c:v>-1.265274E-7</c:v>
                </c:pt>
                <c:pt idx="2160">
                  <c:v>-1.265024E-7</c:v>
                </c:pt>
                <c:pt idx="2161">
                  <c:v>-1.264774E-7</c:v>
                </c:pt>
                <c:pt idx="2162">
                  <c:v>-1.2645239999999999E-7</c:v>
                </c:pt>
                <c:pt idx="2163">
                  <c:v>-1.2642739999999999E-7</c:v>
                </c:pt>
                <c:pt idx="2164">
                  <c:v>-1.2640239999999999E-7</c:v>
                </c:pt>
                <c:pt idx="2165">
                  <c:v>-1.2637739999999999E-7</c:v>
                </c:pt>
                <c:pt idx="2166">
                  <c:v>-1.2635239999999999E-7</c:v>
                </c:pt>
                <c:pt idx="2167">
                  <c:v>-1.2632740000000001E-7</c:v>
                </c:pt>
                <c:pt idx="2168">
                  <c:v>-1.2630240000000001E-7</c:v>
                </c:pt>
                <c:pt idx="2169">
                  <c:v>-1.2627740000000001E-7</c:v>
                </c:pt>
                <c:pt idx="2170">
                  <c:v>-1.2625240000000001E-7</c:v>
                </c:pt>
                <c:pt idx="2171">
                  <c:v>-1.262274E-7</c:v>
                </c:pt>
                <c:pt idx="2172">
                  <c:v>-1.262024E-7</c:v>
                </c:pt>
                <c:pt idx="2173">
                  <c:v>-1.261774E-7</c:v>
                </c:pt>
                <c:pt idx="2174">
                  <c:v>-1.261524E-7</c:v>
                </c:pt>
                <c:pt idx="2175">
                  <c:v>-1.261274E-7</c:v>
                </c:pt>
                <c:pt idx="2176">
                  <c:v>-1.261024E-7</c:v>
                </c:pt>
                <c:pt idx="2177">
                  <c:v>-1.2607739999999999E-7</c:v>
                </c:pt>
                <c:pt idx="2178">
                  <c:v>-1.2605239999999999E-7</c:v>
                </c:pt>
                <c:pt idx="2179">
                  <c:v>-1.2602739999999999E-7</c:v>
                </c:pt>
                <c:pt idx="2180">
                  <c:v>-1.2600239999999999E-7</c:v>
                </c:pt>
                <c:pt idx="2181">
                  <c:v>-1.2597740000000001E-7</c:v>
                </c:pt>
                <c:pt idx="2182">
                  <c:v>-1.2595240000000001E-7</c:v>
                </c:pt>
                <c:pt idx="2183">
                  <c:v>-1.2592740000000001E-7</c:v>
                </c:pt>
                <c:pt idx="2184">
                  <c:v>-1.2590240000000001E-7</c:v>
                </c:pt>
                <c:pt idx="2185">
                  <c:v>-1.258774E-7</c:v>
                </c:pt>
                <c:pt idx="2186">
                  <c:v>-1.258524E-7</c:v>
                </c:pt>
                <c:pt idx="2187">
                  <c:v>-1.258274E-7</c:v>
                </c:pt>
                <c:pt idx="2188">
                  <c:v>-1.258024E-7</c:v>
                </c:pt>
                <c:pt idx="2189">
                  <c:v>-1.257774E-7</c:v>
                </c:pt>
                <c:pt idx="2190">
                  <c:v>-1.257524E-7</c:v>
                </c:pt>
                <c:pt idx="2191">
                  <c:v>-1.2572739999999999E-7</c:v>
                </c:pt>
                <c:pt idx="2192">
                  <c:v>-1.2570239999999999E-7</c:v>
                </c:pt>
                <c:pt idx="2193">
                  <c:v>-1.2567739999999999E-7</c:v>
                </c:pt>
                <c:pt idx="2194">
                  <c:v>-1.2565239999999999E-7</c:v>
                </c:pt>
                <c:pt idx="2195">
                  <c:v>-1.2562740000000001E-7</c:v>
                </c:pt>
                <c:pt idx="2196">
                  <c:v>-1.2560240000000001E-7</c:v>
                </c:pt>
                <c:pt idx="2197">
                  <c:v>-1.2557740000000001E-7</c:v>
                </c:pt>
                <c:pt idx="2198">
                  <c:v>-1.2555240000000001E-7</c:v>
                </c:pt>
                <c:pt idx="2199">
                  <c:v>-1.255274E-7</c:v>
                </c:pt>
                <c:pt idx="2200">
                  <c:v>-1.255024E-7</c:v>
                </c:pt>
                <c:pt idx="2201">
                  <c:v>-1.254774E-7</c:v>
                </c:pt>
                <c:pt idx="2202">
                  <c:v>-1.254524E-7</c:v>
                </c:pt>
                <c:pt idx="2203">
                  <c:v>-1.254274E-7</c:v>
                </c:pt>
                <c:pt idx="2204">
                  <c:v>-1.254024E-7</c:v>
                </c:pt>
                <c:pt idx="2205">
                  <c:v>-1.2537739999999999E-7</c:v>
                </c:pt>
                <c:pt idx="2206">
                  <c:v>-1.2535239999999999E-7</c:v>
                </c:pt>
                <c:pt idx="2207">
                  <c:v>-1.2532739999999999E-7</c:v>
                </c:pt>
                <c:pt idx="2208">
                  <c:v>-1.2530239999999999E-7</c:v>
                </c:pt>
                <c:pt idx="2209">
                  <c:v>-1.2527740000000001E-7</c:v>
                </c:pt>
                <c:pt idx="2210">
                  <c:v>-1.2525240000000001E-7</c:v>
                </c:pt>
                <c:pt idx="2211">
                  <c:v>-1.2522740000000001E-7</c:v>
                </c:pt>
                <c:pt idx="2212">
                  <c:v>-1.2520240000000001E-7</c:v>
                </c:pt>
                <c:pt idx="2213">
                  <c:v>-1.251774E-7</c:v>
                </c:pt>
                <c:pt idx="2214">
                  <c:v>-1.251524E-7</c:v>
                </c:pt>
                <c:pt idx="2215">
                  <c:v>-1.251274E-7</c:v>
                </c:pt>
                <c:pt idx="2216">
                  <c:v>-1.251024E-7</c:v>
                </c:pt>
                <c:pt idx="2217">
                  <c:v>-1.250774E-7</c:v>
                </c:pt>
                <c:pt idx="2218">
                  <c:v>-1.250524E-7</c:v>
                </c:pt>
                <c:pt idx="2219">
                  <c:v>-1.2502739999999999E-7</c:v>
                </c:pt>
                <c:pt idx="2220">
                  <c:v>-1.2500239999999999E-7</c:v>
                </c:pt>
                <c:pt idx="2221">
                  <c:v>-1.2497739999999999E-7</c:v>
                </c:pt>
                <c:pt idx="2222">
                  <c:v>-1.2495239999999999E-7</c:v>
                </c:pt>
                <c:pt idx="2223">
                  <c:v>-1.2492740000000001E-7</c:v>
                </c:pt>
                <c:pt idx="2224">
                  <c:v>-1.2490240000000001E-7</c:v>
                </c:pt>
                <c:pt idx="2225">
                  <c:v>-1.2487740000000001E-7</c:v>
                </c:pt>
                <c:pt idx="2226">
                  <c:v>-1.2485240000000001E-7</c:v>
                </c:pt>
                <c:pt idx="2227">
                  <c:v>-1.2482740000000001E-7</c:v>
                </c:pt>
                <c:pt idx="2228">
                  <c:v>-1.248024E-7</c:v>
                </c:pt>
                <c:pt idx="2229">
                  <c:v>-1.247774E-7</c:v>
                </c:pt>
                <c:pt idx="2230">
                  <c:v>-1.247524E-7</c:v>
                </c:pt>
                <c:pt idx="2231">
                  <c:v>-1.247274E-7</c:v>
                </c:pt>
                <c:pt idx="2232">
                  <c:v>-1.247024E-7</c:v>
                </c:pt>
                <c:pt idx="2233">
                  <c:v>-1.2467739999999999E-7</c:v>
                </c:pt>
                <c:pt idx="2234">
                  <c:v>-1.2465239999999999E-7</c:v>
                </c:pt>
                <c:pt idx="2235">
                  <c:v>-1.2462739999999999E-7</c:v>
                </c:pt>
                <c:pt idx="2236">
                  <c:v>-1.2460239999999999E-7</c:v>
                </c:pt>
                <c:pt idx="2237">
                  <c:v>-1.2457740000000001E-7</c:v>
                </c:pt>
                <c:pt idx="2238">
                  <c:v>-1.2455240000000001E-7</c:v>
                </c:pt>
                <c:pt idx="2239">
                  <c:v>-1.2452740000000001E-7</c:v>
                </c:pt>
                <c:pt idx="2240">
                  <c:v>-1.2450240000000001E-7</c:v>
                </c:pt>
                <c:pt idx="2241">
                  <c:v>-1.2447740000000001E-7</c:v>
                </c:pt>
                <c:pt idx="2242">
                  <c:v>-1.244524E-7</c:v>
                </c:pt>
                <c:pt idx="2243">
                  <c:v>-1.244274E-7</c:v>
                </c:pt>
                <c:pt idx="2244">
                  <c:v>-1.244024E-7</c:v>
                </c:pt>
                <c:pt idx="2245">
                  <c:v>-1.243774E-7</c:v>
                </c:pt>
                <c:pt idx="2246">
                  <c:v>-1.243524E-7</c:v>
                </c:pt>
                <c:pt idx="2247">
                  <c:v>-1.2432739999999999E-7</c:v>
                </c:pt>
                <c:pt idx="2248">
                  <c:v>-1.2430239999999999E-7</c:v>
                </c:pt>
                <c:pt idx="2249">
                  <c:v>-1.2427739999999999E-7</c:v>
                </c:pt>
                <c:pt idx="2250">
                  <c:v>-1.2425239999999999E-7</c:v>
                </c:pt>
                <c:pt idx="2251">
                  <c:v>-1.2422740000000001E-7</c:v>
                </c:pt>
                <c:pt idx="2252">
                  <c:v>-1.2420240000000001E-7</c:v>
                </c:pt>
                <c:pt idx="2253">
                  <c:v>-1.2417740000000001E-7</c:v>
                </c:pt>
                <c:pt idx="2254">
                  <c:v>-1.2415240000000001E-7</c:v>
                </c:pt>
                <c:pt idx="2255">
                  <c:v>-1.2412740000000001E-7</c:v>
                </c:pt>
                <c:pt idx="2256">
                  <c:v>-1.241024E-7</c:v>
                </c:pt>
                <c:pt idx="2257">
                  <c:v>-1.240774E-7</c:v>
                </c:pt>
                <c:pt idx="2258">
                  <c:v>-1.240524E-7</c:v>
                </c:pt>
                <c:pt idx="2259">
                  <c:v>-1.240274E-7</c:v>
                </c:pt>
                <c:pt idx="2260">
                  <c:v>-1.240024E-7</c:v>
                </c:pt>
                <c:pt idx="2261">
                  <c:v>-1.2397739999999999E-7</c:v>
                </c:pt>
                <c:pt idx="2262">
                  <c:v>-1.2395239999999999E-7</c:v>
                </c:pt>
                <c:pt idx="2263">
                  <c:v>-1.2392739999999999E-7</c:v>
                </c:pt>
                <c:pt idx="2264">
                  <c:v>-1.2390239999999999E-7</c:v>
                </c:pt>
                <c:pt idx="2265">
                  <c:v>-1.2387740000000001E-7</c:v>
                </c:pt>
                <c:pt idx="2266">
                  <c:v>-1.2385240000000001E-7</c:v>
                </c:pt>
                <c:pt idx="2267">
                  <c:v>-1.2382740000000001E-7</c:v>
                </c:pt>
                <c:pt idx="2268">
                  <c:v>-1.2380240000000001E-7</c:v>
                </c:pt>
                <c:pt idx="2269">
                  <c:v>-1.2377740000000001E-7</c:v>
                </c:pt>
                <c:pt idx="2270">
                  <c:v>-1.237524E-7</c:v>
                </c:pt>
                <c:pt idx="2271">
                  <c:v>-1.237274E-7</c:v>
                </c:pt>
                <c:pt idx="2272">
                  <c:v>-1.237024E-7</c:v>
                </c:pt>
                <c:pt idx="2273">
                  <c:v>-1.236774E-7</c:v>
                </c:pt>
                <c:pt idx="2274">
                  <c:v>-1.236524E-7</c:v>
                </c:pt>
                <c:pt idx="2275">
                  <c:v>-1.2362739999999999E-7</c:v>
                </c:pt>
                <c:pt idx="2276">
                  <c:v>-1.2360239999999999E-7</c:v>
                </c:pt>
                <c:pt idx="2277">
                  <c:v>-1.2357739999999999E-7</c:v>
                </c:pt>
                <c:pt idx="2278">
                  <c:v>-1.2355239999999999E-7</c:v>
                </c:pt>
                <c:pt idx="2279">
                  <c:v>-1.2352739999999999E-7</c:v>
                </c:pt>
                <c:pt idx="2280">
                  <c:v>-1.2350240000000001E-7</c:v>
                </c:pt>
                <c:pt idx="2281">
                  <c:v>-1.2347740000000001E-7</c:v>
                </c:pt>
                <c:pt idx="2282">
                  <c:v>-1.2345240000000001E-7</c:v>
                </c:pt>
                <c:pt idx="2283">
                  <c:v>-1.2342740000000001E-7</c:v>
                </c:pt>
                <c:pt idx="2284">
                  <c:v>-1.234024E-7</c:v>
                </c:pt>
                <c:pt idx="2285">
                  <c:v>-1.233774E-7</c:v>
                </c:pt>
                <c:pt idx="2286">
                  <c:v>-1.233524E-7</c:v>
                </c:pt>
                <c:pt idx="2287">
                  <c:v>-1.233274E-7</c:v>
                </c:pt>
                <c:pt idx="2288">
                  <c:v>-1.233024E-7</c:v>
                </c:pt>
                <c:pt idx="2289">
                  <c:v>-1.2327739999999999E-7</c:v>
                </c:pt>
                <c:pt idx="2290">
                  <c:v>-1.2325239999999999E-7</c:v>
                </c:pt>
                <c:pt idx="2291">
                  <c:v>-1.2322739999999999E-7</c:v>
                </c:pt>
                <c:pt idx="2292">
                  <c:v>-1.2320239999999999E-7</c:v>
                </c:pt>
                <c:pt idx="2293">
                  <c:v>-1.2317739999999999E-7</c:v>
                </c:pt>
                <c:pt idx="2294">
                  <c:v>-1.2315240000000001E-7</c:v>
                </c:pt>
                <c:pt idx="2295">
                  <c:v>-1.2312740000000001E-7</c:v>
                </c:pt>
                <c:pt idx="2296">
                  <c:v>-1.2310240000000001E-7</c:v>
                </c:pt>
                <c:pt idx="2297">
                  <c:v>-1.2307740000000001E-7</c:v>
                </c:pt>
                <c:pt idx="2298">
                  <c:v>-1.230524E-7</c:v>
                </c:pt>
                <c:pt idx="2299">
                  <c:v>-1.230274E-7</c:v>
                </c:pt>
                <c:pt idx="2300">
                  <c:v>-1.230024E-7</c:v>
                </c:pt>
                <c:pt idx="2301">
                  <c:v>-1.229774E-7</c:v>
                </c:pt>
                <c:pt idx="2302">
                  <c:v>-1.229524E-7</c:v>
                </c:pt>
                <c:pt idx="2303">
                  <c:v>-1.2292739999999999E-7</c:v>
                </c:pt>
                <c:pt idx="2304">
                  <c:v>-1.2290239999999999E-7</c:v>
                </c:pt>
                <c:pt idx="2305">
                  <c:v>-1.2287739999999999E-7</c:v>
                </c:pt>
                <c:pt idx="2306">
                  <c:v>-1.2285239999999999E-7</c:v>
                </c:pt>
                <c:pt idx="2307">
                  <c:v>-1.2282739999999999E-7</c:v>
                </c:pt>
                <c:pt idx="2308">
                  <c:v>-1.2280240000000001E-7</c:v>
                </c:pt>
                <c:pt idx="2309">
                  <c:v>-1.2277740000000001E-7</c:v>
                </c:pt>
                <c:pt idx="2310">
                  <c:v>-1.2275240000000001E-7</c:v>
                </c:pt>
                <c:pt idx="2311">
                  <c:v>-1.2272740000000001E-7</c:v>
                </c:pt>
                <c:pt idx="2312">
                  <c:v>-1.227024E-7</c:v>
                </c:pt>
                <c:pt idx="2313">
                  <c:v>-1.226774E-7</c:v>
                </c:pt>
                <c:pt idx="2314">
                  <c:v>-1.226524E-7</c:v>
                </c:pt>
                <c:pt idx="2315">
                  <c:v>-1.226274E-7</c:v>
                </c:pt>
                <c:pt idx="2316">
                  <c:v>-1.226024E-7</c:v>
                </c:pt>
                <c:pt idx="2317">
                  <c:v>-1.2257739999999999E-7</c:v>
                </c:pt>
                <c:pt idx="2318">
                  <c:v>-1.2255239999999999E-7</c:v>
                </c:pt>
                <c:pt idx="2319">
                  <c:v>-1.2252739999999999E-7</c:v>
                </c:pt>
                <c:pt idx="2320">
                  <c:v>-1.2250239999999999E-7</c:v>
                </c:pt>
                <c:pt idx="2321">
                  <c:v>-1.2247739999999999E-7</c:v>
                </c:pt>
                <c:pt idx="2322">
                  <c:v>-1.2245240000000001E-7</c:v>
                </c:pt>
                <c:pt idx="2323">
                  <c:v>-1.2242740000000001E-7</c:v>
                </c:pt>
                <c:pt idx="2324">
                  <c:v>-1.2240240000000001E-7</c:v>
                </c:pt>
                <c:pt idx="2325">
                  <c:v>-1.2237740000000001E-7</c:v>
                </c:pt>
                <c:pt idx="2326">
                  <c:v>-1.223524E-7</c:v>
                </c:pt>
                <c:pt idx="2327">
                  <c:v>-1.223274E-7</c:v>
                </c:pt>
                <c:pt idx="2328">
                  <c:v>-1.223024E-7</c:v>
                </c:pt>
                <c:pt idx="2329">
                  <c:v>-1.222774E-7</c:v>
                </c:pt>
                <c:pt idx="2330">
                  <c:v>-1.222524E-7</c:v>
                </c:pt>
                <c:pt idx="2331">
                  <c:v>-1.222274E-7</c:v>
                </c:pt>
                <c:pt idx="2332">
                  <c:v>-1.2220239999999999E-7</c:v>
                </c:pt>
                <c:pt idx="2333">
                  <c:v>-1.2217739999999999E-7</c:v>
                </c:pt>
                <c:pt idx="2334">
                  <c:v>-1.2215239999999999E-7</c:v>
                </c:pt>
                <c:pt idx="2335">
                  <c:v>-1.2212739999999999E-7</c:v>
                </c:pt>
                <c:pt idx="2336">
                  <c:v>-1.2210240000000001E-7</c:v>
                </c:pt>
                <c:pt idx="2337">
                  <c:v>-1.2207740000000001E-7</c:v>
                </c:pt>
                <c:pt idx="2338">
                  <c:v>-1.2205240000000001E-7</c:v>
                </c:pt>
                <c:pt idx="2339">
                  <c:v>-1.2202740000000001E-7</c:v>
                </c:pt>
                <c:pt idx="2340">
                  <c:v>-1.220024E-7</c:v>
                </c:pt>
                <c:pt idx="2341">
                  <c:v>-1.219774E-7</c:v>
                </c:pt>
                <c:pt idx="2342">
                  <c:v>-1.219524E-7</c:v>
                </c:pt>
                <c:pt idx="2343">
                  <c:v>-1.219274E-7</c:v>
                </c:pt>
                <c:pt idx="2344">
                  <c:v>-1.219024E-7</c:v>
                </c:pt>
                <c:pt idx="2345">
                  <c:v>-1.218774E-7</c:v>
                </c:pt>
                <c:pt idx="2346">
                  <c:v>-1.2185239999999999E-7</c:v>
                </c:pt>
                <c:pt idx="2347">
                  <c:v>-1.2182739999999999E-7</c:v>
                </c:pt>
                <c:pt idx="2348">
                  <c:v>-1.2180239999999999E-7</c:v>
                </c:pt>
                <c:pt idx="2349">
                  <c:v>-1.2177739999999999E-7</c:v>
                </c:pt>
                <c:pt idx="2350">
                  <c:v>-1.2175240000000001E-7</c:v>
                </c:pt>
                <c:pt idx="2351">
                  <c:v>-1.2172740000000001E-7</c:v>
                </c:pt>
                <c:pt idx="2352">
                  <c:v>-1.2170240000000001E-7</c:v>
                </c:pt>
                <c:pt idx="2353">
                  <c:v>-1.2167740000000001E-7</c:v>
                </c:pt>
                <c:pt idx="2354">
                  <c:v>-1.216524E-7</c:v>
                </c:pt>
                <c:pt idx="2355">
                  <c:v>-1.216274E-7</c:v>
                </c:pt>
                <c:pt idx="2356">
                  <c:v>-1.216024E-7</c:v>
                </c:pt>
                <c:pt idx="2357">
                  <c:v>-1.215774E-7</c:v>
                </c:pt>
                <c:pt idx="2358">
                  <c:v>-1.215524E-7</c:v>
                </c:pt>
                <c:pt idx="2359">
                  <c:v>-1.215274E-7</c:v>
                </c:pt>
                <c:pt idx="2360">
                  <c:v>-1.2150239999999999E-7</c:v>
                </c:pt>
                <c:pt idx="2361">
                  <c:v>-1.2147739999999999E-7</c:v>
                </c:pt>
                <c:pt idx="2362">
                  <c:v>-1.2145239999999999E-7</c:v>
                </c:pt>
                <c:pt idx="2363">
                  <c:v>-1.2142739999999999E-7</c:v>
                </c:pt>
                <c:pt idx="2364">
                  <c:v>-1.2140240000000001E-7</c:v>
                </c:pt>
                <c:pt idx="2365">
                  <c:v>-1.2137740000000001E-7</c:v>
                </c:pt>
                <c:pt idx="2366">
                  <c:v>-1.2135240000000001E-7</c:v>
                </c:pt>
                <c:pt idx="2367">
                  <c:v>-1.2132740000000001E-7</c:v>
                </c:pt>
                <c:pt idx="2368">
                  <c:v>-1.213024E-7</c:v>
                </c:pt>
                <c:pt idx="2369">
                  <c:v>-1.212774E-7</c:v>
                </c:pt>
                <c:pt idx="2370">
                  <c:v>-1.212524E-7</c:v>
                </c:pt>
                <c:pt idx="2371">
                  <c:v>-1.212274E-7</c:v>
                </c:pt>
                <c:pt idx="2372">
                  <c:v>-1.212024E-7</c:v>
                </c:pt>
                <c:pt idx="2373">
                  <c:v>-1.211774E-7</c:v>
                </c:pt>
                <c:pt idx="2374">
                  <c:v>-1.2115239999999999E-7</c:v>
                </c:pt>
                <c:pt idx="2375">
                  <c:v>-1.2112739999999999E-7</c:v>
                </c:pt>
                <c:pt idx="2376">
                  <c:v>-1.2110239999999999E-7</c:v>
                </c:pt>
                <c:pt idx="2377">
                  <c:v>-1.2107739999999999E-7</c:v>
                </c:pt>
                <c:pt idx="2378">
                  <c:v>-1.2105240000000001E-7</c:v>
                </c:pt>
                <c:pt idx="2379">
                  <c:v>-1.2102740000000001E-7</c:v>
                </c:pt>
                <c:pt idx="2380">
                  <c:v>-1.2100240000000001E-7</c:v>
                </c:pt>
                <c:pt idx="2381">
                  <c:v>-1.2097740000000001E-7</c:v>
                </c:pt>
                <c:pt idx="2382">
                  <c:v>-1.2095240000000001E-7</c:v>
                </c:pt>
                <c:pt idx="2383">
                  <c:v>-1.209274E-7</c:v>
                </c:pt>
                <c:pt idx="2384">
                  <c:v>-1.209024E-7</c:v>
                </c:pt>
                <c:pt idx="2385">
                  <c:v>-1.208774E-7</c:v>
                </c:pt>
                <c:pt idx="2386">
                  <c:v>-1.208524E-7</c:v>
                </c:pt>
                <c:pt idx="2387">
                  <c:v>-1.208274E-7</c:v>
                </c:pt>
                <c:pt idx="2388">
                  <c:v>-1.2080239999999999E-7</c:v>
                </c:pt>
                <c:pt idx="2389">
                  <c:v>-1.2077739999999999E-7</c:v>
                </c:pt>
                <c:pt idx="2390">
                  <c:v>-1.2075239999999999E-7</c:v>
                </c:pt>
                <c:pt idx="2391">
                  <c:v>-1.2072739999999999E-7</c:v>
                </c:pt>
                <c:pt idx="2392">
                  <c:v>-1.2070240000000001E-7</c:v>
                </c:pt>
                <c:pt idx="2393">
                  <c:v>-1.2067740000000001E-7</c:v>
                </c:pt>
                <c:pt idx="2394">
                  <c:v>-1.2065240000000001E-7</c:v>
                </c:pt>
                <c:pt idx="2395">
                  <c:v>-1.2062740000000001E-7</c:v>
                </c:pt>
                <c:pt idx="2396">
                  <c:v>-1.2060240000000001E-7</c:v>
                </c:pt>
                <c:pt idx="2397">
                  <c:v>-1.205774E-7</c:v>
                </c:pt>
                <c:pt idx="2398">
                  <c:v>-1.205524E-7</c:v>
                </c:pt>
                <c:pt idx="2399">
                  <c:v>-1.205274E-7</c:v>
                </c:pt>
                <c:pt idx="2400">
                  <c:v>-1.205024E-7</c:v>
                </c:pt>
                <c:pt idx="2401">
                  <c:v>-1.204774E-7</c:v>
                </c:pt>
                <c:pt idx="2402">
                  <c:v>-1.2045239999999999E-7</c:v>
                </c:pt>
                <c:pt idx="2403">
                  <c:v>-1.2042739999999999E-7</c:v>
                </c:pt>
                <c:pt idx="2404">
                  <c:v>-1.2040239999999999E-7</c:v>
                </c:pt>
                <c:pt idx="2405">
                  <c:v>-1.2037739999999999E-7</c:v>
                </c:pt>
                <c:pt idx="2406">
                  <c:v>-1.2035240000000001E-7</c:v>
                </c:pt>
                <c:pt idx="2407">
                  <c:v>-1.2032740000000001E-7</c:v>
                </c:pt>
                <c:pt idx="2408">
                  <c:v>-1.2030240000000001E-7</c:v>
                </c:pt>
                <c:pt idx="2409">
                  <c:v>-1.2027740000000001E-7</c:v>
                </c:pt>
                <c:pt idx="2410">
                  <c:v>-1.2025240000000001E-7</c:v>
                </c:pt>
                <c:pt idx="2411">
                  <c:v>-1.202274E-7</c:v>
                </c:pt>
                <c:pt idx="2412">
                  <c:v>-1.202024E-7</c:v>
                </c:pt>
                <c:pt idx="2413">
                  <c:v>-1.201774E-7</c:v>
                </c:pt>
                <c:pt idx="2414">
                  <c:v>-1.201524E-7</c:v>
                </c:pt>
                <c:pt idx="2415">
                  <c:v>-1.201274E-7</c:v>
                </c:pt>
                <c:pt idx="2416">
                  <c:v>-1.2010239999999999E-7</c:v>
                </c:pt>
                <c:pt idx="2417">
                  <c:v>-1.2007739999999999E-7</c:v>
                </c:pt>
                <c:pt idx="2418">
                  <c:v>-1.2005239999999999E-7</c:v>
                </c:pt>
                <c:pt idx="2419">
                  <c:v>-1.2002739999999999E-7</c:v>
                </c:pt>
                <c:pt idx="2420">
                  <c:v>-1.2000240000000001E-7</c:v>
                </c:pt>
                <c:pt idx="2421">
                  <c:v>-1.1997740000000001E-7</c:v>
                </c:pt>
                <c:pt idx="2422">
                  <c:v>-1.1995240000000001E-7</c:v>
                </c:pt>
                <c:pt idx="2423">
                  <c:v>-1.1992740000000001E-7</c:v>
                </c:pt>
                <c:pt idx="2424">
                  <c:v>-1.1990240000000001E-7</c:v>
                </c:pt>
                <c:pt idx="2425">
                  <c:v>-1.198774E-7</c:v>
                </c:pt>
                <c:pt idx="2426">
                  <c:v>-1.198524E-7</c:v>
                </c:pt>
                <c:pt idx="2427">
                  <c:v>-1.198274E-7</c:v>
                </c:pt>
                <c:pt idx="2428">
                  <c:v>-1.198024E-7</c:v>
                </c:pt>
                <c:pt idx="2429">
                  <c:v>-1.197774E-7</c:v>
                </c:pt>
                <c:pt idx="2430">
                  <c:v>-1.1975239999999999E-7</c:v>
                </c:pt>
                <c:pt idx="2431">
                  <c:v>-1.1972739999999999E-7</c:v>
                </c:pt>
                <c:pt idx="2432">
                  <c:v>-1.1970239999999999E-7</c:v>
                </c:pt>
                <c:pt idx="2433">
                  <c:v>-1.1967739999999999E-7</c:v>
                </c:pt>
                <c:pt idx="2434">
                  <c:v>-1.1965239999999999E-7</c:v>
                </c:pt>
                <c:pt idx="2435">
                  <c:v>-1.1962740000000001E-7</c:v>
                </c:pt>
                <c:pt idx="2436">
                  <c:v>-1.1960240000000001E-7</c:v>
                </c:pt>
                <c:pt idx="2437">
                  <c:v>-1.1957740000000001E-7</c:v>
                </c:pt>
                <c:pt idx="2438">
                  <c:v>-1.1955240000000001E-7</c:v>
                </c:pt>
                <c:pt idx="2439">
                  <c:v>-1.195274E-7</c:v>
                </c:pt>
                <c:pt idx="2440">
                  <c:v>-1.195024E-7</c:v>
                </c:pt>
                <c:pt idx="2441">
                  <c:v>-1.194774E-7</c:v>
                </c:pt>
                <c:pt idx="2442">
                  <c:v>-1.194524E-7</c:v>
                </c:pt>
                <c:pt idx="2443">
                  <c:v>-1.194274E-7</c:v>
                </c:pt>
                <c:pt idx="2444">
                  <c:v>-1.1940239999999999E-7</c:v>
                </c:pt>
                <c:pt idx="2445">
                  <c:v>-1.1937739999999999E-7</c:v>
                </c:pt>
                <c:pt idx="2446">
                  <c:v>-1.1935239999999999E-7</c:v>
                </c:pt>
                <c:pt idx="2447">
                  <c:v>-1.1932739999999999E-7</c:v>
                </c:pt>
                <c:pt idx="2448">
                  <c:v>-1.1930239999999999E-7</c:v>
                </c:pt>
                <c:pt idx="2449">
                  <c:v>-1.1927740000000001E-7</c:v>
                </c:pt>
                <c:pt idx="2450">
                  <c:v>-1.1925240000000001E-7</c:v>
                </c:pt>
                <c:pt idx="2451">
                  <c:v>-1.1922740000000001E-7</c:v>
                </c:pt>
                <c:pt idx="2452">
                  <c:v>-1.1920240000000001E-7</c:v>
                </c:pt>
                <c:pt idx="2453">
                  <c:v>-1.191774E-7</c:v>
                </c:pt>
                <c:pt idx="2454">
                  <c:v>-1.191524E-7</c:v>
                </c:pt>
                <c:pt idx="2455">
                  <c:v>-1.191274E-7</c:v>
                </c:pt>
                <c:pt idx="2456">
                  <c:v>-1.191024E-7</c:v>
                </c:pt>
                <c:pt idx="2457">
                  <c:v>-1.190774E-7</c:v>
                </c:pt>
                <c:pt idx="2458">
                  <c:v>-1.1905239999999999E-7</c:v>
                </c:pt>
                <c:pt idx="2459">
                  <c:v>-1.1902740000000001E-7</c:v>
                </c:pt>
                <c:pt idx="2460">
                  <c:v>-1.190024E-7</c:v>
                </c:pt>
                <c:pt idx="2461">
                  <c:v>-1.189774E-7</c:v>
                </c:pt>
                <c:pt idx="2462">
                  <c:v>-1.189524E-7</c:v>
                </c:pt>
                <c:pt idx="2463">
                  <c:v>-1.189274E-7</c:v>
                </c:pt>
                <c:pt idx="2464">
                  <c:v>-1.189024E-7</c:v>
                </c:pt>
                <c:pt idx="2465">
                  <c:v>-1.1887739999999999E-7</c:v>
                </c:pt>
                <c:pt idx="2466">
                  <c:v>-1.1885240000000001E-7</c:v>
                </c:pt>
                <c:pt idx="2467">
                  <c:v>-1.188274E-7</c:v>
                </c:pt>
                <c:pt idx="2468">
                  <c:v>-1.188024E-7</c:v>
                </c:pt>
                <c:pt idx="2469">
                  <c:v>-1.187774E-7</c:v>
                </c:pt>
                <c:pt idx="2470">
                  <c:v>-1.187524E-7</c:v>
                </c:pt>
                <c:pt idx="2471">
                  <c:v>-1.187274E-7</c:v>
                </c:pt>
                <c:pt idx="2472">
                  <c:v>-1.1870239999999999E-7</c:v>
                </c:pt>
                <c:pt idx="2473">
                  <c:v>-1.1867740000000001E-7</c:v>
                </c:pt>
                <c:pt idx="2474">
                  <c:v>-1.186524E-7</c:v>
                </c:pt>
                <c:pt idx="2475">
                  <c:v>-1.186274E-7</c:v>
                </c:pt>
                <c:pt idx="2476">
                  <c:v>-1.186024E-7</c:v>
                </c:pt>
                <c:pt idx="2477">
                  <c:v>-1.185774E-7</c:v>
                </c:pt>
                <c:pt idx="2478">
                  <c:v>-1.185524E-7</c:v>
                </c:pt>
                <c:pt idx="2479">
                  <c:v>-1.185274E-7</c:v>
                </c:pt>
                <c:pt idx="2480">
                  <c:v>-1.1850240000000001E-7</c:v>
                </c:pt>
                <c:pt idx="2481">
                  <c:v>-1.184774E-7</c:v>
                </c:pt>
                <c:pt idx="2482">
                  <c:v>-1.184524E-7</c:v>
                </c:pt>
                <c:pt idx="2483">
                  <c:v>-1.184274E-7</c:v>
                </c:pt>
                <c:pt idx="2484">
                  <c:v>-1.184024E-7</c:v>
                </c:pt>
                <c:pt idx="2485">
                  <c:v>-1.183774E-7</c:v>
                </c:pt>
                <c:pt idx="2486">
                  <c:v>-1.183524E-7</c:v>
                </c:pt>
                <c:pt idx="2487">
                  <c:v>-1.1832740000000001E-7</c:v>
                </c:pt>
                <c:pt idx="2488">
                  <c:v>-1.183024E-7</c:v>
                </c:pt>
                <c:pt idx="2489">
                  <c:v>-1.182774E-7</c:v>
                </c:pt>
                <c:pt idx="2490">
                  <c:v>-1.182524E-7</c:v>
                </c:pt>
                <c:pt idx="2491">
                  <c:v>-1.182274E-7</c:v>
                </c:pt>
                <c:pt idx="2492">
                  <c:v>-1.182024E-7</c:v>
                </c:pt>
                <c:pt idx="2493">
                  <c:v>-1.181774E-7</c:v>
                </c:pt>
                <c:pt idx="2494">
                  <c:v>-1.1815240000000001E-7</c:v>
                </c:pt>
                <c:pt idx="2495">
                  <c:v>-1.181274E-7</c:v>
                </c:pt>
                <c:pt idx="2496">
                  <c:v>-1.181024E-7</c:v>
                </c:pt>
                <c:pt idx="2497">
                  <c:v>-1.180774E-7</c:v>
                </c:pt>
                <c:pt idx="2498">
                  <c:v>-1.180524E-7</c:v>
                </c:pt>
                <c:pt idx="2499">
                  <c:v>-1.180274E-7</c:v>
                </c:pt>
                <c:pt idx="2500">
                  <c:v>-1.180024E-7</c:v>
                </c:pt>
                <c:pt idx="2501">
                  <c:v>-1.1797739999999999E-7</c:v>
                </c:pt>
                <c:pt idx="2502">
                  <c:v>-1.179524E-7</c:v>
                </c:pt>
                <c:pt idx="2503">
                  <c:v>-1.179274E-7</c:v>
                </c:pt>
                <c:pt idx="2504">
                  <c:v>-1.179024E-7</c:v>
                </c:pt>
                <c:pt idx="2505">
                  <c:v>-1.178774E-7</c:v>
                </c:pt>
                <c:pt idx="2506">
                  <c:v>-1.178524E-7</c:v>
                </c:pt>
                <c:pt idx="2507">
                  <c:v>-1.178274E-7</c:v>
                </c:pt>
                <c:pt idx="2508">
                  <c:v>-1.1780239999999999E-7</c:v>
                </c:pt>
                <c:pt idx="2509">
                  <c:v>-1.177774E-7</c:v>
                </c:pt>
                <c:pt idx="2510">
                  <c:v>-1.177524E-7</c:v>
                </c:pt>
                <c:pt idx="2511">
                  <c:v>-1.177274E-7</c:v>
                </c:pt>
                <c:pt idx="2512">
                  <c:v>-1.177024E-7</c:v>
                </c:pt>
                <c:pt idx="2513">
                  <c:v>-1.176774E-7</c:v>
                </c:pt>
                <c:pt idx="2514">
                  <c:v>-1.176524E-7</c:v>
                </c:pt>
                <c:pt idx="2515">
                  <c:v>-1.1762739999999999E-7</c:v>
                </c:pt>
                <c:pt idx="2516">
                  <c:v>-1.176024E-7</c:v>
                </c:pt>
                <c:pt idx="2517">
                  <c:v>-1.175774E-7</c:v>
                </c:pt>
                <c:pt idx="2518">
                  <c:v>-1.175524E-7</c:v>
                </c:pt>
                <c:pt idx="2519">
                  <c:v>-1.175274E-7</c:v>
                </c:pt>
                <c:pt idx="2520">
                  <c:v>-1.175024E-7</c:v>
                </c:pt>
                <c:pt idx="2521">
                  <c:v>-1.174774E-7</c:v>
                </c:pt>
                <c:pt idx="2522">
                  <c:v>-1.1745239999999999E-7</c:v>
                </c:pt>
                <c:pt idx="2523">
                  <c:v>-1.1742740000000001E-7</c:v>
                </c:pt>
                <c:pt idx="2524">
                  <c:v>-1.174024E-7</c:v>
                </c:pt>
                <c:pt idx="2525">
                  <c:v>-1.173774E-7</c:v>
                </c:pt>
                <c:pt idx="2526">
                  <c:v>-1.173524E-7</c:v>
                </c:pt>
                <c:pt idx="2527">
                  <c:v>-1.173274E-7</c:v>
                </c:pt>
                <c:pt idx="2528">
                  <c:v>-1.173024E-7</c:v>
                </c:pt>
                <c:pt idx="2529">
                  <c:v>-1.1727739999999999E-7</c:v>
                </c:pt>
                <c:pt idx="2530">
                  <c:v>-1.1725240000000001E-7</c:v>
                </c:pt>
                <c:pt idx="2531">
                  <c:v>-1.172274E-7</c:v>
                </c:pt>
                <c:pt idx="2532">
                  <c:v>-1.172024E-7</c:v>
                </c:pt>
                <c:pt idx="2533">
                  <c:v>-1.171774E-7</c:v>
                </c:pt>
                <c:pt idx="2534">
                  <c:v>-1.171524E-7</c:v>
                </c:pt>
                <c:pt idx="2535">
                  <c:v>-1.171274E-7</c:v>
                </c:pt>
                <c:pt idx="2536">
                  <c:v>-1.1710239999999999E-7</c:v>
                </c:pt>
                <c:pt idx="2537">
                  <c:v>-1.1707740000000001E-7</c:v>
                </c:pt>
                <c:pt idx="2538">
                  <c:v>-1.170524E-7</c:v>
                </c:pt>
                <c:pt idx="2539">
                  <c:v>-1.170274E-7</c:v>
                </c:pt>
                <c:pt idx="2540">
                  <c:v>-1.170024E-7</c:v>
                </c:pt>
                <c:pt idx="2541">
                  <c:v>-1.169774E-7</c:v>
                </c:pt>
                <c:pt idx="2542">
                  <c:v>-1.169524E-7</c:v>
                </c:pt>
                <c:pt idx="2543">
                  <c:v>-1.1692739999999999E-7</c:v>
                </c:pt>
                <c:pt idx="2544">
                  <c:v>-1.1690240000000001E-7</c:v>
                </c:pt>
                <c:pt idx="2545">
                  <c:v>-1.168774E-7</c:v>
                </c:pt>
                <c:pt idx="2546">
                  <c:v>-1.168524E-7</c:v>
                </c:pt>
                <c:pt idx="2547">
                  <c:v>-1.168274E-7</c:v>
                </c:pt>
                <c:pt idx="2548">
                  <c:v>-1.168024E-7</c:v>
                </c:pt>
                <c:pt idx="2549">
                  <c:v>-1.167774E-7</c:v>
                </c:pt>
                <c:pt idx="2550">
                  <c:v>-1.1675239999999999E-7</c:v>
                </c:pt>
                <c:pt idx="2551">
                  <c:v>-1.1672740000000001E-7</c:v>
                </c:pt>
                <c:pt idx="2552">
                  <c:v>-1.167024E-7</c:v>
                </c:pt>
                <c:pt idx="2553">
                  <c:v>-1.166774E-7</c:v>
                </c:pt>
                <c:pt idx="2554">
                  <c:v>-1.166524E-7</c:v>
                </c:pt>
                <c:pt idx="2555">
                  <c:v>-1.166274E-7</c:v>
                </c:pt>
                <c:pt idx="2556">
                  <c:v>-1.166024E-7</c:v>
                </c:pt>
                <c:pt idx="2557">
                  <c:v>-1.1657739999999999E-7</c:v>
                </c:pt>
                <c:pt idx="2558">
                  <c:v>-1.1655240000000001E-7</c:v>
                </c:pt>
                <c:pt idx="2559">
                  <c:v>-1.165274E-7</c:v>
                </c:pt>
                <c:pt idx="2560">
                  <c:v>-1.165024E-7</c:v>
                </c:pt>
                <c:pt idx="2561">
                  <c:v>-1.164774E-7</c:v>
                </c:pt>
                <c:pt idx="2562">
                  <c:v>-1.164524E-7</c:v>
                </c:pt>
                <c:pt idx="2563">
                  <c:v>-1.164274E-7</c:v>
                </c:pt>
                <c:pt idx="2564">
                  <c:v>-1.1640239999999999E-7</c:v>
                </c:pt>
                <c:pt idx="2565">
                  <c:v>-1.1637740000000001E-7</c:v>
                </c:pt>
                <c:pt idx="2566">
                  <c:v>-1.163524E-7</c:v>
                </c:pt>
                <c:pt idx="2567">
                  <c:v>-1.163274E-7</c:v>
                </c:pt>
                <c:pt idx="2568">
                  <c:v>-1.163024E-7</c:v>
                </c:pt>
                <c:pt idx="2569">
                  <c:v>-1.162774E-7</c:v>
                </c:pt>
                <c:pt idx="2570">
                  <c:v>-1.162524E-7</c:v>
                </c:pt>
                <c:pt idx="2571">
                  <c:v>-1.1622739999999999E-7</c:v>
                </c:pt>
                <c:pt idx="2572">
                  <c:v>-1.1620240000000001E-7</c:v>
                </c:pt>
                <c:pt idx="2573">
                  <c:v>-1.161774E-7</c:v>
                </c:pt>
                <c:pt idx="2574">
                  <c:v>-1.161524E-7</c:v>
                </c:pt>
                <c:pt idx="2575">
                  <c:v>-1.161274E-7</c:v>
                </c:pt>
                <c:pt idx="2576">
                  <c:v>-1.161024E-7</c:v>
                </c:pt>
                <c:pt idx="2577">
                  <c:v>-1.160774E-7</c:v>
                </c:pt>
                <c:pt idx="2578">
                  <c:v>-1.1605239999999999E-7</c:v>
                </c:pt>
                <c:pt idx="2579">
                  <c:v>-1.1602740000000001E-7</c:v>
                </c:pt>
                <c:pt idx="2580">
                  <c:v>-1.160024E-7</c:v>
                </c:pt>
                <c:pt idx="2581">
                  <c:v>-1.159774E-7</c:v>
                </c:pt>
                <c:pt idx="2582">
                  <c:v>-1.159524E-7</c:v>
                </c:pt>
                <c:pt idx="2583">
                  <c:v>-1.159274E-7</c:v>
                </c:pt>
                <c:pt idx="2584">
                  <c:v>-1.159024E-7</c:v>
                </c:pt>
                <c:pt idx="2585">
                  <c:v>-1.1587739999999999E-7</c:v>
                </c:pt>
                <c:pt idx="2586">
                  <c:v>-1.1585240000000001E-7</c:v>
                </c:pt>
                <c:pt idx="2587">
                  <c:v>-1.158274E-7</c:v>
                </c:pt>
                <c:pt idx="2588">
                  <c:v>-1.158024E-7</c:v>
                </c:pt>
                <c:pt idx="2589">
                  <c:v>-1.157774E-7</c:v>
                </c:pt>
                <c:pt idx="2590">
                  <c:v>-1.157524E-7</c:v>
                </c:pt>
                <c:pt idx="2591">
                  <c:v>-1.157274E-7</c:v>
                </c:pt>
                <c:pt idx="2592">
                  <c:v>-1.1570239999999999E-7</c:v>
                </c:pt>
                <c:pt idx="2593">
                  <c:v>-1.1567740000000001E-7</c:v>
                </c:pt>
                <c:pt idx="2594">
                  <c:v>-1.156524E-7</c:v>
                </c:pt>
                <c:pt idx="2595">
                  <c:v>-1.156274E-7</c:v>
                </c:pt>
                <c:pt idx="2596">
                  <c:v>-1.156024E-7</c:v>
                </c:pt>
                <c:pt idx="2597">
                  <c:v>-1.155774E-7</c:v>
                </c:pt>
                <c:pt idx="2598">
                  <c:v>-1.155524E-7</c:v>
                </c:pt>
                <c:pt idx="2599">
                  <c:v>-1.1552739999999999E-7</c:v>
                </c:pt>
                <c:pt idx="2600">
                  <c:v>-1.1550240000000001E-7</c:v>
                </c:pt>
                <c:pt idx="2601">
                  <c:v>-1.154774E-7</c:v>
                </c:pt>
                <c:pt idx="2602">
                  <c:v>-1.154524E-7</c:v>
                </c:pt>
                <c:pt idx="2603">
                  <c:v>-1.154274E-7</c:v>
                </c:pt>
                <c:pt idx="2604">
                  <c:v>-1.154024E-7</c:v>
                </c:pt>
                <c:pt idx="2605">
                  <c:v>-1.153774E-7</c:v>
                </c:pt>
                <c:pt idx="2606">
                  <c:v>-1.1535239999999999E-7</c:v>
                </c:pt>
                <c:pt idx="2607">
                  <c:v>-1.1532740000000001E-7</c:v>
                </c:pt>
                <c:pt idx="2608">
                  <c:v>-1.153024E-7</c:v>
                </c:pt>
                <c:pt idx="2609">
                  <c:v>-1.152774E-7</c:v>
                </c:pt>
                <c:pt idx="2610">
                  <c:v>-1.152524E-7</c:v>
                </c:pt>
                <c:pt idx="2611">
                  <c:v>-1.152274E-7</c:v>
                </c:pt>
                <c:pt idx="2612">
                  <c:v>-1.152024E-7</c:v>
                </c:pt>
                <c:pt idx="2613">
                  <c:v>-1.1517739999999999E-7</c:v>
                </c:pt>
                <c:pt idx="2614">
                  <c:v>-1.1515240000000001E-7</c:v>
                </c:pt>
                <c:pt idx="2615">
                  <c:v>-1.151274E-7</c:v>
                </c:pt>
                <c:pt idx="2616">
                  <c:v>-1.151024E-7</c:v>
                </c:pt>
                <c:pt idx="2617">
                  <c:v>-1.150774E-7</c:v>
                </c:pt>
                <c:pt idx="2618">
                  <c:v>-1.150524E-7</c:v>
                </c:pt>
                <c:pt idx="2619">
                  <c:v>-1.150274E-7</c:v>
                </c:pt>
                <c:pt idx="2620">
                  <c:v>-1.1500239999999999E-7</c:v>
                </c:pt>
                <c:pt idx="2621">
                  <c:v>-1.1497740000000001E-7</c:v>
                </c:pt>
                <c:pt idx="2622">
                  <c:v>-1.149524E-7</c:v>
                </c:pt>
                <c:pt idx="2623">
                  <c:v>-1.149274E-7</c:v>
                </c:pt>
                <c:pt idx="2624">
                  <c:v>-1.149024E-7</c:v>
                </c:pt>
                <c:pt idx="2625">
                  <c:v>-1.148774E-7</c:v>
                </c:pt>
                <c:pt idx="2626">
                  <c:v>-1.148524E-7</c:v>
                </c:pt>
                <c:pt idx="2627">
                  <c:v>-1.1482739999999999E-7</c:v>
                </c:pt>
                <c:pt idx="2628">
                  <c:v>-1.1480240000000001E-7</c:v>
                </c:pt>
                <c:pt idx="2629">
                  <c:v>-1.147774E-7</c:v>
                </c:pt>
                <c:pt idx="2630">
                  <c:v>-1.147524E-7</c:v>
                </c:pt>
                <c:pt idx="2631">
                  <c:v>-1.147274E-7</c:v>
                </c:pt>
                <c:pt idx="2632">
                  <c:v>-1.147024E-7</c:v>
                </c:pt>
                <c:pt idx="2633">
                  <c:v>-1.146774E-7</c:v>
                </c:pt>
                <c:pt idx="2634">
                  <c:v>-1.146524E-7</c:v>
                </c:pt>
                <c:pt idx="2635">
                  <c:v>-1.1462740000000001E-7</c:v>
                </c:pt>
                <c:pt idx="2636">
                  <c:v>-1.146024E-7</c:v>
                </c:pt>
                <c:pt idx="2637">
                  <c:v>-1.145774E-7</c:v>
                </c:pt>
                <c:pt idx="2638">
                  <c:v>-1.145524E-7</c:v>
                </c:pt>
                <c:pt idx="2639">
                  <c:v>-1.145274E-7</c:v>
                </c:pt>
                <c:pt idx="2640">
                  <c:v>-1.145024E-7</c:v>
                </c:pt>
                <c:pt idx="2641">
                  <c:v>-1.144774E-7</c:v>
                </c:pt>
                <c:pt idx="2642">
                  <c:v>-1.1445240000000001E-7</c:v>
                </c:pt>
                <c:pt idx="2643">
                  <c:v>-1.144274E-7</c:v>
                </c:pt>
                <c:pt idx="2644">
                  <c:v>-1.144024E-7</c:v>
                </c:pt>
                <c:pt idx="2645">
                  <c:v>-1.143774E-7</c:v>
                </c:pt>
                <c:pt idx="2646">
                  <c:v>-1.143524E-7</c:v>
                </c:pt>
                <c:pt idx="2647">
                  <c:v>-1.143274E-7</c:v>
                </c:pt>
                <c:pt idx="2648">
                  <c:v>-1.143024E-7</c:v>
                </c:pt>
                <c:pt idx="2649">
                  <c:v>-1.1427740000000001E-7</c:v>
                </c:pt>
                <c:pt idx="2650">
                  <c:v>-1.142524E-7</c:v>
                </c:pt>
                <c:pt idx="2651">
                  <c:v>-1.142274E-7</c:v>
                </c:pt>
                <c:pt idx="2652">
                  <c:v>-1.142024E-7</c:v>
                </c:pt>
                <c:pt idx="2653">
                  <c:v>-1.141774E-7</c:v>
                </c:pt>
                <c:pt idx="2654">
                  <c:v>-1.141524E-7</c:v>
                </c:pt>
                <c:pt idx="2655">
                  <c:v>-1.141274E-7</c:v>
                </c:pt>
                <c:pt idx="2656">
                  <c:v>-1.1410239999999999E-7</c:v>
                </c:pt>
                <c:pt idx="2657">
                  <c:v>-1.140774E-7</c:v>
                </c:pt>
                <c:pt idx="2658">
                  <c:v>-1.140524E-7</c:v>
                </c:pt>
                <c:pt idx="2659">
                  <c:v>-1.140274E-7</c:v>
                </c:pt>
                <c:pt idx="2660">
                  <c:v>-1.140024E-7</c:v>
                </c:pt>
                <c:pt idx="2661">
                  <c:v>-1.139774E-7</c:v>
                </c:pt>
                <c:pt idx="2662">
                  <c:v>-1.139524E-7</c:v>
                </c:pt>
                <c:pt idx="2663">
                  <c:v>-1.1392739999999999E-7</c:v>
                </c:pt>
                <c:pt idx="2664">
                  <c:v>-1.139024E-7</c:v>
                </c:pt>
                <c:pt idx="2665">
                  <c:v>-1.138774E-7</c:v>
                </c:pt>
                <c:pt idx="2666">
                  <c:v>-1.138524E-7</c:v>
                </c:pt>
                <c:pt idx="2667">
                  <c:v>-1.138274E-7</c:v>
                </c:pt>
                <c:pt idx="2668">
                  <c:v>-1.138024E-7</c:v>
                </c:pt>
                <c:pt idx="2669">
                  <c:v>-1.137774E-7</c:v>
                </c:pt>
                <c:pt idx="2670">
                  <c:v>-1.1375239999999999E-7</c:v>
                </c:pt>
                <c:pt idx="2671">
                  <c:v>-1.137274E-7</c:v>
                </c:pt>
                <c:pt idx="2672">
                  <c:v>-1.137024E-7</c:v>
                </c:pt>
                <c:pt idx="2673">
                  <c:v>-1.136774E-7</c:v>
                </c:pt>
                <c:pt idx="2674">
                  <c:v>-1.136524E-7</c:v>
                </c:pt>
                <c:pt idx="2675">
                  <c:v>-1.136274E-7</c:v>
                </c:pt>
                <c:pt idx="2676">
                  <c:v>-1.136024E-7</c:v>
                </c:pt>
                <c:pt idx="2677">
                  <c:v>-1.1357739999999999E-7</c:v>
                </c:pt>
                <c:pt idx="2678">
                  <c:v>-1.1355240000000001E-7</c:v>
                </c:pt>
                <c:pt idx="2679">
                  <c:v>-1.135274E-7</c:v>
                </c:pt>
                <c:pt idx="2680">
                  <c:v>-1.135024E-7</c:v>
                </c:pt>
                <c:pt idx="2681">
                  <c:v>-1.134774E-7</c:v>
                </c:pt>
                <c:pt idx="2682">
                  <c:v>-1.134524E-7</c:v>
                </c:pt>
                <c:pt idx="2683">
                  <c:v>-1.134274E-7</c:v>
                </c:pt>
                <c:pt idx="2684">
                  <c:v>-1.1340239999999999E-7</c:v>
                </c:pt>
                <c:pt idx="2685">
                  <c:v>-1.1337740000000001E-7</c:v>
                </c:pt>
                <c:pt idx="2686">
                  <c:v>-1.133524E-7</c:v>
                </c:pt>
                <c:pt idx="2687">
                  <c:v>-1.133274E-7</c:v>
                </c:pt>
                <c:pt idx="2688">
                  <c:v>-1.133024E-7</c:v>
                </c:pt>
                <c:pt idx="2689">
                  <c:v>-1.132774E-7</c:v>
                </c:pt>
                <c:pt idx="2690">
                  <c:v>-1.132524E-7</c:v>
                </c:pt>
                <c:pt idx="2691">
                  <c:v>-1.1322739999999999E-7</c:v>
                </c:pt>
                <c:pt idx="2692">
                  <c:v>-1.1320240000000001E-7</c:v>
                </c:pt>
                <c:pt idx="2693">
                  <c:v>-1.131774E-7</c:v>
                </c:pt>
                <c:pt idx="2694">
                  <c:v>-1.131524E-7</c:v>
                </c:pt>
                <c:pt idx="2695">
                  <c:v>-1.131274E-7</c:v>
                </c:pt>
                <c:pt idx="2696">
                  <c:v>-1.131024E-7</c:v>
                </c:pt>
                <c:pt idx="2697">
                  <c:v>-1.130774E-7</c:v>
                </c:pt>
                <c:pt idx="2698">
                  <c:v>-1.1305239999999999E-7</c:v>
                </c:pt>
                <c:pt idx="2699">
                  <c:v>-1.1302740000000001E-7</c:v>
                </c:pt>
                <c:pt idx="2700">
                  <c:v>-1.130024E-7</c:v>
                </c:pt>
                <c:pt idx="2701">
                  <c:v>-1.129774E-7</c:v>
                </c:pt>
                <c:pt idx="2702">
                  <c:v>-1.129524E-7</c:v>
                </c:pt>
                <c:pt idx="2703">
                  <c:v>-1.129274E-7</c:v>
                </c:pt>
                <c:pt idx="2704">
                  <c:v>-1.129024E-7</c:v>
                </c:pt>
                <c:pt idx="2705">
                  <c:v>-1.1287739999999999E-7</c:v>
                </c:pt>
                <c:pt idx="2706">
                  <c:v>-1.1285240000000001E-7</c:v>
                </c:pt>
                <c:pt idx="2707">
                  <c:v>-1.128274E-7</c:v>
                </c:pt>
                <c:pt idx="2708">
                  <c:v>-1.128024E-7</c:v>
                </c:pt>
                <c:pt idx="2709">
                  <c:v>-1.127774E-7</c:v>
                </c:pt>
                <c:pt idx="2710">
                  <c:v>-1.127524E-7</c:v>
                </c:pt>
                <c:pt idx="2711">
                  <c:v>-1.127274E-7</c:v>
                </c:pt>
                <c:pt idx="2712">
                  <c:v>-1.1270239999999999E-7</c:v>
                </c:pt>
                <c:pt idx="2713">
                  <c:v>-1.1267740000000001E-7</c:v>
                </c:pt>
                <c:pt idx="2714">
                  <c:v>-1.126524E-7</c:v>
                </c:pt>
                <c:pt idx="2715">
                  <c:v>-1.126274E-7</c:v>
                </c:pt>
                <c:pt idx="2716">
                  <c:v>-1.126024E-7</c:v>
                </c:pt>
                <c:pt idx="2717">
                  <c:v>-1.125774E-7</c:v>
                </c:pt>
                <c:pt idx="2718">
                  <c:v>-1.125524E-7</c:v>
                </c:pt>
                <c:pt idx="2719">
                  <c:v>-1.1252739999999999E-7</c:v>
                </c:pt>
                <c:pt idx="2720">
                  <c:v>-1.1250240000000001E-7</c:v>
                </c:pt>
                <c:pt idx="2721">
                  <c:v>-1.124774E-7</c:v>
                </c:pt>
                <c:pt idx="2722">
                  <c:v>-1.124524E-7</c:v>
                </c:pt>
                <c:pt idx="2723">
                  <c:v>-1.124274E-7</c:v>
                </c:pt>
                <c:pt idx="2724">
                  <c:v>-1.124024E-7</c:v>
                </c:pt>
                <c:pt idx="2725">
                  <c:v>-1.123774E-7</c:v>
                </c:pt>
                <c:pt idx="2726">
                  <c:v>-1.1235239999999999E-7</c:v>
                </c:pt>
                <c:pt idx="2727">
                  <c:v>-1.1232740000000001E-7</c:v>
                </c:pt>
                <c:pt idx="2728">
                  <c:v>-1.123024E-7</c:v>
                </c:pt>
                <c:pt idx="2729">
                  <c:v>-1.122774E-7</c:v>
                </c:pt>
                <c:pt idx="2730">
                  <c:v>-1.122524E-7</c:v>
                </c:pt>
                <c:pt idx="2731">
                  <c:v>-1.122274E-7</c:v>
                </c:pt>
                <c:pt idx="2732">
                  <c:v>-1.122024E-7</c:v>
                </c:pt>
                <c:pt idx="2733">
                  <c:v>-1.1217739999999999E-7</c:v>
                </c:pt>
                <c:pt idx="2734">
                  <c:v>-1.1215240000000001E-7</c:v>
                </c:pt>
                <c:pt idx="2735">
                  <c:v>-1.121274E-7</c:v>
                </c:pt>
                <c:pt idx="2736">
                  <c:v>-1.121024E-7</c:v>
                </c:pt>
                <c:pt idx="2737">
                  <c:v>-1.120774E-7</c:v>
                </c:pt>
                <c:pt idx="2738">
                  <c:v>-1.120524E-7</c:v>
                </c:pt>
                <c:pt idx="2739">
                  <c:v>-1.120274E-7</c:v>
                </c:pt>
                <c:pt idx="2740">
                  <c:v>-1.1200239999999999E-7</c:v>
                </c:pt>
                <c:pt idx="2741">
                  <c:v>-1.1197740000000001E-7</c:v>
                </c:pt>
                <c:pt idx="2742">
                  <c:v>-1.119524E-7</c:v>
                </c:pt>
                <c:pt idx="2743">
                  <c:v>-1.119274E-7</c:v>
                </c:pt>
                <c:pt idx="2744">
                  <c:v>-1.119024E-7</c:v>
                </c:pt>
                <c:pt idx="2745">
                  <c:v>-1.118774E-7</c:v>
                </c:pt>
                <c:pt idx="2746">
                  <c:v>-1.118524E-7</c:v>
                </c:pt>
                <c:pt idx="2747">
                  <c:v>-1.1182739999999999E-7</c:v>
                </c:pt>
                <c:pt idx="2748">
                  <c:v>-1.1180240000000001E-7</c:v>
                </c:pt>
                <c:pt idx="2749">
                  <c:v>-1.117774E-7</c:v>
                </c:pt>
                <c:pt idx="2750">
                  <c:v>-1.117524E-7</c:v>
                </c:pt>
                <c:pt idx="2751">
                  <c:v>-1.117274E-7</c:v>
                </c:pt>
                <c:pt idx="2752">
                  <c:v>-1.117024E-7</c:v>
                </c:pt>
                <c:pt idx="2753">
                  <c:v>-1.116774E-7</c:v>
                </c:pt>
                <c:pt idx="2754">
                  <c:v>-1.1165239999999999E-7</c:v>
                </c:pt>
                <c:pt idx="2755">
                  <c:v>-1.1162740000000001E-7</c:v>
                </c:pt>
                <c:pt idx="2756">
                  <c:v>-1.116024E-7</c:v>
                </c:pt>
                <c:pt idx="2757">
                  <c:v>-1.115774E-7</c:v>
                </c:pt>
                <c:pt idx="2758">
                  <c:v>-1.115524E-7</c:v>
                </c:pt>
                <c:pt idx="2759">
                  <c:v>-1.115274E-7</c:v>
                </c:pt>
                <c:pt idx="2760">
                  <c:v>-1.115024E-7</c:v>
                </c:pt>
                <c:pt idx="2761">
                  <c:v>-1.1147739999999999E-7</c:v>
                </c:pt>
                <c:pt idx="2762">
                  <c:v>-1.1145240000000001E-7</c:v>
                </c:pt>
                <c:pt idx="2763">
                  <c:v>-1.114274E-7</c:v>
                </c:pt>
                <c:pt idx="2764">
                  <c:v>-1.114024E-7</c:v>
                </c:pt>
                <c:pt idx="2765">
                  <c:v>-1.113774E-7</c:v>
                </c:pt>
                <c:pt idx="2766">
                  <c:v>-1.113524E-7</c:v>
                </c:pt>
                <c:pt idx="2767">
                  <c:v>-1.113274E-7</c:v>
                </c:pt>
                <c:pt idx="2768">
                  <c:v>-1.1130239999999999E-7</c:v>
                </c:pt>
                <c:pt idx="2769">
                  <c:v>-1.1127740000000001E-7</c:v>
                </c:pt>
                <c:pt idx="2770">
                  <c:v>-1.112524E-7</c:v>
                </c:pt>
                <c:pt idx="2771">
                  <c:v>-1.112274E-7</c:v>
                </c:pt>
                <c:pt idx="2772">
                  <c:v>-1.112024E-7</c:v>
                </c:pt>
                <c:pt idx="2773">
                  <c:v>-1.111774E-7</c:v>
                </c:pt>
                <c:pt idx="2774">
                  <c:v>-1.111524E-7</c:v>
                </c:pt>
                <c:pt idx="2775">
                  <c:v>-1.1112739999999999E-7</c:v>
                </c:pt>
                <c:pt idx="2776">
                  <c:v>-1.1110240000000001E-7</c:v>
                </c:pt>
                <c:pt idx="2777">
                  <c:v>-1.110774E-7</c:v>
                </c:pt>
                <c:pt idx="2778">
                  <c:v>-1.110524E-7</c:v>
                </c:pt>
                <c:pt idx="2779">
                  <c:v>-1.110274E-7</c:v>
                </c:pt>
                <c:pt idx="2780">
                  <c:v>-1.110024E-7</c:v>
                </c:pt>
                <c:pt idx="2781">
                  <c:v>-1.109774E-7</c:v>
                </c:pt>
                <c:pt idx="2782">
                  <c:v>-1.109524E-7</c:v>
                </c:pt>
                <c:pt idx="2783">
                  <c:v>-1.1092740000000001E-7</c:v>
                </c:pt>
                <c:pt idx="2784">
                  <c:v>-1.109024E-7</c:v>
                </c:pt>
                <c:pt idx="2785">
                  <c:v>-1.108774E-7</c:v>
                </c:pt>
                <c:pt idx="2786">
                  <c:v>-1.108524E-7</c:v>
                </c:pt>
                <c:pt idx="2787">
                  <c:v>-1.108274E-7</c:v>
                </c:pt>
                <c:pt idx="2788">
                  <c:v>-1.108024E-7</c:v>
                </c:pt>
                <c:pt idx="2789">
                  <c:v>-1.107774E-7</c:v>
                </c:pt>
                <c:pt idx="2790">
                  <c:v>-1.1075240000000001E-7</c:v>
                </c:pt>
                <c:pt idx="2791">
                  <c:v>-1.107274E-7</c:v>
                </c:pt>
                <c:pt idx="2792">
                  <c:v>-1.107024E-7</c:v>
                </c:pt>
                <c:pt idx="2793">
                  <c:v>-1.106774E-7</c:v>
                </c:pt>
                <c:pt idx="2794">
                  <c:v>-1.106524E-7</c:v>
                </c:pt>
                <c:pt idx="2795">
                  <c:v>-1.106274E-7</c:v>
                </c:pt>
                <c:pt idx="2796">
                  <c:v>-1.106024E-7</c:v>
                </c:pt>
                <c:pt idx="2797">
                  <c:v>-1.1057740000000001E-7</c:v>
                </c:pt>
                <c:pt idx="2798">
                  <c:v>-1.105524E-7</c:v>
                </c:pt>
                <c:pt idx="2799">
                  <c:v>-1.105274E-7</c:v>
                </c:pt>
                <c:pt idx="2800">
                  <c:v>-1.105024E-7</c:v>
                </c:pt>
                <c:pt idx="2801">
                  <c:v>-1.104774E-7</c:v>
                </c:pt>
                <c:pt idx="2802">
                  <c:v>-1.104524E-7</c:v>
                </c:pt>
                <c:pt idx="2803">
                  <c:v>-1.104274E-7</c:v>
                </c:pt>
                <c:pt idx="2804">
                  <c:v>-1.1040240000000001E-7</c:v>
                </c:pt>
                <c:pt idx="2805">
                  <c:v>-1.103774E-7</c:v>
                </c:pt>
                <c:pt idx="2806">
                  <c:v>-1.103524E-7</c:v>
                </c:pt>
                <c:pt idx="2807">
                  <c:v>-1.103274E-7</c:v>
                </c:pt>
                <c:pt idx="2808">
                  <c:v>-1.103024E-7</c:v>
                </c:pt>
                <c:pt idx="2809">
                  <c:v>-1.102774E-7</c:v>
                </c:pt>
                <c:pt idx="2810">
                  <c:v>-1.102524E-7</c:v>
                </c:pt>
                <c:pt idx="2811">
                  <c:v>-1.1022739999999999E-7</c:v>
                </c:pt>
                <c:pt idx="2812">
                  <c:v>-1.102024E-7</c:v>
                </c:pt>
                <c:pt idx="2813">
                  <c:v>-1.101774E-7</c:v>
                </c:pt>
                <c:pt idx="2814">
                  <c:v>-1.101524E-7</c:v>
                </c:pt>
                <c:pt idx="2815">
                  <c:v>-1.101274E-7</c:v>
                </c:pt>
                <c:pt idx="2816">
                  <c:v>-1.101024E-7</c:v>
                </c:pt>
                <c:pt idx="2817">
                  <c:v>-1.100774E-7</c:v>
                </c:pt>
                <c:pt idx="2818">
                  <c:v>-1.1005239999999999E-7</c:v>
                </c:pt>
                <c:pt idx="2819">
                  <c:v>-1.100274E-7</c:v>
                </c:pt>
                <c:pt idx="2820">
                  <c:v>-1.100024E-7</c:v>
                </c:pt>
                <c:pt idx="2821">
                  <c:v>-1.099774E-7</c:v>
                </c:pt>
                <c:pt idx="2822">
                  <c:v>-1.099524E-7</c:v>
                </c:pt>
                <c:pt idx="2823">
                  <c:v>-1.099274E-7</c:v>
                </c:pt>
                <c:pt idx="2824">
                  <c:v>-1.099024E-7</c:v>
                </c:pt>
                <c:pt idx="2825">
                  <c:v>-1.0987739999999999E-7</c:v>
                </c:pt>
                <c:pt idx="2826">
                  <c:v>-1.0985240000000001E-7</c:v>
                </c:pt>
                <c:pt idx="2827">
                  <c:v>-1.098274E-7</c:v>
                </c:pt>
                <c:pt idx="2828">
                  <c:v>-1.098024E-7</c:v>
                </c:pt>
                <c:pt idx="2829">
                  <c:v>-1.097774E-7</c:v>
                </c:pt>
                <c:pt idx="2830">
                  <c:v>-1.097524E-7</c:v>
                </c:pt>
                <c:pt idx="2831">
                  <c:v>-1.097274E-7</c:v>
                </c:pt>
                <c:pt idx="2832">
                  <c:v>-1.0970239999999999E-7</c:v>
                </c:pt>
                <c:pt idx="2833">
                  <c:v>-1.0967740000000001E-7</c:v>
                </c:pt>
                <c:pt idx="2834">
                  <c:v>-1.096524E-7</c:v>
                </c:pt>
                <c:pt idx="2835">
                  <c:v>-1.096274E-7</c:v>
                </c:pt>
                <c:pt idx="2836">
                  <c:v>-1.096024E-7</c:v>
                </c:pt>
                <c:pt idx="2837">
                  <c:v>-1.095774E-7</c:v>
                </c:pt>
                <c:pt idx="2838">
                  <c:v>-1.095524E-7</c:v>
                </c:pt>
                <c:pt idx="2839">
                  <c:v>-1.0952739999999999E-7</c:v>
                </c:pt>
                <c:pt idx="2840">
                  <c:v>-1.0950240000000001E-7</c:v>
                </c:pt>
                <c:pt idx="2841">
                  <c:v>-1.094774E-7</c:v>
                </c:pt>
                <c:pt idx="2842">
                  <c:v>-1.094524E-7</c:v>
                </c:pt>
                <c:pt idx="2843">
                  <c:v>-1.094274E-7</c:v>
                </c:pt>
                <c:pt idx="2844">
                  <c:v>-1.094024E-7</c:v>
                </c:pt>
                <c:pt idx="2845">
                  <c:v>-1.093774E-7</c:v>
                </c:pt>
                <c:pt idx="2846">
                  <c:v>-1.0935239999999999E-7</c:v>
                </c:pt>
                <c:pt idx="2847">
                  <c:v>-1.0932740000000001E-7</c:v>
                </c:pt>
                <c:pt idx="2848">
                  <c:v>-1.093024E-7</c:v>
                </c:pt>
                <c:pt idx="2849">
                  <c:v>-1.092774E-7</c:v>
                </c:pt>
                <c:pt idx="2850">
                  <c:v>-1.092524E-7</c:v>
                </c:pt>
                <c:pt idx="2851">
                  <c:v>-1.092274E-7</c:v>
                </c:pt>
                <c:pt idx="2852">
                  <c:v>-1.092024E-7</c:v>
                </c:pt>
                <c:pt idx="2853">
                  <c:v>-1.0917739999999999E-7</c:v>
                </c:pt>
                <c:pt idx="2854">
                  <c:v>-1.0915240000000001E-7</c:v>
                </c:pt>
                <c:pt idx="2855">
                  <c:v>-1.091274E-7</c:v>
                </c:pt>
                <c:pt idx="2856">
                  <c:v>-1.091024E-7</c:v>
                </c:pt>
                <c:pt idx="2857">
                  <c:v>-1.090774E-7</c:v>
                </c:pt>
                <c:pt idx="2858">
                  <c:v>-1.090524E-7</c:v>
                </c:pt>
                <c:pt idx="2859">
                  <c:v>-1.090274E-7</c:v>
                </c:pt>
                <c:pt idx="2860">
                  <c:v>-1.0900239999999999E-7</c:v>
                </c:pt>
                <c:pt idx="2861">
                  <c:v>-1.0897740000000001E-7</c:v>
                </c:pt>
                <c:pt idx="2862">
                  <c:v>-1.089524E-7</c:v>
                </c:pt>
                <c:pt idx="2863">
                  <c:v>-1.089274E-7</c:v>
                </c:pt>
                <c:pt idx="2864">
                  <c:v>-1.089024E-7</c:v>
                </c:pt>
                <c:pt idx="2865">
                  <c:v>-1.088774E-7</c:v>
                </c:pt>
                <c:pt idx="2866">
                  <c:v>-1.088524E-7</c:v>
                </c:pt>
                <c:pt idx="2867">
                  <c:v>-1.0882739999999999E-7</c:v>
                </c:pt>
                <c:pt idx="2868">
                  <c:v>-1.0880240000000001E-7</c:v>
                </c:pt>
                <c:pt idx="2869">
                  <c:v>-1.087774E-7</c:v>
                </c:pt>
                <c:pt idx="2870">
                  <c:v>-1.087524E-7</c:v>
                </c:pt>
                <c:pt idx="2871">
                  <c:v>-1.087274E-7</c:v>
                </c:pt>
                <c:pt idx="2872">
                  <c:v>-1.087024E-7</c:v>
                </c:pt>
                <c:pt idx="2873">
                  <c:v>-1.086774E-7</c:v>
                </c:pt>
                <c:pt idx="2874">
                  <c:v>-1.0865239999999999E-7</c:v>
                </c:pt>
                <c:pt idx="2875">
                  <c:v>-1.0862740000000001E-7</c:v>
                </c:pt>
                <c:pt idx="2876">
                  <c:v>-1.086024E-7</c:v>
                </c:pt>
                <c:pt idx="2877">
                  <c:v>-1.085774E-7</c:v>
                </c:pt>
                <c:pt idx="2878">
                  <c:v>-1.085524E-7</c:v>
                </c:pt>
                <c:pt idx="2879">
                  <c:v>-1.085274E-7</c:v>
                </c:pt>
                <c:pt idx="2880">
                  <c:v>-1.085024E-7</c:v>
                </c:pt>
                <c:pt idx="2881">
                  <c:v>-1.0847739999999999E-7</c:v>
                </c:pt>
                <c:pt idx="2882">
                  <c:v>-1.0845240000000001E-7</c:v>
                </c:pt>
                <c:pt idx="2883">
                  <c:v>-1.084274E-7</c:v>
                </c:pt>
                <c:pt idx="2884">
                  <c:v>-1.084024E-7</c:v>
                </c:pt>
                <c:pt idx="2885">
                  <c:v>-1.083774E-7</c:v>
                </c:pt>
                <c:pt idx="2886">
                  <c:v>-1.083524E-7</c:v>
                </c:pt>
                <c:pt idx="2887">
                  <c:v>-1.083274E-7</c:v>
                </c:pt>
                <c:pt idx="2888">
                  <c:v>-1.0830239999999999E-7</c:v>
                </c:pt>
                <c:pt idx="2889">
                  <c:v>-1.0827740000000001E-7</c:v>
                </c:pt>
                <c:pt idx="2890">
                  <c:v>-1.082524E-7</c:v>
                </c:pt>
                <c:pt idx="2891">
                  <c:v>-1.082274E-7</c:v>
                </c:pt>
                <c:pt idx="2892">
                  <c:v>-1.082024E-7</c:v>
                </c:pt>
                <c:pt idx="2893">
                  <c:v>-1.081774E-7</c:v>
                </c:pt>
                <c:pt idx="2894">
                  <c:v>-1.081524E-7</c:v>
                </c:pt>
                <c:pt idx="2895">
                  <c:v>-1.0812739999999999E-7</c:v>
                </c:pt>
                <c:pt idx="2896">
                  <c:v>-1.0810240000000001E-7</c:v>
                </c:pt>
                <c:pt idx="2897">
                  <c:v>-1.080774E-7</c:v>
                </c:pt>
                <c:pt idx="2898">
                  <c:v>-1.080524E-7</c:v>
                </c:pt>
                <c:pt idx="2899">
                  <c:v>-1.080274E-7</c:v>
                </c:pt>
                <c:pt idx="2900">
                  <c:v>-1.080024E-7</c:v>
                </c:pt>
                <c:pt idx="2901">
                  <c:v>-1.079774E-7</c:v>
                </c:pt>
                <c:pt idx="2902">
                  <c:v>-1.0795239999999999E-7</c:v>
                </c:pt>
                <c:pt idx="2903">
                  <c:v>-1.0792740000000001E-7</c:v>
                </c:pt>
                <c:pt idx="2904">
                  <c:v>-1.079024E-7</c:v>
                </c:pt>
                <c:pt idx="2905">
                  <c:v>-1.078774E-7</c:v>
                </c:pt>
                <c:pt idx="2906">
                  <c:v>-1.078524E-7</c:v>
                </c:pt>
                <c:pt idx="2907">
                  <c:v>-1.078274E-7</c:v>
                </c:pt>
                <c:pt idx="2908">
                  <c:v>-1.078024E-7</c:v>
                </c:pt>
                <c:pt idx="2909">
                  <c:v>-1.0777739999999999E-7</c:v>
                </c:pt>
                <c:pt idx="2910">
                  <c:v>-1.0775240000000001E-7</c:v>
                </c:pt>
                <c:pt idx="2911">
                  <c:v>-1.077274E-7</c:v>
                </c:pt>
                <c:pt idx="2912">
                  <c:v>-1.077024E-7</c:v>
                </c:pt>
                <c:pt idx="2913">
                  <c:v>-1.076774E-7</c:v>
                </c:pt>
                <c:pt idx="2914">
                  <c:v>-1.076524E-7</c:v>
                </c:pt>
                <c:pt idx="2915">
                  <c:v>-1.076274E-7</c:v>
                </c:pt>
                <c:pt idx="2916">
                  <c:v>-1.0760239999999999E-7</c:v>
                </c:pt>
                <c:pt idx="2917">
                  <c:v>-1.0757740000000001E-7</c:v>
                </c:pt>
                <c:pt idx="2918">
                  <c:v>-1.075524E-7</c:v>
                </c:pt>
                <c:pt idx="2919">
                  <c:v>-1.075274E-7</c:v>
                </c:pt>
                <c:pt idx="2920">
                  <c:v>-1.075024E-7</c:v>
                </c:pt>
                <c:pt idx="2921">
                  <c:v>-1.074774E-7</c:v>
                </c:pt>
                <c:pt idx="2922">
                  <c:v>-1.074524E-7</c:v>
                </c:pt>
                <c:pt idx="2923">
                  <c:v>-1.0742739999999999E-7</c:v>
                </c:pt>
                <c:pt idx="2924">
                  <c:v>-1.0740240000000001E-7</c:v>
                </c:pt>
                <c:pt idx="2925">
                  <c:v>-1.073774E-7</c:v>
                </c:pt>
                <c:pt idx="2926">
                  <c:v>-1.073524E-7</c:v>
                </c:pt>
                <c:pt idx="2927">
                  <c:v>-1.073274E-7</c:v>
                </c:pt>
                <c:pt idx="2928">
                  <c:v>-1.073024E-7</c:v>
                </c:pt>
                <c:pt idx="2929">
                  <c:v>-1.072774E-7</c:v>
                </c:pt>
                <c:pt idx="2930">
                  <c:v>-1.0725239999999999E-7</c:v>
                </c:pt>
                <c:pt idx="2931">
                  <c:v>-1.0722740000000001E-7</c:v>
                </c:pt>
                <c:pt idx="2932">
                  <c:v>-1.072024E-7</c:v>
                </c:pt>
                <c:pt idx="2933">
                  <c:v>-1.071774E-7</c:v>
                </c:pt>
                <c:pt idx="2934">
                  <c:v>-1.071524E-7</c:v>
                </c:pt>
                <c:pt idx="2935">
                  <c:v>-1.071274E-7</c:v>
                </c:pt>
                <c:pt idx="2936">
                  <c:v>-1.071024E-7</c:v>
                </c:pt>
                <c:pt idx="2937">
                  <c:v>-1.070774E-7</c:v>
                </c:pt>
                <c:pt idx="2938">
                  <c:v>-1.0705240000000001E-7</c:v>
                </c:pt>
                <c:pt idx="2939">
                  <c:v>-1.070274E-7</c:v>
                </c:pt>
                <c:pt idx="2940">
                  <c:v>-1.070024E-7</c:v>
                </c:pt>
                <c:pt idx="2941">
                  <c:v>-1.069774E-7</c:v>
                </c:pt>
                <c:pt idx="2942">
                  <c:v>-1.069524E-7</c:v>
                </c:pt>
                <c:pt idx="2943">
                  <c:v>-1.069274E-7</c:v>
                </c:pt>
                <c:pt idx="2944">
                  <c:v>-1.069024E-7</c:v>
                </c:pt>
                <c:pt idx="2945">
                  <c:v>-1.0687740000000001E-7</c:v>
                </c:pt>
                <c:pt idx="2946">
                  <c:v>-1.068524E-7</c:v>
                </c:pt>
                <c:pt idx="2947">
                  <c:v>-1.068274E-7</c:v>
                </c:pt>
                <c:pt idx="2948">
                  <c:v>-1.068024E-7</c:v>
                </c:pt>
                <c:pt idx="2949">
                  <c:v>-1.067774E-7</c:v>
                </c:pt>
                <c:pt idx="2950">
                  <c:v>-1.067524E-7</c:v>
                </c:pt>
                <c:pt idx="2951">
                  <c:v>-1.067274E-7</c:v>
                </c:pt>
                <c:pt idx="2952">
                  <c:v>-1.0670240000000001E-7</c:v>
                </c:pt>
                <c:pt idx="2953">
                  <c:v>-1.066774E-7</c:v>
                </c:pt>
                <c:pt idx="2954">
                  <c:v>-1.066524E-7</c:v>
                </c:pt>
                <c:pt idx="2955">
                  <c:v>-1.066274E-7</c:v>
                </c:pt>
                <c:pt idx="2956">
                  <c:v>-1.066024E-7</c:v>
                </c:pt>
                <c:pt idx="2957">
                  <c:v>-1.065774E-7</c:v>
                </c:pt>
                <c:pt idx="2958">
                  <c:v>-1.065524E-7</c:v>
                </c:pt>
                <c:pt idx="2959">
                  <c:v>-1.0652739999999999E-7</c:v>
                </c:pt>
                <c:pt idx="2960">
                  <c:v>-1.065024E-7</c:v>
                </c:pt>
                <c:pt idx="2961">
                  <c:v>-1.064774E-7</c:v>
                </c:pt>
                <c:pt idx="2962">
                  <c:v>-1.064524E-7</c:v>
                </c:pt>
                <c:pt idx="2963">
                  <c:v>-1.064274E-7</c:v>
                </c:pt>
                <c:pt idx="2964">
                  <c:v>-1.064024E-7</c:v>
                </c:pt>
                <c:pt idx="2965">
                  <c:v>-1.063774E-7</c:v>
                </c:pt>
                <c:pt idx="2966">
                  <c:v>-1.0635239999999999E-7</c:v>
                </c:pt>
                <c:pt idx="2967">
                  <c:v>-1.063274E-7</c:v>
                </c:pt>
                <c:pt idx="2968">
                  <c:v>-1.063024E-7</c:v>
                </c:pt>
                <c:pt idx="2969">
                  <c:v>-1.062774E-7</c:v>
                </c:pt>
                <c:pt idx="2970">
                  <c:v>-1.062524E-7</c:v>
                </c:pt>
                <c:pt idx="2971">
                  <c:v>-1.062274E-7</c:v>
                </c:pt>
                <c:pt idx="2972">
                  <c:v>-1.062024E-7</c:v>
                </c:pt>
                <c:pt idx="2973">
                  <c:v>-1.0617739999999999E-7</c:v>
                </c:pt>
                <c:pt idx="2974">
                  <c:v>-1.061524E-7</c:v>
                </c:pt>
                <c:pt idx="2975">
                  <c:v>-1.061274E-7</c:v>
                </c:pt>
                <c:pt idx="2976">
                  <c:v>-1.061024E-7</c:v>
                </c:pt>
                <c:pt idx="2977">
                  <c:v>-1.060774E-7</c:v>
                </c:pt>
                <c:pt idx="2978">
                  <c:v>-1.060524E-7</c:v>
                </c:pt>
                <c:pt idx="2979">
                  <c:v>-1.060274E-7</c:v>
                </c:pt>
                <c:pt idx="2980">
                  <c:v>-1.0600239999999999E-7</c:v>
                </c:pt>
                <c:pt idx="2981">
                  <c:v>-1.0597740000000001E-7</c:v>
                </c:pt>
                <c:pt idx="2982">
                  <c:v>-1.059524E-7</c:v>
                </c:pt>
                <c:pt idx="2983">
                  <c:v>-1.059274E-7</c:v>
                </c:pt>
                <c:pt idx="2984">
                  <c:v>-1.059024E-7</c:v>
                </c:pt>
                <c:pt idx="2985">
                  <c:v>-1.058774E-7</c:v>
                </c:pt>
                <c:pt idx="2986">
                  <c:v>-1.058524E-7</c:v>
                </c:pt>
                <c:pt idx="2987">
                  <c:v>-1.0582739999999999E-7</c:v>
                </c:pt>
                <c:pt idx="2988">
                  <c:v>-1.0580240000000001E-7</c:v>
                </c:pt>
                <c:pt idx="2989">
                  <c:v>-1.057774E-7</c:v>
                </c:pt>
                <c:pt idx="2990">
                  <c:v>-1.057524E-7</c:v>
                </c:pt>
                <c:pt idx="2991">
                  <c:v>-1.057274E-7</c:v>
                </c:pt>
                <c:pt idx="2992">
                  <c:v>-1.057024E-7</c:v>
                </c:pt>
                <c:pt idx="2993">
                  <c:v>-1.056774E-7</c:v>
                </c:pt>
                <c:pt idx="2994">
                  <c:v>-1.0565239999999999E-7</c:v>
                </c:pt>
                <c:pt idx="2995">
                  <c:v>-1.0562740000000001E-7</c:v>
                </c:pt>
                <c:pt idx="2996">
                  <c:v>-1.056024E-7</c:v>
                </c:pt>
                <c:pt idx="2997">
                  <c:v>-1.055774E-7</c:v>
                </c:pt>
                <c:pt idx="2998">
                  <c:v>-1.055524E-7</c:v>
                </c:pt>
                <c:pt idx="2999">
                  <c:v>-1.055274E-7</c:v>
                </c:pt>
                <c:pt idx="3000">
                  <c:v>-1.055024E-7</c:v>
                </c:pt>
                <c:pt idx="3001">
                  <c:v>-1.0547739999999999E-7</c:v>
                </c:pt>
                <c:pt idx="3002">
                  <c:v>-1.0545240000000001E-7</c:v>
                </c:pt>
                <c:pt idx="3003">
                  <c:v>-1.054274E-7</c:v>
                </c:pt>
                <c:pt idx="3004">
                  <c:v>-1.054024E-7</c:v>
                </c:pt>
                <c:pt idx="3005">
                  <c:v>-1.053774E-7</c:v>
                </c:pt>
                <c:pt idx="3006">
                  <c:v>-1.053524E-7</c:v>
                </c:pt>
                <c:pt idx="3007">
                  <c:v>-1.053274E-7</c:v>
                </c:pt>
                <c:pt idx="3008">
                  <c:v>-1.0530239999999999E-7</c:v>
                </c:pt>
                <c:pt idx="3009">
                  <c:v>-1.0527740000000001E-7</c:v>
                </c:pt>
                <c:pt idx="3010">
                  <c:v>-1.052524E-7</c:v>
                </c:pt>
                <c:pt idx="3011">
                  <c:v>-1.052274E-7</c:v>
                </c:pt>
                <c:pt idx="3012">
                  <c:v>-1.052024E-7</c:v>
                </c:pt>
                <c:pt idx="3013">
                  <c:v>-1.051774E-7</c:v>
                </c:pt>
                <c:pt idx="3014">
                  <c:v>-1.051524E-7</c:v>
                </c:pt>
                <c:pt idx="3015">
                  <c:v>-1.0512739999999999E-7</c:v>
                </c:pt>
                <c:pt idx="3016">
                  <c:v>-1.0510240000000001E-7</c:v>
                </c:pt>
                <c:pt idx="3017">
                  <c:v>-1.050774E-7</c:v>
                </c:pt>
                <c:pt idx="3018">
                  <c:v>-1.050524E-7</c:v>
                </c:pt>
                <c:pt idx="3019">
                  <c:v>-1.050274E-7</c:v>
                </c:pt>
                <c:pt idx="3020">
                  <c:v>-1.050024E-7</c:v>
                </c:pt>
                <c:pt idx="3021">
                  <c:v>-1.049774E-7</c:v>
                </c:pt>
                <c:pt idx="3022">
                  <c:v>-1.0495239999999999E-7</c:v>
                </c:pt>
                <c:pt idx="3023">
                  <c:v>-1.0492740000000001E-7</c:v>
                </c:pt>
                <c:pt idx="3024">
                  <c:v>-1.049024E-7</c:v>
                </c:pt>
                <c:pt idx="3025">
                  <c:v>-1.048774E-7</c:v>
                </c:pt>
                <c:pt idx="3026">
                  <c:v>-1.048524E-7</c:v>
                </c:pt>
                <c:pt idx="3027">
                  <c:v>-1.048274E-7</c:v>
                </c:pt>
                <c:pt idx="3028">
                  <c:v>-1.048024E-7</c:v>
                </c:pt>
                <c:pt idx="3029">
                  <c:v>-1.0477739999999999E-7</c:v>
                </c:pt>
                <c:pt idx="3030">
                  <c:v>-1.0475240000000001E-7</c:v>
                </c:pt>
                <c:pt idx="3031">
                  <c:v>-1.047274E-7</c:v>
                </c:pt>
                <c:pt idx="3032">
                  <c:v>-1.047024E-7</c:v>
                </c:pt>
                <c:pt idx="3033">
                  <c:v>-1.046774E-7</c:v>
                </c:pt>
                <c:pt idx="3034">
                  <c:v>-1.046524E-7</c:v>
                </c:pt>
                <c:pt idx="3035">
                  <c:v>-1.046274E-7</c:v>
                </c:pt>
                <c:pt idx="3036">
                  <c:v>-1.0460239999999999E-7</c:v>
                </c:pt>
                <c:pt idx="3037">
                  <c:v>-1.0457740000000001E-7</c:v>
                </c:pt>
                <c:pt idx="3038">
                  <c:v>-1.045524E-7</c:v>
                </c:pt>
                <c:pt idx="3039">
                  <c:v>-1.045274E-7</c:v>
                </c:pt>
                <c:pt idx="3040">
                  <c:v>-1.045024E-7</c:v>
                </c:pt>
                <c:pt idx="3041">
                  <c:v>-1.044774E-7</c:v>
                </c:pt>
                <c:pt idx="3042">
                  <c:v>-1.044524E-7</c:v>
                </c:pt>
                <c:pt idx="3043">
                  <c:v>-1.0442739999999999E-7</c:v>
                </c:pt>
                <c:pt idx="3044">
                  <c:v>-1.0440240000000001E-7</c:v>
                </c:pt>
                <c:pt idx="3045">
                  <c:v>-1.043774E-7</c:v>
                </c:pt>
                <c:pt idx="3046">
                  <c:v>-1.043524E-7</c:v>
                </c:pt>
                <c:pt idx="3047">
                  <c:v>-1.043274E-7</c:v>
                </c:pt>
                <c:pt idx="3048">
                  <c:v>-1.043024E-7</c:v>
                </c:pt>
                <c:pt idx="3049">
                  <c:v>-1.042774E-7</c:v>
                </c:pt>
                <c:pt idx="3050">
                  <c:v>-1.0425239999999999E-7</c:v>
                </c:pt>
                <c:pt idx="3051">
                  <c:v>-1.0422740000000001E-7</c:v>
                </c:pt>
                <c:pt idx="3052">
                  <c:v>-1.042024E-7</c:v>
                </c:pt>
                <c:pt idx="3053">
                  <c:v>-1.041774E-7</c:v>
                </c:pt>
                <c:pt idx="3054">
                  <c:v>-1.041524E-7</c:v>
                </c:pt>
                <c:pt idx="3055">
                  <c:v>-1.041274E-7</c:v>
                </c:pt>
                <c:pt idx="3056">
                  <c:v>-1.041024E-7</c:v>
                </c:pt>
                <c:pt idx="3057">
                  <c:v>-1.0407739999999999E-7</c:v>
                </c:pt>
                <c:pt idx="3058">
                  <c:v>-1.0405240000000001E-7</c:v>
                </c:pt>
                <c:pt idx="3059">
                  <c:v>-1.040274E-7</c:v>
                </c:pt>
                <c:pt idx="3060">
                  <c:v>-1.040024E-7</c:v>
                </c:pt>
                <c:pt idx="3061">
                  <c:v>-1.039774E-7</c:v>
                </c:pt>
                <c:pt idx="3062">
                  <c:v>-1.039524E-7</c:v>
                </c:pt>
                <c:pt idx="3063">
                  <c:v>-1.039274E-7</c:v>
                </c:pt>
                <c:pt idx="3064">
                  <c:v>-1.0390239999999999E-7</c:v>
                </c:pt>
                <c:pt idx="3065">
                  <c:v>-1.0387740000000001E-7</c:v>
                </c:pt>
                <c:pt idx="3066">
                  <c:v>-1.038524E-7</c:v>
                </c:pt>
                <c:pt idx="3067">
                  <c:v>-1.038274E-7</c:v>
                </c:pt>
                <c:pt idx="3068">
                  <c:v>-1.038024E-7</c:v>
                </c:pt>
                <c:pt idx="3069">
                  <c:v>-1.037774E-7</c:v>
                </c:pt>
                <c:pt idx="3070">
                  <c:v>-1.037524E-7</c:v>
                </c:pt>
                <c:pt idx="3071">
                  <c:v>-1.0372739999999999E-7</c:v>
                </c:pt>
                <c:pt idx="3072">
                  <c:v>-1.0370240000000001E-7</c:v>
                </c:pt>
                <c:pt idx="3073">
                  <c:v>-1.036774E-7</c:v>
                </c:pt>
                <c:pt idx="3074">
                  <c:v>-1.036524E-7</c:v>
                </c:pt>
                <c:pt idx="3075">
                  <c:v>-1.036274E-7</c:v>
                </c:pt>
                <c:pt idx="3076">
                  <c:v>-1.036024E-7</c:v>
                </c:pt>
                <c:pt idx="3077">
                  <c:v>-1.035774E-7</c:v>
                </c:pt>
                <c:pt idx="3078">
                  <c:v>-1.0355239999999999E-7</c:v>
                </c:pt>
                <c:pt idx="3079">
                  <c:v>-1.0352740000000001E-7</c:v>
                </c:pt>
                <c:pt idx="3080">
                  <c:v>-1.035024E-7</c:v>
                </c:pt>
                <c:pt idx="3081">
                  <c:v>-1.034774E-7</c:v>
                </c:pt>
                <c:pt idx="3082">
                  <c:v>-1.034524E-7</c:v>
                </c:pt>
                <c:pt idx="3083">
                  <c:v>-1.034274E-7</c:v>
                </c:pt>
                <c:pt idx="3084">
                  <c:v>-1.034024E-7</c:v>
                </c:pt>
                <c:pt idx="3085">
                  <c:v>-1.0337739999999999E-7</c:v>
                </c:pt>
                <c:pt idx="3086">
                  <c:v>-1.0335240000000001E-7</c:v>
                </c:pt>
                <c:pt idx="3087">
                  <c:v>-1.033274E-7</c:v>
                </c:pt>
                <c:pt idx="3088">
                  <c:v>-1.033024E-7</c:v>
                </c:pt>
                <c:pt idx="3089">
                  <c:v>-1.032774E-7</c:v>
                </c:pt>
                <c:pt idx="3090">
                  <c:v>-1.032524E-7</c:v>
                </c:pt>
                <c:pt idx="3091">
                  <c:v>-1.032274E-7</c:v>
                </c:pt>
                <c:pt idx="3092">
                  <c:v>-1.032024E-7</c:v>
                </c:pt>
                <c:pt idx="3093">
                  <c:v>-1.0317740000000001E-7</c:v>
                </c:pt>
                <c:pt idx="3094">
                  <c:v>-1.031524E-7</c:v>
                </c:pt>
                <c:pt idx="3095">
                  <c:v>-1.031274E-7</c:v>
                </c:pt>
                <c:pt idx="3096">
                  <c:v>-1.031024E-7</c:v>
                </c:pt>
                <c:pt idx="3097">
                  <c:v>-1.030774E-7</c:v>
                </c:pt>
                <c:pt idx="3098">
                  <c:v>-1.030524E-7</c:v>
                </c:pt>
                <c:pt idx="3099">
                  <c:v>-1.030274E-7</c:v>
                </c:pt>
                <c:pt idx="3100">
                  <c:v>-1.0300240000000001E-7</c:v>
                </c:pt>
                <c:pt idx="3101">
                  <c:v>-1.029774E-7</c:v>
                </c:pt>
                <c:pt idx="3102">
                  <c:v>-1.029524E-7</c:v>
                </c:pt>
                <c:pt idx="3103">
                  <c:v>-1.029274E-7</c:v>
                </c:pt>
                <c:pt idx="3104">
                  <c:v>-1.029024E-7</c:v>
                </c:pt>
                <c:pt idx="3105">
                  <c:v>-1.028774E-7</c:v>
                </c:pt>
                <c:pt idx="3106">
                  <c:v>-1.028524E-7</c:v>
                </c:pt>
                <c:pt idx="3107">
                  <c:v>-1.0282739999999999E-7</c:v>
                </c:pt>
                <c:pt idx="3108">
                  <c:v>-1.028024E-7</c:v>
                </c:pt>
                <c:pt idx="3109">
                  <c:v>-1.027774E-7</c:v>
                </c:pt>
                <c:pt idx="3110">
                  <c:v>-1.027524E-7</c:v>
                </c:pt>
                <c:pt idx="3111">
                  <c:v>-1.027274E-7</c:v>
                </c:pt>
                <c:pt idx="3112">
                  <c:v>-1.027024E-7</c:v>
                </c:pt>
                <c:pt idx="3113">
                  <c:v>-1.026774E-7</c:v>
                </c:pt>
                <c:pt idx="3114">
                  <c:v>-1.0265239999999999E-7</c:v>
                </c:pt>
                <c:pt idx="3115">
                  <c:v>-1.026274E-7</c:v>
                </c:pt>
                <c:pt idx="3116">
                  <c:v>-1.026024E-7</c:v>
                </c:pt>
                <c:pt idx="3117">
                  <c:v>-1.025774E-7</c:v>
                </c:pt>
                <c:pt idx="3118">
                  <c:v>-1.025524E-7</c:v>
                </c:pt>
                <c:pt idx="3119">
                  <c:v>-1.025274E-7</c:v>
                </c:pt>
                <c:pt idx="3120">
                  <c:v>-1.025024E-7</c:v>
                </c:pt>
                <c:pt idx="3121">
                  <c:v>-1.0247739999999999E-7</c:v>
                </c:pt>
                <c:pt idx="3122">
                  <c:v>-1.024524E-7</c:v>
                </c:pt>
                <c:pt idx="3123">
                  <c:v>-1.024274E-7</c:v>
                </c:pt>
                <c:pt idx="3124">
                  <c:v>-1.024024E-7</c:v>
                </c:pt>
                <c:pt idx="3125">
                  <c:v>-1.023774E-7</c:v>
                </c:pt>
                <c:pt idx="3126">
                  <c:v>-1.023524E-7</c:v>
                </c:pt>
                <c:pt idx="3127">
                  <c:v>-1.023274E-7</c:v>
                </c:pt>
                <c:pt idx="3128">
                  <c:v>-1.0230239999999999E-7</c:v>
                </c:pt>
                <c:pt idx="3129">
                  <c:v>-1.0227740000000001E-7</c:v>
                </c:pt>
                <c:pt idx="3130">
                  <c:v>-1.022524E-7</c:v>
                </c:pt>
                <c:pt idx="3131">
                  <c:v>-1.022274E-7</c:v>
                </c:pt>
                <c:pt idx="3132">
                  <c:v>-1.022024E-7</c:v>
                </c:pt>
                <c:pt idx="3133">
                  <c:v>-1.021774E-7</c:v>
                </c:pt>
                <c:pt idx="3134">
                  <c:v>-1.021524E-7</c:v>
                </c:pt>
                <c:pt idx="3135">
                  <c:v>-1.0212739999999999E-7</c:v>
                </c:pt>
                <c:pt idx="3136">
                  <c:v>-1.0210240000000001E-7</c:v>
                </c:pt>
                <c:pt idx="3137">
                  <c:v>-1.020774E-7</c:v>
                </c:pt>
                <c:pt idx="3138">
                  <c:v>-1.020524E-7</c:v>
                </c:pt>
                <c:pt idx="3139">
                  <c:v>-1.020274E-7</c:v>
                </c:pt>
                <c:pt idx="3140">
                  <c:v>-1.020024E-7</c:v>
                </c:pt>
                <c:pt idx="3141">
                  <c:v>-1.019774E-7</c:v>
                </c:pt>
                <c:pt idx="3142">
                  <c:v>-1.0195239999999999E-7</c:v>
                </c:pt>
                <c:pt idx="3143">
                  <c:v>-1.0192740000000001E-7</c:v>
                </c:pt>
                <c:pt idx="3144">
                  <c:v>-1.019024E-7</c:v>
                </c:pt>
                <c:pt idx="3145">
                  <c:v>-1.018774E-7</c:v>
                </c:pt>
                <c:pt idx="3146">
                  <c:v>-1.018524E-7</c:v>
                </c:pt>
                <c:pt idx="3147">
                  <c:v>-1.018274E-7</c:v>
                </c:pt>
                <c:pt idx="3148">
                  <c:v>-1.018024E-7</c:v>
                </c:pt>
                <c:pt idx="3149">
                  <c:v>-1.0177739999999999E-7</c:v>
                </c:pt>
                <c:pt idx="3150">
                  <c:v>-1.0175240000000001E-7</c:v>
                </c:pt>
                <c:pt idx="3151">
                  <c:v>-1.017274E-7</c:v>
                </c:pt>
                <c:pt idx="3152">
                  <c:v>-1.017024E-7</c:v>
                </c:pt>
                <c:pt idx="3153">
                  <c:v>-1.016774E-7</c:v>
                </c:pt>
                <c:pt idx="3154">
                  <c:v>-1.016524E-7</c:v>
                </c:pt>
                <c:pt idx="3155">
                  <c:v>-1.016274E-7</c:v>
                </c:pt>
                <c:pt idx="3156">
                  <c:v>-1.0160239999999999E-7</c:v>
                </c:pt>
                <c:pt idx="3157">
                  <c:v>-1.0157740000000001E-7</c:v>
                </c:pt>
                <c:pt idx="3158">
                  <c:v>-1.015524E-7</c:v>
                </c:pt>
                <c:pt idx="3159">
                  <c:v>-1.015274E-7</c:v>
                </c:pt>
                <c:pt idx="3160">
                  <c:v>-1.015024E-7</c:v>
                </c:pt>
                <c:pt idx="3161">
                  <c:v>-1.014774E-7</c:v>
                </c:pt>
                <c:pt idx="3162">
                  <c:v>-1.014524E-7</c:v>
                </c:pt>
                <c:pt idx="3163">
                  <c:v>-1.0142739999999999E-7</c:v>
                </c:pt>
                <c:pt idx="3164">
                  <c:v>-1.0140240000000001E-7</c:v>
                </c:pt>
                <c:pt idx="3165">
                  <c:v>-1.013774E-7</c:v>
                </c:pt>
                <c:pt idx="3166">
                  <c:v>-1.013524E-7</c:v>
                </c:pt>
                <c:pt idx="3167">
                  <c:v>-1.013274E-7</c:v>
                </c:pt>
                <c:pt idx="3168">
                  <c:v>-1.013024E-7</c:v>
                </c:pt>
                <c:pt idx="3169">
                  <c:v>-1.012774E-7</c:v>
                </c:pt>
                <c:pt idx="3170">
                  <c:v>-1.0125239999999999E-7</c:v>
                </c:pt>
                <c:pt idx="3171">
                  <c:v>-1.0122740000000001E-7</c:v>
                </c:pt>
                <c:pt idx="3172">
                  <c:v>-1.012024E-7</c:v>
                </c:pt>
                <c:pt idx="3173">
                  <c:v>-1.011774E-7</c:v>
                </c:pt>
                <c:pt idx="3174">
                  <c:v>-1.011524E-7</c:v>
                </c:pt>
                <c:pt idx="3175">
                  <c:v>-1.011274E-7</c:v>
                </c:pt>
                <c:pt idx="3176">
                  <c:v>-1.011024E-7</c:v>
                </c:pt>
                <c:pt idx="3177">
                  <c:v>-1.0107739999999999E-7</c:v>
                </c:pt>
                <c:pt idx="3178">
                  <c:v>-1.0105240000000001E-7</c:v>
                </c:pt>
                <c:pt idx="3179">
                  <c:v>-1.010274E-7</c:v>
                </c:pt>
                <c:pt idx="3180">
                  <c:v>-1.010024E-7</c:v>
                </c:pt>
                <c:pt idx="3181">
                  <c:v>-1.009774E-7</c:v>
                </c:pt>
                <c:pt idx="3182">
                  <c:v>-1.009524E-7</c:v>
                </c:pt>
                <c:pt idx="3183">
                  <c:v>-1.009274E-7</c:v>
                </c:pt>
                <c:pt idx="3184">
                  <c:v>-1.0090239999999999E-7</c:v>
                </c:pt>
                <c:pt idx="3185">
                  <c:v>-1.0087740000000001E-7</c:v>
                </c:pt>
                <c:pt idx="3186">
                  <c:v>-1.008524E-7</c:v>
                </c:pt>
                <c:pt idx="3187">
                  <c:v>-1.008274E-7</c:v>
                </c:pt>
                <c:pt idx="3188">
                  <c:v>-1.008024E-7</c:v>
                </c:pt>
                <c:pt idx="3189">
                  <c:v>-1.007774E-7</c:v>
                </c:pt>
                <c:pt idx="3190">
                  <c:v>-1.007524E-7</c:v>
                </c:pt>
                <c:pt idx="3191">
                  <c:v>-1.0072739999999999E-7</c:v>
                </c:pt>
                <c:pt idx="3192">
                  <c:v>-1.0070240000000001E-7</c:v>
                </c:pt>
                <c:pt idx="3193">
                  <c:v>-1.006774E-7</c:v>
                </c:pt>
                <c:pt idx="3194">
                  <c:v>-1.006524E-7</c:v>
                </c:pt>
                <c:pt idx="3195">
                  <c:v>-1.006274E-7</c:v>
                </c:pt>
                <c:pt idx="3196">
                  <c:v>-1.006024E-7</c:v>
                </c:pt>
                <c:pt idx="3197">
                  <c:v>-1.005774E-7</c:v>
                </c:pt>
                <c:pt idx="3198">
                  <c:v>-1.0055239999999999E-7</c:v>
                </c:pt>
                <c:pt idx="3199">
                  <c:v>-1.0052740000000001E-7</c:v>
                </c:pt>
                <c:pt idx="3200">
                  <c:v>-1.005024E-7</c:v>
                </c:pt>
                <c:pt idx="3201">
                  <c:v>-1.004774E-7</c:v>
                </c:pt>
                <c:pt idx="3202">
                  <c:v>-1.004524E-7</c:v>
                </c:pt>
                <c:pt idx="3203">
                  <c:v>-1.004274E-7</c:v>
                </c:pt>
                <c:pt idx="3204">
                  <c:v>-1.004024E-7</c:v>
                </c:pt>
                <c:pt idx="3205">
                  <c:v>-1.0037739999999999E-7</c:v>
                </c:pt>
                <c:pt idx="3206">
                  <c:v>-1.0035240000000001E-7</c:v>
                </c:pt>
                <c:pt idx="3207">
                  <c:v>-1.003274E-7</c:v>
                </c:pt>
                <c:pt idx="3208">
                  <c:v>-1.003024E-7</c:v>
                </c:pt>
                <c:pt idx="3209">
                  <c:v>-1.002774E-7</c:v>
                </c:pt>
                <c:pt idx="3210">
                  <c:v>-1.002524E-7</c:v>
                </c:pt>
                <c:pt idx="3211">
                  <c:v>-1.002274E-7</c:v>
                </c:pt>
                <c:pt idx="3212">
                  <c:v>-1.0020239999999999E-7</c:v>
                </c:pt>
                <c:pt idx="3213">
                  <c:v>-1.0017740000000001E-7</c:v>
                </c:pt>
                <c:pt idx="3214">
                  <c:v>-1.001524E-7</c:v>
                </c:pt>
                <c:pt idx="3215">
                  <c:v>-1.001274E-7</c:v>
                </c:pt>
                <c:pt idx="3216">
                  <c:v>-1.001024E-7</c:v>
                </c:pt>
                <c:pt idx="3217">
                  <c:v>-1.000774E-7</c:v>
                </c:pt>
                <c:pt idx="3218">
                  <c:v>-1.000524E-7</c:v>
                </c:pt>
                <c:pt idx="3219">
                  <c:v>-1.0002739999999999E-7</c:v>
                </c:pt>
                <c:pt idx="3220">
                  <c:v>-1.0000240000000001E-7</c:v>
                </c:pt>
                <c:pt idx="3221">
                  <c:v>-9.9977400000000004E-8</c:v>
                </c:pt>
                <c:pt idx="3222">
                  <c:v>-9.9952400000000002E-8</c:v>
                </c:pt>
                <c:pt idx="3223">
                  <c:v>-9.9927400000000001E-8</c:v>
                </c:pt>
                <c:pt idx="3224">
                  <c:v>-9.9902399999999999E-8</c:v>
                </c:pt>
                <c:pt idx="3225">
                  <c:v>-9.9877399999999997E-8</c:v>
                </c:pt>
                <c:pt idx="3226">
                  <c:v>-9.9852399999999995E-8</c:v>
                </c:pt>
                <c:pt idx="3227">
                  <c:v>-9.9827400000000006E-8</c:v>
                </c:pt>
                <c:pt idx="3228">
                  <c:v>-9.9802400000000004E-8</c:v>
                </c:pt>
                <c:pt idx="3229">
                  <c:v>-9.9777400000000002E-8</c:v>
                </c:pt>
                <c:pt idx="3230">
                  <c:v>-9.9752400000000001E-8</c:v>
                </c:pt>
                <c:pt idx="3231">
                  <c:v>-9.9727399999999999E-8</c:v>
                </c:pt>
                <c:pt idx="3232">
                  <c:v>-9.9702399999999997E-8</c:v>
                </c:pt>
                <c:pt idx="3233">
                  <c:v>-9.9677399999999995E-8</c:v>
                </c:pt>
                <c:pt idx="3234">
                  <c:v>-9.9652400000000006E-8</c:v>
                </c:pt>
                <c:pt idx="3235">
                  <c:v>-9.9627400000000004E-8</c:v>
                </c:pt>
                <c:pt idx="3236">
                  <c:v>-9.9602400000000003E-8</c:v>
                </c:pt>
                <c:pt idx="3237">
                  <c:v>-9.9577400000000001E-8</c:v>
                </c:pt>
                <c:pt idx="3238">
                  <c:v>-9.9552399999999999E-8</c:v>
                </c:pt>
                <c:pt idx="3239">
                  <c:v>-9.9527399999999997E-8</c:v>
                </c:pt>
                <c:pt idx="3240">
                  <c:v>-9.9502399999999995E-8</c:v>
                </c:pt>
                <c:pt idx="3241">
                  <c:v>-9.9477400000000006E-8</c:v>
                </c:pt>
                <c:pt idx="3242">
                  <c:v>-9.9452400000000005E-8</c:v>
                </c:pt>
                <c:pt idx="3243">
                  <c:v>-9.9427400000000003E-8</c:v>
                </c:pt>
                <c:pt idx="3244">
                  <c:v>-9.9402400000000001E-8</c:v>
                </c:pt>
                <c:pt idx="3245">
                  <c:v>-9.9377399999999999E-8</c:v>
                </c:pt>
                <c:pt idx="3246">
                  <c:v>-9.9352399999999997E-8</c:v>
                </c:pt>
                <c:pt idx="3247">
                  <c:v>-9.9327399999999995E-8</c:v>
                </c:pt>
                <c:pt idx="3248">
                  <c:v>-9.9302400000000006E-8</c:v>
                </c:pt>
                <c:pt idx="3249">
                  <c:v>-9.9277400000000005E-8</c:v>
                </c:pt>
                <c:pt idx="3250">
                  <c:v>-9.9252400000000003E-8</c:v>
                </c:pt>
                <c:pt idx="3251">
                  <c:v>-9.9227400000000001E-8</c:v>
                </c:pt>
                <c:pt idx="3252">
                  <c:v>-9.9202399999999999E-8</c:v>
                </c:pt>
                <c:pt idx="3253">
                  <c:v>-9.9177399999999997E-8</c:v>
                </c:pt>
                <c:pt idx="3254">
                  <c:v>-9.9152399999999995E-8</c:v>
                </c:pt>
                <c:pt idx="3255">
                  <c:v>-9.9127400000000007E-8</c:v>
                </c:pt>
                <c:pt idx="3256">
                  <c:v>-9.9102400000000005E-8</c:v>
                </c:pt>
                <c:pt idx="3257">
                  <c:v>-9.9077400000000003E-8</c:v>
                </c:pt>
                <c:pt idx="3258">
                  <c:v>-9.9052400000000001E-8</c:v>
                </c:pt>
                <c:pt idx="3259">
                  <c:v>-9.9027399999999999E-8</c:v>
                </c:pt>
                <c:pt idx="3260">
                  <c:v>-9.9002399999999997E-8</c:v>
                </c:pt>
                <c:pt idx="3261">
                  <c:v>-9.8977399999999995E-8</c:v>
                </c:pt>
                <c:pt idx="3262">
                  <c:v>-9.8952399999999993E-8</c:v>
                </c:pt>
                <c:pt idx="3263">
                  <c:v>-9.8927400000000005E-8</c:v>
                </c:pt>
                <c:pt idx="3264">
                  <c:v>-9.8902400000000003E-8</c:v>
                </c:pt>
                <c:pt idx="3265">
                  <c:v>-9.8877400000000001E-8</c:v>
                </c:pt>
                <c:pt idx="3266">
                  <c:v>-9.8852399999999999E-8</c:v>
                </c:pt>
                <c:pt idx="3267">
                  <c:v>-9.8827399999999997E-8</c:v>
                </c:pt>
                <c:pt idx="3268">
                  <c:v>-9.8802399999999995E-8</c:v>
                </c:pt>
                <c:pt idx="3269">
                  <c:v>-9.8777399999999994E-8</c:v>
                </c:pt>
                <c:pt idx="3270">
                  <c:v>-9.8752400000000005E-8</c:v>
                </c:pt>
                <c:pt idx="3271">
                  <c:v>-9.8727400000000003E-8</c:v>
                </c:pt>
                <c:pt idx="3272">
                  <c:v>-9.8702400000000001E-8</c:v>
                </c:pt>
                <c:pt idx="3273">
                  <c:v>-9.8677399999999999E-8</c:v>
                </c:pt>
                <c:pt idx="3274">
                  <c:v>-9.8652399999999997E-8</c:v>
                </c:pt>
                <c:pt idx="3275">
                  <c:v>-9.8627399999999995E-8</c:v>
                </c:pt>
                <c:pt idx="3276">
                  <c:v>-9.8602399999999994E-8</c:v>
                </c:pt>
                <c:pt idx="3277">
                  <c:v>-9.8577400000000005E-8</c:v>
                </c:pt>
                <c:pt idx="3278">
                  <c:v>-9.8552400000000003E-8</c:v>
                </c:pt>
                <c:pt idx="3279">
                  <c:v>-9.8527400000000001E-8</c:v>
                </c:pt>
                <c:pt idx="3280">
                  <c:v>-9.8502399999999999E-8</c:v>
                </c:pt>
                <c:pt idx="3281">
                  <c:v>-9.8477399999999997E-8</c:v>
                </c:pt>
                <c:pt idx="3282">
                  <c:v>-9.8452399999999996E-8</c:v>
                </c:pt>
                <c:pt idx="3283">
                  <c:v>-9.8427399999999994E-8</c:v>
                </c:pt>
                <c:pt idx="3284">
                  <c:v>-9.8402400000000005E-8</c:v>
                </c:pt>
                <c:pt idx="3285">
                  <c:v>-9.8377400000000003E-8</c:v>
                </c:pt>
                <c:pt idx="3286">
                  <c:v>-9.8352400000000001E-8</c:v>
                </c:pt>
                <c:pt idx="3287">
                  <c:v>-9.8327399999999999E-8</c:v>
                </c:pt>
                <c:pt idx="3288">
                  <c:v>-9.8302399999999998E-8</c:v>
                </c:pt>
                <c:pt idx="3289">
                  <c:v>-9.8277399999999996E-8</c:v>
                </c:pt>
                <c:pt idx="3290">
                  <c:v>-9.8252399999999994E-8</c:v>
                </c:pt>
                <c:pt idx="3291">
                  <c:v>-9.8227400000000005E-8</c:v>
                </c:pt>
                <c:pt idx="3292">
                  <c:v>-9.8202400000000003E-8</c:v>
                </c:pt>
                <c:pt idx="3293">
                  <c:v>-9.8177400000000001E-8</c:v>
                </c:pt>
                <c:pt idx="3294">
                  <c:v>-9.8152399999999999E-8</c:v>
                </c:pt>
                <c:pt idx="3295">
                  <c:v>-9.8127399999999998E-8</c:v>
                </c:pt>
                <c:pt idx="3296">
                  <c:v>-9.8102399999999996E-8</c:v>
                </c:pt>
                <c:pt idx="3297">
                  <c:v>-9.8077399999999994E-8</c:v>
                </c:pt>
                <c:pt idx="3298">
                  <c:v>-9.8052400000000005E-8</c:v>
                </c:pt>
                <c:pt idx="3299">
                  <c:v>-9.8027400000000003E-8</c:v>
                </c:pt>
                <c:pt idx="3300">
                  <c:v>-9.8002400000000001E-8</c:v>
                </c:pt>
                <c:pt idx="3301">
                  <c:v>-9.79774E-8</c:v>
                </c:pt>
                <c:pt idx="3302">
                  <c:v>-9.7952399999999998E-8</c:v>
                </c:pt>
                <c:pt idx="3303">
                  <c:v>-9.7927399999999996E-8</c:v>
                </c:pt>
                <c:pt idx="3304">
                  <c:v>-9.7902399999999994E-8</c:v>
                </c:pt>
                <c:pt idx="3305">
                  <c:v>-9.7877400000000005E-8</c:v>
                </c:pt>
                <c:pt idx="3306">
                  <c:v>-9.7852400000000003E-8</c:v>
                </c:pt>
                <c:pt idx="3307">
                  <c:v>-9.7827400000000002E-8</c:v>
                </c:pt>
                <c:pt idx="3308">
                  <c:v>-9.78024E-8</c:v>
                </c:pt>
                <c:pt idx="3309">
                  <c:v>-9.7777399999999998E-8</c:v>
                </c:pt>
                <c:pt idx="3310">
                  <c:v>-9.7752399999999996E-8</c:v>
                </c:pt>
                <c:pt idx="3311">
                  <c:v>-9.7727399999999994E-8</c:v>
                </c:pt>
                <c:pt idx="3312">
                  <c:v>-9.7702400000000005E-8</c:v>
                </c:pt>
                <c:pt idx="3313">
                  <c:v>-9.7677400000000004E-8</c:v>
                </c:pt>
                <c:pt idx="3314">
                  <c:v>-9.7652400000000002E-8</c:v>
                </c:pt>
                <c:pt idx="3315">
                  <c:v>-9.76274E-8</c:v>
                </c:pt>
                <c:pt idx="3316">
                  <c:v>-9.7602399999999998E-8</c:v>
                </c:pt>
                <c:pt idx="3317">
                  <c:v>-9.7577399999999996E-8</c:v>
                </c:pt>
                <c:pt idx="3318">
                  <c:v>-9.7552399999999994E-8</c:v>
                </c:pt>
                <c:pt idx="3319">
                  <c:v>-9.7527400000000005E-8</c:v>
                </c:pt>
                <c:pt idx="3320">
                  <c:v>-9.7502400000000004E-8</c:v>
                </c:pt>
                <c:pt idx="3321">
                  <c:v>-9.7477400000000002E-8</c:v>
                </c:pt>
                <c:pt idx="3322">
                  <c:v>-9.74524E-8</c:v>
                </c:pt>
                <c:pt idx="3323">
                  <c:v>-9.7427399999999998E-8</c:v>
                </c:pt>
                <c:pt idx="3324">
                  <c:v>-9.7402399999999996E-8</c:v>
                </c:pt>
                <c:pt idx="3325">
                  <c:v>-9.7377399999999994E-8</c:v>
                </c:pt>
                <c:pt idx="3326">
                  <c:v>-9.7352400000000006E-8</c:v>
                </c:pt>
                <c:pt idx="3327">
                  <c:v>-9.7327400000000004E-8</c:v>
                </c:pt>
                <c:pt idx="3328">
                  <c:v>-9.7302400000000002E-8</c:v>
                </c:pt>
                <c:pt idx="3329">
                  <c:v>-9.72774E-8</c:v>
                </c:pt>
                <c:pt idx="3330">
                  <c:v>-9.7252399999999998E-8</c:v>
                </c:pt>
                <c:pt idx="3331">
                  <c:v>-9.7227399999999996E-8</c:v>
                </c:pt>
                <c:pt idx="3332">
                  <c:v>-9.7202399999999994E-8</c:v>
                </c:pt>
                <c:pt idx="3333">
                  <c:v>-9.7177400000000006E-8</c:v>
                </c:pt>
                <c:pt idx="3334">
                  <c:v>-9.7152400000000004E-8</c:v>
                </c:pt>
                <c:pt idx="3335">
                  <c:v>-9.7127400000000002E-8</c:v>
                </c:pt>
                <c:pt idx="3336">
                  <c:v>-9.71024E-8</c:v>
                </c:pt>
                <c:pt idx="3337">
                  <c:v>-9.7077399999999998E-8</c:v>
                </c:pt>
                <c:pt idx="3338">
                  <c:v>-9.7052399999999996E-8</c:v>
                </c:pt>
                <c:pt idx="3339">
                  <c:v>-9.7027399999999994E-8</c:v>
                </c:pt>
                <c:pt idx="3340">
                  <c:v>-9.7002400000000006E-8</c:v>
                </c:pt>
                <c:pt idx="3341">
                  <c:v>-9.6977400000000004E-8</c:v>
                </c:pt>
                <c:pt idx="3342">
                  <c:v>-9.6952400000000002E-8</c:v>
                </c:pt>
                <c:pt idx="3343">
                  <c:v>-9.69274E-8</c:v>
                </c:pt>
                <c:pt idx="3344">
                  <c:v>-9.6902399999999998E-8</c:v>
                </c:pt>
                <c:pt idx="3345">
                  <c:v>-9.6877399999999996E-8</c:v>
                </c:pt>
                <c:pt idx="3346">
                  <c:v>-9.6852399999999994E-8</c:v>
                </c:pt>
                <c:pt idx="3347">
                  <c:v>-9.6827400000000006E-8</c:v>
                </c:pt>
                <c:pt idx="3348">
                  <c:v>-9.6802400000000004E-8</c:v>
                </c:pt>
                <c:pt idx="3349">
                  <c:v>-9.6777400000000002E-8</c:v>
                </c:pt>
                <c:pt idx="3350">
                  <c:v>-9.67524E-8</c:v>
                </c:pt>
                <c:pt idx="3351">
                  <c:v>-9.6727399999999998E-8</c:v>
                </c:pt>
                <c:pt idx="3352">
                  <c:v>-9.6702399999999996E-8</c:v>
                </c:pt>
                <c:pt idx="3353">
                  <c:v>-9.6677399999999995E-8</c:v>
                </c:pt>
                <c:pt idx="3354">
                  <c:v>-9.6652400000000006E-8</c:v>
                </c:pt>
                <c:pt idx="3355">
                  <c:v>-9.6627400000000004E-8</c:v>
                </c:pt>
                <c:pt idx="3356">
                  <c:v>-9.6602400000000002E-8</c:v>
                </c:pt>
                <c:pt idx="3357">
                  <c:v>-9.65774E-8</c:v>
                </c:pt>
                <c:pt idx="3358">
                  <c:v>-9.6552399999999998E-8</c:v>
                </c:pt>
                <c:pt idx="3359">
                  <c:v>-9.6527399999999997E-8</c:v>
                </c:pt>
                <c:pt idx="3360">
                  <c:v>-9.6502399999999995E-8</c:v>
                </c:pt>
                <c:pt idx="3361">
                  <c:v>-9.6477400000000006E-8</c:v>
                </c:pt>
                <c:pt idx="3362">
                  <c:v>-9.6452400000000004E-8</c:v>
                </c:pt>
                <c:pt idx="3363">
                  <c:v>-9.6427400000000002E-8</c:v>
                </c:pt>
                <c:pt idx="3364">
                  <c:v>-9.64024E-8</c:v>
                </c:pt>
                <c:pt idx="3365">
                  <c:v>-9.6377399999999998E-8</c:v>
                </c:pt>
                <c:pt idx="3366">
                  <c:v>-9.6352399999999997E-8</c:v>
                </c:pt>
                <c:pt idx="3367">
                  <c:v>-9.6327399999999995E-8</c:v>
                </c:pt>
                <c:pt idx="3368">
                  <c:v>-9.6302400000000006E-8</c:v>
                </c:pt>
                <c:pt idx="3369">
                  <c:v>-9.6277400000000004E-8</c:v>
                </c:pt>
                <c:pt idx="3370">
                  <c:v>-9.6252400000000002E-8</c:v>
                </c:pt>
                <c:pt idx="3371">
                  <c:v>-9.62274E-8</c:v>
                </c:pt>
                <c:pt idx="3372">
                  <c:v>-9.6202399999999999E-8</c:v>
                </c:pt>
                <c:pt idx="3373">
                  <c:v>-9.6177399999999997E-8</c:v>
                </c:pt>
                <c:pt idx="3374">
                  <c:v>-9.6152399999999995E-8</c:v>
                </c:pt>
                <c:pt idx="3375">
                  <c:v>-9.6127400000000006E-8</c:v>
                </c:pt>
                <c:pt idx="3376">
                  <c:v>-9.6102400000000004E-8</c:v>
                </c:pt>
                <c:pt idx="3377">
                  <c:v>-9.6077400000000002E-8</c:v>
                </c:pt>
                <c:pt idx="3378">
                  <c:v>-9.6052400000000001E-8</c:v>
                </c:pt>
                <c:pt idx="3379">
                  <c:v>-9.6027399999999999E-8</c:v>
                </c:pt>
                <c:pt idx="3380">
                  <c:v>-9.6002399999999997E-8</c:v>
                </c:pt>
                <c:pt idx="3381">
                  <c:v>-9.5977399999999995E-8</c:v>
                </c:pt>
                <c:pt idx="3382">
                  <c:v>-9.5952400000000006E-8</c:v>
                </c:pt>
                <c:pt idx="3383">
                  <c:v>-9.5927400000000004E-8</c:v>
                </c:pt>
                <c:pt idx="3384">
                  <c:v>-9.5902400000000003E-8</c:v>
                </c:pt>
                <c:pt idx="3385">
                  <c:v>-9.5877400000000001E-8</c:v>
                </c:pt>
                <c:pt idx="3386">
                  <c:v>-9.5852399999999999E-8</c:v>
                </c:pt>
                <c:pt idx="3387">
                  <c:v>-9.5827399999999997E-8</c:v>
                </c:pt>
                <c:pt idx="3388">
                  <c:v>-9.5802399999999995E-8</c:v>
                </c:pt>
                <c:pt idx="3389">
                  <c:v>-9.5777400000000006E-8</c:v>
                </c:pt>
                <c:pt idx="3390">
                  <c:v>-9.5752400000000004E-8</c:v>
                </c:pt>
                <c:pt idx="3391">
                  <c:v>-9.5727400000000003E-8</c:v>
                </c:pt>
                <c:pt idx="3392">
                  <c:v>-9.5702400000000001E-8</c:v>
                </c:pt>
                <c:pt idx="3393">
                  <c:v>-9.5677399999999999E-8</c:v>
                </c:pt>
                <c:pt idx="3394">
                  <c:v>-9.5652399999999997E-8</c:v>
                </c:pt>
                <c:pt idx="3395">
                  <c:v>-9.5627399999999995E-8</c:v>
                </c:pt>
                <c:pt idx="3396">
                  <c:v>-9.5602400000000006E-8</c:v>
                </c:pt>
                <c:pt idx="3397">
                  <c:v>-9.5577400000000005E-8</c:v>
                </c:pt>
                <c:pt idx="3398">
                  <c:v>-9.5552400000000003E-8</c:v>
                </c:pt>
                <c:pt idx="3399">
                  <c:v>-9.5527400000000001E-8</c:v>
                </c:pt>
                <c:pt idx="3400">
                  <c:v>-9.5502399999999999E-8</c:v>
                </c:pt>
                <c:pt idx="3401">
                  <c:v>-9.5477399999999997E-8</c:v>
                </c:pt>
                <c:pt idx="3402">
                  <c:v>-9.5452399999999995E-8</c:v>
                </c:pt>
                <c:pt idx="3403">
                  <c:v>-9.5427400000000007E-8</c:v>
                </c:pt>
                <c:pt idx="3404">
                  <c:v>-9.5402400000000005E-8</c:v>
                </c:pt>
                <c:pt idx="3405">
                  <c:v>-9.5377400000000003E-8</c:v>
                </c:pt>
                <c:pt idx="3406">
                  <c:v>-9.5352400000000001E-8</c:v>
                </c:pt>
                <c:pt idx="3407">
                  <c:v>-9.5327399999999999E-8</c:v>
                </c:pt>
                <c:pt idx="3408">
                  <c:v>-9.5302399999999997E-8</c:v>
                </c:pt>
                <c:pt idx="3409">
                  <c:v>-9.5277399999999995E-8</c:v>
                </c:pt>
                <c:pt idx="3410">
                  <c:v>-9.5252400000000007E-8</c:v>
                </c:pt>
                <c:pt idx="3411">
                  <c:v>-9.5227400000000005E-8</c:v>
                </c:pt>
                <c:pt idx="3412">
                  <c:v>-9.5202400000000003E-8</c:v>
                </c:pt>
                <c:pt idx="3413">
                  <c:v>-9.5177400000000001E-8</c:v>
                </c:pt>
                <c:pt idx="3414">
                  <c:v>-9.5152399999999999E-8</c:v>
                </c:pt>
                <c:pt idx="3415">
                  <c:v>-9.5127399999999997E-8</c:v>
                </c:pt>
                <c:pt idx="3416">
                  <c:v>-9.5102399999999995E-8</c:v>
                </c:pt>
                <c:pt idx="3417">
                  <c:v>-9.5077399999999993E-8</c:v>
                </c:pt>
                <c:pt idx="3418">
                  <c:v>-9.5052400000000005E-8</c:v>
                </c:pt>
                <c:pt idx="3419">
                  <c:v>-9.5027400000000003E-8</c:v>
                </c:pt>
                <c:pt idx="3420">
                  <c:v>-9.5002400000000001E-8</c:v>
                </c:pt>
                <c:pt idx="3421">
                  <c:v>-9.4977399999999999E-8</c:v>
                </c:pt>
                <c:pt idx="3422">
                  <c:v>-9.4952399999999997E-8</c:v>
                </c:pt>
                <c:pt idx="3423">
                  <c:v>-9.4927399999999995E-8</c:v>
                </c:pt>
                <c:pt idx="3424">
                  <c:v>-9.4902399999999994E-8</c:v>
                </c:pt>
                <c:pt idx="3425">
                  <c:v>-9.4877400000000005E-8</c:v>
                </c:pt>
                <c:pt idx="3426">
                  <c:v>-9.4852400000000003E-8</c:v>
                </c:pt>
                <c:pt idx="3427">
                  <c:v>-9.4827400000000001E-8</c:v>
                </c:pt>
                <c:pt idx="3428">
                  <c:v>-9.4802399999999999E-8</c:v>
                </c:pt>
                <c:pt idx="3429">
                  <c:v>-9.4777399999999997E-8</c:v>
                </c:pt>
                <c:pt idx="3430">
                  <c:v>-9.4752399999999996E-8</c:v>
                </c:pt>
                <c:pt idx="3431">
                  <c:v>-9.4727399999999994E-8</c:v>
                </c:pt>
                <c:pt idx="3432">
                  <c:v>-9.4702400000000005E-8</c:v>
                </c:pt>
                <c:pt idx="3433">
                  <c:v>-9.4677400000000003E-8</c:v>
                </c:pt>
                <c:pt idx="3434">
                  <c:v>-9.4652400000000001E-8</c:v>
                </c:pt>
                <c:pt idx="3435">
                  <c:v>-9.4627399999999999E-8</c:v>
                </c:pt>
                <c:pt idx="3436">
                  <c:v>-9.4602399999999997E-8</c:v>
                </c:pt>
                <c:pt idx="3437">
                  <c:v>-9.4577399999999996E-8</c:v>
                </c:pt>
                <c:pt idx="3438">
                  <c:v>-9.4552399999999994E-8</c:v>
                </c:pt>
                <c:pt idx="3439">
                  <c:v>-9.4527400000000005E-8</c:v>
                </c:pt>
                <c:pt idx="3440">
                  <c:v>-9.4502400000000003E-8</c:v>
                </c:pt>
                <c:pt idx="3441">
                  <c:v>-9.4477400000000001E-8</c:v>
                </c:pt>
                <c:pt idx="3442">
                  <c:v>-9.4452399999999999E-8</c:v>
                </c:pt>
                <c:pt idx="3443">
                  <c:v>-9.4427399999999998E-8</c:v>
                </c:pt>
                <c:pt idx="3444">
                  <c:v>-9.4402399999999996E-8</c:v>
                </c:pt>
                <c:pt idx="3445">
                  <c:v>-9.4377399999999994E-8</c:v>
                </c:pt>
                <c:pt idx="3446">
                  <c:v>-9.4352400000000005E-8</c:v>
                </c:pt>
                <c:pt idx="3447">
                  <c:v>-9.4327400000000003E-8</c:v>
                </c:pt>
                <c:pt idx="3448">
                  <c:v>-9.4302400000000001E-8</c:v>
                </c:pt>
                <c:pt idx="3449">
                  <c:v>-9.42774E-8</c:v>
                </c:pt>
                <c:pt idx="3450">
                  <c:v>-9.4252399999999998E-8</c:v>
                </c:pt>
                <c:pt idx="3451">
                  <c:v>-9.4227399999999996E-8</c:v>
                </c:pt>
                <c:pt idx="3452">
                  <c:v>-9.4202399999999994E-8</c:v>
                </c:pt>
                <c:pt idx="3453">
                  <c:v>-9.4177400000000005E-8</c:v>
                </c:pt>
                <c:pt idx="3454">
                  <c:v>-9.4152400000000003E-8</c:v>
                </c:pt>
                <c:pt idx="3455">
                  <c:v>-9.4127400000000002E-8</c:v>
                </c:pt>
                <c:pt idx="3456">
                  <c:v>-9.41024E-8</c:v>
                </c:pt>
                <c:pt idx="3457">
                  <c:v>-9.4077399999999998E-8</c:v>
                </c:pt>
                <c:pt idx="3458">
                  <c:v>-9.4052399999999996E-8</c:v>
                </c:pt>
                <c:pt idx="3459">
                  <c:v>-9.4027399999999994E-8</c:v>
                </c:pt>
                <c:pt idx="3460">
                  <c:v>-9.4002400000000005E-8</c:v>
                </c:pt>
                <c:pt idx="3461">
                  <c:v>-9.3977400000000003E-8</c:v>
                </c:pt>
                <c:pt idx="3462">
                  <c:v>-9.3952400000000002E-8</c:v>
                </c:pt>
                <c:pt idx="3463">
                  <c:v>-9.39274E-8</c:v>
                </c:pt>
                <c:pt idx="3464">
                  <c:v>-9.3902399999999998E-8</c:v>
                </c:pt>
                <c:pt idx="3465">
                  <c:v>-9.3877399999999996E-8</c:v>
                </c:pt>
                <c:pt idx="3466">
                  <c:v>-9.3852399999999994E-8</c:v>
                </c:pt>
                <c:pt idx="3467">
                  <c:v>-9.3827400000000005E-8</c:v>
                </c:pt>
                <c:pt idx="3468">
                  <c:v>-9.3802400000000004E-8</c:v>
                </c:pt>
                <c:pt idx="3469">
                  <c:v>-9.3777400000000002E-8</c:v>
                </c:pt>
                <c:pt idx="3470">
                  <c:v>-9.37524E-8</c:v>
                </c:pt>
                <c:pt idx="3471">
                  <c:v>-9.3727399999999998E-8</c:v>
                </c:pt>
                <c:pt idx="3472">
                  <c:v>-9.3702399999999996E-8</c:v>
                </c:pt>
                <c:pt idx="3473">
                  <c:v>-9.3677399999999994E-8</c:v>
                </c:pt>
                <c:pt idx="3474">
                  <c:v>-9.3652400000000006E-8</c:v>
                </c:pt>
                <c:pt idx="3475">
                  <c:v>-9.3627400000000004E-8</c:v>
                </c:pt>
                <c:pt idx="3476">
                  <c:v>-9.3602400000000002E-8</c:v>
                </c:pt>
                <c:pt idx="3477">
                  <c:v>-9.35774E-8</c:v>
                </c:pt>
                <c:pt idx="3478">
                  <c:v>-9.3552399999999998E-8</c:v>
                </c:pt>
                <c:pt idx="3479">
                  <c:v>-9.3527399999999996E-8</c:v>
                </c:pt>
                <c:pt idx="3480">
                  <c:v>-9.3502399999999994E-8</c:v>
                </c:pt>
                <c:pt idx="3481">
                  <c:v>-9.3477400000000006E-8</c:v>
                </c:pt>
                <c:pt idx="3482">
                  <c:v>-9.3452400000000004E-8</c:v>
                </c:pt>
                <c:pt idx="3483">
                  <c:v>-9.3427400000000002E-8</c:v>
                </c:pt>
                <c:pt idx="3484">
                  <c:v>-9.34024E-8</c:v>
                </c:pt>
                <c:pt idx="3485">
                  <c:v>-9.3377399999999998E-8</c:v>
                </c:pt>
                <c:pt idx="3486">
                  <c:v>-9.3352399999999996E-8</c:v>
                </c:pt>
                <c:pt idx="3487">
                  <c:v>-9.3327399999999994E-8</c:v>
                </c:pt>
                <c:pt idx="3488">
                  <c:v>-9.3302400000000006E-8</c:v>
                </c:pt>
                <c:pt idx="3489">
                  <c:v>-9.3277400000000004E-8</c:v>
                </c:pt>
                <c:pt idx="3490">
                  <c:v>-9.3252400000000002E-8</c:v>
                </c:pt>
                <c:pt idx="3491">
                  <c:v>-9.32274E-8</c:v>
                </c:pt>
                <c:pt idx="3492">
                  <c:v>-9.3202399999999998E-8</c:v>
                </c:pt>
                <c:pt idx="3493">
                  <c:v>-9.3177399999999996E-8</c:v>
                </c:pt>
                <c:pt idx="3494">
                  <c:v>-9.3152399999999994E-8</c:v>
                </c:pt>
                <c:pt idx="3495">
                  <c:v>-9.3127400000000006E-8</c:v>
                </c:pt>
                <c:pt idx="3496">
                  <c:v>-9.3102400000000004E-8</c:v>
                </c:pt>
                <c:pt idx="3497">
                  <c:v>-9.3077400000000002E-8</c:v>
                </c:pt>
                <c:pt idx="3498">
                  <c:v>-9.30524E-8</c:v>
                </c:pt>
                <c:pt idx="3499">
                  <c:v>-9.3027399999999998E-8</c:v>
                </c:pt>
                <c:pt idx="3500">
                  <c:v>-9.3002399999999996E-8</c:v>
                </c:pt>
                <c:pt idx="3501">
                  <c:v>-9.2977399999999995E-8</c:v>
                </c:pt>
                <c:pt idx="3502">
                  <c:v>-9.2952400000000006E-8</c:v>
                </c:pt>
                <c:pt idx="3503">
                  <c:v>-9.2927400000000004E-8</c:v>
                </c:pt>
                <c:pt idx="3504">
                  <c:v>-9.2902400000000002E-8</c:v>
                </c:pt>
                <c:pt idx="3505">
                  <c:v>-9.28774E-8</c:v>
                </c:pt>
                <c:pt idx="3506">
                  <c:v>-9.2852399999999998E-8</c:v>
                </c:pt>
                <c:pt idx="3507">
                  <c:v>-9.2827399999999996E-8</c:v>
                </c:pt>
                <c:pt idx="3508">
                  <c:v>-9.2802399999999995E-8</c:v>
                </c:pt>
                <c:pt idx="3509">
                  <c:v>-9.2777400000000006E-8</c:v>
                </c:pt>
                <c:pt idx="3510">
                  <c:v>-9.2752400000000004E-8</c:v>
                </c:pt>
                <c:pt idx="3511">
                  <c:v>-9.2727400000000002E-8</c:v>
                </c:pt>
                <c:pt idx="3512">
                  <c:v>-9.27024E-8</c:v>
                </c:pt>
                <c:pt idx="3513">
                  <c:v>-9.2677399999999998E-8</c:v>
                </c:pt>
                <c:pt idx="3514">
                  <c:v>-9.2652399999999997E-8</c:v>
                </c:pt>
                <c:pt idx="3515">
                  <c:v>-9.2627399999999995E-8</c:v>
                </c:pt>
                <c:pt idx="3516">
                  <c:v>-9.2602400000000006E-8</c:v>
                </c:pt>
                <c:pt idx="3517">
                  <c:v>-9.2577400000000004E-8</c:v>
                </c:pt>
                <c:pt idx="3518">
                  <c:v>-9.2552400000000002E-8</c:v>
                </c:pt>
                <c:pt idx="3519">
                  <c:v>-9.25274E-8</c:v>
                </c:pt>
                <c:pt idx="3520">
                  <c:v>-9.2502399999999999E-8</c:v>
                </c:pt>
                <c:pt idx="3521">
                  <c:v>-9.2477399999999997E-8</c:v>
                </c:pt>
                <c:pt idx="3522">
                  <c:v>-9.2452399999999995E-8</c:v>
                </c:pt>
                <c:pt idx="3523">
                  <c:v>-9.2427400000000006E-8</c:v>
                </c:pt>
                <c:pt idx="3524">
                  <c:v>-9.2402400000000004E-8</c:v>
                </c:pt>
                <c:pt idx="3525">
                  <c:v>-9.2377400000000002E-8</c:v>
                </c:pt>
                <c:pt idx="3526">
                  <c:v>-9.2352400000000001E-8</c:v>
                </c:pt>
                <c:pt idx="3527">
                  <c:v>-9.2327399999999999E-8</c:v>
                </c:pt>
                <c:pt idx="3528">
                  <c:v>-9.2302399999999997E-8</c:v>
                </c:pt>
                <c:pt idx="3529">
                  <c:v>-9.2277399999999995E-8</c:v>
                </c:pt>
                <c:pt idx="3530">
                  <c:v>-9.2252400000000006E-8</c:v>
                </c:pt>
                <c:pt idx="3531">
                  <c:v>-9.2227400000000004E-8</c:v>
                </c:pt>
                <c:pt idx="3532">
                  <c:v>-9.2202400000000002E-8</c:v>
                </c:pt>
                <c:pt idx="3533">
                  <c:v>-9.2177400000000001E-8</c:v>
                </c:pt>
                <c:pt idx="3534">
                  <c:v>-9.2152399999999999E-8</c:v>
                </c:pt>
                <c:pt idx="3535">
                  <c:v>-9.2127399999999997E-8</c:v>
                </c:pt>
                <c:pt idx="3536">
                  <c:v>-9.2102399999999995E-8</c:v>
                </c:pt>
                <c:pt idx="3537">
                  <c:v>-9.2077400000000006E-8</c:v>
                </c:pt>
                <c:pt idx="3538">
                  <c:v>-9.2052400000000004E-8</c:v>
                </c:pt>
                <c:pt idx="3539">
                  <c:v>-9.2027400000000003E-8</c:v>
                </c:pt>
                <c:pt idx="3540">
                  <c:v>-9.2002400000000001E-8</c:v>
                </c:pt>
                <c:pt idx="3541">
                  <c:v>-9.1977399999999999E-8</c:v>
                </c:pt>
                <c:pt idx="3542">
                  <c:v>-9.1952399999999997E-8</c:v>
                </c:pt>
                <c:pt idx="3543">
                  <c:v>-9.1927399999999995E-8</c:v>
                </c:pt>
                <c:pt idx="3544">
                  <c:v>-9.1902400000000006E-8</c:v>
                </c:pt>
                <c:pt idx="3545">
                  <c:v>-9.1877400000000005E-8</c:v>
                </c:pt>
                <c:pt idx="3546">
                  <c:v>-9.1852400000000003E-8</c:v>
                </c:pt>
                <c:pt idx="3547">
                  <c:v>-9.1827400000000001E-8</c:v>
                </c:pt>
                <c:pt idx="3548">
                  <c:v>-9.1802399999999999E-8</c:v>
                </c:pt>
                <c:pt idx="3549">
                  <c:v>-9.1777399999999997E-8</c:v>
                </c:pt>
                <c:pt idx="3550">
                  <c:v>-9.1752399999999995E-8</c:v>
                </c:pt>
                <c:pt idx="3551">
                  <c:v>-9.1727400000000006E-8</c:v>
                </c:pt>
                <c:pt idx="3552">
                  <c:v>-9.1702400000000005E-8</c:v>
                </c:pt>
                <c:pt idx="3553">
                  <c:v>-9.1677400000000003E-8</c:v>
                </c:pt>
                <c:pt idx="3554">
                  <c:v>-9.1652400000000001E-8</c:v>
                </c:pt>
                <c:pt idx="3555">
                  <c:v>-9.1627399999999999E-8</c:v>
                </c:pt>
                <c:pt idx="3556">
                  <c:v>-9.1602399999999997E-8</c:v>
                </c:pt>
                <c:pt idx="3557">
                  <c:v>-9.1577399999999995E-8</c:v>
                </c:pt>
                <c:pt idx="3558">
                  <c:v>-9.1552400000000007E-8</c:v>
                </c:pt>
                <c:pt idx="3559">
                  <c:v>-9.1527400000000005E-8</c:v>
                </c:pt>
                <c:pt idx="3560">
                  <c:v>-9.1502400000000003E-8</c:v>
                </c:pt>
                <c:pt idx="3561">
                  <c:v>-9.1477400000000001E-8</c:v>
                </c:pt>
                <c:pt idx="3562">
                  <c:v>-9.1452399999999999E-8</c:v>
                </c:pt>
                <c:pt idx="3563">
                  <c:v>-9.1427399999999997E-8</c:v>
                </c:pt>
                <c:pt idx="3564">
                  <c:v>-9.1402399999999995E-8</c:v>
                </c:pt>
                <c:pt idx="3565">
                  <c:v>-9.1377399999999993E-8</c:v>
                </c:pt>
                <c:pt idx="3566">
                  <c:v>-9.1352400000000005E-8</c:v>
                </c:pt>
                <c:pt idx="3567">
                  <c:v>-9.1327400000000003E-8</c:v>
                </c:pt>
                <c:pt idx="3568">
                  <c:v>-9.1302400000000001E-8</c:v>
                </c:pt>
                <c:pt idx="3569">
                  <c:v>-9.1277399999999999E-8</c:v>
                </c:pt>
                <c:pt idx="3570">
                  <c:v>-9.1252399999999997E-8</c:v>
                </c:pt>
                <c:pt idx="3571">
                  <c:v>-9.1227399999999995E-8</c:v>
                </c:pt>
                <c:pt idx="3572">
                  <c:v>-9.1202399999999994E-8</c:v>
                </c:pt>
                <c:pt idx="3573">
                  <c:v>-9.1177400000000005E-8</c:v>
                </c:pt>
                <c:pt idx="3574">
                  <c:v>-9.1152400000000003E-8</c:v>
                </c:pt>
                <c:pt idx="3575">
                  <c:v>-9.1127400000000001E-8</c:v>
                </c:pt>
                <c:pt idx="3576">
                  <c:v>-9.1102399999999999E-8</c:v>
                </c:pt>
                <c:pt idx="3577">
                  <c:v>-9.1077399999999997E-8</c:v>
                </c:pt>
                <c:pt idx="3578">
                  <c:v>-9.1052399999999995E-8</c:v>
                </c:pt>
                <c:pt idx="3579">
                  <c:v>-9.1027399999999994E-8</c:v>
                </c:pt>
                <c:pt idx="3580">
                  <c:v>-9.1002400000000005E-8</c:v>
                </c:pt>
                <c:pt idx="3581">
                  <c:v>-9.0977400000000003E-8</c:v>
                </c:pt>
                <c:pt idx="3582">
                  <c:v>-9.0952400000000001E-8</c:v>
                </c:pt>
                <c:pt idx="3583">
                  <c:v>-9.0927399999999999E-8</c:v>
                </c:pt>
                <c:pt idx="3584">
                  <c:v>-9.0902399999999997E-8</c:v>
                </c:pt>
                <c:pt idx="3585">
                  <c:v>-9.0877399999999996E-8</c:v>
                </c:pt>
                <c:pt idx="3586">
                  <c:v>-9.0852399999999994E-8</c:v>
                </c:pt>
                <c:pt idx="3587">
                  <c:v>-9.0827400000000005E-8</c:v>
                </c:pt>
                <c:pt idx="3588">
                  <c:v>-9.0802400000000003E-8</c:v>
                </c:pt>
                <c:pt idx="3589">
                  <c:v>-9.0777400000000001E-8</c:v>
                </c:pt>
                <c:pt idx="3590">
                  <c:v>-9.0752399999999999E-8</c:v>
                </c:pt>
                <c:pt idx="3591">
                  <c:v>-9.0727399999999998E-8</c:v>
                </c:pt>
                <c:pt idx="3592">
                  <c:v>-9.0702399999999996E-8</c:v>
                </c:pt>
                <c:pt idx="3593">
                  <c:v>-9.0677399999999994E-8</c:v>
                </c:pt>
                <c:pt idx="3594">
                  <c:v>-9.0652400000000005E-8</c:v>
                </c:pt>
                <c:pt idx="3595">
                  <c:v>-9.0627400000000003E-8</c:v>
                </c:pt>
                <c:pt idx="3596">
                  <c:v>-9.0602400000000001E-8</c:v>
                </c:pt>
                <c:pt idx="3597">
                  <c:v>-9.0577399999999999E-8</c:v>
                </c:pt>
                <c:pt idx="3598">
                  <c:v>-9.0552399999999998E-8</c:v>
                </c:pt>
                <c:pt idx="3599">
                  <c:v>-9.0527399999999996E-8</c:v>
                </c:pt>
                <c:pt idx="3600">
                  <c:v>-9.0502399999999994E-8</c:v>
                </c:pt>
                <c:pt idx="3601">
                  <c:v>-9.0477400000000005E-8</c:v>
                </c:pt>
                <c:pt idx="3602">
                  <c:v>-9.0452400000000003E-8</c:v>
                </c:pt>
                <c:pt idx="3603">
                  <c:v>-9.0427400000000001E-8</c:v>
                </c:pt>
                <c:pt idx="3604">
                  <c:v>-9.04024E-8</c:v>
                </c:pt>
                <c:pt idx="3605">
                  <c:v>-9.0377399999999998E-8</c:v>
                </c:pt>
                <c:pt idx="3606">
                  <c:v>-9.0352399999999996E-8</c:v>
                </c:pt>
                <c:pt idx="3607">
                  <c:v>-9.0327399999999994E-8</c:v>
                </c:pt>
                <c:pt idx="3608">
                  <c:v>-9.0302400000000005E-8</c:v>
                </c:pt>
                <c:pt idx="3609">
                  <c:v>-9.0277400000000003E-8</c:v>
                </c:pt>
                <c:pt idx="3610">
                  <c:v>-9.0252400000000002E-8</c:v>
                </c:pt>
                <c:pt idx="3611">
                  <c:v>-9.02274E-8</c:v>
                </c:pt>
                <c:pt idx="3612">
                  <c:v>-9.0202399999999998E-8</c:v>
                </c:pt>
                <c:pt idx="3613">
                  <c:v>-9.0177399999999996E-8</c:v>
                </c:pt>
                <c:pt idx="3614">
                  <c:v>-9.0152399999999994E-8</c:v>
                </c:pt>
                <c:pt idx="3615">
                  <c:v>-9.0127400000000005E-8</c:v>
                </c:pt>
                <c:pt idx="3616">
                  <c:v>-9.0102400000000004E-8</c:v>
                </c:pt>
                <c:pt idx="3617">
                  <c:v>-9.0077400000000002E-8</c:v>
                </c:pt>
                <c:pt idx="3618">
                  <c:v>-9.00524E-8</c:v>
                </c:pt>
                <c:pt idx="3619">
                  <c:v>-9.0027399999999998E-8</c:v>
                </c:pt>
                <c:pt idx="3620">
                  <c:v>-9.0002399999999996E-8</c:v>
                </c:pt>
                <c:pt idx="3621">
                  <c:v>-8.9977399999999994E-8</c:v>
                </c:pt>
                <c:pt idx="3622">
                  <c:v>-8.9952400000000005E-8</c:v>
                </c:pt>
                <c:pt idx="3623">
                  <c:v>-8.9927400000000004E-8</c:v>
                </c:pt>
                <c:pt idx="3624">
                  <c:v>-8.9902400000000002E-8</c:v>
                </c:pt>
                <c:pt idx="3625">
                  <c:v>-8.98774E-8</c:v>
                </c:pt>
                <c:pt idx="3626">
                  <c:v>-8.9852399999999998E-8</c:v>
                </c:pt>
                <c:pt idx="3627">
                  <c:v>-8.9827399999999996E-8</c:v>
                </c:pt>
                <c:pt idx="3628">
                  <c:v>-8.9802399999999994E-8</c:v>
                </c:pt>
                <c:pt idx="3629">
                  <c:v>-8.9777400000000006E-8</c:v>
                </c:pt>
                <c:pt idx="3630">
                  <c:v>-8.9752400000000004E-8</c:v>
                </c:pt>
                <c:pt idx="3631">
                  <c:v>-8.9727400000000002E-8</c:v>
                </c:pt>
                <c:pt idx="3632">
                  <c:v>-8.97024E-8</c:v>
                </c:pt>
                <c:pt idx="3633">
                  <c:v>-8.9677399999999998E-8</c:v>
                </c:pt>
                <c:pt idx="3634">
                  <c:v>-8.9652399999999996E-8</c:v>
                </c:pt>
                <c:pt idx="3635">
                  <c:v>-8.9627399999999994E-8</c:v>
                </c:pt>
                <c:pt idx="3636">
                  <c:v>-8.9602400000000006E-8</c:v>
                </c:pt>
                <c:pt idx="3637">
                  <c:v>-8.9577400000000004E-8</c:v>
                </c:pt>
                <c:pt idx="3638">
                  <c:v>-8.9552400000000002E-8</c:v>
                </c:pt>
                <c:pt idx="3639">
                  <c:v>-8.95274E-8</c:v>
                </c:pt>
                <c:pt idx="3640">
                  <c:v>-8.9502399999999998E-8</c:v>
                </c:pt>
                <c:pt idx="3641">
                  <c:v>-8.9477399999999996E-8</c:v>
                </c:pt>
                <c:pt idx="3642">
                  <c:v>-8.9452399999999994E-8</c:v>
                </c:pt>
                <c:pt idx="3643">
                  <c:v>-8.9427400000000006E-8</c:v>
                </c:pt>
                <c:pt idx="3644">
                  <c:v>-8.9402400000000004E-8</c:v>
                </c:pt>
                <c:pt idx="3645">
                  <c:v>-8.9377400000000002E-8</c:v>
                </c:pt>
                <c:pt idx="3646">
                  <c:v>-8.93524E-8</c:v>
                </c:pt>
                <c:pt idx="3647">
                  <c:v>-8.9327399999999998E-8</c:v>
                </c:pt>
                <c:pt idx="3648">
                  <c:v>-8.9302399999999996E-8</c:v>
                </c:pt>
                <c:pt idx="3649">
                  <c:v>-8.9277399999999994E-8</c:v>
                </c:pt>
                <c:pt idx="3650">
                  <c:v>-8.9252400000000006E-8</c:v>
                </c:pt>
                <c:pt idx="3651">
                  <c:v>-8.9227400000000004E-8</c:v>
                </c:pt>
                <c:pt idx="3652">
                  <c:v>-8.9202400000000002E-8</c:v>
                </c:pt>
                <c:pt idx="3653">
                  <c:v>-8.91774E-8</c:v>
                </c:pt>
                <c:pt idx="3654">
                  <c:v>-8.9152399999999998E-8</c:v>
                </c:pt>
                <c:pt idx="3655">
                  <c:v>-8.9127399999999996E-8</c:v>
                </c:pt>
                <c:pt idx="3656">
                  <c:v>-8.9102399999999995E-8</c:v>
                </c:pt>
                <c:pt idx="3657">
                  <c:v>-8.9077400000000006E-8</c:v>
                </c:pt>
                <c:pt idx="3658">
                  <c:v>-8.9052400000000004E-8</c:v>
                </c:pt>
                <c:pt idx="3659">
                  <c:v>-8.9027400000000002E-8</c:v>
                </c:pt>
                <c:pt idx="3660">
                  <c:v>-8.90024E-8</c:v>
                </c:pt>
                <c:pt idx="3661">
                  <c:v>-8.8977399999999998E-8</c:v>
                </c:pt>
                <c:pt idx="3662">
                  <c:v>-8.8952399999999997E-8</c:v>
                </c:pt>
                <c:pt idx="3663">
                  <c:v>-8.8927399999999995E-8</c:v>
                </c:pt>
                <c:pt idx="3664">
                  <c:v>-8.8902400000000006E-8</c:v>
                </c:pt>
                <c:pt idx="3665">
                  <c:v>-8.8877400000000004E-8</c:v>
                </c:pt>
                <c:pt idx="3666">
                  <c:v>-8.8852400000000002E-8</c:v>
                </c:pt>
                <c:pt idx="3667">
                  <c:v>-8.88274E-8</c:v>
                </c:pt>
                <c:pt idx="3668">
                  <c:v>-8.8802399999999998E-8</c:v>
                </c:pt>
                <c:pt idx="3669">
                  <c:v>-8.8777399999999997E-8</c:v>
                </c:pt>
                <c:pt idx="3670">
                  <c:v>-8.8752399999999995E-8</c:v>
                </c:pt>
                <c:pt idx="3671">
                  <c:v>-8.8727400000000006E-8</c:v>
                </c:pt>
                <c:pt idx="3672">
                  <c:v>-8.8702400000000004E-8</c:v>
                </c:pt>
                <c:pt idx="3673">
                  <c:v>-8.8677400000000002E-8</c:v>
                </c:pt>
                <c:pt idx="3674">
                  <c:v>-8.86524E-8</c:v>
                </c:pt>
                <c:pt idx="3675">
                  <c:v>-8.8627399999999999E-8</c:v>
                </c:pt>
                <c:pt idx="3676">
                  <c:v>-8.8602399999999997E-8</c:v>
                </c:pt>
                <c:pt idx="3677">
                  <c:v>-8.8577399999999995E-8</c:v>
                </c:pt>
                <c:pt idx="3678">
                  <c:v>-8.8552400000000006E-8</c:v>
                </c:pt>
                <c:pt idx="3679">
                  <c:v>-8.8527400000000004E-8</c:v>
                </c:pt>
                <c:pt idx="3680">
                  <c:v>-8.8502400000000002E-8</c:v>
                </c:pt>
                <c:pt idx="3681">
                  <c:v>-8.8477400000000001E-8</c:v>
                </c:pt>
                <c:pt idx="3682">
                  <c:v>-8.8452399999999999E-8</c:v>
                </c:pt>
                <c:pt idx="3683">
                  <c:v>-8.8427399999999997E-8</c:v>
                </c:pt>
                <c:pt idx="3684">
                  <c:v>-8.8402399999999995E-8</c:v>
                </c:pt>
                <c:pt idx="3685">
                  <c:v>-8.8377400000000006E-8</c:v>
                </c:pt>
                <c:pt idx="3686">
                  <c:v>-8.8352400000000004E-8</c:v>
                </c:pt>
                <c:pt idx="3687">
                  <c:v>-8.8327400000000003E-8</c:v>
                </c:pt>
                <c:pt idx="3688">
                  <c:v>-8.8302400000000001E-8</c:v>
                </c:pt>
                <c:pt idx="3689">
                  <c:v>-8.8277399999999999E-8</c:v>
                </c:pt>
                <c:pt idx="3690">
                  <c:v>-8.8252399999999997E-8</c:v>
                </c:pt>
                <c:pt idx="3691">
                  <c:v>-8.8227399999999995E-8</c:v>
                </c:pt>
                <c:pt idx="3692">
                  <c:v>-8.8202400000000006E-8</c:v>
                </c:pt>
                <c:pt idx="3693">
                  <c:v>-8.8177400000000004E-8</c:v>
                </c:pt>
                <c:pt idx="3694">
                  <c:v>-8.8152400000000003E-8</c:v>
                </c:pt>
                <c:pt idx="3695">
                  <c:v>-8.8127400000000001E-8</c:v>
                </c:pt>
                <c:pt idx="3696">
                  <c:v>-8.8102399999999999E-8</c:v>
                </c:pt>
                <c:pt idx="3697">
                  <c:v>-8.8077399999999997E-8</c:v>
                </c:pt>
                <c:pt idx="3698">
                  <c:v>-8.8052399999999995E-8</c:v>
                </c:pt>
                <c:pt idx="3699">
                  <c:v>-8.8027400000000006E-8</c:v>
                </c:pt>
                <c:pt idx="3700">
                  <c:v>-8.8002400000000005E-8</c:v>
                </c:pt>
                <c:pt idx="3701">
                  <c:v>-8.7977400000000003E-8</c:v>
                </c:pt>
                <c:pt idx="3702">
                  <c:v>-8.7952400000000001E-8</c:v>
                </c:pt>
                <c:pt idx="3703">
                  <c:v>-8.7927399999999999E-8</c:v>
                </c:pt>
                <c:pt idx="3704">
                  <c:v>-8.7902399999999997E-8</c:v>
                </c:pt>
                <c:pt idx="3705">
                  <c:v>-8.7877399999999995E-8</c:v>
                </c:pt>
                <c:pt idx="3706">
                  <c:v>-8.7852400000000007E-8</c:v>
                </c:pt>
                <c:pt idx="3707">
                  <c:v>-8.7827400000000005E-8</c:v>
                </c:pt>
                <c:pt idx="3708">
                  <c:v>-8.7802400000000003E-8</c:v>
                </c:pt>
                <c:pt idx="3709">
                  <c:v>-8.7777400000000001E-8</c:v>
                </c:pt>
                <c:pt idx="3710">
                  <c:v>-8.7752399999999999E-8</c:v>
                </c:pt>
                <c:pt idx="3711">
                  <c:v>-8.7727399999999997E-8</c:v>
                </c:pt>
                <c:pt idx="3712">
                  <c:v>-8.7702399999999995E-8</c:v>
                </c:pt>
                <c:pt idx="3713">
                  <c:v>-8.7677399999999993E-8</c:v>
                </c:pt>
                <c:pt idx="3714">
                  <c:v>-8.7652400000000005E-8</c:v>
                </c:pt>
                <c:pt idx="3715">
                  <c:v>-8.7627400000000003E-8</c:v>
                </c:pt>
                <c:pt idx="3716">
                  <c:v>-8.7602400000000001E-8</c:v>
                </c:pt>
                <c:pt idx="3717">
                  <c:v>-8.7577399999999999E-8</c:v>
                </c:pt>
                <c:pt idx="3718">
                  <c:v>-8.7552399999999997E-8</c:v>
                </c:pt>
                <c:pt idx="3719">
                  <c:v>-8.7527399999999995E-8</c:v>
                </c:pt>
                <c:pt idx="3720">
                  <c:v>-8.7502399999999993E-8</c:v>
                </c:pt>
                <c:pt idx="3721">
                  <c:v>-8.7477400000000005E-8</c:v>
                </c:pt>
                <c:pt idx="3722">
                  <c:v>-8.7452400000000003E-8</c:v>
                </c:pt>
                <c:pt idx="3723">
                  <c:v>-8.7427400000000001E-8</c:v>
                </c:pt>
                <c:pt idx="3724">
                  <c:v>-8.7402399999999999E-8</c:v>
                </c:pt>
                <c:pt idx="3725">
                  <c:v>-8.7377399999999997E-8</c:v>
                </c:pt>
                <c:pt idx="3726">
                  <c:v>-8.7352399999999995E-8</c:v>
                </c:pt>
                <c:pt idx="3727">
                  <c:v>-8.7327399999999994E-8</c:v>
                </c:pt>
                <c:pt idx="3728">
                  <c:v>-8.7302400000000005E-8</c:v>
                </c:pt>
                <c:pt idx="3729">
                  <c:v>-8.7277400000000003E-8</c:v>
                </c:pt>
                <c:pt idx="3730">
                  <c:v>-8.7252400000000001E-8</c:v>
                </c:pt>
                <c:pt idx="3731">
                  <c:v>-8.7227399999999999E-8</c:v>
                </c:pt>
                <c:pt idx="3732">
                  <c:v>-8.7202399999999997E-8</c:v>
                </c:pt>
                <c:pt idx="3733">
                  <c:v>-8.7177399999999996E-8</c:v>
                </c:pt>
                <c:pt idx="3734">
                  <c:v>-8.7152399999999994E-8</c:v>
                </c:pt>
                <c:pt idx="3735">
                  <c:v>-8.7127400000000005E-8</c:v>
                </c:pt>
                <c:pt idx="3736">
                  <c:v>-8.7102400000000003E-8</c:v>
                </c:pt>
                <c:pt idx="3737">
                  <c:v>-8.7077400000000001E-8</c:v>
                </c:pt>
                <c:pt idx="3738">
                  <c:v>-8.7052399999999999E-8</c:v>
                </c:pt>
                <c:pt idx="3739">
                  <c:v>-8.7027399999999997E-8</c:v>
                </c:pt>
                <c:pt idx="3740">
                  <c:v>-8.7002399999999996E-8</c:v>
                </c:pt>
                <c:pt idx="3741">
                  <c:v>-8.6977399999999994E-8</c:v>
                </c:pt>
                <c:pt idx="3742">
                  <c:v>-8.6952400000000005E-8</c:v>
                </c:pt>
                <c:pt idx="3743">
                  <c:v>-8.6927400000000003E-8</c:v>
                </c:pt>
                <c:pt idx="3744">
                  <c:v>-8.6902400000000001E-8</c:v>
                </c:pt>
                <c:pt idx="3745">
                  <c:v>-8.6877399999999999E-8</c:v>
                </c:pt>
                <c:pt idx="3746">
                  <c:v>-8.6852399999999998E-8</c:v>
                </c:pt>
                <c:pt idx="3747">
                  <c:v>-8.6827399999999996E-8</c:v>
                </c:pt>
                <c:pt idx="3748">
                  <c:v>-8.6802399999999994E-8</c:v>
                </c:pt>
                <c:pt idx="3749">
                  <c:v>-8.6777400000000005E-8</c:v>
                </c:pt>
                <c:pt idx="3750">
                  <c:v>-8.6752400000000003E-8</c:v>
                </c:pt>
                <c:pt idx="3751">
                  <c:v>-8.6727400000000001E-8</c:v>
                </c:pt>
                <c:pt idx="3752">
                  <c:v>-8.67024E-8</c:v>
                </c:pt>
                <c:pt idx="3753">
                  <c:v>-8.6677399999999998E-8</c:v>
                </c:pt>
                <c:pt idx="3754">
                  <c:v>-8.6652399999999996E-8</c:v>
                </c:pt>
                <c:pt idx="3755">
                  <c:v>-8.6627399999999994E-8</c:v>
                </c:pt>
                <c:pt idx="3756">
                  <c:v>-8.6602400000000005E-8</c:v>
                </c:pt>
                <c:pt idx="3757">
                  <c:v>-8.6577400000000003E-8</c:v>
                </c:pt>
                <c:pt idx="3758">
                  <c:v>-8.6552400000000002E-8</c:v>
                </c:pt>
                <c:pt idx="3759">
                  <c:v>-8.65274E-8</c:v>
                </c:pt>
                <c:pt idx="3760">
                  <c:v>-8.6502399999999998E-8</c:v>
                </c:pt>
                <c:pt idx="3761">
                  <c:v>-8.6477399999999996E-8</c:v>
                </c:pt>
                <c:pt idx="3762">
                  <c:v>-8.6452399999999994E-8</c:v>
                </c:pt>
                <c:pt idx="3763">
                  <c:v>-8.6427400000000005E-8</c:v>
                </c:pt>
                <c:pt idx="3764">
                  <c:v>-8.6402400000000003E-8</c:v>
                </c:pt>
                <c:pt idx="3765">
                  <c:v>-8.6377400000000002E-8</c:v>
                </c:pt>
                <c:pt idx="3766">
                  <c:v>-8.63524E-8</c:v>
                </c:pt>
                <c:pt idx="3767">
                  <c:v>-8.6327399999999998E-8</c:v>
                </c:pt>
                <c:pt idx="3768">
                  <c:v>-8.6302399999999996E-8</c:v>
                </c:pt>
                <c:pt idx="3769">
                  <c:v>-8.6277399999999994E-8</c:v>
                </c:pt>
                <c:pt idx="3770">
                  <c:v>-8.6252400000000005E-8</c:v>
                </c:pt>
                <c:pt idx="3771">
                  <c:v>-8.6227400000000004E-8</c:v>
                </c:pt>
                <c:pt idx="3772">
                  <c:v>-8.6202400000000002E-8</c:v>
                </c:pt>
                <c:pt idx="3773">
                  <c:v>-8.61774E-8</c:v>
                </c:pt>
                <c:pt idx="3774">
                  <c:v>-8.6152399999999998E-8</c:v>
                </c:pt>
                <c:pt idx="3775">
                  <c:v>-8.6127399999999996E-8</c:v>
                </c:pt>
                <c:pt idx="3776">
                  <c:v>-8.6102399999999994E-8</c:v>
                </c:pt>
                <c:pt idx="3777">
                  <c:v>-8.6077400000000006E-8</c:v>
                </c:pt>
                <c:pt idx="3778">
                  <c:v>-8.6052400000000004E-8</c:v>
                </c:pt>
                <c:pt idx="3779">
                  <c:v>-8.6027400000000002E-8</c:v>
                </c:pt>
                <c:pt idx="3780">
                  <c:v>-8.60024E-8</c:v>
                </c:pt>
                <c:pt idx="3781">
                  <c:v>-8.5977399999999998E-8</c:v>
                </c:pt>
                <c:pt idx="3782">
                  <c:v>-8.5952399999999996E-8</c:v>
                </c:pt>
                <c:pt idx="3783">
                  <c:v>-8.5927399999999994E-8</c:v>
                </c:pt>
                <c:pt idx="3784">
                  <c:v>-8.5902400000000006E-8</c:v>
                </c:pt>
                <c:pt idx="3785">
                  <c:v>-8.5877400000000004E-8</c:v>
                </c:pt>
                <c:pt idx="3786">
                  <c:v>-8.5852400000000002E-8</c:v>
                </c:pt>
                <c:pt idx="3787">
                  <c:v>-8.58274E-8</c:v>
                </c:pt>
                <c:pt idx="3788">
                  <c:v>-8.5802399999999998E-8</c:v>
                </c:pt>
                <c:pt idx="3789">
                  <c:v>-8.5777399999999996E-8</c:v>
                </c:pt>
                <c:pt idx="3790">
                  <c:v>-8.5752399999999994E-8</c:v>
                </c:pt>
                <c:pt idx="3791">
                  <c:v>-8.5727400000000006E-8</c:v>
                </c:pt>
                <c:pt idx="3792">
                  <c:v>-8.5702400000000004E-8</c:v>
                </c:pt>
                <c:pt idx="3793">
                  <c:v>-8.5677400000000002E-8</c:v>
                </c:pt>
                <c:pt idx="3794">
                  <c:v>-8.56524E-8</c:v>
                </c:pt>
                <c:pt idx="3795">
                  <c:v>-8.5627399999999998E-8</c:v>
                </c:pt>
                <c:pt idx="3796">
                  <c:v>-8.5602399999999996E-8</c:v>
                </c:pt>
                <c:pt idx="3797">
                  <c:v>-8.5577399999999994E-8</c:v>
                </c:pt>
                <c:pt idx="3798">
                  <c:v>-8.5552400000000006E-8</c:v>
                </c:pt>
                <c:pt idx="3799">
                  <c:v>-8.5527400000000004E-8</c:v>
                </c:pt>
                <c:pt idx="3800">
                  <c:v>-8.5502400000000002E-8</c:v>
                </c:pt>
                <c:pt idx="3801">
                  <c:v>-8.54774E-8</c:v>
                </c:pt>
                <c:pt idx="3802">
                  <c:v>-8.5452399999999998E-8</c:v>
                </c:pt>
                <c:pt idx="3803">
                  <c:v>-8.5427399999999996E-8</c:v>
                </c:pt>
                <c:pt idx="3804">
                  <c:v>-8.5402399999999995E-8</c:v>
                </c:pt>
                <c:pt idx="3805">
                  <c:v>-8.5377400000000006E-8</c:v>
                </c:pt>
                <c:pt idx="3806">
                  <c:v>-8.5352400000000004E-8</c:v>
                </c:pt>
                <c:pt idx="3807">
                  <c:v>-8.5327400000000002E-8</c:v>
                </c:pt>
                <c:pt idx="3808">
                  <c:v>-8.53024E-8</c:v>
                </c:pt>
                <c:pt idx="3809">
                  <c:v>-8.5277399999999998E-8</c:v>
                </c:pt>
                <c:pt idx="3810">
                  <c:v>-8.5252399999999996E-8</c:v>
                </c:pt>
                <c:pt idx="3811">
                  <c:v>-8.5227399999999995E-8</c:v>
                </c:pt>
                <c:pt idx="3812">
                  <c:v>-8.5202400000000006E-8</c:v>
                </c:pt>
                <c:pt idx="3813">
                  <c:v>-8.5177400000000004E-8</c:v>
                </c:pt>
                <c:pt idx="3814">
                  <c:v>-8.5152400000000002E-8</c:v>
                </c:pt>
                <c:pt idx="3815">
                  <c:v>-8.51274E-8</c:v>
                </c:pt>
                <c:pt idx="3816">
                  <c:v>-8.5102399999999998E-8</c:v>
                </c:pt>
                <c:pt idx="3817">
                  <c:v>-8.5077399999999997E-8</c:v>
                </c:pt>
                <c:pt idx="3818">
                  <c:v>-8.5052399999999995E-8</c:v>
                </c:pt>
                <c:pt idx="3819">
                  <c:v>-8.5027400000000006E-8</c:v>
                </c:pt>
                <c:pt idx="3820">
                  <c:v>-8.5002400000000004E-8</c:v>
                </c:pt>
                <c:pt idx="3821">
                  <c:v>-8.4977400000000002E-8</c:v>
                </c:pt>
                <c:pt idx="3822">
                  <c:v>-8.49524E-8</c:v>
                </c:pt>
                <c:pt idx="3823">
                  <c:v>-8.4927399999999999E-8</c:v>
                </c:pt>
                <c:pt idx="3824">
                  <c:v>-8.4902399999999997E-8</c:v>
                </c:pt>
                <c:pt idx="3825">
                  <c:v>-8.4877399999999995E-8</c:v>
                </c:pt>
                <c:pt idx="3826">
                  <c:v>-8.4852400000000006E-8</c:v>
                </c:pt>
                <c:pt idx="3827">
                  <c:v>-8.4827400000000004E-8</c:v>
                </c:pt>
                <c:pt idx="3828">
                  <c:v>-8.4802400000000002E-8</c:v>
                </c:pt>
                <c:pt idx="3829">
                  <c:v>-8.47774E-8</c:v>
                </c:pt>
                <c:pt idx="3830">
                  <c:v>-8.4752399999999999E-8</c:v>
                </c:pt>
                <c:pt idx="3831">
                  <c:v>-8.4727399999999997E-8</c:v>
                </c:pt>
                <c:pt idx="3832">
                  <c:v>-8.4702399999999995E-8</c:v>
                </c:pt>
                <c:pt idx="3833">
                  <c:v>-8.4677400000000006E-8</c:v>
                </c:pt>
                <c:pt idx="3834">
                  <c:v>-8.4652400000000004E-8</c:v>
                </c:pt>
                <c:pt idx="3835">
                  <c:v>-8.4627400000000002E-8</c:v>
                </c:pt>
                <c:pt idx="3836">
                  <c:v>-8.4602400000000001E-8</c:v>
                </c:pt>
                <c:pt idx="3837">
                  <c:v>-8.4577399999999999E-8</c:v>
                </c:pt>
                <c:pt idx="3838">
                  <c:v>-8.4552399999999997E-8</c:v>
                </c:pt>
                <c:pt idx="3839">
                  <c:v>-8.4527399999999995E-8</c:v>
                </c:pt>
                <c:pt idx="3840">
                  <c:v>-8.4502400000000006E-8</c:v>
                </c:pt>
                <c:pt idx="3841">
                  <c:v>-8.4477400000000004E-8</c:v>
                </c:pt>
                <c:pt idx="3842">
                  <c:v>-8.4452400000000003E-8</c:v>
                </c:pt>
                <c:pt idx="3843">
                  <c:v>-8.4427400000000001E-8</c:v>
                </c:pt>
                <c:pt idx="3844">
                  <c:v>-8.4402399999999999E-8</c:v>
                </c:pt>
                <c:pt idx="3845">
                  <c:v>-8.4377399999999997E-8</c:v>
                </c:pt>
                <c:pt idx="3846">
                  <c:v>-8.4352399999999995E-8</c:v>
                </c:pt>
                <c:pt idx="3847">
                  <c:v>-8.4327400000000006E-8</c:v>
                </c:pt>
                <c:pt idx="3848">
                  <c:v>-8.4302400000000005E-8</c:v>
                </c:pt>
                <c:pt idx="3849">
                  <c:v>-8.4277400000000003E-8</c:v>
                </c:pt>
                <c:pt idx="3850">
                  <c:v>-8.4252400000000001E-8</c:v>
                </c:pt>
                <c:pt idx="3851">
                  <c:v>-8.4227399999999999E-8</c:v>
                </c:pt>
                <c:pt idx="3852">
                  <c:v>-8.4202399999999997E-8</c:v>
                </c:pt>
                <c:pt idx="3853">
                  <c:v>-8.4177399999999995E-8</c:v>
                </c:pt>
                <c:pt idx="3854">
                  <c:v>-8.4152400000000006E-8</c:v>
                </c:pt>
                <c:pt idx="3855">
                  <c:v>-8.4127400000000005E-8</c:v>
                </c:pt>
                <c:pt idx="3856">
                  <c:v>-8.4102400000000003E-8</c:v>
                </c:pt>
                <c:pt idx="3857">
                  <c:v>-8.4077400000000001E-8</c:v>
                </c:pt>
                <c:pt idx="3858">
                  <c:v>-8.4052399999999999E-8</c:v>
                </c:pt>
                <c:pt idx="3859">
                  <c:v>-8.4027399999999997E-8</c:v>
                </c:pt>
                <c:pt idx="3860">
                  <c:v>-8.4002399999999995E-8</c:v>
                </c:pt>
                <c:pt idx="3861">
                  <c:v>-8.3977400000000007E-8</c:v>
                </c:pt>
                <c:pt idx="3862">
                  <c:v>-8.3952400000000005E-8</c:v>
                </c:pt>
                <c:pt idx="3863">
                  <c:v>-8.3927400000000003E-8</c:v>
                </c:pt>
                <c:pt idx="3864">
                  <c:v>-8.3902400000000001E-8</c:v>
                </c:pt>
                <c:pt idx="3865">
                  <c:v>-8.3877399999999999E-8</c:v>
                </c:pt>
                <c:pt idx="3866">
                  <c:v>-8.3852399999999997E-8</c:v>
                </c:pt>
                <c:pt idx="3867">
                  <c:v>-8.3827399999999995E-8</c:v>
                </c:pt>
                <c:pt idx="3868">
                  <c:v>-8.3802399999999993E-8</c:v>
                </c:pt>
                <c:pt idx="3869">
                  <c:v>-8.3777400000000005E-8</c:v>
                </c:pt>
                <c:pt idx="3870">
                  <c:v>-8.3752400000000003E-8</c:v>
                </c:pt>
                <c:pt idx="3871">
                  <c:v>-8.3727400000000001E-8</c:v>
                </c:pt>
                <c:pt idx="3872">
                  <c:v>-8.3702399999999999E-8</c:v>
                </c:pt>
                <c:pt idx="3873">
                  <c:v>-8.3677399999999997E-8</c:v>
                </c:pt>
                <c:pt idx="3874">
                  <c:v>-8.3652399999999995E-8</c:v>
                </c:pt>
                <c:pt idx="3875">
                  <c:v>-8.3627399999999994E-8</c:v>
                </c:pt>
                <c:pt idx="3876">
                  <c:v>-8.3602400000000005E-8</c:v>
                </c:pt>
                <c:pt idx="3877">
                  <c:v>-8.3577400000000003E-8</c:v>
                </c:pt>
                <c:pt idx="3878">
                  <c:v>-8.3552400000000001E-8</c:v>
                </c:pt>
                <c:pt idx="3879">
                  <c:v>-8.3527399999999999E-8</c:v>
                </c:pt>
                <c:pt idx="3880">
                  <c:v>-8.3502399999999997E-8</c:v>
                </c:pt>
                <c:pt idx="3881">
                  <c:v>-8.3477399999999995E-8</c:v>
                </c:pt>
                <c:pt idx="3882">
                  <c:v>-8.3452399999999994E-8</c:v>
                </c:pt>
                <c:pt idx="3883">
                  <c:v>-8.3427400000000005E-8</c:v>
                </c:pt>
                <c:pt idx="3884">
                  <c:v>-8.3402400000000003E-8</c:v>
                </c:pt>
                <c:pt idx="3885">
                  <c:v>-8.3377400000000001E-8</c:v>
                </c:pt>
                <c:pt idx="3886">
                  <c:v>-8.3352399999999999E-8</c:v>
                </c:pt>
                <c:pt idx="3887">
                  <c:v>-8.3327399999999997E-8</c:v>
                </c:pt>
                <c:pt idx="3888">
                  <c:v>-8.3302399999999996E-8</c:v>
                </c:pt>
                <c:pt idx="3889">
                  <c:v>-8.3277399999999994E-8</c:v>
                </c:pt>
                <c:pt idx="3890">
                  <c:v>-8.3252400000000005E-8</c:v>
                </c:pt>
                <c:pt idx="3891">
                  <c:v>-8.3227400000000003E-8</c:v>
                </c:pt>
                <c:pt idx="3892">
                  <c:v>-8.3202400000000001E-8</c:v>
                </c:pt>
                <c:pt idx="3893">
                  <c:v>-8.3177399999999999E-8</c:v>
                </c:pt>
                <c:pt idx="3894">
                  <c:v>-8.3152399999999998E-8</c:v>
                </c:pt>
                <c:pt idx="3895">
                  <c:v>-8.3127399999999996E-8</c:v>
                </c:pt>
                <c:pt idx="3896">
                  <c:v>-8.3102399999999994E-8</c:v>
                </c:pt>
                <c:pt idx="3897">
                  <c:v>-8.3077400000000005E-8</c:v>
                </c:pt>
                <c:pt idx="3898">
                  <c:v>-8.3052400000000003E-8</c:v>
                </c:pt>
                <c:pt idx="3899">
                  <c:v>-8.3027400000000001E-8</c:v>
                </c:pt>
                <c:pt idx="3900">
                  <c:v>-8.3002399999999999E-8</c:v>
                </c:pt>
                <c:pt idx="3901">
                  <c:v>-8.2977399999999998E-8</c:v>
                </c:pt>
                <c:pt idx="3902">
                  <c:v>-8.2952399999999996E-8</c:v>
                </c:pt>
                <c:pt idx="3903">
                  <c:v>-8.2927399999999994E-8</c:v>
                </c:pt>
                <c:pt idx="3904">
                  <c:v>-8.2902400000000005E-8</c:v>
                </c:pt>
                <c:pt idx="3905">
                  <c:v>-8.2877400000000003E-8</c:v>
                </c:pt>
                <c:pt idx="3906">
                  <c:v>-8.2852400000000001E-8</c:v>
                </c:pt>
                <c:pt idx="3907">
                  <c:v>-8.28274E-8</c:v>
                </c:pt>
                <c:pt idx="3908">
                  <c:v>-8.2802399999999998E-8</c:v>
                </c:pt>
                <c:pt idx="3909">
                  <c:v>-8.2777399999999996E-8</c:v>
                </c:pt>
                <c:pt idx="3910">
                  <c:v>-8.2752399999999994E-8</c:v>
                </c:pt>
                <c:pt idx="3911">
                  <c:v>-8.2727400000000005E-8</c:v>
                </c:pt>
                <c:pt idx="3912">
                  <c:v>-8.2702400000000003E-8</c:v>
                </c:pt>
                <c:pt idx="3913">
                  <c:v>-8.2677400000000002E-8</c:v>
                </c:pt>
                <c:pt idx="3914">
                  <c:v>-8.26524E-8</c:v>
                </c:pt>
                <c:pt idx="3915">
                  <c:v>-8.2627399999999998E-8</c:v>
                </c:pt>
                <c:pt idx="3916">
                  <c:v>-8.2602399999999996E-8</c:v>
                </c:pt>
                <c:pt idx="3917">
                  <c:v>-8.2577399999999994E-8</c:v>
                </c:pt>
                <c:pt idx="3918">
                  <c:v>-8.2552400000000005E-8</c:v>
                </c:pt>
                <c:pt idx="3919">
                  <c:v>-8.2527400000000004E-8</c:v>
                </c:pt>
                <c:pt idx="3920">
                  <c:v>-8.2502400000000002E-8</c:v>
                </c:pt>
                <c:pt idx="3921">
                  <c:v>-8.24774E-8</c:v>
                </c:pt>
                <c:pt idx="3922">
                  <c:v>-8.2452399999999998E-8</c:v>
                </c:pt>
                <c:pt idx="3923">
                  <c:v>-8.2427399999999996E-8</c:v>
                </c:pt>
                <c:pt idx="3924">
                  <c:v>-8.2402399999999994E-8</c:v>
                </c:pt>
                <c:pt idx="3925">
                  <c:v>-8.2377400000000005E-8</c:v>
                </c:pt>
                <c:pt idx="3926">
                  <c:v>-8.2352400000000004E-8</c:v>
                </c:pt>
                <c:pt idx="3927">
                  <c:v>-8.2327400000000002E-8</c:v>
                </c:pt>
                <c:pt idx="3928">
                  <c:v>-8.23024E-8</c:v>
                </c:pt>
                <c:pt idx="3929">
                  <c:v>-8.2277399999999998E-8</c:v>
                </c:pt>
                <c:pt idx="3930">
                  <c:v>-8.2252399999999996E-8</c:v>
                </c:pt>
                <c:pt idx="3931">
                  <c:v>-8.2227399999999994E-8</c:v>
                </c:pt>
                <c:pt idx="3932">
                  <c:v>-8.2202400000000006E-8</c:v>
                </c:pt>
                <c:pt idx="3933">
                  <c:v>-8.2177400000000004E-8</c:v>
                </c:pt>
                <c:pt idx="3934">
                  <c:v>-8.2152400000000002E-8</c:v>
                </c:pt>
                <c:pt idx="3935">
                  <c:v>-8.21274E-8</c:v>
                </c:pt>
                <c:pt idx="3936">
                  <c:v>-8.2102399999999998E-8</c:v>
                </c:pt>
                <c:pt idx="3937">
                  <c:v>-8.2077399999999996E-8</c:v>
                </c:pt>
                <c:pt idx="3938">
                  <c:v>-8.2052399999999994E-8</c:v>
                </c:pt>
                <c:pt idx="3939">
                  <c:v>-8.2027400000000006E-8</c:v>
                </c:pt>
                <c:pt idx="3940">
                  <c:v>-8.2002400000000004E-8</c:v>
                </c:pt>
                <c:pt idx="3941">
                  <c:v>-8.1977400000000002E-8</c:v>
                </c:pt>
                <c:pt idx="3942">
                  <c:v>-8.19524E-8</c:v>
                </c:pt>
                <c:pt idx="3943">
                  <c:v>-8.1927399999999998E-8</c:v>
                </c:pt>
                <c:pt idx="3944">
                  <c:v>-8.1902399999999996E-8</c:v>
                </c:pt>
                <c:pt idx="3945">
                  <c:v>-8.1877399999999994E-8</c:v>
                </c:pt>
                <c:pt idx="3946">
                  <c:v>-8.1852400000000006E-8</c:v>
                </c:pt>
                <c:pt idx="3947">
                  <c:v>-8.1827400000000004E-8</c:v>
                </c:pt>
                <c:pt idx="3948">
                  <c:v>-8.1802400000000002E-8</c:v>
                </c:pt>
                <c:pt idx="3949">
                  <c:v>-8.17774E-8</c:v>
                </c:pt>
                <c:pt idx="3950">
                  <c:v>-8.1752399999999998E-8</c:v>
                </c:pt>
                <c:pt idx="3951">
                  <c:v>-8.1727399999999996E-8</c:v>
                </c:pt>
                <c:pt idx="3952">
                  <c:v>-8.1702399999999994E-8</c:v>
                </c:pt>
                <c:pt idx="3953">
                  <c:v>-8.1677400000000006E-8</c:v>
                </c:pt>
                <c:pt idx="3954">
                  <c:v>-8.1652400000000004E-8</c:v>
                </c:pt>
                <c:pt idx="3955">
                  <c:v>-8.1627400000000002E-8</c:v>
                </c:pt>
                <c:pt idx="3956">
                  <c:v>-8.16024E-8</c:v>
                </c:pt>
                <c:pt idx="3957">
                  <c:v>-8.1577399999999998E-8</c:v>
                </c:pt>
                <c:pt idx="3958">
                  <c:v>-8.1552399999999996E-8</c:v>
                </c:pt>
                <c:pt idx="3959">
                  <c:v>-8.1527399999999995E-8</c:v>
                </c:pt>
                <c:pt idx="3960">
                  <c:v>-8.1502400000000006E-8</c:v>
                </c:pt>
                <c:pt idx="3961">
                  <c:v>-8.1477400000000004E-8</c:v>
                </c:pt>
                <c:pt idx="3962">
                  <c:v>-8.1452400000000002E-8</c:v>
                </c:pt>
                <c:pt idx="3963">
                  <c:v>-8.14274E-8</c:v>
                </c:pt>
                <c:pt idx="3964">
                  <c:v>-8.1402399999999998E-8</c:v>
                </c:pt>
                <c:pt idx="3965">
                  <c:v>-8.1377399999999997E-8</c:v>
                </c:pt>
                <c:pt idx="3966">
                  <c:v>-8.1352399999999995E-8</c:v>
                </c:pt>
                <c:pt idx="3967">
                  <c:v>-8.1327400000000006E-8</c:v>
                </c:pt>
                <c:pt idx="3968">
                  <c:v>-8.1302400000000004E-8</c:v>
                </c:pt>
                <c:pt idx="3969">
                  <c:v>-8.1277400000000002E-8</c:v>
                </c:pt>
                <c:pt idx="3970">
                  <c:v>-8.12524E-8</c:v>
                </c:pt>
                <c:pt idx="3971">
                  <c:v>-8.1227399999999998E-8</c:v>
                </c:pt>
                <c:pt idx="3972">
                  <c:v>-8.1202399999999997E-8</c:v>
                </c:pt>
                <c:pt idx="3973">
                  <c:v>-8.1177399999999995E-8</c:v>
                </c:pt>
                <c:pt idx="3974">
                  <c:v>-8.1152400000000006E-8</c:v>
                </c:pt>
                <c:pt idx="3975">
                  <c:v>-8.1127400000000004E-8</c:v>
                </c:pt>
                <c:pt idx="3976">
                  <c:v>-8.1102400000000002E-8</c:v>
                </c:pt>
                <c:pt idx="3977">
                  <c:v>-8.10774E-8</c:v>
                </c:pt>
                <c:pt idx="3978">
                  <c:v>-8.1052399999999999E-8</c:v>
                </c:pt>
                <c:pt idx="3979">
                  <c:v>-8.1027399999999997E-8</c:v>
                </c:pt>
                <c:pt idx="3980">
                  <c:v>-8.1002399999999995E-8</c:v>
                </c:pt>
                <c:pt idx="3981">
                  <c:v>-8.0977400000000006E-8</c:v>
                </c:pt>
                <c:pt idx="3982">
                  <c:v>-8.0952400000000004E-8</c:v>
                </c:pt>
                <c:pt idx="3983">
                  <c:v>-8.0927400000000002E-8</c:v>
                </c:pt>
                <c:pt idx="3984">
                  <c:v>-8.0902400000000001E-8</c:v>
                </c:pt>
                <c:pt idx="3985">
                  <c:v>-8.0877399999999999E-8</c:v>
                </c:pt>
                <c:pt idx="3986">
                  <c:v>-8.0852399999999997E-8</c:v>
                </c:pt>
                <c:pt idx="3987">
                  <c:v>-8.0827399999999995E-8</c:v>
                </c:pt>
                <c:pt idx="3988">
                  <c:v>-8.0802400000000006E-8</c:v>
                </c:pt>
                <c:pt idx="3989">
                  <c:v>-8.0777400000000004E-8</c:v>
                </c:pt>
                <c:pt idx="3990">
                  <c:v>-8.0752400000000003E-8</c:v>
                </c:pt>
                <c:pt idx="3991">
                  <c:v>-8.0727400000000001E-8</c:v>
                </c:pt>
                <c:pt idx="3992">
                  <c:v>-8.0702399999999999E-8</c:v>
                </c:pt>
                <c:pt idx="3993">
                  <c:v>-8.0677399999999997E-8</c:v>
                </c:pt>
                <c:pt idx="3994">
                  <c:v>-8.0652399999999995E-8</c:v>
                </c:pt>
                <c:pt idx="3995">
                  <c:v>-8.0627400000000006E-8</c:v>
                </c:pt>
                <c:pt idx="3996">
                  <c:v>-8.0602400000000004E-8</c:v>
                </c:pt>
                <c:pt idx="3997">
                  <c:v>-8.0577400000000003E-8</c:v>
                </c:pt>
                <c:pt idx="3998">
                  <c:v>-8.0552400000000001E-8</c:v>
                </c:pt>
                <c:pt idx="3999">
                  <c:v>-8.0527399999999999E-8</c:v>
                </c:pt>
                <c:pt idx="4000">
                  <c:v>-8.0502399999999997E-8</c:v>
                </c:pt>
                <c:pt idx="4001">
                  <c:v>-8.0477399999999995E-8</c:v>
                </c:pt>
                <c:pt idx="4002">
                  <c:v>-8.0452400000000006E-8</c:v>
                </c:pt>
                <c:pt idx="4003">
                  <c:v>-8.0427400000000005E-8</c:v>
                </c:pt>
                <c:pt idx="4004">
                  <c:v>-8.0402400000000003E-8</c:v>
                </c:pt>
                <c:pt idx="4005">
                  <c:v>-8.0377400000000001E-8</c:v>
                </c:pt>
                <c:pt idx="4006">
                  <c:v>-8.0352399999999999E-8</c:v>
                </c:pt>
                <c:pt idx="4007">
                  <c:v>-8.0327399999999997E-8</c:v>
                </c:pt>
                <c:pt idx="4008">
                  <c:v>-8.0302399999999995E-8</c:v>
                </c:pt>
                <c:pt idx="4009">
                  <c:v>-8.0277400000000007E-8</c:v>
                </c:pt>
                <c:pt idx="4010">
                  <c:v>-8.0252400000000005E-8</c:v>
                </c:pt>
                <c:pt idx="4011">
                  <c:v>-8.0227400000000003E-8</c:v>
                </c:pt>
                <c:pt idx="4012">
                  <c:v>-8.0202400000000001E-8</c:v>
                </c:pt>
                <c:pt idx="4013">
                  <c:v>-8.0177399999999999E-8</c:v>
                </c:pt>
                <c:pt idx="4014">
                  <c:v>-8.0152399999999997E-8</c:v>
                </c:pt>
                <c:pt idx="4015">
                  <c:v>-8.0127399999999995E-8</c:v>
                </c:pt>
                <c:pt idx="4016">
                  <c:v>-8.0102400000000007E-8</c:v>
                </c:pt>
                <c:pt idx="4017">
                  <c:v>-8.0077400000000005E-8</c:v>
                </c:pt>
                <c:pt idx="4018">
                  <c:v>-8.0052400000000003E-8</c:v>
                </c:pt>
                <c:pt idx="4019">
                  <c:v>-8.0027400000000001E-8</c:v>
                </c:pt>
                <c:pt idx="4020">
                  <c:v>-8.0002399999999999E-8</c:v>
                </c:pt>
                <c:pt idx="4021">
                  <c:v>-7.9977399999999997E-8</c:v>
                </c:pt>
                <c:pt idx="4022">
                  <c:v>-7.9952399999999995E-8</c:v>
                </c:pt>
                <c:pt idx="4023">
                  <c:v>-7.9927399999999993E-8</c:v>
                </c:pt>
                <c:pt idx="4024">
                  <c:v>-7.9902400000000005E-8</c:v>
                </c:pt>
                <c:pt idx="4025">
                  <c:v>-7.9877400000000003E-8</c:v>
                </c:pt>
                <c:pt idx="4026">
                  <c:v>-7.9852400000000001E-8</c:v>
                </c:pt>
                <c:pt idx="4027">
                  <c:v>-7.9827399999999999E-8</c:v>
                </c:pt>
                <c:pt idx="4028">
                  <c:v>-7.9802399999999997E-8</c:v>
                </c:pt>
                <c:pt idx="4029">
                  <c:v>-7.9777399999999995E-8</c:v>
                </c:pt>
                <c:pt idx="4030">
                  <c:v>-7.9752399999999994E-8</c:v>
                </c:pt>
                <c:pt idx="4031">
                  <c:v>-7.9727400000000005E-8</c:v>
                </c:pt>
                <c:pt idx="4032">
                  <c:v>-7.9702400000000003E-8</c:v>
                </c:pt>
                <c:pt idx="4033">
                  <c:v>-7.9677400000000001E-8</c:v>
                </c:pt>
                <c:pt idx="4034">
                  <c:v>-7.9652399999999999E-8</c:v>
                </c:pt>
                <c:pt idx="4035">
                  <c:v>-7.9627399999999997E-8</c:v>
                </c:pt>
                <c:pt idx="4036">
                  <c:v>-7.9602399999999996E-8</c:v>
                </c:pt>
                <c:pt idx="4037">
                  <c:v>-7.9577399999999994E-8</c:v>
                </c:pt>
                <c:pt idx="4038">
                  <c:v>-7.9552400000000005E-8</c:v>
                </c:pt>
                <c:pt idx="4039">
                  <c:v>-7.9527400000000003E-8</c:v>
                </c:pt>
                <c:pt idx="4040">
                  <c:v>-7.9502400000000001E-8</c:v>
                </c:pt>
                <c:pt idx="4041">
                  <c:v>-7.9477399999999999E-8</c:v>
                </c:pt>
                <c:pt idx="4042">
                  <c:v>-7.9452399999999997E-8</c:v>
                </c:pt>
                <c:pt idx="4043">
                  <c:v>-7.9427399999999996E-8</c:v>
                </c:pt>
                <c:pt idx="4044">
                  <c:v>-7.9402399999999994E-8</c:v>
                </c:pt>
                <c:pt idx="4045">
                  <c:v>-7.9377400000000005E-8</c:v>
                </c:pt>
                <c:pt idx="4046">
                  <c:v>-7.9352400000000003E-8</c:v>
                </c:pt>
                <c:pt idx="4047">
                  <c:v>-7.9327400000000001E-8</c:v>
                </c:pt>
                <c:pt idx="4048">
                  <c:v>-7.9302399999999999E-8</c:v>
                </c:pt>
                <c:pt idx="4049">
                  <c:v>-7.9277399999999998E-8</c:v>
                </c:pt>
                <c:pt idx="4050">
                  <c:v>-7.9252399999999996E-8</c:v>
                </c:pt>
                <c:pt idx="4051">
                  <c:v>-7.9227399999999994E-8</c:v>
                </c:pt>
                <c:pt idx="4052">
                  <c:v>-7.9202400000000005E-8</c:v>
                </c:pt>
                <c:pt idx="4053">
                  <c:v>-7.9177400000000003E-8</c:v>
                </c:pt>
                <c:pt idx="4054">
                  <c:v>-7.9152400000000001E-8</c:v>
                </c:pt>
                <c:pt idx="4055">
                  <c:v>-7.91274E-8</c:v>
                </c:pt>
                <c:pt idx="4056">
                  <c:v>-7.9102399999999998E-8</c:v>
                </c:pt>
                <c:pt idx="4057">
                  <c:v>-7.9077399999999996E-8</c:v>
                </c:pt>
                <c:pt idx="4058">
                  <c:v>-7.9052399999999994E-8</c:v>
                </c:pt>
                <c:pt idx="4059">
                  <c:v>-7.9027400000000005E-8</c:v>
                </c:pt>
                <c:pt idx="4060">
                  <c:v>-7.9002400000000003E-8</c:v>
                </c:pt>
                <c:pt idx="4061">
                  <c:v>-7.8977400000000002E-8</c:v>
                </c:pt>
                <c:pt idx="4062">
                  <c:v>-7.89524E-8</c:v>
                </c:pt>
                <c:pt idx="4063">
                  <c:v>-7.8927399999999998E-8</c:v>
                </c:pt>
                <c:pt idx="4064">
                  <c:v>-7.8902399999999996E-8</c:v>
                </c:pt>
                <c:pt idx="4065">
                  <c:v>-7.8877399999999994E-8</c:v>
                </c:pt>
                <c:pt idx="4066">
                  <c:v>-7.8852400000000005E-8</c:v>
                </c:pt>
                <c:pt idx="4067">
                  <c:v>-7.8827400000000003E-8</c:v>
                </c:pt>
                <c:pt idx="4068">
                  <c:v>-7.8802400000000002E-8</c:v>
                </c:pt>
                <c:pt idx="4069">
                  <c:v>-7.87774E-8</c:v>
                </c:pt>
                <c:pt idx="4070">
                  <c:v>-7.8752399999999998E-8</c:v>
                </c:pt>
                <c:pt idx="4071">
                  <c:v>-7.8727399999999996E-8</c:v>
                </c:pt>
                <c:pt idx="4072">
                  <c:v>-7.8702399999999994E-8</c:v>
                </c:pt>
                <c:pt idx="4073">
                  <c:v>-7.8677400000000005E-8</c:v>
                </c:pt>
                <c:pt idx="4074">
                  <c:v>-7.8652400000000004E-8</c:v>
                </c:pt>
                <c:pt idx="4075">
                  <c:v>-7.8627400000000002E-8</c:v>
                </c:pt>
                <c:pt idx="4076">
                  <c:v>-7.86024E-8</c:v>
                </c:pt>
                <c:pt idx="4077">
                  <c:v>-7.8577399999999998E-8</c:v>
                </c:pt>
                <c:pt idx="4078">
                  <c:v>-7.8552399999999996E-8</c:v>
                </c:pt>
                <c:pt idx="4079">
                  <c:v>-7.8527399999999994E-8</c:v>
                </c:pt>
                <c:pt idx="4080">
                  <c:v>-7.8502400000000006E-8</c:v>
                </c:pt>
                <c:pt idx="4081">
                  <c:v>-7.8477400000000004E-8</c:v>
                </c:pt>
                <c:pt idx="4082">
                  <c:v>-7.8452400000000002E-8</c:v>
                </c:pt>
                <c:pt idx="4083">
                  <c:v>-7.84274E-8</c:v>
                </c:pt>
                <c:pt idx="4084">
                  <c:v>-7.8402399999999998E-8</c:v>
                </c:pt>
                <c:pt idx="4085">
                  <c:v>-7.8377399999999996E-8</c:v>
                </c:pt>
                <c:pt idx="4086">
                  <c:v>-7.8352399999999994E-8</c:v>
                </c:pt>
                <c:pt idx="4087">
                  <c:v>-7.8327400000000006E-8</c:v>
                </c:pt>
                <c:pt idx="4088">
                  <c:v>-7.8302400000000004E-8</c:v>
                </c:pt>
                <c:pt idx="4089">
                  <c:v>-7.8277400000000002E-8</c:v>
                </c:pt>
                <c:pt idx="4090">
                  <c:v>-7.82524E-8</c:v>
                </c:pt>
                <c:pt idx="4091">
                  <c:v>-7.8227399999999998E-8</c:v>
                </c:pt>
                <c:pt idx="4092">
                  <c:v>-7.8202399999999996E-8</c:v>
                </c:pt>
                <c:pt idx="4093">
                  <c:v>-7.8177399999999994E-8</c:v>
                </c:pt>
                <c:pt idx="4094">
                  <c:v>-7.8152400000000006E-8</c:v>
                </c:pt>
                <c:pt idx="4095">
                  <c:v>-7.8127400000000004E-8</c:v>
                </c:pt>
                <c:pt idx="4096">
                  <c:v>-7.8102400000000002E-8</c:v>
                </c:pt>
                <c:pt idx="4097">
                  <c:v>-7.80774E-8</c:v>
                </c:pt>
                <c:pt idx="4098">
                  <c:v>-7.8052399999999998E-8</c:v>
                </c:pt>
                <c:pt idx="4099">
                  <c:v>-7.8027399999999996E-8</c:v>
                </c:pt>
                <c:pt idx="4100">
                  <c:v>-7.8002399999999994E-8</c:v>
                </c:pt>
                <c:pt idx="4101">
                  <c:v>-7.7977400000000006E-8</c:v>
                </c:pt>
                <c:pt idx="4102">
                  <c:v>-7.7952400000000004E-8</c:v>
                </c:pt>
                <c:pt idx="4103">
                  <c:v>-7.7927400000000002E-8</c:v>
                </c:pt>
                <c:pt idx="4104">
                  <c:v>-7.79024E-8</c:v>
                </c:pt>
                <c:pt idx="4105">
                  <c:v>-7.7877399999999998E-8</c:v>
                </c:pt>
                <c:pt idx="4106">
                  <c:v>-7.7852399999999996E-8</c:v>
                </c:pt>
                <c:pt idx="4107">
                  <c:v>-7.7827399999999995E-8</c:v>
                </c:pt>
                <c:pt idx="4108">
                  <c:v>-7.7802400000000006E-8</c:v>
                </c:pt>
                <c:pt idx="4109">
                  <c:v>-7.7777400000000004E-8</c:v>
                </c:pt>
                <c:pt idx="4110">
                  <c:v>-7.7752400000000002E-8</c:v>
                </c:pt>
                <c:pt idx="4111">
                  <c:v>-7.77274E-8</c:v>
                </c:pt>
                <c:pt idx="4112">
                  <c:v>-7.7702399999999998E-8</c:v>
                </c:pt>
                <c:pt idx="4113">
                  <c:v>-7.7677399999999996E-8</c:v>
                </c:pt>
                <c:pt idx="4114">
                  <c:v>-7.7652399999999995E-8</c:v>
                </c:pt>
                <c:pt idx="4115">
                  <c:v>-7.7627400000000006E-8</c:v>
                </c:pt>
                <c:pt idx="4116">
                  <c:v>-7.7602400000000004E-8</c:v>
                </c:pt>
                <c:pt idx="4117">
                  <c:v>-7.7577400000000002E-8</c:v>
                </c:pt>
                <c:pt idx="4118">
                  <c:v>-7.75524E-8</c:v>
                </c:pt>
                <c:pt idx="4119">
                  <c:v>-7.7527399999999998E-8</c:v>
                </c:pt>
                <c:pt idx="4120">
                  <c:v>-7.7502399999999997E-8</c:v>
                </c:pt>
                <c:pt idx="4121">
                  <c:v>-7.7477399999999995E-8</c:v>
                </c:pt>
                <c:pt idx="4122">
                  <c:v>-7.7452400000000006E-8</c:v>
                </c:pt>
                <c:pt idx="4123">
                  <c:v>-7.7427400000000004E-8</c:v>
                </c:pt>
                <c:pt idx="4124">
                  <c:v>-7.7402400000000002E-8</c:v>
                </c:pt>
                <c:pt idx="4125">
                  <c:v>-7.73774E-8</c:v>
                </c:pt>
                <c:pt idx="4126">
                  <c:v>-7.7352399999999999E-8</c:v>
                </c:pt>
                <c:pt idx="4127">
                  <c:v>-7.7327399999999997E-8</c:v>
                </c:pt>
                <c:pt idx="4128">
                  <c:v>-7.7302399999999995E-8</c:v>
                </c:pt>
                <c:pt idx="4129">
                  <c:v>-7.7277400000000006E-8</c:v>
                </c:pt>
                <c:pt idx="4130">
                  <c:v>-7.7252400000000004E-8</c:v>
                </c:pt>
                <c:pt idx="4131">
                  <c:v>-7.7227400000000002E-8</c:v>
                </c:pt>
                <c:pt idx="4132">
                  <c:v>-7.72024E-8</c:v>
                </c:pt>
                <c:pt idx="4133">
                  <c:v>-7.7177399999999999E-8</c:v>
                </c:pt>
                <c:pt idx="4134">
                  <c:v>-7.7152399999999997E-8</c:v>
                </c:pt>
                <c:pt idx="4135">
                  <c:v>-7.7127399999999995E-8</c:v>
                </c:pt>
                <c:pt idx="4136">
                  <c:v>-7.7102400000000006E-8</c:v>
                </c:pt>
                <c:pt idx="4137">
                  <c:v>-7.7077400000000004E-8</c:v>
                </c:pt>
                <c:pt idx="4138">
                  <c:v>-7.7052400000000002E-8</c:v>
                </c:pt>
                <c:pt idx="4139">
                  <c:v>-7.7027400000000001E-8</c:v>
                </c:pt>
                <c:pt idx="4140">
                  <c:v>-7.7002399999999999E-8</c:v>
                </c:pt>
                <c:pt idx="4141">
                  <c:v>-7.6977399999999997E-8</c:v>
                </c:pt>
                <c:pt idx="4142">
                  <c:v>-7.6952399999999995E-8</c:v>
                </c:pt>
                <c:pt idx="4143">
                  <c:v>-7.6927400000000006E-8</c:v>
                </c:pt>
                <c:pt idx="4144">
                  <c:v>-7.6902400000000004E-8</c:v>
                </c:pt>
                <c:pt idx="4145">
                  <c:v>-7.6877400000000003E-8</c:v>
                </c:pt>
                <c:pt idx="4146">
                  <c:v>-7.6852400000000001E-8</c:v>
                </c:pt>
                <c:pt idx="4147">
                  <c:v>-7.6827399999999999E-8</c:v>
                </c:pt>
                <c:pt idx="4148">
                  <c:v>-7.6802399999999997E-8</c:v>
                </c:pt>
                <c:pt idx="4149">
                  <c:v>-7.6777399999999995E-8</c:v>
                </c:pt>
                <c:pt idx="4150">
                  <c:v>-7.6752400000000006E-8</c:v>
                </c:pt>
                <c:pt idx="4151">
                  <c:v>-7.6727400000000005E-8</c:v>
                </c:pt>
                <c:pt idx="4152">
                  <c:v>-7.6702400000000003E-8</c:v>
                </c:pt>
                <c:pt idx="4153">
                  <c:v>-7.6677400000000001E-8</c:v>
                </c:pt>
                <c:pt idx="4154">
                  <c:v>-7.6652399999999999E-8</c:v>
                </c:pt>
                <c:pt idx="4155">
                  <c:v>-7.6627399999999997E-8</c:v>
                </c:pt>
                <c:pt idx="4156">
                  <c:v>-7.6602399999999995E-8</c:v>
                </c:pt>
                <c:pt idx="4157">
                  <c:v>-7.6577400000000006E-8</c:v>
                </c:pt>
                <c:pt idx="4158">
                  <c:v>-7.6552400000000005E-8</c:v>
                </c:pt>
                <c:pt idx="4159">
                  <c:v>-7.6527400000000003E-8</c:v>
                </c:pt>
                <c:pt idx="4160">
                  <c:v>-7.6502400000000001E-8</c:v>
                </c:pt>
                <c:pt idx="4161">
                  <c:v>-7.6477399999999999E-8</c:v>
                </c:pt>
                <c:pt idx="4162">
                  <c:v>-7.6452399999999997E-8</c:v>
                </c:pt>
                <c:pt idx="4163">
                  <c:v>-7.6427399999999995E-8</c:v>
                </c:pt>
                <c:pt idx="4164">
                  <c:v>-7.6402400000000007E-8</c:v>
                </c:pt>
                <c:pt idx="4165">
                  <c:v>-7.6377400000000005E-8</c:v>
                </c:pt>
                <c:pt idx="4166">
                  <c:v>-7.6352400000000003E-8</c:v>
                </c:pt>
                <c:pt idx="4167">
                  <c:v>-7.6327400000000001E-8</c:v>
                </c:pt>
                <c:pt idx="4168">
                  <c:v>-7.6302399999999999E-8</c:v>
                </c:pt>
                <c:pt idx="4169">
                  <c:v>-7.6277399999999997E-8</c:v>
                </c:pt>
                <c:pt idx="4170">
                  <c:v>-7.6252399999999995E-8</c:v>
                </c:pt>
                <c:pt idx="4171">
                  <c:v>-7.6227399999999993E-8</c:v>
                </c:pt>
                <c:pt idx="4172">
                  <c:v>-7.6202400000000005E-8</c:v>
                </c:pt>
                <c:pt idx="4173">
                  <c:v>-7.6177400000000003E-8</c:v>
                </c:pt>
                <c:pt idx="4174">
                  <c:v>-7.6152400000000001E-8</c:v>
                </c:pt>
                <c:pt idx="4175">
                  <c:v>-7.6127399999999999E-8</c:v>
                </c:pt>
                <c:pt idx="4176">
                  <c:v>-7.6102399999999997E-8</c:v>
                </c:pt>
                <c:pt idx="4177">
                  <c:v>-7.6077399999999995E-8</c:v>
                </c:pt>
                <c:pt idx="4178">
                  <c:v>-7.6052399999999994E-8</c:v>
                </c:pt>
                <c:pt idx="4179">
                  <c:v>-7.6027400000000005E-8</c:v>
                </c:pt>
                <c:pt idx="4180">
                  <c:v>-7.6002400000000003E-8</c:v>
                </c:pt>
                <c:pt idx="4181">
                  <c:v>-7.5977400000000001E-8</c:v>
                </c:pt>
                <c:pt idx="4182">
                  <c:v>-7.5952399999999999E-8</c:v>
                </c:pt>
                <c:pt idx="4183">
                  <c:v>-7.5927399999999997E-8</c:v>
                </c:pt>
                <c:pt idx="4184">
                  <c:v>-7.5902399999999995E-8</c:v>
                </c:pt>
                <c:pt idx="4185">
                  <c:v>-7.5877399999999994E-8</c:v>
                </c:pt>
                <c:pt idx="4186">
                  <c:v>-7.5852400000000005E-8</c:v>
                </c:pt>
                <c:pt idx="4187">
                  <c:v>-7.5827400000000003E-8</c:v>
                </c:pt>
                <c:pt idx="4188">
                  <c:v>-7.5802400000000001E-8</c:v>
                </c:pt>
                <c:pt idx="4189">
                  <c:v>-7.5777399999999999E-8</c:v>
                </c:pt>
                <c:pt idx="4190">
                  <c:v>-7.5752399999999997E-8</c:v>
                </c:pt>
                <c:pt idx="4191">
                  <c:v>-7.5727399999999996E-8</c:v>
                </c:pt>
                <c:pt idx="4192">
                  <c:v>-7.5702399999999994E-8</c:v>
                </c:pt>
                <c:pt idx="4193">
                  <c:v>-7.5677400000000005E-8</c:v>
                </c:pt>
                <c:pt idx="4194">
                  <c:v>-7.5652400000000003E-8</c:v>
                </c:pt>
                <c:pt idx="4195">
                  <c:v>-7.5627400000000001E-8</c:v>
                </c:pt>
                <c:pt idx="4196">
                  <c:v>-7.5602399999999999E-8</c:v>
                </c:pt>
                <c:pt idx="4197">
                  <c:v>-7.5577399999999998E-8</c:v>
                </c:pt>
                <c:pt idx="4198">
                  <c:v>-7.5552399999999996E-8</c:v>
                </c:pt>
                <c:pt idx="4199">
                  <c:v>-7.5527399999999994E-8</c:v>
                </c:pt>
                <c:pt idx="4200">
                  <c:v>-7.5502400000000005E-8</c:v>
                </c:pt>
                <c:pt idx="4201">
                  <c:v>-7.5477400000000003E-8</c:v>
                </c:pt>
                <c:pt idx="4202">
                  <c:v>-7.5452400000000001E-8</c:v>
                </c:pt>
                <c:pt idx="4203">
                  <c:v>-7.5427399999999999E-8</c:v>
                </c:pt>
                <c:pt idx="4204">
                  <c:v>-7.5402399999999998E-8</c:v>
                </c:pt>
                <c:pt idx="4205">
                  <c:v>-7.5377399999999996E-8</c:v>
                </c:pt>
                <c:pt idx="4206">
                  <c:v>-7.5352399999999994E-8</c:v>
                </c:pt>
                <c:pt idx="4207">
                  <c:v>-7.5327400000000005E-8</c:v>
                </c:pt>
                <c:pt idx="4208">
                  <c:v>-7.5302400000000003E-8</c:v>
                </c:pt>
                <c:pt idx="4209">
                  <c:v>-7.5277400000000001E-8</c:v>
                </c:pt>
                <c:pt idx="4210">
                  <c:v>-7.52524E-8</c:v>
                </c:pt>
                <c:pt idx="4211">
                  <c:v>-7.5227399999999998E-8</c:v>
                </c:pt>
                <c:pt idx="4212">
                  <c:v>-7.5202399999999996E-8</c:v>
                </c:pt>
                <c:pt idx="4213">
                  <c:v>-7.5177399999999994E-8</c:v>
                </c:pt>
                <c:pt idx="4214">
                  <c:v>-7.5152400000000005E-8</c:v>
                </c:pt>
                <c:pt idx="4215">
                  <c:v>-7.5127400000000003E-8</c:v>
                </c:pt>
                <c:pt idx="4216">
                  <c:v>-7.5102400000000002E-8</c:v>
                </c:pt>
                <c:pt idx="4217">
                  <c:v>-7.50774E-8</c:v>
                </c:pt>
                <c:pt idx="4218">
                  <c:v>-7.5052399999999998E-8</c:v>
                </c:pt>
                <c:pt idx="4219">
                  <c:v>-7.5027399999999996E-8</c:v>
                </c:pt>
                <c:pt idx="4220">
                  <c:v>-7.5002399999999994E-8</c:v>
                </c:pt>
                <c:pt idx="4221">
                  <c:v>-7.4977400000000005E-8</c:v>
                </c:pt>
                <c:pt idx="4222">
                  <c:v>-7.4952400000000004E-8</c:v>
                </c:pt>
                <c:pt idx="4223">
                  <c:v>-7.4927400000000002E-8</c:v>
                </c:pt>
                <c:pt idx="4224">
                  <c:v>-7.49024E-8</c:v>
                </c:pt>
                <c:pt idx="4225">
                  <c:v>-7.4877399999999998E-8</c:v>
                </c:pt>
                <c:pt idx="4226">
                  <c:v>-7.4852399999999996E-8</c:v>
                </c:pt>
                <c:pt idx="4227">
                  <c:v>-7.4827399999999994E-8</c:v>
                </c:pt>
                <c:pt idx="4228">
                  <c:v>-7.4802400000000005E-8</c:v>
                </c:pt>
                <c:pt idx="4229">
                  <c:v>-7.4777400000000004E-8</c:v>
                </c:pt>
                <c:pt idx="4230">
                  <c:v>-7.4752400000000002E-8</c:v>
                </c:pt>
                <c:pt idx="4231">
                  <c:v>-7.47274E-8</c:v>
                </c:pt>
                <c:pt idx="4232">
                  <c:v>-7.4702399999999998E-8</c:v>
                </c:pt>
                <c:pt idx="4233">
                  <c:v>-7.4677399999999996E-8</c:v>
                </c:pt>
                <c:pt idx="4234">
                  <c:v>-7.4652399999999994E-8</c:v>
                </c:pt>
                <c:pt idx="4235">
                  <c:v>-7.4627400000000006E-8</c:v>
                </c:pt>
                <c:pt idx="4236">
                  <c:v>-7.4602400000000004E-8</c:v>
                </c:pt>
                <c:pt idx="4237">
                  <c:v>-7.4577400000000002E-8</c:v>
                </c:pt>
                <c:pt idx="4238">
                  <c:v>-7.45524E-8</c:v>
                </c:pt>
                <c:pt idx="4239">
                  <c:v>-7.4527399999999998E-8</c:v>
                </c:pt>
                <c:pt idx="4240">
                  <c:v>-7.4502399999999996E-8</c:v>
                </c:pt>
                <c:pt idx="4241">
                  <c:v>-7.4477399999999994E-8</c:v>
                </c:pt>
                <c:pt idx="4242">
                  <c:v>-7.4452400000000006E-8</c:v>
                </c:pt>
                <c:pt idx="4243">
                  <c:v>-7.4427400000000004E-8</c:v>
                </c:pt>
                <c:pt idx="4244">
                  <c:v>-7.4402400000000002E-8</c:v>
                </c:pt>
                <c:pt idx="4245">
                  <c:v>-7.43774E-8</c:v>
                </c:pt>
                <c:pt idx="4246">
                  <c:v>-7.4352399999999998E-8</c:v>
                </c:pt>
                <c:pt idx="4247">
                  <c:v>-7.4327399999999996E-8</c:v>
                </c:pt>
                <c:pt idx="4248">
                  <c:v>-7.4302399999999994E-8</c:v>
                </c:pt>
                <c:pt idx="4249">
                  <c:v>-7.4277400000000006E-8</c:v>
                </c:pt>
                <c:pt idx="4250">
                  <c:v>-7.4252400000000004E-8</c:v>
                </c:pt>
                <c:pt idx="4251">
                  <c:v>-7.4227400000000002E-8</c:v>
                </c:pt>
                <c:pt idx="4252">
                  <c:v>-7.42024E-8</c:v>
                </c:pt>
                <c:pt idx="4253">
                  <c:v>-7.4177399999999998E-8</c:v>
                </c:pt>
                <c:pt idx="4254">
                  <c:v>-7.4152399999999996E-8</c:v>
                </c:pt>
                <c:pt idx="4255">
                  <c:v>-7.4127399999999994E-8</c:v>
                </c:pt>
                <c:pt idx="4256">
                  <c:v>-7.4102400000000006E-8</c:v>
                </c:pt>
                <c:pt idx="4257">
                  <c:v>-7.4077400000000004E-8</c:v>
                </c:pt>
                <c:pt idx="4258">
                  <c:v>-7.4052400000000002E-8</c:v>
                </c:pt>
                <c:pt idx="4259">
                  <c:v>-7.40274E-8</c:v>
                </c:pt>
                <c:pt idx="4260">
                  <c:v>-7.4002399999999998E-8</c:v>
                </c:pt>
                <c:pt idx="4261">
                  <c:v>-7.3977399999999996E-8</c:v>
                </c:pt>
                <c:pt idx="4262">
                  <c:v>-7.3952399999999995E-8</c:v>
                </c:pt>
                <c:pt idx="4263">
                  <c:v>-7.3927400000000006E-8</c:v>
                </c:pt>
                <c:pt idx="4264">
                  <c:v>-7.3902400000000004E-8</c:v>
                </c:pt>
                <c:pt idx="4265">
                  <c:v>-7.3877400000000002E-8</c:v>
                </c:pt>
                <c:pt idx="4266">
                  <c:v>-7.38524E-8</c:v>
                </c:pt>
                <c:pt idx="4267">
                  <c:v>-7.3827399999999998E-8</c:v>
                </c:pt>
                <c:pt idx="4268">
                  <c:v>-7.3802399999999997E-8</c:v>
                </c:pt>
                <c:pt idx="4269">
                  <c:v>-7.3777399999999995E-8</c:v>
                </c:pt>
                <c:pt idx="4270">
                  <c:v>-7.3752400000000006E-8</c:v>
                </c:pt>
                <c:pt idx="4271">
                  <c:v>-7.3727400000000004E-8</c:v>
                </c:pt>
                <c:pt idx="4272">
                  <c:v>-7.3702400000000002E-8</c:v>
                </c:pt>
                <c:pt idx="4273">
                  <c:v>-7.36774E-8</c:v>
                </c:pt>
                <c:pt idx="4274">
                  <c:v>-7.3652399999999998E-8</c:v>
                </c:pt>
                <c:pt idx="4275">
                  <c:v>-7.3627399999999997E-8</c:v>
                </c:pt>
                <c:pt idx="4276">
                  <c:v>-7.3602399999999995E-8</c:v>
                </c:pt>
                <c:pt idx="4277">
                  <c:v>-7.3577400000000006E-8</c:v>
                </c:pt>
                <c:pt idx="4278">
                  <c:v>-7.3552400000000004E-8</c:v>
                </c:pt>
                <c:pt idx="4279">
                  <c:v>-7.3527400000000002E-8</c:v>
                </c:pt>
                <c:pt idx="4280">
                  <c:v>-7.35024E-8</c:v>
                </c:pt>
                <c:pt idx="4281">
                  <c:v>-7.3477399999999999E-8</c:v>
                </c:pt>
                <c:pt idx="4282">
                  <c:v>-7.3452399999999997E-8</c:v>
                </c:pt>
                <c:pt idx="4283">
                  <c:v>-7.3427399999999995E-8</c:v>
                </c:pt>
                <c:pt idx="4284">
                  <c:v>-7.3402400000000006E-8</c:v>
                </c:pt>
                <c:pt idx="4285">
                  <c:v>-7.3377400000000004E-8</c:v>
                </c:pt>
                <c:pt idx="4286">
                  <c:v>-7.3352400000000002E-8</c:v>
                </c:pt>
                <c:pt idx="4287">
                  <c:v>-7.3327400000000001E-8</c:v>
                </c:pt>
                <c:pt idx="4288">
                  <c:v>-7.3302399999999999E-8</c:v>
                </c:pt>
                <c:pt idx="4289">
                  <c:v>-7.3277399999999997E-8</c:v>
                </c:pt>
                <c:pt idx="4290">
                  <c:v>-7.3252399999999995E-8</c:v>
                </c:pt>
                <c:pt idx="4291">
                  <c:v>-7.3227400000000006E-8</c:v>
                </c:pt>
                <c:pt idx="4292">
                  <c:v>-7.3202400000000004E-8</c:v>
                </c:pt>
                <c:pt idx="4293">
                  <c:v>-7.3177400000000003E-8</c:v>
                </c:pt>
                <c:pt idx="4294">
                  <c:v>-7.3152400000000001E-8</c:v>
                </c:pt>
                <c:pt idx="4295">
                  <c:v>-7.3127399999999999E-8</c:v>
                </c:pt>
                <c:pt idx="4296">
                  <c:v>-7.3102399999999997E-8</c:v>
                </c:pt>
                <c:pt idx="4297">
                  <c:v>-7.3077399999999995E-8</c:v>
                </c:pt>
                <c:pt idx="4298">
                  <c:v>-7.3052400000000006E-8</c:v>
                </c:pt>
                <c:pt idx="4299">
                  <c:v>-7.3027400000000004E-8</c:v>
                </c:pt>
                <c:pt idx="4300">
                  <c:v>-7.3002400000000003E-8</c:v>
                </c:pt>
                <c:pt idx="4301">
                  <c:v>-7.2977400000000001E-8</c:v>
                </c:pt>
                <c:pt idx="4302">
                  <c:v>-7.2952399999999999E-8</c:v>
                </c:pt>
                <c:pt idx="4303">
                  <c:v>-7.2927399999999997E-8</c:v>
                </c:pt>
                <c:pt idx="4304">
                  <c:v>-7.2902399999999995E-8</c:v>
                </c:pt>
                <c:pt idx="4305">
                  <c:v>-7.2877400000000006E-8</c:v>
                </c:pt>
                <c:pt idx="4306">
                  <c:v>-7.2852400000000005E-8</c:v>
                </c:pt>
                <c:pt idx="4307">
                  <c:v>-7.2827400000000003E-8</c:v>
                </c:pt>
                <c:pt idx="4308">
                  <c:v>-7.2802400000000001E-8</c:v>
                </c:pt>
                <c:pt idx="4309">
                  <c:v>-7.2777399999999999E-8</c:v>
                </c:pt>
                <c:pt idx="4310">
                  <c:v>-7.2752399999999997E-8</c:v>
                </c:pt>
                <c:pt idx="4311">
                  <c:v>-7.2727399999999995E-8</c:v>
                </c:pt>
                <c:pt idx="4312">
                  <c:v>-7.2702400000000007E-8</c:v>
                </c:pt>
                <c:pt idx="4313">
                  <c:v>-7.2677400000000005E-8</c:v>
                </c:pt>
                <c:pt idx="4314">
                  <c:v>-7.2652400000000003E-8</c:v>
                </c:pt>
                <c:pt idx="4315">
                  <c:v>-7.2627400000000001E-8</c:v>
                </c:pt>
                <c:pt idx="4316">
                  <c:v>-7.2602399999999999E-8</c:v>
                </c:pt>
                <c:pt idx="4317">
                  <c:v>-7.2577399999999997E-8</c:v>
                </c:pt>
                <c:pt idx="4318">
                  <c:v>-7.2552399999999995E-8</c:v>
                </c:pt>
                <c:pt idx="4319">
                  <c:v>-7.2527400000000007E-8</c:v>
                </c:pt>
                <c:pt idx="4320">
                  <c:v>-7.2502400000000005E-8</c:v>
                </c:pt>
                <c:pt idx="4321">
                  <c:v>-7.2477400000000003E-8</c:v>
                </c:pt>
                <c:pt idx="4322">
                  <c:v>-7.2452400000000001E-8</c:v>
                </c:pt>
                <c:pt idx="4323">
                  <c:v>-7.2427399999999999E-8</c:v>
                </c:pt>
                <c:pt idx="4324">
                  <c:v>-7.2402399999999997E-8</c:v>
                </c:pt>
                <c:pt idx="4325">
                  <c:v>-7.2377399999999995E-8</c:v>
                </c:pt>
                <c:pt idx="4326">
                  <c:v>-7.2352399999999993E-8</c:v>
                </c:pt>
                <c:pt idx="4327">
                  <c:v>-7.2327400000000005E-8</c:v>
                </c:pt>
                <c:pt idx="4328">
                  <c:v>-7.2302400000000003E-8</c:v>
                </c:pt>
                <c:pt idx="4329">
                  <c:v>-7.2277400000000001E-8</c:v>
                </c:pt>
                <c:pt idx="4330">
                  <c:v>-7.2252399999999999E-8</c:v>
                </c:pt>
                <c:pt idx="4331">
                  <c:v>-7.2227399999999997E-8</c:v>
                </c:pt>
                <c:pt idx="4332">
                  <c:v>-7.2202399999999995E-8</c:v>
                </c:pt>
                <c:pt idx="4333">
                  <c:v>-7.2177399999999994E-8</c:v>
                </c:pt>
                <c:pt idx="4334">
                  <c:v>-7.2152400000000005E-8</c:v>
                </c:pt>
                <c:pt idx="4335">
                  <c:v>-7.2127400000000003E-8</c:v>
                </c:pt>
                <c:pt idx="4336">
                  <c:v>-7.2102400000000001E-8</c:v>
                </c:pt>
                <c:pt idx="4337">
                  <c:v>-7.2077399999999999E-8</c:v>
                </c:pt>
                <c:pt idx="4338">
                  <c:v>-7.2052399999999997E-8</c:v>
                </c:pt>
                <c:pt idx="4339">
                  <c:v>-7.2027399999999996E-8</c:v>
                </c:pt>
                <c:pt idx="4340">
                  <c:v>-7.2002399999999994E-8</c:v>
                </c:pt>
                <c:pt idx="4341">
                  <c:v>-7.1977400000000005E-8</c:v>
                </c:pt>
                <c:pt idx="4342">
                  <c:v>-7.1952400000000003E-8</c:v>
                </c:pt>
                <c:pt idx="4343">
                  <c:v>-7.1927400000000001E-8</c:v>
                </c:pt>
                <c:pt idx="4344">
                  <c:v>-7.1902399999999999E-8</c:v>
                </c:pt>
                <c:pt idx="4345">
                  <c:v>-7.1877399999999997E-8</c:v>
                </c:pt>
                <c:pt idx="4346">
                  <c:v>-7.1852399999999996E-8</c:v>
                </c:pt>
                <c:pt idx="4347">
                  <c:v>-7.1827399999999994E-8</c:v>
                </c:pt>
                <c:pt idx="4348">
                  <c:v>-7.1802400000000005E-8</c:v>
                </c:pt>
                <c:pt idx="4349">
                  <c:v>-7.1777400000000003E-8</c:v>
                </c:pt>
                <c:pt idx="4350">
                  <c:v>-7.1752400000000001E-8</c:v>
                </c:pt>
                <c:pt idx="4351">
                  <c:v>-7.1727399999999999E-8</c:v>
                </c:pt>
                <c:pt idx="4352">
                  <c:v>-7.1702399999999998E-8</c:v>
                </c:pt>
                <c:pt idx="4353">
                  <c:v>-7.1677399999999996E-8</c:v>
                </c:pt>
                <c:pt idx="4354">
                  <c:v>-7.1652399999999994E-8</c:v>
                </c:pt>
                <c:pt idx="4355">
                  <c:v>-7.1627400000000005E-8</c:v>
                </c:pt>
                <c:pt idx="4356">
                  <c:v>-7.1602400000000003E-8</c:v>
                </c:pt>
                <c:pt idx="4357">
                  <c:v>-7.1577400000000001E-8</c:v>
                </c:pt>
                <c:pt idx="4358">
                  <c:v>-7.15524E-8</c:v>
                </c:pt>
                <c:pt idx="4359">
                  <c:v>-7.1527399999999998E-8</c:v>
                </c:pt>
                <c:pt idx="4360">
                  <c:v>-7.1502399999999996E-8</c:v>
                </c:pt>
                <c:pt idx="4361">
                  <c:v>-7.1477399999999994E-8</c:v>
                </c:pt>
                <c:pt idx="4362">
                  <c:v>-7.1452400000000005E-8</c:v>
                </c:pt>
                <c:pt idx="4363">
                  <c:v>-7.1427400000000003E-8</c:v>
                </c:pt>
                <c:pt idx="4364">
                  <c:v>-7.1402400000000002E-8</c:v>
                </c:pt>
                <c:pt idx="4365">
                  <c:v>-7.13774E-8</c:v>
                </c:pt>
                <c:pt idx="4366">
                  <c:v>-7.1352399999999998E-8</c:v>
                </c:pt>
                <c:pt idx="4367">
                  <c:v>-7.1327399999999996E-8</c:v>
                </c:pt>
                <c:pt idx="4368">
                  <c:v>-7.1302399999999994E-8</c:v>
                </c:pt>
                <c:pt idx="4369">
                  <c:v>-7.1277400000000005E-8</c:v>
                </c:pt>
                <c:pt idx="4370">
                  <c:v>-7.1252400000000003E-8</c:v>
                </c:pt>
                <c:pt idx="4371">
                  <c:v>-7.1227400000000002E-8</c:v>
                </c:pt>
                <c:pt idx="4372">
                  <c:v>-7.12024E-8</c:v>
                </c:pt>
                <c:pt idx="4373">
                  <c:v>-7.1177399999999998E-8</c:v>
                </c:pt>
                <c:pt idx="4374">
                  <c:v>-7.1152399999999996E-8</c:v>
                </c:pt>
                <c:pt idx="4375">
                  <c:v>-7.1127399999999994E-8</c:v>
                </c:pt>
                <c:pt idx="4376">
                  <c:v>-7.1102400000000005E-8</c:v>
                </c:pt>
                <c:pt idx="4377">
                  <c:v>-7.1077400000000004E-8</c:v>
                </c:pt>
                <c:pt idx="4378">
                  <c:v>-7.1052400000000002E-8</c:v>
                </c:pt>
                <c:pt idx="4379">
                  <c:v>-7.10274E-8</c:v>
                </c:pt>
                <c:pt idx="4380">
                  <c:v>-7.1002399999999998E-8</c:v>
                </c:pt>
                <c:pt idx="4381">
                  <c:v>-7.0977399999999996E-8</c:v>
                </c:pt>
                <c:pt idx="4382">
                  <c:v>-7.0952399999999994E-8</c:v>
                </c:pt>
                <c:pt idx="4383">
                  <c:v>-7.0927400000000006E-8</c:v>
                </c:pt>
                <c:pt idx="4384">
                  <c:v>-7.0902400000000004E-8</c:v>
                </c:pt>
                <c:pt idx="4385">
                  <c:v>-7.0877400000000002E-8</c:v>
                </c:pt>
                <c:pt idx="4386">
                  <c:v>-7.08524E-8</c:v>
                </c:pt>
                <c:pt idx="4387">
                  <c:v>-7.0827399999999998E-8</c:v>
                </c:pt>
                <c:pt idx="4388">
                  <c:v>-7.0802399999999996E-8</c:v>
                </c:pt>
                <c:pt idx="4389">
                  <c:v>-7.0777399999999994E-8</c:v>
                </c:pt>
                <c:pt idx="4390">
                  <c:v>-7.0752400000000006E-8</c:v>
                </c:pt>
                <c:pt idx="4391">
                  <c:v>-7.0727400000000004E-8</c:v>
                </c:pt>
                <c:pt idx="4392">
                  <c:v>-7.0702400000000002E-8</c:v>
                </c:pt>
                <c:pt idx="4393">
                  <c:v>-7.06774E-8</c:v>
                </c:pt>
                <c:pt idx="4394">
                  <c:v>-7.0652399999999998E-8</c:v>
                </c:pt>
                <c:pt idx="4395">
                  <c:v>-7.0627399999999996E-8</c:v>
                </c:pt>
                <c:pt idx="4396">
                  <c:v>-7.0602399999999994E-8</c:v>
                </c:pt>
                <c:pt idx="4397">
                  <c:v>-7.0577400000000006E-8</c:v>
                </c:pt>
                <c:pt idx="4398">
                  <c:v>-7.0552400000000004E-8</c:v>
                </c:pt>
                <c:pt idx="4399">
                  <c:v>-7.0527400000000002E-8</c:v>
                </c:pt>
                <c:pt idx="4400">
                  <c:v>-7.05024E-8</c:v>
                </c:pt>
                <c:pt idx="4401">
                  <c:v>-7.0477399999999998E-8</c:v>
                </c:pt>
                <c:pt idx="4402">
                  <c:v>-7.0452399999999996E-8</c:v>
                </c:pt>
                <c:pt idx="4403">
                  <c:v>-7.0427399999999994E-8</c:v>
                </c:pt>
                <c:pt idx="4404">
                  <c:v>-7.0402400000000006E-8</c:v>
                </c:pt>
                <c:pt idx="4405">
                  <c:v>-7.0377400000000004E-8</c:v>
                </c:pt>
                <c:pt idx="4406">
                  <c:v>-7.0352400000000002E-8</c:v>
                </c:pt>
                <c:pt idx="4407">
                  <c:v>-7.03274E-8</c:v>
                </c:pt>
                <c:pt idx="4408">
                  <c:v>-7.0302399999999998E-8</c:v>
                </c:pt>
                <c:pt idx="4409">
                  <c:v>-7.0277399999999996E-8</c:v>
                </c:pt>
                <c:pt idx="4410">
                  <c:v>-7.0252399999999995E-8</c:v>
                </c:pt>
                <c:pt idx="4411">
                  <c:v>-7.0227400000000006E-8</c:v>
                </c:pt>
                <c:pt idx="4412">
                  <c:v>-7.0202400000000004E-8</c:v>
                </c:pt>
                <c:pt idx="4413">
                  <c:v>-7.0177400000000002E-8</c:v>
                </c:pt>
                <c:pt idx="4414">
                  <c:v>-7.01524E-8</c:v>
                </c:pt>
                <c:pt idx="4415">
                  <c:v>-7.0127399999999998E-8</c:v>
                </c:pt>
                <c:pt idx="4416">
                  <c:v>-7.0102399999999996E-8</c:v>
                </c:pt>
                <c:pt idx="4417">
                  <c:v>-7.0077399999999995E-8</c:v>
                </c:pt>
                <c:pt idx="4418">
                  <c:v>-7.0052400000000006E-8</c:v>
                </c:pt>
                <c:pt idx="4419">
                  <c:v>-7.0027400000000004E-8</c:v>
                </c:pt>
                <c:pt idx="4420">
                  <c:v>-7.0002400000000002E-8</c:v>
                </c:pt>
                <c:pt idx="4421">
                  <c:v>-6.99774E-8</c:v>
                </c:pt>
                <c:pt idx="4422">
                  <c:v>-6.9952399999999998E-8</c:v>
                </c:pt>
                <c:pt idx="4423">
                  <c:v>-6.9927399999999997E-8</c:v>
                </c:pt>
                <c:pt idx="4424">
                  <c:v>-6.9902399999999995E-8</c:v>
                </c:pt>
                <c:pt idx="4425">
                  <c:v>-6.9877400000000006E-8</c:v>
                </c:pt>
                <c:pt idx="4426">
                  <c:v>-6.9852400000000004E-8</c:v>
                </c:pt>
                <c:pt idx="4427">
                  <c:v>-6.9827400000000002E-8</c:v>
                </c:pt>
                <c:pt idx="4428">
                  <c:v>-6.98024E-8</c:v>
                </c:pt>
                <c:pt idx="4429">
                  <c:v>-6.9777399999999999E-8</c:v>
                </c:pt>
                <c:pt idx="4430">
                  <c:v>-6.9752399999999997E-8</c:v>
                </c:pt>
                <c:pt idx="4431">
                  <c:v>-6.9727399999999995E-8</c:v>
                </c:pt>
                <c:pt idx="4432">
                  <c:v>-6.9702400000000006E-8</c:v>
                </c:pt>
                <c:pt idx="4433">
                  <c:v>-6.9677400000000004E-8</c:v>
                </c:pt>
                <c:pt idx="4434">
                  <c:v>-6.9652400000000002E-8</c:v>
                </c:pt>
                <c:pt idx="4435">
                  <c:v>-6.96274E-8</c:v>
                </c:pt>
                <c:pt idx="4436">
                  <c:v>-6.9602399999999999E-8</c:v>
                </c:pt>
                <c:pt idx="4437">
                  <c:v>-6.9577399999999997E-8</c:v>
                </c:pt>
                <c:pt idx="4438">
                  <c:v>-6.9552399999999995E-8</c:v>
                </c:pt>
                <c:pt idx="4439">
                  <c:v>-6.9527400000000006E-8</c:v>
                </c:pt>
                <c:pt idx="4440">
                  <c:v>-6.9502400000000004E-8</c:v>
                </c:pt>
                <c:pt idx="4441">
                  <c:v>-6.9477400000000002E-8</c:v>
                </c:pt>
                <c:pt idx="4442">
                  <c:v>-6.9452400000000001E-8</c:v>
                </c:pt>
                <c:pt idx="4443">
                  <c:v>-6.9427399999999999E-8</c:v>
                </c:pt>
                <c:pt idx="4444">
                  <c:v>-6.9402399999999997E-8</c:v>
                </c:pt>
                <c:pt idx="4445">
                  <c:v>-6.9377399999999995E-8</c:v>
                </c:pt>
                <c:pt idx="4446">
                  <c:v>-6.9352400000000006E-8</c:v>
                </c:pt>
                <c:pt idx="4447">
                  <c:v>-6.9327400000000004E-8</c:v>
                </c:pt>
                <c:pt idx="4448">
                  <c:v>-6.9302400000000003E-8</c:v>
                </c:pt>
                <c:pt idx="4449">
                  <c:v>-6.9277400000000001E-8</c:v>
                </c:pt>
                <c:pt idx="4450">
                  <c:v>-6.9252399999999999E-8</c:v>
                </c:pt>
                <c:pt idx="4451">
                  <c:v>-6.9227399999999997E-8</c:v>
                </c:pt>
                <c:pt idx="4452">
                  <c:v>-6.9202399999999995E-8</c:v>
                </c:pt>
                <c:pt idx="4453">
                  <c:v>-6.9177400000000006E-8</c:v>
                </c:pt>
                <c:pt idx="4454">
                  <c:v>-6.9152400000000005E-8</c:v>
                </c:pt>
                <c:pt idx="4455">
                  <c:v>-6.9127400000000003E-8</c:v>
                </c:pt>
                <c:pt idx="4456">
                  <c:v>-6.9102400000000001E-8</c:v>
                </c:pt>
                <c:pt idx="4457">
                  <c:v>-6.9077399999999999E-8</c:v>
                </c:pt>
                <c:pt idx="4458">
                  <c:v>-6.9052399999999997E-8</c:v>
                </c:pt>
                <c:pt idx="4459">
                  <c:v>-6.9027399999999995E-8</c:v>
                </c:pt>
                <c:pt idx="4460">
                  <c:v>-6.9002400000000006E-8</c:v>
                </c:pt>
                <c:pt idx="4461">
                  <c:v>-6.8977400000000005E-8</c:v>
                </c:pt>
                <c:pt idx="4462">
                  <c:v>-6.8952400000000003E-8</c:v>
                </c:pt>
                <c:pt idx="4463">
                  <c:v>-6.8927400000000001E-8</c:v>
                </c:pt>
                <c:pt idx="4464">
                  <c:v>-6.8902399999999999E-8</c:v>
                </c:pt>
                <c:pt idx="4465">
                  <c:v>-6.8877399999999997E-8</c:v>
                </c:pt>
                <c:pt idx="4466">
                  <c:v>-6.8852399999999995E-8</c:v>
                </c:pt>
                <c:pt idx="4467">
                  <c:v>-6.8827400000000007E-8</c:v>
                </c:pt>
                <c:pt idx="4468">
                  <c:v>-6.8802400000000005E-8</c:v>
                </c:pt>
                <c:pt idx="4469">
                  <c:v>-6.8777400000000003E-8</c:v>
                </c:pt>
                <c:pt idx="4470">
                  <c:v>-6.8752400000000001E-8</c:v>
                </c:pt>
                <c:pt idx="4471">
                  <c:v>-6.8727399999999999E-8</c:v>
                </c:pt>
                <c:pt idx="4472">
                  <c:v>-6.8702399999999997E-8</c:v>
                </c:pt>
                <c:pt idx="4473">
                  <c:v>-6.8677399999999995E-8</c:v>
                </c:pt>
                <c:pt idx="4474">
                  <c:v>-6.8652399999999993E-8</c:v>
                </c:pt>
                <c:pt idx="4475">
                  <c:v>-6.8627400000000005E-8</c:v>
                </c:pt>
                <c:pt idx="4476">
                  <c:v>-6.8602400000000003E-8</c:v>
                </c:pt>
                <c:pt idx="4477">
                  <c:v>-6.8577400000000001E-8</c:v>
                </c:pt>
                <c:pt idx="4478">
                  <c:v>-6.8552399999999999E-8</c:v>
                </c:pt>
                <c:pt idx="4479">
                  <c:v>-6.8527399999999997E-8</c:v>
                </c:pt>
                <c:pt idx="4480">
                  <c:v>-6.8502399999999995E-8</c:v>
                </c:pt>
                <c:pt idx="4481">
                  <c:v>-6.8477399999999994E-8</c:v>
                </c:pt>
                <c:pt idx="4482">
                  <c:v>-6.8452400000000005E-8</c:v>
                </c:pt>
                <c:pt idx="4483">
                  <c:v>-6.8427400000000003E-8</c:v>
                </c:pt>
                <c:pt idx="4484">
                  <c:v>-6.8402400000000001E-8</c:v>
                </c:pt>
                <c:pt idx="4485">
                  <c:v>-6.8377399999999999E-8</c:v>
                </c:pt>
                <c:pt idx="4486">
                  <c:v>-6.8352399999999997E-8</c:v>
                </c:pt>
                <c:pt idx="4487">
                  <c:v>-6.8327399999999995E-8</c:v>
                </c:pt>
                <c:pt idx="4488">
                  <c:v>-6.8302399999999994E-8</c:v>
                </c:pt>
                <c:pt idx="4489">
                  <c:v>-6.8277400000000005E-8</c:v>
                </c:pt>
                <c:pt idx="4490">
                  <c:v>-6.8252400000000003E-8</c:v>
                </c:pt>
                <c:pt idx="4491">
                  <c:v>-6.8227400000000001E-8</c:v>
                </c:pt>
                <c:pt idx="4492">
                  <c:v>-6.8202399999999999E-8</c:v>
                </c:pt>
                <c:pt idx="4493">
                  <c:v>-6.8177399999999997E-8</c:v>
                </c:pt>
                <c:pt idx="4494">
                  <c:v>-6.8152399999999996E-8</c:v>
                </c:pt>
                <c:pt idx="4495">
                  <c:v>-6.8127399999999994E-8</c:v>
                </c:pt>
                <c:pt idx="4496">
                  <c:v>-6.8102400000000005E-8</c:v>
                </c:pt>
                <c:pt idx="4497">
                  <c:v>-6.8077400000000003E-8</c:v>
                </c:pt>
                <c:pt idx="4498">
                  <c:v>-6.8052400000000001E-8</c:v>
                </c:pt>
                <c:pt idx="4499">
                  <c:v>-6.8027399999999999E-8</c:v>
                </c:pt>
                <c:pt idx="4500">
                  <c:v>-6.8002399999999998E-8</c:v>
                </c:pt>
                <c:pt idx="4501">
                  <c:v>-6.7977399999999996E-8</c:v>
                </c:pt>
                <c:pt idx="4502">
                  <c:v>-6.7952399999999994E-8</c:v>
                </c:pt>
                <c:pt idx="4503">
                  <c:v>-6.7927400000000005E-8</c:v>
                </c:pt>
                <c:pt idx="4504">
                  <c:v>-6.7902400000000003E-8</c:v>
                </c:pt>
                <c:pt idx="4505">
                  <c:v>-6.7877400000000001E-8</c:v>
                </c:pt>
                <c:pt idx="4506">
                  <c:v>-6.7852399999999999E-8</c:v>
                </c:pt>
                <c:pt idx="4507">
                  <c:v>-6.7827399999999998E-8</c:v>
                </c:pt>
                <c:pt idx="4508">
                  <c:v>-6.7802399999999996E-8</c:v>
                </c:pt>
                <c:pt idx="4509">
                  <c:v>-6.7777399999999994E-8</c:v>
                </c:pt>
                <c:pt idx="4510">
                  <c:v>-6.7752400000000005E-8</c:v>
                </c:pt>
                <c:pt idx="4511">
                  <c:v>-6.7727400000000003E-8</c:v>
                </c:pt>
                <c:pt idx="4512">
                  <c:v>-6.7702400000000001E-8</c:v>
                </c:pt>
                <c:pt idx="4513">
                  <c:v>-6.76774E-8</c:v>
                </c:pt>
                <c:pt idx="4514">
                  <c:v>-6.7652399999999998E-8</c:v>
                </c:pt>
                <c:pt idx="4515">
                  <c:v>-6.7627399999999996E-8</c:v>
                </c:pt>
                <c:pt idx="4516">
                  <c:v>-6.7602399999999994E-8</c:v>
                </c:pt>
                <c:pt idx="4517">
                  <c:v>-6.7577400000000005E-8</c:v>
                </c:pt>
                <c:pt idx="4518">
                  <c:v>-6.7552400000000003E-8</c:v>
                </c:pt>
                <c:pt idx="4519">
                  <c:v>-6.7527400000000002E-8</c:v>
                </c:pt>
                <c:pt idx="4520">
                  <c:v>-6.75024E-8</c:v>
                </c:pt>
                <c:pt idx="4521">
                  <c:v>-6.7477399999999998E-8</c:v>
                </c:pt>
                <c:pt idx="4522">
                  <c:v>-6.7452399999999996E-8</c:v>
                </c:pt>
                <c:pt idx="4523">
                  <c:v>-6.7427399999999994E-8</c:v>
                </c:pt>
                <c:pt idx="4524">
                  <c:v>-6.7402400000000005E-8</c:v>
                </c:pt>
                <c:pt idx="4525">
                  <c:v>-6.7377400000000004E-8</c:v>
                </c:pt>
                <c:pt idx="4526">
                  <c:v>-6.7352400000000002E-8</c:v>
                </c:pt>
                <c:pt idx="4527">
                  <c:v>-6.73274E-8</c:v>
                </c:pt>
                <c:pt idx="4528">
                  <c:v>-6.7302399999999998E-8</c:v>
                </c:pt>
                <c:pt idx="4529">
                  <c:v>-6.7277399999999996E-8</c:v>
                </c:pt>
                <c:pt idx="4530">
                  <c:v>-6.7252399999999994E-8</c:v>
                </c:pt>
                <c:pt idx="4531">
                  <c:v>-6.7227400000000005E-8</c:v>
                </c:pt>
                <c:pt idx="4532">
                  <c:v>-6.7202400000000004E-8</c:v>
                </c:pt>
                <c:pt idx="4533">
                  <c:v>-6.7177400000000002E-8</c:v>
                </c:pt>
                <c:pt idx="4534">
                  <c:v>-6.71524E-8</c:v>
                </c:pt>
                <c:pt idx="4535">
                  <c:v>-6.7127399999999998E-8</c:v>
                </c:pt>
                <c:pt idx="4536">
                  <c:v>-6.7102399999999996E-8</c:v>
                </c:pt>
                <c:pt idx="4537">
                  <c:v>-6.7077399999999994E-8</c:v>
                </c:pt>
                <c:pt idx="4538">
                  <c:v>-6.7052400000000006E-8</c:v>
                </c:pt>
                <c:pt idx="4539">
                  <c:v>-6.7027400000000004E-8</c:v>
                </c:pt>
                <c:pt idx="4540">
                  <c:v>-6.7002400000000002E-8</c:v>
                </c:pt>
                <c:pt idx="4541">
                  <c:v>-6.69774E-8</c:v>
                </c:pt>
                <c:pt idx="4542">
                  <c:v>-6.6952399999999998E-8</c:v>
                </c:pt>
                <c:pt idx="4543">
                  <c:v>-6.6927399999999996E-8</c:v>
                </c:pt>
                <c:pt idx="4544">
                  <c:v>-6.6902399999999994E-8</c:v>
                </c:pt>
                <c:pt idx="4545">
                  <c:v>-6.6877400000000006E-8</c:v>
                </c:pt>
                <c:pt idx="4546">
                  <c:v>-6.6852400000000004E-8</c:v>
                </c:pt>
                <c:pt idx="4547">
                  <c:v>-6.6827400000000002E-8</c:v>
                </c:pt>
                <c:pt idx="4548">
                  <c:v>-6.68024E-8</c:v>
                </c:pt>
                <c:pt idx="4549">
                  <c:v>-6.6777399999999998E-8</c:v>
                </c:pt>
                <c:pt idx="4550">
                  <c:v>-6.6752399999999996E-8</c:v>
                </c:pt>
                <c:pt idx="4551">
                  <c:v>-6.6727399999999994E-8</c:v>
                </c:pt>
                <c:pt idx="4552">
                  <c:v>-6.6702400000000006E-8</c:v>
                </c:pt>
                <c:pt idx="4553">
                  <c:v>-6.6677400000000004E-8</c:v>
                </c:pt>
                <c:pt idx="4554">
                  <c:v>-6.6652400000000002E-8</c:v>
                </c:pt>
                <c:pt idx="4555">
                  <c:v>-6.66274E-8</c:v>
                </c:pt>
                <c:pt idx="4556">
                  <c:v>-6.6602399999999998E-8</c:v>
                </c:pt>
                <c:pt idx="4557">
                  <c:v>-6.6577399999999996E-8</c:v>
                </c:pt>
                <c:pt idx="4558">
                  <c:v>-6.6552399999999994E-8</c:v>
                </c:pt>
                <c:pt idx="4559">
                  <c:v>-6.6527400000000006E-8</c:v>
                </c:pt>
                <c:pt idx="4560">
                  <c:v>-6.6502400000000004E-8</c:v>
                </c:pt>
                <c:pt idx="4561">
                  <c:v>-6.6477400000000002E-8</c:v>
                </c:pt>
                <c:pt idx="4562">
                  <c:v>-6.64524E-8</c:v>
                </c:pt>
                <c:pt idx="4563">
                  <c:v>-6.6427399999999998E-8</c:v>
                </c:pt>
                <c:pt idx="4564">
                  <c:v>-6.6402399999999996E-8</c:v>
                </c:pt>
                <c:pt idx="4565">
                  <c:v>-6.6377399999999995E-8</c:v>
                </c:pt>
                <c:pt idx="4566">
                  <c:v>-6.6352400000000006E-8</c:v>
                </c:pt>
                <c:pt idx="4567">
                  <c:v>-6.6327400000000004E-8</c:v>
                </c:pt>
                <c:pt idx="4568">
                  <c:v>-6.6302400000000002E-8</c:v>
                </c:pt>
                <c:pt idx="4569">
                  <c:v>-6.62774E-8</c:v>
                </c:pt>
                <c:pt idx="4570">
                  <c:v>-6.6252399999999998E-8</c:v>
                </c:pt>
                <c:pt idx="4571">
                  <c:v>-6.6227399999999997E-8</c:v>
                </c:pt>
                <c:pt idx="4572">
                  <c:v>-6.6202399999999995E-8</c:v>
                </c:pt>
                <c:pt idx="4573">
                  <c:v>-6.6177400000000006E-8</c:v>
                </c:pt>
                <c:pt idx="4574">
                  <c:v>-6.6152400000000004E-8</c:v>
                </c:pt>
                <c:pt idx="4575">
                  <c:v>-6.6127400000000002E-8</c:v>
                </c:pt>
                <c:pt idx="4576">
                  <c:v>-6.61024E-8</c:v>
                </c:pt>
                <c:pt idx="4577">
                  <c:v>-6.6077399999999998E-8</c:v>
                </c:pt>
                <c:pt idx="4578">
                  <c:v>-6.6052399999999997E-8</c:v>
                </c:pt>
                <c:pt idx="4579">
                  <c:v>-6.6027399999999995E-8</c:v>
                </c:pt>
                <c:pt idx="4580">
                  <c:v>-6.6002400000000006E-8</c:v>
                </c:pt>
                <c:pt idx="4581">
                  <c:v>-6.5977400000000004E-8</c:v>
                </c:pt>
                <c:pt idx="4582">
                  <c:v>-6.5952400000000002E-8</c:v>
                </c:pt>
                <c:pt idx="4583">
                  <c:v>-6.59274E-8</c:v>
                </c:pt>
                <c:pt idx="4584">
                  <c:v>-6.5902399999999999E-8</c:v>
                </c:pt>
                <c:pt idx="4585">
                  <c:v>-6.5877399999999997E-8</c:v>
                </c:pt>
                <c:pt idx="4586">
                  <c:v>-6.5852399999999995E-8</c:v>
                </c:pt>
                <c:pt idx="4587">
                  <c:v>-6.5827400000000006E-8</c:v>
                </c:pt>
                <c:pt idx="4588">
                  <c:v>-6.5802400000000004E-8</c:v>
                </c:pt>
                <c:pt idx="4589">
                  <c:v>-6.5777400000000002E-8</c:v>
                </c:pt>
                <c:pt idx="4590">
                  <c:v>-6.5752400000000001E-8</c:v>
                </c:pt>
                <c:pt idx="4591">
                  <c:v>-6.5727399999999999E-8</c:v>
                </c:pt>
                <c:pt idx="4592">
                  <c:v>-6.5702399999999997E-8</c:v>
                </c:pt>
                <c:pt idx="4593">
                  <c:v>-6.5677399999999995E-8</c:v>
                </c:pt>
                <c:pt idx="4594">
                  <c:v>-6.5652400000000006E-8</c:v>
                </c:pt>
                <c:pt idx="4595">
                  <c:v>-6.5627400000000004E-8</c:v>
                </c:pt>
                <c:pt idx="4596">
                  <c:v>-6.5602400000000003E-8</c:v>
                </c:pt>
                <c:pt idx="4597">
                  <c:v>-6.5577400000000001E-8</c:v>
                </c:pt>
                <c:pt idx="4598">
                  <c:v>-6.5552399999999999E-8</c:v>
                </c:pt>
                <c:pt idx="4599">
                  <c:v>-6.5527399999999997E-8</c:v>
                </c:pt>
                <c:pt idx="4600">
                  <c:v>-6.5502399999999995E-8</c:v>
                </c:pt>
                <c:pt idx="4601">
                  <c:v>-6.5477400000000006E-8</c:v>
                </c:pt>
                <c:pt idx="4602">
                  <c:v>-6.5452400000000004E-8</c:v>
                </c:pt>
                <c:pt idx="4603">
                  <c:v>-6.5427400000000003E-8</c:v>
                </c:pt>
                <c:pt idx="4604">
                  <c:v>-6.5402400000000001E-8</c:v>
                </c:pt>
                <c:pt idx="4605">
                  <c:v>-6.5377399999999999E-8</c:v>
                </c:pt>
                <c:pt idx="4606">
                  <c:v>-6.5352399999999997E-8</c:v>
                </c:pt>
                <c:pt idx="4607">
                  <c:v>-6.5327399999999995E-8</c:v>
                </c:pt>
                <c:pt idx="4608">
                  <c:v>-6.5302400000000006E-8</c:v>
                </c:pt>
                <c:pt idx="4609">
                  <c:v>-6.5277400000000005E-8</c:v>
                </c:pt>
                <c:pt idx="4610">
                  <c:v>-6.5252400000000003E-8</c:v>
                </c:pt>
                <c:pt idx="4611">
                  <c:v>-6.5227400000000001E-8</c:v>
                </c:pt>
                <c:pt idx="4612">
                  <c:v>-6.5202399999999999E-8</c:v>
                </c:pt>
                <c:pt idx="4613">
                  <c:v>-6.5177399999999997E-8</c:v>
                </c:pt>
                <c:pt idx="4614">
                  <c:v>-6.5152399999999995E-8</c:v>
                </c:pt>
                <c:pt idx="4615">
                  <c:v>-6.5127400000000007E-8</c:v>
                </c:pt>
                <c:pt idx="4616">
                  <c:v>-6.5102400000000005E-8</c:v>
                </c:pt>
                <c:pt idx="4617">
                  <c:v>-6.5077400000000003E-8</c:v>
                </c:pt>
                <c:pt idx="4618">
                  <c:v>-6.5052400000000001E-8</c:v>
                </c:pt>
                <c:pt idx="4619">
                  <c:v>-6.5027399999999999E-8</c:v>
                </c:pt>
                <c:pt idx="4620">
                  <c:v>-6.5002399999999997E-8</c:v>
                </c:pt>
                <c:pt idx="4621">
                  <c:v>-6.4977399999999995E-8</c:v>
                </c:pt>
                <c:pt idx="4622">
                  <c:v>-6.4952400000000007E-8</c:v>
                </c:pt>
                <c:pt idx="4623">
                  <c:v>-6.4927400000000005E-8</c:v>
                </c:pt>
                <c:pt idx="4624">
                  <c:v>-6.4902400000000003E-8</c:v>
                </c:pt>
                <c:pt idx="4625">
                  <c:v>-6.4877400000000001E-8</c:v>
                </c:pt>
                <c:pt idx="4626">
                  <c:v>-6.4852399999999999E-8</c:v>
                </c:pt>
                <c:pt idx="4627">
                  <c:v>-6.4827399999999997E-8</c:v>
                </c:pt>
                <c:pt idx="4628">
                  <c:v>-6.4802399999999995E-8</c:v>
                </c:pt>
                <c:pt idx="4629">
                  <c:v>-6.4777399999999993E-8</c:v>
                </c:pt>
                <c:pt idx="4630">
                  <c:v>-6.4752400000000005E-8</c:v>
                </c:pt>
                <c:pt idx="4631">
                  <c:v>-6.4727400000000003E-8</c:v>
                </c:pt>
                <c:pt idx="4632">
                  <c:v>-6.4702400000000001E-8</c:v>
                </c:pt>
                <c:pt idx="4633">
                  <c:v>-6.4677399999999999E-8</c:v>
                </c:pt>
                <c:pt idx="4634">
                  <c:v>-6.4652399999999997E-8</c:v>
                </c:pt>
                <c:pt idx="4635">
                  <c:v>-6.4627399999999995E-8</c:v>
                </c:pt>
                <c:pt idx="4636">
                  <c:v>-6.4602399999999994E-8</c:v>
                </c:pt>
                <c:pt idx="4637">
                  <c:v>-6.4577400000000005E-8</c:v>
                </c:pt>
                <c:pt idx="4638">
                  <c:v>-6.4552400000000003E-8</c:v>
                </c:pt>
                <c:pt idx="4639">
                  <c:v>-6.4527400000000001E-8</c:v>
                </c:pt>
                <c:pt idx="4640">
                  <c:v>-6.4502399999999999E-8</c:v>
                </c:pt>
                <c:pt idx="4641">
                  <c:v>-6.4477399999999997E-8</c:v>
                </c:pt>
                <c:pt idx="4642">
                  <c:v>-6.4452399999999996E-8</c:v>
                </c:pt>
                <c:pt idx="4643">
                  <c:v>-6.4427399999999994E-8</c:v>
                </c:pt>
                <c:pt idx="4644">
                  <c:v>-6.4402400000000005E-8</c:v>
                </c:pt>
                <c:pt idx="4645">
                  <c:v>-6.4377400000000003E-8</c:v>
                </c:pt>
                <c:pt idx="4646">
                  <c:v>-6.4352400000000001E-8</c:v>
                </c:pt>
                <c:pt idx="4647">
                  <c:v>-6.4327399999999999E-8</c:v>
                </c:pt>
                <c:pt idx="4648">
                  <c:v>-6.4302399999999997E-8</c:v>
                </c:pt>
                <c:pt idx="4649">
                  <c:v>-6.4277399999999996E-8</c:v>
                </c:pt>
                <c:pt idx="4650">
                  <c:v>-6.4252399999999994E-8</c:v>
                </c:pt>
                <c:pt idx="4651">
                  <c:v>-6.4227400000000005E-8</c:v>
                </c:pt>
                <c:pt idx="4652">
                  <c:v>-6.4202400000000003E-8</c:v>
                </c:pt>
                <c:pt idx="4653">
                  <c:v>-6.4177400000000001E-8</c:v>
                </c:pt>
                <c:pt idx="4654">
                  <c:v>-6.4152399999999999E-8</c:v>
                </c:pt>
                <c:pt idx="4655">
                  <c:v>-6.4127399999999998E-8</c:v>
                </c:pt>
                <c:pt idx="4656">
                  <c:v>-6.4102399999999996E-8</c:v>
                </c:pt>
                <c:pt idx="4657">
                  <c:v>-6.4077399999999994E-8</c:v>
                </c:pt>
                <c:pt idx="4658">
                  <c:v>-6.4052400000000005E-8</c:v>
                </c:pt>
                <c:pt idx="4659">
                  <c:v>-6.4027400000000003E-8</c:v>
                </c:pt>
                <c:pt idx="4660">
                  <c:v>-6.4002400000000001E-8</c:v>
                </c:pt>
                <c:pt idx="4661">
                  <c:v>-6.39774E-8</c:v>
                </c:pt>
                <c:pt idx="4662">
                  <c:v>-6.3952399999999998E-8</c:v>
                </c:pt>
                <c:pt idx="4663">
                  <c:v>-6.3927399999999996E-8</c:v>
                </c:pt>
                <c:pt idx="4664">
                  <c:v>-6.3902399999999994E-8</c:v>
                </c:pt>
                <c:pt idx="4665">
                  <c:v>-6.3877400000000005E-8</c:v>
                </c:pt>
                <c:pt idx="4666">
                  <c:v>-6.3852400000000003E-8</c:v>
                </c:pt>
                <c:pt idx="4667">
                  <c:v>-6.3827400000000002E-8</c:v>
                </c:pt>
                <c:pt idx="4668">
                  <c:v>-6.38024E-8</c:v>
                </c:pt>
                <c:pt idx="4669">
                  <c:v>-6.3777399999999998E-8</c:v>
                </c:pt>
                <c:pt idx="4670">
                  <c:v>-6.3752399999999996E-8</c:v>
                </c:pt>
                <c:pt idx="4671">
                  <c:v>-6.3727399999999994E-8</c:v>
                </c:pt>
                <c:pt idx="4672">
                  <c:v>-6.3702400000000005E-8</c:v>
                </c:pt>
                <c:pt idx="4673">
                  <c:v>-6.3677400000000003E-8</c:v>
                </c:pt>
                <c:pt idx="4674">
                  <c:v>-6.3652400000000002E-8</c:v>
                </c:pt>
                <c:pt idx="4675">
                  <c:v>-6.36274E-8</c:v>
                </c:pt>
                <c:pt idx="4676">
                  <c:v>-6.3602399999999998E-8</c:v>
                </c:pt>
                <c:pt idx="4677">
                  <c:v>-6.3577399999999996E-8</c:v>
                </c:pt>
                <c:pt idx="4678">
                  <c:v>-6.3552399999999994E-8</c:v>
                </c:pt>
                <c:pt idx="4679">
                  <c:v>-6.3527400000000005E-8</c:v>
                </c:pt>
                <c:pt idx="4680">
                  <c:v>-6.3502400000000004E-8</c:v>
                </c:pt>
                <c:pt idx="4681">
                  <c:v>-6.3477400000000002E-8</c:v>
                </c:pt>
                <c:pt idx="4682">
                  <c:v>-6.34524E-8</c:v>
                </c:pt>
                <c:pt idx="4683">
                  <c:v>-6.3427399999999998E-8</c:v>
                </c:pt>
                <c:pt idx="4684">
                  <c:v>-6.3402399999999996E-8</c:v>
                </c:pt>
                <c:pt idx="4685">
                  <c:v>-6.3377399999999994E-8</c:v>
                </c:pt>
                <c:pt idx="4686">
                  <c:v>-6.3352400000000006E-8</c:v>
                </c:pt>
                <c:pt idx="4687">
                  <c:v>-6.3327400000000004E-8</c:v>
                </c:pt>
                <c:pt idx="4688">
                  <c:v>-6.3302400000000002E-8</c:v>
                </c:pt>
                <c:pt idx="4689">
                  <c:v>-6.32774E-8</c:v>
                </c:pt>
                <c:pt idx="4690">
                  <c:v>-6.3252399999999998E-8</c:v>
                </c:pt>
                <c:pt idx="4691">
                  <c:v>-6.3227399999999996E-8</c:v>
                </c:pt>
                <c:pt idx="4692">
                  <c:v>-6.3202399999999994E-8</c:v>
                </c:pt>
                <c:pt idx="4693">
                  <c:v>-6.3177400000000006E-8</c:v>
                </c:pt>
                <c:pt idx="4694">
                  <c:v>-6.3152400000000004E-8</c:v>
                </c:pt>
                <c:pt idx="4695">
                  <c:v>-6.3127400000000002E-8</c:v>
                </c:pt>
                <c:pt idx="4696">
                  <c:v>-6.31024E-8</c:v>
                </c:pt>
                <c:pt idx="4697">
                  <c:v>-6.3077399999999998E-8</c:v>
                </c:pt>
                <c:pt idx="4698">
                  <c:v>-6.3052399999999996E-8</c:v>
                </c:pt>
                <c:pt idx="4699">
                  <c:v>-6.3027399999999994E-8</c:v>
                </c:pt>
                <c:pt idx="4700">
                  <c:v>-6.3002400000000006E-8</c:v>
                </c:pt>
                <c:pt idx="4701">
                  <c:v>-6.2977400000000004E-8</c:v>
                </c:pt>
                <c:pt idx="4702">
                  <c:v>-6.2952400000000002E-8</c:v>
                </c:pt>
                <c:pt idx="4703">
                  <c:v>-6.29274E-8</c:v>
                </c:pt>
                <c:pt idx="4704">
                  <c:v>-6.2902399999999998E-8</c:v>
                </c:pt>
                <c:pt idx="4705">
                  <c:v>-6.2877399999999996E-8</c:v>
                </c:pt>
                <c:pt idx="4706">
                  <c:v>-6.2852399999999994E-8</c:v>
                </c:pt>
                <c:pt idx="4707">
                  <c:v>-6.2827400000000006E-8</c:v>
                </c:pt>
                <c:pt idx="4708">
                  <c:v>-6.2802400000000004E-8</c:v>
                </c:pt>
                <c:pt idx="4709">
                  <c:v>-6.2777400000000002E-8</c:v>
                </c:pt>
                <c:pt idx="4710">
                  <c:v>-6.27524E-8</c:v>
                </c:pt>
                <c:pt idx="4711">
                  <c:v>-6.2727399999999998E-8</c:v>
                </c:pt>
                <c:pt idx="4712">
                  <c:v>-6.2702399999999996E-8</c:v>
                </c:pt>
                <c:pt idx="4713">
                  <c:v>-6.2677399999999995E-8</c:v>
                </c:pt>
                <c:pt idx="4714">
                  <c:v>-6.2652400000000006E-8</c:v>
                </c:pt>
                <c:pt idx="4715">
                  <c:v>-6.2627400000000004E-8</c:v>
                </c:pt>
                <c:pt idx="4716">
                  <c:v>-6.2602400000000002E-8</c:v>
                </c:pt>
                <c:pt idx="4717">
                  <c:v>-6.25774E-8</c:v>
                </c:pt>
                <c:pt idx="4718">
                  <c:v>-6.2552399999999998E-8</c:v>
                </c:pt>
                <c:pt idx="4719">
                  <c:v>-6.2527399999999996E-8</c:v>
                </c:pt>
                <c:pt idx="4720">
                  <c:v>-6.2502399999999995E-8</c:v>
                </c:pt>
                <c:pt idx="4721">
                  <c:v>-6.2477400000000006E-8</c:v>
                </c:pt>
                <c:pt idx="4722">
                  <c:v>-6.2452400000000004E-8</c:v>
                </c:pt>
                <c:pt idx="4723">
                  <c:v>-6.2427400000000002E-8</c:v>
                </c:pt>
                <c:pt idx="4724">
                  <c:v>-6.24024E-8</c:v>
                </c:pt>
                <c:pt idx="4725">
                  <c:v>-6.2377399999999998E-8</c:v>
                </c:pt>
                <c:pt idx="4726">
                  <c:v>-6.2352399999999997E-8</c:v>
                </c:pt>
                <c:pt idx="4727">
                  <c:v>-6.2327399999999995E-8</c:v>
                </c:pt>
                <c:pt idx="4728">
                  <c:v>-6.2302400000000006E-8</c:v>
                </c:pt>
                <c:pt idx="4729">
                  <c:v>-6.2277400000000004E-8</c:v>
                </c:pt>
                <c:pt idx="4730">
                  <c:v>-6.2252400000000002E-8</c:v>
                </c:pt>
                <c:pt idx="4731">
                  <c:v>-6.22274E-8</c:v>
                </c:pt>
                <c:pt idx="4732">
                  <c:v>-6.2202399999999999E-8</c:v>
                </c:pt>
                <c:pt idx="4733">
                  <c:v>-6.2177399999999997E-8</c:v>
                </c:pt>
                <c:pt idx="4734">
                  <c:v>-6.2152399999999995E-8</c:v>
                </c:pt>
                <c:pt idx="4735">
                  <c:v>-6.2127400000000006E-8</c:v>
                </c:pt>
                <c:pt idx="4736">
                  <c:v>-6.2102400000000004E-8</c:v>
                </c:pt>
                <c:pt idx="4737">
                  <c:v>-6.2077400000000002E-8</c:v>
                </c:pt>
                <c:pt idx="4738">
                  <c:v>-6.20524E-8</c:v>
                </c:pt>
                <c:pt idx="4739">
                  <c:v>-6.2027399999999999E-8</c:v>
                </c:pt>
                <c:pt idx="4740">
                  <c:v>-6.2002399999999997E-8</c:v>
                </c:pt>
                <c:pt idx="4741">
                  <c:v>-6.1977399999999995E-8</c:v>
                </c:pt>
                <c:pt idx="4742">
                  <c:v>-6.1952400000000006E-8</c:v>
                </c:pt>
                <c:pt idx="4743">
                  <c:v>-6.1927400000000004E-8</c:v>
                </c:pt>
                <c:pt idx="4744">
                  <c:v>-6.1902400000000002E-8</c:v>
                </c:pt>
                <c:pt idx="4745">
                  <c:v>-6.1877400000000001E-8</c:v>
                </c:pt>
                <c:pt idx="4746">
                  <c:v>-6.1852399999999999E-8</c:v>
                </c:pt>
                <c:pt idx="4747">
                  <c:v>-6.1827399999999997E-8</c:v>
                </c:pt>
                <c:pt idx="4748">
                  <c:v>-6.1802399999999995E-8</c:v>
                </c:pt>
                <c:pt idx="4749">
                  <c:v>-6.1777400000000006E-8</c:v>
                </c:pt>
                <c:pt idx="4750">
                  <c:v>-6.1752400000000004E-8</c:v>
                </c:pt>
                <c:pt idx="4751">
                  <c:v>-6.1727400000000003E-8</c:v>
                </c:pt>
                <c:pt idx="4752">
                  <c:v>-6.1702400000000001E-8</c:v>
                </c:pt>
                <c:pt idx="4753">
                  <c:v>-6.1677399999999999E-8</c:v>
                </c:pt>
                <c:pt idx="4754">
                  <c:v>-6.1652399999999997E-8</c:v>
                </c:pt>
                <c:pt idx="4755">
                  <c:v>-6.1627399999999995E-8</c:v>
                </c:pt>
                <c:pt idx="4756">
                  <c:v>-6.1602400000000006E-8</c:v>
                </c:pt>
                <c:pt idx="4757">
                  <c:v>-6.1577400000000005E-8</c:v>
                </c:pt>
                <c:pt idx="4758">
                  <c:v>-6.1552400000000003E-8</c:v>
                </c:pt>
                <c:pt idx="4759">
                  <c:v>-6.1527400000000001E-8</c:v>
                </c:pt>
                <c:pt idx="4760">
                  <c:v>-6.1502399999999999E-8</c:v>
                </c:pt>
                <c:pt idx="4761">
                  <c:v>-6.1477399999999997E-8</c:v>
                </c:pt>
                <c:pt idx="4762">
                  <c:v>-6.1452399999999995E-8</c:v>
                </c:pt>
                <c:pt idx="4763">
                  <c:v>-6.1427400000000006E-8</c:v>
                </c:pt>
                <c:pt idx="4764">
                  <c:v>-6.1402400000000005E-8</c:v>
                </c:pt>
                <c:pt idx="4765">
                  <c:v>-6.1377400000000003E-8</c:v>
                </c:pt>
                <c:pt idx="4766">
                  <c:v>-6.1352400000000001E-8</c:v>
                </c:pt>
                <c:pt idx="4767">
                  <c:v>-6.1327399999999999E-8</c:v>
                </c:pt>
                <c:pt idx="4768">
                  <c:v>-6.1302399999999997E-8</c:v>
                </c:pt>
                <c:pt idx="4769">
                  <c:v>-6.1277399999999995E-8</c:v>
                </c:pt>
                <c:pt idx="4770">
                  <c:v>-6.1252400000000007E-8</c:v>
                </c:pt>
                <c:pt idx="4771">
                  <c:v>-6.1227400000000005E-8</c:v>
                </c:pt>
                <c:pt idx="4772">
                  <c:v>-6.1202400000000003E-8</c:v>
                </c:pt>
                <c:pt idx="4773">
                  <c:v>-6.1177400000000001E-8</c:v>
                </c:pt>
                <c:pt idx="4774">
                  <c:v>-6.1152399999999999E-8</c:v>
                </c:pt>
                <c:pt idx="4775">
                  <c:v>-6.1127399999999997E-8</c:v>
                </c:pt>
                <c:pt idx="4776">
                  <c:v>-6.1102399999999995E-8</c:v>
                </c:pt>
                <c:pt idx="4777">
                  <c:v>-6.1077399999999993E-8</c:v>
                </c:pt>
                <c:pt idx="4778">
                  <c:v>-6.1052400000000005E-8</c:v>
                </c:pt>
                <c:pt idx="4779">
                  <c:v>-6.1027400000000003E-8</c:v>
                </c:pt>
                <c:pt idx="4780">
                  <c:v>-6.1002400000000001E-8</c:v>
                </c:pt>
                <c:pt idx="4781">
                  <c:v>-6.0977399999999999E-8</c:v>
                </c:pt>
                <c:pt idx="4782">
                  <c:v>-6.0952399999999997E-8</c:v>
                </c:pt>
                <c:pt idx="4783">
                  <c:v>-6.0927399999999995E-8</c:v>
                </c:pt>
                <c:pt idx="4784">
                  <c:v>-6.0902399999999994E-8</c:v>
                </c:pt>
                <c:pt idx="4785">
                  <c:v>-6.0877400000000005E-8</c:v>
                </c:pt>
                <c:pt idx="4786">
                  <c:v>-6.0852400000000003E-8</c:v>
                </c:pt>
                <c:pt idx="4787">
                  <c:v>-6.0827400000000001E-8</c:v>
                </c:pt>
                <c:pt idx="4788">
                  <c:v>-6.0802399999999999E-8</c:v>
                </c:pt>
                <c:pt idx="4789">
                  <c:v>-6.0777399999999997E-8</c:v>
                </c:pt>
                <c:pt idx="4790">
                  <c:v>-6.0752399999999995E-8</c:v>
                </c:pt>
                <c:pt idx="4791">
                  <c:v>-6.0727399999999994E-8</c:v>
                </c:pt>
                <c:pt idx="4792">
                  <c:v>-6.0702400000000005E-8</c:v>
                </c:pt>
                <c:pt idx="4793">
                  <c:v>-6.0677400000000003E-8</c:v>
                </c:pt>
                <c:pt idx="4794">
                  <c:v>-6.0652400000000001E-8</c:v>
                </c:pt>
                <c:pt idx="4795">
                  <c:v>-6.0627399999999999E-8</c:v>
                </c:pt>
                <c:pt idx="4796">
                  <c:v>-6.0602399999999997E-8</c:v>
                </c:pt>
                <c:pt idx="4797">
                  <c:v>-6.0577399999999996E-8</c:v>
                </c:pt>
                <c:pt idx="4798">
                  <c:v>-6.0552399999999994E-8</c:v>
                </c:pt>
                <c:pt idx="4799">
                  <c:v>-6.0527400000000005E-8</c:v>
                </c:pt>
                <c:pt idx="4800">
                  <c:v>-6.0502400000000003E-8</c:v>
                </c:pt>
                <c:pt idx="4801">
                  <c:v>-6.0477400000000001E-8</c:v>
                </c:pt>
                <c:pt idx="4802">
                  <c:v>-6.0452399999999999E-8</c:v>
                </c:pt>
                <c:pt idx="4803">
                  <c:v>-6.0427399999999998E-8</c:v>
                </c:pt>
                <c:pt idx="4804">
                  <c:v>-6.0402399999999996E-8</c:v>
                </c:pt>
                <c:pt idx="4805">
                  <c:v>-6.0377399999999994E-8</c:v>
                </c:pt>
                <c:pt idx="4806">
                  <c:v>-6.0352400000000005E-8</c:v>
                </c:pt>
                <c:pt idx="4807">
                  <c:v>-6.0327400000000003E-8</c:v>
                </c:pt>
                <c:pt idx="4808">
                  <c:v>-6.0302400000000001E-8</c:v>
                </c:pt>
                <c:pt idx="4809">
                  <c:v>-6.0277399999999999E-8</c:v>
                </c:pt>
                <c:pt idx="4810">
                  <c:v>-6.0252399999999998E-8</c:v>
                </c:pt>
                <c:pt idx="4811">
                  <c:v>-6.0227399999999996E-8</c:v>
                </c:pt>
                <c:pt idx="4812">
                  <c:v>-6.0202399999999994E-8</c:v>
                </c:pt>
                <c:pt idx="4813">
                  <c:v>-6.0177400000000005E-8</c:v>
                </c:pt>
                <c:pt idx="4814">
                  <c:v>-6.0152400000000003E-8</c:v>
                </c:pt>
                <c:pt idx="4815">
                  <c:v>-6.0127400000000001E-8</c:v>
                </c:pt>
                <c:pt idx="4816">
                  <c:v>-6.01024E-8</c:v>
                </c:pt>
                <c:pt idx="4817">
                  <c:v>-6.0077399999999998E-8</c:v>
                </c:pt>
                <c:pt idx="4818">
                  <c:v>-6.0052399999999996E-8</c:v>
                </c:pt>
                <c:pt idx="4819">
                  <c:v>-6.0027399999999994E-8</c:v>
                </c:pt>
                <c:pt idx="4820">
                  <c:v>-6.0002400000000005E-8</c:v>
                </c:pt>
                <c:pt idx="4821">
                  <c:v>-5.9977400000000003E-8</c:v>
                </c:pt>
                <c:pt idx="4822">
                  <c:v>-5.9952400000000002E-8</c:v>
                </c:pt>
                <c:pt idx="4823">
                  <c:v>-5.99274E-8</c:v>
                </c:pt>
                <c:pt idx="4824">
                  <c:v>-5.9902399999999998E-8</c:v>
                </c:pt>
                <c:pt idx="4825">
                  <c:v>-5.9877399999999996E-8</c:v>
                </c:pt>
                <c:pt idx="4826">
                  <c:v>-5.9852399999999994E-8</c:v>
                </c:pt>
                <c:pt idx="4827">
                  <c:v>-5.9827400000000005E-8</c:v>
                </c:pt>
                <c:pt idx="4828">
                  <c:v>-5.9802400000000004E-8</c:v>
                </c:pt>
                <c:pt idx="4829">
                  <c:v>-5.9777400000000002E-8</c:v>
                </c:pt>
                <c:pt idx="4830">
                  <c:v>-5.97524E-8</c:v>
                </c:pt>
                <c:pt idx="4831">
                  <c:v>-5.9727399999999998E-8</c:v>
                </c:pt>
                <c:pt idx="4832">
                  <c:v>-5.9702399999999996E-8</c:v>
                </c:pt>
                <c:pt idx="4833">
                  <c:v>-5.9677399999999994E-8</c:v>
                </c:pt>
                <c:pt idx="4834">
                  <c:v>-5.9652400000000005E-8</c:v>
                </c:pt>
                <c:pt idx="4835">
                  <c:v>-5.9627400000000004E-8</c:v>
                </c:pt>
                <c:pt idx="4836">
                  <c:v>-5.9602400000000002E-8</c:v>
                </c:pt>
                <c:pt idx="4837">
                  <c:v>-5.95774E-8</c:v>
                </c:pt>
                <c:pt idx="4838">
                  <c:v>-5.9552399999999998E-8</c:v>
                </c:pt>
                <c:pt idx="4839">
                  <c:v>-5.9527400000000003E-8</c:v>
                </c:pt>
                <c:pt idx="4840">
                  <c:v>-5.9502400000000001E-8</c:v>
                </c:pt>
                <c:pt idx="4841">
                  <c:v>-5.9477399999999999E-8</c:v>
                </c:pt>
                <c:pt idx="4842">
                  <c:v>-5.9452399999999997E-8</c:v>
                </c:pt>
                <c:pt idx="4843">
                  <c:v>-5.9427400000000002E-8</c:v>
                </c:pt>
                <c:pt idx="4844">
                  <c:v>-5.94024E-8</c:v>
                </c:pt>
                <c:pt idx="4845">
                  <c:v>-5.9377399999999998E-8</c:v>
                </c:pt>
                <c:pt idx="4846">
                  <c:v>-5.9352400000000003E-8</c:v>
                </c:pt>
                <c:pt idx="4847">
                  <c:v>-5.9327400000000001E-8</c:v>
                </c:pt>
                <c:pt idx="4848">
                  <c:v>-5.9302399999999999E-8</c:v>
                </c:pt>
                <c:pt idx="4849">
                  <c:v>-5.9277399999999997E-8</c:v>
                </c:pt>
                <c:pt idx="4850">
                  <c:v>-5.9252400000000002E-8</c:v>
                </c:pt>
                <c:pt idx="4851">
                  <c:v>-5.92274E-8</c:v>
                </c:pt>
                <c:pt idx="4852">
                  <c:v>-5.9202399999999998E-8</c:v>
                </c:pt>
                <c:pt idx="4853">
                  <c:v>-5.9177400000000003E-8</c:v>
                </c:pt>
                <c:pt idx="4854">
                  <c:v>-5.9152400000000001E-8</c:v>
                </c:pt>
                <c:pt idx="4855">
                  <c:v>-5.9127399999999999E-8</c:v>
                </c:pt>
                <c:pt idx="4856">
                  <c:v>-5.9102399999999997E-8</c:v>
                </c:pt>
                <c:pt idx="4857">
                  <c:v>-5.9077400000000002E-8</c:v>
                </c:pt>
                <c:pt idx="4858">
                  <c:v>-5.90524E-8</c:v>
                </c:pt>
                <c:pt idx="4859">
                  <c:v>-5.9027399999999998E-8</c:v>
                </c:pt>
                <c:pt idx="4860">
                  <c:v>-5.9002400000000003E-8</c:v>
                </c:pt>
                <c:pt idx="4861">
                  <c:v>-5.8977400000000001E-8</c:v>
                </c:pt>
                <c:pt idx="4862">
                  <c:v>-5.8952399999999999E-8</c:v>
                </c:pt>
                <c:pt idx="4863">
                  <c:v>-5.8927399999999997E-8</c:v>
                </c:pt>
                <c:pt idx="4864">
                  <c:v>-5.8902400000000002E-8</c:v>
                </c:pt>
                <c:pt idx="4865">
                  <c:v>-5.88774E-8</c:v>
                </c:pt>
                <c:pt idx="4866">
                  <c:v>-5.8852399999999998E-8</c:v>
                </c:pt>
                <c:pt idx="4867">
                  <c:v>-5.8827400000000003E-8</c:v>
                </c:pt>
                <c:pt idx="4868">
                  <c:v>-5.8802400000000001E-8</c:v>
                </c:pt>
                <c:pt idx="4869">
                  <c:v>-5.8777399999999999E-8</c:v>
                </c:pt>
                <c:pt idx="4870">
                  <c:v>-5.8752399999999997E-8</c:v>
                </c:pt>
                <c:pt idx="4871">
                  <c:v>-5.8727400000000002E-8</c:v>
                </c:pt>
                <c:pt idx="4872">
                  <c:v>-5.87024E-8</c:v>
                </c:pt>
                <c:pt idx="4873">
                  <c:v>-5.8677399999999998E-8</c:v>
                </c:pt>
                <c:pt idx="4874">
                  <c:v>-5.8652400000000003E-8</c:v>
                </c:pt>
                <c:pt idx="4875">
                  <c:v>-5.8627400000000001E-8</c:v>
                </c:pt>
                <c:pt idx="4876">
                  <c:v>-5.8602399999999999E-8</c:v>
                </c:pt>
                <c:pt idx="4877">
                  <c:v>-5.8577399999999998E-8</c:v>
                </c:pt>
                <c:pt idx="4878">
                  <c:v>-5.8552400000000002E-8</c:v>
                </c:pt>
                <c:pt idx="4879">
                  <c:v>-5.85274E-8</c:v>
                </c:pt>
                <c:pt idx="4880">
                  <c:v>-5.8502399999999998E-8</c:v>
                </c:pt>
                <c:pt idx="4881">
                  <c:v>-5.8477400000000003E-8</c:v>
                </c:pt>
                <c:pt idx="4882">
                  <c:v>-5.8452400000000001E-8</c:v>
                </c:pt>
                <c:pt idx="4883">
                  <c:v>-5.8427399999999999E-8</c:v>
                </c:pt>
                <c:pt idx="4884">
                  <c:v>-5.8402399999999998E-8</c:v>
                </c:pt>
                <c:pt idx="4885">
                  <c:v>-5.8377400000000002E-8</c:v>
                </c:pt>
                <c:pt idx="4886">
                  <c:v>-5.83524E-8</c:v>
                </c:pt>
                <c:pt idx="4887">
                  <c:v>-5.8327399999999999E-8</c:v>
                </c:pt>
                <c:pt idx="4888">
                  <c:v>-5.8302399999999997E-8</c:v>
                </c:pt>
                <c:pt idx="4889">
                  <c:v>-5.8277400000000001E-8</c:v>
                </c:pt>
                <c:pt idx="4890">
                  <c:v>-5.82524E-8</c:v>
                </c:pt>
                <c:pt idx="4891">
                  <c:v>-5.8227399999999998E-8</c:v>
                </c:pt>
                <c:pt idx="4892">
                  <c:v>-5.8202400000000002E-8</c:v>
                </c:pt>
                <c:pt idx="4893">
                  <c:v>-5.8177400000000001E-8</c:v>
                </c:pt>
                <c:pt idx="4894">
                  <c:v>-5.8152399999999999E-8</c:v>
                </c:pt>
                <c:pt idx="4895">
                  <c:v>-5.8127399999999997E-8</c:v>
                </c:pt>
                <c:pt idx="4896">
                  <c:v>-5.8102400000000002E-8</c:v>
                </c:pt>
                <c:pt idx="4897">
                  <c:v>-5.80774E-8</c:v>
                </c:pt>
                <c:pt idx="4898">
                  <c:v>-5.8052399999999998E-8</c:v>
                </c:pt>
                <c:pt idx="4899">
                  <c:v>-5.8027400000000003E-8</c:v>
                </c:pt>
                <c:pt idx="4900">
                  <c:v>-5.8002400000000001E-8</c:v>
                </c:pt>
                <c:pt idx="4901">
                  <c:v>-5.7977399999999999E-8</c:v>
                </c:pt>
                <c:pt idx="4902">
                  <c:v>-5.7952399999999997E-8</c:v>
                </c:pt>
                <c:pt idx="4903">
                  <c:v>-5.7927400000000002E-8</c:v>
                </c:pt>
                <c:pt idx="4904">
                  <c:v>-5.79024E-8</c:v>
                </c:pt>
                <c:pt idx="4905">
                  <c:v>-5.7877399999999998E-8</c:v>
                </c:pt>
                <c:pt idx="4906">
                  <c:v>-5.7852400000000003E-8</c:v>
                </c:pt>
                <c:pt idx="4907">
                  <c:v>-5.7827400000000001E-8</c:v>
                </c:pt>
                <c:pt idx="4908">
                  <c:v>-5.7802399999999999E-8</c:v>
                </c:pt>
                <c:pt idx="4909">
                  <c:v>-5.7777399999999997E-8</c:v>
                </c:pt>
                <c:pt idx="4910">
                  <c:v>-5.7752400000000002E-8</c:v>
                </c:pt>
                <c:pt idx="4911">
                  <c:v>-5.77274E-8</c:v>
                </c:pt>
                <c:pt idx="4912">
                  <c:v>-5.7702399999999998E-8</c:v>
                </c:pt>
                <c:pt idx="4913">
                  <c:v>-5.7677400000000003E-8</c:v>
                </c:pt>
                <c:pt idx="4914">
                  <c:v>-5.7652400000000001E-8</c:v>
                </c:pt>
                <c:pt idx="4915">
                  <c:v>-5.7627399999999999E-8</c:v>
                </c:pt>
                <c:pt idx="4916">
                  <c:v>-5.7602399999999997E-8</c:v>
                </c:pt>
                <c:pt idx="4917">
                  <c:v>-5.7577400000000002E-8</c:v>
                </c:pt>
                <c:pt idx="4918">
                  <c:v>-5.75524E-8</c:v>
                </c:pt>
                <c:pt idx="4919">
                  <c:v>-5.7527399999999998E-8</c:v>
                </c:pt>
                <c:pt idx="4920">
                  <c:v>-5.7502400000000003E-8</c:v>
                </c:pt>
                <c:pt idx="4921">
                  <c:v>-5.7477400000000001E-8</c:v>
                </c:pt>
                <c:pt idx="4922">
                  <c:v>-5.7452399999999999E-8</c:v>
                </c:pt>
                <c:pt idx="4923">
                  <c:v>-5.7427399999999997E-8</c:v>
                </c:pt>
                <c:pt idx="4924">
                  <c:v>-5.7402400000000002E-8</c:v>
                </c:pt>
                <c:pt idx="4925">
                  <c:v>-5.73774E-8</c:v>
                </c:pt>
                <c:pt idx="4926">
                  <c:v>-5.7352399999999998E-8</c:v>
                </c:pt>
                <c:pt idx="4927">
                  <c:v>-5.7327400000000003E-8</c:v>
                </c:pt>
                <c:pt idx="4928">
                  <c:v>-5.7302400000000001E-8</c:v>
                </c:pt>
                <c:pt idx="4929">
                  <c:v>-5.7277399999999999E-8</c:v>
                </c:pt>
                <c:pt idx="4930">
                  <c:v>-5.7252399999999997E-8</c:v>
                </c:pt>
                <c:pt idx="4931">
                  <c:v>-5.7227400000000002E-8</c:v>
                </c:pt>
                <c:pt idx="4932">
                  <c:v>-5.72024E-8</c:v>
                </c:pt>
                <c:pt idx="4933">
                  <c:v>-5.7177399999999998E-8</c:v>
                </c:pt>
                <c:pt idx="4934">
                  <c:v>-5.7152400000000003E-8</c:v>
                </c:pt>
                <c:pt idx="4935">
                  <c:v>-5.7127400000000001E-8</c:v>
                </c:pt>
                <c:pt idx="4936">
                  <c:v>-5.7102399999999999E-8</c:v>
                </c:pt>
                <c:pt idx="4937">
                  <c:v>-5.7077399999999997E-8</c:v>
                </c:pt>
                <c:pt idx="4938">
                  <c:v>-5.7052400000000002E-8</c:v>
                </c:pt>
                <c:pt idx="4939">
                  <c:v>-5.70274E-8</c:v>
                </c:pt>
                <c:pt idx="4940">
                  <c:v>-5.7002399999999998E-8</c:v>
                </c:pt>
                <c:pt idx="4941">
                  <c:v>-5.6977400000000003E-8</c:v>
                </c:pt>
                <c:pt idx="4942">
                  <c:v>-5.6952400000000001E-8</c:v>
                </c:pt>
                <c:pt idx="4943">
                  <c:v>-5.6927399999999999E-8</c:v>
                </c:pt>
                <c:pt idx="4944">
                  <c:v>-5.6902399999999997E-8</c:v>
                </c:pt>
                <c:pt idx="4945">
                  <c:v>-5.6877400000000002E-8</c:v>
                </c:pt>
                <c:pt idx="4946">
                  <c:v>-5.68524E-8</c:v>
                </c:pt>
                <c:pt idx="4947">
                  <c:v>-5.6827399999999998E-8</c:v>
                </c:pt>
                <c:pt idx="4948">
                  <c:v>-5.6802400000000003E-8</c:v>
                </c:pt>
                <c:pt idx="4949">
                  <c:v>-5.6777400000000001E-8</c:v>
                </c:pt>
                <c:pt idx="4950">
                  <c:v>-5.6752399999999999E-8</c:v>
                </c:pt>
                <c:pt idx="4951">
                  <c:v>-5.6727399999999997E-8</c:v>
                </c:pt>
                <c:pt idx="4952">
                  <c:v>-5.6702400000000002E-8</c:v>
                </c:pt>
                <c:pt idx="4953">
                  <c:v>-5.66774E-8</c:v>
                </c:pt>
                <c:pt idx="4954">
                  <c:v>-5.6652399999999998E-8</c:v>
                </c:pt>
                <c:pt idx="4955">
                  <c:v>-5.6627400000000003E-8</c:v>
                </c:pt>
                <c:pt idx="4956">
                  <c:v>-5.6602400000000001E-8</c:v>
                </c:pt>
                <c:pt idx="4957">
                  <c:v>-5.6577399999999999E-8</c:v>
                </c:pt>
                <c:pt idx="4958">
                  <c:v>-5.6552399999999998E-8</c:v>
                </c:pt>
                <c:pt idx="4959">
                  <c:v>-5.6527400000000002E-8</c:v>
                </c:pt>
                <c:pt idx="4960">
                  <c:v>-5.65024E-8</c:v>
                </c:pt>
                <c:pt idx="4961">
                  <c:v>-5.6477399999999999E-8</c:v>
                </c:pt>
                <c:pt idx="4962">
                  <c:v>-5.6452400000000003E-8</c:v>
                </c:pt>
                <c:pt idx="4963">
                  <c:v>-5.6427400000000001E-8</c:v>
                </c:pt>
                <c:pt idx="4964">
                  <c:v>-5.64024E-8</c:v>
                </c:pt>
                <c:pt idx="4965">
                  <c:v>-5.6377399999999998E-8</c:v>
                </c:pt>
                <c:pt idx="4966">
                  <c:v>-5.6352400000000002E-8</c:v>
                </c:pt>
                <c:pt idx="4967">
                  <c:v>-5.6327400000000001E-8</c:v>
                </c:pt>
                <c:pt idx="4968">
                  <c:v>-5.6302399999999999E-8</c:v>
                </c:pt>
                <c:pt idx="4969">
                  <c:v>-5.6277399999999997E-8</c:v>
                </c:pt>
                <c:pt idx="4970">
                  <c:v>-5.6252400000000001E-8</c:v>
                </c:pt>
                <c:pt idx="4971">
                  <c:v>-5.62274E-8</c:v>
                </c:pt>
                <c:pt idx="4972">
                  <c:v>-5.6202399999999998E-8</c:v>
                </c:pt>
                <c:pt idx="4973">
                  <c:v>-5.6177400000000002E-8</c:v>
                </c:pt>
                <c:pt idx="4974">
                  <c:v>-5.6152400000000001E-8</c:v>
                </c:pt>
                <c:pt idx="4975">
                  <c:v>-5.6127399999999999E-8</c:v>
                </c:pt>
                <c:pt idx="4976">
                  <c:v>-5.6102399999999997E-8</c:v>
                </c:pt>
                <c:pt idx="4977">
                  <c:v>-5.6077400000000002E-8</c:v>
                </c:pt>
                <c:pt idx="4978">
                  <c:v>-5.60524E-8</c:v>
                </c:pt>
                <c:pt idx="4979">
                  <c:v>-5.6027399999999998E-8</c:v>
                </c:pt>
                <c:pt idx="4980">
                  <c:v>-5.6002400000000003E-8</c:v>
                </c:pt>
                <c:pt idx="4981">
                  <c:v>-5.5977400000000001E-8</c:v>
                </c:pt>
                <c:pt idx="4982">
                  <c:v>-5.5952399999999999E-8</c:v>
                </c:pt>
                <c:pt idx="4983">
                  <c:v>-5.5927399999999997E-8</c:v>
                </c:pt>
                <c:pt idx="4984">
                  <c:v>-5.5902400000000002E-8</c:v>
                </c:pt>
                <c:pt idx="4985">
                  <c:v>-5.58774E-8</c:v>
                </c:pt>
                <c:pt idx="4986">
                  <c:v>-5.5852399999999998E-8</c:v>
                </c:pt>
                <c:pt idx="4987">
                  <c:v>-5.5827400000000003E-8</c:v>
                </c:pt>
                <c:pt idx="4988">
                  <c:v>-5.5802400000000001E-8</c:v>
                </c:pt>
                <c:pt idx="4989">
                  <c:v>-5.5777399999999999E-8</c:v>
                </c:pt>
                <c:pt idx="4990">
                  <c:v>-5.5752399999999997E-8</c:v>
                </c:pt>
                <c:pt idx="4991">
                  <c:v>-5.5727400000000002E-8</c:v>
                </c:pt>
                <c:pt idx="4992">
                  <c:v>-5.57024E-8</c:v>
                </c:pt>
                <c:pt idx="4993">
                  <c:v>-5.5677399999999998E-8</c:v>
                </c:pt>
                <c:pt idx="4994">
                  <c:v>-5.5652400000000003E-8</c:v>
                </c:pt>
                <c:pt idx="4995">
                  <c:v>-5.5627400000000001E-8</c:v>
                </c:pt>
                <c:pt idx="4996">
                  <c:v>-5.5602399999999999E-8</c:v>
                </c:pt>
                <c:pt idx="4997">
                  <c:v>-5.5577399999999997E-8</c:v>
                </c:pt>
                <c:pt idx="4998">
                  <c:v>-5.5552400000000002E-8</c:v>
                </c:pt>
                <c:pt idx="4999">
                  <c:v>-5.55274E-8</c:v>
                </c:pt>
                <c:pt idx="5000">
                  <c:v>-5.5502399999999998E-8</c:v>
                </c:pt>
                <c:pt idx="5001">
                  <c:v>-5.5477400000000003E-8</c:v>
                </c:pt>
                <c:pt idx="5002">
                  <c:v>-5.5452400000000001E-8</c:v>
                </c:pt>
                <c:pt idx="5003">
                  <c:v>-5.5427399999999999E-8</c:v>
                </c:pt>
                <c:pt idx="5004">
                  <c:v>-5.5402399999999997E-8</c:v>
                </c:pt>
                <c:pt idx="5005">
                  <c:v>-5.5377400000000002E-8</c:v>
                </c:pt>
                <c:pt idx="5006">
                  <c:v>-5.53524E-8</c:v>
                </c:pt>
                <c:pt idx="5007">
                  <c:v>-5.5327399999999998E-8</c:v>
                </c:pt>
                <c:pt idx="5008">
                  <c:v>-5.5302400000000003E-8</c:v>
                </c:pt>
                <c:pt idx="5009">
                  <c:v>-5.5277400000000001E-8</c:v>
                </c:pt>
                <c:pt idx="5010">
                  <c:v>-5.5252399999999999E-8</c:v>
                </c:pt>
                <c:pt idx="5011">
                  <c:v>-5.5227399999999997E-8</c:v>
                </c:pt>
                <c:pt idx="5012">
                  <c:v>-5.5202400000000002E-8</c:v>
                </c:pt>
                <c:pt idx="5013">
                  <c:v>-5.51774E-8</c:v>
                </c:pt>
                <c:pt idx="5014">
                  <c:v>-5.5152399999999998E-8</c:v>
                </c:pt>
                <c:pt idx="5015">
                  <c:v>-5.5127400000000003E-8</c:v>
                </c:pt>
                <c:pt idx="5016">
                  <c:v>-5.5102400000000001E-8</c:v>
                </c:pt>
                <c:pt idx="5017">
                  <c:v>-5.5077399999999999E-8</c:v>
                </c:pt>
                <c:pt idx="5018">
                  <c:v>-5.5052399999999997E-8</c:v>
                </c:pt>
                <c:pt idx="5019">
                  <c:v>-5.5027400000000002E-8</c:v>
                </c:pt>
                <c:pt idx="5020">
                  <c:v>-5.50024E-8</c:v>
                </c:pt>
                <c:pt idx="5021">
                  <c:v>-5.4977399999999998E-8</c:v>
                </c:pt>
                <c:pt idx="5022">
                  <c:v>-5.4952400000000003E-8</c:v>
                </c:pt>
                <c:pt idx="5023">
                  <c:v>-5.4927400000000001E-8</c:v>
                </c:pt>
                <c:pt idx="5024">
                  <c:v>-5.4902399999999999E-8</c:v>
                </c:pt>
                <c:pt idx="5025">
                  <c:v>-5.4877399999999997E-8</c:v>
                </c:pt>
                <c:pt idx="5026">
                  <c:v>-5.4852400000000002E-8</c:v>
                </c:pt>
                <c:pt idx="5027">
                  <c:v>-5.48274E-8</c:v>
                </c:pt>
                <c:pt idx="5028">
                  <c:v>-5.4802399999999998E-8</c:v>
                </c:pt>
                <c:pt idx="5029">
                  <c:v>-5.4777400000000003E-8</c:v>
                </c:pt>
                <c:pt idx="5030">
                  <c:v>-5.4752400000000001E-8</c:v>
                </c:pt>
                <c:pt idx="5031">
                  <c:v>-5.4727399999999999E-8</c:v>
                </c:pt>
                <c:pt idx="5032">
                  <c:v>-5.4702399999999998E-8</c:v>
                </c:pt>
                <c:pt idx="5033">
                  <c:v>-5.4677400000000002E-8</c:v>
                </c:pt>
                <c:pt idx="5034">
                  <c:v>-5.46524E-8</c:v>
                </c:pt>
                <c:pt idx="5035">
                  <c:v>-5.4627399999999999E-8</c:v>
                </c:pt>
                <c:pt idx="5036">
                  <c:v>-5.4602400000000003E-8</c:v>
                </c:pt>
                <c:pt idx="5037">
                  <c:v>-5.4577400000000001E-8</c:v>
                </c:pt>
                <c:pt idx="5038">
                  <c:v>-5.45524E-8</c:v>
                </c:pt>
                <c:pt idx="5039">
                  <c:v>-5.4527399999999998E-8</c:v>
                </c:pt>
                <c:pt idx="5040">
                  <c:v>-5.4502400000000002E-8</c:v>
                </c:pt>
                <c:pt idx="5041">
                  <c:v>-5.44774E-8</c:v>
                </c:pt>
                <c:pt idx="5042">
                  <c:v>-5.4452399999999999E-8</c:v>
                </c:pt>
                <c:pt idx="5043">
                  <c:v>-5.4427399999999997E-8</c:v>
                </c:pt>
                <c:pt idx="5044">
                  <c:v>-5.4402400000000001E-8</c:v>
                </c:pt>
                <c:pt idx="5045">
                  <c:v>-5.43774E-8</c:v>
                </c:pt>
                <c:pt idx="5046">
                  <c:v>-5.4352399999999998E-8</c:v>
                </c:pt>
                <c:pt idx="5047">
                  <c:v>-5.4327400000000002E-8</c:v>
                </c:pt>
                <c:pt idx="5048">
                  <c:v>-5.4302400000000001E-8</c:v>
                </c:pt>
                <c:pt idx="5049">
                  <c:v>-5.4277399999999999E-8</c:v>
                </c:pt>
                <c:pt idx="5050">
                  <c:v>-5.4252399999999997E-8</c:v>
                </c:pt>
                <c:pt idx="5051">
                  <c:v>-5.4227400000000002E-8</c:v>
                </c:pt>
                <c:pt idx="5052">
                  <c:v>-5.42024E-8</c:v>
                </c:pt>
                <c:pt idx="5053">
                  <c:v>-5.4177399999999998E-8</c:v>
                </c:pt>
                <c:pt idx="5054">
                  <c:v>-5.4152400000000003E-8</c:v>
                </c:pt>
                <c:pt idx="5055">
                  <c:v>-5.4127400000000001E-8</c:v>
                </c:pt>
                <c:pt idx="5056">
                  <c:v>-5.4102399999999999E-8</c:v>
                </c:pt>
                <c:pt idx="5057">
                  <c:v>-5.4077399999999997E-8</c:v>
                </c:pt>
                <c:pt idx="5058">
                  <c:v>-5.4052400000000002E-8</c:v>
                </c:pt>
                <c:pt idx="5059">
                  <c:v>-5.40274E-8</c:v>
                </c:pt>
                <c:pt idx="5060">
                  <c:v>-5.4002399999999998E-8</c:v>
                </c:pt>
                <c:pt idx="5061">
                  <c:v>-5.3977400000000003E-8</c:v>
                </c:pt>
                <c:pt idx="5062">
                  <c:v>-5.3952400000000001E-8</c:v>
                </c:pt>
                <c:pt idx="5063">
                  <c:v>-5.3927399999999999E-8</c:v>
                </c:pt>
                <c:pt idx="5064">
                  <c:v>-5.3902399999999997E-8</c:v>
                </c:pt>
                <c:pt idx="5065">
                  <c:v>-5.3877400000000002E-8</c:v>
                </c:pt>
                <c:pt idx="5066">
                  <c:v>-5.38524E-8</c:v>
                </c:pt>
                <c:pt idx="5067">
                  <c:v>-5.3827399999999998E-8</c:v>
                </c:pt>
                <c:pt idx="5068">
                  <c:v>-5.3802400000000003E-8</c:v>
                </c:pt>
                <c:pt idx="5069">
                  <c:v>-5.3777400000000001E-8</c:v>
                </c:pt>
                <c:pt idx="5070">
                  <c:v>-5.3752399999999999E-8</c:v>
                </c:pt>
                <c:pt idx="5071">
                  <c:v>-5.3727399999999997E-8</c:v>
                </c:pt>
                <c:pt idx="5072">
                  <c:v>-5.3702400000000002E-8</c:v>
                </c:pt>
                <c:pt idx="5073">
                  <c:v>-5.36774E-8</c:v>
                </c:pt>
                <c:pt idx="5074">
                  <c:v>-5.3652399999999998E-8</c:v>
                </c:pt>
                <c:pt idx="5075">
                  <c:v>-5.3627400000000003E-8</c:v>
                </c:pt>
                <c:pt idx="5076">
                  <c:v>-5.3602400000000001E-8</c:v>
                </c:pt>
                <c:pt idx="5077">
                  <c:v>-5.3577399999999999E-8</c:v>
                </c:pt>
                <c:pt idx="5078">
                  <c:v>-5.3552399999999997E-8</c:v>
                </c:pt>
                <c:pt idx="5079">
                  <c:v>-5.3527400000000002E-8</c:v>
                </c:pt>
                <c:pt idx="5080">
                  <c:v>-5.35024E-8</c:v>
                </c:pt>
                <c:pt idx="5081">
                  <c:v>-5.3477399999999998E-8</c:v>
                </c:pt>
                <c:pt idx="5082">
                  <c:v>-5.3452400000000003E-8</c:v>
                </c:pt>
                <c:pt idx="5083">
                  <c:v>-5.3427400000000001E-8</c:v>
                </c:pt>
                <c:pt idx="5084">
                  <c:v>-5.3402399999999999E-8</c:v>
                </c:pt>
                <c:pt idx="5085">
                  <c:v>-5.3377399999999997E-8</c:v>
                </c:pt>
                <c:pt idx="5086">
                  <c:v>-5.3352400000000002E-8</c:v>
                </c:pt>
                <c:pt idx="5087">
                  <c:v>-5.33274E-8</c:v>
                </c:pt>
                <c:pt idx="5088">
                  <c:v>-5.3302399999999998E-8</c:v>
                </c:pt>
                <c:pt idx="5089">
                  <c:v>-5.3277400000000003E-8</c:v>
                </c:pt>
                <c:pt idx="5090">
                  <c:v>-5.3252400000000001E-8</c:v>
                </c:pt>
                <c:pt idx="5091">
                  <c:v>-5.3227399999999999E-8</c:v>
                </c:pt>
                <c:pt idx="5092">
                  <c:v>-5.3202399999999997E-8</c:v>
                </c:pt>
                <c:pt idx="5093">
                  <c:v>-5.3177400000000002E-8</c:v>
                </c:pt>
                <c:pt idx="5094">
                  <c:v>-5.31524E-8</c:v>
                </c:pt>
                <c:pt idx="5095">
                  <c:v>-5.3127399999999998E-8</c:v>
                </c:pt>
                <c:pt idx="5096">
                  <c:v>-5.3102400000000003E-8</c:v>
                </c:pt>
                <c:pt idx="5097">
                  <c:v>-5.3077400000000001E-8</c:v>
                </c:pt>
                <c:pt idx="5098">
                  <c:v>-5.3052399999999999E-8</c:v>
                </c:pt>
                <c:pt idx="5099">
                  <c:v>-5.3027399999999997E-8</c:v>
                </c:pt>
                <c:pt idx="5100">
                  <c:v>-5.3002400000000002E-8</c:v>
                </c:pt>
                <c:pt idx="5101">
                  <c:v>-5.29774E-8</c:v>
                </c:pt>
                <c:pt idx="5102">
                  <c:v>-5.2952399999999998E-8</c:v>
                </c:pt>
                <c:pt idx="5103">
                  <c:v>-5.2927400000000003E-8</c:v>
                </c:pt>
                <c:pt idx="5104">
                  <c:v>-5.2902400000000001E-8</c:v>
                </c:pt>
                <c:pt idx="5105">
                  <c:v>-5.2877399999999999E-8</c:v>
                </c:pt>
                <c:pt idx="5106">
                  <c:v>-5.2852399999999998E-8</c:v>
                </c:pt>
                <c:pt idx="5107">
                  <c:v>-5.2827400000000002E-8</c:v>
                </c:pt>
                <c:pt idx="5108">
                  <c:v>-5.28024E-8</c:v>
                </c:pt>
                <c:pt idx="5109">
                  <c:v>-5.2777399999999999E-8</c:v>
                </c:pt>
                <c:pt idx="5110">
                  <c:v>-5.2752400000000003E-8</c:v>
                </c:pt>
                <c:pt idx="5111">
                  <c:v>-5.2727400000000001E-8</c:v>
                </c:pt>
                <c:pt idx="5112">
                  <c:v>-5.2702399999999999E-8</c:v>
                </c:pt>
                <c:pt idx="5113">
                  <c:v>-5.2677399999999998E-8</c:v>
                </c:pt>
                <c:pt idx="5114">
                  <c:v>-5.2652400000000002E-8</c:v>
                </c:pt>
                <c:pt idx="5115">
                  <c:v>-5.26274E-8</c:v>
                </c:pt>
                <c:pt idx="5116">
                  <c:v>-5.2602399999999999E-8</c:v>
                </c:pt>
                <c:pt idx="5117">
                  <c:v>-5.2577399999999997E-8</c:v>
                </c:pt>
                <c:pt idx="5118">
                  <c:v>-5.2552400000000001E-8</c:v>
                </c:pt>
                <c:pt idx="5119">
                  <c:v>-5.25274E-8</c:v>
                </c:pt>
                <c:pt idx="5120">
                  <c:v>-5.2502399999999998E-8</c:v>
                </c:pt>
                <c:pt idx="5121">
                  <c:v>-5.2477400000000002E-8</c:v>
                </c:pt>
                <c:pt idx="5122">
                  <c:v>-5.2452400000000001E-8</c:v>
                </c:pt>
                <c:pt idx="5123">
                  <c:v>-5.2427399999999999E-8</c:v>
                </c:pt>
                <c:pt idx="5124">
                  <c:v>-5.2402399999999997E-8</c:v>
                </c:pt>
                <c:pt idx="5125">
                  <c:v>-5.2377400000000002E-8</c:v>
                </c:pt>
                <c:pt idx="5126">
                  <c:v>-5.23524E-8</c:v>
                </c:pt>
                <c:pt idx="5127">
                  <c:v>-5.2327399999999998E-8</c:v>
                </c:pt>
                <c:pt idx="5128">
                  <c:v>-5.2302400000000003E-8</c:v>
                </c:pt>
                <c:pt idx="5129">
                  <c:v>-5.2277400000000001E-8</c:v>
                </c:pt>
                <c:pt idx="5130">
                  <c:v>-5.2252399999999999E-8</c:v>
                </c:pt>
                <c:pt idx="5131">
                  <c:v>-5.2227399999999997E-8</c:v>
                </c:pt>
                <c:pt idx="5132">
                  <c:v>-5.2202400000000002E-8</c:v>
                </c:pt>
                <c:pt idx="5133">
                  <c:v>-5.21774E-8</c:v>
                </c:pt>
                <c:pt idx="5134">
                  <c:v>-5.2152399999999998E-8</c:v>
                </c:pt>
                <c:pt idx="5135">
                  <c:v>-5.2127400000000003E-8</c:v>
                </c:pt>
                <c:pt idx="5136">
                  <c:v>-5.2102400000000001E-8</c:v>
                </c:pt>
                <c:pt idx="5137">
                  <c:v>-5.2077399999999999E-8</c:v>
                </c:pt>
                <c:pt idx="5138">
                  <c:v>-5.2052399999999997E-8</c:v>
                </c:pt>
                <c:pt idx="5139">
                  <c:v>-5.2027400000000002E-8</c:v>
                </c:pt>
                <c:pt idx="5140">
                  <c:v>-5.20024E-8</c:v>
                </c:pt>
                <c:pt idx="5141">
                  <c:v>-5.1977399999999998E-8</c:v>
                </c:pt>
                <c:pt idx="5142">
                  <c:v>-5.1952400000000003E-8</c:v>
                </c:pt>
                <c:pt idx="5143">
                  <c:v>-5.1927400000000001E-8</c:v>
                </c:pt>
                <c:pt idx="5144">
                  <c:v>-5.1902399999999999E-8</c:v>
                </c:pt>
                <c:pt idx="5145">
                  <c:v>-5.1877399999999997E-8</c:v>
                </c:pt>
                <c:pt idx="5146">
                  <c:v>-5.1852400000000002E-8</c:v>
                </c:pt>
                <c:pt idx="5147">
                  <c:v>-5.18274E-8</c:v>
                </c:pt>
                <c:pt idx="5148">
                  <c:v>-5.1802399999999998E-8</c:v>
                </c:pt>
                <c:pt idx="5149">
                  <c:v>-5.1777400000000003E-8</c:v>
                </c:pt>
                <c:pt idx="5150">
                  <c:v>-5.1752400000000001E-8</c:v>
                </c:pt>
                <c:pt idx="5151">
                  <c:v>-5.1727399999999999E-8</c:v>
                </c:pt>
                <c:pt idx="5152">
                  <c:v>-5.1702399999999997E-8</c:v>
                </c:pt>
                <c:pt idx="5153">
                  <c:v>-5.1677400000000002E-8</c:v>
                </c:pt>
                <c:pt idx="5154">
                  <c:v>-5.16524E-8</c:v>
                </c:pt>
                <c:pt idx="5155">
                  <c:v>-5.1627399999999998E-8</c:v>
                </c:pt>
                <c:pt idx="5156">
                  <c:v>-5.1602400000000003E-8</c:v>
                </c:pt>
                <c:pt idx="5157">
                  <c:v>-5.1577400000000001E-8</c:v>
                </c:pt>
                <c:pt idx="5158">
                  <c:v>-5.1552399999999999E-8</c:v>
                </c:pt>
                <c:pt idx="5159">
                  <c:v>-5.1527399999999997E-8</c:v>
                </c:pt>
                <c:pt idx="5160">
                  <c:v>-5.1502400000000002E-8</c:v>
                </c:pt>
                <c:pt idx="5161">
                  <c:v>-5.14774E-8</c:v>
                </c:pt>
                <c:pt idx="5162">
                  <c:v>-5.1452399999999998E-8</c:v>
                </c:pt>
                <c:pt idx="5163">
                  <c:v>-5.1427400000000003E-8</c:v>
                </c:pt>
                <c:pt idx="5164">
                  <c:v>-5.1402400000000001E-8</c:v>
                </c:pt>
                <c:pt idx="5165">
                  <c:v>-5.1377399999999999E-8</c:v>
                </c:pt>
                <c:pt idx="5166">
                  <c:v>-5.1352399999999997E-8</c:v>
                </c:pt>
                <c:pt idx="5167">
                  <c:v>-5.1327400000000002E-8</c:v>
                </c:pt>
                <c:pt idx="5168">
                  <c:v>-5.13024E-8</c:v>
                </c:pt>
                <c:pt idx="5169">
                  <c:v>-5.1277399999999998E-8</c:v>
                </c:pt>
                <c:pt idx="5170">
                  <c:v>-5.1252400000000003E-8</c:v>
                </c:pt>
                <c:pt idx="5171">
                  <c:v>-5.1227400000000001E-8</c:v>
                </c:pt>
                <c:pt idx="5172">
                  <c:v>-5.1202399999999999E-8</c:v>
                </c:pt>
                <c:pt idx="5173">
                  <c:v>-5.1177399999999997E-8</c:v>
                </c:pt>
                <c:pt idx="5174">
                  <c:v>-5.1152400000000002E-8</c:v>
                </c:pt>
                <c:pt idx="5175">
                  <c:v>-5.11274E-8</c:v>
                </c:pt>
                <c:pt idx="5176">
                  <c:v>-5.1102399999999998E-8</c:v>
                </c:pt>
                <c:pt idx="5177">
                  <c:v>-5.1077400000000003E-8</c:v>
                </c:pt>
                <c:pt idx="5178">
                  <c:v>-5.1052400000000001E-8</c:v>
                </c:pt>
                <c:pt idx="5179">
                  <c:v>-5.1027399999999999E-8</c:v>
                </c:pt>
                <c:pt idx="5180">
                  <c:v>-5.1002399999999998E-8</c:v>
                </c:pt>
                <c:pt idx="5181">
                  <c:v>-5.0977400000000002E-8</c:v>
                </c:pt>
                <c:pt idx="5182">
                  <c:v>-5.09524E-8</c:v>
                </c:pt>
                <c:pt idx="5183">
                  <c:v>-5.0927399999999998E-8</c:v>
                </c:pt>
                <c:pt idx="5184">
                  <c:v>-5.0902400000000003E-8</c:v>
                </c:pt>
                <c:pt idx="5185">
                  <c:v>-5.0877400000000001E-8</c:v>
                </c:pt>
                <c:pt idx="5186">
                  <c:v>-5.0852399999999999E-8</c:v>
                </c:pt>
                <c:pt idx="5187">
                  <c:v>-5.0827399999999998E-8</c:v>
                </c:pt>
                <c:pt idx="5188">
                  <c:v>-5.0802400000000002E-8</c:v>
                </c:pt>
                <c:pt idx="5189">
                  <c:v>-5.07774E-8</c:v>
                </c:pt>
                <c:pt idx="5190">
                  <c:v>-5.0752399999999999E-8</c:v>
                </c:pt>
                <c:pt idx="5191">
                  <c:v>-5.0727399999999997E-8</c:v>
                </c:pt>
                <c:pt idx="5192">
                  <c:v>-5.0702400000000001E-8</c:v>
                </c:pt>
                <c:pt idx="5193">
                  <c:v>-5.06774E-8</c:v>
                </c:pt>
                <c:pt idx="5194">
                  <c:v>-5.0652399999999998E-8</c:v>
                </c:pt>
                <c:pt idx="5195">
                  <c:v>-5.0627400000000002E-8</c:v>
                </c:pt>
                <c:pt idx="5196">
                  <c:v>-5.0602400000000001E-8</c:v>
                </c:pt>
                <c:pt idx="5197">
                  <c:v>-5.0577399999999999E-8</c:v>
                </c:pt>
                <c:pt idx="5198">
                  <c:v>-5.0552399999999997E-8</c:v>
                </c:pt>
                <c:pt idx="5199">
                  <c:v>-5.0527400000000002E-8</c:v>
                </c:pt>
                <c:pt idx="5200">
                  <c:v>-5.05024E-8</c:v>
                </c:pt>
                <c:pt idx="5201">
                  <c:v>-5.0477399999999998E-8</c:v>
                </c:pt>
                <c:pt idx="5202">
                  <c:v>-5.0452400000000003E-8</c:v>
                </c:pt>
                <c:pt idx="5203">
                  <c:v>-5.0427400000000001E-8</c:v>
                </c:pt>
                <c:pt idx="5204">
                  <c:v>-5.0402399999999999E-8</c:v>
                </c:pt>
                <c:pt idx="5205">
                  <c:v>-5.0377399999999997E-8</c:v>
                </c:pt>
                <c:pt idx="5206">
                  <c:v>-5.0352400000000002E-8</c:v>
                </c:pt>
                <c:pt idx="5207">
                  <c:v>-5.03274E-8</c:v>
                </c:pt>
                <c:pt idx="5208">
                  <c:v>-5.0302399999999998E-8</c:v>
                </c:pt>
                <c:pt idx="5209">
                  <c:v>-5.0277400000000003E-8</c:v>
                </c:pt>
                <c:pt idx="5210">
                  <c:v>-5.0252400000000001E-8</c:v>
                </c:pt>
                <c:pt idx="5211">
                  <c:v>-5.0227399999999999E-8</c:v>
                </c:pt>
                <c:pt idx="5212">
                  <c:v>-5.0202399999999997E-8</c:v>
                </c:pt>
                <c:pt idx="5213">
                  <c:v>-5.0177400000000002E-8</c:v>
                </c:pt>
                <c:pt idx="5214">
                  <c:v>-5.01524E-8</c:v>
                </c:pt>
                <c:pt idx="5215">
                  <c:v>-5.0127399999999998E-8</c:v>
                </c:pt>
                <c:pt idx="5216">
                  <c:v>-5.0102400000000003E-8</c:v>
                </c:pt>
                <c:pt idx="5217">
                  <c:v>-5.0077400000000001E-8</c:v>
                </c:pt>
                <c:pt idx="5218">
                  <c:v>-5.0052399999999999E-8</c:v>
                </c:pt>
                <c:pt idx="5219">
                  <c:v>-5.0027399999999997E-8</c:v>
                </c:pt>
                <c:pt idx="5220">
                  <c:v>-5.0002400000000002E-8</c:v>
                </c:pt>
                <c:pt idx="5221">
                  <c:v>-4.99774E-8</c:v>
                </c:pt>
                <c:pt idx="5222">
                  <c:v>-4.9952399999999998E-8</c:v>
                </c:pt>
                <c:pt idx="5223">
                  <c:v>-4.9927400000000003E-8</c:v>
                </c:pt>
                <c:pt idx="5224">
                  <c:v>-4.9902400000000001E-8</c:v>
                </c:pt>
                <c:pt idx="5225">
                  <c:v>-4.9877399999999999E-8</c:v>
                </c:pt>
                <c:pt idx="5226">
                  <c:v>-4.9852399999999997E-8</c:v>
                </c:pt>
                <c:pt idx="5227">
                  <c:v>-4.9827400000000002E-8</c:v>
                </c:pt>
                <c:pt idx="5228">
                  <c:v>-4.98024E-8</c:v>
                </c:pt>
                <c:pt idx="5229">
                  <c:v>-4.9777399999999998E-8</c:v>
                </c:pt>
                <c:pt idx="5230">
                  <c:v>-4.9752400000000003E-8</c:v>
                </c:pt>
                <c:pt idx="5231">
                  <c:v>-4.9727400000000001E-8</c:v>
                </c:pt>
                <c:pt idx="5232">
                  <c:v>-4.9702399999999999E-8</c:v>
                </c:pt>
                <c:pt idx="5233">
                  <c:v>-4.9677399999999997E-8</c:v>
                </c:pt>
                <c:pt idx="5234">
                  <c:v>-4.9652400000000002E-8</c:v>
                </c:pt>
                <c:pt idx="5235">
                  <c:v>-4.96274E-8</c:v>
                </c:pt>
                <c:pt idx="5236">
                  <c:v>-4.9602399999999998E-8</c:v>
                </c:pt>
                <c:pt idx="5237">
                  <c:v>-4.9577400000000003E-8</c:v>
                </c:pt>
                <c:pt idx="5238">
                  <c:v>-4.9552400000000001E-8</c:v>
                </c:pt>
                <c:pt idx="5239">
                  <c:v>-4.9527399999999999E-8</c:v>
                </c:pt>
                <c:pt idx="5240">
                  <c:v>-4.9502399999999997E-8</c:v>
                </c:pt>
                <c:pt idx="5241">
                  <c:v>-4.9477400000000002E-8</c:v>
                </c:pt>
                <c:pt idx="5242">
                  <c:v>-4.94524E-8</c:v>
                </c:pt>
                <c:pt idx="5243">
                  <c:v>-4.9427399999999998E-8</c:v>
                </c:pt>
                <c:pt idx="5244">
                  <c:v>-4.9402400000000003E-8</c:v>
                </c:pt>
                <c:pt idx="5245">
                  <c:v>-4.9377400000000001E-8</c:v>
                </c:pt>
                <c:pt idx="5246">
                  <c:v>-4.9352399999999999E-8</c:v>
                </c:pt>
                <c:pt idx="5247">
                  <c:v>-4.9327399999999997E-8</c:v>
                </c:pt>
                <c:pt idx="5248">
                  <c:v>-4.9302400000000002E-8</c:v>
                </c:pt>
                <c:pt idx="5249">
                  <c:v>-4.92774E-8</c:v>
                </c:pt>
                <c:pt idx="5250">
                  <c:v>-4.9252399999999998E-8</c:v>
                </c:pt>
                <c:pt idx="5251">
                  <c:v>-4.9227400000000003E-8</c:v>
                </c:pt>
                <c:pt idx="5252">
                  <c:v>-4.9202400000000001E-8</c:v>
                </c:pt>
                <c:pt idx="5253">
                  <c:v>-4.9177399999999999E-8</c:v>
                </c:pt>
                <c:pt idx="5254">
                  <c:v>-4.9152399999999997E-8</c:v>
                </c:pt>
                <c:pt idx="5255">
                  <c:v>-4.9127400000000002E-8</c:v>
                </c:pt>
                <c:pt idx="5256">
                  <c:v>-4.91024E-8</c:v>
                </c:pt>
                <c:pt idx="5257">
                  <c:v>-4.9077399999999998E-8</c:v>
                </c:pt>
                <c:pt idx="5258">
                  <c:v>-4.9052400000000003E-8</c:v>
                </c:pt>
                <c:pt idx="5259">
                  <c:v>-4.9027400000000001E-8</c:v>
                </c:pt>
                <c:pt idx="5260">
                  <c:v>-4.9002399999999999E-8</c:v>
                </c:pt>
                <c:pt idx="5261">
                  <c:v>-4.8977399999999998E-8</c:v>
                </c:pt>
                <c:pt idx="5262">
                  <c:v>-4.8952400000000002E-8</c:v>
                </c:pt>
                <c:pt idx="5263">
                  <c:v>-4.89274E-8</c:v>
                </c:pt>
                <c:pt idx="5264">
                  <c:v>-4.8902399999999999E-8</c:v>
                </c:pt>
                <c:pt idx="5265">
                  <c:v>-4.8877400000000003E-8</c:v>
                </c:pt>
                <c:pt idx="5266">
                  <c:v>-4.8852400000000001E-8</c:v>
                </c:pt>
                <c:pt idx="5267">
                  <c:v>-4.88274E-8</c:v>
                </c:pt>
                <c:pt idx="5268">
                  <c:v>-4.8802399999999998E-8</c:v>
                </c:pt>
                <c:pt idx="5269">
                  <c:v>-4.8777400000000002E-8</c:v>
                </c:pt>
                <c:pt idx="5270">
                  <c:v>-4.8752400000000001E-8</c:v>
                </c:pt>
                <c:pt idx="5271">
                  <c:v>-4.8727399999999999E-8</c:v>
                </c:pt>
                <c:pt idx="5272">
                  <c:v>-4.8702399999999997E-8</c:v>
                </c:pt>
                <c:pt idx="5273">
                  <c:v>-4.8677400000000001E-8</c:v>
                </c:pt>
                <c:pt idx="5274">
                  <c:v>-4.86524E-8</c:v>
                </c:pt>
                <c:pt idx="5275">
                  <c:v>-4.8627399999999998E-8</c:v>
                </c:pt>
                <c:pt idx="5276">
                  <c:v>-4.8602400000000002E-8</c:v>
                </c:pt>
                <c:pt idx="5277">
                  <c:v>-4.8577400000000001E-8</c:v>
                </c:pt>
                <c:pt idx="5278">
                  <c:v>-4.8552399999999999E-8</c:v>
                </c:pt>
                <c:pt idx="5279">
                  <c:v>-4.8527399999999997E-8</c:v>
                </c:pt>
                <c:pt idx="5280">
                  <c:v>-4.8502400000000002E-8</c:v>
                </c:pt>
                <c:pt idx="5281">
                  <c:v>-4.84774E-8</c:v>
                </c:pt>
                <c:pt idx="5282">
                  <c:v>-4.8452399999999998E-8</c:v>
                </c:pt>
                <c:pt idx="5283">
                  <c:v>-4.8427400000000003E-8</c:v>
                </c:pt>
                <c:pt idx="5284">
                  <c:v>-4.8402400000000001E-8</c:v>
                </c:pt>
                <c:pt idx="5285">
                  <c:v>-4.8377399999999999E-8</c:v>
                </c:pt>
                <c:pt idx="5286">
                  <c:v>-4.8352399999999997E-8</c:v>
                </c:pt>
                <c:pt idx="5287">
                  <c:v>-4.8327400000000002E-8</c:v>
                </c:pt>
                <c:pt idx="5288">
                  <c:v>-4.83024E-8</c:v>
                </c:pt>
                <c:pt idx="5289">
                  <c:v>-4.8277399999999998E-8</c:v>
                </c:pt>
                <c:pt idx="5290">
                  <c:v>-4.8252400000000003E-8</c:v>
                </c:pt>
                <c:pt idx="5291">
                  <c:v>-4.8227400000000001E-8</c:v>
                </c:pt>
                <c:pt idx="5292">
                  <c:v>-4.8202399999999999E-8</c:v>
                </c:pt>
                <c:pt idx="5293">
                  <c:v>-4.8177399999999997E-8</c:v>
                </c:pt>
                <c:pt idx="5294">
                  <c:v>-4.8152400000000002E-8</c:v>
                </c:pt>
                <c:pt idx="5295">
                  <c:v>-4.81274E-8</c:v>
                </c:pt>
                <c:pt idx="5296">
                  <c:v>-4.8102399999999998E-8</c:v>
                </c:pt>
                <c:pt idx="5297">
                  <c:v>-4.8077400000000003E-8</c:v>
                </c:pt>
                <c:pt idx="5298">
                  <c:v>-4.8052400000000001E-8</c:v>
                </c:pt>
                <c:pt idx="5299">
                  <c:v>-4.8027399999999999E-8</c:v>
                </c:pt>
                <c:pt idx="5300">
                  <c:v>-4.8002399999999997E-8</c:v>
                </c:pt>
                <c:pt idx="5301">
                  <c:v>-4.7977400000000002E-8</c:v>
                </c:pt>
                <c:pt idx="5302">
                  <c:v>-4.79524E-8</c:v>
                </c:pt>
                <c:pt idx="5303">
                  <c:v>-4.7927399999999998E-8</c:v>
                </c:pt>
                <c:pt idx="5304">
                  <c:v>-4.7902400000000003E-8</c:v>
                </c:pt>
                <c:pt idx="5305">
                  <c:v>-4.7877400000000001E-8</c:v>
                </c:pt>
                <c:pt idx="5306">
                  <c:v>-4.7852399999999999E-8</c:v>
                </c:pt>
                <c:pt idx="5307">
                  <c:v>-4.7827399999999997E-8</c:v>
                </c:pt>
                <c:pt idx="5308">
                  <c:v>-4.7802400000000002E-8</c:v>
                </c:pt>
                <c:pt idx="5309">
                  <c:v>-4.77774E-8</c:v>
                </c:pt>
                <c:pt idx="5310">
                  <c:v>-4.7752399999999998E-8</c:v>
                </c:pt>
                <c:pt idx="5311">
                  <c:v>-4.7727400000000003E-8</c:v>
                </c:pt>
                <c:pt idx="5312">
                  <c:v>-4.7702400000000001E-8</c:v>
                </c:pt>
                <c:pt idx="5313">
                  <c:v>-4.7677399999999999E-8</c:v>
                </c:pt>
                <c:pt idx="5314">
                  <c:v>-4.7652399999999997E-8</c:v>
                </c:pt>
                <c:pt idx="5315">
                  <c:v>-4.7627400000000002E-8</c:v>
                </c:pt>
                <c:pt idx="5316">
                  <c:v>-4.76024E-8</c:v>
                </c:pt>
                <c:pt idx="5317">
                  <c:v>-4.7577399999999998E-8</c:v>
                </c:pt>
                <c:pt idx="5318">
                  <c:v>-4.7552400000000003E-8</c:v>
                </c:pt>
                <c:pt idx="5319">
                  <c:v>-4.7527400000000001E-8</c:v>
                </c:pt>
                <c:pt idx="5320">
                  <c:v>-4.7502399999999999E-8</c:v>
                </c:pt>
                <c:pt idx="5321">
                  <c:v>-4.7477399999999997E-8</c:v>
                </c:pt>
                <c:pt idx="5322">
                  <c:v>-4.7452400000000002E-8</c:v>
                </c:pt>
                <c:pt idx="5323">
                  <c:v>-4.74274E-8</c:v>
                </c:pt>
                <c:pt idx="5324">
                  <c:v>-4.7402399999999998E-8</c:v>
                </c:pt>
                <c:pt idx="5325">
                  <c:v>-4.7377400000000003E-8</c:v>
                </c:pt>
                <c:pt idx="5326">
                  <c:v>-4.7352400000000001E-8</c:v>
                </c:pt>
                <c:pt idx="5327">
                  <c:v>-4.7327399999999999E-8</c:v>
                </c:pt>
                <c:pt idx="5328">
                  <c:v>-4.7302399999999997E-8</c:v>
                </c:pt>
                <c:pt idx="5329">
                  <c:v>-4.7277400000000002E-8</c:v>
                </c:pt>
                <c:pt idx="5330">
                  <c:v>-4.72524E-8</c:v>
                </c:pt>
                <c:pt idx="5331">
                  <c:v>-4.7227399999999998E-8</c:v>
                </c:pt>
                <c:pt idx="5332">
                  <c:v>-4.7202400000000003E-8</c:v>
                </c:pt>
                <c:pt idx="5333">
                  <c:v>-4.7177400000000001E-8</c:v>
                </c:pt>
                <c:pt idx="5334">
                  <c:v>-4.7152399999999999E-8</c:v>
                </c:pt>
                <c:pt idx="5335">
                  <c:v>-4.7127399999999998E-8</c:v>
                </c:pt>
                <c:pt idx="5336">
                  <c:v>-4.7102400000000002E-8</c:v>
                </c:pt>
                <c:pt idx="5337">
                  <c:v>-4.70774E-8</c:v>
                </c:pt>
                <c:pt idx="5338">
                  <c:v>-4.7052399999999999E-8</c:v>
                </c:pt>
                <c:pt idx="5339">
                  <c:v>-4.7027400000000003E-8</c:v>
                </c:pt>
                <c:pt idx="5340">
                  <c:v>-4.7002400000000001E-8</c:v>
                </c:pt>
                <c:pt idx="5341">
                  <c:v>-4.69774E-8</c:v>
                </c:pt>
                <c:pt idx="5342">
                  <c:v>-4.6952399999999998E-8</c:v>
                </c:pt>
                <c:pt idx="5343">
                  <c:v>-4.6927400000000002E-8</c:v>
                </c:pt>
                <c:pt idx="5344">
                  <c:v>-4.69024E-8</c:v>
                </c:pt>
                <c:pt idx="5345">
                  <c:v>-4.6877399999999999E-8</c:v>
                </c:pt>
                <c:pt idx="5346">
                  <c:v>-4.6852399999999997E-8</c:v>
                </c:pt>
                <c:pt idx="5347">
                  <c:v>-4.6827400000000001E-8</c:v>
                </c:pt>
                <c:pt idx="5348">
                  <c:v>-4.68024E-8</c:v>
                </c:pt>
                <c:pt idx="5349">
                  <c:v>-4.6777399999999998E-8</c:v>
                </c:pt>
                <c:pt idx="5350">
                  <c:v>-4.6752400000000002E-8</c:v>
                </c:pt>
                <c:pt idx="5351">
                  <c:v>-4.6727400000000001E-8</c:v>
                </c:pt>
                <c:pt idx="5352">
                  <c:v>-4.6702399999999999E-8</c:v>
                </c:pt>
                <c:pt idx="5353">
                  <c:v>-4.6677399999999997E-8</c:v>
                </c:pt>
                <c:pt idx="5354">
                  <c:v>-4.6652400000000002E-8</c:v>
                </c:pt>
                <c:pt idx="5355">
                  <c:v>-4.66274E-8</c:v>
                </c:pt>
                <c:pt idx="5356">
                  <c:v>-4.6602399999999998E-8</c:v>
                </c:pt>
                <c:pt idx="5357">
                  <c:v>-4.6577400000000003E-8</c:v>
                </c:pt>
                <c:pt idx="5358">
                  <c:v>-4.6552400000000001E-8</c:v>
                </c:pt>
                <c:pt idx="5359">
                  <c:v>-4.6527399999999999E-8</c:v>
                </c:pt>
                <c:pt idx="5360">
                  <c:v>-4.6502399999999997E-8</c:v>
                </c:pt>
                <c:pt idx="5361">
                  <c:v>-4.6477400000000002E-8</c:v>
                </c:pt>
                <c:pt idx="5362">
                  <c:v>-4.64524E-8</c:v>
                </c:pt>
                <c:pt idx="5363">
                  <c:v>-4.6427399999999998E-8</c:v>
                </c:pt>
                <c:pt idx="5364">
                  <c:v>-4.6402400000000003E-8</c:v>
                </c:pt>
                <c:pt idx="5365">
                  <c:v>-4.6377400000000001E-8</c:v>
                </c:pt>
                <c:pt idx="5366">
                  <c:v>-4.6352399999999999E-8</c:v>
                </c:pt>
                <c:pt idx="5367">
                  <c:v>-4.6327399999999997E-8</c:v>
                </c:pt>
                <c:pt idx="5368">
                  <c:v>-4.6302400000000002E-8</c:v>
                </c:pt>
                <c:pt idx="5369">
                  <c:v>-4.62774E-8</c:v>
                </c:pt>
                <c:pt idx="5370">
                  <c:v>-4.6252399999999998E-8</c:v>
                </c:pt>
                <c:pt idx="5371">
                  <c:v>-4.6227400000000003E-8</c:v>
                </c:pt>
                <c:pt idx="5372">
                  <c:v>-4.6202400000000001E-8</c:v>
                </c:pt>
                <c:pt idx="5373">
                  <c:v>-4.6177399999999999E-8</c:v>
                </c:pt>
                <c:pt idx="5374">
                  <c:v>-4.6152399999999997E-8</c:v>
                </c:pt>
                <c:pt idx="5375">
                  <c:v>-4.6127400000000002E-8</c:v>
                </c:pt>
                <c:pt idx="5376">
                  <c:v>-4.61024E-8</c:v>
                </c:pt>
                <c:pt idx="5377">
                  <c:v>-4.6077399999999998E-8</c:v>
                </c:pt>
                <c:pt idx="5378">
                  <c:v>-4.6052400000000003E-8</c:v>
                </c:pt>
                <c:pt idx="5379">
                  <c:v>-4.6027400000000001E-8</c:v>
                </c:pt>
                <c:pt idx="5380">
                  <c:v>-4.6002399999999999E-8</c:v>
                </c:pt>
                <c:pt idx="5381">
                  <c:v>-4.5977399999999997E-8</c:v>
                </c:pt>
                <c:pt idx="5382">
                  <c:v>-4.5952400000000002E-8</c:v>
                </c:pt>
                <c:pt idx="5383">
                  <c:v>-4.59274E-8</c:v>
                </c:pt>
                <c:pt idx="5384">
                  <c:v>-4.5902399999999998E-8</c:v>
                </c:pt>
                <c:pt idx="5385">
                  <c:v>-4.5877400000000003E-8</c:v>
                </c:pt>
                <c:pt idx="5386">
                  <c:v>-4.5852400000000001E-8</c:v>
                </c:pt>
                <c:pt idx="5387">
                  <c:v>-4.5827399999999999E-8</c:v>
                </c:pt>
                <c:pt idx="5388">
                  <c:v>-4.5802399999999997E-8</c:v>
                </c:pt>
                <c:pt idx="5389">
                  <c:v>-4.5777400000000002E-8</c:v>
                </c:pt>
                <c:pt idx="5390">
                  <c:v>-4.57524E-8</c:v>
                </c:pt>
                <c:pt idx="5391">
                  <c:v>-4.5727399999999998E-8</c:v>
                </c:pt>
                <c:pt idx="5392">
                  <c:v>-4.5702400000000003E-8</c:v>
                </c:pt>
                <c:pt idx="5393">
                  <c:v>-4.5677400000000001E-8</c:v>
                </c:pt>
                <c:pt idx="5394">
                  <c:v>-4.5652399999999999E-8</c:v>
                </c:pt>
                <c:pt idx="5395">
                  <c:v>-4.5627399999999997E-8</c:v>
                </c:pt>
                <c:pt idx="5396">
                  <c:v>-4.5602400000000002E-8</c:v>
                </c:pt>
                <c:pt idx="5397">
                  <c:v>-4.55774E-8</c:v>
                </c:pt>
                <c:pt idx="5398">
                  <c:v>-4.5552399999999998E-8</c:v>
                </c:pt>
                <c:pt idx="5399">
                  <c:v>-4.5527400000000003E-8</c:v>
                </c:pt>
                <c:pt idx="5400">
                  <c:v>-4.5502400000000001E-8</c:v>
                </c:pt>
                <c:pt idx="5401">
                  <c:v>-4.5477399999999999E-8</c:v>
                </c:pt>
                <c:pt idx="5402">
                  <c:v>-4.5452399999999997E-8</c:v>
                </c:pt>
                <c:pt idx="5403">
                  <c:v>-4.5427400000000002E-8</c:v>
                </c:pt>
                <c:pt idx="5404">
                  <c:v>-4.54024E-8</c:v>
                </c:pt>
                <c:pt idx="5405">
                  <c:v>-4.5377399999999998E-8</c:v>
                </c:pt>
                <c:pt idx="5406">
                  <c:v>-4.5352400000000003E-8</c:v>
                </c:pt>
                <c:pt idx="5407">
                  <c:v>-4.5327400000000001E-8</c:v>
                </c:pt>
                <c:pt idx="5408">
                  <c:v>-4.5302399999999999E-8</c:v>
                </c:pt>
                <c:pt idx="5409">
                  <c:v>-4.5277399999999998E-8</c:v>
                </c:pt>
                <c:pt idx="5410">
                  <c:v>-4.5252400000000002E-8</c:v>
                </c:pt>
                <c:pt idx="5411">
                  <c:v>-4.52274E-8</c:v>
                </c:pt>
                <c:pt idx="5412">
                  <c:v>-4.5202399999999999E-8</c:v>
                </c:pt>
                <c:pt idx="5413">
                  <c:v>-4.5177400000000003E-8</c:v>
                </c:pt>
                <c:pt idx="5414">
                  <c:v>-4.5152400000000001E-8</c:v>
                </c:pt>
                <c:pt idx="5415">
                  <c:v>-4.5127399999999999E-8</c:v>
                </c:pt>
                <c:pt idx="5416">
                  <c:v>-4.5102399999999998E-8</c:v>
                </c:pt>
                <c:pt idx="5417">
                  <c:v>-4.5077400000000002E-8</c:v>
                </c:pt>
                <c:pt idx="5418">
                  <c:v>-4.50524E-8</c:v>
                </c:pt>
                <c:pt idx="5419">
                  <c:v>-4.5027399999999999E-8</c:v>
                </c:pt>
                <c:pt idx="5420">
                  <c:v>-4.5002399999999997E-8</c:v>
                </c:pt>
                <c:pt idx="5421">
                  <c:v>-4.4977400000000001E-8</c:v>
                </c:pt>
                <c:pt idx="5422">
                  <c:v>-4.49524E-8</c:v>
                </c:pt>
                <c:pt idx="5423">
                  <c:v>-4.4927399999999998E-8</c:v>
                </c:pt>
                <c:pt idx="5424">
                  <c:v>-4.4902400000000002E-8</c:v>
                </c:pt>
                <c:pt idx="5425">
                  <c:v>-4.4877400000000001E-8</c:v>
                </c:pt>
                <c:pt idx="5426">
                  <c:v>-4.4852399999999999E-8</c:v>
                </c:pt>
                <c:pt idx="5427">
                  <c:v>-4.4827399999999997E-8</c:v>
                </c:pt>
                <c:pt idx="5428">
                  <c:v>-4.4802400000000002E-8</c:v>
                </c:pt>
                <c:pt idx="5429">
                  <c:v>-4.47774E-8</c:v>
                </c:pt>
                <c:pt idx="5430">
                  <c:v>-4.4752399999999998E-8</c:v>
                </c:pt>
                <c:pt idx="5431">
                  <c:v>-4.4727400000000003E-8</c:v>
                </c:pt>
                <c:pt idx="5432">
                  <c:v>-4.4702400000000001E-8</c:v>
                </c:pt>
                <c:pt idx="5433">
                  <c:v>-4.4677399999999999E-8</c:v>
                </c:pt>
                <c:pt idx="5434">
                  <c:v>-4.4652399999999997E-8</c:v>
                </c:pt>
                <c:pt idx="5435">
                  <c:v>-4.4627400000000002E-8</c:v>
                </c:pt>
                <c:pt idx="5436">
                  <c:v>-4.46024E-8</c:v>
                </c:pt>
                <c:pt idx="5437">
                  <c:v>-4.4577399999999998E-8</c:v>
                </c:pt>
                <c:pt idx="5438">
                  <c:v>-4.4552400000000003E-8</c:v>
                </c:pt>
                <c:pt idx="5439">
                  <c:v>-4.4527400000000001E-8</c:v>
                </c:pt>
                <c:pt idx="5440">
                  <c:v>-4.4502399999999999E-8</c:v>
                </c:pt>
                <c:pt idx="5441">
                  <c:v>-4.4477399999999997E-8</c:v>
                </c:pt>
                <c:pt idx="5442">
                  <c:v>-4.4452400000000002E-8</c:v>
                </c:pt>
                <c:pt idx="5443">
                  <c:v>-4.44274E-8</c:v>
                </c:pt>
                <c:pt idx="5444">
                  <c:v>-4.4402399999999998E-8</c:v>
                </c:pt>
                <c:pt idx="5445">
                  <c:v>-4.4377400000000003E-8</c:v>
                </c:pt>
                <c:pt idx="5446">
                  <c:v>-4.4352400000000001E-8</c:v>
                </c:pt>
                <c:pt idx="5447">
                  <c:v>-4.4327399999999999E-8</c:v>
                </c:pt>
                <c:pt idx="5448">
                  <c:v>-4.4302399999999997E-8</c:v>
                </c:pt>
                <c:pt idx="5449">
                  <c:v>-4.4277400000000002E-8</c:v>
                </c:pt>
                <c:pt idx="5450">
                  <c:v>-4.42524E-8</c:v>
                </c:pt>
                <c:pt idx="5451">
                  <c:v>-4.4227399999999998E-8</c:v>
                </c:pt>
                <c:pt idx="5452">
                  <c:v>-4.4202400000000003E-8</c:v>
                </c:pt>
                <c:pt idx="5453">
                  <c:v>-4.4177400000000001E-8</c:v>
                </c:pt>
                <c:pt idx="5454">
                  <c:v>-4.4152399999999999E-8</c:v>
                </c:pt>
                <c:pt idx="5455">
                  <c:v>-4.4127399999999997E-8</c:v>
                </c:pt>
                <c:pt idx="5456">
                  <c:v>-4.4102400000000002E-8</c:v>
                </c:pt>
                <c:pt idx="5457">
                  <c:v>-4.40774E-8</c:v>
                </c:pt>
                <c:pt idx="5458">
                  <c:v>-4.4052399999999998E-8</c:v>
                </c:pt>
                <c:pt idx="5459">
                  <c:v>-4.4027400000000003E-8</c:v>
                </c:pt>
                <c:pt idx="5460">
                  <c:v>-4.4002400000000001E-8</c:v>
                </c:pt>
                <c:pt idx="5461">
                  <c:v>-4.3977399999999999E-8</c:v>
                </c:pt>
                <c:pt idx="5462">
                  <c:v>-4.3952399999999997E-8</c:v>
                </c:pt>
                <c:pt idx="5463">
                  <c:v>-4.3927400000000002E-8</c:v>
                </c:pt>
                <c:pt idx="5464">
                  <c:v>-4.39024E-8</c:v>
                </c:pt>
                <c:pt idx="5465">
                  <c:v>-4.3877399999999998E-8</c:v>
                </c:pt>
                <c:pt idx="5466">
                  <c:v>-4.3852400000000003E-8</c:v>
                </c:pt>
                <c:pt idx="5467">
                  <c:v>-4.3827400000000001E-8</c:v>
                </c:pt>
                <c:pt idx="5468">
                  <c:v>-4.3802399999999999E-8</c:v>
                </c:pt>
                <c:pt idx="5469">
                  <c:v>-4.3777399999999997E-8</c:v>
                </c:pt>
                <c:pt idx="5470">
                  <c:v>-4.3752400000000002E-8</c:v>
                </c:pt>
                <c:pt idx="5471">
                  <c:v>-4.37274E-8</c:v>
                </c:pt>
                <c:pt idx="5472">
                  <c:v>-4.3702399999999998E-8</c:v>
                </c:pt>
                <c:pt idx="5473">
                  <c:v>-4.3677400000000003E-8</c:v>
                </c:pt>
                <c:pt idx="5474">
                  <c:v>-4.3652400000000001E-8</c:v>
                </c:pt>
                <c:pt idx="5475">
                  <c:v>-4.3627399999999999E-8</c:v>
                </c:pt>
                <c:pt idx="5476">
                  <c:v>-4.3602399999999997E-8</c:v>
                </c:pt>
                <c:pt idx="5477">
                  <c:v>-4.3577400000000002E-8</c:v>
                </c:pt>
                <c:pt idx="5478">
                  <c:v>-4.35524E-8</c:v>
                </c:pt>
                <c:pt idx="5479">
                  <c:v>-4.3527399999999998E-8</c:v>
                </c:pt>
                <c:pt idx="5480">
                  <c:v>-4.3502400000000003E-8</c:v>
                </c:pt>
                <c:pt idx="5481">
                  <c:v>-4.3477400000000001E-8</c:v>
                </c:pt>
                <c:pt idx="5482">
                  <c:v>-4.3452399999999999E-8</c:v>
                </c:pt>
                <c:pt idx="5483">
                  <c:v>-4.3427399999999998E-8</c:v>
                </c:pt>
                <c:pt idx="5484">
                  <c:v>-4.3402400000000002E-8</c:v>
                </c:pt>
                <c:pt idx="5485">
                  <c:v>-4.33774E-8</c:v>
                </c:pt>
                <c:pt idx="5486">
                  <c:v>-4.3352399999999998E-8</c:v>
                </c:pt>
                <c:pt idx="5487">
                  <c:v>-4.3327400000000003E-8</c:v>
                </c:pt>
                <c:pt idx="5488">
                  <c:v>-4.3302400000000001E-8</c:v>
                </c:pt>
                <c:pt idx="5489">
                  <c:v>-4.3277399999999999E-8</c:v>
                </c:pt>
                <c:pt idx="5490">
                  <c:v>-4.3252399999999998E-8</c:v>
                </c:pt>
                <c:pt idx="5491">
                  <c:v>-4.3227400000000002E-8</c:v>
                </c:pt>
                <c:pt idx="5492">
                  <c:v>-4.32024E-8</c:v>
                </c:pt>
                <c:pt idx="5493">
                  <c:v>-4.3177399999999999E-8</c:v>
                </c:pt>
                <c:pt idx="5494">
                  <c:v>-4.3152399999999997E-8</c:v>
                </c:pt>
                <c:pt idx="5495">
                  <c:v>-4.3127400000000001E-8</c:v>
                </c:pt>
                <c:pt idx="5496">
                  <c:v>-4.31024E-8</c:v>
                </c:pt>
                <c:pt idx="5497">
                  <c:v>-4.3077399999999998E-8</c:v>
                </c:pt>
                <c:pt idx="5498">
                  <c:v>-4.3052400000000002E-8</c:v>
                </c:pt>
                <c:pt idx="5499">
                  <c:v>-4.3027400000000001E-8</c:v>
                </c:pt>
                <c:pt idx="5500">
                  <c:v>-4.3002399999999999E-8</c:v>
                </c:pt>
                <c:pt idx="5501">
                  <c:v>-4.2977399999999997E-8</c:v>
                </c:pt>
                <c:pt idx="5502">
                  <c:v>-4.2952400000000002E-8</c:v>
                </c:pt>
                <c:pt idx="5503">
                  <c:v>-4.29274E-8</c:v>
                </c:pt>
                <c:pt idx="5504">
                  <c:v>-4.2902399999999998E-8</c:v>
                </c:pt>
                <c:pt idx="5505">
                  <c:v>-4.2877400000000003E-8</c:v>
                </c:pt>
                <c:pt idx="5506">
                  <c:v>-4.2852400000000001E-8</c:v>
                </c:pt>
                <c:pt idx="5507">
                  <c:v>-4.2827399999999999E-8</c:v>
                </c:pt>
                <c:pt idx="5508">
                  <c:v>-4.2802399999999997E-8</c:v>
                </c:pt>
                <c:pt idx="5509">
                  <c:v>-4.2777400000000002E-8</c:v>
                </c:pt>
                <c:pt idx="5510">
                  <c:v>-4.27524E-8</c:v>
                </c:pt>
                <c:pt idx="5511">
                  <c:v>-4.2727399999999998E-8</c:v>
                </c:pt>
                <c:pt idx="5512">
                  <c:v>-4.2702400000000003E-8</c:v>
                </c:pt>
                <c:pt idx="5513">
                  <c:v>-4.2677400000000001E-8</c:v>
                </c:pt>
                <c:pt idx="5514">
                  <c:v>-4.2652399999999999E-8</c:v>
                </c:pt>
                <c:pt idx="5515">
                  <c:v>-4.2627399999999997E-8</c:v>
                </c:pt>
                <c:pt idx="5516">
                  <c:v>-4.2602400000000002E-8</c:v>
                </c:pt>
                <c:pt idx="5517">
                  <c:v>-4.25774E-8</c:v>
                </c:pt>
                <c:pt idx="5518">
                  <c:v>-4.2552399999999998E-8</c:v>
                </c:pt>
                <c:pt idx="5519">
                  <c:v>-4.2527400000000003E-8</c:v>
                </c:pt>
                <c:pt idx="5520">
                  <c:v>-4.2502400000000001E-8</c:v>
                </c:pt>
                <c:pt idx="5521">
                  <c:v>-4.2477399999999999E-8</c:v>
                </c:pt>
                <c:pt idx="5522">
                  <c:v>-4.2452399999999997E-8</c:v>
                </c:pt>
                <c:pt idx="5523">
                  <c:v>-4.2427400000000002E-8</c:v>
                </c:pt>
                <c:pt idx="5524">
                  <c:v>-4.24024E-8</c:v>
                </c:pt>
                <c:pt idx="5525">
                  <c:v>-4.2377399999999998E-8</c:v>
                </c:pt>
                <c:pt idx="5526">
                  <c:v>-4.2352400000000003E-8</c:v>
                </c:pt>
                <c:pt idx="5527">
                  <c:v>-4.2327400000000001E-8</c:v>
                </c:pt>
                <c:pt idx="5528">
                  <c:v>-4.2302399999999999E-8</c:v>
                </c:pt>
                <c:pt idx="5529">
                  <c:v>-4.2277399999999997E-8</c:v>
                </c:pt>
                <c:pt idx="5530">
                  <c:v>-4.2252400000000002E-8</c:v>
                </c:pt>
                <c:pt idx="5531">
                  <c:v>-4.22274E-8</c:v>
                </c:pt>
                <c:pt idx="5532">
                  <c:v>-4.2202399999999998E-8</c:v>
                </c:pt>
                <c:pt idx="5533">
                  <c:v>-4.2177400000000003E-8</c:v>
                </c:pt>
                <c:pt idx="5534">
                  <c:v>-4.2152400000000001E-8</c:v>
                </c:pt>
                <c:pt idx="5535">
                  <c:v>-4.2127399999999999E-8</c:v>
                </c:pt>
                <c:pt idx="5536">
                  <c:v>-4.2102399999999997E-8</c:v>
                </c:pt>
                <c:pt idx="5537">
                  <c:v>-4.2077400000000002E-8</c:v>
                </c:pt>
                <c:pt idx="5538">
                  <c:v>-4.20524E-8</c:v>
                </c:pt>
                <c:pt idx="5539">
                  <c:v>-4.2027399999999998E-8</c:v>
                </c:pt>
                <c:pt idx="5540">
                  <c:v>-4.2002400000000003E-8</c:v>
                </c:pt>
                <c:pt idx="5541">
                  <c:v>-4.1977400000000001E-8</c:v>
                </c:pt>
                <c:pt idx="5542">
                  <c:v>-4.1952399999999999E-8</c:v>
                </c:pt>
                <c:pt idx="5543">
                  <c:v>-4.1927399999999997E-8</c:v>
                </c:pt>
                <c:pt idx="5544">
                  <c:v>-4.1902400000000002E-8</c:v>
                </c:pt>
                <c:pt idx="5545">
                  <c:v>-4.18774E-8</c:v>
                </c:pt>
                <c:pt idx="5546">
                  <c:v>-4.1852399999999998E-8</c:v>
                </c:pt>
                <c:pt idx="5547">
                  <c:v>-4.1827400000000003E-8</c:v>
                </c:pt>
                <c:pt idx="5548">
                  <c:v>-4.1802400000000001E-8</c:v>
                </c:pt>
                <c:pt idx="5549">
                  <c:v>-4.1777399999999999E-8</c:v>
                </c:pt>
                <c:pt idx="5550">
                  <c:v>-4.1752399999999997E-8</c:v>
                </c:pt>
                <c:pt idx="5551">
                  <c:v>-4.1727400000000002E-8</c:v>
                </c:pt>
                <c:pt idx="5552">
                  <c:v>-4.17024E-8</c:v>
                </c:pt>
                <c:pt idx="5553">
                  <c:v>-4.1677399999999998E-8</c:v>
                </c:pt>
                <c:pt idx="5554">
                  <c:v>-4.1652400000000003E-8</c:v>
                </c:pt>
                <c:pt idx="5555">
                  <c:v>-4.1627400000000001E-8</c:v>
                </c:pt>
                <c:pt idx="5556">
                  <c:v>-4.1602399999999999E-8</c:v>
                </c:pt>
                <c:pt idx="5557">
                  <c:v>-4.1577399999999997E-8</c:v>
                </c:pt>
                <c:pt idx="5558">
                  <c:v>-4.1552400000000002E-8</c:v>
                </c:pt>
                <c:pt idx="5559">
                  <c:v>-4.15274E-8</c:v>
                </c:pt>
                <c:pt idx="5560">
                  <c:v>-4.1502399999999998E-8</c:v>
                </c:pt>
                <c:pt idx="5561">
                  <c:v>-4.1477400000000003E-8</c:v>
                </c:pt>
                <c:pt idx="5562">
                  <c:v>-4.1452400000000001E-8</c:v>
                </c:pt>
                <c:pt idx="5563">
                  <c:v>-4.1427399999999999E-8</c:v>
                </c:pt>
                <c:pt idx="5564">
                  <c:v>-4.1402399999999998E-8</c:v>
                </c:pt>
                <c:pt idx="5565">
                  <c:v>-4.1377400000000002E-8</c:v>
                </c:pt>
                <c:pt idx="5566">
                  <c:v>-4.13524E-8</c:v>
                </c:pt>
                <c:pt idx="5567">
                  <c:v>-4.1327399999999999E-8</c:v>
                </c:pt>
                <c:pt idx="5568">
                  <c:v>-4.1302400000000003E-8</c:v>
                </c:pt>
                <c:pt idx="5569">
                  <c:v>-4.1277400000000001E-8</c:v>
                </c:pt>
                <c:pt idx="5570">
                  <c:v>-4.12524E-8</c:v>
                </c:pt>
                <c:pt idx="5571">
                  <c:v>-4.1227399999999998E-8</c:v>
                </c:pt>
                <c:pt idx="5572">
                  <c:v>-4.1202400000000002E-8</c:v>
                </c:pt>
                <c:pt idx="5573">
                  <c:v>-4.1177400000000001E-8</c:v>
                </c:pt>
                <c:pt idx="5574">
                  <c:v>-4.1152399999999999E-8</c:v>
                </c:pt>
                <c:pt idx="5575">
                  <c:v>-4.1127399999999997E-8</c:v>
                </c:pt>
                <c:pt idx="5576">
                  <c:v>-4.1102400000000001E-8</c:v>
                </c:pt>
                <c:pt idx="5577">
                  <c:v>-4.10774E-8</c:v>
                </c:pt>
                <c:pt idx="5578">
                  <c:v>-4.1052399999999998E-8</c:v>
                </c:pt>
                <c:pt idx="5579">
                  <c:v>-4.1027400000000002E-8</c:v>
                </c:pt>
                <c:pt idx="5580">
                  <c:v>-4.1002400000000001E-8</c:v>
                </c:pt>
                <c:pt idx="5581">
                  <c:v>-4.0977399999999999E-8</c:v>
                </c:pt>
                <c:pt idx="5582">
                  <c:v>-4.0952399999999997E-8</c:v>
                </c:pt>
                <c:pt idx="5583">
                  <c:v>-4.0927400000000002E-8</c:v>
                </c:pt>
                <c:pt idx="5584">
                  <c:v>-4.09024E-8</c:v>
                </c:pt>
                <c:pt idx="5585">
                  <c:v>-4.0877399999999998E-8</c:v>
                </c:pt>
                <c:pt idx="5586">
                  <c:v>-4.0852400000000003E-8</c:v>
                </c:pt>
                <c:pt idx="5587">
                  <c:v>-4.0827400000000001E-8</c:v>
                </c:pt>
                <c:pt idx="5588">
                  <c:v>-4.0802399999999999E-8</c:v>
                </c:pt>
                <c:pt idx="5589">
                  <c:v>-4.0777399999999997E-8</c:v>
                </c:pt>
                <c:pt idx="5590">
                  <c:v>-4.0752400000000002E-8</c:v>
                </c:pt>
                <c:pt idx="5591">
                  <c:v>-4.07274E-8</c:v>
                </c:pt>
                <c:pt idx="5592">
                  <c:v>-4.0702399999999998E-8</c:v>
                </c:pt>
                <c:pt idx="5593">
                  <c:v>-4.0677400000000003E-8</c:v>
                </c:pt>
                <c:pt idx="5594">
                  <c:v>-4.0652400000000001E-8</c:v>
                </c:pt>
                <c:pt idx="5595">
                  <c:v>-4.0627399999999999E-8</c:v>
                </c:pt>
                <c:pt idx="5596">
                  <c:v>-4.0602399999999997E-8</c:v>
                </c:pt>
                <c:pt idx="5597">
                  <c:v>-4.0577400000000002E-8</c:v>
                </c:pt>
                <c:pt idx="5598">
                  <c:v>-4.05524E-8</c:v>
                </c:pt>
                <c:pt idx="5599">
                  <c:v>-4.0527399999999998E-8</c:v>
                </c:pt>
                <c:pt idx="5600">
                  <c:v>-4.0502400000000003E-8</c:v>
                </c:pt>
                <c:pt idx="5601">
                  <c:v>-4.0477400000000001E-8</c:v>
                </c:pt>
                <c:pt idx="5602">
                  <c:v>-4.0452399999999999E-8</c:v>
                </c:pt>
                <c:pt idx="5603">
                  <c:v>-4.0427399999999997E-8</c:v>
                </c:pt>
                <c:pt idx="5604">
                  <c:v>-4.0402400000000002E-8</c:v>
                </c:pt>
                <c:pt idx="5605">
                  <c:v>-4.03774E-8</c:v>
                </c:pt>
                <c:pt idx="5606">
                  <c:v>-4.0352399999999998E-8</c:v>
                </c:pt>
                <c:pt idx="5607">
                  <c:v>-4.0327400000000003E-8</c:v>
                </c:pt>
                <c:pt idx="5608">
                  <c:v>-4.0302400000000001E-8</c:v>
                </c:pt>
                <c:pt idx="5609">
                  <c:v>-4.0277399999999999E-8</c:v>
                </c:pt>
                <c:pt idx="5610">
                  <c:v>-4.0252399999999997E-8</c:v>
                </c:pt>
                <c:pt idx="5611">
                  <c:v>-4.0227400000000002E-8</c:v>
                </c:pt>
                <c:pt idx="5612">
                  <c:v>-4.02024E-8</c:v>
                </c:pt>
                <c:pt idx="5613">
                  <c:v>-4.0177399999999998E-8</c:v>
                </c:pt>
                <c:pt idx="5614">
                  <c:v>-4.0152400000000003E-8</c:v>
                </c:pt>
                <c:pt idx="5615">
                  <c:v>-4.0127400000000001E-8</c:v>
                </c:pt>
                <c:pt idx="5616">
                  <c:v>-4.0102399999999999E-8</c:v>
                </c:pt>
                <c:pt idx="5617">
                  <c:v>-4.0077399999999997E-8</c:v>
                </c:pt>
                <c:pt idx="5618">
                  <c:v>-4.0052400000000002E-8</c:v>
                </c:pt>
                <c:pt idx="5619">
                  <c:v>-4.00274E-8</c:v>
                </c:pt>
                <c:pt idx="5620">
                  <c:v>-4.0002399999999998E-8</c:v>
                </c:pt>
                <c:pt idx="5621">
                  <c:v>-3.9977400000000003E-8</c:v>
                </c:pt>
                <c:pt idx="5622">
                  <c:v>-3.9952400000000001E-8</c:v>
                </c:pt>
                <c:pt idx="5623">
                  <c:v>-3.9927399999999999E-8</c:v>
                </c:pt>
                <c:pt idx="5624">
                  <c:v>-3.9902399999999997E-8</c:v>
                </c:pt>
                <c:pt idx="5625">
                  <c:v>-3.9877400000000002E-8</c:v>
                </c:pt>
                <c:pt idx="5626">
                  <c:v>-3.98524E-8</c:v>
                </c:pt>
                <c:pt idx="5627">
                  <c:v>-3.9827399999999998E-8</c:v>
                </c:pt>
                <c:pt idx="5628">
                  <c:v>-3.9802400000000003E-8</c:v>
                </c:pt>
                <c:pt idx="5629">
                  <c:v>-3.9777400000000001E-8</c:v>
                </c:pt>
                <c:pt idx="5630">
                  <c:v>-3.9752399999999999E-8</c:v>
                </c:pt>
                <c:pt idx="5631">
                  <c:v>-3.9727399999999997E-8</c:v>
                </c:pt>
                <c:pt idx="5632">
                  <c:v>-3.9702400000000002E-8</c:v>
                </c:pt>
                <c:pt idx="5633">
                  <c:v>-3.96774E-8</c:v>
                </c:pt>
                <c:pt idx="5634">
                  <c:v>-3.9652399999999998E-8</c:v>
                </c:pt>
                <c:pt idx="5635">
                  <c:v>-3.9627400000000003E-8</c:v>
                </c:pt>
                <c:pt idx="5636">
                  <c:v>-3.9602400000000001E-8</c:v>
                </c:pt>
                <c:pt idx="5637">
                  <c:v>-3.9577399999999999E-8</c:v>
                </c:pt>
                <c:pt idx="5638">
                  <c:v>-3.9552399999999998E-8</c:v>
                </c:pt>
                <c:pt idx="5639">
                  <c:v>-3.9527400000000002E-8</c:v>
                </c:pt>
                <c:pt idx="5640">
                  <c:v>-3.95024E-8</c:v>
                </c:pt>
                <c:pt idx="5641">
                  <c:v>-3.9477399999999999E-8</c:v>
                </c:pt>
                <c:pt idx="5642">
                  <c:v>-3.9452400000000003E-8</c:v>
                </c:pt>
                <c:pt idx="5643">
                  <c:v>-3.9427400000000001E-8</c:v>
                </c:pt>
                <c:pt idx="5644">
                  <c:v>-3.94024E-8</c:v>
                </c:pt>
                <c:pt idx="5645">
                  <c:v>-3.9377399999999998E-8</c:v>
                </c:pt>
                <c:pt idx="5646">
                  <c:v>-3.9352400000000002E-8</c:v>
                </c:pt>
                <c:pt idx="5647">
                  <c:v>-3.93274E-8</c:v>
                </c:pt>
                <c:pt idx="5648">
                  <c:v>-3.9302399999999999E-8</c:v>
                </c:pt>
                <c:pt idx="5649">
                  <c:v>-3.9277399999999997E-8</c:v>
                </c:pt>
                <c:pt idx="5650">
                  <c:v>-3.9252400000000001E-8</c:v>
                </c:pt>
                <c:pt idx="5651">
                  <c:v>-3.92274E-8</c:v>
                </c:pt>
                <c:pt idx="5652">
                  <c:v>-3.9202399999999998E-8</c:v>
                </c:pt>
                <c:pt idx="5653">
                  <c:v>-3.9177400000000002E-8</c:v>
                </c:pt>
                <c:pt idx="5654">
                  <c:v>-3.9152400000000001E-8</c:v>
                </c:pt>
                <c:pt idx="5655">
                  <c:v>-3.9127399999999999E-8</c:v>
                </c:pt>
                <c:pt idx="5656">
                  <c:v>-3.9102399999999997E-8</c:v>
                </c:pt>
                <c:pt idx="5657">
                  <c:v>-3.9077400000000002E-8</c:v>
                </c:pt>
                <c:pt idx="5658">
                  <c:v>-3.90524E-8</c:v>
                </c:pt>
                <c:pt idx="5659">
                  <c:v>-3.9027399999999998E-8</c:v>
                </c:pt>
                <c:pt idx="5660">
                  <c:v>-3.9002400000000003E-8</c:v>
                </c:pt>
                <c:pt idx="5661">
                  <c:v>-3.8977400000000001E-8</c:v>
                </c:pt>
                <c:pt idx="5662">
                  <c:v>-3.8952399999999999E-8</c:v>
                </c:pt>
                <c:pt idx="5663">
                  <c:v>-3.8927399999999997E-8</c:v>
                </c:pt>
                <c:pt idx="5664">
                  <c:v>-3.8902400000000002E-8</c:v>
                </c:pt>
                <c:pt idx="5665">
                  <c:v>-3.88774E-8</c:v>
                </c:pt>
                <c:pt idx="5666">
                  <c:v>-3.8852399999999998E-8</c:v>
                </c:pt>
                <c:pt idx="5667">
                  <c:v>-3.8827400000000003E-8</c:v>
                </c:pt>
                <c:pt idx="5668">
                  <c:v>-3.8802400000000001E-8</c:v>
                </c:pt>
                <c:pt idx="5669">
                  <c:v>-3.8777399999999999E-8</c:v>
                </c:pt>
                <c:pt idx="5670">
                  <c:v>-3.8752399999999997E-8</c:v>
                </c:pt>
                <c:pt idx="5671">
                  <c:v>-3.8727400000000002E-8</c:v>
                </c:pt>
                <c:pt idx="5672">
                  <c:v>-3.87024E-8</c:v>
                </c:pt>
                <c:pt idx="5673">
                  <c:v>-3.8677399999999998E-8</c:v>
                </c:pt>
                <c:pt idx="5674">
                  <c:v>-3.8652400000000003E-8</c:v>
                </c:pt>
                <c:pt idx="5675">
                  <c:v>-3.8627400000000001E-8</c:v>
                </c:pt>
                <c:pt idx="5676">
                  <c:v>-3.8602399999999999E-8</c:v>
                </c:pt>
                <c:pt idx="5677">
                  <c:v>-3.8577399999999997E-8</c:v>
                </c:pt>
                <c:pt idx="5678">
                  <c:v>-3.8552400000000002E-8</c:v>
                </c:pt>
                <c:pt idx="5679">
                  <c:v>-3.85274E-8</c:v>
                </c:pt>
                <c:pt idx="5680">
                  <c:v>-3.8502399999999998E-8</c:v>
                </c:pt>
                <c:pt idx="5681">
                  <c:v>-3.8477400000000003E-8</c:v>
                </c:pt>
                <c:pt idx="5682">
                  <c:v>-3.8452400000000001E-8</c:v>
                </c:pt>
                <c:pt idx="5683">
                  <c:v>-3.8427399999999999E-8</c:v>
                </c:pt>
                <c:pt idx="5684">
                  <c:v>-3.8402399999999997E-8</c:v>
                </c:pt>
                <c:pt idx="5685">
                  <c:v>-3.8377400000000002E-8</c:v>
                </c:pt>
                <c:pt idx="5686">
                  <c:v>-3.83524E-8</c:v>
                </c:pt>
                <c:pt idx="5687">
                  <c:v>-3.8327399999999998E-8</c:v>
                </c:pt>
                <c:pt idx="5688">
                  <c:v>-3.8302400000000003E-8</c:v>
                </c:pt>
                <c:pt idx="5689">
                  <c:v>-3.8277400000000001E-8</c:v>
                </c:pt>
                <c:pt idx="5690">
                  <c:v>-3.8252399999999999E-8</c:v>
                </c:pt>
                <c:pt idx="5691">
                  <c:v>-3.8227399999999997E-8</c:v>
                </c:pt>
                <c:pt idx="5692">
                  <c:v>-3.8202400000000002E-8</c:v>
                </c:pt>
                <c:pt idx="5693">
                  <c:v>-3.81774E-8</c:v>
                </c:pt>
                <c:pt idx="5694">
                  <c:v>-3.8152399999999998E-8</c:v>
                </c:pt>
                <c:pt idx="5695">
                  <c:v>-3.8127400000000003E-8</c:v>
                </c:pt>
                <c:pt idx="5696">
                  <c:v>-3.8102400000000001E-8</c:v>
                </c:pt>
                <c:pt idx="5697">
                  <c:v>-3.8077399999999999E-8</c:v>
                </c:pt>
                <c:pt idx="5698">
                  <c:v>-3.8052399999999997E-8</c:v>
                </c:pt>
                <c:pt idx="5699">
                  <c:v>-3.8027400000000002E-8</c:v>
                </c:pt>
                <c:pt idx="5700">
                  <c:v>-3.80024E-8</c:v>
                </c:pt>
                <c:pt idx="5701">
                  <c:v>-3.7977399999999998E-8</c:v>
                </c:pt>
                <c:pt idx="5702">
                  <c:v>-3.7952400000000003E-8</c:v>
                </c:pt>
                <c:pt idx="5703">
                  <c:v>-3.7927400000000001E-8</c:v>
                </c:pt>
                <c:pt idx="5704">
                  <c:v>-3.7902399999999999E-8</c:v>
                </c:pt>
                <c:pt idx="5705">
                  <c:v>-3.7877399999999997E-8</c:v>
                </c:pt>
                <c:pt idx="5706">
                  <c:v>-3.7852400000000002E-8</c:v>
                </c:pt>
                <c:pt idx="5707">
                  <c:v>-3.78274E-8</c:v>
                </c:pt>
                <c:pt idx="5708">
                  <c:v>-3.7802399999999998E-8</c:v>
                </c:pt>
                <c:pt idx="5709">
                  <c:v>-3.7777400000000003E-8</c:v>
                </c:pt>
                <c:pt idx="5710">
                  <c:v>-3.7752400000000001E-8</c:v>
                </c:pt>
                <c:pt idx="5711">
                  <c:v>-3.7727399999999999E-8</c:v>
                </c:pt>
                <c:pt idx="5712">
                  <c:v>-3.7702399999999998E-8</c:v>
                </c:pt>
                <c:pt idx="5713">
                  <c:v>-3.7677400000000002E-8</c:v>
                </c:pt>
                <c:pt idx="5714">
                  <c:v>-3.76524E-8</c:v>
                </c:pt>
                <c:pt idx="5715">
                  <c:v>-3.7627399999999999E-8</c:v>
                </c:pt>
                <c:pt idx="5716">
                  <c:v>-3.7602400000000003E-8</c:v>
                </c:pt>
                <c:pt idx="5717">
                  <c:v>-3.7577400000000001E-8</c:v>
                </c:pt>
                <c:pt idx="5718">
                  <c:v>-3.7552399999999999E-8</c:v>
                </c:pt>
                <c:pt idx="5719">
                  <c:v>-3.7527399999999998E-8</c:v>
                </c:pt>
                <c:pt idx="5720">
                  <c:v>-3.7502400000000002E-8</c:v>
                </c:pt>
                <c:pt idx="5721">
                  <c:v>-3.74774E-8</c:v>
                </c:pt>
                <c:pt idx="5722">
                  <c:v>-3.7452399999999999E-8</c:v>
                </c:pt>
                <c:pt idx="5723">
                  <c:v>-3.7427399999999997E-8</c:v>
                </c:pt>
                <c:pt idx="5724">
                  <c:v>-3.7402400000000001E-8</c:v>
                </c:pt>
                <c:pt idx="5725">
                  <c:v>-3.73774E-8</c:v>
                </c:pt>
                <c:pt idx="5726">
                  <c:v>-3.7352399999999998E-8</c:v>
                </c:pt>
                <c:pt idx="5727">
                  <c:v>-3.7327400000000002E-8</c:v>
                </c:pt>
                <c:pt idx="5728">
                  <c:v>-3.7302400000000001E-8</c:v>
                </c:pt>
                <c:pt idx="5729">
                  <c:v>-3.7277399999999999E-8</c:v>
                </c:pt>
                <c:pt idx="5730">
                  <c:v>-3.7252399999999997E-8</c:v>
                </c:pt>
                <c:pt idx="5731">
                  <c:v>-3.7227400000000002E-8</c:v>
                </c:pt>
                <c:pt idx="5732">
                  <c:v>-3.72024E-8</c:v>
                </c:pt>
                <c:pt idx="5733">
                  <c:v>-3.7177399999999998E-8</c:v>
                </c:pt>
                <c:pt idx="5734">
                  <c:v>-3.7152400000000003E-8</c:v>
                </c:pt>
                <c:pt idx="5735">
                  <c:v>-3.7127400000000001E-8</c:v>
                </c:pt>
                <c:pt idx="5736">
                  <c:v>-3.7102399999999999E-8</c:v>
                </c:pt>
                <c:pt idx="5737">
                  <c:v>-3.7077399999999997E-8</c:v>
                </c:pt>
                <c:pt idx="5738">
                  <c:v>-3.7052400000000002E-8</c:v>
                </c:pt>
                <c:pt idx="5739">
                  <c:v>-3.70274E-8</c:v>
                </c:pt>
                <c:pt idx="5740">
                  <c:v>-3.7002399999999998E-8</c:v>
                </c:pt>
                <c:pt idx="5741">
                  <c:v>-3.6977400000000003E-8</c:v>
                </c:pt>
                <c:pt idx="5742">
                  <c:v>-3.6952400000000001E-8</c:v>
                </c:pt>
                <c:pt idx="5743">
                  <c:v>-3.6927399999999999E-8</c:v>
                </c:pt>
                <c:pt idx="5744">
                  <c:v>-3.6902399999999997E-8</c:v>
                </c:pt>
                <c:pt idx="5745">
                  <c:v>-3.6877400000000002E-8</c:v>
                </c:pt>
                <c:pt idx="5746">
                  <c:v>-3.68524E-8</c:v>
                </c:pt>
                <c:pt idx="5747">
                  <c:v>-3.6827399999999998E-8</c:v>
                </c:pt>
                <c:pt idx="5748">
                  <c:v>-3.6802400000000003E-8</c:v>
                </c:pt>
                <c:pt idx="5749">
                  <c:v>-3.6777400000000001E-8</c:v>
                </c:pt>
                <c:pt idx="5750">
                  <c:v>-3.6752399999999999E-8</c:v>
                </c:pt>
                <c:pt idx="5751">
                  <c:v>-3.6727399999999997E-8</c:v>
                </c:pt>
                <c:pt idx="5752">
                  <c:v>-3.6702400000000002E-8</c:v>
                </c:pt>
                <c:pt idx="5753">
                  <c:v>-3.66774E-8</c:v>
                </c:pt>
                <c:pt idx="5754">
                  <c:v>-3.6652399999999998E-8</c:v>
                </c:pt>
                <c:pt idx="5755">
                  <c:v>-3.6627400000000003E-8</c:v>
                </c:pt>
                <c:pt idx="5756">
                  <c:v>-3.6602400000000001E-8</c:v>
                </c:pt>
                <c:pt idx="5757">
                  <c:v>-3.6577399999999999E-8</c:v>
                </c:pt>
                <c:pt idx="5758">
                  <c:v>-3.6552399999999997E-8</c:v>
                </c:pt>
                <c:pt idx="5759">
                  <c:v>-3.6527400000000002E-8</c:v>
                </c:pt>
                <c:pt idx="5760">
                  <c:v>-3.65024E-8</c:v>
                </c:pt>
                <c:pt idx="5761">
                  <c:v>-3.6477399999999998E-8</c:v>
                </c:pt>
                <c:pt idx="5762">
                  <c:v>-3.6452400000000003E-8</c:v>
                </c:pt>
                <c:pt idx="5763">
                  <c:v>-3.6427400000000001E-8</c:v>
                </c:pt>
                <c:pt idx="5764">
                  <c:v>-3.6402399999999999E-8</c:v>
                </c:pt>
                <c:pt idx="5765">
                  <c:v>-3.6377399999999997E-8</c:v>
                </c:pt>
                <c:pt idx="5766">
                  <c:v>-3.6352400000000002E-8</c:v>
                </c:pt>
                <c:pt idx="5767">
                  <c:v>-3.63274E-8</c:v>
                </c:pt>
                <c:pt idx="5768">
                  <c:v>-3.6302399999999998E-8</c:v>
                </c:pt>
                <c:pt idx="5769">
                  <c:v>-3.6277400000000003E-8</c:v>
                </c:pt>
                <c:pt idx="5770">
                  <c:v>-3.6252400000000001E-8</c:v>
                </c:pt>
                <c:pt idx="5771">
                  <c:v>-3.6227399999999999E-8</c:v>
                </c:pt>
                <c:pt idx="5772">
                  <c:v>-3.6202399999999997E-8</c:v>
                </c:pt>
                <c:pt idx="5773">
                  <c:v>-3.6177400000000002E-8</c:v>
                </c:pt>
                <c:pt idx="5774">
                  <c:v>-3.61524E-8</c:v>
                </c:pt>
                <c:pt idx="5775">
                  <c:v>-3.6127399999999998E-8</c:v>
                </c:pt>
                <c:pt idx="5776">
                  <c:v>-3.6102400000000003E-8</c:v>
                </c:pt>
                <c:pt idx="5777">
                  <c:v>-3.6077400000000001E-8</c:v>
                </c:pt>
                <c:pt idx="5778">
                  <c:v>-3.6052399999999999E-8</c:v>
                </c:pt>
                <c:pt idx="5779">
                  <c:v>-3.6027399999999997E-8</c:v>
                </c:pt>
                <c:pt idx="5780">
                  <c:v>-3.6002400000000002E-8</c:v>
                </c:pt>
                <c:pt idx="5781">
                  <c:v>-3.59774E-8</c:v>
                </c:pt>
                <c:pt idx="5782">
                  <c:v>-3.5952399999999998E-8</c:v>
                </c:pt>
                <c:pt idx="5783">
                  <c:v>-3.5927400000000003E-8</c:v>
                </c:pt>
                <c:pt idx="5784">
                  <c:v>-3.5902400000000001E-8</c:v>
                </c:pt>
                <c:pt idx="5785">
                  <c:v>-3.5877399999999999E-8</c:v>
                </c:pt>
                <c:pt idx="5786">
                  <c:v>-3.5852399999999997E-8</c:v>
                </c:pt>
                <c:pt idx="5787">
                  <c:v>-3.5827400000000002E-8</c:v>
                </c:pt>
                <c:pt idx="5788">
                  <c:v>-3.58024E-8</c:v>
                </c:pt>
                <c:pt idx="5789">
                  <c:v>-3.5777399999999998E-8</c:v>
                </c:pt>
                <c:pt idx="5790">
                  <c:v>-3.5752400000000003E-8</c:v>
                </c:pt>
                <c:pt idx="5791">
                  <c:v>-3.5727400000000001E-8</c:v>
                </c:pt>
                <c:pt idx="5792">
                  <c:v>-3.5702399999999999E-8</c:v>
                </c:pt>
                <c:pt idx="5793">
                  <c:v>-3.5677399999999998E-8</c:v>
                </c:pt>
                <c:pt idx="5794">
                  <c:v>-3.5652400000000002E-8</c:v>
                </c:pt>
                <c:pt idx="5795">
                  <c:v>-3.56274E-8</c:v>
                </c:pt>
                <c:pt idx="5796">
                  <c:v>-3.5602399999999999E-8</c:v>
                </c:pt>
                <c:pt idx="5797">
                  <c:v>-3.5577399999999997E-8</c:v>
                </c:pt>
                <c:pt idx="5798">
                  <c:v>-3.5552400000000001E-8</c:v>
                </c:pt>
                <c:pt idx="5799">
                  <c:v>-3.55274E-8</c:v>
                </c:pt>
                <c:pt idx="5800">
                  <c:v>-3.5502399999999998E-8</c:v>
                </c:pt>
                <c:pt idx="5801">
                  <c:v>-3.5477400000000002E-8</c:v>
                </c:pt>
                <c:pt idx="5802">
                  <c:v>-3.5452400000000001E-8</c:v>
                </c:pt>
                <c:pt idx="5803">
                  <c:v>-3.5427399999999999E-8</c:v>
                </c:pt>
                <c:pt idx="5804">
                  <c:v>-3.5402399999999997E-8</c:v>
                </c:pt>
                <c:pt idx="5805">
                  <c:v>-3.5377400000000002E-8</c:v>
                </c:pt>
                <c:pt idx="5806">
                  <c:v>-3.53524E-8</c:v>
                </c:pt>
                <c:pt idx="5807">
                  <c:v>-3.5327399999999998E-8</c:v>
                </c:pt>
                <c:pt idx="5808">
                  <c:v>-3.5302400000000003E-8</c:v>
                </c:pt>
                <c:pt idx="5809">
                  <c:v>-3.5277400000000001E-8</c:v>
                </c:pt>
                <c:pt idx="5810">
                  <c:v>-3.5252399999999999E-8</c:v>
                </c:pt>
                <c:pt idx="5811">
                  <c:v>-3.5227399999999997E-8</c:v>
                </c:pt>
                <c:pt idx="5812">
                  <c:v>-3.5202400000000002E-8</c:v>
                </c:pt>
                <c:pt idx="5813">
                  <c:v>-3.51774E-8</c:v>
                </c:pt>
                <c:pt idx="5814">
                  <c:v>-3.5152399999999998E-8</c:v>
                </c:pt>
                <c:pt idx="5815">
                  <c:v>-3.5127400000000003E-8</c:v>
                </c:pt>
                <c:pt idx="5816">
                  <c:v>-3.5102400000000001E-8</c:v>
                </c:pt>
                <c:pt idx="5817">
                  <c:v>-3.5077399999999999E-8</c:v>
                </c:pt>
                <c:pt idx="5818">
                  <c:v>-3.5052399999999997E-8</c:v>
                </c:pt>
                <c:pt idx="5819">
                  <c:v>-3.5027400000000002E-8</c:v>
                </c:pt>
                <c:pt idx="5820">
                  <c:v>-3.50024E-8</c:v>
                </c:pt>
                <c:pt idx="5821">
                  <c:v>-3.4977399999999998E-8</c:v>
                </c:pt>
                <c:pt idx="5822">
                  <c:v>-3.4952400000000003E-8</c:v>
                </c:pt>
                <c:pt idx="5823">
                  <c:v>-3.4927400000000001E-8</c:v>
                </c:pt>
                <c:pt idx="5824">
                  <c:v>-3.4902399999999999E-8</c:v>
                </c:pt>
                <c:pt idx="5825">
                  <c:v>-3.4877399999999997E-8</c:v>
                </c:pt>
                <c:pt idx="5826">
                  <c:v>-3.4852400000000002E-8</c:v>
                </c:pt>
                <c:pt idx="5827">
                  <c:v>-3.48274E-8</c:v>
                </c:pt>
                <c:pt idx="5828">
                  <c:v>-3.4802399999999998E-8</c:v>
                </c:pt>
                <c:pt idx="5829">
                  <c:v>-3.4777400000000003E-8</c:v>
                </c:pt>
                <c:pt idx="5830">
                  <c:v>-3.4752400000000001E-8</c:v>
                </c:pt>
                <c:pt idx="5831">
                  <c:v>-3.4727399999999999E-8</c:v>
                </c:pt>
                <c:pt idx="5832">
                  <c:v>-3.4702399999999997E-8</c:v>
                </c:pt>
                <c:pt idx="5833">
                  <c:v>-3.4677400000000002E-8</c:v>
                </c:pt>
                <c:pt idx="5834">
                  <c:v>-3.46524E-8</c:v>
                </c:pt>
                <c:pt idx="5835">
                  <c:v>-3.4627399999999998E-8</c:v>
                </c:pt>
                <c:pt idx="5836">
                  <c:v>-3.4602400000000003E-8</c:v>
                </c:pt>
                <c:pt idx="5837">
                  <c:v>-3.4577400000000001E-8</c:v>
                </c:pt>
                <c:pt idx="5838">
                  <c:v>-3.4552399999999999E-8</c:v>
                </c:pt>
                <c:pt idx="5839">
                  <c:v>-3.4527399999999997E-8</c:v>
                </c:pt>
                <c:pt idx="5840">
                  <c:v>-3.4502400000000002E-8</c:v>
                </c:pt>
                <c:pt idx="5841">
                  <c:v>-3.44774E-8</c:v>
                </c:pt>
                <c:pt idx="5842">
                  <c:v>-3.4452399999999998E-8</c:v>
                </c:pt>
                <c:pt idx="5843">
                  <c:v>-3.4427400000000003E-8</c:v>
                </c:pt>
                <c:pt idx="5844">
                  <c:v>-3.4402400000000001E-8</c:v>
                </c:pt>
                <c:pt idx="5845">
                  <c:v>-3.4377399999999999E-8</c:v>
                </c:pt>
                <c:pt idx="5846">
                  <c:v>-3.4352399999999997E-8</c:v>
                </c:pt>
                <c:pt idx="5847">
                  <c:v>-3.4327400000000002E-8</c:v>
                </c:pt>
                <c:pt idx="5848">
                  <c:v>-3.43024E-8</c:v>
                </c:pt>
                <c:pt idx="5849">
                  <c:v>-3.4277399999999998E-8</c:v>
                </c:pt>
                <c:pt idx="5850">
                  <c:v>-3.4252400000000003E-8</c:v>
                </c:pt>
                <c:pt idx="5851">
                  <c:v>-3.4227400000000001E-8</c:v>
                </c:pt>
                <c:pt idx="5852">
                  <c:v>-3.4202399999999999E-8</c:v>
                </c:pt>
                <c:pt idx="5853">
                  <c:v>-3.4177399999999997E-8</c:v>
                </c:pt>
                <c:pt idx="5854">
                  <c:v>-3.4152400000000002E-8</c:v>
                </c:pt>
                <c:pt idx="5855">
                  <c:v>-3.41274E-8</c:v>
                </c:pt>
                <c:pt idx="5856">
                  <c:v>-3.4102399999999998E-8</c:v>
                </c:pt>
                <c:pt idx="5857">
                  <c:v>-3.4077400000000003E-8</c:v>
                </c:pt>
                <c:pt idx="5858">
                  <c:v>-3.4052400000000001E-8</c:v>
                </c:pt>
                <c:pt idx="5859">
                  <c:v>-3.4027399999999999E-8</c:v>
                </c:pt>
                <c:pt idx="5860">
                  <c:v>-3.4002399999999997E-8</c:v>
                </c:pt>
                <c:pt idx="5861">
                  <c:v>-3.3977400000000002E-8</c:v>
                </c:pt>
                <c:pt idx="5862">
                  <c:v>-3.39524E-8</c:v>
                </c:pt>
                <c:pt idx="5863">
                  <c:v>-3.3927399999999998E-8</c:v>
                </c:pt>
                <c:pt idx="5864">
                  <c:v>-3.3902400000000003E-8</c:v>
                </c:pt>
                <c:pt idx="5865">
                  <c:v>-3.3877400000000001E-8</c:v>
                </c:pt>
                <c:pt idx="5866">
                  <c:v>-3.3852399999999999E-8</c:v>
                </c:pt>
                <c:pt idx="5867">
                  <c:v>-3.3827399999999998E-8</c:v>
                </c:pt>
                <c:pt idx="5868">
                  <c:v>-3.3802400000000002E-8</c:v>
                </c:pt>
                <c:pt idx="5869">
                  <c:v>-3.37774E-8</c:v>
                </c:pt>
                <c:pt idx="5870">
                  <c:v>-3.3752399999999999E-8</c:v>
                </c:pt>
                <c:pt idx="5871">
                  <c:v>-3.3727400000000003E-8</c:v>
                </c:pt>
                <c:pt idx="5872">
                  <c:v>-3.3702400000000001E-8</c:v>
                </c:pt>
                <c:pt idx="5873">
                  <c:v>-3.36774E-8</c:v>
                </c:pt>
                <c:pt idx="5874">
                  <c:v>-3.3652399999999998E-8</c:v>
                </c:pt>
                <c:pt idx="5875">
                  <c:v>-3.3627400000000002E-8</c:v>
                </c:pt>
                <c:pt idx="5876">
                  <c:v>-3.3602400000000001E-8</c:v>
                </c:pt>
                <c:pt idx="5877">
                  <c:v>-3.3577399999999999E-8</c:v>
                </c:pt>
                <c:pt idx="5878">
                  <c:v>-3.3552399999999997E-8</c:v>
                </c:pt>
                <c:pt idx="5879">
                  <c:v>-3.3527400000000001E-8</c:v>
                </c:pt>
                <c:pt idx="5880">
                  <c:v>-3.35024E-8</c:v>
                </c:pt>
                <c:pt idx="5881">
                  <c:v>-3.3477399999999998E-8</c:v>
                </c:pt>
                <c:pt idx="5882">
                  <c:v>-3.3452400000000002E-8</c:v>
                </c:pt>
                <c:pt idx="5883">
                  <c:v>-3.3427400000000001E-8</c:v>
                </c:pt>
                <c:pt idx="5884">
                  <c:v>-3.3402399999999999E-8</c:v>
                </c:pt>
                <c:pt idx="5885">
                  <c:v>-3.3377399999999997E-8</c:v>
                </c:pt>
                <c:pt idx="5886">
                  <c:v>-3.3352400000000002E-8</c:v>
                </c:pt>
                <c:pt idx="5887">
                  <c:v>-3.33274E-8</c:v>
                </c:pt>
                <c:pt idx="5888">
                  <c:v>-3.3302399999999998E-8</c:v>
                </c:pt>
                <c:pt idx="5889">
                  <c:v>-3.3277400000000003E-8</c:v>
                </c:pt>
                <c:pt idx="5890">
                  <c:v>-3.3252400000000001E-8</c:v>
                </c:pt>
                <c:pt idx="5891">
                  <c:v>-3.3227399999999999E-8</c:v>
                </c:pt>
                <c:pt idx="5892">
                  <c:v>-3.3202399999999997E-8</c:v>
                </c:pt>
                <c:pt idx="5893">
                  <c:v>-3.3177400000000002E-8</c:v>
                </c:pt>
                <c:pt idx="5894">
                  <c:v>-3.31524E-8</c:v>
                </c:pt>
                <c:pt idx="5895">
                  <c:v>-3.3127399999999998E-8</c:v>
                </c:pt>
                <c:pt idx="5896">
                  <c:v>-3.3102400000000003E-8</c:v>
                </c:pt>
                <c:pt idx="5897">
                  <c:v>-3.3077400000000001E-8</c:v>
                </c:pt>
                <c:pt idx="5898">
                  <c:v>-3.3052399999999999E-8</c:v>
                </c:pt>
                <c:pt idx="5899">
                  <c:v>-3.3027399999999997E-8</c:v>
                </c:pt>
                <c:pt idx="5900">
                  <c:v>-3.3002400000000002E-8</c:v>
                </c:pt>
                <c:pt idx="5901">
                  <c:v>-3.29774E-8</c:v>
                </c:pt>
                <c:pt idx="5902">
                  <c:v>-3.2952399999999998E-8</c:v>
                </c:pt>
                <c:pt idx="5903">
                  <c:v>-3.2927400000000003E-8</c:v>
                </c:pt>
                <c:pt idx="5904">
                  <c:v>-3.2902400000000001E-8</c:v>
                </c:pt>
                <c:pt idx="5905">
                  <c:v>-3.2877399999999999E-8</c:v>
                </c:pt>
                <c:pt idx="5906">
                  <c:v>-3.2852399999999997E-8</c:v>
                </c:pt>
                <c:pt idx="5907">
                  <c:v>-3.2827400000000002E-8</c:v>
                </c:pt>
                <c:pt idx="5908">
                  <c:v>-3.28024E-8</c:v>
                </c:pt>
                <c:pt idx="5909">
                  <c:v>-3.2777399999999998E-8</c:v>
                </c:pt>
                <c:pt idx="5910">
                  <c:v>-3.2752400000000003E-8</c:v>
                </c:pt>
                <c:pt idx="5911">
                  <c:v>-3.2727400000000001E-8</c:v>
                </c:pt>
                <c:pt idx="5912">
                  <c:v>-3.2702399999999999E-8</c:v>
                </c:pt>
                <c:pt idx="5913">
                  <c:v>-3.2677399999999997E-8</c:v>
                </c:pt>
                <c:pt idx="5914">
                  <c:v>-3.2652400000000002E-8</c:v>
                </c:pt>
                <c:pt idx="5915">
                  <c:v>-3.26274E-8</c:v>
                </c:pt>
                <c:pt idx="5916">
                  <c:v>-3.2602399999999998E-8</c:v>
                </c:pt>
                <c:pt idx="5917">
                  <c:v>-3.2577400000000003E-8</c:v>
                </c:pt>
                <c:pt idx="5918">
                  <c:v>-3.2552400000000001E-8</c:v>
                </c:pt>
                <c:pt idx="5919">
                  <c:v>-3.2527399999999999E-8</c:v>
                </c:pt>
                <c:pt idx="5920">
                  <c:v>-3.2502399999999997E-8</c:v>
                </c:pt>
                <c:pt idx="5921">
                  <c:v>-3.2477400000000002E-8</c:v>
                </c:pt>
                <c:pt idx="5922">
                  <c:v>-3.24524E-8</c:v>
                </c:pt>
                <c:pt idx="5923">
                  <c:v>-3.2427399999999998E-8</c:v>
                </c:pt>
                <c:pt idx="5924">
                  <c:v>-3.2402400000000003E-8</c:v>
                </c:pt>
                <c:pt idx="5925">
                  <c:v>-3.2377400000000001E-8</c:v>
                </c:pt>
                <c:pt idx="5926">
                  <c:v>-3.2352399999999999E-8</c:v>
                </c:pt>
                <c:pt idx="5927">
                  <c:v>-3.2327399999999997E-8</c:v>
                </c:pt>
                <c:pt idx="5928">
                  <c:v>-3.2302400000000002E-8</c:v>
                </c:pt>
                <c:pt idx="5929">
                  <c:v>-3.22774E-8</c:v>
                </c:pt>
                <c:pt idx="5930">
                  <c:v>-3.2252399999999998E-8</c:v>
                </c:pt>
                <c:pt idx="5931">
                  <c:v>-3.2227400000000003E-8</c:v>
                </c:pt>
                <c:pt idx="5932">
                  <c:v>-3.2202400000000001E-8</c:v>
                </c:pt>
                <c:pt idx="5933">
                  <c:v>-3.2177399999999999E-8</c:v>
                </c:pt>
                <c:pt idx="5934">
                  <c:v>-3.2152399999999997E-8</c:v>
                </c:pt>
                <c:pt idx="5935">
                  <c:v>-3.2127400000000002E-8</c:v>
                </c:pt>
                <c:pt idx="5936">
                  <c:v>-3.21024E-8</c:v>
                </c:pt>
                <c:pt idx="5937">
                  <c:v>-3.2077399999999998E-8</c:v>
                </c:pt>
                <c:pt idx="5938">
                  <c:v>-3.2052400000000003E-8</c:v>
                </c:pt>
                <c:pt idx="5939">
                  <c:v>-3.2027400000000001E-8</c:v>
                </c:pt>
                <c:pt idx="5940">
                  <c:v>-3.2002399999999999E-8</c:v>
                </c:pt>
                <c:pt idx="5941">
                  <c:v>-3.1977399999999998E-8</c:v>
                </c:pt>
                <c:pt idx="5942">
                  <c:v>-3.1952400000000002E-8</c:v>
                </c:pt>
                <c:pt idx="5943">
                  <c:v>-3.19274E-8</c:v>
                </c:pt>
                <c:pt idx="5944">
                  <c:v>-3.1902399999999999E-8</c:v>
                </c:pt>
                <c:pt idx="5945">
                  <c:v>-3.1877400000000003E-8</c:v>
                </c:pt>
                <c:pt idx="5946">
                  <c:v>-3.1852400000000001E-8</c:v>
                </c:pt>
                <c:pt idx="5947">
                  <c:v>-3.18274E-8</c:v>
                </c:pt>
                <c:pt idx="5948">
                  <c:v>-3.1802399999999998E-8</c:v>
                </c:pt>
                <c:pt idx="5949">
                  <c:v>-3.1777400000000002E-8</c:v>
                </c:pt>
                <c:pt idx="5950">
                  <c:v>-3.17524E-8</c:v>
                </c:pt>
                <c:pt idx="5951">
                  <c:v>-3.1727399999999999E-8</c:v>
                </c:pt>
                <c:pt idx="5952">
                  <c:v>-3.1702399999999997E-8</c:v>
                </c:pt>
                <c:pt idx="5953">
                  <c:v>-3.1677400000000001E-8</c:v>
                </c:pt>
                <c:pt idx="5954">
                  <c:v>-3.16524E-8</c:v>
                </c:pt>
                <c:pt idx="5955">
                  <c:v>-3.1627399999999998E-8</c:v>
                </c:pt>
                <c:pt idx="5956">
                  <c:v>-3.1602400000000002E-8</c:v>
                </c:pt>
                <c:pt idx="5957">
                  <c:v>-3.1577400000000001E-8</c:v>
                </c:pt>
                <c:pt idx="5958">
                  <c:v>-3.1552399999999999E-8</c:v>
                </c:pt>
                <c:pt idx="5959">
                  <c:v>-3.1527399999999997E-8</c:v>
                </c:pt>
                <c:pt idx="5960">
                  <c:v>-3.1502400000000002E-8</c:v>
                </c:pt>
                <c:pt idx="5961">
                  <c:v>-3.14774E-8</c:v>
                </c:pt>
                <c:pt idx="5962">
                  <c:v>-3.1452399999999998E-8</c:v>
                </c:pt>
                <c:pt idx="5963">
                  <c:v>-3.1427400000000003E-8</c:v>
                </c:pt>
                <c:pt idx="5964">
                  <c:v>-3.1402400000000001E-8</c:v>
                </c:pt>
                <c:pt idx="5965">
                  <c:v>-3.1377399999999999E-8</c:v>
                </c:pt>
                <c:pt idx="5966">
                  <c:v>-3.1352399999999997E-8</c:v>
                </c:pt>
                <c:pt idx="5967">
                  <c:v>-3.1327400000000002E-8</c:v>
                </c:pt>
                <c:pt idx="5968">
                  <c:v>-3.13024E-8</c:v>
                </c:pt>
                <c:pt idx="5969">
                  <c:v>-3.1277399999999998E-8</c:v>
                </c:pt>
                <c:pt idx="5970">
                  <c:v>-3.1252400000000003E-8</c:v>
                </c:pt>
                <c:pt idx="5971">
                  <c:v>-3.1227400000000001E-8</c:v>
                </c:pt>
                <c:pt idx="5972">
                  <c:v>-3.1202399999999999E-8</c:v>
                </c:pt>
                <c:pt idx="5973">
                  <c:v>-3.1177399999999997E-8</c:v>
                </c:pt>
                <c:pt idx="5974">
                  <c:v>-3.1152400000000002E-8</c:v>
                </c:pt>
                <c:pt idx="5975">
                  <c:v>-3.11274E-8</c:v>
                </c:pt>
                <c:pt idx="5976">
                  <c:v>-3.1102399999999998E-8</c:v>
                </c:pt>
                <c:pt idx="5977">
                  <c:v>-3.1077400000000003E-8</c:v>
                </c:pt>
                <c:pt idx="5978">
                  <c:v>-3.1052400000000001E-8</c:v>
                </c:pt>
                <c:pt idx="5979">
                  <c:v>-3.1027399999999999E-8</c:v>
                </c:pt>
                <c:pt idx="5980">
                  <c:v>-3.1002399999999997E-8</c:v>
                </c:pt>
                <c:pt idx="5981">
                  <c:v>-3.0977400000000002E-8</c:v>
                </c:pt>
                <c:pt idx="5982">
                  <c:v>-3.09524E-8</c:v>
                </c:pt>
                <c:pt idx="5983">
                  <c:v>-3.0927399999999998E-8</c:v>
                </c:pt>
                <c:pt idx="5984">
                  <c:v>-3.0902400000000003E-8</c:v>
                </c:pt>
                <c:pt idx="5985">
                  <c:v>-3.0877400000000001E-8</c:v>
                </c:pt>
                <c:pt idx="5986">
                  <c:v>-3.0852399999999999E-8</c:v>
                </c:pt>
                <c:pt idx="5987">
                  <c:v>-3.0827399999999997E-8</c:v>
                </c:pt>
                <c:pt idx="5988">
                  <c:v>-3.0802400000000002E-8</c:v>
                </c:pt>
                <c:pt idx="5989">
                  <c:v>-3.07774E-8</c:v>
                </c:pt>
                <c:pt idx="5990">
                  <c:v>-3.0752399999999998E-8</c:v>
                </c:pt>
                <c:pt idx="5991">
                  <c:v>-3.0727400000000003E-8</c:v>
                </c:pt>
                <c:pt idx="5992">
                  <c:v>-3.0702400000000001E-8</c:v>
                </c:pt>
                <c:pt idx="5993">
                  <c:v>-3.0677399999999999E-8</c:v>
                </c:pt>
                <c:pt idx="5994">
                  <c:v>-3.0652399999999997E-8</c:v>
                </c:pt>
                <c:pt idx="5995">
                  <c:v>-3.0627400000000002E-8</c:v>
                </c:pt>
                <c:pt idx="5996">
                  <c:v>-3.06024E-8</c:v>
                </c:pt>
                <c:pt idx="5997">
                  <c:v>-3.0577399999999998E-8</c:v>
                </c:pt>
                <c:pt idx="5998">
                  <c:v>-3.0552400000000003E-8</c:v>
                </c:pt>
                <c:pt idx="5999">
                  <c:v>-3.0527400000000001E-8</c:v>
                </c:pt>
                <c:pt idx="6000">
                  <c:v>-3.0502399999999999E-8</c:v>
                </c:pt>
                <c:pt idx="6001">
                  <c:v>-3.0477399999999997E-8</c:v>
                </c:pt>
                <c:pt idx="6002">
                  <c:v>-3.0452400000000002E-8</c:v>
                </c:pt>
                <c:pt idx="6003">
                  <c:v>-3.04274E-8</c:v>
                </c:pt>
                <c:pt idx="6004">
                  <c:v>-3.0402399999999998E-8</c:v>
                </c:pt>
                <c:pt idx="6005">
                  <c:v>-3.0377400000000003E-8</c:v>
                </c:pt>
                <c:pt idx="6006">
                  <c:v>-3.0352400000000001E-8</c:v>
                </c:pt>
                <c:pt idx="6007">
                  <c:v>-3.0327399999999999E-8</c:v>
                </c:pt>
                <c:pt idx="6008">
                  <c:v>-3.0302399999999997E-8</c:v>
                </c:pt>
                <c:pt idx="6009">
                  <c:v>-3.0277400000000002E-8</c:v>
                </c:pt>
                <c:pt idx="6010">
                  <c:v>-3.02524E-8</c:v>
                </c:pt>
                <c:pt idx="6011">
                  <c:v>-3.0227399999999998E-8</c:v>
                </c:pt>
                <c:pt idx="6012">
                  <c:v>-3.0202400000000003E-8</c:v>
                </c:pt>
                <c:pt idx="6013">
                  <c:v>-3.0177400000000001E-8</c:v>
                </c:pt>
                <c:pt idx="6014">
                  <c:v>-3.0152399999999999E-8</c:v>
                </c:pt>
                <c:pt idx="6015">
                  <c:v>-3.0127399999999998E-8</c:v>
                </c:pt>
                <c:pt idx="6016">
                  <c:v>-3.0102400000000002E-8</c:v>
                </c:pt>
                <c:pt idx="6017">
                  <c:v>-3.00774E-8</c:v>
                </c:pt>
                <c:pt idx="6018">
                  <c:v>-3.0052399999999999E-8</c:v>
                </c:pt>
                <c:pt idx="6019">
                  <c:v>-3.0027400000000003E-8</c:v>
                </c:pt>
                <c:pt idx="6020">
                  <c:v>-3.0002400000000001E-8</c:v>
                </c:pt>
                <c:pt idx="6021">
                  <c:v>-2.9977399999999999E-8</c:v>
                </c:pt>
                <c:pt idx="6022">
                  <c:v>-2.9952399999999998E-8</c:v>
                </c:pt>
                <c:pt idx="6023">
                  <c:v>-2.9927400000000002E-8</c:v>
                </c:pt>
                <c:pt idx="6024">
                  <c:v>-2.99024E-8</c:v>
                </c:pt>
                <c:pt idx="6025">
                  <c:v>-2.9877399999999999E-8</c:v>
                </c:pt>
                <c:pt idx="6026">
                  <c:v>-2.9852399999999997E-8</c:v>
                </c:pt>
                <c:pt idx="6027">
                  <c:v>-2.9827400000000001E-8</c:v>
                </c:pt>
                <c:pt idx="6028">
                  <c:v>-2.98024E-8</c:v>
                </c:pt>
                <c:pt idx="6029">
                  <c:v>-2.9777400000000001E-8</c:v>
                </c:pt>
                <c:pt idx="6030">
                  <c:v>-2.9752399999999999E-8</c:v>
                </c:pt>
                <c:pt idx="6031">
                  <c:v>-2.9727400000000001E-8</c:v>
                </c:pt>
                <c:pt idx="6032">
                  <c:v>-2.9702399999999999E-8</c:v>
                </c:pt>
                <c:pt idx="6033">
                  <c:v>-2.96774E-8</c:v>
                </c:pt>
                <c:pt idx="6034">
                  <c:v>-2.9652400000000002E-8</c:v>
                </c:pt>
                <c:pt idx="6035">
                  <c:v>-2.96274E-8</c:v>
                </c:pt>
                <c:pt idx="6036">
                  <c:v>-2.9602400000000001E-8</c:v>
                </c:pt>
                <c:pt idx="6037">
                  <c:v>-2.9577399999999999E-8</c:v>
                </c:pt>
                <c:pt idx="6038">
                  <c:v>-2.9552400000000001E-8</c:v>
                </c:pt>
                <c:pt idx="6039">
                  <c:v>-2.9527399999999999E-8</c:v>
                </c:pt>
                <c:pt idx="6040">
                  <c:v>-2.95024E-8</c:v>
                </c:pt>
                <c:pt idx="6041">
                  <c:v>-2.9477400000000002E-8</c:v>
                </c:pt>
                <c:pt idx="6042">
                  <c:v>-2.94524E-8</c:v>
                </c:pt>
                <c:pt idx="6043">
                  <c:v>-2.9427400000000001E-8</c:v>
                </c:pt>
                <c:pt idx="6044">
                  <c:v>-2.9402399999999999E-8</c:v>
                </c:pt>
                <c:pt idx="6045">
                  <c:v>-2.9377400000000001E-8</c:v>
                </c:pt>
                <c:pt idx="6046">
                  <c:v>-2.9352399999999999E-8</c:v>
                </c:pt>
                <c:pt idx="6047">
                  <c:v>-2.93274E-8</c:v>
                </c:pt>
                <c:pt idx="6048">
                  <c:v>-2.9302399999999998E-8</c:v>
                </c:pt>
                <c:pt idx="6049">
                  <c:v>-2.92774E-8</c:v>
                </c:pt>
                <c:pt idx="6050">
                  <c:v>-2.9252400000000001E-8</c:v>
                </c:pt>
                <c:pt idx="6051">
                  <c:v>-2.9227399999999999E-8</c:v>
                </c:pt>
                <c:pt idx="6052">
                  <c:v>-2.9202400000000001E-8</c:v>
                </c:pt>
                <c:pt idx="6053">
                  <c:v>-2.9177399999999999E-8</c:v>
                </c:pt>
                <c:pt idx="6054">
                  <c:v>-2.91524E-8</c:v>
                </c:pt>
                <c:pt idx="6055">
                  <c:v>-2.9127399999999998E-8</c:v>
                </c:pt>
                <c:pt idx="6056">
                  <c:v>-2.91024E-8</c:v>
                </c:pt>
                <c:pt idx="6057">
                  <c:v>-2.9077400000000001E-8</c:v>
                </c:pt>
                <c:pt idx="6058">
                  <c:v>-2.9052399999999999E-8</c:v>
                </c:pt>
                <c:pt idx="6059">
                  <c:v>-2.9027400000000001E-8</c:v>
                </c:pt>
                <c:pt idx="6060">
                  <c:v>-2.9002399999999999E-8</c:v>
                </c:pt>
                <c:pt idx="6061">
                  <c:v>-2.89774E-8</c:v>
                </c:pt>
                <c:pt idx="6062">
                  <c:v>-2.8952399999999999E-8</c:v>
                </c:pt>
                <c:pt idx="6063">
                  <c:v>-2.89274E-8</c:v>
                </c:pt>
                <c:pt idx="6064">
                  <c:v>-2.8902400000000001E-8</c:v>
                </c:pt>
                <c:pt idx="6065">
                  <c:v>-2.88774E-8</c:v>
                </c:pt>
                <c:pt idx="6066">
                  <c:v>-2.8852400000000001E-8</c:v>
                </c:pt>
                <c:pt idx="6067">
                  <c:v>-2.8827399999999999E-8</c:v>
                </c:pt>
                <c:pt idx="6068">
                  <c:v>-2.8802400000000001E-8</c:v>
                </c:pt>
                <c:pt idx="6069">
                  <c:v>-2.8777399999999999E-8</c:v>
                </c:pt>
                <c:pt idx="6070">
                  <c:v>-2.87524E-8</c:v>
                </c:pt>
                <c:pt idx="6071">
                  <c:v>-2.8727400000000002E-8</c:v>
                </c:pt>
                <c:pt idx="6072">
                  <c:v>-2.87024E-8</c:v>
                </c:pt>
                <c:pt idx="6073">
                  <c:v>-2.8677400000000001E-8</c:v>
                </c:pt>
                <c:pt idx="6074">
                  <c:v>-2.8652399999999999E-8</c:v>
                </c:pt>
                <c:pt idx="6075">
                  <c:v>-2.8627400000000001E-8</c:v>
                </c:pt>
                <c:pt idx="6076">
                  <c:v>-2.8602399999999999E-8</c:v>
                </c:pt>
                <c:pt idx="6077">
                  <c:v>-2.85774E-8</c:v>
                </c:pt>
                <c:pt idx="6078">
                  <c:v>-2.8552400000000002E-8</c:v>
                </c:pt>
                <c:pt idx="6079">
                  <c:v>-2.85274E-8</c:v>
                </c:pt>
                <c:pt idx="6080">
                  <c:v>-2.8502400000000001E-8</c:v>
                </c:pt>
                <c:pt idx="6081">
                  <c:v>-2.8477399999999999E-8</c:v>
                </c:pt>
                <c:pt idx="6082">
                  <c:v>-2.8452400000000001E-8</c:v>
                </c:pt>
                <c:pt idx="6083">
                  <c:v>-2.8427399999999999E-8</c:v>
                </c:pt>
                <c:pt idx="6084">
                  <c:v>-2.84024E-8</c:v>
                </c:pt>
                <c:pt idx="6085">
                  <c:v>-2.8377399999999998E-8</c:v>
                </c:pt>
                <c:pt idx="6086">
                  <c:v>-2.83524E-8</c:v>
                </c:pt>
                <c:pt idx="6087">
                  <c:v>-2.8327400000000001E-8</c:v>
                </c:pt>
                <c:pt idx="6088">
                  <c:v>-2.8302399999999999E-8</c:v>
                </c:pt>
                <c:pt idx="6089">
                  <c:v>-2.8277400000000001E-8</c:v>
                </c:pt>
                <c:pt idx="6090">
                  <c:v>-2.8252399999999999E-8</c:v>
                </c:pt>
                <c:pt idx="6091">
                  <c:v>-2.82274E-8</c:v>
                </c:pt>
                <c:pt idx="6092">
                  <c:v>-2.8202399999999998E-8</c:v>
                </c:pt>
                <c:pt idx="6093">
                  <c:v>-2.81774E-8</c:v>
                </c:pt>
                <c:pt idx="6094">
                  <c:v>-2.8152400000000001E-8</c:v>
                </c:pt>
                <c:pt idx="6095">
                  <c:v>-2.8127399999999999E-8</c:v>
                </c:pt>
                <c:pt idx="6096">
                  <c:v>-2.8102400000000001E-8</c:v>
                </c:pt>
                <c:pt idx="6097">
                  <c:v>-2.8077399999999999E-8</c:v>
                </c:pt>
                <c:pt idx="6098">
                  <c:v>-2.80524E-8</c:v>
                </c:pt>
                <c:pt idx="6099">
                  <c:v>-2.8027399999999999E-8</c:v>
                </c:pt>
                <c:pt idx="6100">
                  <c:v>-2.80024E-8</c:v>
                </c:pt>
                <c:pt idx="6101">
                  <c:v>-2.7977400000000001E-8</c:v>
                </c:pt>
                <c:pt idx="6102">
                  <c:v>-2.79524E-8</c:v>
                </c:pt>
                <c:pt idx="6103">
                  <c:v>-2.7927400000000001E-8</c:v>
                </c:pt>
                <c:pt idx="6104">
                  <c:v>-2.7902399999999999E-8</c:v>
                </c:pt>
                <c:pt idx="6105">
                  <c:v>-2.7877400000000001E-8</c:v>
                </c:pt>
                <c:pt idx="6106">
                  <c:v>-2.7852399999999999E-8</c:v>
                </c:pt>
                <c:pt idx="6107">
                  <c:v>-2.78274E-8</c:v>
                </c:pt>
                <c:pt idx="6108">
                  <c:v>-2.7802400000000002E-8</c:v>
                </c:pt>
                <c:pt idx="6109">
                  <c:v>-2.77774E-8</c:v>
                </c:pt>
                <c:pt idx="6110">
                  <c:v>-2.7752400000000001E-8</c:v>
                </c:pt>
                <c:pt idx="6111">
                  <c:v>-2.7727399999999999E-8</c:v>
                </c:pt>
                <c:pt idx="6112">
                  <c:v>-2.7702400000000001E-8</c:v>
                </c:pt>
                <c:pt idx="6113">
                  <c:v>-2.7677399999999999E-8</c:v>
                </c:pt>
                <c:pt idx="6114">
                  <c:v>-2.76524E-8</c:v>
                </c:pt>
                <c:pt idx="6115">
                  <c:v>-2.7627400000000002E-8</c:v>
                </c:pt>
                <c:pt idx="6116">
                  <c:v>-2.76024E-8</c:v>
                </c:pt>
                <c:pt idx="6117">
                  <c:v>-2.7577400000000001E-8</c:v>
                </c:pt>
                <c:pt idx="6118">
                  <c:v>-2.7552399999999999E-8</c:v>
                </c:pt>
                <c:pt idx="6119">
                  <c:v>-2.7527400000000001E-8</c:v>
                </c:pt>
                <c:pt idx="6120">
                  <c:v>-2.7502399999999999E-8</c:v>
                </c:pt>
                <c:pt idx="6121">
                  <c:v>-2.74774E-8</c:v>
                </c:pt>
                <c:pt idx="6122">
                  <c:v>-2.7452399999999998E-8</c:v>
                </c:pt>
                <c:pt idx="6123">
                  <c:v>-2.74274E-8</c:v>
                </c:pt>
                <c:pt idx="6124">
                  <c:v>-2.7402400000000001E-8</c:v>
                </c:pt>
                <c:pt idx="6125">
                  <c:v>-2.7377399999999999E-8</c:v>
                </c:pt>
                <c:pt idx="6126">
                  <c:v>-2.7352400000000001E-8</c:v>
                </c:pt>
                <c:pt idx="6127">
                  <c:v>-2.7327399999999999E-8</c:v>
                </c:pt>
                <c:pt idx="6128">
                  <c:v>-2.73024E-8</c:v>
                </c:pt>
                <c:pt idx="6129">
                  <c:v>-2.7277399999999998E-8</c:v>
                </c:pt>
                <c:pt idx="6130">
                  <c:v>-2.72524E-8</c:v>
                </c:pt>
                <c:pt idx="6131">
                  <c:v>-2.7227400000000001E-8</c:v>
                </c:pt>
                <c:pt idx="6132">
                  <c:v>-2.7202399999999999E-8</c:v>
                </c:pt>
                <c:pt idx="6133">
                  <c:v>-2.7177400000000001E-8</c:v>
                </c:pt>
                <c:pt idx="6134">
                  <c:v>-2.7152399999999999E-8</c:v>
                </c:pt>
                <c:pt idx="6135">
                  <c:v>-2.71274E-8</c:v>
                </c:pt>
                <c:pt idx="6136">
                  <c:v>-2.7102399999999999E-8</c:v>
                </c:pt>
                <c:pt idx="6137">
                  <c:v>-2.70774E-8</c:v>
                </c:pt>
                <c:pt idx="6138">
                  <c:v>-2.7052400000000001E-8</c:v>
                </c:pt>
                <c:pt idx="6139">
                  <c:v>-2.70274E-8</c:v>
                </c:pt>
                <c:pt idx="6140">
                  <c:v>-2.7002400000000001E-8</c:v>
                </c:pt>
                <c:pt idx="6141">
                  <c:v>-2.6977399999999999E-8</c:v>
                </c:pt>
                <c:pt idx="6142">
                  <c:v>-2.6952400000000001E-8</c:v>
                </c:pt>
                <c:pt idx="6143">
                  <c:v>-2.6927399999999999E-8</c:v>
                </c:pt>
                <c:pt idx="6144">
                  <c:v>-2.69024E-8</c:v>
                </c:pt>
                <c:pt idx="6145">
                  <c:v>-2.6877400000000002E-8</c:v>
                </c:pt>
                <c:pt idx="6146">
                  <c:v>-2.68524E-8</c:v>
                </c:pt>
                <c:pt idx="6147">
                  <c:v>-2.6827400000000001E-8</c:v>
                </c:pt>
                <c:pt idx="6148">
                  <c:v>-2.6802399999999999E-8</c:v>
                </c:pt>
                <c:pt idx="6149">
                  <c:v>-2.6777400000000001E-8</c:v>
                </c:pt>
                <c:pt idx="6150">
                  <c:v>-2.6752399999999999E-8</c:v>
                </c:pt>
                <c:pt idx="6151">
                  <c:v>-2.67274E-8</c:v>
                </c:pt>
                <c:pt idx="6152">
                  <c:v>-2.6702400000000002E-8</c:v>
                </c:pt>
                <c:pt idx="6153">
                  <c:v>-2.66774E-8</c:v>
                </c:pt>
                <c:pt idx="6154">
                  <c:v>-2.6652400000000001E-8</c:v>
                </c:pt>
                <c:pt idx="6155">
                  <c:v>-2.6627399999999999E-8</c:v>
                </c:pt>
                <c:pt idx="6156">
                  <c:v>-2.6602400000000001E-8</c:v>
                </c:pt>
                <c:pt idx="6157">
                  <c:v>-2.6577399999999999E-8</c:v>
                </c:pt>
                <c:pt idx="6158">
                  <c:v>-2.65524E-8</c:v>
                </c:pt>
                <c:pt idx="6159">
                  <c:v>-2.6527399999999998E-8</c:v>
                </c:pt>
                <c:pt idx="6160">
                  <c:v>-2.65024E-8</c:v>
                </c:pt>
                <c:pt idx="6161">
                  <c:v>-2.6477400000000001E-8</c:v>
                </c:pt>
                <c:pt idx="6162">
                  <c:v>-2.6452399999999999E-8</c:v>
                </c:pt>
                <c:pt idx="6163">
                  <c:v>-2.6427400000000001E-8</c:v>
                </c:pt>
                <c:pt idx="6164">
                  <c:v>-2.6402399999999999E-8</c:v>
                </c:pt>
                <c:pt idx="6165">
                  <c:v>-2.63774E-8</c:v>
                </c:pt>
                <c:pt idx="6166">
                  <c:v>-2.6352399999999998E-8</c:v>
                </c:pt>
                <c:pt idx="6167">
                  <c:v>-2.63274E-8</c:v>
                </c:pt>
                <c:pt idx="6168">
                  <c:v>-2.6302400000000001E-8</c:v>
                </c:pt>
                <c:pt idx="6169">
                  <c:v>-2.6277399999999999E-8</c:v>
                </c:pt>
                <c:pt idx="6170">
                  <c:v>-2.6252400000000001E-8</c:v>
                </c:pt>
                <c:pt idx="6171">
                  <c:v>-2.6227399999999999E-8</c:v>
                </c:pt>
                <c:pt idx="6172">
                  <c:v>-2.62024E-8</c:v>
                </c:pt>
                <c:pt idx="6173">
                  <c:v>-2.6177399999999999E-8</c:v>
                </c:pt>
                <c:pt idx="6174">
                  <c:v>-2.61524E-8</c:v>
                </c:pt>
                <c:pt idx="6175">
                  <c:v>-2.6127400000000001E-8</c:v>
                </c:pt>
                <c:pt idx="6176">
                  <c:v>-2.61024E-8</c:v>
                </c:pt>
                <c:pt idx="6177">
                  <c:v>-2.6077400000000001E-8</c:v>
                </c:pt>
                <c:pt idx="6178">
                  <c:v>-2.6052399999999999E-8</c:v>
                </c:pt>
                <c:pt idx="6179">
                  <c:v>-2.6027400000000001E-8</c:v>
                </c:pt>
                <c:pt idx="6180">
                  <c:v>-2.6002399999999999E-8</c:v>
                </c:pt>
                <c:pt idx="6181">
                  <c:v>-2.59774E-8</c:v>
                </c:pt>
                <c:pt idx="6182">
                  <c:v>-2.5952400000000001E-8</c:v>
                </c:pt>
                <c:pt idx="6183">
                  <c:v>-2.59274E-8</c:v>
                </c:pt>
                <c:pt idx="6184">
                  <c:v>-2.5902400000000001E-8</c:v>
                </c:pt>
                <c:pt idx="6185">
                  <c:v>-2.5877399999999999E-8</c:v>
                </c:pt>
                <c:pt idx="6186">
                  <c:v>-2.5852400000000001E-8</c:v>
                </c:pt>
                <c:pt idx="6187">
                  <c:v>-2.5827399999999999E-8</c:v>
                </c:pt>
                <c:pt idx="6188">
                  <c:v>-2.58024E-8</c:v>
                </c:pt>
                <c:pt idx="6189">
                  <c:v>-2.5777400000000002E-8</c:v>
                </c:pt>
                <c:pt idx="6190">
                  <c:v>-2.57524E-8</c:v>
                </c:pt>
                <c:pt idx="6191">
                  <c:v>-2.5727400000000001E-8</c:v>
                </c:pt>
                <c:pt idx="6192">
                  <c:v>-2.5702399999999999E-8</c:v>
                </c:pt>
                <c:pt idx="6193">
                  <c:v>-2.5677400000000001E-8</c:v>
                </c:pt>
                <c:pt idx="6194">
                  <c:v>-2.5652399999999999E-8</c:v>
                </c:pt>
                <c:pt idx="6195">
                  <c:v>-2.56274E-8</c:v>
                </c:pt>
                <c:pt idx="6196">
                  <c:v>-2.5602399999999998E-8</c:v>
                </c:pt>
                <c:pt idx="6197">
                  <c:v>-2.55774E-8</c:v>
                </c:pt>
                <c:pt idx="6198">
                  <c:v>-2.5552400000000001E-8</c:v>
                </c:pt>
                <c:pt idx="6199">
                  <c:v>-2.5527399999999999E-8</c:v>
                </c:pt>
                <c:pt idx="6200">
                  <c:v>-2.5502400000000001E-8</c:v>
                </c:pt>
                <c:pt idx="6201">
                  <c:v>-2.5477399999999999E-8</c:v>
                </c:pt>
                <c:pt idx="6202">
                  <c:v>-2.54524E-8</c:v>
                </c:pt>
                <c:pt idx="6203">
                  <c:v>-2.5427399999999998E-8</c:v>
                </c:pt>
                <c:pt idx="6204">
                  <c:v>-2.54024E-8</c:v>
                </c:pt>
                <c:pt idx="6205">
                  <c:v>-2.5377400000000001E-8</c:v>
                </c:pt>
                <c:pt idx="6206">
                  <c:v>-2.5352399999999999E-8</c:v>
                </c:pt>
                <c:pt idx="6207">
                  <c:v>-2.5327400000000001E-8</c:v>
                </c:pt>
                <c:pt idx="6208">
                  <c:v>-2.5302399999999999E-8</c:v>
                </c:pt>
                <c:pt idx="6209">
                  <c:v>-2.52774E-8</c:v>
                </c:pt>
                <c:pt idx="6210">
                  <c:v>-2.5252399999999999E-8</c:v>
                </c:pt>
                <c:pt idx="6211">
                  <c:v>-2.52274E-8</c:v>
                </c:pt>
                <c:pt idx="6212">
                  <c:v>-2.5202400000000001E-8</c:v>
                </c:pt>
                <c:pt idx="6213">
                  <c:v>-2.51774E-8</c:v>
                </c:pt>
                <c:pt idx="6214">
                  <c:v>-2.5152400000000001E-8</c:v>
                </c:pt>
                <c:pt idx="6215">
                  <c:v>-2.5127399999999999E-8</c:v>
                </c:pt>
                <c:pt idx="6216">
                  <c:v>-2.5102400000000001E-8</c:v>
                </c:pt>
                <c:pt idx="6217">
                  <c:v>-2.5077399999999999E-8</c:v>
                </c:pt>
                <c:pt idx="6218">
                  <c:v>-2.50524E-8</c:v>
                </c:pt>
                <c:pt idx="6219">
                  <c:v>-2.5027400000000001E-8</c:v>
                </c:pt>
                <c:pt idx="6220">
                  <c:v>-2.50024E-8</c:v>
                </c:pt>
                <c:pt idx="6221">
                  <c:v>-2.4977400000000001E-8</c:v>
                </c:pt>
                <c:pt idx="6222">
                  <c:v>-2.4952399999999999E-8</c:v>
                </c:pt>
                <c:pt idx="6223">
                  <c:v>-2.4927400000000001E-8</c:v>
                </c:pt>
                <c:pt idx="6224">
                  <c:v>-2.4902399999999999E-8</c:v>
                </c:pt>
                <c:pt idx="6225">
                  <c:v>-2.48774E-8</c:v>
                </c:pt>
                <c:pt idx="6226">
                  <c:v>-2.4852400000000002E-8</c:v>
                </c:pt>
                <c:pt idx="6227">
                  <c:v>-2.48274E-8</c:v>
                </c:pt>
                <c:pt idx="6228">
                  <c:v>-2.4802400000000001E-8</c:v>
                </c:pt>
                <c:pt idx="6229">
                  <c:v>-2.4777399999999999E-8</c:v>
                </c:pt>
                <c:pt idx="6230">
                  <c:v>-2.4752400000000001E-8</c:v>
                </c:pt>
                <c:pt idx="6231">
                  <c:v>-2.4727399999999999E-8</c:v>
                </c:pt>
                <c:pt idx="6232">
                  <c:v>-2.47024E-8</c:v>
                </c:pt>
                <c:pt idx="6233">
                  <c:v>-2.4677399999999998E-8</c:v>
                </c:pt>
                <c:pt idx="6234">
                  <c:v>-2.46524E-8</c:v>
                </c:pt>
                <c:pt idx="6235">
                  <c:v>-2.4627400000000001E-8</c:v>
                </c:pt>
                <c:pt idx="6236">
                  <c:v>-2.4602399999999999E-8</c:v>
                </c:pt>
                <c:pt idx="6237">
                  <c:v>-2.4577400000000001E-8</c:v>
                </c:pt>
                <c:pt idx="6238">
                  <c:v>-2.4552399999999999E-8</c:v>
                </c:pt>
                <c:pt idx="6239">
                  <c:v>-2.45274E-8</c:v>
                </c:pt>
                <c:pt idx="6240">
                  <c:v>-2.4502399999999998E-8</c:v>
                </c:pt>
                <c:pt idx="6241">
                  <c:v>-2.44774E-8</c:v>
                </c:pt>
                <c:pt idx="6242">
                  <c:v>-2.4452400000000001E-8</c:v>
                </c:pt>
                <c:pt idx="6243">
                  <c:v>-2.4427399999999999E-8</c:v>
                </c:pt>
                <c:pt idx="6244">
                  <c:v>-2.4402400000000001E-8</c:v>
                </c:pt>
                <c:pt idx="6245">
                  <c:v>-2.4377399999999999E-8</c:v>
                </c:pt>
                <c:pt idx="6246">
                  <c:v>-2.43524E-8</c:v>
                </c:pt>
                <c:pt idx="6247">
                  <c:v>-2.4327399999999999E-8</c:v>
                </c:pt>
                <c:pt idx="6248">
                  <c:v>-2.43024E-8</c:v>
                </c:pt>
                <c:pt idx="6249">
                  <c:v>-2.4277400000000001E-8</c:v>
                </c:pt>
                <c:pt idx="6250">
                  <c:v>-2.42524E-8</c:v>
                </c:pt>
                <c:pt idx="6251">
                  <c:v>-2.4227400000000001E-8</c:v>
                </c:pt>
                <c:pt idx="6252">
                  <c:v>-2.4202399999999999E-8</c:v>
                </c:pt>
                <c:pt idx="6253">
                  <c:v>-2.41774E-8</c:v>
                </c:pt>
                <c:pt idx="6254">
                  <c:v>-2.4152399999999999E-8</c:v>
                </c:pt>
                <c:pt idx="6255">
                  <c:v>-2.41274E-8</c:v>
                </c:pt>
                <c:pt idx="6256">
                  <c:v>-2.4102400000000001E-8</c:v>
                </c:pt>
                <c:pt idx="6257">
                  <c:v>-2.40774E-8</c:v>
                </c:pt>
                <c:pt idx="6258">
                  <c:v>-2.4052400000000001E-8</c:v>
                </c:pt>
                <c:pt idx="6259">
                  <c:v>-2.4027399999999999E-8</c:v>
                </c:pt>
                <c:pt idx="6260">
                  <c:v>-2.4002400000000001E-8</c:v>
                </c:pt>
                <c:pt idx="6261">
                  <c:v>-2.3977399999999999E-8</c:v>
                </c:pt>
                <c:pt idx="6262">
                  <c:v>-2.39524E-8</c:v>
                </c:pt>
                <c:pt idx="6263">
                  <c:v>-2.3927400000000002E-8</c:v>
                </c:pt>
                <c:pt idx="6264">
                  <c:v>-2.39024E-8</c:v>
                </c:pt>
                <c:pt idx="6265">
                  <c:v>-2.3877400000000001E-8</c:v>
                </c:pt>
                <c:pt idx="6266">
                  <c:v>-2.3852399999999999E-8</c:v>
                </c:pt>
                <c:pt idx="6267">
                  <c:v>-2.3827400000000001E-8</c:v>
                </c:pt>
                <c:pt idx="6268">
                  <c:v>-2.3802399999999999E-8</c:v>
                </c:pt>
                <c:pt idx="6269">
                  <c:v>-2.37774E-8</c:v>
                </c:pt>
                <c:pt idx="6270">
                  <c:v>-2.3752400000000002E-8</c:v>
                </c:pt>
                <c:pt idx="6271">
                  <c:v>-2.37274E-8</c:v>
                </c:pt>
                <c:pt idx="6272">
                  <c:v>-2.3702400000000001E-8</c:v>
                </c:pt>
                <c:pt idx="6273">
                  <c:v>-2.3677399999999999E-8</c:v>
                </c:pt>
                <c:pt idx="6274">
                  <c:v>-2.3652400000000001E-8</c:v>
                </c:pt>
                <c:pt idx="6275">
                  <c:v>-2.3627399999999999E-8</c:v>
                </c:pt>
                <c:pt idx="6276">
                  <c:v>-2.36024E-8</c:v>
                </c:pt>
                <c:pt idx="6277">
                  <c:v>-2.3577399999999998E-8</c:v>
                </c:pt>
                <c:pt idx="6278">
                  <c:v>-2.35524E-8</c:v>
                </c:pt>
                <c:pt idx="6279">
                  <c:v>-2.3527400000000001E-8</c:v>
                </c:pt>
                <c:pt idx="6280">
                  <c:v>-2.3502399999999999E-8</c:v>
                </c:pt>
                <c:pt idx="6281">
                  <c:v>-2.3477400000000001E-8</c:v>
                </c:pt>
                <c:pt idx="6282">
                  <c:v>-2.3452399999999999E-8</c:v>
                </c:pt>
                <c:pt idx="6283">
                  <c:v>-2.34274E-8</c:v>
                </c:pt>
                <c:pt idx="6284">
                  <c:v>-2.3402399999999999E-8</c:v>
                </c:pt>
                <c:pt idx="6285">
                  <c:v>-2.33774E-8</c:v>
                </c:pt>
                <c:pt idx="6286">
                  <c:v>-2.3352400000000001E-8</c:v>
                </c:pt>
                <c:pt idx="6287">
                  <c:v>-2.3327399999999999E-8</c:v>
                </c:pt>
                <c:pt idx="6288">
                  <c:v>-2.3302400000000001E-8</c:v>
                </c:pt>
                <c:pt idx="6289">
                  <c:v>-2.3277399999999999E-8</c:v>
                </c:pt>
                <c:pt idx="6290">
                  <c:v>-2.32524E-8</c:v>
                </c:pt>
                <c:pt idx="6291">
                  <c:v>-2.3227399999999999E-8</c:v>
                </c:pt>
                <c:pt idx="6292">
                  <c:v>-2.32024E-8</c:v>
                </c:pt>
                <c:pt idx="6293">
                  <c:v>-2.3177400000000001E-8</c:v>
                </c:pt>
                <c:pt idx="6294">
                  <c:v>-2.31524E-8</c:v>
                </c:pt>
                <c:pt idx="6295">
                  <c:v>-2.3127400000000001E-8</c:v>
                </c:pt>
                <c:pt idx="6296">
                  <c:v>-2.3102399999999999E-8</c:v>
                </c:pt>
                <c:pt idx="6297">
                  <c:v>-2.3077400000000001E-8</c:v>
                </c:pt>
                <c:pt idx="6298">
                  <c:v>-2.3052399999999999E-8</c:v>
                </c:pt>
                <c:pt idx="6299">
                  <c:v>-2.30274E-8</c:v>
                </c:pt>
                <c:pt idx="6300">
                  <c:v>-2.3002400000000002E-8</c:v>
                </c:pt>
                <c:pt idx="6301">
                  <c:v>-2.29774E-8</c:v>
                </c:pt>
                <c:pt idx="6302">
                  <c:v>-2.2952400000000001E-8</c:v>
                </c:pt>
                <c:pt idx="6303">
                  <c:v>-2.2927399999999999E-8</c:v>
                </c:pt>
                <c:pt idx="6304">
                  <c:v>-2.2902400000000001E-8</c:v>
                </c:pt>
                <c:pt idx="6305">
                  <c:v>-2.2877399999999999E-8</c:v>
                </c:pt>
                <c:pt idx="6306">
                  <c:v>-2.28524E-8</c:v>
                </c:pt>
                <c:pt idx="6307">
                  <c:v>-2.2827400000000002E-8</c:v>
                </c:pt>
                <c:pt idx="6308">
                  <c:v>-2.28024E-8</c:v>
                </c:pt>
                <c:pt idx="6309">
                  <c:v>-2.2777400000000001E-8</c:v>
                </c:pt>
                <c:pt idx="6310">
                  <c:v>-2.2752399999999999E-8</c:v>
                </c:pt>
                <c:pt idx="6311">
                  <c:v>-2.2727400000000001E-8</c:v>
                </c:pt>
                <c:pt idx="6312">
                  <c:v>-2.2702399999999999E-8</c:v>
                </c:pt>
                <c:pt idx="6313">
                  <c:v>-2.26774E-8</c:v>
                </c:pt>
                <c:pt idx="6314">
                  <c:v>-2.2652399999999998E-8</c:v>
                </c:pt>
                <c:pt idx="6315">
                  <c:v>-2.26274E-8</c:v>
                </c:pt>
                <c:pt idx="6316">
                  <c:v>-2.2602400000000001E-8</c:v>
                </c:pt>
                <c:pt idx="6317">
                  <c:v>-2.2577399999999999E-8</c:v>
                </c:pt>
                <c:pt idx="6318">
                  <c:v>-2.2552400000000001E-8</c:v>
                </c:pt>
                <c:pt idx="6319">
                  <c:v>-2.2527399999999999E-8</c:v>
                </c:pt>
                <c:pt idx="6320">
                  <c:v>-2.25024E-8</c:v>
                </c:pt>
                <c:pt idx="6321">
                  <c:v>-2.2477399999999999E-8</c:v>
                </c:pt>
                <c:pt idx="6322">
                  <c:v>-2.24524E-8</c:v>
                </c:pt>
                <c:pt idx="6323">
                  <c:v>-2.2427400000000001E-8</c:v>
                </c:pt>
                <c:pt idx="6324">
                  <c:v>-2.2402399999999999E-8</c:v>
                </c:pt>
                <c:pt idx="6325">
                  <c:v>-2.2377400000000001E-8</c:v>
                </c:pt>
                <c:pt idx="6326">
                  <c:v>-2.2352399999999999E-8</c:v>
                </c:pt>
                <c:pt idx="6327">
                  <c:v>-2.23274E-8</c:v>
                </c:pt>
                <c:pt idx="6328">
                  <c:v>-2.2302399999999999E-8</c:v>
                </c:pt>
                <c:pt idx="6329">
                  <c:v>-2.22774E-8</c:v>
                </c:pt>
                <c:pt idx="6330">
                  <c:v>-2.2252400000000001E-8</c:v>
                </c:pt>
                <c:pt idx="6331">
                  <c:v>-2.22274E-8</c:v>
                </c:pt>
                <c:pt idx="6332">
                  <c:v>-2.2202400000000001E-8</c:v>
                </c:pt>
                <c:pt idx="6333">
                  <c:v>-2.2177399999999999E-8</c:v>
                </c:pt>
                <c:pt idx="6334">
                  <c:v>-2.2152400000000001E-8</c:v>
                </c:pt>
                <c:pt idx="6335">
                  <c:v>-2.2127399999999999E-8</c:v>
                </c:pt>
                <c:pt idx="6336">
                  <c:v>-2.21024E-8</c:v>
                </c:pt>
                <c:pt idx="6337">
                  <c:v>-2.2077400000000002E-8</c:v>
                </c:pt>
                <c:pt idx="6338">
                  <c:v>-2.20524E-8</c:v>
                </c:pt>
                <c:pt idx="6339">
                  <c:v>-2.2027400000000001E-8</c:v>
                </c:pt>
                <c:pt idx="6340">
                  <c:v>-2.2002399999999999E-8</c:v>
                </c:pt>
                <c:pt idx="6341">
                  <c:v>-2.1977400000000001E-8</c:v>
                </c:pt>
                <c:pt idx="6342">
                  <c:v>-2.1952399999999999E-8</c:v>
                </c:pt>
                <c:pt idx="6343">
                  <c:v>-2.19274E-8</c:v>
                </c:pt>
                <c:pt idx="6344">
                  <c:v>-2.1902400000000002E-8</c:v>
                </c:pt>
                <c:pt idx="6345">
                  <c:v>-2.18774E-8</c:v>
                </c:pt>
                <c:pt idx="6346">
                  <c:v>-2.1852400000000001E-8</c:v>
                </c:pt>
                <c:pt idx="6347">
                  <c:v>-2.1827399999999999E-8</c:v>
                </c:pt>
                <c:pt idx="6348">
                  <c:v>-2.1802400000000001E-8</c:v>
                </c:pt>
                <c:pt idx="6349">
                  <c:v>-2.1777399999999999E-8</c:v>
                </c:pt>
                <c:pt idx="6350">
                  <c:v>-2.17524E-8</c:v>
                </c:pt>
                <c:pt idx="6351">
                  <c:v>-2.1727399999999998E-8</c:v>
                </c:pt>
                <c:pt idx="6352">
                  <c:v>-2.17024E-8</c:v>
                </c:pt>
                <c:pt idx="6353">
                  <c:v>-2.1677400000000001E-8</c:v>
                </c:pt>
                <c:pt idx="6354">
                  <c:v>-2.1652399999999999E-8</c:v>
                </c:pt>
                <c:pt idx="6355">
                  <c:v>-2.1627400000000001E-8</c:v>
                </c:pt>
                <c:pt idx="6356">
                  <c:v>-2.1602399999999999E-8</c:v>
                </c:pt>
                <c:pt idx="6357">
                  <c:v>-2.15774E-8</c:v>
                </c:pt>
                <c:pt idx="6358">
                  <c:v>-2.1552399999999998E-8</c:v>
                </c:pt>
                <c:pt idx="6359">
                  <c:v>-2.15274E-8</c:v>
                </c:pt>
                <c:pt idx="6360">
                  <c:v>-2.1502400000000001E-8</c:v>
                </c:pt>
                <c:pt idx="6361">
                  <c:v>-2.1477399999999999E-8</c:v>
                </c:pt>
                <c:pt idx="6362">
                  <c:v>-2.1452400000000001E-8</c:v>
                </c:pt>
                <c:pt idx="6363">
                  <c:v>-2.1427399999999999E-8</c:v>
                </c:pt>
                <c:pt idx="6364">
                  <c:v>-2.14024E-8</c:v>
                </c:pt>
                <c:pt idx="6365">
                  <c:v>-2.1377399999999999E-8</c:v>
                </c:pt>
                <c:pt idx="6366">
                  <c:v>-2.13524E-8</c:v>
                </c:pt>
                <c:pt idx="6367">
                  <c:v>-2.1327400000000001E-8</c:v>
                </c:pt>
                <c:pt idx="6368">
                  <c:v>-2.13024E-8</c:v>
                </c:pt>
                <c:pt idx="6369">
                  <c:v>-2.1277400000000001E-8</c:v>
                </c:pt>
                <c:pt idx="6370">
                  <c:v>-2.1252399999999999E-8</c:v>
                </c:pt>
                <c:pt idx="6371">
                  <c:v>-2.1227400000000001E-8</c:v>
                </c:pt>
                <c:pt idx="6372">
                  <c:v>-2.1202399999999999E-8</c:v>
                </c:pt>
                <c:pt idx="6373">
                  <c:v>-2.11774E-8</c:v>
                </c:pt>
                <c:pt idx="6374">
                  <c:v>-2.1152400000000002E-8</c:v>
                </c:pt>
                <c:pt idx="6375">
                  <c:v>-2.11274E-8</c:v>
                </c:pt>
                <c:pt idx="6376">
                  <c:v>-2.1102400000000001E-8</c:v>
                </c:pt>
                <c:pt idx="6377">
                  <c:v>-2.1077399999999999E-8</c:v>
                </c:pt>
                <c:pt idx="6378">
                  <c:v>-2.1052400000000001E-8</c:v>
                </c:pt>
                <c:pt idx="6379">
                  <c:v>-2.1027399999999999E-8</c:v>
                </c:pt>
                <c:pt idx="6380">
                  <c:v>-2.10024E-8</c:v>
                </c:pt>
                <c:pt idx="6381">
                  <c:v>-2.0977400000000002E-8</c:v>
                </c:pt>
                <c:pt idx="6382">
                  <c:v>-2.09524E-8</c:v>
                </c:pt>
                <c:pt idx="6383">
                  <c:v>-2.0927400000000001E-8</c:v>
                </c:pt>
                <c:pt idx="6384">
                  <c:v>-2.0902399999999999E-8</c:v>
                </c:pt>
                <c:pt idx="6385">
                  <c:v>-2.0877400000000001E-8</c:v>
                </c:pt>
                <c:pt idx="6386">
                  <c:v>-2.0852399999999999E-8</c:v>
                </c:pt>
                <c:pt idx="6387">
                  <c:v>-2.08274E-8</c:v>
                </c:pt>
                <c:pt idx="6388">
                  <c:v>-2.0802399999999998E-8</c:v>
                </c:pt>
                <c:pt idx="6389">
                  <c:v>-2.07774E-8</c:v>
                </c:pt>
                <c:pt idx="6390">
                  <c:v>-2.0752400000000001E-8</c:v>
                </c:pt>
                <c:pt idx="6391">
                  <c:v>-2.0727399999999999E-8</c:v>
                </c:pt>
                <c:pt idx="6392">
                  <c:v>-2.0702400000000001E-8</c:v>
                </c:pt>
                <c:pt idx="6393">
                  <c:v>-2.0677399999999999E-8</c:v>
                </c:pt>
                <c:pt idx="6394">
                  <c:v>-2.06524E-8</c:v>
                </c:pt>
                <c:pt idx="6395">
                  <c:v>-2.0627399999999998E-8</c:v>
                </c:pt>
                <c:pt idx="6396">
                  <c:v>-2.06024E-8</c:v>
                </c:pt>
                <c:pt idx="6397">
                  <c:v>-2.0577400000000001E-8</c:v>
                </c:pt>
                <c:pt idx="6398">
                  <c:v>-2.0552399999999999E-8</c:v>
                </c:pt>
                <c:pt idx="6399">
                  <c:v>-2.0527400000000001E-8</c:v>
                </c:pt>
                <c:pt idx="6400">
                  <c:v>-2.0502399999999999E-8</c:v>
                </c:pt>
                <c:pt idx="6401">
                  <c:v>-2.04774E-8</c:v>
                </c:pt>
                <c:pt idx="6402">
                  <c:v>-2.0452399999999999E-8</c:v>
                </c:pt>
                <c:pt idx="6403">
                  <c:v>-2.04274E-8</c:v>
                </c:pt>
                <c:pt idx="6404">
                  <c:v>-2.0402400000000001E-8</c:v>
                </c:pt>
                <c:pt idx="6405">
                  <c:v>-2.03774E-8</c:v>
                </c:pt>
                <c:pt idx="6406">
                  <c:v>-2.0352400000000001E-8</c:v>
                </c:pt>
                <c:pt idx="6407">
                  <c:v>-2.0327399999999999E-8</c:v>
                </c:pt>
                <c:pt idx="6408">
                  <c:v>-2.0302400000000001E-8</c:v>
                </c:pt>
                <c:pt idx="6409">
                  <c:v>-2.0277399999999999E-8</c:v>
                </c:pt>
                <c:pt idx="6410">
                  <c:v>-2.02524E-8</c:v>
                </c:pt>
                <c:pt idx="6411">
                  <c:v>-2.0227400000000002E-8</c:v>
                </c:pt>
                <c:pt idx="6412">
                  <c:v>-2.02024E-8</c:v>
                </c:pt>
                <c:pt idx="6413">
                  <c:v>-2.0177400000000001E-8</c:v>
                </c:pt>
                <c:pt idx="6414">
                  <c:v>-2.0152399999999999E-8</c:v>
                </c:pt>
                <c:pt idx="6415">
                  <c:v>-2.0127400000000001E-8</c:v>
                </c:pt>
                <c:pt idx="6416">
                  <c:v>-2.0102399999999999E-8</c:v>
                </c:pt>
                <c:pt idx="6417">
                  <c:v>-2.00774E-8</c:v>
                </c:pt>
                <c:pt idx="6418">
                  <c:v>-2.0052400000000002E-8</c:v>
                </c:pt>
                <c:pt idx="6419">
                  <c:v>-2.00274E-8</c:v>
                </c:pt>
                <c:pt idx="6420">
                  <c:v>-2.0002400000000001E-8</c:v>
                </c:pt>
                <c:pt idx="6421">
                  <c:v>-1.9977399999999999E-8</c:v>
                </c:pt>
                <c:pt idx="6422">
                  <c:v>-1.9952400000000001E-8</c:v>
                </c:pt>
                <c:pt idx="6423">
                  <c:v>-1.9927399999999999E-8</c:v>
                </c:pt>
                <c:pt idx="6424">
                  <c:v>-1.99024E-8</c:v>
                </c:pt>
                <c:pt idx="6425">
                  <c:v>-1.9877399999999998E-8</c:v>
                </c:pt>
                <c:pt idx="6426">
                  <c:v>-1.98524E-8</c:v>
                </c:pt>
                <c:pt idx="6427">
                  <c:v>-1.9827400000000001E-8</c:v>
                </c:pt>
                <c:pt idx="6428">
                  <c:v>-1.9802399999999999E-8</c:v>
                </c:pt>
                <c:pt idx="6429">
                  <c:v>-1.9777400000000001E-8</c:v>
                </c:pt>
                <c:pt idx="6430">
                  <c:v>-1.9752399999999999E-8</c:v>
                </c:pt>
                <c:pt idx="6431">
                  <c:v>-1.97274E-8</c:v>
                </c:pt>
                <c:pt idx="6432">
                  <c:v>-1.9702399999999998E-8</c:v>
                </c:pt>
                <c:pt idx="6433">
                  <c:v>-1.96774E-8</c:v>
                </c:pt>
                <c:pt idx="6434">
                  <c:v>-1.9652400000000001E-8</c:v>
                </c:pt>
                <c:pt idx="6435">
                  <c:v>-1.9627399999999999E-8</c:v>
                </c:pt>
                <c:pt idx="6436">
                  <c:v>-1.9602400000000001E-8</c:v>
                </c:pt>
                <c:pt idx="6437">
                  <c:v>-1.9577399999999999E-8</c:v>
                </c:pt>
                <c:pt idx="6438">
                  <c:v>-1.95524E-8</c:v>
                </c:pt>
                <c:pt idx="6439">
                  <c:v>-1.9527399999999999E-8</c:v>
                </c:pt>
                <c:pt idx="6440">
                  <c:v>-1.95024E-8</c:v>
                </c:pt>
                <c:pt idx="6441">
                  <c:v>-1.9477400000000001E-8</c:v>
                </c:pt>
                <c:pt idx="6442">
                  <c:v>-1.94524E-8</c:v>
                </c:pt>
                <c:pt idx="6443">
                  <c:v>-1.9427400000000001E-8</c:v>
                </c:pt>
                <c:pt idx="6444">
                  <c:v>-1.9402399999999999E-8</c:v>
                </c:pt>
                <c:pt idx="6445">
                  <c:v>-1.9377400000000001E-8</c:v>
                </c:pt>
                <c:pt idx="6446">
                  <c:v>-1.9352399999999999E-8</c:v>
                </c:pt>
                <c:pt idx="6447">
                  <c:v>-1.93274E-8</c:v>
                </c:pt>
                <c:pt idx="6448">
                  <c:v>-1.9302400000000002E-8</c:v>
                </c:pt>
                <c:pt idx="6449">
                  <c:v>-1.92774E-8</c:v>
                </c:pt>
                <c:pt idx="6450">
                  <c:v>-1.9252400000000001E-8</c:v>
                </c:pt>
                <c:pt idx="6451">
                  <c:v>-1.9227399999999999E-8</c:v>
                </c:pt>
                <c:pt idx="6452">
                  <c:v>-1.9202400000000001E-8</c:v>
                </c:pt>
                <c:pt idx="6453">
                  <c:v>-1.9177399999999999E-8</c:v>
                </c:pt>
                <c:pt idx="6454">
                  <c:v>-1.91524E-8</c:v>
                </c:pt>
                <c:pt idx="6455">
                  <c:v>-1.9127400000000002E-8</c:v>
                </c:pt>
                <c:pt idx="6456">
                  <c:v>-1.91024E-8</c:v>
                </c:pt>
                <c:pt idx="6457">
                  <c:v>-1.9077400000000001E-8</c:v>
                </c:pt>
                <c:pt idx="6458">
                  <c:v>-1.9052399999999999E-8</c:v>
                </c:pt>
                <c:pt idx="6459">
                  <c:v>-1.9027400000000001E-8</c:v>
                </c:pt>
                <c:pt idx="6460">
                  <c:v>-1.9002399999999999E-8</c:v>
                </c:pt>
                <c:pt idx="6461">
                  <c:v>-1.89774E-8</c:v>
                </c:pt>
                <c:pt idx="6462">
                  <c:v>-1.8952399999999998E-8</c:v>
                </c:pt>
                <c:pt idx="6463">
                  <c:v>-1.89274E-8</c:v>
                </c:pt>
                <c:pt idx="6464">
                  <c:v>-1.8902400000000001E-8</c:v>
                </c:pt>
                <c:pt idx="6465">
                  <c:v>-1.8877399999999999E-8</c:v>
                </c:pt>
                <c:pt idx="6466">
                  <c:v>-1.8852400000000001E-8</c:v>
                </c:pt>
                <c:pt idx="6467">
                  <c:v>-1.8827399999999999E-8</c:v>
                </c:pt>
                <c:pt idx="6468">
                  <c:v>-1.88024E-8</c:v>
                </c:pt>
                <c:pt idx="6469">
                  <c:v>-1.8777399999999998E-8</c:v>
                </c:pt>
                <c:pt idx="6470">
                  <c:v>-1.87524E-8</c:v>
                </c:pt>
                <c:pt idx="6471">
                  <c:v>-1.8727400000000001E-8</c:v>
                </c:pt>
                <c:pt idx="6472">
                  <c:v>-1.8702399999999999E-8</c:v>
                </c:pt>
                <c:pt idx="6473">
                  <c:v>-1.8677400000000001E-8</c:v>
                </c:pt>
                <c:pt idx="6474">
                  <c:v>-1.8652399999999999E-8</c:v>
                </c:pt>
                <c:pt idx="6475">
                  <c:v>-1.86274E-8</c:v>
                </c:pt>
                <c:pt idx="6476">
                  <c:v>-1.8602399999999999E-8</c:v>
                </c:pt>
                <c:pt idx="6477">
                  <c:v>-1.85774E-8</c:v>
                </c:pt>
                <c:pt idx="6478">
                  <c:v>-1.8552400000000001E-8</c:v>
                </c:pt>
                <c:pt idx="6479">
                  <c:v>-1.85274E-8</c:v>
                </c:pt>
                <c:pt idx="6480">
                  <c:v>-1.8502400000000001E-8</c:v>
                </c:pt>
                <c:pt idx="6481">
                  <c:v>-1.8477399999999999E-8</c:v>
                </c:pt>
                <c:pt idx="6482">
                  <c:v>-1.8452400000000001E-8</c:v>
                </c:pt>
                <c:pt idx="6483">
                  <c:v>-1.8427399999999999E-8</c:v>
                </c:pt>
                <c:pt idx="6484">
                  <c:v>-1.84024E-8</c:v>
                </c:pt>
                <c:pt idx="6485">
                  <c:v>-1.8377400000000001E-8</c:v>
                </c:pt>
                <c:pt idx="6486">
                  <c:v>-1.83524E-8</c:v>
                </c:pt>
                <c:pt idx="6487">
                  <c:v>-1.8327400000000001E-8</c:v>
                </c:pt>
                <c:pt idx="6488">
                  <c:v>-1.8302399999999999E-8</c:v>
                </c:pt>
                <c:pt idx="6489">
                  <c:v>-1.8277400000000001E-8</c:v>
                </c:pt>
                <c:pt idx="6490">
                  <c:v>-1.8252399999999999E-8</c:v>
                </c:pt>
                <c:pt idx="6491">
                  <c:v>-1.82274E-8</c:v>
                </c:pt>
                <c:pt idx="6492">
                  <c:v>-1.8202400000000002E-8</c:v>
                </c:pt>
                <c:pt idx="6493">
                  <c:v>-1.81774E-8</c:v>
                </c:pt>
                <c:pt idx="6494">
                  <c:v>-1.8152400000000001E-8</c:v>
                </c:pt>
                <c:pt idx="6495">
                  <c:v>-1.8127399999999999E-8</c:v>
                </c:pt>
                <c:pt idx="6496">
                  <c:v>-1.8102400000000001E-8</c:v>
                </c:pt>
                <c:pt idx="6497">
                  <c:v>-1.8077399999999999E-8</c:v>
                </c:pt>
                <c:pt idx="6498">
                  <c:v>-1.80524E-8</c:v>
                </c:pt>
                <c:pt idx="6499">
                  <c:v>-1.8027399999999998E-8</c:v>
                </c:pt>
                <c:pt idx="6500">
                  <c:v>-1.80024E-8</c:v>
                </c:pt>
                <c:pt idx="6501">
                  <c:v>-1.7977400000000001E-8</c:v>
                </c:pt>
                <c:pt idx="6502">
                  <c:v>-1.7952399999999999E-8</c:v>
                </c:pt>
                <c:pt idx="6503">
                  <c:v>-1.7927400000000001E-8</c:v>
                </c:pt>
                <c:pt idx="6504">
                  <c:v>-1.7902399999999999E-8</c:v>
                </c:pt>
                <c:pt idx="6505">
                  <c:v>-1.78774E-8</c:v>
                </c:pt>
                <c:pt idx="6506">
                  <c:v>-1.7852399999999998E-8</c:v>
                </c:pt>
                <c:pt idx="6507">
                  <c:v>-1.78274E-8</c:v>
                </c:pt>
                <c:pt idx="6508">
                  <c:v>-1.7802400000000001E-8</c:v>
                </c:pt>
                <c:pt idx="6509">
                  <c:v>-1.7777399999999999E-8</c:v>
                </c:pt>
                <c:pt idx="6510">
                  <c:v>-1.7752400000000001E-8</c:v>
                </c:pt>
                <c:pt idx="6511">
                  <c:v>-1.7727399999999999E-8</c:v>
                </c:pt>
                <c:pt idx="6512">
                  <c:v>-1.77024E-8</c:v>
                </c:pt>
                <c:pt idx="6513">
                  <c:v>-1.7677399999999999E-8</c:v>
                </c:pt>
                <c:pt idx="6514">
                  <c:v>-1.76524E-8</c:v>
                </c:pt>
                <c:pt idx="6515">
                  <c:v>-1.7627400000000001E-8</c:v>
                </c:pt>
                <c:pt idx="6516">
                  <c:v>-1.76024E-8</c:v>
                </c:pt>
                <c:pt idx="6517">
                  <c:v>-1.7577400000000001E-8</c:v>
                </c:pt>
                <c:pt idx="6518">
                  <c:v>-1.7552399999999999E-8</c:v>
                </c:pt>
                <c:pt idx="6519">
                  <c:v>-1.75274E-8</c:v>
                </c:pt>
                <c:pt idx="6520">
                  <c:v>-1.7502399999999999E-8</c:v>
                </c:pt>
                <c:pt idx="6521">
                  <c:v>-1.74774E-8</c:v>
                </c:pt>
                <c:pt idx="6522">
                  <c:v>-1.7452400000000001E-8</c:v>
                </c:pt>
                <c:pt idx="6523">
                  <c:v>-1.74274E-8</c:v>
                </c:pt>
                <c:pt idx="6524">
                  <c:v>-1.7402400000000001E-8</c:v>
                </c:pt>
                <c:pt idx="6525">
                  <c:v>-1.7377399999999999E-8</c:v>
                </c:pt>
                <c:pt idx="6526">
                  <c:v>-1.7352400000000001E-8</c:v>
                </c:pt>
                <c:pt idx="6527">
                  <c:v>-1.7327399999999999E-8</c:v>
                </c:pt>
                <c:pt idx="6528">
                  <c:v>-1.73024E-8</c:v>
                </c:pt>
                <c:pt idx="6529">
                  <c:v>-1.7277400000000002E-8</c:v>
                </c:pt>
                <c:pt idx="6530">
                  <c:v>-1.72524E-8</c:v>
                </c:pt>
                <c:pt idx="6531">
                  <c:v>-1.7227400000000001E-8</c:v>
                </c:pt>
                <c:pt idx="6532">
                  <c:v>-1.7202399999999999E-8</c:v>
                </c:pt>
                <c:pt idx="6533">
                  <c:v>-1.7177400000000001E-8</c:v>
                </c:pt>
                <c:pt idx="6534">
                  <c:v>-1.7152399999999999E-8</c:v>
                </c:pt>
                <c:pt idx="6535">
                  <c:v>-1.71274E-8</c:v>
                </c:pt>
                <c:pt idx="6536">
                  <c:v>-1.7102399999999998E-8</c:v>
                </c:pt>
                <c:pt idx="6537">
                  <c:v>-1.70774E-8</c:v>
                </c:pt>
                <c:pt idx="6538">
                  <c:v>-1.7052400000000001E-8</c:v>
                </c:pt>
                <c:pt idx="6539">
                  <c:v>-1.7027399999999999E-8</c:v>
                </c:pt>
                <c:pt idx="6540">
                  <c:v>-1.7002400000000001E-8</c:v>
                </c:pt>
                <c:pt idx="6541">
                  <c:v>-1.6977399999999999E-8</c:v>
                </c:pt>
                <c:pt idx="6542">
                  <c:v>-1.69524E-8</c:v>
                </c:pt>
                <c:pt idx="6543">
                  <c:v>-1.6927399999999998E-8</c:v>
                </c:pt>
                <c:pt idx="6544">
                  <c:v>-1.69024E-8</c:v>
                </c:pt>
                <c:pt idx="6545">
                  <c:v>-1.6877400000000001E-8</c:v>
                </c:pt>
                <c:pt idx="6546">
                  <c:v>-1.6852399999999999E-8</c:v>
                </c:pt>
                <c:pt idx="6547">
                  <c:v>-1.6827400000000001E-8</c:v>
                </c:pt>
                <c:pt idx="6548">
                  <c:v>-1.6802399999999999E-8</c:v>
                </c:pt>
                <c:pt idx="6549">
                  <c:v>-1.67774E-8</c:v>
                </c:pt>
                <c:pt idx="6550">
                  <c:v>-1.6752399999999999E-8</c:v>
                </c:pt>
                <c:pt idx="6551">
                  <c:v>-1.67274E-8</c:v>
                </c:pt>
                <c:pt idx="6552">
                  <c:v>-1.6702400000000001E-8</c:v>
                </c:pt>
                <c:pt idx="6553">
                  <c:v>-1.66774E-8</c:v>
                </c:pt>
                <c:pt idx="6554">
                  <c:v>-1.6652400000000001E-8</c:v>
                </c:pt>
                <c:pt idx="6555">
                  <c:v>-1.6627399999999999E-8</c:v>
                </c:pt>
                <c:pt idx="6556">
                  <c:v>-1.66024E-8</c:v>
                </c:pt>
                <c:pt idx="6557">
                  <c:v>-1.6577399999999999E-8</c:v>
                </c:pt>
                <c:pt idx="6558">
                  <c:v>-1.65524E-8</c:v>
                </c:pt>
                <c:pt idx="6559">
                  <c:v>-1.6527400000000001E-8</c:v>
                </c:pt>
                <c:pt idx="6560">
                  <c:v>-1.65024E-8</c:v>
                </c:pt>
                <c:pt idx="6561">
                  <c:v>-1.6477400000000001E-8</c:v>
                </c:pt>
                <c:pt idx="6562">
                  <c:v>-1.6452399999999999E-8</c:v>
                </c:pt>
                <c:pt idx="6563">
                  <c:v>-1.6427400000000001E-8</c:v>
                </c:pt>
                <c:pt idx="6564">
                  <c:v>-1.6402399999999999E-8</c:v>
                </c:pt>
                <c:pt idx="6565">
                  <c:v>-1.63774E-8</c:v>
                </c:pt>
                <c:pt idx="6566">
                  <c:v>-1.6352400000000002E-8</c:v>
                </c:pt>
                <c:pt idx="6567">
                  <c:v>-1.63274E-8</c:v>
                </c:pt>
                <c:pt idx="6568">
                  <c:v>-1.6302400000000001E-8</c:v>
                </c:pt>
                <c:pt idx="6569">
                  <c:v>-1.6277399999999999E-8</c:v>
                </c:pt>
                <c:pt idx="6570">
                  <c:v>-1.6252400000000001E-8</c:v>
                </c:pt>
                <c:pt idx="6571">
                  <c:v>-1.6227399999999999E-8</c:v>
                </c:pt>
                <c:pt idx="6572">
                  <c:v>-1.62024E-8</c:v>
                </c:pt>
                <c:pt idx="6573">
                  <c:v>-1.6177400000000002E-8</c:v>
                </c:pt>
                <c:pt idx="6574">
                  <c:v>-1.61524E-8</c:v>
                </c:pt>
                <c:pt idx="6575">
                  <c:v>-1.6127400000000001E-8</c:v>
                </c:pt>
                <c:pt idx="6576">
                  <c:v>-1.6102399999999999E-8</c:v>
                </c:pt>
                <c:pt idx="6577">
                  <c:v>-1.6077400000000001E-8</c:v>
                </c:pt>
                <c:pt idx="6578">
                  <c:v>-1.6052399999999999E-8</c:v>
                </c:pt>
                <c:pt idx="6579">
                  <c:v>-1.60274E-8</c:v>
                </c:pt>
                <c:pt idx="6580">
                  <c:v>-1.6002399999999998E-8</c:v>
                </c:pt>
                <c:pt idx="6581">
                  <c:v>-1.59774E-8</c:v>
                </c:pt>
                <c:pt idx="6582">
                  <c:v>-1.5952400000000001E-8</c:v>
                </c:pt>
                <c:pt idx="6583">
                  <c:v>-1.5927399999999999E-8</c:v>
                </c:pt>
                <c:pt idx="6584">
                  <c:v>-1.5902400000000001E-8</c:v>
                </c:pt>
                <c:pt idx="6585">
                  <c:v>-1.5877399999999999E-8</c:v>
                </c:pt>
                <c:pt idx="6586">
                  <c:v>-1.58524E-8</c:v>
                </c:pt>
                <c:pt idx="6587">
                  <c:v>-1.5827399999999999E-8</c:v>
                </c:pt>
                <c:pt idx="6588">
                  <c:v>-1.58024E-8</c:v>
                </c:pt>
                <c:pt idx="6589">
                  <c:v>-1.5777400000000001E-8</c:v>
                </c:pt>
                <c:pt idx="6590">
                  <c:v>-1.5752399999999999E-8</c:v>
                </c:pt>
                <c:pt idx="6591">
                  <c:v>-1.5727400000000001E-8</c:v>
                </c:pt>
                <c:pt idx="6592">
                  <c:v>-1.5702399999999999E-8</c:v>
                </c:pt>
                <c:pt idx="6593">
                  <c:v>-1.56774E-8</c:v>
                </c:pt>
                <c:pt idx="6594">
                  <c:v>-1.5652399999999999E-8</c:v>
                </c:pt>
                <c:pt idx="6595">
                  <c:v>-1.56274E-8</c:v>
                </c:pt>
                <c:pt idx="6596">
                  <c:v>-1.5602400000000001E-8</c:v>
                </c:pt>
                <c:pt idx="6597">
                  <c:v>-1.55774E-8</c:v>
                </c:pt>
                <c:pt idx="6598">
                  <c:v>-1.5552400000000001E-8</c:v>
                </c:pt>
                <c:pt idx="6599">
                  <c:v>-1.5527399999999999E-8</c:v>
                </c:pt>
                <c:pt idx="6600">
                  <c:v>-1.5502400000000001E-8</c:v>
                </c:pt>
                <c:pt idx="6601">
                  <c:v>-1.5477399999999999E-8</c:v>
                </c:pt>
                <c:pt idx="6602">
                  <c:v>-1.54524E-8</c:v>
                </c:pt>
                <c:pt idx="6603">
                  <c:v>-1.5427400000000002E-8</c:v>
                </c:pt>
                <c:pt idx="6604">
                  <c:v>-1.54024E-8</c:v>
                </c:pt>
                <c:pt idx="6605">
                  <c:v>-1.5377400000000001E-8</c:v>
                </c:pt>
                <c:pt idx="6606">
                  <c:v>-1.5352399999999999E-8</c:v>
                </c:pt>
                <c:pt idx="6607">
                  <c:v>-1.5327400000000001E-8</c:v>
                </c:pt>
                <c:pt idx="6608">
                  <c:v>-1.5302399999999999E-8</c:v>
                </c:pt>
                <c:pt idx="6609">
                  <c:v>-1.52774E-8</c:v>
                </c:pt>
                <c:pt idx="6610">
                  <c:v>-1.5252400000000002E-8</c:v>
                </c:pt>
                <c:pt idx="6611">
                  <c:v>-1.52274E-8</c:v>
                </c:pt>
                <c:pt idx="6612">
                  <c:v>-1.5202400000000001E-8</c:v>
                </c:pt>
                <c:pt idx="6613">
                  <c:v>-1.5177399999999999E-8</c:v>
                </c:pt>
                <c:pt idx="6614">
                  <c:v>-1.5152400000000001E-8</c:v>
                </c:pt>
                <c:pt idx="6615">
                  <c:v>-1.5127399999999999E-8</c:v>
                </c:pt>
                <c:pt idx="6616">
                  <c:v>-1.51024E-8</c:v>
                </c:pt>
                <c:pt idx="6617">
                  <c:v>-1.5077399999999998E-8</c:v>
                </c:pt>
                <c:pt idx="6618">
                  <c:v>-1.50524E-8</c:v>
                </c:pt>
                <c:pt idx="6619">
                  <c:v>-1.5027400000000001E-8</c:v>
                </c:pt>
                <c:pt idx="6620">
                  <c:v>-1.5002399999999999E-8</c:v>
                </c:pt>
                <c:pt idx="6621">
                  <c:v>-1.4977400000000001E-8</c:v>
                </c:pt>
                <c:pt idx="6622">
                  <c:v>-1.4952399999999999E-8</c:v>
                </c:pt>
                <c:pt idx="6623">
                  <c:v>-1.49274E-8</c:v>
                </c:pt>
                <c:pt idx="6624">
                  <c:v>-1.4902399999999999E-8</c:v>
                </c:pt>
                <c:pt idx="6625">
                  <c:v>-1.48774E-8</c:v>
                </c:pt>
                <c:pt idx="6626">
                  <c:v>-1.48524E-8</c:v>
                </c:pt>
                <c:pt idx="6627">
                  <c:v>-1.4827399999999999E-8</c:v>
                </c:pt>
                <c:pt idx="6628">
                  <c:v>-1.4802399999999999E-8</c:v>
                </c:pt>
                <c:pt idx="6629">
                  <c:v>-1.4777400000000001E-8</c:v>
                </c:pt>
                <c:pt idx="6630">
                  <c:v>-1.47524E-8</c:v>
                </c:pt>
                <c:pt idx="6631">
                  <c:v>-1.47274E-8</c:v>
                </c:pt>
                <c:pt idx="6632">
                  <c:v>-1.47024E-8</c:v>
                </c:pt>
                <c:pt idx="6633">
                  <c:v>-1.46774E-8</c:v>
                </c:pt>
                <c:pt idx="6634">
                  <c:v>-1.46524E-8</c:v>
                </c:pt>
                <c:pt idx="6635">
                  <c:v>-1.4627399999999999E-8</c:v>
                </c:pt>
                <c:pt idx="6636">
                  <c:v>-1.4602400000000001E-8</c:v>
                </c:pt>
                <c:pt idx="6637">
                  <c:v>-1.4577400000000001E-8</c:v>
                </c:pt>
                <c:pt idx="6638">
                  <c:v>-1.45524E-8</c:v>
                </c:pt>
                <c:pt idx="6639">
                  <c:v>-1.45274E-8</c:v>
                </c:pt>
                <c:pt idx="6640">
                  <c:v>-1.45024E-8</c:v>
                </c:pt>
                <c:pt idx="6641">
                  <c:v>-1.44774E-8</c:v>
                </c:pt>
                <c:pt idx="6642">
                  <c:v>-1.4452399999999999E-8</c:v>
                </c:pt>
                <c:pt idx="6643">
                  <c:v>-1.4427399999999999E-8</c:v>
                </c:pt>
                <c:pt idx="6644">
                  <c:v>-1.4402400000000001E-8</c:v>
                </c:pt>
                <c:pt idx="6645">
                  <c:v>-1.43774E-8</c:v>
                </c:pt>
                <c:pt idx="6646">
                  <c:v>-1.43524E-8</c:v>
                </c:pt>
                <c:pt idx="6647">
                  <c:v>-1.43274E-8</c:v>
                </c:pt>
                <c:pt idx="6648">
                  <c:v>-1.43024E-8</c:v>
                </c:pt>
                <c:pt idx="6649">
                  <c:v>-1.42774E-8</c:v>
                </c:pt>
                <c:pt idx="6650">
                  <c:v>-1.4252399999999999E-8</c:v>
                </c:pt>
                <c:pt idx="6651">
                  <c:v>-1.4227400000000001E-8</c:v>
                </c:pt>
                <c:pt idx="6652">
                  <c:v>-1.4202400000000001E-8</c:v>
                </c:pt>
                <c:pt idx="6653">
                  <c:v>-1.41774E-8</c:v>
                </c:pt>
                <c:pt idx="6654">
                  <c:v>-1.41524E-8</c:v>
                </c:pt>
                <c:pt idx="6655">
                  <c:v>-1.41274E-8</c:v>
                </c:pt>
                <c:pt idx="6656">
                  <c:v>-1.41024E-8</c:v>
                </c:pt>
                <c:pt idx="6657">
                  <c:v>-1.4077399999999999E-8</c:v>
                </c:pt>
                <c:pt idx="6658">
                  <c:v>-1.4052400000000001E-8</c:v>
                </c:pt>
                <c:pt idx="6659">
                  <c:v>-1.4027400000000001E-8</c:v>
                </c:pt>
                <c:pt idx="6660">
                  <c:v>-1.40024E-8</c:v>
                </c:pt>
                <c:pt idx="6661">
                  <c:v>-1.39774E-8</c:v>
                </c:pt>
                <c:pt idx="6662">
                  <c:v>-1.39524E-8</c:v>
                </c:pt>
                <c:pt idx="6663">
                  <c:v>-1.39274E-8</c:v>
                </c:pt>
                <c:pt idx="6664">
                  <c:v>-1.3902399999999999E-8</c:v>
                </c:pt>
                <c:pt idx="6665">
                  <c:v>-1.3877399999999999E-8</c:v>
                </c:pt>
                <c:pt idx="6666">
                  <c:v>-1.3852400000000001E-8</c:v>
                </c:pt>
                <c:pt idx="6667">
                  <c:v>-1.38274E-8</c:v>
                </c:pt>
                <c:pt idx="6668">
                  <c:v>-1.38024E-8</c:v>
                </c:pt>
                <c:pt idx="6669">
                  <c:v>-1.37774E-8</c:v>
                </c:pt>
                <c:pt idx="6670">
                  <c:v>-1.37524E-8</c:v>
                </c:pt>
                <c:pt idx="6671">
                  <c:v>-1.37274E-8</c:v>
                </c:pt>
                <c:pt idx="6672">
                  <c:v>-1.3702399999999999E-8</c:v>
                </c:pt>
                <c:pt idx="6673">
                  <c:v>-1.3677400000000001E-8</c:v>
                </c:pt>
                <c:pt idx="6674">
                  <c:v>-1.3652400000000001E-8</c:v>
                </c:pt>
                <c:pt idx="6675">
                  <c:v>-1.36274E-8</c:v>
                </c:pt>
                <c:pt idx="6676">
                  <c:v>-1.36024E-8</c:v>
                </c:pt>
                <c:pt idx="6677">
                  <c:v>-1.35774E-8</c:v>
                </c:pt>
                <c:pt idx="6678">
                  <c:v>-1.35524E-8</c:v>
                </c:pt>
                <c:pt idx="6679">
                  <c:v>-1.3527399999999999E-8</c:v>
                </c:pt>
                <c:pt idx="6680">
                  <c:v>-1.3502399999999999E-8</c:v>
                </c:pt>
                <c:pt idx="6681">
                  <c:v>-1.3477400000000001E-8</c:v>
                </c:pt>
                <c:pt idx="6682">
                  <c:v>-1.34524E-8</c:v>
                </c:pt>
                <c:pt idx="6683">
                  <c:v>-1.34274E-8</c:v>
                </c:pt>
                <c:pt idx="6684">
                  <c:v>-1.34024E-8</c:v>
                </c:pt>
                <c:pt idx="6685">
                  <c:v>-1.33774E-8</c:v>
                </c:pt>
                <c:pt idx="6686">
                  <c:v>-1.33524E-8</c:v>
                </c:pt>
                <c:pt idx="6687">
                  <c:v>-1.3327399999999999E-8</c:v>
                </c:pt>
                <c:pt idx="6688">
                  <c:v>-1.3302400000000001E-8</c:v>
                </c:pt>
                <c:pt idx="6689">
                  <c:v>-1.32774E-8</c:v>
                </c:pt>
                <c:pt idx="6690">
                  <c:v>-1.32524E-8</c:v>
                </c:pt>
                <c:pt idx="6691">
                  <c:v>-1.32274E-8</c:v>
                </c:pt>
                <c:pt idx="6692">
                  <c:v>-1.32024E-8</c:v>
                </c:pt>
                <c:pt idx="6693">
                  <c:v>-1.31774E-8</c:v>
                </c:pt>
                <c:pt idx="6694">
                  <c:v>-1.3152399999999999E-8</c:v>
                </c:pt>
                <c:pt idx="6695">
                  <c:v>-1.3127400000000001E-8</c:v>
                </c:pt>
                <c:pt idx="6696">
                  <c:v>-1.3102400000000001E-8</c:v>
                </c:pt>
                <c:pt idx="6697">
                  <c:v>-1.30774E-8</c:v>
                </c:pt>
                <c:pt idx="6698">
                  <c:v>-1.30524E-8</c:v>
                </c:pt>
                <c:pt idx="6699">
                  <c:v>-1.30274E-8</c:v>
                </c:pt>
                <c:pt idx="6700">
                  <c:v>-1.30024E-8</c:v>
                </c:pt>
                <c:pt idx="6701">
                  <c:v>-1.2977399999999999E-8</c:v>
                </c:pt>
                <c:pt idx="6702">
                  <c:v>-1.2952399999999999E-8</c:v>
                </c:pt>
                <c:pt idx="6703">
                  <c:v>-1.2927400000000001E-8</c:v>
                </c:pt>
                <c:pt idx="6704">
                  <c:v>-1.29024E-8</c:v>
                </c:pt>
                <c:pt idx="6705">
                  <c:v>-1.28774E-8</c:v>
                </c:pt>
                <c:pt idx="6706">
                  <c:v>-1.28524E-8</c:v>
                </c:pt>
                <c:pt idx="6707">
                  <c:v>-1.28274E-8</c:v>
                </c:pt>
                <c:pt idx="6708">
                  <c:v>-1.28024E-8</c:v>
                </c:pt>
                <c:pt idx="6709">
                  <c:v>-1.2777399999999999E-8</c:v>
                </c:pt>
                <c:pt idx="6710">
                  <c:v>-1.2752400000000001E-8</c:v>
                </c:pt>
                <c:pt idx="6711">
                  <c:v>-1.2727400000000001E-8</c:v>
                </c:pt>
                <c:pt idx="6712">
                  <c:v>-1.27024E-8</c:v>
                </c:pt>
                <c:pt idx="6713">
                  <c:v>-1.26774E-8</c:v>
                </c:pt>
                <c:pt idx="6714">
                  <c:v>-1.26524E-8</c:v>
                </c:pt>
                <c:pt idx="6715">
                  <c:v>-1.26274E-8</c:v>
                </c:pt>
                <c:pt idx="6716">
                  <c:v>-1.2602399999999999E-8</c:v>
                </c:pt>
                <c:pt idx="6717">
                  <c:v>-1.2577399999999999E-8</c:v>
                </c:pt>
                <c:pt idx="6718">
                  <c:v>-1.2552400000000001E-8</c:v>
                </c:pt>
                <c:pt idx="6719">
                  <c:v>-1.25274E-8</c:v>
                </c:pt>
                <c:pt idx="6720">
                  <c:v>-1.25024E-8</c:v>
                </c:pt>
                <c:pt idx="6721">
                  <c:v>-1.24774E-8</c:v>
                </c:pt>
                <c:pt idx="6722">
                  <c:v>-1.24524E-8</c:v>
                </c:pt>
                <c:pt idx="6723">
                  <c:v>-1.2427399999999999E-8</c:v>
                </c:pt>
                <c:pt idx="6724">
                  <c:v>-1.2402399999999999E-8</c:v>
                </c:pt>
                <c:pt idx="6725">
                  <c:v>-1.2377400000000001E-8</c:v>
                </c:pt>
                <c:pt idx="6726">
                  <c:v>-1.23524E-8</c:v>
                </c:pt>
                <c:pt idx="6727">
                  <c:v>-1.23274E-8</c:v>
                </c:pt>
                <c:pt idx="6728">
                  <c:v>-1.23024E-8</c:v>
                </c:pt>
                <c:pt idx="6729">
                  <c:v>-1.22774E-8</c:v>
                </c:pt>
                <c:pt idx="6730">
                  <c:v>-1.22524E-8</c:v>
                </c:pt>
                <c:pt idx="6731">
                  <c:v>-1.2227399999999999E-8</c:v>
                </c:pt>
                <c:pt idx="6732">
                  <c:v>-1.2202400000000001E-8</c:v>
                </c:pt>
                <c:pt idx="6733">
                  <c:v>-1.2177400000000001E-8</c:v>
                </c:pt>
                <c:pt idx="6734">
                  <c:v>-1.21524E-8</c:v>
                </c:pt>
                <c:pt idx="6735">
                  <c:v>-1.21274E-8</c:v>
                </c:pt>
                <c:pt idx="6736">
                  <c:v>-1.21024E-8</c:v>
                </c:pt>
                <c:pt idx="6737">
                  <c:v>-1.20774E-8</c:v>
                </c:pt>
                <c:pt idx="6738">
                  <c:v>-1.2052399999999999E-8</c:v>
                </c:pt>
                <c:pt idx="6739">
                  <c:v>-1.2027399999999999E-8</c:v>
                </c:pt>
                <c:pt idx="6740">
                  <c:v>-1.2002400000000001E-8</c:v>
                </c:pt>
                <c:pt idx="6741">
                  <c:v>-1.19774E-8</c:v>
                </c:pt>
                <c:pt idx="6742">
                  <c:v>-1.19524E-8</c:v>
                </c:pt>
                <c:pt idx="6743">
                  <c:v>-1.19274E-8</c:v>
                </c:pt>
                <c:pt idx="6744">
                  <c:v>-1.19024E-8</c:v>
                </c:pt>
                <c:pt idx="6745">
                  <c:v>-1.18774E-8</c:v>
                </c:pt>
                <c:pt idx="6746">
                  <c:v>-1.1852399999999999E-8</c:v>
                </c:pt>
                <c:pt idx="6747">
                  <c:v>-1.1827400000000001E-8</c:v>
                </c:pt>
                <c:pt idx="6748">
                  <c:v>-1.1802400000000001E-8</c:v>
                </c:pt>
                <c:pt idx="6749">
                  <c:v>-1.17774E-8</c:v>
                </c:pt>
                <c:pt idx="6750">
                  <c:v>-1.17524E-8</c:v>
                </c:pt>
                <c:pt idx="6751">
                  <c:v>-1.17274E-8</c:v>
                </c:pt>
                <c:pt idx="6752">
                  <c:v>-1.17024E-8</c:v>
                </c:pt>
                <c:pt idx="6753">
                  <c:v>-1.1677399999999999E-8</c:v>
                </c:pt>
                <c:pt idx="6754">
                  <c:v>-1.1652399999999999E-8</c:v>
                </c:pt>
                <c:pt idx="6755">
                  <c:v>-1.1627400000000001E-8</c:v>
                </c:pt>
                <c:pt idx="6756">
                  <c:v>-1.16024E-8</c:v>
                </c:pt>
                <c:pt idx="6757">
                  <c:v>-1.15774E-8</c:v>
                </c:pt>
                <c:pt idx="6758">
                  <c:v>-1.15524E-8</c:v>
                </c:pt>
                <c:pt idx="6759">
                  <c:v>-1.15274E-8</c:v>
                </c:pt>
                <c:pt idx="6760">
                  <c:v>-1.1502399999999999E-8</c:v>
                </c:pt>
                <c:pt idx="6761">
                  <c:v>-1.1477399999999999E-8</c:v>
                </c:pt>
                <c:pt idx="6762">
                  <c:v>-1.1452400000000001E-8</c:v>
                </c:pt>
                <c:pt idx="6763">
                  <c:v>-1.14274E-8</c:v>
                </c:pt>
                <c:pt idx="6764">
                  <c:v>-1.14024E-8</c:v>
                </c:pt>
                <c:pt idx="6765">
                  <c:v>-1.13774E-8</c:v>
                </c:pt>
                <c:pt idx="6766">
                  <c:v>-1.13524E-8</c:v>
                </c:pt>
                <c:pt idx="6767">
                  <c:v>-1.13274E-8</c:v>
                </c:pt>
                <c:pt idx="6768">
                  <c:v>-1.1302399999999999E-8</c:v>
                </c:pt>
                <c:pt idx="6769">
                  <c:v>-1.1277400000000001E-8</c:v>
                </c:pt>
                <c:pt idx="6770">
                  <c:v>-1.1252400000000001E-8</c:v>
                </c:pt>
                <c:pt idx="6771">
                  <c:v>-1.12274E-8</c:v>
                </c:pt>
                <c:pt idx="6772">
                  <c:v>-1.12024E-8</c:v>
                </c:pt>
                <c:pt idx="6773">
                  <c:v>-1.11774E-8</c:v>
                </c:pt>
                <c:pt idx="6774">
                  <c:v>-1.11524E-8</c:v>
                </c:pt>
                <c:pt idx="6775">
                  <c:v>-1.1127399999999999E-8</c:v>
                </c:pt>
                <c:pt idx="6776">
                  <c:v>-1.1102399999999999E-8</c:v>
                </c:pt>
                <c:pt idx="6777">
                  <c:v>-1.1077400000000001E-8</c:v>
                </c:pt>
                <c:pt idx="6778">
                  <c:v>-1.10524E-8</c:v>
                </c:pt>
                <c:pt idx="6779">
                  <c:v>-1.10274E-8</c:v>
                </c:pt>
                <c:pt idx="6780">
                  <c:v>-1.10024E-8</c:v>
                </c:pt>
                <c:pt idx="6781">
                  <c:v>-1.09774E-8</c:v>
                </c:pt>
                <c:pt idx="6782">
                  <c:v>-1.09524E-8</c:v>
                </c:pt>
                <c:pt idx="6783">
                  <c:v>-1.0927399999999999E-8</c:v>
                </c:pt>
                <c:pt idx="6784">
                  <c:v>-1.0902400000000001E-8</c:v>
                </c:pt>
                <c:pt idx="6785">
                  <c:v>-1.0877400000000001E-8</c:v>
                </c:pt>
                <c:pt idx="6786">
                  <c:v>-1.08524E-8</c:v>
                </c:pt>
                <c:pt idx="6787">
                  <c:v>-1.08274E-8</c:v>
                </c:pt>
                <c:pt idx="6788">
                  <c:v>-1.08024E-8</c:v>
                </c:pt>
                <c:pt idx="6789">
                  <c:v>-1.07774E-8</c:v>
                </c:pt>
                <c:pt idx="6790">
                  <c:v>-1.0752399999999999E-8</c:v>
                </c:pt>
                <c:pt idx="6791">
                  <c:v>-1.0727400000000001E-8</c:v>
                </c:pt>
                <c:pt idx="6792">
                  <c:v>-1.0702400000000001E-8</c:v>
                </c:pt>
                <c:pt idx="6793">
                  <c:v>-1.06774E-8</c:v>
                </c:pt>
                <c:pt idx="6794">
                  <c:v>-1.06524E-8</c:v>
                </c:pt>
                <c:pt idx="6795">
                  <c:v>-1.06274E-8</c:v>
                </c:pt>
                <c:pt idx="6796">
                  <c:v>-1.06024E-8</c:v>
                </c:pt>
                <c:pt idx="6797">
                  <c:v>-1.0577399999999999E-8</c:v>
                </c:pt>
                <c:pt idx="6798">
                  <c:v>-1.0552399999999999E-8</c:v>
                </c:pt>
                <c:pt idx="6799">
                  <c:v>-1.0527400000000001E-8</c:v>
                </c:pt>
                <c:pt idx="6800">
                  <c:v>-1.05024E-8</c:v>
                </c:pt>
                <c:pt idx="6801">
                  <c:v>-1.04774E-8</c:v>
                </c:pt>
                <c:pt idx="6802">
                  <c:v>-1.04524E-8</c:v>
                </c:pt>
                <c:pt idx="6803">
                  <c:v>-1.04274E-8</c:v>
                </c:pt>
                <c:pt idx="6804">
                  <c:v>-1.04024E-8</c:v>
                </c:pt>
                <c:pt idx="6805">
                  <c:v>-1.0377399999999999E-8</c:v>
                </c:pt>
                <c:pt idx="6806">
                  <c:v>-1.0352400000000001E-8</c:v>
                </c:pt>
                <c:pt idx="6807">
                  <c:v>-1.0327400000000001E-8</c:v>
                </c:pt>
                <c:pt idx="6808">
                  <c:v>-1.03024E-8</c:v>
                </c:pt>
                <c:pt idx="6809">
                  <c:v>-1.02774E-8</c:v>
                </c:pt>
                <c:pt idx="6810">
                  <c:v>-1.02524E-8</c:v>
                </c:pt>
                <c:pt idx="6811">
                  <c:v>-1.02274E-8</c:v>
                </c:pt>
                <c:pt idx="6812">
                  <c:v>-1.0202399999999999E-8</c:v>
                </c:pt>
                <c:pt idx="6813">
                  <c:v>-1.0177399999999999E-8</c:v>
                </c:pt>
                <c:pt idx="6814">
                  <c:v>-1.0152400000000001E-8</c:v>
                </c:pt>
                <c:pt idx="6815">
                  <c:v>-1.01274E-8</c:v>
                </c:pt>
                <c:pt idx="6816">
                  <c:v>-1.01024E-8</c:v>
                </c:pt>
                <c:pt idx="6817">
                  <c:v>-1.00774E-8</c:v>
                </c:pt>
                <c:pt idx="6818">
                  <c:v>-1.00524E-8</c:v>
                </c:pt>
                <c:pt idx="6819">
                  <c:v>-1.00274E-8</c:v>
                </c:pt>
                <c:pt idx="6820">
                  <c:v>-1.0002399999999999E-8</c:v>
                </c:pt>
                <c:pt idx="6821">
                  <c:v>-9.9774000000000007E-9</c:v>
                </c:pt>
                <c:pt idx="6822">
                  <c:v>-9.9524000000000005E-9</c:v>
                </c:pt>
                <c:pt idx="6823">
                  <c:v>-9.9274000000000003E-9</c:v>
                </c:pt>
                <c:pt idx="6824">
                  <c:v>-9.9024E-9</c:v>
                </c:pt>
                <c:pt idx="6825">
                  <c:v>-9.8773999999999998E-9</c:v>
                </c:pt>
                <c:pt idx="6826">
                  <c:v>-9.8523999999999996E-9</c:v>
                </c:pt>
                <c:pt idx="6827">
                  <c:v>-9.8273999999999994E-9</c:v>
                </c:pt>
                <c:pt idx="6828">
                  <c:v>-9.8024000000000008E-9</c:v>
                </c:pt>
                <c:pt idx="6829">
                  <c:v>-9.7774000000000006E-9</c:v>
                </c:pt>
                <c:pt idx="6830">
                  <c:v>-9.7524000000000004E-9</c:v>
                </c:pt>
                <c:pt idx="6831">
                  <c:v>-9.7274000000000001E-9</c:v>
                </c:pt>
                <c:pt idx="6832">
                  <c:v>-9.7023999999999999E-9</c:v>
                </c:pt>
                <c:pt idx="6833">
                  <c:v>-9.6773999999999997E-9</c:v>
                </c:pt>
                <c:pt idx="6834">
                  <c:v>-9.6523999999999995E-9</c:v>
                </c:pt>
                <c:pt idx="6835">
                  <c:v>-9.6273999999999992E-9</c:v>
                </c:pt>
                <c:pt idx="6836">
                  <c:v>-9.6024000000000007E-9</c:v>
                </c:pt>
                <c:pt idx="6837">
                  <c:v>-9.5774000000000004E-9</c:v>
                </c:pt>
                <c:pt idx="6838">
                  <c:v>-9.5524000000000002E-9</c:v>
                </c:pt>
                <c:pt idx="6839">
                  <c:v>-9.5274E-9</c:v>
                </c:pt>
                <c:pt idx="6840">
                  <c:v>-9.5023999999999998E-9</c:v>
                </c:pt>
                <c:pt idx="6841">
                  <c:v>-9.4773999999999996E-9</c:v>
                </c:pt>
                <c:pt idx="6842">
                  <c:v>-9.4523999999999993E-9</c:v>
                </c:pt>
                <c:pt idx="6843">
                  <c:v>-9.4274000000000008E-9</c:v>
                </c:pt>
                <c:pt idx="6844">
                  <c:v>-9.4024000000000005E-9</c:v>
                </c:pt>
                <c:pt idx="6845">
                  <c:v>-9.3774000000000003E-9</c:v>
                </c:pt>
                <c:pt idx="6846">
                  <c:v>-9.3524000000000001E-9</c:v>
                </c:pt>
                <c:pt idx="6847">
                  <c:v>-9.3273999999999999E-9</c:v>
                </c:pt>
                <c:pt idx="6848">
                  <c:v>-9.3023999999999996E-9</c:v>
                </c:pt>
                <c:pt idx="6849">
                  <c:v>-9.2773999999999994E-9</c:v>
                </c:pt>
                <c:pt idx="6850">
                  <c:v>-9.2523999999999992E-9</c:v>
                </c:pt>
                <c:pt idx="6851">
                  <c:v>-9.2274000000000006E-9</c:v>
                </c:pt>
                <c:pt idx="6852">
                  <c:v>-9.2024000000000004E-9</c:v>
                </c:pt>
                <c:pt idx="6853">
                  <c:v>-9.1774000000000002E-9</c:v>
                </c:pt>
                <c:pt idx="6854">
                  <c:v>-9.1524E-9</c:v>
                </c:pt>
                <c:pt idx="6855">
                  <c:v>-9.1273999999999997E-9</c:v>
                </c:pt>
                <c:pt idx="6856">
                  <c:v>-9.1023999999999995E-9</c:v>
                </c:pt>
                <c:pt idx="6857">
                  <c:v>-9.0773999999999993E-9</c:v>
                </c:pt>
                <c:pt idx="6858">
                  <c:v>-9.0524000000000007E-9</c:v>
                </c:pt>
                <c:pt idx="6859">
                  <c:v>-9.0274000000000005E-9</c:v>
                </c:pt>
                <c:pt idx="6860">
                  <c:v>-9.0024000000000003E-9</c:v>
                </c:pt>
                <c:pt idx="6861">
                  <c:v>-8.9774E-9</c:v>
                </c:pt>
                <c:pt idx="6862">
                  <c:v>-8.9523999999999998E-9</c:v>
                </c:pt>
                <c:pt idx="6863">
                  <c:v>-8.9273999999999996E-9</c:v>
                </c:pt>
                <c:pt idx="6864">
                  <c:v>-8.9023999999999994E-9</c:v>
                </c:pt>
                <c:pt idx="6865">
                  <c:v>-8.8774000000000008E-9</c:v>
                </c:pt>
                <c:pt idx="6866">
                  <c:v>-8.8524000000000006E-9</c:v>
                </c:pt>
                <c:pt idx="6867">
                  <c:v>-8.8274000000000004E-9</c:v>
                </c:pt>
                <c:pt idx="6868">
                  <c:v>-8.8024000000000001E-9</c:v>
                </c:pt>
                <c:pt idx="6869">
                  <c:v>-8.7773999999999999E-9</c:v>
                </c:pt>
                <c:pt idx="6870">
                  <c:v>-8.7523999999999997E-9</c:v>
                </c:pt>
                <c:pt idx="6871">
                  <c:v>-8.7273999999999995E-9</c:v>
                </c:pt>
                <c:pt idx="6872">
                  <c:v>-8.7023999999999992E-9</c:v>
                </c:pt>
                <c:pt idx="6873">
                  <c:v>-8.6774000000000007E-9</c:v>
                </c:pt>
                <c:pt idx="6874">
                  <c:v>-8.6524000000000004E-9</c:v>
                </c:pt>
                <c:pt idx="6875">
                  <c:v>-8.6274000000000002E-9</c:v>
                </c:pt>
                <c:pt idx="6876">
                  <c:v>-8.6024E-9</c:v>
                </c:pt>
                <c:pt idx="6877">
                  <c:v>-8.5773999999999998E-9</c:v>
                </c:pt>
                <c:pt idx="6878">
                  <c:v>-8.5523999999999995E-9</c:v>
                </c:pt>
                <c:pt idx="6879">
                  <c:v>-8.5273999999999993E-9</c:v>
                </c:pt>
                <c:pt idx="6880">
                  <c:v>-8.5024000000000007E-9</c:v>
                </c:pt>
                <c:pt idx="6881">
                  <c:v>-8.4774000000000005E-9</c:v>
                </c:pt>
                <c:pt idx="6882">
                  <c:v>-8.4524000000000003E-9</c:v>
                </c:pt>
                <c:pt idx="6883">
                  <c:v>-8.4274000000000001E-9</c:v>
                </c:pt>
                <c:pt idx="6884">
                  <c:v>-8.4023999999999999E-9</c:v>
                </c:pt>
                <c:pt idx="6885">
                  <c:v>-8.3773999999999996E-9</c:v>
                </c:pt>
                <c:pt idx="6886">
                  <c:v>-8.3523999999999994E-9</c:v>
                </c:pt>
                <c:pt idx="6887">
                  <c:v>-8.3273999999999992E-9</c:v>
                </c:pt>
                <c:pt idx="6888">
                  <c:v>-8.3024000000000006E-9</c:v>
                </c:pt>
                <c:pt idx="6889">
                  <c:v>-8.2774000000000004E-9</c:v>
                </c:pt>
                <c:pt idx="6890">
                  <c:v>-8.2524000000000002E-9</c:v>
                </c:pt>
                <c:pt idx="6891">
                  <c:v>-8.2273999999999999E-9</c:v>
                </c:pt>
                <c:pt idx="6892">
                  <c:v>-8.2023999999999997E-9</c:v>
                </c:pt>
                <c:pt idx="6893">
                  <c:v>-8.1773999999999995E-9</c:v>
                </c:pt>
                <c:pt idx="6894">
                  <c:v>-8.1523999999999993E-9</c:v>
                </c:pt>
                <c:pt idx="6895">
                  <c:v>-8.1274000000000007E-9</c:v>
                </c:pt>
                <c:pt idx="6896">
                  <c:v>-8.1024000000000005E-9</c:v>
                </c:pt>
                <c:pt idx="6897">
                  <c:v>-8.0774000000000003E-9</c:v>
                </c:pt>
                <c:pt idx="6898">
                  <c:v>-8.0524E-9</c:v>
                </c:pt>
                <c:pt idx="6899">
                  <c:v>-8.0273999999999998E-9</c:v>
                </c:pt>
                <c:pt idx="6900">
                  <c:v>-8.0023999999999996E-9</c:v>
                </c:pt>
                <c:pt idx="6901">
                  <c:v>-7.9773999999999994E-9</c:v>
                </c:pt>
                <c:pt idx="6902">
                  <c:v>-7.9524000000000008E-9</c:v>
                </c:pt>
                <c:pt idx="6903">
                  <c:v>-7.9274000000000006E-9</c:v>
                </c:pt>
                <c:pt idx="6904">
                  <c:v>-7.9024000000000003E-9</c:v>
                </c:pt>
                <c:pt idx="6905">
                  <c:v>-7.8774000000000001E-9</c:v>
                </c:pt>
                <c:pt idx="6906">
                  <c:v>-7.8523999999999999E-9</c:v>
                </c:pt>
                <c:pt idx="6907">
                  <c:v>-7.8273999999999997E-9</c:v>
                </c:pt>
                <c:pt idx="6908">
                  <c:v>-7.8023999999999994E-9</c:v>
                </c:pt>
                <c:pt idx="6909">
                  <c:v>-7.7773999999999992E-9</c:v>
                </c:pt>
                <c:pt idx="6910">
                  <c:v>-7.7524000000000007E-9</c:v>
                </c:pt>
                <c:pt idx="6911">
                  <c:v>-7.7274000000000004E-9</c:v>
                </c:pt>
                <c:pt idx="6912">
                  <c:v>-7.7024000000000002E-9</c:v>
                </c:pt>
                <c:pt idx="6913">
                  <c:v>-7.6774E-9</c:v>
                </c:pt>
                <c:pt idx="6914">
                  <c:v>-7.6523999999999998E-9</c:v>
                </c:pt>
                <c:pt idx="6915">
                  <c:v>-7.6273999999999995E-9</c:v>
                </c:pt>
                <c:pt idx="6916">
                  <c:v>-7.6023999999999993E-9</c:v>
                </c:pt>
                <c:pt idx="6917">
                  <c:v>-7.5774000000000007E-9</c:v>
                </c:pt>
                <c:pt idx="6918">
                  <c:v>-7.5524000000000005E-9</c:v>
                </c:pt>
                <c:pt idx="6919">
                  <c:v>-7.5274000000000003E-9</c:v>
                </c:pt>
                <c:pt idx="6920">
                  <c:v>-7.5024000000000001E-9</c:v>
                </c:pt>
                <c:pt idx="6921">
                  <c:v>-7.4773999999999998E-9</c:v>
                </c:pt>
                <c:pt idx="6922">
                  <c:v>-7.4523999999999996E-9</c:v>
                </c:pt>
                <c:pt idx="6923">
                  <c:v>-7.4274000000000002E-9</c:v>
                </c:pt>
                <c:pt idx="6924">
                  <c:v>-7.4024E-9</c:v>
                </c:pt>
                <c:pt idx="6925">
                  <c:v>-7.3773999999999998E-9</c:v>
                </c:pt>
                <c:pt idx="6926">
                  <c:v>-7.3524000000000004E-9</c:v>
                </c:pt>
                <c:pt idx="6927">
                  <c:v>-7.3274000000000002E-9</c:v>
                </c:pt>
                <c:pt idx="6928">
                  <c:v>-7.3023999999999999E-9</c:v>
                </c:pt>
                <c:pt idx="6929">
                  <c:v>-7.2773999999999997E-9</c:v>
                </c:pt>
                <c:pt idx="6930">
                  <c:v>-7.2524000000000003E-9</c:v>
                </c:pt>
                <c:pt idx="6931">
                  <c:v>-7.2274000000000001E-9</c:v>
                </c:pt>
                <c:pt idx="6932">
                  <c:v>-7.2023999999999999E-9</c:v>
                </c:pt>
                <c:pt idx="6933">
                  <c:v>-7.1773999999999996E-9</c:v>
                </c:pt>
                <c:pt idx="6934">
                  <c:v>-7.1524000000000002E-9</c:v>
                </c:pt>
                <c:pt idx="6935">
                  <c:v>-7.1274E-9</c:v>
                </c:pt>
                <c:pt idx="6936">
                  <c:v>-7.1023999999999998E-9</c:v>
                </c:pt>
                <c:pt idx="6937">
                  <c:v>-7.0774000000000004E-9</c:v>
                </c:pt>
                <c:pt idx="6938">
                  <c:v>-7.0524000000000002E-9</c:v>
                </c:pt>
                <c:pt idx="6939">
                  <c:v>-7.0273999999999999E-9</c:v>
                </c:pt>
                <c:pt idx="6940">
                  <c:v>-7.0023999999999997E-9</c:v>
                </c:pt>
                <c:pt idx="6941">
                  <c:v>-6.9774000000000003E-9</c:v>
                </c:pt>
                <c:pt idx="6942">
                  <c:v>-6.9524000000000001E-9</c:v>
                </c:pt>
                <c:pt idx="6943">
                  <c:v>-6.9273999999999999E-9</c:v>
                </c:pt>
                <c:pt idx="6944">
                  <c:v>-6.9023999999999997E-9</c:v>
                </c:pt>
                <c:pt idx="6945">
                  <c:v>-6.8774000000000003E-9</c:v>
                </c:pt>
                <c:pt idx="6946">
                  <c:v>-6.8524E-9</c:v>
                </c:pt>
                <c:pt idx="6947">
                  <c:v>-6.8273999999999998E-9</c:v>
                </c:pt>
                <c:pt idx="6948">
                  <c:v>-6.8023999999999996E-9</c:v>
                </c:pt>
                <c:pt idx="6949">
                  <c:v>-6.7774000000000002E-9</c:v>
                </c:pt>
                <c:pt idx="6950">
                  <c:v>-6.7524E-9</c:v>
                </c:pt>
                <c:pt idx="6951">
                  <c:v>-6.7273999999999997E-9</c:v>
                </c:pt>
                <c:pt idx="6952">
                  <c:v>-6.7024000000000003E-9</c:v>
                </c:pt>
                <c:pt idx="6953">
                  <c:v>-6.6774000000000001E-9</c:v>
                </c:pt>
                <c:pt idx="6954">
                  <c:v>-6.6523999999999999E-9</c:v>
                </c:pt>
                <c:pt idx="6955">
                  <c:v>-6.6273999999999997E-9</c:v>
                </c:pt>
                <c:pt idx="6956">
                  <c:v>-6.6024000000000003E-9</c:v>
                </c:pt>
                <c:pt idx="6957">
                  <c:v>-6.5774000000000001E-9</c:v>
                </c:pt>
                <c:pt idx="6958">
                  <c:v>-6.5523999999999998E-9</c:v>
                </c:pt>
                <c:pt idx="6959">
                  <c:v>-6.5273999999999996E-9</c:v>
                </c:pt>
                <c:pt idx="6960">
                  <c:v>-6.5024000000000002E-9</c:v>
                </c:pt>
                <c:pt idx="6961">
                  <c:v>-6.4774E-9</c:v>
                </c:pt>
                <c:pt idx="6962">
                  <c:v>-6.4523999999999998E-9</c:v>
                </c:pt>
                <c:pt idx="6963">
                  <c:v>-6.4274000000000004E-9</c:v>
                </c:pt>
                <c:pt idx="6964">
                  <c:v>-6.4024000000000001E-9</c:v>
                </c:pt>
                <c:pt idx="6965">
                  <c:v>-6.3773999999999999E-9</c:v>
                </c:pt>
                <c:pt idx="6966">
                  <c:v>-6.3523999999999997E-9</c:v>
                </c:pt>
                <c:pt idx="6967">
                  <c:v>-6.3274000000000003E-9</c:v>
                </c:pt>
                <c:pt idx="6968">
                  <c:v>-6.3024000000000001E-9</c:v>
                </c:pt>
                <c:pt idx="6969">
                  <c:v>-6.2773999999999999E-9</c:v>
                </c:pt>
                <c:pt idx="6970">
                  <c:v>-6.2523999999999996E-9</c:v>
                </c:pt>
                <c:pt idx="6971">
                  <c:v>-6.2274000000000002E-9</c:v>
                </c:pt>
                <c:pt idx="6972">
                  <c:v>-6.2024E-9</c:v>
                </c:pt>
                <c:pt idx="6973">
                  <c:v>-6.1773999999999998E-9</c:v>
                </c:pt>
                <c:pt idx="6974">
                  <c:v>-6.1524000000000004E-9</c:v>
                </c:pt>
                <c:pt idx="6975">
                  <c:v>-6.1274000000000002E-9</c:v>
                </c:pt>
                <c:pt idx="6976">
                  <c:v>-6.1023999999999999E-9</c:v>
                </c:pt>
                <c:pt idx="6977">
                  <c:v>-6.0773999999999997E-9</c:v>
                </c:pt>
                <c:pt idx="6978">
                  <c:v>-6.0524000000000003E-9</c:v>
                </c:pt>
                <c:pt idx="6979">
                  <c:v>-6.0274000000000001E-9</c:v>
                </c:pt>
                <c:pt idx="6980">
                  <c:v>-6.0023999999999999E-9</c:v>
                </c:pt>
                <c:pt idx="6981">
                  <c:v>-5.9773999999999996E-9</c:v>
                </c:pt>
                <c:pt idx="6982">
                  <c:v>-5.9524000000000002E-9</c:v>
                </c:pt>
                <c:pt idx="6983">
                  <c:v>-5.9274E-9</c:v>
                </c:pt>
                <c:pt idx="6984">
                  <c:v>-5.9023999999999998E-9</c:v>
                </c:pt>
                <c:pt idx="6985">
                  <c:v>-5.8774000000000004E-9</c:v>
                </c:pt>
                <c:pt idx="6986">
                  <c:v>-5.8524000000000002E-9</c:v>
                </c:pt>
                <c:pt idx="6987">
                  <c:v>-5.8274E-9</c:v>
                </c:pt>
                <c:pt idx="6988">
                  <c:v>-5.8023999999999997E-9</c:v>
                </c:pt>
                <c:pt idx="6989">
                  <c:v>-5.7774000000000003E-9</c:v>
                </c:pt>
                <c:pt idx="6990">
                  <c:v>-5.7524000000000001E-9</c:v>
                </c:pt>
                <c:pt idx="6991">
                  <c:v>-5.7273999999999999E-9</c:v>
                </c:pt>
                <c:pt idx="6992">
                  <c:v>-5.7023999999999997E-9</c:v>
                </c:pt>
                <c:pt idx="6993">
                  <c:v>-5.6774000000000003E-9</c:v>
                </c:pt>
                <c:pt idx="6994">
                  <c:v>-5.6524E-9</c:v>
                </c:pt>
                <c:pt idx="6995">
                  <c:v>-5.6273999999999998E-9</c:v>
                </c:pt>
                <c:pt idx="6996">
                  <c:v>-5.6023999999999996E-9</c:v>
                </c:pt>
                <c:pt idx="6997">
                  <c:v>-5.5774000000000002E-9</c:v>
                </c:pt>
                <c:pt idx="6998">
                  <c:v>-5.5524E-9</c:v>
                </c:pt>
                <c:pt idx="6999">
                  <c:v>-5.5273999999999998E-9</c:v>
                </c:pt>
                <c:pt idx="7000">
                  <c:v>-5.5024000000000004E-9</c:v>
                </c:pt>
                <c:pt idx="7001">
                  <c:v>-5.4774000000000001E-9</c:v>
                </c:pt>
                <c:pt idx="7002">
                  <c:v>-5.4523999999999999E-9</c:v>
                </c:pt>
                <c:pt idx="7003">
                  <c:v>-5.4273999999999997E-9</c:v>
                </c:pt>
                <c:pt idx="7004">
                  <c:v>-5.4024000000000003E-9</c:v>
                </c:pt>
                <c:pt idx="7005">
                  <c:v>-5.3774000000000001E-9</c:v>
                </c:pt>
                <c:pt idx="7006">
                  <c:v>-5.3523999999999998E-9</c:v>
                </c:pt>
                <c:pt idx="7007">
                  <c:v>-5.3273999999999996E-9</c:v>
                </c:pt>
                <c:pt idx="7008">
                  <c:v>-5.3024000000000002E-9</c:v>
                </c:pt>
                <c:pt idx="7009">
                  <c:v>-5.2774E-9</c:v>
                </c:pt>
                <c:pt idx="7010">
                  <c:v>-5.2523999999999998E-9</c:v>
                </c:pt>
                <c:pt idx="7011">
                  <c:v>-5.2274000000000004E-9</c:v>
                </c:pt>
                <c:pt idx="7012">
                  <c:v>-5.2024000000000002E-9</c:v>
                </c:pt>
                <c:pt idx="7013">
                  <c:v>-5.1773999999999999E-9</c:v>
                </c:pt>
                <c:pt idx="7014">
                  <c:v>-5.1523999999999997E-9</c:v>
                </c:pt>
                <c:pt idx="7015">
                  <c:v>-5.1274000000000003E-9</c:v>
                </c:pt>
                <c:pt idx="7016">
                  <c:v>-5.1024000000000001E-9</c:v>
                </c:pt>
                <c:pt idx="7017">
                  <c:v>-5.0773999999999999E-9</c:v>
                </c:pt>
                <c:pt idx="7018">
                  <c:v>-5.0523999999999996E-9</c:v>
                </c:pt>
                <c:pt idx="7019">
                  <c:v>-5.0274000000000002E-9</c:v>
                </c:pt>
                <c:pt idx="7020">
                  <c:v>-5.0024E-9</c:v>
                </c:pt>
                <c:pt idx="7021">
                  <c:v>-4.9773999999999998E-9</c:v>
                </c:pt>
                <c:pt idx="7022">
                  <c:v>-4.9524000000000004E-9</c:v>
                </c:pt>
                <c:pt idx="7023">
                  <c:v>-4.9274000000000002E-9</c:v>
                </c:pt>
                <c:pt idx="7024">
                  <c:v>-4.9023999999999999E-9</c:v>
                </c:pt>
                <c:pt idx="7025">
                  <c:v>-4.8773999999999997E-9</c:v>
                </c:pt>
                <c:pt idx="7026">
                  <c:v>-4.8524000000000003E-9</c:v>
                </c:pt>
                <c:pt idx="7027">
                  <c:v>-4.8274000000000001E-9</c:v>
                </c:pt>
                <c:pt idx="7028">
                  <c:v>-4.8023999999999999E-9</c:v>
                </c:pt>
                <c:pt idx="7029">
                  <c:v>-4.7773999999999997E-9</c:v>
                </c:pt>
                <c:pt idx="7030">
                  <c:v>-4.7524000000000003E-9</c:v>
                </c:pt>
                <c:pt idx="7031">
                  <c:v>-4.7274E-9</c:v>
                </c:pt>
                <c:pt idx="7032">
                  <c:v>-4.7023999999999998E-9</c:v>
                </c:pt>
                <c:pt idx="7033">
                  <c:v>-4.6774000000000004E-9</c:v>
                </c:pt>
                <c:pt idx="7034">
                  <c:v>-4.6524000000000002E-9</c:v>
                </c:pt>
                <c:pt idx="7035">
                  <c:v>-4.6274E-9</c:v>
                </c:pt>
                <c:pt idx="7036">
                  <c:v>-4.6023999999999997E-9</c:v>
                </c:pt>
                <c:pt idx="7037">
                  <c:v>-4.5774000000000003E-9</c:v>
                </c:pt>
                <c:pt idx="7038">
                  <c:v>-4.5524000000000001E-9</c:v>
                </c:pt>
                <c:pt idx="7039">
                  <c:v>-4.5273999999999999E-9</c:v>
                </c:pt>
                <c:pt idx="7040">
                  <c:v>-4.5023999999999997E-9</c:v>
                </c:pt>
                <c:pt idx="7041">
                  <c:v>-4.4774000000000003E-9</c:v>
                </c:pt>
                <c:pt idx="7042">
                  <c:v>-4.4524000000000001E-9</c:v>
                </c:pt>
                <c:pt idx="7043">
                  <c:v>-4.4273999999999998E-9</c:v>
                </c:pt>
                <c:pt idx="7044">
                  <c:v>-4.4023999999999996E-9</c:v>
                </c:pt>
                <c:pt idx="7045">
                  <c:v>-4.3774000000000002E-9</c:v>
                </c:pt>
                <c:pt idx="7046">
                  <c:v>-4.3524E-9</c:v>
                </c:pt>
                <c:pt idx="7047">
                  <c:v>-4.3273999999999998E-9</c:v>
                </c:pt>
                <c:pt idx="7048">
                  <c:v>-4.3024000000000004E-9</c:v>
                </c:pt>
                <c:pt idx="7049">
                  <c:v>-4.2774000000000001E-9</c:v>
                </c:pt>
                <c:pt idx="7050">
                  <c:v>-4.2523999999999999E-9</c:v>
                </c:pt>
                <c:pt idx="7051">
                  <c:v>-4.2273999999999997E-9</c:v>
                </c:pt>
                <c:pt idx="7052">
                  <c:v>-4.2024000000000003E-9</c:v>
                </c:pt>
                <c:pt idx="7053">
                  <c:v>-4.1774000000000001E-9</c:v>
                </c:pt>
                <c:pt idx="7054">
                  <c:v>-4.1523999999999998E-9</c:v>
                </c:pt>
                <c:pt idx="7055">
                  <c:v>-4.1273999999999996E-9</c:v>
                </c:pt>
                <c:pt idx="7056">
                  <c:v>-4.1024000000000002E-9</c:v>
                </c:pt>
                <c:pt idx="7057">
                  <c:v>-4.0774E-9</c:v>
                </c:pt>
                <c:pt idx="7058">
                  <c:v>-4.0523999999999998E-9</c:v>
                </c:pt>
                <c:pt idx="7059">
                  <c:v>-4.0274000000000004E-9</c:v>
                </c:pt>
                <c:pt idx="7060">
                  <c:v>-4.0024000000000002E-9</c:v>
                </c:pt>
                <c:pt idx="7061">
                  <c:v>-3.9773999999999999E-9</c:v>
                </c:pt>
                <c:pt idx="7062">
                  <c:v>-3.9523999999999997E-9</c:v>
                </c:pt>
                <c:pt idx="7063">
                  <c:v>-3.9274000000000003E-9</c:v>
                </c:pt>
                <c:pt idx="7064">
                  <c:v>-3.9024000000000001E-9</c:v>
                </c:pt>
                <c:pt idx="7065">
                  <c:v>-3.8773999999999999E-9</c:v>
                </c:pt>
                <c:pt idx="7066">
                  <c:v>-3.8523999999999996E-9</c:v>
                </c:pt>
                <c:pt idx="7067">
                  <c:v>-3.8274000000000002E-9</c:v>
                </c:pt>
                <c:pt idx="7068">
                  <c:v>-3.8024E-9</c:v>
                </c:pt>
                <c:pt idx="7069">
                  <c:v>-3.7773999999999998E-9</c:v>
                </c:pt>
                <c:pt idx="7070">
                  <c:v>-3.7524000000000004E-9</c:v>
                </c:pt>
                <c:pt idx="7071">
                  <c:v>-3.7274000000000002E-9</c:v>
                </c:pt>
                <c:pt idx="7072">
                  <c:v>-3.7024E-9</c:v>
                </c:pt>
                <c:pt idx="7073">
                  <c:v>-3.6774000000000001E-9</c:v>
                </c:pt>
                <c:pt idx="7074">
                  <c:v>-3.6523999999999999E-9</c:v>
                </c:pt>
                <c:pt idx="7075">
                  <c:v>-3.6274000000000001E-9</c:v>
                </c:pt>
                <c:pt idx="7076">
                  <c:v>-3.6023999999999999E-9</c:v>
                </c:pt>
                <c:pt idx="7077">
                  <c:v>-3.5774000000000001E-9</c:v>
                </c:pt>
                <c:pt idx="7078">
                  <c:v>-3.5523999999999999E-9</c:v>
                </c:pt>
                <c:pt idx="7079">
                  <c:v>-3.5274E-9</c:v>
                </c:pt>
                <c:pt idx="7080">
                  <c:v>-3.5023999999999998E-9</c:v>
                </c:pt>
                <c:pt idx="7081">
                  <c:v>-3.4774E-9</c:v>
                </c:pt>
                <c:pt idx="7082">
                  <c:v>-3.4524000000000002E-9</c:v>
                </c:pt>
                <c:pt idx="7083">
                  <c:v>-3.4274E-9</c:v>
                </c:pt>
                <c:pt idx="7084">
                  <c:v>-3.4024000000000002E-9</c:v>
                </c:pt>
                <c:pt idx="7085">
                  <c:v>-3.3773999999999999E-9</c:v>
                </c:pt>
                <c:pt idx="7086">
                  <c:v>-3.3524000000000001E-9</c:v>
                </c:pt>
                <c:pt idx="7087">
                  <c:v>-3.3273999999999999E-9</c:v>
                </c:pt>
                <c:pt idx="7088">
                  <c:v>-3.3024000000000001E-9</c:v>
                </c:pt>
                <c:pt idx="7089">
                  <c:v>-3.2773999999999999E-9</c:v>
                </c:pt>
                <c:pt idx="7090">
                  <c:v>-3.2524000000000001E-9</c:v>
                </c:pt>
                <c:pt idx="7091">
                  <c:v>-3.2273999999999998E-9</c:v>
                </c:pt>
                <c:pt idx="7092">
                  <c:v>-3.2024E-9</c:v>
                </c:pt>
                <c:pt idx="7093">
                  <c:v>-3.1773999999999998E-9</c:v>
                </c:pt>
                <c:pt idx="7094">
                  <c:v>-3.1524E-9</c:v>
                </c:pt>
                <c:pt idx="7095">
                  <c:v>-3.1274000000000002E-9</c:v>
                </c:pt>
                <c:pt idx="7096">
                  <c:v>-3.1024E-9</c:v>
                </c:pt>
                <c:pt idx="7097">
                  <c:v>-3.0774000000000001E-9</c:v>
                </c:pt>
                <c:pt idx="7098">
                  <c:v>-3.0523999999999999E-9</c:v>
                </c:pt>
                <c:pt idx="7099">
                  <c:v>-3.0274000000000001E-9</c:v>
                </c:pt>
                <c:pt idx="7100">
                  <c:v>-3.0023999999999999E-9</c:v>
                </c:pt>
                <c:pt idx="7101">
                  <c:v>-2.9774000000000001E-9</c:v>
                </c:pt>
                <c:pt idx="7102">
                  <c:v>-2.9523999999999999E-9</c:v>
                </c:pt>
                <c:pt idx="7103">
                  <c:v>-2.9274E-9</c:v>
                </c:pt>
                <c:pt idx="7104">
                  <c:v>-2.9023999999999998E-9</c:v>
                </c:pt>
                <c:pt idx="7105">
                  <c:v>-2.8774E-9</c:v>
                </c:pt>
                <c:pt idx="7106">
                  <c:v>-2.8524000000000002E-9</c:v>
                </c:pt>
                <c:pt idx="7107">
                  <c:v>-2.8274E-9</c:v>
                </c:pt>
                <c:pt idx="7108">
                  <c:v>-2.8024000000000002E-9</c:v>
                </c:pt>
                <c:pt idx="7109">
                  <c:v>-2.7773999999999999E-9</c:v>
                </c:pt>
                <c:pt idx="7110">
                  <c:v>-2.7524000000000001E-9</c:v>
                </c:pt>
                <c:pt idx="7111">
                  <c:v>-2.7273999999999999E-9</c:v>
                </c:pt>
                <c:pt idx="7112">
                  <c:v>-2.7024000000000001E-9</c:v>
                </c:pt>
                <c:pt idx="7113">
                  <c:v>-2.6773999999999999E-9</c:v>
                </c:pt>
                <c:pt idx="7114">
                  <c:v>-2.6524000000000001E-9</c:v>
                </c:pt>
                <c:pt idx="7115">
                  <c:v>-2.6273999999999998E-9</c:v>
                </c:pt>
                <c:pt idx="7116">
                  <c:v>-2.6024E-9</c:v>
                </c:pt>
                <c:pt idx="7117">
                  <c:v>-2.5773999999999998E-9</c:v>
                </c:pt>
                <c:pt idx="7118">
                  <c:v>-2.5524E-9</c:v>
                </c:pt>
                <c:pt idx="7119">
                  <c:v>-2.5274000000000002E-9</c:v>
                </c:pt>
                <c:pt idx="7120">
                  <c:v>-2.5024E-9</c:v>
                </c:pt>
                <c:pt idx="7121">
                  <c:v>-2.4774000000000002E-9</c:v>
                </c:pt>
                <c:pt idx="7122">
                  <c:v>-2.4523999999999999E-9</c:v>
                </c:pt>
                <c:pt idx="7123">
                  <c:v>-2.4274000000000001E-9</c:v>
                </c:pt>
                <c:pt idx="7124">
                  <c:v>-2.4023999999999999E-9</c:v>
                </c:pt>
                <c:pt idx="7125">
                  <c:v>-2.3774000000000001E-9</c:v>
                </c:pt>
                <c:pt idx="7126">
                  <c:v>-2.3523999999999999E-9</c:v>
                </c:pt>
                <c:pt idx="7127">
                  <c:v>-2.3274E-9</c:v>
                </c:pt>
                <c:pt idx="7128">
                  <c:v>-2.3023999999999998E-9</c:v>
                </c:pt>
                <c:pt idx="7129">
                  <c:v>-2.2774E-9</c:v>
                </c:pt>
                <c:pt idx="7130">
                  <c:v>-2.2524000000000002E-9</c:v>
                </c:pt>
                <c:pt idx="7131">
                  <c:v>-2.2274E-9</c:v>
                </c:pt>
                <c:pt idx="7132">
                  <c:v>-2.2024000000000002E-9</c:v>
                </c:pt>
                <c:pt idx="7133">
                  <c:v>-2.1773999999999999E-9</c:v>
                </c:pt>
                <c:pt idx="7134">
                  <c:v>-2.1524000000000001E-9</c:v>
                </c:pt>
                <c:pt idx="7135">
                  <c:v>-2.1273999999999999E-9</c:v>
                </c:pt>
                <c:pt idx="7136">
                  <c:v>-2.1024000000000001E-9</c:v>
                </c:pt>
                <c:pt idx="7137">
                  <c:v>-2.0773999999999999E-9</c:v>
                </c:pt>
                <c:pt idx="7138">
                  <c:v>-2.0524000000000001E-9</c:v>
                </c:pt>
                <c:pt idx="7139">
                  <c:v>-2.0273999999999998E-9</c:v>
                </c:pt>
                <c:pt idx="7140">
                  <c:v>-2.0024E-9</c:v>
                </c:pt>
                <c:pt idx="7141">
                  <c:v>-1.9773999999999998E-9</c:v>
                </c:pt>
                <c:pt idx="7142">
                  <c:v>-1.9524E-9</c:v>
                </c:pt>
                <c:pt idx="7143">
                  <c:v>-1.9274000000000002E-9</c:v>
                </c:pt>
                <c:pt idx="7144">
                  <c:v>-1.9024E-9</c:v>
                </c:pt>
                <c:pt idx="7145">
                  <c:v>-1.8774000000000002E-9</c:v>
                </c:pt>
                <c:pt idx="7146">
                  <c:v>-1.8523999999999999E-9</c:v>
                </c:pt>
                <c:pt idx="7147">
                  <c:v>-1.8273999999999999E-9</c:v>
                </c:pt>
                <c:pt idx="7148">
                  <c:v>-1.8023999999999999E-9</c:v>
                </c:pt>
                <c:pt idx="7149">
                  <c:v>-1.7774000000000001E-9</c:v>
                </c:pt>
                <c:pt idx="7150">
                  <c:v>-1.7524000000000001E-9</c:v>
                </c:pt>
                <c:pt idx="7151">
                  <c:v>-1.7274000000000001E-9</c:v>
                </c:pt>
                <c:pt idx="7152">
                  <c:v>-1.7024E-9</c:v>
                </c:pt>
                <c:pt idx="7153">
                  <c:v>-1.6774E-9</c:v>
                </c:pt>
                <c:pt idx="7154">
                  <c:v>-1.6524E-9</c:v>
                </c:pt>
                <c:pt idx="7155">
                  <c:v>-1.6274E-9</c:v>
                </c:pt>
                <c:pt idx="7156">
                  <c:v>-1.6024E-9</c:v>
                </c:pt>
                <c:pt idx="7157">
                  <c:v>-1.5774E-9</c:v>
                </c:pt>
                <c:pt idx="7158">
                  <c:v>-1.5523999999999999E-9</c:v>
                </c:pt>
                <c:pt idx="7159">
                  <c:v>-1.5273999999999999E-9</c:v>
                </c:pt>
                <c:pt idx="7160">
                  <c:v>-1.5023999999999999E-9</c:v>
                </c:pt>
                <c:pt idx="7161">
                  <c:v>-1.4774000000000001E-9</c:v>
                </c:pt>
                <c:pt idx="7162">
                  <c:v>-1.4524000000000001E-9</c:v>
                </c:pt>
                <c:pt idx="7163">
                  <c:v>-1.4274000000000001E-9</c:v>
                </c:pt>
                <c:pt idx="7164">
                  <c:v>-1.4024E-9</c:v>
                </c:pt>
                <c:pt idx="7165">
                  <c:v>-1.3774E-9</c:v>
                </c:pt>
                <c:pt idx="7166">
                  <c:v>-1.3524E-9</c:v>
                </c:pt>
                <c:pt idx="7167">
                  <c:v>-1.3274E-9</c:v>
                </c:pt>
                <c:pt idx="7168">
                  <c:v>-1.3024E-9</c:v>
                </c:pt>
                <c:pt idx="7169">
                  <c:v>-1.2774E-9</c:v>
                </c:pt>
                <c:pt idx="7170">
                  <c:v>-1.2523999999999999E-9</c:v>
                </c:pt>
                <c:pt idx="7171">
                  <c:v>-1.2273999999999999E-9</c:v>
                </c:pt>
                <c:pt idx="7172">
                  <c:v>-1.2023999999999999E-9</c:v>
                </c:pt>
                <c:pt idx="7173">
                  <c:v>-1.1774000000000001E-9</c:v>
                </c:pt>
                <c:pt idx="7174">
                  <c:v>-1.1524000000000001E-9</c:v>
                </c:pt>
                <c:pt idx="7175">
                  <c:v>-1.1274000000000001E-9</c:v>
                </c:pt>
                <c:pt idx="7176">
                  <c:v>-1.1024E-9</c:v>
                </c:pt>
                <c:pt idx="7177">
                  <c:v>-1.0774E-9</c:v>
                </c:pt>
                <c:pt idx="7178">
                  <c:v>-1.0524E-9</c:v>
                </c:pt>
                <c:pt idx="7179">
                  <c:v>-1.0274E-9</c:v>
                </c:pt>
                <c:pt idx="7180">
                  <c:v>-1.0024E-9</c:v>
                </c:pt>
                <c:pt idx="7181">
                  <c:v>-9.7739999999999995E-10</c:v>
                </c:pt>
                <c:pt idx="7182">
                  <c:v>-9.5239999999999994E-10</c:v>
                </c:pt>
                <c:pt idx="7183">
                  <c:v>-9.2740000000000002E-10</c:v>
                </c:pt>
                <c:pt idx="7184">
                  <c:v>-9.0240000000000001E-10</c:v>
                </c:pt>
                <c:pt idx="7185">
                  <c:v>-8.7739999999999999E-10</c:v>
                </c:pt>
                <c:pt idx="7186">
                  <c:v>-8.5239999999999997E-10</c:v>
                </c:pt>
                <c:pt idx="7187">
                  <c:v>-8.2739999999999996E-10</c:v>
                </c:pt>
                <c:pt idx="7188">
                  <c:v>-8.0240000000000004E-10</c:v>
                </c:pt>
                <c:pt idx="7189">
                  <c:v>-7.7740000000000002E-10</c:v>
                </c:pt>
                <c:pt idx="7190">
                  <c:v>-7.5240000000000001E-10</c:v>
                </c:pt>
                <c:pt idx="7191">
                  <c:v>-7.2739999999999999E-10</c:v>
                </c:pt>
                <c:pt idx="7192">
                  <c:v>-7.0239999999999997E-10</c:v>
                </c:pt>
                <c:pt idx="7193">
                  <c:v>-6.7739999999999996E-10</c:v>
                </c:pt>
                <c:pt idx="7194">
                  <c:v>-6.5240000000000004E-10</c:v>
                </c:pt>
                <c:pt idx="7195">
                  <c:v>-6.2740000000000003E-10</c:v>
                </c:pt>
                <c:pt idx="7196">
                  <c:v>-6.0240000000000001E-10</c:v>
                </c:pt>
                <c:pt idx="7197">
                  <c:v>-5.7739999999999999E-10</c:v>
                </c:pt>
                <c:pt idx="7198">
                  <c:v>-5.5239999999999997E-10</c:v>
                </c:pt>
                <c:pt idx="7199">
                  <c:v>-5.2739999999999996E-10</c:v>
                </c:pt>
                <c:pt idx="7200">
                  <c:v>-5.0240000000000004E-10</c:v>
                </c:pt>
                <c:pt idx="7201">
                  <c:v>-4.7740000000000003E-10</c:v>
                </c:pt>
                <c:pt idx="7202">
                  <c:v>-4.5240000000000001E-10</c:v>
                </c:pt>
                <c:pt idx="7203">
                  <c:v>-4.2739999999999999E-10</c:v>
                </c:pt>
                <c:pt idx="7204">
                  <c:v>-4.0239999999999998E-10</c:v>
                </c:pt>
                <c:pt idx="7205">
                  <c:v>-3.7740000000000001E-10</c:v>
                </c:pt>
                <c:pt idx="7206">
                  <c:v>-3.5239999999999999E-10</c:v>
                </c:pt>
                <c:pt idx="7207">
                  <c:v>-3.2739999999999998E-10</c:v>
                </c:pt>
                <c:pt idx="7208">
                  <c:v>-3.0240000000000001E-10</c:v>
                </c:pt>
                <c:pt idx="7209">
                  <c:v>-2.7739999999999999E-10</c:v>
                </c:pt>
                <c:pt idx="7210">
                  <c:v>-2.5239999999999998E-10</c:v>
                </c:pt>
                <c:pt idx="7211">
                  <c:v>-2.2740000000000001E-10</c:v>
                </c:pt>
                <c:pt idx="7212">
                  <c:v>-2.0239999999999999E-10</c:v>
                </c:pt>
                <c:pt idx="7213">
                  <c:v>-1.774E-10</c:v>
                </c:pt>
                <c:pt idx="7214">
                  <c:v>-1.5240000000000001E-10</c:v>
                </c:pt>
                <c:pt idx="7215">
                  <c:v>-1.2739999999999999E-10</c:v>
                </c:pt>
                <c:pt idx="7216">
                  <c:v>-1.024E-10</c:v>
                </c:pt>
                <c:pt idx="7217">
                  <c:v>-7.7399999999999999E-11</c:v>
                </c:pt>
                <c:pt idx="7218">
                  <c:v>-5.2400000000000001E-11</c:v>
                </c:pt>
                <c:pt idx="7219">
                  <c:v>-2.74E-11</c:v>
                </c:pt>
                <c:pt idx="7220">
                  <c:v>-2.3999999999999999E-12</c:v>
                </c:pt>
                <c:pt idx="7221">
                  <c:v>2.2600000000000001E-11</c:v>
                </c:pt>
                <c:pt idx="7222">
                  <c:v>4.7600000000000002E-11</c:v>
                </c:pt>
                <c:pt idx="7223">
                  <c:v>7.26E-11</c:v>
                </c:pt>
                <c:pt idx="7224">
                  <c:v>9.7600000000000004E-11</c:v>
                </c:pt>
                <c:pt idx="7225">
                  <c:v>1.226E-10</c:v>
                </c:pt>
                <c:pt idx="7226">
                  <c:v>1.4760000000000001E-10</c:v>
                </c:pt>
                <c:pt idx="7227">
                  <c:v>1.726E-10</c:v>
                </c:pt>
                <c:pt idx="7228">
                  <c:v>1.9759999999999999E-10</c:v>
                </c:pt>
                <c:pt idx="7229">
                  <c:v>2.2260000000000001E-10</c:v>
                </c:pt>
                <c:pt idx="7230">
                  <c:v>2.476E-10</c:v>
                </c:pt>
                <c:pt idx="7231">
                  <c:v>2.7260000000000002E-10</c:v>
                </c:pt>
                <c:pt idx="7232">
                  <c:v>2.9759999999999999E-10</c:v>
                </c:pt>
                <c:pt idx="7233">
                  <c:v>3.226E-10</c:v>
                </c:pt>
                <c:pt idx="7234">
                  <c:v>3.4760000000000002E-10</c:v>
                </c:pt>
                <c:pt idx="7235">
                  <c:v>3.7259999999999999E-10</c:v>
                </c:pt>
                <c:pt idx="7236">
                  <c:v>3.976E-10</c:v>
                </c:pt>
                <c:pt idx="7237">
                  <c:v>4.2260000000000002E-10</c:v>
                </c:pt>
                <c:pt idx="7238">
                  <c:v>4.4759999999999998E-10</c:v>
                </c:pt>
                <c:pt idx="7239">
                  <c:v>4.726E-10</c:v>
                </c:pt>
                <c:pt idx="7240">
                  <c:v>4.9760000000000002E-10</c:v>
                </c:pt>
                <c:pt idx="7241">
                  <c:v>5.2260000000000004E-10</c:v>
                </c:pt>
                <c:pt idx="7242">
                  <c:v>5.4759999999999995E-10</c:v>
                </c:pt>
                <c:pt idx="7243">
                  <c:v>5.7259999999999997E-10</c:v>
                </c:pt>
                <c:pt idx="7244">
                  <c:v>5.9759999999999998E-10</c:v>
                </c:pt>
                <c:pt idx="7245">
                  <c:v>6.226E-10</c:v>
                </c:pt>
                <c:pt idx="7246">
                  <c:v>6.4760000000000002E-10</c:v>
                </c:pt>
                <c:pt idx="7247">
                  <c:v>6.7260000000000003E-10</c:v>
                </c:pt>
                <c:pt idx="7248">
                  <c:v>6.9759999999999995E-10</c:v>
                </c:pt>
                <c:pt idx="7249">
                  <c:v>7.2259999999999997E-10</c:v>
                </c:pt>
                <c:pt idx="7250">
                  <c:v>7.4759999999999998E-10</c:v>
                </c:pt>
                <c:pt idx="7251">
                  <c:v>7.726E-10</c:v>
                </c:pt>
                <c:pt idx="7252">
                  <c:v>7.9760000000000002E-10</c:v>
                </c:pt>
                <c:pt idx="7253">
                  <c:v>8.2260000000000003E-10</c:v>
                </c:pt>
                <c:pt idx="7254">
                  <c:v>8.4760000000000005E-10</c:v>
                </c:pt>
                <c:pt idx="7255">
                  <c:v>8.7259999999999996E-10</c:v>
                </c:pt>
                <c:pt idx="7256">
                  <c:v>8.9759999999999998E-10</c:v>
                </c:pt>
                <c:pt idx="7257">
                  <c:v>9.226E-10</c:v>
                </c:pt>
                <c:pt idx="7258">
                  <c:v>9.4759999999999991E-10</c:v>
                </c:pt>
                <c:pt idx="7259">
                  <c:v>9.7259999999999993E-10</c:v>
                </c:pt>
                <c:pt idx="7260">
                  <c:v>9.9759999999999995E-10</c:v>
                </c:pt>
                <c:pt idx="7261">
                  <c:v>1.0226E-9</c:v>
                </c:pt>
                <c:pt idx="7262">
                  <c:v>1.0476E-9</c:v>
                </c:pt>
                <c:pt idx="7263">
                  <c:v>1.0726E-9</c:v>
                </c:pt>
                <c:pt idx="7264">
                  <c:v>1.0976E-9</c:v>
                </c:pt>
                <c:pt idx="7265">
                  <c:v>1.1226E-9</c:v>
                </c:pt>
                <c:pt idx="7266">
                  <c:v>1.1476E-9</c:v>
                </c:pt>
                <c:pt idx="7267">
                  <c:v>1.1726000000000001E-9</c:v>
                </c:pt>
                <c:pt idx="7268">
                  <c:v>1.1976000000000001E-9</c:v>
                </c:pt>
                <c:pt idx="7269">
                  <c:v>1.2226000000000001E-9</c:v>
                </c:pt>
                <c:pt idx="7270">
                  <c:v>1.2475999999999999E-9</c:v>
                </c:pt>
                <c:pt idx="7271">
                  <c:v>1.2725999999999999E-9</c:v>
                </c:pt>
                <c:pt idx="7272">
                  <c:v>1.2975999999999999E-9</c:v>
                </c:pt>
                <c:pt idx="7273">
                  <c:v>1.3226E-9</c:v>
                </c:pt>
                <c:pt idx="7274">
                  <c:v>1.3476E-9</c:v>
                </c:pt>
                <c:pt idx="7275">
                  <c:v>1.3726E-9</c:v>
                </c:pt>
                <c:pt idx="7276">
                  <c:v>1.3976E-9</c:v>
                </c:pt>
                <c:pt idx="7277">
                  <c:v>1.4226E-9</c:v>
                </c:pt>
                <c:pt idx="7278">
                  <c:v>1.4476E-9</c:v>
                </c:pt>
                <c:pt idx="7279">
                  <c:v>1.4726000000000001E-9</c:v>
                </c:pt>
                <c:pt idx="7280">
                  <c:v>1.4976000000000001E-9</c:v>
                </c:pt>
                <c:pt idx="7281">
                  <c:v>1.5226000000000001E-9</c:v>
                </c:pt>
                <c:pt idx="7282">
                  <c:v>1.5475999999999999E-9</c:v>
                </c:pt>
                <c:pt idx="7283">
                  <c:v>1.5725999999999999E-9</c:v>
                </c:pt>
                <c:pt idx="7284">
                  <c:v>1.5975999999999999E-9</c:v>
                </c:pt>
                <c:pt idx="7285">
                  <c:v>1.6226E-9</c:v>
                </c:pt>
                <c:pt idx="7286">
                  <c:v>1.6476E-9</c:v>
                </c:pt>
                <c:pt idx="7287">
                  <c:v>1.6726E-9</c:v>
                </c:pt>
                <c:pt idx="7288">
                  <c:v>1.6976E-9</c:v>
                </c:pt>
                <c:pt idx="7289">
                  <c:v>1.7226E-9</c:v>
                </c:pt>
                <c:pt idx="7290">
                  <c:v>1.7476E-9</c:v>
                </c:pt>
                <c:pt idx="7291">
                  <c:v>1.7726000000000001E-9</c:v>
                </c:pt>
                <c:pt idx="7292">
                  <c:v>1.7976000000000001E-9</c:v>
                </c:pt>
                <c:pt idx="7293">
                  <c:v>1.8226000000000001E-9</c:v>
                </c:pt>
                <c:pt idx="7294">
                  <c:v>1.8475999999999999E-9</c:v>
                </c:pt>
                <c:pt idx="7295">
                  <c:v>1.8725999999999999E-9</c:v>
                </c:pt>
                <c:pt idx="7296">
                  <c:v>1.8976000000000001E-9</c:v>
                </c:pt>
                <c:pt idx="7297">
                  <c:v>1.9226E-9</c:v>
                </c:pt>
                <c:pt idx="7298">
                  <c:v>1.9476000000000002E-9</c:v>
                </c:pt>
                <c:pt idx="7299">
                  <c:v>1.9726E-9</c:v>
                </c:pt>
                <c:pt idx="7300">
                  <c:v>1.9975999999999998E-9</c:v>
                </c:pt>
                <c:pt idx="7301">
                  <c:v>2.0226E-9</c:v>
                </c:pt>
                <c:pt idx="7302">
                  <c:v>2.0475999999999998E-9</c:v>
                </c:pt>
                <c:pt idx="7303">
                  <c:v>2.0726000000000001E-9</c:v>
                </c:pt>
                <c:pt idx="7304">
                  <c:v>2.0975999999999999E-9</c:v>
                </c:pt>
                <c:pt idx="7305">
                  <c:v>2.1226000000000001E-9</c:v>
                </c:pt>
                <c:pt idx="7306">
                  <c:v>2.1475999999999999E-9</c:v>
                </c:pt>
                <c:pt idx="7307">
                  <c:v>2.1726000000000001E-9</c:v>
                </c:pt>
                <c:pt idx="7308">
                  <c:v>2.1975999999999999E-9</c:v>
                </c:pt>
                <c:pt idx="7309">
                  <c:v>2.2226000000000002E-9</c:v>
                </c:pt>
                <c:pt idx="7310">
                  <c:v>2.2476E-9</c:v>
                </c:pt>
                <c:pt idx="7311">
                  <c:v>2.2726000000000002E-9</c:v>
                </c:pt>
                <c:pt idx="7312">
                  <c:v>2.2976E-9</c:v>
                </c:pt>
                <c:pt idx="7313">
                  <c:v>2.3225999999999998E-9</c:v>
                </c:pt>
                <c:pt idx="7314">
                  <c:v>2.3476E-9</c:v>
                </c:pt>
                <c:pt idx="7315">
                  <c:v>2.3725999999999999E-9</c:v>
                </c:pt>
                <c:pt idx="7316">
                  <c:v>2.3976000000000001E-9</c:v>
                </c:pt>
                <c:pt idx="7317">
                  <c:v>2.4225999999999999E-9</c:v>
                </c:pt>
                <c:pt idx="7318">
                  <c:v>2.4476000000000001E-9</c:v>
                </c:pt>
                <c:pt idx="7319">
                  <c:v>2.4725999999999999E-9</c:v>
                </c:pt>
                <c:pt idx="7320">
                  <c:v>2.4976000000000001E-9</c:v>
                </c:pt>
                <c:pt idx="7321">
                  <c:v>2.5226E-9</c:v>
                </c:pt>
                <c:pt idx="7322">
                  <c:v>2.5476000000000002E-9</c:v>
                </c:pt>
                <c:pt idx="7323">
                  <c:v>2.5726E-9</c:v>
                </c:pt>
                <c:pt idx="7324">
                  <c:v>2.5975999999999998E-9</c:v>
                </c:pt>
                <c:pt idx="7325">
                  <c:v>2.6226E-9</c:v>
                </c:pt>
                <c:pt idx="7326">
                  <c:v>2.6475999999999998E-9</c:v>
                </c:pt>
                <c:pt idx="7327">
                  <c:v>2.6726000000000001E-9</c:v>
                </c:pt>
                <c:pt idx="7328">
                  <c:v>2.6975999999999999E-9</c:v>
                </c:pt>
                <c:pt idx="7329">
                  <c:v>2.7226000000000001E-9</c:v>
                </c:pt>
                <c:pt idx="7330">
                  <c:v>2.7475999999999999E-9</c:v>
                </c:pt>
                <c:pt idx="7331">
                  <c:v>2.7726000000000001E-9</c:v>
                </c:pt>
                <c:pt idx="7332">
                  <c:v>2.7975999999999999E-9</c:v>
                </c:pt>
                <c:pt idx="7333">
                  <c:v>2.8226000000000002E-9</c:v>
                </c:pt>
                <c:pt idx="7334">
                  <c:v>2.8476E-9</c:v>
                </c:pt>
                <c:pt idx="7335">
                  <c:v>2.8726000000000002E-9</c:v>
                </c:pt>
                <c:pt idx="7336">
                  <c:v>2.8976E-9</c:v>
                </c:pt>
                <c:pt idx="7337">
                  <c:v>2.9225999999999998E-9</c:v>
                </c:pt>
                <c:pt idx="7338">
                  <c:v>2.9476E-9</c:v>
                </c:pt>
                <c:pt idx="7339">
                  <c:v>2.9725999999999998E-9</c:v>
                </c:pt>
                <c:pt idx="7340">
                  <c:v>2.9976000000000001E-9</c:v>
                </c:pt>
                <c:pt idx="7341">
                  <c:v>3.0225999999999999E-9</c:v>
                </c:pt>
                <c:pt idx="7342">
                  <c:v>3.0476000000000001E-9</c:v>
                </c:pt>
                <c:pt idx="7343">
                  <c:v>3.0725999999999999E-9</c:v>
                </c:pt>
                <c:pt idx="7344">
                  <c:v>3.0976000000000001E-9</c:v>
                </c:pt>
                <c:pt idx="7345">
                  <c:v>3.1225999999999999E-9</c:v>
                </c:pt>
                <c:pt idx="7346">
                  <c:v>3.1476000000000002E-9</c:v>
                </c:pt>
                <c:pt idx="7347">
                  <c:v>3.1726E-9</c:v>
                </c:pt>
                <c:pt idx="7348">
                  <c:v>3.1975999999999998E-9</c:v>
                </c:pt>
                <c:pt idx="7349">
                  <c:v>3.2226E-9</c:v>
                </c:pt>
                <c:pt idx="7350">
                  <c:v>3.2475999999999998E-9</c:v>
                </c:pt>
                <c:pt idx="7351">
                  <c:v>3.2726000000000001E-9</c:v>
                </c:pt>
                <c:pt idx="7352">
                  <c:v>3.2975999999999999E-9</c:v>
                </c:pt>
                <c:pt idx="7353">
                  <c:v>3.3226000000000001E-9</c:v>
                </c:pt>
                <c:pt idx="7354">
                  <c:v>3.3475999999999999E-9</c:v>
                </c:pt>
                <c:pt idx="7355">
                  <c:v>3.3726000000000001E-9</c:v>
                </c:pt>
                <c:pt idx="7356">
                  <c:v>3.3975999999999999E-9</c:v>
                </c:pt>
                <c:pt idx="7357">
                  <c:v>3.4226000000000002E-9</c:v>
                </c:pt>
                <c:pt idx="7358">
                  <c:v>3.4476E-9</c:v>
                </c:pt>
                <c:pt idx="7359">
                  <c:v>3.4726000000000002E-9</c:v>
                </c:pt>
                <c:pt idx="7360">
                  <c:v>3.4976E-9</c:v>
                </c:pt>
                <c:pt idx="7361">
                  <c:v>3.5225999999999998E-9</c:v>
                </c:pt>
                <c:pt idx="7362">
                  <c:v>3.5476E-9</c:v>
                </c:pt>
                <c:pt idx="7363">
                  <c:v>3.5725999999999998E-9</c:v>
                </c:pt>
                <c:pt idx="7364">
                  <c:v>3.5976000000000001E-9</c:v>
                </c:pt>
                <c:pt idx="7365">
                  <c:v>3.6225999999999999E-9</c:v>
                </c:pt>
                <c:pt idx="7366">
                  <c:v>3.6476000000000001E-9</c:v>
                </c:pt>
                <c:pt idx="7367">
                  <c:v>3.6725999999999999E-9</c:v>
                </c:pt>
                <c:pt idx="7368">
                  <c:v>3.6976000000000001E-9</c:v>
                </c:pt>
                <c:pt idx="7369">
                  <c:v>3.7225999999999999E-9</c:v>
                </c:pt>
                <c:pt idx="7370">
                  <c:v>3.7475999999999998E-9</c:v>
                </c:pt>
                <c:pt idx="7371">
                  <c:v>3.7726E-9</c:v>
                </c:pt>
                <c:pt idx="7372">
                  <c:v>3.7976000000000002E-9</c:v>
                </c:pt>
                <c:pt idx="7373">
                  <c:v>3.8225999999999996E-9</c:v>
                </c:pt>
                <c:pt idx="7374">
                  <c:v>3.8475999999999998E-9</c:v>
                </c:pt>
                <c:pt idx="7375">
                  <c:v>3.8726E-9</c:v>
                </c:pt>
                <c:pt idx="7376">
                  <c:v>3.8976000000000003E-9</c:v>
                </c:pt>
                <c:pt idx="7377">
                  <c:v>3.9225999999999997E-9</c:v>
                </c:pt>
                <c:pt idx="7378">
                  <c:v>3.9475999999999999E-9</c:v>
                </c:pt>
                <c:pt idx="7379">
                  <c:v>3.9726000000000001E-9</c:v>
                </c:pt>
                <c:pt idx="7380">
                  <c:v>3.9976000000000003E-9</c:v>
                </c:pt>
                <c:pt idx="7381">
                  <c:v>4.0225999999999997E-9</c:v>
                </c:pt>
                <c:pt idx="7382">
                  <c:v>4.0476E-9</c:v>
                </c:pt>
                <c:pt idx="7383">
                  <c:v>4.0726000000000002E-9</c:v>
                </c:pt>
                <c:pt idx="7384">
                  <c:v>4.0976000000000004E-9</c:v>
                </c:pt>
                <c:pt idx="7385">
                  <c:v>4.1225999999999998E-9</c:v>
                </c:pt>
                <c:pt idx="7386">
                  <c:v>4.1476E-9</c:v>
                </c:pt>
                <c:pt idx="7387">
                  <c:v>4.1726000000000003E-9</c:v>
                </c:pt>
                <c:pt idx="7388">
                  <c:v>4.1975999999999996E-9</c:v>
                </c:pt>
                <c:pt idx="7389">
                  <c:v>4.2225999999999999E-9</c:v>
                </c:pt>
                <c:pt idx="7390">
                  <c:v>4.2476000000000001E-9</c:v>
                </c:pt>
                <c:pt idx="7391">
                  <c:v>4.2726000000000003E-9</c:v>
                </c:pt>
                <c:pt idx="7392">
                  <c:v>4.2975999999999997E-9</c:v>
                </c:pt>
                <c:pt idx="7393">
                  <c:v>4.3225999999999999E-9</c:v>
                </c:pt>
                <c:pt idx="7394">
                  <c:v>4.3476000000000002E-9</c:v>
                </c:pt>
                <c:pt idx="7395">
                  <c:v>4.3726000000000004E-9</c:v>
                </c:pt>
                <c:pt idx="7396">
                  <c:v>4.3975999999999998E-9</c:v>
                </c:pt>
                <c:pt idx="7397">
                  <c:v>4.4226E-9</c:v>
                </c:pt>
                <c:pt idx="7398">
                  <c:v>4.4476000000000002E-9</c:v>
                </c:pt>
                <c:pt idx="7399">
                  <c:v>4.4725999999999996E-9</c:v>
                </c:pt>
                <c:pt idx="7400">
                  <c:v>4.4975999999999999E-9</c:v>
                </c:pt>
                <c:pt idx="7401">
                  <c:v>4.5226000000000001E-9</c:v>
                </c:pt>
                <c:pt idx="7402">
                  <c:v>4.5476000000000003E-9</c:v>
                </c:pt>
                <c:pt idx="7403">
                  <c:v>4.5725999999999997E-9</c:v>
                </c:pt>
                <c:pt idx="7404">
                  <c:v>4.5975999999999999E-9</c:v>
                </c:pt>
                <c:pt idx="7405">
                  <c:v>4.6226000000000001E-9</c:v>
                </c:pt>
                <c:pt idx="7406">
                  <c:v>4.6476000000000004E-9</c:v>
                </c:pt>
                <c:pt idx="7407">
                  <c:v>4.6725999999999998E-9</c:v>
                </c:pt>
                <c:pt idx="7408">
                  <c:v>4.6976E-9</c:v>
                </c:pt>
                <c:pt idx="7409">
                  <c:v>4.7226000000000002E-9</c:v>
                </c:pt>
                <c:pt idx="7410">
                  <c:v>4.7475999999999996E-9</c:v>
                </c:pt>
                <c:pt idx="7411">
                  <c:v>4.7725999999999998E-9</c:v>
                </c:pt>
                <c:pt idx="7412">
                  <c:v>4.7976000000000001E-9</c:v>
                </c:pt>
                <c:pt idx="7413">
                  <c:v>4.8226000000000003E-9</c:v>
                </c:pt>
                <c:pt idx="7414">
                  <c:v>4.8475999999999997E-9</c:v>
                </c:pt>
                <c:pt idx="7415">
                  <c:v>4.8725999999999999E-9</c:v>
                </c:pt>
                <c:pt idx="7416">
                  <c:v>4.8976000000000001E-9</c:v>
                </c:pt>
                <c:pt idx="7417">
                  <c:v>4.9226000000000004E-9</c:v>
                </c:pt>
                <c:pt idx="7418">
                  <c:v>4.9475999999999997E-9</c:v>
                </c:pt>
                <c:pt idx="7419">
                  <c:v>4.9726E-9</c:v>
                </c:pt>
                <c:pt idx="7420">
                  <c:v>4.9976000000000002E-9</c:v>
                </c:pt>
                <c:pt idx="7421">
                  <c:v>5.0225999999999996E-9</c:v>
                </c:pt>
                <c:pt idx="7422">
                  <c:v>5.0475999999999998E-9</c:v>
                </c:pt>
                <c:pt idx="7423">
                  <c:v>5.0726E-9</c:v>
                </c:pt>
                <c:pt idx="7424">
                  <c:v>5.0976000000000003E-9</c:v>
                </c:pt>
                <c:pt idx="7425">
                  <c:v>5.1225999999999997E-9</c:v>
                </c:pt>
                <c:pt idx="7426">
                  <c:v>5.1475999999999999E-9</c:v>
                </c:pt>
                <c:pt idx="7427">
                  <c:v>5.1726000000000001E-9</c:v>
                </c:pt>
                <c:pt idx="7428">
                  <c:v>5.1976000000000003E-9</c:v>
                </c:pt>
                <c:pt idx="7429">
                  <c:v>5.2225999999999997E-9</c:v>
                </c:pt>
                <c:pt idx="7430">
                  <c:v>5.2476E-9</c:v>
                </c:pt>
                <c:pt idx="7431">
                  <c:v>5.2726000000000002E-9</c:v>
                </c:pt>
                <c:pt idx="7432">
                  <c:v>5.2976000000000004E-9</c:v>
                </c:pt>
                <c:pt idx="7433">
                  <c:v>5.3225999999999998E-9</c:v>
                </c:pt>
                <c:pt idx="7434">
                  <c:v>5.3476E-9</c:v>
                </c:pt>
                <c:pt idx="7435">
                  <c:v>5.3726000000000002E-9</c:v>
                </c:pt>
                <c:pt idx="7436">
                  <c:v>5.3975999999999996E-9</c:v>
                </c:pt>
                <c:pt idx="7437">
                  <c:v>5.4225999999999999E-9</c:v>
                </c:pt>
                <c:pt idx="7438">
                  <c:v>5.4476000000000001E-9</c:v>
                </c:pt>
                <c:pt idx="7439">
                  <c:v>5.4726000000000003E-9</c:v>
                </c:pt>
                <c:pt idx="7440">
                  <c:v>5.4975999999999997E-9</c:v>
                </c:pt>
                <c:pt idx="7441">
                  <c:v>5.5225999999999999E-9</c:v>
                </c:pt>
                <c:pt idx="7442">
                  <c:v>5.5476000000000002E-9</c:v>
                </c:pt>
                <c:pt idx="7443">
                  <c:v>5.5726000000000004E-9</c:v>
                </c:pt>
                <c:pt idx="7444">
                  <c:v>5.5975999999999998E-9</c:v>
                </c:pt>
                <c:pt idx="7445">
                  <c:v>5.6226E-9</c:v>
                </c:pt>
                <c:pt idx="7446">
                  <c:v>5.6476000000000002E-9</c:v>
                </c:pt>
                <c:pt idx="7447">
                  <c:v>5.6725999999999996E-9</c:v>
                </c:pt>
                <c:pt idx="7448">
                  <c:v>5.6975999999999998E-9</c:v>
                </c:pt>
                <c:pt idx="7449">
                  <c:v>5.7226000000000001E-9</c:v>
                </c:pt>
                <c:pt idx="7450">
                  <c:v>5.7476000000000003E-9</c:v>
                </c:pt>
                <c:pt idx="7451">
                  <c:v>5.7725999999999997E-9</c:v>
                </c:pt>
                <c:pt idx="7452">
                  <c:v>5.7975999999999999E-9</c:v>
                </c:pt>
                <c:pt idx="7453">
                  <c:v>5.8226000000000001E-9</c:v>
                </c:pt>
                <c:pt idx="7454">
                  <c:v>5.8476000000000004E-9</c:v>
                </c:pt>
                <c:pt idx="7455">
                  <c:v>5.8725999999999998E-9</c:v>
                </c:pt>
                <c:pt idx="7456">
                  <c:v>5.8976E-9</c:v>
                </c:pt>
                <c:pt idx="7457">
                  <c:v>5.9226000000000002E-9</c:v>
                </c:pt>
                <c:pt idx="7458">
                  <c:v>5.9475999999999996E-9</c:v>
                </c:pt>
                <c:pt idx="7459">
                  <c:v>5.9725999999999998E-9</c:v>
                </c:pt>
                <c:pt idx="7460">
                  <c:v>5.9976000000000001E-9</c:v>
                </c:pt>
                <c:pt idx="7461">
                  <c:v>6.0226000000000003E-9</c:v>
                </c:pt>
                <c:pt idx="7462">
                  <c:v>6.0475999999999997E-9</c:v>
                </c:pt>
                <c:pt idx="7463">
                  <c:v>6.0725999999999999E-9</c:v>
                </c:pt>
                <c:pt idx="7464">
                  <c:v>6.0976000000000001E-9</c:v>
                </c:pt>
                <c:pt idx="7465">
                  <c:v>6.1226000000000003E-9</c:v>
                </c:pt>
                <c:pt idx="7466">
                  <c:v>6.1475999999999997E-9</c:v>
                </c:pt>
                <c:pt idx="7467">
                  <c:v>6.1726E-9</c:v>
                </c:pt>
                <c:pt idx="7468">
                  <c:v>6.1976000000000002E-9</c:v>
                </c:pt>
                <c:pt idx="7469">
                  <c:v>6.2226000000000004E-9</c:v>
                </c:pt>
                <c:pt idx="7470">
                  <c:v>6.2475999999999998E-9</c:v>
                </c:pt>
                <c:pt idx="7471">
                  <c:v>6.2726E-9</c:v>
                </c:pt>
                <c:pt idx="7472">
                  <c:v>6.2976000000000003E-9</c:v>
                </c:pt>
                <c:pt idx="7473">
                  <c:v>6.3225999999999997E-9</c:v>
                </c:pt>
                <c:pt idx="7474">
                  <c:v>6.3475999999999999E-9</c:v>
                </c:pt>
                <c:pt idx="7475">
                  <c:v>6.3726000000000001E-9</c:v>
                </c:pt>
                <c:pt idx="7476">
                  <c:v>6.3976000000000003E-9</c:v>
                </c:pt>
                <c:pt idx="7477">
                  <c:v>6.4225999999999997E-9</c:v>
                </c:pt>
                <c:pt idx="7478">
                  <c:v>6.4475999999999999E-9</c:v>
                </c:pt>
                <c:pt idx="7479">
                  <c:v>6.4726000000000002E-9</c:v>
                </c:pt>
                <c:pt idx="7480">
                  <c:v>6.4976000000000004E-9</c:v>
                </c:pt>
                <c:pt idx="7481">
                  <c:v>6.5225999999999998E-9</c:v>
                </c:pt>
                <c:pt idx="7482">
                  <c:v>6.5476E-9</c:v>
                </c:pt>
                <c:pt idx="7483">
                  <c:v>6.5726000000000002E-9</c:v>
                </c:pt>
                <c:pt idx="7484">
                  <c:v>6.5975999999999996E-9</c:v>
                </c:pt>
                <c:pt idx="7485">
                  <c:v>6.6225999999999999E-9</c:v>
                </c:pt>
                <c:pt idx="7486">
                  <c:v>6.6476000000000001E-9</c:v>
                </c:pt>
                <c:pt idx="7487">
                  <c:v>6.6726000000000003E-9</c:v>
                </c:pt>
                <c:pt idx="7488">
                  <c:v>6.6975999999999997E-9</c:v>
                </c:pt>
                <c:pt idx="7489">
                  <c:v>6.7225999999999999E-9</c:v>
                </c:pt>
                <c:pt idx="7490">
                  <c:v>6.7476000000000001E-9</c:v>
                </c:pt>
                <c:pt idx="7491">
                  <c:v>6.7726000000000004E-9</c:v>
                </c:pt>
                <c:pt idx="7492">
                  <c:v>6.7975999999999998E-9</c:v>
                </c:pt>
                <c:pt idx="7493">
                  <c:v>6.8226E-9</c:v>
                </c:pt>
                <c:pt idx="7494">
                  <c:v>6.8476000000000002E-9</c:v>
                </c:pt>
                <c:pt idx="7495">
                  <c:v>6.8725999999999996E-9</c:v>
                </c:pt>
                <c:pt idx="7496">
                  <c:v>6.8975999999999998E-9</c:v>
                </c:pt>
                <c:pt idx="7497">
                  <c:v>6.9226000000000001E-9</c:v>
                </c:pt>
                <c:pt idx="7498">
                  <c:v>6.9476000000000003E-9</c:v>
                </c:pt>
                <c:pt idx="7499">
                  <c:v>6.9725999999999997E-9</c:v>
                </c:pt>
                <c:pt idx="7500">
                  <c:v>6.9975999999999999E-9</c:v>
                </c:pt>
                <c:pt idx="7501">
                  <c:v>7.0226000000000001E-9</c:v>
                </c:pt>
                <c:pt idx="7502">
                  <c:v>7.0476000000000004E-9</c:v>
                </c:pt>
                <c:pt idx="7503">
                  <c:v>7.0725999999999998E-9</c:v>
                </c:pt>
                <c:pt idx="7504">
                  <c:v>7.0976E-9</c:v>
                </c:pt>
                <c:pt idx="7505">
                  <c:v>7.1226000000000002E-9</c:v>
                </c:pt>
                <c:pt idx="7506">
                  <c:v>7.1475999999999996E-9</c:v>
                </c:pt>
                <c:pt idx="7507">
                  <c:v>7.1725999999999998E-9</c:v>
                </c:pt>
                <c:pt idx="7508">
                  <c:v>7.1976E-9</c:v>
                </c:pt>
                <c:pt idx="7509">
                  <c:v>7.2226000000000003E-9</c:v>
                </c:pt>
                <c:pt idx="7510">
                  <c:v>7.2475999999999997E-9</c:v>
                </c:pt>
                <c:pt idx="7511">
                  <c:v>7.2725999999999999E-9</c:v>
                </c:pt>
                <c:pt idx="7512">
                  <c:v>7.2976000000000001E-9</c:v>
                </c:pt>
                <c:pt idx="7513">
                  <c:v>7.3226000000000003E-9</c:v>
                </c:pt>
                <c:pt idx="7514">
                  <c:v>7.3475999999999997E-9</c:v>
                </c:pt>
                <c:pt idx="7515">
                  <c:v>7.3726E-9</c:v>
                </c:pt>
                <c:pt idx="7516">
                  <c:v>7.3976000000000002E-9</c:v>
                </c:pt>
                <c:pt idx="7517">
                  <c:v>7.4226000000000004E-9</c:v>
                </c:pt>
                <c:pt idx="7518">
                  <c:v>7.4475999999999998E-9</c:v>
                </c:pt>
                <c:pt idx="7519">
                  <c:v>7.4726E-9</c:v>
                </c:pt>
                <c:pt idx="7520">
                  <c:v>7.4976000000000002E-9</c:v>
                </c:pt>
                <c:pt idx="7521">
                  <c:v>7.5226000000000005E-9</c:v>
                </c:pt>
                <c:pt idx="7522">
                  <c:v>7.5476000000000007E-9</c:v>
                </c:pt>
                <c:pt idx="7523">
                  <c:v>7.5725999999999993E-9</c:v>
                </c:pt>
                <c:pt idx="7524">
                  <c:v>7.5975999999999995E-9</c:v>
                </c:pt>
                <c:pt idx="7525">
                  <c:v>7.6225999999999997E-9</c:v>
                </c:pt>
                <c:pt idx="7526">
                  <c:v>7.6475999999999999E-9</c:v>
                </c:pt>
                <c:pt idx="7527">
                  <c:v>7.6726000000000002E-9</c:v>
                </c:pt>
                <c:pt idx="7528">
                  <c:v>7.6976000000000004E-9</c:v>
                </c:pt>
                <c:pt idx="7529">
                  <c:v>7.7226000000000006E-9</c:v>
                </c:pt>
                <c:pt idx="7530">
                  <c:v>7.7475999999999992E-9</c:v>
                </c:pt>
                <c:pt idx="7531">
                  <c:v>7.7725999999999994E-9</c:v>
                </c:pt>
                <c:pt idx="7532">
                  <c:v>7.7975999999999996E-9</c:v>
                </c:pt>
                <c:pt idx="7533">
                  <c:v>7.8225999999999998E-9</c:v>
                </c:pt>
                <c:pt idx="7534">
                  <c:v>7.8476000000000001E-9</c:v>
                </c:pt>
                <c:pt idx="7535">
                  <c:v>7.8726000000000003E-9</c:v>
                </c:pt>
                <c:pt idx="7536">
                  <c:v>7.8976000000000005E-9</c:v>
                </c:pt>
                <c:pt idx="7537">
                  <c:v>7.9226000000000007E-9</c:v>
                </c:pt>
                <c:pt idx="7538">
                  <c:v>7.9475999999999993E-9</c:v>
                </c:pt>
                <c:pt idx="7539">
                  <c:v>7.9725999999999995E-9</c:v>
                </c:pt>
                <c:pt idx="7540">
                  <c:v>7.9975999999999998E-9</c:v>
                </c:pt>
                <c:pt idx="7541">
                  <c:v>8.0226E-9</c:v>
                </c:pt>
                <c:pt idx="7542">
                  <c:v>8.0476000000000002E-9</c:v>
                </c:pt>
                <c:pt idx="7543">
                  <c:v>8.0726000000000004E-9</c:v>
                </c:pt>
                <c:pt idx="7544">
                  <c:v>8.0976000000000007E-9</c:v>
                </c:pt>
                <c:pt idx="7545">
                  <c:v>8.1225999999999992E-9</c:v>
                </c:pt>
                <c:pt idx="7546">
                  <c:v>8.1475999999999995E-9</c:v>
                </c:pt>
                <c:pt idx="7547">
                  <c:v>8.1725999999999997E-9</c:v>
                </c:pt>
                <c:pt idx="7548">
                  <c:v>8.1975999999999999E-9</c:v>
                </c:pt>
                <c:pt idx="7549">
                  <c:v>8.2226000000000001E-9</c:v>
                </c:pt>
                <c:pt idx="7550">
                  <c:v>8.2476000000000003E-9</c:v>
                </c:pt>
                <c:pt idx="7551">
                  <c:v>8.2726000000000006E-9</c:v>
                </c:pt>
                <c:pt idx="7552">
                  <c:v>8.2976000000000008E-9</c:v>
                </c:pt>
                <c:pt idx="7553">
                  <c:v>8.3225999999999994E-9</c:v>
                </c:pt>
                <c:pt idx="7554">
                  <c:v>8.3475999999999996E-9</c:v>
                </c:pt>
                <c:pt idx="7555">
                  <c:v>8.3725999999999998E-9</c:v>
                </c:pt>
                <c:pt idx="7556">
                  <c:v>8.3976E-9</c:v>
                </c:pt>
                <c:pt idx="7557">
                  <c:v>8.4226000000000003E-9</c:v>
                </c:pt>
                <c:pt idx="7558">
                  <c:v>8.4476000000000005E-9</c:v>
                </c:pt>
                <c:pt idx="7559">
                  <c:v>8.4726000000000007E-9</c:v>
                </c:pt>
                <c:pt idx="7560">
                  <c:v>8.4975999999999993E-9</c:v>
                </c:pt>
                <c:pt idx="7561">
                  <c:v>8.5225999999999995E-9</c:v>
                </c:pt>
                <c:pt idx="7562">
                  <c:v>8.5475999999999997E-9</c:v>
                </c:pt>
                <c:pt idx="7563">
                  <c:v>8.5725999999999999E-9</c:v>
                </c:pt>
                <c:pt idx="7564">
                  <c:v>8.5976000000000002E-9</c:v>
                </c:pt>
                <c:pt idx="7565">
                  <c:v>8.6226000000000004E-9</c:v>
                </c:pt>
                <c:pt idx="7566">
                  <c:v>8.6476000000000006E-9</c:v>
                </c:pt>
                <c:pt idx="7567">
                  <c:v>8.6725999999999992E-9</c:v>
                </c:pt>
                <c:pt idx="7568">
                  <c:v>8.6975999999999994E-9</c:v>
                </c:pt>
                <c:pt idx="7569">
                  <c:v>8.7225999999999996E-9</c:v>
                </c:pt>
                <c:pt idx="7570">
                  <c:v>8.7475999999999999E-9</c:v>
                </c:pt>
                <c:pt idx="7571">
                  <c:v>8.7726000000000001E-9</c:v>
                </c:pt>
                <c:pt idx="7572">
                  <c:v>8.7976000000000003E-9</c:v>
                </c:pt>
                <c:pt idx="7573">
                  <c:v>8.8226000000000005E-9</c:v>
                </c:pt>
                <c:pt idx="7574">
                  <c:v>8.8476000000000008E-9</c:v>
                </c:pt>
                <c:pt idx="7575">
                  <c:v>8.8725999999999993E-9</c:v>
                </c:pt>
                <c:pt idx="7576">
                  <c:v>8.8975999999999995E-9</c:v>
                </c:pt>
                <c:pt idx="7577">
                  <c:v>8.9225999999999998E-9</c:v>
                </c:pt>
                <c:pt idx="7578">
                  <c:v>8.9476E-9</c:v>
                </c:pt>
                <c:pt idx="7579">
                  <c:v>8.9726000000000002E-9</c:v>
                </c:pt>
                <c:pt idx="7580">
                  <c:v>8.9976000000000004E-9</c:v>
                </c:pt>
                <c:pt idx="7581">
                  <c:v>9.0226000000000007E-9</c:v>
                </c:pt>
                <c:pt idx="7582">
                  <c:v>9.0475999999999992E-9</c:v>
                </c:pt>
                <c:pt idx="7583">
                  <c:v>9.0725999999999995E-9</c:v>
                </c:pt>
                <c:pt idx="7584">
                  <c:v>9.0975999999999997E-9</c:v>
                </c:pt>
                <c:pt idx="7585">
                  <c:v>9.1225999999999999E-9</c:v>
                </c:pt>
                <c:pt idx="7586">
                  <c:v>9.1476000000000001E-9</c:v>
                </c:pt>
                <c:pt idx="7587">
                  <c:v>9.1726000000000004E-9</c:v>
                </c:pt>
                <c:pt idx="7588">
                  <c:v>9.1976000000000006E-9</c:v>
                </c:pt>
                <c:pt idx="7589">
                  <c:v>9.2226000000000008E-9</c:v>
                </c:pt>
                <c:pt idx="7590">
                  <c:v>9.2475999999999994E-9</c:v>
                </c:pt>
                <c:pt idx="7591">
                  <c:v>9.2725999999999996E-9</c:v>
                </c:pt>
                <c:pt idx="7592">
                  <c:v>9.2975999999999998E-9</c:v>
                </c:pt>
                <c:pt idx="7593">
                  <c:v>9.3226E-9</c:v>
                </c:pt>
                <c:pt idx="7594">
                  <c:v>9.3476000000000003E-9</c:v>
                </c:pt>
                <c:pt idx="7595">
                  <c:v>9.3726000000000005E-9</c:v>
                </c:pt>
                <c:pt idx="7596">
                  <c:v>9.3976000000000007E-9</c:v>
                </c:pt>
                <c:pt idx="7597">
                  <c:v>9.4225999999999993E-9</c:v>
                </c:pt>
                <c:pt idx="7598">
                  <c:v>9.4475999999999995E-9</c:v>
                </c:pt>
                <c:pt idx="7599">
                  <c:v>9.4725999999999997E-9</c:v>
                </c:pt>
                <c:pt idx="7600">
                  <c:v>9.4976E-9</c:v>
                </c:pt>
                <c:pt idx="7601">
                  <c:v>9.5226000000000002E-9</c:v>
                </c:pt>
                <c:pt idx="7602">
                  <c:v>9.5476000000000004E-9</c:v>
                </c:pt>
                <c:pt idx="7603">
                  <c:v>9.5726000000000006E-9</c:v>
                </c:pt>
                <c:pt idx="7604">
                  <c:v>9.5975999999999992E-9</c:v>
                </c:pt>
                <c:pt idx="7605">
                  <c:v>9.6225999999999994E-9</c:v>
                </c:pt>
                <c:pt idx="7606">
                  <c:v>9.6475999999999996E-9</c:v>
                </c:pt>
                <c:pt idx="7607">
                  <c:v>9.6725999999999999E-9</c:v>
                </c:pt>
                <c:pt idx="7608">
                  <c:v>9.6976000000000001E-9</c:v>
                </c:pt>
                <c:pt idx="7609">
                  <c:v>9.7226000000000003E-9</c:v>
                </c:pt>
                <c:pt idx="7610">
                  <c:v>9.7476000000000005E-9</c:v>
                </c:pt>
                <c:pt idx="7611">
                  <c:v>9.7726000000000008E-9</c:v>
                </c:pt>
                <c:pt idx="7612">
                  <c:v>9.7975999999999993E-9</c:v>
                </c:pt>
                <c:pt idx="7613">
                  <c:v>9.8225999999999996E-9</c:v>
                </c:pt>
                <c:pt idx="7614">
                  <c:v>9.8475999999999998E-9</c:v>
                </c:pt>
                <c:pt idx="7615">
                  <c:v>9.8726E-9</c:v>
                </c:pt>
                <c:pt idx="7616">
                  <c:v>9.8976000000000002E-9</c:v>
                </c:pt>
                <c:pt idx="7617">
                  <c:v>9.9226000000000005E-9</c:v>
                </c:pt>
                <c:pt idx="7618">
                  <c:v>9.9476000000000007E-9</c:v>
                </c:pt>
                <c:pt idx="7619">
                  <c:v>9.9725999999999992E-9</c:v>
                </c:pt>
                <c:pt idx="7620">
                  <c:v>9.9975999999999995E-9</c:v>
                </c:pt>
                <c:pt idx="7621">
                  <c:v>1.00226E-8</c:v>
                </c:pt>
                <c:pt idx="7622">
                  <c:v>1.00476E-8</c:v>
                </c:pt>
                <c:pt idx="7623">
                  <c:v>1.00726E-8</c:v>
                </c:pt>
                <c:pt idx="7624">
                  <c:v>1.00976E-8</c:v>
                </c:pt>
                <c:pt idx="7625">
                  <c:v>1.0122600000000001E-8</c:v>
                </c:pt>
                <c:pt idx="7626">
                  <c:v>1.0147600000000001E-8</c:v>
                </c:pt>
                <c:pt idx="7627">
                  <c:v>1.0172599999999999E-8</c:v>
                </c:pt>
                <c:pt idx="7628">
                  <c:v>1.01976E-8</c:v>
                </c:pt>
                <c:pt idx="7629">
                  <c:v>1.02226E-8</c:v>
                </c:pt>
                <c:pt idx="7630">
                  <c:v>1.02476E-8</c:v>
                </c:pt>
                <c:pt idx="7631">
                  <c:v>1.02726E-8</c:v>
                </c:pt>
                <c:pt idx="7632">
                  <c:v>1.0297600000000001E-8</c:v>
                </c:pt>
                <c:pt idx="7633">
                  <c:v>1.0322600000000001E-8</c:v>
                </c:pt>
                <c:pt idx="7634">
                  <c:v>1.0347599999999999E-8</c:v>
                </c:pt>
                <c:pt idx="7635">
                  <c:v>1.03726E-8</c:v>
                </c:pt>
                <c:pt idx="7636">
                  <c:v>1.03976E-8</c:v>
                </c:pt>
                <c:pt idx="7637">
                  <c:v>1.04226E-8</c:v>
                </c:pt>
                <c:pt idx="7638">
                  <c:v>1.04476E-8</c:v>
                </c:pt>
                <c:pt idx="7639">
                  <c:v>1.04726E-8</c:v>
                </c:pt>
                <c:pt idx="7640">
                  <c:v>1.0497600000000001E-8</c:v>
                </c:pt>
                <c:pt idx="7641">
                  <c:v>1.0522599999999999E-8</c:v>
                </c:pt>
                <c:pt idx="7642">
                  <c:v>1.0547599999999999E-8</c:v>
                </c:pt>
                <c:pt idx="7643">
                  <c:v>1.05726E-8</c:v>
                </c:pt>
                <c:pt idx="7644">
                  <c:v>1.05976E-8</c:v>
                </c:pt>
                <c:pt idx="7645">
                  <c:v>1.06226E-8</c:v>
                </c:pt>
                <c:pt idx="7646">
                  <c:v>1.06476E-8</c:v>
                </c:pt>
                <c:pt idx="7647">
                  <c:v>1.0672600000000001E-8</c:v>
                </c:pt>
                <c:pt idx="7648">
                  <c:v>1.0697600000000001E-8</c:v>
                </c:pt>
                <c:pt idx="7649">
                  <c:v>1.0722599999999999E-8</c:v>
                </c:pt>
                <c:pt idx="7650">
                  <c:v>1.07476E-8</c:v>
                </c:pt>
                <c:pt idx="7651">
                  <c:v>1.07726E-8</c:v>
                </c:pt>
                <c:pt idx="7652">
                  <c:v>1.07976E-8</c:v>
                </c:pt>
                <c:pt idx="7653">
                  <c:v>1.08226E-8</c:v>
                </c:pt>
                <c:pt idx="7654">
                  <c:v>1.08476E-8</c:v>
                </c:pt>
                <c:pt idx="7655">
                  <c:v>1.0872600000000001E-8</c:v>
                </c:pt>
                <c:pt idx="7656">
                  <c:v>1.0897599999999999E-8</c:v>
                </c:pt>
                <c:pt idx="7657">
                  <c:v>1.0922599999999999E-8</c:v>
                </c:pt>
                <c:pt idx="7658">
                  <c:v>1.09476E-8</c:v>
                </c:pt>
                <c:pt idx="7659">
                  <c:v>1.09726E-8</c:v>
                </c:pt>
                <c:pt idx="7660">
                  <c:v>1.09976E-8</c:v>
                </c:pt>
                <c:pt idx="7661">
                  <c:v>1.10226E-8</c:v>
                </c:pt>
                <c:pt idx="7662">
                  <c:v>1.1047600000000001E-8</c:v>
                </c:pt>
                <c:pt idx="7663">
                  <c:v>1.1072600000000001E-8</c:v>
                </c:pt>
                <c:pt idx="7664">
                  <c:v>1.1097599999999999E-8</c:v>
                </c:pt>
                <c:pt idx="7665">
                  <c:v>1.11226E-8</c:v>
                </c:pt>
                <c:pt idx="7666">
                  <c:v>1.11476E-8</c:v>
                </c:pt>
                <c:pt idx="7667">
                  <c:v>1.11726E-8</c:v>
                </c:pt>
                <c:pt idx="7668">
                  <c:v>1.11976E-8</c:v>
                </c:pt>
                <c:pt idx="7669">
                  <c:v>1.1222600000000001E-8</c:v>
                </c:pt>
                <c:pt idx="7670">
                  <c:v>1.1247600000000001E-8</c:v>
                </c:pt>
                <c:pt idx="7671">
                  <c:v>1.1272599999999999E-8</c:v>
                </c:pt>
                <c:pt idx="7672">
                  <c:v>1.12976E-8</c:v>
                </c:pt>
                <c:pt idx="7673">
                  <c:v>1.13226E-8</c:v>
                </c:pt>
                <c:pt idx="7674">
                  <c:v>1.13476E-8</c:v>
                </c:pt>
                <c:pt idx="7675">
                  <c:v>1.13726E-8</c:v>
                </c:pt>
                <c:pt idx="7676">
                  <c:v>1.13976E-8</c:v>
                </c:pt>
                <c:pt idx="7677">
                  <c:v>1.1422600000000001E-8</c:v>
                </c:pt>
                <c:pt idx="7678">
                  <c:v>1.1447599999999999E-8</c:v>
                </c:pt>
                <c:pt idx="7679">
                  <c:v>1.1472599999999999E-8</c:v>
                </c:pt>
                <c:pt idx="7680">
                  <c:v>1.14976E-8</c:v>
                </c:pt>
                <c:pt idx="7681">
                  <c:v>1.15226E-8</c:v>
                </c:pt>
                <c:pt idx="7682">
                  <c:v>1.15476E-8</c:v>
                </c:pt>
                <c:pt idx="7683">
                  <c:v>1.15726E-8</c:v>
                </c:pt>
                <c:pt idx="7684">
                  <c:v>1.1597600000000001E-8</c:v>
                </c:pt>
                <c:pt idx="7685">
                  <c:v>1.1622600000000001E-8</c:v>
                </c:pt>
                <c:pt idx="7686">
                  <c:v>1.1647599999999999E-8</c:v>
                </c:pt>
                <c:pt idx="7687">
                  <c:v>1.16726E-8</c:v>
                </c:pt>
                <c:pt idx="7688">
                  <c:v>1.16976E-8</c:v>
                </c:pt>
                <c:pt idx="7689">
                  <c:v>1.17226E-8</c:v>
                </c:pt>
                <c:pt idx="7690">
                  <c:v>1.17476E-8</c:v>
                </c:pt>
                <c:pt idx="7691">
                  <c:v>1.17726E-8</c:v>
                </c:pt>
                <c:pt idx="7692">
                  <c:v>1.1797600000000001E-8</c:v>
                </c:pt>
                <c:pt idx="7693">
                  <c:v>1.1822599999999999E-8</c:v>
                </c:pt>
                <c:pt idx="7694">
                  <c:v>1.1847599999999999E-8</c:v>
                </c:pt>
                <c:pt idx="7695">
                  <c:v>1.18726E-8</c:v>
                </c:pt>
                <c:pt idx="7696">
                  <c:v>1.18976E-8</c:v>
                </c:pt>
                <c:pt idx="7697">
                  <c:v>1.19226E-8</c:v>
                </c:pt>
                <c:pt idx="7698">
                  <c:v>1.19476E-8</c:v>
                </c:pt>
                <c:pt idx="7699">
                  <c:v>1.1972600000000001E-8</c:v>
                </c:pt>
                <c:pt idx="7700">
                  <c:v>1.1997599999999999E-8</c:v>
                </c:pt>
                <c:pt idx="7701">
                  <c:v>1.2022599999999999E-8</c:v>
                </c:pt>
                <c:pt idx="7702">
                  <c:v>1.20476E-8</c:v>
                </c:pt>
                <c:pt idx="7703">
                  <c:v>1.20726E-8</c:v>
                </c:pt>
                <c:pt idx="7704">
                  <c:v>1.20976E-8</c:v>
                </c:pt>
                <c:pt idx="7705">
                  <c:v>1.21226E-8</c:v>
                </c:pt>
                <c:pt idx="7706">
                  <c:v>1.2147600000000001E-8</c:v>
                </c:pt>
                <c:pt idx="7707">
                  <c:v>1.2172600000000001E-8</c:v>
                </c:pt>
                <c:pt idx="7708">
                  <c:v>1.2197599999999999E-8</c:v>
                </c:pt>
                <c:pt idx="7709">
                  <c:v>1.22226E-8</c:v>
                </c:pt>
                <c:pt idx="7710">
                  <c:v>1.22476E-8</c:v>
                </c:pt>
                <c:pt idx="7711">
                  <c:v>1.22726E-8</c:v>
                </c:pt>
                <c:pt idx="7712">
                  <c:v>1.22976E-8</c:v>
                </c:pt>
                <c:pt idx="7713">
                  <c:v>1.23226E-8</c:v>
                </c:pt>
                <c:pt idx="7714">
                  <c:v>1.2347600000000001E-8</c:v>
                </c:pt>
                <c:pt idx="7715">
                  <c:v>1.2372599999999999E-8</c:v>
                </c:pt>
                <c:pt idx="7716">
                  <c:v>1.2397599999999999E-8</c:v>
                </c:pt>
                <c:pt idx="7717">
                  <c:v>1.24226E-8</c:v>
                </c:pt>
                <c:pt idx="7718">
                  <c:v>1.24476E-8</c:v>
                </c:pt>
                <c:pt idx="7719">
                  <c:v>1.24726E-8</c:v>
                </c:pt>
                <c:pt idx="7720">
                  <c:v>1.24976E-8</c:v>
                </c:pt>
                <c:pt idx="7721">
                  <c:v>1.2522600000000001E-8</c:v>
                </c:pt>
                <c:pt idx="7722">
                  <c:v>1.2547600000000001E-8</c:v>
                </c:pt>
                <c:pt idx="7723">
                  <c:v>1.2572599999999999E-8</c:v>
                </c:pt>
                <c:pt idx="7724">
                  <c:v>1.25976E-8</c:v>
                </c:pt>
                <c:pt idx="7725">
                  <c:v>1.26226E-8</c:v>
                </c:pt>
                <c:pt idx="7726">
                  <c:v>1.26476E-8</c:v>
                </c:pt>
                <c:pt idx="7727">
                  <c:v>1.26726E-8</c:v>
                </c:pt>
                <c:pt idx="7728">
                  <c:v>1.26976E-8</c:v>
                </c:pt>
                <c:pt idx="7729">
                  <c:v>1.2722600000000001E-8</c:v>
                </c:pt>
                <c:pt idx="7730">
                  <c:v>1.2747599999999999E-8</c:v>
                </c:pt>
                <c:pt idx="7731">
                  <c:v>1.27726E-8</c:v>
                </c:pt>
                <c:pt idx="7732">
                  <c:v>1.27976E-8</c:v>
                </c:pt>
                <c:pt idx="7733">
                  <c:v>1.28226E-8</c:v>
                </c:pt>
                <c:pt idx="7734">
                  <c:v>1.28476E-8</c:v>
                </c:pt>
                <c:pt idx="7735">
                  <c:v>1.28726E-8</c:v>
                </c:pt>
                <c:pt idx="7736">
                  <c:v>1.2897600000000001E-8</c:v>
                </c:pt>
                <c:pt idx="7737">
                  <c:v>1.2922599999999999E-8</c:v>
                </c:pt>
                <c:pt idx="7738">
                  <c:v>1.2947599999999999E-8</c:v>
                </c:pt>
                <c:pt idx="7739">
                  <c:v>1.29726E-8</c:v>
                </c:pt>
                <c:pt idx="7740">
                  <c:v>1.29976E-8</c:v>
                </c:pt>
                <c:pt idx="7741">
                  <c:v>1.30226E-8</c:v>
                </c:pt>
                <c:pt idx="7742">
                  <c:v>1.30476E-8</c:v>
                </c:pt>
                <c:pt idx="7743">
                  <c:v>1.3072600000000001E-8</c:v>
                </c:pt>
                <c:pt idx="7744">
                  <c:v>1.3097600000000001E-8</c:v>
                </c:pt>
                <c:pt idx="7745">
                  <c:v>1.3122599999999999E-8</c:v>
                </c:pt>
                <c:pt idx="7746">
                  <c:v>1.31476E-8</c:v>
                </c:pt>
                <c:pt idx="7747">
                  <c:v>1.31726E-8</c:v>
                </c:pt>
                <c:pt idx="7748">
                  <c:v>1.31976E-8</c:v>
                </c:pt>
                <c:pt idx="7749">
                  <c:v>1.32226E-8</c:v>
                </c:pt>
                <c:pt idx="7750">
                  <c:v>1.32476E-8</c:v>
                </c:pt>
                <c:pt idx="7751">
                  <c:v>1.3272600000000001E-8</c:v>
                </c:pt>
                <c:pt idx="7752">
                  <c:v>1.3297599999999999E-8</c:v>
                </c:pt>
                <c:pt idx="7753">
                  <c:v>1.3322599999999999E-8</c:v>
                </c:pt>
                <c:pt idx="7754">
                  <c:v>1.33476E-8</c:v>
                </c:pt>
                <c:pt idx="7755">
                  <c:v>1.33726E-8</c:v>
                </c:pt>
                <c:pt idx="7756">
                  <c:v>1.33976E-8</c:v>
                </c:pt>
                <c:pt idx="7757">
                  <c:v>1.34226E-8</c:v>
                </c:pt>
                <c:pt idx="7758">
                  <c:v>1.3447600000000001E-8</c:v>
                </c:pt>
                <c:pt idx="7759">
                  <c:v>1.3472600000000001E-8</c:v>
                </c:pt>
                <c:pt idx="7760">
                  <c:v>1.3497599999999999E-8</c:v>
                </c:pt>
                <c:pt idx="7761">
                  <c:v>1.35226E-8</c:v>
                </c:pt>
                <c:pt idx="7762">
                  <c:v>1.35476E-8</c:v>
                </c:pt>
                <c:pt idx="7763">
                  <c:v>1.35726E-8</c:v>
                </c:pt>
                <c:pt idx="7764">
                  <c:v>1.35976E-8</c:v>
                </c:pt>
                <c:pt idx="7765">
                  <c:v>1.3622600000000001E-8</c:v>
                </c:pt>
                <c:pt idx="7766">
                  <c:v>1.3647600000000001E-8</c:v>
                </c:pt>
                <c:pt idx="7767">
                  <c:v>1.3672599999999999E-8</c:v>
                </c:pt>
                <c:pt idx="7768">
                  <c:v>1.36976E-8</c:v>
                </c:pt>
                <c:pt idx="7769">
                  <c:v>1.37226E-8</c:v>
                </c:pt>
                <c:pt idx="7770">
                  <c:v>1.37476E-8</c:v>
                </c:pt>
                <c:pt idx="7771">
                  <c:v>1.37726E-8</c:v>
                </c:pt>
                <c:pt idx="7772">
                  <c:v>1.37976E-8</c:v>
                </c:pt>
                <c:pt idx="7773">
                  <c:v>1.3822600000000001E-8</c:v>
                </c:pt>
                <c:pt idx="7774">
                  <c:v>1.3847599999999999E-8</c:v>
                </c:pt>
                <c:pt idx="7775">
                  <c:v>1.3872599999999999E-8</c:v>
                </c:pt>
                <c:pt idx="7776">
                  <c:v>1.38976E-8</c:v>
                </c:pt>
                <c:pt idx="7777">
                  <c:v>1.39226E-8</c:v>
                </c:pt>
                <c:pt idx="7778">
                  <c:v>1.39476E-8</c:v>
                </c:pt>
                <c:pt idx="7779">
                  <c:v>1.39726E-8</c:v>
                </c:pt>
                <c:pt idx="7780">
                  <c:v>1.3997600000000001E-8</c:v>
                </c:pt>
                <c:pt idx="7781">
                  <c:v>1.4022600000000001E-8</c:v>
                </c:pt>
                <c:pt idx="7782">
                  <c:v>1.4047599999999999E-8</c:v>
                </c:pt>
                <c:pt idx="7783">
                  <c:v>1.40726E-8</c:v>
                </c:pt>
                <c:pt idx="7784">
                  <c:v>1.40976E-8</c:v>
                </c:pt>
                <c:pt idx="7785">
                  <c:v>1.41226E-8</c:v>
                </c:pt>
                <c:pt idx="7786">
                  <c:v>1.41476E-8</c:v>
                </c:pt>
                <c:pt idx="7787">
                  <c:v>1.41726E-8</c:v>
                </c:pt>
                <c:pt idx="7788">
                  <c:v>1.4197600000000001E-8</c:v>
                </c:pt>
                <c:pt idx="7789">
                  <c:v>1.4222599999999999E-8</c:v>
                </c:pt>
                <c:pt idx="7790">
                  <c:v>1.4247599999999999E-8</c:v>
                </c:pt>
                <c:pt idx="7791">
                  <c:v>1.42726E-8</c:v>
                </c:pt>
                <c:pt idx="7792">
                  <c:v>1.42976E-8</c:v>
                </c:pt>
                <c:pt idx="7793">
                  <c:v>1.43226E-8</c:v>
                </c:pt>
                <c:pt idx="7794">
                  <c:v>1.43476E-8</c:v>
                </c:pt>
                <c:pt idx="7795">
                  <c:v>1.4372600000000001E-8</c:v>
                </c:pt>
                <c:pt idx="7796">
                  <c:v>1.4397600000000001E-8</c:v>
                </c:pt>
                <c:pt idx="7797">
                  <c:v>1.4422599999999999E-8</c:v>
                </c:pt>
                <c:pt idx="7798">
                  <c:v>1.44476E-8</c:v>
                </c:pt>
                <c:pt idx="7799">
                  <c:v>1.44726E-8</c:v>
                </c:pt>
                <c:pt idx="7800">
                  <c:v>1.44976E-8</c:v>
                </c:pt>
                <c:pt idx="7801">
                  <c:v>1.45226E-8</c:v>
                </c:pt>
                <c:pt idx="7802">
                  <c:v>1.4547600000000001E-8</c:v>
                </c:pt>
                <c:pt idx="7803">
                  <c:v>1.4572600000000001E-8</c:v>
                </c:pt>
                <c:pt idx="7804">
                  <c:v>1.4597599999999999E-8</c:v>
                </c:pt>
                <c:pt idx="7805">
                  <c:v>1.46226E-8</c:v>
                </c:pt>
                <c:pt idx="7806">
                  <c:v>1.46476E-8</c:v>
                </c:pt>
                <c:pt idx="7807">
                  <c:v>1.46726E-8</c:v>
                </c:pt>
                <c:pt idx="7808">
                  <c:v>1.46976E-8</c:v>
                </c:pt>
                <c:pt idx="7809">
                  <c:v>1.47226E-8</c:v>
                </c:pt>
                <c:pt idx="7810">
                  <c:v>1.4747600000000001E-8</c:v>
                </c:pt>
                <c:pt idx="7811">
                  <c:v>1.4772599999999999E-8</c:v>
                </c:pt>
                <c:pt idx="7812">
                  <c:v>1.4797599999999999E-8</c:v>
                </c:pt>
                <c:pt idx="7813">
                  <c:v>1.48226E-8</c:v>
                </c:pt>
                <c:pt idx="7814">
                  <c:v>1.48476E-8</c:v>
                </c:pt>
                <c:pt idx="7815">
                  <c:v>1.48726E-8</c:v>
                </c:pt>
                <c:pt idx="7816">
                  <c:v>1.48976E-8</c:v>
                </c:pt>
                <c:pt idx="7817">
                  <c:v>1.4922599999999999E-8</c:v>
                </c:pt>
                <c:pt idx="7818">
                  <c:v>1.4947600000000001E-8</c:v>
                </c:pt>
                <c:pt idx="7819">
                  <c:v>1.4972599999999999E-8</c:v>
                </c:pt>
                <c:pt idx="7820">
                  <c:v>1.4997600000000001E-8</c:v>
                </c:pt>
                <c:pt idx="7821">
                  <c:v>1.50226E-8</c:v>
                </c:pt>
                <c:pt idx="7822">
                  <c:v>1.5047599999999998E-8</c:v>
                </c:pt>
                <c:pt idx="7823">
                  <c:v>1.50726E-8</c:v>
                </c:pt>
                <c:pt idx="7824">
                  <c:v>1.5097599999999999E-8</c:v>
                </c:pt>
                <c:pt idx="7825">
                  <c:v>1.5122600000000001E-8</c:v>
                </c:pt>
                <c:pt idx="7826">
                  <c:v>1.5147599999999999E-8</c:v>
                </c:pt>
                <c:pt idx="7827">
                  <c:v>1.5172600000000001E-8</c:v>
                </c:pt>
                <c:pt idx="7828">
                  <c:v>1.51976E-8</c:v>
                </c:pt>
                <c:pt idx="7829">
                  <c:v>1.5222600000000002E-8</c:v>
                </c:pt>
                <c:pt idx="7830">
                  <c:v>1.52476E-8</c:v>
                </c:pt>
                <c:pt idx="7831">
                  <c:v>1.5272599999999999E-8</c:v>
                </c:pt>
                <c:pt idx="7832">
                  <c:v>1.5297600000000001E-8</c:v>
                </c:pt>
                <c:pt idx="7833">
                  <c:v>1.5322599999999999E-8</c:v>
                </c:pt>
                <c:pt idx="7834">
                  <c:v>1.5347600000000001E-8</c:v>
                </c:pt>
                <c:pt idx="7835">
                  <c:v>1.53726E-8</c:v>
                </c:pt>
                <c:pt idx="7836">
                  <c:v>1.5397600000000002E-8</c:v>
                </c:pt>
                <c:pt idx="7837">
                  <c:v>1.54226E-8</c:v>
                </c:pt>
                <c:pt idx="7838">
                  <c:v>1.5447599999999999E-8</c:v>
                </c:pt>
                <c:pt idx="7839">
                  <c:v>1.5472600000000001E-8</c:v>
                </c:pt>
                <c:pt idx="7840">
                  <c:v>1.5497599999999999E-8</c:v>
                </c:pt>
                <c:pt idx="7841">
                  <c:v>1.5522600000000001E-8</c:v>
                </c:pt>
                <c:pt idx="7842">
                  <c:v>1.55476E-8</c:v>
                </c:pt>
                <c:pt idx="7843">
                  <c:v>1.5572600000000001E-8</c:v>
                </c:pt>
                <c:pt idx="7844">
                  <c:v>1.55976E-8</c:v>
                </c:pt>
                <c:pt idx="7845">
                  <c:v>1.5622599999999999E-8</c:v>
                </c:pt>
                <c:pt idx="7846">
                  <c:v>1.56476E-8</c:v>
                </c:pt>
                <c:pt idx="7847">
                  <c:v>1.5672599999999999E-8</c:v>
                </c:pt>
                <c:pt idx="7848">
                  <c:v>1.5697600000000001E-8</c:v>
                </c:pt>
                <c:pt idx="7849">
                  <c:v>1.5722599999999999E-8</c:v>
                </c:pt>
                <c:pt idx="7850">
                  <c:v>1.5747600000000001E-8</c:v>
                </c:pt>
                <c:pt idx="7851">
                  <c:v>1.57726E-8</c:v>
                </c:pt>
                <c:pt idx="7852">
                  <c:v>1.5797599999999998E-8</c:v>
                </c:pt>
                <c:pt idx="7853">
                  <c:v>1.58226E-8</c:v>
                </c:pt>
                <c:pt idx="7854">
                  <c:v>1.5847599999999999E-8</c:v>
                </c:pt>
                <c:pt idx="7855">
                  <c:v>1.5872600000000001E-8</c:v>
                </c:pt>
                <c:pt idx="7856">
                  <c:v>1.5897599999999999E-8</c:v>
                </c:pt>
                <c:pt idx="7857">
                  <c:v>1.5922600000000001E-8</c:v>
                </c:pt>
                <c:pt idx="7858">
                  <c:v>1.59476E-8</c:v>
                </c:pt>
                <c:pt idx="7859">
                  <c:v>1.5972599999999998E-8</c:v>
                </c:pt>
                <c:pt idx="7860">
                  <c:v>1.59976E-8</c:v>
                </c:pt>
                <c:pt idx="7861">
                  <c:v>1.6022599999999999E-8</c:v>
                </c:pt>
                <c:pt idx="7862">
                  <c:v>1.6047600000000001E-8</c:v>
                </c:pt>
                <c:pt idx="7863">
                  <c:v>1.6072599999999999E-8</c:v>
                </c:pt>
                <c:pt idx="7864">
                  <c:v>1.6097600000000001E-8</c:v>
                </c:pt>
                <c:pt idx="7865">
                  <c:v>1.61226E-8</c:v>
                </c:pt>
                <c:pt idx="7866">
                  <c:v>1.6147600000000002E-8</c:v>
                </c:pt>
                <c:pt idx="7867">
                  <c:v>1.61726E-8</c:v>
                </c:pt>
                <c:pt idx="7868">
                  <c:v>1.6197599999999999E-8</c:v>
                </c:pt>
                <c:pt idx="7869">
                  <c:v>1.6222600000000001E-8</c:v>
                </c:pt>
                <c:pt idx="7870">
                  <c:v>1.6247599999999999E-8</c:v>
                </c:pt>
                <c:pt idx="7871">
                  <c:v>1.6272600000000001E-8</c:v>
                </c:pt>
                <c:pt idx="7872">
                  <c:v>1.62976E-8</c:v>
                </c:pt>
                <c:pt idx="7873">
                  <c:v>1.6322600000000002E-8</c:v>
                </c:pt>
                <c:pt idx="7874">
                  <c:v>1.63476E-8</c:v>
                </c:pt>
                <c:pt idx="7875">
                  <c:v>1.6372599999999999E-8</c:v>
                </c:pt>
                <c:pt idx="7876">
                  <c:v>1.6397600000000001E-8</c:v>
                </c:pt>
                <c:pt idx="7877">
                  <c:v>1.6422599999999999E-8</c:v>
                </c:pt>
                <c:pt idx="7878">
                  <c:v>1.6447600000000001E-8</c:v>
                </c:pt>
                <c:pt idx="7879">
                  <c:v>1.64726E-8</c:v>
                </c:pt>
                <c:pt idx="7880">
                  <c:v>1.6497600000000001E-8</c:v>
                </c:pt>
                <c:pt idx="7881">
                  <c:v>1.65226E-8</c:v>
                </c:pt>
                <c:pt idx="7882">
                  <c:v>1.6547599999999999E-8</c:v>
                </c:pt>
                <c:pt idx="7883">
                  <c:v>1.65726E-8</c:v>
                </c:pt>
                <c:pt idx="7884">
                  <c:v>1.6597599999999999E-8</c:v>
                </c:pt>
                <c:pt idx="7885">
                  <c:v>1.6622600000000001E-8</c:v>
                </c:pt>
                <c:pt idx="7886">
                  <c:v>1.6647599999999999E-8</c:v>
                </c:pt>
                <c:pt idx="7887">
                  <c:v>1.6672600000000001E-8</c:v>
                </c:pt>
                <c:pt idx="7888">
                  <c:v>1.66976E-8</c:v>
                </c:pt>
                <c:pt idx="7889">
                  <c:v>1.6722599999999998E-8</c:v>
                </c:pt>
                <c:pt idx="7890">
                  <c:v>1.67476E-8</c:v>
                </c:pt>
                <c:pt idx="7891">
                  <c:v>1.6772599999999999E-8</c:v>
                </c:pt>
                <c:pt idx="7892">
                  <c:v>1.6797600000000001E-8</c:v>
                </c:pt>
                <c:pt idx="7893">
                  <c:v>1.6822599999999999E-8</c:v>
                </c:pt>
                <c:pt idx="7894">
                  <c:v>1.6847600000000001E-8</c:v>
                </c:pt>
                <c:pt idx="7895">
                  <c:v>1.68726E-8</c:v>
                </c:pt>
                <c:pt idx="7896">
                  <c:v>1.6897599999999998E-8</c:v>
                </c:pt>
                <c:pt idx="7897">
                  <c:v>1.69226E-8</c:v>
                </c:pt>
                <c:pt idx="7898">
                  <c:v>1.6947599999999999E-8</c:v>
                </c:pt>
                <c:pt idx="7899">
                  <c:v>1.6972600000000001E-8</c:v>
                </c:pt>
                <c:pt idx="7900">
                  <c:v>1.6997599999999999E-8</c:v>
                </c:pt>
                <c:pt idx="7901">
                  <c:v>1.7022600000000001E-8</c:v>
                </c:pt>
                <c:pt idx="7902">
                  <c:v>1.70476E-8</c:v>
                </c:pt>
                <c:pt idx="7903">
                  <c:v>1.7072600000000002E-8</c:v>
                </c:pt>
                <c:pt idx="7904">
                  <c:v>1.70976E-8</c:v>
                </c:pt>
                <c:pt idx="7905">
                  <c:v>1.7122599999999999E-8</c:v>
                </c:pt>
                <c:pt idx="7906">
                  <c:v>1.7147600000000001E-8</c:v>
                </c:pt>
                <c:pt idx="7907">
                  <c:v>1.7172599999999999E-8</c:v>
                </c:pt>
                <c:pt idx="7908">
                  <c:v>1.7197600000000001E-8</c:v>
                </c:pt>
                <c:pt idx="7909">
                  <c:v>1.72226E-8</c:v>
                </c:pt>
                <c:pt idx="7910">
                  <c:v>1.7247600000000002E-8</c:v>
                </c:pt>
                <c:pt idx="7911">
                  <c:v>1.72726E-8</c:v>
                </c:pt>
                <c:pt idx="7912">
                  <c:v>1.7297599999999999E-8</c:v>
                </c:pt>
                <c:pt idx="7913">
                  <c:v>1.7322600000000001E-8</c:v>
                </c:pt>
                <c:pt idx="7914">
                  <c:v>1.7347599999999999E-8</c:v>
                </c:pt>
                <c:pt idx="7915">
                  <c:v>1.7372600000000001E-8</c:v>
                </c:pt>
                <c:pt idx="7916">
                  <c:v>1.73976E-8</c:v>
                </c:pt>
                <c:pt idx="7917">
                  <c:v>1.7422600000000001E-8</c:v>
                </c:pt>
                <c:pt idx="7918">
                  <c:v>1.74476E-8</c:v>
                </c:pt>
                <c:pt idx="7919">
                  <c:v>1.7472599999999999E-8</c:v>
                </c:pt>
                <c:pt idx="7920">
                  <c:v>1.74976E-8</c:v>
                </c:pt>
                <c:pt idx="7921">
                  <c:v>1.7522599999999999E-8</c:v>
                </c:pt>
                <c:pt idx="7922">
                  <c:v>1.7547600000000001E-8</c:v>
                </c:pt>
                <c:pt idx="7923">
                  <c:v>1.7572599999999999E-8</c:v>
                </c:pt>
                <c:pt idx="7924">
                  <c:v>1.7597600000000001E-8</c:v>
                </c:pt>
                <c:pt idx="7925">
                  <c:v>1.76226E-8</c:v>
                </c:pt>
                <c:pt idx="7926">
                  <c:v>1.7647599999999998E-8</c:v>
                </c:pt>
                <c:pt idx="7927">
                  <c:v>1.76726E-8</c:v>
                </c:pt>
                <c:pt idx="7928">
                  <c:v>1.7697599999999999E-8</c:v>
                </c:pt>
                <c:pt idx="7929">
                  <c:v>1.7722600000000001E-8</c:v>
                </c:pt>
                <c:pt idx="7930">
                  <c:v>1.7747599999999999E-8</c:v>
                </c:pt>
                <c:pt idx="7931">
                  <c:v>1.7772600000000001E-8</c:v>
                </c:pt>
                <c:pt idx="7932">
                  <c:v>1.77976E-8</c:v>
                </c:pt>
                <c:pt idx="7933">
                  <c:v>1.7822599999999998E-8</c:v>
                </c:pt>
                <c:pt idx="7934">
                  <c:v>1.78476E-8</c:v>
                </c:pt>
                <c:pt idx="7935">
                  <c:v>1.7872599999999999E-8</c:v>
                </c:pt>
                <c:pt idx="7936">
                  <c:v>1.7897600000000001E-8</c:v>
                </c:pt>
                <c:pt idx="7937">
                  <c:v>1.7922599999999999E-8</c:v>
                </c:pt>
                <c:pt idx="7938">
                  <c:v>1.7947600000000001E-8</c:v>
                </c:pt>
                <c:pt idx="7939">
                  <c:v>1.79726E-8</c:v>
                </c:pt>
                <c:pt idx="7940">
                  <c:v>1.7997600000000002E-8</c:v>
                </c:pt>
                <c:pt idx="7941">
                  <c:v>1.80226E-8</c:v>
                </c:pt>
                <c:pt idx="7942">
                  <c:v>1.8047599999999999E-8</c:v>
                </c:pt>
                <c:pt idx="7943">
                  <c:v>1.8072600000000001E-8</c:v>
                </c:pt>
                <c:pt idx="7944">
                  <c:v>1.8097599999999999E-8</c:v>
                </c:pt>
                <c:pt idx="7945">
                  <c:v>1.8122600000000001E-8</c:v>
                </c:pt>
                <c:pt idx="7946">
                  <c:v>1.81476E-8</c:v>
                </c:pt>
                <c:pt idx="7947">
                  <c:v>1.8172600000000002E-8</c:v>
                </c:pt>
                <c:pt idx="7948">
                  <c:v>1.81976E-8</c:v>
                </c:pt>
                <c:pt idx="7949">
                  <c:v>1.8222599999999999E-8</c:v>
                </c:pt>
                <c:pt idx="7950">
                  <c:v>1.8247600000000001E-8</c:v>
                </c:pt>
                <c:pt idx="7951">
                  <c:v>1.8272599999999999E-8</c:v>
                </c:pt>
                <c:pt idx="7952">
                  <c:v>1.8297600000000001E-8</c:v>
                </c:pt>
                <c:pt idx="7953">
                  <c:v>1.83226E-8</c:v>
                </c:pt>
                <c:pt idx="7954">
                  <c:v>1.8347600000000001E-8</c:v>
                </c:pt>
                <c:pt idx="7955">
                  <c:v>1.83726E-8</c:v>
                </c:pt>
                <c:pt idx="7956">
                  <c:v>1.8397599999999999E-8</c:v>
                </c:pt>
                <c:pt idx="7957">
                  <c:v>1.84226E-8</c:v>
                </c:pt>
                <c:pt idx="7958">
                  <c:v>1.8447599999999999E-8</c:v>
                </c:pt>
                <c:pt idx="7959">
                  <c:v>1.8472600000000001E-8</c:v>
                </c:pt>
                <c:pt idx="7960">
                  <c:v>1.8497599999999999E-8</c:v>
                </c:pt>
                <c:pt idx="7961">
                  <c:v>1.8522600000000001E-8</c:v>
                </c:pt>
                <c:pt idx="7962">
                  <c:v>1.85476E-8</c:v>
                </c:pt>
                <c:pt idx="7963">
                  <c:v>1.8572599999999999E-8</c:v>
                </c:pt>
                <c:pt idx="7964">
                  <c:v>1.85976E-8</c:v>
                </c:pt>
                <c:pt idx="7965">
                  <c:v>1.8622599999999999E-8</c:v>
                </c:pt>
                <c:pt idx="7966">
                  <c:v>1.8647600000000001E-8</c:v>
                </c:pt>
                <c:pt idx="7967">
                  <c:v>1.8672599999999999E-8</c:v>
                </c:pt>
                <c:pt idx="7968">
                  <c:v>1.8697600000000001E-8</c:v>
                </c:pt>
                <c:pt idx="7969">
                  <c:v>1.87226E-8</c:v>
                </c:pt>
                <c:pt idx="7970">
                  <c:v>1.8747599999999998E-8</c:v>
                </c:pt>
                <c:pt idx="7971">
                  <c:v>1.87726E-8</c:v>
                </c:pt>
                <c:pt idx="7972">
                  <c:v>1.8797599999999999E-8</c:v>
                </c:pt>
                <c:pt idx="7973">
                  <c:v>1.8822600000000001E-8</c:v>
                </c:pt>
                <c:pt idx="7974">
                  <c:v>1.8847599999999999E-8</c:v>
                </c:pt>
                <c:pt idx="7975">
                  <c:v>1.8872600000000001E-8</c:v>
                </c:pt>
                <c:pt idx="7976">
                  <c:v>1.88976E-8</c:v>
                </c:pt>
                <c:pt idx="7977">
                  <c:v>1.8922600000000002E-8</c:v>
                </c:pt>
                <c:pt idx="7978">
                  <c:v>1.89476E-8</c:v>
                </c:pt>
                <c:pt idx="7979">
                  <c:v>1.8972599999999999E-8</c:v>
                </c:pt>
                <c:pt idx="7980">
                  <c:v>1.8997600000000001E-8</c:v>
                </c:pt>
                <c:pt idx="7981">
                  <c:v>1.9022599999999999E-8</c:v>
                </c:pt>
                <c:pt idx="7982">
                  <c:v>1.9047600000000001E-8</c:v>
                </c:pt>
                <c:pt idx="7983">
                  <c:v>1.90726E-8</c:v>
                </c:pt>
                <c:pt idx="7984">
                  <c:v>1.9097600000000002E-8</c:v>
                </c:pt>
                <c:pt idx="7985">
                  <c:v>1.91226E-8</c:v>
                </c:pt>
                <c:pt idx="7986">
                  <c:v>1.9147599999999999E-8</c:v>
                </c:pt>
                <c:pt idx="7987">
                  <c:v>1.9172600000000001E-8</c:v>
                </c:pt>
                <c:pt idx="7988">
                  <c:v>1.9197599999999999E-8</c:v>
                </c:pt>
                <c:pt idx="7989">
                  <c:v>1.9222600000000001E-8</c:v>
                </c:pt>
                <c:pt idx="7990">
                  <c:v>1.92476E-8</c:v>
                </c:pt>
                <c:pt idx="7991">
                  <c:v>1.9272600000000001E-8</c:v>
                </c:pt>
                <c:pt idx="7992">
                  <c:v>1.92976E-8</c:v>
                </c:pt>
                <c:pt idx="7993">
                  <c:v>1.9322599999999999E-8</c:v>
                </c:pt>
                <c:pt idx="7994">
                  <c:v>1.93476E-8</c:v>
                </c:pt>
                <c:pt idx="7995">
                  <c:v>1.9372599999999999E-8</c:v>
                </c:pt>
                <c:pt idx="7996">
                  <c:v>1.9397600000000001E-8</c:v>
                </c:pt>
                <c:pt idx="7997">
                  <c:v>1.9422599999999999E-8</c:v>
                </c:pt>
                <c:pt idx="7998">
                  <c:v>1.9447600000000001E-8</c:v>
                </c:pt>
                <c:pt idx="7999">
                  <c:v>1.94726E-8</c:v>
                </c:pt>
                <c:pt idx="8000">
                  <c:v>1.9497599999999999E-8</c:v>
                </c:pt>
                <c:pt idx="8001">
                  <c:v>1.95226E-8</c:v>
                </c:pt>
                <c:pt idx="8002">
                  <c:v>1.9547599999999999E-8</c:v>
                </c:pt>
                <c:pt idx="8003">
                  <c:v>1.9572600000000001E-8</c:v>
                </c:pt>
                <c:pt idx="8004">
                  <c:v>1.9597599999999999E-8</c:v>
                </c:pt>
                <c:pt idx="8005">
                  <c:v>1.9622600000000001E-8</c:v>
                </c:pt>
                <c:pt idx="8006">
                  <c:v>1.96476E-8</c:v>
                </c:pt>
                <c:pt idx="8007">
                  <c:v>1.9672599999999998E-8</c:v>
                </c:pt>
                <c:pt idx="8008">
                  <c:v>1.96976E-8</c:v>
                </c:pt>
                <c:pt idx="8009">
                  <c:v>1.9722599999999999E-8</c:v>
                </c:pt>
                <c:pt idx="8010">
                  <c:v>1.9747600000000001E-8</c:v>
                </c:pt>
                <c:pt idx="8011">
                  <c:v>1.9772599999999999E-8</c:v>
                </c:pt>
                <c:pt idx="8012">
                  <c:v>1.9797600000000001E-8</c:v>
                </c:pt>
                <c:pt idx="8013">
                  <c:v>1.98226E-8</c:v>
                </c:pt>
                <c:pt idx="8014">
                  <c:v>1.9847600000000002E-8</c:v>
                </c:pt>
                <c:pt idx="8015">
                  <c:v>1.98726E-8</c:v>
                </c:pt>
                <c:pt idx="8016">
                  <c:v>1.9897599999999999E-8</c:v>
                </c:pt>
                <c:pt idx="8017">
                  <c:v>1.9922600000000001E-8</c:v>
                </c:pt>
                <c:pt idx="8018">
                  <c:v>1.9947599999999999E-8</c:v>
                </c:pt>
                <c:pt idx="8019">
                  <c:v>1.9972600000000001E-8</c:v>
                </c:pt>
                <c:pt idx="8020">
                  <c:v>1.99976E-8</c:v>
                </c:pt>
                <c:pt idx="8021">
                  <c:v>2.0022600000000002E-8</c:v>
                </c:pt>
                <c:pt idx="8022">
                  <c:v>2.00476E-8</c:v>
                </c:pt>
                <c:pt idx="8023">
                  <c:v>2.0072599999999999E-8</c:v>
                </c:pt>
                <c:pt idx="8024">
                  <c:v>2.0097600000000001E-8</c:v>
                </c:pt>
                <c:pt idx="8025">
                  <c:v>2.0122599999999999E-8</c:v>
                </c:pt>
                <c:pt idx="8026">
                  <c:v>2.0147600000000001E-8</c:v>
                </c:pt>
                <c:pt idx="8027">
                  <c:v>2.01726E-8</c:v>
                </c:pt>
                <c:pt idx="8028">
                  <c:v>2.0197600000000001E-8</c:v>
                </c:pt>
                <c:pt idx="8029">
                  <c:v>2.02226E-8</c:v>
                </c:pt>
                <c:pt idx="8030">
                  <c:v>2.0247599999999999E-8</c:v>
                </c:pt>
                <c:pt idx="8031">
                  <c:v>2.02726E-8</c:v>
                </c:pt>
                <c:pt idx="8032">
                  <c:v>2.0297599999999999E-8</c:v>
                </c:pt>
                <c:pt idx="8033">
                  <c:v>2.0322600000000001E-8</c:v>
                </c:pt>
                <c:pt idx="8034">
                  <c:v>2.03476E-8</c:v>
                </c:pt>
                <c:pt idx="8035">
                  <c:v>2.0372600000000001E-8</c:v>
                </c:pt>
                <c:pt idx="8036">
                  <c:v>2.03976E-8</c:v>
                </c:pt>
                <c:pt idx="8037">
                  <c:v>2.0422599999999999E-8</c:v>
                </c:pt>
                <c:pt idx="8038">
                  <c:v>2.04476E-8</c:v>
                </c:pt>
                <c:pt idx="8039">
                  <c:v>2.0472599999999999E-8</c:v>
                </c:pt>
                <c:pt idx="8040">
                  <c:v>2.0497600000000001E-8</c:v>
                </c:pt>
                <c:pt idx="8041">
                  <c:v>2.0522599999999999E-8</c:v>
                </c:pt>
                <c:pt idx="8042">
                  <c:v>2.0547600000000001E-8</c:v>
                </c:pt>
                <c:pt idx="8043">
                  <c:v>2.05726E-8</c:v>
                </c:pt>
                <c:pt idx="8044">
                  <c:v>2.0597599999999998E-8</c:v>
                </c:pt>
                <c:pt idx="8045">
                  <c:v>2.06226E-8</c:v>
                </c:pt>
                <c:pt idx="8046">
                  <c:v>2.0647599999999999E-8</c:v>
                </c:pt>
                <c:pt idx="8047">
                  <c:v>2.0672600000000001E-8</c:v>
                </c:pt>
                <c:pt idx="8048">
                  <c:v>2.0697599999999999E-8</c:v>
                </c:pt>
                <c:pt idx="8049">
                  <c:v>2.0722600000000001E-8</c:v>
                </c:pt>
                <c:pt idx="8050">
                  <c:v>2.07476E-8</c:v>
                </c:pt>
                <c:pt idx="8051">
                  <c:v>2.0772599999999998E-8</c:v>
                </c:pt>
                <c:pt idx="8052">
                  <c:v>2.07976E-8</c:v>
                </c:pt>
                <c:pt idx="8053">
                  <c:v>2.0822599999999999E-8</c:v>
                </c:pt>
                <c:pt idx="8054">
                  <c:v>2.0847600000000001E-8</c:v>
                </c:pt>
                <c:pt idx="8055">
                  <c:v>2.0872599999999999E-8</c:v>
                </c:pt>
                <c:pt idx="8056">
                  <c:v>2.0897600000000001E-8</c:v>
                </c:pt>
                <c:pt idx="8057">
                  <c:v>2.09226E-8</c:v>
                </c:pt>
                <c:pt idx="8058">
                  <c:v>2.0947600000000002E-8</c:v>
                </c:pt>
                <c:pt idx="8059">
                  <c:v>2.09726E-8</c:v>
                </c:pt>
                <c:pt idx="8060">
                  <c:v>2.0997599999999999E-8</c:v>
                </c:pt>
                <c:pt idx="8061">
                  <c:v>2.1022600000000001E-8</c:v>
                </c:pt>
                <c:pt idx="8062">
                  <c:v>2.1047599999999999E-8</c:v>
                </c:pt>
                <c:pt idx="8063">
                  <c:v>2.1072600000000001E-8</c:v>
                </c:pt>
                <c:pt idx="8064">
                  <c:v>2.10976E-8</c:v>
                </c:pt>
                <c:pt idx="8065">
                  <c:v>2.1122600000000001E-8</c:v>
                </c:pt>
                <c:pt idx="8066">
                  <c:v>2.11476E-8</c:v>
                </c:pt>
                <c:pt idx="8067">
                  <c:v>2.1172599999999999E-8</c:v>
                </c:pt>
                <c:pt idx="8068">
                  <c:v>2.1197600000000001E-8</c:v>
                </c:pt>
                <c:pt idx="8069">
                  <c:v>2.1222599999999999E-8</c:v>
                </c:pt>
                <c:pt idx="8070">
                  <c:v>2.1247600000000001E-8</c:v>
                </c:pt>
                <c:pt idx="8071">
                  <c:v>2.12726E-8</c:v>
                </c:pt>
                <c:pt idx="8072">
                  <c:v>2.1297600000000001E-8</c:v>
                </c:pt>
                <c:pt idx="8073">
                  <c:v>2.13226E-8</c:v>
                </c:pt>
                <c:pt idx="8074">
                  <c:v>2.1347599999999999E-8</c:v>
                </c:pt>
                <c:pt idx="8075">
                  <c:v>2.13726E-8</c:v>
                </c:pt>
                <c:pt idx="8076">
                  <c:v>2.1397599999999999E-8</c:v>
                </c:pt>
                <c:pt idx="8077">
                  <c:v>2.1422600000000001E-8</c:v>
                </c:pt>
                <c:pt idx="8078">
                  <c:v>2.1447599999999999E-8</c:v>
                </c:pt>
                <c:pt idx="8079">
                  <c:v>2.1472600000000001E-8</c:v>
                </c:pt>
                <c:pt idx="8080">
                  <c:v>2.14976E-8</c:v>
                </c:pt>
                <c:pt idx="8081">
                  <c:v>2.1522599999999998E-8</c:v>
                </c:pt>
                <c:pt idx="8082">
                  <c:v>2.15476E-8</c:v>
                </c:pt>
                <c:pt idx="8083">
                  <c:v>2.1572599999999999E-8</c:v>
                </c:pt>
                <c:pt idx="8084">
                  <c:v>2.1597600000000001E-8</c:v>
                </c:pt>
                <c:pt idx="8085">
                  <c:v>2.1622599999999999E-8</c:v>
                </c:pt>
                <c:pt idx="8086">
                  <c:v>2.1647600000000001E-8</c:v>
                </c:pt>
                <c:pt idx="8087">
                  <c:v>2.16726E-8</c:v>
                </c:pt>
                <c:pt idx="8088">
                  <c:v>2.1697599999999998E-8</c:v>
                </c:pt>
                <c:pt idx="8089">
                  <c:v>2.17226E-8</c:v>
                </c:pt>
                <c:pt idx="8090">
                  <c:v>2.1747599999999999E-8</c:v>
                </c:pt>
                <c:pt idx="8091">
                  <c:v>2.1772600000000001E-8</c:v>
                </c:pt>
                <c:pt idx="8092">
                  <c:v>2.1797599999999999E-8</c:v>
                </c:pt>
                <c:pt idx="8093">
                  <c:v>2.1822600000000001E-8</c:v>
                </c:pt>
                <c:pt idx="8094">
                  <c:v>2.18476E-8</c:v>
                </c:pt>
                <c:pt idx="8095">
                  <c:v>2.1872600000000002E-8</c:v>
                </c:pt>
                <c:pt idx="8096">
                  <c:v>2.18976E-8</c:v>
                </c:pt>
                <c:pt idx="8097">
                  <c:v>2.1922599999999999E-8</c:v>
                </c:pt>
                <c:pt idx="8098">
                  <c:v>2.1947600000000001E-8</c:v>
                </c:pt>
                <c:pt idx="8099">
                  <c:v>2.1972599999999999E-8</c:v>
                </c:pt>
                <c:pt idx="8100">
                  <c:v>2.1997600000000001E-8</c:v>
                </c:pt>
                <c:pt idx="8101">
                  <c:v>2.20226E-8</c:v>
                </c:pt>
                <c:pt idx="8102">
                  <c:v>2.2047600000000001E-8</c:v>
                </c:pt>
                <c:pt idx="8103">
                  <c:v>2.20726E-8</c:v>
                </c:pt>
                <c:pt idx="8104">
                  <c:v>2.2097599999999999E-8</c:v>
                </c:pt>
                <c:pt idx="8105">
                  <c:v>2.2122600000000001E-8</c:v>
                </c:pt>
                <c:pt idx="8106">
                  <c:v>2.2147599999999999E-8</c:v>
                </c:pt>
                <c:pt idx="8107">
                  <c:v>2.2172600000000001E-8</c:v>
                </c:pt>
                <c:pt idx="8108">
                  <c:v>2.21976E-8</c:v>
                </c:pt>
                <c:pt idx="8109">
                  <c:v>2.2222600000000001E-8</c:v>
                </c:pt>
                <c:pt idx="8110">
                  <c:v>2.22476E-8</c:v>
                </c:pt>
                <c:pt idx="8111">
                  <c:v>2.2272599999999999E-8</c:v>
                </c:pt>
                <c:pt idx="8112">
                  <c:v>2.22976E-8</c:v>
                </c:pt>
                <c:pt idx="8113">
                  <c:v>2.2322599999999999E-8</c:v>
                </c:pt>
                <c:pt idx="8114">
                  <c:v>2.2347600000000001E-8</c:v>
                </c:pt>
                <c:pt idx="8115">
                  <c:v>2.2372599999999999E-8</c:v>
                </c:pt>
                <c:pt idx="8116">
                  <c:v>2.2397600000000001E-8</c:v>
                </c:pt>
                <c:pt idx="8117">
                  <c:v>2.24226E-8</c:v>
                </c:pt>
                <c:pt idx="8118">
                  <c:v>2.2447599999999998E-8</c:v>
                </c:pt>
                <c:pt idx="8119">
                  <c:v>2.24726E-8</c:v>
                </c:pt>
                <c:pt idx="8120">
                  <c:v>2.2497599999999999E-8</c:v>
                </c:pt>
                <c:pt idx="8121">
                  <c:v>2.2522600000000001E-8</c:v>
                </c:pt>
                <c:pt idx="8122">
                  <c:v>2.2547599999999999E-8</c:v>
                </c:pt>
                <c:pt idx="8123">
                  <c:v>2.2572600000000001E-8</c:v>
                </c:pt>
                <c:pt idx="8124">
                  <c:v>2.25976E-8</c:v>
                </c:pt>
                <c:pt idx="8125">
                  <c:v>2.2622599999999998E-8</c:v>
                </c:pt>
                <c:pt idx="8126">
                  <c:v>2.26476E-8</c:v>
                </c:pt>
                <c:pt idx="8127">
                  <c:v>2.2672599999999999E-8</c:v>
                </c:pt>
                <c:pt idx="8128">
                  <c:v>2.2697600000000001E-8</c:v>
                </c:pt>
                <c:pt idx="8129">
                  <c:v>2.2722599999999999E-8</c:v>
                </c:pt>
                <c:pt idx="8130">
                  <c:v>2.2747600000000001E-8</c:v>
                </c:pt>
                <c:pt idx="8131">
                  <c:v>2.27726E-8</c:v>
                </c:pt>
                <c:pt idx="8132">
                  <c:v>2.2797600000000002E-8</c:v>
                </c:pt>
                <c:pt idx="8133">
                  <c:v>2.28226E-8</c:v>
                </c:pt>
                <c:pt idx="8134">
                  <c:v>2.2847599999999999E-8</c:v>
                </c:pt>
                <c:pt idx="8135">
                  <c:v>2.2872600000000001E-8</c:v>
                </c:pt>
                <c:pt idx="8136">
                  <c:v>2.2897599999999999E-8</c:v>
                </c:pt>
                <c:pt idx="8137">
                  <c:v>2.2922600000000001E-8</c:v>
                </c:pt>
                <c:pt idx="8138">
                  <c:v>2.29476E-8</c:v>
                </c:pt>
                <c:pt idx="8139">
                  <c:v>2.2972600000000002E-8</c:v>
                </c:pt>
                <c:pt idx="8140">
                  <c:v>2.29976E-8</c:v>
                </c:pt>
                <c:pt idx="8141">
                  <c:v>2.3022599999999999E-8</c:v>
                </c:pt>
                <c:pt idx="8142">
                  <c:v>2.3047600000000001E-8</c:v>
                </c:pt>
                <c:pt idx="8143">
                  <c:v>2.3072599999999999E-8</c:v>
                </c:pt>
                <c:pt idx="8144">
                  <c:v>2.3097600000000001E-8</c:v>
                </c:pt>
                <c:pt idx="8145">
                  <c:v>2.31226E-8</c:v>
                </c:pt>
                <c:pt idx="8146">
                  <c:v>2.3147600000000001E-8</c:v>
                </c:pt>
                <c:pt idx="8147">
                  <c:v>2.31726E-8</c:v>
                </c:pt>
                <c:pt idx="8148">
                  <c:v>2.3197599999999999E-8</c:v>
                </c:pt>
                <c:pt idx="8149">
                  <c:v>2.32226E-8</c:v>
                </c:pt>
                <c:pt idx="8150">
                  <c:v>2.3247599999999999E-8</c:v>
                </c:pt>
                <c:pt idx="8151">
                  <c:v>2.3272600000000001E-8</c:v>
                </c:pt>
                <c:pt idx="8152">
                  <c:v>2.3297599999999999E-8</c:v>
                </c:pt>
                <c:pt idx="8153">
                  <c:v>2.3322600000000001E-8</c:v>
                </c:pt>
                <c:pt idx="8154">
                  <c:v>2.33476E-8</c:v>
                </c:pt>
                <c:pt idx="8155">
                  <c:v>2.3372599999999998E-8</c:v>
                </c:pt>
                <c:pt idx="8156">
                  <c:v>2.33976E-8</c:v>
                </c:pt>
                <c:pt idx="8157">
                  <c:v>2.3422599999999999E-8</c:v>
                </c:pt>
                <c:pt idx="8158">
                  <c:v>2.3447600000000001E-8</c:v>
                </c:pt>
                <c:pt idx="8159">
                  <c:v>2.3472599999999999E-8</c:v>
                </c:pt>
                <c:pt idx="8160">
                  <c:v>2.3497600000000001E-8</c:v>
                </c:pt>
                <c:pt idx="8161">
                  <c:v>2.35226E-8</c:v>
                </c:pt>
                <c:pt idx="8162">
                  <c:v>2.3547599999999998E-8</c:v>
                </c:pt>
                <c:pt idx="8163">
                  <c:v>2.35726E-8</c:v>
                </c:pt>
                <c:pt idx="8164">
                  <c:v>2.3597599999999999E-8</c:v>
                </c:pt>
                <c:pt idx="8165">
                  <c:v>2.3622600000000001E-8</c:v>
                </c:pt>
                <c:pt idx="8166">
                  <c:v>2.3647599999999999E-8</c:v>
                </c:pt>
                <c:pt idx="8167">
                  <c:v>2.3672600000000001E-8</c:v>
                </c:pt>
                <c:pt idx="8168">
                  <c:v>2.36976E-8</c:v>
                </c:pt>
                <c:pt idx="8169">
                  <c:v>2.3722600000000002E-8</c:v>
                </c:pt>
                <c:pt idx="8170">
                  <c:v>2.37476E-8</c:v>
                </c:pt>
                <c:pt idx="8171">
                  <c:v>2.3772599999999999E-8</c:v>
                </c:pt>
                <c:pt idx="8172">
                  <c:v>2.3797600000000001E-8</c:v>
                </c:pt>
                <c:pt idx="8173">
                  <c:v>2.3822599999999999E-8</c:v>
                </c:pt>
                <c:pt idx="8174">
                  <c:v>2.3847600000000001E-8</c:v>
                </c:pt>
                <c:pt idx="8175">
                  <c:v>2.38726E-8</c:v>
                </c:pt>
                <c:pt idx="8176">
                  <c:v>2.3897600000000002E-8</c:v>
                </c:pt>
                <c:pt idx="8177">
                  <c:v>2.39226E-8</c:v>
                </c:pt>
                <c:pt idx="8178">
                  <c:v>2.3947599999999999E-8</c:v>
                </c:pt>
                <c:pt idx="8179">
                  <c:v>2.3972600000000001E-8</c:v>
                </c:pt>
                <c:pt idx="8180">
                  <c:v>2.3997599999999999E-8</c:v>
                </c:pt>
                <c:pt idx="8181">
                  <c:v>2.4022600000000001E-8</c:v>
                </c:pt>
                <c:pt idx="8182">
                  <c:v>2.40476E-8</c:v>
                </c:pt>
                <c:pt idx="8183">
                  <c:v>2.4072600000000001E-8</c:v>
                </c:pt>
                <c:pt idx="8184">
                  <c:v>2.40976E-8</c:v>
                </c:pt>
                <c:pt idx="8185">
                  <c:v>2.4122599999999999E-8</c:v>
                </c:pt>
                <c:pt idx="8186">
                  <c:v>2.41476E-8</c:v>
                </c:pt>
                <c:pt idx="8187">
                  <c:v>2.4172599999999999E-8</c:v>
                </c:pt>
                <c:pt idx="8188">
                  <c:v>2.4197600000000001E-8</c:v>
                </c:pt>
                <c:pt idx="8189">
                  <c:v>2.4222599999999999E-8</c:v>
                </c:pt>
                <c:pt idx="8190">
                  <c:v>2.4247600000000001E-8</c:v>
                </c:pt>
                <c:pt idx="8191">
                  <c:v>2.42726E-8</c:v>
                </c:pt>
                <c:pt idx="8192">
                  <c:v>2.4297599999999998E-8</c:v>
                </c:pt>
                <c:pt idx="8193">
                  <c:v>2.43226E-8</c:v>
                </c:pt>
                <c:pt idx="8194">
                  <c:v>2.4347599999999999E-8</c:v>
                </c:pt>
                <c:pt idx="8195">
                  <c:v>2.4372600000000001E-8</c:v>
                </c:pt>
                <c:pt idx="8196">
                  <c:v>2.4397599999999999E-8</c:v>
                </c:pt>
                <c:pt idx="8197">
                  <c:v>2.4422600000000001E-8</c:v>
                </c:pt>
                <c:pt idx="8198">
                  <c:v>2.44476E-8</c:v>
                </c:pt>
                <c:pt idx="8199">
                  <c:v>2.4472599999999998E-8</c:v>
                </c:pt>
                <c:pt idx="8200">
                  <c:v>2.44976E-8</c:v>
                </c:pt>
                <c:pt idx="8201">
                  <c:v>2.4522599999999999E-8</c:v>
                </c:pt>
                <c:pt idx="8202">
                  <c:v>2.4547600000000001E-8</c:v>
                </c:pt>
                <c:pt idx="8203">
                  <c:v>2.4572599999999999E-8</c:v>
                </c:pt>
                <c:pt idx="8204">
                  <c:v>2.4597600000000001E-8</c:v>
                </c:pt>
                <c:pt idx="8205">
                  <c:v>2.46226E-8</c:v>
                </c:pt>
                <c:pt idx="8206">
                  <c:v>2.4647600000000002E-8</c:v>
                </c:pt>
                <c:pt idx="8207">
                  <c:v>2.46726E-8</c:v>
                </c:pt>
                <c:pt idx="8208">
                  <c:v>2.4697599999999999E-8</c:v>
                </c:pt>
                <c:pt idx="8209">
                  <c:v>2.4722600000000001E-8</c:v>
                </c:pt>
                <c:pt idx="8210">
                  <c:v>2.4747599999999999E-8</c:v>
                </c:pt>
                <c:pt idx="8211">
                  <c:v>2.4772600000000001E-8</c:v>
                </c:pt>
                <c:pt idx="8212">
                  <c:v>2.47976E-8</c:v>
                </c:pt>
                <c:pt idx="8213">
                  <c:v>2.4822600000000002E-8</c:v>
                </c:pt>
                <c:pt idx="8214">
                  <c:v>2.48476E-8</c:v>
                </c:pt>
                <c:pt idx="8215">
                  <c:v>2.4872599999999999E-8</c:v>
                </c:pt>
                <c:pt idx="8216">
                  <c:v>2.4897600000000001E-8</c:v>
                </c:pt>
                <c:pt idx="8217">
                  <c:v>2.4922599999999999E-8</c:v>
                </c:pt>
                <c:pt idx="8218">
                  <c:v>2.4947600000000001E-8</c:v>
                </c:pt>
                <c:pt idx="8219">
                  <c:v>2.49726E-8</c:v>
                </c:pt>
                <c:pt idx="8220">
                  <c:v>2.4997600000000001E-8</c:v>
                </c:pt>
                <c:pt idx="8221">
                  <c:v>2.50226E-8</c:v>
                </c:pt>
                <c:pt idx="8222">
                  <c:v>2.5047599999999999E-8</c:v>
                </c:pt>
                <c:pt idx="8223">
                  <c:v>2.50726E-8</c:v>
                </c:pt>
                <c:pt idx="8224">
                  <c:v>2.5097599999999999E-8</c:v>
                </c:pt>
                <c:pt idx="8225">
                  <c:v>2.5122600000000001E-8</c:v>
                </c:pt>
                <c:pt idx="8226">
                  <c:v>2.5147599999999999E-8</c:v>
                </c:pt>
                <c:pt idx="8227">
                  <c:v>2.5172600000000001E-8</c:v>
                </c:pt>
                <c:pt idx="8228">
                  <c:v>2.51976E-8</c:v>
                </c:pt>
                <c:pt idx="8229">
                  <c:v>2.5222599999999998E-8</c:v>
                </c:pt>
                <c:pt idx="8230">
                  <c:v>2.52476E-8</c:v>
                </c:pt>
                <c:pt idx="8231">
                  <c:v>2.5272599999999999E-8</c:v>
                </c:pt>
                <c:pt idx="8232">
                  <c:v>2.5297600000000001E-8</c:v>
                </c:pt>
                <c:pt idx="8233">
                  <c:v>2.5322599999999999E-8</c:v>
                </c:pt>
                <c:pt idx="8234">
                  <c:v>2.5347600000000001E-8</c:v>
                </c:pt>
                <c:pt idx="8235">
                  <c:v>2.53726E-8</c:v>
                </c:pt>
                <c:pt idx="8236">
                  <c:v>2.5397599999999998E-8</c:v>
                </c:pt>
                <c:pt idx="8237">
                  <c:v>2.54226E-8</c:v>
                </c:pt>
                <c:pt idx="8238">
                  <c:v>2.5447599999999999E-8</c:v>
                </c:pt>
                <c:pt idx="8239">
                  <c:v>2.5472600000000001E-8</c:v>
                </c:pt>
                <c:pt idx="8240">
                  <c:v>2.5497599999999999E-8</c:v>
                </c:pt>
                <c:pt idx="8241">
                  <c:v>2.5522600000000001E-8</c:v>
                </c:pt>
                <c:pt idx="8242">
                  <c:v>2.55476E-8</c:v>
                </c:pt>
                <c:pt idx="8243">
                  <c:v>2.5572600000000002E-8</c:v>
                </c:pt>
                <c:pt idx="8244">
                  <c:v>2.55976E-8</c:v>
                </c:pt>
                <c:pt idx="8245">
                  <c:v>2.5622599999999999E-8</c:v>
                </c:pt>
                <c:pt idx="8246">
                  <c:v>2.5647600000000001E-8</c:v>
                </c:pt>
                <c:pt idx="8247">
                  <c:v>2.5672599999999999E-8</c:v>
                </c:pt>
                <c:pt idx="8248">
                  <c:v>2.5697600000000001E-8</c:v>
                </c:pt>
                <c:pt idx="8249">
                  <c:v>2.57226E-8</c:v>
                </c:pt>
                <c:pt idx="8250">
                  <c:v>2.5747600000000002E-8</c:v>
                </c:pt>
                <c:pt idx="8251">
                  <c:v>2.57726E-8</c:v>
                </c:pt>
                <c:pt idx="8252">
                  <c:v>2.5797599999999999E-8</c:v>
                </c:pt>
                <c:pt idx="8253">
                  <c:v>2.5822600000000001E-8</c:v>
                </c:pt>
                <c:pt idx="8254">
                  <c:v>2.5847599999999999E-8</c:v>
                </c:pt>
                <c:pt idx="8255">
                  <c:v>2.5872600000000001E-8</c:v>
                </c:pt>
                <c:pt idx="8256">
                  <c:v>2.58976E-8</c:v>
                </c:pt>
                <c:pt idx="8257">
                  <c:v>2.5922600000000001E-8</c:v>
                </c:pt>
                <c:pt idx="8258">
                  <c:v>2.59476E-8</c:v>
                </c:pt>
                <c:pt idx="8259">
                  <c:v>2.5972599999999999E-8</c:v>
                </c:pt>
                <c:pt idx="8260">
                  <c:v>2.59976E-8</c:v>
                </c:pt>
                <c:pt idx="8261">
                  <c:v>2.6022599999999999E-8</c:v>
                </c:pt>
                <c:pt idx="8262">
                  <c:v>2.6047600000000001E-8</c:v>
                </c:pt>
                <c:pt idx="8263">
                  <c:v>2.6072599999999999E-8</c:v>
                </c:pt>
                <c:pt idx="8264">
                  <c:v>2.6097600000000001E-8</c:v>
                </c:pt>
                <c:pt idx="8265">
                  <c:v>2.61226E-8</c:v>
                </c:pt>
                <c:pt idx="8266">
                  <c:v>2.6147599999999999E-8</c:v>
                </c:pt>
                <c:pt idx="8267">
                  <c:v>2.61726E-8</c:v>
                </c:pt>
                <c:pt idx="8268">
                  <c:v>2.6197599999999999E-8</c:v>
                </c:pt>
                <c:pt idx="8269">
                  <c:v>2.6222600000000001E-8</c:v>
                </c:pt>
                <c:pt idx="8270">
                  <c:v>2.6247599999999999E-8</c:v>
                </c:pt>
                <c:pt idx="8271">
                  <c:v>2.6272600000000001E-8</c:v>
                </c:pt>
                <c:pt idx="8272">
                  <c:v>2.62976E-8</c:v>
                </c:pt>
                <c:pt idx="8273">
                  <c:v>2.6322599999999998E-8</c:v>
                </c:pt>
                <c:pt idx="8274">
                  <c:v>2.63476E-8</c:v>
                </c:pt>
                <c:pt idx="8275">
                  <c:v>2.6372599999999999E-8</c:v>
                </c:pt>
                <c:pt idx="8276">
                  <c:v>2.6397600000000001E-8</c:v>
                </c:pt>
                <c:pt idx="8277">
                  <c:v>2.6422599999999999E-8</c:v>
                </c:pt>
                <c:pt idx="8278">
                  <c:v>2.6447600000000001E-8</c:v>
                </c:pt>
                <c:pt idx="8279">
                  <c:v>2.64726E-8</c:v>
                </c:pt>
                <c:pt idx="8280">
                  <c:v>2.6497600000000002E-8</c:v>
                </c:pt>
                <c:pt idx="8281">
                  <c:v>2.65226E-8</c:v>
                </c:pt>
                <c:pt idx="8282">
                  <c:v>2.6547599999999999E-8</c:v>
                </c:pt>
                <c:pt idx="8283">
                  <c:v>2.6572600000000001E-8</c:v>
                </c:pt>
                <c:pt idx="8284">
                  <c:v>2.6597599999999999E-8</c:v>
                </c:pt>
                <c:pt idx="8285">
                  <c:v>2.6622600000000001E-8</c:v>
                </c:pt>
                <c:pt idx="8286">
                  <c:v>2.66476E-8</c:v>
                </c:pt>
                <c:pt idx="8287">
                  <c:v>2.6672600000000002E-8</c:v>
                </c:pt>
                <c:pt idx="8288">
                  <c:v>2.66976E-8</c:v>
                </c:pt>
                <c:pt idx="8289">
                  <c:v>2.6722599999999999E-8</c:v>
                </c:pt>
                <c:pt idx="8290">
                  <c:v>2.6747600000000001E-8</c:v>
                </c:pt>
                <c:pt idx="8291">
                  <c:v>2.6772599999999999E-8</c:v>
                </c:pt>
                <c:pt idx="8292">
                  <c:v>2.6797600000000001E-8</c:v>
                </c:pt>
                <c:pt idx="8293">
                  <c:v>2.68226E-8</c:v>
                </c:pt>
                <c:pt idx="8294">
                  <c:v>2.6847600000000001E-8</c:v>
                </c:pt>
                <c:pt idx="8295">
                  <c:v>2.68726E-8</c:v>
                </c:pt>
                <c:pt idx="8296">
                  <c:v>2.6897599999999999E-8</c:v>
                </c:pt>
                <c:pt idx="8297">
                  <c:v>2.69226E-8</c:v>
                </c:pt>
                <c:pt idx="8298">
                  <c:v>2.6947599999999999E-8</c:v>
                </c:pt>
                <c:pt idx="8299">
                  <c:v>2.6972600000000001E-8</c:v>
                </c:pt>
                <c:pt idx="8300">
                  <c:v>2.6997599999999999E-8</c:v>
                </c:pt>
                <c:pt idx="8301">
                  <c:v>2.7022600000000001E-8</c:v>
                </c:pt>
                <c:pt idx="8302">
                  <c:v>2.70476E-8</c:v>
                </c:pt>
                <c:pt idx="8303">
                  <c:v>2.7072599999999999E-8</c:v>
                </c:pt>
                <c:pt idx="8304">
                  <c:v>2.70976E-8</c:v>
                </c:pt>
                <c:pt idx="8305">
                  <c:v>2.7122599999999999E-8</c:v>
                </c:pt>
                <c:pt idx="8306">
                  <c:v>2.7147600000000001E-8</c:v>
                </c:pt>
                <c:pt idx="8307">
                  <c:v>2.7172599999999999E-8</c:v>
                </c:pt>
                <c:pt idx="8308">
                  <c:v>2.7197600000000001E-8</c:v>
                </c:pt>
                <c:pt idx="8309">
                  <c:v>2.72226E-8</c:v>
                </c:pt>
                <c:pt idx="8310">
                  <c:v>2.7247599999999998E-8</c:v>
                </c:pt>
                <c:pt idx="8311">
                  <c:v>2.72726E-8</c:v>
                </c:pt>
                <c:pt idx="8312">
                  <c:v>2.7297599999999999E-8</c:v>
                </c:pt>
                <c:pt idx="8313">
                  <c:v>2.7322600000000001E-8</c:v>
                </c:pt>
                <c:pt idx="8314">
                  <c:v>2.7347599999999999E-8</c:v>
                </c:pt>
                <c:pt idx="8315">
                  <c:v>2.7372600000000001E-8</c:v>
                </c:pt>
                <c:pt idx="8316">
                  <c:v>2.73976E-8</c:v>
                </c:pt>
                <c:pt idx="8317">
                  <c:v>2.7422600000000002E-8</c:v>
                </c:pt>
                <c:pt idx="8318">
                  <c:v>2.74476E-8</c:v>
                </c:pt>
                <c:pt idx="8319">
                  <c:v>2.7472599999999999E-8</c:v>
                </c:pt>
                <c:pt idx="8320">
                  <c:v>2.7497600000000001E-8</c:v>
                </c:pt>
                <c:pt idx="8321">
                  <c:v>2.7522599999999999E-8</c:v>
                </c:pt>
                <c:pt idx="8322">
                  <c:v>2.7547600000000001E-8</c:v>
                </c:pt>
                <c:pt idx="8323">
                  <c:v>2.75726E-8</c:v>
                </c:pt>
                <c:pt idx="8324">
                  <c:v>2.7597600000000002E-8</c:v>
                </c:pt>
                <c:pt idx="8325">
                  <c:v>2.76226E-8</c:v>
                </c:pt>
                <c:pt idx="8326">
                  <c:v>2.7647599999999999E-8</c:v>
                </c:pt>
                <c:pt idx="8327">
                  <c:v>2.7672600000000001E-8</c:v>
                </c:pt>
                <c:pt idx="8328">
                  <c:v>2.7697599999999999E-8</c:v>
                </c:pt>
                <c:pt idx="8329">
                  <c:v>2.7722600000000001E-8</c:v>
                </c:pt>
                <c:pt idx="8330">
                  <c:v>2.77476E-8</c:v>
                </c:pt>
                <c:pt idx="8331">
                  <c:v>2.7772600000000001E-8</c:v>
                </c:pt>
                <c:pt idx="8332">
                  <c:v>2.77976E-8</c:v>
                </c:pt>
                <c:pt idx="8333">
                  <c:v>2.7822599999999999E-8</c:v>
                </c:pt>
                <c:pt idx="8334">
                  <c:v>2.78476E-8</c:v>
                </c:pt>
                <c:pt idx="8335">
                  <c:v>2.7872599999999999E-8</c:v>
                </c:pt>
                <c:pt idx="8336">
                  <c:v>2.7897600000000001E-8</c:v>
                </c:pt>
                <c:pt idx="8337">
                  <c:v>2.79226E-8</c:v>
                </c:pt>
                <c:pt idx="8338">
                  <c:v>2.7947600000000001E-8</c:v>
                </c:pt>
                <c:pt idx="8339">
                  <c:v>2.79726E-8</c:v>
                </c:pt>
                <c:pt idx="8340">
                  <c:v>2.7997599999999999E-8</c:v>
                </c:pt>
                <c:pt idx="8341">
                  <c:v>2.80226E-8</c:v>
                </c:pt>
                <c:pt idx="8342">
                  <c:v>2.8047599999999999E-8</c:v>
                </c:pt>
                <c:pt idx="8343">
                  <c:v>2.8072600000000001E-8</c:v>
                </c:pt>
                <c:pt idx="8344">
                  <c:v>2.8097599999999999E-8</c:v>
                </c:pt>
                <c:pt idx="8345">
                  <c:v>2.8122600000000001E-8</c:v>
                </c:pt>
                <c:pt idx="8346">
                  <c:v>2.81476E-8</c:v>
                </c:pt>
                <c:pt idx="8347">
                  <c:v>2.8172599999999998E-8</c:v>
                </c:pt>
                <c:pt idx="8348">
                  <c:v>2.81976E-8</c:v>
                </c:pt>
                <c:pt idx="8349">
                  <c:v>2.8222599999999999E-8</c:v>
                </c:pt>
                <c:pt idx="8350">
                  <c:v>2.8247600000000001E-8</c:v>
                </c:pt>
                <c:pt idx="8351">
                  <c:v>2.8272599999999999E-8</c:v>
                </c:pt>
                <c:pt idx="8352">
                  <c:v>2.8297600000000001E-8</c:v>
                </c:pt>
                <c:pt idx="8353">
                  <c:v>2.83226E-8</c:v>
                </c:pt>
                <c:pt idx="8354">
                  <c:v>2.8347599999999998E-8</c:v>
                </c:pt>
                <c:pt idx="8355">
                  <c:v>2.83726E-8</c:v>
                </c:pt>
                <c:pt idx="8356">
                  <c:v>2.8397599999999999E-8</c:v>
                </c:pt>
                <c:pt idx="8357">
                  <c:v>2.8422600000000001E-8</c:v>
                </c:pt>
                <c:pt idx="8358">
                  <c:v>2.8447599999999999E-8</c:v>
                </c:pt>
                <c:pt idx="8359">
                  <c:v>2.8472600000000001E-8</c:v>
                </c:pt>
                <c:pt idx="8360">
                  <c:v>2.84976E-8</c:v>
                </c:pt>
                <c:pt idx="8361">
                  <c:v>2.8522600000000002E-8</c:v>
                </c:pt>
                <c:pt idx="8362">
                  <c:v>2.85476E-8</c:v>
                </c:pt>
                <c:pt idx="8363">
                  <c:v>2.8572599999999999E-8</c:v>
                </c:pt>
                <c:pt idx="8364">
                  <c:v>2.8597600000000001E-8</c:v>
                </c:pt>
                <c:pt idx="8365">
                  <c:v>2.8622599999999999E-8</c:v>
                </c:pt>
                <c:pt idx="8366">
                  <c:v>2.8647600000000001E-8</c:v>
                </c:pt>
                <c:pt idx="8367">
                  <c:v>2.86726E-8</c:v>
                </c:pt>
                <c:pt idx="8368">
                  <c:v>2.8697600000000001E-8</c:v>
                </c:pt>
                <c:pt idx="8369">
                  <c:v>2.87226E-8</c:v>
                </c:pt>
                <c:pt idx="8370">
                  <c:v>2.8747599999999999E-8</c:v>
                </c:pt>
                <c:pt idx="8371">
                  <c:v>2.8772600000000001E-8</c:v>
                </c:pt>
                <c:pt idx="8372">
                  <c:v>2.8797599999999999E-8</c:v>
                </c:pt>
                <c:pt idx="8373">
                  <c:v>2.8822600000000001E-8</c:v>
                </c:pt>
                <c:pt idx="8374">
                  <c:v>2.88476E-8</c:v>
                </c:pt>
                <c:pt idx="8375">
                  <c:v>2.8872600000000001E-8</c:v>
                </c:pt>
                <c:pt idx="8376">
                  <c:v>2.88976E-8</c:v>
                </c:pt>
                <c:pt idx="8377">
                  <c:v>2.8922599999999999E-8</c:v>
                </c:pt>
                <c:pt idx="8378">
                  <c:v>2.89476E-8</c:v>
                </c:pt>
                <c:pt idx="8379">
                  <c:v>2.8972599999999999E-8</c:v>
                </c:pt>
                <c:pt idx="8380">
                  <c:v>2.8997600000000001E-8</c:v>
                </c:pt>
                <c:pt idx="8381">
                  <c:v>2.9022599999999999E-8</c:v>
                </c:pt>
                <c:pt idx="8382">
                  <c:v>2.9047600000000001E-8</c:v>
                </c:pt>
                <c:pt idx="8383">
                  <c:v>2.90726E-8</c:v>
                </c:pt>
                <c:pt idx="8384">
                  <c:v>2.9097599999999998E-8</c:v>
                </c:pt>
                <c:pt idx="8385">
                  <c:v>2.91226E-8</c:v>
                </c:pt>
                <c:pt idx="8386">
                  <c:v>2.9147599999999999E-8</c:v>
                </c:pt>
                <c:pt idx="8387">
                  <c:v>2.9172600000000001E-8</c:v>
                </c:pt>
                <c:pt idx="8388">
                  <c:v>2.9197599999999999E-8</c:v>
                </c:pt>
                <c:pt idx="8389">
                  <c:v>2.9222600000000001E-8</c:v>
                </c:pt>
                <c:pt idx="8390">
                  <c:v>2.92476E-8</c:v>
                </c:pt>
                <c:pt idx="8391">
                  <c:v>2.9272599999999998E-8</c:v>
                </c:pt>
                <c:pt idx="8392">
                  <c:v>2.92976E-8</c:v>
                </c:pt>
                <c:pt idx="8393">
                  <c:v>2.9322599999999999E-8</c:v>
                </c:pt>
                <c:pt idx="8394">
                  <c:v>2.9347600000000001E-8</c:v>
                </c:pt>
                <c:pt idx="8395">
                  <c:v>2.9372599999999999E-8</c:v>
                </c:pt>
                <c:pt idx="8396">
                  <c:v>2.9397600000000001E-8</c:v>
                </c:pt>
                <c:pt idx="8397">
                  <c:v>2.94226E-8</c:v>
                </c:pt>
                <c:pt idx="8398">
                  <c:v>2.9447600000000002E-8</c:v>
                </c:pt>
                <c:pt idx="8399">
                  <c:v>2.94726E-8</c:v>
                </c:pt>
                <c:pt idx="8400">
                  <c:v>2.9497599999999999E-8</c:v>
                </c:pt>
                <c:pt idx="8401">
                  <c:v>2.9522600000000001E-8</c:v>
                </c:pt>
                <c:pt idx="8402">
                  <c:v>2.9547599999999999E-8</c:v>
                </c:pt>
                <c:pt idx="8403">
                  <c:v>2.9572600000000001E-8</c:v>
                </c:pt>
                <c:pt idx="8404">
                  <c:v>2.95976E-8</c:v>
                </c:pt>
                <c:pt idx="8405">
                  <c:v>2.9622600000000001E-8</c:v>
                </c:pt>
                <c:pt idx="8406">
                  <c:v>2.96476E-8</c:v>
                </c:pt>
                <c:pt idx="8407">
                  <c:v>2.9672599999999999E-8</c:v>
                </c:pt>
                <c:pt idx="8408">
                  <c:v>2.9697600000000001E-8</c:v>
                </c:pt>
                <c:pt idx="8409">
                  <c:v>2.9722599999999999E-8</c:v>
                </c:pt>
                <c:pt idx="8410">
                  <c:v>2.9747600000000001E-8</c:v>
                </c:pt>
                <c:pt idx="8411">
                  <c:v>2.97726E-8</c:v>
                </c:pt>
                <c:pt idx="8412">
                  <c:v>2.9797600000000001E-8</c:v>
                </c:pt>
                <c:pt idx="8413">
                  <c:v>2.98226E-8</c:v>
                </c:pt>
                <c:pt idx="8414">
                  <c:v>2.9847600000000002E-8</c:v>
                </c:pt>
                <c:pt idx="8415">
                  <c:v>2.9872599999999997E-8</c:v>
                </c:pt>
                <c:pt idx="8416">
                  <c:v>2.9897599999999999E-8</c:v>
                </c:pt>
                <c:pt idx="8417">
                  <c:v>2.9922600000000001E-8</c:v>
                </c:pt>
                <c:pt idx="8418">
                  <c:v>2.9947600000000003E-8</c:v>
                </c:pt>
                <c:pt idx="8419">
                  <c:v>2.9972599999999998E-8</c:v>
                </c:pt>
                <c:pt idx="8420">
                  <c:v>2.99976E-8</c:v>
                </c:pt>
                <c:pt idx="8421">
                  <c:v>3.0022600000000002E-8</c:v>
                </c:pt>
                <c:pt idx="8422">
                  <c:v>3.0047599999999997E-8</c:v>
                </c:pt>
                <c:pt idx="8423">
                  <c:v>3.0072599999999999E-8</c:v>
                </c:pt>
                <c:pt idx="8424">
                  <c:v>3.0097600000000001E-8</c:v>
                </c:pt>
                <c:pt idx="8425">
                  <c:v>3.0122600000000003E-8</c:v>
                </c:pt>
                <c:pt idx="8426">
                  <c:v>3.0147599999999998E-8</c:v>
                </c:pt>
                <c:pt idx="8427">
                  <c:v>3.01726E-8</c:v>
                </c:pt>
                <c:pt idx="8428">
                  <c:v>3.0197600000000002E-8</c:v>
                </c:pt>
                <c:pt idx="8429">
                  <c:v>3.0222599999999997E-8</c:v>
                </c:pt>
                <c:pt idx="8430">
                  <c:v>3.0247599999999999E-8</c:v>
                </c:pt>
                <c:pt idx="8431">
                  <c:v>3.0272600000000001E-8</c:v>
                </c:pt>
                <c:pt idx="8432">
                  <c:v>3.0297600000000003E-8</c:v>
                </c:pt>
                <c:pt idx="8433">
                  <c:v>3.0322599999999998E-8</c:v>
                </c:pt>
                <c:pt idx="8434">
                  <c:v>3.03476E-8</c:v>
                </c:pt>
                <c:pt idx="8435">
                  <c:v>3.0372600000000002E-8</c:v>
                </c:pt>
                <c:pt idx="8436">
                  <c:v>3.0397599999999997E-8</c:v>
                </c:pt>
                <c:pt idx="8437">
                  <c:v>3.0422599999999999E-8</c:v>
                </c:pt>
                <c:pt idx="8438">
                  <c:v>3.0447600000000001E-8</c:v>
                </c:pt>
                <c:pt idx="8439">
                  <c:v>3.0472600000000002E-8</c:v>
                </c:pt>
                <c:pt idx="8440">
                  <c:v>3.0497599999999998E-8</c:v>
                </c:pt>
                <c:pt idx="8441">
                  <c:v>3.05226E-8</c:v>
                </c:pt>
                <c:pt idx="8442">
                  <c:v>3.0547600000000002E-8</c:v>
                </c:pt>
                <c:pt idx="8443">
                  <c:v>3.0572599999999997E-8</c:v>
                </c:pt>
                <c:pt idx="8444">
                  <c:v>3.0597599999999999E-8</c:v>
                </c:pt>
                <c:pt idx="8445">
                  <c:v>3.0622600000000001E-8</c:v>
                </c:pt>
                <c:pt idx="8446">
                  <c:v>3.0647600000000002E-8</c:v>
                </c:pt>
                <c:pt idx="8447">
                  <c:v>3.0672599999999998E-8</c:v>
                </c:pt>
                <c:pt idx="8448">
                  <c:v>3.06976E-8</c:v>
                </c:pt>
                <c:pt idx="8449">
                  <c:v>3.0722600000000001E-8</c:v>
                </c:pt>
                <c:pt idx="8450">
                  <c:v>3.0747600000000003E-8</c:v>
                </c:pt>
                <c:pt idx="8451">
                  <c:v>3.0772599999999999E-8</c:v>
                </c:pt>
                <c:pt idx="8452">
                  <c:v>3.07976E-8</c:v>
                </c:pt>
                <c:pt idx="8453">
                  <c:v>3.0822600000000002E-8</c:v>
                </c:pt>
                <c:pt idx="8454">
                  <c:v>3.0847599999999998E-8</c:v>
                </c:pt>
                <c:pt idx="8455">
                  <c:v>3.0872599999999999E-8</c:v>
                </c:pt>
                <c:pt idx="8456">
                  <c:v>3.0897600000000001E-8</c:v>
                </c:pt>
                <c:pt idx="8457">
                  <c:v>3.0922600000000003E-8</c:v>
                </c:pt>
                <c:pt idx="8458">
                  <c:v>3.0947599999999998E-8</c:v>
                </c:pt>
                <c:pt idx="8459">
                  <c:v>3.09726E-8</c:v>
                </c:pt>
                <c:pt idx="8460">
                  <c:v>3.0997600000000002E-8</c:v>
                </c:pt>
                <c:pt idx="8461">
                  <c:v>3.1022599999999997E-8</c:v>
                </c:pt>
                <c:pt idx="8462">
                  <c:v>3.1047599999999999E-8</c:v>
                </c:pt>
                <c:pt idx="8463">
                  <c:v>3.1072600000000001E-8</c:v>
                </c:pt>
                <c:pt idx="8464">
                  <c:v>3.1097600000000003E-8</c:v>
                </c:pt>
                <c:pt idx="8465">
                  <c:v>3.1122599999999998E-8</c:v>
                </c:pt>
                <c:pt idx="8466">
                  <c:v>3.11476E-8</c:v>
                </c:pt>
                <c:pt idx="8467">
                  <c:v>3.1172600000000002E-8</c:v>
                </c:pt>
                <c:pt idx="8468">
                  <c:v>3.1197599999999997E-8</c:v>
                </c:pt>
                <c:pt idx="8469">
                  <c:v>3.1222599999999999E-8</c:v>
                </c:pt>
                <c:pt idx="8470">
                  <c:v>3.1247600000000001E-8</c:v>
                </c:pt>
                <c:pt idx="8471">
                  <c:v>3.1272600000000003E-8</c:v>
                </c:pt>
                <c:pt idx="8472">
                  <c:v>3.1297599999999998E-8</c:v>
                </c:pt>
                <c:pt idx="8473">
                  <c:v>3.13226E-8</c:v>
                </c:pt>
                <c:pt idx="8474">
                  <c:v>3.1347600000000002E-8</c:v>
                </c:pt>
                <c:pt idx="8475">
                  <c:v>3.1372599999999997E-8</c:v>
                </c:pt>
                <c:pt idx="8476">
                  <c:v>3.1397599999999999E-8</c:v>
                </c:pt>
                <c:pt idx="8477">
                  <c:v>3.1422600000000001E-8</c:v>
                </c:pt>
                <c:pt idx="8478">
                  <c:v>3.1447600000000003E-8</c:v>
                </c:pt>
                <c:pt idx="8479">
                  <c:v>3.1472599999999998E-8</c:v>
                </c:pt>
                <c:pt idx="8480">
                  <c:v>3.14976E-8</c:v>
                </c:pt>
                <c:pt idx="8481">
                  <c:v>3.1522600000000002E-8</c:v>
                </c:pt>
                <c:pt idx="8482">
                  <c:v>3.1547599999999997E-8</c:v>
                </c:pt>
                <c:pt idx="8483">
                  <c:v>3.1572599999999999E-8</c:v>
                </c:pt>
                <c:pt idx="8484">
                  <c:v>3.1597600000000001E-8</c:v>
                </c:pt>
                <c:pt idx="8485">
                  <c:v>3.1622600000000003E-8</c:v>
                </c:pt>
                <c:pt idx="8486">
                  <c:v>3.1647599999999998E-8</c:v>
                </c:pt>
                <c:pt idx="8487">
                  <c:v>3.16726E-8</c:v>
                </c:pt>
                <c:pt idx="8488">
                  <c:v>3.1697600000000002E-8</c:v>
                </c:pt>
                <c:pt idx="8489">
                  <c:v>3.1722599999999997E-8</c:v>
                </c:pt>
                <c:pt idx="8490">
                  <c:v>3.1747599999999999E-8</c:v>
                </c:pt>
                <c:pt idx="8491">
                  <c:v>3.1772600000000001E-8</c:v>
                </c:pt>
                <c:pt idx="8492">
                  <c:v>3.1797600000000003E-8</c:v>
                </c:pt>
                <c:pt idx="8493">
                  <c:v>3.1822599999999998E-8</c:v>
                </c:pt>
                <c:pt idx="8494">
                  <c:v>3.18476E-8</c:v>
                </c:pt>
                <c:pt idx="8495">
                  <c:v>3.1872600000000002E-8</c:v>
                </c:pt>
                <c:pt idx="8496">
                  <c:v>3.1897599999999997E-8</c:v>
                </c:pt>
                <c:pt idx="8497">
                  <c:v>3.1922599999999999E-8</c:v>
                </c:pt>
                <c:pt idx="8498">
                  <c:v>3.1947600000000001E-8</c:v>
                </c:pt>
                <c:pt idx="8499">
                  <c:v>3.1972600000000003E-8</c:v>
                </c:pt>
                <c:pt idx="8500">
                  <c:v>3.1997599999999998E-8</c:v>
                </c:pt>
                <c:pt idx="8501">
                  <c:v>3.20226E-8</c:v>
                </c:pt>
                <c:pt idx="8502">
                  <c:v>3.2047600000000002E-8</c:v>
                </c:pt>
                <c:pt idx="8503">
                  <c:v>3.2072599999999997E-8</c:v>
                </c:pt>
                <c:pt idx="8504">
                  <c:v>3.2097599999999999E-8</c:v>
                </c:pt>
                <c:pt idx="8505">
                  <c:v>3.2122600000000001E-8</c:v>
                </c:pt>
                <c:pt idx="8506">
                  <c:v>3.2147600000000003E-8</c:v>
                </c:pt>
                <c:pt idx="8507">
                  <c:v>3.2172599999999998E-8</c:v>
                </c:pt>
                <c:pt idx="8508">
                  <c:v>3.21976E-8</c:v>
                </c:pt>
                <c:pt idx="8509">
                  <c:v>3.2222600000000002E-8</c:v>
                </c:pt>
                <c:pt idx="8510">
                  <c:v>3.2247599999999997E-8</c:v>
                </c:pt>
                <c:pt idx="8511">
                  <c:v>3.2272599999999999E-8</c:v>
                </c:pt>
                <c:pt idx="8512">
                  <c:v>3.2297600000000001E-8</c:v>
                </c:pt>
                <c:pt idx="8513">
                  <c:v>3.2322600000000003E-8</c:v>
                </c:pt>
                <c:pt idx="8514">
                  <c:v>3.2347599999999998E-8</c:v>
                </c:pt>
                <c:pt idx="8515">
                  <c:v>3.23726E-8</c:v>
                </c:pt>
                <c:pt idx="8516">
                  <c:v>3.2397600000000002E-8</c:v>
                </c:pt>
                <c:pt idx="8517">
                  <c:v>3.2422599999999997E-8</c:v>
                </c:pt>
                <c:pt idx="8518">
                  <c:v>3.2447599999999999E-8</c:v>
                </c:pt>
                <c:pt idx="8519">
                  <c:v>3.2472600000000001E-8</c:v>
                </c:pt>
                <c:pt idx="8520">
                  <c:v>3.2497600000000002E-8</c:v>
                </c:pt>
                <c:pt idx="8521">
                  <c:v>3.2522599999999998E-8</c:v>
                </c:pt>
                <c:pt idx="8522">
                  <c:v>3.25476E-8</c:v>
                </c:pt>
                <c:pt idx="8523">
                  <c:v>3.2572600000000001E-8</c:v>
                </c:pt>
                <c:pt idx="8524">
                  <c:v>3.2597599999999997E-8</c:v>
                </c:pt>
                <c:pt idx="8525">
                  <c:v>3.2622599999999999E-8</c:v>
                </c:pt>
                <c:pt idx="8526">
                  <c:v>3.26476E-8</c:v>
                </c:pt>
                <c:pt idx="8527">
                  <c:v>3.2672600000000002E-8</c:v>
                </c:pt>
                <c:pt idx="8528">
                  <c:v>3.2697599999999998E-8</c:v>
                </c:pt>
                <c:pt idx="8529">
                  <c:v>3.2722599999999999E-8</c:v>
                </c:pt>
                <c:pt idx="8530">
                  <c:v>3.2747600000000001E-8</c:v>
                </c:pt>
                <c:pt idx="8531">
                  <c:v>3.2772600000000003E-8</c:v>
                </c:pt>
                <c:pt idx="8532">
                  <c:v>3.2797599999999998E-8</c:v>
                </c:pt>
                <c:pt idx="8533">
                  <c:v>3.28226E-8</c:v>
                </c:pt>
                <c:pt idx="8534">
                  <c:v>3.2847600000000002E-8</c:v>
                </c:pt>
                <c:pt idx="8535">
                  <c:v>3.2872599999999998E-8</c:v>
                </c:pt>
                <c:pt idx="8536">
                  <c:v>3.2897599999999999E-8</c:v>
                </c:pt>
                <c:pt idx="8537">
                  <c:v>3.2922600000000001E-8</c:v>
                </c:pt>
                <c:pt idx="8538">
                  <c:v>3.2947600000000003E-8</c:v>
                </c:pt>
                <c:pt idx="8539">
                  <c:v>3.2972599999999998E-8</c:v>
                </c:pt>
                <c:pt idx="8540">
                  <c:v>3.29976E-8</c:v>
                </c:pt>
                <c:pt idx="8541">
                  <c:v>3.3022600000000002E-8</c:v>
                </c:pt>
                <c:pt idx="8542">
                  <c:v>3.3047599999999997E-8</c:v>
                </c:pt>
                <c:pt idx="8543">
                  <c:v>3.3072599999999999E-8</c:v>
                </c:pt>
                <c:pt idx="8544">
                  <c:v>3.3097600000000001E-8</c:v>
                </c:pt>
                <c:pt idx="8545">
                  <c:v>3.3122600000000003E-8</c:v>
                </c:pt>
                <c:pt idx="8546">
                  <c:v>3.3147599999999998E-8</c:v>
                </c:pt>
                <c:pt idx="8547">
                  <c:v>3.31726E-8</c:v>
                </c:pt>
                <c:pt idx="8548">
                  <c:v>3.3197600000000002E-8</c:v>
                </c:pt>
                <c:pt idx="8549">
                  <c:v>3.3222599999999997E-8</c:v>
                </c:pt>
                <c:pt idx="8550">
                  <c:v>3.3247599999999999E-8</c:v>
                </c:pt>
                <c:pt idx="8551">
                  <c:v>3.3272600000000001E-8</c:v>
                </c:pt>
                <c:pt idx="8552">
                  <c:v>3.3297600000000003E-8</c:v>
                </c:pt>
                <c:pt idx="8553">
                  <c:v>3.3322599999999998E-8</c:v>
                </c:pt>
                <c:pt idx="8554">
                  <c:v>3.33476E-8</c:v>
                </c:pt>
                <c:pt idx="8555">
                  <c:v>3.3372600000000002E-8</c:v>
                </c:pt>
                <c:pt idx="8556">
                  <c:v>3.3397599999999997E-8</c:v>
                </c:pt>
                <c:pt idx="8557">
                  <c:v>3.3422599999999999E-8</c:v>
                </c:pt>
                <c:pt idx="8558">
                  <c:v>3.3447600000000001E-8</c:v>
                </c:pt>
                <c:pt idx="8559">
                  <c:v>3.3472600000000003E-8</c:v>
                </c:pt>
                <c:pt idx="8560">
                  <c:v>3.3497599999999998E-8</c:v>
                </c:pt>
                <c:pt idx="8561">
                  <c:v>3.35226E-8</c:v>
                </c:pt>
                <c:pt idx="8562">
                  <c:v>3.3547600000000002E-8</c:v>
                </c:pt>
                <c:pt idx="8563">
                  <c:v>3.3572599999999997E-8</c:v>
                </c:pt>
                <c:pt idx="8564">
                  <c:v>3.3597599999999999E-8</c:v>
                </c:pt>
                <c:pt idx="8565">
                  <c:v>3.3622600000000001E-8</c:v>
                </c:pt>
                <c:pt idx="8566">
                  <c:v>3.3647600000000003E-8</c:v>
                </c:pt>
                <c:pt idx="8567">
                  <c:v>3.3672599999999998E-8</c:v>
                </c:pt>
                <c:pt idx="8568">
                  <c:v>3.36976E-8</c:v>
                </c:pt>
                <c:pt idx="8569">
                  <c:v>3.3722600000000002E-8</c:v>
                </c:pt>
                <c:pt idx="8570">
                  <c:v>3.3747599999999997E-8</c:v>
                </c:pt>
                <c:pt idx="8571">
                  <c:v>3.3772599999999999E-8</c:v>
                </c:pt>
                <c:pt idx="8572">
                  <c:v>3.3797600000000001E-8</c:v>
                </c:pt>
                <c:pt idx="8573">
                  <c:v>3.3822600000000003E-8</c:v>
                </c:pt>
                <c:pt idx="8574">
                  <c:v>3.3847599999999998E-8</c:v>
                </c:pt>
                <c:pt idx="8575">
                  <c:v>3.38726E-8</c:v>
                </c:pt>
                <c:pt idx="8576">
                  <c:v>3.3897600000000002E-8</c:v>
                </c:pt>
                <c:pt idx="8577">
                  <c:v>3.3922599999999997E-8</c:v>
                </c:pt>
                <c:pt idx="8578">
                  <c:v>3.3947599999999999E-8</c:v>
                </c:pt>
                <c:pt idx="8579">
                  <c:v>3.3972600000000001E-8</c:v>
                </c:pt>
                <c:pt idx="8580">
                  <c:v>3.3997600000000003E-8</c:v>
                </c:pt>
                <c:pt idx="8581">
                  <c:v>3.4022599999999998E-8</c:v>
                </c:pt>
                <c:pt idx="8582">
                  <c:v>3.40476E-8</c:v>
                </c:pt>
                <c:pt idx="8583">
                  <c:v>3.4072600000000002E-8</c:v>
                </c:pt>
                <c:pt idx="8584">
                  <c:v>3.4097599999999997E-8</c:v>
                </c:pt>
                <c:pt idx="8585">
                  <c:v>3.4122599999999999E-8</c:v>
                </c:pt>
                <c:pt idx="8586">
                  <c:v>3.4147600000000001E-8</c:v>
                </c:pt>
                <c:pt idx="8587">
                  <c:v>3.4172600000000003E-8</c:v>
                </c:pt>
                <c:pt idx="8588">
                  <c:v>3.4197599999999998E-8</c:v>
                </c:pt>
                <c:pt idx="8589">
                  <c:v>3.42226E-8</c:v>
                </c:pt>
                <c:pt idx="8590">
                  <c:v>3.4247600000000002E-8</c:v>
                </c:pt>
                <c:pt idx="8591">
                  <c:v>3.4272599999999997E-8</c:v>
                </c:pt>
                <c:pt idx="8592">
                  <c:v>3.4297599999999999E-8</c:v>
                </c:pt>
                <c:pt idx="8593">
                  <c:v>3.4322600000000001E-8</c:v>
                </c:pt>
                <c:pt idx="8594">
                  <c:v>3.4347600000000002E-8</c:v>
                </c:pt>
                <c:pt idx="8595">
                  <c:v>3.4372599999999998E-8</c:v>
                </c:pt>
                <c:pt idx="8596">
                  <c:v>3.43976E-8</c:v>
                </c:pt>
                <c:pt idx="8597">
                  <c:v>3.4422600000000001E-8</c:v>
                </c:pt>
                <c:pt idx="8598">
                  <c:v>3.4447599999999997E-8</c:v>
                </c:pt>
                <c:pt idx="8599">
                  <c:v>3.4472599999999999E-8</c:v>
                </c:pt>
                <c:pt idx="8600">
                  <c:v>3.44976E-8</c:v>
                </c:pt>
                <c:pt idx="8601">
                  <c:v>3.4522600000000002E-8</c:v>
                </c:pt>
                <c:pt idx="8602">
                  <c:v>3.4547599999999998E-8</c:v>
                </c:pt>
                <c:pt idx="8603">
                  <c:v>3.4572599999999999E-8</c:v>
                </c:pt>
                <c:pt idx="8604">
                  <c:v>3.4597600000000001E-8</c:v>
                </c:pt>
                <c:pt idx="8605">
                  <c:v>3.4622600000000003E-8</c:v>
                </c:pt>
                <c:pt idx="8606">
                  <c:v>3.4647599999999999E-8</c:v>
                </c:pt>
                <c:pt idx="8607">
                  <c:v>3.46726E-8</c:v>
                </c:pt>
                <c:pt idx="8608">
                  <c:v>3.4697600000000002E-8</c:v>
                </c:pt>
                <c:pt idx="8609">
                  <c:v>3.4722599999999998E-8</c:v>
                </c:pt>
                <c:pt idx="8610">
                  <c:v>3.4747599999999999E-8</c:v>
                </c:pt>
                <c:pt idx="8611">
                  <c:v>3.4772600000000001E-8</c:v>
                </c:pt>
                <c:pt idx="8612">
                  <c:v>3.4797600000000003E-8</c:v>
                </c:pt>
                <c:pt idx="8613">
                  <c:v>3.4822599999999998E-8</c:v>
                </c:pt>
                <c:pt idx="8614">
                  <c:v>3.48476E-8</c:v>
                </c:pt>
                <c:pt idx="8615">
                  <c:v>3.4872600000000002E-8</c:v>
                </c:pt>
                <c:pt idx="8616">
                  <c:v>3.4897599999999997E-8</c:v>
                </c:pt>
                <c:pt idx="8617">
                  <c:v>3.4922599999999999E-8</c:v>
                </c:pt>
                <c:pt idx="8618">
                  <c:v>3.4947600000000001E-8</c:v>
                </c:pt>
                <c:pt idx="8619">
                  <c:v>3.4972600000000003E-8</c:v>
                </c:pt>
                <c:pt idx="8620">
                  <c:v>3.4997599999999998E-8</c:v>
                </c:pt>
                <c:pt idx="8621">
                  <c:v>3.50226E-8</c:v>
                </c:pt>
                <c:pt idx="8622">
                  <c:v>3.5047600000000002E-8</c:v>
                </c:pt>
                <c:pt idx="8623">
                  <c:v>3.5072599999999997E-8</c:v>
                </c:pt>
                <c:pt idx="8624">
                  <c:v>3.5097599999999999E-8</c:v>
                </c:pt>
                <c:pt idx="8625">
                  <c:v>3.5122600000000001E-8</c:v>
                </c:pt>
                <c:pt idx="8626">
                  <c:v>3.5147600000000003E-8</c:v>
                </c:pt>
                <c:pt idx="8627">
                  <c:v>3.5172599999999998E-8</c:v>
                </c:pt>
                <c:pt idx="8628">
                  <c:v>3.51976E-8</c:v>
                </c:pt>
                <c:pt idx="8629">
                  <c:v>3.5222600000000002E-8</c:v>
                </c:pt>
                <c:pt idx="8630">
                  <c:v>3.5247599999999997E-8</c:v>
                </c:pt>
                <c:pt idx="8631">
                  <c:v>3.5272599999999999E-8</c:v>
                </c:pt>
                <c:pt idx="8632">
                  <c:v>3.5297600000000001E-8</c:v>
                </c:pt>
                <c:pt idx="8633">
                  <c:v>3.5322600000000003E-8</c:v>
                </c:pt>
                <c:pt idx="8634">
                  <c:v>3.5347599999999998E-8</c:v>
                </c:pt>
                <c:pt idx="8635">
                  <c:v>3.53726E-8</c:v>
                </c:pt>
                <c:pt idx="8636">
                  <c:v>3.5397600000000002E-8</c:v>
                </c:pt>
                <c:pt idx="8637">
                  <c:v>3.5422599999999997E-8</c:v>
                </c:pt>
                <c:pt idx="8638">
                  <c:v>3.5447599999999999E-8</c:v>
                </c:pt>
                <c:pt idx="8639">
                  <c:v>3.5472600000000001E-8</c:v>
                </c:pt>
                <c:pt idx="8640">
                  <c:v>3.5497600000000003E-8</c:v>
                </c:pt>
                <c:pt idx="8641">
                  <c:v>3.5522599999999998E-8</c:v>
                </c:pt>
                <c:pt idx="8642">
                  <c:v>3.55476E-8</c:v>
                </c:pt>
                <c:pt idx="8643">
                  <c:v>3.5572600000000002E-8</c:v>
                </c:pt>
                <c:pt idx="8644">
                  <c:v>3.5597599999999997E-8</c:v>
                </c:pt>
                <c:pt idx="8645">
                  <c:v>3.5622599999999999E-8</c:v>
                </c:pt>
                <c:pt idx="8646">
                  <c:v>3.5647600000000001E-8</c:v>
                </c:pt>
                <c:pt idx="8647">
                  <c:v>3.5672600000000003E-8</c:v>
                </c:pt>
                <c:pt idx="8648">
                  <c:v>3.5697599999999998E-8</c:v>
                </c:pt>
                <c:pt idx="8649">
                  <c:v>3.57226E-8</c:v>
                </c:pt>
                <c:pt idx="8650">
                  <c:v>3.5747600000000002E-8</c:v>
                </c:pt>
                <c:pt idx="8651">
                  <c:v>3.5772599999999997E-8</c:v>
                </c:pt>
                <c:pt idx="8652">
                  <c:v>3.5797599999999999E-8</c:v>
                </c:pt>
                <c:pt idx="8653">
                  <c:v>3.5822600000000001E-8</c:v>
                </c:pt>
                <c:pt idx="8654">
                  <c:v>3.5847600000000003E-8</c:v>
                </c:pt>
                <c:pt idx="8655">
                  <c:v>3.5872599999999998E-8</c:v>
                </c:pt>
                <c:pt idx="8656">
                  <c:v>3.58976E-8</c:v>
                </c:pt>
                <c:pt idx="8657">
                  <c:v>3.5922600000000002E-8</c:v>
                </c:pt>
                <c:pt idx="8658">
                  <c:v>3.5947599999999997E-8</c:v>
                </c:pt>
                <c:pt idx="8659">
                  <c:v>3.5972599999999999E-8</c:v>
                </c:pt>
                <c:pt idx="8660">
                  <c:v>3.5997600000000001E-8</c:v>
                </c:pt>
                <c:pt idx="8661">
                  <c:v>3.6022600000000003E-8</c:v>
                </c:pt>
                <c:pt idx="8662">
                  <c:v>3.6047599999999998E-8</c:v>
                </c:pt>
                <c:pt idx="8663">
                  <c:v>3.60726E-8</c:v>
                </c:pt>
                <c:pt idx="8664">
                  <c:v>3.6097600000000002E-8</c:v>
                </c:pt>
                <c:pt idx="8665">
                  <c:v>3.6122599999999997E-8</c:v>
                </c:pt>
                <c:pt idx="8666">
                  <c:v>3.6147599999999999E-8</c:v>
                </c:pt>
                <c:pt idx="8667">
                  <c:v>3.6172600000000001E-8</c:v>
                </c:pt>
                <c:pt idx="8668">
                  <c:v>3.6197600000000002E-8</c:v>
                </c:pt>
                <c:pt idx="8669">
                  <c:v>3.6222599999999998E-8</c:v>
                </c:pt>
                <c:pt idx="8670">
                  <c:v>3.62476E-8</c:v>
                </c:pt>
                <c:pt idx="8671">
                  <c:v>3.6272600000000001E-8</c:v>
                </c:pt>
                <c:pt idx="8672">
                  <c:v>3.6297599999999997E-8</c:v>
                </c:pt>
                <c:pt idx="8673">
                  <c:v>3.6322599999999999E-8</c:v>
                </c:pt>
                <c:pt idx="8674">
                  <c:v>3.6347600000000001E-8</c:v>
                </c:pt>
                <c:pt idx="8675">
                  <c:v>3.6372600000000002E-8</c:v>
                </c:pt>
                <c:pt idx="8676">
                  <c:v>3.6397599999999998E-8</c:v>
                </c:pt>
                <c:pt idx="8677">
                  <c:v>3.64226E-8</c:v>
                </c:pt>
                <c:pt idx="8678">
                  <c:v>3.6447600000000001E-8</c:v>
                </c:pt>
                <c:pt idx="8679">
                  <c:v>3.6472600000000003E-8</c:v>
                </c:pt>
                <c:pt idx="8680">
                  <c:v>3.6497599999999999E-8</c:v>
                </c:pt>
                <c:pt idx="8681">
                  <c:v>3.65226E-8</c:v>
                </c:pt>
                <c:pt idx="8682">
                  <c:v>3.6547600000000002E-8</c:v>
                </c:pt>
                <c:pt idx="8683">
                  <c:v>3.6572599999999998E-8</c:v>
                </c:pt>
                <c:pt idx="8684">
                  <c:v>3.6597599999999999E-8</c:v>
                </c:pt>
                <c:pt idx="8685">
                  <c:v>3.6622600000000001E-8</c:v>
                </c:pt>
                <c:pt idx="8686">
                  <c:v>3.6647600000000003E-8</c:v>
                </c:pt>
                <c:pt idx="8687">
                  <c:v>3.6672599999999998E-8</c:v>
                </c:pt>
                <c:pt idx="8688">
                  <c:v>3.66976E-8</c:v>
                </c:pt>
                <c:pt idx="8689">
                  <c:v>3.6722600000000002E-8</c:v>
                </c:pt>
                <c:pt idx="8690">
                  <c:v>3.6747599999999997E-8</c:v>
                </c:pt>
                <c:pt idx="8691">
                  <c:v>3.6772599999999999E-8</c:v>
                </c:pt>
                <c:pt idx="8692">
                  <c:v>3.6797600000000001E-8</c:v>
                </c:pt>
                <c:pt idx="8693">
                  <c:v>3.6822600000000003E-8</c:v>
                </c:pt>
                <c:pt idx="8694">
                  <c:v>3.6847599999999998E-8</c:v>
                </c:pt>
                <c:pt idx="8695">
                  <c:v>3.68726E-8</c:v>
                </c:pt>
                <c:pt idx="8696">
                  <c:v>3.6897600000000002E-8</c:v>
                </c:pt>
                <c:pt idx="8697">
                  <c:v>3.6922599999999997E-8</c:v>
                </c:pt>
                <c:pt idx="8698">
                  <c:v>3.6947599999999999E-8</c:v>
                </c:pt>
                <c:pt idx="8699">
                  <c:v>3.6972600000000001E-8</c:v>
                </c:pt>
                <c:pt idx="8700">
                  <c:v>3.6997600000000003E-8</c:v>
                </c:pt>
                <c:pt idx="8701">
                  <c:v>3.7022599999999998E-8</c:v>
                </c:pt>
                <c:pt idx="8702">
                  <c:v>3.70476E-8</c:v>
                </c:pt>
                <c:pt idx="8703">
                  <c:v>3.7072600000000002E-8</c:v>
                </c:pt>
                <c:pt idx="8704">
                  <c:v>3.7097599999999997E-8</c:v>
                </c:pt>
                <c:pt idx="8705">
                  <c:v>3.7122599999999999E-8</c:v>
                </c:pt>
                <c:pt idx="8706">
                  <c:v>3.7147600000000001E-8</c:v>
                </c:pt>
                <c:pt idx="8707">
                  <c:v>3.7172600000000003E-8</c:v>
                </c:pt>
                <c:pt idx="8708">
                  <c:v>3.7197599999999998E-8</c:v>
                </c:pt>
                <c:pt idx="8709">
                  <c:v>3.72226E-8</c:v>
                </c:pt>
                <c:pt idx="8710">
                  <c:v>3.7247600000000002E-8</c:v>
                </c:pt>
                <c:pt idx="8711">
                  <c:v>3.7272599999999997E-8</c:v>
                </c:pt>
                <c:pt idx="8712">
                  <c:v>3.7297599999999999E-8</c:v>
                </c:pt>
                <c:pt idx="8713">
                  <c:v>3.7322600000000001E-8</c:v>
                </c:pt>
                <c:pt idx="8714">
                  <c:v>3.7347600000000003E-8</c:v>
                </c:pt>
                <c:pt idx="8715">
                  <c:v>3.7372599999999998E-8</c:v>
                </c:pt>
                <c:pt idx="8716">
                  <c:v>3.73976E-8</c:v>
                </c:pt>
                <c:pt idx="8717">
                  <c:v>3.7422600000000002E-8</c:v>
                </c:pt>
                <c:pt idx="8718">
                  <c:v>3.7447599999999997E-8</c:v>
                </c:pt>
                <c:pt idx="8719">
                  <c:v>3.7472599999999999E-8</c:v>
                </c:pt>
                <c:pt idx="8720">
                  <c:v>3.7497600000000001E-8</c:v>
                </c:pt>
                <c:pt idx="8721">
                  <c:v>3.7522600000000003E-8</c:v>
                </c:pt>
                <c:pt idx="8722">
                  <c:v>3.7547599999999998E-8</c:v>
                </c:pt>
                <c:pt idx="8723">
                  <c:v>3.75726E-8</c:v>
                </c:pt>
                <c:pt idx="8724">
                  <c:v>3.7597600000000002E-8</c:v>
                </c:pt>
                <c:pt idx="8725">
                  <c:v>3.7622599999999997E-8</c:v>
                </c:pt>
                <c:pt idx="8726">
                  <c:v>3.7647599999999999E-8</c:v>
                </c:pt>
                <c:pt idx="8727">
                  <c:v>3.7672600000000001E-8</c:v>
                </c:pt>
                <c:pt idx="8728">
                  <c:v>3.7697600000000003E-8</c:v>
                </c:pt>
                <c:pt idx="8729">
                  <c:v>3.7722599999999998E-8</c:v>
                </c:pt>
                <c:pt idx="8730">
                  <c:v>3.77476E-8</c:v>
                </c:pt>
                <c:pt idx="8731">
                  <c:v>3.7772600000000002E-8</c:v>
                </c:pt>
                <c:pt idx="8732">
                  <c:v>3.7797599999999997E-8</c:v>
                </c:pt>
                <c:pt idx="8733">
                  <c:v>3.7822599999999999E-8</c:v>
                </c:pt>
                <c:pt idx="8734">
                  <c:v>3.7847600000000001E-8</c:v>
                </c:pt>
                <c:pt idx="8735">
                  <c:v>3.7872600000000003E-8</c:v>
                </c:pt>
                <c:pt idx="8736">
                  <c:v>3.7897599999999998E-8</c:v>
                </c:pt>
                <c:pt idx="8737">
                  <c:v>3.79226E-8</c:v>
                </c:pt>
                <c:pt idx="8738">
                  <c:v>3.7947600000000002E-8</c:v>
                </c:pt>
                <c:pt idx="8739">
                  <c:v>3.7972599999999997E-8</c:v>
                </c:pt>
                <c:pt idx="8740">
                  <c:v>3.7997599999999999E-8</c:v>
                </c:pt>
                <c:pt idx="8741">
                  <c:v>3.8022600000000001E-8</c:v>
                </c:pt>
                <c:pt idx="8742">
                  <c:v>3.8047600000000002E-8</c:v>
                </c:pt>
                <c:pt idx="8743">
                  <c:v>3.8072599999999998E-8</c:v>
                </c:pt>
                <c:pt idx="8744">
                  <c:v>3.80976E-8</c:v>
                </c:pt>
                <c:pt idx="8745">
                  <c:v>3.8122600000000002E-8</c:v>
                </c:pt>
                <c:pt idx="8746">
                  <c:v>3.8147599999999997E-8</c:v>
                </c:pt>
                <c:pt idx="8747">
                  <c:v>3.8172599999999999E-8</c:v>
                </c:pt>
                <c:pt idx="8748">
                  <c:v>3.8197600000000001E-8</c:v>
                </c:pt>
                <c:pt idx="8749">
                  <c:v>3.8222600000000002E-8</c:v>
                </c:pt>
                <c:pt idx="8750">
                  <c:v>3.8247599999999998E-8</c:v>
                </c:pt>
                <c:pt idx="8751">
                  <c:v>3.82726E-8</c:v>
                </c:pt>
                <c:pt idx="8752">
                  <c:v>3.8297600000000001E-8</c:v>
                </c:pt>
                <c:pt idx="8753">
                  <c:v>3.8322600000000003E-8</c:v>
                </c:pt>
                <c:pt idx="8754">
                  <c:v>3.8347599999999999E-8</c:v>
                </c:pt>
                <c:pt idx="8755">
                  <c:v>3.83726E-8</c:v>
                </c:pt>
                <c:pt idx="8756">
                  <c:v>3.8397600000000002E-8</c:v>
                </c:pt>
                <c:pt idx="8757">
                  <c:v>3.8422599999999998E-8</c:v>
                </c:pt>
                <c:pt idx="8758">
                  <c:v>3.8447599999999999E-8</c:v>
                </c:pt>
                <c:pt idx="8759">
                  <c:v>3.8472600000000001E-8</c:v>
                </c:pt>
                <c:pt idx="8760">
                  <c:v>3.8497600000000003E-8</c:v>
                </c:pt>
                <c:pt idx="8761">
                  <c:v>3.8522599999999998E-8</c:v>
                </c:pt>
                <c:pt idx="8762">
                  <c:v>3.85476E-8</c:v>
                </c:pt>
                <c:pt idx="8763">
                  <c:v>3.8572600000000002E-8</c:v>
                </c:pt>
                <c:pt idx="8764">
                  <c:v>3.8597599999999997E-8</c:v>
                </c:pt>
                <c:pt idx="8765">
                  <c:v>3.8622599999999999E-8</c:v>
                </c:pt>
                <c:pt idx="8766">
                  <c:v>3.8647600000000001E-8</c:v>
                </c:pt>
                <c:pt idx="8767">
                  <c:v>3.8672600000000003E-8</c:v>
                </c:pt>
                <c:pt idx="8768">
                  <c:v>3.8697599999999998E-8</c:v>
                </c:pt>
                <c:pt idx="8769">
                  <c:v>3.87226E-8</c:v>
                </c:pt>
                <c:pt idx="8770">
                  <c:v>3.8747600000000002E-8</c:v>
                </c:pt>
                <c:pt idx="8771">
                  <c:v>3.8772599999999997E-8</c:v>
                </c:pt>
                <c:pt idx="8772">
                  <c:v>3.8797599999999999E-8</c:v>
                </c:pt>
                <c:pt idx="8773">
                  <c:v>3.8822600000000001E-8</c:v>
                </c:pt>
                <c:pt idx="8774">
                  <c:v>3.8847600000000003E-8</c:v>
                </c:pt>
                <c:pt idx="8775">
                  <c:v>3.8872599999999998E-8</c:v>
                </c:pt>
                <c:pt idx="8776">
                  <c:v>3.88976E-8</c:v>
                </c:pt>
                <c:pt idx="8777">
                  <c:v>3.8922600000000002E-8</c:v>
                </c:pt>
                <c:pt idx="8778">
                  <c:v>3.8947599999999997E-8</c:v>
                </c:pt>
                <c:pt idx="8779">
                  <c:v>3.8972599999999999E-8</c:v>
                </c:pt>
                <c:pt idx="8780">
                  <c:v>3.8997600000000001E-8</c:v>
                </c:pt>
                <c:pt idx="8781">
                  <c:v>3.9022600000000003E-8</c:v>
                </c:pt>
                <c:pt idx="8782">
                  <c:v>3.9047599999999998E-8</c:v>
                </c:pt>
                <c:pt idx="8783">
                  <c:v>3.90726E-8</c:v>
                </c:pt>
                <c:pt idx="8784">
                  <c:v>3.9097600000000002E-8</c:v>
                </c:pt>
                <c:pt idx="8785">
                  <c:v>3.9122599999999997E-8</c:v>
                </c:pt>
                <c:pt idx="8786">
                  <c:v>3.9147599999999999E-8</c:v>
                </c:pt>
                <c:pt idx="8787">
                  <c:v>3.9172600000000001E-8</c:v>
                </c:pt>
                <c:pt idx="8788">
                  <c:v>3.9197600000000003E-8</c:v>
                </c:pt>
                <c:pt idx="8789">
                  <c:v>3.9222599999999998E-8</c:v>
                </c:pt>
                <c:pt idx="8790">
                  <c:v>3.92476E-8</c:v>
                </c:pt>
                <c:pt idx="8791">
                  <c:v>3.9272600000000002E-8</c:v>
                </c:pt>
                <c:pt idx="8792">
                  <c:v>3.9297599999999997E-8</c:v>
                </c:pt>
                <c:pt idx="8793">
                  <c:v>3.9322599999999999E-8</c:v>
                </c:pt>
                <c:pt idx="8794">
                  <c:v>3.9347600000000001E-8</c:v>
                </c:pt>
                <c:pt idx="8795">
                  <c:v>3.9372600000000003E-8</c:v>
                </c:pt>
                <c:pt idx="8796">
                  <c:v>3.9397599999999998E-8</c:v>
                </c:pt>
                <c:pt idx="8797">
                  <c:v>3.94226E-8</c:v>
                </c:pt>
                <c:pt idx="8798">
                  <c:v>3.9447600000000002E-8</c:v>
                </c:pt>
                <c:pt idx="8799">
                  <c:v>3.9472599999999997E-8</c:v>
                </c:pt>
                <c:pt idx="8800">
                  <c:v>3.9497599999999999E-8</c:v>
                </c:pt>
                <c:pt idx="8801">
                  <c:v>3.9522600000000001E-8</c:v>
                </c:pt>
                <c:pt idx="8802">
                  <c:v>3.9547600000000003E-8</c:v>
                </c:pt>
                <c:pt idx="8803">
                  <c:v>3.9572599999999998E-8</c:v>
                </c:pt>
                <c:pt idx="8804">
                  <c:v>3.95976E-8</c:v>
                </c:pt>
                <c:pt idx="8805">
                  <c:v>3.9622600000000002E-8</c:v>
                </c:pt>
                <c:pt idx="8806">
                  <c:v>3.9647599999999997E-8</c:v>
                </c:pt>
                <c:pt idx="8807">
                  <c:v>3.9672599999999999E-8</c:v>
                </c:pt>
                <c:pt idx="8808">
                  <c:v>3.9697600000000001E-8</c:v>
                </c:pt>
                <c:pt idx="8809">
                  <c:v>3.9722600000000003E-8</c:v>
                </c:pt>
                <c:pt idx="8810">
                  <c:v>3.9747599999999998E-8</c:v>
                </c:pt>
                <c:pt idx="8811">
                  <c:v>3.97726E-8</c:v>
                </c:pt>
                <c:pt idx="8812">
                  <c:v>3.9797600000000002E-8</c:v>
                </c:pt>
                <c:pt idx="8813">
                  <c:v>3.9822599999999997E-8</c:v>
                </c:pt>
                <c:pt idx="8814">
                  <c:v>3.9847599999999999E-8</c:v>
                </c:pt>
                <c:pt idx="8815">
                  <c:v>3.9872600000000001E-8</c:v>
                </c:pt>
                <c:pt idx="8816">
                  <c:v>3.9897600000000003E-8</c:v>
                </c:pt>
                <c:pt idx="8817">
                  <c:v>3.9922599999999998E-8</c:v>
                </c:pt>
                <c:pt idx="8818">
                  <c:v>3.99476E-8</c:v>
                </c:pt>
                <c:pt idx="8819">
                  <c:v>3.9972600000000002E-8</c:v>
                </c:pt>
                <c:pt idx="8820">
                  <c:v>3.9997599999999997E-8</c:v>
                </c:pt>
                <c:pt idx="8821">
                  <c:v>4.0022599999999999E-8</c:v>
                </c:pt>
                <c:pt idx="8822">
                  <c:v>4.0047600000000001E-8</c:v>
                </c:pt>
                <c:pt idx="8823">
                  <c:v>4.0072600000000002E-8</c:v>
                </c:pt>
                <c:pt idx="8824">
                  <c:v>4.0097599999999998E-8</c:v>
                </c:pt>
                <c:pt idx="8825">
                  <c:v>4.01226E-8</c:v>
                </c:pt>
                <c:pt idx="8826">
                  <c:v>4.0147600000000001E-8</c:v>
                </c:pt>
                <c:pt idx="8827">
                  <c:v>4.0172599999999997E-8</c:v>
                </c:pt>
                <c:pt idx="8828">
                  <c:v>4.0197599999999999E-8</c:v>
                </c:pt>
                <c:pt idx="8829">
                  <c:v>4.02226E-8</c:v>
                </c:pt>
                <c:pt idx="8830">
                  <c:v>4.0247600000000002E-8</c:v>
                </c:pt>
                <c:pt idx="8831">
                  <c:v>4.0272599999999998E-8</c:v>
                </c:pt>
                <c:pt idx="8832">
                  <c:v>4.0297599999999999E-8</c:v>
                </c:pt>
                <c:pt idx="8833">
                  <c:v>4.0322600000000001E-8</c:v>
                </c:pt>
                <c:pt idx="8834">
                  <c:v>4.0347600000000003E-8</c:v>
                </c:pt>
                <c:pt idx="8835">
                  <c:v>4.0372599999999998E-8</c:v>
                </c:pt>
                <c:pt idx="8836">
                  <c:v>4.03976E-8</c:v>
                </c:pt>
                <c:pt idx="8837">
                  <c:v>4.0422600000000002E-8</c:v>
                </c:pt>
                <c:pt idx="8838">
                  <c:v>4.0447599999999998E-8</c:v>
                </c:pt>
                <c:pt idx="8839">
                  <c:v>4.0472599999999999E-8</c:v>
                </c:pt>
                <c:pt idx="8840">
                  <c:v>4.0497600000000001E-8</c:v>
                </c:pt>
                <c:pt idx="8841">
                  <c:v>4.0522600000000003E-8</c:v>
                </c:pt>
                <c:pt idx="8842">
                  <c:v>4.0547599999999998E-8</c:v>
                </c:pt>
                <c:pt idx="8843">
                  <c:v>4.05726E-8</c:v>
                </c:pt>
                <c:pt idx="8844">
                  <c:v>4.0597600000000002E-8</c:v>
                </c:pt>
                <c:pt idx="8845">
                  <c:v>4.0622599999999997E-8</c:v>
                </c:pt>
                <c:pt idx="8846">
                  <c:v>4.0647599999999999E-8</c:v>
                </c:pt>
                <c:pt idx="8847">
                  <c:v>4.0672600000000001E-8</c:v>
                </c:pt>
                <c:pt idx="8848">
                  <c:v>4.0697600000000003E-8</c:v>
                </c:pt>
                <c:pt idx="8849">
                  <c:v>4.0722599999999998E-8</c:v>
                </c:pt>
                <c:pt idx="8850">
                  <c:v>4.07476E-8</c:v>
                </c:pt>
                <c:pt idx="8851">
                  <c:v>4.0772600000000002E-8</c:v>
                </c:pt>
                <c:pt idx="8852">
                  <c:v>4.0797599999999997E-8</c:v>
                </c:pt>
                <c:pt idx="8853">
                  <c:v>4.0822599999999999E-8</c:v>
                </c:pt>
                <c:pt idx="8854">
                  <c:v>4.0847600000000001E-8</c:v>
                </c:pt>
                <c:pt idx="8855">
                  <c:v>4.0872600000000003E-8</c:v>
                </c:pt>
                <c:pt idx="8856">
                  <c:v>4.0897599999999998E-8</c:v>
                </c:pt>
                <c:pt idx="8857">
                  <c:v>4.09226E-8</c:v>
                </c:pt>
                <c:pt idx="8858">
                  <c:v>4.0947600000000002E-8</c:v>
                </c:pt>
                <c:pt idx="8859">
                  <c:v>4.0972599999999997E-8</c:v>
                </c:pt>
                <c:pt idx="8860">
                  <c:v>4.0997599999999999E-8</c:v>
                </c:pt>
                <c:pt idx="8861">
                  <c:v>4.1022600000000001E-8</c:v>
                </c:pt>
                <c:pt idx="8862">
                  <c:v>4.1047600000000003E-8</c:v>
                </c:pt>
                <c:pt idx="8863">
                  <c:v>4.1072599999999998E-8</c:v>
                </c:pt>
                <c:pt idx="8864">
                  <c:v>4.10976E-8</c:v>
                </c:pt>
                <c:pt idx="8865">
                  <c:v>4.1122600000000002E-8</c:v>
                </c:pt>
                <c:pt idx="8866">
                  <c:v>4.1147599999999997E-8</c:v>
                </c:pt>
                <c:pt idx="8867">
                  <c:v>4.1172599999999999E-8</c:v>
                </c:pt>
                <c:pt idx="8868">
                  <c:v>4.1197600000000001E-8</c:v>
                </c:pt>
                <c:pt idx="8869">
                  <c:v>4.1222600000000003E-8</c:v>
                </c:pt>
                <c:pt idx="8870">
                  <c:v>4.1247599999999998E-8</c:v>
                </c:pt>
                <c:pt idx="8871">
                  <c:v>4.12726E-8</c:v>
                </c:pt>
                <c:pt idx="8872">
                  <c:v>4.1297600000000002E-8</c:v>
                </c:pt>
                <c:pt idx="8873">
                  <c:v>4.1322599999999997E-8</c:v>
                </c:pt>
                <c:pt idx="8874">
                  <c:v>4.1347599999999999E-8</c:v>
                </c:pt>
                <c:pt idx="8875">
                  <c:v>4.1372600000000001E-8</c:v>
                </c:pt>
                <c:pt idx="8876">
                  <c:v>4.1397600000000003E-8</c:v>
                </c:pt>
                <c:pt idx="8877">
                  <c:v>4.1422599999999998E-8</c:v>
                </c:pt>
                <c:pt idx="8878">
                  <c:v>4.14476E-8</c:v>
                </c:pt>
                <c:pt idx="8879">
                  <c:v>4.1472600000000002E-8</c:v>
                </c:pt>
                <c:pt idx="8880">
                  <c:v>4.1497599999999997E-8</c:v>
                </c:pt>
                <c:pt idx="8881">
                  <c:v>4.1522599999999999E-8</c:v>
                </c:pt>
                <c:pt idx="8882">
                  <c:v>4.1547600000000001E-8</c:v>
                </c:pt>
                <c:pt idx="8883">
                  <c:v>4.1572600000000003E-8</c:v>
                </c:pt>
                <c:pt idx="8884">
                  <c:v>4.1597599999999998E-8</c:v>
                </c:pt>
                <c:pt idx="8885">
                  <c:v>4.16226E-8</c:v>
                </c:pt>
                <c:pt idx="8886">
                  <c:v>4.1647600000000002E-8</c:v>
                </c:pt>
                <c:pt idx="8887">
                  <c:v>4.1672599999999997E-8</c:v>
                </c:pt>
                <c:pt idx="8888">
                  <c:v>4.1697599999999999E-8</c:v>
                </c:pt>
                <c:pt idx="8889">
                  <c:v>4.1722600000000001E-8</c:v>
                </c:pt>
                <c:pt idx="8890">
                  <c:v>4.1747600000000003E-8</c:v>
                </c:pt>
                <c:pt idx="8891">
                  <c:v>4.1772599999999998E-8</c:v>
                </c:pt>
                <c:pt idx="8892">
                  <c:v>4.17976E-8</c:v>
                </c:pt>
                <c:pt idx="8893">
                  <c:v>4.1822600000000002E-8</c:v>
                </c:pt>
                <c:pt idx="8894">
                  <c:v>4.1847599999999997E-8</c:v>
                </c:pt>
                <c:pt idx="8895">
                  <c:v>4.1872599999999999E-8</c:v>
                </c:pt>
                <c:pt idx="8896">
                  <c:v>4.1897600000000001E-8</c:v>
                </c:pt>
                <c:pt idx="8897">
                  <c:v>4.1922600000000002E-8</c:v>
                </c:pt>
                <c:pt idx="8898">
                  <c:v>4.1947599999999998E-8</c:v>
                </c:pt>
                <c:pt idx="8899">
                  <c:v>4.19726E-8</c:v>
                </c:pt>
                <c:pt idx="8900">
                  <c:v>4.1997600000000001E-8</c:v>
                </c:pt>
                <c:pt idx="8901">
                  <c:v>4.2022599999999997E-8</c:v>
                </c:pt>
                <c:pt idx="8902">
                  <c:v>4.2047599999999999E-8</c:v>
                </c:pt>
                <c:pt idx="8903">
                  <c:v>4.20726E-8</c:v>
                </c:pt>
                <c:pt idx="8904">
                  <c:v>4.2097600000000002E-8</c:v>
                </c:pt>
                <c:pt idx="8905">
                  <c:v>4.2122599999999998E-8</c:v>
                </c:pt>
                <c:pt idx="8906">
                  <c:v>4.21476E-8</c:v>
                </c:pt>
                <c:pt idx="8907">
                  <c:v>4.2172600000000001E-8</c:v>
                </c:pt>
                <c:pt idx="8908">
                  <c:v>4.2197600000000003E-8</c:v>
                </c:pt>
                <c:pt idx="8909">
                  <c:v>4.2222599999999999E-8</c:v>
                </c:pt>
                <c:pt idx="8910">
                  <c:v>4.22476E-8</c:v>
                </c:pt>
                <c:pt idx="8911">
                  <c:v>4.2272600000000002E-8</c:v>
                </c:pt>
                <c:pt idx="8912">
                  <c:v>4.2297599999999998E-8</c:v>
                </c:pt>
                <c:pt idx="8913">
                  <c:v>4.2322599999999999E-8</c:v>
                </c:pt>
                <c:pt idx="8914">
                  <c:v>4.2347600000000001E-8</c:v>
                </c:pt>
                <c:pt idx="8915">
                  <c:v>4.2372600000000003E-8</c:v>
                </c:pt>
                <c:pt idx="8916">
                  <c:v>4.2397599999999998E-8</c:v>
                </c:pt>
                <c:pt idx="8917">
                  <c:v>4.24226E-8</c:v>
                </c:pt>
                <c:pt idx="8918">
                  <c:v>4.2447600000000002E-8</c:v>
                </c:pt>
                <c:pt idx="8919">
                  <c:v>4.2472599999999997E-8</c:v>
                </c:pt>
                <c:pt idx="8920">
                  <c:v>4.2497599999999999E-8</c:v>
                </c:pt>
                <c:pt idx="8921">
                  <c:v>4.2522600000000001E-8</c:v>
                </c:pt>
                <c:pt idx="8922">
                  <c:v>4.2547600000000003E-8</c:v>
                </c:pt>
                <c:pt idx="8923">
                  <c:v>4.2572599999999998E-8</c:v>
                </c:pt>
                <c:pt idx="8924">
                  <c:v>4.25976E-8</c:v>
                </c:pt>
                <c:pt idx="8925">
                  <c:v>4.2622600000000002E-8</c:v>
                </c:pt>
                <c:pt idx="8926">
                  <c:v>4.2647599999999997E-8</c:v>
                </c:pt>
                <c:pt idx="8927">
                  <c:v>4.2672599999999999E-8</c:v>
                </c:pt>
                <c:pt idx="8928">
                  <c:v>4.2697600000000001E-8</c:v>
                </c:pt>
                <c:pt idx="8929">
                  <c:v>4.2722600000000003E-8</c:v>
                </c:pt>
                <c:pt idx="8930">
                  <c:v>4.2747599999999998E-8</c:v>
                </c:pt>
                <c:pt idx="8931">
                  <c:v>4.27726E-8</c:v>
                </c:pt>
                <c:pt idx="8932">
                  <c:v>4.2797600000000002E-8</c:v>
                </c:pt>
                <c:pt idx="8933">
                  <c:v>4.2822599999999997E-8</c:v>
                </c:pt>
                <c:pt idx="8934">
                  <c:v>4.2847599999999999E-8</c:v>
                </c:pt>
                <c:pt idx="8935">
                  <c:v>4.2872600000000001E-8</c:v>
                </c:pt>
                <c:pt idx="8936">
                  <c:v>4.2897600000000003E-8</c:v>
                </c:pt>
                <c:pt idx="8937">
                  <c:v>4.2922599999999998E-8</c:v>
                </c:pt>
                <c:pt idx="8938">
                  <c:v>4.29476E-8</c:v>
                </c:pt>
                <c:pt idx="8939">
                  <c:v>4.2972600000000002E-8</c:v>
                </c:pt>
                <c:pt idx="8940">
                  <c:v>4.2997599999999997E-8</c:v>
                </c:pt>
                <c:pt idx="8941">
                  <c:v>4.3022599999999999E-8</c:v>
                </c:pt>
                <c:pt idx="8942">
                  <c:v>4.3047600000000001E-8</c:v>
                </c:pt>
                <c:pt idx="8943">
                  <c:v>4.3072600000000003E-8</c:v>
                </c:pt>
                <c:pt idx="8944">
                  <c:v>4.3097599999999998E-8</c:v>
                </c:pt>
                <c:pt idx="8945">
                  <c:v>4.31226E-8</c:v>
                </c:pt>
                <c:pt idx="8946">
                  <c:v>4.3147600000000002E-8</c:v>
                </c:pt>
                <c:pt idx="8947">
                  <c:v>4.3172599999999997E-8</c:v>
                </c:pt>
                <c:pt idx="8948">
                  <c:v>4.3197599999999999E-8</c:v>
                </c:pt>
                <c:pt idx="8949">
                  <c:v>4.3222600000000001E-8</c:v>
                </c:pt>
                <c:pt idx="8950">
                  <c:v>4.3247600000000003E-8</c:v>
                </c:pt>
                <c:pt idx="8951">
                  <c:v>4.3272599999999998E-8</c:v>
                </c:pt>
                <c:pt idx="8952">
                  <c:v>4.32976E-8</c:v>
                </c:pt>
                <c:pt idx="8953">
                  <c:v>4.3322600000000002E-8</c:v>
                </c:pt>
                <c:pt idx="8954">
                  <c:v>4.3347599999999997E-8</c:v>
                </c:pt>
                <c:pt idx="8955">
                  <c:v>4.3372599999999999E-8</c:v>
                </c:pt>
                <c:pt idx="8956">
                  <c:v>4.3397600000000001E-8</c:v>
                </c:pt>
                <c:pt idx="8957">
                  <c:v>4.3422600000000003E-8</c:v>
                </c:pt>
                <c:pt idx="8958">
                  <c:v>4.3447599999999998E-8</c:v>
                </c:pt>
                <c:pt idx="8959">
                  <c:v>4.34726E-8</c:v>
                </c:pt>
                <c:pt idx="8960">
                  <c:v>4.3497600000000002E-8</c:v>
                </c:pt>
                <c:pt idx="8961">
                  <c:v>4.3522599999999997E-8</c:v>
                </c:pt>
                <c:pt idx="8962">
                  <c:v>4.3547599999999999E-8</c:v>
                </c:pt>
                <c:pt idx="8963">
                  <c:v>4.3572600000000001E-8</c:v>
                </c:pt>
                <c:pt idx="8964">
                  <c:v>4.3597600000000003E-8</c:v>
                </c:pt>
                <c:pt idx="8965">
                  <c:v>4.3622599999999998E-8</c:v>
                </c:pt>
                <c:pt idx="8966">
                  <c:v>4.36476E-8</c:v>
                </c:pt>
                <c:pt idx="8967">
                  <c:v>4.3672600000000002E-8</c:v>
                </c:pt>
                <c:pt idx="8968">
                  <c:v>4.3697599999999997E-8</c:v>
                </c:pt>
                <c:pt idx="8969">
                  <c:v>4.3722599999999999E-8</c:v>
                </c:pt>
                <c:pt idx="8970">
                  <c:v>4.3747600000000001E-8</c:v>
                </c:pt>
                <c:pt idx="8971">
                  <c:v>4.3772600000000002E-8</c:v>
                </c:pt>
                <c:pt idx="8972">
                  <c:v>4.3797599999999998E-8</c:v>
                </c:pt>
                <c:pt idx="8973">
                  <c:v>4.38226E-8</c:v>
                </c:pt>
                <c:pt idx="8974">
                  <c:v>4.3847600000000001E-8</c:v>
                </c:pt>
                <c:pt idx="8975">
                  <c:v>4.3872599999999997E-8</c:v>
                </c:pt>
                <c:pt idx="8976">
                  <c:v>4.3897599999999999E-8</c:v>
                </c:pt>
                <c:pt idx="8977">
                  <c:v>4.3922600000000001E-8</c:v>
                </c:pt>
                <c:pt idx="8978">
                  <c:v>4.3947600000000002E-8</c:v>
                </c:pt>
                <c:pt idx="8979">
                  <c:v>4.3972599999999998E-8</c:v>
                </c:pt>
                <c:pt idx="8980">
                  <c:v>4.39976E-8</c:v>
                </c:pt>
                <c:pt idx="8981">
                  <c:v>4.4022600000000001E-8</c:v>
                </c:pt>
                <c:pt idx="8982">
                  <c:v>4.4047600000000003E-8</c:v>
                </c:pt>
                <c:pt idx="8983">
                  <c:v>4.4072599999999999E-8</c:v>
                </c:pt>
                <c:pt idx="8984">
                  <c:v>4.40976E-8</c:v>
                </c:pt>
                <c:pt idx="8985">
                  <c:v>4.4122600000000002E-8</c:v>
                </c:pt>
                <c:pt idx="8986">
                  <c:v>4.4147599999999998E-8</c:v>
                </c:pt>
                <c:pt idx="8987">
                  <c:v>4.4172599999999999E-8</c:v>
                </c:pt>
                <c:pt idx="8988">
                  <c:v>4.4197600000000001E-8</c:v>
                </c:pt>
                <c:pt idx="8989">
                  <c:v>4.4222600000000003E-8</c:v>
                </c:pt>
                <c:pt idx="8990">
                  <c:v>4.4247599999999998E-8</c:v>
                </c:pt>
                <c:pt idx="8991">
                  <c:v>4.42726E-8</c:v>
                </c:pt>
                <c:pt idx="8992">
                  <c:v>4.4297600000000002E-8</c:v>
                </c:pt>
                <c:pt idx="8993">
                  <c:v>4.4322599999999997E-8</c:v>
                </c:pt>
                <c:pt idx="8994">
                  <c:v>4.4347599999999999E-8</c:v>
                </c:pt>
                <c:pt idx="8995">
                  <c:v>4.4372600000000001E-8</c:v>
                </c:pt>
                <c:pt idx="8996">
                  <c:v>4.4397600000000003E-8</c:v>
                </c:pt>
                <c:pt idx="8997">
                  <c:v>4.4422599999999998E-8</c:v>
                </c:pt>
                <c:pt idx="8998">
                  <c:v>4.44476E-8</c:v>
                </c:pt>
                <c:pt idx="8999">
                  <c:v>4.4472600000000002E-8</c:v>
                </c:pt>
                <c:pt idx="9000">
                  <c:v>4.4497599999999997E-8</c:v>
                </c:pt>
                <c:pt idx="9001">
                  <c:v>4.4522599999999999E-8</c:v>
                </c:pt>
                <c:pt idx="9002">
                  <c:v>4.4547600000000001E-8</c:v>
                </c:pt>
                <c:pt idx="9003">
                  <c:v>4.4572600000000003E-8</c:v>
                </c:pt>
                <c:pt idx="9004">
                  <c:v>4.4597599999999998E-8</c:v>
                </c:pt>
                <c:pt idx="9005">
                  <c:v>4.46226E-8</c:v>
                </c:pt>
                <c:pt idx="9006">
                  <c:v>4.4647600000000002E-8</c:v>
                </c:pt>
                <c:pt idx="9007">
                  <c:v>4.4672599999999997E-8</c:v>
                </c:pt>
                <c:pt idx="9008">
                  <c:v>4.4697599999999999E-8</c:v>
                </c:pt>
                <c:pt idx="9009">
                  <c:v>4.4722600000000001E-8</c:v>
                </c:pt>
                <c:pt idx="9010">
                  <c:v>4.4747600000000003E-8</c:v>
                </c:pt>
                <c:pt idx="9011">
                  <c:v>4.4772599999999998E-8</c:v>
                </c:pt>
                <c:pt idx="9012">
                  <c:v>4.47976E-8</c:v>
                </c:pt>
                <c:pt idx="9013">
                  <c:v>4.4822600000000002E-8</c:v>
                </c:pt>
                <c:pt idx="9014">
                  <c:v>4.4847599999999997E-8</c:v>
                </c:pt>
                <c:pt idx="9015">
                  <c:v>4.4872599999999999E-8</c:v>
                </c:pt>
                <c:pt idx="9016">
                  <c:v>4.4897600000000001E-8</c:v>
                </c:pt>
                <c:pt idx="9017">
                  <c:v>4.4922600000000003E-8</c:v>
                </c:pt>
                <c:pt idx="9018">
                  <c:v>4.4947599999999998E-8</c:v>
                </c:pt>
                <c:pt idx="9019">
                  <c:v>4.49726E-8</c:v>
                </c:pt>
                <c:pt idx="9020">
                  <c:v>4.4997600000000002E-8</c:v>
                </c:pt>
                <c:pt idx="9021">
                  <c:v>4.5022599999999997E-8</c:v>
                </c:pt>
                <c:pt idx="9022">
                  <c:v>4.5047599999999999E-8</c:v>
                </c:pt>
                <c:pt idx="9023">
                  <c:v>4.5072600000000001E-8</c:v>
                </c:pt>
                <c:pt idx="9024">
                  <c:v>4.5097600000000003E-8</c:v>
                </c:pt>
                <c:pt idx="9025">
                  <c:v>4.5122599999999998E-8</c:v>
                </c:pt>
                <c:pt idx="9026">
                  <c:v>4.51476E-8</c:v>
                </c:pt>
                <c:pt idx="9027">
                  <c:v>4.5172600000000002E-8</c:v>
                </c:pt>
                <c:pt idx="9028">
                  <c:v>4.5197599999999997E-8</c:v>
                </c:pt>
                <c:pt idx="9029">
                  <c:v>4.5222599999999999E-8</c:v>
                </c:pt>
                <c:pt idx="9030">
                  <c:v>4.5247600000000001E-8</c:v>
                </c:pt>
                <c:pt idx="9031">
                  <c:v>4.5272600000000003E-8</c:v>
                </c:pt>
                <c:pt idx="9032">
                  <c:v>4.5297599999999998E-8</c:v>
                </c:pt>
                <c:pt idx="9033">
                  <c:v>4.53226E-8</c:v>
                </c:pt>
                <c:pt idx="9034">
                  <c:v>4.5347600000000002E-8</c:v>
                </c:pt>
                <c:pt idx="9035">
                  <c:v>4.5372599999999997E-8</c:v>
                </c:pt>
                <c:pt idx="9036">
                  <c:v>4.5397599999999999E-8</c:v>
                </c:pt>
                <c:pt idx="9037">
                  <c:v>4.5422600000000001E-8</c:v>
                </c:pt>
                <c:pt idx="9038">
                  <c:v>4.5447600000000003E-8</c:v>
                </c:pt>
                <c:pt idx="9039">
                  <c:v>4.5472599999999998E-8</c:v>
                </c:pt>
                <c:pt idx="9040">
                  <c:v>4.54976E-8</c:v>
                </c:pt>
                <c:pt idx="9041">
                  <c:v>4.5522600000000002E-8</c:v>
                </c:pt>
                <c:pt idx="9042">
                  <c:v>4.5547599999999997E-8</c:v>
                </c:pt>
                <c:pt idx="9043">
                  <c:v>4.5572599999999999E-8</c:v>
                </c:pt>
                <c:pt idx="9044">
                  <c:v>4.5597600000000001E-8</c:v>
                </c:pt>
                <c:pt idx="9045">
                  <c:v>4.5622600000000002E-8</c:v>
                </c:pt>
                <c:pt idx="9046">
                  <c:v>4.5647599999999998E-8</c:v>
                </c:pt>
                <c:pt idx="9047">
                  <c:v>4.56726E-8</c:v>
                </c:pt>
                <c:pt idx="9048">
                  <c:v>4.5697600000000002E-8</c:v>
                </c:pt>
                <c:pt idx="9049">
                  <c:v>4.5722599999999997E-8</c:v>
                </c:pt>
                <c:pt idx="9050">
                  <c:v>4.5747599999999999E-8</c:v>
                </c:pt>
                <c:pt idx="9051">
                  <c:v>4.5772600000000001E-8</c:v>
                </c:pt>
                <c:pt idx="9052">
                  <c:v>4.5797600000000002E-8</c:v>
                </c:pt>
                <c:pt idx="9053">
                  <c:v>4.5822599999999998E-8</c:v>
                </c:pt>
                <c:pt idx="9054">
                  <c:v>4.58476E-8</c:v>
                </c:pt>
                <c:pt idx="9055">
                  <c:v>4.5872600000000001E-8</c:v>
                </c:pt>
                <c:pt idx="9056">
                  <c:v>4.5897600000000003E-8</c:v>
                </c:pt>
                <c:pt idx="9057">
                  <c:v>4.5922599999999999E-8</c:v>
                </c:pt>
                <c:pt idx="9058">
                  <c:v>4.59476E-8</c:v>
                </c:pt>
                <c:pt idx="9059">
                  <c:v>4.5972600000000002E-8</c:v>
                </c:pt>
                <c:pt idx="9060">
                  <c:v>4.5997599999999998E-8</c:v>
                </c:pt>
                <c:pt idx="9061">
                  <c:v>4.6022599999999999E-8</c:v>
                </c:pt>
                <c:pt idx="9062">
                  <c:v>4.6047600000000001E-8</c:v>
                </c:pt>
                <c:pt idx="9063">
                  <c:v>4.6072600000000003E-8</c:v>
                </c:pt>
                <c:pt idx="9064">
                  <c:v>4.6097599999999998E-8</c:v>
                </c:pt>
                <c:pt idx="9065">
                  <c:v>4.61226E-8</c:v>
                </c:pt>
                <c:pt idx="9066">
                  <c:v>4.6147600000000002E-8</c:v>
                </c:pt>
                <c:pt idx="9067">
                  <c:v>4.6172599999999997E-8</c:v>
                </c:pt>
                <c:pt idx="9068">
                  <c:v>4.6197599999999999E-8</c:v>
                </c:pt>
                <c:pt idx="9069">
                  <c:v>4.6222600000000001E-8</c:v>
                </c:pt>
                <c:pt idx="9070">
                  <c:v>4.6247600000000003E-8</c:v>
                </c:pt>
                <c:pt idx="9071">
                  <c:v>4.6272599999999998E-8</c:v>
                </c:pt>
                <c:pt idx="9072">
                  <c:v>4.62976E-8</c:v>
                </c:pt>
                <c:pt idx="9073">
                  <c:v>4.6322600000000002E-8</c:v>
                </c:pt>
                <c:pt idx="9074">
                  <c:v>4.6347599999999997E-8</c:v>
                </c:pt>
                <c:pt idx="9075">
                  <c:v>4.6372599999999999E-8</c:v>
                </c:pt>
                <c:pt idx="9076">
                  <c:v>4.6397600000000001E-8</c:v>
                </c:pt>
                <c:pt idx="9077">
                  <c:v>4.6422600000000003E-8</c:v>
                </c:pt>
                <c:pt idx="9078">
                  <c:v>4.6447599999999998E-8</c:v>
                </c:pt>
                <c:pt idx="9079">
                  <c:v>4.64726E-8</c:v>
                </c:pt>
                <c:pt idx="9080">
                  <c:v>4.6497600000000002E-8</c:v>
                </c:pt>
                <c:pt idx="9081">
                  <c:v>4.6522599999999997E-8</c:v>
                </c:pt>
                <c:pt idx="9082">
                  <c:v>4.6547599999999999E-8</c:v>
                </c:pt>
                <c:pt idx="9083">
                  <c:v>4.6572600000000001E-8</c:v>
                </c:pt>
                <c:pt idx="9084">
                  <c:v>4.6597600000000003E-8</c:v>
                </c:pt>
                <c:pt idx="9085">
                  <c:v>4.6622599999999998E-8</c:v>
                </c:pt>
                <c:pt idx="9086">
                  <c:v>4.66476E-8</c:v>
                </c:pt>
                <c:pt idx="9087">
                  <c:v>4.6672600000000002E-8</c:v>
                </c:pt>
                <c:pt idx="9088">
                  <c:v>4.6697599999999997E-8</c:v>
                </c:pt>
                <c:pt idx="9089">
                  <c:v>4.6722599999999999E-8</c:v>
                </c:pt>
                <c:pt idx="9090">
                  <c:v>4.6747600000000001E-8</c:v>
                </c:pt>
                <c:pt idx="9091">
                  <c:v>4.6772600000000003E-8</c:v>
                </c:pt>
                <c:pt idx="9092">
                  <c:v>4.6797599999999998E-8</c:v>
                </c:pt>
                <c:pt idx="9093">
                  <c:v>4.68226E-8</c:v>
                </c:pt>
                <c:pt idx="9094">
                  <c:v>4.6847600000000002E-8</c:v>
                </c:pt>
                <c:pt idx="9095">
                  <c:v>4.6872599999999997E-8</c:v>
                </c:pt>
                <c:pt idx="9096">
                  <c:v>4.6897599999999999E-8</c:v>
                </c:pt>
                <c:pt idx="9097">
                  <c:v>4.6922600000000001E-8</c:v>
                </c:pt>
                <c:pt idx="9098">
                  <c:v>4.6947600000000003E-8</c:v>
                </c:pt>
                <c:pt idx="9099">
                  <c:v>4.6972599999999998E-8</c:v>
                </c:pt>
                <c:pt idx="9100">
                  <c:v>4.69976E-8</c:v>
                </c:pt>
                <c:pt idx="9101">
                  <c:v>4.7022600000000002E-8</c:v>
                </c:pt>
                <c:pt idx="9102">
                  <c:v>4.7047599999999997E-8</c:v>
                </c:pt>
                <c:pt idx="9103">
                  <c:v>4.7072599999999999E-8</c:v>
                </c:pt>
                <c:pt idx="9104">
                  <c:v>4.7097600000000001E-8</c:v>
                </c:pt>
                <c:pt idx="9105">
                  <c:v>4.7122600000000003E-8</c:v>
                </c:pt>
                <c:pt idx="9106">
                  <c:v>4.7147599999999998E-8</c:v>
                </c:pt>
                <c:pt idx="9107">
                  <c:v>4.71726E-8</c:v>
                </c:pt>
                <c:pt idx="9108">
                  <c:v>4.7197600000000002E-8</c:v>
                </c:pt>
                <c:pt idx="9109">
                  <c:v>4.7222599999999997E-8</c:v>
                </c:pt>
                <c:pt idx="9110">
                  <c:v>4.7247599999999999E-8</c:v>
                </c:pt>
                <c:pt idx="9111">
                  <c:v>4.7272600000000001E-8</c:v>
                </c:pt>
                <c:pt idx="9112">
                  <c:v>4.7297600000000003E-8</c:v>
                </c:pt>
                <c:pt idx="9113">
                  <c:v>4.7322599999999998E-8</c:v>
                </c:pt>
                <c:pt idx="9114">
                  <c:v>4.73476E-8</c:v>
                </c:pt>
                <c:pt idx="9115">
                  <c:v>4.7372600000000002E-8</c:v>
                </c:pt>
                <c:pt idx="9116">
                  <c:v>4.7397599999999997E-8</c:v>
                </c:pt>
                <c:pt idx="9117">
                  <c:v>4.7422599999999999E-8</c:v>
                </c:pt>
                <c:pt idx="9118">
                  <c:v>4.7447600000000001E-8</c:v>
                </c:pt>
                <c:pt idx="9119">
                  <c:v>4.7472600000000003E-8</c:v>
                </c:pt>
                <c:pt idx="9120">
                  <c:v>4.7497599999999998E-8</c:v>
                </c:pt>
                <c:pt idx="9121">
                  <c:v>4.75226E-8</c:v>
                </c:pt>
                <c:pt idx="9122">
                  <c:v>4.7547600000000002E-8</c:v>
                </c:pt>
                <c:pt idx="9123">
                  <c:v>4.7572599999999997E-8</c:v>
                </c:pt>
                <c:pt idx="9124">
                  <c:v>4.7597599999999999E-8</c:v>
                </c:pt>
                <c:pt idx="9125">
                  <c:v>4.7622600000000001E-8</c:v>
                </c:pt>
                <c:pt idx="9126">
                  <c:v>4.7647600000000002E-8</c:v>
                </c:pt>
                <c:pt idx="9127">
                  <c:v>4.7672599999999998E-8</c:v>
                </c:pt>
                <c:pt idx="9128">
                  <c:v>4.76976E-8</c:v>
                </c:pt>
                <c:pt idx="9129">
                  <c:v>4.7722600000000001E-8</c:v>
                </c:pt>
                <c:pt idx="9130">
                  <c:v>4.7747599999999997E-8</c:v>
                </c:pt>
                <c:pt idx="9131">
                  <c:v>4.7772599999999999E-8</c:v>
                </c:pt>
                <c:pt idx="9132">
                  <c:v>4.77976E-8</c:v>
                </c:pt>
                <c:pt idx="9133">
                  <c:v>4.7822600000000002E-8</c:v>
                </c:pt>
                <c:pt idx="9134">
                  <c:v>4.7847599999999998E-8</c:v>
                </c:pt>
                <c:pt idx="9135">
                  <c:v>4.7872599999999999E-8</c:v>
                </c:pt>
                <c:pt idx="9136">
                  <c:v>4.7897600000000001E-8</c:v>
                </c:pt>
                <c:pt idx="9137">
                  <c:v>4.7922600000000003E-8</c:v>
                </c:pt>
                <c:pt idx="9138">
                  <c:v>4.7947599999999998E-8</c:v>
                </c:pt>
                <c:pt idx="9139">
                  <c:v>4.79726E-8</c:v>
                </c:pt>
                <c:pt idx="9140">
                  <c:v>4.7997600000000002E-8</c:v>
                </c:pt>
                <c:pt idx="9141">
                  <c:v>4.8022599999999998E-8</c:v>
                </c:pt>
                <c:pt idx="9142">
                  <c:v>4.8047599999999999E-8</c:v>
                </c:pt>
                <c:pt idx="9143">
                  <c:v>4.8072600000000001E-8</c:v>
                </c:pt>
                <c:pt idx="9144">
                  <c:v>4.8097600000000003E-8</c:v>
                </c:pt>
                <c:pt idx="9145">
                  <c:v>4.8122599999999998E-8</c:v>
                </c:pt>
                <c:pt idx="9146">
                  <c:v>4.81476E-8</c:v>
                </c:pt>
                <c:pt idx="9147">
                  <c:v>4.8172600000000002E-8</c:v>
                </c:pt>
                <c:pt idx="9148">
                  <c:v>4.8197599999999997E-8</c:v>
                </c:pt>
                <c:pt idx="9149">
                  <c:v>4.8222599999999999E-8</c:v>
                </c:pt>
                <c:pt idx="9150">
                  <c:v>4.8247600000000001E-8</c:v>
                </c:pt>
                <c:pt idx="9151">
                  <c:v>4.8272600000000003E-8</c:v>
                </c:pt>
                <c:pt idx="9152">
                  <c:v>4.8297599999999998E-8</c:v>
                </c:pt>
                <c:pt idx="9153">
                  <c:v>4.83226E-8</c:v>
                </c:pt>
                <c:pt idx="9154">
                  <c:v>4.8347600000000002E-8</c:v>
                </c:pt>
                <c:pt idx="9155">
                  <c:v>4.8372599999999997E-8</c:v>
                </c:pt>
                <c:pt idx="9156">
                  <c:v>4.8397599999999999E-8</c:v>
                </c:pt>
                <c:pt idx="9157">
                  <c:v>4.8422600000000001E-8</c:v>
                </c:pt>
                <c:pt idx="9158">
                  <c:v>4.8447600000000003E-8</c:v>
                </c:pt>
                <c:pt idx="9159">
                  <c:v>4.8472599999999998E-8</c:v>
                </c:pt>
                <c:pt idx="9160">
                  <c:v>4.84976E-8</c:v>
                </c:pt>
                <c:pt idx="9161">
                  <c:v>4.8522600000000002E-8</c:v>
                </c:pt>
                <c:pt idx="9162">
                  <c:v>4.8547599999999997E-8</c:v>
                </c:pt>
                <c:pt idx="9163">
                  <c:v>4.8572599999999999E-8</c:v>
                </c:pt>
                <c:pt idx="9164">
                  <c:v>4.8597600000000001E-8</c:v>
                </c:pt>
                <c:pt idx="9165">
                  <c:v>4.8622600000000003E-8</c:v>
                </c:pt>
                <c:pt idx="9166">
                  <c:v>4.8647599999999998E-8</c:v>
                </c:pt>
                <c:pt idx="9167">
                  <c:v>4.86726E-8</c:v>
                </c:pt>
                <c:pt idx="9168">
                  <c:v>4.8697600000000002E-8</c:v>
                </c:pt>
                <c:pt idx="9169">
                  <c:v>4.8722599999999997E-8</c:v>
                </c:pt>
                <c:pt idx="9170">
                  <c:v>4.8747599999999999E-8</c:v>
                </c:pt>
                <c:pt idx="9171">
                  <c:v>4.8772600000000001E-8</c:v>
                </c:pt>
                <c:pt idx="9172">
                  <c:v>4.8797600000000003E-8</c:v>
                </c:pt>
                <c:pt idx="9173">
                  <c:v>4.8822599999999998E-8</c:v>
                </c:pt>
                <c:pt idx="9174">
                  <c:v>4.88476E-8</c:v>
                </c:pt>
                <c:pt idx="9175">
                  <c:v>4.8872600000000002E-8</c:v>
                </c:pt>
                <c:pt idx="9176">
                  <c:v>4.8897599999999997E-8</c:v>
                </c:pt>
                <c:pt idx="9177">
                  <c:v>4.8922599999999999E-8</c:v>
                </c:pt>
                <c:pt idx="9178">
                  <c:v>4.8947600000000001E-8</c:v>
                </c:pt>
                <c:pt idx="9179">
                  <c:v>4.8972600000000003E-8</c:v>
                </c:pt>
                <c:pt idx="9180">
                  <c:v>4.8997599999999998E-8</c:v>
                </c:pt>
                <c:pt idx="9181">
                  <c:v>4.90226E-8</c:v>
                </c:pt>
                <c:pt idx="9182">
                  <c:v>4.9047600000000002E-8</c:v>
                </c:pt>
                <c:pt idx="9183">
                  <c:v>4.9072599999999997E-8</c:v>
                </c:pt>
                <c:pt idx="9184">
                  <c:v>4.9097599999999999E-8</c:v>
                </c:pt>
                <c:pt idx="9185">
                  <c:v>4.9122600000000001E-8</c:v>
                </c:pt>
                <c:pt idx="9186">
                  <c:v>4.9147600000000003E-8</c:v>
                </c:pt>
                <c:pt idx="9187">
                  <c:v>4.9172599999999998E-8</c:v>
                </c:pt>
                <c:pt idx="9188">
                  <c:v>4.91976E-8</c:v>
                </c:pt>
                <c:pt idx="9189">
                  <c:v>4.9222600000000002E-8</c:v>
                </c:pt>
                <c:pt idx="9190">
                  <c:v>4.9247599999999997E-8</c:v>
                </c:pt>
                <c:pt idx="9191">
                  <c:v>4.9272599999999999E-8</c:v>
                </c:pt>
                <c:pt idx="9192">
                  <c:v>4.9297600000000001E-8</c:v>
                </c:pt>
                <c:pt idx="9193">
                  <c:v>4.9322600000000003E-8</c:v>
                </c:pt>
                <c:pt idx="9194">
                  <c:v>4.9347599999999998E-8</c:v>
                </c:pt>
                <c:pt idx="9195">
                  <c:v>4.93726E-8</c:v>
                </c:pt>
                <c:pt idx="9196">
                  <c:v>4.9397600000000002E-8</c:v>
                </c:pt>
                <c:pt idx="9197">
                  <c:v>4.9422599999999997E-8</c:v>
                </c:pt>
                <c:pt idx="9198">
                  <c:v>4.9447599999999999E-8</c:v>
                </c:pt>
                <c:pt idx="9199">
                  <c:v>4.9472600000000001E-8</c:v>
                </c:pt>
                <c:pt idx="9200">
                  <c:v>4.9497600000000002E-8</c:v>
                </c:pt>
                <c:pt idx="9201">
                  <c:v>4.9522599999999998E-8</c:v>
                </c:pt>
                <c:pt idx="9202">
                  <c:v>4.95476E-8</c:v>
                </c:pt>
                <c:pt idx="9203">
                  <c:v>4.9572600000000001E-8</c:v>
                </c:pt>
                <c:pt idx="9204">
                  <c:v>4.9597599999999997E-8</c:v>
                </c:pt>
                <c:pt idx="9205">
                  <c:v>4.9622599999999999E-8</c:v>
                </c:pt>
                <c:pt idx="9206">
                  <c:v>4.96476E-8</c:v>
                </c:pt>
                <c:pt idx="9207">
                  <c:v>4.9672600000000002E-8</c:v>
                </c:pt>
                <c:pt idx="9208">
                  <c:v>4.9697599999999998E-8</c:v>
                </c:pt>
                <c:pt idx="9209">
                  <c:v>4.97226E-8</c:v>
                </c:pt>
                <c:pt idx="9210">
                  <c:v>4.9747600000000001E-8</c:v>
                </c:pt>
                <c:pt idx="9211">
                  <c:v>4.9772600000000003E-8</c:v>
                </c:pt>
                <c:pt idx="9212">
                  <c:v>4.9797599999999999E-8</c:v>
                </c:pt>
                <c:pt idx="9213">
                  <c:v>4.98226E-8</c:v>
                </c:pt>
                <c:pt idx="9214">
                  <c:v>4.9847600000000002E-8</c:v>
                </c:pt>
                <c:pt idx="9215">
                  <c:v>4.9872599999999998E-8</c:v>
                </c:pt>
                <c:pt idx="9216">
                  <c:v>4.9897599999999999E-8</c:v>
                </c:pt>
                <c:pt idx="9217">
                  <c:v>4.9922600000000001E-8</c:v>
                </c:pt>
                <c:pt idx="9218">
                  <c:v>4.9947600000000003E-8</c:v>
                </c:pt>
                <c:pt idx="9219">
                  <c:v>4.9972599999999998E-8</c:v>
                </c:pt>
                <c:pt idx="9220">
                  <c:v>4.99976E-8</c:v>
                </c:pt>
                <c:pt idx="9221">
                  <c:v>5.0022600000000002E-8</c:v>
                </c:pt>
                <c:pt idx="9222">
                  <c:v>5.0047599999999997E-8</c:v>
                </c:pt>
                <c:pt idx="9223">
                  <c:v>5.0072599999999999E-8</c:v>
                </c:pt>
                <c:pt idx="9224">
                  <c:v>5.0097600000000001E-8</c:v>
                </c:pt>
                <c:pt idx="9225">
                  <c:v>5.0122600000000003E-8</c:v>
                </c:pt>
                <c:pt idx="9226">
                  <c:v>5.0147599999999998E-8</c:v>
                </c:pt>
                <c:pt idx="9227">
                  <c:v>5.01726E-8</c:v>
                </c:pt>
                <c:pt idx="9228">
                  <c:v>5.0197600000000002E-8</c:v>
                </c:pt>
                <c:pt idx="9229">
                  <c:v>5.0222599999999997E-8</c:v>
                </c:pt>
                <c:pt idx="9230">
                  <c:v>5.0247599999999999E-8</c:v>
                </c:pt>
                <c:pt idx="9231">
                  <c:v>5.0272600000000001E-8</c:v>
                </c:pt>
                <c:pt idx="9232">
                  <c:v>5.0297600000000003E-8</c:v>
                </c:pt>
                <c:pt idx="9233">
                  <c:v>5.0322599999999998E-8</c:v>
                </c:pt>
                <c:pt idx="9234">
                  <c:v>5.03476E-8</c:v>
                </c:pt>
                <c:pt idx="9235">
                  <c:v>5.0372600000000002E-8</c:v>
                </c:pt>
                <c:pt idx="9236">
                  <c:v>5.0397599999999997E-8</c:v>
                </c:pt>
                <c:pt idx="9237">
                  <c:v>5.0422599999999999E-8</c:v>
                </c:pt>
                <c:pt idx="9238">
                  <c:v>5.0447600000000001E-8</c:v>
                </c:pt>
                <c:pt idx="9239">
                  <c:v>5.0472600000000003E-8</c:v>
                </c:pt>
                <c:pt idx="9240">
                  <c:v>5.0497599999999998E-8</c:v>
                </c:pt>
                <c:pt idx="9241">
                  <c:v>5.05226E-8</c:v>
                </c:pt>
                <c:pt idx="9242">
                  <c:v>5.0547600000000002E-8</c:v>
                </c:pt>
                <c:pt idx="9243">
                  <c:v>5.0572599999999997E-8</c:v>
                </c:pt>
                <c:pt idx="9244">
                  <c:v>5.0597599999999999E-8</c:v>
                </c:pt>
                <c:pt idx="9245">
                  <c:v>5.0622600000000001E-8</c:v>
                </c:pt>
                <c:pt idx="9246">
                  <c:v>5.0647600000000003E-8</c:v>
                </c:pt>
                <c:pt idx="9247">
                  <c:v>5.0672599999999998E-8</c:v>
                </c:pt>
                <c:pt idx="9248">
                  <c:v>5.06976E-8</c:v>
                </c:pt>
                <c:pt idx="9249">
                  <c:v>5.0722600000000002E-8</c:v>
                </c:pt>
                <c:pt idx="9250">
                  <c:v>5.0747599999999997E-8</c:v>
                </c:pt>
                <c:pt idx="9251">
                  <c:v>5.0772599999999999E-8</c:v>
                </c:pt>
                <c:pt idx="9252">
                  <c:v>5.0797600000000001E-8</c:v>
                </c:pt>
                <c:pt idx="9253">
                  <c:v>5.0822600000000003E-8</c:v>
                </c:pt>
                <c:pt idx="9254">
                  <c:v>5.0847599999999998E-8</c:v>
                </c:pt>
                <c:pt idx="9255">
                  <c:v>5.08726E-8</c:v>
                </c:pt>
                <c:pt idx="9256">
                  <c:v>5.0897600000000002E-8</c:v>
                </c:pt>
                <c:pt idx="9257">
                  <c:v>5.0922599999999997E-8</c:v>
                </c:pt>
                <c:pt idx="9258">
                  <c:v>5.0947599999999999E-8</c:v>
                </c:pt>
                <c:pt idx="9259">
                  <c:v>5.0972600000000001E-8</c:v>
                </c:pt>
                <c:pt idx="9260">
                  <c:v>5.0997600000000003E-8</c:v>
                </c:pt>
                <c:pt idx="9261">
                  <c:v>5.1022599999999998E-8</c:v>
                </c:pt>
                <c:pt idx="9262">
                  <c:v>5.10476E-8</c:v>
                </c:pt>
                <c:pt idx="9263">
                  <c:v>5.1072600000000002E-8</c:v>
                </c:pt>
                <c:pt idx="9264">
                  <c:v>5.1097599999999997E-8</c:v>
                </c:pt>
                <c:pt idx="9265">
                  <c:v>5.1122599999999999E-8</c:v>
                </c:pt>
                <c:pt idx="9266">
                  <c:v>5.1147600000000001E-8</c:v>
                </c:pt>
                <c:pt idx="9267">
                  <c:v>5.1172600000000003E-8</c:v>
                </c:pt>
                <c:pt idx="9268">
                  <c:v>5.1197599999999998E-8</c:v>
                </c:pt>
                <c:pt idx="9269">
                  <c:v>5.12226E-8</c:v>
                </c:pt>
                <c:pt idx="9270">
                  <c:v>5.1247600000000002E-8</c:v>
                </c:pt>
                <c:pt idx="9271">
                  <c:v>5.1272599999999997E-8</c:v>
                </c:pt>
                <c:pt idx="9272">
                  <c:v>5.1297599999999999E-8</c:v>
                </c:pt>
                <c:pt idx="9273">
                  <c:v>5.1322600000000001E-8</c:v>
                </c:pt>
                <c:pt idx="9274">
                  <c:v>5.1347600000000002E-8</c:v>
                </c:pt>
                <c:pt idx="9275">
                  <c:v>5.1372599999999998E-8</c:v>
                </c:pt>
                <c:pt idx="9276">
                  <c:v>5.13976E-8</c:v>
                </c:pt>
                <c:pt idx="9277">
                  <c:v>5.1422600000000001E-8</c:v>
                </c:pt>
                <c:pt idx="9278">
                  <c:v>5.1447599999999997E-8</c:v>
                </c:pt>
                <c:pt idx="9279">
                  <c:v>5.1472599999999999E-8</c:v>
                </c:pt>
                <c:pt idx="9280">
                  <c:v>5.1497600000000001E-8</c:v>
                </c:pt>
                <c:pt idx="9281">
                  <c:v>5.1522600000000002E-8</c:v>
                </c:pt>
                <c:pt idx="9282">
                  <c:v>5.1547599999999998E-8</c:v>
                </c:pt>
                <c:pt idx="9283">
                  <c:v>5.15726E-8</c:v>
                </c:pt>
                <c:pt idx="9284">
                  <c:v>5.1597600000000001E-8</c:v>
                </c:pt>
                <c:pt idx="9285">
                  <c:v>5.1622600000000003E-8</c:v>
                </c:pt>
                <c:pt idx="9286">
                  <c:v>5.1647599999999999E-8</c:v>
                </c:pt>
                <c:pt idx="9287">
                  <c:v>5.16726E-8</c:v>
                </c:pt>
                <c:pt idx="9288">
                  <c:v>5.1697600000000002E-8</c:v>
                </c:pt>
                <c:pt idx="9289">
                  <c:v>5.1722599999999998E-8</c:v>
                </c:pt>
                <c:pt idx="9290">
                  <c:v>5.1747599999999999E-8</c:v>
                </c:pt>
                <c:pt idx="9291">
                  <c:v>5.1772600000000001E-8</c:v>
                </c:pt>
                <c:pt idx="9292">
                  <c:v>5.1797600000000003E-8</c:v>
                </c:pt>
                <c:pt idx="9293">
                  <c:v>5.1822599999999998E-8</c:v>
                </c:pt>
                <c:pt idx="9294">
                  <c:v>5.18476E-8</c:v>
                </c:pt>
                <c:pt idx="9295">
                  <c:v>5.1872600000000002E-8</c:v>
                </c:pt>
                <c:pt idx="9296">
                  <c:v>5.1897599999999997E-8</c:v>
                </c:pt>
                <c:pt idx="9297">
                  <c:v>5.1922599999999999E-8</c:v>
                </c:pt>
                <c:pt idx="9298">
                  <c:v>5.1947600000000001E-8</c:v>
                </c:pt>
                <c:pt idx="9299">
                  <c:v>5.1972600000000003E-8</c:v>
                </c:pt>
                <c:pt idx="9300">
                  <c:v>5.1997599999999998E-8</c:v>
                </c:pt>
                <c:pt idx="9301">
                  <c:v>5.20226E-8</c:v>
                </c:pt>
                <c:pt idx="9302">
                  <c:v>5.2047600000000002E-8</c:v>
                </c:pt>
                <c:pt idx="9303">
                  <c:v>5.2072599999999997E-8</c:v>
                </c:pt>
                <c:pt idx="9304">
                  <c:v>5.2097599999999999E-8</c:v>
                </c:pt>
                <c:pt idx="9305">
                  <c:v>5.2122600000000001E-8</c:v>
                </c:pt>
                <c:pt idx="9306">
                  <c:v>5.2147600000000003E-8</c:v>
                </c:pt>
                <c:pt idx="9307">
                  <c:v>5.2172599999999998E-8</c:v>
                </c:pt>
                <c:pt idx="9308">
                  <c:v>5.21976E-8</c:v>
                </c:pt>
                <c:pt idx="9309">
                  <c:v>5.2222600000000002E-8</c:v>
                </c:pt>
                <c:pt idx="9310">
                  <c:v>5.2247599999999997E-8</c:v>
                </c:pt>
                <c:pt idx="9311">
                  <c:v>5.2272599999999999E-8</c:v>
                </c:pt>
                <c:pt idx="9312">
                  <c:v>5.2297600000000001E-8</c:v>
                </c:pt>
                <c:pt idx="9313">
                  <c:v>5.2322600000000003E-8</c:v>
                </c:pt>
                <c:pt idx="9314">
                  <c:v>5.2347599999999998E-8</c:v>
                </c:pt>
                <c:pt idx="9315">
                  <c:v>5.23726E-8</c:v>
                </c:pt>
                <c:pt idx="9316">
                  <c:v>5.2397600000000002E-8</c:v>
                </c:pt>
                <c:pt idx="9317">
                  <c:v>5.2422599999999997E-8</c:v>
                </c:pt>
                <c:pt idx="9318">
                  <c:v>5.2447599999999999E-8</c:v>
                </c:pt>
                <c:pt idx="9319">
                  <c:v>5.2472600000000001E-8</c:v>
                </c:pt>
                <c:pt idx="9320">
                  <c:v>5.2497600000000003E-8</c:v>
                </c:pt>
                <c:pt idx="9321">
                  <c:v>5.2522599999999998E-8</c:v>
                </c:pt>
                <c:pt idx="9322">
                  <c:v>5.25476E-8</c:v>
                </c:pt>
                <c:pt idx="9323">
                  <c:v>5.2572600000000002E-8</c:v>
                </c:pt>
                <c:pt idx="9324">
                  <c:v>5.2597599999999997E-8</c:v>
                </c:pt>
                <c:pt idx="9325">
                  <c:v>5.2622599999999999E-8</c:v>
                </c:pt>
                <c:pt idx="9326">
                  <c:v>5.2647600000000001E-8</c:v>
                </c:pt>
                <c:pt idx="9327">
                  <c:v>5.2672600000000003E-8</c:v>
                </c:pt>
                <c:pt idx="9328">
                  <c:v>5.2697599999999998E-8</c:v>
                </c:pt>
                <c:pt idx="9329">
                  <c:v>5.27226E-8</c:v>
                </c:pt>
                <c:pt idx="9330">
                  <c:v>5.2747600000000002E-8</c:v>
                </c:pt>
                <c:pt idx="9331">
                  <c:v>5.2772599999999997E-8</c:v>
                </c:pt>
                <c:pt idx="9332">
                  <c:v>5.2797599999999999E-8</c:v>
                </c:pt>
                <c:pt idx="9333">
                  <c:v>5.2822600000000001E-8</c:v>
                </c:pt>
                <c:pt idx="9334">
                  <c:v>5.2847600000000003E-8</c:v>
                </c:pt>
                <c:pt idx="9335">
                  <c:v>5.2872599999999998E-8</c:v>
                </c:pt>
                <c:pt idx="9336">
                  <c:v>5.28976E-8</c:v>
                </c:pt>
                <c:pt idx="9337">
                  <c:v>5.2922600000000002E-8</c:v>
                </c:pt>
                <c:pt idx="9338">
                  <c:v>5.2947599999999997E-8</c:v>
                </c:pt>
                <c:pt idx="9339">
                  <c:v>5.2972599999999999E-8</c:v>
                </c:pt>
                <c:pt idx="9340">
                  <c:v>5.2997600000000001E-8</c:v>
                </c:pt>
                <c:pt idx="9341">
                  <c:v>5.3022600000000003E-8</c:v>
                </c:pt>
                <c:pt idx="9342">
                  <c:v>5.3047599999999998E-8</c:v>
                </c:pt>
                <c:pt idx="9343">
                  <c:v>5.30726E-8</c:v>
                </c:pt>
                <c:pt idx="9344">
                  <c:v>5.3097600000000002E-8</c:v>
                </c:pt>
                <c:pt idx="9345">
                  <c:v>5.3122599999999997E-8</c:v>
                </c:pt>
                <c:pt idx="9346">
                  <c:v>5.3147599999999999E-8</c:v>
                </c:pt>
                <c:pt idx="9347">
                  <c:v>5.3172600000000001E-8</c:v>
                </c:pt>
                <c:pt idx="9348">
                  <c:v>5.3197600000000002E-8</c:v>
                </c:pt>
                <c:pt idx="9349">
                  <c:v>5.3222599999999998E-8</c:v>
                </c:pt>
                <c:pt idx="9350">
                  <c:v>5.32476E-8</c:v>
                </c:pt>
                <c:pt idx="9351">
                  <c:v>5.3272600000000002E-8</c:v>
                </c:pt>
                <c:pt idx="9352">
                  <c:v>5.3297599999999997E-8</c:v>
                </c:pt>
                <c:pt idx="9353">
                  <c:v>5.3322599999999999E-8</c:v>
                </c:pt>
                <c:pt idx="9354">
                  <c:v>5.3347600000000001E-8</c:v>
                </c:pt>
                <c:pt idx="9355">
                  <c:v>5.3372600000000002E-8</c:v>
                </c:pt>
                <c:pt idx="9356">
                  <c:v>5.3397599999999998E-8</c:v>
                </c:pt>
                <c:pt idx="9357">
                  <c:v>5.34226E-8</c:v>
                </c:pt>
                <c:pt idx="9358">
                  <c:v>5.3447600000000001E-8</c:v>
                </c:pt>
                <c:pt idx="9359">
                  <c:v>5.3472600000000003E-8</c:v>
                </c:pt>
                <c:pt idx="9360">
                  <c:v>5.3497599999999999E-8</c:v>
                </c:pt>
                <c:pt idx="9361">
                  <c:v>5.35226E-8</c:v>
                </c:pt>
                <c:pt idx="9362">
                  <c:v>5.3547600000000002E-8</c:v>
                </c:pt>
                <c:pt idx="9363">
                  <c:v>5.3572599999999998E-8</c:v>
                </c:pt>
                <c:pt idx="9364">
                  <c:v>5.3597599999999999E-8</c:v>
                </c:pt>
                <c:pt idx="9365">
                  <c:v>5.3622600000000001E-8</c:v>
                </c:pt>
                <c:pt idx="9366">
                  <c:v>5.3647600000000003E-8</c:v>
                </c:pt>
                <c:pt idx="9367">
                  <c:v>5.3672599999999998E-8</c:v>
                </c:pt>
                <c:pt idx="9368">
                  <c:v>5.36976E-8</c:v>
                </c:pt>
                <c:pt idx="9369">
                  <c:v>5.3722600000000002E-8</c:v>
                </c:pt>
                <c:pt idx="9370">
                  <c:v>5.3747599999999997E-8</c:v>
                </c:pt>
                <c:pt idx="9371">
                  <c:v>5.3772599999999999E-8</c:v>
                </c:pt>
                <c:pt idx="9372">
                  <c:v>5.3797600000000001E-8</c:v>
                </c:pt>
                <c:pt idx="9373">
                  <c:v>5.3822600000000003E-8</c:v>
                </c:pt>
                <c:pt idx="9374">
                  <c:v>5.3847599999999998E-8</c:v>
                </c:pt>
                <c:pt idx="9375">
                  <c:v>5.38726E-8</c:v>
                </c:pt>
                <c:pt idx="9376">
                  <c:v>5.3897600000000002E-8</c:v>
                </c:pt>
                <c:pt idx="9377">
                  <c:v>5.3922599999999997E-8</c:v>
                </c:pt>
                <c:pt idx="9378">
                  <c:v>5.3947599999999999E-8</c:v>
                </c:pt>
                <c:pt idx="9379">
                  <c:v>5.3972600000000001E-8</c:v>
                </c:pt>
                <c:pt idx="9380">
                  <c:v>5.3997600000000003E-8</c:v>
                </c:pt>
                <c:pt idx="9381">
                  <c:v>5.4022599999999998E-8</c:v>
                </c:pt>
                <c:pt idx="9382">
                  <c:v>5.40476E-8</c:v>
                </c:pt>
                <c:pt idx="9383">
                  <c:v>5.4072600000000002E-8</c:v>
                </c:pt>
                <c:pt idx="9384">
                  <c:v>5.4097599999999997E-8</c:v>
                </c:pt>
                <c:pt idx="9385">
                  <c:v>5.4122599999999999E-8</c:v>
                </c:pt>
                <c:pt idx="9386">
                  <c:v>5.4147600000000001E-8</c:v>
                </c:pt>
                <c:pt idx="9387">
                  <c:v>5.4172600000000003E-8</c:v>
                </c:pt>
                <c:pt idx="9388">
                  <c:v>5.4197599999999998E-8</c:v>
                </c:pt>
                <c:pt idx="9389">
                  <c:v>5.42226E-8</c:v>
                </c:pt>
                <c:pt idx="9390">
                  <c:v>5.4247600000000002E-8</c:v>
                </c:pt>
                <c:pt idx="9391">
                  <c:v>5.4272599999999997E-8</c:v>
                </c:pt>
                <c:pt idx="9392">
                  <c:v>5.4297599999999999E-8</c:v>
                </c:pt>
                <c:pt idx="9393">
                  <c:v>5.4322600000000001E-8</c:v>
                </c:pt>
                <c:pt idx="9394">
                  <c:v>5.4347600000000003E-8</c:v>
                </c:pt>
                <c:pt idx="9395">
                  <c:v>5.4372599999999998E-8</c:v>
                </c:pt>
                <c:pt idx="9396">
                  <c:v>5.43976E-8</c:v>
                </c:pt>
                <c:pt idx="9397">
                  <c:v>5.4422600000000002E-8</c:v>
                </c:pt>
                <c:pt idx="9398">
                  <c:v>5.4447599999999997E-8</c:v>
                </c:pt>
                <c:pt idx="9399">
                  <c:v>5.4472599999999999E-8</c:v>
                </c:pt>
                <c:pt idx="9400">
                  <c:v>5.4497600000000001E-8</c:v>
                </c:pt>
                <c:pt idx="9401">
                  <c:v>5.4522600000000003E-8</c:v>
                </c:pt>
                <c:pt idx="9402">
                  <c:v>5.4547599999999998E-8</c:v>
                </c:pt>
                <c:pt idx="9403">
                  <c:v>5.45726E-8</c:v>
                </c:pt>
                <c:pt idx="9404">
                  <c:v>5.4597600000000002E-8</c:v>
                </c:pt>
                <c:pt idx="9405">
                  <c:v>5.4622599999999997E-8</c:v>
                </c:pt>
                <c:pt idx="9406">
                  <c:v>5.4647599999999999E-8</c:v>
                </c:pt>
                <c:pt idx="9407">
                  <c:v>5.4672600000000001E-8</c:v>
                </c:pt>
                <c:pt idx="9408">
                  <c:v>5.4697600000000003E-8</c:v>
                </c:pt>
                <c:pt idx="9409">
                  <c:v>5.4722599999999998E-8</c:v>
                </c:pt>
                <c:pt idx="9410">
                  <c:v>5.47476E-8</c:v>
                </c:pt>
                <c:pt idx="9411">
                  <c:v>5.4772600000000002E-8</c:v>
                </c:pt>
                <c:pt idx="9412">
                  <c:v>5.4797599999999997E-8</c:v>
                </c:pt>
                <c:pt idx="9413">
                  <c:v>5.4822599999999999E-8</c:v>
                </c:pt>
                <c:pt idx="9414">
                  <c:v>5.4847600000000001E-8</c:v>
                </c:pt>
                <c:pt idx="9415">
                  <c:v>5.4872600000000003E-8</c:v>
                </c:pt>
                <c:pt idx="9416">
                  <c:v>5.4897599999999998E-8</c:v>
                </c:pt>
                <c:pt idx="9417">
                  <c:v>5.49226E-8</c:v>
                </c:pt>
                <c:pt idx="9418">
                  <c:v>5.4947600000000002E-8</c:v>
                </c:pt>
                <c:pt idx="9419">
                  <c:v>5.4972599999999997E-8</c:v>
                </c:pt>
                <c:pt idx="9420">
                  <c:v>5.4997599999999999E-8</c:v>
                </c:pt>
                <c:pt idx="9421">
                  <c:v>5.5022600000000001E-8</c:v>
                </c:pt>
                <c:pt idx="9422">
                  <c:v>5.5047600000000003E-8</c:v>
                </c:pt>
                <c:pt idx="9423">
                  <c:v>5.5072599999999998E-8</c:v>
                </c:pt>
                <c:pt idx="9424">
                  <c:v>5.50976E-8</c:v>
                </c:pt>
                <c:pt idx="9425">
                  <c:v>5.5122600000000002E-8</c:v>
                </c:pt>
                <c:pt idx="9426">
                  <c:v>5.5147599999999997E-8</c:v>
                </c:pt>
                <c:pt idx="9427">
                  <c:v>5.5172599999999999E-8</c:v>
                </c:pt>
                <c:pt idx="9428">
                  <c:v>5.5197600000000001E-8</c:v>
                </c:pt>
                <c:pt idx="9429">
                  <c:v>5.5222600000000002E-8</c:v>
                </c:pt>
                <c:pt idx="9430">
                  <c:v>5.5247599999999998E-8</c:v>
                </c:pt>
                <c:pt idx="9431">
                  <c:v>5.52726E-8</c:v>
                </c:pt>
                <c:pt idx="9432">
                  <c:v>5.5297600000000001E-8</c:v>
                </c:pt>
                <c:pt idx="9433">
                  <c:v>5.5322599999999997E-8</c:v>
                </c:pt>
                <c:pt idx="9434">
                  <c:v>5.5347599999999999E-8</c:v>
                </c:pt>
                <c:pt idx="9435">
                  <c:v>5.53726E-8</c:v>
                </c:pt>
                <c:pt idx="9436">
                  <c:v>5.5397600000000002E-8</c:v>
                </c:pt>
                <c:pt idx="9437">
                  <c:v>5.5422599999999998E-8</c:v>
                </c:pt>
                <c:pt idx="9438">
                  <c:v>5.5447599999999999E-8</c:v>
                </c:pt>
                <c:pt idx="9439">
                  <c:v>5.5472600000000001E-8</c:v>
                </c:pt>
                <c:pt idx="9440">
                  <c:v>5.5497600000000003E-8</c:v>
                </c:pt>
                <c:pt idx="9441">
                  <c:v>5.5522599999999998E-8</c:v>
                </c:pt>
                <c:pt idx="9442">
                  <c:v>5.55476E-8</c:v>
                </c:pt>
                <c:pt idx="9443">
                  <c:v>5.5572600000000002E-8</c:v>
                </c:pt>
                <c:pt idx="9444">
                  <c:v>5.5597599999999998E-8</c:v>
                </c:pt>
                <c:pt idx="9445">
                  <c:v>5.5622599999999999E-8</c:v>
                </c:pt>
                <c:pt idx="9446">
                  <c:v>5.5647600000000001E-8</c:v>
                </c:pt>
                <c:pt idx="9447">
                  <c:v>5.5672600000000003E-8</c:v>
                </c:pt>
                <c:pt idx="9448">
                  <c:v>5.5697599999999998E-8</c:v>
                </c:pt>
                <c:pt idx="9449">
                  <c:v>5.57226E-8</c:v>
                </c:pt>
                <c:pt idx="9450">
                  <c:v>5.5747600000000002E-8</c:v>
                </c:pt>
                <c:pt idx="9451">
                  <c:v>5.5772599999999997E-8</c:v>
                </c:pt>
                <c:pt idx="9452">
                  <c:v>5.5797599999999999E-8</c:v>
                </c:pt>
                <c:pt idx="9453">
                  <c:v>5.5822600000000001E-8</c:v>
                </c:pt>
                <c:pt idx="9454">
                  <c:v>5.5847600000000003E-8</c:v>
                </c:pt>
                <c:pt idx="9455">
                  <c:v>5.5872599999999998E-8</c:v>
                </c:pt>
                <c:pt idx="9456">
                  <c:v>5.58976E-8</c:v>
                </c:pt>
                <c:pt idx="9457">
                  <c:v>5.5922600000000002E-8</c:v>
                </c:pt>
                <c:pt idx="9458">
                  <c:v>5.5947599999999997E-8</c:v>
                </c:pt>
                <c:pt idx="9459">
                  <c:v>5.5972599999999999E-8</c:v>
                </c:pt>
                <c:pt idx="9460">
                  <c:v>5.5997600000000001E-8</c:v>
                </c:pt>
                <c:pt idx="9461">
                  <c:v>5.6022600000000003E-8</c:v>
                </c:pt>
                <c:pt idx="9462">
                  <c:v>5.6047599999999998E-8</c:v>
                </c:pt>
                <c:pt idx="9463">
                  <c:v>5.60726E-8</c:v>
                </c:pt>
                <c:pt idx="9464">
                  <c:v>5.6097600000000002E-8</c:v>
                </c:pt>
                <c:pt idx="9465">
                  <c:v>5.6122599999999997E-8</c:v>
                </c:pt>
                <c:pt idx="9466">
                  <c:v>5.6147599999999999E-8</c:v>
                </c:pt>
                <c:pt idx="9467">
                  <c:v>5.6172600000000001E-8</c:v>
                </c:pt>
                <c:pt idx="9468">
                  <c:v>5.6197600000000003E-8</c:v>
                </c:pt>
                <c:pt idx="9469">
                  <c:v>5.6222599999999998E-8</c:v>
                </c:pt>
                <c:pt idx="9470">
                  <c:v>5.62476E-8</c:v>
                </c:pt>
                <c:pt idx="9471">
                  <c:v>5.6272600000000002E-8</c:v>
                </c:pt>
                <c:pt idx="9472">
                  <c:v>5.6297599999999997E-8</c:v>
                </c:pt>
                <c:pt idx="9473">
                  <c:v>5.6322599999999999E-8</c:v>
                </c:pt>
                <c:pt idx="9474">
                  <c:v>5.6347600000000001E-8</c:v>
                </c:pt>
                <c:pt idx="9475">
                  <c:v>5.6372600000000003E-8</c:v>
                </c:pt>
                <c:pt idx="9476">
                  <c:v>5.6397599999999998E-8</c:v>
                </c:pt>
                <c:pt idx="9477">
                  <c:v>5.64226E-8</c:v>
                </c:pt>
                <c:pt idx="9478">
                  <c:v>5.6447600000000002E-8</c:v>
                </c:pt>
                <c:pt idx="9479">
                  <c:v>5.6472599999999997E-8</c:v>
                </c:pt>
                <c:pt idx="9480">
                  <c:v>5.6497599999999999E-8</c:v>
                </c:pt>
                <c:pt idx="9481">
                  <c:v>5.6522600000000001E-8</c:v>
                </c:pt>
                <c:pt idx="9482">
                  <c:v>5.6547600000000003E-8</c:v>
                </c:pt>
                <c:pt idx="9483">
                  <c:v>5.6572599999999998E-8</c:v>
                </c:pt>
                <c:pt idx="9484">
                  <c:v>5.65976E-8</c:v>
                </c:pt>
                <c:pt idx="9485">
                  <c:v>5.6622600000000002E-8</c:v>
                </c:pt>
                <c:pt idx="9486">
                  <c:v>5.6647599999999997E-8</c:v>
                </c:pt>
                <c:pt idx="9487">
                  <c:v>5.6672599999999999E-8</c:v>
                </c:pt>
                <c:pt idx="9488">
                  <c:v>5.6697600000000001E-8</c:v>
                </c:pt>
                <c:pt idx="9489">
                  <c:v>5.6722600000000003E-8</c:v>
                </c:pt>
                <c:pt idx="9490">
                  <c:v>5.6747599999999998E-8</c:v>
                </c:pt>
                <c:pt idx="9491">
                  <c:v>5.67726E-8</c:v>
                </c:pt>
                <c:pt idx="9492">
                  <c:v>5.6797600000000002E-8</c:v>
                </c:pt>
                <c:pt idx="9493">
                  <c:v>5.6822599999999997E-8</c:v>
                </c:pt>
                <c:pt idx="9494">
                  <c:v>5.6847599999999999E-8</c:v>
                </c:pt>
                <c:pt idx="9495">
                  <c:v>5.6872600000000001E-8</c:v>
                </c:pt>
                <c:pt idx="9496">
                  <c:v>5.6897600000000003E-8</c:v>
                </c:pt>
                <c:pt idx="9497">
                  <c:v>5.6922599999999998E-8</c:v>
                </c:pt>
                <c:pt idx="9498">
                  <c:v>5.69476E-8</c:v>
                </c:pt>
                <c:pt idx="9499">
                  <c:v>5.6972600000000002E-8</c:v>
                </c:pt>
                <c:pt idx="9500">
                  <c:v>5.6997599999999997E-8</c:v>
                </c:pt>
                <c:pt idx="9501">
                  <c:v>5.7022599999999999E-8</c:v>
                </c:pt>
                <c:pt idx="9502">
                  <c:v>5.7047600000000001E-8</c:v>
                </c:pt>
                <c:pt idx="9503">
                  <c:v>5.7072600000000002E-8</c:v>
                </c:pt>
                <c:pt idx="9504">
                  <c:v>5.7097599999999998E-8</c:v>
                </c:pt>
                <c:pt idx="9505">
                  <c:v>5.71226E-8</c:v>
                </c:pt>
                <c:pt idx="9506">
                  <c:v>5.7147600000000001E-8</c:v>
                </c:pt>
                <c:pt idx="9507">
                  <c:v>5.7172599999999997E-8</c:v>
                </c:pt>
                <c:pt idx="9508">
                  <c:v>5.7197599999999999E-8</c:v>
                </c:pt>
                <c:pt idx="9509">
                  <c:v>5.72226E-8</c:v>
                </c:pt>
                <c:pt idx="9510">
                  <c:v>5.7247600000000002E-8</c:v>
                </c:pt>
                <c:pt idx="9511">
                  <c:v>5.7272599999999998E-8</c:v>
                </c:pt>
                <c:pt idx="9512">
                  <c:v>5.72976E-8</c:v>
                </c:pt>
                <c:pt idx="9513">
                  <c:v>5.7322600000000001E-8</c:v>
                </c:pt>
                <c:pt idx="9514">
                  <c:v>5.7347600000000003E-8</c:v>
                </c:pt>
                <c:pt idx="9515">
                  <c:v>5.7372599999999999E-8</c:v>
                </c:pt>
                <c:pt idx="9516">
                  <c:v>5.73976E-8</c:v>
                </c:pt>
                <c:pt idx="9517">
                  <c:v>5.7422600000000002E-8</c:v>
                </c:pt>
                <c:pt idx="9518">
                  <c:v>5.7447599999999998E-8</c:v>
                </c:pt>
                <c:pt idx="9519">
                  <c:v>5.7472599999999999E-8</c:v>
                </c:pt>
                <c:pt idx="9520">
                  <c:v>5.7497600000000001E-8</c:v>
                </c:pt>
                <c:pt idx="9521">
                  <c:v>5.7522600000000003E-8</c:v>
                </c:pt>
                <c:pt idx="9522">
                  <c:v>5.7547599999999998E-8</c:v>
                </c:pt>
                <c:pt idx="9523">
                  <c:v>5.75726E-8</c:v>
                </c:pt>
                <c:pt idx="9524">
                  <c:v>5.7597600000000002E-8</c:v>
                </c:pt>
                <c:pt idx="9525">
                  <c:v>5.7622599999999997E-8</c:v>
                </c:pt>
                <c:pt idx="9526">
                  <c:v>5.7647599999999999E-8</c:v>
                </c:pt>
                <c:pt idx="9527">
                  <c:v>5.7672600000000001E-8</c:v>
                </c:pt>
                <c:pt idx="9528">
                  <c:v>5.7697600000000003E-8</c:v>
                </c:pt>
                <c:pt idx="9529">
                  <c:v>5.7722599999999998E-8</c:v>
                </c:pt>
                <c:pt idx="9530">
                  <c:v>5.77476E-8</c:v>
                </c:pt>
                <c:pt idx="9531">
                  <c:v>5.7772600000000002E-8</c:v>
                </c:pt>
                <c:pt idx="9532">
                  <c:v>5.7797599999999997E-8</c:v>
                </c:pt>
                <c:pt idx="9533">
                  <c:v>5.7822599999999999E-8</c:v>
                </c:pt>
                <c:pt idx="9534">
                  <c:v>5.7847600000000001E-8</c:v>
                </c:pt>
                <c:pt idx="9535">
                  <c:v>5.7872600000000003E-8</c:v>
                </c:pt>
                <c:pt idx="9536">
                  <c:v>5.7897599999999998E-8</c:v>
                </c:pt>
                <c:pt idx="9537">
                  <c:v>5.79226E-8</c:v>
                </c:pt>
                <c:pt idx="9538">
                  <c:v>5.7947600000000002E-8</c:v>
                </c:pt>
                <c:pt idx="9539">
                  <c:v>5.7972599999999997E-8</c:v>
                </c:pt>
                <c:pt idx="9540">
                  <c:v>5.7997599999999999E-8</c:v>
                </c:pt>
                <c:pt idx="9541">
                  <c:v>5.8022600000000001E-8</c:v>
                </c:pt>
                <c:pt idx="9542">
                  <c:v>5.8047600000000003E-8</c:v>
                </c:pt>
                <c:pt idx="9543">
                  <c:v>5.8072599999999998E-8</c:v>
                </c:pt>
                <c:pt idx="9544">
                  <c:v>5.80976E-8</c:v>
                </c:pt>
                <c:pt idx="9545">
                  <c:v>5.8122600000000002E-8</c:v>
                </c:pt>
                <c:pt idx="9546">
                  <c:v>5.8147599999999997E-8</c:v>
                </c:pt>
                <c:pt idx="9547">
                  <c:v>5.8172599999999999E-8</c:v>
                </c:pt>
                <c:pt idx="9548">
                  <c:v>5.8197600000000001E-8</c:v>
                </c:pt>
                <c:pt idx="9549">
                  <c:v>5.8222600000000003E-8</c:v>
                </c:pt>
                <c:pt idx="9550">
                  <c:v>5.8247599999999998E-8</c:v>
                </c:pt>
                <c:pt idx="9551">
                  <c:v>5.82726E-8</c:v>
                </c:pt>
                <c:pt idx="9552">
                  <c:v>5.8297600000000002E-8</c:v>
                </c:pt>
                <c:pt idx="9553">
                  <c:v>5.8322599999999997E-8</c:v>
                </c:pt>
                <c:pt idx="9554">
                  <c:v>5.8347599999999999E-8</c:v>
                </c:pt>
                <c:pt idx="9555">
                  <c:v>5.8372600000000001E-8</c:v>
                </c:pt>
                <c:pt idx="9556">
                  <c:v>5.8397600000000003E-8</c:v>
                </c:pt>
                <c:pt idx="9557">
                  <c:v>5.8422599999999998E-8</c:v>
                </c:pt>
                <c:pt idx="9558">
                  <c:v>5.84476E-8</c:v>
                </c:pt>
                <c:pt idx="9559">
                  <c:v>5.8472600000000002E-8</c:v>
                </c:pt>
                <c:pt idx="9560">
                  <c:v>5.8497599999999997E-8</c:v>
                </c:pt>
                <c:pt idx="9561">
                  <c:v>5.8522599999999999E-8</c:v>
                </c:pt>
                <c:pt idx="9562">
                  <c:v>5.8547600000000001E-8</c:v>
                </c:pt>
                <c:pt idx="9563">
                  <c:v>5.8572600000000003E-8</c:v>
                </c:pt>
                <c:pt idx="9564">
                  <c:v>5.8597599999999998E-8</c:v>
                </c:pt>
                <c:pt idx="9565">
                  <c:v>5.86226E-8</c:v>
                </c:pt>
                <c:pt idx="9566">
                  <c:v>5.8647600000000002E-8</c:v>
                </c:pt>
                <c:pt idx="9567">
                  <c:v>5.8672599999999997E-8</c:v>
                </c:pt>
                <c:pt idx="9568">
                  <c:v>5.8697599999999999E-8</c:v>
                </c:pt>
                <c:pt idx="9569">
                  <c:v>5.8722600000000001E-8</c:v>
                </c:pt>
                <c:pt idx="9570">
                  <c:v>5.8747600000000003E-8</c:v>
                </c:pt>
                <c:pt idx="9571">
                  <c:v>5.8772599999999998E-8</c:v>
                </c:pt>
                <c:pt idx="9572">
                  <c:v>5.87976E-8</c:v>
                </c:pt>
                <c:pt idx="9573">
                  <c:v>5.8822600000000002E-8</c:v>
                </c:pt>
                <c:pt idx="9574">
                  <c:v>5.8847599999999997E-8</c:v>
                </c:pt>
                <c:pt idx="9575">
                  <c:v>5.8872599999999999E-8</c:v>
                </c:pt>
                <c:pt idx="9576">
                  <c:v>5.8897600000000001E-8</c:v>
                </c:pt>
                <c:pt idx="9577">
                  <c:v>5.8922600000000002E-8</c:v>
                </c:pt>
                <c:pt idx="9578">
                  <c:v>5.8947599999999998E-8</c:v>
                </c:pt>
                <c:pt idx="9579">
                  <c:v>5.89726E-8</c:v>
                </c:pt>
                <c:pt idx="9580">
                  <c:v>5.8997600000000001E-8</c:v>
                </c:pt>
                <c:pt idx="9581">
                  <c:v>5.9022599999999997E-8</c:v>
                </c:pt>
                <c:pt idx="9582">
                  <c:v>5.9047599999999999E-8</c:v>
                </c:pt>
                <c:pt idx="9583">
                  <c:v>5.9072600000000001E-8</c:v>
                </c:pt>
                <c:pt idx="9584">
                  <c:v>5.9097600000000002E-8</c:v>
                </c:pt>
                <c:pt idx="9585">
                  <c:v>5.9122599999999998E-8</c:v>
                </c:pt>
                <c:pt idx="9586">
                  <c:v>5.91476E-8</c:v>
                </c:pt>
                <c:pt idx="9587">
                  <c:v>5.9172600000000001E-8</c:v>
                </c:pt>
                <c:pt idx="9588">
                  <c:v>5.9197600000000003E-8</c:v>
                </c:pt>
                <c:pt idx="9589">
                  <c:v>5.9222599999999999E-8</c:v>
                </c:pt>
                <c:pt idx="9590">
                  <c:v>5.92476E-8</c:v>
                </c:pt>
                <c:pt idx="9591">
                  <c:v>5.9272600000000002E-8</c:v>
                </c:pt>
                <c:pt idx="9592">
                  <c:v>5.9297599999999998E-8</c:v>
                </c:pt>
                <c:pt idx="9593">
                  <c:v>5.9322599999999999E-8</c:v>
                </c:pt>
                <c:pt idx="9594">
                  <c:v>5.9347600000000001E-8</c:v>
                </c:pt>
                <c:pt idx="9595">
                  <c:v>5.9372600000000003E-8</c:v>
                </c:pt>
                <c:pt idx="9596">
                  <c:v>5.9397599999999998E-8</c:v>
                </c:pt>
                <c:pt idx="9597">
                  <c:v>5.94226E-8</c:v>
                </c:pt>
                <c:pt idx="9598">
                  <c:v>5.9447600000000002E-8</c:v>
                </c:pt>
                <c:pt idx="9599">
                  <c:v>5.9472599999999997E-8</c:v>
                </c:pt>
                <c:pt idx="9600">
                  <c:v>5.9497599999999999E-8</c:v>
                </c:pt>
                <c:pt idx="9601">
                  <c:v>5.9522600000000001E-8</c:v>
                </c:pt>
                <c:pt idx="9602">
                  <c:v>5.9547600000000003E-8</c:v>
                </c:pt>
                <c:pt idx="9603">
                  <c:v>5.9572599999999998E-8</c:v>
                </c:pt>
                <c:pt idx="9604">
                  <c:v>5.95976E-8</c:v>
                </c:pt>
                <c:pt idx="9605">
                  <c:v>5.9622599999999996E-8</c:v>
                </c:pt>
                <c:pt idx="9606">
                  <c:v>5.9647599999999997E-8</c:v>
                </c:pt>
                <c:pt idx="9607">
                  <c:v>5.9672599999999999E-8</c:v>
                </c:pt>
                <c:pt idx="9608">
                  <c:v>5.9697600000000001E-8</c:v>
                </c:pt>
                <c:pt idx="9609">
                  <c:v>5.9722600000000003E-8</c:v>
                </c:pt>
                <c:pt idx="9610">
                  <c:v>5.9747600000000005E-8</c:v>
                </c:pt>
                <c:pt idx="9611">
                  <c:v>5.9772599999999994E-8</c:v>
                </c:pt>
                <c:pt idx="9612">
                  <c:v>5.9797599999999995E-8</c:v>
                </c:pt>
                <c:pt idx="9613">
                  <c:v>5.9822599999999997E-8</c:v>
                </c:pt>
                <c:pt idx="9614">
                  <c:v>5.9847599999999999E-8</c:v>
                </c:pt>
                <c:pt idx="9615">
                  <c:v>5.9872600000000001E-8</c:v>
                </c:pt>
                <c:pt idx="9616">
                  <c:v>5.9897600000000003E-8</c:v>
                </c:pt>
                <c:pt idx="9617">
                  <c:v>5.9922600000000005E-8</c:v>
                </c:pt>
                <c:pt idx="9618">
                  <c:v>5.9947599999999993E-8</c:v>
                </c:pt>
                <c:pt idx="9619">
                  <c:v>5.9972599999999995E-8</c:v>
                </c:pt>
                <c:pt idx="9620">
                  <c:v>5.9997599999999997E-8</c:v>
                </c:pt>
                <c:pt idx="9621">
                  <c:v>6.0022599999999999E-8</c:v>
                </c:pt>
                <c:pt idx="9622">
                  <c:v>6.0047600000000001E-8</c:v>
                </c:pt>
                <c:pt idx="9623">
                  <c:v>6.0072600000000003E-8</c:v>
                </c:pt>
                <c:pt idx="9624">
                  <c:v>6.0097600000000005E-8</c:v>
                </c:pt>
                <c:pt idx="9625">
                  <c:v>6.0122600000000007E-8</c:v>
                </c:pt>
                <c:pt idx="9626">
                  <c:v>6.0147599999999995E-8</c:v>
                </c:pt>
                <c:pt idx="9627">
                  <c:v>6.0172599999999997E-8</c:v>
                </c:pt>
                <c:pt idx="9628">
                  <c:v>6.0197599999999999E-8</c:v>
                </c:pt>
                <c:pt idx="9629">
                  <c:v>6.0222600000000001E-8</c:v>
                </c:pt>
                <c:pt idx="9630">
                  <c:v>6.0247600000000003E-8</c:v>
                </c:pt>
                <c:pt idx="9631">
                  <c:v>6.0272600000000005E-8</c:v>
                </c:pt>
                <c:pt idx="9632">
                  <c:v>6.0297600000000007E-8</c:v>
                </c:pt>
                <c:pt idx="9633">
                  <c:v>6.0322599999999995E-8</c:v>
                </c:pt>
                <c:pt idx="9634">
                  <c:v>6.0347599999999997E-8</c:v>
                </c:pt>
                <c:pt idx="9635">
                  <c:v>6.0372599999999999E-8</c:v>
                </c:pt>
                <c:pt idx="9636">
                  <c:v>6.0397600000000001E-8</c:v>
                </c:pt>
                <c:pt idx="9637">
                  <c:v>6.0422600000000003E-8</c:v>
                </c:pt>
                <c:pt idx="9638">
                  <c:v>6.0447600000000005E-8</c:v>
                </c:pt>
                <c:pt idx="9639">
                  <c:v>6.0472600000000006E-8</c:v>
                </c:pt>
                <c:pt idx="9640">
                  <c:v>6.0497599999999995E-8</c:v>
                </c:pt>
                <c:pt idx="9641">
                  <c:v>6.0522599999999997E-8</c:v>
                </c:pt>
                <c:pt idx="9642">
                  <c:v>6.0547599999999999E-8</c:v>
                </c:pt>
                <c:pt idx="9643">
                  <c:v>6.0572600000000001E-8</c:v>
                </c:pt>
                <c:pt idx="9644">
                  <c:v>6.0597600000000003E-8</c:v>
                </c:pt>
                <c:pt idx="9645">
                  <c:v>6.0622600000000004E-8</c:v>
                </c:pt>
                <c:pt idx="9646">
                  <c:v>6.0647600000000006E-8</c:v>
                </c:pt>
                <c:pt idx="9647">
                  <c:v>6.0672599999999995E-8</c:v>
                </c:pt>
                <c:pt idx="9648">
                  <c:v>6.0697599999999997E-8</c:v>
                </c:pt>
                <c:pt idx="9649">
                  <c:v>6.0722599999999999E-8</c:v>
                </c:pt>
                <c:pt idx="9650">
                  <c:v>6.0747600000000001E-8</c:v>
                </c:pt>
                <c:pt idx="9651">
                  <c:v>6.0772600000000002E-8</c:v>
                </c:pt>
                <c:pt idx="9652">
                  <c:v>6.0797600000000004E-8</c:v>
                </c:pt>
                <c:pt idx="9653">
                  <c:v>6.0822600000000006E-8</c:v>
                </c:pt>
                <c:pt idx="9654">
                  <c:v>6.0847599999999995E-8</c:v>
                </c:pt>
                <c:pt idx="9655">
                  <c:v>6.0872599999999997E-8</c:v>
                </c:pt>
                <c:pt idx="9656">
                  <c:v>6.0897599999999999E-8</c:v>
                </c:pt>
                <c:pt idx="9657">
                  <c:v>6.0922600000000001E-8</c:v>
                </c:pt>
                <c:pt idx="9658">
                  <c:v>6.0947600000000002E-8</c:v>
                </c:pt>
                <c:pt idx="9659">
                  <c:v>6.0972600000000004E-8</c:v>
                </c:pt>
                <c:pt idx="9660">
                  <c:v>6.0997600000000006E-8</c:v>
                </c:pt>
                <c:pt idx="9661">
                  <c:v>6.1022599999999995E-8</c:v>
                </c:pt>
                <c:pt idx="9662">
                  <c:v>6.1047599999999997E-8</c:v>
                </c:pt>
                <c:pt idx="9663">
                  <c:v>6.1072599999999999E-8</c:v>
                </c:pt>
                <c:pt idx="9664">
                  <c:v>6.10976E-8</c:v>
                </c:pt>
                <c:pt idx="9665">
                  <c:v>6.1122600000000002E-8</c:v>
                </c:pt>
                <c:pt idx="9666">
                  <c:v>6.1147600000000004E-8</c:v>
                </c:pt>
                <c:pt idx="9667">
                  <c:v>6.1172600000000006E-8</c:v>
                </c:pt>
                <c:pt idx="9668">
                  <c:v>6.1197599999999995E-8</c:v>
                </c:pt>
                <c:pt idx="9669">
                  <c:v>6.1222599999999997E-8</c:v>
                </c:pt>
                <c:pt idx="9670">
                  <c:v>6.1247599999999998E-8</c:v>
                </c:pt>
                <c:pt idx="9671">
                  <c:v>6.12726E-8</c:v>
                </c:pt>
                <c:pt idx="9672">
                  <c:v>6.1297600000000002E-8</c:v>
                </c:pt>
                <c:pt idx="9673">
                  <c:v>6.1322600000000004E-8</c:v>
                </c:pt>
                <c:pt idx="9674">
                  <c:v>6.1347600000000006E-8</c:v>
                </c:pt>
                <c:pt idx="9675">
                  <c:v>6.1372599999999995E-8</c:v>
                </c:pt>
                <c:pt idx="9676">
                  <c:v>6.1397599999999997E-8</c:v>
                </c:pt>
                <c:pt idx="9677">
                  <c:v>6.1422599999999998E-8</c:v>
                </c:pt>
                <c:pt idx="9678">
                  <c:v>6.14476E-8</c:v>
                </c:pt>
                <c:pt idx="9679">
                  <c:v>6.1472600000000002E-8</c:v>
                </c:pt>
                <c:pt idx="9680">
                  <c:v>6.1497600000000004E-8</c:v>
                </c:pt>
                <c:pt idx="9681">
                  <c:v>6.1522600000000006E-8</c:v>
                </c:pt>
                <c:pt idx="9682">
                  <c:v>6.1547599999999995E-8</c:v>
                </c:pt>
                <c:pt idx="9683">
                  <c:v>6.1572599999999996E-8</c:v>
                </c:pt>
                <c:pt idx="9684">
                  <c:v>6.1597599999999998E-8</c:v>
                </c:pt>
                <c:pt idx="9685">
                  <c:v>6.16226E-8</c:v>
                </c:pt>
                <c:pt idx="9686">
                  <c:v>6.1647600000000002E-8</c:v>
                </c:pt>
                <c:pt idx="9687">
                  <c:v>6.1672600000000004E-8</c:v>
                </c:pt>
                <c:pt idx="9688">
                  <c:v>6.1697600000000006E-8</c:v>
                </c:pt>
                <c:pt idx="9689">
                  <c:v>6.1722599999999994E-8</c:v>
                </c:pt>
                <c:pt idx="9690">
                  <c:v>6.1747599999999996E-8</c:v>
                </c:pt>
                <c:pt idx="9691">
                  <c:v>6.1772599999999998E-8</c:v>
                </c:pt>
                <c:pt idx="9692">
                  <c:v>6.17976E-8</c:v>
                </c:pt>
                <c:pt idx="9693">
                  <c:v>6.1822600000000002E-8</c:v>
                </c:pt>
                <c:pt idx="9694">
                  <c:v>6.1847600000000004E-8</c:v>
                </c:pt>
                <c:pt idx="9695">
                  <c:v>6.1872600000000006E-8</c:v>
                </c:pt>
                <c:pt idx="9696">
                  <c:v>6.1897599999999994E-8</c:v>
                </c:pt>
                <c:pt idx="9697">
                  <c:v>6.1922599999999996E-8</c:v>
                </c:pt>
                <c:pt idx="9698">
                  <c:v>6.1947599999999998E-8</c:v>
                </c:pt>
                <c:pt idx="9699">
                  <c:v>6.19726E-8</c:v>
                </c:pt>
                <c:pt idx="9700">
                  <c:v>6.1997600000000002E-8</c:v>
                </c:pt>
                <c:pt idx="9701">
                  <c:v>6.2022600000000004E-8</c:v>
                </c:pt>
                <c:pt idx="9702">
                  <c:v>6.2047600000000006E-8</c:v>
                </c:pt>
                <c:pt idx="9703">
                  <c:v>6.2072599999999994E-8</c:v>
                </c:pt>
                <c:pt idx="9704">
                  <c:v>6.2097599999999996E-8</c:v>
                </c:pt>
                <c:pt idx="9705">
                  <c:v>6.2122599999999998E-8</c:v>
                </c:pt>
                <c:pt idx="9706">
                  <c:v>6.21476E-8</c:v>
                </c:pt>
                <c:pt idx="9707">
                  <c:v>6.2172600000000002E-8</c:v>
                </c:pt>
                <c:pt idx="9708">
                  <c:v>6.2197600000000004E-8</c:v>
                </c:pt>
                <c:pt idx="9709">
                  <c:v>6.2222600000000006E-8</c:v>
                </c:pt>
                <c:pt idx="9710">
                  <c:v>6.2247599999999994E-8</c:v>
                </c:pt>
                <c:pt idx="9711">
                  <c:v>6.2272599999999996E-8</c:v>
                </c:pt>
                <c:pt idx="9712">
                  <c:v>6.2297599999999998E-8</c:v>
                </c:pt>
                <c:pt idx="9713">
                  <c:v>6.23226E-8</c:v>
                </c:pt>
                <c:pt idx="9714">
                  <c:v>6.2347600000000002E-8</c:v>
                </c:pt>
                <c:pt idx="9715">
                  <c:v>6.2372600000000004E-8</c:v>
                </c:pt>
                <c:pt idx="9716">
                  <c:v>6.2397600000000005E-8</c:v>
                </c:pt>
                <c:pt idx="9717">
                  <c:v>6.2422599999999994E-8</c:v>
                </c:pt>
                <c:pt idx="9718">
                  <c:v>6.2447599999999996E-8</c:v>
                </c:pt>
                <c:pt idx="9719">
                  <c:v>6.2472599999999998E-8</c:v>
                </c:pt>
                <c:pt idx="9720">
                  <c:v>6.24976E-8</c:v>
                </c:pt>
                <c:pt idx="9721">
                  <c:v>6.2522600000000002E-8</c:v>
                </c:pt>
                <c:pt idx="9722">
                  <c:v>6.2547600000000004E-8</c:v>
                </c:pt>
                <c:pt idx="9723">
                  <c:v>6.2572600000000005E-8</c:v>
                </c:pt>
                <c:pt idx="9724">
                  <c:v>6.2597599999999994E-8</c:v>
                </c:pt>
                <c:pt idx="9725">
                  <c:v>6.2622599999999996E-8</c:v>
                </c:pt>
                <c:pt idx="9726">
                  <c:v>6.2647599999999998E-8</c:v>
                </c:pt>
                <c:pt idx="9727">
                  <c:v>6.26726E-8</c:v>
                </c:pt>
                <c:pt idx="9728">
                  <c:v>6.2697600000000002E-8</c:v>
                </c:pt>
                <c:pt idx="9729">
                  <c:v>6.2722600000000003E-8</c:v>
                </c:pt>
                <c:pt idx="9730">
                  <c:v>6.2747600000000005E-8</c:v>
                </c:pt>
                <c:pt idx="9731">
                  <c:v>6.2772599999999994E-8</c:v>
                </c:pt>
                <c:pt idx="9732">
                  <c:v>6.2797599999999996E-8</c:v>
                </c:pt>
                <c:pt idx="9733">
                  <c:v>6.2822599999999998E-8</c:v>
                </c:pt>
                <c:pt idx="9734">
                  <c:v>6.28476E-8</c:v>
                </c:pt>
                <c:pt idx="9735">
                  <c:v>6.2872600000000001E-8</c:v>
                </c:pt>
                <c:pt idx="9736">
                  <c:v>6.2897600000000003E-8</c:v>
                </c:pt>
                <c:pt idx="9737">
                  <c:v>6.2922600000000005E-8</c:v>
                </c:pt>
                <c:pt idx="9738">
                  <c:v>6.2947599999999994E-8</c:v>
                </c:pt>
                <c:pt idx="9739">
                  <c:v>6.2972599999999996E-8</c:v>
                </c:pt>
                <c:pt idx="9740">
                  <c:v>6.2997599999999998E-8</c:v>
                </c:pt>
                <c:pt idx="9741">
                  <c:v>6.3022599999999999E-8</c:v>
                </c:pt>
                <c:pt idx="9742">
                  <c:v>6.3047600000000001E-8</c:v>
                </c:pt>
                <c:pt idx="9743">
                  <c:v>6.3072600000000003E-8</c:v>
                </c:pt>
                <c:pt idx="9744">
                  <c:v>6.3097600000000005E-8</c:v>
                </c:pt>
                <c:pt idx="9745">
                  <c:v>6.3122599999999994E-8</c:v>
                </c:pt>
                <c:pt idx="9746">
                  <c:v>6.3147599999999996E-8</c:v>
                </c:pt>
                <c:pt idx="9747">
                  <c:v>6.3172599999999998E-8</c:v>
                </c:pt>
                <c:pt idx="9748">
                  <c:v>6.3197599999999999E-8</c:v>
                </c:pt>
                <c:pt idx="9749">
                  <c:v>6.3222600000000001E-8</c:v>
                </c:pt>
                <c:pt idx="9750">
                  <c:v>6.3247600000000003E-8</c:v>
                </c:pt>
                <c:pt idx="9751">
                  <c:v>6.3272600000000005E-8</c:v>
                </c:pt>
                <c:pt idx="9752">
                  <c:v>6.3297599999999994E-8</c:v>
                </c:pt>
                <c:pt idx="9753">
                  <c:v>6.3322599999999996E-8</c:v>
                </c:pt>
                <c:pt idx="9754">
                  <c:v>6.3347599999999997E-8</c:v>
                </c:pt>
                <c:pt idx="9755">
                  <c:v>6.3372599999999999E-8</c:v>
                </c:pt>
                <c:pt idx="9756">
                  <c:v>6.3397600000000001E-8</c:v>
                </c:pt>
                <c:pt idx="9757">
                  <c:v>6.3422600000000003E-8</c:v>
                </c:pt>
                <c:pt idx="9758">
                  <c:v>6.3447600000000005E-8</c:v>
                </c:pt>
                <c:pt idx="9759">
                  <c:v>6.3472599999999994E-8</c:v>
                </c:pt>
                <c:pt idx="9760">
                  <c:v>6.3497599999999995E-8</c:v>
                </c:pt>
                <c:pt idx="9761">
                  <c:v>6.3522599999999997E-8</c:v>
                </c:pt>
                <c:pt idx="9762">
                  <c:v>6.3547599999999999E-8</c:v>
                </c:pt>
                <c:pt idx="9763">
                  <c:v>6.3572600000000001E-8</c:v>
                </c:pt>
                <c:pt idx="9764">
                  <c:v>6.3597600000000003E-8</c:v>
                </c:pt>
                <c:pt idx="9765">
                  <c:v>6.3622600000000005E-8</c:v>
                </c:pt>
                <c:pt idx="9766">
                  <c:v>6.3647599999999993E-8</c:v>
                </c:pt>
                <c:pt idx="9767">
                  <c:v>6.3672599999999995E-8</c:v>
                </c:pt>
                <c:pt idx="9768">
                  <c:v>6.3697599999999997E-8</c:v>
                </c:pt>
                <c:pt idx="9769">
                  <c:v>6.3722599999999999E-8</c:v>
                </c:pt>
                <c:pt idx="9770">
                  <c:v>6.3747600000000001E-8</c:v>
                </c:pt>
                <c:pt idx="9771">
                  <c:v>6.3772600000000003E-8</c:v>
                </c:pt>
                <c:pt idx="9772">
                  <c:v>6.3797600000000005E-8</c:v>
                </c:pt>
                <c:pt idx="9773">
                  <c:v>6.3822599999999993E-8</c:v>
                </c:pt>
                <c:pt idx="9774">
                  <c:v>6.3847599999999995E-8</c:v>
                </c:pt>
                <c:pt idx="9775">
                  <c:v>6.3872599999999997E-8</c:v>
                </c:pt>
                <c:pt idx="9776">
                  <c:v>6.3897599999999999E-8</c:v>
                </c:pt>
                <c:pt idx="9777">
                  <c:v>6.3922600000000001E-8</c:v>
                </c:pt>
                <c:pt idx="9778">
                  <c:v>6.3947600000000003E-8</c:v>
                </c:pt>
                <c:pt idx="9779">
                  <c:v>6.3972600000000005E-8</c:v>
                </c:pt>
                <c:pt idx="9780">
                  <c:v>6.3997600000000007E-8</c:v>
                </c:pt>
                <c:pt idx="9781">
                  <c:v>6.4022599999999995E-8</c:v>
                </c:pt>
                <c:pt idx="9782">
                  <c:v>6.4047599999999997E-8</c:v>
                </c:pt>
                <c:pt idx="9783">
                  <c:v>6.4072599999999999E-8</c:v>
                </c:pt>
                <c:pt idx="9784">
                  <c:v>6.4097600000000001E-8</c:v>
                </c:pt>
                <c:pt idx="9785">
                  <c:v>6.4122600000000003E-8</c:v>
                </c:pt>
                <c:pt idx="9786">
                  <c:v>6.4147600000000005E-8</c:v>
                </c:pt>
                <c:pt idx="9787">
                  <c:v>6.4172600000000006E-8</c:v>
                </c:pt>
                <c:pt idx="9788">
                  <c:v>6.4197599999999995E-8</c:v>
                </c:pt>
                <c:pt idx="9789">
                  <c:v>6.4222599999999997E-8</c:v>
                </c:pt>
                <c:pt idx="9790">
                  <c:v>6.4247599999999999E-8</c:v>
                </c:pt>
                <c:pt idx="9791">
                  <c:v>6.4272600000000001E-8</c:v>
                </c:pt>
                <c:pt idx="9792">
                  <c:v>6.4297600000000003E-8</c:v>
                </c:pt>
                <c:pt idx="9793">
                  <c:v>6.4322600000000005E-8</c:v>
                </c:pt>
                <c:pt idx="9794">
                  <c:v>6.4347600000000006E-8</c:v>
                </c:pt>
                <c:pt idx="9795">
                  <c:v>6.4372599999999995E-8</c:v>
                </c:pt>
                <c:pt idx="9796">
                  <c:v>6.4397599999999997E-8</c:v>
                </c:pt>
                <c:pt idx="9797">
                  <c:v>6.4422599999999999E-8</c:v>
                </c:pt>
                <c:pt idx="9798">
                  <c:v>6.4447600000000001E-8</c:v>
                </c:pt>
                <c:pt idx="9799">
                  <c:v>6.4472600000000003E-8</c:v>
                </c:pt>
                <c:pt idx="9800">
                  <c:v>6.4497600000000004E-8</c:v>
                </c:pt>
                <c:pt idx="9801">
                  <c:v>6.4522600000000006E-8</c:v>
                </c:pt>
                <c:pt idx="9802">
                  <c:v>6.4547599999999995E-8</c:v>
                </c:pt>
                <c:pt idx="9803">
                  <c:v>6.4572599999999997E-8</c:v>
                </c:pt>
                <c:pt idx="9804">
                  <c:v>6.4597599999999999E-8</c:v>
                </c:pt>
                <c:pt idx="9805">
                  <c:v>6.4622600000000001E-8</c:v>
                </c:pt>
                <c:pt idx="9806">
                  <c:v>6.4647600000000002E-8</c:v>
                </c:pt>
                <c:pt idx="9807">
                  <c:v>6.4672600000000004E-8</c:v>
                </c:pt>
                <c:pt idx="9808">
                  <c:v>6.4697600000000006E-8</c:v>
                </c:pt>
                <c:pt idx="9809">
                  <c:v>6.4722599999999995E-8</c:v>
                </c:pt>
                <c:pt idx="9810">
                  <c:v>6.4747599999999997E-8</c:v>
                </c:pt>
                <c:pt idx="9811">
                  <c:v>6.4772599999999999E-8</c:v>
                </c:pt>
                <c:pt idx="9812">
                  <c:v>6.47976E-8</c:v>
                </c:pt>
                <c:pt idx="9813">
                  <c:v>6.4822600000000002E-8</c:v>
                </c:pt>
                <c:pt idx="9814">
                  <c:v>6.4847600000000004E-8</c:v>
                </c:pt>
                <c:pt idx="9815">
                  <c:v>6.4872600000000006E-8</c:v>
                </c:pt>
                <c:pt idx="9816">
                  <c:v>6.4897599999999995E-8</c:v>
                </c:pt>
                <c:pt idx="9817">
                  <c:v>6.4922599999999997E-8</c:v>
                </c:pt>
                <c:pt idx="9818">
                  <c:v>6.4947599999999999E-8</c:v>
                </c:pt>
                <c:pt idx="9819">
                  <c:v>6.49726E-8</c:v>
                </c:pt>
                <c:pt idx="9820">
                  <c:v>6.4997600000000002E-8</c:v>
                </c:pt>
                <c:pt idx="9821">
                  <c:v>6.5022600000000004E-8</c:v>
                </c:pt>
                <c:pt idx="9822">
                  <c:v>6.5047600000000006E-8</c:v>
                </c:pt>
                <c:pt idx="9823">
                  <c:v>6.5072599999999995E-8</c:v>
                </c:pt>
                <c:pt idx="9824">
                  <c:v>6.5097599999999997E-8</c:v>
                </c:pt>
                <c:pt idx="9825">
                  <c:v>6.5122599999999998E-8</c:v>
                </c:pt>
                <c:pt idx="9826">
                  <c:v>6.51476E-8</c:v>
                </c:pt>
                <c:pt idx="9827">
                  <c:v>6.5172600000000002E-8</c:v>
                </c:pt>
                <c:pt idx="9828">
                  <c:v>6.5197600000000004E-8</c:v>
                </c:pt>
                <c:pt idx="9829">
                  <c:v>6.5222600000000006E-8</c:v>
                </c:pt>
                <c:pt idx="9830">
                  <c:v>6.5247599999999995E-8</c:v>
                </c:pt>
                <c:pt idx="9831">
                  <c:v>6.5272599999999996E-8</c:v>
                </c:pt>
                <c:pt idx="9832">
                  <c:v>6.5297599999999998E-8</c:v>
                </c:pt>
                <c:pt idx="9833">
                  <c:v>6.53226E-8</c:v>
                </c:pt>
                <c:pt idx="9834">
                  <c:v>6.5347600000000002E-8</c:v>
                </c:pt>
                <c:pt idx="9835">
                  <c:v>6.5372600000000004E-8</c:v>
                </c:pt>
                <c:pt idx="9836">
                  <c:v>6.5397600000000006E-8</c:v>
                </c:pt>
                <c:pt idx="9837">
                  <c:v>6.5422599999999995E-8</c:v>
                </c:pt>
                <c:pt idx="9838">
                  <c:v>6.5447599999999996E-8</c:v>
                </c:pt>
                <c:pt idx="9839">
                  <c:v>6.5472599999999998E-8</c:v>
                </c:pt>
                <c:pt idx="9840">
                  <c:v>6.54976E-8</c:v>
                </c:pt>
                <c:pt idx="9841">
                  <c:v>6.5522600000000002E-8</c:v>
                </c:pt>
                <c:pt idx="9842">
                  <c:v>6.5547600000000004E-8</c:v>
                </c:pt>
                <c:pt idx="9843">
                  <c:v>6.5572600000000006E-8</c:v>
                </c:pt>
                <c:pt idx="9844">
                  <c:v>6.5597599999999994E-8</c:v>
                </c:pt>
                <c:pt idx="9845">
                  <c:v>6.5622599999999996E-8</c:v>
                </c:pt>
                <c:pt idx="9846">
                  <c:v>6.5647599999999998E-8</c:v>
                </c:pt>
                <c:pt idx="9847">
                  <c:v>6.56726E-8</c:v>
                </c:pt>
                <c:pt idx="9848">
                  <c:v>6.5697600000000002E-8</c:v>
                </c:pt>
                <c:pt idx="9849">
                  <c:v>6.5722600000000004E-8</c:v>
                </c:pt>
                <c:pt idx="9850">
                  <c:v>6.5747600000000006E-8</c:v>
                </c:pt>
                <c:pt idx="9851">
                  <c:v>6.5772599999999994E-8</c:v>
                </c:pt>
                <c:pt idx="9852">
                  <c:v>6.5797599999999996E-8</c:v>
                </c:pt>
                <c:pt idx="9853">
                  <c:v>6.5822599999999998E-8</c:v>
                </c:pt>
                <c:pt idx="9854">
                  <c:v>6.58476E-8</c:v>
                </c:pt>
                <c:pt idx="9855">
                  <c:v>6.5872600000000002E-8</c:v>
                </c:pt>
                <c:pt idx="9856">
                  <c:v>6.5897600000000004E-8</c:v>
                </c:pt>
                <c:pt idx="9857">
                  <c:v>6.5922600000000006E-8</c:v>
                </c:pt>
                <c:pt idx="9858">
                  <c:v>6.5947599999999994E-8</c:v>
                </c:pt>
                <c:pt idx="9859">
                  <c:v>6.5972599999999996E-8</c:v>
                </c:pt>
                <c:pt idx="9860">
                  <c:v>6.5997599999999998E-8</c:v>
                </c:pt>
                <c:pt idx="9861">
                  <c:v>6.60226E-8</c:v>
                </c:pt>
                <c:pt idx="9862">
                  <c:v>6.6047600000000002E-8</c:v>
                </c:pt>
                <c:pt idx="9863">
                  <c:v>6.6072600000000004E-8</c:v>
                </c:pt>
                <c:pt idx="9864">
                  <c:v>6.6097600000000006E-8</c:v>
                </c:pt>
                <c:pt idx="9865">
                  <c:v>6.6122599999999994E-8</c:v>
                </c:pt>
                <c:pt idx="9866">
                  <c:v>6.6147599999999996E-8</c:v>
                </c:pt>
                <c:pt idx="9867">
                  <c:v>6.6172599999999998E-8</c:v>
                </c:pt>
                <c:pt idx="9868">
                  <c:v>6.61976E-8</c:v>
                </c:pt>
                <c:pt idx="9869">
                  <c:v>6.6222600000000002E-8</c:v>
                </c:pt>
                <c:pt idx="9870">
                  <c:v>6.6247600000000004E-8</c:v>
                </c:pt>
                <c:pt idx="9871">
                  <c:v>6.6272600000000005E-8</c:v>
                </c:pt>
                <c:pt idx="9872">
                  <c:v>6.6297599999999994E-8</c:v>
                </c:pt>
                <c:pt idx="9873">
                  <c:v>6.6322599999999996E-8</c:v>
                </c:pt>
                <c:pt idx="9874">
                  <c:v>6.6347599999999998E-8</c:v>
                </c:pt>
                <c:pt idx="9875">
                  <c:v>6.63726E-8</c:v>
                </c:pt>
                <c:pt idx="9876">
                  <c:v>6.6397600000000002E-8</c:v>
                </c:pt>
                <c:pt idx="9877">
                  <c:v>6.6422600000000003E-8</c:v>
                </c:pt>
                <c:pt idx="9878">
                  <c:v>6.6447600000000005E-8</c:v>
                </c:pt>
                <c:pt idx="9879">
                  <c:v>6.6472599999999994E-8</c:v>
                </c:pt>
                <c:pt idx="9880">
                  <c:v>6.6497599999999996E-8</c:v>
                </c:pt>
                <c:pt idx="9881">
                  <c:v>6.6522599999999998E-8</c:v>
                </c:pt>
                <c:pt idx="9882">
                  <c:v>6.65476E-8</c:v>
                </c:pt>
                <c:pt idx="9883">
                  <c:v>6.6572600000000001E-8</c:v>
                </c:pt>
                <c:pt idx="9884">
                  <c:v>6.6597600000000003E-8</c:v>
                </c:pt>
                <c:pt idx="9885">
                  <c:v>6.6622600000000005E-8</c:v>
                </c:pt>
                <c:pt idx="9886">
                  <c:v>6.6647599999999994E-8</c:v>
                </c:pt>
                <c:pt idx="9887">
                  <c:v>6.6672599999999996E-8</c:v>
                </c:pt>
                <c:pt idx="9888">
                  <c:v>6.6697599999999998E-8</c:v>
                </c:pt>
                <c:pt idx="9889">
                  <c:v>6.67226E-8</c:v>
                </c:pt>
                <c:pt idx="9890">
                  <c:v>6.6747600000000001E-8</c:v>
                </c:pt>
                <c:pt idx="9891">
                  <c:v>6.6772600000000003E-8</c:v>
                </c:pt>
                <c:pt idx="9892">
                  <c:v>6.6797600000000005E-8</c:v>
                </c:pt>
                <c:pt idx="9893">
                  <c:v>6.6822599999999994E-8</c:v>
                </c:pt>
                <c:pt idx="9894">
                  <c:v>6.6847599999999996E-8</c:v>
                </c:pt>
                <c:pt idx="9895">
                  <c:v>6.6872599999999998E-8</c:v>
                </c:pt>
                <c:pt idx="9896">
                  <c:v>6.6897599999999999E-8</c:v>
                </c:pt>
                <c:pt idx="9897">
                  <c:v>6.6922600000000001E-8</c:v>
                </c:pt>
                <c:pt idx="9898">
                  <c:v>6.6947600000000003E-8</c:v>
                </c:pt>
                <c:pt idx="9899">
                  <c:v>6.6972600000000005E-8</c:v>
                </c:pt>
                <c:pt idx="9900">
                  <c:v>6.6997599999999994E-8</c:v>
                </c:pt>
                <c:pt idx="9901">
                  <c:v>6.7022599999999996E-8</c:v>
                </c:pt>
                <c:pt idx="9902">
                  <c:v>6.7047599999999997E-8</c:v>
                </c:pt>
                <c:pt idx="9903">
                  <c:v>6.7072599999999999E-8</c:v>
                </c:pt>
                <c:pt idx="9904">
                  <c:v>6.7097600000000001E-8</c:v>
                </c:pt>
                <c:pt idx="9905">
                  <c:v>6.7122600000000003E-8</c:v>
                </c:pt>
                <c:pt idx="9906">
                  <c:v>6.7147600000000005E-8</c:v>
                </c:pt>
                <c:pt idx="9907">
                  <c:v>6.7172599999999994E-8</c:v>
                </c:pt>
                <c:pt idx="9908">
                  <c:v>6.7197599999999996E-8</c:v>
                </c:pt>
                <c:pt idx="9909">
                  <c:v>6.7222599999999997E-8</c:v>
                </c:pt>
                <c:pt idx="9910">
                  <c:v>6.7247599999999999E-8</c:v>
                </c:pt>
                <c:pt idx="9911">
                  <c:v>6.7272600000000001E-8</c:v>
                </c:pt>
                <c:pt idx="9912">
                  <c:v>6.7297600000000003E-8</c:v>
                </c:pt>
                <c:pt idx="9913">
                  <c:v>6.7322600000000005E-8</c:v>
                </c:pt>
                <c:pt idx="9914">
                  <c:v>6.7347599999999994E-8</c:v>
                </c:pt>
                <c:pt idx="9915">
                  <c:v>6.7372599999999995E-8</c:v>
                </c:pt>
                <c:pt idx="9916">
                  <c:v>6.7397599999999997E-8</c:v>
                </c:pt>
                <c:pt idx="9917">
                  <c:v>6.7422599999999999E-8</c:v>
                </c:pt>
                <c:pt idx="9918">
                  <c:v>6.7447600000000001E-8</c:v>
                </c:pt>
                <c:pt idx="9919">
                  <c:v>6.7472600000000003E-8</c:v>
                </c:pt>
                <c:pt idx="9920">
                  <c:v>6.7497600000000005E-8</c:v>
                </c:pt>
                <c:pt idx="9921">
                  <c:v>6.7522599999999993E-8</c:v>
                </c:pt>
                <c:pt idx="9922">
                  <c:v>6.7547599999999995E-8</c:v>
                </c:pt>
                <c:pt idx="9923">
                  <c:v>6.7572599999999997E-8</c:v>
                </c:pt>
                <c:pt idx="9924">
                  <c:v>6.7597599999999999E-8</c:v>
                </c:pt>
                <c:pt idx="9925">
                  <c:v>6.7622600000000001E-8</c:v>
                </c:pt>
                <c:pt idx="9926">
                  <c:v>6.7647600000000003E-8</c:v>
                </c:pt>
                <c:pt idx="9927">
                  <c:v>6.7672600000000005E-8</c:v>
                </c:pt>
                <c:pt idx="9928">
                  <c:v>6.7697600000000007E-8</c:v>
                </c:pt>
                <c:pt idx="9929">
                  <c:v>6.7722599999999995E-8</c:v>
                </c:pt>
                <c:pt idx="9930">
                  <c:v>6.7747599999999997E-8</c:v>
                </c:pt>
                <c:pt idx="9931">
                  <c:v>6.7772599999999999E-8</c:v>
                </c:pt>
                <c:pt idx="9932">
                  <c:v>6.7797600000000001E-8</c:v>
                </c:pt>
                <c:pt idx="9933">
                  <c:v>6.7822600000000003E-8</c:v>
                </c:pt>
                <c:pt idx="9934">
                  <c:v>6.7847600000000005E-8</c:v>
                </c:pt>
                <c:pt idx="9935">
                  <c:v>6.7872600000000007E-8</c:v>
                </c:pt>
                <c:pt idx="9936">
                  <c:v>6.7897599999999995E-8</c:v>
                </c:pt>
                <c:pt idx="9937">
                  <c:v>6.7922599999999997E-8</c:v>
                </c:pt>
                <c:pt idx="9938">
                  <c:v>6.7947599999999999E-8</c:v>
                </c:pt>
                <c:pt idx="9939">
                  <c:v>6.7972600000000001E-8</c:v>
                </c:pt>
                <c:pt idx="9940">
                  <c:v>6.7997600000000003E-8</c:v>
                </c:pt>
                <c:pt idx="9941">
                  <c:v>6.8022600000000005E-8</c:v>
                </c:pt>
                <c:pt idx="9942">
                  <c:v>6.8047600000000006E-8</c:v>
                </c:pt>
                <c:pt idx="9943">
                  <c:v>6.8072599999999995E-8</c:v>
                </c:pt>
                <c:pt idx="9944">
                  <c:v>6.8097599999999997E-8</c:v>
                </c:pt>
                <c:pt idx="9945">
                  <c:v>6.8122599999999999E-8</c:v>
                </c:pt>
                <c:pt idx="9946">
                  <c:v>6.8147600000000001E-8</c:v>
                </c:pt>
                <c:pt idx="9947">
                  <c:v>6.8172600000000003E-8</c:v>
                </c:pt>
                <c:pt idx="9948">
                  <c:v>6.8197600000000004E-8</c:v>
                </c:pt>
                <c:pt idx="9949">
                  <c:v>6.8222600000000006E-8</c:v>
                </c:pt>
                <c:pt idx="9950">
                  <c:v>6.8247599999999995E-8</c:v>
                </c:pt>
                <c:pt idx="9951">
                  <c:v>6.8272599999999997E-8</c:v>
                </c:pt>
                <c:pt idx="9952">
                  <c:v>6.8297599999999999E-8</c:v>
                </c:pt>
                <c:pt idx="9953">
                  <c:v>6.8322600000000001E-8</c:v>
                </c:pt>
                <c:pt idx="9954">
                  <c:v>6.8347600000000002E-8</c:v>
                </c:pt>
                <c:pt idx="9955">
                  <c:v>6.8372600000000004E-8</c:v>
                </c:pt>
                <c:pt idx="9956">
                  <c:v>6.8397600000000006E-8</c:v>
                </c:pt>
                <c:pt idx="9957">
                  <c:v>6.8422599999999995E-8</c:v>
                </c:pt>
                <c:pt idx="9958">
                  <c:v>6.8447599999999997E-8</c:v>
                </c:pt>
                <c:pt idx="9959">
                  <c:v>6.8472599999999999E-8</c:v>
                </c:pt>
                <c:pt idx="9960">
                  <c:v>6.8497600000000001E-8</c:v>
                </c:pt>
                <c:pt idx="9961">
                  <c:v>6.8522600000000002E-8</c:v>
                </c:pt>
                <c:pt idx="9962">
                  <c:v>6.8547600000000004E-8</c:v>
                </c:pt>
                <c:pt idx="9963">
                  <c:v>6.8572600000000006E-8</c:v>
                </c:pt>
                <c:pt idx="9964">
                  <c:v>6.8597599999999995E-8</c:v>
                </c:pt>
                <c:pt idx="9965">
                  <c:v>6.8622599999999997E-8</c:v>
                </c:pt>
                <c:pt idx="9966">
                  <c:v>6.8647599999999999E-8</c:v>
                </c:pt>
                <c:pt idx="9967">
                  <c:v>6.86726E-8</c:v>
                </c:pt>
                <c:pt idx="9968">
                  <c:v>6.8697600000000002E-8</c:v>
                </c:pt>
                <c:pt idx="9969">
                  <c:v>6.8722600000000004E-8</c:v>
                </c:pt>
                <c:pt idx="9970">
                  <c:v>6.8747600000000006E-8</c:v>
                </c:pt>
                <c:pt idx="9971">
                  <c:v>6.8772599999999995E-8</c:v>
                </c:pt>
                <c:pt idx="9972">
                  <c:v>6.8797599999999997E-8</c:v>
                </c:pt>
                <c:pt idx="9973">
                  <c:v>6.8822599999999998E-8</c:v>
                </c:pt>
                <c:pt idx="9974">
                  <c:v>6.88476E-8</c:v>
                </c:pt>
                <c:pt idx="9975">
                  <c:v>6.8872600000000002E-8</c:v>
                </c:pt>
                <c:pt idx="9976">
                  <c:v>6.8897600000000004E-8</c:v>
                </c:pt>
                <c:pt idx="9977">
                  <c:v>6.8922600000000006E-8</c:v>
                </c:pt>
                <c:pt idx="9978">
                  <c:v>6.8947599999999995E-8</c:v>
                </c:pt>
                <c:pt idx="9979">
                  <c:v>6.8972599999999997E-8</c:v>
                </c:pt>
                <c:pt idx="9980">
                  <c:v>6.8997599999999998E-8</c:v>
                </c:pt>
                <c:pt idx="9981">
                  <c:v>6.90226E-8</c:v>
                </c:pt>
                <c:pt idx="9982">
                  <c:v>6.9047600000000002E-8</c:v>
                </c:pt>
                <c:pt idx="9983">
                  <c:v>6.9072600000000004E-8</c:v>
                </c:pt>
                <c:pt idx="9984">
                  <c:v>6.9097600000000006E-8</c:v>
                </c:pt>
                <c:pt idx="9985">
                  <c:v>6.9122599999999995E-8</c:v>
                </c:pt>
                <c:pt idx="9986">
                  <c:v>6.9147599999999996E-8</c:v>
                </c:pt>
                <c:pt idx="9987">
                  <c:v>6.9172599999999998E-8</c:v>
                </c:pt>
                <c:pt idx="9988">
                  <c:v>6.91976E-8</c:v>
                </c:pt>
                <c:pt idx="9989">
                  <c:v>6.9222600000000002E-8</c:v>
                </c:pt>
                <c:pt idx="9990">
                  <c:v>6.9247600000000004E-8</c:v>
                </c:pt>
                <c:pt idx="9991">
                  <c:v>6.9272600000000006E-8</c:v>
                </c:pt>
                <c:pt idx="9992">
                  <c:v>6.9297599999999994E-8</c:v>
                </c:pt>
                <c:pt idx="9993">
                  <c:v>6.9322599999999996E-8</c:v>
                </c:pt>
                <c:pt idx="9994">
                  <c:v>6.9347599999999998E-8</c:v>
                </c:pt>
                <c:pt idx="9995">
                  <c:v>6.93726E-8</c:v>
                </c:pt>
                <c:pt idx="9996">
                  <c:v>6.9397600000000002E-8</c:v>
                </c:pt>
                <c:pt idx="9997">
                  <c:v>6.9422600000000004E-8</c:v>
                </c:pt>
                <c:pt idx="9998">
                  <c:v>6.9447600000000006E-8</c:v>
                </c:pt>
                <c:pt idx="9999">
                  <c:v>6.9472599999999994E-8</c:v>
                </c:pt>
                <c:pt idx="10000">
                  <c:v>6.9497599999999996E-8</c:v>
                </c:pt>
                <c:pt idx="10001">
                  <c:v>6.9522599999999998E-8</c:v>
                </c:pt>
                <c:pt idx="10002">
                  <c:v>6.95476E-8</c:v>
                </c:pt>
                <c:pt idx="10003">
                  <c:v>6.9572600000000002E-8</c:v>
                </c:pt>
                <c:pt idx="10004">
                  <c:v>6.9597600000000004E-8</c:v>
                </c:pt>
                <c:pt idx="10005">
                  <c:v>6.9622600000000006E-8</c:v>
                </c:pt>
                <c:pt idx="10006">
                  <c:v>6.9647599999999994E-8</c:v>
                </c:pt>
                <c:pt idx="10007">
                  <c:v>6.9672599999999996E-8</c:v>
                </c:pt>
                <c:pt idx="10008">
                  <c:v>6.9697599999999998E-8</c:v>
                </c:pt>
                <c:pt idx="10009">
                  <c:v>6.97226E-8</c:v>
                </c:pt>
                <c:pt idx="10010">
                  <c:v>6.9747600000000002E-8</c:v>
                </c:pt>
                <c:pt idx="10011">
                  <c:v>6.9772600000000004E-8</c:v>
                </c:pt>
                <c:pt idx="10012">
                  <c:v>6.9797600000000006E-8</c:v>
                </c:pt>
                <c:pt idx="10013">
                  <c:v>6.9822599999999994E-8</c:v>
                </c:pt>
                <c:pt idx="10014">
                  <c:v>6.9847599999999996E-8</c:v>
                </c:pt>
                <c:pt idx="10015">
                  <c:v>6.9872599999999998E-8</c:v>
                </c:pt>
                <c:pt idx="10016">
                  <c:v>6.98976E-8</c:v>
                </c:pt>
                <c:pt idx="10017">
                  <c:v>6.9922600000000002E-8</c:v>
                </c:pt>
                <c:pt idx="10018">
                  <c:v>6.9947600000000004E-8</c:v>
                </c:pt>
                <c:pt idx="10019">
                  <c:v>6.9972600000000005E-8</c:v>
                </c:pt>
                <c:pt idx="10020">
                  <c:v>6.9997599999999994E-8</c:v>
                </c:pt>
                <c:pt idx="10021">
                  <c:v>7.0022599999999996E-8</c:v>
                </c:pt>
                <c:pt idx="10022">
                  <c:v>7.0047599999999998E-8</c:v>
                </c:pt>
                <c:pt idx="10023">
                  <c:v>7.00726E-8</c:v>
                </c:pt>
                <c:pt idx="10024">
                  <c:v>7.0097600000000002E-8</c:v>
                </c:pt>
                <c:pt idx="10025">
                  <c:v>7.0122600000000004E-8</c:v>
                </c:pt>
                <c:pt idx="10026">
                  <c:v>7.0147600000000005E-8</c:v>
                </c:pt>
                <c:pt idx="10027">
                  <c:v>7.0172599999999994E-8</c:v>
                </c:pt>
                <c:pt idx="10028">
                  <c:v>7.0197599999999996E-8</c:v>
                </c:pt>
                <c:pt idx="10029">
                  <c:v>7.0222599999999998E-8</c:v>
                </c:pt>
                <c:pt idx="10030">
                  <c:v>7.02476E-8</c:v>
                </c:pt>
                <c:pt idx="10031">
                  <c:v>7.0272600000000002E-8</c:v>
                </c:pt>
                <c:pt idx="10032">
                  <c:v>7.0297600000000003E-8</c:v>
                </c:pt>
                <c:pt idx="10033">
                  <c:v>7.0322600000000005E-8</c:v>
                </c:pt>
                <c:pt idx="10034">
                  <c:v>7.0347599999999994E-8</c:v>
                </c:pt>
                <c:pt idx="10035">
                  <c:v>7.0372599999999996E-8</c:v>
                </c:pt>
                <c:pt idx="10036">
                  <c:v>7.0397599999999998E-8</c:v>
                </c:pt>
                <c:pt idx="10037">
                  <c:v>7.04226E-8</c:v>
                </c:pt>
                <c:pt idx="10038">
                  <c:v>7.0447600000000001E-8</c:v>
                </c:pt>
                <c:pt idx="10039">
                  <c:v>7.0472600000000003E-8</c:v>
                </c:pt>
                <c:pt idx="10040">
                  <c:v>7.0497600000000005E-8</c:v>
                </c:pt>
                <c:pt idx="10041">
                  <c:v>7.0522599999999994E-8</c:v>
                </c:pt>
                <c:pt idx="10042">
                  <c:v>7.0547599999999996E-8</c:v>
                </c:pt>
                <c:pt idx="10043">
                  <c:v>7.0572599999999998E-8</c:v>
                </c:pt>
                <c:pt idx="10044">
                  <c:v>7.0597599999999999E-8</c:v>
                </c:pt>
                <c:pt idx="10045">
                  <c:v>7.0622600000000001E-8</c:v>
                </c:pt>
                <c:pt idx="10046">
                  <c:v>7.0647600000000003E-8</c:v>
                </c:pt>
                <c:pt idx="10047">
                  <c:v>7.0672600000000005E-8</c:v>
                </c:pt>
                <c:pt idx="10048">
                  <c:v>7.0697599999999994E-8</c:v>
                </c:pt>
                <c:pt idx="10049">
                  <c:v>7.0722599999999996E-8</c:v>
                </c:pt>
                <c:pt idx="10050">
                  <c:v>7.0747599999999998E-8</c:v>
                </c:pt>
                <c:pt idx="10051">
                  <c:v>7.0772599999999999E-8</c:v>
                </c:pt>
                <c:pt idx="10052">
                  <c:v>7.0797600000000001E-8</c:v>
                </c:pt>
                <c:pt idx="10053">
                  <c:v>7.0822600000000003E-8</c:v>
                </c:pt>
                <c:pt idx="10054">
                  <c:v>7.0847600000000005E-8</c:v>
                </c:pt>
                <c:pt idx="10055">
                  <c:v>7.0872599999999994E-8</c:v>
                </c:pt>
                <c:pt idx="10056">
                  <c:v>7.0897599999999996E-8</c:v>
                </c:pt>
                <c:pt idx="10057">
                  <c:v>7.0922599999999997E-8</c:v>
                </c:pt>
                <c:pt idx="10058">
                  <c:v>7.0947599999999999E-8</c:v>
                </c:pt>
                <c:pt idx="10059">
                  <c:v>7.0972600000000001E-8</c:v>
                </c:pt>
                <c:pt idx="10060">
                  <c:v>7.0997600000000003E-8</c:v>
                </c:pt>
                <c:pt idx="10061">
                  <c:v>7.1022600000000005E-8</c:v>
                </c:pt>
                <c:pt idx="10062">
                  <c:v>7.1047599999999994E-8</c:v>
                </c:pt>
                <c:pt idx="10063">
                  <c:v>7.1072599999999995E-8</c:v>
                </c:pt>
                <c:pt idx="10064">
                  <c:v>7.1097599999999997E-8</c:v>
                </c:pt>
                <c:pt idx="10065">
                  <c:v>7.1122599999999999E-8</c:v>
                </c:pt>
                <c:pt idx="10066">
                  <c:v>7.1147600000000001E-8</c:v>
                </c:pt>
                <c:pt idx="10067">
                  <c:v>7.1172600000000003E-8</c:v>
                </c:pt>
                <c:pt idx="10068">
                  <c:v>7.1197600000000005E-8</c:v>
                </c:pt>
                <c:pt idx="10069">
                  <c:v>7.1222599999999993E-8</c:v>
                </c:pt>
                <c:pt idx="10070">
                  <c:v>7.1247599999999995E-8</c:v>
                </c:pt>
                <c:pt idx="10071">
                  <c:v>7.1272599999999997E-8</c:v>
                </c:pt>
                <c:pt idx="10072">
                  <c:v>7.1297599999999999E-8</c:v>
                </c:pt>
                <c:pt idx="10073">
                  <c:v>7.1322600000000001E-8</c:v>
                </c:pt>
                <c:pt idx="10074">
                  <c:v>7.1347600000000003E-8</c:v>
                </c:pt>
                <c:pt idx="10075">
                  <c:v>7.1372600000000005E-8</c:v>
                </c:pt>
                <c:pt idx="10076">
                  <c:v>7.1397599999999993E-8</c:v>
                </c:pt>
                <c:pt idx="10077">
                  <c:v>7.1422599999999995E-8</c:v>
                </c:pt>
                <c:pt idx="10078">
                  <c:v>7.1447599999999997E-8</c:v>
                </c:pt>
                <c:pt idx="10079">
                  <c:v>7.1472599999999999E-8</c:v>
                </c:pt>
                <c:pt idx="10080">
                  <c:v>7.1497600000000001E-8</c:v>
                </c:pt>
                <c:pt idx="10081">
                  <c:v>7.1522600000000003E-8</c:v>
                </c:pt>
                <c:pt idx="10082">
                  <c:v>7.1547600000000005E-8</c:v>
                </c:pt>
                <c:pt idx="10083">
                  <c:v>7.1572600000000007E-8</c:v>
                </c:pt>
                <c:pt idx="10084">
                  <c:v>7.1597599999999995E-8</c:v>
                </c:pt>
                <c:pt idx="10085">
                  <c:v>7.1622599999999997E-8</c:v>
                </c:pt>
                <c:pt idx="10086">
                  <c:v>7.1647599999999999E-8</c:v>
                </c:pt>
                <c:pt idx="10087">
                  <c:v>7.1672600000000001E-8</c:v>
                </c:pt>
                <c:pt idx="10088">
                  <c:v>7.1697600000000003E-8</c:v>
                </c:pt>
                <c:pt idx="10089">
                  <c:v>7.1722600000000005E-8</c:v>
                </c:pt>
                <c:pt idx="10090">
                  <c:v>7.1747600000000006E-8</c:v>
                </c:pt>
                <c:pt idx="10091">
                  <c:v>7.1772599999999995E-8</c:v>
                </c:pt>
                <c:pt idx="10092">
                  <c:v>7.1797599999999997E-8</c:v>
                </c:pt>
                <c:pt idx="10093">
                  <c:v>7.1822599999999999E-8</c:v>
                </c:pt>
                <c:pt idx="10094">
                  <c:v>7.1847600000000001E-8</c:v>
                </c:pt>
                <c:pt idx="10095">
                  <c:v>7.1872600000000003E-8</c:v>
                </c:pt>
                <c:pt idx="10096">
                  <c:v>7.1897600000000005E-8</c:v>
                </c:pt>
                <c:pt idx="10097">
                  <c:v>7.1922600000000006E-8</c:v>
                </c:pt>
                <c:pt idx="10098">
                  <c:v>7.1947599999999995E-8</c:v>
                </c:pt>
                <c:pt idx="10099">
                  <c:v>7.1972599999999997E-8</c:v>
                </c:pt>
                <c:pt idx="10100">
                  <c:v>7.1997599999999999E-8</c:v>
                </c:pt>
                <c:pt idx="10101">
                  <c:v>7.2022600000000001E-8</c:v>
                </c:pt>
                <c:pt idx="10102">
                  <c:v>7.2047600000000003E-8</c:v>
                </c:pt>
                <c:pt idx="10103">
                  <c:v>7.2072600000000004E-8</c:v>
                </c:pt>
                <c:pt idx="10104">
                  <c:v>7.2097600000000006E-8</c:v>
                </c:pt>
                <c:pt idx="10105">
                  <c:v>7.2122599999999995E-8</c:v>
                </c:pt>
                <c:pt idx="10106">
                  <c:v>7.2147599999999997E-8</c:v>
                </c:pt>
                <c:pt idx="10107">
                  <c:v>7.2172599999999999E-8</c:v>
                </c:pt>
                <c:pt idx="10108">
                  <c:v>7.2197600000000001E-8</c:v>
                </c:pt>
                <c:pt idx="10109">
                  <c:v>7.2222600000000002E-8</c:v>
                </c:pt>
                <c:pt idx="10110">
                  <c:v>7.2247600000000004E-8</c:v>
                </c:pt>
                <c:pt idx="10111">
                  <c:v>7.2272600000000006E-8</c:v>
                </c:pt>
                <c:pt idx="10112">
                  <c:v>7.2297599999999995E-8</c:v>
                </c:pt>
                <c:pt idx="10113">
                  <c:v>7.2322599999999997E-8</c:v>
                </c:pt>
                <c:pt idx="10114">
                  <c:v>7.2347599999999999E-8</c:v>
                </c:pt>
                <c:pt idx="10115">
                  <c:v>7.23726E-8</c:v>
                </c:pt>
                <c:pt idx="10116">
                  <c:v>7.2397600000000002E-8</c:v>
                </c:pt>
                <c:pt idx="10117">
                  <c:v>7.2422600000000004E-8</c:v>
                </c:pt>
                <c:pt idx="10118">
                  <c:v>7.2447600000000006E-8</c:v>
                </c:pt>
                <c:pt idx="10119">
                  <c:v>7.2472599999999995E-8</c:v>
                </c:pt>
                <c:pt idx="10120">
                  <c:v>7.2497599999999997E-8</c:v>
                </c:pt>
                <c:pt idx="10121">
                  <c:v>7.2522599999999999E-8</c:v>
                </c:pt>
                <c:pt idx="10122">
                  <c:v>7.25476E-8</c:v>
                </c:pt>
                <c:pt idx="10123">
                  <c:v>7.2572600000000002E-8</c:v>
                </c:pt>
                <c:pt idx="10124">
                  <c:v>7.2597600000000004E-8</c:v>
                </c:pt>
                <c:pt idx="10125">
                  <c:v>7.2622600000000006E-8</c:v>
                </c:pt>
                <c:pt idx="10126">
                  <c:v>7.2647599999999995E-8</c:v>
                </c:pt>
                <c:pt idx="10127">
                  <c:v>7.2672599999999997E-8</c:v>
                </c:pt>
                <c:pt idx="10128">
                  <c:v>7.2697599999999998E-8</c:v>
                </c:pt>
                <c:pt idx="10129">
                  <c:v>7.27226E-8</c:v>
                </c:pt>
                <c:pt idx="10130">
                  <c:v>7.2747600000000002E-8</c:v>
                </c:pt>
                <c:pt idx="10131">
                  <c:v>7.2772600000000004E-8</c:v>
                </c:pt>
                <c:pt idx="10132">
                  <c:v>7.2797600000000006E-8</c:v>
                </c:pt>
                <c:pt idx="10133">
                  <c:v>7.2822599999999995E-8</c:v>
                </c:pt>
                <c:pt idx="10134">
                  <c:v>7.2847599999999996E-8</c:v>
                </c:pt>
                <c:pt idx="10135">
                  <c:v>7.2872599999999998E-8</c:v>
                </c:pt>
                <c:pt idx="10136">
                  <c:v>7.28976E-8</c:v>
                </c:pt>
                <c:pt idx="10137">
                  <c:v>7.2922600000000002E-8</c:v>
                </c:pt>
                <c:pt idx="10138">
                  <c:v>7.2947600000000004E-8</c:v>
                </c:pt>
                <c:pt idx="10139">
                  <c:v>7.2972600000000006E-8</c:v>
                </c:pt>
                <c:pt idx="10140">
                  <c:v>7.2997599999999995E-8</c:v>
                </c:pt>
                <c:pt idx="10141">
                  <c:v>7.3022599999999996E-8</c:v>
                </c:pt>
                <c:pt idx="10142">
                  <c:v>7.3047599999999998E-8</c:v>
                </c:pt>
                <c:pt idx="10143">
                  <c:v>7.30726E-8</c:v>
                </c:pt>
                <c:pt idx="10144">
                  <c:v>7.3097600000000002E-8</c:v>
                </c:pt>
                <c:pt idx="10145">
                  <c:v>7.3122600000000004E-8</c:v>
                </c:pt>
                <c:pt idx="10146">
                  <c:v>7.3147600000000006E-8</c:v>
                </c:pt>
                <c:pt idx="10147">
                  <c:v>7.3172599999999994E-8</c:v>
                </c:pt>
                <c:pt idx="10148">
                  <c:v>7.3197599999999996E-8</c:v>
                </c:pt>
                <c:pt idx="10149">
                  <c:v>7.3222599999999998E-8</c:v>
                </c:pt>
                <c:pt idx="10150">
                  <c:v>7.32476E-8</c:v>
                </c:pt>
                <c:pt idx="10151">
                  <c:v>7.3272600000000002E-8</c:v>
                </c:pt>
                <c:pt idx="10152">
                  <c:v>7.3297600000000004E-8</c:v>
                </c:pt>
                <c:pt idx="10153">
                  <c:v>7.3322600000000006E-8</c:v>
                </c:pt>
                <c:pt idx="10154">
                  <c:v>7.3347599999999994E-8</c:v>
                </c:pt>
                <c:pt idx="10155">
                  <c:v>7.3372599999999996E-8</c:v>
                </c:pt>
                <c:pt idx="10156">
                  <c:v>7.3397599999999998E-8</c:v>
                </c:pt>
                <c:pt idx="10157">
                  <c:v>7.34226E-8</c:v>
                </c:pt>
                <c:pt idx="10158">
                  <c:v>7.3447600000000002E-8</c:v>
                </c:pt>
                <c:pt idx="10159">
                  <c:v>7.3472600000000004E-8</c:v>
                </c:pt>
                <c:pt idx="10160">
                  <c:v>7.3497600000000006E-8</c:v>
                </c:pt>
                <c:pt idx="10161">
                  <c:v>7.3522599999999994E-8</c:v>
                </c:pt>
                <c:pt idx="10162">
                  <c:v>7.3547599999999996E-8</c:v>
                </c:pt>
                <c:pt idx="10163">
                  <c:v>7.3572599999999998E-8</c:v>
                </c:pt>
                <c:pt idx="10164">
                  <c:v>7.35976E-8</c:v>
                </c:pt>
                <c:pt idx="10165">
                  <c:v>7.3622600000000002E-8</c:v>
                </c:pt>
                <c:pt idx="10166">
                  <c:v>7.3647600000000004E-8</c:v>
                </c:pt>
                <c:pt idx="10167">
                  <c:v>7.3672600000000006E-8</c:v>
                </c:pt>
                <c:pt idx="10168">
                  <c:v>7.3697599999999994E-8</c:v>
                </c:pt>
                <c:pt idx="10169">
                  <c:v>7.3722599999999996E-8</c:v>
                </c:pt>
                <c:pt idx="10170">
                  <c:v>7.3747599999999998E-8</c:v>
                </c:pt>
                <c:pt idx="10171">
                  <c:v>7.37726E-8</c:v>
                </c:pt>
                <c:pt idx="10172">
                  <c:v>7.3797600000000002E-8</c:v>
                </c:pt>
                <c:pt idx="10173">
                  <c:v>7.3822600000000004E-8</c:v>
                </c:pt>
                <c:pt idx="10174">
                  <c:v>7.3847600000000005E-8</c:v>
                </c:pt>
                <c:pt idx="10175">
                  <c:v>7.3872599999999994E-8</c:v>
                </c:pt>
                <c:pt idx="10176">
                  <c:v>7.3897599999999996E-8</c:v>
                </c:pt>
                <c:pt idx="10177">
                  <c:v>7.3922599999999998E-8</c:v>
                </c:pt>
                <c:pt idx="10178">
                  <c:v>7.39476E-8</c:v>
                </c:pt>
                <c:pt idx="10179">
                  <c:v>7.3972600000000002E-8</c:v>
                </c:pt>
                <c:pt idx="10180">
                  <c:v>7.3997600000000003E-8</c:v>
                </c:pt>
                <c:pt idx="10181">
                  <c:v>7.4022600000000005E-8</c:v>
                </c:pt>
                <c:pt idx="10182">
                  <c:v>7.4047599999999994E-8</c:v>
                </c:pt>
                <c:pt idx="10183">
                  <c:v>7.4072599999999996E-8</c:v>
                </c:pt>
                <c:pt idx="10184">
                  <c:v>7.4097599999999998E-8</c:v>
                </c:pt>
                <c:pt idx="10185">
                  <c:v>7.41226E-8</c:v>
                </c:pt>
                <c:pt idx="10186">
                  <c:v>7.4147600000000001E-8</c:v>
                </c:pt>
                <c:pt idx="10187">
                  <c:v>7.4172600000000003E-8</c:v>
                </c:pt>
                <c:pt idx="10188">
                  <c:v>7.4197600000000005E-8</c:v>
                </c:pt>
                <c:pt idx="10189">
                  <c:v>7.4222599999999994E-8</c:v>
                </c:pt>
                <c:pt idx="10190">
                  <c:v>7.4247599999999996E-8</c:v>
                </c:pt>
                <c:pt idx="10191">
                  <c:v>7.4272599999999998E-8</c:v>
                </c:pt>
                <c:pt idx="10192">
                  <c:v>7.42976E-8</c:v>
                </c:pt>
                <c:pt idx="10193">
                  <c:v>7.4322600000000001E-8</c:v>
                </c:pt>
                <c:pt idx="10194">
                  <c:v>7.4347600000000003E-8</c:v>
                </c:pt>
                <c:pt idx="10195">
                  <c:v>7.4372600000000005E-8</c:v>
                </c:pt>
                <c:pt idx="10196">
                  <c:v>7.4397599999999994E-8</c:v>
                </c:pt>
                <c:pt idx="10197">
                  <c:v>7.4422599999999996E-8</c:v>
                </c:pt>
                <c:pt idx="10198">
                  <c:v>7.4447599999999998E-8</c:v>
                </c:pt>
                <c:pt idx="10199">
                  <c:v>7.4472599999999999E-8</c:v>
                </c:pt>
                <c:pt idx="10200">
                  <c:v>7.4497600000000001E-8</c:v>
                </c:pt>
                <c:pt idx="10201">
                  <c:v>7.4522600000000003E-8</c:v>
                </c:pt>
                <c:pt idx="10202">
                  <c:v>7.4547600000000005E-8</c:v>
                </c:pt>
                <c:pt idx="10203">
                  <c:v>7.4572599999999994E-8</c:v>
                </c:pt>
                <c:pt idx="10204">
                  <c:v>7.4597599999999996E-8</c:v>
                </c:pt>
                <c:pt idx="10205">
                  <c:v>7.4622599999999997E-8</c:v>
                </c:pt>
                <c:pt idx="10206">
                  <c:v>7.4647599999999999E-8</c:v>
                </c:pt>
                <c:pt idx="10207">
                  <c:v>7.4672600000000001E-8</c:v>
                </c:pt>
                <c:pt idx="10208">
                  <c:v>7.4697600000000003E-8</c:v>
                </c:pt>
                <c:pt idx="10209">
                  <c:v>7.4722600000000005E-8</c:v>
                </c:pt>
                <c:pt idx="10210">
                  <c:v>7.4747599999999994E-8</c:v>
                </c:pt>
                <c:pt idx="10211">
                  <c:v>7.4772599999999996E-8</c:v>
                </c:pt>
                <c:pt idx="10212">
                  <c:v>7.4797599999999997E-8</c:v>
                </c:pt>
                <c:pt idx="10213">
                  <c:v>7.4822599999999999E-8</c:v>
                </c:pt>
                <c:pt idx="10214">
                  <c:v>7.4847600000000001E-8</c:v>
                </c:pt>
                <c:pt idx="10215">
                  <c:v>7.4872600000000003E-8</c:v>
                </c:pt>
                <c:pt idx="10216">
                  <c:v>7.4897600000000005E-8</c:v>
                </c:pt>
                <c:pt idx="10217">
                  <c:v>7.4922599999999994E-8</c:v>
                </c:pt>
                <c:pt idx="10218">
                  <c:v>7.4947599999999995E-8</c:v>
                </c:pt>
                <c:pt idx="10219">
                  <c:v>7.4972599999999997E-8</c:v>
                </c:pt>
                <c:pt idx="10220">
                  <c:v>7.4997599999999999E-8</c:v>
                </c:pt>
                <c:pt idx="10221">
                  <c:v>7.5022600000000001E-8</c:v>
                </c:pt>
                <c:pt idx="10222">
                  <c:v>7.5047600000000003E-8</c:v>
                </c:pt>
                <c:pt idx="10223">
                  <c:v>7.5072600000000005E-8</c:v>
                </c:pt>
                <c:pt idx="10224">
                  <c:v>7.5097599999999993E-8</c:v>
                </c:pt>
                <c:pt idx="10225">
                  <c:v>7.5122599999999995E-8</c:v>
                </c:pt>
                <c:pt idx="10226">
                  <c:v>7.5147599999999997E-8</c:v>
                </c:pt>
                <c:pt idx="10227">
                  <c:v>7.5172599999999999E-8</c:v>
                </c:pt>
                <c:pt idx="10228">
                  <c:v>7.5197600000000001E-8</c:v>
                </c:pt>
                <c:pt idx="10229">
                  <c:v>7.5222600000000003E-8</c:v>
                </c:pt>
                <c:pt idx="10230">
                  <c:v>7.5247600000000005E-8</c:v>
                </c:pt>
                <c:pt idx="10231">
                  <c:v>7.5272600000000007E-8</c:v>
                </c:pt>
                <c:pt idx="10232">
                  <c:v>7.5297599999999995E-8</c:v>
                </c:pt>
                <c:pt idx="10233">
                  <c:v>7.5322599999999997E-8</c:v>
                </c:pt>
                <c:pt idx="10234">
                  <c:v>7.5347599999999999E-8</c:v>
                </c:pt>
                <c:pt idx="10235">
                  <c:v>7.5372600000000001E-8</c:v>
                </c:pt>
                <c:pt idx="10236">
                  <c:v>7.5397600000000003E-8</c:v>
                </c:pt>
                <c:pt idx="10237">
                  <c:v>7.5422600000000005E-8</c:v>
                </c:pt>
                <c:pt idx="10238">
                  <c:v>7.5447600000000007E-8</c:v>
                </c:pt>
                <c:pt idx="10239">
                  <c:v>7.5472599999999995E-8</c:v>
                </c:pt>
                <c:pt idx="10240">
                  <c:v>7.5497599999999997E-8</c:v>
                </c:pt>
                <c:pt idx="10241">
                  <c:v>7.5522599999999999E-8</c:v>
                </c:pt>
                <c:pt idx="10242">
                  <c:v>7.5547600000000001E-8</c:v>
                </c:pt>
                <c:pt idx="10243">
                  <c:v>7.5572600000000003E-8</c:v>
                </c:pt>
                <c:pt idx="10244">
                  <c:v>7.5597600000000005E-8</c:v>
                </c:pt>
                <c:pt idx="10245">
                  <c:v>7.5622600000000006E-8</c:v>
                </c:pt>
                <c:pt idx="10246">
                  <c:v>7.5647599999999995E-8</c:v>
                </c:pt>
                <c:pt idx="10247">
                  <c:v>7.5672599999999997E-8</c:v>
                </c:pt>
                <c:pt idx="10248">
                  <c:v>7.5697599999999999E-8</c:v>
                </c:pt>
                <c:pt idx="10249">
                  <c:v>7.5722600000000001E-8</c:v>
                </c:pt>
                <c:pt idx="10250">
                  <c:v>7.5747600000000003E-8</c:v>
                </c:pt>
                <c:pt idx="10251">
                  <c:v>7.5772600000000004E-8</c:v>
                </c:pt>
                <c:pt idx="10252">
                  <c:v>7.5797600000000006E-8</c:v>
                </c:pt>
                <c:pt idx="10253">
                  <c:v>7.5822599999999995E-8</c:v>
                </c:pt>
                <c:pt idx="10254">
                  <c:v>7.5847599999999997E-8</c:v>
                </c:pt>
                <c:pt idx="10255">
                  <c:v>7.5872599999999999E-8</c:v>
                </c:pt>
                <c:pt idx="10256">
                  <c:v>7.5897600000000001E-8</c:v>
                </c:pt>
                <c:pt idx="10257">
                  <c:v>7.5922600000000002E-8</c:v>
                </c:pt>
                <c:pt idx="10258">
                  <c:v>7.5947600000000004E-8</c:v>
                </c:pt>
                <c:pt idx="10259">
                  <c:v>7.5972600000000006E-8</c:v>
                </c:pt>
                <c:pt idx="10260">
                  <c:v>7.5997599999999995E-8</c:v>
                </c:pt>
                <c:pt idx="10261">
                  <c:v>7.6022599999999997E-8</c:v>
                </c:pt>
                <c:pt idx="10262">
                  <c:v>7.6047599999999999E-8</c:v>
                </c:pt>
                <c:pt idx="10263">
                  <c:v>7.6072600000000001E-8</c:v>
                </c:pt>
                <c:pt idx="10264">
                  <c:v>7.6097600000000002E-8</c:v>
                </c:pt>
                <c:pt idx="10265">
                  <c:v>7.6122600000000004E-8</c:v>
                </c:pt>
                <c:pt idx="10266">
                  <c:v>7.6147600000000006E-8</c:v>
                </c:pt>
                <c:pt idx="10267">
                  <c:v>7.6172599999999995E-8</c:v>
                </c:pt>
                <c:pt idx="10268">
                  <c:v>7.6197599999999997E-8</c:v>
                </c:pt>
                <c:pt idx="10269">
                  <c:v>7.6222599999999999E-8</c:v>
                </c:pt>
                <c:pt idx="10270">
                  <c:v>7.62476E-8</c:v>
                </c:pt>
                <c:pt idx="10271">
                  <c:v>7.6272600000000002E-8</c:v>
                </c:pt>
                <c:pt idx="10272">
                  <c:v>7.6297600000000004E-8</c:v>
                </c:pt>
                <c:pt idx="10273">
                  <c:v>7.6322600000000006E-8</c:v>
                </c:pt>
                <c:pt idx="10274">
                  <c:v>7.6347599999999995E-8</c:v>
                </c:pt>
                <c:pt idx="10275">
                  <c:v>7.6372599999999997E-8</c:v>
                </c:pt>
                <c:pt idx="10276">
                  <c:v>7.6397599999999998E-8</c:v>
                </c:pt>
                <c:pt idx="10277">
                  <c:v>7.64226E-8</c:v>
                </c:pt>
                <c:pt idx="10278">
                  <c:v>7.6447600000000002E-8</c:v>
                </c:pt>
                <c:pt idx="10279">
                  <c:v>7.6472600000000004E-8</c:v>
                </c:pt>
                <c:pt idx="10280">
                  <c:v>7.6497600000000006E-8</c:v>
                </c:pt>
                <c:pt idx="10281">
                  <c:v>7.6522599999999995E-8</c:v>
                </c:pt>
                <c:pt idx="10282">
                  <c:v>7.6547599999999997E-8</c:v>
                </c:pt>
                <c:pt idx="10283">
                  <c:v>7.6572599999999998E-8</c:v>
                </c:pt>
                <c:pt idx="10284">
                  <c:v>7.65976E-8</c:v>
                </c:pt>
                <c:pt idx="10285">
                  <c:v>7.6622600000000002E-8</c:v>
                </c:pt>
                <c:pt idx="10286">
                  <c:v>7.6647600000000004E-8</c:v>
                </c:pt>
                <c:pt idx="10287">
                  <c:v>7.6672600000000006E-8</c:v>
                </c:pt>
                <c:pt idx="10288">
                  <c:v>7.6697599999999995E-8</c:v>
                </c:pt>
                <c:pt idx="10289">
                  <c:v>7.6722599999999996E-8</c:v>
                </c:pt>
                <c:pt idx="10290">
                  <c:v>7.6747599999999998E-8</c:v>
                </c:pt>
                <c:pt idx="10291">
                  <c:v>7.67726E-8</c:v>
                </c:pt>
                <c:pt idx="10292">
                  <c:v>7.6797600000000002E-8</c:v>
                </c:pt>
                <c:pt idx="10293">
                  <c:v>7.6822600000000004E-8</c:v>
                </c:pt>
                <c:pt idx="10294">
                  <c:v>7.6847600000000006E-8</c:v>
                </c:pt>
                <c:pt idx="10295">
                  <c:v>7.6872599999999994E-8</c:v>
                </c:pt>
                <c:pt idx="10296">
                  <c:v>7.6897599999999996E-8</c:v>
                </c:pt>
                <c:pt idx="10297">
                  <c:v>7.6922599999999998E-8</c:v>
                </c:pt>
                <c:pt idx="10298">
                  <c:v>7.69476E-8</c:v>
                </c:pt>
                <c:pt idx="10299">
                  <c:v>7.6972600000000002E-8</c:v>
                </c:pt>
                <c:pt idx="10300">
                  <c:v>7.6997600000000004E-8</c:v>
                </c:pt>
                <c:pt idx="10301">
                  <c:v>7.7022600000000006E-8</c:v>
                </c:pt>
                <c:pt idx="10302">
                  <c:v>7.7047599999999994E-8</c:v>
                </c:pt>
                <c:pt idx="10303">
                  <c:v>7.7072599999999996E-8</c:v>
                </c:pt>
                <c:pt idx="10304">
                  <c:v>7.7097599999999998E-8</c:v>
                </c:pt>
                <c:pt idx="10305">
                  <c:v>7.71226E-8</c:v>
                </c:pt>
                <c:pt idx="10306">
                  <c:v>7.7147600000000002E-8</c:v>
                </c:pt>
                <c:pt idx="10307">
                  <c:v>7.7172600000000004E-8</c:v>
                </c:pt>
                <c:pt idx="10308">
                  <c:v>7.7197600000000006E-8</c:v>
                </c:pt>
                <c:pt idx="10309">
                  <c:v>7.7222599999999994E-8</c:v>
                </c:pt>
                <c:pt idx="10310">
                  <c:v>7.7247599999999996E-8</c:v>
                </c:pt>
                <c:pt idx="10311">
                  <c:v>7.7272599999999998E-8</c:v>
                </c:pt>
                <c:pt idx="10312">
                  <c:v>7.72976E-8</c:v>
                </c:pt>
                <c:pt idx="10313">
                  <c:v>7.7322600000000002E-8</c:v>
                </c:pt>
                <c:pt idx="10314">
                  <c:v>7.7347600000000004E-8</c:v>
                </c:pt>
                <c:pt idx="10315">
                  <c:v>7.7372600000000006E-8</c:v>
                </c:pt>
                <c:pt idx="10316">
                  <c:v>7.7397599999999994E-8</c:v>
                </c:pt>
                <c:pt idx="10317">
                  <c:v>7.7422599999999996E-8</c:v>
                </c:pt>
                <c:pt idx="10318">
                  <c:v>7.7447599999999998E-8</c:v>
                </c:pt>
                <c:pt idx="10319">
                  <c:v>7.74726E-8</c:v>
                </c:pt>
                <c:pt idx="10320">
                  <c:v>7.7497600000000002E-8</c:v>
                </c:pt>
                <c:pt idx="10321">
                  <c:v>7.7522600000000004E-8</c:v>
                </c:pt>
                <c:pt idx="10322">
                  <c:v>7.7547600000000005E-8</c:v>
                </c:pt>
                <c:pt idx="10323">
                  <c:v>7.7572599999999994E-8</c:v>
                </c:pt>
                <c:pt idx="10324">
                  <c:v>7.7597599999999996E-8</c:v>
                </c:pt>
                <c:pt idx="10325">
                  <c:v>7.7622599999999998E-8</c:v>
                </c:pt>
                <c:pt idx="10326">
                  <c:v>7.76476E-8</c:v>
                </c:pt>
                <c:pt idx="10327">
                  <c:v>7.7672600000000002E-8</c:v>
                </c:pt>
                <c:pt idx="10328">
                  <c:v>7.7697600000000004E-8</c:v>
                </c:pt>
                <c:pt idx="10329">
                  <c:v>7.7722600000000005E-8</c:v>
                </c:pt>
                <c:pt idx="10330">
                  <c:v>7.7747599999999994E-8</c:v>
                </c:pt>
                <c:pt idx="10331">
                  <c:v>7.7772599999999996E-8</c:v>
                </c:pt>
                <c:pt idx="10332">
                  <c:v>7.7797599999999998E-8</c:v>
                </c:pt>
                <c:pt idx="10333">
                  <c:v>7.78226E-8</c:v>
                </c:pt>
                <c:pt idx="10334">
                  <c:v>7.7847600000000002E-8</c:v>
                </c:pt>
                <c:pt idx="10335">
                  <c:v>7.7872600000000003E-8</c:v>
                </c:pt>
                <c:pt idx="10336">
                  <c:v>7.7897600000000005E-8</c:v>
                </c:pt>
                <c:pt idx="10337">
                  <c:v>7.7922599999999994E-8</c:v>
                </c:pt>
                <c:pt idx="10338">
                  <c:v>7.7947599999999996E-8</c:v>
                </c:pt>
                <c:pt idx="10339">
                  <c:v>7.7972599999999998E-8</c:v>
                </c:pt>
                <c:pt idx="10340">
                  <c:v>7.79976E-8</c:v>
                </c:pt>
                <c:pt idx="10341">
                  <c:v>7.8022600000000001E-8</c:v>
                </c:pt>
                <c:pt idx="10342">
                  <c:v>7.8047600000000003E-8</c:v>
                </c:pt>
                <c:pt idx="10343">
                  <c:v>7.8072600000000005E-8</c:v>
                </c:pt>
                <c:pt idx="10344">
                  <c:v>7.8097599999999994E-8</c:v>
                </c:pt>
                <c:pt idx="10345">
                  <c:v>7.8122599999999996E-8</c:v>
                </c:pt>
                <c:pt idx="10346">
                  <c:v>7.8147599999999998E-8</c:v>
                </c:pt>
                <c:pt idx="10347">
                  <c:v>7.8172599999999999E-8</c:v>
                </c:pt>
                <c:pt idx="10348">
                  <c:v>7.8197600000000001E-8</c:v>
                </c:pt>
                <c:pt idx="10349">
                  <c:v>7.8222600000000003E-8</c:v>
                </c:pt>
                <c:pt idx="10350">
                  <c:v>7.8247600000000005E-8</c:v>
                </c:pt>
                <c:pt idx="10351">
                  <c:v>7.8272599999999994E-8</c:v>
                </c:pt>
                <c:pt idx="10352">
                  <c:v>7.8297599999999996E-8</c:v>
                </c:pt>
                <c:pt idx="10353">
                  <c:v>7.8322599999999998E-8</c:v>
                </c:pt>
                <c:pt idx="10354">
                  <c:v>7.8347599999999999E-8</c:v>
                </c:pt>
                <c:pt idx="10355">
                  <c:v>7.8372600000000001E-8</c:v>
                </c:pt>
                <c:pt idx="10356">
                  <c:v>7.8397600000000003E-8</c:v>
                </c:pt>
                <c:pt idx="10357">
                  <c:v>7.8422600000000005E-8</c:v>
                </c:pt>
                <c:pt idx="10358">
                  <c:v>7.8447599999999994E-8</c:v>
                </c:pt>
                <c:pt idx="10359">
                  <c:v>7.8472599999999996E-8</c:v>
                </c:pt>
                <c:pt idx="10360">
                  <c:v>7.8497599999999997E-8</c:v>
                </c:pt>
                <c:pt idx="10361">
                  <c:v>7.8522599999999999E-8</c:v>
                </c:pt>
                <c:pt idx="10362">
                  <c:v>7.8547600000000001E-8</c:v>
                </c:pt>
                <c:pt idx="10363">
                  <c:v>7.8572600000000003E-8</c:v>
                </c:pt>
                <c:pt idx="10364">
                  <c:v>7.8597600000000005E-8</c:v>
                </c:pt>
                <c:pt idx="10365">
                  <c:v>7.8622599999999994E-8</c:v>
                </c:pt>
                <c:pt idx="10366">
                  <c:v>7.8647599999999995E-8</c:v>
                </c:pt>
                <c:pt idx="10367">
                  <c:v>7.8672599999999997E-8</c:v>
                </c:pt>
                <c:pt idx="10368">
                  <c:v>7.8697599999999999E-8</c:v>
                </c:pt>
                <c:pt idx="10369">
                  <c:v>7.8722600000000001E-8</c:v>
                </c:pt>
                <c:pt idx="10370">
                  <c:v>7.8747600000000003E-8</c:v>
                </c:pt>
                <c:pt idx="10371">
                  <c:v>7.8772600000000005E-8</c:v>
                </c:pt>
                <c:pt idx="10372">
                  <c:v>7.8797599999999994E-8</c:v>
                </c:pt>
                <c:pt idx="10373">
                  <c:v>7.8822599999999995E-8</c:v>
                </c:pt>
                <c:pt idx="10374">
                  <c:v>7.8847599999999997E-8</c:v>
                </c:pt>
                <c:pt idx="10375">
                  <c:v>7.8872599999999999E-8</c:v>
                </c:pt>
                <c:pt idx="10376">
                  <c:v>7.8897600000000001E-8</c:v>
                </c:pt>
                <c:pt idx="10377">
                  <c:v>7.8922600000000003E-8</c:v>
                </c:pt>
                <c:pt idx="10378">
                  <c:v>7.8947600000000005E-8</c:v>
                </c:pt>
                <c:pt idx="10379">
                  <c:v>7.8972599999999993E-8</c:v>
                </c:pt>
                <c:pt idx="10380">
                  <c:v>7.8997599999999995E-8</c:v>
                </c:pt>
                <c:pt idx="10381">
                  <c:v>7.9022599999999997E-8</c:v>
                </c:pt>
                <c:pt idx="10382">
                  <c:v>7.9047599999999999E-8</c:v>
                </c:pt>
                <c:pt idx="10383">
                  <c:v>7.9072600000000001E-8</c:v>
                </c:pt>
                <c:pt idx="10384">
                  <c:v>7.9097600000000003E-8</c:v>
                </c:pt>
                <c:pt idx="10385">
                  <c:v>7.9122600000000005E-8</c:v>
                </c:pt>
                <c:pt idx="10386">
                  <c:v>7.9147600000000007E-8</c:v>
                </c:pt>
                <c:pt idx="10387">
                  <c:v>7.9172599999999995E-8</c:v>
                </c:pt>
                <c:pt idx="10388">
                  <c:v>7.9197599999999997E-8</c:v>
                </c:pt>
                <c:pt idx="10389">
                  <c:v>7.9222599999999999E-8</c:v>
                </c:pt>
                <c:pt idx="10390">
                  <c:v>7.9247600000000001E-8</c:v>
                </c:pt>
                <c:pt idx="10391">
                  <c:v>7.9272600000000003E-8</c:v>
                </c:pt>
                <c:pt idx="10392">
                  <c:v>7.9297600000000005E-8</c:v>
                </c:pt>
                <c:pt idx="10393">
                  <c:v>7.9322600000000006E-8</c:v>
                </c:pt>
                <c:pt idx="10394">
                  <c:v>7.9347599999999995E-8</c:v>
                </c:pt>
                <c:pt idx="10395">
                  <c:v>7.9372599999999997E-8</c:v>
                </c:pt>
                <c:pt idx="10396">
                  <c:v>7.9397599999999999E-8</c:v>
                </c:pt>
                <c:pt idx="10397">
                  <c:v>7.9422600000000001E-8</c:v>
                </c:pt>
                <c:pt idx="10398">
                  <c:v>7.9447600000000003E-8</c:v>
                </c:pt>
                <c:pt idx="10399">
                  <c:v>7.9472600000000005E-8</c:v>
                </c:pt>
                <c:pt idx="10400">
                  <c:v>7.9497600000000006E-8</c:v>
                </c:pt>
                <c:pt idx="10401">
                  <c:v>7.9522599999999995E-8</c:v>
                </c:pt>
                <c:pt idx="10402">
                  <c:v>7.9547599999999997E-8</c:v>
                </c:pt>
                <c:pt idx="10403">
                  <c:v>7.9572599999999999E-8</c:v>
                </c:pt>
                <c:pt idx="10404">
                  <c:v>7.9597600000000001E-8</c:v>
                </c:pt>
                <c:pt idx="10405">
                  <c:v>7.9622600000000003E-8</c:v>
                </c:pt>
                <c:pt idx="10406">
                  <c:v>7.9647600000000004E-8</c:v>
                </c:pt>
                <c:pt idx="10407">
                  <c:v>7.9672600000000006E-8</c:v>
                </c:pt>
                <c:pt idx="10408">
                  <c:v>7.9697599999999995E-8</c:v>
                </c:pt>
                <c:pt idx="10409">
                  <c:v>7.9722599999999997E-8</c:v>
                </c:pt>
                <c:pt idx="10410">
                  <c:v>7.9747599999999999E-8</c:v>
                </c:pt>
                <c:pt idx="10411">
                  <c:v>7.9772600000000001E-8</c:v>
                </c:pt>
                <c:pt idx="10412">
                  <c:v>7.9797600000000002E-8</c:v>
                </c:pt>
                <c:pt idx="10413">
                  <c:v>7.9822600000000004E-8</c:v>
                </c:pt>
                <c:pt idx="10414">
                  <c:v>7.9847600000000006E-8</c:v>
                </c:pt>
                <c:pt idx="10415">
                  <c:v>7.9872599999999995E-8</c:v>
                </c:pt>
                <c:pt idx="10416">
                  <c:v>7.9897599999999997E-8</c:v>
                </c:pt>
                <c:pt idx="10417">
                  <c:v>7.9922599999999999E-8</c:v>
                </c:pt>
                <c:pt idx="10418">
                  <c:v>7.99476E-8</c:v>
                </c:pt>
                <c:pt idx="10419">
                  <c:v>7.9972600000000002E-8</c:v>
                </c:pt>
                <c:pt idx="10420">
                  <c:v>7.9997600000000004E-8</c:v>
                </c:pt>
                <c:pt idx="10421">
                  <c:v>8.0022600000000006E-8</c:v>
                </c:pt>
                <c:pt idx="10422">
                  <c:v>8.0047599999999995E-8</c:v>
                </c:pt>
                <c:pt idx="10423">
                  <c:v>8.0072599999999997E-8</c:v>
                </c:pt>
                <c:pt idx="10424">
                  <c:v>8.0097599999999999E-8</c:v>
                </c:pt>
                <c:pt idx="10425">
                  <c:v>8.01226E-8</c:v>
                </c:pt>
                <c:pt idx="10426">
                  <c:v>8.0147600000000002E-8</c:v>
                </c:pt>
                <c:pt idx="10427">
                  <c:v>8.0172600000000004E-8</c:v>
                </c:pt>
                <c:pt idx="10428">
                  <c:v>8.0197600000000006E-8</c:v>
                </c:pt>
                <c:pt idx="10429">
                  <c:v>8.0222599999999995E-8</c:v>
                </c:pt>
                <c:pt idx="10430">
                  <c:v>8.0247599999999997E-8</c:v>
                </c:pt>
                <c:pt idx="10431">
                  <c:v>8.0272599999999998E-8</c:v>
                </c:pt>
                <c:pt idx="10432">
                  <c:v>8.02976E-8</c:v>
                </c:pt>
                <c:pt idx="10433">
                  <c:v>8.0322600000000002E-8</c:v>
                </c:pt>
                <c:pt idx="10434">
                  <c:v>8.0347600000000004E-8</c:v>
                </c:pt>
                <c:pt idx="10435">
                  <c:v>8.0372600000000006E-8</c:v>
                </c:pt>
                <c:pt idx="10436">
                  <c:v>8.0397599999999995E-8</c:v>
                </c:pt>
                <c:pt idx="10437">
                  <c:v>8.0422599999999996E-8</c:v>
                </c:pt>
                <c:pt idx="10438">
                  <c:v>8.0447599999999998E-8</c:v>
                </c:pt>
                <c:pt idx="10439">
                  <c:v>8.04726E-8</c:v>
                </c:pt>
                <c:pt idx="10440">
                  <c:v>8.0497600000000002E-8</c:v>
                </c:pt>
                <c:pt idx="10441">
                  <c:v>8.0522600000000004E-8</c:v>
                </c:pt>
                <c:pt idx="10442">
                  <c:v>8.0547600000000006E-8</c:v>
                </c:pt>
                <c:pt idx="10443">
                  <c:v>8.0572599999999995E-8</c:v>
                </c:pt>
                <c:pt idx="10444">
                  <c:v>8.0597599999999996E-8</c:v>
                </c:pt>
                <c:pt idx="10445">
                  <c:v>8.0622599999999998E-8</c:v>
                </c:pt>
                <c:pt idx="10446">
                  <c:v>8.06476E-8</c:v>
                </c:pt>
                <c:pt idx="10447">
                  <c:v>8.0672600000000002E-8</c:v>
                </c:pt>
                <c:pt idx="10448">
                  <c:v>8.0697600000000004E-8</c:v>
                </c:pt>
                <c:pt idx="10449">
                  <c:v>8.0722600000000006E-8</c:v>
                </c:pt>
                <c:pt idx="10450">
                  <c:v>8.0747599999999994E-8</c:v>
                </c:pt>
                <c:pt idx="10451">
                  <c:v>8.0772599999999996E-8</c:v>
                </c:pt>
                <c:pt idx="10452">
                  <c:v>8.0797599999999998E-8</c:v>
                </c:pt>
                <c:pt idx="10453">
                  <c:v>8.08226E-8</c:v>
                </c:pt>
                <c:pt idx="10454">
                  <c:v>8.0847600000000002E-8</c:v>
                </c:pt>
                <c:pt idx="10455">
                  <c:v>8.0872600000000004E-8</c:v>
                </c:pt>
                <c:pt idx="10456">
                  <c:v>8.0897600000000006E-8</c:v>
                </c:pt>
                <c:pt idx="10457">
                  <c:v>8.0922599999999994E-8</c:v>
                </c:pt>
                <c:pt idx="10458">
                  <c:v>8.0947599999999996E-8</c:v>
                </c:pt>
                <c:pt idx="10459">
                  <c:v>8.0972599999999998E-8</c:v>
                </c:pt>
                <c:pt idx="10460">
                  <c:v>8.09976E-8</c:v>
                </c:pt>
                <c:pt idx="10461">
                  <c:v>8.1022600000000002E-8</c:v>
                </c:pt>
                <c:pt idx="10462">
                  <c:v>8.1047600000000004E-8</c:v>
                </c:pt>
                <c:pt idx="10463">
                  <c:v>8.1072600000000006E-8</c:v>
                </c:pt>
                <c:pt idx="10464">
                  <c:v>8.1097599999999994E-8</c:v>
                </c:pt>
                <c:pt idx="10465">
                  <c:v>8.1122599999999996E-8</c:v>
                </c:pt>
                <c:pt idx="10466">
                  <c:v>8.1147599999999998E-8</c:v>
                </c:pt>
                <c:pt idx="10467">
                  <c:v>8.11726E-8</c:v>
                </c:pt>
                <c:pt idx="10468">
                  <c:v>8.1197600000000002E-8</c:v>
                </c:pt>
                <c:pt idx="10469">
                  <c:v>8.1222600000000004E-8</c:v>
                </c:pt>
                <c:pt idx="10470">
                  <c:v>8.1247600000000006E-8</c:v>
                </c:pt>
                <c:pt idx="10471">
                  <c:v>8.1272599999999994E-8</c:v>
                </c:pt>
                <c:pt idx="10472">
                  <c:v>8.1297599999999996E-8</c:v>
                </c:pt>
                <c:pt idx="10473">
                  <c:v>8.1322599999999998E-8</c:v>
                </c:pt>
                <c:pt idx="10474">
                  <c:v>8.13476E-8</c:v>
                </c:pt>
                <c:pt idx="10475">
                  <c:v>8.1372600000000002E-8</c:v>
                </c:pt>
                <c:pt idx="10476">
                  <c:v>8.1397600000000004E-8</c:v>
                </c:pt>
                <c:pt idx="10477">
                  <c:v>8.1422600000000005E-8</c:v>
                </c:pt>
                <c:pt idx="10478">
                  <c:v>8.1447599999999994E-8</c:v>
                </c:pt>
                <c:pt idx="10479">
                  <c:v>8.1472599999999996E-8</c:v>
                </c:pt>
                <c:pt idx="10480">
                  <c:v>8.1497599999999998E-8</c:v>
                </c:pt>
                <c:pt idx="10481">
                  <c:v>8.15226E-8</c:v>
                </c:pt>
                <c:pt idx="10482">
                  <c:v>8.1547600000000002E-8</c:v>
                </c:pt>
                <c:pt idx="10483">
                  <c:v>8.1572600000000003E-8</c:v>
                </c:pt>
                <c:pt idx="10484">
                  <c:v>8.1597600000000005E-8</c:v>
                </c:pt>
                <c:pt idx="10485">
                  <c:v>8.1622599999999994E-8</c:v>
                </c:pt>
                <c:pt idx="10486">
                  <c:v>8.1647599999999996E-8</c:v>
                </c:pt>
                <c:pt idx="10487">
                  <c:v>8.1672599999999998E-8</c:v>
                </c:pt>
                <c:pt idx="10488">
                  <c:v>8.16976E-8</c:v>
                </c:pt>
                <c:pt idx="10489">
                  <c:v>8.1722600000000001E-8</c:v>
                </c:pt>
                <c:pt idx="10490">
                  <c:v>8.1747600000000003E-8</c:v>
                </c:pt>
                <c:pt idx="10491">
                  <c:v>8.1772600000000005E-8</c:v>
                </c:pt>
                <c:pt idx="10492">
                  <c:v>8.1797599999999994E-8</c:v>
                </c:pt>
                <c:pt idx="10493">
                  <c:v>8.1822599999999996E-8</c:v>
                </c:pt>
                <c:pt idx="10494">
                  <c:v>8.1847599999999998E-8</c:v>
                </c:pt>
                <c:pt idx="10495">
                  <c:v>8.18726E-8</c:v>
                </c:pt>
                <c:pt idx="10496">
                  <c:v>8.1897600000000001E-8</c:v>
                </c:pt>
                <c:pt idx="10497">
                  <c:v>8.1922600000000003E-8</c:v>
                </c:pt>
                <c:pt idx="10498">
                  <c:v>8.1947600000000005E-8</c:v>
                </c:pt>
                <c:pt idx="10499">
                  <c:v>8.1972599999999994E-8</c:v>
                </c:pt>
                <c:pt idx="10500">
                  <c:v>8.1997599999999996E-8</c:v>
                </c:pt>
                <c:pt idx="10501">
                  <c:v>8.2022599999999998E-8</c:v>
                </c:pt>
                <c:pt idx="10502">
                  <c:v>8.2047599999999999E-8</c:v>
                </c:pt>
                <c:pt idx="10503">
                  <c:v>8.2072600000000001E-8</c:v>
                </c:pt>
                <c:pt idx="10504">
                  <c:v>8.2097600000000003E-8</c:v>
                </c:pt>
                <c:pt idx="10505">
                  <c:v>8.2122600000000005E-8</c:v>
                </c:pt>
                <c:pt idx="10506">
                  <c:v>8.2147599999999994E-8</c:v>
                </c:pt>
                <c:pt idx="10507">
                  <c:v>8.2172599999999996E-8</c:v>
                </c:pt>
                <c:pt idx="10508">
                  <c:v>8.2197599999999997E-8</c:v>
                </c:pt>
                <c:pt idx="10509">
                  <c:v>8.2222599999999999E-8</c:v>
                </c:pt>
                <c:pt idx="10510">
                  <c:v>8.2247600000000001E-8</c:v>
                </c:pt>
                <c:pt idx="10511">
                  <c:v>8.2272600000000003E-8</c:v>
                </c:pt>
                <c:pt idx="10512">
                  <c:v>8.2297600000000005E-8</c:v>
                </c:pt>
                <c:pt idx="10513">
                  <c:v>8.2322599999999994E-8</c:v>
                </c:pt>
                <c:pt idx="10514">
                  <c:v>8.2347599999999996E-8</c:v>
                </c:pt>
                <c:pt idx="10515">
                  <c:v>8.2372599999999997E-8</c:v>
                </c:pt>
                <c:pt idx="10516">
                  <c:v>8.2397599999999999E-8</c:v>
                </c:pt>
                <c:pt idx="10517">
                  <c:v>8.2422600000000001E-8</c:v>
                </c:pt>
                <c:pt idx="10518">
                  <c:v>8.2447600000000003E-8</c:v>
                </c:pt>
                <c:pt idx="10519">
                  <c:v>8.2472600000000005E-8</c:v>
                </c:pt>
                <c:pt idx="10520">
                  <c:v>8.2497599999999994E-8</c:v>
                </c:pt>
                <c:pt idx="10521">
                  <c:v>8.2522599999999995E-8</c:v>
                </c:pt>
                <c:pt idx="10522">
                  <c:v>8.2547599999999997E-8</c:v>
                </c:pt>
                <c:pt idx="10523">
                  <c:v>8.2572599999999999E-8</c:v>
                </c:pt>
                <c:pt idx="10524">
                  <c:v>8.2597600000000001E-8</c:v>
                </c:pt>
                <c:pt idx="10525">
                  <c:v>8.2622600000000003E-8</c:v>
                </c:pt>
                <c:pt idx="10526">
                  <c:v>8.2647600000000005E-8</c:v>
                </c:pt>
                <c:pt idx="10527">
                  <c:v>8.2672599999999993E-8</c:v>
                </c:pt>
                <c:pt idx="10528">
                  <c:v>8.2697599999999995E-8</c:v>
                </c:pt>
                <c:pt idx="10529">
                  <c:v>8.2722599999999997E-8</c:v>
                </c:pt>
                <c:pt idx="10530">
                  <c:v>8.2747599999999999E-8</c:v>
                </c:pt>
                <c:pt idx="10531">
                  <c:v>8.2772600000000001E-8</c:v>
                </c:pt>
                <c:pt idx="10532">
                  <c:v>8.2797600000000003E-8</c:v>
                </c:pt>
                <c:pt idx="10533">
                  <c:v>8.2822600000000005E-8</c:v>
                </c:pt>
                <c:pt idx="10534">
                  <c:v>8.2847600000000007E-8</c:v>
                </c:pt>
                <c:pt idx="10535">
                  <c:v>8.2872599999999995E-8</c:v>
                </c:pt>
                <c:pt idx="10536">
                  <c:v>8.2897599999999997E-8</c:v>
                </c:pt>
                <c:pt idx="10537">
                  <c:v>8.2922599999999999E-8</c:v>
                </c:pt>
                <c:pt idx="10538">
                  <c:v>8.2947600000000001E-8</c:v>
                </c:pt>
                <c:pt idx="10539">
                  <c:v>8.2972600000000003E-8</c:v>
                </c:pt>
                <c:pt idx="10540">
                  <c:v>8.2997600000000005E-8</c:v>
                </c:pt>
                <c:pt idx="10541">
                  <c:v>8.3022600000000007E-8</c:v>
                </c:pt>
                <c:pt idx="10542">
                  <c:v>8.3047599999999995E-8</c:v>
                </c:pt>
                <c:pt idx="10543">
                  <c:v>8.3072599999999997E-8</c:v>
                </c:pt>
                <c:pt idx="10544">
                  <c:v>8.3097599999999999E-8</c:v>
                </c:pt>
                <c:pt idx="10545">
                  <c:v>8.3122600000000001E-8</c:v>
                </c:pt>
                <c:pt idx="10546">
                  <c:v>8.3147600000000003E-8</c:v>
                </c:pt>
                <c:pt idx="10547">
                  <c:v>8.3172600000000005E-8</c:v>
                </c:pt>
                <c:pt idx="10548">
                  <c:v>8.3197600000000006E-8</c:v>
                </c:pt>
                <c:pt idx="10549">
                  <c:v>8.3222599999999995E-8</c:v>
                </c:pt>
                <c:pt idx="10550">
                  <c:v>8.3247599999999997E-8</c:v>
                </c:pt>
                <c:pt idx="10551">
                  <c:v>8.3272599999999999E-8</c:v>
                </c:pt>
                <c:pt idx="10552">
                  <c:v>8.3297600000000001E-8</c:v>
                </c:pt>
                <c:pt idx="10553">
                  <c:v>8.3322600000000003E-8</c:v>
                </c:pt>
                <c:pt idx="10554">
                  <c:v>8.3347600000000004E-8</c:v>
                </c:pt>
                <c:pt idx="10555">
                  <c:v>8.3372600000000006E-8</c:v>
                </c:pt>
                <c:pt idx="10556">
                  <c:v>8.3397599999999995E-8</c:v>
                </c:pt>
                <c:pt idx="10557">
                  <c:v>8.3422599999999997E-8</c:v>
                </c:pt>
                <c:pt idx="10558">
                  <c:v>8.3447599999999999E-8</c:v>
                </c:pt>
                <c:pt idx="10559">
                  <c:v>8.3472600000000001E-8</c:v>
                </c:pt>
                <c:pt idx="10560">
                  <c:v>8.3497600000000002E-8</c:v>
                </c:pt>
                <c:pt idx="10561">
                  <c:v>8.3522600000000004E-8</c:v>
                </c:pt>
                <c:pt idx="10562">
                  <c:v>8.3547600000000006E-8</c:v>
                </c:pt>
                <c:pt idx="10563">
                  <c:v>8.3572599999999995E-8</c:v>
                </c:pt>
                <c:pt idx="10564">
                  <c:v>8.3597599999999997E-8</c:v>
                </c:pt>
                <c:pt idx="10565">
                  <c:v>8.3622599999999999E-8</c:v>
                </c:pt>
                <c:pt idx="10566">
                  <c:v>8.3647600000000001E-8</c:v>
                </c:pt>
                <c:pt idx="10567">
                  <c:v>8.3672600000000002E-8</c:v>
                </c:pt>
                <c:pt idx="10568">
                  <c:v>8.3697600000000004E-8</c:v>
                </c:pt>
                <c:pt idx="10569">
                  <c:v>8.3722600000000006E-8</c:v>
                </c:pt>
                <c:pt idx="10570">
                  <c:v>8.3747599999999995E-8</c:v>
                </c:pt>
                <c:pt idx="10571">
                  <c:v>8.3772599999999997E-8</c:v>
                </c:pt>
                <c:pt idx="10572">
                  <c:v>8.3797599999999999E-8</c:v>
                </c:pt>
                <c:pt idx="10573">
                  <c:v>8.38226E-8</c:v>
                </c:pt>
                <c:pt idx="10574">
                  <c:v>8.3847600000000002E-8</c:v>
                </c:pt>
                <c:pt idx="10575">
                  <c:v>8.3872600000000004E-8</c:v>
                </c:pt>
                <c:pt idx="10576">
                  <c:v>8.3897600000000006E-8</c:v>
                </c:pt>
                <c:pt idx="10577">
                  <c:v>8.3922599999999995E-8</c:v>
                </c:pt>
                <c:pt idx="10578">
                  <c:v>8.3947599999999997E-8</c:v>
                </c:pt>
                <c:pt idx="10579">
                  <c:v>8.3972599999999998E-8</c:v>
                </c:pt>
                <c:pt idx="10580">
                  <c:v>8.39976E-8</c:v>
                </c:pt>
                <c:pt idx="10581">
                  <c:v>8.4022600000000002E-8</c:v>
                </c:pt>
                <c:pt idx="10582">
                  <c:v>8.4047600000000004E-8</c:v>
                </c:pt>
                <c:pt idx="10583">
                  <c:v>8.4072600000000006E-8</c:v>
                </c:pt>
                <c:pt idx="10584">
                  <c:v>8.4097599999999995E-8</c:v>
                </c:pt>
                <c:pt idx="10585">
                  <c:v>8.4122599999999997E-8</c:v>
                </c:pt>
                <c:pt idx="10586">
                  <c:v>8.4147599999999998E-8</c:v>
                </c:pt>
                <c:pt idx="10587">
                  <c:v>8.41726E-8</c:v>
                </c:pt>
                <c:pt idx="10588">
                  <c:v>8.4197600000000002E-8</c:v>
                </c:pt>
                <c:pt idx="10589">
                  <c:v>8.4222600000000004E-8</c:v>
                </c:pt>
                <c:pt idx="10590">
                  <c:v>8.4247600000000006E-8</c:v>
                </c:pt>
                <c:pt idx="10591">
                  <c:v>8.4272599999999995E-8</c:v>
                </c:pt>
                <c:pt idx="10592">
                  <c:v>8.4297599999999996E-8</c:v>
                </c:pt>
                <c:pt idx="10593">
                  <c:v>8.4322599999999998E-8</c:v>
                </c:pt>
                <c:pt idx="10594">
                  <c:v>8.43476E-8</c:v>
                </c:pt>
                <c:pt idx="10595">
                  <c:v>8.4372600000000002E-8</c:v>
                </c:pt>
                <c:pt idx="10596">
                  <c:v>8.4397600000000004E-8</c:v>
                </c:pt>
                <c:pt idx="10597">
                  <c:v>8.4422600000000006E-8</c:v>
                </c:pt>
                <c:pt idx="10598">
                  <c:v>8.4447599999999994E-8</c:v>
                </c:pt>
                <c:pt idx="10599">
                  <c:v>8.4472599999999996E-8</c:v>
                </c:pt>
                <c:pt idx="10600">
                  <c:v>8.4497599999999998E-8</c:v>
                </c:pt>
                <c:pt idx="10601">
                  <c:v>8.45226E-8</c:v>
                </c:pt>
                <c:pt idx="10602">
                  <c:v>8.4547600000000002E-8</c:v>
                </c:pt>
                <c:pt idx="10603">
                  <c:v>8.4572600000000004E-8</c:v>
                </c:pt>
                <c:pt idx="10604">
                  <c:v>8.4597600000000006E-8</c:v>
                </c:pt>
                <c:pt idx="10605">
                  <c:v>8.4622599999999994E-8</c:v>
                </c:pt>
                <c:pt idx="10606">
                  <c:v>8.4647599999999996E-8</c:v>
                </c:pt>
                <c:pt idx="10607">
                  <c:v>8.4672599999999998E-8</c:v>
                </c:pt>
                <c:pt idx="10608">
                  <c:v>8.46976E-8</c:v>
                </c:pt>
                <c:pt idx="10609">
                  <c:v>8.4722600000000002E-8</c:v>
                </c:pt>
                <c:pt idx="10610">
                  <c:v>8.4747600000000004E-8</c:v>
                </c:pt>
                <c:pt idx="10611">
                  <c:v>8.4772600000000006E-8</c:v>
                </c:pt>
                <c:pt idx="10612">
                  <c:v>8.4797599999999994E-8</c:v>
                </c:pt>
                <c:pt idx="10613">
                  <c:v>8.4822599999999996E-8</c:v>
                </c:pt>
                <c:pt idx="10614">
                  <c:v>8.4847599999999998E-8</c:v>
                </c:pt>
                <c:pt idx="10615">
                  <c:v>8.48726E-8</c:v>
                </c:pt>
                <c:pt idx="10616">
                  <c:v>8.4897600000000002E-8</c:v>
                </c:pt>
                <c:pt idx="10617">
                  <c:v>8.4922600000000004E-8</c:v>
                </c:pt>
                <c:pt idx="10618">
                  <c:v>8.4947600000000006E-8</c:v>
                </c:pt>
                <c:pt idx="10619">
                  <c:v>8.4972599999999994E-8</c:v>
                </c:pt>
                <c:pt idx="10620">
                  <c:v>8.4997599999999996E-8</c:v>
                </c:pt>
                <c:pt idx="10621">
                  <c:v>8.5022599999999998E-8</c:v>
                </c:pt>
                <c:pt idx="10622">
                  <c:v>8.50476E-8</c:v>
                </c:pt>
                <c:pt idx="10623">
                  <c:v>8.5072600000000002E-8</c:v>
                </c:pt>
                <c:pt idx="10624">
                  <c:v>8.5097600000000004E-8</c:v>
                </c:pt>
                <c:pt idx="10625">
                  <c:v>8.5122600000000005E-8</c:v>
                </c:pt>
                <c:pt idx="10626">
                  <c:v>8.5147599999999994E-8</c:v>
                </c:pt>
                <c:pt idx="10627">
                  <c:v>8.5172599999999996E-8</c:v>
                </c:pt>
                <c:pt idx="10628">
                  <c:v>8.5197599999999998E-8</c:v>
                </c:pt>
                <c:pt idx="10629">
                  <c:v>8.52226E-8</c:v>
                </c:pt>
                <c:pt idx="10630">
                  <c:v>8.5247600000000002E-8</c:v>
                </c:pt>
                <c:pt idx="10631">
                  <c:v>8.5272600000000004E-8</c:v>
                </c:pt>
                <c:pt idx="10632">
                  <c:v>8.5297600000000005E-8</c:v>
                </c:pt>
                <c:pt idx="10633">
                  <c:v>8.5322599999999994E-8</c:v>
                </c:pt>
                <c:pt idx="10634">
                  <c:v>8.5347599999999996E-8</c:v>
                </c:pt>
                <c:pt idx="10635">
                  <c:v>8.5372599999999998E-8</c:v>
                </c:pt>
                <c:pt idx="10636">
                  <c:v>8.53976E-8</c:v>
                </c:pt>
                <c:pt idx="10637">
                  <c:v>8.5422600000000002E-8</c:v>
                </c:pt>
                <c:pt idx="10638">
                  <c:v>8.5447600000000003E-8</c:v>
                </c:pt>
                <c:pt idx="10639">
                  <c:v>8.5472600000000005E-8</c:v>
                </c:pt>
                <c:pt idx="10640">
                  <c:v>8.5497599999999994E-8</c:v>
                </c:pt>
                <c:pt idx="10641">
                  <c:v>8.5522599999999996E-8</c:v>
                </c:pt>
                <c:pt idx="10642">
                  <c:v>8.5547599999999998E-8</c:v>
                </c:pt>
                <c:pt idx="10643">
                  <c:v>8.55726E-8</c:v>
                </c:pt>
                <c:pt idx="10644">
                  <c:v>8.5597600000000001E-8</c:v>
                </c:pt>
                <c:pt idx="10645">
                  <c:v>8.5622600000000003E-8</c:v>
                </c:pt>
                <c:pt idx="10646">
                  <c:v>8.5647600000000005E-8</c:v>
                </c:pt>
                <c:pt idx="10647">
                  <c:v>8.5672599999999994E-8</c:v>
                </c:pt>
                <c:pt idx="10648">
                  <c:v>8.5697599999999996E-8</c:v>
                </c:pt>
                <c:pt idx="10649">
                  <c:v>8.5722599999999998E-8</c:v>
                </c:pt>
                <c:pt idx="10650">
                  <c:v>8.5747599999999999E-8</c:v>
                </c:pt>
                <c:pt idx="10651">
                  <c:v>8.5772600000000001E-8</c:v>
                </c:pt>
                <c:pt idx="10652">
                  <c:v>8.5797600000000003E-8</c:v>
                </c:pt>
                <c:pt idx="10653">
                  <c:v>8.5822600000000005E-8</c:v>
                </c:pt>
                <c:pt idx="10654">
                  <c:v>8.5847599999999994E-8</c:v>
                </c:pt>
                <c:pt idx="10655">
                  <c:v>8.5872599999999996E-8</c:v>
                </c:pt>
                <c:pt idx="10656">
                  <c:v>8.5897599999999998E-8</c:v>
                </c:pt>
                <c:pt idx="10657">
                  <c:v>8.5922599999999999E-8</c:v>
                </c:pt>
                <c:pt idx="10658">
                  <c:v>8.5947600000000001E-8</c:v>
                </c:pt>
                <c:pt idx="10659">
                  <c:v>8.5972600000000003E-8</c:v>
                </c:pt>
                <c:pt idx="10660">
                  <c:v>8.5997600000000005E-8</c:v>
                </c:pt>
                <c:pt idx="10661">
                  <c:v>8.6022599999999994E-8</c:v>
                </c:pt>
                <c:pt idx="10662">
                  <c:v>8.6047599999999996E-8</c:v>
                </c:pt>
                <c:pt idx="10663">
                  <c:v>8.6072599999999997E-8</c:v>
                </c:pt>
                <c:pt idx="10664">
                  <c:v>8.6097599999999999E-8</c:v>
                </c:pt>
                <c:pt idx="10665">
                  <c:v>8.6122600000000001E-8</c:v>
                </c:pt>
                <c:pt idx="10666">
                  <c:v>8.6147600000000003E-8</c:v>
                </c:pt>
                <c:pt idx="10667">
                  <c:v>8.6172600000000005E-8</c:v>
                </c:pt>
                <c:pt idx="10668">
                  <c:v>8.6197599999999994E-8</c:v>
                </c:pt>
                <c:pt idx="10669">
                  <c:v>8.6222599999999995E-8</c:v>
                </c:pt>
                <c:pt idx="10670">
                  <c:v>8.6247599999999997E-8</c:v>
                </c:pt>
                <c:pt idx="10671">
                  <c:v>8.6272599999999999E-8</c:v>
                </c:pt>
                <c:pt idx="10672">
                  <c:v>8.6297600000000001E-8</c:v>
                </c:pt>
                <c:pt idx="10673">
                  <c:v>8.6322600000000003E-8</c:v>
                </c:pt>
                <c:pt idx="10674">
                  <c:v>8.6347600000000005E-8</c:v>
                </c:pt>
                <c:pt idx="10675">
                  <c:v>8.6372599999999994E-8</c:v>
                </c:pt>
                <c:pt idx="10676">
                  <c:v>8.6397599999999995E-8</c:v>
                </c:pt>
                <c:pt idx="10677">
                  <c:v>8.6422599999999997E-8</c:v>
                </c:pt>
                <c:pt idx="10678">
                  <c:v>8.6447599999999999E-8</c:v>
                </c:pt>
                <c:pt idx="10679">
                  <c:v>8.6472600000000001E-8</c:v>
                </c:pt>
                <c:pt idx="10680">
                  <c:v>8.6497600000000003E-8</c:v>
                </c:pt>
                <c:pt idx="10681">
                  <c:v>8.6522600000000005E-8</c:v>
                </c:pt>
                <c:pt idx="10682">
                  <c:v>8.6547599999999993E-8</c:v>
                </c:pt>
                <c:pt idx="10683">
                  <c:v>8.6572599999999995E-8</c:v>
                </c:pt>
                <c:pt idx="10684">
                  <c:v>8.6597599999999997E-8</c:v>
                </c:pt>
                <c:pt idx="10685">
                  <c:v>8.6622599999999999E-8</c:v>
                </c:pt>
                <c:pt idx="10686">
                  <c:v>8.6647600000000001E-8</c:v>
                </c:pt>
                <c:pt idx="10687">
                  <c:v>8.6672600000000003E-8</c:v>
                </c:pt>
                <c:pt idx="10688">
                  <c:v>8.6697600000000005E-8</c:v>
                </c:pt>
                <c:pt idx="10689">
                  <c:v>8.6722600000000007E-8</c:v>
                </c:pt>
                <c:pt idx="10690">
                  <c:v>8.6747599999999995E-8</c:v>
                </c:pt>
                <c:pt idx="10691">
                  <c:v>8.6772599999999997E-8</c:v>
                </c:pt>
                <c:pt idx="10692">
                  <c:v>8.6797599999999999E-8</c:v>
                </c:pt>
                <c:pt idx="10693">
                  <c:v>8.6822600000000001E-8</c:v>
                </c:pt>
                <c:pt idx="10694">
                  <c:v>8.6847600000000003E-8</c:v>
                </c:pt>
                <c:pt idx="10695">
                  <c:v>8.6872600000000005E-8</c:v>
                </c:pt>
                <c:pt idx="10696">
                  <c:v>8.6897600000000006E-8</c:v>
                </c:pt>
                <c:pt idx="10697">
                  <c:v>8.6922599999999995E-8</c:v>
                </c:pt>
                <c:pt idx="10698">
                  <c:v>8.6947599999999997E-8</c:v>
                </c:pt>
                <c:pt idx="10699">
                  <c:v>8.6972599999999999E-8</c:v>
                </c:pt>
                <c:pt idx="10700">
                  <c:v>8.6997600000000001E-8</c:v>
                </c:pt>
                <c:pt idx="10701">
                  <c:v>8.7022600000000003E-8</c:v>
                </c:pt>
                <c:pt idx="10702">
                  <c:v>8.7047600000000005E-8</c:v>
                </c:pt>
                <c:pt idx="10703">
                  <c:v>8.7072600000000006E-8</c:v>
                </c:pt>
                <c:pt idx="10704">
                  <c:v>8.7097599999999995E-8</c:v>
                </c:pt>
                <c:pt idx="10705">
                  <c:v>8.7122599999999997E-8</c:v>
                </c:pt>
                <c:pt idx="10706">
                  <c:v>8.7147599999999999E-8</c:v>
                </c:pt>
                <c:pt idx="10707">
                  <c:v>8.7172600000000001E-8</c:v>
                </c:pt>
                <c:pt idx="10708">
                  <c:v>8.7197600000000003E-8</c:v>
                </c:pt>
                <c:pt idx="10709">
                  <c:v>8.7222600000000004E-8</c:v>
                </c:pt>
                <c:pt idx="10710">
                  <c:v>8.7247600000000006E-8</c:v>
                </c:pt>
                <c:pt idx="10711">
                  <c:v>8.7272599999999995E-8</c:v>
                </c:pt>
                <c:pt idx="10712">
                  <c:v>8.7297599999999997E-8</c:v>
                </c:pt>
                <c:pt idx="10713">
                  <c:v>8.7322599999999999E-8</c:v>
                </c:pt>
                <c:pt idx="10714">
                  <c:v>8.7347600000000001E-8</c:v>
                </c:pt>
                <c:pt idx="10715">
                  <c:v>8.7372600000000002E-8</c:v>
                </c:pt>
                <c:pt idx="10716">
                  <c:v>8.7397600000000004E-8</c:v>
                </c:pt>
                <c:pt idx="10717">
                  <c:v>8.7422600000000006E-8</c:v>
                </c:pt>
                <c:pt idx="10718">
                  <c:v>8.7447599999999995E-8</c:v>
                </c:pt>
                <c:pt idx="10719">
                  <c:v>8.7472599999999997E-8</c:v>
                </c:pt>
                <c:pt idx="10720">
                  <c:v>8.7497599999999999E-8</c:v>
                </c:pt>
                <c:pt idx="10721">
                  <c:v>8.75226E-8</c:v>
                </c:pt>
                <c:pt idx="10722">
                  <c:v>8.7547600000000002E-8</c:v>
                </c:pt>
                <c:pt idx="10723">
                  <c:v>8.7572600000000004E-8</c:v>
                </c:pt>
                <c:pt idx="10724">
                  <c:v>8.7597600000000006E-8</c:v>
                </c:pt>
                <c:pt idx="10725">
                  <c:v>8.7622599999999995E-8</c:v>
                </c:pt>
                <c:pt idx="10726">
                  <c:v>8.7647599999999997E-8</c:v>
                </c:pt>
                <c:pt idx="10727">
                  <c:v>8.7672599999999999E-8</c:v>
                </c:pt>
                <c:pt idx="10728">
                  <c:v>8.76976E-8</c:v>
                </c:pt>
                <c:pt idx="10729">
                  <c:v>8.7722600000000002E-8</c:v>
                </c:pt>
                <c:pt idx="10730">
                  <c:v>8.7747600000000004E-8</c:v>
                </c:pt>
                <c:pt idx="10731">
                  <c:v>8.7772600000000006E-8</c:v>
                </c:pt>
                <c:pt idx="10732">
                  <c:v>8.7797599999999995E-8</c:v>
                </c:pt>
                <c:pt idx="10733">
                  <c:v>8.7822599999999997E-8</c:v>
                </c:pt>
                <c:pt idx="10734">
                  <c:v>8.7847599999999998E-8</c:v>
                </c:pt>
                <c:pt idx="10735">
                  <c:v>8.78726E-8</c:v>
                </c:pt>
                <c:pt idx="10736">
                  <c:v>8.7897600000000002E-8</c:v>
                </c:pt>
                <c:pt idx="10737">
                  <c:v>8.7922600000000004E-8</c:v>
                </c:pt>
                <c:pt idx="10738">
                  <c:v>8.7947600000000006E-8</c:v>
                </c:pt>
                <c:pt idx="10739">
                  <c:v>8.7972599999999995E-8</c:v>
                </c:pt>
                <c:pt idx="10740">
                  <c:v>8.7997599999999996E-8</c:v>
                </c:pt>
                <c:pt idx="10741">
                  <c:v>8.8022599999999998E-8</c:v>
                </c:pt>
                <c:pt idx="10742">
                  <c:v>8.80476E-8</c:v>
                </c:pt>
                <c:pt idx="10743">
                  <c:v>8.8072600000000002E-8</c:v>
                </c:pt>
                <c:pt idx="10744">
                  <c:v>8.8097600000000004E-8</c:v>
                </c:pt>
                <c:pt idx="10745">
                  <c:v>8.8122600000000006E-8</c:v>
                </c:pt>
                <c:pt idx="10746">
                  <c:v>8.8147599999999995E-8</c:v>
                </c:pt>
                <c:pt idx="10747">
                  <c:v>8.8172599999999996E-8</c:v>
                </c:pt>
                <c:pt idx="10748">
                  <c:v>8.8197599999999998E-8</c:v>
                </c:pt>
                <c:pt idx="10749">
                  <c:v>8.82226E-8</c:v>
                </c:pt>
                <c:pt idx="10750">
                  <c:v>8.8247600000000002E-8</c:v>
                </c:pt>
                <c:pt idx="10751">
                  <c:v>8.8272600000000004E-8</c:v>
                </c:pt>
                <c:pt idx="10752">
                  <c:v>8.8297600000000006E-8</c:v>
                </c:pt>
                <c:pt idx="10753">
                  <c:v>8.8322599999999994E-8</c:v>
                </c:pt>
                <c:pt idx="10754">
                  <c:v>8.8347599999999996E-8</c:v>
                </c:pt>
                <c:pt idx="10755">
                  <c:v>8.8372599999999998E-8</c:v>
                </c:pt>
                <c:pt idx="10756">
                  <c:v>8.83976E-8</c:v>
                </c:pt>
                <c:pt idx="10757">
                  <c:v>8.8422600000000002E-8</c:v>
                </c:pt>
                <c:pt idx="10758">
                  <c:v>8.8447600000000004E-8</c:v>
                </c:pt>
                <c:pt idx="10759">
                  <c:v>8.8472600000000006E-8</c:v>
                </c:pt>
                <c:pt idx="10760">
                  <c:v>8.8497599999999994E-8</c:v>
                </c:pt>
                <c:pt idx="10761">
                  <c:v>8.8522599999999996E-8</c:v>
                </c:pt>
                <c:pt idx="10762">
                  <c:v>8.8547599999999998E-8</c:v>
                </c:pt>
                <c:pt idx="10763">
                  <c:v>8.85726E-8</c:v>
                </c:pt>
                <c:pt idx="10764">
                  <c:v>8.8597600000000002E-8</c:v>
                </c:pt>
                <c:pt idx="10765">
                  <c:v>8.8622600000000004E-8</c:v>
                </c:pt>
                <c:pt idx="10766">
                  <c:v>8.8647600000000006E-8</c:v>
                </c:pt>
                <c:pt idx="10767">
                  <c:v>8.8672599999999994E-8</c:v>
                </c:pt>
                <c:pt idx="10768">
                  <c:v>8.8697599999999996E-8</c:v>
                </c:pt>
                <c:pt idx="10769">
                  <c:v>8.8722599999999998E-8</c:v>
                </c:pt>
                <c:pt idx="10770">
                  <c:v>8.87476E-8</c:v>
                </c:pt>
                <c:pt idx="10771">
                  <c:v>8.8772600000000002E-8</c:v>
                </c:pt>
                <c:pt idx="10772">
                  <c:v>8.8797600000000004E-8</c:v>
                </c:pt>
                <c:pt idx="10773">
                  <c:v>8.8822600000000006E-8</c:v>
                </c:pt>
                <c:pt idx="10774">
                  <c:v>8.8847599999999994E-8</c:v>
                </c:pt>
                <c:pt idx="10775">
                  <c:v>8.8872599999999996E-8</c:v>
                </c:pt>
                <c:pt idx="10776">
                  <c:v>8.8897599999999998E-8</c:v>
                </c:pt>
                <c:pt idx="10777">
                  <c:v>8.89226E-8</c:v>
                </c:pt>
                <c:pt idx="10778">
                  <c:v>8.8947600000000002E-8</c:v>
                </c:pt>
                <c:pt idx="10779">
                  <c:v>8.8972600000000004E-8</c:v>
                </c:pt>
                <c:pt idx="10780">
                  <c:v>8.8997600000000005E-8</c:v>
                </c:pt>
                <c:pt idx="10781">
                  <c:v>8.9022599999999994E-8</c:v>
                </c:pt>
                <c:pt idx="10782">
                  <c:v>8.9047599999999996E-8</c:v>
                </c:pt>
                <c:pt idx="10783">
                  <c:v>8.9072599999999998E-8</c:v>
                </c:pt>
                <c:pt idx="10784">
                  <c:v>8.90976E-8</c:v>
                </c:pt>
                <c:pt idx="10785">
                  <c:v>8.9122600000000002E-8</c:v>
                </c:pt>
                <c:pt idx="10786">
                  <c:v>8.9147600000000003E-8</c:v>
                </c:pt>
                <c:pt idx="10787">
                  <c:v>8.9172600000000005E-8</c:v>
                </c:pt>
                <c:pt idx="10788">
                  <c:v>8.9197599999999994E-8</c:v>
                </c:pt>
                <c:pt idx="10789">
                  <c:v>8.9222599999999996E-8</c:v>
                </c:pt>
                <c:pt idx="10790">
                  <c:v>8.9247599999999998E-8</c:v>
                </c:pt>
                <c:pt idx="10791">
                  <c:v>8.92726E-8</c:v>
                </c:pt>
                <c:pt idx="10792">
                  <c:v>8.9297600000000001E-8</c:v>
                </c:pt>
                <c:pt idx="10793">
                  <c:v>8.9322600000000003E-8</c:v>
                </c:pt>
                <c:pt idx="10794">
                  <c:v>8.9347600000000005E-8</c:v>
                </c:pt>
                <c:pt idx="10795">
                  <c:v>8.9372599999999994E-8</c:v>
                </c:pt>
                <c:pt idx="10796">
                  <c:v>8.9397599999999996E-8</c:v>
                </c:pt>
                <c:pt idx="10797">
                  <c:v>8.9422599999999998E-8</c:v>
                </c:pt>
                <c:pt idx="10798">
                  <c:v>8.94476E-8</c:v>
                </c:pt>
                <c:pt idx="10799">
                  <c:v>8.9472600000000001E-8</c:v>
                </c:pt>
                <c:pt idx="10800">
                  <c:v>8.9497600000000003E-8</c:v>
                </c:pt>
                <c:pt idx="10801">
                  <c:v>8.9522600000000005E-8</c:v>
                </c:pt>
                <c:pt idx="10802">
                  <c:v>8.9547599999999994E-8</c:v>
                </c:pt>
                <c:pt idx="10803">
                  <c:v>8.9572599999999996E-8</c:v>
                </c:pt>
                <c:pt idx="10804">
                  <c:v>8.9597599999999998E-8</c:v>
                </c:pt>
                <c:pt idx="10805">
                  <c:v>8.9622599999999999E-8</c:v>
                </c:pt>
                <c:pt idx="10806">
                  <c:v>8.9647600000000001E-8</c:v>
                </c:pt>
                <c:pt idx="10807">
                  <c:v>8.9672600000000003E-8</c:v>
                </c:pt>
                <c:pt idx="10808">
                  <c:v>8.9697600000000005E-8</c:v>
                </c:pt>
                <c:pt idx="10809">
                  <c:v>8.9722599999999994E-8</c:v>
                </c:pt>
                <c:pt idx="10810">
                  <c:v>8.9747599999999996E-8</c:v>
                </c:pt>
                <c:pt idx="10811">
                  <c:v>8.9772599999999997E-8</c:v>
                </c:pt>
                <c:pt idx="10812">
                  <c:v>8.9797599999999999E-8</c:v>
                </c:pt>
                <c:pt idx="10813">
                  <c:v>8.9822600000000001E-8</c:v>
                </c:pt>
                <c:pt idx="10814">
                  <c:v>8.9847600000000003E-8</c:v>
                </c:pt>
                <c:pt idx="10815">
                  <c:v>8.9872600000000005E-8</c:v>
                </c:pt>
                <c:pt idx="10816">
                  <c:v>8.9897599999999994E-8</c:v>
                </c:pt>
                <c:pt idx="10817">
                  <c:v>8.9922599999999996E-8</c:v>
                </c:pt>
                <c:pt idx="10818">
                  <c:v>8.9947599999999997E-8</c:v>
                </c:pt>
                <c:pt idx="10819">
                  <c:v>8.9972599999999999E-8</c:v>
                </c:pt>
                <c:pt idx="10820">
                  <c:v>8.9997600000000001E-8</c:v>
                </c:pt>
                <c:pt idx="10821">
                  <c:v>9.0022600000000003E-8</c:v>
                </c:pt>
                <c:pt idx="10822">
                  <c:v>9.0047600000000005E-8</c:v>
                </c:pt>
                <c:pt idx="10823">
                  <c:v>9.0072599999999994E-8</c:v>
                </c:pt>
                <c:pt idx="10824">
                  <c:v>9.0097599999999995E-8</c:v>
                </c:pt>
                <c:pt idx="10825">
                  <c:v>9.0122599999999997E-8</c:v>
                </c:pt>
                <c:pt idx="10826">
                  <c:v>9.0147599999999999E-8</c:v>
                </c:pt>
                <c:pt idx="10827">
                  <c:v>9.0172600000000001E-8</c:v>
                </c:pt>
                <c:pt idx="10828">
                  <c:v>9.0197600000000003E-8</c:v>
                </c:pt>
                <c:pt idx="10829">
                  <c:v>9.0222600000000005E-8</c:v>
                </c:pt>
                <c:pt idx="10830">
                  <c:v>9.0247599999999993E-8</c:v>
                </c:pt>
                <c:pt idx="10831">
                  <c:v>9.0272599999999995E-8</c:v>
                </c:pt>
                <c:pt idx="10832">
                  <c:v>9.0297599999999997E-8</c:v>
                </c:pt>
                <c:pt idx="10833">
                  <c:v>9.0322599999999999E-8</c:v>
                </c:pt>
                <c:pt idx="10834">
                  <c:v>9.0347600000000001E-8</c:v>
                </c:pt>
                <c:pt idx="10835">
                  <c:v>9.0372600000000003E-8</c:v>
                </c:pt>
                <c:pt idx="10836">
                  <c:v>9.0397600000000005E-8</c:v>
                </c:pt>
                <c:pt idx="10837">
                  <c:v>9.0422600000000007E-8</c:v>
                </c:pt>
                <c:pt idx="10838">
                  <c:v>9.0447599999999995E-8</c:v>
                </c:pt>
                <c:pt idx="10839">
                  <c:v>9.0472599999999997E-8</c:v>
                </c:pt>
                <c:pt idx="10840">
                  <c:v>9.0497599999999999E-8</c:v>
                </c:pt>
                <c:pt idx="10841">
                  <c:v>9.0522600000000001E-8</c:v>
                </c:pt>
                <c:pt idx="10842">
                  <c:v>9.0547600000000003E-8</c:v>
                </c:pt>
                <c:pt idx="10843">
                  <c:v>9.0572600000000005E-8</c:v>
                </c:pt>
                <c:pt idx="10844">
                  <c:v>9.0597600000000007E-8</c:v>
                </c:pt>
                <c:pt idx="10845">
                  <c:v>9.0622599999999995E-8</c:v>
                </c:pt>
                <c:pt idx="10846">
                  <c:v>9.0647599999999997E-8</c:v>
                </c:pt>
                <c:pt idx="10847">
                  <c:v>9.0672599999999999E-8</c:v>
                </c:pt>
                <c:pt idx="10848">
                  <c:v>9.0697600000000001E-8</c:v>
                </c:pt>
                <c:pt idx="10849">
                  <c:v>9.0722600000000003E-8</c:v>
                </c:pt>
                <c:pt idx="10850">
                  <c:v>9.0747600000000005E-8</c:v>
                </c:pt>
                <c:pt idx="10851">
                  <c:v>9.0772600000000006E-8</c:v>
                </c:pt>
                <c:pt idx="10852">
                  <c:v>9.0797599999999995E-8</c:v>
                </c:pt>
                <c:pt idx="10853">
                  <c:v>9.0822599999999997E-8</c:v>
                </c:pt>
                <c:pt idx="10854">
                  <c:v>9.0847599999999999E-8</c:v>
                </c:pt>
                <c:pt idx="10855">
                  <c:v>9.0872600000000001E-8</c:v>
                </c:pt>
                <c:pt idx="10856">
                  <c:v>9.0897600000000003E-8</c:v>
                </c:pt>
                <c:pt idx="10857">
                  <c:v>9.0922600000000004E-8</c:v>
                </c:pt>
                <c:pt idx="10858">
                  <c:v>9.0947600000000006E-8</c:v>
                </c:pt>
                <c:pt idx="10859">
                  <c:v>9.0972599999999995E-8</c:v>
                </c:pt>
                <c:pt idx="10860">
                  <c:v>9.0997599999999997E-8</c:v>
                </c:pt>
                <c:pt idx="10861">
                  <c:v>9.1022599999999999E-8</c:v>
                </c:pt>
                <c:pt idx="10862">
                  <c:v>9.1047600000000001E-8</c:v>
                </c:pt>
                <c:pt idx="10863">
                  <c:v>9.1072600000000003E-8</c:v>
                </c:pt>
                <c:pt idx="10864">
                  <c:v>9.1097600000000004E-8</c:v>
                </c:pt>
                <c:pt idx="10865">
                  <c:v>9.1122600000000006E-8</c:v>
                </c:pt>
                <c:pt idx="10866">
                  <c:v>9.1147599999999995E-8</c:v>
                </c:pt>
                <c:pt idx="10867">
                  <c:v>9.1172599999999997E-8</c:v>
                </c:pt>
                <c:pt idx="10868">
                  <c:v>9.1197599999999999E-8</c:v>
                </c:pt>
                <c:pt idx="10869">
                  <c:v>9.1222600000000001E-8</c:v>
                </c:pt>
                <c:pt idx="10870">
                  <c:v>9.1247600000000002E-8</c:v>
                </c:pt>
                <c:pt idx="10871">
                  <c:v>9.1272600000000004E-8</c:v>
                </c:pt>
                <c:pt idx="10872">
                  <c:v>9.1297600000000006E-8</c:v>
                </c:pt>
                <c:pt idx="10873">
                  <c:v>9.1322599999999995E-8</c:v>
                </c:pt>
                <c:pt idx="10874">
                  <c:v>9.1347599999999997E-8</c:v>
                </c:pt>
                <c:pt idx="10875">
                  <c:v>9.1372599999999999E-8</c:v>
                </c:pt>
                <c:pt idx="10876">
                  <c:v>9.13976E-8</c:v>
                </c:pt>
                <c:pt idx="10877">
                  <c:v>9.1422600000000002E-8</c:v>
                </c:pt>
                <c:pt idx="10878">
                  <c:v>9.1447600000000004E-8</c:v>
                </c:pt>
                <c:pt idx="10879">
                  <c:v>9.1472600000000006E-8</c:v>
                </c:pt>
                <c:pt idx="10880">
                  <c:v>9.1497599999999995E-8</c:v>
                </c:pt>
                <c:pt idx="10881">
                  <c:v>9.1522599999999997E-8</c:v>
                </c:pt>
                <c:pt idx="10882">
                  <c:v>9.1547599999999998E-8</c:v>
                </c:pt>
                <c:pt idx="10883">
                  <c:v>9.15726E-8</c:v>
                </c:pt>
                <c:pt idx="10884">
                  <c:v>9.1597600000000002E-8</c:v>
                </c:pt>
                <c:pt idx="10885">
                  <c:v>9.1622600000000004E-8</c:v>
                </c:pt>
                <c:pt idx="10886">
                  <c:v>9.1647600000000006E-8</c:v>
                </c:pt>
                <c:pt idx="10887">
                  <c:v>9.1672599999999995E-8</c:v>
                </c:pt>
                <c:pt idx="10888">
                  <c:v>9.1697599999999997E-8</c:v>
                </c:pt>
                <c:pt idx="10889">
                  <c:v>9.1722599999999998E-8</c:v>
                </c:pt>
                <c:pt idx="10890">
                  <c:v>9.17476E-8</c:v>
                </c:pt>
                <c:pt idx="10891">
                  <c:v>9.1772600000000002E-8</c:v>
                </c:pt>
                <c:pt idx="10892">
                  <c:v>9.1797600000000004E-8</c:v>
                </c:pt>
                <c:pt idx="10893">
                  <c:v>9.1822600000000006E-8</c:v>
                </c:pt>
                <c:pt idx="10894">
                  <c:v>9.1847599999999995E-8</c:v>
                </c:pt>
                <c:pt idx="10895">
                  <c:v>9.1872599999999996E-8</c:v>
                </c:pt>
                <c:pt idx="10896">
                  <c:v>9.1897599999999998E-8</c:v>
                </c:pt>
                <c:pt idx="10897">
                  <c:v>9.19226E-8</c:v>
                </c:pt>
                <c:pt idx="10898">
                  <c:v>9.1947600000000002E-8</c:v>
                </c:pt>
                <c:pt idx="10899">
                  <c:v>9.1972600000000004E-8</c:v>
                </c:pt>
                <c:pt idx="10900">
                  <c:v>9.1997600000000006E-8</c:v>
                </c:pt>
                <c:pt idx="10901">
                  <c:v>9.2022599999999994E-8</c:v>
                </c:pt>
                <c:pt idx="10902">
                  <c:v>9.2047599999999996E-8</c:v>
                </c:pt>
                <c:pt idx="10903">
                  <c:v>9.2072599999999998E-8</c:v>
                </c:pt>
                <c:pt idx="10904">
                  <c:v>9.20976E-8</c:v>
                </c:pt>
                <c:pt idx="10905">
                  <c:v>9.2122600000000002E-8</c:v>
                </c:pt>
                <c:pt idx="10906">
                  <c:v>9.2147600000000004E-8</c:v>
                </c:pt>
                <c:pt idx="10907">
                  <c:v>9.2172600000000006E-8</c:v>
                </c:pt>
                <c:pt idx="10908">
                  <c:v>9.2197599999999994E-8</c:v>
                </c:pt>
                <c:pt idx="10909">
                  <c:v>9.2222599999999996E-8</c:v>
                </c:pt>
                <c:pt idx="10910">
                  <c:v>9.2247599999999998E-8</c:v>
                </c:pt>
                <c:pt idx="10911">
                  <c:v>9.22726E-8</c:v>
                </c:pt>
                <c:pt idx="10912">
                  <c:v>9.2297600000000002E-8</c:v>
                </c:pt>
                <c:pt idx="10913">
                  <c:v>9.2322600000000004E-8</c:v>
                </c:pt>
                <c:pt idx="10914">
                  <c:v>9.2347600000000006E-8</c:v>
                </c:pt>
                <c:pt idx="10915">
                  <c:v>9.2372599999999994E-8</c:v>
                </c:pt>
                <c:pt idx="10916">
                  <c:v>9.2397599999999996E-8</c:v>
                </c:pt>
                <c:pt idx="10917">
                  <c:v>9.2422599999999998E-8</c:v>
                </c:pt>
                <c:pt idx="10918">
                  <c:v>9.24476E-8</c:v>
                </c:pt>
                <c:pt idx="10919">
                  <c:v>9.2472600000000002E-8</c:v>
                </c:pt>
                <c:pt idx="10920">
                  <c:v>9.2497600000000004E-8</c:v>
                </c:pt>
                <c:pt idx="10921">
                  <c:v>9.2522600000000006E-8</c:v>
                </c:pt>
                <c:pt idx="10922">
                  <c:v>9.2547599999999994E-8</c:v>
                </c:pt>
                <c:pt idx="10923">
                  <c:v>9.2572599999999996E-8</c:v>
                </c:pt>
                <c:pt idx="10924">
                  <c:v>9.2597599999999998E-8</c:v>
                </c:pt>
                <c:pt idx="10925">
                  <c:v>9.26226E-8</c:v>
                </c:pt>
                <c:pt idx="10926">
                  <c:v>9.2647600000000002E-8</c:v>
                </c:pt>
                <c:pt idx="10927">
                  <c:v>9.2672600000000004E-8</c:v>
                </c:pt>
                <c:pt idx="10928">
                  <c:v>9.2697600000000005E-8</c:v>
                </c:pt>
                <c:pt idx="10929">
                  <c:v>9.2722599999999994E-8</c:v>
                </c:pt>
                <c:pt idx="10930">
                  <c:v>9.2747599999999996E-8</c:v>
                </c:pt>
                <c:pt idx="10931">
                  <c:v>9.2772599999999998E-8</c:v>
                </c:pt>
                <c:pt idx="10932">
                  <c:v>9.27976E-8</c:v>
                </c:pt>
                <c:pt idx="10933">
                  <c:v>9.2822600000000002E-8</c:v>
                </c:pt>
                <c:pt idx="10934">
                  <c:v>9.2847600000000004E-8</c:v>
                </c:pt>
                <c:pt idx="10935">
                  <c:v>9.2872600000000005E-8</c:v>
                </c:pt>
                <c:pt idx="10936">
                  <c:v>9.2897599999999994E-8</c:v>
                </c:pt>
                <c:pt idx="10937">
                  <c:v>9.2922599999999996E-8</c:v>
                </c:pt>
                <c:pt idx="10938">
                  <c:v>9.2947599999999998E-8</c:v>
                </c:pt>
                <c:pt idx="10939">
                  <c:v>9.29726E-8</c:v>
                </c:pt>
                <c:pt idx="10940">
                  <c:v>9.2997600000000002E-8</c:v>
                </c:pt>
                <c:pt idx="10941">
                  <c:v>9.3022600000000003E-8</c:v>
                </c:pt>
                <c:pt idx="10942">
                  <c:v>9.3047600000000005E-8</c:v>
                </c:pt>
                <c:pt idx="10943">
                  <c:v>9.3072599999999994E-8</c:v>
                </c:pt>
                <c:pt idx="10944">
                  <c:v>9.3097599999999996E-8</c:v>
                </c:pt>
                <c:pt idx="10945">
                  <c:v>9.3122599999999998E-8</c:v>
                </c:pt>
                <c:pt idx="10946">
                  <c:v>9.31476E-8</c:v>
                </c:pt>
                <c:pt idx="10947">
                  <c:v>9.3172600000000001E-8</c:v>
                </c:pt>
                <c:pt idx="10948">
                  <c:v>9.3197600000000003E-8</c:v>
                </c:pt>
                <c:pt idx="10949">
                  <c:v>9.3222600000000005E-8</c:v>
                </c:pt>
                <c:pt idx="10950">
                  <c:v>9.3247599999999994E-8</c:v>
                </c:pt>
                <c:pt idx="10951">
                  <c:v>9.3272599999999996E-8</c:v>
                </c:pt>
                <c:pt idx="10952">
                  <c:v>9.3297599999999998E-8</c:v>
                </c:pt>
                <c:pt idx="10953">
                  <c:v>9.3322599999999999E-8</c:v>
                </c:pt>
                <c:pt idx="10954">
                  <c:v>9.3347600000000001E-8</c:v>
                </c:pt>
                <c:pt idx="10955">
                  <c:v>9.3372600000000003E-8</c:v>
                </c:pt>
                <c:pt idx="10956">
                  <c:v>9.3397600000000005E-8</c:v>
                </c:pt>
                <c:pt idx="10957">
                  <c:v>9.3422599999999994E-8</c:v>
                </c:pt>
                <c:pt idx="10958">
                  <c:v>9.3447599999999996E-8</c:v>
                </c:pt>
                <c:pt idx="10959">
                  <c:v>9.3472599999999998E-8</c:v>
                </c:pt>
                <c:pt idx="10960">
                  <c:v>9.3497599999999999E-8</c:v>
                </c:pt>
                <c:pt idx="10961">
                  <c:v>9.3522600000000001E-8</c:v>
                </c:pt>
                <c:pt idx="10962">
                  <c:v>9.3547600000000003E-8</c:v>
                </c:pt>
                <c:pt idx="10963">
                  <c:v>9.3572600000000005E-8</c:v>
                </c:pt>
                <c:pt idx="10964">
                  <c:v>9.3597599999999994E-8</c:v>
                </c:pt>
                <c:pt idx="10965">
                  <c:v>9.3622599999999996E-8</c:v>
                </c:pt>
                <c:pt idx="10966">
                  <c:v>9.3647599999999997E-8</c:v>
                </c:pt>
                <c:pt idx="10967">
                  <c:v>9.3672599999999999E-8</c:v>
                </c:pt>
                <c:pt idx="10968">
                  <c:v>9.3697600000000001E-8</c:v>
                </c:pt>
                <c:pt idx="10969">
                  <c:v>9.3722600000000003E-8</c:v>
                </c:pt>
                <c:pt idx="10970">
                  <c:v>9.3747600000000005E-8</c:v>
                </c:pt>
                <c:pt idx="10971">
                  <c:v>9.3772599999999994E-8</c:v>
                </c:pt>
                <c:pt idx="10972">
                  <c:v>9.3797599999999995E-8</c:v>
                </c:pt>
                <c:pt idx="10973">
                  <c:v>9.3822599999999997E-8</c:v>
                </c:pt>
                <c:pt idx="10974">
                  <c:v>9.3847599999999999E-8</c:v>
                </c:pt>
                <c:pt idx="10975">
                  <c:v>9.3872600000000001E-8</c:v>
                </c:pt>
                <c:pt idx="10976">
                  <c:v>9.3897600000000003E-8</c:v>
                </c:pt>
                <c:pt idx="10977">
                  <c:v>9.3922600000000005E-8</c:v>
                </c:pt>
                <c:pt idx="10978">
                  <c:v>9.3947599999999994E-8</c:v>
                </c:pt>
                <c:pt idx="10979">
                  <c:v>9.3972599999999995E-8</c:v>
                </c:pt>
                <c:pt idx="10980">
                  <c:v>9.3997599999999997E-8</c:v>
                </c:pt>
                <c:pt idx="10981">
                  <c:v>9.4022599999999999E-8</c:v>
                </c:pt>
                <c:pt idx="10982">
                  <c:v>9.4047600000000001E-8</c:v>
                </c:pt>
                <c:pt idx="10983">
                  <c:v>9.4072600000000003E-8</c:v>
                </c:pt>
                <c:pt idx="10984">
                  <c:v>9.4097600000000005E-8</c:v>
                </c:pt>
                <c:pt idx="10985">
                  <c:v>9.4122599999999993E-8</c:v>
                </c:pt>
                <c:pt idx="10986">
                  <c:v>9.4147599999999995E-8</c:v>
                </c:pt>
                <c:pt idx="10987">
                  <c:v>9.4172599999999997E-8</c:v>
                </c:pt>
                <c:pt idx="10988">
                  <c:v>9.4197599999999999E-8</c:v>
                </c:pt>
                <c:pt idx="10989">
                  <c:v>9.4222600000000001E-8</c:v>
                </c:pt>
                <c:pt idx="10990">
                  <c:v>9.4247600000000003E-8</c:v>
                </c:pt>
                <c:pt idx="10991">
                  <c:v>9.4272600000000005E-8</c:v>
                </c:pt>
                <c:pt idx="10992">
                  <c:v>9.4297600000000007E-8</c:v>
                </c:pt>
                <c:pt idx="10993">
                  <c:v>9.4322599999999995E-8</c:v>
                </c:pt>
                <c:pt idx="10994">
                  <c:v>9.4347599999999997E-8</c:v>
                </c:pt>
                <c:pt idx="10995">
                  <c:v>9.4372599999999999E-8</c:v>
                </c:pt>
                <c:pt idx="10996">
                  <c:v>9.4397600000000001E-8</c:v>
                </c:pt>
                <c:pt idx="10997">
                  <c:v>9.4422600000000003E-8</c:v>
                </c:pt>
                <c:pt idx="10998">
                  <c:v>9.4447600000000005E-8</c:v>
                </c:pt>
                <c:pt idx="10999">
                  <c:v>9.4472600000000006E-8</c:v>
                </c:pt>
                <c:pt idx="11000">
                  <c:v>9.4497599999999995E-8</c:v>
                </c:pt>
                <c:pt idx="11001">
                  <c:v>9.4522599999999997E-8</c:v>
                </c:pt>
                <c:pt idx="11002">
                  <c:v>9.4547599999999999E-8</c:v>
                </c:pt>
                <c:pt idx="11003">
                  <c:v>9.4572600000000001E-8</c:v>
                </c:pt>
                <c:pt idx="11004">
                  <c:v>9.4597600000000003E-8</c:v>
                </c:pt>
                <c:pt idx="11005">
                  <c:v>9.4622600000000005E-8</c:v>
                </c:pt>
                <c:pt idx="11006">
                  <c:v>9.4647600000000006E-8</c:v>
                </c:pt>
                <c:pt idx="11007">
                  <c:v>9.4672599999999995E-8</c:v>
                </c:pt>
                <c:pt idx="11008">
                  <c:v>9.4697599999999997E-8</c:v>
                </c:pt>
                <c:pt idx="11009">
                  <c:v>9.4722599999999999E-8</c:v>
                </c:pt>
                <c:pt idx="11010">
                  <c:v>9.4747600000000001E-8</c:v>
                </c:pt>
                <c:pt idx="11011">
                  <c:v>9.4772600000000003E-8</c:v>
                </c:pt>
                <c:pt idx="11012">
                  <c:v>9.4797600000000004E-8</c:v>
                </c:pt>
                <c:pt idx="11013">
                  <c:v>9.4822600000000006E-8</c:v>
                </c:pt>
                <c:pt idx="11014">
                  <c:v>9.4847599999999995E-8</c:v>
                </c:pt>
                <c:pt idx="11015">
                  <c:v>9.4872599999999997E-8</c:v>
                </c:pt>
                <c:pt idx="11016">
                  <c:v>9.4897599999999999E-8</c:v>
                </c:pt>
                <c:pt idx="11017">
                  <c:v>9.4922600000000001E-8</c:v>
                </c:pt>
                <c:pt idx="11018">
                  <c:v>9.4947600000000002E-8</c:v>
                </c:pt>
                <c:pt idx="11019">
                  <c:v>9.4972600000000004E-8</c:v>
                </c:pt>
                <c:pt idx="11020">
                  <c:v>9.4997600000000006E-8</c:v>
                </c:pt>
                <c:pt idx="11021">
                  <c:v>9.5022599999999995E-8</c:v>
                </c:pt>
                <c:pt idx="11022">
                  <c:v>9.5047599999999997E-8</c:v>
                </c:pt>
                <c:pt idx="11023">
                  <c:v>9.5072599999999999E-8</c:v>
                </c:pt>
                <c:pt idx="11024">
                  <c:v>9.50976E-8</c:v>
                </c:pt>
                <c:pt idx="11025">
                  <c:v>9.5122600000000002E-8</c:v>
                </c:pt>
                <c:pt idx="11026">
                  <c:v>9.5147600000000004E-8</c:v>
                </c:pt>
                <c:pt idx="11027">
                  <c:v>9.5172600000000006E-8</c:v>
                </c:pt>
                <c:pt idx="11028">
                  <c:v>9.5197599999999995E-8</c:v>
                </c:pt>
                <c:pt idx="11029">
                  <c:v>9.5222599999999997E-8</c:v>
                </c:pt>
                <c:pt idx="11030">
                  <c:v>9.5247599999999999E-8</c:v>
                </c:pt>
                <c:pt idx="11031">
                  <c:v>9.52726E-8</c:v>
                </c:pt>
                <c:pt idx="11032">
                  <c:v>9.5297600000000002E-8</c:v>
                </c:pt>
                <c:pt idx="11033">
                  <c:v>9.5322600000000004E-8</c:v>
                </c:pt>
                <c:pt idx="11034">
                  <c:v>9.5347600000000006E-8</c:v>
                </c:pt>
                <c:pt idx="11035">
                  <c:v>9.5372599999999995E-8</c:v>
                </c:pt>
                <c:pt idx="11036">
                  <c:v>9.5397599999999997E-8</c:v>
                </c:pt>
                <c:pt idx="11037">
                  <c:v>9.5422599999999998E-8</c:v>
                </c:pt>
                <c:pt idx="11038">
                  <c:v>9.54476E-8</c:v>
                </c:pt>
                <c:pt idx="11039">
                  <c:v>9.5472600000000002E-8</c:v>
                </c:pt>
                <c:pt idx="11040">
                  <c:v>9.5497600000000004E-8</c:v>
                </c:pt>
                <c:pt idx="11041">
                  <c:v>9.5522600000000006E-8</c:v>
                </c:pt>
                <c:pt idx="11042">
                  <c:v>9.5547599999999995E-8</c:v>
                </c:pt>
                <c:pt idx="11043">
                  <c:v>9.5572599999999996E-8</c:v>
                </c:pt>
                <c:pt idx="11044">
                  <c:v>9.5597599999999998E-8</c:v>
                </c:pt>
                <c:pt idx="11045">
                  <c:v>9.56226E-8</c:v>
                </c:pt>
                <c:pt idx="11046">
                  <c:v>9.5647600000000002E-8</c:v>
                </c:pt>
                <c:pt idx="11047">
                  <c:v>9.5672600000000004E-8</c:v>
                </c:pt>
                <c:pt idx="11048">
                  <c:v>9.5697600000000006E-8</c:v>
                </c:pt>
                <c:pt idx="11049">
                  <c:v>9.5722599999999995E-8</c:v>
                </c:pt>
                <c:pt idx="11050">
                  <c:v>9.5747599999999996E-8</c:v>
                </c:pt>
                <c:pt idx="11051">
                  <c:v>9.5772599999999998E-8</c:v>
                </c:pt>
                <c:pt idx="11052">
                  <c:v>9.57976E-8</c:v>
                </c:pt>
                <c:pt idx="11053">
                  <c:v>9.5822600000000002E-8</c:v>
                </c:pt>
                <c:pt idx="11054">
                  <c:v>9.5847600000000004E-8</c:v>
                </c:pt>
                <c:pt idx="11055">
                  <c:v>9.5872600000000006E-8</c:v>
                </c:pt>
                <c:pt idx="11056">
                  <c:v>9.5897599999999994E-8</c:v>
                </c:pt>
                <c:pt idx="11057">
                  <c:v>9.5922599999999996E-8</c:v>
                </c:pt>
                <c:pt idx="11058">
                  <c:v>9.5947599999999998E-8</c:v>
                </c:pt>
                <c:pt idx="11059">
                  <c:v>9.59726E-8</c:v>
                </c:pt>
                <c:pt idx="11060">
                  <c:v>9.5997600000000002E-8</c:v>
                </c:pt>
                <c:pt idx="11061">
                  <c:v>9.6022600000000004E-8</c:v>
                </c:pt>
                <c:pt idx="11062">
                  <c:v>9.6047600000000006E-8</c:v>
                </c:pt>
                <c:pt idx="11063">
                  <c:v>9.6072599999999994E-8</c:v>
                </c:pt>
                <c:pt idx="11064">
                  <c:v>9.6097599999999996E-8</c:v>
                </c:pt>
                <c:pt idx="11065">
                  <c:v>9.6122599999999998E-8</c:v>
                </c:pt>
                <c:pt idx="11066">
                  <c:v>9.61476E-8</c:v>
                </c:pt>
                <c:pt idx="11067">
                  <c:v>9.6172600000000002E-8</c:v>
                </c:pt>
                <c:pt idx="11068">
                  <c:v>9.6197600000000004E-8</c:v>
                </c:pt>
                <c:pt idx="11069">
                  <c:v>9.6222600000000006E-8</c:v>
                </c:pt>
                <c:pt idx="11070">
                  <c:v>9.6247599999999994E-8</c:v>
                </c:pt>
                <c:pt idx="11071">
                  <c:v>9.6272599999999996E-8</c:v>
                </c:pt>
                <c:pt idx="11072">
                  <c:v>9.6297599999999998E-8</c:v>
                </c:pt>
                <c:pt idx="11073">
                  <c:v>9.63226E-8</c:v>
                </c:pt>
                <c:pt idx="11074">
                  <c:v>9.6347600000000002E-8</c:v>
                </c:pt>
                <c:pt idx="11075">
                  <c:v>9.6372600000000004E-8</c:v>
                </c:pt>
                <c:pt idx="11076">
                  <c:v>9.6397600000000006E-8</c:v>
                </c:pt>
                <c:pt idx="11077">
                  <c:v>9.6422599999999994E-8</c:v>
                </c:pt>
                <c:pt idx="11078">
                  <c:v>9.6447599999999996E-8</c:v>
                </c:pt>
                <c:pt idx="11079">
                  <c:v>9.6472599999999998E-8</c:v>
                </c:pt>
                <c:pt idx="11080">
                  <c:v>9.64976E-8</c:v>
                </c:pt>
                <c:pt idx="11081">
                  <c:v>9.6522600000000002E-8</c:v>
                </c:pt>
                <c:pt idx="11082">
                  <c:v>9.6547600000000004E-8</c:v>
                </c:pt>
                <c:pt idx="11083">
                  <c:v>9.6572600000000005E-8</c:v>
                </c:pt>
                <c:pt idx="11084">
                  <c:v>9.6597599999999994E-8</c:v>
                </c:pt>
                <c:pt idx="11085">
                  <c:v>9.6622599999999996E-8</c:v>
                </c:pt>
                <c:pt idx="11086">
                  <c:v>9.6647599999999998E-8</c:v>
                </c:pt>
                <c:pt idx="11087">
                  <c:v>9.66726E-8</c:v>
                </c:pt>
                <c:pt idx="11088">
                  <c:v>9.6697600000000002E-8</c:v>
                </c:pt>
                <c:pt idx="11089">
                  <c:v>9.6722600000000003E-8</c:v>
                </c:pt>
                <c:pt idx="11090">
                  <c:v>9.6747600000000005E-8</c:v>
                </c:pt>
                <c:pt idx="11091">
                  <c:v>9.6772599999999994E-8</c:v>
                </c:pt>
                <c:pt idx="11092">
                  <c:v>9.6797599999999996E-8</c:v>
                </c:pt>
                <c:pt idx="11093">
                  <c:v>9.6822599999999998E-8</c:v>
                </c:pt>
                <c:pt idx="11094">
                  <c:v>9.68476E-8</c:v>
                </c:pt>
                <c:pt idx="11095">
                  <c:v>9.6872600000000001E-8</c:v>
                </c:pt>
                <c:pt idx="11096">
                  <c:v>9.6897600000000003E-8</c:v>
                </c:pt>
                <c:pt idx="11097">
                  <c:v>9.6922600000000005E-8</c:v>
                </c:pt>
                <c:pt idx="11098">
                  <c:v>9.6947599999999994E-8</c:v>
                </c:pt>
                <c:pt idx="11099">
                  <c:v>9.6972599999999996E-8</c:v>
                </c:pt>
                <c:pt idx="11100">
                  <c:v>9.6997599999999998E-8</c:v>
                </c:pt>
                <c:pt idx="11101">
                  <c:v>9.70226E-8</c:v>
                </c:pt>
                <c:pt idx="11102">
                  <c:v>9.7047600000000001E-8</c:v>
                </c:pt>
                <c:pt idx="11103">
                  <c:v>9.7072600000000003E-8</c:v>
                </c:pt>
                <c:pt idx="11104">
                  <c:v>9.7097600000000005E-8</c:v>
                </c:pt>
                <c:pt idx="11105">
                  <c:v>9.7122599999999994E-8</c:v>
                </c:pt>
                <c:pt idx="11106">
                  <c:v>9.7147599999999996E-8</c:v>
                </c:pt>
                <c:pt idx="11107">
                  <c:v>9.7172599999999998E-8</c:v>
                </c:pt>
                <c:pt idx="11108">
                  <c:v>9.7197599999999999E-8</c:v>
                </c:pt>
                <c:pt idx="11109">
                  <c:v>9.7222600000000001E-8</c:v>
                </c:pt>
                <c:pt idx="11110">
                  <c:v>9.7247600000000003E-8</c:v>
                </c:pt>
                <c:pt idx="11111">
                  <c:v>9.7272600000000005E-8</c:v>
                </c:pt>
                <c:pt idx="11112">
                  <c:v>9.7297599999999994E-8</c:v>
                </c:pt>
                <c:pt idx="11113">
                  <c:v>9.7322599999999996E-8</c:v>
                </c:pt>
                <c:pt idx="11114">
                  <c:v>9.7347599999999997E-8</c:v>
                </c:pt>
                <c:pt idx="11115">
                  <c:v>9.7372599999999999E-8</c:v>
                </c:pt>
                <c:pt idx="11116">
                  <c:v>9.7397600000000001E-8</c:v>
                </c:pt>
                <c:pt idx="11117">
                  <c:v>9.7422600000000003E-8</c:v>
                </c:pt>
                <c:pt idx="11118">
                  <c:v>9.7447600000000005E-8</c:v>
                </c:pt>
                <c:pt idx="11119">
                  <c:v>9.7472599999999994E-8</c:v>
                </c:pt>
                <c:pt idx="11120">
                  <c:v>9.7497599999999996E-8</c:v>
                </c:pt>
                <c:pt idx="11121">
                  <c:v>9.7522599999999997E-8</c:v>
                </c:pt>
                <c:pt idx="11122">
                  <c:v>9.7547599999999999E-8</c:v>
                </c:pt>
                <c:pt idx="11123">
                  <c:v>9.7572600000000001E-8</c:v>
                </c:pt>
                <c:pt idx="11124">
                  <c:v>9.7597600000000003E-8</c:v>
                </c:pt>
                <c:pt idx="11125">
                  <c:v>9.7622600000000005E-8</c:v>
                </c:pt>
                <c:pt idx="11126">
                  <c:v>9.7647599999999994E-8</c:v>
                </c:pt>
                <c:pt idx="11127">
                  <c:v>9.7672599999999995E-8</c:v>
                </c:pt>
                <c:pt idx="11128">
                  <c:v>9.7697599999999997E-8</c:v>
                </c:pt>
                <c:pt idx="11129">
                  <c:v>9.7722599999999999E-8</c:v>
                </c:pt>
                <c:pt idx="11130">
                  <c:v>9.7747600000000001E-8</c:v>
                </c:pt>
                <c:pt idx="11131">
                  <c:v>9.7772600000000003E-8</c:v>
                </c:pt>
                <c:pt idx="11132">
                  <c:v>9.7797600000000005E-8</c:v>
                </c:pt>
                <c:pt idx="11133">
                  <c:v>9.7822599999999993E-8</c:v>
                </c:pt>
                <c:pt idx="11134">
                  <c:v>9.7847599999999995E-8</c:v>
                </c:pt>
                <c:pt idx="11135">
                  <c:v>9.7872599999999997E-8</c:v>
                </c:pt>
                <c:pt idx="11136">
                  <c:v>9.7897599999999999E-8</c:v>
                </c:pt>
                <c:pt idx="11137">
                  <c:v>9.7922600000000001E-8</c:v>
                </c:pt>
                <c:pt idx="11138">
                  <c:v>9.7947600000000003E-8</c:v>
                </c:pt>
                <c:pt idx="11139">
                  <c:v>9.7972600000000005E-8</c:v>
                </c:pt>
                <c:pt idx="11140">
                  <c:v>9.7997600000000007E-8</c:v>
                </c:pt>
                <c:pt idx="11141">
                  <c:v>9.8022599999999995E-8</c:v>
                </c:pt>
                <c:pt idx="11142">
                  <c:v>9.8047599999999997E-8</c:v>
                </c:pt>
                <c:pt idx="11143">
                  <c:v>9.8072599999999999E-8</c:v>
                </c:pt>
                <c:pt idx="11144">
                  <c:v>9.8097600000000001E-8</c:v>
                </c:pt>
                <c:pt idx="11145">
                  <c:v>9.8122600000000003E-8</c:v>
                </c:pt>
                <c:pt idx="11146">
                  <c:v>9.8147600000000005E-8</c:v>
                </c:pt>
                <c:pt idx="11147">
                  <c:v>9.8172600000000007E-8</c:v>
                </c:pt>
                <c:pt idx="11148">
                  <c:v>9.8197599999999995E-8</c:v>
                </c:pt>
                <c:pt idx="11149">
                  <c:v>9.8222599999999997E-8</c:v>
                </c:pt>
                <c:pt idx="11150">
                  <c:v>9.8247599999999999E-8</c:v>
                </c:pt>
                <c:pt idx="11151">
                  <c:v>9.8272600000000001E-8</c:v>
                </c:pt>
                <c:pt idx="11152">
                  <c:v>9.8297600000000003E-8</c:v>
                </c:pt>
                <c:pt idx="11153">
                  <c:v>9.8322600000000005E-8</c:v>
                </c:pt>
                <c:pt idx="11154">
                  <c:v>9.8347600000000006E-8</c:v>
                </c:pt>
                <c:pt idx="11155">
                  <c:v>9.8372599999999995E-8</c:v>
                </c:pt>
                <c:pt idx="11156">
                  <c:v>9.8397599999999997E-8</c:v>
                </c:pt>
                <c:pt idx="11157">
                  <c:v>9.8422599999999999E-8</c:v>
                </c:pt>
                <c:pt idx="11158">
                  <c:v>9.8447600000000001E-8</c:v>
                </c:pt>
                <c:pt idx="11159">
                  <c:v>9.8472600000000003E-8</c:v>
                </c:pt>
                <c:pt idx="11160">
                  <c:v>9.8497600000000004E-8</c:v>
                </c:pt>
                <c:pt idx="11161">
                  <c:v>9.8522600000000006E-8</c:v>
                </c:pt>
                <c:pt idx="11162">
                  <c:v>9.8547599999999995E-8</c:v>
                </c:pt>
                <c:pt idx="11163">
                  <c:v>9.8572599999999997E-8</c:v>
                </c:pt>
                <c:pt idx="11164">
                  <c:v>9.8597599999999999E-8</c:v>
                </c:pt>
                <c:pt idx="11165">
                  <c:v>9.8622600000000001E-8</c:v>
                </c:pt>
                <c:pt idx="11166">
                  <c:v>9.8647600000000003E-8</c:v>
                </c:pt>
                <c:pt idx="11167">
                  <c:v>9.8672600000000004E-8</c:v>
                </c:pt>
                <c:pt idx="11168">
                  <c:v>9.8697600000000006E-8</c:v>
                </c:pt>
                <c:pt idx="11169">
                  <c:v>9.8722599999999995E-8</c:v>
                </c:pt>
                <c:pt idx="11170">
                  <c:v>9.8747599999999997E-8</c:v>
                </c:pt>
                <c:pt idx="11171">
                  <c:v>9.8772599999999999E-8</c:v>
                </c:pt>
                <c:pt idx="11172">
                  <c:v>9.8797600000000001E-8</c:v>
                </c:pt>
                <c:pt idx="11173">
                  <c:v>9.8822600000000002E-8</c:v>
                </c:pt>
                <c:pt idx="11174">
                  <c:v>9.8847600000000004E-8</c:v>
                </c:pt>
                <c:pt idx="11175">
                  <c:v>9.8872600000000006E-8</c:v>
                </c:pt>
                <c:pt idx="11176">
                  <c:v>9.8897599999999995E-8</c:v>
                </c:pt>
                <c:pt idx="11177">
                  <c:v>9.8922599999999997E-8</c:v>
                </c:pt>
                <c:pt idx="11178">
                  <c:v>9.8947599999999999E-8</c:v>
                </c:pt>
                <c:pt idx="11179">
                  <c:v>9.89726E-8</c:v>
                </c:pt>
                <c:pt idx="11180">
                  <c:v>9.8997600000000002E-8</c:v>
                </c:pt>
                <c:pt idx="11181">
                  <c:v>9.9022600000000004E-8</c:v>
                </c:pt>
                <c:pt idx="11182">
                  <c:v>9.9047600000000006E-8</c:v>
                </c:pt>
                <c:pt idx="11183">
                  <c:v>9.9072599999999995E-8</c:v>
                </c:pt>
                <c:pt idx="11184">
                  <c:v>9.9097599999999997E-8</c:v>
                </c:pt>
                <c:pt idx="11185">
                  <c:v>9.9122599999999998E-8</c:v>
                </c:pt>
                <c:pt idx="11186">
                  <c:v>9.91476E-8</c:v>
                </c:pt>
                <c:pt idx="11187">
                  <c:v>9.9172600000000002E-8</c:v>
                </c:pt>
                <c:pt idx="11188">
                  <c:v>9.9197600000000004E-8</c:v>
                </c:pt>
                <c:pt idx="11189">
                  <c:v>9.9222600000000006E-8</c:v>
                </c:pt>
                <c:pt idx="11190">
                  <c:v>9.9247599999999995E-8</c:v>
                </c:pt>
                <c:pt idx="11191">
                  <c:v>9.9272599999999997E-8</c:v>
                </c:pt>
                <c:pt idx="11192">
                  <c:v>9.9297599999999998E-8</c:v>
                </c:pt>
                <c:pt idx="11193">
                  <c:v>9.93226E-8</c:v>
                </c:pt>
                <c:pt idx="11194">
                  <c:v>9.9347600000000002E-8</c:v>
                </c:pt>
                <c:pt idx="11195">
                  <c:v>9.9372600000000004E-8</c:v>
                </c:pt>
                <c:pt idx="11196">
                  <c:v>9.9397600000000006E-8</c:v>
                </c:pt>
                <c:pt idx="11197">
                  <c:v>9.9422599999999995E-8</c:v>
                </c:pt>
                <c:pt idx="11198">
                  <c:v>9.9447599999999996E-8</c:v>
                </c:pt>
                <c:pt idx="11199">
                  <c:v>9.9472599999999998E-8</c:v>
                </c:pt>
                <c:pt idx="11200">
                  <c:v>9.94976E-8</c:v>
                </c:pt>
                <c:pt idx="11201">
                  <c:v>9.9522600000000002E-8</c:v>
                </c:pt>
                <c:pt idx="11202">
                  <c:v>9.9547600000000004E-8</c:v>
                </c:pt>
                <c:pt idx="11203">
                  <c:v>9.9572600000000006E-8</c:v>
                </c:pt>
                <c:pt idx="11204">
                  <c:v>9.9597599999999994E-8</c:v>
                </c:pt>
                <c:pt idx="11205">
                  <c:v>9.9622599999999996E-8</c:v>
                </c:pt>
                <c:pt idx="11206">
                  <c:v>9.9647599999999998E-8</c:v>
                </c:pt>
                <c:pt idx="11207">
                  <c:v>9.96726E-8</c:v>
                </c:pt>
                <c:pt idx="11208">
                  <c:v>9.9697600000000002E-8</c:v>
                </c:pt>
                <c:pt idx="11209">
                  <c:v>9.9722600000000004E-8</c:v>
                </c:pt>
                <c:pt idx="11210">
                  <c:v>9.9747600000000006E-8</c:v>
                </c:pt>
                <c:pt idx="11211">
                  <c:v>9.9772599999999994E-8</c:v>
                </c:pt>
                <c:pt idx="11212">
                  <c:v>9.9797599999999996E-8</c:v>
                </c:pt>
                <c:pt idx="11213">
                  <c:v>9.9822599999999998E-8</c:v>
                </c:pt>
                <c:pt idx="11214">
                  <c:v>9.98476E-8</c:v>
                </c:pt>
                <c:pt idx="11215">
                  <c:v>9.9872600000000002E-8</c:v>
                </c:pt>
                <c:pt idx="11216">
                  <c:v>9.9897600000000004E-8</c:v>
                </c:pt>
                <c:pt idx="11217">
                  <c:v>9.9922600000000006E-8</c:v>
                </c:pt>
                <c:pt idx="11218">
                  <c:v>9.9947599999999994E-8</c:v>
                </c:pt>
                <c:pt idx="11219">
                  <c:v>9.9972599999999996E-8</c:v>
                </c:pt>
                <c:pt idx="11220">
                  <c:v>9.9997599999999998E-8</c:v>
                </c:pt>
                <c:pt idx="11221">
                  <c:v>1.000226E-7</c:v>
                </c:pt>
                <c:pt idx="11222">
                  <c:v>1.000476E-7</c:v>
                </c:pt>
                <c:pt idx="11223">
                  <c:v>1.000726E-7</c:v>
                </c:pt>
                <c:pt idx="11224">
                  <c:v>1.0009760000000001E-7</c:v>
                </c:pt>
                <c:pt idx="11225">
                  <c:v>1.0012259999999999E-7</c:v>
                </c:pt>
                <c:pt idx="11226">
                  <c:v>1.001476E-7</c:v>
                </c:pt>
                <c:pt idx="11227">
                  <c:v>1.001726E-7</c:v>
                </c:pt>
                <c:pt idx="11228">
                  <c:v>1.001976E-7</c:v>
                </c:pt>
                <c:pt idx="11229">
                  <c:v>1.002226E-7</c:v>
                </c:pt>
                <c:pt idx="11230">
                  <c:v>1.002476E-7</c:v>
                </c:pt>
                <c:pt idx="11231">
                  <c:v>1.0027260000000001E-7</c:v>
                </c:pt>
                <c:pt idx="11232">
                  <c:v>1.0029759999999999E-7</c:v>
                </c:pt>
                <c:pt idx="11233">
                  <c:v>1.003226E-7</c:v>
                </c:pt>
                <c:pt idx="11234">
                  <c:v>1.003476E-7</c:v>
                </c:pt>
                <c:pt idx="11235">
                  <c:v>1.003726E-7</c:v>
                </c:pt>
                <c:pt idx="11236">
                  <c:v>1.003976E-7</c:v>
                </c:pt>
                <c:pt idx="11237">
                  <c:v>1.004226E-7</c:v>
                </c:pt>
                <c:pt idx="11238">
                  <c:v>1.0044760000000001E-7</c:v>
                </c:pt>
                <c:pt idx="11239">
                  <c:v>1.0047259999999999E-7</c:v>
                </c:pt>
                <c:pt idx="11240">
                  <c:v>1.004976E-7</c:v>
                </c:pt>
                <c:pt idx="11241">
                  <c:v>1.005226E-7</c:v>
                </c:pt>
                <c:pt idx="11242">
                  <c:v>1.005476E-7</c:v>
                </c:pt>
                <c:pt idx="11243">
                  <c:v>1.005726E-7</c:v>
                </c:pt>
                <c:pt idx="11244">
                  <c:v>1.005976E-7</c:v>
                </c:pt>
                <c:pt idx="11245">
                  <c:v>1.0062260000000001E-7</c:v>
                </c:pt>
                <c:pt idx="11246">
                  <c:v>1.0064759999999999E-7</c:v>
                </c:pt>
                <c:pt idx="11247">
                  <c:v>1.006726E-7</c:v>
                </c:pt>
                <c:pt idx="11248">
                  <c:v>1.006976E-7</c:v>
                </c:pt>
                <c:pt idx="11249">
                  <c:v>1.007226E-7</c:v>
                </c:pt>
                <c:pt idx="11250">
                  <c:v>1.007476E-7</c:v>
                </c:pt>
                <c:pt idx="11251">
                  <c:v>1.007726E-7</c:v>
                </c:pt>
                <c:pt idx="11252">
                  <c:v>1.0079760000000001E-7</c:v>
                </c:pt>
                <c:pt idx="11253">
                  <c:v>1.0082259999999999E-7</c:v>
                </c:pt>
                <c:pt idx="11254">
                  <c:v>1.008476E-7</c:v>
                </c:pt>
                <c:pt idx="11255">
                  <c:v>1.008726E-7</c:v>
                </c:pt>
                <c:pt idx="11256">
                  <c:v>1.008976E-7</c:v>
                </c:pt>
                <c:pt idx="11257">
                  <c:v>1.009226E-7</c:v>
                </c:pt>
                <c:pt idx="11258">
                  <c:v>1.009476E-7</c:v>
                </c:pt>
                <c:pt idx="11259">
                  <c:v>1.0097260000000001E-7</c:v>
                </c:pt>
                <c:pt idx="11260">
                  <c:v>1.0099759999999999E-7</c:v>
                </c:pt>
                <c:pt idx="11261">
                  <c:v>1.010226E-7</c:v>
                </c:pt>
                <c:pt idx="11262">
                  <c:v>1.010476E-7</c:v>
                </c:pt>
                <c:pt idx="11263">
                  <c:v>1.010726E-7</c:v>
                </c:pt>
                <c:pt idx="11264">
                  <c:v>1.010976E-7</c:v>
                </c:pt>
                <c:pt idx="11265">
                  <c:v>1.011226E-7</c:v>
                </c:pt>
                <c:pt idx="11266">
                  <c:v>1.0114760000000001E-7</c:v>
                </c:pt>
                <c:pt idx="11267">
                  <c:v>1.0117259999999999E-7</c:v>
                </c:pt>
                <c:pt idx="11268">
                  <c:v>1.011976E-7</c:v>
                </c:pt>
                <c:pt idx="11269">
                  <c:v>1.012226E-7</c:v>
                </c:pt>
                <c:pt idx="11270">
                  <c:v>1.012476E-7</c:v>
                </c:pt>
                <c:pt idx="11271">
                  <c:v>1.012726E-7</c:v>
                </c:pt>
                <c:pt idx="11272">
                  <c:v>1.012976E-7</c:v>
                </c:pt>
                <c:pt idx="11273">
                  <c:v>1.013226E-7</c:v>
                </c:pt>
                <c:pt idx="11274">
                  <c:v>1.0134759999999999E-7</c:v>
                </c:pt>
                <c:pt idx="11275">
                  <c:v>1.013726E-7</c:v>
                </c:pt>
                <c:pt idx="11276">
                  <c:v>1.013976E-7</c:v>
                </c:pt>
                <c:pt idx="11277">
                  <c:v>1.014226E-7</c:v>
                </c:pt>
                <c:pt idx="11278">
                  <c:v>1.014476E-7</c:v>
                </c:pt>
                <c:pt idx="11279">
                  <c:v>1.014726E-7</c:v>
                </c:pt>
                <c:pt idx="11280">
                  <c:v>1.014976E-7</c:v>
                </c:pt>
                <c:pt idx="11281">
                  <c:v>1.0152259999999999E-7</c:v>
                </c:pt>
                <c:pt idx="11282">
                  <c:v>1.015476E-7</c:v>
                </c:pt>
                <c:pt idx="11283">
                  <c:v>1.015726E-7</c:v>
                </c:pt>
                <c:pt idx="11284">
                  <c:v>1.015976E-7</c:v>
                </c:pt>
                <c:pt idx="11285">
                  <c:v>1.016226E-7</c:v>
                </c:pt>
                <c:pt idx="11286">
                  <c:v>1.016476E-7</c:v>
                </c:pt>
                <c:pt idx="11287">
                  <c:v>1.016726E-7</c:v>
                </c:pt>
                <c:pt idx="11288">
                  <c:v>1.0169759999999999E-7</c:v>
                </c:pt>
                <c:pt idx="11289">
                  <c:v>1.017226E-7</c:v>
                </c:pt>
                <c:pt idx="11290">
                  <c:v>1.017476E-7</c:v>
                </c:pt>
                <c:pt idx="11291">
                  <c:v>1.017726E-7</c:v>
                </c:pt>
                <c:pt idx="11292">
                  <c:v>1.017976E-7</c:v>
                </c:pt>
                <c:pt idx="11293">
                  <c:v>1.018226E-7</c:v>
                </c:pt>
                <c:pt idx="11294">
                  <c:v>1.018476E-7</c:v>
                </c:pt>
                <c:pt idx="11295">
                  <c:v>1.0187260000000001E-7</c:v>
                </c:pt>
                <c:pt idx="11296">
                  <c:v>1.018976E-7</c:v>
                </c:pt>
                <c:pt idx="11297">
                  <c:v>1.019226E-7</c:v>
                </c:pt>
                <c:pt idx="11298">
                  <c:v>1.019476E-7</c:v>
                </c:pt>
                <c:pt idx="11299">
                  <c:v>1.019726E-7</c:v>
                </c:pt>
                <c:pt idx="11300">
                  <c:v>1.019976E-7</c:v>
                </c:pt>
                <c:pt idx="11301">
                  <c:v>1.020226E-7</c:v>
                </c:pt>
                <c:pt idx="11302">
                  <c:v>1.0204760000000001E-7</c:v>
                </c:pt>
                <c:pt idx="11303">
                  <c:v>1.020726E-7</c:v>
                </c:pt>
                <c:pt idx="11304">
                  <c:v>1.020976E-7</c:v>
                </c:pt>
                <c:pt idx="11305">
                  <c:v>1.021226E-7</c:v>
                </c:pt>
                <c:pt idx="11306">
                  <c:v>1.021476E-7</c:v>
                </c:pt>
                <c:pt idx="11307">
                  <c:v>1.021726E-7</c:v>
                </c:pt>
                <c:pt idx="11308">
                  <c:v>1.021976E-7</c:v>
                </c:pt>
                <c:pt idx="11309">
                  <c:v>1.0222260000000001E-7</c:v>
                </c:pt>
                <c:pt idx="11310">
                  <c:v>1.022476E-7</c:v>
                </c:pt>
                <c:pt idx="11311">
                  <c:v>1.022726E-7</c:v>
                </c:pt>
                <c:pt idx="11312">
                  <c:v>1.022976E-7</c:v>
                </c:pt>
                <c:pt idx="11313">
                  <c:v>1.023226E-7</c:v>
                </c:pt>
                <c:pt idx="11314">
                  <c:v>1.023476E-7</c:v>
                </c:pt>
                <c:pt idx="11315">
                  <c:v>1.023726E-7</c:v>
                </c:pt>
                <c:pt idx="11316">
                  <c:v>1.0239760000000001E-7</c:v>
                </c:pt>
                <c:pt idx="11317">
                  <c:v>1.0242259999999999E-7</c:v>
                </c:pt>
                <c:pt idx="11318">
                  <c:v>1.024476E-7</c:v>
                </c:pt>
                <c:pt idx="11319">
                  <c:v>1.024726E-7</c:v>
                </c:pt>
                <c:pt idx="11320">
                  <c:v>1.024976E-7</c:v>
                </c:pt>
                <c:pt idx="11321">
                  <c:v>1.025226E-7</c:v>
                </c:pt>
                <c:pt idx="11322">
                  <c:v>1.025476E-7</c:v>
                </c:pt>
                <c:pt idx="11323">
                  <c:v>1.0257260000000001E-7</c:v>
                </c:pt>
                <c:pt idx="11324">
                  <c:v>1.0259759999999999E-7</c:v>
                </c:pt>
                <c:pt idx="11325">
                  <c:v>1.026226E-7</c:v>
                </c:pt>
                <c:pt idx="11326">
                  <c:v>1.026476E-7</c:v>
                </c:pt>
                <c:pt idx="11327">
                  <c:v>1.026726E-7</c:v>
                </c:pt>
                <c:pt idx="11328">
                  <c:v>1.026976E-7</c:v>
                </c:pt>
                <c:pt idx="11329">
                  <c:v>1.027226E-7</c:v>
                </c:pt>
                <c:pt idx="11330">
                  <c:v>1.0274760000000001E-7</c:v>
                </c:pt>
                <c:pt idx="11331">
                  <c:v>1.0277259999999999E-7</c:v>
                </c:pt>
                <c:pt idx="11332">
                  <c:v>1.027976E-7</c:v>
                </c:pt>
                <c:pt idx="11333">
                  <c:v>1.028226E-7</c:v>
                </c:pt>
                <c:pt idx="11334">
                  <c:v>1.028476E-7</c:v>
                </c:pt>
                <c:pt idx="11335">
                  <c:v>1.028726E-7</c:v>
                </c:pt>
                <c:pt idx="11336">
                  <c:v>1.028976E-7</c:v>
                </c:pt>
                <c:pt idx="11337">
                  <c:v>1.0292260000000001E-7</c:v>
                </c:pt>
                <c:pt idx="11338">
                  <c:v>1.0294759999999999E-7</c:v>
                </c:pt>
                <c:pt idx="11339">
                  <c:v>1.029726E-7</c:v>
                </c:pt>
                <c:pt idx="11340">
                  <c:v>1.029976E-7</c:v>
                </c:pt>
                <c:pt idx="11341">
                  <c:v>1.030226E-7</c:v>
                </c:pt>
                <c:pt idx="11342">
                  <c:v>1.030476E-7</c:v>
                </c:pt>
                <c:pt idx="11343">
                  <c:v>1.030726E-7</c:v>
                </c:pt>
                <c:pt idx="11344">
                  <c:v>1.0309760000000001E-7</c:v>
                </c:pt>
                <c:pt idx="11345">
                  <c:v>1.0312259999999999E-7</c:v>
                </c:pt>
                <c:pt idx="11346">
                  <c:v>1.031476E-7</c:v>
                </c:pt>
                <c:pt idx="11347">
                  <c:v>1.031726E-7</c:v>
                </c:pt>
                <c:pt idx="11348">
                  <c:v>1.031976E-7</c:v>
                </c:pt>
                <c:pt idx="11349">
                  <c:v>1.032226E-7</c:v>
                </c:pt>
                <c:pt idx="11350">
                  <c:v>1.032476E-7</c:v>
                </c:pt>
                <c:pt idx="11351">
                  <c:v>1.0327260000000001E-7</c:v>
                </c:pt>
                <c:pt idx="11352">
                  <c:v>1.0329759999999999E-7</c:v>
                </c:pt>
                <c:pt idx="11353">
                  <c:v>1.033226E-7</c:v>
                </c:pt>
                <c:pt idx="11354">
                  <c:v>1.033476E-7</c:v>
                </c:pt>
                <c:pt idx="11355">
                  <c:v>1.033726E-7</c:v>
                </c:pt>
                <c:pt idx="11356">
                  <c:v>1.033976E-7</c:v>
                </c:pt>
                <c:pt idx="11357">
                  <c:v>1.034226E-7</c:v>
                </c:pt>
                <c:pt idx="11358">
                  <c:v>1.0344760000000001E-7</c:v>
                </c:pt>
                <c:pt idx="11359">
                  <c:v>1.0347259999999999E-7</c:v>
                </c:pt>
                <c:pt idx="11360">
                  <c:v>1.034976E-7</c:v>
                </c:pt>
                <c:pt idx="11361">
                  <c:v>1.035226E-7</c:v>
                </c:pt>
                <c:pt idx="11362">
                  <c:v>1.035476E-7</c:v>
                </c:pt>
                <c:pt idx="11363">
                  <c:v>1.035726E-7</c:v>
                </c:pt>
                <c:pt idx="11364">
                  <c:v>1.035976E-7</c:v>
                </c:pt>
                <c:pt idx="11365">
                  <c:v>1.0362260000000001E-7</c:v>
                </c:pt>
                <c:pt idx="11366">
                  <c:v>1.0364759999999999E-7</c:v>
                </c:pt>
                <c:pt idx="11367">
                  <c:v>1.036726E-7</c:v>
                </c:pt>
                <c:pt idx="11368">
                  <c:v>1.036976E-7</c:v>
                </c:pt>
                <c:pt idx="11369">
                  <c:v>1.037226E-7</c:v>
                </c:pt>
                <c:pt idx="11370">
                  <c:v>1.037476E-7</c:v>
                </c:pt>
                <c:pt idx="11371">
                  <c:v>1.037726E-7</c:v>
                </c:pt>
                <c:pt idx="11372">
                  <c:v>1.0379760000000001E-7</c:v>
                </c:pt>
                <c:pt idx="11373">
                  <c:v>1.0382259999999999E-7</c:v>
                </c:pt>
                <c:pt idx="11374">
                  <c:v>1.038476E-7</c:v>
                </c:pt>
                <c:pt idx="11375">
                  <c:v>1.038726E-7</c:v>
                </c:pt>
                <c:pt idx="11376">
                  <c:v>1.038976E-7</c:v>
                </c:pt>
                <c:pt idx="11377">
                  <c:v>1.039226E-7</c:v>
                </c:pt>
                <c:pt idx="11378">
                  <c:v>1.039476E-7</c:v>
                </c:pt>
                <c:pt idx="11379">
                  <c:v>1.0397260000000001E-7</c:v>
                </c:pt>
                <c:pt idx="11380">
                  <c:v>1.0399759999999999E-7</c:v>
                </c:pt>
                <c:pt idx="11381">
                  <c:v>1.040226E-7</c:v>
                </c:pt>
                <c:pt idx="11382">
                  <c:v>1.040476E-7</c:v>
                </c:pt>
                <c:pt idx="11383">
                  <c:v>1.040726E-7</c:v>
                </c:pt>
                <c:pt idx="11384">
                  <c:v>1.040976E-7</c:v>
                </c:pt>
                <c:pt idx="11385">
                  <c:v>1.041226E-7</c:v>
                </c:pt>
                <c:pt idx="11386">
                  <c:v>1.0414760000000001E-7</c:v>
                </c:pt>
                <c:pt idx="11387">
                  <c:v>1.0417259999999999E-7</c:v>
                </c:pt>
                <c:pt idx="11388">
                  <c:v>1.041976E-7</c:v>
                </c:pt>
                <c:pt idx="11389">
                  <c:v>1.042226E-7</c:v>
                </c:pt>
                <c:pt idx="11390">
                  <c:v>1.042476E-7</c:v>
                </c:pt>
                <c:pt idx="11391">
                  <c:v>1.042726E-7</c:v>
                </c:pt>
                <c:pt idx="11392">
                  <c:v>1.042976E-7</c:v>
                </c:pt>
                <c:pt idx="11393">
                  <c:v>1.0432260000000001E-7</c:v>
                </c:pt>
                <c:pt idx="11394">
                  <c:v>1.0434759999999999E-7</c:v>
                </c:pt>
                <c:pt idx="11395">
                  <c:v>1.043726E-7</c:v>
                </c:pt>
                <c:pt idx="11396">
                  <c:v>1.043976E-7</c:v>
                </c:pt>
                <c:pt idx="11397">
                  <c:v>1.044226E-7</c:v>
                </c:pt>
                <c:pt idx="11398">
                  <c:v>1.044476E-7</c:v>
                </c:pt>
                <c:pt idx="11399">
                  <c:v>1.044726E-7</c:v>
                </c:pt>
                <c:pt idx="11400">
                  <c:v>1.0449760000000001E-7</c:v>
                </c:pt>
                <c:pt idx="11401">
                  <c:v>1.0452259999999999E-7</c:v>
                </c:pt>
                <c:pt idx="11402">
                  <c:v>1.045476E-7</c:v>
                </c:pt>
                <c:pt idx="11403">
                  <c:v>1.045726E-7</c:v>
                </c:pt>
                <c:pt idx="11404">
                  <c:v>1.045976E-7</c:v>
                </c:pt>
                <c:pt idx="11405">
                  <c:v>1.046226E-7</c:v>
                </c:pt>
                <c:pt idx="11406">
                  <c:v>1.046476E-7</c:v>
                </c:pt>
                <c:pt idx="11407">
                  <c:v>1.0467260000000001E-7</c:v>
                </c:pt>
                <c:pt idx="11408">
                  <c:v>1.0469759999999999E-7</c:v>
                </c:pt>
                <c:pt idx="11409">
                  <c:v>1.047226E-7</c:v>
                </c:pt>
                <c:pt idx="11410">
                  <c:v>1.047476E-7</c:v>
                </c:pt>
                <c:pt idx="11411">
                  <c:v>1.047726E-7</c:v>
                </c:pt>
                <c:pt idx="11412">
                  <c:v>1.047976E-7</c:v>
                </c:pt>
                <c:pt idx="11413">
                  <c:v>1.048226E-7</c:v>
                </c:pt>
                <c:pt idx="11414">
                  <c:v>1.0484760000000001E-7</c:v>
                </c:pt>
                <c:pt idx="11415">
                  <c:v>1.0487259999999999E-7</c:v>
                </c:pt>
                <c:pt idx="11416">
                  <c:v>1.048976E-7</c:v>
                </c:pt>
                <c:pt idx="11417">
                  <c:v>1.049226E-7</c:v>
                </c:pt>
                <c:pt idx="11418">
                  <c:v>1.049476E-7</c:v>
                </c:pt>
                <c:pt idx="11419">
                  <c:v>1.049726E-7</c:v>
                </c:pt>
                <c:pt idx="11420">
                  <c:v>1.049976E-7</c:v>
                </c:pt>
                <c:pt idx="11421">
                  <c:v>1.050226E-7</c:v>
                </c:pt>
                <c:pt idx="11422">
                  <c:v>1.0504759999999999E-7</c:v>
                </c:pt>
                <c:pt idx="11423">
                  <c:v>1.050726E-7</c:v>
                </c:pt>
                <c:pt idx="11424">
                  <c:v>1.050976E-7</c:v>
                </c:pt>
                <c:pt idx="11425">
                  <c:v>1.051226E-7</c:v>
                </c:pt>
                <c:pt idx="11426">
                  <c:v>1.051476E-7</c:v>
                </c:pt>
                <c:pt idx="11427">
                  <c:v>1.051726E-7</c:v>
                </c:pt>
                <c:pt idx="11428">
                  <c:v>1.051976E-7</c:v>
                </c:pt>
                <c:pt idx="11429">
                  <c:v>1.0522259999999999E-7</c:v>
                </c:pt>
                <c:pt idx="11430">
                  <c:v>1.052476E-7</c:v>
                </c:pt>
                <c:pt idx="11431">
                  <c:v>1.052726E-7</c:v>
                </c:pt>
                <c:pt idx="11432">
                  <c:v>1.052976E-7</c:v>
                </c:pt>
                <c:pt idx="11433">
                  <c:v>1.053226E-7</c:v>
                </c:pt>
                <c:pt idx="11434">
                  <c:v>1.053476E-7</c:v>
                </c:pt>
                <c:pt idx="11435">
                  <c:v>1.053726E-7</c:v>
                </c:pt>
                <c:pt idx="11436">
                  <c:v>1.0539759999999999E-7</c:v>
                </c:pt>
                <c:pt idx="11437">
                  <c:v>1.054226E-7</c:v>
                </c:pt>
                <c:pt idx="11438">
                  <c:v>1.054476E-7</c:v>
                </c:pt>
                <c:pt idx="11439">
                  <c:v>1.054726E-7</c:v>
                </c:pt>
                <c:pt idx="11440">
                  <c:v>1.054976E-7</c:v>
                </c:pt>
                <c:pt idx="11441">
                  <c:v>1.055226E-7</c:v>
                </c:pt>
                <c:pt idx="11442">
                  <c:v>1.055476E-7</c:v>
                </c:pt>
                <c:pt idx="11443">
                  <c:v>1.0557260000000001E-7</c:v>
                </c:pt>
                <c:pt idx="11444">
                  <c:v>1.055976E-7</c:v>
                </c:pt>
                <c:pt idx="11445">
                  <c:v>1.056226E-7</c:v>
                </c:pt>
                <c:pt idx="11446">
                  <c:v>1.056476E-7</c:v>
                </c:pt>
                <c:pt idx="11447">
                  <c:v>1.056726E-7</c:v>
                </c:pt>
                <c:pt idx="11448">
                  <c:v>1.056976E-7</c:v>
                </c:pt>
                <c:pt idx="11449">
                  <c:v>1.057226E-7</c:v>
                </c:pt>
                <c:pt idx="11450">
                  <c:v>1.0574760000000001E-7</c:v>
                </c:pt>
                <c:pt idx="11451">
                  <c:v>1.057726E-7</c:v>
                </c:pt>
                <c:pt idx="11452">
                  <c:v>1.057976E-7</c:v>
                </c:pt>
                <c:pt idx="11453">
                  <c:v>1.058226E-7</c:v>
                </c:pt>
                <c:pt idx="11454">
                  <c:v>1.058476E-7</c:v>
                </c:pt>
                <c:pt idx="11455">
                  <c:v>1.058726E-7</c:v>
                </c:pt>
                <c:pt idx="11456">
                  <c:v>1.058976E-7</c:v>
                </c:pt>
                <c:pt idx="11457">
                  <c:v>1.0592260000000001E-7</c:v>
                </c:pt>
                <c:pt idx="11458">
                  <c:v>1.059476E-7</c:v>
                </c:pt>
                <c:pt idx="11459">
                  <c:v>1.059726E-7</c:v>
                </c:pt>
                <c:pt idx="11460">
                  <c:v>1.059976E-7</c:v>
                </c:pt>
                <c:pt idx="11461">
                  <c:v>1.060226E-7</c:v>
                </c:pt>
                <c:pt idx="11462">
                  <c:v>1.060476E-7</c:v>
                </c:pt>
                <c:pt idx="11463">
                  <c:v>1.060726E-7</c:v>
                </c:pt>
                <c:pt idx="11464">
                  <c:v>1.0609760000000001E-7</c:v>
                </c:pt>
                <c:pt idx="11465">
                  <c:v>1.0612259999999999E-7</c:v>
                </c:pt>
                <c:pt idx="11466">
                  <c:v>1.061476E-7</c:v>
                </c:pt>
                <c:pt idx="11467">
                  <c:v>1.061726E-7</c:v>
                </c:pt>
                <c:pt idx="11468">
                  <c:v>1.061976E-7</c:v>
                </c:pt>
                <c:pt idx="11469">
                  <c:v>1.062226E-7</c:v>
                </c:pt>
                <c:pt idx="11470">
                  <c:v>1.062476E-7</c:v>
                </c:pt>
                <c:pt idx="11471">
                  <c:v>1.0627260000000001E-7</c:v>
                </c:pt>
                <c:pt idx="11472">
                  <c:v>1.0629759999999999E-7</c:v>
                </c:pt>
                <c:pt idx="11473">
                  <c:v>1.063226E-7</c:v>
                </c:pt>
                <c:pt idx="11474">
                  <c:v>1.063476E-7</c:v>
                </c:pt>
                <c:pt idx="11475">
                  <c:v>1.063726E-7</c:v>
                </c:pt>
                <c:pt idx="11476">
                  <c:v>1.063976E-7</c:v>
                </c:pt>
                <c:pt idx="11477">
                  <c:v>1.064226E-7</c:v>
                </c:pt>
                <c:pt idx="11478">
                  <c:v>1.0644760000000001E-7</c:v>
                </c:pt>
                <c:pt idx="11479">
                  <c:v>1.0647259999999999E-7</c:v>
                </c:pt>
                <c:pt idx="11480">
                  <c:v>1.064976E-7</c:v>
                </c:pt>
                <c:pt idx="11481">
                  <c:v>1.065226E-7</c:v>
                </c:pt>
                <c:pt idx="11482">
                  <c:v>1.065476E-7</c:v>
                </c:pt>
                <c:pt idx="11483">
                  <c:v>1.065726E-7</c:v>
                </c:pt>
                <c:pt idx="11484">
                  <c:v>1.065976E-7</c:v>
                </c:pt>
                <c:pt idx="11485">
                  <c:v>1.0662260000000001E-7</c:v>
                </c:pt>
                <c:pt idx="11486">
                  <c:v>1.0664759999999999E-7</c:v>
                </c:pt>
                <c:pt idx="11487">
                  <c:v>1.066726E-7</c:v>
                </c:pt>
                <c:pt idx="11488">
                  <c:v>1.066976E-7</c:v>
                </c:pt>
                <c:pt idx="11489">
                  <c:v>1.067226E-7</c:v>
                </c:pt>
                <c:pt idx="11490">
                  <c:v>1.067476E-7</c:v>
                </c:pt>
                <c:pt idx="11491">
                  <c:v>1.067726E-7</c:v>
                </c:pt>
                <c:pt idx="11492">
                  <c:v>1.0679760000000001E-7</c:v>
                </c:pt>
                <c:pt idx="11493">
                  <c:v>1.0682259999999999E-7</c:v>
                </c:pt>
                <c:pt idx="11494">
                  <c:v>1.068476E-7</c:v>
                </c:pt>
                <c:pt idx="11495">
                  <c:v>1.068726E-7</c:v>
                </c:pt>
                <c:pt idx="11496">
                  <c:v>1.068976E-7</c:v>
                </c:pt>
                <c:pt idx="11497">
                  <c:v>1.069226E-7</c:v>
                </c:pt>
                <c:pt idx="11498">
                  <c:v>1.069476E-7</c:v>
                </c:pt>
                <c:pt idx="11499">
                  <c:v>1.0697260000000001E-7</c:v>
                </c:pt>
                <c:pt idx="11500">
                  <c:v>1.0699759999999999E-7</c:v>
                </c:pt>
                <c:pt idx="11501">
                  <c:v>1.070226E-7</c:v>
                </c:pt>
                <c:pt idx="11502">
                  <c:v>1.070476E-7</c:v>
                </c:pt>
                <c:pt idx="11503">
                  <c:v>1.070726E-7</c:v>
                </c:pt>
                <c:pt idx="11504">
                  <c:v>1.070976E-7</c:v>
                </c:pt>
                <c:pt idx="11505">
                  <c:v>1.071226E-7</c:v>
                </c:pt>
                <c:pt idx="11506">
                  <c:v>1.0714760000000001E-7</c:v>
                </c:pt>
                <c:pt idx="11507">
                  <c:v>1.0717259999999999E-7</c:v>
                </c:pt>
                <c:pt idx="11508">
                  <c:v>1.071976E-7</c:v>
                </c:pt>
                <c:pt idx="11509">
                  <c:v>1.072226E-7</c:v>
                </c:pt>
                <c:pt idx="11510">
                  <c:v>1.072476E-7</c:v>
                </c:pt>
                <c:pt idx="11511">
                  <c:v>1.072726E-7</c:v>
                </c:pt>
                <c:pt idx="11512">
                  <c:v>1.072976E-7</c:v>
                </c:pt>
                <c:pt idx="11513">
                  <c:v>1.0732260000000001E-7</c:v>
                </c:pt>
                <c:pt idx="11514">
                  <c:v>1.0734759999999999E-7</c:v>
                </c:pt>
                <c:pt idx="11515">
                  <c:v>1.073726E-7</c:v>
                </c:pt>
                <c:pt idx="11516">
                  <c:v>1.073976E-7</c:v>
                </c:pt>
                <c:pt idx="11517">
                  <c:v>1.074226E-7</c:v>
                </c:pt>
                <c:pt idx="11518">
                  <c:v>1.074476E-7</c:v>
                </c:pt>
                <c:pt idx="11519">
                  <c:v>1.074726E-7</c:v>
                </c:pt>
                <c:pt idx="11520">
                  <c:v>1.0749760000000001E-7</c:v>
                </c:pt>
                <c:pt idx="11521">
                  <c:v>1.0752259999999999E-7</c:v>
                </c:pt>
                <c:pt idx="11522">
                  <c:v>1.075476E-7</c:v>
                </c:pt>
                <c:pt idx="11523">
                  <c:v>1.075726E-7</c:v>
                </c:pt>
                <c:pt idx="11524">
                  <c:v>1.075976E-7</c:v>
                </c:pt>
                <c:pt idx="11525">
                  <c:v>1.076226E-7</c:v>
                </c:pt>
                <c:pt idx="11526">
                  <c:v>1.076476E-7</c:v>
                </c:pt>
                <c:pt idx="11527">
                  <c:v>1.0767260000000001E-7</c:v>
                </c:pt>
                <c:pt idx="11528">
                  <c:v>1.0769759999999999E-7</c:v>
                </c:pt>
                <c:pt idx="11529">
                  <c:v>1.077226E-7</c:v>
                </c:pt>
                <c:pt idx="11530">
                  <c:v>1.077476E-7</c:v>
                </c:pt>
                <c:pt idx="11531">
                  <c:v>1.077726E-7</c:v>
                </c:pt>
                <c:pt idx="11532">
                  <c:v>1.077976E-7</c:v>
                </c:pt>
                <c:pt idx="11533">
                  <c:v>1.078226E-7</c:v>
                </c:pt>
                <c:pt idx="11534">
                  <c:v>1.0784760000000001E-7</c:v>
                </c:pt>
                <c:pt idx="11535">
                  <c:v>1.0787259999999999E-7</c:v>
                </c:pt>
                <c:pt idx="11536">
                  <c:v>1.078976E-7</c:v>
                </c:pt>
                <c:pt idx="11537">
                  <c:v>1.079226E-7</c:v>
                </c:pt>
                <c:pt idx="11538">
                  <c:v>1.079476E-7</c:v>
                </c:pt>
                <c:pt idx="11539">
                  <c:v>1.079726E-7</c:v>
                </c:pt>
                <c:pt idx="11540">
                  <c:v>1.079976E-7</c:v>
                </c:pt>
                <c:pt idx="11541">
                  <c:v>1.0802260000000001E-7</c:v>
                </c:pt>
                <c:pt idx="11542">
                  <c:v>1.0804759999999999E-7</c:v>
                </c:pt>
                <c:pt idx="11543">
                  <c:v>1.080726E-7</c:v>
                </c:pt>
                <c:pt idx="11544">
                  <c:v>1.080976E-7</c:v>
                </c:pt>
                <c:pt idx="11545">
                  <c:v>1.081226E-7</c:v>
                </c:pt>
                <c:pt idx="11546">
                  <c:v>1.081476E-7</c:v>
                </c:pt>
                <c:pt idx="11547">
                  <c:v>1.081726E-7</c:v>
                </c:pt>
                <c:pt idx="11548">
                  <c:v>1.0819760000000001E-7</c:v>
                </c:pt>
                <c:pt idx="11549">
                  <c:v>1.0822259999999999E-7</c:v>
                </c:pt>
                <c:pt idx="11550">
                  <c:v>1.082476E-7</c:v>
                </c:pt>
                <c:pt idx="11551">
                  <c:v>1.082726E-7</c:v>
                </c:pt>
                <c:pt idx="11552">
                  <c:v>1.082976E-7</c:v>
                </c:pt>
                <c:pt idx="11553">
                  <c:v>1.083226E-7</c:v>
                </c:pt>
                <c:pt idx="11554">
                  <c:v>1.083476E-7</c:v>
                </c:pt>
                <c:pt idx="11555">
                  <c:v>1.0837260000000001E-7</c:v>
                </c:pt>
                <c:pt idx="11556">
                  <c:v>1.0839759999999999E-7</c:v>
                </c:pt>
                <c:pt idx="11557">
                  <c:v>1.084226E-7</c:v>
                </c:pt>
                <c:pt idx="11558">
                  <c:v>1.084476E-7</c:v>
                </c:pt>
                <c:pt idx="11559">
                  <c:v>1.084726E-7</c:v>
                </c:pt>
                <c:pt idx="11560">
                  <c:v>1.084976E-7</c:v>
                </c:pt>
                <c:pt idx="11561">
                  <c:v>1.085226E-7</c:v>
                </c:pt>
                <c:pt idx="11562">
                  <c:v>1.0854760000000001E-7</c:v>
                </c:pt>
                <c:pt idx="11563">
                  <c:v>1.0857259999999999E-7</c:v>
                </c:pt>
                <c:pt idx="11564">
                  <c:v>1.085976E-7</c:v>
                </c:pt>
                <c:pt idx="11565">
                  <c:v>1.086226E-7</c:v>
                </c:pt>
                <c:pt idx="11566">
                  <c:v>1.086476E-7</c:v>
                </c:pt>
                <c:pt idx="11567">
                  <c:v>1.086726E-7</c:v>
                </c:pt>
                <c:pt idx="11568">
                  <c:v>1.086976E-7</c:v>
                </c:pt>
                <c:pt idx="11569">
                  <c:v>1.0872260000000001E-7</c:v>
                </c:pt>
                <c:pt idx="11570">
                  <c:v>1.0874759999999999E-7</c:v>
                </c:pt>
                <c:pt idx="11571">
                  <c:v>1.087726E-7</c:v>
                </c:pt>
                <c:pt idx="11572">
                  <c:v>1.087976E-7</c:v>
                </c:pt>
                <c:pt idx="11573">
                  <c:v>1.088226E-7</c:v>
                </c:pt>
                <c:pt idx="11574">
                  <c:v>1.088476E-7</c:v>
                </c:pt>
                <c:pt idx="11575">
                  <c:v>1.088726E-7</c:v>
                </c:pt>
                <c:pt idx="11576">
                  <c:v>1.088976E-7</c:v>
                </c:pt>
                <c:pt idx="11577">
                  <c:v>1.0892259999999999E-7</c:v>
                </c:pt>
                <c:pt idx="11578">
                  <c:v>1.089476E-7</c:v>
                </c:pt>
                <c:pt idx="11579">
                  <c:v>1.089726E-7</c:v>
                </c:pt>
                <c:pt idx="11580">
                  <c:v>1.089976E-7</c:v>
                </c:pt>
                <c:pt idx="11581">
                  <c:v>1.090226E-7</c:v>
                </c:pt>
                <c:pt idx="11582">
                  <c:v>1.090476E-7</c:v>
                </c:pt>
                <c:pt idx="11583">
                  <c:v>1.090726E-7</c:v>
                </c:pt>
                <c:pt idx="11584">
                  <c:v>1.0909759999999999E-7</c:v>
                </c:pt>
                <c:pt idx="11585">
                  <c:v>1.091226E-7</c:v>
                </c:pt>
                <c:pt idx="11586">
                  <c:v>1.091476E-7</c:v>
                </c:pt>
                <c:pt idx="11587">
                  <c:v>1.091726E-7</c:v>
                </c:pt>
                <c:pt idx="11588">
                  <c:v>1.091976E-7</c:v>
                </c:pt>
                <c:pt idx="11589">
                  <c:v>1.092226E-7</c:v>
                </c:pt>
                <c:pt idx="11590">
                  <c:v>1.092476E-7</c:v>
                </c:pt>
                <c:pt idx="11591">
                  <c:v>1.0927259999999999E-7</c:v>
                </c:pt>
                <c:pt idx="11592">
                  <c:v>1.092976E-7</c:v>
                </c:pt>
                <c:pt idx="11593">
                  <c:v>1.093226E-7</c:v>
                </c:pt>
                <c:pt idx="11594">
                  <c:v>1.093476E-7</c:v>
                </c:pt>
                <c:pt idx="11595">
                  <c:v>1.093726E-7</c:v>
                </c:pt>
                <c:pt idx="11596">
                  <c:v>1.093976E-7</c:v>
                </c:pt>
                <c:pt idx="11597">
                  <c:v>1.094226E-7</c:v>
                </c:pt>
                <c:pt idx="11598">
                  <c:v>1.0944760000000001E-7</c:v>
                </c:pt>
                <c:pt idx="11599">
                  <c:v>1.094726E-7</c:v>
                </c:pt>
                <c:pt idx="11600">
                  <c:v>1.094976E-7</c:v>
                </c:pt>
                <c:pt idx="11601">
                  <c:v>1.095226E-7</c:v>
                </c:pt>
                <c:pt idx="11602">
                  <c:v>1.095476E-7</c:v>
                </c:pt>
                <c:pt idx="11603">
                  <c:v>1.095726E-7</c:v>
                </c:pt>
                <c:pt idx="11604">
                  <c:v>1.095976E-7</c:v>
                </c:pt>
                <c:pt idx="11605">
                  <c:v>1.0962260000000001E-7</c:v>
                </c:pt>
                <c:pt idx="11606">
                  <c:v>1.096476E-7</c:v>
                </c:pt>
                <c:pt idx="11607">
                  <c:v>1.096726E-7</c:v>
                </c:pt>
                <c:pt idx="11608">
                  <c:v>1.096976E-7</c:v>
                </c:pt>
                <c:pt idx="11609">
                  <c:v>1.097226E-7</c:v>
                </c:pt>
                <c:pt idx="11610">
                  <c:v>1.097476E-7</c:v>
                </c:pt>
                <c:pt idx="11611">
                  <c:v>1.097726E-7</c:v>
                </c:pt>
                <c:pt idx="11612">
                  <c:v>1.0979760000000001E-7</c:v>
                </c:pt>
                <c:pt idx="11613">
                  <c:v>1.098226E-7</c:v>
                </c:pt>
                <c:pt idx="11614">
                  <c:v>1.098476E-7</c:v>
                </c:pt>
                <c:pt idx="11615">
                  <c:v>1.098726E-7</c:v>
                </c:pt>
                <c:pt idx="11616">
                  <c:v>1.098976E-7</c:v>
                </c:pt>
                <c:pt idx="11617">
                  <c:v>1.099226E-7</c:v>
                </c:pt>
                <c:pt idx="11618">
                  <c:v>1.099476E-7</c:v>
                </c:pt>
                <c:pt idx="11619">
                  <c:v>1.0997260000000001E-7</c:v>
                </c:pt>
                <c:pt idx="11620">
                  <c:v>1.0999759999999999E-7</c:v>
                </c:pt>
                <c:pt idx="11621">
                  <c:v>1.100226E-7</c:v>
                </c:pt>
                <c:pt idx="11622">
                  <c:v>1.100476E-7</c:v>
                </c:pt>
                <c:pt idx="11623">
                  <c:v>1.100726E-7</c:v>
                </c:pt>
                <c:pt idx="11624">
                  <c:v>1.100976E-7</c:v>
                </c:pt>
                <c:pt idx="11625">
                  <c:v>1.101226E-7</c:v>
                </c:pt>
                <c:pt idx="11626">
                  <c:v>1.1014760000000001E-7</c:v>
                </c:pt>
                <c:pt idx="11627">
                  <c:v>1.1017259999999999E-7</c:v>
                </c:pt>
                <c:pt idx="11628">
                  <c:v>1.101976E-7</c:v>
                </c:pt>
                <c:pt idx="11629">
                  <c:v>1.102226E-7</c:v>
                </c:pt>
                <c:pt idx="11630">
                  <c:v>1.102476E-7</c:v>
                </c:pt>
                <c:pt idx="11631">
                  <c:v>1.102726E-7</c:v>
                </c:pt>
                <c:pt idx="11632">
                  <c:v>1.102976E-7</c:v>
                </c:pt>
                <c:pt idx="11633">
                  <c:v>1.1032260000000001E-7</c:v>
                </c:pt>
                <c:pt idx="11634">
                  <c:v>1.1034759999999999E-7</c:v>
                </c:pt>
                <c:pt idx="11635">
                  <c:v>1.103726E-7</c:v>
                </c:pt>
                <c:pt idx="11636">
                  <c:v>1.103976E-7</c:v>
                </c:pt>
                <c:pt idx="11637">
                  <c:v>1.104226E-7</c:v>
                </c:pt>
                <c:pt idx="11638">
                  <c:v>1.104476E-7</c:v>
                </c:pt>
                <c:pt idx="11639">
                  <c:v>1.104726E-7</c:v>
                </c:pt>
                <c:pt idx="11640">
                  <c:v>1.1049760000000001E-7</c:v>
                </c:pt>
                <c:pt idx="11641">
                  <c:v>1.1052259999999999E-7</c:v>
                </c:pt>
                <c:pt idx="11642">
                  <c:v>1.105476E-7</c:v>
                </c:pt>
                <c:pt idx="11643">
                  <c:v>1.105726E-7</c:v>
                </c:pt>
                <c:pt idx="11644">
                  <c:v>1.105976E-7</c:v>
                </c:pt>
                <c:pt idx="11645">
                  <c:v>1.106226E-7</c:v>
                </c:pt>
                <c:pt idx="11646">
                  <c:v>1.106476E-7</c:v>
                </c:pt>
                <c:pt idx="11647">
                  <c:v>1.1067260000000001E-7</c:v>
                </c:pt>
                <c:pt idx="11648">
                  <c:v>1.1069759999999999E-7</c:v>
                </c:pt>
                <c:pt idx="11649">
                  <c:v>1.107226E-7</c:v>
                </c:pt>
                <c:pt idx="11650">
                  <c:v>1.107476E-7</c:v>
                </c:pt>
                <c:pt idx="11651">
                  <c:v>1.107726E-7</c:v>
                </c:pt>
                <c:pt idx="11652">
                  <c:v>1.107976E-7</c:v>
                </c:pt>
                <c:pt idx="11653">
                  <c:v>1.108226E-7</c:v>
                </c:pt>
                <c:pt idx="11654">
                  <c:v>1.1084760000000001E-7</c:v>
                </c:pt>
                <c:pt idx="11655">
                  <c:v>1.1087259999999999E-7</c:v>
                </c:pt>
                <c:pt idx="11656">
                  <c:v>1.108976E-7</c:v>
                </c:pt>
                <c:pt idx="11657">
                  <c:v>1.109226E-7</c:v>
                </c:pt>
                <c:pt idx="11658">
                  <c:v>1.109476E-7</c:v>
                </c:pt>
                <c:pt idx="11659">
                  <c:v>1.109726E-7</c:v>
                </c:pt>
                <c:pt idx="11660">
                  <c:v>1.109976E-7</c:v>
                </c:pt>
                <c:pt idx="11661">
                  <c:v>1.1102260000000001E-7</c:v>
                </c:pt>
                <c:pt idx="11662">
                  <c:v>1.1104759999999999E-7</c:v>
                </c:pt>
                <c:pt idx="11663">
                  <c:v>1.110726E-7</c:v>
                </c:pt>
                <c:pt idx="11664">
                  <c:v>1.110976E-7</c:v>
                </c:pt>
                <c:pt idx="11665">
                  <c:v>1.111226E-7</c:v>
                </c:pt>
                <c:pt idx="11666">
                  <c:v>1.111476E-7</c:v>
                </c:pt>
                <c:pt idx="11667">
                  <c:v>1.111726E-7</c:v>
                </c:pt>
                <c:pt idx="11668">
                  <c:v>1.1119760000000001E-7</c:v>
                </c:pt>
                <c:pt idx="11669">
                  <c:v>1.1122259999999999E-7</c:v>
                </c:pt>
                <c:pt idx="11670">
                  <c:v>1.112476E-7</c:v>
                </c:pt>
                <c:pt idx="11671">
                  <c:v>1.112726E-7</c:v>
                </c:pt>
                <c:pt idx="11672">
                  <c:v>1.112976E-7</c:v>
                </c:pt>
                <c:pt idx="11673">
                  <c:v>1.113226E-7</c:v>
                </c:pt>
                <c:pt idx="11674">
                  <c:v>1.113476E-7</c:v>
                </c:pt>
                <c:pt idx="11675">
                  <c:v>1.1137260000000001E-7</c:v>
                </c:pt>
                <c:pt idx="11676">
                  <c:v>1.1139759999999999E-7</c:v>
                </c:pt>
                <c:pt idx="11677">
                  <c:v>1.114226E-7</c:v>
                </c:pt>
                <c:pt idx="11678">
                  <c:v>1.114476E-7</c:v>
                </c:pt>
                <c:pt idx="11679">
                  <c:v>1.114726E-7</c:v>
                </c:pt>
                <c:pt idx="11680">
                  <c:v>1.114976E-7</c:v>
                </c:pt>
                <c:pt idx="11681">
                  <c:v>1.115226E-7</c:v>
                </c:pt>
                <c:pt idx="11682">
                  <c:v>1.1154760000000001E-7</c:v>
                </c:pt>
                <c:pt idx="11683">
                  <c:v>1.1157259999999999E-7</c:v>
                </c:pt>
                <c:pt idx="11684">
                  <c:v>1.115976E-7</c:v>
                </c:pt>
                <c:pt idx="11685">
                  <c:v>1.116226E-7</c:v>
                </c:pt>
                <c:pt idx="11686">
                  <c:v>1.116476E-7</c:v>
                </c:pt>
                <c:pt idx="11687">
                  <c:v>1.116726E-7</c:v>
                </c:pt>
                <c:pt idx="11688">
                  <c:v>1.116976E-7</c:v>
                </c:pt>
                <c:pt idx="11689">
                  <c:v>1.1172260000000001E-7</c:v>
                </c:pt>
                <c:pt idx="11690">
                  <c:v>1.1174759999999999E-7</c:v>
                </c:pt>
                <c:pt idx="11691">
                  <c:v>1.117726E-7</c:v>
                </c:pt>
                <c:pt idx="11692">
                  <c:v>1.117976E-7</c:v>
                </c:pt>
                <c:pt idx="11693">
                  <c:v>1.118226E-7</c:v>
                </c:pt>
                <c:pt idx="11694">
                  <c:v>1.118476E-7</c:v>
                </c:pt>
                <c:pt idx="11695">
                  <c:v>1.118726E-7</c:v>
                </c:pt>
                <c:pt idx="11696">
                  <c:v>1.1189760000000001E-7</c:v>
                </c:pt>
                <c:pt idx="11697">
                  <c:v>1.1192259999999999E-7</c:v>
                </c:pt>
                <c:pt idx="11698">
                  <c:v>1.119476E-7</c:v>
                </c:pt>
                <c:pt idx="11699">
                  <c:v>1.119726E-7</c:v>
                </c:pt>
                <c:pt idx="11700">
                  <c:v>1.119976E-7</c:v>
                </c:pt>
                <c:pt idx="11701">
                  <c:v>1.120226E-7</c:v>
                </c:pt>
                <c:pt idx="11702">
                  <c:v>1.120476E-7</c:v>
                </c:pt>
                <c:pt idx="11703">
                  <c:v>1.1207260000000001E-7</c:v>
                </c:pt>
                <c:pt idx="11704">
                  <c:v>1.1209759999999999E-7</c:v>
                </c:pt>
                <c:pt idx="11705">
                  <c:v>1.121226E-7</c:v>
                </c:pt>
                <c:pt idx="11706">
                  <c:v>1.121476E-7</c:v>
                </c:pt>
                <c:pt idx="11707">
                  <c:v>1.121726E-7</c:v>
                </c:pt>
                <c:pt idx="11708">
                  <c:v>1.121976E-7</c:v>
                </c:pt>
                <c:pt idx="11709">
                  <c:v>1.122226E-7</c:v>
                </c:pt>
                <c:pt idx="11710">
                  <c:v>1.1224760000000001E-7</c:v>
                </c:pt>
                <c:pt idx="11711">
                  <c:v>1.1227259999999999E-7</c:v>
                </c:pt>
                <c:pt idx="11712">
                  <c:v>1.122976E-7</c:v>
                </c:pt>
                <c:pt idx="11713">
                  <c:v>1.123226E-7</c:v>
                </c:pt>
                <c:pt idx="11714">
                  <c:v>1.123476E-7</c:v>
                </c:pt>
                <c:pt idx="11715">
                  <c:v>1.123726E-7</c:v>
                </c:pt>
                <c:pt idx="11716">
                  <c:v>1.123976E-7</c:v>
                </c:pt>
                <c:pt idx="11717">
                  <c:v>1.1242260000000001E-7</c:v>
                </c:pt>
                <c:pt idx="11718">
                  <c:v>1.1244759999999999E-7</c:v>
                </c:pt>
                <c:pt idx="11719">
                  <c:v>1.124726E-7</c:v>
                </c:pt>
                <c:pt idx="11720">
                  <c:v>1.124976E-7</c:v>
                </c:pt>
                <c:pt idx="11721">
                  <c:v>1.125226E-7</c:v>
                </c:pt>
                <c:pt idx="11722">
                  <c:v>1.125476E-7</c:v>
                </c:pt>
                <c:pt idx="11723">
                  <c:v>1.125726E-7</c:v>
                </c:pt>
                <c:pt idx="11724">
                  <c:v>1.125976E-7</c:v>
                </c:pt>
                <c:pt idx="11725">
                  <c:v>1.1262259999999999E-7</c:v>
                </c:pt>
                <c:pt idx="11726">
                  <c:v>1.126476E-7</c:v>
                </c:pt>
                <c:pt idx="11727">
                  <c:v>1.126726E-7</c:v>
                </c:pt>
                <c:pt idx="11728">
                  <c:v>1.126976E-7</c:v>
                </c:pt>
                <c:pt idx="11729">
                  <c:v>1.127226E-7</c:v>
                </c:pt>
                <c:pt idx="11730">
                  <c:v>1.127476E-7</c:v>
                </c:pt>
                <c:pt idx="11731">
                  <c:v>1.127726E-7</c:v>
                </c:pt>
                <c:pt idx="11732">
                  <c:v>1.1279759999999999E-7</c:v>
                </c:pt>
                <c:pt idx="11733">
                  <c:v>1.128226E-7</c:v>
                </c:pt>
                <c:pt idx="11734">
                  <c:v>1.128476E-7</c:v>
                </c:pt>
                <c:pt idx="11735">
                  <c:v>1.128726E-7</c:v>
                </c:pt>
                <c:pt idx="11736">
                  <c:v>1.128976E-7</c:v>
                </c:pt>
                <c:pt idx="11737">
                  <c:v>1.129226E-7</c:v>
                </c:pt>
                <c:pt idx="11738">
                  <c:v>1.129476E-7</c:v>
                </c:pt>
                <c:pt idx="11739">
                  <c:v>1.1297259999999999E-7</c:v>
                </c:pt>
                <c:pt idx="11740">
                  <c:v>1.129976E-7</c:v>
                </c:pt>
                <c:pt idx="11741">
                  <c:v>1.130226E-7</c:v>
                </c:pt>
                <c:pt idx="11742">
                  <c:v>1.130476E-7</c:v>
                </c:pt>
                <c:pt idx="11743">
                  <c:v>1.130726E-7</c:v>
                </c:pt>
                <c:pt idx="11744">
                  <c:v>1.130976E-7</c:v>
                </c:pt>
                <c:pt idx="11745">
                  <c:v>1.131226E-7</c:v>
                </c:pt>
                <c:pt idx="11746">
                  <c:v>1.1314760000000001E-7</c:v>
                </c:pt>
                <c:pt idx="11747">
                  <c:v>1.131726E-7</c:v>
                </c:pt>
                <c:pt idx="11748">
                  <c:v>1.131976E-7</c:v>
                </c:pt>
                <c:pt idx="11749">
                  <c:v>1.132226E-7</c:v>
                </c:pt>
                <c:pt idx="11750">
                  <c:v>1.132476E-7</c:v>
                </c:pt>
                <c:pt idx="11751">
                  <c:v>1.132726E-7</c:v>
                </c:pt>
                <c:pt idx="11752">
                  <c:v>1.132976E-7</c:v>
                </c:pt>
                <c:pt idx="11753">
                  <c:v>1.1332260000000001E-7</c:v>
                </c:pt>
                <c:pt idx="11754">
                  <c:v>1.133476E-7</c:v>
                </c:pt>
                <c:pt idx="11755">
                  <c:v>1.133726E-7</c:v>
                </c:pt>
                <c:pt idx="11756">
                  <c:v>1.133976E-7</c:v>
                </c:pt>
                <c:pt idx="11757">
                  <c:v>1.134226E-7</c:v>
                </c:pt>
                <c:pt idx="11758">
                  <c:v>1.134476E-7</c:v>
                </c:pt>
                <c:pt idx="11759">
                  <c:v>1.134726E-7</c:v>
                </c:pt>
                <c:pt idx="11760">
                  <c:v>1.1349760000000001E-7</c:v>
                </c:pt>
                <c:pt idx="11761">
                  <c:v>1.135226E-7</c:v>
                </c:pt>
                <c:pt idx="11762">
                  <c:v>1.135476E-7</c:v>
                </c:pt>
                <c:pt idx="11763">
                  <c:v>1.135726E-7</c:v>
                </c:pt>
                <c:pt idx="11764">
                  <c:v>1.135976E-7</c:v>
                </c:pt>
                <c:pt idx="11765">
                  <c:v>1.136226E-7</c:v>
                </c:pt>
                <c:pt idx="11766">
                  <c:v>1.136476E-7</c:v>
                </c:pt>
                <c:pt idx="11767">
                  <c:v>1.1367260000000001E-7</c:v>
                </c:pt>
                <c:pt idx="11768">
                  <c:v>1.1369759999999999E-7</c:v>
                </c:pt>
                <c:pt idx="11769">
                  <c:v>1.137226E-7</c:v>
                </c:pt>
                <c:pt idx="11770">
                  <c:v>1.137476E-7</c:v>
                </c:pt>
                <c:pt idx="11771">
                  <c:v>1.137726E-7</c:v>
                </c:pt>
                <c:pt idx="11772">
                  <c:v>1.137976E-7</c:v>
                </c:pt>
                <c:pt idx="11773">
                  <c:v>1.138226E-7</c:v>
                </c:pt>
                <c:pt idx="11774">
                  <c:v>1.1384760000000001E-7</c:v>
                </c:pt>
                <c:pt idx="11775">
                  <c:v>1.1387259999999999E-7</c:v>
                </c:pt>
                <c:pt idx="11776">
                  <c:v>1.138976E-7</c:v>
                </c:pt>
                <c:pt idx="11777">
                  <c:v>1.139226E-7</c:v>
                </c:pt>
                <c:pt idx="11778">
                  <c:v>1.139476E-7</c:v>
                </c:pt>
                <c:pt idx="11779">
                  <c:v>1.139726E-7</c:v>
                </c:pt>
                <c:pt idx="11780">
                  <c:v>1.139976E-7</c:v>
                </c:pt>
                <c:pt idx="11781">
                  <c:v>1.1402260000000001E-7</c:v>
                </c:pt>
                <c:pt idx="11782">
                  <c:v>1.1404759999999999E-7</c:v>
                </c:pt>
                <c:pt idx="11783">
                  <c:v>1.140726E-7</c:v>
                </c:pt>
                <c:pt idx="11784">
                  <c:v>1.140976E-7</c:v>
                </c:pt>
                <c:pt idx="11785">
                  <c:v>1.141226E-7</c:v>
                </c:pt>
                <c:pt idx="11786">
                  <c:v>1.141476E-7</c:v>
                </c:pt>
                <c:pt idx="11787">
                  <c:v>1.141726E-7</c:v>
                </c:pt>
                <c:pt idx="11788">
                  <c:v>1.1419760000000001E-7</c:v>
                </c:pt>
                <c:pt idx="11789">
                  <c:v>1.1422259999999999E-7</c:v>
                </c:pt>
                <c:pt idx="11790">
                  <c:v>1.142476E-7</c:v>
                </c:pt>
                <c:pt idx="11791">
                  <c:v>1.142726E-7</c:v>
                </c:pt>
                <c:pt idx="11792">
                  <c:v>1.142976E-7</c:v>
                </c:pt>
                <c:pt idx="11793">
                  <c:v>1.143226E-7</c:v>
                </c:pt>
                <c:pt idx="11794">
                  <c:v>1.143476E-7</c:v>
                </c:pt>
                <c:pt idx="11795">
                  <c:v>1.1437260000000001E-7</c:v>
                </c:pt>
                <c:pt idx="11796">
                  <c:v>1.1439759999999999E-7</c:v>
                </c:pt>
                <c:pt idx="11797">
                  <c:v>1.144226E-7</c:v>
                </c:pt>
                <c:pt idx="11798">
                  <c:v>1.144476E-7</c:v>
                </c:pt>
                <c:pt idx="11799">
                  <c:v>1.144726E-7</c:v>
                </c:pt>
                <c:pt idx="11800">
                  <c:v>1.144976E-7</c:v>
                </c:pt>
                <c:pt idx="11801">
                  <c:v>1.145226E-7</c:v>
                </c:pt>
                <c:pt idx="11802">
                  <c:v>1.1454760000000001E-7</c:v>
                </c:pt>
                <c:pt idx="11803">
                  <c:v>1.1457259999999999E-7</c:v>
                </c:pt>
                <c:pt idx="11804">
                  <c:v>1.145976E-7</c:v>
                </c:pt>
                <c:pt idx="11805">
                  <c:v>1.146226E-7</c:v>
                </c:pt>
                <c:pt idx="11806">
                  <c:v>1.146476E-7</c:v>
                </c:pt>
                <c:pt idx="11807">
                  <c:v>1.146726E-7</c:v>
                </c:pt>
                <c:pt idx="11808">
                  <c:v>1.146976E-7</c:v>
                </c:pt>
                <c:pt idx="11809">
                  <c:v>1.1472260000000001E-7</c:v>
                </c:pt>
                <c:pt idx="11810">
                  <c:v>1.1474759999999999E-7</c:v>
                </c:pt>
                <c:pt idx="11811">
                  <c:v>1.147726E-7</c:v>
                </c:pt>
                <c:pt idx="11812">
                  <c:v>1.147976E-7</c:v>
                </c:pt>
                <c:pt idx="11813">
                  <c:v>1.148226E-7</c:v>
                </c:pt>
                <c:pt idx="11814">
                  <c:v>1.148476E-7</c:v>
                </c:pt>
                <c:pt idx="11815">
                  <c:v>1.148726E-7</c:v>
                </c:pt>
                <c:pt idx="11816">
                  <c:v>1.1489760000000001E-7</c:v>
                </c:pt>
                <c:pt idx="11817">
                  <c:v>1.1492259999999999E-7</c:v>
                </c:pt>
                <c:pt idx="11818">
                  <c:v>1.149476E-7</c:v>
                </c:pt>
                <c:pt idx="11819">
                  <c:v>1.149726E-7</c:v>
                </c:pt>
                <c:pt idx="11820">
                  <c:v>1.149976E-7</c:v>
                </c:pt>
                <c:pt idx="11821">
                  <c:v>1.150226E-7</c:v>
                </c:pt>
                <c:pt idx="11822">
                  <c:v>1.150476E-7</c:v>
                </c:pt>
                <c:pt idx="11823">
                  <c:v>1.1507260000000001E-7</c:v>
                </c:pt>
                <c:pt idx="11824">
                  <c:v>1.1509759999999999E-7</c:v>
                </c:pt>
                <c:pt idx="11825">
                  <c:v>1.151226E-7</c:v>
                </c:pt>
                <c:pt idx="11826">
                  <c:v>1.151476E-7</c:v>
                </c:pt>
                <c:pt idx="11827">
                  <c:v>1.151726E-7</c:v>
                </c:pt>
                <c:pt idx="11828">
                  <c:v>1.151976E-7</c:v>
                </c:pt>
                <c:pt idx="11829">
                  <c:v>1.152226E-7</c:v>
                </c:pt>
                <c:pt idx="11830">
                  <c:v>1.1524760000000001E-7</c:v>
                </c:pt>
                <c:pt idx="11831">
                  <c:v>1.1527259999999999E-7</c:v>
                </c:pt>
                <c:pt idx="11832">
                  <c:v>1.152976E-7</c:v>
                </c:pt>
                <c:pt idx="11833">
                  <c:v>1.153226E-7</c:v>
                </c:pt>
                <c:pt idx="11834">
                  <c:v>1.153476E-7</c:v>
                </c:pt>
                <c:pt idx="11835">
                  <c:v>1.153726E-7</c:v>
                </c:pt>
                <c:pt idx="11836">
                  <c:v>1.153976E-7</c:v>
                </c:pt>
                <c:pt idx="11837">
                  <c:v>1.1542260000000001E-7</c:v>
                </c:pt>
                <c:pt idx="11838">
                  <c:v>1.1544759999999999E-7</c:v>
                </c:pt>
                <c:pt idx="11839">
                  <c:v>1.154726E-7</c:v>
                </c:pt>
                <c:pt idx="11840">
                  <c:v>1.154976E-7</c:v>
                </c:pt>
                <c:pt idx="11841">
                  <c:v>1.155226E-7</c:v>
                </c:pt>
                <c:pt idx="11842">
                  <c:v>1.155476E-7</c:v>
                </c:pt>
                <c:pt idx="11843">
                  <c:v>1.155726E-7</c:v>
                </c:pt>
                <c:pt idx="11844">
                  <c:v>1.1559760000000001E-7</c:v>
                </c:pt>
                <c:pt idx="11845">
                  <c:v>1.1562259999999999E-7</c:v>
                </c:pt>
                <c:pt idx="11846">
                  <c:v>1.156476E-7</c:v>
                </c:pt>
                <c:pt idx="11847">
                  <c:v>1.156726E-7</c:v>
                </c:pt>
                <c:pt idx="11848">
                  <c:v>1.156976E-7</c:v>
                </c:pt>
                <c:pt idx="11849">
                  <c:v>1.157226E-7</c:v>
                </c:pt>
                <c:pt idx="11850">
                  <c:v>1.157476E-7</c:v>
                </c:pt>
                <c:pt idx="11851">
                  <c:v>1.1577260000000001E-7</c:v>
                </c:pt>
                <c:pt idx="11852">
                  <c:v>1.1579759999999999E-7</c:v>
                </c:pt>
                <c:pt idx="11853">
                  <c:v>1.158226E-7</c:v>
                </c:pt>
                <c:pt idx="11854">
                  <c:v>1.158476E-7</c:v>
                </c:pt>
                <c:pt idx="11855">
                  <c:v>1.158726E-7</c:v>
                </c:pt>
                <c:pt idx="11856">
                  <c:v>1.158976E-7</c:v>
                </c:pt>
                <c:pt idx="11857">
                  <c:v>1.159226E-7</c:v>
                </c:pt>
                <c:pt idx="11858">
                  <c:v>1.1594760000000001E-7</c:v>
                </c:pt>
                <c:pt idx="11859">
                  <c:v>1.1597259999999999E-7</c:v>
                </c:pt>
                <c:pt idx="11860">
                  <c:v>1.159976E-7</c:v>
                </c:pt>
                <c:pt idx="11861">
                  <c:v>1.160226E-7</c:v>
                </c:pt>
                <c:pt idx="11862">
                  <c:v>1.160476E-7</c:v>
                </c:pt>
                <c:pt idx="11863">
                  <c:v>1.160726E-7</c:v>
                </c:pt>
                <c:pt idx="11864">
                  <c:v>1.160976E-7</c:v>
                </c:pt>
                <c:pt idx="11865">
                  <c:v>1.1612260000000001E-7</c:v>
                </c:pt>
                <c:pt idx="11866">
                  <c:v>1.1614759999999999E-7</c:v>
                </c:pt>
                <c:pt idx="11867">
                  <c:v>1.161726E-7</c:v>
                </c:pt>
                <c:pt idx="11868">
                  <c:v>1.161976E-7</c:v>
                </c:pt>
                <c:pt idx="11869">
                  <c:v>1.162226E-7</c:v>
                </c:pt>
                <c:pt idx="11870">
                  <c:v>1.162476E-7</c:v>
                </c:pt>
                <c:pt idx="11871">
                  <c:v>1.162726E-7</c:v>
                </c:pt>
                <c:pt idx="11872">
                  <c:v>1.1629760000000001E-7</c:v>
                </c:pt>
                <c:pt idx="11873">
                  <c:v>1.1632259999999999E-7</c:v>
                </c:pt>
                <c:pt idx="11874">
                  <c:v>1.163476E-7</c:v>
                </c:pt>
                <c:pt idx="11875">
                  <c:v>1.163726E-7</c:v>
                </c:pt>
                <c:pt idx="11876">
                  <c:v>1.163976E-7</c:v>
                </c:pt>
                <c:pt idx="11877">
                  <c:v>1.164226E-7</c:v>
                </c:pt>
                <c:pt idx="11878">
                  <c:v>1.164476E-7</c:v>
                </c:pt>
                <c:pt idx="11879">
                  <c:v>1.164726E-7</c:v>
                </c:pt>
                <c:pt idx="11880">
                  <c:v>1.1649759999999999E-7</c:v>
                </c:pt>
                <c:pt idx="11881">
                  <c:v>1.165226E-7</c:v>
                </c:pt>
                <c:pt idx="11882">
                  <c:v>1.165476E-7</c:v>
                </c:pt>
                <c:pt idx="11883">
                  <c:v>1.165726E-7</c:v>
                </c:pt>
                <c:pt idx="11884">
                  <c:v>1.165976E-7</c:v>
                </c:pt>
                <c:pt idx="11885">
                  <c:v>1.166226E-7</c:v>
                </c:pt>
                <c:pt idx="11886">
                  <c:v>1.166476E-7</c:v>
                </c:pt>
                <c:pt idx="11887">
                  <c:v>1.1667259999999999E-7</c:v>
                </c:pt>
                <c:pt idx="11888">
                  <c:v>1.166976E-7</c:v>
                </c:pt>
                <c:pt idx="11889">
                  <c:v>1.167226E-7</c:v>
                </c:pt>
                <c:pt idx="11890">
                  <c:v>1.167476E-7</c:v>
                </c:pt>
                <c:pt idx="11891">
                  <c:v>1.167726E-7</c:v>
                </c:pt>
                <c:pt idx="11892">
                  <c:v>1.167976E-7</c:v>
                </c:pt>
                <c:pt idx="11893">
                  <c:v>1.168226E-7</c:v>
                </c:pt>
                <c:pt idx="11894">
                  <c:v>1.1684759999999999E-7</c:v>
                </c:pt>
                <c:pt idx="11895">
                  <c:v>1.168726E-7</c:v>
                </c:pt>
                <c:pt idx="11896">
                  <c:v>1.168976E-7</c:v>
                </c:pt>
                <c:pt idx="11897">
                  <c:v>1.169226E-7</c:v>
                </c:pt>
                <c:pt idx="11898">
                  <c:v>1.169476E-7</c:v>
                </c:pt>
                <c:pt idx="11899">
                  <c:v>1.169726E-7</c:v>
                </c:pt>
                <c:pt idx="11900">
                  <c:v>1.169976E-7</c:v>
                </c:pt>
                <c:pt idx="11901">
                  <c:v>1.1702260000000001E-7</c:v>
                </c:pt>
                <c:pt idx="11902">
                  <c:v>1.170476E-7</c:v>
                </c:pt>
                <c:pt idx="11903">
                  <c:v>1.170726E-7</c:v>
                </c:pt>
                <c:pt idx="11904">
                  <c:v>1.170976E-7</c:v>
                </c:pt>
                <c:pt idx="11905">
                  <c:v>1.171226E-7</c:v>
                </c:pt>
                <c:pt idx="11906">
                  <c:v>1.171476E-7</c:v>
                </c:pt>
                <c:pt idx="11907">
                  <c:v>1.171726E-7</c:v>
                </c:pt>
                <c:pt idx="11908">
                  <c:v>1.1719760000000001E-7</c:v>
                </c:pt>
                <c:pt idx="11909">
                  <c:v>1.172226E-7</c:v>
                </c:pt>
                <c:pt idx="11910">
                  <c:v>1.172476E-7</c:v>
                </c:pt>
                <c:pt idx="11911">
                  <c:v>1.172726E-7</c:v>
                </c:pt>
                <c:pt idx="11912">
                  <c:v>1.172976E-7</c:v>
                </c:pt>
                <c:pt idx="11913">
                  <c:v>1.173226E-7</c:v>
                </c:pt>
                <c:pt idx="11914">
                  <c:v>1.173476E-7</c:v>
                </c:pt>
                <c:pt idx="11915">
                  <c:v>1.1737260000000001E-7</c:v>
                </c:pt>
                <c:pt idx="11916">
                  <c:v>1.173976E-7</c:v>
                </c:pt>
                <c:pt idx="11917">
                  <c:v>1.174226E-7</c:v>
                </c:pt>
                <c:pt idx="11918">
                  <c:v>1.174476E-7</c:v>
                </c:pt>
                <c:pt idx="11919">
                  <c:v>1.174726E-7</c:v>
                </c:pt>
                <c:pt idx="11920">
                  <c:v>1.174976E-7</c:v>
                </c:pt>
                <c:pt idx="11921">
                  <c:v>1.175226E-7</c:v>
                </c:pt>
                <c:pt idx="11922">
                  <c:v>1.1754760000000001E-7</c:v>
                </c:pt>
                <c:pt idx="11923">
                  <c:v>1.1757259999999999E-7</c:v>
                </c:pt>
                <c:pt idx="11924">
                  <c:v>1.175976E-7</c:v>
                </c:pt>
                <c:pt idx="11925">
                  <c:v>1.176226E-7</c:v>
                </c:pt>
                <c:pt idx="11926">
                  <c:v>1.176476E-7</c:v>
                </c:pt>
                <c:pt idx="11927">
                  <c:v>1.176726E-7</c:v>
                </c:pt>
                <c:pt idx="11928">
                  <c:v>1.176976E-7</c:v>
                </c:pt>
                <c:pt idx="11929">
                  <c:v>1.1772260000000001E-7</c:v>
                </c:pt>
                <c:pt idx="11930">
                  <c:v>1.1774759999999999E-7</c:v>
                </c:pt>
                <c:pt idx="11931">
                  <c:v>1.177726E-7</c:v>
                </c:pt>
                <c:pt idx="11932">
                  <c:v>1.177976E-7</c:v>
                </c:pt>
                <c:pt idx="11933">
                  <c:v>1.178226E-7</c:v>
                </c:pt>
                <c:pt idx="11934">
                  <c:v>1.178476E-7</c:v>
                </c:pt>
                <c:pt idx="11935">
                  <c:v>1.178726E-7</c:v>
                </c:pt>
                <c:pt idx="11936">
                  <c:v>1.1789760000000001E-7</c:v>
                </c:pt>
                <c:pt idx="11937">
                  <c:v>1.1792259999999999E-7</c:v>
                </c:pt>
                <c:pt idx="11938">
                  <c:v>1.179476E-7</c:v>
                </c:pt>
                <c:pt idx="11939">
                  <c:v>1.179726E-7</c:v>
                </c:pt>
                <c:pt idx="11940">
                  <c:v>1.179976E-7</c:v>
                </c:pt>
                <c:pt idx="11941">
                  <c:v>1.180226E-7</c:v>
                </c:pt>
                <c:pt idx="11942">
                  <c:v>1.180476E-7</c:v>
                </c:pt>
                <c:pt idx="11943">
                  <c:v>1.1807260000000001E-7</c:v>
                </c:pt>
                <c:pt idx="11944">
                  <c:v>1.1809759999999999E-7</c:v>
                </c:pt>
                <c:pt idx="11945">
                  <c:v>1.181226E-7</c:v>
                </c:pt>
                <c:pt idx="11946">
                  <c:v>1.181476E-7</c:v>
                </c:pt>
                <c:pt idx="11947">
                  <c:v>1.181726E-7</c:v>
                </c:pt>
                <c:pt idx="11948">
                  <c:v>1.181976E-7</c:v>
                </c:pt>
                <c:pt idx="11949">
                  <c:v>1.182226E-7</c:v>
                </c:pt>
                <c:pt idx="11950">
                  <c:v>1.1824760000000001E-7</c:v>
                </c:pt>
                <c:pt idx="11951">
                  <c:v>1.1827259999999999E-7</c:v>
                </c:pt>
                <c:pt idx="11952">
                  <c:v>1.182976E-7</c:v>
                </c:pt>
                <c:pt idx="11953">
                  <c:v>1.183226E-7</c:v>
                </c:pt>
                <c:pt idx="11954">
                  <c:v>1.183476E-7</c:v>
                </c:pt>
                <c:pt idx="11955">
                  <c:v>1.183726E-7</c:v>
                </c:pt>
                <c:pt idx="11956">
                  <c:v>1.183976E-7</c:v>
                </c:pt>
                <c:pt idx="11957">
                  <c:v>1.1842260000000001E-7</c:v>
                </c:pt>
                <c:pt idx="11958">
                  <c:v>1.1844759999999999E-7</c:v>
                </c:pt>
                <c:pt idx="11959">
                  <c:v>1.184726E-7</c:v>
                </c:pt>
                <c:pt idx="11960">
                  <c:v>1.184976E-7</c:v>
                </c:pt>
                <c:pt idx="11961">
                  <c:v>1.185226E-7</c:v>
                </c:pt>
                <c:pt idx="11962">
                  <c:v>1.185476E-7</c:v>
                </c:pt>
                <c:pt idx="11963">
                  <c:v>1.185726E-7</c:v>
                </c:pt>
                <c:pt idx="11964">
                  <c:v>1.1859760000000001E-7</c:v>
                </c:pt>
                <c:pt idx="11965">
                  <c:v>1.1862259999999999E-7</c:v>
                </c:pt>
                <c:pt idx="11966">
                  <c:v>1.186476E-7</c:v>
                </c:pt>
                <c:pt idx="11967">
                  <c:v>1.186726E-7</c:v>
                </c:pt>
                <c:pt idx="11968">
                  <c:v>1.186976E-7</c:v>
                </c:pt>
                <c:pt idx="11969">
                  <c:v>1.187226E-7</c:v>
                </c:pt>
                <c:pt idx="11970">
                  <c:v>1.187476E-7</c:v>
                </c:pt>
                <c:pt idx="11971">
                  <c:v>1.1877260000000001E-7</c:v>
                </c:pt>
                <c:pt idx="11972">
                  <c:v>1.1879759999999999E-7</c:v>
                </c:pt>
                <c:pt idx="11973">
                  <c:v>1.188226E-7</c:v>
                </c:pt>
                <c:pt idx="11974">
                  <c:v>1.188476E-7</c:v>
                </c:pt>
                <c:pt idx="11975">
                  <c:v>1.188726E-7</c:v>
                </c:pt>
                <c:pt idx="11976">
                  <c:v>1.188976E-7</c:v>
                </c:pt>
                <c:pt idx="11977">
                  <c:v>1.189226E-7</c:v>
                </c:pt>
                <c:pt idx="11978">
                  <c:v>1.1894760000000001E-7</c:v>
                </c:pt>
                <c:pt idx="11979">
                  <c:v>1.1897259999999999E-7</c:v>
                </c:pt>
                <c:pt idx="11980">
                  <c:v>1.189976E-7</c:v>
                </c:pt>
                <c:pt idx="11981">
                  <c:v>1.190226E-7</c:v>
                </c:pt>
                <c:pt idx="11982">
                  <c:v>1.190476E-7</c:v>
                </c:pt>
                <c:pt idx="11983">
                  <c:v>1.190726E-7</c:v>
                </c:pt>
                <c:pt idx="11984">
                  <c:v>1.190976E-7</c:v>
                </c:pt>
                <c:pt idx="11985">
                  <c:v>1.1912260000000001E-7</c:v>
                </c:pt>
                <c:pt idx="11986">
                  <c:v>1.1914759999999999E-7</c:v>
                </c:pt>
                <c:pt idx="11987">
                  <c:v>1.191726E-7</c:v>
                </c:pt>
                <c:pt idx="11988">
                  <c:v>1.191976E-7</c:v>
                </c:pt>
                <c:pt idx="11989">
                  <c:v>1.1922260000000001E-7</c:v>
                </c:pt>
                <c:pt idx="11990">
                  <c:v>1.1924759999999999E-7</c:v>
                </c:pt>
                <c:pt idx="11991">
                  <c:v>1.1927259999999999E-7</c:v>
                </c:pt>
                <c:pt idx="11992">
                  <c:v>1.1929759999999999E-7</c:v>
                </c:pt>
                <c:pt idx="11993">
                  <c:v>1.1932259999999999E-7</c:v>
                </c:pt>
                <c:pt idx="11994">
                  <c:v>1.193476E-7</c:v>
                </c:pt>
                <c:pt idx="11995">
                  <c:v>1.193726E-7</c:v>
                </c:pt>
                <c:pt idx="11996">
                  <c:v>1.193976E-7</c:v>
                </c:pt>
                <c:pt idx="11997">
                  <c:v>1.194226E-7</c:v>
                </c:pt>
                <c:pt idx="11998">
                  <c:v>1.194476E-7</c:v>
                </c:pt>
                <c:pt idx="11999">
                  <c:v>1.1947260000000001E-7</c:v>
                </c:pt>
                <c:pt idx="12000">
                  <c:v>1.1949760000000001E-7</c:v>
                </c:pt>
                <c:pt idx="12001">
                  <c:v>1.1952260000000001E-7</c:v>
                </c:pt>
                <c:pt idx="12002">
                  <c:v>1.1954760000000001E-7</c:v>
                </c:pt>
                <c:pt idx="12003">
                  <c:v>1.1957260000000001E-7</c:v>
                </c:pt>
                <c:pt idx="12004">
                  <c:v>1.1959759999999999E-7</c:v>
                </c:pt>
                <c:pt idx="12005">
                  <c:v>1.1962259999999999E-7</c:v>
                </c:pt>
                <c:pt idx="12006">
                  <c:v>1.1964759999999999E-7</c:v>
                </c:pt>
                <c:pt idx="12007">
                  <c:v>1.1967259999999999E-7</c:v>
                </c:pt>
                <c:pt idx="12008">
                  <c:v>1.196976E-7</c:v>
                </c:pt>
                <c:pt idx="12009">
                  <c:v>1.197226E-7</c:v>
                </c:pt>
                <c:pt idx="12010">
                  <c:v>1.197476E-7</c:v>
                </c:pt>
                <c:pt idx="12011">
                  <c:v>1.197726E-7</c:v>
                </c:pt>
                <c:pt idx="12012">
                  <c:v>1.197976E-7</c:v>
                </c:pt>
                <c:pt idx="12013">
                  <c:v>1.1982260000000001E-7</c:v>
                </c:pt>
                <c:pt idx="12014">
                  <c:v>1.1984760000000001E-7</c:v>
                </c:pt>
                <c:pt idx="12015">
                  <c:v>1.1987260000000001E-7</c:v>
                </c:pt>
                <c:pt idx="12016">
                  <c:v>1.1989760000000001E-7</c:v>
                </c:pt>
                <c:pt idx="12017">
                  <c:v>1.1992260000000001E-7</c:v>
                </c:pt>
                <c:pt idx="12018">
                  <c:v>1.1994759999999999E-7</c:v>
                </c:pt>
                <c:pt idx="12019">
                  <c:v>1.1997259999999999E-7</c:v>
                </c:pt>
                <c:pt idx="12020">
                  <c:v>1.1999759999999999E-7</c:v>
                </c:pt>
                <c:pt idx="12021">
                  <c:v>1.2002259999999999E-7</c:v>
                </c:pt>
                <c:pt idx="12022">
                  <c:v>1.200476E-7</c:v>
                </c:pt>
                <c:pt idx="12023">
                  <c:v>1.200726E-7</c:v>
                </c:pt>
                <c:pt idx="12024">
                  <c:v>1.200976E-7</c:v>
                </c:pt>
                <c:pt idx="12025">
                  <c:v>1.201226E-7</c:v>
                </c:pt>
                <c:pt idx="12026">
                  <c:v>1.201476E-7</c:v>
                </c:pt>
                <c:pt idx="12027">
                  <c:v>1.201726E-7</c:v>
                </c:pt>
                <c:pt idx="12028">
                  <c:v>1.2019760000000001E-7</c:v>
                </c:pt>
                <c:pt idx="12029">
                  <c:v>1.2022260000000001E-7</c:v>
                </c:pt>
                <c:pt idx="12030">
                  <c:v>1.2024760000000001E-7</c:v>
                </c:pt>
                <c:pt idx="12031">
                  <c:v>1.2027260000000001E-7</c:v>
                </c:pt>
                <c:pt idx="12032">
                  <c:v>1.2029759999999999E-7</c:v>
                </c:pt>
                <c:pt idx="12033">
                  <c:v>1.2032259999999999E-7</c:v>
                </c:pt>
                <c:pt idx="12034">
                  <c:v>1.2034759999999999E-7</c:v>
                </c:pt>
                <c:pt idx="12035">
                  <c:v>1.2037259999999999E-7</c:v>
                </c:pt>
                <c:pt idx="12036">
                  <c:v>1.203976E-7</c:v>
                </c:pt>
                <c:pt idx="12037">
                  <c:v>1.204226E-7</c:v>
                </c:pt>
                <c:pt idx="12038">
                  <c:v>1.204476E-7</c:v>
                </c:pt>
                <c:pt idx="12039">
                  <c:v>1.204726E-7</c:v>
                </c:pt>
                <c:pt idx="12040">
                  <c:v>1.204976E-7</c:v>
                </c:pt>
                <c:pt idx="12041">
                  <c:v>1.205226E-7</c:v>
                </c:pt>
                <c:pt idx="12042">
                  <c:v>1.2054760000000001E-7</c:v>
                </c:pt>
                <c:pt idx="12043">
                  <c:v>1.2057260000000001E-7</c:v>
                </c:pt>
                <c:pt idx="12044">
                  <c:v>1.2059760000000001E-7</c:v>
                </c:pt>
                <c:pt idx="12045">
                  <c:v>1.2062260000000001E-7</c:v>
                </c:pt>
                <c:pt idx="12046">
                  <c:v>1.2064759999999999E-7</c:v>
                </c:pt>
                <c:pt idx="12047">
                  <c:v>1.2067259999999999E-7</c:v>
                </c:pt>
                <c:pt idx="12048">
                  <c:v>1.2069759999999999E-7</c:v>
                </c:pt>
                <c:pt idx="12049">
                  <c:v>1.2072259999999999E-7</c:v>
                </c:pt>
                <c:pt idx="12050">
                  <c:v>1.207476E-7</c:v>
                </c:pt>
                <c:pt idx="12051">
                  <c:v>1.207726E-7</c:v>
                </c:pt>
                <c:pt idx="12052">
                  <c:v>1.207976E-7</c:v>
                </c:pt>
                <c:pt idx="12053">
                  <c:v>1.208226E-7</c:v>
                </c:pt>
                <c:pt idx="12054">
                  <c:v>1.208476E-7</c:v>
                </c:pt>
                <c:pt idx="12055">
                  <c:v>1.208726E-7</c:v>
                </c:pt>
                <c:pt idx="12056">
                  <c:v>1.2089760000000001E-7</c:v>
                </c:pt>
                <c:pt idx="12057">
                  <c:v>1.2092260000000001E-7</c:v>
                </c:pt>
                <c:pt idx="12058">
                  <c:v>1.2094760000000001E-7</c:v>
                </c:pt>
                <c:pt idx="12059">
                  <c:v>1.2097260000000001E-7</c:v>
                </c:pt>
                <c:pt idx="12060">
                  <c:v>1.2099759999999999E-7</c:v>
                </c:pt>
                <c:pt idx="12061">
                  <c:v>1.2102259999999999E-7</c:v>
                </c:pt>
                <c:pt idx="12062">
                  <c:v>1.2104759999999999E-7</c:v>
                </c:pt>
                <c:pt idx="12063">
                  <c:v>1.2107259999999999E-7</c:v>
                </c:pt>
                <c:pt idx="12064">
                  <c:v>1.210976E-7</c:v>
                </c:pt>
                <c:pt idx="12065">
                  <c:v>1.211226E-7</c:v>
                </c:pt>
                <c:pt idx="12066">
                  <c:v>1.211476E-7</c:v>
                </c:pt>
                <c:pt idx="12067">
                  <c:v>1.211726E-7</c:v>
                </c:pt>
                <c:pt idx="12068">
                  <c:v>1.211976E-7</c:v>
                </c:pt>
                <c:pt idx="12069">
                  <c:v>1.212226E-7</c:v>
                </c:pt>
                <c:pt idx="12070">
                  <c:v>1.2124760000000001E-7</c:v>
                </c:pt>
                <c:pt idx="12071">
                  <c:v>1.2127260000000001E-7</c:v>
                </c:pt>
                <c:pt idx="12072">
                  <c:v>1.2129760000000001E-7</c:v>
                </c:pt>
                <c:pt idx="12073">
                  <c:v>1.2132260000000001E-7</c:v>
                </c:pt>
                <c:pt idx="12074">
                  <c:v>1.2134759999999999E-7</c:v>
                </c:pt>
                <c:pt idx="12075">
                  <c:v>1.2137259999999999E-7</c:v>
                </c:pt>
                <c:pt idx="12076">
                  <c:v>1.2139759999999999E-7</c:v>
                </c:pt>
                <c:pt idx="12077">
                  <c:v>1.2142259999999999E-7</c:v>
                </c:pt>
                <c:pt idx="12078">
                  <c:v>1.2144759999999999E-7</c:v>
                </c:pt>
                <c:pt idx="12079">
                  <c:v>1.214726E-7</c:v>
                </c:pt>
                <c:pt idx="12080">
                  <c:v>1.214976E-7</c:v>
                </c:pt>
                <c:pt idx="12081">
                  <c:v>1.215226E-7</c:v>
                </c:pt>
                <c:pt idx="12082">
                  <c:v>1.215476E-7</c:v>
                </c:pt>
                <c:pt idx="12083">
                  <c:v>1.215726E-7</c:v>
                </c:pt>
                <c:pt idx="12084">
                  <c:v>1.2159760000000001E-7</c:v>
                </c:pt>
                <c:pt idx="12085">
                  <c:v>1.2162260000000001E-7</c:v>
                </c:pt>
                <c:pt idx="12086">
                  <c:v>1.2164760000000001E-7</c:v>
                </c:pt>
                <c:pt idx="12087">
                  <c:v>1.2167260000000001E-7</c:v>
                </c:pt>
                <c:pt idx="12088">
                  <c:v>1.2169759999999999E-7</c:v>
                </c:pt>
                <c:pt idx="12089">
                  <c:v>1.2172259999999999E-7</c:v>
                </c:pt>
                <c:pt idx="12090">
                  <c:v>1.2174759999999999E-7</c:v>
                </c:pt>
                <c:pt idx="12091">
                  <c:v>1.2177259999999999E-7</c:v>
                </c:pt>
                <c:pt idx="12092">
                  <c:v>1.2179759999999999E-7</c:v>
                </c:pt>
                <c:pt idx="12093">
                  <c:v>1.218226E-7</c:v>
                </c:pt>
                <c:pt idx="12094">
                  <c:v>1.218476E-7</c:v>
                </c:pt>
                <c:pt idx="12095">
                  <c:v>1.218726E-7</c:v>
                </c:pt>
                <c:pt idx="12096">
                  <c:v>1.218976E-7</c:v>
                </c:pt>
                <c:pt idx="12097">
                  <c:v>1.219226E-7</c:v>
                </c:pt>
                <c:pt idx="12098">
                  <c:v>1.2194760000000001E-7</c:v>
                </c:pt>
                <c:pt idx="12099">
                  <c:v>1.2197260000000001E-7</c:v>
                </c:pt>
                <c:pt idx="12100">
                  <c:v>1.2199760000000001E-7</c:v>
                </c:pt>
                <c:pt idx="12101">
                  <c:v>1.2202260000000001E-7</c:v>
                </c:pt>
                <c:pt idx="12102">
                  <c:v>1.2204759999999999E-7</c:v>
                </c:pt>
                <c:pt idx="12103">
                  <c:v>1.2207259999999999E-7</c:v>
                </c:pt>
                <c:pt idx="12104">
                  <c:v>1.2209759999999999E-7</c:v>
                </c:pt>
                <c:pt idx="12105">
                  <c:v>1.2212259999999999E-7</c:v>
                </c:pt>
                <c:pt idx="12106">
                  <c:v>1.2214759999999999E-7</c:v>
                </c:pt>
                <c:pt idx="12107">
                  <c:v>1.221726E-7</c:v>
                </c:pt>
                <c:pt idx="12108">
                  <c:v>1.221976E-7</c:v>
                </c:pt>
                <c:pt idx="12109">
                  <c:v>1.222226E-7</c:v>
                </c:pt>
                <c:pt idx="12110">
                  <c:v>1.222476E-7</c:v>
                </c:pt>
                <c:pt idx="12111">
                  <c:v>1.222726E-7</c:v>
                </c:pt>
                <c:pt idx="12112">
                  <c:v>1.2229760000000001E-7</c:v>
                </c:pt>
                <c:pt idx="12113">
                  <c:v>1.2232260000000001E-7</c:v>
                </c:pt>
                <c:pt idx="12114">
                  <c:v>1.2234760000000001E-7</c:v>
                </c:pt>
                <c:pt idx="12115">
                  <c:v>1.2237260000000001E-7</c:v>
                </c:pt>
                <c:pt idx="12116">
                  <c:v>1.2239759999999999E-7</c:v>
                </c:pt>
                <c:pt idx="12117">
                  <c:v>1.2242259999999999E-7</c:v>
                </c:pt>
                <c:pt idx="12118">
                  <c:v>1.2244759999999999E-7</c:v>
                </c:pt>
                <c:pt idx="12119">
                  <c:v>1.2247259999999999E-7</c:v>
                </c:pt>
                <c:pt idx="12120">
                  <c:v>1.2249759999999999E-7</c:v>
                </c:pt>
                <c:pt idx="12121">
                  <c:v>1.225226E-7</c:v>
                </c:pt>
                <c:pt idx="12122">
                  <c:v>1.225476E-7</c:v>
                </c:pt>
                <c:pt idx="12123">
                  <c:v>1.225726E-7</c:v>
                </c:pt>
                <c:pt idx="12124">
                  <c:v>1.225976E-7</c:v>
                </c:pt>
                <c:pt idx="12125">
                  <c:v>1.226226E-7</c:v>
                </c:pt>
                <c:pt idx="12126">
                  <c:v>1.2264760000000001E-7</c:v>
                </c:pt>
                <c:pt idx="12127">
                  <c:v>1.2267260000000001E-7</c:v>
                </c:pt>
                <c:pt idx="12128">
                  <c:v>1.2269760000000001E-7</c:v>
                </c:pt>
                <c:pt idx="12129">
                  <c:v>1.2272260000000001E-7</c:v>
                </c:pt>
                <c:pt idx="12130">
                  <c:v>1.2274760000000001E-7</c:v>
                </c:pt>
                <c:pt idx="12131">
                  <c:v>1.2277259999999999E-7</c:v>
                </c:pt>
                <c:pt idx="12132">
                  <c:v>1.2279759999999999E-7</c:v>
                </c:pt>
                <c:pt idx="12133">
                  <c:v>1.2282259999999999E-7</c:v>
                </c:pt>
                <c:pt idx="12134">
                  <c:v>1.2284759999999999E-7</c:v>
                </c:pt>
                <c:pt idx="12135">
                  <c:v>1.228726E-7</c:v>
                </c:pt>
                <c:pt idx="12136">
                  <c:v>1.228976E-7</c:v>
                </c:pt>
                <c:pt idx="12137">
                  <c:v>1.229226E-7</c:v>
                </c:pt>
                <c:pt idx="12138">
                  <c:v>1.229476E-7</c:v>
                </c:pt>
                <c:pt idx="12139">
                  <c:v>1.229726E-7</c:v>
                </c:pt>
                <c:pt idx="12140">
                  <c:v>1.2299760000000001E-7</c:v>
                </c:pt>
                <c:pt idx="12141">
                  <c:v>1.2302260000000001E-7</c:v>
                </c:pt>
                <c:pt idx="12142">
                  <c:v>1.2304760000000001E-7</c:v>
                </c:pt>
                <c:pt idx="12143">
                  <c:v>1.2307260000000001E-7</c:v>
                </c:pt>
                <c:pt idx="12144">
                  <c:v>1.2309760000000001E-7</c:v>
                </c:pt>
                <c:pt idx="12145">
                  <c:v>1.2312259999999999E-7</c:v>
                </c:pt>
                <c:pt idx="12146">
                  <c:v>1.2314759999999999E-7</c:v>
                </c:pt>
                <c:pt idx="12147">
                  <c:v>1.2317259999999999E-7</c:v>
                </c:pt>
                <c:pt idx="12148">
                  <c:v>1.2319759999999999E-7</c:v>
                </c:pt>
                <c:pt idx="12149">
                  <c:v>1.232226E-7</c:v>
                </c:pt>
                <c:pt idx="12150">
                  <c:v>1.232476E-7</c:v>
                </c:pt>
                <c:pt idx="12151">
                  <c:v>1.232726E-7</c:v>
                </c:pt>
                <c:pt idx="12152">
                  <c:v>1.232976E-7</c:v>
                </c:pt>
                <c:pt idx="12153">
                  <c:v>1.233226E-7</c:v>
                </c:pt>
                <c:pt idx="12154">
                  <c:v>1.2334760000000001E-7</c:v>
                </c:pt>
                <c:pt idx="12155">
                  <c:v>1.2337260000000001E-7</c:v>
                </c:pt>
                <c:pt idx="12156">
                  <c:v>1.2339760000000001E-7</c:v>
                </c:pt>
                <c:pt idx="12157">
                  <c:v>1.2342260000000001E-7</c:v>
                </c:pt>
                <c:pt idx="12158">
                  <c:v>1.2344760000000001E-7</c:v>
                </c:pt>
                <c:pt idx="12159">
                  <c:v>1.2347259999999999E-7</c:v>
                </c:pt>
                <c:pt idx="12160">
                  <c:v>1.2349759999999999E-7</c:v>
                </c:pt>
                <c:pt idx="12161">
                  <c:v>1.2352259999999999E-7</c:v>
                </c:pt>
                <c:pt idx="12162">
                  <c:v>1.2354759999999999E-7</c:v>
                </c:pt>
                <c:pt idx="12163">
                  <c:v>1.235726E-7</c:v>
                </c:pt>
                <c:pt idx="12164">
                  <c:v>1.235976E-7</c:v>
                </c:pt>
                <c:pt idx="12165">
                  <c:v>1.236226E-7</c:v>
                </c:pt>
                <c:pt idx="12166">
                  <c:v>1.236476E-7</c:v>
                </c:pt>
                <c:pt idx="12167">
                  <c:v>1.236726E-7</c:v>
                </c:pt>
                <c:pt idx="12168">
                  <c:v>1.2369760000000001E-7</c:v>
                </c:pt>
                <c:pt idx="12169">
                  <c:v>1.2372260000000001E-7</c:v>
                </c:pt>
                <c:pt idx="12170">
                  <c:v>1.2374760000000001E-7</c:v>
                </c:pt>
                <c:pt idx="12171">
                  <c:v>1.2377260000000001E-7</c:v>
                </c:pt>
                <c:pt idx="12172">
                  <c:v>1.2379760000000001E-7</c:v>
                </c:pt>
                <c:pt idx="12173">
                  <c:v>1.2382259999999999E-7</c:v>
                </c:pt>
                <c:pt idx="12174">
                  <c:v>1.2384759999999999E-7</c:v>
                </c:pt>
                <c:pt idx="12175">
                  <c:v>1.2387259999999999E-7</c:v>
                </c:pt>
                <c:pt idx="12176">
                  <c:v>1.2389759999999999E-7</c:v>
                </c:pt>
                <c:pt idx="12177">
                  <c:v>1.239226E-7</c:v>
                </c:pt>
                <c:pt idx="12178">
                  <c:v>1.239476E-7</c:v>
                </c:pt>
                <c:pt idx="12179">
                  <c:v>1.239726E-7</c:v>
                </c:pt>
                <c:pt idx="12180">
                  <c:v>1.239976E-7</c:v>
                </c:pt>
                <c:pt idx="12181">
                  <c:v>1.240226E-7</c:v>
                </c:pt>
                <c:pt idx="12182">
                  <c:v>1.240476E-7</c:v>
                </c:pt>
                <c:pt idx="12183">
                  <c:v>1.2407260000000001E-7</c:v>
                </c:pt>
                <c:pt idx="12184">
                  <c:v>1.2409760000000001E-7</c:v>
                </c:pt>
                <c:pt idx="12185">
                  <c:v>1.2412260000000001E-7</c:v>
                </c:pt>
                <c:pt idx="12186">
                  <c:v>1.2414760000000001E-7</c:v>
                </c:pt>
                <c:pt idx="12187">
                  <c:v>1.2417259999999999E-7</c:v>
                </c:pt>
                <c:pt idx="12188">
                  <c:v>1.2419759999999999E-7</c:v>
                </c:pt>
                <c:pt idx="12189">
                  <c:v>1.2422259999999999E-7</c:v>
                </c:pt>
                <c:pt idx="12190">
                  <c:v>1.2424759999999999E-7</c:v>
                </c:pt>
                <c:pt idx="12191">
                  <c:v>1.242726E-7</c:v>
                </c:pt>
                <c:pt idx="12192">
                  <c:v>1.242976E-7</c:v>
                </c:pt>
                <c:pt idx="12193">
                  <c:v>1.243226E-7</c:v>
                </c:pt>
                <c:pt idx="12194">
                  <c:v>1.243476E-7</c:v>
                </c:pt>
                <c:pt idx="12195">
                  <c:v>1.243726E-7</c:v>
                </c:pt>
                <c:pt idx="12196">
                  <c:v>1.243976E-7</c:v>
                </c:pt>
                <c:pt idx="12197">
                  <c:v>1.2442260000000001E-7</c:v>
                </c:pt>
                <c:pt idx="12198">
                  <c:v>1.2444760000000001E-7</c:v>
                </c:pt>
                <c:pt idx="12199">
                  <c:v>1.2447260000000001E-7</c:v>
                </c:pt>
                <c:pt idx="12200">
                  <c:v>1.2449760000000001E-7</c:v>
                </c:pt>
                <c:pt idx="12201">
                  <c:v>1.2452259999999999E-7</c:v>
                </c:pt>
                <c:pt idx="12202">
                  <c:v>1.2454759999999999E-7</c:v>
                </c:pt>
                <c:pt idx="12203">
                  <c:v>1.2457259999999999E-7</c:v>
                </c:pt>
                <c:pt idx="12204">
                  <c:v>1.2459759999999999E-7</c:v>
                </c:pt>
                <c:pt idx="12205">
                  <c:v>1.246226E-7</c:v>
                </c:pt>
                <c:pt idx="12206">
                  <c:v>1.246476E-7</c:v>
                </c:pt>
                <c:pt idx="12207">
                  <c:v>1.246726E-7</c:v>
                </c:pt>
                <c:pt idx="12208">
                  <c:v>1.246976E-7</c:v>
                </c:pt>
                <c:pt idx="12209">
                  <c:v>1.247226E-7</c:v>
                </c:pt>
                <c:pt idx="12210">
                  <c:v>1.247476E-7</c:v>
                </c:pt>
                <c:pt idx="12211">
                  <c:v>1.2477260000000001E-7</c:v>
                </c:pt>
                <c:pt idx="12212">
                  <c:v>1.2479760000000001E-7</c:v>
                </c:pt>
                <c:pt idx="12213">
                  <c:v>1.2482260000000001E-7</c:v>
                </c:pt>
                <c:pt idx="12214">
                  <c:v>1.2484760000000001E-7</c:v>
                </c:pt>
                <c:pt idx="12215">
                  <c:v>1.2487259999999999E-7</c:v>
                </c:pt>
                <c:pt idx="12216">
                  <c:v>1.2489759999999999E-7</c:v>
                </c:pt>
                <c:pt idx="12217">
                  <c:v>1.2492259999999999E-7</c:v>
                </c:pt>
                <c:pt idx="12218">
                  <c:v>1.2494759999999999E-7</c:v>
                </c:pt>
                <c:pt idx="12219">
                  <c:v>1.249726E-7</c:v>
                </c:pt>
                <c:pt idx="12220">
                  <c:v>1.249976E-7</c:v>
                </c:pt>
                <c:pt idx="12221">
                  <c:v>1.250226E-7</c:v>
                </c:pt>
                <c:pt idx="12222">
                  <c:v>1.250476E-7</c:v>
                </c:pt>
                <c:pt idx="12223">
                  <c:v>1.250726E-7</c:v>
                </c:pt>
                <c:pt idx="12224">
                  <c:v>1.250976E-7</c:v>
                </c:pt>
                <c:pt idx="12225">
                  <c:v>1.2512260000000001E-7</c:v>
                </c:pt>
                <c:pt idx="12226">
                  <c:v>1.2514760000000001E-7</c:v>
                </c:pt>
                <c:pt idx="12227">
                  <c:v>1.2517260000000001E-7</c:v>
                </c:pt>
                <c:pt idx="12228">
                  <c:v>1.2519760000000001E-7</c:v>
                </c:pt>
                <c:pt idx="12229">
                  <c:v>1.2522259999999999E-7</c:v>
                </c:pt>
                <c:pt idx="12230">
                  <c:v>1.2524759999999999E-7</c:v>
                </c:pt>
                <c:pt idx="12231">
                  <c:v>1.2527259999999999E-7</c:v>
                </c:pt>
                <c:pt idx="12232">
                  <c:v>1.2529759999999999E-7</c:v>
                </c:pt>
                <c:pt idx="12233">
                  <c:v>1.2532259999999999E-7</c:v>
                </c:pt>
                <c:pt idx="12234">
                  <c:v>1.253476E-7</c:v>
                </c:pt>
                <c:pt idx="12235">
                  <c:v>1.253726E-7</c:v>
                </c:pt>
                <c:pt idx="12236">
                  <c:v>1.253976E-7</c:v>
                </c:pt>
                <c:pt idx="12237">
                  <c:v>1.254226E-7</c:v>
                </c:pt>
                <c:pt idx="12238">
                  <c:v>1.254476E-7</c:v>
                </c:pt>
                <c:pt idx="12239">
                  <c:v>1.2547260000000001E-7</c:v>
                </c:pt>
                <c:pt idx="12240">
                  <c:v>1.2549760000000001E-7</c:v>
                </c:pt>
                <c:pt idx="12241">
                  <c:v>1.2552260000000001E-7</c:v>
                </c:pt>
                <c:pt idx="12242">
                  <c:v>1.2554760000000001E-7</c:v>
                </c:pt>
                <c:pt idx="12243">
                  <c:v>1.2557259999999999E-7</c:v>
                </c:pt>
                <c:pt idx="12244">
                  <c:v>1.2559759999999999E-7</c:v>
                </c:pt>
                <c:pt idx="12245">
                  <c:v>1.2562259999999999E-7</c:v>
                </c:pt>
                <c:pt idx="12246">
                  <c:v>1.2564759999999999E-7</c:v>
                </c:pt>
                <c:pt idx="12247">
                  <c:v>1.2567259999999999E-7</c:v>
                </c:pt>
                <c:pt idx="12248">
                  <c:v>1.256976E-7</c:v>
                </c:pt>
                <c:pt idx="12249">
                  <c:v>1.257226E-7</c:v>
                </c:pt>
                <c:pt idx="12250">
                  <c:v>1.257476E-7</c:v>
                </c:pt>
                <c:pt idx="12251">
                  <c:v>1.257726E-7</c:v>
                </c:pt>
                <c:pt idx="12252">
                  <c:v>1.257976E-7</c:v>
                </c:pt>
                <c:pt idx="12253">
                  <c:v>1.2582260000000001E-7</c:v>
                </c:pt>
                <c:pt idx="12254">
                  <c:v>1.2584760000000001E-7</c:v>
                </c:pt>
                <c:pt idx="12255">
                  <c:v>1.2587260000000001E-7</c:v>
                </c:pt>
                <c:pt idx="12256">
                  <c:v>1.2589760000000001E-7</c:v>
                </c:pt>
                <c:pt idx="12257">
                  <c:v>1.2592259999999999E-7</c:v>
                </c:pt>
                <c:pt idx="12258">
                  <c:v>1.2594759999999999E-7</c:v>
                </c:pt>
                <c:pt idx="12259">
                  <c:v>1.2597259999999999E-7</c:v>
                </c:pt>
                <c:pt idx="12260">
                  <c:v>1.2599759999999999E-7</c:v>
                </c:pt>
                <c:pt idx="12261">
                  <c:v>1.2602259999999999E-7</c:v>
                </c:pt>
                <c:pt idx="12262">
                  <c:v>1.260476E-7</c:v>
                </c:pt>
                <c:pt idx="12263">
                  <c:v>1.260726E-7</c:v>
                </c:pt>
                <c:pt idx="12264">
                  <c:v>1.260976E-7</c:v>
                </c:pt>
                <c:pt idx="12265">
                  <c:v>1.261226E-7</c:v>
                </c:pt>
                <c:pt idx="12266">
                  <c:v>1.261476E-7</c:v>
                </c:pt>
                <c:pt idx="12267">
                  <c:v>1.2617260000000001E-7</c:v>
                </c:pt>
                <c:pt idx="12268">
                  <c:v>1.2619760000000001E-7</c:v>
                </c:pt>
                <c:pt idx="12269">
                  <c:v>1.2622260000000001E-7</c:v>
                </c:pt>
                <c:pt idx="12270">
                  <c:v>1.2624760000000001E-7</c:v>
                </c:pt>
                <c:pt idx="12271">
                  <c:v>1.2627259999999999E-7</c:v>
                </c:pt>
                <c:pt idx="12272">
                  <c:v>1.2629759999999999E-7</c:v>
                </c:pt>
                <c:pt idx="12273">
                  <c:v>1.2632259999999999E-7</c:v>
                </c:pt>
                <c:pt idx="12274">
                  <c:v>1.2634759999999999E-7</c:v>
                </c:pt>
                <c:pt idx="12275">
                  <c:v>1.2637259999999999E-7</c:v>
                </c:pt>
                <c:pt idx="12276">
                  <c:v>1.263976E-7</c:v>
                </c:pt>
                <c:pt idx="12277">
                  <c:v>1.264226E-7</c:v>
                </c:pt>
                <c:pt idx="12278">
                  <c:v>1.264476E-7</c:v>
                </c:pt>
                <c:pt idx="12279">
                  <c:v>1.264726E-7</c:v>
                </c:pt>
                <c:pt idx="12280">
                  <c:v>1.264976E-7</c:v>
                </c:pt>
                <c:pt idx="12281">
                  <c:v>1.2652260000000001E-7</c:v>
                </c:pt>
                <c:pt idx="12282">
                  <c:v>1.2654760000000001E-7</c:v>
                </c:pt>
                <c:pt idx="12283">
                  <c:v>1.2657260000000001E-7</c:v>
                </c:pt>
                <c:pt idx="12284">
                  <c:v>1.2659760000000001E-7</c:v>
                </c:pt>
                <c:pt idx="12285">
                  <c:v>1.2662260000000001E-7</c:v>
                </c:pt>
                <c:pt idx="12286">
                  <c:v>1.2664759999999999E-7</c:v>
                </c:pt>
                <c:pt idx="12287">
                  <c:v>1.2667259999999999E-7</c:v>
                </c:pt>
                <c:pt idx="12288">
                  <c:v>1.2669759999999999E-7</c:v>
                </c:pt>
                <c:pt idx="12289">
                  <c:v>1.2672259999999999E-7</c:v>
                </c:pt>
                <c:pt idx="12290">
                  <c:v>1.267476E-7</c:v>
                </c:pt>
                <c:pt idx="12291">
                  <c:v>1.267726E-7</c:v>
                </c:pt>
                <c:pt idx="12292">
                  <c:v>1.267976E-7</c:v>
                </c:pt>
                <c:pt idx="12293">
                  <c:v>1.268226E-7</c:v>
                </c:pt>
                <c:pt idx="12294">
                  <c:v>1.268476E-7</c:v>
                </c:pt>
                <c:pt idx="12295">
                  <c:v>1.2687260000000001E-7</c:v>
                </c:pt>
                <c:pt idx="12296">
                  <c:v>1.2689760000000001E-7</c:v>
                </c:pt>
                <c:pt idx="12297">
                  <c:v>1.2692260000000001E-7</c:v>
                </c:pt>
                <c:pt idx="12298">
                  <c:v>1.2694760000000001E-7</c:v>
                </c:pt>
                <c:pt idx="12299">
                  <c:v>1.2697260000000001E-7</c:v>
                </c:pt>
                <c:pt idx="12300">
                  <c:v>1.2699759999999999E-7</c:v>
                </c:pt>
                <c:pt idx="12301">
                  <c:v>1.2702259999999999E-7</c:v>
                </c:pt>
                <c:pt idx="12302">
                  <c:v>1.2704759999999999E-7</c:v>
                </c:pt>
                <c:pt idx="12303">
                  <c:v>1.2707259999999999E-7</c:v>
                </c:pt>
                <c:pt idx="12304">
                  <c:v>1.270976E-7</c:v>
                </c:pt>
                <c:pt idx="12305">
                  <c:v>1.271226E-7</c:v>
                </c:pt>
                <c:pt idx="12306">
                  <c:v>1.271476E-7</c:v>
                </c:pt>
                <c:pt idx="12307">
                  <c:v>1.271726E-7</c:v>
                </c:pt>
                <c:pt idx="12308">
                  <c:v>1.271976E-7</c:v>
                </c:pt>
                <c:pt idx="12309">
                  <c:v>1.2722260000000001E-7</c:v>
                </c:pt>
                <c:pt idx="12310">
                  <c:v>1.2724760000000001E-7</c:v>
                </c:pt>
                <c:pt idx="12311">
                  <c:v>1.2727260000000001E-7</c:v>
                </c:pt>
                <c:pt idx="12312">
                  <c:v>1.2729760000000001E-7</c:v>
                </c:pt>
                <c:pt idx="12313">
                  <c:v>1.2732260000000001E-7</c:v>
                </c:pt>
                <c:pt idx="12314">
                  <c:v>1.2734759999999999E-7</c:v>
                </c:pt>
                <c:pt idx="12315">
                  <c:v>1.2737259999999999E-7</c:v>
                </c:pt>
                <c:pt idx="12316">
                  <c:v>1.2739759999999999E-7</c:v>
                </c:pt>
                <c:pt idx="12317">
                  <c:v>1.2742259999999999E-7</c:v>
                </c:pt>
                <c:pt idx="12318">
                  <c:v>1.274476E-7</c:v>
                </c:pt>
                <c:pt idx="12319">
                  <c:v>1.274726E-7</c:v>
                </c:pt>
                <c:pt idx="12320">
                  <c:v>1.274976E-7</c:v>
                </c:pt>
                <c:pt idx="12321">
                  <c:v>1.275226E-7</c:v>
                </c:pt>
                <c:pt idx="12322">
                  <c:v>1.275476E-7</c:v>
                </c:pt>
                <c:pt idx="12323">
                  <c:v>1.2757260000000001E-7</c:v>
                </c:pt>
                <c:pt idx="12324">
                  <c:v>1.2759760000000001E-7</c:v>
                </c:pt>
                <c:pt idx="12325">
                  <c:v>1.2762260000000001E-7</c:v>
                </c:pt>
                <c:pt idx="12326">
                  <c:v>1.2764760000000001E-7</c:v>
                </c:pt>
                <c:pt idx="12327">
                  <c:v>1.2767260000000001E-7</c:v>
                </c:pt>
                <c:pt idx="12328">
                  <c:v>1.2769759999999999E-7</c:v>
                </c:pt>
                <c:pt idx="12329">
                  <c:v>1.2772259999999999E-7</c:v>
                </c:pt>
                <c:pt idx="12330">
                  <c:v>1.2774759999999999E-7</c:v>
                </c:pt>
                <c:pt idx="12331">
                  <c:v>1.2777259999999999E-7</c:v>
                </c:pt>
                <c:pt idx="12332">
                  <c:v>1.277976E-7</c:v>
                </c:pt>
                <c:pt idx="12333">
                  <c:v>1.278226E-7</c:v>
                </c:pt>
                <c:pt idx="12334">
                  <c:v>1.278476E-7</c:v>
                </c:pt>
                <c:pt idx="12335">
                  <c:v>1.278726E-7</c:v>
                </c:pt>
                <c:pt idx="12336">
                  <c:v>1.278976E-7</c:v>
                </c:pt>
                <c:pt idx="12337">
                  <c:v>1.279226E-7</c:v>
                </c:pt>
                <c:pt idx="12338">
                  <c:v>1.2794760000000001E-7</c:v>
                </c:pt>
                <c:pt idx="12339">
                  <c:v>1.2797260000000001E-7</c:v>
                </c:pt>
                <c:pt idx="12340">
                  <c:v>1.2799760000000001E-7</c:v>
                </c:pt>
                <c:pt idx="12341">
                  <c:v>1.2802260000000001E-7</c:v>
                </c:pt>
                <c:pt idx="12342">
                  <c:v>1.2804759999999999E-7</c:v>
                </c:pt>
                <c:pt idx="12343">
                  <c:v>1.2807259999999999E-7</c:v>
                </c:pt>
                <c:pt idx="12344">
                  <c:v>1.2809759999999999E-7</c:v>
                </c:pt>
                <c:pt idx="12345">
                  <c:v>1.2812259999999999E-7</c:v>
                </c:pt>
                <c:pt idx="12346">
                  <c:v>1.281476E-7</c:v>
                </c:pt>
                <c:pt idx="12347">
                  <c:v>1.281726E-7</c:v>
                </c:pt>
                <c:pt idx="12348">
                  <c:v>1.281976E-7</c:v>
                </c:pt>
                <c:pt idx="12349">
                  <c:v>1.282226E-7</c:v>
                </c:pt>
                <c:pt idx="12350">
                  <c:v>1.282476E-7</c:v>
                </c:pt>
                <c:pt idx="12351">
                  <c:v>1.282726E-7</c:v>
                </c:pt>
                <c:pt idx="12352">
                  <c:v>1.2829760000000001E-7</c:v>
                </c:pt>
                <c:pt idx="12353">
                  <c:v>1.2832260000000001E-7</c:v>
                </c:pt>
                <c:pt idx="12354">
                  <c:v>1.2834760000000001E-7</c:v>
                </c:pt>
                <c:pt idx="12355">
                  <c:v>1.2837260000000001E-7</c:v>
                </c:pt>
                <c:pt idx="12356">
                  <c:v>1.2839759999999999E-7</c:v>
                </c:pt>
                <c:pt idx="12357">
                  <c:v>1.2842259999999999E-7</c:v>
                </c:pt>
                <c:pt idx="12358">
                  <c:v>1.2844759999999999E-7</c:v>
                </c:pt>
                <c:pt idx="12359">
                  <c:v>1.2847259999999999E-7</c:v>
                </c:pt>
                <c:pt idx="12360">
                  <c:v>1.284976E-7</c:v>
                </c:pt>
                <c:pt idx="12361">
                  <c:v>1.285226E-7</c:v>
                </c:pt>
                <c:pt idx="12362">
                  <c:v>1.285476E-7</c:v>
                </c:pt>
                <c:pt idx="12363">
                  <c:v>1.285726E-7</c:v>
                </c:pt>
                <c:pt idx="12364">
                  <c:v>1.285976E-7</c:v>
                </c:pt>
                <c:pt idx="12365">
                  <c:v>1.286226E-7</c:v>
                </c:pt>
                <c:pt idx="12366">
                  <c:v>1.2864760000000001E-7</c:v>
                </c:pt>
                <c:pt idx="12367">
                  <c:v>1.2867260000000001E-7</c:v>
                </c:pt>
                <c:pt idx="12368">
                  <c:v>1.2869760000000001E-7</c:v>
                </c:pt>
                <c:pt idx="12369">
                  <c:v>1.2872260000000001E-7</c:v>
                </c:pt>
                <c:pt idx="12370">
                  <c:v>1.2874759999999999E-7</c:v>
                </c:pt>
                <c:pt idx="12371">
                  <c:v>1.2877259999999999E-7</c:v>
                </c:pt>
                <c:pt idx="12372">
                  <c:v>1.2879759999999999E-7</c:v>
                </c:pt>
                <c:pt idx="12373">
                  <c:v>1.2882259999999999E-7</c:v>
                </c:pt>
                <c:pt idx="12374">
                  <c:v>1.2884759999999999E-7</c:v>
                </c:pt>
                <c:pt idx="12375">
                  <c:v>1.288726E-7</c:v>
                </c:pt>
                <c:pt idx="12376">
                  <c:v>1.288976E-7</c:v>
                </c:pt>
                <c:pt idx="12377">
                  <c:v>1.289226E-7</c:v>
                </c:pt>
                <c:pt idx="12378">
                  <c:v>1.289476E-7</c:v>
                </c:pt>
                <c:pt idx="12379">
                  <c:v>1.289726E-7</c:v>
                </c:pt>
                <c:pt idx="12380">
                  <c:v>1.2899760000000001E-7</c:v>
                </c:pt>
                <c:pt idx="12381">
                  <c:v>1.2902260000000001E-7</c:v>
                </c:pt>
                <c:pt idx="12382">
                  <c:v>1.2904760000000001E-7</c:v>
                </c:pt>
                <c:pt idx="12383">
                  <c:v>1.2907260000000001E-7</c:v>
                </c:pt>
                <c:pt idx="12384">
                  <c:v>1.2909759999999999E-7</c:v>
                </c:pt>
                <c:pt idx="12385">
                  <c:v>1.2912259999999999E-7</c:v>
                </c:pt>
                <c:pt idx="12386">
                  <c:v>1.2914759999999999E-7</c:v>
                </c:pt>
                <c:pt idx="12387">
                  <c:v>1.2917259999999999E-7</c:v>
                </c:pt>
                <c:pt idx="12388">
                  <c:v>1.2919759999999999E-7</c:v>
                </c:pt>
                <c:pt idx="12389">
                  <c:v>1.292226E-7</c:v>
                </c:pt>
                <c:pt idx="12390">
                  <c:v>1.292476E-7</c:v>
                </c:pt>
                <c:pt idx="12391">
                  <c:v>1.292726E-7</c:v>
                </c:pt>
                <c:pt idx="12392">
                  <c:v>1.292976E-7</c:v>
                </c:pt>
                <c:pt idx="12393">
                  <c:v>1.293226E-7</c:v>
                </c:pt>
                <c:pt idx="12394">
                  <c:v>1.2934760000000001E-7</c:v>
                </c:pt>
                <c:pt idx="12395">
                  <c:v>1.2937260000000001E-7</c:v>
                </c:pt>
                <c:pt idx="12396">
                  <c:v>1.2939760000000001E-7</c:v>
                </c:pt>
                <c:pt idx="12397">
                  <c:v>1.2942260000000001E-7</c:v>
                </c:pt>
                <c:pt idx="12398">
                  <c:v>1.2944759999999999E-7</c:v>
                </c:pt>
                <c:pt idx="12399">
                  <c:v>1.2947259999999999E-7</c:v>
                </c:pt>
                <c:pt idx="12400">
                  <c:v>1.2949759999999999E-7</c:v>
                </c:pt>
                <c:pt idx="12401">
                  <c:v>1.2952259999999999E-7</c:v>
                </c:pt>
                <c:pt idx="12402">
                  <c:v>1.2954759999999999E-7</c:v>
                </c:pt>
                <c:pt idx="12403">
                  <c:v>1.295726E-7</c:v>
                </c:pt>
                <c:pt idx="12404">
                  <c:v>1.295976E-7</c:v>
                </c:pt>
                <c:pt idx="12405">
                  <c:v>1.296226E-7</c:v>
                </c:pt>
                <c:pt idx="12406">
                  <c:v>1.296476E-7</c:v>
                </c:pt>
                <c:pt idx="12407">
                  <c:v>1.296726E-7</c:v>
                </c:pt>
                <c:pt idx="12408">
                  <c:v>1.2969760000000001E-7</c:v>
                </c:pt>
                <c:pt idx="12409">
                  <c:v>1.2972260000000001E-7</c:v>
                </c:pt>
                <c:pt idx="12410">
                  <c:v>1.2974760000000001E-7</c:v>
                </c:pt>
                <c:pt idx="12411">
                  <c:v>1.2977260000000001E-7</c:v>
                </c:pt>
                <c:pt idx="12412">
                  <c:v>1.2979759999999999E-7</c:v>
                </c:pt>
                <c:pt idx="12413">
                  <c:v>1.2982259999999999E-7</c:v>
                </c:pt>
                <c:pt idx="12414">
                  <c:v>1.2984759999999999E-7</c:v>
                </c:pt>
                <c:pt idx="12415">
                  <c:v>1.2987259999999999E-7</c:v>
                </c:pt>
                <c:pt idx="12416">
                  <c:v>1.2989759999999999E-7</c:v>
                </c:pt>
                <c:pt idx="12417">
                  <c:v>1.299226E-7</c:v>
                </c:pt>
                <c:pt idx="12418">
                  <c:v>1.299476E-7</c:v>
                </c:pt>
                <c:pt idx="12419">
                  <c:v>1.299726E-7</c:v>
                </c:pt>
                <c:pt idx="12420">
                  <c:v>1.299976E-7</c:v>
                </c:pt>
                <c:pt idx="12421">
                  <c:v>1.300226E-7</c:v>
                </c:pt>
                <c:pt idx="12422">
                  <c:v>1.3004760000000001E-7</c:v>
                </c:pt>
                <c:pt idx="12423">
                  <c:v>1.3007260000000001E-7</c:v>
                </c:pt>
                <c:pt idx="12424">
                  <c:v>1.3009760000000001E-7</c:v>
                </c:pt>
                <c:pt idx="12425">
                  <c:v>1.3012260000000001E-7</c:v>
                </c:pt>
                <c:pt idx="12426">
                  <c:v>1.3014759999999999E-7</c:v>
                </c:pt>
                <c:pt idx="12427">
                  <c:v>1.3017259999999999E-7</c:v>
                </c:pt>
                <c:pt idx="12428">
                  <c:v>1.3019759999999999E-7</c:v>
                </c:pt>
                <c:pt idx="12429">
                  <c:v>1.3022259999999999E-7</c:v>
                </c:pt>
                <c:pt idx="12430">
                  <c:v>1.3024759999999999E-7</c:v>
                </c:pt>
                <c:pt idx="12431">
                  <c:v>1.302726E-7</c:v>
                </c:pt>
                <c:pt idx="12432">
                  <c:v>1.302976E-7</c:v>
                </c:pt>
                <c:pt idx="12433">
                  <c:v>1.303226E-7</c:v>
                </c:pt>
                <c:pt idx="12434">
                  <c:v>1.303476E-7</c:v>
                </c:pt>
                <c:pt idx="12435">
                  <c:v>1.303726E-7</c:v>
                </c:pt>
                <c:pt idx="12436">
                  <c:v>1.3039760000000001E-7</c:v>
                </c:pt>
                <c:pt idx="12437">
                  <c:v>1.3042260000000001E-7</c:v>
                </c:pt>
                <c:pt idx="12438">
                  <c:v>1.3044760000000001E-7</c:v>
                </c:pt>
                <c:pt idx="12439">
                  <c:v>1.3047260000000001E-7</c:v>
                </c:pt>
                <c:pt idx="12440">
                  <c:v>1.3049760000000001E-7</c:v>
                </c:pt>
                <c:pt idx="12441">
                  <c:v>1.3052259999999999E-7</c:v>
                </c:pt>
                <c:pt idx="12442">
                  <c:v>1.3054759999999999E-7</c:v>
                </c:pt>
                <c:pt idx="12443">
                  <c:v>1.3057259999999999E-7</c:v>
                </c:pt>
                <c:pt idx="12444">
                  <c:v>1.3059759999999999E-7</c:v>
                </c:pt>
                <c:pt idx="12445">
                  <c:v>1.306226E-7</c:v>
                </c:pt>
                <c:pt idx="12446">
                  <c:v>1.306476E-7</c:v>
                </c:pt>
                <c:pt idx="12447">
                  <c:v>1.306726E-7</c:v>
                </c:pt>
                <c:pt idx="12448">
                  <c:v>1.306976E-7</c:v>
                </c:pt>
                <c:pt idx="12449">
                  <c:v>1.307226E-7</c:v>
                </c:pt>
                <c:pt idx="12450">
                  <c:v>1.3074760000000001E-7</c:v>
                </c:pt>
                <c:pt idx="12451">
                  <c:v>1.3077260000000001E-7</c:v>
                </c:pt>
                <c:pt idx="12452">
                  <c:v>1.3079760000000001E-7</c:v>
                </c:pt>
                <c:pt idx="12453">
                  <c:v>1.3082260000000001E-7</c:v>
                </c:pt>
                <c:pt idx="12454">
                  <c:v>1.3084760000000001E-7</c:v>
                </c:pt>
                <c:pt idx="12455">
                  <c:v>1.3087259999999999E-7</c:v>
                </c:pt>
                <c:pt idx="12456">
                  <c:v>1.3089759999999999E-7</c:v>
                </c:pt>
                <c:pt idx="12457">
                  <c:v>1.3092259999999999E-7</c:v>
                </c:pt>
                <c:pt idx="12458">
                  <c:v>1.3094759999999999E-7</c:v>
                </c:pt>
                <c:pt idx="12459">
                  <c:v>1.309726E-7</c:v>
                </c:pt>
                <c:pt idx="12460">
                  <c:v>1.309976E-7</c:v>
                </c:pt>
                <c:pt idx="12461">
                  <c:v>1.310226E-7</c:v>
                </c:pt>
                <c:pt idx="12462">
                  <c:v>1.310476E-7</c:v>
                </c:pt>
                <c:pt idx="12463">
                  <c:v>1.310726E-7</c:v>
                </c:pt>
                <c:pt idx="12464">
                  <c:v>1.3109760000000001E-7</c:v>
                </c:pt>
                <c:pt idx="12465">
                  <c:v>1.3112260000000001E-7</c:v>
                </c:pt>
                <c:pt idx="12466">
                  <c:v>1.3114760000000001E-7</c:v>
                </c:pt>
                <c:pt idx="12467">
                  <c:v>1.3117260000000001E-7</c:v>
                </c:pt>
                <c:pt idx="12468">
                  <c:v>1.3119760000000001E-7</c:v>
                </c:pt>
                <c:pt idx="12469">
                  <c:v>1.3122259999999999E-7</c:v>
                </c:pt>
                <c:pt idx="12470">
                  <c:v>1.3124759999999999E-7</c:v>
                </c:pt>
                <c:pt idx="12471">
                  <c:v>1.3127259999999999E-7</c:v>
                </c:pt>
                <c:pt idx="12472">
                  <c:v>1.3129759999999999E-7</c:v>
                </c:pt>
                <c:pt idx="12473">
                  <c:v>1.313226E-7</c:v>
                </c:pt>
                <c:pt idx="12474">
                  <c:v>1.313476E-7</c:v>
                </c:pt>
                <c:pt idx="12475">
                  <c:v>1.313726E-7</c:v>
                </c:pt>
                <c:pt idx="12476">
                  <c:v>1.313976E-7</c:v>
                </c:pt>
                <c:pt idx="12477">
                  <c:v>1.314226E-7</c:v>
                </c:pt>
                <c:pt idx="12478">
                  <c:v>1.3144760000000001E-7</c:v>
                </c:pt>
                <c:pt idx="12479">
                  <c:v>1.3147260000000001E-7</c:v>
                </c:pt>
                <c:pt idx="12480">
                  <c:v>1.3149760000000001E-7</c:v>
                </c:pt>
                <c:pt idx="12481">
                  <c:v>1.3152260000000001E-7</c:v>
                </c:pt>
                <c:pt idx="12482">
                  <c:v>1.3154760000000001E-7</c:v>
                </c:pt>
                <c:pt idx="12483">
                  <c:v>1.3157259999999999E-7</c:v>
                </c:pt>
                <c:pt idx="12484">
                  <c:v>1.3159759999999999E-7</c:v>
                </c:pt>
                <c:pt idx="12485">
                  <c:v>1.3162259999999999E-7</c:v>
                </c:pt>
                <c:pt idx="12486">
                  <c:v>1.3164759999999999E-7</c:v>
                </c:pt>
                <c:pt idx="12487">
                  <c:v>1.316726E-7</c:v>
                </c:pt>
                <c:pt idx="12488">
                  <c:v>1.316976E-7</c:v>
                </c:pt>
                <c:pt idx="12489">
                  <c:v>1.317226E-7</c:v>
                </c:pt>
                <c:pt idx="12490">
                  <c:v>1.317476E-7</c:v>
                </c:pt>
                <c:pt idx="12491">
                  <c:v>1.317726E-7</c:v>
                </c:pt>
                <c:pt idx="12492">
                  <c:v>1.317976E-7</c:v>
                </c:pt>
                <c:pt idx="12493">
                  <c:v>1.3182260000000001E-7</c:v>
                </c:pt>
                <c:pt idx="12494">
                  <c:v>1.3184760000000001E-7</c:v>
                </c:pt>
                <c:pt idx="12495">
                  <c:v>1.3187260000000001E-7</c:v>
                </c:pt>
                <c:pt idx="12496">
                  <c:v>1.3189760000000001E-7</c:v>
                </c:pt>
                <c:pt idx="12497">
                  <c:v>1.3192259999999999E-7</c:v>
                </c:pt>
                <c:pt idx="12498">
                  <c:v>1.3194759999999999E-7</c:v>
                </c:pt>
                <c:pt idx="12499">
                  <c:v>1.3197259999999999E-7</c:v>
                </c:pt>
                <c:pt idx="12500">
                  <c:v>1.3199759999999999E-7</c:v>
                </c:pt>
                <c:pt idx="12501">
                  <c:v>1.320226E-7</c:v>
                </c:pt>
                <c:pt idx="12502">
                  <c:v>1.320476E-7</c:v>
                </c:pt>
                <c:pt idx="12503">
                  <c:v>1.320726E-7</c:v>
                </c:pt>
                <c:pt idx="12504">
                  <c:v>1.320976E-7</c:v>
                </c:pt>
                <c:pt idx="12505">
                  <c:v>1.321226E-7</c:v>
                </c:pt>
                <c:pt idx="12506">
                  <c:v>1.321476E-7</c:v>
                </c:pt>
                <c:pt idx="12507">
                  <c:v>1.3217260000000001E-7</c:v>
                </c:pt>
                <c:pt idx="12508">
                  <c:v>1.3219760000000001E-7</c:v>
                </c:pt>
                <c:pt idx="12509">
                  <c:v>1.3222260000000001E-7</c:v>
                </c:pt>
                <c:pt idx="12510">
                  <c:v>1.3224760000000001E-7</c:v>
                </c:pt>
                <c:pt idx="12511">
                  <c:v>1.3227259999999999E-7</c:v>
                </c:pt>
                <c:pt idx="12512">
                  <c:v>1.3229759999999999E-7</c:v>
                </c:pt>
                <c:pt idx="12513">
                  <c:v>1.3232259999999999E-7</c:v>
                </c:pt>
                <c:pt idx="12514">
                  <c:v>1.3234759999999999E-7</c:v>
                </c:pt>
                <c:pt idx="12515">
                  <c:v>1.323726E-7</c:v>
                </c:pt>
                <c:pt idx="12516">
                  <c:v>1.323976E-7</c:v>
                </c:pt>
                <c:pt idx="12517">
                  <c:v>1.324226E-7</c:v>
                </c:pt>
                <c:pt idx="12518">
                  <c:v>1.324476E-7</c:v>
                </c:pt>
                <c:pt idx="12519">
                  <c:v>1.324726E-7</c:v>
                </c:pt>
                <c:pt idx="12520">
                  <c:v>1.324976E-7</c:v>
                </c:pt>
                <c:pt idx="12521">
                  <c:v>1.3252260000000001E-7</c:v>
                </c:pt>
                <c:pt idx="12522">
                  <c:v>1.3254760000000001E-7</c:v>
                </c:pt>
                <c:pt idx="12523">
                  <c:v>1.3257260000000001E-7</c:v>
                </c:pt>
                <c:pt idx="12524">
                  <c:v>1.3259760000000001E-7</c:v>
                </c:pt>
                <c:pt idx="12525">
                  <c:v>1.3262259999999999E-7</c:v>
                </c:pt>
                <c:pt idx="12526">
                  <c:v>1.3264759999999999E-7</c:v>
                </c:pt>
                <c:pt idx="12527">
                  <c:v>1.3267259999999999E-7</c:v>
                </c:pt>
                <c:pt idx="12528">
                  <c:v>1.3269759999999999E-7</c:v>
                </c:pt>
                <c:pt idx="12529">
                  <c:v>1.3272259999999999E-7</c:v>
                </c:pt>
                <c:pt idx="12530">
                  <c:v>1.327476E-7</c:v>
                </c:pt>
                <c:pt idx="12531">
                  <c:v>1.327726E-7</c:v>
                </c:pt>
                <c:pt idx="12532">
                  <c:v>1.327976E-7</c:v>
                </c:pt>
                <c:pt idx="12533">
                  <c:v>1.328226E-7</c:v>
                </c:pt>
                <c:pt idx="12534">
                  <c:v>1.328476E-7</c:v>
                </c:pt>
                <c:pt idx="12535">
                  <c:v>1.3287260000000001E-7</c:v>
                </c:pt>
                <c:pt idx="12536">
                  <c:v>1.3289760000000001E-7</c:v>
                </c:pt>
                <c:pt idx="12537">
                  <c:v>1.3292260000000001E-7</c:v>
                </c:pt>
                <c:pt idx="12538">
                  <c:v>1.3294760000000001E-7</c:v>
                </c:pt>
                <c:pt idx="12539">
                  <c:v>1.3297259999999999E-7</c:v>
                </c:pt>
                <c:pt idx="12540">
                  <c:v>1.3299759999999999E-7</c:v>
                </c:pt>
                <c:pt idx="12541">
                  <c:v>1.3302259999999999E-7</c:v>
                </c:pt>
                <c:pt idx="12542">
                  <c:v>1.3304759999999999E-7</c:v>
                </c:pt>
                <c:pt idx="12543">
                  <c:v>1.3307259999999999E-7</c:v>
                </c:pt>
                <c:pt idx="12544">
                  <c:v>1.330976E-7</c:v>
                </c:pt>
                <c:pt idx="12545">
                  <c:v>1.331226E-7</c:v>
                </c:pt>
                <c:pt idx="12546">
                  <c:v>1.331476E-7</c:v>
                </c:pt>
                <c:pt idx="12547">
                  <c:v>1.331726E-7</c:v>
                </c:pt>
                <c:pt idx="12548">
                  <c:v>1.331976E-7</c:v>
                </c:pt>
                <c:pt idx="12549">
                  <c:v>1.3322260000000001E-7</c:v>
                </c:pt>
                <c:pt idx="12550">
                  <c:v>1.3324760000000001E-7</c:v>
                </c:pt>
                <c:pt idx="12551">
                  <c:v>1.3327260000000001E-7</c:v>
                </c:pt>
                <c:pt idx="12552">
                  <c:v>1.3329760000000001E-7</c:v>
                </c:pt>
                <c:pt idx="12553">
                  <c:v>1.3332259999999999E-7</c:v>
                </c:pt>
                <c:pt idx="12554">
                  <c:v>1.3334759999999999E-7</c:v>
                </c:pt>
                <c:pt idx="12555">
                  <c:v>1.3337259999999999E-7</c:v>
                </c:pt>
                <c:pt idx="12556">
                  <c:v>1.3339759999999999E-7</c:v>
                </c:pt>
                <c:pt idx="12557">
                  <c:v>1.3342259999999999E-7</c:v>
                </c:pt>
                <c:pt idx="12558">
                  <c:v>1.334476E-7</c:v>
                </c:pt>
                <c:pt idx="12559">
                  <c:v>1.334726E-7</c:v>
                </c:pt>
                <c:pt idx="12560">
                  <c:v>1.334976E-7</c:v>
                </c:pt>
                <c:pt idx="12561">
                  <c:v>1.335226E-7</c:v>
                </c:pt>
                <c:pt idx="12562">
                  <c:v>1.335476E-7</c:v>
                </c:pt>
                <c:pt idx="12563">
                  <c:v>1.3357260000000001E-7</c:v>
                </c:pt>
                <c:pt idx="12564">
                  <c:v>1.3359760000000001E-7</c:v>
                </c:pt>
                <c:pt idx="12565">
                  <c:v>1.3362260000000001E-7</c:v>
                </c:pt>
                <c:pt idx="12566">
                  <c:v>1.3364760000000001E-7</c:v>
                </c:pt>
                <c:pt idx="12567">
                  <c:v>1.3367259999999999E-7</c:v>
                </c:pt>
                <c:pt idx="12568">
                  <c:v>1.3369759999999999E-7</c:v>
                </c:pt>
                <c:pt idx="12569">
                  <c:v>1.3372259999999999E-7</c:v>
                </c:pt>
                <c:pt idx="12570">
                  <c:v>1.3374759999999999E-7</c:v>
                </c:pt>
                <c:pt idx="12571">
                  <c:v>1.3377259999999999E-7</c:v>
                </c:pt>
                <c:pt idx="12572">
                  <c:v>1.337976E-7</c:v>
                </c:pt>
                <c:pt idx="12573">
                  <c:v>1.338226E-7</c:v>
                </c:pt>
                <c:pt idx="12574">
                  <c:v>1.338476E-7</c:v>
                </c:pt>
                <c:pt idx="12575">
                  <c:v>1.338726E-7</c:v>
                </c:pt>
                <c:pt idx="12576">
                  <c:v>1.338976E-7</c:v>
                </c:pt>
                <c:pt idx="12577">
                  <c:v>1.3392260000000001E-7</c:v>
                </c:pt>
                <c:pt idx="12578">
                  <c:v>1.3394760000000001E-7</c:v>
                </c:pt>
                <c:pt idx="12579">
                  <c:v>1.3397260000000001E-7</c:v>
                </c:pt>
                <c:pt idx="12580">
                  <c:v>1.3399760000000001E-7</c:v>
                </c:pt>
                <c:pt idx="12581">
                  <c:v>1.3402260000000001E-7</c:v>
                </c:pt>
                <c:pt idx="12582">
                  <c:v>1.3404759999999999E-7</c:v>
                </c:pt>
                <c:pt idx="12583">
                  <c:v>1.3407259999999999E-7</c:v>
                </c:pt>
                <c:pt idx="12584">
                  <c:v>1.3409759999999999E-7</c:v>
                </c:pt>
                <c:pt idx="12585">
                  <c:v>1.3412259999999999E-7</c:v>
                </c:pt>
                <c:pt idx="12586">
                  <c:v>1.341476E-7</c:v>
                </c:pt>
                <c:pt idx="12587">
                  <c:v>1.341726E-7</c:v>
                </c:pt>
                <c:pt idx="12588">
                  <c:v>1.341976E-7</c:v>
                </c:pt>
                <c:pt idx="12589">
                  <c:v>1.342226E-7</c:v>
                </c:pt>
                <c:pt idx="12590">
                  <c:v>1.342476E-7</c:v>
                </c:pt>
                <c:pt idx="12591">
                  <c:v>1.3427260000000001E-7</c:v>
                </c:pt>
                <c:pt idx="12592">
                  <c:v>1.3429760000000001E-7</c:v>
                </c:pt>
                <c:pt idx="12593">
                  <c:v>1.3432260000000001E-7</c:v>
                </c:pt>
                <c:pt idx="12594">
                  <c:v>1.3434760000000001E-7</c:v>
                </c:pt>
                <c:pt idx="12595">
                  <c:v>1.3437260000000001E-7</c:v>
                </c:pt>
                <c:pt idx="12596">
                  <c:v>1.3439759999999999E-7</c:v>
                </c:pt>
                <c:pt idx="12597">
                  <c:v>1.3442259999999999E-7</c:v>
                </c:pt>
                <c:pt idx="12598">
                  <c:v>1.3444759999999999E-7</c:v>
                </c:pt>
                <c:pt idx="12599">
                  <c:v>1.3447259999999999E-7</c:v>
                </c:pt>
                <c:pt idx="12600">
                  <c:v>1.344976E-7</c:v>
                </c:pt>
                <c:pt idx="12601">
                  <c:v>1.345226E-7</c:v>
                </c:pt>
                <c:pt idx="12602">
                  <c:v>1.345476E-7</c:v>
                </c:pt>
                <c:pt idx="12603">
                  <c:v>1.345726E-7</c:v>
                </c:pt>
                <c:pt idx="12604">
                  <c:v>1.345976E-7</c:v>
                </c:pt>
                <c:pt idx="12605">
                  <c:v>1.3462260000000001E-7</c:v>
                </c:pt>
                <c:pt idx="12606">
                  <c:v>1.3464760000000001E-7</c:v>
                </c:pt>
                <c:pt idx="12607">
                  <c:v>1.3467260000000001E-7</c:v>
                </c:pt>
                <c:pt idx="12608">
                  <c:v>1.3469760000000001E-7</c:v>
                </c:pt>
                <c:pt idx="12609">
                  <c:v>1.3472260000000001E-7</c:v>
                </c:pt>
                <c:pt idx="12610">
                  <c:v>1.3474759999999999E-7</c:v>
                </c:pt>
                <c:pt idx="12611">
                  <c:v>1.3477259999999999E-7</c:v>
                </c:pt>
                <c:pt idx="12612">
                  <c:v>1.3479759999999999E-7</c:v>
                </c:pt>
                <c:pt idx="12613">
                  <c:v>1.3482259999999999E-7</c:v>
                </c:pt>
                <c:pt idx="12614">
                  <c:v>1.348476E-7</c:v>
                </c:pt>
                <c:pt idx="12615">
                  <c:v>1.348726E-7</c:v>
                </c:pt>
                <c:pt idx="12616">
                  <c:v>1.348976E-7</c:v>
                </c:pt>
                <c:pt idx="12617">
                  <c:v>1.349226E-7</c:v>
                </c:pt>
                <c:pt idx="12618">
                  <c:v>1.349476E-7</c:v>
                </c:pt>
                <c:pt idx="12619">
                  <c:v>1.3497260000000001E-7</c:v>
                </c:pt>
                <c:pt idx="12620">
                  <c:v>1.3499760000000001E-7</c:v>
                </c:pt>
                <c:pt idx="12621">
                  <c:v>1.3502260000000001E-7</c:v>
                </c:pt>
                <c:pt idx="12622">
                  <c:v>1.3504760000000001E-7</c:v>
                </c:pt>
                <c:pt idx="12623">
                  <c:v>1.3507260000000001E-7</c:v>
                </c:pt>
                <c:pt idx="12624">
                  <c:v>1.3509759999999999E-7</c:v>
                </c:pt>
                <c:pt idx="12625">
                  <c:v>1.3512259999999999E-7</c:v>
                </c:pt>
                <c:pt idx="12626">
                  <c:v>1.3514759999999999E-7</c:v>
                </c:pt>
                <c:pt idx="12627">
                  <c:v>1.3517259999999999E-7</c:v>
                </c:pt>
                <c:pt idx="12628">
                  <c:v>1.351976E-7</c:v>
                </c:pt>
                <c:pt idx="12629">
                  <c:v>1.352226E-7</c:v>
                </c:pt>
                <c:pt idx="12630">
                  <c:v>1.352476E-7</c:v>
                </c:pt>
                <c:pt idx="12631">
                  <c:v>1.352726E-7</c:v>
                </c:pt>
                <c:pt idx="12632">
                  <c:v>1.352976E-7</c:v>
                </c:pt>
                <c:pt idx="12633">
                  <c:v>1.353226E-7</c:v>
                </c:pt>
                <c:pt idx="12634">
                  <c:v>1.3534760000000001E-7</c:v>
                </c:pt>
                <c:pt idx="12635">
                  <c:v>1.3537260000000001E-7</c:v>
                </c:pt>
                <c:pt idx="12636">
                  <c:v>1.3539760000000001E-7</c:v>
                </c:pt>
                <c:pt idx="12637">
                  <c:v>1.3542260000000001E-7</c:v>
                </c:pt>
                <c:pt idx="12638">
                  <c:v>1.3544759999999999E-7</c:v>
                </c:pt>
                <c:pt idx="12639">
                  <c:v>1.3547259999999999E-7</c:v>
                </c:pt>
                <c:pt idx="12640">
                  <c:v>1.3549759999999999E-7</c:v>
                </c:pt>
                <c:pt idx="12641">
                  <c:v>1.3552259999999999E-7</c:v>
                </c:pt>
                <c:pt idx="12642">
                  <c:v>1.355476E-7</c:v>
                </c:pt>
                <c:pt idx="12643">
                  <c:v>1.355726E-7</c:v>
                </c:pt>
                <c:pt idx="12644">
                  <c:v>1.355976E-7</c:v>
                </c:pt>
                <c:pt idx="12645">
                  <c:v>1.356226E-7</c:v>
                </c:pt>
                <c:pt idx="12646">
                  <c:v>1.356476E-7</c:v>
                </c:pt>
                <c:pt idx="12647">
                  <c:v>1.356726E-7</c:v>
                </c:pt>
                <c:pt idx="12648">
                  <c:v>1.3569760000000001E-7</c:v>
                </c:pt>
                <c:pt idx="12649">
                  <c:v>1.3572260000000001E-7</c:v>
                </c:pt>
                <c:pt idx="12650">
                  <c:v>1.3574760000000001E-7</c:v>
                </c:pt>
                <c:pt idx="12651">
                  <c:v>1.3577260000000001E-7</c:v>
                </c:pt>
                <c:pt idx="12652">
                  <c:v>1.3579759999999999E-7</c:v>
                </c:pt>
                <c:pt idx="12653">
                  <c:v>1.3582259999999999E-7</c:v>
                </c:pt>
                <c:pt idx="12654">
                  <c:v>1.3584759999999999E-7</c:v>
                </c:pt>
                <c:pt idx="12655">
                  <c:v>1.3587259999999999E-7</c:v>
                </c:pt>
                <c:pt idx="12656">
                  <c:v>1.358976E-7</c:v>
                </c:pt>
                <c:pt idx="12657">
                  <c:v>1.359226E-7</c:v>
                </c:pt>
                <c:pt idx="12658">
                  <c:v>1.359476E-7</c:v>
                </c:pt>
                <c:pt idx="12659">
                  <c:v>1.359726E-7</c:v>
                </c:pt>
                <c:pt idx="12660">
                  <c:v>1.359976E-7</c:v>
                </c:pt>
                <c:pt idx="12661">
                  <c:v>1.360226E-7</c:v>
                </c:pt>
                <c:pt idx="12662">
                  <c:v>1.3604760000000001E-7</c:v>
                </c:pt>
                <c:pt idx="12663">
                  <c:v>1.3607260000000001E-7</c:v>
                </c:pt>
                <c:pt idx="12664">
                  <c:v>1.3609760000000001E-7</c:v>
                </c:pt>
                <c:pt idx="12665">
                  <c:v>1.3612260000000001E-7</c:v>
                </c:pt>
                <c:pt idx="12666">
                  <c:v>1.3614759999999999E-7</c:v>
                </c:pt>
                <c:pt idx="12667">
                  <c:v>1.3617259999999999E-7</c:v>
                </c:pt>
                <c:pt idx="12668">
                  <c:v>1.3619759999999999E-7</c:v>
                </c:pt>
                <c:pt idx="12669">
                  <c:v>1.3622259999999999E-7</c:v>
                </c:pt>
                <c:pt idx="12670">
                  <c:v>1.362476E-7</c:v>
                </c:pt>
                <c:pt idx="12671">
                  <c:v>1.362726E-7</c:v>
                </c:pt>
                <c:pt idx="12672">
                  <c:v>1.362976E-7</c:v>
                </c:pt>
                <c:pt idx="12673">
                  <c:v>1.363226E-7</c:v>
                </c:pt>
                <c:pt idx="12674">
                  <c:v>1.363476E-7</c:v>
                </c:pt>
                <c:pt idx="12675">
                  <c:v>1.363726E-7</c:v>
                </c:pt>
                <c:pt idx="12676">
                  <c:v>1.3639760000000001E-7</c:v>
                </c:pt>
                <c:pt idx="12677">
                  <c:v>1.3642260000000001E-7</c:v>
                </c:pt>
                <c:pt idx="12678">
                  <c:v>1.3644760000000001E-7</c:v>
                </c:pt>
                <c:pt idx="12679">
                  <c:v>1.3647260000000001E-7</c:v>
                </c:pt>
                <c:pt idx="12680">
                  <c:v>1.3649759999999999E-7</c:v>
                </c:pt>
                <c:pt idx="12681">
                  <c:v>1.3652259999999999E-7</c:v>
                </c:pt>
                <c:pt idx="12682">
                  <c:v>1.3654759999999999E-7</c:v>
                </c:pt>
                <c:pt idx="12683">
                  <c:v>1.3657259999999999E-7</c:v>
                </c:pt>
                <c:pt idx="12684">
                  <c:v>1.3659759999999999E-7</c:v>
                </c:pt>
                <c:pt idx="12685">
                  <c:v>1.366226E-7</c:v>
                </c:pt>
                <c:pt idx="12686">
                  <c:v>1.366476E-7</c:v>
                </c:pt>
                <c:pt idx="12687">
                  <c:v>1.366726E-7</c:v>
                </c:pt>
                <c:pt idx="12688">
                  <c:v>1.366976E-7</c:v>
                </c:pt>
                <c:pt idx="12689">
                  <c:v>1.367226E-7</c:v>
                </c:pt>
                <c:pt idx="12690">
                  <c:v>1.3674760000000001E-7</c:v>
                </c:pt>
                <c:pt idx="12691">
                  <c:v>1.3677260000000001E-7</c:v>
                </c:pt>
                <c:pt idx="12692">
                  <c:v>1.3679760000000001E-7</c:v>
                </c:pt>
                <c:pt idx="12693">
                  <c:v>1.3682260000000001E-7</c:v>
                </c:pt>
                <c:pt idx="12694">
                  <c:v>1.3684759999999999E-7</c:v>
                </c:pt>
                <c:pt idx="12695">
                  <c:v>1.3687259999999999E-7</c:v>
                </c:pt>
                <c:pt idx="12696">
                  <c:v>1.3689759999999999E-7</c:v>
                </c:pt>
                <c:pt idx="12697">
                  <c:v>1.3692259999999999E-7</c:v>
                </c:pt>
                <c:pt idx="12698">
                  <c:v>1.3694759999999999E-7</c:v>
                </c:pt>
                <c:pt idx="12699">
                  <c:v>1.369726E-7</c:v>
                </c:pt>
                <c:pt idx="12700">
                  <c:v>1.369976E-7</c:v>
                </c:pt>
                <c:pt idx="12701">
                  <c:v>1.370226E-7</c:v>
                </c:pt>
                <c:pt idx="12702">
                  <c:v>1.370476E-7</c:v>
                </c:pt>
                <c:pt idx="12703">
                  <c:v>1.370726E-7</c:v>
                </c:pt>
                <c:pt idx="12704">
                  <c:v>1.3709760000000001E-7</c:v>
                </c:pt>
                <c:pt idx="12705">
                  <c:v>1.3712260000000001E-7</c:v>
                </c:pt>
                <c:pt idx="12706">
                  <c:v>1.3714760000000001E-7</c:v>
                </c:pt>
                <c:pt idx="12707">
                  <c:v>1.3717260000000001E-7</c:v>
                </c:pt>
                <c:pt idx="12708">
                  <c:v>1.3719759999999999E-7</c:v>
                </c:pt>
                <c:pt idx="12709">
                  <c:v>1.3722259999999999E-7</c:v>
                </c:pt>
                <c:pt idx="12710">
                  <c:v>1.3724759999999999E-7</c:v>
                </c:pt>
                <c:pt idx="12711">
                  <c:v>1.3727259999999999E-7</c:v>
                </c:pt>
                <c:pt idx="12712">
                  <c:v>1.3729759999999999E-7</c:v>
                </c:pt>
                <c:pt idx="12713">
                  <c:v>1.373226E-7</c:v>
                </c:pt>
                <c:pt idx="12714">
                  <c:v>1.373476E-7</c:v>
                </c:pt>
                <c:pt idx="12715">
                  <c:v>1.373726E-7</c:v>
                </c:pt>
                <c:pt idx="12716">
                  <c:v>1.373976E-7</c:v>
                </c:pt>
                <c:pt idx="12717">
                  <c:v>1.374226E-7</c:v>
                </c:pt>
                <c:pt idx="12718">
                  <c:v>1.3744760000000001E-7</c:v>
                </c:pt>
                <c:pt idx="12719">
                  <c:v>1.3747260000000001E-7</c:v>
                </c:pt>
                <c:pt idx="12720">
                  <c:v>1.3749760000000001E-7</c:v>
                </c:pt>
                <c:pt idx="12721">
                  <c:v>1.3752260000000001E-7</c:v>
                </c:pt>
                <c:pt idx="12722">
                  <c:v>1.3754759999999999E-7</c:v>
                </c:pt>
                <c:pt idx="12723">
                  <c:v>1.3757259999999999E-7</c:v>
                </c:pt>
                <c:pt idx="12724">
                  <c:v>1.3759759999999999E-7</c:v>
                </c:pt>
                <c:pt idx="12725">
                  <c:v>1.3762259999999999E-7</c:v>
                </c:pt>
                <c:pt idx="12726">
                  <c:v>1.3764759999999999E-7</c:v>
                </c:pt>
                <c:pt idx="12727">
                  <c:v>1.376726E-7</c:v>
                </c:pt>
                <c:pt idx="12728">
                  <c:v>1.376976E-7</c:v>
                </c:pt>
                <c:pt idx="12729">
                  <c:v>1.377226E-7</c:v>
                </c:pt>
                <c:pt idx="12730">
                  <c:v>1.377476E-7</c:v>
                </c:pt>
                <c:pt idx="12731">
                  <c:v>1.377726E-7</c:v>
                </c:pt>
                <c:pt idx="12732">
                  <c:v>1.3779760000000001E-7</c:v>
                </c:pt>
                <c:pt idx="12733">
                  <c:v>1.3782260000000001E-7</c:v>
                </c:pt>
                <c:pt idx="12734">
                  <c:v>1.3784760000000001E-7</c:v>
                </c:pt>
                <c:pt idx="12735">
                  <c:v>1.3787260000000001E-7</c:v>
                </c:pt>
                <c:pt idx="12736">
                  <c:v>1.3789760000000001E-7</c:v>
                </c:pt>
                <c:pt idx="12737">
                  <c:v>1.3792259999999999E-7</c:v>
                </c:pt>
                <c:pt idx="12738">
                  <c:v>1.3794759999999999E-7</c:v>
                </c:pt>
                <c:pt idx="12739">
                  <c:v>1.3797259999999999E-7</c:v>
                </c:pt>
                <c:pt idx="12740">
                  <c:v>1.3799759999999999E-7</c:v>
                </c:pt>
                <c:pt idx="12741">
                  <c:v>1.380226E-7</c:v>
                </c:pt>
                <c:pt idx="12742">
                  <c:v>1.380476E-7</c:v>
                </c:pt>
                <c:pt idx="12743">
                  <c:v>1.380726E-7</c:v>
                </c:pt>
                <c:pt idx="12744">
                  <c:v>1.380976E-7</c:v>
                </c:pt>
                <c:pt idx="12745">
                  <c:v>1.381226E-7</c:v>
                </c:pt>
                <c:pt idx="12746">
                  <c:v>1.3814760000000001E-7</c:v>
                </c:pt>
                <c:pt idx="12747">
                  <c:v>1.3817260000000001E-7</c:v>
                </c:pt>
                <c:pt idx="12748">
                  <c:v>1.3819760000000001E-7</c:v>
                </c:pt>
                <c:pt idx="12749">
                  <c:v>1.3822260000000001E-7</c:v>
                </c:pt>
                <c:pt idx="12750">
                  <c:v>1.3824760000000001E-7</c:v>
                </c:pt>
                <c:pt idx="12751">
                  <c:v>1.3827259999999999E-7</c:v>
                </c:pt>
                <c:pt idx="12752">
                  <c:v>1.3829759999999999E-7</c:v>
                </c:pt>
                <c:pt idx="12753">
                  <c:v>1.3832259999999999E-7</c:v>
                </c:pt>
                <c:pt idx="12754">
                  <c:v>1.3834759999999999E-7</c:v>
                </c:pt>
                <c:pt idx="12755">
                  <c:v>1.383726E-7</c:v>
                </c:pt>
                <c:pt idx="12756">
                  <c:v>1.383976E-7</c:v>
                </c:pt>
                <c:pt idx="12757">
                  <c:v>1.384226E-7</c:v>
                </c:pt>
                <c:pt idx="12758">
                  <c:v>1.384476E-7</c:v>
                </c:pt>
                <c:pt idx="12759">
                  <c:v>1.384726E-7</c:v>
                </c:pt>
                <c:pt idx="12760">
                  <c:v>1.3849760000000001E-7</c:v>
                </c:pt>
                <c:pt idx="12761">
                  <c:v>1.3852260000000001E-7</c:v>
                </c:pt>
                <c:pt idx="12762">
                  <c:v>1.3854760000000001E-7</c:v>
                </c:pt>
                <c:pt idx="12763">
                  <c:v>1.3857260000000001E-7</c:v>
                </c:pt>
                <c:pt idx="12764">
                  <c:v>1.3859760000000001E-7</c:v>
                </c:pt>
                <c:pt idx="12765">
                  <c:v>1.3862259999999999E-7</c:v>
                </c:pt>
                <c:pt idx="12766">
                  <c:v>1.3864759999999999E-7</c:v>
                </c:pt>
                <c:pt idx="12767">
                  <c:v>1.3867259999999999E-7</c:v>
                </c:pt>
                <c:pt idx="12768">
                  <c:v>1.3869759999999999E-7</c:v>
                </c:pt>
                <c:pt idx="12769">
                  <c:v>1.387226E-7</c:v>
                </c:pt>
                <c:pt idx="12770">
                  <c:v>1.387476E-7</c:v>
                </c:pt>
                <c:pt idx="12771">
                  <c:v>1.387726E-7</c:v>
                </c:pt>
                <c:pt idx="12772">
                  <c:v>1.387976E-7</c:v>
                </c:pt>
                <c:pt idx="12773">
                  <c:v>1.388226E-7</c:v>
                </c:pt>
                <c:pt idx="12774">
                  <c:v>1.3884760000000001E-7</c:v>
                </c:pt>
                <c:pt idx="12775">
                  <c:v>1.3887260000000001E-7</c:v>
                </c:pt>
                <c:pt idx="12776">
                  <c:v>1.3889760000000001E-7</c:v>
                </c:pt>
                <c:pt idx="12777">
                  <c:v>1.3892260000000001E-7</c:v>
                </c:pt>
                <c:pt idx="12778">
                  <c:v>1.3894760000000001E-7</c:v>
                </c:pt>
                <c:pt idx="12779">
                  <c:v>1.3897259999999999E-7</c:v>
                </c:pt>
                <c:pt idx="12780">
                  <c:v>1.3899759999999999E-7</c:v>
                </c:pt>
                <c:pt idx="12781">
                  <c:v>1.3902259999999999E-7</c:v>
                </c:pt>
                <c:pt idx="12782">
                  <c:v>1.3904759999999999E-7</c:v>
                </c:pt>
                <c:pt idx="12783">
                  <c:v>1.390726E-7</c:v>
                </c:pt>
                <c:pt idx="12784">
                  <c:v>1.390976E-7</c:v>
                </c:pt>
                <c:pt idx="12785">
                  <c:v>1.391226E-7</c:v>
                </c:pt>
                <c:pt idx="12786">
                  <c:v>1.391476E-7</c:v>
                </c:pt>
                <c:pt idx="12787">
                  <c:v>1.391726E-7</c:v>
                </c:pt>
                <c:pt idx="12788">
                  <c:v>1.391976E-7</c:v>
                </c:pt>
                <c:pt idx="12789">
                  <c:v>1.3922260000000001E-7</c:v>
                </c:pt>
                <c:pt idx="12790">
                  <c:v>1.3924760000000001E-7</c:v>
                </c:pt>
                <c:pt idx="12791">
                  <c:v>1.3927260000000001E-7</c:v>
                </c:pt>
                <c:pt idx="12792">
                  <c:v>1.3929760000000001E-7</c:v>
                </c:pt>
                <c:pt idx="12793">
                  <c:v>1.3932259999999999E-7</c:v>
                </c:pt>
                <c:pt idx="12794">
                  <c:v>1.3934759999999999E-7</c:v>
                </c:pt>
                <c:pt idx="12795">
                  <c:v>1.3937259999999999E-7</c:v>
                </c:pt>
                <c:pt idx="12796">
                  <c:v>1.3939759999999999E-7</c:v>
                </c:pt>
                <c:pt idx="12797">
                  <c:v>1.394226E-7</c:v>
                </c:pt>
                <c:pt idx="12798">
                  <c:v>1.394476E-7</c:v>
                </c:pt>
                <c:pt idx="12799">
                  <c:v>1.394726E-7</c:v>
                </c:pt>
                <c:pt idx="12800">
                  <c:v>1.394976E-7</c:v>
                </c:pt>
                <c:pt idx="12801">
                  <c:v>1.395226E-7</c:v>
                </c:pt>
                <c:pt idx="12802">
                  <c:v>1.395476E-7</c:v>
                </c:pt>
                <c:pt idx="12803">
                  <c:v>1.3957260000000001E-7</c:v>
                </c:pt>
                <c:pt idx="12804">
                  <c:v>1.3959760000000001E-7</c:v>
                </c:pt>
                <c:pt idx="12805">
                  <c:v>1.3962260000000001E-7</c:v>
                </c:pt>
                <c:pt idx="12806">
                  <c:v>1.3964760000000001E-7</c:v>
                </c:pt>
                <c:pt idx="12807">
                  <c:v>1.3967259999999999E-7</c:v>
                </c:pt>
                <c:pt idx="12808">
                  <c:v>1.3969759999999999E-7</c:v>
                </c:pt>
                <c:pt idx="12809">
                  <c:v>1.3972259999999999E-7</c:v>
                </c:pt>
                <c:pt idx="12810">
                  <c:v>1.3974759999999999E-7</c:v>
                </c:pt>
                <c:pt idx="12811">
                  <c:v>1.397726E-7</c:v>
                </c:pt>
                <c:pt idx="12812">
                  <c:v>1.397976E-7</c:v>
                </c:pt>
                <c:pt idx="12813">
                  <c:v>1.398226E-7</c:v>
                </c:pt>
                <c:pt idx="12814">
                  <c:v>1.398476E-7</c:v>
                </c:pt>
                <c:pt idx="12815">
                  <c:v>1.398726E-7</c:v>
                </c:pt>
                <c:pt idx="12816">
                  <c:v>1.398976E-7</c:v>
                </c:pt>
                <c:pt idx="12817">
                  <c:v>1.3992260000000001E-7</c:v>
                </c:pt>
                <c:pt idx="12818">
                  <c:v>1.3994760000000001E-7</c:v>
                </c:pt>
                <c:pt idx="12819">
                  <c:v>1.3997260000000001E-7</c:v>
                </c:pt>
                <c:pt idx="12820">
                  <c:v>1.3999760000000001E-7</c:v>
                </c:pt>
                <c:pt idx="12821">
                  <c:v>1.4002259999999999E-7</c:v>
                </c:pt>
                <c:pt idx="12822">
                  <c:v>1.4004759999999999E-7</c:v>
                </c:pt>
                <c:pt idx="12823">
                  <c:v>1.4007259999999999E-7</c:v>
                </c:pt>
                <c:pt idx="12824">
                  <c:v>1.4009759999999999E-7</c:v>
                </c:pt>
                <c:pt idx="12825">
                  <c:v>1.401226E-7</c:v>
                </c:pt>
                <c:pt idx="12826">
                  <c:v>1.401476E-7</c:v>
                </c:pt>
                <c:pt idx="12827">
                  <c:v>1.401726E-7</c:v>
                </c:pt>
                <c:pt idx="12828">
                  <c:v>1.401976E-7</c:v>
                </c:pt>
                <c:pt idx="12829">
                  <c:v>1.402226E-7</c:v>
                </c:pt>
                <c:pt idx="12830">
                  <c:v>1.402476E-7</c:v>
                </c:pt>
                <c:pt idx="12831">
                  <c:v>1.4027260000000001E-7</c:v>
                </c:pt>
                <c:pt idx="12832">
                  <c:v>1.4029760000000001E-7</c:v>
                </c:pt>
                <c:pt idx="12833">
                  <c:v>1.4032260000000001E-7</c:v>
                </c:pt>
                <c:pt idx="12834">
                  <c:v>1.4034760000000001E-7</c:v>
                </c:pt>
                <c:pt idx="12835">
                  <c:v>1.4037259999999999E-7</c:v>
                </c:pt>
                <c:pt idx="12836">
                  <c:v>1.4039759999999999E-7</c:v>
                </c:pt>
                <c:pt idx="12837">
                  <c:v>1.4042259999999999E-7</c:v>
                </c:pt>
                <c:pt idx="12838">
                  <c:v>1.4044759999999999E-7</c:v>
                </c:pt>
                <c:pt idx="12839">
                  <c:v>1.4047259999999999E-7</c:v>
                </c:pt>
                <c:pt idx="12840">
                  <c:v>1.404976E-7</c:v>
                </c:pt>
                <c:pt idx="12841">
                  <c:v>1.405226E-7</c:v>
                </c:pt>
                <c:pt idx="12842">
                  <c:v>1.405476E-7</c:v>
                </c:pt>
                <c:pt idx="12843">
                  <c:v>1.405726E-7</c:v>
                </c:pt>
                <c:pt idx="12844">
                  <c:v>1.405976E-7</c:v>
                </c:pt>
                <c:pt idx="12845">
                  <c:v>1.4062260000000001E-7</c:v>
                </c:pt>
                <c:pt idx="12846">
                  <c:v>1.4064760000000001E-7</c:v>
                </c:pt>
                <c:pt idx="12847">
                  <c:v>1.4067260000000001E-7</c:v>
                </c:pt>
                <c:pt idx="12848">
                  <c:v>1.4069760000000001E-7</c:v>
                </c:pt>
                <c:pt idx="12849">
                  <c:v>1.4072259999999999E-7</c:v>
                </c:pt>
                <c:pt idx="12850">
                  <c:v>1.4074759999999999E-7</c:v>
                </c:pt>
                <c:pt idx="12851">
                  <c:v>1.4077259999999999E-7</c:v>
                </c:pt>
                <c:pt idx="12852">
                  <c:v>1.4079759999999999E-7</c:v>
                </c:pt>
                <c:pt idx="12853">
                  <c:v>1.4082259999999999E-7</c:v>
                </c:pt>
                <c:pt idx="12854">
                  <c:v>1.408476E-7</c:v>
                </c:pt>
                <c:pt idx="12855">
                  <c:v>1.408726E-7</c:v>
                </c:pt>
                <c:pt idx="12856">
                  <c:v>1.408976E-7</c:v>
                </c:pt>
                <c:pt idx="12857">
                  <c:v>1.409226E-7</c:v>
                </c:pt>
                <c:pt idx="12858">
                  <c:v>1.409476E-7</c:v>
                </c:pt>
                <c:pt idx="12859">
                  <c:v>1.4097260000000001E-7</c:v>
                </c:pt>
                <c:pt idx="12860">
                  <c:v>1.4099760000000001E-7</c:v>
                </c:pt>
                <c:pt idx="12861">
                  <c:v>1.4102260000000001E-7</c:v>
                </c:pt>
                <c:pt idx="12862">
                  <c:v>1.4104760000000001E-7</c:v>
                </c:pt>
                <c:pt idx="12863">
                  <c:v>1.4107259999999999E-7</c:v>
                </c:pt>
                <c:pt idx="12864">
                  <c:v>1.4109759999999999E-7</c:v>
                </c:pt>
                <c:pt idx="12865">
                  <c:v>1.4112259999999999E-7</c:v>
                </c:pt>
                <c:pt idx="12866">
                  <c:v>1.4114759999999999E-7</c:v>
                </c:pt>
                <c:pt idx="12867">
                  <c:v>1.4117259999999999E-7</c:v>
                </c:pt>
                <c:pt idx="12868">
                  <c:v>1.411976E-7</c:v>
                </c:pt>
                <c:pt idx="12869">
                  <c:v>1.412226E-7</c:v>
                </c:pt>
                <c:pt idx="12870">
                  <c:v>1.412476E-7</c:v>
                </c:pt>
                <c:pt idx="12871">
                  <c:v>1.412726E-7</c:v>
                </c:pt>
                <c:pt idx="12872">
                  <c:v>1.412976E-7</c:v>
                </c:pt>
                <c:pt idx="12873">
                  <c:v>1.4132260000000001E-7</c:v>
                </c:pt>
                <c:pt idx="12874">
                  <c:v>1.4134760000000001E-7</c:v>
                </c:pt>
                <c:pt idx="12875">
                  <c:v>1.4137260000000001E-7</c:v>
                </c:pt>
                <c:pt idx="12876">
                  <c:v>1.4139760000000001E-7</c:v>
                </c:pt>
                <c:pt idx="12877">
                  <c:v>1.4142259999999999E-7</c:v>
                </c:pt>
                <c:pt idx="12878">
                  <c:v>1.4144759999999999E-7</c:v>
                </c:pt>
                <c:pt idx="12879">
                  <c:v>1.4147259999999999E-7</c:v>
                </c:pt>
                <c:pt idx="12880">
                  <c:v>1.4149759999999999E-7</c:v>
                </c:pt>
                <c:pt idx="12881">
                  <c:v>1.4152259999999999E-7</c:v>
                </c:pt>
                <c:pt idx="12882">
                  <c:v>1.415476E-7</c:v>
                </c:pt>
                <c:pt idx="12883">
                  <c:v>1.415726E-7</c:v>
                </c:pt>
                <c:pt idx="12884">
                  <c:v>1.415976E-7</c:v>
                </c:pt>
                <c:pt idx="12885">
                  <c:v>1.416226E-7</c:v>
                </c:pt>
                <c:pt idx="12886">
                  <c:v>1.416476E-7</c:v>
                </c:pt>
                <c:pt idx="12887">
                  <c:v>1.4167260000000001E-7</c:v>
                </c:pt>
                <c:pt idx="12888">
                  <c:v>1.4169760000000001E-7</c:v>
                </c:pt>
                <c:pt idx="12889">
                  <c:v>1.4172260000000001E-7</c:v>
                </c:pt>
                <c:pt idx="12890">
                  <c:v>1.4174760000000001E-7</c:v>
                </c:pt>
                <c:pt idx="12891">
                  <c:v>1.4177260000000001E-7</c:v>
                </c:pt>
                <c:pt idx="12892">
                  <c:v>1.4179759999999999E-7</c:v>
                </c:pt>
                <c:pt idx="12893">
                  <c:v>1.4182259999999999E-7</c:v>
                </c:pt>
                <c:pt idx="12894">
                  <c:v>1.4184759999999999E-7</c:v>
                </c:pt>
                <c:pt idx="12895">
                  <c:v>1.4187259999999999E-7</c:v>
                </c:pt>
                <c:pt idx="12896">
                  <c:v>1.418976E-7</c:v>
                </c:pt>
                <c:pt idx="12897">
                  <c:v>1.419226E-7</c:v>
                </c:pt>
                <c:pt idx="12898">
                  <c:v>1.419476E-7</c:v>
                </c:pt>
                <c:pt idx="12899">
                  <c:v>1.419726E-7</c:v>
                </c:pt>
                <c:pt idx="12900">
                  <c:v>1.419976E-7</c:v>
                </c:pt>
                <c:pt idx="12901">
                  <c:v>1.4202260000000001E-7</c:v>
                </c:pt>
                <c:pt idx="12902">
                  <c:v>1.4204760000000001E-7</c:v>
                </c:pt>
                <c:pt idx="12903">
                  <c:v>1.4207260000000001E-7</c:v>
                </c:pt>
                <c:pt idx="12904">
                  <c:v>1.4209760000000001E-7</c:v>
                </c:pt>
                <c:pt idx="12905">
                  <c:v>1.4212260000000001E-7</c:v>
                </c:pt>
                <c:pt idx="12906">
                  <c:v>1.4214759999999999E-7</c:v>
                </c:pt>
                <c:pt idx="12907">
                  <c:v>1.4217259999999999E-7</c:v>
                </c:pt>
                <c:pt idx="12908">
                  <c:v>1.4219759999999999E-7</c:v>
                </c:pt>
                <c:pt idx="12909">
                  <c:v>1.4222259999999999E-7</c:v>
                </c:pt>
                <c:pt idx="12910">
                  <c:v>1.422476E-7</c:v>
                </c:pt>
                <c:pt idx="12911">
                  <c:v>1.422726E-7</c:v>
                </c:pt>
                <c:pt idx="12912">
                  <c:v>1.422976E-7</c:v>
                </c:pt>
                <c:pt idx="12913">
                  <c:v>1.423226E-7</c:v>
                </c:pt>
                <c:pt idx="12914">
                  <c:v>1.423476E-7</c:v>
                </c:pt>
                <c:pt idx="12915">
                  <c:v>1.4237260000000001E-7</c:v>
                </c:pt>
                <c:pt idx="12916">
                  <c:v>1.4239760000000001E-7</c:v>
                </c:pt>
                <c:pt idx="12917">
                  <c:v>1.4242260000000001E-7</c:v>
                </c:pt>
                <c:pt idx="12918">
                  <c:v>1.4244760000000001E-7</c:v>
                </c:pt>
                <c:pt idx="12919">
                  <c:v>1.4247260000000001E-7</c:v>
                </c:pt>
                <c:pt idx="12920">
                  <c:v>1.4249759999999999E-7</c:v>
                </c:pt>
                <c:pt idx="12921">
                  <c:v>1.4252259999999999E-7</c:v>
                </c:pt>
                <c:pt idx="12922">
                  <c:v>1.4254759999999999E-7</c:v>
                </c:pt>
                <c:pt idx="12923">
                  <c:v>1.4257259999999999E-7</c:v>
                </c:pt>
                <c:pt idx="12924">
                  <c:v>1.425976E-7</c:v>
                </c:pt>
                <c:pt idx="12925">
                  <c:v>1.426226E-7</c:v>
                </c:pt>
                <c:pt idx="12926">
                  <c:v>1.426476E-7</c:v>
                </c:pt>
                <c:pt idx="12927">
                  <c:v>1.426726E-7</c:v>
                </c:pt>
                <c:pt idx="12928">
                  <c:v>1.426976E-7</c:v>
                </c:pt>
                <c:pt idx="12929">
                  <c:v>1.4272260000000001E-7</c:v>
                </c:pt>
                <c:pt idx="12930">
                  <c:v>1.4274760000000001E-7</c:v>
                </c:pt>
                <c:pt idx="12931">
                  <c:v>1.4277260000000001E-7</c:v>
                </c:pt>
                <c:pt idx="12932">
                  <c:v>1.4279760000000001E-7</c:v>
                </c:pt>
                <c:pt idx="12933">
                  <c:v>1.4282260000000001E-7</c:v>
                </c:pt>
                <c:pt idx="12934">
                  <c:v>1.4284759999999999E-7</c:v>
                </c:pt>
                <c:pt idx="12935">
                  <c:v>1.4287259999999999E-7</c:v>
                </c:pt>
                <c:pt idx="12936">
                  <c:v>1.4289759999999999E-7</c:v>
                </c:pt>
                <c:pt idx="12937">
                  <c:v>1.4292259999999999E-7</c:v>
                </c:pt>
                <c:pt idx="12938">
                  <c:v>1.429476E-7</c:v>
                </c:pt>
                <c:pt idx="12939">
                  <c:v>1.429726E-7</c:v>
                </c:pt>
                <c:pt idx="12940">
                  <c:v>1.429976E-7</c:v>
                </c:pt>
                <c:pt idx="12941">
                  <c:v>1.430226E-7</c:v>
                </c:pt>
                <c:pt idx="12942">
                  <c:v>1.430476E-7</c:v>
                </c:pt>
                <c:pt idx="12943">
                  <c:v>1.430726E-7</c:v>
                </c:pt>
                <c:pt idx="12944">
                  <c:v>1.4309760000000001E-7</c:v>
                </c:pt>
                <c:pt idx="12945">
                  <c:v>1.4312260000000001E-7</c:v>
                </c:pt>
                <c:pt idx="12946">
                  <c:v>1.4314760000000001E-7</c:v>
                </c:pt>
                <c:pt idx="12947">
                  <c:v>1.4317260000000001E-7</c:v>
                </c:pt>
                <c:pt idx="12948">
                  <c:v>1.4319759999999999E-7</c:v>
                </c:pt>
                <c:pt idx="12949">
                  <c:v>1.4322259999999999E-7</c:v>
                </c:pt>
                <c:pt idx="12950">
                  <c:v>1.4324759999999999E-7</c:v>
                </c:pt>
                <c:pt idx="12951">
                  <c:v>1.4327259999999999E-7</c:v>
                </c:pt>
                <c:pt idx="12952">
                  <c:v>1.432976E-7</c:v>
                </c:pt>
                <c:pt idx="12953">
                  <c:v>1.433226E-7</c:v>
                </c:pt>
                <c:pt idx="12954">
                  <c:v>1.433476E-7</c:v>
                </c:pt>
                <c:pt idx="12955">
                  <c:v>1.433726E-7</c:v>
                </c:pt>
                <c:pt idx="12956">
                  <c:v>1.433976E-7</c:v>
                </c:pt>
                <c:pt idx="12957">
                  <c:v>1.434226E-7</c:v>
                </c:pt>
                <c:pt idx="12958">
                  <c:v>1.4344760000000001E-7</c:v>
                </c:pt>
                <c:pt idx="12959">
                  <c:v>1.4347260000000001E-7</c:v>
                </c:pt>
                <c:pt idx="12960">
                  <c:v>1.4349760000000001E-7</c:v>
                </c:pt>
                <c:pt idx="12961">
                  <c:v>1.4352260000000001E-7</c:v>
                </c:pt>
                <c:pt idx="12962">
                  <c:v>1.4354759999999999E-7</c:v>
                </c:pt>
                <c:pt idx="12963">
                  <c:v>1.4357259999999999E-7</c:v>
                </c:pt>
                <c:pt idx="12964">
                  <c:v>1.4359759999999999E-7</c:v>
                </c:pt>
                <c:pt idx="12965">
                  <c:v>1.4362259999999999E-7</c:v>
                </c:pt>
                <c:pt idx="12966">
                  <c:v>1.436476E-7</c:v>
                </c:pt>
                <c:pt idx="12967">
                  <c:v>1.436726E-7</c:v>
                </c:pt>
                <c:pt idx="12968">
                  <c:v>1.436976E-7</c:v>
                </c:pt>
                <c:pt idx="12969">
                  <c:v>1.437226E-7</c:v>
                </c:pt>
                <c:pt idx="12970">
                  <c:v>1.437476E-7</c:v>
                </c:pt>
                <c:pt idx="12971">
                  <c:v>1.437726E-7</c:v>
                </c:pt>
                <c:pt idx="12972">
                  <c:v>1.4379760000000001E-7</c:v>
                </c:pt>
                <c:pt idx="12973">
                  <c:v>1.4382260000000001E-7</c:v>
                </c:pt>
                <c:pt idx="12974">
                  <c:v>1.4384760000000001E-7</c:v>
                </c:pt>
                <c:pt idx="12975">
                  <c:v>1.4387260000000001E-7</c:v>
                </c:pt>
                <c:pt idx="12976">
                  <c:v>1.4389759999999999E-7</c:v>
                </c:pt>
                <c:pt idx="12977">
                  <c:v>1.4392259999999999E-7</c:v>
                </c:pt>
                <c:pt idx="12978">
                  <c:v>1.4394759999999999E-7</c:v>
                </c:pt>
                <c:pt idx="12979">
                  <c:v>1.4397259999999999E-7</c:v>
                </c:pt>
                <c:pt idx="12980">
                  <c:v>1.4399759999999999E-7</c:v>
                </c:pt>
                <c:pt idx="12981">
                  <c:v>1.440226E-7</c:v>
                </c:pt>
                <c:pt idx="12982">
                  <c:v>1.440476E-7</c:v>
                </c:pt>
                <c:pt idx="12983">
                  <c:v>1.440726E-7</c:v>
                </c:pt>
                <c:pt idx="12984">
                  <c:v>1.440976E-7</c:v>
                </c:pt>
                <c:pt idx="12985">
                  <c:v>1.441226E-7</c:v>
                </c:pt>
                <c:pt idx="12986">
                  <c:v>1.4414760000000001E-7</c:v>
                </c:pt>
                <c:pt idx="12987">
                  <c:v>1.4417260000000001E-7</c:v>
                </c:pt>
                <c:pt idx="12988">
                  <c:v>1.4419760000000001E-7</c:v>
                </c:pt>
                <c:pt idx="12989">
                  <c:v>1.4422260000000001E-7</c:v>
                </c:pt>
                <c:pt idx="12990">
                  <c:v>1.4424759999999999E-7</c:v>
                </c:pt>
                <c:pt idx="12991">
                  <c:v>1.4427259999999999E-7</c:v>
                </c:pt>
                <c:pt idx="12992">
                  <c:v>1.4429759999999999E-7</c:v>
                </c:pt>
                <c:pt idx="12993">
                  <c:v>1.4432259999999999E-7</c:v>
                </c:pt>
                <c:pt idx="12994">
                  <c:v>1.4434759999999999E-7</c:v>
                </c:pt>
                <c:pt idx="12995">
                  <c:v>1.443726E-7</c:v>
                </c:pt>
                <c:pt idx="12996">
                  <c:v>1.443976E-7</c:v>
                </c:pt>
                <c:pt idx="12997">
                  <c:v>1.444226E-7</c:v>
                </c:pt>
                <c:pt idx="12998">
                  <c:v>1.444476E-7</c:v>
                </c:pt>
                <c:pt idx="12999">
                  <c:v>1.444726E-7</c:v>
                </c:pt>
                <c:pt idx="13000">
                  <c:v>1.4449760000000001E-7</c:v>
                </c:pt>
                <c:pt idx="13001">
                  <c:v>1.4452260000000001E-7</c:v>
                </c:pt>
                <c:pt idx="13002">
                  <c:v>1.4454760000000001E-7</c:v>
                </c:pt>
                <c:pt idx="13003">
                  <c:v>1.4457260000000001E-7</c:v>
                </c:pt>
                <c:pt idx="13004">
                  <c:v>1.4459759999999999E-7</c:v>
                </c:pt>
                <c:pt idx="13005">
                  <c:v>1.4462259999999999E-7</c:v>
                </c:pt>
                <c:pt idx="13006">
                  <c:v>1.4464759999999999E-7</c:v>
                </c:pt>
                <c:pt idx="13007">
                  <c:v>1.4467259999999999E-7</c:v>
                </c:pt>
                <c:pt idx="13008">
                  <c:v>1.4469759999999999E-7</c:v>
                </c:pt>
                <c:pt idx="13009">
                  <c:v>1.447226E-7</c:v>
                </c:pt>
                <c:pt idx="13010">
                  <c:v>1.447476E-7</c:v>
                </c:pt>
                <c:pt idx="13011">
                  <c:v>1.447726E-7</c:v>
                </c:pt>
                <c:pt idx="13012">
                  <c:v>1.447976E-7</c:v>
                </c:pt>
                <c:pt idx="13013">
                  <c:v>1.448226E-7</c:v>
                </c:pt>
                <c:pt idx="13014">
                  <c:v>1.4484760000000001E-7</c:v>
                </c:pt>
                <c:pt idx="13015">
                  <c:v>1.4487260000000001E-7</c:v>
                </c:pt>
                <c:pt idx="13016">
                  <c:v>1.4489760000000001E-7</c:v>
                </c:pt>
                <c:pt idx="13017">
                  <c:v>1.4492260000000001E-7</c:v>
                </c:pt>
                <c:pt idx="13018">
                  <c:v>1.4494759999999999E-7</c:v>
                </c:pt>
                <c:pt idx="13019">
                  <c:v>1.4497259999999999E-7</c:v>
                </c:pt>
                <c:pt idx="13020">
                  <c:v>1.4499759999999999E-7</c:v>
                </c:pt>
                <c:pt idx="13021">
                  <c:v>1.4502259999999999E-7</c:v>
                </c:pt>
                <c:pt idx="13022">
                  <c:v>1.4504759999999999E-7</c:v>
                </c:pt>
                <c:pt idx="13023">
                  <c:v>1.450726E-7</c:v>
                </c:pt>
                <c:pt idx="13024">
                  <c:v>1.450976E-7</c:v>
                </c:pt>
                <c:pt idx="13025">
                  <c:v>1.451226E-7</c:v>
                </c:pt>
                <c:pt idx="13026">
                  <c:v>1.451476E-7</c:v>
                </c:pt>
                <c:pt idx="13027">
                  <c:v>1.451726E-7</c:v>
                </c:pt>
                <c:pt idx="13028">
                  <c:v>1.4519760000000001E-7</c:v>
                </c:pt>
                <c:pt idx="13029">
                  <c:v>1.4522260000000001E-7</c:v>
                </c:pt>
                <c:pt idx="13030">
                  <c:v>1.4524760000000001E-7</c:v>
                </c:pt>
                <c:pt idx="13031">
                  <c:v>1.4527260000000001E-7</c:v>
                </c:pt>
                <c:pt idx="13032">
                  <c:v>1.4529759999999999E-7</c:v>
                </c:pt>
                <c:pt idx="13033">
                  <c:v>1.4532259999999999E-7</c:v>
                </c:pt>
                <c:pt idx="13034">
                  <c:v>1.4534759999999999E-7</c:v>
                </c:pt>
                <c:pt idx="13035">
                  <c:v>1.4537259999999999E-7</c:v>
                </c:pt>
                <c:pt idx="13036">
                  <c:v>1.4539759999999999E-7</c:v>
                </c:pt>
                <c:pt idx="13037">
                  <c:v>1.454226E-7</c:v>
                </c:pt>
                <c:pt idx="13038">
                  <c:v>1.454476E-7</c:v>
                </c:pt>
                <c:pt idx="13039">
                  <c:v>1.454726E-7</c:v>
                </c:pt>
                <c:pt idx="13040">
                  <c:v>1.454976E-7</c:v>
                </c:pt>
                <c:pt idx="13041">
                  <c:v>1.455226E-7</c:v>
                </c:pt>
                <c:pt idx="13042">
                  <c:v>1.4554760000000001E-7</c:v>
                </c:pt>
                <c:pt idx="13043">
                  <c:v>1.4557260000000001E-7</c:v>
                </c:pt>
                <c:pt idx="13044">
                  <c:v>1.4559760000000001E-7</c:v>
                </c:pt>
                <c:pt idx="13045">
                  <c:v>1.4562260000000001E-7</c:v>
                </c:pt>
                <c:pt idx="13046">
                  <c:v>1.4564760000000001E-7</c:v>
                </c:pt>
                <c:pt idx="13047">
                  <c:v>1.4567259999999999E-7</c:v>
                </c:pt>
                <c:pt idx="13048">
                  <c:v>1.4569759999999999E-7</c:v>
                </c:pt>
                <c:pt idx="13049">
                  <c:v>1.4572259999999999E-7</c:v>
                </c:pt>
                <c:pt idx="13050">
                  <c:v>1.4574759999999999E-7</c:v>
                </c:pt>
                <c:pt idx="13051">
                  <c:v>1.457726E-7</c:v>
                </c:pt>
                <c:pt idx="13052">
                  <c:v>1.457976E-7</c:v>
                </c:pt>
                <c:pt idx="13053">
                  <c:v>1.458226E-7</c:v>
                </c:pt>
                <c:pt idx="13054">
                  <c:v>1.458476E-7</c:v>
                </c:pt>
                <c:pt idx="13055">
                  <c:v>1.458726E-7</c:v>
                </c:pt>
                <c:pt idx="13056">
                  <c:v>1.4589760000000001E-7</c:v>
                </c:pt>
                <c:pt idx="13057">
                  <c:v>1.4592260000000001E-7</c:v>
                </c:pt>
                <c:pt idx="13058">
                  <c:v>1.4594760000000001E-7</c:v>
                </c:pt>
                <c:pt idx="13059">
                  <c:v>1.4597260000000001E-7</c:v>
                </c:pt>
                <c:pt idx="13060">
                  <c:v>1.4599760000000001E-7</c:v>
                </c:pt>
                <c:pt idx="13061">
                  <c:v>1.4602259999999999E-7</c:v>
                </c:pt>
                <c:pt idx="13062">
                  <c:v>1.4604759999999999E-7</c:v>
                </c:pt>
                <c:pt idx="13063">
                  <c:v>1.4607259999999999E-7</c:v>
                </c:pt>
                <c:pt idx="13064">
                  <c:v>1.4609759999999999E-7</c:v>
                </c:pt>
                <c:pt idx="13065">
                  <c:v>1.461226E-7</c:v>
                </c:pt>
                <c:pt idx="13066">
                  <c:v>1.461476E-7</c:v>
                </c:pt>
                <c:pt idx="13067">
                  <c:v>1.461726E-7</c:v>
                </c:pt>
                <c:pt idx="13068">
                  <c:v>1.461976E-7</c:v>
                </c:pt>
                <c:pt idx="13069">
                  <c:v>1.462226E-7</c:v>
                </c:pt>
                <c:pt idx="13070">
                  <c:v>1.4624760000000001E-7</c:v>
                </c:pt>
                <c:pt idx="13071">
                  <c:v>1.4627260000000001E-7</c:v>
                </c:pt>
                <c:pt idx="13072">
                  <c:v>1.4629760000000001E-7</c:v>
                </c:pt>
                <c:pt idx="13073">
                  <c:v>1.4632260000000001E-7</c:v>
                </c:pt>
                <c:pt idx="13074">
                  <c:v>1.4634760000000001E-7</c:v>
                </c:pt>
                <c:pt idx="13075">
                  <c:v>1.4637259999999999E-7</c:v>
                </c:pt>
                <c:pt idx="13076">
                  <c:v>1.4639759999999999E-7</c:v>
                </c:pt>
                <c:pt idx="13077">
                  <c:v>1.4642259999999999E-7</c:v>
                </c:pt>
                <c:pt idx="13078">
                  <c:v>1.4644759999999999E-7</c:v>
                </c:pt>
                <c:pt idx="13079">
                  <c:v>1.464726E-7</c:v>
                </c:pt>
                <c:pt idx="13080">
                  <c:v>1.464976E-7</c:v>
                </c:pt>
                <c:pt idx="13081">
                  <c:v>1.465226E-7</c:v>
                </c:pt>
                <c:pt idx="13082">
                  <c:v>1.465476E-7</c:v>
                </c:pt>
                <c:pt idx="13083">
                  <c:v>1.465726E-7</c:v>
                </c:pt>
                <c:pt idx="13084">
                  <c:v>1.4659760000000001E-7</c:v>
                </c:pt>
                <c:pt idx="13085">
                  <c:v>1.4662260000000001E-7</c:v>
                </c:pt>
                <c:pt idx="13086">
                  <c:v>1.4664760000000001E-7</c:v>
                </c:pt>
                <c:pt idx="13087">
                  <c:v>1.4667260000000001E-7</c:v>
                </c:pt>
                <c:pt idx="13088">
                  <c:v>1.4669760000000001E-7</c:v>
                </c:pt>
                <c:pt idx="13089">
                  <c:v>1.4672259999999999E-7</c:v>
                </c:pt>
                <c:pt idx="13090">
                  <c:v>1.4674759999999999E-7</c:v>
                </c:pt>
                <c:pt idx="13091">
                  <c:v>1.4677259999999999E-7</c:v>
                </c:pt>
                <c:pt idx="13092">
                  <c:v>1.4679759999999999E-7</c:v>
                </c:pt>
                <c:pt idx="13093">
                  <c:v>1.468226E-7</c:v>
                </c:pt>
                <c:pt idx="13094">
                  <c:v>1.468476E-7</c:v>
                </c:pt>
                <c:pt idx="13095">
                  <c:v>1.468726E-7</c:v>
                </c:pt>
                <c:pt idx="13096">
                  <c:v>1.468976E-7</c:v>
                </c:pt>
                <c:pt idx="13097">
                  <c:v>1.469226E-7</c:v>
                </c:pt>
                <c:pt idx="13098">
                  <c:v>1.469476E-7</c:v>
                </c:pt>
                <c:pt idx="13099">
                  <c:v>1.4697260000000001E-7</c:v>
                </c:pt>
                <c:pt idx="13100">
                  <c:v>1.4699760000000001E-7</c:v>
                </c:pt>
                <c:pt idx="13101">
                  <c:v>1.4702260000000001E-7</c:v>
                </c:pt>
                <c:pt idx="13102">
                  <c:v>1.4704760000000001E-7</c:v>
                </c:pt>
                <c:pt idx="13103">
                  <c:v>1.4707259999999999E-7</c:v>
                </c:pt>
                <c:pt idx="13104">
                  <c:v>1.4709759999999999E-7</c:v>
                </c:pt>
                <c:pt idx="13105">
                  <c:v>1.4712259999999999E-7</c:v>
                </c:pt>
                <c:pt idx="13106">
                  <c:v>1.4714759999999999E-7</c:v>
                </c:pt>
                <c:pt idx="13107">
                  <c:v>1.471726E-7</c:v>
                </c:pt>
                <c:pt idx="13108">
                  <c:v>1.471976E-7</c:v>
                </c:pt>
                <c:pt idx="13109">
                  <c:v>1.472226E-7</c:v>
                </c:pt>
                <c:pt idx="13110">
                  <c:v>1.472476E-7</c:v>
                </c:pt>
                <c:pt idx="13111">
                  <c:v>1.472726E-7</c:v>
                </c:pt>
                <c:pt idx="13112">
                  <c:v>1.472976E-7</c:v>
                </c:pt>
                <c:pt idx="13113">
                  <c:v>1.4732260000000001E-7</c:v>
                </c:pt>
                <c:pt idx="13114">
                  <c:v>1.4734760000000001E-7</c:v>
                </c:pt>
                <c:pt idx="13115">
                  <c:v>1.4737260000000001E-7</c:v>
                </c:pt>
                <c:pt idx="13116">
                  <c:v>1.4739760000000001E-7</c:v>
                </c:pt>
                <c:pt idx="13117">
                  <c:v>1.4742259999999999E-7</c:v>
                </c:pt>
                <c:pt idx="13118">
                  <c:v>1.4744759999999999E-7</c:v>
                </c:pt>
                <c:pt idx="13119">
                  <c:v>1.4747259999999999E-7</c:v>
                </c:pt>
                <c:pt idx="13120">
                  <c:v>1.4749759999999999E-7</c:v>
                </c:pt>
                <c:pt idx="13121">
                  <c:v>1.475226E-7</c:v>
                </c:pt>
                <c:pt idx="13122">
                  <c:v>1.475476E-7</c:v>
                </c:pt>
                <c:pt idx="13123">
                  <c:v>1.475726E-7</c:v>
                </c:pt>
                <c:pt idx="13124">
                  <c:v>1.475976E-7</c:v>
                </c:pt>
                <c:pt idx="13125">
                  <c:v>1.476226E-7</c:v>
                </c:pt>
                <c:pt idx="13126">
                  <c:v>1.476476E-7</c:v>
                </c:pt>
                <c:pt idx="13127">
                  <c:v>1.4767260000000001E-7</c:v>
                </c:pt>
                <c:pt idx="13128">
                  <c:v>1.4769760000000001E-7</c:v>
                </c:pt>
                <c:pt idx="13129">
                  <c:v>1.4772260000000001E-7</c:v>
                </c:pt>
                <c:pt idx="13130">
                  <c:v>1.4774760000000001E-7</c:v>
                </c:pt>
                <c:pt idx="13131">
                  <c:v>1.4777259999999999E-7</c:v>
                </c:pt>
                <c:pt idx="13132">
                  <c:v>1.4779759999999999E-7</c:v>
                </c:pt>
                <c:pt idx="13133">
                  <c:v>1.4782259999999999E-7</c:v>
                </c:pt>
                <c:pt idx="13134">
                  <c:v>1.4784759999999999E-7</c:v>
                </c:pt>
                <c:pt idx="13135">
                  <c:v>1.4787259999999999E-7</c:v>
                </c:pt>
                <c:pt idx="13136">
                  <c:v>1.478976E-7</c:v>
                </c:pt>
                <c:pt idx="13137">
                  <c:v>1.479226E-7</c:v>
                </c:pt>
                <c:pt idx="13138">
                  <c:v>1.479476E-7</c:v>
                </c:pt>
                <c:pt idx="13139">
                  <c:v>1.479726E-7</c:v>
                </c:pt>
                <c:pt idx="13140">
                  <c:v>1.479976E-7</c:v>
                </c:pt>
                <c:pt idx="13141">
                  <c:v>1.4802260000000001E-7</c:v>
                </c:pt>
                <c:pt idx="13142">
                  <c:v>1.4804760000000001E-7</c:v>
                </c:pt>
                <c:pt idx="13143">
                  <c:v>1.4807260000000001E-7</c:v>
                </c:pt>
                <c:pt idx="13144">
                  <c:v>1.4809760000000001E-7</c:v>
                </c:pt>
                <c:pt idx="13145">
                  <c:v>1.4812259999999999E-7</c:v>
                </c:pt>
                <c:pt idx="13146">
                  <c:v>1.4814759999999999E-7</c:v>
                </c:pt>
                <c:pt idx="13147">
                  <c:v>1.4817259999999999E-7</c:v>
                </c:pt>
                <c:pt idx="13148">
                  <c:v>1.4819759999999999E-7</c:v>
                </c:pt>
                <c:pt idx="13149">
                  <c:v>1.4822259999999999E-7</c:v>
                </c:pt>
                <c:pt idx="13150">
                  <c:v>1.482476E-7</c:v>
                </c:pt>
                <c:pt idx="13151">
                  <c:v>1.482726E-7</c:v>
                </c:pt>
                <c:pt idx="13152">
                  <c:v>1.482976E-7</c:v>
                </c:pt>
                <c:pt idx="13153">
                  <c:v>1.483226E-7</c:v>
                </c:pt>
                <c:pt idx="13154">
                  <c:v>1.483476E-7</c:v>
                </c:pt>
                <c:pt idx="13155">
                  <c:v>1.4837260000000001E-7</c:v>
                </c:pt>
                <c:pt idx="13156">
                  <c:v>1.4839760000000001E-7</c:v>
                </c:pt>
                <c:pt idx="13157">
                  <c:v>1.4842260000000001E-7</c:v>
                </c:pt>
                <c:pt idx="13158">
                  <c:v>1.4844760000000001E-7</c:v>
                </c:pt>
                <c:pt idx="13159">
                  <c:v>1.4847259999999999E-7</c:v>
                </c:pt>
                <c:pt idx="13160">
                  <c:v>1.4849759999999999E-7</c:v>
                </c:pt>
                <c:pt idx="13161">
                  <c:v>1.4852259999999999E-7</c:v>
                </c:pt>
                <c:pt idx="13162">
                  <c:v>1.4854759999999999E-7</c:v>
                </c:pt>
                <c:pt idx="13163">
                  <c:v>1.4857259999999999E-7</c:v>
                </c:pt>
                <c:pt idx="13164">
                  <c:v>1.485976E-7</c:v>
                </c:pt>
                <c:pt idx="13165">
                  <c:v>1.486226E-7</c:v>
                </c:pt>
                <c:pt idx="13166">
                  <c:v>1.486476E-7</c:v>
                </c:pt>
                <c:pt idx="13167">
                  <c:v>1.486726E-7</c:v>
                </c:pt>
                <c:pt idx="13168">
                  <c:v>1.486976E-7</c:v>
                </c:pt>
                <c:pt idx="13169">
                  <c:v>1.4872260000000001E-7</c:v>
                </c:pt>
                <c:pt idx="13170">
                  <c:v>1.4874760000000001E-7</c:v>
                </c:pt>
                <c:pt idx="13171">
                  <c:v>1.4877260000000001E-7</c:v>
                </c:pt>
                <c:pt idx="13172">
                  <c:v>1.4879760000000001E-7</c:v>
                </c:pt>
                <c:pt idx="13173">
                  <c:v>1.4882259999999999E-7</c:v>
                </c:pt>
                <c:pt idx="13174">
                  <c:v>1.4884759999999999E-7</c:v>
                </c:pt>
                <c:pt idx="13175">
                  <c:v>1.4887259999999999E-7</c:v>
                </c:pt>
                <c:pt idx="13176">
                  <c:v>1.4889759999999999E-7</c:v>
                </c:pt>
                <c:pt idx="13177">
                  <c:v>1.4892259999999999E-7</c:v>
                </c:pt>
                <c:pt idx="13178">
                  <c:v>1.489476E-7</c:v>
                </c:pt>
                <c:pt idx="13179">
                  <c:v>1.489726E-7</c:v>
                </c:pt>
                <c:pt idx="13180">
                  <c:v>1.489976E-7</c:v>
                </c:pt>
                <c:pt idx="13181">
                  <c:v>1.490226E-7</c:v>
                </c:pt>
                <c:pt idx="13182">
                  <c:v>1.490476E-7</c:v>
                </c:pt>
                <c:pt idx="13183">
                  <c:v>1.4907260000000001E-7</c:v>
                </c:pt>
                <c:pt idx="13184">
                  <c:v>1.4909760000000001E-7</c:v>
                </c:pt>
                <c:pt idx="13185">
                  <c:v>1.4912260000000001E-7</c:v>
                </c:pt>
                <c:pt idx="13186">
                  <c:v>1.4914760000000001E-7</c:v>
                </c:pt>
                <c:pt idx="13187">
                  <c:v>1.4917260000000001E-7</c:v>
                </c:pt>
                <c:pt idx="13188">
                  <c:v>1.4919759999999999E-7</c:v>
                </c:pt>
                <c:pt idx="13189">
                  <c:v>1.4922259999999999E-7</c:v>
                </c:pt>
                <c:pt idx="13190">
                  <c:v>1.4924759999999999E-7</c:v>
                </c:pt>
                <c:pt idx="13191">
                  <c:v>1.4927259999999999E-7</c:v>
                </c:pt>
                <c:pt idx="13192">
                  <c:v>1.492976E-7</c:v>
                </c:pt>
                <c:pt idx="13193">
                  <c:v>1.493226E-7</c:v>
                </c:pt>
                <c:pt idx="13194">
                  <c:v>1.493476E-7</c:v>
                </c:pt>
                <c:pt idx="13195">
                  <c:v>1.493726E-7</c:v>
                </c:pt>
                <c:pt idx="13196">
                  <c:v>1.493976E-7</c:v>
                </c:pt>
                <c:pt idx="13197">
                  <c:v>1.4942260000000001E-7</c:v>
                </c:pt>
                <c:pt idx="13198">
                  <c:v>1.4944760000000001E-7</c:v>
                </c:pt>
                <c:pt idx="13199">
                  <c:v>1.4947260000000001E-7</c:v>
                </c:pt>
                <c:pt idx="13200">
                  <c:v>1.4949760000000001E-7</c:v>
                </c:pt>
                <c:pt idx="13201">
                  <c:v>1.4952260000000001E-7</c:v>
                </c:pt>
                <c:pt idx="13202">
                  <c:v>1.4954759999999999E-7</c:v>
                </c:pt>
                <c:pt idx="13203">
                  <c:v>1.4957259999999999E-7</c:v>
                </c:pt>
                <c:pt idx="13204">
                  <c:v>1.4959759999999999E-7</c:v>
                </c:pt>
                <c:pt idx="13205">
                  <c:v>1.4962259999999999E-7</c:v>
                </c:pt>
                <c:pt idx="13206">
                  <c:v>1.496476E-7</c:v>
                </c:pt>
                <c:pt idx="13207">
                  <c:v>1.496726E-7</c:v>
                </c:pt>
                <c:pt idx="13208">
                  <c:v>1.496976E-7</c:v>
                </c:pt>
                <c:pt idx="13209">
                  <c:v>1.497226E-7</c:v>
                </c:pt>
                <c:pt idx="13210">
                  <c:v>1.497476E-7</c:v>
                </c:pt>
                <c:pt idx="13211">
                  <c:v>1.4977260000000001E-7</c:v>
                </c:pt>
                <c:pt idx="13212">
                  <c:v>1.4979760000000001E-7</c:v>
                </c:pt>
                <c:pt idx="13213">
                  <c:v>1.4982260000000001E-7</c:v>
                </c:pt>
                <c:pt idx="13214">
                  <c:v>1.4984760000000001E-7</c:v>
                </c:pt>
                <c:pt idx="13215">
                  <c:v>1.4987260000000001E-7</c:v>
                </c:pt>
                <c:pt idx="13216">
                  <c:v>1.4989759999999999E-7</c:v>
                </c:pt>
                <c:pt idx="13217">
                  <c:v>1.4992259999999999E-7</c:v>
                </c:pt>
                <c:pt idx="13218">
                  <c:v>1.4994759999999999E-7</c:v>
                </c:pt>
                <c:pt idx="13219">
                  <c:v>1.4997259999999999E-7</c:v>
                </c:pt>
                <c:pt idx="13220">
                  <c:v>1.499976E-7</c:v>
                </c:pt>
                <c:pt idx="13221">
                  <c:v>1.500226E-7</c:v>
                </c:pt>
                <c:pt idx="13222">
                  <c:v>1.500476E-7</c:v>
                </c:pt>
                <c:pt idx="13223">
                  <c:v>1.500726E-7</c:v>
                </c:pt>
                <c:pt idx="13224">
                  <c:v>1.500976E-7</c:v>
                </c:pt>
                <c:pt idx="13225">
                  <c:v>1.5012260000000001E-7</c:v>
                </c:pt>
                <c:pt idx="13226">
                  <c:v>1.5014760000000001E-7</c:v>
                </c:pt>
                <c:pt idx="13227">
                  <c:v>1.5017260000000001E-7</c:v>
                </c:pt>
                <c:pt idx="13228">
                  <c:v>1.5019760000000001E-7</c:v>
                </c:pt>
                <c:pt idx="13229">
                  <c:v>1.5022260000000001E-7</c:v>
                </c:pt>
                <c:pt idx="13230">
                  <c:v>1.5024759999999999E-7</c:v>
                </c:pt>
                <c:pt idx="13231">
                  <c:v>1.5027259999999999E-7</c:v>
                </c:pt>
                <c:pt idx="13232">
                  <c:v>1.5029759999999999E-7</c:v>
                </c:pt>
                <c:pt idx="13233">
                  <c:v>1.5032259999999999E-7</c:v>
                </c:pt>
                <c:pt idx="13234">
                  <c:v>1.503476E-7</c:v>
                </c:pt>
                <c:pt idx="13235">
                  <c:v>1.503726E-7</c:v>
                </c:pt>
                <c:pt idx="13236">
                  <c:v>1.503976E-7</c:v>
                </c:pt>
                <c:pt idx="13237">
                  <c:v>1.504226E-7</c:v>
                </c:pt>
                <c:pt idx="13238">
                  <c:v>1.504476E-7</c:v>
                </c:pt>
                <c:pt idx="13239">
                  <c:v>1.5047260000000001E-7</c:v>
                </c:pt>
                <c:pt idx="13240">
                  <c:v>1.5049760000000001E-7</c:v>
                </c:pt>
                <c:pt idx="13241">
                  <c:v>1.5052260000000001E-7</c:v>
                </c:pt>
                <c:pt idx="13242">
                  <c:v>1.5054760000000001E-7</c:v>
                </c:pt>
                <c:pt idx="13243">
                  <c:v>1.5057260000000001E-7</c:v>
                </c:pt>
                <c:pt idx="13244">
                  <c:v>1.5059759999999999E-7</c:v>
                </c:pt>
                <c:pt idx="13245">
                  <c:v>1.5062259999999999E-7</c:v>
                </c:pt>
                <c:pt idx="13246">
                  <c:v>1.5064759999999999E-7</c:v>
                </c:pt>
                <c:pt idx="13247">
                  <c:v>1.5067259999999999E-7</c:v>
                </c:pt>
                <c:pt idx="13248">
                  <c:v>1.506976E-7</c:v>
                </c:pt>
                <c:pt idx="13249">
                  <c:v>1.507226E-7</c:v>
                </c:pt>
                <c:pt idx="13250">
                  <c:v>1.507476E-7</c:v>
                </c:pt>
                <c:pt idx="13251">
                  <c:v>1.507726E-7</c:v>
                </c:pt>
                <c:pt idx="13252">
                  <c:v>1.507976E-7</c:v>
                </c:pt>
                <c:pt idx="13253">
                  <c:v>1.508226E-7</c:v>
                </c:pt>
                <c:pt idx="13254">
                  <c:v>1.5084760000000001E-7</c:v>
                </c:pt>
                <c:pt idx="13255">
                  <c:v>1.5087260000000001E-7</c:v>
                </c:pt>
                <c:pt idx="13256">
                  <c:v>1.5089760000000001E-7</c:v>
                </c:pt>
                <c:pt idx="13257">
                  <c:v>1.5092260000000001E-7</c:v>
                </c:pt>
                <c:pt idx="13258">
                  <c:v>1.5094759999999999E-7</c:v>
                </c:pt>
                <c:pt idx="13259">
                  <c:v>1.5097259999999999E-7</c:v>
                </c:pt>
                <c:pt idx="13260">
                  <c:v>1.5099759999999999E-7</c:v>
                </c:pt>
                <c:pt idx="13261">
                  <c:v>1.5102259999999999E-7</c:v>
                </c:pt>
                <c:pt idx="13262">
                  <c:v>1.510476E-7</c:v>
                </c:pt>
                <c:pt idx="13263">
                  <c:v>1.510726E-7</c:v>
                </c:pt>
                <c:pt idx="13264">
                  <c:v>1.510976E-7</c:v>
                </c:pt>
                <c:pt idx="13265">
                  <c:v>1.511226E-7</c:v>
                </c:pt>
                <c:pt idx="13266">
                  <c:v>1.511476E-7</c:v>
                </c:pt>
                <c:pt idx="13267">
                  <c:v>1.511726E-7</c:v>
                </c:pt>
                <c:pt idx="13268">
                  <c:v>1.5119760000000001E-7</c:v>
                </c:pt>
                <c:pt idx="13269">
                  <c:v>1.5122260000000001E-7</c:v>
                </c:pt>
                <c:pt idx="13270">
                  <c:v>1.5124760000000001E-7</c:v>
                </c:pt>
                <c:pt idx="13271">
                  <c:v>1.5127260000000001E-7</c:v>
                </c:pt>
                <c:pt idx="13272">
                  <c:v>1.5129759999999999E-7</c:v>
                </c:pt>
                <c:pt idx="13273">
                  <c:v>1.5132259999999999E-7</c:v>
                </c:pt>
                <c:pt idx="13274">
                  <c:v>1.5134759999999999E-7</c:v>
                </c:pt>
                <c:pt idx="13275">
                  <c:v>1.5137259999999999E-7</c:v>
                </c:pt>
                <c:pt idx="13276">
                  <c:v>1.513976E-7</c:v>
                </c:pt>
                <c:pt idx="13277">
                  <c:v>1.514226E-7</c:v>
                </c:pt>
                <c:pt idx="13278">
                  <c:v>1.514476E-7</c:v>
                </c:pt>
                <c:pt idx="13279">
                  <c:v>1.514726E-7</c:v>
                </c:pt>
                <c:pt idx="13280">
                  <c:v>1.514976E-7</c:v>
                </c:pt>
                <c:pt idx="13281">
                  <c:v>1.515226E-7</c:v>
                </c:pt>
                <c:pt idx="13282">
                  <c:v>1.5154760000000001E-7</c:v>
                </c:pt>
                <c:pt idx="13283">
                  <c:v>1.5157260000000001E-7</c:v>
                </c:pt>
                <c:pt idx="13284">
                  <c:v>1.5159760000000001E-7</c:v>
                </c:pt>
                <c:pt idx="13285">
                  <c:v>1.5162260000000001E-7</c:v>
                </c:pt>
                <c:pt idx="13286">
                  <c:v>1.5164759999999999E-7</c:v>
                </c:pt>
                <c:pt idx="13287">
                  <c:v>1.5167259999999999E-7</c:v>
                </c:pt>
                <c:pt idx="13288">
                  <c:v>1.5169759999999999E-7</c:v>
                </c:pt>
                <c:pt idx="13289">
                  <c:v>1.5172259999999999E-7</c:v>
                </c:pt>
                <c:pt idx="13290">
                  <c:v>1.5174759999999999E-7</c:v>
                </c:pt>
                <c:pt idx="13291">
                  <c:v>1.517726E-7</c:v>
                </c:pt>
                <c:pt idx="13292">
                  <c:v>1.517976E-7</c:v>
                </c:pt>
                <c:pt idx="13293">
                  <c:v>1.518226E-7</c:v>
                </c:pt>
                <c:pt idx="13294">
                  <c:v>1.518476E-7</c:v>
                </c:pt>
                <c:pt idx="13295">
                  <c:v>1.518726E-7</c:v>
                </c:pt>
                <c:pt idx="13296">
                  <c:v>1.5189760000000001E-7</c:v>
                </c:pt>
                <c:pt idx="13297">
                  <c:v>1.5192260000000001E-7</c:v>
                </c:pt>
                <c:pt idx="13298">
                  <c:v>1.5194760000000001E-7</c:v>
                </c:pt>
                <c:pt idx="13299">
                  <c:v>1.5197260000000001E-7</c:v>
                </c:pt>
                <c:pt idx="13300">
                  <c:v>1.5199759999999999E-7</c:v>
                </c:pt>
                <c:pt idx="13301">
                  <c:v>1.5202259999999999E-7</c:v>
                </c:pt>
                <c:pt idx="13302">
                  <c:v>1.5204759999999999E-7</c:v>
                </c:pt>
                <c:pt idx="13303">
                  <c:v>1.5207259999999999E-7</c:v>
                </c:pt>
                <c:pt idx="13304">
                  <c:v>1.5209759999999999E-7</c:v>
                </c:pt>
                <c:pt idx="13305">
                  <c:v>1.521226E-7</c:v>
                </c:pt>
                <c:pt idx="13306">
                  <c:v>1.521476E-7</c:v>
                </c:pt>
                <c:pt idx="13307">
                  <c:v>1.521726E-7</c:v>
                </c:pt>
                <c:pt idx="13308">
                  <c:v>1.521976E-7</c:v>
                </c:pt>
                <c:pt idx="13309">
                  <c:v>1.522226E-7</c:v>
                </c:pt>
                <c:pt idx="13310">
                  <c:v>1.5224760000000001E-7</c:v>
                </c:pt>
                <c:pt idx="13311">
                  <c:v>1.5227260000000001E-7</c:v>
                </c:pt>
                <c:pt idx="13312">
                  <c:v>1.5229760000000001E-7</c:v>
                </c:pt>
                <c:pt idx="13313">
                  <c:v>1.5232260000000001E-7</c:v>
                </c:pt>
                <c:pt idx="13314">
                  <c:v>1.5234759999999999E-7</c:v>
                </c:pt>
                <c:pt idx="13315">
                  <c:v>1.5237259999999999E-7</c:v>
                </c:pt>
                <c:pt idx="13316">
                  <c:v>1.5239759999999999E-7</c:v>
                </c:pt>
                <c:pt idx="13317">
                  <c:v>1.5242259999999999E-7</c:v>
                </c:pt>
                <c:pt idx="13318">
                  <c:v>1.5244759999999999E-7</c:v>
                </c:pt>
                <c:pt idx="13319">
                  <c:v>1.524726E-7</c:v>
                </c:pt>
                <c:pt idx="13320">
                  <c:v>1.524976E-7</c:v>
                </c:pt>
                <c:pt idx="13321">
                  <c:v>1.525226E-7</c:v>
                </c:pt>
                <c:pt idx="13322">
                  <c:v>1.525476E-7</c:v>
                </c:pt>
                <c:pt idx="13323">
                  <c:v>1.525726E-7</c:v>
                </c:pt>
                <c:pt idx="13324">
                  <c:v>1.5259760000000001E-7</c:v>
                </c:pt>
                <c:pt idx="13325">
                  <c:v>1.5262260000000001E-7</c:v>
                </c:pt>
                <c:pt idx="13326">
                  <c:v>1.5264760000000001E-7</c:v>
                </c:pt>
                <c:pt idx="13327">
                  <c:v>1.5267260000000001E-7</c:v>
                </c:pt>
                <c:pt idx="13328">
                  <c:v>1.5269759999999999E-7</c:v>
                </c:pt>
                <c:pt idx="13329">
                  <c:v>1.5272259999999999E-7</c:v>
                </c:pt>
                <c:pt idx="13330">
                  <c:v>1.5274759999999999E-7</c:v>
                </c:pt>
                <c:pt idx="13331">
                  <c:v>1.5277259999999999E-7</c:v>
                </c:pt>
                <c:pt idx="13332">
                  <c:v>1.5279759999999999E-7</c:v>
                </c:pt>
                <c:pt idx="13333">
                  <c:v>1.528226E-7</c:v>
                </c:pt>
                <c:pt idx="13334">
                  <c:v>1.528476E-7</c:v>
                </c:pt>
                <c:pt idx="13335">
                  <c:v>1.528726E-7</c:v>
                </c:pt>
                <c:pt idx="13336">
                  <c:v>1.528976E-7</c:v>
                </c:pt>
                <c:pt idx="13337">
                  <c:v>1.529226E-7</c:v>
                </c:pt>
                <c:pt idx="13338">
                  <c:v>1.5294760000000001E-7</c:v>
                </c:pt>
                <c:pt idx="13339">
                  <c:v>1.5297260000000001E-7</c:v>
                </c:pt>
                <c:pt idx="13340">
                  <c:v>1.5299760000000001E-7</c:v>
                </c:pt>
                <c:pt idx="13341">
                  <c:v>1.5302260000000001E-7</c:v>
                </c:pt>
                <c:pt idx="13342">
                  <c:v>1.5304760000000001E-7</c:v>
                </c:pt>
                <c:pt idx="13343">
                  <c:v>1.5307259999999999E-7</c:v>
                </c:pt>
                <c:pt idx="13344">
                  <c:v>1.5309759999999999E-7</c:v>
                </c:pt>
                <c:pt idx="13345">
                  <c:v>1.5312259999999999E-7</c:v>
                </c:pt>
                <c:pt idx="13346">
                  <c:v>1.5314759999999999E-7</c:v>
                </c:pt>
                <c:pt idx="13347">
                  <c:v>1.531726E-7</c:v>
                </c:pt>
                <c:pt idx="13348">
                  <c:v>1.531976E-7</c:v>
                </c:pt>
                <c:pt idx="13349">
                  <c:v>1.532226E-7</c:v>
                </c:pt>
                <c:pt idx="13350">
                  <c:v>1.532476E-7</c:v>
                </c:pt>
                <c:pt idx="13351">
                  <c:v>1.532726E-7</c:v>
                </c:pt>
                <c:pt idx="13352">
                  <c:v>1.5329760000000001E-7</c:v>
                </c:pt>
                <c:pt idx="13353">
                  <c:v>1.5332260000000001E-7</c:v>
                </c:pt>
                <c:pt idx="13354">
                  <c:v>1.5334760000000001E-7</c:v>
                </c:pt>
                <c:pt idx="13355">
                  <c:v>1.5337260000000001E-7</c:v>
                </c:pt>
                <c:pt idx="13356">
                  <c:v>1.5339760000000001E-7</c:v>
                </c:pt>
                <c:pt idx="13357">
                  <c:v>1.5342259999999999E-7</c:v>
                </c:pt>
                <c:pt idx="13358">
                  <c:v>1.5344759999999999E-7</c:v>
                </c:pt>
                <c:pt idx="13359">
                  <c:v>1.5347259999999999E-7</c:v>
                </c:pt>
                <c:pt idx="13360">
                  <c:v>1.5349759999999999E-7</c:v>
                </c:pt>
                <c:pt idx="13361">
                  <c:v>1.535226E-7</c:v>
                </c:pt>
                <c:pt idx="13362">
                  <c:v>1.535476E-7</c:v>
                </c:pt>
                <c:pt idx="13363">
                  <c:v>1.535726E-7</c:v>
                </c:pt>
                <c:pt idx="13364">
                  <c:v>1.535976E-7</c:v>
                </c:pt>
                <c:pt idx="13365">
                  <c:v>1.536226E-7</c:v>
                </c:pt>
                <c:pt idx="13366">
                  <c:v>1.5364760000000001E-7</c:v>
                </c:pt>
                <c:pt idx="13367">
                  <c:v>1.5367260000000001E-7</c:v>
                </c:pt>
                <c:pt idx="13368">
                  <c:v>1.5369760000000001E-7</c:v>
                </c:pt>
                <c:pt idx="13369">
                  <c:v>1.5372260000000001E-7</c:v>
                </c:pt>
                <c:pt idx="13370">
                  <c:v>1.5374760000000001E-7</c:v>
                </c:pt>
                <c:pt idx="13371">
                  <c:v>1.5377259999999999E-7</c:v>
                </c:pt>
                <c:pt idx="13372">
                  <c:v>1.5379759999999999E-7</c:v>
                </c:pt>
                <c:pt idx="13373">
                  <c:v>1.5382259999999999E-7</c:v>
                </c:pt>
                <c:pt idx="13374">
                  <c:v>1.5384759999999999E-7</c:v>
                </c:pt>
                <c:pt idx="13375">
                  <c:v>1.538726E-7</c:v>
                </c:pt>
                <c:pt idx="13376">
                  <c:v>1.538976E-7</c:v>
                </c:pt>
                <c:pt idx="13377">
                  <c:v>1.539226E-7</c:v>
                </c:pt>
                <c:pt idx="13378">
                  <c:v>1.539476E-7</c:v>
                </c:pt>
                <c:pt idx="13379">
                  <c:v>1.539726E-7</c:v>
                </c:pt>
                <c:pt idx="13380">
                  <c:v>1.5399760000000001E-7</c:v>
                </c:pt>
                <c:pt idx="13381">
                  <c:v>1.5402260000000001E-7</c:v>
                </c:pt>
                <c:pt idx="13382">
                  <c:v>1.5404760000000001E-7</c:v>
                </c:pt>
                <c:pt idx="13383">
                  <c:v>1.5407260000000001E-7</c:v>
                </c:pt>
                <c:pt idx="13384">
                  <c:v>1.5409760000000001E-7</c:v>
                </c:pt>
                <c:pt idx="13385">
                  <c:v>1.5412259999999999E-7</c:v>
                </c:pt>
                <c:pt idx="13386">
                  <c:v>1.5414759999999999E-7</c:v>
                </c:pt>
                <c:pt idx="13387">
                  <c:v>1.5417259999999999E-7</c:v>
                </c:pt>
                <c:pt idx="13388">
                  <c:v>1.5419759999999999E-7</c:v>
                </c:pt>
                <c:pt idx="13389">
                  <c:v>1.542226E-7</c:v>
                </c:pt>
                <c:pt idx="13390">
                  <c:v>1.542476E-7</c:v>
                </c:pt>
                <c:pt idx="13391">
                  <c:v>1.542726E-7</c:v>
                </c:pt>
                <c:pt idx="13392">
                  <c:v>1.542976E-7</c:v>
                </c:pt>
                <c:pt idx="13393">
                  <c:v>1.543226E-7</c:v>
                </c:pt>
                <c:pt idx="13394">
                  <c:v>1.543476E-7</c:v>
                </c:pt>
                <c:pt idx="13395">
                  <c:v>1.5437260000000001E-7</c:v>
                </c:pt>
                <c:pt idx="13396">
                  <c:v>1.5439760000000001E-7</c:v>
                </c:pt>
                <c:pt idx="13397">
                  <c:v>1.5442260000000001E-7</c:v>
                </c:pt>
                <c:pt idx="13398">
                  <c:v>1.5444760000000001E-7</c:v>
                </c:pt>
                <c:pt idx="13399">
                  <c:v>1.5447259999999999E-7</c:v>
                </c:pt>
                <c:pt idx="13400">
                  <c:v>1.5449759999999999E-7</c:v>
                </c:pt>
                <c:pt idx="13401">
                  <c:v>1.5452259999999999E-7</c:v>
                </c:pt>
                <c:pt idx="13402">
                  <c:v>1.5454759999999999E-7</c:v>
                </c:pt>
                <c:pt idx="13403">
                  <c:v>1.545726E-7</c:v>
                </c:pt>
                <c:pt idx="13404">
                  <c:v>1.545976E-7</c:v>
                </c:pt>
                <c:pt idx="13405">
                  <c:v>1.546226E-7</c:v>
                </c:pt>
                <c:pt idx="13406">
                  <c:v>1.546476E-7</c:v>
                </c:pt>
                <c:pt idx="13407">
                  <c:v>1.546726E-7</c:v>
                </c:pt>
                <c:pt idx="13408">
                  <c:v>1.546976E-7</c:v>
                </c:pt>
                <c:pt idx="13409">
                  <c:v>1.5472260000000001E-7</c:v>
                </c:pt>
                <c:pt idx="13410">
                  <c:v>1.5474760000000001E-7</c:v>
                </c:pt>
                <c:pt idx="13411">
                  <c:v>1.5477260000000001E-7</c:v>
                </c:pt>
                <c:pt idx="13412">
                  <c:v>1.5479760000000001E-7</c:v>
                </c:pt>
                <c:pt idx="13413">
                  <c:v>1.5482259999999999E-7</c:v>
                </c:pt>
                <c:pt idx="13414">
                  <c:v>1.5484759999999999E-7</c:v>
                </c:pt>
                <c:pt idx="13415">
                  <c:v>1.5487259999999999E-7</c:v>
                </c:pt>
                <c:pt idx="13416">
                  <c:v>1.5489759999999999E-7</c:v>
                </c:pt>
                <c:pt idx="13417">
                  <c:v>1.549226E-7</c:v>
                </c:pt>
                <c:pt idx="13418">
                  <c:v>1.549476E-7</c:v>
                </c:pt>
                <c:pt idx="13419">
                  <c:v>1.549726E-7</c:v>
                </c:pt>
                <c:pt idx="13420">
                  <c:v>1.549976E-7</c:v>
                </c:pt>
                <c:pt idx="13421">
                  <c:v>1.550226E-7</c:v>
                </c:pt>
                <c:pt idx="13422">
                  <c:v>1.550476E-7</c:v>
                </c:pt>
                <c:pt idx="13423">
                  <c:v>1.5507260000000001E-7</c:v>
                </c:pt>
                <c:pt idx="13424">
                  <c:v>1.5509760000000001E-7</c:v>
                </c:pt>
                <c:pt idx="13425">
                  <c:v>1.5512260000000001E-7</c:v>
                </c:pt>
                <c:pt idx="13426">
                  <c:v>1.5514760000000001E-7</c:v>
                </c:pt>
                <c:pt idx="13427">
                  <c:v>1.5517259999999999E-7</c:v>
                </c:pt>
                <c:pt idx="13428">
                  <c:v>1.5519759999999999E-7</c:v>
                </c:pt>
                <c:pt idx="13429">
                  <c:v>1.5522259999999999E-7</c:v>
                </c:pt>
                <c:pt idx="13430">
                  <c:v>1.5524759999999999E-7</c:v>
                </c:pt>
                <c:pt idx="13431">
                  <c:v>1.552726E-7</c:v>
                </c:pt>
                <c:pt idx="13432">
                  <c:v>1.552976E-7</c:v>
                </c:pt>
                <c:pt idx="13433">
                  <c:v>1.553226E-7</c:v>
                </c:pt>
                <c:pt idx="13434">
                  <c:v>1.553476E-7</c:v>
                </c:pt>
                <c:pt idx="13435">
                  <c:v>1.553726E-7</c:v>
                </c:pt>
                <c:pt idx="13436">
                  <c:v>1.553976E-7</c:v>
                </c:pt>
                <c:pt idx="13437">
                  <c:v>1.5542260000000001E-7</c:v>
                </c:pt>
                <c:pt idx="13438">
                  <c:v>1.5544760000000001E-7</c:v>
                </c:pt>
                <c:pt idx="13439">
                  <c:v>1.5547260000000001E-7</c:v>
                </c:pt>
                <c:pt idx="13440">
                  <c:v>1.5549760000000001E-7</c:v>
                </c:pt>
                <c:pt idx="13441">
                  <c:v>1.5552259999999999E-7</c:v>
                </c:pt>
                <c:pt idx="13442">
                  <c:v>1.5554759999999999E-7</c:v>
                </c:pt>
                <c:pt idx="13443">
                  <c:v>1.5557259999999999E-7</c:v>
                </c:pt>
                <c:pt idx="13444">
                  <c:v>1.5559759999999999E-7</c:v>
                </c:pt>
                <c:pt idx="13445">
                  <c:v>1.5562259999999999E-7</c:v>
                </c:pt>
                <c:pt idx="13446">
                  <c:v>1.556476E-7</c:v>
                </c:pt>
                <c:pt idx="13447">
                  <c:v>1.556726E-7</c:v>
                </c:pt>
                <c:pt idx="13448">
                  <c:v>1.556976E-7</c:v>
                </c:pt>
                <c:pt idx="13449">
                  <c:v>1.557226E-7</c:v>
                </c:pt>
                <c:pt idx="13450">
                  <c:v>1.557476E-7</c:v>
                </c:pt>
                <c:pt idx="13451">
                  <c:v>1.5577260000000001E-7</c:v>
                </c:pt>
                <c:pt idx="13452">
                  <c:v>1.5579760000000001E-7</c:v>
                </c:pt>
                <c:pt idx="13453">
                  <c:v>1.5582260000000001E-7</c:v>
                </c:pt>
                <c:pt idx="13454">
                  <c:v>1.5584760000000001E-7</c:v>
                </c:pt>
                <c:pt idx="13455">
                  <c:v>1.5587259999999999E-7</c:v>
                </c:pt>
                <c:pt idx="13456">
                  <c:v>1.5589759999999999E-7</c:v>
                </c:pt>
                <c:pt idx="13457">
                  <c:v>1.5592259999999999E-7</c:v>
                </c:pt>
                <c:pt idx="13458">
                  <c:v>1.5594759999999999E-7</c:v>
                </c:pt>
                <c:pt idx="13459">
                  <c:v>1.5597259999999999E-7</c:v>
                </c:pt>
                <c:pt idx="13460">
                  <c:v>1.559976E-7</c:v>
                </c:pt>
                <c:pt idx="13461">
                  <c:v>1.560226E-7</c:v>
                </c:pt>
                <c:pt idx="13462">
                  <c:v>1.560476E-7</c:v>
                </c:pt>
                <c:pt idx="13463">
                  <c:v>1.560726E-7</c:v>
                </c:pt>
                <c:pt idx="13464">
                  <c:v>1.560976E-7</c:v>
                </c:pt>
                <c:pt idx="13465">
                  <c:v>1.5612260000000001E-7</c:v>
                </c:pt>
                <c:pt idx="13466">
                  <c:v>1.5614760000000001E-7</c:v>
                </c:pt>
                <c:pt idx="13467">
                  <c:v>1.5617260000000001E-7</c:v>
                </c:pt>
                <c:pt idx="13468">
                  <c:v>1.5619760000000001E-7</c:v>
                </c:pt>
                <c:pt idx="13469">
                  <c:v>1.5622259999999999E-7</c:v>
                </c:pt>
                <c:pt idx="13470">
                  <c:v>1.5624759999999999E-7</c:v>
                </c:pt>
                <c:pt idx="13471">
                  <c:v>1.5627259999999999E-7</c:v>
                </c:pt>
                <c:pt idx="13472">
                  <c:v>1.5629759999999999E-7</c:v>
                </c:pt>
                <c:pt idx="13473">
                  <c:v>1.5632259999999999E-7</c:v>
                </c:pt>
                <c:pt idx="13474">
                  <c:v>1.563476E-7</c:v>
                </c:pt>
                <c:pt idx="13475">
                  <c:v>1.563726E-7</c:v>
                </c:pt>
                <c:pt idx="13476">
                  <c:v>1.563976E-7</c:v>
                </c:pt>
                <c:pt idx="13477">
                  <c:v>1.564226E-7</c:v>
                </c:pt>
                <c:pt idx="13478">
                  <c:v>1.564476E-7</c:v>
                </c:pt>
                <c:pt idx="13479">
                  <c:v>1.5647260000000001E-7</c:v>
                </c:pt>
                <c:pt idx="13480">
                  <c:v>1.5649760000000001E-7</c:v>
                </c:pt>
                <c:pt idx="13481">
                  <c:v>1.5652260000000001E-7</c:v>
                </c:pt>
                <c:pt idx="13482">
                  <c:v>1.5654760000000001E-7</c:v>
                </c:pt>
                <c:pt idx="13483">
                  <c:v>1.5657259999999999E-7</c:v>
                </c:pt>
                <c:pt idx="13484">
                  <c:v>1.5659759999999999E-7</c:v>
                </c:pt>
                <c:pt idx="13485">
                  <c:v>1.5662259999999999E-7</c:v>
                </c:pt>
                <c:pt idx="13486">
                  <c:v>1.5664759999999999E-7</c:v>
                </c:pt>
                <c:pt idx="13487">
                  <c:v>1.5667259999999999E-7</c:v>
                </c:pt>
                <c:pt idx="13488">
                  <c:v>1.566976E-7</c:v>
                </c:pt>
                <c:pt idx="13489">
                  <c:v>1.567226E-7</c:v>
                </c:pt>
                <c:pt idx="13490">
                  <c:v>1.567476E-7</c:v>
                </c:pt>
                <c:pt idx="13491">
                  <c:v>1.567726E-7</c:v>
                </c:pt>
                <c:pt idx="13492">
                  <c:v>1.567976E-7</c:v>
                </c:pt>
                <c:pt idx="13493">
                  <c:v>1.5682260000000001E-7</c:v>
                </c:pt>
                <c:pt idx="13494">
                  <c:v>1.5684760000000001E-7</c:v>
                </c:pt>
                <c:pt idx="13495">
                  <c:v>1.5687260000000001E-7</c:v>
                </c:pt>
                <c:pt idx="13496">
                  <c:v>1.5689760000000001E-7</c:v>
                </c:pt>
                <c:pt idx="13497">
                  <c:v>1.5692260000000001E-7</c:v>
                </c:pt>
                <c:pt idx="13498">
                  <c:v>1.5694759999999999E-7</c:v>
                </c:pt>
                <c:pt idx="13499">
                  <c:v>1.5697259999999999E-7</c:v>
                </c:pt>
                <c:pt idx="13500">
                  <c:v>1.5699759999999999E-7</c:v>
                </c:pt>
                <c:pt idx="13501">
                  <c:v>1.5702259999999999E-7</c:v>
                </c:pt>
                <c:pt idx="13502">
                  <c:v>1.570476E-7</c:v>
                </c:pt>
                <c:pt idx="13503">
                  <c:v>1.570726E-7</c:v>
                </c:pt>
                <c:pt idx="13504">
                  <c:v>1.570976E-7</c:v>
                </c:pt>
                <c:pt idx="13505">
                  <c:v>1.571226E-7</c:v>
                </c:pt>
                <c:pt idx="13506">
                  <c:v>1.571476E-7</c:v>
                </c:pt>
                <c:pt idx="13507">
                  <c:v>1.5717260000000001E-7</c:v>
                </c:pt>
                <c:pt idx="13508">
                  <c:v>1.5719760000000001E-7</c:v>
                </c:pt>
                <c:pt idx="13509">
                  <c:v>1.5722260000000001E-7</c:v>
                </c:pt>
                <c:pt idx="13510">
                  <c:v>1.5724760000000001E-7</c:v>
                </c:pt>
                <c:pt idx="13511">
                  <c:v>1.5727260000000001E-7</c:v>
                </c:pt>
                <c:pt idx="13512">
                  <c:v>1.5729759999999999E-7</c:v>
                </c:pt>
                <c:pt idx="13513">
                  <c:v>1.5732259999999999E-7</c:v>
                </c:pt>
                <c:pt idx="13514">
                  <c:v>1.5734759999999999E-7</c:v>
                </c:pt>
                <c:pt idx="13515">
                  <c:v>1.5737259999999999E-7</c:v>
                </c:pt>
                <c:pt idx="13516">
                  <c:v>1.573976E-7</c:v>
                </c:pt>
                <c:pt idx="13517">
                  <c:v>1.574226E-7</c:v>
                </c:pt>
                <c:pt idx="13518">
                  <c:v>1.574476E-7</c:v>
                </c:pt>
                <c:pt idx="13519">
                  <c:v>1.574726E-7</c:v>
                </c:pt>
                <c:pt idx="13520">
                  <c:v>1.574976E-7</c:v>
                </c:pt>
                <c:pt idx="13521">
                  <c:v>1.5752260000000001E-7</c:v>
                </c:pt>
                <c:pt idx="13522">
                  <c:v>1.5754760000000001E-7</c:v>
                </c:pt>
                <c:pt idx="13523">
                  <c:v>1.5757260000000001E-7</c:v>
                </c:pt>
                <c:pt idx="13524">
                  <c:v>1.5759760000000001E-7</c:v>
                </c:pt>
                <c:pt idx="13525">
                  <c:v>1.5762260000000001E-7</c:v>
                </c:pt>
                <c:pt idx="13526">
                  <c:v>1.5764759999999999E-7</c:v>
                </c:pt>
                <c:pt idx="13527">
                  <c:v>1.5767259999999999E-7</c:v>
                </c:pt>
                <c:pt idx="13528">
                  <c:v>1.5769759999999999E-7</c:v>
                </c:pt>
                <c:pt idx="13529">
                  <c:v>1.5772259999999999E-7</c:v>
                </c:pt>
                <c:pt idx="13530">
                  <c:v>1.577476E-7</c:v>
                </c:pt>
                <c:pt idx="13531">
                  <c:v>1.577726E-7</c:v>
                </c:pt>
                <c:pt idx="13532">
                  <c:v>1.577976E-7</c:v>
                </c:pt>
                <c:pt idx="13533">
                  <c:v>1.578226E-7</c:v>
                </c:pt>
                <c:pt idx="13534">
                  <c:v>1.578476E-7</c:v>
                </c:pt>
                <c:pt idx="13535">
                  <c:v>1.5787260000000001E-7</c:v>
                </c:pt>
                <c:pt idx="13536">
                  <c:v>1.5789760000000001E-7</c:v>
                </c:pt>
                <c:pt idx="13537">
                  <c:v>1.5792260000000001E-7</c:v>
                </c:pt>
                <c:pt idx="13538">
                  <c:v>1.5794760000000001E-7</c:v>
                </c:pt>
                <c:pt idx="13539">
                  <c:v>1.5797260000000001E-7</c:v>
                </c:pt>
                <c:pt idx="13540">
                  <c:v>1.5799759999999999E-7</c:v>
                </c:pt>
                <c:pt idx="13541">
                  <c:v>1.5802259999999999E-7</c:v>
                </c:pt>
                <c:pt idx="13542">
                  <c:v>1.5804759999999999E-7</c:v>
                </c:pt>
                <c:pt idx="13543">
                  <c:v>1.5807259999999999E-7</c:v>
                </c:pt>
                <c:pt idx="13544">
                  <c:v>1.580976E-7</c:v>
                </c:pt>
                <c:pt idx="13545">
                  <c:v>1.581226E-7</c:v>
                </c:pt>
                <c:pt idx="13546">
                  <c:v>1.581476E-7</c:v>
                </c:pt>
                <c:pt idx="13547">
                  <c:v>1.581726E-7</c:v>
                </c:pt>
                <c:pt idx="13548">
                  <c:v>1.581976E-7</c:v>
                </c:pt>
                <c:pt idx="13549">
                  <c:v>1.582226E-7</c:v>
                </c:pt>
                <c:pt idx="13550">
                  <c:v>1.5824760000000001E-7</c:v>
                </c:pt>
                <c:pt idx="13551">
                  <c:v>1.5827260000000001E-7</c:v>
                </c:pt>
                <c:pt idx="13552">
                  <c:v>1.5829760000000001E-7</c:v>
                </c:pt>
                <c:pt idx="13553">
                  <c:v>1.5832260000000001E-7</c:v>
                </c:pt>
                <c:pt idx="13554">
                  <c:v>1.5834759999999999E-7</c:v>
                </c:pt>
                <c:pt idx="13555">
                  <c:v>1.5837259999999999E-7</c:v>
                </c:pt>
                <c:pt idx="13556">
                  <c:v>1.5839759999999999E-7</c:v>
                </c:pt>
                <c:pt idx="13557">
                  <c:v>1.5842259999999999E-7</c:v>
                </c:pt>
                <c:pt idx="13558">
                  <c:v>1.584476E-7</c:v>
                </c:pt>
                <c:pt idx="13559">
                  <c:v>1.584726E-7</c:v>
                </c:pt>
                <c:pt idx="13560">
                  <c:v>1.584976E-7</c:v>
                </c:pt>
                <c:pt idx="13561">
                  <c:v>1.585226E-7</c:v>
                </c:pt>
                <c:pt idx="13562">
                  <c:v>1.585476E-7</c:v>
                </c:pt>
                <c:pt idx="13563">
                  <c:v>1.585726E-7</c:v>
                </c:pt>
                <c:pt idx="13564">
                  <c:v>1.5859760000000001E-7</c:v>
                </c:pt>
                <c:pt idx="13565">
                  <c:v>1.5862260000000001E-7</c:v>
                </c:pt>
                <c:pt idx="13566">
                  <c:v>1.5864760000000001E-7</c:v>
                </c:pt>
                <c:pt idx="13567">
                  <c:v>1.5867260000000001E-7</c:v>
                </c:pt>
                <c:pt idx="13568">
                  <c:v>1.5869759999999999E-7</c:v>
                </c:pt>
                <c:pt idx="13569">
                  <c:v>1.5872259999999999E-7</c:v>
                </c:pt>
                <c:pt idx="13570">
                  <c:v>1.5874759999999999E-7</c:v>
                </c:pt>
                <c:pt idx="13571">
                  <c:v>1.5877259999999999E-7</c:v>
                </c:pt>
                <c:pt idx="13572">
                  <c:v>1.587976E-7</c:v>
                </c:pt>
                <c:pt idx="13573">
                  <c:v>1.588226E-7</c:v>
                </c:pt>
                <c:pt idx="13574">
                  <c:v>1.588476E-7</c:v>
                </c:pt>
                <c:pt idx="13575">
                  <c:v>1.588726E-7</c:v>
                </c:pt>
                <c:pt idx="13576">
                  <c:v>1.588976E-7</c:v>
                </c:pt>
                <c:pt idx="13577">
                  <c:v>1.589226E-7</c:v>
                </c:pt>
                <c:pt idx="13578">
                  <c:v>1.5894760000000001E-7</c:v>
                </c:pt>
                <c:pt idx="13579">
                  <c:v>1.5897260000000001E-7</c:v>
                </c:pt>
                <c:pt idx="13580">
                  <c:v>1.5899760000000001E-7</c:v>
                </c:pt>
                <c:pt idx="13581">
                  <c:v>1.5902260000000001E-7</c:v>
                </c:pt>
                <c:pt idx="13582">
                  <c:v>1.5904759999999999E-7</c:v>
                </c:pt>
                <c:pt idx="13583">
                  <c:v>1.5907259999999999E-7</c:v>
                </c:pt>
                <c:pt idx="13584">
                  <c:v>1.5909759999999999E-7</c:v>
                </c:pt>
                <c:pt idx="13585">
                  <c:v>1.5912259999999999E-7</c:v>
                </c:pt>
                <c:pt idx="13586">
                  <c:v>1.591476E-7</c:v>
                </c:pt>
                <c:pt idx="13587">
                  <c:v>1.591726E-7</c:v>
                </c:pt>
                <c:pt idx="13588">
                  <c:v>1.591976E-7</c:v>
                </c:pt>
                <c:pt idx="13589">
                  <c:v>1.592226E-7</c:v>
                </c:pt>
                <c:pt idx="13590">
                  <c:v>1.592476E-7</c:v>
                </c:pt>
                <c:pt idx="13591">
                  <c:v>1.592726E-7</c:v>
                </c:pt>
                <c:pt idx="13592">
                  <c:v>1.5929760000000001E-7</c:v>
                </c:pt>
                <c:pt idx="13593">
                  <c:v>1.5932260000000001E-7</c:v>
                </c:pt>
                <c:pt idx="13594">
                  <c:v>1.5934760000000001E-7</c:v>
                </c:pt>
                <c:pt idx="13595">
                  <c:v>1.5937260000000001E-7</c:v>
                </c:pt>
                <c:pt idx="13596">
                  <c:v>1.5939759999999999E-7</c:v>
                </c:pt>
                <c:pt idx="13597">
                  <c:v>1.5942259999999999E-7</c:v>
                </c:pt>
                <c:pt idx="13598">
                  <c:v>1.5944759999999999E-7</c:v>
                </c:pt>
                <c:pt idx="13599">
                  <c:v>1.5947259999999999E-7</c:v>
                </c:pt>
                <c:pt idx="13600">
                  <c:v>1.5949759999999999E-7</c:v>
                </c:pt>
                <c:pt idx="13601">
                  <c:v>1.595226E-7</c:v>
                </c:pt>
                <c:pt idx="13602">
                  <c:v>1.595476E-7</c:v>
                </c:pt>
                <c:pt idx="13603">
                  <c:v>1.595726E-7</c:v>
                </c:pt>
                <c:pt idx="13604">
                  <c:v>1.595976E-7</c:v>
                </c:pt>
                <c:pt idx="13605">
                  <c:v>1.596226E-7</c:v>
                </c:pt>
                <c:pt idx="13606">
                  <c:v>1.5964760000000001E-7</c:v>
                </c:pt>
                <c:pt idx="13607">
                  <c:v>1.5967260000000001E-7</c:v>
                </c:pt>
                <c:pt idx="13608">
                  <c:v>1.5969760000000001E-7</c:v>
                </c:pt>
                <c:pt idx="13609">
                  <c:v>1.5972260000000001E-7</c:v>
                </c:pt>
                <c:pt idx="13610">
                  <c:v>1.5974759999999999E-7</c:v>
                </c:pt>
                <c:pt idx="13611">
                  <c:v>1.5977259999999999E-7</c:v>
                </c:pt>
                <c:pt idx="13612">
                  <c:v>1.5979759999999999E-7</c:v>
                </c:pt>
                <c:pt idx="13613">
                  <c:v>1.5982259999999999E-7</c:v>
                </c:pt>
                <c:pt idx="13614">
                  <c:v>1.5984759999999999E-7</c:v>
                </c:pt>
                <c:pt idx="13615">
                  <c:v>1.598726E-7</c:v>
                </c:pt>
                <c:pt idx="13616">
                  <c:v>1.598976E-7</c:v>
                </c:pt>
                <c:pt idx="13617">
                  <c:v>1.599226E-7</c:v>
                </c:pt>
                <c:pt idx="13618">
                  <c:v>1.599476E-7</c:v>
                </c:pt>
                <c:pt idx="13619">
                  <c:v>1.599726E-7</c:v>
                </c:pt>
                <c:pt idx="13620">
                  <c:v>1.5999760000000001E-7</c:v>
                </c:pt>
                <c:pt idx="13621">
                  <c:v>1.6002260000000001E-7</c:v>
                </c:pt>
                <c:pt idx="13622">
                  <c:v>1.6004760000000001E-7</c:v>
                </c:pt>
                <c:pt idx="13623">
                  <c:v>1.6007260000000001E-7</c:v>
                </c:pt>
                <c:pt idx="13624">
                  <c:v>1.6009759999999999E-7</c:v>
                </c:pt>
                <c:pt idx="13625">
                  <c:v>1.6012259999999999E-7</c:v>
                </c:pt>
                <c:pt idx="13626">
                  <c:v>1.6014759999999999E-7</c:v>
                </c:pt>
                <c:pt idx="13627">
                  <c:v>1.6017259999999999E-7</c:v>
                </c:pt>
                <c:pt idx="13628">
                  <c:v>1.6019759999999999E-7</c:v>
                </c:pt>
                <c:pt idx="13629">
                  <c:v>1.602226E-7</c:v>
                </c:pt>
                <c:pt idx="13630">
                  <c:v>1.602476E-7</c:v>
                </c:pt>
                <c:pt idx="13631">
                  <c:v>1.602726E-7</c:v>
                </c:pt>
                <c:pt idx="13632">
                  <c:v>1.602976E-7</c:v>
                </c:pt>
                <c:pt idx="13633">
                  <c:v>1.603226E-7</c:v>
                </c:pt>
                <c:pt idx="13634">
                  <c:v>1.6034760000000001E-7</c:v>
                </c:pt>
                <c:pt idx="13635">
                  <c:v>1.6037260000000001E-7</c:v>
                </c:pt>
                <c:pt idx="13636">
                  <c:v>1.6039760000000001E-7</c:v>
                </c:pt>
                <c:pt idx="13637">
                  <c:v>1.6042260000000001E-7</c:v>
                </c:pt>
                <c:pt idx="13638">
                  <c:v>1.6044759999999999E-7</c:v>
                </c:pt>
                <c:pt idx="13639">
                  <c:v>1.6047259999999999E-7</c:v>
                </c:pt>
                <c:pt idx="13640">
                  <c:v>1.6049759999999999E-7</c:v>
                </c:pt>
                <c:pt idx="13641">
                  <c:v>1.6052259999999999E-7</c:v>
                </c:pt>
                <c:pt idx="13642">
                  <c:v>1.6054759999999999E-7</c:v>
                </c:pt>
                <c:pt idx="13643">
                  <c:v>1.605726E-7</c:v>
                </c:pt>
                <c:pt idx="13644">
                  <c:v>1.605976E-7</c:v>
                </c:pt>
                <c:pt idx="13645">
                  <c:v>1.606226E-7</c:v>
                </c:pt>
                <c:pt idx="13646">
                  <c:v>1.606476E-7</c:v>
                </c:pt>
                <c:pt idx="13647">
                  <c:v>1.606726E-7</c:v>
                </c:pt>
                <c:pt idx="13648">
                  <c:v>1.6069760000000001E-7</c:v>
                </c:pt>
                <c:pt idx="13649">
                  <c:v>1.6072260000000001E-7</c:v>
                </c:pt>
                <c:pt idx="13650">
                  <c:v>1.6074760000000001E-7</c:v>
                </c:pt>
                <c:pt idx="13651">
                  <c:v>1.6077260000000001E-7</c:v>
                </c:pt>
                <c:pt idx="13652">
                  <c:v>1.6079760000000001E-7</c:v>
                </c:pt>
                <c:pt idx="13653">
                  <c:v>1.6082259999999999E-7</c:v>
                </c:pt>
                <c:pt idx="13654">
                  <c:v>1.6084759999999999E-7</c:v>
                </c:pt>
                <c:pt idx="13655">
                  <c:v>1.6087259999999999E-7</c:v>
                </c:pt>
                <c:pt idx="13656">
                  <c:v>1.6089759999999999E-7</c:v>
                </c:pt>
                <c:pt idx="13657">
                  <c:v>1.609226E-7</c:v>
                </c:pt>
                <c:pt idx="13658">
                  <c:v>1.609476E-7</c:v>
                </c:pt>
                <c:pt idx="13659">
                  <c:v>1.609726E-7</c:v>
                </c:pt>
                <c:pt idx="13660">
                  <c:v>1.609976E-7</c:v>
                </c:pt>
                <c:pt idx="13661">
                  <c:v>1.610226E-7</c:v>
                </c:pt>
                <c:pt idx="13662">
                  <c:v>1.6104760000000001E-7</c:v>
                </c:pt>
                <c:pt idx="13663">
                  <c:v>1.6107260000000001E-7</c:v>
                </c:pt>
                <c:pt idx="13664">
                  <c:v>1.6109760000000001E-7</c:v>
                </c:pt>
                <c:pt idx="13665">
                  <c:v>1.6112260000000001E-7</c:v>
                </c:pt>
                <c:pt idx="13666">
                  <c:v>1.6114760000000001E-7</c:v>
                </c:pt>
                <c:pt idx="13667">
                  <c:v>1.6117259999999999E-7</c:v>
                </c:pt>
                <c:pt idx="13668">
                  <c:v>1.6119759999999999E-7</c:v>
                </c:pt>
                <c:pt idx="13669">
                  <c:v>1.6122259999999999E-7</c:v>
                </c:pt>
                <c:pt idx="13670">
                  <c:v>1.6124759999999999E-7</c:v>
                </c:pt>
                <c:pt idx="13671">
                  <c:v>1.612726E-7</c:v>
                </c:pt>
                <c:pt idx="13672">
                  <c:v>1.612976E-7</c:v>
                </c:pt>
                <c:pt idx="13673">
                  <c:v>1.613226E-7</c:v>
                </c:pt>
                <c:pt idx="13674">
                  <c:v>1.613476E-7</c:v>
                </c:pt>
                <c:pt idx="13675">
                  <c:v>1.613726E-7</c:v>
                </c:pt>
                <c:pt idx="13676">
                  <c:v>1.6139760000000001E-7</c:v>
                </c:pt>
                <c:pt idx="13677">
                  <c:v>1.6142260000000001E-7</c:v>
                </c:pt>
                <c:pt idx="13678">
                  <c:v>1.6144760000000001E-7</c:v>
                </c:pt>
                <c:pt idx="13679">
                  <c:v>1.6147260000000001E-7</c:v>
                </c:pt>
                <c:pt idx="13680">
                  <c:v>1.6149760000000001E-7</c:v>
                </c:pt>
                <c:pt idx="13681">
                  <c:v>1.6152259999999999E-7</c:v>
                </c:pt>
                <c:pt idx="13682">
                  <c:v>1.6154759999999999E-7</c:v>
                </c:pt>
                <c:pt idx="13683">
                  <c:v>1.6157259999999999E-7</c:v>
                </c:pt>
                <c:pt idx="13684">
                  <c:v>1.6159759999999999E-7</c:v>
                </c:pt>
                <c:pt idx="13685">
                  <c:v>1.616226E-7</c:v>
                </c:pt>
                <c:pt idx="13686">
                  <c:v>1.616476E-7</c:v>
                </c:pt>
                <c:pt idx="13687">
                  <c:v>1.616726E-7</c:v>
                </c:pt>
                <c:pt idx="13688">
                  <c:v>1.616976E-7</c:v>
                </c:pt>
                <c:pt idx="13689">
                  <c:v>1.617226E-7</c:v>
                </c:pt>
                <c:pt idx="13690">
                  <c:v>1.6174760000000001E-7</c:v>
                </c:pt>
                <c:pt idx="13691">
                  <c:v>1.6177260000000001E-7</c:v>
                </c:pt>
                <c:pt idx="13692">
                  <c:v>1.6179760000000001E-7</c:v>
                </c:pt>
                <c:pt idx="13693">
                  <c:v>1.6182260000000001E-7</c:v>
                </c:pt>
                <c:pt idx="13694">
                  <c:v>1.6184760000000001E-7</c:v>
                </c:pt>
                <c:pt idx="13695">
                  <c:v>1.6187259999999999E-7</c:v>
                </c:pt>
                <c:pt idx="13696">
                  <c:v>1.6189759999999999E-7</c:v>
                </c:pt>
                <c:pt idx="13697">
                  <c:v>1.6192259999999999E-7</c:v>
                </c:pt>
                <c:pt idx="13698">
                  <c:v>1.6194759999999999E-7</c:v>
                </c:pt>
                <c:pt idx="13699">
                  <c:v>1.619726E-7</c:v>
                </c:pt>
                <c:pt idx="13700">
                  <c:v>1.619976E-7</c:v>
                </c:pt>
                <c:pt idx="13701">
                  <c:v>1.620226E-7</c:v>
                </c:pt>
                <c:pt idx="13702">
                  <c:v>1.620476E-7</c:v>
                </c:pt>
                <c:pt idx="13703">
                  <c:v>1.620726E-7</c:v>
                </c:pt>
                <c:pt idx="13704">
                  <c:v>1.620976E-7</c:v>
                </c:pt>
                <c:pt idx="13705">
                  <c:v>1.6212260000000001E-7</c:v>
                </c:pt>
                <c:pt idx="13706">
                  <c:v>1.6214760000000001E-7</c:v>
                </c:pt>
                <c:pt idx="13707">
                  <c:v>1.6217260000000001E-7</c:v>
                </c:pt>
                <c:pt idx="13708">
                  <c:v>1.6219760000000001E-7</c:v>
                </c:pt>
                <c:pt idx="13709">
                  <c:v>1.6222259999999999E-7</c:v>
                </c:pt>
                <c:pt idx="13710">
                  <c:v>1.6224759999999999E-7</c:v>
                </c:pt>
                <c:pt idx="13711">
                  <c:v>1.6227259999999999E-7</c:v>
                </c:pt>
                <c:pt idx="13712">
                  <c:v>1.6229759999999999E-7</c:v>
                </c:pt>
                <c:pt idx="13713">
                  <c:v>1.623226E-7</c:v>
                </c:pt>
                <c:pt idx="13714">
                  <c:v>1.623476E-7</c:v>
                </c:pt>
                <c:pt idx="13715">
                  <c:v>1.623726E-7</c:v>
                </c:pt>
                <c:pt idx="13716">
                  <c:v>1.623976E-7</c:v>
                </c:pt>
                <c:pt idx="13717">
                  <c:v>1.624226E-7</c:v>
                </c:pt>
                <c:pt idx="13718">
                  <c:v>1.624476E-7</c:v>
                </c:pt>
                <c:pt idx="13719">
                  <c:v>1.6247260000000001E-7</c:v>
                </c:pt>
                <c:pt idx="13720">
                  <c:v>1.6249760000000001E-7</c:v>
                </c:pt>
                <c:pt idx="13721">
                  <c:v>1.6252260000000001E-7</c:v>
                </c:pt>
                <c:pt idx="13722">
                  <c:v>1.6254760000000001E-7</c:v>
                </c:pt>
                <c:pt idx="13723">
                  <c:v>1.6257259999999999E-7</c:v>
                </c:pt>
                <c:pt idx="13724">
                  <c:v>1.6259759999999999E-7</c:v>
                </c:pt>
                <c:pt idx="13725">
                  <c:v>1.6262259999999999E-7</c:v>
                </c:pt>
                <c:pt idx="13726">
                  <c:v>1.6264759999999999E-7</c:v>
                </c:pt>
                <c:pt idx="13727">
                  <c:v>1.626726E-7</c:v>
                </c:pt>
                <c:pt idx="13728">
                  <c:v>1.626976E-7</c:v>
                </c:pt>
                <c:pt idx="13729">
                  <c:v>1.627226E-7</c:v>
                </c:pt>
                <c:pt idx="13730">
                  <c:v>1.627476E-7</c:v>
                </c:pt>
                <c:pt idx="13731">
                  <c:v>1.627726E-7</c:v>
                </c:pt>
                <c:pt idx="13732">
                  <c:v>1.627976E-7</c:v>
                </c:pt>
                <c:pt idx="13733">
                  <c:v>1.6282260000000001E-7</c:v>
                </c:pt>
                <c:pt idx="13734">
                  <c:v>1.6284760000000001E-7</c:v>
                </c:pt>
                <c:pt idx="13735">
                  <c:v>1.6287260000000001E-7</c:v>
                </c:pt>
                <c:pt idx="13736">
                  <c:v>1.6289760000000001E-7</c:v>
                </c:pt>
                <c:pt idx="13737">
                  <c:v>1.6292259999999999E-7</c:v>
                </c:pt>
                <c:pt idx="13738">
                  <c:v>1.6294759999999999E-7</c:v>
                </c:pt>
                <c:pt idx="13739">
                  <c:v>1.6297259999999999E-7</c:v>
                </c:pt>
                <c:pt idx="13740">
                  <c:v>1.6299759999999999E-7</c:v>
                </c:pt>
                <c:pt idx="13741">
                  <c:v>1.6302259999999999E-7</c:v>
                </c:pt>
                <c:pt idx="13742">
                  <c:v>1.630476E-7</c:v>
                </c:pt>
                <c:pt idx="13743">
                  <c:v>1.630726E-7</c:v>
                </c:pt>
                <c:pt idx="13744">
                  <c:v>1.630976E-7</c:v>
                </c:pt>
                <c:pt idx="13745">
                  <c:v>1.631226E-7</c:v>
                </c:pt>
                <c:pt idx="13746">
                  <c:v>1.631476E-7</c:v>
                </c:pt>
                <c:pt idx="13747">
                  <c:v>1.6317260000000001E-7</c:v>
                </c:pt>
                <c:pt idx="13748">
                  <c:v>1.6319760000000001E-7</c:v>
                </c:pt>
                <c:pt idx="13749">
                  <c:v>1.6322260000000001E-7</c:v>
                </c:pt>
                <c:pt idx="13750">
                  <c:v>1.6324760000000001E-7</c:v>
                </c:pt>
                <c:pt idx="13751">
                  <c:v>1.6327259999999999E-7</c:v>
                </c:pt>
                <c:pt idx="13752">
                  <c:v>1.6329759999999999E-7</c:v>
                </c:pt>
                <c:pt idx="13753">
                  <c:v>1.6332259999999999E-7</c:v>
                </c:pt>
                <c:pt idx="13754">
                  <c:v>1.6334759999999999E-7</c:v>
                </c:pt>
                <c:pt idx="13755">
                  <c:v>1.6337259999999999E-7</c:v>
                </c:pt>
                <c:pt idx="13756">
                  <c:v>1.633976E-7</c:v>
                </c:pt>
                <c:pt idx="13757">
                  <c:v>1.634226E-7</c:v>
                </c:pt>
                <c:pt idx="13758">
                  <c:v>1.634476E-7</c:v>
                </c:pt>
                <c:pt idx="13759">
                  <c:v>1.634726E-7</c:v>
                </c:pt>
                <c:pt idx="13760">
                  <c:v>1.634976E-7</c:v>
                </c:pt>
                <c:pt idx="13761">
                  <c:v>1.6352260000000001E-7</c:v>
                </c:pt>
                <c:pt idx="13762">
                  <c:v>1.6354760000000001E-7</c:v>
                </c:pt>
                <c:pt idx="13763">
                  <c:v>1.6357260000000001E-7</c:v>
                </c:pt>
                <c:pt idx="13764">
                  <c:v>1.6359760000000001E-7</c:v>
                </c:pt>
                <c:pt idx="13765">
                  <c:v>1.6362259999999999E-7</c:v>
                </c:pt>
                <c:pt idx="13766">
                  <c:v>1.6364759999999999E-7</c:v>
                </c:pt>
                <c:pt idx="13767">
                  <c:v>1.6367259999999999E-7</c:v>
                </c:pt>
                <c:pt idx="13768">
                  <c:v>1.6369759999999999E-7</c:v>
                </c:pt>
                <c:pt idx="13769">
                  <c:v>1.6372259999999999E-7</c:v>
                </c:pt>
                <c:pt idx="13770">
                  <c:v>1.637476E-7</c:v>
                </c:pt>
                <c:pt idx="13771">
                  <c:v>1.637726E-7</c:v>
                </c:pt>
                <c:pt idx="13772">
                  <c:v>1.637976E-7</c:v>
                </c:pt>
                <c:pt idx="13773">
                  <c:v>1.638226E-7</c:v>
                </c:pt>
                <c:pt idx="13774">
                  <c:v>1.638476E-7</c:v>
                </c:pt>
                <c:pt idx="13775">
                  <c:v>1.6387260000000001E-7</c:v>
                </c:pt>
                <c:pt idx="13776">
                  <c:v>1.6389760000000001E-7</c:v>
                </c:pt>
                <c:pt idx="13777">
                  <c:v>1.6392260000000001E-7</c:v>
                </c:pt>
                <c:pt idx="13778">
                  <c:v>1.6394760000000001E-7</c:v>
                </c:pt>
                <c:pt idx="13779">
                  <c:v>1.6397259999999999E-7</c:v>
                </c:pt>
                <c:pt idx="13780">
                  <c:v>1.6399759999999999E-7</c:v>
                </c:pt>
                <c:pt idx="13781">
                  <c:v>1.6402259999999999E-7</c:v>
                </c:pt>
                <c:pt idx="13782">
                  <c:v>1.6404759999999999E-7</c:v>
                </c:pt>
                <c:pt idx="13783">
                  <c:v>1.6407259999999999E-7</c:v>
                </c:pt>
                <c:pt idx="13784">
                  <c:v>1.640976E-7</c:v>
                </c:pt>
                <c:pt idx="13785">
                  <c:v>1.641226E-7</c:v>
                </c:pt>
                <c:pt idx="13786">
                  <c:v>1.641476E-7</c:v>
                </c:pt>
                <c:pt idx="13787">
                  <c:v>1.641726E-7</c:v>
                </c:pt>
                <c:pt idx="13788">
                  <c:v>1.641976E-7</c:v>
                </c:pt>
                <c:pt idx="13789">
                  <c:v>1.6422260000000001E-7</c:v>
                </c:pt>
                <c:pt idx="13790">
                  <c:v>1.6424760000000001E-7</c:v>
                </c:pt>
                <c:pt idx="13791">
                  <c:v>1.6427260000000001E-7</c:v>
                </c:pt>
                <c:pt idx="13792">
                  <c:v>1.6429760000000001E-7</c:v>
                </c:pt>
                <c:pt idx="13793">
                  <c:v>1.6432260000000001E-7</c:v>
                </c:pt>
                <c:pt idx="13794">
                  <c:v>1.6434759999999999E-7</c:v>
                </c:pt>
                <c:pt idx="13795">
                  <c:v>1.6437259999999999E-7</c:v>
                </c:pt>
                <c:pt idx="13796">
                  <c:v>1.6439759999999999E-7</c:v>
                </c:pt>
                <c:pt idx="13797">
                  <c:v>1.6442259999999999E-7</c:v>
                </c:pt>
                <c:pt idx="13798">
                  <c:v>1.644476E-7</c:v>
                </c:pt>
                <c:pt idx="13799">
                  <c:v>1.644726E-7</c:v>
                </c:pt>
                <c:pt idx="13800">
                  <c:v>1.644976E-7</c:v>
                </c:pt>
                <c:pt idx="13801">
                  <c:v>1.645226E-7</c:v>
                </c:pt>
                <c:pt idx="13802">
                  <c:v>1.645476E-7</c:v>
                </c:pt>
                <c:pt idx="13803">
                  <c:v>1.6457260000000001E-7</c:v>
                </c:pt>
                <c:pt idx="13804">
                  <c:v>1.6459760000000001E-7</c:v>
                </c:pt>
                <c:pt idx="13805">
                  <c:v>1.6462260000000001E-7</c:v>
                </c:pt>
                <c:pt idx="13806">
                  <c:v>1.6464760000000001E-7</c:v>
                </c:pt>
                <c:pt idx="13807">
                  <c:v>1.6467260000000001E-7</c:v>
                </c:pt>
                <c:pt idx="13808">
                  <c:v>1.6469759999999999E-7</c:v>
                </c:pt>
                <c:pt idx="13809">
                  <c:v>1.6472259999999999E-7</c:v>
                </c:pt>
                <c:pt idx="13810">
                  <c:v>1.6474759999999999E-7</c:v>
                </c:pt>
                <c:pt idx="13811">
                  <c:v>1.6477259999999999E-7</c:v>
                </c:pt>
                <c:pt idx="13812">
                  <c:v>1.647976E-7</c:v>
                </c:pt>
                <c:pt idx="13813">
                  <c:v>1.648226E-7</c:v>
                </c:pt>
                <c:pt idx="13814">
                  <c:v>1.648476E-7</c:v>
                </c:pt>
                <c:pt idx="13815">
                  <c:v>1.648726E-7</c:v>
                </c:pt>
                <c:pt idx="13816">
                  <c:v>1.648976E-7</c:v>
                </c:pt>
                <c:pt idx="13817">
                  <c:v>1.6492260000000001E-7</c:v>
                </c:pt>
                <c:pt idx="13818">
                  <c:v>1.6494760000000001E-7</c:v>
                </c:pt>
                <c:pt idx="13819">
                  <c:v>1.6497260000000001E-7</c:v>
                </c:pt>
                <c:pt idx="13820">
                  <c:v>1.6499760000000001E-7</c:v>
                </c:pt>
                <c:pt idx="13821">
                  <c:v>1.6502260000000001E-7</c:v>
                </c:pt>
                <c:pt idx="13822">
                  <c:v>1.6504759999999999E-7</c:v>
                </c:pt>
                <c:pt idx="13823">
                  <c:v>1.6507259999999999E-7</c:v>
                </c:pt>
                <c:pt idx="13824">
                  <c:v>1.6509759999999999E-7</c:v>
                </c:pt>
                <c:pt idx="13825">
                  <c:v>1.6512259999999999E-7</c:v>
                </c:pt>
                <c:pt idx="13826">
                  <c:v>1.651476E-7</c:v>
                </c:pt>
                <c:pt idx="13827">
                  <c:v>1.651726E-7</c:v>
                </c:pt>
                <c:pt idx="13828">
                  <c:v>1.651976E-7</c:v>
                </c:pt>
                <c:pt idx="13829">
                  <c:v>1.652226E-7</c:v>
                </c:pt>
                <c:pt idx="13830">
                  <c:v>1.652476E-7</c:v>
                </c:pt>
                <c:pt idx="13831">
                  <c:v>1.6527260000000001E-7</c:v>
                </c:pt>
                <c:pt idx="13832">
                  <c:v>1.6529760000000001E-7</c:v>
                </c:pt>
                <c:pt idx="13833">
                  <c:v>1.6532260000000001E-7</c:v>
                </c:pt>
                <c:pt idx="13834">
                  <c:v>1.6534760000000001E-7</c:v>
                </c:pt>
                <c:pt idx="13835">
                  <c:v>1.6537260000000001E-7</c:v>
                </c:pt>
                <c:pt idx="13836">
                  <c:v>1.6539759999999999E-7</c:v>
                </c:pt>
                <c:pt idx="13837">
                  <c:v>1.6542259999999999E-7</c:v>
                </c:pt>
                <c:pt idx="13838">
                  <c:v>1.6544759999999999E-7</c:v>
                </c:pt>
                <c:pt idx="13839">
                  <c:v>1.6547259999999999E-7</c:v>
                </c:pt>
                <c:pt idx="13840">
                  <c:v>1.654976E-7</c:v>
                </c:pt>
                <c:pt idx="13841">
                  <c:v>1.655226E-7</c:v>
                </c:pt>
                <c:pt idx="13842">
                  <c:v>1.655476E-7</c:v>
                </c:pt>
                <c:pt idx="13843">
                  <c:v>1.655726E-7</c:v>
                </c:pt>
                <c:pt idx="13844">
                  <c:v>1.655976E-7</c:v>
                </c:pt>
                <c:pt idx="13845">
                  <c:v>1.6562260000000001E-7</c:v>
                </c:pt>
                <c:pt idx="13846">
                  <c:v>1.6564760000000001E-7</c:v>
                </c:pt>
                <c:pt idx="13847">
                  <c:v>1.6567260000000001E-7</c:v>
                </c:pt>
                <c:pt idx="13848">
                  <c:v>1.6569760000000001E-7</c:v>
                </c:pt>
                <c:pt idx="13849">
                  <c:v>1.6572260000000001E-7</c:v>
                </c:pt>
                <c:pt idx="13850">
                  <c:v>1.6574759999999999E-7</c:v>
                </c:pt>
                <c:pt idx="13851">
                  <c:v>1.6577259999999999E-7</c:v>
                </c:pt>
                <c:pt idx="13852">
                  <c:v>1.6579759999999999E-7</c:v>
                </c:pt>
                <c:pt idx="13853">
                  <c:v>1.6582259999999999E-7</c:v>
                </c:pt>
                <c:pt idx="13854">
                  <c:v>1.658476E-7</c:v>
                </c:pt>
                <c:pt idx="13855">
                  <c:v>1.658726E-7</c:v>
                </c:pt>
                <c:pt idx="13856">
                  <c:v>1.658976E-7</c:v>
                </c:pt>
                <c:pt idx="13857">
                  <c:v>1.659226E-7</c:v>
                </c:pt>
                <c:pt idx="13858">
                  <c:v>1.659476E-7</c:v>
                </c:pt>
                <c:pt idx="13859">
                  <c:v>1.659726E-7</c:v>
                </c:pt>
                <c:pt idx="13860">
                  <c:v>1.6599760000000001E-7</c:v>
                </c:pt>
                <c:pt idx="13861">
                  <c:v>1.6602260000000001E-7</c:v>
                </c:pt>
                <c:pt idx="13862">
                  <c:v>1.6604760000000001E-7</c:v>
                </c:pt>
                <c:pt idx="13863">
                  <c:v>1.6607260000000001E-7</c:v>
                </c:pt>
                <c:pt idx="13864">
                  <c:v>1.6609759999999999E-7</c:v>
                </c:pt>
                <c:pt idx="13865">
                  <c:v>1.6612259999999999E-7</c:v>
                </c:pt>
                <c:pt idx="13866">
                  <c:v>1.6614759999999999E-7</c:v>
                </c:pt>
                <c:pt idx="13867">
                  <c:v>1.6617259999999999E-7</c:v>
                </c:pt>
                <c:pt idx="13868">
                  <c:v>1.661976E-7</c:v>
                </c:pt>
                <c:pt idx="13869">
                  <c:v>1.662226E-7</c:v>
                </c:pt>
                <c:pt idx="13870">
                  <c:v>1.662476E-7</c:v>
                </c:pt>
                <c:pt idx="13871">
                  <c:v>1.662726E-7</c:v>
                </c:pt>
                <c:pt idx="13872">
                  <c:v>1.662976E-7</c:v>
                </c:pt>
                <c:pt idx="13873">
                  <c:v>1.663226E-7</c:v>
                </c:pt>
                <c:pt idx="13874">
                  <c:v>1.6634760000000001E-7</c:v>
                </c:pt>
                <c:pt idx="13875">
                  <c:v>1.6637260000000001E-7</c:v>
                </c:pt>
                <c:pt idx="13876">
                  <c:v>1.6639760000000001E-7</c:v>
                </c:pt>
                <c:pt idx="13877">
                  <c:v>1.6642260000000001E-7</c:v>
                </c:pt>
                <c:pt idx="13878">
                  <c:v>1.6644759999999999E-7</c:v>
                </c:pt>
                <c:pt idx="13879">
                  <c:v>1.6647259999999999E-7</c:v>
                </c:pt>
                <c:pt idx="13880">
                  <c:v>1.6649759999999999E-7</c:v>
                </c:pt>
                <c:pt idx="13881">
                  <c:v>1.6652259999999999E-7</c:v>
                </c:pt>
                <c:pt idx="13882">
                  <c:v>1.665476E-7</c:v>
                </c:pt>
                <c:pt idx="13883">
                  <c:v>1.665726E-7</c:v>
                </c:pt>
                <c:pt idx="13884">
                  <c:v>1.665976E-7</c:v>
                </c:pt>
                <c:pt idx="13885">
                  <c:v>1.666226E-7</c:v>
                </c:pt>
                <c:pt idx="13886">
                  <c:v>1.666476E-7</c:v>
                </c:pt>
                <c:pt idx="13887">
                  <c:v>1.666726E-7</c:v>
                </c:pt>
                <c:pt idx="13888">
                  <c:v>1.6669760000000001E-7</c:v>
                </c:pt>
                <c:pt idx="13889">
                  <c:v>1.6672260000000001E-7</c:v>
                </c:pt>
                <c:pt idx="13890">
                  <c:v>1.6674760000000001E-7</c:v>
                </c:pt>
                <c:pt idx="13891">
                  <c:v>1.6677260000000001E-7</c:v>
                </c:pt>
                <c:pt idx="13892">
                  <c:v>1.6679759999999999E-7</c:v>
                </c:pt>
                <c:pt idx="13893">
                  <c:v>1.6682259999999999E-7</c:v>
                </c:pt>
                <c:pt idx="13894">
                  <c:v>1.6684759999999999E-7</c:v>
                </c:pt>
                <c:pt idx="13895">
                  <c:v>1.6687259999999999E-7</c:v>
                </c:pt>
                <c:pt idx="13896">
                  <c:v>1.6689759999999999E-7</c:v>
                </c:pt>
                <c:pt idx="13897">
                  <c:v>1.669226E-7</c:v>
                </c:pt>
                <c:pt idx="13898">
                  <c:v>1.669476E-7</c:v>
                </c:pt>
                <c:pt idx="13899">
                  <c:v>1.669726E-7</c:v>
                </c:pt>
                <c:pt idx="13900">
                  <c:v>1.669976E-7</c:v>
                </c:pt>
                <c:pt idx="13901">
                  <c:v>1.670226E-7</c:v>
                </c:pt>
                <c:pt idx="13902">
                  <c:v>1.6704760000000001E-7</c:v>
                </c:pt>
                <c:pt idx="13903">
                  <c:v>1.6707260000000001E-7</c:v>
                </c:pt>
                <c:pt idx="13904">
                  <c:v>1.6709760000000001E-7</c:v>
                </c:pt>
                <c:pt idx="13905">
                  <c:v>1.6712260000000001E-7</c:v>
                </c:pt>
                <c:pt idx="13906">
                  <c:v>1.6714759999999999E-7</c:v>
                </c:pt>
                <c:pt idx="13907">
                  <c:v>1.6717259999999999E-7</c:v>
                </c:pt>
                <c:pt idx="13908">
                  <c:v>1.6719759999999999E-7</c:v>
                </c:pt>
                <c:pt idx="13909">
                  <c:v>1.6722259999999999E-7</c:v>
                </c:pt>
                <c:pt idx="13910">
                  <c:v>1.6724759999999999E-7</c:v>
                </c:pt>
                <c:pt idx="13911">
                  <c:v>1.672726E-7</c:v>
                </c:pt>
                <c:pt idx="13912">
                  <c:v>1.672976E-7</c:v>
                </c:pt>
                <c:pt idx="13913">
                  <c:v>1.673226E-7</c:v>
                </c:pt>
                <c:pt idx="13914">
                  <c:v>1.673476E-7</c:v>
                </c:pt>
                <c:pt idx="13915">
                  <c:v>1.673726E-7</c:v>
                </c:pt>
                <c:pt idx="13916">
                  <c:v>1.6739760000000001E-7</c:v>
                </c:pt>
                <c:pt idx="13917">
                  <c:v>1.6742260000000001E-7</c:v>
                </c:pt>
                <c:pt idx="13918">
                  <c:v>1.6744760000000001E-7</c:v>
                </c:pt>
                <c:pt idx="13919">
                  <c:v>1.6747260000000001E-7</c:v>
                </c:pt>
                <c:pt idx="13920">
                  <c:v>1.6749759999999999E-7</c:v>
                </c:pt>
                <c:pt idx="13921">
                  <c:v>1.6752259999999999E-7</c:v>
                </c:pt>
                <c:pt idx="13922">
                  <c:v>1.6754759999999999E-7</c:v>
                </c:pt>
                <c:pt idx="13923">
                  <c:v>1.6757259999999999E-7</c:v>
                </c:pt>
                <c:pt idx="13924">
                  <c:v>1.6759759999999999E-7</c:v>
                </c:pt>
                <c:pt idx="13925">
                  <c:v>1.676226E-7</c:v>
                </c:pt>
                <c:pt idx="13926">
                  <c:v>1.676476E-7</c:v>
                </c:pt>
                <c:pt idx="13927">
                  <c:v>1.676726E-7</c:v>
                </c:pt>
                <c:pt idx="13928">
                  <c:v>1.676976E-7</c:v>
                </c:pt>
                <c:pt idx="13929">
                  <c:v>1.677226E-7</c:v>
                </c:pt>
                <c:pt idx="13930">
                  <c:v>1.6774760000000001E-7</c:v>
                </c:pt>
                <c:pt idx="13931">
                  <c:v>1.6777260000000001E-7</c:v>
                </c:pt>
                <c:pt idx="13932">
                  <c:v>1.6779760000000001E-7</c:v>
                </c:pt>
                <c:pt idx="13933">
                  <c:v>1.6782260000000001E-7</c:v>
                </c:pt>
                <c:pt idx="13934">
                  <c:v>1.6784759999999999E-7</c:v>
                </c:pt>
                <c:pt idx="13935">
                  <c:v>1.6787259999999999E-7</c:v>
                </c:pt>
                <c:pt idx="13936">
                  <c:v>1.6789759999999999E-7</c:v>
                </c:pt>
                <c:pt idx="13937">
                  <c:v>1.6792259999999999E-7</c:v>
                </c:pt>
                <c:pt idx="13938">
                  <c:v>1.6794759999999999E-7</c:v>
                </c:pt>
                <c:pt idx="13939">
                  <c:v>1.679726E-7</c:v>
                </c:pt>
                <c:pt idx="13940">
                  <c:v>1.679976E-7</c:v>
                </c:pt>
                <c:pt idx="13941">
                  <c:v>1.680226E-7</c:v>
                </c:pt>
                <c:pt idx="13942">
                  <c:v>1.680476E-7</c:v>
                </c:pt>
                <c:pt idx="13943">
                  <c:v>1.680726E-7</c:v>
                </c:pt>
                <c:pt idx="13944">
                  <c:v>1.6809760000000001E-7</c:v>
                </c:pt>
                <c:pt idx="13945">
                  <c:v>1.6812260000000001E-7</c:v>
                </c:pt>
                <c:pt idx="13946">
                  <c:v>1.6814760000000001E-7</c:v>
                </c:pt>
                <c:pt idx="13947">
                  <c:v>1.6817260000000001E-7</c:v>
                </c:pt>
                <c:pt idx="13948">
                  <c:v>1.6819760000000001E-7</c:v>
                </c:pt>
                <c:pt idx="13949">
                  <c:v>1.6822259999999999E-7</c:v>
                </c:pt>
                <c:pt idx="13950">
                  <c:v>1.6824759999999999E-7</c:v>
                </c:pt>
                <c:pt idx="13951">
                  <c:v>1.6827259999999999E-7</c:v>
                </c:pt>
                <c:pt idx="13952">
                  <c:v>1.6829759999999999E-7</c:v>
                </c:pt>
                <c:pt idx="13953">
                  <c:v>1.683226E-7</c:v>
                </c:pt>
                <c:pt idx="13954">
                  <c:v>1.683476E-7</c:v>
                </c:pt>
                <c:pt idx="13955">
                  <c:v>1.683726E-7</c:v>
                </c:pt>
                <c:pt idx="13956">
                  <c:v>1.683976E-7</c:v>
                </c:pt>
                <c:pt idx="13957">
                  <c:v>1.684226E-7</c:v>
                </c:pt>
                <c:pt idx="13958">
                  <c:v>1.6844760000000001E-7</c:v>
                </c:pt>
                <c:pt idx="13959">
                  <c:v>1.6847260000000001E-7</c:v>
                </c:pt>
                <c:pt idx="13960">
                  <c:v>1.6849760000000001E-7</c:v>
                </c:pt>
                <c:pt idx="13961">
                  <c:v>1.6852260000000001E-7</c:v>
                </c:pt>
                <c:pt idx="13962">
                  <c:v>1.6854760000000001E-7</c:v>
                </c:pt>
                <c:pt idx="13963">
                  <c:v>1.6857259999999999E-7</c:v>
                </c:pt>
                <c:pt idx="13964">
                  <c:v>1.6859759999999999E-7</c:v>
                </c:pt>
                <c:pt idx="13965">
                  <c:v>1.6862259999999999E-7</c:v>
                </c:pt>
                <c:pt idx="13966">
                  <c:v>1.6864759999999999E-7</c:v>
                </c:pt>
                <c:pt idx="13967">
                  <c:v>1.686726E-7</c:v>
                </c:pt>
                <c:pt idx="13968">
                  <c:v>1.686976E-7</c:v>
                </c:pt>
                <c:pt idx="13969">
                  <c:v>1.687226E-7</c:v>
                </c:pt>
                <c:pt idx="13970">
                  <c:v>1.687476E-7</c:v>
                </c:pt>
                <c:pt idx="13971">
                  <c:v>1.687726E-7</c:v>
                </c:pt>
                <c:pt idx="13972">
                  <c:v>1.6879760000000001E-7</c:v>
                </c:pt>
                <c:pt idx="13973">
                  <c:v>1.6882260000000001E-7</c:v>
                </c:pt>
                <c:pt idx="13974">
                  <c:v>1.6884760000000001E-7</c:v>
                </c:pt>
                <c:pt idx="13975">
                  <c:v>1.6887260000000001E-7</c:v>
                </c:pt>
                <c:pt idx="13976">
                  <c:v>1.6889760000000001E-7</c:v>
                </c:pt>
                <c:pt idx="13977">
                  <c:v>1.6892259999999999E-7</c:v>
                </c:pt>
                <c:pt idx="13978">
                  <c:v>1.6894759999999999E-7</c:v>
                </c:pt>
                <c:pt idx="13979">
                  <c:v>1.6897259999999999E-7</c:v>
                </c:pt>
                <c:pt idx="13980">
                  <c:v>1.6899759999999999E-7</c:v>
                </c:pt>
                <c:pt idx="13981">
                  <c:v>1.690226E-7</c:v>
                </c:pt>
                <c:pt idx="13982">
                  <c:v>1.690476E-7</c:v>
                </c:pt>
                <c:pt idx="13983">
                  <c:v>1.690726E-7</c:v>
                </c:pt>
                <c:pt idx="13984">
                  <c:v>1.690976E-7</c:v>
                </c:pt>
                <c:pt idx="13985">
                  <c:v>1.691226E-7</c:v>
                </c:pt>
                <c:pt idx="13986">
                  <c:v>1.6914760000000001E-7</c:v>
                </c:pt>
                <c:pt idx="13987">
                  <c:v>1.6917260000000001E-7</c:v>
                </c:pt>
                <c:pt idx="13988">
                  <c:v>1.6919760000000001E-7</c:v>
                </c:pt>
                <c:pt idx="13989">
                  <c:v>1.6922260000000001E-7</c:v>
                </c:pt>
                <c:pt idx="13990">
                  <c:v>1.6924760000000001E-7</c:v>
                </c:pt>
                <c:pt idx="13991">
                  <c:v>1.6927259999999999E-7</c:v>
                </c:pt>
                <c:pt idx="13992">
                  <c:v>1.6929759999999999E-7</c:v>
                </c:pt>
                <c:pt idx="13993">
                  <c:v>1.6932259999999999E-7</c:v>
                </c:pt>
                <c:pt idx="13994">
                  <c:v>1.6934759999999999E-7</c:v>
                </c:pt>
                <c:pt idx="13995">
                  <c:v>1.693726E-7</c:v>
                </c:pt>
                <c:pt idx="13996">
                  <c:v>1.693976E-7</c:v>
                </c:pt>
                <c:pt idx="13997">
                  <c:v>1.694226E-7</c:v>
                </c:pt>
                <c:pt idx="13998">
                  <c:v>1.694476E-7</c:v>
                </c:pt>
                <c:pt idx="13999">
                  <c:v>1.694726E-7</c:v>
                </c:pt>
                <c:pt idx="14000">
                  <c:v>1.694976E-7</c:v>
                </c:pt>
                <c:pt idx="14001">
                  <c:v>1.6952260000000001E-7</c:v>
                </c:pt>
                <c:pt idx="14002">
                  <c:v>1.6954760000000001E-7</c:v>
                </c:pt>
                <c:pt idx="14003">
                  <c:v>1.6957260000000001E-7</c:v>
                </c:pt>
                <c:pt idx="14004">
                  <c:v>1.6959760000000001E-7</c:v>
                </c:pt>
                <c:pt idx="14005">
                  <c:v>1.6962259999999999E-7</c:v>
                </c:pt>
                <c:pt idx="14006">
                  <c:v>1.6964759999999999E-7</c:v>
                </c:pt>
                <c:pt idx="14007">
                  <c:v>1.6967259999999999E-7</c:v>
                </c:pt>
                <c:pt idx="14008">
                  <c:v>1.6969759999999999E-7</c:v>
                </c:pt>
                <c:pt idx="14009">
                  <c:v>1.697226E-7</c:v>
                </c:pt>
                <c:pt idx="14010">
                  <c:v>1.697476E-7</c:v>
                </c:pt>
                <c:pt idx="14011">
                  <c:v>1.697726E-7</c:v>
                </c:pt>
                <c:pt idx="14012">
                  <c:v>1.697976E-7</c:v>
                </c:pt>
                <c:pt idx="14013">
                  <c:v>1.698226E-7</c:v>
                </c:pt>
                <c:pt idx="14014">
                  <c:v>1.698476E-7</c:v>
                </c:pt>
                <c:pt idx="14015">
                  <c:v>1.6987260000000001E-7</c:v>
                </c:pt>
                <c:pt idx="14016">
                  <c:v>1.6989760000000001E-7</c:v>
                </c:pt>
                <c:pt idx="14017">
                  <c:v>1.6992260000000001E-7</c:v>
                </c:pt>
                <c:pt idx="14018">
                  <c:v>1.6994760000000001E-7</c:v>
                </c:pt>
                <c:pt idx="14019">
                  <c:v>1.6997259999999999E-7</c:v>
                </c:pt>
                <c:pt idx="14020">
                  <c:v>1.6999759999999999E-7</c:v>
                </c:pt>
                <c:pt idx="14021">
                  <c:v>1.7002259999999999E-7</c:v>
                </c:pt>
                <c:pt idx="14022">
                  <c:v>1.7004759999999999E-7</c:v>
                </c:pt>
                <c:pt idx="14023">
                  <c:v>1.700726E-7</c:v>
                </c:pt>
                <c:pt idx="14024">
                  <c:v>1.700976E-7</c:v>
                </c:pt>
                <c:pt idx="14025">
                  <c:v>1.701226E-7</c:v>
                </c:pt>
                <c:pt idx="14026">
                  <c:v>1.701476E-7</c:v>
                </c:pt>
                <c:pt idx="14027">
                  <c:v>1.701726E-7</c:v>
                </c:pt>
                <c:pt idx="14028">
                  <c:v>1.701976E-7</c:v>
                </c:pt>
                <c:pt idx="14029">
                  <c:v>1.7022260000000001E-7</c:v>
                </c:pt>
                <c:pt idx="14030">
                  <c:v>1.7024760000000001E-7</c:v>
                </c:pt>
                <c:pt idx="14031">
                  <c:v>1.7027260000000001E-7</c:v>
                </c:pt>
                <c:pt idx="14032">
                  <c:v>1.7029760000000001E-7</c:v>
                </c:pt>
                <c:pt idx="14033">
                  <c:v>1.7032259999999999E-7</c:v>
                </c:pt>
                <c:pt idx="14034">
                  <c:v>1.7034759999999999E-7</c:v>
                </c:pt>
                <c:pt idx="14035">
                  <c:v>1.7037259999999999E-7</c:v>
                </c:pt>
                <c:pt idx="14036">
                  <c:v>1.7039759999999999E-7</c:v>
                </c:pt>
                <c:pt idx="14037">
                  <c:v>1.704226E-7</c:v>
                </c:pt>
                <c:pt idx="14038">
                  <c:v>1.704476E-7</c:v>
                </c:pt>
                <c:pt idx="14039">
                  <c:v>1.704726E-7</c:v>
                </c:pt>
                <c:pt idx="14040">
                  <c:v>1.704976E-7</c:v>
                </c:pt>
                <c:pt idx="14041">
                  <c:v>1.705226E-7</c:v>
                </c:pt>
                <c:pt idx="14042">
                  <c:v>1.705476E-7</c:v>
                </c:pt>
                <c:pt idx="14043">
                  <c:v>1.7057260000000001E-7</c:v>
                </c:pt>
                <c:pt idx="14044">
                  <c:v>1.7059760000000001E-7</c:v>
                </c:pt>
                <c:pt idx="14045">
                  <c:v>1.7062260000000001E-7</c:v>
                </c:pt>
                <c:pt idx="14046">
                  <c:v>1.7064760000000001E-7</c:v>
                </c:pt>
                <c:pt idx="14047">
                  <c:v>1.7067259999999999E-7</c:v>
                </c:pt>
                <c:pt idx="14048">
                  <c:v>1.7069759999999999E-7</c:v>
                </c:pt>
                <c:pt idx="14049">
                  <c:v>1.7072259999999999E-7</c:v>
                </c:pt>
                <c:pt idx="14050">
                  <c:v>1.7074759999999999E-7</c:v>
                </c:pt>
                <c:pt idx="14051">
                  <c:v>1.7077259999999999E-7</c:v>
                </c:pt>
                <c:pt idx="14052">
                  <c:v>1.707976E-7</c:v>
                </c:pt>
                <c:pt idx="14053">
                  <c:v>1.708226E-7</c:v>
                </c:pt>
                <c:pt idx="14054">
                  <c:v>1.708476E-7</c:v>
                </c:pt>
                <c:pt idx="14055">
                  <c:v>1.708726E-7</c:v>
                </c:pt>
                <c:pt idx="14056">
                  <c:v>1.708976E-7</c:v>
                </c:pt>
                <c:pt idx="14057">
                  <c:v>1.7092260000000001E-7</c:v>
                </c:pt>
                <c:pt idx="14058">
                  <c:v>1.7094760000000001E-7</c:v>
                </c:pt>
                <c:pt idx="14059">
                  <c:v>1.7097260000000001E-7</c:v>
                </c:pt>
                <c:pt idx="14060">
                  <c:v>1.7099760000000001E-7</c:v>
                </c:pt>
                <c:pt idx="14061">
                  <c:v>1.7102259999999999E-7</c:v>
                </c:pt>
                <c:pt idx="14062">
                  <c:v>1.7104759999999999E-7</c:v>
                </c:pt>
                <c:pt idx="14063">
                  <c:v>1.7107259999999999E-7</c:v>
                </c:pt>
                <c:pt idx="14064">
                  <c:v>1.7109759999999999E-7</c:v>
                </c:pt>
                <c:pt idx="14065">
                  <c:v>1.7112259999999999E-7</c:v>
                </c:pt>
                <c:pt idx="14066">
                  <c:v>1.711476E-7</c:v>
                </c:pt>
                <c:pt idx="14067">
                  <c:v>1.711726E-7</c:v>
                </c:pt>
                <c:pt idx="14068">
                  <c:v>1.711976E-7</c:v>
                </c:pt>
                <c:pt idx="14069">
                  <c:v>1.712226E-7</c:v>
                </c:pt>
                <c:pt idx="14070">
                  <c:v>1.712476E-7</c:v>
                </c:pt>
                <c:pt idx="14071">
                  <c:v>1.7127260000000001E-7</c:v>
                </c:pt>
                <c:pt idx="14072">
                  <c:v>1.7129760000000001E-7</c:v>
                </c:pt>
                <c:pt idx="14073">
                  <c:v>1.7132260000000001E-7</c:v>
                </c:pt>
                <c:pt idx="14074">
                  <c:v>1.7134760000000001E-7</c:v>
                </c:pt>
                <c:pt idx="14075">
                  <c:v>1.7137259999999999E-7</c:v>
                </c:pt>
                <c:pt idx="14076">
                  <c:v>1.7139759999999999E-7</c:v>
                </c:pt>
                <c:pt idx="14077">
                  <c:v>1.7142259999999999E-7</c:v>
                </c:pt>
                <c:pt idx="14078">
                  <c:v>1.7144759999999999E-7</c:v>
                </c:pt>
                <c:pt idx="14079">
                  <c:v>1.7147259999999999E-7</c:v>
                </c:pt>
                <c:pt idx="14080">
                  <c:v>1.714976E-7</c:v>
                </c:pt>
                <c:pt idx="14081">
                  <c:v>1.715226E-7</c:v>
                </c:pt>
                <c:pt idx="14082">
                  <c:v>1.715476E-7</c:v>
                </c:pt>
                <c:pt idx="14083">
                  <c:v>1.715726E-7</c:v>
                </c:pt>
                <c:pt idx="14084">
                  <c:v>1.715976E-7</c:v>
                </c:pt>
                <c:pt idx="14085">
                  <c:v>1.7162260000000001E-7</c:v>
                </c:pt>
                <c:pt idx="14086">
                  <c:v>1.7164760000000001E-7</c:v>
                </c:pt>
                <c:pt idx="14087">
                  <c:v>1.7167260000000001E-7</c:v>
                </c:pt>
                <c:pt idx="14088">
                  <c:v>1.7169760000000001E-7</c:v>
                </c:pt>
                <c:pt idx="14089">
                  <c:v>1.7172259999999999E-7</c:v>
                </c:pt>
                <c:pt idx="14090">
                  <c:v>1.7174759999999999E-7</c:v>
                </c:pt>
                <c:pt idx="14091">
                  <c:v>1.7177259999999999E-7</c:v>
                </c:pt>
                <c:pt idx="14092">
                  <c:v>1.7179759999999999E-7</c:v>
                </c:pt>
                <c:pt idx="14093">
                  <c:v>1.7182259999999999E-7</c:v>
                </c:pt>
                <c:pt idx="14094">
                  <c:v>1.718476E-7</c:v>
                </c:pt>
                <c:pt idx="14095">
                  <c:v>1.718726E-7</c:v>
                </c:pt>
                <c:pt idx="14096">
                  <c:v>1.718976E-7</c:v>
                </c:pt>
                <c:pt idx="14097">
                  <c:v>1.719226E-7</c:v>
                </c:pt>
                <c:pt idx="14098">
                  <c:v>1.719476E-7</c:v>
                </c:pt>
                <c:pt idx="14099">
                  <c:v>1.7197260000000001E-7</c:v>
                </c:pt>
                <c:pt idx="14100">
                  <c:v>1.7199760000000001E-7</c:v>
                </c:pt>
                <c:pt idx="14101">
                  <c:v>1.7202260000000001E-7</c:v>
                </c:pt>
                <c:pt idx="14102">
                  <c:v>1.7204760000000001E-7</c:v>
                </c:pt>
                <c:pt idx="14103">
                  <c:v>1.7207260000000001E-7</c:v>
                </c:pt>
                <c:pt idx="14104">
                  <c:v>1.7209759999999999E-7</c:v>
                </c:pt>
                <c:pt idx="14105">
                  <c:v>1.7212259999999999E-7</c:v>
                </c:pt>
                <c:pt idx="14106">
                  <c:v>1.7214759999999999E-7</c:v>
                </c:pt>
                <c:pt idx="14107">
                  <c:v>1.7217259999999999E-7</c:v>
                </c:pt>
                <c:pt idx="14108">
                  <c:v>1.721976E-7</c:v>
                </c:pt>
                <c:pt idx="14109">
                  <c:v>1.722226E-7</c:v>
                </c:pt>
                <c:pt idx="14110">
                  <c:v>1.722476E-7</c:v>
                </c:pt>
                <c:pt idx="14111">
                  <c:v>1.722726E-7</c:v>
                </c:pt>
                <c:pt idx="14112">
                  <c:v>1.722976E-7</c:v>
                </c:pt>
                <c:pt idx="14113">
                  <c:v>1.7232260000000001E-7</c:v>
                </c:pt>
                <c:pt idx="14114">
                  <c:v>1.7234760000000001E-7</c:v>
                </c:pt>
                <c:pt idx="14115">
                  <c:v>1.7237260000000001E-7</c:v>
                </c:pt>
                <c:pt idx="14116">
                  <c:v>1.7239760000000001E-7</c:v>
                </c:pt>
                <c:pt idx="14117">
                  <c:v>1.7242260000000001E-7</c:v>
                </c:pt>
                <c:pt idx="14118">
                  <c:v>1.7244759999999999E-7</c:v>
                </c:pt>
                <c:pt idx="14119">
                  <c:v>1.7247259999999999E-7</c:v>
                </c:pt>
                <c:pt idx="14120">
                  <c:v>1.7249759999999999E-7</c:v>
                </c:pt>
                <c:pt idx="14121">
                  <c:v>1.7252259999999999E-7</c:v>
                </c:pt>
                <c:pt idx="14122">
                  <c:v>1.725476E-7</c:v>
                </c:pt>
                <c:pt idx="14123">
                  <c:v>1.725726E-7</c:v>
                </c:pt>
                <c:pt idx="14124">
                  <c:v>1.725976E-7</c:v>
                </c:pt>
                <c:pt idx="14125">
                  <c:v>1.726226E-7</c:v>
                </c:pt>
                <c:pt idx="14126">
                  <c:v>1.726476E-7</c:v>
                </c:pt>
                <c:pt idx="14127">
                  <c:v>1.7267260000000001E-7</c:v>
                </c:pt>
                <c:pt idx="14128">
                  <c:v>1.7269760000000001E-7</c:v>
                </c:pt>
                <c:pt idx="14129">
                  <c:v>1.7272260000000001E-7</c:v>
                </c:pt>
                <c:pt idx="14130">
                  <c:v>1.7274760000000001E-7</c:v>
                </c:pt>
                <c:pt idx="14131">
                  <c:v>1.7277260000000001E-7</c:v>
                </c:pt>
                <c:pt idx="14132">
                  <c:v>1.7279759999999999E-7</c:v>
                </c:pt>
                <c:pt idx="14133">
                  <c:v>1.7282259999999999E-7</c:v>
                </c:pt>
                <c:pt idx="14134">
                  <c:v>1.7284759999999999E-7</c:v>
                </c:pt>
                <c:pt idx="14135">
                  <c:v>1.7287259999999999E-7</c:v>
                </c:pt>
                <c:pt idx="14136">
                  <c:v>1.728976E-7</c:v>
                </c:pt>
                <c:pt idx="14137">
                  <c:v>1.729226E-7</c:v>
                </c:pt>
                <c:pt idx="14138">
                  <c:v>1.729476E-7</c:v>
                </c:pt>
                <c:pt idx="14139">
                  <c:v>1.729726E-7</c:v>
                </c:pt>
                <c:pt idx="14140">
                  <c:v>1.729976E-7</c:v>
                </c:pt>
                <c:pt idx="14141">
                  <c:v>1.7302260000000001E-7</c:v>
                </c:pt>
                <c:pt idx="14142">
                  <c:v>1.7304760000000001E-7</c:v>
                </c:pt>
                <c:pt idx="14143">
                  <c:v>1.7307260000000001E-7</c:v>
                </c:pt>
                <c:pt idx="14144">
                  <c:v>1.7309760000000001E-7</c:v>
                </c:pt>
                <c:pt idx="14145">
                  <c:v>1.7312260000000001E-7</c:v>
                </c:pt>
                <c:pt idx="14146">
                  <c:v>1.7314759999999999E-7</c:v>
                </c:pt>
                <c:pt idx="14147">
                  <c:v>1.7317259999999999E-7</c:v>
                </c:pt>
                <c:pt idx="14148">
                  <c:v>1.7319759999999999E-7</c:v>
                </c:pt>
                <c:pt idx="14149">
                  <c:v>1.7322259999999999E-7</c:v>
                </c:pt>
                <c:pt idx="14150">
                  <c:v>1.732476E-7</c:v>
                </c:pt>
                <c:pt idx="14151">
                  <c:v>1.732726E-7</c:v>
                </c:pt>
                <c:pt idx="14152">
                  <c:v>1.732976E-7</c:v>
                </c:pt>
                <c:pt idx="14153">
                  <c:v>1.733226E-7</c:v>
                </c:pt>
                <c:pt idx="14154">
                  <c:v>1.733476E-7</c:v>
                </c:pt>
                <c:pt idx="14155">
                  <c:v>1.733726E-7</c:v>
                </c:pt>
                <c:pt idx="14156">
                  <c:v>1.7339760000000001E-7</c:v>
                </c:pt>
                <c:pt idx="14157">
                  <c:v>1.7342260000000001E-7</c:v>
                </c:pt>
                <c:pt idx="14158">
                  <c:v>1.7344760000000001E-7</c:v>
                </c:pt>
                <c:pt idx="14159">
                  <c:v>1.7347260000000001E-7</c:v>
                </c:pt>
                <c:pt idx="14160">
                  <c:v>1.7349759999999999E-7</c:v>
                </c:pt>
                <c:pt idx="14161">
                  <c:v>1.7352259999999999E-7</c:v>
                </c:pt>
                <c:pt idx="14162">
                  <c:v>1.7354759999999999E-7</c:v>
                </c:pt>
                <c:pt idx="14163">
                  <c:v>1.7357259999999999E-7</c:v>
                </c:pt>
                <c:pt idx="14164">
                  <c:v>1.735976E-7</c:v>
                </c:pt>
                <c:pt idx="14165">
                  <c:v>1.736226E-7</c:v>
                </c:pt>
                <c:pt idx="14166">
                  <c:v>1.736476E-7</c:v>
                </c:pt>
                <c:pt idx="14167">
                  <c:v>1.736726E-7</c:v>
                </c:pt>
                <c:pt idx="14168">
                  <c:v>1.736976E-7</c:v>
                </c:pt>
                <c:pt idx="14169">
                  <c:v>1.737226E-7</c:v>
                </c:pt>
                <c:pt idx="14170">
                  <c:v>1.7374760000000001E-7</c:v>
                </c:pt>
                <c:pt idx="14171">
                  <c:v>1.7377260000000001E-7</c:v>
                </c:pt>
                <c:pt idx="14172">
                  <c:v>1.7379760000000001E-7</c:v>
                </c:pt>
                <c:pt idx="14173">
                  <c:v>1.7382260000000001E-7</c:v>
                </c:pt>
                <c:pt idx="14174">
                  <c:v>1.7384759999999999E-7</c:v>
                </c:pt>
                <c:pt idx="14175">
                  <c:v>1.7387259999999999E-7</c:v>
                </c:pt>
                <c:pt idx="14176">
                  <c:v>1.7389759999999999E-7</c:v>
                </c:pt>
                <c:pt idx="14177">
                  <c:v>1.7392259999999999E-7</c:v>
                </c:pt>
                <c:pt idx="14178">
                  <c:v>1.739476E-7</c:v>
                </c:pt>
                <c:pt idx="14179">
                  <c:v>1.739726E-7</c:v>
                </c:pt>
                <c:pt idx="14180">
                  <c:v>1.739976E-7</c:v>
                </c:pt>
                <c:pt idx="14181">
                  <c:v>1.740226E-7</c:v>
                </c:pt>
                <c:pt idx="14182">
                  <c:v>1.740476E-7</c:v>
                </c:pt>
                <c:pt idx="14183">
                  <c:v>1.740726E-7</c:v>
                </c:pt>
                <c:pt idx="14184">
                  <c:v>1.7409760000000001E-7</c:v>
                </c:pt>
                <c:pt idx="14185">
                  <c:v>1.7412260000000001E-7</c:v>
                </c:pt>
                <c:pt idx="14186">
                  <c:v>1.7414760000000001E-7</c:v>
                </c:pt>
                <c:pt idx="14187">
                  <c:v>1.7417260000000001E-7</c:v>
                </c:pt>
                <c:pt idx="14188">
                  <c:v>1.7419759999999999E-7</c:v>
                </c:pt>
                <c:pt idx="14189">
                  <c:v>1.7422259999999999E-7</c:v>
                </c:pt>
                <c:pt idx="14190">
                  <c:v>1.7424759999999999E-7</c:v>
                </c:pt>
                <c:pt idx="14191">
                  <c:v>1.7427259999999999E-7</c:v>
                </c:pt>
                <c:pt idx="14192">
                  <c:v>1.742976E-7</c:v>
                </c:pt>
                <c:pt idx="14193">
                  <c:v>1.743226E-7</c:v>
                </c:pt>
                <c:pt idx="14194">
                  <c:v>1.743476E-7</c:v>
                </c:pt>
                <c:pt idx="14195">
                  <c:v>1.743726E-7</c:v>
                </c:pt>
                <c:pt idx="14196">
                  <c:v>1.743976E-7</c:v>
                </c:pt>
                <c:pt idx="14197">
                  <c:v>1.744226E-7</c:v>
                </c:pt>
                <c:pt idx="14198">
                  <c:v>1.7444760000000001E-7</c:v>
                </c:pt>
                <c:pt idx="14199">
                  <c:v>1.7447260000000001E-7</c:v>
                </c:pt>
                <c:pt idx="14200">
                  <c:v>1.7449760000000001E-7</c:v>
                </c:pt>
                <c:pt idx="14201">
                  <c:v>1.7452260000000001E-7</c:v>
                </c:pt>
                <c:pt idx="14202">
                  <c:v>1.7454759999999999E-7</c:v>
                </c:pt>
                <c:pt idx="14203">
                  <c:v>1.7457259999999999E-7</c:v>
                </c:pt>
                <c:pt idx="14204">
                  <c:v>1.7459759999999999E-7</c:v>
                </c:pt>
                <c:pt idx="14205">
                  <c:v>1.7462259999999999E-7</c:v>
                </c:pt>
                <c:pt idx="14206">
                  <c:v>1.7464759999999999E-7</c:v>
                </c:pt>
                <c:pt idx="14207">
                  <c:v>1.746726E-7</c:v>
                </c:pt>
                <c:pt idx="14208">
                  <c:v>1.746976E-7</c:v>
                </c:pt>
                <c:pt idx="14209">
                  <c:v>1.747226E-7</c:v>
                </c:pt>
                <c:pt idx="14210">
                  <c:v>1.747476E-7</c:v>
                </c:pt>
                <c:pt idx="14211">
                  <c:v>1.747726E-7</c:v>
                </c:pt>
                <c:pt idx="14212">
                  <c:v>1.7479760000000001E-7</c:v>
                </c:pt>
                <c:pt idx="14213">
                  <c:v>1.7482260000000001E-7</c:v>
                </c:pt>
                <c:pt idx="14214">
                  <c:v>1.7484760000000001E-7</c:v>
                </c:pt>
                <c:pt idx="14215">
                  <c:v>1.7487260000000001E-7</c:v>
                </c:pt>
                <c:pt idx="14216">
                  <c:v>1.7489759999999999E-7</c:v>
                </c:pt>
                <c:pt idx="14217">
                  <c:v>1.7492259999999999E-7</c:v>
                </c:pt>
                <c:pt idx="14218">
                  <c:v>1.7494759999999999E-7</c:v>
                </c:pt>
                <c:pt idx="14219">
                  <c:v>1.7497259999999999E-7</c:v>
                </c:pt>
                <c:pt idx="14220">
                  <c:v>1.7499759999999999E-7</c:v>
                </c:pt>
                <c:pt idx="14221">
                  <c:v>1.750226E-7</c:v>
                </c:pt>
                <c:pt idx="14222">
                  <c:v>1.750476E-7</c:v>
                </c:pt>
                <c:pt idx="14223">
                  <c:v>1.750726E-7</c:v>
                </c:pt>
                <c:pt idx="14224">
                  <c:v>1.750976E-7</c:v>
                </c:pt>
                <c:pt idx="14225">
                  <c:v>1.751226E-7</c:v>
                </c:pt>
                <c:pt idx="14226">
                  <c:v>1.7514760000000001E-7</c:v>
                </c:pt>
                <c:pt idx="14227">
                  <c:v>1.7517260000000001E-7</c:v>
                </c:pt>
                <c:pt idx="14228">
                  <c:v>1.7519760000000001E-7</c:v>
                </c:pt>
                <c:pt idx="14229">
                  <c:v>1.7522260000000001E-7</c:v>
                </c:pt>
                <c:pt idx="14230">
                  <c:v>1.7524759999999999E-7</c:v>
                </c:pt>
                <c:pt idx="14231">
                  <c:v>1.7527259999999999E-7</c:v>
                </c:pt>
                <c:pt idx="14232">
                  <c:v>1.7529759999999999E-7</c:v>
                </c:pt>
                <c:pt idx="14233">
                  <c:v>1.7532259999999999E-7</c:v>
                </c:pt>
                <c:pt idx="14234">
                  <c:v>1.7534759999999999E-7</c:v>
                </c:pt>
                <c:pt idx="14235">
                  <c:v>1.753726E-7</c:v>
                </c:pt>
                <c:pt idx="14236">
                  <c:v>1.753976E-7</c:v>
                </c:pt>
                <c:pt idx="14237">
                  <c:v>1.754226E-7</c:v>
                </c:pt>
                <c:pt idx="14238">
                  <c:v>1.754476E-7</c:v>
                </c:pt>
                <c:pt idx="14239">
                  <c:v>1.754726E-7</c:v>
                </c:pt>
                <c:pt idx="14240">
                  <c:v>1.7549760000000001E-7</c:v>
                </c:pt>
                <c:pt idx="14241">
                  <c:v>1.7552260000000001E-7</c:v>
                </c:pt>
                <c:pt idx="14242">
                  <c:v>1.7554760000000001E-7</c:v>
                </c:pt>
                <c:pt idx="14243">
                  <c:v>1.7557260000000001E-7</c:v>
                </c:pt>
                <c:pt idx="14244">
                  <c:v>1.7559759999999999E-7</c:v>
                </c:pt>
                <c:pt idx="14245">
                  <c:v>1.7562259999999999E-7</c:v>
                </c:pt>
                <c:pt idx="14246">
                  <c:v>1.7564759999999999E-7</c:v>
                </c:pt>
                <c:pt idx="14247">
                  <c:v>1.7567259999999999E-7</c:v>
                </c:pt>
                <c:pt idx="14248">
                  <c:v>1.7569759999999999E-7</c:v>
                </c:pt>
                <c:pt idx="14249">
                  <c:v>1.757226E-7</c:v>
                </c:pt>
                <c:pt idx="14250">
                  <c:v>1.757476E-7</c:v>
                </c:pt>
                <c:pt idx="14251">
                  <c:v>1.757726E-7</c:v>
                </c:pt>
                <c:pt idx="14252">
                  <c:v>1.757976E-7</c:v>
                </c:pt>
                <c:pt idx="14253">
                  <c:v>1.758226E-7</c:v>
                </c:pt>
                <c:pt idx="14254">
                  <c:v>1.7584760000000001E-7</c:v>
                </c:pt>
                <c:pt idx="14255">
                  <c:v>1.7587260000000001E-7</c:v>
                </c:pt>
                <c:pt idx="14256">
                  <c:v>1.7589760000000001E-7</c:v>
                </c:pt>
                <c:pt idx="14257">
                  <c:v>1.7592260000000001E-7</c:v>
                </c:pt>
                <c:pt idx="14258">
                  <c:v>1.7594760000000001E-7</c:v>
                </c:pt>
                <c:pt idx="14259">
                  <c:v>1.7597259999999999E-7</c:v>
                </c:pt>
                <c:pt idx="14260">
                  <c:v>1.7599759999999999E-7</c:v>
                </c:pt>
                <c:pt idx="14261">
                  <c:v>1.7602259999999999E-7</c:v>
                </c:pt>
                <c:pt idx="14262">
                  <c:v>1.7604759999999999E-7</c:v>
                </c:pt>
                <c:pt idx="14263">
                  <c:v>1.760726E-7</c:v>
                </c:pt>
                <c:pt idx="14264">
                  <c:v>1.760976E-7</c:v>
                </c:pt>
                <c:pt idx="14265">
                  <c:v>1.761226E-7</c:v>
                </c:pt>
                <c:pt idx="14266">
                  <c:v>1.761476E-7</c:v>
                </c:pt>
                <c:pt idx="14267">
                  <c:v>1.761726E-7</c:v>
                </c:pt>
                <c:pt idx="14268">
                  <c:v>1.7619760000000001E-7</c:v>
                </c:pt>
                <c:pt idx="14269">
                  <c:v>1.7622260000000001E-7</c:v>
                </c:pt>
                <c:pt idx="14270">
                  <c:v>1.7624760000000001E-7</c:v>
                </c:pt>
                <c:pt idx="14271">
                  <c:v>1.7627260000000001E-7</c:v>
                </c:pt>
                <c:pt idx="14272">
                  <c:v>1.7629760000000001E-7</c:v>
                </c:pt>
                <c:pt idx="14273">
                  <c:v>1.7632259999999999E-7</c:v>
                </c:pt>
                <c:pt idx="14274">
                  <c:v>1.7634759999999999E-7</c:v>
                </c:pt>
                <c:pt idx="14275">
                  <c:v>1.7637259999999999E-7</c:v>
                </c:pt>
                <c:pt idx="14276">
                  <c:v>1.7639759999999999E-7</c:v>
                </c:pt>
                <c:pt idx="14277">
                  <c:v>1.764226E-7</c:v>
                </c:pt>
                <c:pt idx="14278">
                  <c:v>1.764476E-7</c:v>
                </c:pt>
                <c:pt idx="14279">
                  <c:v>1.764726E-7</c:v>
                </c:pt>
                <c:pt idx="14280">
                  <c:v>1.764976E-7</c:v>
                </c:pt>
                <c:pt idx="14281">
                  <c:v>1.765226E-7</c:v>
                </c:pt>
                <c:pt idx="14282">
                  <c:v>1.7654760000000001E-7</c:v>
                </c:pt>
                <c:pt idx="14283">
                  <c:v>1.7657260000000001E-7</c:v>
                </c:pt>
                <c:pt idx="14284">
                  <c:v>1.7659760000000001E-7</c:v>
                </c:pt>
                <c:pt idx="14285">
                  <c:v>1.7662260000000001E-7</c:v>
                </c:pt>
                <c:pt idx="14286">
                  <c:v>1.7664760000000001E-7</c:v>
                </c:pt>
                <c:pt idx="14287">
                  <c:v>1.7667259999999999E-7</c:v>
                </c:pt>
                <c:pt idx="14288">
                  <c:v>1.7669759999999999E-7</c:v>
                </c:pt>
                <c:pt idx="14289">
                  <c:v>1.7672259999999999E-7</c:v>
                </c:pt>
                <c:pt idx="14290">
                  <c:v>1.7674759999999999E-7</c:v>
                </c:pt>
                <c:pt idx="14291">
                  <c:v>1.767726E-7</c:v>
                </c:pt>
                <c:pt idx="14292">
                  <c:v>1.767976E-7</c:v>
                </c:pt>
                <c:pt idx="14293">
                  <c:v>1.768226E-7</c:v>
                </c:pt>
                <c:pt idx="14294">
                  <c:v>1.768476E-7</c:v>
                </c:pt>
                <c:pt idx="14295">
                  <c:v>1.768726E-7</c:v>
                </c:pt>
                <c:pt idx="14296">
                  <c:v>1.7689760000000001E-7</c:v>
                </c:pt>
                <c:pt idx="14297">
                  <c:v>1.7692260000000001E-7</c:v>
                </c:pt>
                <c:pt idx="14298">
                  <c:v>1.7694760000000001E-7</c:v>
                </c:pt>
                <c:pt idx="14299">
                  <c:v>1.7697260000000001E-7</c:v>
                </c:pt>
                <c:pt idx="14300">
                  <c:v>1.7699760000000001E-7</c:v>
                </c:pt>
                <c:pt idx="14301">
                  <c:v>1.7702259999999999E-7</c:v>
                </c:pt>
                <c:pt idx="14302">
                  <c:v>1.7704759999999999E-7</c:v>
                </c:pt>
                <c:pt idx="14303">
                  <c:v>1.7707259999999999E-7</c:v>
                </c:pt>
                <c:pt idx="14304">
                  <c:v>1.7709759999999999E-7</c:v>
                </c:pt>
                <c:pt idx="14305">
                  <c:v>1.771226E-7</c:v>
                </c:pt>
                <c:pt idx="14306">
                  <c:v>1.771476E-7</c:v>
                </c:pt>
                <c:pt idx="14307">
                  <c:v>1.771726E-7</c:v>
                </c:pt>
                <c:pt idx="14308">
                  <c:v>1.771976E-7</c:v>
                </c:pt>
                <c:pt idx="14309">
                  <c:v>1.772226E-7</c:v>
                </c:pt>
                <c:pt idx="14310">
                  <c:v>1.772476E-7</c:v>
                </c:pt>
                <c:pt idx="14311">
                  <c:v>1.7727260000000001E-7</c:v>
                </c:pt>
                <c:pt idx="14312">
                  <c:v>1.7729760000000001E-7</c:v>
                </c:pt>
                <c:pt idx="14313">
                  <c:v>1.7732260000000001E-7</c:v>
                </c:pt>
                <c:pt idx="14314">
                  <c:v>1.7734760000000001E-7</c:v>
                </c:pt>
                <c:pt idx="14315">
                  <c:v>1.7737259999999999E-7</c:v>
                </c:pt>
                <c:pt idx="14316">
                  <c:v>1.7739759999999999E-7</c:v>
                </c:pt>
                <c:pt idx="14317">
                  <c:v>1.7742259999999999E-7</c:v>
                </c:pt>
                <c:pt idx="14318">
                  <c:v>1.7744759999999999E-7</c:v>
                </c:pt>
                <c:pt idx="14319">
                  <c:v>1.774726E-7</c:v>
                </c:pt>
                <c:pt idx="14320">
                  <c:v>1.774976E-7</c:v>
                </c:pt>
                <c:pt idx="14321">
                  <c:v>1.775226E-7</c:v>
                </c:pt>
                <c:pt idx="14322">
                  <c:v>1.775476E-7</c:v>
                </c:pt>
                <c:pt idx="14323">
                  <c:v>1.775726E-7</c:v>
                </c:pt>
                <c:pt idx="14324">
                  <c:v>1.775976E-7</c:v>
                </c:pt>
                <c:pt idx="14325">
                  <c:v>1.7762260000000001E-7</c:v>
                </c:pt>
                <c:pt idx="14326">
                  <c:v>1.7764760000000001E-7</c:v>
                </c:pt>
                <c:pt idx="14327">
                  <c:v>1.7767260000000001E-7</c:v>
                </c:pt>
                <c:pt idx="14328">
                  <c:v>1.7769760000000001E-7</c:v>
                </c:pt>
                <c:pt idx="14329">
                  <c:v>1.7772259999999999E-7</c:v>
                </c:pt>
                <c:pt idx="14330">
                  <c:v>1.7774759999999999E-7</c:v>
                </c:pt>
                <c:pt idx="14331">
                  <c:v>1.7777259999999999E-7</c:v>
                </c:pt>
                <c:pt idx="14332">
                  <c:v>1.7779759999999999E-7</c:v>
                </c:pt>
                <c:pt idx="14333">
                  <c:v>1.778226E-7</c:v>
                </c:pt>
                <c:pt idx="14334">
                  <c:v>1.778476E-7</c:v>
                </c:pt>
                <c:pt idx="14335">
                  <c:v>1.778726E-7</c:v>
                </c:pt>
                <c:pt idx="14336">
                  <c:v>1.778976E-7</c:v>
                </c:pt>
                <c:pt idx="14337">
                  <c:v>1.779226E-7</c:v>
                </c:pt>
                <c:pt idx="14338">
                  <c:v>1.779476E-7</c:v>
                </c:pt>
                <c:pt idx="14339">
                  <c:v>1.7797260000000001E-7</c:v>
                </c:pt>
                <c:pt idx="14340">
                  <c:v>1.7799760000000001E-7</c:v>
                </c:pt>
                <c:pt idx="14341">
                  <c:v>1.7802260000000001E-7</c:v>
                </c:pt>
                <c:pt idx="14342">
                  <c:v>1.7804760000000001E-7</c:v>
                </c:pt>
                <c:pt idx="14343">
                  <c:v>1.7807259999999999E-7</c:v>
                </c:pt>
                <c:pt idx="14344">
                  <c:v>1.7809759999999999E-7</c:v>
                </c:pt>
                <c:pt idx="14345">
                  <c:v>1.7812259999999999E-7</c:v>
                </c:pt>
                <c:pt idx="14346">
                  <c:v>1.7814759999999999E-7</c:v>
                </c:pt>
                <c:pt idx="14347">
                  <c:v>1.7817259999999999E-7</c:v>
                </c:pt>
                <c:pt idx="14348">
                  <c:v>1.781976E-7</c:v>
                </c:pt>
                <c:pt idx="14349">
                  <c:v>1.782226E-7</c:v>
                </c:pt>
                <c:pt idx="14350">
                  <c:v>1.782476E-7</c:v>
                </c:pt>
                <c:pt idx="14351">
                  <c:v>1.782726E-7</c:v>
                </c:pt>
                <c:pt idx="14352">
                  <c:v>1.782976E-7</c:v>
                </c:pt>
                <c:pt idx="14353">
                  <c:v>1.7832260000000001E-7</c:v>
                </c:pt>
                <c:pt idx="14354">
                  <c:v>1.7834760000000001E-7</c:v>
                </c:pt>
                <c:pt idx="14355">
                  <c:v>1.7837260000000001E-7</c:v>
                </c:pt>
                <c:pt idx="14356">
                  <c:v>1.7839760000000001E-7</c:v>
                </c:pt>
                <c:pt idx="14357">
                  <c:v>1.7842259999999999E-7</c:v>
                </c:pt>
                <c:pt idx="14358">
                  <c:v>1.7844759999999999E-7</c:v>
                </c:pt>
                <c:pt idx="14359">
                  <c:v>1.7847259999999999E-7</c:v>
                </c:pt>
                <c:pt idx="14360">
                  <c:v>1.7849759999999999E-7</c:v>
                </c:pt>
                <c:pt idx="14361">
                  <c:v>1.7852259999999999E-7</c:v>
                </c:pt>
                <c:pt idx="14362">
                  <c:v>1.785476E-7</c:v>
                </c:pt>
                <c:pt idx="14363">
                  <c:v>1.785726E-7</c:v>
                </c:pt>
                <c:pt idx="14364">
                  <c:v>1.785976E-7</c:v>
                </c:pt>
                <c:pt idx="14365">
                  <c:v>1.786226E-7</c:v>
                </c:pt>
                <c:pt idx="14366">
                  <c:v>1.786476E-7</c:v>
                </c:pt>
                <c:pt idx="14367">
                  <c:v>1.7867260000000001E-7</c:v>
                </c:pt>
                <c:pt idx="14368">
                  <c:v>1.7869760000000001E-7</c:v>
                </c:pt>
                <c:pt idx="14369">
                  <c:v>1.7872260000000001E-7</c:v>
                </c:pt>
                <c:pt idx="14370">
                  <c:v>1.7874760000000001E-7</c:v>
                </c:pt>
                <c:pt idx="14371">
                  <c:v>1.7877259999999999E-7</c:v>
                </c:pt>
                <c:pt idx="14372">
                  <c:v>1.7879759999999999E-7</c:v>
                </c:pt>
                <c:pt idx="14373">
                  <c:v>1.7882259999999999E-7</c:v>
                </c:pt>
                <c:pt idx="14374">
                  <c:v>1.7884759999999999E-7</c:v>
                </c:pt>
                <c:pt idx="14375">
                  <c:v>1.7887259999999999E-7</c:v>
                </c:pt>
                <c:pt idx="14376">
                  <c:v>1.788976E-7</c:v>
                </c:pt>
                <c:pt idx="14377">
                  <c:v>1.789226E-7</c:v>
                </c:pt>
                <c:pt idx="14378">
                  <c:v>1.789476E-7</c:v>
                </c:pt>
                <c:pt idx="14379">
                  <c:v>1.789726E-7</c:v>
                </c:pt>
                <c:pt idx="14380">
                  <c:v>1.789976E-7</c:v>
                </c:pt>
                <c:pt idx="14381">
                  <c:v>1.7902260000000001E-7</c:v>
                </c:pt>
                <c:pt idx="14382">
                  <c:v>1.7904760000000001E-7</c:v>
                </c:pt>
                <c:pt idx="14383">
                  <c:v>1.7907260000000001E-7</c:v>
                </c:pt>
                <c:pt idx="14384">
                  <c:v>1.7909760000000001E-7</c:v>
                </c:pt>
                <c:pt idx="14385">
                  <c:v>1.7912259999999999E-7</c:v>
                </c:pt>
                <c:pt idx="14386">
                  <c:v>1.7914759999999999E-7</c:v>
                </c:pt>
                <c:pt idx="14387">
                  <c:v>1.7917259999999999E-7</c:v>
                </c:pt>
                <c:pt idx="14388">
                  <c:v>1.7919759999999999E-7</c:v>
                </c:pt>
                <c:pt idx="14389">
                  <c:v>1.7922259999999999E-7</c:v>
                </c:pt>
                <c:pt idx="14390">
                  <c:v>1.792476E-7</c:v>
                </c:pt>
                <c:pt idx="14391">
                  <c:v>1.792726E-7</c:v>
                </c:pt>
                <c:pt idx="14392">
                  <c:v>1.792976E-7</c:v>
                </c:pt>
                <c:pt idx="14393">
                  <c:v>1.793226E-7</c:v>
                </c:pt>
                <c:pt idx="14394">
                  <c:v>1.793476E-7</c:v>
                </c:pt>
                <c:pt idx="14395">
                  <c:v>1.7937260000000001E-7</c:v>
                </c:pt>
                <c:pt idx="14396">
                  <c:v>1.7939760000000001E-7</c:v>
                </c:pt>
                <c:pt idx="14397">
                  <c:v>1.7942260000000001E-7</c:v>
                </c:pt>
                <c:pt idx="14398">
                  <c:v>1.7944760000000001E-7</c:v>
                </c:pt>
                <c:pt idx="14399">
                  <c:v>1.7947260000000001E-7</c:v>
                </c:pt>
                <c:pt idx="14400">
                  <c:v>1.7949759999999999E-7</c:v>
                </c:pt>
                <c:pt idx="14401">
                  <c:v>1.7952259999999999E-7</c:v>
                </c:pt>
                <c:pt idx="14402">
                  <c:v>1.7954759999999999E-7</c:v>
                </c:pt>
                <c:pt idx="14403">
                  <c:v>1.7957259999999999E-7</c:v>
                </c:pt>
                <c:pt idx="14404">
                  <c:v>1.795976E-7</c:v>
                </c:pt>
                <c:pt idx="14405">
                  <c:v>1.796226E-7</c:v>
                </c:pt>
                <c:pt idx="14406">
                  <c:v>1.796476E-7</c:v>
                </c:pt>
                <c:pt idx="14407">
                  <c:v>1.796726E-7</c:v>
                </c:pt>
                <c:pt idx="14408">
                  <c:v>1.796976E-7</c:v>
                </c:pt>
                <c:pt idx="14409">
                  <c:v>1.7972260000000001E-7</c:v>
                </c:pt>
                <c:pt idx="14410">
                  <c:v>1.7974760000000001E-7</c:v>
                </c:pt>
                <c:pt idx="14411">
                  <c:v>1.7977260000000001E-7</c:v>
                </c:pt>
                <c:pt idx="14412">
                  <c:v>1.7979760000000001E-7</c:v>
                </c:pt>
                <c:pt idx="14413">
                  <c:v>1.7982260000000001E-7</c:v>
                </c:pt>
                <c:pt idx="14414">
                  <c:v>1.7984759999999999E-7</c:v>
                </c:pt>
                <c:pt idx="14415">
                  <c:v>1.7987259999999999E-7</c:v>
                </c:pt>
                <c:pt idx="14416">
                  <c:v>1.7989759999999999E-7</c:v>
                </c:pt>
                <c:pt idx="14417">
                  <c:v>1.7992259999999999E-7</c:v>
                </c:pt>
                <c:pt idx="14418">
                  <c:v>1.799476E-7</c:v>
                </c:pt>
                <c:pt idx="14419">
                  <c:v>1.799726E-7</c:v>
                </c:pt>
                <c:pt idx="14420">
                  <c:v>1.799976E-7</c:v>
                </c:pt>
                <c:pt idx="14421">
                  <c:v>1.800226E-7</c:v>
                </c:pt>
                <c:pt idx="14422">
                  <c:v>1.800476E-7</c:v>
                </c:pt>
                <c:pt idx="14423">
                  <c:v>1.8007260000000001E-7</c:v>
                </c:pt>
                <c:pt idx="14424">
                  <c:v>1.8009760000000001E-7</c:v>
                </c:pt>
                <c:pt idx="14425">
                  <c:v>1.8012260000000001E-7</c:v>
                </c:pt>
                <c:pt idx="14426">
                  <c:v>1.8014760000000001E-7</c:v>
                </c:pt>
                <c:pt idx="14427">
                  <c:v>1.8017260000000001E-7</c:v>
                </c:pt>
                <c:pt idx="14428">
                  <c:v>1.8019759999999999E-7</c:v>
                </c:pt>
                <c:pt idx="14429">
                  <c:v>1.8022259999999999E-7</c:v>
                </c:pt>
                <c:pt idx="14430">
                  <c:v>1.8024759999999999E-7</c:v>
                </c:pt>
                <c:pt idx="14431">
                  <c:v>1.8027259999999999E-7</c:v>
                </c:pt>
                <c:pt idx="14432">
                  <c:v>1.802976E-7</c:v>
                </c:pt>
                <c:pt idx="14433">
                  <c:v>1.803226E-7</c:v>
                </c:pt>
                <c:pt idx="14434">
                  <c:v>1.803476E-7</c:v>
                </c:pt>
                <c:pt idx="14435">
                  <c:v>1.803726E-7</c:v>
                </c:pt>
                <c:pt idx="14436">
                  <c:v>1.803976E-7</c:v>
                </c:pt>
                <c:pt idx="14437">
                  <c:v>1.8042260000000001E-7</c:v>
                </c:pt>
                <c:pt idx="14438">
                  <c:v>1.8044760000000001E-7</c:v>
                </c:pt>
                <c:pt idx="14439">
                  <c:v>1.8047260000000001E-7</c:v>
                </c:pt>
                <c:pt idx="14440">
                  <c:v>1.8049760000000001E-7</c:v>
                </c:pt>
                <c:pt idx="14441">
                  <c:v>1.8052260000000001E-7</c:v>
                </c:pt>
                <c:pt idx="14442">
                  <c:v>1.8054759999999999E-7</c:v>
                </c:pt>
                <c:pt idx="14443">
                  <c:v>1.8057259999999999E-7</c:v>
                </c:pt>
                <c:pt idx="14444">
                  <c:v>1.8059759999999999E-7</c:v>
                </c:pt>
                <c:pt idx="14445">
                  <c:v>1.8062259999999999E-7</c:v>
                </c:pt>
                <c:pt idx="14446">
                  <c:v>1.806476E-7</c:v>
                </c:pt>
                <c:pt idx="14447">
                  <c:v>1.806726E-7</c:v>
                </c:pt>
                <c:pt idx="14448">
                  <c:v>1.806976E-7</c:v>
                </c:pt>
                <c:pt idx="14449">
                  <c:v>1.807226E-7</c:v>
                </c:pt>
                <c:pt idx="14450">
                  <c:v>1.807476E-7</c:v>
                </c:pt>
                <c:pt idx="14451">
                  <c:v>1.8077260000000001E-7</c:v>
                </c:pt>
                <c:pt idx="14452">
                  <c:v>1.8079760000000001E-7</c:v>
                </c:pt>
                <c:pt idx="14453">
                  <c:v>1.8082260000000001E-7</c:v>
                </c:pt>
                <c:pt idx="14454">
                  <c:v>1.8084760000000001E-7</c:v>
                </c:pt>
                <c:pt idx="14455">
                  <c:v>1.8087260000000001E-7</c:v>
                </c:pt>
                <c:pt idx="14456">
                  <c:v>1.8089759999999999E-7</c:v>
                </c:pt>
                <c:pt idx="14457">
                  <c:v>1.8092259999999999E-7</c:v>
                </c:pt>
                <c:pt idx="14458">
                  <c:v>1.8094759999999999E-7</c:v>
                </c:pt>
                <c:pt idx="14459">
                  <c:v>1.8097259999999999E-7</c:v>
                </c:pt>
                <c:pt idx="14460">
                  <c:v>1.809976E-7</c:v>
                </c:pt>
                <c:pt idx="14461">
                  <c:v>1.810226E-7</c:v>
                </c:pt>
                <c:pt idx="14462">
                  <c:v>1.810476E-7</c:v>
                </c:pt>
                <c:pt idx="14463">
                  <c:v>1.810726E-7</c:v>
                </c:pt>
                <c:pt idx="14464">
                  <c:v>1.810976E-7</c:v>
                </c:pt>
                <c:pt idx="14465">
                  <c:v>1.811226E-7</c:v>
                </c:pt>
                <c:pt idx="14466">
                  <c:v>1.8114760000000001E-7</c:v>
                </c:pt>
                <c:pt idx="14467">
                  <c:v>1.8117260000000001E-7</c:v>
                </c:pt>
                <c:pt idx="14468">
                  <c:v>1.8119760000000001E-7</c:v>
                </c:pt>
                <c:pt idx="14469">
                  <c:v>1.8122260000000001E-7</c:v>
                </c:pt>
                <c:pt idx="14470">
                  <c:v>1.8124759999999999E-7</c:v>
                </c:pt>
                <c:pt idx="14471">
                  <c:v>1.8127259999999999E-7</c:v>
                </c:pt>
                <c:pt idx="14472">
                  <c:v>1.8129759999999999E-7</c:v>
                </c:pt>
                <c:pt idx="14473">
                  <c:v>1.8132259999999999E-7</c:v>
                </c:pt>
                <c:pt idx="14474">
                  <c:v>1.813476E-7</c:v>
                </c:pt>
                <c:pt idx="14475">
                  <c:v>1.813726E-7</c:v>
                </c:pt>
                <c:pt idx="14476">
                  <c:v>1.813976E-7</c:v>
                </c:pt>
                <c:pt idx="14477">
                  <c:v>1.814226E-7</c:v>
                </c:pt>
                <c:pt idx="14478">
                  <c:v>1.814476E-7</c:v>
                </c:pt>
                <c:pt idx="14479">
                  <c:v>1.814726E-7</c:v>
                </c:pt>
                <c:pt idx="14480">
                  <c:v>1.8149760000000001E-7</c:v>
                </c:pt>
                <c:pt idx="14481">
                  <c:v>1.8152260000000001E-7</c:v>
                </c:pt>
                <c:pt idx="14482">
                  <c:v>1.8154760000000001E-7</c:v>
                </c:pt>
                <c:pt idx="14483">
                  <c:v>1.8157260000000001E-7</c:v>
                </c:pt>
                <c:pt idx="14484">
                  <c:v>1.8159759999999999E-7</c:v>
                </c:pt>
                <c:pt idx="14485">
                  <c:v>1.8162259999999999E-7</c:v>
                </c:pt>
                <c:pt idx="14486">
                  <c:v>1.8164759999999999E-7</c:v>
                </c:pt>
                <c:pt idx="14487">
                  <c:v>1.8167259999999999E-7</c:v>
                </c:pt>
                <c:pt idx="14488">
                  <c:v>1.816976E-7</c:v>
                </c:pt>
                <c:pt idx="14489">
                  <c:v>1.817226E-7</c:v>
                </c:pt>
                <c:pt idx="14490">
                  <c:v>1.817476E-7</c:v>
                </c:pt>
                <c:pt idx="14491">
                  <c:v>1.817726E-7</c:v>
                </c:pt>
                <c:pt idx="14492">
                  <c:v>1.817976E-7</c:v>
                </c:pt>
                <c:pt idx="14493">
                  <c:v>1.818226E-7</c:v>
                </c:pt>
                <c:pt idx="14494">
                  <c:v>1.8184760000000001E-7</c:v>
                </c:pt>
                <c:pt idx="14495">
                  <c:v>1.8187260000000001E-7</c:v>
                </c:pt>
                <c:pt idx="14496">
                  <c:v>1.8189760000000001E-7</c:v>
                </c:pt>
                <c:pt idx="14497">
                  <c:v>1.8192260000000001E-7</c:v>
                </c:pt>
                <c:pt idx="14498">
                  <c:v>1.8194759999999999E-7</c:v>
                </c:pt>
                <c:pt idx="14499">
                  <c:v>1.8197259999999999E-7</c:v>
                </c:pt>
                <c:pt idx="14500">
                  <c:v>1.8199759999999999E-7</c:v>
                </c:pt>
                <c:pt idx="14501">
                  <c:v>1.8202259999999999E-7</c:v>
                </c:pt>
                <c:pt idx="14502">
                  <c:v>1.8204759999999999E-7</c:v>
                </c:pt>
                <c:pt idx="14503">
                  <c:v>1.820726E-7</c:v>
                </c:pt>
                <c:pt idx="14504">
                  <c:v>1.820976E-7</c:v>
                </c:pt>
                <c:pt idx="14505">
                  <c:v>1.821226E-7</c:v>
                </c:pt>
                <c:pt idx="14506">
                  <c:v>1.821476E-7</c:v>
                </c:pt>
                <c:pt idx="14507">
                  <c:v>1.821726E-7</c:v>
                </c:pt>
                <c:pt idx="14508">
                  <c:v>1.8219760000000001E-7</c:v>
                </c:pt>
                <c:pt idx="14509">
                  <c:v>1.8222260000000001E-7</c:v>
                </c:pt>
                <c:pt idx="14510">
                  <c:v>1.8224760000000001E-7</c:v>
                </c:pt>
                <c:pt idx="14511">
                  <c:v>1.8227260000000001E-7</c:v>
                </c:pt>
                <c:pt idx="14512">
                  <c:v>1.8229759999999999E-7</c:v>
                </c:pt>
                <c:pt idx="14513">
                  <c:v>1.8232259999999999E-7</c:v>
                </c:pt>
                <c:pt idx="14514">
                  <c:v>1.8234759999999999E-7</c:v>
                </c:pt>
                <c:pt idx="14515">
                  <c:v>1.8237259999999999E-7</c:v>
                </c:pt>
                <c:pt idx="14516">
                  <c:v>1.8239759999999999E-7</c:v>
                </c:pt>
                <c:pt idx="14517">
                  <c:v>1.824226E-7</c:v>
                </c:pt>
                <c:pt idx="14518">
                  <c:v>1.824476E-7</c:v>
                </c:pt>
                <c:pt idx="14519">
                  <c:v>1.824726E-7</c:v>
                </c:pt>
                <c:pt idx="14520">
                  <c:v>1.824976E-7</c:v>
                </c:pt>
                <c:pt idx="14521">
                  <c:v>1.825226E-7</c:v>
                </c:pt>
                <c:pt idx="14522">
                  <c:v>1.8254760000000001E-7</c:v>
                </c:pt>
                <c:pt idx="14523">
                  <c:v>1.8257260000000001E-7</c:v>
                </c:pt>
                <c:pt idx="14524">
                  <c:v>1.8259760000000001E-7</c:v>
                </c:pt>
                <c:pt idx="14525">
                  <c:v>1.8262260000000001E-7</c:v>
                </c:pt>
                <c:pt idx="14526">
                  <c:v>1.8264759999999999E-7</c:v>
                </c:pt>
                <c:pt idx="14527">
                  <c:v>1.8267259999999999E-7</c:v>
                </c:pt>
                <c:pt idx="14528">
                  <c:v>1.8269759999999999E-7</c:v>
                </c:pt>
                <c:pt idx="14529">
                  <c:v>1.8272259999999999E-7</c:v>
                </c:pt>
                <c:pt idx="14530">
                  <c:v>1.8274759999999999E-7</c:v>
                </c:pt>
                <c:pt idx="14531">
                  <c:v>1.827726E-7</c:v>
                </c:pt>
                <c:pt idx="14532">
                  <c:v>1.827976E-7</c:v>
                </c:pt>
                <c:pt idx="14533">
                  <c:v>1.828226E-7</c:v>
                </c:pt>
                <c:pt idx="14534">
                  <c:v>1.828476E-7</c:v>
                </c:pt>
                <c:pt idx="14535">
                  <c:v>1.828726E-7</c:v>
                </c:pt>
                <c:pt idx="14536">
                  <c:v>1.8289760000000001E-7</c:v>
                </c:pt>
                <c:pt idx="14537">
                  <c:v>1.8292260000000001E-7</c:v>
                </c:pt>
                <c:pt idx="14538">
                  <c:v>1.8294760000000001E-7</c:v>
                </c:pt>
                <c:pt idx="14539">
                  <c:v>1.8297260000000001E-7</c:v>
                </c:pt>
                <c:pt idx="14540">
                  <c:v>1.8299759999999999E-7</c:v>
                </c:pt>
                <c:pt idx="14541">
                  <c:v>1.8302259999999999E-7</c:v>
                </c:pt>
                <c:pt idx="14542">
                  <c:v>1.8304759999999999E-7</c:v>
                </c:pt>
                <c:pt idx="14543">
                  <c:v>1.8307259999999999E-7</c:v>
                </c:pt>
                <c:pt idx="14544">
                  <c:v>1.8309759999999999E-7</c:v>
                </c:pt>
                <c:pt idx="14545">
                  <c:v>1.831226E-7</c:v>
                </c:pt>
                <c:pt idx="14546">
                  <c:v>1.831476E-7</c:v>
                </c:pt>
                <c:pt idx="14547">
                  <c:v>1.831726E-7</c:v>
                </c:pt>
                <c:pt idx="14548">
                  <c:v>1.831976E-7</c:v>
                </c:pt>
                <c:pt idx="14549">
                  <c:v>1.832226E-7</c:v>
                </c:pt>
                <c:pt idx="14550">
                  <c:v>1.8324760000000001E-7</c:v>
                </c:pt>
                <c:pt idx="14551">
                  <c:v>1.8327260000000001E-7</c:v>
                </c:pt>
                <c:pt idx="14552">
                  <c:v>1.8329760000000001E-7</c:v>
                </c:pt>
                <c:pt idx="14553">
                  <c:v>1.8332260000000001E-7</c:v>
                </c:pt>
                <c:pt idx="14554">
                  <c:v>1.8334760000000001E-7</c:v>
                </c:pt>
                <c:pt idx="14555">
                  <c:v>1.8337259999999999E-7</c:v>
                </c:pt>
                <c:pt idx="14556">
                  <c:v>1.8339759999999999E-7</c:v>
                </c:pt>
                <c:pt idx="14557">
                  <c:v>1.8342259999999999E-7</c:v>
                </c:pt>
                <c:pt idx="14558">
                  <c:v>1.8344759999999999E-7</c:v>
                </c:pt>
                <c:pt idx="14559">
                  <c:v>1.834726E-7</c:v>
                </c:pt>
                <c:pt idx="14560">
                  <c:v>1.834976E-7</c:v>
                </c:pt>
                <c:pt idx="14561">
                  <c:v>1.835226E-7</c:v>
                </c:pt>
                <c:pt idx="14562">
                  <c:v>1.835476E-7</c:v>
                </c:pt>
                <c:pt idx="14563">
                  <c:v>1.835726E-7</c:v>
                </c:pt>
                <c:pt idx="14564">
                  <c:v>1.8359760000000001E-7</c:v>
                </c:pt>
                <c:pt idx="14565">
                  <c:v>1.8362260000000001E-7</c:v>
                </c:pt>
                <c:pt idx="14566">
                  <c:v>1.8364760000000001E-7</c:v>
                </c:pt>
                <c:pt idx="14567">
                  <c:v>1.8367260000000001E-7</c:v>
                </c:pt>
                <c:pt idx="14568">
                  <c:v>1.8369760000000001E-7</c:v>
                </c:pt>
                <c:pt idx="14569">
                  <c:v>1.8372259999999999E-7</c:v>
                </c:pt>
                <c:pt idx="14570">
                  <c:v>1.8374759999999999E-7</c:v>
                </c:pt>
                <c:pt idx="14571">
                  <c:v>1.8377259999999999E-7</c:v>
                </c:pt>
                <c:pt idx="14572">
                  <c:v>1.8379759999999999E-7</c:v>
                </c:pt>
                <c:pt idx="14573">
                  <c:v>1.838226E-7</c:v>
                </c:pt>
                <c:pt idx="14574">
                  <c:v>1.838476E-7</c:v>
                </c:pt>
                <c:pt idx="14575">
                  <c:v>1.838726E-7</c:v>
                </c:pt>
                <c:pt idx="14576">
                  <c:v>1.838976E-7</c:v>
                </c:pt>
                <c:pt idx="14577">
                  <c:v>1.839226E-7</c:v>
                </c:pt>
                <c:pt idx="14578">
                  <c:v>1.8394760000000001E-7</c:v>
                </c:pt>
                <c:pt idx="14579">
                  <c:v>1.8397260000000001E-7</c:v>
                </c:pt>
                <c:pt idx="14580">
                  <c:v>1.8399760000000001E-7</c:v>
                </c:pt>
                <c:pt idx="14581">
                  <c:v>1.8402260000000001E-7</c:v>
                </c:pt>
                <c:pt idx="14582">
                  <c:v>1.8404760000000001E-7</c:v>
                </c:pt>
                <c:pt idx="14583">
                  <c:v>1.8407259999999999E-7</c:v>
                </c:pt>
                <c:pt idx="14584">
                  <c:v>1.8409759999999999E-7</c:v>
                </c:pt>
                <c:pt idx="14585">
                  <c:v>1.8412259999999999E-7</c:v>
                </c:pt>
                <c:pt idx="14586">
                  <c:v>1.8414759999999999E-7</c:v>
                </c:pt>
                <c:pt idx="14587">
                  <c:v>1.841726E-7</c:v>
                </c:pt>
                <c:pt idx="14588">
                  <c:v>1.841976E-7</c:v>
                </c:pt>
                <c:pt idx="14589">
                  <c:v>1.842226E-7</c:v>
                </c:pt>
                <c:pt idx="14590">
                  <c:v>1.842476E-7</c:v>
                </c:pt>
                <c:pt idx="14591">
                  <c:v>1.842726E-7</c:v>
                </c:pt>
                <c:pt idx="14592">
                  <c:v>1.8429760000000001E-7</c:v>
                </c:pt>
                <c:pt idx="14593">
                  <c:v>1.8432260000000001E-7</c:v>
                </c:pt>
                <c:pt idx="14594">
                  <c:v>1.8434760000000001E-7</c:v>
                </c:pt>
                <c:pt idx="14595">
                  <c:v>1.8437260000000001E-7</c:v>
                </c:pt>
                <c:pt idx="14596">
                  <c:v>1.8439760000000001E-7</c:v>
                </c:pt>
                <c:pt idx="14597">
                  <c:v>1.8442259999999999E-7</c:v>
                </c:pt>
                <c:pt idx="14598">
                  <c:v>1.8444759999999999E-7</c:v>
                </c:pt>
                <c:pt idx="14599">
                  <c:v>1.8447259999999999E-7</c:v>
                </c:pt>
                <c:pt idx="14600">
                  <c:v>1.8449759999999999E-7</c:v>
                </c:pt>
                <c:pt idx="14601">
                  <c:v>1.845226E-7</c:v>
                </c:pt>
                <c:pt idx="14602">
                  <c:v>1.845476E-7</c:v>
                </c:pt>
                <c:pt idx="14603">
                  <c:v>1.845726E-7</c:v>
                </c:pt>
                <c:pt idx="14604">
                  <c:v>1.845976E-7</c:v>
                </c:pt>
                <c:pt idx="14605">
                  <c:v>1.846226E-7</c:v>
                </c:pt>
                <c:pt idx="14606">
                  <c:v>1.846476E-7</c:v>
                </c:pt>
                <c:pt idx="14607">
                  <c:v>1.8467260000000001E-7</c:v>
                </c:pt>
                <c:pt idx="14608">
                  <c:v>1.8469760000000001E-7</c:v>
                </c:pt>
                <c:pt idx="14609">
                  <c:v>1.8472260000000001E-7</c:v>
                </c:pt>
                <c:pt idx="14610">
                  <c:v>1.8474760000000001E-7</c:v>
                </c:pt>
                <c:pt idx="14611">
                  <c:v>1.8477259999999999E-7</c:v>
                </c:pt>
                <c:pt idx="14612">
                  <c:v>1.8479759999999999E-7</c:v>
                </c:pt>
                <c:pt idx="14613">
                  <c:v>1.8482259999999999E-7</c:v>
                </c:pt>
                <c:pt idx="14614">
                  <c:v>1.8484759999999999E-7</c:v>
                </c:pt>
                <c:pt idx="14615">
                  <c:v>1.848726E-7</c:v>
                </c:pt>
                <c:pt idx="14616">
                  <c:v>1.848976E-7</c:v>
                </c:pt>
                <c:pt idx="14617">
                  <c:v>1.849226E-7</c:v>
                </c:pt>
                <c:pt idx="14618">
                  <c:v>1.849476E-7</c:v>
                </c:pt>
                <c:pt idx="14619">
                  <c:v>1.849726E-7</c:v>
                </c:pt>
                <c:pt idx="14620">
                  <c:v>1.849976E-7</c:v>
                </c:pt>
                <c:pt idx="14621">
                  <c:v>1.8502260000000001E-7</c:v>
                </c:pt>
                <c:pt idx="14622">
                  <c:v>1.8504760000000001E-7</c:v>
                </c:pt>
                <c:pt idx="14623">
                  <c:v>1.8507260000000001E-7</c:v>
                </c:pt>
                <c:pt idx="14624">
                  <c:v>1.8509760000000001E-7</c:v>
                </c:pt>
                <c:pt idx="14625">
                  <c:v>1.8512259999999999E-7</c:v>
                </c:pt>
                <c:pt idx="14626">
                  <c:v>1.8514759999999999E-7</c:v>
                </c:pt>
                <c:pt idx="14627">
                  <c:v>1.8517259999999999E-7</c:v>
                </c:pt>
                <c:pt idx="14628">
                  <c:v>1.8519759999999999E-7</c:v>
                </c:pt>
                <c:pt idx="14629">
                  <c:v>1.852226E-7</c:v>
                </c:pt>
                <c:pt idx="14630">
                  <c:v>1.852476E-7</c:v>
                </c:pt>
                <c:pt idx="14631">
                  <c:v>1.852726E-7</c:v>
                </c:pt>
                <c:pt idx="14632">
                  <c:v>1.852976E-7</c:v>
                </c:pt>
                <c:pt idx="14633">
                  <c:v>1.853226E-7</c:v>
                </c:pt>
                <c:pt idx="14634">
                  <c:v>1.853476E-7</c:v>
                </c:pt>
                <c:pt idx="14635">
                  <c:v>1.8537260000000001E-7</c:v>
                </c:pt>
                <c:pt idx="14636">
                  <c:v>1.8539760000000001E-7</c:v>
                </c:pt>
                <c:pt idx="14637">
                  <c:v>1.8542260000000001E-7</c:v>
                </c:pt>
                <c:pt idx="14638">
                  <c:v>1.8544760000000001E-7</c:v>
                </c:pt>
                <c:pt idx="14639">
                  <c:v>1.8547259999999999E-7</c:v>
                </c:pt>
                <c:pt idx="14640">
                  <c:v>1.8549759999999999E-7</c:v>
                </c:pt>
                <c:pt idx="14641">
                  <c:v>1.8552259999999999E-7</c:v>
                </c:pt>
                <c:pt idx="14642">
                  <c:v>1.8554759999999999E-7</c:v>
                </c:pt>
                <c:pt idx="14643">
                  <c:v>1.855726E-7</c:v>
                </c:pt>
                <c:pt idx="14644">
                  <c:v>1.855976E-7</c:v>
                </c:pt>
                <c:pt idx="14645">
                  <c:v>1.856226E-7</c:v>
                </c:pt>
                <c:pt idx="14646">
                  <c:v>1.856476E-7</c:v>
                </c:pt>
                <c:pt idx="14647">
                  <c:v>1.856726E-7</c:v>
                </c:pt>
                <c:pt idx="14648">
                  <c:v>1.856976E-7</c:v>
                </c:pt>
                <c:pt idx="14649">
                  <c:v>1.8572260000000001E-7</c:v>
                </c:pt>
                <c:pt idx="14650">
                  <c:v>1.8574760000000001E-7</c:v>
                </c:pt>
                <c:pt idx="14651">
                  <c:v>1.8577260000000001E-7</c:v>
                </c:pt>
                <c:pt idx="14652">
                  <c:v>1.8579760000000001E-7</c:v>
                </c:pt>
                <c:pt idx="14653">
                  <c:v>1.8582259999999999E-7</c:v>
                </c:pt>
                <c:pt idx="14654">
                  <c:v>1.8584759999999999E-7</c:v>
                </c:pt>
                <c:pt idx="14655">
                  <c:v>1.8587259999999999E-7</c:v>
                </c:pt>
                <c:pt idx="14656">
                  <c:v>1.8589759999999999E-7</c:v>
                </c:pt>
                <c:pt idx="14657">
                  <c:v>1.8592259999999999E-7</c:v>
                </c:pt>
                <c:pt idx="14658">
                  <c:v>1.859476E-7</c:v>
                </c:pt>
                <c:pt idx="14659">
                  <c:v>1.859726E-7</c:v>
                </c:pt>
                <c:pt idx="14660">
                  <c:v>1.859976E-7</c:v>
                </c:pt>
                <c:pt idx="14661">
                  <c:v>1.860226E-7</c:v>
                </c:pt>
                <c:pt idx="14662">
                  <c:v>1.860476E-7</c:v>
                </c:pt>
                <c:pt idx="14663">
                  <c:v>1.8607260000000001E-7</c:v>
                </c:pt>
                <c:pt idx="14664">
                  <c:v>1.8609760000000001E-7</c:v>
                </c:pt>
                <c:pt idx="14665">
                  <c:v>1.8612260000000001E-7</c:v>
                </c:pt>
                <c:pt idx="14666">
                  <c:v>1.8614760000000001E-7</c:v>
                </c:pt>
                <c:pt idx="14667">
                  <c:v>1.8617259999999999E-7</c:v>
                </c:pt>
                <c:pt idx="14668">
                  <c:v>1.8619759999999999E-7</c:v>
                </c:pt>
                <c:pt idx="14669">
                  <c:v>1.8622259999999999E-7</c:v>
                </c:pt>
                <c:pt idx="14670">
                  <c:v>1.8624759999999999E-7</c:v>
                </c:pt>
                <c:pt idx="14671">
                  <c:v>1.8627259999999999E-7</c:v>
                </c:pt>
                <c:pt idx="14672">
                  <c:v>1.862976E-7</c:v>
                </c:pt>
                <c:pt idx="14673">
                  <c:v>1.863226E-7</c:v>
                </c:pt>
                <c:pt idx="14674">
                  <c:v>1.863476E-7</c:v>
                </c:pt>
                <c:pt idx="14675">
                  <c:v>1.863726E-7</c:v>
                </c:pt>
                <c:pt idx="14676">
                  <c:v>1.863976E-7</c:v>
                </c:pt>
                <c:pt idx="14677">
                  <c:v>1.8642260000000001E-7</c:v>
                </c:pt>
                <c:pt idx="14678">
                  <c:v>1.8644760000000001E-7</c:v>
                </c:pt>
                <c:pt idx="14679">
                  <c:v>1.8647260000000001E-7</c:v>
                </c:pt>
                <c:pt idx="14680">
                  <c:v>1.8649760000000001E-7</c:v>
                </c:pt>
                <c:pt idx="14681">
                  <c:v>1.8652259999999999E-7</c:v>
                </c:pt>
                <c:pt idx="14682">
                  <c:v>1.8654759999999999E-7</c:v>
                </c:pt>
                <c:pt idx="14683">
                  <c:v>1.8657259999999999E-7</c:v>
                </c:pt>
                <c:pt idx="14684">
                  <c:v>1.8659759999999999E-7</c:v>
                </c:pt>
                <c:pt idx="14685">
                  <c:v>1.8662259999999999E-7</c:v>
                </c:pt>
                <c:pt idx="14686">
                  <c:v>1.866476E-7</c:v>
                </c:pt>
                <c:pt idx="14687">
                  <c:v>1.866726E-7</c:v>
                </c:pt>
                <c:pt idx="14688">
                  <c:v>1.866976E-7</c:v>
                </c:pt>
                <c:pt idx="14689">
                  <c:v>1.867226E-7</c:v>
                </c:pt>
                <c:pt idx="14690">
                  <c:v>1.867476E-7</c:v>
                </c:pt>
                <c:pt idx="14691">
                  <c:v>1.8677260000000001E-7</c:v>
                </c:pt>
                <c:pt idx="14692">
                  <c:v>1.8679760000000001E-7</c:v>
                </c:pt>
                <c:pt idx="14693">
                  <c:v>1.8682260000000001E-7</c:v>
                </c:pt>
                <c:pt idx="14694">
                  <c:v>1.8684760000000001E-7</c:v>
                </c:pt>
                <c:pt idx="14695">
                  <c:v>1.8687259999999999E-7</c:v>
                </c:pt>
                <c:pt idx="14696">
                  <c:v>1.8689759999999999E-7</c:v>
                </c:pt>
                <c:pt idx="14697">
                  <c:v>1.8692259999999999E-7</c:v>
                </c:pt>
                <c:pt idx="14698">
                  <c:v>1.8694759999999999E-7</c:v>
                </c:pt>
                <c:pt idx="14699">
                  <c:v>1.8697259999999999E-7</c:v>
                </c:pt>
                <c:pt idx="14700">
                  <c:v>1.869976E-7</c:v>
                </c:pt>
                <c:pt idx="14701">
                  <c:v>1.870226E-7</c:v>
                </c:pt>
                <c:pt idx="14702">
                  <c:v>1.870476E-7</c:v>
                </c:pt>
                <c:pt idx="14703">
                  <c:v>1.870726E-7</c:v>
                </c:pt>
                <c:pt idx="14704">
                  <c:v>1.870976E-7</c:v>
                </c:pt>
                <c:pt idx="14705">
                  <c:v>1.8712260000000001E-7</c:v>
                </c:pt>
                <c:pt idx="14706">
                  <c:v>1.8714760000000001E-7</c:v>
                </c:pt>
                <c:pt idx="14707">
                  <c:v>1.8717260000000001E-7</c:v>
                </c:pt>
                <c:pt idx="14708">
                  <c:v>1.8719760000000001E-7</c:v>
                </c:pt>
                <c:pt idx="14709">
                  <c:v>1.8722260000000001E-7</c:v>
                </c:pt>
                <c:pt idx="14710">
                  <c:v>1.8724759999999999E-7</c:v>
                </c:pt>
                <c:pt idx="14711">
                  <c:v>1.8727259999999999E-7</c:v>
                </c:pt>
                <c:pt idx="14712">
                  <c:v>1.8729759999999999E-7</c:v>
                </c:pt>
                <c:pt idx="14713">
                  <c:v>1.8732259999999999E-7</c:v>
                </c:pt>
                <c:pt idx="14714">
                  <c:v>1.873476E-7</c:v>
                </c:pt>
                <c:pt idx="14715">
                  <c:v>1.873726E-7</c:v>
                </c:pt>
                <c:pt idx="14716">
                  <c:v>1.873976E-7</c:v>
                </c:pt>
                <c:pt idx="14717">
                  <c:v>1.874226E-7</c:v>
                </c:pt>
                <c:pt idx="14718">
                  <c:v>1.874476E-7</c:v>
                </c:pt>
                <c:pt idx="14719">
                  <c:v>1.8747260000000001E-7</c:v>
                </c:pt>
                <c:pt idx="14720">
                  <c:v>1.8749760000000001E-7</c:v>
                </c:pt>
                <c:pt idx="14721">
                  <c:v>1.8752260000000001E-7</c:v>
                </c:pt>
                <c:pt idx="14722">
                  <c:v>1.8754760000000001E-7</c:v>
                </c:pt>
                <c:pt idx="14723">
                  <c:v>1.8757260000000001E-7</c:v>
                </c:pt>
                <c:pt idx="14724">
                  <c:v>1.8759759999999999E-7</c:v>
                </c:pt>
                <c:pt idx="14725">
                  <c:v>1.8762259999999999E-7</c:v>
                </c:pt>
                <c:pt idx="14726">
                  <c:v>1.8764759999999999E-7</c:v>
                </c:pt>
                <c:pt idx="14727">
                  <c:v>1.8767259999999999E-7</c:v>
                </c:pt>
                <c:pt idx="14728">
                  <c:v>1.876976E-7</c:v>
                </c:pt>
                <c:pt idx="14729">
                  <c:v>1.877226E-7</c:v>
                </c:pt>
                <c:pt idx="14730">
                  <c:v>1.877476E-7</c:v>
                </c:pt>
                <c:pt idx="14731">
                  <c:v>1.877726E-7</c:v>
                </c:pt>
                <c:pt idx="14732">
                  <c:v>1.877976E-7</c:v>
                </c:pt>
                <c:pt idx="14733">
                  <c:v>1.8782260000000001E-7</c:v>
                </c:pt>
                <c:pt idx="14734">
                  <c:v>1.8784760000000001E-7</c:v>
                </c:pt>
                <c:pt idx="14735">
                  <c:v>1.8787260000000001E-7</c:v>
                </c:pt>
                <c:pt idx="14736">
                  <c:v>1.8789760000000001E-7</c:v>
                </c:pt>
                <c:pt idx="14737">
                  <c:v>1.8792260000000001E-7</c:v>
                </c:pt>
                <c:pt idx="14738">
                  <c:v>1.8794759999999999E-7</c:v>
                </c:pt>
                <c:pt idx="14739">
                  <c:v>1.8797259999999999E-7</c:v>
                </c:pt>
                <c:pt idx="14740">
                  <c:v>1.8799759999999999E-7</c:v>
                </c:pt>
                <c:pt idx="14741">
                  <c:v>1.8802259999999999E-7</c:v>
                </c:pt>
                <c:pt idx="14742">
                  <c:v>1.880476E-7</c:v>
                </c:pt>
                <c:pt idx="14743">
                  <c:v>1.880726E-7</c:v>
                </c:pt>
                <c:pt idx="14744">
                  <c:v>1.880976E-7</c:v>
                </c:pt>
                <c:pt idx="14745">
                  <c:v>1.881226E-7</c:v>
                </c:pt>
                <c:pt idx="14746">
                  <c:v>1.881476E-7</c:v>
                </c:pt>
                <c:pt idx="14747">
                  <c:v>1.8817260000000001E-7</c:v>
                </c:pt>
                <c:pt idx="14748">
                  <c:v>1.8819760000000001E-7</c:v>
                </c:pt>
                <c:pt idx="14749">
                  <c:v>1.8822260000000001E-7</c:v>
                </c:pt>
                <c:pt idx="14750">
                  <c:v>1.8824760000000001E-7</c:v>
                </c:pt>
                <c:pt idx="14751">
                  <c:v>1.8827260000000001E-7</c:v>
                </c:pt>
                <c:pt idx="14752">
                  <c:v>1.8829759999999999E-7</c:v>
                </c:pt>
                <c:pt idx="14753">
                  <c:v>1.8832259999999999E-7</c:v>
                </c:pt>
                <c:pt idx="14754">
                  <c:v>1.8834759999999999E-7</c:v>
                </c:pt>
                <c:pt idx="14755">
                  <c:v>1.8837259999999999E-7</c:v>
                </c:pt>
                <c:pt idx="14756">
                  <c:v>1.883976E-7</c:v>
                </c:pt>
                <c:pt idx="14757">
                  <c:v>1.884226E-7</c:v>
                </c:pt>
                <c:pt idx="14758">
                  <c:v>1.884476E-7</c:v>
                </c:pt>
                <c:pt idx="14759">
                  <c:v>1.884726E-7</c:v>
                </c:pt>
                <c:pt idx="14760">
                  <c:v>1.884976E-7</c:v>
                </c:pt>
                <c:pt idx="14761">
                  <c:v>1.885226E-7</c:v>
                </c:pt>
                <c:pt idx="14762">
                  <c:v>1.8854760000000001E-7</c:v>
                </c:pt>
                <c:pt idx="14763">
                  <c:v>1.8857260000000001E-7</c:v>
                </c:pt>
                <c:pt idx="14764">
                  <c:v>1.8859760000000001E-7</c:v>
                </c:pt>
                <c:pt idx="14765">
                  <c:v>1.8862260000000001E-7</c:v>
                </c:pt>
                <c:pt idx="14766">
                  <c:v>1.8864759999999999E-7</c:v>
                </c:pt>
                <c:pt idx="14767">
                  <c:v>1.8867259999999999E-7</c:v>
                </c:pt>
                <c:pt idx="14768">
                  <c:v>1.8869759999999999E-7</c:v>
                </c:pt>
                <c:pt idx="14769">
                  <c:v>1.8872259999999999E-7</c:v>
                </c:pt>
                <c:pt idx="14770">
                  <c:v>1.887476E-7</c:v>
                </c:pt>
                <c:pt idx="14771">
                  <c:v>1.887726E-7</c:v>
                </c:pt>
                <c:pt idx="14772">
                  <c:v>1.887976E-7</c:v>
                </c:pt>
                <c:pt idx="14773">
                  <c:v>1.888226E-7</c:v>
                </c:pt>
                <c:pt idx="14774">
                  <c:v>1.888476E-7</c:v>
                </c:pt>
                <c:pt idx="14775">
                  <c:v>1.888726E-7</c:v>
                </c:pt>
                <c:pt idx="14776">
                  <c:v>1.8889760000000001E-7</c:v>
                </c:pt>
                <c:pt idx="14777">
                  <c:v>1.8892260000000001E-7</c:v>
                </c:pt>
                <c:pt idx="14778">
                  <c:v>1.8894760000000001E-7</c:v>
                </c:pt>
                <c:pt idx="14779">
                  <c:v>1.8897260000000001E-7</c:v>
                </c:pt>
                <c:pt idx="14780">
                  <c:v>1.8899759999999999E-7</c:v>
                </c:pt>
                <c:pt idx="14781">
                  <c:v>1.8902259999999999E-7</c:v>
                </c:pt>
                <c:pt idx="14782">
                  <c:v>1.8904759999999999E-7</c:v>
                </c:pt>
                <c:pt idx="14783">
                  <c:v>1.8907259999999999E-7</c:v>
                </c:pt>
                <c:pt idx="14784">
                  <c:v>1.890976E-7</c:v>
                </c:pt>
                <c:pt idx="14785">
                  <c:v>1.891226E-7</c:v>
                </c:pt>
                <c:pt idx="14786">
                  <c:v>1.891476E-7</c:v>
                </c:pt>
                <c:pt idx="14787">
                  <c:v>1.891726E-7</c:v>
                </c:pt>
                <c:pt idx="14788">
                  <c:v>1.891976E-7</c:v>
                </c:pt>
                <c:pt idx="14789">
                  <c:v>1.892226E-7</c:v>
                </c:pt>
                <c:pt idx="14790">
                  <c:v>1.8924760000000001E-7</c:v>
                </c:pt>
                <c:pt idx="14791">
                  <c:v>1.8927260000000001E-7</c:v>
                </c:pt>
                <c:pt idx="14792">
                  <c:v>1.8929760000000001E-7</c:v>
                </c:pt>
                <c:pt idx="14793">
                  <c:v>1.8932260000000001E-7</c:v>
                </c:pt>
                <c:pt idx="14794">
                  <c:v>1.8934759999999999E-7</c:v>
                </c:pt>
                <c:pt idx="14795">
                  <c:v>1.8937259999999999E-7</c:v>
                </c:pt>
                <c:pt idx="14796">
                  <c:v>1.8939759999999999E-7</c:v>
                </c:pt>
                <c:pt idx="14797">
                  <c:v>1.8942259999999999E-7</c:v>
                </c:pt>
                <c:pt idx="14798">
                  <c:v>1.894476E-7</c:v>
                </c:pt>
                <c:pt idx="14799">
                  <c:v>1.894726E-7</c:v>
                </c:pt>
                <c:pt idx="14800">
                  <c:v>1.894976E-7</c:v>
                </c:pt>
                <c:pt idx="14801">
                  <c:v>1.895226E-7</c:v>
                </c:pt>
                <c:pt idx="14802">
                  <c:v>1.895476E-7</c:v>
                </c:pt>
                <c:pt idx="14803">
                  <c:v>1.895726E-7</c:v>
                </c:pt>
                <c:pt idx="14804">
                  <c:v>1.8959760000000001E-7</c:v>
                </c:pt>
                <c:pt idx="14805">
                  <c:v>1.8962260000000001E-7</c:v>
                </c:pt>
                <c:pt idx="14806">
                  <c:v>1.8964760000000001E-7</c:v>
                </c:pt>
                <c:pt idx="14807">
                  <c:v>1.8967260000000001E-7</c:v>
                </c:pt>
                <c:pt idx="14808">
                  <c:v>1.8969759999999999E-7</c:v>
                </c:pt>
                <c:pt idx="14809">
                  <c:v>1.8972259999999999E-7</c:v>
                </c:pt>
                <c:pt idx="14810">
                  <c:v>1.8974759999999999E-7</c:v>
                </c:pt>
                <c:pt idx="14811">
                  <c:v>1.8977259999999999E-7</c:v>
                </c:pt>
                <c:pt idx="14812">
                  <c:v>1.8979759999999999E-7</c:v>
                </c:pt>
                <c:pt idx="14813">
                  <c:v>1.898226E-7</c:v>
                </c:pt>
                <c:pt idx="14814">
                  <c:v>1.898476E-7</c:v>
                </c:pt>
                <c:pt idx="14815">
                  <c:v>1.898726E-7</c:v>
                </c:pt>
                <c:pt idx="14816">
                  <c:v>1.898976E-7</c:v>
                </c:pt>
                <c:pt idx="14817">
                  <c:v>1.899226E-7</c:v>
                </c:pt>
                <c:pt idx="14818">
                  <c:v>1.8994760000000001E-7</c:v>
                </c:pt>
                <c:pt idx="14819">
                  <c:v>1.8997260000000001E-7</c:v>
                </c:pt>
                <c:pt idx="14820">
                  <c:v>1.8999760000000001E-7</c:v>
                </c:pt>
                <c:pt idx="14821">
                  <c:v>1.9002260000000001E-7</c:v>
                </c:pt>
                <c:pt idx="14822">
                  <c:v>1.9004759999999999E-7</c:v>
                </c:pt>
                <c:pt idx="14823">
                  <c:v>1.9007259999999999E-7</c:v>
                </c:pt>
                <c:pt idx="14824">
                  <c:v>1.9009759999999999E-7</c:v>
                </c:pt>
                <c:pt idx="14825">
                  <c:v>1.9012259999999999E-7</c:v>
                </c:pt>
                <c:pt idx="14826">
                  <c:v>1.9014759999999999E-7</c:v>
                </c:pt>
                <c:pt idx="14827">
                  <c:v>1.901726E-7</c:v>
                </c:pt>
                <c:pt idx="14828">
                  <c:v>1.901976E-7</c:v>
                </c:pt>
                <c:pt idx="14829">
                  <c:v>1.902226E-7</c:v>
                </c:pt>
                <c:pt idx="14830">
                  <c:v>1.902476E-7</c:v>
                </c:pt>
                <c:pt idx="14831">
                  <c:v>1.902726E-7</c:v>
                </c:pt>
                <c:pt idx="14832">
                  <c:v>1.9029760000000001E-7</c:v>
                </c:pt>
                <c:pt idx="14833">
                  <c:v>1.9032260000000001E-7</c:v>
                </c:pt>
                <c:pt idx="14834">
                  <c:v>1.9034760000000001E-7</c:v>
                </c:pt>
                <c:pt idx="14835">
                  <c:v>1.9037260000000001E-7</c:v>
                </c:pt>
                <c:pt idx="14836">
                  <c:v>1.9039759999999999E-7</c:v>
                </c:pt>
                <c:pt idx="14837">
                  <c:v>1.9042259999999999E-7</c:v>
                </c:pt>
                <c:pt idx="14838">
                  <c:v>1.9044759999999999E-7</c:v>
                </c:pt>
                <c:pt idx="14839">
                  <c:v>1.9047259999999999E-7</c:v>
                </c:pt>
                <c:pt idx="14840">
                  <c:v>1.9049759999999999E-7</c:v>
                </c:pt>
                <c:pt idx="14841">
                  <c:v>1.905226E-7</c:v>
                </c:pt>
                <c:pt idx="14842">
                  <c:v>1.905476E-7</c:v>
                </c:pt>
                <c:pt idx="14843">
                  <c:v>1.905726E-7</c:v>
                </c:pt>
                <c:pt idx="14844">
                  <c:v>1.905976E-7</c:v>
                </c:pt>
                <c:pt idx="14845">
                  <c:v>1.906226E-7</c:v>
                </c:pt>
                <c:pt idx="14846">
                  <c:v>1.9064760000000001E-7</c:v>
                </c:pt>
                <c:pt idx="14847">
                  <c:v>1.9067260000000001E-7</c:v>
                </c:pt>
                <c:pt idx="14848">
                  <c:v>1.9069760000000001E-7</c:v>
                </c:pt>
                <c:pt idx="14849">
                  <c:v>1.9072260000000001E-7</c:v>
                </c:pt>
                <c:pt idx="14850">
                  <c:v>1.9074759999999999E-7</c:v>
                </c:pt>
                <c:pt idx="14851">
                  <c:v>1.9077259999999999E-7</c:v>
                </c:pt>
                <c:pt idx="14852">
                  <c:v>1.9079759999999999E-7</c:v>
                </c:pt>
                <c:pt idx="14853">
                  <c:v>1.9082259999999999E-7</c:v>
                </c:pt>
                <c:pt idx="14854">
                  <c:v>1.9084759999999999E-7</c:v>
                </c:pt>
                <c:pt idx="14855">
                  <c:v>1.908726E-7</c:v>
                </c:pt>
                <c:pt idx="14856">
                  <c:v>1.908976E-7</c:v>
                </c:pt>
                <c:pt idx="14857">
                  <c:v>1.909226E-7</c:v>
                </c:pt>
                <c:pt idx="14858">
                  <c:v>1.909476E-7</c:v>
                </c:pt>
                <c:pt idx="14859">
                  <c:v>1.909726E-7</c:v>
                </c:pt>
                <c:pt idx="14860">
                  <c:v>1.9099760000000001E-7</c:v>
                </c:pt>
                <c:pt idx="14861">
                  <c:v>1.9102260000000001E-7</c:v>
                </c:pt>
                <c:pt idx="14862">
                  <c:v>1.9104760000000001E-7</c:v>
                </c:pt>
                <c:pt idx="14863">
                  <c:v>1.9107260000000001E-7</c:v>
                </c:pt>
                <c:pt idx="14864">
                  <c:v>1.9109760000000001E-7</c:v>
                </c:pt>
                <c:pt idx="14865">
                  <c:v>1.9112259999999999E-7</c:v>
                </c:pt>
                <c:pt idx="14866">
                  <c:v>1.9114759999999999E-7</c:v>
                </c:pt>
                <c:pt idx="14867">
                  <c:v>1.9117259999999999E-7</c:v>
                </c:pt>
                <c:pt idx="14868">
                  <c:v>1.9119759999999999E-7</c:v>
                </c:pt>
                <c:pt idx="14869">
                  <c:v>1.912226E-7</c:v>
                </c:pt>
                <c:pt idx="14870">
                  <c:v>1.912476E-7</c:v>
                </c:pt>
                <c:pt idx="14871">
                  <c:v>1.912726E-7</c:v>
                </c:pt>
                <c:pt idx="14872">
                  <c:v>1.912976E-7</c:v>
                </c:pt>
                <c:pt idx="14873">
                  <c:v>1.913226E-7</c:v>
                </c:pt>
                <c:pt idx="14874">
                  <c:v>1.9134760000000001E-7</c:v>
                </c:pt>
                <c:pt idx="14875">
                  <c:v>1.9137260000000001E-7</c:v>
                </c:pt>
                <c:pt idx="14876">
                  <c:v>1.9139760000000001E-7</c:v>
                </c:pt>
                <c:pt idx="14877">
                  <c:v>1.9142260000000001E-7</c:v>
                </c:pt>
                <c:pt idx="14878">
                  <c:v>1.9144760000000001E-7</c:v>
                </c:pt>
                <c:pt idx="14879">
                  <c:v>1.9147259999999999E-7</c:v>
                </c:pt>
                <c:pt idx="14880">
                  <c:v>1.9149759999999999E-7</c:v>
                </c:pt>
                <c:pt idx="14881">
                  <c:v>1.9152259999999999E-7</c:v>
                </c:pt>
                <c:pt idx="14882">
                  <c:v>1.9154759999999999E-7</c:v>
                </c:pt>
                <c:pt idx="14883">
                  <c:v>1.915726E-7</c:v>
                </c:pt>
                <c:pt idx="14884">
                  <c:v>1.915976E-7</c:v>
                </c:pt>
                <c:pt idx="14885">
                  <c:v>1.916226E-7</c:v>
                </c:pt>
                <c:pt idx="14886">
                  <c:v>1.916476E-7</c:v>
                </c:pt>
                <c:pt idx="14887">
                  <c:v>1.916726E-7</c:v>
                </c:pt>
                <c:pt idx="14888">
                  <c:v>1.9169760000000001E-7</c:v>
                </c:pt>
                <c:pt idx="14889">
                  <c:v>1.9172260000000001E-7</c:v>
                </c:pt>
                <c:pt idx="14890">
                  <c:v>1.9174760000000001E-7</c:v>
                </c:pt>
                <c:pt idx="14891">
                  <c:v>1.9177260000000001E-7</c:v>
                </c:pt>
                <c:pt idx="14892">
                  <c:v>1.9179760000000001E-7</c:v>
                </c:pt>
                <c:pt idx="14893">
                  <c:v>1.9182259999999999E-7</c:v>
                </c:pt>
                <c:pt idx="14894">
                  <c:v>1.9184759999999999E-7</c:v>
                </c:pt>
                <c:pt idx="14895">
                  <c:v>1.9187259999999999E-7</c:v>
                </c:pt>
                <c:pt idx="14896">
                  <c:v>1.9189759999999999E-7</c:v>
                </c:pt>
                <c:pt idx="14897">
                  <c:v>1.919226E-7</c:v>
                </c:pt>
                <c:pt idx="14898">
                  <c:v>1.919476E-7</c:v>
                </c:pt>
                <c:pt idx="14899">
                  <c:v>1.919726E-7</c:v>
                </c:pt>
                <c:pt idx="14900">
                  <c:v>1.919976E-7</c:v>
                </c:pt>
                <c:pt idx="14901">
                  <c:v>1.920226E-7</c:v>
                </c:pt>
                <c:pt idx="14902">
                  <c:v>1.9204760000000001E-7</c:v>
                </c:pt>
                <c:pt idx="14903">
                  <c:v>1.9207260000000001E-7</c:v>
                </c:pt>
                <c:pt idx="14904">
                  <c:v>1.9209760000000001E-7</c:v>
                </c:pt>
                <c:pt idx="14905">
                  <c:v>1.9212260000000001E-7</c:v>
                </c:pt>
                <c:pt idx="14906">
                  <c:v>1.9214760000000001E-7</c:v>
                </c:pt>
                <c:pt idx="14907">
                  <c:v>1.9217259999999999E-7</c:v>
                </c:pt>
                <c:pt idx="14908">
                  <c:v>1.9219759999999999E-7</c:v>
                </c:pt>
                <c:pt idx="14909">
                  <c:v>1.9222259999999999E-7</c:v>
                </c:pt>
                <c:pt idx="14910">
                  <c:v>1.9224759999999999E-7</c:v>
                </c:pt>
                <c:pt idx="14911">
                  <c:v>1.922726E-7</c:v>
                </c:pt>
                <c:pt idx="14912">
                  <c:v>1.922976E-7</c:v>
                </c:pt>
                <c:pt idx="14913">
                  <c:v>1.923226E-7</c:v>
                </c:pt>
                <c:pt idx="14914">
                  <c:v>1.923476E-7</c:v>
                </c:pt>
                <c:pt idx="14915">
                  <c:v>1.923726E-7</c:v>
                </c:pt>
                <c:pt idx="14916">
                  <c:v>1.923976E-7</c:v>
                </c:pt>
                <c:pt idx="14917">
                  <c:v>1.9242260000000001E-7</c:v>
                </c:pt>
                <c:pt idx="14918">
                  <c:v>1.9244760000000001E-7</c:v>
                </c:pt>
                <c:pt idx="14919">
                  <c:v>1.9247260000000001E-7</c:v>
                </c:pt>
                <c:pt idx="14920">
                  <c:v>1.9249760000000001E-7</c:v>
                </c:pt>
                <c:pt idx="14921">
                  <c:v>1.9252259999999999E-7</c:v>
                </c:pt>
                <c:pt idx="14922">
                  <c:v>1.9254759999999999E-7</c:v>
                </c:pt>
                <c:pt idx="14923">
                  <c:v>1.9257259999999999E-7</c:v>
                </c:pt>
                <c:pt idx="14924">
                  <c:v>1.9259759999999999E-7</c:v>
                </c:pt>
                <c:pt idx="14925">
                  <c:v>1.926226E-7</c:v>
                </c:pt>
                <c:pt idx="14926">
                  <c:v>1.926476E-7</c:v>
                </c:pt>
                <c:pt idx="14927">
                  <c:v>1.926726E-7</c:v>
                </c:pt>
                <c:pt idx="14928">
                  <c:v>1.926976E-7</c:v>
                </c:pt>
                <c:pt idx="14929">
                  <c:v>1.927226E-7</c:v>
                </c:pt>
                <c:pt idx="14930">
                  <c:v>1.927476E-7</c:v>
                </c:pt>
                <c:pt idx="14931">
                  <c:v>1.9277260000000001E-7</c:v>
                </c:pt>
                <c:pt idx="14932">
                  <c:v>1.9279760000000001E-7</c:v>
                </c:pt>
                <c:pt idx="14933">
                  <c:v>1.9282260000000001E-7</c:v>
                </c:pt>
                <c:pt idx="14934">
                  <c:v>1.9284760000000001E-7</c:v>
                </c:pt>
                <c:pt idx="14935">
                  <c:v>1.9287259999999999E-7</c:v>
                </c:pt>
                <c:pt idx="14936">
                  <c:v>1.9289759999999999E-7</c:v>
                </c:pt>
                <c:pt idx="14937">
                  <c:v>1.9292259999999999E-7</c:v>
                </c:pt>
                <c:pt idx="14938">
                  <c:v>1.9294759999999999E-7</c:v>
                </c:pt>
                <c:pt idx="14939">
                  <c:v>1.929726E-7</c:v>
                </c:pt>
                <c:pt idx="14940">
                  <c:v>1.929976E-7</c:v>
                </c:pt>
                <c:pt idx="14941">
                  <c:v>1.930226E-7</c:v>
                </c:pt>
                <c:pt idx="14942">
                  <c:v>1.930476E-7</c:v>
                </c:pt>
                <c:pt idx="14943">
                  <c:v>1.930726E-7</c:v>
                </c:pt>
                <c:pt idx="14944">
                  <c:v>1.930976E-7</c:v>
                </c:pt>
                <c:pt idx="14945">
                  <c:v>1.9312260000000001E-7</c:v>
                </c:pt>
                <c:pt idx="14946">
                  <c:v>1.9314760000000001E-7</c:v>
                </c:pt>
                <c:pt idx="14947">
                  <c:v>1.9317260000000001E-7</c:v>
                </c:pt>
                <c:pt idx="14948">
                  <c:v>1.9319760000000001E-7</c:v>
                </c:pt>
                <c:pt idx="14949">
                  <c:v>1.9322259999999999E-7</c:v>
                </c:pt>
                <c:pt idx="14950">
                  <c:v>1.9324759999999999E-7</c:v>
                </c:pt>
                <c:pt idx="14951">
                  <c:v>1.9327259999999999E-7</c:v>
                </c:pt>
                <c:pt idx="14952">
                  <c:v>1.9329759999999999E-7</c:v>
                </c:pt>
                <c:pt idx="14953">
                  <c:v>1.9332259999999999E-7</c:v>
                </c:pt>
                <c:pt idx="14954">
                  <c:v>1.933476E-7</c:v>
                </c:pt>
                <c:pt idx="14955">
                  <c:v>1.933726E-7</c:v>
                </c:pt>
                <c:pt idx="14956">
                  <c:v>1.933976E-7</c:v>
                </c:pt>
                <c:pt idx="14957">
                  <c:v>1.934226E-7</c:v>
                </c:pt>
                <c:pt idx="14958">
                  <c:v>1.934476E-7</c:v>
                </c:pt>
                <c:pt idx="14959">
                  <c:v>1.9347260000000001E-7</c:v>
                </c:pt>
                <c:pt idx="14960">
                  <c:v>1.9349760000000001E-7</c:v>
                </c:pt>
                <c:pt idx="14961">
                  <c:v>1.9352260000000001E-7</c:v>
                </c:pt>
                <c:pt idx="14962">
                  <c:v>1.9354760000000001E-7</c:v>
                </c:pt>
                <c:pt idx="14963">
                  <c:v>1.9357259999999999E-7</c:v>
                </c:pt>
                <c:pt idx="14964">
                  <c:v>1.9359759999999999E-7</c:v>
                </c:pt>
                <c:pt idx="14965">
                  <c:v>1.9362259999999999E-7</c:v>
                </c:pt>
                <c:pt idx="14966">
                  <c:v>1.9364759999999999E-7</c:v>
                </c:pt>
                <c:pt idx="14967">
                  <c:v>1.9367259999999999E-7</c:v>
                </c:pt>
                <c:pt idx="14968">
                  <c:v>1.936976E-7</c:v>
                </c:pt>
                <c:pt idx="14969">
                  <c:v>1.937226E-7</c:v>
                </c:pt>
                <c:pt idx="14970">
                  <c:v>1.937476E-7</c:v>
                </c:pt>
                <c:pt idx="14971">
                  <c:v>1.937726E-7</c:v>
                </c:pt>
                <c:pt idx="14972">
                  <c:v>1.937976E-7</c:v>
                </c:pt>
                <c:pt idx="14973">
                  <c:v>1.9382260000000001E-7</c:v>
                </c:pt>
                <c:pt idx="14974">
                  <c:v>1.9384760000000001E-7</c:v>
                </c:pt>
                <c:pt idx="14975">
                  <c:v>1.9387260000000001E-7</c:v>
                </c:pt>
                <c:pt idx="14976">
                  <c:v>1.9389760000000001E-7</c:v>
                </c:pt>
                <c:pt idx="14977">
                  <c:v>1.9392259999999999E-7</c:v>
                </c:pt>
                <c:pt idx="14978">
                  <c:v>1.9394759999999999E-7</c:v>
                </c:pt>
                <c:pt idx="14979">
                  <c:v>1.9397259999999999E-7</c:v>
                </c:pt>
                <c:pt idx="14980">
                  <c:v>1.9399759999999999E-7</c:v>
                </c:pt>
                <c:pt idx="14981">
                  <c:v>1.9402259999999999E-7</c:v>
                </c:pt>
                <c:pt idx="14982">
                  <c:v>1.940476E-7</c:v>
                </c:pt>
                <c:pt idx="14983">
                  <c:v>1.940726E-7</c:v>
                </c:pt>
                <c:pt idx="14984">
                  <c:v>1.940976E-7</c:v>
                </c:pt>
                <c:pt idx="14985">
                  <c:v>1.941226E-7</c:v>
                </c:pt>
                <c:pt idx="14986">
                  <c:v>1.941476E-7</c:v>
                </c:pt>
                <c:pt idx="14987">
                  <c:v>1.9417260000000001E-7</c:v>
                </c:pt>
                <c:pt idx="14988">
                  <c:v>1.9419760000000001E-7</c:v>
                </c:pt>
                <c:pt idx="14989">
                  <c:v>1.9422260000000001E-7</c:v>
                </c:pt>
                <c:pt idx="14990">
                  <c:v>1.9424760000000001E-7</c:v>
                </c:pt>
                <c:pt idx="14991">
                  <c:v>1.9427259999999999E-7</c:v>
                </c:pt>
                <c:pt idx="14992">
                  <c:v>1.9429759999999999E-7</c:v>
                </c:pt>
                <c:pt idx="14993">
                  <c:v>1.9432259999999999E-7</c:v>
                </c:pt>
                <c:pt idx="14994">
                  <c:v>1.9434759999999999E-7</c:v>
                </c:pt>
                <c:pt idx="14995">
                  <c:v>1.9437259999999999E-7</c:v>
                </c:pt>
                <c:pt idx="14996">
                  <c:v>1.943976E-7</c:v>
                </c:pt>
                <c:pt idx="14997">
                  <c:v>1.944226E-7</c:v>
                </c:pt>
                <c:pt idx="14998">
                  <c:v>1.944476E-7</c:v>
                </c:pt>
                <c:pt idx="14999">
                  <c:v>1.944726E-7</c:v>
                </c:pt>
                <c:pt idx="15000">
                  <c:v>1.944976E-7</c:v>
                </c:pt>
                <c:pt idx="15001">
                  <c:v>1.9452260000000001E-7</c:v>
                </c:pt>
                <c:pt idx="15002">
                  <c:v>1.9454760000000001E-7</c:v>
                </c:pt>
                <c:pt idx="15003">
                  <c:v>1.9457260000000001E-7</c:v>
                </c:pt>
                <c:pt idx="15004">
                  <c:v>1.9459760000000001E-7</c:v>
                </c:pt>
                <c:pt idx="15005">
                  <c:v>1.9462260000000001E-7</c:v>
                </c:pt>
                <c:pt idx="15006">
                  <c:v>1.9464759999999999E-7</c:v>
                </c:pt>
                <c:pt idx="15007">
                  <c:v>1.9467259999999999E-7</c:v>
                </c:pt>
                <c:pt idx="15008">
                  <c:v>1.9469759999999999E-7</c:v>
                </c:pt>
                <c:pt idx="15009">
                  <c:v>1.9472259999999999E-7</c:v>
                </c:pt>
                <c:pt idx="15010">
                  <c:v>1.947476E-7</c:v>
                </c:pt>
                <c:pt idx="15011">
                  <c:v>1.947726E-7</c:v>
                </c:pt>
                <c:pt idx="15012">
                  <c:v>1.947976E-7</c:v>
                </c:pt>
                <c:pt idx="15013">
                  <c:v>1.948226E-7</c:v>
                </c:pt>
                <c:pt idx="15014">
                  <c:v>1.948476E-7</c:v>
                </c:pt>
                <c:pt idx="15015">
                  <c:v>1.9487260000000001E-7</c:v>
                </c:pt>
                <c:pt idx="15016">
                  <c:v>1.9489760000000001E-7</c:v>
                </c:pt>
                <c:pt idx="15017">
                  <c:v>1.9492260000000001E-7</c:v>
                </c:pt>
                <c:pt idx="15018">
                  <c:v>1.9494760000000001E-7</c:v>
                </c:pt>
                <c:pt idx="15019">
                  <c:v>1.9497260000000001E-7</c:v>
                </c:pt>
                <c:pt idx="15020">
                  <c:v>1.9499759999999999E-7</c:v>
                </c:pt>
                <c:pt idx="15021">
                  <c:v>1.9502259999999999E-7</c:v>
                </c:pt>
                <c:pt idx="15022">
                  <c:v>1.9504759999999999E-7</c:v>
                </c:pt>
                <c:pt idx="15023">
                  <c:v>1.9507259999999999E-7</c:v>
                </c:pt>
                <c:pt idx="15024">
                  <c:v>1.950976E-7</c:v>
                </c:pt>
                <c:pt idx="15025">
                  <c:v>1.951226E-7</c:v>
                </c:pt>
                <c:pt idx="15026">
                  <c:v>1.951476E-7</c:v>
                </c:pt>
                <c:pt idx="15027">
                  <c:v>1.951726E-7</c:v>
                </c:pt>
                <c:pt idx="15028">
                  <c:v>1.951976E-7</c:v>
                </c:pt>
                <c:pt idx="15029">
                  <c:v>1.9522260000000001E-7</c:v>
                </c:pt>
                <c:pt idx="15030">
                  <c:v>1.9524760000000001E-7</c:v>
                </c:pt>
                <c:pt idx="15031">
                  <c:v>1.9527260000000001E-7</c:v>
                </c:pt>
                <c:pt idx="15032">
                  <c:v>1.9529760000000001E-7</c:v>
                </c:pt>
                <c:pt idx="15033">
                  <c:v>1.9532260000000001E-7</c:v>
                </c:pt>
                <c:pt idx="15034">
                  <c:v>1.9534759999999999E-7</c:v>
                </c:pt>
                <c:pt idx="15035">
                  <c:v>1.9537259999999999E-7</c:v>
                </c:pt>
                <c:pt idx="15036">
                  <c:v>1.9539759999999999E-7</c:v>
                </c:pt>
                <c:pt idx="15037">
                  <c:v>1.9542259999999999E-7</c:v>
                </c:pt>
                <c:pt idx="15038">
                  <c:v>1.954476E-7</c:v>
                </c:pt>
                <c:pt idx="15039">
                  <c:v>1.954726E-7</c:v>
                </c:pt>
                <c:pt idx="15040">
                  <c:v>1.954976E-7</c:v>
                </c:pt>
                <c:pt idx="15041">
                  <c:v>1.955226E-7</c:v>
                </c:pt>
                <c:pt idx="15042">
                  <c:v>1.955476E-7</c:v>
                </c:pt>
                <c:pt idx="15043">
                  <c:v>1.9557260000000001E-7</c:v>
                </c:pt>
                <c:pt idx="15044">
                  <c:v>1.9559760000000001E-7</c:v>
                </c:pt>
                <c:pt idx="15045">
                  <c:v>1.9562260000000001E-7</c:v>
                </c:pt>
                <c:pt idx="15046">
                  <c:v>1.9564760000000001E-7</c:v>
                </c:pt>
                <c:pt idx="15047">
                  <c:v>1.9567260000000001E-7</c:v>
                </c:pt>
                <c:pt idx="15048">
                  <c:v>1.9569759999999999E-7</c:v>
                </c:pt>
                <c:pt idx="15049">
                  <c:v>1.9572259999999999E-7</c:v>
                </c:pt>
                <c:pt idx="15050">
                  <c:v>1.9574759999999999E-7</c:v>
                </c:pt>
                <c:pt idx="15051">
                  <c:v>1.9577259999999999E-7</c:v>
                </c:pt>
                <c:pt idx="15052">
                  <c:v>1.957976E-7</c:v>
                </c:pt>
                <c:pt idx="15053">
                  <c:v>1.958226E-7</c:v>
                </c:pt>
                <c:pt idx="15054">
                  <c:v>1.958476E-7</c:v>
                </c:pt>
                <c:pt idx="15055">
                  <c:v>1.958726E-7</c:v>
                </c:pt>
                <c:pt idx="15056">
                  <c:v>1.958976E-7</c:v>
                </c:pt>
                <c:pt idx="15057">
                  <c:v>1.9592260000000001E-7</c:v>
                </c:pt>
                <c:pt idx="15058">
                  <c:v>1.9594760000000001E-7</c:v>
                </c:pt>
                <c:pt idx="15059">
                  <c:v>1.9597260000000001E-7</c:v>
                </c:pt>
                <c:pt idx="15060">
                  <c:v>1.9599760000000001E-7</c:v>
                </c:pt>
                <c:pt idx="15061">
                  <c:v>1.9602260000000001E-7</c:v>
                </c:pt>
                <c:pt idx="15062">
                  <c:v>1.9604759999999999E-7</c:v>
                </c:pt>
                <c:pt idx="15063">
                  <c:v>1.9607259999999999E-7</c:v>
                </c:pt>
                <c:pt idx="15064">
                  <c:v>1.9609759999999999E-7</c:v>
                </c:pt>
                <c:pt idx="15065">
                  <c:v>1.9612259999999999E-7</c:v>
                </c:pt>
                <c:pt idx="15066">
                  <c:v>1.961476E-7</c:v>
                </c:pt>
                <c:pt idx="15067">
                  <c:v>1.961726E-7</c:v>
                </c:pt>
                <c:pt idx="15068">
                  <c:v>1.961976E-7</c:v>
                </c:pt>
                <c:pt idx="15069">
                  <c:v>1.962226E-7</c:v>
                </c:pt>
                <c:pt idx="15070">
                  <c:v>1.962476E-7</c:v>
                </c:pt>
                <c:pt idx="15071">
                  <c:v>1.962726E-7</c:v>
                </c:pt>
                <c:pt idx="15072">
                  <c:v>1.9629760000000001E-7</c:v>
                </c:pt>
                <c:pt idx="15073">
                  <c:v>1.9632260000000001E-7</c:v>
                </c:pt>
                <c:pt idx="15074">
                  <c:v>1.9634760000000001E-7</c:v>
                </c:pt>
                <c:pt idx="15075">
                  <c:v>1.9637260000000001E-7</c:v>
                </c:pt>
                <c:pt idx="15076">
                  <c:v>1.9639759999999999E-7</c:v>
                </c:pt>
                <c:pt idx="15077">
                  <c:v>1.9642259999999999E-7</c:v>
                </c:pt>
                <c:pt idx="15078">
                  <c:v>1.9644759999999999E-7</c:v>
                </c:pt>
                <c:pt idx="15079">
                  <c:v>1.9647259999999999E-7</c:v>
                </c:pt>
                <c:pt idx="15080">
                  <c:v>1.964976E-7</c:v>
                </c:pt>
                <c:pt idx="15081">
                  <c:v>1.965226E-7</c:v>
                </c:pt>
                <c:pt idx="15082">
                  <c:v>1.965476E-7</c:v>
                </c:pt>
                <c:pt idx="15083">
                  <c:v>1.965726E-7</c:v>
                </c:pt>
                <c:pt idx="15084">
                  <c:v>1.965976E-7</c:v>
                </c:pt>
                <c:pt idx="15085">
                  <c:v>1.966226E-7</c:v>
                </c:pt>
                <c:pt idx="15086">
                  <c:v>1.9664760000000001E-7</c:v>
                </c:pt>
                <c:pt idx="15087">
                  <c:v>1.9667260000000001E-7</c:v>
                </c:pt>
                <c:pt idx="15088">
                  <c:v>1.9669760000000001E-7</c:v>
                </c:pt>
                <c:pt idx="15089">
                  <c:v>1.9672260000000001E-7</c:v>
                </c:pt>
                <c:pt idx="15090">
                  <c:v>1.9674759999999999E-7</c:v>
                </c:pt>
                <c:pt idx="15091">
                  <c:v>1.9677259999999999E-7</c:v>
                </c:pt>
                <c:pt idx="15092">
                  <c:v>1.9679759999999999E-7</c:v>
                </c:pt>
                <c:pt idx="15093">
                  <c:v>1.9682259999999999E-7</c:v>
                </c:pt>
                <c:pt idx="15094">
                  <c:v>1.968476E-7</c:v>
                </c:pt>
                <c:pt idx="15095">
                  <c:v>1.968726E-7</c:v>
                </c:pt>
                <c:pt idx="15096">
                  <c:v>1.968976E-7</c:v>
                </c:pt>
                <c:pt idx="15097">
                  <c:v>1.969226E-7</c:v>
                </c:pt>
                <c:pt idx="15098">
                  <c:v>1.969476E-7</c:v>
                </c:pt>
                <c:pt idx="15099">
                  <c:v>1.969726E-7</c:v>
                </c:pt>
                <c:pt idx="15100">
                  <c:v>1.9699760000000001E-7</c:v>
                </c:pt>
                <c:pt idx="15101">
                  <c:v>1.9702260000000001E-7</c:v>
                </c:pt>
                <c:pt idx="15102">
                  <c:v>1.9704760000000001E-7</c:v>
                </c:pt>
                <c:pt idx="15103">
                  <c:v>1.9707260000000001E-7</c:v>
                </c:pt>
                <c:pt idx="15104">
                  <c:v>1.9709759999999999E-7</c:v>
                </c:pt>
                <c:pt idx="15105">
                  <c:v>1.9712259999999999E-7</c:v>
                </c:pt>
                <c:pt idx="15106">
                  <c:v>1.9714759999999999E-7</c:v>
                </c:pt>
                <c:pt idx="15107">
                  <c:v>1.9717259999999999E-7</c:v>
                </c:pt>
                <c:pt idx="15108">
                  <c:v>1.9719759999999999E-7</c:v>
                </c:pt>
                <c:pt idx="15109">
                  <c:v>1.972226E-7</c:v>
                </c:pt>
                <c:pt idx="15110">
                  <c:v>1.972476E-7</c:v>
                </c:pt>
                <c:pt idx="15111">
                  <c:v>1.972726E-7</c:v>
                </c:pt>
                <c:pt idx="15112">
                  <c:v>1.972976E-7</c:v>
                </c:pt>
                <c:pt idx="15113">
                  <c:v>1.973226E-7</c:v>
                </c:pt>
                <c:pt idx="15114">
                  <c:v>1.9734760000000001E-7</c:v>
                </c:pt>
                <c:pt idx="15115">
                  <c:v>1.9737260000000001E-7</c:v>
                </c:pt>
                <c:pt idx="15116">
                  <c:v>1.9739760000000001E-7</c:v>
                </c:pt>
                <c:pt idx="15117">
                  <c:v>1.9742260000000001E-7</c:v>
                </c:pt>
                <c:pt idx="15118">
                  <c:v>1.9744759999999999E-7</c:v>
                </c:pt>
                <c:pt idx="15119">
                  <c:v>1.9747259999999999E-7</c:v>
                </c:pt>
                <c:pt idx="15120">
                  <c:v>1.9749759999999999E-7</c:v>
                </c:pt>
                <c:pt idx="15121">
                  <c:v>1.9752259999999999E-7</c:v>
                </c:pt>
                <c:pt idx="15122">
                  <c:v>1.9754759999999999E-7</c:v>
                </c:pt>
                <c:pt idx="15123">
                  <c:v>1.975726E-7</c:v>
                </c:pt>
                <c:pt idx="15124">
                  <c:v>1.975976E-7</c:v>
                </c:pt>
                <c:pt idx="15125">
                  <c:v>1.976226E-7</c:v>
                </c:pt>
                <c:pt idx="15126">
                  <c:v>1.976476E-7</c:v>
                </c:pt>
                <c:pt idx="15127">
                  <c:v>1.976726E-7</c:v>
                </c:pt>
                <c:pt idx="15128">
                  <c:v>1.9769760000000001E-7</c:v>
                </c:pt>
                <c:pt idx="15129">
                  <c:v>1.9772260000000001E-7</c:v>
                </c:pt>
                <c:pt idx="15130">
                  <c:v>1.9774760000000001E-7</c:v>
                </c:pt>
                <c:pt idx="15131">
                  <c:v>1.9777260000000001E-7</c:v>
                </c:pt>
                <c:pt idx="15132">
                  <c:v>1.9779759999999999E-7</c:v>
                </c:pt>
                <c:pt idx="15133">
                  <c:v>1.9782259999999999E-7</c:v>
                </c:pt>
                <c:pt idx="15134">
                  <c:v>1.9784759999999999E-7</c:v>
                </c:pt>
                <c:pt idx="15135">
                  <c:v>1.9787259999999999E-7</c:v>
                </c:pt>
                <c:pt idx="15136">
                  <c:v>1.9789759999999999E-7</c:v>
                </c:pt>
                <c:pt idx="15137">
                  <c:v>1.979226E-7</c:v>
                </c:pt>
                <c:pt idx="15138">
                  <c:v>1.979476E-7</c:v>
                </c:pt>
                <c:pt idx="15139">
                  <c:v>1.979726E-7</c:v>
                </c:pt>
                <c:pt idx="15140">
                  <c:v>1.979976E-7</c:v>
                </c:pt>
                <c:pt idx="15141">
                  <c:v>1.980226E-7</c:v>
                </c:pt>
                <c:pt idx="15142">
                  <c:v>1.9804760000000001E-7</c:v>
                </c:pt>
                <c:pt idx="15143">
                  <c:v>1.9807260000000001E-7</c:v>
                </c:pt>
                <c:pt idx="15144">
                  <c:v>1.9809760000000001E-7</c:v>
                </c:pt>
                <c:pt idx="15145">
                  <c:v>1.9812260000000001E-7</c:v>
                </c:pt>
                <c:pt idx="15146">
                  <c:v>1.9814759999999999E-7</c:v>
                </c:pt>
                <c:pt idx="15147">
                  <c:v>1.9817259999999999E-7</c:v>
                </c:pt>
                <c:pt idx="15148">
                  <c:v>1.9819759999999999E-7</c:v>
                </c:pt>
                <c:pt idx="15149">
                  <c:v>1.9822259999999999E-7</c:v>
                </c:pt>
                <c:pt idx="15150">
                  <c:v>1.9824759999999999E-7</c:v>
                </c:pt>
                <c:pt idx="15151">
                  <c:v>1.982726E-7</c:v>
                </c:pt>
                <c:pt idx="15152">
                  <c:v>1.982976E-7</c:v>
                </c:pt>
                <c:pt idx="15153">
                  <c:v>1.983226E-7</c:v>
                </c:pt>
                <c:pt idx="15154">
                  <c:v>1.983476E-7</c:v>
                </c:pt>
                <c:pt idx="15155">
                  <c:v>1.983726E-7</c:v>
                </c:pt>
                <c:pt idx="15156">
                  <c:v>1.9839760000000001E-7</c:v>
                </c:pt>
                <c:pt idx="15157">
                  <c:v>1.9842260000000001E-7</c:v>
                </c:pt>
                <c:pt idx="15158">
                  <c:v>1.9844760000000001E-7</c:v>
                </c:pt>
                <c:pt idx="15159">
                  <c:v>1.9847260000000001E-7</c:v>
                </c:pt>
                <c:pt idx="15160">
                  <c:v>1.9849760000000001E-7</c:v>
                </c:pt>
                <c:pt idx="15161">
                  <c:v>1.9852259999999999E-7</c:v>
                </c:pt>
                <c:pt idx="15162">
                  <c:v>1.9854759999999999E-7</c:v>
                </c:pt>
                <c:pt idx="15163">
                  <c:v>1.9857259999999999E-7</c:v>
                </c:pt>
                <c:pt idx="15164">
                  <c:v>1.9859759999999999E-7</c:v>
                </c:pt>
                <c:pt idx="15165">
                  <c:v>1.986226E-7</c:v>
                </c:pt>
                <c:pt idx="15166">
                  <c:v>1.986476E-7</c:v>
                </c:pt>
                <c:pt idx="15167">
                  <c:v>1.986726E-7</c:v>
                </c:pt>
                <c:pt idx="15168">
                  <c:v>1.986976E-7</c:v>
                </c:pt>
                <c:pt idx="15169">
                  <c:v>1.987226E-7</c:v>
                </c:pt>
                <c:pt idx="15170">
                  <c:v>1.9874760000000001E-7</c:v>
                </c:pt>
                <c:pt idx="15171">
                  <c:v>1.9877260000000001E-7</c:v>
                </c:pt>
                <c:pt idx="15172">
                  <c:v>1.9879760000000001E-7</c:v>
                </c:pt>
                <c:pt idx="15173">
                  <c:v>1.9882260000000001E-7</c:v>
                </c:pt>
                <c:pt idx="15174">
                  <c:v>1.9884760000000001E-7</c:v>
                </c:pt>
                <c:pt idx="15175">
                  <c:v>1.9887259999999999E-7</c:v>
                </c:pt>
                <c:pt idx="15176">
                  <c:v>1.9889759999999999E-7</c:v>
                </c:pt>
                <c:pt idx="15177">
                  <c:v>1.9892259999999999E-7</c:v>
                </c:pt>
                <c:pt idx="15178">
                  <c:v>1.9894759999999999E-7</c:v>
                </c:pt>
                <c:pt idx="15179">
                  <c:v>1.989726E-7</c:v>
                </c:pt>
                <c:pt idx="15180">
                  <c:v>1.989976E-7</c:v>
                </c:pt>
                <c:pt idx="15181">
                  <c:v>1.990226E-7</c:v>
                </c:pt>
                <c:pt idx="15182">
                  <c:v>1.990476E-7</c:v>
                </c:pt>
                <c:pt idx="15183">
                  <c:v>1.990726E-7</c:v>
                </c:pt>
                <c:pt idx="15184">
                  <c:v>1.9909760000000001E-7</c:v>
                </c:pt>
                <c:pt idx="15185">
                  <c:v>1.9912260000000001E-7</c:v>
                </c:pt>
                <c:pt idx="15186">
                  <c:v>1.9914760000000001E-7</c:v>
                </c:pt>
                <c:pt idx="15187">
                  <c:v>1.9917260000000001E-7</c:v>
                </c:pt>
                <c:pt idx="15188">
                  <c:v>1.9919760000000001E-7</c:v>
                </c:pt>
                <c:pt idx="15189">
                  <c:v>1.9922259999999999E-7</c:v>
                </c:pt>
                <c:pt idx="15190">
                  <c:v>1.9924759999999999E-7</c:v>
                </c:pt>
                <c:pt idx="15191">
                  <c:v>1.9927259999999999E-7</c:v>
                </c:pt>
                <c:pt idx="15192">
                  <c:v>1.9929759999999999E-7</c:v>
                </c:pt>
                <c:pt idx="15193">
                  <c:v>1.993226E-7</c:v>
                </c:pt>
                <c:pt idx="15194">
                  <c:v>1.993476E-7</c:v>
                </c:pt>
                <c:pt idx="15195">
                  <c:v>1.993726E-7</c:v>
                </c:pt>
                <c:pt idx="15196">
                  <c:v>1.993976E-7</c:v>
                </c:pt>
                <c:pt idx="15197">
                  <c:v>1.994226E-7</c:v>
                </c:pt>
                <c:pt idx="15198">
                  <c:v>1.9944760000000001E-7</c:v>
                </c:pt>
                <c:pt idx="15199">
                  <c:v>1.9947260000000001E-7</c:v>
                </c:pt>
                <c:pt idx="15200">
                  <c:v>1.9949760000000001E-7</c:v>
                </c:pt>
                <c:pt idx="15201">
                  <c:v>1.9952260000000001E-7</c:v>
                </c:pt>
                <c:pt idx="15202">
                  <c:v>1.9954760000000001E-7</c:v>
                </c:pt>
                <c:pt idx="15203">
                  <c:v>1.9957259999999999E-7</c:v>
                </c:pt>
                <c:pt idx="15204">
                  <c:v>1.9959759999999999E-7</c:v>
                </c:pt>
                <c:pt idx="15205">
                  <c:v>1.9962259999999999E-7</c:v>
                </c:pt>
                <c:pt idx="15206">
                  <c:v>1.9964759999999999E-7</c:v>
                </c:pt>
                <c:pt idx="15207">
                  <c:v>1.996726E-7</c:v>
                </c:pt>
                <c:pt idx="15208">
                  <c:v>1.996976E-7</c:v>
                </c:pt>
                <c:pt idx="15209">
                  <c:v>1.997226E-7</c:v>
                </c:pt>
                <c:pt idx="15210">
                  <c:v>1.997476E-7</c:v>
                </c:pt>
                <c:pt idx="15211">
                  <c:v>1.997726E-7</c:v>
                </c:pt>
                <c:pt idx="15212">
                  <c:v>1.997976E-7</c:v>
                </c:pt>
                <c:pt idx="15213">
                  <c:v>1.9982260000000001E-7</c:v>
                </c:pt>
                <c:pt idx="15214">
                  <c:v>1.9984760000000001E-7</c:v>
                </c:pt>
                <c:pt idx="15215">
                  <c:v>1.9987260000000001E-7</c:v>
                </c:pt>
                <c:pt idx="15216">
                  <c:v>1.9989760000000001E-7</c:v>
                </c:pt>
                <c:pt idx="15217">
                  <c:v>1.9992259999999999E-7</c:v>
                </c:pt>
                <c:pt idx="15218">
                  <c:v>1.9994759999999999E-7</c:v>
                </c:pt>
                <c:pt idx="15219">
                  <c:v>1.9997259999999999E-7</c:v>
                </c:pt>
                <c:pt idx="15220">
                  <c:v>1.9999759999999999E-7</c:v>
                </c:pt>
                <c:pt idx="15221">
                  <c:v>2.000226E-7</c:v>
                </c:pt>
                <c:pt idx="15222">
                  <c:v>2.000476E-7</c:v>
                </c:pt>
                <c:pt idx="15223">
                  <c:v>2.000726E-7</c:v>
                </c:pt>
                <c:pt idx="15224">
                  <c:v>2.000976E-7</c:v>
                </c:pt>
                <c:pt idx="15225">
                  <c:v>2.001226E-7</c:v>
                </c:pt>
                <c:pt idx="15226">
                  <c:v>2.001476E-7</c:v>
                </c:pt>
                <c:pt idx="15227">
                  <c:v>2.0017260000000001E-7</c:v>
                </c:pt>
                <c:pt idx="15228">
                  <c:v>2.0019760000000001E-7</c:v>
                </c:pt>
                <c:pt idx="15229">
                  <c:v>2.0022260000000001E-7</c:v>
                </c:pt>
                <c:pt idx="15230">
                  <c:v>2.0024760000000001E-7</c:v>
                </c:pt>
                <c:pt idx="15231">
                  <c:v>2.0027259999999999E-7</c:v>
                </c:pt>
                <c:pt idx="15232">
                  <c:v>2.0029759999999999E-7</c:v>
                </c:pt>
                <c:pt idx="15233">
                  <c:v>2.0032259999999999E-7</c:v>
                </c:pt>
                <c:pt idx="15234">
                  <c:v>2.0034759999999999E-7</c:v>
                </c:pt>
                <c:pt idx="15235">
                  <c:v>2.003726E-7</c:v>
                </c:pt>
                <c:pt idx="15236">
                  <c:v>2.003976E-7</c:v>
                </c:pt>
                <c:pt idx="15237">
                  <c:v>2.004226E-7</c:v>
                </c:pt>
                <c:pt idx="15238">
                  <c:v>2.004476E-7</c:v>
                </c:pt>
                <c:pt idx="15239">
                  <c:v>2.004726E-7</c:v>
                </c:pt>
                <c:pt idx="15240">
                  <c:v>2.004976E-7</c:v>
                </c:pt>
                <c:pt idx="15241">
                  <c:v>2.0052260000000001E-7</c:v>
                </c:pt>
                <c:pt idx="15242">
                  <c:v>2.0054760000000001E-7</c:v>
                </c:pt>
                <c:pt idx="15243">
                  <c:v>2.0057260000000001E-7</c:v>
                </c:pt>
                <c:pt idx="15244">
                  <c:v>2.0059760000000001E-7</c:v>
                </c:pt>
                <c:pt idx="15245">
                  <c:v>2.0062259999999999E-7</c:v>
                </c:pt>
                <c:pt idx="15246">
                  <c:v>2.0064759999999999E-7</c:v>
                </c:pt>
                <c:pt idx="15247">
                  <c:v>2.0067259999999999E-7</c:v>
                </c:pt>
                <c:pt idx="15248">
                  <c:v>2.0069759999999999E-7</c:v>
                </c:pt>
                <c:pt idx="15249">
                  <c:v>2.007226E-7</c:v>
                </c:pt>
                <c:pt idx="15250">
                  <c:v>2.007476E-7</c:v>
                </c:pt>
                <c:pt idx="15251">
                  <c:v>2.007726E-7</c:v>
                </c:pt>
                <c:pt idx="15252">
                  <c:v>2.007976E-7</c:v>
                </c:pt>
                <c:pt idx="15253">
                  <c:v>2.008226E-7</c:v>
                </c:pt>
                <c:pt idx="15254">
                  <c:v>2.008476E-7</c:v>
                </c:pt>
                <c:pt idx="15255">
                  <c:v>2.0087260000000001E-7</c:v>
                </c:pt>
                <c:pt idx="15256">
                  <c:v>2.0089760000000001E-7</c:v>
                </c:pt>
                <c:pt idx="15257">
                  <c:v>2.0092260000000001E-7</c:v>
                </c:pt>
                <c:pt idx="15258">
                  <c:v>2.0094760000000001E-7</c:v>
                </c:pt>
                <c:pt idx="15259">
                  <c:v>2.0097259999999999E-7</c:v>
                </c:pt>
                <c:pt idx="15260">
                  <c:v>2.0099759999999999E-7</c:v>
                </c:pt>
                <c:pt idx="15261">
                  <c:v>2.0102259999999999E-7</c:v>
                </c:pt>
                <c:pt idx="15262">
                  <c:v>2.0104759999999999E-7</c:v>
                </c:pt>
                <c:pt idx="15263">
                  <c:v>2.0107259999999999E-7</c:v>
                </c:pt>
                <c:pt idx="15264">
                  <c:v>2.010976E-7</c:v>
                </c:pt>
                <c:pt idx="15265">
                  <c:v>2.011226E-7</c:v>
                </c:pt>
                <c:pt idx="15266">
                  <c:v>2.011476E-7</c:v>
                </c:pt>
                <c:pt idx="15267">
                  <c:v>2.011726E-7</c:v>
                </c:pt>
                <c:pt idx="15268">
                  <c:v>2.011976E-7</c:v>
                </c:pt>
                <c:pt idx="15269">
                  <c:v>2.0122260000000001E-7</c:v>
                </c:pt>
                <c:pt idx="15270">
                  <c:v>2.0124760000000001E-7</c:v>
                </c:pt>
                <c:pt idx="15271">
                  <c:v>2.0127260000000001E-7</c:v>
                </c:pt>
                <c:pt idx="15272">
                  <c:v>2.0129760000000001E-7</c:v>
                </c:pt>
                <c:pt idx="15273">
                  <c:v>2.0132259999999999E-7</c:v>
                </c:pt>
                <c:pt idx="15274">
                  <c:v>2.0134759999999999E-7</c:v>
                </c:pt>
                <c:pt idx="15275">
                  <c:v>2.0137259999999999E-7</c:v>
                </c:pt>
                <c:pt idx="15276">
                  <c:v>2.0139759999999999E-7</c:v>
                </c:pt>
                <c:pt idx="15277">
                  <c:v>2.0142259999999999E-7</c:v>
                </c:pt>
                <c:pt idx="15278">
                  <c:v>2.014476E-7</c:v>
                </c:pt>
                <c:pt idx="15279">
                  <c:v>2.014726E-7</c:v>
                </c:pt>
                <c:pt idx="15280">
                  <c:v>2.014976E-7</c:v>
                </c:pt>
                <c:pt idx="15281">
                  <c:v>2.015226E-7</c:v>
                </c:pt>
                <c:pt idx="15282">
                  <c:v>2.015476E-7</c:v>
                </c:pt>
                <c:pt idx="15283">
                  <c:v>2.0157260000000001E-7</c:v>
                </c:pt>
                <c:pt idx="15284">
                  <c:v>2.0159760000000001E-7</c:v>
                </c:pt>
                <c:pt idx="15285">
                  <c:v>2.0162260000000001E-7</c:v>
                </c:pt>
                <c:pt idx="15286">
                  <c:v>2.0164760000000001E-7</c:v>
                </c:pt>
                <c:pt idx="15287">
                  <c:v>2.0167259999999999E-7</c:v>
                </c:pt>
                <c:pt idx="15288">
                  <c:v>2.0169759999999999E-7</c:v>
                </c:pt>
                <c:pt idx="15289">
                  <c:v>2.0172259999999999E-7</c:v>
                </c:pt>
                <c:pt idx="15290">
                  <c:v>2.0174759999999999E-7</c:v>
                </c:pt>
                <c:pt idx="15291">
                  <c:v>2.0177259999999999E-7</c:v>
                </c:pt>
                <c:pt idx="15292">
                  <c:v>2.017976E-7</c:v>
                </c:pt>
                <c:pt idx="15293">
                  <c:v>2.018226E-7</c:v>
                </c:pt>
                <c:pt idx="15294">
                  <c:v>2.018476E-7</c:v>
                </c:pt>
                <c:pt idx="15295">
                  <c:v>2.018726E-7</c:v>
                </c:pt>
                <c:pt idx="15296">
                  <c:v>2.018976E-7</c:v>
                </c:pt>
                <c:pt idx="15297">
                  <c:v>2.0192260000000001E-7</c:v>
                </c:pt>
                <c:pt idx="15298">
                  <c:v>2.0194760000000001E-7</c:v>
                </c:pt>
                <c:pt idx="15299">
                  <c:v>2.0197260000000001E-7</c:v>
                </c:pt>
                <c:pt idx="15300">
                  <c:v>2.0199760000000001E-7</c:v>
                </c:pt>
                <c:pt idx="15301">
                  <c:v>2.0202259999999999E-7</c:v>
                </c:pt>
                <c:pt idx="15302">
                  <c:v>2.0204759999999999E-7</c:v>
                </c:pt>
                <c:pt idx="15303">
                  <c:v>2.0207259999999999E-7</c:v>
                </c:pt>
                <c:pt idx="15304">
                  <c:v>2.0209759999999999E-7</c:v>
                </c:pt>
                <c:pt idx="15305">
                  <c:v>2.0212259999999999E-7</c:v>
                </c:pt>
                <c:pt idx="15306">
                  <c:v>2.021476E-7</c:v>
                </c:pt>
                <c:pt idx="15307">
                  <c:v>2.021726E-7</c:v>
                </c:pt>
                <c:pt idx="15308">
                  <c:v>2.021976E-7</c:v>
                </c:pt>
                <c:pt idx="15309">
                  <c:v>2.022226E-7</c:v>
                </c:pt>
                <c:pt idx="15310">
                  <c:v>2.022476E-7</c:v>
                </c:pt>
                <c:pt idx="15311">
                  <c:v>2.0227260000000001E-7</c:v>
                </c:pt>
                <c:pt idx="15312">
                  <c:v>2.0229760000000001E-7</c:v>
                </c:pt>
                <c:pt idx="15313">
                  <c:v>2.0232260000000001E-7</c:v>
                </c:pt>
                <c:pt idx="15314">
                  <c:v>2.0234760000000001E-7</c:v>
                </c:pt>
                <c:pt idx="15315">
                  <c:v>2.0237260000000001E-7</c:v>
                </c:pt>
                <c:pt idx="15316">
                  <c:v>2.0239759999999999E-7</c:v>
                </c:pt>
                <c:pt idx="15317">
                  <c:v>2.0242259999999999E-7</c:v>
                </c:pt>
                <c:pt idx="15318">
                  <c:v>2.0244759999999999E-7</c:v>
                </c:pt>
                <c:pt idx="15319">
                  <c:v>2.0247259999999999E-7</c:v>
                </c:pt>
                <c:pt idx="15320">
                  <c:v>2.024976E-7</c:v>
                </c:pt>
                <c:pt idx="15321">
                  <c:v>2.025226E-7</c:v>
                </c:pt>
                <c:pt idx="15322">
                  <c:v>2.025476E-7</c:v>
                </c:pt>
                <c:pt idx="15323">
                  <c:v>2.025726E-7</c:v>
                </c:pt>
                <c:pt idx="15324">
                  <c:v>2.025976E-7</c:v>
                </c:pt>
                <c:pt idx="15325">
                  <c:v>2.0262260000000001E-7</c:v>
                </c:pt>
                <c:pt idx="15326">
                  <c:v>2.0264760000000001E-7</c:v>
                </c:pt>
                <c:pt idx="15327">
                  <c:v>2.0267260000000001E-7</c:v>
                </c:pt>
                <c:pt idx="15328">
                  <c:v>2.0269760000000001E-7</c:v>
                </c:pt>
                <c:pt idx="15329">
                  <c:v>2.0272260000000001E-7</c:v>
                </c:pt>
                <c:pt idx="15330">
                  <c:v>2.0274759999999999E-7</c:v>
                </c:pt>
                <c:pt idx="15331">
                  <c:v>2.0277259999999999E-7</c:v>
                </c:pt>
                <c:pt idx="15332">
                  <c:v>2.0279759999999999E-7</c:v>
                </c:pt>
                <c:pt idx="15333">
                  <c:v>2.0282259999999999E-7</c:v>
                </c:pt>
                <c:pt idx="15334">
                  <c:v>2.028476E-7</c:v>
                </c:pt>
                <c:pt idx="15335">
                  <c:v>2.028726E-7</c:v>
                </c:pt>
                <c:pt idx="15336">
                  <c:v>2.028976E-7</c:v>
                </c:pt>
                <c:pt idx="15337">
                  <c:v>2.029226E-7</c:v>
                </c:pt>
                <c:pt idx="15338">
                  <c:v>2.029476E-7</c:v>
                </c:pt>
                <c:pt idx="15339">
                  <c:v>2.0297260000000001E-7</c:v>
                </c:pt>
                <c:pt idx="15340">
                  <c:v>2.0299760000000001E-7</c:v>
                </c:pt>
                <c:pt idx="15341">
                  <c:v>2.0302260000000001E-7</c:v>
                </c:pt>
                <c:pt idx="15342">
                  <c:v>2.0304760000000001E-7</c:v>
                </c:pt>
                <c:pt idx="15343">
                  <c:v>2.0307260000000001E-7</c:v>
                </c:pt>
                <c:pt idx="15344">
                  <c:v>2.0309759999999999E-7</c:v>
                </c:pt>
                <c:pt idx="15345">
                  <c:v>2.0312259999999999E-7</c:v>
                </c:pt>
                <c:pt idx="15346">
                  <c:v>2.0314759999999999E-7</c:v>
                </c:pt>
                <c:pt idx="15347">
                  <c:v>2.0317259999999999E-7</c:v>
                </c:pt>
                <c:pt idx="15348">
                  <c:v>2.031976E-7</c:v>
                </c:pt>
                <c:pt idx="15349">
                  <c:v>2.032226E-7</c:v>
                </c:pt>
                <c:pt idx="15350">
                  <c:v>2.032476E-7</c:v>
                </c:pt>
                <c:pt idx="15351">
                  <c:v>2.032726E-7</c:v>
                </c:pt>
                <c:pt idx="15352">
                  <c:v>2.032976E-7</c:v>
                </c:pt>
                <c:pt idx="15353">
                  <c:v>2.0332260000000001E-7</c:v>
                </c:pt>
                <c:pt idx="15354">
                  <c:v>2.0334760000000001E-7</c:v>
                </c:pt>
                <c:pt idx="15355">
                  <c:v>2.0337260000000001E-7</c:v>
                </c:pt>
                <c:pt idx="15356">
                  <c:v>2.0339760000000001E-7</c:v>
                </c:pt>
                <c:pt idx="15357">
                  <c:v>2.0342260000000001E-7</c:v>
                </c:pt>
                <c:pt idx="15358">
                  <c:v>2.0344759999999999E-7</c:v>
                </c:pt>
                <c:pt idx="15359">
                  <c:v>2.0347259999999999E-7</c:v>
                </c:pt>
                <c:pt idx="15360">
                  <c:v>2.0349759999999999E-7</c:v>
                </c:pt>
                <c:pt idx="15361">
                  <c:v>2.0352259999999999E-7</c:v>
                </c:pt>
                <c:pt idx="15362">
                  <c:v>2.035476E-7</c:v>
                </c:pt>
                <c:pt idx="15363">
                  <c:v>2.035726E-7</c:v>
                </c:pt>
                <c:pt idx="15364">
                  <c:v>2.035976E-7</c:v>
                </c:pt>
                <c:pt idx="15365">
                  <c:v>2.036226E-7</c:v>
                </c:pt>
                <c:pt idx="15366">
                  <c:v>2.036476E-7</c:v>
                </c:pt>
                <c:pt idx="15367">
                  <c:v>2.036726E-7</c:v>
                </c:pt>
                <c:pt idx="15368">
                  <c:v>2.0369760000000001E-7</c:v>
                </c:pt>
                <c:pt idx="15369">
                  <c:v>2.0372260000000001E-7</c:v>
                </c:pt>
                <c:pt idx="15370">
                  <c:v>2.0374760000000001E-7</c:v>
                </c:pt>
                <c:pt idx="15371">
                  <c:v>2.0377260000000001E-7</c:v>
                </c:pt>
                <c:pt idx="15372">
                  <c:v>2.0379759999999999E-7</c:v>
                </c:pt>
                <c:pt idx="15373">
                  <c:v>2.0382259999999999E-7</c:v>
                </c:pt>
                <c:pt idx="15374">
                  <c:v>2.0384759999999999E-7</c:v>
                </c:pt>
                <c:pt idx="15375">
                  <c:v>2.0387259999999999E-7</c:v>
                </c:pt>
                <c:pt idx="15376">
                  <c:v>2.038976E-7</c:v>
                </c:pt>
                <c:pt idx="15377">
                  <c:v>2.039226E-7</c:v>
                </c:pt>
                <c:pt idx="15378">
                  <c:v>2.039476E-7</c:v>
                </c:pt>
                <c:pt idx="15379">
                  <c:v>2.039726E-7</c:v>
                </c:pt>
                <c:pt idx="15380">
                  <c:v>2.039976E-7</c:v>
                </c:pt>
                <c:pt idx="15381">
                  <c:v>2.040226E-7</c:v>
                </c:pt>
                <c:pt idx="15382">
                  <c:v>2.0404760000000001E-7</c:v>
                </c:pt>
                <c:pt idx="15383">
                  <c:v>2.0407260000000001E-7</c:v>
                </c:pt>
                <c:pt idx="15384">
                  <c:v>2.0409760000000001E-7</c:v>
                </c:pt>
                <c:pt idx="15385">
                  <c:v>2.0412260000000001E-7</c:v>
                </c:pt>
                <c:pt idx="15386">
                  <c:v>2.0414759999999999E-7</c:v>
                </c:pt>
                <c:pt idx="15387">
                  <c:v>2.0417259999999999E-7</c:v>
                </c:pt>
                <c:pt idx="15388">
                  <c:v>2.0419759999999999E-7</c:v>
                </c:pt>
                <c:pt idx="15389">
                  <c:v>2.0422259999999999E-7</c:v>
                </c:pt>
                <c:pt idx="15390">
                  <c:v>2.042476E-7</c:v>
                </c:pt>
                <c:pt idx="15391">
                  <c:v>2.042726E-7</c:v>
                </c:pt>
                <c:pt idx="15392">
                  <c:v>2.042976E-7</c:v>
                </c:pt>
                <c:pt idx="15393">
                  <c:v>2.043226E-7</c:v>
                </c:pt>
                <c:pt idx="15394">
                  <c:v>2.043476E-7</c:v>
                </c:pt>
                <c:pt idx="15395">
                  <c:v>2.043726E-7</c:v>
                </c:pt>
                <c:pt idx="15396">
                  <c:v>2.0439760000000001E-7</c:v>
                </c:pt>
                <c:pt idx="15397">
                  <c:v>2.0442260000000001E-7</c:v>
                </c:pt>
                <c:pt idx="15398">
                  <c:v>2.0444760000000001E-7</c:v>
                </c:pt>
                <c:pt idx="15399">
                  <c:v>2.0447260000000001E-7</c:v>
                </c:pt>
                <c:pt idx="15400">
                  <c:v>2.0449759999999999E-7</c:v>
                </c:pt>
                <c:pt idx="15401">
                  <c:v>2.0452259999999999E-7</c:v>
                </c:pt>
                <c:pt idx="15402">
                  <c:v>2.0454759999999999E-7</c:v>
                </c:pt>
                <c:pt idx="15403">
                  <c:v>2.0457259999999999E-7</c:v>
                </c:pt>
                <c:pt idx="15404">
                  <c:v>2.045976E-7</c:v>
                </c:pt>
                <c:pt idx="15405">
                  <c:v>2.046226E-7</c:v>
                </c:pt>
                <c:pt idx="15406">
                  <c:v>2.046476E-7</c:v>
                </c:pt>
                <c:pt idx="15407">
                  <c:v>2.046726E-7</c:v>
                </c:pt>
                <c:pt idx="15408">
                  <c:v>2.046976E-7</c:v>
                </c:pt>
                <c:pt idx="15409">
                  <c:v>2.047226E-7</c:v>
                </c:pt>
                <c:pt idx="15410">
                  <c:v>2.0474760000000001E-7</c:v>
                </c:pt>
                <c:pt idx="15411">
                  <c:v>2.0477260000000001E-7</c:v>
                </c:pt>
                <c:pt idx="15412">
                  <c:v>2.0479760000000001E-7</c:v>
                </c:pt>
                <c:pt idx="15413">
                  <c:v>2.0482260000000001E-7</c:v>
                </c:pt>
                <c:pt idx="15414">
                  <c:v>2.0484759999999999E-7</c:v>
                </c:pt>
                <c:pt idx="15415">
                  <c:v>2.0487259999999999E-7</c:v>
                </c:pt>
                <c:pt idx="15416">
                  <c:v>2.0489759999999999E-7</c:v>
                </c:pt>
                <c:pt idx="15417">
                  <c:v>2.0492259999999999E-7</c:v>
                </c:pt>
                <c:pt idx="15418">
                  <c:v>2.0494759999999999E-7</c:v>
                </c:pt>
                <c:pt idx="15419">
                  <c:v>2.049726E-7</c:v>
                </c:pt>
                <c:pt idx="15420">
                  <c:v>2.049976E-7</c:v>
                </c:pt>
                <c:pt idx="15421">
                  <c:v>2.050226E-7</c:v>
                </c:pt>
                <c:pt idx="15422">
                  <c:v>2.050476E-7</c:v>
                </c:pt>
                <c:pt idx="15423">
                  <c:v>2.050726E-7</c:v>
                </c:pt>
                <c:pt idx="15424">
                  <c:v>2.0509760000000001E-7</c:v>
                </c:pt>
                <c:pt idx="15425">
                  <c:v>2.0512260000000001E-7</c:v>
                </c:pt>
                <c:pt idx="15426">
                  <c:v>2.0514760000000001E-7</c:v>
                </c:pt>
                <c:pt idx="15427">
                  <c:v>2.0517260000000001E-7</c:v>
                </c:pt>
                <c:pt idx="15428">
                  <c:v>2.0519759999999999E-7</c:v>
                </c:pt>
                <c:pt idx="15429">
                  <c:v>2.0522259999999999E-7</c:v>
                </c:pt>
                <c:pt idx="15430">
                  <c:v>2.0524759999999999E-7</c:v>
                </c:pt>
                <c:pt idx="15431">
                  <c:v>2.0527259999999999E-7</c:v>
                </c:pt>
                <c:pt idx="15432">
                  <c:v>2.0529759999999999E-7</c:v>
                </c:pt>
                <c:pt idx="15433">
                  <c:v>2.053226E-7</c:v>
                </c:pt>
                <c:pt idx="15434">
                  <c:v>2.053476E-7</c:v>
                </c:pt>
                <c:pt idx="15435">
                  <c:v>2.053726E-7</c:v>
                </c:pt>
                <c:pt idx="15436">
                  <c:v>2.053976E-7</c:v>
                </c:pt>
                <c:pt idx="15437">
                  <c:v>2.054226E-7</c:v>
                </c:pt>
                <c:pt idx="15438">
                  <c:v>2.0544760000000001E-7</c:v>
                </c:pt>
                <c:pt idx="15439">
                  <c:v>2.0547260000000001E-7</c:v>
                </c:pt>
                <c:pt idx="15440">
                  <c:v>2.0549760000000001E-7</c:v>
                </c:pt>
                <c:pt idx="15441">
                  <c:v>2.0552260000000001E-7</c:v>
                </c:pt>
                <c:pt idx="15442">
                  <c:v>2.0554759999999999E-7</c:v>
                </c:pt>
                <c:pt idx="15443">
                  <c:v>2.0557259999999999E-7</c:v>
                </c:pt>
                <c:pt idx="15444">
                  <c:v>2.0559759999999999E-7</c:v>
                </c:pt>
                <c:pt idx="15445">
                  <c:v>2.0562259999999999E-7</c:v>
                </c:pt>
                <c:pt idx="15446">
                  <c:v>2.0564759999999999E-7</c:v>
                </c:pt>
                <c:pt idx="15447">
                  <c:v>2.056726E-7</c:v>
                </c:pt>
                <c:pt idx="15448">
                  <c:v>2.056976E-7</c:v>
                </c:pt>
                <c:pt idx="15449">
                  <c:v>2.057226E-7</c:v>
                </c:pt>
                <c:pt idx="15450">
                  <c:v>2.057476E-7</c:v>
                </c:pt>
                <c:pt idx="15451">
                  <c:v>2.057726E-7</c:v>
                </c:pt>
                <c:pt idx="15452">
                  <c:v>2.0579760000000001E-7</c:v>
                </c:pt>
                <c:pt idx="15453">
                  <c:v>2.0582260000000001E-7</c:v>
                </c:pt>
                <c:pt idx="15454">
                  <c:v>2.0584760000000001E-7</c:v>
                </c:pt>
                <c:pt idx="15455">
                  <c:v>2.0587260000000001E-7</c:v>
                </c:pt>
                <c:pt idx="15456">
                  <c:v>2.0589759999999999E-7</c:v>
                </c:pt>
                <c:pt idx="15457">
                  <c:v>2.0592259999999999E-7</c:v>
                </c:pt>
                <c:pt idx="15458">
                  <c:v>2.0594759999999999E-7</c:v>
                </c:pt>
                <c:pt idx="15459">
                  <c:v>2.0597259999999999E-7</c:v>
                </c:pt>
                <c:pt idx="15460">
                  <c:v>2.0599759999999999E-7</c:v>
                </c:pt>
                <c:pt idx="15461">
                  <c:v>2.060226E-7</c:v>
                </c:pt>
                <c:pt idx="15462">
                  <c:v>2.060476E-7</c:v>
                </c:pt>
                <c:pt idx="15463">
                  <c:v>2.060726E-7</c:v>
                </c:pt>
                <c:pt idx="15464">
                  <c:v>2.060976E-7</c:v>
                </c:pt>
                <c:pt idx="15465">
                  <c:v>2.061226E-7</c:v>
                </c:pt>
                <c:pt idx="15466">
                  <c:v>2.0614760000000001E-7</c:v>
                </c:pt>
                <c:pt idx="15467">
                  <c:v>2.0617260000000001E-7</c:v>
                </c:pt>
                <c:pt idx="15468">
                  <c:v>2.0619760000000001E-7</c:v>
                </c:pt>
                <c:pt idx="15469">
                  <c:v>2.0622260000000001E-7</c:v>
                </c:pt>
                <c:pt idx="15470">
                  <c:v>2.0624760000000001E-7</c:v>
                </c:pt>
                <c:pt idx="15471">
                  <c:v>2.0627259999999999E-7</c:v>
                </c:pt>
                <c:pt idx="15472">
                  <c:v>2.0629759999999999E-7</c:v>
                </c:pt>
                <c:pt idx="15473">
                  <c:v>2.0632259999999999E-7</c:v>
                </c:pt>
                <c:pt idx="15474">
                  <c:v>2.0634759999999999E-7</c:v>
                </c:pt>
                <c:pt idx="15475">
                  <c:v>2.063726E-7</c:v>
                </c:pt>
                <c:pt idx="15476">
                  <c:v>2.063976E-7</c:v>
                </c:pt>
                <c:pt idx="15477">
                  <c:v>2.064226E-7</c:v>
                </c:pt>
                <c:pt idx="15478">
                  <c:v>2.064476E-7</c:v>
                </c:pt>
                <c:pt idx="15479">
                  <c:v>2.064726E-7</c:v>
                </c:pt>
                <c:pt idx="15480">
                  <c:v>2.0649760000000001E-7</c:v>
                </c:pt>
                <c:pt idx="15481">
                  <c:v>2.0652260000000001E-7</c:v>
                </c:pt>
                <c:pt idx="15482">
                  <c:v>2.0654760000000001E-7</c:v>
                </c:pt>
                <c:pt idx="15483">
                  <c:v>2.0657260000000001E-7</c:v>
                </c:pt>
                <c:pt idx="15484">
                  <c:v>2.0659760000000001E-7</c:v>
                </c:pt>
                <c:pt idx="15485">
                  <c:v>2.0662259999999999E-7</c:v>
                </c:pt>
                <c:pt idx="15486">
                  <c:v>2.0664759999999999E-7</c:v>
                </c:pt>
                <c:pt idx="15487">
                  <c:v>2.0667259999999999E-7</c:v>
                </c:pt>
                <c:pt idx="15488">
                  <c:v>2.0669759999999999E-7</c:v>
                </c:pt>
                <c:pt idx="15489">
                  <c:v>2.067226E-7</c:v>
                </c:pt>
                <c:pt idx="15490">
                  <c:v>2.067476E-7</c:v>
                </c:pt>
                <c:pt idx="15491">
                  <c:v>2.067726E-7</c:v>
                </c:pt>
                <c:pt idx="15492">
                  <c:v>2.067976E-7</c:v>
                </c:pt>
                <c:pt idx="15493">
                  <c:v>2.068226E-7</c:v>
                </c:pt>
                <c:pt idx="15494">
                  <c:v>2.0684760000000001E-7</c:v>
                </c:pt>
                <c:pt idx="15495">
                  <c:v>2.0687260000000001E-7</c:v>
                </c:pt>
                <c:pt idx="15496">
                  <c:v>2.0689760000000001E-7</c:v>
                </c:pt>
                <c:pt idx="15497">
                  <c:v>2.0692260000000001E-7</c:v>
                </c:pt>
                <c:pt idx="15498">
                  <c:v>2.0694760000000001E-7</c:v>
                </c:pt>
                <c:pt idx="15499">
                  <c:v>2.0697259999999999E-7</c:v>
                </c:pt>
                <c:pt idx="15500">
                  <c:v>2.0699759999999999E-7</c:v>
                </c:pt>
                <c:pt idx="15501">
                  <c:v>2.0702259999999999E-7</c:v>
                </c:pt>
                <c:pt idx="15502">
                  <c:v>2.0704759999999999E-7</c:v>
                </c:pt>
                <c:pt idx="15503">
                  <c:v>2.070726E-7</c:v>
                </c:pt>
                <c:pt idx="15504">
                  <c:v>2.070976E-7</c:v>
                </c:pt>
                <c:pt idx="15505">
                  <c:v>2.071226E-7</c:v>
                </c:pt>
                <c:pt idx="15506">
                  <c:v>2.071476E-7</c:v>
                </c:pt>
                <c:pt idx="15507">
                  <c:v>2.071726E-7</c:v>
                </c:pt>
                <c:pt idx="15508">
                  <c:v>2.0719760000000001E-7</c:v>
                </c:pt>
                <c:pt idx="15509">
                  <c:v>2.0722260000000001E-7</c:v>
                </c:pt>
                <c:pt idx="15510">
                  <c:v>2.0724760000000001E-7</c:v>
                </c:pt>
                <c:pt idx="15511">
                  <c:v>2.0727260000000001E-7</c:v>
                </c:pt>
                <c:pt idx="15512">
                  <c:v>2.0729760000000001E-7</c:v>
                </c:pt>
                <c:pt idx="15513">
                  <c:v>2.0732259999999999E-7</c:v>
                </c:pt>
                <c:pt idx="15514">
                  <c:v>2.0734759999999999E-7</c:v>
                </c:pt>
                <c:pt idx="15515">
                  <c:v>2.0737259999999999E-7</c:v>
                </c:pt>
                <c:pt idx="15516">
                  <c:v>2.0739759999999999E-7</c:v>
                </c:pt>
                <c:pt idx="15517">
                  <c:v>2.074226E-7</c:v>
                </c:pt>
                <c:pt idx="15518">
                  <c:v>2.074476E-7</c:v>
                </c:pt>
                <c:pt idx="15519">
                  <c:v>2.074726E-7</c:v>
                </c:pt>
                <c:pt idx="15520">
                  <c:v>2.074976E-7</c:v>
                </c:pt>
                <c:pt idx="15521">
                  <c:v>2.075226E-7</c:v>
                </c:pt>
                <c:pt idx="15522">
                  <c:v>2.075476E-7</c:v>
                </c:pt>
                <c:pt idx="15523">
                  <c:v>2.0757260000000001E-7</c:v>
                </c:pt>
                <c:pt idx="15524">
                  <c:v>2.0759760000000001E-7</c:v>
                </c:pt>
                <c:pt idx="15525">
                  <c:v>2.0762260000000001E-7</c:v>
                </c:pt>
                <c:pt idx="15526">
                  <c:v>2.0764760000000001E-7</c:v>
                </c:pt>
                <c:pt idx="15527">
                  <c:v>2.0767259999999999E-7</c:v>
                </c:pt>
                <c:pt idx="15528">
                  <c:v>2.0769759999999999E-7</c:v>
                </c:pt>
                <c:pt idx="15529">
                  <c:v>2.0772259999999999E-7</c:v>
                </c:pt>
                <c:pt idx="15530">
                  <c:v>2.0774759999999999E-7</c:v>
                </c:pt>
                <c:pt idx="15531">
                  <c:v>2.077726E-7</c:v>
                </c:pt>
                <c:pt idx="15532">
                  <c:v>2.077976E-7</c:v>
                </c:pt>
                <c:pt idx="15533">
                  <c:v>2.078226E-7</c:v>
                </c:pt>
                <c:pt idx="15534">
                  <c:v>2.078476E-7</c:v>
                </c:pt>
                <c:pt idx="15535">
                  <c:v>2.078726E-7</c:v>
                </c:pt>
                <c:pt idx="15536">
                  <c:v>2.078976E-7</c:v>
                </c:pt>
                <c:pt idx="15537">
                  <c:v>2.0792260000000001E-7</c:v>
                </c:pt>
                <c:pt idx="15538">
                  <c:v>2.0794760000000001E-7</c:v>
                </c:pt>
                <c:pt idx="15539">
                  <c:v>2.0797260000000001E-7</c:v>
                </c:pt>
                <c:pt idx="15540">
                  <c:v>2.0799760000000001E-7</c:v>
                </c:pt>
                <c:pt idx="15541">
                  <c:v>2.0802259999999999E-7</c:v>
                </c:pt>
                <c:pt idx="15542">
                  <c:v>2.0804759999999999E-7</c:v>
                </c:pt>
                <c:pt idx="15543">
                  <c:v>2.0807259999999999E-7</c:v>
                </c:pt>
                <c:pt idx="15544">
                  <c:v>2.0809759999999999E-7</c:v>
                </c:pt>
                <c:pt idx="15545">
                  <c:v>2.081226E-7</c:v>
                </c:pt>
                <c:pt idx="15546">
                  <c:v>2.081476E-7</c:v>
                </c:pt>
                <c:pt idx="15547">
                  <c:v>2.081726E-7</c:v>
                </c:pt>
                <c:pt idx="15548">
                  <c:v>2.081976E-7</c:v>
                </c:pt>
                <c:pt idx="15549">
                  <c:v>2.082226E-7</c:v>
                </c:pt>
                <c:pt idx="15550">
                  <c:v>2.082476E-7</c:v>
                </c:pt>
                <c:pt idx="15551">
                  <c:v>2.0827260000000001E-7</c:v>
                </c:pt>
                <c:pt idx="15552">
                  <c:v>2.0829760000000001E-7</c:v>
                </c:pt>
                <c:pt idx="15553">
                  <c:v>2.0832260000000001E-7</c:v>
                </c:pt>
                <c:pt idx="15554">
                  <c:v>2.0834760000000001E-7</c:v>
                </c:pt>
                <c:pt idx="15555">
                  <c:v>2.0837259999999999E-7</c:v>
                </c:pt>
                <c:pt idx="15556">
                  <c:v>2.0839759999999999E-7</c:v>
                </c:pt>
                <c:pt idx="15557">
                  <c:v>2.0842259999999999E-7</c:v>
                </c:pt>
                <c:pt idx="15558">
                  <c:v>2.0844759999999999E-7</c:v>
                </c:pt>
                <c:pt idx="15559">
                  <c:v>2.0847259999999999E-7</c:v>
                </c:pt>
                <c:pt idx="15560">
                  <c:v>2.084976E-7</c:v>
                </c:pt>
                <c:pt idx="15561">
                  <c:v>2.085226E-7</c:v>
                </c:pt>
                <c:pt idx="15562">
                  <c:v>2.085476E-7</c:v>
                </c:pt>
                <c:pt idx="15563">
                  <c:v>2.085726E-7</c:v>
                </c:pt>
                <c:pt idx="15564">
                  <c:v>2.085976E-7</c:v>
                </c:pt>
                <c:pt idx="15565">
                  <c:v>2.0862260000000001E-7</c:v>
                </c:pt>
                <c:pt idx="15566">
                  <c:v>2.0864760000000001E-7</c:v>
                </c:pt>
                <c:pt idx="15567">
                  <c:v>2.0867260000000001E-7</c:v>
                </c:pt>
                <c:pt idx="15568">
                  <c:v>2.0869760000000001E-7</c:v>
                </c:pt>
                <c:pt idx="15569">
                  <c:v>2.0872259999999999E-7</c:v>
                </c:pt>
                <c:pt idx="15570">
                  <c:v>2.0874759999999999E-7</c:v>
                </c:pt>
                <c:pt idx="15571">
                  <c:v>2.0877259999999999E-7</c:v>
                </c:pt>
                <c:pt idx="15572">
                  <c:v>2.0879759999999999E-7</c:v>
                </c:pt>
                <c:pt idx="15573">
                  <c:v>2.0882259999999999E-7</c:v>
                </c:pt>
                <c:pt idx="15574">
                  <c:v>2.088476E-7</c:v>
                </c:pt>
                <c:pt idx="15575">
                  <c:v>2.088726E-7</c:v>
                </c:pt>
                <c:pt idx="15576">
                  <c:v>2.088976E-7</c:v>
                </c:pt>
                <c:pt idx="15577">
                  <c:v>2.089226E-7</c:v>
                </c:pt>
                <c:pt idx="15578">
                  <c:v>2.089476E-7</c:v>
                </c:pt>
                <c:pt idx="15579">
                  <c:v>2.0897260000000001E-7</c:v>
                </c:pt>
                <c:pt idx="15580">
                  <c:v>2.0899760000000001E-7</c:v>
                </c:pt>
                <c:pt idx="15581">
                  <c:v>2.0902260000000001E-7</c:v>
                </c:pt>
                <c:pt idx="15582">
                  <c:v>2.0904760000000001E-7</c:v>
                </c:pt>
                <c:pt idx="15583">
                  <c:v>2.0907259999999999E-7</c:v>
                </c:pt>
                <c:pt idx="15584">
                  <c:v>2.0909759999999999E-7</c:v>
                </c:pt>
                <c:pt idx="15585">
                  <c:v>2.0912259999999999E-7</c:v>
                </c:pt>
                <c:pt idx="15586">
                  <c:v>2.0914759999999999E-7</c:v>
                </c:pt>
                <c:pt idx="15587">
                  <c:v>2.0917259999999999E-7</c:v>
                </c:pt>
                <c:pt idx="15588">
                  <c:v>2.091976E-7</c:v>
                </c:pt>
                <c:pt idx="15589">
                  <c:v>2.092226E-7</c:v>
                </c:pt>
                <c:pt idx="15590">
                  <c:v>2.092476E-7</c:v>
                </c:pt>
                <c:pt idx="15591">
                  <c:v>2.092726E-7</c:v>
                </c:pt>
                <c:pt idx="15592">
                  <c:v>2.092976E-7</c:v>
                </c:pt>
                <c:pt idx="15593">
                  <c:v>2.0932260000000001E-7</c:v>
                </c:pt>
                <c:pt idx="15594">
                  <c:v>2.0934760000000001E-7</c:v>
                </c:pt>
                <c:pt idx="15595">
                  <c:v>2.0937260000000001E-7</c:v>
                </c:pt>
                <c:pt idx="15596">
                  <c:v>2.0939760000000001E-7</c:v>
                </c:pt>
                <c:pt idx="15597">
                  <c:v>2.0942259999999999E-7</c:v>
                </c:pt>
                <c:pt idx="15598">
                  <c:v>2.0944759999999999E-7</c:v>
                </c:pt>
                <c:pt idx="15599">
                  <c:v>2.0947259999999999E-7</c:v>
                </c:pt>
                <c:pt idx="15600">
                  <c:v>2.0949759999999999E-7</c:v>
                </c:pt>
                <c:pt idx="15601">
                  <c:v>2.0952259999999999E-7</c:v>
                </c:pt>
                <c:pt idx="15602">
                  <c:v>2.095476E-7</c:v>
                </c:pt>
                <c:pt idx="15603">
                  <c:v>2.095726E-7</c:v>
                </c:pt>
                <c:pt idx="15604">
                  <c:v>2.095976E-7</c:v>
                </c:pt>
                <c:pt idx="15605">
                  <c:v>2.096226E-7</c:v>
                </c:pt>
                <c:pt idx="15606">
                  <c:v>2.096476E-7</c:v>
                </c:pt>
                <c:pt idx="15607">
                  <c:v>2.0967260000000001E-7</c:v>
                </c:pt>
                <c:pt idx="15608">
                  <c:v>2.0969760000000001E-7</c:v>
                </c:pt>
                <c:pt idx="15609">
                  <c:v>2.0972260000000001E-7</c:v>
                </c:pt>
                <c:pt idx="15610">
                  <c:v>2.0974760000000001E-7</c:v>
                </c:pt>
                <c:pt idx="15611">
                  <c:v>2.0977260000000001E-7</c:v>
                </c:pt>
                <c:pt idx="15612">
                  <c:v>2.0979759999999999E-7</c:v>
                </c:pt>
                <c:pt idx="15613">
                  <c:v>2.0982259999999999E-7</c:v>
                </c:pt>
                <c:pt idx="15614">
                  <c:v>2.0984759999999999E-7</c:v>
                </c:pt>
                <c:pt idx="15615">
                  <c:v>2.0987259999999999E-7</c:v>
                </c:pt>
                <c:pt idx="15616">
                  <c:v>2.098976E-7</c:v>
                </c:pt>
                <c:pt idx="15617">
                  <c:v>2.099226E-7</c:v>
                </c:pt>
                <c:pt idx="15618">
                  <c:v>2.099476E-7</c:v>
                </c:pt>
                <c:pt idx="15619">
                  <c:v>2.099726E-7</c:v>
                </c:pt>
                <c:pt idx="15620">
                  <c:v>2.099976E-7</c:v>
                </c:pt>
                <c:pt idx="15621">
                  <c:v>2.1002260000000001E-7</c:v>
                </c:pt>
                <c:pt idx="15622">
                  <c:v>2.1004760000000001E-7</c:v>
                </c:pt>
                <c:pt idx="15623">
                  <c:v>2.1007260000000001E-7</c:v>
                </c:pt>
                <c:pt idx="15624">
                  <c:v>2.1009760000000001E-7</c:v>
                </c:pt>
                <c:pt idx="15625">
                  <c:v>2.1012260000000001E-7</c:v>
                </c:pt>
                <c:pt idx="15626">
                  <c:v>2.1014759999999999E-7</c:v>
                </c:pt>
                <c:pt idx="15627">
                  <c:v>2.1017259999999999E-7</c:v>
                </c:pt>
                <c:pt idx="15628">
                  <c:v>2.1019759999999999E-7</c:v>
                </c:pt>
                <c:pt idx="15629">
                  <c:v>2.1022259999999999E-7</c:v>
                </c:pt>
                <c:pt idx="15630">
                  <c:v>2.102476E-7</c:v>
                </c:pt>
                <c:pt idx="15631">
                  <c:v>2.102726E-7</c:v>
                </c:pt>
                <c:pt idx="15632">
                  <c:v>2.102976E-7</c:v>
                </c:pt>
                <c:pt idx="15633">
                  <c:v>2.103226E-7</c:v>
                </c:pt>
                <c:pt idx="15634">
                  <c:v>2.103476E-7</c:v>
                </c:pt>
                <c:pt idx="15635">
                  <c:v>2.1037260000000001E-7</c:v>
                </c:pt>
                <c:pt idx="15636">
                  <c:v>2.1039760000000001E-7</c:v>
                </c:pt>
                <c:pt idx="15637">
                  <c:v>2.1042260000000001E-7</c:v>
                </c:pt>
                <c:pt idx="15638">
                  <c:v>2.1044760000000001E-7</c:v>
                </c:pt>
                <c:pt idx="15639">
                  <c:v>2.1047260000000001E-7</c:v>
                </c:pt>
                <c:pt idx="15640">
                  <c:v>2.1049759999999999E-7</c:v>
                </c:pt>
                <c:pt idx="15641">
                  <c:v>2.1052259999999999E-7</c:v>
                </c:pt>
                <c:pt idx="15642">
                  <c:v>2.1054759999999999E-7</c:v>
                </c:pt>
                <c:pt idx="15643">
                  <c:v>2.1057259999999999E-7</c:v>
                </c:pt>
                <c:pt idx="15644">
                  <c:v>2.105976E-7</c:v>
                </c:pt>
                <c:pt idx="15645">
                  <c:v>2.106226E-7</c:v>
                </c:pt>
                <c:pt idx="15646">
                  <c:v>2.106476E-7</c:v>
                </c:pt>
                <c:pt idx="15647">
                  <c:v>2.106726E-7</c:v>
                </c:pt>
                <c:pt idx="15648">
                  <c:v>2.106976E-7</c:v>
                </c:pt>
                <c:pt idx="15649">
                  <c:v>2.1072260000000001E-7</c:v>
                </c:pt>
                <c:pt idx="15650">
                  <c:v>2.1074760000000001E-7</c:v>
                </c:pt>
                <c:pt idx="15651">
                  <c:v>2.1077260000000001E-7</c:v>
                </c:pt>
                <c:pt idx="15652">
                  <c:v>2.1079760000000001E-7</c:v>
                </c:pt>
                <c:pt idx="15653">
                  <c:v>2.1082260000000001E-7</c:v>
                </c:pt>
                <c:pt idx="15654">
                  <c:v>2.1084759999999999E-7</c:v>
                </c:pt>
                <c:pt idx="15655">
                  <c:v>2.1087259999999999E-7</c:v>
                </c:pt>
                <c:pt idx="15656">
                  <c:v>2.1089759999999999E-7</c:v>
                </c:pt>
                <c:pt idx="15657">
                  <c:v>2.1092259999999999E-7</c:v>
                </c:pt>
                <c:pt idx="15658">
                  <c:v>2.109476E-7</c:v>
                </c:pt>
                <c:pt idx="15659">
                  <c:v>2.109726E-7</c:v>
                </c:pt>
                <c:pt idx="15660">
                  <c:v>2.109976E-7</c:v>
                </c:pt>
                <c:pt idx="15661">
                  <c:v>2.110226E-7</c:v>
                </c:pt>
                <c:pt idx="15662">
                  <c:v>2.110476E-7</c:v>
                </c:pt>
                <c:pt idx="15663">
                  <c:v>2.1107260000000001E-7</c:v>
                </c:pt>
                <c:pt idx="15664">
                  <c:v>2.1109760000000001E-7</c:v>
                </c:pt>
                <c:pt idx="15665">
                  <c:v>2.1112260000000001E-7</c:v>
                </c:pt>
                <c:pt idx="15666">
                  <c:v>2.1114760000000001E-7</c:v>
                </c:pt>
                <c:pt idx="15667">
                  <c:v>2.1117260000000001E-7</c:v>
                </c:pt>
                <c:pt idx="15668">
                  <c:v>2.1119759999999999E-7</c:v>
                </c:pt>
                <c:pt idx="15669">
                  <c:v>2.1122259999999999E-7</c:v>
                </c:pt>
                <c:pt idx="15670">
                  <c:v>2.1124759999999999E-7</c:v>
                </c:pt>
                <c:pt idx="15671">
                  <c:v>2.1127259999999999E-7</c:v>
                </c:pt>
                <c:pt idx="15672">
                  <c:v>2.112976E-7</c:v>
                </c:pt>
                <c:pt idx="15673">
                  <c:v>2.113226E-7</c:v>
                </c:pt>
                <c:pt idx="15674">
                  <c:v>2.113476E-7</c:v>
                </c:pt>
                <c:pt idx="15675">
                  <c:v>2.113726E-7</c:v>
                </c:pt>
                <c:pt idx="15676">
                  <c:v>2.113976E-7</c:v>
                </c:pt>
                <c:pt idx="15677">
                  <c:v>2.114226E-7</c:v>
                </c:pt>
                <c:pt idx="15678">
                  <c:v>2.1144760000000001E-7</c:v>
                </c:pt>
                <c:pt idx="15679">
                  <c:v>2.1147260000000001E-7</c:v>
                </c:pt>
                <c:pt idx="15680">
                  <c:v>2.1149760000000001E-7</c:v>
                </c:pt>
                <c:pt idx="15681">
                  <c:v>2.1152260000000001E-7</c:v>
                </c:pt>
                <c:pt idx="15682">
                  <c:v>2.1154759999999999E-7</c:v>
                </c:pt>
                <c:pt idx="15683">
                  <c:v>2.1157259999999999E-7</c:v>
                </c:pt>
                <c:pt idx="15684">
                  <c:v>2.1159759999999999E-7</c:v>
                </c:pt>
                <c:pt idx="15685">
                  <c:v>2.1162259999999999E-7</c:v>
                </c:pt>
                <c:pt idx="15686">
                  <c:v>2.116476E-7</c:v>
                </c:pt>
                <c:pt idx="15687">
                  <c:v>2.116726E-7</c:v>
                </c:pt>
                <c:pt idx="15688">
                  <c:v>2.116976E-7</c:v>
                </c:pt>
                <c:pt idx="15689">
                  <c:v>2.117226E-7</c:v>
                </c:pt>
                <c:pt idx="15690">
                  <c:v>2.117476E-7</c:v>
                </c:pt>
                <c:pt idx="15691">
                  <c:v>2.117726E-7</c:v>
                </c:pt>
                <c:pt idx="15692">
                  <c:v>2.1179760000000001E-7</c:v>
                </c:pt>
                <c:pt idx="15693">
                  <c:v>2.1182260000000001E-7</c:v>
                </c:pt>
                <c:pt idx="15694">
                  <c:v>2.1184760000000001E-7</c:v>
                </c:pt>
                <c:pt idx="15695">
                  <c:v>2.1187260000000001E-7</c:v>
                </c:pt>
                <c:pt idx="15696">
                  <c:v>2.1189759999999999E-7</c:v>
                </c:pt>
                <c:pt idx="15697">
                  <c:v>2.1192259999999999E-7</c:v>
                </c:pt>
                <c:pt idx="15698">
                  <c:v>2.1194759999999999E-7</c:v>
                </c:pt>
                <c:pt idx="15699">
                  <c:v>2.1197259999999999E-7</c:v>
                </c:pt>
                <c:pt idx="15700">
                  <c:v>2.119976E-7</c:v>
                </c:pt>
                <c:pt idx="15701">
                  <c:v>2.120226E-7</c:v>
                </c:pt>
                <c:pt idx="15702">
                  <c:v>2.120476E-7</c:v>
                </c:pt>
                <c:pt idx="15703">
                  <c:v>2.120726E-7</c:v>
                </c:pt>
                <c:pt idx="15704">
                  <c:v>2.120976E-7</c:v>
                </c:pt>
                <c:pt idx="15705">
                  <c:v>2.121226E-7</c:v>
                </c:pt>
                <c:pt idx="15706">
                  <c:v>2.1214760000000001E-7</c:v>
                </c:pt>
                <c:pt idx="15707">
                  <c:v>2.1217260000000001E-7</c:v>
                </c:pt>
                <c:pt idx="15708">
                  <c:v>2.1219760000000001E-7</c:v>
                </c:pt>
                <c:pt idx="15709">
                  <c:v>2.1222260000000001E-7</c:v>
                </c:pt>
                <c:pt idx="15710">
                  <c:v>2.1224759999999999E-7</c:v>
                </c:pt>
                <c:pt idx="15711">
                  <c:v>2.1227259999999999E-7</c:v>
                </c:pt>
                <c:pt idx="15712">
                  <c:v>2.1229759999999999E-7</c:v>
                </c:pt>
                <c:pt idx="15713">
                  <c:v>2.1232259999999999E-7</c:v>
                </c:pt>
                <c:pt idx="15714">
                  <c:v>2.1234759999999999E-7</c:v>
                </c:pt>
                <c:pt idx="15715">
                  <c:v>2.123726E-7</c:v>
                </c:pt>
                <c:pt idx="15716">
                  <c:v>2.123976E-7</c:v>
                </c:pt>
                <c:pt idx="15717">
                  <c:v>2.124226E-7</c:v>
                </c:pt>
                <c:pt idx="15718">
                  <c:v>2.124476E-7</c:v>
                </c:pt>
                <c:pt idx="15719">
                  <c:v>2.124726E-7</c:v>
                </c:pt>
                <c:pt idx="15720">
                  <c:v>2.1249760000000001E-7</c:v>
                </c:pt>
                <c:pt idx="15721">
                  <c:v>2.1252260000000001E-7</c:v>
                </c:pt>
                <c:pt idx="15722">
                  <c:v>2.1254760000000001E-7</c:v>
                </c:pt>
                <c:pt idx="15723">
                  <c:v>2.1257260000000001E-7</c:v>
                </c:pt>
                <c:pt idx="15724">
                  <c:v>2.1259759999999999E-7</c:v>
                </c:pt>
                <c:pt idx="15725">
                  <c:v>2.1262259999999999E-7</c:v>
                </c:pt>
                <c:pt idx="15726">
                  <c:v>2.1264759999999999E-7</c:v>
                </c:pt>
                <c:pt idx="15727">
                  <c:v>2.1267259999999999E-7</c:v>
                </c:pt>
                <c:pt idx="15728">
                  <c:v>2.1269759999999999E-7</c:v>
                </c:pt>
                <c:pt idx="15729">
                  <c:v>2.127226E-7</c:v>
                </c:pt>
                <c:pt idx="15730">
                  <c:v>2.127476E-7</c:v>
                </c:pt>
                <c:pt idx="15731">
                  <c:v>2.127726E-7</c:v>
                </c:pt>
                <c:pt idx="15732">
                  <c:v>2.127976E-7</c:v>
                </c:pt>
                <c:pt idx="15733">
                  <c:v>2.128226E-7</c:v>
                </c:pt>
                <c:pt idx="15734">
                  <c:v>2.1284760000000001E-7</c:v>
                </c:pt>
                <c:pt idx="15735">
                  <c:v>2.1287260000000001E-7</c:v>
                </c:pt>
                <c:pt idx="15736">
                  <c:v>2.1289760000000001E-7</c:v>
                </c:pt>
                <c:pt idx="15737">
                  <c:v>2.1292260000000001E-7</c:v>
                </c:pt>
                <c:pt idx="15738">
                  <c:v>2.1294759999999999E-7</c:v>
                </c:pt>
                <c:pt idx="15739">
                  <c:v>2.1297259999999999E-7</c:v>
                </c:pt>
                <c:pt idx="15740">
                  <c:v>2.1299759999999999E-7</c:v>
                </c:pt>
                <c:pt idx="15741">
                  <c:v>2.1302259999999999E-7</c:v>
                </c:pt>
                <c:pt idx="15742">
                  <c:v>2.1304759999999999E-7</c:v>
                </c:pt>
                <c:pt idx="15743">
                  <c:v>2.130726E-7</c:v>
                </c:pt>
                <c:pt idx="15744">
                  <c:v>2.130976E-7</c:v>
                </c:pt>
                <c:pt idx="15745">
                  <c:v>2.131226E-7</c:v>
                </c:pt>
                <c:pt idx="15746">
                  <c:v>2.131476E-7</c:v>
                </c:pt>
                <c:pt idx="15747">
                  <c:v>2.131726E-7</c:v>
                </c:pt>
                <c:pt idx="15748">
                  <c:v>2.1319760000000001E-7</c:v>
                </c:pt>
                <c:pt idx="15749">
                  <c:v>2.1322260000000001E-7</c:v>
                </c:pt>
                <c:pt idx="15750">
                  <c:v>2.1324760000000001E-7</c:v>
                </c:pt>
                <c:pt idx="15751">
                  <c:v>2.1327260000000001E-7</c:v>
                </c:pt>
                <c:pt idx="15752">
                  <c:v>2.1329759999999999E-7</c:v>
                </c:pt>
                <c:pt idx="15753">
                  <c:v>2.1332259999999999E-7</c:v>
                </c:pt>
                <c:pt idx="15754">
                  <c:v>2.1334759999999999E-7</c:v>
                </c:pt>
                <c:pt idx="15755">
                  <c:v>2.1337259999999999E-7</c:v>
                </c:pt>
                <c:pt idx="15756">
                  <c:v>2.1339759999999999E-7</c:v>
                </c:pt>
                <c:pt idx="15757">
                  <c:v>2.134226E-7</c:v>
                </c:pt>
                <c:pt idx="15758">
                  <c:v>2.134476E-7</c:v>
                </c:pt>
                <c:pt idx="15759">
                  <c:v>2.134726E-7</c:v>
                </c:pt>
                <c:pt idx="15760">
                  <c:v>2.134976E-7</c:v>
                </c:pt>
                <c:pt idx="15761">
                  <c:v>2.135226E-7</c:v>
                </c:pt>
                <c:pt idx="15762">
                  <c:v>2.1354760000000001E-7</c:v>
                </c:pt>
                <c:pt idx="15763">
                  <c:v>2.1357260000000001E-7</c:v>
                </c:pt>
                <c:pt idx="15764">
                  <c:v>2.1359760000000001E-7</c:v>
                </c:pt>
                <c:pt idx="15765">
                  <c:v>2.1362260000000001E-7</c:v>
                </c:pt>
                <c:pt idx="15766">
                  <c:v>2.1364760000000001E-7</c:v>
                </c:pt>
                <c:pt idx="15767">
                  <c:v>2.1367259999999999E-7</c:v>
                </c:pt>
                <c:pt idx="15768">
                  <c:v>2.1369759999999999E-7</c:v>
                </c:pt>
                <c:pt idx="15769">
                  <c:v>2.1372259999999999E-7</c:v>
                </c:pt>
                <c:pt idx="15770">
                  <c:v>2.1374759999999999E-7</c:v>
                </c:pt>
                <c:pt idx="15771">
                  <c:v>2.137726E-7</c:v>
                </c:pt>
                <c:pt idx="15772">
                  <c:v>2.137976E-7</c:v>
                </c:pt>
                <c:pt idx="15773">
                  <c:v>2.138226E-7</c:v>
                </c:pt>
                <c:pt idx="15774">
                  <c:v>2.138476E-7</c:v>
                </c:pt>
                <c:pt idx="15775">
                  <c:v>2.138726E-7</c:v>
                </c:pt>
                <c:pt idx="15776">
                  <c:v>2.1389760000000001E-7</c:v>
                </c:pt>
                <c:pt idx="15777">
                  <c:v>2.1392260000000001E-7</c:v>
                </c:pt>
                <c:pt idx="15778">
                  <c:v>2.1394760000000001E-7</c:v>
                </c:pt>
                <c:pt idx="15779">
                  <c:v>2.1397260000000001E-7</c:v>
                </c:pt>
                <c:pt idx="15780">
                  <c:v>2.1399760000000001E-7</c:v>
                </c:pt>
                <c:pt idx="15781">
                  <c:v>2.1402259999999999E-7</c:v>
                </c:pt>
                <c:pt idx="15782">
                  <c:v>2.1404759999999999E-7</c:v>
                </c:pt>
                <c:pt idx="15783">
                  <c:v>2.1407259999999999E-7</c:v>
                </c:pt>
                <c:pt idx="15784">
                  <c:v>2.1409759999999999E-7</c:v>
                </c:pt>
                <c:pt idx="15785">
                  <c:v>2.141226E-7</c:v>
                </c:pt>
                <c:pt idx="15786">
                  <c:v>2.141476E-7</c:v>
                </c:pt>
                <c:pt idx="15787">
                  <c:v>2.141726E-7</c:v>
                </c:pt>
                <c:pt idx="15788">
                  <c:v>2.141976E-7</c:v>
                </c:pt>
                <c:pt idx="15789">
                  <c:v>2.142226E-7</c:v>
                </c:pt>
                <c:pt idx="15790">
                  <c:v>2.1424760000000001E-7</c:v>
                </c:pt>
                <c:pt idx="15791">
                  <c:v>2.1427260000000001E-7</c:v>
                </c:pt>
                <c:pt idx="15792">
                  <c:v>2.1429760000000001E-7</c:v>
                </c:pt>
                <c:pt idx="15793">
                  <c:v>2.1432260000000001E-7</c:v>
                </c:pt>
                <c:pt idx="15794">
                  <c:v>2.1434760000000001E-7</c:v>
                </c:pt>
                <c:pt idx="15795">
                  <c:v>2.1437259999999999E-7</c:v>
                </c:pt>
                <c:pt idx="15796">
                  <c:v>2.1439759999999999E-7</c:v>
                </c:pt>
                <c:pt idx="15797">
                  <c:v>2.1442259999999999E-7</c:v>
                </c:pt>
                <c:pt idx="15798">
                  <c:v>2.1444759999999999E-7</c:v>
                </c:pt>
                <c:pt idx="15799">
                  <c:v>2.144726E-7</c:v>
                </c:pt>
                <c:pt idx="15800">
                  <c:v>2.144976E-7</c:v>
                </c:pt>
                <c:pt idx="15801">
                  <c:v>2.145226E-7</c:v>
                </c:pt>
                <c:pt idx="15802">
                  <c:v>2.145476E-7</c:v>
                </c:pt>
                <c:pt idx="15803">
                  <c:v>2.145726E-7</c:v>
                </c:pt>
                <c:pt idx="15804">
                  <c:v>2.1459760000000001E-7</c:v>
                </c:pt>
                <c:pt idx="15805">
                  <c:v>2.1462260000000001E-7</c:v>
                </c:pt>
                <c:pt idx="15806">
                  <c:v>2.1464760000000001E-7</c:v>
                </c:pt>
                <c:pt idx="15807">
                  <c:v>2.1467260000000001E-7</c:v>
                </c:pt>
                <c:pt idx="15808">
                  <c:v>2.1469760000000001E-7</c:v>
                </c:pt>
                <c:pt idx="15809">
                  <c:v>2.1472259999999999E-7</c:v>
                </c:pt>
                <c:pt idx="15810">
                  <c:v>2.1474759999999999E-7</c:v>
                </c:pt>
                <c:pt idx="15811">
                  <c:v>2.1477259999999999E-7</c:v>
                </c:pt>
                <c:pt idx="15812">
                  <c:v>2.1479759999999999E-7</c:v>
                </c:pt>
                <c:pt idx="15813">
                  <c:v>2.148226E-7</c:v>
                </c:pt>
                <c:pt idx="15814">
                  <c:v>2.148476E-7</c:v>
                </c:pt>
                <c:pt idx="15815">
                  <c:v>2.148726E-7</c:v>
                </c:pt>
                <c:pt idx="15816">
                  <c:v>2.148976E-7</c:v>
                </c:pt>
                <c:pt idx="15817">
                  <c:v>2.149226E-7</c:v>
                </c:pt>
                <c:pt idx="15818">
                  <c:v>2.149476E-7</c:v>
                </c:pt>
                <c:pt idx="15819">
                  <c:v>2.1497260000000001E-7</c:v>
                </c:pt>
                <c:pt idx="15820">
                  <c:v>2.1499760000000001E-7</c:v>
                </c:pt>
                <c:pt idx="15821">
                  <c:v>2.1502260000000001E-7</c:v>
                </c:pt>
                <c:pt idx="15822">
                  <c:v>2.1504760000000001E-7</c:v>
                </c:pt>
                <c:pt idx="15823">
                  <c:v>2.1507259999999999E-7</c:v>
                </c:pt>
                <c:pt idx="15824">
                  <c:v>2.1509759999999999E-7</c:v>
                </c:pt>
                <c:pt idx="15825">
                  <c:v>2.1512259999999999E-7</c:v>
                </c:pt>
                <c:pt idx="15826">
                  <c:v>2.1514759999999999E-7</c:v>
                </c:pt>
                <c:pt idx="15827">
                  <c:v>2.151726E-7</c:v>
                </c:pt>
                <c:pt idx="15828">
                  <c:v>2.151976E-7</c:v>
                </c:pt>
                <c:pt idx="15829">
                  <c:v>2.152226E-7</c:v>
                </c:pt>
                <c:pt idx="15830">
                  <c:v>2.152476E-7</c:v>
                </c:pt>
                <c:pt idx="15831">
                  <c:v>2.152726E-7</c:v>
                </c:pt>
                <c:pt idx="15832">
                  <c:v>2.152976E-7</c:v>
                </c:pt>
                <c:pt idx="15833">
                  <c:v>2.1532260000000001E-7</c:v>
                </c:pt>
                <c:pt idx="15834">
                  <c:v>2.1534760000000001E-7</c:v>
                </c:pt>
                <c:pt idx="15835">
                  <c:v>2.1537260000000001E-7</c:v>
                </c:pt>
                <c:pt idx="15836">
                  <c:v>2.1539760000000001E-7</c:v>
                </c:pt>
                <c:pt idx="15837">
                  <c:v>2.1542259999999999E-7</c:v>
                </c:pt>
                <c:pt idx="15838">
                  <c:v>2.1544759999999999E-7</c:v>
                </c:pt>
                <c:pt idx="15839">
                  <c:v>2.1547259999999999E-7</c:v>
                </c:pt>
                <c:pt idx="15840">
                  <c:v>2.1549759999999999E-7</c:v>
                </c:pt>
                <c:pt idx="15841">
                  <c:v>2.155226E-7</c:v>
                </c:pt>
                <c:pt idx="15842">
                  <c:v>2.155476E-7</c:v>
                </c:pt>
                <c:pt idx="15843">
                  <c:v>2.155726E-7</c:v>
                </c:pt>
                <c:pt idx="15844">
                  <c:v>2.155976E-7</c:v>
                </c:pt>
                <c:pt idx="15845">
                  <c:v>2.156226E-7</c:v>
                </c:pt>
                <c:pt idx="15846">
                  <c:v>2.156476E-7</c:v>
                </c:pt>
                <c:pt idx="15847">
                  <c:v>2.1567260000000001E-7</c:v>
                </c:pt>
                <c:pt idx="15848">
                  <c:v>2.1569760000000001E-7</c:v>
                </c:pt>
                <c:pt idx="15849">
                  <c:v>2.1572260000000001E-7</c:v>
                </c:pt>
                <c:pt idx="15850">
                  <c:v>2.1574760000000001E-7</c:v>
                </c:pt>
                <c:pt idx="15851">
                  <c:v>2.1577259999999999E-7</c:v>
                </c:pt>
                <c:pt idx="15852">
                  <c:v>2.1579759999999999E-7</c:v>
                </c:pt>
                <c:pt idx="15853">
                  <c:v>2.1582259999999999E-7</c:v>
                </c:pt>
                <c:pt idx="15854">
                  <c:v>2.1584759999999999E-7</c:v>
                </c:pt>
                <c:pt idx="15855">
                  <c:v>2.158726E-7</c:v>
                </c:pt>
                <c:pt idx="15856">
                  <c:v>2.158976E-7</c:v>
                </c:pt>
                <c:pt idx="15857">
                  <c:v>2.159226E-7</c:v>
                </c:pt>
                <c:pt idx="15858">
                  <c:v>2.159476E-7</c:v>
                </c:pt>
                <c:pt idx="15859">
                  <c:v>2.159726E-7</c:v>
                </c:pt>
                <c:pt idx="15860">
                  <c:v>2.159976E-7</c:v>
                </c:pt>
                <c:pt idx="15861">
                  <c:v>2.1602260000000001E-7</c:v>
                </c:pt>
                <c:pt idx="15862">
                  <c:v>2.1604760000000001E-7</c:v>
                </c:pt>
                <c:pt idx="15863">
                  <c:v>2.1607260000000001E-7</c:v>
                </c:pt>
                <c:pt idx="15864">
                  <c:v>2.1609760000000001E-7</c:v>
                </c:pt>
                <c:pt idx="15865">
                  <c:v>2.1612259999999999E-7</c:v>
                </c:pt>
                <c:pt idx="15866">
                  <c:v>2.1614759999999999E-7</c:v>
                </c:pt>
                <c:pt idx="15867">
                  <c:v>2.1617259999999999E-7</c:v>
                </c:pt>
                <c:pt idx="15868">
                  <c:v>2.1619759999999999E-7</c:v>
                </c:pt>
                <c:pt idx="15869">
                  <c:v>2.1622259999999999E-7</c:v>
                </c:pt>
                <c:pt idx="15870">
                  <c:v>2.162476E-7</c:v>
                </c:pt>
                <c:pt idx="15871">
                  <c:v>2.162726E-7</c:v>
                </c:pt>
                <c:pt idx="15872">
                  <c:v>2.162976E-7</c:v>
                </c:pt>
                <c:pt idx="15873">
                  <c:v>2.163226E-7</c:v>
                </c:pt>
                <c:pt idx="15874">
                  <c:v>2.163476E-7</c:v>
                </c:pt>
                <c:pt idx="15875">
                  <c:v>2.1637260000000001E-7</c:v>
                </c:pt>
                <c:pt idx="15876">
                  <c:v>2.1639760000000001E-7</c:v>
                </c:pt>
                <c:pt idx="15877">
                  <c:v>2.1642260000000001E-7</c:v>
                </c:pt>
                <c:pt idx="15878">
                  <c:v>2.1644760000000001E-7</c:v>
                </c:pt>
                <c:pt idx="15879">
                  <c:v>2.1647259999999999E-7</c:v>
                </c:pt>
                <c:pt idx="15880">
                  <c:v>2.1649759999999999E-7</c:v>
                </c:pt>
                <c:pt idx="15881">
                  <c:v>2.1652259999999999E-7</c:v>
                </c:pt>
                <c:pt idx="15882">
                  <c:v>2.1654759999999999E-7</c:v>
                </c:pt>
                <c:pt idx="15883">
                  <c:v>2.1657259999999999E-7</c:v>
                </c:pt>
                <c:pt idx="15884">
                  <c:v>2.165976E-7</c:v>
                </c:pt>
                <c:pt idx="15885">
                  <c:v>2.166226E-7</c:v>
                </c:pt>
                <c:pt idx="15886">
                  <c:v>2.166476E-7</c:v>
                </c:pt>
                <c:pt idx="15887">
                  <c:v>2.166726E-7</c:v>
                </c:pt>
                <c:pt idx="15888">
                  <c:v>2.166976E-7</c:v>
                </c:pt>
                <c:pt idx="15889">
                  <c:v>2.1672260000000001E-7</c:v>
                </c:pt>
                <c:pt idx="15890">
                  <c:v>2.1674760000000001E-7</c:v>
                </c:pt>
                <c:pt idx="15891">
                  <c:v>2.1677260000000001E-7</c:v>
                </c:pt>
                <c:pt idx="15892">
                  <c:v>2.1679760000000001E-7</c:v>
                </c:pt>
                <c:pt idx="15893">
                  <c:v>2.1682259999999999E-7</c:v>
                </c:pt>
                <c:pt idx="15894">
                  <c:v>2.1684759999999999E-7</c:v>
                </c:pt>
                <c:pt idx="15895">
                  <c:v>2.1687259999999999E-7</c:v>
                </c:pt>
                <c:pt idx="15896">
                  <c:v>2.1689759999999999E-7</c:v>
                </c:pt>
                <c:pt idx="15897">
                  <c:v>2.1692259999999999E-7</c:v>
                </c:pt>
                <c:pt idx="15898">
                  <c:v>2.169476E-7</c:v>
                </c:pt>
                <c:pt idx="15899">
                  <c:v>2.169726E-7</c:v>
                </c:pt>
                <c:pt idx="15900">
                  <c:v>2.169976E-7</c:v>
                </c:pt>
                <c:pt idx="15901">
                  <c:v>2.170226E-7</c:v>
                </c:pt>
                <c:pt idx="15902">
                  <c:v>2.170476E-7</c:v>
                </c:pt>
                <c:pt idx="15903">
                  <c:v>2.1707260000000001E-7</c:v>
                </c:pt>
                <c:pt idx="15904">
                  <c:v>2.1709760000000001E-7</c:v>
                </c:pt>
                <c:pt idx="15905">
                  <c:v>2.1712260000000001E-7</c:v>
                </c:pt>
                <c:pt idx="15906">
                  <c:v>2.1714760000000001E-7</c:v>
                </c:pt>
                <c:pt idx="15907">
                  <c:v>2.1717259999999999E-7</c:v>
                </c:pt>
                <c:pt idx="15908">
                  <c:v>2.1719759999999999E-7</c:v>
                </c:pt>
                <c:pt idx="15909">
                  <c:v>2.1722259999999999E-7</c:v>
                </c:pt>
                <c:pt idx="15910">
                  <c:v>2.1724759999999999E-7</c:v>
                </c:pt>
                <c:pt idx="15911">
                  <c:v>2.1727259999999999E-7</c:v>
                </c:pt>
                <c:pt idx="15912">
                  <c:v>2.172976E-7</c:v>
                </c:pt>
                <c:pt idx="15913">
                  <c:v>2.173226E-7</c:v>
                </c:pt>
                <c:pt idx="15914">
                  <c:v>2.173476E-7</c:v>
                </c:pt>
                <c:pt idx="15915">
                  <c:v>2.173726E-7</c:v>
                </c:pt>
                <c:pt idx="15916">
                  <c:v>2.173976E-7</c:v>
                </c:pt>
                <c:pt idx="15917">
                  <c:v>2.1742260000000001E-7</c:v>
                </c:pt>
                <c:pt idx="15918">
                  <c:v>2.1744760000000001E-7</c:v>
                </c:pt>
                <c:pt idx="15919">
                  <c:v>2.1747260000000001E-7</c:v>
                </c:pt>
                <c:pt idx="15920">
                  <c:v>2.1749760000000001E-7</c:v>
                </c:pt>
                <c:pt idx="15921">
                  <c:v>2.1752260000000001E-7</c:v>
                </c:pt>
                <c:pt idx="15922">
                  <c:v>2.1754759999999999E-7</c:v>
                </c:pt>
                <c:pt idx="15923">
                  <c:v>2.1757259999999999E-7</c:v>
                </c:pt>
                <c:pt idx="15924">
                  <c:v>2.1759759999999999E-7</c:v>
                </c:pt>
                <c:pt idx="15925">
                  <c:v>2.1762259999999999E-7</c:v>
                </c:pt>
                <c:pt idx="15926">
                  <c:v>2.176476E-7</c:v>
                </c:pt>
                <c:pt idx="15927">
                  <c:v>2.176726E-7</c:v>
                </c:pt>
                <c:pt idx="15928">
                  <c:v>2.176976E-7</c:v>
                </c:pt>
                <c:pt idx="15929">
                  <c:v>2.177226E-7</c:v>
                </c:pt>
                <c:pt idx="15930">
                  <c:v>2.177476E-7</c:v>
                </c:pt>
                <c:pt idx="15931">
                  <c:v>2.1777260000000001E-7</c:v>
                </c:pt>
                <c:pt idx="15932">
                  <c:v>2.1779760000000001E-7</c:v>
                </c:pt>
                <c:pt idx="15933">
                  <c:v>2.1782260000000001E-7</c:v>
                </c:pt>
                <c:pt idx="15934">
                  <c:v>2.1784760000000001E-7</c:v>
                </c:pt>
                <c:pt idx="15935">
                  <c:v>2.1787260000000001E-7</c:v>
                </c:pt>
                <c:pt idx="15936">
                  <c:v>2.1789759999999999E-7</c:v>
                </c:pt>
                <c:pt idx="15937">
                  <c:v>2.1792259999999999E-7</c:v>
                </c:pt>
                <c:pt idx="15938">
                  <c:v>2.1794759999999999E-7</c:v>
                </c:pt>
                <c:pt idx="15939">
                  <c:v>2.1797259999999999E-7</c:v>
                </c:pt>
                <c:pt idx="15940">
                  <c:v>2.179976E-7</c:v>
                </c:pt>
                <c:pt idx="15941">
                  <c:v>2.180226E-7</c:v>
                </c:pt>
                <c:pt idx="15942">
                  <c:v>2.180476E-7</c:v>
                </c:pt>
                <c:pt idx="15943">
                  <c:v>2.180726E-7</c:v>
                </c:pt>
                <c:pt idx="15944">
                  <c:v>2.180976E-7</c:v>
                </c:pt>
                <c:pt idx="15945">
                  <c:v>2.1812260000000001E-7</c:v>
                </c:pt>
                <c:pt idx="15946">
                  <c:v>2.1814760000000001E-7</c:v>
                </c:pt>
                <c:pt idx="15947">
                  <c:v>2.1817260000000001E-7</c:v>
                </c:pt>
                <c:pt idx="15948">
                  <c:v>2.1819760000000001E-7</c:v>
                </c:pt>
                <c:pt idx="15949">
                  <c:v>2.1822260000000001E-7</c:v>
                </c:pt>
                <c:pt idx="15950">
                  <c:v>2.1824759999999999E-7</c:v>
                </c:pt>
                <c:pt idx="15951">
                  <c:v>2.1827259999999999E-7</c:v>
                </c:pt>
                <c:pt idx="15952">
                  <c:v>2.1829759999999999E-7</c:v>
                </c:pt>
                <c:pt idx="15953">
                  <c:v>2.1832259999999999E-7</c:v>
                </c:pt>
                <c:pt idx="15954">
                  <c:v>2.183476E-7</c:v>
                </c:pt>
                <c:pt idx="15955">
                  <c:v>2.183726E-7</c:v>
                </c:pt>
                <c:pt idx="15956">
                  <c:v>2.183976E-7</c:v>
                </c:pt>
                <c:pt idx="15957">
                  <c:v>2.184226E-7</c:v>
                </c:pt>
                <c:pt idx="15958">
                  <c:v>2.184476E-7</c:v>
                </c:pt>
                <c:pt idx="15959">
                  <c:v>2.1847260000000001E-7</c:v>
                </c:pt>
                <c:pt idx="15960">
                  <c:v>2.1849760000000001E-7</c:v>
                </c:pt>
                <c:pt idx="15961">
                  <c:v>2.1852260000000001E-7</c:v>
                </c:pt>
                <c:pt idx="15962">
                  <c:v>2.1854760000000001E-7</c:v>
                </c:pt>
                <c:pt idx="15963">
                  <c:v>2.1857260000000001E-7</c:v>
                </c:pt>
                <c:pt idx="15964">
                  <c:v>2.1859759999999999E-7</c:v>
                </c:pt>
                <c:pt idx="15965">
                  <c:v>2.1862259999999999E-7</c:v>
                </c:pt>
                <c:pt idx="15966">
                  <c:v>2.1864759999999999E-7</c:v>
                </c:pt>
                <c:pt idx="15967">
                  <c:v>2.1867259999999999E-7</c:v>
                </c:pt>
                <c:pt idx="15968">
                  <c:v>2.186976E-7</c:v>
                </c:pt>
                <c:pt idx="15969">
                  <c:v>2.187226E-7</c:v>
                </c:pt>
                <c:pt idx="15970">
                  <c:v>2.187476E-7</c:v>
                </c:pt>
                <c:pt idx="15971">
                  <c:v>2.187726E-7</c:v>
                </c:pt>
                <c:pt idx="15972">
                  <c:v>2.187976E-7</c:v>
                </c:pt>
                <c:pt idx="15973">
                  <c:v>2.188226E-7</c:v>
                </c:pt>
                <c:pt idx="15974">
                  <c:v>2.1884760000000001E-7</c:v>
                </c:pt>
                <c:pt idx="15975">
                  <c:v>2.1887260000000001E-7</c:v>
                </c:pt>
                <c:pt idx="15976">
                  <c:v>2.1889760000000001E-7</c:v>
                </c:pt>
                <c:pt idx="15977">
                  <c:v>2.1892260000000001E-7</c:v>
                </c:pt>
                <c:pt idx="15978">
                  <c:v>2.1894759999999999E-7</c:v>
                </c:pt>
                <c:pt idx="15979">
                  <c:v>2.1897259999999999E-7</c:v>
                </c:pt>
                <c:pt idx="15980">
                  <c:v>2.1899759999999999E-7</c:v>
                </c:pt>
                <c:pt idx="15981">
                  <c:v>2.1902259999999999E-7</c:v>
                </c:pt>
                <c:pt idx="15982">
                  <c:v>2.190476E-7</c:v>
                </c:pt>
                <c:pt idx="15983">
                  <c:v>2.190726E-7</c:v>
                </c:pt>
                <c:pt idx="15984">
                  <c:v>2.190976E-7</c:v>
                </c:pt>
              </c:numCache>
            </c:numRef>
          </c:xVal>
          <c:yVal>
            <c:numRef>
              <c:f>'T1'!$D$1:$D$15985</c:f>
              <c:numCache>
                <c:formatCode>0.00E+00</c:formatCode>
                <c:ptCount val="15985"/>
                <c:pt idx="0">
                  <c:v>-3.2399999999999998E-3</c:v>
                </c:pt>
                <c:pt idx="1">
                  <c:v>-2.98E-3</c:v>
                </c:pt>
                <c:pt idx="2">
                  <c:v>-2.7200000000000002E-3</c:v>
                </c:pt>
                <c:pt idx="3">
                  <c:v>-2.4499999999999999E-3</c:v>
                </c:pt>
                <c:pt idx="4">
                  <c:v>-2.3E-3</c:v>
                </c:pt>
                <c:pt idx="5">
                  <c:v>-2.0300000000000001E-3</c:v>
                </c:pt>
                <c:pt idx="6">
                  <c:v>-1.9300000000000001E-3</c:v>
                </c:pt>
                <c:pt idx="7">
                  <c:v>-1.66E-3</c:v>
                </c:pt>
                <c:pt idx="8">
                  <c:v>-1.4499999999999999E-3</c:v>
                </c:pt>
                <c:pt idx="9">
                  <c:v>-1.1900000000000001E-3</c:v>
                </c:pt>
                <c:pt idx="10">
                  <c:v>-1.0300000000000001E-3</c:v>
                </c:pt>
                <c:pt idx="11">
                  <c:v>-8.7000000000000001E-4</c:v>
                </c:pt>
                <c:pt idx="12">
                  <c:v>-6.0999999999999997E-4</c:v>
                </c:pt>
                <c:pt idx="13">
                  <c:v>-4.4999999999999999E-4</c:v>
                </c:pt>
                <c:pt idx="14">
                  <c:v>-2.9E-4</c:v>
                </c:pt>
                <c:pt idx="15">
                  <c:v>-3.0000000000000001E-5</c:v>
                </c:pt>
                <c:pt idx="16">
                  <c:v>6.9999999999999994E-5</c:v>
                </c:pt>
                <c:pt idx="17">
                  <c:v>2.9E-4</c:v>
                </c:pt>
                <c:pt idx="18">
                  <c:v>5.0000000000000001E-4</c:v>
                </c:pt>
                <c:pt idx="19">
                  <c:v>7.1000000000000002E-4</c:v>
                </c:pt>
                <c:pt idx="20">
                  <c:v>1.0200000000000001E-3</c:v>
                </c:pt>
                <c:pt idx="21">
                  <c:v>1.1299999999999999E-3</c:v>
                </c:pt>
                <c:pt idx="22">
                  <c:v>1.4400000000000001E-3</c:v>
                </c:pt>
                <c:pt idx="23">
                  <c:v>1.7099999999999999E-3</c:v>
                </c:pt>
                <c:pt idx="24">
                  <c:v>2.0200000000000001E-3</c:v>
                </c:pt>
                <c:pt idx="25">
                  <c:v>2.2399999999999998E-3</c:v>
                </c:pt>
                <c:pt idx="26">
                  <c:v>2.5500000000000002E-3</c:v>
                </c:pt>
                <c:pt idx="27">
                  <c:v>2.8700000000000002E-3</c:v>
                </c:pt>
                <c:pt idx="28">
                  <c:v>3.29E-3</c:v>
                </c:pt>
                <c:pt idx="29">
                  <c:v>3.7599999999999999E-3</c:v>
                </c:pt>
                <c:pt idx="30">
                  <c:v>4.0299999999999997E-3</c:v>
                </c:pt>
                <c:pt idx="31">
                  <c:v>4.45E-3</c:v>
                </c:pt>
                <c:pt idx="32">
                  <c:v>4.8700000000000002E-3</c:v>
                </c:pt>
                <c:pt idx="33">
                  <c:v>5.2399999999999999E-3</c:v>
                </c:pt>
                <c:pt idx="34">
                  <c:v>5.6600000000000001E-3</c:v>
                </c:pt>
                <c:pt idx="35">
                  <c:v>6.13E-3</c:v>
                </c:pt>
                <c:pt idx="36">
                  <c:v>6.45E-3</c:v>
                </c:pt>
                <c:pt idx="37">
                  <c:v>6.8700000000000002E-3</c:v>
                </c:pt>
                <c:pt idx="38">
                  <c:v>7.1900000000000002E-3</c:v>
                </c:pt>
                <c:pt idx="39">
                  <c:v>7.5599999999999999E-3</c:v>
                </c:pt>
                <c:pt idx="40">
                  <c:v>7.8200000000000006E-3</c:v>
                </c:pt>
                <c:pt idx="41">
                  <c:v>8.0800000000000004E-3</c:v>
                </c:pt>
                <c:pt idx="42">
                  <c:v>8.3499999999999998E-3</c:v>
                </c:pt>
                <c:pt idx="43">
                  <c:v>8.5100000000000002E-3</c:v>
                </c:pt>
                <c:pt idx="44">
                  <c:v>8.6599999999999993E-3</c:v>
                </c:pt>
                <c:pt idx="45">
                  <c:v>8.77E-3</c:v>
                </c:pt>
                <c:pt idx="46">
                  <c:v>8.77E-3</c:v>
                </c:pt>
                <c:pt idx="47">
                  <c:v>8.77E-3</c:v>
                </c:pt>
                <c:pt idx="48">
                  <c:v>8.6099999999999996E-3</c:v>
                </c:pt>
                <c:pt idx="49">
                  <c:v>8.3999999999999995E-3</c:v>
                </c:pt>
                <c:pt idx="50">
                  <c:v>8.2900000000000005E-3</c:v>
                </c:pt>
                <c:pt idx="51">
                  <c:v>7.9299999999999995E-3</c:v>
                </c:pt>
                <c:pt idx="52">
                  <c:v>7.6600000000000001E-3</c:v>
                </c:pt>
                <c:pt idx="53">
                  <c:v>7.1399999999999996E-3</c:v>
                </c:pt>
                <c:pt idx="54">
                  <c:v>6.7099999999999998E-3</c:v>
                </c:pt>
                <c:pt idx="55">
                  <c:v>6.2399999999999999E-3</c:v>
                </c:pt>
                <c:pt idx="56">
                  <c:v>5.6600000000000001E-3</c:v>
                </c:pt>
                <c:pt idx="57">
                  <c:v>5.0299999999999997E-3</c:v>
                </c:pt>
                <c:pt idx="58">
                  <c:v>4.3400000000000001E-3</c:v>
                </c:pt>
                <c:pt idx="59">
                  <c:v>3.6600000000000001E-3</c:v>
                </c:pt>
                <c:pt idx="60">
                  <c:v>2.9199999999999999E-3</c:v>
                </c:pt>
                <c:pt idx="61">
                  <c:v>2.0799999999999998E-3</c:v>
                </c:pt>
                <c:pt idx="62">
                  <c:v>1.34E-3</c:v>
                </c:pt>
                <c:pt idx="63">
                  <c:v>5.5000000000000003E-4</c:v>
                </c:pt>
                <c:pt idx="64">
                  <c:v>-4.0000000000000002E-4</c:v>
                </c:pt>
                <c:pt idx="65">
                  <c:v>-1.08E-3</c:v>
                </c:pt>
                <c:pt idx="66">
                  <c:v>-1.8699999999999999E-3</c:v>
                </c:pt>
                <c:pt idx="67">
                  <c:v>-2.7200000000000002E-3</c:v>
                </c:pt>
                <c:pt idx="68">
                  <c:v>-3.5599999999999998E-3</c:v>
                </c:pt>
                <c:pt idx="69">
                  <c:v>-4.3499999999999997E-3</c:v>
                </c:pt>
                <c:pt idx="70">
                  <c:v>-5.0899999999999999E-3</c:v>
                </c:pt>
                <c:pt idx="71">
                  <c:v>-5.8300000000000001E-3</c:v>
                </c:pt>
                <c:pt idx="72">
                  <c:v>-6.3499999999999997E-3</c:v>
                </c:pt>
                <c:pt idx="73">
                  <c:v>-7.1399999999999996E-3</c:v>
                </c:pt>
                <c:pt idx="74">
                  <c:v>-7.6699999999999997E-3</c:v>
                </c:pt>
                <c:pt idx="75">
                  <c:v>-8.2000000000000007E-3</c:v>
                </c:pt>
                <c:pt idx="76">
                  <c:v>-8.6700000000000006E-3</c:v>
                </c:pt>
                <c:pt idx="77">
                  <c:v>-9.1500000000000001E-3</c:v>
                </c:pt>
                <c:pt idx="78">
                  <c:v>-9.4599999999999997E-3</c:v>
                </c:pt>
                <c:pt idx="79">
                  <c:v>-9.8300000000000002E-3</c:v>
                </c:pt>
                <c:pt idx="80">
                  <c:v>-1.009E-2</c:v>
                </c:pt>
                <c:pt idx="81">
                  <c:v>-1.025E-2</c:v>
                </c:pt>
                <c:pt idx="82">
                  <c:v>-1.0359999999999999E-2</c:v>
                </c:pt>
                <c:pt idx="83">
                  <c:v>-1.052E-2</c:v>
                </c:pt>
                <c:pt idx="84">
                  <c:v>-1.0410000000000001E-2</c:v>
                </c:pt>
                <c:pt idx="85">
                  <c:v>-1.0359999999999999E-2</c:v>
                </c:pt>
                <c:pt idx="86">
                  <c:v>-1.031E-2</c:v>
                </c:pt>
                <c:pt idx="87">
                  <c:v>-1.025E-2</c:v>
                </c:pt>
                <c:pt idx="88">
                  <c:v>-9.9900000000000006E-3</c:v>
                </c:pt>
                <c:pt idx="89">
                  <c:v>-9.7800000000000005E-3</c:v>
                </c:pt>
                <c:pt idx="90">
                  <c:v>-9.4599999999999997E-3</c:v>
                </c:pt>
                <c:pt idx="91">
                  <c:v>-9.1999999999999998E-3</c:v>
                </c:pt>
                <c:pt idx="92">
                  <c:v>-8.7799999999999996E-3</c:v>
                </c:pt>
                <c:pt idx="93">
                  <c:v>-8.5100000000000002E-3</c:v>
                </c:pt>
                <c:pt idx="94">
                  <c:v>-8.0400000000000003E-3</c:v>
                </c:pt>
                <c:pt idx="95">
                  <c:v>-7.62E-3</c:v>
                </c:pt>
                <c:pt idx="96">
                  <c:v>-7.0400000000000003E-3</c:v>
                </c:pt>
                <c:pt idx="97">
                  <c:v>-6.62E-3</c:v>
                </c:pt>
                <c:pt idx="98">
                  <c:v>-6.0899999999999999E-3</c:v>
                </c:pt>
                <c:pt idx="99">
                  <c:v>-5.62E-3</c:v>
                </c:pt>
                <c:pt idx="100">
                  <c:v>-5.1399999999999996E-3</c:v>
                </c:pt>
                <c:pt idx="101">
                  <c:v>-4.7699999999999999E-3</c:v>
                </c:pt>
                <c:pt idx="102">
                  <c:v>-4.1399999999999996E-3</c:v>
                </c:pt>
                <c:pt idx="103">
                  <c:v>-3.7200000000000002E-3</c:v>
                </c:pt>
                <c:pt idx="104">
                  <c:v>-3.2399999999999998E-3</c:v>
                </c:pt>
                <c:pt idx="105">
                  <c:v>-2.9299999999999999E-3</c:v>
                </c:pt>
                <c:pt idx="106">
                  <c:v>-2.4499999999999999E-3</c:v>
                </c:pt>
                <c:pt idx="107">
                  <c:v>-2.14E-3</c:v>
                </c:pt>
                <c:pt idx="108">
                  <c:v>-1.72E-3</c:v>
                </c:pt>
                <c:pt idx="109">
                  <c:v>-1.4E-3</c:v>
                </c:pt>
                <c:pt idx="110">
                  <c:v>-1.08E-3</c:v>
                </c:pt>
                <c:pt idx="111">
                  <c:v>-9.3000000000000005E-4</c:v>
                </c:pt>
                <c:pt idx="112">
                  <c:v>-7.2000000000000005E-4</c:v>
                </c:pt>
                <c:pt idx="113">
                  <c:v>-5.0000000000000001E-4</c:v>
                </c:pt>
                <c:pt idx="114">
                  <c:v>-4.4999999999999999E-4</c:v>
                </c:pt>
                <c:pt idx="115">
                  <c:v>-3.5E-4</c:v>
                </c:pt>
                <c:pt idx="116">
                  <c:v>-2.9E-4</c:v>
                </c:pt>
                <c:pt idx="117">
                  <c:v>-4.4999999999999999E-4</c:v>
                </c:pt>
                <c:pt idx="118">
                  <c:v>-4.0000000000000002E-4</c:v>
                </c:pt>
                <c:pt idx="119">
                  <c:v>-4.4999999999999999E-4</c:v>
                </c:pt>
                <c:pt idx="120">
                  <c:v>-6.0999999999999997E-4</c:v>
                </c:pt>
                <c:pt idx="121">
                  <c:v>-8.7000000000000001E-4</c:v>
                </c:pt>
                <c:pt idx="122">
                  <c:v>-1.0300000000000001E-3</c:v>
                </c:pt>
                <c:pt idx="123">
                  <c:v>-1.24E-3</c:v>
                </c:pt>
                <c:pt idx="124">
                  <c:v>-1.5100000000000001E-3</c:v>
                </c:pt>
                <c:pt idx="125">
                  <c:v>-1.82E-3</c:v>
                </c:pt>
                <c:pt idx="126">
                  <c:v>-2.14E-3</c:v>
                </c:pt>
                <c:pt idx="127">
                  <c:v>-2.5100000000000001E-3</c:v>
                </c:pt>
                <c:pt idx="128">
                  <c:v>-2.7699999999999999E-3</c:v>
                </c:pt>
                <c:pt idx="129">
                  <c:v>-3.0899999999999999E-3</c:v>
                </c:pt>
                <c:pt idx="130">
                  <c:v>-3.46E-3</c:v>
                </c:pt>
                <c:pt idx="131">
                  <c:v>-3.9300000000000003E-3</c:v>
                </c:pt>
                <c:pt idx="132">
                  <c:v>-4.1900000000000001E-3</c:v>
                </c:pt>
                <c:pt idx="133">
                  <c:v>-4.5599999999999998E-3</c:v>
                </c:pt>
                <c:pt idx="134">
                  <c:v>-4.8300000000000001E-3</c:v>
                </c:pt>
                <c:pt idx="135">
                  <c:v>-5.2500000000000003E-3</c:v>
                </c:pt>
                <c:pt idx="136">
                  <c:v>-5.4599999999999996E-3</c:v>
                </c:pt>
                <c:pt idx="137">
                  <c:v>-5.8799999999999998E-3</c:v>
                </c:pt>
                <c:pt idx="138">
                  <c:v>-6.1399999999999996E-3</c:v>
                </c:pt>
                <c:pt idx="139">
                  <c:v>-6.3E-3</c:v>
                </c:pt>
                <c:pt idx="140">
                  <c:v>-6.4099999999999999E-3</c:v>
                </c:pt>
                <c:pt idx="141">
                  <c:v>-6.7200000000000003E-3</c:v>
                </c:pt>
                <c:pt idx="142">
                  <c:v>-6.8300000000000001E-3</c:v>
                </c:pt>
                <c:pt idx="143">
                  <c:v>-6.9899999999999997E-3</c:v>
                </c:pt>
                <c:pt idx="144">
                  <c:v>-7.1399999999999996E-3</c:v>
                </c:pt>
                <c:pt idx="145">
                  <c:v>-7.1399999999999996E-3</c:v>
                </c:pt>
                <c:pt idx="146">
                  <c:v>-7.1999999999999998E-3</c:v>
                </c:pt>
                <c:pt idx="147">
                  <c:v>-7.1999999999999998E-3</c:v>
                </c:pt>
                <c:pt idx="148">
                  <c:v>-7.1999999999999998E-3</c:v>
                </c:pt>
                <c:pt idx="149">
                  <c:v>-7.1399999999999996E-3</c:v>
                </c:pt>
                <c:pt idx="150">
                  <c:v>-7.0899999999999999E-3</c:v>
                </c:pt>
                <c:pt idx="151">
                  <c:v>-7.0400000000000003E-3</c:v>
                </c:pt>
                <c:pt idx="152">
                  <c:v>-6.8799999999999998E-3</c:v>
                </c:pt>
                <c:pt idx="153">
                  <c:v>-6.8300000000000001E-3</c:v>
                </c:pt>
                <c:pt idx="154">
                  <c:v>-6.7799999999999996E-3</c:v>
                </c:pt>
                <c:pt idx="155">
                  <c:v>-6.6699999999999997E-3</c:v>
                </c:pt>
                <c:pt idx="156">
                  <c:v>-6.4599999999999996E-3</c:v>
                </c:pt>
                <c:pt idx="157">
                  <c:v>-6.3499999999999997E-3</c:v>
                </c:pt>
                <c:pt idx="158">
                  <c:v>-6.1999999999999998E-3</c:v>
                </c:pt>
                <c:pt idx="159">
                  <c:v>-6.1399999999999996E-3</c:v>
                </c:pt>
                <c:pt idx="160">
                  <c:v>-6.0400000000000002E-3</c:v>
                </c:pt>
                <c:pt idx="161">
                  <c:v>-5.8799999999999998E-3</c:v>
                </c:pt>
                <c:pt idx="162">
                  <c:v>-5.77E-3</c:v>
                </c:pt>
                <c:pt idx="163">
                  <c:v>-5.6699999999999997E-3</c:v>
                </c:pt>
                <c:pt idx="164">
                  <c:v>-5.6699999999999997E-3</c:v>
                </c:pt>
                <c:pt idx="165">
                  <c:v>-5.6699999999999997E-3</c:v>
                </c:pt>
                <c:pt idx="166">
                  <c:v>-5.62E-3</c:v>
                </c:pt>
                <c:pt idx="167">
                  <c:v>-5.5599999999999998E-3</c:v>
                </c:pt>
                <c:pt idx="168">
                  <c:v>-5.5599999999999998E-3</c:v>
                </c:pt>
                <c:pt idx="169">
                  <c:v>-5.62E-3</c:v>
                </c:pt>
                <c:pt idx="170">
                  <c:v>-5.6699999999999997E-3</c:v>
                </c:pt>
                <c:pt idx="171">
                  <c:v>-5.7200000000000003E-3</c:v>
                </c:pt>
                <c:pt idx="172">
                  <c:v>-5.77E-3</c:v>
                </c:pt>
                <c:pt idx="173">
                  <c:v>-5.9300000000000004E-3</c:v>
                </c:pt>
                <c:pt idx="174">
                  <c:v>-5.9300000000000004E-3</c:v>
                </c:pt>
                <c:pt idx="175">
                  <c:v>-6.0899999999999999E-3</c:v>
                </c:pt>
                <c:pt idx="176">
                  <c:v>-6.2500000000000003E-3</c:v>
                </c:pt>
                <c:pt idx="177">
                  <c:v>-6.4099999999999999E-3</c:v>
                </c:pt>
                <c:pt idx="178">
                  <c:v>-6.5100000000000002E-3</c:v>
                </c:pt>
                <c:pt idx="179">
                  <c:v>-6.7200000000000003E-3</c:v>
                </c:pt>
                <c:pt idx="180">
                  <c:v>-6.9300000000000004E-3</c:v>
                </c:pt>
                <c:pt idx="181">
                  <c:v>-7.0899999999999999E-3</c:v>
                </c:pt>
                <c:pt idx="182">
                  <c:v>-7.3000000000000001E-3</c:v>
                </c:pt>
                <c:pt idx="183">
                  <c:v>-7.4099999999999999E-3</c:v>
                </c:pt>
                <c:pt idx="184">
                  <c:v>-7.5700000000000003E-3</c:v>
                </c:pt>
                <c:pt idx="185">
                  <c:v>-7.8300000000000002E-3</c:v>
                </c:pt>
                <c:pt idx="186">
                  <c:v>-8.0400000000000003E-3</c:v>
                </c:pt>
                <c:pt idx="187">
                  <c:v>-8.1499999999999993E-3</c:v>
                </c:pt>
                <c:pt idx="188">
                  <c:v>-8.2500000000000004E-3</c:v>
                </c:pt>
                <c:pt idx="189">
                  <c:v>-8.4600000000000005E-3</c:v>
                </c:pt>
                <c:pt idx="190">
                  <c:v>-8.5699999999999995E-3</c:v>
                </c:pt>
                <c:pt idx="191">
                  <c:v>-8.7200000000000003E-3</c:v>
                </c:pt>
                <c:pt idx="192">
                  <c:v>-8.7799999999999996E-3</c:v>
                </c:pt>
                <c:pt idx="193">
                  <c:v>-8.94E-3</c:v>
                </c:pt>
                <c:pt idx="194">
                  <c:v>-8.9899999999999997E-3</c:v>
                </c:pt>
                <c:pt idx="195">
                  <c:v>-9.0900000000000009E-3</c:v>
                </c:pt>
                <c:pt idx="196">
                  <c:v>-9.1500000000000001E-3</c:v>
                </c:pt>
                <c:pt idx="197">
                  <c:v>-9.0399999999999994E-3</c:v>
                </c:pt>
                <c:pt idx="198">
                  <c:v>-9.0900000000000009E-3</c:v>
                </c:pt>
                <c:pt idx="199">
                  <c:v>-9.0900000000000009E-3</c:v>
                </c:pt>
                <c:pt idx="200">
                  <c:v>-9.0900000000000009E-3</c:v>
                </c:pt>
                <c:pt idx="201">
                  <c:v>-9.0399999999999994E-3</c:v>
                </c:pt>
                <c:pt idx="202">
                  <c:v>-8.94E-3</c:v>
                </c:pt>
                <c:pt idx="203">
                  <c:v>-8.94E-3</c:v>
                </c:pt>
                <c:pt idx="204">
                  <c:v>-8.7799999999999996E-3</c:v>
                </c:pt>
                <c:pt idx="205">
                  <c:v>-8.6700000000000006E-3</c:v>
                </c:pt>
                <c:pt idx="206">
                  <c:v>-8.5699999999999995E-3</c:v>
                </c:pt>
                <c:pt idx="207">
                  <c:v>-8.4600000000000005E-3</c:v>
                </c:pt>
                <c:pt idx="208">
                  <c:v>-8.3000000000000001E-3</c:v>
                </c:pt>
                <c:pt idx="209">
                  <c:v>-8.3000000000000001E-3</c:v>
                </c:pt>
                <c:pt idx="210">
                  <c:v>-8.0400000000000003E-3</c:v>
                </c:pt>
                <c:pt idx="211">
                  <c:v>-7.8799999999999999E-3</c:v>
                </c:pt>
                <c:pt idx="212">
                  <c:v>-7.7200000000000003E-3</c:v>
                </c:pt>
                <c:pt idx="213">
                  <c:v>-7.62E-3</c:v>
                </c:pt>
                <c:pt idx="214">
                  <c:v>-7.5100000000000002E-3</c:v>
                </c:pt>
                <c:pt idx="215">
                  <c:v>-7.3499999999999998E-3</c:v>
                </c:pt>
                <c:pt idx="216">
                  <c:v>-7.1999999999999998E-3</c:v>
                </c:pt>
                <c:pt idx="217">
                  <c:v>-7.1399999999999996E-3</c:v>
                </c:pt>
                <c:pt idx="218">
                  <c:v>-7.0899999999999999E-3</c:v>
                </c:pt>
                <c:pt idx="219">
                  <c:v>-6.9899999999999997E-3</c:v>
                </c:pt>
                <c:pt idx="220">
                  <c:v>-6.7799999999999996E-3</c:v>
                </c:pt>
                <c:pt idx="221">
                  <c:v>-6.7799999999999996E-3</c:v>
                </c:pt>
                <c:pt idx="222">
                  <c:v>-6.7200000000000003E-3</c:v>
                </c:pt>
                <c:pt idx="223">
                  <c:v>-6.7200000000000003E-3</c:v>
                </c:pt>
                <c:pt idx="224">
                  <c:v>-6.6699999999999997E-3</c:v>
                </c:pt>
                <c:pt idx="225">
                  <c:v>-6.8300000000000001E-3</c:v>
                </c:pt>
                <c:pt idx="226">
                  <c:v>-6.7799999999999996E-3</c:v>
                </c:pt>
                <c:pt idx="227">
                  <c:v>-6.8300000000000001E-3</c:v>
                </c:pt>
                <c:pt idx="228">
                  <c:v>-6.9300000000000004E-3</c:v>
                </c:pt>
                <c:pt idx="229">
                  <c:v>-7.1399999999999996E-3</c:v>
                </c:pt>
                <c:pt idx="230">
                  <c:v>-7.1999999999999998E-3</c:v>
                </c:pt>
                <c:pt idx="231">
                  <c:v>-7.3499999999999998E-3</c:v>
                </c:pt>
                <c:pt idx="232">
                  <c:v>-7.5100000000000002E-3</c:v>
                </c:pt>
                <c:pt idx="233">
                  <c:v>-7.6699999999999997E-3</c:v>
                </c:pt>
                <c:pt idx="234">
                  <c:v>-7.9299999999999995E-3</c:v>
                </c:pt>
                <c:pt idx="235">
                  <c:v>-8.1499999999999993E-3</c:v>
                </c:pt>
                <c:pt idx="236">
                  <c:v>-8.3000000000000001E-3</c:v>
                </c:pt>
                <c:pt idx="237">
                  <c:v>-8.5699999999999995E-3</c:v>
                </c:pt>
                <c:pt idx="238">
                  <c:v>-8.7799999999999996E-3</c:v>
                </c:pt>
                <c:pt idx="239">
                  <c:v>-9.0399999999999994E-3</c:v>
                </c:pt>
                <c:pt idx="240">
                  <c:v>-9.1999999999999998E-3</c:v>
                </c:pt>
                <c:pt idx="241">
                  <c:v>-9.3600000000000003E-3</c:v>
                </c:pt>
                <c:pt idx="242">
                  <c:v>-9.5700000000000004E-3</c:v>
                </c:pt>
                <c:pt idx="243">
                  <c:v>-9.7300000000000008E-3</c:v>
                </c:pt>
                <c:pt idx="244">
                  <c:v>-9.8799999999999999E-3</c:v>
                </c:pt>
                <c:pt idx="245">
                  <c:v>-1.009E-2</c:v>
                </c:pt>
                <c:pt idx="246">
                  <c:v>-1.0149999999999999E-2</c:v>
                </c:pt>
                <c:pt idx="247">
                  <c:v>-1.0359999999999999E-2</c:v>
                </c:pt>
                <c:pt idx="248">
                  <c:v>-1.0359999999999999E-2</c:v>
                </c:pt>
                <c:pt idx="249">
                  <c:v>-1.0359999999999999E-2</c:v>
                </c:pt>
                <c:pt idx="250">
                  <c:v>-1.0359999999999999E-2</c:v>
                </c:pt>
                <c:pt idx="251">
                  <c:v>-1.031E-2</c:v>
                </c:pt>
                <c:pt idx="252">
                  <c:v>-1.0200000000000001E-2</c:v>
                </c:pt>
                <c:pt idx="253">
                  <c:v>-1.009E-2</c:v>
                </c:pt>
                <c:pt idx="254">
                  <c:v>-9.9399999999999992E-3</c:v>
                </c:pt>
                <c:pt idx="255">
                  <c:v>-9.6699999999999998E-3</c:v>
                </c:pt>
                <c:pt idx="256">
                  <c:v>-9.5200000000000007E-3</c:v>
                </c:pt>
                <c:pt idx="257">
                  <c:v>-9.3600000000000003E-3</c:v>
                </c:pt>
                <c:pt idx="258">
                  <c:v>-8.8800000000000007E-3</c:v>
                </c:pt>
                <c:pt idx="259">
                  <c:v>-8.6199999999999992E-3</c:v>
                </c:pt>
                <c:pt idx="260">
                  <c:v>-8.3000000000000001E-3</c:v>
                </c:pt>
                <c:pt idx="261">
                  <c:v>-7.8799999999999999E-3</c:v>
                </c:pt>
                <c:pt idx="262">
                  <c:v>-7.5100000000000002E-3</c:v>
                </c:pt>
                <c:pt idx="263">
                  <c:v>-7.1399999999999996E-3</c:v>
                </c:pt>
                <c:pt idx="264">
                  <c:v>-6.62E-3</c:v>
                </c:pt>
                <c:pt idx="265">
                  <c:v>-6.2500000000000003E-3</c:v>
                </c:pt>
                <c:pt idx="266">
                  <c:v>-5.77E-3</c:v>
                </c:pt>
                <c:pt idx="267">
                  <c:v>-5.4099999999999999E-3</c:v>
                </c:pt>
                <c:pt idx="268">
                  <c:v>-4.9300000000000004E-3</c:v>
                </c:pt>
                <c:pt idx="269">
                  <c:v>-4.4600000000000004E-3</c:v>
                </c:pt>
                <c:pt idx="270">
                  <c:v>-3.98E-3</c:v>
                </c:pt>
                <c:pt idx="271">
                  <c:v>-3.5599999999999998E-3</c:v>
                </c:pt>
                <c:pt idx="272">
                  <c:v>-3.14E-3</c:v>
                </c:pt>
                <c:pt idx="273">
                  <c:v>-2.82E-3</c:v>
                </c:pt>
                <c:pt idx="274">
                  <c:v>-2.3999999999999998E-3</c:v>
                </c:pt>
                <c:pt idx="275">
                  <c:v>-2.0300000000000001E-3</c:v>
                </c:pt>
                <c:pt idx="276">
                  <c:v>-1.66E-3</c:v>
                </c:pt>
                <c:pt idx="277">
                  <c:v>-1.3500000000000001E-3</c:v>
                </c:pt>
                <c:pt idx="278">
                  <c:v>-1.0300000000000001E-3</c:v>
                </c:pt>
                <c:pt idx="279">
                  <c:v>-7.2000000000000005E-4</c:v>
                </c:pt>
                <c:pt idx="280">
                  <c:v>-4.4999999999999999E-4</c:v>
                </c:pt>
                <c:pt idx="281">
                  <c:v>-2.4000000000000001E-4</c:v>
                </c:pt>
                <c:pt idx="282">
                  <c:v>-3.0000000000000001E-5</c:v>
                </c:pt>
                <c:pt idx="283">
                  <c:v>2.3000000000000001E-4</c:v>
                </c:pt>
                <c:pt idx="284">
                  <c:v>5.0000000000000001E-4</c:v>
                </c:pt>
                <c:pt idx="285">
                  <c:v>7.1000000000000002E-4</c:v>
                </c:pt>
                <c:pt idx="286">
                  <c:v>9.2000000000000003E-4</c:v>
                </c:pt>
                <c:pt idx="287">
                  <c:v>1.08E-3</c:v>
                </c:pt>
                <c:pt idx="288">
                  <c:v>1.23E-3</c:v>
                </c:pt>
                <c:pt idx="289">
                  <c:v>1.34E-3</c:v>
                </c:pt>
                <c:pt idx="290">
                  <c:v>1.6000000000000001E-3</c:v>
                </c:pt>
                <c:pt idx="291">
                  <c:v>1.7099999999999999E-3</c:v>
                </c:pt>
                <c:pt idx="292">
                  <c:v>1.92E-3</c:v>
                </c:pt>
                <c:pt idx="293">
                  <c:v>2.0200000000000001E-3</c:v>
                </c:pt>
                <c:pt idx="294">
                  <c:v>2.1299999999999999E-3</c:v>
                </c:pt>
                <c:pt idx="295">
                  <c:v>2.3400000000000001E-3</c:v>
                </c:pt>
                <c:pt idx="296">
                  <c:v>2.5000000000000001E-3</c:v>
                </c:pt>
                <c:pt idx="297">
                  <c:v>2.5000000000000001E-3</c:v>
                </c:pt>
                <c:pt idx="298">
                  <c:v>2.66E-3</c:v>
                </c:pt>
                <c:pt idx="299">
                  <c:v>2.8700000000000002E-3</c:v>
                </c:pt>
                <c:pt idx="300">
                  <c:v>3.0300000000000001E-3</c:v>
                </c:pt>
                <c:pt idx="301">
                  <c:v>3.0799999999999998E-3</c:v>
                </c:pt>
                <c:pt idx="302">
                  <c:v>3.13E-3</c:v>
                </c:pt>
                <c:pt idx="303">
                  <c:v>3.1800000000000001E-3</c:v>
                </c:pt>
                <c:pt idx="304">
                  <c:v>3.2399999999999998E-3</c:v>
                </c:pt>
                <c:pt idx="305">
                  <c:v>3.29E-3</c:v>
                </c:pt>
                <c:pt idx="306">
                  <c:v>3.29E-3</c:v>
                </c:pt>
                <c:pt idx="307">
                  <c:v>3.2399999999999998E-3</c:v>
                </c:pt>
                <c:pt idx="308">
                  <c:v>3.1800000000000001E-3</c:v>
                </c:pt>
                <c:pt idx="309">
                  <c:v>3.0799999999999998E-3</c:v>
                </c:pt>
                <c:pt idx="310">
                  <c:v>2.81E-3</c:v>
                </c:pt>
                <c:pt idx="311">
                  <c:v>2.7599999999999999E-3</c:v>
                </c:pt>
                <c:pt idx="312">
                  <c:v>2.5500000000000002E-3</c:v>
                </c:pt>
                <c:pt idx="313">
                  <c:v>2.2399999999999998E-3</c:v>
                </c:pt>
                <c:pt idx="314">
                  <c:v>2.0200000000000001E-3</c:v>
                </c:pt>
                <c:pt idx="315">
                  <c:v>1.66E-3</c:v>
                </c:pt>
                <c:pt idx="316">
                  <c:v>1.2899999999999999E-3</c:v>
                </c:pt>
                <c:pt idx="317">
                  <c:v>1.0200000000000001E-3</c:v>
                </c:pt>
                <c:pt idx="318">
                  <c:v>4.4000000000000002E-4</c:v>
                </c:pt>
                <c:pt idx="319">
                  <c:v>-3.0000000000000001E-5</c:v>
                </c:pt>
                <c:pt idx="320">
                  <c:v>-5.5999999999999995E-4</c:v>
                </c:pt>
                <c:pt idx="321">
                  <c:v>-1.0300000000000001E-3</c:v>
                </c:pt>
                <c:pt idx="322">
                  <c:v>-1.4499999999999999E-3</c:v>
                </c:pt>
                <c:pt idx="323">
                  <c:v>-2.0899999999999998E-3</c:v>
                </c:pt>
                <c:pt idx="324">
                  <c:v>-2.5100000000000001E-3</c:v>
                </c:pt>
                <c:pt idx="325">
                  <c:v>-3.1900000000000001E-3</c:v>
                </c:pt>
                <c:pt idx="326">
                  <c:v>-3.6700000000000001E-3</c:v>
                </c:pt>
                <c:pt idx="327">
                  <c:v>-4.3E-3</c:v>
                </c:pt>
                <c:pt idx="328">
                  <c:v>-4.7699999999999999E-3</c:v>
                </c:pt>
                <c:pt idx="329">
                  <c:v>-5.2500000000000003E-3</c:v>
                </c:pt>
                <c:pt idx="330">
                  <c:v>-5.77E-3</c:v>
                </c:pt>
                <c:pt idx="331">
                  <c:v>-6.3E-3</c:v>
                </c:pt>
                <c:pt idx="332">
                  <c:v>-6.62E-3</c:v>
                </c:pt>
                <c:pt idx="333">
                  <c:v>-6.9899999999999997E-3</c:v>
                </c:pt>
                <c:pt idx="334">
                  <c:v>-7.3000000000000001E-3</c:v>
                </c:pt>
                <c:pt idx="335">
                  <c:v>-7.5700000000000003E-3</c:v>
                </c:pt>
                <c:pt idx="336">
                  <c:v>-7.9299999999999995E-3</c:v>
                </c:pt>
                <c:pt idx="337">
                  <c:v>-8.1499999999999993E-3</c:v>
                </c:pt>
                <c:pt idx="338">
                  <c:v>-8.2500000000000004E-3</c:v>
                </c:pt>
                <c:pt idx="339">
                  <c:v>-8.2500000000000004E-3</c:v>
                </c:pt>
                <c:pt idx="340">
                  <c:v>-8.3599999999999994E-3</c:v>
                </c:pt>
                <c:pt idx="341">
                  <c:v>-8.3000000000000001E-3</c:v>
                </c:pt>
                <c:pt idx="342">
                  <c:v>-8.2000000000000007E-3</c:v>
                </c:pt>
                <c:pt idx="343">
                  <c:v>-8.0400000000000003E-3</c:v>
                </c:pt>
                <c:pt idx="344">
                  <c:v>-7.9299999999999995E-3</c:v>
                </c:pt>
                <c:pt idx="345">
                  <c:v>-7.6699999999999997E-3</c:v>
                </c:pt>
                <c:pt idx="346">
                  <c:v>-7.5100000000000002E-3</c:v>
                </c:pt>
                <c:pt idx="347">
                  <c:v>-7.1399999999999996E-3</c:v>
                </c:pt>
                <c:pt idx="348">
                  <c:v>-6.8799999999999998E-3</c:v>
                </c:pt>
                <c:pt idx="349">
                  <c:v>-6.62E-3</c:v>
                </c:pt>
                <c:pt idx="350">
                  <c:v>-6.1999999999999998E-3</c:v>
                </c:pt>
                <c:pt idx="351">
                  <c:v>-5.8300000000000001E-3</c:v>
                </c:pt>
                <c:pt idx="352">
                  <c:v>-5.5599999999999998E-3</c:v>
                </c:pt>
                <c:pt idx="353">
                  <c:v>-5.3E-3</c:v>
                </c:pt>
                <c:pt idx="354">
                  <c:v>-4.8300000000000001E-3</c:v>
                </c:pt>
                <c:pt idx="355">
                  <c:v>-4.6100000000000004E-3</c:v>
                </c:pt>
                <c:pt idx="356">
                  <c:v>-4.1900000000000001E-3</c:v>
                </c:pt>
                <c:pt idx="357">
                  <c:v>-3.9300000000000003E-3</c:v>
                </c:pt>
                <c:pt idx="358">
                  <c:v>-3.7699999999999999E-3</c:v>
                </c:pt>
                <c:pt idx="359">
                  <c:v>-3.5100000000000001E-3</c:v>
                </c:pt>
                <c:pt idx="360">
                  <c:v>-3.2399999999999998E-3</c:v>
                </c:pt>
                <c:pt idx="361">
                  <c:v>-3.14E-3</c:v>
                </c:pt>
                <c:pt idx="362">
                  <c:v>-2.98E-3</c:v>
                </c:pt>
                <c:pt idx="363">
                  <c:v>-2.8800000000000002E-3</c:v>
                </c:pt>
                <c:pt idx="364">
                  <c:v>-2.7699999999999999E-3</c:v>
                </c:pt>
                <c:pt idx="365">
                  <c:v>-2.7200000000000002E-3</c:v>
                </c:pt>
                <c:pt idx="366">
                  <c:v>-2.6099999999999999E-3</c:v>
                </c:pt>
                <c:pt idx="367">
                  <c:v>-2.7200000000000002E-3</c:v>
                </c:pt>
                <c:pt idx="368">
                  <c:v>-2.82E-3</c:v>
                </c:pt>
                <c:pt idx="369">
                  <c:v>-2.7699999999999999E-3</c:v>
                </c:pt>
                <c:pt idx="370">
                  <c:v>-2.8800000000000002E-3</c:v>
                </c:pt>
                <c:pt idx="371">
                  <c:v>-3.0300000000000001E-3</c:v>
                </c:pt>
                <c:pt idx="372">
                  <c:v>-3.0300000000000001E-3</c:v>
                </c:pt>
                <c:pt idx="373">
                  <c:v>-3.1900000000000001E-3</c:v>
                </c:pt>
                <c:pt idx="374">
                  <c:v>-3.3E-3</c:v>
                </c:pt>
                <c:pt idx="375">
                  <c:v>-3.3999999999999998E-3</c:v>
                </c:pt>
                <c:pt idx="376">
                  <c:v>-3.5100000000000001E-3</c:v>
                </c:pt>
                <c:pt idx="377">
                  <c:v>-3.6099999999999999E-3</c:v>
                </c:pt>
                <c:pt idx="378">
                  <c:v>-3.6099999999999999E-3</c:v>
                </c:pt>
                <c:pt idx="379">
                  <c:v>-3.6099999999999999E-3</c:v>
                </c:pt>
                <c:pt idx="380">
                  <c:v>-3.7699999999999999E-3</c:v>
                </c:pt>
                <c:pt idx="381">
                  <c:v>-3.82E-3</c:v>
                </c:pt>
                <c:pt idx="382">
                  <c:v>-3.7699999999999999E-3</c:v>
                </c:pt>
                <c:pt idx="383">
                  <c:v>-3.7699999999999999E-3</c:v>
                </c:pt>
                <c:pt idx="384">
                  <c:v>-3.7699999999999999E-3</c:v>
                </c:pt>
                <c:pt idx="385">
                  <c:v>-3.7200000000000002E-3</c:v>
                </c:pt>
                <c:pt idx="386">
                  <c:v>-3.6700000000000001E-3</c:v>
                </c:pt>
                <c:pt idx="387">
                  <c:v>-3.7200000000000002E-3</c:v>
                </c:pt>
                <c:pt idx="388">
                  <c:v>-3.6099999999999999E-3</c:v>
                </c:pt>
                <c:pt idx="389">
                  <c:v>-3.6099999999999999E-3</c:v>
                </c:pt>
                <c:pt idx="390">
                  <c:v>-3.3999999999999998E-3</c:v>
                </c:pt>
                <c:pt idx="391">
                  <c:v>-3.3500000000000001E-3</c:v>
                </c:pt>
                <c:pt idx="392">
                  <c:v>-3.3E-3</c:v>
                </c:pt>
                <c:pt idx="393">
                  <c:v>-3.2399999999999998E-3</c:v>
                </c:pt>
                <c:pt idx="394">
                  <c:v>-3.14E-3</c:v>
                </c:pt>
                <c:pt idx="395">
                  <c:v>-3.2399999999999998E-3</c:v>
                </c:pt>
                <c:pt idx="396">
                  <c:v>-3.2399999999999998E-3</c:v>
                </c:pt>
                <c:pt idx="397">
                  <c:v>-3.1900000000000001E-3</c:v>
                </c:pt>
                <c:pt idx="398">
                  <c:v>-3.1900000000000001E-3</c:v>
                </c:pt>
                <c:pt idx="399">
                  <c:v>-3.1900000000000001E-3</c:v>
                </c:pt>
                <c:pt idx="400">
                  <c:v>-3.1900000000000001E-3</c:v>
                </c:pt>
                <c:pt idx="401">
                  <c:v>-3.3E-3</c:v>
                </c:pt>
                <c:pt idx="402">
                  <c:v>-3.46E-3</c:v>
                </c:pt>
                <c:pt idx="403">
                  <c:v>-3.5100000000000001E-3</c:v>
                </c:pt>
                <c:pt idx="404">
                  <c:v>-3.6099999999999999E-3</c:v>
                </c:pt>
                <c:pt idx="405">
                  <c:v>-3.82E-3</c:v>
                </c:pt>
                <c:pt idx="406">
                  <c:v>-3.98E-3</c:v>
                </c:pt>
                <c:pt idx="407">
                  <c:v>-4.1900000000000001E-3</c:v>
                </c:pt>
                <c:pt idx="408">
                  <c:v>-4.3E-3</c:v>
                </c:pt>
                <c:pt idx="409">
                  <c:v>-4.5599999999999998E-3</c:v>
                </c:pt>
                <c:pt idx="410">
                  <c:v>-4.7200000000000002E-3</c:v>
                </c:pt>
                <c:pt idx="411">
                  <c:v>-4.9300000000000004E-3</c:v>
                </c:pt>
                <c:pt idx="412">
                  <c:v>-5.0899999999999999E-3</c:v>
                </c:pt>
                <c:pt idx="413">
                  <c:v>-5.3499999999999997E-3</c:v>
                </c:pt>
                <c:pt idx="414">
                  <c:v>-5.4599999999999996E-3</c:v>
                </c:pt>
                <c:pt idx="415">
                  <c:v>-5.62E-3</c:v>
                </c:pt>
                <c:pt idx="416">
                  <c:v>-5.77E-3</c:v>
                </c:pt>
                <c:pt idx="417">
                  <c:v>-5.8799999999999998E-3</c:v>
                </c:pt>
                <c:pt idx="418">
                  <c:v>-5.9800000000000001E-3</c:v>
                </c:pt>
                <c:pt idx="419">
                  <c:v>-6.1399999999999996E-3</c:v>
                </c:pt>
                <c:pt idx="420">
                  <c:v>-6.1399999999999996E-3</c:v>
                </c:pt>
                <c:pt idx="421">
                  <c:v>-6.1399999999999996E-3</c:v>
                </c:pt>
                <c:pt idx="422">
                  <c:v>-6.1399999999999996E-3</c:v>
                </c:pt>
                <c:pt idx="423">
                  <c:v>-6.1999999999999998E-3</c:v>
                </c:pt>
                <c:pt idx="424">
                  <c:v>-6.0899999999999999E-3</c:v>
                </c:pt>
                <c:pt idx="425">
                  <c:v>-6.1399999999999996E-3</c:v>
                </c:pt>
                <c:pt idx="426">
                  <c:v>-6.0899999999999999E-3</c:v>
                </c:pt>
                <c:pt idx="427">
                  <c:v>-5.9300000000000004E-3</c:v>
                </c:pt>
                <c:pt idx="428">
                  <c:v>-5.8799999999999998E-3</c:v>
                </c:pt>
                <c:pt idx="429">
                  <c:v>-5.7200000000000003E-3</c:v>
                </c:pt>
                <c:pt idx="430">
                  <c:v>-5.5100000000000001E-3</c:v>
                </c:pt>
                <c:pt idx="431">
                  <c:v>-5.3E-3</c:v>
                </c:pt>
                <c:pt idx="432">
                  <c:v>-5.3E-3</c:v>
                </c:pt>
                <c:pt idx="433">
                  <c:v>-4.9800000000000001E-3</c:v>
                </c:pt>
                <c:pt idx="434">
                  <c:v>-4.8300000000000001E-3</c:v>
                </c:pt>
                <c:pt idx="435">
                  <c:v>-4.6699999999999997E-3</c:v>
                </c:pt>
                <c:pt idx="436">
                  <c:v>-4.5100000000000001E-3</c:v>
                </c:pt>
                <c:pt idx="437">
                  <c:v>-4.4000000000000003E-3</c:v>
                </c:pt>
                <c:pt idx="438">
                  <c:v>-4.1399999999999996E-3</c:v>
                </c:pt>
                <c:pt idx="439">
                  <c:v>-4.0400000000000002E-3</c:v>
                </c:pt>
                <c:pt idx="440">
                  <c:v>-3.8800000000000002E-3</c:v>
                </c:pt>
                <c:pt idx="441">
                  <c:v>-3.7699999999999999E-3</c:v>
                </c:pt>
                <c:pt idx="442">
                  <c:v>-3.6099999999999999E-3</c:v>
                </c:pt>
                <c:pt idx="443">
                  <c:v>-3.5100000000000001E-3</c:v>
                </c:pt>
                <c:pt idx="444">
                  <c:v>-3.3500000000000001E-3</c:v>
                </c:pt>
                <c:pt idx="445">
                  <c:v>-3.3500000000000001E-3</c:v>
                </c:pt>
                <c:pt idx="446">
                  <c:v>-3.1900000000000001E-3</c:v>
                </c:pt>
                <c:pt idx="447">
                  <c:v>-3.14E-3</c:v>
                </c:pt>
                <c:pt idx="448">
                  <c:v>-3.0300000000000001E-3</c:v>
                </c:pt>
                <c:pt idx="449">
                  <c:v>-3.0300000000000001E-3</c:v>
                </c:pt>
                <c:pt idx="450">
                  <c:v>-2.9299999999999999E-3</c:v>
                </c:pt>
                <c:pt idx="451">
                  <c:v>-2.9299999999999999E-3</c:v>
                </c:pt>
                <c:pt idx="452">
                  <c:v>-2.82E-3</c:v>
                </c:pt>
                <c:pt idx="453">
                  <c:v>-2.7699999999999999E-3</c:v>
                </c:pt>
                <c:pt idx="454">
                  <c:v>-2.7200000000000002E-3</c:v>
                </c:pt>
                <c:pt idx="455">
                  <c:v>-2.7699999999999999E-3</c:v>
                </c:pt>
                <c:pt idx="456">
                  <c:v>-2.6700000000000001E-3</c:v>
                </c:pt>
                <c:pt idx="457">
                  <c:v>-2.6700000000000001E-3</c:v>
                </c:pt>
                <c:pt idx="458">
                  <c:v>-2.5600000000000002E-3</c:v>
                </c:pt>
                <c:pt idx="459">
                  <c:v>-2.6099999999999999E-3</c:v>
                </c:pt>
                <c:pt idx="460">
                  <c:v>-2.3999999999999998E-3</c:v>
                </c:pt>
                <c:pt idx="461">
                  <c:v>-2.4499999999999999E-3</c:v>
                </c:pt>
                <c:pt idx="462">
                  <c:v>-2.3E-3</c:v>
                </c:pt>
                <c:pt idx="463">
                  <c:v>-2.3E-3</c:v>
                </c:pt>
                <c:pt idx="464">
                  <c:v>-2.3E-3</c:v>
                </c:pt>
                <c:pt idx="465">
                  <c:v>-2.3500000000000001E-3</c:v>
                </c:pt>
                <c:pt idx="466">
                  <c:v>-2.1900000000000001E-3</c:v>
                </c:pt>
                <c:pt idx="467">
                  <c:v>-2.1900000000000001E-3</c:v>
                </c:pt>
                <c:pt idx="468">
                  <c:v>-2.14E-3</c:v>
                </c:pt>
                <c:pt idx="469">
                  <c:v>-2.2399999999999998E-3</c:v>
                </c:pt>
                <c:pt idx="470">
                  <c:v>-2.3E-3</c:v>
                </c:pt>
                <c:pt idx="471">
                  <c:v>-2.3E-3</c:v>
                </c:pt>
                <c:pt idx="472">
                  <c:v>-2.3E-3</c:v>
                </c:pt>
                <c:pt idx="473">
                  <c:v>-2.3999999999999998E-3</c:v>
                </c:pt>
                <c:pt idx="474">
                  <c:v>-2.5100000000000001E-3</c:v>
                </c:pt>
                <c:pt idx="475">
                  <c:v>-2.7200000000000002E-3</c:v>
                </c:pt>
                <c:pt idx="476">
                  <c:v>-2.7200000000000002E-3</c:v>
                </c:pt>
                <c:pt idx="477">
                  <c:v>-2.9299999999999999E-3</c:v>
                </c:pt>
                <c:pt idx="478">
                  <c:v>-3.0300000000000001E-3</c:v>
                </c:pt>
                <c:pt idx="479">
                  <c:v>-3.3E-3</c:v>
                </c:pt>
                <c:pt idx="480">
                  <c:v>-3.6700000000000001E-3</c:v>
                </c:pt>
                <c:pt idx="481">
                  <c:v>-3.7699999999999999E-3</c:v>
                </c:pt>
                <c:pt idx="482">
                  <c:v>-4.0400000000000002E-3</c:v>
                </c:pt>
                <c:pt idx="483">
                  <c:v>-4.4000000000000003E-3</c:v>
                </c:pt>
                <c:pt idx="484">
                  <c:v>-4.6100000000000004E-3</c:v>
                </c:pt>
                <c:pt idx="485">
                  <c:v>-4.8799999999999998E-3</c:v>
                </c:pt>
                <c:pt idx="486">
                  <c:v>-5.1900000000000002E-3</c:v>
                </c:pt>
                <c:pt idx="487">
                  <c:v>-5.4599999999999996E-3</c:v>
                </c:pt>
                <c:pt idx="488">
                  <c:v>-5.5599999999999998E-3</c:v>
                </c:pt>
                <c:pt idx="489">
                  <c:v>-5.8799999999999998E-3</c:v>
                </c:pt>
                <c:pt idx="490">
                  <c:v>-6.1399999999999996E-3</c:v>
                </c:pt>
                <c:pt idx="491">
                  <c:v>-6.2500000000000003E-3</c:v>
                </c:pt>
                <c:pt idx="492">
                  <c:v>-6.4599999999999996E-3</c:v>
                </c:pt>
                <c:pt idx="493">
                  <c:v>-6.6699999999999997E-3</c:v>
                </c:pt>
                <c:pt idx="494">
                  <c:v>-6.7200000000000003E-3</c:v>
                </c:pt>
                <c:pt idx="495">
                  <c:v>-6.7799999999999996E-3</c:v>
                </c:pt>
                <c:pt idx="496">
                  <c:v>-6.7799999999999996E-3</c:v>
                </c:pt>
                <c:pt idx="497">
                  <c:v>-6.6699999999999997E-3</c:v>
                </c:pt>
                <c:pt idx="498">
                  <c:v>-6.62E-3</c:v>
                </c:pt>
                <c:pt idx="499">
                  <c:v>-6.4099999999999999E-3</c:v>
                </c:pt>
                <c:pt idx="500">
                  <c:v>-6.3499999999999997E-3</c:v>
                </c:pt>
                <c:pt idx="501">
                  <c:v>-6.0899999999999999E-3</c:v>
                </c:pt>
                <c:pt idx="502">
                  <c:v>-5.77E-3</c:v>
                </c:pt>
                <c:pt idx="503">
                  <c:v>-5.4599999999999996E-3</c:v>
                </c:pt>
                <c:pt idx="504">
                  <c:v>-5.0899999999999999E-3</c:v>
                </c:pt>
                <c:pt idx="505">
                  <c:v>-4.7200000000000002E-3</c:v>
                </c:pt>
                <c:pt idx="506">
                  <c:v>-4.2500000000000003E-3</c:v>
                </c:pt>
                <c:pt idx="507">
                  <c:v>-3.7200000000000002E-3</c:v>
                </c:pt>
                <c:pt idx="508">
                  <c:v>-3.2399999999999998E-3</c:v>
                </c:pt>
                <c:pt idx="509">
                  <c:v>-2.7200000000000002E-3</c:v>
                </c:pt>
                <c:pt idx="510">
                  <c:v>-2.1900000000000001E-3</c:v>
                </c:pt>
                <c:pt idx="511">
                  <c:v>-1.72E-3</c:v>
                </c:pt>
                <c:pt idx="512">
                  <c:v>-1.1900000000000001E-3</c:v>
                </c:pt>
                <c:pt idx="513">
                  <c:v>-6.6E-4</c:v>
                </c:pt>
                <c:pt idx="514">
                  <c:v>-8.0000000000000007E-5</c:v>
                </c:pt>
                <c:pt idx="515">
                  <c:v>2.9E-4</c:v>
                </c:pt>
                <c:pt idx="516">
                  <c:v>7.6000000000000004E-4</c:v>
                </c:pt>
                <c:pt idx="517">
                  <c:v>1.1800000000000001E-3</c:v>
                </c:pt>
                <c:pt idx="518">
                  <c:v>1.5499999999999999E-3</c:v>
                </c:pt>
                <c:pt idx="519">
                  <c:v>1.81E-3</c:v>
                </c:pt>
                <c:pt idx="520">
                  <c:v>2.1299999999999999E-3</c:v>
                </c:pt>
                <c:pt idx="521">
                  <c:v>2.2899999999999999E-3</c:v>
                </c:pt>
                <c:pt idx="522">
                  <c:v>2.3400000000000001E-3</c:v>
                </c:pt>
                <c:pt idx="523">
                  <c:v>2.4499999999999999E-3</c:v>
                </c:pt>
                <c:pt idx="524">
                  <c:v>2.5000000000000001E-3</c:v>
                </c:pt>
                <c:pt idx="525">
                  <c:v>2.4499999999999999E-3</c:v>
                </c:pt>
                <c:pt idx="526">
                  <c:v>2.3400000000000001E-3</c:v>
                </c:pt>
                <c:pt idx="527">
                  <c:v>2.1800000000000001E-3</c:v>
                </c:pt>
                <c:pt idx="528">
                  <c:v>1.92E-3</c:v>
                </c:pt>
                <c:pt idx="529">
                  <c:v>1.66E-3</c:v>
                </c:pt>
                <c:pt idx="530">
                  <c:v>1.39E-3</c:v>
                </c:pt>
                <c:pt idx="531">
                  <c:v>1.0200000000000001E-3</c:v>
                </c:pt>
                <c:pt idx="532">
                  <c:v>6.4999999999999997E-4</c:v>
                </c:pt>
                <c:pt idx="533">
                  <c:v>2.3000000000000001E-4</c:v>
                </c:pt>
                <c:pt idx="534">
                  <c:v>-2.4000000000000001E-4</c:v>
                </c:pt>
                <c:pt idx="535">
                  <c:v>-6.6E-4</c:v>
                </c:pt>
                <c:pt idx="536">
                  <c:v>-1.14E-3</c:v>
                </c:pt>
                <c:pt idx="537">
                  <c:v>-1.56E-3</c:v>
                </c:pt>
                <c:pt idx="538">
                  <c:v>-1.9300000000000001E-3</c:v>
                </c:pt>
                <c:pt idx="539">
                  <c:v>-2.3999999999999998E-3</c:v>
                </c:pt>
                <c:pt idx="540">
                  <c:v>-2.7699999999999999E-3</c:v>
                </c:pt>
                <c:pt idx="541">
                  <c:v>-3.14E-3</c:v>
                </c:pt>
                <c:pt idx="542">
                  <c:v>-3.3500000000000001E-3</c:v>
                </c:pt>
                <c:pt idx="543">
                  <c:v>-3.7200000000000002E-3</c:v>
                </c:pt>
                <c:pt idx="544">
                  <c:v>-3.98E-3</c:v>
                </c:pt>
                <c:pt idx="545">
                  <c:v>-4.0899999999999999E-3</c:v>
                </c:pt>
                <c:pt idx="546">
                  <c:v>-4.1399999999999996E-3</c:v>
                </c:pt>
                <c:pt idx="547">
                  <c:v>-4.1900000000000001E-3</c:v>
                </c:pt>
                <c:pt idx="548">
                  <c:v>-4.1900000000000001E-3</c:v>
                </c:pt>
                <c:pt idx="549">
                  <c:v>-4.2500000000000003E-3</c:v>
                </c:pt>
                <c:pt idx="550">
                  <c:v>-4.1399999999999996E-3</c:v>
                </c:pt>
                <c:pt idx="551">
                  <c:v>-3.8800000000000002E-3</c:v>
                </c:pt>
                <c:pt idx="552">
                  <c:v>-3.7699999999999999E-3</c:v>
                </c:pt>
                <c:pt idx="553">
                  <c:v>-3.5599999999999998E-3</c:v>
                </c:pt>
                <c:pt idx="554">
                  <c:v>-3.3500000000000001E-3</c:v>
                </c:pt>
                <c:pt idx="555">
                  <c:v>-3.0300000000000001E-3</c:v>
                </c:pt>
                <c:pt idx="556">
                  <c:v>-2.7699999999999999E-3</c:v>
                </c:pt>
                <c:pt idx="557">
                  <c:v>-2.4499999999999999E-3</c:v>
                </c:pt>
                <c:pt idx="558">
                  <c:v>-2.14E-3</c:v>
                </c:pt>
                <c:pt idx="559">
                  <c:v>-1.9300000000000001E-3</c:v>
                </c:pt>
                <c:pt idx="560">
                  <c:v>-1.56E-3</c:v>
                </c:pt>
                <c:pt idx="561">
                  <c:v>-1.2999999999999999E-3</c:v>
                </c:pt>
                <c:pt idx="562">
                  <c:v>-9.7999999999999997E-4</c:v>
                </c:pt>
                <c:pt idx="563">
                  <c:v>-8.1999999999999998E-4</c:v>
                </c:pt>
                <c:pt idx="564">
                  <c:v>-6.0999999999999997E-4</c:v>
                </c:pt>
                <c:pt idx="565">
                  <c:v>-5.0000000000000001E-4</c:v>
                </c:pt>
                <c:pt idx="566">
                  <c:v>-4.4999999999999999E-4</c:v>
                </c:pt>
                <c:pt idx="567">
                  <c:v>-2.4000000000000001E-4</c:v>
                </c:pt>
                <c:pt idx="568">
                  <c:v>-2.4000000000000001E-4</c:v>
                </c:pt>
                <c:pt idx="569">
                  <c:v>-4.0000000000000002E-4</c:v>
                </c:pt>
                <c:pt idx="570">
                  <c:v>-4.0000000000000002E-4</c:v>
                </c:pt>
                <c:pt idx="571">
                  <c:v>-5.5999999999999995E-4</c:v>
                </c:pt>
                <c:pt idx="572">
                  <c:v>-6.6E-4</c:v>
                </c:pt>
                <c:pt idx="573">
                  <c:v>-1.0300000000000001E-3</c:v>
                </c:pt>
                <c:pt idx="574">
                  <c:v>-1.14E-3</c:v>
                </c:pt>
                <c:pt idx="575">
                  <c:v>-1.4499999999999999E-3</c:v>
                </c:pt>
                <c:pt idx="576">
                  <c:v>-1.72E-3</c:v>
                </c:pt>
                <c:pt idx="577">
                  <c:v>-2.0899999999999998E-3</c:v>
                </c:pt>
                <c:pt idx="578">
                  <c:v>-2.3E-3</c:v>
                </c:pt>
                <c:pt idx="579">
                  <c:v>-2.6700000000000001E-3</c:v>
                </c:pt>
                <c:pt idx="580">
                  <c:v>-2.98E-3</c:v>
                </c:pt>
                <c:pt idx="581">
                  <c:v>-3.14E-3</c:v>
                </c:pt>
                <c:pt idx="582">
                  <c:v>-3.3999999999999998E-3</c:v>
                </c:pt>
                <c:pt idx="583">
                  <c:v>-3.7200000000000002E-3</c:v>
                </c:pt>
                <c:pt idx="584">
                  <c:v>-3.9300000000000003E-3</c:v>
                </c:pt>
                <c:pt idx="585">
                  <c:v>-4.0400000000000002E-3</c:v>
                </c:pt>
                <c:pt idx="586">
                  <c:v>-4.1399999999999996E-3</c:v>
                </c:pt>
                <c:pt idx="587">
                  <c:v>-4.1900000000000001E-3</c:v>
                </c:pt>
                <c:pt idx="588">
                  <c:v>-4.2500000000000003E-3</c:v>
                </c:pt>
                <c:pt idx="589">
                  <c:v>-4.2500000000000003E-3</c:v>
                </c:pt>
                <c:pt idx="590">
                  <c:v>-4.0899999999999999E-3</c:v>
                </c:pt>
                <c:pt idx="591">
                  <c:v>-3.9300000000000003E-3</c:v>
                </c:pt>
                <c:pt idx="592">
                  <c:v>-3.7200000000000002E-3</c:v>
                </c:pt>
                <c:pt idx="593">
                  <c:v>-3.46E-3</c:v>
                </c:pt>
                <c:pt idx="594">
                  <c:v>-3.1900000000000001E-3</c:v>
                </c:pt>
                <c:pt idx="595">
                  <c:v>-2.8800000000000002E-3</c:v>
                </c:pt>
                <c:pt idx="596">
                  <c:v>-2.5600000000000002E-3</c:v>
                </c:pt>
                <c:pt idx="597">
                  <c:v>-2.1900000000000001E-3</c:v>
                </c:pt>
                <c:pt idx="598">
                  <c:v>-1.72E-3</c:v>
                </c:pt>
                <c:pt idx="599">
                  <c:v>-1.3500000000000001E-3</c:v>
                </c:pt>
                <c:pt idx="600">
                  <c:v>-9.3000000000000005E-4</c:v>
                </c:pt>
                <c:pt idx="601">
                  <c:v>-5.0000000000000001E-4</c:v>
                </c:pt>
                <c:pt idx="602">
                  <c:v>-1.9000000000000001E-4</c:v>
                </c:pt>
                <c:pt idx="603">
                  <c:v>1.8000000000000001E-4</c:v>
                </c:pt>
                <c:pt idx="604">
                  <c:v>5.0000000000000001E-4</c:v>
                </c:pt>
                <c:pt idx="605">
                  <c:v>8.0999999999999996E-4</c:v>
                </c:pt>
                <c:pt idx="606">
                  <c:v>1.08E-3</c:v>
                </c:pt>
                <c:pt idx="607">
                  <c:v>1.2899999999999999E-3</c:v>
                </c:pt>
                <c:pt idx="608">
                  <c:v>1.39E-3</c:v>
                </c:pt>
                <c:pt idx="609">
                  <c:v>1.4400000000000001E-3</c:v>
                </c:pt>
                <c:pt idx="610">
                  <c:v>1.5499999999999999E-3</c:v>
                </c:pt>
                <c:pt idx="611">
                  <c:v>1.5499999999999999E-3</c:v>
                </c:pt>
                <c:pt idx="612">
                  <c:v>1.5E-3</c:v>
                </c:pt>
                <c:pt idx="613">
                  <c:v>1.2899999999999999E-3</c:v>
                </c:pt>
                <c:pt idx="614">
                  <c:v>1.08E-3</c:v>
                </c:pt>
                <c:pt idx="615">
                  <c:v>8.7000000000000001E-4</c:v>
                </c:pt>
                <c:pt idx="616">
                  <c:v>5.9999999999999995E-4</c:v>
                </c:pt>
                <c:pt idx="617">
                  <c:v>1.8000000000000001E-4</c:v>
                </c:pt>
                <c:pt idx="618">
                  <c:v>-1.9000000000000001E-4</c:v>
                </c:pt>
                <c:pt idx="619">
                  <c:v>-5.5999999999999995E-4</c:v>
                </c:pt>
                <c:pt idx="620">
                  <c:v>-1.0300000000000001E-3</c:v>
                </c:pt>
                <c:pt idx="621">
                  <c:v>-1.56E-3</c:v>
                </c:pt>
                <c:pt idx="622">
                  <c:v>-1.98E-3</c:v>
                </c:pt>
                <c:pt idx="623">
                  <c:v>-2.3999999999999998E-3</c:v>
                </c:pt>
                <c:pt idx="624">
                  <c:v>-3.0300000000000001E-3</c:v>
                </c:pt>
                <c:pt idx="625">
                  <c:v>-3.3999999999999998E-3</c:v>
                </c:pt>
                <c:pt idx="626">
                  <c:v>-3.7699999999999999E-3</c:v>
                </c:pt>
                <c:pt idx="627">
                  <c:v>-4.3E-3</c:v>
                </c:pt>
                <c:pt idx="628">
                  <c:v>-4.7200000000000002E-3</c:v>
                </c:pt>
                <c:pt idx="629">
                  <c:v>-4.9300000000000004E-3</c:v>
                </c:pt>
                <c:pt idx="630">
                  <c:v>-5.3E-3</c:v>
                </c:pt>
                <c:pt idx="631">
                  <c:v>-5.5100000000000001E-3</c:v>
                </c:pt>
                <c:pt idx="632">
                  <c:v>-5.62E-3</c:v>
                </c:pt>
                <c:pt idx="633">
                  <c:v>-5.8799999999999998E-3</c:v>
                </c:pt>
                <c:pt idx="634">
                  <c:v>-5.8799999999999998E-3</c:v>
                </c:pt>
                <c:pt idx="635">
                  <c:v>-5.8799999999999998E-3</c:v>
                </c:pt>
                <c:pt idx="636">
                  <c:v>-5.8799999999999998E-3</c:v>
                </c:pt>
                <c:pt idx="637">
                  <c:v>-5.8799999999999998E-3</c:v>
                </c:pt>
                <c:pt idx="638">
                  <c:v>-5.62E-3</c:v>
                </c:pt>
                <c:pt idx="639">
                  <c:v>-5.4599999999999996E-3</c:v>
                </c:pt>
                <c:pt idx="640">
                  <c:v>-5.3E-3</c:v>
                </c:pt>
                <c:pt idx="641">
                  <c:v>-5.0899999999999999E-3</c:v>
                </c:pt>
                <c:pt idx="642">
                  <c:v>-4.6699999999999997E-3</c:v>
                </c:pt>
                <c:pt idx="643">
                  <c:v>-4.4000000000000003E-3</c:v>
                </c:pt>
                <c:pt idx="644">
                  <c:v>-4.0400000000000002E-3</c:v>
                </c:pt>
                <c:pt idx="645">
                  <c:v>-3.7200000000000002E-3</c:v>
                </c:pt>
                <c:pt idx="646">
                  <c:v>-3.46E-3</c:v>
                </c:pt>
                <c:pt idx="647">
                  <c:v>-3.0300000000000001E-3</c:v>
                </c:pt>
                <c:pt idx="648">
                  <c:v>-2.7200000000000002E-3</c:v>
                </c:pt>
                <c:pt idx="649">
                  <c:v>-2.3999999999999998E-3</c:v>
                </c:pt>
                <c:pt idx="650">
                  <c:v>-2.14E-3</c:v>
                </c:pt>
                <c:pt idx="651">
                  <c:v>-1.8699999999999999E-3</c:v>
                </c:pt>
                <c:pt idx="652">
                  <c:v>-1.6100000000000001E-3</c:v>
                </c:pt>
                <c:pt idx="653">
                  <c:v>-1.4499999999999999E-3</c:v>
                </c:pt>
                <c:pt idx="654">
                  <c:v>-1.14E-3</c:v>
                </c:pt>
                <c:pt idx="655">
                  <c:v>-1.08E-3</c:v>
                </c:pt>
                <c:pt idx="656">
                  <c:v>-9.7999999999999997E-4</c:v>
                </c:pt>
                <c:pt idx="657">
                  <c:v>-9.3000000000000005E-4</c:v>
                </c:pt>
                <c:pt idx="658">
                  <c:v>-9.7999999999999997E-4</c:v>
                </c:pt>
                <c:pt idx="659">
                  <c:v>-1.08E-3</c:v>
                </c:pt>
                <c:pt idx="660">
                  <c:v>-1.14E-3</c:v>
                </c:pt>
                <c:pt idx="661">
                  <c:v>-1.3500000000000001E-3</c:v>
                </c:pt>
                <c:pt idx="662">
                  <c:v>-1.56E-3</c:v>
                </c:pt>
                <c:pt idx="663">
                  <c:v>-1.7700000000000001E-3</c:v>
                </c:pt>
                <c:pt idx="664">
                  <c:v>-1.98E-3</c:v>
                </c:pt>
                <c:pt idx="665">
                  <c:v>-2.3999999999999998E-3</c:v>
                </c:pt>
                <c:pt idx="666">
                  <c:v>-2.7200000000000002E-3</c:v>
                </c:pt>
                <c:pt idx="667">
                  <c:v>-3.0899999999999999E-3</c:v>
                </c:pt>
                <c:pt idx="668">
                  <c:v>-3.46E-3</c:v>
                </c:pt>
                <c:pt idx="669">
                  <c:v>-3.82E-3</c:v>
                </c:pt>
                <c:pt idx="670">
                  <c:v>-4.1900000000000001E-3</c:v>
                </c:pt>
                <c:pt idx="671">
                  <c:v>-4.7200000000000002E-3</c:v>
                </c:pt>
                <c:pt idx="672">
                  <c:v>-5.1900000000000002E-3</c:v>
                </c:pt>
                <c:pt idx="673">
                  <c:v>-5.5599999999999998E-3</c:v>
                </c:pt>
                <c:pt idx="674">
                  <c:v>-5.9300000000000004E-3</c:v>
                </c:pt>
                <c:pt idx="675">
                  <c:v>-6.4599999999999996E-3</c:v>
                </c:pt>
                <c:pt idx="676">
                  <c:v>-6.7200000000000003E-3</c:v>
                </c:pt>
                <c:pt idx="677">
                  <c:v>-7.1999999999999998E-3</c:v>
                </c:pt>
                <c:pt idx="678">
                  <c:v>-7.5700000000000003E-3</c:v>
                </c:pt>
                <c:pt idx="679">
                  <c:v>-7.8799999999999999E-3</c:v>
                </c:pt>
                <c:pt idx="680">
                  <c:v>-8.1499999999999993E-3</c:v>
                </c:pt>
                <c:pt idx="681">
                  <c:v>-8.4100000000000008E-3</c:v>
                </c:pt>
                <c:pt idx="682">
                  <c:v>-8.7200000000000003E-3</c:v>
                </c:pt>
                <c:pt idx="683">
                  <c:v>-8.8800000000000007E-3</c:v>
                </c:pt>
                <c:pt idx="684">
                  <c:v>-8.9899999999999997E-3</c:v>
                </c:pt>
                <c:pt idx="685">
                  <c:v>-9.2499999999999995E-3</c:v>
                </c:pt>
                <c:pt idx="686">
                  <c:v>-9.3600000000000003E-3</c:v>
                </c:pt>
                <c:pt idx="687">
                  <c:v>-9.5200000000000007E-3</c:v>
                </c:pt>
                <c:pt idx="688">
                  <c:v>-9.5200000000000007E-3</c:v>
                </c:pt>
                <c:pt idx="689">
                  <c:v>-9.6699999999999998E-3</c:v>
                </c:pt>
                <c:pt idx="690">
                  <c:v>-9.6200000000000001E-3</c:v>
                </c:pt>
                <c:pt idx="691">
                  <c:v>-9.7300000000000008E-3</c:v>
                </c:pt>
                <c:pt idx="692">
                  <c:v>-9.6200000000000001E-3</c:v>
                </c:pt>
                <c:pt idx="693">
                  <c:v>-9.6200000000000001E-3</c:v>
                </c:pt>
                <c:pt idx="694">
                  <c:v>-9.6200000000000001E-3</c:v>
                </c:pt>
                <c:pt idx="695">
                  <c:v>-9.5700000000000004E-3</c:v>
                </c:pt>
                <c:pt idx="696">
                  <c:v>-9.3600000000000003E-3</c:v>
                </c:pt>
                <c:pt idx="697">
                  <c:v>-9.3600000000000003E-3</c:v>
                </c:pt>
                <c:pt idx="698">
                  <c:v>-9.2499999999999995E-3</c:v>
                </c:pt>
                <c:pt idx="699">
                  <c:v>-9.2499999999999995E-3</c:v>
                </c:pt>
                <c:pt idx="700">
                  <c:v>-9.1999999999999998E-3</c:v>
                </c:pt>
                <c:pt idx="701">
                  <c:v>-9.0900000000000009E-3</c:v>
                </c:pt>
                <c:pt idx="702">
                  <c:v>-8.8800000000000007E-3</c:v>
                </c:pt>
                <c:pt idx="703">
                  <c:v>-8.8299999999999993E-3</c:v>
                </c:pt>
                <c:pt idx="704">
                  <c:v>-8.7799999999999996E-3</c:v>
                </c:pt>
                <c:pt idx="705">
                  <c:v>-8.5699999999999995E-3</c:v>
                </c:pt>
                <c:pt idx="706">
                  <c:v>-8.5100000000000002E-3</c:v>
                </c:pt>
                <c:pt idx="707">
                  <c:v>-8.4600000000000005E-3</c:v>
                </c:pt>
                <c:pt idx="708">
                  <c:v>-8.3599999999999994E-3</c:v>
                </c:pt>
                <c:pt idx="709">
                  <c:v>-8.2000000000000007E-3</c:v>
                </c:pt>
                <c:pt idx="710">
                  <c:v>-8.0400000000000003E-3</c:v>
                </c:pt>
                <c:pt idx="711">
                  <c:v>-8.0400000000000003E-3</c:v>
                </c:pt>
                <c:pt idx="712">
                  <c:v>-7.8799999999999999E-3</c:v>
                </c:pt>
                <c:pt idx="713">
                  <c:v>-7.7200000000000003E-3</c:v>
                </c:pt>
                <c:pt idx="714">
                  <c:v>-7.62E-3</c:v>
                </c:pt>
                <c:pt idx="715">
                  <c:v>-7.4599999999999996E-3</c:v>
                </c:pt>
                <c:pt idx="716">
                  <c:v>-7.2500000000000004E-3</c:v>
                </c:pt>
                <c:pt idx="717">
                  <c:v>-7.0899999999999999E-3</c:v>
                </c:pt>
                <c:pt idx="718">
                  <c:v>-6.7799999999999996E-3</c:v>
                </c:pt>
                <c:pt idx="719">
                  <c:v>-6.5599999999999999E-3</c:v>
                </c:pt>
                <c:pt idx="720">
                  <c:v>-6.3499999999999997E-3</c:v>
                </c:pt>
                <c:pt idx="721">
                  <c:v>-6.0400000000000002E-3</c:v>
                </c:pt>
                <c:pt idx="722">
                  <c:v>-5.77E-3</c:v>
                </c:pt>
                <c:pt idx="723">
                  <c:v>-5.5100000000000001E-3</c:v>
                </c:pt>
                <c:pt idx="724">
                  <c:v>-5.0899999999999999E-3</c:v>
                </c:pt>
                <c:pt idx="725">
                  <c:v>-4.7699999999999999E-3</c:v>
                </c:pt>
                <c:pt idx="726">
                  <c:v>-4.4000000000000003E-3</c:v>
                </c:pt>
                <c:pt idx="727">
                  <c:v>-3.9300000000000003E-3</c:v>
                </c:pt>
                <c:pt idx="728">
                  <c:v>-3.46E-3</c:v>
                </c:pt>
                <c:pt idx="729">
                  <c:v>-3.0899999999999999E-3</c:v>
                </c:pt>
                <c:pt idx="730">
                  <c:v>-2.6099999999999999E-3</c:v>
                </c:pt>
                <c:pt idx="731">
                  <c:v>-2.2399999999999998E-3</c:v>
                </c:pt>
                <c:pt idx="732">
                  <c:v>-1.7700000000000001E-3</c:v>
                </c:pt>
                <c:pt idx="733">
                  <c:v>-1.2999999999999999E-3</c:v>
                </c:pt>
                <c:pt idx="734">
                  <c:v>-8.1999999999999998E-4</c:v>
                </c:pt>
                <c:pt idx="735">
                  <c:v>-3.5E-4</c:v>
                </c:pt>
                <c:pt idx="736">
                  <c:v>6.9999999999999994E-5</c:v>
                </c:pt>
                <c:pt idx="737">
                  <c:v>5.5000000000000003E-4</c:v>
                </c:pt>
                <c:pt idx="738">
                  <c:v>9.7000000000000005E-4</c:v>
                </c:pt>
                <c:pt idx="739">
                  <c:v>1.2899999999999999E-3</c:v>
                </c:pt>
                <c:pt idx="740">
                  <c:v>1.6000000000000001E-3</c:v>
                </c:pt>
                <c:pt idx="741">
                  <c:v>1.92E-3</c:v>
                </c:pt>
                <c:pt idx="742">
                  <c:v>2.1800000000000001E-3</c:v>
                </c:pt>
                <c:pt idx="743">
                  <c:v>2.4499999999999999E-3</c:v>
                </c:pt>
                <c:pt idx="744">
                  <c:v>2.66E-3</c:v>
                </c:pt>
                <c:pt idx="745">
                  <c:v>2.81E-3</c:v>
                </c:pt>
                <c:pt idx="746">
                  <c:v>2.97E-3</c:v>
                </c:pt>
                <c:pt idx="747">
                  <c:v>3.0300000000000001E-3</c:v>
                </c:pt>
                <c:pt idx="748">
                  <c:v>3.0799999999999998E-3</c:v>
                </c:pt>
                <c:pt idx="749">
                  <c:v>3.0300000000000001E-3</c:v>
                </c:pt>
                <c:pt idx="750">
                  <c:v>3.0799999999999998E-3</c:v>
                </c:pt>
                <c:pt idx="751">
                  <c:v>2.97E-3</c:v>
                </c:pt>
                <c:pt idx="752">
                  <c:v>2.81E-3</c:v>
                </c:pt>
                <c:pt idx="753">
                  <c:v>2.5500000000000002E-3</c:v>
                </c:pt>
                <c:pt idx="754">
                  <c:v>2.4499999999999999E-3</c:v>
                </c:pt>
                <c:pt idx="755">
                  <c:v>2.2399999999999998E-3</c:v>
                </c:pt>
                <c:pt idx="756">
                  <c:v>2.0200000000000001E-3</c:v>
                </c:pt>
                <c:pt idx="757">
                  <c:v>1.66E-3</c:v>
                </c:pt>
                <c:pt idx="758">
                  <c:v>1.4400000000000001E-3</c:v>
                </c:pt>
                <c:pt idx="759">
                  <c:v>1.08E-3</c:v>
                </c:pt>
                <c:pt idx="760">
                  <c:v>8.7000000000000001E-4</c:v>
                </c:pt>
                <c:pt idx="761">
                  <c:v>4.4000000000000002E-4</c:v>
                </c:pt>
                <c:pt idx="762">
                  <c:v>2.9E-4</c:v>
                </c:pt>
                <c:pt idx="763">
                  <c:v>6.9999999999999994E-5</c:v>
                </c:pt>
                <c:pt idx="764">
                  <c:v>-1.9000000000000001E-4</c:v>
                </c:pt>
                <c:pt idx="765">
                  <c:v>-5.5999999999999995E-4</c:v>
                </c:pt>
                <c:pt idx="766">
                  <c:v>-7.6999999999999996E-4</c:v>
                </c:pt>
                <c:pt idx="767">
                  <c:v>-9.7999999999999997E-4</c:v>
                </c:pt>
                <c:pt idx="768">
                  <c:v>-1.08E-3</c:v>
                </c:pt>
                <c:pt idx="769">
                  <c:v>-1.1900000000000001E-3</c:v>
                </c:pt>
                <c:pt idx="770">
                  <c:v>-1.24E-3</c:v>
                </c:pt>
                <c:pt idx="771">
                  <c:v>-1.3500000000000001E-3</c:v>
                </c:pt>
                <c:pt idx="772">
                  <c:v>-1.4E-3</c:v>
                </c:pt>
                <c:pt idx="773">
                  <c:v>-1.3500000000000001E-3</c:v>
                </c:pt>
                <c:pt idx="774">
                  <c:v>-1.2999999999999999E-3</c:v>
                </c:pt>
                <c:pt idx="775">
                  <c:v>-1.14E-3</c:v>
                </c:pt>
                <c:pt idx="776">
                  <c:v>-1.0300000000000001E-3</c:v>
                </c:pt>
                <c:pt idx="777">
                  <c:v>-8.7000000000000001E-4</c:v>
                </c:pt>
                <c:pt idx="778">
                  <c:v>-6.6E-4</c:v>
                </c:pt>
                <c:pt idx="779">
                  <c:v>-4.0000000000000002E-4</c:v>
                </c:pt>
                <c:pt idx="780">
                  <c:v>-1.3999999999999999E-4</c:v>
                </c:pt>
                <c:pt idx="781">
                  <c:v>2.0000000000000002E-5</c:v>
                </c:pt>
                <c:pt idx="782">
                  <c:v>3.4000000000000002E-4</c:v>
                </c:pt>
                <c:pt idx="783">
                  <c:v>7.1000000000000002E-4</c:v>
                </c:pt>
                <c:pt idx="784">
                  <c:v>8.0999999999999996E-4</c:v>
                </c:pt>
                <c:pt idx="785">
                  <c:v>1.1800000000000001E-3</c:v>
                </c:pt>
                <c:pt idx="786">
                  <c:v>1.39E-3</c:v>
                </c:pt>
                <c:pt idx="787">
                  <c:v>1.7600000000000001E-3</c:v>
                </c:pt>
                <c:pt idx="788">
                  <c:v>1.97E-3</c:v>
                </c:pt>
                <c:pt idx="789">
                  <c:v>2.1299999999999999E-3</c:v>
                </c:pt>
                <c:pt idx="790">
                  <c:v>2.3400000000000001E-3</c:v>
                </c:pt>
                <c:pt idx="791">
                  <c:v>2.4499999999999999E-3</c:v>
                </c:pt>
                <c:pt idx="792">
                  <c:v>2.5999999999999999E-3</c:v>
                </c:pt>
                <c:pt idx="793">
                  <c:v>2.7100000000000002E-3</c:v>
                </c:pt>
                <c:pt idx="794">
                  <c:v>2.7599999999999999E-3</c:v>
                </c:pt>
                <c:pt idx="795">
                  <c:v>2.7599999999999999E-3</c:v>
                </c:pt>
                <c:pt idx="796">
                  <c:v>2.7599999999999999E-3</c:v>
                </c:pt>
                <c:pt idx="797">
                  <c:v>2.66E-3</c:v>
                </c:pt>
                <c:pt idx="798">
                  <c:v>2.5999999999999999E-3</c:v>
                </c:pt>
                <c:pt idx="799">
                  <c:v>2.4499999999999999E-3</c:v>
                </c:pt>
                <c:pt idx="800">
                  <c:v>2.3400000000000001E-3</c:v>
                </c:pt>
                <c:pt idx="801">
                  <c:v>2.0799999999999998E-3</c:v>
                </c:pt>
                <c:pt idx="802">
                  <c:v>1.97E-3</c:v>
                </c:pt>
                <c:pt idx="803">
                  <c:v>1.7600000000000001E-3</c:v>
                </c:pt>
                <c:pt idx="804">
                  <c:v>1.5499999999999999E-3</c:v>
                </c:pt>
                <c:pt idx="805">
                  <c:v>1.2899999999999999E-3</c:v>
                </c:pt>
                <c:pt idx="806">
                  <c:v>1.0200000000000001E-3</c:v>
                </c:pt>
                <c:pt idx="807">
                  <c:v>7.6000000000000004E-4</c:v>
                </c:pt>
                <c:pt idx="808">
                  <c:v>5.9999999999999995E-4</c:v>
                </c:pt>
                <c:pt idx="809">
                  <c:v>3.8999999999999999E-4</c:v>
                </c:pt>
                <c:pt idx="810">
                  <c:v>1.8000000000000001E-4</c:v>
                </c:pt>
                <c:pt idx="811">
                  <c:v>2.0000000000000002E-5</c:v>
                </c:pt>
                <c:pt idx="812">
                  <c:v>-1.3999999999999999E-4</c:v>
                </c:pt>
                <c:pt idx="813">
                  <c:v>-2.9E-4</c:v>
                </c:pt>
                <c:pt idx="814">
                  <c:v>-4.4999999999999999E-4</c:v>
                </c:pt>
                <c:pt idx="815">
                  <c:v>-5.5999999999999995E-4</c:v>
                </c:pt>
                <c:pt idx="816">
                  <c:v>-6.0999999999999997E-4</c:v>
                </c:pt>
                <c:pt idx="817">
                  <c:v>-6.6E-4</c:v>
                </c:pt>
                <c:pt idx="818">
                  <c:v>-6.0999999999999997E-4</c:v>
                </c:pt>
                <c:pt idx="819">
                  <c:v>-6.6E-4</c:v>
                </c:pt>
                <c:pt idx="820">
                  <c:v>-6.0999999999999997E-4</c:v>
                </c:pt>
                <c:pt idx="821">
                  <c:v>-5.0000000000000001E-4</c:v>
                </c:pt>
                <c:pt idx="822">
                  <c:v>-4.0000000000000002E-4</c:v>
                </c:pt>
                <c:pt idx="823">
                  <c:v>-2.9E-4</c:v>
                </c:pt>
                <c:pt idx="824">
                  <c:v>-1.3999999999999999E-4</c:v>
                </c:pt>
                <c:pt idx="825">
                  <c:v>-3.0000000000000001E-5</c:v>
                </c:pt>
                <c:pt idx="826">
                  <c:v>1.8000000000000001E-4</c:v>
                </c:pt>
                <c:pt idx="827">
                  <c:v>2.3000000000000001E-4</c:v>
                </c:pt>
                <c:pt idx="828">
                  <c:v>5.5000000000000003E-4</c:v>
                </c:pt>
                <c:pt idx="829">
                  <c:v>6.4999999999999997E-4</c:v>
                </c:pt>
                <c:pt idx="830">
                  <c:v>7.6000000000000004E-4</c:v>
                </c:pt>
                <c:pt idx="831">
                  <c:v>9.2000000000000003E-4</c:v>
                </c:pt>
                <c:pt idx="832">
                  <c:v>1.1299999999999999E-3</c:v>
                </c:pt>
                <c:pt idx="833">
                  <c:v>1.1800000000000001E-3</c:v>
                </c:pt>
                <c:pt idx="834">
                  <c:v>1.34E-3</c:v>
                </c:pt>
                <c:pt idx="835">
                  <c:v>1.4400000000000001E-3</c:v>
                </c:pt>
                <c:pt idx="836">
                  <c:v>1.39E-3</c:v>
                </c:pt>
                <c:pt idx="837">
                  <c:v>1.5E-3</c:v>
                </c:pt>
                <c:pt idx="838">
                  <c:v>1.39E-3</c:v>
                </c:pt>
                <c:pt idx="839">
                  <c:v>1.4400000000000001E-3</c:v>
                </c:pt>
                <c:pt idx="840">
                  <c:v>1.39E-3</c:v>
                </c:pt>
                <c:pt idx="841">
                  <c:v>1.39E-3</c:v>
                </c:pt>
                <c:pt idx="842">
                  <c:v>1.2899999999999999E-3</c:v>
                </c:pt>
                <c:pt idx="843">
                  <c:v>1.23E-3</c:v>
                </c:pt>
                <c:pt idx="844">
                  <c:v>1.1299999999999999E-3</c:v>
                </c:pt>
                <c:pt idx="845">
                  <c:v>9.2000000000000003E-4</c:v>
                </c:pt>
                <c:pt idx="846">
                  <c:v>8.0999999999999996E-4</c:v>
                </c:pt>
                <c:pt idx="847">
                  <c:v>7.1000000000000002E-4</c:v>
                </c:pt>
                <c:pt idx="848">
                  <c:v>3.8999999999999999E-4</c:v>
                </c:pt>
                <c:pt idx="849">
                  <c:v>3.4000000000000002E-4</c:v>
                </c:pt>
                <c:pt idx="850">
                  <c:v>2.3000000000000001E-4</c:v>
                </c:pt>
                <c:pt idx="851">
                  <c:v>-3.0000000000000001E-5</c:v>
                </c:pt>
                <c:pt idx="852">
                  <c:v>-8.0000000000000007E-5</c:v>
                </c:pt>
                <c:pt idx="853">
                  <c:v>-1.9000000000000001E-4</c:v>
                </c:pt>
                <c:pt idx="854">
                  <c:v>-3.5E-4</c:v>
                </c:pt>
                <c:pt idx="855">
                  <c:v>-4.0000000000000002E-4</c:v>
                </c:pt>
                <c:pt idx="856">
                  <c:v>-5.5999999999999995E-4</c:v>
                </c:pt>
                <c:pt idx="857">
                  <c:v>-5.0000000000000001E-4</c:v>
                </c:pt>
                <c:pt idx="858">
                  <c:v>-6.6E-4</c:v>
                </c:pt>
                <c:pt idx="859">
                  <c:v>-6.0999999999999997E-4</c:v>
                </c:pt>
                <c:pt idx="860">
                  <c:v>-5.5999999999999995E-4</c:v>
                </c:pt>
                <c:pt idx="861">
                  <c:v>-5.5999999999999995E-4</c:v>
                </c:pt>
                <c:pt idx="862">
                  <c:v>-5.0000000000000001E-4</c:v>
                </c:pt>
                <c:pt idx="863">
                  <c:v>-4.0000000000000002E-4</c:v>
                </c:pt>
                <c:pt idx="864">
                  <c:v>-4.4999999999999999E-4</c:v>
                </c:pt>
                <c:pt idx="865">
                  <c:v>-3.5E-4</c:v>
                </c:pt>
                <c:pt idx="866">
                  <c:v>-1.9000000000000001E-4</c:v>
                </c:pt>
                <c:pt idx="867">
                  <c:v>-8.0000000000000007E-5</c:v>
                </c:pt>
                <c:pt idx="868">
                  <c:v>1.8000000000000001E-4</c:v>
                </c:pt>
                <c:pt idx="869">
                  <c:v>2.3000000000000001E-4</c:v>
                </c:pt>
                <c:pt idx="870">
                  <c:v>3.4000000000000002E-4</c:v>
                </c:pt>
                <c:pt idx="871">
                  <c:v>4.4000000000000002E-4</c:v>
                </c:pt>
                <c:pt idx="872">
                  <c:v>5.9999999999999995E-4</c:v>
                </c:pt>
                <c:pt idx="873">
                  <c:v>5.9999999999999995E-4</c:v>
                </c:pt>
                <c:pt idx="874">
                  <c:v>8.0999999999999996E-4</c:v>
                </c:pt>
                <c:pt idx="875">
                  <c:v>8.7000000000000001E-4</c:v>
                </c:pt>
                <c:pt idx="876">
                  <c:v>1.08E-3</c:v>
                </c:pt>
                <c:pt idx="877">
                  <c:v>1.1299999999999999E-3</c:v>
                </c:pt>
                <c:pt idx="878">
                  <c:v>1.1800000000000001E-3</c:v>
                </c:pt>
                <c:pt idx="879">
                  <c:v>1.2899999999999999E-3</c:v>
                </c:pt>
                <c:pt idx="880">
                  <c:v>1.2899999999999999E-3</c:v>
                </c:pt>
                <c:pt idx="881">
                  <c:v>1.2899999999999999E-3</c:v>
                </c:pt>
                <c:pt idx="882">
                  <c:v>1.34E-3</c:v>
                </c:pt>
                <c:pt idx="883">
                  <c:v>1.2899999999999999E-3</c:v>
                </c:pt>
                <c:pt idx="884">
                  <c:v>1.23E-3</c:v>
                </c:pt>
                <c:pt idx="885">
                  <c:v>1.23E-3</c:v>
                </c:pt>
                <c:pt idx="886">
                  <c:v>1.2899999999999999E-3</c:v>
                </c:pt>
                <c:pt idx="887">
                  <c:v>1.08E-3</c:v>
                </c:pt>
                <c:pt idx="888">
                  <c:v>1.1299999999999999E-3</c:v>
                </c:pt>
                <c:pt idx="889">
                  <c:v>1.0200000000000001E-3</c:v>
                </c:pt>
                <c:pt idx="890">
                  <c:v>9.7000000000000005E-4</c:v>
                </c:pt>
                <c:pt idx="891">
                  <c:v>9.2000000000000003E-4</c:v>
                </c:pt>
                <c:pt idx="892">
                  <c:v>9.2000000000000003E-4</c:v>
                </c:pt>
                <c:pt idx="893">
                  <c:v>8.0999999999999996E-4</c:v>
                </c:pt>
                <c:pt idx="894">
                  <c:v>9.2000000000000003E-4</c:v>
                </c:pt>
                <c:pt idx="895">
                  <c:v>7.6000000000000004E-4</c:v>
                </c:pt>
                <c:pt idx="896">
                  <c:v>8.7000000000000001E-4</c:v>
                </c:pt>
                <c:pt idx="897">
                  <c:v>8.7000000000000001E-4</c:v>
                </c:pt>
                <c:pt idx="898">
                  <c:v>8.7000000000000001E-4</c:v>
                </c:pt>
                <c:pt idx="899">
                  <c:v>9.7000000000000005E-4</c:v>
                </c:pt>
                <c:pt idx="900">
                  <c:v>9.7000000000000005E-4</c:v>
                </c:pt>
                <c:pt idx="901">
                  <c:v>1.08E-3</c:v>
                </c:pt>
                <c:pt idx="902">
                  <c:v>1.1800000000000001E-3</c:v>
                </c:pt>
                <c:pt idx="903">
                  <c:v>1.2899999999999999E-3</c:v>
                </c:pt>
                <c:pt idx="904">
                  <c:v>1.4400000000000001E-3</c:v>
                </c:pt>
                <c:pt idx="905">
                  <c:v>1.66E-3</c:v>
                </c:pt>
                <c:pt idx="906">
                  <c:v>1.7600000000000001E-3</c:v>
                </c:pt>
                <c:pt idx="907">
                  <c:v>1.92E-3</c:v>
                </c:pt>
                <c:pt idx="908">
                  <c:v>2.1299999999999999E-3</c:v>
                </c:pt>
                <c:pt idx="909">
                  <c:v>2.3900000000000002E-3</c:v>
                </c:pt>
                <c:pt idx="910">
                  <c:v>2.5000000000000001E-3</c:v>
                </c:pt>
                <c:pt idx="911">
                  <c:v>2.5999999999999999E-3</c:v>
                </c:pt>
                <c:pt idx="912">
                  <c:v>2.81E-3</c:v>
                </c:pt>
                <c:pt idx="913">
                  <c:v>2.97E-3</c:v>
                </c:pt>
                <c:pt idx="914">
                  <c:v>3.2399999999999998E-3</c:v>
                </c:pt>
                <c:pt idx="915">
                  <c:v>3.2399999999999998E-3</c:v>
                </c:pt>
                <c:pt idx="916">
                  <c:v>3.4499999999999999E-3</c:v>
                </c:pt>
                <c:pt idx="917">
                  <c:v>3.6099999999999999E-3</c:v>
                </c:pt>
                <c:pt idx="918">
                  <c:v>3.7100000000000002E-3</c:v>
                </c:pt>
                <c:pt idx="919">
                  <c:v>3.7100000000000002E-3</c:v>
                </c:pt>
                <c:pt idx="920">
                  <c:v>3.7599999999999999E-3</c:v>
                </c:pt>
                <c:pt idx="921">
                  <c:v>3.82E-3</c:v>
                </c:pt>
                <c:pt idx="922">
                  <c:v>3.7599999999999999E-3</c:v>
                </c:pt>
                <c:pt idx="923">
                  <c:v>3.6600000000000001E-3</c:v>
                </c:pt>
                <c:pt idx="924">
                  <c:v>3.6600000000000001E-3</c:v>
                </c:pt>
                <c:pt idx="925">
                  <c:v>3.5500000000000002E-3</c:v>
                </c:pt>
                <c:pt idx="926">
                  <c:v>3.4499999999999999E-3</c:v>
                </c:pt>
                <c:pt idx="927">
                  <c:v>3.29E-3</c:v>
                </c:pt>
                <c:pt idx="928">
                  <c:v>3.0300000000000001E-3</c:v>
                </c:pt>
                <c:pt idx="929">
                  <c:v>2.9199999999999999E-3</c:v>
                </c:pt>
                <c:pt idx="930">
                  <c:v>2.7100000000000002E-3</c:v>
                </c:pt>
                <c:pt idx="931">
                  <c:v>2.5500000000000002E-3</c:v>
                </c:pt>
                <c:pt idx="932">
                  <c:v>2.2899999999999999E-3</c:v>
                </c:pt>
                <c:pt idx="933">
                  <c:v>1.97E-3</c:v>
                </c:pt>
                <c:pt idx="934">
                  <c:v>1.7600000000000001E-3</c:v>
                </c:pt>
                <c:pt idx="935">
                  <c:v>1.4400000000000001E-3</c:v>
                </c:pt>
                <c:pt idx="936">
                  <c:v>1.1299999999999999E-3</c:v>
                </c:pt>
                <c:pt idx="937">
                  <c:v>8.7000000000000001E-4</c:v>
                </c:pt>
                <c:pt idx="938">
                  <c:v>5.5000000000000003E-4</c:v>
                </c:pt>
                <c:pt idx="939">
                  <c:v>2.9E-4</c:v>
                </c:pt>
                <c:pt idx="940">
                  <c:v>-3.0000000000000001E-5</c:v>
                </c:pt>
                <c:pt idx="941">
                  <c:v>-2.4000000000000001E-4</c:v>
                </c:pt>
                <c:pt idx="942">
                  <c:v>-5.0000000000000001E-4</c:v>
                </c:pt>
                <c:pt idx="943">
                  <c:v>-8.1999999999999998E-4</c:v>
                </c:pt>
                <c:pt idx="944">
                  <c:v>-1.1900000000000001E-3</c:v>
                </c:pt>
                <c:pt idx="945">
                  <c:v>-1.2999999999999999E-3</c:v>
                </c:pt>
                <c:pt idx="946">
                  <c:v>-1.6100000000000001E-3</c:v>
                </c:pt>
                <c:pt idx="947">
                  <c:v>-1.82E-3</c:v>
                </c:pt>
                <c:pt idx="948">
                  <c:v>-1.9300000000000001E-3</c:v>
                </c:pt>
                <c:pt idx="949">
                  <c:v>-2.1900000000000001E-3</c:v>
                </c:pt>
                <c:pt idx="950">
                  <c:v>-2.3999999999999998E-3</c:v>
                </c:pt>
                <c:pt idx="951">
                  <c:v>-2.6099999999999999E-3</c:v>
                </c:pt>
                <c:pt idx="952">
                  <c:v>-2.82E-3</c:v>
                </c:pt>
                <c:pt idx="953">
                  <c:v>-2.98E-3</c:v>
                </c:pt>
                <c:pt idx="954">
                  <c:v>-3.1900000000000001E-3</c:v>
                </c:pt>
                <c:pt idx="955">
                  <c:v>-3.3500000000000001E-3</c:v>
                </c:pt>
                <c:pt idx="956">
                  <c:v>-3.6099999999999999E-3</c:v>
                </c:pt>
                <c:pt idx="957">
                  <c:v>-3.7699999999999999E-3</c:v>
                </c:pt>
                <c:pt idx="958">
                  <c:v>-3.82E-3</c:v>
                </c:pt>
                <c:pt idx="959">
                  <c:v>-4.2500000000000003E-3</c:v>
                </c:pt>
                <c:pt idx="960">
                  <c:v>-4.4600000000000004E-3</c:v>
                </c:pt>
                <c:pt idx="961">
                  <c:v>-4.6699999999999997E-3</c:v>
                </c:pt>
                <c:pt idx="962">
                  <c:v>-4.7699999999999999E-3</c:v>
                </c:pt>
                <c:pt idx="963">
                  <c:v>-5.0400000000000002E-3</c:v>
                </c:pt>
                <c:pt idx="964">
                  <c:v>-5.2500000000000003E-3</c:v>
                </c:pt>
                <c:pt idx="965">
                  <c:v>-5.4599999999999996E-3</c:v>
                </c:pt>
                <c:pt idx="966">
                  <c:v>-5.6699999999999997E-3</c:v>
                </c:pt>
                <c:pt idx="967">
                  <c:v>-5.9300000000000004E-3</c:v>
                </c:pt>
                <c:pt idx="968">
                  <c:v>-6.0899999999999999E-3</c:v>
                </c:pt>
                <c:pt idx="969">
                  <c:v>-6.3499999999999997E-3</c:v>
                </c:pt>
                <c:pt idx="970">
                  <c:v>-6.4599999999999996E-3</c:v>
                </c:pt>
                <c:pt idx="971">
                  <c:v>-6.5599999999999999E-3</c:v>
                </c:pt>
                <c:pt idx="972">
                  <c:v>-6.7799999999999996E-3</c:v>
                </c:pt>
                <c:pt idx="973">
                  <c:v>-6.8799999999999998E-3</c:v>
                </c:pt>
                <c:pt idx="974">
                  <c:v>-6.9899999999999997E-3</c:v>
                </c:pt>
                <c:pt idx="975">
                  <c:v>-7.0400000000000003E-3</c:v>
                </c:pt>
                <c:pt idx="976">
                  <c:v>-7.1999999999999998E-3</c:v>
                </c:pt>
                <c:pt idx="977">
                  <c:v>-7.0899999999999999E-3</c:v>
                </c:pt>
                <c:pt idx="978">
                  <c:v>-6.9899999999999997E-3</c:v>
                </c:pt>
                <c:pt idx="979">
                  <c:v>-6.9899999999999997E-3</c:v>
                </c:pt>
                <c:pt idx="980">
                  <c:v>-6.8799999999999998E-3</c:v>
                </c:pt>
                <c:pt idx="981">
                  <c:v>-6.6699999999999997E-3</c:v>
                </c:pt>
                <c:pt idx="982">
                  <c:v>-6.4099999999999999E-3</c:v>
                </c:pt>
                <c:pt idx="983">
                  <c:v>-6.1399999999999996E-3</c:v>
                </c:pt>
                <c:pt idx="984">
                  <c:v>-5.8300000000000001E-3</c:v>
                </c:pt>
                <c:pt idx="985">
                  <c:v>-5.5100000000000001E-3</c:v>
                </c:pt>
                <c:pt idx="986">
                  <c:v>-5.0899999999999999E-3</c:v>
                </c:pt>
                <c:pt idx="987">
                  <c:v>-4.6100000000000004E-3</c:v>
                </c:pt>
                <c:pt idx="988">
                  <c:v>-4.1399999999999996E-3</c:v>
                </c:pt>
                <c:pt idx="989">
                  <c:v>-3.6099999999999999E-3</c:v>
                </c:pt>
                <c:pt idx="990">
                  <c:v>-3.14E-3</c:v>
                </c:pt>
                <c:pt idx="991">
                  <c:v>-2.6099999999999999E-3</c:v>
                </c:pt>
                <c:pt idx="992">
                  <c:v>-1.98E-3</c:v>
                </c:pt>
                <c:pt idx="993">
                  <c:v>-1.4E-3</c:v>
                </c:pt>
                <c:pt idx="994">
                  <c:v>-7.2000000000000005E-4</c:v>
                </c:pt>
                <c:pt idx="995">
                  <c:v>-1.9000000000000001E-4</c:v>
                </c:pt>
                <c:pt idx="996">
                  <c:v>5.5000000000000003E-4</c:v>
                </c:pt>
                <c:pt idx="997">
                  <c:v>1.0200000000000001E-3</c:v>
                </c:pt>
                <c:pt idx="998">
                  <c:v>1.66E-3</c:v>
                </c:pt>
                <c:pt idx="999">
                  <c:v>2.2899999999999999E-3</c:v>
                </c:pt>
                <c:pt idx="1000">
                  <c:v>2.81E-3</c:v>
                </c:pt>
                <c:pt idx="1001">
                  <c:v>3.29E-3</c:v>
                </c:pt>
                <c:pt idx="1002">
                  <c:v>3.7599999999999999E-3</c:v>
                </c:pt>
                <c:pt idx="1003">
                  <c:v>4.2399999999999998E-3</c:v>
                </c:pt>
                <c:pt idx="1004">
                  <c:v>4.6100000000000004E-3</c:v>
                </c:pt>
                <c:pt idx="1005">
                  <c:v>5.0299999999999997E-3</c:v>
                </c:pt>
                <c:pt idx="1006">
                  <c:v>5.3400000000000001E-3</c:v>
                </c:pt>
                <c:pt idx="1007">
                  <c:v>5.6100000000000004E-3</c:v>
                </c:pt>
                <c:pt idx="1008">
                  <c:v>5.9199999999999999E-3</c:v>
                </c:pt>
                <c:pt idx="1009">
                  <c:v>6.0299999999999998E-3</c:v>
                </c:pt>
                <c:pt idx="1010">
                  <c:v>6.2399999999999999E-3</c:v>
                </c:pt>
                <c:pt idx="1011">
                  <c:v>6.2399999999999999E-3</c:v>
                </c:pt>
                <c:pt idx="1012">
                  <c:v>6.2899999999999996E-3</c:v>
                </c:pt>
                <c:pt idx="1013">
                  <c:v>6.3499999999999997E-3</c:v>
                </c:pt>
                <c:pt idx="1014">
                  <c:v>6.13E-3</c:v>
                </c:pt>
                <c:pt idx="1015">
                  <c:v>6.1900000000000002E-3</c:v>
                </c:pt>
                <c:pt idx="1016">
                  <c:v>6.0800000000000003E-3</c:v>
                </c:pt>
                <c:pt idx="1017">
                  <c:v>5.8700000000000002E-3</c:v>
                </c:pt>
                <c:pt idx="1018">
                  <c:v>5.7099999999999998E-3</c:v>
                </c:pt>
                <c:pt idx="1019">
                  <c:v>5.4999999999999997E-3</c:v>
                </c:pt>
                <c:pt idx="1020">
                  <c:v>5.2900000000000004E-3</c:v>
                </c:pt>
                <c:pt idx="1021">
                  <c:v>4.9800000000000001E-3</c:v>
                </c:pt>
                <c:pt idx="1022">
                  <c:v>4.7099999999999998E-3</c:v>
                </c:pt>
                <c:pt idx="1023">
                  <c:v>4.4000000000000003E-3</c:v>
                </c:pt>
                <c:pt idx="1024">
                  <c:v>4.0299999999999997E-3</c:v>
                </c:pt>
                <c:pt idx="1025">
                  <c:v>3.7100000000000002E-3</c:v>
                </c:pt>
                <c:pt idx="1026">
                  <c:v>3.4499999999999999E-3</c:v>
                </c:pt>
                <c:pt idx="1027">
                  <c:v>3.0799999999999998E-3</c:v>
                </c:pt>
                <c:pt idx="1028">
                  <c:v>2.7100000000000002E-3</c:v>
                </c:pt>
                <c:pt idx="1029">
                  <c:v>2.3900000000000002E-3</c:v>
                </c:pt>
                <c:pt idx="1030">
                  <c:v>2.0799999999999998E-3</c:v>
                </c:pt>
                <c:pt idx="1031">
                  <c:v>1.66E-3</c:v>
                </c:pt>
                <c:pt idx="1032">
                  <c:v>1.34E-3</c:v>
                </c:pt>
                <c:pt idx="1033">
                  <c:v>9.7000000000000005E-4</c:v>
                </c:pt>
                <c:pt idx="1034">
                  <c:v>6.4999999999999997E-4</c:v>
                </c:pt>
                <c:pt idx="1035">
                  <c:v>2.9E-4</c:v>
                </c:pt>
                <c:pt idx="1036">
                  <c:v>-3.0000000000000001E-5</c:v>
                </c:pt>
                <c:pt idx="1037">
                  <c:v>-4.0000000000000002E-4</c:v>
                </c:pt>
                <c:pt idx="1038">
                  <c:v>-5.5999999999999995E-4</c:v>
                </c:pt>
                <c:pt idx="1039">
                  <c:v>-1.0300000000000001E-3</c:v>
                </c:pt>
                <c:pt idx="1040">
                  <c:v>-1.2999999999999999E-3</c:v>
                </c:pt>
                <c:pt idx="1041">
                  <c:v>-1.5100000000000001E-3</c:v>
                </c:pt>
                <c:pt idx="1042">
                  <c:v>-1.9300000000000001E-3</c:v>
                </c:pt>
                <c:pt idx="1043">
                  <c:v>-2.1900000000000001E-3</c:v>
                </c:pt>
                <c:pt idx="1044">
                  <c:v>-2.4499999999999999E-3</c:v>
                </c:pt>
                <c:pt idx="1045">
                  <c:v>-2.7200000000000002E-3</c:v>
                </c:pt>
                <c:pt idx="1046">
                  <c:v>-2.98E-3</c:v>
                </c:pt>
                <c:pt idx="1047">
                  <c:v>-3.2399999999999998E-3</c:v>
                </c:pt>
                <c:pt idx="1048">
                  <c:v>-3.46E-3</c:v>
                </c:pt>
                <c:pt idx="1049">
                  <c:v>-3.7200000000000002E-3</c:v>
                </c:pt>
                <c:pt idx="1050">
                  <c:v>-3.8800000000000002E-3</c:v>
                </c:pt>
                <c:pt idx="1051">
                  <c:v>-4.0400000000000002E-3</c:v>
                </c:pt>
                <c:pt idx="1052">
                  <c:v>-4.2500000000000003E-3</c:v>
                </c:pt>
                <c:pt idx="1053">
                  <c:v>-4.3499999999999997E-3</c:v>
                </c:pt>
                <c:pt idx="1054">
                  <c:v>-4.4600000000000004E-3</c:v>
                </c:pt>
                <c:pt idx="1055">
                  <c:v>-4.5599999999999998E-3</c:v>
                </c:pt>
                <c:pt idx="1056">
                  <c:v>-4.5599999999999998E-3</c:v>
                </c:pt>
                <c:pt idx="1057">
                  <c:v>-4.5599999999999998E-3</c:v>
                </c:pt>
                <c:pt idx="1058">
                  <c:v>-4.5100000000000001E-3</c:v>
                </c:pt>
                <c:pt idx="1059">
                  <c:v>-4.5100000000000001E-3</c:v>
                </c:pt>
                <c:pt idx="1060">
                  <c:v>-4.4600000000000004E-3</c:v>
                </c:pt>
                <c:pt idx="1061">
                  <c:v>-4.3E-3</c:v>
                </c:pt>
                <c:pt idx="1062">
                  <c:v>-4.0400000000000002E-3</c:v>
                </c:pt>
                <c:pt idx="1063">
                  <c:v>-3.9300000000000003E-3</c:v>
                </c:pt>
                <c:pt idx="1064">
                  <c:v>-3.5599999999999998E-3</c:v>
                </c:pt>
                <c:pt idx="1065">
                  <c:v>-3.3E-3</c:v>
                </c:pt>
                <c:pt idx="1066">
                  <c:v>-2.9299999999999999E-3</c:v>
                </c:pt>
                <c:pt idx="1067">
                  <c:v>-2.5600000000000002E-3</c:v>
                </c:pt>
                <c:pt idx="1068">
                  <c:v>-2.14E-3</c:v>
                </c:pt>
                <c:pt idx="1069">
                  <c:v>-1.66E-3</c:v>
                </c:pt>
                <c:pt idx="1070">
                  <c:v>-1.1900000000000001E-3</c:v>
                </c:pt>
                <c:pt idx="1071">
                  <c:v>-6.6E-4</c:v>
                </c:pt>
                <c:pt idx="1072">
                  <c:v>-1.3999999999999999E-4</c:v>
                </c:pt>
                <c:pt idx="1073">
                  <c:v>4.4000000000000002E-4</c:v>
                </c:pt>
                <c:pt idx="1074">
                  <c:v>1.0200000000000001E-3</c:v>
                </c:pt>
                <c:pt idx="1075">
                  <c:v>1.6000000000000001E-3</c:v>
                </c:pt>
                <c:pt idx="1076">
                  <c:v>2.1800000000000001E-3</c:v>
                </c:pt>
                <c:pt idx="1077">
                  <c:v>2.81E-3</c:v>
                </c:pt>
                <c:pt idx="1078">
                  <c:v>3.5000000000000001E-3</c:v>
                </c:pt>
                <c:pt idx="1079">
                  <c:v>4.0299999999999997E-3</c:v>
                </c:pt>
                <c:pt idx="1080">
                  <c:v>4.6600000000000001E-3</c:v>
                </c:pt>
                <c:pt idx="1081">
                  <c:v>5.2399999999999999E-3</c:v>
                </c:pt>
                <c:pt idx="1082">
                  <c:v>5.7099999999999998E-3</c:v>
                </c:pt>
                <c:pt idx="1083">
                  <c:v>6.1900000000000002E-3</c:v>
                </c:pt>
                <c:pt idx="1084">
                  <c:v>6.77E-3</c:v>
                </c:pt>
                <c:pt idx="1085">
                  <c:v>7.1900000000000002E-3</c:v>
                </c:pt>
                <c:pt idx="1086">
                  <c:v>7.4999999999999997E-3</c:v>
                </c:pt>
                <c:pt idx="1087">
                  <c:v>7.8700000000000003E-3</c:v>
                </c:pt>
                <c:pt idx="1088">
                  <c:v>8.1399999999999997E-3</c:v>
                </c:pt>
                <c:pt idx="1089">
                  <c:v>8.3499999999999998E-3</c:v>
                </c:pt>
                <c:pt idx="1090">
                  <c:v>8.5100000000000002E-3</c:v>
                </c:pt>
                <c:pt idx="1091">
                  <c:v>8.6099999999999996E-3</c:v>
                </c:pt>
                <c:pt idx="1092">
                  <c:v>8.6599999999999993E-3</c:v>
                </c:pt>
                <c:pt idx="1093">
                  <c:v>8.5599999999999999E-3</c:v>
                </c:pt>
                <c:pt idx="1094">
                  <c:v>8.3999999999999995E-3</c:v>
                </c:pt>
                <c:pt idx="1095">
                  <c:v>8.3499999999999998E-3</c:v>
                </c:pt>
                <c:pt idx="1096">
                  <c:v>8.0800000000000004E-3</c:v>
                </c:pt>
                <c:pt idx="1097">
                  <c:v>7.77E-3</c:v>
                </c:pt>
                <c:pt idx="1098">
                  <c:v>7.45E-3</c:v>
                </c:pt>
                <c:pt idx="1099">
                  <c:v>7.0299999999999998E-3</c:v>
                </c:pt>
                <c:pt idx="1100">
                  <c:v>6.6600000000000001E-3</c:v>
                </c:pt>
                <c:pt idx="1101">
                  <c:v>6.1900000000000002E-3</c:v>
                </c:pt>
                <c:pt idx="1102">
                  <c:v>5.6600000000000001E-3</c:v>
                </c:pt>
                <c:pt idx="1103">
                  <c:v>5.1900000000000002E-3</c:v>
                </c:pt>
                <c:pt idx="1104">
                  <c:v>4.6100000000000004E-3</c:v>
                </c:pt>
                <c:pt idx="1105">
                  <c:v>4.1799999999999997E-3</c:v>
                </c:pt>
                <c:pt idx="1106">
                  <c:v>3.6099999999999999E-3</c:v>
                </c:pt>
                <c:pt idx="1107">
                  <c:v>3.0799999999999998E-3</c:v>
                </c:pt>
                <c:pt idx="1108">
                  <c:v>2.5000000000000001E-3</c:v>
                </c:pt>
                <c:pt idx="1109">
                  <c:v>2.0799999999999998E-3</c:v>
                </c:pt>
                <c:pt idx="1110">
                  <c:v>1.66E-3</c:v>
                </c:pt>
                <c:pt idx="1111">
                  <c:v>1.23E-3</c:v>
                </c:pt>
                <c:pt idx="1112">
                  <c:v>9.2000000000000003E-4</c:v>
                </c:pt>
                <c:pt idx="1113">
                  <c:v>5.9999999999999995E-4</c:v>
                </c:pt>
                <c:pt idx="1114">
                  <c:v>3.4000000000000002E-4</c:v>
                </c:pt>
                <c:pt idx="1115">
                  <c:v>1.8000000000000001E-4</c:v>
                </c:pt>
                <c:pt idx="1116">
                  <c:v>6.9999999999999994E-5</c:v>
                </c:pt>
                <c:pt idx="1117">
                  <c:v>-8.0000000000000007E-5</c:v>
                </c:pt>
                <c:pt idx="1118">
                  <c:v>-3.0000000000000001E-5</c:v>
                </c:pt>
                <c:pt idx="1119">
                  <c:v>1.2999999999999999E-4</c:v>
                </c:pt>
                <c:pt idx="1120">
                  <c:v>2.9E-4</c:v>
                </c:pt>
                <c:pt idx="1121">
                  <c:v>5.0000000000000001E-4</c:v>
                </c:pt>
                <c:pt idx="1122">
                  <c:v>7.6000000000000004E-4</c:v>
                </c:pt>
                <c:pt idx="1123">
                  <c:v>1.08E-3</c:v>
                </c:pt>
                <c:pt idx="1124">
                  <c:v>1.4400000000000001E-3</c:v>
                </c:pt>
                <c:pt idx="1125">
                  <c:v>1.7600000000000001E-3</c:v>
                </c:pt>
                <c:pt idx="1126">
                  <c:v>2.1299999999999999E-3</c:v>
                </c:pt>
                <c:pt idx="1127">
                  <c:v>2.66E-3</c:v>
                </c:pt>
                <c:pt idx="1128">
                  <c:v>3.13E-3</c:v>
                </c:pt>
                <c:pt idx="1129">
                  <c:v>3.5000000000000001E-3</c:v>
                </c:pt>
                <c:pt idx="1130">
                  <c:v>4.0299999999999997E-3</c:v>
                </c:pt>
                <c:pt idx="1131">
                  <c:v>4.4000000000000003E-3</c:v>
                </c:pt>
                <c:pt idx="1132">
                  <c:v>4.8700000000000002E-3</c:v>
                </c:pt>
                <c:pt idx="1133">
                  <c:v>5.13E-3</c:v>
                </c:pt>
                <c:pt idx="1134">
                  <c:v>5.45E-3</c:v>
                </c:pt>
                <c:pt idx="1135">
                  <c:v>5.77E-3</c:v>
                </c:pt>
                <c:pt idx="1136">
                  <c:v>5.8700000000000002E-3</c:v>
                </c:pt>
                <c:pt idx="1137">
                  <c:v>5.9800000000000001E-3</c:v>
                </c:pt>
                <c:pt idx="1138">
                  <c:v>5.9800000000000001E-3</c:v>
                </c:pt>
                <c:pt idx="1139">
                  <c:v>5.9199999999999999E-3</c:v>
                </c:pt>
                <c:pt idx="1140">
                  <c:v>5.77E-3</c:v>
                </c:pt>
                <c:pt idx="1141">
                  <c:v>5.5500000000000002E-3</c:v>
                </c:pt>
                <c:pt idx="1142">
                  <c:v>5.2399999999999999E-3</c:v>
                </c:pt>
                <c:pt idx="1143">
                  <c:v>4.7099999999999998E-3</c:v>
                </c:pt>
                <c:pt idx="1144">
                  <c:v>4.3400000000000001E-3</c:v>
                </c:pt>
                <c:pt idx="1145">
                  <c:v>3.7100000000000002E-3</c:v>
                </c:pt>
                <c:pt idx="1146">
                  <c:v>3.1800000000000001E-3</c:v>
                </c:pt>
                <c:pt idx="1147">
                  <c:v>2.3900000000000002E-3</c:v>
                </c:pt>
                <c:pt idx="1148">
                  <c:v>1.81E-3</c:v>
                </c:pt>
                <c:pt idx="1149">
                  <c:v>9.2000000000000003E-4</c:v>
                </c:pt>
                <c:pt idx="1150">
                  <c:v>1.2999999999999999E-4</c:v>
                </c:pt>
                <c:pt idx="1151">
                  <c:v>-7.2000000000000005E-4</c:v>
                </c:pt>
                <c:pt idx="1152">
                  <c:v>-1.6100000000000001E-3</c:v>
                </c:pt>
                <c:pt idx="1153">
                  <c:v>-2.5100000000000001E-3</c:v>
                </c:pt>
                <c:pt idx="1154">
                  <c:v>-3.3E-3</c:v>
                </c:pt>
                <c:pt idx="1155">
                  <c:v>-4.1399999999999996E-3</c:v>
                </c:pt>
                <c:pt idx="1156">
                  <c:v>-4.9300000000000004E-3</c:v>
                </c:pt>
                <c:pt idx="1157">
                  <c:v>-5.6699999999999997E-3</c:v>
                </c:pt>
                <c:pt idx="1158">
                  <c:v>-6.4599999999999996E-3</c:v>
                </c:pt>
                <c:pt idx="1159">
                  <c:v>-7.1399999999999996E-3</c:v>
                </c:pt>
                <c:pt idx="1160">
                  <c:v>-7.6699999999999997E-3</c:v>
                </c:pt>
                <c:pt idx="1161">
                  <c:v>-8.2500000000000004E-3</c:v>
                </c:pt>
                <c:pt idx="1162">
                  <c:v>-8.6700000000000006E-3</c:v>
                </c:pt>
                <c:pt idx="1163">
                  <c:v>-9.0900000000000009E-3</c:v>
                </c:pt>
                <c:pt idx="1164">
                  <c:v>-9.2999999999999992E-3</c:v>
                </c:pt>
                <c:pt idx="1165">
                  <c:v>-9.5200000000000007E-3</c:v>
                </c:pt>
                <c:pt idx="1166">
                  <c:v>-9.5200000000000007E-3</c:v>
                </c:pt>
                <c:pt idx="1167">
                  <c:v>-9.5200000000000007E-3</c:v>
                </c:pt>
                <c:pt idx="1168">
                  <c:v>-9.5200000000000007E-3</c:v>
                </c:pt>
                <c:pt idx="1169">
                  <c:v>-9.3600000000000003E-3</c:v>
                </c:pt>
                <c:pt idx="1170">
                  <c:v>-9.1500000000000001E-3</c:v>
                </c:pt>
                <c:pt idx="1171">
                  <c:v>-8.7799999999999996E-3</c:v>
                </c:pt>
                <c:pt idx="1172">
                  <c:v>-8.3599999999999994E-3</c:v>
                </c:pt>
                <c:pt idx="1173">
                  <c:v>-7.9900000000000006E-3</c:v>
                </c:pt>
                <c:pt idx="1174">
                  <c:v>-7.5700000000000003E-3</c:v>
                </c:pt>
                <c:pt idx="1175">
                  <c:v>-6.8799999999999998E-3</c:v>
                </c:pt>
                <c:pt idx="1176">
                  <c:v>-6.5100000000000002E-3</c:v>
                </c:pt>
                <c:pt idx="1177">
                  <c:v>-5.8300000000000001E-3</c:v>
                </c:pt>
                <c:pt idx="1178">
                  <c:v>-5.3499999999999997E-3</c:v>
                </c:pt>
                <c:pt idx="1179">
                  <c:v>-4.7699999999999999E-3</c:v>
                </c:pt>
                <c:pt idx="1180">
                  <c:v>-4.1900000000000001E-3</c:v>
                </c:pt>
                <c:pt idx="1181">
                  <c:v>-3.6099999999999999E-3</c:v>
                </c:pt>
                <c:pt idx="1182">
                  <c:v>-3.0300000000000001E-3</c:v>
                </c:pt>
                <c:pt idx="1183">
                  <c:v>-2.6099999999999999E-3</c:v>
                </c:pt>
                <c:pt idx="1184">
                  <c:v>-2.14E-3</c:v>
                </c:pt>
                <c:pt idx="1185">
                  <c:v>-1.72E-3</c:v>
                </c:pt>
                <c:pt idx="1186">
                  <c:v>-1.24E-3</c:v>
                </c:pt>
                <c:pt idx="1187">
                  <c:v>-9.3000000000000005E-4</c:v>
                </c:pt>
                <c:pt idx="1188">
                  <c:v>-6.0999999999999997E-4</c:v>
                </c:pt>
                <c:pt idx="1189">
                  <c:v>-4.0000000000000002E-4</c:v>
                </c:pt>
                <c:pt idx="1190">
                  <c:v>-8.0000000000000007E-5</c:v>
                </c:pt>
                <c:pt idx="1191">
                  <c:v>6.9999999999999994E-5</c:v>
                </c:pt>
                <c:pt idx="1192">
                  <c:v>2.3000000000000001E-4</c:v>
                </c:pt>
                <c:pt idx="1193">
                  <c:v>1.8000000000000001E-4</c:v>
                </c:pt>
                <c:pt idx="1194">
                  <c:v>2.9E-4</c:v>
                </c:pt>
                <c:pt idx="1195">
                  <c:v>3.4000000000000002E-4</c:v>
                </c:pt>
                <c:pt idx="1196">
                  <c:v>2.3000000000000001E-4</c:v>
                </c:pt>
                <c:pt idx="1197">
                  <c:v>1.2999999999999999E-4</c:v>
                </c:pt>
                <c:pt idx="1198">
                  <c:v>6.9999999999999994E-5</c:v>
                </c:pt>
                <c:pt idx="1199">
                  <c:v>-3.0000000000000001E-5</c:v>
                </c:pt>
                <c:pt idx="1200">
                  <c:v>-1.9000000000000001E-4</c:v>
                </c:pt>
                <c:pt idx="1201">
                  <c:v>-2.4000000000000001E-4</c:v>
                </c:pt>
                <c:pt idx="1202">
                  <c:v>-5.0000000000000001E-4</c:v>
                </c:pt>
                <c:pt idx="1203">
                  <c:v>-6.6E-4</c:v>
                </c:pt>
                <c:pt idx="1204">
                  <c:v>-7.6999999999999996E-4</c:v>
                </c:pt>
                <c:pt idx="1205">
                  <c:v>-8.7000000000000001E-4</c:v>
                </c:pt>
                <c:pt idx="1206">
                  <c:v>-1.0300000000000001E-3</c:v>
                </c:pt>
                <c:pt idx="1207">
                  <c:v>-1.14E-3</c:v>
                </c:pt>
                <c:pt idx="1208">
                  <c:v>-1.1900000000000001E-3</c:v>
                </c:pt>
                <c:pt idx="1209">
                  <c:v>-1.3500000000000001E-3</c:v>
                </c:pt>
                <c:pt idx="1210">
                  <c:v>-1.4E-3</c:v>
                </c:pt>
                <c:pt idx="1211">
                  <c:v>-1.4499999999999999E-3</c:v>
                </c:pt>
                <c:pt idx="1212">
                  <c:v>-1.4499999999999999E-3</c:v>
                </c:pt>
                <c:pt idx="1213">
                  <c:v>-1.4499999999999999E-3</c:v>
                </c:pt>
                <c:pt idx="1214">
                  <c:v>-1.3500000000000001E-3</c:v>
                </c:pt>
                <c:pt idx="1215">
                  <c:v>-1.3500000000000001E-3</c:v>
                </c:pt>
                <c:pt idx="1216">
                  <c:v>-1.2999999999999999E-3</c:v>
                </c:pt>
                <c:pt idx="1217">
                  <c:v>-1.24E-3</c:v>
                </c:pt>
                <c:pt idx="1218">
                  <c:v>-1.08E-3</c:v>
                </c:pt>
                <c:pt idx="1219">
                  <c:v>-9.7999999999999997E-4</c:v>
                </c:pt>
                <c:pt idx="1220">
                  <c:v>-8.1999999999999998E-4</c:v>
                </c:pt>
                <c:pt idx="1221">
                  <c:v>-7.6999999999999996E-4</c:v>
                </c:pt>
                <c:pt idx="1222">
                  <c:v>-6.0999999999999997E-4</c:v>
                </c:pt>
                <c:pt idx="1223">
                  <c:v>-4.4999999999999999E-4</c:v>
                </c:pt>
                <c:pt idx="1224">
                  <c:v>-3.5E-4</c:v>
                </c:pt>
                <c:pt idx="1225">
                  <c:v>-1.9000000000000001E-4</c:v>
                </c:pt>
                <c:pt idx="1226">
                  <c:v>-3.0000000000000001E-5</c:v>
                </c:pt>
                <c:pt idx="1227">
                  <c:v>2.0000000000000002E-5</c:v>
                </c:pt>
                <c:pt idx="1228">
                  <c:v>2.3000000000000001E-4</c:v>
                </c:pt>
                <c:pt idx="1229">
                  <c:v>2.9E-4</c:v>
                </c:pt>
                <c:pt idx="1230">
                  <c:v>4.4000000000000002E-4</c:v>
                </c:pt>
                <c:pt idx="1231">
                  <c:v>5.5000000000000003E-4</c:v>
                </c:pt>
                <c:pt idx="1232">
                  <c:v>7.1000000000000002E-4</c:v>
                </c:pt>
                <c:pt idx="1233">
                  <c:v>7.6000000000000004E-4</c:v>
                </c:pt>
                <c:pt idx="1234">
                  <c:v>8.0999999999999996E-4</c:v>
                </c:pt>
                <c:pt idx="1235">
                  <c:v>7.1000000000000002E-4</c:v>
                </c:pt>
                <c:pt idx="1236">
                  <c:v>8.7000000000000001E-4</c:v>
                </c:pt>
                <c:pt idx="1237">
                  <c:v>8.0999999999999996E-4</c:v>
                </c:pt>
                <c:pt idx="1238">
                  <c:v>8.7000000000000001E-4</c:v>
                </c:pt>
                <c:pt idx="1239">
                  <c:v>8.7000000000000001E-4</c:v>
                </c:pt>
                <c:pt idx="1240">
                  <c:v>7.6000000000000004E-4</c:v>
                </c:pt>
                <c:pt idx="1241">
                  <c:v>7.6000000000000004E-4</c:v>
                </c:pt>
                <c:pt idx="1242">
                  <c:v>5.9999999999999995E-4</c:v>
                </c:pt>
                <c:pt idx="1243">
                  <c:v>5.0000000000000001E-4</c:v>
                </c:pt>
                <c:pt idx="1244">
                  <c:v>3.8999999999999999E-4</c:v>
                </c:pt>
                <c:pt idx="1245">
                  <c:v>2.3000000000000001E-4</c:v>
                </c:pt>
                <c:pt idx="1246">
                  <c:v>1.8000000000000001E-4</c:v>
                </c:pt>
                <c:pt idx="1247">
                  <c:v>6.9999999999999994E-5</c:v>
                </c:pt>
                <c:pt idx="1248">
                  <c:v>-3.0000000000000001E-5</c:v>
                </c:pt>
                <c:pt idx="1249">
                  <c:v>-1.3999999999999999E-4</c:v>
                </c:pt>
                <c:pt idx="1250">
                  <c:v>-3.5E-4</c:v>
                </c:pt>
                <c:pt idx="1251">
                  <c:v>-5.5999999999999995E-4</c:v>
                </c:pt>
                <c:pt idx="1252">
                  <c:v>-6.6E-4</c:v>
                </c:pt>
                <c:pt idx="1253">
                  <c:v>-8.1999999999999998E-4</c:v>
                </c:pt>
                <c:pt idx="1254">
                  <c:v>-9.7999999999999997E-4</c:v>
                </c:pt>
                <c:pt idx="1255">
                  <c:v>-1.0300000000000001E-3</c:v>
                </c:pt>
                <c:pt idx="1256">
                  <c:v>-1.24E-3</c:v>
                </c:pt>
                <c:pt idx="1257">
                  <c:v>-1.3500000000000001E-3</c:v>
                </c:pt>
                <c:pt idx="1258">
                  <c:v>-1.4499999999999999E-3</c:v>
                </c:pt>
                <c:pt idx="1259">
                  <c:v>-1.56E-3</c:v>
                </c:pt>
                <c:pt idx="1260">
                  <c:v>-1.7700000000000001E-3</c:v>
                </c:pt>
                <c:pt idx="1261">
                  <c:v>-1.82E-3</c:v>
                </c:pt>
                <c:pt idx="1262">
                  <c:v>-1.8699999999999999E-3</c:v>
                </c:pt>
                <c:pt idx="1263">
                  <c:v>-2.0300000000000001E-3</c:v>
                </c:pt>
                <c:pt idx="1264">
                  <c:v>-2.1900000000000001E-3</c:v>
                </c:pt>
                <c:pt idx="1265">
                  <c:v>-2.1900000000000001E-3</c:v>
                </c:pt>
                <c:pt idx="1266">
                  <c:v>-2.2399999999999998E-3</c:v>
                </c:pt>
                <c:pt idx="1267">
                  <c:v>-2.3500000000000001E-3</c:v>
                </c:pt>
                <c:pt idx="1268">
                  <c:v>-2.4499999999999999E-3</c:v>
                </c:pt>
                <c:pt idx="1269">
                  <c:v>-2.5100000000000001E-3</c:v>
                </c:pt>
                <c:pt idx="1270">
                  <c:v>-2.7200000000000002E-3</c:v>
                </c:pt>
                <c:pt idx="1271">
                  <c:v>-2.7200000000000002E-3</c:v>
                </c:pt>
                <c:pt idx="1272">
                  <c:v>-2.82E-3</c:v>
                </c:pt>
                <c:pt idx="1273">
                  <c:v>-2.98E-3</c:v>
                </c:pt>
                <c:pt idx="1274">
                  <c:v>-3.14E-3</c:v>
                </c:pt>
                <c:pt idx="1275">
                  <c:v>-3.1900000000000001E-3</c:v>
                </c:pt>
                <c:pt idx="1276">
                  <c:v>-3.2399999999999998E-3</c:v>
                </c:pt>
                <c:pt idx="1277">
                  <c:v>-3.3999999999999998E-3</c:v>
                </c:pt>
                <c:pt idx="1278">
                  <c:v>-3.46E-3</c:v>
                </c:pt>
                <c:pt idx="1279">
                  <c:v>-3.6099999999999999E-3</c:v>
                </c:pt>
                <c:pt idx="1280">
                  <c:v>-3.7699999999999999E-3</c:v>
                </c:pt>
                <c:pt idx="1281">
                  <c:v>-3.7200000000000002E-3</c:v>
                </c:pt>
                <c:pt idx="1282">
                  <c:v>-3.82E-3</c:v>
                </c:pt>
                <c:pt idx="1283">
                  <c:v>-3.9300000000000003E-3</c:v>
                </c:pt>
                <c:pt idx="1284">
                  <c:v>-3.9300000000000003E-3</c:v>
                </c:pt>
                <c:pt idx="1285">
                  <c:v>-4.0400000000000002E-3</c:v>
                </c:pt>
                <c:pt idx="1286">
                  <c:v>-4.1399999999999996E-3</c:v>
                </c:pt>
                <c:pt idx="1287">
                  <c:v>-4.0899999999999999E-3</c:v>
                </c:pt>
                <c:pt idx="1288">
                  <c:v>-4.0899999999999999E-3</c:v>
                </c:pt>
                <c:pt idx="1289">
                  <c:v>-3.98E-3</c:v>
                </c:pt>
                <c:pt idx="1290">
                  <c:v>-4.0400000000000002E-3</c:v>
                </c:pt>
                <c:pt idx="1291">
                  <c:v>-3.98E-3</c:v>
                </c:pt>
                <c:pt idx="1292">
                  <c:v>-3.82E-3</c:v>
                </c:pt>
                <c:pt idx="1293">
                  <c:v>-3.7699999999999999E-3</c:v>
                </c:pt>
                <c:pt idx="1294">
                  <c:v>-3.6700000000000001E-3</c:v>
                </c:pt>
                <c:pt idx="1295">
                  <c:v>-3.3500000000000001E-3</c:v>
                </c:pt>
                <c:pt idx="1296">
                  <c:v>-3.3E-3</c:v>
                </c:pt>
                <c:pt idx="1297">
                  <c:v>-3.0899999999999999E-3</c:v>
                </c:pt>
                <c:pt idx="1298">
                  <c:v>-2.98E-3</c:v>
                </c:pt>
                <c:pt idx="1299">
                  <c:v>-2.6700000000000001E-3</c:v>
                </c:pt>
                <c:pt idx="1300">
                  <c:v>-2.3999999999999998E-3</c:v>
                </c:pt>
                <c:pt idx="1301">
                  <c:v>-2.1900000000000001E-3</c:v>
                </c:pt>
                <c:pt idx="1302">
                  <c:v>-1.9300000000000001E-3</c:v>
                </c:pt>
                <c:pt idx="1303">
                  <c:v>-1.66E-3</c:v>
                </c:pt>
                <c:pt idx="1304">
                  <c:v>-1.4499999999999999E-3</c:v>
                </c:pt>
                <c:pt idx="1305">
                  <c:v>-1.1900000000000001E-3</c:v>
                </c:pt>
                <c:pt idx="1306">
                  <c:v>-1.0300000000000001E-3</c:v>
                </c:pt>
                <c:pt idx="1307">
                  <c:v>-7.6999999999999996E-4</c:v>
                </c:pt>
                <c:pt idx="1308">
                  <c:v>-6.0999999999999997E-4</c:v>
                </c:pt>
                <c:pt idx="1309">
                  <c:v>-4.4999999999999999E-4</c:v>
                </c:pt>
                <c:pt idx="1310">
                  <c:v>-2.4000000000000001E-4</c:v>
                </c:pt>
                <c:pt idx="1311">
                  <c:v>-1.9000000000000001E-4</c:v>
                </c:pt>
                <c:pt idx="1312">
                  <c:v>-1.3999999999999999E-4</c:v>
                </c:pt>
                <c:pt idx="1313">
                  <c:v>-8.0000000000000007E-5</c:v>
                </c:pt>
                <c:pt idx="1314">
                  <c:v>2.0000000000000002E-5</c:v>
                </c:pt>
                <c:pt idx="1315">
                  <c:v>-1.3999999999999999E-4</c:v>
                </c:pt>
                <c:pt idx="1316">
                  <c:v>-2.4000000000000001E-4</c:v>
                </c:pt>
                <c:pt idx="1317">
                  <c:v>-3.5E-4</c:v>
                </c:pt>
                <c:pt idx="1318">
                  <c:v>-4.0000000000000002E-4</c:v>
                </c:pt>
                <c:pt idx="1319">
                  <c:v>-6.0999999999999997E-4</c:v>
                </c:pt>
                <c:pt idx="1320">
                  <c:v>-8.1999999999999998E-4</c:v>
                </c:pt>
                <c:pt idx="1321">
                  <c:v>-1.08E-3</c:v>
                </c:pt>
                <c:pt idx="1322">
                  <c:v>-1.3500000000000001E-3</c:v>
                </c:pt>
                <c:pt idx="1323">
                  <c:v>-1.6100000000000001E-3</c:v>
                </c:pt>
                <c:pt idx="1324">
                  <c:v>-1.8699999999999999E-3</c:v>
                </c:pt>
                <c:pt idx="1325">
                  <c:v>-2.2399999999999998E-3</c:v>
                </c:pt>
                <c:pt idx="1326">
                  <c:v>-2.5600000000000002E-3</c:v>
                </c:pt>
                <c:pt idx="1327">
                  <c:v>-2.9299999999999999E-3</c:v>
                </c:pt>
                <c:pt idx="1328">
                  <c:v>-3.2399999999999998E-3</c:v>
                </c:pt>
                <c:pt idx="1329">
                  <c:v>-3.46E-3</c:v>
                </c:pt>
                <c:pt idx="1330">
                  <c:v>-3.7200000000000002E-3</c:v>
                </c:pt>
                <c:pt idx="1331">
                  <c:v>-4.0400000000000002E-3</c:v>
                </c:pt>
                <c:pt idx="1332">
                  <c:v>-4.1900000000000001E-3</c:v>
                </c:pt>
                <c:pt idx="1333">
                  <c:v>-4.5100000000000001E-3</c:v>
                </c:pt>
                <c:pt idx="1334">
                  <c:v>-4.6699999999999997E-3</c:v>
                </c:pt>
                <c:pt idx="1335">
                  <c:v>-4.7699999999999999E-3</c:v>
                </c:pt>
                <c:pt idx="1336">
                  <c:v>-4.9800000000000001E-3</c:v>
                </c:pt>
                <c:pt idx="1337">
                  <c:v>-5.0899999999999999E-3</c:v>
                </c:pt>
                <c:pt idx="1338">
                  <c:v>-5.0400000000000002E-3</c:v>
                </c:pt>
                <c:pt idx="1339">
                  <c:v>-5.0899999999999999E-3</c:v>
                </c:pt>
                <c:pt idx="1340">
                  <c:v>-5.0400000000000002E-3</c:v>
                </c:pt>
                <c:pt idx="1341">
                  <c:v>-4.9800000000000001E-3</c:v>
                </c:pt>
                <c:pt idx="1342">
                  <c:v>-4.8799999999999998E-3</c:v>
                </c:pt>
                <c:pt idx="1343">
                  <c:v>-4.8300000000000001E-3</c:v>
                </c:pt>
                <c:pt idx="1344">
                  <c:v>-4.6100000000000004E-3</c:v>
                </c:pt>
                <c:pt idx="1345">
                  <c:v>-4.5100000000000001E-3</c:v>
                </c:pt>
                <c:pt idx="1346">
                  <c:v>-4.3E-3</c:v>
                </c:pt>
                <c:pt idx="1347">
                  <c:v>-4.1900000000000001E-3</c:v>
                </c:pt>
                <c:pt idx="1348">
                  <c:v>-3.8800000000000002E-3</c:v>
                </c:pt>
                <c:pt idx="1349">
                  <c:v>-3.7699999999999999E-3</c:v>
                </c:pt>
                <c:pt idx="1350">
                  <c:v>-3.5100000000000001E-3</c:v>
                </c:pt>
                <c:pt idx="1351">
                  <c:v>-3.3E-3</c:v>
                </c:pt>
                <c:pt idx="1352">
                  <c:v>-3.0899999999999999E-3</c:v>
                </c:pt>
                <c:pt idx="1353">
                  <c:v>-2.98E-3</c:v>
                </c:pt>
                <c:pt idx="1354">
                  <c:v>-2.7200000000000002E-3</c:v>
                </c:pt>
                <c:pt idx="1355">
                  <c:v>-2.6700000000000001E-3</c:v>
                </c:pt>
                <c:pt idx="1356">
                  <c:v>-2.5100000000000001E-3</c:v>
                </c:pt>
                <c:pt idx="1357">
                  <c:v>-2.3500000000000001E-3</c:v>
                </c:pt>
                <c:pt idx="1358">
                  <c:v>-2.2399999999999998E-3</c:v>
                </c:pt>
                <c:pt idx="1359">
                  <c:v>-2.2399999999999998E-3</c:v>
                </c:pt>
                <c:pt idx="1360">
                  <c:v>-2.2399999999999998E-3</c:v>
                </c:pt>
                <c:pt idx="1361">
                  <c:v>-2.0300000000000001E-3</c:v>
                </c:pt>
                <c:pt idx="1362">
                  <c:v>-2.0300000000000001E-3</c:v>
                </c:pt>
                <c:pt idx="1363">
                  <c:v>-2.0899999999999998E-3</c:v>
                </c:pt>
                <c:pt idx="1364">
                  <c:v>-2.0300000000000001E-3</c:v>
                </c:pt>
                <c:pt idx="1365">
                  <c:v>-2.14E-3</c:v>
                </c:pt>
                <c:pt idx="1366">
                  <c:v>-2.1900000000000001E-3</c:v>
                </c:pt>
                <c:pt idx="1367">
                  <c:v>-2.0899999999999998E-3</c:v>
                </c:pt>
                <c:pt idx="1368">
                  <c:v>-2.0899999999999998E-3</c:v>
                </c:pt>
                <c:pt idx="1369">
                  <c:v>-2.1900000000000001E-3</c:v>
                </c:pt>
                <c:pt idx="1370">
                  <c:v>-2.2399999999999998E-3</c:v>
                </c:pt>
                <c:pt idx="1371">
                  <c:v>-2.3E-3</c:v>
                </c:pt>
                <c:pt idx="1372">
                  <c:v>-2.3E-3</c:v>
                </c:pt>
                <c:pt idx="1373">
                  <c:v>-2.3500000000000001E-3</c:v>
                </c:pt>
                <c:pt idx="1374">
                  <c:v>-2.3500000000000001E-3</c:v>
                </c:pt>
                <c:pt idx="1375">
                  <c:v>-2.3999999999999998E-3</c:v>
                </c:pt>
                <c:pt idx="1376">
                  <c:v>-2.5100000000000001E-3</c:v>
                </c:pt>
                <c:pt idx="1377">
                  <c:v>-2.4499999999999999E-3</c:v>
                </c:pt>
                <c:pt idx="1378">
                  <c:v>-2.4499999999999999E-3</c:v>
                </c:pt>
                <c:pt idx="1379">
                  <c:v>-2.3999999999999998E-3</c:v>
                </c:pt>
                <c:pt idx="1380">
                  <c:v>-2.5100000000000001E-3</c:v>
                </c:pt>
                <c:pt idx="1381">
                  <c:v>-2.3999999999999998E-3</c:v>
                </c:pt>
                <c:pt idx="1382">
                  <c:v>-2.4499999999999999E-3</c:v>
                </c:pt>
                <c:pt idx="1383">
                  <c:v>-2.4499999999999999E-3</c:v>
                </c:pt>
                <c:pt idx="1384">
                  <c:v>-2.3999999999999998E-3</c:v>
                </c:pt>
                <c:pt idx="1385">
                  <c:v>-2.5100000000000001E-3</c:v>
                </c:pt>
                <c:pt idx="1386">
                  <c:v>-2.3999999999999998E-3</c:v>
                </c:pt>
                <c:pt idx="1387">
                  <c:v>-2.5600000000000002E-3</c:v>
                </c:pt>
                <c:pt idx="1388">
                  <c:v>-2.3999999999999998E-3</c:v>
                </c:pt>
                <c:pt idx="1389">
                  <c:v>-2.5600000000000002E-3</c:v>
                </c:pt>
                <c:pt idx="1390">
                  <c:v>-2.5100000000000001E-3</c:v>
                </c:pt>
                <c:pt idx="1391">
                  <c:v>-2.5600000000000002E-3</c:v>
                </c:pt>
                <c:pt idx="1392">
                  <c:v>-2.6700000000000001E-3</c:v>
                </c:pt>
                <c:pt idx="1393">
                  <c:v>-2.6099999999999999E-3</c:v>
                </c:pt>
                <c:pt idx="1394">
                  <c:v>-2.7200000000000002E-3</c:v>
                </c:pt>
                <c:pt idx="1395">
                  <c:v>-2.7699999999999999E-3</c:v>
                </c:pt>
                <c:pt idx="1396">
                  <c:v>-2.8800000000000002E-3</c:v>
                </c:pt>
                <c:pt idx="1397">
                  <c:v>-2.9299999999999999E-3</c:v>
                </c:pt>
                <c:pt idx="1398">
                  <c:v>-2.98E-3</c:v>
                </c:pt>
                <c:pt idx="1399">
                  <c:v>-3.0899999999999999E-3</c:v>
                </c:pt>
                <c:pt idx="1400">
                  <c:v>-3.14E-3</c:v>
                </c:pt>
                <c:pt idx="1401">
                  <c:v>-3.1900000000000001E-3</c:v>
                </c:pt>
                <c:pt idx="1402">
                  <c:v>-3.1900000000000001E-3</c:v>
                </c:pt>
                <c:pt idx="1403">
                  <c:v>-3.3E-3</c:v>
                </c:pt>
                <c:pt idx="1404">
                  <c:v>-3.1900000000000001E-3</c:v>
                </c:pt>
                <c:pt idx="1405">
                  <c:v>-3.2399999999999998E-3</c:v>
                </c:pt>
                <c:pt idx="1406">
                  <c:v>-3.2399999999999998E-3</c:v>
                </c:pt>
                <c:pt idx="1407">
                  <c:v>-3.3E-3</c:v>
                </c:pt>
                <c:pt idx="1408">
                  <c:v>-3.2399999999999998E-3</c:v>
                </c:pt>
                <c:pt idx="1409">
                  <c:v>-3.14E-3</c:v>
                </c:pt>
                <c:pt idx="1410">
                  <c:v>-2.98E-3</c:v>
                </c:pt>
                <c:pt idx="1411">
                  <c:v>-2.8800000000000002E-3</c:v>
                </c:pt>
                <c:pt idx="1412">
                  <c:v>-2.7699999999999999E-3</c:v>
                </c:pt>
                <c:pt idx="1413">
                  <c:v>-2.6099999999999999E-3</c:v>
                </c:pt>
                <c:pt idx="1414">
                  <c:v>-2.4499999999999999E-3</c:v>
                </c:pt>
                <c:pt idx="1415">
                  <c:v>-2.3E-3</c:v>
                </c:pt>
                <c:pt idx="1416">
                  <c:v>-2.0300000000000001E-3</c:v>
                </c:pt>
                <c:pt idx="1417">
                  <c:v>-1.9300000000000001E-3</c:v>
                </c:pt>
                <c:pt idx="1418">
                  <c:v>-1.66E-3</c:v>
                </c:pt>
                <c:pt idx="1419">
                  <c:v>-1.4499999999999999E-3</c:v>
                </c:pt>
                <c:pt idx="1420">
                  <c:v>-1.1900000000000001E-3</c:v>
                </c:pt>
                <c:pt idx="1421">
                  <c:v>-1.0300000000000001E-3</c:v>
                </c:pt>
                <c:pt idx="1422">
                  <c:v>-8.7000000000000001E-4</c:v>
                </c:pt>
                <c:pt idx="1423">
                  <c:v>-8.1999999999999998E-4</c:v>
                </c:pt>
                <c:pt idx="1424">
                  <c:v>-5.5999999999999995E-4</c:v>
                </c:pt>
                <c:pt idx="1425">
                  <c:v>-4.4999999999999999E-4</c:v>
                </c:pt>
                <c:pt idx="1426">
                  <c:v>-3.5E-4</c:v>
                </c:pt>
                <c:pt idx="1427">
                  <c:v>-3.5E-4</c:v>
                </c:pt>
                <c:pt idx="1428">
                  <c:v>-2.9E-4</c:v>
                </c:pt>
                <c:pt idx="1429">
                  <c:v>-2.9E-4</c:v>
                </c:pt>
                <c:pt idx="1430">
                  <c:v>-2.9E-4</c:v>
                </c:pt>
                <c:pt idx="1431">
                  <c:v>-4.4999999999999999E-4</c:v>
                </c:pt>
                <c:pt idx="1432">
                  <c:v>-4.4999999999999999E-4</c:v>
                </c:pt>
                <c:pt idx="1433">
                  <c:v>-6.6E-4</c:v>
                </c:pt>
                <c:pt idx="1434">
                  <c:v>-7.6999999999999996E-4</c:v>
                </c:pt>
                <c:pt idx="1435">
                  <c:v>-1.08E-3</c:v>
                </c:pt>
                <c:pt idx="1436">
                  <c:v>-1.3500000000000001E-3</c:v>
                </c:pt>
                <c:pt idx="1437">
                  <c:v>-1.6100000000000001E-3</c:v>
                </c:pt>
                <c:pt idx="1438">
                  <c:v>-1.8699999999999999E-3</c:v>
                </c:pt>
                <c:pt idx="1439">
                  <c:v>-2.0899999999999998E-3</c:v>
                </c:pt>
                <c:pt idx="1440">
                  <c:v>-2.6099999999999999E-3</c:v>
                </c:pt>
                <c:pt idx="1441">
                  <c:v>-2.9299999999999999E-3</c:v>
                </c:pt>
                <c:pt idx="1442">
                  <c:v>-3.3E-3</c:v>
                </c:pt>
                <c:pt idx="1443">
                  <c:v>-3.6700000000000001E-3</c:v>
                </c:pt>
                <c:pt idx="1444">
                  <c:v>-4.0899999999999999E-3</c:v>
                </c:pt>
                <c:pt idx="1445">
                  <c:v>-4.4600000000000004E-3</c:v>
                </c:pt>
                <c:pt idx="1446">
                  <c:v>-4.9300000000000004E-3</c:v>
                </c:pt>
                <c:pt idx="1447">
                  <c:v>-5.2500000000000003E-3</c:v>
                </c:pt>
                <c:pt idx="1448">
                  <c:v>-5.62E-3</c:v>
                </c:pt>
                <c:pt idx="1449">
                  <c:v>-5.9300000000000004E-3</c:v>
                </c:pt>
                <c:pt idx="1450">
                  <c:v>-6.2500000000000003E-3</c:v>
                </c:pt>
                <c:pt idx="1451">
                  <c:v>-6.62E-3</c:v>
                </c:pt>
                <c:pt idx="1452">
                  <c:v>-6.8300000000000001E-3</c:v>
                </c:pt>
                <c:pt idx="1453">
                  <c:v>-7.1999999999999998E-3</c:v>
                </c:pt>
                <c:pt idx="1454">
                  <c:v>-7.3000000000000001E-3</c:v>
                </c:pt>
                <c:pt idx="1455">
                  <c:v>-7.5700000000000003E-3</c:v>
                </c:pt>
                <c:pt idx="1456">
                  <c:v>-7.7200000000000003E-3</c:v>
                </c:pt>
                <c:pt idx="1457">
                  <c:v>-7.7799999999999996E-3</c:v>
                </c:pt>
                <c:pt idx="1458">
                  <c:v>-7.8300000000000002E-3</c:v>
                </c:pt>
                <c:pt idx="1459">
                  <c:v>-7.9299999999999995E-3</c:v>
                </c:pt>
                <c:pt idx="1460">
                  <c:v>-7.8799999999999999E-3</c:v>
                </c:pt>
                <c:pt idx="1461">
                  <c:v>-7.8300000000000002E-3</c:v>
                </c:pt>
                <c:pt idx="1462">
                  <c:v>-7.7799999999999996E-3</c:v>
                </c:pt>
                <c:pt idx="1463">
                  <c:v>-7.5700000000000003E-3</c:v>
                </c:pt>
                <c:pt idx="1464">
                  <c:v>-7.3499999999999998E-3</c:v>
                </c:pt>
                <c:pt idx="1465">
                  <c:v>-7.2500000000000004E-3</c:v>
                </c:pt>
                <c:pt idx="1466">
                  <c:v>-7.0400000000000003E-3</c:v>
                </c:pt>
                <c:pt idx="1467">
                  <c:v>-6.7200000000000003E-3</c:v>
                </c:pt>
                <c:pt idx="1468">
                  <c:v>-6.4599999999999996E-3</c:v>
                </c:pt>
                <c:pt idx="1469">
                  <c:v>-6.1399999999999996E-3</c:v>
                </c:pt>
                <c:pt idx="1470">
                  <c:v>-5.8300000000000001E-3</c:v>
                </c:pt>
                <c:pt idx="1471">
                  <c:v>-5.4099999999999999E-3</c:v>
                </c:pt>
                <c:pt idx="1472">
                  <c:v>-5.0400000000000002E-3</c:v>
                </c:pt>
                <c:pt idx="1473">
                  <c:v>-4.6699999999999997E-3</c:v>
                </c:pt>
                <c:pt idx="1474">
                  <c:v>-4.3E-3</c:v>
                </c:pt>
                <c:pt idx="1475">
                  <c:v>-3.9300000000000003E-3</c:v>
                </c:pt>
                <c:pt idx="1476">
                  <c:v>-3.5100000000000001E-3</c:v>
                </c:pt>
                <c:pt idx="1477">
                  <c:v>-3.14E-3</c:v>
                </c:pt>
                <c:pt idx="1478">
                  <c:v>-2.6099999999999999E-3</c:v>
                </c:pt>
                <c:pt idx="1479">
                  <c:v>-2.2399999999999998E-3</c:v>
                </c:pt>
                <c:pt idx="1480">
                  <c:v>-1.82E-3</c:v>
                </c:pt>
                <c:pt idx="1481">
                  <c:v>-1.4499999999999999E-3</c:v>
                </c:pt>
                <c:pt idx="1482">
                  <c:v>-1.14E-3</c:v>
                </c:pt>
                <c:pt idx="1483">
                  <c:v>-9.3000000000000005E-4</c:v>
                </c:pt>
                <c:pt idx="1484">
                  <c:v>-5.0000000000000001E-4</c:v>
                </c:pt>
                <c:pt idx="1485">
                  <c:v>-1.9000000000000001E-4</c:v>
                </c:pt>
                <c:pt idx="1486">
                  <c:v>1.2999999999999999E-4</c:v>
                </c:pt>
                <c:pt idx="1487">
                  <c:v>2.9E-4</c:v>
                </c:pt>
                <c:pt idx="1488">
                  <c:v>4.4000000000000002E-4</c:v>
                </c:pt>
                <c:pt idx="1489">
                  <c:v>7.1000000000000002E-4</c:v>
                </c:pt>
                <c:pt idx="1490">
                  <c:v>8.0999999999999996E-4</c:v>
                </c:pt>
                <c:pt idx="1491">
                  <c:v>9.2000000000000003E-4</c:v>
                </c:pt>
                <c:pt idx="1492">
                  <c:v>9.7000000000000005E-4</c:v>
                </c:pt>
                <c:pt idx="1493">
                  <c:v>9.2000000000000003E-4</c:v>
                </c:pt>
                <c:pt idx="1494">
                  <c:v>1.08E-3</c:v>
                </c:pt>
                <c:pt idx="1495">
                  <c:v>1.0200000000000001E-3</c:v>
                </c:pt>
                <c:pt idx="1496">
                  <c:v>9.7000000000000005E-4</c:v>
                </c:pt>
                <c:pt idx="1497">
                  <c:v>9.2000000000000003E-4</c:v>
                </c:pt>
                <c:pt idx="1498">
                  <c:v>7.6000000000000004E-4</c:v>
                </c:pt>
                <c:pt idx="1499">
                  <c:v>7.1000000000000002E-4</c:v>
                </c:pt>
                <c:pt idx="1500">
                  <c:v>5.9999999999999995E-4</c:v>
                </c:pt>
                <c:pt idx="1501">
                  <c:v>3.8999999999999999E-4</c:v>
                </c:pt>
                <c:pt idx="1502">
                  <c:v>2.9E-4</c:v>
                </c:pt>
                <c:pt idx="1503">
                  <c:v>6.9999999999999994E-5</c:v>
                </c:pt>
                <c:pt idx="1504">
                  <c:v>-8.0000000000000007E-5</c:v>
                </c:pt>
                <c:pt idx="1505">
                  <c:v>-1.9000000000000001E-4</c:v>
                </c:pt>
                <c:pt idx="1506">
                  <c:v>-2.9E-4</c:v>
                </c:pt>
                <c:pt idx="1507">
                  <c:v>-4.4999999999999999E-4</c:v>
                </c:pt>
                <c:pt idx="1508">
                  <c:v>-6.0999999999999997E-4</c:v>
                </c:pt>
                <c:pt idx="1509">
                  <c:v>-6.6E-4</c:v>
                </c:pt>
                <c:pt idx="1510">
                  <c:v>-7.6999999999999996E-4</c:v>
                </c:pt>
                <c:pt idx="1511">
                  <c:v>-8.1999999999999998E-4</c:v>
                </c:pt>
                <c:pt idx="1512">
                  <c:v>-8.7000000000000001E-4</c:v>
                </c:pt>
                <c:pt idx="1513">
                  <c:v>-8.7000000000000001E-4</c:v>
                </c:pt>
                <c:pt idx="1514">
                  <c:v>-7.6999999999999996E-4</c:v>
                </c:pt>
                <c:pt idx="1515">
                  <c:v>-7.6999999999999996E-4</c:v>
                </c:pt>
                <c:pt idx="1516">
                  <c:v>-7.2000000000000005E-4</c:v>
                </c:pt>
                <c:pt idx="1517">
                  <c:v>-7.2000000000000005E-4</c:v>
                </c:pt>
                <c:pt idx="1518">
                  <c:v>-5.5999999999999995E-4</c:v>
                </c:pt>
                <c:pt idx="1519">
                  <c:v>-4.0000000000000002E-4</c:v>
                </c:pt>
                <c:pt idx="1520">
                  <c:v>-2.4000000000000001E-4</c:v>
                </c:pt>
                <c:pt idx="1521">
                  <c:v>-8.0000000000000007E-5</c:v>
                </c:pt>
                <c:pt idx="1522">
                  <c:v>1.2999999999999999E-4</c:v>
                </c:pt>
                <c:pt idx="1523">
                  <c:v>2.9E-4</c:v>
                </c:pt>
                <c:pt idx="1524">
                  <c:v>5.0000000000000001E-4</c:v>
                </c:pt>
                <c:pt idx="1525">
                  <c:v>6.4999999999999997E-4</c:v>
                </c:pt>
                <c:pt idx="1526">
                  <c:v>8.7000000000000001E-4</c:v>
                </c:pt>
                <c:pt idx="1527">
                  <c:v>1.0200000000000001E-3</c:v>
                </c:pt>
                <c:pt idx="1528">
                  <c:v>1.2899999999999999E-3</c:v>
                </c:pt>
                <c:pt idx="1529">
                  <c:v>1.39E-3</c:v>
                </c:pt>
                <c:pt idx="1530">
                  <c:v>1.5499999999999999E-3</c:v>
                </c:pt>
                <c:pt idx="1531">
                  <c:v>1.7600000000000001E-3</c:v>
                </c:pt>
                <c:pt idx="1532">
                  <c:v>1.81E-3</c:v>
                </c:pt>
                <c:pt idx="1533">
                  <c:v>1.81E-3</c:v>
                </c:pt>
                <c:pt idx="1534">
                  <c:v>1.97E-3</c:v>
                </c:pt>
                <c:pt idx="1535">
                  <c:v>1.8699999999999999E-3</c:v>
                </c:pt>
                <c:pt idx="1536">
                  <c:v>1.92E-3</c:v>
                </c:pt>
                <c:pt idx="1537">
                  <c:v>1.8699999999999999E-3</c:v>
                </c:pt>
                <c:pt idx="1538">
                  <c:v>1.81E-3</c:v>
                </c:pt>
                <c:pt idx="1539">
                  <c:v>1.66E-3</c:v>
                </c:pt>
                <c:pt idx="1540">
                  <c:v>1.5E-3</c:v>
                </c:pt>
                <c:pt idx="1541">
                  <c:v>1.2899999999999999E-3</c:v>
                </c:pt>
                <c:pt idx="1542">
                  <c:v>1.08E-3</c:v>
                </c:pt>
                <c:pt idx="1543">
                  <c:v>9.2000000000000003E-4</c:v>
                </c:pt>
                <c:pt idx="1544">
                  <c:v>6.4999999999999997E-4</c:v>
                </c:pt>
                <c:pt idx="1545">
                  <c:v>3.4000000000000002E-4</c:v>
                </c:pt>
                <c:pt idx="1546">
                  <c:v>6.9999999999999994E-5</c:v>
                </c:pt>
                <c:pt idx="1547">
                  <c:v>-2.9E-4</c:v>
                </c:pt>
                <c:pt idx="1548">
                  <c:v>-5.5999999999999995E-4</c:v>
                </c:pt>
                <c:pt idx="1549">
                  <c:v>-9.3000000000000005E-4</c:v>
                </c:pt>
                <c:pt idx="1550">
                  <c:v>-1.1900000000000001E-3</c:v>
                </c:pt>
                <c:pt idx="1551">
                  <c:v>-1.56E-3</c:v>
                </c:pt>
                <c:pt idx="1552">
                  <c:v>-1.8699999999999999E-3</c:v>
                </c:pt>
                <c:pt idx="1553">
                  <c:v>-2.14E-3</c:v>
                </c:pt>
                <c:pt idx="1554">
                  <c:v>-2.3999999999999998E-3</c:v>
                </c:pt>
                <c:pt idx="1555">
                  <c:v>-2.7200000000000002E-3</c:v>
                </c:pt>
                <c:pt idx="1556">
                  <c:v>-2.9299999999999999E-3</c:v>
                </c:pt>
                <c:pt idx="1557">
                  <c:v>-3.1900000000000001E-3</c:v>
                </c:pt>
                <c:pt idx="1558">
                  <c:v>-3.3E-3</c:v>
                </c:pt>
                <c:pt idx="1559">
                  <c:v>-3.6099999999999999E-3</c:v>
                </c:pt>
                <c:pt idx="1560">
                  <c:v>-3.7200000000000002E-3</c:v>
                </c:pt>
                <c:pt idx="1561">
                  <c:v>-3.8800000000000002E-3</c:v>
                </c:pt>
                <c:pt idx="1562">
                  <c:v>-3.9300000000000003E-3</c:v>
                </c:pt>
                <c:pt idx="1563">
                  <c:v>-4.0899999999999999E-3</c:v>
                </c:pt>
                <c:pt idx="1564">
                  <c:v>-4.0899999999999999E-3</c:v>
                </c:pt>
                <c:pt idx="1565">
                  <c:v>-4.0899999999999999E-3</c:v>
                </c:pt>
                <c:pt idx="1566">
                  <c:v>-4.0899999999999999E-3</c:v>
                </c:pt>
                <c:pt idx="1567">
                  <c:v>-4.0400000000000002E-3</c:v>
                </c:pt>
                <c:pt idx="1568">
                  <c:v>-3.98E-3</c:v>
                </c:pt>
                <c:pt idx="1569">
                  <c:v>-3.98E-3</c:v>
                </c:pt>
                <c:pt idx="1570">
                  <c:v>-3.82E-3</c:v>
                </c:pt>
                <c:pt idx="1571">
                  <c:v>-3.6099999999999999E-3</c:v>
                </c:pt>
                <c:pt idx="1572">
                  <c:v>-3.5100000000000001E-3</c:v>
                </c:pt>
                <c:pt idx="1573">
                  <c:v>-3.3999999999999998E-3</c:v>
                </c:pt>
                <c:pt idx="1574">
                  <c:v>-3.3500000000000001E-3</c:v>
                </c:pt>
                <c:pt idx="1575">
                  <c:v>-3.14E-3</c:v>
                </c:pt>
                <c:pt idx="1576">
                  <c:v>-2.9299999999999999E-3</c:v>
                </c:pt>
                <c:pt idx="1577">
                  <c:v>-2.82E-3</c:v>
                </c:pt>
                <c:pt idx="1578">
                  <c:v>-2.7200000000000002E-3</c:v>
                </c:pt>
                <c:pt idx="1579">
                  <c:v>-2.5100000000000001E-3</c:v>
                </c:pt>
                <c:pt idx="1580">
                  <c:v>-2.3500000000000001E-3</c:v>
                </c:pt>
                <c:pt idx="1581">
                  <c:v>-2.1900000000000001E-3</c:v>
                </c:pt>
                <c:pt idx="1582">
                  <c:v>-2.0300000000000001E-3</c:v>
                </c:pt>
                <c:pt idx="1583">
                  <c:v>-1.9300000000000001E-3</c:v>
                </c:pt>
                <c:pt idx="1584">
                  <c:v>-1.8699999999999999E-3</c:v>
                </c:pt>
                <c:pt idx="1585">
                  <c:v>-1.82E-3</c:v>
                </c:pt>
                <c:pt idx="1586">
                  <c:v>-1.56E-3</c:v>
                </c:pt>
                <c:pt idx="1587">
                  <c:v>-1.4499999999999999E-3</c:v>
                </c:pt>
                <c:pt idx="1588">
                  <c:v>-1.3500000000000001E-3</c:v>
                </c:pt>
                <c:pt idx="1589">
                  <c:v>-1.2999999999999999E-3</c:v>
                </c:pt>
                <c:pt idx="1590">
                  <c:v>-1.1900000000000001E-3</c:v>
                </c:pt>
                <c:pt idx="1591">
                  <c:v>-1.08E-3</c:v>
                </c:pt>
                <c:pt idx="1592">
                  <c:v>-9.7999999999999997E-4</c:v>
                </c:pt>
                <c:pt idx="1593">
                  <c:v>-9.3000000000000005E-4</c:v>
                </c:pt>
                <c:pt idx="1594">
                  <c:v>-8.1999999999999998E-4</c:v>
                </c:pt>
                <c:pt idx="1595">
                  <c:v>-7.6999999999999996E-4</c:v>
                </c:pt>
                <c:pt idx="1596">
                  <c:v>-6.6E-4</c:v>
                </c:pt>
                <c:pt idx="1597">
                  <c:v>-6.0999999999999997E-4</c:v>
                </c:pt>
                <c:pt idx="1598">
                  <c:v>-4.4999999999999999E-4</c:v>
                </c:pt>
                <c:pt idx="1599">
                  <c:v>-4.0000000000000002E-4</c:v>
                </c:pt>
                <c:pt idx="1600">
                  <c:v>-3.5E-4</c:v>
                </c:pt>
                <c:pt idx="1601">
                  <c:v>-1.9000000000000001E-4</c:v>
                </c:pt>
                <c:pt idx="1602">
                  <c:v>-1.3999999999999999E-4</c:v>
                </c:pt>
                <c:pt idx="1603">
                  <c:v>-8.0000000000000007E-5</c:v>
                </c:pt>
                <c:pt idx="1604">
                  <c:v>6.9999999999999994E-5</c:v>
                </c:pt>
                <c:pt idx="1605">
                  <c:v>2.9E-4</c:v>
                </c:pt>
                <c:pt idx="1606">
                  <c:v>3.4000000000000002E-4</c:v>
                </c:pt>
                <c:pt idx="1607">
                  <c:v>3.8999999999999999E-4</c:v>
                </c:pt>
                <c:pt idx="1608">
                  <c:v>5.9999999999999995E-4</c:v>
                </c:pt>
                <c:pt idx="1609">
                  <c:v>6.4999999999999997E-4</c:v>
                </c:pt>
                <c:pt idx="1610">
                  <c:v>7.6000000000000004E-4</c:v>
                </c:pt>
                <c:pt idx="1611">
                  <c:v>9.7000000000000005E-4</c:v>
                </c:pt>
                <c:pt idx="1612">
                  <c:v>1.1800000000000001E-3</c:v>
                </c:pt>
                <c:pt idx="1613">
                  <c:v>1.23E-3</c:v>
                </c:pt>
                <c:pt idx="1614">
                  <c:v>1.39E-3</c:v>
                </c:pt>
                <c:pt idx="1615">
                  <c:v>1.39E-3</c:v>
                </c:pt>
                <c:pt idx="1616">
                  <c:v>1.6000000000000001E-3</c:v>
                </c:pt>
                <c:pt idx="1617">
                  <c:v>1.81E-3</c:v>
                </c:pt>
                <c:pt idx="1618">
                  <c:v>1.81E-3</c:v>
                </c:pt>
                <c:pt idx="1619">
                  <c:v>2.0200000000000001E-3</c:v>
                </c:pt>
                <c:pt idx="1620">
                  <c:v>2.0799999999999998E-3</c:v>
                </c:pt>
                <c:pt idx="1621">
                  <c:v>2.1299999999999999E-3</c:v>
                </c:pt>
                <c:pt idx="1622">
                  <c:v>2.3400000000000001E-3</c:v>
                </c:pt>
                <c:pt idx="1623">
                  <c:v>2.3400000000000001E-3</c:v>
                </c:pt>
                <c:pt idx="1624">
                  <c:v>2.3900000000000002E-3</c:v>
                </c:pt>
                <c:pt idx="1625">
                  <c:v>2.3900000000000002E-3</c:v>
                </c:pt>
                <c:pt idx="1626">
                  <c:v>2.4499999999999999E-3</c:v>
                </c:pt>
                <c:pt idx="1627">
                  <c:v>2.5000000000000001E-3</c:v>
                </c:pt>
                <c:pt idx="1628">
                  <c:v>2.5000000000000001E-3</c:v>
                </c:pt>
                <c:pt idx="1629">
                  <c:v>2.4499999999999999E-3</c:v>
                </c:pt>
                <c:pt idx="1630">
                  <c:v>2.5000000000000001E-3</c:v>
                </c:pt>
                <c:pt idx="1631">
                  <c:v>2.5000000000000001E-3</c:v>
                </c:pt>
                <c:pt idx="1632">
                  <c:v>2.3900000000000002E-3</c:v>
                </c:pt>
                <c:pt idx="1633">
                  <c:v>2.3400000000000001E-3</c:v>
                </c:pt>
                <c:pt idx="1634">
                  <c:v>2.3900000000000002E-3</c:v>
                </c:pt>
                <c:pt idx="1635">
                  <c:v>2.2899999999999999E-3</c:v>
                </c:pt>
                <c:pt idx="1636">
                  <c:v>2.1800000000000001E-3</c:v>
                </c:pt>
                <c:pt idx="1637">
                  <c:v>2.0799999999999998E-3</c:v>
                </c:pt>
                <c:pt idx="1638">
                  <c:v>2.0200000000000001E-3</c:v>
                </c:pt>
                <c:pt idx="1639">
                  <c:v>1.97E-3</c:v>
                </c:pt>
                <c:pt idx="1640">
                  <c:v>1.8699999999999999E-3</c:v>
                </c:pt>
                <c:pt idx="1641">
                  <c:v>1.66E-3</c:v>
                </c:pt>
                <c:pt idx="1642">
                  <c:v>1.5499999999999999E-3</c:v>
                </c:pt>
                <c:pt idx="1643">
                  <c:v>1.5E-3</c:v>
                </c:pt>
                <c:pt idx="1644">
                  <c:v>1.34E-3</c:v>
                </c:pt>
                <c:pt idx="1645">
                  <c:v>1.2899999999999999E-3</c:v>
                </c:pt>
                <c:pt idx="1646">
                  <c:v>1.1299999999999999E-3</c:v>
                </c:pt>
                <c:pt idx="1647">
                  <c:v>9.7000000000000005E-4</c:v>
                </c:pt>
                <c:pt idx="1648">
                  <c:v>7.1000000000000002E-4</c:v>
                </c:pt>
                <c:pt idx="1649">
                  <c:v>7.1000000000000002E-4</c:v>
                </c:pt>
                <c:pt idx="1650">
                  <c:v>5.9999999999999995E-4</c:v>
                </c:pt>
                <c:pt idx="1651">
                  <c:v>3.4000000000000002E-4</c:v>
                </c:pt>
                <c:pt idx="1652">
                  <c:v>2.9E-4</c:v>
                </c:pt>
                <c:pt idx="1653">
                  <c:v>1.2999999999999999E-4</c:v>
                </c:pt>
                <c:pt idx="1654">
                  <c:v>-3.0000000000000001E-5</c:v>
                </c:pt>
                <c:pt idx="1655">
                  <c:v>-8.0000000000000007E-5</c:v>
                </c:pt>
                <c:pt idx="1656">
                  <c:v>-1.9000000000000001E-4</c:v>
                </c:pt>
                <c:pt idx="1657">
                  <c:v>-3.5E-4</c:v>
                </c:pt>
                <c:pt idx="1658">
                  <c:v>-6.0999999999999997E-4</c:v>
                </c:pt>
                <c:pt idx="1659">
                  <c:v>-6.6E-4</c:v>
                </c:pt>
                <c:pt idx="1660">
                  <c:v>-8.1999999999999998E-4</c:v>
                </c:pt>
                <c:pt idx="1661">
                  <c:v>-9.7999999999999997E-4</c:v>
                </c:pt>
                <c:pt idx="1662">
                  <c:v>-1.08E-3</c:v>
                </c:pt>
                <c:pt idx="1663">
                  <c:v>-1.2999999999999999E-3</c:v>
                </c:pt>
                <c:pt idx="1664">
                  <c:v>-1.4499999999999999E-3</c:v>
                </c:pt>
                <c:pt idx="1665">
                  <c:v>-1.5100000000000001E-3</c:v>
                </c:pt>
                <c:pt idx="1666">
                  <c:v>-1.72E-3</c:v>
                </c:pt>
                <c:pt idx="1667">
                  <c:v>-1.8699999999999999E-3</c:v>
                </c:pt>
                <c:pt idx="1668">
                  <c:v>-1.9300000000000001E-3</c:v>
                </c:pt>
                <c:pt idx="1669">
                  <c:v>-2.0899999999999998E-3</c:v>
                </c:pt>
                <c:pt idx="1670">
                  <c:v>-2.2399999999999998E-3</c:v>
                </c:pt>
                <c:pt idx="1671">
                  <c:v>-2.2399999999999998E-3</c:v>
                </c:pt>
                <c:pt idx="1672">
                  <c:v>-2.3500000000000001E-3</c:v>
                </c:pt>
                <c:pt idx="1673">
                  <c:v>-2.4499999999999999E-3</c:v>
                </c:pt>
                <c:pt idx="1674">
                  <c:v>-2.6099999999999999E-3</c:v>
                </c:pt>
                <c:pt idx="1675">
                  <c:v>-2.5600000000000002E-3</c:v>
                </c:pt>
                <c:pt idx="1676">
                  <c:v>-2.6099999999999999E-3</c:v>
                </c:pt>
                <c:pt idx="1677">
                  <c:v>-2.6099999999999999E-3</c:v>
                </c:pt>
                <c:pt idx="1678">
                  <c:v>-2.5600000000000002E-3</c:v>
                </c:pt>
                <c:pt idx="1679">
                  <c:v>-2.6099999999999999E-3</c:v>
                </c:pt>
                <c:pt idx="1680">
                  <c:v>-2.3999999999999998E-3</c:v>
                </c:pt>
                <c:pt idx="1681">
                  <c:v>-2.2399999999999998E-3</c:v>
                </c:pt>
                <c:pt idx="1682">
                  <c:v>-2.14E-3</c:v>
                </c:pt>
                <c:pt idx="1683">
                  <c:v>-1.9300000000000001E-3</c:v>
                </c:pt>
                <c:pt idx="1684">
                  <c:v>-1.72E-3</c:v>
                </c:pt>
                <c:pt idx="1685">
                  <c:v>-1.4E-3</c:v>
                </c:pt>
                <c:pt idx="1686">
                  <c:v>-1.08E-3</c:v>
                </c:pt>
                <c:pt idx="1687">
                  <c:v>-7.2000000000000005E-4</c:v>
                </c:pt>
                <c:pt idx="1688">
                  <c:v>-3.5E-4</c:v>
                </c:pt>
                <c:pt idx="1689">
                  <c:v>2.0000000000000002E-5</c:v>
                </c:pt>
                <c:pt idx="1690">
                  <c:v>5.5000000000000003E-4</c:v>
                </c:pt>
                <c:pt idx="1691">
                  <c:v>1.0200000000000001E-3</c:v>
                </c:pt>
                <c:pt idx="1692">
                  <c:v>1.5E-3</c:v>
                </c:pt>
                <c:pt idx="1693">
                  <c:v>1.92E-3</c:v>
                </c:pt>
                <c:pt idx="1694">
                  <c:v>2.4499999999999999E-3</c:v>
                </c:pt>
                <c:pt idx="1695">
                  <c:v>2.8700000000000002E-3</c:v>
                </c:pt>
                <c:pt idx="1696">
                  <c:v>3.5000000000000001E-3</c:v>
                </c:pt>
                <c:pt idx="1697">
                  <c:v>3.9199999999999999E-3</c:v>
                </c:pt>
                <c:pt idx="1698">
                  <c:v>4.4000000000000003E-3</c:v>
                </c:pt>
                <c:pt idx="1699">
                  <c:v>4.7600000000000003E-3</c:v>
                </c:pt>
                <c:pt idx="1700">
                  <c:v>5.2399999999999999E-3</c:v>
                </c:pt>
                <c:pt idx="1701">
                  <c:v>5.4999999999999997E-3</c:v>
                </c:pt>
                <c:pt idx="1702">
                  <c:v>5.9800000000000001E-3</c:v>
                </c:pt>
                <c:pt idx="1703">
                  <c:v>6.0800000000000003E-3</c:v>
                </c:pt>
                <c:pt idx="1704">
                  <c:v>6.4000000000000003E-3</c:v>
                </c:pt>
                <c:pt idx="1705">
                  <c:v>6.4999999999999997E-3</c:v>
                </c:pt>
                <c:pt idx="1706">
                  <c:v>6.6100000000000004E-3</c:v>
                </c:pt>
                <c:pt idx="1707">
                  <c:v>6.5599999999999999E-3</c:v>
                </c:pt>
                <c:pt idx="1708">
                  <c:v>6.4999999999999997E-3</c:v>
                </c:pt>
                <c:pt idx="1709">
                  <c:v>6.2899999999999996E-3</c:v>
                </c:pt>
                <c:pt idx="1710">
                  <c:v>6.13E-3</c:v>
                </c:pt>
                <c:pt idx="1711">
                  <c:v>5.77E-3</c:v>
                </c:pt>
                <c:pt idx="1712">
                  <c:v>5.3400000000000001E-3</c:v>
                </c:pt>
                <c:pt idx="1713">
                  <c:v>4.9199999999999999E-3</c:v>
                </c:pt>
                <c:pt idx="1714">
                  <c:v>4.45E-3</c:v>
                </c:pt>
                <c:pt idx="1715">
                  <c:v>3.6600000000000001E-3</c:v>
                </c:pt>
                <c:pt idx="1716">
                  <c:v>3.0799999999999998E-3</c:v>
                </c:pt>
                <c:pt idx="1717">
                  <c:v>2.3900000000000002E-3</c:v>
                </c:pt>
                <c:pt idx="1718">
                  <c:v>1.5499999999999999E-3</c:v>
                </c:pt>
                <c:pt idx="1719">
                  <c:v>7.6000000000000004E-4</c:v>
                </c:pt>
                <c:pt idx="1720">
                  <c:v>-3.0000000000000001E-5</c:v>
                </c:pt>
                <c:pt idx="1721">
                  <c:v>-1.0300000000000001E-3</c:v>
                </c:pt>
                <c:pt idx="1722">
                  <c:v>-1.82E-3</c:v>
                </c:pt>
                <c:pt idx="1723">
                  <c:v>-2.7699999999999999E-3</c:v>
                </c:pt>
                <c:pt idx="1724">
                  <c:v>-3.6700000000000001E-3</c:v>
                </c:pt>
                <c:pt idx="1725">
                  <c:v>-4.5100000000000001E-3</c:v>
                </c:pt>
                <c:pt idx="1726">
                  <c:v>-5.3499999999999997E-3</c:v>
                </c:pt>
                <c:pt idx="1727">
                  <c:v>-6.1399999999999996E-3</c:v>
                </c:pt>
                <c:pt idx="1728">
                  <c:v>-6.9899999999999997E-3</c:v>
                </c:pt>
                <c:pt idx="1729">
                  <c:v>-7.7200000000000003E-3</c:v>
                </c:pt>
                <c:pt idx="1730">
                  <c:v>-8.3599999999999994E-3</c:v>
                </c:pt>
                <c:pt idx="1731">
                  <c:v>-8.94E-3</c:v>
                </c:pt>
                <c:pt idx="1732">
                  <c:v>-9.5200000000000007E-3</c:v>
                </c:pt>
                <c:pt idx="1733">
                  <c:v>-9.8799999999999999E-3</c:v>
                </c:pt>
                <c:pt idx="1734">
                  <c:v>-1.0359999999999999E-2</c:v>
                </c:pt>
                <c:pt idx="1735">
                  <c:v>-1.0670000000000001E-2</c:v>
                </c:pt>
                <c:pt idx="1736">
                  <c:v>-1.089E-2</c:v>
                </c:pt>
                <c:pt idx="1737">
                  <c:v>-1.099E-2</c:v>
                </c:pt>
                <c:pt idx="1738">
                  <c:v>-1.1039999999999999E-2</c:v>
                </c:pt>
                <c:pt idx="1739">
                  <c:v>-1.11E-2</c:v>
                </c:pt>
                <c:pt idx="1740">
                  <c:v>-1.094E-2</c:v>
                </c:pt>
                <c:pt idx="1741">
                  <c:v>-1.0829999999999999E-2</c:v>
                </c:pt>
                <c:pt idx="1742">
                  <c:v>-1.057E-2</c:v>
                </c:pt>
                <c:pt idx="1743">
                  <c:v>-1.0410000000000001E-2</c:v>
                </c:pt>
                <c:pt idx="1744">
                  <c:v>-9.9900000000000006E-3</c:v>
                </c:pt>
                <c:pt idx="1745">
                  <c:v>-9.7300000000000008E-3</c:v>
                </c:pt>
                <c:pt idx="1746">
                  <c:v>-9.2999999999999992E-3</c:v>
                </c:pt>
                <c:pt idx="1747">
                  <c:v>-8.8299999999999993E-3</c:v>
                </c:pt>
                <c:pt idx="1748">
                  <c:v>-8.3000000000000001E-3</c:v>
                </c:pt>
                <c:pt idx="1749">
                  <c:v>-7.9299999999999995E-3</c:v>
                </c:pt>
                <c:pt idx="1750">
                  <c:v>-7.3499999999999998E-3</c:v>
                </c:pt>
                <c:pt idx="1751">
                  <c:v>-6.9899999999999997E-3</c:v>
                </c:pt>
                <c:pt idx="1752">
                  <c:v>-6.4599999999999996E-3</c:v>
                </c:pt>
                <c:pt idx="1753">
                  <c:v>-6.0400000000000002E-3</c:v>
                </c:pt>
                <c:pt idx="1754">
                  <c:v>-5.62E-3</c:v>
                </c:pt>
                <c:pt idx="1755">
                  <c:v>-5.2500000000000003E-3</c:v>
                </c:pt>
                <c:pt idx="1756">
                  <c:v>-4.7699999999999999E-3</c:v>
                </c:pt>
                <c:pt idx="1757">
                  <c:v>-4.5100000000000001E-3</c:v>
                </c:pt>
                <c:pt idx="1758">
                  <c:v>-4.1900000000000001E-3</c:v>
                </c:pt>
                <c:pt idx="1759">
                  <c:v>-3.98E-3</c:v>
                </c:pt>
                <c:pt idx="1760">
                  <c:v>-3.8800000000000002E-3</c:v>
                </c:pt>
                <c:pt idx="1761">
                  <c:v>-3.6700000000000001E-3</c:v>
                </c:pt>
                <c:pt idx="1762">
                  <c:v>-3.5100000000000001E-3</c:v>
                </c:pt>
                <c:pt idx="1763">
                  <c:v>-3.5100000000000001E-3</c:v>
                </c:pt>
                <c:pt idx="1764">
                  <c:v>-3.5599999999999998E-3</c:v>
                </c:pt>
                <c:pt idx="1765">
                  <c:v>-3.5599999999999998E-3</c:v>
                </c:pt>
                <c:pt idx="1766">
                  <c:v>-3.7200000000000002E-3</c:v>
                </c:pt>
                <c:pt idx="1767">
                  <c:v>-3.7699999999999999E-3</c:v>
                </c:pt>
                <c:pt idx="1768">
                  <c:v>-3.98E-3</c:v>
                </c:pt>
                <c:pt idx="1769">
                  <c:v>-4.2500000000000003E-3</c:v>
                </c:pt>
                <c:pt idx="1770">
                  <c:v>-4.4000000000000003E-3</c:v>
                </c:pt>
                <c:pt idx="1771">
                  <c:v>-4.6100000000000004E-3</c:v>
                </c:pt>
                <c:pt idx="1772">
                  <c:v>-4.8799999999999998E-3</c:v>
                </c:pt>
                <c:pt idx="1773">
                  <c:v>-5.1900000000000002E-3</c:v>
                </c:pt>
                <c:pt idx="1774">
                  <c:v>-5.4099999999999999E-3</c:v>
                </c:pt>
                <c:pt idx="1775">
                  <c:v>-5.6699999999999997E-3</c:v>
                </c:pt>
                <c:pt idx="1776">
                  <c:v>-6.0899999999999999E-3</c:v>
                </c:pt>
                <c:pt idx="1777">
                  <c:v>-6.2500000000000003E-3</c:v>
                </c:pt>
                <c:pt idx="1778">
                  <c:v>-6.4599999999999996E-3</c:v>
                </c:pt>
                <c:pt idx="1779">
                  <c:v>-6.62E-3</c:v>
                </c:pt>
                <c:pt idx="1780">
                  <c:v>-6.8300000000000001E-3</c:v>
                </c:pt>
                <c:pt idx="1781">
                  <c:v>-7.0400000000000003E-3</c:v>
                </c:pt>
                <c:pt idx="1782">
                  <c:v>-7.0899999999999999E-3</c:v>
                </c:pt>
                <c:pt idx="1783">
                  <c:v>-7.1999999999999998E-3</c:v>
                </c:pt>
                <c:pt idx="1784">
                  <c:v>-7.0899999999999999E-3</c:v>
                </c:pt>
                <c:pt idx="1785">
                  <c:v>-7.0899999999999999E-3</c:v>
                </c:pt>
                <c:pt idx="1786">
                  <c:v>-7.0400000000000003E-3</c:v>
                </c:pt>
                <c:pt idx="1787">
                  <c:v>-6.9300000000000004E-3</c:v>
                </c:pt>
                <c:pt idx="1788">
                  <c:v>-6.7200000000000003E-3</c:v>
                </c:pt>
                <c:pt idx="1789">
                  <c:v>-6.5100000000000002E-3</c:v>
                </c:pt>
                <c:pt idx="1790">
                  <c:v>-6.1999999999999998E-3</c:v>
                </c:pt>
                <c:pt idx="1791">
                  <c:v>-5.9300000000000004E-3</c:v>
                </c:pt>
                <c:pt idx="1792">
                  <c:v>-5.62E-3</c:v>
                </c:pt>
                <c:pt idx="1793">
                  <c:v>-5.1399999999999996E-3</c:v>
                </c:pt>
                <c:pt idx="1794">
                  <c:v>-4.6699999999999997E-3</c:v>
                </c:pt>
                <c:pt idx="1795">
                  <c:v>-4.3E-3</c:v>
                </c:pt>
                <c:pt idx="1796">
                  <c:v>-3.7699999999999999E-3</c:v>
                </c:pt>
                <c:pt idx="1797">
                  <c:v>-3.3500000000000001E-3</c:v>
                </c:pt>
                <c:pt idx="1798">
                  <c:v>-2.7699999999999999E-3</c:v>
                </c:pt>
                <c:pt idx="1799">
                  <c:v>-2.1900000000000001E-3</c:v>
                </c:pt>
                <c:pt idx="1800">
                  <c:v>-1.6100000000000001E-3</c:v>
                </c:pt>
                <c:pt idx="1801">
                  <c:v>-1.1900000000000001E-3</c:v>
                </c:pt>
                <c:pt idx="1802">
                  <c:v>-6.6E-4</c:v>
                </c:pt>
                <c:pt idx="1803">
                  <c:v>-2.4000000000000001E-4</c:v>
                </c:pt>
                <c:pt idx="1804">
                  <c:v>1.8000000000000001E-4</c:v>
                </c:pt>
                <c:pt idx="1805">
                  <c:v>6.4999999999999997E-4</c:v>
                </c:pt>
                <c:pt idx="1806">
                  <c:v>1.08E-3</c:v>
                </c:pt>
                <c:pt idx="1807">
                  <c:v>1.39E-3</c:v>
                </c:pt>
                <c:pt idx="1808">
                  <c:v>1.66E-3</c:v>
                </c:pt>
                <c:pt idx="1809">
                  <c:v>1.8699999999999999E-3</c:v>
                </c:pt>
                <c:pt idx="1810">
                  <c:v>2.0799999999999998E-3</c:v>
                </c:pt>
                <c:pt idx="1811">
                  <c:v>2.1800000000000001E-3</c:v>
                </c:pt>
                <c:pt idx="1812">
                  <c:v>2.3400000000000001E-3</c:v>
                </c:pt>
                <c:pt idx="1813">
                  <c:v>2.3900000000000002E-3</c:v>
                </c:pt>
                <c:pt idx="1814">
                  <c:v>2.2399999999999998E-3</c:v>
                </c:pt>
                <c:pt idx="1815">
                  <c:v>2.1800000000000001E-3</c:v>
                </c:pt>
                <c:pt idx="1816">
                  <c:v>2.0799999999999998E-3</c:v>
                </c:pt>
                <c:pt idx="1817">
                  <c:v>1.92E-3</c:v>
                </c:pt>
                <c:pt idx="1818">
                  <c:v>1.66E-3</c:v>
                </c:pt>
                <c:pt idx="1819">
                  <c:v>1.34E-3</c:v>
                </c:pt>
                <c:pt idx="1820">
                  <c:v>1.0200000000000001E-3</c:v>
                </c:pt>
                <c:pt idx="1821">
                  <c:v>7.1000000000000002E-4</c:v>
                </c:pt>
                <c:pt idx="1822">
                  <c:v>3.8999999999999999E-4</c:v>
                </c:pt>
                <c:pt idx="1823">
                  <c:v>-3.0000000000000001E-5</c:v>
                </c:pt>
                <c:pt idx="1824">
                  <c:v>-4.4999999999999999E-4</c:v>
                </c:pt>
                <c:pt idx="1825">
                  <c:v>-8.1999999999999998E-4</c:v>
                </c:pt>
                <c:pt idx="1826">
                  <c:v>-1.24E-3</c:v>
                </c:pt>
                <c:pt idx="1827">
                  <c:v>-1.66E-3</c:v>
                </c:pt>
                <c:pt idx="1828">
                  <c:v>-2.0899999999999998E-3</c:v>
                </c:pt>
                <c:pt idx="1829">
                  <c:v>-2.5100000000000001E-3</c:v>
                </c:pt>
                <c:pt idx="1830">
                  <c:v>-2.7699999999999999E-3</c:v>
                </c:pt>
                <c:pt idx="1831">
                  <c:v>-3.14E-3</c:v>
                </c:pt>
                <c:pt idx="1832">
                  <c:v>-3.46E-3</c:v>
                </c:pt>
                <c:pt idx="1833">
                  <c:v>-3.7200000000000002E-3</c:v>
                </c:pt>
                <c:pt idx="1834">
                  <c:v>-3.8800000000000002E-3</c:v>
                </c:pt>
                <c:pt idx="1835">
                  <c:v>-4.1399999999999996E-3</c:v>
                </c:pt>
                <c:pt idx="1836">
                  <c:v>-4.2500000000000003E-3</c:v>
                </c:pt>
                <c:pt idx="1837">
                  <c:v>-4.3E-3</c:v>
                </c:pt>
                <c:pt idx="1838">
                  <c:v>-4.3E-3</c:v>
                </c:pt>
                <c:pt idx="1839">
                  <c:v>-4.3E-3</c:v>
                </c:pt>
                <c:pt idx="1840">
                  <c:v>-4.2500000000000003E-3</c:v>
                </c:pt>
                <c:pt idx="1841">
                  <c:v>-4.1900000000000001E-3</c:v>
                </c:pt>
                <c:pt idx="1842">
                  <c:v>-3.98E-3</c:v>
                </c:pt>
                <c:pt idx="1843">
                  <c:v>-3.8800000000000002E-3</c:v>
                </c:pt>
                <c:pt idx="1844">
                  <c:v>-3.6700000000000001E-3</c:v>
                </c:pt>
                <c:pt idx="1845">
                  <c:v>-3.5100000000000001E-3</c:v>
                </c:pt>
                <c:pt idx="1846">
                  <c:v>-3.3500000000000001E-3</c:v>
                </c:pt>
                <c:pt idx="1847">
                  <c:v>-3.0300000000000001E-3</c:v>
                </c:pt>
                <c:pt idx="1848">
                  <c:v>-2.82E-3</c:v>
                </c:pt>
                <c:pt idx="1849">
                  <c:v>-2.5600000000000002E-3</c:v>
                </c:pt>
                <c:pt idx="1850">
                  <c:v>-2.3999999999999998E-3</c:v>
                </c:pt>
                <c:pt idx="1851">
                  <c:v>-2.14E-3</c:v>
                </c:pt>
                <c:pt idx="1852">
                  <c:v>-1.8699999999999999E-3</c:v>
                </c:pt>
                <c:pt idx="1853">
                  <c:v>-1.7700000000000001E-3</c:v>
                </c:pt>
                <c:pt idx="1854">
                  <c:v>-1.6100000000000001E-3</c:v>
                </c:pt>
                <c:pt idx="1855">
                  <c:v>-1.6100000000000001E-3</c:v>
                </c:pt>
                <c:pt idx="1856">
                  <c:v>-1.5100000000000001E-3</c:v>
                </c:pt>
                <c:pt idx="1857">
                  <c:v>-1.56E-3</c:v>
                </c:pt>
                <c:pt idx="1858">
                  <c:v>-1.6100000000000001E-3</c:v>
                </c:pt>
                <c:pt idx="1859">
                  <c:v>-1.72E-3</c:v>
                </c:pt>
                <c:pt idx="1860">
                  <c:v>-1.7700000000000001E-3</c:v>
                </c:pt>
                <c:pt idx="1861">
                  <c:v>-1.8699999999999999E-3</c:v>
                </c:pt>
                <c:pt idx="1862">
                  <c:v>-2.2399999999999998E-3</c:v>
                </c:pt>
                <c:pt idx="1863">
                  <c:v>-2.5600000000000002E-3</c:v>
                </c:pt>
                <c:pt idx="1864">
                  <c:v>-2.7200000000000002E-3</c:v>
                </c:pt>
                <c:pt idx="1865">
                  <c:v>-3.14E-3</c:v>
                </c:pt>
                <c:pt idx="1866">
                  <c:v>-3.5100000000000001E-3</c:v>
                </c:pt>
                <c:pt idx="1867">
                  <c:v>-3.9300000000000003E-3</c:v>
                </c:pt>
                <c:pt idx="1868">
                  <c:v>-4.3499999999999997E-3</c:v>
                </c:pt>
                <c:pt idx="1869">
                  <c:v>-4.8300000000000001E-3</c:v>
                </c:pt>
                <c:pt idx="1870">
                  <c:v>-5.3499999999999997E-3</c:v>
                </c:pt>
                <c:pt idx="1871">
                  <c:v>-5.8300000000000001E-3</c:v>
                </c:pt>
                <c:pt idx="1872">
                  <c:v>-6.3499999999999997E-3</c:v>
                </c:pt>
                <c:pt idx="1873">
                  <c:v>-6.7200000000000003E-3</c:v>
                </c:pt>
                <c:pt idx="1874">
                  <c:v>-7.1999999999999998E-3</c:v>
                </c:pt>
                <c:pt idx="1875">
                  <c:v>-7.6699999999999997E-3</c:v>
                </c:pt>
                <c:pt idx="1876">
                  <c:v>-8.0400000000000003E-3</c:v>
                </c:pt>
                <c:pt idx="1877">
                  <c:v>-8.5100000000000002E-3</c:v>
                </c:pt>
                <c:pt idx="1878">
                  <c:v>-8.7200000000000003E-3</c:v>
                </c:pt>
                <c:pt idx="1879">
                  <c:v>-9.0900000000000009E-3</c:v>
                </c:pt>
                <c:pt idx="1880">
                  <c:v>-9.2999999999999992E-3</c:v>
                </c:pt>
                <c:pt idx="1881">
                  <c:v>-9.5200000000000007E-3</c:v>
                </c:pt>
                <c:pt idx="1882">
                  <c:v>-9.6699999999999998E-3</c:v>
                </c:pt>
                <c:pt idx="1883">
                  <c:v>-9.7800000000000005E-3</c:v>
                </c:pt>
                <c:pt idx="1884">
                  <c:v>-9.6699999999999998E-3</c:v>
                </c:pt>
                <c:pt idx="1885">
                  <c:v>-9.6200000000000001E-3</c:v>
                </c:pt>
                <c:pt idx="1886">
                  <c:v>-9.6200000000000001E-3</c:v>
                </c:pt>
                <c:pt idx="1887">
                  <c:v>-9.5200000000000007E-3</c:v>
                </c:pt>
                <c:pt idx="1888">
                  <c:v>-9.1999999999999998E-3</c:v>
                </c:pt>
                <c:pt idx="1889">
                  <c:v>-8.94E-3</c:v>
                </c:pt>
                <c:pt idx="1890">
                  <c:v>-8.6700000000000006E-3</c:v>
                </c:pt>
                <c:pt idx="1891">
                  <c:v>-8.3000000000000001E-3</c:v>
                </c:pt>
                <c:pt idx="1892">
                  <c:v>-7.8799999999999999E-3</c:v>
                </c:pt>
                <c:pt idx="1893">
                  <c:v>-7.4599999999999996E-3</c:v>
                </c:pt>
                <c:pt idx="1894">
                  <c:v>-7.0400000000000003E-3</c:v>
                </c:pt>
                <c:pt idx="1895">
                  <c:v>-6.4599999999999996E-3</c:v>
                </c:pt>
                <c:pt idx="1896">
                  <c:v>-5.9300000000000004E-3</c:v>
                </c:pt>
                <c:pt idx="1897">
                  <c:v>-5.5100000000000001E-3</c:v>
                </c:pt>
                <c:pt idx="1898">
                  <c:v>-5.0899999999999999E-3</c:v>
                </c:pt>
                <c:pt idx="1899">
                  <c:v>-4.4600000000000004E-3</c:v>
                </c:pt>
                <c:pt idx="1900">
                  <c:v>-3.9300000000000003E-3</c:v>
                </c:pt>
                <c:pt idx="1901">
                  <c:v>-3.5599999999999998E-3</c:v>
                </c:pt>
                <c:pt idx="1902">
                  <c:v>-3.0899999999999999E-3</c:v>
                </c:pt>
                <c:pt idx="1903">
                  <c:v>-2.6700000000000001E-3</c:v>
                </c:pt>
                <c:pt idx="1904">
                  <c:v>-2.3E-3</c:v>
                </c:pt>
                <c:pt idx="1905">
                  <c:v>-1.98E-3</c:v>
                </c:pt>
                <c:pt idx="1906">
                  <c:v>-1.72E-3</c:v>
                </c:pt>
                <c:pt idx="1907">
                  <c:v>-1.4E-3</c:v>
                </c:pt>
                <c:pt idx="1908">
                  <c:v>-1.1900000000000001E-3</c:v>
                </c:pt>
                <c:pt idx="1909">
                  <c:v>-9.7999999999999997E-4</c:v>
                </c:pt>
                <c:pt idx="1910">
                  <c:v>-8.7000000000000001E-4</c:v>
                </c:pt>
                <c:pt idx="1911">
                  <c:v>-8.1999999999999998E-4</c:v>
                </c:pt>
                <c:pt idx="1912">
                  <c:v>-7.2000000000000005E-4</c:v>
                </c:pt>
                <c:pt idx="1913">
                  <c:v>-8.1999999999999998E-4</c:v>
                </c:pt>
                <c:pt idx="1914">
                  <c:v>-8.1999999999999998E-4</c:v>
                </c:pt>
                <c:pt idx="1915">
                  <c:v>-8.1999999999999998E-4</c:v>
                </c:pt>
                <c:pt idx="1916">
                  <c:v>-9.3000000000000005E-4</c:v>
                </c:pt>
                <c:pt idx="1917">
                  <c:v>-1.14E-3</c:v>
                </c:pt>
                <c:pt idx="1918">
                  <c:v>-1.2999999999999999E-3</c:v>
                </c:pt>
                <c:pt idx="1919">
                  <c:v>-1.5100000000000001E-3</c:v>
                </c:pt>
                <c:pt idx="1920">
                  <c:v>-1.6100000000000001E-3</c:v>
                </c:pt>
                <c:pt idx="1921">
                  <c:v>-1.8699999999999999E-3</c:v>
                </c:pt>
                <c:pt idx="1922">
                  <c:v>-2.0899999999999998E-3</c:v>
                </c:pt>
                <c:pt idx="1923">
                  <c:v>-2.3E-3</c:v>
                </c:pt>
                <c:pt idx="1924">
                  <c:v>-2.3500000000000001E-3</c:v>
                </c:pt>
                <c:pt idx="1925">
                  <c:v>-2.5100000000000001E-3</c:v>
                </c:pt>
                <c:pt idx="1926">
                  <c:v>-2.6700000000000001E-3</c:v>
                </c:pt>
                <c:pt idx="1927">
                  <c:v>-2.8800000000000002E-3</c:v>
                </c:pt>
                <c:pt idx="1928">
                  <c:v>-2.9299999999999999E-3</c:v>
                </c:pt>
                <c:pt idx="1929">
                  <c:v>-3.0300000000000001E-3</c:v>
                </c:pt>
                <c:pt idx="1930">
                  <c:v>-3.0300000000000001E-3</c:v>
                </c:pt>
                <c:pt idx="1931">
                  <c:v>-2.9299999999999999E-3</c:v>
                </c:pt>
                <c:pt idx="1932">
                  <c:v>-2.9299999999999999E-3</c:v>
                </c:pt>
                <c:pt idx="1933">
                  <c:v>-2.98E-3</c:v>
                </c:pt>
                <c:pt idx="1934">
                  <c:v>-2.7699999999999999E-3</c:v>
                </c:pt>
                <c:pt idx="1935">
                  <c:v>-2.7699999999999999E-3</c:v>
                </c:pt>
                <c:pt idx="1936">
                  <c:v>-2.6700000000000001E-3</c:v>
                </c:pt>
                <c:pt idx="1937">
                  <c:v>-2.3999999999999998E-3</c:v>
                </c:pt>
                <c:pt idx="1938">
                  <c:v>-2.1900000000000001E-3</c:v>
                </c:pt>
                <c:pt idx="1939">
                  <c:v>-2.0899999999999998E-3</c:v>
                </c:pt>
                <c:pt idx="1940">
                  <c:v>-1.9300000000000001E-3</c:v>
                </c:pt>
                <c:pt idx="1941">
                  <c:v>-1.72E-3</c:v>
                </c:pt>
                <c:pt idx="1942">
                  <c:v>-1.4499999999999999E-3</c:v>
                </c:pt>
                <c:pt idx="1943">
                  <c:v>-1.24E-3</c:v>
                </c:pt>
                <c:pt idx="1944">
                  <c:v>-1.08E-3</c:v>
                </c:pt>
                <c:pt idx="1945">
                  <c:v>-9.3000000000000005E-4</c:v>
                </c:pt>
                <c:pt idx="1946">
                  <c:v>-7.2000000000000005E-4</c:v>
                </c:pt>
                <c:pt idx="1947">
                  <c:v>-5.5999999999999995E-4</c:v>
                </c:pt>
                <c:pt idx="1948">
                  <c:v>-4.0000000000000002E-4</c:v>
                </c:pt>
                <c:pt idx="1949">
                  <c:v>-4.0000000000000002E-4</c:v>
                </c:pt>
                <c:pt idx="1950">
                  <c:v>-2.4000000000000001E-4</c:v>
                </c:pt>
                <c:pt idx="1951">
                  <c:v>-1.9000000000000001E-4</c:v>
                </c:pt>
                <c:pt idx="1952">
                  <c:v>-1.3999999999999999E-4</c:v>
                </c:pt>
                <c:pt idx="1953">
                  <c:v>-1.3999999999999999E-4</c:v>
                </c:pt>
                <c:pt idx="1954">
                  <c:v>-3.0000000000000001E-5</c:v>
                </c:pt>
                <c:pt idx="1955">
                  <c:v>-1.9000000000000001E-4</c:v>
                </c:pt>
                <c:pt idx="1956">
                  <c:v>-2.4000000000000001E-4</c:v>
                </c:pt>
                <c:pt idx="1957">
                  <c:v>-2.9E-4</c:v>
                </c:pt>
                <c:pt idx="1958">
                  <c:v>-3.5E-4</c:v>
                </c:pt>
                <c:pt idx="1959">
                  <c:v>-4.0000000000000002E-4</c:v>
                </c:pt>
                <c:pt idx="1960">
                  <c:v>-5.0000000000000001E-4</c:v>
                </c:pt>
                <c:pt idx="1961">
                  <c:v>-6.0999999999999997E-4</c:v>
                </c:pt>
                <c:pt idx="1962">
                  <c:v>-7.2000000000000005E-4</c:v>
                </c:pt>
                <c:pt idx="1963">
                  <c:v>-8.1999999999999998E-4</c:v>
                </c:pt>
                <c:pt idx="1964">
                  <c:v>-8.1999999999999998E-4</c:v>
                </c:pt>
                <c:pt idx="1965">
                  <c:v>-9.3000000000000005E-4</c:v>
                </c:pt>
                <c:pt idx="1966">
                  <c:v>-8.7000000000000001E-4</c:v>
                </c:pt>
                <c:pt idx="1967">
                  <c:v>-9.7999999999999997E-4</c:v>
                </c:pt>
                <c:pt idx="1968">
                  <c:v>-9.3000000000000005E-4</c:v>
                </c:pt>
                <c:pt idx="1969">
                  <c:v>-8.1999999999999998E-4</c:v>
                </c:pt>
                <c:pt idx="1970">
                  <c:v>-6.6E-4</c:v>
                </c:pt>
                <c:pt idx="1971">
                  <c:v>-6.0999999999999997E-4</c:v>
                </c:pt>
                <c:pt idx="1972">
                  <c:v>-5.0000000000000001E-4</c:v>
                </c:pt>
                <c:pt idx="1973">
                  <c:v>-2.9E-4</c:v>
                </c:pt>
                <c:pt idx="1974">
                  <c:v>-8.0000000000000007E-5</c:v>
                </c:pt>
                <c:pt idx="1975">
                  <c:v>1.2999999999999999E-4</c:v>
                </c:pt>
                <c:pt idx="1976">
                  <c:v>3.4000000000000002E-4</c:v>
                </c:pt>
                <c:pt idx="1977">
                  <c:v>5.9999999999999995E-4</c:v>
                </c:pt>
                <c:pt idx="1978">
                  <c:v>9.7000000000000005E-4</c:v>
                </c:pt>
                <c:pt idx="1979">
                  <c:v>1.2899999999999999E-3</c:v>
                </c:pt>
                <c:pt idx="1980">
                  <c:v>1.66E-3</c:v>
                </c:pt>
                <c:pt idx="1981">
                  <c:v>2.0200000000000001E-3</c:v>
                </c:pt>
                <c:pt idx="1982">
                  <c:v>2.3400000000000001E-3</c:v>
                </c:pt>
                <c:pt idx="1983">
                  <c:v>2.66E-3</c:v>
                </c:pt>
                <c:pt idx="1984">
                  <c:v>3.0300000000000001E-3</c:v>
                </c:pt>
                <c:pt idx="1985">
                  <c:v>3.3899999999999998E-3</c:v>
                </c:pt>
                <c:pt idx="1986">
                  <c:v>3.7100000000000002E-3</c:v>
                </c:pt>
                <c:pt idx="1987">
                  <c:v>4.0299999999999997E-3</c:v>
                </c:pt>
                <c:pt idx="1988">
                  <c:v>4.3400000000000001E-3</c:v>
                </c:pt>
                <c:pt idx="1989">
                  <c:v>4.6100000000000004E-3</c:v>
                </c:pt>
                <c:pt idx="1990">
                  <c:v>4.8199999999999996E-3</c:v>
                </c:pt>
                <c:pt idx="1991">
                  <c:v>5.0299999999999997E-3</c:v>
                </c:pt>
                <c:pt idx="1992">
                  <c:v>5.2399999999999999E-3</c:v>
                </c:pt>
                <c:pt idx="1993">
                  <c:v>5.2900000000000004E-3</c:v>
                </c:pt>
                <c:pt idx="1994">
                  <c:v>5.4000000000000003E-3</c:v>
                </c:pt>
                <c:pt idx="1995">
                  <c:v>5.45E-3</c:v>
                </c:pt>
                <c:pt idx="1996">
                  <c:v>5.5500000000000002E-3</c:v>
                </c:pt>
                <c:pt idx="1997">
                  <c:v>5.5500000000000002E-3</c:v>
                </c:pt>
                <c:pt idx="1998">
                  <c:v>5.4999999999999997E-3</c:v>
                </c:pt>
                <c:pt idx="1999">
                  <c:v>5.2900000000000004E-3</c:v>
                </c:pt>
                <c:pt idx="2000">
                  <c:v>5.1900000000000002E-3</c:v>
                </c:pt>
                <c:pt idx="2001">
                  <c:v>5.0800000000000003E-3</c:v>
                </c:pt>
                <c:pt idx="2002">
                  <c:v>4.9199999999999999E-3</c:v>
                </c:pt>
                <c:pt idx="2003">
                  <c:v>4.7099999999999998E-3</c:v>
                </c:pt>
                <c:pt idx="2004">
                  <c:v>4.5500000000000002E-3</c:v>
                </c:pt>
                <c:pt idx="2005">
                  <c:v>4.2399999999999998E-3</c:v>
                </c:pt>
                <c:pt idx="2006">
                  <c:v>4.0299999999999997E-3</c:v>
                </c:pt>
                <c:pt idx="2007">
                  <c:v>3.7100000000000002E-3</c:v>
                </c:pt>
                <c:pt idx="2008">
                  <c:v>3.5500000000000002E-3</c:v>
                </c:pt>
                <c:pt idx="2009">
                  <c:v>3.13E-3</c:v>
                </c:pt>
                <c:pt idx="2010">
                  <c:v>2.8700000000000002E-3</c:v>
                </c:pt>
                <c:pt idx="2011">
                  <c:v>2.66E-3</c:v>
                </c:pt>
                <c:pt idx="2012">
                  <c:v>2.3400000000000001E-3</c:v>
                </c:pt>
                <c:pt idx="2013">
                  <c:v>2.0200000000000001E-3</c:v>
                </c:pt>
                <c:pt idx="2014">
                  <c:v>1.7600000000000001E-3</c:v>
                </c:pt>
                <c:pt idx="2015">
                  <c:v>1.5499999999999999E-3</c:v>
                </c:pt>
                <c:pt idx="2016">
                  <c:v>1.2899999999999999E-3</c:v>
                </c:pt>
                <c:pt idx="2017">
                  <c:v>1.0200000000000001E-3</c:v>
                </c:pt>
                <c:pt idx="2018">
                  <c:v>8.0999999999999996E-4</c:v>
                </c:pt>
                <c:pt idx="2019">
                  <c:v>5.5000000000000003E-4</c:v>
                </c:pt>
                <c:pt idx="2020">
                  <c:v>4.4000000000000002E-4</c:v>
                </c:pt>
                <c:pt idx="2021">
                  <c:v>2.3000000000000001E-4</c:v>
                </c:pt>
                <c:pt idx="2022">
                  <c:v>1.2999999999999999E-4</c:v>
                </c:pt>
                <c:pt idx="2023">
                  <c:v>2.0000000000000002E-5</c:v>
                </c:pt>
                <c:pt idx="2024">
                  <c:v>-3.0000000000000001E-5</c:v>
                </c:pt>
                <c:pt idx="2025">
                  <c:v>-2.4000000000000001E-4</c:v>
                </c:pt>
                <c:pt idx="2026">
                  <c:v>-2.9E-4</c:v>
                </c:pt>
                <c:pt idx="2027">
                  <c:v>-2.4000000000000001E-4</c:v>
                </c:pt>
                <c:pt idx="2028">
                  <c:v>-1.9000000000000001E-4</c:v>
                </c:pt>
                <c:pt idx="2029">
                  <c:v>-2.4000000000000001E-4</c:v>
                </c:pt>
                <c:pt idx="2030">
                  <c:v>-1.9000000000000001E-4</c:v>
                </c:pt>
                <c:pt idx="2031">
                  <c:v>-1.9000000000000001E-4</c:v>
                </c:pt>
                <c:pt idx="2032">
                  <c:v>-3.0000000000000001E-5</c:v>
                </c:pt>
                <c:pt idx="2033">
                  <c:v>1.2999999999999999E-4</c:v>
                </c:pt>
                <c:pt idx="2034">
                  <c:v>1.8000000000000001E-4</c:v>
                </c:pt>
                <c:pt idx="2035">
                  <c:v>4.4000000000000002E-4</c:v>
                </c:pt>
                <c:pt idx="2036">
                  <c:v>5.9999999999999995E-4</c:v>
                </c:pt>
                <c:pt idx="2037">
                  <c:v>7.6000000000000004E-4</c:v>
                </c:pt>
                <c:pt idx="2038">
                  <c:v>9.7000000000000005E-4</c:v>
                </c:pt>
                <c:pt idx="2039">
                  <c:v>1.2899999999999999E-3</c:v>
                </c:pt>
                <c:pt idx="2040">
                  <c:v>1.5499999999999999E-3</c:v>
                </c:pt>
                <c:pt idx="2041">
                  <c:v>1.81E-3</c:v>
                </c:pt>
                <c:pt idx="2042">
                  <c:v>2.0200000000000001E-3</c:v>
                </c:pt>
                <c:pt idx="2043">
                  <c:v>2.3400000000000001E-3</c:v>
                </c:pt>
                <c:pt idx="2044">
                  <c:v>2.7599999999999999E-3</c:v>
                </c:pt>
                <c:pt idx="2045">
                  <c:v>2.97E-3</c:v>
                </c:pt>
                <c:pt idx="2046">
                  <c:v>3.29E-3</c:v>
                </c:pt>
                <c:pt idx="2047">
                  <c:v>3.5000000000000001E-3</c:v>
                </c:pt>
                <c:pt idx="2048">
                  <c:v>3.7599999999999999E-3</c:v>
                </c:pt>
                <c:pt idx="2049">
                  <c:v>4.0800000000000003E-3</c:v>
                </c:pt>
                <c:pt idx="2050">
                  <c:v>4.4000000000000003E-3</c:v>
                </c:pt>
                <c:pt idx="2051">
                  <c:v>4.4999999999999997E-3</c:v>
                </c:pt>
                <c:pt idx="2052">
                  <c:v>4.7600000000000003E-3</c:v>
                </c:pt>
                <c:pt idx="2053">
                  <c:v>4.7600000000000003E-3</c:v>
                </c:pt>
                <c:pt idx="2054">
                  <c:v>4.9800000000000001E-3</c:v>
                </c:pt>
                <c:pt idx="2055">
                  <c:v>4.9800000000000001E-3</c:v>
                </c:pt>
                <c:pt idx="2056">
                  <c:v>5.13E-3</c:v>
                </c:pt>
                <c:pt idx="2057">
                  <c:v>5.0299999999999997E-3</c:v>
                </c:pt>
                <c:pt idx="2058">
                  <c:v>5.0299999999999997E-3</c:v>
                </c:pt>
                <c:pt idx="2059">
                  <c:v>4.7600000000000003E-3</c:v>
                </c:pt>
                <c:pt idx="2060">
                  <c:v>4.7099999999999998E-3</c:v>
                </c:pt>
                <c:pt idx="2061">
                  <c:v>4.4000000000000003E-3</c:v>
                </c:pt>
                <c:pt idx="2062">
                  <c:v>4.13E-3</c:v>
                </c:pt>
                <c:pt idx="2063">
                  <c:v>3.82E-3</c:v>
                </c:pt>
                <c:pt idx="2064">
                  <c:v>3.4499999999999999E-3</c:v>
                </c:pt>
                <c:pt idx="2065">
                  <c:v>3.0300000000000001E-3</c:v>
                </c:pt>
                <c:pt idx="2066">
                  <c:v>2.5500000000000002E-3</c:v>
                </c:pt>
                <c:pt idx="2067">
                  <c:v>2.0200000000000001E-3</c:v>
                </c:pt>
                <c:pt idx="2068">
                  <c:v>1.5E-3</c:v>
                </c:pt>
                <c:pt idx="2069">
                  <c:v>9.7000000000000005E-4</c:v>
                </c:pt>
                <c:pt idx="2070">
                  <c:v>3.8999999999999999E-4</c:v>
                </c:pt>
                <c:pt idx="2071">
                  <c:v>-2.4000000000000001E-4</c:v>
                </c:pt>
                <c:pt idx="2072">
                  <c:v>-8.1999999999999998E-4</c:v>
                </c:pt>
                <c:pt idx="2073">
                  <c:v>-1.5100000000000001E-3</c:v>
                </c:pt>
                <c:pt idx="2074">
                  <c:v>-2.0300000000000001E-3</c:v>
                </c:pt>
                <c:pt idx="2075">
                  <c:v>-2.6700000000000001E-3</c:v>
                </c:pt>
                <c:pt idx="2076">
                  <c:v>-3.2399999999999998E-3</c:v>
                </c:pt>
                <c:pt idx="2077">
                  <c:v>-3.82E-3</c:v>
                </c:pt>
                <c:pt idx="2078">
                  <c:v>-4.3E-3</c:v>
                </c:pt>
                <c:pt idx="2079">
                  <c:v>-4.9300000000000004E-3</c:v>
                </c:pt>
                <c:pt idx="2080">
                  <c:v>-5.4099999999999999E-3</c:v>
                </c:pt>
                <c:pt idx="2081">
                  <c:v>-5.77E-3</c:v>
                </c:pt>
                <c:pt idx="2082">
                  <c:v>-6.1999999999999998E-3</c:v>
                </c:pt>
                <c:pt idx="2083">
                  <c:v>-6.62E-3</c:v>
                </c:pt>
                <c:pt idx="2084">
                  <c:v>-6.9300000000000004E-3</c:v>
                </c:pt>
                <c:pt idx="2085">
                  <c:v>-7.2500000000000004E-3</c:v>
                </c:pt>
                <c:pt idx="2086">
                  <c:v>-7.3499999999999998E-3</c:v>
                </c:pt>
                <c:pt idx="2087">
                  <c:v>-7.5700000000000003E-3</c:v>
                </c:pt>
                <c:pt idx="2088">
                  <c:v>-7.7200000000000003E-3</c:v>
                </c:pt>
                <c:pt idx="2089">
                  <c:v>-7.8799999999999999E-3</c:v>
                </c:pt>
                <c:pt idx="2090">
                  <c:v>-7.9900000000000006E-3</c:v>
                </c:pt>
                <c:pt idx="2091">
                  <c:v>-7.9299999999999995E-3</c:v>
                </c:pt>
                <c:pt idx="2092">
                  <c:v>-7.9900000000000006E-3</c:v>
                </c:pt>
                <c:pt idx="2093">
                  <c:v>-7.9900000000000006E-3</c:v>
                </c:pt>
                <c:pt idx="2094">
                  <c:v>-7.8799999999999999E-3</c:v>
                </c:pt>
                <c:pt idx="2095">
                  <c:v>-7.7799999999999996E-3</c:v>
                </c:pt>
                <c:pt idx="2096">
                  <c:v>-7.6699999999999997E-3</c:v>
                </c:pt>
                <c:pt idx="2097">
                  <c:v>-7.62E-3</c:v>
                </c:pt>
                <c:pt idx="2098">
                  <c:v>-7.4599999999999996E-3</c:v>
                </c:pt>
                <c:pt idx="2099">
                  <c:v>-7.3499999999999998E-3</c:v>
                </c:pt>
                <c:pt idx="2100">
                  <c:v>-7.1399999999999996E-3</c:v>
                </c:pt>
                <c:pt idx="2101">
                  <c:v>-7.0899999999999999E-3</c:v>
                </c:pt>
                <c:pt idx="2102">
                  <c:v>-6.9899999999999997E-3</c:v>
                </c:pt>
                <c:pt idx="2103">
                  <c:v>-6.8300000000000001E-3</c:v>
                </c:pt>
                <c:pt idx="2104">
                  <c:v>-6.6699999999999997E-3</c:v>
                </c:pt>
                <c:pt idx="2105">
                  <c:v>-6.6699999999999997E-3</c:v>
                </c:pt>
                <c:pt idx="2106">
                  <c:v>-6.6699999999999997E-3</c:v>
                </c:pt>
                <c:pt idx="2107">
                  <c:v>-6.5599999999999999E-3</c:v>
                </c:pt>
                <c:pt idx="2108">
                  <c:v>-6.5599999999999999E-3</c:v>
                </c:pt>
                <c:pt idx="2109">
                  <c:v>-6.4599999999999996E-3</c:v>
                </c:pt>
                <c:pt idx="2110">
                  <c:v>-6.5599999999999999E-3</c:v>
                </c:pt>
                <c:pt idx="2111">
                  <c:v>-6.5599999999999999E-3</c:v>
                </c:pt>
                <c:pt idx="2112">
                  <c:v>-6.62E-3</c:v>
                </c:pt>
                <c:pt idx="2113">
                  <c:v>-6.7200000000000003E-3</c:v>
                </c:pt>
                <c:pt idx="2114">
                  <c:v>-6.8300000000000001E-3</c:v>
                </c:pt>
                <c:pt idx="2115">
                  <c:v>-6.9300000000000004E-3</c:v>
                </c:pt>
                <c:pt idx="2116">
                  <c:v>-7.0400000000000003E-3</c:v>
                </c:pt>
                <c:pt idx="2117">
                  <c:v>-7.2500000000000004E-3</c:v>
                </c:pt>
                <c:pt idx="2118">
                  <c:v>-7.4099999999999999E-3</c:v>
                </c:pt>
                <c:pt idx="2119">
                  <c:v>-7.5100000000000002E-3</c:v>
                </c:pt>
                <c:pt idx="2120">
                  <c:v>-7.6699999999999997E-3</c:v>
                </c:pt>
                <c:pt idx="2121">
                  <c:v>-7.9299999999999995E-3</c:v>
                </c:pt>
                <c:pt idx="2122">
                  <c:v>-8.09E-3</c:v>
                </c:pt>
                <c:pt idx="2123">
                  <c:v>-8.4100000000000008E-3</c:v>
                </c:pt>
                <c:pt idx="2124">
                  <c:v>-8.5100000000000002E-3</c:v>
                </c:pt>
                <c:pt idx="2125">
                  <c:v>-8.7200000000000003E-3</c:v>
                </c:pt>
                <c:pt idx="2126">
                  <c:v>-8.7799999999999996E-3</c:v>
                </c:pt>
                <c:pt idx="2127">
                  <c:v>-9.0900000000000009E-3</c:v>
                </c:pt>
                <c:pt idx="2128">
                  <c:v>-9.1999999999999998E-3</c:v>
                </c:pt>
                <c:pt idx="2129">
                  <c:v>-9.41E-3</c:v>
                </c:pt>
                <c:pt idx="2130">
                  <c:v>-9.4599999999999997E-3</c:v>
                </c:pt>
                <c:pt idx="2131">
                  <c:v>-9.5200000000000007E-3</c:v>
                </c:pt>
                <c:pt idx="2132">
                  <c:v>-9.6699999999999998E-3</c:v>
                </c:pt>
                <c:pt idx="2133">
                  <c:v>-9.8300000000000002E-3</c:v>
                </c:pt>
                <c:pt idx="2134">
                  <c:v>-9.8300000000000002E-3</c:v>
                </c:pt>
                <c:pt idx="2135">
                  <c:v>-1.004E-2</c:v>
                </c:pt>
                <c:pt idx="2136">
                  <c:v>-1.009E-2</c:v>
                </c:pt>
                <c:pt idx="2137">
                  <c:v>-1.0149999999999999E-2</c:v>
                </c:pt>
                <c:pt idx="2138">
                  <c:v>-1.009E-2</c:v>
                </c:pt>
                <c:pt idx="2139">
                  <c:v>-1.0200000000000001E-2</c:v>
                </c:pt>
                <c:pt idx="2140">
                  <c:v>-1.0149999999999999E-2</c:v>
                </c:pt>
                <c:pt idx="2141">
                  <c:v>-1.0149999999999999E-2</c:v>
                </c:pt>
                <c:pt idx="2142">
                  <c:v>-1.004E-2</c:v>
                </c:pt>
                <c:pt idx="2143">
                  <c:v>-1.004E-2</c:v>
                </c:pt>
                <c:pt idx="2144">
                  <c:v>-1.004E-2</c:v>
                </c:pt>
                <c:pt idx="2145">
                  <c:v>-9.8799999999999999E-3</c:v>
                </c:pt>
                <c:pt idx="2146">
                  <c:v>-9.7800000000000005E-3</c:v>
                </c:pt>
                <c:pt idx="2147">
                  <c:v>-9.7800000000000005E-3</c:v>
                </c:pt>
                <c:pt idx="2148">
                  <c:v>-9.4599999999999997E-3</c:v>
                </c:pt>
                <c:pt idx="2149">
                  <c:v>-9.3600000000000003E-3</c:v>
                </c:pt>
                <c:pt idx="2150">
                  <c:v>-9.1999999999999998E-3</c:v>
                </c:pt>
                <c:pt idx="2151">
                  <c:v>-9.0900000000000009E-3</c:v>
                </c:pt>
                <c:pt idx="2152">
                  <c:v>-8.7799999999999996E-3</c:v>
                </c:pt>
                <c:pt idx="2153">
                  <c:v>-8.6199999999999992E-3</c:v>
                </c:pt>
                <c:pt idx="2154">
                  <c:v>-8.4600000000000005E-3</c:v>
                </c:pt>
                <c:pt idx="2155">
                  <c:v>-8.1499999999999993E-3</c:v>
                </c:pt>
                <c:pt idx="2156">
                  <c:v>-7.8300000000000002E-3</c:v>
                </c:pt>
                <c:pt idx="2157">
                  <c:v>-7.5100000000000002E-3</c:v>
                </c:pt>
                <c:pt idx="2158">
                  <c:v>-7.1999999999999998E-3</c:v>
                </c:pt>
                <c:pt idx="2159">
                  <c:v>-6.9899999999999997E-3</c:v>
                </c:pt>
                <c:pt idx="2160">
                  <c:v>-6.6699999999999997E-3</c:v>
                </c:pt>
                <c:pt idx="2161">
                  <c:v>-6.4099999999999999E-3</c:v>
                </c:pt>
                <c:pt idx="2162">
                  <c:v>-5.9300000000000004E-3</c:v>
                </c:pt>
                <c:pt idx="2163">
                  <c:v>-5.5599999999999998E-3</c:v>
                </c:pt>
                <c:pt idx="2164">
                  <c:v>-5.1900000000000002E-3</c:v>
                </c:pt>
                <c:pt idx="2165">
                  <c:v>-4.8799999999999998E-3</c:v>
                </c:pt>
                <c:pt idx="2166">
                  <c:v>-4.4600000000000004E-3</c:v>
                </c:pt>
                <c:pt idx="2167">
                  <c:v>-4.0899999999999999E-3</c:v>
                </c:pt>
                <c:pt idx="2168">
                  <c:v>-3.6099999999999999E-3</c:v>
                </c:pt>
                <c:pt idx="2169">
                  <c:v>-3.1900000000000001E-3</c:v>
                </c:pt>
                <c:pt idx="2170">
                  <c:v>-2.82E-3</c:v>
                </c:pt>
                <c:pt idx="2171">
                  <c:v>-2.4499999999999999E-3</c:v>
                </c:pt>
                <c:pt idx="2172">
                  <c:v>-1.98E-3</c:v>
                </c:pt>
                <c:pt idx="2173">
                  <c:v>-1.6100000000000001E-3</c:v>
                </c:pt>
                <c:pt idx="2174">
                  <c:v>-1.24E-3</c:v>
                </c:pt>
                <c:pt idx="2175">
                  <c:v>-7.6999999999999996E-4</c:v>
                </c:pt>
                <c:pt idx="2176">
                  <c:v>-4.4999999999999999E-4</c:v>
                </c:pt>
                <c:pt idx="2177">
                  <c:v>-8.0000000000000007E-5</c:v>
                </c:pt>
                <c:pt idx="2178">
                  <c:v>3.4000000000000002E-4</c:v>
                </c:pt>
                <c:pt idx="2179">
                  <c:v>5.9999999999999995E-4</c:v>
                </c:pt>
                <c:pt idx="2180">
                  <c:v>1.0200000000000001E-3</c:v>
                </c:pt>
                <c:pt idx="2181">
                  <c:v>1.34E-3</c:v>
                </c:pt>
                <c:pt idx="2182">
                  <c:v>1.6000000000000001E-3</c:v>
                </c:pt>
                <c:pt idx="2183">
                  <c:v>1.81E-3</c:v>
                </c:pt>
                <c:pt idx="2184">
                  <c:v>2.1299999999999999E-3</c:v>
                </c:pt>
                <c:pt idx="2185">
                  <c:v>2.2399999999999998E-3</c:v>
                </c:pt>
                <c:pt idx="2186">
                  <c:v>2.3400000000000001E-3</c:v>
                </c:pt>
                <c:pt idx="2187">
                  <c:v>2.5000000000000001E-3</c:v>
                </c:pt>
                <c:pt idx="2188">
                  <c:v>2.7100000000000002E-3</c:v>
                </c:pt>
                <c:pt idx="2189">
                  <c:v>2.66E-3</c:v>
                </c:pt>
                <c:pt idx="2190">
                  <c:v>2.7599999999999999E-3</c:v>
                </c:pt>
                <c:pt idx="2191">
                  <c:v>2.66E-3</c:v>
                </c:pt>
                <c:pt idx="2192">
                  <c:v>2.5500000000000002E-3</c:v>
                </c:pt>
                <c:pt idx="2193">
                  <c:v>2.5000000000000001E-3</c:v>
                </c:pt>
                <c:pt idx="2194">
                  <c:v>2.3900000000000002E-3</c:v>
                </c:pt>
                <c:pt idx="2195">
                  <c:v>2.1299999999999999E-3</c:v>
                </c:pt>
                <c:pt idx="2196">
                  <c:v>1.81E-3</c:v>
                </c:pt>
                <c:pt idx="2197">
                  <c:v>1.6000000000000001E-3</c:v>
                </c:pt>
                <c:pt idx="2198">
                  <c:v>1.1800000000000001E-3</c:v>
                </c:pt>
                <c:pt idx="2199">
                  <c:v>8.7000000000000001E-4</c:v>
                </c:pt>
                <c:pt idx="2200">
                  <c:v>5.0000000000000001E-4</c:v>
                </c:pt>
                <c:pt idx="2201">
                  <c:v>1.2999999999999999E-4</c:v>
                </c:pt>
                <c:pt idx="2202">
                  <c:v>-4.0000000000000002E-4</c:v>
                </c:pt>
                <c:pt idx="2203">
                  <c:v>-9.3000000000000005E-4</c:v>
                </c:pt>
                <c:pt idx="2204">
                  <c:v>-1.4E-3</c:v>
                </c:pt>
                <c:pt idx="2205">
                  <c:v>-1.8699999999999999E-3</c:v>
                </c:pt>
                <c:pt idx="2206">
                  <c:v>-2.3500000000000001E-3</c:v>
                </c:pt>
                <c:pt idx="2207">
                  <c:v>-2.8800000000000002E-3</c:v>
                </c:pt>
                <c:pt idx="2208">
                  <c:v>-3.5100000000000001E-3</c:v>
                </c:pt>
                <c:pt idx="2209">
                  <c:v>-3.8800000000000002E-3</c:v>
                </c:pt>
                <c:pt idx="2210">
                  <c:v>-4.4000000000000003E-3</c:v>
                </c:pt>
                <c:pt idx="2211">
                  <c:v>-4.7699999999999999E-3</c:v>
                </c:pt>
                <c:pt idx="2212">
                  <c:v>-5.2500000000000003E-3</c:v>
                </c:pt>
                <c:pt idx="2213">
                  <c:v>-5.62E-3</c:v>
                </c:pt>
                <c:pt idx="2214">
                  <c:v>-5.9800000000000001E-3</c:v>
                </c:pt>
                <c:pt idx="2215">
                  <c:v>-6.3499999999999997E-3</c:v>
                </c:pt>
                <c:pt idx="2216">
                  <c:v>-6.5100000000000002E-3</c:v>
                </c:pt>
                <c:pt idx="2217">
                  <c:v>-6.7200000000000003E-3</c:v>
                </c:pt>
                <c:pt idx="2218">
                  <c:v>-6.9300000000000004E-3</c:v>
                </c:pt>
                <c:pt idx="2219">
                  <c:v>-6.9899999999999997E-3</c:v>
                </c:pt>
                <c:pt idx="2220">
                  <c:v>-7.0400000000000003E-3</c:v>
                </c:pt>
                <c:pt idx="2221">
                  <c:v>-6.9300000000000004E-3</c:v>
                </c:pt>
                <c:pt idx="2222">
                  <c:v>-6.7799999999999996E-3</c:v>
                </c:pt>
                <c:pt idx="2223">
                  <c:v>-6.6699999999999997E-3</c:v>
                </c:pt>
                <c:pt idx="2224">
                  <c:v>-6.4599999999999996E-3</c:v>
                </c:pt>
                <c:pt idx="2225">
                  <c:v>-6.1999999999999998E-3</c:v>
                </c:pt>
                <c:pt idx="2226">
                  <c:v>-5.8799999999999998E-3</c:v>
                </c:pt>
                <c:pt idx="2227">
                  <c:v>-5.5599999999999998E-3</c:v>
                </c:pt>
                <c:pt idx="2228">
                  <c:v>-5.0899999999999999E-3</c:v>
                </c:pt>
                <c:pt idx="2229">
                  <c:v>-4.7699999999999999E-3</c:v>
                </c:pt>
                <c:pt idx="2230">
                  <c:v>-4.2500000000000003E-3</c:v>
                </c:pt>
                <c:pt idx="2231">
                  <c:v>-3.7699999999999999E-3</c:v>
                </c:pt>
                <c:pt idx="2232">
                  <c:v>-3.3500000000000001E-3</c:v>
                </c:pt>
                <c:pt idx="2233">
                  <c:v>-2.82E-3</c:v>
                </c:pt>
                <c:pt idx="2234">
                  <c:v>-2.3500000000000001E-3</c:v>
                </c:pt>
                <c:pt idx="2235">
                  <c:v>-1.8699999999999999E-3</c:v>
                </c:pt>
                <c:pt idx="2236">
                  <c:v>-1.4499999999999999E-3</c:v>
                </c:pt>
                <c:pt idx="2237">
                  <c:v>-9.7999999999999997E-4</c:v>
                </c:pt>
                <c:pt idx="2238">
                  <c:v>-6.0999999999999997E-4</c:v>
                </c:pt>
                <c:pt idx="2239">
                  <c:v>-2.4000000000000001E-4</c:v>
                </c:pt>
                <c:pt idx="2240">
                  <c:v>1.2999999999999999E-4</c:v>
                </c:pt>
                <c:pt idx="2241">
                  <c:v>3.4000000000000002E-4</c:v>
                </c:pt>
                <c:pt idx="2242">
                  <c:v>7.6000000000000004E-4</c:v>
                </c:pt>
                <c:pt idx="2243">
                  <c:v>9.2000000000000003E-4</c:v>
                </c:pt>
                <c:pt idx="2244">
                  <c:v>1.1299999999999999E-3</c:v>
                </c:pt>
                <c:pt idx="2245">
                  <c:v>1.23E-3</c:v>
                </c:pt>
                <c:pt idx="2246">
                  <c:v>1.2899999999999999E-3</c:v>
                </c:pt>
                <c:pt idx="2247">
                  <c:v>1.39E-3</c:v>
                </c:pt>
                <c:pt idx="2248">
                  <c:v>1.23E-3</c:v>
                </c:pt>
                <c:pt idx="2249">
                  <c:v>1.1800000000000001E-3</c:v>
                </c:pt>
                <c:pt idx="2250">
                  <c:v>1.1800000000000001E-3</c:v>
                </c:pt>
                <c:pt idx="2251">
                  <c:v>9.7000000000000005E-4</c:v>
                </c:pt>
                <c:pt idx="2252">
                  <c:v>8.0999999999999996E-4</c:v>
                </c:pt>
                <c:pt idx="2253">
                  <c:v>6.4999999999999997E-4</c:v>
                </c:pt>
                <c:pt idx="2254">
                  <c:v>3.8999999999999999E-4</c:v>
                </c:pt>
                <c:pt idx="2255">
                  <c:v>6.9999999999999994E-5</c:v>
                </c:pt>
                <c:pt idx="2256">
                  <c:v>-1.9000000000000001E-4</c:v>
                </c:pt>
                <c:pt idx="2257">
                  <c:v>-4.0000000000000002E-4</c:v>
                </c:pt>
                <c:pt idx="2258">
                  <c:v>-6.0999999999999997E-4</c:v>
                </c:pt>
                <c:pt idx="2259">
                  <c:v>-1.0300000000000001E-3</c:v>
                </c:pt>
                <c:pt idx="2260">
                  <c:v>-1.1900000000000001E-3</c:v>
                </c:pt>
                <c:pt idx="2261">
                  <c:v>-1.6100000000000001E-3</c:v>
                </c:pt>
                <c:pt idx="2262">
                  <c:v>-1.8699999999999999E-3</c:v>
                </c:pt>
                <c:pt idx="2263">
                  <c:v>-2.0899999999999998E-3</c:v>
                </c:pt>
                <c:pt idx="2264">
                  <c:v>-2.3999999999999998E-3</c:v>
                </c:pt>
                <c:pt idx="2265">
                  <c:v>-2.5100000000000001E-3</c:v>
                </c:pt>
                <c:pt idx="2266">
                  <c:v>-2.7699999999999999E-3</c:v>
                </c:pt>
                <c:pt idx="2267">
                  <c:v>-2.98E-3</c:v>
                </c:pt>
                <c:pt idx="2268">
                  <c:v>-3.0899999999999999E-3</c:v>
                </c:pt>
                <c:pt idx="2269">
                  <c:v>-3.2399999999999998E-3</c:v>
                </c:pt>
                <c:pt idx="2270">
                  <c:v>-3.3500000000000001E-3</c:v>
                </c:pt>
                <c:pt idx="2271">
                  <c:v>-3.5599999999999998E-3</c:v>
                </c:pt>
                <c:pt idx="2272">
                  <c:v>-3.6700000000000001E-3</c:v>
                </c:pt>
                <c:pt idx="2273">
                  <c:v>-3.82E-3</c:v>
                </c:pt>
                <c:pt idx="2274">
                  <c:v>-3.7699999999999999E-3</c:v>
                </c:pt>
                <c:pt idx="2275">
                  <c:v>-3.7699999999999999E-3</c:v>
                </c:pt>
                <c:pt idx="2276">
                  <c:v>-3.7200000000000002E-3</c:v>
                </c:pt>
                <c:pt idx="2277">
                  <c:v>-3.82E-3</c:v>
                </c:pt>
                <c:pt idx="2278">
                  <c:v>-3.7200000000000002E-3</c:v>
                </c:pt>
                <c:pt idx="2279">
                  <c:v>-3.6099999999999999E-3</c:v>
                </c:pt>
                <c:pt idx="2280">
                  <c:v>-3.5599999999999998E-3</c:v>
                </c:pt>
                <c:pt idx="2281">
                  <c:v>-3.46E-3</c:v>
                </c:pt>
                <c:pt idx="2282">
                  <c:v>-3.3500000000000001E-3</c:v>
                </c:pt>
                <c:pt idx="2283">
                  <c:v>-3.1900000000000001E-3</c:v>
                </c:pt>
                <c:pt idx="2284">
                  <c:v>-3.0300000000000001E-3</c:v>
                </c:pt>
                <c:pt idx="2285">
                  <c:v>-2.8800000000000002E-3</c:v>
                </c:pt>
                <c:pt idx="2286">
                  <c:v>-2.6700000000000001E-3</c:v>
                </c:pt>
                <c:pt idx="2287">
                  <c:v>-2.4499999999999999E-3</c:v>
                </c:pt>
                <c:pt idx="2288">
                  <c:v>-2.3500000000000001E-3</c:v>
                </c:pt>
                <c:pt idx="2289">
                  <c:v>-2.0899999999999998E-3</c:v>
                </c:pt>
                <c:pt idx="2290">
                  <c:v>-1.72E-3</c:v>
                </c:pt>
                <c:pt idx="2291">
                  <c:v>-1.5100000000000001E-3</c:v>
                </c:pt>
                <c:pt idx="2292">
                  <c:v>-1.24E-3</c:v>
                </c:pt>
                <c:pt idx="2293">
                  <c:v>-8.7000000000000001E-4</c:v>
                </c:pt>
                <c:pt idx="2294">
                  <c:v>-7.6999999999999996E-4</c:v>
                </c:pt>
                <c:pt idx="2295">
                  <c:v>-4.0000000000000002E-4</c:v>
                </c:pt>
                <c:pt idx="2296">
                  <c:v>-1.3999999999999999E-4</c:v>
                </c:pt>
                <c:pt idx="2297">
                  <c:v>-8.0000000000000007E-5</c:v>
                </c:pt>
                <c:pt idx="2298">
                  <c:v>2.9E-4</c:v>
                </c:pt>
                <c:pt idx="2299">
                  <c:v>5.0000000000000001E-4</c:v>
                </c:pt>
                <c:pt idx="2300">
                  <c:v>7.6000000000000004E-4</c:v>
                </c:pt>
                <c:pt idx="2301">
                  <c:v>8.7000000000000001E-4</c:v>
                </c:pt>
                <c:pt idx="2302">
                  <c:v>1.1299999999999999E-3</c:v>
                </c:pt>
                <c:pt idx="2303">
                  <c:v>1.2899999999999999E-3</c:v>
                </c:pt>
                <c:pt idx="2304">
                  <c:v>1.34E-3</c:v>
                </c:pt>
                <c:pt idx="2305">
                  <c:v>1.34E-3</c:v>
                </c:pt>
                <c:pt idx="2306">
                  <c:v>1.5499999999999999E-3</c:v>
                </c:pt>
                <c:pt idx="2307">
                  <c:v>1.39E-3</c:v>
                </c:pt>
                <c:pt idx="2308">
                  <c:v>1.4400000000000001E-3</c:v>
                </c:pt>
                <c:pt idx="2309">
                  <c:v>1.39E-3</c:v>
                </c:pt>
                <c:pt idx="2310">
                  <c:v>1.08E-3</c:v>
                </c:pt>
                <c:pt idx="2311">
                  <c:v>9.7000000000000005E-4</c:v>
                </c:pt>
                <c:pt idx="2312">
                  <c:v>7.6000000000000004E-4</c:v>
                </c:pt>
                <c:pt idx="2313">
                  <c:v>4.4000000000000002E-4</c:v>
                </c:pt>
                <c:pt idx="2314">
                  <c:v>2.3000000000000001E-4</c:v>
                </c:pt>
                <c:pt idx="2315">
                  <c:v>-1.9000000000000001E-4</c:v>
                </c:pt>
                <c:pt idx="2316">
                  <c:v>-5.5999999999999995E-4</c:v>
                </c:pt>
                <c:pt idx="2317">
                  <c:v>-8.1999999999999998E-4</c:v>
                </c:pt>
                <c:pt idx="2318">
                  <c:v>-1.3500000000000001E-3</c:v>
                </c:pt>
                <c:pt idx="2319">
                  <c:v>-1.82E-3</c:v>
                </c:pt>
                <c:pt idx="2320">
                  <c:v>-2.1900000000000001E-3</c:v>
                </c:pt>
                <c:pt idx="2321">
                  <c:v>-2.6099999999999999E-3</c:v>
                </c:pt>
                <c:pt idx="2322">
                  <c:v>-3.0300000000000001E-3</c:v>
                </c:pt>
                <c:pt idx="2323">
                  <c:v>-3.5100000000000001E-3</c:v>
                </c:pt>
                <c:pt idx="2324">
                  <c:v>-3.9300000000000003E-3</c:v>
                </c:pt>
                <c:pt idx="2325">
                  <c:v>-4.4000000000000003E-3</c:v>
                </c:pt>
                <c:pt idx="2326">
                  <c:v>-4.7200000000000002E-3</c:v>
                </c:pt>
                <c:pt idx="2327">
                  <c:v>-5.0899999999999999E-3</c:v>
                </c:pt>
                <c:pt idx="2328">
                  <c:v>-5.3E-3</c:v>
                </c:pt>
                <c:pt idx="2329">
                  <c:v>-5.6699999999999997E-3</c:v>
                </c:pt>
                <c:pt idx="2330">
                  <c:v>-5.8300000000000001E-3</c:v>
                </c:pt>
                <c:pt idx="2331">
                  <c:v>-6.0899999999999999E-3</c:v>
                </c:pt>
                <c:pt idx="2332">
                  <c:v>-6.1399999999999996E-3</c:v>
                </c:pt>
                <c:pt idx="2333">
                  <c:v>-6.1999999999999998E-3</c:v>
                </c:pt>
                <c:pt idx="2334">
                  <c:v>-6.2500000000000003E-3</c:v>
                </c:pt>
                <c:pt idx="2335">
                  <c:v>-6.1999999999999998E-3</c:v>
                </c:pt>
                <c:pt idx="2336">
                  <c:v>-6.0899999999999999E-3</c:v>
                </c:pt>
                <c:pt idx="2337">
                  <c:v>-5.9800000000000001E-3</c:v>
                </c:pt>
                <c:pt idx="2338">
                  <c:v>-5.8300000000000001E-3</c:v>
                </c:pt>
                <c:pt idx="2339">
                  <c:v>-5.5100000000000001E-3</c:v>
                </c:pt>
                <c:pt idx="2340">
                  <c:v>-5.3E-3</c:v>
                </c:pt>
                <c:pt idx="2341">
                  <c:v>-5.0899999999999999E-3</c:v>
                </c:pt>
                <c:pt idx="2342">
                  <c:v>-4.7699999999999999E-3</c:v>
                </c:pt>
                <c:pt idx="2343">
                  <c:v>-4.4600000000000004E-3</c:v>
                </c:pt>
                <c:pt idx="2344">
                  <c:v>-4.0899999999999999E-3</c:v>
                </c:pt>
                <c:pt idx="2345">
                  <c:v>-3.7699999999999999E-3</c:v>
                </c:pt>
                <c:pt idx="2346">
                  <c:v>-3.5100000000000001E-3</c:v>
                </c:pt>
                <c:pt idx="2347">
                  <c:v>-3.2399999999999998E-3</c:v>
                </c:pt>
                <c:pt idx="2348">
                  <c:v>-2.9299999999999999E-3</c:v>
                </c:pt>
                <c:pt idx="2349">
                  <c:v>-2.6700000000000001E-3</c:v>
                </c:pt>
                <c:pt idx="2350">
                  <c:v>-2.4499999999999999E-3</c:v>
                </c:pt>
                <c:pt idx="2351">
                  <c:v>-2.2399999999999998E-3</c:v>
                </c:pt>
                <c:pt idx="2352">
                  <c:v>-2.0899999999999998E-3</c:v>
                </c:pt>
                <c:pt idx="2353">
                  <c:v>-1.98E-3</c:v>
                </c:pt>
                <c:pt idx="2354">
                  <c:v>-1.98E-3</c:v>
                </c:pt>
                <c:pt idx="2355">
                  <c:v>-1.98E-3</c:v>
                </c:pt>
                <c:pt idx="2356">
                  <c:v>-1.8699999999999999E-3</c:v>
                </c:pt>
                <c:pt idx="2357">
                  <c:v>-2.0899999999999998E-3</c:v>
                </c:pt>
                <c:pt idx="2358">
                  <c:v>-2.0899999999999998E-3</c:v>
                </c:pt>
                <c:pt idx="2359">
                  <c:v>-2.3500000000000001E-3</c:v>
                </c:pt>
                <c:pt idx="2360">
                  <c:v>-2.4499999999999999E-3</c:v>
                </c:pt>
                <c:pt idx="2361">
                  <c:v>-2.7200000000000002E-3</c:v>
                </c:pt>
                <c:pt idx="2362">
                  <c:v>-2.8800000000000002E-3</c:v>
                </c:pt>
                <c:pt idx="2363">
                  <c:v>-3.2399999999999998E-3</c:v>
                </c:pt>
                <c:pt idx="2364">
                  <c:v>-3.5100000000000001E-3</c:v>
                </c:pt>
                <c:pt idx="2365">
                  <c:v>-3.82E-3</c:v>
                </c:pt>
                <c:pt idx="2366">
                  <c:v>-4.0400000000000002E-3</c:v>
                </c:pt>
                <c:pt idx="2367">
                  <c:v>-4.3E-3</c:v>
                </c:pt>
                <c:pt idx="2368">
                  <c:v>-4.6699999999999997E-3</c:v>
                </c:pt>
                <c:pt idx="2369">
                  <c:v>-4.9300000000000004E-3</c:v>
                </c:pt>
                <c:pt idx="2370">
                  <c:v>-4.9800000000000001E-3</c:v>
                </c:pt>
                <c:pt idx="2371">
                  <c:v>-5.2500000000000003E-3</c:v>
                </c:pt>
                <c:pt idx="2372">
                  <c:v>-5.5100000000000001E-3</c:v>
                </c:pt>
                <c:pt idx="2373">
                  <c:v>-5.5100000000000001E-3</c:v>
                </c:pt>
                <c:pt idx="2374">
                  <c:v>-5.5599999999999998E-3</c:v>
                </c:pt>
                <c:pt idx="2375">
                  <c:v>-5.5599999999999998E-3</c:v>
                </c:pt>
                <c:pt idx="2376">
                  <c:v>-5.5100000000000001E-3</c:v>
                </c:pt>
                <c:pt idx="2377">
                  <c:v>-5.4599999999999996E-3</c:v>
                </c:pt>
                <c:pt idx="2378">
                  <c:v>-5.3499999999999997E-3</c:v>
                </c:pt>
                <c:pt idx="2379">
                  <c:v>-5.2500000000000003E-3</c:v>
                </c:pt>
                <c:pt idx="2380">
                  <c:v>-5.0400000000000002E-3</c:v>
                </c:pt>
                <c:pt idx="2381">
                  <c:v>-4.8300000000000001E-3</c:v>
                </c:pt>
                <c:pt idx="2382">
                  <c:v>-4.5599999999999998E-3</c:v>
                </c:pt>
                <c:pt idx="2383">
                  <c:v>-4.3E-3</c:v>
                </c:pt>
                <c:pt idx="2384">
                  <c:v>-3.9300000000000003E-3</c:v>
                </c:pt>
                <c:pt idx="2385">
                  <c:v>-3.7200000000000002E-3</c:v>
                </c:pt>
                <c:pt idx="2386">
                  <c:v>-3.3500000000000001E-3</c:v>
                </c:pt>
                <c:pt idx="2387">
                  <c:v>-3.0300000000000001E-3</c:v>
                </c:pt>
                <c:pt idx="2388">
                  <c:v>-2.82E-3</c:v>
                </c:pt>
                <c:pt idx="2389">
                  <c:v>-2.4499999999999999E-3</c:v>
                </c:pt>
                <c:pt idx="2390">
                  <c:v>-2.2399999999999998E-3</c:v>
                </c:pt>
                <c:pt idx="2391">
                  <c:v>-1.98E-3</c:v>
                </c:pt>
                <c:pt idx="2392">
                  <c:v>-1.7700000000000001E-3</c:v>
                </c:pt>
                <c:pt idx="2393">
                  <c:v>-1.6100000000000001E-3</c:v>
                </c:pt>
                <c:pt idx="2394">
                  <c:v>-1.56E-3</c:v>
                </c:pt>
                <c:pt idx="2395">
                  <c:v>-1.56E-3</c:v>
                </c:pt>
                <c:pt idx="2396">
                  <c:v>-1.6100000000000001E-3</c:v>
                </c:pt>
                <c:pt idx="2397">
                  <c:v>-1.6100000000000001E-3</c:v>
                </c:pt>
                <c:pt idx="2398">
                  <c:v>-1.6100000000000001E-3</c:v>
                </c:pt>
                <c:pt idx="2399">
                  <c:v>-1.82E-3</c:v>
                </c:pt>
                <c:pt idx="2400">
                  <c:v>-1.98E-3</c:v>
                </c:pt>
                <c:pt idx="2401">
                  <c:v>-2.2399999999999998E-3</c:v>
                </c:pt>
                <c:pt idx="2402">
                  <c:v>-2.4499999999999999E-3</c:v>
                </c:pt>
                <c:pt idx="2403">
                  <c:v>-2.8800000000000002E-3</c:v>
                </c:pt>
                <c:pt idx="2404">
                  <c:v>-3.2399999999999998E-3</c:v>
                </c:pt>
                <c:pt idx="2405">
                  <c:v>-3.6700000000000001E-3</c:v>
                </c:pt>
                <c:pt idx="2406">
                  <c:v>-4.0899999999999999E-3</c:v>
                </c:pt>
                <c:pt idx="2407">
                  <c:v>-4.5100000000000001E-3</c:v>
                </c:pt>
                <c:pt idx="2408">
                  <c:v>-4.8300000000000001E-3</c:v>
                </c:pt>
                <c:pt idx="2409">
                  <c:v>-5.4099999999999999E-3</c:v>
                </c:pt>
                <c:pt idx="2410">
                  <c:v>-5.8300000000000001E-3</c:v>
                </c:pt>
                <c:pt idx="2411">
                  <c:v>-6.2500000000000003E-3</c:v>
                </c:pt>
                <c:pt idx="2412">
                  <c:v>-6.62E-3</c:v>
                </c:pt>
                <c:pt idx="2413">
                  <c:v>-6.9899999999999997E-3</c:v>
                </c:pt>
                <c:pt idx="2414">
                  <c:v>-7.3000000000000001E-3</c:v>
                </c:pt>
                <c:pt idx="2415">
                  <c:v>-7.5700000000000003E-3</c:v>
                </c:pt>
                <c:pt idx="2416">
                  <c:v>-7.8300000000000002E-3</c:v>
                </c:pt>
                <c:pt idx="2417">
                  <c:v>-8.0400000000000003E-3</c:v>
                </c:pt>
                <c:pt idx="2418">
                  <c:v>-8.2000000000000007E-3</c:v>
                </c:pt>
                <c:pt idx="2419">
                  <c:v>-8.3000000000000001E-3</c:v>
                </c:pt>
                <c:pt idx="2420">
                  <c:v>-8.2500000000000004E-3</c:v>
                </c:pt>
                <c:pt idx="2421">
                  <c:v>-8.3000000000000001E-3</c:v>
                </c:pt>
                <c:pt idx="2422">
                  <c:v>-8.2000000000000007E-3</c:v>
                </c:pt>
                <c:pt idx="2423">
                  <c:v>-8.1499999999999993E-3</c:v>
                </c:pt>
                <c:pt idx="2424">
                  <c:v>-7.8799999999999999E-3</c:v>
                </c:pt>
                <c:pt idx="2425">
                  <c:v>-7.6699999999999997E-3</c:v>
                </c:pt>
                <c:pt idx="2426">
                  <c:v>-7.4599999999999996E-3</c:v>
                </c:pt>
                <c:pt idx="2427">
                  <c:v>-7.1399999999999996E-3</c:v>
                </c:pt>
                <c:pt idx="2428">
                  <c:v>-6.7799999999999996E-3</c:v>
                </c:pt>
                <c:pt idx="2429">
                  <c:v>-6.4599999999999996E-3</c:v>
                </c:pt>
                <c:pt idx="2430">
                  <c:v>-5.9300000000000004E-3</c:v>
                </c:pt>
                <c:pt idx="2431">
                  <c:v>-5.62E-3</c:v>
                </c:pt>
                <c:pt idx="2432">
                  <c:v>-5.1900000000000002E-3</c:v>
                </c:pt>
                <c:pt idx="2433">
                  <c:v>-4.7699999999999999E-3</c:v>
                </c:pt>
                <c:pt idx="2434">
                  <c:v>-4.3E-3</c:v>
                </c:pt>
                <c:pt idx="2435">
                  <c:v>-3.98E-3</c:v>
                </c:pt>
                <c:pt idx="2436">
                  <c:v>-3.5100000000000001E-3</c:v>
                </c:pt>
                <c:pt idx="2437">
                  <c:v>-3.1900000000000001E-3</c:v>
                </c:pt>
                <c:pt idx="2438">
                  <c:v>-2.82E-3</c:v>
                </c:pt>
                <c:pt idx="2439">
                  <c:v>-2.5600000000000002E-3</c:v>
                </c:pt>
                <c:pt idx="2440">
                  <c:v>-2.1900000000000001E-3</c:v>
                </c:pt>
                <c:pt idx="2441">
                  <c:v>-1.98E-3</c:v>
                </c:pt>
                <c:pt idx="2442">
                  <c:v>-1.66E-3</c:v>
                </c:pt>
                <c:pt idx="2443">
                  <c:v>-1.56E-3</c:v>
                </c:pt>
                <c:pt idx="2444">
                  <c:v>-1.4E-3</c:v>
                </c:pt>
                <c:pt idx="2445">
                  <c:v>-1.2999999999999999E-3</c:v>
                </c:pt>
                <c:pt idx="2446">
                  <c:v>-1.1900000000000001E-3</c:v>
                </c:pt>
                <c:pt idx="2447">
                  <c:v>-1.14E-3</c:v>
                </c:pt>
                <c:pt idx="2448">
                  <c:v>-1.14E-3</c:v>
                </c:pt>
                <c:pt idx="2449">
                  <c:v>-1.14E-3</c:v>
                </c:pt>
                <c:pt idx="2450">
                  <c:v>-1.1900000000000001E-3</c:v>
                </c:pt>
                <c:pt idx="2451">
                  <c:v>-1.14E-3</c:v>
                </c:pt>
                <c:pt idx="2452">
                  <c:v>-1.24E-3</c:v>
                </c:pt>
                <c:pt idx="2453">
                  <c:v>-1.4E-3</c:v>
                </c:pt>
                <c:pt idx="2454">
                  <c:v>-1.4E-3</c:v>
                </c:pt>
                <c:pt idx="2455">
                  <c:v>-1.56E-3</c:v>
                </c:pt>
                <c:pt idx="2456">
                  <c:v>-1.5100000000000001E-3</c:v>
                </c:pt>
                <c:pt idx="2457">
                  <c:v>-1.66E-3</c:v>
                </c:pt>
                <c:pt idx="2458">
                  <c:v>-1.6100000000000001E-3</c:v>
                </c:pt>
                <c:pt idx="2459">
                  <c:v>-1.72E-3</c:v>
                </c:pt>
                <c:pt idx="2460">
                  <c:v>-1.7700000000000001E-3</c:v>
                </c:pt>
                <c:pt idx="2461">
                  <c:v>-1.82E-3</c:v>
                </c:pt>
                <c:pt idx="2462">
                  <c:v>-1.72E-3</c:v>
                </c:pt>
                <c:pt idx="2463">
                  <c:v>-1.82E-3</c:v>
                </c:pt>
                <c:pt idx="2464">
                  <c:v>-1.82E-3</c:v>
                </c:pt>
                <c:pt idx="2465">
                  <c:v>-1.72E-3</c:v>
                </c:pt>
                <c:pt idx="2466">
                  <c:v>-1.66E-3</c:v>
                </c:pt>
                <c:pt idx="2467">
                  <c:v>-1.72E-3</c:v>
                </c:pt>
                <c:pt idx="2468">
                  <c:v>-1.6100000000000001E-3</c:v>
                </c:pt>
                <c:pt idx="2469">
                  <c:v>-1.5100000000000001E-3</c:v>
                </c:pt>
                <c:pt idx="2470">
                  <c:v>-1.4499999999999999E-3</c:v>
                </c:pt>
                <c:pt idx="2471">
                  <c:v>-1.2999999999999999E-3</c:v>
                </c:pt>
                <c:pt idx="2472">
                  <c:v>-1.24E-3</c:v>
                </c:pt>
                <c:pt idx="2473">
                  <c:v>-1.1900000000000001E-3</c:v>
                </c:pt>
                <c:pt idx="2474">
                  <c:v>-1.0300000000000001E-3</c:v>
                </c:pt>
                <c:pt idx="2475">
                  <c:v>-9.7999999999999997E-4</c:v>
                </c:pt>
                <c:pt idx="2476">
                  <c:v>-9.3000000000000005E-4</c:v>
                </c:pt>
                <c:pt idx="2477">
                  <c:v>-9.3000000000000005E-4</c:v>
                </c:pt>
                <c:pt idx="2478">
                  <c:v>-8.7000000000000001E-4</c:v>
                </c:pt>
                <c:pt idx="2479">
                  <c:v>-8.1999999999999998E-4</c:v>
                </c:pt>
                <c:pt idx="2480">
                  <c:v>-9.3000000000000005E-4</c:v>
                </c:pt>
                <c:pt idx="2481">
                  <c:v>-9.3000000000000005E-4</c:v>
                </c:pt>
                <c:pt idx="2482">
                  <c:v>-9.3000000000000005E-4</c:v>
                </c:pt>
                <c:pt idx="2483">
                  <c:v>-9.7999999999999997E-4</c:v>
                </c:pt>
                <c:pt idx="2484">
                  <c:v>-1.0300000000000001E-3</c:v>
                </c:pt>
                <c:pt idx="2485">
                  <c:v>-1.08E-3</c:v>
                </c:pt>
                <c:pt idx="2486">
                  <c:v>-1.24E-3</c:v>
                </c:pt>
                <c:pt idx="2487">
                  <c:v>-1.3500000000000001E-3</c:v>
                </c:pt>
                <c:pt idx="2488">
                  <c:v>-1.5100000000000001E-3</c:v>
                </c:pt>
                <c:pt idx="2489">
                  <c:v>-1.66E-3</c:v>
                </c:pt>
                <c:pt idx="2490">
                  <c:v>-1.72E-3</c:v>
                </c:pt>
                <c:pt idx="2491">
                  <c:v>-1.82E-3</c:v>
                </c:pt>
                <c:pt idx="2492">
                  <c:v>-2.0899999999999998E-3</c:v>
                </c:pt>
                <c:pt idx="2493">
                  <c:v>-2.2399999999999998E-3</c:v>
                </c:pt>
                <c:pt idx="2494">
                  <c:v>-2.3E-3</c:v>
                </c:pt>
                <c:pt idx="2495">
                  <c:v>-2.4499999999999999E-3</c:v>
                </c:pt>
                <c:pt idx="2496">
                  <c:v>-2.6700000000000001E-3</c:v>
                </c:pt>
                <c:pt idx="2497">
                  <c:v>-2.6099999999999999E-3</c:v>
                </c:pt>
                <c:pt idx="2498">
                  <c:v>-2.6700000000000001E-3</c:v>
                </c:pt>
                <c:pt idx="2499">
                  <c:v>-2.7699999999999999E-3</c:v>
                </c:pt>
                <c:pt idx="2500">
                  <c:v>-2.82E-3</c:v>
                </c:pt>
                <c:pt idx="2501">
                  <c:v>-2.9299999999999999E-3</c:v>
                </c:pt>
                <c:pt idx="2502">
                  <c:v>-2.7699999999999999E-3</c:v>
                </c:pt>
                <c:pt idx="2503">
                  <c:v>-2.9299999999999999E-3</c:v>
                </c:pt>
                <c:pt idx="2504">
                  <c:v>-2.82E-3</c:v>
                </c:pt>
                <c:pt idx="2505">
                  <c:v>-2.7699999999999999E-3</c:v>
                </c:pt>
                <c:pt idx="2506">
                  <c:v>-2.6700000000000001E-3</c:v>
                </c:pt>
                <c:pt idx="2507">
                  <c:v>-2.6099999999999999E-3</c:v>
                </c:pt>
                <c:pt idx="2508">
                  <c:v>-2.5100000000000001E-3</c:v>
                </c:pt>
                <c:pt idx="2509">
                  <c:v>-2.4499999999999999E-3</c:v>
                </c:pt>
                <c:pt idx="2510">
                  <c:v>-2.3E-3</c:v>
                </c:pt>
                <c:pt idx="2511">
                  <c:v>-2.1900000000000001E-3</c:v>
                </c:pt>
                <c:pt idx="2512">
                  <c:v>-2.0300000000000001E-3</c:v>
                </c:pt>
                <c:pt idx="2513">
                  <c:v>-1.9300000000000001E-3</c:v>
                </c:pt>
                <c:pt idx="2514">
                  <c:v>-1.7700000000000001E-3</c:v>
                </c:pt>
                <c:pt idx="2515">
                  <c:v>-1.66E-3</c:v>
                </c:pt>
                <c:pt idx="2516">
                  <c:v>-1.56E-3</c:v>
                </c:pt>
                <c:pt idx="2517">
                  <c:v>-1.4499999999999999E-3</c:v>
                </c:pt>
                <c:pt idx="2518">
                  <c:v>-1.2999999999999999E-3</c:v>
                </c:pt>
                <c:pt idx="2519">
                  <c:v>-1.24E-3</c:v>
                </c:pt>
                <c:pt idx="2520">
                  <c:v>-1.24E-3</c:v>
                </c:pt>
                <c:pt idx="2521">
                  <c:v>-1.14E-3</c:v>
                </c:pt>
                <c:pt idx="2522">
                  <c:v>-1.08E-3</c:v>
                </c:pt>
                <c:pt idx="2523">
                  <c:v>-1.0300000000000001E-3</c:v>
                </c:pt>
                <c:pt idx="2524">
                  <c:v>-9.7999999999999997E-4</c:v>
                </c:pt>
                <c:pt idx="2525">
                  <c:v>-1.0300000000000001E-3</c:v>
                </c:pt>
                <c:pt idx="2526">
                  <c:v>-1.08E-3</c:v>
                </c:pt>
                <c:pt idx="2527">
                  <c:v>-1.08E-3</c:v>
                </c:pt>
                <c:pt idx="2528">
                  <c:v>-1.24E-3</c:v>
                </c:pt>
                <c:pt idx="2529">
                  <c:v>-1.1900000000000001E-3</c:v>
                </c:pt>
                <c:pt idx="2530">
                  <c:v>-1.1900000000000001E-3</c:v>
                </c:pt>
                <c:pt idx="2531">
                  <c:v>-1.24E-3</c:v>
                </c:pt>
                <c:pt idx="2532">
                  <c:v>-1.1900000000000001E-3</c:v>
                </c:pt>
                <c:pt idx="2533">
                  <c:v>-1.24E-3</c:v>
                </c:pt>
                <c:pt idx="2534">
                  <c:v>-1.2999999999999999E-3</c:v>
                </c:pt>
                <c:pt idx="2535">
                  <c:v>-1.3500000000000001E-3</c:v>
                </c:pt>
                <c:pt idx="2536">
                  <c:v>-1.3500000000000001E-3</c:v>
                </c:pt>
                <c:pt idx="2537">
                  <c:v>-1.1900000000000001E-3</c:v>
                </c:pt>
                <c:pt idx="2538">
                  <c:v>-1.1900000000000001E-3</c:v>
                </c:pt>
                <c:pt idx="2539">
                  <c:v>-1.24E-3</c:v>
                </c:pt>
                <c:pt idx="2540">
                  <c:v>-1.08E-3</c:v>
                </c:pt>
                <c:pt idx="2541">
                  <c:v>-9.7999999999999997E-4</c:v>
                </c:pt>
                <c:pt idx="2542">
                  <c:v>-8.1999999999999998E-4</c:v>
                </c:pt>
                <c:pt idx="2543">
                  <c:v>-7.2000000000000005E-4</c:v>
                </c:pt>
                <c:pt idx="2544">
                  <c:v>-7.2000000000000005E-4</c:v>
                </c:pt>
                <c:pt idx="2545">
                  <c:v>-5.0000000000000001E-4</c:v>
                </c:pt>
                <c:pt idx="2546">
                  <c:v>-3.5E-4</c:v>
                </c:pt>
                <c:pt idx="2547">
                  <c:v>-1.3999999999999999E-4</c:v>
                </c:pt>
                <c:pt idx="2548">
                  <c:v>-3.0000000000000001E-5</c:v>
                </c:pt>
                <c:pt idx="2549">
                  <c:v>2.3000000000000001E-4</c:v>
                </c:pt>
                <c:pt idx="2550">
                  <c:v>3.8999999999999999E-4</c:v>
                </c:pt>
                <c:pt idx="2551">
                  <c:v>6.4999999999999997E-4</c:v>
                </c:pt>
                <c:pt idx="2552">
                  <c:v>7.1000000000000002E-4</c:v>
                </c:pt>
                <c:pt idx="2553">
                  <c:v>9.2000000000000003E-4</c:v>
                </c:pt>
                <c:pt idx="2554">
                  <c:v>1.1299999999999999E-3</c:v>
                </c:pt>
                <c:pt idx="2555">
                  <c:v>1.23E-3</c:v>
                </c:pt>
                <c:pt idx="2556">
                  <c:v>1.4400000000000001E-3</c:v>
                </c:pt>
                <c:pt idx="2557">
                  <c:v>1.5499999999999999E-3</c:v>
                </c:pt>
                <c:pt idx="2558">
                  <c:v>1.66E-3</c:v>
                </c:pt>
                <c:pt idx="2559">
                  <c:v>1.92E-3</c:v>
                </c:pt>
                <c:pt idx="2560">
                  <c:v>1.8699999999999999E-3</c:v>
                </c:pt>
                <c:pt idx="2561">
                  <c:v>1.97E-3</c:v>
                </c:pt>
                <c:pt idx="2562">
                  <c:v>2.0200000000000001E-3</c:v>
                </c:pt>
                <c:pt idx="2563">
                  <c:v>2.0200000000000001E-3</c:v>
                </c:pt>
                <c:pt idx="2564">
                  <c:v>2.0200000000000001E-3</c:v>
                </c:pt>
                <c:pt idx="2565">
                  <c:v>2.0200000000000001E-3</c:v>
                </c:pt>
                <c:pt idx="2566">
                  <c:v>2.0200000000000001E-3</c:v>
                </c:pt>
                <c:pt idx="2567">
                  <c:v>2.0200000000000001E-3</c:v>
                </c:pt>
                <c:pt idx="2568">
                  <c:v>2.0200000000000001E-3</c:v>
                </c:pt>
                <c:pt idx="2569">
                  <c:v>1.92E-3</c:v>
                </c:pt>
                <c:pt idx="2570">
                  <c:v>1.8699999999999999E-3</c:v>
                </c:pt>
                <c:pt idx="2571">
                  <c:v>1.7600000000000001E-3</c:v>
                </c:pt>
                <c:pt idx="2572">
                  <c:v>1.7099999999999999E-3</c:v>
                </c:pt>
                <c:pt idx="2573">
                  <c:v>1.5499999999999999E-3</c:v>
                </c:pt>
                <c:pt idx="2574">
                  <c:v>1.5E-3</c:v>
                </c:pt>
                <c:pt idx="2575">
                  <c:v>1.39E-3</c:v>
                </c:pt>
                <c:pt idx="2576">
                  <c:v>1.2899999999999999E-3</c:v>
                </c:pt>
                <c:pt idx="2577">
                  <c:v>1.34E-3</c:v>
                </c:pt>
                <c:pt idx="2578">
                  <c:v>1.23E-3</c:v>
                </c:pt>
                <c:pt idx="2579">
                  <c:v>1.1800000000000001E-3</c:v>
                </c:pt>
                <c:pt idx="2580">
                  <c:v>1.1800000000000001E-3</c:v>
                </c:pt>
                <c:pt idx="2581">
                  <c:v>1.1800000000000001E-3</c:v>
                </c:pt>
                <c:pt idx="2582">
                  <c:v>1.1800000000000001E-3</c:v>
                </c:pt>
                <c:pt idx="2583">
                  <c:v>1.2899999999999999E-3</c:v>
                </c:pt>
                <c:pt idx="2584">
                  <c:v>1.23E-3</c:v>
                </c:pt>
                <c:pt idx="2585">
                  <c:v>1.2899999999999999E-3</c:v>
                </c:pt>
                <c:pt idx="2586">
                  <c:v>1.34E-3</c:v>
                </c:pt>
                <c:pt idx="2587">
                  <c:v>1.39E-3</c:v>
                </c:pt>
                <c:pt idx="2588">
                  <c:v>1.5E-3</c:v>
                </c:pt>
                <c:pt idx="2589">
                  <c:v>1.6000000000000001E-3</c:v>
                </c:pt>
                <c:pt idx="2590">
                  <c:v>1.6000000000000001E-3</c:v>
                </c:pt>
                <c:pt idx="2591">
                  <c:v>1.7600000000000001E-3</c:v>
                </c:pt>
                <c:pt idx="2592">
                  <c:v>1.8699999999999999E-3</c:v>
                </c:pt>
                <c:pt idx="2593">
                  <c:v>2.0200000000000001E-3</c:v>
                </c:pt>
                <c:pt idx="2594">
                  <c:v>2.1299999999999999E-3</c:v>
                </c:pt>
                <c:pt idx="2595">
                  <c:v>2.1800000000000001E-3</c:v>
                </c:pt>
                <c:pt idx="2596">
                  <c:v>2.3400000000000001E-3</c:v>
                </c:pt>
                <c:pt idx="2597">
                  <c:v>2.3400000000000001E-3</c:v>
                </c:pt>
                <c:pt idx="2598">
                  <c:v>2.3900000000000002E-3</c:v>
                </c:pt>
                <c:pt idx="2599">
                  <c:v>2.5500000000000002E-3</c:v>
                </c:pt>
                <c:pt idx="2600">
                  <c:v>2.5999999999999999E-3</c:v>
                </c:pt>
                <c:pt idx="2601">
                  <c:v>2.5500000000000002E-3</c:v>
                </c:pt>
                <c:pt idx="2602">
                  <c:v>2.4499999999999999E-3</c:v>
                </c:pt>
                <c:pt idx="2603">
                  <c:v>2.3900000000000002E-3</c:v>
                </c:pt>
                <c:pt idx="2604">
                  <c:v>2.3900000000000002E-3</c:v>
                </c:pt>
                <c:pt idx="2605">
                  <c:v>2.3400000000000001E-3</c:v>
                </c:pt>
                <c:pt idx="2606">
                  <c:v>2.1299999999999999E-3</c:v>
                </c:pt>
                <c:pt idx="2607">
                  <c:v>1.92E-3</c:v>
                </c:pt>
                <c:pt idx="2608">
                  <c:v>1.66E-3</c:v>
                </c:pt>
                <c:pt idx="2609">
                  <c:v>1.5E-3</c:v>
                </c:pt>
                <c:pt idx="2610">
                  <c:v>1.2899999999999999E-3</c:v>
                </c:pt>
                <c:pt idx="2611">
                  <c:v>8.7000000000000001E-4</c:v>
                </c:pt>
                <c:pt idx="2612">
                  <c:v>5.9999999999999995E-4</c:v>
                </c:pt>
                <c:pt idx="2613">
                  <c:v>2.3000000000000001E-4</c:v>
                </c:pt>
                <c:pt idx="2614">
                  <c:v>-1.9000000000000001E-4</c:v>
                </c:pt>
                <c:pt idx="2615">
                  <c:v>-6.0999999999999997E-4</c:v>
                </c:pt>
                <c:pt idx="2616">
                  <c:v>-9.3000000000000005E-4</c:v>
                </c:pt>
                <c:pt idx="2617">
                  <c:v>-1.4499999999999999E-3</c:v>
                </c:pt>
                <c:pt idx="2618">
                  <c:v>-1.9300000000000001E-3</c:v>
                </c:pt>
                <c:pt idx="2619">
                  <c:v>-2.4499999999999999E-3</c:v>
                </c:pt>
                <c:pt idx="2620">
                  <c:v>-2.9299999999999999E-3</c:v>
                </c:pt>
                <c:pt idx="2621">
                  <c:v>-3.3999999999999998E-3</c:v>
                </c:pt>
                <c:pt idx="2622">
                  <c:v>-3.7699999999999999E-3</c:v>
                </c:pt>
                <c:pt idx="2623">
                  <c:v>-4.3499999999999997E-3</c:v>
                </c:pt>
                <c:pt idx="2624">
                  <c:v>-4.8799999999999998E-3</c:v>
                </c:pt>
                <c:pt idx="2625">
                  <c:v>-5.3499999999999997E-3</c:v>
                </c:pt>
                <c:pt idx="2626">
                  <c:v>-5.62E-3</c:v>
                </c:pt>
                <c:pt idx="2627">
                  <c:v>-6.1999999999999998E-3</c:v>
                </c:pt>
                <c:pt idx="2628">
                  <c:v>-6.5100000000000002E-3</c:v>
                </c:pt>
                <c:pt idx="2629">
                  <c:v>-6.8799999999999998E-3</c:v>
                </c:pt>
                <c:pt idx="2630">
                  <c:v>-7.1399999999999996E-3</c:v>
                </c:pt>
                <c:pt idx="2631">
                  <c:v>-7.4099999999999999E-3</c:v>
                </c:pt>
                <c:pt idx="2632">
                  <c:v>-7.6699999999999997E-3</c:v>
                </c:pt>
                <c:pt idx="2633">
                  <c:v>-7.7799999999999996E-3</c:v>
                </c:pt>
                <c:pt idx="2634">
                  <c:v>-8.0400000000000003E-3</c:v>
                </c:pt>
                <c:pt idx="2635">
                  <c:v>-8.2000000000000007E-3</c:v>
                </c:pt>
                <c:pt idx="2636">
                  <c:v>-8.1499999999999993E-3</c:v>
                </c:pt>
                <c:pt idx="2637">
                  <c:v>-8.09E-3</c:v>
                </c:pt>
                <c:pt idx="2638">
                  <c:v>-8.0400000000000003E-3</c:v>
                </c:pt>
                <c:pt idx="2639">
                  <c:v>-7.9900000000000006E-3</c:v>
                </c:pt>
                <c:pt idx="2640">
                  <c:v>-7.9299999999999995E-3</c:v>
                </c:pt>
                <c:pt idx="2641">
                  <c:v>-7.7200000000000003E-3</c:v>
                </c:pt>
                <c:pt idx="2642">
                  <c:v>-7.5100000000000002E-3</c:v>
                </c:pt>
                <c:pt idx="2643">
                  <c:v>-7.1399999999999996E-3</c:v>
                </c:pt>
                <c:pt idx="2644">
                  <c:v>-6.9300000000000004E-3</c:v>
                </c:pt>
                <c:pt idx="2645">
                  <c:v>-6.6699999999999997E-3</c:v>
                </c:pt>
                <c:pt idx="2646">
                  <c:v>-6.3E-3</c:v>
                </c:pt>
                <c:pt idx="2647">
                  <c:v>-5.9300000000000004E-3</c:v>
                </c:pt>
                <c:pt idx="2648">
                  <c:v>-5.5100000000000001E-3</c:v>
                </c:pt>
                <c:pt idx="2649">
                  <c:v>-5.0899999999999999E-3</c:v>
                </c:pt>
                <c:pt idx="2650">
                  <c:v>-4.7200000000000002E-3</c:v>
                </c:pt>
                <c:pt idx="2651">
                  <c:v>-4.3499999999999997E-3</c:v>
                </c:pt>
                <c:pt idx="2652">
                  <c:v>-3.98E-3</c:v>
                </c:pt>
                <c:pt idx="2653">
                  <c:v>-3.5100000000000001E-3</c:v>
                </c:pt>
                <c:pt idx="2654">
                  <c:v>-3.0300000000000001E-3</c:v>
                </c:pt>
                <c:pt idx="2655">
                  <c:v>-2.82E-3</c:v>
                </c:pt>
                <c:pt idx="2656">
                  <c:v>-2.3999999999999998E-3</c:v>
                </c:pt>
                <c:pt idx="2657">
                  <c:v>-2.0899999999999998E-3</c:v>
                </c:pt>
                <c:pt idx="2658">
                  <c:v>-1.8699999999999999E-3</c:v>
                </c:pt>
                <c:pt idx="2659">
                  <c:v>-1.66E-3</c:v>
                </c:pt>
                <c:pt idx="2660">
                  <c:v>-1.4E-3</c:v>
                </c:pt>
                <c:pt idx="2661">
                  <c:v>-1.2999999999999999E-3</c:v>
                </c:pt>
                <c:pt idx="2662">
                  <c:v>-1.14E-3</c:v>
                </c:pt>
                <c:pt idx="2663">
                  <c:v>-1.08E-3</c:v>
                </c:pt>
                <c:pt idx="2664">
                  <c:v>-8.1999999999999998E-4</c:v>
                </c:pt>
                <c:pt idx="2665">
                  <c:v>-8.7000000000000001E-4</c:v>
                </c:pt>
                <c:pt idx="2666">
                  <c:v>-9.3000000000000005E-4</c:v>
                </c:pt>
                <c:pt idx="2667">
                  <c:v>-9.3000000000000005E-4</c:v>
                </c:pt>
                <c:pt idx="2668">
                  <c:v>-9.3000000000000005E-4</c:v>
                </c:pt>
                <c:pt idx="2669">
                  <c:v>-1.0300000000000001E-3</c:v>
                </c:pt>
                <c:pt idx="2670">
                  <c:v>-1.1900000000000001E-3</c:v>
                </c:pt>
                <c:pt idx="2671">
                  <c:v>-1.3500000000000001E-3</c:v>
                </c:pt>
                <c:pt idx="2672">
                  <c:v>-1.5100000000000001E-3</c:v>
                </c:pt>
                <c:pt idx="2673">
                  <c:v>-1.72E-3</c:v>
                </c:pt>
                <c:pt idx="2674">
                  <c:v>-1.9300000000000001E-3</c:v>
                </c:pt>
                <c:pt idx="2675">
                  <c:v>-2.14E-3</c:v>
                </c:pt>
                <c:pt idx="2676">
                  <c:v>-2.3500000000000001E-3</c:v>
                </c:pt>
                <c:pt idx="2677">
                  <c:v>-2.5600000000000002E-3</c:v>
                </c:pt>
                <c:pt idx="2678">
                  <c:v>-2.8800000000000002E-3</c:v>
                </c:pt>
                <c:pt idx="2679">
                  <c:v>-3.0899999999999999E-3</c:v>
                </c:pt>
                <c:pt idx="2680">
                  <c:v>-3.2399999999999998E-3</c:v>
                </c:pt>
                <c:pt idx="2681">
                  <c:v>-3.5599999999999998E-3</c:v>
                </c:pt>
                <c:pt idx="2682">
                  <c:v>-3.7200000000000002E-3</c:v>
                </c:pt>
                <c:pt idx="2683">
                  <c:v>-3.9300000000000003E-3</c:v>
                </c:pt>
                <c:pt idx="2684">
                  <c:v>-4.0899999999999999E-3</c:v>
                </c:pt>
                <c:pt idx="2685">
                  <c:v>-4.2500000000000003E-3</c:v>
                </c:pt>
                <c:pt idx="2686">
                  <c:v>-4.4000000000000003E-3</c:v>
                </c:pt>
                <c:pt idx="2687">
                  <c:v>-4.5599999999999998E-3</c:v>
                </c:pt>
                <c:pt idx="2688">
                  <c:v>-4.6699999999999997E-3</c:v>
                </c:pt>
                <c:pt idx="2689">
                  <c:v>-4.7699999999999999E-3</c:v>
                </c:pt>
                <c:pt idx="2690">
                  <c:v>-4.8799999999999998E-3</c:v>
                </c:pt>
                <c:pt idx="2691">
                  <c:v>-5.0400000000000002E-3</c:v>
                </c:pt>
                <c:pt idx="2692">
                  <c:v>-5.0400000000000002E-3</c:v>
                </c:pt>
                <c:pt idx="2693">
                  <c:v>-5.0400000000000002E-3</c:v>
                </c:pt>
                <c:pt idx="2694">
                  <c:v>-5.1399999999999996E-3</c:v>
                </c:pt>
                <c:pt idx="2695">
                  <c:v>-5.1399999999999996E-3</c:v>
                </c:pt>
                <c:pt idx="2696">
                  <c:v>-4.9800000000000001E-3</c:v>
                </c:pt>
                <c:pt idx="2697">
                  <c:v>-5.1900000000000002E-3</c:v>
                </c:pt>
                <c:pt idx="2698">
                  <c:v>-5.0899999999999999E-3</c:v>
                </c:pt>
                <c:pt idx="2699">
                  <c:v>-5.0400000000000002E-3</c:v>
                </c:pt>
                <c:pt idx="2700">
                  <c:v>-4.9300000000000004E-3</c:v>
                </c:pt>
                <c:pt idx="2701">
                  <c:v>-4.9300000000000004E-3</c:v>
                </c:pt>
                <c:pt idx="2702">
                  <c:v>-4.8799999999999998E-3</c:v>
                </c:pt>
                <c:pt idx="2703">
                  <c:v>-4.8799999999999998E-3</c:v>
                </c:pt>
                <c:pt idx="2704">
                  <c:v>-4.8300000000000001E-3</c:v>
                </c:pt>
                <c:pt idx="2705">
                  <c:v>-4.7200000000000002E-3</c:v>
                </c:pt>
                <c:pt idx="2706">
                  <c:v>-4.6699999999999997E-3</c:v>
                </c:pt>
                <c:pt idx="2707">
                  <c:v>-4.5599999999999998E-3</c:v>
                </c:pt>
                <c:pt idx="2708">
                  <c:v>-4.4600000000000004E-3</c:v>
                </c:pt>
                <c:pt idx="2709">
                  <c:v>-4.3499999999999997E-3</c:v>
                </c:pt>
                <c:pt idx="2710">
                  <c:v>-4.3E-3</c:v>
                </c:pt>
                <c:pt idx="2711">
                  <c:v>-4.2500000000000003E-3</c:v>
                </c:pt>
                <c:pt idx="2712">
                  <c:v>-4.1399999999999996E-3</c:v>
                </c:pt>
                <c:pt idx="2713">
                  <c:v>-4.1399999999999996E-3</c:v>
                </c:pt>
                <c:pt idx="2714">
                  <c:v>-3.98E-3</c:v>
                </c:pt>
                <c:pt idx="2715">
                  <c:v>-3.9300000000000003E-3</c:v>
                </c:pt>
                <c:pt idx="2716">
                  <c:v>-3.7699999999999999E-3</c:v>
                </c:pt>
                <c:pt idx="2717">
                  <c:v>-3.7699999999999999E-3</c:v>
                </c:pt>
                <c:pt idx="2718">
                  <c:v>-3.5599999999999998E-3</c:v>
                </c:pt>
                <c:pt idx="2719">
                  <c:v>-3.5100000000000001E-3</c:v>
                </c:pt>
                <c:pt idx="2720">
                  <c:v>-3.46E-3</c:v>
                </c:pt>
                <c:pt idx="2721">
                  <c:v>-3.3500000000000001E-3</c:v>
                </c:pt>
                <c:pt idx="2722">
                  <c:v>-3.1900000000000001E-3</c:v>
                </c:pt>
                <c:pt idx="2723">
                  <c:v>-3.14E-3</c:v>
                </c:pt>
                <c:pt idx="2724">
                  <c:v>-2.98E-3</c:v>
                </c:pt>
                <c:pt idx="2725">
                  <c:v>-2.9299999999999999E-3</c:v>
                </c:pt>
                <c:pt idx="2726">
                  <c:v>-2.9299999999999999E-3</c:v>
                </c:pt>
                <c:pt idx="2727">
                  <c:v>-2.8800000000000002E-3</c:v>
                </c:pt>
                <c:pt idx="2728">
                  <c:v>-2.7699999999999999E-3</c:v>
                </c:pt>
                <c:pt idx="2729">
                  <c:v>-2.7699999999999999E-3</c:v>
                </c:pt>
                <c:pt idx="2730">
                  <c:v>-2.7200000000000002E-3</c:v>
                </c:pt>
                <c:pt idx="2731">
                  <c:v>-2.6700000000000001E-3</c:v>
                </c:pt>
                <c:pt idx="2732">
                  <c:v>-2.6700000000000001E-3</c:v>
                </c:pt>
                <c:pt idx="2733">
                  <c:v>-2.6700000000000001E-3</c:v>
                </c:pt>
                <c:pt idx="2734">
                  <c:v>-2.7699999999999999E-3</c:v>
                </c:pt>
                <c:pt idx="2735">
                  <c:v>-2.6700000000000001E-3</c:v>
                </c:pt>
                <c:pt idx="2736">
                  <c:v>-2.82E-3</c:v>
                </c:pt>
                <c:pt idx="2737">
                  <c:v>-2.7699999999999999E-3</c:v>
                </c:pt>
                <c:pt idx="2738">
                  <c:v>-2.8800000000000002E-3</c:v>
                </c:pt>
                <c:pt idx="2739">
                  <c:v>-2.98E-3</c:v>
                </c:pt>
                <c:pt idx="2740">
                  <c:v>-2.98E-3</c:v>
                </c:pt>
                <c:pt idx="2741">
                  <c:v>-2.98E-3</c:v>
                </c:pt>
                <c:pt idx="2742">
                  <c:v>-3.0300000000000001E-3</c:v>
                </c:pt>
                <c:pt idx="2743">
                  <c:v>-3.2399999999999998E-3</c:v>
                </c:pt>
                <c:pt idx="2744">
                  <c:v>-3.1900000000000001E-3</c:v>
                </c:pt>
                <c:pt idx="2745">
                  <c:v>-3.3500000000000001E-3</c:v>
                </c:pt>
                <c:pt idx="2746">
                  <c:v>-3.3500000000000001E-3</c:v>
                </c:pt>
                <c:pt idx="2747">
                  <c:v>-3.3999999999999998E-3</c:v>
                </c:pt>
                <c:pt idx="2748">
                  <c:v>-3.46E-3</c:v>
                </c:pt>
                <c:pt idx="2749">
                  <c:v>-3.5100000000000001E-3</c:v>
                </c:pt>
                <c:pt idx="2750">
                  <c:v>-3.46E-3</c:v>
                </c:pt>
                <c:pt idx="2751">
                  <c:v>-3.46E-3</c:v>
                </c:pt>
                <c:pt idx="2752">
                  <c:v>-3.46E-3</c:v>
                </c:pt>
                <c:pt idx="2753">
                  <c:v>-3.46E-3</c:v>
                </c:pt>
                <c:pt idx="2754">
                  <c:v>-3.3999999999999998E-3</c:v>
                </c:pt>
                <c:pt idx="2755">
                  <c:v>-3.3500000000000001E-3</c:v>
                </c:pt>
                <c:pt idx="2756">
                  <c:v>-3.1900000000000001E-3</c:v>
                </c:pt>
                <c:pt idx="2757">
                  <c:v>-3.1900000000000001E-3</c:v>
                </c:pt>
                <c:pt idx="2758">
                  <c:v>-2.9299999999999999E-3</c:v>
                </c:pt>
                <c:pt idx="2759">
                  <c:v>-2.7699999999999999E-3</c:v>
                </c:pt>
                <c:pt idx="2760">
                  <c:v>-2.6099999999999999E-3</c:v>
                </c:pt>
                <c:pt idx="2761">
                  <c:v>-2.3999999999999998E-3</c:v>
                </c:pt>
                <c:pt idx="2762">
                  <c:v>-2.1900000000000001E-3</c:v>
                </c:pt>
                <c:pt idx="2763">
                  <c:v>-1.9300000000000001E-3</c:v>
                </c:pt>
                <c:pt idx="2764">
                  <c:v>-1.72E-3</c:v>
                </c:pt>
                <c:pt idx="2765">
                  <c:v>-1.4499999999999999E-3</c:v>
                </c:pt>
                <c:pt idx="2766">
                  <c:v>-1.1900000000000001E-3</c:v>
                </c:pt>
                <c:pt idx="2767">
                  <c:v>-9.7999999999999997E-4</c:v>
                </c:pt>
                <c:pt idx="2768">
                  <c:v>-8.1999999999999998E-4</c:v>
                </c:pt>
                <c:pt idx="2769">
                  <c:v>-4.0000000000000002E-4</c:v>
                </c:pt>
                <c:pt idx="2770">
                  <c:v>-2.4000000000000001E-4</c:v>
                </c:pt>
                <c:pt idx="2771">
                  <c:v>2.0000000000000002E-5</c:v>
                </c:pt>
                <c:pt idx="2772">
                  <c:v>1.8000000000000001E-4</c:v>
                </c:pt>
                <c:pt idx="2773">
                  <c:v>3.8999999999999999E-4</c:v>
                </c:pt>
                <c:pt idx="2774">
                  <c:v>6.4999999999999997E-4</c:v>
                </c:pt>
                <c:pt idx="2775">
                  <c:v>7.6000000000000004E-4</c:v>
                </c:pt>
                <c:pt idx="2776">
                  <c:v>8.7000000000000001E-4</c:v>
                </c:pt>
                <c:pt idx="2777">
                  <c:v>9.7000000000000005E-4</c:v>
                </c:pt>
                <c:pt idx="2778">
                  <c:v>1.0200000000000001E-3</c:v>
                </c:pt>
                <c:pt idx="2779">
                  <c:v>1.1800000000000001E-3</c:v>
                </c:pt>
                <c:pt idx="2780">
                  <c:v>1.2899999999999999E-3</c:v>
                </c:pt>
                <c:pt idx="2781">
                  <c:v>1.2899999999999999E-3</c:v>
                </c:pt>
                <c:pt idx="2782">
                  <c:v>1.2899999999999999E-3</c:v>
                </c:pt>
                <c:pt idx="2783">
                  <c:v>1.1800000000000001E-3</c:v>
                </c:pt>
                <c:pt idx="2784">
                  <c:v>1.23E-3</c:v>
                </c:pt>
                <c:pt idx="2785">
                  <c:v>1.23E-3</c:v>
                </c:pt>
                <c:pt idx="2786">
                  <c:v>1.08E-3</c:v>
                </c:pt>
                <c:pt idx="2787">
                  <c:v>9.7000000000000005E-4</c:v>
                </c:pt>
                <c:pt idx="2788">
                  <c:v>9.7000000000000005E-4</c:v>
                </c:pt>
                <c:pt idx="2789">
                  <c:v>8.7000000000000001E-4</c:v>
                </c:pt>
                <c:pt idx="2790">
                  <c:v>8.7000000000000001E-4</c:v>
                </c:pt>
                <c:pt idx="2791">
                  <c:v>7.1000000000000002E-4</c:v>
                </c:pt>
                <c:pt idx="2792">
                  <c:v>7.1000000000000002E-4</c:v>
                </c:pt>
                <c:pt idx="2793">
                  <c:v>5.9999999999999995E-4</c:v>
                </c:pt>
                <c:pt idx="2794">
                  <c:v>6.4999999999999997E-4</c:v>
                </c:pt>
                <c:pt idx="2795">
                  <c:v>7.1000000000000002E-4</c:v>
                </c:pt>
                <c:pt idx="2796">
                  <c:v>6.4999999999999997E-4</c:v>
                </c:pt>
                <c:pt idx="2797">
                  <c:v>6.4999999999999997E-4</c:v>
                </c:pt>
                <c:pt idx="2798">
                  <c:v>7.6000000000000004E-4</c:v>
                </c:pt>
                <c:pt idx="2799">
                  <c:v>7.6000000000000004E-4</c:v>
                </c:pt>
                <c:pt idx="2800">
                  <c:v>9.7000000000000005E-4</c:v>
                </c:pt>
                <c:pt idx="2801">
                  <c:v>1.08E-3</c:v>
                </c:pt>
                <c:pt idx="2802">
                  <c:v>1.1299999999999999E-3</c:v>
                </c:pt>
                <c:pt idx="2803">
                  <c:v>1.39E-3</c:v>
                </c:pt>
                <c:pt idx="2804">
                  <c:v>1.6000000000000001E-3</c:v>
                </c:pt>
                <c:pt idx="2805">
                  <c:v>1.7600000000000001E-3</c:v>
                </c:pt>
                <c:pt idx="2806">
                  <c:v>2.0200000000000001E-3</c:v>
                </c:pt>
                <c:pt idx="2807">
                  <c:v>2.1299999999999999E-3</c:v>
                </c:pt>
                <c:pt idx="2808">
                  <c:v>2.4499999999999999E-3</c:v>
                </c:pt>
                <c:pt idx="2809">
                  <c:v>2.7100000000000002E-3</c:v>
                </c:pt>
                <c:pt idx="2810">
                  <c:v>2.9199999999999999E-3</c:v>
                </c:pt>
                <c:pt idx="2811">
                  <c:v>3.0799999999999998E-3</c:v>
                </c:pt>
                <c:pt idx="2812">
                  <c:v>3.3400000000000001E-3</c:v>
                </c:pt>
                <c:pt idx="2813">
                  <c:v>3.5500000000000002E-3</c:v>
                </c:pt>
                <c:pt idx="2814">
                  <c:v>3.6600000000000001E-3</c:v>
                </c:pt>
                <c:pt idx="2815">
                  <c:v>3.82E-3</c:v>
                </c:pt>
                <c:pt idx="2816">
                  <c:v>3.9199999999999999E-3</c:v>
                </c:pt>
                <c:pt idx="2817">
                  <c:v>3.9699999999999996E-3</c:v>
                </c:pt>
                <c:pt idx="2818">
                  <c:v>4.0800000000000003E-3</c:v>
                </c:pt>
                <c:pt idx="2819">
                  <c:v>4.0800000000000003E-3</c:v>
                </c:pt>
                <c:pt idx="2820">
                  <c:v>4.0299999999999997E-3</c:v>
                </c:pt>
                <c:pt idx="2821">
                  <c:v>3.9199999999999999E-3</c:v>
                </c:pt>
                <c:pt idx="2822">
                  <c:v>3.82E-3</c:v>
                </c:pt>
                <c:pt idx="2823">
                  <c:v>3.7100000000000002E-3</c:v>
                </c:pt>
                <c:pt idx="2824">
                  <c:v>3.5000000000000001E-3</c:v>
                </c:pt>
                <c:pt idx="2825">
                  <c:v>3.1800000000000001E-3</c:v>
                </c:pt>
                <c:pt idx="2826">
                  <c:v>2.97E-3</c:v>
                </c:pt>
                <c:pt idx="2827">
                  <c:v>2.5000000000000001E-3</c:v>
                </c:pt>
                <c:pt idx="2828">
                  <c:v>2.2399999999999998E-3</c:v>
                </c:pt>
                <c:pt idx="2829">
                  <c:v>1.7600000000000001E-3</c:v>
                </c:pt>
                <c:pt idx="2830">
                  <c:v>1.34E-3</c:v>
                </c:pt>
                <c:pt idx="2831">
                  <c:v>9.2000000000000003E-4</c:v>
                </c:pt>
                <c:pt idx="2832">
                  <c:v>5.0000000000000001E-4</c:v>
                </c:pt>
                <c:pt idx="2833">
                  <c:v>2.0000000000000002E-5</c:v>
                </c:pt>
                <c:pt idx="2834">
                  <c:v>-5.0000000000000001E-4</c:v>
                </c:pt>
                <c:pt idx="2835">
                  <c:v>-1.0300000000000001E-3</c:v>
                </c:pt>
                <c:pt idx="2836">
                  <c:v>-1.4499999999999999E-3</c:v>
                </c:pt>
                <c:pt idx="2837">
                  <c:v>-1.8699999999999999E-3</c:v>
                </c:pt>
                <c:pt idx="2838">
                  <c:v>-2.3500000000000001E-3</c:v>
                </c:pt>
                <c:pt idx="2839">
                  <c:v>-2.7200000000000002E-3</c:v>
                </c:pt>
                <c:pt idx="2840">
                  <c:v>-3.0300000000000001E-3</c:v>
                </c:pt>
                <c:pt idx="2841">
                  <c:v>-3.3999999999999998E-3</c:v>
                </c:pt>
                <c:pt idx="2842">
                  <c:v>-3.7200000000000002E-3</c:v>
                </c:pt>
                <c:pt idx="2843">
                  <c:v>-3.8800000000000002E-3</c:v>
                </c:pt>
                <c:pt idx="2844">
                  <c:v>-4.1399999999999996E-3</c:v>
                </c:pt>
                <c:pt idx="2845">
                  <c:v>-4.2500000000000003E-3</c:v>
                </c:pt>
                <c:pt idx="2846">
                  <c:v>-4.3499999999999997E-3</c:v>
                </c:pt>
                <c:pt idx="2847">
                  <c:v>-4.3499999999999997E-3</c:v>
                </c:pt>
                <c:pt idx="2848">
                  <c:v>-4.3499999999999997E-3</c:v>
                </c:pt>
                <c:pt idx="2849">
                  <c:v>-4.3E-3</c:v>
                </c:pt>
                <c:pt idx="2850">
                  <c:v>-4.0899999999999999E-3</c:v>
                </c:pt>
                <c:pt idx="2851">
                  <c:v>-3.9300000000000003E-3</c:v>
                </c:pt>
                <c:pt idx="2852">
                  <c:v>-3.7699999999999999E-3</c:v>
                </c:pt>
                <c:pt idx="2853">
                  <c:v>-3.3999999999999998E-3</c:v>
                </c:pt>
                <c:pt idx="2854">
                  <c:v>-3.14E-3</c:v>
                </c:pt>
                <c:pt idx="2855">
                  <c:v>-2.7699999999999999E-3</c:v>
                </c:pt>
                <c:pt idx="2856">
                  <c:v>-2.3E-3</c:v>
                </c:pt>
                <c:pt idx="2857">
                  <c:v>-1.98E-3</c:v>
                </c:pt>
                <c:pt idx="2858">
                  <c:v>-1.5100000000000001E-3</c:v>
                </c:pt>
                <c:pt idx="2859">
                  <c:v>-1.1900000000000001E-3</c:v>
                </c:pt>
                <c:pt idx="2860">
                  <c:v>-7.2000000000000005E-4</c:v>
                </c:pt>
                <c:pt idx="2861">
                  <c:v>-2.9E-4</c:v>
                </c:pt>
                <c:pt idx="2862">
                  <c:v>6.9999999999999994E-5</c:v>
                </c:pt>
                <c:pt idx="2863">
                  <c:v>5.0000000000000001E-4</c:v>
                </c:pt>
                <c:pt idx="2864">
                  <c:v>8.0999999999999996E-4</c:v>
                </c:pt>
                <c:pt idx="2865">
                  <c:v>1.2899999999999999E-3</c:v>
                </c:pt>
                <c:pt idx="2866">
                  <c:v>1.5499999999999999E-3</c:v>
                </c:pt>
                <c:pt idx="2867">
                  <c:v>1.7600000000000001E-3</c:v>
                </c:pt>
                <c:pt idx="2868">
                  <c:v>1.92E-3</c:v>
                </c:pt>
                <c:pt idx="2869">
                  <c:v>2.0799999999999998E-3</c:v>
                </c:pt>
                <c:pt idx="2870">
                  <c:v>2.1299999999999999E-3</c:v>
                </c:pt>
                <c:pt idx="2871">
                  <c:v>2.1299999999999999E-3</c:v>
                </c:pt>
                <c:pt idx="2872">
                  <c:v>2.1800000000000001E-3</c:v>
                </c:pt>
                <c:pt idx="2873">
                  <c:v>2.0799999999999998E-3</c:v>
                </c:pt>
                <c:pt idx="2874">
                  <c:v>1.8699999999999999E-3</c:v>
                </c:pt>
                <c:pt idx="2875">
                  <c:v>1.7600000000000001E-3</c:v>
                </c:pt>
                <c:pt idx="2876">
                  <c:v>1.4400000000000001E-3</c:v>
                </c:pt>
                <c:pt idx="2877">
                  <c:v>1.1299999999999999E-3</c:v>
                </c:pt>
                <c:pt idx="2878">
                  <c:v>7.6000000000000004E-4</c:v>
                </c:pt>
                <c:pt idx="2879">
                  <c:v>3.8999999999999999E-4</c:v>
                </c:pt>
                <c:pt idx="2880">
                  <c:v>-1.3999999999999999E-4</c:v>
                </c:pt>
                <c:pt idx="2881">
                  <c:v>-5.0000000000000001E-4</c:v>
                </c:pt>
                <c:pt idx="2882">
                  <c:v>-9.7999999999999997E-4</c:v>
                </c:pt>
                <c:pt idx="2883">
                  <c:v>-1.6100000000000001E-3</c:v>
                </c:pt>
                <c:pt idx="2884">
                  <c:v>-2.0899999999999998E-3</c:v>
                </c:pt>
                <c:pt idx="2885">
                  <c:v>-2.6700000000000001E-3</c:v>
                </c:pt>
                <c:pt idx="2886">
                  <c:v>-3.0899999999999999E-3</c:v>
                </c:pt>
                <c:pt idx="2887">
                  <c:v>-3.7200000000000002E-3</c:v>
                </c:pt>
                <c:pt idx="2888">
                  <c:v>-4.1399999999999996E-3</c:v>
                </c:pt>
                <c:pt idx="2889">
                  <c:v>-4.6100000000000004E-3</c:v>
                </c:pt>
                <c:pt idx="2890">
                  <c:v>-5.1399999999999996E-3</c:v>
                </c:pt>
                <c:pt idx="2891">
                  <c:v>-5.5599999999999998E-3</c:v>
                </c:pt>
                <c:pt idx="2892">
                  <c:v>-5.9800000000000001E-3</c:v>
                </c:pt>
                <c:pt idx="2893">
                  <c:v>-6.2500000000000003E-3</c:v>
                </c:pt>
                <c:pt idx="2894">
                  <c:v>-6.6699999999999997E-3</c:v>
                </c:pt>
                <c:pt idx="2895">
                  <c:v>-6.8300000000000001E-3</c:v>
                </c:pt>
                <c:pt idx="2896">
                  <c:v>-7.1399999999999996E-3</c:v>
                </c:pt>
                <c:pt idx="2897">
                  <c:v>-7.2500000000000004E-3</c:v>
                </c:pt>
                <c:pt idx="2898">
                  <c:v>-7.3499999999999998E-3</c:v>
                </c:pt>
                <c:pt idx="2899">
                  <c:v>-7.4099999999999999E-3</c:v>
                </c:pt>
                <c:pt idx="2900">
                  <c:v>-7.4099999999999999E-3</c:v>
                </c:pt>
                <c:pt idx="2901">
                  <c:v>-7.2500000000000004E-3</c:v>
                </c:pt>
                <c:pt idx="2902">
                  <c:v>-7.3499999999999998E-3</c:v>
                </c:pt>
                <c:pt idx="2903">
                  <c:v>-7.0899999999999999E-3</c:v>
                </c:pt>
                <c:pt idx="2904">
                  <c:v>-6.9899999999999997E-3</c:v>
                </c:pt>
                <c:pt idx="2905">
                  <c:v>-6.7799999999999996E-3</c:v>
                </c:pt>
                <c:pt idx="2906">
                  <c:v>-6.62E-3</c:v>
                </c:pt>
                <c:pt idx="2907">
                  <c:v>-6.3E-3</c:v>
                </c:pt>
                <c:pt idx="2908">
                  <c:v>-6.0400000000000002E-3</c:v>
                </c:pt>
                <c:pt idx="2909">
                  <c:v>-5.7200000000000003E-3</c:v>
                </c:pt>
                <c:pt idx="2910">
                  <c:v>-5.4099999999999999E-3</c:v>
                </c:pt>
                <c:pt idx="2911">
                  <c:v>-5.1399999999999996E-3</c:v>
                </c:pt>
                <c:pt idx="2912">
                  <c:v>-4.7699999999999999E-3</c:v>
                </c:pt>
                <c:pt idx="2913">
                  <c:v>-4.5100000000000001E-3</c:v>
                </c:pt>
                <c:pt idx="2914">
                  <c:v>-4.2500000000000003E-3</c:v>
                </c:pt>
                <c:pt idx="2915">
                  <c:v>-4.0400000000000002E-3</c:v>
                </c:pt>
                <c:pt idx="2916">
                  <c:v>-3.7200000000000002E-3</c:v>
                </c:pt>
                <c:pt idx="2917">
                  <c:v>-3.5100000000000001E-3</c:v>
                </c:pt>
                <c:pt idx="2918">
                  <c:v>-3.3500000000000001E-3</c:v>
                </c:pt>
                <c:pt idx="2919">
                  <c:v>-3.14E-3</c:v>
                </c:pt>
                <c:pt idx="2920">
                  <c:v>-2.98E-3</c:v>
                </c:pt>
                <c:pt idx="2921">
                  <c:v>-2.9299999999999999E-3</c:v>
                </c:pt>
                <c:pt idx="2922">
                  <c:v>-2.8800000000000002E-3</c:v>
                </c:pt>
                <c:pt idx="2923">
                  <c:v>-2.82E-3</c:v>
                </c:pt>
                <c:pt idx="2924">
                  <c:v>-2.8800000000000002E-3</c:v>
                </c:pt>
                <c:pt idx="2925">
                  <c:v>-2.98E-3</c:v>
                </c:pt>
                <c:pt idx="2926">
                  <c:v>-2.9299999999999999E-3</c:v>
                </c:pt>
                <c:pt idx="2927">
                  <c:v>-2.98E-3</c:v>
                </c:pt>
                <c:pt idx="2928">
                  <c:v>-3.0300000000000001E-3</c:v>
                </c:pt>
                <c:pt idx="2929">
                  <c:v>-3.1900000000000001E-3</c:v>
                </c:pt>
                <c:pt idx="2930">
                  <c:v>-3.3500000000000001E-3</c:v>
                </c:pt>
                <c:pt idx="2931">
                  <c:v>-3.5599999999999998E-3</c:v>
                </c:pt>
                <c:pt idx="2932">
                  <c:v>-3.6700000000000001E-3</c:v>
                </c:pt>
                <c:pt idx="2933">
                  <c:v>-3.82E-3</c:v>
                </c:pt>
                <c:pt idx="2934">
                  <c:v>-3.9300000000000003E-3</c:v>
                </c:pt>
                <c:pt idx="2935">
                  <c:v>-4.0899999999999999E-3</c:v>
                </c:pt>
                <c:pt idx="2936">
                  <c:v>-4.3E-3</c:v>
                </c:pt>
                <c:pt idx="2937">
                  <c:v>-4.3499999999999997E-3</c:v>
                </c:pt>
                <c:pt idx="2938">
                  <c:v>-4.5599999999999998E-3</c:v>
                </c:pt>
                <c:pt idx="2939">
                  <c:v>-4.5599999999999998E-3</c:v>
                </c:pt>
                <c:pt idx="2940">
                  <c:v>-4.5599999999999998E-3</c:v>
                </c:pt>
                <c:pt idx="2941">
                  <c:v>-4.7699999999999999E-3</c:v>
                </c:pt>
                <c:pt idx="2942">
                  <c:v>-4.7200000000000002E-3</c:v>
                </c:pt>
                <c:pt idx="2943">
                  <c:v>-4.7200000000000002E-3</c:v>
                </c:pt>
                <c:pt idx="2944">
                  <c:v>-4.7200000000000002E-3</c:v>
                </c:pt>
                <c:pt idx="2945">
                  <c:v>-4.6699999999999997E-3</c:v>
                </c:pt>
                <c:pt idx="2946">
                  <c:v>-4.6100000000000004E-3</c:v>
                </c:pt>
                <c:pt idx="2947">
                  <c:v>-4.4600000000000004E-3</c:v>
                </c:pt>
                <c:pt idx="2948">
                  <c:v>-4.2500000000000003E-3</c:v>
                </c:pt>
                <c:pt idx="2949">
                  <c:v>-4.1900000000000001E-3</c:v>
                </c:pt>
                <c:pt idx="2950">
                  <c:v>-4.0400000000000002E-3</c:v>
                </c:pt>
                <c:pt idx="2951">
                  <c:v>-3.7699999999999999E-3</c:v>
                </c:pt>
                <c:pt idx="2952">
                  <c:v>-3.5599999999999998E-3</c:v>
                </c:pt>
                <c:pt idx="2953">
                  <c:v>-3.3999999999999998E-3</c:v>
                </c:pt>
                <c:pt idx="2954">
                  <c:v>-3.14E-3</c:v>
                </c:pt>
                <c:pt idx="2955">
                  <c:v>-2.8800000000000002E-3</c:v>
                </c:pt>
                <c:pt idx="2956">
                  <c:v>-2.6700000000000001E-3</c:v>
                </c:pt>
                <c:pt idx="2957">
                  <c:v>-2.3999999999999998E-3</c:v>
                </c:pt>
                <c:pt idx="2958">
                  <c:v>-2.0899999999999998E-3</c:v>
                </c:pt>
                <c:pt idx="2959">
                  <c:v>-1.7700000000000001E-3</c:v>
                </c:pt>
                <c:pt idx="2960">
                  <c:v>-1.56E-3</c:v>
                </c:pt>
                <c:pt idx="2961">
                  <c:v>-1.2999999999999999E-3</c:v>
                </c:pt>
                <c:pt idx="2962">
                  <c:v>-1.08E-3</c:v>
                </c:pt>
                <c:pt idx="2963">
                  <c:v>-7.6999999999999996E-4</c:v>
                </c:pt>
                <c:pt idx="2964">
                  <c:v>-5.0000000000000001E-4</c:v>
                </c:pt>
                <c:pt idx="2965">
                  <c:v>-4.0000000000000002E-4</c:v>
                </c:pt>
                <c:pt idx="2966">
                  <c:v>-1.9000000000000001E-4</c:v>
                </c:pt>
                <c:pt idx="2967">
                  <c:v>-8.0000000000000007E-5</c:v>
                </c:pt>
                <c:pt idx="2968">
                  <c:v>1.2999999999999999E-4</c:v>
                </c:pt>
                <c:pt idx="2969">
                  <c:v>1.2999999999999999E-4</c:v>
                </c:pt>
                <c:pt idx="2970">
                  <c:v>2.9E-4</c:v>
                </c:pt>
                <c:pt idx="2971">
                  <c:v>3.8999999999999999E-4</c:v>
                </c:pt>
                <c:pt idx="2972">
                  <c:v>2.9E-4</c:v>
                </c:pt>
                <c:pt idx="2973">
                  <c:v>3.4000000000000002E-4</c:v>
                </c:pt>
                <c:pt idx="2974">
                  <c:v>3.8999999999999999E-4</c:v>
                </c:pt>
                <c:pt idx="2975">
                  <c:v>3.8999999999999999E-4</c:v>
                </c:pt>
                <c:pt idx="2976">
                  <c:v>2.3000000000000001E-4</c:v>
                </c:pt>
                <c:pt idx="2977">
                  <c:v>1.2999999999999999E-4</c:v>
                </c:pt>
                <c:pt idx="2978">
                  <c:v>6.9999999999999994E-5</c:v>
                </c:pt>
                <c:pt idx="2979">
                  <c:v>-1.9000000000000001E-4</c:v>
                </c:pt>
                <c:pt idx="2980">
                  <c:v>-4.4999999999999999E-4</c:v>
                </c:pt>
                <c:pt idx="2981">
                  <c:v>-6.6E-4</c:v>
                </c:pt>
                <c:pt idx="2982">
                  <c:v>-8.7000000000000001E-4</c:v>
                </c:pt>
                <c:pt idx="2983">
                  <c:v>-1.08E-3</c:v>
                </c:pt>
                <c:pt idx="2984">
                  <c:v>-1.3500000000000001E-3</c:v>
                </c:pt>
                <c:pt idx="2985">
                  <c:v>-1.6100000000000001E-3</c:v>
                </c:pt>
                <c:pt idx="2986">
                  <c:v>-1.98E-3</c:v>
                </c:pt>
                <c:pt idx="2987">
                  <c:v>-2.2399999999999998E-3</c:v>
                </c:pt>
                <c:pt idx="2988">
                  <c:v>-2.5100000000000001E-3</c:v>
                </c:pt>
                <c:pt idx="2989">
                  <c:v>-2.82E-3</c:v>
                </c:pt>
                <c:pt idx="2990">
                  <c:v>-3.0899999999999999E-3</c:v>
                </c:pt>
                <c:pt idx="2991">
                  <c:v>-3.3500000000000001E-3</c:v>
                </c:pt>
                <c:pt idx="2992">
                  <c:v>-3.7699999999999999E-3</c:v>
                </c:pt>
                <c:pt idx="2993">
                  <c:v>-4.0400000000000002E-3</c:v>
                </c:pt>
                <c:pt idx="2994">
                  <c:v>-4.2500000000000003E-3</c:v>
                </c:pt>
                <c:pt idx="2995">
                  <c:v>-4.6100000000000004E-3</c:v>
                </c:pt>
                <c:pt idx="2996">
                  <c:v>-4.8799999999999998E-3</c:v>
                </c:pt>
                <c:pt idx="2997">
                  <c:v>-5.1900000000000002E-3</c:v>
                </c:pt>
                <c:pt idx="2998">
                  <c:v>-5.3E-3</c:v>
                </c:pt>
                <c:pt idx="2999">
                  <c:v>-5.62E-3</c:v>
                </c:pt>
                <c:pt idx="3000">
                  <c:v>-5.77E-3</c:v>
                </c:pt>
                <c:pt idx="3001">
                  <c:v>-5.9800000000000001E-3</c:v>
                </c:pt>
                <c:pt idx="3002">
                  <c:v>-6.1399999999999996E-3</c:v>
                </c:pt>
                <c:pt idx="3003">
                  <c:v>-6.3499999999999997E-3</c:v>
                </c:pt>
                <c:pt idx="3004">
                  <c:v>-6.4099999999999999E-3</c:v>
                </c:pt>
                <c:pt idx="3005">
                  <c:v>-6.5100000000000002E-3</c:v>
                </c:pt>
                <c:pt idx="3006">
                  <c:v>-6.7799999999999996E-3</c:v>
                </c:pt>
                <c:pt idx="3007">
                  <c:v>-6.7799999999999996E-3</c:v>
                </c:pt>
                <c:pt idx="3008">
                  <c:v>-6.9300000000000004E-3</c:v>
                </c:pt>
                <c:pt idx="3009">
                  <c:v>-6.9300000000000004E-3</c:v>
                </c:pt>
                <c:pt idx="3010">
                  <c:v>-6.9899999999999997E-3</c:v>
                </c:pt>
                <c:pt idx="3011">
                  <c:v>-7.0899999999999999E-3</c:v>
                </c:pt>
                <c:pt idx="3012">
                  <c:v>-7.0899999999999999E-3</c:v>
                </c:pt>
                <c:pt idx="3013">
                  <c:v>-7.1999999999999998E-3</c:v>
                </c:pt>
                <c:pt idx="3014">
                  <c:v>-7.2500000000000004E-3</c:v>
                </c:pt>
                <c:pt idx="3015">
                  <c:v>-7.3000000000000001E-3</c:v>
                </c:pt>
                <c:pt idx="3016">
                  <c:v>-7.3499999999999998E-3</c:v>
                </c:pt>
                <c:pt idx="3017">
                  <c:v>-7.4599999999999996E-3</c:v>
                </c:pt>
                <c:pt idx="3018">
                  <c:v>-7.4099999999999999E-3</c:v>
                </c:pt>
                <c:pt idx="3019">
                  <c:v>-7.4599999999999996E-3</c:v>
                </c:pt>
                <c:pt idx="3020">
                  <c:v>-7.4099999999999999E-3</c:v>
                </c:pt>
                <c:pt idx="3021">
                  <c:v>-7.5100000000000002E-3</c:v>
                </c:pt>
                <c:pt idx="3022">
                  <c:v>-7.4599999999999996E-3</c:v>
                </c:pt>
                <c:pt idx="3023">
                  <c:v>-7.4099999999999999E-3</c:v>
                </c:pt>
                <c:pt idx="3024">
                  <c:v>-7.4599999999999996E-3</c:v>
                </c:pt>
                <c:pt idx="3025">
                  <c:v>-7.4599999999999996E-3</c:v>
                </c:pt>
                <c:pt idx="3026">
                  <c:v>-7.3499999999999998E-3</c:v>
                </c:pt>
                <c:pt idx="3027">
                  <c:v>-7.3499999999999998E-3</c:v>
                </c:pt>
                <c:pt idx="3028">
                  <c:v>-7.2500000000000004E-3</c:v>
                </c:pt>
                <c:pt idx="3029">
                  <c:v>-7.1399999999999996E-3</c:v>
                </c:pt>
                <c:pt idx="3030">
                  <c:v>-6.9899999999999997E-3</c:v>
                </c:pt>
                <c:pt idx="3031">
                  <c:v>-6.8799999999999998E-3</c:v>
                </c:pt>
                <c:pt idx="3032">
                  <c:v>-6.5599999999999999E-3</c:v>
                </c:pt>
                <c:pt idx="3033">
                  <c:v>-6.4599999999999996E-3</c:v>
                </c:pt>
                <c:pt idx="3034">
                  <c:v>-6.2500000000000003E-3</c:v>
                </c:pt>
                <c:pt idx="3035">
                  <c:v>-5.8799999999999998E-3</c:v>
                </c:pt>
                <c:pt idx="3036">
                  <c:v>-5.4599999999999996E-3</c:v>
                </c:pt>
                <c:pt idx="3037">
                  <c:v>-5.1900000000000002E-3</c:v>
                </c:pt>
                <c:pt idx="3038">
                  <c:v>-4.8300000000000001E-3</c:v>
                </c:pt>
                <c:pt idx="3039">
                  <c:v>-4.4000000000000003E-3</c:v>
                </c:pt>
                <c:pt idx="3040">
                  <c:v>-3.9300000000000003E-3</c:v>
                </c:pt>
                <c:pt idx="3041">
                  <c:v>-3.5599999999999998E-3</c:v>
                </c:pt>
                <c:pt idx="3042">
                  <c:v>-3.14E-3</c:v>
                </c:pt>
                <c:pt idx="3043">
                  <c:v>-2.7200000000000002E-3</c:v>
                </c:pt>
                <c:pt idx="3044">
                  <c:v>-2.14E-3</c:v>
                </c:pt>
                <c:pt idx="3045">
                  <c:v>-1.82E-3</c:v>
                </c:pt>
                <c:pt idx="3046">
                  <c:v>-1.24E-3</c:v>
                </c:pt>
                <c:pt idx="3047">
                  <c:v>-8.1999999999999998E-4</c:v>
                </c:pt>
                <c:pt idx="3048">
                  <c:v>-4.0000000000000002E-4</c:v>
                </c:pt>
                <c:pt idx="3049">
                  <c:v>1.2999999999999999E-4</c:v>
                </c:pt>
                <c:pt idx="3050">
                  <c:v>3.8999999999999999E-4</c:v>
                </c:pt>
                <c:pt idx="3051">
                  <c:v>7.6000000000000004E-4</c:v>
                </c:pt>
                <c:pt idx="3052">
                  <c:v>1.0200000000000001E-3</c:v>
                </c:pt>
                <c:pt idx="3053">
                  <c:v>1.23E-3</c:v>
                </c:pt>
                <c:pt idx="3054">
                  <c:v>1.5499999999999999E-3</c:v>
                </c:pt>
                <c:pt idx="3055">
                  <c:v>1.66E-3</c:v>
                </c:pt>
                <c:pt idx="3056">
                  <c:v>1.7600000000000001E-3</c:v>
                </c:pt>
                <c:pt idx="3057">
                  <c:v>1.7600000000000001E-3</c:v>
                </c:pt>
                <c:pt idx="3058">
                  <c:v>1.92E-3</c:v>
                </c:pt>
                <c:pt idx="3059">
                  <c:v>1.7600000000000001E-3</c:v>
                </c:pt>
                <c:pt idx="3060">
                  <c:v>1.66E-3</c:v>
                </c:pt>
                <c:pt idx="3061">
                  <c:v>1.5499999999999999E-3</c:v>
                </c:pt>
                <c:pt idx="3062">
                  <c:v>1.34E-3</c:v>
                </c:pt>
                <c:pt idx="3063">
                  <c:v>1.1800000000000001E-3</c:v>
                </c:pt>
                <c:pt idx="3064">
                  <c:v>8.7000000000000001E-4</c:v>
                </c:pt>
                <c:pt idx="3065">
                  <c:v>5.9999999999999995E-4</c:v>
                </c:pt>
                <c:pt idx="3066">
                  <c:v>2.3000000000000001E-4</c:v>
                </c:pt>
                <c:pt idx="3067">
                  <c:v>-8.0000000000000007E-5</c:v>
                </c:pt>
                <c:pt idx="3068">
                  <c:v>-3.5E-4</c:v>
                </c:pt>
                <c:pt idx="3069">
                  <c:v>-7.2000000000000005E-4</c:v>
                </c:pt>
                <c:pt idx="3070">
                  <c:v>-9.3000000000000005E-4</c:v>
                </c:pt>
                <c:pt idx="3071">
                  <c:v>-1.24E-3</c:v>
                </c:pt>
                <c:pt idx="3072">
                  <c:v>-1.56E-3</c:v>
                </c:pt>
                <c:pt idx="3073">
                  <c:v>-1.72E-3</c:v>
                </c:pt>
                <c:pt idx="3074">
                  <c:v>-1.82E-3</c:v>
                </c:pt>
                <c:pt idx="3075">
                  <c:v>-1.9300000000000001E-3</c:v>
                </c:pt>
                <c:pt idx="3076">
                  <c:v>-2.0300000000000001E-3</c:v>
                </c:pt>
                <c:pt idx="3077">
                  <c:v>-1.9300000000000001E-3</c:v>
                </c:pt>
                <c:pt idx="3078">
                  <c:v>-1.8699999999999999E-3</c:v>
                </c:pt>
                <c:pt idx="3079">
                  <c:v>-1.8699999999999999E-3</c:v>
                </c:pt>
                <c:pt idx="3080">
                  <c:v>-1.56E-3</c:v>
                </c:pt>
                <c:pt idx="3081">
                  <c:v>-1.3500000000000001E-3</c:v>
                </c:pt>
                <c:pt idx="3082">
                  <c:v>-1.0300000000000001E-3</c:v>
                </c:pt>
                <c:pt idx="3083">
                  <c:v>-6.0999999999999997E-4</c:v>
                </c:pt>
                <c:pt idx="3084">
                  <c:v>-1.3999999999999999E-4</c:v>
                </c:pt>
                <c:pt idx="3085">
                  <c:v>3.4000000000000002E-4</c:v>
                </c:pt>
                <c:pt idx="3086">
                  <c:v>9.2000000000000003E-4</c:v>
                </c:pt>
                <c:pt idx="3087">
                  <c:v>1.34E-3</c:v>
                </c:pt>
                <c:pt idx="3088">
                  <c:v>2.0799999999999998E-3</c:v>
                </c:pt>
                <c:pt idx="3089">
                  <c:v>2.66E-3</c:v>
                </c:pt>
                <c:pt idx="3090">
                  <c:v>3.3400000000000001E-3</c:v>
                </c:pt>
                <c:pt idx="3091">
                  <c:v>3.9199999999999999E-3</c:v>
                </c:pt>
                <c:pt idx="3092">
                  <c:v>4.5500000000000002E-3</c:v>
                </c:pt>
                <c:pt idx="3093">
                  <c:v>5.2399999999999999E-3</c:v>
                </c:pt>
                <c:pt idx="3094">
                  <c:v>5.77E-3</c:v>
                </c:pt>
                <c:pt idx="3095">
                  <c:v>6.3499999999999997E-3</c:v>
                </c:pt>
                <c:pt idx="3096">
                  <c:v>6.8700000000000002E-3</c:v>
                </c:pt>
                <c:pt idx="3097">
                  <c:v>7.3499999999999998E-3</c:v>
                </c:pt>
                <c:pt idx="3098">
                  <c:v>7.7200000000000003E-3</c:v>
                </c:pt>
                <c:pt idx="3099">
                  <c:v>8.2400000000000008E-3</c:v>
                </c:pt>
                <c:pt idx="3100">
                  <c:v>8.6599999999999993E-3</c:v>
                </c:pt>
                <c:pt idx="3101">
                  <c:v>8.8199999999999997E-3</c:v>
                </c:pt>
                <c:pt idx="3102">
                  <c:v>9.1900000000000003E-3</c:v>
                </c:pt>
                <c:pt idx="3103">
                  <c:v>9.2399999999999999E-3</c:v>
                </c:pt>
                <c:pt idx="3104">
                  <c:v>9.4000000000000004E-3</c:v>
                </c:pt>
                <c:pt idx="3105">
                  <c:v>9.4500000000000001E-3</c:v>
                </c:pt>
                <c:pt idx="3106">
                  <c:v>9.4500000000000001E-3</c:v>
                </c:pt>
                <c:pt idx="3107">
                  <c:v>9.3500000000000007E-3</c:v>
                </c:pt>
                <c:pt idx="3108">
                  <c:v>9.1400000000000006E-3</c:v>
                </c:pt>
                <c:pt idx="3109">
                  <c:v>8.9300000000000004E-3</c:v>
                </c:pt>
                <c:pt idx="3110">
                  <c:v>8.77E-3</c:v>
                </c:pt>
                <c:pt idx="3111">
                  <c:v>8.5599999999999999E-3</c:v>
                </c:pt>
                <c:pt idx="3112">
                  <c:v>8.1399999999999997E-3</c:v>
                </c:pt>
                <c:pt idx="3113">
                  <c:v>7.8200000000000006E-3</c:v>
                </c:pt>
                <c:pt idx="3114">
                  <c:v>7.45E-3</c:v>
                </c:pt>
                <c:pt idx="3115">
                  <c:v>6.9199999999999999E-3</c:v>
                </c:pt>
                <c:pt idx="3116">
                  <c:v>6.6100000000000004E-3</c:v>
                </c:pt>
                <c:pt idx="3117">
                  <c:v>6.0800000000000003E-3</c:v>
                </c:pt>
                <c:pt idx="3118">
                  <c:v>5.6100000000000004E-3</c:v>
                </c:pt>
                <c:pt idx="3119">
                  <c:v>5.1900000000000002E-3</c:v>
                </c:pt>
                <c:pt idx="3120">
                  <c:v>4.7099999999999998E-3</c:v>
                </c:pt>
                <c:pt idx="3121">
                  <c:v>4.13E-3</c:v>
                </c:pt>
                <c:pt idx="3122">
                  <c:v>3.6600000000000001E-3</c:v>
                </c:pt>
                <c:pt idx="3123">
                  <c:v>3.1800000000000001E-3</c:v>
                </c:pt>
                <c:pt idx="3124">
                  <c:v>2.66E-3</c:v>
                </c:pt>
                <c:pt idx="3125">
                  <c:v>2.2399999999999998E-3</c:v>
                </c:pt>
                <c:pt idx="3126">
                  <c:v>1.7099999999999999E-3</c:v>
                </c:pt>
                <c:pt idx="3127">
                  <c:v>1.23E-3</c:v>
                </c:pt>
                <c:pt idx="3128">
                  <c:v>7.1000000000000002E-4</c:v>
                </c:pt>
                <c:pt idx="3129">
                  <c:v>2.9E-4</c:v>
                </c:pt>
                <c:pt idx="3130">
                  <c:v>-2.9E-4</c:v>
                </c:pt>
                <c:pt idx="3131">
                  <c:v>-7.6999999999999996E-4</c:v>
                </c:pt>
                <c:pt idx="3132">
                  <c:v>-1.1900000000000001E-3</c:v>
                </c:pt>
                <c:pt idx="3133">
                  <c:v>-1.72E-3</c:v>
                </c:pt>
                <c:pt idx="3134">
                  <c:v>-2.14E-3</c:v>
                </c:pt>
                <c:pt idx="3135">
                  <c:v>-2.6700000000000001E-3</c:v>
                </c:pt>
                <c:pt idx="3136">
                  <c:v>-3.14E-3</c:v>
                </c:pt>
                <c:pt idx="3137">
                  <c:v>-3.5100000000000001E-3</c:v>
                </c:pt>
                <c:pt idx="3138">
                  <c:v>-3.98E-3</c:v>
                </c:pt>
                <c:pt idx="3139">
                  <c:v>-4.3499999999999997E-3</c:v>
                </c:pt>
                <c:pt idx="3140">
                  <c:v>-4.7200000000000002E-3</c:v>
                </c:pt>
                <c:pt idx="3141">
                  <c:v>-5.1900000000000002E-3</c:v>
                </c:pt>
                <c:pt idx="3142">
                  <c:v>-5.62E-3</c:v>
                </c:pt>
                <c:pt idx="3143">
                  <c:v>-5.9800000000000001E-3</c:v>
                </c:pt>
                <c:pt idx="3144">
                  <c:v>-6.3E-3</c:v>
                </c:pt>
                <c:pt idx="3145">
                  <c:v>-6.5599999999999999E-3</c:v>
                </c:pt>
                <c:pt idx="3146">
                  <c:v>-6.7799999999999996E-3</c:v>
                </c:pt>
                <c:pt idx="3147">
                  <c:v>-7.1399999999999996E-3</c:v>
                </c:pt>
                <c:pt idx="3148">
                  <c:v>-7.3000000000000001E-3</c:v>
                </c:pt>
                <c:pt idx="3149">
                  <c:v>-7.4599999999999996E-3</c:v>
                </c:pt>
                <c:pt idx="3150">
                  <c:v>-7.5700000000000003E-3</c:v>
                </c:pt>
                <c:pt idx="3151">
                  <c:v>-7.7200000000000003E-3</c:v>
                </c:pt>
                <c:pt idx="3152">
                  <c:v>-7.6699999999999997E-3</c:v>
                </c:pt>
                <c:pt idx="3153">
                  <c:v>-7.6699999999999997E-3</c:v>
                </c:pt>
                <c:pt idx="3154">
                  <c:v>-7.62E-3</c:v>
                </c:pt>
                <c:pt idx="3155">
                  <c:v>-7.5100000000000002E-3</c:v>
                </c:pt>
                <c:pt idx="3156">
                  <c:v>-7.3499999999999998E-3</c:v>
                </c:pt>
                <c:pt idx="3157">
                  <c:v>-7.1399999999999996E-3</c:v>
                </c:pt>
                <c:pt idx="3158">
                  <c:v>-6.8799999999999998E-3</c:v>
                </c:pt>
                <c:pt idx="3159">
                  <c:v>-6.6699999999999997E-3</c:v>
                </c:pt>
                <c:pt idx="3160">
                  <c:v>-6.3E-3</c:v>
                </c:pt>
                <c:pt idx="3161">
                  <c:v>-5.9800000000000001E-3</c:v>
                </c:pt>
                <c:pt idx="3162">
                  <c:v>-5.5599999999999998E-3</c:v>
                </c:pt>
                <c:pt idx="3163">
                  <c:v>-5.3E-3</c:v>
                </c:pt>
                <c:pt idx="3164">
                  <c:v>-4.9300000000000004E-3</c:v>
                </c:pt>
                <c:pt idx="3165">
                  <c:v>-4.5100000000000001E-3</c:v>
                </c:pt>
                <c:pt idx="3166">
                  <c:v>-4.1900000000000001E-3</c:v>
                </c:pt>
                <c:pt idx="3167">
                  <c:v>-3.7200000000000002E-3</c:v>
                </c:pt>
                <c:pt idx="3168">
                  <c:v>-3.46E-3</c:v>
                </c:pt>
                <c:pt idx="3169">
                  <c:v>-3.14E-3</c:v>
                </c:pt>
                <c:pt idx="3170">
                  <c:v>-2.6700000000000001E-3</c:v>
                </c:pt>
                <c:pt idx="3171">
                  <c:v>-2.3999999999999998E-3</c:v>
                </c:pt>
                <c:pt idx="3172">
                  <c:v>-2.14E-3</c:v>
                </c:pt>
                <c:pt idx="3173">
                  <c:v>-1.8699999999999999E-3</c:v>
                </c:pt>
                <c:pt idx="3174">
                  <c:v>-1.7700000000000001E-3</c:v>
                </c:pt>
                <c:pt idx="3175">
                  <c:v>-1.6100000000000001E-3</c:v>
                </c:pt>
                <c:pt idx="3176">
                  <c:v>-1.4E-3</c:v>
                </c:pt>
                <c:pt idx="3177">
                  <c:v>-1.4499999999999999E-3</c:v>
                </c:pt>
                <c:pt idx="3178">
                  <c:v>-1.3500000000000001E-3</c:v>
                </c:pt>
                <c:pt idx="3179">
                  <c:v>-1.4499999999999999E-3</c:v>
                </c:pt>
                <c:pt idx="3180">
                  <c:v>-1.5100000000000001E-3</c:v>
                </c:pt>
                <c:pt idx="3181">
                  <c:v>-1.6100000000000001E-3</c:v>
                </c:pt>
                <c:pt idx="3182">
                  <c:v>-1.82E-3</c:v>
                </c:pt>
                <c:pt idx="3183">
                  <c:v>-2.0300000000000001E-3</c:v>
                </c:pt>
                <c:pt idx="3184">
                  <c:v>-2.3E-3</c:v>
                </c:pt>
                <c:pt idx="3185">
                  <c:v>-2.5600000000000002E-3</c:v>
                </c:pt>
                <c:pt idx="3186">
                  <c:v>-2.82E-3</c:v>
                </c:pt>
                <c:pt idx="3187">
                  <c:v>-3.2399999999999998E-3</c:v>
                </c:pt>
                <c:pt idx="3188">
                  <c:v>-3.6700000000000001E-3</c:v>
                </c:pt>
                <c:pt idx="3189">
                  <c:v>-3.9300000000000003E-3</c:v>
                </c:pt>
                <c:pt idx="3190">
                  <c:v>-4.2500000000000003E-3</c:v>
                </c:pt>
                <c:pt idx="3191">
                  <c:v>-4.7699999999999999E-3</c:v>
                </c:pt>
                <c:pt idx="3192">
                  <c:v>-5.1399999999999996E-3</c:v>
                </c:pt>
                <c:pt idx="3193">
                  <c:v>-5.5100000000000001E-3</c:v>
                </c:pt>
                <c:pt idx="3194">
                  <c:v>-5.9800000000000001E-3</c:v>
                </c:pt>
                <c:pt idx="3195">
                  <c:v>-6.4099999999999999E-3</c:v>
                </c:pt>
                <c:pt idx="3196">
                  <c:v>-6.7200000000000003E-3</c:v>
                </c:pt>
                <c:pt idx="3197">
                  <c:v>-7.0400000000000003E-3</c:v>
                </c:pt>
                <c:pt idx="3198">
                  <c:v>-7.4099999999999999E-3</c:v>
                </c:pt>
                <c:pt idx="3199">
                  <c:v>-7.62E-3</c:v>
                </c:pt>
                <c:pt idx="3200">
                  <c:v>-7.9900000000000006E-3</c:v>
                </c:pt>
                <c:pt idx="3201">
                  <c:v>-8.3000000000000001E-3</c:v>
                </c:pt>
                <c:pt idx="3202">
                  <c:v>-8.5100000000000002E-3</c:v>
                </c:pt>
                <c:pt idx="3203">
                  <c:v>-8.7200000000000003E-3</c:v>
                </c:pt>
                <c:pt idx="3204">
                  <c:v>-8.94E-3</c:v>
                </c:pt>
                <c:pt idx="3205">
                  <c:v>-9.0399999999999994E-3</c:v>
                </c:pt>
                <c:pt idx="3206">
                  <c:v>-9.1500000000000001E-3</c:v>
                </c:pt>
                <c:pt idx="3207">
                  <c:v>-9.2499999999999995E-3</c:v>
                </c:pt>
                <c:pt idx="3208">
                  <c:v>-9.2499999999999995E-3</c:v>
                </c:pt>
                <c:pt idx="3209">
                  <c:v>-9.2999999999999992E-3</c:v>
                </c:pt>
                <c:pt idx="3210">
                  <c:v>-9.2499999999999995E-3</c:v>
                </c:pt>
                <c:pt idx="3211">
                  <c:v>-9.2499999999999995E-3</c:v>
                </c:pt>
                <c:pt idx="3212">
                  <c:v>-9.2499999999999995E-3</c:v>
                </c:pt>
                <c:pt idx="3213">
                  <c:v>-9.1500000000000001E-3</c:v>
                </c:pt>
                <c:pt idx="3214">
                  <c:v>-9.0900000000000009E-3</c:v>
                </c:pt>
                <c:pt idx="3215">
                  <c:v>-8.94E-3</c:v>
                </c:pt>
                <c:pt idx="3216">
                  <c:v>-8.7799999999999996E-3</c:v>
                </c:pt>
                <c:pt idx="3217">
                  <c:v>-8.6199999999999992E-3</c:v>
                </c:pt>
                <c:pt idx="3218">
                  <c:v>-8.3599999999999994E-3</c:v>
                </c:pt>
                <c:pt idx="3219">
                  <c:v>-8.1499999999999993E-3</c:v>
                </c:pt>
                <c:pt idx="3220">
                  <c:v>-7.9299999999999995E-3</c:v>
                </c:pt>
                <c:pt idx="3221">
                  <c:v>-7.7200000000000003E-3</c:v>
                </c:pt>
                <c:pt idx="3222">
                  <c:v>-7.3499999999999998E-3</c:v>
                </c:pt>
                <c:pt idx="3223">
                  <c:v>-7.1399999999999996E-3</c:v>
                </c:pt>
                <c:pt idx="3224">
                  <c:v>-6.8799999999999998E-3</c:v>
                </c:pt>
                <c:pt idx="3225">
                  <c:v>-6.5599999999999999E-3</c:v>
                </c:pt>
                <c:pt idx="3226">
                  <c:v>-6.3499999999999997E-3</c:v>
                </c:pt>
                <c:pt idx="3227">
                  <c:v>-5.9300000000000004E-3</c:v>
                </c:pt>
                <c:pt idx="3228">
                  <c:v>-5.5100000000000001E-3</c:v>
                </c:pt>
                <c:pt idx="3229">
                  <c:v>-5.2500000000000003E-3</c:v>
                </c:pt>
                <c:pt idx="3230">
                  <c:v>-4.9300000000000004E-3</c:v>
                </c:pt>
                <c:pt idx="3231">
                  <c:v>-4.6699999999999997E-3</c:v>
                </c:pt>
                <c:pt idx="3232">
                  <c:v>-4.3499999999999997E-3</c:v>
                </c:pt>
                <c:pt idx="3233">
                  <c:v>-3.98E-3</c:v>
                </c:pt>
                <c:pt idx="3234">
                  <c:v>-3.6700000000000001E-3</c:v>
                </c:pt>
                <c:pt idx="3235">
                  <c:v>-3.3500000000000001E-3</c:v>
                </c:pt>
                <c:pt idx="3236">
                  <c:v>-3.0300000000000001E-3</c:v>
                </c:pt>
                <c:pt idx="3237">
                  <c:v>-2.82E-3</c:v>
                </c:pt>
                <c:pt idx="3238">
                  <c:v>-2.4499999999999999E-3</c:v>
                </c:pt>
                <c:pt idx="3239">
                  <c:v>-2.2399999999999998E-3</c:v>
                </c:pt>
                <c:pt idx="3240">
                  <c:v>-1.8699999999999999E-3</c:v>
                </c:pt>
                <c:pt idx="3241">
                  <c:v>-1.66E-3</c:v>
                </c:pt>
                <c:pt idx="3242">
                  <c:v>-1.4499999999999999E-3</c:v>
                </c:pt>
                <c:pt idx="3243">
                  <c:v>-1.1900000000000001E-3</c:v>
                </c:pt>
                <c:pt idx="3244">
                  <c:v>-1.08E-3</c:v>
                </c:pt>
                <c:pt idx="3245">
                  <c:v>-9.7999999999999997E-4</c:v>
                </c:pt>
                <c:pt idx="3246">
                  <c:v>-7.6999999999999996E-4</c:v>
                </c:pt>
                <c:pt idx="3247">
                  <c:v>-7.6999999999999996E-4</c:v>
                </c:pt>
                <c:pt idx="3248">
                  <c:v>-7.2000000000000005E-4</c:v>
                </c:pt>
                <c:pt idx="3249">
                  <c:v>-5.5999999999999995E-4</c:v>
                </c:pt>
                <c:pt idx="3250">
                  <c:v>-5.5999999999999995E-4</c:v>
                </c:pt>
                <c:pt idx="3251">
                  <c:v>-6.6E-4</c:v>
                </c:pt>
                <c:pt idx="3252">
                  <c:v>-7.2000000000000005E-4</c:v>
                </c:pt>
                <c:pt idx="3253">
                  <c:v>-8.1999999999999998E-4</c:v>
                </c:pt>
                <c:pt idx="3254">
                  <c:v>-8.7000000000000001E-4</c:v>
                </c:pt>
                <c:pt idx="3255">
                  <c:v>-9.7999999999999997E-4</c:v>
                </c:pt>
                <c:pt idx="3256">
                  <c:v>-1.1900000000000001E-3</c:v>
                </c:pt>
                <c:pt idx="3257">
                  <c:v>-1.3500000000000001E-3</c:v>
                </c:pt>
                <c:pt idx="3258">
                  <c:v>-1.56E-3</c:v>
                </c:pt>
                <c:pt idx="3259">
                  <c:v>-1.8699999999999999E-3</c:v>
                </c:pt>
                <c:pt idx="3260">
                  <c:v>-2.0899999999999998E-3</c:v>
                </c:pt>
                <c:pt idx="3261">
                  <c:v>-2.3E-3</c:v>
                </c:pt>
                <c:pt idx="3262">
                  <c:v>-2.5100000000000001E-3</c:v>
                </c:pt>
                <c:pt idx="3263">
                  <c:v>-2.8800000000000002E-3</c:v>
                </c:pt>
                <c:pt idx="3264">
                  <c:v>-3.14E-3</c:v>
                </c:pt>
                <c:pt idx="3265">
                  <c:v>-3.46E-3</c:v>
                </c:pt>
                <c:pt idx="3266">
                  <c:v>-3.6700000000000001E-3</c:v>
                </c:pt>
                <c:pt idx="3267">
                  <c:v>-3.98E-3</c:v>
                </c:pt>
                <c:pt idx="3268">
                  <c:v>-4.1399999999999996E-3</c:v>
                </c:pt>
                <c:pt idx="3269">
                  <c:v>-4.4000000000000003E-3</c:v>
                </c:pt>
                <c:pt idx="3270">
                  <c:v>-4.6699999999999997E-3</c:v>
                </c:pt>
                <c:pt idx="3271">
                  <c:v>-4.7699999999999999E-3</c:v>
                </c:pt>
                <c:pt idx="3272">
                  <c:v>-4.9300000000000004E-3</c:v>
                </c:pt>
                <c:pt idx="3273">
                  <c:v>-5.0400000000000002E-3</c:v>
                </c:pt>
                <c:pt idx="3274">
                  <c:v>-5.2500000000000003E-3</c:v>
                </c:pt>
                <c:pt idx="3275">
                  <c:v>-5.2500000000000003E-3</c:v>
                </c:pt>
                <c:pt idx="3276">
                  <c:v>-5.1900000000000002E-3</c:v>
                </c:pt>
                <c:pt idx="3277">
                  <c:v>-5.3E-3</c:v>
                </c:pt>
                <c:pt idx="3278">
                  <c:v>-5.2500000000000003E-3</c:v>
                </c:pt>
                <c:pt idx="3279">
                  <c:v>-5.3E-3</c:v>
                </c:pt>
                <c:pt idx="3280">
                  <c:v>-5.0899999999999999E-3</c:v>
                </c:pt>
                <c:pt idx="3281">
                  <c:v>-5.0400000000000002E-3</c:v>
                </c:pt>
                <c:pt idx="3282">
                  <c:v>-4.8300000000000001E-3</c:v>
                </c:pt>
                <c:pt idx="3283">
                  <c:v>-4.6699999999999997E-3</c:v>
                </c:pt>
                <c:pt idx="3284">
                  <c:v>-4.5100000000000001E-3</c:v>
                </c:pt>
                <c:pt idx="3285">
                  <c:v>-4.2500000000000003E-3</c:v>
                </c:pt>
                <c:pt idx="3286">
                  <c:v>-3.98E-3</c:v>
                </c:pt>
                <c:pt idx="3287">
                  <c:v>-3.6700000000000001E-3</c:v>
                </c:pt>
                <c:pt idx="3288">
                  <c:v>-3.3999999999999998E-3</c:v>
                </c:pt>
                <c:pt idx="3289">
                  <c:v>-3.1900000000000001E-3</c:v>
                </c:pt>
                <c:pt idx="3290">
                  <c:v>-2.8800000000000002E-3</c:v>
                </c:pt>
                <c:pt idx="3291">
                  <c:v>-2.6700000000000001E-3</c:v>
                </c:pt>
                <c:pt idx="3292">
                  <c:v>-2.3500000000000001E-3</c:v>
                </c:pt>
                <c:pt idx="3293">
                  <c:v>-2.14E-3</c:v>
                </c:pt>
                <c:pt idx="3294">
                  <c:v>-1.9300000000000001E-3</c:v>
                </c:pt>
                <c:pt idx="3295">
                  <c:v>-1.66E-3</c:v>
                </c:pt>
                <c:pt idx="3296">
                  <c:v>-1.5100000000000001E-3</c:v>
                </c:pt>
                <c:pt idx="3297">
                  <c:v>-1.3500000000000001E-3</c:v>
                </c:pt>
                <c:pt idx="3298">
                  <c:v>-1.1900000000000001E-3</c:v>
                </c:pt>
                <c:pt idx="3299">
                  <c:v>-1.1900000000000001E-3</c:v>
                </c:pt>
                <c:pt idx="3300">
                  <c:v>-1.0300000000000001E-3</c:v>
                </c:pt>
                <c:pt idx="3301">
                  <c:v>-1.08E-3</c:v>
                </c:pt>
                <c:pt idx="3302">
                  <c:v>-1.0300000000000001E-3</c:v>
                </c:pt>
                <c:pt idx="3303">
                  <c:v>-9.7999999999999997E-4</c:v>
                </c:pt>
                <c:pt idx="3304">
                  <c:v>-1.08E-3</c:v>
                </c:pt>
                <c:pt idx="3305">
                  <c:v>-1.14E-3</c:v>
                </c:pt>
                <c:pt idx="3306">
                  <c:v>-1.1900000000000001E-3</c:v>
                </c:pt>
                <c:pt idx="3307">
                  <c:v>-1.2999999999999999E-3</c:v>
                </c:pt>
                <c:pt idx="3308">
                  <c:v>-1.4E-3</c:v>
                </c:pt>
                <c:pt idx="3309">
                  <c:v>-1.6100000000000001E-3</c:v>
                </c:pt>
                <c:pt idx="3310">
                  <c:v>-1.7700000000000001E-3</c:v>
                </c:pt>
                <c:pt idx="3311">
                  <c:v>-1.98E-3</c:v>
                </c:pt>
                <c:pt idx="3312">
                  <c:v>-2.0899999999999998E-3</c:v>
                </c:pt>
                <c:pt idx="3313">
                  <c:v>-2.3500000000000001E-3</c:v>
                </c:pt>
                <c:pt idx="3314">
                  <c:v>-2.3500000000000001E-3</c:v>
                </c:pt>
                <c:pt idx="3315">
                  <c:v>-2.5600000000000002E-3</c:v>
                </c:pt>
                <c:pt idx="3316">
                  <c:v>-2.7699999999999999E-3</c:v>
                </c:pt>
                <c:pt idx="3317">
                  <c:v>-2.9299999999999999E-3</c:v>
                </c:pt>
                <c:pt idx="3318">
                  <c:v>-3.0300000000000001E-3</c:v>
                </c:pt>
                <c:pt idx="3319">
                  <c:v>-3.14E-3</c:v>
                </c:pt>
                <c:pt idx="3320">
                  <c:v>-3.14E-3</c:v>
                </c:pt>
                <c:pt idx="3321">
                  <c:v>-3.3500000000000001E-3</c:v>
                </c:pt>
                <c:pt idx="3322">
                  <c:v>-3.3500000000000001E-3</c:v>
                </c:pt>
                <c:pt idx="3323">
                  <c:v>-3.3500000000000001E-3</c:v>
                </c:pt>
                <c:pt idx="3324">
                  <c:v>-3.5100000000000001E-3</c:v>
                </c:pt>
                <c:pt idx="3325">
                  <c:v>-3.5599999999999998E-3</c:v>
                </c:pt>
                <c:pt idx="3326">
                  <c:v>-3.6099999999999999E-3</c:v>
                </c:pt>
                <c:pt idx="3327">
                  <c:v>-3.6700000000000001E-3</c:v>
                </c:pt>
                <c:pt idx="3328">
                  <c:v>-3.6700000000000001E-3</c:v>
                </c:pt>
                <c:pt idx="3329">
                  <c:v>-3.6700000000000001E-3</c:v>
                </c:pt>
                <c:pt idx="3330">
                  <c:v>-3.6700000000000001E-3</c:v>
                </c:pt>
                <c:pt idx="3331">
                  <c:v>-3.82E-3</c:v>
                </c:pt>
                <c:pt idx="3332">
                  <c:v>-3.7699999999999999E-3</c:v>
                </c:pt>
                <c:pt idx="3333">
                  <c:v>-3.82E-3</c:v>
                </c:pt>
                <c:pt idx="3334">
                  <c:v>-4.0400000000000002E-3</c:v>
                </c:pt>
                <c:pt idx="3335">
                  <c:v>-4.1399999999999996E-3</c:v>
                </c:pt>
                <c:pt idx="3336">
                  <c:v>-4.1900000000000001E-3</c:v>
                </c:pt>
                <c:pt idx="3337">
                  <c:v>-4.4000000000000003E-3</c:v>
                </c:pt>
                <c:pt idx="3338">
                  <c:v>-4.5599999999999998E-3</c:v>
                </c:pt>
                <c:pt idx="3339">
                  <c:v>-4.7200000000000002E-3</c:v>
                </c:pt>
                <c:pt idx="3340">
                  <c:v>-4.8799999999999998E-3</c:v>
                </c:pt>
                <c:pt idx="3341">
                  <c:v>-5.1399999999999996E-3</c:v>
                </c:pt>
                <c:pt idx="3342">
                  <c:v>-5.3499999999999997E-3</c:v>
                </c:pt>
                <c:pt idx="3343">
                  <c:v>-5.6699999999999997E-3</c:v>
                </c:pt>
                <c:pt idx="3344">
                  <c:v>-5.9800000000000001E-3</c:v>
                </c:pt>
                <c:pt idx="3345">
                  <c:v>-6.1399999999999996E-3</c:v>
                </c:pt>
                <c:pt idx="3346">
                  <c:v>-6.4099999999999999E-3</c:v>
                </c:pt>
                <c:pt idx="3347">
                  <c:v>-6.62E-3</c:v>
                </c:pt>
                <c:pt idx="3348">
                  <c:v>-6.8799999999999998E-3</c:v>
                </c:pt>
                <c:pt idx="3349">
                  <c:v>-7.0400000000000003E-3</c:v>
                </c:pt>
                <c:pt idx="3350">
                  <c:v>-7.1999999999999998E-3</c:v>
                </c:pt>
                <c:pt idx="3351">
                  <c:v>-7.3499999999999998E-3</c:v>
                </c:pt>
                <c:pt idx="3352">
                  <c:v>-7.4599999999999996E-3</c:v>
                </c:pt>
                <c:pt idx="3353">
                  <c:v>-7.5700000000000003E-3</c:v>
                </c:pt>
                <c:pt idx="3354">
                  <c:v>-7.4599999999999996E-3</c:v>
                </c:pt>
                <c:pt idx="3355">
                  <c:v>-7.5700000000000003E-3</c:v>
                </c:pt>
                <c:pt idx="3356">
                  <c:v>-7.5100000000000002E-3</c:v>
                </c:pt>
                <c:pt idx="3357">
                  <c:v>-7.3499999999999998E-3</c:v>
                </c:pt>
                <c:pt idx="3358">
                  <c:v>-7.0899999999999999E-3</c:v>
                </c:pt>
                <c:pt idx="3359">
                  <c:v>-6.9899999999999997E-3</c:v>
                </c:pt>
                <c:pt idx="3360">
                  <c:v>-6.8300000000000001E-3</c:v>
                </c:pt>
                <c:pt idx="3361">
                  <c:v>-6.3499999999999997E-3</c:v>
                </c:pt>
                <c:pt idx="3362">
                  <c:v>-6.0400000000000002E-3</c:v>
                </c:pt>
                <c:pt idx="3363">
                  <c:v>-5.7200000000000003E-3</c:v>
                </c:pt>
                <c:pt idx="3364">
                  <c:v>-5.2500000000000003E-3</c:v>
                </c:pt>
                <c:pt idx="3365">
                  <c:v>-4.8300000000000001E-3</c:v>
                </c:pt>
                <c:pt idx="3366">
                  <c:v>-4.4600000000000004E-3</c:v>
                </c:pt>
                <c:pt idx="3367">
                  <c:v>-3.9300000000000003E-3</c:v>
                </c:pt>
                <c:pt idx="3368">
                  <c:v>-3.5100000000000001E-3</c:v>
                </c:pt>
                <c:pt idx="3369">
                  <c:v>-3.1900000000000001E-3</c:v>
                </c:pt>
                <c:pt idx="3370">
                  <c:v>-2.7200000000000002E-3</c:v>
                </c:pt>
                <c:pt idx="3371">
                  <c:v>-2.3999999999999998E-3</c:v>
                </c:pt>
                <c:pt idx="3372">
                  <c:v>-2.0300000000000001E-3</c:v>
                </c:pt>
                <c:pt idx="3373">
                  <c:v>-1.72E-3</c:v>
                </c:pt>
                <c:pt idx="3374">
                  <c:v>-1.4499999999999999E-3</c:v>
                </c:pt>
                <c:pt idx="3375">
                  <c:v>-1.1900000000000001E-3</c:v>
                </c:pt>
                <c:pt idx="3376">
                  <c:v>-1.1900000000000001E-3</c:v>
                </c:pt>
                <c:pt idx="3377">
                  <c:v>-1.0300000000000001E-3</c:v>
                </c:pt>
                <c:pt idx="3378">
                  <c:v>-1.08E-3</c:v>
                </c:pt>
                <c:pt idx="3379">
                  <c:v>-1.14E-3</c:v>
                </c:pt>
                <c:pt idx="3380">
                  <c:v>-1.1900000000000001E-3</c:v>
                </c:pt>
                <c:pt idx="3381">
                  <c:v>-1.56E-3</c:v>
                </c:pt>
                <c:pt idx="3382">
                  <c:v>-1.6100000000000001E-3</c:v>
                </c:pt>
                <c:pt idx="3383">
                  <c:v>-2.0300000000000001E-3</c:v>
                </c:pt>
                <c:pt idx="3384">
                  <c:v>-2.3500000000000001E-3</c:v>
                </c:pt>
                <c:pt idx="3385">
                  <c:v>-2.8800000000000002E-3</c:v>
                </c:pt>
                <c:pt idx="3386">
                  <c:v>-3.3500000000000001E-3</c:v>
                </c:pt>
                <c:pt idx="3387">
                  <c:v>-3.8800000000000002E-3</c:v>
                </c:pt>
                <c:pt idx="3388">
                  <c:v>-4.3499999999999997E-3</c:v>
                </c:pt>
                <c:pt idx="3389">
                  <c:v>-4.8799999999999998E-3</c:v>
                </c:pt>
                <c:pt idx="3390">
                  <c:v>-5.4099999999999999E-3</c:v>
                </c:pt>
                <c:pt idx="3391">
                  <c:v>-5.9300000000000004E-3</c:v>
                </c:pt>
                <c:pt idx="3392">
                  <c:v>-6.5100000000000002E-3</c:v>
                </c:pt>
                <c:pt idx="3393">
                  <c:v>-6.9300000000000004E-3</c:v>
                </c:pt>
                <c:pt idx="3394">
                  <c:v>-7.4599999999999996E-3</c:v>
                </c:pt>
                <c:pt idx="3395">
                  <c:v>-7.8300000000000002E-3</c:v>
                </c:pt>
                <c:pt idx="3396">
                  <c:v>-8.1499999999999993E-3</c:v>
                </c:pt>
                <c:pt idx="3397">
                  <c:v>-8.5699999999999995E-3</c:v>
                </c:pt>
                <c:pt idx="3398">
                  <c:v>-8.7799999999999996E-3</c:v>
                </c:pt>
                <c:pt idx="3399">
                  <c:v>-8.9899999999999997E-3</c:v>
                </c:pt>
                <c:pt idx="3400">
                  <c:v>-9.0399999999999994E-3</c:v>
                </c:pt>
                <c:pt idx="3401">
                  <c:v>-9.0900000000000009E-3</c:v>
                </c:pt>
                <c:pt idx="3402">
                  <c:v>-9.0399999999999994E-3</c:v>
                </c:pt>
                <c:pt idx="3403">
                  <c:v>-8.8800000000000007E-3</c:v>
                </c:pt>
                <c:pt idx="3404">
                  <c:v>-8.8299999999999993E-3</c:v>
                </c:pt>
                <c:pt idx="3405">
                  <c:v>-8.5100000000000002E-3</c:v>
                </c:pt>
                <c:pt idx="3406">
                  <c:v>-8.09E-3</c:v>
                </c:pt>
                <c:pt idx="3407">
                  <c:v>-7.7200000000000003E-3</c:v>
                </c:pt>
                <c:pt idx="3408">
                  <c:v>-7.4099999999999999E-3</c:v>
                </c:pt>
                <c:pt idx="3409">
                  <c:v>-6.8300000000000001E-3</c:v>
                </c:pt>
                <c:pt idx="3410">
                  <c:v>-6.1399999999999996E-3</c:v>
                </c:pt>
                <c:pt idx="3411">
                  <c:v>-5.62E-3</c:v>
                </c:pt>
                <c:pt idx="3412">
                  <c:v>-4.9300000000000004E-3</c:v>
                </c:pt>
                <c:pt idx="3413">
                  <c:v>-4.3E-3</c:v>
                </c:pt>
                <c:pt idx="3414">
                  <c:v>-3.5599999999999998E-3</c:v>
                </c:pt>
                <c:pt idx="3415">
                  <c:v>-2.9299999999999999E-3</c:v>
                </c:pt>
                <c:pt idx="3416">
                  <c:v>-2.14E-3</c:v>
                </c:pt>
                <c:pt idx="3417">
                  <c:v>-1.4499999999999999E-3</c:v>
                </c:pt>
                <c:pt idx="3418">
                  <c:v>-8.1999999999999998E-4</c:v>
                </c:pt>
                <c:pt idx="3419">
                  <c:v>-8.0000000000000007E-5</c:v>
                </c:pt>
                <c:pt idx="3420">
                  <c:v>5.9999999999999995E-4</c:v>
                </c:pt>
                <c:pt idx="3421">
                  <c:v>1.1299999999999999E-3</c:v>
                </c:pt>
                <c:pt idx="3422">
                  <c:v>1.7099999999999999E-3</c:v>
                </c:pt>
                <c:pt idx="3423">
                  <c:v>2.2899999999999999E-3</c:v>
                </c:pt>
                <c:pt idx="3424">
                  <c:v>2.7100000000000002E-3</c:v>
                </c:pt>
                <c:pt idx="3425">
                  <c:v>3.3400000000000001E-3</c:v>
                </c:pt>
                <c:pt idx="3426">
                  <c:v>3.6099999999999999E-3</c:v>
                </c:pt>
                <c:pt idx="3427">
                  <c:v>4.0299999999999997E-3</c:v>
                </c:pt>
                <c:pt idx="3428">
                  <c:v>4.3400000000000001E-3</c:v>
                </c:pt>
                <c:pt idx="3429">
                  <c:v>4.6100000000000004E-3</c:v>
                </c:pt>
                <c:pt idx="3430">
                  <c:v>4.8199999999999996E-3</c:v>
                </c:pt>
                <c:pt idx="3431">
                  <c:v>5.0299999999999997E-3</c:v>
                </c:pt>
                <c:pt idx="3432">
                  <c:v>5.13E-3</c:v>
                </c:pt>
                <c:pt idx="3433">
                  <c:v>5.13E-3</c:v>
                </c:pt>
                <c:pt idx="3434">
                  <c:v>5.1900000000000002E-3</c:v>
                </c:pt>
                <c:pt idx="3435">
                  <c:v>5.1900000000000002E-3</c:v>
                </c:pt>
                <c:pt idx="3436">
                  <c:v>5.13E-3</c:v>
                </c:pt>
                <c:pt idx="3437">
                  <c:v>4.9199999999999999E-3</c:v>
                </c:pt>
                <c:pt idx="3438">
                  <c:v>4.9199999999999999E-3</c:v>
                </c:pt>
                <c:pt idx="3439">
                  <c:v>4.6600000000000001E-3</c:v>
                </c:pt>
                <c:pt idx="3440">
                  <c:v>4.45E-3</c:v>
                </c:pt>
                <c:pt idx="3441">
                  <c:v>4.3400000000000001E-3</c:v>
                </c:pt>
                <c:pt idx="3442">
                  <c:v>4.0800000000000003E-3</c:v>
                </c:pt>
                <c:pt idx="3443">
                  <c:v>3.82E-3</c:v>
                </c:pt>
                <c:pt idx="3444">
                  <c:v>3.5000000000000001E-3</c:v>
                </c:pt>
                <c:pt idx="3445">
                  <c:v>3.13E-3</c:v>
                </c:pt>
                <c:pt idx="3446">
                  <c:v>2.8700000000000002E-3</c:v>
                </c:pt>
                <c:pt idx="3447">
                  <c:v>2.5000000000000001E-3</c:v>
                </c:pt>
                <c:pt idx="3448">
                  <c:v>2.1800000000000001E-3</c:v>
                </c:pt>
                <c:pt idx="3449">
                  <c:v>1.8699999999999999E-3</c:v>
                </c:pt>
                <c:pt idx="3450">
                  <c:v>1.5E-3</c:v>
                </c:pt>
                <c:pt idx="3451">
                  <c:v>9.7000000000000005E-4</c:v>
                </c:pt>
                <c:pt idx="3452">
                  <c:v>7.6000000000000004E-4</c:v>
                </c:pt>
                <c:pt idx="3453">
                  <c:v>3.8999999999999999E-4</c:v>
                </c:pt>
                <c:pt idx="3454">
                  <c:v>-3.0000000000000001E-5</c:v>
                </c:pt>
                <c:pt idx="3455">
                  <c:v>-2.4000000000000001E-4</c:v>
                </c:pt>
                <c:pt idx="3456">
                  <c:v>-6.6E-4</c:v>
                </c:pt>
                <c:pt idx="3457">
                  <c:v>-9.3000000000000005E-4</c:v>
                </c:pt>
                <c:pt idx="3458">
                  <c:v>-1.2999999999999999E-3</c:v>
                </c:pt>
                <c:pt idx="3459">
                  <c:v>-1.5100000000000001E-3</c:v>
                </c:pt>
                <c:pt idx="3460">
                  <c:v>-1.82E-3</c:v>
                </c:pt>
                <c:pt idx="3461">
                  <c:v>-2.0300000000000001E-3</c:v>
                </c:pt>
                <c:pt idx="3462">
                  <c:v>-2.1900000000000001E-3</c:v>
                </c:pt>
                <c:pt idx="3463">
                  <c:v>-2.4499999999999999E-3</c:v>
                </c:pt>
                <c:pt idx="3464">
                  <c:v>-2.5100000000000001E-3</c:v>
                </c:pt>
                <c:pt idx="3465">
                  <c:v>-2.7200000000000002E-3</c:v>
                </c:pt>
                <c:pt idx="3466">
                  <c:v>-2.7200000000000002E-3</c:v>
                </c:pt>
                <c:pt idx="3467">
                  <c:v>-2.82E-3</c:v>
                </c:pt>
                <c:pt idx="3468">
                  <c:v>-2.98E-3</c:v>
                </c:pt>
                <c:pt idx="3469">
                  <c:v>-2.98E-3</c:v>
                </c:pt>
                <c:pt idx="3470">
                  <c:v>-2.8800000000000002E-3</c:v>
                </c:pt>
                <c:pt idx="3471">
                  <c:v>-2.9299999999999999E-3</c:v>
                </c:pt>
                <c:pt idx="3472">
                  <c:v>-2.8800000000000002E-3</c:v>
                </c:pt>
                <c:pt idx="3473">
                  <c:v>-2.82E-3</c:v>
                </c:pt>
                <c:pt idx="3474">
                  <c:v>-2.7200000000000002E-3</c:v>
                </c:pt>
                <c:pt idx="3475">
                  <c:v>-2.6700000000000001E-3</c:v>
                </c:pt>
                <c:pt idx="3476">
                  <c:v>-2.6700000000000001E-3</c:v>
                </c:pt>
                <c:pt idx="3477">
                  <c:v>-2.5600000000000002E-3</c:v>
                </c:pt>
                <c:pt idx="3478">
                  <c:v>-2.5600000000000002E-3</c:v>
                </c:pt>
                <c:pt idx="3479">
                  <c:v>-2.5600000000000002E-3</c:v>
                </c:pt>
                <c:pt idx="3480">
                  <c:v>-2.3999999999999998E-3</c:v>
                </c:pt>
                <c:pt idx="3481">
                  <c:v>-2.4499999999999999E-3</c:v>
                </c:pt>
                <c:pt idx="3482">
                  <c:v>-2.3999999999999998E-3</c:v>
                </c:pt>
                <c:pt idx="3483">
                  <c:v>-2.3999999999999998E-3</c:v>
                </c:pt>
                <c:pt idx="3484">
                  <c:v>-2.4499999999999999E-3</c:v>
                </c:pt>
                <c:pt idx="3485">
                  <c:v>-2.5100000000000001E-3</c:v>
                </c:pt>
                <c:pt idx="3486">
                  <c:v>-2.4499999999999999E-3</c:v>
                </c:pt>
                <c:pt idx="3487">
                  <c:v>-2.7699999999999999E-3</c:v>
                </c:pt>
                <c:pt idx="3488">
                  <c:v>-2.8800000000000002E-3</c:v>
                </c:pt>
                <c:pt idx="3489">
                  <c:v>-3.14E-3</c:v>
                </c:pt>
                <c:pt idx="3490">
                  <c:v>-3.3500000000000001E-3</c:v>
                </c:pt>
                <c:pt idx="3491">
                  <c:v>-3.5599999999999998E-3</c:v>
                </c:pt>
                <c:pt idx="3492">
                  <c:v>-3.8800000000000002E-3</c:v>
                </c:pt>
                <c:pt idx="3493">
                  <c:v>-4.1399999999999996E-3</c:v>
                </c:pt>
                <c:pt idx="3494">
                  <c:v>-4.4000000000000003E-3</c:v>
                </c:pt>
                <c:pt idx="3495">
                  <c:v>-4.7200000000000002E-3</c:v>
                </c:pt>
                <c:pt idx="3496">
                  <c:v>-4.8799999999999998E-3</c:v>
                </c:pt>
                <c:pt idx="3497">
                  <c:v>-5.2500000000000003E-3</c:v>
                </c:pt>
                <c:pt idx="3498">
                  <c:v>-5.5599999999999998E-3</c:v>
                </c:pt>
                <c:pt idx="3499">
                  <c:v>-5.77E-3</c:v>
                </c:pt>
                <c:pt idx="3500">
                  <c:v>-6.0400000000000002E-3</c:v>
                </c:pt>
                <c:pt idx="3501">
                  <c:v>-6.2500000000000003E-3</c:v>
                </c:pt>
                <c:pt idx="3502">
                  <c:v>-6.4099999999999999E-3</c:v>
                </c:pt>
                <c:pt idx="3503">
                  <c:v>-6.5599999999999999E-3</c:v>
                </c:pt>
                <c:pt idx="3504">
                  <c:v>-6.6699999999999997E-3</c:v>
                </c:pt>
                <c:pt idx="3505">
                  <c:v>-6.6699999999999997E-3</c:v>
                </c:pt>
                <c:pt idx="3506">
                  <c:v>-6.6699999999999997E-3</c:v>
                </c:pt>
                <c:pt idx="3507">
                  <c:v>-6.5599999999999999E-3</c:v>
                </c:pt>
                <c:pt idx="3508">
                  <c:v>-6.5100000000000002E-3</c:v>
                </c:pt>
                <c:pt idx="3509">
                  <c:v>-6.3E-3</c:v>
                </c:pt>
                <c:pt idx="3510">
                  <c:v>-6.1999999999999998E-3</c:v>
                </c:pt>
                <c:pt idx="3511">
                  <c:v>-5.8300000000000001E-3</c:v>
                </c:pt>
                <c:pt idx="3512">
                  <c:v>-5.4599999999999996E-3</c:v>
                </c:pt>
                <c:pt idx="3513">
                  <c:v>-5.0400000000000002E-3</c:v>
                </c:pt>
                <c:pt idx="3514">
                  <c:v>-4.6699999999999997E-3</c:v>
                </c:pt>
                <c:pt idx="3515">
                  <c:v>-4.1900000000000001E-3</c:v>
                </c:pt>
                <c:pt idx="3516">
                  <c:v>-3.7200000000000002E-3</c:v>
                </c:pt>
                <c:pt idx="3517">
                  <c:v>-3.1900000000000001E-3</c:v>
                </c:pt>
                <c:pt idx="3518">
                  <c:v>-2.6099999999999999E-3</c:v>
                </c:pt>
                <c:pt idx="3519">
                  <c:v>-2.0899999999999998E-3</c:v>
                </c:pt>
                <c:pt idx="3520">
                  <c:v>-1.66E-3</c:v>
                </c:pt>
                <c:pt idx="3521">
                  <c:v>-1.08E-3</c:v>
                </c:pt>
                <c:pt idx="3522">
                  <c:v>-5.5999999999999995E-4</c:v>
                </c:pt>
                <c:pt idx="3523">
                  <c:v>-3.0000000000000001E-5</c:v>
                </c:pt>
                <c:pt idx="3524">
                  <c:v>2.9E-4</c:v>
                </c:pt>
                <c:pt idx="3525">
                  <c:v>7.1000000000000002E-4</c:v>
                </c:pt>
                <c:pt idx="3526">
                  <c:v>1.08E-3</c:v>
                </c:pt>
                <c:pt idx="3527">
                  <c:v>1.34E-3</c:v>
                </c:pt>
                <c:pt idx="3528">
                  <c:v>1.6000000000000001E-3</c:v>
                </c:pt>
                <c:pt idx="3529">
                  <c:v>1.7600000000000001E-3</c:v>
                </c:pt>
                <c:pt idx="3530">
                  <c:v>1.92E-3</c:v>
                </c:pt>
                <c:pt idx="3531">
                  <c:v>1.8699999999999999E-3</c:v>
                </c:pt>
                <c:pt idx="3532">
                  <c:v>1.81E-3</c:v>
                </c:pt>
                <c:pt idx="3533">
                  <c:v>1.7099999999999999E-3</c:v>
                </c:pt>
                <c:pt idx="3534">
                  <c:v>1.4400000000000001E-3</c:v>
                </c:pt>
                <c:pt idx="3535">
                  <c:v>1.08E-3</c:v>
                </c:pt>
                <c:pt idx="3536">
                  <c:v>7.6000000000000004E-4</c:v>
                </c:pt>
                <c:pt idx="3537">
                  <c:v>2.9E-4</c:v>
                </c:pt>
                <c:pt idx="3538">
                  <c:v>-1.9000000000000001E-4</c:v>
                </c:pt>
                <c:pt idx="3539">
                  <c:v>-6.6E-4</c:v>
                </c:pt>
                <c:pt idx="3540">
                  <c:v>-1.24E-3</c:v>
                </c:pt>
                <c:pt idx="3541">
                  <c:v>-1.8699999999999999E-3</c:v>
                </c:pt>
                <c:pt idx="3542">
                  <c:v>-2.4499999999999999E-3</c:v>
                </c:pt>
                <c:pt idx="3543">
                  <c:v>-3.14E-3</c:v>
                </c:pt>
                <c:pt idx="3544">
                  <c:v>-3.7200000000000002E-3</c:v>
                </c:pt>
                <c:pt idx="3545">
                  <c:v>-4.4600000000000004E-3</c:v>
                </c:pt>
                <c:pt idx="3546">
                  <c:v>-5.0899999999999999E-3</c:v>
                </c:pt>
                <c:pt idx="3547">
                  <c:v>-5.62E-3</c:v>
                </c:pt>
                <c:pt idx="3548">
                  <c:v>-6.1399999999999996E-3</c:v>
                </c:pt>
                <c:pt idx="3549">
                  <c:v>-6.62E-3</c:v>
                </c:pt>
                <c:pt idx="3550">
                  <c:v>-7.1399999999999996E-3</c:v>
                </c:pt>
                <c:pt idx="3551">
                  <c:v>-7.5700000000000003E-3</c:v>
                </c:pt>
                <c:pt idx="3552">
                  <c:v>-7.7799999999999996E-3</c:v>
                </c:pt>
                <c:pt idx="3553">
                  <c:v>-8.1499999999999993E-3</c:v>
                </c:pt>
                <c:pt idx="3554">
                  <c:v>-8.3000000000000001E-3</c:v>
                </c:pt>
                <c:pt idx="3555">
                  <c:v>-8.4600000000000005E-3</c:v>
                </c:pt>
                <c:pt idx="3556">
                  <c:v>-8.4100000000000008E-3</c:v>
                </c:pt>
                <c:pt idx="3557">
                  <c:v>-8.4600000000000005E-3</c:v>
                </c:pt>
                <c:pt idx="3558">
                  <c:v>-8.3599999999999994E-3</c:v>
                </c:pt>
                <c:pt idx="3559">
                  <c:v>-8.2000000000000007E-3</c:v>
                </c:pt>
                <c:pt idx="3560">
                  <c:v>-7.9299999999999995E-3</c:v>
                </c:pt>
                <c:pt idx="3561">
                  <c:v>-7.6699999999999997E-3</c:v>
                </c:pt>
                <c:pt idx="3562">
                  <c:v>-7.3000000000000001E-3</c:v>
                </c:pt>
                <c:pt idx="3563">
                  <c:v>-6.8799999999999998E-3</c:v>
                </c:pt>
                <c:pt idx="3564">
                  <c:v>-6.4599999999999996E-3</c:v>
                </c:pt>
                <c:pt idx="3565">
                  <c:v>-6.0400000000000002E-3</c:v>
                </c:pt>
                <c:pt idx="3566">
                  <c:v>-5.4599999999999996E-3</c:v>
                </c:pt>
                <c:pt idx="3567">
                  <c:v>-5.0400000000000002E-3</c:v>
                </c:pt>
                <c:pt idx="3568">
                  <c:v>-4.4600000000000004E-3</c:v>
                </c:pt>
                <c:pt idx="3569">
                  <c:v>-3.9300000000000003E-3</c:v>
                </c:pt>
                <c:pt idx="3570">
                  <c:v>-3.46E-3</c:v>
                </c:pt>
                <c:pt idx="3571">
                  <c:v>-2.9299999999999999E-3</c:v>
                </c:pt>
                <c:pt idx="3572">
                  <c:v>-2.5100000000000001E-3</c:v>
                </c:pt>
                <c:pt idx="3573">
                  <c:v>-2.0899999999999998E-3</c:v>
                </c:pt>
                <c:pt idx="3574">
                  <c:v>-1.72E-3</c:v>
                </c:pt>
                <c:pt idx="3575">
                  <c:v>-1.2999999999999999E-3</c:v>
                </c:pt>
                <c:pt idx="3576">
                  <c:v>-9.3000000000000005E-4</c:v>
                </c:pt>
                <c:pt idx="3577">
                  <c:v>-8.1999999999999998E-4</c:v>
                </c:pt>
                <c:pt idx="3578">
                  <c:v>-5.5999999999999995E-4</c:v>
                </c:pt>
                <c:pt idx="3579">
                  <c:v>-3.5E-4</c:v>
                </c:pt>
                <c:pt idx="3580">
                  <c:v>-2.9E-4</c:v>
                </c:pt>
                <c:pt idx="3581">
                  <c:v>-2.4000000000000001E-4</c:v>
                </c:pt>
                <c:pt idx="3582">
                  <c:v>-1.9000000000000001E-4</c:v>
                </c:pt>
                <c:pt idx="3583">
                  <c:v>-2.9E-4</c:v>
                </c:pt>
                <c:pt idx="3584">
                  <c:v>-4.4999999999999999E-4</c:v>
                </c:pt>
                <c:pt idx="3585">
                  <c:v>-5.5999999999999995E-4</c:v>
                </c:pt>
                <c:pt idx="3586">
                  <c:v>-6.0999999999999997E-4</c:v>
                </c:pt>
                <c:pt idx="3587">
                  <c:v>-8.7000000000000001E-4</c:v>
                </c:pt>
                <c:pt idx="3588">
                  <c:v>-1.08E-3</c:v>
                </c:pt>
                <c:pt idx="3589">
                  <c:v>-1.4E-3</c:v>
                </c:pt>
                <c:pt idx="3590">
                  <c:v>-1.56E-3</c:v>
                </c:pt>
                <c:pt idx="3591">
                  <c:v>-1.7700000000000001E-3</c:v>
                </c:pt>
                <c:pt idx="3592">
                  <c:v>-1.98E-3</c:v>
                </c:pt>
                <c:pt idx="3593">
                  <c:v>-2.1900000000000001E-3</c:v>
                </c:pt>
                <c:pt idx="3594">
                  <c:v>-2.4499999999999999E-3</c:v>
                </c:pt>
                <c:pt idx="3595">
                  <c:v>-2.6700000000000001E-3</c:v>
                </c:pt>
                <c:pt idx="3596">
                  <c:v>-2.7200000000000002E-3</c:v>
                </c:pt>
                <c:pt idx="3597">
                  <c:v>-2.98E-3</c:v>
                </c:pt>
                <c:pt idx="3598">
                  <c:v>-2.98E-3</c:v>
                </c:pt>
                <c:pt idx="3599">
                  <c:v>-2.98E-3</c:v>
                </c:pt>
                <c:pt idx="3600">
                  <c:v>-2.98E-3</c:v>
                </c:pt>
                <c:pt idx="3601">
                  <c:v>-2.98E-3</c:v>
                </c:pt>
                <c:pt idx="3602">
                  <c:v>-2.8800000000000002E-3</c:v>
                </c:pt>
                <c:pt idx="3603">
                  <c:v>-2.82E-3</c:v>
                </c:pt>
                <c:pt idx="3604">
                  <c:v>-2.5600000000000002E-3</c:v>
                </c:pt>
                <c:pt idx="3605">
                  <c:v>-2.5100000000000001E-3</c:v>
                </c:pt>
                <c:pt idx="3606">
                  <c:v>-2.2399999999999998E-3</c:v>
                </c:pt>
                <c:pt idx="3607">
                  <c:v>-1.98E-3</c:v>
                </c:pt>
                <c:pt idx="3608">
                  <c:v>-1.72E-3</c:v>
                </c:pt>
                <c:pt idx="3609">
                  <c:v>-1.5100000000000001E-3</c:v>
                </c:pt>
                <c:pt idx="3610">
                  <c:v>-1.14E-3</c:v>
                </c:pt>
                <c:pt idx="3611">
                  <c:v>-7.6999999999999996E-4</c:v>
                </c:pt>
                <c:pt idx="3612">
                  <c:v>-5.0000000000000001E-4</c:v>
                </c:pt>
                <c:pt idx="3613">
                  <c:v>-1.3999999999999999E-4</c:v>
                </c:pt>
                <c:pt idx="3614">
                  <c:v>1.2999999999999999E-4</c:v>
                </c:pt>
                <c:pt idx="3615">
                  <c:v>3.8999999999999999E-4</c:v>
                </c:pt>
                <c:pt idx="3616">
                  <c:v>7.6000000000000004E-4</c:v>
                </c:pt>
                <c:pt idx="3617">
                  <c:v>9.2000000000000003E-4</c:v>
                </c:pt>
                <c:pt idx="3618">
                  <c:v>1.2899999999999999E-3</c:v>
                </c:pt>
                <c:pt idx="3619">
                  <c:v>1.5E-3</c:v>
                </c:pt>
                <c:pt idx="3620">
                  <c:v>1.7099999999999999E-3</c:v>
                </c:pt>
                <c:pt idx="3621">
                  <c:v>1.81E-3</c:v>
                </c:pt>
                <c:pt idx="3622">
                  <c:v>1.8699999999999999E-3</c:v>
                </c:pt>
                <c:pt idx="3623">
                  <c:v>1.97E-3</c:v>
                </c:pt>
                <c:pt idx="3624">
                  <c:v>2.1299999999999999E-3</c:v>
                </c:pt>
                <c:pt idx="3625">
                  <c:v>2.1299999999999999E-3</c:v>
                </c:pt>
                <c:pt idx="3626">
                  <c:v>2.0799999999999998E-3</c:v>
                </c:pt>
                <c:pt idx="3627">
                  <c:v>2.1299999999999999E-3</c:v>
                </c:pt>
                <c:pt idx="3628">
                  <c:v>2.0200000000000001E-3</c:v>
                </c:pt>
                <c:pt idx="3629">
                  <c:v>1.81E-3</c:v>
                </c:pt>
                <c:pt idx="3630">
                  <c:v>1.81E-3</c:v>
                </c:pt>
                <c:pt idx="3631">
                  <c:v>1.6000000000000001E-3</c:v>
                </c:pt>
                <c:pt idx="3632">
                  <c:v>1.39E-3</c:v>
                </c:pt>
                <c:pt idx="3633">
                  <c:v>1.23E-3</c:v>
                </c:pt>
                <c:pt idx="3634">
                  <c:v>9.2000000000000003E-4</c:v>
                </c:pt>
                <c:pt idx="3635">
                  <c:v>5.9999999999999995E-4</c:v>
                </c:pt>
                <c:pt idx="3636">
                  <c:v>3.8999999999999999E-4</c:v>
                </c:pt>
                <c:pt idx="3637">
                  <c:v>2.0000000000000002E-5</c:v>
                </c:pt>
                <c:pt idx="3638">
                  <c:v>-1.3999999999999999E-4</c:v>
                </c:pt>
                <c:pt idx="3639">
                  <c:v>-5.0000000000000001E-4</c:v>
                </c:pt>
                <c:pt idx="3640">
                  <c:v>-7.2000000000000005E-4</c:v>
                </c:pt>
                <c:pt idx="3641">
                  <c:v>-1.08E-3</c:v>
                </c:pt>
                <c:pt idx="3642">
                  <c:v>-1.3500000000000001E-3</c:v>
                </c:pt>
                <c:pt idx="3643">
                  <c:v>-1.72E-3</c:v>
                </c:pt>
                <c:pt idx="3644">
                  <c:v>-2.0300000000000001E-3</c:v>
                </c:pt>
                <c:pt idx="3645">
                  <c:v>-2.3E-3</c:v>
                </c:pt>
                <c:pt idx="3646">
                  <c:v>-2.5600000000000002E-3</c:v>
                </c:pt>
                <c:pt idx="3647">
                  <c:v>-2.8800000000000002E-3</c:v>
                </c:pt>
                <c:pt idx="3648">
                  <c:v>-3.2399999999999998E-3</c:v>
                </c:pt>
                <c:pt idx="3649">
                  <c:v>-3.46E-3</c:v>
                </c:pt>
                <c:pt idx="3650">
                  <c:v>-3.6099999999999999E-3</c:v>
                </c:pt>
                <c:pt idx="3651">
                  <c:v>-3.98E-3</c:v>
                </c:pt>
                <c:pt idx="3652">
                  <c:v>-4.3E-3</c:v>
                </c:pt>
                <c:pt idx="3653">
                  <c:v>-4.4600000000000004E-3</c:v>
                </c:pt>
                <c:pt idx="3654">
                  <c:v>-4.7699999999999999E-3</c:v>
                </c:pt>
                <c:pt idx="3655">
                  <c:v>-5.0400000000000002E-3</c:v>
                </c:pt>
                <c:pt idx="3656">
                  <c:v>-5.1399999999999996E-3</c:v>
                </c:pt>
                <c:pt idx="3657">
                  <c:v>-5.4599999999999996E-3</c:v>
                </c:pt>
                <c:pt idx="3658">
                  <c:v>-5.62E-3</c:v>
                </c:pt>
                <c:pt idx="3659">
                  <c:v>-5.8300000000000001E-3</c:v>
                </c:pt>
                <c:pt idx="3660">
                  <c:v>-6.0899999999999999E-3</c:v>
                </c:pt>
                <c:pt idx="3661">
                  <c:v>-6.2500000000000003E-3</c:v>
                </c:pt>
                <c:pt idx="3662">
                  <c:v>-6.4099999999999999E-3</c:v>
                </c:pt>
                <c:pt idx="3663">
                  <c:v>-6.5100000000000002E-3</c:v>
                </c:pt>
                <c:pt idx="3664">
                  <c:v>-6.7200000000000003E-3</c:v>
                </c:pt>
                <c:pt idx="3665">
                  <c:v>-6.9300000000000004E-3</c:v>
                </c:pt>
                <c:pt idx="3666">
                  <c:v>-6.9300000000000004E-3</c:v>
                </c:pt>
                <c:pt idx="3667">
                  <c:v>-6.9899999999999997E-3</c:v>
                </c:pt>
                <c:pt idx="3668">
                  <c:v>-6.9899999999999997E-3</c:v>
                </c:pt>
                <c:pt idx="3669">
                  <c:v>-7.1399999999999996E-3</c:v>
                </c:pt>
                <c:pt idx="3670">
                  <c:v>-7.1999999999999998E-3</c:v>
                </c:pt>
                <c:pt idx="3671">
                  <c:v>-7.0899999999999999E-3</c:v>
                </c:pt>
                <c:pt idx="3672">
                  <c:v>-7.0400000000000003E-3</c:v>
                </c:pt>
                <c:pt idx="3673">
                  <c:v>-7.0899999999999999E-3</c:v>
                </c:pt>
                <c:pt idx="3674">
                  <c:v>-6.9300000000000004E-3</c:v>
                </c:pt>
                <c:pt idx="3675">
                  <c:v>-6.7799999999999996E-3</c:v>
                </c:pt>
                <c:pt idx="3676">
                  <c:v>-6.6699999999999997E-3</c:v>
                </c:pt>
                <c:pt idx="3677">
                  <c:v>-6.4599999999999996E-3</c:v>
                </c:pt>
                <c:pt idx="3678">
                  <c:v>-6.3E-3</c:v>
                </c:pt>
                <c:pt idx="3679">
                  <c:v>-6.1999999999999998E-3</c:v>
                </c:pt>
                <c:pt idx="3680">
                  <c:v>-6.0899999999999999E-3</c:v>
                </c:pt>
                <c:pt idx="3681">
                  <c:v>-5.7200000000000003E-3</c:v>
                </c:pt>
                <c:pt idx="3682">
                  <c:v>-5.4599999999999996E-3</c:v>
                </c:pt>
                <c:pt idx="3683">
                  <c:v>-5.1399999999999996E-3</c:v>
                </c:pt>
                <c:pt idx="3684">
                  <c:v>-4.9300000000000004E-3</c:v>
                </c:pt>
                <c:pt idx="3685">
                  <c:v>-4.6699999999999997E-3</c:v>
                </c:pt>
                <c:pt idx="3686">
                  <c:v>-4.3499999999999997E-3</c:v>
                </c:pt>
                <c:pt idx="3687">
                  <c:v>-4.0899999999999999E-3</c:v>
                </c:pt>
                <c:pt idx="3688">
                  <c:v>-3.7200000000000002E-3</c:v>
                </c:pt>
                <c:pt idx="3689">
                  <c:v>-3.5100000000000001E-3</c:v>
                </c:pt>
                <c:pt idx="3690">
                  <c:v>-3.2399999999999998E-3</c:v>
                </c:pt>
                <c:pt idx="3691">
                  <c:v>-3.0300000000000001E-3</c:v>
                </c:pt>
                <c:pt idx="3692">
                  <c:v>-2.82E-3</c:v>
                </c:pt>
                <c:pt idx="3693">
                  <c:v>-2.6099999999999999E-3</c:v>
                </c:pt>
                <c:pt idx="3694">
                  <c:v>-2.3500000000000001E-3</c:v>
                </c:pt>
                <c:pt idx="3695">
                  <c:v>-2.3E-3</c:v>
                </c:pt>
                <c:pt idx="3696">
                  <c:v>-2.2399999999999998E-3</c:v>
                </c:pt>
                <c:pt idx="3697">
                  <c:v>-2.14E-3</c:v>
                </c:pt>
                <c:pt idx="3698">
                  <c:v>-2.14E-3</c:v>
                </c:pt>
                <c:pt idx="3699">
                  <c:v>-2.3E-3</c:v>
                </c:pt>
                <c:pt idx="3700">
                  <c:v>-2.3500000000000001E-3</c:v>
                </c:pt>
                <c:pt idx="3701">
                  <c:v>-2.5100000000000001E-3</c:v>
                </c:pt>
                <c:pt idx="3702">
                  <c:v>-2.6700000000000001E-3</c:v>
                </c:pt>
                <c:pt idx="3703">
                  <c:v>-2.8800000000000002E-3</c:v>
                </c:pt>
                <c:pt idx="3704">
                  <c:v>-3.14E-3</c:v>
                </c:pt>
                <c:pt idx="3705">
                  <c:v>-3.5100000000000001E-3</c:v>
                </c:pt>
                <c:pt idx="3706">
                  <c:v>-3.7699999999999999E-3</c:v>
                </c:pt>
                <c:pt idx="3707">
                  <c:v>-4.2500000000000003E-3</c:v>
                </c:pt>
                <c:pt idx="3708">
                  <c:v>-4.6699999999999997E-3</c:v>
                </c:pt>
                <c:pt idx="3709">
                  <c:v>-5.1399999999999996E-3</c:v>
                </c:pt>
                <c:pt idx="3710">
                  <c:v>-5.5100000000000001E-3</c:v>
                </c:pt>
                <c:pt idx="3711">
                  <c:v>-5.9300000000000004E-3</c:v>
                </c:pt>
                <c:pt idx="3712">
                  <c:v>-6.4099999999999999E-3</c:v>
                </c:pt>
                <c:pt idx="3713">
                  <c:v>-6.8799999999999998E-3</c:v>
                </c:pt>
                <c:pt idx="3714">
                  <c:v>-7.3499999999999998E-3</c:v>
                </c:pt>
                <c:pt idx="3715">
                  <c:v>-7.7799999999999996E-3</c:v>
                </c:pt>
                <c:pt idx="3716">
                  <c:v>-8.3000000000000001E-3</c:v>
                </c:pt>
                <c:pt idx="3717">
                  <c:v>-8.7200000000000003E-3</c:v>
                </c:pt>
                <c:pt idx="3718">
                  <c:v>-9.0900000000000009E-3</c:v>
                </c:pt>
                <c:pt idx="3719">
                  <c:v>-9.5700000000000004E-3</c:v>
                </c:pt>
                <c:pt idx="3720">
                  <c:v>-9.8799999999999999E-3</c:v>
                </c:pt>
                <c:pt idx="3721">
                  <c:v>-1.0200000000000001E-2</c:v>
                </c:pt>
                <c:pt idx="3722">
                  <c:v>-1.0410000000000001E-2</c:v>
                </c:pt>
                <c:pt idx="3723">
                  <c:v>-1.0670000000000001E-2</c:v>
                </c:pt>
                <c:pt idx="3724">
                  <c:v>-1.0829999999999999E-2</c:v>
                </c:pt>
                <c:pt idx="3725">
                  <c:v>-1.099E-2</c:v>
                </c:pt>
                <c:pt idx="3726">
                  <c:v>-1.1039999999999999E-2</c:v>
                </c:pt>
                <c:pt idx="3727">
                  <c:v>-1.115E-2</c:v>
                </c:pt>
                <c:pt idx="3728">
                  <c:v>-1.1039999999999999E-2</c:v>
                </c:pt>
                <c:pt idx="3729">
                  <c:v>-1.099E-2</c:v>
                </c:pt>
                <c:pt idx="3730">
                  <c:v>-1.089E-2</c:v>
                </c:pt>
                <c:pt idx="3731">
                  <c:v>-1.078E-2</c:v>
                </c:pt>
                <c:pt idx="3732">
                  <c:v>-1.057E-2</c:v>
                </c:pt>
                <c:pt idx="3733">
                  <c:v>-1.025E-2</c:v>
                </c:pt>
                <c:pt idx="3734">
                  <c:v>-1.004E-2</c:v>
                </c:pt>
                <c:pt idx="3735">
                  <c:v>-9.7800000000000005E-3</c:v>
                </c:pt>
                <c:pt idx="3736">
                  <c:v>-9.4599999999999997E-3</c:v>
                </c:pt>
                <c:pt idx="3737">
                  <c:v>-9.0900000000000009E-3</c:v>
                </c:pt>
                <c:pt idx="3738">
                  <c:v>-8.8299999999999993E-3</c:v>
                </c:pt>
                <c:pt idx="3739">
                  <c:v>-8.4600000000000005E-3</c:v>
                </c:pt>
                <c:pt idx="3740">
                  <c:v>-8.09E-3</c:v>
                </c:pt>
                <c:pt idx="3741">
                  <c:v>-7.7799999999999996E-3</c:v>
                </c:pt>
                <c:pt idx="3742">
                  <c:v>-7.4599999999999996E-3</c:v>
                </c:pt>
                <c:pt idx="3743">
                  <c:v>-7.1999999999999998E-3</c:v>
                </c:pt>
                <c:pt idx="3744">
                  <c:v>-6.8799999999999998E-3</c:v>
                </c:pt>
                <c:pt idx="3745">
                  <c:v>-6.5599999999999999E-3</c:v>
                </c:pt>
                <c:pt idx="3746">
                  <c:v>-6.2500000000000003E-3</c:v>
                </c:pt>
                <c:pt idx="3747">
                  <c:v>-6.0899999999999999E-3</c:v>
                </c:pt>
                <c:pt idx="3748">
                  <c:v>-5.77E-3</c:v>
                </c:pt>
                <c:pt idx="3749">
                  <c:v>-5.5599999999999998E-3</c:v>
                </c:pt>
                <c:pt idx="3750">
                  <c:v>-5.3E-3</c:v>
                </c:pt>
                <c:pt idx="3751">
                  <c:v>-5.1399999999999996E-3</c:v>
                </c:pt>
                <c:pt idx="3752">
                  <c:v>-4.9300000000000004E-3</c:v>
                </c:pt>
                <c:pt idx="3753">
                  <c:v>-4.8300000000000001E-3</c:v>
                </c:pt>
                <c:pt idx="3754">
                  <c:v>-4.6699999999999997E-3</c:v>
                </c:pt>
                <c:pt idx="3755">
                  <c:v>-4.5100000000000001E-3</c:v>
                </c:pt>
                <c:pt idx="3756">
                  <c:v>-4.3E-3</c:v>
                </c:pt>
                <c:pt idx="3757">
                  <c:v>-4.1900000000000001E-3</c:v>
                </c:pt>
                <c:pt idx="3758">
                  <c:v>-4.0899999999999999E-3</c:v>
                </c:pt>
                <c:pt idx="3759">
                  <c:v>-3.98E-3</c:v>
                </c:pt>
                <c:pt idx="3760">
                  <c:v>-3.8800000000000002E-3</c:v>
                </c:pt>
                <c:pt idx="3761">
                  <c:v>-3.6700000000000001E-3</c:v>
                </c:pt>
                <c:pt idx="3762">
                  <c:v>-3.46E-3</c:v>
                </c:pt>
                <c:pt idx="3763">
                  <c:v>-3.3E-3</c:v>
                </c:pt>
                <c:pt idx="3764">
                  <c:v>-3.0899999999999999E-3</c:v>
                </c:pt>
                <c:pt idx="3765">
                  <c:v>-2.98E-3</c:v>
                </c:pt>
                <c:pt idx="3766">
                  <c:v>-2.6099999999999999E-3</c:v>
                </c:pt>
                <c:pt idx="3767">
                  <c:v>-2.5600000000000002E-3</c:v>
                </c:pt>
                <c:pt idx="3768">
                  <c:v>-2.1900000000000001E-3</c:v>
                </c:pt>
                <c:pt idx="3769">
                  <c:v>-1.9300000000000001E-3</c:v>
                </c:pt>
                <c:pt idx="3770">
                  <c:v>-1.6100000000000001E-3</c:v>
                </c:pt>
                <c:pt idx="3771">
                  <c:v>-1.2999999999999999E-3</c:v>
                </c:pt>
                <c:pt idx="3772">
                  <c:v>-9.7999999999999997E-4</c:v>
                </c:pt>
                <c:pt idx="3773">
                  <c:v>-6.0999999999999997E-4</c:v>
                </c:pt>
                <c:pt idx="3774">
                  <c:v>-3.5E-4</c:v>
                </c:pt>
                <c:pt idx="3775">
                  <c:v>2.0000000000000002E-5</c:v>
                </c:pt>
                <c:pt idx="3776">
                  <c:v>3.4000000000000002E-4</c:v>
                </c:pt>
                <c:pt idx="3777">
                  <c:v>7.1000000000000002E-4</c:v>
                </c:pt>
                <c:pt idx="3778">
                  <c:v>1.08E-3</c:v>
                </c:pt>
                <c:pt idx="3779">
                  <c:v>1.39E-3</c:v>
                </c:pt>
                <c:pt idx="3780">
                  <c:v>1.7099999999999999E-3</c:v>
                </c:pt>
                <c:pt idx="3781">
                  <c:v>1.92E-3</c:v>
                </c:pt>
                <c:pt idx="3782">
                  <c:v>2.1299999999999999E-3</c:v>
                </c:pt>
                <c:pt idx="3783">
                  <c:v>2.3400000000000001E-3</c:v>
                </c:pt>
                <c:pt idx="3784">
                  <c:v>2.5999999999999999E-3</c:v>
                </c:pt>
                <c:pt idx="3785">
                  <c:v>2.66E-3</c:v>
                </c:pt>
                <c:pt idx="3786">
                  <c:v>2.81E-3</c:v>
                </c:pt>
                <c:pt idx="3787">
                  <c:v>2.8700000000000002E-3</c:v>
                </c:pt>
                <c:pt idx="3788">
                  <c:v>3.0300000000000001E-3</c:v>
                </c:pt>
                <c:pt idx="3789">
                  <c:v>2.9199999999999999E-3</c:v>
                </c:pt>
                <c:pt idx="3790">
                  <c:v>3.0300000000000001E-3</c:v>
                </c:pt>
                <c:pt idx="3791">
                  <c:v>2.9199999999999999E-3</c:v>
                </c:pt>
                <c:pt idx="3792">
                  <c:v>2.7599999999999999E-3</c:v>
                </c:pt>
                <c:pt idx="3793">
                  <c:v>2.5999999999999999E-3</c:v>
                </c:pt>
                <c:pt idx="3794">
                  <c:v>2.5500000000000002E-3</c:v>
                </c:pt>
                <c:pt idx="3795">
                  <c:v>2.3400000000000001E-3</c:v>
                </c:pt>
                <c:pt idx="3796">
                  <c:v>2.0799999999999998E-3</c:v>
                </c:pt>
                <c:pt idx="3797">
                  <c:v>1.8699999999999999E-3</c:v>
                </c:pt>
                <c:pt idx="3798">
                  <c:v>1.6000000000000001E-3</c:v>
                </c:pt>
                <c:pt idx="3799">
                  <c:v>1.39E-3</c:v>
                </c:pt>
                <c:pt idx="3800">
                  <c:v>1.1800000000000001E-3</c:v>
                </c:pt>
                <c:pt idx="3801">
                  <c:v>9.2000000000000003E-4</c:v>
                </c:pt>
                <c:pt idx="3802">
                  <c:v>7.1000000000000002E-4</c:v>
                </c:pt>
                <c:pt idx="3803">
                  <c:v>3.8999999999999999E-4</c:v>
                </c:pt>
                <c:pt idx="3804">
                  <c:v>1.2999999999999999E-4</c:v>
                </c:pt>
                <c:pt idx="3805">
                  <c:v>-3.0000000000000001E-5</c:v>
                </c:pt>
                <c:pt idx="3806">
                  <c:v>-1.9000000000000001E-4</c:v>
                </c:pt>
                <c:pt idx="3807">
                  <c:v>-4.4999999999999999E-4</c:v>
                </c:pt>
                <c:pt idx="3808">
                  <c:v>-7.2000000000000005E-4</c:v>
                </c:pt>
                <c:pt idx="3809">
                  <c:v>-8.1999999999999998E-4</c:v>
                </c:pt>
                <c:pt idx="3810">
                  <c:v>-8.7000000000000001E-4</c:v>
                </c:pt>
                <c:pt idx="3811">
                  <c:v>-1.08E-3</c:v>
                </c:pt>
                <c:pt idx="3812">
                  <c:v>-1.1900000000000001E-3</c:v>
                </c:pt>
                <c:pt idx="3813">
                  <c:v>-1.24E-3</c:v>
                </c:pt>
                <c:pt idx="3814">
                  <c:v>-1.24E-3</c:v>
                </c:pt>
                <c:pt idx="3815">
                  <c:v>-1.4E-3</c:v>
                </c:pt>
                <c:pt idx="3816">
                  <c:v>-1.24E-3</c:v>
                </c:pt>
                <c:pt idx="3817">
                  <c:v>-1.4499999999999999E-3</c:v>
                </c:pt>
                <c:pt idx="3818">
                  <c:v>-1.4E-3</c:v>
                </c:pt>
                <c:pt idx="3819">
                  <c:v>-1.4E-3</c:v>
                </c:pt>
                <c:pt idx="3820">
                  <c:v>-1.4499999999999999E-3</c:v>
                </c:pt>
                <c:pt idx="3821">
                  <c:v>-1.4E-3</c:v>
                </c:pt>
                <c:pt idx="3822">
                  <c:v>-1.4E-3</c:v>
                </c:pt>
                <c:pt idx="3823">
                  <c:v>-1.5100000000000001E-3</c:v>
                </c:pt>
                <c:pt idx="3824">
                  <c:v>-1.56E-3</c:v>
                </c:pt>
                <c:pt idx="3825">
                  <c:v>-1.5100000000000001E-3</c:v>
                </c:pt>
                <c:pt idx="3826">
                  <c:v>-1.6100000000000001E-3</c:v>
                </c:pt>
                <c:pt idx="3827">
                  <c:v>-1.66E-3</c:v>
                </c:pt>
                <c:pt idx="3828">
                  <c:v>-1.7700000000000001E-3</c:v>
                </c:pt>
                <c:pt idx="3829">
                  <c:v>-1.9300000000000001E-3</c:v>
                </c:pt>
                <c:pt idx="3830">
                  <c:v>-2.14E-3</c:v>
                </c:pt>
                <c:pt idx="3831">
                  <c:v>-2.3E-3</c:v>
                </c:pt>
                <c:pt idx="3832">
                  <c:v>-2.4499999999999999E-3</c:v>
                </c:pt>
                <c:pt idx="3833">
                  <c:v>-2.7699999999999999E-3</c:v>
                </c:pt>
                <c:pt idx="3834">
                  <c:v>-2.98E-3</c:v>
                </c:pt>
                <c:pt idx="3835">
                  <c:v>-3.14E-3</c:v>
                </c:pt>
                <c:pt idx="3836">
                  <c:v>-3.5100000000000001E-3</c:v>
                </c:pt>
                <c:pt idx="3837">
                  <c:v>-3.82E-3</c:v>
                </c:pt>
                <c:pt idx="3838">
                  <c:v>-4.1399999999999996E-3</c:v>
                </c:pt>
                <c:pt idx="3839">
                  <c:v>-4.5100000000000001E-3</c:v>
                </c:pt>
                <c:pt idx="3840">
                  <c:v>-4.8300000000000001E-3</c:v>
                </c:pt>
                <c:pt idx="3841">
                  <c:v>-4.9800000000000001E-3</c:v>
                </c:pt>
                <c:pt idx="3842">
                  <c:v>-5.2500000000000003E-3</c:v>
                </c:pt>
                <c:pt idx="3843">
                  <c:v>-5.6699999999999997E-3</c:v>
                </c:pt>
                <c:pt idx="3844">
                  <c:v>-5.8300000000000001E-3</c:v>
                </c:pt>
                <c:pt idx="3845">
                  <c:v>-6.1399999999999996E-3</c:v>
                </c:pt>
                <c:pt idx="3846">
                  <c:v>-6.4099999999999999E-3</c:v>
                </c:pt>
                <c:pt idx="3847">
                  <c:v>-6.62E-3</c:v>
                </c:pt>
                <c:pt idx="3848">
                  <c:v>-6.8300000000000001E-3</c:v>
                </c:pt>
                <c:pt idx="3849">
                  <c:v>-6.8799999999999998E-3</c:v>
                </c:pt>
                <c:pt idx="3850">
                  <c:v>-6.9300000000000004E-3</c:v>
                </c:pt>
                <c:pt idx="3851">
                  <c:v>-7.1399999999999996E-3</c:v>
                </c:pt>
                <c:pt idx="3852">
                  <c:v>-7.1999999999999998E-3</c:v>
                </c:pt>
                <c:pt idx="3853">
                  <c:v>-7.1999999999999998E-3</c:v>
                </c:pt>
                <c:pt idx="3854">
                  <c:v>-7.1999999999999998E-3</c:v>
                </c:pt>
                <c:pt idx="3855">
                  <c:v>-7.1399999999999996E-3</c:v>
                </c:pt>
                <c:pt idx="3856">
                  <c:v>-7.1399999999999996E-3</c:v>
                </c:pt>
                <c:pt idx="3857">
                  <c:v>-6.9899999999999997E-3</c:v>
                </c:pt>
                <c:pt idx="3858">
                  <c:v>-6.9300000000000004E-3</c:v>
                </c:pt>
                <c:pt idx="3859">
                  <c:v>-6.6699999999999997E-3</c:v>
                </c:pt>
                <c:pt idx="3860">
                  <c:v>-6.5599999999999999E-3</c:v>
                </c:pt>
                <c:pt idx="3861">
                  <c:v>-6.3499999999999997E-3</c:v>
                </c:pt>
                <c:pt idx="3862">
                  <c:v>-6.3E-3</c:v>
                </c:pt>
                <c:pt idx="3863">
                  <c:v>-6.0899999999999999E-3</c:v>
                </c:pt>
                <c:pt idx="3864">
                  <c:v>-5.8300000000000001E-3</c:v>
                </c:pt>
                <c:pt idx="3865">
                  <c:v>-5.7200000000000003E-3</c:v>
                </c:pt>
                <c:pt idx="3866">
                  <c:v>-5.4599999999999996E-3</c:v>
                </c:pt>
                <c:pt idx="3867">
                  <c:v>-5.4099999999999999E-3</c:v>
                </c:pt>
                <c:pt idx="3868">
                  <c:v>-5.2500000000000003E-3</c:v>
                </c:pt>
                <c:pt idx="3869">
                  <c:v>-5.0899999999999999E-3</c:v>
                </c:pt>
                <c:pt idx="3870">
                  <c:v>-4.9800000000000001E-3</c:v>
                </c:pt>
                <c:pt idx="3871">
                  <c:v>-4.9300000000000004E-3</c:v>
                </c:pt>
                <c:pt idx="3872">
                  <c:v>-4.8799999999999998E-3</c:v>
                </c:pt>
                <c:pt idx="3873">
                  <c:v>-4.7200000000000002E-3</c:v>
                </c:pt>
                <c:pt idx="3874">
                  <c:v>-4.7699999999999999E-3</c:v>
                </c:pt>
                <c:pt idx="3875">
                  <c:v>-4.7200000000000002E-3</c:v>
                </c:pt>
                <c:pt idx="3876">
                  <c:v>-4.8300000000000001E-3</c:v>
                </c:pt>
                <c:pt idx="3877">
                  <c:v>-5.0400000000000002E-3</c:v>
                </c:pt>
                <c:pt idx="3878">
                  <c:v>-5.1399999999999996E-3</c:v>
                </c:pt>
                <c:pt idx="3879">
                  <c:v>-5.3E-3</c:v>
                </c:pt>
                <c:pt idx="3880">
                  <c:v>-5.4599999999999996E-3</c:v>
                </c:pt>
                <c:pt idx="3881">
                  <c:v>-5.62E-3</c:v>
                </c:pt>
                <c:pt idx="3882">
                  <c:v>-5.8300000000000001E-3</c:v>
                </c:pt>
                <c:pt idx="3883">
                  <c:v>-5.9800000000000001E-3</c:v>
                </c:pt>
                <c:pt idx="3884">
                  <c:v>-6.1399999999999996E-3</c:v>
                </c:pt>
                <c:pt idx="3885">
                  <c:v>-6.4599999999999996E-3</c:v>
                </c:pt>
                <c:pt idx="3886">
                  <c:v>-6.62E-3</c:v>
                </c:pt>
                <c:pt idx="3887">
                  <c:v>-6.7799999999999996E-3</c:v>
                </c:pt>
                <c:pt idx="3888">
                  <c:v>-7.0899999999999999E-3</c:v>
                </c:pt>
                <c:pt idx="3889">
                  <c:v>-7.2500000000000004E-3</c:v>
                </c:pt>
                <c:pt idx="3890">
                  <c:v>-7.3499999999999998E-3</c:v>
                </c:pt>
                <c:pt idx="3891">
                  <c:v>-7.5100000000000002E-3</c:v>
                </c:pt>
                <c:pt idx="3892">
                  <c:v>-7.5700000000000003E-3</c:v>
                </c:pt>
                <c:pt idx="3893">
                  <c:v>-7.6699999999999997E-3</c:v>
                </c:pt>
                <c:pt idx="3894">
                  <c:v>-7.7200000000000003E-3</c:v>
                </c:pt>
                <c:pt idx="3895">
                  <c:v>-7.6699999999999997E-3</c:v>
                </c:pt>
                <c:pt idx="3896">
                  <c:v>-7.7200000000000003E-3</c:v>
                </c:pt>
                <c:pt idx="3897">
                  <c:v>-7.62E-3</c:v>
                </c:pt>
                <c:pt idx="3898">
                  <c:v>-7.5700000000000003E-3</c:v>
                </c:pt>
                <c:pt idx="3899">
                  <c:v>-7.5100000000000002E-3</c:v>
                </c:pt>
                <c:pt idx="3900">
                  <c:v>-7.3000000000000001E-3</c:v>
                </c:pt>
                <c:pt idx="3901">
                  <c:v>-7.1999999999999998E-3</c:v>
                </c:pt>
                <c:pt idx="3902">
                  <c:v>-6.8799999999999998E-3</c:v>
                </c:pt>
                <c:pt idx="3903">
                  <c:v>-6.6699999999999997E-3</c:v>
                </c:pt>
                <c:pt idx="3904">
                  <c:v>-6.4099999999999999E-3</c:v>
                </c:pt>
                <c:pt idx="3905">
                  <c:v>-6.1399999999999996E-3</c:v>
                </c:pt>
                <c:pt idx="3906">
                  <c:v>-5.8300000000000001E-3</c:v>
                </c:pt>
                <c:pt idx="3907">
                  <c:v>-5.4599999999999996E-3</c:v>
                </c:pt>
                <c:pt idx="3908">
                  <c:v>-5.0400000000000002E-3</c:v>
                </c:pt>
                <c:pt idx="3909">
                  <c:v>-4.7200000000000002E-3</c:v>
                </c:pt>
                <c:pt idx="3910">
                  <c:v>-4.4000000000000003E-3</c:v>
                </c:pt>
                <c:pt idx="3911">
                  <c:v>-3.9300000000000003E-3</c:v>
                </c:pt>
                <c:pt idx="3912">
                  <c:v>-3.5100000000000001E-3</c:v>
                </c:pt>
                <c:pt idx="3913">
                  <c:v>-3.1900000000000001E-3</c:v>
                </c:pt>
                <c:pt idx="3914">
                  <c:v>-2.82E-3</c:v>
                </c:pt>
                <c:pt idx="3915">
                  <c:v>-2.5100000000000001E-3</c:v>
                </c:pt>
                <c:pt idx="3916">
                  <c:v>-2.14E-3</c:v>
                </c:pt>
                <c:pt idx="3917">
                  <c:v>-1.82E-3</c:v>
                </c:pt>
                <c:pt idx="3918">
                  <c:v>-1.4499999999999999E-3</c:v>
                </c:pt>
                <c:pt idx="3919">
                  <c:v>-1.2999999999999999E-3</c:v>
                </c:pt>
                <c:pt idx="3920">
                  <c:v>-1.0300000000000001E-3</c:v>
                </c:pt>
                <c:pt idx="3921">
                  <c:v>-8.1999999999999998E-4</c:v>
                </c:pt>
                <c:pt idx="3922">
                  <c:v>-5.5999999999999995E-4</c:v>
                </c:pt>
                <c:pt idx="3923">
                  <c:v>-4.4999999999999999E-4</c:v>
                </c:pt>
                <c:pt idx="3924">
                  <c:v>-4.0000000000000002E-4</c:v>
                </c:pt>
                <c:pt idx="3925">
                  <c:v>-2.9E-4</c:v>
                </c:pt>
                <c:pt idx="3926">
                  <c:v>-1.9000000000000001E-4</c:v>
                </c:pt>
                <c:pt idx="3927">
                  <c:v>-2.4000000000000001E-4</c:v>
                </c:pt>
                <c:pt idx="3928">
                  <c:v>-1.9000000000000001E-4</c:v>
                </c:pt>
                <c:pt idx="3929">
                  <c:v>-2.9E-4</c:v>
                </c:pt>
                <c:pt idx="3930">
                  <c:v>-3.5E-4</c:v>
                </c:pt>
                <c:pt idx="3931">
                  <c:v>-6.0999999999999997E-4</c:v>
                </c:pt>
                <c:pt idx="3932">
                  <c:v>-6.6E-4</c:v>
                </c:pt>
                <c:pt idx="3933">
                  <c:v>-9.3000000000000005E-4</c:v>
                </c:pt>
                <c:pt idx="3934">
                  <c:v>-9.7999999999999997E-4</c:v>
                </c:pt>
                <c:pt idx="3935">
                  <c:v>-1.2999999999999999E-3</c:v>
                </c:pt>
                <c:pt idx="3936">
                  <c:v>-1.56E-3</c:v>
                </c:pt>
                <c:pt idx="3937">
                  <c:v>-1.7700000000000001E-3</c:v>
                </c:pt>
                <c:pt idx="3938">
                  <c:v>-2.0300000000000001E-3</c:v>
                </c:pt>
                <c:pt idx="3939">
                  <c:v>-2.2399999999999998E-3</c:v>
                </c:pt>
                <c:pt idx="3940">
                  <c:v>-2.5600000000000002E-3</c:v>
                </c:pt>
                <c:pt idx="3941">
                  <c:v>-2.7200000000000002E-3</c:v>
                </c:pt>
                <c:pt idx="3942">
                  <c:v>-3.0899999999999999E-3</c:v>
                </c:pt>
                <c:pt idx="3943">
                  <c:v>-3.3500000000000001E-3</c:v>
                </c:pt>
                <c:pt idx="3944">
                  <c:v>-3.3999999999999998E-3</c:v>
                </c:pt>
                <c:pt idx="3945">
                  <c:v>-3.82E-3</c:v>
                </c:pt>
                <c:pt idx="3946">
                  <c:v>-3.98E-3</c:v>
                </c:pt>
                <c:pt idx="3947">
                  <c:v>-4.2500000000000003E-3</c:v>
                </c:pt>
                <c:pt idx="3948">
                  <c:v>-4.3499999999999997E-3</c:v>
                </c:pt>
                <c:pt idx="3949">
                  <c:v>-4.5100000000000001E-3</c:v>
                </c:pt>
                <c:pt idx="3950">
                  <c:v>-4.5599999999999998E-3</c:v>
                </c:pt>
                <c:pt idx="3951">
                  <c:v>-4.7200000000000002E-3</c:v>
                </c:pt>
                <c:pt idx="3952">
                  <c:v>-4.8300000000000001E-3</c:v>
                </c:pt>
                <c:pt idx="3953">
                  <c:v>-4.8300000000000001E-3</c:v>
                </c:pt>
                <c:pt idx="3954">
                  <c:v>-4.7699999999999999E-3</c:v>
                </c:pt>
                <c:pt idx="3955">
                  <c:v>-4.7200000000000002E-3</c:v>
                </c:pt>
                <c:pt idx="3956">
                  <c:v>-4.6699999999999997E-3</c:v>
                </c:pt>
                <c:pt idx="3957">
                  <c:v>-4.6699999999999997E-3</c:v>
                </c:pt>
                <c:pt idx="3958">
                  <c:v>-4.4600000000000004E-3</c:v>
                </c:pt>
                <c:pt idx="3959">
                  <c:v>-4.4000000000000003E-3</c:v>
                </c:pt>
                <c:pt idx="3960">
                  <c:v>-4.1399999999999996E-3</c:v>
                </c:pt>
                <c:pt idx="3961">
                  <c:v>-4.0400000000000002E-3</c:v>
                </c:pt>
                <c:pt idx="3962">
                  <c:v>-3.82E-3</c:v>
                </c:pt>
                <c:pt idx="3963">
                  <c:v>-3.7200000000000002E-3</c:v>
                </c:pt>
                <c:pt idx="3964">
                  <c:v>-3.3999999999999998E-3</c:v>
                </c:pt>
                <c:pt idx="3965">
                  <c:v>-3.3E-3</c:v>
                </c:pt>
                <c:pt idx="3966">
                  <c:v>-3.0300000000000001E-3</c:v>
                </c:pt>
                <c:pt idx="3967">
                  <c:v>-2.8800000000000002E-3</c:v>
                </c:pt>
                <c:pt idx="3968">
                  <c:v>-2.6700000000000001E-3</c:v>
                </c:pt>
                <c:pt idx="3969">
                  <c:v>-2.5600000000000002E-3</c:v>
                </c:pt>
                <c:pt idx="3970">
                  <c:v>-2.3999999999999998E-3</c:v>
                </c:pt>
                <c:pt idx="3971">
                  <c:v>-2.1900000000000001E-3</c:v>
                </c:pt>
                <c:pt idx="3972">
                  <c:v>-2.14E-3</c:v>
                </c:pt>
                <c:pt idx="3973">
                  <c:v>-2.0300000000000001E-3</c:v>
                </c:pt>
                <c:pt idx="3974">
                  <c:v>-2.0300000000000001E-3</c:v>
                </c:pt>
                <c:pt idx="3975">
                  <c:v>-2.0300000000000001E-3</c:v>
                </c:pt>
                <c:pt idx="3976">
                  <c:v>-1.9300000000000001E-3</c:v>
                </c:pt>
                <c:pt idx="3977">
                  <c:v>-2.1900000000000001E-3</c:v>
                </c:pt>
                <c:pt idx="3978">
                  <c:v>-2.3E-3</c:v>
                </c:pt>
                <c:pt idx="3979">
                  <c:v>-2.3500000000000001E-3</c:v>
                </c:pt>
                <c:pt idx="3980">
                  <c:v>-2.5100000000000001E-3</c:v>
                </c:pt>
                <c:pt idx="3981">
                  <c:v>-2.7200000000000002E-3</c:v>
                </c:pt>
                <c:pt idx="3982">
                  <c:v>-3.0899999999999999E-3</c:v>
                </c:pt>
                <c:pt idx="3983">
                  <c:v>-3.3999999999999998E-3</c:v>
                </c:pt>
                <c:pt idx="3984">
                  <c:v>-3.5599999999999998E-3</c:v>
                </c:pt>
                <c:pt idx="3985">
                  <c:v>-4.0899999999999999E-3</c:v>
                </c:pt>
                <c:pt idx="3986">
                  <c:v>-4.3499999999999997E-3</c:v>
                </c:pt>
                <c:pt idx="3987">
                  <c:v>-4.7699999999999999E-3</c:v>
                </c:pt>
                <c:pt idx="3988">
                  <c:v>-5.1399999999999996E-3</c:v>
                </c:pt>
                <c:pt idx="3989">
                  <c:v>-5.62E-3</c:v>
                </c:pt>
                <c:pt idx="3990">
                  <c:v>-5.9800000000000001E-3</c:v>
                </c:pt>
                <c:pt idx="3991">
                  <c:v>-6.4099999999999999E-3</c:v>
                </c:pt>
                <c:pt idx="3992">
                  <c:v>-6.8799999999999998E-3</c:v>
                </c:pt>
                <c:pt idx="3993">
                  <c:v>-7.3000000000000001E-3</c:v>
                </c:pt>
                <c:pt idx="3994">
                  <c:v>-7.7200000000000003E-3</c:v>
                </c:pt>
                <c:pt idx="3995">
                  <c:v>-8.09E-3</c:v>
                </c:pt>
                <c:pt idx="3996">
                  <c:v>-8.4100000000000008E-3</c:v>
                </c:pt>
                <c:pt idx="3997">
                  <c:v>-8.7799999999999996E-3</c:v>
                </c:pt>
                <c:pt idx="3998">
                  <c:v>-8.9899999999999997E-3</c:v>
                </c:pt>
                <c:pt idx="3999">
                  <c:v>-9.2999999999999992E-3</c:v>
                </c:pt>
                <c:pt idx="4000">
                  <c:v>-9.5200000000000007E-3</c:v>
                </c:pt>
                <c:pt idx="4001">
                  <c:v>-9.6200000000000001E-3</c:v>
                </c:pt>
                <c:pt idx="4002">
                  <c:v>-9.7800000000000005E-3</c:v>
                </c:pt>
                <c:pt idx="4003">
                  <c:v>-9.8300000000000002E-3</c:v>
                </c:pt>
                <c:pt idx="4004">
                  <c:v>-9.9399999999999992E-3</c:v>
                </c:pt>
                <c:pt idx="4005">
                  <c:v>-9.9399999999999992E-3</c:v>
                </c:pt>
                <c:pt idx="4006">
                  <c:v>-9.8799999999999999E-3</c:v>
                </c:pt>
                <c:pt idx="4007">
                  <c:v>-9.7800000000000005E-3</c:v>
                </c:pt>
                <c:pt idx="4008">
                  <c:v>-9.6699999999999998E-3</c:v>
                </c:pt>
                <c:pt idx="4009">
                  <c:v>-9.5700000000000004E-3</c:v>
                </c:pt>
                <c:pt idx="4010">
                  <c:v>-9.2999999999999992E-3</c:v>
                </c:pt>
                <c:pt idx="4011">
                  <c:v>-9.0399999999999994E-3</c:v>
                </c:pt>
                <c:pt idx="4012">
                  <c:v>-8.7799999999999996E-3</c:v>
                </c:pt>
                <c:pt idx="4013">
                  <c:v>-8.5100000000000002E-3</c:v>
                </c:pt>
                <c:pt idx="4014">
                  <c:v>-8.2500000000000004E-3</c:v>
                </c:pt>
                <c:pt idx="4015">
                  <c:v>-7.9299999999999995E-3</c:v>
                </c:pt>
                <c:pt idx="4016">
                  <c:v>-7.6699999999999997E-3</c:v>
                </c:pt>
                <c:pt idx="4017">
                  <c:v>-7.3000000000000001E-3</c:v>
                </c:pt>
                <c:pt idx="4018">
                  <c:v>-6.8799999999999998E-3</c:v>
                </c:pt>
                <c:pt idx="4019">
                  <c:v>-6.5599999999999999E-3</c:v>
                </c:pt>
                <c:pt idx="4020">
                  <c:v>-6.2500000000000003E-3</c:v>
                </c:pt>
                <c:pt idx="4021">
                  <c:v>-5.9300000000000004E-3</c:v>
                </c:pt>
                <c:pt idx="4022">
                  <c:v>-5.62E-3</c:v>
                </c:pt>
                <c:pt idx="4023">
                  <c:v>-5.3E-3</c:v>
                </c:pt>
                <c:pt idx="4024">
                  <c:v>-4.8799999999999998E-3</c:v>
                </c:pt>
                <c:pt idx="4025">
                  <c:v>-4.6100000000000004E-3</c:v>
                </c:pt>
                <c:pt idx="4026">
                  <c:v>-4.3499999999999997E-3</c:v>
                </c:pt>
                <c:pt idx="4027">
                  <c:v>-4.0400000000000002E-3</c:v>
                </c:pt>
                <c:pt idx="4028">
                  <c:v>-3.82E-3</c:v>
                </c:pt>
                <c:pt idx="4029">
                  <c:v>-3.6099999999999999E-3</c:v>
                </c:pt>
                <c:pt idx="4030">
                  <c:v>-3.3999999999999998E-3</c:v>
                </c:pt>
                <c:pt idx="4031">
                  <c:v>-3.2399999999999998E-3</c:v>
                </c:pt>
                <c:pt idx="4032">
                  <c:v>-3.14E-3</c:v>
                </c:pt>
                <c:pt idx="4033">
                  <c:v>-2.8800000000000002E-3</c:v>
                </c:pt>
                <c:pt idx="4034">
                  <c:v>-2.7200000000000002E-3</c:v>
                </c:pt>
                <c:pt idx="4035">
                  <c:v>-2.7200000000000002E-3</c:v>
                </c:pt>
                <c:pt idx="4036">
                  <c:v>-2.5100000000000001E-3</c:v>
                </c:pt>
                <c:pt idx="4037">
                  <c:v>-2.4499999999999999E-3</c:v>
                </c:pt>
                <c:pt idx="4038">
                  <c:v>-2.3E-3</c:v>
                </c:pt>
                <c:pt idx="4039">
                  <c:v>-2.2399999999999998E-3</c:v>
                </c:pt>
                <c:pt idx="4040">
                  <c:v>-2.1900000000000001E-3</c:v>
                </c:pt>
                <c:pt idx="4041">
                  <c:v>-2.14E-3</c:v>
                </c:pt>
                <c:pt idx="4042">
                  <c:v>-2.0300000000000001E-3</c:v>
                </c:pt>
                <c:pt idx="4043">
                  <c:v>-2.0300000000000001E-3</c:v>
                </c:pt>
                <c:pt idx="4044">
                  <c:v>-1.9300000000000001E-3</c:v>
                </c:pt>
                <c:pt idx="4045">
                  <c:v>-1.8699999999999999E-3</c:v>
                </c:pt>
                <c:pt idx="4046">
                  <c:v>-1.8699999999999999E-3</c:v>
                </c:pt>
                <c:pt idx="4047">
                  <c:v>-1.82E-3</c:v>
                </c:pt>
                <c:pt idx="4048">
                  <c:v>-1.9300000000000001E-3</c:v>
                </c:pt>
                <c:pt idx="4049">
                  <c:v>-1.8699999999999999E-3</c:v>
                </c:pt>
                <c:pt idx="4050">
                  <c:v>-1.82E-3</c:v>
                </c:pt>
                <c:pt idx="4051">
                  <c:v>-1.82E-3</c:v>
                </c:pt>
                <c:pt idx="4052">
                  <c:v>-1.72E-3</c:v>
                </c:pt>
                <c:pt idx="4053">
                  <c:v>-1.7700000000000001E-3</c:v>
                </c:pt>
                <c:pt idx="4054">
                  <c:v>-1.82E-3</c:v>
                </c:pt>
                <c:pt idx="4055">
                  <c:v>-1.82E-3</c:v>
                </c:pt>
                <c:pt idx="4056">
                  <c:v>-1.82E-3</c:v>
                </c:pt>
                <c:pt idx="4057">
                  <c:v>-1.9300000000000001E-3</c:v>
                </c:pt>
                <c:pt idx="4058">
                  <c:v>-1.98E-3</c:v>
                </c:pt>
                <c:pt idx="4059">
                  <c:v>-1.98E-3</c:v>
                </c:pt>
                <c:pt idx="4060">
                  <c:v>-2.0899999999999998E-3</c:v>
                </c:pt>
                <c:pt idx="4061">
                  <c:v>-2.14E-3</c:v>
                </c:pt>
                <c:pt idx="4062">
                  <c:v>-2.14E-3</c:v>
                </c:pt>
                <c:pt idx="4063">
                  <c:v>-2.2399999999999998E-3</c:v>
                </c:pt>
                <c:pt idx="4064">
                  <c:v>-2.3500000000000001E-3</c:v>
                </c:pt>
                <c:pt idx="4065">
                  <c:v>-2.4499999999999999E-3</c:v>
                </c:pt>
                <c:pt idx="4066">
                  <c:v>-2.5100000000000001E-3</c:v>
                </c:pt>
                <c:pt idx="4067">
                  <c:v>-2.6700000000000001E-3</c:v>
                </c:pt>
                <c:pt idx="4068">
                  <c:v>-2.82E-3</c:v>
                </c:pt>
                <c:pt idx="4069">
                  <c:v>-2.9299999999999999E-3</c:v>
                </c:pt>
                <c:pt idx="4070">
                  <c:v>-3.0899999999999999E-3</c:v>
                </c:pt>
                <c:pt idx="4071">
                  <c:v>-3.1900000000000001E-3</c:v>
                </c:pt>
                <c:pt idx="4072">
                  <c:v>-3.3E-3</c:v>
                </c:pt>
                <c:pt idx="4073">
                  <c:v>-3.5100000000000001E-3</c:v>
                </c:pt>
                <c:pt idx="4074">
                  <c:v>-3.6700000000000001E-3</c:v>
                </c:pt>
                <c:pt idx="4075">
                  <c:v>-3.8800000000000002E-3</c:v>
                </c:pt>
                <c:pt idx="4076">
                  <c:v>-3.9300000000000003E-3</c:v>
                </c:pt>
                <c:pt idx="4077">
                  <c:v>-4.0899999999999999E-3</c:v>
                </c:pt>
                <c:pt idx="4078">
                  <c:v>-4.1900000000000001E-3</c:v>
                </c:pt>
                <c:pt idx="4079">
                  <c:v>-4.3499999999999997E-3</c:v>
                </c:pt>
                <c:pt idx="4080">
                  <c:v>-4.6100000000000004E-3</c:v>
                </c:pt>
                <c:pt idx="4081">
                  <c:v>-4.7699999999999999E-3</c:v>
                </c:pt>
                <c:pt idx="4082">
                  <c:v>-4.8799999999999998E-3</c:v>
                </c:pt>
                <c:pt idx="4083">
                  <c:v>-5.0400000000000002E-3</c:v>
                </c:pt>
                <c:pt idx="4084">
                  <c:v>-5.3E-3</c:v>
                </c:pt>
                <c:pt idx="4085">
                  <c:v>-5.4599999999999996E-3</c:v>
                </c:pt>
                <c:pt idx="4086">
                  <c:v>-5.5599999999999998E-3</c:v>
                </c:pt>
                <c:pt idx="4087">
                  <c:v>-5.7200000000000003E-3</c:v>
                </c:pt>
                <c:pt idx="4088">
                  <c:v>-6.0400000000000002E-3</c:v>
                </c:pt>
                <c:pt idx="4089">
                  <c:v>-6.1999999999999998E-3</c:v>
                </c:pt>
                <c:pt idx="4090">
                  <c:v>-6.3499999999999997E-3</c:v>
                </c:pt>
                <c:pt idx="4091">
                  <c:v>-6.5100000000000002E-3</c:v>
                </c:pt>
                <c:pt idx="4092">
                  <c:v>-6.7799999999999996E-3</c:v>
                </c:pt>
                <c:pt idx="4093">
                  <c:v>-6.8300000000000001E-3</c:v>
                </c:pt>
                <c:pt idx="4094">
                  <c:v>-7.0400000000000003E-3</c:v>
                </c:pt>
                <c:pt idx="4095">
                  <c:v>-7.1999999999999998E-3</c:v>
                </c:pt>
                <c:pt idx="4096">
                  <c:v>-7.3499999999999998E-3</c:v>
                </c:pt>
                <c:pt idx="4097">
                  <c:v>-7.4599999999999996E-3</c:v>
                </c:pt>
                <c:pt idx="4098">
                  <c:v>-7.5700000000000003E-3</c:v>
                </c:pt>
                <c:pt idx="4099">
                  <c:v>-7.5700000000000003E-3</c:v>
                </c:pt>
                <c:pt idx="4100">
                  <c:v>-7.7200000000000003E-3</c:v>
                </c:pt>
                <c:pt idx="4101">
                  <c:v>-7.6699999999999997E-3</c:v>
                </c:pt>
                <c:pt idx="4102">
                  <c:v>-7.7799999999999996E-3</c:v>
                </c:pt>
                <c:pt idx="4103">
                  <c:v>-7.7200000000000003E-3</c:v>
                </c:pt>
                <c:pt idx="4104">
                  <c:v>-7.6699999999999997E-3</c:v>
                </c:pt>
                <c:pt idx="4105">
                  <c:v>-7.6699999999999997E-3</c:v>
                </c:pt>
                <c:pt idx="4106">
                  <c:v>-7.5700000000000003E-3</c:v>
                </c:pt>
                <c:pt idx="4107">
                  <c:v>-7.4099999999999999E-3</c:v>
                </c:pt>
                <c:pt idx="4108">
                  <c:v>-7.2500000000000004E-3</c:v>
                </c:pt>
                <c:pt idx="4109">
                  <c:v>-6.9899999999999997E-3</c:v>
                </c:pt>
                <c:pt idx="4110">
                  <c:v>-6.7200000000000003E-3</c:v>
                </c:pt>
                <c:pt idx="4111">
                  <c:v>-6.5599999999999999E-3</c:v>
                </c:pt>
                <c:pt idx="4112">
                  <c:v>-6.1999999999999998E-3</c:v>
                </c:pt>
                <c:pt idx="4113">
                  <c:v>-5.8300000000000001E-3</c:v>
                </c:pt>
                <c:pt idx="4114">
                  <c:v>-5.4599999999999996E-3</c:v>
                </c:pt>
                <c:pt idx="4115">
                  <c:v>-5.1399999999999996E-3</c:v>
                </c:pt>
                <c:pt idx="4116">
                  <c:v>-4.6100000000000004E-3</c:v>
                </c:pt>
                <c:pt idx="4117">
                  <c:v>-4.2500000000000003E-3</c:v>
                </c:pt>
                <c:pt idx="4118">
                  <c:v>-3.82E-3</c:v>
                </c:pt>
                <c:pt idx="4119">
                  <c:v>-3.3E-3</c:v>
                </c:pt>
                <c:pt idx="4120">
                  <c:v>-2.8800000000000002E-3</c:v>
                </c:pt>
                <c:pt idx="4121">
                  <c:v>-2.4499999999999999E-3</c:v>
                </c:pt>
                <c:pt idx="4122">
                  <c:v>-1.8699999999999999E-3</c:v>
                </c:pt>
                <c:pt idx="4123">
                  <c:v>-1.5100000000000001E-3</c:v>
                </c:pt>
                <c:pt idx="4124">
                  <c:v>-1.0300000000000001E-3</c:v>
                </c:pt>
                <c:pt idx="4125">
                  <c:v>-7.2000000000000005E-4</c:v>
                </c:pt>
                <c:pt idx="4126">
                  <c:v>-2.9E-4</c:v>
                </c:pt>
                <c:pt idx="4127">
                  <c:v>-8.0000000000000007E-5</c:v>
                </c:pt>
                <c:pt idx="4128">
                  <c:v>3.4000000000000002E-4</c:v>
                </c:pt>
                <c:pt idx="4129">
                  <c:v>5.5000000000000003E-4</c:v>
                </c:pt>
                <c:pt idx="4130">
                  <c:v>8.7000000000000001E-4</c:v>
                </c:pt>
                <c:pt idx="4131">
                  <c:v>1.0200000000000001E-3</c:v>
                </c:pt>
                <c:pt idx="4132">
                  <c:v>1.1800000000000001E-3</c:v>
                </c:pt>
                <c:pt idx="4133">
                  <c:v>1.1800000000000001E-3</c:v>
                </c:pt>
                <c:pt idx="4134">
                  <c:v>1.2899999999999999E-3</c:v>
                </c:pt>
                <c:pt idx="4135">
                  <c:v>1.2899999999999999E-3</c:v>
                </c:pt>
                <c:pt idx="4136">
                  <c:v>1.2899999999999999E-3</c:v>
                </c:pt>
                <c:pt idx="4137">
                  <c:v>1.1800000000000001E-3</c:v>
                </c:pt>
                <c:pt idx="4138">
                  <c:v>1.1800000000000001E-3</c:v>
                </c:pt>
                <c:pt idx="4139">
                  <c:v>9.2000000000000003E-4</c:v>
                </c:pt>
                <c:pt idx="4140">
                  <c:v>7.1000000000000002E-4</c:v>
                </c:pt>
                <c:pt idx="4141">
                  <c:v>4.4000000000000002E-4</c:v>
                </c:pt>
                <c:pt idx="4142">
                  <c:v>1.2999999999999999E-4</c:v>
                </c:pt>
                <c:pt idx="4143">
                  <c:v>-1.3999999999999999E-4</c:v>
                </c:pt>
                <c:pt idx="4144">
                  <c:v>-3.5E-4</c:v>
                </c:pt>
                <c:pt idx="4145">
                  <c:v>-7.2000000000000005E-4</c:v>
                </c:pt>
                <c:pt idx="4146">
                  <c:v>-1.0300000000000001E-3</c:v>
                </c:pt>
                <c:pt idx="4147">
                  <c:v>-1.4E-3</c:v>
                </c:pt>
                <c:pt idx="4148">
                  <c:v>-1.66E-3</c:v>
                </c:pt>
                <c:pt idx="4149">
                  <c:v>-2.0300000000000001E-3</c:v>
                </c:pt>
                <c:pt idx="4150">
                  <c:v>-2.3999999999999998E-3</c:v>
                </c:pt>
                <c:pt idx="4151">
                  <c:v>-2.6099999999999999E-3</c:v>
                </c:pt>
                <c:pt idx="4152">
                  <c:v>-2.82E-3</c:v>
                </c:pt>
                <c:pt idx="4153">
                  <c:v>-3.2399999999999998E-3</c:v>
                </c:pt>
                <c:pt idx="4154">
                  <c:v>-3.3999999999999998E-3</c:v>
                </c:pt>
                <c:pt idx="4155">
                  <c:v>-3.6700000000000001E-3</c:v>
                </c:pt>
                <c:pt idx="4156">
                  <c:v>-3.82E-3</c:v>
                </c:pt>
                <c:pt idx="4157">
                  <c:v>-3.9300000000000003E-3</c:v>
                </c:pt>
                <c:pt idx="4158">
                  <c:v>-4.0899999999999999E-3</c:v>
                </c:pt>
                <c:pt idx="4159">
                  <c:v>-4.1399999999999996E-3</c:v>
                </c:pt>
                <c:pt idx="4160">
                  <c:v>-4.3E-3</c:v>
                </c:pt>
                <c:pt idx="4161">
                  <c:v>-4.3E-3</c:v>
                </c:pt>
                <c:pt idx="4162">
                  <c:v>-4.1900000000000001E-3</c:v>
                </c:pt>
                <c:pt idx="4163">
                  <c:v>-4.2500000000000003E-3</c:v>
                </c:pt>
                <c:pt idx="4164">
                  <c:v>-4.1399999999999996E-3</c:v>
                </c:pt>
                <c:pt idx="4165">
                  <c:v>-4.1900000000000001E-3</c:v>
                </c:pt>
                <c:pt idx="4166">
                  <c:v>-4.0400000000000002E-3</c:v>
                </c:pt>
                <c:pt idx="4167">
                  <c:v>-4.0899999999999999E-3</c:v>
                </c:pt>
                <c:pt idx="4168">
                  <c:v>-3.98E-3</c:v>
                </c:pt>
                <c:pt idx="4169">
                  <c:v>-3.8800000000000002E-3</c:v>
                </c:pt>
                <c:pt idx="4170">
                  <c:v>-3.7200000000000002E-3</c:v>
                </c:pt>
                <c:pt idx="4171">
                  <c:v>-3.6700000000000001E-3</c:v>
                </c:pt>
                <c:pt idx="4172">
                  <c:v>-3.5599999999999998E-3</c:v>
                </c:pt>
                <c:pt idx="4173">
                  <c:v>-3.46E-3</c:v>
                </c:pt>
                <c:pt idx="4174">
                  <c:v>-3.3999999999999998E-3</c:v>
                </c:pt>
                <c:pt idx="4175">
                  <c:v>-3.2399999999999998E-3</c:v>
                </c:pt>
                <c:pt idx="4176">
                  <c:v>-3.1900000000000001E-3</c:v>
                </c:pt>
                <c:pt idx="4177">
                  <c:v>-3.1900000000000001E-3</c:v>
                </c:pt>
                <c:pt idx="4178">
                  <c:v>-3.0300000000000001E-3</c:v>
                </c:pt>
                <c:pt idx="4179">
                  <c:v>-3.0300000000000001E-3</c:v>
                </c:pt>
                <c:pt idx="4180">
                  <c:v>-3.0300000000000001E-3</c:v>
                </c:pt>
                <c:pt idx="4181">
                  <c:v>-3.0300000000000001E-3</c:v>
                </c:pt>
                <c:pt idx="4182">
                  <c:v>-2.9299999999999999E-3</c:v>
                </c:pt>
                <c:pt idx="4183">
                  <c:v>-3.0300000000000001E-3</c:v>
                </c:pt>
                <c:pt idx="4184">
                  <c:v>-2.98E-3</c:v>
                </c:pt>
                <c:pt idx="4185">
                  <c:v>-3.0300000000000001E-3</c:v>
                </c:pt>
                <c:pt idx="4186">
                  <c:v>-3.0899999999999999E-3</c:v>
                </c:pt>
                <c:pt idx="4187">
                  <c:v>-3.0899999999999999E-3</c:v>
                </c:pt>
                <c:pt idx="4188">
                  <c:v>-3.0899999999999999E-3</c:v>
                </c:pt>
                <c:pt idx="4189">
                  <c:v>-3.1900000000000001E-3</c:v>
                </c:pt>
                <c:pt idx="4190">
                  <c:v>-3.14E-3</c:v>
                </c:pt>
                <c:pt idx="4191">
                  <c:v>-3.2399999999999998E-3</c:v>
                </c:pt>
                <c:pt idx="4192">
                  <c:v>-3.3999999999999998E-3</c:v>
                </c:pt>
                <c:pt idx="4193">
                  <c:v>-3.3999999999999998E-3</c:v>
                </c:pt>
                <c:pt idx="4194">
                  <c:v>-3.3999999999999998E-3</c:v>
                </c:pt>
                <c:pt idx="4195">
                  <c:v>-3.5100000000000001E-3</c:v>
                </c:pt>
                <c:pt idx="4196">
                  <c:v>-3.5599999999999998E-3</c:v>
                </c:pt>
                <c:pt idx="4197">
                  <c:v>-3.5599999999999998E-3</c:v>
                </c:pt>
                <c:pt idx="4198">
                  <c:v>-3.6099999999999999E-3</c:v>
                </c:pt>
                <c:pt idx="4199">
                  <c:v>-3.7200000000000002E-3</c:v>
                </c:pt>
                <c:pt idx="4200">
                  <c:v>-3.7200000000000002E-3</c:v>
                </c:pt>
                <c:pt idx="4201">
                  <c:v>-3.82E-3</c:v>
                </c:pt>
                <c:pt idx="4202">
                  <c:v>-3.8800000000000002E-3</c:v>
                </c:pt>
                <c:pt idx="4203">
                  <c:v>-3.98E-3</c:v>
                </c:pt>
                <c:pt idx="4204">
                  <c:v>-4.0899999999999999E-3</c:v>
                </c:pt>
                <c:pt idx="4205">
                  <c:v>-4.1900000000000001E-3</c:v>
                </c:pt>
                <c:pt idx="4206">
                  <c:v>-4.1900000000000001E-3</c:v>
                </c:pt>
                <c:pt idx="4207">
                  <c:v>-4.3E-3</c:v>
                </c:pt>
                <c:pt idx="4208">
                  <c:v>-4.4600000000000004E-3</c:v>
                </c:pt>
                <c:pt idx="4209">
                  <c:v>-4.5100000000000001E-3</c:v>
                </c:pt>
                <c:pt idx="4210">
                  <c:v>-4.6699999999999997E-3</c:v>
                </c:pt>
                <c:pt idx="4211">
                  <c:v>-4.7699999999999999E-3</c:v>
                </c:pt>
                <c:pt idx="4212">
                  <c:v>-4.8300000000000001E-3</c:v>
                </c:pt>
                <c:pt idx="4213">
                  <c:v>-5.0400000000000002E-3</c:v>
                </c:pt>
                <c:pt idx="4214">
                  <c:v>-5.0400000000000002E-3</c:v>
                </c:pt>
                <c:pt idx="4215">
                  <c:v>-5.1399999999999996E-3</c:v>
                </c:pt>
                <c:pt idx="4216">
                  <c:v>-5.2500000000000003E-3</c:v>
                </c:pt>
                <c:pt idx="4217">
                  <c:v>-5.4599999999999996E-3</c:v>
                </c:pt>
                <c:pt idx="4218">
                  <c:v>-5.4599999999999996E-3</c:v>
                </c:pt>
                <c:pt idx="4219">
                  <c:v>-5.5100000000000001E-3</c:v>
                </c:pt>
                <c:pt idx="4220">
                  <c:v>-5.62E-3</c:v>
                </c:pt>
                <c:pt idx="4221">
                  <c:v>-5.7200000000000003E-3</c:v>
                </c:pt>
                <c:pt idx="4222">
                  <c:v>-5.7200000000000003E-3</c:v>
                </c:pt>
                <c:pt idx="4223">
                  <c:v>-5.8300000000000001E-3</c:v>
                </c:pt>
                <c:pt idx="4224">
                  <c:v>-5.8799999999999998E-3</c:v>
                </c:pt>
                <c:pt idx="4225">
                  <c:v>-5.8799999999999998E-3</c:v>
                </c:pt>
                <c:pt idx="4226">
                  <c:v>-5.8799999999999998E-3</c:v>
                </c:pt>
                <c:pt idx="4227">
                  <c:v>-5.8300000000000001E-3</c:v>
                </c:pt>
                <c:pt idx="4228">
                  <c:v>-5.77E-3</c:v>
                </c:pt>
                <c:pt idx="4229">
                  <c:v>-5.77E-3</c:v>
                </c:pt>
                <c:pt idx="4230">
                  <c:v>-5.7200000000000003E-3</c:v>
                </c:pt>
                <c:pt idx="4231">
                  <c:v>-5.77E-3</c:v>
                </c:pt>
                <c:pt idx="4232">
                  <c:v>-5.5599999999999998E-3</c:v>
                </c:pt>
                <c:pt idx="4233">
                  <c:v>-5.5100000000000001E-3</c:v>
                </c:pt>
                <c:pt idx="4234">
                  <c:v>-5.3E-3</c:v>
                </c:pt>
                <c:pt idx="4235">
                  <c:v>-5.2500000000000003E-3</c:v>
                </c:pt>
                <c:pt idx="4236">
                  <c:v>-5.1399999999999996E-3</c:v>
                </c:pt>
                <c:pt idx="4237">
                  <c:v>-5.0400000000000002E-3</c:v>
                </c:pt>
                <c:pt idx="4238">
                  <c:v>-4.9300000000000004E-3</c:v>
                </c:pt>
                <c:pt idx="4239">
                  <c:v>-4.8799999999999998E-3</c:v>
                </c:pt>
                <c:pt idx="4240">
                  <c:v>-4.8300000000000001E-3</c:v>
                </c:pt>
                <c:pt idx="4241">
                  <c:v>-4.7699999999999999E-3</c:v>
                </c:pt>
                <c:pt idx="4242">
                  <c:v>-4.6699999999999997E-3</c:v>
                </c:pt>
                <c:pt idx="4243">
                  <c:v>-4.6100000000000004E-3</c:v>
                </c:pt>
                <c:pt idx="4244">
                  <c:v>-4.6699999999999997E-3</c:v>
                </c:pt>
                <c:pt idx="4245">
                  <c:v>-4.7200000000000002E-3</c:v>
                </c:pt>
                <c:pt idx="4246">
                  <c:v>-4.7699999999999999E-3</c:v>
                </c:pt>
                <c:pt idx="4247">
                  <c:v>-4.8300000000000001E-3</c:v>
                </c:pt>
                <c:pt idx="4248">
                  <c:v>-4.9300000000000004E-3</c:v>
                </c:pt>
                <c:pt idx="4249">
                  <c:v>-5.1900000000000002E-3</c:v>
                </c:pt>
                <c:pt idx="4250">
                  <c:v>-5.4099999999999999E-3</c:v>
                </c:pt>
                <c:pt idx="4251">
                  <c:v>-5.5100000000000001E-3</c:v>
                </c:pt>
                <c:pt idx="4252">
                  <c:v>-5.8300000000000001E-3</c:v>
                </c:pt>
                <c:pt idx="4253">
                  <c:v>-6.0899999999999999E-3</c:v>
                </c:pt>
                <c:pt idx="4254">
                  <c:v>-6.4599999999999996E-3</c:v>
                </c:pt>
                <c:pt idx="4255">
                  <c:v>-6.7200000000000003E-3</c:v>
                </c:pt>
                <c:pt idx="4256">
                  <c:v>-7.0899999999999999E-3</c:v>
                </c:pt>
                <c:pt idx="4257">
                  <c:v>-7.4599999999999996E-3</c:v>
                </c:pt>
                <c:pt idx="4258">
                  <c:v>-7.8300000000000002E-3</c:v>
                </c:pt>
                <c:pt idx="4259">
                  <c:v>-8.3000000000000001E-3</c:v>
                </c:pt>
                <c:pt idx="4260">
                  <c:v>-8.7799999999999996E-3</c:v>
                </c:pt>
                <c:pt idx="4261">
                  <c:v>-9.0900000000000009E-3</c:v>
                </c:pt>
                <c:pt idx="4262">
                  <c:v>-9.5700000000000004E-3</c:v>
                </c:pt>
                <c:pt idx="4263">
                  <c:v>-1.004E-2</c:v>
                </c:pt>
                <c:pt idx="4264">
                  <c:v>-1.0359999999999999E-2</c:v>
                </c:pt>
                <c:pt idx="4265">
                  <c:v>-1.0829999999999999E-2</c:v>
                </c:pt>
                <c:pt idx="4266">
                  <c:v>-1.115E-2</c:v>
                </c:pt>
                <c:pt idx="4267">
                  <c:v>-1.141E-2</c:v>
                </c:pt>
                <c:pt idx="4268">
                  <c:v>-1.1679999999999999E-2</c:v>
                </c:pt>
                <c:pt idx="4269">
                  <c:v>-1.1990000000000001E-2</c:v>
                </c:pt>
                <c:pt idx="4270">
                  <c:v>-1.2200000000000001E-2</c:v>
                </c:pt>
                <c:pt idx="4271">
                  <c:v>-1.226E-2</c:v>
                </c:pt>
                <c:pt idx="4272">
                  <c:v>-1.2409999999999999E-2</c:v>
                </c:pt>
                <c:pt idx="4273">
                  <c:v>-1.247E-2</c:v>
                </c:pt>
                <c:pt idx="4274">
                  <c:v>-1.231E-2</c:v>
                </c:pt>
                <c:pt idx="4275">
                  <c:v>-1.2409999999999999E-2</c:v>
                </c:pt>
                <c:pt idx="4276">
                  <c:v>-1.2200000000000001E-2</c:v>
                </c:pt>
                <c:pt idx="4277">
                  <c:v>-1.21E-2</c:v>
                </c:pt>
                <c:pt idx="4278">
                  <c:v>-1.183E-2</c:v>
                </c:pt>
                <c:pt idx="4279">
                  <c:v>-1.1469999999999999E-2</c:v>
                </c:pt>
                <c:pt idx="4280">
                  <c:v>-1.12E-2</c:v>
                </c:pt>
                <c:pt idx="4281">
                  <c:v>-1.0670000000000001E-2</c:v>
                </c:pt>
                <c:pt idx="4282">
                  <c:v>-1.031E-2</c:v>
                </c:pt>
                <c:pt idx="4283">
                  <c:v>-9.7300000000000008E-3</c:v>
                </c:pt>
                <c:pt idx="4284">
                  <c:v>-9.2499999999999995E-3</c:v>
                </c:pt>
                <c:pt idx="4285">
                  <c:v>-8.6700000000000006E-3</c:v>
                </c:pt>
                <c:pt idx="4286">
                  <c:v>-8.0400000000000003E-3</c:v>
                </c:pt>
                <c:pt idx="4287">
                  <c:v>-7.4099999999999999E-3</c:v>
                </c:pt>
                <c:pt idx="4288">
                  <c:v>-6.6699999999999997E-3</c:v>
                </c:pt>
                <c:pt idx="4289">
                  <c:v>-5.9800000000000001E-3</c:v>
                </c:pt>
                <c:pt idx="4290">
                  <c:v>-5.3499999999999997E-3</c:v>
                </c:pt>
                <c:pt idx="4291">
                  <c:v>-4.7200000000000002E-3</c:v>
                </c:pt>
                <c:pt idx="4292">
                  <c:v>-4.0400000000000002E-3</c:v>
                </c:pt>
                <c:pt idx="4293">
                  <c:v>-3.3500000000000001E-3</c:v>
                </c:pt>
                <c:pt idx="4294">
                  <c:v>-2.7699999999999999E-3</c:v>
                </c:pt>
                <c:pt idx="4295">
                  <c:v>-2.14E-3</c:v>
                </c:pt>
                <c:pt idx="4296">
                  <c:v>-1.5100000000000001E-3</c:v>
                </c:pt>
                <c:pt idx="4297">
                  <c:v>-1.0300000000000001E-3</c:v>
                </c:pt>
                <c:pt idx="4298">
                  <c:v>-5.0000000000000001E-4</c:v>
                </c:pt>
                <c:pt idx="4299">
                  <c:v>-1.3999999999999999E-4</c:v>
                </c:pt>
                <c:pt idx="4300">
                  <c:v>3.4000000000000002E-4</c:v>
                </c:pt>
                <c:pt idx="4301">
                  <c:v>7.1000000000000002E-4</c:v>
                </c:pt>
                <c:pt idx="4302">
                  <c:v>1.08E-3</c:v>
                </c:pt>
                <c:pt idx="4303">
                  <c:v>1.34E-3</c:v>
                </c:pt>
                <c:pt idx="4304">
                  <c:v>1.5499999999999999E-3</c:v>
                </c:pt>
                <c:pt idx="4305">
                  <c:v>1.7600000000000001E-3</c:v>
                </c:pt>
                <c:pt idx="4306">
                  <c:v>1.8699999999999999E-3</c:v>
                </c:pt>
                <c:pt idx="4307">
                  <c:v>1.92E-3</c:v>
                </c:pt>
                <c:pt idx="4308">
                  <c:v>2.0200000000000001E-3</c:v>
                </c:pt>
                <c:pt idx="4309">
                  <c:v>2.0200000000000001E-3</c:v>
                </c:pt>
                <c:pt idx="4310">
                  <c:v>2.0799999999999998E-3</c:v>
                </c:pt>
                <c:pt idx="4311">
                  <c:v>1.97E-3</c:v>
                </c:pt>
                <c:pt idx="4312">
                  <c:v>1.8699999999999999E-3</c:v>
                </c:pt>
                <c:pt idx="4313">
                  <c:v>1.81E-3</c:v>
                </c:pt>
                <c:pt idx="4314">
                  <c:v>1.7600000000000001E-3</c:v>
                </c:pt>
                <c:pt idx="4315">
                  <c:v>1.5499999999999999E-3</c:v>
                </c:pt>
                <c:pt idx="4316">
                  <c:v>1.4400000000000001E-3</c:v>
                </c:pt>
                <c:pt idx="4317">
                  <c:v>1.34E-3</c:v>
                </c:pt>
                <c:pt idx="4318">
                  <c:v>1.1800000000000001E-3</c:v>
                </c:pt>
                <c:pt idx="4319">
                  <c:v>9.7000000000000005E-4</c:v>
                </c:pt>
                <c:pt idx="4320">
                  <c:v>9.7000000000000005E-4</c:v>
                </c:pt>
                <c:pt idx="4321">
                  <c:v>8.7000000000000001E-4</c:v>
                </c:pt>
                <c:pt idx="4322">
                  <c:v>7.1000000000000002E-4</c:v>
                </c:pt>
                <c:pt idx="4323">
                  <c:v>5.9999999999999995E-4</c:v>
                </c:pt>
                <c:pt idx="4324">
                  <c:v>5.5000000000000003E-4</c:v>
                </c:pt>
                <c:pt idx="4325">
                  <c:v>4.4000000000000002E-4</c:v>
                </c:pt>
                <c:pt idx="4326">
                  <c:v>4.4000000000000002E-4</c:v>
                </c:pt>
                <c:pt idx="4327">
                  <c:v>2.9E-4</c:v>
                </c:pt>
                <c:pt idx="4328">
                  <c:v>3.8999999999999999E-4</c:v>
                </c:pt>
                <c:pt idx="4329">
                  <c:v>2.3000000000000001E-4</c:v>
                </c:pt>
                <c:pt idx="4330">
                  <c:v>1.8000000000000001E-4</c:v>
                </c:pt>
                <c:pt idx="4331">
                  <c:v>1.8000000000000001E-4</c:v>
                </c:pt>
                <c:pt idx="4332">
                  <c:v>1.8000000000000001E-4</c:v>
                </c:pt>
                <c:pt idx="4333">
                  <c:v>1.8000000000000001E-4</c:v>
                </c:pt>
                <c:pt idx="4334">
                  <c:v>1.8000000000000001E-4</c:v>
                </c:pt>
                <c:pt idx="4335">
                  <c:v>1.8000000000000001E-4</c:v>
                </c:pt>
                <c:pt idx="4336">
                  <c:v>6.9999999999999994E-5</c:v>
                </c:pt>
                <c:pt idx="4337">
                  <c:v>-3.0000000000000001E-5</c:v>
                </c:pt>
                <c:pt idx="4338">
                  <c:v>-1.9000000000000001E-4</c:v>
                </c:pt>
                <c:pt idx="4339">
                  <c:v>-1.3999999999999999E-4</c:v>
                </c:pt>
                <c:pt idx="4340">
                  <c:v>-2.4000000000000001E-4</c:v>
                </c:pt>
                <c:pt idx="4341">
                  <c:v>-4.4999999999999999E-4</c:v>
                </c:pt>
                <c:pt idx="4342">
                  <c:v>-7.6999999999999996E-4</c:v>
                </c:pt>
                <c:pt idx="4343">
                  <c:v>-9.3000000000000005E-4</c:v>
                </c:pt>
                <c:pt idx="4344">
                  <c:v>-1.0300000000000001E-3</c:v>
                </c:pt>
                <c:pt idx="4345">
                  <c:v>-1.4E-3</c:v>
                </c:pt>
                <c:pt idx="4346">
                  <c:v>-1.72E-3</c:v>
                </c:pt>
                <c:pt idx="4347">
                  <c:v>-2.0300000000000001E-3</c:v>
                </c:pt>
                <c:pt idx="4348">
                  <c:v>-2.3999999999999998E-3</c:v>
                </c:pt>
                <c:pt idx="4349">
                  <c:v>-2.7699999999999999E-3</c:v>
                </c:pt>
                <c:pt idx="4350">
                  <c:v>-3.14E-3</c:v>
                </c:pt>
                <c:pt idx="4351">
                  <c:v>-3.6099999999999999E-3</c:v>
                </c:pt>
                <c:pt idx="4352">
                  <c:v>-4.1399999999999996E-3</c:v>
                </c:pt>
                <c:pt idx="4353">
                  <c:v>-4.5100000000000001E-3</c:v>
                </c:pt>
                <c:pt idx="4354">
                  <c:v>-4.9800000000000001E-3</c:v>
                </c:pt>
                <c:pt idx="4355">
                  <c:v>-5.3E-3</c:v>
                </c:pt>
                <c:pt idx="4356">
                  <c:v>-5.77E-3</c:v>
                </c:pt>
                <c:pt idx="4357">
                  <c:v>-6.1999999999999998E-3</c:v>
                </c:pt>
                <c:pt idx="4358">
                  <c:v>-6.62E-3</c:v>
                </c:pt>
                <c:pt idx="4359">
                  <c:v>-6.9899999999999997E-3</c:v>
                </c:pt>
                <c:pt idx="4360">
                  <c:v>-7.3499999999999998E-3</c:v>
                </c:pt>
                <c:pt idx="4361">
                  <c:v>-7.7799999999999996E-3</c:v>
                </c:pt>
                <c:pt idx="4362">
                  <c:v>-8.1499999999999993E-3</c:v>
                </c:pt>
                <c:pt idx="4363">
                  <c:v>-8.4100000000000008E-3</c:v>
                </c:pt>
                <c:pt idx="4364">
                  <c:v>-8.6700000000000006E-3</c:v>
                </c:pt>
                <c:pt idx="4365">
                  <c:v>-8.94E-3</c:v>
                </c:pt>
                <c:pt idx="4366">
                  <c:v>-9.0900000000000009E-3</c:v>
                </c:pt>
                <c:pt idx="4367">
                  <c:v>-9.2999999999999992E-3</c:v>
                </c:pt>
                <c:pt idx="4368">
                  <c:v>-9.4599999999999997E-3</c:v>
                </c:pt>
                <c:pt idx="4369">
                  <c:v>-9.6200000000000001E-3</c:v>
                </c:pt>
                <c:pt idx="4370">
                  <c:v>-9.6699999999999998E-3</c:v>
                </c:pt>
                <c:pt idx="4371">
                  <c:v>-9.7300000000000008E-3</c:v>
                </c:pt>
                <c:pt idx="4372">
                  <c:v>-9.7300000000000008E-3</c:v>
                </c:pt>
                <c:pt idx="4373">
                  <c:v>-9.7800000000000005E-3</c:v>
                </c:pt>
                <c:pt idx="4374">
                  <c:v>-9.7300000000000008E-3</c:v>
                </c:pt>
                <c:pt idx="4375">
                  <c:v>-9.6699999999999998E-3</c:v>
                </c:pt>
                <c:pt idx="4376">
                  <c:v>-9.6200000000000001E-3</c:v>
                </c:pt>
                <c:pt idx="4377">
                  <c:v>-9.5700000000000004E-3</c:v>
                </c:pt>
                <c:pt idx="4378">
                  <c:v>-9.41E-3</c:v>
                </c:pt>
                <c:pt idx="4379">
                  <c:v>-9.2999999999999992E-3</c:v>
                </c:pt>
                <c:pt idx="4380">
                  <c:v>-9.2499999999999995E-3</c:v>
                </c:pt>
                <c:pt idx="4381">
                  <c:v>-9.1999999999999998E-3</c:v>
                </c:pt>
                <c:pt idx="4382">
                  <c:v>-9.0900000000000009E-3</c:v>
                </c:pt>
                <c:pt idx="4383">
                  <c:v>-8.9899999999999997E-3</c:v>
                </c:pt>
                <c:pt idx="4384">
                  <c:v>-8.8800000000000007E-3</c:v>
                </c:pt>
                <c:pt idx="4385">
                  <c:v>-8.8800000000000007E-3</c:v>
                </c:pt>
                <c:pt idx="4386">
                  <c:v>-8.6700000000000006E-3</c:v>
                </c:pt>
                <c:pt idx="4387">
                  <c:v>-8.6700000000000006E-3</c:v>
                </c:pt>
                <c:pt idx="4388">
                  <c:v>-8.5699999999999995E-3</c:v>
                </c:pt>
                <c:pt idx="4389">
                  <c:v>-8.5100000000000002E-3</c:v>
                </c:pt>
                <c:pt idx="4390">
                  <c:v>-8.5699999999999995E-3</c:v>
                </c:pt>
                <c:pt idx="4391">
                  <c:v>-8.5699999999999995E-3</c:v>
                </c:pt>
                <c:pt idx="4392">
                  <c:v>-8.5100000000000002E-3</c:v>
                </c:pt>
                <c:pt idx="4393">
                  <c:v>-8.5100000000000002E-3</c:v>
                </c:pt>
                <c:pt idx="4394">
                  <c:v>-8.4100000000000008E-3</c:v>
                </c:pt>
                <c:pt idx="4395">
                  <c:v>-8.4600000000000005E-3</c:v>
                </c:pt>
                <c:pt idx="4396">
                  <c:v>-8.4100000000000008E-3</c:v>
                </c:pt>
                <c:pt idx="4397">
                  <c:v>-8.4100000000000008E-3</c:v>
                </c:pt>
                <c:pt idx="4398">
                  <c:v>-8.2500000000000004E-3</c:v>
                </c:pt>
                <c:pt idx="4399">
                  <c:v>-8.3000000000000001E-3</c:v>
                </c:pt>
                <c:pt idx="4400">
                  <c:v>-8.3599999999999994E-3</c:v>
                </c:pt>
                <c:pt idx="4401">
                  <c:v>-8.2000000000000007E-3</c:v>
                </c:pt>
                <c:pt idx="4402">
                  <c:v>-8.09E-3</c:v>
                </c:pt>
                <c:pt idx="4403">
                  <c:v>-7.9900000000000006E-3</c:v>
                </c:pt>
                <c:pt idx="4404">
                  <c:v>-7.8300000000000002E-3</c:v>
                </c:pt>
                <c:pt idx="4405">
                  <c:v>-7.7799999999999996E-3</c:v>
                </c:pt>
                <c:pt idx="4406">
                  <c:v>-7.6699999999999997E-3</c:v>
                </c:pt>
                <c:pt idx="4407">
                  <c:v>-7.5700000000000003E-3</c:v>
                </c:pt>
                <c:pt idx="4408">
                  <c:v>-7.3000000000000001E-3</c:v>
                </c:pt>
                <c:pt idx="4409">
                  <c:v>-7.1399999999999996E-3</c:v>
                </c:pt>
                <c:pt idx="4410">
                  <c:v>-6.9300000000000004E-3</c:v>
                </c:pt>
                <c:pt idx="4411">
                  <c:v>-6.7200000000000003E-3</c:v>
                </c:pt>
                <c:pt idx="4412">
                  <c:v>-6.5100000000000002E-3</c:v>
                </c:pt>
                <c:pt idx="4413">
                  <c:v>-6.1999999999999998E-3</c:v>
                </c:pt>
                <c:pt idx="4414">
                  <c:v>-6.0400000000000002E-3</c:v>
                </c:pt>
                <c:pt idx="4415">
                  <c:v>-5.8300000000000001E-3</c:v>
                </c:pt>
                <c:pt idx="4416">
                  <c:v>-5.62E-3</c:v>
                </c:pt>
                <c:pt idx="4417">
                  <c:v>-5.3499999999999997E-3</c:v>
                </c:pt>
                <c:pt idx="4418">
                  <c:v>-5.1900000000000002E-3</c:v>
                </c:pt>
                <c:pt idx="4419">
                  <c:v>-4.8799999999999998E-3</c:v>
                </c:pt>
                <c:pt idx="4420">
                  <c:v>-4.6699999999999997E-3</c:v>
                </c:pt>
                <c:pt idx="4421">
                  <c:v>-4.4600000000000004E-3</c:v>
                </c:pt>
                <c:pt idx="4422">
                  <c:v>-4.2500000000000003E-3</c:v>
                </c:pt>
                <c:pt idx="4423">
                  <c:v>-4.1399999999999996E-3</c:v>
                </c:pt>
                <c:pt idx="4424">
                  <c:v>-3.98E-3</c:v>
                </c:pt>
                <c:pt idx="4425">
                  <c:v>-3.7699999999999999E-3</c:v>
                </c:pt>
                <c:pt idx="4426">
                  <c:v>-3.6099999999999999E-3</c:v>
                </c:pt>
                <c:pt idx="4427">
                  <c:v>-3.5100000000000001E-3</c:v>
                </c:pt>
                <c:pt idx="4428">
                  <c:v>-3.3E-3</c:v>
                </c:pt>
                <c:pt idx="4429">
                  <c:v>-3.3999999999999998E-3</c:v>
                </c:pt>
                <c:pt idx="4430">
                  <c:v>-3.1900000000000001E-3</c:v>
                </c:pt>
                <c:pt idx="4431">
                  <c:v>-3.0899999999999999E-3</c:v>
                </c:pt>
                <c:pt idx="4432">
                  <c:v>-2.98E-3</c:v>
                </c:pt>
                <c:pt idx="4433">
                  <c:v>-2.9299999999999999E-3</c:v>
                </c:pt>
                <c:pt idx="4434">
                  <c:v>-2.8800000000000002E-3</c:v>
                </c:pt>
                <c:pt idx="4435">
                  <c:v>-2.82E-3</c:v>
                </c:pt>
                <c:pt idx="4436">
                  <c:v>-2.6700000000000001E-3</c:v>
                </c:pt>
                <c:pt idx="4437">
                  <c:v>-2.7200000000000002E-3</c:v>
                </c:pt>
                <c:pt idx="4438">
                  <c:v>-2.6099999999999999E-3</c:v>
                </c:pt>
                <c:pt idx="4439">
                  <c:v>-2.5600000000000002E-3</c:v>
                </c:pt>
                <c:pt idx="4440">
                  <c:v>-2.4499999999999999E-3</c:v>
                </c:pt>
                <c:pt idx="4441">
                  <c:v>-2.3999999999999998E-3</c:v>
                </c:pt>
                <c:pt idx="4442">
                  <c:v>-2.2399999999999998E-3</c:v>
                </c:pt>
                <c:pt idx="4443">
                  <c:v>-2.0899999999999998E-3</c:v>
                </c:pt>
                <c:pt idx="4444">
                  <c:v>-1.9300000000000001E-3</c:v>
                </c:pt>
                <c:pt idx="4445">
                  <c:v>-1.72E-3</c:v>
                </c:pt>
                <c:pt idx="4446">
                  <c:v>-1.56E-3</c:v>
                </c:pt>
                <c:pt idx="4447">
                  <c:v>-1.3500000000000001E-3</c:v>
                </c:pt>
                <c:pt idx="4448">
                  <c:v>-1.08E-3</c:v>
                </c:pt>
                <c:pt idx="4449">
                  <c:v>-9.3000000000000005E-4</c:v>
                </c:pt>
                <c:pt idx="4450">
                  <c:v>-6.6E-4</c:v>
                </c:pt>
                <c:pt idx="4451">
                  <c:v>-4.0000000000000002E-4</c:v>
                </c:pt>
                <c:pt idx="4452">
                  <c:v>-8.0000000000000007E-5</c:v>
                </c:pt>
                <c:pt idx="4453">
                  <c:v>2.9E-4</c:v>
                </c:pt>
                <c:pt idx="4454">
                  <c:v>4.4000000000000002E-4</c:v>
                </c:pt>
                <c:pt idx="4455">
                  <c:v>8.7000000000000001E-4</c:v>
                </c:pt>
                <c:pt idx="4456">
                  <c:v>1.1800000000000001E-3</c:v>
                </c:pt>
                <c:pt idx="4457">
                  <c:v>1.39E-3</c:v>
                </c:pt>
                <c:pt idx="4458">
                  <c:v>1.66E-3</c:v>
                </c:pt>
                <c:pt idx="4459">
                  <c:v>1.92E-3</c:v>
                </c:pt>
                <c:pt idx="4460">
                  <c:v>2.2399999999999998E-3</c:v>
                </c:pt>
                <c:pt idx="4461">
                  <c:v>2.4499999999999999E-3</c:v>
                </c:pt>
                <c:pt idx="4462">
                  <c:v>2.8700000000000002E-3</c:v>
                </c:pt>
                <c:pt idx="4463">
                  <c:v>2.97E-3</c:v>
                </c:pt>
                <c:pt idx="4464">
                  <c:v>3.1800000000000001E-3</c:v>
                </c:pt>
                <c:pt idx="4465">
                  <c:v>3.29E-3</c:v>
                </c:pt>
                <c:pt idx="4466">
                  <c:v>3.5500000000000002E-3</c:v>
                </c:pt>
                <c:pt idx="4467">
                  <c:v>3.6600000000000001E-3</c:v>
                </c:pt>
                <c:pt idx="4468">
                  <c:v>3.5500000000000002E-3</c:v>
                </c:pt>
                <c:pt idx="4469">
                  <c:v>3.6600000000000001E-3</c:v>
                </c:pt>
                <c:pt idx="4470">
                  <c:v>3.6600000000000001E-3</c:v>
                </c:pt>
                <c:pt idx="4471">
                  <c:v>3.6600000000000001E-3</c:v>
                </c:pt>
                <c:pt idx="4472">
                  <c:v>3.5000000000000001E-3</c:v>
                </c:pt>
                <c:pt idx="4473">
                  <c:v>3.4499999999999999E-3</c:v>
                </c:pt>
                <c:pt idx="4474">
                  <c:v>3.2399999999999998E-3</c:v>
                </c:pt>
                <c:pt idx="4475">
                  <c:v>2.9199999999999999E-3</c:v>
                </c:pt>
                <c:pt idx="4476">
                  <c:v>2.7100000000000002E-3</c:v>
                </c:pt>
                <c:pt idx="4477">
                  <c:v>2.3400000000000001E-3</c:v>
                </c:pt>
                <c:pt idx="4478">
                  <c:v>2.0200000000000001E-3</c:v>
                </c:pt>
                <c:pt idx="4479">
                  <c:v>1.66E-3</c:v>
                </c:pt>
                <c:pt idx="4480">
                  <c:v>1.23E-3</c:v>
                </c:pt>
                <c:pt idx="4481">
                  <c:v>8.7000000000000001E-4</c:v>
                </c:pt>
                <c:pt idx="4482">
                  <c:v>3.8999999999999999E-4</c:v>
                </c:pt>
                <c:pt idx="4483">
                  <c:v>-1.9000000000000001E-4</c:v>
                </c:pt>
                <c:pt idx="4484">
                  <c:v>-5.5999999999999995E-4</c:v>
                </c:pt>
                <c:pt idx="4485">
                  <c:v>-1.08E-3</c:v>
                </c:pt>
                <c:pt idx="4486">
                  <c:v>-1.72E-3</c:v>
                </c:pt>
                <c:pt idx="4487">
                  <c:v>-2.2399999999999998E-3</c:v>
                </c:pt>
                <c:pt idx="4488">
                  <c:v>-2.7699999999999999E-3</c:v>
                </c:pt>
                <c:pt idx="4489">
                  <c:v>-3.3999999999999998E-3</c:v>
                </c:pt>
                <c:pt idx="4490">
                  <c:v>-3.82E-3</c:v>
                </c:pt>
                <c:pt idx="4491">
                  <c:v>-4.3E-3</c:v>
                </c:pt>
                <c:pt idx="4492">
                  <c:v>-4.8799999999999998E-3</c:v>
                </c:pt>
                <c:pt idx="4493">
                  <c:v>-5.3499999999999997E-3</c:v>
                </c:pt>
                <c:pt idx="4494">
                  <c:v>-5.9300000000000004E-3</c:v>
                </c:pt>
                <c:pt idx="4495">
                  <c:v>-6.3E-3</c:v>
                </c:pt>
                <c:pt idx="4496">
                  <c:v>-6.8300000000000001E-3</c:v>
                </c:pt>
                <c:pt idx="4497">
                  <c:v>-7.1399999999999996E-3</c:v>
                </c:pt>
                <c:pt idx="4498">
                  <c:v>-7.5100000000000002E-3</c:v>
                </c:pt>
                <c:pt idx="4499">
                  <c:v>-7.9299999999999995E-3</c:v>
                </c:pt>
                <c:pt idx="4500">
                  <c:v>-8.1499999999999993E-3</c:v>
                </c:pt>
                <c:pt idx="4501">
                  <c:v>-8.4100000000000008E-3</c:v>
                </c:pt>
                <c:pt idx="4502">
                  <c:v>-8.6700000000000006E-3</c:v>
                </c:pt>
                <c:pt idx="4503">
                  <c:v>-8.8800000000000007E-3</c:v>
                </c:pt>
                <c:pt idx="4504">
                  <c:v>-8.9899999999999997E-3</c:v>
                </c:pt>
                <c:pt idx="4505">
                  <c:v>-9.0399999999999994E-3</c:v>
                </c:pt>
                <c:pt idx="4506">
                  <c:v>-9.1999999999999998E-3</c:v>
                </c:pt>
                <c:pt idx="4507">
                  <c:v>-9.2499999999999995E-3</c:v>
                </c:pt>
                <c:pt idx="4508">
                  <c:v>-9.1500000000000001E-3</c:v>
                </c:pt>
                <c:pt idx="4509">
                  <c:v>-9.1500000000000001E-3</c:v>
                </c:pt>
                <c:pt idx="4510">
                  <c:v>-8.9899999999999997E-3</c:v>
                </c:pt>
                <c:pt idx="4511">
                  <c:v>-8.8299999999999993E-3</c:v>
                </c:pt>
                <c:pt idx="4512">
                  <c:v>-8.6700000000000006E-3</c:v>
                </c:pt>
                <c:pt idx="4513">
                  <c:v>-8.5100000000000002E-3</c:v>
                </c:pt>
                <c:pt idx="4514">
                  <c:v>-8.3000000000000001E-3</c:v>
                </c:pt>
                <c:pt idx="4515">
                  <c:v>-7.9900000000000006E-3</c:v>
                </c:pt>
                <c:pt idx="4516">
                  <c:v>-7.7799999999999996E-3</c:v>
                </c:pt>
                <c:pt idx="4517">
                  <c:v>-7.4599999999999996E-3</c:v>
                </c:pt>
                <c:pt idx="4518">
                  <c:v>-7.1399999999999996E-3</c:v>
                </c:pt>
                <c:pt idx="4519">
                  <c:v>-6.8799999999999998E-3</c:v>
                </c:pt>
                <c:pt idx="4520">
                  <c:v>-6.4099999999999999E-3</c:v>
                </c:pt>
                <c:pt idx="4521">
                  <c:v>-6.0400000000000002E-3</c:v>
                </c:pt>
                <c:pt idx="4522">
                  <c:v>-5.6699999999999997E-3</c:v>
                </c:pt>
                <c:pt idx="4523">
                  <c:v>-5.2500000000000003E-3</c:v>
                </c:pt>
                <c:pt idx="4524">
                  <c:v>-4.7699999999999999E-3</c:v>
                </c:pt>
                <c:pt idx="4525">
                  <c:v>-4.4600000000000004E-3</c:v>
                </c:pt>
                <c:pt idx="4526">
                  <c:v>-3.98E-3</c:v>
                </c:pt>
                <c:pt idx="4527">
                  <c:v>-3.5599999999999998E-3</c:v>
                </c:pt>
                <c:pt idx="4528">
                  <c:v>-3.2399999999999998E-3</c:v>
                </c:pt>
                <c:pt idx="4529">
                  <c:v>-2.82E-3</c:v>
                </c:pt>
                <c:pt idx="4530">
                  <c:v>-2.3999999999999998E-3</c:v>
                </c:pt>
                <c:pt idx="4531">
                  <c:v>-2.0300000000000001E-3</c:v>
                </c:pt>
                <c:pt idx="4532">
                  <c:v>-1.6100000000000001E-3</c:v>
                </c:pt>
                <c:pt idx="4533">
                  <c:v>-1.2999999999999999E-3</c:v>
                </c:pt>
                <c:pt idx="4534">
                  <c:v>-9.3000000000000005E-4</c:v>
                </c:pt>
                <c:pt idx="4535">
                  <c:v>-5.5999999999999995E-4</c:v>
                </c:pt>
                <c:pt idx="4536">
                  <c:v>-2.9E-4</c:v>
                </c:pt>
                <c:pt idx="4537">
                  <c:v>6.9999999999999994E-5</c:v>
                </c:pt>
                <c:pt idx="4538">
                  <c:v>3.4000000000000002E-4</c:v>
                </c:pt>
                <c:pt idx="4539">
                  <c:v>5.0000000000000001E-4</c:v>
                </c:pt>
                <c:pt idx="4540">
                  <c:v>7.6000000000000004E-4</c:v>
                </c:pt>
                <c:pt idx="4541">
                  <c:v>9.2000000000000003E-4</c:v>
                </c:pt>
                <c:pt idx="4542">
                  <c:v>1.1800000000000001E-3</c:v>
                </c:pt>
                <c:pt idx="4543">
                  <c:v>1.23E-3</c:v>
                </c:pt>
                <c:pt idx="4544">
                  <c:v>1.39E-3</c:v>
                </c:pt>
                <c:pt idx="4545">
                  <c:v>1.4400000000000001E-3</c:v>
                </c:pt>
                <c:pt idx="4546">
                  <c:v>1.5E-3</c:v>
                </c:pt>
                <c:pt idx="4547">
                  <c:v>1.5E-3</c:v>
                </c:pt>
                <c:pt idx="4548">
                  <c:v>1.5499999999999999E-3</c:v>
                </c:pt>
                <c:pt idx="4549">
                  <c:v>1.5E-3</c:v>
                </c:pt>
                <c:pt idx="4550">
                  <c:v>1.39E-3</c:v>
                </c:pt>
                <c:pt idx="4551">
                  <c:v>1.34E-3</c:v>
                </c:pt>
                <c:pt idx="4552">
                  <c:v>1.2899999999999999E-3</c:v>
                </c:pt>
                <c:pt idx="4553">
                  <c:v>9.7000000000000005E-4</c:v>
                </c:pt>
                <c:pt idx="4554">
                  <c:v>9.2000000000000003E-4</c:v>
                </c:pt>
                <c:pt idx="4555">
                  <c:v>6.4999999999999997E-4</c:v>
                </c:pt>
                <c:pt idx="4556">
                  <c:v>5.0000000000000001E-4</c:v>
                </c:pt>
                <c:pt idx="4557">
                  <c:v>2.9E-4</c:v>
                </c:pt>
                <c:pt idx="4558">
                  <c:v>1.2999999999999999E-4</c:v>
                </c:pt>
                <c:pt idx="4559">
                  <c:v>-2.9E-4</c:v>
                </c:pt>
                <c:pt idx="4560">
                  <c:v>-5.5999999999999995E-4</c:v>
                </c:pt>
                <c:pt idx="4561">
                  <c:v>-7.2000000000000005E-4</c:v>
                </c:pt>
                <c:pt idx="4562">
                  <c:v>-9.7999999999999997E-4</c:v>
                </c:pt>
                <c:pt idx="4563">
                  <c:v>-1.3500000000000001E-3</c:v>
                </c:pt>
                <c:pt idx="4564">
                  <c:v>-1.56E-3</c:v>
                </c:pt>
                <c:pt idx="4565">
                  <c:v>-1.8699999999999999E-3</c:v>
                </c:pt>
                <c:pt idx="4566">
                  <c:v>-2.0899999999999998E-3</c:v>
                </c:pt>
                <c:pt idx="4567">
                  <c:v>-2.3999999999999998E-3</c:v>
                </c:pt>
                <c:pt idx="4568">
                  <c:v>-2.4499999999999999E-3</c:v>
                </c:pt>
                <c:pt idx="4569">
                  <c:v>-2.82E-3</c:v>
                </c:pt>
                <c:pt idx="4570">
                  <c:v>-2.9299999999999999E-3</c:v>
                </c:pt>
                <c:pt idx="4571">
                  <c:v>-3.0899999999999999E-3</c:v>
                </c:pt>
                <c:pt idx="4572">
                  <c:v>-3.3E-3</c:v>
                </c:pt>
                <c:pt idx="4573">
                  <c:v>-3.5100000000000001E-3</c:v>
                </c:pt>
                <c:pt idx="4574">
                  <c:v>-3.5100000000000001E-3</c:v>
                </c:pt>
                <c:pt idx="4575">
                  <c:v>-3.7200000000000002E-3</c:v>
                </c:pt>
                <c:pt idx="4576">
                  <c:v>-3.7200000000000002E-3</c:v>
                </c:pt>
                <c:pt idx="4577">
                  <c:v>-3.7699999999999999E-3</c:v>
                </c:pt>
                <c:pt idx="4578">
                  <c:v>-3.8800000000000002E-3</c:v>
                </c:pt>
                <c:pt idx="4579">
                  <c:v>-3.98E-3</c:v>
                </c:pt>
                <c:pt idx="4580">
                  <c:v>-3.8800000000000002E-3</c:v>
                </c:pt>
                <c:pt idx="4581">
                  <c:v>-3.98E-3</c:v>
                </c:pt>
                <c:pt idx="4582">
                  <c:v>-4.0899999999999999E-3</c:v>
                </c:pt>
                <c:pt idx="4583">
                  <c:v>-4.0899999999999999E-3</c:v>
                </c:pt>
                <c:pt idx="4584">
                  <c:v>-4.0899999999999999E-3</c:v>
                </c:pt>
                <c:pt idx="4585">
                  <c:v>-4.1900000000000001E-3</c:v>
                </c:pt>
                <c:pt idx="4586">
                  <c:v>-4.3499999999999997E-3</c:v>
                </c:pt>
                <c:pt idx="4587">
                  <c:v>-4.3499999999999997E-3</c:v>
                </c:pt>
                <c:pt idx="4588">
                  <c:v>-4.4600000000000004E-3</c:v>
                </c:pt>
                <c:pt idx="4589">
                  <c:v>-4.5599999999999998E-3</c:v>
                </c:pt>
                <c:pt idx="4590">
                  <c:v>-4.6100000000000004E-3</c:v>
                </c:pt>
                <c:pt idx="4591">
                  <c:v>-4.7200000000000002E-3</c:v>
                </c:pt>
                <c:pt idx="4592">
                  <c:v>-4.8799999999999998E-3</c:v>
                </c:pt>
                <c:pt idx="4593">
                  <c:v>-4.9800000000000001E-3</c:v>
                </c:pt>
                <c:pt idx="4594">
                  <c:v>-5.1900000000000002E-3</c:v>
                </c:pt>
                <c:pt idx="4595">
                  <c:v>-5.3E-3</c:v>
                </c:pt>
                <c:pt idx="4596">
                  <c:v>-5.4599999999999996E-3</c:v>
                </c:pt>
                <c:pt idx="4597">
                  <c:v>-5.6699999999999997E-3</c:v>
                </c:pt>
                <c:pt idx="4598">
                  <c:v>-5.77E-3</c:v>
                </c:pt>
                <c:pt idx="4599">
                  <c:v>-6.0899999999999999E-3</c:v>
                </c:pt>
                <c:pt idx="4600">
                  <c:v>-6.1399999999999996E-3</c:v>
                </c:pt>
                <c:pt idx="4601">
                  <c:v>-6.4099999999999999E-3</c:v>
                </c:pt>
                <c:pt idx="4602">
                  <c:v>-6.5100000000000002E-3</c:v>
                </c:pt>
                <c:pt idx="4603">
                  <c:v>-6.7799999999999996E-3</c:v>
                </c:pt>
                <c:pt idx="4604">
                  <c:v>-6.8799999999999998E-3</c:v>
                </c:pt>
                <c:pt idx="4605">
                  <c:v>-6.9899999999999997E-3</c:v>
                </c:pt>
                <c:pt idx="4606">
                  <c:v>-7.0400000000000003E-3</c:v>
                </c:pt>
                <c:pt idx="4607">
                  <c:v>-7.0400000000000003E-3</c:v>
                </c:pt>
                <c:pt idx="4608">
                  <c:v>-7.0899999999999999E-3</c:v>
                </c:pt>
                <c:pt idx="4609">
                  <c:v>-7.0899999999999999E-3</c:v>
                </c:pt>
                <c:pt idx="4610">
                  <c:v>-7.0400000000000003E-3</c:v>
                </c:pt>
                <c:pt idx="4611">
                  <c:v>-6.8300000000000001E-3</c:v>
                </c:pt>
                <c:pt idx="4612">
                  <c:v>-6.7200000000000003E-3</c:v>
                </c:pt>
                <c:pt idx="4613">
                  <c:v>-6.5100000000000002E-3</c:v>
                </c:pt>
                <c:pt idx="4614">
                  <c:v>-6.3E-3</c:v>
                </c:pt>
                <c:pt idx="4615">
                  <c:v>-5.9800000000000001E-3</c:v>
                </c:pt>
                <c:pt idx="4616">
                  <c:v>-5.7200000000000003E-3</c:v>
                </c:pt>
                <c:pt idx="4617">
                  <c:v>-5.3499999999999997E-3</c:v>
                </c:pt>
                <c:pt idx="4618">
                  <c:v>-4.9800000000000001E-3</c:v>
                </c:pt>
                <c:pt idx="4619">
                  <c:v>-4.5599999999999998E-3</c:v>
                </c:pt>
                <c:pt idx="4620">
                  <c:v>-4.1399999999999996E-3</c:v>
                </c:pt>
                <c:pt idx="4621">
                  <c:v>-3.7699999999999999E-3</c:v>
                </c:pt>
                <c:pt idx="4622">
                  <c:v>-3.1900000000000001E-3</c:v>
                </c:pt>
                <c:pt idx="4623">
                  <c:v>-2.82E-3</c:v>
                </c:pt>
                <c:pt idx="4624">
                  <c:v>-2.3E-3</c:v>
                </c:pt>
                <c:pt idx="4625">
                  <c:v>-2.0300000000000001E-3</c:v>
                </c:pt>
                <c:pt idx="4626">
                  <c:v>-1.6100000000000001E-3</c:v>
                </c:pt>
                <c:pt idx="4627">
                  <c:v>-1.14E-3</c:v>
                </c:pt>
                <c:pt idx="4628">
                  <c:v>-8.1999999999999998E-4</c:v>
                </c:pt>
                <c:pt idx="4629">
                  <c:v>-4.0000000000000002E-4</c:v>
                </c:pt>
                <c:pt idx="4630">
                  <c:v>-2.4000000000000001E-4</c:v>
                </c:pt>
                <c:pt idx="4631">
                  <c:v>2.0000000000000002E-5</c:v>
                </c:pt>
                <c:pt idx="4632">
                  <c:v>2.9E-4</c:v>
                </c:pt>
                <c:pt idx="4633">
                  <c:v>3.8999999999999999E-4</c:v>
                </c:pt>
                <c:pt idx="4634">
                  <c:v>5.5000000000000003E-4</c:v>
                </c:pt>
                <c:pt idx="4635">
                  <c:v>5.5000000000000003E-4</c:v>
                </c:pt>
                <c:pt idx="4636">
                  <c:v>5.0000000000000001E-4</c:v>
                </c:pt>
                <c:pt idx="4637">
                  <c:v>3.8999999999999999E-4</c:v>
                </c:pt>
                <c:pt idx="4638">
                  <c:v>2.9E-4</c:v>
                </c:pt>
                <c:pt idx="4639">
                  <c:v>6.9999999999999994E-5</c:v>
                </c:pt>
                <c:pt idx="4640">
                  <c:v>-1.3999999999999999E-4</c:v>
                </c:pt>
                <c:pt idx="4641">
                  <c:v>-2.9E-4</c:v>
                </c:pt>
                <c:pt idx="4642">
                  <c:v>-6.0999999999999997E-4</c:v>
                </c:pt>
                <c:pt idx="4643">
                  <c:v>-1.0300000000000001E-3</c:v>
                </c:pt>
                <c:pt idx="4644">
                  <c:v>-1.2999999999999999E-3</c:v>
                </c:pt>
                <c:pt idx="4645">
                  <c:v>-1.7700000000000001E-3</c:v>
                </c:pt>
                <c:pt idx="4646">
                  <c:v>-2.0300000000000001E-3</c:v>
                </c:pt>
                <c:pt idx="4647">
                  <c:v>-2.5100000000000001E-3</c:v>
                </c:pt>
                <c:pt idx="4648">
                  <c:v>-2.82E-3</c:v>
                </c:pt>
                <c:pt idx="4649">
                  <c:v>-3.14E-3</c:v>
                </c:pt>
                <c:pt idx="4650">
                  <c:v>-3.6099999999999999E-3</c:v>
                </c:pt>
                <c:pt idx="4651">
                  <c:v>-3.9300000000000003E-3</c:v>
                </c:pt>
                <c:pt idx="4652">
                  <c:v>-4.1900000000000001E-3</c:v>
                </c:pt>
                <c:pt idx="4653">
                  <c:v>-4.4600000000000004E-3</c:v>
                </c:pt>
                <c:pt idx="4654">
                  <c:v>-4.6100000000000004E-3</c:v>
                </c:pt>
                <c:pt idx="4655">
                  <c:v>-4.8799999999999998E-3</c:v>
                </c:pt>
                <c:pt idx="4656">
                  <c:v>-5.0899999999999999E-3</c:v>
                </c:pt>
                <c:pt idx="4657">
                  <c:v>-5.0400000000000002E-3</c:v>
                </c:pt>
                <c:pt idx="4658">
                  <c:v>-5.0400000000000002E-3</c:v>
                </c:pt>
                <c:pt idx="4659">
                  <c:v>-5.0899999999999999E-3</c:v>
                </c:pt>
                <c:pt idx="4660">
                  <c:v>-4.9300000000000004E-3</c:v>
                </c:pt>
                <c:pt idx="4661">
                  <c:v>-4.7699999999999999E-3</c:v>
                </c:pt>
                <c:pt idx="4662">
                  <c:v>-4.6100000000000004E-3</c:v>
                </c:pt>
                <c:pt idx="4663">
                  <c:v>-4.4000000000000003E-3</c:v>
                </c:pt>
                <c:pt idx="4664">
                  <c:v>-4.1399999999999996E-3</c:v>
                </c:pt>
                <c:pt idx="4665">
                  <c:v>-3.82E-3</c:v>
                </c:pt>
                <c:pt idx="4666">
                  <c:v>-3.5100000000000001E-3</c:v>
                </c:pt>
                <c:pt idx="4667">
                  <c:v>-3.1900000000000001E-3</c:v>
                </c:pt>
                <c:pt idx="4668">
                  <c:v>-2.7200000000000002E-3</c:v>
                </c:pt>
                <c:pt idx="4669">
                  <c:v>-2.3500000000000001E-3</c:v>
                </c:pt>
                <c:pt idx="4670">
                  <c:v>-1.82E-3</c:v>
                </c:pt>
                <c:pt idx="4671">
                  <c:v>-1.4E-3</c:v>
                </c:pt>
                <c:pt idx="4672">
                  <c:v>-1.08E-3</c:v>
                </c:pt>
                <c:pt idx="4673">
                  <c:v>-5.5999999999999995E-4</c:v>
                </c:pt>
                <c:pt idx="4674">
                  <c:v>-1.3999999999999999E-4</c:v>
                </c:pt>
                <c:pt idx="4675">
                  <c:v>2.9E-4</c:v>
                </c:pt>
                <c:pt idx="4676">
                  <c:v>7.6000000000000004E-4</c:v>
                </c:pt>
                <c:pt idx="4677">
                  <c:v>1.0200000000000001E-3</c:v>
                </c:pt>
                <c:pt idx="4678">
                  <c:v>1.39E-3</c:v>
                </c:pt>
                <c:pt idx="4679">
                  <c:v>1.66E-3</c:v>
                </c:pt>
                <c:pt idx="4680">
                  <c:v>2.0200000000000001E-3</c:v>
                </c:pt>
                <c:pt idx="4681">
                  <c:v>2.1800000000000001E-3</c:v>
                </c:pt>
                <c:pt idx="4682">
                  <c:v>2.2899999999999999E-3</c:v>
                </c:pt>
                <c:pt idx="4683">
                  <c:v>2.4499999999999999E-3</c:v>
                </c:pt>
                <c:pt idx="4684">
                  <c:v>2.7100000000000002E-3</c:v>
                </c:pt>
                <c:pt idx="4685">
                  <c:v>2.66E-3</c:v>
                </c:pt>
                <c:pt idx="4686">
                  <c:v>2.7100000000000002E-3</c:v>
                </c:pt>
                <c:pt idx="4687">
                  <c:v>2.66E-3</c:v>
                </c:pt>
                <c:pt idx="4688">
                  <c:v>2.5999999999999999E-3</c:v>
                </c:pt>
                <c:pt idx="4689">
                  <c:v>2.5000000000000001E-3</c:v>
                </c:pt>
                <c:pt idx="4690">
                  <c:v>2.3900000000000002E-3</c:v>
                </c:pt>
                <c:pt idx="4691">
                  <c:v>2.2399999999999998E-3</c:v>
                </c:pt>
                <c:pt idx="4692">
                  <c:v>2.0799999999999998E-3</c:v>
                </c:pt>
                <c:pt idx="4693">
                  <c:v>1.8699999999999999E-3</c:v>
                </c:pt>
                <c:pt idx="4694">
                  <c:v>1.6000000000000001E-3</c:v>
                </c:pt>
                <c:pt idx="4695">
                  <c:v>1.39E-3</c:v>
                </c:pt>
                <c:pt idx="4696">
                  <c:v>1.08E-3</c:v>
                </c:pt>
                <c:pt idx="4697">
                  <c:v>7.6000000000000004E-4</c:v>
                </c:pt>
                <c:pt idx="4698">
                  <c:v>5.0000000000000001E-4</c:v>
                </c:pt>
                <c:pt idx="4699">
                  <c:v>1.2999999999999999E-4</c:v>
                </c:pt>
                <c:pt idx="4700">
                  <c:v>-1.3999999999999999E-4</c:v>
                </c:pt>
                <c:pt idx="4701">
                  <c:v>-4.4999999999999999E-4</c:v>
                </c:pt>
                <c:pt idx="4702">
                  <c:v>-7.2000000000000005E-4</c:v>
                </c:pt>
                <c:pt idx="4703">
                  <c:v>-9.7999999999999997E-4</c:v>
                </c:pt>
                <c:pt idx="4704">
                  <c:v>-1.24E-3</c:v>
                </c:pt>
                <c:pt idx="4705">
                  <c:v>-1.56E-3</c:v>
                </c:pt>
                <c:pt idx="4706">
                  <c:v>-1.8699999999999999E-3</c:v>
                </c:pt>
                <c:pt idx="4707">
                  <c:v>-2.0899999999999998E-3</c:v>
                </c:pt>
                <c:pt idx="4708">
                  <c:v>-2.1900000000000001E-3</c:v>
                </c:pt>
                <c:pt idx="4709">
                  <c:v>-2.4499999999999999E-3</c:v>
                </c:pt>
                <c:pt idx="4710">
                  <c:v>-2.5600000000000002E-3</c:v>
                </c:pt>
                <c:pt idx="4711">
                  <c:v>-2.82E-3</c:v>
                </c:pt>
                <c:pt idx="4712">
                  <c:v>-2.82E-3</c:v>
                </c:pt>
                <c:pt idx="4713">
                  <c:v>-3.0300000000000001E-3</c:v>
                </c:pt>
                <c:pt idx="4714">
                  <c:v>-3.0899999999999999E-3</c:v>
                </c:pt>
                <c:pt idx="4715">
                  <c:v>-3.14E-3</c:v>
                </c:pt>
                <c:pt idx="4716">
                  <c:v>-3.1900000000000001E-3</c:v>
                </c:pt>
                <c:pt idx="4717">
                  <c:v>-3.3E-3</c:v>
                </c:pt>
                <c:pt idx="4718">
                  <c:v>-3.3E-3</c:v>
                </c:pt>
                <c:pt idx="4719">
                  <c:v>-3.3E-3</c:v>
                </c:pt>
                <c:pt idx="4720">
                  <c:v>-3.3500000000000001E-3</c:v>
                </c:pt>
                <c:pt idx="4721">
                  <c:v>-3.3E-3</c:v>
                </c:pt>
                <c:pt idx="4722">
                  <c:v>-3.3E-3</c:v>
                </c:pt>
                <c:pt idx="4723">
                  <c:v>-3.3E-3</c:v>
                </c:pt>
                <c:pt idx="4724">
                  <c:v>-3.3500000000000001E-3</c:v>
                </c:pt>
                <c:pt idx="4725">
                  <c:v>-3.3E-3</c:v>
                </c:pt>
                <c:pt idx="4726">
                  <c:v>-3.3500000000000001E-3</c:v>
                </c:pt>
                <c:pt idx="4727">
                  <c:v>-3.3E-3</c:v>
                </c:pt>
                <c:pt idx="4728">
                  <c:v>-3.3E-3</c:v>
                </c:pt>
                <c:pt idx="4729">
                  <c:v>-3.3E-3</c:v>
                </c:pt>
                <c:pt idx="4730">
                  <c:v>-3.3500000000000001E-3</c:v>
                </c:pt>
                <c:pt idx="4731">
                  <c:v>-3.46E-3</c:v>
                </c:pt>
                <c:pt idx="4732">
                  <c:v>-3.3500000000000001E-3</c:v>
                </c:pt>
                <c:pt idx="4733">
                  <c:v>-3.46E-3</c:v>
                </c:pt>
                <c:pt idx="4734">
                  <c:v>-3.5100000000000001E-3</c:v>
                </c:pt>
                <c:pt idx="4735">
                  <c:v>-3.6099999999999999E-3</c:v>
                </c:pt>
                <c:pt idx="4736">
                  <c:v>-3.6099999999999999E-3</c:v>
                </c:pt>
                <c:pt idx="4737">
                  <c:v>-3.7200000000000002E-3</c:v>
                </c:pt>
                <c:pt idx="4738">
                  <c:v>-3.7699999999999999E-3</c:v>
                </c:pt>
                <c:pt idx="4739">
                  <c:v>-3.9300000000000003E-3</c:v>
                </c:pt>
                <c:pt idx="4740">
                  <c:v>-3.98E-3</c:v>
                </c:pt>
                <c:pt idx="4741">
                  <c:v>-4.1399999999999996E-3</c:v>
                </c:pt>
                <c:pt idx="4742">
                  <c:v>-4.1399999999999996E-3</c:v>
                </c:pt>
                <c:pt idx="4743">
                  <c:v>-4.3499999999999997E-3</c:v>
                </c:pt>
                <c:pt idx="4744">
                  <c:v>-4.4000000000000003E-3</c:v>
                </c:pt>
                <c:pt idx="4745">
                  <c:v>-4.4600000000000004E-3</c:v>
                </c:pt>
                <c:pt idx="4746">
                  <c:v>-4.5100000000000001E-3</c:v>
                </c:pt>
                <c:pt idx="4747">
                  <c:v>-4.5599999999999998E-3</c:v>
                </c:pt>
                <c:pt idx="4748">
                  <c:v>-4.5599999999999998E-3</c:v>
                </c:pt>
                <c:pt idx="4749">
                  <c:v>-4.6100000000000004E-3</c:v>
                </c:pt>
                <c:pt idx="4750">
                  <c:v>-4.6100000000000004E-3</c:v>
                </c:pt>
                <c:pt idx="4751">
                  <c:v>-4.6100000000000004E-3</c:v>
                </c:pt>
                <c:pt idx="4752">
                  <c:v>-4.6100000000000004E-3</c:v>
                </c:pt>
                <c:pt idx="4753">
                  <c:v>-4.5599999999999998E-3</c:v>
                </c:pt>
                <c:pt idx="4754">
                  <c:v>-4.5100000000000001E-3</c:v>
                </c:pt>
                <c:pt idx="4755">
                  <c:v>-4.4000000000000003E-3</c:v>
                </c:pt>
                <c:pt idx="4756">
                  <c:v>-4.1900000000000001E-3</c:v>
                </c:pt>
                <c:pt idx="4757">
                  <c:v>-4.1399999999999996E-3</c:v>
                </c:pt>
                <c:pt idx="4758">
                  <c:v>-4.0400000000000002E-3</c:v>
                </c:pt>
                <c:pt idx="4759">
                  <c:v>-3.9300000000000003E-3</c:v>
                </c:pt>
                <c:pt idx="4760">
                  <c:v>-3.7699999999999999E-3</c:v>
                </c:pt>
                <c:pt idx="4761">
                  <c:v>-3.6099999999999999E-3</c:v>
                </c:pt>
                <c:pt idx="4762">
                  <c:v>-3.46E-3</c:v>
                </c:pt>
                <c:pt idx="4763">
                  <c:v>-3.1900000000000001E-3</c:v>
                </c:pt>
                <c:pt idx="4764">
                  <c:v>-3.0899999999999999E-3</c:v>
                </c:pt>
                <c:pt idx="4765">
                  <c:v>-2.98E-3</c:v>
                </c:pt>
                <c:pt idx="4766">
                  <c:v>-2.7200000000000002E-3</c:v>
                </c:pt>
                <c:pt idx="4767">
                  <c:v>-2.6700000000000001E-3</c:v>
                </c:pt>
                <c:pt idx="4768">
                  <c:v>-2.5100000000000001E-3</c:v>
                </c:pt>
                <c:pt idx="4769">
                  <c:v>-2.3500000000000001E-3</c:v>
                </c:pt>
                <c:pt idx="4770">
                  <c:v>-2.2399999999999998E-3</c:v>
                </c:pt>
                <c:pt idx="4771">
                  <c:v>-2.1900000000000001E-3</c:v>
                </c:pt>
                <c:pt idx="4772">
                  <c:v>-2.0300000000000001E-3</c:v>
                </c:pt>
                <c:pt idx="4773">
                  <c:v>-2.0300000000000001E-3</c:v>
                </c:pt>
                <c:pt idx="4774">
                  <c:v>-2.0300000000000001E-3</c:v>
                </c:pt>
                <c:pt idx="4775">
                  <c:v>-2.0899999999999998E-3</c:v>
                </c:pt>
                <c:pt idx="4776">
                  <c:v>-2.0300000000000001E-3</c:v>
                </c:pt>
                <c:pt idx="4777">
                  <c:v>-2.14E-3</c:v>
                </c:pt>
                <c:pt idx="4778">
                  <c:v>-2.2399999999999998E-3</c:v>
                </c:pt>
                <c:pt idx="4779">
                  <c:v>-2.3E-3</c:v>
                </c:pt>
                <c:pt idx="4780">
                  <c:v>-2.3999999999999998E-3</c:v>
                </c:pt>
                <c:pt idx="4781">
                  <c:v>-2.5600000000000002E-3</c:v>
                </c:pt>
                <c:pt idx="4782">
                  <c:v>-2.82E-3</c:v>
                </c:pt>
                <c:pt idx="4783">
                  <c:v>-2.98E-3</c:v>
                </c:pt>
                <c:pt idx="4784">
                  <c:v>-3.14E-3</c:v>
                </c:pt>
                <c:pt idx="4785">
                  <c:v>-3.3500000000000001E-3</c:v>
                </c:pt>
                <c:pt idx="4786">
                  <c:v>-3.46E-3</c:v>
                </c:pt>
                <c:pt idx="4787">
                  <c:v>-3.7200000000000002E-3</c:v>
                </c:pt>
                <c:pt idx="4788">
                  <c:v>-3.8800000000000002E-3</c:v>
                </c:pt>
                <c:pt idx="4789">
                  <c:v>-4.1399999999999996E-3</c:v>
                </c:pt>
                <c:pt idx="4790">
                  <c:v>-4.3E-3</c:v>
                </c:pt>
                <c:pt idx="4791">
                  <c:v>-4.5100000000000001E-3</c:v>
                </c:pt>
                <c:pt idx="4792">
                  <c:v>-4.6100000000000004E-3</c:v>
                </c:pt>
                <c:pt idx="4793">
                  <c:v>-4.8300000000000001E-3</c:v>
                </c:pt>
                <c:pt idx="4794">
                  <c:v>-5.0400000000000002E-3</c:v>
                </c:pt>
                <c:pt idx="4795">
                  <c:v>-5.0899999999999999E-3</c:v>
                </c:pt>
                <c:pt idx="4796">
                  <c:v>-5.1900000000000002E-3</c:v>
                </c:pt>
                <c:pt idx="4797">
                  <c:v>-5.3499999999999997E-3</c:v>
                </c:pt>
                <c:pt idx="4798">
                  <c:v>-5.4099999999999999E-3</c:v>
                </c:pt>
                <c:pt idx="4799">
                  <c:v>-5.5100000000000001E-3</c:v>
                </c:pt>
                <c:pt idx="4800">
                  <c:v>-5.4599999999999996E-3</c:v>
                </c:pt>
                <c:pt idx="4801">
                  <c:v>-5.5599999999999998E-3</c:v>
                </c:pt>
                <c:pt idx="4802">
                  <c:v>-5.5100000000000001E-3</c:v>
                </c:pt>
                <c:pt idx="4803">
                  <c:v>-5.4599999999999996E-3</c:v>
                </c:pt>
                <c:pt idx="4804">
                  <c:v>-5.4099999999999999E-3</c:v>
                </c:pt>
                <c:pt idx="4805">
                  <c:v>-5.3E-3</c:v>
                </c:pt>
                <c:pt idx="4806">
                  <c:v>-5.1900000000000002E-3</c:v>
                </c:pt>
                <c:pt idx="4807">
                  <c:v>-5.0899999999999999E-3</c:v>
                </c:pt>
                <c:pt idx="4808">
                  <c:v>-4.9300000000000004E-3</c:v>
                </c:pt>
                <c:pt idx="4809">
                  <c:v>-4.7699999999999999E-3</c:v>
                </c:pt>
                <c:pt idx="4810">
                  <c:v>-4.6100000000000004E-3</c:v>
                </c:pt>
                <c:pt idx="4811">
                  <c:v>-4.3E-3</c:v>
                </c:pt>
                <c:pt idx="4812">
                  <c:v>-4.0899999999999999E-3</c:v>
                </c:pt>
                <c:pt idx="4813">
                  <c:v>-3.9300000000000003E-3</c:v>
                </c:pt>
                <c:pt idx="4814">
                  <c:v>-3.6700000000000001E-3</c:v>
                </c:pt>
                <c:pt idx="4815">
                  <c:v>-3.46E-3</c:v>
                </c:pt>
                <c:pt idx="4816">
                  <c:v>-3.14E-3</c:v>
                </c:pt>
                <c:pt idx="4817">
                  <c:v>-2.82E-3</c:v>
                </c:pt>
                <c:pt idx="4818">
                  <c:v>-2.6099999999999999E-3</c:v>
                </c:pt>
                <c:pt idx="4819">
                  <c:v>-2.3500000000000001E-3</c:v>
                </c:pt>
                <c:pt idx="4820">
                  <c:v>-2.0899999999999998E-3</c:v>
                </c:pt>
                <c:pt idx="4821">
                  <c:v>-1.7700000000000001E-3</c:v>
                </c:pt>
                <c:pt idx="4822">
                  <c:v>-1.5100000000000001E-3</c:v>
                </c:pt>
                <c:pt idx="4823">
                  <c:v>-1.1900000000000001E-3</c:v>
                </c:pt>
                <c:pt idx="4824">
                  <c:v>-9.7999999999999997E-4</c:v>
                </c:pt>
                <c:pt idx="4825">
                  <c:v>-6.6E-4</c:v>
                </c:pt>
                <c:pt idx="4826">
                  <c:v>-5.0000000000000001E-4</c:v>
                </c:pt>
                <c:pt idx="4827">
                  <c:v>-2.4000000000000001E-4</c:v>
                </c:pt>
                <c:pt idx="4828">
                  <c:v>-3.0000000000000001E-5</c:v>
                </c:pt>
                <c:pt idx="4829">
                  <c:v>1.2999999999999999E-4</c:v>
                </c:pt>
                <c:pt idx="4830">
                  <c:v>3.8999999999999999E-4</c:v>
                </c:pt>
                <c:pt idx="4831">
                  <c:v>3.8999999999999999E-4</c:v>
                </c:pt>
                <c:pt idx="4832">
                  <c:v>5.5000000000000003E-4</c:v>
                </c:pt>
                <c:pt idx="4833">
                  <c:v>6.4999999999999997E-4</c:v>
                </c:pt>
                <c:pt idx="4834">
                  <c:v>7.1000000000000002E-4</c:v>
                </c:pt>
                <c:pt idx="4835">
                  <c:v>7.1000000000000002E-4</c:v>
                </c:pt>
                <c:pt idx="4836">
                  <c:v>7.6000000000000004E-4</c:v>
                </c:pt>
                <c:pt idx="4837">
                  <c:v>6.4999999999999997E-4</c:v>
                </c:pt>
                <c:pt idx="4838">
                  <c:v>6.4999999999999997E-4</c:v>
                </c:pt>
                <c:pt idx="4839">
                  <c:v>5.5000000000000003E-4</c:v>
                </c:pt>
                <c:pt idx="4840">
                  <c:v>4.4000000000000002E-4</c:v>
                </c:pt>
                <c:pt idx="4841">
                  <c:v>1.8000000000000001E-4</c:v>
                </c:pt>
                <c:pt idx="4842">
                  <c:v>6.9999999999999994E-5</c:v>
                </c:pt>
                <c:pt idx="4843">
                  <c:v>-1.3999999999999999E-4</c:v>
                </c:pt>
                <c:pt idx="4844">
                  <c:v>-4.4999999999999999E-4</c:v>
                </c:pt>
                <c:pt idx="4845">
                  <c:v>-7.2000000000000005E-4</c:v>
                </c:pt>
                <c:pt idx="4846">
                  <c:v>-1.08E-3</c:v>
                </c:pt>
                <c:pt idx="4847">
                  <c:v>-1.5100000000000001E-3</c:v>
                </c:pt>
                <c:pt idx="4848">
                  <c:v>-1.7700000000000001E-3</c:v>
                </c:pt>
                <c:pt idx="4849">
                  <c:v>-2.14E-3</c:v>
                </c:pt>
                <c:pt idx="4850">
                  <c:v>-2.5600000000000002E-3</c:v>
                </c:pt>
                <c:pt idx="4851">
                  <c:v>-2.98E-3</c:v>
                </c:pt>
                <c:pt idx="4852">
                  <c:v>-3.3500000000000001E-3</c:v>
                </c:pt>
                <c:pt idx="4853">
                  <c:v>-3.82E-3</c:v>
                </c:pt>
                <c:pt idx="4854">
                  <c:v>-4.2500000000000003E-3</c:v>
                </c:pt>
                <c:pt idx="4855">
                  <c:v>-4.7200000000000002E-3</c:v>
                </c:pt>
                <c:pt idx="4856">
                  <c:v>-5.0899999999999999E-3</c:v>
                </c:pt>
                <c:pt idx="4857">
                  <c:v>-5.5599999999999998E-3</c:v>
                </c:pt>
                <c:pt idx="4858">
                  <c:v>-6.0400000000000002E-3</c:v>
                </c:pt>
                <c:pt idx="4859">
                  <c:v>-6.4599999999999996E-3</c:v>
                </c:pt>
                <c:pt idx="4860">
                  <c:v>-6.6699999999999997E-3</c:v>
                </c:pt>
                <c:pt idx="4861">
                  <c:v>-7.1399999999999996E-3</c:v>
                </c:pt>
                <c:pt idx="4862">
                  <c:v>-7.4599999999999996E-3</c:v>
                </c:pt>
                <c:pt idx="4863">
                  <c:v>-7.8300000000000002E-3</c:v>
                </c:pt>
                <c:pt idx="4864">
                  <c:v>-8.3000000000000001E-3</c:v>
                </c:pt>
                <c:pt idx="4865">
                  <c:v>-8.5100000000000002E-3</c:v>
                </c:pt>
                <c:pt idx="4866">
                  <c:v>-8.6700000000000006E-3</c:v>
                </c:pt>
                <c:pt idx="4867">
                  <c:v>-8.9899999999999997E-3</c:v>
                </c:pt>
                <c:pt idx="4868">
                  <c:v>-9.2499999999999995E-3</c:v>
                </c:pt>
                <c:pt idx="4869">
                  <c:v>-9.3600000000000003E-3</c:v>
                </c:pt>
                <c:pt idx="4870">
                  <c:v>-9.5200000000000007E-3</c:v>
                </c:pt>
                <c:pt idx="4871">
                  <c:v>-9.6699999999999998E-3</c:v>
                </c:pt>
                <c:pt idx="4872">
                  <c:v>-9.8300000000000002E-3</c:v>
                </c:pt>
                <c:pt idx="4873">
                  <c:v>-9.9399999999999992E-3</c:v>
                </c:pt>
                <c:pt idx="4874">
                  <c:v>-9.9900000000000006E-3</c:v>
                </c:pt>
                <c:pt idx="4875">
                  <c:v>-9.9399999999999992E-3</c:v>
                </c:pt>
                <c:pt idx="4876">
                  <c:v>-9.9900000000000006E-3</c:v>
                </c:pt>
                <c:pt idx="4877">
                  <c:v>-9.9399999999999992E-3</c:v>
                </c:pt>
                <c:pt idx="4878">
                  <c:v>-9.9399999999999992E-3</c:v>
                </c:pt>
                <c:pt idx="4879">
                  <c:v>-9.9399999999999992E-3</c:v>
                </c:pt>
                <c:pt idx="4880">
                  <c:v>-9.8300000000000002E-3</c:v>
                </c:pt>
                <c:pt idx="4881">
                  <c:v>-9.6200000000000001E-3</c:v>
                </c:pt>
                <c:pt idx="4882">
                  <c:v>-9.5200000000000007E-3</c:v>
                </c:pt>
                <c:pt idx="4883">
                  <c:v>-9.41E-3</c:v>
                </c:pt>
                <c:pt idx="4884">
                  <c:v>-9.1999999999999998E-3</c:v>
                </c:pt>
                <c:pt idx="4885">
                  <c:v>-8.94E-3</c:v>
                </c:pt>
                <c:pt idx="4886">
                  <c:v>-8.6700000000000006E-3</c:v>
                </c:pt>
                <c:pt idx="4887">
                  <c:v>-8.5699999999999995E-3</c:v>
                </c:pt>
                <c:pt idx="4888">
                  <c:v>-8.2500000000000004E-3</c:v>
                </c:pt>
                <c:pt idx="4889">
                  <c:v>-7.9299999999999995E-3</c:v>
                </c:pt>
                <c:pt idx="4890">
                  <c:v>-7.62E-3</c:v>
                </c:pt>
                <c:pt idx="4891">
                  <c:v>-7.1999999999999998E-3</c:v>
                </c:pt>
                <c:pt idx="4892">
                  <c:v>-6.7799999999999996E-3</c:v>
                </c:pt>
                <c:pt idx="4893">
                  <c:v>-6.4099999999999999E-3</c:v>
                </c:pt>
                <c:pt idx="4894">
                  <c:v>-5.8799999999999998E-3</c:v>
                </c:pt>
                <c:pt idx="4895">
                  <c:v>-5.4599999999999996E-3</c:v>
                </c:pt>
                <c:pt idx="4896">
                  <c:v>-4.8799999999999998E-3</c:v>
                </c:pt>
                <c:pt idx="4897">
                  <c:v>-4.4600000000000004E-3</c:v>
                </c:pt>
                <c:pt idx="4898">
                  <c:v>-3.82E-3</c:v>
                </c:pt>
                <c:pt idx="4899">
                  <c:v>-3.2399999999999998E-3</c:v>
                </c:pt>
                <c:pt idx="4900">
                  <c:v>-2.6099999999999999E-3</c:v>
                </c:pt>
                <c:pt idx="4901">
                  <c:v>-2.0899999999999998E-3</c:v>
                </c:pt>
                <c:pt idx="4902">
                  <c:v>-1.56E-3</c:v>
                </c:pt>
                <c:pt idx="4903">
                  <c:v>-1.0300000000000001E-3</c:v>
                </c:pt>
                <c:pt idx="4904">
                  <c:v>-2.9E-4</c:v>
                </c:pt>
                <c:pt idx="4905">
                  <c:v>2.3000000000000001E-4</c:v>
                </c:pt>
                <c:pt idx="4906">
                  <c:v>9.2000000000000003E-4</c:v>
                </c:pt>
                <c:pt idx="4907">
                  <c:v>1.4400000000000001E-3</c:v>
                </c:pt>
                <c:pt idx="4908">
                  <c:v>1.97E-3</c:v>
                </c:pt>
                <c:pt idx="4909">
                  <c:v>2.5999999999999999E-3</c:v>
                </c:pt>
                <c:pt idx="4910">
                  <c:v>3.1800000000000001E-3</c:v>
                </c:pt>
                <c:pt idx="4911">
                  <c:v>3.6600000000000001E-3</c:v>
                </c:pt>
                <c:pt idx="4912">
                  <c:v>4.1799999999999997E-3</c:v>
                </c:pt>
                <c:pt idx="4913">
                  <c:v>4.6100000000000004E-3</c:v>
                </c:pt>
                <c:pt idx="4914">
                  <c:v>5.0800000000000003E-3</c:v>
                </c:pt>
                <c:pt idx="4915">
                  <c:v>5.5500000000000002E-3</c:v>
                </c:pt>
                <c:pt idx="4916">
                  <c:v>5.9800000000000001E-3</c:v>
                </c:pt>
                <c:pt idx="4917">
                  <c:v>6.2399999999999999E-3</c:v>
                </c:pt>
                <c:pt idx="4918">
                  <c:v>6.6100000000000004E-3</c:v>
                </c:pt>
                <c:pt idx="4919">
                  <c:v>6.9199999999999999E-3</c:v>
                </c:pt>
                <c:pt idx="4920">
                  <c:v>7.1399999999999996E-3</c:v>
                </c:pt>
                <c:pt idx="4921">
                  <c:v>7.4000000000000003E-3</c:v>
                </c:pt>
                <c:pt idx="4922">
                  <c:v>7.6099999999999996E-3</c:v>
                </c:pt>
                <c:pt idx="4923">
                  <c:v>7.6600000000000001E-3</c:v>
                </c:pt>
                <c:pt idx="4924">
                  <c:v>7.9299999999999995E-3</c:v>
                </c:pt>
                <c:pt idx="4925">
                  <c:v>8.0300000000000007E-3</c:v>
                </c:pt>
                <c:pt idx="4926">
                  <c:v>8.1399999999999997E-3</c:v>
                </c:pt>
                <c:pt idx="4927">
                  <c:v>8.1399999999999997E-3</c:v>
                </c:pt>
                <c:pt idx="4928">
                  <c:v>8.2400000000000008E-3</c:v>
                </c:pt>
                <c:pt idx="4929">
                  <c:v>8.1899999999999994E-3</c:v>
                </c:pt>
                <c:pt idx="4930">
                  <c:v>8.1899999999999994E-3</c:v>
                </c:pt>
                <c:pt idx="4931">
                  <c:v>8.1399999999999997E-3</c:v>
                </c:pt>
                <c:pt idx="4932">
                  <c:v>8.1399999999999997E-3</c:v>
                </c:pt>
                <c:pt idx="4933">
                  <c:v>8.0800000000000004E-3</c:v>
                </c:pt>
                <c:pt idx="4934">
                  <c:v>8.0300000000000007E-3</c:v>
                </c:pt>
                <c:pt idx="4935">
                  <c:v>7.9799999999999992E-3</c:v>
                </c:pt>
                <c:pt idx="4936">
                  <c:v>7.9299999999999995E-3</c:v>
                </c:pt>
                <c:pt idx="4937">
                  <c:v>7.77E-3</c:v>
                </c:pt>
                <c:pt idx="4938">
                  <c:v>7.77E-3</c:v>
                </c:pt>
                <c:pt idx="4939">
                  <c:v>7.6099999999999996E-3</c:v>
                </c:pt>
                <c:pt idx="4940">
                  <c:v>7.6600000000000001E-3</c:v>
                </c:pt>
                <c:pt idx="4941">
                  <c:v>7.4999999999999997E-3</c:v>
                </c:pt>
                <c:pt idx="4942">
                  <c:v>7.45E-3</c:v>
                </c:pt>
                <c:pt idx="4943">
                  <c:v>7.45E-3</c:v>
                </c:pt>
                <c:pt idx="4944">
                  <c:v>7.3499999999999998E-3</c:v>
                </c:pt>
                <c:pt idx="4945">
                  <c:v>7.2399999999999999E-3</c:v>
                </c:pt>
                <c:pt idx="4946">
                  <c:v>7.1900000000000002E-3</c:v>
                </c:pt>
                <c:pt idx="4947">
                  <c:v>7.0800000000000004E-3</c:v>
                </c:pt>
                <c:pt idx="4948">
                  <c:v>7.1900000000000002E-3</c:v>
                </c:pt>
                <c:pt idx="4949">
                  <c:v>7.0800000000000004E-3</c:v>
                </c:pt>
                <c:pt idx="4950">
                  <c:v>7.1399999999999996E-3</c:v>
                </c:pt>
                <c:pt idx="4951">
                  <c:v>7.0800000000000004E-3</c:v>
                </c:pt>
                <c:pt idx="4952">
                  <c:v>7.1900000000000002E-3</c:v>
                </c:pt>
                <c:pt idx="4953">
                  <c:v>7.0800000000000004E-3</c:v>
                </c:pt>
                <c:pt idx="4954">
                  <c:v>7.0800000000000004E-3</c:v>
                </c:pt>
                <c:pt idx="4955">
                  <c:v>6.9800000000000001E-3</c:v>
                </c:pt>
                <c:pt idx="4956">
                  <c:v>7.0800000000000004E-3</c:v>
                </c:pt>
                <c:pt idx="4957">
                  <c:v>7.1399999999999996E-3</c:v>
                </c:pt>
                <c:pt idx="4958">
                  <c:v>7.0800000000000004E-3</c:v>
                </c:pt>
                <c:pt idx="4959">
                  <c:v>7.0299999999999998E-3</c:v>
                </c:pt>
                <c:pt idx="4960">
                  <c:v>6.9199999999999999E-3</c:v>
                </c:pt>
                <c:pt idx="4961">
                  <c:v>6.9199999999999999E-3</c:v>
                </c:pt>
                <c:pt idx="4962">
                  <c:v>6.77E-3</c:v>
                </c:pt>
                <c:pt idx="4963">
                  <c:v>6.6600000000000001E-3</c:v>
                </c:pt>
                <c:pt idx="4964">
                  <c:v>6.6100000000000004E-3</c:v>
                </c:pt>
                <c:pt idx="4965">
                  <c:v>6.3499999999999997E-3</c:v>
                </c:pt>
                <c:pt idx="4966">
                  <c:v>6.2899999999999996E-3</c:v>
                </c:pt>
                <c:pt idx="4967">
                  <c:v>5.9800000000000001E-3</c:v>
                </c:pt>
                <c:pt idx="4968">
                  <c:v>5.8700000000000002E-3</c:v>
                </c:pt>
                <c:pt idx="4969">
                  <c:v>5.45E-3</c:v>
                </c:pt>
                <c:pt idx="4970">
                  <c:v>5.13E-3</c:v>
                </c:pt>
                <c:pt idx="4971">
                  <c:v>4.7600000000000003E-3</c:v>
                </c:pt>
                <c:pt idx="4972">
                  <c:v>4.4000000000000003E-3</c:v>
                </c:pt>
                <c:pt idx="4973">
                  <c:v>3.8700000000000002E-3</c:v>
                </c:pt>
                <c:pt idx="4974">
                  <c:v>3.3899999999999998E-3</c:v>
                </c:pt>
                <c:pt idx="4975">
                  <c:v>2.8700000000000002E-3</c:v>
                </c:pt>
                <c:pt idx="4976">
                  <c:v>2.2899999999999999E-3</c:v>
                </c:pt>
                <c:pt idx="4977">
                  <c:v>1.66E-3</c:v>
                </c:pt>
                <c:pt idx="4978">
                  <c:v>1.0200000000000001E-3</c:v>
                </c:pt>
                <c:pt idx="4979">
                  <c:v>3.4000000000000002E-4</c:v>
                </c:pt>
                <c:pt idx="4980">
                  <c:v>-2.9E-4</c:v>
                </c:pt>
                <c:pt idx="4981">
                  <c:v>-9.7999999999999997E-4</c:v>
                </c:pt>
                <c:pt idx="4982">
                  <c:v>-1.72E-3</c:v>
                </c:pt>
                <c:pt idx="4983">
                  <c:v>-2.5100000000000001E-3</c:v>
                </c:pt>
                <c:pt idx="4984">
                  <c:v>-3.14E-3</c:v>
                </c:pt>
                <c:pt idx="4985">
                  <c:v>-3.7699999999999999E-3</c:v>
                </c:pt>
                <c:pt idx="4986">
                  <c:v>-4.4600000000000004E-3</c:v>
                </c:pt>
                <c:pt idx="4987">
                  <c:v>-5.1399999999999996E-3</c:v>
                </c:pt>
                <c:pt idx="4988">
                  <c:v>-5.77E-3</c:v>
                </c:pt>
                <c:pt idx="4989">
                  <c:v>-6.4099999999999999E-3</c:v>
                </c:pt>
                <c:pt idx="4990">
                  <c:v>-6.8799999999999998E-3</c:v>
                </c:pt>
                <c:pt idx="4991">
                  <c:v>-7.3499999999999998E-3</c:v>
                </c:pt>
                <c:pt idx="4992">
                  <c:v>-7.9299999999999995E-3</c:v>
                </c:pt>
                <c:pt idx="4993">
                  <c:v>-8.2500000000000004E-3</c:v>
                </c:pt>
                <c:pt idx="4994">
                  <c:v>-8.5699999999999995E-3</c:v>
                </c:pt>
                <c:pt idx="4995">
                  <c:v>-8.8299999999999993E-3</c:v>
                </c:pt>
                <c:pt idx="4996">
                  <c:v>-9.0900000000000009E-3</c:v>
                </c:pt>
                <c:pt idx="4997">
                  <c:v>-9.2499999999999995E-3</c:v>
                </c:pt>
                <c:pt idx="4998">
                  <c:v>-9.2499999999999995E-3</c:v>
                </c:pt>
                <c:pt idx="4999">
                  <c:v>-9.2999999999999992E-3</c:v>
                </c:pt>
                <c:pt idx="5000">
                  <c:v>-9.1999999999999998E-3</c:v>
                </c:pt>
                <c:pt idx="5001">
                  <c:v>-9.0900000000000009E-3</c:v>
                </c:pt>
                <c:pt idx="5002">
                  <c:v>-8.8299999999999993E-3</c:v>
                </c:pt>
                <c:pt idx="5003">
                  <c:v>-8.5699999999999995E-3</c:v>
                </c:pt>
                <c:pt idx="5004">
                  <c:v>-8.3000000000000001E-3</c:v>
                </c:pt>
                <c:pt idx="5005">
                  <c:v>-8.0400000000000003E-3</c:v>
                </c:pt>
                <c:pt idx="5006">
                  <c:v>-7.5100000000000002E-3</c:v>
                </c:pt>
                <c:pt idx="5007">
                  <c:v>-7.1399999999999996E-3</c:v>
                </c:pt>
                <c:pt idx="5008">
                  <c:v>-6.7200000000000003E-3</c:v>
                </c:pt>
                <c:pt idx="5009">
                  <c:v>-6.2500000000000003E-3</c:v>
                </c:pt>
                <c:pt idx="5010">
                  <c:v>-5.77E-3</c:v>
                </c:pt>
                <c:pt idx="5011">
                  <c:v>-5.3E-3</c:v>
                </c:pt>
                <c:pt idx="5012">
                  <c:v>-4.8300000000000001E-3</c:v>
                </c:pt>
                <c:pt idx="5013">
                  <c:v>-4.3499999999999997E-3</c:v>
                </c:pt>
                <c:pt idx="5014">
                  <c:v>-3.9300000000000003E-3</c:v>
                </c:pt>
                <c:pt idx="5015">
                  <c:v>-3.5100000000000001E-3</c:v>
                </c:pt>
                <c:pt idx="5016">
                  <c:v>-3.0899999999999999E-3</c:v>
                </c:pt>
                <c:pt idx="5017">
                  <c:v>-2.7699999999999999E-3</c:v>
                </c:pt>
                <c:pt idx="5018">
                  <c:v>-2.3999999999999998E-3</c:v>
                </c:pt>
                <c:pt idx="5019">
                  <c:v>-2.1900000000000001E-3</c:v>
                </c:pt>
                <c:pt idx="5020">
                  <c:v>-1.8699999999999999E-3</c:v>
                </c:pt>
                <c:pt idx="5021">
                  <c:v>-1.66E-3</c:v>
                </c:pt>
                <c:pt idx="5022">
                  <c:v>-1.5100000000000001E-3</c:v>
                </c:pt>
                <c:pt idx="5023">
                  <c:v>-1.4499999999999999E-3</c:v>
                </c:pt>
                <c:pt idx="5024">
                  <c:v>-1.3500000000000001E-3</c:v>
                </c:pt>
                <c:pt idx="5025">
                  <c:v>-1.3500000000000001E-3</c:v>
                </c:pt>
                <c:pt idx="5026">
                  <c:v>-1.2999999999999999E-3</c:v>
                </c:pt>
                <c:pt idx="5027">
                  <c:v>-1.2999999999999999E-3</c:v>
                </c:pt>
                <c:pt idx="5028">
                  <c:v>-1.3500000000000001E-3</c:v>
                </c:pt>
                <c:pt idx="5029">
                  <c:v>-1.4E-3</c:v>
                </c:pt>
                <c:pt idx="5030">
                  <c:v>-1.5100000000000001E-3</c:v>
                </c:pt>
                <c:pt idx="5031">
                  <c:v>-1.5100000000000001E-3</c:v>
                </c:pt>
                <c:pt idx="5032">
                  <c:v>-1.56E-3</c:v>
                </c:pt>
                <c:pt idx="5033">
                  <c:v>-1.72E-3</c:v>
                </c:pt>
                <c:pt idx="5034">
                  <c:v>-1.82E-3</c:v>
                </c:pt>
                <c:pt idx="5035">
                  <c:v>-1.82E-3</c:v>
                </c:pt>
                <c:pt idx="5036">
                  <c:v>-1.8699999999999999E-3</c:v>
                </c:pt>
                <c:pt idx="5037">
                  <c:v>-2.0300000000000001E-3</c:v>
                </c:pt>
                <c:pt idx="5038">
                  <c:v>-1.98E-3</c:v>
                </c:pt>
                <c:pt idx="5039">
                  <c:v>-1.98E-3</c:v>
                </c:pt>
                <c:pt idx="5040">
                  <c:v>-1.98E-3</c:v>
                </c:pt>
                <c:pt idx="5041">
                  <c:v>-1.98E-3</c:v>
                </c:pt>
                <c:pt idx="5042">
                  <c:v>-1.9300000000000001E-3</c:v>
                </c:pt>
                <c:pt idx="5043">
                  <c:v>-1.8699999999999999E-3</c:v>
                </c:pt>
                <c:pt idx="5044">
                  <c:v>-1.82E-3</c:v>
                </c:pt>
                <c:pt idx="5045">
                  <c:v>-1.66E-3</c:v>
                </c:pt>
                <c:pt idx="5046">
                  <c:v>-1.6100000000000001E-3</c:v>
                </c:pt>
                <c:pt idx="5047">
                  <c:v>-1.4499999999999999E-3</c:v>
                </c:pt>
                <c:pt idx="5048">
                  <c:v>-1.24E-3</c:v>
                </c:pt>
                <c:pt idx="5049">
                  <c:v>-1.14E-3</c:v>
                </c:pt>
                <c:pt idx="5050">
                  <c:v>-9.3000000000000005E-4</c:v>
                </c:pt>
                <c:pt idx="5051">
                  <c:v>-8.7000000000000001E-4</c:v>
                </c:pt>
                <c:pt idx="5052">
                  <c:v>-7.2000000000000005E-4</c:v>
                </c:pt>
                <c:pt idx="5053">
                  <c:v>-5.0000000000000001E-4</c:v>
                </c:pt>
                <c:pt idx="5054">
                  <c:v>-4.0000000000000002E-4</c:v>
                </c:pt>
                <c:pt idx="5055">
                  <c:v>-2.9E-4</c:v>
                </c:pt>
                <c:pt idx="5056">
                  <c:v>-1.9000000000000001E-4</c:v>
                </c:pt>
                <c:pt idx="5057">
                  <c:v>-1.3999999999999999E-4</c:v>
                </c:pt>
                <c:pt idx="5058">
                  <c:v>-3.0000000000000001E-5</c:v>
                </c:pt>
                <c:pt idx="5059">
                  <c:v>-8.0000000000000007E-5</c:v>
                </c:pt>
                <c:pt idx="5060">
                  <c:v>-3.0000000000000001E-5</c:v>
                </c:pt>
                <c:pt idx="5061">
                  <c:v>2.0000000000000002E-5</c:v>
                </c:pt>
                <c:pt idx="5062">
                  <c:v>-8.0000000000000007E-5</c:v>
                </c:pt>
                <c:pt idx="5063">
                  <c:v>-3.0000000000000001E-5</c:v>
                </c:pt>
                <c:pt idx="5064">
                  <c:v>-3.0000000000000001E-5</c:v>
                </c:pt>
                <c:pt idx="5065">
                  <c:v>-8.0000000000000007E-5</c:v>
                </c:pt>
                <c:pt idx="5066">
                  <c:v>-1.9000000000000001E-4</c:v>
                </c:pt>
                <c:pt idx="5067">
                  <c:v>-1.3999999999999999E-4</c:v>
                </c:pt>
                <c:pt idx="5068">
                  <c:v>-1.9000000000000001E-4</c:v>
                </c:pt>
                <c:pt idx="5069">
                  <c:v>-2.9E-4</c:v>
                </c:pt>
                <c:pt idx="5070">
                  <c:v>-2.9E-4</c:v>
                </c:pt>
                <c:pt idx="5071">
                  <c:v>-2.9E-4</c:v>
                </c:pt>
                <c:pt idx="5072">
                  <c:v>-4.4999999999999999E-4</c:v>
                </c:pt>
                <c:pt idx="5073">
                  <c:v>-4.4999999999999999E-4</c:v>
                </c:pt>
                <c:pt idx="5074">
                  <c:v>-4.0000000000000002E-4</c:v>
                </c:pt>
                <c:pt idx="5075">
                  <c:v>-4.4999999999999999E-4</c:v>
                </c:pt>
                <c:pt idx="5076">
                  <c:v>-5.0000000000000001E-4</c:v>
                </c:pt>
                <c:pt idx="5077">
                  <c:v>-4.4999999999999999E-4</c:v>
                </c:pt>
                <c:pt idx="5078">
                  <c:v>-4.0000000000000002E-4</c:v>
                </c:pt>
                <c:pt idx="5079">
                  <c:v>-4.0000000000000002E-4</c:v>
                </c:pt>
                <c:pt idx="5080">
                  <c:v>-2.9E-4</c:v>
                </c:pt>
                <c:pt idx="5081">
                  <c:v>-2.4000000000000001E-4</c:v>
                </c:pt>
                <c:pt idx="5082">
                  <c:v>-1.3999999999999999E-4</c:v>
                </c:pt>
                <c:pt idx="5083">
                  <c:v>-3.0000000000000001E-5</c:v>
                </c:pt>
                <c:pt idx="5084">
                  <c:v>1.2999999999999999E-4</c:v>
                </c:pt>
                <c:pt idx="5085">
                  <c:v>2.9E-4</c:v>
                </c:pt>
                <c:pt idx="5086">
                  <c:v>4.4000000000000002E-4</c:v>
                </c:pt>
                <c:pt idx="5087">
                  <c:v>5.0000000000000001E-4</c:v>
                </c:pt>
                <c:pt idx="5088">
                  <c:v>6.4999999999999997E-4</c:v>
                </c:pt>
                <c:pt idx="5089">
                  <c:v>7.6000000000000004E-4</c:v>
                </c:pt>
                <c:pt idx="5090">
                  <c:v>9.2000000000000003E-4</c:v>
                </c:pt>
                <c:pt idx="5091">
                  <c:v>9.7000000000000005E-4</c:v>
                </c:pt>
                <c:pt idx="5092">
                  <c:v>1.1299999999999999E-3</c:v>
                </c:pt>
                <c:pt idx="5093">
                  <c:v>1.23E-3</c:v>
                </c:pt>
                <c:pt idx="5094">
                  <c:v>1.34E-3</c:v>
                </c:pt>
                <c:pt idx="5095">
                  <c:v>1.2899999999999999E-3</c:v>
                </c:pt>
                <c:pt idx="5096">
                  <c:v>1.4400000000000001E-3</c:v>
                </c:pt>
                <c:pt idx="5097">
                  <c:v>1.5E-3</c:v>
                </c:pt>
                <c:pt idx="5098">
                  <c:v>1.5E-3</c:v>
                </c:pt>
                <c:pt idx="5099">
                  <c:v>1.5E-3</c:v>
                </c:pt>
                <c:pt idx="5100">
                  <c:v>1.4400000000000001E-3</c:v>
                </c:pt>
                <c:pt idx="5101">
                  <c:v>1.4400000000000001E-3</c:v>
                </c:pt>
                <c:pt idx="5102">
                  <c:v>1.4400000000000001E-3</c:v>
                </c:pt>
                <c:pt idx="5103">
                  <c:v>1.4400000000000001E-3</c:v>
                </c:pt>
                <c:pt idx="5104">
                  <c:v>1.23E-3</c:v>
                </c:pt>
                <c:pt idx="5105">
                  <c:v>1.2899999999999999E-3</c:v>
                </c:pt>
                <c:pt idx="5106">
                  <c:v>1.23E-3</c:v>
                </c:pt>
                <c:pt idx="5107">
                  <c:v>1.08E-3</c:v>
                </c:pt>
                <c:pt idx="5108">
                  <c:v>1.1800000000000001E-3</c:v>
                </c:pt>
                <c:pt idx="5109">
                  <c:v>9.7000000000000005E-4</c:v>
                </c:pt>
                <c:pt idx="5110">
                  <c:v>1.0200000000000001E-3</c:v>
                </c:pt>
                <c:pt idx="5111">
                  <c:v>9.2000000000000003E-4</c:v>
                </c:pt>
                <c:pt idx="5112">
                  <c:v>7.6000000000000004E-4</c:v>
                </c:pt>
                <c:pt idx="5113">
                  <c:v>7.6000000000000004E-4</c:v>
                </c:pt>
                <c:pt idx="5114">
                  <c:v>5.9999999999999995E-4</c:v>
                </c:pt>
                <c:pt idx="5115">
                  <c:v>7.1000000000000002E-4</c:v>
                </c:pt>
                <c:pt idx="5116">
                  <c:v>5.5000000000000003E-4</c:v>
                </c:pt>
                <c:pt idx="5117">
                  <c:v>4.4000000000000002E-4</c:v>
                </c:pt>
                <c:pt idx="5118">
                  <c:v>3.4000000000000002E-4</c:v>
                </c:pt>
                <c:pt idx="5119">
                  <c:v>1.2999999999999999E-4</c:v>
                </c:pt>
                <c:pt idx="5120">
                  <c:v>1.2999999999999999E-4</c:v>
                </c:pt>
                <c:pt idx="5121">
                  <c:v>6.9999999999999994E-5</c:v>
                </c:pt>
                <c:pt idx="5122">
                  <c:v>-1.3999999999999999E-4</c:v>
                </c:pt>
                <c:pt idx="5123">
                  <c:v>-2.4000000000000001E-4</c:v>
                </c:pt>
                <c:pt idx="5124">
                  <c:v>-4.0000000000000002E-4</c:v>
                </c:pt>
                <c:pt idx="5125">
                  <c:v>-5.5999999999999995E-4</c:v>
                </c:pt>
                <c:pt idx="5126">
                  <c:v>-8.1999999999999998E-4</c:v>
                </c:pt>
                <c:pt idx="5127">
                  <c:v>-9.3000000000000005E-4</c:v>
                </c:pt>
                <c:pt idx="5128">
                  <c:v>-1.14E-3</c:v>
                </c:pt>
                <c:pt idx="5129">
                  <c:v>-1.4E-3</c:v>
                </c:pt>
                <c:pt idx="5130">
                  <c:v>-1.6100000000000001E-3</c:v>
                </c:pt>
                <c:pt idx="5131">
                  <c:v>-1.98E-3</c:v>
                </c:pt>
                <c:pt idx="5132">
                  <c:v>-2.3E-3</c:v>
                </c:pt>
                <c:pt idx="5133">
                  <c:v>-2.6099999999999999E-3</c:v>
                </c:pt>
                <c:pt idx="5134">
                  <c:v>-2.9299999999999999E-3</c:v>
                </c:pt>
                <c:pt idx="5135">
                  <c:v>-3.3999999999999998E-3</c:v>
                </c:pt>
                <c:pt idx="5136">
                  <c:v>-3.6700000000000001E-3</c:v>
                </c:pt>
                <c:pt idx="5137">
                  <c:v>-4.0899999999999999E-3</c:v>
                </c:pt>
                <c:pt idx="5138">
                  <c:v>-4.4000000000000003E-3</c:v>
                </c:pt>
                <c:pt idx="5139">
                  <c:v>-4.7699999999999999E-3</c:v>
                </c:pt>
                <c:pt idx="5140">
                  <c:v>-5.1399999999999996E-3</c:v>
                </c:pt>
                <c:pt idx="5141">
                  <c:v>-5.5599999999999998E-3</c:v>
                </c:pt>
                <c:pt idx="5142">
                  <c:v>-5.8300000000000001E-3</c:v>
                </c:pt>
                <c:pt idx="5143">
                  <c:v>-6.2500000000000003E-3</c:v>
                </c:pt>
                <c:pt idx="5144">
                  <c:v>-6.5100000000000002E-3</c:v>
                </c:pt>
                <c:pt idx="5145">
                  <c:v>-6.8300000000000001E-3</c:v>
                </c:pt>
                <c:pt idx="5146">
                  <c:v>-7.1399999999999996E-3</c:v>
                </c:pt>
                <c:pt idx="5147">
                  <c:v>-7.2500000000000004E-3</c:v>
                </c:pt>
                <c:pt idx="5148">
                  <c:v>-7.5100000000000002E-3</c:v>
                </c:pt>
                <c:pt idx="5149">
                  <c:v>-7.6699999999999997E-3</c:v>
                </c:pt>
                <c:pt idx="5150">
                  <c:v>-7.7200000000000003E-3</c:v>
                </c:pt>
                <c:pt idx="5151">
                  <c:v>-7.7799999999999996E-3</c:v>
                </c:pt>
                <c:pt idx="5152">
                  <c:v>-7.7799999999999996E-3</c:v>
                </c:pt>
                <c:pt idx="5153">
                  <c:v>-7.7799999999999996E-3</c:v>
                </c:pt>
                <c:pt idx="5154">
                  <c:v>-7.6699999999999997E-3</c:v>
                </c:pt>
                <c:pt idx="5155">
                  <c:v>-7.6699999999999997E-3</c:v>
                </c:pt>
                <c:pt idx="5156">
                  <c:v>-7.5100000000000002E-3</c:v>
                </c:pt>
                <c:pt idx="5157">
                  <c:v>-7.3499999999999998E-3</c:v>
                </c:pt>
                <c:pt idx="5158">
                  <c:v>-7.0400000000000003E-3</c:v>
                </c:pt>
                <c:pt idx="5159">
                  <c:v>-6.8300000000000001E-3</c:v>
                </c:pt>
                <c:pt idx="5160">
                  <c:v>-6.5100000000000002E-3</c:v>
                </c:pt>
                <c:pt idx="5161">
                  <c:v>-6.2500000000000003E-3</c:v>
                </c:pt>
                <c:pt idx="5162">
                  <c:v>-5.9300000000000004E-3</c:v>
                </c:pt>
                <c:pt idx="5163">
                  <c:v>-5.5100000000000001E-3</c:v>
                </c:pt>
                <c:pt idx="5164">
                  <c:v>-5.1399999999999996E-3</c:v>
                </c:pt>
                <c:pt idx="5165">
                  <c:v>-4.7699999999999999E-3</c:v>
                </c:pt>
                <c:pt idx="5166">
                  <c:v>-4.3499999999999997E-3</c:v>
                </c:pt>
                <c:pt idx="5167">
                  <c:v>-3.98E-3</c:v>
                </c:pt>
                <c:pt idx="5168">
                  <c:v>-3.7200000000000002E-3</c:v>
                </c:pt>
                <c:pt idx="5169">
                  <c:v>-3.3E-3</c:v>
                </c:pt>
                <c:pt idx="5170">
                  <c:v>-2.9299999999999999E-3</c:v>
                </c:pt>
                <c:pt idx="5171">
                  <c:v>-2.6700000000000001E-3</c:v>
                </c:pt>
                <c:pt idx="5172">
                  <c:v>-2.2399999999999998E-3</c:v>
                </c:pt>
                <c:pt idx="5173">
                  <c:v>-2.0899999999999998E-3</c:v>
                </c:pt>
                <c:pt idx="5174">
                  <c:v>-1.7700000000000001E-3</c:v>
                </c:pt>
                <c:pt idx="5175">
                  <c:v>-1.66E-3</c:v>
                </c:pt>
                <c:pt idx="5176">
                  <c:v>-1.5100000000000001E-3</c:v>
                </c:pt>
                <c:pt idx="5177">
                  <c:v>-1.2999999999999999E-3</c:v>
                </c:pt>
                <c:pt idx="5178">
                  <c:v>-1.1900000000000001E-3</c:v>
                </c:pt>
                <c:pt idx="5179">
                  <c:v>-1.1900000000000001E-3</c:v>
                </c:pt>
                <c:pt idx="5180">
                  <c:v>-1.08E-3</c:v>
                </c:pt>
                <c:pt idx="5181">
                  <c:v>-9.7999999999999997E-4</c:v>
                </c:pt>
                <c:pt idx="5182">
                  <c:v>-9.7999999999999997E-4</c:v>
                </c:pt>
                <c:pt idx="5183">
                  <c:v>-9.3000000000000005E-4</c:v>
                </c:pt>
                <c:pt idx="5184">
                  <c:v>-1.08E-3</c:v>
                </c:pt>
                <c:pt idx="5185">
                  <c:v>-9.7999999999999997E-4</c:v>
                </c:pt>
                <c:pt idx="5186">
                  <c:v>-1.14E-3</c:v>
                </c:pt>
                <c:pt idx="5187">
                  <c:v>-1.2999999999999999E-3</c:v>
                </c:pt>
                <c:pt idx="5188">
                  <c:v>-1.24E-3</c:v>
                </c:pt>
                <c:pt idx="5189">
                  <c:v>-1.3500000000000001E-3</c:v>
                </c:pt>
                <c:pt idx="5190">
                  <c:v>-1.4499999999999999E-3</c:v>
                </c:pt>
                <c:pt idx="5191">
                  <c:v>-1.56E-3</c:v>
                </c:pt>
                <c:pt idx="5192">
                  <c:v>-1.66E-3</c:v>
                </c:pt>
                <c:pt idx="5193">
                  <c:v>-1.7700000000000001E-3</c:v>
                </c:pt>
                <c:pt idx="5194">
                  <c:v>-1.82E-3</c:v>
                </c:pt>
                <c:pt idx="5195">
                  <c:v>-1.82E-3</c:v>
                </c:pt>
                <c:pt idx="5196">
                  <c:v>-1.8699999999999999E-3</c:v>
                </c:pt>
                <c:pt idx="5197">
                  <c:v>-1.9300000000000001E-3</c:v>
                </c:pt>
                <c:pt idx="5198">
                  <c:v>-1.9300000000000001E-3</c:v>
                </c:pt>
                <c:pt idx="5199">
                  <c:v>-1.8699999999999999E-3</c:v>
                </c:pt>
                <c:pt idx="5200">
                  <c:v>-1.98E-3</c:v>
                </c:pt>
                <c:pt idx="5201">
                  <c:v>-1.82E-3</c:v>
                </c:pt>
                <c:pt idx="5202">
                  <c:v>-1.72E-3</c:v>
                </c:pt>
                <c:pt idx="5203">
                  <c:v>-1.72E-3</c:v>
                </c:pt>
                <c:pt idx="5204">
                  <c:v>-1.6100000000000001E-3</c:v>
                </c:pt>
                <c:pt idx="5205">
                  <c:v>-1.4499999999999999E-3</c:v>
                </c:pt>
                <c:pt idx="5206">
                  <c:v>-1.4E-3</c:v>
                </c:pt>
                <c:pt idx="5207">
                  <c:v>-1.2999999999999999E-3</c:v>
                </c:pt>
                <c:pt idx="5208">
                  <c:v>-1.14E-3</c:v>
                </c:pt>
                <c:pt idx="5209">
                  <c:v>-1.0300000000000001E-3</c:v>
                </c:pt>
                <c:pt idx="5210">
                  <c:v>-8.7000000000000001E-4</c:v>
                </c:pt>
                <c:pt idx="5211">
                  <c:v>-7.2000000000000005E-4</c:v>
                </c:pt>
                <c:pt idx="5212">
                  <c:v>-5.0000000000000001E-4</c:v>
                </c:pt>
                <c:pt idx="5213">
                  <c:v>-3.5E-4</c:v>
                </c:pt>
                <c:pt idx="5214">
                  <c:v>-8.0000000000000007E-5</c:v>
                </c:pt>
                <c:pt idx="5215">
                  <c:v>-8.0000000000000007E-5</c:v>
                </c:pt>
                <c:pt idx="5216">
                  <c:v>6.9999999999999994E-5</c:v>
                </c:pt>
                <c:pt idx="5217">
                  <c:v>2.3000000000000001E-4</c:v>
                </c:pt>
                <c:pt idx="5218">
                  <c:v>3.8999999999999999E-4</c:v>
                </c:pt>
                <c:pt idx="5219">
                  <c:v>5.0000000000000001E-4</c:v>
                </c:pt>
                <c:pt idx="5220">
                  <c:v>6.4999999999999997E-4</c:v>
                </c:pt>
                <c:pt idx="5221">
                  <c:v>8.0999999999999996E-4</c:v>
                </c:pt>
                <c:pt idx="5222">
                  <c:v>8.0999999999999996E-4</c:v>
                </c:pt>
                <c:pt idx="5223">
                  <c:v>9.7000000000000005E-4</c:v>
                </c:pt>
                <c:pt idx="5224">
                  <c:v>1.08E-3</c:v>
                </c:pt>
                <c:pt idx="5225">
                  <c:v>1.1299999999999999E-3</c:v>
                </c:pt>
                <c:pt idx="5226">
                  <c:v>1.23E-3</c:v>
                </c:pt>
                <c:pt idx="5227">
                  <c:v>1.23E-3</c:v>
                </c:pt>
                <c:pt idx="5228">
                  <c:v>1.34E-3</c:v>
                </c:pt>
                <c:pt idx="5229">
                  <c:v>1.4400000000000001E-3</c:v>
                </c:pt>
                <c:pt idx="5230">
                  <c:v>1.5499999999999999E-3</c:v>
                </c:pt>
                <c:pt idx="5231">
                  <c:v>1.66E-3</c:v>
                </c:pt>
                <c:pt idx="5232">
                  <c:v>1.66E-3</c:v>
                </c:pt>
                <c:pt idx="5233">
                  <c:v>1.7099999999999999E-3</c:v>
                </c:pt>
                <c:pt idx="5234">
                  <c:v>1.81E-3</c:v>
                </c:pt>
                <c:pt idx="5235">
                  <c:v>1.92E-3</c:v>
                </c:pt>
                <c:pt idx="5236">
                  <c:v>1.92E-3</c:v>
                </c:pt>
                <c:pt idx="5237">
                  <c:v>1.97E-3</c:v>
                </c:pt>
                <c:pt idx="5238">
                  <c:v>2.1299999999999999E-3</c:v>
                </c:pt>
                <c:pt idx="5239">
                  <c:v>2.2399999999999998E-3</c:v>
                </c:pt>
                <c:pt idx="5240">
                  <c:v>2.2899999999999999E-3</c:v>
                </c:pt>
                <c:pt idx="5241">
                  <c:v>2.2399999999999998E-3</c:v>
                </c:pt>
                <c:pt idx="5242">
                  <c:v>2.3400000000000001E-3</c:v>
                </c:pt>
                <c:pt idx="5243">
                  <c:v>2.5000000000000001E-3</c:v>
                </c:pt>
                <c:pt idx="5244">
                  <c:v>2.5000000000000001E-3</c:v>
                </c:pt>
                <c:pt idx="5245">
                  <c:v>2.5999999999999999E-3</c:v>
                </c:pt>
                <c:pt idx="5246">
                  <c:v>2.7100000000000002E-3</c:v>
                </c:pt>
                <c:pt idx="5247">
                  <c:v>2.7599999999999999E-3</c:v>
                </c:pt>
                <c:pt idx="5248">
                  <c:v>2.81E-3</c:v>
                </c:pt>
                <c:pt idx="5249">
                  <c:v>2.9199999999999999E-3</c:v>
                </c:pt>
                <c:pt idx="5250">
                  <c:v>2.97E-3</c:v>
                </c:pt>
                <c:pt idx="5251">
                  <c:v>2.9199999999999999E-3</c:v>
                </c:pt>
                <c:pt idx="5252">
                  <c:v>2.9199999999999999E-3</c:v>
                </c:pt>
                <c:pt idx="5253">
                  <c:v>2.9199999999999999E-3</c:v>
                </c:pt>
                <c:pt idx="5254">
                  <c:v>3.0300000000000001E-3</c:v>
                </c:pt>
                <c:pt idx="5255">
                  <c:v>3.0300000000000001E-3</c:v>
                </c:pt>
                <c:pt idx="5256">
                  <c:v>3.0799999999999998E-3</c:v>
                </c:pt>
                <c:pt idx="5257">
                  <c:v>2.97E-3</c:v>
                </c:pt>
                <c:pt idx="5258">
                  <c:v>2.9199999999999999E-3</c:v>
                </c:pt>
                <c:pt idx="5259">
                  <c:v>2.9199999999999999E-3</c:v>
                </c:pt>
                <c:pt idx="5260">
                  <c:v>2.81E-3</c:v>
                </c:pt>
                <c:pt idx="5261">
                  <c:v>2.5999999999999999E-3</c:v>
                </c:pt>
                <c:pt idx="5262">
                  <c:v>2.66E-3</c:v>
                </c:pt>
                <c:pt idx="5263">
                  <c:v>2.5000000000000001E-3</c:v>
                </c:pt>
                <c:pt idx="5264">
                  <c:v>2.3900000000000002E-3</c:v>
                </c:pt>
                <c:pt idx="5265">
                  <c:v>2.2399999999999998E-3</c:v>
                </c:pt>
                <c:pt idx="5266">
                  <c:v>2.1299999999999999E-3</c:v>
                </c:pt>
                <c:pt idx="5267">
                  <c:v>1.8699999999999999E-3</c:v>
                </c:pt>
                <c:pt idx="5268">
                  <c:v>1.7600000000000001E-3</c:v>
                </c:pt>
                <c:pt idx="5269">
                  <c:v>1.66E-3</c:v>
                </c:pt>
                <c:pt idx="5270">
                  <c:v>1.39E-3</c:v>
                </c:pt>
                <c:pt idx="5271">
                  <c:v>1.1800000000000001E-3</c:v>
                </c:pt>
                <c:pt idx="5272">
                  <c:v>9.7000000000000005E-4</c:v>
                </c:pt>
                <c:pt idx="5273">
                  <c:v>8.0999999999999996E-4</c:v>
                </c:pt>
                <c:pt idx="5274">
                  <c:v>5.9999999999999995E-4</c:v>
                </c:pt>
                <c:pt idx="5275">
                  <c:v>2.3000000000000001E-4</c:v>
                </c:pt>
                <c:pt idx="5276">
                  <c:v>6.9999999999999994E-5</c:v>
                </c:pt>
                <c:pt idx="5277">
                  <c:v>-1.9000000000000001E-4</c:v>
                </c:pt>
                <c:pt idx="5278">
                  <c:v>-4.0000000000000002E-4</c:v>
                </c:pt>
                <c:pt idx="5279">
                  <c:v>-6.6E-4</c:v>
                </c:pt>
                <c:pt idx="5280">
                  <c:v>-1.0300000000000001E-3</c:v>
                </c:pt>
                <c:pt idx="5281">
                  <c:v>-1.3500000000000001E-3</c:v>
                </c:pt>
                <c:pt idx="5282">
                  <c:v>-1.56E-3</c:v>
                </c:pt>
                <c:pt idx="5283">
                  <c:v>-1.9300000000000001E-3</c:v>
                </c:pt>
                <c:pt idx="5284">
                  <c:v>-2.3E-3</c:v>
                </c:pt>
                <c:pt idx="5285">
                  <c:v>-2.6099999999999999E-3</c:v>
                </c:pt>
                <c:pt idx="5286">
                  <c:v>-2.98E-3</c:v>
                </c:pt>
                <c:pt idx="5287">
                  <c:v>-3.1900000000000001E-3</c:v>
                </c:pt>
                <c:pt idx="5288">
                  <c:v>-3.5599999999999998E-3</c:v>
                </c:pt>
                <c:pt idx="5289">
                  <c:v>-3.9300000000000003E-3</c:v>
                </c:pt>
                <c:pt idx="5290">
                  <c:v>-4.3499999999999997E-3</c:v>
                </c:pt>
                <c:pt idx="5291">
                  <c:v>-4.7200000000000002E-3</c:v>
                </c:pt>
                <c:pt idx="5292">
                  <c:v>-5.0899999999999999E-3</c:v>
                </c:pt>
                <c:pt idx="5293">
                  <c:v>-5.3499999999999997E-3</c:v>
                </c:pt>
                <c:pt idx="5294">
                  <c:v>-5.62E-3</c:v>
                </c:pt>
                <c:pt idx="5295">
                  <c:v>-6.0400000000000002E-3</c:v>
                </c:pt>
                <c:pt idx="5296">
                  <c:v>-6.4099999999999999E-3</c:v>
                </c:pt>
                <c:pt idx="5297">
                  <c:v>-6.7799999999999996E-3</c:v>
                </c:pt>
                <c:pt idx="5298">
                  <c:v>-7.0400000000000003E-3</c:v>
                </c:pt>
                <c:pt idx="5299">
                  <c:v>-7.4099999999999999E-3</c:v>
                </c:pt>
                <c:pt idx="5300">
                  <c:v>-7.6699999999999997E-3</c:v>
                </c:pt>
                <c:pt idx="5301">
                  <c:v>-7.9900000000000006E-3</c:v>
                </c:pt>
                <c:pt idx="5302">
                  <c:v>-8.2000000000000007E-3</c:v>
                </c:pt>
                <c:pt idx="5303">
                  <c:v>-8.5100000000000002E-3</c:v>
                </c:pt>
                <c:pt idx="5304">
                  <c:v>-8.7200000000000003E-3</c:v>
                </c:pt>
                <c:pt idx="5305">
                  <c:v>-8.8800000000000007E-3</c:v>
                </c:pt>
                <c:pt idx="5306">
                  <c:v>-9.0399999999999994E-3</c:v>
                </c:pt>
                <c:pt idx="5307">
                  <c:v>-9.0900000000000009E-3</c:v>
                </c:pt>
                <c:pt idx="5308">
                  <c:v>-9.0900000000000009E-3</c:v>
                </c:pt>
                <c:pt idx="5309">
                  <c:v>-9.1999999999999998E-3</c:v>
                </c:pt>
                <c:pt idx="5310">
                  <c:v>-9.1999999999999998E-3</c:v>
                </c:pt>
                <c:pt idx="5311">
                  <c:v>-9.0900000000000009E-3</c:v>
                </c:pt>
                <c:pt idx="5312">
                  <c:v>-8.9899999999999997E-3</c:v>
                </c:pt>
                <c:pt idx="5313">
                  <c:v>-8.94E-3</c:v>
                </c:pt>
                <c:pt idx="5314">
                  <c:v>-8.6700000000000006E-3</c:v>
                </c:pt>
                <c:pt idx="5315">
                  <c:v>-8.5699999999999995E-3</c:v>
                </c:pt>
                <c:pt idx="5316">
                  <c:v>-8.2500000000000004E-3</c:v>
                </c:pt>
                <c:pt idx="5317">
                  <c:v>-8.0400000000000003E-3</c:v>
                </c:pt>
                <c:pt idx="5318">
                  <c:v>-7.6699999999999997E-3</c:v>
                </c:pt>
                <c:pt idx="5319">
                  <c:v>-7.4099999999999999E-3</c:v>
                </c:pt>
                <c:pt idx="5320">
                  <c:v>-6.8799999999999998E-3</c:v>
                </c:pt>
                <c:pt idx="5321">
                  <c:v>-6.5599999999999999E-3</c:v>
                </c:pt>
                <c:pt idx="5322">
                  <c:v>-6.1399999999999996E-3</c:v>
                </c:pt>
                <c:pt idx="5323">
                  <c:v>-5.62E-3</c:v>
                </c:pt>
                <c:pt idx="5324">
                  <c:v>-5.1900000000000002E-3</c:v>
                </c:pt>
                <c:pt idx="5325">
                  <c:v>-4.7200000000000002E-3</c:v>
                </c:pt>
                <c:pt idx="5326">
                  <c:v>-4.2500000000000003E-3</c:v>
                </c:pt>
                <c:pt idx="5327">
                  <c:v>-3.7200000000000002E-3</c:v>
                </c:pt>
                <c:pt idx="5328">
                  <c:v>-3.2399999999999998E-3</c:v>
                </c:pt>
                <c:pt idx="5329">
                  <c:v>-2.7699999999999999E-3</c:v>
                </c:pt>
                <c:pt idx="5330">
                  <c:v>-2.3E-3</c:v>
                </c:pt>
                <c:pt idx="5331">
                  <c:v>-1.82E-3</c:v>
                </c:pt>
                <c:pt idx="5332">
                  <c:v>-1.4E-3</c:v>
                </c:pt>
                <c:pt idx="5333">
                  <c:v>-9.3000000000000005E-4</c:v>
                </c:pt>
                <c:pt idx="5334">
                  <c:v>-5.5999999999999995E-4</c:v>
                </c:pt>
                <c:pt idx="5335">
                  <c:v>-1.3999999999999999E-4</c:v>
                </c:pt>
                <c:pt idx="5336">
                  <c:v>2.3000000000000001E-4</c:v>
                </c:pt>
                <c:pt idx="5337">
                  <c:v>4.4000000000000002E-4</c:v>
                </c:pt>
                <c:pt idx="5338">
                  <c:v>7.1000000000000002E-4</c:v>
                </c:pt>
                <c:pt idx="5339">
                  <c:v>9.7000000000000005E-4</c:v>
                </c:pt>
                <c:pt idx="5340">
                  <c:v>1.1800000000000001E-3</c:v>
                </c:pt>
                <c:pt idx="5341">
                  <c:v>1.34E-3</c:v>
                </c:pt>
                <c:pt idx="5342">
                  <c:v>1.4400000000000001E-3</c:v>
                </c:pt>
                <c:pt idx="5343">
                  <c:v>1.6000000000000001E-3</c:v>
                </c:pt>
                <c:pt idx="5344">
                  <c:v>1.7600000000000001E-3</c:v>
                </c:pt>
                <c:pt idx="5345">
                  <c:v>1.7600000000000001E-3</c:v>
                </c:pt>
                <c:pt idx="5346">
                  <c:v>1.81E-3</c:v>
                </c:pt>
                <c:pt idx="5347">
                  <c:v>1.7600000000000001E-3</c:v>
                </c:pt>
                <c:pt idx="5348">
                  <c:v>1.7600000000000001E-3</c:v>
                </c:pt>
                <c:pt idx="5349">
                  <c:v>1.7099999999999999E-3</c:v>
                </c:pt>
                <c:pt idx="5350">
                  <c:v>1.5E-3</c:v>
                </c:pt>
                <c:pt idx="5351">
                  <c:v>1.34E-3</c:v>
                </c:pt>
                <c:pt idx="5352">
                  <c:v>1.34E-3</c:v>
                </c:pt>
                <c:pt idx="5353">
                  <c:v>1.23E-3</c:v>
                </c:pt>
                <c:pt idx="5354">
                  <c:v>1.1299999999999999E-3</c:v>
                </c:pt>
                <c:pt idx="5355">
                  <c:v>9.2000000000000003E-4</c:v>
                </c:pt>
                <c:pt idx="5356">
                  <c:v>8.7000000000000001E-4</c:v>
                </c:pt>
                <c:pt idx="5357">
                  <c:v>5.0000000000000001E-4</c:v>
                </c:pt>
                <c:pt idx="5358">
                  <c:v>3.8999999999999999E-4</c:v>
                </c:pt>
                <c:pt idx="5359">
                  <c:v>1.8000000000000001E-4</c:v>
                </c:pt>
                <c:pt idx="5360">
                  <c:v>2.0000000000000002E-5</c:v>
                </c:pt>
                <c:pt idx="5361">
                  <c:v>-1.9000000000000001E-4</c:v>
                </c:pt>
                <c:pt idx="5362">
                  <c:v>-2.4000000000000001E-4</c:v>
                </c:pt>
                <c:pt idx="5363">
                  <c:v>-5.5999999999999995E-4</c:v>
                </c:pt>
                <c:pt idx="5364">
                  <c:v>-6.0999999999999997E-4</c:v>
                </c:pt>
                <c:pt idx="5365">
                  <c:v>-7.2000000000000005E-4</c:v>
                </c:pt>
                <c:pt idx="5366">
                  <c:v>-8.7000000000000001E-4</c:v>
                </c:pt>
                <c:pt idx="5367">
                  <c:v>-1.08E-3</c:v>
                </c:pt>
                <c:pt idx="5368">
                  <c:v>-1.14E-3</c:v>
                </c:pt>
                <c:pt idx="5369">
                  <c:v>-1.3500000000000001E-3</c:v>
                </c:pt>
                <c:pt idx="5370">
                  <c:v>-1.4E-3</c:v>
                </c:pt>
                <c:pt idx="5371">
                  <c:v>-1.56E-3</c:v>
                </c:pt>
                <c:pt idx="5372">
                  <c:v>-1.5100000000000001E-3</c:v>
                </c:pt>
                <c:pt idx="5373">
                  <c:v>-1.72E-3</c:v>
                </c:pt>
                <c:pt idx="5374">
                  <c:v>-1.72E-3</c:v>
                </c:pt>
                <c:pt idx="5375">
                  <c:v>-1.8699999999999999E-3</c:v>
                </c:pt>
                <c:pt idx="5376">
                  <c:v>-1.82E-3</c:v>
                </c:pt>
                <c:pt idx="5377">
                  <c:v>-1.98E-3</c:v>
                </c:pt>
                <c:pt idx="5378">
                  <c:v>-1.9300000000000001E-3</c:v>
                </c:pt>
                <c:pt idx="5379">
                  <c:v>-2.0899999999999998E-3</c:v>
                </c:pt>
                <c:pt idx="5380">
                  <c:v>-2.0300000000000001E-3</c:v>
                </c:pt>
                <c:pt idx="5381">
                  <c:v>-2.2399999999999998E-3</c:v>
                </c:pt>
                <c:pt idx="5382">
                  <c:v>-2.1900000000000001E-3</c:v>
                </c:pt>
                <c:pt idx="5383">
                  <c:v>-2.3500000000000001E-3</c:v>
                </c:pt>
                <c:pt idx="5384">
                  <c:v>-2.2399999999999998E-3</c:v>
                </c:pt>
                <c:pt idx="5385">
                  <c:v>-2.3500000000000001E-3</c:v>
                </c:pt>
                <c:pt idx="5386">
                  <c:v>-2.3500000000000001E-3</c:v>
                </c:pt>
                <c:pt idx="5387">
                  <c:v>-2.3999999999999998E-3</c:v>
                </c:pt>
                <c:pt idx="5388">
                  <c:v>-2.4499999999999999E-3</c:v>
                </c:pt>
                <c:pt idx="5389">
                  <c:v>-2.6099999999999999E-3</c:v>
                </c:pt>
                <c:pt idx="5390">
                  <c:v>-2.6099999999999999E-3</c:v>
                </c:pt>
                <c:pt idx="5391">
                  <c:v>-2.5100000000000001E-3</c:v>
                </c:pt>
                <c:pt idx="5392">
                  <c:v>-2.7200000000000002E-3</c:v>
                </c:pt>
                <c:pt idx="5393">
                  <c:v>-2.7699999999999999E-3</c:v>
                </c:pt>
                <c:pt idx="5394">
                  <c:v>-2.7200000000000002E-3</c:v>
                </c:pt>
                <c:pt idx="5395">
                  <c:v>-2.7699999999999999E-3</c:v>
                </c:pt>
                <c:pt idx="5396">
                  <c:v>-2.7200000000000002E-3</c:v>
                </c:pt>
                <c:pt idx="5397">
                  <c:v>-2.7200000000000002E-3</c:v>
                </c:pt>
                <c:pt idx="5398">
                  <c:v>-2.6700000000000001E-3</c:v>
                </c:pt>
                <c:pt idx="5399">
                  <c:v>-2.6700000000000001E-3</c:v>
                </c:pt>
                <c:pt idx="5400">
                  <c:v>-2.6099999999999999E-3</c:v>
                </c:pt>
                <c:pt idx="5401">
                  <c:v>-2.6099999999999999E-3</c:v>
                </c:pt>
                <c:pt idx="5402">
                  <c:v>-2.5600000000000002E-3</c:v>
                </c:pt>
                <c:pt idx="5403">
                  <c:v>-2.4499999999999999E-3</c:v>
                </c:pt>
                <c:pt idx="5404">
                  <c:v>-2.2399999999999998E-3</c:v>
                </c:pt>
                <c:pt idx="5405">
                  <c:v>-2.1900000000000001E-3</c:v>
                </c:pt>
                <c:pt idx="5406">
                  <c:v>-1.8699999999999999E-3</c:v>
                </c:pt>
                <c:pt idx="5407">
                  <c:v>-1.72E-3</c:v>
                </c:pt>
                <c:pt idx="5408">
                  <c:v>-1.6100000000000001E-3</c:v>
                </c:pt>
                <c:pt idx="5409">
                  <c:v>-1.4E-3</c:v>
                </c:pt>
                <c:pt idx="5410">
                  <c:v>-1.08E-3</c:v>
                </c:pt>
                <c:pt idx="5411">
                  <c:v>-8.1999999999999998E-4</c:v>
                </c:pt>
                <c:pt idx="5412">
                  <c:v>-5.5999999999999995E-4</c:v>
                </c:pt>
                <c:pt idx="5413">
                  <c:v>-2.4000000000000001E-4</c:v>
                </c:pt>
                <c:pt idx="5414">
                  <c:v>6.9999999999999994E-5</c:v>
                </c:pt>
                <c:pt idx="5415">
                  <c:v>3.8999999999999999E-4</c:v>
                </c:pt>
                <c:pt idx="5416">
                  <c:v>7.6000000000000004E-4</c:v>
                </c:pt>
                <c:pt idx="5417">
                  <c:v>1.0200000000000001E-3</c:v>
                </c:pt>
                <c:pt idx="5418">
                  <c:v>1.39E-3</c:v>
                </c:pt>
                <c:pt idx="5419">
                  <c:v>1.7099999999999999E-3</c:v>
                </c:pt>
                <c:pt idx="5420">
                  <c:v>2.0799999999999998E-3</c:v>
                </c:pt>
                <c:pt idx="5421">
                  <c:v>2.2399999999999998E-3</c:v>
                </c:pt>
                <c:pt idx="5422">
                  <c:v>2.5000000000000001E-3</c:v>
                </c:pt>
                <c:pt idx="5423">
                  <c:v>2.7599999999999999E-3</c:v>
                </c:pt>
                <c:pt idx="5424">
                  <c:v>2.97E-3</c:v>
                </c:pt>
                <c:pt idx="5425">
                  <c:v>3.1800000000000001E-3</c:v>
                </c:pt>
                <c:pt idx="5426">
                  <c:v>3.2399999999999998E-3</c:v>
                </c:pt>
                <c:pt idx="5427">
                  <c:v>3.29E-3</c:v>
                </c:pt>
                <c:pt idx="5428">
                  <c:v>3.3400000000000001E-3</c:v>
                </c:pt>
                <c:pt idx="5429">
                  <c:v>3.3400000000000001E-3</c:v>
                </c:pt>
                <c:pt idx="5430">
                  <c:v>3.1800000000000001E-3</c:v>
                </c:pt>
                <c:pt idx="5431">
                  <c:v>3.0799999999999998E-3</c:v>
                </c:pt>
                <c:pt idx="5432">
                  <c:v>2.97E-3</c:v>
                </c:pt>
                <c:pt idx="5433">
                  <c:v>2.8700000000000002E-3</c:v>
                </c:pt>
                <c:pt idx="5434">
                  <c:v>2.4499999999999999E-3</c:v>
                </c:pt>
                <c:pt idx="5435">
                  <c:v>2.2399999999999998E-3</c:v>
                </c:pt>
                <c:pt idx="5436">
                  <c:v>1.92E-3</c:v>
                </c:pt>
                <c:pt idx="5437">
                  <c:v>1.5499999999999999E-3</c:v>
                </c:pt>
                <c:pt idx="5438">
                  <c:v>1.1299999999999999E-3</c:v>
                </c:pt>
                <c:pt idx="5439">
                  <c:v>7.1000000000000002E-4</c:v>
                </c:pt>
                <c:pt idx="5440">
                  <c:v>1.8000000000000001E-4</c:v>
                </c:pt>
                <c:pt idx="5441">
                  <c:v>-1.9000000000000001E-4</c:v>
                </c:pt>
                <c:pt idx="5442">
                  <c:v>-7.6999999999999996E-4</c:v>
                </c:pt>
                <c:pt idx="5443">
                  <c:v>-1.24E-3</c:v>
                </c:pt>
                <c:pt idx="5444">
                  <c:v>-1.66E-3</c:v>
                </c:pt>
                <c:pt idx="5445">
                  <c:v>-2.14E-3</c:v>
                </c:pt>
                <c:pt idx="5446">
                  <c:v>-2.5100000000000001E-3</c:v>
                </c:pt>
                <c:pt idx="5447">
                  <c:v>-2.9299999999999999E-3</c:v>
                </c:pt>
                <c:pt idx="5448">
                  <c:v>-3.3E-3</c:v>
                </c:pt>
                <c:pt idx="5449">
                  <c:v>-3.6099999999999999E-3</c:v>
                </c:pt>
                <c:pt idx="5450">
                  <c:v>-3.8800000000000002E-3</c:v>
                </c:pt>
                <c:pt idx="5451">
                  <c:v>-3.98E-3</c:v>
                </c:pt>
                <c:pt idx="5452">
                  <c:v>-4.1399999999999996E-3</c:v>
                </c:pt>
                <c:pt idx="5453">
                  <c:v>-4.2500000000000003E-3</c:v>
                </c:pt>
                <c:pt idx="5454">
                  <c:v>-4.2500000000000003E-3</c:v>
                </c:pt>
                <c:pt idx="5455">
                  <c:v>-4.1900000000000001E-3</c:v>
                </c:pt>
                <c:pt idx="5456">
                  <c:v>-4.1900000000000001E-3</c:v>
                </c:pt>
                <c:pt idx="5457">
                  <c:v>-3.98E-3</c:v>
                </c:pt>
                <c:pt idx="5458">
                  <c:v>-3.6700000000000001E-3</c:v>
                </c:pt>
                <c:pt idx="5459">
                  <c:v>-3.3500000000000001E-3</c:v>
                </c:pt>
                <c:pt idx="5460">
                  <c:v>-2.9299999999999999E-3</c:v>
                </c:pt>
                <c:pt idx="5461">
                  <c:v>-2.5100000000000001E-3</c:v>
                </c:pt>
                <c:pt idx="5462">
                  <c:v>-2.14E-3</c:v>
                </c:pt>
                <c:pt idx="5463">
                  <c:v>-1.66E-3</c:v>
                </c:pt>
                <c:pt idx="5464">
                  <c:v>-1.14E-3</c:v>
                </c:pt>
                <c:pt idx="5465">
                  <c:v>-5.5999999999999995E-4</c:v>
                </c:pt>
                <c:pt idx="5466">
                  <c:v>-3.0000000000000001E-5</c:v>
                </c:pt>
                <c:pt idx="5467">
                  <c:v>5.0000000000000001E-4</c:v>
                </c:pt>
                <c:pt idx="5468">
                  <c:v>1.08E-3</c:v>
                </c:pt>
                <c:pt idx="5469">
                  <c:v>1.66E-3</c:v>
                </c:pt>
                <c:pt idx="5470">
                  <c:v>2.1299999999999999E-3</c:v>
                </c:pt>
                <c:pt idx="5471">
                  <c:v>2.5500000000000002E-3</c:v>
                </c:pt>
                <c:pt idx="5472">
                  <c:v>3.0300000000000001E-3</c:v>
                </c:pt>
                <c:pt idx="5473">
                  <c:v>3.5000000000000001E-3</c:v>
                </c:pt>
                <c:pt idx="5474">
                  <c:v>3.82E-3</c:v>
                </c:pt>
                <c:pt idx="5475">
                  <c:v>4.0800000000000003E-3</c:v>
                </c:pt>
                <c:pt idx="5476">
                  <c:v>4.2399999999999998E-3</c:v>
                </c:pt>
                <c:pt idx="5477">
                  <c:v>4.45E-3</c:v>
                </c:pt>
                <c:pt idx="5478">
                  <c:v>4.5500000000000002E-3</c:v>
                </c:pt>
                <c:pt idx="5479">
                  <c:v>4.6100000000000004E-3</c:v>
                </c:pt>
                <c:pt idx="5480">
                  <c:v>4.6100000000000004E-3</c:v>
                </c:pt>
                <c:pt idx="5481">
                  <c:v>4.45E-3</c:v>
                </c:pt>
                <c:pt idx="5482">
                  <c:v>4.2900000000000004E-3</c:v>
                </c:pt>
                <c:pt idx="5483">
                  <c:v>4.0299999999999997E-3</c:v>
                </c:pt>
                <c:pt idx="5484">
                  <c:v>3.82E-3</c:v>
                </c:pt>
                <c:pt idx="5485">
                  <c:v>3.3899999999999998E-3</c:v>
                </c:pt>
                <c:pt idx="5486">
                  <c:v>3.0799999999999998E-3</c:v>
                </c:pt>
                <c:pt idx="5487">
                  <c:v>2.66E-3</c:v>
                </c:pt>
                <c:pt idx="5488">
                  <c:v>2.1800000000000001E-3</c:v>
                </c:pt>
                <c:pt idx="5489">
                  <c:v>1.7600000000000001E-3</c:v>
                </c:pt>
                <c:pt idx="5490">
                  <c:v>1.2899999999999999E-3</c:v>
                </c:pt>
                <c:pt idx="5491">
                  <c:v>6.4999999999999997E-4</c:v>
                </c:pt>
                <c:pt idx="5492">
                  <c:v>1.2999999999999999E-4</c:v>
                </c:pt>
                <c:pt idx="5493">
                  <c:v>-3.5E-4</c:v>
                </c:pt>
                <c:pt idx="5494">
                  <c:v>-7.6999999999999996E-4</c:v>
                </c:pt>
                <c:pt idx="5495">
                  <c:v>-1.3500000000000001E-3</c:v>
                </c:pt>
                <c:pt idx="5496">
                  <c:v>-1.7700000000000001E-3</c:v>
                </c:pt>
                <c:pt idx="5497">
                  <c:v>-2.0899999999999998E-3</c:v>
                </c:pt>
                <c:pt idx="5498">
                  <c:v>-2.6099999999999999E-3</c:v>
                </c:pt>
                <c:pt idx="5499">
                  <c:v>-2.98E-3</c:v>
                </c:pt>
                <c:pt idx="5500">
                  <c:v>-3.1900000000000001E-3</c:v>
                </c:pt>
                <c:pt idx="5501">
                  <c:v>-3.5100000000000001E-3</c:v>
                </c:pt>
                <c:pt idx="5502">
                  <c:v>-3.7200000000000002E-3</c:v>
                </c:pt>
                <c:pt idx="5503">
                  <c:v>-3.9300000000000003E-3</c:v>
                </c:pt>
                <c:pt idx="5504">
                  <c:v>-3.98E-3</c:v>
                </c:pt>
                <c:pt idx="5505">
                  <c:v>-4.0400000000000002E-3</c:v>
                </c:pt>
                <c:pt idx="5506">
                  <c:v>-3.98E-3</c:v>
                </c:pt>
                <c:pt idx="5507">
                  <c:v>-4.1399999999999996E-3</c:v>
                </c:pt>
                <c:pt idx="5508">
                  <c:v>-3.98E-3</c:v>
                </c:pt>
                <c:pt idx="5509">
                  <c:v>-3.9300000000000003E-3</c:v>
                </c:pt>
                <c:pt idx="5510">
                  <c:v>-3.7200000000000002E-3</c:v>
                </c:pt>
                <c:pt idx="5511">
                  <c:v>-3.6099999999999999E-3</c:v>
                </c:pt>
                <c:pt idx="5512">
                  <c:v>-3.1900000000000001E-3</c:v>
                </c:pt>
                <c:pt idx="5513">
                  <c:v>-3.0899999999999999E-3</c:v>
                </c:pt>
                <c:pt idx="5514">
                  <c:v>-2.82E-3</c:v>
                </c:pt>
                <c:pt idx="5515">
                  <c:v>-2.4499999999999999E-3</c:v>
                </c:pt>
                <c:pt idx="5516">
                  <c:v>-2.14E-3</c:v>
                </c:pt>
                <c:pt idx="5517">
                  <c:v>-1.98E-3</c:v>
                </c:pt>
                <c:pt idx="5518">
                  <c:v>-1.6100000000000001E-3</c:v>
                </c:pt>
                <c:pt idx="5519">
                  <c:v>-1.2999999999999999E-3</c:v>
                </c:pt>
                <c:pt idx="5520">
                  <c:v>-1.0300000000000001E-3</c:v>
                </c:pt>
                <c:pt idx="5521">
                  <c:v>-7.6999999999999996E-4</c:v>
                </c:pt>
                <c:pt idx="5522">
                  <c:v>-4.4999999999999999E-4</c:v>
                </c:pt>
                <c:pt idx="5523">
                  <c:v>-3.5E-4</c:v>
                </c:pt>
                <c:pt idx="5524">
                  <c:v>-8.0000000000000007E-5</c:v>
                </c:pt>
                <c:pt idx="5525">
                  <c:v>2.0000000000000002E-5</c:v>
                </c:pt>
                <c:pt idx="5526">
                  <c:v>1.8000000000000001E-4</c:v>
                </c:pt>
                <c:pt idx="5527">
                  <c:v>2.9E-4</c:v>
                </c:pt>
                <c:pt idx="5528">
                  <c:v>4.4000000000000002E-4</c:v>
                </c:pt>
                <c:pt idx="5529">
                  <c:v>4.4000000000000002E-4</c:v>
                </c:pt>
                <c:pt idx="5530">
                  <c:v>4.4000000000000002E-4</c:v>
                </c:pt>
                <c:pt idx="5531">
                  <c:v>4.4000000000000002E-4</c:v>
                </c:pt>
                <c:pt idx="5532">
                  <c:v>3.4000000000000002E-4</c:v>
                </c:pt>
                <c:pt idx="5533">
                  <c:v>2.3000000000000001E-4</c:v>
                </c:pt>
                <c:pt idx="5534">
                  <c:v>6.9999999999999994E-5</c:v>
                </c:pt>
                <c:pt idx="5535">
                  <c:v>-1.3999999999999999E-4</c:v>
                </c:pt>
                <c:pt idx="5536">
                  <c:v>-2.9E-4</c:v>
                </c:pt>
                <c:pt idx="5537">
                  <c:v>-5.0000000000000001E-4</c:v>
                </c:pt>
                <c:pt idx="5538">
                  <c:v>-8.1999999999999998E-4</c:v>
                </c:pt>
                <c:pt idx="5539">
                  <c:v>-1.08E-3</c:v>
                </c:pt>
                <c:pt idx="5540">
                  <c:v>-1.2999999999999999E-3</c:v>
                </c:pt>
                <c:pt idx="5541">
                  <c:v>-1.5100000000000001E-3</c:v>
                </c:pt>
                <c:pt idx="5542">
                  <c:v>-1.82E-3</c:v>
                </c:pt>
                <c:pt idx="5543">
                  <c:v>-2.2399999999999998E-3</c:v>
                </c:pt>
                <c:pt idx="5544">
                  <c:v>-2.4499999999999999E-3</c:v>
                </c:pt>
                <c:pt idx="5545">
                  <c:v>-2.82E-3</c:v>
                </c:pt>
                <c:pt idx="5546">
                  <c:v>-3.0899999999999999E-3</c:v>
                </c:pt>
                <c:pt idx="5547">
                  <c:v>-3.2399999999999998E-3</c:v>
                </c:pt>
                <c:pt idx="5548">
                  <c:v>-3.5100000000000001E-3</c:v>
                </c:pt>
                <c:pt idx="5549">
                  <c:v>-3.7200000000000002E-3</c:v>
                </c:pt>
                <c:pt idx="5550">
                  <c:v>-3.9300000000000003E-3</c:v>
                </c:pt>
                <c:pt idx="5551">
                  <c:v>-4.1900000000000001E-3</c:v>
                </c:pt>
                <c:pt idx="5552">
                  <c:v>-4.3E-3</c:v>
                </c:pt>
                <c:pt idx="5553">
                  <c:v>-4.5100000000000001E-3</c:v>
                </c:pt>
                <c:pt idx="5554">
                  <c:v>-4.5599999999999998E-3</c:v>
                </c:pt>
                <c:pt idx="5555">
                  <c:v>-4.7200000000000002E-3</c:v>
                </c:pt>
                <c:pt idx="5556">
                  <c:v>-4.7699999999999999E-3</c:v>
                </c:pt>
                <c:pt idx="5557">
                  <c:v>-4.8300000000000001E-3</c:v>
                </c:pt>
                <c:pt idx="5558">
                  <c:v>-4.8300000000000001E-3</c:v>
                </c:pt>
                <c:pt idx="5559">
                  <c:v>-4.8300000000000001E-3</c:v>
                </c:pt>
                <c:pt idx="5560">
                  <c:v>-4.8300000000000001E-3</c:v>
                </c:pt>
                <c:pt idx="5561">
                  <c:v>-4.8799999999999998E-3</c:v>
                </c:pt>
                <c:pt idx="5562">
                  <c:v>-4.7200000000000002E-3</c:v>
                </c:pt>
                <c:pt idx="5563">
                  <c:v>-4.7200000000000002E-3</c:v>
                </c:pt>
                <c:pt idx="5564">
                  <c:v>-4.5599999999999998E-3</c:v>
                </c:pt>
                <c:pt idx="5565">
                  <c:v>-4.5599999999999998E-3</c:v>
                </c:pt>
                <c:pt idx="5566">
                  <c:v>-4.4600000000000004E-3</c:v>
                </c:pt>
                <c:pt idx="5567">
                  <c:v>-4.3499999999999997E-3</c:v>
                </c:pt>
                <c:pt idx="5568">
                  <c:v>-4.3E-3</c:v>
                </c:pt>
                <c:pt idx="5569">
                  <c:v>-4.1900000000000001E-3</c:v>
                </c:pt>
                <c:pt idx="5570">
                  <c:v>-4.1399999999999996E-3</c:v>
                </c:pt>
                <c:pt idx="5571">
                  <c:v>-4.0400000000000002E-3</c:v>
                </c:pt>
                <c:pt idx="5572">
                  <c:v>-3.9300000000000003E-3</c:v>
                </c:pt>
                <c:pt idx="5573">
                  <c:v>-3.8800000000000002E-3</c:v>
                </c:pt>
                <c:pt idx="5574">
                  <c:v>-3.7699999999999999E-3</c:v>
                </c:pt>
                <c:pt idx="5575">
                  <c:v>-3.7200000000000002E-3</c:v>
                </c:pt>
                <c:pt idx="5576">
                  <c:v>-3.7200000000000002E-3</c:v>
                </c:pt>
                <c:pt idx="5577">
                  <c:v>-3.6700000000000001E-3</c:v>
                </c:pt>
                <c:pt idx="5578">
                  <c:v>-3.6099999999999999E-3</c:v>
                </c:pt>
                <c:pt idx="5579">
                  <c:v>-3.6700000000000001E-3</c:v>
                </c:pt>
                <c:pt idx="5580">
                  <c:v>-3.6700000000000001E-3</c:v>
                </c:pt>
                <c:pt idx="5581">
                  <c:v>-3.6099999999999999E-3</c:v>
                </c:pt>
                <c:pt idx="5582">
                  <c:v>-3.6099999999999999E-3</c:v>
                </c:pt>
                <c:pt idx="5583">
                  <c:v>-3.5100000000000001E-3</c:v>
                </c:pt>
                <c:pt idx="5584">
                  <c:v>-3.6099999999999999E-3</c:v>
                </c:pt>
                <c:pt idx="5585">
                  <c:v>-3.6700000000000001E-3</c:v>
                </c:pt>
                <c:pt idx="5586">
                  <c:v>-3.5100000000000001E-3</c:v>
                </c:pt>
                <c:pt idx="5587">
                  <c:v>-3.6099999999999999E-3</c:v>
                </c:pt>
                <c:pt idx="5588">
                  <c:v>-3.5100000000000001E-3</c:v>
                </c:pt>
                <c:pt idx="5589">
                  <c:v>-3.3999999999999998E-3</c:v>
                </c:pt>
                <c:pt idx="5590">
                  <c:v>-3.3500000000000001E-3</c:v>
                </c:pt>
                <c:pt idx="5591">
                  <c:v>-3.1900000000000001E-3</c:v>
                </c:pt>
                <c:pt idx="5592">
                  <c:v>-3.0899999999999999E-3</c:v>
                </c:pt>
                <c:pt idx="5593">
                  <c:v>-2.8800000000000002E-3</c:v>
                </c:pt>
                <c:pt idx="5594">
                  <c:v>-2.6700000000000001E-3</c:v>
                </c:pt>
                <c:pt idx="5595">
                  <c:v>-2.4499999999999999E-3</c:v>
                </c:pt>
                <c:pt idx="5596">
                  <c:v>-2.2399999999999998E-3</c:v>
                </c:pt>
                <c:pt idx="5597">
                  <c:v>-2.0899999999999998E-3</c:v>
                </c:pt>
                <c:pt idx="5598">
                  <c:v>-1.7700000000000001E-3</c:v>
                </c:pt>
                <c:pt idx="5599">
                  <c:v>-1.3500000000000001E-3</c:v>
                </c:pt>
                <c:pt idx="5600">
                  <c:v>-1.08E-3</c:v>
                </c:pt>
                <c:pt idx="5601">
                  <c:v>-7.6999999999999996E-4</c:v>
                </c:pt>
                <c:pt idx="5602">
                  <c:v>-3.5E-4</c:v>
                </c:pt>
                <c:pt idx="5603">
                  <c:v>2.0000000000000002E-5</c:v>
                </c:pt>
                <c:pt idx="5604">
                  <c:v>3.8999999999999999E-4</c:v>
                </c:pt>
                <c:pt idx="5605">
                  <c:v>7.6000000000000004E-4</c:v>
                </c:pt>
                <c:pt idx="5606">
                  <c:v>1.1299999999999999E-3</c:v>
                </c:pt>
                <c:pt idx="5607">
                  <c:v>1.5E-3</c:v>
                </c:pt>
                <c:pt idx="5608">
                  <c:v>1.81E-3</c:v>
                </c:pt>
                <c:pt idx="5609">
                  <c:v>2.2399999999999998E-3</c:v>
                </c:pt>
                <c:pt idx="5610">
                  <c:v>2.5000000000000001E-3</c:v>
                </c:pt>
                <c:pt idx="5611">
                  <c:v>2.7599999999999999E-3</c:v>
                </c:pt>
                <c:pt idx="5612">
                  <c:v>3.13E-3</c:v>
                </c:pt>
                <c:pt idx="5613">
                  <c:v>3.3899999999999998E-3</c:v>
                </c:pt>
                <c:pt idx="5614">
                  <c:v>3.6099999999999999E-3</c:v>
                </c:pt>
                <c:pt idx="5615">
                  <c:v>3.7100000000000002E-3</c:v>
                </c:pt>
                <c:pt idx="5616">
                  <c:v>3.7599999999999999E-3</c:v>
                </c:pt>
                <c:pt idx="5617">
                  <c:v>4.0299999999999997E-3</c:v>
                </c:pt>
                <c:pt idx="5618">
                  <c:v>4.0800000000000003E-3</c:v>
                </c:pt>
                <c:pt idx="5619">
                  <c:v>4.0800000000000003E-3</c:v>
                </c:pt>
                <c:pt idx="5620">
                  <c:v>3.9699999999999996E-3</c:v>
                </c:pt>
                <c:pt idx="5621">
                  <c:v>3.8700000000000002E-3</c:v>
                </c:pt>
                <c:pt idx="5622">
                  <c:v>3.8700000000000002E-3</c:v>
                </c:pt>
                <c:pt idx="5623">
                  <c:v>3.6600000000000001E-3</c:v>
                </c:pt>
                <c:pt idx="5624">
                  <c:v>3.5000000000000001E-3</c:v>
                </c:pt>
                <c:pt idx="5625">
                  <c:v>3.3400000000000001E-3</c:v>
                </c:pt>
                <c:pt idx="5626">
                  <c:v>3.1800000000000001E-3</c:v>
                </c:pt>
                <c:pt idx="5627">
                  <c:v>2.8700000000000002E-3</c:v>
                </c:pt>
                <c:pt idx="5628">
                  <c:v>2.66E-3</c:v>
                </c:pt>
                <c:pt idx="5629">
                  <c:v>2.4499999999999999E-3</c:v>
                </c:pt>
                <c:pt idx="5630">
                  <c:v>2.1800000000000001E-3</c:v>
                </c:pt>
                <c:pt idx="5631">
                  <c:v>1.8699999999999999E-3</c:v>
                </c:pt>
                <c:pt idx="5632">
                  <c:v>1.7099999999999999E-3</c:v>
                </c:pt>
                <c:pt idx="5633">
                  <c:v>1.4400000000000001E-3</c:v>
                </c:pt>
                <c:pt idx="5634">
                  <c:v>1.23E-3</c:v>
                </c:pt>
                <c:pt idx="5635">
                  <c:v>1.1299999999999999E-3</c:v>
                </c:pt>
                <c:pt idx="5636">
                  <c:v>9.7000000000000005E-4</c:v>
                </c:pt>
                <c:pt idx="5637">
                  <c:v>7.1000000000000002E-4</c:v>
                </c:pt>
                <c:pt idx="5638">
                  <c:v>6.4999999999999997E-4</c:v>
                </c:pt>
                <c:pt idx="5639">
                  <c:v>5.9999999999999995E-4</c:v>
                </c:pt>
                <c:pt idx="5640">
                  <c:v>5.5000000000000003E-4</c:v>
                </c:pt>
                <c:pt idx="5641">
                  <c:v>5.5000000000000003E-4</c:v>
                </c:pt>
                <c:pt idx="5642">
                  <c:v>5.5000000000000003E-4</c:v>
                </c:pt>
                <c:pt idx="5643">
                  <c:v>6.4999999999999997E-4</c:v>
                </c:pt>
                <c:pt idx="5644">
                  <c:v>8.7000000000000001E-4</c:v>
                </c:pt>
                <c:pt idx="5645">
                  <c:v>9.7000000000000005E-4</c:v>
                </c:pt>
                <c:pt idx="5646">
                  <c:v>1.08E-3</c:v>
                </c:pt>
                <c:pt idx="5647">
                  <c:v>1.23E-3</c:v>
                </c:pt>
                <c:pt idx="5648">
                  <c:v>1.5499999999999999E-3</c:v>
                </c:pt>
                <c:pt idx="5649">
                  <c:v>1.92E-3</c:v>
                </c:pt>
                <c:pt idx="5650">
                  <c:v>2.0200000000000001E-3</c:v>
                </c:pt>
                <c:pt idx="5651">
                  <c:v>2.2899999999999999E-3</c:v>
                </c:pt>
                <c:pt idx="5652">
                  <c:v>2.66E-3</c:v>
                </c:pt>
                <c:pt idx="5653">
                  <c:v>3.0300000000000001E-3</c:v>
                </c:pt>
                <c:pt idx="5654">
                  <c:v>3.3899999999999998E-3</c:v>
                </c:pt>
                <c:pt idx="5655">
                  <c:v>3.6600000000000001E-3</c:v>
                </c:pt>
                <c:pt idx="5656">
                  <c:v>4.0299999999999997E-3</c:v>
                </c:pt>
                <c:pt idx="5657">
                  <c:v>4.2399999999999998E-3</c:v>
                </c:pt>
                <c:pt idx="5658">
                  <c:v>4.6100000000000004E-3</c:v>
                </c:pt>
                <c:pt idx="5659">
                  <c:v>4.8700000000000002E-3</c:v>
                </c:pt>
                <c:pt idx="5660">
                  <c:v>5.2399999999999999E-3</c:v>
                </c:pt>
                <c:pt idx="5661">
                  <c:v>5.3400000000000001E-3</c:v>
                </c:pt>
                <c:pt idx="5662">
                  <c:v>5.6600000000000001E-3</c:v>
                </c:pt>
                <c:pt idx="5663">
                  <c:v>5.8199999999999997E-3</c:v>
                </c:pt>
                <c:pt idx="5664">
                  <c:v>5.9800000000000001E-3</c:v>
                </c:pt>
                <c:pt idx="5665">
                  <c:v>6.0800000000000003E-3</c:v>
                </c:pt>
                <c:pt idx="5666">
                  <c:v>6.0800000000000003E-3</c:v>
                </c:pt>
                <c:pt idx="5667">
                  <c:v>6.2899999999999996E-3</c:v>
                </c:pt>
                <c:pt idx="5668">
                  <c:v>6.3499999999999997E-3</c:v>
                </c:pt>
                <c:pt idx="5669">
                  <c:v>6.2899999999999996E-3</c:v>
                </c:pt>
                <c:pt idx="5670">
                  <c:v>6.13E-3</c:v>
                </c:pt>
                <c:pt idx="5671">
                  <c:v>6.13E-3</c:v>
                </c:pt>
                <c:pt idx="5672">
                  <c:v>6.13E-3</c:v>
                </c:pt>
                <c:pt idx="5673">
                  <c:v>5.8700000000000002E-3</c:v>
                </c:pt>
                <c:pt idx="5674">
                  <c:v>5.7099999999999998E-3</c:v>
                </c:pt>
                <c:pt idx="5675">
                  <c:v>5.6100000000000004E-3</c:v>
                </c:pt>
                <c:pt idx="5676">
                  <c:v>5.45E-3</c:v>
                </c:pt>
                <c:pt idx="5677">
                  <c:v>5.0800000000000003E-3</c:v>
                </c:pt>
                <c:pt idx="5678">
                  <c:v>4.9199999999999999E-3</c:v>
                </c:pt>
                <c:pt idx="5679">
                  <c:v>4.6100000000000004E-3</c:v>
                </c:pt>
                <c:pt idx="5680">
                  <c:v>4.3400000000000001E-3</c:v>
                </c:pt>
                <c:pt idx="5681">
                  <c:v>4.0800000000000003E-3</c:v>
                </c:pt>
                <c:pt idx="5682">
                  <c:v>3.8700000000000002E-3</c:v>
                </c:pt>
                <c:pt idx="5683">
                  <c:v>3.6099999999999999E-3</c:v>
                </c:pt>
                <c:pt idx="5684">
                  <c:v>3.2399999999999998E-3</c:v>
                </c:pt>
                <c:pt idx="5685">
                  <c:v>2.97E-3</c:v>
                </c:pt>
                <c:pt idx="5686">
                  <c:v>2.66E-3</c:v>
                </c:pt>
                <c:pt idx="5687">
                  <c:v>2.4499999999999999E-3</c:v>
                </c:pt>
                <c:pt idx="5688">
                  <c:v>2.0200000000000001E-3</c:v>
                </c:pt>
                <c:pt idx="5689">
                  <c:v>1.81E-3</c:v>
                </c:pt>
                <c:pt idx="5690">
                  <c:v>1.7099999999999999E-3</c:v>
                </c:pt>
                <c:pt idx="5691">
                  <c:v>1.34E-3</c:v>
                </c:pt>
                <c:pt idx="5692">
                  <c:v>1.1800000000000001E-3</c:v>
                </c:pt>
                <c:pt idx="5693">
                  <c:v>9.7000000000000005E-4</c:v>
                </c:pt>
                <c:pt idx="5694">
                  <c:v>8.7000000000000001E-4</c:v>
                </c:pt>
                <c:pt idx="5695">
                  <c:v>6.4999999999999997E-4</c:v>
                </c:pt>
                <c:pt idx="5696">
                  <c:v>4.4000000000000002E-4</c:v>
                </c:pt>
                <c:pt idx="5697">
                  <c:v>2.9E-4</c:v>
                </c:pt>
                <c:pt idx="5698">
                  <c:v>3.4000000000000002E-4</c:v>
                </c:pt>
                <c:pt idx="5699">
                  <c:v>1.2999999999999999E-4</c:v>
                </c:pt>
                <c:pt idx="5700">
                  <c:v>6.9999999999999994E-5</c:v>
                </c:pt>
                <c:pt idx="5701">
                  <c:v>-3.0000000000000001E-5</c:v>
                </c:pt>
                <c:pt idx="5702">
                  <c:v>-8.0000000000000007E-5</c:v>
                </c:pt>
                <c:pt idx="5703">
                  <c:v>-8.0000000000000007E-5</c:v>
                </c:pt>
                <c:pt idx="5704">
                  <c:v>-1.3999999999999999E-4</c:v>
                </c:pt>
                <c:pt idx="5705">
                  <c:v>-8.0000000000000007E-5</c:v>
                </c:pt>
                <c:pt idx="5706">
                  <c:v>-3.0000000000000001E-5</c:v>
                </c:pt>
                <c:pt idx="5707">
                  <c:v>-3.0000000000000001E-5</c:v>
                </c:pt>
                <c:pt idx="5708">
                  <c:v>1.2999999999999999E-4</c:v>
                </c:pt>
                <c:pt idx="5709">
                  <c:v>6.9999999999999994E-5</c:v>
                </c:pt>
                <c:pt idx="5710">
                  <c:v>2.9E-4</c:v>
                </c:pt>
                <c:pt idx="5711">
                  <c:v>3.4000000000000002E-4</c:v>
                </c:pt>
                <c:pt idx="5712">
                  <c:v>3.8999999999999999E-4</c:v>
                </c:pt>
                <c:pt idx="5713">
                  <c:v>4.4000000000000002E-4</c:v>
                </c:pt>
                <c:pt idx="5714">
                  <c:v>5.5000000000000003E-4</c:v>
                </c:pt>
                <c:pt idx="5715">
                  <c:v>7.6000000000000004E-4</c:v>
                </c:pt>
                <c:pt idx="5716">
                  <c:v>8.7000000000000001E-4</c:v>
                </c:pt>
                <c:pt idx="5717">
                  <c:v>9.2000000000000003E-4</c:v>
                </c:pt>
                <c:pt idx="5718">
                  <c:v>1.0200000000000001E-3</c:v>
                </c:pt>
                <c:pt idx="5719">
                  <c:v>1.1299999999999999E-3</c:v>
                </c:pt>
                <c:pt idx="5720">
                  <c:v>1.1299999999999999E-3</c:v>
                </c:pt>
                <c:pt idx="5721">
                  <c:v>1.2899999999999999E-3</c:v>
                </c:pt>
                <c:pt idx="5722">
                  <c:v>1.23E-3</c:v>
                </c:pt>
                <c:pt idx="5723">
                  <c:v>1.34E-3</c:v>
                </c:pt>
                <c:pt idx="5724">
                  <c:v>1.34E-3</c:v>
                </c:pt>
                <c:pt idx="5725">
                  <c:v>1.2899999999999999E-3</c:v>
                </c:pt>
                <c:pt idx="5726">
                  <c:v>1.1800000000000001E-3</c:v>
                </c:pt>
                <c:pt idx="5727">
                  <c:v>1.08E-3</c:v>
                </c:pt>
                <c:pt idx="5728">
                  <c:v>1.0200000000000001E-3</c:v>
                </c:pt>
                <c:pt idx="5729">
                  <c:v>8.0999999999999996E-4</c:v>
                </c:pt>
                <c:pt idx="5730">
                  <c:v>6.4999999999999997E-4</c:v>
                </c:pt>
                <c:pt idx="5731">
                  <c:v>4.4000000000000002E-4</c:v>
                </c:pt>
                <c:pt idx="5732">
                  <c:v>2.3000000000000001E-4</c:v>
                </c:pt>
                <c:pt idx="5733">
                  <c:v>-1.3999999999999999E-4</c:v>
                </c:pt>
                <c:pt idx="5734">
                  <c:v>-4.0000000000000002E-4</c:v>
                </c:pt>
                <c:pt idx="5735">
                  <c:v>-8.7000000000000001E-4</c:v>
                </c:pt>
                <c:pt idx="5736">
                  <c:v>-1.1900000000000001E-3</c:v>
                </c:pt>
                <c:pt idx="5737">
                  <c:v>-1.6100000000000001E-3</c:v>
                </c:pt>
                <c:pt idx="5738">
                  <c:v>-2.0300000000000001E-3</c:v>
                </c:pt>
                <c:pt idx="5739">
                  <c:v>-2.5100000000000001E-3</c:v>
                </c:pt>
                <c:pt idx="5740">
                  <c:v>-2.9299999999999999E-3</c:v>
                </c:pt>
                <c:pt idx="5741">
                  <c:v>-3.5599999999999998E-3</c:v>
                </c:pt>
                <c:pt idx="5742">
                  <c:v>-3.98E-3</c:v>
                </c:pt>
                <c:pt idx="5743">
                  <c:v>-4.4600000000000004E-3</c:v>
                </c:pt>
                <c:pt idx="5744">
                  <c:v>-4.9300000000000004E-3</c:v>
                </c:pt>
                <c:pt idx="5745">
                  <c:v>-5.3499999999999997E-3</c:v>
                </c:pt>
                <c:pt idx="5746">
                  <c:v>-5.8799999999999998E-3</c:v>
                </c:pt>
                <c:pt idx="5747">
                  <c:v>-6.3E-3</c:v>
                </c:pt>
                <c:pt idx="5748">
                  <c:v>-6.7200000000000003E-3</c:v>
                </c:pt>
                <c:pt idx="5749">
                  <c:v>-7.0400000000000003E-3</c:v>
                </c:pt>
                <c:pt idx="5750">
                  <c:v>-7.2500000000000004E-3</c:v>
                </c:pt>
                <c:pt idx="5751">
                  <c:v>-7.6699999999999997E-3</c:v>
                </c:pt>
                <c:pt idx="5752">
                  <c:v>-7.8300000000000002E-3</c:v>
                </c:pt>
                <c:pt idx="5753">
                  <c:v>-7.9900000000000006E-3</c:v>
                </c:pt>
                <c:pt idx="5754">
                  <c:v>-8.09E-3</c:v>
                </c:pt>
                <c:pt idx="5755">
                  <c:v>-8.2000000000000007E-3</c:v>
                </c:pt>
                <c:pt idx="5756">
                  <c:v>-8.0400000000000003E-3</c:v>
                </c:pt>
                <c:pt idx="5757">
                  <c:v>-8.0400000000000003E-3</c:v>
                </c:pt>
                <c:pt idx="5758">
                  <c:v>-7.7799999999999996E-3</c:v>
                </c:pt>
                <c:pt idx="5759">
                  <c:v>-7.62E-3</c:v>
                </c:pt>
                <c:pt idx="5760">
                  <c:v>-7.3000000000000001E-3</c:v>
                </c:pt>
                <c:pt idx="5761">
                  <c:v>-6.9899999999999997E-3</c:v>
                </c:pt>
                <c:pt idx="5762">
                  <c:v>-6.5599999999999999E-3</c:v>
                </c:pt>
                <c:pt idx="5763">
                  <c:v>-6.1999999999999998E-3</c:v>
                </c:pt>
                <c:pt idx="5764">
                  <c:v>-5.5599999999999998E-3</c:v>
                </c:pt>
                <c:pt idx="5765">
                  <c:v>-5.1399999999999996E-3</c:v>
                </c:pt>
                <c:pt idx="5766">
                  <c:v>-4.5100000000000001E-3</c:v>
                </c:pt>
                <c:pt idx="5767">
                  <c:v>-3.98E-3</c:v>
                </c:pt>
                <c:pt idx="5768">
                  <c:v>-3.3500000000000001E-3</c:v>
                </c:pt>
                <c:pt idx="5769">
                  <c:v>-2.7699999999999999E-3</c:v>
                </c:pt>
                <c:pt idx="5770">
                  <c:v>-2.0899999999999998E-3</c:v>
                </c:pt>
                <c:pt idx="5771">
                  <c:v>-1.66E-3</c:v>
                </c:pt>
                <c:pt idx="5772">
                  <c:v>-1.0300000000000001E-3</c:v>
                </c:pt>
                <c:pt idx="5773">
                  <c:v>-5.0000000000000001E-4</c:v>
                </c:pt>
                <c:pt idx="5774">
                  <c:v>1.2999999999999999E-4</c:v>
                </c:pt>
                <c:pt idx="5775">
                  <c:v>5.5000000000000003E-4</c:v>
                </c:pt>
                <c:pt idx="5776">
                  <c:v>1.08E-3</c:v>
                </c:pt>
                <c:pt idx="5777">
                  <c:v>1.34E-3</c:v>
                </c:pt>
                <c:pt idx="5778">
                  <c:v>1.81E-3</c:v>
                </c:pt>
                <c:pt idx="5779">
                  <c:v>2.1299999999999999E-3</c:v>
                </c:pt>
                <c:pt idx="5780">
                  <c:v>2.4499999999999999E-3</c:v>
                </c:pt>
                <c:pt idx="5781">
                  <c:v>2.5999999999999999E-3</c:v>
                </c:pt>
                <c:pt idx="5782">
                  <c:v>2.5999999999999999E-3</c:v>
                </c:pt>
                <c:pt idx="5783">
                  <c:v>2.66E-3</c:v>
                </c:pt>
                <c:pt idx="5784">
                  <c:v>2.81E-3</c:v>
                </c:pt>
                <c:pt idx="5785">
                  <c:v>2.7100000000000002E-3</c:v>
                </c:pt>
                <c:pt idx="5786">
                  <c:v>2.66E-3</c:v>
                </c:pt>
                <c:pt idx="5787">
                  <c:v>2.5500000000000002E-3</c:v>
                </c:pt>
                <c:pt idx="5788">
                  <c:v>2.3900000000000002E-3</c:v>
                </c:pt>
                <c:pt idx="5789">
                  <c:v>2.1299999999999999E-3</c:v>
                </c:pt>
                <c:pt idx="5790">
                  <c:v>2.0200000000000001E-3</c:v>
                </c:pt>
                <c:pt idx="5791">
                  <c:v>1.66E-3</c:v>
                </c:pt>
                <c:pt idx="5792">
                  <c:v>1.34E-3</c:v>
                </c:pt>
                <c:pt idx="5793">
                  <c:v>9.2000000000000003E-4</c:v>
                </c:pt>
                <c:pt idx="5794">
                  <c:v>7.1000000000000002E-4</c:v>
                </c:pt>
                <c:pt idx="5795">
                  <c:v>4.4000000000000002E-4</c:v>
                </c:pt>
                <c:pt idx="5796">
                  <c:v>2.0000000000000002E-5</c:v>
                </c:pt>
                <c:pt idx="5797">
                  <c:v>-2.9E-4</c:v>
                </c:pt>
                <c:pt idx="5798">
                  <c:v>-5.5999999999999995E-4</c:v>
                </c:pt>
                <c:pt idx="5799">
                  <c:v>-9.3000000000000005E-4</c:v>
                </c:pt>
                <c:pt idx="5800">
                  <c:v>-1.1900000000000001E-3</c:v>
                </c:pt>
                <c:pt idx="5801">
                  <c:v>-1.5100000000000001E-3</c:v>
                </c:pt>
                <c:pt idx="5802">
                  <c:v>-1.66E-3</c:v>
                </c:pt>
                <c:pt idx="5803">
                  <c:v>-1.9300000000000001E-3</c:v>
                </c:pt>
                <c:pt idx="5804">
                  <c:v>-2.14E-3</c:v>
                </c:pt>
                <c:pt idx="5805">
                  <c:v>-2.3E-3</c:v>
                </c:pt>
                <c:pt idx="5806">
                  <c:v>-2.4499999999999999E-3</c:v>
                </c:pt>
                <c:pt idx="5807">
                  <c:v>-2.6700000000000001E-3</c:v>
                </c:pt>
                <c:pt idx="5808">
                  <c:v>-2.7699999999999999E-3</c:v>
                </c:pt>
                <c:pt idx="5809">
                  <c:v>-2.8800000000000002E-3</c:v>
                </c:pt>
                <c:pt idx="5810">
                  <c:v>-2.9299999999999999E-3</c:v>
                </c:pt>
                <c:pt idx="5811">
                  <c:v>-3.0300000000000001E-3</c:v>
                </c:pt>
                <c:pt idx="5812">
                  <c:v>-2.9299999999999999E-3</c:v>
                </c:pt>
                <c:pt idx="5813">
                  <c:v>-3.1900000000000001E-3</c:v>
                </c:pt>
                <c:pt idx="5814">
                  <c:v>-3.14E-3</c:v>
                </c:pt>
                <c:pt idx="5815">
                  <c:v>-3.1900000000000001E-3</c:v>
                </c:pt>
                <c:pt idx="5816">
                  <c:v>-3.14E-3</c:v>
                </c:pt>
                <c:pt idx="5817">
                  <c:v>-3.3E-3</c:v>
                </c:pt>
                <c:pt idx="5818">
                  <c:v>-3.46E-3</c:v>
                </c:pt>
                <c:pt idx="5819">
                  <c:v>-3.3500000000000001E-3</c:v>
                </c:pt>
                <c:pt idx="5820">
                  <c:v>-3.46E-3</c:v>
                </c:pt>
                <c:pt idx="5821">
                  <c:v>-3.6700000000000001E-3</c:v>
                </c:pt>
                <c:pt idx="5822">
                  <c:v>-3.7200000000000002E-3</c:v>
                </c:pt>
                <c:pt idx="5823">
                  <c:v>-3.8800000000000002E-3</c:v>
                </c:pt>
                <c:pt idx="5824">
                  <c:v>-3.98E-3</c:v>
                </c:pt>
                <c:pt idx="5825">
                  <c:v>-4.1399999999999996E-3</c:v>
                </c:pt>
                <c:pt idx="5826">
                  <c:v>-4.1900000000000001E-3</c:v>
                </c:pt>
                <c:pt idx="5827">
                  <c:v>-4.4000000000000003E-3</c:v>
                </c:pt>
                <c:pt idx="5828">
                  <c:v>-4.5100000000000001E-3</c:v>
                </c:pt>
                <c:pt idx="5829">
                  <c:v>-4.7699999999999999E-3</c:v>
                </c:pt>
                <c:pt idx="5830">
                  <c:v>-4.9300000000000004E-3</c:v>
                </c:pt>
                <c:pt idx="5831">
                  <c:v>-5.1399999999999996E-3</c:v>
                </c:pt>
                <c:pt idx="5832">
                  <c:v>-5.2500000000000003E-3</c:v>
                </c:pt>
                <c:pt idx="5833">
                  <c:v>-5.5599999999999998E-3</c:v>
                </c:pt>
                <c:pt idx="5834">
                  <c:v>-5.7200000000000003E-3</c:v>
                </c:pt>
                <c:pt idx="5835">
                  <c:v>-5.8300000000000001E-3</c:v>
                </c:pt>
                <c:pt idx="5836">
                  <c:v>-5.9300000000000004E-3</c:v>
                </c:pt>
                <c:pt idx="5837">
                  <c:v>-6.0400000000000002E-3</c:v>
                </c:pt>
                <c:pt idx="5838">
                  <c:v>-6.0899999999999999E-3</c:v>
                </c:pt>
                <c:pt idx="5839">
                  <c:v>-6.2500000000000003E-3</c:v>
                </c:pt>
                <c:pt idx="5840">
                  <c:v>-6.2500000000000003E-3</c:v>
                </c:pt>
                <c:pt idx="5841">
                  <c:v>-6.3E-3</c:v>
                </c:pt>
                <c:pt idx="5842">
                  <c:v>-6.3E-3</c:v>
                </c:pt>
                <c:pt idx="5843">
                  <c:v>-6.2500000000000003E-3</c:v>
                </c:pt>
                <c:pt idx="5844">
                  <c:v>-6.1999999999999998E-3</c:v>
                </c:pt>
                <c:pt idx="5845">
                  <c:v>-6.0899999999999999E-3</c:v>
                </c:pt>
                <c:pt idx="5846">
                  <c:v>-5.9800000000000001E-3</c:v>
                </c:pt>
                <c:pt idx="5847">
                  <c:v>-5.9300000000000004E-3</c:v>
                </c:pt>
                <c:pt idx="5848">
                  <c:v>-5.7200000000000003E-3</c:v>
                </c:pt>
                <c:pt idx="5849">
                  <c:v>-5.5599999999999998E-3</c:v>
                </c:pt>
                <c:pt idx="5850">
                  <c:v>-5.4099999999999999E-3</c:v>
                </c:pt>
                <c:pt idx="5851">
                  <c:v>-5.2500000000000003E-3</c:v>
                </c:pt>
                <c:pt idx="5852">
                  <c:v>-4.9300000000000004E-3</c:v>
                </c:pt>
                <c:pt idx="5853">
                  <c:v>-4.6699999999999997E-3</c:v>
                </c:pt>
                <c:pt idx="5854">
                  <c:v>-4.5599999999999998E-3</c:v>
                </c:pt>
                <c:pt idx="5855">
                  <c:v>-4.2500000000000003E-3</c:v>
                </c:pt>
                <c:pt idx="5856">
                  <c:v>-4.0400000000000002E-3</c:v>
                </c:pt>
                <c:pt idx="5857">
                  <c:v>-3.7699999999999999E-3</c:v>
                </c:pt>
                <c:pt idx="5858">
                  <c:v>-3.5100000000000001E-3</c:v>
                </c:pt>
                <c:pt idx="5859">
                  <c:v>-3.1900000000000001E-3</c:v>
                </c:pt>
                <c:pt idx="5860">
                  <c:v>-3.0300000000000001E-3</c:v>
                </c:pt>
                <c:pt idx="5861">
                  <c:v>-2.82E-3</c:v>
                </c:pt>
                <c:pt idx="5862">
                  <c:v>-2.5600000000000002E-3</c:v>
                </c:pt>
                <c:pt idx="5863">
                  <c:v>-2.5100000000000001E-3</c:v>
                </c:pt>
                <c:pt idx="5864">
                  <c:v>-2.3E-3</c:v>
                </c:pt>
                <c:pt idx="5865">
                  <c:v>-2.0899999999999998E-3</c:v>
                </c:pt>
                <c:pt idx="5866">
                  <c:v>-1.82E-3</c:v>
                </c:pt>
                <c:pt idx="5867">
                  <c:v>-1.82E-3</c:v>
                </c:pt>
                <c:pt idx="5868">
                  <c:v>-1.66E-3</c:v>
                </c:pt>
                <c:pt idx="5869">
                  <c:v>-1.6100000000000001E-3</c:v>
                </c:pt>
                <c:pt idx="5870">
                  <c:v>-1.4499999999999999E-3</c:v>
                </c:pt>
                <c:pt idx="5871">
                  <c:v>-1.5100000000000001E-3</c:v>
                </c:pt>
                <c:pt idx="5872">
                  <c:v>-1.4E-3</c:v>
                </c:pt>
                <c:pt idx="5873">
                  <c:v>-1.4E-3</c:v>
                </c:pt>
                <c:pt idx="5874">
                  <c:v>-1.2999999999999999E-3</c:v>
                </c:pt>
                <c:pt idx="5875">
                  <c:v>-1.3500000000000001E-3</c:v>
                </c:pt>
                <c:pt idx="5876">
                  <c:v>-1.2999999999999999E-3</c:v>
                </c:pt>
                <c:pt idx="5877">
                  <c:v>-1.2999999999999999E-3</c:v>
                </c:pt>
                <c:pt idx="5878">
                  <c:v>-1.24E-3</c:v>
                </c:pt>
                <c:pt idx="5879">
                  <c:v>-1.4E-3</c:v>
                </c:pt>
                <c:pt idx="5880">
                  <c:v>-1.3500000000000001E-3</c:v>
                </c:pt>
                <c:pt idx="5881">
                  <c:v>-1.2999999999999999E-3</c:v>
                </c:pt>
                <c:pt idx="5882">
                  <c:v>-1.2999999999999999E-3</c:v>
                </c:pt>
                <c:pt idx="5883">
                  <c:v>-1.3500000000000001E-3</c:v>
                </c:pt>
                <c:pt idx="5884">
                  <c:v>-1.2999999999999999E-3</c:v>
                </c:pt>
                <c:pt idx="5885">
                  <c:v>-1.2999999999999999E-3</c:v>
                </c:pt>
                <c:pt idx="5886">
                  <c:v>-1.14E-3</c:v>
                </c:pt>
                <c:pt idx="5887">
                  <c:v>-1.24E-3</c:v>
                </c:pt>
                <c:pt idx="5888">
                  <c:v>-1.1900000000000001E-3</c:v>
                </c:pt>
                <c:pt idx="5889">
                  <c:v>-1.08E-3</c:v>
                </c:pt>
                <c:pt idx="5890">
                  <c:v>-1.0300000000000001E-3</c:v>
                </c:pt>
                <c:pt idx="5891">
                  <c:v>-9.7999999999999997E-4</c:v>
                </c:pt>
                <c:pt idx="5892">
                  <c:v>-7.6999999999999996E-4</c:v>
                </c:pt>
                <c:pt idx="5893">
                  <c:v>-7.2000000000000005E-4</c:v>
                </c:pt>
                <c:pt idx="5894">
                  <c:v>-6.0999999999999997E-4</c:v>
                </c:pt>
                <c:pt idx="5895">
                  <c:v>-4.4999999999999999E-4</c:v>
                </c:pt>
                <c:pt idx="5896">
                  <c:v>-2.9E-4</c:v>
                </c:pt>
                <c:pt idx="5897">
                  <c:v>-2.4000000000000001E-4</c:v>
                </c:pt>
                <c:pt idx="5898">
                  <c:v>-3.0000000000000001E-5</c:v>
                </c:pt>
                <c:pt idx="5899">
                  <c:v>6.9999999999999994E-5</c:v>
                </c:pt>
                <c:pt idx="5900">
                  <c:v>3.4000000000000002E-4</c:v>
                </c:pt>
                <c:pt idx="5901">
                  <c:v>4.4000000000000002E-4</c:v>
                </c:pt>
                <c:pt idx="5902">
                  <c:v>7.1000000000000002E-4</c:v>
                </c:pt>
                <c:pt idx="5903">
                  <c:v>7.6000000000000004E-4</c:v>
                </c:pt>
                <c:pt idx="5904">
                  <c:v>8.7000000000000001E-4</c:v>
                </c:pt>
                <c:pt idx="5905">
                  <c:v>1.08E-3</c:v>
                </c:pt>
                <c:pt idx="5906">
                  <c:v>1.2899999999999999E-3</c:v>
                </c:pt>
                <c:pt idx="5907">
                  <c:v>1.39E-3</c:v>
                </c:pt>
                <c:pt idx="5908">
                  <c:v>1.5E-3</c:v>
                </c:pt>
                <c:pt idx="5909">
                  <c:v>1.5499999999999999E-3</c:v>
                </c:pt>
                <c:pt idx="5910">
                  <c:v>1.7600000000000001E-3</c:v>
                </c:pt>
                <c:pt idx="5911">
                  <c:v>1.7600000000000001E-3</c:v>
                </c:pt>
                <c:pt idx="5912">
                  <c:v>1.97E-3</c:v>
                </c:pt>
                <c:pt idx="5913">
                  <c:v>1.97E-3</c:v>
                </c:pt>
                <c:pt idx="5914">
                  <c:v>1.97E-3</c:v>
                </c:pt>
                <c:pt idx="5915">
                  <c:v>1.97E-3</c:v>
                </c:pt>
                <c:pt idx="5916">
                  <c:v>2.0200000000000001E-3</c:v>
                </c:pt>
                <c:pt idx="5917">
                  <c:v>1.97E-3</c:v>
                </c:pt>
                <c:pt idx="5918">
                  <c:v>2.0200000000000001E-3</c:v>
                </c:pt>
                <c:pt idx="5919">
                  <c:v>1.97E-3</c:v>
                </c:pt>
                <c:pt idx="5920">
                  <c:v>1.92E-3</c:v>
                </c:pt>
                <c:pt idx="5921">
                  <c:v>1.92E-3</c:v>
                </c:pt>
                <c:pt idx="5922">
                  <c:v>1.81E-3</c:v>
                </c:pt>
                <c:pt idx="5923">
                  <c:v>1.81E-3</c:v>
                </c:pt>
                <c:pt idx="5924">
                  <c:v>1.7099999999999999E-3</c:v>
                </c:pt>
                <c:pt idx="5925">
                  <c:v>1.7099999999999999E-3</c:v>
                </c:pt>
                <c:pt idx="5926">
                  <c:v>1.6000000000000001E-3</c:v>
                </c:pt>
                <c:pt idx="5927">
                  <c:v>1.5E-3</c:v>
                </c:pt>
                <c:pt idx="5928">
                  <c:v>1.4400000000000001E-3</c:v>
                </c:pt>
                <c:pt idx="5929">
                  <c:v>1.34E-3</c:v>
                </c:pt>
                <c:pt idx="5930">
                  <c:v>1.23E-3</c:v>
                </c:pt>
                <c:pt idx="5931">
                  <c:v>1.1299999999999999E-3</c:v>
                </c:pt>
                <c:pt idx="5932">
                  <c:v>1.1800000000000001E-3</c:v>
                </c:pt>
                <c:pt idx="5933">
                  <c:v>1.08E-3</c:v>
                </c:pt>
                <c:pt idx="5934">
                  <c:v>1.08E-3</c:v>
                </c:pt>
                <c:pt idx="5935">
                  <c:v>9.7000000000000005E-4</c:v>
                </c:pt>
                <c:pt idx="5936">
                  <c:v>9.7000000000000005E-4</c:v>
                </c:pt>
                <c:pt idx="5937">
                  <c:v>9.7000000000000005E-4</c:v>
                </c:pt>
                <c:pt idx="5938">
                  <c:v>9.2000000000000003E-4</c:v>
                </c:pt>
                <c:pt idx="5939">
                  <c:v>8.7000000000000001E-4</c:v>
                </c:pt>
                <c:pt idx="5940">
                  <c:v>7.6000000000000004E-4</c:v>
                </c:pt>
                <c:pt idx="5941">
                  <c:v>7.6000000000000004E-4</c:v>
                </c:pt>
                <c:pt idx="5942">
                  <c:v>7.6000000000000004E-4</c:v>
                </c:pt>
                <c:pt idx="5943">
                  <c:v>6.4999999999999997E-4</c:v>
                </c:pt>
                <c:pt idx="5944">
                  <c:v>5.9999999999999995E-4</c:v>
                </c:pt>
                <c:pt idx="5945">
                  <c:v>5.9999999999999995E-4</c:v>
                </c:pt>
                <c:pt idx="5946">
                  <c:v>3.8999999999999999E-4</c:v>
                </c:pt>
                <c:pt idx="5947">
                  <c:v>3.8999999999999999E-4</c:v>
                </c:pt>
                <c:pt idx="5948">
                  <c:v>3.4000000000000002E-4</c:v>
                </c:pt>
                <c:pt idx="5949">
                  <c:v>1.8000000000000001E-4</c:v>
                </c:pt>
                <c:pt idx="5950">
                  <c:v>6.9999999999999994E-5</c:v>
                </c:pt>
                <c:pt idx="5951">
                  <c:v>-1.3999999999999999E-4</c:v>
                </c:pt>
                <c:pt idx="5952">
                  <c:v>-3.5E-4</c:v>
                </c:pt>
                <c:pt idx="5953">
                  <c:v>-5.0000000000000001E-4</c:v>
                </c:pt>
                <c:pt idx="5954">
                  <c:v>-7.6999999999999996E-4</c:v>
                </c:pt>
                <c:pt idx="5955">
                  <c:v>-9.7999999999999997E-4</c:v>
                </c:pt>
                <c:pt idx="5956">
                  <c:v>-1.24E-3</c:v>
                </c:pt>
                <c:pt idx="5957">
                  <c:v>-1.5100000000000001E-3</c:v>
                </c:pt>
                <c:pt idx="5958">
                  <c:v>-1.82E-3</c:v>
                </c:pt>
                <c:pt idx="5959">
                  <c:v>-2.0300000000000001E-3</c:v>
                </c:pt>
                <c:pt idx="5960">
                  <c:v>-2.3999999999999998E-3</c:v>
                </c:pt>
                <c:pt idx="5961">
                  <c:v>-2.6700000000000001E-3</c:v>
                </c:pt>
                <c:pt idx="5962">
                  <c:v>-2.98E-3</c:v>
                </c:pt>
                <c:pt idx="5963">
                  <c:v>-3.3500000000000001E-3</c:v>
                </c:pt>
                <c:pt idx="5964">
                  <c:v>-3.6700000000000001E-3</c:v>
                </c:pt>
                <c:pt idx="5965">
                  <c:v>-3.8800000000000002E-3</c:v>
                </c:pt>
                <c:pt idx="5966">
                  <c:v>-4.1900000000000001E-3</c:v>
                </c:pt>
                <c:pt idx="5967">
                  <c:v>-4.5100000000000001E-3</c:v>
                </c:pt>
                <c:pt idx="5968">
                  <c:v>-4.7699999999999999E-3</c:v>
                </c:pt>
                <c:pt idx="5969">
                  <c:v>-4.9300000000000004E-3</c:v>
                </c:pt>
                <c:pt idx="5970">
                  <c:v>-5.0400000000000002E-3</c:v>
                </c:pt>
                <c:pt idx="5971">
                  <c:v>-5.2500000000000003E-3</c:v>
                </c:pt>
                <c:pt idx="5972">
                  <c:v>-5.5100000000000001E-3</c:v>
                </c:pt>
                <c:pt idx="5973">
                  <c:v>-5.62E-3</c:v>
                </c:pt>
                <c:pt idx="5974">
                  <c:v>-5.62E-3</c:v>
                </c:pt>
                <c:pt idx="5975">
                  <c:v>-5.62E-3</c:v>
                </c:pt>
                <c:pt idx="5976">
                  <c:v>-5.6699999999999997E-3</c:v>
                </c:pt>
                <c:pt idx="5977">
                  <c:v>-5.6699999999999997E-3</c:v>
                </c:pt>
                <c:pt idx="5978">
                  <c:v>-5.5100000000000001E-3</c:v>
                </c:pt>
                <c:pt idx="5979">
                  <c:v>-5.4599999999999996E-3</c:v>
                </c:pt>
                <c:pt idx="5980">
                  <c:v>-5.4099999999999999E-3</c:v>
                </c:pt>
                <c:pt idx="5981">
                  <c:v>-5.1900000000000002E-3</c:v>
                </c:pt>
                <c:pt idx="5982">
                  <c:v>-4.9300000000000004E-3</c:v>
                </c:pt>
                <c:pt idx="5983">
                  <c:v>-4.7699999999999999E-3</c:v>
                </c:pt>
                <c:pt idx="5984">
                  <c:v>-4.6100000000000004E-3</c:v>
                </c:pt>
                <c:pt idx="5985">
                  <c:v>-4.3499999999999997E-3</c:v>
                </c:pt>
                <c:pt idx="5986">
                  <c:v>-4.1399999999999996E-3</c:v>
                </c:pt>
                <c:pt idx="5987">
                  <c:v>-3.9300000000000003E-3</c:v>
                </c:pt>
                <c:pt idx="5988">
                  <c:v>-3.7200000000000002E-3</c:v>
                </c:pt>
                <c:pt idx="5989">
                  <c:v>-3.5100000000000001E-3</c:v>
                </c:pt>
                <c:pt idx="5990">
                  <c:v>-3.2399999999999998E-3</c:v>
                </c:pt>
                <c:pt idx="5991">
                  <c:v>-3.0300000000000001E-3</c:v>
                </c:pt>
                <c:pt idx="5992">
                  <c:v>-2.82E-3</c:v>
                </c:pt>
                <c:pt idx="5993">
                  <c:v>-2.6099999999999999E-3</c:v>
                </c:pt>
                <c:pt idx="5994">
                  <c:v>-2.4499999999999999E-3</c:v>
                </c:pt>
                <c:pt idx="5995">
                  <c:v>-2.3999999999999998E-3</c:v>
                </c:pt>
                <c:pt idx="5996">
                  <c:v>-2.3500000000000001E-3</c:v>
                </c:pt>
                <c:pt idx="5997">
                  <c:v>-2.14E-3</c:v>
                </c:pt>
                <c:pt idx="5998">
                  <c:v>-1.98E-3</c:v>
                </c:pt>
                <c:pt idx="5999">
                  <c:v>-1.98E-3</c:v>
                </c:pt>
                <c:pt idx="6000">
                  <c:v>-2.0899999999999998E-3</c:v>
                </c:pt>
                <c:pt idx="6001">
                  <c:v>-2.0899999999999998E-3</c:v>
                </c:pt>
                <c:pt idx="6002">
                  <c:v>-2.0300000000000001E-3</c:v>
                </c:pt>
                <c:pt idx="6003">
                  <c:v>-2.0899999999999998E-3</c:v>
                </c:pt>
                <c:pt idx="6004">
                  <c:v>-2.0899999999999998E-3</c:v>
                </c:pt>
                <c:pt idx="6005">
                  <c:v>-2.14E-3</c:v>
                </c:pt>
                <c:pt idx="6006">
                  <c:v>-2.14E-3</c:v>
                </c:pt>
                <c:pt idx="6007">
                  <c:v>-2.2399999999999998E-3</c:v>
                </c:pt>
                <c:pt idx="6008">
                  <c:v>-2.3E-3</c:v>
                </c:pt>
                <c:pt idx="6009">
                  <c:v>-2.3E-3</c:v>
                </c:pt>
                <c:pt idx="6010">
                  <c:v>-2.3500000000000001E-3</c:v>
                </c:pt>
                <c:pt idx="6011">
                  <c:v>-2.3500000000000001E-3</c:v>
                </c:pt>
                <c:pt idx="6012">
                  <c:v>-2.3500000000000001E-3</c:v>
                </c:pt>
                <c:pt idx="6013">
                  <c:v>-2.3999999999999998E-3</c:v>
                </c:pt>
                <c:pt idx="6014">
                  <c:v>-2.3E-3</c:v>
                </c:pt>
                <c:pt idx="6015">
                  <c:v>-2.1900000000000001E-3</c:v>
                </c:pt>
                <c:pt idx="6016">
                  <c:v>-2.14E-3</c:v>
                </c:pt>
                <c:pt idx="6017">
                  <c:v>-2.0300000000000001E-3</c:v>
                </c:pt>
                <c:pt idx="6018">
                  <c:v>-1.8699999999999999E-3</c:v>
                </c:pt>
                <c:pt idx="6019">
                  <c:v>-1.82E-3</c:v>
                </c:pt>
                <c:pt idx="6020">
                  <c:v>-1.5100000000000001E-3</c:v>
                </c:pt>
                <c:pt idx="6021">
                  <c:v>-1.3500000000000001E-3</c:v>
                </c:pt>
                <c:pt idx="6022">
                  <c:v>-1.1900000000000001E-3</c:v>
                </c:pt>
                <c:pt idx="6023">
                  <c:v>-9.7999999999999997E-4</c:v>
                </c:pt>
                <c:pt idx="6024">
                  <c:v>-7.6999999999999996E-4</c:v>
                </c:pt>
                <c:pt idx="6025">
                  <c:v>-5.0000000000000001E-4</c:v>
                </c:pt>
                <c:pt idx="6026">
                  <c:v>-2.4000000000000001E-4</c:v>
                </c:pt>
                <c:pt idx="6027">
                  <c:v>-1.3999999999999999E-4</c:v>
                </c:pt>
                <c:pt idx="6028">
                  <c:v>1.8000000000000001E-4</c:v>
                </c:pt>
                <c:pt idx="6029">
                  <c:v>2.9E-4</c:v>
                </c:pt>
                <c:pt idx="6030">
                  <c:v>5.0000000000000001E-4</c:v>
                </c:pt>
                <c:pt idx="6031">
                  <c:v>5.9999999999999995E-4</c:v>
                </c:pt>
                <c:pt idx="6032">
                  <c:v>7.6000000000000004E-4</c:v>
                </c:pt>
                <c:pt idx="6033">
                  <c:v>8.0999999999999996E-4</c:v>
                </c:pt>
                <c:pt idx="6034">
                  <c:v>9.2000000000000003E-4</c:v>
                </c:pt>
                <c:pt idx="6035">
                  <c:v>8.7000000000000001E-4</c:v>
                </c:pt>
                <c:pt idx="6036">
                  <c:v>8.7000000000000001E-4</c:v>
                </c:pt>
                <c:pt idx="6037">
                  <c:v>8.0999999999999996E-4</c:v>
                </c:pt>
                <c:pt idx="6038">
                  <c:v>6.4999999999999997E-4</c:v>
                </c:pt>
                <c:pt idx="6039">
                  <c:v>5.0000000000000001E-4</c:v>
                </c:pt>
                <c:pt idx="6040">
                  <c:v>3.4000000000000002E-4</c:v>
                </c:pt>
                <c:pt idx="6041">
                  <c:v>-3.0000000000000001E-5</c:v>
                </c:pt>
                <c:pt idx="6042">
                  <c:v>-2.4000000000000001E-4</c:v>
                </c:pt>
                <c:pt idx="6043">
                  <c:v>-5.0000000000000001E-4</c:v>
                </c:pt>
                <c:pt idx="6044">
                  <c:v>-8.1999999999999998E-4</c:v>
                </c:pt>
                <c:pt idx="6045">
                  <c:v>-1.1900000000000001E-3</c:v>
                </c:pt>
                <c:pt idx="6046">
                  <c:v>-1.56E-3</c:v>
                </c:pt>
                <c:pt idx="6047">
                  <c:v>-2.0300000000000001E-3</c:v>
                </c:pt>
                <c:pt idx="6048">
                  <c:v>-2.3999999999999998E-3</c:v>
                </c:pt>
                <c:pt idx="6049">
                  <c:v>-2.82E-3</c:v>
                </c:pt>
                <c:pt idx="6050">
                  <c:v>-3.14E-3</c:v>
                </c:pt>
                <c:pt idx="6051">
                  <c:v>-3.5599999999999998E-3</c:v>
                </c:pt>
                <c:pt idx="6052">
                  <c:v>-3.82E-3</c:v>
                </c:pt>
                <c:pt idx="6053">
                  <c:v>-4.1399999999999996E-3</c:v>
                </c:pt>
                <c:pt idx="6054">
                  <c:v>-4.5599999999999998E-3</c:v>
                </c:pt>
                <c:pt idx="6055">
                  <c:v>-4.7699999999999999E-3</c:v>
                </c:pt>
                <c:pt idx="6056">
                  <c:v>-5.0400000000000002E-3</c:v>
                </c:pt>
                <c:pt idx="6057">
                  <c:v>-5.2500000000000003E-3</c:v>
                </c:pt>
                <c:pt idx="6058">
                  <c:v>-5.4099999999999999E-3</c:v>
                </c:pt>
                <c:pt idx="6059">
                  <c:v>-5.5599999999999998E-3</c:v>
                </c:pt>
                <c:pt idx="6060">
                  <c:v>-5.6699999999999997E-3</c:v>
                </c:pt>
                <c:pt idx="6061">
                  <c:v>-5.62E-3</c:v>
                </c:pt>
                <c:pt idx="6062">
                  <c:v>-5.7200000000000003E-3</c:v>
                </c:pt>
                <c:pt idx="6063">
                  <c:v>-5.62E-3</c:v>
                </c:pt>
                <c:pt idx="6064">
                  <c:v>-5.5100000000000001E-3</c:v>
                </c:pt>
                <c:pt idx="6065">
                  <c:v>-5.3499999999999997E-3</c:v>
                </c:pt>
                <c:pt idx="6066">
                  <c:v>-5.1900000000000002E-3</c:v>
                </c:pt>
                <c:pt idx="6067">
                  <c:v>-5.0400000000000002E-3</c:v>
                </c:pt>
                <c:pt idx="6068">
                  <c:v>-4.6699999999999997E-3</c:v>
                </c:pt>
                <c:pt idx="6069">
                  <c:v>-4.4600000000000004E-3</c:v>
                </c:pt>
                <c:pt idx="6070">
                  <c:v>-4.1900000000000001E-3</c:v>
                </c:pt>
                <c:pt idx="6071">
                  <c:v>-3.8800000000000002E-3</c:v>
                </c:pt>
                <c:pt idx="6072">
                  <c:v>-3.46E-3</c:v>
                </c:pt>
                <c:pt idx="6073">
                  <c:v>-3.1900000000000001E-3</c:v>
                </c:pt>
                <c:pt idx="6074">
                  <c:v>-2.82E-3</c:v>
                </c:pt>
                <c:pt idx="6075">
                  <c:v>-2.6099999999999999E-3</c:v>
                </c:pt>
                <c:pt idx="6076">
                  <c:v>-2.3E-3</c:v>
                </c:pt>
                <c:pt idx="6077">
                  <c:v>-1.98E-3</c:v>
                </c:pt>
                <c:pt idx="6078">
                  <c:v>-1.6100000000000001E-3</c:v>
                </c:pt>
                <c:pt idx="6079">
                  <c:v>-1.4E-3</c:v>
                </c:pt>
                <c:pt idx="6080">
                  <c:v>-1.08E-3</c:v>
                </c:pt>
                <c:pt idx="6081">
                  <c:v>-1.0300000000000001E-3</c:v>
                </c:pt>
                <c:pt idx="6082">
                  <c:v>-7.6999999999999996E-4</c:v>
                </c:pt>
                <c:pt idx="6083">
                  <c:v>-6.0999999999999997E-4</c:v>
                </c:pt>
                <c:pt idx="6084">
                  <c:v>-5.0000000000000001E-4</c:v>
                </c:pt>
                <c:pt idx="6085">
                  <c:v>-4.0000000000000002E-4</c:v>
                </c:pt>
                <c:pt idx="6086">
                  <c:v>-2.9E-4</c:v>
                </c:pt>
                <c:pt idx="6087">
                  <c:v>-3.5E-4</c:v>
                </c:pt>
                <c:pt idx="6088">
                  <c:v>-4.0000000000000002E-4</c:v>
                </c:pt>
                <c:pt idx="6089">
                  <c:v>-4.4999999999999999E-4</c:v>
                </c:pt>
                <c:pt idx="6090">
                  <c:v>-5.5999999999999995E-4</c:v>
                </c:pt>
                <c:pt idx="6091">
                  <c:v>-5.5999999999999995E-4</c:v>
                </c:pt>
                <c:pt idx="6092">
                  <c:v>-7.2000000000000005E-4</c:v>
                </c:pt>
                <c:pt idx="6093">
                  <c:v>-8.1999999999999998E-4</c:v>
                </c:pt>
                <c:pt idx="6094">
                  <c:v>-1.08E-3</c:v>
                </c:pt>
                <c:pt idx="6095">
                  <c:v>-1.24E-3</c:v>
                </c:pt>
                <c:pt idx="6096">
                  <c:v>-1.4499999999999999E-3</c:v>
                </c:pt>
                <c:pt idx="6097">
                  <c:v>-1.66E-3</c:v>
                </c:pt>
                <c:pt idx="6098">
                  <c:v>-1.8699999999999999E-3</c:v>
                </c:pt>
                <c:pt idx="6099">
                  <c:v>-1.98E-3</c:v>
                </c:pt>
                <c:pt idx="6100">
                  <c:v>-2.1900000000000001E-3</c:v>
                </c:pt>
                <c:pt idx="6101">
                  <c:v>-2.3500000000000001E-3</c:v>
                </c:pt>
                <c:pt idx="6102">
                  <c:v>-2.5100000000000001E-3</c:v>
                </c:pt>
                <c:pt idx="6103">
                  <c:v>-2.6099999999999999E-3</c:v>
                </c:pt>
                <c:pt idx="6104">
                  <c:v>-2.7699999999999999E-3</c:v>
                </c:pt>
                <c:pt idx="6105">
                  <c:v>-2.8800000000000002E-3</c:v>
                </c:pt>
                <c:pt idx="6106">
                  <c:v>-2.98E-3</c:v>
                </c:pt>
                <c:pt idx="6107">
                  <c:v>-2.98E-3</c:v>
                </c:pt>
                <c:pt idx="6108">
                  <c:v>-3.0899999999999999E-3</c:v>
                </c:pt>
                <c:pt idx="6109">
                  <c:v>-3.0899999999999999E-3</c:v>
                </c:pt>
                <c:pt idx="6110">
                  <c:v>-2.98E-3</c:v>
                </c:pt>
                <c:pt idx="6111">
                  <c:v>-2.9299999999999999E-3</c:v>
                </c:pt>
                <c:pt idx="6112">
                  <c:v>-2.9299999999999999E-3</c:v>
                </c:pt>
                <c:pt idx="6113">
                  <c:v>-2.6700000000000001E-3</c:v>
                </c:pt>
                <c:pt idx="6114">
                  <c:v>-2.5100000000000001E-3</c:v>
                </c:pt>
                <c:pt idx="6115">
                  <c:v>-2.3999999999999998E-3</c:v>
                </c:pt>
                <c:pt idx="6116">
                  <c:v>-2.2399999999999998E-3</c:v>
                </c:pt>
                <c:pt idx="6117">
                  <c:v>-1.98E-3</c:v>
                </c:pt>
                <c:pt idx="6118">
                  <c:v>-1.72E-3</c:v>
                </c:pt>
                <c:pt idx="6119">
                  <c:v>-1.4E-3</c:v>
                </c:pt>
                <c:pt idx="6120">
                  <c:v>-1.14E-3</c:v>
                </c:pt>
                <c:pt idx="6121">
                  <c:v>-8.7000000000000001E-4</c:v>
                </c:pt>
                <c:pt idx="6122">
                  <c:v>-5.5999999999999995E-4</c:v>
                </c:pt>
                <c:pt idx="6123">
                  <c:v>-3.5E-4</c:v>
                </c:pt>
                <c:pt idx="6124">
                  <c:v>-3.0000000000000001E-5</c:v>
                </c:pt>
                <c:pt idx="6125">
                  <c:v>2.3000000000000001E-4</c:v>
                </c:pt>
                <c:pt idx="6126">
                  <c:v>5.0000000000000001E-4</c:v>
                </c:pt>
                <c:pt idx="6127">
                  <c:v>7.6000000000000004E-4</c:v>
                </c:pt>
                <c:pt idx="6128">
                  <c:v>9.2000000000000003E-4</c:v>
                </c:pt>
                <c:pt idx="6129">
                  <c:v>1.1800000000000001E-3</c:v>
                </c:pt>
                <c:pt idx="6130">
                  <c:v>1.4400000000000001E-3</c:v>
                </c:pt>
                <c:pt idx="6131">
                  <c:v>1.5E-3</c:v>
                </c:pt>
                <c:pt idx="6132">
                  <c:v>1.7099999999999999E-3</c:v>
                </c:pt>
                <c:pt idx="6133">
                  <c:v>1.7099999999999999E-3</c:v>
                </c:pt>
                <c:pt idx="6134">
                  <c:v>1.81E-3</c:v>
                </c:pt>
                <c:pt idx="6135">
                  <c:v>1.81E-3</c:v>
                </c:pt>
                <c:pt idx="6136">
                  <c:v>1.81E-3</c:v>
                </c:pt>
                <c:pt idx="6137">
                  <c:v>1.66E-3</c:v>
                </c:pt>
                <c:pt idx="6138">
                  <c:v>1.6000000000000001E-3</c:v>
                </c:pt>
                <c:pt idx="6139">
                  <c:v>1.4400000000000001E-3</c:v>
                </c:pt>
                <c:pt idx="6140">
                  <c:v>1.23E-3</c:v>
                </c:pt>
                <c:pt idx="6141">
                  <c:v>1.1299999999999999E-3</c:v>
                </c:pt>
                <c:pt idx="6142">
                  <c:v>8.7000000000000001E-4</c:v>
                </c:pt>
                <c:pt idx="6143">
                  <c:v>5.9999999999999995E-4</c:v>
                </c:pt>
                <c:pt idx="6144">
                  <c:v>1.8000000000000001E-4</c:v>
                </c:pt>
                <c:pt idx="6145">
                  <c:v>2.0000000000000002E-5</c:v>
                </c:pt>
                <c:pt idx="6146">
                  <c:v>-2.9E-4</c:v>
                </c:pt>
                <c:pt idx="6147">
                  <c:v>-7.2000000000000005E-4</c:v>
                </c:pt>
                <c:pt idx="6148">
                  <c:v>-9.3000000000000005E-4</c:v>
                </c:pt>
                <c:pt idx="6149">
                  <c:v>-1.2999999999999999E-3</c:v>
                </c:pt>
                <c:pt idx="6150">
                  <c:v>-1.66E-3</c:v>
                </c:pt>
                <c:pt idx="6151">
                  <c:v>-2.0300000000000001E-3</c:v>
                </c:pt>
                <c:pt idx="6152">
                  <c:v>-2.2399999999999998E-3</c:v>
                </c:pt>
                <c:pt idx="6153">
                  <c:v>-2.6099999999999999E-3</c:v>
                </c:pt>
                <c:pt idx="6154">
                  <c:v>-2.9299999999999999E-3</c:v>
                </c:pt>
                <c:pt idx="6155">
                  <c:v>-3.14E-3</c:v>
                </c:pt>
                <c:pt idx="6156">
                  <c:v>-3.3E-3</c:v>
                </c:pt>
                <c:pt idx="6157">
                  <c:v>-3.3999999999999998E-3</c:v>
                </c:pt>
                <c:pt idx="6158">
                  <c:v>-3.6099999999999999E-3</c:v>
                </c:pt>
                <c:pt idx="6159">
                  <c:v>-3.7699999999999999E-3</c:v>
                </c:pt>
                <c:pt idx="6160">
                  <c:v>-3.82E-3</c:v>
                </c:pt>
                <c:pt idx="6161">
                  <c:v>-3.7699999999999999E-3</c:v>
                </c:pt>
                <c:pt idx="6162">
                  <c:v>-3.7200000000000002E-3</c:v>
                </c:pt>
                <c:pt idx="6163">
                  <c:v>-3.7699999999999999E-3</c:v>
                </c:pt>
                <c:pt idx="6164">
                  <c:v>-3.6700000000000001E-3</c:v>
                </c:pt>
                <c:pt idx="6165">
                  <c:v>-3.5599999999999998E-3</c:v>
                </c:pt>
                <c:pt idx="6166">
                  <c:v>-3.3500000000000001E-3</c:v>
                </c:pt>
                <c:pt idx="6167">
                  <c:v>-3.2399999999999998E-3</c:v>
                </c:pt>
                <c:pt idx="6168">
                  <c:v>-3.0899999999999999E-3</c:v>
                </c:pt>
                <c:pt idx="6169">
                  <c:v>-2.9299999999999999E-3</c:v>
                </c:pt>
                <c:pt idx="6170">
                  <c:v>-2.7699999999999999E-3</c:v>
                </c:pt>
                <c:pt idx="6171">
                  <c:v>-2.6099999999999999E-3</c:v>
                </c:pt>
                <c:pt idx="6172">
                  <c:v>-2.3E-3</c:v>
                </c:pt>
                <c:pt idx="6173">
                  <c:v>-2.0899999999999998E-3</c:v>
                </c:pt>
                <c:pt idx="6174">
                  <c:v>-1.9300000000000001E-3</c:v>
                </c:pt>
                <c:pt idx="6175">
                  <c:v>-1.7700000000000001E-3</c:v>
                </c:pt>
                <c:pt idx="6176">
                  <c:v>-1.66E-3</c:v>
                </c:pt>
                <c:pt idx="6177">
                  <c:v>-1.5100000000000001E-3</c:v>
                </c:pt>
                <c:pt idx="6178">
                  <c:v>-1.3500000000000001E-3</c:v>
                </c:pt>
                <c:pt idx="6179">
                  <c:v>-1.2999999999999999E-3</c:v>
                </c:pt>
                <c:pt idx="6180">
                  <c:v>-1.3500000000000001E-3</c:v>
                </c:pt>
                <c:pt idx="6181">
                  <c:v>-1.4E-3</c:v>
                </c:pt>
                <c:pt idx="6182">
                  <c:v>-1.4E-3</c:v>
                </c:pt>
                <c:pt idx="6183">
                  <c:v>-1.4E-3</c:v>
                </c:pt>
                <c:pt idx="6184">
                  <c:v>-1.56E-3</c:v>
                </c:pt>
                <c:pt idx="6185">
                  <c:v>-1.7700000000000001E-3</c:v>
                </c:pt>
                <c:pt idx="6186">
                  <c:v>-1.8699999999999999E-3</c:v>
                </c:pt>
                <c:pt idx="6187">
                  <c:v>-2.0899999999999998E-3</c:v>
                </c:pt>
                <c:pt idx="6188">
                  <c:v>-2.3E-3</c:v>
                </c:pt>
                <c:pt idx="6189">
                  <c:v>-2.6700000000000001E-3</c:v>
                </c:pt>
                <c:pt idx="6190">
                  <c:v>-2.9299999999999999E-3</c:v>
                </c:pt>
                <c:pt idx="6191">
                  <c:v>-3.2399999999999998E-3</c:v>
                </c:pt>
                <c:pt idx="6192">
                  <c:v>-3.5100000000000001E-3</c:v>
                </c:pt>
                <c:pt idx="6193">
                  <c:v>-3.8800000000000002E-3</c:v>
                </c:pt>
                <c:pt idx="6194">
                  <c:v>-4.1900000000000001E-3</c:v>
                </c:pt>
                <c:pt idx="6195">
                  <c:v>-4.5599999999999998E-3</c:v>
                </c:pt>
                <c:pt idx="6196">
                  <c:v>-4.7699999999999999E-3</c:v>
                </c:pt>
                <c:pt idx="6197">
                  <c:v>-5.1900000000000002E-3</c:v>
                </c:pt>
                <c:pt idx="6198">
                  <c:v>-5.4599999999999996E-3</c:v>
                </c:pt>
                <c:pt idx="6199">
                  <c:v>-5.7200000000000003E-3</c:v>
                </c:pt>
                <c:pt idx="6200">
                  <c:v>-5.9800000000000001E-3</c:v>
                </c:pt>
                <c:pt idx="6201">
                  <c:v>-6.3E-3</c:v>
                </c:pt>
                <c:pt idx="6202">
                  <c:v>-6.4599999999999996E-3</c:v>
                </c:pt>
                <c:pt idx="6203">
                  <c:v>-6.7200000000000003E-3</c:v>
                </c:pt>
                <c:pt idx="6204">
                  <c:v>-6.7799999999999996E-3</c:v>
                </c:pt>
                <c:pt idx="6205">
                  <c:v>-6.9300000000000004E-3</c:v>
                </c:pt>
                <c:pt idx="6206">
                  <c:v>-7.0400000000000003E-3</c:v>
                </c:pt>
                <c:pt idx="6207">
                  <c:v>-7.0400000000000003E-3</c:v>
                </c:pt>
                <c:pt idx="6208">
                  <c:v>-7.0400000000000003E-3</c:v>
                </c:pt>
                <c:pt idx="6209">
                  <c:v>-7.1399999999999996E-3</c:v>
                </c:pt>
                <c:pt idx="6210">
                  <c:v>-7.0400000000000003E-3</c:v>
                </c:pt>
                <c:pt idx="6211">
                  <c:v>-7.0899999999999999E-3</c:v>
                </c:pt>
                <c:pt idx="6212">
                  <c:v>-6.9300000000000004E-3</c:v>
                </c:pt>
                <c:pt idx="6213">
                  <c:v>-6.8799999999999998E-3</c:v>
                </c:pt>
                <c:pt idx="6214">
                  <c:v>-6.8300000000000001E-3</c:v>
                </c:pt>
                <c:pt idx="6215">
                  <c:v>-6.6699999999999997E-3</c:v>
                </c:pt>
                <c:pt idx="6216">
                  <c:v>-6.4599999999999996E-3</c:v>
                </c:pt>
                <c:pt idx="6217">
                  <c:v>-6.5100000000000002E-3</c:v>
                </c:pt>
                <c:pt idx="6218">
                  <c:v>-6.1399999999999996E-3</c:v>
                </c:pt>
                <c:pt idx="6219">
                  <c:v>-6.1999999999999998E-3</c:v>
                </c:pt>
                <c:pt idx="6220">
                  <c:v>-5.9800000000000001E-3</c:v>
                </c:pt>
                <c:pt idx="6221">
                  <c:v>-5.8799999999999998E-3</c:v>
                </c:pt>
                <c:pt idx="6222">
                  <c:v>-5.77E-3</c:v>
                </c:pt>
                <c:pt idx="6223">
                  <c:v>-5.6699999999999997E-3</c:v>
                </c:pt>
                <c:pt idx="6224">
                  <c:v>-5.62E-3</c:v>
                </c:pt>
                <c:pt idx="6225">
                  <c:v>-5.5100000000000001E-3</c:v>
                </c:pt>
                <c:pt idx="6226">
                  <c:v>-5.4599999999999996E-3</c:v>
                </c:pt>
                <c:pt idx="6227">
                  <c:v>-5.4099999999999999E-3</c:v>
                </c:pt>
                <c:pt idx="6228">
                  <c:v>-5.3499999999999997E-3</c:v>
                </c:pt>
                <c:pt idx="6229">
                  <c:v>-5.4599999999999996E-3</c:v>
                </c:pt>
                <c:pt idx="6230">
                  <c:v>-5.3499999999999997E-3</c:v>
                </c:pt>
                <c:pt idx="6231">
                  <c:v>-5.4599999999999996E-3</c:v>
                </c:pt>
                <c:pt idx="6232">
                  <c:v>-5.3499999999999997E-3</c:v>
                </c:pt>
                <c:pt idx="6233">
                  <c:v>-5.5100000000000001E-3</c:v>
                </c:pt>
                <c:pt idx="6234">
                  <c:v>-5.5599999999999998E-3</c:v>
                </c:pt>
                <c:pt idx="6235">
                  <c:v>-5.6699999999999997E-3</c:v>
                </c:pt>
                <c:pt idx="6236">
                  <c:v>-5.6699999999999997E-3</c:v>
                </c:pt>
                <c:pt idx="6237">
                  <c:v>-5.7200000000000003E-3</c:v>
                </c:pt>
                <c:pt idx="6238">
                  <c:v>-5.7200000000000003E-3</c:v>
                </c:pt>
                <c:pt idx="6239">
                  <c:v>-5.7200000000000003E-3</c:v>
                </c:pt>
                <c:pt idx="6240">
                  <c:v>-5.8799999999999998E-3</c:v>
                </c:pt>
                <c:pt idx="6241">
                  <c:v>-5.8799999999999998E-3</c:v>
                </c:pt>
                <c:pt idx="6242">
                  <c:v>-5.8799999999999998E-3</c:v>
                </c:pt>
                <c:pt idx="6243">
                  <c:v>-5.8799999999999998E-3</c:v>
                </c:pt>
                <c:pt idx="6244">
                  <c:v>-5.8300000000000001E-3</c:v>
                </c:pt>
                <c:pt idx="6245">
                  <c:v>-5.8799999999999998E-3</c:v>
                </c:pt>
                <c:pt idx="6246">
                  <c:v>-5.8300000000000001E-3</c:v>
                </c:pt>
                <c:pt idx="6247">
                  <c:v>-5.77E-3</c:v>
                </c:pt>
                <c:pt idx="6248">
                  <c:v>-5.62E-3</c:v>
                </c:pt>
                <c:pt idx="6249">
                  <c:v>-5.62E-3</c:v>
                </c:pt>
                <c:pt idx="6250">
                  <c:v>-5.5100000000000001E-3</c:v>
                </c:pt>
                <c:pt idx="6251">
                  <c:v>-5.3499999999999997E-3</c:v>
                </c:pt>
                <c:pt idx="6252">
                  <c:v>-5.1900000000000002E-3</c:v>
                </c:pt>
                <c:pt idx="6253">
                  <c:v>-5.0400000000000002E-3</c:v>
                </c:pt>
                <c:pt idx="6254">
                  <c:v>-4.7699999999999999E-3</c:v>
                </c:pt>
                <c:pt idx="6255">
                  <c:v>-4.6100000000000004E-3</c:v>
                </c:pt>
                <c:pt idx="6256">
                  <c:v>-4.4000000000000003E-3</c:v>
                </c:pt>
                <c:pt idx="6257">
                  <c:v>-4.2500000000000003E-3</c:v>
                </c:pt>
                <c:pt idx="6258">
                  <c:v>-3.9300000000000003E-3</c:v>
                </c:pt>
                <c:pt idx="6259">
                  <c:v>-3.7200000000000002E-3</c:v>
                </c:pt>
                <c:pt idx="6260">
                  <c:v>-3.3500000000000001E-3</c:v>
                </c:pt>
                <c:pt idx="6261">
                  <c:v>-3.1900000000000001E-3</c:v>
                </c:pt>
                <c:pt idx="6262">
                  <c:v>-3.0300000000000001E-3</c:v>
                </c:pt>
                <c:pt idx="6263">
                  <c:v>-2.6700000000000001E-3</c:v>
                </c:pt>
                <c:pt idx="6264">
                  <c:v>-2.3999999999999998E-3</c:v>
                </c:pt>
                <c:pt idx="6265">
                  <c:v>-2.0899999999999998E-3</c:v>
                </c:pt>
                <c:pt idx="6266">
                  <c:v>-1.98E-3</c:v>
                </c:pt>
                <c:pt idx="6267">
                  <c:v>-1.66E-3</c:v>
                </c:pt>
                <c:pt idx="6268">
                  <c:v>-1.4499999999999999E-3</c:v>
                </c:pt>
                <c:pt idx="6269">
                  <c:v>-1.24E-3</c:v>
                </c:pt>
                <c:pt idx="6270">
                  <c:v>-9.7999999999999997E-4</c:v>
                </c:pt>
                <c:pt idx="6271">
                  <c:v>-8.1999999999999998E-4</c:v>
                </c:pt>
                <c:pt idx="6272">
                  <c:v>-6.0999999999999997E-4</c:v>
                </c:pt>
                <c:pt idx="6273">
                  <c:v>-4.4999999999999999E-4</c:v>
                </c:pt>
                <c:pt idx="6274">
                  <c:v>-1.9000000000000001E-4</c:v>
                </c:pt>
                <c:pt idx="6275">
                  <c:v>-1.9000000000000001E-4</c:v>
                </c:pt>
                <c:pt idx="6276">
                  <c:v>-8.0000000000000007E-5</c:v>
                </c:pt>
                <c:pt idx="6277">
                  <c:v>2.0000000000000002E-5</c:v>
                </c:pt>
                <c:pt idx="6278">
                  <c:v>2.0000000000000002E-5</c:v>
                </c:pt>
                <c:pt idx="6279">
                  <c:v>1.2999999999999999E-4</c:v>
                </c:pt>
                <c:pt idx="6280">
                  <c:v>1.8000000000000001E-4</c:v>
                </c:pt>
                <c:pt idx="6281">
                  <c:v>1.2999999999999999E-4</c:v>
                </c:pt>
                <c:pt idx="6282">
                  <c:v>6.9999999999999994E-5</c:v>
                </c:pt>
                <c:pt idx="6283">
                  <c:v>2.0000000000000002E-5</c:v>
                </c:pt>
                <c:pt idx="6284">
                  <c:v>-1.3999999999999999E-4</c:v>
                </c:pt>
                <c:pt idx="6285">
                  <c:v>-1.9000000000000001E-4</c:v>
                </c:pt>
                <c:pt idx="6286">
                  <c:v>-4.0000000000000002E-4</c:v>
                </c:pt>
                <c:pt idx="6287">
                  <c:v>-5.5999999999999995E-4</c:v>
                </c:pt>
                <c:pt idx="6288">
                  <c:v>-7.6999999999999996E-4</c:v>
                </c:pt>
                <c:pt idx="6289">
                  <c:v>-9.7999999999999997E-4</c:v>
                </c:pt>
                <c:pt idx="6290">
                  <c:v>-1.24E-3</c:v>
                </c:pt>
                <c:pt idx="6291">
                  <c:v>-1.6100000000000001E-3</c:v>
                </c:pt>
                <c:pt idx="6292">
                  <c:v>-1.82E-3</c:v>
                </c:pt>
                <c:pt idx="6293">
                  <c:v>-2.1900000000000001E-3</c:v>
                </c:pt>
                <c:pt idx="6294">
                  <c:v>-2.5100000000000001E-3</c:v>
                </c:pt>
                <c:pt idx="6295">
                  <c:v>-2.82E-3</c:v>
                </c:pt>
                <c:pt idx="6296">
                  <c:v>-3.0300000000000001E-3</c:v>
                </c:pt>
                <c:pt idx="6297">
                  <c:v>-3.46E-3</c:v>
                </c:pt>
                <c:pt idx="6298">
                  <c:v>-3.8800000000000002E-3</c:v>
                </c:pt>
                <c:pt idx="6299">
                  <c:v>-4.1900000000000001E-3</c:v>
                </c:pt>
                <c:pt idx="6300">
                  <c:v>-4.5599999999999998E-3</c:v>
                </c:pt>
                <c:pt idx="6301">
                  <c:v>-4.9300000000000004E-3</c:v>
                </c:pt>
                <c:pt idx="6302">
                  <c:v>-5.1900000000000002E-3</c:v>
                </c:pt>
                <c:pt idx="6303">
                  <c:v>-5.5599999999999998E-3</c:v>
                </c:pt>
                <c:pt idx="6304">
                  <c:v>-5.9300000000000004E-3</c:v>
                </c:pt>
                <c:pt idx="6305">
                  <c:v>-6.1399999999999996E-3</c:v>
                </c:pt>
                <c:pt idx="6306">
                  <c:v>-6.4099999999999999E-3</c:v>
                </c:pt>
                <c:pt idx="6307">
                  <c:v>-6.7200000000000003E-3</c:v>
                </c:pt>
                <c:pt idx="6308">
                  <c:v>-6.9899999999999997E-3</c:v>
                </c:pt>
                <c:pt idx="6309">
                  <c:v>-7.1999999999999998E-3</c:v>
                </c:pt>
                <c:pt idx="6310">
                  <c:v>-7.3000000000000001E-3</c:v>
                </c:pt>
                <c:pt idx="6311">
                  <c:v>-7.4599999999999996E-3</c:v>
                </c:pt>
                <c:pt idx="6312">
                  <c:v>-7.4599999999999996E-3</c:v>
                </c:pt>
                <c:pt idx="6313">
                  <c:v>-7.5700000000000003E-3</c:v>
                </c:pt>
                <c:pt idx="6314">
                  <c:v>-7.5700000000000003E-3</c:v>
                </c:pt>
                <c:pt idx="6315">
                  <c:v>-7.5700000000000003E-3</c:v>
                </c:pt>
                <c:pt idx="6316">
                  <c:v>-7.4599999999999996E-3</c:v>
                </c:pt>
                <c:pt idx="6317">
                  <c:v>-7.5100000000000002E-3</c:v>
                </c:pt>
                <c:pt idx="6318">
                  <c:v>-7.3499999999999998E-3</c:v>
                </c:pt>
                <c:pt idx="6319">
                  <c:v>-7.2500000000000004E-3</c:v>
                </c:pt>
                <c:pt idx="6320">
                  <c:v>-7.1399999999999996E-3</c:v>
                </c:pt>
                <c:pt idx="6321">
                  <c:v>-6.9300000000000004E-3</c:v>
                </c:pt>
                <c:pt idx="6322">
                  <c:v>-6.7200000000000003E-3</c:v>
                </c:pt>
                <c:pt idx="6323">
                  <c:v>-6.5100000000000002E-3</c:v>
                </c:pt>
                <c:pt idx="6324">
                  <c:v>-6.1999999999999998E-3</c:v>
                </c:pt>
                <c:pt idx="6325">
                  <c:v>-5.9800000000000001E-3</c:v>
                </c:pt>
                <c:pt idx="6326">
                  <c:v>-5.7200000000000003E-3</c:v>
                </c:pt>
                <c:pt idx="6327">
                  <c:v>-5.4099999999999999E-3</c:v>
                </c:pt>
                <c:pt idx="6328">
                  <c:v>-5.1900000000000002E-3</c:v>
                </c:pt>
                <c:pt idx="6329">
                  <c:v>-4.9300000000000004E-3</c:v>
                </c:pt>
                <c:pt idx="6330">
                  <c:v>-4.5100000000000001E-3</c:v>
                </c:pt>
                <c:pt idx="6331">
                  <c:v>-4.2500000000000003E-3</c:v>
                </c:pt>
                <c:pt idx="6332">
                  <c:v>-4.0400000000000002E-3</c:v>
                </c:pt>
                <c:pt idx="6333">
                  <c:v>-3.82E-3</c:v>
                </c:pt>
                <c:pt idx="6334">
                  <c:v>-3.5100000000000001E-3</c:v>
                </c:pt>
                <c:pt idx="6335">
                  <c:v>-3.3500000000000001E-3</c:v>
                </c:pt>
                <c:pt idx="6336">
                  <c:v>-3.14E-3</c:v>
                </c:pt>
                <c:pt idx="6337">
                  <c:v>-2.98E-3</c:v>
                </c:pt>
                <c:pt idx="6338">
                  <c:v>-2.7200000000000002E-3</c:v>
                </c:pt>
                <c:pt idx="6339">
                  <c:v>-2.6099999999999999E-3</c:v>
                </c:pt>
                <c:pt idx="6340">
                  <c:v>-2.3500000000000001E-3</c:v>
                </c:pt>
                <c:pt idx="6341">
                  <c:v>-2.3E-3</c:v>
                </c:pt>
                <c:pt idx="6342">
                  <c:v>-2.14E-3</c:v>
                </c:pt>
                <c:pt idx="6343">
                  <c:v>-1.98E-3</c:v>
                </c:pt>
                <c:pt idx="6344">
                  <c:v>-1.9300000000000001E-3</c:v>
                </c:pt>
                <c:pt idx="6345">
                  <c:v>-1.82E-3</c:v>
                </c:pt>
                <c:pt idx="6346">
                  <c:v>-1.72E-3</c:v>
                </c:pt>
                <c:pt idx="6347">
                  <c:v>-1.72E-3</c:v>
                </c:pt>
                <c:pt idx="6348">
                  <c:v>-1.6100000000000001E-3</c:v>
                </c:pt>
                <c:pt idx="6349">
                  <c:v>-1.56E-3</c:v>
                </c:pt>
                <c:pt idx="6350">
                  <c:v>-1.5100000000000001E-3</c:v>
                </c:pt>
                <c:pt idx="6351">
                  <c:v>-1.4E-3</c:v>
                </c:pt>
                <c:pt idx="6352">
                  <c:v>-1.4499999999999999E-3</c:v>
                </c:pt>
                <c:pt idx="6353">
                  <c:v>-1.4499999999999999E-3</c:v>
                </c:pt>
                <c:pt idx="6354">
                  <c:v>-1.4E-3</c:v>
                </c:pt>
                <c:pt idx="6355">
                  <c:v>-1.24E-3</c:v>
                </c:pt>
                <c:pt idx="6356">
                  <c:v>-1.14E-3</c:v>
                </c:pt>
                <c:pt idx="6357">
                  <c:v>-1.08E-3</c:v>
                </c:pt>
                <c:pt idx="6358">
                  <c:v>-1.14E-3</c:v>
                </c:pt>
                <c:pt idx="6359">
                  <c:v>-9.7999999999999997E-4</c:v>
                </c:pt>
                <c:pt idx="6360">
                  <c:v>-8.7000000000000001E-4</c:v>
                </c:pt>
                <c:pt idx="6361">
                  <c:v>-8.1999999999999998E-4</c:v>
                </c:pt>
                <c:pt idx="6362">
                  <c:v>-6.6E-4</c:v>
                </c:pt>
                <c:pt idx="6363">
                  <c:v>-5.5999999999999995E-4</c:v>
                </c:pt>
                <c:pt idx="6364">
                  <c:v>-4.4999999999999999E-4</c:v>
                </c:pt>
                <c:pt idx="6365">
                  <c:v>-3.5E-4</c:v>
                </c:pt>
                <c:pt idx="6366">
                  <c:v>-8.0000000000000007E-5</c:v>
                </c:pt>
                <c:pt idx="6367">
                  <c:v>-8.0000000000000007E-5</c:v>
                </c:pt>
                <c:pt idx="6368">
                  <c:v>2.0000000000000002E-5</c:v>
                </c:pt>
                <c:pt idx="6369">
                  <c:v>1.8000000000000001E-4</c:v>
                </c:pt>
                <c:pt idx="6370">
                  <c:v>2.9E-4</c:v>
                </c:pt>
                <c:pt idx="6371">
                  <c:v>4.4000000000000002E-4</c:v>
                </c:pt>
                <c:pt idx="6372">
                  <c:v>5.9999999999999995E-4</c:v>
                </c:pt>
                <c:pt idx="6373">
                  <c:v>6.4999999999999997E-4</c:v>
                </c:pt>
                <c:pt idx="6374">
                  <c:v>8.0999999999999996E-4</c:v>
                </c:pt>
                <c:pt idx="6375">
                  <c:v>8.7000000000000001E-4</c:v>
                </c:pt>
                <c:pt idx="6376">
                  <c:v>9.7000000000000005E-4</c:v>
                </c:pt>
                <c:pt idx="6377">
                  <c:v>1.0200000000000001E-3</c:v>
                </c:pt>
                <c:pt idx="6378">
                  <c:v>1.0200000000000001E-3</c:v>
                </c:pt>
                <c:pt idx="6379">
                  <c:v>1.1299999999999999E-3</c:v>
                </c:pt>
                <c:pt idx="6380">
                  <c:v>1.1299999999999999E-3</c:v>
                </c:pt>
                <c:pt idx="6381">
                  <c:v>1.0200000000000001E-3</c:v>
                </c:pt>
                <c:pt idx="6382">
                  <c:v>1.08E-3</c:v>
                </c:pt>
                <c:pt idx="6383">
                  <c:v>1.0200000000000001E-3</c:v>
                </c:pt>
                <c:pt idx="6384">
                  <c:v>9.2000000000000003E-4</c:v>
                </c:pt>
                <c:pt idx="6385">
                  <c:v>8.0999999999999996E-4</c:v>
                </c:pt>
                <c:pt idx="6386">
                  <c:v>7.6000000000000004E-4</c:v>
                </c:pt>
                <c:pt idx="6387">
                  <c:v>5.5000000000000003E-4</c:v>
                </c:pt>
                <c:pt idx="6388">
                  <c:v>4.4000000000000002E-4</c:v>
                </c:pt>
                <c:pt idx="6389">
                  <c:v>2.3000000000000001E-4</c:v>
                </c:pt>
                <c:pt idx="6390">
                  <c:v>1.2999999999999999E-4</c:v>
                </c:pt>
                <c:pt idx="6391">
                  <c:v>-1.3999999999999999E-4</c:v>
                </c:pt>
                <c:pt idx="6392">
                  <c:v>-2.4000000000000001E-4</c:v>
                </c:pt>
                <c:pt idx="6393">
                  <c:v>-5.5999999999999995E-4</c:v>
                </c:pt>
                <c:pt idx="6394">
                  <c:v>-6.6E-4</c:v>
                </c:pt>
                <c:pt idx="6395">
                  <c:v>-7.6999999999999996E-4</c:v>
                </c:pt>
                <c:pt idx="6396">
                  <c:v>-8.7000000000000001E-4</c:v>
                </c:pt>
                <c:pt idx="6397">
                  <c:v>-1.1900000000000001E-3</c:v>
                </c:pt>
                <c:pt idx="6398">
                  <c:v>-1.2999999999999999E-3</c:v>
                </c:pt>
                <c:pt idx="6399">
                  <c:v>-1.4499999999999999E-3</c:v>
                </c:pt>
                <c:pt idx="6400">
                  <c:v>-1.6100000000000001E-3</c:v>
                </c:pt>
                <c:pt idx="6401">
                  <c:v>-1.72E-3</c:v>
                </c:pt>
                <c:pt idx="6402">
                  <c:v>-1.82E-3</c:v>
                </c:pt>
                <c:pt idx="6403">
                  <c:v>-1.8699999999999999E-3</c:v>
                </c:pt>
                <c:pt idx="6404">
                  <c:v>-1.8699999999999999E-3</c:v>
                </c:pt>
                <c:pt idx="6405">
                  <c:v>-1.9300000000000001E-3</c:v>
                </c:pt>
                <c:pt idx="6406">
                  <c:v>-1.8699999999999999E-3</c:v>
                </c:pt>
                <c:pt idx="6407">
                  <c:v>-1.82E-3</c:v>
                </c:pt>
                <c:pt idx="6408">
                  <c:v>-1.66E-3</c:v>
                </c:pt>
                <c:pt idx="6409">
                  <c:v>-1.56E-3</c:v>
                </c:pt>
                <c:pt idx="6410">
                  <c:v>-1.4499999999999999E-3</c:v>
                </c:pt>
                <c:pt idx="6411">
                  <c:v>-1.2999999999999999E-3</c:v>
                </c:pt>
                <c:pt idx="6412">
                  <c:v>-1.1900000000000001E-3</c:v>
                </c:pt>
                <c:pt idx="6413">
                  <c:v>-9.7999999999999997E-4</c:v>
                </c:pt>
                <c:pt idx="6414">
                  <c:v>-6.6E-4</c:v>
                </c:pt>
                <c:pt idx="6415">
                  <c:v>-5.5999999999999995E-4</c:v>
                </c:pt>
                <c:pt idx="6416">
                  <c:v>-2.9E-4</c:v>
                </c:pt>
                <c:pt idx="6417">
                  <c:v>2.0000000000000002E-5</c:v>
                </c:pt>
                <c:pt idx="6418">
                  <c:v>2.3000000000000001E-4</c:v>
                </c:pt>
                <c:pt idx="6419">
                  <c:v>5.0000000000000001E-4</c:v>
                </c:pt>
                <c:pt idx="6420">
                  <c:v>8.0999999999999996E-4</c:v>
                </c:pt>
                <c:pt idx="6421">
                  <c:v>9.7000000000000005E-4</c:v>
                </c:pt>
                <c:pt idx="6422">
                  <c:v>1.23E-3</c:v>
                </c:pt>
                <c:pt idx="6423">
                  <c:v>1.5E-3</c:v>
                </c:pt>
                <c:pt idx="6424">
                  <c:v>1.7099999999999999E-3</c:v>
                </c:pt>
                <c:pt idx="6425">
                  <c:v>1.8699999999999999E-3</c:v>
                </c:pt>
                <c:pt idx="6426">
                  <c:v>2.0200000000000001E-3</c:v>
                </c:pt>
                <c:pt idx="6427">
                  <c:v>2.2399999999999998E-3</c:v>
                </c:pt>
                <c:pt idx="6428">
                  <c:v>2.3900000000000002E-3</c:v>
                </c:pt>
                <c:pt idx="6429">
                  <c:v>2.5000000000000001E-3</c:v>
                </c:pt>
                <c:pt idx="6430">
                  <c:v>2.5999999999999999E-3</c:v>
                </c:pt>
                <c:pt idx="6431">
                  <c:v>2.5999999999999999E-3</c:v>
                </c:pt>
                <c:pt idx="6432">
                  <c:v>2.7100000000000002E-3</c:v>
                </c:pt>
                <c:pt idx="6433">
                  <c:v>2.66E-3</c:v>
                </c:pt>
                <c:pt idx="6434">
                  <c:v>2.66E-3</c:v>
                </c:pt>
                <c:pt idx="6435">
                  <c:v>2.5500000000000002E-3</c:v>
                </c:pt>
                <c:pt idx="6436">
                  <c:v>2.5999999999999999E-3</c:v>
                </c:pt>
                <c:pt idx="6437">
                  <c:v>2.3400000000000001E-3</c:v>
                </c:pt>
                <c:pt idx="6438">
                  <c:v>2.3400000000000001E-3</c:v>
                </c:pt>
                <c:pt idx="6439">
                  <c:v>2.1800000000000001E-3</c:v>
                </c:pt>
                <c:pt idx="6440">
                  <c:v>2.0799999999999998E-3</c:v>
                </c:pt>
                <c:pt idx="6441">
                  <c:v>1.8699999999999999E-3</c:v>
                </c:pt>
                <c:pt idx="6442">
                  <c:v>1.7099999999999999E-3</c:v>
                </c:pt>
                <c:pt idx="6443">
                  <c:v>1.66E-3</c:v>
                </c:pt>
                <c:pt idx="6444">
                  <c:v>1.39E-3</c:v>
                </c:pt>
                <c:pt idx="6445">
                  <c:v>1.1800000000000001E-3</c:v>
                </c:pt>
                <c:pt idx="6446">
                  <c:v>1.0200000000000001E-3</c:v>
                </c:pt>
                <c:pt idx="6447">
                  <c:v>7.6000000000000004E-4</c:v>
                </c:pt>
                <c:pt idx="6448">
                  <c:v>5.5000000000000003E-4</c:v>
                </c:pt>
                <c:pt idx="6449">
                  <c:v>4.4000000000000002E-4</c:v>
                </c:pt>
                <c:pt idx="6450">
                  <c:v>2.9E-4</c:v>
                </c:pt>
                <c:pt idx="6451">
                  <c:v>6.9999999999999994E-5</c:v>
                </c:pt>
                <c:pt idx="6452">
                  <c:v>-8.0000000000000007E-5</c:v>
                </c:pt>
                <c:pt idx="6453">
                  <c:v>-2.9E-4</c:v>
                </c:pt>
                <c:pt idx="6454">
                  <c:v>-4.4999999999999999E-4</c:v>
                </c:pt>
                <c:pt idx="6455">
                  <c:v>-7.2000000000000005E-4</c:v>
                </c:pt>
                <c:pt idx="6456">
                  <c:v>-8.7000000000000001E-4</c:v>
                </c:pt>
                <c:pt idx="6457">
                  <c:v>-1.08E-3</c:v>
                </c:pt>
                <c:pt idx="6458">
                  <c:v>-1.14E-3</c:v>
                </c:pt>
                <c:pt idx="6459">
                  <c:v>-1.24E-3</c:v>
                </c:pt>
                <c:pt idx="6460">
                  <c:v>-1.4E-3</c:v>
                </c:pt>
                <c:pt idx="6461">
                  <c:v>-1.6100000000000001E-3</c:v>
                </c:pt>
                <c:pt idx="6462">
                  <c:v>-1.72E-3</c:v>
                </c:pt>
                <c:pt idx="6463">
                  <c:v>-1.82E-3</c:v>
                </c:pt>
                <c:pt idx="6464">
                  <c:v>-1.98E-3</c:v>
                </c:pt>
                <c:pt idx="6465">
                  <c:v>-2.0899999999999998E-3</c:v>
                </c:pt>
                <c:pt idx="6466">
                  <c:v>-2.2399999999999998E-3</c:v>
                </c:pt>
                <c:pt idx="6467">
                  <c:v>-2.4499999999999999E-3</c:v>
                </c:pt>
                <c:pt idx="6468">
                  <c:v>-2.5100000000000001E-3</c:v>
                </c:pt>
                <c:pt idx="6469">
                  <c:v>-2.7200000000000002E-3</c:v>
                </c:pt>
                <c:pt idx="6470">
                  <c:v>-2.82E-3</c:v>
                </c:pt>
                <c:pt idx="6471">
                  <c:v>-2.8800000000000002E-3</c:v>
                </c:pt>
                <c:pt idx="6472">
                  <c:v>-2.98E-3</c:v>
                </c:pt>
                <c:pt idx="6473">
                  <c:v>-2.9299999999999999E-3</c:v>
                </c:pt>
                <c:pt idx="6474">
                  <c:v>-3.14E-3</c:v>
                </c:pt>
                <c:pt idx="6475">
                  <c:v>-3.14E-3</c:v>
                </c:pt>
                <c:pt idx="6476">
                  <c:v>-3.0899999999999999E-3</c:v>
                </c:pt>
                <c:pt idx="6477">
                  <c:v>-3.0899999999999999E-3</c:v>
                </c:pt>
                <c:pt idx="6478">
                  <c:v>-3.0899999999999999E-3</c:v>
                </c:pt>
                <c:pt idx="6479">
                  <c:v>-3.14E-3</c:v>
                </c:pt>
                <c:pt idx="6480">
                  <c:v>-3.0300000000000001E-3</c:v>
                </c:pt>
                <c:pt idx="6481">
                  <c:v>-2.98E-3</c:v>
                </c:pt>
                <c:pt idx="6482">
                  <c:v>-2.7699999999999999E-3</c:v>
                </c:pt>
                <c:pt idx="6483">
                  <c:v>-2.7699999999999999E-3</c:v>
                </c:pt>
                <c:pt idx="6484">
                  <c:v>-2.5600000000000002E-3</c:v>
                </c:pt>
                <c:pt idx="6485">
                  <c:v>-2.3500000000000001E-3</c:v>
                </c:pt>
                <c:pt idx="6486">
                  <c:v>-2.14E-3</c:v>
                </c:pt>
                <c:pt idx="6487">
                  <c:v>-1.8699999999999999E-3</c:v>
                </c:pt>
                <c:pt idx="6488">
                  <c:v>-1.72E-3</c:v>
                </c:pt>
                <c:pt idx="6489">
                  <c:v>-1.4E-3</c:v>
                </c:pt>
                <c:pt idx="6490">
                  <c:v>-1.14E-3</c:v>
                </c:pt>
                <c:pt idx="6491">
                  <c:v>-8.1999999999999998E-4</c:v>
                </c:pt>
                <c:pt idx="6492">
                  <c:v>-5.5999999999999995E-4</c:v>
                </c:pt>
                <c:pt idx="6493">
                  <c:v>-3.5E-4</c:v>
                </c:pt>
                <c:pt idx="6494">
                  <c:v>-3.0000000000000001E-5</c:v>
                </c:pt>
                <c:pt idx="6495">
                  <c:v>1.8000000000000001E-4</c:v>
                </c:pt>
                <c:pt idx="6496">
                  <c:v>5.0000000000000001E-4</c:v>
                </c:pt>
                <c:pt idx="6497">
                  <c:v>7.6000000000000004E-4</c:v>
                </c:pt>
                <c:pt idx="6498">
                  <c:v>9.2000000000000003E-4</c:v>
                </c:pt>
                <c:pt idx="6499">
                  <c:v>1.08E-3</c:v>
                </c:pt>
                <c:pt idx="6500">
                  <c:v>1.1800000000000001E-3</c:v>
                </c:pt>
                <c:pt idx="6501">
                  <c:v>1.4400000000000001E-3</c:v>
                </c:pt>
                <c:pt idx="6502">
                  <c:v>1.5E-3</c:v>
                </c:pt>
                <c:pt idx="6503">
                  <c:v>1.66E-3</c:v>
                </c:pt>
                <c:pt idx="6504">
                  <c:v>1.7099999999999999E-3</c:v>
                </c:pt>
                <c:pt idx="6505">
                  <c:v>1.66E-3</c:v>
                </c:pt>
                <c:pt idx="6506">
                  <c:v>1.7099999999999999E-3</c:v>
                </c:pt>
                <c:pt idx="6507">
                  <c:v>1.7600000000000001E-3</c:v>
                </c:pt>
                <c:pt idx="6508">
                  <c:v>1.7099999999999999E-3</c:v>
                </c:pt>
                <c:pt idx="6509">
                  <c:v>1.5499999999999999E-3</c:v>
                </c:pt>
                <c:pt idx="6510">
                  <c:v>1.39E-3</c:v>
                </c:pt>
                <c:pt idx="6511">
                  <c:v>1.23E-3</c:v>
                </c:pt>
                <c:pt idx="6512">
                  <c:v>1.08E-3</c:v>
                </c:pt>
                <c:pt idx="6513">
                  <c:v>9.2000000000000003E-4</c:v>
                </c:pt>
                <c:pt idx="6514">
                  <c:v>7.6000000000000004E-4</c:v>
                </c:pt>
                <c:pt idx="6515">
                  <c:v>4.4000000000000002E-4</c:v>
                </c:pt>
                <c:pt idx="6516">
                  <c:v>2.9E-4</c:v>
                </c:pt>
                <c:pt idx="6517">
                  <c:v>-3.0000000000000001E-5</c:v>
                </c:pt>
                <c:pt idx="6518">
                  <c:v>-2.4000000000000001E-4</c:v>
                </c:pt>
                <c:pt idx="6519">
                  <c:v>-5.5999999999999995E-4</c:v>
                </c:pt>
                <c:pt idx="6520">
                  <c:v>-6.6E-4</c:v>
                </c:pt>
                <c:pt idx="6521">
                  <c:v>-1.0300000000000001E-3</c:v>
                </c:pt>
                <c:pt idx="6522">
                  <c:v>-1.24E-3</c:v>
                </c:pt>
                <c:pt idx="6523">
                  <c:v>-1.4499999999999999E-3</c:v>
                </c:pt>
                <c:pt idx="6524">
                  <c:v>-1.6100000000000001E-3</c:v>
                </c:pt>
                <c:pt idx="6525">
                  <c:v>-1.8699999999999999E-3</c:v>
                </c:pt>
                <c:pt idx="6526">
                  <c:v>-2.0899999999999998E-3</c:v>
                </c:pt>
                <c:pt idx="6527">
                  <c:v>-2.2399999999999998E-3</c:v>
                </c:pt>
                <c:pt idx="6528">
                  <c:v>-2.4499999999999999E-3</c:v>
                </c:pt>
                <c:pt idx="6529">
                  <c:v>-2.6700000000000001E-3</c:v>
                </c:pt>
                <c:pt idx="6530">
                  <c:v>-2.7699999999999999E-3</c:v>
                </c:pt>
                <c:pt idx="6531">
                  <c:v>-2.98E-3</c:v>
                </c:pt>
                <c:pt idx="6532">
                  <c:v>-3.2399999999999998E-3</c:v>
                </c:pt>
                <c:pt idx="6533">
                  <c:v>-3.3999999999999998E-3</c:v>
                </c:pt>
                <c:pt idx="6534">
                  <c:v>-3.5599999999999998E-3</c:v>
                </c:pt>
                <c:pt idx="6535">
                  <c:v>-3.82E-3</c:v>
                </c:pt>
                <c:pt idx="6536">
                  <c:v>-3.98E-3</c:v>
                </c:pt>
                <c:pt idx="6537">
                  <c:v>-4.1399999999999996E-3</c:v>
                </c:pt>
                <c:pt idx="6538">
                  <c:v>-4.3499999999999997E-3</c:v>
                </c:pt>
                <c:pt idx="6539">
                  <c:v>-4.7200000000000002E-3</c:v>
                </c:pt>
                <c:pt idx="6540">
                  <c:v>-4.9800000000000001E-3</c:v>
                </c:pt>
                <c:pt idx="6541">
                  <c:v>-5.2500000000000003E-3</c:v>
                </c:pt>
                <c:pt idx="6542">
                  <c:v>-5.5599999999999998E-3</c:v>
                </c:pt>
                <c:pt idx="6543">
                  <c:v>-5.8799999999999998E-3</c:v>
                </c:pt>
                <c:pt idx="6544">
                  <c:v>-6.2500000000000003E-3</c:v>
                </c:pt>
                <c:pt idx="6545">
                  <c:v>-6.5599999999999999E-3</c:v>
                </c:pt>
                <c:pt idx="6546">
                  <c:v>-6.9300000000000004E-3</c:v>
                </c:pt>
                <c:pt idx="6547">
                  <c:v>-7.3000000000000001E-3</c:v>
                </c:pt>
                <c:pt idx="6548">
                  <c:v>-7.6699999999999997E-3</c:v>
                </c:pt>
                <c:pt idx="6549">
                  <c:v>-8.0400000000000003E-3</c:v>
                </c:pt>
                <c:pt idx="6550">
                  <c:v>-8.5100000000000002E-3</c:v>
                </c:pt>
                <c:pt idx="6551">
                  <c:v>-8.94E-3</c:v>
                </c:pt>
                <c:pt idx="6552">
                  <c:v>-9.2499999999999995E-3</c:v>
                </c:pt>
                <c:pt idx="6553">
                  <c:v>-9.7300000000000008E-3</c:v>
                </c:pt>
                <c:pt idx="6554">
                  <c:v>-9.9900000000000006E-3</c:v>
                </c:pt>
                <c:pt idx="6555">
                  <c:v>-1.0410000000000001E-2</c:v>
                </c:pt>
                <c:pt idx="6556">
                  <c:v>-1.0670000000000001E-2</c:v>
                </c:pt>
                <c:pt idx="6557">
                  <c:v>-1.099E-2</c:v>
                </c:pt>
                <c:pt idx="6558">
                  <c:v>-1.12E-2</c:v>
                </c:pt>
                <c:pt idx="6559">
                  <c:v>-1.1520000000000001E-2</c:v>
                </c:pt>
                <c:pt idx="6560">
                  <c:v>-1.1780000000000001E-2</c:v>
                </c:pt>
                <c:pt idx="6561">
                  <c:v>-1.1780000000000001E-2</c:v>
                </c:pt>
                <c:pt idx="6562">
                  <c:v>-1.1990000000000001E-2</c:v>
                </c:pt>
                <c:pt idx="6563">
                  <c:v>-1.21E-2</c:v>
                </c:pt>
                <c:pt idx="6564">
                  <c:v>-1.2149999999999999E-2</c:v>
                </c:pt>
                <c:pt idx="6565">
                  <c:v>-1.226E-2</c:v>
                </c:pt>
                <c:pt idx="6566">
                  <c:v>-1.21E-2</c:v>
                </c:pt>
                <c:pt idx="6567">
                  <c:v>-1.204E-2</c:v>
                </c:pt>
                <c:pt idx="6568">
                  <c:v>-1.21E-2</c:v>
                </c:pt>
                <c:pt idx="6569">
                  <c:v>-1.1939999999999999E-2</c:v>
                </c:pt>
                <c:pt idx="6570">
                  <c:v>-1.1780000000000001E-2</c:v>
                </c:pt>
                <c:pt idx="6571">
                  <c:v>-1.162E-2</c:v>
                </c:pt>
                <c:pt idx="6572">
                  <c:v>-1.141E-2</c:v>
                </c:pt>
                <c:pt idx="6573">
                  <c:v>-1.125E-2</c:v>
                </c:pt>
                <c:pt idx="6574">
                  <c:v>-1.099E-2</c:v>
                </c:pt>
                <c:pt idx="6575">
                  <c:v>-1.078E-2</c:v>
                </c:pt>
                <c:pt idx="6576">
                  <c:v>-1.057E-2</c:v>
                </c:pt>
                <c:pt idx="6577">
                  <c:v>-1.031E-2</c:v>
                </c:pt>
                <c:pt idx="6578">
                  <c:v>-9.9900000000000006E-3</c:v>
                </c:pt>
                <c:pt idx="6579">
                  <c:v>-9.8300000000000002E-3</c:v>
                </c:pt>
                <c:pt idx="6580">
                  <c:v>-9.5700000000000004E-3</c:v>
                </c:pt>
                <c:pt idx="6581">
                  <c:v>-9.3600000000000003E-3</c:v>
                </c:pt>
                <c:pt idx="6582">
                  <c:v>-9.0399999999999994E-3</c:v>
                </c:pt>
                <c:pt idx="6583">
                  <c:v>-8.7200000000000003E-3</c:v>
                </c:pt>
                <c:pt idx="6584">
                  <c:v>-8.4600000000000005E-3</c:v>
                </c:pt>
                <c:pt idx="6585">
                  <c:v>-8.2500000000000004E-3</c:v>
                </c:pt>
                <c:pt idx="6586">
                  <c:v>-7.9299999999999995E-3</c:v>
                </c:pt>
                <c:pt idx="6587">
                  <c:v>-7.7200000000000003E-3</c:v>
                </c:pt>
                <c:pt idx="6588">
                  <c:v>-7.3499999999999998E-3</c:v>
                </c:pt>
                <c:pt idx="6589">
                  <c:v>-7.1399999999999996E-3</c:v>
                </c:pt>
                <c:pt idx="6590">
                  <c:v>-6.8799999999999998E-3</c:v>
                </c:pt>
                <c:pt idx="6591">
                  <c:v>-6.5599999999999999E-3</c:v>
                </c:pt>
                <c:pt idx="6592">
                  <c:v>-6.2500000000000003E-3</c:v>
                </c:pt>
                <c:pt idx="6593">
                  <c:v>-5.8799999999999998E-3</c:v>
                </c:pt>
                <c:pt idx="6594">
                  <c:v>-5.5100000000000001E-3</c:v>
                </c:pt>
                <c:pt idx="6595">
                  <c:v>-5.1900000000000002E-3</c:v>
                </c:pt>
                <c:pt idx="6596">
                  <c:v>-4.7200000000000002E-3</c:v>
                </c:pt>
                <c:pt idx="6597">
                  <c:v>-4.4000000000000003E-3</c:v>
                </c:pt>
                <c:pt idx="6598">
                  <c:v>-3.9300000000000003E-3</c:v>
                </c:pt>
                <c:pt idx="6599">
                  <c:v>-3.6099999999999999E-3</c:v>
                </c:pt>
                <c:pt idx="6600">
                  <c:v>-3.0300000000000001E-3</c:v>
                </c:pt>
                <c:pt idx="6601">
                  <c:v>-2.6099999999999999E-3</c:v>
                </c:pt>
                <c:pt idx="6602">
                  <c:v>-2.1900000000000001E-3</c:v>
                </c:pt>
                <c:pt idx="6603">
                  <c:v>-1.66E-3</c:v>
                </c:pt>
                <c:pt idx="6604">
                  <c:v>-1.1900000000000001E-3</c:v>
                </c:pt>
                <c:pt idx="6605">
                  <c:v>-7.6999999999999996E-4</c:v>
                </c:pt>
                <c:pt idx="6606">
                  <c:v>-1.3999999999999999E-4</c:v>
                </c:pt>
                <c:pt idx="6607">
                  <c:v>3.8999999999999999E-4</c:v>
                </c:pt>
                <c:pt idx="6608">
                  <c:v>8.7000000000000001E-4</c:v>
                </c:pt>
                <c:pt idx="6609">
                  <c:v>1.2899999999999999E-3</c:v>
                </c:pt>
                <c:pt idx="6610">
                  <c:v>1.81E-3</c:v>
                </c:pt>
                <c:pt idx="6611">
                  <c:v>2.2399999999999998E-3</c:v>
                </c:pt>
                <c:pt idx="6612">
                  <c:v>2.7599999999999999E-3</c:v>
                </c:pt>
                <c:pt idx="6613">
                  <c:v>3.0799999999999998E-3</c:v>
                </c:pt>
                <c:pt idx="6614">
                  <c:v>3.4499999999999999E-3</c:v>
                </c:pt>
                <c:pt idx="6615">
                  <c:v>3.7100000000000002E-3</c:v>
                </c:pt>
                <c:pt idx="6616">
                  <c:v>4.0299999999999997E-3</c:v>
                </c:pt>
                <c:pt idx="6617">
                  <c:v>4.2399999999999998E-3</c:v>
                </c:pt>
                <c:pt idx="6618">
                  <c:v>4.4999999999999997E-3</c:v>
                </c:pt>
                <c:pt idx="6619">
                  <c:v>4.4999999999999997E-3</c:v>
                </c:pt>
                <c:pt idx="6620">
                  <c:v>4.6600000000000001E-3</c:v>
                </c:pt>
                <c:pt idx="6621">
                  <c:v>4.7099999999999998E-3</c:v>
                </c:pt>
                <c:pt idx="6622">
                  <c:v>4.8199999999999996E-3</c:v>
                </c:pt>
                <c:pt idx="6623">
                  <c:v>4.7600000000000003E-3</c:v>
                </c:pt>
                <c:pt idx="6624">
                  <c:v>4.5500000000000002E-3</c:v>
                </c:pt>
                <c:pt idx="6625">
                  <c:v>4.4999999999999997E-3</c:v>
                </c:pt>
                <c:pt idx="6626">
                  <c:v>4.4000000000000003E-3</c:v>
                </c:pt>
                <c:pt idx="6627">
                  <c:v>4.13E-3</c:v>
                </c:pt>
                <c:pt idx="6628">
                  <c:v>4.0299999999999997E-3</c:v>
                </c:pt>
                <c:pt idx="6629">
                  <c:v>3.8700000000000002E-3</c:v>
                </c:pt>
                <c:pt idx="6630">
                  <c:v>3.5500000000000002E-3</c:v>
                </c:pt>
                <c:pt idx="6631">
                  <c:v>3.2399999999999998E-3</c:v>
                </c:pt>
                <c:pt idx="6632">
                  <c:v>3.13E-3</c:v>
                </c:pt>
                <c:pt idx="6633">
                  <c:v>2.81E-3</c:v>
                </c:pt>
                <c:pt idx="6634">
                  <c:v>2.4499999999999999E-3</c:v>
                </c:pt>
                <c:pt idx="6635">
                  <c:v>2.2399999999999998E-3</c:v>
                </c:pt>
                <c:pt idx="6636">
                  <c:v>1.92E-3</c:v>
                </c:pt>
                <c:pt idx="6637">
                  <c:v>1.7099999999999999E-3</c:v>
                </c:pt>
                <c:pt idx="6638">
                  <c:v>1.5499999999999999E-3</c:v>
                </c:pt>
                <c:pt idx="6639">
                  <c:v>1.2899999999999999E-3</c:v>
                </c:pt>
                <c:pt idx="6640">
                  <c:v>1.08E-3</c:v>
                </c:pt>
                <c:pt idx="6641">
                  <c:v>9.2000000000000003E-4</c:v>
                </c:pt>
                <c:pt idx="6642">
                  <c:v>7.1000000000000002E-4</c:v>
                </c:pt>
                <c:pt idx="6643">
                  <c:v>5.9999999999999995E-4</c:v>
                </c:pt>
                <c:pt idx="6644">
                  <c:v>4.4000000000000002E-4</c:v>
                </c:pt>
                <c:pt idx="6645">
                  <c:v>2.3000000000000001E-4</c:v>
                </c:pt>
                <c:pt idx="6646">
                  <c:v>2.3000000000000001E-4</c:v>
                </c:pt>
                <c:pt idx="6647">
                  <c:v>6.9999999999999994E-5</c:v>
                </c:pt>
                <c:pt idx="6648">
                  <c:v>2.0000000000000002E-5</c:v>
                </c:pt>
                <c:pt idx="6649">
                  <c:v>-8.0000000000000007E-5</c:v>
                </c:pt>
                <c:pt idx="6650">
                  <c:v>-1.9000000000000001E-4</c:v>
                </c:pt>
                <c:pt idx="6651">
                  <c:v>-1.3999999999999999E-4</c:v>
                </c:pt>
                <c:pt idx="6652">
                  <c:v>-1.9000000000000001E-4</c:v>
                </c:pt>
                <c:pt idx="6653">
                  <c:v>-2.9E-4</c:v>
                </c:pt>
                <c:pt idx="6654">
                  <c:v>-2.4000000000000001E-4</c:v>
                </c:pt>
                <c:pt idx="6655">
                  <c:v>-4.4999999999999999E-4</c:v>
                </c:pt>
                <c:pt idx="6656">
                  <c:v>-4.4999999999999999E-4</c:v>
                </c:pt>
                <c:pt idx="6657">
                  <c:v>-6.0999999999999997E-4</c:v>
                </c:pt>
                <c:pt idx="6658">
                  <c:v>-6.6E-4</c:v>
                </c:pt>
                <c:pt idx="6659">
                  <c:v>-6.6E-4</c:v>
                </c:pt>
                <c:pt idx="6660">
                  <c:v>-8.1999999999999998E-4</c:v>
                </c:pt>
                <c:pt idx="6661">
                  <c:v>-9.3000000000000005E-4</c:v>
                </c:pt>
                <c:pt idx="6662">
                  <c:v>-1.08E-3</c:v>
                </c:pt>
                <c:pt idx="6663">
                  <c:v>-1.2999999999999999E-3</c:v>
                </c:pt>
                <c:pt idx="6664">
                  <c:v>-1.3500000000000001E-3</c:v>
                </c:pt>
                <c:pt idx="6665">
                  <c:v>-1.56E-3</c:v>
                </c:pt>
                <c:pt idx="6666">
                  <c:v>-1.6100000000000001E-3</c:v>
                </c:pt>
                <c:pt idx="6667">
                  <c:v>-1.7700000000000001E-3</c:v>
                </c:pt>
                <c:pt idx="6668">
                  <c:v>-1.8699999999999999E-3</c:v>
                </c:pt>
                <c:pt idx="6669">
                  <c:v>-1.9300000000000001E-3</c:v>
                </c:pt>
                <c:pt idx="6670">
                  <c:v>-2.0899999999999998E-3</c:v>
                </c:pt>
                <c:pt idx="6671">
                  <c:v>-2.2399999999999998E-3</c:v>
                </c:pt>
                <c:pt idx="6672">
                  <c:v>-2.1900000000000001E-3</c:v>
                </c:pt>
                <c:pt idx="6673">
                  <c:v>-2.2399999999999998E-3</c:v>
                </c:pt>
                <c:pt idx="6674">
                  <c:v>-2.2399999999999998E-3</c:v>
                </c:pt>
                <c:pt idx="6675">
                  <c:v>-2.1900000000000001E-3</c:v>
                </c:pt>
                <c:pt idx="6676">
                  <c:v>-2.0899999999999998E-3</c:v>
                </c:pt>
                <c:pt idx="6677">
                  <c:v>-1.98E-3</c:v>
                </c:pt>
                <c:pt idx="6678">
                  <c:v>-1.9300000000000001E-3</c:v>
                </c:pt>
                <c:pt idx="6679">
                  <c:v>-1.7700000000000001E-3</c:v>
                </c:pt>
                <c:pt idx="6680">
                  <c:v>-1.56E-3</c:v>
                </c:pt>
                <c:pt idx="6681">
                  <c:v>-1.2999999999999999E-3</c:v>
                </c:pt>
                <c:pt idx="6682">
                  <c:v>-1.08E-3</c:v>
                </c:pt>
                <c:pt idx="6683">
                  <c:v>-8.7000000000000001E-4</c:v>
                </c:pt>
                <c:pt idx="6684">
                  <c:v>-5.0000000000000001E-4</c:v>
                </c:pt>
                <c:pt idx="6685">
                  <c:v>-1.9000000000000001E-4</c:v>
                </c:pt>
                <c:pt idx="6686">
                  <c:v>2.3000000000000001E-4</c:v>
                </c:pt>
                <c:pt idx="6687">
                  <c:v>3.8999999999999999E-4</c:v>
                </c:pt>
                <c:pt idx="6688">
                  <c:v>7.6000000000000004E-4</c:v>
                </c:pt>
                <c:pt idx="6689">
                  <c:v>1.1299999999999999E-3</c:v>
                </c:pt>
                <c:pt idx="6690">
                  <c:v>1.39E-3</c:v>
                </c:pt>
                <c:pt idx="6691">
                  <c:v>1.81E-3</c:v>
                </c:pt>
                <c:pt idx="6692">
                  <c:v>2.0200000000000001E-3</c:v>
                </c:pt>
                <c:pt idx="6693">
                  <c:v>2.2899999999999999E-3</c:v>
                </c:pt>
                <c:pt idx="6694">
                  <c:v>2.5500000000000002E-3</c:v>
                </c:pt>
                <c:pt idx="6695">
                  <c:v>2.7599999999999999E-3</c:v>
                </c:pt>
                <c:pt idx="6696">
                  <c:v>3.0300000000000001E-3</c:v>
                </c:pt>
                <c:pt idx="6697">
                  <c:v>3.0300000000000001E-3</c:v>
                </c:pt>
                <c:pt idx="6698">
                  <c:v>3.1800000000000001E-3</c:v>
                </c:pt>
                <c:pt idx="6699">
                  <c:v>3.2399999999999998E-3</c:v>
                </c:pt>
                <c:pt idx="6700">
                  <c:v>3.1800000000000001E-3</c:v>
                </c:pt>
                <c:pt idx="6701">
                  <c:v>3.13E-3</c:v>
                </c:pt>
                <c:pt idx="6702">
                  <c:v>3.13E-3</c:v>
                </c:pt>
                <c:pt idx="6703">
                  <c:v>2.9199999999999999E-3</c:v>
                </c:pt>
                <c:pt idx="6704">
                  <c:v>2.7599999999999999E-3</c:v>
                </c:pt>
                <c:pt idx="6705">
                  <c:v>2.5000000000000001E-3</c:v>
                </c:pt>
                <c:pt idx="6706">
                  <c:v>2.2899999999999999E-3</c:v>
                </c:pt>
                <c:pt idx="6707">
                  <c:v>2.0799999999999998E-3</c:v>
                </c:pt>
                <c:pt idx="6708">
                  <c:v>1.7099999999999999E-3</c:v>
                </c:pt>
                <c:pt idx="6709">
                  <c:v>1.2899999999999999E-3</c:v>
                </c:pt>
                <c:pt idx="6710">
                  <c:v>9.2000000000000003E-4</c:v>
                </c:pt>
                <c:pt idx="6711">
                  <c:v>5.5000000000000003E-4</c:v>
                </c:pt>
                <c:pt idx="6712">
                  <c:v>1.2999999999999999E-4</c:v>
                </c:pt>
                <c:pt idx="6713">
                  <c:v>-1.9000000000000001E-4</c:v>
                </c:pt>
                <c:pt idx="6714">
                  <c:v>-5.5999999999999995E-4</c:v>
                </c:pt>
                <c:pt idx="6715">
                  <c:v>-1.08E-3</c:v>
                </c:pt>
                <c:pt idx="6716">
                  <c:v>-1.4E-3</c:v>
                </c:pt>
                <c:pt idx="6717">
                  <c:v>-1.72E-3</c:v>
                </c:pt>
                <c:pt idx="6718">
                  <c:v>-2.0300000000000001E-3</c:v>
                </c:pt>
                <c:pt idx="6719">
                  <c:v>-2.3500000000000001E-3</c:v>
                </c:pt>
                <c:pt idx="6720">
                  <c:v>-2.6099999999999999E-3</c:v>
                </c:pt>
                <c:pt idx="6721">
                  <c:v>-2.8800000000000002E-3</c:v>
                </c:pt>
                <c:pt idx="6722">
                  <c:v>-3.0899999999999999E-3</c:v>
                </c:pt>
                <c:pt idx="6723">
                  <c:v>-3.1900000000000001E-3</c:v>
                </c:pt>
                <c:pt idx="6724">
                  <c:v>-3.3500000000000001E-3</c:v>
                </c:pt>
                <c:pt idx="6725">
                  <c:v>-3.3500000000000001E-3</c:v>
                </c:pt>
                <c:pt idx="6726">
                  <c:v>-3.46E-3</c:v>
                </c:pt>
                <c:pt idx="6727">
                  <c:v>-3.46E-3</c:v>
                </c:pt>
                <c:pt idx="6728">
                  <c:v>-3.46E-3</c:v>
                </c:pt>
                <c:pt idx="6729">
                  <c:v>-3.3999999999999998E-3</c:v>
                </c:pt>
                <c:pt idx="6730">
                  <c:v>-3.3500000000000001E-3</c:v>
                </c:pt>
                <c:pt idx="6731">
                  <c:v>-3.1900000000000001E-3</c:v>
                </c:pt>
                <c:pt idx="6732">
                  <c:v>-3.0899999999999999E-3</c:v>
                </c:pt>
                <c:pt idx="6733">
                  <c:v>-2.9299999999999999E-3</c:v>
                </c:pt>
                <c:pt idx="6734">
                  <c:v>-2.7699999999999999E-3</c:v>
                </c:pt>
                <c:pt idx="6735">
                  <c:v>-2.6099999999999999E-3</c:v>
                </c:pt>
                <c:pt idx="6736">
                  <c:v>-2.5100000000000001E-3</c:v>
                </c:pt>
                <c:pt idx="6737">
                  <c:v>-2.3E-3</c:v>
                </c:pt>
                <c:pt idx="6738">
                  <c:v>-2.0899999999999998E-3</c:v>
                </c:pt>
                <c:pt idx="6739">
                  <c:v>-1.8699999999999999E-3</c:v>
                </c:pt>
                <c:pt idx="6740">
                  <c:v>-1.7700000000000001E-3</c:v>
                </c:pt>
                <c:pt idx="6741">
                  <c:v>-1.66E-3</c:v>
                </c:pt>
                <c:pt idx="6742">
                  <c:v>-1.6100000000000001E-3</c:v>
                </c:pt>
                <c:pt idx="6743">
                  <c:v>-1.5100000000000001E-3</c:v>
                </c:pt>
                <c:pt idx="6744">
                  <c:v>-1.5100000000000001E-3</c:v>
                </c:pt>
                <c:pt idx="6745">
                  <c:v>-1.5100000000000001E-3</c:v>
                </c:pt>
                <c:pt idx="6746">
                  <c:v>-1.5100000000000001E-3</c:v>
                </c:pt>
                <c:pt idx="6747">
                  <c:v>-1.5100000000000001E-3</c:v>
                </c:pt>
                <c:pt idx="6748">
                  <c:v>-1.66E-3</c:v>
                </c:pt>
                <c:pt idx="6749">
                  <c:v>-1.72E-3</c:v>
                </c:pt>
                <c:pt idx="6750">
                  <c:v>-1.7700000000000001E-3</c:v>
                </c:pt>
                <c:pt idx="6751">
                  <c:v>-2.0300000000000001E-3</c:v>
                </c:pt>
                <c:pt idx="6752">
                  <c:v>-2.2399999999999998E-3</c:v>
                </c:pt>
                <c:pt idx="6753">
                  <c:v>-2.4499999999999999E-3</c:v>
                </c:pt>
                <c:pt idx="6754">
                  <c:v>-2.6700000000000001E-3</c:v>
                </c:pt>
                <c:pt idx="6755">
                  <c:v>-3.0300000000000001E-3</c:v>
                </c:pt>
                <c:pt idx="6756">
                  <c:v>-3.3E-3</c:v>
                </c:pt>
                <c:pt idx="6757">
                  <c:v>-3.5599999999999998E-3</c:v>
                </c:pt>
                <c:pt idx="6758">
                  <c:v>-3.98E-3</c:v>
                </c:pt>
                <c:pt idx="6759">
                  <c:v>-4.2500000000000003E-3</c:v>
                </c:pt>
                <c:pt idx="6760">
                  <c:v>-4.6699999999999997E-3</c:v>
                </c:pt>
                <c:pt idx="6761">
                  <c:v>-4.9800000000000001E-3</c:v>
                </c:pt>
                <c:pt idx="6762">
                  <c:v>-5.3499999999999997E-3</c:v>
                </c:pt>
                <c:pt idx="6763">
                  <c:v>-5.6699999999999997E-3</c:v>
                </c:pt>
                <c:pt idx="6764">
                  <c:v>-5.9800000000000001E-3</c:v>
                </c:pt>
                <c:pt idx="6765">
                  <c:v>-6.3499999999999997E-3</c:v>
                </c:pt>
                <c:pt idx="6766">
                  <c:v>-6.62E-3</c:v>
                </c:pt>
                <c:pt idx="6767">
                  <c:v>-6.9300000000000004E-3</c:v>
                </c:pt>
                <c:pt idx="6768">
                  <c:v>-7.2500000000000004E-3</c:v>
                </c:pt>
                <c:pt idx="6769">
                  <c:v>-7.4599999999999996E-3</c:v>
                </c:pt>
                <c:pt idx="6770">
                  <c:v>-7.62E-3</c:v>
                </c:pt>
                <c:pt idx="6771">
                  <c:v>-7.8300000000000002E-3</c:v>
                </c:pt>
                <c:pt idx="6772">
                  <c:v>-7.9900000000000006E-3</c:v>
                </c:pt>
                <c:pt idx="6773">
                  <c:v>-8.1499999999999993E-3</c:v>
                </c:pt>
                <c:pt idx="6774">
                  <c:v>-8.2500000000000004E-3</c:v>
                </c:pt>
                <c:pt idx="6775">
                  <c:v>-8.3000000000000001E-3</c:v>
                </c:pt>
                <c:pt idx="6776">
                  <c:v>-8.2000000000000007E-3</c:v>
                </c:pt>
                <c:pt idx="6777">
                  <c:v>-8.3000000000000001E-3</c:v>
                </c:pt>
                <c:pt idx="6778">
                  <c:v>-8.3000000000000001E-3</c:v>
                </c:pt>
                <c:pt idx="6779">
                  <c:v>-8.3000000000000001E-3</c:v>
                </c:pt>
                <c:pt idx="6780">
                  <c:v>-8.0400000000000003E-3</c:v>
                </c:pt>
                <c:pt idx="6781">
                  <c:v>-7.9900000000000006E-3</c:v>
                </c:pt>
                <c:pt idx="6782">
                  <c:v>-7.8300000000000002E-3</c:v>
                </c:pt>
                <c:pt idx="6783">
                  <c:v>-7.7200000000000003E-3</c:v>
                </c:pt>
                <c:pt idx="6784">
                  <c:v>-7.5700000000000003E-3</c:v>
                </c:pt>
                <c:pt idx="6785">
                  <c:v>-7.3000000000000001E-3</c:v>
                </c:pt>
                <c:pt idx="6786">
                  <c:v>-7.1399999999999996E-3</c:v>
                </c:pt>
                <c:pt idx="6787">
                  <c:v>-6.8799999999999998E-3</c:v>
                </c:pt>
                <c:pt idx="6788">
                  <c:v>-6.6699999999999997E-3</c:v>
                </c:pt>
                <c:pt idx="6789">
                  <c:v>-6.4099999999999999E-3</c:v>
                </c:pt>
                <c:pt idx="6790">
                  <c:v>-6.1999999999999998E-3</c:v>
                </c:pt>
                <c:pt idx="6791">
                  <c:v>-5.9300000000000004E-3</c:v>
                </c:pt>
                <c:pt idx="6792">
                  <c:v>-5.7200000000000003E-3</c:v>
                </c:pt>
                <c:pt idx="6793">
                  <c:v>-5.4099999999999999E-3</c:v>
                </c:pt>
                <c:pt idx="6794">
                  <c:v>-5.2500000000000003E-3</c:v>
                </c:pt>
                <c:pt idx="6795">
                  <c:v>-4.9800000000000001E-3</c:v>
                </c:pt>
                <c:pt idx="6796">
                  <c:v>-4.7200000000000002E-3</c:v>
                </c:pt>
                <c:pt idx="6797">
                  <c:v>-4.4600000000000004E-3</c:v>
                </c:pt>
                <c:pt idx="6798">
                  <c:v>-4.3E-3</c:v>
                </c:pt>
                <c:pt idx="6799">
                  <c:v>-4.0899999999999999E-3</c:v>
                </c:pt>
                <c:pt idx="6800">
                  <c:v>-3.8800000000000002E-3</c:v>
                </c:pt>
                <c:pt idx="6801">
                  <c:v>-3.7200000000000002E-3</c:v>
                </c:pt>
                <c:pt idx="6802">
                  <c:v>-3.46E-3</c:v>
                </c:pt>
                <c:pt idx="6803">
                  <c:v>-3.3E-3</c:v>
                </c:pt>
                <c:pt idx="6804">
                  <c:v>-3.2399999999999998E-3</c:v>
                </c:pt>
                <c:pt idx="6805">
                  <c:v>-3.0300000000000001E-3</c:v>
                </c:pt>
                <c:pt idx="6806">
                  <c:v>-3.0300000000000001E-3</c:v>
                </c:pt>
                <c:pt idx="6807">
                  <c:v>-2.9299999999999999E-3</c:v>
                </c:pt>
                <c:pt idx="6808">
                  <c:v>-2.7699999999999999E-3</c:v>
                </c:pt>
                <c:pt idx="6809">
                  <c:v>-2.6700000000000001E-3</c:v>
                </c:pt>
                <c:pt idx="6810">
                  <c:v>-2.6700000000000001E-3</c:v>
                </c:pt>
                <c:pt idx="6811">
                  <c:v>-2.4499999999999999E-3</c:v>
                </c:pt>
                <c:pt idx="6812">
                  <c:v>-2.3999999999999998E-3</c:v>
                </c:pt>
                <c:pt idx="6813">
                  <c:v>-2.5100000000000001E-3</c:v>
                </c:pt>
                <c:pt idx="6814">
                  <c:v>-2.3E-3</c:v>
                </c:pt>
                <c:pt idx="6815">
                  <c:v>-2.3500000000000001E-3</c:v>
                </c:pt>
                <c:pt idx="6816">
                  <c:v>-2.3500000000000001E-3</c:v>
                </c:pt>
                <c:pt idx="6817">
                  <c:v>-2.3E-3</c:v>
                </c:pt>
                <c:pt idx="6818">
                  <c:v>-2.2399999999999998E-3</c:v>
                </c:pt>
                <c:pt idx="6819">
                  <c:v>-2.2399999999999998E-3</c:v>
                </c:pt>
                <c:pt idx="6820">
                  <c:v>-2.14E-3</c:v>
                </c:pt>
                <c:pt idx="6821">
                  <c:v>-2.14E-3</c:v>
                </c:pt>
                <c:pt idx="6822">
                  <c:v>-2.0899999999999998E-3</c:v>
                </c:pt>
                <c:pt idx="6823">
                  <c:v>-2.0300000000000001E-3</c:v>
                </c:pt>
                <c:pt idx="6824">
                  <c:v>-1.98E-3</c:v>
                </c:pt>
                <c:pt idx="6825">
                  <c:v>-2.0300000000000001E-3</c:v>
                </c:pt>
                <c:pt idx="6826">
                  <c:v>-1.8699999999999999E-3</c:v>
                </c:pt>
                <c:pt idx="6827">
                  <c:v>-1.8699999999999999E-3</c:v>
                </c:pt>
                <c:pt idx="6828">
                  <c:v>-1.72E-3</c:v>
                </c:pt>
                <c:pt idx="6829">
                  <c:v>-1.72E-3</c:v>
                </c:pt>
                <c:pt idx="6830">
                  <c:v>-1.56E-3</c:v>
                </c:pt>
                <c:pt idx="6831">
                  <c:v>-1.4499999999999999E-3</c:v>
                </c:pt>
                <c:pt idx="6832">
                  <c:v>-1.5100000000000001E-3</c:v>
                </c:pt>
                <c:pt idx="6833">
                  <c:v>-1.4E-3</c:v>
                </c:pt>
                <c:pt idx="6834">
                  <c:v>-1.2999999999999999E-3</c:v>
                </c:pt>
                <c:pt idx="6835">
                  <c:v>-1.2999999999999999E-3</c:v>
                </c:pt>
                <c:pt idx="6836">
                  <c:v>-1.14E-3</c:v>
                </c:pt>
                <c:pt idx="6837">
                  <c:v>-1.1900000000000001E-3</c:v>
                </c:pt>
                <c:pt idx="6838">
                  <c:v>-1.08E-3</c:v>
                </c:pt>
                <c:pt idx="6839">
                  <c:v>-1.08E-3</c:v>
                </c:pt>
                <c:pt idx="6840">
                  <c:v>-1.1900000000000001E-3</c:v>
                </c:pt>
                <c:pt idx="6841">
                  <c:v>-1.14E-3</c:v>
                </c:pt>
                <c:pt idx="6842">
                  <c:v>-1.1900000000000001E-3</c:v>
                </c:pt>
                <c:pt idx="6843">
                  <c:v>-1.14E-3</c:v>
                </c:pt>
                <c:pt idx="6844">
                  <c:v>-1.1900000000000001E-3</c:v>
                </c:pt>
                <c:pt idx="6845">
                  <c:v>-1.24E-3</c:v>
                </c:pt>
                <c:pt idx="6846">
                  <c:v>-1.3500000000000001E-3</c:v>
                </c:pt>
                <c:pt idx="6847">
                  <c:v>-1.4499999999999999E-3</c:v>
                </c:pt>
                <c:pt idx="6848">
                  <c:v>-1.56E-3</c:v>
                </c:pt>
                <c:pt idx="6849">
                  <c:v>-1.6100000000000001E-3</c:v>
                </c:pt>
                <c:pt idx="6850">
                  <c:v>-1.7700000000000001E-3</c:v>
                </c:pt>
                <c:pt idx="6851">
                  <c:v>-1.9300000000000001E-3</c:v>
                </c:pt>
                <c:pt idx="6852">
                  <c:v>-2.0899999999999998E-3</c:v>
                </c:pt>
                <c:pt idx="6853">
                  <c:v>-2.3E-3</c:v>
                </c:pt>
                <c:pt idx="6854">
                  <c:v>-2.3999999999999998E-3</c:v>
                </c:pt>
                <c:pt idx="6855">
                  <c:v>-2.5100000000000001E-3</c:v>
                </c:pt>
                <c:pt idx="6856">
                  <c:v>-2.6099999999999999E-3</c:v>
                </c:pt>
                <c:pt idx="6857">
                  <c:v>-2.7699999999999999E-3</c:v>
                </c:pt>
                <c:pt idx="6858">
                  <c:v>-2.98E-3</c:v>
                </c:pt>
                <c:pt idx="6859">
                  <c:v>-3.0899999999999999E-3</c:v>
                </c:pt>
                <c:pt idx="6860">
                  <c:v>-3.0899999999999999E-3</c:v>
                </c:pt>
                <c:pt idx="6861">
                  <c:v>-3.3500000000000001E-3</c:v>
                </c:pt>
                <c:pt idx="6862">
                  <c:v>-3.3E-3</c:v>
                </c:pt>
                <c:pt idx="6863">
                  <c:v>-3.46E-3</c:v>
                </c:pt>
                <c:pt idx="6864">
                  <c:v>-3.5100000000000001E-3</c:v>
                </c:pt>
                <c:pt idx="6865">
                  <c:v>-3.46E-3</c:v>
                </c:pt>
                <c:pt idx="6866">
                  <c:v>-3.5599999999999998E-3</c:v>
                </c:pt>
                <c:pt idx="6867">
                  <c:v>-3.5599999999999998E-3</c:v>
                </c:pt>
                <c:pt idx="6868">
                  <c:v>-3.5100000000000001E-3</c:v>
                </c:pt>
                <c:pt idx="6869">
                  <c:v>-3.5100000000000001E-3</c:v>
                </c:pt>
                <c:pt idx="6870">
                  <c:v>-3.46E-3</c:v>
                </c:pt>
                <c:pt idx="6871">
                  <c:v>-3.3500000000000001E-3</c:v>
                </c:pt>
                <c:pt idx="6872">
                  <c:v>-3.2399999999999998E-3</c:v>
                </c:pt>
                <c:pt idx="6873">
                  <c:v>-3.14E-3</c:v>
                </c:pt>
                <c:pt idx="6874">
                  <c:v>-3.0300000000000001E-3</c:v>
                </c:pt>
                <c:pt idx="6875">
                  <c:v>-2.8800000000000002E-3</c:v>
                </c:pt>
                <c:pt idx="6876">
                  <c:v>-2.7200000000000002E-3</c:v>
                </c:pt>
                <c:pt idx="6877">
                  <c:v>-2.6700000000000001E-3</c:v>
                </c:pt>
                <c:pt idx="6878">
                  <c:v>-2.5100000000000001E-3</c:v>
                </c:pt>
                <c:pt idx="6879">
                  <c:v>-2.4499999999999999E-3</c:v>
                </c:pt>
                <c:pt idx="6880">
                  <c:v>-2.3E-3</c:v>
                </c:pt>
                <c:pt idx="6881">
                  <c:v>-2.1900000000000001E-3</c:v>
                </c:pt>
                <c:pt idx="6882">
                  <c:v>-2.14E-3</c:v>
                </c:pt>
                <c:pt idx="6883">
                  <c:v>-2.0300000000000001E-3</c:v>
                </c:pt>
                <c:pt idx="6884">
                  <c:v>-1.9300000000000001E-3</c:v>
                </c:pt>
                <c:pt idx="6885">
                  <c:v>-1.98E-3</c:v>
                </c:pt>
                <c:pt idx="6886">
                  <c:v>-1.98E-3</c:v>
                </c:pt>
                <c:pt idx="6887">
                  <c:v>-2.0300000000000001E-3</c:v>
                </c:pt>
                <c:pt idx="6888">
                  <c:v>-2.0300000000000001E-3</c:v>
                </c:pt>
                <c:pt idx="6889">
                  <c:v>-2.0899999999999998E-3</c:v>
                </c:pt>
                <c:pt idx="6890">
                  <c:v>-2.2399999999999998E-3</c:v>
                </c:pt>
                <c:pt idx="6891">
                  <c:v>-2.3500000000000001E-3</c:v>
                </c:pt>
                <c:pt idx="6892">
                  <c:v>-2.4499999999999999E-3</c:v>
                </c:pt>
                <c:pt idx="6893">
                  <c:v>-2.5600000000000002E-3</c:v>
                </c:pt>
                <c:pt idx="6894">
                  <c:v>-2.7699999999999999E-3</c:v>
                </c:pt>
                <c:pt idx="6895">
                  <c:v>-2.9299999999999999E-3</c:v>
                </c:pt>
                <c:pt idx="6896">
                  <c:v>-3.14E-3</c:v>
                </c:pt>
                <c:pt idx="6897">
                  <c:v>-3.3500000000000001E-3</c:v>
                </c:pt>
                <c:pt idx="6898">
                  <c:v>-3.5599999999999998E-3</c:v>
                </c:pt>
                <c:pt idx="6899">
                  <c:v>-3.7200000000000002E-3</c:v>
                </c:pt>
                <c:pt idx="6900">
                  <c:v>-3.9300000000000003E-3</c:v>
                </c:pt>
                <c:pt idx="6901">
                  <c:v>-4.1399999999999996E-3</c:v>
                </c:pt>
                <c:pt idx="6902">
                  <c:v>-4.3E-3</c:v>
                </c:pt>
                <c:pt idx="6903">
                  <c:v>-4.4000000000000003E-3</c:v>
                </c:pt>
                <c:pt idx="6904">
                  <c:v>-4.5599999999999998E-3</c:v>
                </c:pt>
                <c:pt idx="6905">
                  <c:v>-4.7200000000000002E-3</c:v>
                </c:pt>
                <c:pt idx="6906">
                  <c:v>-4.8300000000000001E-3</c:v>
                </c:pt>
                <c:pt idx="6907">
                  <c:v>-4.7200000000000002E-3</c:v>
                </c:pt>
                <c:pt idx="6908">
                  <c:v>-4.6699999999999997E-3</c:v>
                </c:pt>
                <c:pt idx="6909">
                  <c:v>-4.5599999999999998E-3</c:v>
                </c:pt>
                <c:pt idx="6910">
                  <c:v>-4.5599999999999998E-3</c:v>
                </c:pt>
                <c:pt idx="6911">
                  <c:v>-4.4600000000000004E-3</c:v>
                </c:pt>
                <c:pt idx="6912">
                  <c:v>-4.2500000000000003E-3</c:v>
                </c:pt>
                <c:pt idx="6913">
                  <c:v>-4.0400000000000002E-3</c:v>
                </c:pt>
                <c:pt idx="6914">
                  <c:v>-3.7699999999999999E-3</c:v>
                </c:pt>
                <c:pt idx="6915">
                  <c:v>-3.5100000000000001E-3</c:v>
                </c:pt>
                <c:pt idx="6916">
                  <c:v>-3.1900000000000001E-3</c:v>
                </c:pt>
                <c:pt idx="6917">
                  <c:v>-2.8800000000000002E-3</c:v>
                </c:pt>
                <c:pt idx="6918">
                  <c:v>-2.3999999999999998E-3</c:v>
                </c:pt>
                <c:pt idx="6919">
                  <c:v>-2.0300000000000001E-3</c:v>
                </c:pt>
                <c:pt idx="6920">
                  <c:v>-1.72E-3</c:v>
                </c:pt>
                <c:pt idx="6921">
                  <c:v>-1.2999999999999999E-3</c:v>
                </c:pt>
                <c:pt idx="6922">
                  <c:v>-7.6999999999999996E-4</c:v>
                </c:pt>
                <c:pt idx="6923">
                  <c:v>-3.5E-4</c:v>
                </c:pt>
                <c:pt idx="6924">
                  <c:v>2.0000000000000002E-5</c:v>
                </c:pt>
                <c:pt idx="6925">
                  <c:v>4.4000000000000002E-4</c:v>
                </c:pt>
                <c:pt idx="6926">
                  <c:v>9.2000000000000003E-4</c:v>
                </c:pt>
                <c:pt idx="6927">
                  <c:v>1.1800000000000001E-3</c:v>
                </c:pt>
                <c:pt idx="6928">
                  <c:v>1.5E-3</c:v>
                </c:pt>
                <c:pt idx="6929">
                  <c:v>1.81E-3</c:v>
                </c:pt>
                <c:pt idx="6930">
                  <c:v>2.1800000000000001E-3</c:v>
                </c:pt>
                <c:pt idx="6931">
                  <c:v>2.2899999999999999E-3</c:v>
                </c:pt>
                <c:pt idx="6932">
                  <c:v>2.5000000000000001E-3</c:v>
                </c:pt>
                <c:pt idx="6933">
                  <c:v>2.66E-3</c:v>
                </c:pt>
                <c:pt idx="6934">
                  <c:v>2.7599999999999999E-3</c:v>
                </c:pt>
                <c:pt idx="6935">
                  <c:v>2.81E-3</c:v>
                </c:pt>
                <c:pt idx="6936">
                  <c:v>2.81E-3</c:v>
                </c:pt>
                <c:pt idx="6937">
                  <c:v>2.5999999999999999E-3</c:v>
                </c:pt>
                <c:pt idx="6938">
                  <c:v>2.4499999999999999E-3</c:v>
                </c:pt>
                <c:pt idx="6939">
                  <c:v>2.2399999999999998E-3</c:v>
                </c:pt>
                <c:pt idx="6940">
                  <c:v>2.0200000000000001E-3</c:v>
                </c:pt>
                <c:pt idx="6941">
                  <c:v>1.66E-3</c:v>
                </c:pt>
                <c:pt idx="6942">
                  <c:v>1.39E-3</c:v>
                </c:pt>
                <c:pt idx="6943">
                  <c:v>9.7000000000000005E-4</c:v>
                </c:pt>
                <c:pt idx="6944">
                  <c:v>4.4000000000000002E-4</c:v>
                </c:pt>
                <c:pt idx="6945">
                  <c:v>6.9999999999999994E-5</c:v>
                </c:pt>
                <c:pt idx="6946">
                  <c:v>-3.5E-4</c:v>
                </c:pt>
                <c:pt idx="6947">
                  <c:v>-9.7999999999999997E-4</c:v>
                </c:pt>
                <c:pt idx="6948">
                  <c:v>-1.5100000000000001E-3</c:v>
                </c:pt>
                <c:pt idx="6949">
                  <c:v>-2.0300000000000001E-3</c:v>
                </c:pt>
                <c:pt idx="6950">
                  <c:v>-2.5600000000000002E-3</c:v>
                </c:pt>
                <c:pt idx="6951">
                  <c:v>-3.0899999999999999E-3</c:v>
                </c:pt>
                <c:pt idx="6952">
                  <c:v>-3.6099999999999999E-3</c:v>
                </c:pt>
                <c:pt idx="6953">
                  <c:v>-4.0899999999999999E-3</c:v>
                </c:pt>
                <c:pt idx="6954">
                  <c:v>-4.5599999999999998E-3</c:v>
                </c:pt>
                <c:pt idx="6955">
                  <c:v>-4.9300000000000004E-3</c:v>
                </c:pt>
                <c:pt idx="6956">
                  <c:v>-5.3E-3</c:v>
                </c:pt>
                <c:pt idx="6957">
                  <c:v>-5.77E-3</c:v>
                </c:pt>
                <c:pt idx="6958">
                  <c:v>-5.9800000000000001E-3</c:v>
                </c:pt>
                <c:pt idx="6959">
                  <c:v>-6.3E-3</c:v>
                </c:pt>
                <c:pt idx="6960">
                  <c:v>-6.4599999999999996E-3</c:v>
                </c:pt>
                <c:pt idx="6961">
                  <c:v>-6.62E-3</c:v>
                </c:pt>
                <c:pt idx="6962">
                  <c:v>-6.6699999999999997E-3</c:v>
                </c:pt>
                <c:pt idx="6963">
                  <c:v>-6.6699999999999997E-3</c:v>
                </c:pt>
                <c:pt idx="6964">
                  <c:v>-6.5599999999999999E-3</c:v>
                </c:pt>
                <c:pt idx="6965">
                  <c:v>-6.4599999999999996E-3</c:v>
                </c:pt>
                <c:pt idx="6966">
                  <c:v>-6.3E-3</c:v>
                </c:pt>
                <c:pt idx="6967">
                  <c:v>-5.9800000000000001E-3</c:v>
                </c:pt>
                <c:pt idx="6968">
                  <c:v>-5.6699999999999997E-3</c:v>
                </c:pt>
                <c:pt idx="6969">
                  <c:v>-5.3E-3</c:v>
                </c:pt>
                <c:pt idx="6970">
                  <c:v>-4.9800000000000001E-3</c:v>
                </c:pt>
                <c:pt idx="6971">
                  <c:v>-4.5100000000000001E-3</c:v>
                </c:pt>
                <c:pt idx="6972">
                  <c:v>-3.98E-3</c:v>
                </c:pt>
                <c:pt idx="6973">
                  <c:v>-3.5100000000000001E-3</c:v>
                </c:pt>
                <c:pt idx="6974">
                  <c:v>-2.98E-3</c:v>
                </c:pt>
                <c:pt idx="6975">
                  <c:v>-2.3999999999999998E-3</c:v>
                </c:pt>
                <c:pt idx="6976">
                  <c:v>-1.82E-3</c:v>
                </c:pt>
                <c:pt idx="6977">
                  <c:v>-1.24E-3</c:v>
                </c:pt>
                <c:pt idx="6978">
                  <c:v>-7.6999999999999996E-4</c:v>
                </c:pt>
                <c:pt idx="6979">
                  <c:v>-2.4000000000000001E-4</c:v>
                </c:pt>
                <c:pt idx="6980">
                  <c:v>3.4000000000000002E-4</c:v>
                </c:pt>
                <c:pt idx="6981">
                  <c:v>6.4999999999999997E-4</c:v>
                </c:pt>
                <c:pt idx="6982">
                  <c:v>1.1800000000000001E-3</c:v>
                </c:pt>
                <c:pt idx="6983">
                  <c:v>1.6000000000000001E-3</c:v>
                </c:pt>
                <c:pt idx="6984">
                  <c:v>2.0799999999999998E-3</c:v>
                </c:pt>
                <c:pt idx="6985">
                  <c:v>2.2899999999999999E-3</c:v>
                </c:pt>
                <c:pt idx="6986">
                  <c:v>2.5500000000000002E-3</c:v>
                </c:pt>
                <c:pt idx="6987">
                  <c:v>2.7100000000000002E-3</c:v>
                </c:pt>
                <c:pt idx="6988">
                  <c:v>2.8700000000000002E-3</c:v>
                </c:pt>
                <c:pt idx="6989">
                  <c:v>2.9199999999999999E-3</c:v>
                </c:pt>
                <c:pt idx="6990">
                  <c:v>2.9199999999999999E-3</c:v>
                </c:pt>
                <c:pt idx="6991">
                  <c:v>2.81E-3</c:v>
                </c:pt>
                <c:pt idx="6992">
                  <c:v>2.7100000000000002E-3</c:v>
                </c:pt>
                <c:pt idx="6993">
                  <c:v>2.5000000000000001E-3</c:v>
                </c:pt>
                <c:pt idx="6994">
                  <c:v>2.3400000000000001E-3</c:v>
                </c:pt>
                <c:pt idx="6995">
                  <c:v>1.97E-3</c:v>
                </c:pt>
                <c:pt idx="6996">
                  <c:v>1.6000000000000001E-3</c:v>
                </c:pt>
                <c:pt idx="6997">
                  <c:v>1.23E-3</c:v>
                </c:pt>
                <c:pt idx="6998">
                  <c:v>8.7000000000000001E-4</c:v>
                </c:pt>
                <c:pt idx="6999">
                  <c:v>3.4000000000000002E-4</c:v>
                </c:pt>
                <c:pt idx="7000">
                  <c:v>-8.0000000000000007E-5</c:v>
                </c:pt>
                <c:pt idx="7001">
                  <c:v>-6.0999999999999997E-4</c:v>
                </c:pt>
                <c:pt idx="7002">
                  <c:v>-1.08E-3</c:v>
                </c:pt>
                <c:pt idx="7003">
                  <c:v>-1.6100000000000001E-3</c:v>
                </c:pt>
                <c:pt idx="7004">
                  <c:v>-2.0899999999999998E-3</c:v>
                </c:pt>
                <c:pt idx="7005">
                  <c:v>-2.6099999999999999E-3</c:v>
                </c:pt>
                <c:pt idx="7006">
                  <c:v>-2.98E-3</c:v>
                </c:pt>
                <c:pt idx="7007">
                  <c:v>-3.5599999999999998E-3</c:v>
                </c:pt>
                <c:pt idx="7008">
                  <c:v>-3.9300000000000003E-3</c:v>
                </c:pt>
                <c:pt idx="7009">
                  <c:v>-4.1900000000000001E-3</c:v>
                </c:pt>
                <c:pt idx="7010">
                  <c:v>-4.6100000000000004E-3</c:v>
                </c:pt>
                <c:pt idx="7011">
                  <c:v>-5.0400000000000002E-3</c:v>
                </c:pt>
                <c:pt idx="7012">
                  <c:v>-5.1900000000000002E-3</c:v>
                </c:pt>
                <c:pt idx="7013">
                  <c:v>-5.4599999999999996E-3</c:v>
                </c:pt>
                <c:pt idx="7014">
                  <c:v>-5.6699999999999997E-3</c:v>
                </c:pt>
                <c:pt idx="7015">
                  <c:v>-5.8300000000000001E-3</c:v>
                </c:pt>
                <c:pt idx="7016">
                  <c:v>-5.8300000000000001E-3</c:v>
                </c:pt>
                <c:pt idx="7017">
                  <c:v>-5.9800000000000001E-3</c:v>
                </c:pt>
                <c:pt idx="7018">
                  <c:v>-6.0400000000000002E-3</c:v>
                </c:pt>
                <c:pt idx="7019">
                  <c:v>-5.9300000000000004E-3</c:v>
                </c:pt>
                <c:pt idx="7020">
                  <c:v>-5.9300000000000004E-3</c:v>
                </c:pt>
                <c:pt idx="7021">
                  <c:v>-5.9300000000000004E-3</c:v>
                </c:pt>
                <c:pt idx="7022">
                  <c:v>-5.77E-3</c:v>
                </c:pt>
                <c:pt idx="7023">
                  <c:v>-5.77E-3</c:v>
                </c:pt>
                <c:pt idx="7024">
                  <c:v>-5.62E-3</c:v>
                </c:pt>
                <c:pt idx="7025">
                  <c:v>-5.4599999999999996E-3</c:v>
                </c:pt>
                <c:pt idx="7026">
                  <c:v>-5.3499999999999997E-3</c:v>
                </c:pt>
                <c:pt idx="7027">
                  <c:v>-5.0899999999999999E-3</c:v>
                </c:pt>
                <c:pt idx="7028">
                  <c:v>-4.9800000000000001E-3</c:v>
                </c:pt>
                <c:pt idx="7029">
                  <c:v>-4.7699999999999999E-3</c:v>
                </c:pt>
                <c:pt idx="7030">
                  <c:v>-4.7200000000000002E-3</c:v>
                </c:pt>
                <c:pt idx="7031">
                  <c:v>-4.5100000000000001E-3</c:v>
                </c:pt>
                <c:pt idx="7032">
                  <c:v>-4.4000000000000003E-3</c:v>
                </c:pt>
                <c:pt idx="7033">
                  <c:v>-4.3E-3</c:v>
                </c:pt>
                <c:pt idx="7034">
                  <c:v>-4.1900000000000001E-3</c:v>
                </c:pt>
                <c:pt idx="7035">
                  <c:v>-4.0400000000000002E-3</c:v>
                </c:pt>
                <c:pt idx="7036">
                  <c:v>-3.9300000000000003E-3</c:v>
                </c:pt>
                <c:pt idx="7037">
                  <c:v>-3.82E-3</c:v>
                </c:pt>
                <c:pt idx="7038">
                  <c:v>-3.7200000000000002E-3</c:v>
                </c:pt>
                <c:pt idx="7039">
                  <c:v>-3.6700000000000001E-3</c:v>
                </c:pt>
                <c:pt idx="7040">
                  <c:v>-3.6099999999999999E-3</c:v>
                </c:pt>
                <c:pt idx="7041">
                  <c:v>-3.5599999999999998E-3</c:v>
                </c:pt>
                <c:pt idx="7042">
                  <c:v>-3.46E-3</c:v>
                </c:pt>
                <c:pt idx="7043">
                  <c:v>-3.3999999999999998E-3</c:v>
                </c:pt>
                <c:pt idx="7044">
                  <c:v>-3.2399999999999998E-3</c:v>
                </c:pt>
                <c:pt idx="7045">
                  <c:v>-3.0899999999999999E-3</c:v>
                </c:pt>
                <c:pt idx="7046">
                  <c:v>-3.0300000000000001E-3</c:v>
                </c:pt>
                <c:pt idx="7047">
                  <c:v>-2.8800000000000002E-3</c:v>
                </c:pt>
                <c:pt idx="7048">
                  <c:v>-2.7200000000000002E-3</c:v>
                </c:pt>
                <c:pt idx="7049">
                  <c:v>-2.5100000000000001E-3</c:v>
                </c:pt>
                <c:pt idx="7050">
                  <c:v>-2.3500000000000001E-3</c:v>
                </c:pt>
                <c:pt idx="7051">
                  <c:v>-2.0899999999999998E-3</c:v>
                </c:pt>
                <c:pt idx="7052">
                  <c:v>-1.8699999999999999E-3</c:v>
                </c:pt>
                <c:pt idx="7053">
                  <c:v>-1.56E-3</c:v>
                </c:pt>
                <c:pt idx="7054">
                  <c:v>-1.2999999999999999E-3</c:v>
                </c:pt>
                <c:pt idx="7055">
                  <c:v>-9.7999999999999997E-4</c:v>
                </c:pt>
                <c:pt idx="7056">
                  <c:v>-6.6E-4</c:v>
                </c:pt>
                <c:pt idx="7057">
                  <c:v>-3.5E-4</c:v>
                </c:pt>
                <c:pt idx="7058">
                  <c:v>1.2999999999999999E-4</c:v>
                </c:pt>
                <c:pt idx="7059">
                  <c:v>4.4000000000000002E-4</c:v>
                </c:pt>
                <c:pt idx="7060">
                  <c:v>8.0999999999999996E-4</c:v>
                </c:pt>
                <c:pt idx="7061">
                  <c:v>1.1800000000000001E-3</c:v>
                </c:pt>
                <c:pt idx="7062">
                  <c:v>1.4400000000000001E-3</c:v>
                </c:pt>
                <c:pt idx="7063">
                  <c:v>1.81E-3</c:v>
                </c:pt>
                <c:pt idx="7064">
                  <c:v>2.1299999999999999E-3</c:v>
                </c:pt>
                <c:pt idx="7065">
                  <c:v>2.4499999999999999E-3</c:v>
                </c:pt>
                <c:pt idx="7066">
                  <c:v>2.8700000000000002E-3</c:v>
                </c:pt>
                <c:pt idx="7067">
                  <c:v>3.0799999999999998E-3</c:v>
                </c:pt>
                <c:pt idx="7068">
                  <c:v>3.3400000000000001E-3</c:v>
                </c:pt>
                <c:pt idx="7069">
                  <c:v>3.6099999999999999E-3</c:v>
                </c:pt>
                <c:pt idx="7070">
                  <c:v>3.8700000000000002E-3</c:v>
                </c:pt>
                <c:pt idx="7071">
                  <c:v>3.9199999999999999E-3</c:v>
                </c:pt>
                <c:pt idx="7072">
                  <c:v>4.13E-3</c:v>
                </c:pt>
                <c:pt idx="7073">
                  <c:v>4.1799999999999997E-3</c:v>
                </c:pt>
                <c:pt idx="7074">
                  <c:v>4.2900000000000004E-3</c:v>
                </c:pt>
                <c:pt idx="7075">
                  <c:v>4.3400000000000001E-3</c:v>
                </c:pt>
                <c:pt idx="7076">
                  <c:v>4.4000000000000003E-3</c:v>
                </c:pt>
                <c:pt idx="7077">
                  <c:v>4.2900000000000004E-3</c:v>
                </c:pt>
                <c:pt idx="7078">
                  <c:v>4.3400000000000001E-3</c:v>
                </c:pt>
                <c:pt idx="7079">
                  <c:v>4.3400000000000001E-3</c:v>
                </c:pt>
                <c:pt idx="7080">
                  <c:v>4.2399999999999998E-3</c:v>
                </c:pt>
                <c:pt idx="7081">
                  <c:v>4.2399999999999998E-3</c:v>
                </c:pt>
                <c:pt idx="7082">
                  <c:v>4.1799999999999997E-3</c:v>
                </c:pt>
                <c:pt idx="7083">
                  <c:v>3.9699999999999996E-3</c:v>
                </c:pt>
                <c:pt idx="7084">
                  <c:v>3.9699999999999996E-3</c:v>
                </c:pt>
                <c:pt idx="7085">
                  <c:v>3.7599999999999999E-3</c:v>
                </c:pt>
                <c:pt idx="7086">
                  <c:v>3.6600000000000001E-3</c:v>
                </c:pt>
                <c:pt idx="7087">
                  <c:v>3.5500000000000002E-3</c:v>
                </c:pt>
                <c:pt idx="7088">
                  <c:v>3.3899999999999998E-3</c:v>
                </c:pt>
                <c:pt idx="7089">
                  <c:v>3.2399999999999998E-3</c:v>
                </c:pt>
                <c:pt idx="7090">
                  <c:v>3.29E-3</c:v>
                </c:pt>
                <c:pt idx="7091">
                  <c:v>3.13E-3</c:v>
                </c:pt>
                <c:pt idx="7092">
                  <c:v>3.1800000000000001E-3</c:v>
                </c:pt>
                <c:pt idx="7093">
                  <c:v>3.0799999999999998E-3</c:v>
                </c:pt>
                <c:pt idx="7094">
                  <c:v>3.0300000000000001E-3</c:v>
                </c:pt>
                <c:pt idx="7095">
                  <c:v>2.9199999999999999E-3</c:v>
                </c:pt>
                <c:pt idx="7096">
                  <c:v>2.8700000000000002E-3</c:v>
                </c:pt>
                <c:pt idx="7097">
                  <c:v>2.8700000000000002E-3</c:v>
                </c:pt>
                <c:pt idx="7098">
                  <c:v>2.8700000000000002E-3</c:v>
                </c:pt>
                <c:pt idx="7099">
                  <c:v>2.9199999999999999E-3</c:v>
                </c:pt>
                <c:pt idx="7100">
                  <c:v>2.9199999999999999E-3</c:v>
                </c:pt>
                <c:pt idx="7101">
                  <c:v>2.9199999999999999E-3</c:v>
                </c:pt>
                <c:pt idx="7102">
                  <c:v>2.9199999999999999E-3</c:v>
                </c:pt>
                <c:pt idx="7103">
                  <c:v>2.97E-3</c:v>
                </c:pt>
                <c:pt idx="7104">
                  <c:v>2.8700000000000002E-3</c:v>
                </c:pt>
                <c:pt idx="7105">
                  <c:v>2.9199999999999999E-3</c:v>
                </c:pt>
                <c:pt idx="7106">
                  <c:v>3.0300000000000001E-3</c:v>
                </c:pt>
                <c:pt idx="7107">
                  <c:v>2.8700000000000002E-3</c:v>
                </c:pt>
                <c:pt idx="7108">
                  <c:v>3.0300000000000001E-3</c:v>
                </c:pt>
                <c:pt idx="7109">
                  <c:v>3.0300000000000001E-3</c:v>
                </c:pt>
                <c:pt idx="7110">
                  <c:v>3.0300000000000001E-3</c:v>
                </c:pt>
                <c:pt idx="7111">
                  <c:v>2.97E-3</c:v>
                </c:pt>
                <c:pt idx="7112">
                  <c:v>3.0799999999999998E-3</c:v>
                </c:pt>
                <c:pt idx="7113">
                  <c:v>3.0799999999999998E-3</c:v>
                </c:pt>
                <c:pt idx="7114">
                  <c:v>2.97E-3</c:v>
                </c:pt>
                <c:pt idx="7115">
                  <c:v>2.9199999999999999E-3</c:v>
                </c:pt>
                <c:pt idx="7116">
                  <c:v>3.0799999999999998E-3</c:v>
                </c:pt>
                <c:pt idx="7117">
                  <c:v>3.0300000000000001E-3</c:v>
                </c:pt>
                <c:pt idx="7118">
                  <c:v>2.9199999999999999E-3</c:v>
                </c:pt>
                <c:pt idx="7119">
                  <c:v>2.97E-3</c:v>
                </c:pt>
                <c:pt idx="7120">
                  <c:v>2.97E-3</c:v>
                </c:pt>
                <c:pt idx="7121">
                  <c:v>2.97E-3</c:v>
                </c:pt>
                <c:pt idx="7122">
                  <c:v>2.97E-3</c:v>
                </c:pt>
                <c:pt idx="7123">
                  <c:v>2.9199999999999999E-3</c:v>
                </c:pt>
                <c:pt idx="7124">
                  <c:v>2.97E-3</c:v>
                </c:pt>
                <c:pt idx="7125">
                  <c:v>2.9199999999999999E-3</c:v>
                </c:pt>
                <c:pt idx="7126">
                  <c:v>2.9199999999999999E-3</c:v>
                </c:pt>
                <c:pt idx="7127">
                  <c:v>2.8700000000000002E-3</c:v>
                </c:pt>
                <c:pt idx="7128">
                  <c:v>3.0300000000000001E-3</c:v>
                </c:pt>
                <c:pt idx="7129">
                  <c:v>2.8700000000000002E-3</c:v>
                </c:pt>
                <c:pt idx="7130">
                  <c:v>2.81E-3</c:v>
                </c:pt>
                <c:pt idx="7131">
                  <c:v>2.7599999999999999E-3</c:v>
                </c:pt>
                <c:pt idx="7132">
                  <c:v>2.7100000000000002E-3</c:v>
                </c:pt>
                <c:pt idx="7133">
                  <c:v>2.7100000000000002E-3</c:v>
                </c:pt>
                <c:pt idx="7134">
                  <c:v>2.7100000000000002E-3</c:v>
                </c:pt>
                <c:pt idx="7135">
                  <c:v>2.5000000000000001E-3</c:v>
                </c:pt>
                <c:pt idx="7136">
                  <c:v>2.3900000000000002E-3</c:v>
                </c:pt>
                <c:pt idx="7137">
                  <c:v>2.1800000000000001E-3</c:v>
                </c:pt>
                <c:pt idx="7138">
                  <c:v>2.0799999999999998E-3</c:v>
                </c:pt>
                <c:pt idx="7139">
                  <c:v>1.92E-3</c:v>
                </c:pt>
                <c:pt idx="7140">
                  <c:v>1.66E-3</c:v>
                </c:pt>
                <c:pt idx="7141">
                  <c:v>1.39E-3</c:v>
                </c:pt>
                <c:pt idx="7142">
                  <c:v>1.1800000000000001E-3</c:v>
                </c:pt>
                <c:pt idx="7143">
                  <c:v>8.7000000000000001E-4</c:v>
                </c:pt>
                <c:pt idx="7144">
                  <c:v>5.5000000000000003E-4</c:v>
                </c:pt>
                <c:pt idx="7145">
                  <c:v>2.3000000000000001E-4</c:v>
                </c:pt>
                <c:pt idx="7146">
                  <c:v>-1.9000000000000001E-4</c:v>
                </c:pt>
                <c:pt idx="7147">
                  <c:v>-5.5999999999999995E-4</c:v>
                </c:pt>
                <c:pt idx="7148">
                  <c:v>-9.3000000000000005E-4</c:v>
                </c:pt>
                <c:pt idx="7149">
                  <c:v>-1.3500000000000001E-3</c:v>
                </c:pt>
                <c:pt idx="7150">
                  <c:v>-1.66E-3</c:v>
                </c:pt>
                <c:pt idx="7151">
                  <c:v>-2.0899999999999998E-3</c:v>
                </c:pt>
                <c:pt idx="7152">
                  <c:v>-2.5600000000000002E-3</c:v>
                </c:pt>
                <c:pt idx="7153">
                  <c:v>-2.9299999999999999E-3</c:v>
                </c:pt>
                <c:pt idx="7154">
                  <c:v>-3.1900000000000001E-3</c:v>
                </c:pt>
                <c:pt idx="7155">
                  <c:v>-3.6099999999999999E-3</c:v>
                </c:pt>
                <c:pt idx="7156">
                  <c:v>-3.8800000000000002E-3</c:v>
                </c:pt>
                <c:pt idx="7157">
                  <c:v>-4.2500000000000003E-3</c:v>
                </c:pt>
                <c:pt idx="7158">
                  <c:v>-4.4600000000000004E-3</c:v>
                </c:pt>
                <c:pt idx="7159">
                  <c:v>-4.6699999999999997E-3</c:v>
                </c:pt>
                <c:pt idx="7160">
                  <c:v>-4.8799999999999998E-3</c:v>
                </c:pt>
                <c:pt idx="7161">
                  <c:v>-4.9800000000000001E-3</c:v>
                </c:pt>
                <c:pt idx="7162">
                  <c:v>-5.0899999999999999E-3</c:v>
                </c:pt>
                <c:pt idx="7163">
                  <c:v>-5.1900000000000002E-3</c:v>
                </c:pt>
                <c:pt idx="7164">
                  <c:v>-5.1399999999999996E-3</c:v>
                </c:pt>
                <c:pt idx="7165">
                  <c:v>-5.1399999999999996E-3</c:v>
                </c:pt>
                <c:pt idx="7166">
                  <c:v>-5.0899999999999999E-3</c:v>
                </c:pt>
                <c:pt idx="7167">
                  <c:v>-4.9300000000000004E-3</c:v>
                </c:pt>
                <c:pt idx="7168">
                  <c:v>-4.8799999999999998E-3</c:v>
                </c:pt>
                <c:pt idx="7169">
                  <c:v>-4.6699999999999997E-3</c:v>
                </c:pt>
                <c:pt idx="7170">
                  <c:v>-4.5100000000000001E-3</c:v>
                </c:pt>
                <c:pt idx="7171">
                  <c:v>-4.3E-3</c:v>
                </c:pt>
                <c:pt idx="7172">
                  <c:v>-4.0899999999999999E-3</c:v>
                </c:pt>
                <c:pt idx="7173">
                  <c:v>-3.98E-3</c:v>
                </c:pt>
                <c:pt idx="7174">
                  <c:v>-3.7200000000000002E-3</c:v>
                </c:pt>
                <c:pt idx="7175">
                  <c:v>-3.5100000000000001E-3</c:v>
                </c:pt>
                <c:pt idx="7176">
                  <c:v>-3.14E-3</c:v>
                </c:pt>
                <c:pt idx="7177">
                  <c:v>-3.0300000000000001E-3</c:v>
                </c:pt>
                <c:pt idx="7178">
                  <c:v>-2.7699999999999999E-3</c:v>
                </c:pt>
                <c:pt idx="7179">
                  <c:v>-2.7200000000000002E-3</c:v>
                </c:pt>
                <c:pt idx="7180">
                  <c:v>-2.5100000000000001E-3</c:v>
                </c:pt>
                <c:pt idx="7181">
                  <c:v>-2.3500000000000001E-3</c:v>
                </c:pt>
                <c:pt idx="7182">
                  <c:v>-2.3E-3</c:v>
                </c:pt>
                <c:pt idx="7183">
                  <c:v>-2.2399999999999998E-3</c:v>
                </c:pt>
                <c:pt idx="7184">
                  <c:v>-2.2399999999999998E-3</c:v>
                </c:pt>
                <c:pt idx="7185">
                  <c:v>-2.1900000000000001E-3</c:v>
                </c:pt>
                <c:pt idx="7186">
                  <c:v>-2.3E-3</c:v>
                </c:pt>
                <c:pt idx="7187">
                  <c:v>-2.3E-3</c:v>
                </c:pt>
                <c:pt idx="7188">
                  <c:v>-2.4499999999999999E-3</c:v>
                </c:pt>
                <c:pt idx="7189">
                  <c:v>-2.6700000000000001E-3</c:v>
                </c:pt>
                <c:pt idx="7190">
                  <c:v>-2.8800000000000002E-3</c:v>
                </c:pt>
                <c:pt idx="7191">
                  <c:v>-2.98E-3</c:v>
                </c:pt>
                <c:pt idx="7192">
                  <c:v>-3.14E-3</c:v>
                </c:pt>
                <c:pt idx="7193">
                  <c:v>-3.3999999999999998E-3</c:v>
                </c:pt>
                <c:pt idx="7194">
                  <c:v>-3.5100000000000001E-3</c:v>
                </c:pt>
                <c:pt idx="7195">
                  <c:v>-3.7699999999999999E-3</c:v>
                </c:pt>
                <c:pt idx="7196">
                  <c:v>-3.98E-3</c:v>
                </c:pt>
                <c:pt idx="7197">
                  <c:v>-4.1900000000000001E-3</c:v>
                </c:pt>
                <c:pt idx="7198">
                  <c:v>-4.3E-3</c:v>
                </c:pt>
                <c:pt idx="7199">
                  <c:v>-4.5100000000000001E-3</c:v>
                </c:pt>
                <c:pt idx="7200">
                  <c:v>-4.7699999999999999E-3</c:v>
                </c:pt>
                <c:pt idx="7201">
                  <c:v>-4.8799999999999998E-3</c:v>
                </c:pt>
                <c:pt idx="7202">
                  <c:v>-4.9300000000000004E-3</c:v>
                </c:pt>
                <c:pt idx="7203">
                  <c:v>-5.1900000000000002E-3</c:v>
                </c:pt>
                <c:pt idx="7204">
                  <c:v>-5.2500000000000003E-3</c:v>
                </c:pt>
                <c:pt idx="7205">
                  <c:v>-5.3E-3</c:v>
                </c:pt>
                <c:pt idx="7206">
                  <c:v>-5.3499999999999997E-3</c:v>
                </c:pt>
                <c:pt idx="7207">
                  <c:v>-5.4099999999999999E-3</c:v>
                </c:pt>
                <c:pt idx="7208">
                  <c:v>-5.2500000000000003E-3</c:v>
                </c:pt>
                <c:pt idx="7209">
                  <c:v>-5.3E-3</c:v>
                </c:pt>
                <c:pt idx="7210">
                  <c:v>-5.2500000000000003E-3</c:v>
                </c:pt>
                <c:pt idx="7211">
                  <c:v>-5.1900000000000002E-3</c:v>
                </c:pt>
                <c:pt idx="7212">
                  <c:v>-5.1399999999999996E-3</c:v>
                </c:pt>
                <c:pt idx="7213">
                  <c:v>-5.0400000000000002E-3</c:v>
                </c:pt>
                <c:pt idx="7214">
                  <c:v>-4.8799999999999998E-3</c:v>
                </c:pt>
                <c:pt idx="7215">
                  <c:v>-4.7200000000000002E-3</c:v>
                </c:pt>
                <c:pt idx="7216">
                  <c:v>-4.6100000000000004E-3</c:v>
                </c:pt>
                <c:pt idx="7217">
                  <c:v>-4.5100000000000001E-3</c:v>
                </c:pt>
                <c:pt idx="7218">
                  <c:v>-4.4000000000000003E-3</c:v>
                </c:pt>
                <c:pt idx="7219">
                  <c:v>-4.3E-3</c:v>
                </c:pt>
                <c:pt idx="7220">
                  <c:v>-4.1399999999999996E-3</c:v>
                </c:pt>
                <c:pt idx="7221">
                  <c:v>-4.0899999999999999E-3</c:v>
                </c:pt>
                <c:pt idx="7222">
                  <c:v>-4.0400000000000002E-3</c:v>
                </c:pt>
                <c:pt idx="7223">
                  <c:v>-3.8800000000000002E-3</c:v>
                </c:pt>
                <c:pt idx="7224">
                  <c:v>-3.7699999999999999E-3</c:v>
                </c:pt>
                <c:pt idx="7225">
                  <c:v>-3.7200000000000002E-3</c:v>
                </c:pt>
                <c:pt idx="7226">
                  <c:v>-3.6700000000000001E-3</c:v>
                </c:pt>
                <c:pt idx="7227">
                  <c:v>-3.6099999999999999E-3</c:v>
                </c:pt>
                <c:pt idx="7228">
                  <c:v>-3.46E-3</c:v>
                </c:pt>
                <c:pt idx="7229">
                  <c:v>-3.3999999999999998E-3</c:v>
                </c:pt>
                <c:pt idx="7230">
                  <c:v>-3.3500000000000001E-3</c:v>
                </c:pt>
                <c:pt idx="7231">
                  <c:v>-3.3999999999999998E-3</c:v>
                </c:pt>
                <c:pt idx="7232">
                  <c:v>-3.3500000000000001E-3</c:v>
                </c:pt>
                <c:pt idx="7233">
                  <c:v>-3.3E-3</c:v>
                </c:pt>
                <c:pt idx="7234">
                  <c:v>-3.0899999999999999E-3</c:v>
                </c:pt>
                <c:pt idx="7235">
                  <c:v>-3.14E-3</c:v>
                </c:pt>
                <c:pt idx="7236">
                  <c:v>-3.0300000000000001E-3</c:v>
                </c:pt>
                <c:pt idx="7237">
                  <c:v>-2.9299999999999999E-3</c:v>
                </c:pt>
                <c:pt idx="7238">
                  <c:v>-2.8800000000000002E-3</c:v>
                </c:pt>
                <c:pt idx="7239">
                  <c:v>-2.82E-3</c:v>
                </c:pt>
                <c:pt idx="7240">
                  <c:v>-2.7200000000000002E-3</c:v>
                </c:pt>
                <c:pt idx="7241">
                  <c:v>-2.7200000000000002E-3</c:v>
                </c:pt>
                <c:pt idx="7242">
                  <c:v>-2.6099999999999999E-3</c:v>
                </c:pt>
                <c:pt idx="7243">
                  <c:v>-2.5100000000000001E-3</c:v>
                </c:pt>
                <c:pt idx="7244">
                  <c:v>-2.5100000000000001E-3</c:v>
                </c:pt>
                <c:pt idx="7245">
                  <c:v>-2.3999999999999998E-3</c:v>
                </c:pt>
                <c:pt idx="7246">
                  <c:v>-2.3E-3</c:v>
                </c:pt>
                <c:pt idx="7247">
                  <c:v>-2.2399999999999998E-3</c:v>
                </c:pt>
                <c:pt idx="7248">
                  <c:v>-2.1900000000000001E-3</c:v>
                </c:pt>
                <c:pt idx="7249">
                  <c:v>-2.0899999999999998E-3</c:v>
                </c:pt>
                <c:pt idx="7250">
                  <c:v>-2.0899999999999998E-3</c:v>
                </c:pt>
                <c:pt idx="7251">
                  <c:v>-2.0899999999999998E-3</c:v>
                </c:pt>
                <c:pt idx="7252">
                  <c:v>-1.98E-3</c:v>
                </c:pt>
                <c:pt idx="7253">
                  <c:v>-2.0300000000000001E-3</c:v>
                </c:pt>
                <c:pt idx="7254">
                  <c:v>-1.98E-3</c:v>
                </c:pt>
                <c:pt idx="7255">
                  <c:v>-1.8699999999999999E-3</c:v>
                </c:pt>
                <c:pt idx="7256">
                  <c:v>-1.8699999999999999E-3</c:v>
                </c:pt>
                <c:pt idx="7257">
                  <c:v>-1.8699999999999999E-3</c:v>
                </c:pt>
                <c:pt idx="7258">
                  <c:v>-1.9300000000000001E-3</c:v>
                </c:pt>
                <c:pt idx="7259">
                  <c:v>-2.0300000000000001E-3</c:v>
                </c:pt>
                <c:pt idx="7260">
                  <c:v>-2.0300000000000001E-3</c:v>
                </c:pt>
                <c:pt idx="7261">
                  <c:v>-2.14E-3</c:v>
                </c:pt>
                <c:pt idx="7262">
                  <c:v>-2.1900000000000001E-3</c:v>
                </c:pt>
                <c:pt idx="7263">
                  <c:v>-2.1900000000000001E-3</c:v>
                </c:pt>
                <c:pt idx="7264">
                  <c:v>-2.3E-3</c:v>
                </c:pt>
                <c:pt idx="7265">
                  <c:v>-2.3500000000000001E-3</c:v>
                </c:pt>
                <c:pt idx="7266">
                  <c:v>-2.3500000000000001E-3</c:v>
                </c:pt>
                <c:pt idx="7267">
                  <c:v>-2.4499999999999999E-3</c:v>
                </c:pt>
                <c:pt idx="7268">
                  <c:v>-2.5600000000000002E-3</c:v>
                </c:pt>
                <c:pt idx="7269">
                  <c:v>-2.6700000000000001E-3</c:v>
                </c:pt>
                <c:pt idx="7270">
                  <c:v>-2.7200000000000002E-3</c:v>
                </c:pt>
                <c:pt idx="7271">
                  <c:v>-2.7699999999999999E-3</c:v>
                </c:pt>
                <c:pt idx="7272">
                  <c:v>-2.7200000000000002E-3</c:v>
                </c:pt>
                <c:pt idx="7273">
                  <c:v>-2.7699999999999999E-3</c:v>
                </c:pt>
                <c:pt idx="7274">
                  <c:v>-2.8800000000000002E-3</c:v>
                </c:pt>
                <c:pt idx="7275">
                  <c:v>-2.9299999999999999E-3</c:v>
                </c:pt>
                <c:pt idx="7276">
                  <c:v>-2.8800000000000002E-3</c:v>
                </c:pt>
                <c:pt idx="7277">
                  <c:v>-2.8800000000000002E-3</c:v>
                </c:pt>
                <c:pt idx="7278">
                  <c:v>-2.82E-3</c:v>
                </c:pt>
                <c:pt idx="7279">
                  <c:v>-2.82E-3</c:v>
                </c:pt>
                <c:pt idx="7280">
                  <c:v>-2.7699999999999999E-3</c:v>
                </c:pt>
                <c:pt idx="7281">
                  <c:v>-2.6700000000000001E-3</c:v>
                </c:pt>
                <c:pt idx="7282">
                  <c:v>-2.6099999999999999E-3</c:v>
                </c:pt>
                <c:pt idx="7283">
                  <c:v>-2.5600000000000002E-3</c:v>
                </c:pt>
                <c:pt idx="7284">
                  <c:v>-2.5100000000000001E-3</c:v>
                </c:pt>
                <c:pt idx="7285">
                  <c:v>-2.3999999999999998E-3</c:v>
                </c:pt>
                <c:pt idx="7286">
                  <c:v>-2.3E-3</c:v>
                </c:pt>
                <c:pt idx="7287">
                  <c:v>-2.14E-3</c:v>
                </c:pt>
                <c:pt idx="7288">
                  <c:v>-2.14E-3</c:v>
                </c:pt>
                <c:pt idx="7289">
                  <c:v>-2.14E-3</c:v>
                </c:pt>
                <c:pt idx="7290">
                  <c:v>-1.98E-3</c:v>
                </c:pt>
                <c:pt idx="7291">
                  <c:v>-1.82E-3</c:v>
                </c:pt>
                <c:pt idx="7292">
                  <c:v>-1.7700000000000001E-3</c:v>
                </c:pt>
                <c:pt idx="7293">
                  <c:v>-1.6100000000000001E-3</c:v>
                </c:pt>
                <c:pt idx="7294">
                  <c:v>-1.5100000000000001E-3</c:v>
                </c:pt>
                <c:pt idx="7295">
                  <c:v>-1.4E-3</c:v>
                </c:pt>
                <c:pt idx="7296">
                  <c:v>-1.24E-3</c:v>
                </c:pt>
                <c:pt idx="7297">
                  <c:v>-1.14E-3</c:v>
                </c:pt>
                <c:pt idx="7298">
                  <c:v>-1.0300000000000001E-3</c:v>
                </c:pt>
                <c:pt idx="7299">
                  <c:v>-8.7000000000000001E-4</c:v>
                </c:pt>
                <c:pt idx="7300">
                  <c:v>-7.2000000000000005E-4</c:v>
                </c:pt>
                <c:pt idx="7301">
                  <c:v>-7.6999999999999996E-4</c:v>
                </c:pt>
                <c:pt idx="7302">
                  <c:v>-5.5999999999999995E-4</c:v>
                </c:pt>
                <c:pt idx="7303">
                  <c:v>-5.0000000000000001E-4</c:v>
                </c:pt>
                <c:pt idx="7304">
                  <c:v>-2.9E-4</c:v>
                </c:pt>
                <c:pt idx="7305">
                  <c:v>-2.4000000000000001E-4</c:v>
                </c:pt>
                <c:pt idx="7306">
                  <c:v>-1.3999999999999999E-4</c:v>
                </c:pt>
                <c:pt idx="7307">
                  <c:v>-3.0000000000000001E-5</c:v>
                </c:pt>
                <c:pt idx="7308">
                  <c:v>1.2999999999999999E-4</c:v>
                </c:pt>
                <c:pt idx="7309">
                  <c:v>1.2999999999999999E-4</c:v>
                </c:pt>
                <c:pt idx="7310">
                  <c:v>1.2999999999999999E-4</c:v>
                </c:pt>
                <c:pt idx="7311">
                  <c:v>2.3000000000000001E-4</c:v>
                </c:pt>
                <c:pt idx="7312">
                  <c:v>2.3000000000000001E-4</c:v>
                </c:pt>
                <c:pt idx="7313">
                  <c:v>2.3000000000000001E-4</c:v>
                </c:pt>
                <c:pt idx="7314">
                  <c:v>2.3000000000000001E-4</c:v>
                </c:pt>
                <c:pt idx="7315">
                  <c:v>1.8000000000000001E-4</c:v>
                </c:pt>
                <c:pt idx="7316">
                  <c:v>6.9999999999999994E-5</c:v>
                </c:pt>
                <c:pt idx="7317">
                  <c:v>6.9999999999999994E-5</c:v>
                </c:pt>
                <c:pt idx="7318">
                  <c:v>-8.0000000000000007E-5</c:v>
                </c:pt>
                <c:pt idx="7319">
                  <c:v>-2.4000000000000001E-4</c:v>
                </c:pt>
                <c:pt idx="7320">
                  <c:v>-4.0000000000000002E-4</c:v>
                </c:pt>
                <c:pt idx="7321">
                  <c:v>-6.0999999999999997E-4</c:v>
                </c:pt>
                <c:pt idx="7322">
                  <c:v>-8.1999999999999998E-4</c:v>
                </c:pt>
                <c:pt idx="7323">
                  <c:v>-1.08E-3</c:v>
                </c:pt>
                <c:pt idx="7324">
                  <c:v>-1.4E-3</c:v>
                </c:pt>
                <c:pt idx="7325">
                  <c:v>-1.72E-3</c:v>
                </c:pt>
                <c:pt idx="7326">
                  <c:v>-1.98E-3</c:v>
                </c:pt>
                <c:pt idx="7327">
                  <c:v>-2.3500000000000001E-3</c:v>
                </c:pt>
                <c:pt idx="7328">
                  <c:v>-2.7200000000000002E-3</c:v>
                </c:pt>
                <c:pt idx="7329">
                  <c:v>-3.0300000000000001E-3</c:v>
                </c:pt>
                <c:pt idx="7330">
                  <c:v>-3.3999999999999998E-3</c:v>
                </c:pt>
                <c:pt idx="7331">
                  <c:v>-3.82E-3</c:v>
                </c:pt>
                <c:pt idx="7332">
                  <c:v>-4.1399999999999996E-3</c:v>
                </c:pt>
                <c:pt idx="7333">
                  <c:v>-4.4000000000000003E-3</c:v>
                </c:pt>
                <c:pt idx="7334">
                  <c:v>-4.7200000000000002E-3</c:v>
                </c:pt>
                <c:pt idx="7335">
                  <c:v>-5.0400000000000002E-3</c:v>
                </c:pt>
                <c:pt idx="7336">
                  <c:v>-5.3499999999999997E-3</c:v>
                </c:pt>
                <c:pt idx="7337">
                  <c:v>-5.62E-3</c:v>
                </c:pt>
                <c:pt idx="7338">
                  <c:v>-5.8300000000000001E-3</c:v>
                </c:pt>
                <c:pt idx="7339">
                  <c:v>-6.0899999999999999E-3</c:v>
                </c:pt>
                <c:pt idx="7340">
                  <c:v>-6.1999999999999998E-3</c:v>
                </c:pt>
                <c:pt idx="7341">
                  <c:v>-6.3499999999999997E-3</c:v>
                </c:pt>
                <c:pt idx="7342">
                  <c:v>-6.3499999999999997E-3</c:v>
                </c:pt>
                <c:pt idx="7343">
                  <c:v>-6.4599999999999996E-3</c:v>
                </c:pt>
                <c:pt idx="7344">
                  <c:v>-6.4599999999999996E-3</c:v>
                </c:pt>
                <c:pt idx="7345">
                  <c:v>-6.3499999999999997E-3</c:v>
                </c:pt>
                <c:pt idx="7346">
                  <c:v>-6.2500000000000003E-3</c:v>
                </c:pt>
                <c:pt idx="7347">
                  <c:v>-6.1399999999999996E-3</c:v>
                </c:pt>
                <c:pt idx="7348">
                  <c:v>-5.9800000000000001E-3</c:v>
                </c:pt>
                <c:pt idx="7349">
                  <c:v>-5.8300000000000001E-3</c:v>
                </c:pt>
                <c:pt idx="7350">
                  <c:v>-5.5100000000000001E-3</c:v>
                </c:pt>
                <c:pt idx="7351">
                  <c:v>-5.3E-3</c:v>
                </c:pt>
                <c:pt idx="7352">
                  <c:v>-4.9300000000000004E-3</c:v>
                </c:pt>
                <c:pt idx="7353">
                  <c:v>-4.6699999999999997E-3</c:v>
                </c:pt>
                <c:pt idx="7354">
                  <c:v>-4.3E-3</c:v>
                </c:pt>
                <c:pt idx="7355">
                  <c:v>-4.0400000000000002E-3</c:v>
                </c:pt>
                <c:pt idx="7356">
                  <c:v>-3.6700000000000001E-3</c:v>
                </c:pt>
                <c:pt idx="7357">
                  <c:v>-3.3E-3</c:v>
                </c:pt>
                <c:pt idx="7358">
                  <c:v>-2.8800000000000002E-3</c:v>
                </c:pt>
                <c:pt idx="7359">
                  <c:v>-2.5600000000000002E-3</c:v>
                </c:pt>
                <c:pt idx="7360">
                  <c:v>-2.2399999999999998E-3</c:v>
                </c:pt>
                <c:pt idx="7361">
                  <c:v>-1.8699999999999999E-3</c:v>
                </c:pt>
                <c:pt idx="7362">
                  <c:v>-1.5100000000000001E-3</c:v>
                </c:pt>
                <c:pt idx="7363">
                  <c:v>-1.2999999999999999E-3</c:v>
                </c:pt>
                <c:pt idx="7364">
                  <c:v>-9.7999999999999997E-4</c:v>
                </c:pt>
                <c:pt idx="7365">
                  <c:v>-7.2000000000000005E-4</c:v>
                </c:pt>
                <c:pt idx="7366">
                  <c:v>-5.5999999999999995E-4</c:v>
                </c:pt>
                <c:pt idx="7367">
                  <c:v>-2.9E-4</c:v>
                </c:pt>
                <c:pt idx="7368">
                  <c:v>-1.3999999999999999E-4</c:v>
                </c:pt>
                <c:pt idx="7369">
                  <c:v>6.9999999999999994E-5</c:v>
                </c:pt>
                <c:pt idx="7370">
                  <c:v>1.2999999999999999E-4</c:v>
                </c:pt>
                <c:pt idx="7371">
                  <c:v>1.2999999999999999E-4</c:v>
                </c:pt>
                <c:pt idx="7372">
                  <c:v>3.4000000000000002E-4</c:v>
                </c:pt>
                <c:pt idx="7373">
                  <c:v>2.9E-4</c:v>
                </c:pt>
                <c:pt idx="7374">
                  <c:v>3.8999999999999999E-4</c:v>
                </c:pt>
                <c:pt idx="7375">
                  <c:v>3.4000000000000002E-4</c:v>
                </c:pt>
                <c:pt idx="7376">
                  <c:v>3.8999999999999999E-4</c:v>
                </c:pt>
                <c:pt idx="7377">
                  <c:v>3.4000000000000002E-4</c:v>
                </c:pt>
                <c:pt idx="7378">
                  <c:v>2.3000000000000001E-4</c:v>
                </c:pt>
                <c:pt idx="7379">
                  <c:v>1.2999999999999999E-4</c:v>
                </c:pt>
                <c:pt idx="7380">
                  <c:v>6.9999999999999994E-5</c:v>
                </c:pt>
                <c:pt idx="7381">
                  <c:v>-8.0000000000000007E-5</c:v>
                </c:pt>
                <c:pt idx="7382">
                  <c:v>-1.3999999999999999E-4</c:v>
                </c:pt>
                <c:pt idx="7383">
                  <c:v>-2.9E-4</c:v>
                </c:pt>
                <c:pt idx="7384">
                  <c:v>-4.4999999999999999E-4</c:v>
                </c:pt>
                <c:pt idx="7385">
                  <c:v>-6.0999999999999997E-4</c:v>
                </c:pt>
                <c:pt idx="7386">
                  <c:v>-7.6999999999999996E-4</c:v>
                </c:pt>
                <c:pt idx="7387">
                  <c:v>-8.7000000000000001E-4</c:v>
                </c:pt>
                <c:pt idx="7388">
                  <c:v>-1.1900000000000001E-3</c:v>
                </c:pt>
                <c:pt idx="7389">
                  <c:v>-1.3500000000000001E-3</c:v>
                </c:pt>
                <c:pt idx="7390">
                  <c:v>-1.6100000000000001E-3</c:v>
                </c:pt>
                <c:pt idx="7391">
                  <c:v>-1.82E-3</c:v>
                </c:pt>
                <c:pt idx="7392">
                  <c:v>-2.0300000000000001E-3</c:v>
                </c:pt>
                <c:pt idx="7393">
                  <c:v>-2.3999999999999998E-3</c:v>
                </c:pt>
                <c:pt idx="7394">
                  <c:v>-2.6099999999999999E-3</c:v>
                </c:pt>
                <c:pt idx="7395">
                  <c:v>-2.8800000000000002E-3</c:v>
                </c:pt>
                <c:pt idx="7396">
                  <c:v>-3.0899999999999999E-3</c:v>
                </c:pt>
                <c:pt idx="7397">
                  <c:v>-3.3999999999999998E-3</c:v>
                </c:pt>
                <c:pt idx="7398">
                  <c:v>-3.6700000000000001E-3</c:v>
                </c:pt>
                <c:pt idx="7399">
                  <c:v>-3.9300000000000003E-3</c:v>
                </c:pt>
                <c:pt idx="7400">
                  <c:v>-4.1900000000000001E-3</c:v>
                </c:pt>
                <c:pt idx="7401">
                  <c:v>-4.5100000000000001E-3</c:v>
                </c:pt>
                <c:pt idx="7402">
                  <c:v>-4.8300000000000001E-3</c:v>
                </c:pt>
                <c:pt idx="7403">
                  <c:v>-5.0400000000000002E-3</c:v>
                </c:pt>
                <c:pt idx="7404">
                  <c:v>-5.1900000000000002E-3</c:v>
                </c:pt>
                <c:pt idx="7405">
                  <c:v>-5.5599999999999998E-3</c:v>
                </c:pt>
                <c:pt idx="7406">
                  <c:v>-5.8300000000000001E-3</c:v>
                </c:pt>
                <c:pt idx="7407">
                  <c:v>-6.0899999999999999E-3</c:v>
                </c:pt>
                <c:pt idx="7408">
                  <c:v>-6.2500000000000003E-3</c:v>
                </c:pt>
                <c:pt idx="7409">
                  <c:v>-6.4099999999999999E-3</c:v>
                </c:pt>
                <c:pt idx="7410">
                  <c:v>-6.5100000000000002E-3</c:v>
                </c:pt>
                <c:pt idx="7411">
                  <c:v>-6.7799999999999996E-3</c:v>
                </c:pt>
                <c:pt idx="7412">
                  <c:v>-6.7799999999999996E-3</c:v>
                </c:pt>
                <c:pt idx="7413">
                  <c:v>-6.9899999999999997E-3</c:v>
                </c:pt>
                <c:pt idx="7414">
                  <c:v>-6.9899999999999997E-3</c:v>
                </c:pt>
                <c:pt idx="7415">
                  <c:v>-6.9899999999999997E-3</c:v>
                </c:pt>
                <c:pt idx="7416">
                  <c:v>-6.9300000000000004E-3</c:v>
                </c:pt>
                <c:pt idx="7417">
                  <c:v>-6.9300000000000004E-3</c:v>
                </c:pt>
                <c:pt idx="7418">
                  <c:v>-6.8300000000000001E-3</c:v>
                </c:pt>
                <c:pt idx="7419">
                  <c:v>-6.7799999999999996E-3</c:v>
                </c:pt>
                <c:pt idx="7420">
                  <c:v>-6.6699999999999997E-3</c:v>
                </c:pt>
                <c:pt idx="7421">
                  <c:v>-6.4099999999999999E-3</c:v>
                </c:pt>
                <c:pt idx="7422">
                  <c:v>-6.2500000000000003E-3</c:v>
                </c:pt>
                <c:pt idx="7423">
                  <c:v>-6.1399999999999996E-3</c:v>
                </c:pt>
                <c:pt idx="7424">
                  <c:v>-5.9800000000000001E-3</c:v>
                </c:pt>
                <c:pt idx="7425">
                  <c:v>-5.6699999999999997E-3</c:v>
                </c:pt>
                <c:pt idx="7426">
                  <c:v>-5.4599999999999996E-3</c:v>
                </c:pt>
                <c:pt idx="7427">
                  <c:v>-5.3499999999999997E-3</c:v>
                </c:pt>
                <c:pt idx="7428">
                  <c:v>-4.9300000000000004E-3</c:v>
                </c:pt>
                <c:pt idx="7429">
                  <c:v>-4.8799999999999998E-3</c:v>
                </c:pt>
                <c:pt idx="7430">
                  <c:v>-4.5599999999999998E-3</c:v>
                </c:pt>
                <c:pt idx="7431">
                  <c:v>-4.3E-3</c:v>
                </c:pt>
                <c:pt idx="7432">
                  <c:v>-3.98E-3</c:v>
                </c:pt>
                <c:pt idx="7433">
                  <c:v>-3.82E-3</c:v>
                </c:pt>
                <c:pt idx="7434">
                  <c:v>-3.6700000000000001E-3</c:v>
                </c:pt>
                <c:pt idx="7435">
                  <c:v>-3.46E-3</c:v>
                </c:pt>
                <c:pt idx="7436">
                  <c:v>-3.2399999999999998E-3</c:v>
                </c:pt>
                <c:pt idx="7437">
                  <c:v>-3.0899999999999999E-3</c:v>
                </c:pt>
                <c:pt idx="7438">
                  <c:v>-2.8800000000000002E-3</c:v>
                </c:pt>
                <c:pt idx="7439">
                  <c:v>-2.7699999999999999E-3</c:v>
                </c:pt>
                <c:pt idx="7440">
                  <c:v>-2.7699999999999999E-3</c:v>
                </c:pt>
                <c:pt idx="7441">
                  <c:v>-2.6700000000000001E-3</c:v>
                </c:pt>
                <c:pt idx="7442">
                  <c:v>-2.5100000000000001E-3</c:v>
                </c:pt>
                <c:pt idx="7443">
                  <c:v>-2.5100000000000001E-3</c:v>
                </c:pt>
                <c:pt idx="7444">
                  <c:v>-2.5100000000000001E-3</c:v>
                </c:pt>
                <c:pt idx="7445">
                  <c:v>-2.5100000000000001E-3</c:v>
                </c:pt>
                <c:pt idx="7446">
                  <c:v>-2.4499999999999999E-3</c:v>
                </c:pt>
                <c:pt idx="7447">
                  <c:v>-2.4499999999999999E-3</c:v>
                </c:pt>
                <c:pt idx="7448">
                  <c:v>-2.3999999999999998E-3</c:v>
                </c:pt>
                <c:pt idx="7449">
                  <c:v>-2.4499999999999999E-3</c:v>
                </c:pt>
                <c:pt idx="7450">
                  <c:v>-2.5100000000000001E-3</c:v>
                </c:pt>
                <c:pt idx="7451">
                  <c:v>-2.5100000000000001E-3</c:v>
                </c:pt>
                <c:pt idx="7452">
                  <c:v>-2.5600000000000002E-3</c:v>
                </c:pt>
                <c:pt idx="7453">
                  <c:v>-2.5600000000000002E-3</c:v>
                </c:pt>
                <c:pt idx="7454">
                  <c:v>-2.5100000000000001E-3</c:v>
                </c:pt>
                <c:pt idx="7455">
                  <c:v>-2.6099999999999999E-3</c:v>
                </c:pt>
                <c:pt idx="7456">
                  <c:v>-2.7200000000000002E-3</c:v>
                </c:pt>
                <c:pt idx="7457">
                  <c:v>-2.7200000000000002E-3</c:v>
                </c:pt>
                <c:pt idx="7458">
                  <c:v>-2.6700000000000001E-3</c:v>
                </c:pt>
                <c:pt idx="7459">
                  <c:v>-2.6700000000000001E-3</c:v>
                </c:pt>
                <c:pt idx="7460">
                  <c:v>-2.7200000000000002E-3</c:v>
                </c:pt>
                <c:pt idx="7461">
                  <c:v>-2.7200000000000002E-3</c:v>
                </c:pt>
                <c:pt idx="7462">
                  <c:v>-2.7200000000000002E-3</c:v>
                </c:pt>
                <c:pt idx="7463">
                  <c:v>-2.7200000000000002E-3</c:v>
                </c:pt>
                <c:pt idx="7464">
                  <c:v>-2.7699999999999999E-3</c:v>
                </c:pt>
                <c:pt idx="7465">
                  <c:v>-2.7200000000000002E-3</c:v>
                </c:pt>
                <c:pt idx="7466">
                  <c:v>-2.7699999999999999E-3</c:v>
                </c:pt>
                <c:pt idx="7467">
                  <c:v>-2.82E-3</c:v>
                </c:pt>
                <c:pt idx="7468">
                  <c:v>-2.82E-3</c:v>
                </c:pt>
                <c:pt idx="7469">
                  <c:v>-2.8800000000000002E-3</c:v>
                </c:pt>
                <c:pt idx="7470">
                  <c:v>-2.98E-3</c:v>
                </c:pt>
                <c:pt idx="7471">
                  <c:v>-2.98E-3</c:v>
                </c:pt>
                <c:pt idx="7472">
                  <c:v>-3.14E-3</c:v>
                </c:pt>
                <c:pt idx="7473">
                  <c:v>-3.14E-3</c:v>
                </c:pt>
                <c:pt idx="7474">
                  <c:v>-3.3E-3</c:v>
                </c:pt>
                <c:pt idx="7475">
                  <c:v>-3.3999999999999998E-3</c:v>
                </c:pt>
                <c:pt idx="7476">
                  <c:v>-3.5599999999999998E-3</c:v>
                </c:pt>
                <c:pt idx="7477">
                  <c:v>-3.82E-3</c:v>
                </c:pt>
                <c:pt idx="7478">
                  <c:v>-3.9300000000000003E-3</c:v>
                </c:pt>
                <c:pt idx="7479">
                  <c:v>-4.0899999999999999E-3</c:v>
                </c:pt>
                <c:pt idx="7480">
                  <c:v>-4.4600000000000004E-3</c:v>
                </c:pt>
                <c:pt idx="7481">
                  <c:v>-4.5599999999999998E-3</c:v>
                </c:pt>
                <c:pt idx="7482">
                  <c:v>-4.8300000000000001E-3</c:v>
                </c:pt>
                <c:pt idx="7483">
                  <c:v>-4.9300000000000004E-3</c:v>
                </c:pt>
                <c:pt idx="7484">
                  <c:v>-5.1399999999999996E-3</c:v>
                </c:pt>
                <c:pt idx="7485">
                  <c:v>-5.4599999999999996E-3</c:v>
                </c:pt>
                <c:pt idx="7486">
                  <c:v>-5.62E-3</c:v>
                </c:pt>
                <c:pt idx="7487">
                  <c:v>-5.77E-3</c:v>
                </c:pt>
                <c:pt idx="7488">
                  <c:v>-6.0400000000000002E-3</c:v>
                </c:pt>
                <c:pt idx="7489">
                  <c:v>-6.0400000000000002E-3</c:v>
                </c:pt>
                <c:pt idx="7490">
                  <c:v>-6.2500000000000003E-3</c:v>
                </c:pt>
                <c:pt idx="7491">
                  <c:v>-6.3E-3</c:v>
                </c:pt>
                <c:pt idx="7492">
                  <c:v>-6.4099999999999999E-3</c:v>
                </c:pt>
                <c:pt idx="7493">
                  <c:v>-6.4599999999999996E-3</c:v>
                </c:pt>
                <c:pt idx="7494">
                  <c:v>-6.4599999999999996E-3</c:v>
                </c:pt>
                <c:pt idx="7495">
                  <c:v>-6.3499999999999997E-3</c:v>
                </c:pt>
                <c:pt idx="7496">
                  <c:v>-6.2500000000000003E-3</c:v>
                </c:pt>
                <c:pt idx="7497">
                  <c:v>-6.1999999999999998E-3</c:v>
                </c:pt>
                <c:pt idx="7498">
                  <c:v>-6.0400000000000002E-3</c:v>
                </c:pt>
                <c:pt idx="7499">
                  <c:v>-5.77E-3</c:v>
                </c:pt>
                <c:pt idx="7500">
                  <c:v>-5.62E-3</c:v>
                </c:pt>
                <c:pt idx="7501">
                  <c:v>-5.2500000000000003E-3</c:v>
                </c:pt>
                <c:pt idx="7502">
                  <c:v>-4.9800000000000001E-3</c:v>
                </c:pt>
                <c:pt idx="7503">
                  <c:v>-4.6100000000000004E-3</c:v>
                </c:pt>
                <c:pt idx="7504">
                  <c:v>-4.2500000000000003E-3</c:v>
                </c:pt>
                <c:pt idx="7505">
                  <c:v>-3.82E-3</c:v>
                </c:pt>
                <c:pt idx="7506">
                  <c:v>-3.3999999999999998E-3</c:v>
                </c:pt>
                <c:pt idx="7507">
                  <c:v>-3.0899999999999999E-3</c:v>
                </c:pt>
                <c:pt idx="7508">
                  <c:v>-2.6099999999999999E-3</c:v>
                </c:pt>
                <c:pt idx="7509">
                  <c:v>-2.2399999999999998E-3</c:v>
                </c:pt>
                <c:pt idx="7510">
                  <c:v>-1.66E-3</c:v>
                </c:pt>
                <c:pt idx="7511">
                  <c:v>-1.3500000000000001E-3</c:v>
                </c:pt>
                <c:pt idx="7512">
                  <c:v>-8.7000000000000001E-4</c:v>
                </c:pt>
                <c:pt idx="7513">
                  <c:v>-4.4999999999999999E-4</c:v>
                </c:pt>
                <c:pt idx="7514">
                  <c:v>-1.9000000000000001E-4</c:v>
                </c:pt>
                <c:pt idx="7515">
                  <c:v>2.3000000000000001E-4</c:v>
                </c:pt>
                <c:pt idx="7516">
                  <c:v>5.5000000000000003E-4</c:v>
                </c:pt>
                <c:pt idx="7517">
                  <c:v>7.1000000000000002E-4</c:v>
                </c:pt>
                <c:pt idx="7518">
                  <c:v>9.2000000000000003E-4</c:v>
                </c:pt>
                <c:pt idx="7519">
                  <c:v>1.1299999999999999E-3</c:v>
                </c:pt>
                <c:pt idx="7520">
                  <c:v>1.1800000000000001E-3</c:v>
                </c:pt>
                <c:pt idx="7521">
                  <c:v>1.23E-3</c:v>
                </c:pt>
                <c:pt idx="7522">
                  <c:v>1.34E-3</c:v>
                </c:pt>
                <c:pt idx="7523">
                  <c:v>1.1800000000000001E-3</c:v>
                </c:pt>
                <c:pt idx="7524">
                  <c:v>1.1299999999999999E-3</c:v>
                </c:pt>
                <c:pt idx="7525">
                  <c:v>9.7000000000000005E-4</c:v>
                </c:pt>
                <c:pt idx="7526">
                  <c:v>8.0999999999999996E-4</c:v>
                </c:pt>
                <c:pt idx="7527">
                  <c:v>5.9999999999999995E-4</c:v>
                </c:pt>
                <c:pt idx="7528">
                  <c:v>4.4000000000000002E-4</c:v>
                </c:pt>
                <c:pt idx="7529">
                  <c:v>-3.0000000000000001E-5</c:v>
                </c:pt>
                <c:pt idx="7530">
                  <c:v>-2.9E-4</c:v>
                </c:pt>
                <c:pt idx="7531">
                  <c:v>-5.5999999999999995E-4</c:v>
                </c:pt>
                <c:pt idx="7532">
                  <c:v>-9.3000000000000005E-4</c:v>
                </c:pt>
                <c:pt idx="7533">
                  <c:v>-1.3500000000000001E-3</c:v>
                </c:pt>
                <c:pt idx="7534">
                  <c:v>-1.66E-3</c:v>
                </c:pt>
                <c:pt idx="7535">
                  <c:v>-1.9300000000000001E-3</c:v>
                </c:pt>
                <c:pt idx="7536">
                  <c:v>-2.3500000000000001E-3</c:v>
                </c:pt>
                <c:pt idx="7537">
                  <c:v>-2.7699999999999999E-3</c:v>
                </c:pt>
                <c:pt idx="7538">
                  <c:v>-3.0300000000000001E-3</c:v>
                </c:pt>
                <c:pt idx="7539">
                  <c:v>-3.3E-3</c:v>
                </c:pt>
                <c:pt idx="7540">
                  <c:v>-3.5100000000000001E-3</c:v>
                </c:pt>
                <c:pt idx="7541">
                  <c:v>-3.7200000000000002E-3</c:v>
                </c:pt>
                <c:pt idx="7542">
                  <c:v>-3.9300000000000003E-3</c:v>
                </c:pt>
                <c:pt idx="7543">
                  <c:v>-3.8800000000000002E-3</c:v>
                </c:pt>
                <c:pt idx="7544">
                  <c:v>-3.98E-3</c:v>
                </c:pt>
                <c:pt idx="7545">
                  <c:v>-4.0400000000000002E-3</c:v>
                </c:pt>
                <c:pt idx="7546">
                  <c:v>-3.9300000000000003E-3</c:v>
                </c:pt>
                <c:pt idx="7547">
                  <c:v>-3.8800000000000002E-3</c:v>
                </c:pt>
                <c:pt idx="7548">
                  <c:v>-3.6099999999999999E-3</c:v>
                </c:pt>
                <c:pt idx="7549">
                  <c:v>-3.5599999999999998E-3</c:v>
                </c:pt>
                <c:pt idx="7550">
                  <c:v>-3.3E-3</c:v>
                </c:pt>
                <c:pt idx="7551">
                  <c:v>-3.0899999999999999E-3</c:v>
                </c:pt>
                <c:pt idx="7552">
                  <c:v>-2.7699999999999999E-3</c:v>
                </c:pt>
                <c:pt idx="7553">
                  <c:v>-2.3500000000000001E-3</c:v>
                </c:pt>
                <c:pt idx="7554">
                  <c:v>-1.98E-3</c:v>
                </c:pt>
                <c:pt idx="7555">
                  <c:v>-1.72E-3</c:v>
                </c:pt>
                <c:pt idx="7556">
                  <c:v>-1.3500000000000001E-3</c:v>
                </c:pt>
                <c:pt idx="7557">
                  <c:v>-9.7999999999999997E-4</c:v>
                </c:pt>
                <c:pt idx="7558">
                  <c:v>-5.5999999999999995E-4</c:v>
                </c:pt>
                <c:pt idx="7559">
                  <c:v>-1.3999999999999999E-4</c:v>
                </c:pt>
                <c:pt idx="7560">
                  <c:v>1.8000000000000001E-4</c:v>
                </c:pt>
                <c:pt idx="7561">
                  <c:v>5.0000000000000001E-4</c:v>
                </c:pt>
                <c:pt idx="7562">
                  <c:v>8.7000000000000001E-4</c:v>
                </c:pt>
                <c:pt idx="7563">
                  <c:v>1.0200000000000001E-3</c:v>
                </c:pt>
                <c:pt idx="7564">
                  <c:v>1.2899999999999999E-3</c:v>
                </c:pt>
                <c:pt idx="7565">
                  <c:v>1.4400000000000001E-3</c:v>
                </c:pt>
                <c:pt idx="7566">
                  <c:v>1.5499999999999999E-3</c:v>
                </c:pt>
                <c:pt idx="7567">
                  <c:v>1.6000000000000001E-3</c:v>
                </c:pt>
                <c:pt idx="7568">
                  <c:v>1.6000000000000001E-3</c:v>
                </c:pt>
                <c:pt idx="7569">
                  <c:v>1.6000000000000001E-3</c:v>
                </c:pt>
                <c:pt idx="7570">
                  <c:v>1.5499999999999999E-3</c:v>
                </c:pt>
                <c:pt idx="7571">
                  <c:v>1.2899999999999999E-3</c:v>
                </c:pt>
                <c:pt idx="7572">
                  <c:v>1.08E-3</c:v>
                </c:pt>
                <c:pt idx="7573">
                  <c:v>8.0999999999999996E-4</c:v>
                </c:pt>
                <c:pt idx="7574">
                  <c:v>5.5000000000000003E-4</c:v>
                </c:pt>
                <c:pt idx="7575">
                  <c:v>1.8000000000000001E-4</c:v>
                </c:pt>
                <c:pt idx="7576">
                  <c:v>-1.3999999999999999E-4</c:v>
                </c:pt>
                <c:pt idx="7577">
                  <c:v>-6.6E-4</c:v>
                </c:pt>
                <c:pt idx="7578">
                  <c:v>-1.14E-3</c:v>
                </c:pt>
                <c:pt idx="7579">
                  <c:v>-1.6100000000000001E-3</c:v>
                </c:pt>
                <c:pt idx="7580">
                  <c:v>-2.14E-3</c:v>
                </c:pt>
                <c:pt idx="7581">
                  <c:v>-2.82E-3</c:v>
                </c:pt>
                <c:pt idx="7582">
                  <c:v>-3.2399999999999998E-3</c:v>
                </c:pt>
                <c:pt idx="7583">
                  <c:v>-3.7699999999999999E-3</c:v>
                </c:pt>
                <c:pt idx="7584">
                  <c:v>-4.4000000000000003E-3</c:v>
                </c:pt>
                <c:pt idx="7585">
                  <c:v>-4.8300000000000001E-3</c:v>
                </c:pt>
                <c:pt idx="7586">
                  <c:v>-5.3499999999999997E-3</c:v>
                </c:pt>
                <c:pt idx="7587">
                  <c:v>-5.9300000000000004E-3</c:v>
                </c:pt>
                <c:pt idx="7588">
                  <c:v>-6.3E-3</c:v>
                </c:pt>
                <c:pt idx="7589">
                  <c:v>-6.7200000000000003E-3</c:v>
                </c:pt>
                <c:pt idx="7590">
                  <c:v>-7.0899999999999999E-3</c:v>
                </c:pt>
                <c:pt idx="7591">
                  <c:v>-7.5700000000000003E-3</c:v>
                </c:pt>
                <c:pt idx="7592">
                  <c:v>-7.8799999999999999E-3</c:v>
                </c:pt>
                <c:pt idx="7593">
                  <c:v>-8.1499999999999993E-3</c:v>
                </c:pt>
                <c:pt idx="7594">
                  <c:v>-8.3000000000000001E-3</c:v>
                </c:pt>
                <c:pt idx="7595">
                  <c:v>-8.5699999999999995E-3</c:v>
                </c:pt>
                <c:pt idx="7596">
                  <c:v>-8.6700000000000006E-3</c:v>
                </c:pt>
                <c:pt idx="7597">
                  <c:v>-8.7200000000000003E-3</c:v>
                </c:pt>
                <c:pt idx="7598">
                  <c:v>-8.7799999999999996E-3</c:v>
                </c:pt>
                <c:pt idx="7599">
                  <c:v>-8.7799999999999996E-3</c:v>
                </c:pt>
                <c:pt idx="7600">
                  <c:v>-8.6700000000000006E-3</c:v>
                </c:pt>
                <c:pt idx="7601">
                  <c:v>-8.7200000000000003E-3</c:v>
                </c:pt>
                <c:pt idx="7602">
                  <c:v>-8.5699999999999995E-3</c:v>
                </c:pt>
                <c:pt idx="7603">
                  <c:v>-8.3599999999999994E-3</c:v>
                </c:pt>
                <c:pt idx="7604">
                  <c:v>-8.09E-3</c:v>
                </c:pt>
                <c:pt idx="7605">
                  <c:v>-7.8300000000000002E-3</c:v>
                </c:pt>
                <c:pt idx="7606">
                  <c:v>-7.6699999999999997E-3</c:v>
                </c:pt>
                <c:pt idx="7607">
                  <c:v>-7.4099999999999999E-3</c:v>
                </c:pt>
                <c:pt idx="7608">
                  <c:v>-7.0400000000000003E-3</c:v>
                </c:pt>
                <c:pt idx="7609">
                  <c:v>-6.7200000000000003E-3</c:v>
                </c:pt>
                <c:pt idx="7610">
                  <c:v>-6.4099999999999999E-3</c:v>
                </c:pt>
                <c:pt idx="7611">
                  <c:v>-5.8799999999999998E-3</c:v>
                </c:pt>
                <c:pt idx="7612">
                  <c:v>-5.5599999999999998E-3</c:v>
                </c:pt>
                <c:pt idx="7613">
                  <c:v>-5.1900000000000002E-3</c:v>
                </c:pt>
                <c:pt idx="7614">
                  <c:v>-4.7699999999999999E-3</c:v>
                </c:pt>
                <c:pt idx="7615">
                  <c:v>-4.4000000000000003E-3</c:v>
                </c:pt>
                <c:pt idx="7616">
                  <c:v>-4.0400000000000002E-3</c:v>
                </c:pt>
                <c:pt idx="7617">
                  <c:v>-3.5100000000000001E-3</c:v>
                </c:pt>
                <c:pt idx="7618">
                  <c:v>-3.14E-3</c:v>
                </c:pt>
                <c:pt idx="7619">
                  <c:v>-2.7699999999999999E-3</c:v>
                </c:pt>
                <c:pt idx="7620">
                  <c:v>-2.3999999999999998E-3</c:v>
                </c:pt>
                <c:pt idx="7621">
                  <c:v>-1.98E-3</c:v>
                </c:pt>
                <c:pt idx="7622">
                  <c:v>-1.6100000000000001E-3</c:v>
                </c:pt>
                <c:pt idx="7623">
                  <c:v>-1.24E-3</c:v>
                </c:pt>
                <c:pt idx="7624">
                  <c:v>-8.1999999999999998E-4</c:v>
                </c:pt>
                <c:pt idx="7625">
                  <c:v>-5.5999999999999995E-4</c:v>
                </c:pt>
                <c:pt idx="7626">
                  <c:v>-1.9000000000000001E-4</c:v>
                </c:pt>
                <c:pt idx="7627">
                  <c:v>1.2999999999999999E-4</c:v>
                </c:pt>
                <c:pt idx="7628">
                  <c:v>5.0000000000000001E-4</c:v>
                </c:pt>
                <c:pt idx="7629">
                  <c:v>8.7000000000000001E-4</c:v>
                </c:pt>
                <c:pt idx="7630">
                  <c:v>1.1299999999999999E-3</c:v>
                </c:pt>
                <c:pt idx="7631">
                  <c:v>1.4400000000000001E-3</c:v>
                </c:pt>
                <c:pt idx="7632">
                  <c:v>1.5499999999999999E-3</c:v>
                </c:pt>
                <c:pt idx="7633">
                  <c:v>1.92E-3</c:v>
                </c:pt>
                <c:pt idx="7634">
                  <c:v>2.1299999999999999E-3</c:v>
                </c:pt>
                <c:pt idx="7635">
                  <c:v>2.4499999999999999E-3</c:v>
                </c:pt>
                <c:pt idx="7636">
                  <c:v>2.5000000000000001E-3</c:v>
                </c:pt>
                <c:pt idx="7637">
                  <c:v>2.5999999999999999E-3</c:v>
                </c:pt>
                <c:pt idx="7638">
                  <c:v>2.7100000000000002E-3</c:v>
                </c:pt>
                <c:pt idx="7639">
                  <c:v>2.7599999999999999E-3</c:v>
                </c:pt>
                <c:pt idx="7640">
                  <c:v>2.81E-3</c:v>
                </c:pt>
                <c:pt idx="7641">
                  <c:v>2.7599999999999999E-3</c:v>
                </c:pt>
                <c:pt idx="7642">
                  <c:v>2.7100000000000002E-3</c:v>
                </c:pt>
                <c:pt idx="7643">
                  <c:v>2.66E-3</c:v>
                </c:pt>
                <c:pt idx="7644">
                  <c:v>2.5500000000000002E-3</c:v>
                </c:pt>
                <c:pt idx="7645">
                  <c:v>2.3400000000000001E-3</c:v>
                </c:pt>
                <c:pt idx="7646">
                  <c:v>2.1299999999999999E-3</c:v>
                </c:pt>
                <c:pt idx="7647">
                  <c:v>1.8699999999999999E-3</c:v>
                </c:pt>
                <c:pt idx="7648">
                  <c:v>1.5E-3</c:v>
                </c:pt>
                <c:pt idx="7649">
                  <c:v>1.2899999999999999E-3</c:v>
                </c:pt>
                <c:pt idx="7650">
                  <c:v>9.2000000000000003E-4</c:v>
                </c:pt>
                <c:pt idx="7651">
                  <c:v>5.0000000000000001E-4</c:v>
                </c:pt>
                <c:pt idx="7652">
                  <c:v>6.9999999999999994E-5</c:v>
                </c:pt>
                <c:pt idx="7653">
                  <c:v>-3.5E-4</c:v>
                </c:pt>
                <c:pt idx="7654">
                  <c:v>-8.1999999999999998E-4</c:v>
                </c:pt>
                <c:pt idx="7655">
                  <c:v>-1.2999999999999999E-3</c:v>
                </c:pt>
                <c:pt idx="7656">
                  <c:v>-1.72E-3</c:v>
                </c:pt>
                <c:pt idx="7657">
                  <c:v>-2.1900000000000001E-3</c:v>
                </c:pt>
                <c:pt idx="7658">
                  <c:v>-2.7699999999999999E-3</c:v>
                </c:pt>
                <c:pt idx="7659">
                  <c:v>-3.14E-3</c:v>
                </c:pt>
                <c:pt idx="7660">
                  <c:v>-3.5599999999999998E-3</c:v>
                </c:pt>
                <c:pt idx="7661">
                  <c:v>-4.0899999999999999E-3</c:v>
                </c:pt>
                <c:pt idx="7662">
                  <c:v>-4.5100000000000001E-3</c:v>
                </c:pt>
                <c:pt idx="7663">
                  <c:v>-4.7699999999999999E-3</c:v>
                </c:pt>
                <c:pt idx="7664">
                  <c:v>-5.2500000000000003E-3</c:v>
                </c:pt>
                <c:pt idx="7665">
                  <c:v>-5.4599999999999996E-3</c:v>
                </c:pt>
                <c:pt idx="7666">
                  <c:v>-5.6699999999999997E-3</c:v>
                </c:pt>
                <c:pt idx="7667">
                  <c:v>-5.8300000000000001E-3</c:v>
                </c:pt>
                <c:pt idx="7668">
                  <c:v>-6.0400000000000002E-3</c:v>
                </c:pt>
                <c:pt idx="7669">
                  <c:v>-6.0400000000000002E-3</c:v>
                </c:pt>
                <c:pt idx="7670">
                  <c:v>-6.0400000000000002E-3</c:v>
                </c:pt>
                <c:pt idx="7671">
                  <c:v>-5.8799999999999998E-3</c:v>
                </c:pt>
                <c:pt idx="7672">
                  <c:v>-5.8300000000000001E-3</c:v>
                </c:pt>
                <c:pt idx="7673">
                  <c:v>-5.6699999999999997E-3</c:v>
                </c:pt>
                <c:pt idx="7674">
                  <c:v>-5.4599999999999996E-3</c:v>
                </c:pt>
                <c:pt idx="7675">
                  <c:v>-5.0899999999999999E-3</c:v>
                </c:pt>
                <c:pt idx="7676">
                  <c:v>-4.8300000000000001E-3</c:v>
                </c:pt>
                <c:pt idx="7677">
                  <c:v>-4.3499999999999997E-3</c:v>
                </c:pt>
                <c:pt idx="7678">
                  <c:v>-3.98E-3</c:v>
                </c:pt>
                <c:pt idx="7679">
                  <c:v>-3.5100000000000001E-3</c:v>
                </c:pt>
                <c:pt idx="7680">
                  <c:v>-3.0899999999999999E-3</c:v>
                </c:pt>
                <c:pt idx="7681">
                  <c:v>-2.6099999999999999E-3</c:v>
                </c:pt>
                <c:pt idx="7682">
                  <c:v>-2.0899999999999998E-3</c:v>
                </c:pt>
                <c:pt idx="7683">
                  <c:v>-1.6100000000000001E-3</c:v>
                </c:pt>
                <c:pt idx="7684">
                  <c:v>-1.14E-3</c:v>
                </c:pt>
                <c:pt idx="7685">
                  <c:v>-6.6E-4</c:v>
                </c:pt>
                <c:pt idx="7686">
                  <c:v>-2.4000000000000001E-4</c:v>
                </c:pt>
                <c:pt idx="7687">
                  <c:v>1.8000000000000001E-4</c:v>
                </c:pt>
                <c:pt idx="7688">
                  <c:v>5.9999999999999995E-4</c:v>
                </c:pt>
                <c:pt idx="7689">
                  <c:v>9.7000000000000005E-4</c:v>
                </c:pt>
                <c:pt idx="7690">
                  <c:v>1.2899999999999999E-3</c:v>
                </c:pt>
                <c:pt idx="7691">
                  <c:v>1.5E-3</c:v>
                </c:pt>
                <c:pt idx="7692">
                  <c:v>1.66E-3</c:v>
                </c:pt>
                <c:pt idx="7693">
                  <c:v>1.81E-3</c:v>
                </c:pt>
                <c:pt idx="7694">
                  <c:v>1.97E-3</c:v>
                </c:pt>
                <c:pt idx="7695">
                  <c:v>2.0200000000000001E-3</c:v>
                </c:pt>
                <c:pt idx="7696">
                  <c:v>1.97E-3</c:v>
                </c:pt>
                <c:pt idx="7697">
                  <c:v>1.81E-3</c:v>
                </c:pt>
                <c:pt idx="7698">
                  <c:v>1.7099999999999999E-3</c:v>
                </c:pt>
                <c:pt idx="7699">
                  <c:v>1.5E-3</c:v>
                </c:pt>
                <c:pt idx="7700">
                  <c:v>1.1299999999999999E-3</c:v>
                </c:pt>
                <c:pt idx="7701">
                  <c:v>9.2000000000000003E-4</c:v>
                </c:pt>
                <c:pt idx="7702">
                  <c:v>5.0000000000000001E-4</c:v>
                </c:pt>
                <c:pt idx="7703">
                  <c:v>2.3000000000000001E-4</c:v>
                </c:pt>
                <c:pt idx="7704">
                  <c:v>-2.4000000000000001E-4</c:v>
                </c:pt>
                <c:pt idx="7705">
                  <c:v>-6.6E-4</c:v>
                </c:pt>
                <c:pt idx="7706">
                  <c:v>-1.14E-3</c:v>
                </c:pt>
                <c:pt idx="7707">
                  <c:v>-1.6100000000000001E-3</c:v>
                </c:pt>
                <c:pt idx="7708">
                  <c:v>-2.0899999999999998E-3</c:v>
                </c:pt>
                <c:pt idx="7709">
                  <c:v>-2.5600000000000002E-3</c:v>
                </c:pt>
                <c:pt idx="7710">
                  <c:v>-2.9299999999999999E-3</c:v>
                </c:pt>
                <c:pt idx="7711">
                  <c:v>-3.46E-3</c:v>
                </c:pt>
                <c:pt idx="7712">
                  <c:v>-3.82E-3</c:v>
                </c:pt>
                <c:pt idx="7713">
                  <c:v>-4.3499999999999997E-3</c:v>
                </c:pt>
                <c:pt idx="7714">
                  <c:v>-4.6100000000000004E-3</c:v>
                </c:pt>
                <c:pt idx="7715">
                  <c:v>-5.0400000000000002E-3</c:v>
                </c:pt>
                <c:pt idx="7716">
                  <c:v>-5.3499999999999997E-3</c:v>
                </c:pt>
                <c:pt idx="7717">
                  <c:v>-5.62E-3</c:v>
                </c:pt>
                <c:pt idx="7718">
                  <c:v>-5.9300000000000004E-3</c:v>
                </c:pt>
                <c:pt idx="7719">
                  <c:v>-6.1399999999999996E-3</c:v>
                </c:pt>
                <c:pt idx="7720">
                  <c:v>-6.2500000000000003E-3</c:v>
                </c:pt>
                <c:pt idx="7721">
                  <c:v>-6.4599999999999996E-3</c:v>
                </c:pt>
                <c:pt idx="7722">
                  <c:v>-6.62E-3</c:v>
                </c:pt>
                <c:pt idx="7723">
                  <c:v>-6.7799999999999996E-3</c:v>
                </c:pt>
                <c:pt idx="7724">
                  <c:v>-6.8300000000000001E-3</c:v>
                </c:pt>
                <c:pt idx="7725">
                  <c:v>-6.9300000000000004E-3</c:v>
                </c:pt>
                <c:pt idx="7726">
                  <c:v>-6.9899999999999997E-3</c:v>
                </c:pt>
                <c:pt idx="7727">
                  <c:v>-7.1399999999999996E-3</c:v>
                </c:pt>
                <c:pt idx="7728">
                  <c:v>-7.2500000000000004E-3</c:v>
                </c:pt>
                <c:pt idx="7729">
                  <c:v>-7.2500000000000004E-3</c:v>
                </c:pt>
                <c:pt idx="7730">
                  <c:v>-7.3499999999999998E-3</c:v>
                </c:pt>
                <c:pt idx="7731">
                  <c:v>-7.4599999999999996E-3</c:v>
                </c:pt>
                <c:pt idx="7732">
                  <c:v>-7.62E-3</c:v>
                </c:pt>
                <c:pt idx="7733">
                  <c:v>-7.7200000000000003E-3</c:v>
                </c:pt>
                <c:pt idx="7734">
                  <c:v>-7.8799999999999999E-3</c:v>
                </c:pt>
                <c:pt idx="7735">
                  <c:v>-8.2000000000000007E-3</c:v>
                </c:pt>
                <c:pt idx="7736">
                  <c:v>-8.3599999999999994E-3</c:v>
                </c:pt>
                <c:pt idx="7737">
                  <c:v>-8.7200000000000003E-3</c:v>
                </c:pt>
                <c:pt idx="7738">
                  <c:v>-8.94E-3</c:v>
                </c:pt>
                <c:pt idx="7739">
                  <c:v>-9.1500000000000001E-3</c:v>
                </c:pt>
                <c:pt idx="7740">
                  <c:v>-9.5200000000000007E-3</c:v>
                </c:pt>
                <c:pt idx="7741">
                  <c:v>-9.8799999999999999E-3</c:v>
                </c:pt>
                <c:pt idx="7742">
                  <c:v>-1.025E-2</c:v>
                </c:pt>
                <c:pt idx="7743">
                  <c:v>-1.0670000000000001E-2</c:v>
                </c:pt>
                <c:pt idx="7744">
                  <c:v>-1.115E-2</c:v>
                </c:pt>
                <c:pt idx="7745">
                  <c:v>-1.157E-2</c:v>
                </c:pt>
                <c:pt idx="7746">
                  <c:v>-1.1939999999999999E-2</c:v>
                </c:pt>
                <c:pt idx="7747">
                  <c:v>-1.252E-2</c:v>
                </c:pt>
                <c:pt idx="7748">
                  <c:v>-1.278E-2</c:v>
                </c:pt>
                <c:pt idx="7749">
                  <c:v>-1.3310000000000001E-2</c:v>
                </c:pt>
                <c:pt idx="7750">
                  <c:v>-1.363E-2</c:v>
                </c:pt>
                <c:pt idx="7751">
                  <c:v>-1.405E-2</c:v>
                </c:pt>
                <c:pt idx="7752">
                  <c:v>-1.431E-2</c:v>
                </c:pt>
                <c:pt idx="7753">
                  <c:v>-1.478E-2</c:v>
                </c:pt>
                <c:pt idx="7754">
                  <c:v>-1.494E-2</c:v>
                </c:pt>
                <c:pt idx="7755">
                  <c:v>-1.5310000000000001E-2</c:v>
                </c:pt>
                <c:pt idx="7756">
                  <c:v>-1.5469999999999999E-2</c:v>
                </c:pt>
                <c:pt idx="7757">
                  <c:v>-1.5630000000000002E-2</c:v>
                </c:pt>
                <c:pt idx="7758">
                  <c:v>-1.5730000000000001E-2</c:v>
                </c:pt>
                <c:pt idx="7759">
                  <c:v>-1.5789999999999998E-2</c:v>
                </c:pt>
                <c:pt idx="7760">
                  <c:v>-1.584E-2</c:v>
                </c:pt>
                <c:pt idx="7761">
                  <c:v>-1.5789999999999998E-2</c:v>
                </c:pt>
                <c:pt idx="7762">
                  <c:v>-1.5730000000000001E-2</c:v>
                </c:pt>
                <c:pt idx="7763">
                  <c:v>-1.558E-2</c:v>
                </c:pt>
                <c:pt idx="7764">
                  <c:v>-1.5310000000000001E-2</c:v>
                </c:pt>
                <c:pt idx="7765">
                  <c:v>-1.515E-2</c:v>
                </c:pt>
                <c:pt idx="7766">
                  <c:v>-1.494E-2</c:v>
                </c:pt>
                <c:pt idx="7767">
                  <c:v>-1.468E-2</c:v>
                </c:pt>
                <c:pt idx="7768">
                  <c:v>-1.436E-2</c:v>
                </c:pt>
                <c:pt idx="7769">
                  <c:v>-1.405E-2</c:v>
                </c:pt>
                <c:pt idx="7770">
                  <c:v>-1.363E-2</c:v>
                </c:pt>
                <c:pt idx="7771">
                  <c:v>-1.3310000000000001E-2</c:v>
                </c:pt>
                <c:pt idx="7772">
                  <c:v>-1.2840000000000001E-2</c:v>
                </c:pt>
                <c:pt idx="7773">
                  <c:v>-1.252E-2</c:v>
                </c:pt>
                <c:pt idx="7774">
                  <c:v>-1.204E-2</c:v>
                </c:pt>
                <c:pt idx="7775">
                  <c:v>-1.1730000000000001E-2</c:v>
                </c:pt>
                <c:pt idx="7776">
                  <c:v>-1.136E-2</c:v>
                </c:pt>
                <c:pt idx="7777">
                  <c:v>-1.094E-2</c:v>
                </c:pt>
                <c:pt idx="7778">
                  <c:v>-1.057E-2</c:v>
                </c:pt>
                <c:pt idx="7779">
                  <c:v>-1.0149999999999999E-2</c:v>
                </c:pt>
                <c:pt idx="7780">
                  <c:v>-9.8300000000000002E-3</c:v>
                </c:pt>
                <c:pt idx="7781">
                  <c:v>-9.5200000000000007E-3</c:v>
                </c:pt>
                <c:pt idx="7782">
                  <c:v>-9.1500000000000001E-3</c:v>
                </c:pt>
                <c:pt idx="7783">
                  <c:v>-8.8299999999999993E-3</c:v>
                </c:pt>
                <c:pt idx="7784">
                  <c:v>-8.5100000000000002E-3</c:v>
                </c:pt>
                <c:pt idx="7785">
                  <c:v>-8.3000000000000001E-3</c:v>
                </c:pt>
                <c:pt idx="7786">
                  <c:v>-7.9299999999999995E-3</c:v>
                </c:pt>
                <c:pt idx="7787">
                  <c:v>-7.7200000000000003E-3</c:v>
                </c:pt>
                <c:pt idx="7788">
                  <c:v>-7.4599999999999996E-3</c:v>
                </c:pt>
                <c:pt idx="7789">
                  <c:v>-7.1999999999999998E-3</c:v>
                </c:pt>
                <c:pt idx="7790">
                  <c:v>-7.0400000000000003E-3</c:v>
                </c:pt>
                <c:pt idx="7791">
                  <c:v>-6.8300000000000001E-3</c:v>
                </c:pt>
                <c:pt idx="7792">
                  <c:v>-6.5599999999999999E-3</c:v>
                </c:pt>
                <c:pt idx="7793">
                  <c:v>-6.3E-3</c:v>
                </c:pt>
                <c:pt idx="7794">
                  <c:v>-6.1399999999999996E-3</c:v>
                </c:pt>
                <c:pt idx="7795">
                  <c:v>-5.9800000000000001E-3</c:v>
                </c:pt>
                <c:pt idx="7796">
                  <c:v>-5.8300000000000001E-3</c:v>
                </c:pt>
                <c:pt idx="7797">
                  <c:v>-5.5599999999999998E-3</c:v>
                </c:pt>
                <c:pt idx="7798">
                  <c:v>-5.3E-3</c:v>
                </c:pt>
                <c:pt idx="7799">
                  <c:v>-5.0899999999999999E-3</c:v>
                </c:pt>
                <c:pt idx="7800">
                  <c:v>-4.8799999999999998E-3</c:v>
                </c:pt>
                <c:pt idx="7801">
                  <c:v>-4.7200000000000002E-3</c:v>
                </c:pt>
                <c:pt idx="7802">
                  <c:v>-4.5100000000000001E-3</c:v>
                </c:pt>
                <c:pt idx="7803">
                  <c:v>-4.3E-3</c:v>
                </c:pt>
                <c:pt idx="7804">
                  <c:v>-4.1399999999999996E-3</c:v>
                </c:pt>
                <c:pt idx="7805">
                  <c:v>-3.82E-3</c:v>
                </c:pt>
                <c:pt idx="7806">
                  <c:v>-3.6700000000000001E-3</c:v>
                </c:pt>
                <c:pt idx="7807">
                  <c:v>-3.46E-3</c:v>
                </c:pt>
                <c:pt idx="7808">
                  <c:v>-3.3500000000000001E-3</c:v>
                </c:pt>
                <c:pt idx="7809">
                  <c:v>-3.0300000000000001E-3</c:v>
                </c:pt>
                <c:pt idx="7810">
                  <c:v>-2.82E-3</c:v>
                </c:pt>
                <c:pt idx="7811">
                  <c:v>-2.7699999999999999E-3</c:v>
                </c:pt>
                <c:pt idx="7812">
                  <c:v>-2.4499999999999999E-3</c:v>
                </c:pt>
                <c:pt idx="7813">
                  <c:v>-2.3500000000000001E-3</c:v>
                </c:pt>
                <c:pt idx="7814">
                  <c:v>-2.2399999999999998E-3</c:v>
                </c:pt>
                <c:pt idx="7815">
                  <c:v>-2.14E-3</c:v>
                </c:pt>
                <c:pt idx="7816">
                  <c:v>-1.8699999999999999E-3</c:v>
                </c:pt>
                <c:pt idx="7817">
                  <c:v>-1.9300000000000001E-3</c:v>
                </c:pt>
                <c:pt idx="7818">
                  <c:v>-1.7700000000000001E-3</c:v>
                </c:pt>
                <c:pt idx="7819">
                  <c:v>-1.72E-3</c:v>
                </c:pt>
                <c:pt idx="7820">
                  <c:v>-1.72E-3</c:v>
                </c:pt>
                <c:pt idx="7821">
                  <c:v>-1.7700000000000001E-3</c:v>
                </c:pt>
                <c:pt idx="7822">
                  <c:v>-1.72E-3</c:v>
                </c:pt>
                <c:pt idx="7823">
                  <c:v>-1.7700000000000001E-3</c:v>
                </c:pt>
                <c:pt idx="7824">
                  <c:v>-1.82E-3</c:v>
                </c:pt>
                <c:pt idx="7825">
                  <c:v>-1.8699999999999999E-3</c:v>
                </c:pt>
                <c:pt idx="7826">
                  <c:v>-1.9300000000000001E-3</c:v>
                </c:pt>
                <c:pt idx="7827">
                  <c:v>-2.14E-3</c:v>
                </c:pt>
                <c:pt idx="7828">
                  <c:v>-2.1900000000000001E-3</c:v>
                </c:pt>
                <c:pt idx="7829">
                  <c:v>-2.3500000000000001E-3</c:v>
                </c:pt>
                <c:pt idx="7830">
                  <c:v>-2.4499999999999999E-3</c:v>
                </c:pt>
                <c:pt idx="7831">
                  <c:v>-2.7699999999999999E-3</c:v>
                </c:pt>
                <c:pt idx="7832">
                  <c:v>-2.82E-3</c:v>
                </c:pt>
                <c:pt idx="7833">
                  <c:v>-3.14E-3</c:v>
                </c:pt>
                <c:pt idx="7834">
                  <c:v>-3.3E-3</c:v>
                </c:pt>
                <c:pt idx="7835">
                  <c:v>-3.5599999999999998E-3</c:v>
                </c:pt>
                <c:pt idx="7836">
                  <c:v>-3.7200000000000002E-3</c:v>
                </c:pt>
                <c:pt idx="7837">
                  <c:v>-4.0899999999999999E-3</c:v>
                </c:pt>
                <c:pt idx="7838">
                  <c:v>-4.3E-3</c:v>
                </c:pt>
                <c:pt idx="7839">
                  <c:v>-4.5100000000000001E-3</c:v>
                </c:pt>
                <c:pt idx="7840">
                  <c:v>-4.8300000000000001E-3</c:v>
                </c:pt>
                <c:pt idx="7841">
                  <c:v>-5.0400000000000002E-3</c:v>
                </c:pt>
                <c:pt idx="7842">
                  <c:v>-5.2500000000000003E-3</c:v>
                </c:pt>
                <c:pt idx="7843">
                  <c:v>-5.5100000000000001E-3</c:v>
                </c:pt>
                <c:pt idx="7844">
                  <c:v>-5.6699999999999997E-3</c:v>
                </c:pt>
                <c:pt idx="7845">
                  <c:v>-5.9300000000000004E-3</c:v>
                </c:pt>
                <c:pt idx="7846">
                  <c:v>-6.2500000000000003E-3</c:v>
                </c:pt>
                <c:pt idx="7847">
                  <c:v>-6.4099999999999999E-3</c:v>
                </c:pt>
                <c:pt idx="7848">
                  <c:v>-6.5599999999999999E-3</c:v>
                </c:pt>
                <c:pt idx="7849">
                  <c:v>-6.7200000000000003E-3</c:v>
                </c:pt>
                <c:pt idx="7850">
                  <c:v>-6.8799999999999998E-3</c:v>
                </c:pt>
                <c:pt idx="7851">
                  <c:v>-7.1399999999999996E-3</c:v>
                </c:pt>
                <c:pt idx="7852">
                  <c:v>-7.1999999999999998E-3</c:v>
                </c:pt>
                <c:pt idx="7853">
                  <c:v>-7.3499999999999998E-3</c:v>
                </c:pt>
                <c:pt idx="7854">
                  <c:v>-7.3000000000000001E-3</c:v>
                </c:pt>
                <c:pt idx="7855">
                  <c:v>-7.4599999999999996E-3</c:v>
                </c:pt>
                <c:pt idx="7856">
                  <c:v>-7.5700000000000003E-3</c:v>
                </c:pt>
                <c:pt idx="7857">
                  <c:v>-7.5100000000000002E-3</c:v>
                </c:pt>
                <c:pt idx="7858">
                  <c:v>-7.4599999999999996E-3</c:v>
                </c:pt>
                <c:pt idx="7859">
                  <c:v>-7.5100000000000002E-3</c:v>
                </c:pt>
                <c:pt idx="7860">
                  <c:v>-7.3499999999999998E-3</c:v>
                </c:pt>
                <c:pt idx="7861">
                  <c:v>-7.3499999999999998E-3</c:v>
                </c:pt>
                <c:pt idx="7862">
                  <c:v>-7.2500000000000004E-3</c:v>
                </c:pt>
                <c:pt idx="7863">
                  <c:v>-7.1999999999999998E-3</c:v>
                </c:pt>
                <c:pt idx="7864">
                  <c:v>-6.9300000000000004E-3</c:v>
                </c:pt>
                <c:pt idx="7865">
                  <c:v>-6.7799999999999996E-3</c:v>
                </c:pt>
                <c:pt idx="7866">
                  <c:v>-6.5100000000000002E-3</c:v>
                </c:pt>
                <c:pt idx="7867">
                  <c:v>-6.2500000000000003E-3</c:v>
                </c:pt>
                <c:pt idx="7868">
                  <c:v>-5.9800000000000001E-3</c:v>
                </c:pt>
                <c:pt idx="7869">
                  <c:v>-5.7200000000000003E-3</c:v>
                </c:pt>
                <c:pt idx="7870">
                  <c:v>-5.4599999999999996E-3</c:v>
                </c:pt>
                <c:pt idx="7871">
                  <c:v>-5.1900000000000002E-3</c:v>
                </c:pt>
                <c:pt idx="7872">
                  <c:v>-4.7699999999999999E-3</c:v>
                </c:pt>
                <c:pt idx="7873">
                  <c:v>-4.4000000000000003E-3</c:v>
                </c:pt>
                <c:pt idx="7874">
                  <c:v>-4.0899999999999999E-3</c:v>
                </c:pt>
                <c:pt idx="7875">
                  <c:v>-3.6700000000000001E-3</c:v>
                </c:pt>
                <c:pt idx="7876">
                  <c:v>-3.3E-3</c:v>
                </c:pt>
                <c:pt idx="7877">
                  <c:v>-2.9299999999999999E-3</c:v>
                </c:pt>
                <c:pt idx="7878">
                  <c:v>-2.6099999999999999E-3</c:v>
                </c:pt>
                <c:pt idx="7879">
                  <c:v>-2.1900000000000001E-3</c:v>
                </c:pt>
                <c:pt idx="7880">
                  <c:v>-1.72E-3</c:v>
                </c:pt>
                <c:pt idx="7881">
                  <c:v>-1.5100000000000001E-3</c:v>
                </c:pt>
                <c:pt idx="7882">
                  <c:v>-1.14E-3</c:v>
                </c:pt>
                <c:pt idx="7883">
                  <c:v>-7.2000000000000005E-4</c:v>
                </c:pt>
                <c:pt idx="7884">
                  <c:v>-4.0000000000000002E-4</c:v>
                </c:pt>
                <c:pt idx="7885">
                  <c:v>-1.3999999999999999E-4</c:v>
                </c:pt>
                <c:pt idx="7886">
                  <c:v>1.2999999999999999E-4</c:v>
                </c:pt>
                <c:pt idx="7887">
                  <c:v>2.9E-4</c:v>
                </c:pt>
                <c:pt idx="7888">
                  <c:v>4.4000000000000002E-4</c:v>
                </c:pt>
                <c:pt idx="7889">
                  <c:v>5.9999999999999995E-4</c:v>
                </c:pt>
                <c:pt idx="7890">
                  <c:v>8.0999999999999996E-4</c:v>
                </c:pt>
                <c:pt idx="7891">
                  <c:v>9.2000000000000003E-4</c:v>
                </c:pt>
                <c:pt idx="7892">
                  <c:v>9.2000000000000003E-4</c:v>
                </c:pt>
                <c:pt idx="7893">
                  <c:v>9.2000000000000003E-4</c:v>
                </c:pt>
                <c:pt idx="7894">
                  <c:v>8.7000000000000001E-4</c:v>
                </c:pt>
                <c:pt idx="7895">
                  <c:v>8.0999999999999996E-4</c:v>
                </c:pt>
                <c:pt idx="7896">
                  <c:v>7.6000000000000004E-4</c:v>
                </c:pt>
                <c:pt idx="7897">
                  <c:v>5.5000000000000003E-4</c:v>
                </c:pt>
                <c:pt idx="7898">
                  <c:v>3.8999999999999999E-4</c:v>
                </c:pt>
                <c:pt idx="7899">
                  <c:v>2.3000000000000001E-4</c:v>
                </c:pt>
                <c:pt idx="7900">
                  <c:v>-8.0000000000000007E-5</c:v>
                </c:pt>
                <c:pt idx="7901">
                  <c:v>-2.4000000000000001E-4</c:v>
                </c:pt>
                <c:pt idx="7902">
                  <c:v>-5.5999999999999995E-4</c:v>
                </c:pt>
                <c:pt idx="7903">
                  <c:v>-8.1999999999999998E-4</c:v>
                </c:pt>
                <c:pt idx="7904">
                  <c:v>-1.2999999999999999E-3</c:v>
                </c:pt>
                <c:pt idx="7905">
                  <c:v>-1.56E-3</c:v>
                </c:pt>
                <c:pt idx="7906">
                  <c:v>-1.82E-3</c:v>
                </c:pt>
                <c:pt idx="7907">
                  <c:v>-2.14E-3</c:v>
                </c:pt>
                <c:pt idx="7908">
                  <c:v>-2.4499999999999999E-3</c:v>
                </c:pt>
                <c:pt idx="7909">
                  <c:v>-2.7699999999999999E-3</c:v>
                </c:pt>
                <c:pt idx="7910">
                  <c:v>-3.0899999999999999E-3</c:v>
                </c:pt>
                <c:pt idx="7911">
                  <c:v>-3.5599999999999998E-3</c:v>
                </c:pt>
                <c:pt idx="7912">
                  <c:v>-3.7699999999999999E-3</c:v>
                </c:pt>
                <c:pt idx="7913">
                  <c:v>-4.0899999999999999E-3</c:v>
                </c:pt>
                <c:pt idx="7914">
                  <c:v>-4.3499999999999997E-3</c:v>
                </c:pt>
                <c:pt idx="7915">
                  <c:v>-4.5100000000000001E-3</c:v>
                </c:pt>
                <c:pt idx="7916">
                  <c:v>-4.6699999999999997E-3</c:v>
                </c:pt>
                <c:pt idx="7917">
                  <c:v>-4.8799999999999998E-3</c:v>
                </c:pt>
                <c:pt idx="7918">
                  <c:v>-4.8799999999999998E-3</c:v>
                </c:pt>
                <c:pt idx="7919">
                  <c:v>-4.8799999999999998E-3</c:v>
                </c:pt>
                <c:pt idx="7920">
                  <c:v>-4.8799999999999998E-3</c:v>
                </c:pt>
                <c:pt idx="7921">
                  <c:v>-4.8300000000000001E-3</c:v>
                </c:pt>
                <c:pt idx="7922">
                  <c:v>-4.5599999999999998E-3</c:v>
                </c:pt>
                <c:pt idx="7923">
                  <c:v>-4.3499999999999997E-3</c:v>
                </c:pt>
                <c:pt idx="7924">
                  <c:v>-4.0400000000000002E-3</c:v>
                </c:pt>
                <c:pt idx="7925">
                  <c:v>-3.8800000000000002E-3</c:v>
                </c:pt>
                <c:pt idx="7926">
                  <c:v>-3.7200000000000002E-3</c:v>
                </c:pt>
                <c:pt idx="7927">
                  <c:v>-3.5100000000000001E-3</c:v>
                </c:pt>
                <c:pt idx="7928">
                  <c:v>-3.2399999999999998E-3</c:v>
                </c:pt>
                <c:pt idx="7929">
                  <c:v>-3.0899999999999999E-3</c:v>
                </c:pt>
                <c:pt idx="7930">
                  <c:v>-2.82E-3</c:v>
                </c:pt>
                <c:pt idx="7931">
                  <c:v>-2.5600000000000002E-3</c:v>
                </c:pt>
                <c:pt idx="7932">
                  <c:v>-2.2399999999999998E-3</c:v>
                </c:pt>
                <c:pt idx="7933">
                  <c:v>-1.8699999999999999E-3</c:v>
                </c:pt>
                <c:pt idx="7934">
                  <c:v>-1.4E-3</c:v>
                </c:pt>
                <c:pt idx="7935">
                  <c:v>-1.08E-3</c:v>
                </c:pt>
                <c:pt idx="7936">
                  <c:v>-7.2000000000000005E-4</c:v>
                </c:pt>
                <c:pt idx="7937">
                  <c:v>-2.9E-4</c:v>
                </c:pt>
                <c:pt idx="7938">
                  <c:v>2.3000000000000001E-4</c:v>
                </c:pt>
                <c:pt idx="7939">
                  <c:v>6.4999999999999997E-4</c:v>
                </c:pt>
                <c:pt idx="7940">
                  <c:v>1.1800000000000001E-3</c:v>
                </c:pt>
                <c:pt idx="7941">
                  <c:v>1.39E-3</c:v>
                </c:pt>
                <c:pt idx="7942">
                  <c:v>1.39E-3</c:v>
                </c:pt>
                <c:pt idx="7943">
                  <c:v>1.34E-3</c:v>
                </c:pt>
                <c:pt idx="7944">
                  <c:v>1.39E-3</c:v>
                </c:pt>
                <c:pt idx="7945">
                  <c:v>1.2899999999999999E-3</c:v>
                </c:pt>
                <c:pt idx="7946">
                  <c:v>1.1800000000000001E-3</c:v>
                </c:pt>
                <c:pt idx="7947">
                  <c:v>1.08E-3</c:v>
                </c:pt>
                <c:pt idx="7948">
                  <c:v>1.0200000000000001E-3</c:v>
                </c:pt>
                <c:pt idx="7949">
                  <c:v>8.7000000000000001E-4</c:v>
                </c:pt>
                <c:pt idx="7950">
                  <c:v>8.0999999999999996E-4</c:v>
                </c:pt>
                <c:pt idx="7951">
                  <c:v>5.9999999999999995E-4</c:v>
                </c:pt>
                <c:pt idx="7952">
                  <c:v>5.0000000000000001E-4</c:v>
                </c:pt>
                <c:pt idx="7953">
                  <c:v>2.9E-4</c:v>
                </c:pt>
                <c:pt idx="7954">
                  <c:v>2.9E-4</c:v>
                </c:pt>
                <c:pt idx="7955">
                  <c:v>1.8000000000000001E-4</c:v>
                </c:pt>
                <c:pt idx="7956">
                  <c:v>2.0000000000000002E-5</c:v>
                </c:pt>
                <c:pt idx="7957">
                  <c:v>-2.9E-4</c:v>
                </c:pt>
                <c:pt idx="7958">
                  <c:v>-6.6E-4</c:v>
                </c:pt>
                <c:pt idx="7959">
                  <c:v>-1.14E-3</c:v>
                </c:pt>
                <c:pt idx="7960">
                  <c:v>-1.5100000000000001E-3</c:v>
                </c:pt>
                <c:pt idx="7961">
                  <c:v>-2.0300000000000001E-3</c:v>
                </c:pt>
                <c:pt idx="7962">
                  <c:v>-2.4499999999999999E-3</c:v>
                </c:pt>
                <c:pt idx="7963">
                  <c:v>-2.7699999999999999E-3</c:v>
                </c:pt>
                <c:pt idx="7964">
                  <c:v>-3.14E-3</c:v>
                </c:pt>
                <c:pt idx="7965">
                  <c:v>-3.3999999999999998E-3</c:v>
                </c:pt>
                <c:pt idx="7966">
                  <c:v>-3.6700000000000001E-3</c:v>
                </c:pt>
                <c:pt idx="7967">
                  <c:v>-3.8800000000000002E-3</c:v>
                </c:pt>
                <c:pt idx="7968">
                  <c:v>-4.0400000000000002E-3</c:v>
                </c:pt>
                <c:pt idx="7969">
                  <c:v>-4.1900000000000001E-3</c:v>
                </c:pt>
                <c:pt idx="7970">
                  <c:v>-4.1900000000000001E-3</c:v>
                </c:pt>
                <c:pt idx="7971">
                  <c:v>-4.2500000000000003E-3</c:v>
                </c:pt>
                <c:pt idx="7972">
                  <c:v>-4.3499999999999997E-3</c:v>
                </c:pt>
                <c:pt idx="7973">
                  <c:v>-4.5100000000000001E-3</c:v>
                </c:pt>
                <c:pt idx="7974">
                  <c:v>-4.6699999999999997E-3</c:v>
                </c:pt>
                <c:pt idx="7975">
                  <c:v>-4.8799999999999998E-3</c:v>
                </c:pt>
                <c:pt idx="7976">
                  <c:v>-4.9800000000000001E-3</c:v>
                </c:pt>
                <c:pt idx="7977">
                  <c:v>-5.1399999999999996E-3</c:v>
                </c:pt>
                <c:pt idx="7978">
                  <c:v>-5.4099999999999999E-3</c:v>
                </c:pt>
                <c:pt idx="7979">
                  <c:v>-5.5100000000000001E-3</c:v>
                </c:pt>
                <c:pt idx="7980">
                  <c:v>-5.5599999999999998E-3</c:v>
                </c:pt>
                <c:pt idx="7981">
                  <c:v>-5.6699999999999997E-3</c:v>
                </c:pt>
                <c:pt idx="7982">
                  <c:v>-5.62E-3</c:v>
                </c:pt>
                <c:pt idx="7983">
                  <c:v>-5.6699999999999997E-3</c:v>
                </c:pt>
                <c:pt idx="7984">
                  <c:v>-5.7200000000000003E-3</c:v>
                </c:pt>
                <c:pt idx="7985">
                  <c:v>-5.6699999999999997E-3</c:v>
                </c:pt>
                <c:pt idx="7986">
                  <c:v>-5.6699999999999997E-3</c:v>
                </c:pt>
                <c:pt idx="7987">
                  <c:v>-5.7200000000000003E-3</c:v>
                </c:pt>
                <c:pt idx="7988">
                  <c:v>-5.62E-3</c:v>
                </c:pt>
                <c:pt idx="7989">
                  <c:v>-5.6699999999999997E-3</c:v>
                </c:pt>
                <c:pt idx="7990">
                  <c:v>-5.6699999999999997E-3</c:v>
                </c:pt>
                <c:pt idx="7991">
                  <c:v>-5.8300000000000001E-3</c:v>
                </c:pt>
                <c:pt idx="7992">
                  <c:v>-5.7200000000000003E-3</c:v>
                </c:pt>
                <c:pt idx="7993">
                  <c:v>-5.8799999999999998E-3</c:v>
                </c:pt>
                <c:pt idx="7994">
                  <c:v>-5.9300000000000004E-3</c:v>
                </c:pt>
                <c:pt idx="7995">
                  <c:v>-5.9800000000000001E-3</c:v>
                </c:pt>
                <c:pt idx="7996">
                  <c:v>-6.0899999999999999E-3</c:v>
                </c:pt>
                <c:pt idx="7997">
                  <c:v>-5.9800000000000001E-3</c:v>
                </c:pt>
                <c:pt idx="7998">
                  <c:v>-5.8799999999999998E-3</c:v>
                </c:pt>
                <c:pt idx="7999">
                  <c:v>-5.9300000000000004E-3</c:v>
                </c:pt>
                <c:pt idx="8000">
                  <c:v>-5.8799999999999998E-3</c:v>
                </c:pt>
                <c:pt idx="8001">
                  <c:v>-5.8799999999999998E-3</c:v>
                </c:pt>
                <c:pt idx="8002">
                  <c:v>-5.77E-3</c:v>
                </c:pt>
                <c:pt idx="8003">
                  <c:v>-5.8300000000000001E-3</c:v>
                </c:pt>
                <c:pt idx="8004">
                  <c:v>-5.77E-3</c:v>
                </c:pt>
                <c:pt idx="8005">
                  <c:v>-6.0400000000000002E-3</c:v>
                </c:pt>
                <c:pt idx="8006">
                  <c:v>-6.1399999999999996E-3</c:v>
                </c:pt>
                <c:pt idx="8007">
                  <c:v>-6.2500000000000003E-3</c:v>
                </c:pt>
                <c:pt idx="8008">
                  <c:v>-6.5100000000000002E-3</c:v>
                </c:pt>
                <c:pt idx="8009">
                  <c:v>-6.9300000000000004E-3</c:v>
                </c:pt>
                <c:pt idx="8010">
                  <c:v>-7.3499999999999998E-3</c:v>
                </c:pt>
                <c:pt idx="8011">
                  <c:v>-7.8799999999999999E-3</c:v>
                </c:pt>
                <c:pt idx="8012">
                  <c:v>-8.5100000000000002E-3</c:v>
                </c:pt>
                <c:pt idx="8013">
                  <c:v>-9.1999999999999998E-3</c:v>
                </c:pt>
                <c:pt idx="8014">
                  <c:v>-9.9900000000000006E-3</c:v>
                </c:pt>
                <c:pt idx="8015">
                  <c:v>-1.1039999999999999E-2</c:v>
                </c:pt>
                <c:pt idx="8016">
                  <c:v>-1.226E-2</c:v>
                </c:pt>
                <c:pt idx="8017">
                  <c:v>-1.363E-2</c:v>
                </c:pt>
                <c:pt idx="8018">
                  <c:v>-1.521E-2</c:v>
                </c:pt>
                <c:pt idx="8019">
                  <c:v>-1.7100000000000001E-2</c:v>
                </c:pt>
                <c:pt idx="8020">
                  <c:v>-1.9210000000000001E-2</c:v>
                </c:pt>
                <c:pt idx="8021">
                  <c:v>-2.163E-2</c:v>
                </c:pt>
                <c:pt idx="8022">
                  <c:v>-2.427E-2</c:v>
                </c:pt>
                <c:pt idx="8023">
                  <c:v>-2.717E-2</c:v>
                </c:pt>
                <c:pt idx="8024">
                  <c:v>-3.0380000000000001E-2</c:v>
                </c:pt>
                <c:pt idx="8025">
                  <c:v>-3.3959999999999997E-2</c:v>
                </c:pt>
                <c:pt idx="8026">
                  <c:v>-3.7760000000000002E-2</c:v>
                </c:pt>
                <c:pt idx="8027">
                  <c:v>-4.1820000000000003E-2</c:v>
                </c:pt>
                <c:pt idx="8028">
                  <c:v>-4.6350000000000002E-2</c:v>
                </c:pt>
                <c:pt idx="8029">
                  <c:v>-5.1040000000000002E-2</c:v>
                </c:pt>
                <c:pt idx="8030">
                  <c:v>-5.6099999999999997E-2</c:v>
                </c:pt>
                <c:pt idx="8031">
                  <c:v>-6.1519999999999998E-2</c:v>
                </c:pt>
                <c:pt idx="8032">
                  <c:v>-6.7320000000000005E-2</c:v>
                </c:pt>
                <c:pt idx="8033">
                  <c:v>-7.3330000000000006E-2</c:v>
                </c:pt>
                <c:pt idx="8034">
                  <c:v>-7.9810000000000006E-2</c:v>
                </c:pt>
                <c:pt idx="8035">
                  <c:v>-8.6449999999999999E-2</c:v>
                </c:pt>
                <c:pt idx="8036">
                  <c:v>-9.3450000000000005E-2</c:v>
                </c:pt>
                <c:pt idx="8037">
                  <c:v>-0.10073</c:v>
                </c:pt>
                <c:pt idx="8038">
                  <c:v>-0.10804999999999999</c:v>
                </c:pt>
                <c:pt idx="8039">
                  <c:v>-0.11574</c:v>
                </c:pt>
                <c:pt idx="8040">
                  <c:v>-0.12354</c:v>
                </c:pt>
                <c:pt idx="8041">
                  <c:v>-0.13159999999999999</c:v>
                </c:pt>
                <c:pt idx="8042">
                  <c:v>-0.13972000000000001</c:v>
                </c:pt>
                <c:pt idx="8043">
                  <c:v>-0.14782999999999999</c:v>
                </c:pt>
                <c:pt idx="8044">
                  <c:v>-0.15615999999999999</c:v>
                </c:pt>
                <c:pt idx="8045">
                  <c:v>-0.16447999999999999</c:v>
                </c:pt>
                <c:pt idx="8046">
                  <c:v>-0.17269999999999999</c:v>
                </c:pt>
                <c:pt idx="8047">
                  <c:v>-0.18093000000000001</c:v>
                </c:pt>
                <c:pt idx="8048">
                  <c:v>-0.18909000000000001</c:v>
                </c:pt>
                <c:pt idx="8049">
                  <c:v>-0.19725999999999999</c:v>
                </c:pt>
                <c:pt idx="8050">
                  <c:v>-0.20527000000000001</c:v>
                </c:pt>
                <c:pt idx="8051">
                  <c:v>-0.21312</c:v>
                </c:pt>
                <c:pt idx="8052">
                  <c:v>-0.22081000000000001</c:v>
                </c:pt>
                <c:pt idx="8053">
                  <c:v>-0.22819</c:v>
                </c:pt>
                <c:pt idx="8054">
                  <c:v>-0.23530000000000001</c:v>
                </c:pt>
                <c:pt idx="8055">
                  <c:v>-0.24215</c:v>
                </c:pt>
                <c:pt idx="8056">
                  <c:v>-0.24873999999999999</c:v>
                </c:pt>
                <c:pt idx="8057">
                  <c:v>-0.25496000000000002</c:v>
                </c:pt>
                <c:pt idx="8058">
                  <c:v>-0.26085999999999998</c:v>
                </c:pt>
                <c:pt idx="8059">
                  <c:v>-0.26634000000000002</c:v>
                </c:pt>
                <c:pt idx="8060">
                  <c:v>-0.27145000000000002</c:v>
                </c:pt>
                <c:pt idx="8061">
                  <c:v>-0.27609</c:v>
                </c:pt>
                <c:pt idx="8062">
                  <c:v>-0.28036</c:v>
                </c:pt>
                <c:pt idx="8063">
                  <c:v>-0.28426000000000001</c:v>
                </c:pt>
                <c:pt idx="8064">
                  <c:v>-0.28783999999999998</c:v>
                </c:pt>
                <c:pt idx="8065">
                  <c:v>-0.29088999999999998</c:v>
                </c:pt>
                <c:pt idx="8066">
                  <c:v>-0.29363</c:v>
                </c:pt>
                <c:pt idx="8067">
                  <c:v>-0.29601</c:v>
                </c:pt>
                <c:pt idx="8068">
                  <c:v>-0.29801</c:v>
                </c:pt>
                <c:pt idx="8069">
                  <c:v>-0.29964000000000002</c:v>
                </c:pt>
                <c:pt idx="8070">
                  <c:v>-0.30075000000000002</c:v>
                </c:pt>
                <c:pt idx="8071">
                  <c:v>-0.30175000000000002</c:v>
                </c:pt>
                <c:pt idx="8072">
                  <c:v>-0.30212</c:v>
                </c:pt>
                <c:pt idx="8073">
                  <c:v>-0.30232999999999999</c:v>
                </c:pt>
                <c:pt idx="8074">
                  <c:v>-0.30212</c:v>
                </c:pt>
                <c:pt idx="8075">
                  <c:v>-0.30180000000000001</c:v>
                </c:pt>
                <c:pt idx="8076">
                  <c:v>-0.30101</c:v>
                </c:pt>
                <c:pt idx="8077">
                  <c:v>-0.30005999999999999</c:v>
                </c:pt>
                <c:pt idx="8078">
                  <c:v>-0.29875000000000002</c:v>
                </c:pt>
                <c:pt idx="8079">
                  <c:v>-0.29726999999999998</c:v>
                </c:pt>
                <c:pt idx="8080">
                  <c:v>-0.29553000000000001</c:v>
                </c:pt>
                <c:pt idx="8081">
                  <c:v>-0.29374</c:v>
                </c:pt>
                <c:pt idx="8082">
                  <c:v>-0.29178999999999999</c:v>
                </c:pt>
                <c:pt idx="8083">
                  <c:v>-0.28963</c:v>
                </c:pt>
                <c:pt idx="8084">
                  <c:v>-0.28731000000000001</c:v>
                </c:pt>
                <c:pt idx="8085">
                  <c:v>-0.28494000000000003</c:v>
                </c:pt>
                <c:pt idx="8086">
                  <c:v>-0.28225</c:v>
                </c:pt>
                <c:pt idx="8087">
                  <c:v>-0.27956999999999999</c:v>
                </c:pt>
                <c:pt idx="8088">
                  <c:v>-0.27672000000000002</c:v>
                </c:pt>
                <c:pt idx="8089">
                  <c:v>-0.27372000000000002</c:v>
                </c:pt>
                <c:pt idx="8090">
                  <c:v>-0.27066000000000001</c:v>
                </c:pt>
                <c:pt idx="8091">
                  <c:v>-0.26750000000000002</c:v>
                </c:pt>
                <c:pt idx="8092">
                  <c:v>-0.26423000000000002</c:v>
                </c:pt>
                <c:pt idx="8093">
                  <c:v>-0.26085999999999998</c:v>
                </c:pt>
                <c:pt idx="8094">
                  <c:v>-0.25738</c:v>
                </c:pt>
                <c:pt idx="8095">
                  <c:v>-0.25380000000000003</c:v>
                </c:pt>
                <c:pt idx="8096">
                  <c:v>-0.25026999999999999</c:v>
                </c:pt>
                <c:pt idx="8097">
                  <c:v>-0.24673999999999999</c:v>
                </c:pt>
                <c:pt idx="8098">
                  <c:v>-0.24321000000000001</c:v>
                </c:pt>
                <c:pt idx="8099">
                  <c:v>-0.23952000000000001</c:v>
                </c:pt>
                <c:pt idx="8100">
                  <c:v>-0.23588000000000001</c:v>
                </c:pt>
                <c:pt idx="8101">
                  <c:v>-0.23230000000000001</c:v>
                </c:pt>
                <c:pt idx="8102">
                  <c:v>-0.22856000000000001</c:v>
                </c:pt>
                <c:pt idx="8103">
                  <c:v>-0.22470999999999999</c:v>
                </c:pt>
                <c:pt idx="8104">
                  <c:v>-0.22092000000000001</c:v>
                </c:pt>
                <c:pt idx="8105">
                  <c:v>-0.21728</c:v>
                </c:pt>
                <c:pt idx="8106">
                  <c:v>-0.21343999999999999</c:v>
                </c:pt>
                <c:pt idx="8107">
                  <c:v>-0.20963999999999999</c:v>
                </c:pt>
                <c:pt idx="8108">
                  <c:v>-0.20585000000000001</c:v>
                </c:pt>
                <c:pt idx="8109">
                  <c:v>-0.20211000000000001</c:v>
                </c:pt>
                <c:pt idx="8110">
                  <c:v>-0.19830999999999999</c:v>
                </c:pt>
                <c:pt idx="8111">
                  <c:v>-0.19467999999999999</c:v>
                </c:pt>
                <c:pt idx="8112">
                  <c:v>-0.19098999999999999</c:v>
                </c:pt>
                <c:pt idx="8113">
                  <c:v>-0.18756</c:v>
                </c:pt>
                <c:pt idx="8114">
                  <c:v>-0.18414</c:v>
                </c:pt>
                <c:pt idx="8115">
                  <c:v>-0.18087</c:v>
                </c:pt>
                <c:pt idx="8116">
                  <c:v>-0.17755000000000001</c:v>
                </c:pt>
                <c:pt idx="8117">
                  <c:v>-0.17438999999999999</c:v>
                </c:pt>
                <c:pt idx="8118">
                  <c:v>-0.17127999999999999</c:v>
                </c:pt>
                <c:pt idx="8119">
                  <c:v>-0.16822999999999999</c:v>
                </c:pt>
                <c:pt idx="8120">
                  <c:v>-0.16506000000000001</c:v>
                </c:pt>
                <c:pt idx="8121">
                  <c:v>-0.16222</c:v>
                </c:pt>
                <c:pt idx="8122">
                  <c:v>-0.15937000000000001</c:v>
                </c:pt>
                <c:pt idx="8123">
                  <c:v>-0.15662999999999999</c:v>
                </c:pt>
                <c:pt idx="8124">
                  <c:v>-0.15379000000000001</c:v>
                </c:pt>
                <c:pt idx="8125">
                  <c:v>-0.15110000000000001</c:v>
                </c:pt>
                <c:pt idx="8126">
                  <c:v>-0.14840999999999999</c:v>
                </c:pt>
                <c:pt idx="8127">
                  <c:v>-0.14582999999999999</c:v>
                </c:pt>
                <c:pt idx="8128">
                  <c:v>-0.14335999999999999</c:v>
                </c:pt>
                <c:pt idx="8129">
                  <c:v>-0.14093</c:v>
                </c:pt>
                <c:pt idx="8130">
                  <c:v>-0.13855999999999999</c:v>
                </c:pt>
                <c:pt idx="8131">
                  <c:v>-0.13624</c:v>
                </c:pt>
                <c:pt idx="8132">
                  <c:v>-0.13397999999999999</c:v>
                </c:pt>
                <c:pt idx="8133">
                  <c:v>-0.13170999999999999</c:v>
                </c:pt>
                <c:pt idx="8134">
                  <c:v>-0.12944</c:v>
                </c:pt>
                <c:pt idx="8135">
                  <c:v>-0.12712999999999999</c:v>
                </c:pt>
                <c:pt idx="8136">
                  <c:v>-0.12475</c:v>
                </c:pt>
                <c:pt idx="8137">
                  <c:v>-0.12254</c:v>
                </c:pt>
                <c:pt idx="8138">
                  <c:v>-0.12028</c:v>
                </c:pt>
                <c:pt idx="8139">
                  <c:v>-0.11806</c:v>
                </c:pt>
                <c:pt idx="8140">
                  <c:v>-0.11569</c:v>
                </c:pt>
                <c:pt idx="8141">
                  <c:v>-0.11343</c:v>
                </c:pt>
                <c:pt idx="8142">
                  <c:v>-0.111</c:v>
                </c:pt>
                <c:pt idx="8143">
                  <c:v>-0.10863</c:v>
                </c:pt>
                <c:pt idx="8144">
                  <c:v>-0.10636</c:v>
                </c:pt>
                <c:pt idx="8145">
                  <c:v>-0.10415000000000001</c:v>
                </c:pt>
                <c:pt idx="8146">
                  <c:v>-0.10199</c:v>
                </c:pt>
                <c:pt idx="8147">
                  <c:v>-9.9830000000000002E-2</c:v>
                </c:pt>
                <c:pt idx="8148">
                  <c:v>-9.7720000000000001E-2</c:v>
                </c:pt>
                <c:pt idx="8149">
                  <c:v>-9.5619999999999997E-2</c:v>
                </c:pt>
                <c:pt idx="8150">
                  <c:v>-9.3509999999999996E-2</c:v>
                </c:pt>
                <c:pt idx="8151">
                  <c:v>-9.1350000000000001E-2</c:v>
                </c:pt>
                <c:pt idx="8152">
                  <c:v>-8.924E-2</c:v>
                </c:pt>
                <c:pt idx="8153">
                  <c:v>-8.7340000000000001E-2</c:v>
                </c:pt>
                <c:pt idx="8154">
                  <c:v>-8.5339999999999999E-2</c:v>
                </c:pt>
                <c:pt idx="8155">
                  <c:v>-8.344E-2</c:v>
                </c:pt>
                <c:pt idx="8156">
                  <c:v>-8.1600000000000006E-2</c:v>
                </c:pt>
                <c:pt idx="8157">
                  <c:v>-7.9750000000000001E-2</c:v>
                </c:pt>
                <c:pt idx="8158">
                  <c:v>-7.8020000000000006E-2</c:v>
                </c:pt>
                <c:pt idx="8159">
                  <c:v>-7.6329999999999995E-2</c:v>
                </c:pt>
                <c:pt idx="8160">
                  <c:v>-7.4800000000000005E-2</c:v>
                </c:pt>
                <c:pt idx="8161">
                  <c:v>-7.3270000000000002E-2</c:v>
                </c:pt>
                <c:pt idx="8162">
                  <c:v>-7.1900000000000006E-2</c:v>
                </c:pt>
                <c:pt idx="8163">
                  <c:v>-7.0430000000000006E-2</c:v>
                </c:pt>
                <c:pt idx="8164">
                  <c:v>-6.9110000000000005E-2</c:v>
                </c:pt>
                <c:pt idx="8165">
                  <c:v>-6.7739999999999995E-2</c:v>
                </c:pt>
                <c:pt idx="8166">
                  <c:v>-6.6530000000000006E-2</c:v>
                </c:pt>
                <c:pt idx="8167">
                  <c:v>-6.5320000000000003E-2</c:v>
                </c:pt>
                <c:pt idx="8168">
                  <c:v>-6.3950000000000007E-2</c:v>
                </c:pt>
                <c:pt idx="8169">
                  <c:v>-6.2789999999999999E-2</c:v>
                </c:pt>
                <c:pt idx="8170">
                  <c:v>-6.1580000000000003E-2</c:v>
                </c:pt>
                <c:pt idx="8171">
                  <c:v>-6.0359999999999997E-2</c:v>
                </c:pt>
                <c:pt idx="8172">
                  <c:v>-5.9200000000000003E-2</c:v>
                </c:pt>
                <c:pt idx="8173">
                  <c:v>-5.8259999999999999E-2</c:v>
                </c:pt>
                <c:pt idx="8174">
                  <c:v>-5.7099999999999998E-2</c:v>
                </c:pt>
                <c:pt idx="8175">
                  <c:v>-5.604E-2</c:v>
                </c:pt>
                <c:pt idx="8176">
                  <c:v>-5.4940000000000003E-2</c:v>
                </c:pt>
                <c:pt idx="8177">
                  <c:v>-5.3780000000000001E-2</c:v>
                </c:pt>
                <c:pt idx="8178">
                  <c:v>-5.262E-2</c:v>
                </c:pt>
                <c:pt idx="8179">
                  <c:v>-5.151E-2</c:v>
                </c:pt>
                <c:pt idx="8180">
                  <c:v>-5.0299999999999997E-2</c:v>
                </c:pt>
                <c:pt idx="8181">
                  <c:v>-4.9029999999999997E-2</c:v>
                </c:pt>
                <c:pt idx="8182">
                  <c:v>-4.761E-2</c:v>
                </c:pt>
                <c:pt idx="8183">
                  <c:v>-4.6240000000000003E-2</c:v>
                </c:pt>
                <c:pt idx="8184">
                  <c:v>-4.471E-2</c:v>
                </c:pt>
                <c:pt idx="8185">
                  <c:v>-4.3189999999999999E-2</c:v>
                </c:pt>
                <c:pt idx="8186">
                  <c:v>-4.1759999999999999E-2</c:v>
                </c:pt>
                <c:pt idx="8187">
                  <c:v>-4.0129999999999999E-2</c:v>
                </c:pt>
                <c:pt idx="8188">
                  <c:v>-3.8710000000000001E-2</c:v>
                </c:pt>
                <c:pt idx="8189">
                  <c:v>-3.7339999999999998E-2</c:v>
                </c:pt>
                <c:pt idx="8190">
                  <c:v>-3.6020000000000003E-2</c:v>
                </c:pt>
                <c:pt idx="8191">
                  <c:v>-3.4540000000000001E-2</c:v>
                </c:pt>
                <c:pt idx="8192">
                  <c:v>-3.3119999999999997E-2</c:v>
                </c:pt>
                <c:pt idx="8193">
                  <c:v>-3.1649999999999998E-2</c:v>
                </c:pt>
                <c:pt idx="8194">
                  <c:v>-3.022E-2</c:v>
                </c:pt>
                <c:pt idx="8195">
                  <c:v>-2.8750000000000001E-2</c:v>
                </c:pt>
                <c:pt idx="8196">
                  <c:v>-2.717E-2</c:v>
                </c:pt>
                <c:pt idx="8197">
                  <c:v>-2.5850000000000001E-2</c:v>
                </c:pt>
                <c:pt idx="8198">
                  <c:v>-2.4219999999999998E-2</c:v>
                </c:pt>
                <c:pt idx="8199">
                  <c:v>-2.274E-2</c:v>
                </c:pt>
                <c:pt idx="8200">
                  <c:v>-2.1270000000000001E-2</c:v>
                </c:pt>
                <c:pt idx="8201">
                  <c:v>-1.9740000000000001E-2</c:v>
                </c:pt>
                <c:pt idx="8202">
                  <c:v>-1.8419999999999999E-2</c:v>
                </c:pt>
                <c:pt idx="8203">
                  <c:v>-1.7100000000000001E-2</c:v>
                </c:pt>
                <c:pt idx="8204">
                  <c:v>-1.6049999999999998E-2</c:v>
                </c:pt>
                <c:pt idx="8205">
                  <c:v>-1.5100000000000001E-2</c:v>
                </c:pt>
                <c:pt idx="8206">
                  <c:v>-1.431E-2</c:v>
                </c:pt>
                <c:pt idx="8207">
                  <c:v>-1.3469999999999999E-2</c:v>
                </c:pt>
                <c:pt idx="8208">
                  <c:v>-1.2619999999999999E-2</c:v>
                </c:pt>
                <c:pt idx="8209">
                  <c:v>-1.183E-2</c:v>
                </c:pt>
                <c:pt idx="8210">
                  <c:v>-1.12E-2</c:v>
                </c:pt>
                <c:pt idx="8211">
                  <c:v>-1.0619999999999999E-2</c:v>
                </c:pt>
                <c:pt idx="8212">
                  <c:v>-9.9399999999999992E-3</c:v>
                </c:pt>
                <c:pt idx="8213">
                  <c:v>-9.4599999999999997E-3</c:v>
                </c:pt>
                <c:pt idx="8214">
                  <c:v>-8.94E-3</c:v>
                </c:pt>
                <c:pt idx="8215">
                  <c:v>-8.4100000000000008E-3</c:v>
                </c:pt>
                <c:pt idx="8216">
                  <c:v>-7.8799999999999999E-3</c:v>
                </c:pt>
                <c:pt idx="8217">
                  <c:v>-7.4599999999999996E-3</c:v>
                </c:pt>
                <c:pt idx="8218">
                  <c:v>-7.0400000000000003E-3</c:v>
                </c:pt>
                <c:pt idx="8219">
                  <c:v>-6.7799999999999996E-3</c:v>
                </c:pt>
                <c:pt idx="8220">
                  <c:v>-6.5599999999999999E-3</c:v>
                </c:pt>
                <c:pt idx="8221">
                  <c:v>-6.4599999999999996E-3</c:v>
                </c:pt>
                <c:pt idx="8222">
                  <c:v>-6.4099999999999999E-3</c:v>
                </c:pt>
                <c:pt idx="8223">
                  <c:v>-6.3499999999999997E-3</c:v>
                </c:pt>
                <c:pt idx="8224">
                  <c:v>-6.3499999999999997E-3</c:v>
                </c:pt>
                <c:pt idx="8225">
                  <c:v>-6.1399999999999996E-3</c:v>
                </c:pt>
                <c:pt idx="8226">
                  <c:v>-5.9800000000000001E-3</c:v>
                </c:pt>
                <c:pt idx="8227">
                  <c:v>-5.8799999999999998E-3</c:v>
                </c:pt>
                <c:pt idx="8228">
                  <c:v>-5.6699999999999997E-3</c:v>
                </c:pt>
                <c:pt idx="8229">
                  <c:v>-5.4599999999999996E-3</c:v>
                </c:pt>
                <c:pt idx="8230">
                  <c:v>-5.1900000000000002E-3</c:v>
                </c:pt>
                <c:pt idx="8231">
                  <c:v>-4.8300000000000001E-3</c:v>
                </c:pt>
                <c:pt idx="8232">
                  <c:v>-4.2500000000000003E-3</c:v>
                </c:pt>
                <c:pt idx="8233">
                  <c:v>-3.9300000000000003E-3</c:v>
                </c:pt>
                <c:pt idx="8234">
                  <c:v>-3.3999999999999998E-3</c:v>
                </c:pt>
                <c:pt idx="8235">
                  <c:v>-2.9299999999999999E-3</c:v>
                </c:pt>
                <c:pt idx="8236">
                  <c:v>-2.3999999999999998E-3</c:v>
                </c:pt>
                <c:pt idx="8237">
                  <c:v>-1.98E-3</c:v>
                </c:pt>
                <c:pt idx="8238">
                  <c:v>-1.5100000000000001E-3</c:v>
                </c:pt>
                <c:pt idx="8239">
                  <c:v>-9.3000000000000005E-4</c:v>
                </c:pt>
                <c:pt idx="8240">
                  <c:v>-4.0000000000000002E-4</c:v>
                </c:pt>
                <c:pt idx="8241">
                  <c:v>2.3000000000000001E-4</c:v>
                </c:pt>
                <c:pt idx="8242">
                  <c:v>9.2000000000000003E-4</c:v>
                </c:pt>
                <c:pt idx="8243">
                  <c:v>1.5499999999999999E-3</c:v>
                </c:pt>
                <c:pt idx="8244">
                  <c:v>2.3400000000000001E-3</c:v>
                </c:pt>
                <c:pt idx="8245">
                  <c:v>3.1800000000000001E-3</c:v>
                </c:pt>
                <c:pt idx="8246">
                  <c:v>3.9199999999999999E-3</c:v>
                </c:pt>
                <c:pt idx="8247">
                  <c:v>4.7600000000000003E-3</c:v>
                </c:pt>
                <c:pt idx="8248">
                  <c:v>5.6100000000000004E-3</c:v>
                </c:pt>
                <c:pt idx="8249">
                  <c:v>6.45E-3</c:v>
                </c:pt>
                <c:pt idx="8250">
                  <c:v>7.1900000000000002E-3</c:v>
                </c:pt>
                <c:pt idx="8251">
                  <c:v>7.9299999999999995E-3</c:v>
                </c:pt>
                <c:pt idx="8252">
                  <c:v>8.6599999999999993E-3</c:v>
                </c:pt>
                <c:pt idx="8253">
                  <c:v>9.1400000000000006E-3</c:v>
                </c:pt>
                <c:pt idx="8254">
                  <c:v>9.6600000000000002E-3</c:v>
                </c:pt>
                <c:pt idx="8255">
                  <c:v>1.014E-2</c:v>
                </c:pt>
                <c:pt idx="8256">
                  <c:v>1.056E-2</c:v>
                </c:pt>
                <c:pt idx="8257">
                  <c:v>1.093E-2</c:v>
                </c:pt>
                <c:pt idx="8258">
                  <c:v>1.1299999999999999E-2</c:v>
                </c:pt>
                <c:pt idx="8259">
                  <c:v>1.1509999999999999E-2</c:v>
                </c:pt>
                <c:pt idx="8260">
                  <c:v>1.172E-2</c:v>
                </c:pt>
                <c:pt idx="8261">
                  <c:v>1.1979999999999999E-2</c:v>
                </c:pt>
                <c:pt idx="8262">
                  <c:v>1.209E-2</c:v>
                </c:pt>
                <c:pt idx="8263">
                  <c:v>1.225E-2</c:v>
                </c:pt>
                <c:pt idx="8264">
                  <c:v>1.24E-2</c:v>
                </c:pt>
                <c:pt idx="8265">
                  <c:v>1.235E-2</c:v>
                </c:pt>
                <c:pt idx="8266">
                  <c:v>1.24E-2</c:v>
                </c:pt>
                <c:pt idx="8267">
                  <c:v>1.23E-2</c:v>
                </c:pt>
                <c:pt idx="8268">
                  <c:v>1.214E-2</c:v>
                </c:pt>
                <c:pt idx="8269">
                  <c:v>1.183E-2</c:v>
                </c:pt>
                <c:pt idx="8270">
                  <c:v>1.1610000000000001E-2</c:v>
                </c:pt>
                <c:pt idx="8271">
                  <c:v>1.125E-2</c:v>
                </c:pt>
                <c:pt idx="8272">
                  <c:v>1.103E-2</c:v>
                </c:pt>
                <c:pt idx="8273">
                  <c:v>1.077E-2</c:v>
                </c:pt>
                <c:pt idx="8274">
                  <c:v>1.0670000000000001E-2</c:v>
                </c:pt>
                <c:pt idx="8275">
                  <c:v>1.04E-2</c:v>
                </c:pt>
                <c:pt idx="8276">
                  <c:v>1.0189999999999999E-2</c:v>
                </c:pt>
                <c:pt idx="8277">
                  <c:v>9.9299999999999996E-3</c:v>
                </c:pt>
                <c:pt idx="8278">
                  <c:v>9.8200000000000006E-3</c:v>
                </c:pt>
                <c:pt idx="8279">
                  <c:v>9.7699999999999992E-3</c:v>
                </c:pt>
                <c:pt idx="8280">
                  <c:v>9.8200000000000006E-3</c:v>
                </c:pt>
                <c:pt idx="8281">
                  <c:v>9.7199999999999995E-3</c:v>
                </c:pt>
                <c:pt idx="8282">
                  <c:v>9.7199999999999995E-3</c:v>
                </c:pt>
                <c:pt idx="8283">
                  <c:v>9.7199999999999995E-3</c:v>
                </c:pt>
                <c:pt idx="8284">
                  <c:v>9.9299999999999996E-3</c:v>
                </c:pt>
                <c:pt idx="8285">
                  <c:v>9.8799999999999999E-3</c:v>
                </c:pt>
                <c:pt idx="8286">
                  <c:v>9.9799999999999993E-3</c:v>
                </c:pt>
                <c:pt idx="8287">
                  <c:v>1.014E-2</c:v>
                </c:pt>
                <c:pt idx="8288">
                  <c:v>1.03E-2</c:v>
                </c:pt>
                <c:pt idx="8289">
                  <c:v>1.051E-2</c:v>
                </c:pt>
                <c:pt idx="8290">
                  <c:v>1.072E-2</c:v>
                </c:pt>
                <c:pt idx="8291">
                  <c:v>1.0880000000000001E-2</c:v>
                </c:pt>
                <c:pt idx="8292">
                  <c:v>1.125E-2</c:v>
                </c:pt>
                <c:pt idx="8293">
                  <c:v>1.1560000000000001E-2</c:v>
                </c:pt>
                <c:pt idx="8294">
                  <c:v>1.193E-2</c:v>
                </c:pt>
                <c:pt idx="8295">
                  <c:v>1.2189999999999999E-2</c:v>
                </c:pt>
                <c:pt idx="8296">
                  <c:v>1.256E-2</c:v>
                </c:pt>
                <c:pt idx="8297">
                  <c:v>1.2880000000000001E-2</c:v>
                </c:pt>
                <c:pt idx="8298">
                  <c:v>1.3140000000000001E-2</c:v>
                </c:pt>
                <c:pt idx="8299">
                  <c:v>1.3350000000000001E-2</c:v>
                </c:pt>
                <c:pt idx="8300">
                  <c:v>1.372E-2</c:v>
                </c:pt>
                <c:pt idx="8301">
                  <c:v>1.388E-2</c:v>
                </c:pt>
                <c:pt idx="8302">
                  <c:v>1.404E-2</c:v>
                </c:pt>
                <c:pt idx="8303">
                  <c:v>1.409E-2</c:v>
                </c:pt>
                <c:pt idx="8304">
                  <c:v>1.414E-2</c:v>
                </c:pt>
                <c:pt idx="8305">
                  <c:v>1.4250000000000001E-2</c:v>
                </c:pt>
                <c:pt idx="8306">
                  <c:v>1.435E-2</c:v>
                </c:pt>
                <c:pt idx="8307">
                  <c:v>1.4409999999999999E-2</c:v>
                </c:pt>
                <c:pt idx="8308">
                  <c:v>1.4460000000000001E-2</c:v>
                </c:pt>
                <c:pt idx="8309">
                  <c:v>1.4409999999999999E-2</c:v>
                </c:pt>
                <c:pt idx="8310">
                  <c:v>1.4460000000000001E-2</c:v>
                </c:pt>
                <c:pt idx="8311">
                  <c:v>1.435E-2</c:v>
                </c:pt>
                <c:pt idx="8312">
                  <c:v>1.43E-2</c:v>
                </c:pt>
                <c:pt idx="8313">
                  <c:v>1.4200000000000001E-2</c:v>
                </c:pt>
                <c:pt idx="8314">
                  <c:v>1.4250000000000001E-2</c:v>
                </c:pt>
                <c:pt idx="8315">
                  <c:v>1.409E-2</c:v>
                </c:pt>
                <c:pt idx="8316">
                  <c:v>1.393E-2</c:v>
                </c:pt>
                <c:pt idx="8317">
                  <c:v>1.393E-2</c:v>
                </c:pt>
                <c:pt idx="8318">
                  <c:v>1.383E-2</c:v>
                </c:pt>
                <c:pt idx="8319">
                  <c:v>1.362E-2</c:v>
                </c:pt>
                <c:pt idx="8320">
                  <c:v>1.367E-2</c:v>
                </c:pt>
                <c:pt idx="8321">
                  <c:v>1.3509999999999999E-2</c:v>
                </c:pt>
                <c:pt idx="8322">
                  <c:v>1.346E-2</c:v>
                </c:pt>
                <c:pt idx="8323">
                  <c:v>1.346E-2</c:v>
                </c:pt>
                <c:pt idx="8324">
                  <c:v>1.341E-2</c:v>
                </c:pt>
                <c:pt idx="8325">
                  <c:v>1.3509999999999999E-2</c:v>
                </c:pt>
                <c:pt idx="8326">
                  <c:v>1.3509999999999999E-2</c:v>
                </c:pt>
                <c:pt idx="8327">
                  <c:v>1.3559999999999999E-2</c:v>
                </c:pt>
                <c:pt idx="8328">
                  <c:v>1.372E-2</c:v>
                </c:pt>
                <c:pt idx="8329">
                  <c:v>1.383E-2</c:v>
                </c:pt>
                <c:pt idx="8330">
                  <c:v>1.3990000000000001E-2</c:v>
                </c:pt>
                <c:pt idx="8331">
                  <c:v>1.409E-2</c:v>
                </c:pt>
                <c:pt idx="8332">
                  <c:v>1.435E-2</c:v>
                </c:pt>
                <c:pt idx="8333">
                  <c:v>1.4460000000000001E-2</c:v>
                </c:pt>
                <c:pt idx="8334">
                  <c:v>1.4619999999999999E-2</c:v>
                </c:pt>
                <c:pt idx="8335">
                  <c:v>1.4829999999999999E-2</c:v>
                </c:pt>
                <c:pt idx="8336">
                  <c:v>1.499E-2</c:v>
                </c:pt>
                <c:pt idx="8337">
                  <c:v>1.525E-2</c:v>
                </c:pt>
                <c:pt idx="8338">
                  <c:v>1.5509999999999999E-2</c:v>
                </c:pt>
                <c:pt idx="8339">
                  <c:v>1.562E-2</c:v>
                </c:pt>
                <c:pt idx="8340">
                  <c:v>1.5879999999999998E-2</c:v>
                </c:pt>
                <c:pt idx="8341">
                  <c:v>1.609E-2</c:v>
                </c:pt>
                <c:pt idx="8342">
                  <c:v>1.6299999999999999E-2</c:v>
                </c:pt>
                <c:pt idx="8343">
                  <c:v>1.651E-2</c:v>
                </c:pt>
                <c:pt idx="8344">
                  <c:v>1.6729999999999998E-2</c:v>
                </c:pt>
                <c:pt idx="8345">
                  <c:v>1.6879999999999999E-2</c:v>
                </c:pt>
                <c:pt idx="8346">
                  <c:v>1.7149999999999999E-2</c:v>
                </c:pt>
                <c:pt idx="8347">
                  <c:v>1.72E-2</c:v>
                </c:pt>
                <c:pt idx="8348">
                  <c:v>1.736E-2</c:v>
                </c:pt>
                <c:pt idx="8349">
                  <c:v>1.7520000000000001E-2</c:v>
                </c:pt>
                <c:pt idx="8350">
                  <c:v>1.762E-2</c:v>
                </c:pt>
                <c:pt idx="8351">
                  <c:v>1.7729999999999999E-2</c:v>
                </c:pt>
                <c:pt idx="8352">
                  <c:v>1.7940000000000001E-2</c:v>
                </c:pt>
                <c:pt idx="8353">
                  <c:v>1.8100000000000002E-2</c:v>
                </c:pt>
                <c:pt idx="8354">
                  <c:v>1.8149999999999999E-2</c:v>
                </c:pt>
                <c:pt idx="8355">
                  <c:v>1.831E-2</c:v>
                </c:pt>
                <c:pt idx="8356">
                  <c:v>1.8409999999999999E-2</c:v>
                </c:pt>
                <c:pt idx="8357">
                  <c:v>1.857E-2</c:v>
                </c:pt>
                <c:pt idx="8358">
                  <c:v>1.8780000000000002E-2</c:v>
                </c:pt>
                <c:pt idx="8359">
                  <c:v>1.8939999999999999E-2</c:v>
                </c:pt>
                <c:pt idx="8360">
                  <c:v>1.9199999999999998E-2</c:v>
                </c:pt>
                <c:pt idx="8361">
                  <c:v>1.9359999999999999E-2</c:v>
                </c:pt>
                <c:pt idx="8362">
                  <c:v>1.968E-2</c:v>
                </c:pt>
                <c:pt idx="8363">
                  <c:v>1.9939999999999999E-2</c:v>
                </c:pt>
                <c:pt idx="8364">
                  <c:v>2.0199999999999999E-2</c:v>
                </c:pt>
                <c:pt idx="8365">
                  <c:v>2.0469999999999999E-2</c:v>
                </c:pt>
                <c:pt idx="8366">
                  <c:v>2.078E-2</c:v>
                </c:pt>
                <c:pt idx="8367">
                  <c:v>2.1149999999999999E-2</c:v>
                </c:pt>
                <c:pt idx="8368">
                  <c:v>2.1520000000000001E-2</c:v>
                </c:pt>
                <c:pt idx="8369">
                  <c:v>2.189E-2</c:v>
                </c:pt>
                <c:pt idx="8370">
                  <c:v>2.231E-2</c:v>
                </c:pt>
                <c:pt idx="8371">
                  <c:v>2.273E-2</c:v>
                </c:pt>
                <c:pt idx="8372">
                  <c:v>2.3099999999999999E-2</c:v>
                </c:pt>
                <c:pt idx="8373">
                  <c:v>2.3519999999999999E-2</c:v>
                </c:pt>
                <c:pt idx="8374">
                  <c:v>2.3939999999999999E-2</c:v>
                </c:pt>
                <c:pt idx="8375">
                  <c:v>2.426E-2</c:v>
                </c:pt>
                <c:pt idx="8376">
                  <c:v>2.4840000000000001E-2</c:v>
                </c:pt>
                <c:pt idx="8377">
                  <c:v>2.521E-2</c:v>
                </c:pt>
                <c:pt idx="8378">
                  <c:v>2.547E-2</c:v>
                </c:pt>
                <c:pt idx="8379">
                  <c:v>2.5839999999999998E-2</c:v>
                </c:pt>
                <c:pt idx="8380">
                  <c:v>2.6210000000000001E-2</c:v>
                </c:pt>
                <c:pt idx="8381">
                  <c:v>2.647E-2</c:v>
                </c:pt>
                <c:pt idx="8382">
                  <c:v>2.6679999999999999E-2</c:v>
                </c:pt>
                <c:pt idx="8383">
                  <c:v>2.69E-2</c:v>
                </c:pt>
                <c:pt idx="8384">
                  <c:v>2.7109999999999999E-2</c:v>
                </c:pt>
                <c:pt idx="8385">
                  <c:v>2.7210000000000002E-2</c:v>
                </c:pt>
                <c:pt idx="8386">
                  <c:v>2.7320000000000001E-2</c:v>
                </c:pt>
                <c:pt idx="8387">
                  <c:v>2.726E-2</c:v>
                </c:pt>
                <c:pt idx="8388">
                  <c:v>2.7210000000000002E-2</c:v>
                </c:pt>
                <c:pt idx="8389">
                  <c:v>2.7050000000000001E-2</c:v>
                </c:pt>
                <c:pt idx="8390">
                  <c:v>2.7050000000000001E-2</c:v>
                </c:pt>
                <c:pt idx="8391">
                  <c:v>2.6790000000000001E-2</c:v>
                </c:pt>
                <c:pt idx="8392">
                  <c:v>2.6579999999999999E-2</c:v>
                </c:pt>
                <c:pt idx="8393">
                  <c:v>2.6210000000000001E-2</c:v>
                </c:pt>
                <c:pt idx="8394">
                  <c:v>2.5839999999999998E-2</c:v>
                </c:pt>
                <c:pt idx="8395">
                  <c:v>2.547E-2</c:v>
                </c:pt>
                <c:pt idx="8396">
                  <c:v>2.5159999999999998E-2</c:v>
                </c:pt>
                <c:pt idx="8397">
                  <c:v>2.4580000000000001E-2</c:v>
                </c:pt>
                <c:pt idx="8398">
                  <c:v>2.4209999999999999E-2</c:v>
                </c:pt>
                <c:pt idx="8399">
                  <c:v>2.368E-2</c:v>
                </c:pt>
                <c:pt idx="8400">
                  <c:v>2.3099999999999999E-2</c:v>
                </c:pt>
                <c:pt idx="8401">
                  <c:v>2.2630000000000001E-2</c:v>
                </c:pt>
                <c:pt idx="8402">
                  <c:v>2.215E-2</c:v>
                </c:pt>
                <c:pt idx="8403">
                  <c:v>2.1680000000000001E-2</c:v>
                </c:pt>
                <c:pt idx="8404">
                  <c:v>2.12E-2</c:v>
                </c:pt>
                <c:pt idx="8405">
                  <c:v>2.068E-2</c:v>
                </c:pt>
                <c:pt idx="8406">
                  <c:v>2.026E-2</c:v>
                </c:pt>
                <c:pt idx="8407">
                  <c:v>1.983E-2</c:v>
                </c:pt>
                <c:pt idx="8408">
                  <c:v>1.9519999999999999E-2</c:v>
                </c:pt>
                <c:pt idx="8409">
                  <c:v>1.9199999999999998E-2</c:v>
                </c:pt>
                <c:pt idx="8410">
                  <c:v>1.8890000000000001E-2</c:v>
                </c:pt>
                <c:pt idx="8411">
                  <c:v>1.8620000000000001E-2</c:v>
                </c:pt>
                <c:pt idx="8412">
                  <c:v>1.8620000000000001E-2</c:v>
                </c:pt>
                <c:pt idx="8413">
                  <c:v>1.8460000000000001E-2</c:v>
                </c:pt>
                <c:pt idx="8414">
                  <c:v>1.8519999999999998E-2</c:v>
                </c:pt>
                <c:pt idx="8415">
                  <c:v>1.8460000000000001E-2</c:v>
                </c:pt>
                <c:pt idx="8416">
                  <c:v>1.8519999999999998E-2</c:v>
                </c:pt>
                <c:pt idx="8417">
                  <c:v>1.8780000000000002E-2</c:v>
                </c:pt>
                <c:pt idx="8418">
                  <c:v>1.9040000000000001E-2</c:v>
                </c:pt>
                <c:pt idx="8419">
                  <c:v>1.9310000000000001E-2</c:v>
                </c:pt>
                <c:pt idx="8420">
                  <c:v>1.968E-2</c:v>
                </c:pt>
                <c:pt idx="8421">
                  <c:v>1.9990000000000001E-2</c:v>
                </c:pt>
                <c:pt idx="8422">
                  <c:v>2.052E-2</c:v>
                </c:pt>
                <c:pt idx="8423">
                  <c:v>2.0990000000000002E-2</c:v>
                </c:pt>
                <c:pt idx="8424">
                  <c:v>2.163E-2</c:v>
                </c:pt>
                <c:pt idx="8425">
                  <c:v>2.2100000000000002E-2</c:v>
                </c:pt>
                <c:pt idx="8426">
                  <c:v>2.273E-2</c:v>
                </c:pt>
                <c:pt idx="8427">
                  <c:v>2.3259999999999999E-2</c:v>
                </c:pt>
                <c:pt idx="8428">
                  <c:v>2.3890000000000002E-2</c:v>
                </c:pt>
                <c:pt idx="8429">
                  <c:v>2.452E-2</c:v>
                </c:pt>
                <c:pt idx="8430">
                  <c:v>2.5260000000000001E-2</c:v>
                </c:pt>
                <c:pt idx="8431">
                  <c:v>2.5839999999999998E-2</c:v>
                </c:pt>
                <c:pt idx="8432">
                  <c:v>2.6419999999999999E-2</c:v>
                </c:pt>
                <c:pt idx="8433">
                  <c:v>2.7050000000000001E-2</c:v>
                </c:pt>
                <c:pt idx="8434">
                  <c:v>2.7529999999999999E-2</c:v>
                </c:pt>
                <c:pt idx="8435">
                  <c:v>2.8000000000000001E-2</c:v>
                </c:pt>
                <c:pt idx="8436">
                  <c:v>2.8580000000000001E-2</c:v>
                </c:pt>
                <c:pt idx="8437">
                  <c:v>2.8840000000000001E-2</c:v>
                </c:pt>
                <c:pt idx="8438">
                  <c:v>2.9319999999999999E-2</c:v>
                </c:pt>
                <c:pt idx="8439">
                  <c:v>2.9579999999999999E-2</c:v>
                </c:pt>
                <c:pt idx="8440">
                  <c:v>2.9790000000000001E-2</c:v>
                </c:pt>
                <c:pt idx="8441">
                  <c:v>2.9899999999999999E-2</c:v>
                </c:pt>
                <c:pt idx="8442">
                  <c:v>3.0159999999999999E-2</c:v>
                </c:pt>
                <c:pt idx="8443">
                  <c:v>3.0210000000000001E-2</c:v>
                </c:pt>
                <c:pt idx="8444">
                  <c:v>3.032E-2</c:v>
                </c:pt>
                <c:pt idx="8445">
                  <c:v>3.0210000000000001E-2</c:v>
                </c:pt>
                <c:pt idx="8446">
                  <c:v>3.0159999999999999E-2</c:v>
                </c:pt>
                <c:pt idx="8447">
                  <c:v>3.006E-2</c:v>
                </c:pt>
                <c:pt idx="8448">
                  <c:v>2.9790000000000001E-2</c:v>
                </c:pt>
                <c:pt idx="8449">
                  <c:v>2.964E-2</c:v>
                </c:pt>
                <c:pt idx="8450">
                  <c:v>2.9479999999999999E-2</c:v>
                </c:pt>
                <c:pt idx="8451">
                  <c:v>2.911E-2</c:v>
                </c:pt>
                <c:pt idx="8452">
                  <c:v>2.8840000000000001E-2</c:v>
                </c:pt>
                <c:pt idx="8453">
                  <c:v>2.8580000000000001E-2</c:v>
                </c:pt>
                <c:pt idx="8454">
                  <c:v>2.8369999999999999E-2</c:v>
                </c:pt>
                <c:pt idx="8455">
                  <c:v>2.8000000000000001E-2</c:v>
                </c:pt>
                <c:pt idx="8456">
                  <c:v>2.7789999999999999E-2</c:v>
                </c:pt>
                <c:pt idx="8457">
                  <c:v>2.7470000000000001E-2</c:v>
                </c:pt>
                <c:pt idx="8458">
                  <c:v>2.7210000000000002E-2</c:v>
                </c:pt>
                <c:pt idx="8459">
                  <c:v>2.7050000000000001E-2</c:v>
                </c:pt>
                <c:pt idx="8460">
                  <c:v>2.6839999999999999E-2</c:v>
                </c:pt>
                <c:pt idx="8461">
                  <c:v>2.6679999999999999E-2</c:v>
                </c:pt>
                <c:pt idx="8462">
                  <c:v>2.6630000000000001E-2</c:v>
                </c:pt>
                <c:pt idx="8463">
                  <c:v>2.647E-2</c:v>
                </c:pt>
                <c:pt idx="8464">
                  <c:v>2.6370000000000001E-2</c:v>
                </c:pt>
                <c:pt idx="8465">
                  <c:v>2.6370000000000001E-2</c:v>
                </c:pt>
                <c:pt idx="8466">
                  <c:v>2.6419999999999999E-2</c:v>
                </c:pt>
                <c:pt idx="8467">
                  <c:v>2.6419999999999999E-2</c:v>
                </c:pt>
                <c:pt idx="8468">
                  <c:v>2.6630000000000001E-2</c:v>
                </c:pt>
                <c:pt idx="8469">
                  <c:v>2.6790000000000001E-2</c:v>
                </c:pt>
                <c:pt idx="8470">
                  <c:v>2.6950000000000002E-2</c:v>
                </c:pt>
                <c:pt idx="8471">
                  <c:v>2.7210000000000002E-2</c:v>
                </c:pt>
                <c:pt idx="8472">
                  <c:v>2.7470000000000001E-2</c:v>
                </c:pt>
                <c:pt idx="8473">
                  <c:v>2.7789999999999999E-2</c:v>
                </c:pt>
                <c:pt idx="8474">
                  <c:v>2.8049999999999999E-2</c:v>
                </c:pt>
                <c:pt idx="8475">
                  <c:v>2.8320000000000001E-2</c:v>
                </c:pt>
                <c:pt idx="8476">
                  <c:v>2.869E-2</c:v>
                </c:pt>
                <c:pt idx="8477">
                  <c:v>2.9000000000000001E-2</c:v>
                </c:pt>
                <c:pt idx="8478">
                  <c:v>2.9270000000000001E-2</c:v>
                </c:pt>
                <c:pt idx="8479">
                  <c:v>2.9479999999999999E-2</c:v>
                </c:pt>
                <c:pt idx="8480">
                  <c:v>2.9850000000000002E-2</c:v>
                </c:pt>
                <c:pt idx="8481">
                  <c:v>3.006E-2</c:v>
                </c:pt>
                <c:pt idx="8482">
                  <c:v>3.0370000000000001E-2</c:v>
                </c:pt>
                <c:pt idx="8483">
                  <c:v>3.048E-2</c:v>
                </c:pt>
                <c:pt idx="8484">
                  <c:v>3.0640000000000001E-2</c:v>
                </c:pt>
                <c:pt idx="8485">
                  <c:v>3.0790000000000001E-2</c:v>
                </c:pt>
                <c:pt idx="8486">
                  <c:v>3.0790000000000001E-2</c:v>
                </c:pt>
                <c:pt idx="8487">
                  <c:v>3.09E-2</c:v>
                </c:pt>
                <c:pt idx="8488">
                  <c:v>3.09E-2</c:v>
                </c:pt>
                <c:pt idx="8489">
                  <c:v>3.09E-2</c:v>
                </c:pt>
                <c:pt idx="8490">
                  <c:v>3.074E-2</c:v>
                </c:pt>
                <c:pt idx="8491">
                  <c:v>3.058E-2</c:v>
                </c:pt>
                <c:pt idx="8492">
                  <c:v>3.0370000000000001E-2</c:v>
                </c:pt>
                <c:pt idx="8493">
                  <c:v>3.0159999999999999E-2</c:v>
                </c:pt>
                <c:pt idx="8494">
                  <c:v>2.9899999999999999E-2</c:v>
                </c:pt>
                <c:pt idx="8495">
                  <c:v>2.9579999999999999E-2</c:v>
                </c:pt>
                <c:pt idx="8496">
                  <c:v>2.921E-2</c:v>
                </c:pt>
                <c:pt idx="8497">
                  <c:v>2.8840000000000001E-2</c:v>
                </c:pt>
                <c:pt idx="8498">
                  <c:v>2.853E-2</c:v>
                </c:pt>
                <c:pt idx="8499">
                  <c:v>2.811E-2</c:v>
                </c:pt>
                <c:pt idx="8500">
                  <c:v>2.7689999999999999E-2</c:v>
                </c:pt>
                <c:pt idx="8501">
                  <c:v>2.716E-2</c:v>
                </c:pt>
                <c:pt idx="8502">
                  <c:v>2.69E-2</c:v>
                </c:pt>
                <c:pt idx="8503">
                  <c:v>2.6370000000000001E-2</c:v>
                </c:pt>
                <c:pt idx="8504">
                  <c:v>2.5999999999999999E-2</c:v>
                </c:pt>
                <c:pt idx="8505">
                  <c:v>2.5530000000000001E-2</c:v>
                </c:pt>
                <c:pt idx="8506">
                  <c:v>2.5100000000000001E-2</c:v>
                </c:pt>
                <c:pt idx="8507">
                  <c:v>2.4729999999999999E-2</c:v>
                </c:pt>
                <c:pt idx="8508">
                  <c:v>2.4369999999999999E-2</c:v>
                </c:pt>
                <c:pt idx="8509">
                  <c:v>2.4049999999999998E-2</c:v>
                </c:pt>
                <c:pt idx="8510">
                  <c:v>2.3789999999999999E-2</c:v>
                </c:pt>
                <c:pt idx="8511">
                  <c:v>2.3470000000000001E-2</c:v>
                </c:pt>
                <c:pt idx="8512">
                  <c:v>2.315E-2</c:v>
                </c:pt>
                <c:pt idx="8513">
                  <c:v>2.3099999999999999E-2</c:v>
                </c:pt>
                <c:pt idx="8514">
                  <c:v>2.2939999999999999E-2</c:v>
                </c:pt>
                <c:pt idx="8515">
                  <c:v>2.2790000000000001E-2</c:v>
                </c:pt>
                <c:pt idx="8516">
                  <c:v>2.2790000000000001E-2</c:v>
                </c:pt>
                <c:pt idx="8517">
                  <c:v>2.273E-2</c:v>
                </c:pt>
                <c:pt idx="8518">
                  <c:v>2.2679999999999999E-2</c:v>
                </c:pt>
                <c:pt idx="8519">
                  <c:v>2.2839999999999999E-2</c:v>
                </c:pt>
                <c:pt idx="8520">
                  <c:v>2.2890000000000001E-2</c:v>
                </c:pt>
                <c:pt idx="8521">
                  <c:v>2.3E-2</c:v>
                </c:pt>
                <c:pt idx="8522">
                  <c:v>2.3259999999999999E-2</c:v>
                </c:pt>
                <c:pt idx="8523">
                  <c:v>2.3359999999999999E-2</c:v>
                </c:pt>
                <c:pt idx="8524">
                  <c:v>2.3630000000000002E-2</c:v>
                </c:pt>
                <c:pt idx="8525">
                  <c:v>2.3890000000000002E-2</c:v>
                </c:pt>
                <c:pt idx="8526">
                  <c:v>2.4160000000000001E-2</c:v>
                </c:pt>
                <c:pt idx="8527">
                  <c:v>2.4469999999999999E-2</c:v>
                </c:pt>
                <c:pt idx="8528">
                  <c:v>2.4680000000000001E-2</c:v>
                </c:pt>
                <c:pt idx="8529">
                  <c:v>2.5100000000000001E-2</c:v>
                </c:pt>
                <c:pt idx="8530">
                  <c:v>2.5420000000000002E-2</c:v>
                </c:pt>
                <c:pt idx="8531">
                  <c:v>2.5680000000000001E-2</c:v>
                </c:pt>
                <c:pt idx="8532">
                  <c:v>2.6100000000000002E-2</c:v>
                </c:pt>
                <c:pt idx="8533">
                  <c:v>2.632E-2</c:v>
                </c:pt>
                <c:pt idx="8534">
                  <c:v>2.6530000000000001E-2</c:v>
                </c:pt>
                <c:pt idx="8535">
                  <c:v>2.6790000000000001E-2</c:v>
                </c:pt>
                <c:pt idx="8536">
                  <c:v>2.716E-2</c:v>
                </c:pt>
                <c:pt idx="8537">
                  <c:v>2.726E-2</c:v>
                </c:pt>
                <c:pt idx="8538">
                  <c:v>2.7470000000000001E-2</c:v>
                </c:pt>
                <c:pt idx="8539">
                  <c:v>2.7629999999999998E-2</c:v>
                </c:pt>
                <c:pt idx="8540">
                  <c:v>2.7740000000000001E-2</c:v>
                </c:pt>
                <c:pt idx="8541">
                  <c:v>2.7900000000000001E-2</c:v>
                </c:pt>
                <c:pt idx="8542">
                  <c:v>2.8000000000000001E-2</c:v>
                </c:pt>
                <c:pt idx="8543">
                  <c:v>2.784E-2</c:v>
                </c:pt>
                <c:pt idx="8544">
                  <c:v>2.784E-2</c:v>
                </c:pt>
                <c:pt idx="8545">
                  <c:v>2.7740000000000001E-2</c:v>
                </c:pt>
                <c:pt idx="8546">
                  <c:v>2.7689999999999999E-2</c:v>
                </c:pt>
                <c:pt idx="8547">
                  <c:v>2.758E-2</c:v>
                </c:pt>
                <c:pt idx="8548">
                  <c:v>2.7369999999999998E-2</c:v>
                </c:pt>
                <c:pt idx="8549">
                  <c:v>2.7109999999999999E-2</c:v>
                </c:pt>
                <c:pt idx="8550">
                  <c:v>2.6950000000000002E-2</c:v>
                </c:pt>
                <c:pt idx="8551">
                  <c:v>2.674E-2</c:v>
                </c:pt>
                <c:pt idx="8552">
                  <c:v>2.6419999999999999E-2</c:v>
                </c:pt>
                <c:pt idx="8553">
                  <c:v>2.6100000000000002E-2</c:v>
                </c:pt>
                <c:pt idx="8554">
                  <c:v>2.589E-2</c:v>
                </c:pt>
                <c:pt idx="8555">
                  <c:v>2.547E-2</c:v>
                </c:pt>
                <c:pt idx="8556">
                  <c:v>2.521E-2</c:v>
                </c:pt>
                <c:pt idx="8557">
                  <c:v>2.4889999999999999E-2</c:v>
                </c:pt>
                <c:pt idx="8558">
                  <c:v>2.4580000000000001E-2</c:v>
                </c:pt>
                <c:pt idx="8559">
                  <c:v>2.4160000000000001E-2</c:v>
                </c:pt>
                <c:pt idx="8560">
                  <c:v>2.3939999999999999E-2</c:v>
                </c:pt>
                <c:pt idx="8561">
                  <c:v>2.358E-2</c:v>
                </c:pt>
                <c:pt idx="8562">
                  <c:v>2.342E-2</c:v>
                </c:pt>
                <c:pt idx="8563">
                  <c:v>2.315E-2</c:v>
                </c:pt>
                <c:pt idx="8564">
                  <c:v>2.3050000000000001E-2</c:v>
                </c:pt>
                <c:pt idx="8565">
                  <c:v>2.273E-2</c:v>
                </c:pt>
                <c:pt idx="8566">
                  <c:v>2.2519999999999998E-2</c:v>
                </c:pt>
                <c:pt idx="8567">
                  <c:v>2.2419999999999999E-2</c:v>
                </c:pt>
                <c:pt idx="8568">
                  <c:v>2.2360000000000001E-2</c:v>
                </c:pt>
                <c:pt idx="8569">
                  <c:v>2.2210000000000001E-2</c:v>
                </c:pt>
                <c:pt idx="8570">
                  <c:v>2.2210000000000001E-2</c:v>
                </c:pt>
                <c:pt idx="8571">
                  <c:v>2.2210000000000001E-2</c:v>
                </c:pt>
                <c:pt idx="8572">
                  <c:v>2.2259999999999999E-2</c:v>
                </c:pt>
                <c:pt idx="8573">
                  <c:v>2.2259999999999999E-2</c:v>
                </c:pt>
                <c:pt idx="8574">
                  <c:v>2.2419999999999999E-2</c:v>
                </c:pt>
                <c:pt idx="8575">
                  <c:v>2.257E-2</c:v>
                </c:pt>
                <c:pt idx="8576">
                  <c:v>2.2630000000000001E-2</c:v>
                </c:pt>
                <c:pt idx="8577">
                  <c:v>2.2890000000000001E-2</c:v>
                </c:pt>
                <c:pt idx="8578">
                  <c:v>2.315E-2</c:v>
                </c:pt>
                <c:pt idx="8579">
                  <c:v>2.3359999999999999E-2</c:v>
                </c:pt>
                <c:pt idx="8580">
                  <c:v>2.358E-2</c:v>
                </c:pt>
                <c:pt idx="8581">
                  <c:v>2.3939999999999999E-2</c:v>
                </c:pt>
                <c:pt idx="8582">
                  <c:v>2.4209999999999999E-2</c:v>
                </c:pt>
                <c:pt idx="8583">
                  <c:v>2.452E-2</c:v>
                </c:pt>
                <c:pt idx="8584">
                  <c:v>2.4889999999999999E-2</c:v>
                </c:pt>
                <c:pt idx="8585">
                  <c:v>2.5100000000000001E-2</c:v>
                </c:pt>
                <c:pt idx="8586">
                  <c:v>2.547E-2</c:v>
                </c:pt>
                <c:pt idx="8587">
                  <c:v>2.589E-2</c:v>
                </c:pt>
                <c:pt idx="8588">
                  <c:v>2.632E-2</c:v>
                </c:pt>
                <c:pt idx="8589">
                  <c:v>2.6679999999999999E-2</c:v>
                </c:pt>
                <c:pt idx="8590">
                  <c:v>2.7050000000000001E-2</c:v>
                </c:pt>
                <c:pt idx="8591">
                  <c:v>2.7470000000000001E-2</c:v>
                </c:pt>
                <c:pt idx="8592">
                  <c:v>2.7949999999999999E-2</c:v>
                </c:pt>
                <c:pt idx="8593">
                  <c:v>2.8209999999999999E-2</c:v>
                </c:pt>
                <c:pt idx="8594">
                  <c:v>2.8580000000000001E-2</c:v>
                </c:pt>
                <c:pt idx="8595">
                  <c:v>2.9000000000000001E-2</c:v>
                </c:pt>
                <c:pt idx="8596">
                  <c:v>2.9420000000000002E-2</c:v>
                </c:pt>
                <c:pt idx="8597">
                  <c:v>2.9850000000000002E-2</c:v>
                </c:pt>
                <c:pt idx="8598">
                  <c:v>3.0110000000000001E-2</c:v>
                </c:pt>
                <c:pt idx="8599">
                  <c:v>3.032E-2</c:v>
                </c:pt>
                <c:pt idx="8600">
                  <c:v>3.0640000000000001E-2</c:v>
                </c:pt>
                <c:pt idx="8601">
                  <c:v>3.09E-2</c:v>
                </c:pt>
                <c:pt idx="8602">
                  <c:v>3.116E-2</c:v>
                </c:pt>
                <c:pt idx="8603">
                  <c:v>3.1370000000000002E-2</c:v>
                </c:pt>
                <c:pt idx="8604">
                  <c:v>3.1530000000000002E-2</c:v>
                </c:pt>
                <c:pt idx="8605">
                  <c:v>3.1739999999999997E-2</c:v>
                </c:pt>
                <c:pt idx="8606">
                  <c:v>3.1800000000000002E-2</c:v>
                </c:pt>
                <c:pt idx="8607">
                  <c:v>3.1800000000000002E-2</c:v>
                </c:pt>
                <c:pt idx="8608">
                  <c:v>3.1800000000000002E-2</c:v>
                </c:pt>
                <c:pt idx="8609">
                  <c:v>3.1739999999999997E-2</c:v>
                </c:pt>
                <c:pt idx="8610">
                  <c:v>3.159E-2</c:v>
                </c:pt>
                <c:pt idx="8611">
                  <c:v>3.143E-2</c:v>
                </c:pt>
                <c:pt idx="8612">
                  <c:v>3.1220000000000001E-2</c:v>
                </c:pt>
                <c:pt idx="8613">
                  <c:v>3.0790000000000001E-2</c:v>
                </c:pt>
                <c:pt idx="8614">
                  <c:v>3.0530000000000002E-2</c:v>
                </c:pt>
                <c:pt idx="8615">
                  <c:v>3.006E-2</c:v>
                </c:pt>
                <c:pt idx="8616">
                  <c:v>2.9579999999999999E-2</c:v>
                </c:pt>
                <c:pt idx="8617">
                  <c:v>2.9000000000000001E-2</c:v>
                </c:pt>
                <c:pt idx="8618">
                  <c:v>2.8369999999999999E-2</c:v>
                </c:pt>
                <c:pt idx="8619">
                  <c:v>2.7689999999999999E-2</c:v>
                </c:pt>
                <c:pt idx="8620">
                  <c:v>2.7050000000000001E-2</c:v>
                </c:pt>
                <c:pt idx="8621">
                  <c:v>2.6100000000000002E-2</c:v>
                </c:pt>
                <c:pt idx="8622">
                  <c:v>2.547E-2</c:v>
                </c:pt>
                <c:pt idx="8623">
                  <c:v>2.4629999999999999E-2</c:v>
                </c:pt>
                <c:pt idx="8624">
                  <c:v>2.3789999999999999E-2</c:v>
                </c:pt>
                <c:pt idx="8625">
                  <c:v>2.2839999999999999E-2</c:v>
                </c:pt>
                <c:pt idx="8626">
                  <c:v>2.2100000000000002E-2</c:v>
                </c:pt>
                <c:pt idx="8627">
                  <c:v>2.1100000000000001E-2</c:v>
                </c:pt>
                <c:pt idx="8628">
                  <c:v>2.036E-2</c:v>
                </c:pt>
                <c:pt idx="8629">
                  <c:v>1.941E-2</c:v>
                </c:pt>
                <c:pt idx="8630">
                  <c:v>1.8620000000000001E-2</c:v>
                </c:pt>
                <c:pt idx="8631">
                  <c:v>1.7829999999999999E-2</c:v>
                </c:pt>
                <c:pt idx="8632">
                  <c:v>1.7090000000000001E-2</c:v>
                </c:pt>
                <c:pt idx="8633">
                  <c:v>1.6410000000000001E-2</c:v>
                </c:pt>
                <c:pt idx="8634">
                  <c:v>1.583E-2</c:v>
                </c:pt>
                <c:pt idx="8635">
                  <c:v>1.525E-2</c:v>
                </c:pt>
                <c:pt idx="8636">
                  <c:v>1.4829999999999999E-2</c:v>
                </c:pt>
                <c:pt idx="8637">
                  <c:v>1.4409999999999999E-2</c:v>
                </c:pt>
                <c:pt idx="8638">
                  <c:v>1.4200000000000001E-2</c:v>
                </c:pt>
                <c:pt idx="8639">
                  <c:v>1.388E-2</c:v>
                </c:pt>
                <c:pt idx="8640">
                  <c:v>1.372E-2</c:v>
                </c:pt>
                <c:pt idx="8641">
                  <c:v>1.383E-2</c:v>
                </c:pt>
                <c:pt idx="8642">
                  <c:v>1.3990000000000001E-2</c:v>
                </c:pt>
                <c:pt idx="8643">
                  <c:v>1.3990000000000001E-2</c:v>
                </c:pt>
                <c:pt idx="8644">
                  <c:v>1.43E-2</c:v>
                </c:pt>
                <c:pt idx="8645">
                  <c:v>1.457E-2</c:v>
                </c:pt>
                <c:pt idx="8646">
                  <c:v>1.504E-2</c:v>
                </c:pt>
                <c:pt idx="8647">
                  <c:v>1.5570000000000001E-2</c:v>
                </c:pt>
                <c:pt idx="8648">
                  <c:v>1.6250000000000001E-2</c:v>
                </c:pt>
                <c:pt idx="8649">
                  <c:v>1.6830000000000001E-2</c:v>
                </c:pt>
                <c:pt idx="8650">
                  <c:v>1.762E-2</c:v>
                </c:pt>
                <c:pt idx="8651">
                  <c:v>1.831E-2</c:v>
                </c:pt>
                <c:pt idx="8652">
                  <c:v>1.9199999999999998E-2</c:v>
                </c:pt>
                <c:pt idx="8653">
                  <c:v>1.9939999999999999E-2</c:v>
                </c:pt>
                <c:pt idx="8654">
                  <c:v>2.0889999999999999E-2</c:v>
                </c:pt>
                <c:pt idx="8655">
                  <c:v>2.1729999999999999E-2</c:v>
                </c:pt>
                <c:pt idx="8656">
                  <c:v>2.2519999999999998E-2</c:v>
                </c:pt>
                <c:pt idx="8657">
                  <c:v>2.3359999999999999E-2</c:v>
                </c:pt>
                <c:pt idx="8658">
                  <c:v>2.4309999999999998E-2</c:v>
                </c:pt>
                <c:pt idx="8659">
                  <c:v>2.5000000000000001E-2</c:v>
                </c:pt>
                <c:pt idx="8660">
                  <c:v>2.5839999999999998E-2</c:v>
                </c:pt>
                <c:pt idx="8661">
                  <c:v>2.6579999999999999E-2</c:v>
                </c:pt>
                <c:pt idx="8662">
                  <c:v>2.726E-2</c:v>
                </c:pt>
                <c:pt idx="8663">
                  <c:v>2.7900000000000001E-2</c:v>
                </c:pt>
                <c:pt idx="8664">
                  <c:v>2.853E-2</c:v>
                </c:pt>
                <c:pt idx="8665">
                  <c:v>2.9059999999999999E-2</c:v>
                </c:pt>
                <c:pt idx="8666">
                  <c:v>2.937E-2</c:v>
                </c:pt>
                <c:pt idx="8667">
                  <c:v>2.9850000000000002E-2</c:v>
                </c:pt>
                <c:pt idx="8668">
                  <c:v>3.0159999999999999E-2</c:v>
                </c:pt>
                <c:pt idx="8669">
                  <c:v>3.032E-2</c:v>
                </c:pt>
                <c:pt idx="8670">
                  <c:v>3.048E-2</c:v>
                </c:pt>
                <c:pt idx="8671">
                  <c:v>3.0640000000000001E-2</c:v>
                </c:pt>
                <c:pt idx="8672">
                  <c:v>3.058E-2</c:v>
                </c:pt>
                <c:pt idx="8673">
                  <c:v>3.048E-2</c:v>
                </c:pt>
                <c:pt idx="8674">
                  <c:v>3.0429999999999999E-2</c:v>
                </c:pt>
                <c:pt idx="8675">
                  <c:v>3.0269999999999998E-2</c:v>
                </c:pt>
                <c:pt idx="8676">
                  <c:v>0.03</c:v>
                </c:pt>
                <c:pt idx="8677">
                  <c:v>2.9739999999999999E-2</c:v>
                </c:pt>
                <c:pt idx="8678">
                  <c:v>2.9420000000000002E-2</c:v>
                </c:pt>
                <c:pt idx="8679">
                  <c:v>2.895E-2</c:v>
                </c:pt>
                <c:pt idx="8680">
                  <c:v>2.8580000000000001E-2</c:v>
                </c:pt>
                <c:pt idx="8681">
                  <c:v>2.811E-2</c:v>
                </c:pt>
                <c:pt idx="8682">
                  <c:v>2.7629999999999998E-2</c:v>
                </c:pt>
                <c:pt idx="8683">
                  <c:v>2.7E-2</c:v>
                </c:pt>
                <c:pt idx="8684">
                  <c:v>2.6530000000000001E-2</c:v>
                </c:pt>
                <c:pt idx="8685">
                  <c:v>2.5999999999999999E-2</c:v>
                </c:pt>
                <c:pt idx="8686">
                  <c:v>2.5530000000000001E-2</c:v>
                </c:pt>
                <c:pt idx="8687">
                  <c:v>2.5000000000000001E-2</c:v>
                </c:pt>
                <c:pt idx="8688">
                  <c:v>2.4469999999999999E-2</c:v>
                </c:pt>
                <c:pt idx="8689">
                  <c:v>2.3890000000000002E-2</c:v>
                </c:pt>
                <c:pt idx="8690">
                  <c:v>2.3470000000000001E-2</c:v>
                </c:pt>
                <c:pt idx="8691">
                  <c:v>2.3E-2</c:v>
                </c:pt>
                <c:pt idx="8692">
                  <c:v>2.257E-2</c:v>
                </c:pt>
                <c:pt idx="8693">
                  <c:v>2.2100000000000002E-2</c:v>
                </c:pt>
                <c:pt idx="8694">
                  <c:v>2.1680000000000001E-2</c:v>
                </c:pt>
                <c:pt idx="8695">
                  <c:v>2.1360000000000001E-2</c:v>
                </c:pt>
                <c:pt idx="8696">
                  <c:v>2.1049999999999999E-2</c:v>
                </c:pt>
                <c:pt idx="8697">
                  <c:v>2.068E-2</c:v>
                </c:pt>
                <c:pt idx="8698">
                  <c:v>2.052E-2</c:v>
                </c:pt>
                <c:pt idx="8699">
                  <c:v>2.0199999999999999E-2</c:v>
                </c:pt>
                <c:pt idx="8700">
                  <c:v>1.9990000000000001E-2</c:v>
                </c:pt>
                <c:pt idx="8701">
                  <c:v>1.9890000000000001E-2</c:v>
                </c:pt>
                <c:pt idx="8702">
                  <c:v>1.968E-2</c:v>
                </c:pt>
                <c:pt idx="8703">
                  <c:v>1.9570000000000001E-2</c:v>
                </c:pt>
                <c:pt idx="8704">
                  <c:v>1.9570000000000001E-2</c:v>
                </c:pt>
                <c:pt idx="8705">
                  <c:v>1.9570000000000001E-2</c:v>
                </c:pt>
                <c:pt idx="8706">
                  <c:v>1.9519999999999999E-2</c:v>
                </c:pt>
                <c:pt idx="8707">
                  <c:v>1.9519999999999999E-2</c:v>
                </c:pt>
                <c:pt idx="8708">
                  <c:v>1.9619999999999999E-2</c:v>
                </c:pt>
                <c:pt idx="8709">
                  <c:v>1.968E-2</c:v>
                </c:pt>
                <c:pt idx="8710">
                  <c:v>1.9730000000000001E-2</c:v>
                </c:pt>
                <c:pt idx="8711">
                  <c:v>1.9779999999999999E-2</c:v>
                </c:pt>
                <c:pt idx="8712">
                  <c:v>1.983E-2</c:v>
                </c:pt>
                <c:pt idx="8713">
                  <c:v>1.983E-2</c:v>
                </c:pt>
                <c:pt idx="8714">
                  <c:v>1.9939999999999999E-2</c:v>
                </c:pt>
                <c:pt idx="8715">
                  <c:v>1.9939999999999999E-2</c:v>
                </c:pt>
                <c:pt idx="8716">
                  <c:v>2.0049999999999998E-2</c:v>
                </c:pt>
                <c:pt idx="8717">
                  <c:v>2.0150000000000001E-2</c:v>
                </c:pt>
                <c:pt idx="8718">
                  <c:v>2.01E-2</c:v>
                </c:pt>
                <c:pt idx="8719">
                  <c:v>2.0150000000000001E-2</c:v>
                </c:pt>
                <c:pt idx="8720">
                  <c:v>2.0150000000000001E-2</c:v>
                </c:pt>
                <c:pt idx="8721">
                  <c:v>2.0150000000000001E-2</c:v>
                </c:pt>
                <c:pt idx="8722">
                  <c:v>2.0150000000000001E-2</c:v>
                </c:pt>
                <c:pt idx="8723">
                  <c:v>2.0049999999999998E-2</c:v>
                </c:pt>
                <c:pt idx="8724">
                  <c:v>2.0049999999999998E-2</c:v>
                </c:pt>
                <c:pt idx="8725">
                  <c:v>1.9890000000000001E-2</c:v>
                </c:pt>
                <c:pt idx="8726">
                  <c:v>1.983E-2</c:v>
                </c:pt>
                <c:pt idx="8727">
                  <c:v>1.9570000000000001E-2</c:v>
                </c:pt>
                <c:pt idx="8728">
                  <c:v>1.9570000000000001E-2</c:v>
                </c:pt>
                <c:pt idx="8729">
                  <c:v>1.9359999999999999E-2</c:v>
                </c:pt>
                <c:pt idx="8730">
                  <c:v>1.915E-2</c:v>
                </c:pt>
                <c:pt idx="8731">
                  <c:v>1.899E-2</c:v>
                </c:pt>
                <c:pt idx="8732">
                  <c:v>1.8890000000000001E-2</c:v>
                </c:pt>
                <c:pt idx="8733">
                  <c:v>1.8620000000000001E-2</c:v>
                </c:pt>
                <c:pt idx="8734">
                  <c:v>1.8460000000000001E-2</c:v>
                </c:pt>
                <c:pt idx="8735">
                  <c:v>1.8460000000000001E-2</c:v>
                </c:pt>
                <c:pt idx="8736">
                  <c:v>1.8200000000000001E-2</c:v>
                </c:pt>
                <c:pt idx="8737">
                  <c:v>1.8200000000000001E-2</c:v>
                </c:pt>
                <c:pt idx="8738">
                  <c:v>1.8100000000000002E-2</c:v>
                </c:pt>
                <c:pt idx="8739">
                  <c:v>1.8100000000000002E-2</c:v>
                </c:pt>
                <c:pt idx="8740">
                  <c:v>1.804E-2</c:v>
                </c:pt>
                <c:pt idx="8741">
                  <c:v>1.8100000000000002E-2</c:v>
                </c:pt>
                <c:pt idx="8742">
                  <c:v>1.8100000000000002E-2</c:v>
                </c:pt>
                <c:pt idx="8743">
                  <c:v>1.8100000000000002E-2</c:v>
                </c:pt>
                <c:pt idx="8744">
                  <c:v>1.8200000000000001E-2</c:v>
                </c:pt>
                <c:pt idx="8745">
                  <c:v>1.831E-2</c:v>
                </c:pt>
                <c:pt idx="8746">
                  <c:v>1.8460000000000001E-2</c:v>
                </c:pt>
                <c:pt idx="8747">
                  <c:v>1.873E-2</c:v>
                </c:pt>
                <c:pt idx="8748">
                  <c:v>1.9040000000000001E-2</c:v>
                </c:pt>
                <c:pt idx="8749">
                  <c:v>1.9199999999999998E-2</c:v>
                </c:pt>
                <c:pt idx="8750">
                  <c:v>1.9570000000000001E-2</c:v>
                </c:pt>
                <c:pt idx="8751">
                  <c:v>1.9939999999999999E-2</c:v>
                </c:pt>
                <c:pt idx="8752">
                  <c:v>2.026E-2</c:v>
                </c:pt>
                <c:pt idx="8753">
                  <c:v>2.0729999999999998E-2</c:v>
                </c:pt>
                <c:pt idx="8754">
                  <c:v>2.12E-2</c:v>
                </c:pt>
                <c:pt idx="8755">
                  <c:v>2.163E-2</c:v>
                </c:pt>
                <c:pt idx="8756">
                  <c:v>2.215E-2</c:v>
                </c:pt>
                <c:pt idx="8757">
                  <c:v>2.257E-2</c:v>
                </c:pt>
                <c:pt idx="8758">
                  <c:v>2.3E-2</c:v>
                </c:pt>
                <c:pt idx="8759">
                  <c:v>2.3519999999999999E-2</c:v>
                </c:pt>
                <c:pt idx="8760">
                  <c:v>2.4049999999999998E-2</c:v>
                </c:pt>
                <c:pt idx="8761">
                  <c:v>2.4469999999999999E-2</c:v>
                </c:pt>
                <c:pt idx="8762">
                  <c:v>2.5000000000000001E-2</c:v>
                </c:pt>
                <c:pt idx="8763">
                  <c:v>2.5420000000000002E-2</c:v>
                </c:pt>
                <c:pt idx="8764">
                  <c:v>2.5950000000000001E-2</c:v>
                </c:pt>
                <c:pt idx="8765">
                  <c:v>2.6370000000000001E-2</c:v>
                </c:pt>
                <c:pt idx="8766">
                  <c:v>2.6790000000000001E-2</c:v>
                </c:pt>
                <c:pt idx="8767">
                  <c:v>2.716E-2</c:v>
                </c:pt>
                <c:pt idx="8768">
                  <c:v>2.7529999999999999E-2</c:v>
                </c:pt>
                <c:pt idx="8769">
                  <c:v>2.784E-2</c:v>
                </c:pt>
                <c:pt idx="8770">
                  <c:v>2.8160000000000001E-2</c:v>
                </c:pt>
                <c:pt idx="8771">
                  <c:v>2.8369999999999999E-2</c:v>
                </c:pt>
                <c:pt idx="8772">
                  <c:v>2.869E-2</c:v>
                </c:pt>
                <c:pt idx="8773">
                  <c:v>2.8899999999999999E-2</c:v>
                </c:pt>
                <c:pt idx="8774">
                  <c:v>2.8899999999999999E-2</c:v>
                </c:pt>
                <c:pt idx="8775">
                  <c:v>2.9059999999999999E-2</c:v>
                </c:pt>
                <c:pt idx="8776">
                  <c:v>2.9159999999999998E-2</c:v>
                </c:pt>
                <c:pt idx="8777">
                  <c:v>2.911E-2</c:v>
                </c:pt>
                <c:pt idx="8778">
                  <c:v>2.9059999999999999E-2</c:v>
                </c:pt>
                <c:pt idx="8779">
                  <c:v>2.9059999999999999E-2</c:v>
                </c:pt>
                <c:pt idx="8780">
                  <c:v>2.8899999999999999E-2</c:v>
                </c:pt>
                <c:pt idx="8781">
                  <c:v>2.8740000000000002E-2</c:v>
                </c:pt>
                <c:pt idx="8782">
                  <c:v>2.853E-2</c:v>
                </c:pt>
                <c:pt idx="8783">
                  <c:v>2.827E-2</c:v>
                </c:pt>
                <c:pt idx="8784">
                  <c:v>2.7900000000000001E-2</c:v>
                </c:pt>
                <c:pt idx="8785">
                  <c:v>2.7629999999999998E-2</c:v>
                </c:pt>
                <c:pt idx="8786">
                  <c:v>2.726E-2</c:v>
                </c:pt>
                <c:pt idx="8787">
                  <c:v>2.674E-2</c:v>
                </c:pt>
                <c:pt idx="8788">
                  <c:v>2.6370000000000001E-2</c:v>
                </c:pt>
                <c:pt idx="8789">
                  <c:v>2.579E-2</c:v>
                </c:pt>
                <c:pt idx="8790">
                  <c:v>2.5260000000000001E-2</c:v>
                </c:pt>
                <c:pt idx="8791">
                  <c:v>2.4629999999999999E-2</c:v>
                </c:pt>
                <c:pt idx="8792">
                  <c:v>2.4049999999999998E-2</c:v>
                </c:pt>
                <c:pt idx="8793">
                  <c:v>2.3310000000000001E-2</c:v>
                </c:pt>
                <c:pt idx="8794">
                  <c:v>2.257E-2</c:v>
                </c:pt>
                <c:pt idx="8795">
                  <c:v>2.1729999999999999E-2</c:v>
                </c:pt>
                <c:pt idx="8796">
                  <c:v>2.094E-2</c:v>
                </c:pt>
                <c:pt idx="8797">
                  <c:v>2.0199999999999999E-2</c:v>
                </c:pt>
                <c:pt idx="8798">
                  <c:v>1.941E-2</c:v>
                </c:pt>
                <c:pt idx="8799">
                  <c:v>1.8460000000000001E-2</c:v>
                </c:pt>
                <c:pt idx="8800">
                  <c:v>1.7569999999999999E-2</c:v>
                </c:pt>
                <c:pt idx="8801">
                  <c:v>1.651E-2</c:v>
                </c:pt>
                <c:pt idx="8802">
                  <c:v>1.567E-2</c:v>
                </c:pt>
                <c:pt idx="8803">
                  <c:v>1.4670000000000001E-2</c:v>
                </c:pt>
                <c:pt idx="8804">
                  <c:v>1.362E-2</c:v>
                </c:pt>
                <c:pt idx="8805">
                  <c:v>1.2619999999999999E-2</c:v>
                </c:pt>
                <c:pt idx="8806">
                  <c:v>1.1560000000000001E-2</c:v>
                </c:pt>
                <c:pt idx="8807">
                  <c:v>1.0460000000000001E-2</c:v>
                </c:pt>
                <c:pt idx="8808">
                  <c:v>9.5099999999999994E-3</c:v>
                </c:pt>
                <c:pt idx="8809">
                  <c:v>8.3999999999999995E-3</c:v>
                </c:pt>
                <c:pt idx="8810">
                  <c:v>7.2899999999999996E-3</c:v>
                </c:pt>
                <c:pt idx="8811">
                  <c:v>6.2399999999999999E-3</c:v>
                </c:pt>
                <c:pt idx="8812">
                  <c:v>5.2399999999999999E-3</c:v>
                </c:pt>
                <c:pt idx="8813">
                  <c:v>4.1799999999999997E-3</c:v>
                </c:pt>
                <c:pt idx="8814">
                  <c:v>3.13E-3</c:v>
                </c:pt>
                <c:pt idx="8815">
                  <c:v>2.1800000000000001E-3</c:v>
                </c:pt>
                <c:pt idx="8816">
                  <c:v>1.2899999999999999E-3</c:v>
                </c:pt>
                <c:pt idx="8817">
                  <c:v>2.3000000000000001E-4</c:v>
                </c:pt>
                <c:pt idx="8818">
                  <c:v>-5.5999999999999995E-4</c:v>
                </c:pt>
                <c:pt idx="8819">
                  <c:v>-1.4499999999999999E-3</c:v>
                </c:pt>
                <c:pt idx="8820">
                  <c:v>-2.2399999999999998E-3</c:v>
                </c:pt>
                <c:pt idx="8821">
                  <c:v>-3.0300000000000001E-3</c:v>
                </c:pt>
                <c:pt idx="8822">
                  <c:v>-3.7200000000000002E-3</c:v>
                </c:pt>
                <c:pt idx="8823">
                  <c:v>-4.4000000000000003E-3</c:v>
                </c:pt>
                <c:pt idx="8824">
                  <c:v>-4.9800000000000001E-3</c:v>
                </c:pt>
                <c:pt idx="8825">
                  <c:v>-5.6699999999999997E-3</c:v>
                </c:pt>
                <c:pt idx="8826">
                  <c:v>-6.0400000000000002E-3</c:v>
                </c:pt>
                <c:pt idx="8827">
                  <c:v>-6.4599999999999996E-3</c:v>
                </c:pt>
                <c:pt idx="8828">
                  <c:v>-6.8300000000000001E-3</c:v>
                </c:pt>
                <c:pt idx="8829">
                  <c:v>-7.1399999999999996E-3</c:v>
                </c:pt>
                <c:pt idx="8830">
                  <c:v>-7.2500000000000004E-3</c:v>
                </c:pt>
                <c:pt idx="8831">
                  <c:v>-7.4599999999999996E-3</c:v>
                </c:pt>
                <c:pt idx="8832">
                  <c:v>-7.5700000000000003E-3</c:v>
                </c:pt>
                <c:pt idx="8833">
                  <c:v>-7.5700000000000003E-3</c:v>
                </c:pt>
                <c:pt idx="8834">
                  <c:v>-7.5100000000000002E-3</c:v>
                </c:pt>
                <c:pt idx="8835">
                  <c:v>-7.4599999999999996E-3</c:v>
                </c:pt>
                <c:pt idx="8836">
                  <c:v>-7.3000000000000001E-3</c:v>
                </c:pt>
                <c:pt idx="8837">
                  <c:v>-7.1399999999999996E-3</c:v>
                </c:pt>
                <c:pt idx="8838">
                  <c:v>-6.8799999999999998E-3</c:v>
                </c:pt>
                <c:pt idx="8839">
                  <c:v>-6.62E-3</c:v>
                </c:pt>
                <c:pt idx="8840">
                  <c:v>-6.3E-3</c:v>
                </c:pt>
                <c:pt idx="8841">
                  <c:v>-6.0400000000000002E-3</c:v>
                </c:pt>
                <c:pt idx="8842">
                  <c:v>-5.62E-3</c:v>
                </c:pt>
                <c:pt idx="8843">
                  <c:v>-5.1399999999999996E-3</c:v>
                </c:pt>
                <c:pt idx="8844">
                  <c:v>-4.8300000000000001E-3</c:v>
                </c:pt>
                <c:pt idx="8845">
                  <c:v>-4.3499999999999997E-3</c:v>
                </c:pt>
                <c:pt idx="8846">
                  <c:v>-3.8800000000000002E-3</c:v>
                </c:pt>
                <c:pt idx="8847">
                  <c:v>-3.6099999999999999E-3</c:v>
                </c:pt>
                <c:pt idx="8848">
                  <c:v>-3.14E-3</c:v>
                </c:pt>
                <c:pt idx="8849">
                  <c:v>-2.7699999999999999E-3</c:v>
                </c:pt>
                <c:pt idx="8850">
                  <c:v>-2.3E-3</c:v>
                </c:pt>
                <c:pt idx="8851">
                  <c:v>-2.0899999999999998E-3</c:v>
                </c:pt>
                <c:pt idx="8852">
                  <c:v>-1.66E-3</c:v>
                </c:pt>
                <c:pt idx="8853">
                  <c:v>-1.2999999999999999E-3</c:v>
                </c:pt>
                <c:pt idx="8854">
                  <c:v>-9.7999999999999997E-4</c:v>
                </c:pt>
                <c:pt idx="8855">
                  <c:v>-7.6999999999999996E-4</c:v>
                </c:pt>
                <c:pt idx="8856">
                  <c:v>-4.4999999999999999E-4</c:v>
                </c:pt>
                <c:pt idx="8857">
                  <c:v>-2.9E-4</c:v>
                </c:pt>
                <c:pt idx="8858">
                  <c:v>2.0000000000000002E-5</c:v>
                </c:pt>
                <c:pt idx="8859">
                  <c:v>1.2999999999999999E-4</c:v>
                </c:pt>
                <c:pt idx="8860">
                  <c:v>3.4000000000000002E-4</c:v>
                </c:pt>
                <c:pt idx="8861">
                  <c:v>5.5000000000000003E-4</c:v>
                </c:pt>
                <c:pt idx="8862">
                  <c:v>5.9999999999999995E-4</c:v>
                </c:pt>
                <c:pt idx="8863">
                  <c:v>6.4999999999999997E-4</c:v>
                </c:pt>
                <c:pt idx="8864">
                  <c:v>7.1000000000000002E-4</c:v>
                </c:pt>
                <c:pt idx="8865">
                  <c:v>8.0999999999999996E-4</c:v>
                </c:pt>
                <c:pt idx="8866">
                  <c:v>9.2000000000000003E-4</c:v>
                </c:pt>
                <c:pt idx="8867">
                  <c:v>9.7000000000000005E-4</c:v>
                </c:pt>
                <c:pt idx="8868">
                  <c:v>1.08E-3</c:v>
                </c:pt>
                <c:pt idx="8869">
                  <c:v>9.7000000000000005E-4</c:v>
                </c:pt>
                <c:pt idx="8870">
                  <c:v>1.1299999999999999E-3</c:v>
                </c:pt>
                <c:pt idx="8871">
                  <c:v>1.1800000000000001E-3</c:v>
                </c:pt>
                <c:pt idx="8872">
                  <c:v>1.2899999999999999E-3</c:v>
                </c:pt>
                <c:pt idx="8873">
                  <c:v>1.34E-3</c:v>
                </c:pt>
                <c:pt idx="8874">
                  <c:v>1.5499999999999999E-3</c:v>
                </c:pt>
                <c:pt idx="8875">
                  <c:v>1.7099999999999999E-3</c:v>
                </c:pt>
                <c:pt idx="8876">
                  <c:v>1.81E-3</c:v>
                </c:pt>
                <c:pt idx="8877">
                  <c:v>2.0200000000000001E-3</c:v>
                </c:pt>
                <c:pt idx="8878">
                  <c:v>2.2399999999999998E-3</c:v>
                </c:pt>
                <c:pt idx="8879">
                  <c:v>2.4499999999999999E-3</c:v>
                </c:pt>
                <c:pt idx="8880">
                  <c:v>2.66E-3</c:v>
                </c:pt>
                <c:pt idx="8881">
                  <c:v>2.81E-3</c:v>
                </c:pt>
                <c:pt idx="8882">
                  <c:v>3.0799999999999998E-3</c:v>
                </c:pt>
                <c:pt idx="8883">
                  <c:v>3.29E-3</c:v>
                </c:pt>
                <c:pt idx="8884">
                  <c:v>3.5500000000000002E-3</c:v>
                </c:pt>
                <c:pt idx="8885">
                  <c:v>3.7100000000000002E-3</c:v>
                </c:pt>
                <c:pt idx="8886">
                  <c:v>3.9199999999999999E-3</c:v>
                </c:pt>
                <c:pt idx="8887">
                  <c:v>4.1799999999999997E-3</c:v>
                </c:pt>
                <c:pt idx="8888">
                  <c:v>4.4999999999999997E-3</c:v>
                </c:pt>
                <c:pt idx="8889">
                  <c:v>4.6600000000000001E-3</c:v>
                </c:pt>
                <c:pt idx="8890">
                  <c:v>4.8700000000000002E-3</c:v>
                </c:pt>
                <c:pt idx="8891">
                  <c:v>5.0800000000000003E-3</c:v>
                </c:pt>
                <c:pt idx="8892">
                  <c:v>5.2900000000000004E-3</c:v>
                </c:pt>
                <c:pt idx="8893">
                  <c:v>5.45E-3</c:v>
                </c:pt>
                <c:pt idx="8894">
                  <c:v>5.6100000000000004E-3</c:v>
                </c:pt>
                <c:pt idx="8895">
                  <c:v>5.77E-3</c:v>
                </c:pt>
                <c:pt idx="8896">
                  <c:v>5.8700000000000002E-3</c:v>
                </c:pt>
                <c:pt idx="8897">
                  <c:v>5.8700000000000002E-3</c:v>
                </c:pt>
                <c:pt idx="8898">
                  <c:v>5.9800000000000001E-3</c:v>
                </c:pt>
                <c:pt idx="8899">
                  <c:v>5.9199999999999999E-3</c:v>
                </c:pt>
                <c:pt idx="8900">
                  <c:v>5.9199999999999999E-3</c:v>
                </c:pt>
                <c:pt idx="8901">
                  <c:v>5.8700000000000002E-3</c:v>
                </c:pt>
                <c:pt idx="8902">
                  <c:v>5.9199999999999999E-3</c:v>
                </c:pt>
                <c:pt idx="8903">
                  <c:v>5.8199999999999997E-3</c:v>
                </c:pt>
                <c:pt idx="8904">
                  <c:v>5.8700000000000002E-3</c:v>
                </c:pt>
                <c:pt idx="8905">
                  <c:v>5.6600000000000001E-3</c:v>
                </c:pt>
                <c:pt idx="8906">
                  <c:v>5.5500000000000002E-3</c:v>
                </c:pt>
                <c:pt idx="8907">
                  <c:v>5.5500000000000002E-3</c:v>
                </c:pt>
                <c:pt idx="8908">
                  <c:v>5.5500000000000002E-3</c:v>
                </c:pt>
                <c:pt idx="8909">
                  <c:v>5.4000000000000003E-3</c:v>
                </c:pt>
                <c:pt idx="8910">
                  <c:v>5.4999999999999997E-3</c:v>
                </c:pt>
                <c:pt idx="8911">
                  <c:v>5.45E-3</c:v>
                </c:pt>
                <c:pt idx="8912">
                  <c:v>5.3400000000000001E-3</c:v>
                </c:pt>
                <c:pt idx="8913">
                  <c:v>5.2900000000000004E-3</c:v>
                </c:pt>
                <c:pt idx="8914">
                  <c:v>5.4000000000000003E-3</c:v>
                </c:pt>
                <c:pt idx="8915">
                  <c:v>5.3400000000000001E-3</c:v>
                </c:pt>
                <c:pt idx="8916">
                  <c:v>5.4999999999999997E-3</c:v>
                </c:pt>
                <c:pt idx="8917">
                  <c:v>5.5500000000000002E-3</c:v>
                </c:pt>
                <c:pt idx="8918">
                  <c:v>5.6100000000000004E-3</c:v>
                </c:pt>
                <c:pt idx="8919">
                  <c:v>5.6600000000000001E-3</c:v>
                </c:pt>
                <c:pt idx="8920">
                  <c:v>5.8700000000000002E-3</c:v>
                </c:pt>
                <c:pt idx="8921">
                  <c:v>6.0299999999999998E-3</c:v>
                </c:pt>
                <c:pt idx="8922">
                  <c:v>6.1900000000000002E-3</c:v>
                </c:pt>
                <c:pt idx="8923">
                  <c:v>6.4000000000000003E-3</c:v>
                </c:pt>
                <c:pt idx="8924">
                  <c:v>6.7099999999999998E-3</c:v>
                </c:pt>
                <c:pt idx="8925">
                  <c:v>6.9199999999999999E-3</c:v>
                </c:pt>
                <c:pt idx="8926">
                  <c:v>7.1900000000000002E-3</c:v>
                </c:pt>
                <c:pt idx="8927">
                  <c:v>7.4999999999999997E-3</c:v>
                </c:pt>
                <c:pt idx="8928">
                  <c:v>7.77E-3</c:v>
                </c:pt>
                <c:pt idx="8929">
                  <c:v>8.0800000000000004E-3</c:v>
                </c:pt>
                <c:pt idx="8930">
                  <c:v>8.3999999999999995E-3</c:v>
                </c:pt>
                <c:pt idx="8931">
                  <c:v>8.7200000000000003E-3</c:v>
                </c:pt>
                <c:pt idx="8932">
                  <c:v>9.0299999999999998E-3</c:v>
                </c:pt>
                <c:pt idx="8933">
                  <c:v>9.5099999999999994E-3</c:v>
                </c:pt>
                <c:pt idx="8934">
                  <c:v>9.7199999999999995E-3</c:v>
                </c:pt>
                <c:pt idx="8935">
                  <c:v>1.009E-2</c:v>
                </c:pt>
                <c:pt idx="8936">
                  <c:v>1.051E-2</c:v>
                </c:pt>
                <c:pt idx="8937">
                  <c:v>1.0880000000000001E-2</c:v>
                </c:pt>
                <c:pt idx="8938">
                  <c:v>1.119E-2</c:v>
                </c:pt>
                <c:pt idx="8939">
                  <c:v>1.1560000000000001E-2</c:v>
                </c:pt>
                <c:pt idx="8940">
                  <c:v>1.1979999999999999E-2</c:v>
                </c:pt>
                <c:pt idx="8941">
                  <c:v>1.23E-2</c:v>
                </c:pt>
                <c:pt idx="8942">
                  <c:v>1.2619999999999999E-2</c:v>
                </c:pt>
                <c:pt idx="8943">
                  <c:v>1.298E-2</c:v>
                </c:pt>
                <c:pt idx="8944">
                  <c:v>1.32E-2</c:v>
                </c:pt>
                <c:pt idx="8945">
                  <c:v>1.3559999999999999E-2</c:v>
                </c:pt>
                <c:pt idx="8946">
                  <c:v>1.393E-2</c:v>
                </c:pt>
                <c:pt idx="8947">
                  <c:v>1.414E-2</c:v>
                </c:pt>
                <c:pt idx="8948">
                  <c:v>1.457E-2</c:v>
                </c:pt>
                <c:pt idx="8949">
                  <c:v>1.4829999999999999E-2</c:v>
                </c:pt>
                <c:pt idx="8950">
                  <c:v>1.5140000000000001E-2</c:v>
                </c:pt>
                <c:pt idx="8951">
                  <c:v>1.5509999999999999E-2</c:v>
                </c:pt>
                <c:pt idx="8952">
                  <c:v>1.583E-2</c:v>
                </c:pt>
                <c:pt idx="8953">
                  <c:v>1.6199999999999999E-2</c:v>
                </c:pt>
                <c:pt idx="8954">
                  <c:v>1.651E-2</c:v>
                </c:pt>
                <c:pt idx="8955">
                  <c:v>1.6619999999999999E-2</c:v>
                </c:pt>
                <c:pt idx="8956">
                  <c:v>1.7090000000000001E-2</c:v>
                </c:pt>
                <c:pt idx="8957">
                  <c:v>1.7250000000000001E-2</c:v>
                </c:pt>
                <c:pt idx="8958">
                  <c:v>1.762E-2</c:v>
                </c:pt>
                <c:pt idx="8959">
                  <c:v>1.788E-2</c:v>
                </c:pt>
                <c:pt idx="8960">
                  <c:v>1.804E-2</c:v>
                </c:pt>
                <c:pt idx="8961">
                  <c:v>1.8409999999999999E-2</c:v>
                </c:pt>
                <c:pt idx="8962">
                  <c:v>1.8620000000000001E-2</c:v>
                </c:pt>
                <c:pt idx="8963">
                  <c:v>1.899E-2</c:v>
                </c:pt>
                <c:pt idx="8964">
                  <c:v>1.9199999999999998E-2</c:v>
                </c:pt>
                <c:pt idx="8965">
                  <c:v>1.9470000000000001E-2</c:v>
                </c:pt>
                <c:pt idx="8966">
                  <c:v>1.9730000000000001E-2</c:v>
                </c:pt>
                <c:pt idx="8967">
                  <c:v>1.9939999999999999E-2</c:v>
                </c:pt>
                <c:pt idx="8968">
                  <c:v>2.0199999999999999E-2</c:v>
                </c:pt>
                <c:pt idx="8969">
                  <c:v>2.0410000000000001E-2</c:v>
                </c:pt>
                <c:pt idx="8970">
                  <c:v>2.068E-2</c:v>
                </c:pt>
                <c:pt idx="8971">
                  <c:v>2.094E-2</c:v>
                </c:pt>
                <c:pt idx="8972">
                  <c:v>2.12E-2</c:v>
                </c:pt>
                <c:pt idx="8973">
                  <c:v>2.1360000000000001E-2</c:v>
                </c:pt>
                <c:pt idx="8974">
                  <c:v>2.1680000000000001E-2</c:v>
                </c:pt>
                <c:pt idx="8975">
                  <c:v>2.1729999999999999E-2</c:v>
                </c:pt>
                <c:pt idx="8976">
                  <c:v>2.189E-2</c:v>
                </c:pt>
                <c:pt idx="8977">
                  <c:v>2.205E-2</c:v>
                </c:pt>
                <c:pt idx="8978">
                  <c:v>2.231E-2</c:v>
                </c:pt>
                <c:pt idx="8979">
                  <c:v>2.231E-2</c:v>
                </c:pt>
                <c:pt idx="8980">
                  <c:v>2.247E-2</c:v>
                </c:pt>
                <c:pt idx="8981">
                  <c:v>2.257E-2</c:v>
                </c:pt>
                <c:pt idx="8982">
                  <c:v>2.2679999999999999E-2</c:v>
                </c:pt>
                <c:pt idx="8983">
                  <c:v>2.2790000000000001E-2</c:v>
                </c:pt>
                <c:pt idx="8984">
                  <c:v>2.2939999999999999E-2</c:v>
                </c:pt>
                <c:pt idx="8985">
                  <c:v>2.2890000000000001E-2</c:v>
                </c:pt>
                <c:pt idx="8986">
                  <c:v>2.2939999999999999E-2</c:v>
                </c:pt>
                <c:pt idx="8987">
                  <c:v>2.3E-2</c:v>
                </c:pt>
                <c:pt idx="8988">
                  <c:v>2.3E-2</c:v>
                </c:pt>
                <c:pt idx="8989">
                  <c:v>2.2939999999999999E-2</c:v>
                </c:pt>
                <c:pt idx="8990">
                  <c:v>2.3E-2</c:v>
                </c:pt>
                <c:pt idx="8991">
                  <c:v>2.2890000000000001E-2</c:v>
                </c:pt>
                <c:pt idx="8992">
                  <c:v>2.2890000000000001E-2</c:v>
                </c:pt>
                <c:pt idx="8993">
                  <c:v>2.2839999999999999E-2</c:v>
                </c:pt>
                <c:pt idx="8994">
                  <c:v>2.2790000000000001E-2</c:v>
                </c:pt>
                <c:pt idx="8995">
                  <c:v>2.2790000000000001E-2</c:v>
                </c:pt>
                <c:pt idx="8996">
                  <c:v>2.2679999999999999E-2</c:v>
                </c:pt>
                <c:pt idx="8997">
                  <c:v>2.2630000000000001E-2</c:v>
                </c:pt>
                <c:pt idx="8998">
                  <c:v>2.247E-2</c:v>
                </c:pt>
                <c:pt idx="8999">
                  <c:v>2.2360000000000001E-2</c:v>
                </c:pt>
                <c:pt idx="9000">
                  <c:v>2.257E-2</c:v>
                </c:pt>
                <c:pt idx="9001">
                  <c:v>2.2360000000000001E-2</c:v>
                </c:pt>
                <c:pt idx="9002">
                  <c:v>2.231E-2</c:v>
                </c:pt>
                <c:pt idx="9003">
                  <c:v>2.231E-2</c:v>
                </c:pt>
                <c:pt idx="9004">
                  <c:v>2.2360000000000001E-2</c:v>
                </c:pt>
                <c:pt idx="9005">
                  <c:v>2.2210000000000001E-2</c:v>
                </c:pt>
                <c:pt idx="9006">
                  <c:v>2.2259999999999999E-2</c:v>
                </c:pt>
                <c:pt idx="9007">
                  <c:v>2.2259999999999999E-2</c:v>
                </c:pt>
                <c:pt idx="9008">
                  <c:v>2.2259999999999999E-2</c:v>
                </c:pt>
                <c:pt idx="9009">
                  <c:v>2.2259999999999999E-2</c:v>
                </c:pt>
                <c:pt idx="9010">
                  <c:v>2.231E-2</c:v>
                </c:pt>
                <c:pt idx="9011">
                  <c:v>2.231E-2</c:v>
                </c:pt>
                <c:pt idx="9012">
                  <c:v>2.2360000000000001E-2</c:v>
                </c:pt>
                <c:pt idx="9013">
                  <c:v>2.247E-2</c:v>
                </c:pt>
                <c:pt idx="9014">
                  <c:v>2.247E-2</c:v>
                </c:pt>
                <c:pt idx="9015">
                  <c:v>2.257E-2</c:v>
                </c:pt>
                <c:pt idx="9016">
                  <c:v>2.273E-2</c:v>
                </c:pt>
                <c:pt idx="9017">
                  <c:v>2.2630000000000001E-2</c:v>
                </c:pt>
                <c:pt idx="9018">
                  <c:v>2.273E-2</c:v>
                </c:pt>
                <c:pt idx="9019">
                  <c:v>2.2839999999999999E-2</c:v>
                </c:pt>
                <c:pt idx="9020">
                  <c:v>2.2939999999999999E-2</c:v>
                </c:pt>
                <c:pt idx="9021">
                  <c:v>2.3E-2</c:v>
                </c:pt>
                <c:pt idx="9022">
                  <c:v>2.3E-2</c:v>
                </c:pt>
                <c:pt idx="9023">
                  <c:v>2.2939999999999999E-2</c:v>
                </c:pt>
                <c:pt idx="9024">
                  <c:v>2.2939999999999999E-2</c:v>
                </c:pt>
                <c:pt idx="9025">
                  <c:v>2.2939999999999999E-2</c:v>
                </c:pt>
                <c:pt idx="9026">
                  <c:v>2.2890000000000001E-2</c:v>
                </c:pt>
                <c:pt idx="9027">
                  <c:v>2.2839999999999999E-2</c:v>
                </c:pt>
                <c:pt idx="9028">
                  <c:v>2.273E-2</c:v>
                </c:pt>
                <c:pt idx="9029">
                  <c:v>2.2679999999999999E-2</c:v>
                </c:pt>
                <c:pt idx="9030">
                  <c:v>2.247E-2</c:v>
                </c:pt>
                <c:pt idx="9031">
                  <c:v>2.2259999999999999E-2</c:v>
                </c:pt>
                <c:pt idx="9032">
                  <c:v>2.205E-2</c:v>
                </c:pt>
                <c:pt idx="9033">
                  <c:v>2.1780000000000001E-2</c:v>
                </c:pt>
                <c:pt idx="9034">
                  <c:v>2.1569999999999999E-2</c:v>
                </c:pt>
                <c:pt idx="9035">
                  <c:v>2.1260000000000001E-2</c:v>
                </c:pt>
                <c:pt idx="9036">
                  <c:v>2.0889999999999999E-2</c:v>
                </c:pt>
                <c:pt idx="9037">
                  <c:v>2.0469999999999999E-2</c:v>
                </c:pt>
                <c:pt idx="9038">
                  <c:v>2.0150000000000001E-2</c:v>
                </c:pt>
                <c:pt idx="9039">
                  <c:v>1.9730000000000001E-2</c:v>
                </c:pt>
                <c:pt idx="9040">
                  <c:v>1.9359999999999999E-2</c:v>
                </c:pt>
                <c:pt idx="9041">
                  <c:v>1.9099999999999999E-2</c:v>
                </c:pt>
                <c:pt idx="9042">
                  <c:v>1.8620000000000001E-2</c:v>
                </c:pt>
                <c:pt idx="9043">
                  <c:v>1.8360000000000001E-2</c:v>
                </c:pt>
                <c:pt idx="9044">
                  <c:v>1.7989999999999999E-2</c:v>
                </c:pt>
                <c:pt idx="9045">
                  <c:v>1.7569999999999999E-2</c:v>
                </c:pt>
                <c:pt idx="9046">
                  <c:v>1.7250000000000001E-2</c:v>
                </c:pt>
                <c:pt idx="9047">
                  <c:v>1.704E-2</c:v>
                </c:pt>
                <c:pt idx="9048">
                  <c:v>1.6830000000000001E-2</c:v>
                </c:pt>
                <c:pt idx="9049">
                  <c:v>1.6570000000000001E-2</c:v>
                </c:pt>
                <c:pt idx="9050">
                  <c:v>1.6410000000000001E-2</c:v>
                </c:pt>
                <c:pt idx="9051">
                  <c:v>1.636E-2</c:v>
                </c:pt>
                <c:pt idx="9052">
                  <c:v>1.6250000000000001E-2</c:v>
                </c:pt>
                <c:pt idx="9053">
                  <c:v>1.609E-2</c:v>
                </c:pt>
                <c:pt idx="9054">
                  <c:v>1.6150000000000001E-2</c:v>
                </c:pt>
                <c:pt idx="9055">
                  <c:v>1.6150000000000001E-2</c:v>
                </c:pt>
                <c:pt idx="9056">
                  <c:v>1.6299999999999999E-2</c:v>
                </c:pt>
                <c:pt idx="9057">
                  <c:v>1.6459999999999999E-2</c:v>
                </c:pt>
                <c:pt idx="9058">
                  <c:v>1.6619999999999999E-2</c:v>
                </c:pt>
                <c:pt idx="9059">
                  <c:v>1.6990000000000002E-2</c:v>
                </c:pt>
                <c:pt idx="9060">
                  <c:v>1.7250000000000001E-2</c:v>
                </c:pt>
                <c:pt idx="9061">
                  <c:v>1.7520000000000001E-2</c:v>
                </c:pt>
                <c:pt idx="9062">
                  <c:v>1.7989999999999999E-2</c:v>
                </c:pt>
                <c:pt idx="9063">
                  <c:v>1.8360000000000001E-2</c:v>
                </c:pt>
                <c:pt idx="9064">
                  <c:v>1.8780000000000002E-2</c:v>
                </c:pt>
                <c:pt idx="9065">
                  <c:v>1.9199999999999998E-2</c:v>
                </c:pt>
                <c:pt idx="9066">
                  <c:v>1.9619999999999999E-2</c:v>
                </c:pt>
                <c:pt idx="9067">
                  <c:v>2.01E-2</c:v>
                </c:pt>
                <c:pt idx="9068">
                  <c:v>2.052E-2</c:v>
                </c:pt>
                <c:pt idx="9069">
                  <c:v>2.0889999999999999E-2</c:v>
                </c:pt>
                <c:pt idx="9070">
                  <c:v>2.1420000000000002E-2</c:v>
                </c:pt>
                <c:pt idx="9071">
                  <c:v>2.1780000000000001E-2</c:v>
                </c:pt>
                <c:pt idx="9072">
                  <c:v>2.2210000000000001E-2</c:v>
                </c:pt>
                <c:pt idx="9073">
                  <c:v>2.2630000000000001E-2</c:v>
                </c:pt>
                <c:pt idx="9074">
                  <c:v>2.3E-2</c:v>
                </c:pt>
                <c:pt idx="9075">
                  <c:v>2.3310000000000001E-2</c:v>
                </c:pt>
                <c:pt idx="9076">
                  <c:v>2.3519999999999999E-2</c:v>
                </c:pt>
                <c:pt idx="9077">
                  <c:v>2.3730000000000001E-2</c:v>
                </c:pt>
                <c:pt idx="9078">
                  <c:v>2.3890000000000002E-2</c:v>
                </c:pt>
                <c:pt idx="9079">
                  <c:v>2.4E-2</c:v>
                </c:pt>
                <c:pt idx="9080">
                  <c:v>2.4209999999999999E-2</c:v>
                </c:pt>
                <c:pt idx="9081">
                  <c:v>2.41E-2</c:v>
                </c:pt>
                <c:pt idx="9082">
                  <c:v>2.4209999999999999E-2</c:v>
                </c:pt>
                <c:pt idx="9083">
                  <c:v>2.4160000000000001E-2</c:v>
                </c:pt>
                <c:pt idx="9084">
                  <c:v>2.41E-2</c:v>
                </c:pt>
                <c:pt idx="9085">
                  <c:v>2.3890000000000002E-2</c:v>
                </c:pt>
                <c:pt idx="9086">
                  <c:v>2.3789999999999999E-2</c:v>
                </c:pt>
                <c:pt idx="9087">
                  <c:v>2.358E-2</c:v>
                </c:pt>
                <c:pt idx="9088">
                  <c:v>2.3470000000000001E-2</c:v>
                </c:pt>
                <c:pt idx="9089">
                  <c:v>2.3259999999999999E-2</c:v>
                </c:pt>
                <c:pt idx="9090">
                  <c:v>2.3050000000000001E-2</c:v>
                </c:pt>
                <c:pt idx="9091">
                  <c:v>2.2839999999999999E-2</c:v>
                </c:pt>
                <c:pt idx="9092">
                  <c:v>2.257E-2</c:v>
                </c:pt>
                <c:pt idx="9093">
                  <c:v>2.2419999999999999E-2</c:v>
                </c:pt>
                <c:pt idx="9094">
                  <c:v>2.2210000000000001E-2</c:v>
                </c:pt>
                <c:pt idx="9095">
                  <c:v>2.1940000000000001E-2</c:v>
                </c:pt>
                <c:pt idx="9096">
                  <c:v>2.189E-2</c:v>
                </c:pt>
                <c:pt idx="9097">
                  <c:v>2.163E-2</c:v>
                </c:pt>
                <c:pt idx="9098">
                  <c:v>2.1520000000000001E-2</c:v>
                </c:pt>
                <c:pt idx="9099">
                  <c:v>2.1420000000000002E-2</c:v>
                </c:pt>
                <c:pt idx="9100">
                  <c:v>2.1360000000000001E-2</c:v>
                </c:pt>
                <c:pt idx="9101">
                  <c:v>2.1260000000000001E-2</c:v>
                </c:pt>
                <c:pt idx="9102">
                  <c:v>2.1309999999999999E-2</c:v>
                </c:pt>
                <c:pt idx="9103">
                  <c:v>2.1260000000000001E-2</c:v>
                </c:pt>
                <c:pt idx="9104">
                  <c:v>2.147E-2</c:v>
                </c:pt>
                <c:pt idx="9105">
                  <c:v>2.1569999999999999E-2</c:v>
                </c:pt>
                <c:pt idx="9106">
                  <c:v>2.1680000000000001E-2</c:v>
                </c:pt>
                <c:pt idx="9107">
                  <c:v>2.1839999999999998E-2</c:v>
                </c:pt>
                <c:pt idx="9108">
                  <c:v>2.205E-2</c:v>
                </c:pt>
                <c:pt idx="9109">
                  <c:v>2.2210000000000001E-2</c:v>
                </c:pt>
                <c:pt idx="9110">
                  <c:v>2.2419999999999999E-2</c:v>
                </c:pt>
                <c:pt idx="9111">
                  <c:v>2.2679999999999999E-2</c:v>
                </c:pt>
                <c:pt idx="9112">
                  <c:v>2.3E-2</c:v>
                </c:pt>
                <c:pt idx="9113">
                  <c:v>2.315E-2</c:v>
                </c:pt>
                <c:pt idx="9114">
                  <c:v>2.342E-2</c:v>
                </c:pt>
                <c:pt idx="9115">
                  <c:v>2.368E-2</c:v>
                </c:pt>
                <c:pt idx="9116">
                  <c:v>2.3890000000000002E-2</c:v>
                </c:pt>
                <c:pt idx="9117">
                  <c:v>2.4160000000000001E-2</c:v>
                </c:pt>
                <c:pt idx="9118">
                  <c:v>2.4369999999999999E-2</c:v>
                </c:pt>
                <c:pt idx="9119">
                  <c:v>2.4469999999999999E-2</c:v>
                </c:pt>
                <c:pt idx="9120">
                  <c:v>2.4629999999999999E-2</c:v>
                </c:pt>
                <c:pt idx="9121">
                  <c:v>2.4729999999999999E-2</c:v>
                </c:pt>
                <c:pt idx="9122">
                  <c:v>2.4840000000000001E-2</c:v>
                </c:pt>
                <c:pt idx="9123">
                  <c:v>2.4840000000000001E-2</c:v>
                </c:pt>
                <c:pt idx="9124">
                  <c:v>2.479E-2</c:v>
                </c:pt>
                <c:pt idx="9125">
                  <c:v>2.4729999999999999E-2</c:v>
                </c:pt>
                <c:pt idx="9126">
                  <c:v>2.4580000000000001E-2</c:v>
                </c:pt>
                <c:pt idx="9127">
                  <c:v>2.4469999999999999E-2</c:v>
                </c:pt>
                <c:pt idx="9128">
                  <c:v>2.4309999999999998E-2</c:v>
                </c:pt>
                <c:pt idx="9129">
                  <c:v>2.4049999999999998E-2</c:v>
                </c:pt>
                <c:pt idx="9130">
                  <c:v>2.384E-2</c:v>
                </c:pt>
                <c:pt idx="9131">
                  <c:v>2.3470000000000001E-2</c:v>
                </c:pt>
                <c:pt idx="9132">
                  <c:v>2.315E-2</c:v>
                </c:pt>
                <c:pt idx="9133">
                  <c:v>2.2839999999999999E-2</c:v>
                </c:pt>
                <c:pt idx="9134">
                  <c:v>2.2360000000000001E-2</c:v>
                </c:pt>
                <c:pt idx="9135">
                  <c:v>2.189E-2</c:v>
                </c:pt>
                <c:pt idx="9136">
                  <c:v>2.1520000000000001E-2</c:v>
                </c:pt>
                <c:pt idx="9137">
                  <c:v>2.1049999999999999E-2</c:v>
                </c:pt>
                <c:pt idx="9138">
                  <c:v>2.068E-2</c:v>
                </c:pt>
                <c:pt idx="9139">
                  <c:v>2.0150000000000001E-2</c:v>
                </c:pt>
                <c:pt idx="9140">
                  <c:v>1.9779999999999999E-2</c:v>
                </c:pt>
                <c:pt idx="9141">
                  <c:v>1.9199999999999998E-2</c:v>
                </c:pt>
                <c:pt idx="9142">
                  <c:v>1.883E-2</c:v>
                </c:pt>
                <c:pt idx="9143">
                  <c:v>1.831E-2</c:v>
                </c:pt>
                <c:pt idx="9144">
                  <c:v>1.7989999999999999E-2</c:v>
                </c:pt>
                <c:pt idx="9145">
                  <c:v>1.7520000000000001E-2</c:v>
                </c:pt>
                <c:pt idx="9146">
                  <c:v>1.72E-2</c:v>
                </c:pt>
                <c:pt idx="9147">
                  <c:v>1.6830000000000001E-2</c:v>
                </c:pt>
                <c:pt idx="9148">
                  <c:v>1.6570000000000001E-2</c:v>
                </c:pt>
                <c:pt idx="9149">
                  <c:v>1.6199999999999999E-2</c:v>
                </c:pt>
                <c:pt idx="9150">
                  <c:v>1.5990000000000001E-2</c:v>
                </c:pt>
                <c:pt idx="9151">
                  <c:v>1.583E-2</c:v>
                </c:pt>
                <c:pt idx="9152">
                  <c:v>1.5509999999999999E-2</c:v>
                </c:pt>
                <c:pt idx="9153">
                  <c:v>1.546E-2</c:v>
                </c:pt>
                <c:pt idx="9154">
                  <c:v>1.525E-2</c:v>
                </c:pt>
                <c:pt idx="9155">
                  <c:v>1.52E-2</c:v>
                </c:pt>
                <c:pt idx="9156">
                  <c:v>1.5140000000000001E-2</c:v>
                </c:pt>
                <c:pt idx="9157">
                  <c:v>1.5089999999999999E-2</c:v>
                </c:pt>
                <c:pt idx="9158">
                  <c:v>1.504E-2</c:v>
                </c:pt>
                <c:pt idx="9159">
                  <c:v>1.504E-2</c:v>
                </c:pt>
                <c:pt idx="9160">
                  <c:v>1.5140000000000001E-2</c:v>
                </c:pt>
                <c:pt idx="9161">
                  <c:v>1.5089999999999999E-2</c:v>
                </c:pt>
                <c:pt idx="9162">
                  <c:v>1.5140000000000001E-2</c:v>
                </c:pt>
                <c:pt idx="9163">
                  <c:v>1.5299999999999999E-2</c:v>
                </c:pt>
                <c:pt idx="9164">
                  <c:v>1.536E-2</c:v>
                </c:pt>
                <c:pt idx="9165">
                  <c:v>1.541E-2</c:v>
                </c:pt>
                <c:pt idx="9166">
                  <c:v>1.562E-2</c:v>
                </c:pt>
                <c:pt idx="9167">
                  <c:v>1.567E-2</c:v>
                </c:pt>
                <c:pt idx="9168">
                  <c:v>1.5720000000000001E-2</c:v>
                </c:pt>
                <c:pt idx="9169">
                  <c:v>1.583E-2</c:v>
                </c:pt>
                <c:pt idx="9170">
                  <c:v>1.5990000000000001E-2</c:v>
                </c:pt>
                <c:pt idx="9171">
                  <c:v>1.609E-2</c:v>
                </c:pt>
                <c:pt idx="9172">
                  <c:v>1.6250000000000001E-2</c:v>
                </c:pt>
                <c:pt idx="9173">
                  <c:v>1.6299999999999999E-2</c:v>
                </c:pt>
                <c:pt idx="9174">
                  <c:v>1.6410000000000001E-2</c:v>
                </c:pt>
                <c:pt idx="9175">
                  <c:v>1.651E-2</c:v>
                </c:pt>
                <c:pt idx="9176">
                  <c:v>1.6619999999999999E-2</c:v>
                </c:pt>
                <c:pt idx="9177">
                  <c:v>1.6729999999999998E-2</c:v>
                </c:pt>
                <c:pt idx="9178">
                  <c:v>1.6729999999999998E-2</c:v>
                </c:pt>
                <c:pt idx="9179">
                  <c:v>1.678E-2</c:v>
                </c:pt>
                <c:pt idx="9180">
                  <c:v>1.6879999999999999E-2</c:v>
                </c:pt>
                <c:pt idx="9181">
                  <c:v>1.6830000000000001E-2</c:v>
                </c:pt>
                <c:pt idx="9182">
                  <c:v>1.6830000000000001E-2</c:v>
                </c:pt>
                <c:pt idx="9183">
                  <c:v>1.6879999999999999E-2</c:v>
                </c:pt>
                <c:pt idx="9184">
                  <c:v>1.6830000000000001E-2</c:v>
                </c:pt>
                <c:pt idx="9185">
                  <c:v>1.6879999999999999E-2</c:v>
                </c:pt>
                <c:pt idx="9186">
                  <c:v>1.6879999999999999E-2</c:v>
                </c:pt>
                <c:pt idx="9187">
                  <c:v>1.6830000000000001E-2</c:v>
                </c:pt>
                <c:pt idx="9188">
                  <c:v>1.6830000000000001E-2</c:v>
                </c:pt>
                <c:pt idx="9189">
                  <c:v>1.6670000000000001E-2</c:v>
                </c:pt>
                <c:pt idx="9190">
                  <c:v>1.6619999999999999E-2</c:v>
                </c:pt>
                <c:pt idx="9191">
                  <c:v>1.6619999999999999E-2</c:v>
                </c:pt>
                <c:pt idx="9192">
                  <c:v>1.6619999999999999E-2</c:v>
                </c:pt>
                <c:pt idx="9193">
                  <c:v>1.6459999999999999E-2</c:v>
                </c:pt>
                <c:pt idx="9194">
                  <c:v>1.6459999999999999E-2</c:v>
                </c:pt>
                <c:pt idx="9195">
                  <c:v>1.6299999999999999E-2</c:v>
                </c:pt>
                <c:pt idx="9196">
                  <c:v>1.636E-2</c:v>
                </c:pt>
                <c:pt idx="9197">
                  <c:v>1.6150000000000001E-2</c:v>
                </c:pt>
                <c:pt idx="9198">
                  <c:v>1.6150000000000001E-2</c:v>
                </c:pt>
                <c:pt idx="9199">
                  <c:v>1.609E-2</c:v>
                </c:pt>
                <c:pt idx="9200">
                  <c:v>1.609E-2</c:v>
                </c:pt>
                <c:pt idx="9201">
                  <c:v>1.6039999999999999E-2</c:v>
                </c:pt>
                <c:pt idx="9202">
                  <c:v>1.6039999999999999E-2</c:v>
                </c:pt>
                <c:pt idx="9203">
                  <c:v>1.6039999999999999E-2</c:v>
                </c:pt>
                <c:pt idx="9204">
                  <c:v>1.6039999999999999E-2</c:v>
                </c:pt>
                <c:pt idx="9205">
                  <c:v>1.5990000000000001E-2</c:v>
                </c:pt>
                <c:pt idx="9206">
                  <c:v>1.5990000000000001E-2</c:v>
                </c:pt>
                <c:pt idx="9207">
                  <c:v>1.609E-2</c:v>
                </c:pt>
                <c:pt idx="9208">
                  <c:v>1.6299999999999999E-2</c:v>
                </c:pt>
                <c:pt idx="9209">
                  <c:v>1.6299999999999999E-2</c:v>
                </c:pt>
                <c:pt idx="9210">
                  <c:v>1.6459999999999999E-2</c:v>
                </c:pt>
                <c:pt idx="9211">
                  <c:v>1.6619999999999999E-2</c:v>
                </c:pt>
                <c:pt idx="9212">
                  <c:v>1.6830000000000001E-2</c:v>
                </c:pt>
                <c:pt idx="9213">
                  <c:v>1.7090000000000001E-2</c:v>
                </c:pt>
                <c:pt idx="9214">
                  <c:v>1.7250000000000001E-2</c:v>
                </c:pt>
                <c:pt idx="9215">
                  <c:v>1.746E-2</c:v>
                </c:pt>
                <c:pt idx="9216">
                  <c:v>1.7729999999999999E-2</c:v>
                </c:pt>
                <c:pt idx="9217">
                  <c:v>1.7989999999999999E-2</c:v>
                </c:pt>
                <c:pt idx="9218">
                  <c:v>1.8360000000000001E-2</c:v>
                </c:pt>
                <c:pt idx="9219">
                  <c:v>1.857E-2</c:v>
                </c:pt>
                <c:pt idx="9220">
                  <c:v>1.8780000000000002E-2</c:v>
                </c:pt>
                <c:pt idx="9221">
                  <c:v>1.9099999999999999E-2</c:v>
                </c:pt>
                <c:pt idx="9222">
                  <c:v>1.9359999999999999E-2</c:v>
                </c:pt>
                <c:pt idx="9223">
                  <c:v>1.9519999999999999E-2</c:v>
                </c:pt>
                <c:pt idx="9224">
                  <c:v>1.9890000000000001E-2</c:v>
                </c:pt>
                <c:pt idx="9225">
                  <c:v>2.0049999999999998E-2</c:v>
                </c:pt>
                <c:pt idx="9226">
                  <c:v>2.0199999999999999E-2</c:v>
                </c:pt>
                <c:pt idx="9227">
                  <c:v>2.036E-2</c:v>
                </c:pt>
                <c:pt idx="9228">
                  <c:v>2.052E-2</c:v>
                </c:pt>
                <c:pt idx="9229">
                  <c:v>2.068E-2</c:v>
                </c:pt>
                <c:pt idx="9230">
                  <c:v>2.0729999999999998E-2</c:v>
                </c:pt>
                <c:pt idx="9231">
                  <c:v>2.068E-2</c:v>
                </c:pt>
                <c:pt idx="9232">
                  <c:v>2.0840000000000001E-2</c:v>
                </c:pt>
                <c:pt idx="9233">
                  <c:v>2.078E-2</c:v>
                </c:pt>
                <c:pt idx="9234">
                  <c:v>2.0729999999999998E-2</c:v>
                </c:pt>
                <c:pt idx="9235">
                  <c:v>2.0619999999999999E-2</c:v>
                </c:pt>
                <c:pt idx="9236">
                  <c:v>2.052E-2</c:v>
                </c:pt>
                <c:pt idx="9237">
                  <c:v>2.0410000000000001E-2</c:v>
                </c:pt>
                <c:pt idx="9238">
                  <c:v>2.026E-2</c:v>
                </c:pt>
                <c:pt idx="9239">
                  <c:v>2.01E-2</c:v>
                </c:pt>
                <c:pt idx="9240">
                  <c:v>1.9890000000000001E-2</c:v>
                </c:pt>
                <c:pt idx="9241">
                  <c:v>1.9619999999999999E-2</c:v>
                </c:pt>
                <c:pt idx="9242">
                  <c:v>1.9470000000000001E-2</c:v>
                </c:pt>
                <c:pt idx="9243">
                  <c:v>1.9310000000000001E-2</c:v>
                </c:pt>
                <c:pt idx="9244">
                  <c:v>1.9040000000000001E-2</c:v>
                </c:pt>
                <c:pt idx="9245">
                  <c:v>1.8890000000000001E-2</c:v>
                </c:pt>
                <c:pt idx="9246">
                  <c:v>1.873E-2</c:v>
                </c:pt>
                <c:pt idx="9247">
                  <c:v>1.857E-2</c:v>
                </c:pt>
                <c:pt idx="9248">
                  <c:v>1.8460000000000001E-2</c:v>
                </c:pt>
                <c:pt idx="9249">
                  <c:v>1.831E-2</c:v>
                </c:pt>
                <c:pt idx="9250">
                  <c:v>1.8249999999999999E-2</c:v>
                </c:pt>
                <c:pt idx="9251">
                  <c:v>1.8100000000000002E-2</c:v>
                </c:pt>
                <c:pt idx="9252">
                  <c:v>1.8149999999999999E-2</c:v>
                </c:pt>
                <c:pt idx="9253">
                  <c:v>1.8200000000000001E-2</c:v>
                </c:pt>
                <c:pt idx="9254">
                  <c:v>1.8200000000000001E-2</c:v>
                </c:pt>
                <c:pt idx="9255">
                  <c:v>1.831E-2</c:v>
                </c:pt>
                <c:pt idx="9256">
                  <c:v>1.8460000000000001E-2</c:v>
                </c:pt>
                <c:pt idx="9257">
                  <c:v>1.8460000000000001E-2</c:v>
                </c:pt>
                <c:pt idx="9258">
                  <c:v>1.873E-2</c:v>
                </c:pt>
                <c:pt idx="9259">
                  <c:v>1.8939999999999999E-2</c:v>
                </c:pt>
                <c:pt idx="9260">
                  <c:v>1.915E-2</c:v>
                </c:pt>
                <c:pt idx="9261">
                  <c:v>1.941E-2</c:v>
                </c:pt>
                <c:pt idx="9262">
                  <c:v>1.968E-2</c:v>
                </c:pt>
                <c:pt idx="9263">
                  <c:v>1.9890000000000001E-2</c:v>
                </c:pt>
                <c:pt idx="9264">
                  <c:v>2.0199999999999999E-2</c:v>
                </c:pt>
                <c:pt idx="9265">
                  <c:v>2.052E-2</c:v>
                </c:pt>
                <c:pt idx="9266">
                  <c:v>2.078E-2</c:v>
                </c:pt>
                <c:pt idx="9267">
                  <c:v>2.1100000000000001E-2</c:v>
                </c:pt>
                <c:pt idx="9268">
                  <c:v>2.1309999999999999E-2</c:v>
                </c:pt>
                <c:pt idx="9269">
                  <c:v>2.1569999999999999E-2</c:v>
                </c:pt>
                <c:pt idx="9270">
                  <c:v>2.1839999999999998E-2</c:v>
                </c:pt>
                <c:pt idx="9271">
                  <c:v>2.205E-2</c:v>
                </c:pt>
                <c:pt idx="9272">
                  <c:v>2.2210000000000001E-2</c:v>
                </c:pt>
                <c:pt idx="9273">
                  <c:v>2.231E-2</c:v>
                </c:pt>
                <c:pt idx="9274">
                  <c:v>2.2360000000000001E-2</c:v>
                </c:pt>
                <c:pt idx="9275">
                  <c:v>2.2519999999999998E-2</c:v>
                </c:pt>
                <c:pt idx="9276">
                  <c:v>2.2630000000000001E-2</c:v>
                </c:pt>
                <c:pt idx="9277">
                  <c:v>2.2519999999999998E-2</c:v>
                </c:pt>
                <c:pt idx="9278">
                  <c:v>2.257E-2</c:v>
                </c:pt>
                <c:pt idx="9279">
                  <c:v>2.2360000000000001E-2</c:v>
                </c:pt>
                <c:pt idx="9280">
                  <c:v>2.2360000000000001E-2</c:v>
                </c:pt>
                <c:pt idx="9281">
                  <c:v>2.215E-2</c:v>
                </c:pt>
                <c:pt idx="9282">
                  <c:v>2.1940000000000001E-2</c:v>
                </c:pt>
                <c:pt idx="9283">
                  <c:v>2.1729999999999999E-2</c:v>
                </c:pt>
                <c:pt idx="9284">
                  <c:v>2.1520000000000001E-2</c:v>
                </c:pt>
                <c:pt idx="9285">
                  <c:v>2.12E-2</c:v>
                </c:pt>
                <c:pt idx="9286">
                  <c:v>2.0990000000000002E-2</c:v>
                </c:pt>
                <c:pt idx="9287">
                  <c:v>2.068E-2</c:v>
                </c:pt>
                <c:pt idx="9288">
                  <c:v>2.0410000000000001E-2</c:v>
                </c:pt>
                <c:pt idx="9289">
                  <c:v>2.0049999999999998E-2</c:v>
                </c:pt>
                <c:pt idx="9290">
                  <c:v>1.968E-2</c:v>
                </c:pt>
                <c:pt idx="9291">
                  <c:v>1.9359999999999999E-2</c:v>
                </c:pt>
                <c:pt idx="9292">
                  <c:v>1.915E-2</c:v>
                </c:pt>
                <c:pt idx="9293">
                  <c:v>1.883E-2</c:v>
                </c:pt>
                <c:pt idx="9294">
                  <c:v>1.8620000000000001E-2</c:v>
                </c:pt>
                <c:pt idx="9295">
                  <c:v>1.8149999999999999E-2</c:v>
                </c:pt>
                <c:pt idx="9296">
                  <c:v>1.7940000000000001E-2</c:v>
                </c:pt>
                <c:pt idx="9297">
                  <c:v>1.762E-2</c:v>
                </c:pt>
                <c:pt idx="9298">
                  <c:v>1.746E-2</c:v>
                </c:pt>
                <c:pt idx="9299">
                  <c:v>1.7149999999999999E-2</c:v>
                </c:pt>
                <c:pt idx="9300">
                  <c:v>1.6990000000000002E-2</c:v>
                </c:pt>
                <c:pt idx="9301">
                  <c:v>1.6729999999999998E-2</c:v>
                </c:pt>
                <c:pt idx="9302">
                  <c:v>1.6619999999999999E-2</c:v>
                </c:pt>
                <c:pt idx="9303">
                  <c:v>1.6459999999999999E-2</c:v>
                </c:pt>
                <c:pt idx="9304">
                  <c:v>1.6299999999999999E-2</c:v>
                </c:pt>
                <c:pt idx="9305">
                  <c:v>1.6150000000000001E-2</c:v>
                </c:pt>
                <c:pt idx="9306">
                  <c:v>1.5939999999999999E-2</c:v>
                </c:pt>
                <c:pt idx="9307">
                  <c:v>1.583E-2</c:v>
                </c:pt>
                <c:pt idx="9308">
                  <c:v>1.5779999999999999E-2</c:v>
                </c:pt>
                <c:pt idx="9309">
                  <c:v>1.562E-2</c:v>
                </c:pt>
                <c:pt idx="9310">
                  <c:v>1.5570000000000001E-2</c:v>
                </c:pt>
                <c:pt idx="9311">
                  <c:v>1.5570000000000001E-2</c:v>
                </c:pt>
                <c:pt idx="9312">
                  <c:v>1.536E-2</c:v>
                </c:pt>
                <c:pt idx="9313">
                  <c:v>1.5299999999999999E-2</c:v>
                </c:pt>
                <c:pt idx="9314">
                  <c:v>1.525E-2</c:v>
                </c:pt>
                <c:pt idx="9315">
                  <c:v>1.5140000000000001E-2</c:v>
                </c:pt>
                <c:pt idx="9316">
                  <c:v>1.5140000000000001E-2</c:v>
                </c:pt>
                <c:pt idx="9317">
                  <c:v>1.499E-2</c:v>
                </c:pt>
                <c:pt idx="9318">
                  <c:v>1.4930000000000001E-2</c:v>
                </c:pt>
                <c:pt idx="9319">
                  <c:v>1.4880000000000001E-2</c:v>
                </c:pt>
                <c:pt idx="9320">
                  <c:v>1.4880000000000001E-2</c:v>
                </c:pt>
                <c:pt idx="9321">
                  <c:v>1.457E-2</c:v>
                </c:pt>
                <c:pt idx="9322">
                  <c:v>1.451E-2</c:v>
                </c:pt>
                <c:pt idx="9323">
                  <c:v>1.4460000000000001E-2</c:v>
                </c:pt>
                <c:pt idx="9324">
                  <c:v>1.43E-2</c:v>
                </c:pt>
                <c:pt idx="9325">
                  <c:v>1.414E-2</c:v>
                </c:pt>
                <c:pt idx="9326">
                  <c:v>1.409E-2</c:v>
                </c:pt>
                <c:pt idx="9327">
                  <c:v>1.383E-2</c:v>
                </c:pt>
                <c:pt idx="9328">
                  <c:v>1.367E-2</c:v>
                </c:pt>
                <c:pt idx="9329">
                  <c:v>1.346E-2</c:v>
                </c:pt>
                <c:pt idx="9330">
                  <c:v>1.325E-2</c:v>
                </c:pt>
                <c:pt idx="9331">
                  <c:v>1.32E-2</c:v>
                </c:pt>
                <c:pt idx="9332">
                  <c:v>1.2930000000000001E-2</c:v>
                </c:pt>
                <c:pt idx="9333">
                  <c:v>1.2670000000000001E-2</c:v>
                </c:pt>
                <c:pt idx="9334">
                  <c:v>1.2460000000000001E-2</c:v>
                </c:pt>
                <c:pt idx="9335">
                  <c:v>1.225E-2</c:v>
                </c:pt>
                <c:pt idx="9336">
                  <c:v>1.214E-2</c:v>
                </c:pt>
                <c:pt idx="9337">
                  <c:v>1.1769999999999999E-2</c:v>
                </c:pt>
                <c:pt idx="9338">
                  <c:v>1.1610000000000001E-2</c:v>
                </c:pt>
                <c:pt idx="9339">
                  <c:v>1.125E-2</c:v>
                </c:pt>
                <c:pt idx="9340">
                  <c:v>1.098E-2</c:v>
                </c:pt>
                <c:pt idx="9341">
                  <c:v>1.082E-2</c:v>
                </c:pt>
                <c:pt idx="9342">
                  <c:v>1.0670000000000001E-2</c:v>
                </c:pt>
                <c:pt idx="9343">
                  <c:v>1.04E-2</c:v>
                </c:pt>
                <c:pt idx="9344">
                  <c:v>1.009E-2</c:v>
                </c:pt>
                <c:pt idx="9345">
                  <c:v>9.9799999999999993E-3</c:v>
                </c:pt>
                <c:pt idx="9346">
                  <c:v>9.8200000000000006E-3</c:v>
                </c:pt>
                <c:pt idx="9347">
                  <c:v>9.5600000000000008E-3</c:v>
                </c:pt>
                <c:pt idx="9348">
                  <c:v>9.4500000000000001E-3</c:v>
                </c:pt>
                <c:pt idx="9349">
                  <c:v>9.2399999999999999E-3</c:v>
                </c:pt>
                <c:pt idx="9350">
                  <c:v>9.1900000000000003E-3</c:v>
                </c:pt>
                <c:pt idx="9351">
                  <c:v>8.9300000000000004E-3</c:v>
                </c:pt>
                <c:pt idx="9352">
                  <c:v>8.9800000000000001E-3</c:v>
                </c:pt>
                <c:pt idx="9353">
                  <c:v>8.8199999999999997E-3</c:v>
                </c:pt>
                <c:pt idx="9354">
                  <c:v>8.8199999999999997E-3</c:v>
                </c:pt>
                <c:pt idx="9355">
                  <c:v>8.8699999999999994E-3</c:v>
                </c:pt>
                <c:pt idx="9356">
                  <c:v>8.9300000000000004E-3</c:v>
                </c:pt>
                <c:pt idx="9357">
                  <c:v>8.9800000000000001E-3</c:v>
                </c:pt>
                <c:pt idx="9358">
                  <c:v>9.0299999999999998E-3</c:v>
                </c:pt>
                <c:pt idx="9359">
                  <c:v>9.1400000000000006E-3</c:v>
                </c:pt>
                <c:pt idx="9360">
                  <c:v>9.4000000000000004E-3</c:v>
                </c:pt>
                <c:pt idx="9361">
                  <c:v>9.4500000000000001E-3</c:v>
                </c:pt>
                <c:pt idx="9362">
                  <c:v>9.6600000000000002E-3</c:v>
                </c:pt>
                <c:pt idx="9363">
                  <c:v>9.9299999999999996E-3</c:v>
                </c:pt>
                <c:pt idx="9364">
                  <c:v>1.0189999999999999E-2</c:v>
                </c:pt>
                <c:pt idx="9365">
                  <c:v>1.051E-2</c:v>
                </c:pt>
                <c:pt idx="9366">
                  <c:v>1.0880000000000001E-2</c:v>
                </c:pt>
                <c:pt idx="9367">
                  <c:v>1.1140000000000001E-2</c:v>
                </c:pt>
                <c:pt idx="9368">
                  <c:v>1.167E-2</c:v>
                </c:pt>
                <c:pt idx="9369">
                  <c:v>1.209E-2</c:v>
                </c:pt>
                <c:pt idx="9370">
                  <c:v>1.2460000000000001E-2</c:v>
                </c:pt>
                <c:pt idx="9371">
                  <c:v>1.277E-2</c:v>
                </c:pt>
                <c:pt idx="9372">
                  <c:v>1.341E-2</c:v>
                </c:pt>
                <c:pt idx="9373">
                  <c:v>1.372E-2</c:v>
                </c:pt>
                <c:pt idx="9374">
                  <c:v>1.4250000000000001E-2</c:v>
                </c:pt>
                <c:pt idx="9375">
                  <c:v>1.4829999999999999E-2</c:v>
                </c:pt>
                <c:pt idx="9376">
                  <c:v>1.525E-2</c:v>
                </c:pt>
                <c:pt idx="9377">
                  <c:v>1.583E-2</c:v>
                </c:pt>
                <c:pt idx="9378">
                  <c:v>1.636E-2</c:v>
                </c:pt>
                <c:pt idx="9379">
                  <c:v>1.678E-2</c:v>
                </c:pt>
                <c:pt idx="9380">
                  <c:v>1.7309999999999999E-2</c:v>
                </c:pt>
                <c:pt idx="9381">
                  <c:v>1.7780000000000001E-2</c:v>
                </c:pt>
                <c:pt idx="9382">
                  <c:v>1.831E-2</c:v>
                </c:pt>
                <c:pt idx="9383">
                  <c:v>1.8679999999999999E-2</c:v>
                </c:pt>
                <c:pt idx="9384">
                  <c:v>1.9199999999999998E-2</c:v>
                </c:pt>
                <c:pt idx="9385">
                  <c:v>1.9619999999999999E-2</c:v>
                </c:pt>
                <c:pt idx="9386">
                  <c:v>1.9939999999999999E-2</c:v>
                </c:pt>
                <c:pt idx="9387">
                  <c:v>2.0310000000000002E-2</c:v>
                </c:pt>
                <c:pt idx="9388">
                  <c:v>2.0729999999999998E-2</c:v>
                </c:pt>
                <c:pt idx="9389">
                  <c:v>2.1049999999999999E-2</c:v>
                </c:pt>
                <c:pt idx="9390">
                  <c:v>2.1309999999999999E-2</c:v>
                </c:pt>
                <c:pt idx="9391">
                  <c:v>2.1520000000000001E-2</c:v>
                </c:pt>
                <c:pt idx="9392">
                  <c:v>2.1520000000000001E-2</c:v>
                </c:pt>
                <c:pt idx="9393">
                  <c:v>2.1780000000000001E-2</c:v>
                </c:pt>
                <c:pt idx="9394">
                  <c:v>2.1839999999999998E-2</c:v>
                </c:pt>
                <c:pt idx="9395">
                  <c:v>2.189E-2</c:v>
                </c:pt>
                <c:pt idx="9396">
                  <c:v>2.1839999999999998E-2</c:v>
                </c:pt>
                <c:pt idx="9397">
                  <c:v>2.1729999999999999E-2</c:v>
                </c:pt>
                <c:pt idx="9398">
                  <c:v>2.1680000000000001E-2</c:v>
                </c:pt>
                <c:pt idx="9399">
                  <c:v>2.1520000000000001E-2</c:v>
                </c:pt>
                <c:pt idx="9400">
                  <c:v>2.1309999999999999E-2</c:v>
                </c:pt>
                <c:pt idx="9401">
                  <c:v>2.0889999999999999E-2</c:v>
                </c:pt>
                <c:pt idx="9402">
                  <c:v>2.0619999999999999E-2</c:v>
                </c:pt>
                <c:pt idx="9403">
                  <c:v>2.0199999999999999E-2</c:v>
                </c:pt>
                <c:pt idx="9404">
                  <c:v>1.983E-2</c:v>
                </c:pt>
                <c:pt idx="9405">
                  <c:v>1.9310000000000001E-2</c:v>
                </c:pt>
                <c:pt idx="9406">
                  <c:v>1.883E-2</c:v>
                </c:pt>
                <c:pt idx="9407">
                  <c:v>1.8200000000000001E-2</c:v>
                </c:pt>
                <c:pt idx="9408">
                  <c:v>1.7520000000000001E-2</c:v>
                </c:pt>
                <c:pt idx="9409">
                  <c:v>1.6990000000000002E-2</c:v>
                </c:pt>
                <c:pt idx="9410">
                  <c:v>1.636E-2</c:v>
                </c:pt>
                <c:pt idx="9411">
                  <c:v>1.567E-2</c:v>
                </c:pt>
                <c:pt idx="9412">
                  <c:v>1.499E-2</c:v>
                </c:pt>
                <c:pt idx="9413">
                  <c:v>1.43E-2</c:v>
                </c:pt>
                <c:pt idx="9414">
                  <c:v>1.362E-2</c:v>
                </c:pt>
                <c:pt idx="9415">
                  <c:v>1.2930000000000001E-2</c:v>
                </c:pt>
                <c:pt idx="9416">
                  <c:v>1.235E-2</c:v>
                </c:pt>
                <c:pt idx="9417">
                  <c:v>1.1610000000000001E-2</c:v>
                </c:pt>
                <c:pt idx="9418">
                  <c:v>1.098E-2</c:v>
                </c:pt>
                <c:pt idx="9419">
                  <c:v>1.035E-2</c:v>
                </c:pt>
                <c:pt idx="9420">
                  <c:v>9.8799999999999999E-3</c:v>
                </c:pt>
                <c:pt idx="9421">
                  <c:v>9.2999999999999992E-3</c:v>
                </c:pt>
                <c:pt idx="9422">
                  <c:v>8.8699999999999994E-3</c:v>
                </c:pt>
                <c:pt idx="9423">
                  <c:v>8.5599999999999999E-3</c:v>
                </c:pt>
                <c:pt idx="9424">
                  <c:v>8.1399999999999997E-3</c:v>
                </c:pt>
                <c:pt idx="9425">
                  <c:v>7.8700000000000003E-3</c:v>
                </c:pt>
                <c:pt idx="9426">
                  <c:v>7.6600000000000001E-3</c:v>
                </c:pt>
                <c:pt idx="9427">
                  <c:v>7.45E-3</c:v>
                </c:pt>
                <c:pt idx="9428">
                  <c:v>7.3499999999999998E-3</c:v>
                </c:pt>
                <c:pt idx="9429">
                  <c:v>7.2399999999999999E-3</c:v>
                </c:pt>
                <c:pt idx="9430">
                  <c:v>7.1900000000000002E-3</c:v>
                </c:pt>
                <c:pt idx="9431">
                  <c:v>7.1900000000000002E-3</c:v>
                </c:pt>
                <c:pt idx="9432">
                  <c:v>7.3499999999999998E-3</c:v>
                </c:pt>
                <c:pt idx="9433">
                  <c:v>7.4999999999999997E-3</c:v>
                </c:pt>
                <c:pt idx="9434">
                  <c:v>7.6600000000000001E-3</c:v>
                </c:pt>
                <c:pt idx="9435">
                  <c:v>7.8700000000000003E-3</c:v>
                </c:pt>
                <c:pt idx="9436">
                  <c:v>8.1399999999999997E-3</c:v>
                </c:pt>
                <c:pt idx="9437">
                  <c:v>8.3999999999999995E-3</c:v>
                </c:pt>
                <c:pt idx="9438">
                  <c:v>8.77E-3</c:v>
                </c:pt>
                <c:pt idx="9439">
                  <c:v>8.9800000000000001E-3</c:v>
                </c:pt>
                <c:pt idx="9440">
                  <c:v>9.2999999999999992E-3</c:v>
                </c:pt>
                <c:pt idx="9441">
                  <c:v>9.7199999999999995E-3</c:v>
                </c:pt>
                <c:pt idx="9442">
                  <c:v>1.0030000000000001E-2</c:v>
                </c:pt>
                <c:pt idx="9443">
                  <c:v>1.0460000000000001E-2</c:v>
                </c:pt>
                <c:pt idx="9444">
                  <c:v>1.082E-2</c:v>
                </c:pt>
                <c:pt idx="9445">
                  <c:v>1.1140000000000001E-2</c:v>
                </c:pt>
                <c:pt idx="9446">
                  <c:v>1.1560000000000001E-2</c:v>
                </c:pt>
                <c:pt idx="9447">
                  <c:v>1.193E-2</c:v>
                </c:pt>
                <c:pt idx="9448">
                  <c:v>1.225E-2</c:v>
                </c:pt>
                <c:pt idx="9449">
                  <c:v>1.2670000000000001E-2</c:v>
                </c:pt>
                <c:pt idx="9450">
                  <c:v>1.298E-2</c:v>
                </c:pt>
                <c:pt idx="9451">
                  <c:v>1.325E-2</c:v>
                </c:pt>
                <c:pt idx="9452">
                  <c:v>1.3509999999999999E-2</c:v>
                </c:pt>
                <c:pt idx="9453">
                  <c:v>1.388E-2</c:v>
                </c:pt>
                <c:pt idx="9454">
                  <c:v>1.414E-2</c:v>
                </c:pt>
                <c:pt idx="9455">
                  <c:v>1.4460000000000001E-2</c:v>
                </c:pt>
                <c:pt idx="9456">
                  <c:v>1.478E-2</c:v>
                </c:pt>
                <c:pt idx="9457">
                  <c:v>1.5089999999999999E-2</c:v>
                </c:pt>
                <c:pt idx="9458">
                  <c:v>1.541E-2</c:v>
                </c:pt>
                <c:pt idx="9459">
                  <c:v>1.5779999999999999E-2</c:v>
                </c:pt>
                <c:pt idx="9460">
                  <c:v>1.6150000000000001E-2</c:v>
                </c:pt>
                <c:pt idx="9461">
                  <c:v>1.6410000000000001E-2</c:v>
                </c:pt>
                <c:pt idx="9462">
                  <c:v>1.6830000000000001E-2</c:v>
                </c:pt>
                <c:pt idx="9463">
                  <c:v>1.7309999999999999E-2</c:v>
                </c:pt>
                <c:pt idx="9464">
                  <c:v>1.7670000000000002E-2</c:v>
                </c:pt>
                <c:pt idx="9465">
                  <c:v>1.804E-2</c:v>
                </c:pt>
                <c:pt idx="9466">
                  <c:v>1.8460000000000001E-2</c:v>
                </c:pt>
                <c:pt idx="9467">
                  <c:v>1.899E-2</c:v>
                </c:pt>
                <c:pt idx="9468">
                  <c:v>1.9470000000000001E-2</c:v>
                </c:pt>
                <c:pt idx="9469">
                  <c:v>1.9990000000000001E-2</c:v>
                </c:pt>
                <c:pt idx="9470">
                  <c:v>2.0410000000000001E-2</c:v>
                </c:pt>
                <c:pt idx="9471">
                  <c:v>2.094E-2</c:v>
                </c:pt>
                <c:pt idx="9472">
                  <c:v>2.1520000000000001E-2</c:v>
                </c:pt>
                <c:pt idx="9473">
                  <c:v>2.2100000000000002E-2</c:v>
                </c:pt>
                <c:pt idx="9474">
                  <c:v>2.2630000000000001E-2</c:v>
                </c:pt>
                <c:pt idx="9475">
                  <c:v>2.315E-2</c:v>
                </c:pt>
                <c:pt idx="9476">
                  <c:v>2.3630000000000002E-2</c:v>
                </c:pt>
                <c:pt idx="9477">
                  <c:v>2.4160000000000001E-2</c:v>
                </c:pt>
                <c:pt idx="9478">
                  <c:v>2.4629999999999999E-2</c:v>
                </c:pt>
                <c:pt idx="9479">
                  <c:v>2.5100000000000001E-2</c:v>
                </c:pt>
                <c:pt idx="9480">
                  <c:v>2.5680000000000001E-2</c:v>
                </c:pt>
                <c:pt idx="9481">
                  <c:v>2.5999999999999999E-2</c:v>
                </c:pt>
                <c:pt idx="9482">
                  <c:v>2.647E-2</c:v>
                </c:pt>
                <c:pt idx="9483">
                  <c:v>2.69E-2</c:v>
                </c:pt>
                <c:pt idx="9484">
                  <c:v>2.7210000000000002E-2</c:v>
                </c:pt>
                <c:pt idx="9485">
                  <c:v>2.7369999999999998E-2</c:v>
                </c:pt>
                <c:pt idx="9486">
                  <c:v>2.758E-2</c:v>
                </c:pt>
                <c:pt idx="9487">
                  <c:v>2.7789999999999999E-2</c:v>
                </c:pt>
                <c:pt idx="9488">
                  <c:v>2.7789999999999999E-2</c:v>
                </c:pt>
                <c:pt idx="9489">
                  <c:v>2.7900000000000001E-2</c:v>
                </c:pt>
                <c:pt idx="9490">
                  <c:v>2.7900000000000001E-2</c:v>
                </c:pt>
                <c:pt idx="9491">
                  <c:v>2.784E-2</c:v>
                </c:pt>
                <c:pt idx="9492">
                  <c:v>2.7789999999999999E-2</c:v>
                </c:pt>
                <c:pt idx="9493">
                  <c:v>2.7529999999999999E-2</c:v>
                </c:pt>
                <c:pt idx="9494">
                  <c:v>2.742E-2</c:v>
                </c:pt>
                <c:pt idx="9495">
                  <c:v>2.7109999999999999E-2</c:v>
                </c:pt>
                <c:pt idx="9496">
                  <c:v>2.6790000000000001E-2</c:v>
                </c:pt>
                <c:pt idx="9497">
                  <c:v>2.632E-2</c:v>
                </c:pt>
                <c:pt idx="9498">
                  <c:v>2.5950000000000001E-2</c:v>
                </c:pt>
                <c:pt idx="9499">
                  <c:v>2.547E-2</c:v>
                </c:pt>
                <c:pt idx="9500">
                  <c:v>2.5049999999999999E-2</c:v>
                </c:pt>
                <c:pt idx="9501">
                  <c:v>2.4469999999999999E-2</c:v>
                </c:pt>
                <c:pt idx="9502">
                  <c:v>2.3939999999999999E-2</c:v>
                </c:pt>
                <c:pt idx="9503">
                  <c:v>2.3359999999999999E-2</c:v>
                </c:pt>
                <c:pt idx="9504">
                  <c:v>2.2839999999999999E-2</c:v>
                </c:pt>
                <c:pt idx="9505">
                  <c:v>2.2259999999999999E-2</c:v>
                </c:pt>
                <c:pt idx="9506">
                  <c:v>2.163E-2</c:v>
                </c:pt>
                <c:pt idx="9507">
                  <c:v>2.094E-2</c:v>
                </c:pt>
                <c:pt idx="9508">
                  <c:v>2.0410000000000001E-2</c:v>
                </c:pt>
                <c:pt idx="9509">
                  <c:v>1.9779999999999999E-2</c:v>
                </c:pt>
                <c:pt idx="9510">
                  <c:v>1.915E-2</c:v>
                </c:pt>
                <c:pt idx="9511">
                  <c:v>1.857E-2</c:v>
                </c:pt>
                <c:pt idx="9512">
                  <c:v>1.8200000000000001E-2</c:v>
                </c:pt>
                <c:pt idx="9513">
                  <c:v>1.7520000000000001E-2</c:v>
                </c:pt>
                <c:pt idx="9514">
                  <c:v>1.7149999999999999E-2</c:v>
                </c:pt>
                <c:pt idx="9515">
                  <c:v>1.6670000000000001E-2</c:v>
                </c:pt>
                <c:pt idx="9516">
                  <c:v>1.6199999999999999E-2</c:v>
                </c:pt>
                <c:pt idx="9517">
                  <c:v>1.5879999999999998E-2</c:v>
                </c:pt>
                <c:pt idx="9518">
                  <c:v>1.5570000000000001E-2</c:v>
                </c:pt>
                <c:pt idx="9519">
                  <c:v>1.5140000000000001E-2</c:v>
                </c:pt>
                <c:pt idx="9520">
                  <c:v>1.4930000000000001E-2</c:v>
                </c:pt>
                <c:pt idx="9521">
                  <c:v>1.472E-2</c:v>
                </c:pt>
                <c:pt idx="9522">
                  <c:v>1.457E-2</c:v>
                </c:pt>
                <c:pt idx="9523">
                  <c:v>1.451E-2</c:v>
                </c:pt>
                <c:pt idx="9524">
                  <c:v>1.4409999999999999E-2</c:v>
                </c:pt>
                <c:pt idx="9525">
                  <c:v>1.4409999999999999E-2</c:v>
                </c:pt>
                <c:pt idx="9526">
                  <c:v>1.457E-2</c:v>
                </c:pt>
                <c:pt idx="9527">
                  <c:v>1.451E-2</c:v>
                </c:pt>
                <c:pt idx="9528">
                  <c:v>1.472E-2</c:v>
                </c:pt>
                <c:pt idx="9529">
                  <c:v>1.4670000000000001E-2</c:v>
                </c:pt>
                <c:pt idx="9530">
                  <c:v>1.499E-2</c:v>
                </c:pt>
                <c:pt idx="9531">
                  <c:v>1.5140000000000001E-2</c:v>
                </c:pt>
                <c:pt idx="9532">
                  <c:v>1.541E-2</c:v>
                </c:pt>
                <c:pt idx="9533">
                  <c:v>1.5570000000000001E-2</c:v>
                </c:pt>
                <c:pt idx="9534">
                  <c:v>1.5939999999999999E-2</c:v>
                </c:pt>
                <c:pt idx="9535">
                  <c:v>1.6150000000000001E-2</c:v>
                </c:pt>
                <c:pt idx="9536">
                  <c:v>1.6459999999999999E-2</c:v>
                </c:pt>
                <c:pt idx="9537">
                  <c:v>1.6729999999999998E-2</c:v>
                </c:pt>
                <c:pt idx="9538">
                  <c:v>1.6990000000000002E-2</c:v>
                </c:pt>
                <c:pt idx="9539">
                  <c:v>1.736E-2</c:v>
                </c:pt>
                <c:pt idx="9540">
                  <c:v>1.7569999999999999E-2</c:v>
                </c:pt>
                <c:pt idx="9541">
                  <c:v>1.7780000000000001E-2</c:v>
                </c:pt>
                <c:pt idx="9542">
                  <c:v>1.7989999999999999E-2</c:v>
                </c:pt>
                <c:pt idx="9543">
                  <c:v>1.8200000000000001E-2</c:v>
                </c:pt>
                <c:pt idx="9544">
                  <c:v>1.8460000000000001E-2</c:v>
                </c:pt>
                <c:pt idx="9545">
                  <c:v>1.8620000000000001E-2</c:v>
                </c:pt>
                <c:pt idx="9546">
                  <c:v>1.8620000000000001E-2</c:v>
                </c:pt>
                <c:pt idx="9547">
                  <c:v>1.873E-2</c:v>
                </c:pt>
                <c:pt idx="9548">
                  <c:v>1.8890000000000001E-2</c:v>
                </c:pt>
                <c:pt idx="9549">
                  <c:v>1.883E-2</c:v>
                </c:pt>
                <c:pt idx="9550">
                  <c:v>1.883E-2</c:v>
                </c:pt>
                <c:pt idx="9551">
                  <c:v>1.873E-2</c:v>
                </c:pt>
                <c:pt idx="9552">
                  <c:v>1.8460000000000001E-2</c:v>
                </c:pt>
                <c:pt idx="9553">
                  <c:v>1.8360000000000001E-2</c:v>
                </c:pt>
                <c:pt idx="9554">
                  <c:v>1.8200000000000001E-2</c:v>
                </c:pt>
                <c:pt idx="9555">
                  <c:v>1.7829999999999999E-2</c:v>
                </c:pt>
                <c:pt idx="9556">
                  <c:v>1.762E-2</c:v>
                </c:pt>
                <c:pt idx="9557">
                  <c:v>1.736E-2</c:v>
                </c:pt>
                <c:pt idx="9558">
                  <c:v>1.6830000000000001E-2</c:v>
                </c:pt>
                <c:pt idx="9559">
                  <c:v>1.6410000000000001E-2</c:v>
                </c:pt>
                <c:pt idx="9560">
                  <c:v>1.609E-2</c:v>
                </c:pt>
                <c:pt idx="9561">
                  <c:v>1.567E-2</c:v>
                </c:pt>
                <c:pt idx="9562">
                  <c:v>1.52E-2</c:v>
                </c:pt>
                <c:pt idx="9563">
                  <c:v>1.472E-2</c:v>
                </c:pt>
                <c:pt idx="9564">
                  <c:v>1.43E-2</c:v>
                </c:pt>
                <c:pt idx="9565">
                  <c:v>1.383E-2</c:v>
                </c:pt>
                <c:pt idx="9566">
                  <c:v>1.3350000000000001E-2</c:v>
                </c:pt>
                <c:pt idx="9567">
                  <c:v>1.2930000000000001E-2</c:v>
                </c:pt>
                <c:pt idx="9568">
                  <c:v>1.2460000000000001E-2</c:v>
                </c:pt>
                <c:pt idx="9569">
                  <c:v>1.193E-2</c:v>
                </c:pt>
                <c:pt idx="9570">
                  <c:v>1.1560000000000001E-2</c:v>
                </c:pt>
                <c:pt idx="9571">
                  <c:v>1.103E-2</c:v>
                </c:pt>
                <c:pt idx="9572">
                  <c:v>1.077E-2</c:v>
                </c:pt>
                <c:pt idx="9573">
                  <c:v>1.03E-2</c:v>
                </c:pt>
                <c:pt idx="9574">
                  <c:v>9.9299999999999996E-3</c:v>
                </c:pt>
                <c:pt idx="9575">
                  <c:v>9.6100000000000005E-3</c:v>
                </c:pt>
                <c:pt idx="9576">
                  <c:v>9.4000000000000004E-3</c:v>
                </c:pt>
                <c:pt idx="9577">
                  <c:v>9.0900000000000009E-3</c:v>
                </c:pt>
                <c:pt idx="9578">
                  <c:v>8.8199999999999997E-3</c:v>
                </c:pt>
                <c:pt idx="9579">
                  <c:v>8.6099999999999996E-3</c:v>
                </c:pt>
                <c:pt idx="9580">
                  <c:v>8.5100000000000002E-3</c:v>
                </c:pt>
                <c:pt idx="9581">
                  <c:v>8.2900000000000005E-3</c:v>
                </c:pt>
                <c:pt idx="9582">
                  <c:v>8.0800000000000004E-3</c:v>
                </c:pt>
                <c:pt idx="9583">
                  <c:v>7.9799999999999992E-3</c:v>
                </c:pt>
                <c:pt idx="9584">
                  <c:v>7.9299999999999995E-3</c:v>
                </c:pt>
                <c:pt idx="9585">
                  <c:v>7.77E-3</c:v>
                </c:pt>
                <c:pt idx="9586">
                  <c:v>7.77E-3</c:v>
                </c:pt>
                <c:pt idx="9587">
                  <c:v>7.6600000000000001E-3</c:v>
                </c:pt>
                <c:pt idx="9588">
                  <c:v>7.6600000000000001E-3</c:v>
                </c:pt>
                <c:pt idx="9589">
                  <c:v>7.45E-3</c:v>
                </c:pt>
                <c:pt idx="9590">
                  <c:v>7.4999999999999997E-3</c:v>
                </c:pt>
                <c:pt idx="9591">
                  <c:v>7.45E-3</c:v>
                </c:pt>
                <c:pt idx="9592">
                  <c:v>7.3499999999999998E-3</c:v>
                </c:pt>
                <c:pt idx="9593">
                  <c:v>7.2399999999999999E-3</c:v>
                </c:pt>
                <c:pt idx="9594">
                  <c:v>7.1900000000000002E-3</c:v>
                </c:pt>
                <c:pt idx="9595">
                  <c:v>7.1900000000000002E-3</c:v>
                </c:pt>
                <c:pt idx="9596">
                  <c:v>7.0800000000000004E-3</c:v>
                </c:pt>
                <c:pt idx="9597">
                  <c:v>7.0299999999999998E-3</c:v>
                </c:pt>
                <c:pt idx="9598">
                  <c:v>7.0299999999999998E-3</c:v>
                </c:pt>
                <c:pt idx="9599">
                  <c:v>6.8199999999999997E-3</c:v>
                </c:pt>
                <c:pt idx="9600">
                  <c:v>6.77E-3</c:v>
                </c:pt>
                <c:pt idx="9601">
                  <c:v>6.6100000000000004E-3</c:v>
                </c:pt>
                <c:pt idx="9602">
                  <c:v>6.5599999999999999E-3</c:v>
                </c:pt>
                <c:pt idx="9603">
                  <c:v>6.4999999999999997E-3</c:v>
                </c:pt>
                <c:pt idx="9604">
                  <c:v>6.3499999999999997E-3</c:v>
                </c:pt>
                <c:pt idx="9605">
                  <c:v>6.13E-3</c:v>
                </c:pt>
                <c:pt idx="9606">
                  <c:v>6.13E-3</c:v>
                </c:pt>
                <c:pt idx="9607">
                  <c:v>5.9199999999999999E-3</c:v>
                </c:pt>
                <c:pt idx="9608">
                  <c:v>5.8199999999999997E-3</c:v>
                </c:pt>
                <c:pt idx="9609">
                  <c:v>5.6600000000000001E-3</c:v>
                </c:pt>
                <c:pt idx="9610">
                  <c:v>5.6600000000000001E-3</c:v>
                </c:pt>
                <c:pt idx="9611">
                  <c:v>5.4999999999999997E-3</c:v>
                </c:pt>
                <c:pt idx="9612">
                  <c:v>5.4000000000000003E-3</c:v>
                </c:pt>
                <c:pt idx="9613">
                  <c:v>5.3400000000000001E-3</c:v>
                </c:pt>
                <c:pt idx="9614">
                  <c:v>5.2399999999999999E-3</c:v>
                </c:pt>
                <c:pt idx="9615">
                  <c:v>5.1900000000000002E-3</c:v>
                </c:pt>
                <c:pt idx="9616">
                  <c:v>5.1900000000000002E-3</c:v>
                </c:pt>
                <c:pt idx="9617">
                  <c:v>5.0800000000000003E-3</c:v>
                </c:pt>
                <c:pt idx="9618">
                  <c:v>5.0800000000000003E-3</c:v>
                </c:pt>
                <c:pt idx="9619">
                  <c:v>4.9800000000000001E-3</c:v>
                </c:pt>
                <c:pt idx="9620">
                  <c:v>4.9800000000000001E-3</c:v>
                </c:pt>
                <c:pt idx="9621">
                  <c:v>4.8700000000000002E-3</c:v>
                </c:pt>
                <c:pt idx="9622">
                  <c:v>4.8700000000000002E-3</c:v>
                </c:pt>
                <c:pt idx="9623">
                  <c:v>4.9199999999999999E-3</c:v>
                </c:pt>
                <c:pt idx="9624">
                  <c:v>4.9800000000000001E-3</c:v>
                </c:pt>
                <c:pt idx="9625">
                  <c:v>4.9199999999999999E-3</c:v>
                </c:pt>
                <c:pt idx="9626">
                  <c:v>4.8199999999999996E-3</c:v>
                </c:pt>
                <c:pt idx="9627">
                  <c:v>4.7600000000000003E-3</c:v>
                </c:pt>
                <c:pt idx="9628">
                  <c:v>4.9199999999999999E-3</c:v>
                </c:pt>
                <c:pt idx="9629">
                  <c:v>4.8199999999999996E-3</c:v>
                </c:pt>
                <c:pt idx="9630">
                  <c:v>4.7600000000000003E-3</c:v>
                </c:pt>
                <c:pt idx="9631">
                  <c:v>4.8199999999999996E-3</c:v>
                </c:pt>
                <c:pt idx="9632">
                  <c:v>4.9199999999999999E-3</c:v>
                </c:pt>
                <c:pt idx="9633">
                  <c:v>4.8199999999999996E-3</c:v>
                </c:pt>
                <c:pt idx="9634">
                  <c:v>4.8199999999999996E-3</c:v>
                </c:pt>
                <c:pt idx="9635">
                  <c:v>4.8700000000000002E-3</c:v>
                </c:pt>
                <c:pt idx="9636">
                  <c:v>4.8199999999999996E-3</c:v>
                </c:pt>
                <c:pt idx="9637">
                  <c:v>4.7600000000000003E-3</c:v>
                </c:pt>
                <c:pt idx="9638">
                  <c:v>4.7099999999999998E-3</c:v>
                </c:pt>
                <c:pt idx="9639">
                  <c:v>4.7099999999999998E-3</c:v>
                </c:pt>
                <c:pt idx="9640">
                  <c:v>4.7099999999999998E-3</c:v>
                </c:pt>
                <c:pt idx="9641">
                  <c:v>4.7099999999999998E-3</c:v>
                </c:pt>
                <c:pt idx="9642">
                  <c:v>4.6100000000000004E-3</c:v>
                </c:pt>
                <c:pt idx="9643">
                  <c:v>4.7099999999999998E-3</c:v>
                </c:pt>
                <c:pt idx="9644">
                  <c:v>4.7600000000000003E-3</c:v>
                </c:pt>
                <c:pt idx="9645">
                  <c:v>4.7099999999999998E-3</c:v>
                </c:pt>
                <c:pt idx="9646">
                  <c:v>4.8700000000000002E-3</c:v>
                </c:pt>
                <c:pt idx="9647">
                  <c:v>4.8199999999999996E-3</c:v>
                </c:pt>
                <c:pt idx="9648">
                  <c:v>4.9800000000000001E-3</c:v>
                </c:pt>
                <c:pt idx="9649">
                  <c:v>5.1900000000000002E-3</c:v>
                </c:pt>
                <c:pt idx="9650">
                  <c:v>5.3400000000000001E-3</c:v>
                </c:pt>
                <c:pt idx="9651">
                  <c:v>5.45E-3</c:v>
                </c:pt>
                <c:pt idx="9652">
                  <c:v>5.6600000000000001E-3</c:v>
                </c:pt>
                <c:pt idx="9653">
                  <c:v>5.9199999999999999E-3</c:v>
                </c:pt>
                <c:pt idx="9654">
                  <c:v>6.2399999999999999E-3</c:v>
                </c:pt>
                <c:pt idx="9655">
                  <c:v>6.45E-3</c:v>
                </c:pt>
                <c:pt idx="9656">
                  <c:v>6.77E-3</c:v>
                </c:pt>
                <c:pt idx="9657">
                  <c:v>7.0800000000000004E-3</c:v>
                </c:pt>
                <c:pt idx="9658">
                  <c:v>7.45E-3</c:v>
                </c:pt>
                <c:pt idx="9659">
                  <c:v>7.8200000000000006E-3</c:v>
                </c:pt>
                <c:pt idx="9660">
                  <c:v>8.1899999999999994E-3</c:v>
                </c:pt>
                <c:pt idx="9661">
                  <c:v>8.6599999999999993E-3</c:v>
                </c:pt>
                <c:pt idx="9662">
                  <c:v>9.0299999999999998E-3</c:v>
                </c:pt>
                <c:pt idx="9663">
                  <c:v>9.3500000000000007E-3</c:v>
                </c:pt>
                <c:pt idx="9664">
                  <c:v>9.7699999999999992E-3</c:v>
                </c:pt>
                <c:pt idx="9665">
                  <c:v>1.0030000000000001E-2</c:v>
                </c:pt>
                <c:pt idx="9666">
                  <c:v>1.04E-2</c:v>
                </c:pt>
                <c:pt idx="9667">
                  <c:v>1.077E-2</c:v>
                </c:pt>
                <c:pt idx="9668">
                  <c:v>1.1089999999999999E-2</c:v>
                </c:pt>
                <c:pt idx="9669">
                  <c:v>1.1350000000000001E-2</c:v>
                </c:pt>
                <c:pt idx="9670">
                  <c:v>1.1560000000000001E-2</c:v>
                </c:pt>
                <c:pt idx="9671">
                  <c:v>1.172E-2</c:v>
                </c:pt>
                <c:pt idx="9672">
                  <c:v>1.193E-2</c:v>
                </c:pt>
                <c:pt idx="9673">
                  <c:v>1.204E-2</c:v>
                </c:pt>
                <c:pt idx="9674">
                  <c:v>1.204E-2</c:v>
                </c:pt>
                <c:pt idx="9675">
                  <c:v>1.204E-2</c:v>
                </c:pt>
                <c:pt idx="9676">
                  <c:v>1.204E-2</c:v>
                </c:pt>
                <c:pt idx="9677">
                  <c:v>1.188E-2</c:v>
                </c:pt>
                <c:pt idx="9678">
                  <c:v>1.1769999999999999E-2</c:v>
                </c:pt>
                <c:pt idx="9679">
                  <c:v>1.1509999999999999E-2</c:v>
                </c:pt>
                <c:pt idx="9680">
                  <c:v>1.1350000000000001E-2</c:v>
                </c:pt>
                <c:pt idx="9681">
                  <c:v>1.103E-2</c:v>
                </c:pt>
                <c:pt idx="9682">
                  <c:v>1.082E-2</c:v>
                </c:pt>
                <c:pt idx="9683">
                  <c:v>1.04E-2</c:v>
                </c:pt>
                <c:pt idx="9684">
                  <c:v>1.009E-2</c:v>
                </c:pt>
                <c:pt idx="9685">
                  <c:v>9.7699999999999992E-3</c:v>
                </c:pt>
                <c:pt idx="9686">
                  <c:v>9.3500000000000007E-3</c:v>
                </c:pt>
                <c:pt idx="9687">
                  <c:v>8.9800000000000001E-3</c:v>
                </c:pt>
                <c:pt idx="9688">
                  <c:v>8.77E-3</c:v>
                </c:pt>
                <c:pt idx="9689">
                  <c:v>8.2900000000000005E-3</c:v>
                </c:pt>
                <c:pt idx="9690">
                  <c:v>8.1399999999999997E-3</c:v>
                </c:pt>
                <c:pt idx="9691">
                  <c:v>7.8200000000000006E-3</c:v>
                </c:pt>
                <c:pt idx="9692">
                  <c:v>7.6600000000000001E-3</c:v>
                </c:pt>
                <c:pt idx="9693">
                  <c:v>7.45E-3</c:v>
                </c:pt>
                <c:pt idx="9694">
                  <c:v>7.4000000000000003E-3</c:v>
                </c:pt>
                <c:pt idx="9695">
                  <c:v>7.3499999999999998E-3</c:v>
                </c:pt>
                <c:pt idx="9696">
                  <c:v>7.3499999999999998E-3</c:v>
                </c:pt>
                <c:pt idx="9697">
                  <c:v>7.45E-3</c:v>
                </c:pt>
                <c:pt idx="9698">
                  <c:v>7.6099999999999996E-3</c:v>
                </c:pt>
                <c:pt idx="9699">
                  <c:v>7.8700000000000003E-3</c:v>
                </c:pt>
                <c:pt idx="9700">
                  <c:v>8.1399999999999997E-3</c:v>
                </c:pt>
                <c:pt idx="9701">
                  <c:v>8.5100000000000002E-3</c:v>
                </c:pt>
                <c:pt idx="9702">
                  <c:v>8.8199999999999997E-3</c:v>
                </c:pt>
                <c:pt idx="9703">
                  <c:v>9.2999999999999992E-3</c:v>
                </c:pt>
                <c:pt idx="9704">
                  <c:v>9.8799999999999999E-3</c:v>
                </c:pt>
                <c:pt idx="9705">
                  <c:v>1.04E-2</c:v>
                </c:pt>
                <c:pt idx="9706">
                  <c:v>1.093E-2</c:v>
                </c:pt>
                <c:pt idx="9707">
                  <c:v>1.1509999999999999E-2</c:v>
                </c:pt>
                <c:pt idx="9708">
                  <c:v>1.209E-2</c:v>
                </c:pt>
                <c:pt idx="9709">
                  <c:v>1.277E-2</c:v>
                </c:pt>
                <c:pt idx="9710">
                  <c:v>1.346E-2</c:v>
                </c:pt>
                <c:pt idx="9711">
                  <c:v>1.404E-2</c:v>
                </c:pt>
                <c:pt idx="9712">
                  <c:v>1.457E-2</c:v>
                </c:pt>
                <c:pt idx="9713">
                  <c:v>1.5089999999999999E-2</c:v>
                </c:pt>
                <c:pt idx="9714">
                  <c:v>1.5570000000000001E-2</c:v>
                </c:pt>
                <c:pt idx="9715">
                  <c:v>1.609E-2</c:v>
                </c:pt>
                <c:pt idx="9716">
                  <c:v>1.651E-2</c:v>
                </c:pt>
                <c:pt idx="9717">
                  <c:v>1.6879999999999999E-2</c:v>
                </c:pt>
                <c:pt idx="9718">
                  <c:v>1.7090000000000001E-2</c:v>
                </c:pt>
                <c:pt idx="9719">
                  <c:v>1.7309999999999999E-2</c:v>
                </c:pt>
                <c:pt idx="9720">
                  <c:v>1.7569999999999999E-2</c:v>
                </c:pt>
                <c:pt idx="9721">
                  <c:v>1.7520000000000001E-2</c:v>
                </c:pt>
                <c:pt idx="9722">
                  <c:v>1.7520000000000001E-2</c:v>
                </c:pt>
                <c:pt idx="9723">
                  <c:v>1.7409999999999998E-2</c:v>
                </c:pt>
                <c:pt idx="9724">
                  <c:v>1.72E-2</c:v>
                </c:pt>
                <c:pt idx="9725">
                  <c:v>1.6990000000000002E-2</c:v>
                </c:pt>
                <c:pt idx="9726">
                  <c:v>1.6619999999999999E-2</c:v>
                </c:pt>
                <c:pt idx="9727">
                  <c:v>1.6199999999999999E-2</c:v>
                </c:pt>
                <c:pt idx="9728">
                  <c:v>1.583E-2</c:v>
                </c:pt>
                <c:pt idx="9729">
                  <c:v>1.525E-2</c:v>
                </c:pt>
                <c:pt idx="9730">
                  <c:v>1.478E-2</c:v>
                </c:pt>
                <c:pt idx="9731">
                  <c:v>1.4250000000000001E-2</c:v>
                </c:pt>
                <c:pt idx="9732">
                  <c:v>1.3559999999999999E-2</c:v>
                </c:pt>
                <c:pt idx="9733">
                  <c:v>1.298E-2</c:v>
                </c:pt>
                <c:pt idx="9734">
                  <c:v>1.23E-2</c:v>
                </c:pt>
                <c:pt idx="9735">
                  <c:v>1.1610000000000001E-2</c:v>
                </c:pt>
                <c:pt idx="9736">
                  <c:v>1.103E-2</c:v>
                </c:pt>
                <c:pt idx="9737">
                  <c:v>1.04E-2</c:v>
                </c:pt>
                <c:pt idx="9738">
                  <c:v>9.7199999999999995E-3</c:v>
                </c:pt>
                <c:pt idx="9739">
                  <c:v>9.0299999999999998E-3</c:v>
                </c:pt>
                <c:pt idx="9740">
                  <c:v>8.5100000000000002E-3</c:v>
                </c:pt>
                <c:pt idx="9741">
                  <c:v>7.9799999999999992E-3</c:v>
                </c:pt>
                <c:pt idx="9742">
                  <c:v>7.45E-3</c:v>
                </c:pt>
                <c:pt idx="9743">
                  <c:v>6.9800000000000001E-3</c:v>
                </c:pt>
                <c:pt idx="9744">
                  <c:v>6.6100000000000004E-3</c:v>
                </c:pt>
                <c:pt idx="9745">
                  <c:v>6.13E-3</c:v>
                </c:pt>
                <c:pt idx="9746">
                  <c:v>5.77E-3</c:v>
                </c:pt>
                <c:pt idx="9747">
                  <c:v>5.45E-3</c:v>
                </c:pt>
                <c:pt idx="9748">
                  <c:v>5.13E-3</c:v>
                </c:pt>
                <c:pt idx="9749">
                  <c:v>4.9800000000000001E-3</c:v>
                </c:pt>
                <c:pt idx="9750">
                  <c:v>4.7099999999999998E-3</c:v>
                </c:pt>
                <c:pt idx="9751">
                  <c:v>4.5500000000000002E-3</c:v>
                </c:pt>
                <c:pt idx="9752">
                  <c:v>4.4999999999999997E-3</c:v>
                </c:pt>
                <c:pt idx="9753">
                  <c:v>4.3400000000000001E-3</c:v>
                </c:pt>
                <c:pt idx="9754">
                  <c:v>4.4000000000000003E-3</c:v>
                </c:pt>
                <c:pt idx="9755">
                  <c:v>4.1799999999999997E-3</c:v>
                </c:pt>
                <c:pt idx="9756">
                  <c:v>4.3400000000000001E-3</c:v>
                </c:pt>
                <c:pt idx="9757">
                  <c:v>4.2900000000000004E-3</c:v>
                </c:pt>
                <c:pt idx="9758">
                  <c:v>4.3400000000000001E-3</c:v>
                </c:pt>
                <c:pt idx="9759">
                  <c:v>4.3400000000000001E-3</c:v>
                </c:pt>
                <c:pt idx="9760">
                  <c:v>4.45E-3</c:v>
                </c:pt>
                <c:pt idx="9761">
                  <c:v>4.45E-3</c:v>
                </c:pt>
                <c:pt idx="9762">
                  <c:v>4.7099999999999998E-3</c:v>
                </c:pt>
                <c:pt idx="9763">
                  <c:v>4.7600000000000003E-3</c:v>
                </c:pt>
                <c:pt idx="9764">
                  <c:v>4.9800000000000001E-3</c:v>
                </c:pt>
                <c:pt idx="9765">
                  <c:v>5.13E-3</c:v>
                </c:pt>
                <c:pt idx="9766">
                  <c:v>5.3400000000000001E-3</c:v>
                </c:pt>
                <c:pt idx="9767">
                  <c:v>5.4999999999999997E-3</c:v>
                </c:pt>
                <c:pt idx="9768">
                  <c:v>5.7099999999999998E-3</c:v>
                </c:pt>
                <c:pt idx="9769">
                  <c:v>6.0299999999999998E-3</c:v>
                </c:pt>
                <c:pt idx="9770">
                  <c:v>6.3499999999999997E-3</c:v>
                </c:pt>
                <c:pt idx="9771">
                  <c:v>6.7099999999999998E-3</c:v>
                </c:pt>
                <c:pt idx="9772">
                  <c:v>6.9800000000000001E-3</c:v>
                </c:pt>
                <c:pt idx="9773">
                  <c:v>7.2899999999999996E-3</c:v>
                </c:pt>
                <c:pt idx="9774">
                  <c:v>7.5599999999999999E-3</c:v>
                </c:pt>
                <c:pt idx="9775">
                  <c:v>7.9299999999999995E-3</c:v>
                </c:pt>
                <c:pt idx="9776">
                  <c:v>8.3499999999999998E-3</c:v>
                </c:pt>
                <c:pt idx="9777">
                  <c:v>8.6599999999999993E-3</c:v>
                </c:pt>
                <c:pt idx="9778">
                  <c:v>9.0900000000000009E-3</c:v>
                </c:pt>
                <c:pt idx="9779">
                  <c:v>9.4000000000000004E-3</c:v>
                </c:pt>
                <c:pt idx="9780">
                  <c:v>9.7699999999999992E-3</c:v>
                </c:pt>
                <c:pt idx="9781">
                  <c:v>1.0189999999999999E-2</c:v>
                </c:pt>
                <c:pt idx="9782">
                  <c:v>1.051E-2</c:v>
                </c:pt>
                <c:pt idx="9783">
                  <c:v>1.093E-2</c:v>
                </c:pt>
                <c:pt idx="9784">
                  <c:v>1.125E-2</c:v>
                </c:pt>
                <c:pt idx="9785">
                  <c:v>1.1560000000000001E-2</c:v>
                </c:pt>
                <c:pt idx="9786">
                  <c:v>1.183E-2</c:v>
                </c:pt>
                <c:pt idx="9787">
                  <c:v>1.204E-2</c:v>
                </c:pt>
                <c:pt idx="9788">
                  <c:v>1.235E-2</c:v>
                </c:pt>
                <c:pt idx="9789">
                  <c:v>1.2460000000000001E-2</c:v>
                </c:pt>
                <c:pt idx="9790">
                  <c:v>1.2670000000000001E-2</c:v>
                </c:pt>
                <c:pt idx="9791">
                  <c:v>1.272E-2</c:v>
                </c:pt>
                <c:pt idx="9792">
                  <c:v>1.272E-2</c:v>
                </c:pt>
                <c:pt idx="9793">
                  <c:v>1.2880000000000001E-2</c:v>
                </c:pt>
                <c:pt idx="9794">
                  <c:v>1.2829999999999999E-2</c:v>
                </c:pt>
                <c:pt idx="9795">
                  <c:v>1.272E-2</c:v>
                </c:pt>
                <c:pt idx="9796">
                  <c:v>1.2670000000000001E-2</c:v>
                </c:pt>
                <c:pt idx="9797">
                  <c:v>1.256E-2</c:v>
                </c:pt>
                <c:pt idx="9798">
                  <c:v>1.23E-2</c:v>
                </c:pt>
                <c:pt idx="9799">
                  <c:v>1.225E-2</c:v>
                </c:pt>
                <c:pt idx="9800">
                  <c:v>1.1979999999999999E-2</c:v>
                </c:pt>
                <c:pt idx="9801">
                  <c:v>1.172E-2</c:v>
                </c:pt>
                <c:pt idx="9802">
                  <c:v>1.1560000000000001E-2</c:v>
                </c:pt>
                <c:pt idx="9803">
                  <c:v>1.125E-2</c:v>
                </c:pt>
                <c:pt idx="9804">
                  <c:v>1.103E-2</c:v>
                </c:pt>
                <c:pt idx="9805">
                  <c:v>1.0880000000000001E-2</c:v>
                </c:pt>
                <c:pt idx="9806">
                  <c:v>1.056E-2</c:v>
                </c:pt>
                <c:pt idx="9807">
                  <c:v>1.035E-2</c:v>
                </c:pt>
                <c:pt idx="9808">
                  <c:v>1.0189999999999999E-2</c:v>
                </c:pt>
                <c:pt idx="9809">
                  <c:v>9.9799999999999993E-3</c:v>
                </c:pt>
                <c:pt idx="9810">
                  <c:v>9.9299999999999996E-3</c:v>
                </c:pt>
                <c:pt idx="9811">
                  <c:v>9.7699999999999992E-3</c:v>
                </c:pt>
                <c:pt idx="9812">
                  <c:v>9.7199999999999995E-3</c:v>
                </c:pt>
                <c:pt idx="9813">
                  <c:v>9.8799999999999999E-3</c:v>
                </c:pt>
                <c:pt idx="9814">
                  <c:v>9.7699999999999992E-3</c:v>
                </c:pt>
                <c:pt idx="9815">
                  <c:v>9.8799999999999999E-3</c:v>
                </c:pt>
                <c:pt idx="9816">
                  <c:v>1.009E-2</c:v>
                </c:pt>
                <c:pt idx="9817">
                  <c:v>1.0240000000000001E-2</c:v>
                </c:pt>
                <c:pt idx="9818">
                  <c:v>1.051E-2</c:v>
                </c:pt>
                <c:pt idx="9819">
                  <c:v>1.072E-2</c:v>
                </c:pt>
                <c:pt idx="9820">
                  <c:v>1.1089999999999999E-2</c:v>
                </c:pt>
                <c:pt idx="9821">
                  <c:v>1.1350000000000001E-2</c:v>
                </c:pt>
                <c:pt idx="9822">
                  <c:v>1.1769999999999999E-2</c:v>
                </c:pt>
                <c:pt idx="9823">
                  <c:v>1.214E-2</c:v>
                </c:pt>
                <c:pt idx="9824">
                  <c:v>1.256E-2</c:v>
                </c:pt>
                <c:pt idx="9825">
                  <c:v>1.298E-2</c:v>
                </c:pt>
                <c:pt idx="9826">
                  <c:v>1.341E-2</c:v>
                </c:pt>
                <c:pt idx="9827">
                  <c:v>1.3769999999999999E-2</c:v>
                </c:pt>
                <c:pt idx="9828">
                  <c:v>1.4250000000000001E-2</c:v>
                </c:pt>
                <c:pt idx="9829">
                  <c:v>1.451E-2</c:v>
                </c:pt>
                <c:pt idx="9830">
                  <c:v>1.4930000000000001E-2</c:v>
                </c:pt>
                <c:pt idx="9831">
                  <c:v>1.52E-2</c:v>
                </c:pt>
                <c:pt idx="9832">
                  <c:v>1.562E-2</c:v>
                </c:pt>
                <c:pt idx="9833">
                  <c:v>1.583E-2</c:v>
                </c:pt>
                <c:pt idx="9834">
                  <c:v>1.6039999999999999E-2</c:v>
                </c:pt>
                <c:pt idx="9835">
                  <c:v>1.6250000000000001E-2</c:v>
                </c:pt>
                <c:pt idx="9836">
                  <c:v>1.636E-2</c:v>
                </c:pt>
                <c:pt idx="9837">
                  <c:v>1.6459999999999999E-2</c:v>
                </c:pt>
                <c:pt idx="9838">
                  <c:v>1.6459999999999999E-2</c:v>
                </c:pt>
                <c:pt idx="9839">
                  <c:v>1.636E-2</c:v>
                </c:pt>
                <c:pt idx="9840">
                  <c:v>1.6299999999999999E-2</c:v>
                </c:pt>
                <c:pt idx="9841">
                  <c:v>1.6150000000000001E-2</c:v>
                </c:pt>
                <c:pt idx="9842">
                  <c:v>1.6039999999999999E-2</c:v>
                </c:pt>
                <c:pt idx="9843">
                  <c:v>1.5779999999999999E-2</c:v>
                </c:pt>
                <c:pt idx="9844">
                  <c:v>1.567E-2</c:v>
                </c:pt>
                <c:pt idx="9845">
                  <c:v>1.541E-2</c:v>
                </c:pt>
                <c:pt idx="9846">
                  <c:v>1.4930000000000001E-2</c:v>
                </c:pt>
                <c:pt idx="9847">
                  <c:v>1.472E-2</c:v>
                </c:pt>
                <c:pt idx="9848">
                  <c:v>1.4409999999999999E-2</c:v>
                </c:pt>
                <c:pt idx="9849">
                  <c:v>1.3990000000000001E-2</c:v>
                </c:pt>
                <c:pt idx="9850">
                  <c:v>1.372E-2</c:v>
                </c:pt>
                <c:pt idx="9851">
                  <c:v>1.3350000000000001E-2</c:v>
                </c:pt>
                <c:pt idx="9852">
                  <c:v>1.2930000000000001E-2</c:v>
                </c:pt>
                <c:pt idx="9853">
                  <c:v>1.2670000000000001E-2</c:v>
                </c:pt>
                <c:pt idx="9854">
                  <c:v>1.251E-2</c:v>
                </c:pt>
                <c:pt idx="9855">
                  <c:v>1.225E-2</c:v>
                </c:pt>
                <c:pt idx="9856">
                  <c:v>1.1979999999999999E-2</c:v>
                </c:pt>
                <c:pt idx="9857">
                  <c:v>1.1769999999999999E-2</c:v>
                </c:pt>
                <c:pt idx="9858">
                  <c:v>1.1560000000000001E-2</c:v>
                </c:pt>
                <c:pt idx="9859">
                  <c:v>1.146E-2</c:v>
                </c:pt>
                <c:pt idx="9860">
                  <c:v>1.14E-2</c:v>
                </c:pt>
                <c:pt idx="9861">
                  <c:v>1.1299999999999999E-2</c:v>
                </c:pt>
                <c:pt idx="9862">
                  <c:v>1.1350000000000001E-2</c:v>
                </c:pt>
                <c:pt idx="9863">
                  <c:v>1.1350000000000001E-2</c:v>
                </c:pt>
                <c:pt idx="9864">
                  <c:v>1.146E-2</c:v>
                </c:pt>
                <c:pt idx="9865">
                  <c:v>1.1560000000000001E-2</c:v>
                </c:pt>
                <c:pt idx="9866">
                  <c:v>1.172E-2</c:v>
                </c:pt>
                <c:pt idx="9867">
                  <c:v>1.183E-2</c:v>
                </c:pt>
                <c:pt idx="9868">
                  <c:v>1.214E-2</c:v>
                </c:pt>
                <c:pt idx="9869">
                  <c:v>1.23E-2</c:v>
                </c:pt>
                <c:pt idx="9870">
                  <c:v>1.2619999999999999E-2</c:v>
                </c:pt>
                <c:pt idx="9871">
                  <c:v>1.2829999999999999E-2</c:v>
                </c:pt>
                <c:pt idx="9872">
                  <c:v>1.3140000000000001E-2</c:v>
                </c:pt>
                <c:pt idx="9873">
                  <c:v>1.341E-2</c:v>
                </c:pt>
                <c:pt idx="9874">
                  <c:v>1.3559999999999999E-2</c:v>
                </c:pt>
                <c:pt idx="9875">
                  <c:v>1.393E-2</c:v>
                </c:pt>
                <c:pt idx="9876">
                  <c:v>1.43E-2</c:v>
                </c:pt>
                <c:pt idx="9877">
                  <c:v>1.4460000000000001E-2</c:v>
                </c:pt>
                <c:pt idx="9878">
                  <c:v>1.4670000000000001E-2</c:v>
                </c:pt>
                <c:pt idx="9879">
                  <c:v>1.4880000000000001E-2</c:v>
                </c:pt>
                <c:pt idx="9880">
                  <c:v>1.5140000000000001E-2</c:v>
                </c:pt>
                <c:pt idx="9881">
                  <c:v>1.525E-2</c:v>
                </c:pt>
                <c:pt idx="9882">
                  <c:v>1.546E-2</c:v>
                </c:pt>
                <c:pt idx="9883">
                  <c:v>1.546E-2</c:v>
                </c:pt>
                <c:pt idx="9884">
                  <c:v>1.562E-2</c:v>
                </c:pt>
                <c:pt idx="9885">
                  <c:v>1.5570000000000001E-2</c:v>
                </c:pt>
                <c:pt idx="9886">
                  <c:v>1.562E-2</c:v>
                </c:pt>
                <c:pt idx="9887">
                  <c:v>1.5570000000000001E-2</c:v>
                </c:pt>
                <c:pt idx="9888">
                  <c:v>1.541E-2</c:v>
                </c:pt>
                <c:pt idx="9889">
                  <c:v>1.546E-2</c:v>
                </c:pt>
                <c:pt idx="9890">
                  <c:v>1.5299999999999999E-2</c:v>
                </c:pt>
                <c:pt idx="9891">
                  <c:v>1.5140000000000001E-2</c:v>
                </c:pt>
                <c:pt idx="9892">
                  <c:v>1.4930000000000001E-2</c:v>
                </c:pt>
                <c:pt idx="9893">
                  <c:v>1.472E-2</c:v>
                </c:pt>
                <c:pt idx="9894">
                  <c:v>1.451E-2</c:v>
                </c:pt>
                <c:pt idx="9895">
                  <c:v>1.4200000000000001E-2</c:v>
                </c:pt>
                <c:pt idx="9896">
                  <c:v>1.393E-2</c:v>
                </c:pt>
                <c:pt idx="9897">
                  <c:v>1.367E-2</c:v>
                </c:pt>
                <c:pt idx="9898">
                  <c:v>1.346E-2</c:v>
                </c:pt>
                <c:pt idx="9899">
                  <c:v>1.3140000000000001E-2</c:v>
                </c:pt>
                <c:pt idx="9900">
                  <c:v>1.2880000000000001E-2</c:v>
                </c:pt>
                <c:pt idx="9901">
                  <c:v>1.2619999999999999E-2</c:v>
                </c:pt>
                <c:pt idx="9902">
                  <c:v>1.2460000000000001E-2</c:v>
                </c:pt>
                <c:pt idx="9903">
                  <c:v>1.214E-2</c:v>
                </c:pt>
                <c:pt idx="9904">
                  <c:v>1.188E-2</c:v>
                </c:pt>
                <c:pt idx="9905">
                  <c:v>1.167E-2</c:v>
                </c:pt>
                <c:pt idx="9906">
                  <c:v>1.1509999999999999E-2</c:v>
                </c:pt>
                <c:pt idx="9907">
                  <c:v>1.1350000000000001E-2</c:v>
                </c:pt>
                <c:pt idx="9908">
                  <c:v>1.1299999999999999E-2</c:v>
                </c:pt>
                <c:pt idx="9909">
                  <c:v>1.1140000000000001E-2</c:v>
                </c:pt>
                <c:pt idx="9910">
                  <c:v>1.098E-2</c:v>
                </c:pt>
                <c:pt idx="9911">
                  <c:v>1.0880000000000001E-2</c:v>
                </c:pt>
                <c:pt idx="9912">
                  <c:v>1.082E-2</c:v>
                </c:pt>
                <c:pt idx="9913">
                  <c:v>1.082E-2</c:v>
                </c:pt>
                <c:pt idx="9914">
                  <c:v>1.082E-2</c:v>
                </c:pt>
                <c:pt idx="9915">
                  <c:v>1.082E-2</c:v>
                </c:pt>
                <c:pt idx="9916">
                  <c:v>1.0880000000000001E-2</c:v>
                </c:pt>
                <c:pt idx="9917">
                  <c:v>1.093E-2</c:v>
                </c:pt>
                <c:pt idx="9918">
                  <c:v>1.103E-2</c:v>
                </c:pt>
                <c:pt idx="9919">
                  <c:v>1.1089999999999999E-2</c:v>
                </c:pt>
                <c:pt idx="9920">
                  <c:v>1.1089999999999999E-2</c:v>
                </c:pt>
                <c:pt idx="9921">
                  <c:v>1.125E-2</c:v>
                </c:pt>
                <c:pt idx="9922">
                  <c:v>1.146E-2</c:v>
                </c:pt>
                <c:pt idx="9923">
                  <c:v>1.1509999999999999E-2</c:v>
                </c:pt>
                <c:pt idx="9924">
                  <c:v>1.1610000000000001E-2</c:v>
                </c:pt>
                <c:pt idx="9925">
                  <c:v>1.167E-2</c:v>
                </c:pt>
                <c:pt idx="9926">
                  <c:v>1.193E-2</c:v>
                </c:pt>
                <c:pt idx="9927">
                  <c:v>1.193E-2</c:v>
                </c:pt>
                <c:pt idx="9928">
                  <c:v>1.209E-2</c:v>
                </c:pt>
                <c:pt idx="9929">
                  <c:v>1.2189999999999999E-2</c:v>
                </c:pt>
                <c:pt idx="9930">
                  <c:v>1.235E-2</c:v>
                </c:pt>
                <c:pt idx="9931">
                  <c:v>1.251E-2</c:v>
                </c:pt>
                <c:pt idx="9932">
                  <c:v>1.2619999999999999E-2</c:v>
                </c:pt>
                <c:pt idx="9933">
                  <c:v>1.272E-2</c:v>
                </c:pt>
                <c:pt idx="9934">
                  <c:v>1.277E-2</c:v>
                </c:pt>
                <c:pt idx="9935">
                  <c:v>1.2930000000000001E-2</c:v>
                </c:pt>
                <c:pt idx="9936">
                  <c:v>1.304E-2</c:v>
                </c:pt>
                <c:pt idx="9937">
                  <c:v>1.3140000000000001E-2</c:v>
                </c:pt>
                <c:pt idx="9938">
                  <c:v>1.325E-2</c:v>
                </c:pt>
                <c:pt idx="9939">
                  <c:v>1.341E-2</c:v>
                </c:pt>
                <c:pt idx="9940">
                  <c:v>1.3509999999999999E-2</c:v>
                </c:pt>
                <c:pt idx="9941">
                  <c:v>1.3559999999999999E-2</c:v>
                </c:pt>
                <c:pt idx="9942">
                  <c:v>1.362E-2</c:v>
                </c:pt>
                <c:pt idx="9943">
                  <c:v>1.372E-2</c:v>
                </c:pt>
                <c:pt idx="9944">
                  <c:v>1.383E-2</c:v>
                </c:pt>
                <c:pt idx="9945">
                  <c:v>1.383E-2</c:v>
                </c:pt>
                <c:pt idx="9946">
                  <c:v>1.393E-2</c:v>
                </c:pt>
                <c:pt idx="9947">
                  <c:v>1.404E-2</c:v>
                </c:pt>
                <c:pt idx="9948">
                  <c:v>1.404E-2</c:v>
                </c:pt>
                <c:pt idx="9949">
                  <c:v>1.404E-2</c:v>
                </c:pt>
                <c:pt idx="9950">
                  <c:v>1.404E-2</c:v>
                </c:pt>
                <c:pt idx="9951">
                  <c:v>1.404E-2</c:v>
                </c:pt>
                <c:pt idx="9952">
                  <c:v>1.404E-2</c:v>
                </c:pt>
                <c:pt idx="9953">
                  <c:v>1.3990000000000001E-2</c:v>
                </c:pt>
                <c:pt idx="9954">
                  <c:v>1.3990000000000001E-2</c:v>
                </c:pt>
                <c:pt idx="9955">
                  <c:v>1.393E-2</c:v>
                </c:pt>
                <c:pt idx="9956">
                  <c:v>1.388E-2</c:v>
                </c:pt>
                <c:pt idx="9957">
                  <c:v>1.3769999999999999E-2</c:v>
                </c:pt>
                <c:pt idx="9958">
                  <c:v>1.3559999999999999E-2</c:v>
                </c:pt>
                <c:pt idx="9959">
                  <c:v>1.3509999999999999E-2</c:v>
                </c:pt>
                <c:pt idx="9960">
                  <c:v>1.341E-2</c:v>
                </c:pt>
                <c:pt idx="9961">
                  <c:v>1.3089999999999999E-2</c:v>
                </c:pt>
                <c:pt idx="9962">
                  <c:v>1.304E-2</c:v>
                </c:pt>
                <c:pt idx="9963">
                  <c:v>1.277E-2</c:v>
                </c:pt>
                <c:pt idx="9964">
                  <c:v>1.2619999999999999E-2</c:v>
                </c:pt>
                <c:pt idx="9965">
                  <c:v>1.24E-2</c:v>
                </c:pt>
                <c:pt idx="9966">
                  <c:v>1.2189999999999999E-2</c:v>
                </c:pt>
                <c:pt idx="9967">
                  <c:v>1.1979999999999999E-2</c:v>
                </c:pt>
                <c:pt idx="9968">
                  <c:v>1.172E-2</c:v>
                </c:pt>
                <c:pt idx="9969">
                  <c:v>1.1350000000000001E-2</c:v>
                </c:pt>
                <c:pt idx="9970">
                  <c:v>1.119E-2</c:v>
                </c:pt>
                <c:pt idx="9971">
                  <c:v>1.1089999999999999E-2</c:v>
                </c:pt>
                <c:pt idx="9972">
                  <c:v>1.093E-2</c:v>
                </c:pt>
                <c:pt idx="9973">
                  <c:v>1.072E-2</c:v>
                </c:pt>
                <c:pt idx="9974">
                  <c:v>1.061E-2</c:v>
                </c:pt>
                <c:pt idx="9975">
                  <c:v>1.04E-2</c:v>
                </c:pt>
                <c:pt idx="9976">
                  <c:v>1.0240000000000001E-2</c:v>
                </c:pt>
                <c:pt idx="9977">
                  <c:v>1.009E-2</c:v>
                </c:pt>
                <c:pt idx="9978">
                  <c:v>1.0189999999999999E-2</c:v>
                </c:pt>
                <c:pt idx="9979">
                  <c:v>1.0030000000000001E-2</c:v>
                </c:pt>
                <c:pt idx="9980">
                  <c:v>1.0030000000000001E-2</c:v>
                </c:pt>
                <c:pt idx="9981">
                  <c:v>1.009E-2</c:v>
                </c:pt>
                <c:pt idx="9982">
                  <c:v>1.014E-2</c:v>
                </c:pt>
                <c:pt idx="9983">
                  <c:v>1.009E-2</c:v>
                </c:pt>
                <c:pt idx="9984">
                  <c:v>1.0189999999999999E-2</c:v>
                </c:pt>
                <c:pt idx="9985">
                  <c:v>1.03E-2</c:v>
                </c:pt>
                <c:pt idx="9986">
                  <c:v>1.04E-2</c:v>
                </c:pt>
                <c:pt idx="9987">
                  <c:v>1.051E-2</c:v>
                </c:pt>
                <c:pt idx="9988">
                  <c:v>1.072E-2</c:v>
                </c:pt>
                <c:pt idx="9989">
                  <c:v>1.061E-2</c:v>
                </c:pt>
                <c:pt idx="9990">
                  <c:v>1.0880000000000001E-2</c:v>
                </c:pt>
                <c:pt idx="9991">
                  <c:v>1.0880000000000001E-2</c:v>
                </c:pt>
                <c:pt idx="9992">
                  <c:v>1.098E-2</c:v>
                </c:pt>
                <c:pt idx="9993">
                  <c:v>1.0880000000000001E-2</c:v>
                </c:pt>
                <c:pt idx="9994">
                  <c:v>1.093E-2</c:v>
                </c:pt>
                <c:pt idx="9995">
                  <c:v>1.0880000000000001E-2</c:v>
                </c:pt>
                <c:pt idx="9996">
                  <c:v>1.082E-2</c:v>
                </c:pt>
                <c:pt idx="9997">
                  <c:v>1.061E-2</c:v>
                </c:pt>
                <c:pt idx="9998">
                  <c:v>1.051E-2</c:v>
                </c:pt>
                <c:pt idx="9999">
                  <c:v>1.035E-2</c:v>
                </c:pt>
                <c:pt idx="10000">
                  <c:v>1.014E-2</c:v>
                </c:pt>
                <c:pt idx="10001">
                  <c:v>9.8799999999999999E-3</c:v>
                </c:pt>
                <c:pt idx="10002">
                  <c:v>9.4500000000000001E-3</c:v>
                </c:pt>
                <c:pt idx="10003">
                  <c:v>9.0900000000000009E-3</c:v>
                </c:pt>
                <c:pt idx="10004">
                  <c:v>8.77E-3</c:v>
                </c:pt>
                <c:pt idx="10005">
                  <c:v>8.2400000000000008E-3</c:v>
                </c:pt>
                <c:pt idx="10006">
                  <c:v>7.77E-3</c:v>
                </c:pt>
                <c:pt idx="10007">
                  <c:v>7.3499999999999998E-3</c:v>
                </c:pt>
                <c:pt idx="10008">
                  <c:v>6.77E-3</c:v>
                </c:pt>
                <c:pt idx="10009">
                  <c:v>6.2399999999999999E-3</c:v>
                </c:pt>
                <c:pt idx="10010">
                  <c:v>5.77E-3</c:v>
                </c:pt>
                <c:pt idx="10011">
                  <c:v>5.13E-3</c:v>
                </c:pt>
                <c:pt idx="10012">
                  <c:v>4.5500000000000002E-3</c:v>
                </c:pt>
                <c:pt idx="10013">
                  <c:v>4.0800000000000003E-3</c:v>
                </c:pt>
                <c:pt idx="10014">
                  <c:v>3.6099999999999999E-3</c:v>
                </c:pt>
                <c:pt idx="10015">
                  <c:v>3.13E-3</c:v>
                </c:pt>
                <c:pt idx="10016">
                  <c:v>2.5500000000000002E-3</c:v>
                </c:pt>
                <c:pt idx="10017">
                  <c:v>2.1800000000000001E-3</c:v>
                </c:pt>
                <c:pt idx="10018">
                  <c:v>1.7600000000000001E-3</c:v>
                </c:pt>
                <c:pt idx="10019">
                  <c:v>1.34E-3</c:v>
                </c:pt>
                <c:pt idx="10020">
                  <c:v>9.7000000000000005E-4</c:v>
                </c:pt>
                <c:pt idx="10021">
                  <c:v>7.1000000000000002E-4</c:v>
                </c:pt>
                <c:pt idx="10022">
                  <c:v>5.0000000000000001E-4</c:v>
                </c:pt>
                <c:pt idx="10023">
                  <c:v>2.9E-4</c:v>
                </c:pt>
                <c:pt idx="10024">
                  <c:v>6.9999999999999994E-5</c:v>
                </c:pt>
                <c:pt idx="10025">
                  <c:v>-8.0000000000000007E-5</c:v>
                </c:pt>
                <c:pt idx="10026">
                  <c:v>-1.3999999999999999E-4</c:v>
                </c:pt>
                <c:pt idx="10027">
                  <c:v>-1.9000000000000001E-4</c:v>
                </c:pt>
                <c:pt idx="10028">
                  <c:v>-1.3999999999999999E-4</c:v>
                </c:pt>
                <c:pt idx="10029">
                  <c:v>-1.9000000000000001E-4</c:v>
                </c:pt>
                <c:pt idx="10030">
                  <c:v>-8.0000000000000007E-5</c:v>
                </c:pt>
                <c:pt idx="10031">
                  <c:v>-8.0000000000000007E-5</c:v>
                </c:pt>
                <c:pt idx="10032">
                  <c:v>-3.0000000000000001E-5</c:v>
                </c:pt>
                <c:pt idx="10033">
                  <c:v>1.2999999999999999E-4</c:v>
                </c:pt>
                <c:pt idx="10034">
                  <c:v>2.3000000000000001E-4</c:v>
                </c:pt>
                <c:pt idx="10035">
                  <c:v>2.9E-4</c:v>
                </c:pt>
                <c:pt idx="10036">
                  <c:v>2.9E-4</c:v>
                </c:pt>
                <c:pt idx="10037">
                  <c:v>4.4000000000000002E-4</c:v>
                </c:pt>
                <c:pt idx="10038">
                  <c:v>5.5000000000000003E-4</c:v>
                </c:pt>
                <c:pt idx="10039">
                  <c:v>5.9999999999999995E-4</c:v>
                </c:pt>
                <c:pt idx="10040">
                  <c:v>7.6000000000000004E-4</c:v>
                </c:pt>
                <c:pt idx="10041">
                  <c:v>7.6000000000000004E-4</c:v>
                </c:pt>
                <c:pt idx="10042">
                  <c:v>8.7000000000000001E-4</c:v>
                </c:pt>
                <c:pt idx="10043">
                  <c:v>8.0999999999999996E-4</c:v>
                </c:pt>
                <c:pt idx="10044">
                  <c:v>9.7000000000000005E-4</c:v>
                </c:pt>
                <c:pt idx="10045">
                  <c:v>1.0200000000000001E-3</c:v>
                </c:pt>
                <c:pt idx="10046">
                  <c:v>1.0200000000000001E-3</c:v>
                </c:pt>
                <c:pt idx="10047">
                  <c:v>1.08E-3</c:v>
                </c:pt>
                <c:pt idx="10048">
                  <c:v>1.1299999999999999E-3</c:v>
                </c:pt>
                <c:pt idx="10049">
                  <c:v>1.1800000000000001E-3</c:v>
                </c:pt>
                <c:pt idx="10050">
                  <c:v>1.2899999999999999E-3</c:v>
                </c:pt>
                <c:pt idx="10051">
                  <c:v>1.5E-3</c:v>
                </c:pt>
                <c:pt idx="10052">
                  <c:v>1.66E-3</c:v>
                </c:pt>
                <c:pt idx="10053">
                  <c:v>1.8699999999999999E-3</c:v>
                </c:pt>
                <c:pt idx="10054">
                  <c:v>2.0799999999999998E-3</c:v>
                </c:pt>
                <c:pt idx="10055">
                  <c:v>2.2899999999999999E-3</c:v>
                </c:pt>
                <c:pt idx="10056">
                  <c:v>2.66E-3</c:v>
                </c:pt>
                <c:pt idx="10057">
                  <c:v>3.0300000000000001E-3</c:v>
                </c:pt>
                <c:pt idx="10058">
                  <c:v>3.29E-3</c:v>
                </c:pt>
                <c:pt idx="10059">
                  <c:v>3.7599999999999999E-3</c:v>
                </c:pt>
                <c:pt idx="10060">
                  <c:v>4.3400000000000001E-3</c:v>
                </c:pt>
                <c:pt idx="10061">
                  <c:v>4.8199999999999996E-3</c:v>
                </c:pt>
                <c:pt idx="10062">
                  <c:v>5.4000000000000003E-3</c:v>
                </c:pt>
                <c:pt idx="10063">
                  <c:v>6.0299999999999998E-3</c:v>
                </c:pt>
                <c:pt idx="10064">
                  <c:v>6.6100000000000004E-3</c:v>
                </c:pt>
                <c:pt idx="10065">
                  <c:v>7.1900000000000002E-3</c:v>
                </c:pt>
                <c:pt idx="10066">
                  <c:v>7.9299999999999995E-3</c:v>
                </c:pt>
                <c:pt idx="10067">
                  <c:v>8.5599999999999999E-3</c:v>
                </c:pt>
                <c:pt idx="10068">
                  <c:v>9.1900000000000003E-3</c:v>
                </c:pt>
                <c:pt idx="10069">
                  <c:v>9.7699999999999992E-3</c:v>
                </c:pt>
                <c:pt idx="10070">
                  <c:v>1.04E-2</c:v>
                </c:pt>
                <c:pt idx="10071">
                  <c:v>1.103E-2</c:v>
                </c:pt>
                <c:pt idx="10072">
                  <c:v>1.1560000000000001E-2</c:v>
                </c:pt>
                <c:pt idx="10073">
                  <c:v>1.193E-2</c:v>
                </c:pt>
                <c:pt idx="10074">
                  <c:v>1.235E-2</c:v>
                </c:pt>
                <c:pt idx="10075">
                  <c:v>1.272E-2</c:v>
                </c:pt>
                <c:pt idx="10076">
                  <c:v>1.298E-2</c:v>
                </c:pt>
                <c:pt idx="10077">
                  <c:v>1.3089999999999999E-2</c:v>
                </c:pt>
                <c:pt idx="10078">
                  <c:v>1.3140000000000001E-2</c:v>
                </c:pt>
                <c:pt idx="10079">
                  <c:v>1.3089999999999999E-2</c:v>
                </c:pt>
                <c:pt idx="10080">
                  <c:v>1.2930000000000001E-2</c:v>
                </c:pt>
                <c:pt idx="10081">
                  <c:v>1.272E-2</c:v>
                </c:pt>
                <c:pt idx="10082">
                  <c:v>1.24E-2</c:v>
                </c:pt>
                <c:pt idx="10083">
                  <c:v>1.1979999999999999E-2</c:v>
                </c:pt>
                <c:pt idx="10084">
                  <c:v>1.1299999999999999E-2</c:v>
                </c:pt>
                <c:pt idx="10085">
                  <c:v>1.072E-2</c:v>
                </c:pt>
                <c:pt idx="10086">
                  <c:v>1.0030000000000001E-2</c:v>
                </c:pt>
                <c:pt idx="10087">
                  <c:v>9.2999999999999992E-3</c:v>
                </c:pt>
                <c:pt idx="10088">
                  <c:v>8.3499999999999998E-3</c:v>
                </c:pt>
                <c:pt idx="10089">
                  <c:v>7.3499999999999998E-3</c:v>
                </c:pt>
                <c:pt idx="10090">
                  <c:v>6.45E-3</c:v>
                </c:pt>
                <c:pt idx="10091">
                  <c:v>5.45E-3</c:v>
                </c:pt>
                <c:pt idx="10092">
                  <c:v>4.45E-3</c:v>
                </c:pt>
                <c:pt idx="10093">
                  <c:v>3.3400000000000001E-3</c:v>
                </c:pt>
                <c:pt idx="10094">
                  <c:v>2.5000000000000001E-3</c:v>
                </c:pt>
                <c:pt idx="10095">
                  <c:v>1.39E-3</c:v>
                </c:pt>
                <c:pt idx="10096">
                  <c:v>4.4000000000000002E-4</c:v>
                </c:pt>
                <c:pt idx="10097">
                  <c:v>-4.4999999999999999E-4</c:v>
                </c:pt>
                <c:pt idx="10098">
                  <c:v>-1.1900000000000001E-3</c:v>
                </c:pt>
                <c:pt idx="10099">
                  <c:v>-1.98E-3</c:v>
                </c:pt>
                <c:pt idx="10100">
                  <c:v>-2.6700000000000001E-3</c:v>
                </c:pt>
                <c:pt idx="10101">
                  <c:v>-3.3E-3</c:v>
                </c:pt>
                <c:pt idx="10102">
                  <c:v>-3.6700000000000001E-3</c:v>
                </c:pt>
                <c:pt idx="10103">
                  <c:v>-4.0400000000000002E-3</c:v>
                </c:pt>
                <c:pt idx="10104">
                  <c:v>-4.2500000000000003E-3</c:v>
                </c:pt>
                <c:pt idx="10105">
                  <c:v>-4.4000000000000003E-3</c:v>
                </c:pt>
                <c:pt idx="10106">
                  <c:v>-4.3499999999999997E-3</c:v>
                </c:pt>
                <c:pt idx="10107">
                  <c:v>-4.3E-3</c:v>
                </c:pt>
                <c:pt idx="10108">
                  <c:v>-3.9300000000000003E-3</c:v>
                </c:pt>
                <c:pt idx="10109">
                  <c:v>-3.6700000000000001E-3</c:v>
                </c:pt>
                <c:pt idx="10110">
                  <c:v>-3.14E-3</c:v>
                </c:pt>
                <c:pt idx="10111">
                  <c:v>-2.6099999999999999E-3</c:v>
                </c:pt>
                <c:pt idx="10112">
                  <c:v>-1.9300000000000001E-3</c:v>
                </c:pt>
                <c:pt idx="10113">
                  <c:v>-1.24E-3</c:v>
                </c:pt>
                <c:pt idx="10114">
                  <c:v>-5.0000000000000001E-4</c:v>
                </c:pt>
                <c:pt idx="10115">
                  <c:v>2.9E-4</c:v>
                </c:pt>
                <c:pt idx="10116">
                  <c:v>1.1800000000000001E-3</c:v>
                </c:pt>
                <c:pt idx="10117">
                  <c:v>2.1800000000000001E-3</c:v>
                </c:pt>
                <c:pt idx="10118">
                  <c:v>2.97E-3</c:v>
                </c:pt>
                <c:pt idx="10119">
                  <c:v>3.9199999999999999E-3</c:v>
                </c:pt>
                <c:pt idx="10120">
                  <c:v>4.8700000000000002E-3</c:v>
                </c:pt>
                <c:pt idx="10121">
                  <c:v>5.6100000000000004E-3</c:v>
                </c:pt>
                <c:pt idx="10122">
                  <c:v>6.45E-3</c:v>
                </c:pt>
                <c:pt idx="10123">
                  <c:v>7.1900000000000002E-3</c:v>
                </c:pt>
                <c:pt idx="10124">
                  <c:v>7.8700000000000003E-3</c:v>
                </c:pt>
                <c:pt idx="10125">
                  <c:v>8.5100000000000002E-3</c:v>
                </c:pt>
                <c:pt idx="10126">
                  <c:v>9.0900000000000009E-3</c:v>
                </c:pt>
                <c:pt idx="10127">
                  <c:v>9.5099999999999994E-3</c:v>
                </c:pt>
                <c:pt idx="10128">
                  <c:v>9.8200000000000006E-3</c:v>
                </c:pt>
                <c:pt idx="10129">
                  <c:v>1.009E-2</c:v>
                </c:pt>
                <c:pt idx="10130">
                  <c:v>1.03E-2</c:v>
                </c:pt>
                <c:pt idx="10131">
                  <c:v>1.0240000000000001E-2</c:v>
                </c:pt>
                <c:pt idx="10132">
                  <c:v>1.0240000000000001E-2</c:v>
                </c:pt>
                <c:pt idx="10133">
                  <c:v>1.009E-2</c:v>
                </c:pt>
                <c:pt idx="10134">
                  <c:v>9.8799999999999999E-3</c:v>
                </c:pt>
                <c:pt idx="10135">
                  <c:v>9.5099999999999994E-3</c:v>
                </c:pt>
                <c:pt idx="10136">
                  <c:v>9.1900000000000003E-3</c:v>
                </c:pt>
                <c:pt idx="10137">
                  <c:v>8.6099999999999996E-3</c:v>
                </c:pt>
                <c:pt idx="10138">
                  <c:v>8.0800000000000004E-3</c:v>
                </c:pt>
                <c:pt idx="10139">
                  <c:v>7.4999999999999997E-3</c:v>
                </c:pt>
                <c:pt idx="10140">
                  <c:v>6.9199999999999999E-3</c:v>
                </c:pt>
                <c:pt idx="10141">
                  <c:v>6.2399999999999999E-3</c:v>
                </c:pt>
                <c:pt idx="10142">
                  <c:v>5.4999999999999997E-3</c:v>
                </c:pt>
                <c:pt idx="10143">
                  <c:v>4.8700000000000002E-3</c:v>
                </c:pt>
                <c:pt idx="10144">
                  <c:v>4.13E-3</c:v>
                </c:pt>
                <c:pt idx="10145">
                  <c:v>3.5000000000000001E-3</c:v>
                </c:pt>
                <c:pt idx="10146">
                  <c:v>2.9199999999999999E-3</c:v>
                </c:pt>
                <c:pt idx="10147">
                  <c:v>2.1299999999999999E-3</c:v>
                </c:pt>
                <c:pt idx="10148">
                  <c:v>1.66E-3</c:v>
                </c:pt>
                <c:pt idx="10149">
                  <c:v>1.1800000000000001E-3</c:v>
                </c:pt>
                <c:pt idx="10150">
                  <c:v>7.1000000000000002E-4</c:v>
                </c:pt>
                <c:pt idx="10151">
                  <c:v>2.9E-4</c:v>
                </c:pt>
                <c:pt idx="10152">
                  <c:v>-3.0000000000000001E-5</c:v>
                </c:pt>
                <c:pt idx="10153">
                  <c:v>-4.0000000000000002E-4</c:v>
                </c:pt>
                <c:pt idx="10154">
                  <c:v>-4.4999999999999999E-4</c:v>
                </c:pt>
                <c:pt idx="10155">
                  <c:v>-5.5999999999999995E-4</c:v>
                </c:pt>
                <c:pt idx="10156">
                  <c:v>-7.2000000000000005E-4</c:v>
                </c:pt>
                <c:pt idx="10157">
                  <c:v>-6.0999999999999997E-4</c:v>
                </c:pt>
                <c:pt idx="10158">
                  <c:v>-5.0000000000000001E-4</c:v>
                </c:pt>
                <c:pt idx="10159">
                  <c:v>-2.4000000000000001E-4</c:v>
                </c:pt>
                <c:pt idx="10160">
                  <c:v>-8.0000000000000007E-5</c:v>
                </c:pt>
                <c:pt idx="10161">
                  <c:v>2.3000000000000001E-4</c:v>
                </c:pt>
                <c:pt idx="10162">
                  <c:v>5.9999999999999995E-4</c:v>
                </c:pt>
                <c:pt idx="10163">
                  <c:v>1.0200000000000001E-3</c:v>
                </c:pt>
                <c:pt idx="10164">
                  <c:v>1.39E-3</c:v>
                </c:pt>
                <c:pt idx="10165">
                  <c:v>1.8699999999999999E-3</c:v>
                </c:pt>
                <c:pt idx="10166">
                  <c:v>2.4499999999999999E-3</c:v>
                </c:pt>
                <c:pt idx="10167">
                  <c:v>2.97E-3</c:v>
                </c:pt>
                <c:pt idx="10168">
                  <c:v>3.5500000000000002E-3</c:v>
                </c:pt>
                <c:pt idx="10169">
                  <c:v>4.13E-3</c:v>
                </c:pt>
                <c:pt idx="10170">
                  <c:v>4.7600000000000003E-3</c:v>
                </c:pt>
                <c:pt idx="10171">
                  <c:v>5.3400000000000001E-3</c:v>
                </c:pt>
                <c:pt idx="10172">
                  <c:v>5.9199999999999999E-3</c:v>
                </c:pt>
                <c:pt idx="10173">
                  <c:v>6.45E-3</c:v>
                </c:pt>
                <c:pt idx="10174">
                  <c:v>6.9800000000000001E-3</c:v>
                </c:pt>
                <c:pt idx="10175">
                  <c:v>7.4999999999999997E-3</c:v>
                </c:pt>
                <c:pt idx="10176">
                  <c:v>8.0300000000000007E-3</c:v>
                </c:pt>
                <c:pt idx="10177">
                  <c:v>8.3499999999999998E-3</c:v>
                </c:pt>
                <c:pt idx="10178">
                  <c:v>8.8199999999999997E-3</c:v>
                </c:pt>
                <c:pt idx="10179">
                  <c:v>9.2399999999999999E-3</c:v>
                </c:pt>
                <c:pt idx="10180">
                  <c:v>9.6100000000000005E-3</c:v>
                </c:pt>
                <c:pt idx="10181">
                  <c:v>9.7699999999999992E-3</c:v>
                </c:pt>
                <c:pt idx="10182">
                  <c:v>1.009E-2</c:v>
                </c:pt>
                <c:pt idx="10183">
                  <c:v>1.014E-2</c:v>
                </c:pt>
                <c:pt idx="10184">
                  <c:v>1.04E-2</c:v>
                </c:pt>
                <c:pt idx="10185">
                  <c:v>1.04E-2</c:v>
                </c:pt>
                <c:pt idx="10186">
                  <c:v>1.051E-2</c:v>
                </c:pt>
                <c:pt idx="10187">
                  <c:v>1.061E-2</c:v>
                </c:pt>
                <c:pt idx="10188">
                  <c:v>1.051E-2</c:v>
                </c:pt>
                <c:pt idx="10189">
                  <c:v>1.051E-2</c:v>
                </c:pt>
                <c:pt idx="10190">
                  <c:v>1.035E-2</c:v>
                </c:pt>
                <c:pt idx="10191">
                  <c:v>1.0189999999999999E-2</c:v>
                </c:pt>
                <c:pt idx="10192">
                  <c:v>9.9299999999999996E-3</c:v>
                </c:pt>
                <c:pt idx="10193">
                  <c:v>9.8200000000000006E-3</c:v>
                </c:pt>
                <c:pt idx="10194">
                  <c:v>9.5099999999999994E-3</c:v>
                </c:pt>
                <c:pt idx="10195">
                  <c:v>9.2399999999999999E-3</c:v>
                </c:pt>
                <c:pt idx="10196">
                  <c:v>9.0299999999999998E-3</c:v>
                </c:pt>
                <c:pt idx="10197">
                  <c:v>8.5599999999999999E-3</c:v>
                </c:pt>
                <c:pt idx="10198">
                  <c:v>8.3499999999999998E-3</c:v>
                </c:pt>
                <c:pt idx="10199">
                  <c:v>7.9799999999999992E-3</c:v>
                </c:pt>
                <c:pt idx="10200">
                  <c:v>7.5599999999999999E-3</c:v>
                </c:pt>
                <c:pt idx="10201">
                  <c:v>7.1399999999999996E-3</c:v>
                </c:pt>
                <c:pt idx="10202">
                  <c:v>6.77E-3</c:v>
                </c:pt>
                <c:pt idx="10203">
                  <c:v>6.3499999999999997E-3</c:v>
                </c:pt>
                <c:pt idx="10204">
                  <c:v>6.0299999999999998E-3</c:v>
                </c:pt>
                <c:pt idx="10205">
                  <c:v>5.6600000000000001E-3</c:v>
                </c:pt>
                <c:pt idx="10206">
                  <c:v>5.3400000000000001E-3</c:v>
                </c:pt>
                <c:pt idx="10207">
                  <c:v>5.0299999999999997E-3</c:v>
                </c:pt>
                <c:pt idx="10208">
                  <c:v>4.6600000000000001E-3</c:v>
                </c:pt>
                <c:pt idx="10209">
                  <c:v>4.3400000000000001E-3</c:v>
                </c:pt>
                <c:pt idx="10210">
                  <c:v>4.0800000000000003E-3</c:v>
                </c:pt>
                <c:pt idx="10211">
                  <c:v>3.7599999999999999E-3</c:v>
                </c:pt>
                <c:pt idx="10212">
                  <c:v>3.6099999999999999E-3</c:v>
                </c:pt>
                <c:pt idx="10213">
                  <c:v>3.3400000000000001E-3</c:v>
                </c:pt>
                <c:pt idx="10214">
                  <c:v>3.2399999999999998E-3</c:v>
                </c:pt>
                <c:pt idx="10215">
                  <c:v>3.0300000000000001E-3</c:v>
                </c:pt>
                <c:pt idx="10216">
                  <c:v>3.0799999999999998E-3</c:v>
                </c:pt>
                <c:pt idx="10217">
                  <c:v>2.97E-3</c:v>
                </c:pt>
                <c:pt idx="10218">
                  <c:v>2.97E-3</c:v>
                </c:pt>
                <c:pt idx="10219">
                  <c:v>2.8700000000000002E-3</c:v>
                </c:pt>
                <c:pt idx="10220">
                  <c:v>2.9199999999999999E-3</c:v>
                </c:pt>
                <c:pt idx="10221">
                  <c:v>2.97E-3</c:v>
                </c:pt>
                <c:pt idx="10222">
                  <c:v>3.0799999999999998E-3</c:v>
                </c:pt>
                <c:pt idx="10223">
                  <c:v>3.1800000000000001E-3</c:v>
                </c:pt>
                <c:pt idx="10224">
                  <c:v>3.3899999999999998E-3</c:v>
                </c:pt>
                <c:pt idx="10225">
                  <c:v>3.5000000000000001E-3</c:v>
                </c:pt>
                <c:pt idx="10226">
                  <c:v>3.7599999999999999E-3</c:v>
                </c:pt>
                <c:pt idx="10227">
                  <c:v>3.8700000000000002E-3</c:v>
                </c:pt>
                <c:pt idx="10228">
                  <c:v>4.1799999999999997E-3</c:v>
                </c:pt>
                <c:pt idx="10229">
                  <c:v>4.3400000000000001E-3</c:v>
                </c:pt>
                <c:pt idx="10230">
                  <c:v>4.6600000000000001E-3</c:v>
                </c:pt>
                <c:pt idx="10231">
                  <c:v>4.9199999999999999E-3</c:v>
                </c:pt>
                <c:pt idx="10232">
                  <c:v>5.13E-3</c:v>
                </c:pt>
                <c:pt idx="10233">
                  <c:v>5.45E-3</c:v>
                </c:pt>
                <c:pt idx="10234">
                  <c:v>5.6600000000000001E-3</c:v>
                </c:pt>
                <c:pt idx="10235">
                  <c:v>5.9199999999999999E-3</c:v>
                </c:pt>
                <c:pt idx="10236">
                  <c:v>6.1900000000000002E-3</c:v>
                </c:pt>
                <c:pt idx="10237">
                  <c:v>6.45E-3</c:v>
                </c:pt>
                <c:pt idx="10238">
                  <c:v>6.6100000000000004E-3</c:v>
                </c:pt>
                <c:pt idx="10239">
                  <c:v>6.77E-3</c:v>
                </c:pt>
                <c:pt idx="10240">
                  <c:v>7.0800000000000004E-3</c:v>
                </c:pt>
                <c:pt idx="10241">
                  <c:v>7.1900000000000002E-3</c:v>
                </c:pt>
                <c:pt idx="10242">
                  <c:v>7.45E-3</c:v>
                </c:pt>
                <c:pt idx="10243">
                  <c:v>7.45E-3</c:v>
                </c:pt>
                <c:pt idx="10244">
                  <c:v>7.6600000000000001E-3</c:v>
                </c:pt>
                <c:pt idx="10245">
                  <c:v>7.6600000000000001E-3</c:v>
                </c:pt>
                <c:pt idx="10246">
                  <c:v>7.9299999999999995E-3</c:v>
                </c:pt>
                <c:pt idx="10247">
                  <c:v>7.9799999999999992E-3</c:v>
                </c:pt>
                <c:pt idx="10248">
                  <c:v>8.0300000000000007E-3</c:v>
                </c:pt>
                <c:pt idx="10249">
                  <c:v>8.1399999999999997E-3</c:v>
                </c:pt>
                <c:pt idx="10250">
                  <c:v>8.2900000000000005E-3</c:v>
                </c:pt>
                <c:pt idx="10251">
                  <c:v>8.2900000000000005E-3</c:v>
                </c:pt>
                <c:pt idx="10252">
                  <c:v>8.3999999999999995E-3</c:v>
                </c:pt>
                <c:pt idx="10253">
                  <c:v>8.5599999999999999E-3</c:v>
                </c:pt>
                <c:pt idx="10254">
                  <c:v>8.6099999999999996E-3</c:v>
                </c:pt>
                <c:pt idx="10255">
                  <c:v>8.6599999999999993E-3</c:v>
                </c:pt>
                <c:pt idx="10256">
                  <c:v>8.8199999999999997E-3</c:v>
                </c:pt>
                <c:pt idx="10257">
                  <c:v>8.8199999999999997E-3</c:v>
                </c:pt>
                <c:pt idx="10258">
                  <c:v>9.0299999999999998E-3</c:v>
                </c:pt>
                <c:pt idx="10259">
                  <c:v>9.1400000000000006E-3</c:v>
                </c:pt>
                <c:pt idx="10260">
                  <c:v>9.3500000000000007E-3</c:v>
                </c:pt>
                <c:pt idx="10261">
                  <c:v>9.5099999999999994E-3</c:v>
                </c:pt>
                <c:pt idx="10262">
                  <c:v>9.6100000000000005E-3</c:v>
                </c:pt>
                <c:pt idx="10263">
                  <c:v>9.8200000000000006E-3</c:v>
                </c:pt>
                <c:pt idx="10264">
                  <c:v>1.009E-2</c:v>
                </c:pt>
                <c:pt idx="10265">
                  <c:v>1.014E-2</c:v>
                </c:pt>
                <c:pt idx="10266">
                  <c:v>1.0460000000000001E-2</c:v>
                </c:pt>
                <c:pt idx="10267">
                  <c:v>1.061E-2</c:v>
                </c:pt>
                <c:pt idx="10268">
                  <c:v>1.082E-2</c:v>
                </c:pt>
                <c:pt idx="10269">
                  <c:v>1.103E-2</c:v>
                </c:pt>
                <c:pt idx="10270">
                  <c:v>1.119E-2</c:v>
                </c:pt>
                <c:pt idx="10271">
                  <c:v>1.1350000000000001E-2</c:v>
                </c:pt>
                <c:pt idx="10272">
                  <c:v>1.1509999999999999E-2</c:v>
                </c:pt>
                <c:pt idx="10273">
                  <c:v>1.167E-2</c:v>
                </c:pt>
                <c:pt idx="10274">
                  <c:v>1.183E-2</c:v>
                </c:pt>
                <c:pt idx="10275">
                  <c:v>1.193E-2</c:v>
                </c:pt>
                <c:pt idx="10276">
                  <c:v>1.204E-2</c:v>
                </c:pt>
                <c:pt idx="10277">
                  <c:v>1.209E-2</c:v>
                </c:pt>
                <c:pt idx="10278">
                  <c:v>1.214E-2</c:v>
                </c:pt>
                <c:pt idx="10279">
                  <c:v>1.209E-2</c:v>
                </c:pt>
                <c:pt idx="10280">
                  <c:v>1.209E-2</c:v>
                </c:pt>
                <c:pt idx="10281">
                  <c:v>1.193E-2</c:v>
                </c:pt>
                <c:pt idx="10282">
                  <c:v>1.188E-2</c:v>
                </c:pt>
                <c:pt idx="10283">
                  <c:v>1.167E-2</c:v>
                </c:pt>
                <c:pt idx="10284">
                  <c:v>1.1560000000000001E-2</c:v>
                </c:pt>
                <c:pt idx="10285">
                  <c:v>1.1299999999999999E-2</c:v>
                </c:pt>
                <c:pt idx="10286">
                  <c:v>1.1089999999999999E-2</c:v>
                </c:pt>
                <c:pt idx="10287">
                  <c:v>1.0880000000000001E-2</c:v>
                </c:pt>
                <c:pt idx="10288">
                  <c:v>1.056E-2</c:v>
                </c:pt>
                <c:pt idx="10289">
                  <c:v>1.04E-2</c:v>
                </c:pt>
                <c:pt idx="10290">
                  <c:v>1.014E-2</c:v>
                </c:pt>
                <c:pt idx="10291">
                  <c:v>9.7699999999999992E-3</c:v>
                </c:pt>
                <c:pt idx="10292">
                  <c:v>9.5099999999999994E-3</c:v>
                </c:pt>
                <c:pt idx="10293">
                  <c:v>9.0900000000000009E-3</c:v>
                </c:pt>
                <c:pt idx="10294">
                  <c:v>8.8199999999999997E-3</c:v>
                </c:pt>
                <c:pt idx="10295">
                  <c:v>8.4499999999999992E-3</c:v>
                </c:pt>
                <c:pt idx="10296">
                  <c:v>8.2400000000000008E-3</c:v>
                </c:pt>
                <c:pt idx="10297">
                  <c:v>7.8200000000000006E-3</c:v>
                </c:pt>
                <c:pt idx="10298">
                  <c:v>7.5599999999999999E-3</c:v>
                </c:pt>
                <c:pt idx="10299">
                  <c:v>7.3499999999999998E-3</c:v>
                </c:pt>
                <c:pt idx="10300">
                  <c:v>6.9800000000000001E-3</c:v>
                </c:pt>
                <c:pt idx="10301">
                  <c:v>6.77E-3</c:v>
                </c:pt>
                <c:pt idx="10302">
                  <c:v>6.5599999999999999E-3</c:v>
                </c:pt>
                <c:pt idx="10303">
                  <c:v>6.2899999999999996E-3</c:v>
                </c:pt>
                <c:pt idx="10304">
                  <c:v>6.0800000000000003E-3</c:v>
                </c:pt>
                <c:pt idx="10305">
                  <c:v>5.8700000000000002E-3</c:v>
                </c:pt>
                <c:pt idx="10306">
                  <c:v>5.6600000000000001E-3</c:v>
                </c:pt>
                <c:pt idx="10307">
                  <c:v>5.4999999999999997E-3</c:v>
                </c:pt>
                <c:pt idx="10308">
                  <c:v>5.2399999999999999E-3</c:v>
                </c:pt>
                <c:pt idx="10309">
                  <c:v>5.0800000000000003E-3</c:v>
                </c:pt>
                <c:pt idx="10310">
                  <c:v>4.9800000000000001E-3</c:v>
                </c:pt>
                <c:pt idx="10311">
                  <c:v>4.7099999999999998E-3</c:v>
                </c:pt>
                <c:pt idx="10312">
                  <c:v>4.5500000000000002E-3</c:v>
                </c:pt>
                <c:pt idx="10313">
                  <c:v>4.3400000000000001E-3</c:v>
                </c:pt>
                <c:pt idx="10314">
                  <c:v>4.13E-3</c:v>
                </c:pt>
                <c:pt idx="10315">
                  <c:v>3.9199999999999999E-3</c:v>
                </c:pt>
                <c:pt idx="10316">
                  <c:v>3.7100000000000002E-3</c:v>
                </c:pt>
                <c:pt idx="10317">
                  <c:v>3.5000000000000001E-3</c:v>
                </c:pt>
                <c:pt idx="10318">
                  <c:v>3.2399999999999998E-3</c:v>
                </c:pt>
                <c:pt idx="10319">
                  <c:v>3.0300000000000001E-3</c:v>
                </c:pt>
                <c:pt idx="10320">
                  <c:v>2.7100000000000002E-3</c:v>
                </c:pt>
                <c:pt idx="10321">
                  <c:v>2.3400000000000001E-3</c:v>
                </c:pt>
                <c:pt idx="10322">
                  <c:v>2.1299999999999999E-3</c:v>
                </c:pt>
                <c:pt idx="10323">
                  <c:v>1.7600000000000001E-3</c:v>
                </c:pt>
                <c:pt idx="10324">
                  <c:v>1.5E-3</c:v>
                </c:pt>
                <c:pt idx="10325">
                  <c:v>1.1299999999999999E-3</c:v>
                </c:pt>
                <c:pt idx="10326">
                  <c:v>8.0999999999999996E-4</c:v>
                </c:pt>
                <c:pt idx="10327">
                  <c:v>5.5000000000000003E-4</c:v>
                </c:pt>
                <c:pt idx="10328">
                  <c:v>2.9E-4</c:v>
                </c:pt>
                <c:pt idx="10329">
                  <c:v>-1.3999999999999999E-4</c:v>
                </c:pt>
                <c:pt idx="10330">
                  <c:v>-3.5E-4</c:v>
                </c:pt>
                <c:pt idx="10331">
                  <c:v>-5.0000000000000001E-4</c:v>
                </c:pt>
                <c:pt idx="10332">
                  <c:v>-8.1999999999999998E-4</c:v>
                </c:pt>
                <c:pt idx="10333">
                  <c:v>-9.3000000000000005E-4</c:v>
                </c:pt>
                <c:pt idx="10334">
                  <c:v>-1.0300000000000001E-3</c:v>
                </c:pt>
                <c:pt idx="10335">
                  <c:v>-1.08E-3</c:v>
                </c:pt>
                <c:pt idx="10336">
                  <c:v>-1.14E-3</c:v>
                </c:pt>
                <c:pt idx="10337">
                  <c:v>-1.0300000000000001E-3</c:v>
                </c:pt>
                <c:pt idx="10338">
                  <c:v>-8.7000000000000001E-4</c:v>
                </c:pt>
                <c:pt idx="10339">
                  <c:v>-7.2000000000000005E-4</c:v>
                </c:pt>
                <c:pt idx="10340">
                  <c:v>-5.0000000000000001E-4</c:v>
                </c:pt>
                <c:pt idx="10341">
                  <c:v>-1.3999999999999999E-4</c:v>
                </c:pt>
                <c:pt idx="10342">
                  <c:v>2.9E-4</c:v>
                </c:pt>
                <c:pt idx="10343">
                  <c:v>5.9999999999999995E-4</c:v>
                </c:pt>
                <c:pt idx="10344">
                  <c:v>1.23E-3</c:v>
                </c:pt>
                <c:pt idx="10345">
                  <c:v>1.7600000000000001E-3</c:v>
                </c:pt>
                <c:pt idx="10346">
                  <c:v>2.3400000000000001E-3</c:v>
                </c:pt>
                <c:pt idx="10347">
                  <c:v>3.0300000000000001E-3</c:v>
                </c:pt>
                <c:pt idx="10348">
                  <c:v>3.7599999999999999E-3</c:v>
                </c:pt>
                <c:pt idx="10349">
                  <c:v>4.5500000000000002E-3</c:v>
                </c:pt>
                <c:pt idx="10350">
                  <c:v>5.2399999999999999E-3</c:v>
                </c:pt>
                <c:pt idx="10351">
                  <c:v>6.0299999999999998E-3</c:v>
                </c:pt>
                <c:pt idx="10352">
                  <c:v>6.8700000000000002E-3</c:v>
                </c:pt>
                <c:pt idx="10353">
                  <c:v>7.5599999999999999E-3</c:v>
                </c:pt>
                <c:pt idx="10354">
                  <c:v>8.3999999999999995E-3</c:v>
                </c:pt>
                <c:pt idx="10355">
                  <c:v>9.1400000000000006E-3</c:v>
                </c:pt>
                <c:pt idx="10356">
                  <c:v>9.8799999999999999E-3</c:v>
                </c:pt>
                <c:pt idx="10357">
                  <c:v>1.061E-2</c:v>
                </c:pt>
                <c:pt idx="10358">
                  <c:v>1.125E-2</c:v>
                </c:pt>
                <c:pt idx="10359">
                  <c:v>1.183E-2</c:v>
                </c:pt>
                <c:pt idx="10360">
                  <c:v>1.2460000000000001E-2</c:v>
                </c:pt>
                <c:pt idx="10361">
                  <c:v>1.277E-2</c:v>
                </c:pt>
                <c:pt idx="10362">
                  <c:v>1.325E-2</c:v>
                </c:pt>
                <c:pt idx="10363">
                  <c:v>1.3509999999999999E-2</c:v>
                </c:pt>
                <c:pt idx="10364">
                  <c:v>1.383E-2</c:v>
                </c:pt>
                <c:pt idx="10365">
                  <c:v>1.393E-2</c:v>
                </c:pt>
                <c:pt idx="10366">
                  <c:v>1.404E-2</c:v>
                </c:pt>
                <c:pt idx="10367">
                  <c:v>1.393E-2</c:v>
                </c:pt>
                <c:pt idx="10368">
                  <c:v>1.383E-2</c:v>
                </c:pt>
                <c:pt idx="10369">
                  <c:v>1.3559999999999999E-2</c:v>
                </c:pt>
                <c:pt idx="10370">
                  <c:v>1.3299999999999999E-2</c:v>
                </c:pt>
                <c:pt idx="10371">
                  <c:v>1.298E-2</c:v>
                </c:pt>
                <c:pt idx="10372">
                  <c:v>1.2460000000000001E-2</c:v>
                </c:pt>
                <c:pt idx="10373">
                  <c:v>1.193E-2</c:v>
                </c:pt>
                <c:pt idx="10374">
                  <c:v>1.1299999999999999E-2</c:v>
                </c:pt>
                <c:pt idx="10375">
                  <c:v>1.072E-2</c:v>
                </c:pt>
                <c:pt idx="10376">
                  <c:v>1.009E-2</c:v>
                </c:pt>
                <c:pt idx="10377">
                  <c:v>9.2399999999999999E-3</c:v>
                </c:pt>
                <c:pt idx="10378">
                  <c:v>8.4499999999999992E-3</c:v>
                </c:pt>
                <c:pt idx="10379">
                  <c:v>7.77E-3</c:v>
                </c:pt>
                <c:pt idx="10380">
                  <c:v>7.0299999999999998E-3</c:v>
                </c:pt>
                <c:pt idx="10381">
                  <c:v>6.1900000000000002E-3</c:v>
                </c:pt>
                <c:pt idx="10382">
                  <c:v>5.4000000000000003E-3</c:v>
                </c:pt>
                <c:pt idx="10383">
                  <c:v>4.6100000000000004E-3</c:v>
                </c:pt>
                <c:pt idx="10384">
                  <c:v>3.7599999999999999E-3</c:v>
                </c:pt>
                <c:pt idx="10385">
                  <c:v>3.0300000000000001E-3</c:v>
                </c:pt>
                <c:pt idx="10386">
                  <c:v>2.3400000000000001E-3</c:v>
                </c:pt>
                <c:pt idx="10387">
                  <c:v>1.5E-3</c:v>
                </c:pt>
                <c:pt idx="10388">
                  <c:v>9.7000000000000005E-4</c:v>
                </c:pt>
                <c:pt idx="10389">
                  <c:v>2.3000000000000001E-4</c:v>
                </c:pt>
                <c:pt idx="10390">
                  <c:v>-2.9E-4</c:v>
                </c:pt>
                <c:pt idx="10391">
                  <c:v>-8.1999999999999998E-4</c:v>
                </c:pt>
                <c:pt idx="10392">
                  <c:v>-1.24E-3</c:v>
                </c:pt>
                <c:pt idx="10393">
                  <c:v>-1.7700000000000001E-3</c:v>
                </c:pt>
                <c:pt idx="10394">
                  <c:v>-2.0899999999999998E-3</c:v>
                </c:pt>
                <c:pt idx="10395">
                  <c:v>-2.5600000000000002E-3</c:v>
                </c:pt>
                <c:pt idx="10396">
                  <c:v>-2.8800000000000002E-3</c:v>
                </c:pt>
                <c:pt idx="10397">
                  <c:v>-3.0899999999999999E-3</c:v>
                </c:pt>
                <c:pt idx="10398">
                  <c:v>-3.3500000000000001E-3</c:v>
                </c:pt>
                <c:pt idx="10399">
                  <c:v>-3.5100000000000001E-3</c:v>
                </c:pt>
                <c:pt idx="10400">
                  <c:v>-3.6700000000000001E-3</c:v>
                </c:pt>
                <c:pt idx="10401">
                  <c:v>-3.7699999999999999E-3</c:v>
                </c:pt>
                <c:pt idx="10402">
                  <c:v>-3.82E-3</c:v>
                </c:pt>
                <c:pt idx="10403">
                  <c:v>-3.8800000000000002E-3</c:v>
                </c:pt>
                <c:pt idx="10404">
                  <c:v>-3.8800000000000002E-3</c:v>
                </c:pt>
                <c:pt idx="10405">
                  <c:v>-3.9300000000000003E-3</c:v>
                </c:pt>
                <c:pt idx="10406">
                  <c:v>-3.8800000000000002E-3</c:v>
                </c:pt>
                <c:pt idx="10407">
                  <c:v>-3.82E-3</c:v>
                </c:pt>
                <c:pt idx="10408">
                  <c:v>-3.7699999999999999E-3</c:v>
                </c:pt>
                <c:pt idx="10409">
                  <c:v>-3.7699999999999999E-3</c:v>
                </c:pt>
                <c:pt idx="10410">
                  <c:v>-3.6099999999999999E-3</c:v>
                </c:pt>
                <c:pt idx="10411">
                  <c:v>-3.46E-3</c:v>
                </c:pt>
                <c:pt idx="10412">
                  <c:v>-3.2399999999999998E-3</c:v>
                </c:pt>
                <c:pt idx="10413">
                  <c:v>-3.1900000000000001E-3</c:v>
                </c:pt>
                <c:pt idx="10414">
                  <c:v>-2.98E-3</c:v>
                </c:pt>
                <c:pt idx="10415">
                  <c:v>-2.7699999999999999E-3</c:v>
                </c:pt>
                <c:pt idx="10416">
                  <c:v>-2.6700000000000001E-3</c:v>
                </c:pt>
                <c:pt idx="10417">
                  <c:v>-2.4499999999999999E-3</c:v>
                </c:pt>
                <c:pt idx="10418">
                  <c:v>-2.14E-3</c:v>
                </c:pt>
                <c:pt idx="10419">
                  <c:v>-1.98E-3</c:v>
                </c:pt>
                <c:pt idx="10420">
                  <c:v>-1.66E-3</c:v>
                </c:pt>
                <c:pt idx="10421">
                  <c:v>-1.3500000000000001E-3</c:v>
                </c:pt>
                <c:pt idx="10422">
                  <c:v>-1.08E-3</c:v>
                </c:pt>
                <c:pt idx="10423">
                  <c:v>-7.6999999999999996E-4</c:v>
                </c:pt>
                <c:pt idx="10424">
                  <c:v>-3.5E-4</c:v>
                </c:pt>
                <c:pt idx="10425">
                  <c:v>-1.3999999999999999E-4</c:v>
                </c:pt>
                <c:pt idx="10426">
                  <c:v>2.3000000000000001E-4</c:v>
                </c:pt>
                <c:pt idx="10427">
                  <c:v>5.5000000000000003E-4</c:v>
                </c:pt>
                <c:pt idx="10428">
                  <c:v>9.7000000000000005E-4</c:v>
                </c:pt>
                <c:pt idx="10429">
                  <c:v>1.34E-3</c:v>
                </c:pt>
                <c:pt idx="10430">
                  <c:v>1.7099999999999999E-3</c:v>
                </c:pt>
                <c:pt idx="10431">
                  <c:v>2.0200000000000001E-3</c:v>
                </c:pt>
                <c:pt idx="10432">
                  <c:v>2.3900000000000002E-3</c:v>
                </c:pt>
                <c:pt idx="10433">
                  <c:v>2.81E-3</c:v>
                </c:pt>
                <c:pt idx="10434">
                  <c:v>3.13E-3</c:v>
                </c:pt>
                <c:pt idx="10435">
                  <c:v>3.5500000000000002E-3</c:v>
                </c:pt>
                <c:pt idx="10436">
                  <c:v>3.9199999999999999E-3</c:v>
                </c:pt>
                <c:pt idx="10437">
                  <c:v>4.2399999999999998E-3</c:v>
                </c:pt>
                <c:pt idx="10438">
                  <c:v>4.5500000000000002E-3</c:v>
                </c:pt>
                <c:pt idx="10439">
                  <c:v>4.8199999999999996E-3</c:v>
                </c:pt>
                <c:pt idx="10440">
                  <c:v>5.13E-3</c:v>
                </c:pt>
                <c:pt idx="10441">
                  <c:v>5.3400000000000001E-3</c:v>
                </c:pt>
                <c:pt idx="10442">
                  <c:v>5.6100000000000004E-3</c:v>
                </c:pt>
                <c:pt idx="10443">
                  <c:v>5.77E-3</c:v>
                </c:pt>
                <c:pt idx="10444">
                  <c:v>6.0800000000000003E-3</c:v>
                </c:pt>
                <c:pt idx="10445">
                  <c:v>6.2899999999999996E-3</c:v>
                </c:pt>
                <c:pt idx="10446">
                  <c:v>6.45E-3</c:v>
                </c:pt>
                <c:pt idx="10447">
                  <c:v>6.5599999999999999E-3</c:v>
                </c:pt>
                <c:pt idx="10448">
                  <c:v>6.6100000000000004E-3</c:v>
                </c:pt>
                <c:pt idx="10449">
                  <c:v>6.77E-3</c:v>
                </c:pt>
                <c:pt idx="10450">
                  <c:v>6.8700000000000002E-3</c:v>
                </c:pt>
                <c:pt idx="10451">
                  <c:v>6.8700000000000002E-3</c:v>
                </c:pt>
                <c:pt idx="10452">
                  <c:v>6.9800000000000001E-3</c:v>
                </c:pt>
                <c:pt idx="10453">
                  <c:v>6.9199999999999999E-3</c:v>
                </c:pt>
                <c:pt idx="10454">
                  <c:v>6.9199999999999999E-3</c:v>
                </c:pt>
                <c:pt idx="10455">
                  <c:v>6.9800000000000001E-3</c:v>
                </c:pt>
                <c:pt idx="10456">
                  <c:v>6.9800000000000001E-3</c:v>
                </c:pt>
                <c:pt idx="10457">
                  <c:v>6.9199999999999999E-3</c:v>
                </c:pt>
                <c:pt idx="10458">
                  <c:v>6.9800000000000001E-3</c:v>
                </c:pt>
                <c:pt idx="10459">
                  <c:v>6.9800000000000001E-3</c:v>
                </c:pt>
                <c:pt idx="10460">
                  <c:v>6.9199999999999999E-3</c:v>
                </c:pt>
                <c:pt idx="10461">
                  <c:v>6.9199999999999999E-3</c:v>
                </c:pt>
                <c:pt idx="10462">
                  <c:v>6.8700000000000002E-3</c:v>
                </c:pt>
                <c:pt idx="10463">
                  <c:v>6.8199999999999997E-3</c:v>
                </c:pt>
                <c:pt idx="10464">
                  <c:v>6.8700000000000002E-3</c:v>
                </c:pt>
                <c:pt idx="10465">
                  <c:v>6.8700000000000002E-3</c:v>
                </c:pt>
                <c:pt idx="10466">
                  <c:v>6.77E-3</c:v>
                </c:pt>
                <c:pt idx="10467">
                  <c:v>6.8199999999999997E-3</c:v>
                </c:pt>
                <c:pt idx="10468">
                  <c:v>6.8700000000000002E-3</c:v>
                </c:pt>
                <c:pt idx="10469">
                  <c:v>6.9199999999999999E-3</c:v>
                </c:pt>
                <c:pt idx="10470">
                  <c:v>6.8700000000000002E-3</c:v>
                </c:pt>
                <c:pt idx="10471">
                  <c:v>6.9199999999999999E-3</c:v>
                </c:pt>
                <c:pt idx="10472">
                  <c:v>6.9800000000000001E-3</c:v>
                </c:pt>
                <c:pt idx="10473">
                  <c:v>6.8700000000000002E-3</c:v>
                </c:pt>
                <c:pt idx="10474">
                  <c:v>6.8700000000000002E-3</c:v>
                </c:pt>
                <c:pt idx="10475">
                  <c:v>6.9199999999999999E-3</c:v>
                </c:pt>
                <c:pt idx="10476">
                  <c:v>6.9800000000000001E-3</c:v>
                </c:pt>
                <c:pt idx="10477">
                  <c:v>7.0800000000000004E-3</c:v>
                </c:pt>
                <c:pt idx="10478">
                  <c:v>6.9199999999999999E-3</c:v>
                </c:pt>
                <c:pt idx="10479">
                  <c:v>6.9800000000000001E-3</c:v>
                </c:pt>
                <c:pt idx="10480">
                  <c:v>6.9800000000000001E-3</c:v>
                </c:pt>
                <c:pt idx="10481">
                  <c:v>7.0299999999999998E-3</c:v>
                </c:pt>
                <c:pt idx="10482">
                  <c:v>7.0299999999999998E-3</c:v>
                </c:pt>
                <c:pt idx="10483">
                  <c:v>6.9800000000000001E-3</c:v>
                </c:pt>
                <c:pt idx="10484">
                  <c:v>6.9199999999999999E-3</c:v>
                </c:pt>
                <c:pt idx="10485">
                  <c:v>6.8700000000000002E-3</c:v>
                </c:pt>
                <c:pt idx="10486">
                  <c:v>6.8700000000000002E-3</c:v>
                </c:pt>
                <c:pt idx="10487">
                  <c:v>6.8700000000000002E-3</c:v>
                </c:pt>
                <c:pt idx="10488">
                  <c:v>6.8700000000000002E-3</c:v>
                </c:pt>
                <c:pt idx="10489">
                  <c:v>6.77E-3</c:v>
                </c:pt>
                <c:pt idx="10490">
                  <c:v>6.8199999999999997E-3</c:v>
                </c:pt>
                <c:pt idx="10491">
                  <c:v>6.77E-3</c:v>
                </c:pt>
                <c:pt idx="10492">
                  <c:v>6.7099999999999998E-3</c:v>
                </c:pt>
                <c:pt idx="10493">
                  <c:v>6.5599999999999999E-3</c:v>
                </c:pt>
                <c:pt idx="10494">
                  <c:v>6.6100000000000004E-3</c:v>
                </c:pt>
                <c:pt idx="10495">
                  <c:v>6.5599999999999999E-3</c:v>
                </c:pt>
                <c:pt idx="10496">
                  <c:v>6.45E-3</c:v>
                </c:pt>
                <c:pt idx="10497">
                  <c:v>6.45E-3</c:v>
                </c:pt>
                <c:pt idx="10498">
                  <c:v>6.4000000000000003E-3</c:v>
                </c:pt>
                <c:pt idx="10499">
                  <c:v>6.3499999999999997E-3</c:v>
                </c:pt>
                <c:pt idx="10500">
                  <c:v>6.45E-3</c:v>
                </c:pt>
                <c:pt idx="10501">
                  <c:v>6.2899999999999996E-3</c:v>
                </c:pt>
                <c:pt idx="10502">
                  <c:v>6.1900000000000002E-3</c:v>
                </c:pt>
                <c:pt idx="10503">
                  <c:v>6.13E-3</c:v>
                </c:pt>
                <c:pt idx="10504">
                  <c:v>6.0299999999999998E-3</c:v>
                </c:pt>
                <c:pt idx="10505">
                  <c:v>6.0299999999999998E-3</c:v>
                </c:pt>
                <c:pt idx="10506">
                  <c:v>5.8700000000000002E-3</c:v>
                </c:pt>
                <c:pt idx="10507">
                  <c:v>5.8700000000000002E-3</c:v>
                </c:pt>
                <c:pt idx="10508">
                  <c:v>5.77E-3</c:v>
                </c:pt>
                <c:pt idx="10509">
                  <c:v>5.7099999999999998E-3</c:v>
                </c:pt>
                <c:pt idx="10510">
                  <c:v>5.6100000000000004E-3</c:v>
                </c:pt>
                <c:pt idx="10511">
                  <c:v>5.45E-3</c:v>
                </c:pt>
                <c:pt idx="10512">
                  <c:v>5.4000000000000003E-3</c:v>
                </c:pt>
                <c:pt idx="10513">
                  <c:v>5.2399999999999999E-3</c:v>
                </c:pt>
                <c:pt idx="10514">
                  <c:v>5.1900000000000002E-3</c:v>
                </c:pt>
                <c:pt idx="10515">
                  <c:v>5.13E-3</c:v>
                </c:pt>
                <c:pt idx="10516">
                  <c:v>4.8700000000000002E-3</c:v>
                </c:pt>
                <c:pt idx="10517">
                  <c:v>4.7600000000000003E-3</c:v>
                </c:pt>
                <c:pt idx="10518">
                  <c:v>4.6600000000000001E-3</c:v>
                </c:pt>
                <c:pt idx="10519">
                  <c:v>4.4999999999999997E-3</c:v>
                </c:pt>
                <c:pt idx="10520">
                  <c:v>4.4999999999999997E-3</c:v>
                </c:pt>
                <c:pt idx="10521">
                  <c:v>4.3400000000000001E-3</c:v>
                </c:pt>
                <c:pt idx="10522">
                  <c:v>4.2399999999999998E-3</c:v>
                </c:pt>
                <c:pt idx="10523">
                  <c:v>4.0800000000000003E-3</c:v>
                </c:pt>
                <c:pt idx="10524">
                  <c:v>4.0299999999999997E-3</c:v>
                </c:pt>
                <c:pt idx="10525">
                  <c:v>3.8700000000000002E-3</c:v>
                </c:pt>
                <c:pt idx="10526">
                  <c:v>3.7599999999999999E-3</c:v>
                </c:pt>
                <c:pt idx="10527">
                  <c:v>3.7599999999999999E-3</c:v>
                </c:pt>
                <c:pt idx="10528">
                  <c:v>3.7100000000000002E-3</c:v>
                </c:pt>
                <c:pt idx="10529">
                  <c:v>3.7100000000000002E-3</c:v>
                </c:pt>
                <c:pt idx="10530">
                  <c:v>3.6600000000000001E-3</c:v>
                </c:pt>
                <c:pt idx="10531">
                  <c:v>3.6600000000000001E-3</c:v>
                </c:pt>
                <c:pt idx="10532">
                  <c:v>3.7100000000000002E-3</c:v>
                </c:pt>
                <c:pt idx="10533">
                  <c:v>3.7599999999999999E-3</c:v>
                </c:pt>
                <c:pt idx="10534">
                  <c:v>3.7599999999999999E-3</c:v>
                </c:pt>
                <c:pt idx="10535">
                  <c:v>3.9199999999999999E-3</c:v>
                </c:pt>
                <c:pt idx="10536">
                  <c:v>4.0800000000000003E-3</c:v>
                </c:pt>
                <c:pt idx="10537">
                  <c:v>4.1799999999999997E-3</c:v>
                </c:pt>
                <c:pt idx="10538">
                  <c:v>4.2900000000000004E-3</c:v>
                </c:pt>
                <c:pt idx="10539">
                  <c:v>4.4999999999999997E-3</c:v>
                </c:pt>
                <c:pt idx="10540">
                  <c:v>4.7099999999999998E-3</c:v>
                </c:pt>
                <c:pt idx="10541">
                  <c:v>4.7600000000000003E-3</c:v>
                </c:pt>
                <c:pt idx="10542">
                  <c:v>5.13E-3</c:v>
                </c:pt>
                <c:pt idx="10543">
                  <c:v>5.2399999999999999E-3</c:v>
                </c:pt>
                <c:pt idx="10544">
                  <c:v>5.4999999999999997E-3</c:v>
                </c:pt>
                <c:pt idx="10545">
                  <c:v>5.77E-3</c:v>
                </c:pt>
                <c:pt idx="10546">
                  <c:v>5.9800000000000001E-3</c:v>
                </c:pt>
                <c:pt idx="10547">
                  <c:v>6.2899999999999996E-3</c:v>
                </c:pt>
                <c:pt idx="10548">
                  <c:v>6.4999999999999997E-3</c:v>
                </c:pt>
                <c:pt idx="10549">
                  <c:v>6.6600000000000001E-3</c:v>
                </c:pt>
                <c:pt idx="10550">
                  <c:v>6.9199999999999999E-3</c:v>
                </c:pt>
                <c:pt idx="10551">
                  <c:v>7.0800000000000004E-3</c:v>
                </c:pt>
                <c:pt idx="10552">
                  <c:v>7.2899999999999996E-3</c:v>
                </c:pt>
                <c:pt idx="10553">
                  <c:v>7.45E-3</c:v>
                </c:pt>
                <c:pt idx="10554">
                  <c:v>7.4999999999999997E-3</c:v>
                </c:pt>
                <c:pt idx="10555">
                  <c:v>7.8200000000000006E-3</c:v>
                </c:pt>
                <c:pt idx="10556">
                  <c:v>7.8700000000000003E-3</c:v>
                </c:pt>
                <c:pt idx="10557">
                  <c:v>7.9299999999999995E-3</c:v>
                </c:pt>
                <c:pt idx="10558">
                  <c:v>8.0800000000000004E-3</c:v>
                </c:pt>
                <c:pt idx="10559">
                  <c:v>8.0300000000000007E-3</c:v>
                </c:pt>
                <c:pt idx="10560">
                  <c:v>7.9799999999999992E-3</c:v>
                </c:pt>
                <c:pt idx="10561">
                  <c:v>7.9799999999999992E-3</c:v>
                </c:pt>
                <c:pt idx="10562">
                  <c:v>7.8700000000000003E-3</c:v>
                </c:pt>
                <c:pt idx="10563">
                  <c:v>7.8700000000000003E-3</c:v>
                </c:pt>
                <c:pt idx="10564">
                  <c:v>7.7200000000000003E-3</c:v>
                </c:pt>
                <c:pt idx="10565">
                  <c:v>7.5599999999999999E-3</c:v>
                </c:pt>
                <c:pt idx="10566">
                  <c:v>7.2899999999999996E-3</c:v>
                </c:pt>
                <c:pt idx="10567">
                  <c:v>7.0299999999999998E-3</c:v>
                </c:pt>
                <c:pt idx="10568">
                  <c:v>6.8700000000000002E-3</c:v>
                </c:pt>
                <c:pt idx="10569">
                  <c:v>6.6100000000000004E-3</c:v>
                </c:pt>
                <c:pt idx="10570">
                  <c:v>6.3499999999999997E-3</c:v>
                </c:pt>
                <c:pt idx="10571">
                  <c:v>5.9199999999999999E-3</c:v>
                </c:pt>
                <c:pt idx="10572">
                  <c:v>5.6600000000000001E-3</c:v>
                </c:pt>
                <c:pt idx="10573">
                  <c:v>5.2900000000000004E-3</c:v>
                </c:pt>
                <c:pt idx="10574">
                  <c:v>5.0299999999999997E-3</c:v>
                </c:pt>
                <c:pt idx="10575">
                  <c:v>4.7099999999999998E-3</c:v>
                </c:pt>
                <c:pt idx="10576">
                  <c:v>4.3400000000000001E-3</c:v>
                </c:pt>
                <c:pt idx="10577">
                  <c:v>3.9699999999999996E-3</c:v>
                </c:pt>
                <c:pt idx="10578">
                  <c:v>3.6099999999999999E-3</c:v>
                </c:pt>
                <c:pt idx="10579">
                  <c:v>3.29E-3</c:v>
                </c:pt>
                <c:pt idx="10580">
                  <c:v>2.9199999999999999E-3</c:v>
                </c:pt>
                <c:pt idx="10581">
                  <c:v>2.5999999999999999E-3</c:v>
                </c:pt>
                <c:pt idx="10582">
                  <c:v>2.2399999999999998E-3</c:v>
                </c:pt>
                <c:pt idx="10583">
                  <c:v>1.97E-3</c:v>
                </c:pt>
                <c:pt idx="10584">
                  <c:v>1.7099999999999999E-3</c:v>
                </c:pt>
                <c:pt idx="10585">
                  <c:v>1.4400000000000001E-3</c:v>
                </c:pt>
                <c:pt idx="10586">
                  <c:v>1.23E-3</c:v>
                </c:pt>
                <c:pt idx="10587">
                  <c:v>9.7000000000000005E-4</c:v>
                </c:pt>
                <c:pt idx="10588">
                  <c:v>8.0999999999999996E-4</c:v>
                </c:pt>
                <c:pt idx="10589">
                  <c:v>5.9999999999999995E-4</c:v>
                </c:pt>
                <c:pt idx="10590">
                  <c:v>5.5000000000000003E-4</c:v>
                </c:pt>
                <c:pt idx="10591">
                  <c:v>5.0000000000000001E-4</c:v>
                </c:pt>
                <c:pt idx="10592">
                  <c:v>3.8999999999999999E-4</c:v>
                </c:pt>
                <c:pt idx="10593">
                  <c:v>5.0000000000000001E-4</c:v>
                </c:pt>
                <c:pt idx="10594">
                  <c:v>5.5000000000000003E-4</c:v>
                </c:pt>
                <c:pt idx="10595">
                  <c:v>5.9999999999999995E-4</c:v>
                </c:pt>
                <c:pt idx="10596">
                  <c:v>7.1000000000000002E-4</c:v>
                </c:pt>
                <c:pt idx="10597">
                  <c:v>7.6000000000000004E-4</c:v>
                </c:pt>
                <c:pt idx="10598">
                  <c:v>8.7000000000000001E-4</c:v>
                </c:pt>
                <c:pt idx="10599">
                  <c:v>1.1299999999999999E-3</c:v>
                </c:pt>
                <c:pt idx="10600">
                  <c:v>1.34E-3</c:v>
                </c:pt>
                <c:pt idx="10601">
                  <c:v>1.4400000000000001E-3</c:v>
                </c:pt>
                <c:pt idx="10602">
                  <c:v>1.7600000000000001E-3</c:v>
                </c:pt>
                <c:pt idx="10603">
                  <c:v>1.97E-3</c:v>
                </c:pt>
                <c:pt idx="10604">
                  <c:v>2.2899999999999999E-3</c:v>
                </c:pt>
                <c:pt idx="10605">
                  <c:v>2.5500000000000002E-3</c:v>
                </c:pt>
                <c:pt idx="10606">
                  <c:v>2.7599999999999999E-3</c:v>
                </c:pt>
                <c:pt idx="10607">
                  <c:v>2.97E-3</c:v>
                </c:pt>
                <c:pt idx="10608">
                  <c:v>3.2399999999999998E-3</c:v>
                </c:pt>
                <c:pt idx="10609">
                  <c:v>3.3899999999999998E-3</c:v>
                </c:pt>
                <c:pt idx="10610">
                  <c:v>3.6600000000000001E-3</c:v>
                </c:pt>
                <c:pt idx="10611">
                  <c:v>3.8700000000000002E-3</c:v>
                </c:pt>
                <c:pt idx="10612">
                  <c:v>4.0299999999999997E-3</c:v>
                </c:pt>
                <c:pt idx="10613">
                  <c:v>4.1799999999999997E-3</c:v>
                </c:pt>
                <c:pt idx="10614">
                  <c:v>4.2900000000000004E-3</c:v>
                </c:pt>
                <c:pt idx="10615">
                  <c:v>4.3400000000000001E-3</c:v>
                </c:pt>
                <c:pt idx="10616">
                  <c:v>4.4000000000000003E-3</c:v>
                </c:pt>
                <c:pt idx="10617">
                  <c:v>4.4000000000000003E-3</c:v>
                </c:pt>
                <c:pt idx="10618">
                  <c:v>4.4000000000000003E-3</c:v>
                </c:pt>
                <c:pt idx="10619">
                  <c:v>4.4000000000000003E-3</c:v>
                </c:pt>
                <c:pt idx="10620">
                  <c:v>4.2399999999999998E-3</c:v>
                </c:pt>
                <c:pt idx="10621">
                  <c:v>4.0800000000000003E-3</c:v>
                </c:pt>
                <c:pt idx="10622">
                  <c:v>3.9699999999999996E-3</c:v>
                </c:pt>
                <c:pt idx="10623">
                  <c:v>3.82E-3</c:v>
                </c:pt>
                <c:pt idx="10624">
                  <c:v>3.6099999999999999E-3</c:v>
                </c:pt>
                <c:pt idx="10625">
                  <c:v>3.3400000000000001E-3</c:v>
                </c:pt>
                <c:pt idx="10626">
                  <c:v>3.13E-3</c:v>
                </c:pt>
                <c:pt idx="10627">
                  <c:v>2.8700000000000002E-3</c:v>
                </c:pt>
                <c:pt idx="10628">
                  <c:v>2.5500000000000002E-3</c:v>
                </c:pt>
                <c:pt idx="10629">
                  <c:v>2.1800000000000001E-3</c:v>
                </c:pt>
                <c:pt idx="10630">
                  <c:v>1.92E-3</c:v>
                </c:pt>
                <c:pt idx="10631">
                  <c:v>1.5499999999999999E-3</c:v>
                </c:pt>
                <c:pt idx="10632">
                  <c:v>1.34E-3</c:v>
                </c:pt>
                <c:pt idx="10633">
                  <c:v>9.7000000000000005E-4</c:v>
                </c:pt>
                <c:pt idx="10634">
                  <c:v>7.1000000000000002E-4</c:v>
                </c:pt>
                <c:pt idx="10635">
                  <c:v>3.4000000000000002E-4</c:v>
                </c:pt>
                <c:pt idx="10636">
                  <c:v>1.2999999999999999E-4</c:v>
                </c:pt>
                <c:pt idx="10637">
                  <c:v>-1.3999999999999999E-4</c:v>
                </c:pt>
                <c:pt idx="10638">
                  <c:v>-2.9E-4</c:v>
                </c:pt>
                <c:pt idx="10639">
                  <c:v>-4.0000000000000002E-4</c:v>
                </c:pt>
                <c:pt idx="10640">
                  <c:v>-7.2000000000000005E-4</c:v>
                </c:pt>
                <c:pt idx="10641">
                  <c:v>-7.6999999999999996E-4</c:v>
                </c:pt>
                <c:pt idx="10642">
                  <c:v>-8.7000000000000001E-4</c:v>
                </c:pt>
                <c:pt idx="10643">
                  <c:v>-8.7000000000000001E-4</c:v>
                </c:pt>
                <c:pt idx="10644">
                  <c:v>-9.3000000000000005E-4</c:v>
                </c:pt>
                <c:pt idx="10645">
                  <c:v>-9.3000000000000005E-4</c:v>
                </c:pt>
                <c:pt idx="10646">
                  <c:v>-9.3000000000000005E-4</c:v>
                </c:pt>
                <c:pt idx="10647">
                  <c:v>-8.1999999999999998E-4</c:v>
                </c:pt>
                <c:pt idx="10648">
                  <c:v>-6.0999999999999997E-4</c:v>
                </c:pt>
                <c:pt idx="10649">
                  <c:v>-5.0000000000000001E-4</c:v>
                </c:pt>
                <c:pt idx="10650">
                  <c:v>-4.0000000000000002E-4</c:v>
                </c:pt>
                <c:pt idx="10651">
                  <c:v>-3.0000000000000001E-5</c:v>
                </c:pt>
                <c:pt idx="10652">
                  <c:v>6.9999999999999994E-5</c:v>
                </c:pt>
                <c:pt idx="10653">
                  <c:v>3.4000000000000002E-4</c:v>
                </c:pt>
                <c:pt idx="10654">
                  <c:v>7.1000000000000002E-4</c:v>
                </c:pt>
                <c:pt idx="10655">
                  <c:v>9.2000000000000003E-4</c:v>
                </c:pt>
                <c:pt idx="10656">
                  <c:v>1.1299999999999999E-3</c:v>
                </c:pt>
                <c:pt idx="10657">
                  <c:v>1.5E-3</c:v>
                </c:pt>
                <c:pt idx="10658">
                  <c:v>1.7600000000000001E-3</c:v>
                </c:pt>
                <c:pt idx="10659">
                  <c:v>2.0200000000000001E-3</c:v>
                </c:pt>
                <c:pt idx="10660">
                  <c:v>2.2899999999999999E-3</c:v>
                </c:pt>
                <c:pt idx="10661">
                  <c:v>2.5999999999999999E-3</c:v>
                </c:pt>
                <c:pt idx="10662">
                  <c:v>2.7599999999999999E-3</c:v>
                </c:pt>
                <c:pt idx="10663">
                  <c:v>3.0300000000000001E-3</c:v>
                </c:pt>
                <c:pt idx="10664">
                  <c:v>3.1800000000000001E-3</c:v>
                </c:pt>
                <c:pt idx="10665">
                  <c:v>3.3400000000000001E-3</c:v>
                </c:pt>
                <c:pt idx="10666">
                  <c:v>3.5000000000000001E-3</c:v>
                </c:pt>
                <c:pt idx="10667">
                  <c:v>3.5000000000000001E-3</c:v>
                </c:pt>
                <c:pt idx="10668">
                  <c:v>3.5500000000000002E-3</c:v>
                </c:pt>
                <c:pt idx="10669">
                  <c:v>3.5500000000000002E-3</c:v>
                </c:pt>
                <c:pt idx="10670">
                  <c:v>3.5000000000000001E-3</c:v>
                </c:pt>
                <c:pt idx="10671">
                  <c:v>3.3899999999999998E-3</c:v>
                </c:pt>
                <c:pt idx="10672">
                  <c:v>3.29E-3</c:v>
                </c:pt>
                <c:pt idx="10673">
                  <c:v>3.0799999999999998E-3</c:v>
                </c:pt>
                <c:pt idx="10674">
                  <c:v>2.97E-3</c:v>
                </c:pt>
                <c:pt idx="10675">
                  <c:v>2.7599999999999999E-3</c:v>
                </c:pt>
                <c:pt idx="10676">
                  <c:v>2.4499999999999999E-3</c:v>
                </c:pt>
                <c:pt idx="10677">
                  <c:v>2.1800000000000001E-3</c:v>
                </c:pt>
                <c:pt idx="10678">
                  <c:v>1.81E-3</c:v>
                </c:pt>
                <c:pt idx="10679">
                  <c:v>1.4400000000000001E-3</c:v>
                </c:pt>
                <c:pt idx="10680">
                  <c:v>1.1299999999999999E-3</c:v>
                </c:pt>
                <c:pt idx="10681">
                  <c:v>8.0999999999999996E-4</c:v>
                </c:pt>
                <c:pt idx="10682">
                  <c:v>3.4000000000000002E-4</c:v>
                </c:pt>
                <c:pt idx="10683">
                  <c:v>-3.0000000000000001E-5</c:v>
                </c:pt>
                <c:pt idx="10684">
                  <c:v>-3.5E-4</c:v>
                </c:pt>
                <c:pt idx="10685">
                  <c:v>-6.0999999999999997E-4</c:v>
                </c:pt>
                <c:pt idx="10686">
                  <c:v>-1.0300000000000001E-3</c:v>
                </c:pt>
                <c:pt idx="10687">
                  <c:v>-1.4499999999999999E-3</c:v>
                </c:pt>
                <c:pt idx="10688">
                  <c:v>-1.72E-3</c:v>
                </c:pt>
                <c:pt idx="10689">
                  <c:v>-1.9300000000000001E-3</c:v>
                </c:pt>
                <c:pt idx="10690">
                  <c:v>-2.1900000000000001E-3</c:v>
                </c:pt>
                <c:pt idx="10691">
                  <c:v>-2.2399999999999998E-3</c:v>
                </c:pt>
                <c:pt idx="10692">
                  <c:v>-2.5100000000000001E-3</c:v>
                </c:pt>
                <c:pt idx="10693">
                  <c:v>-2.5600000000000002E-3</c:v>
                </c:pt>
                <c:pt idx="10694">
                  <c:v>-2.5600000000000002E-3</c:v>
                </c:pt>
                <c:pt idx="10695">
                  <c:v>-2.6700000000000001E-3</c:v>
                </c:pt>
                <c:pt idx="10696">
                  <c:v>-2.5100000000000001E-3</c:v>
                </c:pt>
                <c:pt idx="10697">
                  <c:v>-2.3500000000000001E-3</c:v>
                </c:pt>
                <c:pt idx="10698">
                  <c:v>-2.1900000000000001E-3</c:v>
                </c:pt>
                <c:pt idx="10699">
                  <c:v>-2.0300000000000001E-3</c:v>
                </c:pt>
                <c:pt idx="10700">
                  <c:v>-1.66E-3</c:v>
                </c:pt>
                <c:pt idx="10701">
                  <c:v>-1.4499999999999999E-3</c:v>
                </c:pt>
                <c:pt idx="10702">
                  <c:v>-1.0300000000000001E-3</c:v>
                </c:pt>
                <c:pt idx="10703">
                  <c:v>-7.6999999999999996E-4</c:v>
                </c:pt>
                <c:pt idx="10704">
                  <c:v>-2.9E-4</c:v>
                </c:pt>
                <c:pt idx="10705">
                  <c:v>2.3000000000000001E-4</c:v>
                </c:pt>
                <c:pt idx="10706">
                  <c:v>6.4999999999999997E-4</c:v>
                </c:pt>
                <c:pt idx="10707">
                  <c:v>1.0200000000000001E-3</c:v>
                </c:pt>
                <c:pt idx="10708">
                  <c:v>1.6000000000000001E-3</c:v>
                </c:pt>
                <c:pt idx="10709">
                  <c:v>2.0200000000000001E-3</c:v>
                </c:pt>
                <c:pt idx="10710">
                  <c:v>2.5999999999999999E-3</c:v>
                </c:pt>
                <c:pt idx="10711">
                  <c:v>2.9199999999999999E-3</c:v>
                </c:pt>
                <c:pt idx="10712">
                  <c:v>3.5000000000000001E-3</c:v>
                </c:pt>
                <c:pt idx="10713">
                  <c:v>3.7599999999999999E-3</c:v>
                </c:pt>
                <c:pt idx="10714">
                  <c:v>4.1799999999999997E-3</c:v>
                </c:pt>
                <c:pt idx="10715">
                  <c:v>4.6100000000000004E-3</c:v>
                </c:pt>
                <c:pt idx="10716">
                  <c:v>4.8700000000000002E-3</c:v>
                </c:pt>
                <c:pt idx="10717">
                  <c:v>5.0800000000000003E-3</c:v>
                </c:pt>
                <c:pt idx="10718">
                  <c:v>5.1900000000000002E-3</c:v>
                </c:pt>
                <c:pt idx="10719">
                  <c:v>5.2900000000000004E-3</c:v>
                </c:pt>
                <c:pt idx="10720">
                  <c:v>5.45E-3</c:v>
                </c:pt>
                <c:pt idx="10721">
                  <c:v>5.45E-3</c:v>
                </c:pt>
                <c:pt idx="10722">
                  <c:v>5.4000000000000003E-3</c:v>
                </c:pt>
                <c:pt idx="10723">
                  <c:v>5.2399999999999999E-3</c:v>
                </c:pt>
                <c:pt idx="10724">
                  <c:v>5.0299999999999997E-3</c:v>
                </c:pt>
                <c:pt idx="10725">
                  <c:v>4.8199999999999996E-3</c:v>
                </c:pt>
                <c:pt idx="10726">
                  <c:v>4.5500000000000002E-3</c:v>
                </c:pt>
                <c:pt idx="10727">
                  <c:v>4.13E-3</c:v>
                </c:pt>
                <c:pt idx="10728">
                  <c:v>3.82E-3</c:v>
                </c:pt>
                <c:pt idx="10729">
                  <c:v>3.29E-3</c:v>
                </c:pt>
                <c:pt idx="10730">
                  <c:v>2.9199999999999999E-3</c:v>
                </c:pt>
                <c:pt idx="10731">
                  <c:v>2.3900000000000002E-3</c:v>
                </c:pt>
                <c:pt idx="10732">
                  <c:v>1.92E-3</c:v>
                </c:pt>
                <c:pt idx="10733">
                  <c:v>1.34E-3</c:v>
                </c:pt>
                <c:pt idx="10734">
                  <c:v>8.0999999999999996E-4</c:v>
                </c:pt>
                <c:pt idx="10735">
                  <c:v>1.8000000000000001E-4</c:v>
                </c:pt>
                <c:pt idx="10736">
                  <c:v>-3.5E-4</c:v>
                </c:pt>
                <c:pt idx="10737">
                  <c:v>-8.1999999999999998E-4</c:v>
                </c:pt>
                <c:pt idx="10738">
                  <c:v>-1.2999999999999999E-3</c:v>
                </c:pt>
                <c:pt idx="10739">
                  <c:v>-1.82E-3</c:v>
                </c:pt>
                <c:pt idx="10740">
                  <c:v>-2.1900000000000001E-3</c:v>
                </c:pt>
                <c:pt idx="10741">
                  <c:v>-2.6700000000000001E-3</c:v>
                </c:pt>
                <c:pt idx="10742">
                  <c:v>-3.0899999999999999E-3</c:v>
                </c:pt>
                <c:pt idx="10743">
                  <c:v>-3.46E-3</c:v>
                </c:pt>
                <c:pt idx="10744">
                  <c:v>-3.6700000000000001E-3</c:v>
                </c:pt>
                <c:pt idx="10745">
                  <c:v>-4.0400000000000002E-3</c:v>
                </c:pt>
                <c:pt idx="10746">
                  <c:v>-4.1399999999999996E-3</c:v>
                </c:pt>
                <c:pt idx="10747">
                  <c:v>-4.3E-3</c:v>
                </c:pt>
                <c:pt idx="10748">
                  <c:v>-4.5100000000000001E-3</c:v>
                </c:pt>
                <c:pt idx="10749">
                  <c:v>-4.5599999999999998E-3</c:v>
                </c:pt>
                <c:pt idx="10750">
                  <c:v>-4.5100000000000001E-3</c:v>
                </c:pt>
                <c:pt idx="10751">
                  <c:v>-4.5100000000000001E-3</c:v>
                </c:pt>
                <c:pt idx="10752">
                  <c:v>-4.4000000000000003E-3</c:v>
                </c:pt>
                <c:pt idx="10753">
                  <c:v>-4.3499999999999997E-3</c:v>
                </c:pt>
                <c:pt idx="10754">
                  <c:v>-4.1900000000000001E-3</c:v>
                </c:pt>
                <c:pt idx="10755">
                  <c:v>-3.98E-3</c:v>
                </c:pt>
                <c:pt idx="10756">
                  <c:v>-3.7200000000000002E-3</c:v>
                </c:pt>
                <c:pt idx="10757">
                  <c:v>-3.6700000000000001E-3</c:v>
                </c:pt>
                <c:pt idx="10758">
                  <c:v>-3.3500000000000001E-3</c:v>
                </c:pt>
                <c:pt idx="10759">
                  <c:v>-3.0899999999999999E-3</c:v>
                </c:pt>
                <c:pt idx="10760">
                  <c:v>-2.8800000000000002E-3</c:v>
                </c:pt>
                <c:pt idx="10761">
                  <c:v>-2.6700000000000001E-3</c:v>
                </c:pt>
                <c:pt idx="10762">
                  <c:v>-2.3999999999999998E-3</c:v>
                </c:pt>
                <c:pt idx="10763">
                  <c:v>-2.14E-3</c:v>
                </c:pt>
                <c:pt idx="10764">
                  <c:v>-1.9300000000000001E-3</c:v>
                </c:pt>
                <c:pt idx="10765">
                  <c:v>-1.72E-3</c:v>
                </c:pt>
                <c:pt idx="10766">
                  <c:v>-1.66E-3</c:v>
                </c:pt>
                <c:pt idx="10767">
                  <c:v>-1.5100000000000001E-3</c:v>
                </c:pt>
                <c:pt idx="10768">
                  <c:v>-1.4499999999999999E-3</c:v>
                </c:pt>
                <c:pt idx="10769">
                  <c:v>-1.24E-3</c:v>
                </c:pt>
                <c:pt idx="10770">
                  <c:v>-1.1900000000000001E-3</c:v>
                </c:pt>
                <c:pt idx="10771">
                  <c:v>-1.24E-3</c:v>
                </c:pt>
                <c:pt idx="10772">
                  <c:v>-1.2999999999999999E-3</c:v>
                </c:pt>
                <c:pt idx="10773">
                  <c:v>-1.3500000000000001E-3</c:v>
                </c:pt>
                <c:pt idx="10774">
                  <c:v>-1.5100000000000001E-3</c:v>
                </c:pt>
                <c:pt idx="10775">
                  <c:v>-1.66E-3</c:v>
                </c:pt>
                <c:pt idx="10776">
                  <c:v>-1.8699999999999999E-3</c:v>
                </c:pt>
                <c:pt idx="10777">
                  <c:v>-2.0300000000000001E-3</c:v>
                </c:pt>
                <c:pt idx="10778">
                  <c:v>-2.3E-3</c:v>
                </c:pt>
                <c:pt idx="10779">
                  <c:v>-2.5100000000000001E-3</c:v>
                </c:pt>
                <c:pt idx="10780">
                  <c:v>-2.8800000000000002E-3</c:v>
                </c:pt>
                <c:pt idx="10781">
                  <c:v>-3.0899999999999999E-3</c:v>
                </c:pt>
                <c:pt idx="10782">
                  <c:v>-3.46E-3</c:v>
                </c:pt>
                <c:pt idx="10783">
                  <c:v>-3.7699999999999999E-3</c:v>
                </c:pt>
                <c:pt idx="10784">
                  <c:v>-4.0899999999999999E-3</c:v>
                </c:pt>
                <c:pt idx="10785">
                  <c:v>-4.3E-3</c:v>
                </c:pt>
                <c:pt idx="10786">
                  <c:v>-4.6699999999999997E-3</c:v>
                </c:pt>
                <c:pt idx="10787">
                  <c:v>-4.9800000000000001E-3</c:v>
                </c:pt>
                <c:pt idx="10788">
                  <c:v>-5.1900000000000002E-3</c:v>
                </c:pt>
                <c:pt idx="10789">
                  <c:v>-5.4099999999999999E-3</c:v>
                </c:pt>
                <c:pt idx="10790">
                  <c:v>-5.62E-3</c:v>
                </c:pt>
                <c:pt idx="10791">
                  <c:v>-5.8300000000000001E-3</c:v>
                </c:pt>
                <c:pt idx="10792">
                  <c:v>-5.9800000000000001E-3</c:v>
                </c:pt>
                <c:pt idx="10793">
                  <c:v>-6.0400000000000002E-3</c:v>
                </c:pt>
                <c:pt idx="10794">
                  <c:v>-6.0899999999999999E-3</c:v>
                </c:pt>
                <c:pt idx="10795">
                  <c:v>-6.1999999999999998E-3</c:v>
                </c:pt>
                <c:pt idx="10796">
                  <c:v>-6.0400000000000002E-3</c:v>
                </c:pt>
                <c:pt idx="10797">
                  <c:v>-5.9800000000000001E-3</c:v>
                </c:pt>
                <c:pt idx="10798">
                  <c:v>-5.8799999999999998E-3</c:v>
                </c:pt>
                <c:pt idx="10799">
                  <c:v>-5.6699999999999997E-3</c:v>
                </c:pt>
                <c:pt idx="10800">
                  <c:v>-5.4599999999999996E-3</c:v>
                </c:pt>
                <c:pt idx="10801">
                  <c:v>-5.1399999999999996E-3</c:v>
                </c:pt>
                <c:pt idx="10802">
                  <c:v>-4.7699999999999999E-3</c:v>
                </c:pt>
                <c:pt idx="10803">
                  <c:v>-4.4600000000000004E-3</c:v>
                </c:pt>
                <c:pt idx="10804">
                  <c:v>-3.9300000000000003E-3</c:v>
                </c:pt>
                <c:pt idx="10805">
                  <c:v>-3.6099999999999999E-3</c:v>
                </c:pt>
                <c:pt idx="10806">
                  <c:v>-3.0899999999999999E-3</c:v>
                </c:pt>
                <c:pt idx="10807">
                  <c:v>-2.5100000000000001E-3</c:v>
                </c:pt>
                <c:pt idx="10808">
                  <c:v>-2.0300000000000001E-3</c:v>
                </c:pt>
                <c:pt idx="10809">
                  <c:v>-1.5100000000000001E-3</c:v>
                </c:pt>
                <c:pt idx="10810">
                  <c:v>-1.0300000000000001E-3</c:v>
                </c:pt>
                <c:pt idx="10811">
                  <c:v>-4.4999999999999999E-4</c:v>
                </c:pt>
                <c:pt idx="10812">
                  <c:v>1.2999999999999999E-4</c:v>
                </c:pt>
                <c:pt idx="10813">
                  <c:v>7.6000000000000004E-4</c:v>
                </c:pt>
                <c:pt idx="10814">
                  <c:v>1.2899999999999999E-3</c:v>
                </c:pt>
                <c:pt idx="10815">
                  <c:v>1.7600000000000001E-3</c:v>
                </c:pt>
                <c:pt idx="10816">
                  <c:v>2.2399999999999998E-3</c:v>
                </c:pt>
                <c:pt idx="10817">
                  <c:v>2.81E-3</c:v>
                </c:pt>
                <c:pt idx="10818">
                  <c:v>3.29E-3</c:v>
                </c:pt>
                <c:pt idx="10819">
                  <c:v>3.6600000000000001E-3</c:v>
                </c:pt>
                <c:pt idx="10820">
                  <c:v>4.0299999999999997E-3</c:v>
                </c:pt>
                <c:pt idx="10821">
                  <c:v>4.45E-3</c:v>
                </c:pt>
                <c:pt idx="10822">
                  <c:v>4.7099999999999998E-3</c:v>
                </c:pt>
                <c:pt idx="10823">
                  <c:v>5.0800000000000003E-3</c:v>
                </c:pt>
                <c:pt idx="10824">
                  <c:v>5.3400000000000001E-3</c:v>
                </c:pt>
                <c:pt idx="10825">
                  <c:v>5.45E-3</c:v>
                </c:pt>
                <c:pt idx="10826">
                  <c:v>5.6600000000000001E-3</c:v>
                </c:pt>
                <c:pt idx="10827">
                  <c:v>5.77E-3</c:v>
                </c:pt>
                <c:pt idx="10828">
                  <c:v>5.8199999999999997E-3</c:v>
                </c:pt>
                <c:pt idx="10829">
                  <c:v>5.8700000000000002E-3</c:v>
                </c:pt>
                <c:pt idx="10830">
                  <c:v>5.9199999999999999E-3</c:v>
                </c:pt>
                <c:pt idx="10831">
                  <c:v>5.8700000000000002E-3</c:v>
                </c:pt>
                <c:pt idx="10832">
                  <c:v>5.6600000000000001E-3</c:v>
                </c:pt>
                <c:pt idx="10833">
                  <c:v>5.5500000000000002E-3</c:v>
                </c:pt>
                <c:pt idx="10834">
                  <c:v>5.45E-3</c:v>
                </c:pt>
                <c:pt idx="10835">
                  <c:v>5.2399999999999999E-3</c:v>
                </c:pt>
                <c:pt idx="10836">
                  <c:v>5.0800000000000003E-3</c:v>
                </c:pt>
                <c:pt idx="10837">
                  <c:v>4.8199999999999996E-3</c:v>
                </c:pt>
                <c:pt idx="10838">
                  <c:v>4.4999999999999997E-3</c:v>
                </c:pt>
                <c:pt idx="10839">
                  <c:v>4.1799999999999997E-3</c:v>
                </c:pt>
                <c:pt idx="10840">
                  <c:v>3.9699999999999996E-3</c:v>
                </c:pt>
                <c:pt idx="10841">
                  <c:v>3.6099999999999999E-3</c:v>
                </c:pt>
                <c:pt idx="10842">
                  <c:v>3.3400000000000001E-3</c:v>
                </c:pt>
                <c:pt idx="10843">
                  <c:v>2.97E-3</c:v>
                </c:pt>
                <c:pt idx="10844">
                  <c:v>2.7100000000000002E-3</c:v>
                </c:pt>
                <c:pt idx="10845">
                  <c:v>2.3400000000000001E-3</c:v>
                </c:pt>
                <c:pt idx="10846">
                  <c:v>2.1299999999999999E-3</c:v>
                </c:pt>
                <c:pt idx="10847">
                  <c:v>1.81E-3</c:v>
                </c:pt>
                <c:pt idx="10848">
                  <c:v>1.39E-3</c:v>
                </c:pt>
                <c:pt idx="10849">
                  <c:v>1.23E-3</c:v>
                </c:pt>
                <c:pt idx="10850">
                  <c:v>1.0200000000000001E-3</c:v>
                </c:pt>
                <c:pt idx="10851">
                  <c:v>7.6000000000000004E-4</c:v>
                </c:pt>
                <c:pt idx="10852">
                  <c:v>5.5000000000000003E-4</c:v>
                </c:pt>
                <c:pt idx="10853">
                  <c:v>3.4000000000000002E-4</c:v>
                </c:pt>
                <c:pt idx="10854">
                  <c:v>1.2999999999999999E-4</c:v>
                </c:pt>
                <c:pt idx="10855">
                  <c:v>1.2999999999999999E-4</c:v>
                </c:pt>
                <c:pt idx="10856">
                  <c:v>6.9999999999999994E-5</c:v>
                </c:pt>
                <c:pt idx="10857">
                  <c:v>2.0000000000000002E-5</c:v>
                </c:pt>
                <c:pt idx="10858">
                  <c:v>-3.0000000000000001E-5</c:v>
                </c:pt>
                <c:pt idx="10859">
                  <c:v>-3.0000000000000001E-5</c:v>
                </c:pt>
                <c:pt idx="10860">
                  <c:v>6.9999999999999994E-5</c:v>
                </c:pt>
                <c:pt idx="10861">
                  <c:v>1.2999999999999999E-4</c:v>
                </c:pt>
                <c:pt idx="10862">
                  <c:v>2.3000000000000001E-4</c:v>
                </c:pt>
                <c:pt idx="10863">
                  <c:v>3.8999999999999999E-4</c:v>
                </c:pt>
                <c:pt idx="10864">
                  <c:v>5.5000000000000003E-4</c:v>
                </c:pt>
                <c:pt idx="10865">
                  <c:v>7.6000000000000004E-4</c:v>
                </c:pt>
                <c:pt idx="10866">
                  <c:v>1.08E-3</c:v>
                </c:pt>
                <c:pt idx="10867">
                  <c:v>1.2899999999999999E-3</c:v>
                </c:pt>
                <c:pt idx="10868">
                  <c:v>1.5499999999999999E-3</c:v>
                </c:pt>
                <c:pt idx="10869">
                  <c:v>1.7099999999999999E-3</c:v>
                </c:pt>
                <c:pt idx="10870">
                  <c:v>2.0200000000000001E-3</c:v>
                </c:pt>
                <c:pt idx="10871">
                  <c:v>2.3400000000000001E-3</c:v>
                </c:pt>
                <c:pt idx="10872">
                  <c:v>2.66E-3</c:v>
                </c:pt>
                <c:pt idx="10873">
                  <c:v>2.9199999999999999E-3</c:v>
                </c:pt>
                <c:pt idx="10874">
                  <c:v>3.1800000000000001E-3</c:v>
                </c:pt>
                <c:pt idx="10875">
                  <c:v>3.3899999999999998E-3</c:v>
                </c:pt>
                <c:pt idx="10876">
                  <c:v>3.6600000000000001E-3</c:v>
                </c:pt>
                <c:pt idx="10877">
                  <c:v>3.9699999999999996E-3</c:v>
                </c:pt>
                <c:pt idx="10878">
                  <c:v>4.0800000000000003E-3</c:v>
                </c:pt>
                <c:pt idx="10879">
                  <c:v>4.1799999999999997E-3</c:v>
                </c:pt>
                <c:pt idx="10880">
                  <c:v>4.3400000000000001E-3</c:v>
                </c:pt>
                <c:pt idx="10881">
                  <c:v>4.3400000000000001E-3</c:v>
                </c:pt>
                <c:pt idx="10882">
                  <c:v>4.5500000000000002E-3</c:v>
                </c:pt>
                <c:pt idx="10883">
                  <c:v>4.45E-3</c:v>
                </c:pt>
                <c:pt idx="10884">
                  <c:v>4.4000000000000003E-3</c:v>
                </c:pt>
                <c:pt idx="10885">
                  <c:v>4.3400000000000001E-3</c:v>
                </c:pt>
                <c:pt idx="10886">
                  <c:v>4.1799999999999997E-3</c:v>
                </c:pt>
                <c:pt idx="10887">
                  <c:v>4.0299999999999997E-3</c:v>
                </c:pt>
                <c:pt idx="10888">
                  <c:v>3.7599999999999999E-3</c:v>
                </c:pt>
                <c:pt idx="10889">
                  <c:v>3.5000000000000001E-3</c:v>
                </c:pt>
                <c:pt idx="10890">
                  <c:v>3.1800000000000001E-3</c:v>
                </c:pt>
                <c:pt idx="10891">
                  <c:v>2.81E-3</c:v>
                </c:pt>
                <c:pt idx="10892">
                  <c:v>2.4499999999999999E-3</c:v>
                </c:pt>
                <c:pt idx="10893">
                  <c:v>2.1299999999999999E-3</c:v>
                </c:pt>
                <c:pt idx="10894">
                  <c:v>1.7099999999999999E-3</c:v>
                </c:pt>
                <c:pt idx="10895">
                  <c:v>1.23E-3</c:v>
                </c:pt>
                <c:pt idx="10896">
                  <c:v>7.6000000000000004E-4</c:v>
                </c:pt>
                <c:pt idx="10897">
                  <c:v>2.9E-4</c:v>
                </c:pt>
                <c:pt idx="10898">
                  <c:v>-1.3999999999999999E-4</c:v>
                </c:pt>
                <c:pt idx="10899">
                  <c:v>-5.5999999999999995E-4</c:v>
                </c:pt>
                <c:pt idx="10900">
                  <c:v>-1.0300000000000001E-3</c:v>
                </c:pt>
                <c:pt idx="10901">
                  <c:v>-1.56E-3</c:v>
                </c:pt>
                <c:pt idx="10902">
                  <c:v>-1.98E-3</c:v>
                </c:pt>
                <c:pt idx="10903">
                  <c:v>-2.4499999999999999E-3</c:v>
                </c:pt>
                <c:pt idx="10904">
                  <c:v>-2.7699999999999999E-3</c:v>
                </c:pt>
                <c:pt idx="10905">
                  <c:v>-3.1900000000000001E-3</c:v>
                </c:pt>
                <c:pt idx="10906">
                  <c:v>-3.6099999999999999E-3</c:v>
                </c:pt>
                <c:pt idx="10907">
                  <c:v>-3.82E-3</c:v>
                </c:pt>
                <c:pt idx="10908">
                  <c:v>-4.1399999999999996E-3</c:v>
                </c:pt>
                <c:pt idx="10909">
                  <c:v>-4.4600000000000004E-3</c:v>
                </c:pt>
                <c:pt idx="10910">
                  <c:v>-4.6699999999999997E-3</c:v>
                </c:pt>
                <c:pt idx="10911">
                  <c:v>-4.9300000000000004E-3</c:v>
                </c:pt>
                <c:pt idx="10912">
                  <c:v>-5.1900000000000002E-3</c:v>
                </c:pt>
                <c:pt idx="10913">
                  <c:v>-5.3E-3</c:v>
                </c:pt>
                <c:pt idx="10914">
                  <c:v>-5.3E-3</c:v>
                </c:pt>
                <c:pt idx="10915">
                  <c:v>-5.4099999999999999E-3</c:v>
                </c:pt>
                <c:pt idx="10916">
                  <c:v>-5.3499999999999997E-3</c:v>
                </c:pt>
                <c:pt idx="10917">
                  <c:v>-5.3499999999999997E-3</c:v>
                </c:pt>
                <c:pt idx="10918">
                  <c:v>-5.4099999999999999E-3</c:v>
                </c:pt>
                <c:pt idx="10919">
                  <c:v>-5.1900000000000002E-3</c:v>
                </c:pt>
                <c:pt idx="10920">
                  <c:v>-5.0899999999999999E-3</c:v>
                </c:pt>
                <c:pt idx="10921">
                  <c:v>-4.9800000000000001E-3</c:v>
                </c:pt>
                <c:pt idx="10922">
                  <c:v>-4.8799999999999998E-3</c:v>
                </c:pt>
                <c:pt idx="10923">
                  <c:v>-4.6100000000000004E-3</c:v>
                </c:pt>
                <c:pt idx="10924">
                  <c:v>-4.5100000000000001E-3</c:v>
                </c:pt>
                <c:pt idx="10925">
                  <c:v>-4.3E-3</c:v>
                </c:pt>
                <c:pt idx="10926">
                  <c:v>-4.0899999999999999E-3</c:v>
                </c:pt>
                <c:pt idx="10927">
                  <c:v>-3.8800000000000002E-3</c:v>
                </c:pt>
                <c:pt idx="10928">
                  <c:v>-3.6700000000000001E-3</c:v>
                </c:pt>
                <c:pt idx="10929">
                  <c:v>-3.3999999999999998E-3</c:v>
                </c:pt>
                <c:pt idx="10930">
                  <c:v>-3.1900000000000001E-3</c:v>
                </c:pt>
                <c:pt idx="10931">
                  <c:v>-2.8800000000000002E-3</c:v>
                </c:pt>
                <c:pt idx="10932">
                  <c:v>-2.6099999999999999E-3</c:v>
                </c:pt>
                <c:pt idx="10933">
                  <c:v>-2.3999999999999998E-3</c:v>
                </c:pt>
                <c:pt idx="10934">
                  <c:v>-2.1900000000000001E-3</c:v>
                </c:pt>
                <c:pt idx="10935">
                  <c:v>-1.98E-3</c:v>
                </c:pt>
                <c:pt idx="10936">
                  <c:v>-1.7700000000000001E-3</c:v>
                </c:pt>
                <c:pt idx="10937">
                  <c:v>-1.56E-3</c:v>
                </c:pt>
                <c:pt idx="10938">
                  <c:v>-1.3500000000000001E-3</c:v>
                </c:pt>
                <c:pt idx="10939">
                  <c:v>-1.2999999999999999E-3</c:v>
                </c:pt>
                <c:pt idx="10940">
                  <c:v>-1.08E-3</c:v>
                </c:pt>
                <c:pt idx="10941">
                  <c:v>-9.3000000000000005E-4</c:v>
                </c:pt>
                <c:pt idx="10942">
                  <c:v>-7.6999999999999996E-4</c:v>
                </c:pt>
                <c:pt idx="10943">
                  <c:v>-6.6E-4</c:v>
                </c:pt>
                <c:pt idx="10944">
                  <c:v>-6.0999999999999997E-4</c:v>
                </c:pt>
                <c:pt idx="10945">
                  <c:v>-6.0999999999999997E-4</c:v>
                </c:pt>
                <c:pt idx="10946">
                  <c:v>-4.4999999999999999E-4</c:v>
                </c:pt>
                <c:pt idx="10947">
                  <c:v>-4.0000000000000002E-4</c:v>
                </c:pt>
                <c:pt idx="10948">
                  <c:v>-3.5E-4</c:v>
                </c:pt>
                <c:pt idx="10949">
                  <c:v>-3.5E-4</c:v>
                </c:pt>
                <c:pt idx="10950">
                  <c:v>-3.5E-4</c:v>
                </c:pt>
                <c:pt idx="10951">
                  <c:v>-4.4999999999999999E-4</c:v>
                </c:pt>
                <c:pt idx="10952">
                  <c:v>-4.0000000000000002E-4</c:v>
                </c:pt>
                <c:pt idx="10953">
                  <c:v>-5.0000000000000001E-4</c:v>
                </c:pt>
                <c:pt idx="10954">
                  <c:v>-5.0000000000000001E-4</c:v>
                </c:pt>
                <c:pt idx="10955">
                  <c:v>-6.0999999999999997E-4</c:v>
                </c:pt>
                <c:pt idx="10956">
                  <c:v>-6.0999999999999997E-4</c:v>
                </c:pt>
                <c:pt idx="10957">
                  <c:v>-7.6999999999999996E-4</c:v>
                </c:pt>
                <c:pt idx="10958">
                  <c:v>-8.1999999999999998E-4</c:v>
                </c:pt>
                <c:pt idx="10959">
                  <c:v>-9.3000000000000005E-4</c:v>
                </c:pt>
                <c:pt idx="10960">
                  <c:v>-9.7999999999999997E-4</c:v>
                </c:pt>
                <c:pt idx="10961">
                  <c:v>-1.0300000000000001E-3</c:v>
                </c:pt>
                <c:pt idx="10962">
                  <c:v>-1.08E-3</c:v>
                </c:pt>
                <c:pt idx="10963">
                  <c:v>-1.08E-3</c:v>
                </c:pt>
                <c:pt idx="10964">
                  <c:v>-1.0300000000000001E-3</c:v>
                </c:pt>
                <c:pt idx="10965">
                  <c:v>-1.08E-3</c:v>
                </c:pt>
                <c:pt idx="10966">
                  <c:v>-1.14E-3</c:v>
                </c:pt>
                <c:pt idx="10967">
                  <c:v>-1.14E-3</c:v>
                </c:pt>
                <c:pt idx="10968">
                  <c:v>-1.0300000000000001E-3</c:v>
                </c:pt>
                <c:pt idx="10969">
                  <c:v>-9.7999999999999997E-4</c:v>
                </c:pt>
                <c:pt idx="10970">
                  <c:v>-8.1999999999999998E-4</c:v>
                </c:pt>
                <c:pt idx="10971">
                  <c:v>-7.6999999999999996E-4</c:v>
                </c:pt>
                <c:pt idx="10972">
                  <c:v>-6.0999999999999997E-4</c:v>
                </c:pt>
                <c:pt idx="10973">
                  <c:v>-4.4999999999999999E-4</c:v>
                </c:pt>
                <c:pt idx="10974">
                  <c:v>-1.3999999999999999E-4</c:v>
                </c:pt>
                <c:pt idx="10975">
                  <c:v>-3.0000000000000001E-5</c:v>
                </c:pt>
                <c:pt idx="10976">
                  <c:v>2.3000000000000001E-4</c:v>
                </c:pt>
                <c:pt idx="10977">
                  <c:v>3.8999999999999999E-4</c:v>
                </c:pt>
                <c:pt idx="10978">
                  <c:v>7.1000000000000002E-4</c:v>
                </c:pt>
                <c:pt idx="10979">
                  <c:v>9.7000000000000005E-4</c:v>
                </c:pt>
                <c:pt idx="10980">
                  <c:v>1.23E-3</c:v>
                </c:pt>
                <c:pt idx="10981">
                  <c:v>1.5E-3</c:v>
                </c:pt>
                <c:pt idx="10982">
                  <c:v>1.66E-3</c:v>
                </c:pt>
                <c:pt idx="10983">
                  <c:v>1.97E-3</c:v>
                </c:pt>
                <c:pt idx="10984">
                  <c:v>2.2399999999999998E-3</c:v>
                </c:pt>
                <c:pt idx="10985">
                  <c:v>2.3900000000000002E-3</c:v>
                </c:pt>
                <c:pt idx="10986">
                  <c:v>2.5000000000000001E-3</c:v>
                </c:pt>
                <c:pt idx="10987">
                  <c:v>2.7599999999999999E-3</c:v>
                </c:pt>
                <c:pt idx="10988">
                  <c:v>2.9199999999999999E-3</c:v>
                </c:pt>
                <c:pt idx="10989">
                  <c:v>2.9199999999999999E-3</c:v>
                </c:pt>
                <c:pt idx="10990">
                  <c:v>3.0799999999999998E-3</c:v>
                </c:pt>
                <c:pt idx="10991">
                  <c:v>3.0799999999999998E-3</c:v>
                </c:pt>
                <c:pt idx="10992">
                  <c:v>3.0300000000000001E-3</c:v>
                </c:pt>
                <c:pt idx="10993">
                  <c:v>2.97E-3</c:v>
                </c:pt>
                <c:pt idx="10994">
                  <c:v>2.8700000000000002E-3</c:v>
                </c:pt>
                <c:pt idx="10995">
                  <c:v>2.7599999999999999E-3</c:v>
                </c:pt>
                <c:pt idx="10996">
                  <c:v>2.66E-3</c:v>
                </c:pt>
                <c:pt idx="10997">
                  <c:v>2.3900000000000002E-3</c:v>
                </c:pt>
                <c:pt idx="10998">
                  <c:v>2.2399999999999998E-3</c:v>
                </c:pt>
                <c:pt idx="10999">
                  <c:v>1.92E-3</c:v>
                </c:pt>
                <c:pt idx="11000">
                  <c:v>1.7099999999999999E-3</c:v>
                </c:pt>
                <c:pt idx="11001">
                  <c:v>1.39E-3</c:v>
                </c:pt>
                <c:pt idx="11002">
                  <c:v>1.1299999999999999E-3</c:v>
                </c:pt>
                <c:pt idx="11003">
                  <c:v>7.6000000000000004E-4</c:v>
                </c:pt>
                <c:pt idx="11004">
                  <c:v>5.5000000000000003E-4</c:v>
                </c:pt>
                <c:pt idx="11005">
                  <c:v>2.3000000000000001E-4</c:v>
                </c:pt>
                <c:pt idx="11006">
                  <c:v>-1.9000000000000001E-4</c:v>
                </c:pt>
                <c:pt idx="11007">
                  <c:v>-4.4999999999999999E-4</c:v>
                </c:pt>
                <c:pt idx="11008">
                  <c:v>-7.2000000000000005E-4</c:v>
                </c:pt>
                <c:pt idx="11009">
                  <c:v>-8.1999999999999998E-4</c:v>
                </c:pt>
                <c:pt idx="11010">
                  <c:v>-1.14E-3</c:v>
                </c:pt>
                <c:pt idx="11011">
                  <c:v>-1.2999999999999999E-3</c:v>
                </c:pt>
                <c:pt idx="11012">
                  <c:v>-1.4E-3</c:v>
                </c:pt>
                <c:pt idx="11013">
                  <c:v>-1.5100000000000001E-3</c:v>
                </c:pt>
                <c:pt idx="11014">
                  <c:v>-1.56E-3</c:v>
                </c:pt>
                <c:pt idx="11015">
                  <c:v>-1.4499999999999999E-3</c:v>
                </c:pt>
                <c:pt idx="11016">
                  <c:v>-1.4499999999999999E-3</c:v>
                </c:pt>
                <c:pt idx="11017">
                  <c:v>-1.2999999999999999E-3</c:v>
                </c:pt>
                <c:pt idx="11018">
                  <c:v>-1.1900000000000001E-3</c:v>
                </c:pt>
                <c:pt idx="11019">
                  <c:v>-9.3000000000000005E-4</c:v>
                </c:pt>
                <c:pt idx="11020">
                  <c:v>-7.6999999999999996E-4</c:v>
                </c:pt>
                <c:pt idx="11021">
                  <c:v>-5.0000000000000001E-4</c:v>
                </c:pt>
                <c:pt idx="11022">
                  <c:v>-1.9000000000000001E-4</c:v>
                </c:pt>
                <c:pt idx="11023">
                  <c:v>1.2999999999999999E-4</c:v>
                </c:pt>
                <c:pt idx="11024">
                  <c:v>4.4000000000000002E-4</c:v>
                </c:pt>
                <c:pt idx="11025">
                  <c:v>8.0999999999999996E-4</c:v>
                </c:pt>
                <c:pt idx="11026">
                  <c:v>1.1299999999999999E-3</c:v>
                </c:pt>
                <c:pt idx="11027">
                  <c:v>1.5499999999999999E-3</c:v>
                </c:pt>
                <c:pt idx="11028">
                  <c:v>1.92E-3</c:v>
                </c:pt>
                <c:pt idx="11029">
                  <c:v>2.1299999999999999E-3</c:v>
                </c:pt>
                <c:pt idx="11030">
                  <c:v>2.5000000000000001E-3</c:v>
                </c:pt>
                <c:pt idx="11031">
                  <c:v>2.7100000000000002E-3</c:v>
                </c:pt>
                <c:pt idx="11032">
                  <c:v>3.0300000000000001E-3</c:v>
                </c:pt>
                <c:pt idx="11033">
                  <c:v>3.2399999999999998E-3</c:v>
                </c:pt>
                <c:pt idx="11034">
                  <c:v>3.3899999999999998E-3</c:v>
                </c:pt>
                <c:pt idx="11035">
                  <c:v>3.5500000000000002E-3</c:v>
                </c:pt>
                <c:pt idx="11036">
                  <c:v>3.7100000000000002E-3</c:v>
                </c:pt>
                <c:pt idx="11037">
                  <c:v>3.6099999999999999E-3</c:v>
                </c:pt>
                <c:pt idx="11038">
                  <c:v>3.7100000000000002E-3</c:v>
                </c:pt>
                <c:pt idx="11039">
                  <c:v>3.5500000000000002E-3</c:v>
                </c:pt>
                <c:pt idx="11040">
                  <c:v>3.4499999999999999E-3</c:v>
                </c:pt>
                <c:pt idx="11041">
                  <c:v>3.3899999999999998E-3</c:v>
                </c:pt>
                <c:pt idx="11042">
                  <c:v>3.2399999999999998E-3</c:v>
                </c:pt>
                <c:pt idx="11043">
                  <c:v>2.9199999999999999E-3</c:v>
                </c:pt>
                <c:pt idx="11044">
                  <c:v>2.66E-3</c:v>
                </c:pt>
                <c:pt idx="11045">
                  <c:v>2.3400000000000001E-3</c:v>
                </c:pt>
                <c:pt idx="11046">
                  <c:v>2.0200000000000001E-3</c:v>
                </c:pt>
                <c:pt idx="11047">
                  <c:v>1.6000000000000001E-3</c:v>
                </c:pt>
                <c:pt idx="11048">
                  <c:v>1.2899999999999999E-3</c:v>
                </c:pt>
                <c:pt idx="11049">
                  <c:v>8.7000000000000001E-4</c:v>
                </c:pt>
                <c:pt idx="11050">
                  <c:v>5.9999999999999995E-4</c:v>
                </c:pt>
                <c:pt idx="11051">
                  <c:v>2.3000000000000001E-4</c:v>
                </c:pt>
                <c:pt idx="11052">
                  <c:v>-1.9000000000000001E-4</c:v>
                </c:pt>
                <c:pt idx="11053">
                  <c:v>-6.0999999999999997E-4</c:v>
                </c:pt>
                <c:pt idx="11054">
                  <c:v>-9.3000000000000005E-4</c:v>
                </c:pt>
                <c:pt idx="11055">
                  <c:v>-1.14E-3</c:v>
                </c:pt>
                <c:pt idx="11056">
                  <c:v>-1.56E-3</c:v>
                </c:pt>
                <c:pt idx="11057">
                  <c:v>-1.7700000000000001E-3</c:v>
                </c:pt>
                <c:pt idx="11058">
                  <c:v>-1.98E-3</c:v>
                </c:pt>
                <c:pt idx="11059">
                  <c:v>-2.1900000000000001E-3</c:v>
                </c:pt>
                <c:pt idx="11060">
                  <c:v>-2.2399999999999998E-3</c:v>
                </c:pt>
                <c:pt idx="11061">
                  <c:v>-2.4499999999999999E-3</c:v>
                </c:pt>
                <c:pt idx="11062">
                  <c:v>-2.4499999999999999E-3</c:v>
                </c:pt>
                <c:pt idx="11063">
                  <c:v>-2.5100000000000001E-3</c:v>
                </c:pt>
                <c:pt idx="11064">
                  <c:v>-2.4499999999999999E-3</c:v>
                </c:pt>
                <c:pt idx="11065">
                  <c:v>-2.4499999999999999E-3</c:v>
                </c:pt>
                <c:pt idx="11066">
                  <c:v>-2.3999999999999998E-3</c:v>
                </c:pt>
                <c:pt idx="11067">
                  <c:v>-2.3E-3</c:v>
                </c:pt>
                <c:pt idx="11068">
                  <c:v>-2.14E-3</c:v>
                </c:pt>
                <c:pt idx="11069">
                  <c:v>-2.0899999999999998E-3</c:v>
                </c:pt>
                <c:pt idx="11070">
                  <c:v>-1.8699999999999999E-3</c:v>
                </c:pt>
                <c:pt idx="11071">
                  <c:v>-1.66E-3</c:v>
                </c:pt>
                <c:pt idx="11072">
                  <c:v>-1.56E-3</c:v>
                </c:pt>
                <c:pt idx="11073">
                  <c:v>-1.4499999999999999E-3</c:v>
                </c:pt>
                <c:pt idx="11074">
                  <c:v>-1.24E-3</c:v>
                </c:pt>
                <c:pt idx="11075">
                  <c:v>-1.08E-3</c:v>
                </c:pt>
                <c:pt idx="11076">
                  <c:v>-8.7000000000000001E-4</c:v>
                </c:pt>
                <c:pt idx="11077">
                  <c:v>-8.1999999999999998E-4</c:v>
                </c:pt>
                <c:pt idx="11078">
                  <c:v>-7.2000000000000005E-4</c:v>
                </c:pt>
                <c:pt idx="11079">
                  <c:v>-7.2000000000000005E-4</c:v>
                </c:pt>
                <c:pt idx="11080">
                  <c:v>-6.0999999999999997E-4</c:v>
                </c:pt>
                <c:pt idx="11081">
                  <c:v>-6.0999999999999997E-4</c:v>
                </c:pt>
                <c:pt idx="11082">
                  <c:v>-6.6E-4</c:v>
                </c:pt>
                <c:pt idx="11083">
                  <c:v>-6.0999999999999997E-4</c:v>
                </c:pt>
                <c:pt idx="11084">
                  <c:v>-6.6E-4</c:v>
                </c:pt>
                <c:pt idx="11085">
                  <c:v>-6.6E-4</c:v>
                </c:pt>
                <c:pt idx="11086">
                  <c:v>-7.6999999999999996E-4</c:v>
                </c:pt>
                <c:pt idx="11087">
                  <c:v>-7.2000000000000005E-4</c:v>
                </c:pt>
                <c:pt idx="11088">
                  <c:v>-8.7000000000000001E-4</c:v>
                </c:pt>
                <c:pt idx="11089">
                  <c:v>-9.3000000000000005E-4</c:v>
                </c:pt>
                <c:pt idx="11090">
                  <c:v>-9.7999999999999997E-4</c:v>
                </c:pt>
                <c:pt idx="11091">
                  <c:v>-1.08E-3</c:v>
                </c:pt>
                <c:pt idx="11092">
                  <c:v>-9.7999999999999997E-4</c:v>
                </c:pt>
                <c:pt idx="11093">
                  <c:v>-1.14E-3</c:v>
                </c:pt>
                <c:pt idx="11094">
                  <c:v>-1.08E-3</c:v>
                </c:pt>
                <c:pt idx="11095">
                  <c:v>-1.14E-3</c:v>
                </c:pt>
                <c:pt idx="11096">
                  <c:v>-1.08E-3</c:v>
                </c:pt>
                <c:pt idx="11097">
                  <c:v>-1.0300000000000001E-3</c:v>
                </c:pt>
                <c:pt idx="11098">
                  <c:v>-8.7000000000000001E-4</c:v>
                </c:pt>
                <c:pt idx="11099">
                  <c:v>-7.2000000000000005E-4</c:v>
                </c:pt>
                <c:pt idx="11100">
                  <c:v>-5.0000000000000001E-4</c:v>
                </c:pt>
                <c:pt idx="11101">
                  <c:v>-4.0000000000000002E-4</c:v>
                </c:pt>
                <c:pt idx="11102">
                  <c:v>-3.0000000000000001E-5</c:v>
                </c:pt>
                <c:pt idx="11103">
                  <c:v>2.9E-4</c:v>
                </c:pt>
                <c:pt idx="11104">
                  <c:v>5.5000000000000003E-4</c:v>
                </c:pt>
                <c:pt idx="11105">
                  <c:v>9.2000000000000003E-4</c:v>
                </c:pt>
                <c:pt idx="11106">
                  <c:v>1.34E-3</c:v>
                </c:pt>
                <c:pt idx="11107">
                  <c:v>1.81E-3</c:v>
                </c:pt>
                <c:pt idx="11108">
                  <c:v>2.2899999999999999E-3</c:v>
                </c:pt>
                <c:pt idx="11109">
                  <c:v>2.7100000000000002E-3</c:v>
                </c:pt>
                <c:pt idx="11110">
                  <c:v>3.1800000000000001E-3</c:v>
                </c:pt>
                <c:pt idx="11111">
                  <c:v>3.6600000000000001E-3</c:v>
                </c:pt>
                <c:pt idx="11112">
                  <c:v>4.13E-3</c:v>
                </c:pt>
                <c:pt idx="11113">
                  <c:v>4.6100000000000004E-3</c:v>
                </c:pt>
                <c:pt idx="11114">
                  <c:v>4.9800000000000001E-3</c:v>
                </c:pt>
                <c:pt idx="11115">
                  <c:v>5.4999999999999997E-3</c:v>
                </c:pt>
                <c:pt idx="11116">
                  <c:v>5.9800000000000001E-3</c:v>
                </c:pt>
                <c:pt idx="11117">
                  <c:v>6.4000000000000003E-3</c:v>
                </c:pt>
                <c:pt idx="11118">
                  <c:v>6.7099999999999998E-3</c:v>
                </c:pt>
                <c:pt idx="11119">
                  <c:v>7.0299999999999998E-3</c:v>
                </c:pt>
                <c:pt idx="11120">
                  <c:v>7.2899999999999996E-3</c:v>
                </c:pt>
                <c:pt idx="11121">
                  <c:v>7.6099999999999996E-3</c:v>
                </c:pt>
                <c:pt idx="11122">
                  <c:v>7.8200000000000006E-3</c:v>
                </c:pt>
                <c:pt idx="11123">
                  <c:v>7.9299999999999995E-3</c:v>
                </c:pt>
                <c:pt idx="11124">
                  <c:v>8.1899999999999994E-3</c:v>
                </c:pt>
                <c:pt idx="11125">
                  <c:v>8.0300000000000007E-3</c:v>
                </c:pt>
                <c:pt idx="11126">
                  <c:v>8.1399999999999997E-3</c:v>
                </c:pt>
                <c:pt idx="11127">
                  <c:v>8.1399999999999997E-3</c:v>
                </c:pt>
                <c:pt idx="11128">
                  <c:v>8.0800000000000004E-3</c:v>
                </c:pt>
                <c:pt idx="11129">
                  <c:v>7.8200000000000006E-3</c:v>
                </c:pt>
                <c:pt idx="11130">
                  <c:v>7.7200000000000003E-3</c:v>
                </c:pt>
                <c:pt idx="11131">
                  <c:v>7.4999999999999997E-3</c:v>
                </c:pt>
                <c:pt idx="11132">
                  <c:v>7.3499999999999998E-3</c:v>
                </c:pt>
                <c:pt idx="11133">
                  <c:v>7.1399999999999996E-3</c:v>
                </c:pt>
                <c:pt idx="11134">
                  <c:v>6.8700000000000002E-3</c:v>
                </c:pt>
                <c:pt idx="11135">
                  <c:v>6.5599999999999999E-3</c:v>
                </c:pt>
                <c:pt idx="11136">
                  <c:v>6.2399999999999999E-3</c:v>
                </c:pt>
                <c:pt idx="11137">
                  <c:v>5.8700000000000002E-3</c:v>
                </c:pt>
                <c:pt idx="11138">
                  <c:v>5.6100000000000004E-3</c:v>
                </c:pt>
                <c:pt idx="11139">
                  <c:v>5.1900000000000002E-3</c:v>
                </c:pt>
                <c:pt idx="11140">
                  <c:v>4.9199999999999999E-3</c:v>
                </c:pt>
                <c:pt idx="11141">
                  <c:v>4.4999999999999997E-3</c:v>
                </c:pt>
                <c:pt idx="11142">
                  <c:v>4.2399999999999998E-3</c:v>
                </c:pt>
                <c:pt idx="11143">
                  <c:v>3.9199999999999999E-3</c:v>
                </c:pt>
                <c:pt idx="11144">
                  <c:v>3.6099999999999999E-3</c:v>
                </c:pt>
                <c:pt idx="11145">
                  <c:v>3.3400000000000001E-3</c:v>
                </c:pt>
                <c:pt idx="11146">
                  <c:v>3.0799999999999998E-3</c:v>
                </c:pt>
                <c:pt idx="11147">
                  <c:v>2.7599999999999999E-3</c:v>
                </c:pt>
                <c:pt idx="11148">
                  <c:v>2.3900000000000002E-3</c:v>
                </c:pt>
                <c:pt idx="11149">
                  <c:v>2.1800000000000001E-3</c:v>
                </c:pt>
                <c:pt idx="11150">
                  <c:v>1.92E-3</c:v>
                </c:pt>
                <c:pt idx="11151">
                  <c:v>1.66E-3</c:v>
                </c:pt>
                <c:pt idx="11152">
                  <c:v>1.39E-3</c:v>
                </c:pt>
                <c:pt idx="11153">
                  <c:v>1.2899999999999999E-3</c:v>
                </c:pt>
                <c:pt idx="11154">
                  <c:v>1.1299999999999999E-3</c:v>
                </c:pt>
                <c:pt idx="11155">
                  <c:v>8.7000000000000001E-4</c:v>
                </c:pt>
                <c:pt idx="11156">
                  <c:v>6.4999999999999997E-4</c:v>
                </c:pt>
                <c:pt idx="11157">
                  <c:v>4.4000000000000002E-4</c:v>
                </c:pt>
                <c:pt idx="11158">
                  <c:v>3.4000000000000002E-4</c:v>
                </c:pt>
                <c:pt idx="11159">
                  <c:v>2.3000000000000001E-4</c:v>
                </c:pt>
                <c:pt idx="11160">
                  <c:v>1.2999999999999999E-4</c:v>
                </c:pt>
                <c:pt idx="11161">
                  <c:v>-1.3999999999999999E-4</c:v>
                </c:pt>
                <c:pt idx="11162">
                  <c:v>-2.9E-4</c:v>
                </c:pt>
                <c:pt idx="11163">
                  <c:v>-4.4999999999999999E-4</c:v>
                </c:pt>
                <c:pt idx="11164">
                  <c:v>-5.0000000000000001E-4</c:v>
                </c:pt>
                <c:pt idx="11165">
                  <c:v>-6.6E-4</c:v>
                </c:pt>
                <c:pt idx="11166">
                  <c:v>-8.1999999999999998E-4</c:v>
                </c:pt>
                <c:pt idx="11167">
                  <c:v>-9.3000000000000005E-4</c:v>
                </c:pt>
                <c:pt idx="11168">
                  <c:v>-9.7999999999999997E-4</c:v>
                </c:pt>
                <c:pt idx="11169">
                  <c:v>-1.08E-3</c:v>
                </c:pt>
                <c:pt idx="11170">
                  <c:v>-1.24E-3</c:v>
                </c:pt>
                <c:pt idx="11171">
                  <c:v>-1.4E-3</c:v>
                </c:pt>
                <c:pt idx="11172">
                  <c:v>-1.56E-3</c:v>
                </c:pt>
                <c:pt idx="11173">
                  <c:v>-1.7700000000000001E-3</c:v>
                </c:pt>
                <c:pt idx="11174">
                  <c:v>-1.72E-3</c:v>
                </c:pt>
                <c:pt idx="11175">
                  <c:v>-1.8699999999999999E-3</c:v>
                </c:pt>
                <c:pt idx="11176">
                  <c:v>-1.98E-3</c:v>
                </c:pt>
                <c:pt idx="11177">
                  <c:v>-2.0899999999999998E-3</c:v>
                </c:pt>
                <c:pt idx="11178">
                  <c:v>-2.2399999999999998E-3</c:v>
                </c:pt>
                <c:pt idx="11179">
                  <c:v>-2.3999999999999998E-3</c:v>
                </c:pt>
                <c:pt idx="11180">
                  <c:v>-2.4499999999999999E-3</c:v>
                </c:pt>
                <c:pt idx="11181">
                  <c:v>-2.6099999999999999E-3</c:v>
                </c:pt>
                <c:pt idx="11182">
                  <c:v>-2.7200000000000002E-3</c:v>
                </c:pt>
                <c:pt idx="11183">
                  <c:v>-2.98E-3</c:v>
                </c:pt>
                <c:pt idx="11184">
                  <c:v>-3.0899999999999999E-3</c:v>
                </c:pt>
                <c:pt idx="11185">
                  <c:v>-3.1900000000000001E-3</c:v>
                </c:pt>
                <c:pt idx="11186">
                  <c:v>-3.3500000000000001E-3</c:v>
                </c:pt>
                <c:pt idx="11187">
                  <c:v>-3.6700000000000001E-3</c:v>
                </c:pt>
                <c:pt idx="11188">
                  <c:v>-3.7699999999999999E-3</c:v>
                </c:pt>
                <c:pt idx="11189">
                  <c:v>-4.0400000000000002E-3</c:v>
                </c:pt>
                <c:pt idx="11190">
                  <c:v>-4.1399999999999996E-3</c:v>
                </c:pt>
                <c:pt idx="11191">
                  <c:v>-4.4000000000000003E-3</c:v>
                </c:pt>
                <c:pt idx="11192">
                  <c:v>-4.5599999999999998E-3</c:v>
                </c:pt>
                <c:pt idx="11193">
                  <c:v>-4.8799999999999998E-3</c:v>
                </c:pt>
                <c:pt idx="11194">
                  <c:v>-5.0899999999999999E-3</c:v>
                </c:pt>
                <c:pt idx="11195">
                  <c:v>-5.3499999999999997E-3</c:v>
                </c:pt>
                <c:pt idx="11196">
                  <c:v>-5.5599999999999998E-3</c:v>
                </c:pt>
                <c:pt idx="11197">
                  <c:v>-5.8300000000000001E-3</c:v>
                </c:pt>
                <c:pt idx="11198">
                  <c:v>-5.9800000000000001E-3</c:v>
                </c:pt>
                <c:pt idx="11199">
                  <c:v>-6.1999999999999998E-3</c:v>
                </c:pt>
                <c:pt idx="11200">
                  <c:v>-6.5100000000000002E-3</c:v>
                </c:pt>
                <c:pt idx="11201">
                  <c:v>-6.6699999999999997E-3</c:v>
                </c:pt>
                <c:pt idx="11202">
                  <c:v>-6.8300000000000001E-3</c:v>
                </c:pt>
                <c:pt idx="11203">
                  <c:v>-7.0400000000000003E-3</c:v>
                </c:pt>
                <c:pt idx="11204">
                  <c:v>-7.1399999999999996E-3</c:v>
                </c:pt>
                <c:pt idx="11205">
                  <c:v>-7.3000000000000001E-3</c:v>
                </c:pt>
                <c:pt idx="11206">
                  <c:v>-7.4099999999999999E-3</c:v>
                </c:pt>
                <c:pt idx="11207">
                  <c:v>-7.62E-3</c:v>
                </c:pt>
                <c:pt idx="11208">
                  <c:v>-7.7200000000000003E-3</c:v>
                </c:pt>
                <c:pt idx="11209">
                  <c:v>-7.62E-3</c:v>
                </c:pt>
                <c:pt idx="11210">
                  <c:v>-7.7200000000000003E-3</c:v>
                </c:pt>
                <c:pt idx="11211">
                  <c:v>-7.6699999999999997E-3</c:v>
                </c:pt>
                <c:pt idx="11212">
                  <c:v>-7.5700000000000003E-3</c:v>
                </c:pt>
                <c:pt idx="11213">
                  <c:v>-7.62E-3</c:v>
                </c:pt>
                <c:pt idx="11214">
                  <c:v>-7.5100000000000002E-3</c:v>
                </c:pt>
                <c:pt idx="11215">
                  <c:v>-7.4599999999999996E-3</c:v>
                </c:pt>
                <c:pt idx="11216">
                  <c:v>-7.3000000000000001E-3</c:v>
                </c:pt>
                <c:pt idx="11217">
                  <c:v>-7.2500000000000004E-3</c:v>
                </c:pt>
                <c:pt idx="11218">
                  <c:v>-7.1399999999999996E-3</c:v>
                </c:pt>
                <c:pt idx="11219">
                  <c:v>-6.8799999999999998E-3</c:v>
                </c:pt>
                <c:pt idx="11220">
                  <c:v>-6.7799999999999996E-3</c:v>
                </c:pt>
                <c:pt idx="11221">
                  <c:v>-6.62E-3</c:v>
                </c:pt>
                <c:pt idx="11222">
                  <c:v>-6.4599999999999996E-3</c:v>
                </c:pt>
                <c:pt idx="11223">
                  <c:v>-6.3499999999999997E-3</c:v>
                </c:pt>
                <c:pt idx="11224">
                  <c:v>-6.2500000000000003E-3</c:v>
                </c:pt>
                <c:pt idx="11225">
                  <c:v>-6.1399999999999996E-3</c:v>
                </c:pt>
                <c:pt idx="11226">
                  <c:v>-6.0899999999999999E-3</c:v>
                </c:pt>
                <c:pt idx="11227">
                  <c:v>-5.9300000000000004E-3</c:v>
                </c:pt>
                <c:pt idx="11228">
                  <c:v>-5.77E-3</c:v>
                </c:pt>
                <c:pt idx="11229">
                  <c:v>-5.77E-3</c:v>
                </c:pt>
                <c:pt idx="11230">
                  <c:v>-5.77E-3</c:v>
                </c:pt>
                <c:pt idx="11231">
                  <c:v>-5.77E-3</c:v>
                </c:pt>
                <c:pt idx="11232">
                  <c:v>-5.8799999999999998E-3</c:v>
                </c:pt>
                <c:pt idx="11233">
                  <c:v>-5.77E-3</c:v>
                </c:pt>
                <c:pt idx="11234">
                  <c:v>-5.77E-3</c:v>
                </c:pt>
                <c:pt idx="11235">
                  <c:v>-5.9300000000000004E-3</c:v>
                </c:pt>
                <c:pt idx="11236">
                  <c:v>-6.0899999999999999E-3</c:v>
                </c:pt>
                <c:pt idx="11237">
                  <c:v>-6.1399999999999996E-3</c:v>
                </c:pt>
                <c:pt idx="11238">
                  <c:v>-6.3E-3</c:v>
                </c:pt>
                <c:pt idx="11239">
                  <c:v>-6.3E-3</c:v>
                </c:pt>
                <c:pt idx="11240">
                  <c:v>-6.4599999999999996E-3</c:v>
                </c:pt>
                <c:pt idx="11241">
                  <c:v>-6.5599999999999999E-3</c:v>
                </c:pt>
                <c:pt idx="11242">
                  <c:v>-6.6699999999999997E-3</c:v>
                </c:pt>
                <c:pt idx="11243">
                  <c:v>-6.8799999999999998E-3</c:v>
                </c:pt>
                <c:pt idx="11244">
                  <c:v>-6.9899999999999997E-3</c:v>
                </c:pt>
                <c:pt idx="11245">
                  <c:v>-7.0400000000000003E-3</c:v>
                </c:pt>
                <c:pt idx="11246">
                  <c:v>-7.0899999999999999E-3</c:v>
                </c:pt>
                <c:pt idx="11247">
                  <c:v>-7.1999999999999998E-3</c:v>
                </c:pt>
                <c:pt idx="11248">
                  <c:v>-7.2500000000000004E-3</c:v>
                </c:pt>
                <c:pt idx="11249">
                  <c:v>-7.2500000000000004E-3</c:v>
                </c:pt>
                <c:pt idx="11250">
                  <c:v>-7.3499999999999998E-3</c:v>
                </c:pt>
                <c:pt idx="11251">
                  <c:v>-7.3000000000000001E-3</c:v>
                </c:pt>
                <c:pt idx="11252">
                  <c:v>-7.3000000000000001E-3</c:v>
                </c:pt>
                <c:pt idx="11253">
                  <c:v>-7.1999999999999998E-3</c:v>
                </c:pt>
                <c:pt idx="11254">
                  <c:v>-7.1399999999999996E-3</c:v>
                </c:pt>
                <c:pt idx="11255">
                  <c:v>-7.0400000000000003E-3</c:v>
                </c:pt>
                <c:pt idx="11256">
                  <c:v>-6.8799999999999998E-3</c:v>
                </c:pt>
                <c:pt idx="11257">
                  <c:v>-6.8799999999999998E-3</c:v>
                </c:pt>
                <c:pt idx="11258">
                  <c:v>-6.6699999999999997E-3</c:v>
                </c:pt>
                <c:pt idx="11259">
                  <c:v>-6.5599999999999999E-3</c:v>
                </c:pt>
                <c:pt idx="11260">
                  <c:v>-6.3E-3</c:v>
                </c:pt>
                <c:pt idx="11261">
                  <c:v>-6.1399999999999996E-3</c:v>
                </c:pt>
                <c:pt idx="11262">
                  <c:v>-5.8300000000000001E-3</c:v>
                </c:pt>
                <c:pt idx="11263">
                  <c:v>-5.62E-3</c:v>
                </c:pt>
                <c:pt idx="11264">
                  <c:v>-5.4599999999999996E-3</c:v>
                </c:pt>
                <c:pt idx="11265">
                  <c:v>-5.1399999999999996E-3</c:v>
                </c:pt>
                <c:pt idx="11266">
                  <c:v>-4.8300000000000001E-3</c:v>
                </c:pt>
                <c:pt idx="11267">
                  <c:v>-4.6100000000000004E-3</c:v>
                </c:pt>
                <c:pt idx="11268">
                  <c:v>-4.3E-3</c:v>
                </c:pt>
                <c:pt idx="11269">
                  <c:v>-3.98E-3</c:v>
                </c:pt>
                <c:pt idx="11270">
                  <c:v>-3.6700000000000001E-3</c:v>
                </c:pt>
                <c:pt idx="11271">
                  <c:v>-3.3999999999999998E-3</c:v>
                </c:pt>
                <c:pt idx="11272">
                  <c:v>-3.14E-3</c:v>
                </c:pt>
                <c:pt idx="11273">
                  <c:v>-2.8800000000000002E-3</c:v>
                </c:pt>
                <c:pt idx="11274">
                  <c:v>-2.4499999999999999E-3</c:v>
                </c:pt>
                <c:pt idx="11275">
                  <c:v>-2.14E-3</c:v>
                </c:pt>
                <c:pt idx="11276">
                  <c:v>-1.7700000000000001E-3</c:v>
                </c:pt>
                <c:pt idx="11277">
                  <c:v>-1.5100000000000001E-3</c:v>
                </c:pt>
                <c:pt idx="11278">
                  <c:v>-1.08E-3</c:v>
                </c:pt>
                <c:pt idx="11279">
                  <c:v>-8.1999999999999998E-4</c:v>
                </c:pt>
                <c:pt idx="11280">
                  <c:v>-5.0000000000000001E-4</c:v>
                </c:pt>
                <c:pt idx="11281">
                  <c:v>-1.3999999999999999E-4</c:v>
                </c:pt>
                <c:pt idx="11282">
                  <c:v>2.3000000000000001E-4</c:v>
                </c:pt>
                <c:pt idx="11283">
                  <c:v>5.5000000000000003E-4</c:v>
                </c:pt>
                <c:pt idx="11284">
                  <c:v>9.2000000000000003E-4</c:v>
                </c:pt>
                <c:pt idx="11285">
                  <c:v>1.1800000000000001E-3</c:v>
                </c:pt>
                <c:pt idx="11286">
                  <c:v>1.5E-3</c:v>
                </c:pt>
                <c:pt idx="11287">
                  <c:v>1.7600000000000001E-3</c:v>
                </c:pt>
                <c:pt idx="11288">
                  <c:v>2.1299999999999999E-3</c:v>
                </c:pt>
                <c:pt idx="11289">
                  <c:v>2.3900000000000002E-3</c:v>
                </c:pt>
                <c:pt idx="11290">
                  <c:v>2.5500000000000002E-3</c:v>
                </c:pt>
                <c:pt idx="11291">
                  <c:v>2.8700000000000002E-3</c:v>
                </c:pt>
                <c:pt idx="11292">
                  <c:v>2.97E-3</c:v>
                </c:pt>
                <c:pt idx="11293">
                  <c:v>3.2399999999999998E-3</c:v>
                </c:pt>
                <c:pt idx="11294">
                  <c:v>3.3400000000000001E-3</c:v>
                </c:pt>
                <c:pt idx="11295">
                  <c:v>3.3899999999999998E-3</c:v>
                </c:pt>
                <c:pt idx="11296">
                  <c:v>3.5000000000000001E-3</c:v>
                </c:pt>
                <c:pt idx="11297">
                  <c:v>3.3899999999999998E-3</c:v>
                </c:pt>
                <c:pt idx="11298">
                  <c:v>3.4499999999999999E-3</c:v>
                </c:pt>
                <c:pt idx="11299">
                  <c:v>3.3400000000000001E-3</c:v>
                </c:pt>
                <c:pt idx="11300">
                  <c:v>3.2399999999999998E-3</c:v>
                </c:pt>
                <c:pt idx="11301">
                  <c:v>3.0300000000000001E-3</c:v>
                </c:pt>
                <c:pt idx="11302">
                  <c:v>2.81E-3</c:v>
                </c:pt>
                <c:pt idx="11303">
                  <c:v>2.5500000000000002E-3</c:v>
                </c:pt>
                <c:pt idx="11304">
                  <c:v>2.2399999999999998E-3</c:v>
                </c:pt>
                <c:pt idx="11305">
                  <c:v>1.92E-3</c:v>
                </c:pt>
                <c:pt idx="11306">
                  <c:v>1.4400000000000001E-3</c:v>
                </c:pt>
                <c:pt idx="11307">
                  <c:v>9.7000000000000005E-4</c:v>
                </c:pt>
                <c:pt idx="11308">
                  <c:v>5.9999999999999995E-4</c:v>
                </c:pt>
                <c:pt idx="11309">
                  <c:v>2.0000000000000002E-5</c:v>
                </c:pt>
                <c:pt idx="11310">
                  <c:v>-4.0000000000000002E-4</c:v>
                </c:pt>
                <c:pt idx="11311">
                  <c:v>-9.3000000000000005E-4</c:v>
                </c:pt>
                <c:pt idx="11312">
                  <c:v>-1.5100000000000001E-3</c:v>
                </c:pt>
                <c:pt idx="11313">
                  <c:v>-2.0899999999999998E-3</c:v>
                </c:pt>
                <c:pt idx="11314">
                  <c:v>-2.7200000000000002E-3</c:v>
                </c:pt>
                <c:pt idx="11315">
                  <c:v>-3.2399999999999998E-3</c:v>
                </c:pt>
                <c:pt idx="11316">
                  <c:v>-3.82E-3</c:v>
                </c:pt>
                <c:pt idx="11317">
                  <c:v>-4.5100000000000001E-3</c:v>
                </c:pt>
                <c:pt idx="11318">
                  <c:v>-5.0899999999999999E-3</c:v>
                </c:pt>
                <c:pt idx="11319">
                  <c:v>-5.62E-3</c:v>
                </c:pt>
                <c:pt idx="11320">
                  <c:v>-6.1999999999999998E-3</c:v>
                </c:pt>
                <c:pt idx="11321">
                  <c:v>-6.7200000000000003E-3</c:v>
                </c:pt>
                <c:pt idx="11322">
                  <c:v>-7.2500000000000004E-3</c:v>
                </c:pt>
                <c:pt idx="11323">
                  <c:v>-7.7200000000000003E-3</c:v>
                </c:pt>
                <c:pt idx="11324">
                  <c:v>-8.09E-3</c:v>
                </c:pt>
                <c:pt idx="11325">
                  <c:v>-8.5699999999999995E-3</c:v>
                </c:pt>
                <c:pt idx="11326">
                  <c:v>-8.9899999999999997E-3</c:v>
                </c:pt>
                <c:pt idx="11327">
                  <c:v>-9.2499999999999995E-3</c:v>
                </c:pt>
                <c:pt idx="11328">
                  <c:v>-9.5200000000000007E-3</c:v>
                </c:pt>
                <c:pt idx="11329">
                  <c:v>-9.8799999999999999E-3</c:v>
                </c:pt>
                <c:pt idx="11330">
                  <c:v>-1.004E-2</c:v>
                </c:pt>
                <c:pt idx="11331">
                  <c:v>-1.0149999999999999E-2</c:v>
                </c:pt>
                <c:pt idx="11332">
                  <c:v>-1.031E-2</c:v>
                </c:pt>
                <c:pt idx="11333">
                  <c:v>-1.0410000000000001E-2</c:v>
                </c:pt>
                <c:pt idx="11334">
                  <c:v>-1.0460000000000001E-2</c:v>
                </c:pt>
                <c:pt idx="11335">
                  <c:v>-1.052E-2</c:v>
                </c:pt>
                <c:pt idx="11336">
                  <c:v>-1.0410000000000001E-2</c:v>
                </c:pt>
                <c:pt idx="11337">
                  <c:v>-1.031E-2</c:v>
                </c:pt>
                <c:pt idx="11338">
                  <c:v>-1.009E-2</c:v>
                </c:pt>
                <c:pt idx="11339">
                  <c:v>-9.9900000000000006E-3</c:v>
                </c:pt>
                <c:pt idx="11340">
                  <c:v>-9.7300000000000008E-3</c:v>
                </c:pt>
                <c:pt idx="11341">
                  <c:v>-9.5200000000000007E-3</c:v>
                </c:pt>
                <c:pt idx="11342">
                  <c:v>-9.1500000000000001E-3</c:v>
                </c:pt>
                <c:pt idx="11343">
                  <c:v>-8.7799999999999996E-3</c:v>
                </c:pt>
                <c:pt idx="11344">
                  <c:v>-8.4600000000000005E-3</c:v>
                </c:pt>
                <c:pt idx="11345">
                  <c:v>-8.0400000000000003E-3</c:v>
                </c:pt>
                <c:pt idx="11346">
                  <c:v>-7.62E-3</c:v>
                </c:pt>
                <c:pt idx="11347">
                  <c:v>-7.1399999999999996E-3</c:v>
                </c:pt>
                <c:pt idx="11348">
                  <c:v>-6.6699999999999997E-3</c:v>
                </c:pt>
                <c:pt idx="11349">
                  <c:v>-6.2500000000000003E-3</c:v>
                </c:pt>
                <c:pt idx="11350">
                  <c:v>-5.6699999999999997E-3</c:v>
                </c:pt>
                <c:pt idx="11351">
                  <c:v>-5.1900000000000002E-3</c:v>
                </c:pt>
                <c:pt idx="11352">
                  <c:v>-4.5599999999999998E-3</c:v>
                </c:pt>
                <c:pt idx="11353">
                  <c:v>-4.0899999999999999E-3</c:v>
                </c:pt>
                <c:pt idx="11354">
                  <c:v>-3.5100000000000001E-3</c:v>
                </c:pt>
                <c:pt idx="11355">
                  <c:v>-3.0300000000000001E-3</c:v>
                </c:pt>
                <c:pt idx="11356">
                  <c:v>-2.4499999999999999E-3</c:v>
                </c:pt>
                <c:pt idx="11357">
                  <c:v>-2.0300000000000001E-3</c:v>
                </c:pt>
                <c:pt idx="11358">
                  <c:v>-1.4499999999999999E-3</c:v>
                </c:pt>
                <c:pt idx="11359">
                  <c:v>-1.0300000000000001E-3</c:v>
                </c:pt>
                <c:pt idx="11360">
                  <c:v>-6.6E-4</c:v>
                </c:pt>
                <c:pt idx="11361">
                  <c:v>-2.9E-4</c:v>
                </c:pt>
                <c:pt idx="11362">
                  <c:v>6.9999999999999994E-5</c:v>
                </c:pt>
                <c:pt idx="11363">
                  <c:v>3.8999999999999999E-4</c:v>
                </c:pt>
                <c:pt idx="11364">
                  <c:v>7.1000000000000002E-4</c:v>
                </c:pt>
                <c:pt idx="11365">
                  <c:v>8.0999999999999996E-4</c:v>
                </c:pt>
                <c:pt idx="11366">
                  <c:v>9.2000000000000003E-4</c:v>
                </c:pt>
                <c:pt idx="11367">
                  <c:v>9.7000000000000005E-4</c:v>
                </c:pt>
                <c:pt idx="11368">
                  <c:v>9.7000000000000005E-4</c:v>
                </c:pt>
                <c:pt idx="11369">
                  <c:v>9.7000000000000005E-4</c:v>
                </c:pt>
                <c:pt idx="11370">
                  <c:v>8.0999999999999996E-4</c:v>
                </c:pt>
                <c:pt idx="11371">
                  <c:v>6.4999999999999997E-4</c:v>
                </c:pt>
                <c:pt idx="11372">
                  <c:v>5.0000000000000001E-4</c:v>
                </c:pt>
                <c:pt idx="11373">
                  <c:v>1.2999999999999999E-4</c:v>
                </c:pt>
                <c:pt idx="11374">
                  <c:v>-1.9000000000000001E-4</c:v>
                </c:pt>
                <c:pt idx="11375">
                  <c:v>-6.0999999999999997E-4</c:v>
                </c:pt>
                <c:pt idx="11376">
                  <c:v>-1.0300000000000001E-3</c:v>
                </c:pt>
                <c:pt idx="11377">
                  <c:v>-1.56E-3</c:v>
                </c:pt>
                <c:pt idx="11378">
                  <c:v>-1.98E-3</c:v>
                </c:pt>
                <c:pt idx="11379">
                  <c:v>-2.4499999999999999E-3</c:v>
                </c:pt>
                <c:pt idx="11380">
                  <c:v>-3.0899999999999999E-3</c:v>
                </c:pt>
                <c:pt idx="11381">
                  <c:v>-3.6700000000000001E-3</c:v>
                </c:pt>
                <c:pt idx="11382">
                  <c:v>-4.2500000000000003E-3</c:v>
                </c:pt>
                <c:pt idx="11383">
                  <c:v>-4.7699999999999999E-3</c:v>
                </c:pt>
                <c:pt idx="11384">
                  <c:v>-5.3E-3</c:v>
                </c:pt>
                <c:pt idx="11385">
                  <c:v>-5.8799999999999998E-3</c:v>
                </c:pt>
                <c:pt idx="11386">
                  <c:v>-6.4099999999999999E-3</c:v>
                </c:pt>
                <c:pt idx="11387">
                  <c:v>-6.9300000000000004E-3</c:v>
                </c:pt>
                <c:pt idx="11388">
                  <c:v>-7.3000000000000001E-3</c:v>
                </c:pt>
                <c:pt idx="11389">
                  <c:v>-7.8799999999999999E-3</c:v>
                </c:pt>
                <c:pt idx="11390">
                  <c:v>-8.2000000000000007E-3</c:v>
                </c:pt>
                <c:pt idx="11391">
                  <c:v>-8.6700000000000006E-3</c:v>
                </c:pt>
                <c:pt idx="11392">
                  <c:v>-8.8800000000000007E-3</c:v>
                </c:pt>
                <c:pt idx="11393">
                  <c:v>-9.0900000000000009E-3</c:v>
                </c:pt>
                <c:pt idx="11394">
                  <c:v>-9.2999999999999992E-3</c:v>
                </c:pt>
                <c:pt idx="11395">
                  <c:v>-9.5200000000000007E-3</c:v>
                </c:pt>
                <c:pt idx="11396">
                  <c:v>-9.5700000000000004E-3</c:v>
                </c:pt>
                <c:pt idx="11397">
                  <c:v>-9.6699999999999998E-3</c:v>
                </c:pt>
                <c:pt idx="11398">
                  <c:v>-9.6200000000000001E-3</c:v>
                </c:pt>
                <c:pt idx="11399">
                  <c:v>-9.6699999999999998E-3</c:v>
                </c:pt>
                <c:pt idx="11400">
                  <c:v>-9.4599999999999997E-3</c:v>
                </c:pt>
                <c:pt idx="11401">
                  <c:v>-9.4599999999999997E-3</c:v>
                </c:pt>
                <c:pt idx="11402">
                  <c:v>-9.1999999999999998E-3</c:v>
                </c:pt>
                <c:pt idx="11403">
                  <c:v>-9.1999999999999998E-3</c:v>
                </c:pt>
                <c:pt idx="11404">
                  <c:v>-8.8299999999999993E-3</c:v>
                </c:pt>
                <c:pt idx="11405">
                  <c:v>-8.6700000000000006E-3</c:v>
                </c:pt>
                <c:pt idx="11406">
                  <c:v>-8.3000000000000001E-3</c:v>
                </c:pt>
                <c:pt idx="11407">
                  <c:v>-8.09E-3</c:v>
                </c:pt>
                <c:pt idx="11408">
                  <c:v>-7.8799999999999999E-3</c:v>
                </c:pt>
                <c:pt idx="11409">
                  <c:v>-7.5700000000000003E-3</c:v>
                </c:pt>
                <c:pt idx="11410">
                  <c:v>-7.3000000000000001E-3</c:v>
                </c:pt>
                <c:pt idx="11411">
                  <c:v>-7.0899999999999999E-3</c:v>
                </c:pt>
                <c:pt idx="11412">
                  <c:v>-6.7200000000000003E-3</c:v>
                </c:pt>
                <c:pt idx="11413">
                  <c:v>-6.4599999999999996E-3</c:v>
                </c:pt>
                <c:pt idx="11414">
                  <c:v>-6.3E-3</c:v>
                </c:pt>
                <c:pt idx="11415">
                  <c:v>-6.0400000000000002E-3</c:v>
                </c:pt>
                <c:pt idx="11416">
                  <c:v>-5.8300000000000001E-3</c:v>
                </c:pt>
                <c:pt idx="11417">
                  <c:v>-5.8300000000000001E-3</c:v>
                </c:pt>
                <c:pt idx="11418">
                  <c:v>-5.6699999999999997E-3</c:v>
                </c:pt>
                <c:pt idx="11419">
                  <c:v>-5.5599999999999998E-3</c:v>
                </c:pt>
                <c:pt idx="11420">
                  <c:v>-5.4099999999999999E-3</c:v>
                </c:pt>
                <c:pt idx="11421">
                  <c:v>-5.3E-3</c:v>
                </c:pt>
                <c:pt idx="11422">
                  <c:v>-5.3E-3</c:v>
                </c:pt>
                <c:pt idx="11423">
                  <c:v>-5.2500000000000003E-3</c:v>
                </c:pt>
                <c:pt idx="11424">
                  <c:v>-5.3E-3</c:v>
                </c:pt>
                <c:pt idx="11425">
                  <c:v>-5.2500000000000003E-3</c:v>
                </c:pt>
                <c:pt idx="11426">
                  <c:v>-5.2500000000000003E-3</c:v>
                </c:pt>
                <c:pt idx="11427">
                  <c:v>-5.3499999999999997E-3</c:v>
                </c:pt>
                <c:pt idx="11428">
                  <c:v>-5.4099999999999999E-3</c:v>
                </c:pt>
                <c:pt idx="11429">
                  <c:v>-5.4599999999999996E-3</c:v>
                </c:pt>
                <c:pt idx="11430">
                  <c:v>-5.4599999999999996E-3</c:v>
                </c:pt>
                <c:pt idx="11431">
                  <c:v>-5.5100000000000001E-3</c:v>
                </c:pt>
                <c:pt idx="11432">
                  <c:v>-5.5599999999999998E-3</c:v>
                </c:pt>
                <c:pt idx="11433">
                  <c:v>-5.6699999999999997E-3</c:v>
                </c:pt>
                <c:pt idx="11434">
                  <c:v>-5.7200000000000003E-3</c:v>
                </c:pt>
                <c:pt idx="11435">
                  <c:v>-5.77E-3</c:v>
                </c:pt>
                <c:pt idx="11436">
                  <c:v>-5.7200000000000003E-3</c:v>
                </c:pt>
                <c:pt idx="11437">
                  <c:v>-5.8799999999999998E-3</c:v>
                </c:pt>
                <c:pt idx="11438">
                  <c:v>-5.77E-3</c:v>
                </c:pt>
                <c:pt idx="11439">
                  <c:v>-5.77E-3</c:v>
                </c:pt>
                <c:pt idx="11440">
                  <c:v>-5.77E-3</c:v>
                </c:pt>
                <c:pt idx="11441">
                  <c:v>-5.77E-3</c:v>
                </c:pt>
                <c:pt idx="11442">
                  <c:v>-5.62E-3</c:v>
                </c:pt>
                <c:pt idx="11443">
                  <c:v>-5.6699999999999997E-3</c:v>
                </c:pt>
                <c:pt idx="11444">
                  <c:v>-5.4599999999999996E-3</c:v>
                </c:pt>
                <c:pt idx="11445">
                  <c:v>-5.4099999999999999E-3</c:v>
                </c:pt>
                <c:pt idx="11446">
                  <c:v>-5.3E-3</c:v>
                </c:pt>
                <c:pt idx="11447">
                  <c:v>-5.0400000000000002E-3</c:v>
                </c:pt>
                <c:pt idx="11448">
                  <c:v>-4.8799999999999998E-3</c:v>
                </c:pt>
                <c:pt idx="11449">
                  <c:v>-4.7200000000000002E-3</c:v>
                </c:pt>
                <c:pt idx="11450">
                  <c:v>-4.6100000000000004E-3</c:v>
                </c:pt>
                <c:pt idx="11451">
                  <c:v>-4.3499999999999997E-3</c:v>
                </c:pt>
                <c:pt idx="11452">
                  <c:v>-4.1399999999999996E-3</c:v>
                </c:pt>
                <c:pt idx="11453">
                  <c:v>-3.8800000000000002E-3</c:v>
                </c:pt>
                <c:pt idx="11454">
                  <c:v>-3.6700000000000001E-3</c:v>
                </c:pt>
                <c:pt idx="11455">
                  <c:v>-3.46E-3</c:v>
                </c:pt>
                <c:pt idx="11456">
                  <c:v>-3.3500000000000001E-3</c:v>
                </c:pt>
                <c:pt idx="11457">
                  <c:v>-3.14E-3</c:v>
                </c:pt>
                <c:pt idx="11458">
                  <c:v>-2.8800000000000002E-3</c:v>
                </c:pt>
                <c:pt idx="11459">
                  <c:v>-2.6099999999999999E-3</c:v>
                </c:pt>
                <c:pt idx="11460">
                  <c:v>-2.3999999999999998E-3</c:v>
                </c:pt>
                <c:pt idx="11461">
                  <c:v>-2.3500000000000001E-3</c:v>
                </c:pt>
                <c:pt idx="11462">
                  <c:v>-2.1900000000000001E-3</c:v>
                </c:pt>
                <c:pt idx="11463">
                  <c:v>-2.0300000000000001E-3</c:v>
                </c:pt>
                <c:pt idx="11464">
                  <c:v>-1.8699999999999999E-3</c:v>
                </c:pt>
                <c:pt idx="11465">
                  <c:v>-1.8699999999999999E-3</c:v>
                </c:pt>
                <c:pt idx="11466">
                  <c:v>-1.82E-3</c:v>
                </c:pt>
                <c:pt idx="11467">
                  <c:v>-1.82E-3</c:v>
                </c:pt>
                <c:pt idx="11468">
                  <c:v>-1.7700000000000001E-3</c:v>
                </c:pt>
                <c:pt idx="11469">
                  <c:v>-1.7700000000000001E-3</c:v>
                </c:pt>
                <c:pt idx="11470">
                  <c:v>-1.82E-3</c:v>
                </c:pt>
                <c:pt idx="11471">
                  <c:v>-1.98E-3</c:v>
                </c:pt>
                <c:pt idx="11472">
                  <c:v>-2.0899999999999998E-3</c:v>
                </c:pt>
                <c:pt idx="11473">
                  <c:v>-2.1900000000000001E-3</c:v>
                </c:pt>
                <c:pt idx="11474">
                  <c:v>-2.3500000000000001E-3</c:v>
                </c:pt>
                <c:pt idx="11475">
                  <c:v>-2.5100000000000001E-3</c:v>
                </c:pt>
                <c:pt idx="11476">
                  <c:v>-2.6099999999999999E-3</c:v>
                </c:pt>
                <c:pt idx="11477">
                  <c:v>-2.82E-3</c:v>
                </c:pt>
                <c:pt idx="11478">
                  <c:v>-2.98E-3</c:v>
                </c:pt>
                <c:pt idx="11479">
                  <c:v>-3.14E-3</c:v>
                </c:pt>
                <c:pt idx="11480">
                  <c:v>-3.2399999999999998E-3</c:v>
                </c:pt>
                <c:pt idx="11481">
                  <c:v>-3.46E-3</c:v>
                </c:pt>
                <c:pt idx="11482">
                  <c:v>-3.6700000000000001E-3</c:v>
                </c:pt>
                <c:pt idx="11483">
                  <c:v>-3.6700000000000001E-3</c:v>
                </c:pt>
                <c:pt idx="11484">
                  <c:v>-3.7200000000000002E-3</c:v>
                </c:pt>
                <c:pt idx="11485">
                  <c:v>-3.82E-3</c:v>
                </c:pt>
                <c:pt idx="11486">
                  <c:v>-3.7699999999999999E-3</c:v>
                </c:pt>
                <c:pt idx="11487">
                  <c:v>-3.82E-3</c:v>
                </c:pt>
                <c:pt idx="11488">
                  <c:v>-3.7200000000000002E-3</c:v>
                </c:pt>
                <c:pt idx="11489">
                  <c:v>-3.7200000000000002E-3</c:v>
                </c:pt>
                <c:pt idx="11490">
                  <c:v>-3.5100000000000001E-3</c:v>
                </c:pt>
                <c:pt idx="11491">
                  <c:v>-3.3500000000000001E-3</c:v>
                </c:pt>
                <c:pt idx="11492">
                  <c:v>-3.14E-3</c:v>
                </c:pt>
                <c:pt idx="11493">
                  <c:v>-3.0300000000000001E-3</c:v>
                </c:pt>
                <c:pt idx="11494">
                  <c:v>-2.7200000000000002E-3</c:v>
                </c:pt>
                <c:pt idx="11495">
                  <c:v>-2.3500000000000001E-3</c:v>
                </c:pt>
                <c:pt idx="11496">
                  <c:v>-1.98E-3</c:v>
                </c:pt>
                <c:pt idx="11497">
                  <c:v>-1.7700000000000001E-3</c:v>
                </c:pt>
                <c:pt idx="11498">
                  <c:v>-1.4E-3</c:v>
                </c:pt>
                <c:pt idx="11499">
                  <c:v>-1.0300000000000001E-3</c:v>
                </c:pt>
                <c:pt idx="11500">
                  <c:v>-6.0999999999999997E-4</c:v>
                </c:pt>
                <c:pt idx="11501">
                  <c:v>-2.4000000000000001E-4</c:v>
                </c:pt>
                <c:pt idx="11502">
                  <c:v>1.8000000000000001E-4</c:v>
                </c:pt>
                <c:pt idx="11503">
                  <c:v>4.4000000000000002E-4</c:v>
                </c:pt>
                <c:pt idx="11504">
                  <c:v>8.0999999999999996E-4</c:v>
                </c:pt>
                <c:pt idx="11505">
                  <c:v>1.08E-3</c:v>
                </c:pt>
                <c:pt idx="11506">
                  <c:v>1.34E-3</c:v>
                </c:pt>
                <c:pt idx="11507">
                  <c:v>1.5499999999999999E-3</c:v>
                </c:pt>
                <c:pt idx="11508">
                  <c:v>1.7600000000000001E-3</c:v>
                </c:pt>
                <c:pt idx="11509">
                  <c:v>1.8699999999999999E-3</c:v>
                </c:pt>
                <c:pt idx="11510">
                  <c:v>1.97E-3</c:v>
                </c:pt>
                <c:pt idx="11511">
                  <c:v>1.97E-3</c:v>
                </c:pt>
                <c:pt idx="11512">
                  <c:v>1.97E-3</c:v>
                </c:pt>
                <c:pt idx="11513">
                  <c:v>1.7600000000000001E-3</c:v>
                </c:pt>
                <c:pt idx="11514">
                  <c:v>1.7099999999999999E-3</c:v>
                </c:pt>
                <c:pt idx="11515">
                  <c:v>1.5E-3</c:v>
                </c:pt>
                <c:pt idx="11516">
                  <c:v>1.1299999999999999E-3</c:v>
                </c:pt>
                <c:pt idx="11517">
                  <c:v>7.6000000000000004E-4</c:v>
                </c:pt>
                <c:pt idx="11518">
                  <c:v>5.0000000000000001E-4</c:v>
                </c:pt>
                <c:pt idx="11519">
                  <c:v>2.0000000000000002E-5</c:v>
                </c:pt>
                <c:pt idx="11520">
                  <c:v>-4.4999999999999999E-4</c:v>
                </c:pt>
                <c:pt idx="11521">
                  <c:v>-1.0300000000000001E-3</c:v>
                </c:pt>
                <c:pt idx="11522">
                  <c:v>-1.4499999999999999E-3</c:v>
                </c:pt>
                <c:pt idx="11523">
                  <c:v>-2.0300000000000001E-3</c:v>
                </c:pt>
                <c:pt idx="11524">
                  <c:v>-2.6099999999999999E-3</c:v>
                </c:pt>
                <c:pt idx="11525">
                  <c:v>-3.2399999999999998E-3</c:v>
                </c:pt>
                <c:pt idx="11526">
                  <c:v>-3.82E-3</c:v>
                </c:pt>
                <c:pt idx="11527">
                  <c:v>-4.4600000000000004E-3</c:v>
                </c:pt>
                <c:pt idx="11528">
                  <c:v>-4.9300000000000004E-3</c:v>
                </c:pt>
                <c:pt idx="11529">
                  <c:v>-5.62E-3</c:v>
                </c:pt>
                <c:pt idx="11530">
                  <c:v>-6.1399999999999996E-3</c:v>
                </c:pt>
                <c:pt idx="11531">
                  <c:v>-6.6699999999999997E-3</c:v>
                </c:pt>
                <c:pt idx="11532">
                  <c:v>-7.0899999999999999E-3</c:v>
                </c:pt>
                <c:pt idx="11533">
                  <c:v>-7.5700000000000003E-3</c:v>
                </c:pt>
                <c:pt idx="11534">
                  <c:v>-7.9299999999999995E-3</c:v>
                </c:pt>
                <c:pt idx="11535">
                  <c:v>-8.3599999999999994E-3</c:v>
                </c:pt>
                <c:pt idx="11536">
                  <c:v>-8.6700000000000006E-3</c:v>
                </c:pt>
                <c:pt idx="11537">
                  <c:v>-8.94E-3</c:v>
                </c:pt>
                <c:pt idx="11538">
                  <c:v>-9.0900000000000009E-3</c:v>
                </c:pt>
                <c:pt idx="11539">
                  <c:v>-9.2999999999999992E-3</c:v>
                </c:pt>
                <c:pt idx="11540">
                  <c:v>-9.4599999999999997E-3</c:v>
                </c:pt>
                <c:pt idx="11541">
                  <c:v>-9.5200000000000007E-3</c:v>
                </c:pt>
                <c:pt idx="11542">
                  <c:v>-9.6200000000000001E-3</c:v>
                </c:pt>
                <c:pt idx="11543">
                  <c:v>-9.5200000000000007E-3</c:v>
                </c:pt>
                <c:pt idx="11544">
                  <c:v>-9.4599999999999997E-3</c:v>
                </c:pt>
                <c:pt idx="11545">
                  <c:v>-9.41E-3</c:v>
                </c:pt>
                <c:pt idx="11546">
                  <c:v>-9.3600000000000003E-3</c:v>
                </c:pt>
                <c:pt idx="11547">
                  <c:v>-9.0900000000000009E-3</c:v>
                </c:pt>
                <c:pt idx="11548">
                  <c:v>-8.94E-3</c:v>
                </c:pt>
                <c:pt idx="11549">
                  <c:v>-8.8299999999999993E-3</c:v>
                </c:pt>
                <c:pt idx="11550">
                  <c:v>-8.5699999999999995E-3</c:v>
                </c:pt>
                <c:pt idx="11551">
                  <c:v>-8.3599999999999994E-3</c:v>
                </c:pt>
                <c:pt idx="11552">
                  <c:v>-8.1499999999999993E-3</c:v>
                </c:pt>
                <c:pt idx="11553">
                  <c:v>-7.9299999999999995E-3</c:v>
                </c:pt>
                <c:pt idx="11554">
                  <c:v>-7.7200000000000003E-3</c:v>
                </c:pt>
                <c:pt idx="11555">
                  <c:v>-7.4099999999999999E-3</c:v>
                </c:pt>
                <c:pt idx="11556">
                  <c:v>-7.2500000000000004E-3</c:v>
                </c:pt>
                <c:pt idx="11557">
                  <c:v>-6.9300000000000004E-3</c:v>
                </c:pt>
                <c:pt idx="11558">
                  <c:v>-6.7799999999999996E-3</c:v>
                </c:pt>
                <c:pt idx="11559">
                  <c:v>-6.4599999999999996E-3</c:v>
                </c:pt>
                <c:pt idx="11560">
                  <c:v>-6.2500000000000003E-3</c:v>
                </c:pt>
                <c:pt idx="11561">
                  <c:v>-6.0899999999999999E-3</c:v>
                </c:pt>
                <c:pt idx="11562">
                  <c:v>-5.9300000000000004E-3</c:v>
                </c:pt>
                <c:pt idx="11563">
                  <c:v>-5.7200000000000003E-3</c:v>
                </c:pt>
                <c:pt idx="11564">
                  <c:v>-5.4599999999999996E-3</c:v>
                </c:pt>
                <c:pt idx="11565">
                  <c:v>-5.3E-3</c:v>
                </c:pt>
                <c:pt idx="11566">
                  <c:v>-5.1900000000000002E-3</c:v>
                </c:pt>
                <c:pt idx="11567">
                  <c:v>-5.0899999999999999E-3</c:v>
                </c:pt>
                <c:pt idx="11568">
                  <c:v>-4.9300000000000004E-3</c:v>
                </c:pt>
                <c:pt idx="11569">
                  <c:v>-4.7699999999999999E-3</c:v>
                </c:pt>
                <c:pt idx="11570">
                  <c:v>-4.6100000000000004E-3</c:v>
                </c:pt>
                <c:pt idx="11571">
                  <c:v>-4.4600000000000004E-3</c:v>
                </c:pt>
                <c:pt idx="11572">
                  <c:v>-4.4600000000000004E-3</c:v>
                </c:pt>
                <c:pt idx="11573">
                  <c:v>-4.3E-3</c:v>
                </c:pt>
                <c:pt idx="11574">
                  <c:v>-4.1399999999999996E-3</c:v>
                </c:pt>
                <c:pt idx="11575">
                  <c:v>-3.9300000000000003E-3</c:v>
                </c:pt>
                <c:pt idx="11576">
                  <c:v>-3.82E-3</c:v>
                </c:pt>
                <c:pt idx="11577">
                  <c:v>-3.7200000000000002E-3</c:v>
                </c:pt>
                <c:pt idx="11578">
                  <c:v>-3.5599999999999998E-3</c:v>
                </c:pt>
                <c:pt idx="11579">
                  <c:v>-3.3999999999999998E-3</c:v>
                </c:pt>
                <c:pt idx="11580">
                  <c:v>-3.3E-3</c:v>
                </c:pt>
                <c:pt idx="11581">
                  <c:v>-3.0300000000000001E-3</c:v>
                </c:pt>
                <c:pt idx="11582">
                  <c:v>-2.9299999999999999E-3</c:v>
                </c:pt>
                <c:pt idx="11583">
                  <c:v>-2.6700000000000001E-3</c:v>
                </c:pt>
                <c:pt idx="11584">
                  <c:v>-2.6099999999999999E-3</c:v>
                </c:pt>
                <c:pt idx="11585">
                  <c:v>-2.2399999999999998E-3</c:v>
                </c:pt>
                <c:pt idx="11586">
                  <c:v>-1.98E-3</c:v>
                </c:pt>
                <c:pt idx="11587">
                  <c:v>-1.7700000000000001E-3</c:v>
                </c:pt>
                <c:pt idx="11588">
                  <c:v>-1.6100000000000001E-3</c:v>
                </c:pt>
                <c:pt idx="11589">
                  <c:v>-1.2999999999999999E-3</c:v>
                </c:pt>
                <c:pt idx="11590">
                  <c:v>-1.0300000000000001E-3</c:v>
                </c:pt>
                <c:pt idx="11591">
                  <c:v>-8.1999999999999998E-4</c:v>
                </c:pt>
                <c:pt idx="11592">
                  <c:v>-6.0999999999999997E-4</c:v>
                </c:pt>
                <c:pt idx="11593">
                  <c:v>-2.9E-4</c:v>
                </c:pt>
                <c:pt idx="11594">
                  <c:v>-8.0000000000000007E-5</c:v>
                </c:pt>
                <c:pt idx="11595">
                  <c:v>1.8000000000000001E-4</c:v>
                </c:pt>
                <c:pt idx="11596">
                  <c:v>5.5000000000000003E-4</c:v>
                </c:pt>
                <c:pt idx="11597">
                  <c:v>7.6000000000000004E-4</c:v>
                </c:pt>
                <c:pt idx="11598">
                  <c:v>9.2000000000000003E-4</c:v>
                </c:pt>
                <c:pt idx="11599">
                  <c:v>1.1800000000000001E-3</c:v>
                </c:pt>
                <c:pt idx="11600">
                  <c:v>1.39E-3</c:v>
                </c:pt>
                <c:pt idx="11601">
                  <c:v>1.66E-3</c:v>
                </c:pt>
                <c:pt idx="11602">
                  <c:v>1.92E-3</c:v>
                </c:pt>
                <c:pt idx="11603">
                  <c:v>1.97E-3</c:v>
                </c:pt>
                <c:pt idx="11604">
                  <c:v>2.1800000000000001E-3</c:v>
                </c:pt>
                <c:pt idx="11605">
                  <c:v>2.3900000000000002E-3</c:v>
                </c:pt>
                <c:pt idx="11606">
                  <c:v>2.5000000000000001E-3</c:v>
                </c:pt>
                <c:pt idx="11607">
                  <c:v>2.5999999999999999E-3</c:v>
                </c:pt>
                <c:pt idx="11608">
                  <c:v>2.66E-3</c:v>
                </c:pt>
                <c:pt idx="11609">
                  <c:v>2.7100000000000002E-3</c:v>
                </c:pt>
                <c:pt idx="11610">
                  <c:v>2.7599999999999999E-3</c:v>
                </c:pt>
                <c:pt idx="11611">
                  <c:v>2.7599999999999999E-3</c:v>
                </c:pt>
                <c:pt idx="11612">
                  <c:v>2.7100000000000002E-3</c:v>
                </c:pt>
                <c:pt idx="11613">
                  <c:v>2.5999999999999999E-3</c:v>
                </c:pt>
                <c:pt idx="11614">
                  <c:v>2.5000000000000001E-3</c:v>
                </c:pt>
                <c:pt idx="11615">
                  <c:v>2.3900000000000002E-3</c:v>
                </c:pt>
                <c:pt idx="11616">
                  <c:v>2.2399999999999998E-3</c:v>
                </c:pt>
                <c:pt idx="11617">
                  <c:v>2.0799999999999998E-3</c:v>
                </c:pt>
                <c:pt idx="11618">
                  <c:v>1.97E-3</c:v>
                </c:pt>
                <c:pt idx="11619">
                  <c:v>1.66E-3</c:v>
                </c:pt>
                <c:pt idx="11620">
                  <c:v>1.5499999999999999E-3</c:v>
                </c:pt>
                <c:pt idx="11621">
                  <c:v>1.23E-3</c:v>
                </c:pt>
                <c:pt idx="11622">
                  <c:v>9.2000000000000003E-4</c:v>
                </c:pt>
                <c:pt idx="11623">
                  <c:v>5.9999999999999995E-4</c:v>
                </c:pt>
                <c:pt idx="11624">
                  <c:v>3.8999999999999999E-4</c:v>
                </c:pt>
                <c:pt idx="11625">
                  <c:v>2.0000000000000002E-5</c:v>
                </c:pt>
                <c:pt idx="11626">
                  <c:v>-2.4000000000000001E-4</c:v>
                </c:pt>
                <c:pt idx="11627">
                  <c:v>-5.5999999999999995E-4</c:v>
                </c:pt>
                <c:pt idx="11628">
                  <c:v>-8.1999999999999998E-4</c:v>
                </c:pt>
                <c:pt idx="11629">
                  <c:v>-1.1900000000000001E-3</c:v>
                </c:pt>
                <c:pt idx="11630">
                  <c:v>-1.4E-3</c:v>
                </c:pt>
                <c:pt idx="11631">
                  <c:v>-1.6100000000000001E-3</c:v>
                </c:pt>
                <c:pt idx="11632">
                  <c:v>-1.82E-3</c:v>
                </c:pt>
                <c:pt idx="11633">
                  <c:v>-2.0300000000000001E-3</c:v>
                </c:pt>
                <c:pt idx="11634">
                  <c:v>-2.2399999999999998E-3</c:v>
                </c:pt>
                <c:pt idx="11635">
                  <c:v>-2.4499999999999999E-3</c:v>
                </c:pt>
                <c:pt idx="11636">
                  <c:v>-2.5600000000000002E-3</c:v>
                </c:pt>
                <c:pt idx="11637">
                  <c:v>-2.6099999999999999E-3</c:v>
                </c:pt>
                <c:pt idx="11638">
                  <c:v>-2.7200000000000002E-3</c:v>
                </c:pt>
                <c:pt idx="11639">
                  <c:v>-2.7200000000000002E-3</c:v>
                </c:pt>
                <c:pt idx="11640">
                  <c:v>-2.7699999999999999E-3</c:v>
                </c:pt>
                <c:pt idx="11641">
                  <c:v>-2.6700000000000001E-3</c:v>
                </c:pt>
                <c:pt idx="11642">
                  <c:v>-2.6700000000000001E-3</c:v>
                </c:pt>
                <c:pt idx="11643">
                  <c:v>-2.6099999999999999E-3</c:v>
                </c:pt>
                <c:pt idx="11644">
                  <c:v>-2.5600000000000002E-3</c:v>
                </c:pt>
                <c:pt idx="11645">
                  <c:v>-2.4499999999999999E-3</c:v>
                </c:pt>
                <c:pt idx="11646">
                  <c:v>-2.2399999999999998E-3</c:v>
                </c:pt>
                <c:pt idx="11647">
                  <c:v>-2.14E-3</c:v>
                </c:pt>
                <c:pt idx="11648">
                  <c:v>-1.9300000000000001E-3</c:v>
                </c:pt>
                <c:pt idx="11649">
                  <c:v>-1.82E-3</c:v>
                </c:pt>
                <c:pt idx="11650">
                  <c:v>-1.56E-3</c:v>
                </c:pt>
                <c:pt idx="11651">
                  <c:v>-1.4499999999999999E-3</c:v>
                </c:pt>
                <c:pt idx="11652">
                  <c:v>-1.1900000000000001E-3</c:v>
                </c:pt>
                <c:pt idx="11653">
                  <c:v>-1.08E-3</c:v>
                </c:pt>
                <c:pt idx="11654">
                  <c:v>-8.7000000000000001E-4</c:v>
                </c:pt>
                <c:pt idx="11655">
                  <c:v>-7.2000000000000005E-4</c:v>
                </c:pt>
                <c:pt idx="11656">
                  <c:v>-4.4999999999999999E-4</c:v>
                </c:pt>
                <c:pt idx="11657">
                  <c:v>-2.9E-4</c:v>
                </c:pt>
                <c:pt idx="11658">
                  <c:v>-2.4000000000000001E-4</c:v>
                </c:pt>
                <c:pt idx="11659">
                  <c:v>-8.0000000000000007E-5</c:v>
                </c:pt>
                <c:pt idx="11660">
                  <c:v>1.8000000000000001E-4</c:v>
                </c:pt>
                <c:pt idx="11661">
                  <c:v>1.8000000000000001E-4</c:v>
                </c:pt>
                <c:pt idx="11662">
                  <c:v>3.4000000000000002E-4</c:v>
                </c:pt>
                <c:pt idx="11663">
                  <c:v>3.8999999999999999E-4</c:v>
                </c:pt>
                <c:pt idx="11664">
                  <c:v>3.8999999999999999E-4</c:v>
                </c:pt>
                <c:pt idx="11665">
                  <c:v>4.4000000000000002E-4</c:v>
                </c:pt>
                <c:pt idx="11666">
                  <c:v>5.5000000000000003E-4</c:v>
                </c:pt>
                <c:pt idx="11667">
                  <c:v>5.9999999999999995E-4</c:v>
                </c:pt>
                <c:pt idx="11668">
                  <c:v>5.9999999999999995E-4</c:v>
                </c:pt>
                <c:pt idx="11669">
                  <c:v>5.0000000000000001E-4</c:v>
                </c:pt>
                <c:pt idx="11670">
                  <c:v>3.8999999999999999E-4</c:v>
                </c:pt>
                <c:pt idx="11671">
                  <c:v>3.8999999999999999E-4</c:v>
                </c:pt>
                <c:pt idx="11672">
                  <c:v>4.4000000000000002E-4</c:v>
                </c:pt>
                <c:pt idx="11673">
                  <c:v>4.4000000000000002E-4</c:v>
                </c:pt>
                <c:pt idx="11674">
                  <c:v>3.8999999999999999E-4</c:v>
                </c:pt>
                <c:pt idx="11675">
                  <c:v>2.3000000000000001E-4</c:v>
                </c:pt>
                <c:pt idx="11676">
                  <c:v>1.8000000000000001E-4</c:v>
                </c:pt>
                <c:pt idx="11677">
                  <c:v>1.8000000000000001E-4</c:v>
                </c:pt>
                <c:pt idx="11678">
                  <c:v>2.0000000000000002E-5</c:v>
                </c:pt>
                <c:pt idx="11679">
                  <c:v>-1.9000000000000001E-4</c:v>
                </c:pt>
                <c:pt idx="11680">
                  <c:v>-2.9E-4</c:v>
                </c:pt>
                <c:pt idx="11681">
                  <c:v>-2.9E-4</c:v>
                </c:pt>
                <c:pt idx="11682">
                  <c:v>-4.4999999999999999E-4</c:v>
                </c:pt>
                <c:pt idx="11683">
                  <c:v>-5.5999999999999995E-4</c:v>
                </c:pt>
                <c:pt idx="11684">
                  <c:v>-7.6999999999999996E-4</c:v>
                </c:pt>
                <c:pt idx="11685">
                  <c:v>-8.1999999999999998E-4</c:v>
                </c:pt>
                <c:pt idx="11686">
                  <c:v>-1.0300000000000001E-3</c:v>
                </c:pt>
                <c:pt idx="11687">
                  <c:v>-1.1900000000000001E-3</c:v>
                </c:pt>
                <c:pt idx="11688">
                  <c:v>-1.2999999999999999E-3</c:v>
                </c:pt>
                <c:pt idx="11689">
                  <c:v>-1.4499999999999999E-3</c:v>
                </c:pt>
                <c:pt idx="11690">
                  <c:v>-1.66E-3</c:v>
                </c:pt>
                <c:pt idx="11691">
                  <c:v>-1.82E-3</c:v>
                </c:pt>
                <c:pt idx="11692">
                  <c:v>-2.0300000000000001E-3</c:v>
                </c:pt>
                <c:pt idx="11693">
                  <c:v>-2.1900000000000001E-3</c:v>
                </c:pt>
                <c:pt idx="11694">
                  <c:v>-2.5100000000000001E-3</c:v>
                </c:pt>
                <c:pt idx="11695">
                  <c:v>-2.6700000000000001E-3</c:v>
                </c:pt>
                <c:pt idx="11696">
                  <c:v>-2.8800000000000002E-3</c:v>
                </c:pt>
                <c:pt idx="11697">
                  <c:v>-2.98E-3</c:v>
                </c:pt>
                <c:pt idx="11698">
                  <c:v>-3.1900000000000001E-3</c:v>
                </c:pt>
                <c:pt idx="11699">
                  <c:v>-3.46E-3</c:v>
                </c:pt>
                <c:pt idx="11700">
                  <c:v>-3.7200000000000002E-3</c:v>
                </c:pt>
                <c:pt idx="11701">
                  <c:v>-3.8800000000000002E-3</c:v>
                </c:pt>
                <c:pt idx="11702">
                  <c:v>-4.0400000000000002E-3</c:v>
                </c:pt>
                <c:pt idx="11703">
                  <c:v>-4.3E-3</c:v>
                </c:pt>
                <c:pt idx="11704">
                  <c:v>-4.4600000000000004E-3</c:v>
                </c:pt>
                <c:pt idx="11705">
                  <c:v>-4.6699999999999997E-3</c:v>
                </c:pt>
                <c:pt idx="11706">
                  <c:v>-4.8799999999999998E-3</c:v>
                </c:pt>
                <c:pt idx="11707">
                  <c:v>-5.0400000000000002E-3</c:v>
                </c:pt>
                <c:pt idx="11708">
                  <c:v>-5.1399999999999996E-3</c:v>
                </c:pt>
                <c:pt idx="11709">
                  <c:v>-5.4099999999999999E-3</c:v>
                </c:pt>
                <c:pt idx="11710">
                  <c:v>-5.5599999999999998E-3</c:v>
                </c:pt>
                <c:pt idx="11711">
                  <c:v>-5.77E-3</c:v>
                </c:pt>
                <c:pt idx="11712">
                  <c:v>-5.77E-3</c:v>
                </c:pt>
                <c:pt idx="11713">
                  <c:v>-5.9800000000000001E-3</c:v>
                </c:pt>
                <c:pt idx="11714">
                  <c:v>-6.0899999999999999E-3</c:v>
                </c:pt>
                <c:pt idx="11715">
                  <c:v>-6.2500000000000003E-3</c:v>
                </c:pt>
                <c:pt idx="11716">
                  <c:v>-6.2500000000000003E-3</c:v>
                </c:pt>
                <c:pt idx="11717">
                  <c:v>-6.3499999999999997E-3</c:v>
                </c:pt>
                <c:pt idx="11718">
                  <c:v>-6.4599999999999996E-3</c:v>
                </c:pt>
                <c:pt idx="11719">
                  <c:v>-6.5599999999999999E-3</c:v>
                </c:pt>
                <c:pt idx="11720">
                  <c:v>-6.62E-3</c:v>
                </c:pt>
                <c:pt idx="11721">
                  <c:v>-6.8300000000000001E-3</c:v>
                </c:pt>
                <c:pt idx="11722">
                  <c:v>-6.8300000000000001E-3</c:v>
                </c:pt>
                <c:pt idx="11723">
                  <c:v>-6.9300000000000004E-3</c:v>
                </c:pt>
                <c:pt idx="11724">
                  <c:v>-7.0400000000000003E-3</c:v>
                </c:pt>
                <c:pt idx="11725">
                  <c:v>-7.0400000000000003E-3</c:v>
                </c:pt>
                <c:pt idx="11726">
                  <c:v>-7.0899999999999999E-3</c:v>
                </c:pt>
                <c:pt idx="11727">
                  <c:v>-7.2500000000000004E-3</c:v>
                </c:pt>
                <c:pt idx="11728">
                  <c:v>-7.2500000000000004E-3</c:v>
                </c:pt>
                <c:pt idx="11729">
                  <c:v>-7.3000000000000001E-3</c:v>
                </c:pt>
                <c:pt idx="11730">
                  <c:v>-7.4099999999999999E-3</c:v>
                </c:pt>
                <c:pt idx="11731">
                  <c:v>-7.4099999999999999E-3</c:v>
                </c:pt>
                <c:pt idx="11732">
                  <c:v>-7.4599999999999996E-3</c:v>
                </c:pt>
                <c:pt idx="11733">
                  <c:v>-7.5700000000000003E-3</c:v>
                </c:pt>
                <c:pt idx="11734">
                  <c:v>-7.5700000000000003E-3</c:v>
                </c:pt>
                <c:pt idx="11735">
                  <c:v>-7.6699999999999997E-3</c:v>
                </c:pt>
                <c:pt idx="11736">
                  <c:v>-7.5700000000000003E-3</c:v>
                </c:pt>
                <c:pt idx="11737">
                  <c:v>-7.6699999999999997E-3</c:v>
                </c:pt>
                <c:pt idx="11738">
                  <c:v>-7.6699999999999997E-3</c:v>
                </c:pt>
                <c:pt idx="11739">
                  <c:v>-7.5700000000000003E-3</c:v>
                </c:pt>
                <c:pt idx="11740">
                  <c:v>-7.5700000000000003E-3</c:v>
                </c:pt>
                <c:pt idx="11741">
                  <c:v>-7.4599999999999996E-3</c:v>
                </c:pt>
                <c:pt idx="11742">
                  <c:v>-7.3499999999999998E-3</c:v>
                </c:pt>
                <c:pt idx="11743">
                  <c:v>-7.2500000000000004E-3</c:v>
                </c:pt>
                <c:pt idx="11744">
                  <c:v>-7.0899999999999999E-3</c:v>
                </c:pt>
                <c:pt idx="11745">
                  <c:v>-6.9300000000000004E-3</c:v>
                </c:pt>
                <c:pt idx="11746">
                  <c:v>-6.7200000000000003E-3</c:v>
                </c:pt>
                <c:pt idx="11747">
                  <c:v>-6.5100000000000002E-3</c:v>
                </c:pt>
                <c:pt idx="11748">
                  <c:v>-6.3E-3</c:v>
                </c:pt>
                <c:pt idx="11749">
                  <c:v>-6.0400000000000002E-3</c:v>
                </c:pt>
                <c:pt idx="11750">
                  <c:v>-5.77E-3</c:v>
                </c:pt>
                <c:pt idx="11751">
                  <c:v>-5.4099999999999999E-3</c:v>
                </c:pt>
                <c:pt idx="11752">
                  <c:v>-5.0899999999999999E-3</c:v>
                </c:pt>
                <c:pt idx="11753">
                  <c:v>-4.8300000000000001E-3</c:v>
                </c:pt>
                <c:pt idx="11754">
                  <c:v>-4.4600000000000004E-3</c:v>
                </c:pt>
                <c:pt idx="11755">
                  <c:v>-4.0400000000000002E-3</c:v>
                </c:pt>
                <c:pt idx="11756">
                  <c:v>-3.7200000000000002E-3</c:v>
                </c:pt>
                <c:pt idx="11757">
                  <c:v>-3.3999999999999998E-3</c:v>
                </c:pt>
                <c:pt idx="11758">
                  <c:v>-3.0300000000000001E-3</c:v>
                </c:pt>
                <c:pt idx="11759">
                  <c:v>-2.7200000000000002E-3</c:v>
                </c:pt>
                <c:pt idx="11760">
                  <c:v>-2.3500000000000001E-3</c:v>
                </c:pt>
                <c:pt idx="11761">
                  <c:v>-1.98E-3</c:v>
                </c:pt>
                <c:pt idx="11762">
                  <c:v>-1.72E-3</c:v>
                </c:pt>
                <c:pt idx="11763">
                  <c:v>-1.5100000000000001E-3</c:v>
                </c:pt>
                <c:pt idx="11764">
                  <c:v>-1.24E-3</c:v>
                </c:pt>
                <c:pt idx="11765">
                  <c:v>-1.0300000000000001E-3</c:v>
                </c:pt>
                <c:pt idx="11766">
                  <c:v>-8.1999999999999998E-4</c:v>
                </c:pt>
                <c:pt idx="11767">
                  <c:v>-6.6E-4</c:v>
                </c:pt>
                <c:pt idx="11768">
                  <c:v>-4.4999999999999999E-4</c:v>
                </c:pt>
                <c:pt idx="11769">
                  <c:v>-5.0000000000000001E-4</c:v>
                </c:pt>
                <c:pt idx="11770">
                  <c:v>-4.4999999999999999E-4</c:v>
                </c:pt>
                <c:pt idx="11771">
                  <c:v>-4.0000000000000002E-4</c:v>
                </c:pt>
                <c:pt idx="11772">
                  <c:v>-3.5E-4</c:v>
                </c:pt>
                <c:pt idx="11773">
                  <c:v>-4.4999999999999999E-4</c:v>
                </c:pt>
                <c:pt idx="11774">
                  <c:v>-5.0000000000000001E-4</c:v>
                </c:pt>
                <c:pt idx="11775">
                  <c:v>-6.6E-4</c:v>
                </c:pt>
                <c:pt idx="11776">
                  <c:v>-8.1999999999999998E-4</c:v>
                </c:pt>
                <c:pt idx="11777">
                  <c:v>-9.7999999999999997E-4</c:v>
                </c:pt>
                <c:pt idx="11778">
                  <c:v>-1.14E-3</c:v>
                </c:pt>
                <c:pt idx="11779">
                  <c:v>-1.4E-3</c:v>
                </c:pt>
                <c:pt idx="11780">
                  <c:v>-1.56E-3</c:v>
                </c:pt>
                <c:pt idx="11781">
                  <c:v>-1.8699999999999999E-3</c:v>
                </c:pt>
                <c:pt idx="11782">
                  <c:v>-2.0300000000000001E-3</c:v>
                </c:pt>
                <c:pt idx="11783">
                  <c:v>-2.3999999999999998E-3</c:v>
                </c:pt>
                <c:pt idx="11784">
                  <c:v>-2.6099999999999999E-3</c:v>
                </c:pt>
                <c:pt idx="11785">
                  <c:v>-2.7699999999999999E-3</c:v>
                </c:pt>
                <c:pt idx="11786">
                  <c:v>-3.0300000000000001E-3</c:v>
                </c:pt>
                <c:pt idx="11787">
                  <c:v>-3.3E-3</c:v>
                </c:pt>
                <c:pt idx="11788">
                  <c:v>-3.46E-3</c:v>
                </c:pt>
                <c:pt idx="11789">
                  <c:v>-3.7200000000000002E-3</c:v>
                </c:pt>
                <c:pt idx="11790">
                  <c:v>-3.8800000000000002E-3</c:v>
                </c:pt>
                <c:pt idx="11791">
                  <c:v>-4.1399999999999996E-3</c:v>
                </c:pt>
                <c:pt idx="11792">
                  <c:v>-4.1900000000000001E-3</c:v>
                </c:pt>
                <c:pt idx="11793">
                  <c:v>-4.3499999999999997E-3</c:v>
                </c:pt>
                <c:pt idx="11794">
                  <c:v>-4.3499999999999997E-3</c:v>
                </c:pt>
                <c:pt idx="11795">
                  <c:v>-4.5100000000000001E-3</c:v>
                </c:pt>
                <c:pt idx="11796">
                  <c:v>-4.5100000000000001E-3</c:v>
                </c:pt>
                <c:pt idx="11797">
                  <c:v>-4.6699999999999997E-3</c:v>
                </c:pt>
                <c:pt idx="11798">
                  <c:v>-4.6699999999999997E-3</c:v>
                </c:pt>
                <c:pt idx="11799">
                  <c:v>-4.7200000000000002E-3</c:v>
                </c:pt>
                <c:pt idx="11800">
                  <c:v>-4.7200000000000002E-3</c:v>
                </c:pt>
                <c:pt idx="11801">
                  <c:v>-4.7699999999999999E-3</c:v>
                </c:pt>
                <c:pt idx="11802">
                  <c:v>-4.7200000000000002E-3</c:v>
                </c:pt>
                <c:pt idx="11803">
                  <c:v>-4.6100000000000004E-3</c:v>
                </c:pt>
                <c:pt idx="11804">
                  <c:v>-4.7200000000000002E-3</c:v>
                </c:pt>
                <c:pt idx="11805">
                  <c:v>-4.7200000000000002E-3</c:v>
                </c:pt>
                <c:pt idx="11806">
                  <c:v>-4.7699999999999999E-3</c:v>
                </c:pt>
                <c:pt idx="11807">
                  <c:v>-4.7699999999999999E-3</c:v>
                </c:pt>
                <c:pt idx="11808">
                  <c:v>-4.9800000000000001E-3</c:v>
                </c:pt>
                <c:pt idx="11809">
                  <c:v>-4.9300000000000004E-3</c:v>
                </c:pt>
                <c:pt idx="11810">
                  <c:v>-4.9300000000000004E-3</c:v>
                </c:pt>
                <c:pt idx="11811">
                  <c:v>-5.0899999999999999E-3</c:v>
                </c:pt>
                <c:pt idx="11812">
                  <c:v>-5.2500000000000003E-3</c:v>
                </c:pt>
                <c:pt idx="11813">
                  <c:v>-5.4099999999999999E-3</c:v>
                </c:pt>
                <c:pt idx="11814">
                  <c:v>-5.5100000000000001E-3</c:v>
                </c:pt>
                <c:pt idx="11815">
                  <c:v>-5.77E-3</c:v>
                </c:pt>
                <c:pt idx="11816">
                  <c:v>-5.9800000000000001E-3</c:v>
                </c:pt>
                <c:pt idx="11817">
                  <c:v>-6.3E-3</c:v>
                </c:pt>
                <c:pt idx="11818">
                  <c:v>-6.4599999999999996E-3</c:v>
                </c:pt>
                <c:pt idx="11819">
                  <c:v>-6.8300000000000001E-3</c:v>
                </c:pt>
                <c:pt idx="11820">
                  <c:v>-7.0899999999999999E-3</c:v>
                </c:pt>
                <c:pt idx="11821">
                  <c:v>-7.5700000000000003E-3</c:v>
                </c:pt>
                <c:pt idx="11822">
                  <c:v>-7.8300000000000002E-3</c:v>
                </c:pt>
                <c:pt idx="11823">
                  <c:v>-8.2500000000000004E-3</c:v>
                </c:pt>
                <c:pt idx="11824">
                  <c:v>-8.6700000000000006E-3</c:v>
                </c:pt>
                <c:pt idx="11825">
                  <c:v>-9.0399999999999994E-3</c:v>
                </c:pt>
                <c:pt idx="11826">
                  <c:v>-9.3600000000000003E-3</c:v>
                </c:pt>
                <c:pt idx="11827">
                  <c:v>-9.7300000000000008E-3</c:v>
                </c:pt>
                <c:pt idx="11828">
                  <c:v>-1.009E-2</c:v>
                </c:pt>
                <c:pt idx="11829">
                  <c:v>-1.052E-2</c:v>
                </c:pt>
                <c:pt idx="11830">
                  <c:v>-1.094E-2</c:v>
                </c:pt>
                <c:pt idx="11831">
                  <c:v>-1.115E-2</c:v>
                </c:pt>
                <c:pt idx="11832">
                  <c:v>-1.1520000000000001E-2</c:v>
                </c:pt>
                <c:pt idx="11833">
                  <c:v>-1.189E-2</c:v>
                </c:pt>
                <c:pt idx="11834">
                  <c:v>-1.2200000000000001E-2</c:v>
                </c:pt>
                <c:pt idx="11835">
                  <c:v>-1.247E-2</c:v>
                </c:pt>
                <c:pt idx="11836">
                  <c:v>-1.268E-2</c:v>
                </c:pt>
                <c:pt idx="11837">
                  <c:v>-1.289E-2</c:v>
                </c:pt>
                <c:pt idx="11838">
                  <c:v>-1.3050000000000001E-2</c:v>
                </c:pt>
                <c:pt idx="11839">
                  <c:v>-1.32E-2</c:v>
                </c:pt>
                <c:pt idx="11840">
                  <c:v>-1.3310000000000001E-2</c:v>
                </c:pt>
                <c:pt idx="11841">
                  <c:v>-1.336E-2</c:v>
                </c:pt>
                <c:pt idx="11842">
                  <c:v>-1.3310000000000001E-2</c:v>
                </c:pt>
                <c:pt idx="11843">
                  <c:v>-1.3310000000000001E-2</c:v>
                </c:pt>
                <c:pt idx="11844">
                  <c:v>-1.3259999999999999E-2</c:v>
                </c:pt>
                <c:pt idx="11845">
                  <c:v>-1.3100000000000001E-2</c:v>
                </c:pt>
                <c:pt idx="11846">
                  <c:v>-1.289E-2</c:v>
                </c:pt>
                <c:pt idx="11847">
                  <c:v>-1.268E-2</c:v>
                </c:pt>
                <c:pt idx="11848">
                  <c:v>-1.231E-2</c:v>
                </c:pt>
                <c:pt idx="11849">
                  <c:v>-1.1990000000000001E-2</c:v>
                </c:pt>
                <c:pt idx="11850">
                  <c:v>-1.1679999999999999E-2</c:v>
                </c:pt>
                <c:pt idx="11851">
                  <c:v>-1.11E-2</c:v>
                </c:pt>
                <c:pt idx="11852">
                  <c:v>-1.0670000000000001E-2</c:v>
                </c:pt>
                <c:pt idx="11853">
                  <c:v>-1.0149999999999999E-2</c:v>
                </c:pt>
                <c:pt idx="11854">
                  <c:v>-9.5700000000000004E-3</c:v>
                </c:pt>
                <c:pt idx="11855">
                  <c:v>-8.94E-3</c:v>
                </c:pt>
                <c:pt idx="11856">
                  <c:v>-8.3599999999999994E-3</c:v>
                </c:pt>
                <c:pt idx="11857">
                  <c:v>-7.62E-3</c:v>
                </c:pt>
                <c:pt idx="11858">
                  <c:v>-6.8799999999999998E-3</c:v>
                </c:pt>
                <c:pt idx="11859">
                  <c:v>-6.1399999999999996E-3</c:v>
                </c:pt>
                <c:pt idx="11860">
                  <c:v>-5.3499999999999997E-3</c:v>
                </c:pt>
                <c:pt idx="11861">
                  <c:v>-4.5599999999999998E-3</c:v>
                </c:pt>
                <c:pt idx="11862">
                  <c:v>-3.7699999999999999E-3</c:v>
                </c:pt>
                <c:pt idx="11863">
                  <c:v>-2.9299999999999999E-3</c:v>
                </c:pt>
                <c:pt idx="11864">
                  <c:v>-2.0899999999999998E-3</c:v>
                </c:pt>
                <c:pt idx="11865">
                  <c:v>-1.3500000000000001E-3</c:v>
                </c:pt>
                <c:pt idx="11866">
                  <c:v>-5.0000000000000001E-4</c:v>
                </c:pt>
                <c:pt idx="11867">
                  <c:v>2.3000000000000001E-4</c:v>
                </c:pt>
                <c:pt idx="11868">
                  <c:v>9.7000000000000005E-4</c:v>
                </c:pt>
                <c:pt idx="11869">
                  <c:v>1.7099999999999999E-3</c:v>
                </c:pt>
                <c:pt idx="11870">
                  <c:v>2.5000000000000001E-3</c:v>
                </c:pt>
                <c:pt idx="11871">
                  <c:v>3.13E-3</c:v>
                </c:pt>
                <c:pt idx="11872">
                  <c:v>3.6099999999999999E-3</c:v>
                </c:pt>
                <c:pt idx="11873">
                  <c:v>4.2399999999999998E-3</c:v>
                </c:pt>
                <c:pt idx="11874">
                  <c:v>4.6100000000000004E-3</c:v>
                </c:pt>
                <c:pt idx="11875">
                  <c:v>5.0299999999999997E-3</c:v>
                </c:pt>
                <c:pt idx="11876">
                  <c:v>5.4000000000000003E-3</c:v>
                </c:pt>
                <c:pt idx="11877">
                  <c:v>5.6100000000000004E-3</c:v>
                </c:pt>
                <c:pt idx="11878">
                  <c:v>5.9800000000000001E-3</c:v>
                </c:pt>
                <c:pt idx="11879">
                  <c:v>5.9800000000000001E-3</c:v>
                </c:pt>
                <c:pt idx="11880">
                  <c:v>6.0299999999999998E-3</c:v>
                </c:pt>
                <c:pt idx="11881">
                  <c:v>5.9800000000000001E-3</c:v>
                </c:pt>
                <c:pt idx="11882">
                  <c:v>5.9199999999999999E-3</c:v>
                </c:pt>
                <c:pt idx="11883">
                  <c:v>5.7099999999999998E-3</c:v>
                </c:pt>
                <c:pt idx="11884">
                  <c:v>5.5500000000000002E-3</c:v>
                </c:pt>
                <c:pt idx="11885">
                  <c:v>5.1900000000000002E-3</c:v>
                </c:pt>
                <c:pt idx="11886">
                  <c:v>4.8700000000000002E-3</c:v>
                </c:pt>
                <c:pt idx="11887">
                  <c:v>4.3400000000000001E-3</c:v>
                </c:pt>
                <c:pt idx="11888">
                  <c:v>3.9199999999999999E-3</c:v>
                </c:pt>
                <c:pt idx="11889">
                  <c:v>3.4499999999999999E-3</c:v>
                </c:pt>
                <c:pt idx="11890">
                  <c:v>2.81E-3</c:v>
                </c:pt>
                <c:pt idx="11891">
                  <c:v>2.1800000000000001E-3</c:v>
                </c:pt>
                <c:pt idx="11892">
                  <c:v>1.66E-3</c:v>
                </c:pt>
                <c:pt idx="11893">
                  <c:v>9.2000000000000003E-4</c:v>
                </c:pt>
                <c:pt idx="11894">
                  <c:v>1.8000000000000001E-4</c:v>
                </c:pt>
                <c:pt idx="11895">
                  <c:v>-5.5999999999999995E-4</c:v>
                </c:pt>
                <c:pt idx="11896">
                  <c:v>-1.24E-3</c:v>
                </c:pt>
                <c:pt idx="11897">
                  <c:v>-2.0300000000000001E-3</c:v>
                </c:pt>
                <c:pt idx="11898">
                  <c:v>-2.7200000000000002E-3</c:v>
                </c:pt>
                <c:pt idx="11899">
                  <c:v>-3.3500000000000001E-3</c:v>
                </c:pt>
                <c:pt idx="11900">
                  <c:v>-4.0400000000000002E-3</c:v>
                </c:pt>
                <c:pt idx="11901">
                  <c:v>-4.7699999999999999E-3</c:v>
                </c:pt>
                <c:pt idx="11902">
                  <c:v>-5.3E-3</c:v>
                </c:pt>
                <c:pt idx="11903">
                  <c:v>-6.0899999999999999E-3</c:v>
                </c:pt>
                <c:pt idx="11904">
                  <c:v>-6.62E-3</c:v>
                </c:pt>
                <c:pt idx="11905">
                  <c:v>-7.0899999999999999E-3</c:v>
                </c:pt>
                <c:pt idx="11906">
                  <c:v>-7.6699999999999997E-3</c:v>
                </c:pt>
                <c:pt idx="11907">
                  <c:v>-8.1499999999999993E-3</c:v>
                </c:pt>
                <c:pt idx="11908">
                  <c:v>-8.7200000000000003E-3</c:v>
                </c:pt>
                <c:pt idx="11909">
                  <c:v>-9.0399999999999994E-3</c:v>
                </c:pt>
                <c:pt idx="11910">
                  <c:v>-9.4599999999999997E-3</c:v>
                </c:pt>
                <c:pt idx="11911">
                  <c:v>-9.8300000000000002E-3</c:v>
                </c:pt>
                <c:pt idx="11912">
                  <c:v>-1.009E-2</c:v>
                </c:pt>
                <c:pt idx="11913">
                  <c:v>-1.0410000000000001E-2</c:v>
                </c:pt>
                <c:pt idx="11914">
                  <c:v>-1.0670000000000001E-2</c:v>
                </c:pt>
                <c:pt idx="11915">
                  <c:v>-1.094E-2</c:v>
                </c:pt>
                <c:pt idx="11916">
                  <c:v>-1.11E-2</c:v>
                </c:pt>
                <c:pt idx="11917">
                  <c:v>-1.1310000000000001E-2</c:v>
                </c:pt>
                <c:pt idx="11918">
                  <c:v>-1.1469999999999999E-2</c:v>
                </c:pt>
                <c:pt idx="11919">
                  <c:v>-1.162E-2</c:v>
                </c:pt>
                <c:pt idx="11920">
                  <c:v>-1.1730000000000001E-2</c:v>
                </c:pt>
                <c:pt idx="11921">
                  <c:v>-1.183E-2</c:v>
                </c:pt>
                <c:pt idx="11922">
                  <c:v>-1.1939999999999999E-2</c:v>
                </c:pt>
                <c:pt idx="11923">
                  <c:v>-1.189E-2</c:v>
                </c:pt>
                <c:pt idx="11924">
                  <c:v>-1.1939999999999999E-2</c:v>
                </c:pt>
                <c:pt idx="11925">
                  <c:v>-1.1939999999999999E-2</c:v>
                </c:pt>
                <c:pt idx="11926">
                  <c:v>-1.1990000000000001E-2</c:v>
                </c:pt>
                <c:pt idx="11927">
                  <c:v>-1.1939999999999999E-2</c:v>
                </c:pt>
                <c:pt idx="11928">
                  <c:v>-1.1939999999999999E-2</c:v>
                </c:pt>
                <c:pt idx="11929">
                  <c:v>-1.1780000000000001E-2</c:v>
                </c:pt>
                <c:pt idx="11930">
                  <c:v>-1.1730000000000001E-2</c:v>
                </c:pt>
                <c:pt idx="11931">
                  <c:v>-1.1679999999999999E-2</c:v>
                </c:pt>
                <c:pt idx="11932">
                  <c:v>-1.1520000000000001E-2</c:v>
                </c:pt>
                <c:pt idx="11933">
                  <c:v>-1.136E-2</c:v>
                </c:pt>
                <c:pt idx="11934">
                  <c:v>-1.115E-2</c:v>
                </c:pt>
                <c:pt idx="11935">
                  <c:v>-1.094E-2</c:v>
                </c:pt>
                <c:pt idx="11936">
                  <c:v>-1.0619999999999999E-2</c:v>
                </c:pt>
                <c:pt idx="11937">
                  <c:v>-1.0460000000000001E-2</c:v>
                </c:pt>
                <c:pt idx="11938">
                  <c:v>-1.004E-2</c:v>
                </c:pt>
                <c:pt idx="11939">
                  <c:v>-9.7300000000000008E-3</c:v>
                </c:pt>
                <c:pt idx="11940">
                  <c:v>-9.2999999999999992E-3</c:v>
                </c:pt>
                <c:pt idx="11941">
                  <c:v>-8.94E-3</c:v>
                </c:pt>
                <c:pt idx="11942">
                  <c:v>-8.5100000000000002E-3</c:v>
                </c:pt>
                <c:pt idx="11943">
                  <c:v>-8.09E-3</c:v>
                </c:pt>
                <c:pt idx="11944">
                  <c:v>-7.4599999999999996E-3</c:v>
                </c:pt>
                <c:pt idx="11945">
                  <c:v>-7.1399999999999996E-3</c:v>
                </c:pt>
                <c:pt idx="11946">
                  <c:v>-6.5599999999999999E-3</c:v>
                </c:pt>
                <c:pt idx="11947">
                  <c:v>-6.0899999999999999E-3</c:v>
                </c:pt>
                <c:pt idx="11948">
                  <c:v>-5.4099999999999999E-3</c:v>
                </c:pt>
                <c:pt idx="11949">
                  <c:v>-4.8300000000000001E-3</c:v>
                </c:pt>
                <c:pt idx="11950">
                  <c:v>-4.3E-3</c:v>
                </c:pt>
                <c:pt idx="11951">
                  <c:v>-3.7699999999999999E-3</c:v>
                </c:pt>
                <c:pt idx="11952">
                  <c:v>-3.2399999999999998E-3</c:v>
                </c:pt>
                <c:pt idx="11953">
                  <c:v>-2.5600000000000002E-3</c:v>
                </c:pt>
                <c:pt idx="11954">
                  <c:v>-2.14E-3</c:v>
                </c:pt>
                <c:pt idx="11955">
                  <c:v>-1.66E-3</c:v>
                </c:pt>
                <c:pt idx="11956">
                  <c:v>-1.14E-3</c:v>
                </c:pt>
                <c:pt idx="11957">
                  <c:v>-7.6999999999999996E-4</c:v>
                </c:pt>
                <c:pt idx="11958">
                  <c:v>-2.4000000000000001E-4</c:v>
                </c:pt>
                <c:pt idx="11959">
                  <c:v>6.9999999999999994E-5</c:v>
                </c:pt>
                <c:pt idx="11960">
                  <c:v>5.5000000000000003E-4</c:v>
                </c:pt>
                <c:pt idx="11961">
                  <c:v>7.6000000000000004E-4</c:v>
                </c:pt>
                <c:pt idx="11962">
                  <c:v>1.08E-3</c:v>
                </c:pt>
                <c:pt idx="11963">
                  <c:v>1.2899999999999999E-3</c:v>
                </c:pt>
                <c:pt idx="11964">
                  <c:v>1.5E-3</c:v>
                </c:pt>
                <c:pt idx="11965">
                  <c:v>1.5E-3</c:v>
                </c:pt>
                <c:pt idx="11966">
                  <c:v>1.66E-3</c:v>
                </c:pt>
                <c:pt idx="11967">
                  <c:v>1.7099999999999999E-3</c:v>
                </c:pt>
                <c:pt idx="11968">
                  <c:v>1.6000000000000001E-3</c:v>
                </c:pt>
                <c:pt idx="11969">
                  <c:v>1.5E-3</c:v>
                </c:pt>
                <c:pt idx="11970">
                  <c:v>1.4400000000000001E-3</c:v>
                </c:pt>
                <c:pt idx="11971">
                  <c:v>1.2899999999999999E-3</c:v>
                </c:pt>
                <c:pt idx="11972">
                  <c:v>1.0200000000000001E-3</c:v>
                </c:pt>
                <c:pt idx="11973">
                  <c:v>7.6000000000000004E-4</c:v>
                </c:pt>
                <c:pt idx="11974">
                  <c:v>4.4000000000000002E-4</c:v>
                </c:pt>
                <c:pt idx="11975">
                  <c:v>1.2999999999999999E-4</c:v>
                </c:pt>
                <c:pt idx="11976">
                  <c:v>-1.3999999999999999E-4</c:v>
                </c:pt>
                <c:pt idx="11977">
                  <c:v>-6.0999999999999997E-4</c:v>
                </c:pt>
                <c:pt idx="11978">
                  <c:v>-1.08E-3</c:v>
                </c:pt>
                <c:pt idx="11979">
                  <c:v>-1.4E-3</c:v>
                </c:pt>
                <c:pt idx="11980">
                  <c:v>-1.82E-3</c:v>
                </c:pt>
                <c:pt idx="11981">
                  <c:v>-2.4499999999999999E-3</c:v>
                </c:pt>
                <c:pt idx="11982">
                  <c:v>-2.8800000000000002E-3</c:v>
                </c:pt>
                <c:pt idx="11983">
                  <c:v>-3.3999999999999998E-3</c:v>
                </c:pt>
                <c:pt idx="11984">
                  <c:v>-3.82E-3</c:v>
                </c:pt>
                <c:pt idx="11985">
                  <c:v>-4.3499999999999997E-3</c:v>
                </c:pt>
                <c:pt idx="11986">
                  <c:v>-4.8799999999999998E-3</c:v>
                </c:pt>
                <c:pt idx="11987">
                  <c:v>-5.3499999999999997E-3</c:v>
                </c:pt>
                <c:pt idx="11988">
                  <c:v>-5.8799999999999998E-3</c:v>
                </c:pt>
                <c:pt idx="11989">
                  <c:v>-6.4099999999999999E-3</c:v>
                </c:pt>
                <c:pt idx="11990">
                  <c:v>-6.8799999999999998E-3</c:v>
                </c:pt>
                <c:pt idx="11991">
                  <c:v>-7.4099999999999999E-3</c:v>
                </c:pt>
                <c:pt idx="11992">
                  <c:v>-7.7799999999999996E-3</c:v>
                </c:pt>
                <c:pt idx="11993">
                  <c:v>-8.4100000000000008E-3</c:v>
                </c:pt>
                <c:pt idx="11994">
                  <c:v>-8.7200000000000003E-3</c:v>
                </c:pt>
                <c:pt idx="11995">
                  <c:v>-9.0900000000000009E-3</c:v>
                </c:pt>
                <c:pt idx="11996">
                  <c:v>-9.5200000000000007E-3</c:v>
                </c:pt>
                <c:pt idx="11997">
                  <c:v>-9.9399999999999992E-3</c:v>
                </c:pt>
                <c:pt idx="11998">
                  <c:v>-1.025E-2</c:v>
                </c:pt>
                <c:pt idx="11999">
                  <c:v>-1.052E-2</c:v>
                </c:pt>
                <c:pt idx="12000">
                  <c:v>-1.089E-2</c:v>
                </c:pt>
                <c:pt idx="12001">
                  <c:v>-1.11E-2</c:v>
                </c:pt>
                <c:pt idx="12002">
                  <c:v>-1.136E-2</c:v>
                </c:pt>
                <c:pt idx="12003">
                  <c:v>-1.1469999999999999E-2</c:v>
                </c:pt>
                <c:pt idx="12004">
                  <c:v>-1.162E-2</c:v>
                </c:pt>
                <c:pt idx="12005">
                  <c:v>-1.1780000000000001E-2</c:v>
                </c:pt>
                <c:pt idx="12006">
                  <c:v>-1.183E-2</c:v>
                </c:pt>
                <c:pt idx="12007">
                  <c:v>-1.1939999999999999E-2</c:v>
                </c:pt>
                <c:pt idx="12008">
                  <c:v>-1.1780000000000001E-2</c:v>
                </c:pt>
                <c:pt idx="12009">
                  <c:v>-1.183E-2</c:v>
                </c:pt>
                <c:pt idx="12010">
                  <c:v>-1.183E-2</c:v>
                </c:pt>
                <c:pt idx="12011">
                  <c:v>-1.162E-2</c:v>
                </c:pt>
                <c:pt idx="12012">
                  <c:v>-1.141E-2</c:v>
                </c:pt>
                <c:pt idx="12013">
                  <c:v>-1.115E-2</c:v>
                </c:pt>
                <c:pt idx="12014">
                  <c:v>-1.094E-2</c:v>
                </c:pt>
                <c:pt idx="12015">
                  <c:v>-1.073E-2</c:v>
                </c:pt>
                <c:pt idx="12016">
                  <c:v>-1.031E-2</c:v>
                </c:pt>
                <c:pt idx="12017">
                  <c:v>-9.9399999999999992E-3</c:v>
                </c:pt>
                <c:pt idx="12018">
                  <c:v>-9.41E-3</c:v>
                </c:pt>
                <c:pt idx="12019">
                  <c:v>-8.9899999999999997E-3</c:v>
                </c:pt>
                <c:pt idx="12020">
                  <c:v>-8.4600000000000005E-3</c:v>
                </c:pt>
                <c:pt idx="12021">
                  <c:v>-7.9299999999999995E-3</c:v>
                </c:pt>
                <c:pt idx="12022">
                  <c:v>-7.4599999999999996E-3</c:v>
                </c:pt>
                <c:pt idx="12023">
                  <c:v>-6.9300000000000004E-3</c:v>
                </c:pt>
                <c:pt idx="12024">
                  <c:v>-6.2500000000000003E-3</c:v>
                </c:pt>
                <c:pt idx="12025">
                  <c:v>-5.77E-3</c:v>
                </c:pt>
                <c:pt idx="12026">
                  <c:v>-5.1399999999999996E-3</c:v>
                </c:pt>
                <c:pt idx="12027">
                  <c:v>-4.6699999999999997E-3</c:v>
                </c:pt>
                <c:pt idx="12028">
                  <c:v>-4.0400000000000002E-3</c:v>
                </c:pt>
                <c:pt idx="12029">
                  <c:v>-3.5100000000000001E-3</c:v>
                </c:pt>
                <c:pt idx="12030">
                  <c:v>-3.0300000000000001E-3</c:v>
                </c:pt>
                <c:pt idx="12031">
                  <c:v>-2.5100000000000001E-3</c:v>
                </c:pt>
                <c:pt idx="12032">
                  <c:v>-2.0899999999999998E-3</c:v>
                </c:pt>
                <c:pt idx="12033">
                  <c:v>-1.6100000000000001E-3</c:v>
                </c:pt>
                <c:pt idx="12034">
                  <c:v>-1.24E-3</c:v>
                </c:pt>
                <c:pt idx="12035">
                  <c:v>-8.7000000000000001E-4</c:v>
                </c:pt>
                <c:pt idx="12036">
                  <c:v>-4.4999999999999999E-4</c:v>
                </c:pt>
                <c:pt idx="12037">
                  <c:v>-3.5E-4</c:v>
                </c:pt>
                <c:pt idx="12038">
                  <c:v>-8.0000000000000007E-5</c:v>
                </c:pt>
                <c:pt idx="12039">
                  <c:v>2.0000000000000002E-5</c:v>
                </c:pt>
                <c:pt idx="12040">
                  <c:v>1.2999999999999999E-4</c:v>
                </c:pt>
                <c:pt idx="12041">
                  <c:v>1.2999999999999999E-4</c:v>
                </c:pt>
                <c:pt idx="12042">
                  <c:v>6.9999999999999994E-5</c:v>
                </c:pt>
                <c:pt idx="12043">
                  <c:v>6.9999999999999994E-5</c:v>
                </c:pt>
                <c:pt idx="12044">
                  <c:v>-8.0000000000000007E-5</c:v>
                </c:pt>
                <c:pt idx="12045">
                  <c:v>-3.5E-4</c:v>
                </c:pt>
                <c:pt idx="12046">
                  <c:v>-6.0999999999999997E-4</c:v>
                </c:pt>
                <c:pt idx="12047">
                  <c:v>-8.7000000000000001E-4</c:v>
                </c:pt>
                <c:pt idx="12048">
                  <c:v>-1.24E-3</c:v>
                </c:pt>
                <c:pt idx="12049">
                  <c:v>-1.6100000000000001E-3</c:v>
                </c:pt>
                <c:pt idx="12050">
                  <c:v>-1.9300000000000001E-3</c:v>
                </c:pt>
                <c:pt idx="12051">
                  <c:v>-2.4499999999999999E-3</c:v>
                </c:pt>
                <c:pt idx="12052">
                  <c:v>-2.82E-3</c:v>
                </c:pt>
                <c:pt idx="12053">
                  <c:v>-3.3500000000000001E-3</c:v>
                </c:pt>
                <c:pt idx="12054">
                  <c:v>-3.82E-3</c:v>
                </c:pt>
                <c:pt idx="12055">
                  <c:v>-4.3499999999999997E-3</c:v>
                </c:pt>
                <c:pt idx="12056">
                  <c:v>-4.7699999999999999E-3</c:v>
                </c:pt>
                <c:pt idx="12057">
                  <c:v>-5.3E-3</c:v>
                </c:pt>
                <c:pt idx="12058">
                  <c:v>-5.77E-3</c:v>
                </c:pt>
                <c:pt idx="12059">
                  <c:v>-6.2500000000000003E-3</c:v>
                </c:pt>
                <c:pt idx="12060">
                  <c:v>-6.6699999999999997E-3</c:v>
                </c:pt>
                <c:pt idx="12061">
                  <c:v>-7.1399999999999996E-3</c:v>
                </c:pt>
                <c:pt idx="12062">
                  <c:v>-7.5100000000000002E-3</c:v>
                </c:pt>
                <c:pt idx="12063">
                  <c:v>-7.9299999999999995E-3</c:v>
                </c:pt>
                <c:pt idx="12064">
                  <c:v>-8.3000000000000001E-3</c:v>
                </c:pt>
                <c:pt idx="12065">
                  <c:v>-8.6199999999999992E-3</c:v>
                </c:pt>
                <c:pt idx="12066">
                  <c:v>-8.94E-3</c:v>
                </c:pt>
                <c:pt idx="12067">
                  <c:v>-9.1500000000000001E-3</c:v>
                </c:pt>
                <c:pt idx="12068">
                  <c:v>-9.41E-3</c:v>
                </c:pt>
                <c:pt idx="12069">
                  <c:v>-9.5700000000000004E-3</c:v>
                </c:pt>
                <c:pt idx="12070">
                  <c:v>-9.8300000000000002E-3</c:v>
                </c:pt>
                <c:pt idx="12071">
                  <c:v>-9.9399999999999992E-3</c:v>
                </c:pt>
                <c:pt idx="12072">
                  <c:v>-1.009E-2</c:v>
                </c:pt>
                <c:pt idx="12073">
                  <c:v>-1.0200000000000001E-2</c:v>
                </c:pt>
                <c:pt idx="12074">
                  <c:v>-1.025E-2</c:v>
                </c:pt>
                <c:pt idx="12075">
                  <c:v>-1.0410000000000001E-2</c:v>
                </c:pt>
                <c:pt idx="12076">
                  <c:v>-1.0410000000000001E-2</c:v>
                </c:pt>
                <c:pt idx="12077">
                  <c:v>-1.0460000000000001E-2</c:v>
                </c:pt>
                <c:pt idx="12078">
                  <c:v>-1.0410000000000001E-2</c:v>
                </c:pt>
                <c:pt idx="12079">
                  <c:v>-1.0460000000000001E-2</c:v>
                </c:pt>
                <c:pt idx="12080">
                  <c:v>-1.0359999999999999E-2</c:v>
                </c:pt>
                <c:pt idx="12081">
                  <c:v>-1.052E-2</c:v>
                </c:pt>
                <c:pt idx="12082">
                  <c:v>-1.0410000000000001E-2</c:v>
                </c:pt>
                <c:pt idx="12083">
                  <c:v>-1.052E-2</c:v>
                </c:pt>
                <c:pt idx="12084">
                  <c:v>-1.0410000000000001E-2</c:v>
                </c:pt>
                <c:pt idx="12085">
                  <c:v>-1.0359999999999999E-2</c:v>
                </c:pt>
                <c:pt idx="12086">
                  <c:v>-1.0410000000000001E-2</c:v>
                </c:pt>
                <c:pt idx="12087">
                  <c:v>-1.0460000000000001E-2</c:v>
                </c:pt>
                <c:pt idx="12088">
                  <c:v>-1.0410000000000001E-2</c:v>
                </c:pt>
                <c:pt idx="12089">
                  <c:v>-1.052E-2</c:v>
                </c:pt>
                <c:pt idx="12090">
                  <c:v>-1.0410000000000001E-2</c:v>
                </c:pt>
                <c:pt idx="12091">
                  <c:v>-1.052E-2</c:v>
                </c:pt>
                <c:pt idx="12092">
                  <c:v>-1.0460000000000001E-2</c:v>
                </c:pt>
                <c:pt idx="12093">
                  <c:v>-1.0670000000000001E-2</c:v>
                </c:pt>
                <c:pt idx="12094">
                  <c:v>-1.0619999999999999E-2</c:v>
                </c:pt>
                <c:pt idx="12095">
                  <c:v>-1.0670000000000001E-2</c:v>
                </c:pt>
                <c:pt idx="12096">
                  <c:v>-1.0670000000000001E-2</c:v>
                </c:pt>
                <c:pt idx="12097">
                  <c:v>-1.0619999999999999E-2</c:v>
                </c:pt>
                <c:pt idx="12098">
                  <c:v>-1.0670000000000001E-2</c:v>
                </c:pt>
                <c:pt idx="12099">
                  <c:v>-1.073E-2</c:v>
                </c:pt>
                <c:pt idx="12100">
                  <c:v>-1.0670000000000001E-2</c:v>
                </c:pt>
                <c:pt idx="12101">
                  <c:v>-1.073E-2</c:v>
                </c:pt>
                <c:pt idx="12102">
                  <c:v>-1.073E-2</c:v>
                </c:pt>
                <c:pt idx="12103">
                  <c:v>-1.078E-2</c:v>
                </c:pt>
                <c:pt idx="12104">
                  <c:v>-1.073E-2</c:v>
                </c:pt>
                <c:pt idx="12105">
                  <c:v>-1.0619999999999999E-2</c:v>
                </c:pt>
                <c:pt idx="12106">
                  <c:v>-1.0670000000000001E-2</c:v>
                </c:pt>
                <c:pt idx="12107">
                  <c:v>-1.0619999999999999E-2</c:v>
                </c:pt>
                <c:pt idx="12108">
                  <c:v>-1.0460000000000001E-2</c:v>
                </c:pt>
                <c:pt idx="12109">
                  <c:v>-1.0410000000000001E-2</c:v>
                </c:pt>
                <c:pt idx="12110">
                  <c:v>-1.0200000000000001E-2</c:v>
                </c:pt>
                <c:pt idx="12111">
                  <c:v>-1.0200000000000001E-2</c:v>
                </c:pt>
                <c:pt idx="12112">
                  <c:v>-1.009E-2</c:v>
                </c:pt>
                <c:pt idx="12113">
                  <c:v>-9.9399999999999992E-3</c:v>
                </c:pt>
                <c:pt idx="12114">
                  <c:v>-9.7800000000000005E-3</c:v>
                </c:pt>
                <c:pt idx="12115">
                  <c:v>-9.5700000000000004E-3</c:v>
                </c:pt>
                <c:pt idx="12116">
                  <c:v>-9.2999999999999992E-3</c:v>
                </c:pt>
                <c:pt idx="12117">
                  <c:v>-9.1500000000000001E-3</c:v>
                </c:pt>
                <c:pt idx="12118">
                  <c:v>-8.9899999999999997E-3</c:v>
                </c:pt>
                <c:pt idx="12119">
                  <c:v>-8.7799999999999996E-3</c:v>
                </c:pt>
                <c:pt idx="12120">
                  <c:v>-8.5699999999999995E-3</c:v>
                </c:pt>
                <c:pt idx="12121">
                  <c:v>-8.2500000000000004E-3</c:v>
                </c:pt>
                <c:pt idx="12122">
                  <c:v>-8.0400000000000003E-3</c:v>
                </c:pt>
                <c:pt idx="12123">
                  <c:v>-7.7799999999999996E-3</c:v>
                </c:pt>
                <c:pt idx="12124">
                  <c:v>-7.62E-3</c:v>
                </c:pt>
                <c:pt idx="12125">
                  <c:v>-7.3499999999999998E-3</c:v>
                </c:pt>
                <c:pt idx="12126">
                  <c:v>-7.0400000000000003E-3</c:v>
                </c:pt>
                <c:pt idx="12127">
                  <c:v>-6.8799999999999998E-3</c:v>
                </c:pt>
                <c:pt idx="12128">
                  <c:v>-6.7200000000000003E-3</c:v>
                </c:pt>
                <c:pt idx="12129">
                  <c:v>-6.4599999999999996E-3</c:v>
                </c:pt>
                <c:pt idx="12130">
                  <c:v>-6.1999999999999998E-3</c:v>
                </c:pt>
                <c:pt idx="12131">
                  <c:v>-6.0899999999999999E-3</c:v>
                </c:pt>
                <c:pt idx="12132">
                  <c:v>-5.8300000000000001E-3</c:v>
                </c:pt>
                <c:pt idx="12133">
                  <c:v>-5.7200000000000003E-3</c:v>
                </c:pt>
                <c:pt idx="12134">
                  <c:v>-5.5100000000000001E-3</c:v>
                </c:pt>
                <c:pt idx="12135">
                  <c:v>-5.4599999999999996E-3</c:v>
                </c:pt>
                <c:pt idx="12136">
                  <c:v>-5.3E-3</c:v>
                </c:pt>
                <c:pt idx="12137">
                  <c:v>-5.1900000000000002E-3</c:v>
                </c:pt>
                <c:pt idx="12138">
                  <c:v>-5.1399999999999996E-3</c:v>
                </c:pt>
                <c:pt idx="12139">
                  <c:v>-5.0899999999999999E-3</c:v>
                </c:pt>
                <c:pt idx="12140">
                  <c:v>-5.0899999999999999E-3</c:v>
                </c:pt>
                <c:pt idx="12141">
                  <c:v>-5.0400000000000002E-3</c:v>
                </c:pt>
                <c:pt idx="12142">
                  <c:v>-5.0400000000000002E-3</c:v>
                </c:pt>
                <c:pt idx="12143">
                  <c:v>-5.0899999999999999E-3</c:v>
                </c:pt>
                <c:pt idx="12144">
                  <c:v>-5.2500000000000003E-3</c:v>
                </c:pt>
                <c:pt idx="12145">
                  <c:v>-5.1900000000000002E-3</c:v>
                </c:pt>
                <c:pt idx="12146">
                  <c:v>-5.2500000000000003E-3</c:v>
                </c:pt>
                <c:pt idx="12147">
                  <c:v>-5.4599999999999996E-3</c:v>
                </c:pt>
                <c:pt idx="12148">
                  <c:v>-5.62E-3</c:v>
                </c:pt>
                <c:pt idx="12149">
                  <c:v>-5.8300000000000001E-3</c:v>
                </c:pt>
                <c:pt idx="12150">
                  <c:v>-5.9300000000000004E-3</c:v>
                </c:pt>
                <c:pt idx="12151">
                  <c:v>-6.1999999999999998E-3</c:v>
                </c:pt>
                <c:pt idx="12152">
                  <c:v>-6.3E-3</c:v>
                </c:pt>
                <c:pt idx="12153">
                  <c:v>-6.6699999999999997E-3</c:v>
                </c:pt>
                <c:pt idx="12154">
                  <c:v>-6.8300000000000001E-3</c:v>
                </c:pt>
                <c:pt idx="12155">
                  <c:v>-7.0899999999999999E-3</c:v>
                </c:pt>
                <c:pt idx="12156">
                  <c:v>-7.3000000000000001E-3</c:v>
                </c:pt>
                <c:pt idx="12157">
                  <c:v>-7.5700000000000003E-3</c:v>
                </c:pt>
                <c:pt idx="12158">
                  <c:v>-7.8300000000000002E-3</c:v>
                </c:pt>
                <c:pt idx="12159">
                  <c:v>-8.1499999999999993E-3</c:v>
                </c:pt>
                <c:pt idx="12160">
                  <c:v>-8.3000000000000001E-3</c:v>
                </c:pt>
                <c:pt idx="12161">
                  <c:v>-8.6199999999999992E-3</c:v>
                </c:pt>
                <c:pt idx="12162">
                  <c:v>-8.7799999999999996E-3</c:v>
                </c:pt>
                <c:pt idx="12163">
                  <c:v>-9.1500000000000001E-3</c:v>
                </c:pt>
                <c:pt idx="12164">
                  <c:v>-9.2999999999999992E-3</c:v>
                </c:pt>
                <c:pt idx="12165">
                  <c:v>-9.6200000000000001E-3</c:v>
                </c:pt>
                <c:pt idx="12166">
                  <c:v>-9.8300000000000002E-3</c:v>
                </c:pt>
                <c:pt idx="12167">
                  <c:v>-1.004E-2</c:v>
                </c:pt>
                <c:pt idx="12168">
                  <c:v>-1.031E-2</c:v>
                </c:pt>
                <c:pt idx="12169">
                  <c:v>-1.052E-2</c:v>
                </c:pt>
                <c:pt idx="12170">
                  <c:v>-1.078E-2</c:v>
                </c:pt>
                <c:pt idx="12171">
                  <c:v>-1.099E-2</c:v>
                </c:pt>
                <c:pt idx="12172">
                  <c:v>-1.115E-2</c:v>
                </c:pt>
                <c:pt idx="12173">
                  <c:v>-1.141E-2</c:v>
                </c:pt>
                <c:pt idx="12174">
                  <c:v>-1.1520000000000001E-2</c:v>
                </c:pt>
                <c:pt idx="12175">
                  <c:v>-1.1730000000000001E-2</c:v>
                </c:pt>
                <c:pt idx="12176">
                  <c:v>-1.1939999999999999E-2</c:v>
                </c:pt>
                <c:pt idx="12177">
                  <c:v>-1.204E-2</c:v>
                </c:pt>
                <c:pt idx="12178">
                  <c:v>-1.226E-2</c:v>
                </c:pt>
                <c:pt idx="12179">
                  <c:v>-1.231E-2</c:v>
                </c:pt>
                <c:pt idx="12180">
                  <c:v>-1.247E-2</c:v>
                </c:pt>
                <c:pt idx="12181">
                  <c:v>-1.268E-2</c:v>
                </c:pt>
                <c:pt idx="12182">
                  <c:v>-1.289E-2</c:v>
                </c:pt>
                <c:pt idx="12183">
                  <c:v>-1.3050000000000001E-2</c:v>
                </c:pt>
                <c:pt idx="12184">
                  <c:v>-1.3100000000000001E-2</c:v>
                </c:pt>
                <c:pt idx="12185">
                  <c:v>-1.336E-2</c:v>
                </c:pt>
                <c:pt idx="12186">
                  <c:v>-1.341E-2</c:v>
                </c:pt>
                <c:pt idx="12187">
                  <c:v>-1.3520000000000001E-2</c:v>
                </c:pt>
                <c:pt idx="12188">
                  <c:v>-1.3520000000000001E-2</c:v>
                </c:pt>
                <c:pt idx="12189">
                  <c:v>-1.3679999999999999E-2</c:v>
                </c:pt>
                <c:pt idx="12190">
                  <c:v>-1.3729999999999999E-2</c:v>
                </c:pt>
                <c:pt idx="12191">
                  <c:v>-1.3729999999999999E-2</c:v>
                </c:pt>
                <c:pt idx="12192">
                  <c:v>-1.3729999999999999E-2</c:v>
                </c:pt>
                <c:pt idx="12193">
                  <c:v>-1.3729999999999999E-2</c:v>
                </c:pt>
                <c:pt idx="12194">
                  <c:v>-1.363E-2</c:v>
                </c:pt>
                <c:pt idx="12195">
                  <c:v>-1.363E-2</c:v>
                </c:pt>
                <c:pt idx="12196">
                  <c:v>-1.341E-2</c:v>
                </c:pt>
                <c:pt idx="12197">
                  <c:v>-1.3310000000000001E-2</c:v>
                </c:pt>
                <c:pt idx="12198">
                  <c:v>-1.315E-2</c:v>
                </c:pt>
                <c:pt idx="12199">
                  <c:v>-1.299E-2</c:v>
                </c:pt>
                <c:pt idx="12200">
                  <c:v>-1.273E-2</c:v>
                </c:pt>
                <c:pt idx="12201">
                  <c:v>-1.252E-2</c:v>
                </c:pt>
                <c:pt idx="12202">
                  <c:v>-1.2149999999999999E-2</c:v>
                </c:pt>
                <c:pt idx="12203">
                  <c:v>-1.183E-2</c:v>
                </c:pt>
                <c:pt idx="12204">
                  <c:v>-1.141E-2</c:v>
                </c:pt>
                <c:pt idx="12205">
                  <c:v>-1.11E-2</c:v>
                </c:pt>
                <c:pt idx="12206">
                  <c:v>-1.0619999999999999E-2</c:v>
                </c:pt>
                <c:pt idx="12207">
                  <c:v>-1.0149999999999999E-2</c:v>
                </c:pt>
                <c:pt idx="12208">
                  <c:v>-9.8300000000000002E-3</c:v>
                </c:pt>
                <c:pt idx="12209">
                  <c:v>-9.2499999999999995E-3</c:v>
                </c:pt>
                <c:pt idx="12210">
                  <c:v>-8.7799999999999996E-3</c:v>
                </c:pt>
                <c:pt idx="12211">
                  <c:v>-8.3599999999999994E-3</c:v>
                </c:pt>
                <c:pt idx="12212">
                  <c:v>-7.7799999999999996E-3</c:v>
                </c:pt>
                <c:pt idx="12213">
                  <c:v>-7.4099999999999999E-3</c:v>
                </c:pt>
                <c:pt idx="12214">
                  <c:v>-6.9300000000000004E-3</c:v>
                </c:pt>
                <c:pt idx="12215">
                  <c:v>-6.4599999999999996E-3</c:v>
                </c:pt>
                <c:pt idx="12216">
                  <c:v>-5.9800000000000001E-3</c:v>
                </c:pt>
                <c:pt idx="12217">
                  <c:v>-5.62E-3</c:v>
                </c:pt>
                <c:pt idx="12218">
                  <c:v>-5.0899999999999999E-3</c:v>
                </c:pt>
                <c:pt idx="12219">
                  <c:v>-4.8300000000000001E-3</c:v>
                </c:pt>
                <c:pt idx="12220">
                  <c:v>-4.4000000000000003E-3</c:v>
                </c:pt>
                <c:pt idx="12221">
                  <c:v>-4.0400000000000002E-3</c:v>
                </c:pt>
                <c:pt idx="12222">
                  <c:v>-3.7200000000000002E-3</c:v>
                </c:pt>
                <c:pt idx="12223">
                  <c:v>-3.5599999999999998E-3</c:v>
                </c:pt>
                <c:pt idx="12224">
                  <c:v>-3.3500000000000001E-3</c:v>
                </c:pt>
                <c:pt idx="12225">
                  <c:v>-3.0899999999999999E-3</c:v>
                </c:pt>
                <c:pt idx="12226">
                  <c:v>-2.9299999999999999E-3</c:v>
                </c:pt>
                <c:pt idx="12227">
                  <c:v>-2.82E-3</c:v>
                </c:pt>
                <c:pt idx="12228">
                  <c:v>-2.7200000000000002E-3</c:v>
                </c:pt>
                <c:pt idx="12229">
                  <c:v>-2.6099999999999999E-3</c:v>
                </c:pt>
                <c:pt idx="12230">
                  <c:v>-2.5600000000000002E-3</c:v>
                </c:pt>
                <c:pt idx="12231">
                  <c:v>-2.6099999999999999E-3</c:v>
                </c:pt>
                <c:pt idx="12232">
                  <c:v>-2.4499999999999999E-3</c:v>
                </c:pt>
                <c:pt idx="12233">
                  <c:v>-2.6099999999999999E-3</c:v>
                </c:pt>
                <c:pt idx="12234">
                  <c:v>-2.5100000000000001E-3</c:v>
                </c:pt>
                <c:pt idx="12235">
                  <c:v>-2.5100000000000001E-3</c:v>
                </c:pt>
                <c:pt idx="12236">
                  <c:v>-2.5100000000000001E-3</c:v>
                </c:pt>
                <c:pt idx="12237">
                  <c:v>-2.4499999999999999E-3</c:v>
                </c:pt>
                <c:pt idx="12238">
                  <c:v>-2.6099999999999999E-3</c:v>
                </c:pt>
                <c:pt idx="12239">
                  <c:v>-2.5600000000000002E-3</c:v>
                </c:pt>
                <c:pt idx="12240">
                  <c:v>-2.5600000000000002E-3</c:v>
                </c:pt>
                <c:pt idx="12241">
                  <c:v>-2.4499999999999999E-3</c:v>
                </c:pt>
                <c:pt idx="12242">
                  <c:v>-2.3999999999999998E-3</c:v>
                </c:pt>
                <c:pt idx="12243">
                  <c:v>-2.3E-3</c:v>
                </c:pt>
                <c:pt idx="12244">
                  <c:v>-2.1900000000000001E-3</c:v>
                </c:pt>
                <c:pt idx="12245">
                  <c:v>-2.2399999999999998E-3</c:v>
                </c:pt>
                <c:pt idx="12246">
                  <c:v>-1.98E-3</c:v>
                </c:pt>
                <c:pt idx="12247">
                  <c:v>-1.98E-3</c:v>
                </c:pt>
                <c:pt idx="12248">
                  <c:v>-1.7700000000000001E-3</c:v>
                </c:pt>
                <c:pt idx="12249">
                  <c:v>-1.66E-3</c:v>
                </c:pt>
                <c:pt idx="12250">
                  <c:v>-1.5100000000000001E-3</c:v>
                </c:pt>
                <c:pt idx="12251">
                  <c:v>-1.24E-3</c:v>
                </c:pt>
                <c:pt idx="12252">
                  <c:v>-1.08E-3</c:v>
                </c:pt>
                <c:pt idx="12253">
                  <c:v>-8.7000000000000001E-4</c:v>
                </c:pt>
                <c:pt idx="12254">
                  <c:v>-7.6999999999999996E-4</c:v>
                </c:pt>
                <c:pt idx="12255">
                  <c:v>-7.2000000000000005E-4</c:v>
                </c:pt>
                <c:pt idx="12256">
                  <c:v>-5.5999999999999995E-4</c:v>
                </c:pt>
                <c:pt idx="12257">
                  <c:v>-4.0000000000000002E-4</c:v>
                </c:pt>
                <c:pt idx="12258">
                  <c:v>-3.5E-4</c:v>
                </c:pt>
                <c:pt idx="12259">
                  <c:v>-2.4000000000000001E-4</c:v>
                </c:pt>
                <c:pt idx="12260">
                  <c:v>-1.9000000000000001E-4</c:v>
                </c:pt>
                <c:pt idx="12261">
                  <c:v>-2.4000000000000001E-4</c:v>
                </c:pt>
                <c:pt idx="12262">
                  <c:v>-2.9E-4</c:v>
                </c:pt>
                <c:pt idx="12263">
                  <c:v>-2.9E-4</c:v>
                </c:pt>
                <c:pt idx="12264">
                  <c:v>-4.0000000000000002E-4</c:v>
                </c:pt>
                <c:pt idx="12265">
                  <c:v>-5.5999999999999995E-4</c:v>
                </c:pt>
                <c:pt idx="12266">
                  <c:v>-8.1999999999999998E-4</c:v>
                </c:pt>
                <c:pt idx="12267">
                  <c:v>-1.08E-3</c:v>
                </c:pt>
                <c:pt idx="12268">
                  <c:v>-1.24E-3</c:v>
                </c:pt>
                <c:pt idx="12269">
                  <c:v>-1.56E-3</c:v>
                </c:pt>
                <c:pt idx="12270">
                  <c:v>-1.82E-3</c:v>
                </c:pt>
                <c:pt idx="12271">
                  <c:v>-2.2399999999999998E-3</c:v>
                </c:pt>
                <c:pt idx="12272">
                  <c:v>-2.6700000000000001E-3</c:v>
                </c:pt>
                <c:pt idx="12273">
                  <c:v>-3.0300000000000001E-3</c:v>
                </c:pt>
                <c:pt idx="12274">
                  <c:v>-3.5599999999999998E-3</c:v>
                </c:pt>
                <c:pt idx="12275">
                  <c:v>-3.9300000000000003E-3</c:v>
                </c:pt>
                <c:pt idx="12276">
                  <c:v>-4.4000000000000003E-3</c:v>
                </c:pt>
                <c:pt idx="12277">
                  <c:v>-4.9800000000000001E-3</c:v>
                </c:pt>
                <c:pt idx="12278">
                  <c:v>-5.4099999999999999E-3</c:v>
                </c:pt>
                <c:pt idx="12279">
                  <c:v>-5.9800000000000001E-3</c:v>
                </c:pt>
                <c:pt idx="12280">
                  <c:v>-6.4099999999999999E-3</c:v>
                </c:pt>
                <c:pt idx="12281">
                  <c:v>-6.8799999999999998E-3</c:v>
                </c:pt>
                <c:pt idx="12282">
                  <c:v>-7.4599999999999996E-3</c:v>
                </c:pt>
                <c:pt idx="12283">
                  <c:v>-7.8300000000000002E-3</c:v>
                </c:pt>
                <c:pt idx="12284">
                  <c:v>-8.2500000000000004E-3</c:v>
                </c:pt>
                <c:pt idx="12285">
                  <c:v>-8.6700000000000006E-3</c:v>
                </c:pt>
                <c:pt idx="12286">
                  <c:v>-8.9899999999999997E-3</c:v>
                </c:pt>
                <c:pt idx="12287">
                  <c:v>-9.41E-3</c:v>
                </c:pt>
                <c:pt idx="12288">
                  <c:v>-9.6699999999999998E-3</c:v>
                </c:pt>
                <c:pt idx="12289">
                  <c:v>-9.8799999999999999E-3</c:v>
                </c:pt>
                <c:pt idx="12290">
                  <c:v>-1.0149999999999999E-2</c:v>
                </c:pt>
                <c:pt idx="12291">
                  <c:v>-1.0460000000000001E-2</c:v>
                </c:pt>
                <c:pt idx="12292">
                  <c:v>-1.0460000000000001E-2</c:v>
                </c:pt>
                <c:pt idx="12293">
                  <c:v>-1.0619999999999999E-2</c:v>
                </c:pt>
                <c:pt idx="12294">
                  <c:v>-1.0619999999999999E-2</c:v>
                </c:pt>
                <c:pt idx="12295">
                  <c:v>-1.073E-2</c:v>
                </c:pt>
                <c:pt idx="12296">
                  <c:v>-1.057E-2</c:v>
                </c:pt>
                <c:pt idx="12297">
                  <c:v>-1.052E-2</c:v>
                </c:pt>
                <c:pt idx="12298">
                  <c:v>-1.0460000000000001E-2</c:v>
                </c:pt>
                <c:pt idx="12299">
                  <c:v>-1.025E-2</c:v>
                </c:pt>
                <c:pt idx="12300">
                  <c:v>-1.004E-2</c:v>
                </c:pt>
                <c:pt idx="12301">
                  <c:v>-9.8799999999999999E-3</c:v>
                </c:pt>
                <c:pt idx="12302">
                  <c:v>-9.6200000000000001E-3</c:v>
                </c:pt>
                <c:pt idx="12303">
                  <c:v>-9.4599999999999997E-3</c:v>
                </c:pt>
                <c:pt idx="12304">
                  <c:v>-9.0900000000000009E-3</c:v>
                </c:pt>
                <c:pt idx="12305">
                  <c:v>-8.7200000000000003E-3</c:v>
                </c:pt>
                <c:pt idx="12306">
                  <c:v>-8.4100000000000008E-3</c:v>
                </c:pt>
                <c:pt idx="12307">
                  <c:v>-8.09E-3</c:v>
                </c:pt>
                <c:pt idx="12308">
                  <c:v>-7.7200000000000003E-3</c:v>
                </c:pt>
                <c:pt idx="12309">
                  <c:v>-7.4099999999999999E-3</c:v>
                </c:pt>
                <c:pt idx="12310">
                  <c:v>-7.1399999999999996E-3</c:v>
                </c:pt>
                <c:pt idx="12311">
                  <c:v>-6.8300000000000001E-3</c:v>
                </c:pt>
                <c:pt idx="12312">
                  <c:v>-6.3499999999999997E-3</c:v>
                </c:pt>
                <c:pt idx="12313">
                  <c:v>-6.1399999999999996E-3</c:v>
                </c:pt>
                <c:pt idx="12314">
                  <c:v>-5.7200000000000003E-3</c:v>
                </c:pt>
                <c:pt idx="12315">
                  <c:v>-5.4099999999999999E-3</c:v>
                </c:pt>
                <c:pt idx="12316">
                  <c:v>-5.1900000000000002E-3</c:v>
                </c:pt>
                <c:pt idx="12317">
                  <c:v>-4.9800000000000001E-3</c:v>
                </c:pt>
                <c:pt idx="12318">
                  <c:v>-4.7200000000000002E-3</c:v>
                </c:pt>
                <c:pt idx="12319">
                  <c:v>-4.4600000000000004E-3</c:v>
                </c:pt>
                <c:pt idx="12320">
                  <c:v>-4.3499999999999997E-3</c:v>
                </c:pt>
                <c:pt idx="12321">
                  <c:v>-4.1399999999999996E-3</c:v>
                </c:pt>
                <c:pt idx="12322">
                  <c:v>-4.1399999999999996E-3</c:v>
                </c:pt>
                <c:pt idx="12323">
                  <c:v>-4.0400000000000002E-3</c:v>
                </c:pt>
                <c:pt idx="12324">
                  <c:v>-3.8800000000000002E-3</c:v>
                </c:pt>
                <c:pt idx="12325">
                  <c:v>-3.8800000000000002E-3</c:v>
                </c:pt>
                <c:pt idx="12326">
                  <c:v>-3.9300000000000003E-3</c:v>
                </c:pt>
                <c:pt idx="12327">
                  <c:v>-3.8800000000000002E-3</c:v>
                </c:pt>
                <c:pt idx="12328">
                  <c:v>-3.9300000000000003E-3</c:v>
                </c:pt>
                <c:pt idx="12329">
                  <c:v>-3.9300000000000003E-3</c:v>
                </c:pt>
                <c:pt idx="12330">
                  <c:v>-3.98E-3</c:v>
                </c:pt>
                <c:pt idx="12331">
                  <c:v>-4.1399999999999996E-3</c:v>
                </c:pt>
                <c:pt idx="12332">
                  <c:v>-4.1399999999999996E-3</c:v>
                </c:pt>
                <c:pt idx="12333">
                  <c:v>-4.3499999999999997E-3</c:v>
                </c:pt>
                <c:pt idx="12334">
                  <c:v>-4.4000000000000003E-3</c:v>
                </c:pt>
                <c:pt idx="12335">
                  <c:v>-4.6100000000000004E-3</c:v>
                </c:pt>
                <c:pt idx="12336">
                  <c:v>-4.7699999999999999E-3</c:v>
                </c:pt>
                <c:pt idx="12337">
                  <c:v>-4.8799999999999998E-3</c:v>
                </c:pt>
                <c:pt idx="12338">
                  <c:v>-4.9800000000000001E-3</c:v>
                </c:pt>
                <c:pt idx="12339">
                  <c:v>-5.1399999999999996E-3</c:v>
                </c:pt>
                <c:pt idx="12340">
                  <c:v>-5.2500000000000003E-3</c:v>
                </c:pt>
                <c:pt idx="12341">
                  <c:v>-5.4599999999999996E-3</c:v>
                </c:pt>
                <c:pt idx="12342">
                  <c:v>-5.5599999999999998E-3</c:v>
                </c:pt>
                <c:pt idx="12343">
                  <c:v>-5.6699999999999997E-3</c:v>
                </c:pt>
                <c:pt idx="12344">
                  <c:v>-5.8300000000000001E-3</c:v>
                </c:pt>
                <c:pt idx="12345">
                  <c:v>-5.9300000000000004E-3</c:v>
                </c:pt>
                <c:pt idx="12346">
                  <c:v>-6.0899999999999999E-3</c:v>
                </c:pt>
                <c:pt idx="12347">
                  <c:v>-6.2500000000000003E-3</c:v>
                </c:pt>
                <c:pt idx="12348">
                  <c:v>-6.2500000000000003E-3</c:v>
                </c:pt>
                <c:pt idx="12349">
                  <c:v>-6.4099999999999999E-3</c:v>
                </c:pt>
                <c:pt idx="12350">
                  <c:v>-6.4599999999999996E-3</c:v>
                </c:pt>
                <c:pt idx="12351">
                  <c:v>-6.5100000000000002E-3</c:v>
                </c:pt>
                <c:pt idx="12352">
                  <c:v>-6.6699999999999997E-3</c:v>
                </c:pt>
                <c:pt idx="12353">
                  <c:v>-6.7799999999999996E-3</c:v>
                </c:pt>
                <c:pt idx="12354">
                  <c:v>-6.8300000000000001E-3</c:v>
                </c:pt>
                <c:pt idx="12355">
                  <c:v>-6.9300000000000004E-3</c:v>
                </c:pt>
                <c:pt idx="12356">
                  <c:v>-7.0899999999999999E-3</c:v>
                </c:pt>
                <c:pt idx="12357">
                  <c:v>-7.1999999999999998E-3</c:v>
                </c:pt>
                <c:pt idx="12358">
                  <c:v>-7.2500000000000004E-3</c:v>
                </c:pt>
                <c:pt idx="12359">
                  <c:v>-7.3499999999999998E-3</c:v>
                </c:pt>
                <c:pt idx="12360">
                  <c:v>-7.4599999999999996E-3</c:v>
                </c:pt>
                <c:pt idx="12361">
                  <c:v>-7.62E-3</c:v>
                </c:pt>
                <c:pt idx="12362">
                  <c:v>-7.7799999999999996E-3</c:v>
                </c:pt>
                <c:pt idx="12363">
                  <c:v>-7.8799999999999999E-3</c:v>
                </c:pt>
                <c:pt idx="12364">
                  <c:v>-7.9900000000000006E-3</c:v>
                </c:pt>
                <c:pt idx="12365">
                  <c:v>-8.09E-3</c:v>
                </c:pt>
                <c:pt idx="12366">
                  <c:v>-8.2500000000000004E-3</c:v>
                </c:pt>
                <c:pt idx="12367">
                  <c:v>-8.4100000000000008E-3</c:v>
                </c:pt>
                <c:pt idx="12368">
                  <c:v>-8.4100000000000008E-3</c:v>
                </c:pt>
                <c:pt idx="12369">
                  <c:v>-8.6199999999999992E-3</c:v>
                </c:pt>
                <c:pt idx="12370">
                  <c:v>-8.6700000000000006E-3</c:v>
                </c:pt>
                <c:pt idx="12371">
                  <c:v>-8.7799999999999996E-3</c:v>
                </c:pt>
                <c:pt idx="12372">
                  <c:v>-8.8299999999999993E-3</c:v>
                </c:pt>
                <c:pt idx="12373">
                  <c:v>-8.94E-3</c:v>
                </c:pt>
                <c:pt idx="12374">
                  <c:v>-9.0399999999999994E-3</c:v>
                </c:pt>
                <c:pt idx="12375">
                  <c:v>-9.0399999999999994E-3</c:v>
                </c:pt>
                <c:pt idx="12376">
                  <c:v>-8.9899999999999997E-3</c:v>
                </c:pt>
                <c:pt idx="12377">
                  <c:v>-8.9899999999999997E-3</c:v>
                </c:pt>
                <c:pt idx="12378">
                  <c:v>-9.0900000000000009E-3</c:v>
                </c:pt>
                <c:pt idx="12379">
                  <c:v>-8.94E-3</c:v>
                </c:pt>
                <c:pt idx="12380">
                  <c:v>-8.8299999999999993E-3</c:v>
                </c:pt>
                <c:pt idx="12381">
                  <c:v>-8.7799999999999996E-3</c:v>
                </c:pt>
                <c:pt idx="12382">
                  <c:v>-8.7799999999999996E-3</c:v>
                </c:pt>
                <c:pt idx="12383">
                  <c:v>-8.7200000000000003E-3</c:v>
                </c:pt>
                <c:pt idx="12384">
                  <c:v>-8.6199999999999992E-3</c:v>
                </c:pt>
                <c:pt idx="12385">
                  <c:v>-8.4600000000000005E-3</c:v>
                </c:pt>
                <c:pt idx="12386">
                  <c:v>-8.3000000000000001E-3</c:v>
                </c:pt>
                <c:pt idx="12387">
                  <c:v>-8.2000000000000007E-3</c:v>
                </c:pt>
                <c:pt idx="12388">
                  <c:v>-8.09E-3</c:v>
                </c:pt>
                <c:pt idx="12389">
                  <c:v>-7.8799999999999999E-3</c:v>
                </c:pt>
                <c:pt idx="12390">
                  <c:v>-7.8300000000000002E-3</c:v>
                </c:pt>
                <c:pt idx="12391">
                  <c:v>-7.5700000000000003E-3</c:v>
                </c:pt>
                <c:pt idx="12392">
                  <c:v>-7.3499999999999998E-3</c:v>
                </c:pt>
                <c:pt idx="12393">
                  <c:v>-7.3499999999999998E-3</c:v>
                </c:pt>
                <c:pt idx="12394">
                  <c:v>-7.1999999999999998E-3</c:v>
                </c:pt>
                <c:pt idx="12395">
                  <c:v>-7.1399999999999996E-3</c:v>
                </c:pt>
                <c:pt idx="12396">
                  <c:v>-6.9899999999999997E-3</c:v>
                </c:pt>
                <c:pt idx="12397">
                  <c:v>-6.8300000000000001E-3</c:v>
                </c:pt>
                <c:pt idx="12398">
                  <c:v>-6.7200000000000003E-3</c:v>
                </c:pt>
                <c:pt idx="12399">
                  <c:v>-6.7200000000000003E-3</c:v>
                </c:pt>
                <c:pt idx="12400">
                  <c:v>-6.5100000000000002E-3</c:v>
                </c:pt>
                <c:pt idx="12401">
                  <c:v>-6.5100000000000002E-3</c:v>
                </c:pt>
                <c:pt idx="12402">
                  <c:v>-6.3499999999999997E-3</c:v>
                </c:pt>
                <c:pt idx="12403">
                  <c:v>-6.3E-3</c:v>
                </c:pt>
                <c:pt idx="12404">
                  <c:v>-6.2500000000000003E-3</c:v>
                </c:pt>
                <c:pt idx="12405">
                  <c:v>-6.1399999999999996E-3</c:v>
                </c:pt>
                <c:pt idx="12406">
                  <c:v>-6.0899999999999999E-3</c:v>
                </c:pt>
                <c:pt idx="12407">
                  <c:v>-5.9800000000000001E-3</c:v>
                </c:pt>
                <c:pt idx="12408">
                  <c:v>-5.8300000000000001E-3</c:v>
                </c:pt>
                <c:pt idx="12409">
                  <c:v>-5.7200000000000003E-3</c:v>
                </c:pt>
                <c:pt idx="12410">
                  <c:v>-5.6699999999999997E-3</c:v>
                </c:pt>
                <c:pt idx="12411">
                  <c:v>-5.5100000000000001E-3</c:v>
                </c:pt>
                <c:pt idx="12412">
                  <c:v>-5.3E-3</c:v>
                </c:pt>
                <c:pt idx="12413">
                  <c:v>-5.1900000000000002E-3</c:v>
                </c:pt>
                <c:pt idx="12414">
                  <c:v>-4.8799999999999998E-3</c:v>
                </c:pt>
                <c:pt idx="12415">
                  <c:v>-4.6699999999999997E-3</c:v>
                </c:pt>
                <c:pt idx="12416">
                  <c:v>-4.5100000000000001E-3</c:v>
                </c:pt>
                <c:pt idx="12417">
                  <c:v>-4.2500000000000003E-3</c:v>
                </c:pt>
                <c:pt idx="12418">
                  <c:v>-3.98E-3</c:v>
                </c:pt>
                <c:pt idx="12419">
                  <c:v>-3.7699999999999999E-3</c:v>
                </c:pt>
                <c:pt idx="12420">
                  <c:v>-3.3E-3</c:v>
                </c:pt>
                <c:pt idx="12421">
                  <c:v>-3.0899999999999999E-3</c:v>
                </c:pt>
                <c:pt idx="12422">
                  <c:v>-2.8800000000000002E-3</c:v>
                </c:pt>
                <c:pt idx="12423">
                  <c:v>-2.5600000000000002E-3</c:v>
                </c:pt>
                <c:pt idx="12424">
                  <c:v>-2.14E-3</c:v>
                </c:pt>
                <c:pt idx="12425">
                  <c:v>-1.8699999999999999E-3</c:v>
                </c:pt>
                <c:pt idx="12426">
                  <c:v>-1.6100000000000001E-3</c:v>
                </c:pt>
                <c:pt idx="12427">
                  <c:v>-1.24E-3</c:v>
                </c:pt>
                <c:pt idx="12428">
                  <c:v>-1.0300000000000001E-3</c:v>
                </c:pt>
                <c:pt idx="12429">
                  <c:v>-7.2000000000000005E-4</c:v>
                </c:pt>
                <c:pt idx="12430">
                  <c:v>-5.0000000000000001E-4</c:v>
                </c:pt>
                <c:pt idx="12431">
                  <c:v>-2.9E-4</c:v>
                </c:pt>
                <c:pt idx="12432">
                  <c:v>-1.3999999999999999E-4</c:v>
                </c:pt>
                <c:pt idx="12433">
                  <c:v>2.0000000000000002E-5</c:v>
                </c:pt>
                <c:pt idx="12434">
                  <c:v>1.2999999999999999E-4</c:v>
                </c:pt>
                <c:pt idx="12435">
                  <c:v>6.9999999999999994E-5</c:v>
                </c:pt>
                <c:pt idx="12436">
                  <c:v>2.3000000000000001E-4</c:v>
                </c:pt>
                <c:pt idx="12437">
                  <c:v>1.8000000000000001E-4</c:v>
                </c:pt>
                <c:pt idx="12438">
                  <c:v>2.0000000000000002E-5</c:v>
                </c:pt>
                <c:pt idx="12439">
                  <c:v>-3.0000000000000001E-5</c:v>
                </c:pt>
                <c:pt idx="12440">
                  <c:v>-1.3999999999999999E-4</c:v>
                </c:pt>
                <c:pt idx="12441">
                  <c:v>-4.0000000000000002E-4</c:v>
                </c:pt>
                <c:pt idx="12442">
                  <c:v>-6.0999999999999997E-4</c:v>
                </c:pt>
                <c:pt idx="12443">
                  <c:v>-8.7000000000000001E-4</c:v>
                </c:pt>
                <c:pt idx="12444">
                  <c:v>-1.1900000000000001E-3</c:v>
                </c:pt>
                <c:pt idx="12445">
                  <c:v>-1.5100000000000001E-3</c:v>
                </c:pt>
                <c:pt idx="12446">
                  <c:v>-1.8699999999999999E-3</c:v>
                </c:pt>
                <c:pt idx="12447">
                  <c:v>-2.3E-3</c:v>
                </c:pt>
                <c:pt idx="12448">
                  <c:v>-2.6099999999999999E-3</c:v>
                </c:pt>
                <c:pt idx="12449">
                  <c:v>-2.98E-3</c:v>
                </c:pt>
                <c:pt idx="12450">
                  <c:v>-3.46E-3</c:v>
                </c:pt>
                <c:pt idx="12451">
                  <c:v>-3.9300000000000003E-3</c:v>
                </c:pt>
                <c:pt idx="12452">
                  <c:v>-4.3E-3</c:v>
                </c:pt>
                <c:pt idx="12453">
                  <c:v>-4.7699999999999999E-3</c:v>
                </c:pt>
                <c:pt idx="12454">
                  <c:v>-5.1399999999999996E-3</c:v>
                </c:pt>
                <c:pt idx="12455">
                  <c:v>-5.5599999999999998E-3</c:v>
                </c:pt>
                <c:pt idx="12456">
                  <c:v>-5.9300000000000004E-3</c:v>
                </c:pt>
                <c:pt idx="12457">
                  <c:v>-6.4099999999999999E-3</c:v>
                </c:pt>
                <c:pt idx="12458">
                  <c:v>-6.7200000000000003E-3</c:v>
                </c:pt>
                <c:pt idx="12459">
                  <c:v>-7.0899999999999999E-3</c:v>
                </c:pt>
                <c:pt idx="12460">
                  <c:v>-7.2500000000000004E-3</c:v>
                </c:pt>
                <c:pt idx="12461">
                  <c:v>-7.6699999999999997E-3</c:v>
                </c:pt>
                <c:pt idx="12462">
                  <c:v>-7.9299999999999995E-3</c:v>
                </c:pt>
                <c:pt idx="12463">
                  <c:v>-8.3000000000000001E-3</c:v>
                </c:pt>
                <c:pt idx="12464">
                  <c:v>-8.5100000000000002E-3</c:v>
                </c:pt>
                <c:pt idx="12465">
                  <c:v>-8.7200000000000003E-3</c:v>
                </c:pt>
                <c:pt idx="12466">
                  <c:v>-8.7799999999999996E-3</c:v>
                </c:pt>
                <c:pt idx="12467">
                  <c:v>-8.9899999999999997E-3</c:v>
                </c:pt>
                <c:pt idx="12468">
                  <c:v>-9.1999999999999998E-3</c:v>
                </c:pt>
                <c:pt idx="12469">
                  <c:v>-9.2499999999999995E-3</c:v>
                </c:pt>
                <c:pt idx="12470">
                  <c:v>-9.4599999999999997E-3</c:v>
                </c:pt>
                <c:pt idx="12471">
                  <c:v>-9.4599999999999997E-3</c:v>
                </c:pt>
                <c:pt idx="12472">
                  <c:v>-9.4599999999999997E-3</c:v>
                </c:pt>
                <c:pt idx="12473">
                  <c:v>-9.6200000000000001E-3</c:v>
                </c:pt>
                <c:pt idx="12474">
                  <c:v>-9.6200000000000001E-3</c:v>
                </c:pt>
                <c:pt idx="12475">
                  <c:v>-9.6699999999999998E-3</c:v>
                </c:pt>
                <c:pt idx="12476">
                  <c:v>-9.6699999999999998E-3</c:v>
                </c:pt>
                <c:pt idx="12477">
                  <c:v>-9.6200000000000001E-3</c:v>
                </c:pt>
                <c:pt idx="12478">
                  <c:v>-9.5200000000000007E-3</c:v>
                </c:pt>
                <c:pt idx="12479">
                  <c:v>-9.4599999999999997E-3</c:v>
                </c:pt>
                <c:pt idx="12480">
                  <c:v>-9.5200000000000007E-3</c:v>
                </c:pt>
                <c:pt idx="12481">
                  <c:v>-9.4599999999999997E-3</c:v>
                </c:pt>
                <c:pt idx="12482">
                  <c:v>-9.3600000000000003E-3</c:v>
                </c:pt>
                <c:pt idx="12483">
                  <c:v>-9.3600000000000003E-3</c:v>
                </c:pt>
                <c:pt idx="12484">
                  <c:v>-9.2499999999999995E-3</c:v>
                </c:pt>
                <c:pt idx="12485">
                  <c:v>-9.1500000000000001E-3</c:v>
                </c:pt>
                <c:pt idx="12486">
                  <c:v>-9.0399999999999994E-3</c:v>
                </c:pt>
                <c:pt idx="12487">
                  <c:v>-8.8800000000000007E-3</c:v>
                </c:pt>
                <c:pt idx="12488">
                  <c:v>-8.6700000000000006E-3</c:v>
                </c:pt>
                <c:pt idx="12489">
                  <c:v>-8.5699999999999995E-3</c:v>
                </c:pt>
                <c:pt idx="12490">
                  <c:v>-8.5100000000000002E-3</c:v>
                </c:pt>
                <c:pt idx="12491">
                  <c:v>-8.3000000000000001E-3</c:v>
                </c:pt>
                <c:pt idx="12492">
                  <c:v>-8.1499999999999993E-3</c:v>
                </c:pt>
                <c:pt idx="12493">
                  <c:v>-7.8799999999999999E-3</c:v>
                </c:pt>
                <c:pt idx="12494">
                  <c:v>-7.5700000000000003E-3</c:v>
                </c:pt>
                <c:pt idx="12495">
                  <c:v>-7.4599999999999996E-3</c:v>
                </c:pt>
                <c:pt idx="12496">
                  <c:v>-7.1999999999999998E-3</c:v>
                </c:pt>
                <c:pt idx="12497">
                  <c:v>-6.9300000000000004E-3</c:v>
                </c:pt>
                <c:pt idx="12498">
                  <c:v>-6.7200000000000003E-3</c:v>
                </c:pt>
                <c:pt idx="12499">
                  <c:v>-6.3499999999999997E-3</c:v>
                </c:pt>
                <c:pt idx="12500">
                  <c:v>-6.0899999999999999E-3</c:v>
                </c:pt>
                <c:pt idx="12501">
                  <c:v>-5.8799999999999998E-3</c:v>
                </c:pt>
                <c:pt idx="12502">
                  <c:v>-5.62E-3</c:v>
                </c:pt>
                <c:pt idx="12503">
                  <c:v>-5.3E-3</c:v>
                </c:pt>
                <c:pt idx="12504">
                  <c:v>-4.9800000000000001E-3</c:v>
                </c:pt>
                <c:pt idx="12505">
                  <c:v>-4.7200000000000002E-3</c:v>
                </c:pt>
                <c:pt idx="12506">
                  <c:v>-4.4600000000000004E-3</c:v>
                </c:pt>
                <c:pt idx="12507">
                  <c:v>-4.1399999999999996E-3</c:v>
                </c:pt>
                <c:pt idx="12508">
                  <c:v>-3.82E-3</c:v>
                </c:pt>
                <c:pt idx="12509">
                  <c:v>-3.5599999999999998E-3</c:v>
                </c:pt>
                <c:pt idx="12510">
                  <c:v>-3.3999999999999998E-3</c:v>
                </c:pt>
                <c:pt idx="12511">
                  <c:v>-3.2399999999999998E-3</c:v>
                </c:pt>
                <c:pt idx="12512">
                  <c:v>-3.0300000000000001E-3</c:v>
                </c:pt>
                <c:pt idx="12513">
                  <c:v>-2.8800000000000002E-3</c:v>
                </c:pt>
                <c:pt idx="12514">
                  <c:v>-2.7200000000000002E-3</c:v>
                </c:pt>
                <c:pt idx="12515">
                  <c:v>-2.6700000000000001E-3</c:v>
                </c:pt>
                <c:pt idx="12516">
                  <c:v>-2.4499999999999999E-3</c:v>
                </c:pt>
                <c:pt idx="12517">
                  <c:v>-2.5600000000000002E-3</c:v>
                </c:pt>
                <c:pt idx="12518">
                  <c:v>-2.4499999999999999E-3</c:v>
                </c:pt>
                <c:pt idx="12519">
                  <c:v>-2.5100000000000001E-3</c:v>
                </c:pt>
                <c:pt idx="12520">
                  <c:v>-2.5600000000000002E-3</c:v>
                </c:pt>
                <c:pt idx="12521">
                  <c:v>-2.6099999999999999E-3</c:v>
                </c:pt>
                <c:pt idx="12522">
                  <c:v>-2.7699999999999999E-3</c:v>
                </c:pt>
                <c:pt idx="12523">
                  <c:v>-3.0300000000000001E-3</c:v>
                </c:pt>
                <c:pt idx="12524">
                  <c:v>-3.0899999999999999E-3</c:v>
                </c:pt>
                <c:pt idx="12525">
                  <c:v>-3.3500000000000001E-3</c:v>
                </c:pt>
                <c:pt idx="12526">
                  <c:v>-3.5100000000000001E-3</c:v>
                </c:pt>
                <c:pt idx="12527">
                  <c:v>-3.7200000000000002E-3</c:v>
                </c:pt>
                <c:pt idx="12528">
                  <c:v>-3.98E-3</c:v>
                </c:pt>
                <c:pt idx="12529">
                  <c:v>-4.4000000000000003E-3</c:v>
                </c:pt>
                <c:pt idx="12530">
                  <c:v>-4.5599999999999998E-3</c:v>
                </c:pt>
                <c:pt idx="12531">
                  <c:v>-4.7699999999999999E-3</c:v>
                </c:pt>
                <c:pt idx="12532">
                  <c:v>-5.1399999999999996E-3</c:v>
                </c:pt>
                <c:pt idx="12533">
                  <c:v>-5.4599999999999996E-3</c:v>
                </c:pt>
                <c:pt idx="12534">
                  <c:v>-5.62E-3</c:v>
                </c:pt>
                <c:pt idx="12535">
                  <c:v>-5.9800000000000001E-3</c:v>
                </c:pt>
                <c:pt idx="12536">
                  <c:v>-6.1999999999999998E-3</c:v>
                </c:pt>
                <c:pt idx="12537">
                  <c:v>-6.3499999999999997E-3</c:v>
                </c:pt>
                <c:pt idx="12538">
                  <c:v>-6.62E-3</c:v>
                </c:pt>
                <c:pt idx="12539">
                  <c:v>-6.7200000000000003E-3</c:v>
                </c:pt>
                <c:pt idx="12540">
                  <c:v>-6.8300000000000001E-3</c:v>
                </c:pt>
                <c:pt idx="12541">
                  <c:v>-6.9300000000000004E-3</c:v>
                </c:pt>
                <c:pt idx="12542">
                  <c:v>-7.0400000000000003E-3</c:v>
                </c:pt>
                <c:pt idx="12543">
                  <c:v>-7.0400000000000003E-3</c:v>
                </c:pt>
                <c:pt idx="12544">
                  <c:v>-7.0400000000000003E-3</c:v>
                </c:pt>
                <c:pt idx="12545">
                  <c:v>-6.9300000000000004E-3</c:v>
                </c:pt>
                <c:pt idx="12546">
                  <c:v>-6.9300000000000004E-3</c:v>
                </c:pt>
                <c:pt idx="12547">
                  <c:v>-6.8799999999999998E-3</c:v>
                </c:pt>
                <c:pt idx="12548">
                  <c:v>-6.7200000000000003E-3</c:v>
                </c:pt>
                <c:pt idx="12549">
                  <c:v>-6.62E-3</c:v>
                </c:pt>
                <c:pt idx="12550">
                  <c:v>-6.4599999999999996E-3</c:v>
                </c:pt>
                <c:pt idx="12551">
                  <c:v>-6.2500000000000003E-3</c:v>
                </c:pt>
                <c:pt idx="12552">
                  <c:v>-6.0400000000000002E-3</c:v>
                </c:pt>
                <c:pt idx="12553">
                  <c:v>-5.9300000000000004E-3</c:v>
                </c:pt>
                <c:pt idx="12554">
                  <c:v>-5.7200000000000003E-3</c:v>
                </c:pt>
                <c:pt idx="12555">
                  <c:v>-5.5100000000000001E-3</c:v>
                </c:pt>
                <c:pt idx="12556">
                  <c:v>-5.4099999999999999E-3</c:v>
                </c:pt>
                <c:pt idx="12557">
                  <c:v>-5.1900000000000002E-3</c:v>
                </c:pt>
                <c:pt idx="12558">
                  <c:v>-5.0400000000000002E-3</c:v>
                </c:pt>
                <c:pt idx="12559">
                  <c:v>-4.9300000000000004E-3</c:v>
                </c:pt>
                <c:pt idx="12560">
                  <c:v>-4.8799999999999998E-3</c:v>
                </c:pt>
                <c:pt idx="12561">
                  <c:v>-4.7699999999999999E-3</c:v>
                </c:pt>
                <c:pt idx="12562">
                  <c:v>-4.6699999999999997E-3</c:v>
                </c:pt>
                <c:pt idx="12563">
                  <c:v>-4.7699999999999999E-3</c:v>
                </c:pt>
                <c:pt idx="12564">
                  <c:v>-4.8300000000000001E-3</c:v>
                </c:pt>
                <c:pt idx="12565">
                  <c:v>-4.9300000000000004E-3</c:v>
                </c:pt>
                <c:pt idx="12566">
                  <c:v>-5.0400000000000002E-3</c:v>
                </c:pt>
                <c:pt idx="12567">
                  <c:v>-5.1900000000000002E-3</c:v>
                </c:pt>
                <c:pt idx="12568">
                  <c:v>-5.4099999999999999E-3</c:v>
                </c:pt>
                <c:pt idx="12569">
                  <c:v>-5.7200000000000003E-3</c:v>
                </c:pt>
                <c:pt idx="12570">
                  <c:v>-5.9800000000000001E-3</c:v>
                </c:pt>
                <c:pt idx="12571">
                  <c:v>-6.3499999999999997E-3</c:v>
                </c:pt>
                <c:pt idx="12572">
                  <c:v>-6.62E-3</c:v>
                </c:pt>
                <c:pt idx="12573">
                  <c:v>-6.9899999999999997E-3</c:v>
                </c:pt>
                <c:pt idx="12574">
                  <c:v>-7.4099999999999999E-3</c:v>
                </c:pt>
                <c:pt idx="12575">
                  <c:v>-7.7200000000000003E-3</c:v>
                </c:pt>
                <c:pt idx="12576">
                  <c:v>-8.2500000000000004E-3</c:v>
                </c:pt>
                <c:pt idx="12577">
                  <c:v>-8.7799999999999996E-3</c:v>
                </c:pt>
                <c:pt idx="12578">
                  <c:v>-9.0900000000000009E-3</c:v>
                </c:pt>
                <c:pt idx="12579">
                  <c:v>-9.5700000000000004E-3</c:v>
                </c:pt>
                <c:pt idx="12580">
                  <c:v>-9.9900000000000006E-3</c:v>
                </c:pt>
                <c:pt idx="12581">
                  <c:v>-1.0460000000000001E-2</c:v>
                </c:pt>
                <c:pt idx="12582">
                  <c:v>-1.094E-2</c:v>
                </c:pt>
                <c:pt idx="12583">
                  <c:v>-1.141E-2</c:v>
                </c:pt>
                <c:pt idx="12584">
                  <c:v>-1.1730000000000001E-2</c:v>
                </c:pt>
                <c:pt idx="12585">
                  <c:v>-1.2149999999999999E-2</c:v>
                </c:pt>
                <c:pt idx="12586">
                  <c:v>-1.2619999999999999E-2</c:v>
                </c:pt>
                <c:pt idx="12587">
                  <c:v>-1.289E-2</c:v>
                </c:pt>
                <c:pt idx="12588">
                  <c:v>-1.3259999999999999E-2</c:v>
                </c:pt>
                <c:pt idx="12589">
                  <c:v>-1.357E-2</c:v>
                </c:pt>
                <c:pt idx="12590">
                  <c:v>-1.3780000000000001E-2</c:v>
                </c:pt>
                <c:pt idx="12591">
                  <c:v>-1.41E-2</c:v>
                </c:pt>
                <c:pt idx="12592">
                  <c:v>-1.436E-2</c:v>
                </c:pt>
                <c:pt idx="12593">
                  <c:v>-1.452E-2</c:v>
                </c:pt>
                <c:pt idx="12594">
                  <c:v>-1.473E-2</c:v>
                </c:pt>
                <c:pt idx="12595">
                  <c:v>-1.4840000000000001E-2</c:v>
                </c:pt>
                <c:pt idx="12596">
                  <c:v>-1.494E-2</c:v>
                </c:pt>
                <c:pt idx="12597">
                  <c:v>-1.4999999999999999E-2</c:v>
                </c:pt>
                <c:pt idx="12598">
                  <c:v>-1.521E-2</c:v>
                </c:pt>
                <c:pt idx="12599">
                  <c:v>-1.521E-2</c:v>
                </c:pt>
                <c:pt idx="12600">
                  <c:v>-1.5100000000000001E-2</c:v>
                </c:pt>
                <c:pt idx="12601">
                  <c:v>-1.521E-2</c:v>
                </c:pt>
                <c:pt idx="12602">
                  <c:v>-1.515E-2</c:v>
                </c:pt>
                <c:pt idx="12603">
                  <c:v>-1.5049999999999999E-2</c:v>
                </c:pt>
                <c:pt idx="12604">
                  <c:v>-1.4999999999999999E-2</c:v>
                </c:pt>
                <c:pt idx="12605">
                  <c:v>-1.489E-2</c:v>
                </c:pt>
                <c:pt idx="12606">
                  <c:v>-1.473E-2</c:v>
                </c:pt>
                <c:pt idx="12607">
                  <c:v>-1.4630000000000001E-2</c:v>
                </c:pt>
                <c:pt idx="12608">
                  <c:v>-1.452E-2</c:v>
                </c:pt>
                <c:pt idx="12609">
                  <c:v>-1.431E-2</c:v>
                </c:pt>
                <c:pt idx="12610">
                  <c:v>-1.3990000000000001E-2</c:v>
                </c:pt>
                <c:pt idx="12611">
                  <c:v>-1.3780000000000001E-2</c:v>
                </c:pt>
                <c:pt idx="12612">
                  <c:v>-1.3469999999999999E-2</c:v>
                </c:pt>
                <c:pt idx="12613">
                  <c:v>-1.3259999999999999E-2</c:v>
                </c:pt>
                <c:pt idx="12614">
                  <c:v>-1.294E-2</c:v>
                </c:pt>
                <c:pt idx="12615">
                  <c:v>-1.257E-2</c:v>
                </c:pt>
                <c:pt idx="12616">
                  <c:v>-1.2200000000000001E-2</c:v>
                </c:pt>
                <c:pt idx="12617">
                  <c:v>-1.1730000000000001E-2</c:v>
                </c:pt>
                <c:pt idx="12618">
                  <c:v>-1.1310000000000001E-2</c:v>
                </c:pt>
                <c:pt idx="12619">
                  <c:v>-1.089E-2</c:v>
                </c:pt>
                <c:pt idx="12620">
                  <c:v>-1.0359999999999999E-2</c:v>
                </c:pt>
                <c:pt idx="12621">
                  <c:v>-9.8799999999999999E-3</c:v>
                </c:pt>
                <c:pt idx="12622">
                  <c:v>-9.5200000000000007E-3</c:v>
                </c:pt>
                <c:pt idx="12623">
                  <c:v>-9.0399999999999994E-3</c:v>
                </c:pt>
                <c:pt idx="12624">
                  <c:v>-8.4600000000000005E-3</c:v>
                </c:pt>
                <c:pt idx="12625">
                  <c:v>-7.9900000000000006E-3</c:v>
                </c:pt>
                <c:pt idx="12626">
                  <c:v>-7.5100000000000002E-3</c:v>
                </c:pt>
                <c:pt idx="12627">
                  <c:v>-7.0400000000000003E-3</c:v>
                </c:pt>
                <c:pt idx="12628">
                  <c:v>-6.5599999999999999E-3</c:v>
                </c:pt>
                <c:pt idx="12629">
                  <c:v>-6.1399999999999996E-3</c:v>
                </c:pt>
                <c:pt idx="12630">
                  <c:v>-5.62E-3</c:v>
                </c:pt>
                <c:pt idx="12631">
                  <c:v>-5.1399999999999996E-3</c:v>
                </c:pt>
                <c:pt idx="12632">
                  <c:v>-4.7699999999999999E-3</c:v>
                </c:pt>
                <c:pt idx="12633">
                  <c:v>-4.5599999999999998E-3</c:v>
                </c:pt>
                <c:pt idx="12634">
                  <c:v>-4.0899999999999999E-3</c:v>
                </c:pt>
                <c:pt idx="12635">
                  <c:v>-3.82E-3</c:v>
                </c:pt>
                <c:pt idx="12636">
                  <c:v>-3.6700000000000001E-3</c:v>
                </c:pt>
                <c:pt idx="12637">
                  <c:v>-3.3500000000000001E-3</c:v>
                </c:pt>
                <c:pt idx="12638">
                  <c:v>-3.14E-3</c:v>
                </c:pt>
                <c:pt idx="12639">
                  <c:v>-3.0300000000000001E-3</c:v>
                </c:pt>
                <c:pt idx="12640">
                  <c:v>-2.98E-3</c:v>
                </c:pt>
                <c:pt idx="12641">
                  <c:v>-2.8800000000000002E-3</c:v>
                </c:pt>
                <c:pt idx="12642">
                  <c:v>-2.7699999999999999E-3</c:v>
                </c:pt>
                <c:pt idx="12643">
                  <c:v>-3.0300000000000001E-3</c:v>
                </c:pt>
                <c:pt idx="12644">
                  <c:v>-3.0899999999999999E-3</c:v>
                </c:pt>
                <c:pt idx="12645">
                  <c:v>-3.2399999999999998E-3</c:v>
                </c:pt>
                <c:pt idx="12646">
                  <c:v>-3.3500000000000001E-3</c:v>
                </c:pt>
                <c:pt idx="12647">
                  <c:v>-3.6099999999999999E-3</c:v>
                </c:pt>
                <c:pt idx="12648">
                  <c:v>-3.8800000000000002E-3</c:v>
                </c:pt>
                <c:pt idx="12649">
                  <c:v>-4.1900000000000001E-3</c:v>
                </c:pt>
                <c:pt idx="12650">
                  <c:v>-4.4600000000000004E-3</c:v>
                </c:pt>
                <c:pt idx="12651">
                  <c:v>-4.8300000000000001E-3</c:v>
                </c:pt>
                <c:pt idx="12652">
                  <c:v>-5.2500000000000003E-3</c:v>
                </c:pt>
                <c:pt idx="12653">
                  <c:v>-5.5599999999999998E-3</c:v>
                </c:pt>
                <c:pt idx="12654">
                  <c:v>-5.9300000000000004E-3</c:v>
                </c:pt>
                <c:pt idx="12655">
                  <c:v>-6.4599999999999996E-3</c:v>
                </c:pt>
                <c:pt idx="12656">
                  <c:v>-6.8799999999999998E-3</c:v>
                </c:pt>
                <c:pt idx="12657">
                  <c:v>-7.3000000000000001E-3</c:v>
                </c:pt>
                <c:pt idx="12658">
                  <c:v>-7.7200000000000003E-3</c:v>
                </c:pt>
                <c:pt idx="12659">
                  <c:v>-8.2500000000000004E-3</c:v>
                </c:pt>
                <c:pt idx="12660">
                  <c:v>-8.5699999999999995E-3</c:v>
                </c:pt>
                <c:pt idx="12661">
                  <c:v>-9.1500000000000001E-3</c:v>
                </c:pt>
                <c:pt idx="12662">
                  <c:v>-9.5200000000000007E-3</c:v>
                </c:pt>
                <c:pt idx="12663">
                  <c:v>-1.004E-2</c:v>
                </c:pt>
                <c:pt idx="12664">
                  <c:v>-1.052E-2</c:v>
                </c:pt>
                <c:pt idx="12665">
                  <c:v>-1.099E-2</c:v>
                </c:pt>
                <c:pt idx="12666">
                  <c:v>-1.1310000000000001E-2</c:v>
                </c:pt>
                <c:pt idx="12667">
                  <c:v>-1.1730000000000001E-2</c:v>
                </c:pt>
                <c:pt idx="12668">
                  <c:v>-1.21E-2</c:v>
                </c:pt>
                <c:pt idx="12669">
                  <c:v>-1.2409999999999999E-2</c:v>
                </c:pt>
                <c:pt idx="12670">
                  <c:v>-1.2840000000000001E-2</c:v>
                </c:pt>
                <c:pt idx="12671">
                  <c:v>-1.315E-2</c:v>
                </c:pt>
                <c:pt idx="12672">
                  <c:v>-1.3469999999999999E-2</c:v>
                </c:pt>
                <c:pt idx="12673">
                  <c:v>-1.3780000000000001E-2</c:v>
                </c:pt>
                <c:pt idx="12674">
                  <c:v>-1.3990000000000001E-2</c:v>
                </c:pt>
                <c:pt idx="12675">
                  <c:v>-1.431E-2</c:v>
                </c:pt>
                <c:pt idx="12676">
                  <c:v>-1.447E-2</c:v>
                </c:pt>
                <c:pt idx="12677">
                  <c:v>-1.468E-2</c:v>
                </c:pt>
                <c:pt idx="12678">
                  <c:v>-1.489E-2</c:v>
                </c:pt>
                <c:pt idx="12679">
                  <c:v>-1.489E-2</c:v>
                </c:pt>
                <c:pt idx="12680">
                  <c:v>-1.5049999999999999E-2</c:v>
                </c:pt>
                <c:pt idx="12681">
                  <c:v>-1.521E-2</c:v>
                </c:pt>
                <c:pt idx="12682">
                  <c:v>-1.5259999999999999E-2</c:v>
                </c:pt>
                <c:pt idx="12683">
                  <c:v>-1.5310000000000001E-2</c:v>
                </c:pt>
                <c:pt idx="12684">
                  <c:v>-1.521E-2</c:v>
                </c:pt>
                <c:pt idx="12685">
                  <c:v>-1.5100000000000001E-2</c:v>
                </c:pt>
                <c:pt idx="12686">
                  <c:v>-1.5100000000000001E-2</c:v>
                </c:pt>
                <c:pt idx="12687">
                  <c:v>-1.5049999999999999E-2</c:v>
                </c:pt>
                <c:pt idx="12688">
                  <c:v>-1.489E-2</c:v>
                </c:pt>
                <c:pt idx="12689">
                  <c:v>-1.473E-2</c:v>
                </c:pt>
                <c:pt idx="12690">
                  <c:v>-1.457E-2</c:v>
                </c:pt>
                <c:pt idx="12691">
                  <c:v>-1.447E-2</c:v>
                </c:pt>
                <c:pt idx="12692">
                  <c:v>-1.4149999999999999E-2</c:v>
                </c:pt>
                <c:pt idx="12693">
                  <c:v>-1.3990000000000001E-2</c:v>
                </c:pt>
                <c:pt idx="12694">
                  <c:v>-1.3729999999999999E-2</c:v>
                </c:pt>
                <c:pt idx="12695">
                  <c:v>-1.357E-2</c:v>
                </c:pt>
                <c:pt idx="12696">
                  <c:v>-1.32E-2</c:v>
                </c:pt>
                <c:pt idx="12697">
                  <c:v>-1.299E-2</c:v>
                </c:pt>
                <c:pt idx="12698">
                  <c:v>-1.273E-2</c:v>
                </c:pt>
                <c:pt idx="12699">
                  <c:v>-1.247E-2</c:v>
                </c:pt>
                <c:pt idx="12700">
                  <c:v>-1.2200000000000001E-2</c:v>
                </c:pt>
                <c:pt idx="12701">
                  <c:v>-1.1990000000000001E-2</c:v>
                </c:pt>
                <c:pt idx="12702">
                  <c:v>-1.1730000000000001E-2</c:v>
                </c:pt>
                <c:pt idx="12703">
                  <c:v>-1.1520000000000001E-2</c:v>
                </c:pt>
                <c:pt idx="12704">
                  <c:v>-1.136E-2</c:v>
                </c:pt>
                <c:pt idx="12705">
                  <c:v>-1.115E-2</c:v>
                </c:pt>
                <c:pt idx="12706">
                  <c:v>-1.1039999999999999E-2</c:v>
                </c:pt>
                <c:pt idx="12707">
                  <c:v>-1.094E-2</c:v>
                </c:pt>
                <c:pt idx="12708">
                  <c:v>-1.078E-2</c:v>
                </c:pt>
                <c:pt idx="12709">
                  <c:v>-1.073E-2</c:v>
                </c:pt>
                <c:pt idx="12710">
                  <c:v>-1.052E-2</c:v>
                </c:pt>
                <c:pt idx="12711">
                  <c:v>-1.0410000000000001E-2</c:v>
                </c:pt>
                <c:pt idx="12712">
                  <c:v>-1.031E-2</c:v>
                </c:pt>
                <c:pt idx="12713">
                  <c:v>-1.031E-2</c:v>
                </c:pt>
                <c:pt idx="12714">
                  <c:v>-1.0200000000000001E-2</c:v>
                </c:pt>
                <c:pt idx="12715">
                  <c:v>-1.009E-2</c:v>
                </c:pt>
                <c:pt idx="12716">
                  <c:v>-9.9900000000000006E-3</c:v>
                </c:pt>
                <c:pt idx="12717">
                  <c:v>-9.9900000000000006E-3</c:v>
                </c:pt>
                <c:pt idx="12718">
                  <c:v>-9.9900000000000006E-3</c:v>
                </c:pt>
                <c:pt idx="12719">
                  <c:v>-9.8300000000000002E-3</c:v>
                </c:pt>
                <c:pt idx="12720">
                  <c:v>-9.8799999999999999E-3</c:v>
                </c:pt>
                <c:pt idx="12721">
                  <c:v>-9.7300000000000008E-3</c:v>
                </c:pt>
                <c:pt idx="12722">
                  <c:v>-9.5700000000000004E-3</c:v>
                </c:pt>
                <c:pt idx="12723">
                  <c:v>-9.5700000000000004E-3</c:v>
                </c:pt>
                <c:pt idx="12724">
                  <c:v>-9.41E-3</c:v>
                </c:pt>
                <c:pt idx="12725">
                  <c:v>-9.2499999999999995E-3</c:v>
                </c:pt>
                <c:pt idx="12726">
                  <c:v>-9.0399999999999994E-3</c:v>
                </c:pt>
                <c:pt idx="12727">
                  <c:v>-8.7799999999999996E-3</c:v>
                </c:pt>
                <c:pt idx="12728">
                  <c:v>-8.5100000000000002E-3</c:v>
                </c:pt>
                <c:pt idx="12729">
                  <c:v>-8.4100000000000008E-3</c:v>
                </c:pt>
                <c:pt idx="12730">
                  <c:v>-8.0400000000000003E-3</c:v>
                </c:pt>
                <c:pt idx="12731">
                  <c:v>-7.8799999999999999E-3</c:v>
                </c:pt>
                <c:pt idx="12732">
                  <c:v>-7.5700000000000003E-3</c:v>
                </c:pt>
                <c:pt idx="12733">
                  <c:v>-7.2500000000000004E-3</c:v>
                </c:pt>
                <c:pt idx="12734">
                  <c:v>-6.8799999999999998E-3</c:v>
                </c:pt>
                <c:pt idx="12735">
                  <c:v>-6.6699999999999997E-3</c:v>
                </c:pt>
                <c:pt idx="12736">
                  <c:v>-6.4599999999999996E-3</c:v>
                </c:pt>
                <c:pt idx="12737">
                  <c:v>-6.0899999999999999E-3</c:v>
                </c:pt>
                <c:pt idx="12738">
                  <c:v>-5.77E-3</c:v>
                </c:pt>
                <c:pt idx="12739">
                  <c:v>-5.6699999999999997E-3</c:v>
                </c:pt>
                <c:pt idx="12740">
                  <c:v>-5.4099999999999999E-3</c:v>
                </c:pt>
                <c:pt idx="12741">
                  <c:v>-5.0899999999999999E-3</c:v>
                </c:pt>
                <c:pt idx="12742">
                  <c:v>-4.9300000000000004E-3</c:v>
                </c:pt>
                <c:pt idx="12743">
                  <c:v>-4.7699999999999999E-3</c:v>
                </c:pt>
                <c:pt idx="12744">
                  <c:v>-4.5100000000000001E-3</c:v>
                </c:pt>
                <c:pt idx="12745">
                  <c:v>-4.4600000000000004E-3</c:v>
                </c:pt>
                <c:pt idx="12746">
                  <c:v>-4.3E-3</c:v>
                </c:pt>
                <c:pt idx="12747">
                  <c:v>-4.3E-3</c:v>
                </c:pt>
                <c:pt idx="12748">
                  <c:v>-4.1900000000000001E-3</c:v>
                </c:pt>
                <c:pt idx="12749">
                  <c:v>-4.1900000000000001E-3</c:v>
                </c:pt>
                <c:pt idx="12750">
                  <c:v>-4.1900000000000001E-3</c:v>
                </c:pt>
                <c:pt idx="12751">
                  <c:v>-4.3E-3</c:v>
                </c:pt>
                <c:pt idx="12752">
                  <c:v>-4.3E-3</c:v>
                </c:pt>
                <c:pt idx="12753">
                  <c:v>-4.3499999999999997E-3</c:v>
                </c:pt>
                <c:pt idx="12754">
                  <c:v>-4.5100000000000001E-3</c:v>
                </c:pt>
                <c:pt idx="12755">
                  <c:v>-4.6699999999999997E-3</c:v>
                </c:pt>
                <c:pt idx="12756">
                  <c:v>-4.8300000000000001E-3</c:v>
                </c:pt>
                <c:pt idx="12757">
                  <c:v>-5.0400000000000002E-3</c:v>
                </c:pt>
                <c:pt idx="12758">
                  <c:v>-5.2500000000000003E-3</c:v>
                </c:pt>
                <c:pt idx="12759">
                  <c:v>-5.4599999999999996E-3</c:v>
                </c:pt>
                <c:pt idx="12760">
                  <c:v>-5.7200000000000003E-3</c:v>
                </c:pt>
                <c:pt idx="12761">
                  <c:v>-5.9800000000000001E-3</c:v>
                </c:pt>
                <c:pt idx="12762">
                  <c:v>-6.1399999999999996E-3</c:v>
                </c:pt>
                <c:pt idx="12763">
                  <c:v>-6.4599999999999996E-3</c:v>
                </c:pt>
                <c:pt idx="12764">
                  <c:v>-6.5599999999999999E-3</c:v>
                </c:pt>
                <c:pt idx="12765">
                  <c:v>-6.8300000000000001E-3</c:v>
                </c:pt>
                <c:pt idx="12766">
                  <c:v>-7.0899999999999999E-3</c:v>
                </c:pt>
                <c:pt idx="12767">
                  <c:v>-7.1999999999999998E-3</c:v>
                </c:pt>
                <c:pt idx="12768">
                  <c:v>-7.4599999999999996E-3</c:v>
                </c:pt>
                <c:pt idx="12769">
                  <c:v>-7.7200000000000003E-3</c:v>
                </c:pt>
                <c:pt idx="12770">
                  <c:v>-7.8300000000000002E-3</c:v>
                </c:pt>
                <c:pt idx="12771">
                  <c:v>-8.0400000000000003E-3</c:v>
                </c:pt>
                <c:pt idx="12772">
                  <c:v>-8.1499999999999993E-3</c:v>
                </c:pt>
                <c:pt idx="12773">
                  <c:v>-8.2000000000000007E-3</c:v>
                </c:pt>
                <c:pt idx="12774">
                  <c:v>-8.4100000000000008E-3</c:v>
                </c:pt>
                <c:pt idx="12775">
                  <c:v>-8.5100000000000002E-3</c:v>
                </c:pt>
                <c:pt idx="12776">
                  <c:v>-8.5100000000000002E-3</c:v>
                </c:pt>
                <c:pt idx="12777">
                  <c:v>-8.6700000000000006E-3</c:v>
                </c:pt>
                <c:pt idx="12778">
                  <c:v>-8.7200000000000003E-3</c:v>
                </c:pt>
                <c:pt idx="12779">
                  <c:v>-8.6199999999999992E-3</c:v>
                </c:pt>
                <c:pt idx="12780">
                  <c:v>-8.6199999999999992E-3</c:v>
                </c:pt>
                <c:pt idx="12781">
                  <c:v>-8.5699999999999995E-3</c:v>
                </c:pt>
                <c:pt idx="12782">
                  <c:v>-8.6199999999999992E-3</c:v>
                </c:pt>
                <c:pt idx="12783">
                  <c:v>-8.5100000000000002E-3</c:v>
                </c:pt>
                <c:pt idx="12784">
                  <c:v>-8.4600000000000005E-3</c:v>
                </c:pt>
                <c:pt idx="12785">
                  <c:v>-8.4100000000000008E-3</c:v>
                </c:pt>
                <c:pt idx="12786">
                  <c:v>-8.3000000000000001E-3</c:v>
                </c:pt>
                <c:pt idx="12787">
                  <c:v>-8.1499999999999993E-3</c:v>
                </c:pt>
                <c:pt idx="12788">
                  <c:v>-8.1499999999999993E-3</c:v>
                </c:pt>
                <c:pt idx="12789">
                  <c:v>-7.8799999999999999E-3</c:v>
                </c:pt>
                <c:pt idx="12790">
                  <c:v>-7.7799999999999996E-3</c:v>
                </c:pt>
                <c:pt idx="12791">
                  <c:v>-7.7799999999999996E-3</c:v>
                </c:pt>
                <c:pt idx="12792">
                  <c:v>-7.4599999999999996E-3</c:v>
                </c:pt>
                <c:pt idx="12793">
                  <c:v>-7.3499999999999998E-3</c:v>
                </c:pt>
                <c:pt idx="12794">
                  <c:v>-7.1999999999999998E-3</c:v>
                </c:pt>
                <c:pt idx="12795">
                  <c:v>-6.9899999999999997E-3</c:v>
                </c:pt>
                <c:pt idx="12796">
                  <c:v>-6.7799999999999996E-3</c:v>
                </c:pt>
                <c:pt idx="12797">
                  <c:v>-6.6699999999999997E-3</c:v>
                </c:pt>
                <c:pt idx="12798">
                  <c:v>-6.5599999999999999E-3</c:v>
                </c:pt>
                <c:pt idx="12799">
                  <c:v>-6.3499999999999997E-3</c:v>
                </c:pt>
                <c:pt idx="12800">
                  <c:v>-6.2500000000000003E-3</c:v>
                </c:pt>
                <c:pt idx="12801">
                  <c:v>-6.0400000000000002E-3</c:v>
                </c:pt>
                <c:pt idx="12802">
                  <c:v>-5.9300000000000004E-3</c:v>
                </c:pt>
                <c:pt idx="12803">
                  <c:v>-5.7200000000000003E-3</c:v>
                </c:pt>
                <c:pt idx="12804">
                  <c:v>-5.62E-3</c:v>
                </c:pt>
                <c:pt idx="12805">
                  <c:v>-5.4099999999999999E-3</c:v>
                </c:pt>
                <c:pt idx="12806">
                  <c:v>-5.1900000000000002E-3</c:v>
                </c:pt>
                <c:pt idx="12807">
                  <c:v>-5.0899999999999999E-3</c:v>
                </c:pt>
                <c:pt idx="12808">
                  <c:v>-4.9300000000000004E-3</c:v>
                </c:pt>
                <c:pt idx="12809">
                  <c:v>-4.8799999999999998E-3</c:v>
                </c:pt>
                <c:pt idx="12810">
                  <c:v>-4.7200000000000002E-3</c:v>
                </c:pt>
                <c:pt idx="12811">
                  <c:v>-4.5599999999999998E-3</c:v>
                </c:pt>
                <c:pt idx="12812">
                  <c:v>-4.4600000000000004E-3</c:v>
                </c:pt>
                <c:pt idx="12813">
                  <c:v>-4.3499999999999997E-3</c:v>
                </c:pt>
                <c:pt idx="12814">
                  <c:v>-4.2500000000000003E-3</c:v>
                </c:pt>
                <c:pt idx="12815">
                  <c:v>-4.1399999999999996E-3</c:v>
                </c:pt>
                <c:pt idx="12816">
                  <c:v>-4.0899999999999999E-3</c:v>
                </c:pt>
                <c:pt idx="12817">
                  <c:v>-4.0400000000000002E-3</c:v>
                </c:pt>
                <c:pt idx="12818">
                  <c:v>-3.8800000000000002E-3</c:v>
                </c:pt>
                <c:pt idx="12819">
                  <c:v>-3.8800000000000002E-3</c:v>
                </c:pt>
                <c:pt idx="12820">
                  <c:v>-3.6700000000000001E-3</c:v>
                </c:pt>
                <c:pt idx="12821">
                  <c:v>-3.6099999999999999E-3</c:v>
                </c:pt>
                <c:pt idx="12822">
                  <c:v>-3.5599999999999998E-3</c:v>
                </c:pt>
                <c:pt idx="12823">
                  <c:v>-3.46E-3</c:v>
                </c:pt>
                <c:pt idx="12824">
                  <c:v>-3.3500000000000001E-3</c:v>
                </c:pt>
                <c:pt idx="12825">
                  <c:v>-3.3E-3</c:v>
                </c:pt>
                <c:pt idx="12826">
                  <c:v>-3.14E-3</c:v>
                </c:pt>
                <c:pt idx="12827">
                  <c:v>-3.0899999999999999E-3</c:v>
                </c:pt>
                <c:pt idx="12828">
                  <c:v>-2.9299999999999999E-3</c:v>
                </c:pt>
                <c:pt idx="12829">
                  <c:v>-2.82E-3</c:v>
                </c:pt>
                <c:pt idx="12830">
                  <c:v>-2.6099999999999999E-3</c:v>
                </c:pt>
                <c:pt idx="12831">
                  <c:v>-2.6099999999999999E-3</c:v>
                </c:pt>
                <c:pt idx="12832">
                  <c:v>-2.5600000000000002E-3</c:v>
                </c:pt>
                <c:pt idx="12833">
                  <c:v>-2.4499999999999999E-3</c:v>
                </c:pt>
                <c:pt idx="12834">
                  <c:v>-2.3500000000000001E-3</c:v>
                </c:pt>
                <c:pt idx="12835">
                  <c:v>-2.2399999999999998E-3</c:v>
                </c:pt>
                <c:pt idx="12836">
                  <c:v>-2.0899999999999998E-3</c:v>
                </c:pt>
                <c:pt idx="12837">
                  <c:v>-2.0899999999999998E-3</c:v>
                </c:pt>
                <c:pt idx="12838">
                  <c:v>-2.0300000000000001E-3</c:v>
                </c:pt>
                <c:pt idx="12839">
                  <c:v>-2.0300000000000001E-3</c:v>
                </c:pt>
                <c:pt idx="12840">
                  <c:v>-1.9300000000000001E-3</c:v>
                </c:pt>
                <c:pt idx="12841">
                  <c:v>-1.8699999999999999E-3</c:v>
                </c:pt>
                <c:pt idx="12842">
                  <c:v>-1.82E-3</c:v>
                </c:pt>
                <c:pt idx="12843">
                  <c:v>-1.8699999999999999E-3</c:v>
                </c:pt>
                <c:pt idx="12844">
                  <c:v>-1.8699999999999999E-3</c:v>
                </c:pt>
                <c:pt idx="12845">
                  <c:v>-1.9300000000000001E-3</c:v>
                </c:pt>
                <c:pt idx="12846">
                  <c:v>-1.9300000000000001E-3</c:v>
                </c:pt>
                <c:pt idx="12847">
                  <c:v>-1.98E-3</c:v>
                </c:pt>
                <c:pt idx="12848">
                  <c:v>-2.0899999999999998E-3</c:v>
                </c:pt>
                <c:pt idx="12849">
                  <c:v>-2.3E-3</c:v>
                </c:pt>
                <c:pt idx="12850">
                  <c:v>-2.3E-3</c:v>
                </c:pt>
                <c:pt idx="12851">
                  <c:v>-2.3500000000000001E-3</c:v>
                </c:pt>
                <c:pt idx="12852">
                  <c:v>-2.5600000000000002E-3</c:v>
                </c:pt>
                <c:pt idx="12853">
                  <c:v>-2.6700000000000001E-3</c:v>
                </c:pt>
                <c:pt idx="12854">
                  <c:v>-2.8800000000000002E-3</c:v>
                </c:pt>
                <c:pt idx="12855">
                  <c:v>-3.0899999999999999E-3</c:v>
                </c:pt>
                <c:pt idx="12856">
                  <c:v>-3.1900000000000001E-3</c:v>
                </c:pt>
                <c:pt idx="12857">
                  <c:v>-3.3999999999999998E-3</c:v>
                </c:pt>
                <c:pt idx="12858">
                  <c:v>-3.5100000000000001E-3</c:v>
                </c:pt>
                <c:pt idx="12859">
                  <c:v>-3.7200000000000002E-3</c:v>
                </c:pt>
                <c:pt idx="12860">
                  <c:v>-3.9300000000000003E-3</c:v>
                </c:pt>
                <c:pt idx="12861">
                  <c:v>-4.0400000000000002E-3</c:v>
                </c:pt>
                <c:pt idx="12862">
                  <c:v>-4.2500000000000003E-3</c:v>
                </c:pt>
                <c:pt idx="12863">
                  <c:v>-4.3499999999999997E-3</c:v>
                </c:pt>
                <c:pt idx="12864">
                  <c:v>-4.4600000000000004E-3</c:v>
                </c:pt>
                <c:pt idx="12865">
                  <c:v>-4.6699999999999997E-3</c:v>
                </c:pt>
                <c:pt idx="12866">
                  <c:v>-4.7200000000000002E-3</c:v>
                </c:pt>
                <c:pt idx="12867">
                  <c:v>-4.8799999999999998E-3</c:v>
                </c:pt>
                <c:pt idx="12868">
                  <c:v>-4.9800000000000001E-3</c:v>
                </c:pt>
                <c:pt idx="12869">
                  <c:v>-5.2500000000000003E-3</c:v>
                </c:pt>
                <c:pt idx="12870">
                  <c:v>-5.1900000000000002E-3</c:v>
                </c:pt>
                <c:pt idx="12871">
                  <c:v>-5.3499999999999997E-3</c:v>
                </c:pt>
                <c:pt idx="12872">
                  <c:v>-5.4099999999999999E-3</c:v>
                </c:pt>
                <c:pt idx="12873">
                  <c:v>-5.5100000000000001E-3</c:v>
                </c:pt>
                <c:pt idx="12874">
                  <c:v>-5.5599999999999998E-3</c:v>
                </c:pt>
                <c:pt idx="12875">
                  <c:v>-5.5100000000000001E-3</c:v>
                </c:pt>
                <c:pt idx="12876">
                  <c:v>-5.5599999999999998E-3</c:v>
                </c:pt>
                <c:pt idx="12877">
                  <c:v>-5.7200000000000003E-3</c:v>
                </c:pt>
                <c:pt idx="12878">
                  <c:v>-5.7200000000000003E-3</c:v>
                </c:pt>
                <c:pt idx="12879">
                  <c:v>-5.6699999999999997E-3</c:v>
                </c:pt>
                <c:pt idx="12880">
                  <c:v>-5.7200000000000003E-3</c:v>
                </c:pt>
                <c:pt idx="12881">
                  <c:v>-5.7200000000000003E-3</c:v>
                </c:pt>
                <c:pt idx="12882">
                  <c:v>-5.6699999999999997E-3</c:v>
                </c:pt>
                <c:pt idx="12883">
                  <c:v>-5.6699999999999997E-3</c:v>
                </c:pt>
                <c:pt idx="12884">
                  <c:v>-5.77E-3</c:v>
                </c:pt>
                <c:pt idx="12885">
                  <c:v>-5.77E-3</c:v>
                </c:pt>
                <c:pt idx="12886">
                  <c:v>-5.77E-3</c:v>
                </c:pt>
                <c:pt idx="12887">
                  <c:v>-5.77E-3</c:v>
                </c:pt>
                <c:pt idx="12888">
                  <c:v>-5.62E-3</c:v>
                </c:pt>
                <c:pt idx="12889">
                  <c:v>-5.77E-3</c:v>
                </c:pt>
                <c:pt idx="12890">
                  <c:v>-5.77E-3</c:v>
                </c:pt>
                <c:pt idx="12891">
                  <c:v>-5.6699999999999997E-3</c:v>
                </c:pt>
                <c:pt idx="12892">
                  <c:v>-5.7200000000000003E-3</c:v>
                </c:pt>
                <c:pt idx="12893">
                  <c:v>-5.8799999999999998E-3</c:v>
                </c:pt>
                <c:pt idx="12894">
                  <c:v>-5.7200000000000003E-3</c:v>
                </c:pt>
                <c:pt idx="12895">
                  <c:v>-5.77E-3</c:v>
                </c:pt>
                <c:pt idx="12896">
                  <c:v>-5.77E-3</c:v>
                </c:pt>
                <c:pt idx="12897">
                  <c:v>-5.8300000000000001E-3</c:v>
                </c:pt>
                <c:pt idx="12898">
                  <c:v>-5.77E-3</c:v>
                </c:pt>
                <c:pt idx="12899">
                  <c:v>-5.8300000000000001E-3</c:v>
                </c:pt>
                <c:pt idx="12900">
                  <c:v>-5.8300000000000001E-3</c:v>
                </c:pt>
                <c:pt idx="12901">
                  <c:v>-5.9300000000000004E-3</c:v>
                </c:pt>
                <c:pt idx="12902">
                  <c:v>-5.9800000000000001E-3</c:v>
                </c:pt>
                <c:pt idx="12903">
                  <c:v>-6.0400000000000002E-3</c:v>
                </c:pt>
                <c:pt idx="12904">
                  <c:v>-6.0899999999999999E-3</c:v>
                </c:pt>
                <c:pt idx="12905">
                  <c:v>-6.0400000000000002E-3</c:v>
                </c:pt>
                <c:pt idx="12906">
                  <c:v>-6.1399999999999996E-3</c:v>
                </c:pt>
                <c:pt idx="12907">
                  <c:v>-6.3E-3</c:v>
                </c:pt>
                <c:pt idx="12908">
                  <c:v>-6.4099999999999999E-3</c:v>
                </c:pt>
                <c:pt idx="12909">
                  <c:v>-6.4599999999999996E-3</c:v>
                </c:pt>
                <c:pt idx="12910">
                  <c:v>-6.62E-3</c:v>
                </c:pt>
                <c:pt idx="12911">
                  <c:v>-6.7799999999999996E-3</c:v>
                </c:pt>
                <c:pt idx="12912">
                  <c:v>-6.8799999999999998E-3</c:v>
                </c:pt>
                <c:pt idx="12913">
                  <c:v>-7.0400000000000003E-3</c:v>
                </c:pt>
                <c:pt idx="12914">
                  <c:v>-7.1399999999999996E-3</c:v>
                </c:pt>
                <c:pt idx="12915">
                  <c:v>-7.4599999999999996E-3</c:v>
                </c:pt>
                <c:pt idx="12916">
                  <c:v>-7.62E-3</c:v>
                </c:pt>
                <c:pt idx="12917">
                  <c:v>-7.8300000000000002E-3</c:v>
                </c:pt>
                <c:pt idx="12918">
                  <c:v>-8.0400000000000003E-3</c:v>
                </c:pt>
                <c:pt idx="12919">
                  <c:v>-8.2500000000000004E-3</c:v>
                </c:pt>
                <c:pt idx="12920">
                  <c:v>-8.3599999999999994E-3</c:v>
                </c:pt>
                <c:pt idx="12921">
                  <c:v>-8.6700000000000006E-3</c:v>
                </c:pt>
                <c:pt idx="12922">
                  <c:v>-8.8299999999999993E-3</c:v>
                </c:pt>
                <c:pt idx="12923">
                  <c:v>-9.0399999999999994E-3</c:v>
                </c:pt>
                <c:pt idx="12924">
                  <c:v>-9.1500000000000001E-3</c:v>
                </c:pt>
                <c:pt idx="12925">
                  <c:v>-9.4599999999999997E-3</c:v>
                </c:pt>
                <c:pt idx="12926">
                  <c:v>-9.6200000000000001E-3</c:v>
                </c:pt>
                <c:pt idx="12927">
                  <c:v>-9.8300000000000002E-3</c:v>
                </c:pt>
                <c:pt idx="12928">
                  <c:v>-9.9900000000000006E-3</c:v>
                </c:pt>
                <c:pt idx="12929">
                  <c:v>-9.9900000000000006E-3</c:v>
                </c:pt>
                <c:pt idx="12930">
                  <c:v>-1.009E-2</c:v>
                </c:pt>
                <c:pt idx="12931">
                  <c:v>-1.0149999999999999E-2</c:v>
                </c:pt>
                <c:pt idx="12932">
                  <c:v>-1.0149999999999999E-2</c:v>
                </c:pt>
                <c:pt idx="12933">
                  <c:v>-1.0200000000000001E-2</c:v>
                </c:pt>
                <c:pt idx="12934">
                  <c:v>-1.0200000000000001E-2</c:v>
                </c:pt>
                <c:pt idx="12935">
                  <c:v>-1.009E-2</c:v>
                </c:pt>
                <c:pt idx="12936">
                  <c:v>-9.9900000000000006E-3</c:v>
                </c:pt>
                <c:pt idx="12937">
                  <c:v>-9.8799999999999999E-3</c:v>
                </c:pt>
                <c:pt idx="12938">
                  <c:v>-9.7800000000000005E-3</c:v>
                </c:pt>
                <c:pt idx="12939">
                  <c:v>-9.6200000000000001E-3</c:v>
                </c:pt>
                <c:pt idx="12940">
                  <c:v>-9.3600000000000003E-3</c:v>
                </c:pt>
                <c:pt idx="12941">
                  <c:v>-9.0900000000000009E-3</c:v>
                </c:pt>
                <c:pt idx="12942">
                  <c:v>-8.94E-3</c:v>
                </c:pt>
                <c:pt idx="12943">
                  <c:v>-8.6700000000000006E-3</c:v>
                </c:pt>
                <c:pt idx="12944">
                  <c:v>-8.3599999999999994E-3</c:v>
                </c:pt>
                <c:pt idx="12945">
                  <c:v>-7.9900000000000006E-3</c:v>
                </c:pt>
                <c:pt idx="12946">
                  <c:v>-7.6699999999999997E-3</c:v>
                </c:pt>
                <c:pt idx="12947">
                  <c:v>-7.4099999999999999E-3</c:v>
                </c:pt>
                <c:pt idx="12948">
                  <c:v>-7.0400000000000003E-3</c:v>
                </c:pt>
                <c:pt idx="12949">
                  <c:v>-6.7799999999999996E-3</c:v>
                </c:pt>
                <c:pt idx="12950">
                  <c:v>-6.4099999999999999E-3</c:v>
                </c:pt>
                <c:pt idx="12951">
                  <c:v>-5.9300000000000004E-3</c:v>
                </c:pt>
                <c:pt idx="12952">
                  <c:v>-5.6699999999999997E-3</c:v>
                </c:pt>
                <c:pt idx="12953">
                  <c:v>-5.4099999999999999E-3</c:v>
                </c:pt>
                <c:pt idx="12954">
                  <c:v>-5.0899999999999999E-3</c:v>
                </c:pt>
                <c:pt idx="12955">
                  <c:v>-4.7200000000000002E-3</c:v>
                </c:pt>
                <c:pt idx="12956">
                  <c:v>-4.5100000000000001E-3</c:v>
                </c:pt>
                <c:pt idx="12957">
                  <c:v>-4.2500000000000003E-3</c:v>
                </c:pt>
                <c:pt idx="12958">
                  <c:v>-4.0400000000000002E-3</c:v>
                </c:pt>
                <c:pt idx="12959">
                  <c:v>-3.82E-3</c:v>
                </c:pt>
                <c:pt idx="12960">
                  <c:v>-3.6099999999999999E-3</c:v>
                </c:pt>
                <c:pt idx="12961">
                  <c:v>-3.46E-3</c:v>
                </c:pt>
                <c:pt idx="12962">
                  <c:v>-3.1900000000000001E-3</c:v>
                </c:pt>
                <c:pt idx="12963">
                  <c:v>-3.1900000000000001E-3</c:v>
                </c:pt>
                <c:pt idx="12964">
                  <c:v>-3.0899999999999999E-3</c:v>
                </c:pt>
                <c:pt idx="12965">
                  <c:v>-3.0300000000000001E-3</c:v>
                </c:pt>
                <c:pt idx="12966">
                  <c:v>-3.0300000000000001E-3</c:v>
                </c:pt>
                <c:pt idx="12967">
                  <c:v>-3.0899999999999999E-3</c:v>
                </c:pt>
                <c:pt idx="12968">
                  <c:v>-3.0300000000000001E-3</c:v>
                </c:pt>
                <c:pt idx="12969">
                  <c:v>-3.1900000000000001E-3</c:v>
                </c:pt>
                <c:pt idx="12970">
                  <c:v>-3.2399999999999998E-3</c:v>
                </c:pt>
                <c:pt idx="12971">
                  <c:v>-3.3999999999999998E-3</c:v>
                </c:pt>
                <c:pt idx="12972">
                  <c:v>-3.6099999999999999E-3</c:v>
                </c:pt>
                <c:pt idx="12973">
                  <c:v>-3.82E-3</c:v>
                </c:pt>
                <c:pt idx="12974">
                  <c:v>-3.9300000000000003E-3</c:v>
                </c:pt>
                <c:pt idx="12975">
                  <c:v>-4.3E-3</c:v>
                </c:pt>
                <c:pt idx="12976">
                  <c:v>-4.5100000000000001E-3</c:v>
                </c:pt>
                <c:pt idx="12977">
                  <c:v>-4.8799999999999998E-3</c:v>
                </c:pt>
                <c:pt idx="12978">
                  <c:v>-5.1399999999999996E-3</c:v>
                </c:pt>
                <c:pt idx="12979">
                  <c:v>-5.5100000000000001E-3</c:v>
                </c:pt>
                <c:pt idx="12980">
                  <c:v>-5.8300000000000001E-3</c:v>
                </c:pt>
                <c:pt idx="12981">
                  <c:v>-6.1999999999999998E-3</c:v>
                </c:pt>
                <c:pt idx="12982">
                  <c:v>-6.6699999999999997E-3</c:v>
                </c:pt>
                <c:pt idx="12983">
                  <c:v>-7.0400000000000003E-3</c:v>
                </c:pt>
                <c:pt idx="12984">
                  <c:v>-7.4599999999999996E-3</c:v>
                </c:pt>
                <c:pt idx="12985">
                  <c:v>-7.8799999999999999E-3</c:v>
                </c:pt>
                <c:pt idx="12986">
                  <c:v>-8.2500000000000004E-3</c:v>
                </c:pt>
                <c:pt idx="12987">
                  <c:v>-8.6199999999999992E-3</c:v>
                </c:pt>
                <c:pt idx="12988">
                  <c:v>-8.8299999999999993E-3</c:v>
                </c:pt>
                <c:pt idx="12989">
                  <c:v>-9.2499999999999995E-3</c:v>
                </c:pt>
                <c:pt idx="12990">
                  <c:v>-9.6200000000000001E-3</c:v>
                </c:pt>
                <c:pt idx="12991">
                  <c:v>-9.9399999999999992E-3</c:v>
                </c:pt>
                <c:pt idx="12992">
                  <c:v>-1.0200000000000001E-2</c:v>
                </c:pt>
                <c:pt idx="12993">
                  <c:v>-1.0460000000000001E-2</c:v>
                </c:pt>
                <c:pt idx="12994">
                  <c:v>-1.0619999999999999E-2</c:v>
                </c:pt>
                <c:pt idx="12995">
                  <c:v>-1.078E-2</c:v>
                </c:pt>
                <c:pt idx="12996">
                  <c:v>-1.094E-2</c:v>
                </c:pt>
                <c:pt idx="12997">
                  <c:v>-1.099E-2</c:v>
                </c:pt>
                <c:pt idx="12998">
                  <c:v>-1.094E-2</c:v>
                </c:pt>
                <c:pt idx="12999">
                  <c:v>-1.099E-2</c:v>
                </c:pt>
                <c:pt idx="13000">
                  <c:v>-1.089E-2</c:v>
                </c:pt>
                <c:pt idx="13001">
                  <c:v>-1.078E-2</c:v>
                </c:pt>
                <c:pt idx="13002">
                  <c:v>-1.0670000000000001E-2</c:v>
                </c:pt>
                <c:pt idx="13003">
                  <c:v>-1.0460000000000001E-2</c:v>
                </c:pt>
                <c:pt idx="13004">
                  <c:v>-1.009E-2</c:v>
                </c:pt>
                <c:pt idx="13005">
                  <c:v>-9.8799999999999999E-3</c:v>
                </c:pt>
                <c:pt idx="13006">
                  <c:v>-9.5700000000000004E-3</c:v>
                </c:pt>
                <c:pt idx="13007">
                  <c:v>-9.1999999999999998E-3</c:v>
                </c:pt>
                <c:pt idx="13008">
                  <c:v>-8.94E-3</c:v>
                </c:pt>
                <c:pt idx="13009">
                  <c:v>-8.5100000000000002E-3</c:v>
                </c:pt>
                <c:pt idx="13010">
                  <c:v>-8.09E-3</c:v>
                </c:pt>
                <c:pt idx="13011">
                  <c:v>-7.6699999999999997E-3</c:v>
                </c:pt>
                <c:pt idx="13012">
                  <c:v>-7.2500000000000004E-3</c:v>
                </c:pt>
                <c:pt idx="13013">
                  <c:v>-6.9300000000000004E-3</c:v>
                </c:pt>
                <c:pt idx="13014">
                  <c:v>-6.5100000000000002E-3</c:v>
                </c:pt>
                <c:pt idx="13015">
                  <c:v>-6.1999999999999998E-3</c:v>
                </c:pt>
                <c:pt idx="13016">
                  <c:v>-5.77E-3</c:v>
                </c:pt>
                <c:pt idx="13017">
                  <c:v>-5.6699999999999997E-3</c:v>
                </c:pt>
                <c:pt idx="13018">
                  <c:v>-5.4099999999999999E-3</c:v>
                </c:pt>
                <c:pt idx="13019">
                  <c:v>-5.1900000000000002E-3</c:v>
                </c:pt>
                <c:pt idx="13020">
                  <c:v>-4.9800000000000001E-3</c:v>
                </c:pt>
                <c:pt idx="13021">
                  <c:v>-4.8799999999999998E-3</c:v>
                </c:pt>
                <c:pt idx="13022">
                  <c:v>-4.8300000000000001E-3</c:v>
                </c:pt>
                <c:pt idx="13023">
                  <c:v>-4.8799999999999998E-3</c:v>
                </c:pt>
                <c:pt idx="13024">
                  <c:v>-4.9800000000000001E-3</c:v>
                </c:pt>
                <c:pt idx="13025">
                  <c:v>-5.1399999999999996E-3</c:v>
                </c:pt>
                <c:pt idx="13026">
                  <c:v>-5.3499999999999997E-3</c:v>
                </c:pt>
                <c:pt idx="13027">
                  <c:v>-5.5599999999999998E-3</c:v>
                </c:pt>
                <c:pt idx="13028">
                  <c:v>-5.8300000000000001E-3</c:v>
                </c:pt>
                <c:pt idx="13029">
                  <c:v>-6.0899999999999999E-3</c:v>
                </c:pt>
                <c:pt idx="13030">
                  <c:v>-6.62E-3</c:v>
                </c:pt>
                <c:pt idx="13031">
                  <c:v>-6.8300000000000001E-3</c:v>
                </c:pt>
                <c:pt idx="13032">
                  <c:v>-7.1399999999999996E-3</c:v>
                </c:pt>
                <c:pt idx="13033">
                  <c:v>-7.62E-3</c:v>
                </c:pt>
                <c:pt idx="13034">
                  <c:v>-7.9299999999999995E-3</c:v>
                </c:pt>
                <c:pt idx="13035">
                  <c:v>-8.3599999999999994E-3</c:v>
                </c:pt>
                <c:pt idx="13036">
                  <c:v>-8.6199999999999992E-3</c:v>
                </c:pt>
                <c:pt idx="13037">
                  <c:v>-8.9899999999999997E-3</c:v>
                </c:pt>
                <c:pt idx="13038">
                  <c:v>-9.2999999999999992E-3</c:v>
                </c:pt>
                <c:pt idx="13039">
                  <c:v>-9.6200000000000001E-3</c:v>
                </c:pt>
                <c:pt idx="13040">
                  <c:v>-9.7300000000000008E-3</c:v>
                </c:pt>
                <c:pt idx="13041">
                  <c:v>-9.8300000000000002E-3</c:v>
                </c:pt>
                <c:pt idx="13042">
                  <c:v>-1.004E-2</c:v>
                </c:pt>
                <c:pt idx="13043">
                  <c:v>-9.9399999999999992E-3</c:v>
                </c:pt>
                <c:pt idx="13044">
                  <c:v>-9.8300000000000002E-3</c:v>
                </c:pt>
                <c:pt idx="13045">
                  <c:v>-9.7800000000000005E-3</c:v>
                </c:pt>
                <c:pt idx="13046">
                  <c:v>-9.6200000000000001E-3</c:v>
                </c:pt>
                <c:pt idx="13047">
                  <c:v>-9.2999999999999992E-3</c:v>
                </c:pt>
                <c:pt idx="13048">
                  <c:v>-8.9899999999999997E-3</c:v>
                </c:pt>
                <c:pt idx="13049">
                  <c:v>-8.6700000000000006E-3</c:v>
                </c:pt>
                <c:pt idx="13050">
                  <c:v>-8.09E-3</c:v>
                </c:pt>
                <c:pt idx="13051">
                  <c:v>-7.6699999999999997E-3</c:v>
                </c:pt>
                <c:pt idx="13052">
                  <c:v>-7.0400000000000003E-3</c:v>
                </c:pt>
                <c:pt idx="13053">
                  <c:v>-6.4099999999999999E-3</c:v>
                </c:pt>
                <c:pt idx="13054">
                  <c:v>-5.8799999999999998E-3</c:v>
                </c:pt>
                <c:pt idx="13055">
                  <c:v>-5.2500000000000003E-3</c:v>
                </c:pt>
                <c:pt idx="13056">
                  <c:v>-4.5599999999999998E-3</c:v>
                </c:pt>
                <c:pt idx="13057">
                  <c:v>-3.82E-3</c:v>
                </c:pt>
                <c:pt idx="13058">
                  <c:v>-3.1900000000000001E-3</c:v>
                </c:pt>
                <c:pt idx="13059">
                  <c:v>-2.6700000000000001E-3</c:v>
                </c:pt>
                <c:pt idx="13060">
                  <c:v>-1.8699999999999999E-3</c:v>
                </c:pt>
                <c:pt idx="13061">
                  <c:v>-1.2999999999999999E-3</c:v>
                </c:pt>
                <c:pt idx="13062">
                  <c:v>-8.1999999999999998E-4</c:v>
                </c:pt>
                <c:pt idx="13063">
                  <c:v>-2.9E-4</c:v>
                </c:pt>
                <c:pt idx="13064">
                  <c:v>3.4000000000000002E-4</c:v>
                </c:pt>
                <c:pt idx="13065">
                  <c:v>6.4999999999999997E-4</c:v>
                </c:pt>
                <c:pt idx="13066">
                  <c:v>1.08E-3</c:v>
                </c:pt>
                <c:pt idx="13067">
                  <c:v>1.2899999999999999E-3</c:v>
                </c:pt>
                <c:pt idx="13068">
                  <c:v>1.5E-3</c:v>
                </c:pt>
                <c:pt idx="13069">
                  <c:v>1.6000000000000001E-3</c:v>
                </c:pt>
                <c:pt idx="13070">
                  <c:v>1.7099999999999999E-3</c:v>
                </c:pt>
                <c:pt idx="13071">
                  <c:v>1.7099999999999999E-3</c:v>
                </c:pt>
                <c:pt idx="13072">
                  <c:v>1.5499999999999999E-3</c:v>
                </c:pt>
                <c:pt idx="13073">
                  <c:v>1.5E-3</c:v>
                </c:pt>
                <c:pt idx="13074">
                  <c:v>1.34E-3</c:v>
                </c:pt>
                <c:pt idx="13075">
                  <c:v>1.08E-3</c:v>
                </c:pt>
                <c:pt idx="13076">
                  <c:v>7.6000000000000004E-4</c:v>
                </c:pt>
                <c:pt idx="13077">
                  <c:v>2.9E-4</c:v>
                </c:pt>
                <c:pt idx="13078">
                  <c:v>-3.0000000000000001E-5</c:v>
                </c:pt>
                <c:pt idx="13079">
                  <c:v>-5.5999999999999995E-4</c:v>
                </c:pt>
                <c:pt idx="13080">
                  <c:v>-1.0300000000000001E-3</c:v>
                </c:pt>
                <c:pt idx="13081">
                  <c:v>-1.56E-3</c:v>
                </c:pt>
                <c:pt idx="13082">
                  <c:v>-2.0899999999999998E-3</c:v>
                </c:pt>
                <c:pt idx="13083">
                  <c:v>-2.5600000000000002E-3</c:v>
                </c:pt>
                <c:pt idx="13084">
                  <c:v>-3.14E-3</c:v>
                </c:pt>
                <c:pt idx="13085">
                  <c:v>-3.7699999999999999E-3</c:v>
                </c:pt>
                <c:pt idx="13086">
                  <c:v>-4.3E-3</c:v>
                </c:pt>
                <c:pt idx="13087">
                  <c:v>-4.8799999999999998E-3</c:v>
                </c:pt>
                <c:pt idx="13088">
                  <c:v>-5.4099999999999999E-3</c:v>
                </c:pt>
                <c:pt idx="13089">
                  <c:v>-5.9800000000000001E-3</c:v>
                </c:pt>
                <c:pt idx="13090">
                  <c:v>-6.5599999999999999E-3</c:v>
                </c:pt>
                <c:pt idx="13091">
                  <c:v>-6.9300000000000004E-3</c:v>
                </c:pt>
                <c:pt idx="13092">
                  <c:v>-7.4099999999999999E-3</c:v>
                </c:pt>
                <c:pt idx="13093">
                  <c:v>-7.9299999999999995E-3</c:v>
                </c:pt>
                <c:pt idx="13094">
                  <c:v>-8.3000000000000001E-3</c:v>
                </c:pt>
                <c:pt idx="13095">
                  <c:v>-8.6700000000000006E-3</c:v>
                </c:pt>
                <c:pt idx="13096">
                  <c:v>-9.1500000000000001E-3</c:v>
                </c:pt>
                <c:pt idx="13097">
                  <c:v>-9.5700000000000004E-3</c:v>
                </c:pt>
                <c:pt idx="13098">
                  <c:v>-9.8799999999999999E-3</c:v>
                </c:pt>
                <c:pt idx="13099">
                  <c:v>-1.009E-2</c:v>
                </c:pt>
                <c:pt idx="13100">
                  <c:v>-1.0410000000000001E-2</c:v>
                </c:pt>
                <c:pt idx="13101">
                  <c:v>-1.078E-2</c:v>
                </c:pt>
                <c:pt idx="13102">
                  <c:v>-1.089E-2</c:v>
                </c:pt>
                <c:pt idx="13103">
                  <c:v>-1.12E-2</c:v>
                </c:pt>
                <c:pt idx="13104">
                  <c:v>-1.125E-2</c:v>
                </c:pt>
                <c:pt idx="13105">
                  <c:v>-1.141E-2</c:v>
                </c:pt>
                <c:pt idx="13106">
                  <c:v>-1.157E-2</c:v>
                </c:pt>
                <c:pt idx="13107">
                  <c:v>-1.1730000000000001E-2</c:v>
                </c:pt>
                <c:pt idx="13108">
                  <c:v>-1.183E-2</c:v>
                </c:pt>
                <c:pt idx="13109">
                  <c:v>-1.204E-2</c:v>
                </c:pt>
                <c:pt idx="13110">
                  <c:v>-1.204E-2</c:v>
                </c:pt>
                <c:pt idx="13111">
                  <c:v>-1.2149999999999999E-2</c:v>
                </c:pt>
                <c:pt idx="13112">
                  <c:v>-1.204E-2</c:v>
                </c:pt>
                <c:pt idx="13113">
                  <c:v>-1.2200000000000001E-2</c:v>
                </c:pt>
                <c:pt idx="13114">
                  <c:v>-1.2200000000000001E-2</c:v>
                </c:pt>
                <c:pt idx="13115">
                  <c:v>-1.226E-2</c:v>
                </c:pt>
                <c:pt idx="13116">
                  <c:v>-1.21E-2</c:v>
                </c:pt>
                <c:pt idx="13117">
                  <c:v>-1.2149999999999999E-2</c:v>
                </c:pt>
                <c:pt idx="13118">
                  <c:v>-1.1990000000000001E-2</c:v>
                </c:pt>
                <c:pt idx="13119">
                  <c:v>-1.1939999999999999E-2</c:v>
                </c:pt>
                <c:pt idx="13120">
                  <c:v>-1.189E-2</c:v>
                </c:pt>
                <c:pt idx="13121">
                  <c:v>-1.1730000000000001E-2</c:v>
                </c:pt>
                <c:pt idx="13122">
                  <c:v>-1.1520000000000001E-2</c:v>
                </c:pt>
                <c:pt idx="13123">
                  <c:v>-1.1520000000000001E-2</c:v>
                </c:pt>
                <c:pt idx="13124">
                  <c:v>-1.12E-2</c:v>
                </c:pt>
                <c:pt idx="13125">
                  <c:v>-1.1039999999999999E-2</c:v>
                </c:pt>
                <c:pt idx="13126">
                  <c:v>-1.078E-2</c:v>
                </c:pt>
                <c:pt idx="13127">
                  <c:v>-1.0670000000000001E-2</c:v>
                </c:pt>
                <c:pt idx="13128">
                  <c:v>-1.0359999999999999E-2</c:v>
                </c:pt>
                <c:pt idx="13129">
                  <c:v>-1.004E-2</c:v>
                </c:pt>
                <c:pt idx="13130">
                  <c:v>-9.7800000000000005E-3</c:v>
                </c:pt>
                <c:pt idx="13131">
                  <c:v>-9.5200000000000007E-3</c:v>
                </c:pt>
                <c:pt idx="13132">
                  <c:v>-9.1500000000000001E-3</c:v>
                </c:pt>
                <c:pt idx="13133">
                  <c:v>-8.9899999999999997E-3</c:v>
                </c:pt>
                <c:pt idx="13134">
                  <c:v>-8.6199999999999992E-3</c:v>
                </c:pt>
                <c:pt idx="13135">
                  <c:v>-8.3000000000000001E-3</c:v>
                </c:pt>
                <c:pt idx="13136">
                  <c:v>-8.09E-3</c:v>
                </c:pt>
                <c:pt idx="13137">
                  <c:v>-7.8300000000000002E-3</c:v>
                </c:pt>
                <c:pt idx="13138">
                  <c:v>-7.5100000000000002E-3</c:v>
                </c:pt>
                <c:pt idx="13139">
                  <c:v>-7.2500000000000004E-3</c:v>
                </c:pt>
                <c:pt idx="13140">
                  <c:v>-6.9899999999999997E-3</c:v>
                </c:pt>
                <c:pt idx="13141">
                  <c:v>-6.8300000000000001E-3</c:v>
                </c:pt>
                <c:pt idx="13142">
                  <c:v>-6.62E-3</c:v>
                </c:pt>
                <c:pt idx="13143">
                  <c:v>-6.3499999999999997E-3</c:v>
                </c:pt>
                <c:pt idx="13144">
                  <c:v>-6.2500000000000003E-3</c:v>
                </c:pt>
                <c:pt idx="13145">
                  <c:v>-6.0899999999999999E-3</c:v>
                </c:pt>
                <c:pt idx="13146">
                  <c:v>-6.0400000000000002E-3</c:v>
                </c:pt>
                <c:pt idx="13147">
                  <c:v>-5.8300000000000001E-3</c:v>
                </c:pt>
                <c:pt idx="13148">
                  <c:v>-5.7200000000000003E-3</c:v>
                </c:pt>
                <c:pt idx="13149">
                  <c:v>-5.77E-3</c:v>
                </c:pt>
                <c:pt idx="13150">
                  <c:v>-5.7200000000000003E-3</c:v>
                </c:pt>
                <c:pt idx="13151">
                  <c:v>-5.77E-3</c:v>
                </c:pt>
                <c:pt idx="13152">
                  <c:v>-5.8300000000000001E-3</c:v>
                </c:pt>
                <c:pt idx="13153">
                  <c:v>-5.8300000000000001E-3</c:v>
                </c:pt>
                <c:pt idx="13154">
                  <c:v>-5.9800000000000001E-3</c:v>
                </c:pt>
                <c:pt idx="13155">
                  <c:v>-6.0400000000000002E-3</c:v>
                </c:pt>
                <c:pt idx="13156">
                  <c:v>-6.0899999999999999E-3</c:v>
                </c:pt>
                <c:pt idx="13157">
                  <c:v>-6.2500000000000003E-3</c:v>
                </c:pt>
                <c:pt idx="13158">
                  <c:v>-6.4599999999999996E-3</c:v>
                </c:pt>
                <c:pt idx="13159">
                  <c:v>-6.5599999999999999E-3</c:v>
                </c:pt>
                <c:pt idx="13160">
                  <c:v>-6.7799999999999996E-3</c:v>
                </c:pt>
                <c:pt idx="13161">
                  <c:v>-6.8799999999999998E-3</c:v>
                </c:pt>
                <c:pt idx="13162">
                  <c:v>-7.0400000000000003E-3</c:v>
                </c:pt>
                <c:pt idx="13163">
                  <c:v>-7.1399999999999996E-3</c:v>
                </c:pt>
                <c:pt idx="13164">
                  <c:v>-7.2500000000000004E-3</c:v>
                </c:pt>
                <c:pt idx="13165">
                  <c:v>-7.4099999999999999E-3</c:v>
                </c:pt>
                <c:pt idx="13166">
                  <c:v>-7.4599999999999996E-3</c:v>
                </c:pt>
                <c:pt idx="13167">
                  <c:v>-7.62E-3</c:v>
                </c:pt>
                <c:pt idx="13168">
                  <c:v>-7.7200000000000003E-3</c:v>
                </c:pt>
                <c:pt idx="13169">
                  <c:v>-7.7799999999999996E-3</c:v>
                </c:pt>
                <c:pt idx="13170">
                  <c:v>-7.62E-3</c:v>
                </c:pt>
                <c:pt idx="13171">
                  <c:v>-7.7200000000000003E-3</c:v>
                </c:pt>
                <c:pt idx="13172">
                  <c:v>-7.6699999999999997E-3</c:v>
                </c:pt>
                <c:pt idx="13173">
                  <c:v>-7.5700000000000003E-3</c:v>
                </c:pt>
                <c:pt idx="13174">
                  <c:v>-7.4599999999999996E-3</c:v>
                </c:pt>
                <c:pt idx="13175">
                  <c:v>-7.3499999999999998E-3</c:v>
                </c:pt>
                <c:pt idx="13176">
                  <c:v>-7.1399999999999996E-3</c:v>
                </c:pt>
                <c:pt idx="13177">
                  <c:v>-6.9899999999999997E-3</c:v>
                </c:pt>
                <c:pt idx="13178">
                  <c:v>-6.7799999999999996E-3</c:v>
                </c:pt>
                <c:pt idx="13179">
                  <c:v>-6.4599999999999996E-3</c:v>
                </c:pt>
                <c:pt idx="13180">
                  <c:v>-6.1999999999999998E-3</c:v>
                </c:pt>
                <c:pt idx="13181">
                  <c:v>-5.9300000000000004E-3</c:v>
                </c:pt>
                <c:pt idx="13182">
                  <c:v>-5.62E-3</c:v>
                </c:pt>
                <c:pt idx="13183">
                  <c:v>-5.3499999999999997E-3</c:v>
                </c:pt>
                <c:pt idx="13184">
                  <c:v>-4.9800000000000001E-3</c:v>
                </c:pt>
                <c:pt idx="13185">
                  <c:v>-4.6699999999999997E-3</c:v>
                </c:pt>
                <c:pt idx="13186">
                  <c:v>-4.3499999999999997E-3</c:v>
                </c:pt>
                <c:pt idx="13187">
                  <c:v>-4.0899999999999999E-3</c:v>
                </c:pt>
                <c:pt idx="13188">
                  <c:v>-3.6700000000000001E-3</c:v>
                </c:pt>
                <c:pt idx="13189">
                  <c:v>-3.3999999999999998E-3</c:v>
                </c:pt>
                <c:pt idx="13190">
                  <c:v>-3.1900000000000001E-3</c:v>
                </c:pt>
                <c:pt idx="13191">
                  <c:v>-3.0300000000000001E-3</c:v>
                </c:pt>
                <c:pt idx="13192">
                  <c:v>-2.82E-3</c:v>
                </c:pt>
                <c:pt idx="13193">
                  <c:v>-2.7699999999999999E-3</c:v>
                </c:pt>
                <c:pt idx="13194">
                  <c:v>-2.5600000000000002E-3</c:v>
                </c:pt>
                <c:pt idx="13195">
                  <c:v>-2.5600000000000002E-3</c:v>
                </c:pt>
                <c:pt idx="13196">
                  <c:v>-2.5100000000000001E-3</c:v>
                </c:pt>
                <c:pt idx="13197">
                  <c:v>-2.4499999999999999E-3</c:v>
                </c:pt>
                <c:pt idx="13198">
                  <c:v>-2.5100000000000001E-3</c:v>
                </c:pt>
                <c:pt idx="13199">
                  <c:v>-2.6099999999999999E-3</c:v>
                </c:pt>
                <c:pt idx="13200">
                  <c:v>-2.8800000000000002E-3</c:v>
                </c:pt>
                <c:pt idx="13201">
                  <c:v>-3.0300000000000001E-3</c:v>
                </c:pt>
                <c:pt idx="13202">
                  <c:v>-3.2399999999999998E-3</c:v>
                </c:pt>
                <c:pt idx="13203">
                  <c:v>-3.46E-3</c:v>
                </c:pt>
                <c:pt idx="13204">
                  <c:v>-3.82E-3</c:v>
                </c:pt>
                <c:pt idx="13205">
                  <c:v>-4.1900000000000001E-3</c:v>
                </c:pt>
                <c:pt idx="13206">
                  <c:v>-4.5100000000000001E-3</c:v>
                </c:pt>
                <c:pt idx="13207">
                  <c:v>-4.9800000000000001E-3</c:v>
                </c:pt>
                <c:pt idx="13208">
                  <c:v>-5.4099999999999999E-3</c:v>
                </c:pt>
                <c:pt idx="13209">
                  <c:v>-5.8799999999999998E-3</c:v>
                </c:pt>
                <c:pt idx="13210">
                  <c:v>-6.3E-3</c:v>
                </c:pt>
                <c:pt idx="13211">
                  <c:v>-6.6699999999999997E-3</c:v>
                </c:pt>
                <c:pt idx="13212">
                  <c:v>-7.0899999999999999E-3</c:v>
                </c:pt>
                <c:pt idx="13213">
                  <c:v>-7.5700000000000003E-3</c:v>
                </c:pt>
                <c:pt idx="13214">
                  <c:v>-7.9900000000000006E-3</c:v>
                </c:pt>
                <c:pt idx="13215">
                  <c:v>-8.3000000000000001E-3</c:v>
                </c:pt>
                <c:pt idx="13216">
                  <c:v>-8.6199999999999992E-3</c:v>
                </c:pt>
                <c:pt idx="13217">
                  <c:v>-8.9899999999999997E-3</c:v>
                </c:pt>
                <c:pt idx="13218">
                  <c:v>-9.2499999999999995E-3</c:v>
                </c:pt>
                <c:pt idx="13219">
                  <c:v>-9.4599999999999997E-3</c:v>
                </c:pt>
                <c:pt idx="13220">
                  <c:v>-9.6200000000000001E-3</c:v>
                </c:pt>
                <c:pt idx="13221">
                  <c:v>-9.7800000000000005E-3</c:v>
                </c:pt>
                <c:pt idx="13222">
                  <c:v>-9.8300000000000002E-3</c:v>
                </c:pt>
                <c:pt idx="13223">
                  <c:v>-9.8799999999999999E-3</c:v>
                </c:pt>
                <c:pt idx="13224">
                  <c:v>-9.7300000000000008E-3</c:v>
                </c:pt>
                <c:pt idx="13225">
                  <c:v>-9.7800000000000005E-3</c:v>
                </c:pt>
                <c:pt idx="13226">
                  <c:v>-9.6699999999999998E-3</c:v>
                </c:pt>
                <c:pt idx="13227">
                  <c:v>-9.3600000000000003E-3</c:v>
                </c:pt>
                <c:pt idx="13228">
                  <c:v>-9.2499999999999995E-3</c:v>
                </c:pt>
                <c:pt idx="13229">
                  <c:v>-8.94E-3</c:v>
                </c:pt>
                <c:pt idx="13230">
                  <c:v>-8.6700000000000006E-3</c:v>
                </c:pt>
                <c:pt idx="13231">
                  <c:v>-8.3599999999999994E-3</c:v>
                </c:pt>
                <c:pt idx="13232">
                  <c:v>-7.9900000000000006E-3</c:v>
                </c:pt>
                <c:pt idx="13233">
                  <c:v>-7.5100000000000002E-3</c:v>
                </c:pt>
                <c:pt idx="13234">
                  <c:v>-7.0899999999999999E-3</c:v>
                </c:pt>
                <c:pt idx="13235">
                  <c:v>-6.7799999999999996E-3</c:v>
                </c:pt>
                <c:pt idx="13236">
                  <c:v>-6.1999999999999998E-3</c:v>
                </c:pt>
                <c:pt idx="13237">
                  <c:v>-5.77E-3</c:v>
                </c:pt>
                <c:pt idx="13238">
                  <c:v>-5.3E-3</c:v>
                </c:pt>
                <c:pt idx="13239">
                  <c:v>-4.8799999999999998E-3</c:v>
                </c:pt>
                <c:pt idx="13240">
                  <c:v>-4.4600000000000004E-3</c:v>
                </c:pt>
                <c:pt idx="13241">
                  <c:v>-3.9300000000000003E-3</c:v>
                </c:pt>
                <c:pt idx="13242">
                  <c:v>-3.46E-3</c:v>
                </c:pt>
                <c:pt idx="13243">
                  <c:v>-3.0899999999999999E-3</c:v>
                </c:pt>
                <c:pt idx="13244">
                  <c:v>-2.6099999999999999E-3</c:v>
                </c:pt>
                <c:pt idx="13245">
                  <c:v>-2.1900000000000001E-3</c:v>
                </c:pt>
                <c:pt idx="13246">
                  <c:v>-1.8699999999999999E-3</c:v>
                </c:pt>
                <c:pt idx="13247">
                  <c:v>-1.56E-3</c:v>
                </c:pt>
                <c:pt idx="13248">
                  <c:v>-1.08E-3</c:v>
                </c:pt>
                <c:pt idx="13249">
                  <c:v>-9.3000000000000005E-4</c:v>
                </c:pt>
                <c:pt idx="13250">
                  <c:v>-5.5999999999999995E-4</c:v>
                </c:pt>
                <c:pt idx="13251">
                  <c:v>-2.9E-4</c:v>
                </c:pt>
                <c:pt idx="13252">
                  <c:v>-8.0000000000000007E-5</c:v>
                </c:pt>
                <c:pt idx="13253">
                  <c:v>2.3000000000000001E-4</c:v>
                </c:pt>
                <c:pt idx="13254">
                  <c:v>3.4000000000000002E-4</c:v>
                </c:pt>
                <c:pt idx="13255">
                  <c:v>5.5000000000000003E-4</c:v>
                </c:pt>
                <c:pt idx="13256">
                  <c:v>7.1000000000000002E-4</c:v>
                </c:pt>
                <c:pt idx="13257">
                  <c:v>7.6000000000000004E-4</c:v>
                </c:pt>
                <c:pt idx="13258">
                  <c:v>9.2000000000000003E-4</c:v>
                </c:pt>
                <c:pt idx="13259">
                  <c:v>9.7000000000000005E-4</c:v>
                </c:pt>
                <c:pt idx="13260">
                  <c:v>1.0200000000000001E-3</c:v>
                </c:pt>
                <c:pt idx="13261">
                  <c:v>1.08E-3</c:v>
                </c:pt>
                <c:pt idx="13262">
                  <c:v>1.1299999999999999E-3</c:v>
                </c:pt>
                <c:pt idx="13263">
                  <c:v>1.08E-3</c:v>
                </c:pt>
                <c:pt idx="13264">
                  <c:v>1.08E-3</c:v>
                </c:pt>
                <c:pt idx="13265">
                  <c:v>8.7000000000000001E-4</c:v>
                </c:pt>
                <c:pt idx="13266">
                  <c:v>8.0999999999999996E-4</c:v>
                </c:pt>
                <c:pt idx="13267">
                  <c:v>7.6000000000000004E-4</c:v>
                </c:pt>
                <c:pt idx="13268">
                  <c:v>5.5000000000000003E-4</c:v>
                </c:pt>
                <c:pt idx="13269">
                  <c:v>2.9E-4</c:v>
                </c:pt>
                <c:pt idx="13270">
                  <c:v>1.2999999999999999E-4</c:v>
                </c:pt>
                <c:pt idx="13271">
                  <c:v>-1.3999999999999999E-4</c:v>
                </c:pt>
                <c:pt idx="13272">
                  <c:v>-5.0000000000000001E-4</c:v>
                </c:pt>
                <c:pt idx="13273">
                  <c:v>-6.6E-4</c:v>
                </c:pt>
                <c:pt idx="13274">
                  <c:v>-1.08E-3</c:v>
                </c:pt>
                <c:pt idx="13275">
                  <c:v>-1.5100000000000001E-3</c:v>
                </c:pt>
                <c:pt idx="13276">
                  <c:v>-1.8699999999999999E-3</c:v>
                </c:pt>
                <c:pt idx="13277">
                  <c:v>-2.3500000000000001E-3</c:v>
                </c:pt>
                <c:pt idx="13278">
                  <c:v>-2.7699999999999999E-3</c:v>
                </c:pt>
                <c:pt idx="13279">
                  <c:v>-3.1900000000000001E-3</c:v>
                </c:pt>
                <c:pt idx="13280">
                  <c:v>-3.7699999999999999E-3</c:v>
                </c:pt>
                <c:pt idx="13281">
                  <c:v>-4.3E-3</c:v>
                </c:pt>
                <c:pt idx="13282">
                  <c:v>-4.8300000000000001E-3</c:v>
                </c:pt>
                <c:pt idx="13283">
                  <c:v>-5.3E-3</c:v>
                </c:pt>
                <c:pt idx="13284">
                  <c:v>-5.8799999999999998E-3</c:v>
                </c:pt>
                <c:pt idx="13285">
                  <c:v>-6.4099999999999999E-3</c:v>
                </c:pt>
                <c:pt idx="13286">
                  <c:v>-6.9899999999999997E-3</c:v>
                </c:pt>
                <c:pt idx="13287">
                  <c:v>-7.5700000000000003E-3</c:v>
                </c:pt>
                <c:pt idx="13288">
                  <c:v>-7.9299999999999995E-3</c:v>
                </c:pt>
                <c:pt idx="13289">
                  <c:v>-8.5100000000000002E-3</c:v>
                </c:pt>
                <c:pt idx="13290">
                  <c:v>-8.9899999999999997E-3</c:v>
                </c:pt>
                <c:pt idx="13291">
                  <c:v>-9.41E-3</c:v>
                </c:pt>
                <c:pt idx="13292">
                  <c:v>-9.9399999999999992E-3</c:v>
                </c:pt>
                <c:pt idx="13293">
                  <c:v>-1.031E-2</c:v>
                </c:pt>
                <c:pt idx="13294">
                  <c:v>-1.0619999999999999E-2</c:v>
                </c:pt>
                <c:pt idx="13295">
                  <c:v>-1.1039999999999999E-2</c:v>
                </c:pt>
                <c:pt idx="13296">
                  <c:v>-1.141E-2</c:v>
                </c:pt>
                <c:pt idx="13297">
                  <c:v>-1.1730000000000001E-2</c:v>
                </c:pt>
                <c:pt idx="13298">
                  <c:v>-1.189E-2</c:v>
                </c:pt>
                <c:pt idx="13299">
                  <c:v>-1.21E-2</c:v>
                </c:pt>
                <c:pt idx="13300">
                  <c:v>-1.231E-2</c:v>
                </c:pt>
                <c:pt idx="13301">
                  <c:v>-1.247E-2</c:v>
                </c:pt>
                <c:pt idx="13302">
                  <c:v>-1.257E-2</c:v>
                </c:pt>
                <c:pt idx="13303">
                  <c:v>-1.2619999999999999E-2</c:v>
                </c:pt>
                <c:pt idx="13304">
                  <c:v>-1.268E-2</c:v>
                </c:pt>
                <c:pt idx="13305">
                  <c:v>-1.2840000000000001E-2</c:v>
                </c:pt>
                <c:pt idx="13306">
                  <c:v>-1.278E-2</c:v>
                </c:pt>
                <c:pt idx="13307">
                  <c:v>-1.273E-2</c:v>
                </c:pt>
                <c:pt idx="13308">
                  <c:v>-1.278E-2</c:v>
                </c:pt>
                <c:pt idx="13309">
                  <c:v>-1.268E-2</c:v>
                </c:pt>
                <c:pt idx="13310">
                  <c:v>-1.257E-2</c:v>
                </c:pt>
                <c:pt idx="13311">
                  <c:v>-1.257E-2</c:v>
                </c:pt>
                <c:pt idx="13312">
                  <c:v>-1.247E-2</c:v>
                </c:pt>
                <c:pt idx="13313">
                  <c:v>-1.247E-2</c:v>
                </c:pt>
                <c:pt idx="13314">
                  <c:v>-1.2359999999999999E-2</c:v>
                </c:pt>
                <c:pt idx="13315">
                  <c:v>-1.226E-2</c:v>
                </c:pt>
                <c:pt idx="13316">
                  <c:v>-1.226E-2</c:v>
                </c:pt>
                <c:pt idx="13317">
                  <c:v>-1.226E-2</c:v>
                </c:pt>
                <c:pt idx="13318">
                  <c:v>-1.204E-2</c:v>
                </c:pt>
                <c:pt idx="13319">
                  <c:v>-1.204E-2</c:v>
                </c:pt>
                <c:pt idx="13320">
                  <c:v>-1.1939999999999999E-2</c:v>
                </c:pt>
                <c:pt idx="13321">
                  <c:v>-1.1939999999999999E-2</c:v>
                </c:pt>
                <c:pt idx="13322">
                  <c:v>-1.1780000000000001E-2</c:v>
                </c:pt>
                <c:pt idx="13323">
                  <c:v>-1.1780000000000001E-2</c:v>
                </c:pt>
                <c:pt idx="13324">
                  <c:v>-1.157E-2</c:v>
                </c:pt>
                <c:pt idx="13325">
                  <c:v>-1.157E-2</c:v>
                </c:pt>
                <c:pt idx="13326">
                  <c:v>-1.141E-2</c:v>
                </c:pt>
                <c:pt idx="13327">
                  <c:v>-1.1310000000000001E-2</c:v>
                </c:pt>
                <c:pt idx="13328">
                  <c:v>-1.115E-2</c:v>
                </c:pt>
                <c:pt idx="13329">
                  <c:v>-1.099E-2</c:v>
                </c:pt>
                <c:pt idx="13330">
                  <c:v>-1.073E-2</c:v>
                </c:pt>
                <c:pt idx="13331">
                  <c:v>-1.0619999999999999E-2</c:v>
                </c:pt>
                <c:pt idx="13332">
                  <c:v>-1.0359999999999999E-2</c:v>
                </c:pt>
                <c:pt idx="13333">
                  <c:v>-1.004E-2</c:v>
                </c:pt>
                <c:pt idx="13334">
                  <c:v>-9.8799999999999999E-3</c:v>
                </c:pt>
                <c:pt idx="13335">
                  <c:v>-9.5200000000000007E-3</c:v>
                </c:pt>
                <c:pt idx="13336">
                  <c:v>-9.1500000000000001E-3</c:v>
                </c:pt>
                <c:pt idx="13337">
                  <c:v>-8.8299999999999993E-3</c:v>
                </c:pt>
                <c:pt idx="13338">
                  <c:v>-8.4100000000000008E-3</c:v>
                </c:pt>
                <c:pt idx="13339">
                  <c:v>-7.9900000000000006E-3</c:v>
                </c:pt>
                <c:pt idx="13340">
                  <c:v>-7.62E-3</c:v>
                </c:pt>
                <c:pt idx="13341">
                  <c:v>-7.0400000000000003E-3</c:v>
                </c:pt>
                <c:pt idx="13342">
                  <c:v>-6.7200000000000003E-3</c:v>
                </c:pt>
                <c:pt idx="13343">
                  <c:v>-6.3E-3</c:v>
                </c:pt>
                <c:pt idx="13344">
                  <c:v>-5.8799999999999998E-3</c:v>
                </c:pt>
                <c:pt idx="13345">
                  <c:v>-5.4099999999999999E-3</c:v>
                </c:pt>
                <c:pt idx="13346">
                  <c:v>-5.0400000000000002E-3</c:v>
                </c:pt>
                <c:pt idx="13347">
                  <c:v>-4.6100000000000004E-3</c:v>
                </c:pt>
                <c:pt idx="13348">
                  <c:v>-4.2500000000000003E-3</c:v>
                </c:pt>
                <c:pt idx="13349">
                  <c:v>-3.9300000000000003E-3</c:v>
                </c:pt>
                <c:pt idx="13350">
                  <c:v>-3.6700000000000001E-3</c:v>
                </c:pt>
                <c:pt idx="13351">
                  <c:v>-3.3999999999999998E-3</c:v>
                </c:pt>
                <c:pt idx="13352">
                  <c:v>-3.0300000000000001E-3</c:v>
                </c:pt>
                <c:pt idx="13353">
                  <c:v>-2.9299999999999999E-3</c:v>
                </c:pt>
                <c:pt idx="13354">
                  <c:v>-2.7699999999999999E-3</c:v>
                </c:pt>
                <c:pt idx="13355">
                  <c:v>-2.6700000000000001E-3</c:v>
                </c:pt>
                <c:pt idx="13356">
                  <c:v>-2.5600000000000002E-3</c:v>
                </c:pt>
                <c:pt idx="13357">
                  <c:v>-2.6700000000000001E-3</c:v>
                </c:pt>
                <c:pt idx="13358">
                  <c:v>-2.6700000000000001E-3</c:v>
                </c:pt>
                <c:pt idx="13359">
                  <c:v>-2.7699999999999999E-3</c:v>
                </c:pt>
                <c:pt idx="13360">
                  <c:v>-2.8800000000000002E-3</c:v>
                </c:pt>
                <c:pt idx="13361">
                  <c:v>-3.0300000000000001E-3</c:v>
                </c:pt>
                <c:pt idx="13362">
                  <c:v>-3.2399999999999998E-3</c:v>
                </c:pt>
                <c:pt idx="13363">
                  <c:v>-3.5599999999999998E-3</c:v>
                </c:pt>
                <c:pt idx="13364">
                  <c:v>-3.7200000000000002E-3</c:v>
                </c:pt>
                <c:pt idx="13365">
                  <c:v>-4.0899999999999999E-3</c:v>
                </c:pt>
                <c:pt idx="13366">
                  <c:v>-4.4000000000000003E-3</c:v>
                </c:pt>
                <c:pt idx="13367">
                  <c:v>-4.7200000000000002E-3</c:v>
                </c:pt>
                <c:pt idx="13368">
                  <c:v>-4.9300000000000004E-3</c:v>
                </c:pt>
                <c:pt idx="13369">
                  <c:v>-5.3E-3</c:v>
                </c:pt>
                <c:pt idx="13370">
                  <c:v>-5.6699999999999997E-3</c:v>
                </c:pt>
                <c:pt idx="13371">
                  <c:v>-5.9300000000000004E-3</c:v>
                </c:pt>
                <c:pt idx="13372">
                  <c:v>-6.1399999999999996E-3</c:v>
                </c:pt>
                <c:pt idx="13373">
                  <c:v>-6.4099999999999999E-3</c:v>
                </c:pt>
                <c:pt idx="13374">
                  <c:v>-6.5599999999999999E-3</c:v>
                </c:pt>
                <c:pt idx="13375">
                  <c:v>-6.7799999999999996E-3</c:v>
                </c:pt>
                <c:pt idx="13376">
                  <c:v>-6.9300000000000004E-3</c:v>
                </c:pt>
                <c:pt idx="13377">
                  <c:v>-6.9899999999999997E-3</c:v>
                </c:pt>
                <c:pt idx="13378">
                  <c:v>-7.0400000000000003E-3</c:v>
                </c:pt>
                <c:pt idx="13379">
                  <c:v>-7.1399999999999996E-3</c:v>
                </c:pt>
                <c:pt idx="13380">
                  <c:v>-7.0400000000000003E-3</c:v>
                </c:pt>
                <c:pt idx="13381">
                  <c:v>-6.9300000000000004E-3</c:v>
                </c:pt>
                <c:pt idx="13382">
                  <c:v>-6.9300000000000004E-3</c:v>
                </c:pt>
                <c:pt idx="13383">
                  <c:v>-6.8300000000000001E-3</c:v>
                </c:pt>
                <c:pt idx="13384">
                  <c:v>-6.62E-3</c:v>
                </c:pt>
                <c:pt idx="13385">
                  <c:v>-6.3499999999999997E-3</c:v>
                </c:pt>
                <c:pt idx="13386">
                  <c:v>-6.2500000000000003E-3</c:v>
                </c:pt>
                <c:pt idx="13387">
                  <c:v>-6.0899999999999999E-3</c:v>
                </c:pt>
                <c:pt idx="13388">
                  <c:v>-5.62E-3</c:v>
                </c:pt>
                <c:pt idx="13389">
                  <c:v>-5.4099999999999999E-3</c:v>
                </c:pt>
                <c:pt idx="13390">
                  <c:v>-5.0899999999999999E-3</c:v>
                </c:pt>
                <c:pt idx="13391">
                  <c:v>-4.8799999999999998E-3</c:v>
                </c:pt>
                <c:pt idx="13392">
                  <c:v>-4.5100000000000001E-3</c:v>
                </c:pt>
                <c:pt idx="13393">
                  <c:v>-4.3E-3</c:v>
                </c:pt>
                <c:pt idx="13394">
                  <c:v>-3.98E-3</c:v>
                </c:pt>
                <c:pt idx="13395">
                  <c:v>-3.7200000000000002E-3</c:v>
                </c:pt>
                <c:pt idx="13396">
                  <c:v>-3.46E-3</c:v>
                </c:pt>
                <c:pt idx="13397">
                  <c:v>-3.3E-3</c:v>
                </c:pt>
                <c:pt idx="13398">
                  <c:v>-3.1900000000000001E-3</c:v>
                </c:pt>
                <c:pt idx="13399">
                  <c:v>-2.9299999999999999E-3</c:v>
                </c:pt>
                <c:pt idx="13400">
                  <c:v>-2.7699999999999999E-3</c:v>
                </c:pt>
                <c:pt idx="13401">
                  <c:v>-2.7699999999999999E-3</c:v>
                </c:pt>
                <c:pt idx="13402">
                  <c:v>-2.7200000000000002E-3</c:v>
                </c:pt>
                <c:pt idx="13403">
                  <c:v>-2.6700000000000001E-3</c:v>
                </c:pt>
                <c:pt idx="13404">
                  <c:v>-2.5100000000000001E-3</c:v>
                </c:pt>
                <c:pt idx="13405">
                  <c:v>-2.6099999999999999E-3</c:v>
                </c:pt>
                <c:pt idx="13406">
                  <c:v>-2.7200000000000002E-3</c:v>
                </c:pt>
                <c:pt idx="13407">
                  <c:v>-2.82E-3</c:v>
                </c:pt>
                <c:pt idx="13408">
                  <c:v>-2.98E-3</c:v>
                </c:pt>
                <c:pt idx="13409">
                  <c:v>-3.0300000000000001E-3</c:v>
                </c:pt>
                <c:pt idx="13410">
                  <c:v>-3.2399999999999998E-3</c:v>
                </c:pt>
                <c:pt idx="13411">
                  <c:v>-3.46E-3</c:v>
                </c:pt>
                <c:pt idx="13412">
                  <c:v>-3.6700000000000001E-3</c:v>
                </c:pt>
                <c:pt idx="13413">
                  <c:v>-4.0400000000000002E-3</c:v>
                </c:pt>
                <c:pt idx="13414">
                  <c:v>-4.1900000000000001E-3</c:v>
                </c:pt>
                <c:pt idx="13415">
                  <c:v>-4.6100000000000004E-3</c:v>
                </c:pt>
                <c:pt idx="13416">
                  <c:v>-4.7200000000000002E-3</c:v>
                </c:pt>
                <c:pt idx="13417">
                  <c:v>-5.1399999999999996E-3</c:v>
                </c:pt>
                <c:pt idx="13418">
                  <c:v>-5.3499999999999997E-3</c:v>
                </c:pt>
                <c:pt idx="13419">
                  <c:v>-5.6699999999999997E-3</c:v>
                </c:pt>
                <c:pt idx="13420">
                  <c:v>-5.9300000000000004E-3</c:v>
                </c:pt>
                <c:pt idx="13421">
                  <c:v>-6.2500000000000003E-3</c:v>
                </c:pt>
                <c:pt idx="13422">
                  <c:v>-6.6699999999999997E-3</c:v>
                </c:pt>
                <c:pt idx="13423">
                  <c:v>-7.0400000000000003E-3</c:v>
                </c:pt>
                <c:pt idx="13424">
                  <c:v>-7.2500000000000004E-3</c:v>
                </c:pt>
                <c:pt idx="13425">
                  <c:v>-7.5700000000000003E-3</c:v>
                </c:pt>
                <c:pt idx="13426">
                  <c:v>-7.8799999999999999E-3</c:v>
                </c:pt>
                <c:pt idx="13427">
                  <c:v>-8.2000000000000007E-3</c:v>
                </c:pt>
                <c:pt idx="13428">
                  <c:v>-8.4100000000000008E-3</c:v>
                </c:pt>
                <c:pt idx="13429">
                  <c:v>-8.7200000000000003E-3</c:v>
                </c:pt>
                <c:pt idx="13430">
                  <c:v>-8.94E-3</c:v>
                </c:pt>
                <c:pt idx="13431">
                  <c:v>-9.1500000000000001E-3</c:v>
                </c:pt>
                <c:pt idx="13432">
                  <c:v>-9.1999999999999998E-3</c:v>
                </c:pt>
                <c:pt idx="13433">
                  <c:v>-9.3600000000000003E-3</c:v>
                </c:pt>
                <c:pt idx="13434">
                  <c:v>-9.5200000000000007E-3</c:v>
                </c:pt>
                <c:pt idx="13435">
                  <c:v>-9.7300000000000008E-3</c:v>
                </c:pt>
                <c:pt idx="13436">
                  <c:v>-9.7800000000000005E-3</c:v>
                </c:pt>
                <c:pt idx="13437">
                  <c:v>-9.8799999999999999E-3</c:v>
                </c:pt>
                <c:pt idx="13438">
                  <c:v>-9.8799999999999999E-3</c:v>
                </c:pt>
                <c:pt idx="13439">
                  <c:v>-9.9900000000000006E-3</c:v>
                </c:pt>
                <c:pt idx="13440">
                  <c:v>-9.8799999999999999E-3</c:v>
                </c:pt>
                <c:pt idx="13441">
                  <c:v>-9.9399999999999992E-3</c:v>
                </c:pt>
                <c:pt idx="13442">
                  <c:v>-9.7800000000000005E-3</c:v>
                </c:pt>
                <c:pt idx="13443">
                  <c:v>-9.7300000000000008E-3</c:v>
                </c:pt>
                <c:pt idx="13444">
                  <c:v>-9.6200000000000001E-3</c:v>
                </c:pt>
                <c:pt idx="13445">
                  <c:v>-9.5200000000000007E-3</c:v>
                </c:pt>
                <c:pt idx="13446">
                  <c:v>-9.3600000000000003E-3</c:v>
                </c:pt>
                <c:pt idx="13447">
                  <c:v>-9.2499999999999995E-3</c:v>
                </c:pt>
                <c:pt idx="13448">
                  <c:v>-8.94E-3</c:v>
                </c:pt>
                <c:pt idx="13449">
                  <c:v>-8.7200000000000003E-3</c:v>
                </c:pt>
                <c:pt idx="13450">
                  <c:v>-8.4600000000000005E-3</c:v>
                </c:pt>
                <c:pt idx="13451">
                  <c:v>-8.3599999999999994E-3</c:v>
                </c:pt>
                <c:pt idx="13452">
                  <c:v>-8.09E-3</c:v>
                </c:pt>
                <c:pt idx="13453">
                  <c:v>-7.8799999999999999E-3</c:v>
                </c:pt>
                <c:pt idx="13454">
                  <c:v>-7.62E-3</c:v>
                </c:pt>
                <c:pt idx="13455">
                  <c:v>-7.4099999999999999E-3</c:v>
                </c:pt>
                <c:pt idx="13456">
                  <c:v>-7.0899999999999999E-3</c:v>
                </c:pt>
                <c:pt idx="13457">
                  <c:v>-6.9300000000000004E-3</c:v>
                </c:pt>
                <c:pt idx="13458">
                  <c:v>-6.6699999999999997E-3</c:v>
                </c:pt>
                <c:pt idx="13459">
                  <c:v>-6.5100000000000002E-3</c:v>
                </c:pt>
                <c:pt idx="13460">
                  <c:v>-6.3E-3</c:v>
                </c:pt>
                <c:pt idx="13461">
                  <c:v>-6.2500000000000003E-3</c:v>
                </c:pt>
                <c:pt idx="13462">
                  <c:v>-6.0899999999999999E-3</c:v>
                </c:pt>
                <c:pt idx="13463">
                  <c:v>-5.9300000000000004E-3</c:v>
                </c:pt>
                <c:pt idx="13464">
                  <c:v>-5.8799999999999998E-3</c:v>
                </c:pt>
                <c:pt idx="13465">
                  <c:v>-5.8799999999999998E-3</c:v>
                </c:pt>
                <c:pt idx="13466">
                  <c:v>-5.8300000000000001E-3</c:v>
                </c:pt>
                <c:pt idx="13467">
                  <c:v>-5.8300000000000001E-3</c:v>
                </c:pt>
                <c:pt idx="13468">
                  <c:v>-5.8799999999999998E-3</c:v>
                </c:pt>
                <c:pt idx="13469">
                  <c:v>-5.9800000000000001E-3</c:v>
                </c:pt>
                <c:pt idx="13470">
                  <c:v>-6.0400000000000002E-3</c:v>
                </c:pt>
                <c:pt idx="13471">
                  <c:v>-6.1999999999999998E-3</c:v>
                </c:pt>
                <c:pt idx="13472">
                  <c:v>-6.3499999999999997E-3</c:v>
                </c:pt>
                <c:pt idx="13473">
                  <c:v>-6.5599999999999999E-3</c:v>
                </c:pt>
                <c:pt idx="13474">
                  <c:v>-6.7799999999999996E-3</c:v>
                </c:pt>
                <c:pt idx="13475">
                  <c:v>-6.9300000000000004E-3</c:v>
                </c:pt>
                <c:pt idx="13476">
                  <c:v>-7.1999999999999998E-3</c:v>
                </c:pt>
                <c:pt idx="13477">
                  <c:v>-7.4599999999999996E-3</c:v>
                </c:pt>
                <c:pt idx="13478">
                  <c:v>-7.5700000000000003E-3</c:v>
                </c:pt>
                <c:pt idx="13479">
                  <c:v>-7.8799999999999999E-3</c:v>
                </c:pt>
                <c:pt idx="13480">
                  <c:v>-7.9900000000000006E-3</c:v>
                </c:pt>
                <c:pt idx="13481">
                  <c:v>-8.2000000000000007E-3</c:v>
                </c:pt>
                <c:pt idx="13482">
                  <c:v>-8.4100000000000008E-3</c:v>
                </c:pt>
                <c:pt idx="13483">
                  <c:v>-8.5699999999999995E-3</c:v>
                </c:pt>
                <c:pt idx="13484">
                  <c:v>-8.6199999999999992E-3</c:v>
                </c:pt>
                <c:pt idx="13485">
                  <c:v>-8.7200000000000003E-3</c:v>
                </c:pt>
                <c:pt idx="13486">
                  <c:v>-8.7200000000000003E-3</c:v>
                </c:pt>
                <c:pt idx="13487">
                  <c:v>-8.7200000000000003E-3</c:v>
                </c:pt>
                <c:pt idx="13488">
                  <c:v>-8.6700000000000006E-3</c:v>
                </c:pt>
                <c:pt idx="13489">
                  <c:v>-8.6700000000000006E-3</c:v>
                </c:pt>
                <c:pt idx="13490">
                  <c:v>-8.5100000000000002E-3</c:v>
                </c:pt>
                <c:pt idx="13491">
                  <c:v>-8.3599999999999994E-3</c:v>
                </c:pt>
                <c:pt idx="13492">
                  <c:v>-8.0400000000000003E-3</c:v>
                </c:pt>
                <c:pt idx="13493">
                  <c:v>-7.8300000000000002E-3</c:v>
                </c:pt>
                <c:pt idx="13494">
                  <c:v>-7.5700000000000003E-3</c:v>
                </c:pt>
                <c:pt idx="13495">
                  <c:v>-7.1999999999999998E-3</c:v>
                </c:pt>
                <c:pt idx="13496">
                  <c:v>-6.6699999999999997E-3</c:v>
                </c:pt>
                <c:pt idx="13497">
                  <c:v>-6.3E-3</c:v>
                </c:pt>
                <c:pt idx="13498">
                  <c:v>-5.8799999999999998E-3</c:v>
                </c:pt>
                <c:pt idx="13499">
                  <c:v>-5.3499999999999997E-3</c:v>
                </c:pt>
                <c:pt idx="13500">
                  <c:v>-4.7699999999999999E-3</c:v>
                </c:pt>
                <c:pt idx="13501">
                  <c:v>-4.1900000000000001E-3</c:v>
                </c:pt>
                <c:pt idx="13502">
                  <c:v>-3.6099999999999999E-3</c:v>
                </c:pt>
                <c:pt idx="13503">
                  <c:v>-3.0300000000000001E-3</c:v>
                </c:pt>
                <c:pt idx="13504">
                  <c:v>-2.3E-3</c:v>
                </c:pt>
                <c:pt idx="13505">
                  <c:v>-1.72E-3</c:v>
                </c:pt>
                <c:pt idx="13506">
                  <c:v>-1.0300000000000001E-3</c:v>
                </c:pt>
                <c:pt idx="13507">
                  <c:v>-5.0000000000000001E-4</c:v>
                </c:pt>
                <c:pt idx="13508">
                  <c:v>6.9999999999999994E-5</c:v>
                </c:pt>
                <c:pt idx="13509">
                  <c:v>7.1000000000000002E-4</c:v>
                </c:pt>
                <c:pt idx="13510">
                  <c:v>1.23E-3</c:v>
                </c:pt>
                <c:pt idx="13511">
                  <c:v>1.81E-3</c:v>
                </c:pt>
                <c:pt idx="13512">
                  <c:v>2.3900000000000002E-3</c:v>
                </c:pt>
                <c:pt idx="13513">
                  <c:v>2.7599999999999999E-3</c:v>
                </c:pt>
                <c:pt idx="13514">
                  <c:v>3.1800000000000001E-3</c:v>
                </c:pt>
                <c:pt idx="13515">
                  <c:v>3.6099999999999999E-3</c:v>
                </c:pt>
                <c:pt idx="13516">
                  <c:v>4.0299999999999997E-3</c:v>
                </c:pt>
                <c:pt idx="13517">
                  <c:v>4.3400000000000001E-3</c:v>
                </c:pt>
                <c:pt idx="13518">
                  <c:v>4.6600000000000001E-3</c:v>
                </c:pt>
                <c:pt idx="13519">
                  <c:v>4.8700000000000002E-3</c:v>
                </c:pt>
                <c:pt idx="13520">
                  <c:v>5.13E-3</c:v>
                </c:pt>
                <c:pt idx="13521">
                  <c:v>5.2900000000000004E-3</c:v>
                </c:pt>
                <c:pt idx="13522">
                  <c:v>5.4000000000000003E-3</c:v>
                </c:pt>
                <c:pt idx="13523">
                  <c:v>5.5500000000000002E-3</c:v>
                </c:pt>
                <c:pt idx="13524">
                  <c:v>5.4999999999999997E-3</c:v>
                </c:pt>
                <c:pt idx="13525">
                  <c:v>5.45E-3</c:v>
                </c:pt>
                <c:pt idx="13526">
                  <c:v>5.45E-3</c:v>
                </c:pt>
                <c:pt idx="13527">
                  <c:v>5.4000000000000003E-3</c:v>
                </c:pt>
                <c:pt idx="13528">
                  <c:v>5.4000000000000003E-3</c:v>
                </c:pt>
                <c:pt idx="13529">
                  <c:v>5.1900000000000002E-3</c:v>
                </c:pt>
                <c:pt idx="13530">
                  <c:v>5.0299999999999997E-3</c:v>
                </c:pt>
                <c:pt idx="13531">
                  <c:v>4.9199999999999999E-3</c:v>
                </c:pt>
                <c:pt idx="13532">
                  <c:v>4.6600000000000001E-3</c:v>
                </c:pt>
                <c:pt idx="13533">
                  <c:v>4.45E-3</c:v>
                </c:pt>
                <c:pt idx="13534">
                  <c:v>4.1799999999999997E-3</c:v>
                </c:pt>
                <c:pt idx="13535">
                  <c:v>3.9699999999999996E-3</c:v>
                </c:pt>
                <c:pt idx="13536">
                  <c:v>3.7599999999999999E-3</c:v>
                </c:pt>
                <c:pt idx="13537">
                  <c:v>3.4499999999999999E-3</c:v>
                </c:pt>
                <c:pt idx="13538">
                  <c:v>3.13E-3</c:v>
                </c:pt>
                <c:pt idx="13539">
                  <c:v>2.8700000000000002E-3</c:v>
                </c:pt>
                <c:pt idx="13540">
                  <c:v>2.5500000000000002E-3</c:v>
                </c:pt>
                <c:pt idx="13541">
                  <c:v>2.3400000000000001E-3</c:v>
                </c:pt>
                <c:pt idx="13542">
                  <c:v>1.97E-3</c:v>
                </c:pt>
                <c:pt idx="13543">
                  <c:v>1.6000000000000001E-3</c:v>
                </c:pt>
                <c:pt idx="13544">
                  <c:v>1.34E-3</c:v>
                </c:pt>
                <c:pt idx="13545">
                  <c:v>9.7000000000000005E-4</c:v>
                </c:pt>
                <c:pt idx="13546">
                  <c:v>5.9999999999999995E-4</c:v>
                </c:pt>
                <c:pt idx="13547">
                  <c:v>3.4000000000000002E-4</c:v>
                </c:pt>
                <c:pt idx="13548">
                  <c:v>6.9999999999999994E-5</c:v>
                </c:pt>
                <c:pt idx="13549">
                  <c:v>-3.5E-4</c:v>
                </c:pt>
                <c:pt idx="13550">
                  <c:v>-6.0999999999999997E-4</c:v>
                </c:pt>
                <c:pt idx="13551">
                  <c:v>-9.3000000000000005E-4</c:v>
                </c:pt>
                <c:pt idx="13552">
                  <c:v>-1.24E-3</c:v>
                </c:pt>
                <c:pt idx="13553">
                  <c:v>-1.4499999999999999E-3</c:v>
                </c:pt>
                <c:pt idx="13554">
                  <c:v>-1.82E-3</c:v>
                </c:pt>
                <c:pt idx="13555">
                  <c:v>-2.0899999999999998E-3</c:v>
                </c:pt>
                <c:pt idx="13556">
                  <c:v>-2.3E-3</c:v>
                </c:pt>
                <c:pt idx="13557">
                  <c:v>-2.5600000000000002E-3</c:v>
                </c:pt>
                <c:pt idx="13558">
                  <c:v>-2.7699999999999999E-3</c:v>
                </c:pt>
                <c:pt idx="13559">
                  <c:v>-2.98E-3</c:v>
                </c:pt>
                <c:pt idx="13560">
                  <c:v>-3.14E-3</c:v>
                </c:pt>
                <c:pt idx="13561">
                  <c:v>-3.3500000000000001E-3</c:v>
                </c:pt>
                <c:pt idx="13562">
                  <c:v>-3.5599999999999998E-3</c:v>
                </c:pt>
                <c:pt idx="13563">
                  <c:v>-3.6099999999999999E-3</c:v>
                </c:pt>
                <c:pt idx="13564">
                  <c:v>-3.7200000000000002E-3</c:v>
                </c:pt>
                <c:pt idx="13565">
                  <c:v>-3.7699999999999999E-3</c:v>
                </c:pt>
                <c:pt idx="13566">
                  <c:v>-3.82E-3</c:v>
                </c:pt>
                <c:pt idx="13567">
                  <c:v>-3.82E-3</c:v>
                </c:pt>
                <c:pt idx="13568">
                  <c:v>-3.82E-3</c:v>
                </c:pt>
                <c:pt idx="13569">
                  <c:v>-3.7699999999999999E-3</c:v>
                </c:pt>
                <c:pt idx="13570">
                  <c:v>-3.6700000000000001E-3</c:v>
                </c:pt>
                <c:pt idx="13571">
                  <c:v>-3.5100000000000001E-3</c:v>
                </c:pt>
                <c:pt idx="13572">
                  <c:v>-3.5599999999999998E-3</c:v>
                </c:pt>
                <c:pt idx="13573">
                  <c:v>-3.3E-3</c:v>
                </c:pt>
                <c:pt idx="13574">
                  <c:v>-3.3500000000000001E-3</c:v>
                </c:pt>
                <c:pt idx="13575">
                  <c:v>-3.14E-3</c:v>
                </c:pt>
                <c:pt idx="13576">
                  <c:v>-2.9299999999999999E-3</c:v>
                </c:pt>
                <c:pt idx="13577">
                  <c:v>-2.82E-3</c:v>
                </c:pt>
                <c:pt idx="13578">
                  <c:v>-2.6099999999999999E-3</c:v>
                </c:pt>
                <c:pt idx="13579">
                  <c:v>-2.4499999999999999E-3</c:v>
                </c:pt>
                <c:pt idx="13580">
                  <c:v>-2.1900000000000001E-3</c:v>
                </c:pt>
                <c:pt idx="13581">
                  <c:v>-2.0300000000000001E-3</c:v>
                </c:pt>
                <c:pt idx="13582">
                  <c:v>-1.8699999999999999E-3</c:v>
                </c:pt>
                <c:pt idx="13583">
                  <c:v>-1.72E-3</c:v>
                </c:pt>
                <c:pt idx="13584">
                  <c:v>-1.6100000000000001E-3</c:v>
                </c:pt>
                <c:pt idx="13585">
                  <c:v>-1.4499999999999999E-3</c:v>
                </c:pt>
                <c:pt idx="13586">
                  <c:v>-1.4E-3</c:v>
                </c:pt>
                <c:pt idx="13587">
                  <c:v>-1.2999999999999999E-3</c:v>
                </c:pt>
                <c:pt idx="13588">
                  <c:v>-1.3500000000000001E-3</c:v>
                </c:pt>
                <c:pt idx="13589">
                  <c:v>-1.3500000000000001E-3</c:v>
                </c:pt>
                <c:pt idx="13590">
                  <c:v>-1.2999999999999999E-3</c:v>
                </c:pt>
                <c:pt idx="13591">
                  <c:v>-1.3500000000000001E-3</c:v>
                </c:pt>
                <c:pt idx="13592">
                  <c:v>-1.3500000000000001E-3</c:v>
                </c:pt>
                <c:pt idx="13593">
                  <c:v>-1.5100000000000001E-3</c:v>
                </c:pt>
                <c:pt idx="13594">
                  <c:v>-1.66E-3</c:v>
                </c:pt>
                <c:pt idx="13595">
                  <c:v>-1.82E-3</c:v>
                </c:pt>
                <c:pt idx="13596">
                  <c:v>-1.8699999999999999E-3</c:v>
                </c:pt>
                <c:pt idx="13597">
                  <c:v>-2.14E-3</c:v>
                </c:pt>
                <c:pt idx="13598">
                  <c:v>-2.3500000000000001E-3</c:v>
                </c:pt>
                <c:pt idx="13599">
                  <c:v>-2.6099999999999999E-3</c:v>
                </c:pt>
                <c:pt idx="13600">
                  <c:v>-2.82E-3</c:v>
                </c:pt>
                <c:pt idx="13601">
                  <c:v>-3.0899999999999999E-3</c:v>
                </c:pt>
                <c:pt idx="13602">
                  <c:v>-3.3500000000000001E-3</c:v>
                </c:pt>
                <c:pt idx="13603">
                  <c:v>-3.5599999999999998E-3</c:v>
                </c:pt>
                <c:pt idx="13604">
                  <c:v>-3.7699999999999999E-3</c:v>
                </c:pt>
                <c:pt idx="13605">
                  <c:v>-4.1399999999999996E-3</c:v>
                </c:pt>
                <c:pt idx="13606">
                  <c:v>-4.3499999999999997E-3</c:v>
                </c:pt>
                <c:pt idx="13607">
                  <c:v>-4.7200000000000002E-3</c:v>
                </c:pt>
                <c:pt idx="13608">
                  <c:v>-4.8799999999999998E-3</c:v>
                </c:pt>
                <c:pt idx="13609">
                  <c:v>-5.1900000000000002E-3</c:v>
                </c:pt>
                <c:pt idx="13610">
                  <c:v>-5.4099999999999999E-3</c:v>
                </c:pt>
                <c:pt idx="13611">
                  <c:v>-5.62E-3</c:v>
                </c:pt>
                <c:pt idx="13612">
                  <c:v>-5.8300000000000001E-3</c:v>
                </c:pt>
                <c:pt idx="13613">
                  <c:v>-5.9800000000000001E-3</c:v>
                </c:pt>
                <c:pt idx="13614">
                  <c:v>-6.1399999999999996E-3</c:v>
                </c:pt>
                <c:pt idx="13615">
                  <c:v>-6.4099999999999999E-3</c:v>
                </c:pt>
                <c:pt idx="13616">
                  <c:v>-6.6699999999999997E-3</c:v>
                </c:pt>
                <c:pt idx="13617">
                  <c:v>-6.8300000000000001E-3</c:v>
                </c:pt>
                <c:pt idx="13618">
                  <c:v>-6.9899999999999997E-3</c:v>
                </c:pt>
                <c:pt idx="13619">
                  <c:v>-7.1999999999999998E-3</c:v>
                </c:pt>
                <c:pt idx="13620">
                  <c:v>-7.3000000000000001E-3</c:v>
                </c:pt>
                <c:pt idx="13621">
                  <c:v>-7.5100000000000002E-3</c:v>
                </c:pt>
                <c:pt idx="13622">
                  <c:v>-7.7200000000000003E-3</c:v>
                </c:pt>
                <c:pt idx="13623">
                  <c:v>-7.8799999999999999E-3</c:v>
                </c:pt>
                <c:pt idx="13624">
                  <c:v>-8.09E-3</c:v>
                </c:pt>
                <c:pt idx="13625">
                  <c:v>-8.2500000000000004E-3</c:v>
                </c:pt>
                <c:pt idx="13626">
                  <c:v>-8.4100000000000008E-3</c:v>
                </c:pt>
                <c:pt idx="13627">
                  <c:v>-8.6199999999999992E-3</c:v>
                </c:pt>
                <c:pt idx="13628">
                  <c:v>-8.8299999999999993E-3</c:v>
                </c:pt>
                <c:pt idx="13629">
                  <c:v>-9.0900000000000009E-3</c:v>
                </c:pt>
                <c:pt idx="13630">
                  <c:v>-9.1500000000000001E-3</c:v>
                </c:pt>
                <c:pt idx="13631">
                  <c:v>-9.41E-3</c:v>
                </c:pt>
                <c:pt idx="13632">
                  <c:v>-9.6699999999999998E-3</c:v>
                </c:pt>
                <c:pt idx="13633">
                  <c:v>-9.9399999999999992E-3</c:v>
                </c:pt>
                <c:pt idx="13634">
                  <c:v>-1.0149999999999999E-2</c:v>
                </c:pt>
                <c:pt idx="13635">
                  <c:v>-1.031E-2</c:v>
                </c:pt>
                <c:pt idx="13636">
                  <c:v>-1.0619999999999999E-2</c:v>
                </c:pt>
                <c:pt idx="13637">
                  <c:v>-1.094E-2</c:v>
                </c:pt>
                <c:pt idx="13638">
                  <c:v>-1.11E-2</c:v>
                </c:pt>
                <c:pt idx="13639">
                  <c:v>-1.136E-2</c:v>
                </c:pt>
                <c:pt idx="13640">
                  <c:v>-1.1520000000000001E-2</c:v>
                </c:pt>
                <c:pt idx="13641">
                  <c:v>-1.1730000000000001E-2</c:v>
                </c:pt>
                <c:pt idx="13642">
                  <c:v>-1.1990000000000001E-2</c:v>
                </c:pt>
                <c:pt idx="13643">
                  <c:v>-1.204E-2</c:v>
                </c:pt>
                <c:pt idx="13644">
                  <c:v>-1.2200000000000001E-2</c:v>
                </c:pt>
                <c:pt idx="13645">
                  <c:v>-1.2359999999999999E-2</c:v>
                </c:pt>
                <c:pt idx="13646">
                  <c:v>-1.2409999999999999E-2</c:v>
                </c:pt>
                <c:pt idx="13647">
                  <c:v>-1.257E-2</c:v>
                </c:pt>
                <c:pt idx="13648">
                  <c:v>-1.257E-2</c:v>
                </c:pt>
                <c:pt idx="13649">
                  <c:v>-1.257E-2</c:v>
                </c:pt>
                <c:pt idx="13650">
                  <c:v>-1.257E-2</c:v>
                </c:pt>
                <c:pt idx="13651">
                  <c:v>-1.2619999999999999E-2</c:v>
                </c:pt>
                <c:pt idx="13652">
                  <c:v>-1.257E-2</c:v>
                </c:pt>
                <c:pt idx="13653">
                  <c:v>-1.257E-2</c:v>
                </c:pt>
                <c:pt idx="13654">
                  <c:v>-1.252E-2</c:v>
                </c:pt>
                <c:pt idx="13655">
                  <c:v>-1.2409999999999999E-2</c:v>
                </c:pt>
                <c:pt idx="13656">
                  <c:v>-1.2200000000000001E-2</c:v>
                </c:pt>
                <c:pt idx="13657">
                  <c:v>-1.2200000000000001E-2</c:v>
                </c:pt>
                <c:pt idx="13658">
                  <c:v>-1.204E-2</c:v>
                </c:pt>
                <c:pt idx="13659">
                  <c:v>-1.189E-2</c:v>
                </c:pt>
                <c:pt idx="13660">
                  <c:v>-1.1730000000000001E-2</c:v>
                </c:pt>
                <c:pt idx="13661">
                  <c:v>-1.1520000000000001E-2</c:v>
                </c:pt>
                <c:pt idx="13662">
                  <c:v>-1.1310000000000001E-2</c:v>
                </c:pt>
                <c:pt idx="13663">
                  <c:v>-1.1039999999999999E-2</c:v>
                </c:pt>
                <c:pt idx="13664">
                  <c:v>-1.094E-2</c:v>
                </c:pt>
                <c:pt idx="13665">
                  <c:v>-1.073E-2</c:v>
                </c:pt>
                <c:pt idx="13666">
                  <c:v>-1.057E-2</c:v>
                </c:pt>
                <c:pt idx="13667">
                  <c:v>-1.0359999999999999E-2</c:v>
                </c:pt>
                <c:pt idx="13668">
                  <c:v>-1.0149999999999999E-2</c:v>
                </c:pt>
                <c:pt idx="13669">
                  <c:v>-9.9900000000000006E-3</c:v>
                </c:pt>
                <c:pt idx="13670">
                  <c:v>-9.8300000000000002E-3</c:v>
                </c:pt>
                <c:pt idx="13671">
                  <c:v>-9.6200000000000001E-3</c:v>
                </c:pt>
                <c:pt idx="13672">
                  <c:v>-9.5700000000000004E-3</c:v>
                </c:pt>
                <c:pt idx="13673">
                  <c:v>-9.41E-3</c:v>
                </c:pt>
                <c:pt idx="13674">
                  <c:v>-9.2999999999999992E-3</c:v>
                </c:pt>
                <c:pt idx="13675">
                  <c:v>-9.1500000000000001E-3</c:v>
                </c:pt>
                <c:pt idx="13676">
                  <c:v>-9.0399999999999994E-3</c:v>
                </c:pt>
                <c:pt idx="13677">
                  <c:v>-8.94E-3</c:v>
                </c:pt>
                <c:pt idx="13678">
                  <c:v>-8.7799999999999996E-3</c:v>
                </c:pt>
                <c:pt idx="13679">
                  <c:v>-8.7200000000000003E-3</c:v>
                </c:pt>
                <c:pt idx="13680">
                  <c:v>-8.5699999999999995E-3</c:v>
                </c:pt>
                <c:pt idx="13681">
                  <c:v>-8.5100000000000002E-3</c:v>
                </c:pt>
                <c:pt idx="13682">
                  <c:v>-8.3599999999999994E-3</c:v>
                </c:pt>
                <c:pt idx="13683">
                  <c:v>-8.2500000000000004E-3</c:v>
                </c:pt>
                <c:pt idx="13684">
                  <c:v>-8.1499999999999993E-3</c:v>
                </c:pt>
                <c:pt idx="13685">
                  <c:v>-8.09E-3</c:v>
                </c:pt>
                <c:pt idx="13686">
                  <c:v>-7.9900000000000006E-3</c:v>
                </c:pt>
                <c:pt idx="13687">
                  <c:v>-7.8300000000000002E-3</c:v>
                </c:pt>
                <c:pt idx="13688">
                  <c:v>-7.7200000000000003E-3</c:v>
                </c:pt>
                <c:pt idx="13689">
                  <c:v>-7.7200000000000003E-3</c:v>
                </c:pt>
                <c:pt idx="13690">
                  <c:v>-7.62E-3</c:v>
                </c:pt>
                <c:pt idx="13691">
                  <c:v>-7.5700000000000003E-3</c:v>
                </c:pt>
                <c:pt idx="13692">
                  <c:v>-7.3499999999999998E-3</c:v>
                </c:pt>
                <c:pt idx="13693">
                  <c:v>-7.2500000000000004E-3</c:v>
                </c:pt>
                <c:pt idx="13694">
                  <c:v>-7.0899999999999999E-3</c:v>
                </c:pt>
                <c:pt idx="13695">
                  <c:v>-7.0400000000000003E-3</c:v>
                </c:pt>
                <c:pt idx="13696">
                  <c:v>-6.9899999999999997E-3</c:v>
                </c:pt>
                <c:pt idx="13697">
                  <c:v>-6.7799999999999996E-3</c:v>
                </c:pt>
                <c:pt idx="13698">
                  <c:v>-6.62E-3</c:v>
                </c:pt>
                <c:pt idx="13699">
                  <c:v>-6.62E-3</c:v>
                </c:pt>
                <c:pt idx="13700">
                  <c:v>-6.5100000000000002E-3</c:v>
                </c:pt>
                <c:pt idx="13701">
                  <c:v>-6.4599999999999996E-3</c:v>
                </c:pt>
                <c:pt idx="13702">
                  <c:v>-6.1999999999999998E-3</c:v>
                </c:pt>
                <c:pt idx="13703">
                  <c:v>-6.2500000000000003E-3</c:v>
                </c:pt>
                <c:pt idx="13704">
                  <c:v>-6.0899999999999999E-3</c:v>
                </c:pt>
                <c:pt idx="13705">
                  <c:v>-6.0400000000000002E-3</c:v>
                </c:pt>
                <c:pt idx="13706">
                  <c:v>-5.9300000000000004E-3</c:v>
                </c:pt>
                <c:pt idx="13707">
                  <c:v>-5.8799999999999998E-3</c:v>
                </c:pt>
                <c:pt idx="13708">
                  <c:v>-5.8799999999999998E-3</c:v>
                </c:pt>
                <c:pt idx="13709">
                  <c:v>-5.77E-3</c:v>
                </c:pt>
                <c:pt idx="13710">
                  <c:v>-5.7200000000000003E-3</c:v>
                </c:pt>
                <c:pt idx="13711">
                  <c:v>-5.7200000000000003E-3</c:v>
                </c:pt>
                <c:pt idx="13712">
                  <c:v>-5.8300000000000001E-3</c:v>
                </c:pt>
                <c:pt idx="13713">
                  <c:v>-5.7200000000000003E-3</c:v>
                </c:pt>
                <c:pt idx="13714">
                  <c:v>-5.7200000000000003E-3</c:v>
                </c:pt>
                <c:pt idx="13715">
                  <c:v>-5.77E-3</c:v>
                </c:pt>
                <c:pt idx="13716">
                  <c:v>-5.8300000000000001E-3</c:v>
                </c:pt>
                <c:pt idx="13717">
                  <c:v>-5.9800000000000001E-3</c:v>
                </c:pt>
                <c:pt idx="13718">
                  <c:v>-5.9800000000000001E-3</c:v>
                </c:pt>
                <c:pt idx="13719">
                  <c:v>-5.9800000000000001E-3</c:v>
                </c:pt>
                <c:pt idx="13720">
                  <c:v>-6.0899999999999999E-3</c:v>
                </c:pt>
                <c:pt idx="13721">
                  <c:v>-6.0899999999999999E-3</c:v>
                </c:pt>
                <c:pt idx="13722">
                  <c:v>-6.1999999999999998E-3</c:v>
                </c:pt>
                <c:pt idx="13723">
                  <c:v>-6.3E-3</c:v>
                </c:pt>
                <c:pt idx="13724">
                  <c:v>-6.3499999999999997E-3</c:v>
                </c:pt>
                <c:pt idx="13725">
                  <c:v>-6.4599999999999996E-3</c:v>
                </c:pt>
                <c:pt idx="13726">
                  <c:v>-6.4599999999999996E-3</c:v>
                </c:pt>
                <c:pt idx="13727">
                  <c:v>-6.4099999999999999E-3</c:v>
                </c:pt>
                <c:pt idx="13728">
                  <c:v>-6.5100000000000002E-3</c:v>
                </c:pt>
                <c:pt idx="13729">
                  <c:v>-6.4599999999999996E-3</c:v>
                </c:pt>
                <c:pt idx="13730">
                  <c:v>-6.5100000000000002E-3</c:v>
                </c:pt>
                <c:pt idx="13731">
                  <c:v>-6.4599999999999996E-3</c:v>
                </c:pt>
                <c:pt idx="13732">
                  <c:v>-6.4099999999999999E-3</c:v>
                </c:pt>
                <c:pt idx="13733">
                  <c:v>-6.3499999999999997E-3</c:v>
                </c:pt>
                <c:pt idx="13734">
                  <c:v>-6.3E-3</c:v>
                </c:pt>
                <c:pt idx="13735">
                  <c:v>-6.0899999999999999E-3</c:v>
                </c:pt>
                <c:pt idx="13736">
                  <c:v>-5.8300000000000001E-3</c:v>
                </c:pt>
                <c:pt idx="13737">
                  <c:v>-5.7200000000000003E-3</c:v>
                </c:pt>
                <c:pt idx="13738">
                  <c:v>-5.62E-3</c:v>
                </c:pt>
                <c:pt idx="13739">
                  <c:v>-5.2500000000000003E-3</c:v>
                </c:pt>
                <c:pt idx="13740">
                  <c:v>-5.0400000000000002E-3</c:v>
                </c:pt>
                <c:pt idx="13741">
                  <c:v>-4.7699999999999999E-3</c:v>
                </c:pt>
                <c:pt idx="13742">
                  <c:v>-4.4600000000000004E-3</c:v>
                </c:pt>
                <c:pt idx="13743">
                  <c:v>-4.1399999999999996E-3</c:v>
                </c:pt>
                <c:pt idx="13744">
                  <c:v>-3.7699999999999999E-3</c:v>
                </c:pt>
                <c:pt idx="13745">
                  <c:v>-3.3999999999999998E-3</c:v>
                </c:pt>
                <c:pt idx="13746">
                  <c:v>-3.0899999999999999E-3</c:v>
                </c:pt>
                <c:pt idx="13747">
                  <c:v>-2.6700000000000001E-3</c:v>
                </c:pt>
                <c:pt idx="13748">
                  <c:v>-2.2399999999999998E-3</c:v>
                </c:pt>
                <c:pt idx="13749">
                  <c:v>-1.8699999999999999E-3</c:v>
                </c:pt>
                <c:pt idx="13750">
                  <c:v>-1.56E-3</c:v>
                </c:pt>
                <c:pt idx="13751">
                  <c:v>-1.14E-3</c:v>
                </c:pt>
                <c:pt idx="13752">
                  <c:v>-7.2000000000000005E-4</c:v>
                </c:pt>
                <c:pt idx="13753">
                  <c:v>-5.0000000000000001E-4</c:v>
                </c:pt>
                <c:pt idx="13754">
                  <c:v>-8.0000000000000007E-5</c:v>
                </c:pt>
                <c:pt idx="13755">
                  <c:v>1.8000000000000001E-4</c:v>
                </c:pt>
                <c:pt idx="13756">
                  <c:v>3.8999999999999999E-4</c:v>
                </c:pt>
                <c:pt idx="13757">
                  <c:v>7.1000000000000002E-4</c:v>
                </c:pt>
                <c:pt idx="13758">
                  <c:v>8.0999999999999996E-4</c:v>
                </c:pt>
                <c:pt idx="13759">
                  <c:v>9.7000000000000005E-4</c:v>
                </c:pt>
                <c:pt idx="13760">
                  <c:v>1.08E-3</c:v>
                </c:pt>
                <c:pt idx="13761">
                  <c:v>1.1800000000000001E-3</c:v>
                </c:pt>
                <c:pt idx="13762">
                  <c:v>1.1800000000000001E-3</c:v>
                </c:pt>
                <c:pt idx="13763">
                  <c:v>1.1800000000000001E-3</c:v>
                </c:pt>
                <c:pt idx="13764">
                  <c:v>1.1800000000000001E-3</c:v>
                </c:pt>
                <c:pt idx="13765">
                  <c:v>1.0200000000000001E-3</c:v>
                </c:pt>
                <c:pt idx="13766">
                  <c:v>8.7000000000000001E-4</c:v>
                </c:pt>
                <c:pt idx="13767">
                  <c:v>6.4999999999999997E-4</c:v>
                </c:pt>
                <c:pt idx="13768">
                  <c:v>5.0000000000000001E-4</c:v>
                </c:pt>
                <c:pt idx="13769">
                  <c:v>1.8000000000000001E-4</c:v>
                </c:pt>
                <c:pt idx="13770">
                  <c:v>-1.9000000000000001E-4</c:v>
                </c:pt>
                <c:pt idx="13771">
                  <c:v>-4.4999999999999999E-4</c:v>
                </c:pt>
                <c:pt idx="13772">
                  <c:v>-7.2000000000000005E-4</c:v>
                </c:pt>
                <c:pt idx="13773">
                  <c:v>-1.08E-3</c:v>
                </c:pt>
                <c:pt idx="13774">
                  <c:v>-1.56E-3</c:v>
                </c:pt>
                <c:pt idx="13775">
                  <c:v>-1.9300000000000001E-3</c:v>
                </c:pt>
                <c:pt idx="13776">
                  <c:v>-2.3E-3</c:v>
                </c:pt>
                <c:pt idx="13777">
                  <c:v>-2.6700000000000001E-3</c:v>
                </c:pt>
                <c:pt idx="13778">
                  <c:v>-3.0899999999999999E-3</c:v>
                </c:pt>
                <c:pt idx="13779">
                  <c:v>-3.5100000000000001E-3</c:v>
                </c:pt>
                <c:pt idx="13780">
                  <c:v>-3.82E-3</c:v>
                </c:pt>
                <c:pt idx="13781">
                  <c:v>-4.2500000000000003E-3</c:v>
                </c:pt>
                <c:pt idx="13782">
                  <c:v>-4.5100000000000001E-3</c:v>
                </c:pt>
                <c:pt idx="13783">
                  <c:v>-4.8799999999999998E-3</c:v>
                </c:pt>
                <c:pt idx="13784">
                  <c:v>-5.0899999999999999E-3</c:v>
                </c:pt>
                <c:pt idx="13785">
                  <c:v>-5.4599999999999996E-3</c:v>
                </c:pt>
                <c:pt idx="13786">
                  <c:v>-5.77E-3</c:v>
                </c:pt>
                <c:pt idx="13787">
                  <c:v>-5.9800000000000001E-3</c:v>
                </c:pt>
                <c:pt idx="13788">
                  <c:v>-6.1999999999999998E-3</c:v>
                </c:pt>
                <c:pt idx="13789">
                  <c:v>-6.3E-3</c:v>
                </c:pt>
                <c:pt idx="13790">
                  <c:v>-6.5599999999999999E-3</c:v>
                </c:pt>
                <c:pt idx="13791">
                  <c:v>-6.6699999999999997E-3</c:v>
                </c:pt>
                <c:pt idx="13792">
                  <c:v>-6.7799999999999996E-3</c:v>
                </c:pt>
                <c:pt idx="13793">
                  <c:v>-6.9300000000000004E-3</c:v>
                </c:pt>
                <c:pt idx="13794">
                  <c:v>-7.0400000000000003E-3</c:v>
                </c:pt>
                <c:pt idx="13795">
                  <c:v>-6.9899999999999997E-3</c:v>
                </c:pt>
                <c:pt idx="13796">
                  <c:v>-7.0400000000000003E-3</c:v>
                </c:pt>
                <c:pt idx="13797">
                  <c:v>-7.0899999999999999E-3</c:v>
                </c:pt>
                <c:pt idx="13798">
                  <c:v>-7.1399999999999996E-3</c:v>
                </c:pt>
                <c:pt idx="13799">
                  <c:v>-7.1399999999999996E-3</c:v>
                </c:pt>
                <c:pt idx="13800">
                  <c:v>-7.0899999999999999E-3</c:v>
                </c:pt>
                <c:pt idx="13801">
                  <c:v>-7.0899999999999999E-3</c:v>
                </c:pt>
                <c:pt idx="13802">
                  <c:v>-7.0899999999999999E-3</c:v>
                </c:pt>
                <c:pt idx="13803">
                  <c:v>-7.0400000000000003E-3</c:v>
                </c:pt>
                <c:pt idx="13804">
                  <c:v>-6.9300000000000004E-3</c:v>
                </c:pt>
                <c:pt idx="13805">
                  <c:v>-6.9300000000000004E-3</c:v>
                </c:pt>
                <c:pt idx="13806">
                  <c:v>-6.8300000000000001E-3</c:v>
                </c:pt>
                <c:pt idx="13807">
                  <c:v>-6.7799999999999996E-3</c:v>
                </c:pt>
                <c:pt idx="13808">
                  <c:v>-6.7200000000000003E-3</c:v>
                </c:pt>
                <c:pt idx="13809">
                  <c:v>-6.62E-3</c:v>
                </c:pt>
                <c:pt idx="13810">
                  <c:v>-6.5599999999999999E-3</c:v>
                </c:pt>
                <c:pt idx="13811">
                  <c:v>-6.4099999999999999E-3</c:v>
                </c:pt>
                <c:pt idx="13812">
                  <c:v>-6.1999999999999998E-3</c:v>
                </c:pt>
                <c:pt idx="13813">
                  <c:v>-6.1999999999999998E-3</c:v>
                </c:pt>
                <c:pt idx="13814">
                  <c:v>-6.0400000000000002E-3</c:v>
                </c:pt>
                <c:pt idx="13815">
                  <c:v>-5.8300000000000001E-3</c:v>
                </c:pt>
                <c:pt idx="13816">
                  <c:v>-5.62E-3</c:v>
                </c:pt>
                <c:pt idx="13817">
                  <c:v>-5.4599999999999996E-3</c:v>
                </c:pt>
                <c:pt idx="13818">
                  <c:v>-5.2500000000000003E-3</c:v>
                </c:pt>
                <c:pt idx="13819">
                  <c:v>-4.9800000000000001E-3</c:v>
                </c:pt>
                <c:pt idx="13820">
                  <c:v>-4.7200000000000002E-3</c:v>
                </c:pt>
                <c:pt idx="13821">
                  <c:v>-4.5599999999999998E-3</c:v>
                </c:pt>
                <c:pt idx="13822">
                  <c:v>-4.1399999999999996E-3</c:v>
                </c:pt>
                <c:pt idx="13823">
                  <c:v>-3.82E-3</c:v>
                </c:pt>
                <c:pt idx="13824">
                  <c:v>-3.5599999999999998E-3</c:v>
                </c:pt>
                <c:pt idx="13825">
                  <c:v>-3.14E-3</c:v>
                </c:pt>
                <c:pt idx="13826">
                  <c:v>-2.82E-3</c:v>
                </c:pt>
                <c:pt idx="13827">
                  <c:v>-2.3500000000000001E-3</c:v>
                </c:pt>
                <c:pt idx="13828">
                  <c:v>-2.0300000000000001E-3</c:v>
                </c:pt>
                <c:pt idx="13829">
                  <c:v>-1.66E-3</c:v>
                </c:pt>
                <c:pt idx="13830">
                  <c:v>-1.2999999999999999E-3</c:v>
                </c:pt>
                <c:pt idx="13831">
                  <c:v>-8.1999999999999998E-4</c:v>
                </c:pt>
                <c:pt idx="13832">
                  <c:v>-3.5E-4</c:v>
                </c:pt>
                <c:pt idx="13833">
                  <c:v>-8.0000000000000007E-5</c:v>
                </c:pt>
                <c:pt idx="13834">
                  <c:v>3.4000000000000002E-4</c:v>
                </c:pt>
                <c:pt idx="13835">
                  <c:v>7.1000000000000002E-4</c:v>
                </c:pt>
                <c:pt idx="13836">
                  <c:v>1.1299999999999999E-3</c:v>
                </c:pt>
                <c:pt idx="13837">
                  <c:v>1.4400000000000001E-3</c:v>
                </c:pt>
                <c:pt idx="13838">
                  <c:v>1.7099999999999999E-3</c:v>
                </c:pt>
                <c:pt idx="13839">
                  <c:v>2.0799999999999998E-3</c:v>
                </c:pt>
                <c:pt idx="13840">
                  <c:v>2.3400000000000001E-3</c:v>
                </c:pt>
                <c:pt idx="13841">
                  <c:v>2.5500000000000002E-3</c:v>
                </c:pt>
                <c:pt idx="13842">
                  <c:v>2.81E-3</c:v>
                </c:pt>
                <c:pt idx="13843">
                  <c:v>2.97E-3</c:v>
                </c:pt>
                <c:pt idx="13844">
                  <c:v>3.13E-3</c:v>
                </c:pt>
                <c:pt idx="13845">
                  <c:v>3.2399999999999998E-3</c:v>
                </c:pt>
                <c:pt idx="13846">
                  <c:v>3.2399999999999998E-3</c:v>
                </c:pt>
                <c:pt idx="13847">
                  <c:v>3.1800000000000001E-3</c:v>
                </c:pt>
                <c:pt idx="13848">
                  <c:v>3.13E-3</c:v>
                </c:pt>
                <c:pt idx="13849">
                  <c:v>3.0799999999999998E-3</c:v>
                </c:pt>
                <c:pt idx="13850">
                  <c:v>2.97E-3</c:v>
                </c:pt>
                <c:pt idx="13851">
                  <c:v>2.7599999999999999E-3</c:v>
                </c:pt>
                <c:pt idx="13852">
                  <c:v>2.5500000000000002E-3</c:v>
                </c:pt>
                <c:pt idx="13853">
                  <c:v>2.2899999999999999E-3</c:v>
                </c:pt>
                <c:pt idx="13854">
                  <c:v>2.0200000000000001E-3</c:v>
                </c:pt>
                <c:pt idx="13855">
                  <c:v>1.7600000000000001E-3</c:v>
                </c:pt>
                <c:pt idx="13856">
                  <c:v>1.34E-3</c:v>
                </c:pt>
                <c:pt idx="13857">
                  <c:v>9.7000000000000005E-4</c:v>
                </c:pt>
                <c:pt idx="13858">
                  <c:v>5.5000000000000003E-4</c:v>
                </c:pt>
                <c:pt idx="13859">
                  <c:v>6.9999999999999994E-5</c:v>
                </c:pt>
                <c:pt idx="13860">
                  <c:v>-4.4999999999999999E-4</c:v>
                </c:pt>
                <c:pt idx="13861">
                  <c:v>-9.3000000000000005E-4</c:v>
                </c:pt>
                <c:pt idx="13862">
                  <c:v>-1.2999999999999999E-3</c:v>
                </c:pt>
                <c:pt idx="13863">
                  <c:v>-1.9300000000000001E-3</c:v>
                </c:pt>
                <c:pt idx="13864">
                  <c:v>-2.4499999999999999E-3</c:v>
                </c:pt>
                <c:pt idx="13865">
                  <c:v>-3.0300000000000001E-3</c:v>
                </c:pt>
                <c:pt idx="13866">
                  <c:v>-3.6099999999999999E-3</c:v>
                </c:pt>
                <c:pt idx="13867">
                  <c:v>-4.0899999999999999E-3</c:v>
                </c:pt>
                <c:pt idx="13868">
                  <c:v>-4.5599999999999998E-3</c:v>
                </c:pt>
                <c:pt idx="13869">
                  <c:v>-5.0899999999999999E-3</c:v>
                </c:pt>
                <c:pt idx="13870">
                  <c:v>-5.5100000000000001E-3</c:v>
                </c:pt>
                <c:pt idx="13871">
                  <c:v>-5.9800000000000001E-3</c:v>
                </c:pt>
                <c:pt idx="13872">
                  <c:v>-6.3499999999999997E-3</c:v>
                </c:pt>
                <c:pt idx="13873">
                  <c:v>-6.7799999999999996E-3</c:v>
                </c:pt>
                <c:pt idx="13874">
                  <c:v>-7.1999999999999998E-3</c:v>
                </c:pt>
                <c:pt idx="13875">
                  <c:v>-7.5100000000000002E-3</c:v>
                </c:pt>
                <c:pt idx="13876">
                  <c:v>-7.7799999999999996E-3</c:v>
                </c:pt>
                <c:pt idx="13877">
                  <c:v>-8.09E-3</c:v>
                </c:pt>
                <c:pt idx="13878">
                  <c:v>-8.3000000000000001E-3</c:v>
                </c:pt>
                <c:pt idx="13879">
                  <c:v>-8.5100000000000002E-3</c:v>
                </c:pt>
                <c:pt idx="13880">
                  <c:v>-8.5699999999999995E-3</c:v>
                </c:pt>
                <c:pt idx="13881">
                  <c:v>-8.6700000000000006E-3</c:v>
                </c:pt>
                <c:pt idx="13882">
                  <c:v>-8.8299999999999993E-3</c:v>
                </c:pt>
                <c:pt idx="13883">
                  <c:v>-8.94E-3</c:v>
                </c:pt>
                <c:pt idx="13884">
                  <c:v>-8.8800000000000007E-3</c:v>
                </c:pt>
                <c:pt idx="13885">
                  <c:v>-8.8299999999999993E-3</c:v>
                </c:pt>
                <c:pt idx="13886">
                  <c:v>-8.7200000000000003E-3</c:v>
                </c:pt>
                <c:pt idx="13887">
                  <c:v>-8.7200000000000003E-3</c:v>
                </c:pt>
                <c:pt idx="13888">
                  <c:v>-8.6199999999999992E-3</c:v>
                </c:pt>
                <c:pt idx="13889">
                  <c:v>-8.5100000000000002E-3</c:v>
                </c:pt>
                <c:pt idx="13890">
                  <c:v>-8.3000000000000001E-3</c:v>
                </c:pt>
                <c:pt idx="13891">
                  <c:v>-8.3000000000000001E-3</c:v>
                </c:pt>
                <c:pt idx="13892">
                  <c:v>-8.1499999999999993E-3</c:v>
                </c:pt>
                <c:pt idx="13893">
                  <c:v>-8.09E-3</c:v>
                </c:pt>
                <c:pt idx="13894">
                  <c:v>-7.8799999999999999E-3</c:v>
                </c:pt>
                <c:pt idx="13895">
                  <c:v>-7.8300000000000002E-3</c:v>
                </c:pt>
                <c:pt idx="13896">
                  <c:v>-7.6699999999999997E-3</c:v>
                </c:pt>
                <c:pt idx="13897">
                  <c:v>-7.62E-3</c:v>
                </c:pt>
                <c:pt idx="13898">
                  <c:v>-7.5700000000000003E-3</c:v>
                </c:pt>
                <c:pt idx="13899">
                  <c:v>-7.5700000000000003E-3</c:v>
                </c:pt>
                <c:pt idx="13900">
                  <c:v>-7.4099999999999999E-3</c:v>
                </c:pt>
                <c:pt idx="13901">
                  <c:v>-7.5100000000000002E-3</c:v>
                </c:pt>
                <c:pt idx="13902">
                  <c:v>-7.5700000000000003E-3</c:v>
                </c:pt>
                <c:pt idx="13903">
                  <c:v>-7.62E-3</c:v>
                </c:pt>
                <c:pt idx="13904">
                  <c:v>-7.7200000000000003E-3</c:v>
                </c:pt>
                <c:pt idx="13905">
                  <c:v>-7.8300000000000002E-3</c:v>
                </c:pt>
                <c:pt idx="13906">
                  <c:v>-7.9299999999999995E-3</c:v>
                </c:pt>
                <c:pt idx="13907">
                  <c:v>-8.1499999999999993E-3</c:v>
                </c:pt>
                <c:pt idx="13908">
                  <c:v>-8.3000000000000001E-3</c:v>
                </c:pt>
                <c:pt idx="13909">
                  <c:v>-8.6199999999999992E-3</c:v>
                </c:pt>
                <c:pt idx="13910">
                  <c:v>-8.8800000000000007E-3</c:v>
                </c:pt>
                <c:pt idx="13911">
                  <c:v>-9.0900000000000009E-3</c:v>
                </c:pt>
                <c:pt idx="13912">
                  <c:v>-9.3600000000000003E-3</c:v>
                </c:pt>
                <c:pt idx="13913">
                  <c:v>-9.6699999999999998E-3</c:v>
                </c:pt>
                <c:pt idx="13914">
                  <c:v>-9.9399999999999992E-3</c:v>
                </c:pt>
                <c:pt idx="13915">
                  <c:v>-1.025E-2</c:v>
                </c:pt>
                <c:pt idx="13916">
                  <c:v>-1.0619999999999999E-2</c:v>
                </c:pt>
                <c:pt idx="13917">
                  <c:v>-1.099E-2</c:v>
                </c:pt>
                <c:pt idx="13918">
                  <c:v>-1.12E-2</c:v>
                </c:pt>
                <c:pt idx="13919">
                  <c:v>-1.157E-2</c:v>
                </c:pt>
                <c:pt idx="13920">
                  <c:v>-1.183E-2</c:v>
                </c:pt>
                <c:pt idx="13921">
                  <c:v>-1.204E-2</c:v>
                </c:pt>
                <c:pt idx="13922">
                  <c:v>-1.2359999999999999E-2</c:v>
                </c:pt>
                <c:pt idx="13923">
                  <c:v>-1.257E-2</c:v>
                </c:pt>
                <c:pt idx="13924">
                  <c:v>-1.2840000000000001E-2</c:v>
                </c:pt>
                <c:pt idx="13925">
                  <c:v>-1.3100000000000001E-2</c:v>
                </c:pt>
                <c:pt idx="13926">
                  <c:v>-1.3259999999999999E-2</c:v>
                </c:pt>
                <c:pt idx="13927">
                  <c:v>-1.341E-2</c:v>
                </c:pt>
                <c:pt idx="13928">
                  <c:v>-1.3469999999999999E-2</c:v>
                </c:pt>
                <c:pt idx="13929">
                  <c:v>-1.3520000000000001E-2</c:v>
                </c:pt>
                <c:pt idx="13930">
                  <c:v>-1.357E-2</c:v>
                </c:pt>
                <c:pt idx="13931">
                  <c:v>-1.3679999999999999E-2</c:v>
                </c:pt>
                <c:pt idx="13932">
                  <c:v>-1.363E-2</c:v>
                </c:pt>
                <c:pt idx="13933">
                  <c:v>-1.3679999999999999E-2</c:v>
                </c:pt>
                <c:pt idx="13934">
                  <c:v>-1.3520000000000001E-2</c:v>
                </c:pt>
                <c:pt idx="13935">
                  <c:v>-1.3520000000000001E-2</c:v>
                </c:pt>
                <c:pt idx="13936">
                  <c:v>-1.341E-2</c:v>
                </c:pt>
                <c:pt idx="13937">
                  <c:v>-1.315E-2</c:v>
                </c:pt>
                <c:pt idx="13938">
                  <c:v>-1.294E-2</c:v>
                </c:pt>
                <c:pt idx="13939">
                  <c:v>-1.273E-2</c:v>
                </c:pt>
                <c:pt idx="13940">
                  <c:v>-1.257E-2</c:v>
                </c:pt>
                <c:pt idx="13941">
                  <c:v>-1.226E-2</c:v>
                </c:pt>
                <c:pt idx="13942">
                  <c:v>-1.1939999999999999E-2</c:v>
                </c:pt>
                <c:pt idx="13943">
                  <c:v>-1.1679999999999999E-2</c:v>
                </c:pt>
                <c:pt idx="13944">
                  <c:v>-1.136E-2</c:v>
                </c:pt>
                <c:pt idx="13945">
                  <c:v>-1.11E-2</c:v>
                </c:pt>
                <c:pt idx="13946">
                  <c:v>-1.073E-2</c:v>
                </c:pt>
                <c:pt idx="13947">
                  <c:v>-1.025E-2</c:v>
                </c:pt>
                <c:pt idx="13948">
                  <c:v>-9.8300000000000002E-3</c:v>
                </c:pt>
                <c:pt idx="13949">
                  <c:v>-9.41E-3</c:v>
                </c:pt>
                <c:pt idx="13950">
                  <c:v>-8.94E-3</c:v>
                </c:pt>
                <c:pt idx="13951">
                  <c:v>-8.6199999999999992E-3</c:v>
                </c:pt>
                <c:pt idx="13952">
                  <c:v>-8.2000000000000007E-3</c:v>
                </c:pt>
                <c:pt idx="13953">
                  <c:v>-7.7200000000000003E-3</c:v>
                </c:pt>
                <c:pt idx="13954">
                  <c:v>-7.2500000000000004E-3</c:v>
                </c:pt>
                <c:pt idx="13955">
                  <c:v>-6.8300000000000001E-3</c:v>
                </c:pt>
                <c:pt idx="13956">
                  <c:v>-6.4099999999999999E-3</c:v>
                </c:pt>
                <c:pt idx="13957">
                  <c:v>-5.9800000000000001E-3</c:v>
                </c:pt>
                <c:pt idx="13958">
                  <c:v>-5.62E-3</c:v>
                </c:pt>
                <c:pt idx="13959">
                  <c:v>-5.1900000000000002E-3</c:v>
                </c:pt>
                <c:pt idx="13960">
                  <c:v>-4.6699999999999997E-3</c:v>
                </c:pt>
                <c:pt idx="13961">
                  <c:v>-4.3499999999999997E-3</c:v>
                </c:pt>
                <c:pt idx="13962">
                  <c:v>-3.98E-3</c:v>
                </c:pt>
                <c:pt idx="13963">
                  <c:v>-3.6099999999999999E-3</c:v>
                </c:pt>
                <c:pt idx="13964">
                  <c:v>-3.1900000000000001E-3</c:v>
                </c:pt>
                <c:pt idx="13965">
                  <c:v>-2.98E-3</c:v>
                </c:pt>
                <c:pt idx="13966">
                  <c:v>-2.6099999999999999E-3</c:v>
                </c:pt>
                <c:pt idx="13967">
                  <c:v>-2.3500000000000001E-3</c:v>
                </c:pt>
                <c:pt idx="13968">
                  <c:v>-2.0899999999999998E-3</c:v>
                </c:pt>
                <c:pt idx="13969">
                  <c:v>-1.82E-3</c:v>
                </c:pt>
                <c:pt idx="13970">
                  <c:v>-1.56E-3</c:v>
                </c:pt>
                <c:pt idx="13971">
                  <c:v>-1.4499999999999999E-3</c:v>
                </c:pt>
                <c:pt idx="13972">
                  <c:v>-1.14E-3</c:v>
                </c:pt>
                <c:pt idx="13973">
                  <c:v>-9.7999999999999997E-4</c:v>
                </c:pt>
                <c:pt idx="13974">
                  <c:v>-8.7000000000000001E-4</c:v>
                </c:pt>
                <c:pt idx="13975">
                  <c:v>-7.6999999999999996E-4</c:v>
                </c:pt>
                <c:pt idx="13976">
                  <c:v>-6.6E-4</c:v>
                </c:pt>
                <c:pt idx="13977">
                  <c:v>-5.5999999999999995E-4</c:v>
                </c:pt>
                <c:pt idx="13978">
                  <c:v>-4.0000000000000002E-4</c:v>
                </c:pt>
                <c:pt idx="13979">
                  <c:v>-3.5E-4</c:v>
                </c:pt>
                <c:pt idx="13980">
                  <c:v>-3.5E-4</c:v>
                </c:pt>
                <c:pt idx="13981">
                  <c:v>-3.5E-4</c:v>
                </c:pt>
                <c:pt idx="13982">
                  <c:v>-2.9E-4</c:v>
                </c:pt>
                <c:pt idx="13983">
                  <c:v>-2.4000000000000001E-4</c:v>
                </c:pt>
                <c:pt idx="13984">
                  <c:v>-2.9E-4</c:v>
                </c:pt>
                <c:pt idx="13985">
                  <c:v>-2.9E-4</c:v>
                </c:pt>
                <c:pt idx="13986">
                  <c:v>-2.4000000000000001E-4</c:v>
                </c:pt>
                <c:pt idx="13987">
                  <c:v>-2.4000000000000001E-4</c:v>
                </c:pt>
                <c:pt idx="13988">
                  <c:v>-2.4000000000000001E-4</c:v>
                </c:pt>
                <c:pt idx="13989">
                  <c:v>-3.5E-4</c:v>
                </c:pt>
                <c:pt idx="13990">
                  <c:v>-3.5E-4</c:v>
                </c:pt>
                <c:pt idx="13991">
                  <c:v>-3.5E-4</c:v>
                </c:pt>
                <c:pt idx="13992">
                  <c:v>-4.4999999999999999E-4</c:v>
                </c:pt>
                <c:pt idx="13993">
                  <c:v>-4.4999999999999999E-4</c:v>
                </c:pt>
                <c:pt idx="13994">
                  <c:v>-6.0999999999999997E-4</c:v>
                </c:pt>
                <c:pt idx="13995">
                  <c:v>-6.6E-4</c:v>
                </c:pt>
                <c:pt idx="13996">
                  <c:v>-7.2000000000000005E-4</c:v>
                </c:pt>
                <c:pt idx="13997">
                  <c:v>-8.7000000000000001E-4</c:v>
                </c:pt>
                <c:pt idx="13998">
                  <c:v>-8.7000000000000001E-4</c:v>
                </c:pt>
                <c:pt idx="13999">
                  <c:v>-1.0300000000000001E-3</c:v>
                </c:pt>
                <c:pt idx="14000">
                  <c:v>-1.08E-3</c:v>
                </c:pt>
                <c:pt idx="14001">
                  <c:v>-1.2999999999999999E-3</c:v>
                </c:pt>
                <c:pt idx="14002">
                  <c:v>-1.3500000000000001E-3</c:v>
                </c:pt>
                <c:pt idx="14003">
                  <c:v>-1.56E-3</c:v>
                </c:pt>
                <c:pt idx="14004">
                  <c:v>-1.66E-3</c:v>
                </c:pt>
                <c:pt idx="14005">
                  <c:v>-1.82E-3</c:v>
                </c:pt>
                <c:pt idx="14006">
                  <c:v>-2.0899999999999998E-3</c:v>
                </c:pt>
                <c:pt idx="14007">
                  <c:v>-2.3E-3</c:v>
                </c:pt>
                <c:pt idx="14008">
                  <c:v>-2.4499999999999999E-3</c:v>
                </c:pt>
                <c:pt idx="14009">
                  <c:v>-2.6700000000000001E-3</c:v>
                </c:pt>
                <c:pt idx="14010">
                  <c:v>-2.9299999999999999E-3</c:v>
                </c:pt>
                <c:pt idx="14011">
                  <c:v>-3.14E-3</c:v>
                </c:pt>
                <c:pt idx="14012">
                  <c:v>-3.3500000000000001E-3</c:v>
                </c:pt>
                <c:pt idx="14013">
                  <c:v>-3.7200000000000002E-3</c:v>
                </c:pt>
                <c:pt idx="14014">
                  <c:v>-3.8800000000000002E-3</c:v>
                </c:pt>
                <c:pt idx="14015">
                  <c:v>-4.0400000000000002E-3</c:v>
                </c:pt>
                <c:pt idx="14016">
                  <c:v>-4.3E-3</c:v>
                </c:pt>
                <c:pt idx="14017">
                  <c:v>-4.5599999999999998E-3</c:v>
                </c:pt>
                <c:pt idx="14018">
                  <c:v>-4.7699999999999999E-3</c:v>
                </c:pt>
                <c:pt idx="14019">
                  <c:v>-5.0400000000000002E-3</c:v>
                </c:pt>
                <c:pt idx="14020">
                  <c:v>-5.1399999999999996E-3</c:v>
                </c:pt>
                <c:pt idx="14021">
                  <c:v>-5.3499999999999997E-3</c:v>
                </c:pt>
                <c:pt idx="14022">
                  <c:v>-5.5599999999999998E-3</c:v>
                </c:pt>
                <c:pt idx="14023">
                  <c:v>-5.62E-3</c:v>
                </c:pt>
                <c:pt idx="14024">
                  <c:v>-5.7200000000000003E-3</c:v>
                </c:pt>
                <c:pt idx="14025">
                  <c:v>-5.9300000000000004E-3</c:v>
                </c:pt>
                <c:pt idx="14026">
                  <c:v>-5.9800000000000001E-3</c:v>
                </c:pt>
                <c:pt idx="14027">
                  <c:v>-5.9800000000000001E-3</c:v>
                </c:pt>
                <c:pt idx="14028">
                  <c:v>-5.9800000000000001E-3</c:v>
                </c:pt>
                <c:pt idx="14029">
                  <c:v>-5.9800000000000001E-3</c:v>
                </c:pt>
                <c:pt idx="14030">
                  <c:v>-5.9800000000000001E-3</c:v>
                </c:pt>
                <c:pt idx="14031">
                  <c:v>-5.9800000000000001E-3</c:v>
                </c:pt>
                <c:pt idx="14032">
                  <c:v>-5.9800000000000001E-3</c:v>
                </c:pt>
                <c:pt idx="14033">
                  <c:v>-5.8799999999999998E-3</c:v>
                </c:pt>
                <c:pt idx="14034">
                  <c:v>-5.77E-3</c:v>
                </c:pt>
                <c:pt idx="14035">
                  <c:v>-5.7200000000000003E-3</c:v>
                </c:pt>
                <c:pt idx="14036">
                  <c:v>-5.62E-3</c:v>
                </c:pt>
                <c:pt idx="14037">
                  <c:v>-5.4599999999999996E-3</c:v>
                </c:pt>
                <c:pt idx="14038">
                  <c:v>-5.3E-3</c:v>
                </c:pt>
                <c:pt idx="14039">
                  <c:v>-5.1900000000000002E-3</c:v>
                </c:pt>
                <c:pt idx="14040">
                  <c:v>-5.0400000000000002E-3</c:v>
                </c:pt>
                <c:pt idx="14041">
                  <c:v>-5.0400000000000002E-3</c:v>
                </c:pt>
                <c:pt idx="14042">
                  <c:v>-4.8300000000000001E-3</c:v>
                </c:pt>
                <c:pt idx="14043">
                  <c:v>-4.9300000000000004E-3</c:v>
                </c:pt>
                <c:pt idx="14044">
                  <c:v>-4.7200000000000002E-3</c:v>
                </c:pt>
                <c:pt idx="14045">
                  <c:v>-4.7699999999999999E-3</c:v>
                </c:pt>
                <c:pt idx="14046">
                  <c:v>-4.7699999999999999E-3</c:v>
                </c:pt>
                <c:pt idx="14047">
                  <c:v>-4.6699999999999997E-3</c:v>
                </c:pt>
                <c:pt idx="14048">
                  <c:v>-4.7699999999999999E-3</c:v>
                </c:pt>
                <c:pt idx="14049">
                  <c:v>-4.8300000000000001E-3</c:v>
                </c:pt>
                <c:pt idx="14050">
                  <c:v>-4.8799999999999998E-3</c:v>
                </c:pt>
                <c:pt idx="14051">
                  <c:v>-4.9300000000000004E-3</c:v>
                </c:pt>
                <c:pt idx="14052">
                  <c:v>-5.0400000000000002E-3</c:v>
                </c:pt>
                <c:pt idx="14053">
                  <c:v>-5.1900000000000002E-3</c:v>
                </c:pt>
                <c:pt idx="14054">
                  <c:v>-5.3E-3</c:v>
                </c:pt>
                <c:pt idx="14055">
                  <c:v>-5.4599999999999996E-3</c:v>
                </c:pt>
                <c:pt idx="14056">
                  <c:v>-5.6699999999999997E-3</c:v>
                </c:pt>
                <c:pt idx="14057">
                  <c:v>-5.8799999999999998E-3</c:v>
                </c:pt>
                <c:pt idx="14058">
                  <c:v>-5.9800000000000001E-3</c:v>
                </c:pt>
                <c:pt idx="14059">
                  <c:v>-6.2500000000000003E-3</c:v>
                </c:pt>
                <c:pt idx="14060">
                  <c:v>-6.4599999999999996E-3</c:v>
                </c:pt>
                <c:pt idx="14061">
                  <c:v>-6.5599999999999999E-3</c:v>
                </c:pt>
                <c:pt idx="14062">
                  <c:v>-6.8300000000000001E-3</c:v>
                </c:pt>
                <c:pt idx="14063">
                  <c:v>-7.0400000000000003E-3</c:v>
                </c:pt>
                <c:pt idx="14064">
                  <c:v>-7.1999999999999998E-3</c:v>
                </c:pt>
                <c:pt idx="14065">
                  <c:v>-7.4099999999999999E-3</c:v>
                </c:pt>
                <c:pt idx="14066">
                  <c:v>-7.4599999999999996E-3</c:v>
                </c:pt>
                <c:pt idx="14067">
                  <c:v>-7.7200000000000003E-3</c:v>
                </c:pt>
                <c:pt idx="14068">
                  <c:v>-7.7799999999999996E-3</c:v>
                </c:pt>
                <c:pt idx="14069">
                  <c:v>-7.8799999999999999E-3</c:v>
                </c:pt>
                <c:pt idx="14070">
                  <c:v>-7.9900000000000006E-3</c:v>
                </c:pt>
                <c:pt idx="14071">
                  <c:v>-8.0400000000000003E-3</c:v>
                </c:pt>
                <c:pt idx="14072">
                  <c:v>-8.09E-3</c:v>
                </c:pt>
                <c:pt idx="14073">
                  <c:v>-8.09E-3</c:v>
                </c:pt>
                <c:pt idx="14074">
                  <c:v>-8.09E-3</c:v>
                </c:pt>
                <c:pt idx="14075">
                  <c:v>-8.09E-3</c:v>
                </c:pt>
                <c:pt idx="14076">
                  <c:v>-8.0400000000000003E-3</c:v>
                </c:pt>
                <c:pt idx="14077">
                  <c:v>-7.9299999999999995E-3</c:v>
                </c:pt>
                <c:pt idx="14078">
                  <c:v>-7.9900000000000006E-3</c:v>
                </c:pt>
                <c:pt idx="14079">
                  <c:v>-7.9900000000000006E-3</c:v>
                </c:pt>
                <c:pt idx="14080">
                  <c:v>-7.8300000000000002E-3</c:v>
                </c:pt>
                <c:pt idx="14081">
                  <c:v>-7.7799999999999996E-3</c:v>
                </c:pt>
                <c:pt idx="14082">
                  <c:v>-7.62E-3</c:v>
                </c:pt>
                <c:pt idx="14083">
                  <c:v>-7.62E-3</c:v>
                </c:pt>
                <c:pt idx="14084">
                  <c:v>-7.62E-3</c:v>
                </c:pt>
                <c:pt idx="14085">
                  <c:v>-7.6699999999999997E-3</c:v>
                </c:pt>
                <c:pt idx="14086">
                  <c:v>-7.5100000000000002E-3</c:v>
                </c:pt>
                <c:pt idx="14087">
                  <c:v>-7.5700000000000003E-3</c:v>
                </c:pt>
                <c:pt idx="14088">
                  <c:v>-7.5100000000000002E-3</c:v>
                </c:pt>
                <c:pt idx="14089">
                  <c:v>-7.7200000000000003E-3</c:v>
                </c:pt>
                <c:pt idx="14090">
                  <c:v>-7.62E-3</c:v>
                </c:pt>
                <c:pt idx="14091">
                  <c:v>-7.8300000000000002E-3</c:v>
                </c:pt>
                <c:pt idx="14092">
                  <c:v>-7.9900000000000006E-3</c:v>
                </c:pt>
                <c:pt idx="14093">
                  <c:v>-8.09E-3</c:v>
                </c:pt>
                <c:pt idx="14094">
                  <c:v>-8.1499999999999993E-3</c:v>
                </c:pt>
                <c:pt idx="14095">
                  <c:v>-8.3599999999999994E-3</c:v>
                </c:pt>
                <c:pt idx="14096">
                  <c:v>-8.5699999999999995E-3</c:v>
                </c:pt>
                <c:pt idx="14097">
                  <c:v>-8.7200000000000003E-3</c:v>
                </c:pt>
                <c:pt idx="14098">
                  <c:v>-8.8299999999999993E-3</c:v>
                </c:pt>
                <c:pt idx="14099">
                  <c:v>-9.0900000000000009E-3</c:v>
                </c:pt>
                <c:pt idx="14100">
                  <c:v>-9.1999999999999998E-3</c:v>
                </c:pt>
                <c:pt idx="14101">
                  <c:v>-9.41E-3</c:v>
                </c:pt>
                <c:pt idx="14102">
                  <c:v>-9.5700000000000004E-3</c:v>
                </c:pt>
                <c:pt idx="14103">
                  <c:v>-9.6699999999999998E-3</c:v>
                </c:pt>
                <c:pt idx="14104">
                  <c:v>-9.8300000000000002E-3</c:v>
                </c:pt>
                <c:pt idx="14105">
                  <c:v>-9.9900000000000006E-3</c:v>
                </c:pt>
                <c:pt idx="14106">
                  <c:v>-9.9900000000000006E-3</c:v>
                </c:pt>
                <c:pt idx="14107">
                  <c:v>-9.9399999999999992E-3</c:v>
                </c:pt>
                <c:pt idx="14108">
                  <c:v>-9.9900000000000006E-3</c:v>
                </c:pt>
                <c:pt idx="14109">
                  <c:v>-9.8799999999999999E-3</c:v>
                </c:pt>
                <c:pt idx="14110">
                  <c:v>-9.7300000000000008E-3</c:v>
                </c:pt>
                <c:pt idx="14111">
                  <c:v>-9.6200000000000001E-3</c:v>
                </c:pt>
                <c:pt idx="14112">
                  <c:v>-9.4599999999999997E-3</c:v>
                </c:pt>
                <c:pt idx="14113">
                  <c:v>-9.0900000000000009E-3</c:v>
                </c:pt>
                <c:pt idx="14114">
                  <c:v>-8.8299999999999993E-3</c:v>
                </c:pt>
                <c:pt idx="14115">
                  <c:v>-8.5699999999999995E-3</c:v>
                </c:pt>
                <c:pt idx="14116">
                  <c:v>-8.0400000000000003E-3</c:v>
                </c:pt>
                <c:pt idx="14117">
                  <c:v>-7.62E-3</c:v>
                </c:pt>
                <c:pt idx="14118">
                  <c:v>-7.1399999999999996E-3</c:v>
                </c:pt>
                <c:pt idx="14119">
                  <c:v>-6.6699999999999997E-3</c:v>
                </c:pt>
                <c:pt idx="14120">
                  <c:v>-6.1399999999999996E-3</c:v>
                </c:pt>
                <c:pt idx="14121">
                  <c:v>-5.62E-3</c:v>
                </c:pt>
                <c:pt idx="14122">
                  <c:v>-5.1399999999999996E-3</c:v>
                </c:pt>
                <c:pt idx="14123">
                  <c:v>-4.5100000000000001E-3</c:v>
                </c:pt>
                <c:pt idx="14124">
                  <c:v>-3.8800000000000002E-3</c:v>
                </c:pt>
                <c:pt idx="14125">
                  <c:v>-3.3500000000000001E-3</c:v>
                </c:pt>
                <c:pt idx="14126">
                  <c:v>-2.7699999999999999E-3</c:v>
                </c:pt>
                <c:pt idx="14127">
                  <c:v>-2.3E-3</c:v>
                </c:pt>
                <c:pt idx="14128">
                  <c:v>-1.7700000000000001E-3</c:v>
                </c:pt>
                <c:pt idx="14129">
                  <c:v>-1.1900000000000001E-3</c:v>
                </c:pt>
                <c:pt idx="14130">
                  <c:v>-7.6999999999999996E-4</c:v>
                </c:pt>
                <c:pt idx="14131">
                  <c:v>-3.5E-4</c:v>
                </c:pt>
                <c:pt idx="14132">
                  <c:v>6.9999999999999994E-5</c:v>
                </c:pt>
                <c:pt idx="14133">
                  <c:v>3.4000000000000002E-4</c:v>
                </c:pt>
                <c:pt idx="14134">
                  <c:v>6.4999999999999997E-4</c:v>
                </c:pt>
                <c:pt idx="14135">
                  <c:v>9.2000000000000003E-4</c:v>
                </c:pt>
                <c:pt idx="14136">
                  <c:v>1.1800000000000001E-3</c:v>
                </c:pt>
                <c:pt idx="14137">
                  <c:v>1.1800000000000001E-3</c:v>
                </c:pt>
                <c:pt idx="14138">
                  <c:v>1.34E-3</c:v>
                </c:pt>
                <c:pt idx="14139">
                  <c:v>1.4400000000000001E-3</c:v>
                </c:pt>
                <c:pt idx="14140">
                  <c:v>1.5E-3</c:v>
                </c:pt>
                <c:pt idx="14141">
                  <c:v>1.39E-3</c:v>
                </c:pt>
                <c:pt idx="14142">
                  <c:v>1.5E-3</c:v>
                </c:pt>
                <c:pt idx="14143">
                  <c:v>1.34E-3</c:v>
                </c:pt>
                <c:pt idx="14144">
                  <c:v>1.23E-3</c:v>
                </c:pt>
                <c:pt idx="14145">
                  <c:v>1.08E-3</c:v>
                </c:pt>
                <c:pt idx="14146">
                  <c:v>9.7000000000000005E-4</c:v>
                </c:pt>
                <c:pt idx="14147">
                  <c:v>8.0999999999999996E-4</c:v>
                </c:pt>
                <c:pt idx="14148">
                  <c:v>5.9999999999999995E-4</c:v>
                </c:pt>
                <c:pt idx="14149">
                  <c:v>4.4000000000000002E-4</c:v>
                </c:pt>
                <c:pt idx="14150">
                  <c:v>2.3000000000000001E-4</c:v>
                </c:pt>
                <c:pt idx="14151">
                  <c:v>2.0000000000000002E-5</c:v>
                </c:pt>
                <c:pt idx="14152">
                  <c:v>-1.9000000000000001E-4</c:v>
                </c:pt>
                <c:pt idx="14153">
                  <c:v>-3.5E-4</c:v>
                </c:pt>
                <c:pt idx="14154">
                  <c:v>-6.6E-4</c:v>
                </c:pt>
                <c:pt idx="14155">
                  <c:v>-8.7000000000000001E-4</c:v>
                </c:pt>
                <c:pt idx="14156">
                  <c:v>-9.3000000000000005E-4</c:v>
                </c:pt>
                <c:pt idx="14157">
                  <c:v>-1.1900000000000001E-3</c:v>
                </c:pt>
                <c:pt idx="14158">
                  <c:v>-1.5100000000000001E-3</c:v>
                </c:pt>
                <c:pt idx="14159">
                  <c:v>-1.6100000000000001E-3</c:v>
                </c:pt>
                <c:pt idx="14160">
                  <c:v>-1.8699999999999999E-3</c:v>
                </c:pt>
                <c:pt idx="14161">
                  <c:v>-1.98E-3</c:v>
                </c:pt>
                <c:pt idx="14162">
                  <c:v>-2.1900000000000001E-3</c:v>
                </c:pt>
                <c:pt idx="14163">
                  <c:v>-2.3999999999999998E-3</c:v>
                </c:pt>
                <c:pt idx="14164">
                  <c:v>-2.6099999999999999E-3</c:v>
                </c:pt>
                <c:pt idx="14165">
                  <c:v>-2.82E-3</c:v>
                </c:pt>
                <c:pt idx="14166">
                  <c:v>-3.0300000000000001E-3</c:v>
                </c:pt>
                <c:pt idx="14167">
                  <c:v>-3.1900000000000001E-3</c:v>
                </c:pt>
                <c:pt idx="14168">
                  <c:v>-3.3999999999999998E-3</c:v>
                </c:pt>
                <c:pt idx="14169">
                  <c:v>-3.6700000000000001E-3</c:v>
                </c:pt>
                <c:pt idx="14170">
                  <c:v>-3.9300000000000003E-3</c:v>
                </c:pt>
                <c:pt idx="14171">
                  <c:v>-4.3E-3</c:v>
                </c:pt>
                <c:pt idx="14172">
                  <c:v>-4.4000000000000003E-3</c:v>
                </c:pt>
                <c:pt idx="14173">
                  <c:v>-4.6699999999999997E-3</c:v>
                </c:pt>
                <c:pt idx="14174">
                  <c:v>-4.8799999999999998E-3</c:v>
                </c:pt>
                <c:pt idx="14175">
                  <c:v>-5.2500000000000003E-3</c:v>
                </c:pt>
                <c:pt idx="14176">
                  <c:v>-5.4099999999999999E-3</c:v>
                </c:pt>
                <c:pt idx="14177">
                  <c:v>-5.62E-3</c:v>
                </c:pt>
                <c:pt idx="14178">
                  <c:v>-5.8300000000000001E-3</c:v>
                </c:pt>
                <c:pt idx="14179">
                  <c:v>-6.0899999999999999E-3</c:v>
                </c:pt>
                <c:pt idx="14180">
                  <c:v>-6.1399999999999996E-3</c:v>
                </c:pt>
                <c:pt idx="14181">
                  <c:v>-6.4099999999999999E-3</c:v>
                </c:pt>
                <c:pt idx="14182">
                  <c:v>-6.5599999999999999E-3</c:v>
                </c:pt>
                <c:pt idx="14183">
                  <c:v>-6.6699999999999997E-3</c:v>
                </c:pt>
                <c:pt idx="14184">
                  <c:v>-6.62E-3</c:v>
                </c:pt>
                <c:pt idx="14185">
                  <c:v>-6.8300000000000001E-3</c:v>
                </c:pt>
                <c:pt idx="14186">
                  <c:v>-6.6699999999999997E-3</c:v>
                </c:pt>
                <c:pt idx="14187">
                  <c:v>-6.6699999999999997E-3</c:v>
                </c:pt>
                <c:pt idx="14188">
                  <c:v>-6.62E-3</c:v>
                </c:pt>
                <c:pt idx="14189">
                  <c:v>-6.5100000000000002E-3</c:v>
                </c:pt>
                <c:pt idx="14190">
                  <c:v>-6.3E-3</c:v>
                </c:pt>
                <c:pt idx="14191">
                  <c:v>-6.1999999999999998E-3</c:v>
                </c:pt>
                <c:pt idx="14192">
                  <c:v>-5.9300000000000004E-3</c:v>
                </c:pt>
                <c:pt idx="14193">
                  <c:v>-5.8300000000000001E-3</c:v>
                </c:pt>
                <c:pt idx="14194">
                  <c:v>-5.5100000000000001E-3</c:v>
                </c:pt>
                <c:pt idx="14195">
                  <c:v>-5.2500000000000003E-3</c:v>
                </c:pt>
                <c:pt idx="14196">
                  <c:v>-5.0400000000000002E-3</c:v>
                </c:pt>
                <c:pt idx="14197">
                  <c:v>-4.6699999999999997E-3</c:v>
                </c:pt>
                <c:pt idx="14198">
                  <c:v>-4.4600000000000004E-3</c:v>
                </c:pt>
                <c:pt idx="14199">
                  <c:v>-4.2500000000000003E-3</c:v>
                </c:pt>
                <c:pt idx="14200">
                  <c:v>-3.98E-3</c:v>
                </c:pt>
                <c:pt idx="14201">
                  <c:v>-3.7200000000000002E-3</c:v>
                </c:pt>
                <c:pt idx="14202">
                  <c:v>-3.5599999999999998E-3</c:v>
                </c:pt>
                <c:pt idx="14203">
                  <c:v>-3.3999999999999998E-3</c:v>
                </c:pt>
                <c:pt idx="14204">
                  <c:v>-3.3E-3</c:v>
                </c:pt>
                <c:pt idx="14205">
                  <c:v>-3.3E-3</c:v>
                </c:pt>
                <c:pt idx="14206">
                  <c:v>-3.3E-3</c:v>
                </c:pt>
                <c:pt idx="14207">
                  <c:v>-3.3500000000000001E-3</c:v>
                </c:pt>
                <c:pt idx="14208">
                  <c:v>-3.3999999999999998E-3</c:v>
                </c:pt>
                <c:pt idx="14209">
                  <c:v>-3.6700000000000001E-3</c:v>
                </c:pt>
                <c:pt idx="14210">
                  <c:v>-3.8800000000000002E-3</c:v>
                </c:pt>
                <c:pt idx="14211">
                  <c:v>-4.0899999999999999E-3</c:v>
                </c:pt>
                <c:pt idx="14212">
                  <c:v>-4.5100000000000001E-3</c:v>
                </c:pt>
                <c:pt idx="14213">
                  <c:v>-4.7699999999999999E-3</c:v>
                </c:pt>
                <c:pt idx="14214">
                  <c:v>-5.3E-3</c:v>
                </c:pt>
                <c:pt idx="14215">
                  <c:v>-5.77E-3</c:v>
                </c:pt>
                <c:pt idx="14216">
                  <c:v>-6.2500000000000003E-3</c:v>
                </c:pt>
                <c:pt idx="14217">
                  <c:v>-6.8300000000000001E-3</c:v>
                </c:pt>
                <c:pt idx="14218">
                  <c:v>-7.3499999999999998E-3</c:v>
                </c:pt>
                <c:pt idx="14219">
                  <c:v>-7.8799999999999999E-3</c:v>
                </c:pt>
                <c:pt idx="14220">
                  <c:v>-8.5100000000000002E-3</c:v>
                </c:pt>
                <c:pt idx="14221">
                  <c:v>-9.0399999999999994E-3</c:v>
                </c:pt>
                <c:pt idx="14222">
                  <c:v>-9.6699999999999998E-3</c:v>
                </c:pt>
                <c:pt idx="14223">
                  <c:v>-1.0200000000000001E-2</c:v>
                </c:pt>
                <c:pt idx="14224">
                  <c:v>-1.0670000000000001E-2</c:v>
                </c:pt>
                <c:pt idx="14225">
                  <c:v>-1.136E-2</c:v>
                </c:pt>
                <c:pt idx="14226">
                  <c:v>-1.1730000000000001E-2</c:v>
                </c:pt>
                <c:pt idx="14227">
                  <c:v>-1.2200000000000001E-2</c:v>
                </c:pt>
                <c:pt idx="14228">
                  <c:v>-1.252E-2</c:v>
                </c:pt>
                <c:pt idx="14229">
                  <c:v>-1.289E-2</c:v>
                </c:pt>
                <c:pt idx="14230">
                  <c:v>-1.32E-2</c:v>
                </c:pt>
                <c:pt idx="14231">
                  <c:v>-1.336E-2</c:v>
                </c:pt>
                <c:pt idx="14232">
                  <c:v>-1.3520000000000001E-2</c:v>
                </c:pt>
                <c:pt idx="14233">
                  <c:v>-1.3729999999999999E-2</c:v>
                </c:pt>
                <c:pt idx="14234">
                  <c:v>-1.3729999999999999E-2</c:v>
                </c:pt>
                <c:pt idx="14235">
                  <c:v>-1.363E-2</c:v>
                </c:pt>
                <c:pt idx="14236">
                  <c:v>-1.363E-2</c:v>
                </c:pt>
                <c:pt idx="14237">
                  <c:v>-1.3520000000000001E-2</c:v>
                </c:pt>
                <c:pt idx="14238">
                  <c:v>-1.341E-2</c:v>
                </c:pt>
                <c:pt idx="14239">
                  <c:v>-1.32E-2</c:v>
                </c:pt>
                <c:pt idx="14240">
                  <c:v>-1.299E-2</c:v>
                </c:pt>
                <c:pt idx="14241">
                  <c:v>-1.257E-2</c:v>
                </c:pt>
                <c:pt idx="14242">
                  <c:v>-1.2359999999999999E-2</c:v>
                </c:pt>
                <c:pt idx="14243">
                  <c:v>-1.204E-2</c:v>
                </c:pt>
                <c:pt idx="14244">
                  <c:v>-1.162E-2</c:v>
                </c:pt>
                <c:pt idx="14245">
                  <c:v>-1.141E-2</c:v>
                </c:pt>
                <c:pt idx="14246">
                  <c:v>-1.11E-2</c:v>
                </c:pt>
                <c:pt idx="14247">
                  <c:v>-1.073E-2</c:v>
                </c:pt>
                <c:pt idx="14248">
                  <c:v>-1.0460000000000001E-2</c:v>
                </c:pt>
                <c:pt idx="14249">
                  <c:v>-1.0200000000000001E-2</c:v>
                </c:pt>
                <c:pt idx="14250">
                  <c:v>-9.9900000000000006E-3</c:v>
                </c:pt>
                <c:pt idx="14251">
                  <c:v>-9.7300000000000008E-3</c:v>
                </c:pt>
                <c:pt idx="14252">
                  <c:v>-9.5200000000000007E-3</c:v>
                </c:pt>
                <c:pt idx="14253">
                  <c:v>-9.41E-3</c:v>
                </c:pt>
                <c:pt idx="14254">
                  <c:v>-9.2499999999999995E-3</c:v>
                </c:pt>
                <c:pt idx="14255">
                  <c:v>-9.0900000000000009E-3</c:v>
                </c:pt>
                <c:pt idx="14256">
                  <c:v>-9.0399999999999994E-3</c:v>
                </c:pt>
                <c:pt idx="14257">
                  <c:v>-9.0399999999999994E-3</c:v>
                </c:pt>
                <c:pt idx="14258">
                  <c:v>-9.0900000000000009E-3</c:v>
                </c:pt>
                <c:pt idx="14259">
                  <c:v>-9.1999999999999998E-3</c:v>
                </c:pt>
                <c:pt idx="14260">
                  <c:v>-9.0399999999999994E-3</c:v>
                </c:pt>
                <c:pt idx="14261">
                  <c:v>-9.2999999999999992E-3</c:v>
                </c:pt>
                <c:pt idx="14262">
                  <c:v>-9.41E-3</c:v>
                </c:pt>
                <c:pt idx="14263">
                  <c:v>-9.6699999999999998E-3</c:v>
                </c:pt>
                <c:pt idx="14264">
                  <c:v>-9.8799999999999999E-3</c:v>
                </c:pt>
                <c:pt idx="14265">
                  <c:v>-1.009E-2</c:v>
                </c:pt>
                <c:pt idx="14266">
                  <c:v>-1.031E-2</c:v>
                </c:pt>
                <c:pt idx="14267">
                  <c:v>-1.0670000000000001E-2</c:v>
                </c:pt>
                <c:pt idx="14268">
                  <c:v>-1.094E-2</c:v>
                </c:pt>
                <c:pt idx="14269">
                  <c:v>-1.11E-2</c:v>
                </c:pt>
                <c:pt idx="14270">
                  <c:v>-1.141E-2</c:v>
                </c:pt>
                <c:pt idx="14271">
                  <c:v>-1.1730000000000001E-2</c:v>
                </c:pt>
                <c:pt idx="14272">
                  <c:v>-1.204E-2</c:v>
                </c:pt>
                <c:pt idx="14273">
                  <c:v>-1.226E-2</c:v>
                </c:pt>
                <c:pt idx="14274">
                  <c:v>-1.252E-2</c:v>
                </c:pt>
                <c:pt idx="14275">
                  <c:v>-1.2840000000000001E-2</c:v>
                </c:pt>
                <c:pt idx="14276">
                  <c:v>-1.299E-2</c:v>
                </c:pt>
                <c:pt idx="14277">
                  <c:v>-1.3259999999999999E-2</c:v>
                </c:pt>
                <c:pt idx="14278">
                  <c:v>-1.3469999999999999E-2</c:v>
                </c:pt>
                <c:pt idx="14279">
                  <c:v>-1.3679999999999999E-2</c:v>
                </c:pt>
                <c:pt idx="14280">
                  <c:v>-1.384E-2</c:v>
                </c:pt>
                <c:pt idx="14281">
                  <c:v>-1.3990000000000001E-2</c:v>
                </c:pt>
                <c:pt idx="14282">
                  <c:v>-1.4149999999999999E-2</c:v>
                </c:pt>
                <c:pt idx="14283">
                  <c:v>-1.431E-2</c:v>
                </c:pt>
                <c:pt idx="14284">
                  <c:v>-1.421E-2</c:v>
                </c:pt>
                <c:pt idx="14285">
                  <c:v>-1.4420000000000001E-2</c:v>
                </c:pt>
                <c:pt idx="14286">
                  <c:v>-1.436E-2</c:v>
                </c:pt>
                <c:pt idx="14287">
                  <c:v>-1.4420000000000001E-2</c:v>
                </c:pt>
                <c:pt idx="14288">
                  <c:v>-1.436E-2</c:v>
                </c:pt>
                <c:pt idx="14289">
                  <c:v>-1.436E-2</c:v>
                </c:pt>
                <c:pt idx="14290">
                  <c:v>-1.426E-2</c:v>
                </c:pt>
                <c:pt idx="14291">
                  <c:v>-1.4149999999999999E-2</c:v>
                </c:pt>
                <c:pt idx="14292">
                  <c:v>-1.3990000000000001E-2</c:v>
                </c:pt>
                <c:pt idx="14293">
                  <c:v>-1.3990000000000001E-2</c:v>
                </c:pt>
                <c:pt idx="14294">
                  <c:v>-1.3679999999999999E-2</c:v>
                </c:pt>
                <c:pt idx="14295">
                  <c:v>-1.3469999999999999E-2</c:v>
                </c:pt>
                <c:pt idx="14296">
                  <c:v>-1.3259999999999999E-2</c:v>
                </c:pt>
                <c:pt idx="14297">
                  <c:v>-1.299E-2</c:v>
                </c:pt>
                <c:pt idx="14298">
                  <c:v>-1.273E-2</c:v>
                </c:pt>
                <c:pt idx="14299">
                  <c:v>-1.247E-2</c:v>
                </c:pt>
                <c:pt idx="14300">
                  <c:v>-1.2149999999999999E-2</c:v>
                </c:pt>
                <c:pt idx="14301">
                  <c:v>-1.183E-2</c:v>
                </c:pt>
                <c:pt idx="14302">
                  <c:v>-1.136E-2</c:v>
                </c:pt>
                <c:pt idx="14303">
                  <c:v>-1.11E-2</c:v>
                </c:pt>
                <c:pt idx="14304">
                  <c:v>-1.0670000000000001E-2</c:v>
                </c:pt>
                <c:pt idx="14305">
                  <c:v>-1.0410000000000001E-2</c:v>
                </c:pt>
                <c:pt idx="14306">
                  <c:v>-9.9399999999999992E-3</c:v>
                </c:pt>
                <c:pt idx="14307">
                  <c:v>-9.4599999999999997E-3</c:v>
                </c:pt>
                <c:pt idx="14308">
                  <c:v>-9.1500000000000001E-3</c:v>
                </c:pt>
                <c:pt idx="14309">
                  <c:v>-8.7200000000000003E-3</c:v>
                </c:pt>
                <c:pt idx="14310">
                  <c:v>-8.4100000000000008E-3</c:v>
                </c:pt>
                <c:pt idx="14311">
                  <c:v>-8.0400000000000003E-3</c:v>
                </c:pt>
                <c:pt idx="14312">
                  <c:v>-7.5100000000000002E-3</c:v>
                </c:pt>
                <c:pt idx="14313">
                  <c:v>-7.2500000000000004E-3</c:v>
                </c:pt>
                <c:pt idx="14314">
                  <c:v>-6.7799999999999996E-3</c:v>
                </c:pt>
                <c:pt idx="14315">
                  <c:v>-6.3499999999999997E-3</c:v>
                </c:pt>
                <c:pt idx="14316">
                  <c:v>-5.9300000000000004E-3</c:v>
                </c:pt>
                <c:pt idx="14317">
                  <c:v>-5.5599999999999998E-3</c:v>
                </c:pt>
                <c:pt idx="14318">
                  <c:v>-5.4099999999999999E-3</c:v>
                </c:pt>
                <c:pt idx="14319">
                  <c:v>-5.0899999999999999E-3</c:v>
                </c:pt>
                <c:pt idx="14320">
                  <c:v>-4.7200000000000002E-3</c:v>
                </c:pt>
                <c:pt idx="14321">
                  <c:v>-4.5100000000000001E-3</c:v>
                </c:pt>
                <c:pt idx="14322">
                  <c:v>-4.1900000000000001E-3</c:v>
                </c:pt>
                <c:pt idx="14323">
                  <c:v>-3.98E-3</c:v>
                </c:pt>
                <c:pt idx="14324">
                  <c:v>-3.82E-3</c:v>
                </c:pt>
                <c:pt idx="14325">
                  <c:v>-3.6700000000000001E-3</c:v>
                </c:pt>
                <c:pt idx="14326">
                  <c:v>-3.46E-3</c:v>
                </c:pt>
                <c:pt idx="14327">
                  <c:v>-3.3999999999999998E-3</c:v>
                </c:pt>
                <c:pt idx="14328">
                  <c:v>-3.3E-3</c:v>
                </c:pt>
                <c:pt idx="14329">
                  <c:v>-3.1900000000000001E-3</c:v>
                </c:pt>
                <c:pt idx="14330">
                  <c:v>-3.2399999999999998E-3</c:v>
                </c:pt>
                <c:pt idx="14331">
                  <c:v>-3.1900000000000001E-3</c:v>
                </c:pt>
                <c:pt idx="14332">
                  <c:v>-3.1900000000000001E-3</c:v>
                </c:pt>
                <c:pt idx="14333">
                  <c:v>-3.1900000000000001E-3</c:v>
                </c:pt>
                <c:pt idx="14334">
                  <c:v>-3.2399999999999998E-3</c:v>
                </c:pt>
                <c:pt idx="14335">
                  <c:v>-3.3999999999999998E-3</c:v>
                </c:pt>
                <c:pt idx="14336">
                  <c:v>-3.5599999999999998E-3</c:v>
                </c:pt>
                <c:pt idx="14337">
                  <c:v>-3.6099999999999999E-3</c:v>
                </c:pt>
                <c:pt idx="14338">
                  <c:v>-3.6700000000000001E-3</c:v>
                </c:pt>
                <c:pt idx="14339">
                  <c:v>-3.8800000000000002E-3</c:v>
                </c:pt>
                <c:pt idx="14340">
                  <c:v>-4.0400000000000002E-3</c:v>
                </c:pt>
                <c:pt idx="14341">
                  <c:v>-4.2500000000000003E-3</c:v>
                </c:pt>
                <c:pt idx="14342">
                  <c:v>-4.4600000000000004E-3</c:v>
                </c:pt>
                <c:pt idx="14343">
                  <c:v>-4.7200000000000002E-3</c:v>
                </c:pt>
                <c:pt idx="14344">
                  <c:v>-4.7699999999999999E-3</c:v>
                </c:pt>
                <c:pt idx="14345">
                  <c:v>-5.0400000000000002E-3</c:v>
                </c:pt>
                <c:pt idx="14346">
                  <c:v>-5.1900000000000002E-3</c:v>
                </c:pt>
                <c:pt idx="14347">
                  <c:v>-5.4599999999999996E-3</c:v>
                </c:pt>
                <c:pt idx="14348">
                  <c:v>-5.62E-3</c:v>
                </c:pt>
                <c:pt idx="14349">
                  <c:v>-5.77E-3</c:v>
                </c:pt>
                <c:pt idx="14350">
                  <c:v>-6.0899999999999999E-3</c:v>
                </c:pt>
                <c:pt idx="14351">
                  <c:v>-6.1999999999999998E-3</c:v>
                </c:pt>
                <c:pt idx="14352">
                  <c:v>-6.3499999999999997E-3</c:v>
                </c:pt>
                <c:pt idx="14353">
                  <c:v>-6.5599999999999999E-3</c:v>
                </c:pt>
                <c:pt idx="14354">
                  <c:v>-6.6699999999999997E-3</c:v>
                </c:pt>
                <c:pt idx="14355">
                  <c:v>-6.9300000000000004E-3</c:v>
                </c:pt>
                <c:pt idx="14356">
                  <c:v>-6.9899999999999997E-3</c:v>
                </c:pt>
                <c:pt idx="14357">
                  <c:v>-7.2500000000000004E-3</c:v>
                </c:pt>
                <c:pt idx="14358">
                  <c:v>-7.3499999999999998E-3</c:v>
                </c:pt>
                <c:pt idx="14359">
                  <c:v>-7.4599999999999996E-3</c:v>
                </c:pt>
                <c:pt idx="14360">
                  <c:v>-7.7200000000000003E-3</c:v>
                </c:pt>
                <c:pt idx="14361">
                  <c:v>-7.8799999999999999E-3</c:v>
                </c:pt>
                <c:pt idx="14362">
                  <c:v>-7.9299999999999995E-3</c:v>
                </c:pt>
                <c:pt idx="14363">
                  <c:v>-8.09E-3</c:v>
                </c:pt>
                <c:pt idx="14364">
                  <c:v>-8.2500000000000004E-3</c:v>
                </c:pt>
                <c:pt idx="14365">
                  <c:v>-8.5100000000000002E-3</c:v>
                </c:pt>
                <c:pt idx="14366">
                  <c:v>-8.6700000000000006E-3</c:v>
                </c:pt>
                <c:pt idx="14367">
                  <c:v>-8.94E-3</c:v>
                </c:pt>
                <c:pt idx="14368">
                  <c:v>-9.0399999999999994E-3</c:v>
                </c:pt>
                <c:pt idx="14369">
                  <c:v>-9.2499999999999995E-3</c:v>
                </c:pt>
                <c:pt idx="14370">
                  <c:v>-9.5200000000000007E-3</c:v>
                </c:pt>
                <c:pt idx="14371">
                  <c:v>-9.8300000000000002E-3</c:v>
                </c:pt>
                <c:pt idx="14372">
                  <c:v>-9.8799999999999999E-3</c:v>
                </c:pt>
                <c:pt idx="14373">
                  <c:v>-1.025E-2</c:v>
                </c:pt>
                <c:pt idx="14374">
                  <c:v>-1.0460000000000001E-2</c:v>
                </c:pt>
                <c:pt idx="14375">
                  <c:v>-1.078E-2</c:v>
                </c:pt>
                <c:pt idx="14376">
                  <c:v>-1.094E-2</c:v>
                </c:pt>
                <c:pt idx="14377">
                  <c:v>-1.1310000000000001E-2</c:v>
                </c:pt>
                <c:pt idx="14378">
                  <c:v>-1.157E-2</c:v>
                </c:pt>
                <c:pt idx="14379">
                  <c:v>-1.1730000000000001E-2</c:v>
                </c:pt>
                <c:pt idx="14380">
                  <c:v>-1.1990000000000001E-2</c:v>
                </c:pt>
                <c:pt idx="14381">
                  <c:v>-1.226E-2</c:v>
                </c:pt>
                <c:pt idx="14382">
                  <c:v>-1.247E-2</c:v>
                </c:pt>
                <c:pt idx="14383">
                  <c:v>-1.268E-2</c:v>
                </c:pt>
                <c:pt idx="14384">
                  <c:v>-1.289E-2</c:v>
                </c:pt>
                <c:pt idx="14385">
                  <c:v>-1.294E-2</c:v>
                </c:pt>
                <c:pt idx="14386">
                  <c:v>-1.3100000000000001E-2</c:v>
                </c:pt>
                <c:pt idx="14387">
                  <c:v>-1.315E-2</c:v>
                </c:pt>
                <c:pt idx="14388">
                  <c:v>-1.3310000000000001E-2</c:v>
                </c:pt>
                <c:pt idx="14389">
                  <c:v>-1.32E-2</c:v>
                </c:pt>
                <c:pt idx="14390">
                  <c:v>-1.315E-2</c:v>
                </c:pt>
                <c:pt idx="14391">
                  <c:v>-1.3100000000000001E-2</c:v>
                </c:pt>
                <c:pt idx="14392">
                  <c:v>-1.299E-2</c:v>
                </c:pt>
                <c:pt idx="14393">
                  <c:v>-1.2840000000000001E-2</c:v>
                </c:pt>
                <c:pt idx="14394">
                  <c:v>-1.257E-2</c:v>
                </c:pt>
                <c:pt idx="14395">
                  <c:v>-1.2359999999999999E-2</c:v>
                </c:pt>
                <c:pt idx="14396">
                  <c:v>-1.21E-2</c:v>
                </c:pt>
                <c:pt idx="14397">
                  <c:v>-1.1780000000000001E-2</c:v>
                </c:pt>
                <c:pt idx="14398">
                  <c:v>-1.136E-2</c:v>
                </c:pt>
                <c:pt idx="14399">
                  <c:v>-1.1039999999999999E-2</c:v>
                </c:pt>
                <c:pt idx="14400">
                  <c:v>-1.0670000000000001E-2</c:v>
                </c:pt>
                <c:pt idx="14401">
                  <c:v>-1.009E-2</c:v>
                </c:pt>
                <c:pt idx="14402">
                  <c:v>-9.6699999999999998E-3</c:v>
                </c:pt>
                <c:pt idx="14403">
                  <c:v>-9.2499999999999995E-3</c:v>
                </c:pt>
                <c:pt idx="14404">
                  <c:v>-8.7799999999999996E-3</c:v>
                </c:pt>
                <c:pt idx="14405">
                  <c:v>-8.3599999999999994E-3</c:v>
                </c:pt>
                <c:pt idx="14406">
                  <c:v>-7.8300000000000002E-3</c:v>
                </c:pt>
                <c:pt idx="14407">
                  <c:v>-7.3499999999999998E-3</c:v>
                </c:pt>
                <c:pt idx="14408">
                  <c:v>-6.8300000000000001E-3</c:v>
                </c:pt>
                <c:pt idx="14409">
                  <c:v>-6.4599999999999996E-3</c:v>
                </c:pt>
                <c:pt idx="14410">
                  <c:v>-5.9800000000000001E-3</c:v>
                </c:pt>
                <c:pt idx="14411">
                  <c:v>-5.77E-3</c:v>
                </c:pt>
                <c:pt idx="14412">
                  <c:v>-5.3499999999999997E-3</c:v>
                </c:pt>
                <c:pt idx="14413">
                  <c:v>-5.0400000000000002E-3</c:v>
                </c:pt>
                <c:pt idx="14414">
                  <c:v>-4.7200000000000002E-3</c:v>
                </c:pt>
                <c:pt idx="14415">
                  <c:v>-4.5599999999999998E-3</c:v>
                </c:pt>
                <c:pt idx="14416">
                  <c:v>-4.4600000000000004E-3</c:v>
                </c:pt>
                <c:pt idx="14417">
                  <c:v>-4.3E-3</c:v>
                </c:pt>
                <c:pt idx="14418">
                  <c:v>-4.3E-3</c:v>
                </c:pt>
                <c:pt idx="14419">
                  <c:v>-4.1900000000000001E-3</c:v>
                </c:pt>
                <c:pt idx="14420">
                  <c:v>-4.1900000000000001E-3</c:v>
                </c:pt>
                <c:pt idx="14421">
                  <c:v>-4.3E-3</c:v>
                </c:pt>
                <c:pt idx="14422">
                  <c:v>-4.4600000000000004E-3</c:v>
                </c:pt>
                <c:pt idx="14423">
                  <c:v>-4.5599999999999998E-3</c:v>
                </c:pt>
                <c:pt idx="14424">
                  <c:v>-4.6699999999999997E-3</c:v>
                </c:pt>
                <c:pt idx="14425">
                  <c:v>-4.9300000000000004E-3</c:v>
                </c:pt>
                <c:pt idx="14426">
                  <c:v>-5.2500000000000003E-3</c:v>
                </c:pt>
                <c:pt idx="14427">
                  <c:v>-5.3499999999999997E-3</c:v>
                </c:pt>
                <c:pt idx="14428">
                  <c:v>-5.5599999999999998E-3</c:v>
                </c:pt>
                <c:pt idx="14429">
                  <c:v>-5.8799999999999998E-3</c:v>
                </c:pt>
                <c:pt idx="14430">
                  <c:v>-6.1999999999999998E-3</c:v>
                </c:pt>
                <c:pt idx="14431">
                  <c:v>-6.4099999999999999E-3</c:v>
                </c:pt>
                <c:pt idx="14432">
                  <c:v>-6.6699999999999997E-3</c:v>
                </c:pt>
                <c:pt idx="14433">
                  <c:v>-6.8300000000000001E-3</c:v>
                </c:pt>
                <c:pt idx="14434">
                  <c:v>-7.0400000000000003E-3</c:v>
                </c:pt>
                <c:pt idx="14435">
                  <c:v>-7.1999999999999998E-3</c:v>
                </c:pt>
                <c:pt idx="14436">
                  <c:v>-7.4099999999999999E-3</c:v>
                </c:pt>
                <c:pt idx="14437">
                  <c:v>-7.4099999999999999E-3</c:v>
                </c:pt>
                <c:pt idx="14438">
                  <c:v>-7.4099999999999999E-3</c:v>
                </c:pt>
                <c:pt idx="14439">
                  <c:v>-7.5700000000000003E-3</c:v>
                </c:pt>
                <c:pt idx="14440">
                  <c:v>-7.5100000000000002E-3</c:v>
                </c:pt>
                <c:pt idx="14441">
                  <c:v>-7.5100000000000002E-3</c:v>
                </c:pt>
                <c:pt idx="14442">
                  <c:v>-7.4099999999999999E-3</c:v>
                </c:pt>
                <c:pt idx="14443">
                  <c:v>-7.2500000000000004E-3</c:v>
                </c:pt>
                <c:pt idx="14444">
                  <c:v>-7.1399999999999996E-3</c:v>
                </c:pt>
                <c:pt idx="14445">
                  <c:v>-7.0400000000000003E-3</c:v>
                </c:pt>
                <c:pt idx="14446">
                  <c:v>-6.7799999999999996E-3</c:v>
                </c:pt>
                <c:pt idx="14447">
                  <c:v>-6.5599999999999999E-3</c:v>
                </c:pt>
                <c:pt idx="14448">
                  <c:v>-6.4099999999999999E-3</c:v>
                </c:pt>
                <c:pt idx="14449">
                  <c:v>-6.0899999999999999E-3</c:v>
                </c:pt>
                <c:pt idx="14450">
                  <c:v>-5.8799999999999998E-3</c:v>
                </c:pt>
                <c:pt idx="14451">
                  <c:v>-5.7200000000000003E-3</c:v>
                </c:pt>
                <c:pt idx="14452">
                  <c:v>-5.5100000000000001E-3</c:v>
                </c:pt>
                <c:pt idx="14453">
                  <c:v>-5.1900000000000002E-3</c:v>
                </c:pt>
                <c:pt idx="14454">
                  <c:v>-5.0400000000000002E-3</c:v>
                </c:pt>
                <c:pt idx="14455">
                  <c:v>-4.8799999999999998E-3</c:v>
                </c:pt>
                <c:pt idx="14456">
                  <c:v>-4.6699999999999997E-3</c:v>
                </c:pt>
                <c:pt idx="14457">
                  <c:v>-4.7200000000000002E-3</c:v>
                </c:pt>
                <c:pt idx="14458">
                  <c:v>-4.6100000000000004E-3</c:v>
                </c:pt>
                <c:pt idx="14459">
                  <c:v>-4.5100000000000001E-3</c:v>
                </c:pt>
                <c:pt idx="14460">
                  <c:v>-4.6100000000000004E-3</c:v>
                </c:pt>
                <c:pt idx="14461">
                  <c:v>-4.7200000000000002E-3</c:v>
                </c:pt>
                <c:pt idx="14462">
                  <c:v>-4.7200000000000002E-3</c:v>
                </c:pt>
                <c:pt idx="14463">
                  <c:v>-4.8799999999999998E-3</c:v>
                </c:pt>
                <c:pt idx="14464">
                  <c:v>-5.1399999999999996E-3</c:v>
                </c:pt>
                <c:pt idx="14465">
                  <c:v>-5.4099999999999999E-3</c:v>
                </c:pt>
                <c:pt idx="14466">
                  <c:v>-5.5599999999999998E-3</c:v>
                </c:pt>
                <c:pt idx="14467">
                  <c:v>-5.9800000000000001E-3</c:v>
                </c:pt>
                <c:pt idx="14468">
                  <c:v>-6.3499999999999997E-3</c:v>
                </c:pt>
                <c:pt idx="14469">
                  <c:v>-6.7799999999999996E-3</c:v>
                </c:pt>
                <c:pt idx="14470">
                  <c:v>-7.2500000000000004E-3</c:v>
                </c:pt>
                <c:pt idx="14471">
                  <c:v>-7.6699999999999997E-3</c:v>
                </c:pt>
                <c:pt idx="14472">
                  <c:v>-8.09E-3</c:v>
                </c:pt>
                <c:pt idx="14473">
                  <c:v>-8.5699999999999995E-3</c:v>
                </c:pt>
                <c:pt idx="14474">
                  <c:v>-8.9899999999999997E-3</c:v>
                </c:pt>
                <c:pt idx="14475">
                  <c:v>-9.5200000000000007E-3</c:v>
                </c:pt>
                <c:pt idx="14476">
                  <c:v>-9.9399999999999992E-3</c:v>
                </c:pt>
                <c:pt idx="14477">
                  <c:v>-1.0359999999999999E-2</c:v>
                </c:pt>
                <c:pt idx="14478">
                  <c:v>-1.078E-2</c:v>
                </c:pt>
                <c:pt idx="14479">
                  <c:v>-1.12E-2</c:v>
                </c:pt>
                <c:pt idx="14480">
                  <c:v>-1.157E-2</c:v>
                </c:pt>
                <c:pt idx="14481">
                  <c:v>-1.183E-2</c:v>
                </c:pt>
                <c:pt idx="14482">
                  <c:v>-1.2149999999999999E-2</c:v>
                </c:pt>
                <c:pt idx="14483">
                  <c:v>-1.2359999999999999E-2</c:v>
                </c:pt>
                <c:pt idx="14484">
                  <c:v>-1.252E-2</c:v>
                </c:pt>
                <c:pt idx="14485">
                  <c:v>-1.2619999999999999E-2</c:v>
                </c:pt>
                <c:pt idx="14486">
                  <c:v>-1.268E-2</c:v>
                </c:pt>
                <c:pt idx="14487">
                  <c:v>-1.2619999999999999E-2</c:v>
                </c:pt>
                <c:pt idx="14488">
                  <c:v>-1.252E-2</c:v>
                </c:pt>
                <c:pt idx="14489">
                  <c:v>-1.2409999999999999E-2</c:v>
                </c:pt>
                <c:pt idx="14490">
                  <c:v>-1.226E-2</c:v>
                </c:pt>
                <c:pt idx="14491">
                  <c:v>-1.1990000000000001E-2</c:v>
                </c:pt>
                <c:pt idx="14492">
                  <c:v>-1.1679999999999999E-2</c:v>
                </c:pt>
                <c:pt idx="14493">
                  <c:v>-1.1310000000000001E-2</c:v>
                </c:pt>
                <c:pt idx="14494">
                  <c:v>-1.094E-2</c:v>
                </c:pt>
                <c:pt idx="14495">
                  <c:v>-1.052E-2</c:v>
                </c:pt>
                <c:pt idx="14496">
                  <c:v>-9.8799999999999999E-3</c:v>
                </c:pt>
                <c:pt idx="14497">
                  <c:v>-9.4599999999999997E-3</c:v>
                </c:pt>
                <c:pt idx="14498">
                  <c:v>-8.8800000000000007E-3</c:v>
                </c:pt>
                <c:pt idx="14499">
                  <c:v>-8.3599999999999994E-3</c:v>
                </c:pt>
                <c:pt idx="14500">
                  <c:v>-7.7200000000000003E-3</c:v>
                </c:pt>
                <c:pt idx="14501">
                  <c:v>-7.1399999999999996E-3</c:v>
                </c:pt>
                <c:pt idx="14502">
                  <c:v>-6.5599999999999999E-3</c:v>
                </c:pt>
                <c:pt idx="14503">
                  <c:v>-6.0400000000000002E-3</c:v>
                </c:pt>
                <c:pt idx="14504">
                  <c:v>-5.3499999999999997E-3</c:v>
                </c:pt>
                <c:pt idx="14505">
                  <c:v>-4.8799999999999998E-3</c:v>
                </c:pt>
                <c:pt idx="14506">
                  <c:v>-4.4000000000000003E-3</c:v>
                </c:pt>
                <c:pt idx="14507">
                  <c:v>-3.82E-3</c:v>
                </c:pt>
                <c:pt idx="14508">
                  <c:v>-3.3999999999999998E-3</c:v>
                </c:pt>
                <c:pt idx="14509">
                  <c:v>-2.8800000000000002E-3</c:v>
                </c:pt>
                <c:pt idx="14510">
                  <c:v>-2.5600000000000002E-3</c:v>
                </c:pt>
                <c:pt idx="14511">
                  <c:v>-2.3E-3</c:v>
                </c:pt>
                <c:pt idx="14512">
                  <c:v>-2.0300000000000001E-3</c:v>
                </c:pt>
                <c:pt idx="14513">
                  <c:v>-1.7700000000000001E-3</c:v>
                </c:pt>
                <c:pt idx="14514">
                  <c:v>-1.56E-3</c:v>
                </c:pt>
                <c:pt idx="14515">
                  <c:v>-1.56E-3</c:v>
                </c:pt>
                <c:pt idx="14516">
                  <c:v>-1.4E-3</c:v>
                </c:pt>
                <c:pt idx="14517">
                  <c:v>-1.4E-3</c:v>
                </c:pt>
                <c:pt idx="14518">
                  <c:v>-1.4E-3</c:v>
                </c:pt>
                <c:pt idx="14519">
                  <c:v>-1.6100000000000001E-3</c:v>
                </c:pt>
                <c:pt idx="14520">
                  <c:v>-1.66E-3</c:v>
                </c:pt>
                <c:pt idx="14521">
                  <c:v>-1.8699999999999999E-3</c:v>
                </c:pt>
                <c:pt idx="14522">
                  <c:v>-2.14E-3</c:v>
                </c:pt>
                <c:pt idx="14523">
                  <c:v>-2.3500000000000001E-3</c:v>
                </c:pt>
                <c:pt idx="14524">
                  <c:v>-2.7200000000000002E-3</c:v>
                </c:pt>
                <c:pt idx="14525">
                  <c:v>-3.14E-3</c:v>
                </c:pt>
                <c:pt idx="14526">
                  <c:v>-3.3500000000000001E-3</c:v>
                </c:pt>
                <c:pt idx="14527">
                  <c:v>-3.8800000000000002E-3</c:v>
                </c:pt>
                <c:pt idx="14528">
                  <c:v>-4.3E-3</c:v>
                </c:pt>
                <c:pt idx="14529">
                  <c:v>-4.6699999999999997E-3</c:v>
                </c:pt>
                <c:pt idx="14530">
                  <c:v>-5.0899999999999999E-3</c:v>
                </c:pt>
                <c:pt idx="14531">
                  <c:v>-5.5599999999999998E-3</c:v>
                </c:pt>
                <c:pt idx="14532">
                  <c:v>-6.0400000000000002E-3</c:v>
                </c:pt>
                <c:pt idx="14533">
                  <c:v>-6.5100000000000002E-3</c:v>
                </c:pt>
                <c:pt idx="14534">
                  <c:v>-6.8300000000000001E-3</c:v>
                </c:pt>
                <c:pt idx="14535">
                  <c:v>-7.3000000000000001E-3</c:v>
                </c:pt>
                <c:pt idx="14536">
                  <c:v>-7.62E-3</c:v>
                </c:pt>
                <c:pt idx="14537">
                  <c:v>-7.9900000000000006E-3</c:v>
                </c:pt>
                <c:pt idx="14538">
                  <c:v>-8.3599999999999994E-3</c:v>
                </c:pt>
                <c:pt idx="14539">
                  <c:v>-8.5699999999999995E-3</c:v>
                </c:pt>
                <c:pt idx="14540">
                  <c:v>-8.7200000000000003E-3</c:v>
                </c:pt>
                <c:pt idx="14541">
                  <c:v>-8.8800000000000007E-3</c:v>
                </c:pt>
                <c:pt idx="14542">
                  <c:v>-9.1500000000000001E-3</c:v>
                </c:pt>
                <c:pt idx="14543">
                  <c:v>-9.2499999999999995E-3</c:v>
                </c:pt>
                <c:pt idx="14544">
                  <c:v>-9.2999999999999992E-3</c:v>
                </c:pt>
                <c:pt idx="14545">
                  <c:v>-9.2999999999999992E-3</c:v>
                </c:pt>
                <c:pt idx="14546">
                  <c:v>-9.1999999999999998E-3</c:v>
                </c:pt>
                <c:pt idx="14547">
                  <c:v>-9.0399999999999994E-3</c:v>
                </c:pt>
                <c:pt idx="14548">
                  <c:v>-8.8299999999999993E-3</c:v>
                </c:pt>
                <c:pt idx="14549">
                  <c:v>-8.6199999999999992E-3</c:v>
                </c:pt>
                <c:pt idx="14550">
                  <c:v>-8.4100000000000008E-3</c:v>
                </c:pt>
                <c:pt idx="14551">
                  <c:v>-8.0400000000000003E-3</c:v>
                </c:pt>
                <c:pt idx="14552">
                  <c:v>-7.7200000000000003E-3</c:v>
                </c:pt>
                <c:pt idx="14553">
                  <c:v>-7.2500000000000004E-3</c:v>
                </c:pt>
                <c:pt idx="14554">
                  <c:v>-6.7799999999999996E-3</c:v>
                </c:pt>
                <c:pt idx="14555">
                  <c:v>-6.3E-3</c:v>
                </c:pt>
                <c:pt idx="14556">
                  <c:v>-5.7200000000000003E-3</c:v>
                </c:pt>
                <c:pt idx="14557">
                  <c:v>-5.1900000000000002E-3</c:v>
                </c:pt>
                <c:pt idx="14558">
                  <c:v>-4.5100000000000001E-3</c:v>
                </c:pt>
                <c:pt idx="14559">
                  <c:v>-3.98E-3</c:v>
                </c:pt>
                <c:pt idx="14560">
                  <c:v>-3.46E-3</c:v>
                </c:pt>
                <c:pt idx="14561">
                  <c:v>-2.82E-3</c:v>
                </c:pt>
                <c:pt idx="14562">
                  <c:v>-2.2399999999999998E-3</c:v>
                </c:pt>
                <c:pt idx="14563">
                  <c:v>-1.66E-3</c:v>
                </c:pt>
                <c:pt idx="14564">
                  <c:v>-1.0300000000000001E-3</c:v>
                </c:pt>
                <c:pt idx="14565">
                  <c:v>-5.0000000000000001E-4</c:v>
                </c:pt>
                <c:pt idx="14566">
                  <c:v>2.0000000000000002E-5</c:v>
                </c:pt>
                <c:pt idx="14567">
                  <c:v>4.4000000000000002E-4</c:v>
                </c:pt>
                <c:pt idx="14568">
                  <c:v>9.2000000000000003E-4</c:v>
                </c:pt>
                <c:pt idx="14569">
                  <c:v>1.39E-3</c:v>
                </c:pt>
                <c:pt idx="14570">
                  <c:v>1.66E-3</c:v>
                </c:pt>
                <c:pt idx="14571">
                  <c:v>1.97E-3</c:v>
                </c:pt>
                <c:pt idx="14572">
                  <c:v>2.2399999999999998E-3</c:v>
                </c:pt>
                <c:pt idx="14573">
                  <c:v>2.4499999999999999E-3</c:v>
                </c:pt>
                <c:pt idx="14574">
                  <c:v>2.5999999999999999E-3</c:v>
                </c:pt>
                <c:pt idx="14575">
                  <c:v>2.5999999999999999E-3</c:v>
                </c:pt>
                <c:pt idx="14576">
                  <c:v>2.7100000000000002E-3</c:v>
                </c:pt>
                <c:pt idx="14577">
                  <c:v>2.66E-3</c:v>
                </c:pt>
                <c:pt idx="14578">
                  <c:v>2.5999999999999999E-3</c:v>
                </c:pt>
                <c:pt idx="14579">
                  <c:v>2.3900000000000002E-3</c:v>
                </c:pt>
                <c:pt idx="14580">
                  <c:v>2.1800000000000001E-3</c:v>
                </c:pt>
                <c:pt idx="14581">
                  <c:v>1.92E-3</c:v>
                </c:pt>
                <c:pt idx="14582">
                  <c:v>1.7099999999999999E-3</c:v>
                </c:pt>
                <c:pt idx="14583">
                  <c:v>1.34E-3</c:v>
                </c:pt>
                <c:pt idx="14584">
                  <c:v>9.2000000000000003E-4</c:v>
                </c:pt>
                <c:pt idx="14585">
                  <c:v>5.0000000000000001E-4</c:v>
                </c:pt>
                <c:pt idx="14586">
                  <c:v>6.9999999999999994E-5</c:v>
                </c:pt>
                <c:pt idx="14587">
                  <c:v>-3.5E-4</c:v>
                </c:pt>
                <c:pt idx="14588">
                  <c:v>-8.7000000000000001E-4</c:v>
                </c:pt>
                <c:pt idx="14589">
                  <c:v>-1.2999999999999999E-3</c:v>
                </c:pt>
                <c:pt idx="14590">
                  <c:v>-1.7700000000000001E-3</c:v>
                </c:pt>
                <c:pt idx="14591">
                  <c:v>-2.2399999999999998E-3</c:v>
                </c:pt>
                <c:pt idx="14592">
                  <c:v>-2.7699999999999999E-3</c:v>
                </c:pt>
                <c:pt idx="14593">
                  <c:v>-3.1900000000000001E-3</c:v>
                </c:pt>
                <c:pt idx="14594">
                  <c:v>-3.6700000000000001E-3</c:v>
                </c:pt>
                <c:pt idx="14595">
                  <c:v>-4.0400000000000002E-3</c:v>
                </c:pt>
                <c:pt idx="14596">
                  <c:v>-4.4000000000000003E-3</c:v>
                </c:pt>
                <c:pt idx="14597">
                  <c:v>-4.7699999999999999E-3</c:v>
                </c:pt>
                <c:pt idx="14598">
                  <c:v>-5.1900000000000002E-3</c:v>
                </c:pt>
                <c:pt idx="14599">
                  <c:v>-5.3499999999999997E-3</c:v>
                </c:pt>
                <c:pt idx="14600">
                  <c:v>-5.62E-3</c:v>
                </c:pt>
                <c:pt idx="14601">
                  <c:v>-5.9300000000000004E-3</c:v>
                </c:pt>
                <c:pt idx="14602">
                  <c:v>-6.0400000000000002E-3</c:v>
                </c:pt>
                <c:pt idx="14603">
                  <c:v>-6.2500000000000003E-3</c:v>
                </c:pt>
                <c:pt idx="14604">
                  <c:v>-6.3499999999999997E-3</c:v>
                </c:pt>
                <c:pt idx="14605">
                  <c:v>-6.5599999999999999E-3</c:v>
                </c:pt>
                <c:pt idx="14606">
                  <c:v>-6.5599999999999999E-3</c:v>
                </c:pt>
                <c:pt idx="14607">
                  <c:v>-6.7200000000000003E-3</c:v>
                </c:pt>
                <c:pt idx="14608">
                  <c:v>-6.8300000000000001E-3</c:v>
                </c:pt>
                <c:pt idx="14609">
                  <c:v>-6.8799999999999998E-3</c:v>
                </c:pt>
                <c:pt idx="14610">
                  <c:v>-6.7200000000000003E-3</c:v>
                </c:pt>
                <c:pt idx="14611">
                  <c:v>-6.8799999999999998E-3</c:v>
                </c:pt>
                <c:pt idx="14612">
                  <c:v>-6.8799999999999998E-3</c:v>
                </c:pt>
                <c:pt idx="14613">
                  <c:v>-6.9300000000000004E-3</c:v>
                </c:pt>
                <c:pt idx="14614">
                  <c:v>-6.9300000000000004E-3</c:v>
                </c:pt>
                <c:pt idx="14615">
                  <c:v>-6.9899999999999997E-3</c:v>
                </c:pt>
                <c:pt idx="14616">
                  <c:v>-6.9300000000000004E-3</c:v>
                </c:pt>
                <c:pt idx="14617">
                  <c:v>-6.9899999999999997E-3</c:v>
                </c:pt>
                <c:pt idx="14618">
                  <c:v>-7.1399999999999996E-3</c:v>
                </c:pt>
                <c:pt idx="14619">
                  <c:v>-7.3000000000000001E-3</c:v>
                </c:pt>
                <c:pt idx="14620">
                  <c:v>-7.3000000000000001E-3</c:v>
                </c:pt>
                <c:pt idx="14621">
                  <c:v>-7.4599999999999996E-3</c:v>
                </c:pt>
                <c:pt idx="14622">
                  <c:v>-7.5700000000000003E-3</c:v>
                </c:pt>
                <c:pt idx="14623">
                  <c:v>-7.7799999999999996E-3</c:v>
                </c:pt>
                <c:pt idx="14624">
                  <c:v>-7.9900000000000006E-3</c:v>
                </c:pt>
                <c:pt idx="14625">
                  <c:v>-8.2000000000000007E-3</c:v>
                </c:pt>
                <c:pt idx="14626">
                  <c:v>-8.3599999999999994E-3</c:v>
                </c:pt>
                <c:pt idx="14627">
                  <c:v>-8.6700000000000006E-3</c:v>
                </c:pt>
                <c:pt idx="14628">
                  <c:v>-8.8800000000000007E-3</c:v>
                </c:pt>
                <c:pt idx="14629">
                  <c:v>-9.1500000000000001E-3</c:v>
                </c:pt>
                <c:pt idx="14630">
                  <c:v>-9.3600000000000003E-3</c:v>
                </c:pt>
                <c:pt idx="14631">
                  <c:v>-9.6200000000000001E-3</c:v>
                </c:pt>
                <c:pt idx="14632">
                  <c:v>-9.7800000000000005E-3</c:v>
                </c:pt>
                <c:pt idx="14633">
                  <c:v>-1.009E-2</c:v>
                </c:pt>
                <c:pt idx="14634">
                  <c:v>-1.031E-2</c:v>
                </c:pt>
                <c:pt idx="14635">
                  <c:v>-1.052E-2</c:v>
                </c:pt>
                <c:pt idx="14636">
                  <c:v>-1.057E-2</c:v>
                </c:pt>
                <c:pt idx="14637">
                  <c:v>-1.078E-2</c:v>
                </c:pt>
                <c:pt idx="14638">
                  <c:v>-1.089E-2</c:v>
                </c:pt>
                <c:pt idx="14639">
                  <c:v>-1.099E-2</c:v>
                </c:pt>
                <c:pt idx="14640">
                  <c:v>-1.11E-2</c:v>
                </c:pt>
                <c:pt idx="14641">
                  <c:v>-1.115E-2</c:v>
                </c:pt>
                <c:pt idx="14642">
                  <c:v>-1.115E-2</c:v>
                </c:pt>
                <c:pt idx="14643">
                  <c:v>-1.1039999999999999E-2</c:v>
                </c:pt>
                <c:pt idx="14644">
                  <c:v>-1.1039999999999999E-2</c:v>
                </c:pt>
                <c:pt idx="14645">
                  <c:v>-1.099E-2</c:v>
                </c:pt>
                <c:pt idx="14646">
                  <c:v>-1.0829999999999999E-2</c:v>
                </c:pt>
                <c:pt idx="14647">
                  <c:v>-1.0670000000000001E-2</c:v>
                </c:pt>
                <c:pt idx="14648">
                  <c:v>-1.052E-2</c:v>
                </c:pt>
                <c:pt idx="14649">
                  <c:v>-1.025E-2</c:v>
                </c:pt>
                <c:pt idx="14650">
                  <c:v>-1.004E-2</c:v>
                </c:pt>
                <c:pt idx="14651">
                  <c:v>-9.7800000000000005E-3</c:v>
                </c:pt>
                <c:pt idx="14652">
                  <c:v>-9.41E-3</c:v>
                </c:pt>
                <c:pt idx="14653">
                  <c:v>-9.0900000000000009E-3</c:v>
                </c:pt>
                <c:pt idx="14654">
                  <c:v>-8.6700000000000006E-3</c:v>
                </c:pt>
                <c:pt idx="14655">
                  <c:v>-8.4600000000000005E-3</c:v>
                </c:pt>
                <c:pt idx="14656">
                  <c:v>-7.9900000000000006E-3</c:v>
                </c:pt>
                <c:pt idx="14657">
                  <c:v>-7.6699999999999997E-3</c:v>
                </c:pt>
                <c:pt idx="14658">
                  <c:v>-7.3000000000000001E-3</c:v>
                </c:pt>
                <c:pt idx="14659">
                  <c:v>-6.9300000000000004E-3</c:v>
                </c:pt>
                <c:pt idx="14660">
                  <c:v>-6.5599999999999999E-3</c:v>
                </c:pt>
                <c:pt idx="14661">
                  <c:v>-6.1999999999999998E-3</c:v>
                </c:pt>
                <c:pt idx="14662">
                  <c:v>-5.9300000000000004E-3</c:v>
                </c:pt>
                <c:pt idx="14663">
                  <c:v>-5.5599999999999998E-3</c:v>
                </c:pt>
                <c:pt idx="14664">
                  <c:v>-5.1399999999999996E-3</c:v>
                </c:pt>
                <c:pt idx="14665">
                  <c:v>-4.8300000000000001E-3</c:v>
                </c:pt>
                <c:pt idx="14666">
                  <c:v>-4.6100000000000004E-3</c:v>
                </c:pt>
                <c:pt idx="14667">
                  <c:v>-4.3499999999999997E-3</c:v>
                </c:pt>
                <c:pt idx="14668">
                  <c:v>-4.0899999999999999E-3</c:v>
                </c:pt>
                <c:pt idx="14669">
                  <c:v>-3.8800000000000002E-3</c:v>
                </c:pt>
                <c:pt idx="14670">
                  <c:v>-3.6099999999999999E-3</c:v>
                </c:pt>
                <c:pt idx="14671">
                  <c:v>-3.5100000000000001E-3</c:v>
                </c:pt>
                <c:pt idx="14672">
                  <c:v>-3.3500000000000001E-3</c:v>
                </c:pt>
                <c:pt idx="14673">
                  <c:v>-3.2399999999999998E-3</c:v>
                </c:pt>
                <c:pt idx="14674">
                  <c:v>-3.14E-3</c:v>
                </c:pt>
                <c:pt idx="14675">
                  <c:v>-3.0899999999999999E-3</c:v>
                </c:pt>
                <c:pt idx="14676">
                  <c:v>-3.1900000000000001E-3</c:v>
                </c:pt>
                <c:pt idx="14677">
                  <c:v>-3.1900000000000001E-3</c:v>
                </c:pt>
                <c:pt idx="14678">
                  <c:v>-3.2399999999999998E-3</c:v>
                </c:pt>
                <c:pt idx="14679">
                  <c:v>-3.2399999999999998E-3</c:v>
                </c:pt>
                <c:pt idx="14680">
                  <c:v>-3.46E-3</c:v>
                </c:pt>
                <c:pt idx="14681">
                  <c:v>-3.5100000000000001E-3</c:v>
                </c:pt>
                <c:pt idx="14682">
                  <c:v>-3.7200000000000002E-3</c:v>
                </c:pt>
                <c:pt idx="14683">
                  <c:v>-3.82E-3</c:v>
                </c:pt>
                <c:pt idx="14684">
                  <c:v>-3.98E-3</c:v>
                </c:pt>
                <c:pt idx="14685">
                  <c:v>-4.3E-3</c:v>
                </c:pt>
                <c:pt idx="14686">
                  <c:v>-4.4600000000000004E-3</c:v>
                </c:pt>
                <c:pt idx="14687">
                  <c:v>-4.6699999999999997E-3</c:v>
                </c:pt>
                <c:pt idx="14688">
                  <c:v>-4.9300000000000004E-3</c:v>
                </c:pt>
                <c:pt idx="14689">
                  <c:v>-5.0400000000000002E-3</c:v>
                </c:pt>
                <c:pt idx="14690">
                  <c:v>-5.1900000000000002E-3</c:v>
                </c:pt>
                <c:pt idx="14691">
                  <c:v>-5.5100000000000001E-3</c:v>
                </c:pt>
                <c:pt idx="14692">
                  <c:v>-5.7200000000000003E-3</c:v>
                </c:pt>
                <c:pt idx="14693">
                  <c:v>-5.9300000000000004E-3</c:v>
                </c:pt>
                <c:pt idx="14694">
                  <c:v>-6.1999999999999998E-3</c:v>
                </c:pt>
                <c:pt idx="14695">
                  <c:v>-6.3499999999999997E-3</c:v>
                </c:pt>
                <c:pt idx="14696">
                  <c:v>-6.4099999999999999E-3</c:v>
                </c:pt>
                <c:pt idx="14697">
                  <c:v>-6.6699999999999997E-3</c:v>
                </c:pt>
                <c:pt idx="14698">
                  <c:v>-6.7799999999999996E-3</c:v>
                </c:pt>
                <c:pt idx="14699">
                  <c:v>-6.8799999999999998E-3</c:v>
                </c:pt>
                <c:pt idx="14700">
                  <c:v>-6.9300000000000004E-3</c:v>
                </c:pt>
                <c:pt idx="14701">
                  <c:v>-7.0400000000000003E-3</c:v>
                </c:pt>
                <c:pt idx="14702">
                  <c:v>-6.9899999999999997E-3</c:v>
                </c:pt>
                <c:pt idx="14703">
                  <c:v>-7.0400000000000003E-3</c:v>
                </c:pt>
                <c:pt idx="14704">
                  <c:v>-6.9899999999999997E-3</c:v>
                </c:pt>
                <c:pt idx="14705">
                  <c:v>-6.9300000000000004E-3</c:v>
                </c:pt>
                <c:pt idx="14706">
                  <c:v>-6.8799999999999998E-3</c:v>
                </c:pt>
                <c:pt idx="14707">
                  <c:v>-6.7799999999999996E-3</c:v>
                </c:pt>
                <c:pt idx="14708">
                  <c:v>-6.7200000000000003E-3</c:v>
                </c:pt>
                <c:pt idx="14709">
                  <c:v>-6.5599999999999999E-3</c:v>
                </c:pt>
                <c:pt idx="14710">
                  <c:v>-6.3499999999999997E-3</c:v>
                </c:pt>
                <c:pt idx="14711">
                  <c:v>-6.1399999999999996E-3</c:v>
                </c:pt>
                <c:pt idx="14712">
                  <c:v>-6.0400000000000002E-3</c:v>
                </c:pt>
                <c:pt idx="14713">
                  <c:v>-5.9800000000000001E-3</c:v>
                </c:pt>
                <c:pt idx="14714">
                  <c:v>-5.6699999999999997E-3</c:v>
                </c:pt>
                <c:pt idx="14715">
                  <c:v>-5.5100000000000001E-3</c:v>
                </c:pt>
                <c:pt idx="14716">
                  <c:v>-5.2500000000000003E-3</c:v>
                </c:pt>
                <c:pt idx="14717">
                  <c:v>-5.1399999999999996E-3</c:v>
                </c:pt>
                <c:pt idx="14718">
                  <c:v>-4.8799999999999998E-3</c:v>
                </c:pt>
                <c:pt idx="14719">
                  <c:v>-4.6699999999999997E-3</c:v>
                </c:pt>
                <c:pt idx="14720">
                  <c:v>-4.4600000000000004E-3</c:v>
                </c:pt>
                <c:pt idx="14721">
                  <c:v>-4.3499999999999997E-3</c:v>
                </c:pt>
                <c:pt idx="14722">
                  <c:v>-4.0400000000000002E-3</c:v>
                </c:pt>
                <c:pt idx="14723">
                  <c:v>-3.8800000000000002E-3</c:v>
                </c:pt>
                <c:pt idx="14724">
                  <c:v>-3.6700000000000001E-3</c:v>
                </c:pt>
                <c:pt idx="14725">
                  <c:v>-3.6099999999999999E-3</c:v>
                </c:pt>
                <c:pt idx="14726">
                  <c:v>-3.46E-3</c:v>
                </c:pt>
                <c:pt idx="14727">
                  <c:v>-3.3E-3</c:v>
                </c:pt>
                <c:pt idx="14728">
                  <c:v>-3.14E-3</c:v>
                </c:pt>
                <c:pt idx="14729">
                  <c:v>-3.0899999999999999E-3</c:v>
                </c:pt>
                <c:pt idx="14730">
                  <c:v>-2.9299999999999999E-3</c:v>
                </c:pt>
                <c:pt idx="14731">
                  <c:v>-2.82E-3</c:v>
                </c:pt>
                <c:pt idx="14732">
                  <c:v>-2.7699999999999999E-3</c:v>
                </c:pt>
                <c:pt idx="14733">
                  <c:v>-2.7200000000000002E-3</c:v>
                </c:pt>
                <c:pt idx="14734">
                  <c:v>-2.6099999999999999E-3</c:v>
                </c:pt>
                <c:pt idx="14735">
                  <c:v>-2.6099999999999999E-3</c:v>
                </c:pt>
                <c:pt idx="14736">
                  <c:v>-2.6099999999999999E-3</c:v>
                </c:pt>
                <c:pt idx="14737">
                  <c:v>-2.5600000000000002E-3</c:v>
                </c:pt>
                <c:pt idx="14738">
                  <c:v>-2.4499999999999999E-3</c:v>
                </c:pt>
                <c:pt idx="14739">
                  <c:v>-2.4499999999999999E-3</c:v>
                </c:pt>
                <c:pt idx="14740">
                  <c:v>-2.4499999999999999E-3</c:v>
                </c:pt>
                <c:pt idx="14741">
                  <c:v>-2.5600000000000002E-3</c:v>
                </c:pt>
                <c:pt idx="14742">
                  <c:v>-2.5600000000000002E-3</c:v>
                </c:pt>
                <c:pt idx="14743">
                  <c:v>-2.5100000000000001E-3</c:v>
                </c:pt>
                <c:pt idx="14744">
                  <c:v>-2.5100000000000001E-3</c:v>
                </c:pt>
                <c:pt idx="14745">
                  <c:v>-2.6099999999999999E-3</c:v>
                </c:pt>
                <c:pt idx="14746">
                  <c:v>-2.5100000000000001E-3</c:v>
                </c:pt>
                <c:pt idx="14747">
                  <c:v>-2.7200000000000002E-3</c:v>
                </c:pt>
                <c:pt idx="14748">
                  <c:v>-2.6700000000000001E-3</c:v>
                </c:pt>
                <c:pt idx="14749">
                  <c:v>-2.7200000000000002E-3</c:v>
                </c:pt>
                <c:pt idx="14750">
                  <c:v>-2.6700000000000001E-3</c:v>
                </c:pt>
                <c:pt idx="14751">
                  <c:v>-2.82E-3</c:v>
                </c:pt>
                <c:pt idx="14752">
                  <c:v>-2.9299999999999999E-3</c:v>
                </c:pt>
                <c:pt idx="14753">
                  <c:v>-2.9299999999999999E-3</c:v>
                </c:pt>
                <c:pt idx="14754">
                  <c:v>-2.9299999999999999E-3</c:v>
                </c:pt>
                <c:pt idx="14755">
                  <c:v>-2.9299999999999999E-3</c:v>
                </c:pt>
                <c:pt idx="14756">
                  <c:v>-2.9299999999999999E-3</c:v>
                </c:pt>
                <c:pt idx="14757">
                  <c:v>-3.0300000000000001E-3</c:v>
                </c:pt>
                <c:pt idx="14758">
                  <c:v>-3.0899999999999999E-3</c:v>
                </c:pt>
                <c:pt idx="14759">
                  <c:v>-3.1900000000000001E-3</c:v>
                </c:pt>
                <c:pt idx="14760">
                  <c:v>-2.98E-3</c:v>
                </c:pt>
                <c:pt idx="14761">
                  <c:v>-3.0899999999999999E-3</c:v>
                </c:pt>
                <c:pt idx="14762">
                  <c:v>-3.0300000000000001E-3</c:v>
                </c:pt>
                <c:pt idx="14763">
                  <c:v>-3.1900000000000001E-3</c:v>
                </c:pt>
                <c:pt idx="14764">
                  <c:v>-3.14E-3</c:v>
                </c:pt>
                <c:pt idx="14765">
                  <c:v>-3.0899999999999999E-3</c:v>
                </c:pt>
                <c:pt idx="14766">
                  <c:v>-2.98E-3</c:v>
                </c:pt>
                <c:pt idx="14767">
                  <c:v>-2.98E-3</c:v>
                </c:pt>
                <c:pt idx="14768">
                  <c:v>-2.9299999999999999E-3</c:v>
                </c:pt>
                <c:pt idx="14769">
                  <c:v>-2.9299999999999999E-3</c:v>
                </c:pt>
                <c:pt idx="14770">
                  <c:v>-2.82E-3</c:v>
                </c:pt>
                <c:pt idx="14771">
                  <c:v>-2.82E-3</c:v>
                </c:pt>
                <c:pt idx="14772">
                  <c:v>-2.7699999999999999E-3</c:v>
                </c:pt>
                <c:pt idx="14773">
                  <c:v>-2.6700000000000001E-3</c:v>
                </c:pt>
                <c:pt idx="14774">
                  <c:v>-2.6700000000000001E-3</c:v>
                </c:pt>
                <c:pt idx="14775">
                  <c:v>-2.6099999999999999E-3</c:v>
                </c:pt>
                <c:pt idx="14776">
                  <c:v>-2.4499999999999999E-3</c:v>
                </c:pt>
                <c:pt idx="14777">
                  <c:v>-2.3999999999999998E-3</c:v>
                </c:pt>
                <c:pt idx="14778">
                  <c:v>-2.3500000000000001E-3</c:v>
                </c:pt>
                <c:pt idx="14779">
                  <c:v>-2.3E-3</c:v>
                </c:pt>
                <c:pt idx="14780">
                  <c:v>-2.2399999999999998E-3</c:v>
                </c:pt>
                <c:pt idx="14781">
                  <c:v>-2.3999999999999998E-3</c:v>
                </c:pt>
                <c:pt idx="14782">
                  <c:v>-2.3E-3</c:v>
                </c:pt>
                <c:pt idx="14783">
                  <c:v>-2.3E-3</c:v>
                </c:pt>
                <c:pt idx="14784">
                  <c:v>-2.4499999999999999E-3</c:v>
                </c:pt>
                <c:pt idx="14785">
                  <c:v>-2.4499999999999999E-3</c:v>
                </c:pt>
                <c:pt idx="14786">
                  <c:v>-2.5100000000000001E-3</c:v>
                </c:pt>
                <c:pt idx="14787">
                  <c:v>-2.6700000000000001E-3</c:v>
                </c:pt>
                <c:pt idx="14788">
                  <c:v>-2.7200000000000002E-3</c:v>
                </c:pt>
                <c:pt idx="14789">
                  <c:v>-2.9299999999999999E-3</c:v>
                </c:pt>
                <c:pt idx="14790">
                  <c:v>-3.1900000000000001E-3</c:v>
                </c:pt>
                <c:pt idx="14791">
                  <c:v>-3.3500000000000001E-3</c:v>
                </c:pt>
                <c:pt idx="14792">
                  <c:v>-3.5100000000000001E-3</c:v>
                </c:pt>
                <c:pt idx="14793">
                  <c:v>-3.8800000000000002E-3</c:v>
                </c:pt>
                <c:pt idx="14794">
                  <c:v>-4.1900000000000001E-3</c:v>
                </c:pt>
                <c:pt idx="14795">
                  <c:v>-4.4600000000000004E-3</c:v>
                </c:pt>
                <c:pt idx="14796">
                  <c:v>-4.7699999999999999E-3</c:v>
                </c:pt>
                <c:pt idx="14797">
                  <c:v>-5.0899999999999999E-3</c:v>
                </c:pt>
                <c:pt idx="14798">
                  <c:v>-5.62E-3</c:v>
                </c:pt>
                <c:pt idx="14799">
                  <c:v>-5.8300000000000001E-3</c:v>
                </c:pt>
                <c:pt idx="14800">
                  <c:v>-6.2500000000000003E-3</c:v>
                </c:pt>
                <c:pt idx="14801">
                  <c:v>-6.6699999999999997E-3</c:v>
                </c:pt>
                <c:pt idx="14802">
                  <c:v>-7.0400000000000003E-3</c:v>
                </c:pt>
                <c:pt idx="14803">
                  <c:v>-7.4599999999999996E-3</c:v>
                </c:pt>
                <c:pt idx="14804">
                  <c:v>-7.8799999999999999E-3</c:v>
                </c:pt>
                <c:pt idx="14805">
                  <c:v>-8.2000000000000007E-3</c:v>
                </c:pt>
                <c:pt idx="14806">
                  <c:v>-8.6199999999999992E-3</c:v>
                </c:pt>
                <c:pt idx="14807">
                  <c:v>-8.94E-3</c:v>
                </c:pt>
                <c:pt idx="14808">
                  <c:v>-9.3600000000000003E-3</c:v>
                </c:pt>
                <c:pt idx="14809">
                  <c:v>-9.6699999999999998E-3</c:v>
                </c:pt>
                <c:pt idx="14810">
                  <c:v>-1.004E-2</c:v>
                </c:pt>
                <c:pt idx="14811">
                  <c:v>-1.025E-2</c:v>
                </c:pt>
                <c:pt idx="14812">
                  <c:v>-1.0410000000000001E-2</c:v>
                </c:pt>
                <c:pt idx="14813">
                  <c:v>-1.0670000000000001E-2</c:v>
                </c:pt>
                <c:pt idx="14814">
                  <c:v>-1.089E-2</c:v>
                </c:pt>
                <c:pt idx="14815">
                  <c:v>-1.11E-2</c:v>
                </c:pt>
                <c:pt idx="14816">
                  <c:v>-1.125E-2</c:v>
                </c:pt>
                <c:pt idx="14817">
                  <c:v>-1.1310000000000001E-2</c:v>
                </c:pt>
                <c:pt idx="14818">
                  <c:v>-1.1310000000000001E-2</c:v>
                </c:pt>
                <c:pt idx="14819">
                  <c:v>-1.136E-2</c:v>
                </c:pt>
                <c:pt idx="14820">
                  <c:v>-1.136E-2</c:v>
                </c:pt>
                <c:pt idx="14821">
                  <c:v>-1.141E-2</c:v>
                </c:pt>
                <c:pt idx="14822">
                  <c:v>-1.141E-2</c:v>
                </c:pt>
                <c:pt idx="14823">
                  <c:v>-1.125E-2</c:v>
                </c:pt>
                <c:pt idx="14824">
                  <c:v>-1.11E-2</c:v>
                </c:pt>
                <c:pt idx="14825">
                  <c:v>-1.1039999999999999E-2</c:v>
                </c:pt>
                <c:pt idx="14826">
                  <c:v>-1.089E-2</c:v>
                </c:pt>
                <c:pt idx="14827">
                  <c:v>-1.073E-2</c:v>
                </c:pt>
                <c:pt idx="14828">
                  <c:v>-1.057E-2</c:v>
                </c:pt>
                <c:pt idx="14829">
                  <c:v>-1.0359999999999999E-2</c:v>
                </c:pt>
                <c:pt idx="14830">
                  <c:v>-1.009E-2</c:v>
                </c:pt>
                <c:pt idx="14831">
                  <c:v>-9.8799999999999999E-3</c:v>
                </c:pt>
                <c:pt idx="14832">
                  <c:v>-9.5700000000000004E-3</c:v>
                </c:pt>
                <c:pt idx="14833">
                  <c:v>-9.2999999999999992E-3</c:v>
                </c:pt>
                <c:pt idx="14834">
                  <c:v>-9.0399999999999994E-3</c:v>
                </c:pt>
                <c:pt idx="14835">
                  <c:v>-8.7799999999999996E-3</c:v>
                </c:pt>
                <c:pt idx="14836">
                  <c:v>-8.5100000000000002E-3</c:v>
                </c:pt>
                <c:pt idx="14837">
                  <c:v>-8.2000000000000007E-3</c:v>
                </c:pt>
                <c:pt idx="14838">
                  <c:v>-7.9299999999999995E-3</c:v>
                </c:pt>
                <c:pt idx="14839">
                  <c:v>-7.7799999999999996E-3</c:v>
                </c:pt>
                <c:pt idx="14840">
                  <c:v>-7.3499999999999998E-3</c:v>
                </c:pt>
                <c:pt idx="14841">
                  <c:v>-7.1999999999999998E-3</c:v>
                </c:pt>
                <c:pt idx="14842">
                  <c:v>-6.8300000000000001E-3</c:v>
                </c:pt>
                <c:pt idx="14843">
                  <c:v>-6.6699999999999997E-3</c:v>
                </c:pt>
                <c:pt idx="14844">
                  <c:v>-6.3499999999999997E-3</c:v>
                </c:pt>
                <c:pt idx="14845">
                  <c:v>-6.1999999999999998E-3</c:v>
                </c:pt>
                <c:pt idx="14846">
                  <c:v>-5.8799999999999998E-3</c:v>
                </c:pt>
                <c:pt idx="14847">
                  <c:v>-5.7200000000000003E-3</c:v>
                </c:pt>
                <c:pt idx="14848">
                  <c:v>-5.5599999999999998E-3</c:v>
                </c:pt>
                <c:pt idx="14849">
                  <c:v>-5.4099999999999999E-3</c:v>
                </c:pt>
                <c:pt idx="14850">
                  <c:v>-5.1399999999999996E-3</c:v>
                </c:pt>
                <c:pt idx="14851">
                  <c:v>-4.9800000000000001E-3</c:v>
                </c:pt>
                <c:pt idx="14852">
                  <c:v>-4.8799999999999998E-3</c:v>
                </c:pt>
                <c:pt idx="14853">
                  <c:v>-4.7200000000000002E-3</c:v>
                </c:pt>
                <c:pt idx="14854">
                  <c:v>-4.5599999999999998E-3</c:v>
                </c:pt>
                <c:pt idx="14855">
                  <c:v>-4.5100000000000001E-3</c:v>
                </c:pt>
                <c:pt idx="14856">
                  <c:v>-4.3499999999999997E-3</c:v>
                </c:pt>
                <c:pt idx="14857">
                  <c:v>-4.1900000000000001E-3</c:v>
                </c:pt>
                <c:pt idx="14858">
                  <c:v>-4.2500000000000003E-3</c:v>
                </c:pt>
                <c:pt idx="14859">
                  <c:v>-4.0899999999999999E-3</c:v>
                </c:pt>
                <c:pt idx="14860">
                  <c:v>-4.0899999999999999E-3</c:v>
                </c:pt>
                <c:pt idx="14861">
                  <c:v>-3.98E-3</c:v>
                </c:pt>
                <c:pt idx="14862">
                  <c:v>-3.9300000000000003E-3</c:v>
                </c:pt>
                <c:pt idx="14863">
                  <c:v>-3.9300000000000003E-3</c:v>
                </c:pt>
                <c:pt idx="14864">
                  <c:v>-3.9300000000000003E-3</c:v>
                </c:pt>
                <c:pt idx="14865">
                  <c:v>-3.8800000000000002E-3</c:v>
                </c:pt>
                <c:pt idx="14866">
                  <c:v>-3.8800000000000002E-3</c:v>
                </c:pt>
                <c:pt idx="14867">
                  <c:v>-3.8800000000000002E-3</c:v>
                </c:pt>
                <c:pt idx="14868">
                  <c:v>-3.9300000000000003E-3</c:v>
                </c:pt>
                <c:pt idx="14869">
                  <c:v>-3.8800000000000002E-3</c:v>
                </c:pt>
                <c:pt idx="14870">
                  <c:v>-3.8800000000000002E-3</c:v>
                </c:pt>
                <c:pt idx="14871">
                  <c:v>-3.8800000000000002E-3</c:v>
                </c:pt>
                <c:pt idx="14872">
                  <c:v>-3.82E-3</c:v>
                </c:pt>
                <c:pt idx="14873">
                  <c:v>-3.82E-3</c:v>
                </c:pt>
                <c:pt idx="14874">
                  <c:v>-3.82E-3</c:v>
                </c:pt>
                <c:pt idx="14875">
                  <c:v>-3.7699999999999999E-3</c:v>
                </c:pt>
                <c:pt idx="14876">
                  <c:v>-3.7200000000000002E-3</c:v>
                </c:pt>
                <c:pt idx="14877">
                  <c:v>-3.6700000000000001E-3</c:v>
                </c:pt>
                <c:pt idx="14878">
                  <c:v>-3.5599999999999998E-3</c:v>
                </c:pt>
                <c:pt idx="14879">
                  <c:v>-3.5599999999999998E-3</c:v>
                </c:pt>
                <c:pt idx="14880">
                  <c:v>-3.46E-3</c:v>
                </c:pt>
                <c:pt idx="14881">
                  <c:v>-3.3500000000000001E-3</c:v>
                </c:pt>
                <c:pt idx="14882">
                  <c:v>-3.14E-3</c:v>
                </c:pt>
                <c:pt idx="14883">
                  <c:v>-3.14E-3</c:v>
                </c:pt>
                <c:pt idx="14884">
                  <c:v>-2.9299999999999999E-3</c:v>
                </c:pt>
                <c:pt idx="14885">
                  <c:v>-2.9299999999999999E-3</c:v>
                </c:pt>
                <c:pt idx="14886">
                  <c:v>-2.6099999999999999E-3</c:v>
                </c:pt>
                <c:pt idx="14887">
                  <c:v>-2.3999999999999998E-3</c:v>
                </c:pt>
                <c:pt idx="14888">
                  <c:v>-2.3E-3</c:v>
                </c:pt>
                <c:pt idx="14889">
                  <c:v>-1.98E-3</c:v>
                </c:pt>
                <c:pt idx="14890">
                  <c:v>-1.7700000000000001E-3</c:v>
                </c:pt>
                <c:pt idx="14891">
                  <c:v>-1.56E-3</c:v>
                </c:pt>
                <c:pt idx="14892">
                  <c:v>-1.1900000000000001E-3</c:v>
                </c:pt>
                <c:pt idx="14893">
                  <c:v>-8.1999999999999998E-4</c:v>
                </c:pt>
                <c:pt idx="14894">
                  <c:v>-5.5999999999999995E-4</c:v>
                </c:pt>
                <c:pt idx="14895">
                  <c:v>-2.4000000000000001E-4</c:v>
                </c:pt>
                <c:pt idx="14896">
                  <c:v>6.9999999999999994E-5</c:v>
                </c:pt>
                <c:pt idx="14897">
                  <c:v>4.4000000000000002E-4</c:v>
                </c:pt>
                <c:pt idx="14898">
                  <c:v>7.6000000000000004E-4</c:v>
                </c:pt>
                <c:pt idx="14899">
                  <c:v>1.08E-3</c:v>
                </c:pt>
                <c:pt idx="14900">
                  <c:v>1.4400000000000001E-3</c:v>
                </c:pt>
                <c:pt idx="14901">
                  <c:v>1.7099999999999999E-3</c:v>
                </c:pt>
                <c:pt idx="14902">
                  <c:v>2.0799999999999998E-3</c:v>
                </c:pt>
                <c:pt idx="14903">
                  <c:v>2.3900000000000002E-3</c:v>
                </c:pt>
                <c:pt idx="14904">
                  <c:v>2.66E-3</c:v>
                </c:pt>
                <c:pt idx="14905">
                  <c:v>2.8700000000000002E-3</c:v>
                </c:pt>
                <c:pt idx="14906">
                  <c:v>3.0300000000000001E-3</c:v>
                </c:pt>
                <c:pt idx="14907">
                  <c:v>3.3400000000000001E-3</c:v>
                </c:pt>
                <c:pt idx="14908">
                  <c:v>3.3899999999999998E-3</c:v>
                </c:pt>
                <c:pt idx="14909">
                  <c:v>3.6099999999999999E-3</c:v>
                </c:pt>
                <c:pt idx="14910">
                  <c:v>3.6600000000000001E-3</c:v>
                </c:pt>
                <c:pt idx="14911">
                  <c:v>3.7100000000000002E-3</c:v>
                </c:pt>
                <c:pt idx="14912">
                  <c:v>3.6099999999999999E-3</c:v>
                </c:pt>
                <c:pt idx="14913">
                  <c:v>3.5500000000000002E-3</c:v>
                </c:pt>
                <c:pt idx="14914">
                  <c:v>3.5000000000000001E-3</c:v>
                </c:pt>
                <c:pt idx="14915">
                  <c:v>3.2399999999999998E-3</c:v>
                </c:pt>
                <c:pt idx="14916">
                  <c:v>3.0300000000000001E-3</c:v>
                </c:pt>
                <c:pt idx="14917">
                  <c:v>2.7599999999999999E-3</c:v>
                </c:pt>
                <c:pt idx="14918">
                  <c:v>2.2899999999999999E-3</c:v>
                </c:pt>
                <c:pt idx="14919">
                  <c:v>1.8699999999999999E-3</c:v>
                </c:pt>
                <c:pt idx="14920">
                  <c:v>1.39E-3</c:v>
                </c:pt>
                <c:pt idx="14921">
                  <c:v>8.7000000000000001E-4</c:v>
                </c:pt>
                <c:pt idx="14922">
                  <c:v>2.3000000000000001E-4</c:v>
                </c:pt>
                <c:pt idx="14923">
                  <c:v>-3.5E-4</c:v>
                </c:pt>
                <c:pt idx="14924">
                  <c:v>-9.3000000000000005E-4</c:v>
                </c:pt>
                <c:pt idx="14925">
                  <c:v>-1.7700000000000001E-3</c:v>
                </c:pt>
                <c:pt idx="14926">
                  <c:v>-2.4499999999999999E-3</c:v>
                </c:pt>
                <c:pt idx="14927">
                  <c:v>-3.3E-3</c:v>
                </c:pt>
                <c:pt idx="14928">
                  <c:v>-4.1399999999999996E-3</c:v>
                </c:pt>
                <c:pt idx="14929">
                  <c:v>-4.9300000000000004E-3</c:v>
                </c:pt>
                <c:pt idx="14930">
                  <c:v>-5.7200000000000003E-3</c:v>
                </c:pt>
                <c:pt idx="14931">
                  <c:v>-6.62E-3</c:v>
                </c:pt>
                <c:pt idx="14932">
                  <c:v>-7.3000000000000001E-3</c:v>
                </c:pt>
                <c:pt idx="14933">
                  <c:v>-8.2000000000000007E-3</c:v>
                </c:pt>
                <c:pt idx="14934">
                  <c:v>-9.0900000000000009E-3</c:v>
                </c:pt>
                <c:pt idx="14935">
                  <c:v>-9.8300000000000002E-3</c:v>
                </c:pt>
                <c:pt idx="14936">
                  <c:v>-1.052E-2</c:v>
                </c:pt>
                <c:pt idx="14937">
                  <c:v>-1.1310000000000001E-2</c:v>
                </c:pt>
                <c:pt idx="14938">
                  <c:v>-1.1939999999999999E-2</c:v>
                </c:pt>
                <c:pt idx="14939">
                  <c:v>-1.252E-2</c:v>
                </c:pt>
                <c:pt idx="14940">
                  <c:v>-1.3050000000000001E-2</c:v>
                </c:pt>
                <c:pt idx="14941">
                  <c:v>-1.3679999999999999E-2</c:v>
                </c:pt>
                <c:pt idx="14942">
                  <c:v>-1.3990000000000001E-2</c:v>
                </c:pt>
                <c:pt idx="14943">
                  <c:v>-1.4420000000000001E-2</c:v>
                </c:pt>
                <c:pt idx="14944">
                  <c:v>-1.478E-2</c:v>
                </c:pt>
                <c:pt idx="14945">
                  <c:v>-1.494E-2</c:v>
                </c:pt>
                <c:pt idx="14946">
                  <c:v>-1.5100000000000001E-2</c:v>
                </c:pt>
                <c:pt idx="14947">
                  <c:v>-1.5259999999999999E-2</c:v>
                </c:pt>
                <c:pt idx="14948">
                  <c:v>-1.521E-2</c:v>
                </c:pt>
                <c:pt idx="14949">
                  <c:v>-1.515E-2</c:v>
                </c:pt>
                <c:pt idx="14950">
                  <c:v>-1.5049999999999999E-2</c:v>
                </c:pt>
                <c:pt idx="14951">
                  <c:v>-1.494E-2</c:v>
                </c:pt>
                <c:pt idx="14952">
                  <c:v>-1.478E-2</c:v>
                </c:pt>
                <c:pt idx="14953">
                  <c:v>-1.4420000000000001E-2</c:v>
                </c:pt>
                <c:pt idx="14954">
                  <c:v>-1.426E-2</c:v>
                </c:pt>
                <c:pt idx="14955">
                  <c:v>-1.3729999999999999E-2</c:v>
                </c:pt>
                <c:pt idx="14956">
                  <c:v>-1.3310000000000001E-2</c:v>
                </c:pt>
                <c:pt idx="14957">
                  <c:v>-1.294E-2</c:v>
                </c:pt>
                <c:pt idx="14958">
                  <c:v>-1.247E-2</c:v>
                </c:pt>
                <c:pt idx="14959">
                  <c:v>-1.21E-2</c:v>
                </c:pt>
                <c:pt idx="14960">
                  <c:v>-1.157E-2</c:v>
                </c:pt>
                <c:pt idx="14961">
                  <c:v>-1.12E-2</c:v>
                </c:pt>
                <c:pt idx="14962">
                  <c:v>-1.057E-2</c:v>
                </c:pt>
                <c:pt idx="14963">
                  <c:v>-1.0200000000000001E-2</c:v>
                </c:pt>
                <c:pt idx="14964">
                  <c:v>-9.7300000000000008E-3</c:v>
                </c:pt>
                <c:pt idx="14965">
                  <c:v>-9.2999999999999992E-3</c:v>
                </c:pt>
                <c:pt idx="14966">
                  <c:v>-8.94E-3</c:v>
                </c:pt>
                <c:pt idx="14967">
                  <c:v>-8.5100000000000002E-3</c:v>
                </c:pt>
                <c:pt idx="14968">
                  <c:v>-8.09E-3</c:v>
                </c:pt>
                <c:pt idx="14969">
                  <c:v>-7.7799999999999996E-3</c:v>
                </c:pt>
                <c:pt idx="14970">
                  <c:v>-7.5100000000000002E-3</c:v>
                </c:pt>
                <c:pt idx="14971">
                  <c:v>-7.1399999999999996E-3</c:v>
                </c:pt>
                <c:pt idx="14972">
                  <c:v>-6.9300000000000004E-3</c:v>
                </c:pt>
                <c:pt idx="14973">
                  <c:v>-6.7799999999999996E-3</c:v>
                </c:pt>
                <c:pt idx="14974">
                  <c:v>-6.5599999999999999E-3</c:v>
                </c:pt>
                <c:pt idx="14975">
                  <c:v>-6.4599999999999996E-3</c:v>
                </c:pt>
                <c:pt idx="14976">
                  <c:v>-6.3499999999999997E-3</c:v>
                </c:pt>
                <c:pt idx="14977">
                  <c:v>-6.1999999999999998E-3</c:v>
                </c:pt>
                <c:pt idx="14978">
                  <c:v>-6.0899999999999999E-3</c:v>
                </c:pt>
                <c:pt idx="14979">
                  <c:v>-6.1399999999999996E-3</c:v>
                </c:pt>
                <c:pt idx="14980">
                  <c:v>-6.0899999999999999E-3</c:v>
                </c:pt>
                <c:pt idx="14981">
                  <c:v>-6.0899999999999999E-3</c:v>
                </c:pt>
                <c:pt idx="14982">
                  <c:v>-6.0899999999999999E-3</c:v>
                </c:pt>
                <c:pt idx="14983">
                  <c:v>-6.0899999999999999E-3</c:v>
                </c:pt>
                <c:pt idx="14984">
                  <c:v>-6.0899999999999999E-3</c:v>
                </c:pt>
                <c:pt idx="14985">
                  <c:v>-6.1399999999999996E-3</c:v>
                </c:pt>
                <c:pt idx="14986">
                  <c:v>-6.1399999999999996E-3</c:v>
                </c:pt>
                <c:pt idx="14987">
                  <c:v>-6.1399999999999996E-3</c:v>
                </c:pt>
                <c:pt idx="14988">
                  <c:v>-6.1399999999999996E-3</c:v>
                </c:pt>
                <c:pt idx="14989">
                  <c:v>-6.0899999999999999E-3</c:v>
                </c:pt>
                <c:pt idx="14990">
                  <c:v>-5.9800000000000001E-3</c:v>
                </c:pt>
                <c:pt idx="14991">
                  <c:v>-5.9300000000000004E-3</c:v>
                </c:pt>
                <c:pt idx="14992">
                  <c:v>-5.9800000000000001E-3</c:v>
                </c:pt>
                <c:pt idx="14993">
                  <c:v>-5.8799999999999998E-3</c:v>
                </c:pt>
                <c:pt idx="14994">
                  <c:v>-5.7200000000000003E-3</c:v>
                </c:pt>
                <c:pt idx="14995">
                  <c:v>-5.6699999999999997E-3</c:v>
                </c:pt>
                <c:pt idx="14996">
                  <c:v>-5.5100000000000001E-3</c:v>
                </c:pt>
                <c:pt idx="14997">
                  <c:v>-5.3499999999999997E-3</c:v>
                </c:pt>
                <c:pt idx="14998">
                  <c:v>-5.1900000000000002E-3</c:v>
                </c:pt>
                <c:pt idx="14999">
                  <c:v>-5.0400000000000002E-3</c:v>
                </c:pt>
                <c:pt idx="15000">
                  <c:v>-4.8300000000000001E-3</c:v>
                </c:pt>
                <c:pt idx="15001">
                  <c:v>-4.7200000000000002E-3</c:v>
                </c:pt>
                <c:pt idx="15002">
                  <c:v>-4.5100000000000001E-3</c:v>
                </c:pt>
                <c:pt idx="15003">
                  <c:v>-4.3E-3</c:v>
                </c:pt>
                <c:pt idx="15004">
                  <c:v>-4.1399999999999996E-3</c:v>
                </c:pt>
                <c:pt idx="15005">
                  <c:v>-3.98E-3</c:v>
                </c:pt>
                <c:pt idx="15006">
                  <c:v>-3.82E-3</c:v>
                </c:pt>
                <c:pt idx="15007">
                  <c:v>-3.6700000000000001E-3</c:v>
                </c:pt>
                <c:pt idx="15008">
                  <c:v>-3.3999999999999998E-3</c:v>
                </c:pt>
                <c:pt idx="15009">
                  <c:v>-3.3E-3</c:v>
                </c:pt>
                <c:pt idx="15010">
                  <c:v>-3.2399999999999998E-3</c:v>
                </c:pt>
                <c:pt idx="15011">
                  <c:v>-3.1900000000000001E-3</c:v>
                </c:pt>
                <c:pt idx="15012">
                  <c:v>-3.14E-3</c:v>
                </c:pt>
                <c:pt idx="15013">
                  <c:v>-3.0300000000000001E-3</c:v>
                </c:pt>
                <c:pt idx="15014">
                  <c:v>-3.0899999999999999E-3</c:v>
                </c:pt>
                <c:pt idx="15015">
                  <c:v>-3.14E-3</c:v>
                </c:pt>
                <c:pt idx="15016">
                  <c:v>-3.0899999999999999E-3</c:v>
                </c:pt>
                <c:pt idx="15017">
                  <c:v>-3.3E-3</c:v>
                </c:pt>
                <c:pt idx="15018">
                  <c:v>-3.3500000000000001E-3</c:v>
                </c:pt>
                <c:pt idx="15019">
                  <c:v>-3.46E-3</c:v>
                </c:pt>
                <c:pt idx="15020">
                  <c:v>-3.6099999999999999E-3</c:v>
                </c:pt>
                <c:pt idx="15021">
                  <c:v>-3.7699999999999999E-3</c:v>
                </c:pt>
                <c:pt idx="15022">
                  <c:v>-3.9300000000000003E-3</c:v>
                </c:pt>
                <c:pt idx="15023">
                  <c:v>-4.0899999999999999E-3</c:v>
                </c:pt>
                <c:pt idx="15024">
                  <c:v>-4.3499999999999997E-3</c:v>
                </c:pt>
                <c:pt idx="15025">
                  <c:v>-4.6699999999999997E-3</c:v>
                </c:pt>
                <c:pt idx="15026">
                  <c:v>-4.7699999999999999E-3</c:v>
                </c:pt>
                <c:pt idx="15027">
                  <c:v>-5.0899999999999999E-3</c:v>
                </c:pt>
                <c:pt idx="15028">
                  <c:v>-5.4099999999999999E-3</c:v>
                </c:pt>
                <c:pt idx="15029">
                  <c:v>-5.6699999999999997E-3</c:v>
                </c:pt>
                <c:pt idx="15030">
                  <c:v>-5.8799999999999998E-3</c:v>
                </c:pt>
                <c:pt idx="15031">
                  <c:v>-6.1999999999999998E-3</c:v>
                </c:pt>
                <c:pt idx="15032">
                  <c:v>-6.5100000000000002E-3</c:v>
                </c:pt>
                <c:pt idx="15033">
                  <c:v>-6.7200000000000003E-3</c:v>
                </c:pt>
                <c:pt idx="15034">
                  <c:v>-7.0899999999999999E-3</c:v>
                </c:pt>
                <c:pt idx="15035">
                  <c:v>-7.2500000000000004E-3</c:v>
                </c:pt>
                <c:pt idx="15036">
                  <c:v>-7.4599999999999996E-3</c:v>
                </c:pt>
                <c:pt idx="15037">
                  <c:v>-7.7799999999999996E-3</c:v>
                </c:pt>
                <c:pt idx="15038">
                  <c:v>-7.9900000000000006E-3</c:v>
                </c:pt>
                <c:pt idx="15039">
                  <c:v>-8.1499999999999993E-3</c:v>
                </c:pt>
                <c:pt idx="15040">
                  <c:v>-8.3000000000000001E-3</c:v>
                </c:pt>
                <c:pt idx="15041">
                  <c:v>-8.5699999999999995E-3</c:v>
                </c:pt>
                <c:pt idx="15042">
                  <c:v>-8.6199999999999992E-3</c:v>
                </c:pt>
                <c:pt idx="15043">
                  <c:v>-8.8299999999999993E-3</c:v>
                </c:pt>
                <c:pt idx="15044">
                  <c:v>-8.9899999999999997E-3</c:v>
                </c:pt>
                <c:pt idx="15045">
                  <c:v>-9.1999999999999998E-3</c:v>
                </c:pt>
                <c:pt idx="15046">
                  <c:v>-9.1500000000000001E-3</c:v>
                </c:pt>
                <c:pt idx="15047">
                  <c:v>-9.3600000000000003E-3</c:v>
                </c:pt>
                <c:pt idx="15048">
                  <c:v>-9.41E-3</c:v>
                </c:pt>
                <c:pt idx="15049">
                  <c:v>-9.5700000000000004E-3</c:v>
                </c:pt>
                <c:pt idx="15050">
                  <c:v>-9.7300000000000008E-3</c:v>
                </c:pt>
                <c:pt idx="15051">
                  <c:v>-9.8300000000000002E-3</c:v>
                </c:pt>
                <c:pt idx="15052">
                  <c:v>-9.8799999999999999E-3</c:v>
                </c:pt>
                <c:pt idx="15053">
                  <c:v>-1.004E-2</c:v>
                </c:pt>
                <c:pt idx="15054">
                  <c:v>-1.009E-2</c:v>
                </c:pt>
                <c:pt idx="15055">
                  <c:v>-1.025E-2</c:v>
                </c:pt>
                <c:pt idx="15056">
                  <c:v>-1.031E-2</c:v>
                </c:pt>
                <c:pt idx="15057">
                  <c:v>-1.0410000000000001E-2</c:v>
                </c:pt>
                <c:pt idx="15058">
                  <c:v>-1.057E-2</c:v>
                </c:pt>
                <c:pt idx="15059">
                  <c:v>-1.073E-2</c:v>
                </c:pt>
                <c:pt idx="15060">
                  <c:v>-1.0829999999999999E-2</c:v>
                </c:pt>
                <c:pt idx="15061">
                  <c:v>-1.099E-2</c:v>
                </c:pt>
                <c:pt idx="15062">
                  <c:v>-1.099E-2</c:v>
                </c:pt>
                <c:pt idx="15063">
                  <c:v>-1.115E-2</c:v>
                </c:pt>
                <c:pt idx="15064">
                  <c:v>-1.115E-2</c:v>
                </c:pt>
                <c:pt idx="15065">
                  <c:v>-1.12E-2</c:v>
                </c:pt>
                <c:pt idx="15066">
                  <c:v>-1.1310000000000001E-2</c:v>
                </c:pt>
                <c:pt idx="15067">
                  <c:v>-1.1310000000000001E-2</c:v>
                </c:pt>
                <c:pt idx="15068">
                  <c:v>-1.125E-2</c:v>
                </c:pt>
                <c:pt idx="15069">
                  <c:v>-1.141E-2</c:v>
                </c:pt>
                <c:pt idx="15070">
                  <c:v>-1.141E-2</c:v>
                </c:pt>
                <c:pt idx="15071">
                  <c:v>-1.1310000000000001E-2</c:v>
                </c:pt>
                <c:pt idx="15072">
                  <c:v>-1.115E-2</c:v>
                </c:pt>
                <c:pt idx="15073">
                  <c:v>-1.11E-2</c:v>
                </c:pt>
                <c:pt idx="15074">
                  <c:v>-1.094E-2</c:v>
                </c:pt>
                <c:pt idx="15075">
                  <c:v>-1.078E-2</c:v>
                </c:pt>
                <c:pt idx="15076">
                  <c:v>-1.052E-2</c:v>
                </c:pt>
                <c:pt idx="15077">
                  <c:v>-1.0359999999999999E-2</c:v>
                </c:pt>
                <c:pt idx="15078">
                  <c:v>-1.004E-2</c:v>
                </c:pt>
                <c:pt idx="15079">
                  <c:v>-9.7300000000000008E-3</c:v>
                </c:pt>
                <c:pt idx="15080">
                  <c:v>-9.3600000000000003E-3</c:v>
                </c:pt>
                <c:pt idx="15081">
                  <c:v>-9.0900000000000009E-3</c:v>
                </c:pt>
                <c:pt idx="15082">
                  <c:v>-8.7200000000000003E-3</c:v>
                </c:pt>
                <c:pt idx="15083">
                  <c:v>-8.2500000000000004E-3</c:v>
                </c:pt>
                <c:pt idx="15084">
                  <c:v>-7.8300000000000002E-3</c:v>
                </c:pt>
                <c:pt idx="15085">
                  <c:v>-7.4599999999999996E-3</c:v>
                </c:pt>
                <c:pt idx="15086">
                  <c:v>-6.9899999999999997E-3</c:v>
                </c:pt>
                <c:pt idx="15087">
                  <c:v>-6.6699999999999997E-3</c:v>
                </c:pt>
                <c:pt idx="15088">
                  <c:v>-6.1999999999999998E-3</c:v>
                </c:pt>
                <c:pt idx="15089">
                  <c:v>-5.8799999999999998E-3</c:v>
                </c:pt>
                <c:pt idx="15090">
                  <c:v>-5.5599999999999998E-3</c:v>
                </c:pt>
                <c:pt idx="15091">
                  <c:v>-5.0899999999999999E-3</c:v>
                </c:pt>
                <c:pt idx="15092">
                  <c:v>-4.7699999999999999E-3</c:v>
                </c:pt>
                <c:pt idx="15093">
                  <c:v>-4.4600000000000004E-3</c:v>
                </c:pt>
                <c:pt idx="15094">
                  <c:v>-4.2500000000000003E-3</c:v>
                </c:pt>
                <c:pt idx="15095">
                  <c:v>-4.0899999999999999E-3</c:v>
                </c:pt>
                <c:pt idx="15096">
                  <c:v>-3.8800000000000002E-3</c:v>
                </c:pt>
                <c:pt idx="15097">
                  <c:v>-3.7699999999999999E-3</c:v>
                </c:pt>
                <c:pt idx="15098">
                  <c:v>-3.6099999999999999E-3</c:v>
                </c:pt>
                <c:pt idx="15099">
                  <c:v>-3.6099999999999999E-3</c:v>
                </c:pt>
                <c:pt idx="15100">
                  <c:v>-3.5599999999999998E-3</c:v>
                </c:pt>
                <c:pt idx="15101">
                  <c:v>-3.7200000000000002E-3</c:v>
                </c:pt>
                <c:pt idx="15102">
                  <c:v>-3.82E-3</c:v>
                </c:pt>
                <c:pt idx="15103">
                  <c:v>-3.98E-3</c:v>
                </c:pt>
                <c:pt idx="15104">
                  <c:v>-4.1900000000000001E-3</c:v>
                </c:pt>
                <c:pt idx="15105">
                  <c:v>-4.3E-3</c:v>
                </c:pt>
                <c:pt idx="15106">
                  <c:v>-4.5100000000000001E-3</c:v>
                </c:pt>
                <c:pt idx="15107">
                  <c:v>-4.8300000000000001E-3</c:v>
                </c:pt>
                <c:pt idx="15108">
                  <c:v>-5.1399999999999996E-3</c:v>
                </c:pt>
                <c:pt idx="15109">
                  <c:v>-5.4599999999999996E-3</c:v>
                </c:pt>
                <c:pt idx="15110">
                  <c:v>-5.77E-3</c:v>
                </c:pt>
                <c:pt idx="15111">
                  <c:v>-6.1399999999999996E-3</c:v>
                </c:pt>
                <c:pt idx="15112">
                  <c:v>-6.3499999999999997E-3</c:v>
                </c:pt>
                <c:pt idx="15113">
                  <c:v>-6.7200000000000003E-3</c:v>
                </c:pt>
                <c:pt idx="15114">
                  <c:v>-6.9899999999999997E-3</c:v>
                </c:pt>
                <c:pt idx="15115">
                  <c:v>-7.4099999999999999E-3</c:v>
                </c:pt>
                <c:pt idx="15116">
                  <c:v>-7.62E-3</c:v>
                </c:pt>
                <c:pt idx="15117">
                  <c:v>-7.9900000000000006E-3</c:v>
                </c:pt>
                <c:pt idx="15118">
                  <c:v>-8.1499999999999993E-3</c:v>
                </c:pt>
                <c:pt idx="15119">
                  <c:v>-8.2500000000000004E-3</c:v>
                </c:pt>
                <c:pt idx="15120">
                  <c:v>-8.5100000000000002E-3</c:v>
                </c:pt>
                <c:pt idx="15121">
                  <c:v>-8.7200000000000003E-3</c:v>
                </c:pt>
                <c:pt idx="15122">
                  <c:v>-8.8800000000000007E-3</c:v>
                </c:pt>
                <c:pt idx="15123">
                  <c:v>-8.94E-3</c:v>
                </c:pt>
                <c:pt idx="15124">
                  <c:v>-8.9899999999999997E-3</c:v>
                </c:pt>
                <c:pt idx="15125">
                  <c:v>-9.0399999999999994E-3</c:v>
                </c:pt>
                <c:pt idx="15126">
                  <c:v>-9.0900000000000009E-3</c:v>
                </c:pt>
                <c:pt idx="15127">
                  <c:v>-8.9899999999999997E-3</c:v>
                </c:pt>
                <c:pt idx="15128">
                  <c:v>-9.0399999999999994E-3</c:v>
                </c:pt>
                <c:pt idx="15129">
                  <c:v>-8.94E-3</c:v>
                </c:pt>
                <c:pt idx="15130">
                  <c:v>-8.9899999999999997E-3</c:v>
                </c:pt>
                <c:pt idx="15131">
                  <c:v>-8.7799999999999996E-3</c:v>
                </c:pt>
                <c:pt idx="15132">
                  <c:v>-8.7799999999999996E-3</c:v>
                </c:pt>
                <c:pt idx="15133">
                  <c:v>-8.7799999999999996E-3</c:v>
                </c:pt>
                <c:pt idx="15134">
                  <c:v>-8.6199999999999992E-3</c:v>
                </c:pt>
                <c:pt idx="15135">
                  <c:v>-8.5699999999999995E-3</c:v>
                </c:pt>
                <c:pt idx="15136">
                  <c:v>-8.5100000000000002E-3</c:v>
                </c:pt>
                <c:pt idx="15137">
                  <c:v>-8.4100000000000008E-3</c:v>
                </c:pt>
                <c:pt idx="15138">
                  <c:v>-8.3000000000000001E-3</c:v>
                </c:pt>
                <c:pt idx="15139">
                  <c:v>-8.3599999999999994E-3</c:v>
                </c:pt>
                <c:pt idx="15140">
                  <c:v>-8.3599999999999994E-3</c:v>
                </c:pt>
                <c:pt idx="15141">
                  <c:v>-8.3000000000000001E-3</c:v>
                </c:pt>
                <c:pt idx="15142">
                  <c:v>-8.3000000000000001E-3</c:v>
                </c:pt>
                <c:pt idx="15143">
                  <c:v>-8.4600000000000005E-3</c:v>
                </c:pt>
                <c:pt idx="15144">
                  <c:v>-8.3599999999999994E-3</c:v>
                </c:pt>
                <c:pt idx="15145">
                  <c:v>-8.4600000000000005E-3</c:v>
                </c:pt>
                <c:pt idx="15146">
                  <c:v>-8.5699999999999995E-3</c:v>
                </c:pt>
                <c:pt idx="15147">
                  <c:v>-8.6199999999999992E-3</c:v>
                </c:pt>
                <c:pt idx="15148">
                  <c:v>-8.6199999999999992E-3</c:v>
                </c:pt>
                <c:pt idx="15149">
                  <c:v>-8.6199999999999992E-3</c:v>
                </c:pt>
                <c:pt idx="15150">
                  <c:v>-8.6700000000000006E-3</c:v>
                </c:pt>
                <c:pt idx="15151">
                  <c:v>-8.6700000000000006E-3</c:v>
                </c:pt>
                <c:pt idx="15152">
                  <c:v>-8.7200000000000003E-3</c:v>
                </c:pt>
                <c:pt idx="15153">
                  <c:v>-8.7200000000000003E-3</c:v>
                </c:pt>
                <c:pt idx="15154">
                  <c:v>-8.6700000000000006E-3</c:v>
                </c:pt>
                <c:pt idx="15155">
                  <c:v>-8.5100000000000002E-3</c:v>
                </c:pt>
                <c:pt idx="15156">
                  <c:v>-8.3599999999999994E-3</c:v>
                </c:pt>
                <c:pt idx="15157">
                  <c:v>-8.3000000000000001E-3</c:v>
                </c:pt>
                <c:pt idx="15158">
                  <c:v>-8.2500000000000004E-3</c:v>
                </c:pt>
                <c:pt idx="15159">
                  <c:v>-7.9900000000000006E-3</c:v>
                </c:pt>
                <c:pt idx="15160">
                  <c:v>-7.7200000000000003E-3</c:v>
                </c:pt>
                <c:pt idx="15161">
                  <c:v>-7.5700000000000003E-3</c:v>
                </c:pt>
                <c:pt idx="15162">
                  <c:v>-7.1999999999999998E-3</c:v>
                </c:pt>
                <c:pt idx="15163">
                  <c:v>-6.8799999999999998E-3</c:v>
                </c:pt>
                <c:pt idx="15164">
                  <c:v>-6.5100000000000002E-3</c:v>
                </c:pt>
                <c:pt idx="15165">
                  <c:v>-6.1999999999999998E-3</c:v>
                </c:pt>
                <c:pt idx="15166">
                  <c:v>-5.8300000000000001E-3</c:v>
                </c:pt>
                <c:pt idx="15167">
                  <c:v>-5.5100000000000001E-3</c:v>
                </c:pt>
                <c:pt idx="15168">
                  <c:v>-5.0899999999999999E-3</c:v>
                </c:pt>
                <c:pt idx="15169">
                  <c:v>-4.6699999999999997E-3</c:v>
                </c:pt>
                <c:pt idx="15170">
                  <c:v>-4.3499999999999997E-3</c:v>
                </c:pt>
                <c:pt idx="15171">
                  <c:v>-3.82E-3</c:v>
                </c:pt>
                <c:pt idx="15172">
                  <c:v>-3.46E-3</c:v>
                </c:pt>
                <c:pt idx="15173">
                  <c:v>-3.1900000000000001E-3</c:v>
                </c:pt>
                <c:pt idx="15174">
                  <c:v>-2.7699999999999999E-3</c:v>
                </c:pt>
                <c:pt idx="15175">
                  <c:v>-2.5100000000000001E-3</c:v>
                </c:pt>
                <c:pt idx="15176">
                  <c:v>-2.2399999999999998E-3</c:v>
                </c:pt>
                <c:pt idx="15177">
                  <c:v>-1.98E-3</c:v>
                </c:pt>
                <c:pt idx="15178">
                  <c:v>-1.82E-3</c:v>
                </c:pt>
                <c:pt idx="15179">
                  <c:v>-1.6100000000000001E-3</c:v>
                </c:pt>
                <c:pt idx="15180">
                  <c:v>-1.5100000000000001E-3</c:v>
                </c:pt>
                <c:pt idx="15181">
                  <c:v>-1.5100000000000001E-3</c:v>
                </c:pt>
                <c:pt idx="15182">
                  <c:v>-1.3500000000000001E-3</c:v>
                </c:pt>
                <c:pt idx="15183">
                  <c:v>-1.3500000000000001E-3</c:v>
                </c:pt>
                <c:pt idx="15184">
                  <c:v>-1.4499999999999999E-3</c:v>
                </c:pt>
                <c:pt idx="15185">
                  <c:v>-1.4499999999999999E-3</c:v>
                </c:pt>
                <c:pt idx="15186">
                  <c:v>-1.56E-3</c:v>
                </c:pt>
                <c:pt idx="15187">
                  <c:v>-1.72E-3</c:v>
                </c:pt>
                <c:pt idx="15188">
                  <c:v>-1.82E-3</c:v>
                </c:pt>
                <c:pt idx="15189">
                  <c:v>-2.0300000000000001E-3</c:v>
                </c:pt>
                <c:pt idx="15190">
                  <c:v>-2.2399999999999998E-3</c:v>
                </c:pt>
                <c:pt idx="15191">
                  <c:v>-2.3999999999999998E-3</c:v>
                </c:pt>
                <c:pt idx="15192">
                  <c:v>-2.4499999999999999E-3</c:v>
                </c:pt>
                <c:pt idx="15193">
                  <c:v>-2.7699999999999999E-3</c:v>
                </c:pt>
                <c:pt idx="15194">
                  <c:v>-3.0300000000000001E-3</c:v>
                </c:pt>
                <c:pt idx="15195">
                  <c:v>-3.2399999999999998E-3</c:v>
                </c:pt>
                <c:pt idx="15196">
                  <c:v>-3.3500000000000001E-3</c:v>
                </c:pt>
                <c:pt idx="15197">
                  <c:v>-3.7200000000000002E-3</c:v>
                </c:pt>
                <c:pt idx="15198">
                  <c:v>-3.9300000000000003E-3</c:v>
                </c:pt>
                <c:pt idx="15199">
                  <c:v>-4.1399999999999996E-3</c:v>
                </c:pt>
                <c:pt idx="15200">
                  <c:v>-4.4000000000000003E-3</c:v>
                </c:pt>
                <c:pt idx="15201">
                  <c:v>-4.5599999999999998E-3</c:v>
                </c:pt>
                <c:pt idx="15202">
                  <c:v>-4.7200000000000002E-3</c:v>
                </c:pt>
                <c:pt idx="15203">
                  <c:v>-4.9800000000000001E-3</c:v>
                </c:pt>
                <c:pt idx="15204">
                  <c:v>-5.2500000000000003E-3</c:v>
                </c:pt>
                <c:pt idx="15205">
                  <c:v>-5.5100000000000001E-3</c:v>
                </c:pt>
                <c:pt idx="15206">
                  <c:v>-5.8300000000000001E-3</c:v>
                </c:pt>
                <c:pt idx="15207">
                  <c:v>-5.9800000000000001E-3</c:v>
                </c:pt>
                <c:pt idx="15208">
                  <c:v>-6.0899999999999999E-3</c:v>
                </c:pt>
                <c:pt idx="15209">
                  <c:v>-6.5100000000000002E-3</c:v>
                </c:pt>
                <c:pt idx="15210">
                  <c:v>-6.8300000000000001E-3</c:v>
                </c:pt>
                <c:pt idx="15211">
                  <c:v>-7.1399999999999996E-3</c:v>
                </c:pt>
                <c:pt idx="15212">
                  <c:v>-7.4599999999999996E-3</c:v>
                </c:pt>
                <c:pt idx="15213">
                  <c:v>-7.9299999999999995E-3</c:v>
                </c:pt>
                <c:pt idx="15214">
                  <c:v>-8.2000000000000007E-3</c:v>
                </c:pt>
                <c:pt idx="15215">
                  <c:v>-8.6700000000000006E-3</c:v>
                </c:pt>
                <c:pt idx="15216">
                  <c:v>-9.0900000000000009E-3</c:v>
                </c:pt>
                <c:pt idx="15217">
                  <c:v>-9.5700000000000004E-3</c:v>
                </c:pt>
                <c:pt idx="15218">
                  <c:v>-1.004E-2</c:v>
                </c:pt>
                <c:pt idx="15219">
                  <c:v>-1.052E-2</c:v>
                </c:pt>
                <c:pt idx="15220">
                  <c:v>-1.1039999999999999E-2</c:v>
                </c:pt>
                <c:pt idx="15221">
                  <c:v>-1.162E-2</c:v>
                </c:pt>
                <c:pt idx="15222">
                  <c:v>-1.204E-2</c:v>
                </c:pt>
                <c:pt idx="15223">
                  <c:v>-1.252E-2</c:v>
                </c:pt>
                <c:pt idx="15224">
                  <c:v>-1.294E-2</c:v>
                </c:pt>
                <c:pt idx="15225">
                  <c:v>-1.336E-2</c:v>
                </c:pt>
                <c:pt idx="15226">
                  <c:v>-1.3939999999999999E-2</c:v>
                </c:pt>
                <c:pt idx="15227">
                  <c:v>-1.436E-2</c:v>
                </c:pt>
                <c:pt idx="15228">
                  <c:v>-1.4630000000000001E-2</c:v>
                </c:pt>
                <c:pt idx="15229">
                  <c:v>-1.494E-2</c:v>
                </c:pt>
                <c:pt idx="15230">
                  <c:v>-1.521E-2</c:v>
                </c:pt>
                <c:pt idx="15231">
                  <c:v>-1.542E-2</c:v>
                </c:pt>
                <c:pt idx="15232">
                  <c:v>-1.558E-2</c:v>
                </c:pt>
                <c:pt idx="15233">
                  <c:v>-1.5630000000000002E-2</c:v>
                </c:pt>
                <c:pt idx="15234">
                  <c:v>-1.5730000000000001E-2</c:v>
                </c:pt>
                <c:pt idx="15235">
                  <c:v>-1.5730000000000001E-2</c:v>
                </c:pt>
                <c:pt idx="15236">
                  <c:v>-1.558E-2</c:v>
                </c:pt>
                <c:pt idx="15237">
                  <c:v>-1.542E-2</c:v>
                </c:pt>
                <c:pt idx="15238">
                  <c:v>-1.5259999999999999E-2</c:v>
                </c:pt>
                <c:pt idx="15239">
                  <c:v>-1.494E-2</c:v>
                </c:pt>
                <c:pt idx="15240">
                  <c:v>-1.457E-2</c:v>
                </c:pt>
                <c:pt idx="15241">
                  <c:v>-1.426E-2</c:v>
                </c:pt>
                <c:pt idx="15242">
                  <c:v>-1.389E-2</c:v>
                </c:pt>
                <c:pt idx="15243">
                  <c:v>-1.336E-2</c:v>
                </c:pt>
                <c:pt idx="15244">
                  <c:v>-1.278E-2</c:v>
                </c:pt>
                <c:pt idx="15245">
                  <c:v>-1.231E-2</c:v>
                </c:pt>
                <c:pt idx="15246">
                  <c:v>-1.183E-2</c:v>
                </c:pt>
                <c:pt idx="15247">
                  <c:v>-1.136E-2</c:v>
                </c:pt>
                <c:pt idx="15248">
                  <c:v>-1.0829999999999999E-2</c:v>
                </c:pt>
                <c:pt idx="15249">
                  <c:v>-1.0359999999999999E-2</c:v>
                </c:pt>
                <c:pt idx="15250">
                  <c:v>-9.9399999999999992E-3</c:v>
                </c:pt>
                <c:pt idx="15251">
                  <c:v>-9.3600000000000003E-3</c:v>
                </c:pt>
                <c:pt idx="15252">
                  <c:v>-8.9899999999999997E-3</c:v>
                </c:pt>
                <c:pt idx="15253">
                  <c:v>-8.5699999999999995E-3</c:v>
                </c:pt>
                <c:pt idx="15254">
                  <c:v>-8.3000000000000001E-3</c:v>
                </c:pt>
                <c:pt idx="15255">
                  <c:v>-7.9299999999999995E-3</c:v>
                </c:pt>
                <c:pt idx="15256">
                  <c:v>-7.62E-3</c:v>
                </c:pt>
                <c:pt idx="15257">
                  <c:v>-7.4099999999999999E-3</c:v>
                </c:pt>
                <c:pt idx="15258">
                  <c:v>-7.2500000000000004E-3</c:v>
                </c:pt>
                <c:pt idx="15259">
                  <c:v>-7.1999999999999998E-3</c:v>
                </c:pt>
                <c:pt idx="15260">
                  <c:v>-7.0899999999999999E-3</c:v>
                </c:pt>
                <c:pt idx="15261">
                  <c:v>-6.9899999999999997E-3</c:v>
                </c:pt>
                <c:pt idx="15262">
                  <c:v>-6.9899999999999997E-3</c:v>
                </c:pt>
                <c:pt idx="15263">
                  <c:v>-7.0400000000000003E-3</c:v>
                </c:pt>
                <c:pt idx="15264">
                  <c:v>-7.0400000000000003E-3</c:v>
                </c:pt>
                <c:pt idx="15265">
                  <c:v>-7.1399999999999996E-3</c:v>
                </c:pt>
                <c:pt idx="15266">
                  <c:v>-7.2500000000000004E-3</c:v>
                </c:pt>
                <c:pt idx="15267">
                  <c:v>-7.3499999999999998E-3</c:v>
                </c:pt>
                <c:pt idx="15268">
                  <c:v>-7.4099999999999999E-3</c:v>
                </c:pt>
                <c:pt idx="15269">
                  <c:v>-7.62E-3</c:v>
                </c:pt>
                <c:pt idx="15270">
                  <c:v>-7.6699999999999997E-3</c:v>
                </c:pt>
                <c:pt idx="15271">
                  <c:v>-7.8300000000000002E-3</c:v>
                </c:pt>
                <c:pt idx="15272">
                  <c:v>-7.8300000000000002E-3</c:v>
                </c:pt>
                <c:pt idx="15273">
                  <c:v>-7.8799999999999999E-3</c:v>
                </c:pt>
                <c:pt idx="15274">
                  <c:v>-7.8799999999999999E-3</c:v>
                </c:pt>
                <c:pt idx="15275">
                  <c:v>-7.7799999999999996E-3</c:v>
                </c:pt>
                <c:pt idx="15276">
                  <c:v>-7.7799999999999996E-3</c:v>
                </c:pt>
                <c:pt idx="15277">
                  <c:v>-7.62E-3</c:v>
                </c:pt>
                <c:pt idx="15278">
                  <c:v>-7.4099999999999999E-3</c:v>
                </c:pt>
                <c:pt idx="15279">
                  <c:v>-7.3499999999999998E-3</c:v>
                </c:pt>
                <c:pt idx="15280">
                  <c:v>-7.1399999999999996E-3</c:v>
                </c:pt>
                <c:pt idx="15281">
                  <c:v>-6.8300000000000001E-3</c:v>
                </c:pt>
                <c:pt idx="15282">
                  <c:v>-6.4599999999999996E-3</c:v>
                </c:pt>
                <c:pt idx="15283">
                  <c:v>-6.1399999999999996E-3</c:v>
                </c:pt>
                <c:pt idx="15284">
                  <c:v>-5.77E-3</c:v>
                </c:pt>
                <c:pt idx="15285">
                  <c:v>-5.3499999999999997E-3</c:v>
                </c:pt>
                <c:pt idx="15286">
                  <c:v>-4.8799999999999998E-3</c:v>
                </c:pt>
                <c:pt idx="15287">
                  <c:v>-4.4600000000000004E-3</c:v>
                </c:pt>
                <c:pt idx="15288">
                  <c:v>-3.98E-3</c:v>
                </c:pt>
                <c:pt idx="15289">
                  <c:v>-3.5599999999999998E-3</c:v>
                </c:pt>
                <c:pt idx="15290">
                  <c:v>-3.0899999999999999E-3</c:v>
                </c:pt>
                <c:pt idx="15291">
                  <c:v>-2.7200000000000002E-3</c:v>
                </c:pt>
                <c:pt idx="15292">
                  <c:v>-2.2399999999999998E-3</c:v>
                </c:pt>
                <c:pt idx="15293">
                  <c:v>-1.9300000000000001E-3</c:v>
                </c:pt>
                <c:pt idx="15294">
                  <c:v>-1.4499999999999999E-3</c:v>
                </c:pt>
                <c:pt idx="15295">
                  <c:v>-1.14E-3</c:v>
                </c:pt>
                <c:pt idx="15296">
                  <c:v>-8.1999999999999998E-4</c:v>
                </c:pt>
                <c:pt idx="15297">
                  <c:v>-7.2000000000000005E-4</c:v>
                </c:pt>
                <c:pt idx="15298">
                  <c:v>-4.0000000000000002E-4</c:v>
                </c:pt>
                <c:pt idx="15299">
                  <c:v>-2.4000000000000001E-4</c:v>
                </c:pt>
                <c:pt idx="15300">
                  <c:v>-1.3999999999999999E-4</c:v>
                </c:pt>
                <c:pt idx="15301">
                  <c:v>2.0000000000000002E-5</c:v>
                </c:pt>
                <c:pt idx="15302">
                  <c:v>2.0000000000000002E-5</c:v>
                </c:pt>
                <c:pt idx="15303">
                  <c:v>2.0000000000000002E-5</c:v>
                </c:pt>
                <c:pt idx="15304">
                  <c:v>6.9999999999999994E-5</c:v>
                </c:pt>
                <c:pt idx="15305">
                  <c:v>-3.0000000000000001E-5</c:v>
                </c:pt>
                <c:pt idx="15306">
                  <c:v>-1.9000000000000001E-4</c:v>
                </c:pt>
                <c:pt idx="15307">
                  <c:v>-4.4999999999999999E-4</c:v>
                </c:pt>
                <c:pt idx="15308">
                  <c:v>-5.0000000000000001E-4</c:v>
                </c:pt>
                <c:pt idx="15309">
                  <c:v>-6.6E-4</c:v>
                </c:pt>
                <c:pt idx="15310">
                  <c:v>-9.3000000000000005E-4</c:v>
                </c:pt>
                <c:pt idx="15311">
                  <c:v>-1.0300000000000001E-3</c:v>
                </c:pt>
                <c:pt idx="15312">
                  <c:v>-1.4E-3</c:v>
                </c:pt>
                <c:pt idx="15313">
                  <c:v>-1.6100000000000001E-3</c:v>
                </c:pt>
                <c:pt idx="15314">
                  <c:v>-1.82E-3</c:v>
                </c:pt>
                <c:pt idx="15315">
                  <c:v>-2.0300000000000001E-3</c:v>
                </c:pt>
                <c:pt idx="15316">
                  <c:v>-2.2399999999999998E-3</c:v>
                </c:pt>
                <c:pt idx="15317">
                  <c:v>-2.5600000000000002E-3</c:v>
                </c:pt>
                <c:pt idx="15318">
                  <c:v>-2.7699999999999999E-3</c:v>
                </c:pt>
                <c:pt idx="15319">
                  <c:v>-2.9299999999999999E-3</c:v>
                </c:pt>
                <c:pt idx="15320">
                  <c:v>-3.0300000000000001E-3</c:v>
                </c:pt>
                <c:pt idx="15321">
                  <c:v>-3.14E-3</c:v>
                </c:pt>
                <c:pt idx="15322">
                  <c:v>-3.3E-3</c:v>
                </c:pt>
                <c:pt idx="15323">
                  <c:v>-3.3999999999999998E-3</c:v>
                </c:pt>
                <c:pt idx="15324">
                  <c:v>-3.3500000000000001E-3</c:v>
                </c:pt>
                <c:pt idx="15325">
                  <c:v>-3.3E-3</c:v>
                </c:pt>
                <c:pt idx="15326">
                  <c:v>-3.3999999999999998E-3</c:v>
                </c:pt>
                <c:pt idx="15327">
                  <c:v>-3.3E-3</c:v>
                </c:pt>
                <c:pt idx="15328">
                  <c:v>-3.2399999999999998E-3</c:v>
                </c:pt>
                <c:pt idx="15329">
                  <c:v>-3.14E-3</c:v>
                </c:pt>
                <c:pt idx="15330">
                  <c:v>-3.0300000000000001E-3</c:v>
                </c:pt>
                <c:pt idx="15331">
                  <c:v>-2.98E-3</c:v>
                </c:pt>
                <c:pt idx="15332">
                  <c:v>-2.6700000000000001E-3</c:v>
                </c:pt>
                <c:pt idx="15333">
                  <c:v>-2.5100000000000001E-3</c:v>
                </c:pt>
                <c:pt idx="15334">
                  <c:v>-2.3500000000000001E-3</c:v>
                </c:pt>
                <c:pt idx="15335">
                  <c:v>-2.3E-3</c:v>
                </c:pt>
                <c:pt idx="15336">
                  <c:v>-1.98E-3</c:v>
                </c:pt>
                <c:pt idx="15337">
                  <c:v>-1.7700000000000001E-3</c:v>
                </c:pt>
                <c:pt idx="15338">
                  <c:v>-1.56E-3</c:v>
                </c:pt>
                <c:pt idx="15339">
                  <c:v>-1.3500000000000001E-3</c:v>
                </c:pt>
                <c:pt idx="15340">
                  <c:v>-1.1900000000000001E-3</c:v>
                </c:pt>
                <c:pt idx="15341">
                  <c:v>-1.0300000000000001E-3</c:v>
                </c:pt>
                <c:pt idx="15342">
                  <c:v>-8.1999999999999998E-4</c:v>
                </c:pt>
                <c:pt idx="15343">
                  <c:v>-7.2000000000000005E-4</c:v>
                </c:pt>
                <c:pt idx="15344">
                  <c:v>-6.0999999999999997E-4</c:v>
                </c:pt>
                <c:pt idx="15345">
                  <c:v>-5.5999999999999995E-4</c:v>
                </c:pt>
                <c:pt idx="15346">
                  <c:v>-3.5E-4</c:v>
                </c:pt>
                <c:pt idx="15347">
                  <c:v>-3.5E-4</c:v>
                </c:pt>
                <c:pt idx="15348">
                  <c:v>-2.4000000000000001E-4</c:v>
                </c:pt>
                <c:pt idx="15349">
                  <c:v>-2.9E-4</c:v>
                </c:pt>
                <c:pt idx="15350">
                  <c:v>-3.5E-4</c:v>
                </c:pt>
                <c:pt idx="15351">
                  <c:v>-3.5E-4</c:v>
                </c:pt>
                <c:pt idx="15352">
                  <c:v>-4.0000000000000002E-4</c:v>
                </c:pt>
                <c:pt idx="15353">
                  <c:v>-5.5999999999999995E-4</c:v>
                </c:pt>
                <c:pt idx="15354">
                  <c:v>-5.5999999999999995E-4</c:v>
                </c:pt>
                <c:pt idx="15355">
                  <c:v>-7.2000000000000005E-4</c:v>
                </c:pt>
                <c:pt idx="15356">
                  <c:v>-9.3000000000000005E-4</c:v>
                </c:pt>
                <c:pt idx="15357">
                  <c:v>-1.0300000000000001E-3</c:v>
                </c:pt>
                <c:pt idx="15358">
                  <c:v>-1.24E-3</c:v>
                </c:pt>
                <c:pt idx="15359">
                  <c:v>-1.4E-3</c:v>
                </c:pt>
                <c:pt idx="15360">
                  <c:v>-1.72E-3</c:v>
                </c:pt>
                <c:pt idx="15361">
                  <c:v>-1.8699999999999999E-3</c:v>
                </c:pt>
                <c:pt idx="15362">
                  <c:v>-2.0899999999999998E-3</c:v>
                </c:pt>
                <c:pt idx="15363">
                  <c:v>-2.3999999999999998E-3</c:v>
                </c:pt>
                <c:pt idx="15364">
                  <c:v>-2.5600000000000002E-3</c:v>
                </c:pt>
                <c:pt idx="15365">
                  <c:v>-2.82E-3</c:v>
                </c:pt>
                <c:pt idx="15366">
                  <c:v>-3.0300000000000001E-3</c:v>
                </c:pt>
                <c:pt idx="15367">
                  <c:v>-3.2399999999999998E-3</c:v>
                </c:pt>
                <c:pt idx="15368">
                  <c:v>-3.3999999999999998E-3</c:v>
                </c:pt>
                <c:pt idx="15369">
                  <c:v>-3.5599999999999998E-3</c:v>
                </c:pt>
                <c:pt idx="15370">
                  <c:v>-3.6700000000000001E-3</c:v>
                </c:pt>
                <c:pt idx="15371">
                  <c:v>-3.7699999999999999E-3</c:v>
                </c:pt>
                <c:pt idx="15372">
                  <c:v>-3.8800000000000002E-3</c:v>
                </c:pt>
                <c:pt idx="15373">
                  <c:v>-4.0400000000000002E-3</c:v>
                </c:pt>
                <c:pt idx="15374">
                  <c:v>-4.0899999999999999E-3</c:v>
                </c:pt>
                <c:pt idx="15375">
                  <c:v>-4.1399999999999996E-3</c:v>
                </c:pt>
                <c:pt idx="15376">
                  <c:v>-4.1900000000000001E-3</c:v>
                </c:pt>
                <c:pt idx="15377">
                  <c:v>-4.1900000000000001E-3</c:v>
                </c:pt>
                <c:pt idx="15378">
                  <c:v>-4.1399999999999996E-3</c:v>
                </c:pt>
                <c:pt idx="15379">
                  <c:v>-4.0899999999999999E-3</c:v>
                </c:pt>
                <c:pt idx="15380">
                  <c:v>-4.0899999999999999E-3</c:v>
                </c:pt>
                <c:pt idx="15381">
                  <c:v>-3.98E-3</c:v>
                </c:pt>
                <c:pt idx="15382">
                  <c:v>-3.8800000000000002E-3</c:v>
                </c:pt>
                <c:pt idx="15383">
                  <c:v>-3.7699999999999999E-3</c:v>
                </c:pt>
                <c:pt idx="15384">
                  <c:v>-3.5599999999999998E-3</c:v>
                </c:pt>
                <c:pt idx="15385">
                  <c:v>-3.3500000000000001E-3</c:v>
                </c:pt>
                <c:pt idx="15386">
                  <c:v>-3.2399999999999998E-3</c:v>
                </c:pt>
                <c:pt idx="15387">
                  <c:v>-3.0300000000000001E-3</c:v>
                </c:pt>
                <c:pt idx="15388">
                  <c:v>-2.82E-3</c:v>
                </c:pt>
                <c:pt idx="15389">
                  <c:v>-2.7200000000000002E-3</c:v>
                </c:pt>
                <c:pt idx="15390">
                  <c:v>-2.3999999999999998E-3</c:v>
                </c:pt>
                <c:pt idx="15391">
                  <c:v>-2.2399999999999998E-3</c:v>
                </c:pt>
                <c:pt idx="15392">
                  <c:v>-2.0899999999999998E-3</c:v>
                </c:pt>
                <c:pt idx="15393">
                  <c:v>-1.9300000000000001E-3</c:v>
                </c:pt>
                <c:pt idx="15394">
                  <c:v>-1.6100000000000001E-3</c:v>
                </c:pt>
                <c:pt idx="15395">
                  <c:v>-1.5100000000000001E-3</c:v>
                </c:pt>
                <c:pt idx="15396">
                  <c:v>-1.3500000000000001E-3</c:v>
                </c:pt>
                <c:pt idx="15397">
                  <c:v>-1.08E-3</c:v>
                </c:pt>
                <c:pt idx="15398">
                  <c:v>-1.0300000000000001E-3</c:v>
                </c:pt>
                <c:pt idx="15399">
                  <c:v>-9.3000000000000005E-4</c:v>
                </c:pt>
                <c:pt idx="15400">
                  <c:v>-7.2000000000000005E-4</c:v>
                </c:pt>
                <c:pt idx="15401">
                  <c:v>-6.0999999999999997E-4</c:v>
                </c:pt>
                <c:pt idx="15402">
                  <c:v>-4.4999999999999999E-4</c:v>
                </c:pt>
                <c:pt idx="15403">
                  <c:v>-4.0000000000000002E-4</c:v>
                </c:pt>
                <c:pt idx="15404">
                  <c:v>-2.9E-4</c:v>
                </c:pt>
                <c:pt idx="15405">
                  <c:v>-2.9E-4</c:v>
                </c:pt>
                <c:pt idx="15406">
                  <c:v>-2.4000000000000001E-4</c:v>
                </c:pt>
                <c:pt idx="15407">
                  <c:v>-2.4000000000000001E-4</c:v>
                </c:pt>
                <c:pt idx="15408">
                  <c:v>-2.4000000000000001E-4</c:v>
                </c:pt>
                <c:pt idx="15409">
                  <c:v>-2.4000000000000001E-4</c:v>
                </c:pt>
                <c:pt idx="15410">
                  <c:v>-8.0000000000000007E-5</c:v>
                </c:pt>
                <c:pt idx="15411">
                  <c:v>-2.4000000000000001E-4</c:v>
                </c:pt>
                <c:pt idx="15412">
                  <c:v>-1.9000000000000001E-4</c:v>
                </c:pt>
                <c:pt idx="15413">
                  <c:v>-4.0000000000000002E-4</c:v>
                </c:pt>
                <c:pt idx="15414">
                  <c:v>-4.0000000000000002E-4</c:v>
                </c:pt>
                <c:pt idx="15415">
                  <c:v>-5.0000000000000001E-4</c:v>
                </c:pt>
                <c:pt idx="15416">
                  <c:v>-6.0999999999999997E-4</c:v>
                </c:pt>
                <c:pt idx="15417">
                  <c:v>-6.0999999999999997E-4</c:v>
                </c:pt>
                <c:pt idx="15418">
                  <c:v>-8.1999999999999998E-4</c:v>
                </c:pt>
                <c:pt idx="15419">
                  <c:v>-8.7000000000000001E-4</c:v>
                </c:pt>
                <c:pt idx="15420">
                  <c:v>-9.3000000000000005E-4</c:v>
                </c:pt>
                <c:pt idx="15421">
                  <c:v>-1.08E-3</c:v>
                </c:pt>
                <c:pt idx="15422">
                  <c:v>-1.1900000000000001E-3</c:v>
                </c:pt>
                <c:pt idx="15423">
                  <c:v>-1.4499999999999999E-3</c:v>
                </c:pt>
                <c:pt idx="15424">
                  <c:v>-1.5100000000000001E-3</c:v>
                </c:pt>
                <c:pt idx="15425">
                  <c:v>-1.66E-3</c:v>
                </c:pt>
                <c:pt idx="15426">
                  <c:v>-1.82E-3</c:v>
                </c:pt>
                <c:pt idx="15427">
                  <c:v>-1.98E-3</c:v>
                </c:pt>
                <c:pt idx="15428">
                  <c:v>-2.2399999999999998E-3</c:v>
                </c:pt>
                <c:pt idx="15429">
                  <c:v>-2.3999999999999998E-3</c:v>
                </c:pt>
                <c:pt idx="15430">
                  <c:v>-2.5100000000000001E-3</c:v>
                </c:pt>
                <c:pt idx="15431">
                  <c:v>-2.6700000000000001E-3</c:v>
                </c:pt>
                <c:pt idx="15432">
                  <c:v>-2.82E-3</c:v>
                </c:pt>
                <c:pt idx="15433">
                  <c:v>-2.9299999999999999E-3</c:v>
                </c:pt>
                <c:pt idx="15434">
                  <c:v>-3.0899999999999999E-3</c:v>
                </c:pt>
                <c:pt idx="15435">
                  <c:v>-3.3500000000000001E-3</c:v>
                </c:pt>
                <c:pt idx="15436">
                  <c:v>-3.3999999999999998E-3</c:v>
                </c:pt>
                <c:pt idx="15437">
                  <c:v>-3.5599999999999998E-3</c:v>
                </c:pt>
                <c:pt idx="15438">
                  <c:v>-3.7200000000000002E-3</c:v>
                </c:pt>
                <c:pt idx="15439">
                  <c:v>-3.7699999999999999E-3</c:v>
                </c:pt>
                <c:pt idx="15440">
                  <c:v>-3.9300000000000003E-3</c:v>
                </c:pt>
                <c:pt idx="15441">
                  <c:v>-4.0400000000000002E-3</c:v>
                </c:pt>
                <c:pt idx="15442">
                  <c:v>-4.0400000000000002E-3</c:v>
                </c:pt>
                <c:pt idx="15443">
                  <c:v>-4.1900000000000001E-3</c:v>
                </c:pt>
                <c:pt idx="15444">
                  <c:v>-4.1900000000000001E-3</c:v>
                </c:pt>
                <c:pt idx="15445">
                  <c:v>-4.3E-3</c:v>
                </c:pt>
                <c:pt idx="15446">
                  <c:v>-4.2500000000000003E-3</c:v>
                </c:pt>
                <c:pt idx="15447">
                  <c:v>-4.3499999999999997E-3</c:v>
                </c:pt>
                <c:pt idx="15448">
                  <c:v>-4.3E-3</c:v>
                </c:pt>
                <c:pt idx="15449">
                  <c:v>-4.3E-3</c:v>
                </c:pt>
                <c:pt idx="15450">
                  <c:v>-4.4000000000000003E-3</c:v>
                </c:pt>
                <c:pt idx="15451">
                  <c:v>-4.3E-3</c:v>
                </c:pt>
                <c:pt idx="15452">
                  <c:v>-4.3E-3</c:v>
                </c:pt>
                <c:pt idx="15453">
                  <c:v>-4.2500000000000003E-3</c:v>
                </c:pt>
                <c:pt idx="15454">
                  <c:v>-4.2500000000000003E-3</c:v>
                </c:pt>
                <c:pt idx="15455">
                  <c:v>-4.3499999999999997E-3</c:v>
                </c:pt>
                <c:pt idx="15456">
                  <c:v>-4.2500000000000003E-3</c:v>
                </c:pt>
                <c:pt idx="15457">
                  <c:v>-4.2500000000000003E-3</c:v>
                </c:pt>
                <c:pt idx="15458">
                  <c:v>-4.1900000000000001E-3</c:v>
                </c:pt>
                <c:pt idx="15459">
                  <c:v>-4.1900000000000001E-3</c:v>
                </c:pt>
                <c:pt idx="15460">
                  <c:v>-4.1399999999999996E-3</c:v>
                </c:pt>
                <c:pt idx="15461">
                  <c:v>-4.1399999999999996E-3</c:v>
                </c:pt>
                <c:pt idx="15462">
                  <c:v>-4.1399999999999996E-3</c:v>
                </c:pt>
                <c:pt idx="15463">
                  <c:v>-4.1900000000000001E-3</c:v>
                </c:pt>
                <c:pt idx="15464">
                  <c:v>-4.0899999999999999E-3</c:v>
                </c:pt>
                <c:pt idx="15465">
                  <c:v>-4.1900000000000001E-3</c:v>
                </c:pt>
                <c:pt idx="15466">
                  <c:v>-4.0899999999999999E-3</c:v>
                </c:pt>
                <c:pt idx="15467">
                  <c:v>-4.1900000000000001E-3</c:v>
                </c:pt>
                <c:pt idx="15468">
                  <c:v>-4.1399999999999996E-3</c:v>
                </c:pt>
                <c:pt idx="15469">
                  <c:v>-4.1399999999999996E-3</c:v>
                </c:pt>
                <c:pt idx="15470">
                  <c:v>-4.0899999999999999E-3</c:v>
                </c:pt>
                <c:pt idx="15471">
                  <c:v>-4.1399999999999996E-3</c:v>
                </c:pt>
                <c:pt idx="15472">
                  <c:v>-4.0899999999999999E-3</c:v>
                </c:pt>
                <c:pt idx="15473">
                  <c:v>-4.0400000000000002E-3</c:v>
                </c:pt>
                <c:pt idx="15474">
                  <c:v>-3.98E-3</c:v>
                </c:pt>
                <c:pt idx="15475">
                  <c:v>-3.8800000000000002E-3</c:v>
                </c:pt>
                <c:pt idx="15476">
                  <c:v>-3.7699999999999999E-3</c:v>
                </c:pt>
                <c:pt idx="15477">
                  <c:v>-3.6700000000000001E-3</c:v>
                </c:pt>
                <c:pt idx="15478">
                  <c:v>-3.5100000000000001E-3</c:v>
                </c:pt>
                <c:pt idx="15479">
                  <c:v>-3.3E-3</c:v>
                </c:pt>
                <c:pt idx="15480">
                  <c:v>-3.14E-3</c:v>
                </c:pt>
                <c:pt idx="15481">
                  <c:v>-2.98E-3</c:v>
                </c:pt>
                <c:pt idx="15482">
                  <c:v>-2.82E-3</c:v>
                </c:pt>
                <c:pt idx="15483">
                  <c:v>-2.4499999999999999E-3</c:v>
                </c:pt>
                <c:pt idx="15484">
                  <c:v>-2.1900000000000001E-3</c:v>
                </c:pt>
                <c:pt idx="15485">
                  <c:v>-1.8699999999999999E-3</c:v>
                </c:pt>
                <c:pt idx="15486">
                  <c:v>-1.5100000000000001E-3</c:v>
                </c:pt>
                <c:pt idx="15487">
                  <c:v>-1.2999999999999999E-3</c:v>
                </c:pt>
                <c:pt idx="15488">
                  <c:v>-9.3000000000000005E-4</c:v>
                </c:pt>
                <c:pt idx="15489">
                  <c:v>-7.2000000000000005E-4</c:v>
                </c:pt>
                <c:pt idx="15490">
                  <c:v>-2.9E-4</c:v>
                </c:pt>
                <c:pt idx="15491">
                  <c:v>6.9999999999999994E-5</c:v>
                </c:pt>
                <c:pt idx="15492">
                  <c:v>3.4000000000000002E-4</c:v>
                </c:pt>
                <c:pt idx="15493">
                  <c:v>5.9999999999999995E-4</c:v>
                </c:pt>
                <c:pt idx="15494">
                  <c:v>9.2000000000000003E-4</c:v>
                </c:pt>
                <c:pt idx="15495">
                  <c:v>1.1299999999999999E-3</c:v>
                </c:pt>
                <c:pt idx="15496">
                  <c:v>1.39E-3</c:v>
                </c:pt>
                <c:pt idx="15497">
                  <c:v>1.39E-3</c:v>
                </c:pt>
                <c:pt idx="15498">
                  <c:v>1.66E-3</c:v>
                </c:pt>
                <c:pt idx="15499">
                  <c:v>1.66E-3</c:v>
                </c:pt>
                <c:pt idx="15500">
                  <c:v>1.7099999999999999E-3</c:v>
                </c:pt>
                <c:pt idx="15501">
                  <c:v>1.7099999999999999E-3</c:v>
                </c:pt>
                <c:pt idx="15502">
                  <c:v>1.7099999999999999E-3</c:v>
                </c:pt>
                <c:pt idx="15503">
                  <c:v>1.5499999999999999E-3</c:v>
                </c:pt>
                <c:pt idx="15504">
                  <c:v>1.39E-3</c:v>
                </c:pt>
                <c:pt idx="15505">
                  <c:v>1.1800000000000001E-3</c:v>
                </c:pt>
                <c:pt idx="15506">
                  <c:v>1.0200000000000001E-3</c:v>
                </c:pt>
                <c:pt idx="15507">
                  <c:v>7.1000000000000002E-4</c:v>
                </c:pt>
                <c:pt idx="15508">
                  <c:v>2.9E-4</c:v>
                </c:pt>
                <c:pt idx="15509">
                  <c:v>-3.0000000000000001E-5</c:v>
                </c:pt>
                <c:pt idx="15510">
                  <c:v>-4.4999999999999999E-4</c:v>
                </c:pt>
                <c:pt idx="15511">
                  <c:v>-8.1999999999999998E-4</c:v>
                </c:pt>
                <c:pt idx="15512">
                  <c:v>-1.24E-3</c:v>
                </c:pt>
                <c:pt idx="15513">
                  <c:v>-1.72E-3</c:v>
                </c:pt>
                <c:pt idx="15514">
                  <c:v>-2.3E-3</c:v>
                </c:pt>
                <c:pt idx="15515">
                  <c:v>-2.7699999999999999E-3</c:v>
                </c:pt>
                <c:pt idx="15516">
                  <c:v>-3.2399999999999998E-3</c:v>
                </c:pt>
                <c:pt idx="15517">
                  <c:v>-3.7200000000000002E-3</c:v>
                </c:pt>
                <c:pt idx="15518">
                  <c:v>-4.0899999999999999E-3</c:v>
                </c:pt>
                <c:pt idx="15519">
                  <c:v>-4.5100000000000001E-3</c:v>
                </c:pt>
                <c:pt idx="15520">
                  <c:v>-4.9300000000000004E-3</c:v>
                </c:pt>
                <c:pt idx="15521">
                  <c:v>-5.3499999999999997E-3</c:v>
                </c:pt>
                <c:pt idx="15522">
                  <c:v>-5.5599999999999998E-3</c:v>
                </c:pt>
                <c:pt idx="15523">
                  <c:v>-5.9800000000000001E-3</c:v>
                </c:pt>
                <c:pt idx="15524">
                  <c:v>-6.1999999999999998E-3</c:v>
                </c:pt>
                <c:pt idx="15525">
                  <c:v>-6.4099999999999999E-3</c:v>
                </c:pt>
                <c:pt idx="15526">
                  <c:v>-6.62E-3</c:v>
                </c:pt>
                <c:pt idx="15527">
                  <c:v>-6.7799999999999996E-3</c:v>
                </c:pt>
                <c:pt idx="15528">
                  <c:v>-6.7799999999999996E-3</c:v>
                </c:pt>
                <c:pt idx="15529">
                  <c:v>-6.8799999999999998E-3</c:v>
                </c:pt>
                <c:pt idx="15530">
                  <c:v>-6.9899999999999997E-3</c:v>
                </c:pt>
                <c:pt idx="15531">
                  <c:v>-6.8799999999999998E-3</c:v>
                </c:pt>
                <c:pt idx="15532">
                  <c:v>-6.7799999999999996E-3</c:v>
                </c:pt>
                <c:pt idx="15533">
                  <c:v>-6.7200000000000003E-3</c:v>
                </c:pt>
                <c:pt idx="15534">
                  <c:v>-6.7200000000000003E-3</c:v>
                </c:pt>
                <c:pt idx="15535">
                  <c:v>-6.5599999999999999E-3</c:v>
                </c:pt>
                <c:pt idx="15536">
                  <c:v>-6.4599999999999996E-3</c:v>
                </c:pt>
                <c:pt idx="15537">
                  <c:v>-6.3E-3</c:v>
                </c:pt>
                <c:pt idx="15538">
                  <c:v>-6.0899999999999999E-3</c:v>
                </c:pt>
                <c:pt idx="15539">
                  <c:v>-6.0400000000000002E-3</c:v>
                </c:pt>
                <c:pt idx="15540">
                  <c:v>-5.8799999999999998E-3</c:v>
                </c:pt>
                <c:pt idx="15541">
                  <c:v>-5.8300000000000001E-3</c:v>
                </c:pt>
                <c:pt idx="15542">
                  <c:v>-5.5599999999999998E-3</c:v>
                </c:pt>
                <c:pt idx="15543">
                  <c:v>-5.5599999999999998E-3</c:v>
                </c:pt>
                <c:pt idx="15544">
                  <c:v>-5.3E-3</c:v>
                </c:pt>
                <c:pt idx="15545">
                  <c:v>-5.3E-3</c:v>
                </c:pt>
                <c:pt idx="15546">
                  <c:v>-5.1900000000000002E-3</c:v>
                </c:pt>
                <c:pt idx="15547">
                  <c:v>-5.2500000000000003E-3</c:v>
                </c:pt>
                <c:pt idx="15548">
                  <c:v>-5.1399999999999996E-3</c:v>
                </c:pt>
                <c:pt idx="15549">
                  <c:v>-5.0899999999999999E-3</c:v>
                </c:pt>
                <c:pt idx="15550">
                  <c:v>-5.1900000000000002E-3</c:v>
                </c:pt>
                <c:pt idx="15551">
                  <c:v>-5.1399999999999996E-3</c:v>
                </c:pt>
                <c:pt idx="15552">
                  <c:v>-5.1900000000000002E-3</c:v>
                </c:pt>
                <c:pt idx="15553">
                  <c:v>-5.0899999999999999E-3</c:v>
                </c:pt>
                <c:pt idx="15554">
                  <c:v>-5.1900000000000002E-3</c:v>
                </c:pt>
                <c:pt idx="15555">
                  <c:v>-5.2500000000000003E-3</c:v>
                </c:pt>
                <c:pt idx="15556">
                  <c:v>-5.3E-3</c:v>
                </c:pt>
                <c:pt idx="15557">
                  <c:v>-5.3E-3</c:v>
                </c:pt>
                <c:pt idx="15558">
                  <c:v>-5.3E-3</c:v>
                </c:pt>
                <c:pt idx="15559">
                  <c:v>-5.3499999999999997E-3</c:v>
                </c:pt>
                <c:pt idx="15560">
                  <c:v>-5.2500000000000003E-3</c:v>
                </c:pt>
                <c:pt idx="15561">
                  <c:v>-5.3499999999999997E-3</c:v>
                </c:pt>
                <c:pt idx="15562">
                  <c:v>-5.3E-3</c:v>
                </c:pt>
                <c:pt idx="15563">
                  <c:v>-5.2500000000000003E-3</c:v>
                </c:pt>
                <c:pt idx="15564">
                  <c:v>-5.2500000000000003E-3</c:v>
                </c:pt>
                <c:pt idx="15565">
                  <c:v>-5.2500000000000003E-3</c:v>
                </c:pt>
                <c:pt idx="15566">
                  <c:v>-5.1399999999999996E-3</c:v>
                </c:pt>
                <c:pt idx="15567">
                  <c:v>-5.0899999999999999E-3</c:v>
                </c:pt>
                <c:pt idx="15568">
                  <c:v>-5.0400000000000002E-3</c:v>
                </c:pt>
                <c:pt idx="15569">
                  <c:v>-4.8799999999999998E-3</c:v>
                </c:pt>
                <c:pt idx="15570">
                  <c:v>-4.8300000000000001E-3</c:v>
                </c:pt>
                <c:pt idx="15571">
                  <c:v>-4.7200000000000002E-3</c:v>
                </c:pt>
                <c:pt idx="15572">
                  <c:v>-4.5599999999999998E-3</c:v>
                </c:pt>
                <c:pt idx="15573">
                  <c:v>-4.4000000000000003E-3</c:v>
                </c:pt>
                <c:pt idx="15574">
                  <c:v>-4.4000000000000003E-3</c:v>
                </c:pt>
                <c:pt idx="15575">
                  <c:v>-4.3E-3</c:v>
                </c:pt>
                <c:pt idx="15576">
                  <c:v>-4.1399999999999996E-3</c:v>
                </c:pt>
                <c:pt idx="15577">
                  <c:v>-4.0899999999999999E-3</c:v>
                </c:pt>
                <c:pt idx="15578">
                  <c:v>-4.0899999999999999E-3</c:v>
                </c:pt>
                <c:pt idx="15579">
                  <c:v>-3.98E-3</c:v>
                </c:pt>
                <c:pt idx="15580">
                  <c:v>-3.98E-3</c:v>
                </c:pt>
                <c:pt idx="15581">
                  <c:v>-4.0400000000000002E-3</c:v>
                </c:pt>
                <c:pt idx="15582">
                  <c:v>-4.0400000000000002E-3</c:v>
                </c:pt>
                <c:pt idx="15583">
                  <c:v>-4.0899999999999999E-3</c:v>
                </c:pt>
                <c:pt idx="15584">
                  <c:v>-4.1399999999999996E-3</c:v>
                </c:pt>
                <c:pt idx="15585">
                  <c:v>-4.1900000000000001E-3</c:v>
                </c:pt>
                <c:pt idx="15586">
                  <c:v>-4.1900000000000001E-3</c:v>
                </c:pt>
                <c:pt idx="15587">
                  <c:v>-4.3499999999999997E-3</c:v>
                </c:pt>
                <c:pt idx="15588">
                  <c:v>-4.4600000000000004E-3</c:v>
                </c:pt>
                <c:pt idx="15589">
                  <c:v>-4.6100000000000004E-3</c:v>
                </c:pt>
                <c:pt idx="15590">
                  <c:v>-4.7200000000000002E-3</c:v>
                </c:pt>
                <c:pt idx="15591">
                  <c:v>-4.8300000000000001E-3</c:v>
                </c:pt>
                <c:pt idx="15592">
                  <c:v>-4.8300000000000001E-3</c:v>
                </c:pt>
                <c:pt idx="15593">
                  <c:v>-4.9800000000000001E-3</c:v>
                </c:pt>
                <c:pt idx="15594">
                  <c:v>-5.0899999999999999E-3</c:v>
                </c:pt>
                <c:pt idx="15595">
                  <c:v>-5.1900000000000002E-3</c:v>
                </c:pt>
                <c:pt idx="15596">
                  <c:v>-5.3E-3</c:v>
                </c:pt>
                <c:pt idx="15597">
                  <c:v>-5.3E-3</c:v>
                </c:pt>
                <c:pt idx="15598">
                  <c:v>-5.3E-3</c:v>
                </c:pt>
                <c:pt idx="15599">
                  <c:v>-5.3E-3</c:v>
                </c:pt>
                <c:pt idx="15600">
                  <c:v>-5.2500000000000003E-3</c:v>
                </c:pt>
                <c:pt idx="15601">
                  <c:v>-5.1900000000000002E-3</c:v>
                </c:pt>
                <c:pt idx="15602">
                  <c:v>-5.0400000000000002E-3</c:v>
                </c:pt>
                <c:pt idx="15603">
                  <c:v>-5.1399999999999996E-3</c:v>
                </c:pt>
                <c:pt idx="15604">
                  <c:v>-4.8799999999999998E-3</c:v>
                </c:pt>
                <c:pt idx="15605">
                  <c:v>-4.7200000000000002E-3</c:v>
                </c:pt>
                <c:pt idx="15606">
                  <c:v>-4.5100000000000001E-3</c:v>
                </c:pt>
                <c:pt idx="15607">
                  <c:v>-4.4000000000000003E-3</c:v>
                </c:pt>
                <c:pt idx="15608">
                  <c:v>-4.1900000000000001E-3</c:v>
                </c:pt>
                <c:pt idx="15609">
                  <c:v>-3.9300000000000003E-3</c:v>
                </c:pt>
                <c:pt idx="15610">
                  <c:v>-3.7200000000000002E-3</c:v>
                </c:pt>
                <c:pt idx="15611">
                  <c:v>-3.5100000000000001E-3</c:v>
                </c:pt>
                <c:pt idx="15612">
                  <c:v>-3.3E-3</c:v>
                </c:pt>
                <c:pt idx="15613">
                  <c:v>-3.0300000000000001E-3</c:v>
                </c:pt>
                <c:pt idx="15614">
                  <c:v>-2.8800000000000002E-3</c:v>
                </c:pt>
                <c:pt idx="15615">
                  <c:v>-2.7200000000000002E-3</c:v>
                </c:pt>
                <c:pt idx="15616">
                  <c:v>-2.5100000000000001E-3</c:v>
                </c:pt>
                <c:pt idx="15617">
                  <c:v>-2.3500000000000001E-3</c:v>
                </c:pt>
                <c:pt idx="15618">
                  <c:v>-2.1900000000000001E-3</c:v>
                </c:pt>
                <c:pt idx="15619">
                  <c:v>-2.14E-3</c:v>
                </c:pt>
                <c:pt idx="15620">
                  <c:v>-2.0300000000000001E-3</c:v>
                </c:pt>
                <c:pt idx="15621">
                  <c:v>-2.0300000000000001E-3</c:v>
                </c:pt>
                <c:pt idx="15622">
                  <c:v>-1.98E-3</c:v>
                </c:pt>
                <c:pt idx="15623">
                  <c:v>-2.14E-3</c:v>
                </c:pt>
                <c:pt idx="15624">
                  <c:v>-2.1900000000000001E-3</c:v>
                </c:pt>
                <c:pt idx="15625">
                  <c:v>-2.3E-3</c:v>
                </c:pt>
                <c:pt idx="15626">
                  <c:v>-2.3999999999999998E-3</c:v>
                </c:pt>
                <c:pt idx="15627">
                  <c:v>-2.6099999999999999E-3</c:v>
                </c:pt>
                <c:pt idx="15628">
                  <c:v>-2.7699999999999999E-3</c:v>
                </c:pt>
                <c:pt idx="15629">
                  <c:v>-3.0300000000000001E-3</c:v>
                </c:pt>
                <c:pt idx="15630">
                  <c:v>-3.3500000000000001E-3</c:v>
                </c:pt>
                <c:pt idx="15631">
                  <c:v>-3.5599999999999998E-3</c:v>
                </c:pt>
                <c:pt idx="15632">
                  <c:v>-3.8800000000000002E-3</c:v>
                </c:pt>
                <c:pt idx="15633">
                  <c:v>-4.1900000000000001E-3</c:v>
                </c:pt>
                <c:pt idx="15634">
                  <c:v>-4.4000000000000003E-3</c:v>
                </c:pt>
                <c:pt idx="15635">
                  <c:v>-4.7699999999999999E-3</c:v>
                </c:pt>
                <c:pt idx="15636">
                  <c:v>-5.0899999999999999E-3</c:v>
                </c:pt>
                <c:pt idx="15637">
                  <c:v>-5.3499999999999997E-3</c:v>
                </c:pt>
                <c:pt idx="15638">
                  <c:v>-5.5599999999999998E-3</c:v>
                </c:pt>
                <c:pt idx="15639">
                  <c:v>-5.9300000000000004E-3</c:v>
                </c:pt>
                <c:pt idx="15640">
                  <c:v>-6.0899999999999999E-3</c:v>
                </c:pt>
                <c:pt idx="15641">
                  <c:v>-6.3499999999999997E-3</c:v>
                </c:pt>
                <c:pt idx="15642">
                  <c:v>-6.5100000000000002E-3</c:v>
                </c:pt>
                <c:pt idx="15643">
                  <c:v>-6.7799999999999996E-3</c:v>
                </c:pt>
                <c:pt idx="15644">
                  <c:v>-6.8300000000000001E-3</c:v>
                </c:pt>
                <c:pt idx="15645">
                  <c:v>-6.9300000000000004E-3</c:v>
                </c:pt>
                <c:pt idx="15646">
                  <c:v>-7.0899999999999999E-3</c:v>
                </c:pt>
                <c:pt idx="15647">
                  <c:v>-7.0899999999999999E-3</c:v>
                </c:pt>
                <c:pt idx="15648">
                  <c:v>-7.1399999999999996E-3</c:v>
                </c:pt>
                <c:pt idx="15649">
                  <c:v>-7.1999999999999998E-3</c:v>
                </c:pt>
                <c:pt idx="15650">
                  <c:v>-7.1999999999999998E-3</c:v>
                </c:pt>
                <c:pt idx="15651">
                  <c:v>-7.0400000000000003E-3</c:v>
                </c:pt>
                <c:pt idx="15652">
                  <c:v>-7.0400000000000003E-3</c:v>
                </c:pt>
                <c:pt idx="15653">
                  <c:v>-6.8300000000000001E-3</c:v>
                </c:pt>
                <c:pt idx="15654">
                  <c:v>-6.7200000000000003E-3</c:v>
                </c:pt>
                <c:pt idx="15655">
                  <c:v>-6.7200000000000003E-3</c:v>
                </c:pt>
                <c:pt idx="15656">
                  <c:v>-6.4099999999999999E-3</c:v>
                </c:pt>
                <c:pt idx="15657">
                  <c:v>-6.1999999999999998E-3</c:v>
                </c:pt>
                <c:pt idx="15658">
                  <c:v>-6.0899999999999999E-3</c:v>
                </c:pt>
                <c:pt idx="15659">
                  <c:v>-5.9800000000000001E-3</c:v>
                </c:pt>
                <c:pt idx="15660">
                  <c:v>-5.7200000000000003E-3</c:v>
                </c:pt>
                <c:pt idx="15661">
                  <c:v>-5.4599999999999996E-3</c:v>
                </c:pt>
                <c:pt idx="15662">
                  <c:v>-5.2500000000000003E-3</c:v>
                </c:pt>
                <c:pt idx="15663">
                  <c:v>-5.0400000000000002E-3</c:v>
                </c:pt>
                <c:pt idx="15664">
                  <c:v>-4.8300000000000001E-3</c:v>
                </c:pt>
                <c:pt idx="15665">
                  <c:v>-4.6100000000000004E-3</c:v>
                </c:pt>
                <c:pt idx="15666">
                  <c:v>-4.3E-3</c:v>
                </c:pt>
                <c:pt idx="15667">
                  <c:v>-4.0400000000000002E-3</c:v>
                </c:pt>
                <c:pt idx="15668">
                  <c:v>-3.7699999999999999E-3</c:v>
                </c:pt>
                <c:pt idx="15669">
                  <c:v>-3.6099999999999999E-3</c:v>
                </c:pt>
                <c:pt idx="15670">
                  <c:v>-3.2399999999999998E-3</c:v>
                </c:pt>
                <c:pt idx="15671">
                  <c:v>-3.0899999999999999E-3</c:v>
                </c:pt>
                <c:pt idx="15672">
                  <c:v>-2.82E-3</c:v>
                </c:pt>
                <c:pt idx="15673">
                  <c:v>-2.5100000000000001E-3</c:v>
                </c:pt>
                <c:pt idx="15674">
                  <c:v>-2.1900000000000001E-3</c:v>
                </c:pt>
                <c:pt idx="15675">
                  <c:v>-1.98E-3</c:v>
                </c:pt>
                <c:pt idx="15676">
                  <c:v>-1.72E-3</c:v>
                </c:pt>
                <c:pt idx="15677">
                  <c:v>-1.5100000000000001E-3</c:v>
                </c:pt>
                <c:pt idx="15678">
                  <c:v>-1.24E-3</c:v>
                </c:pt>
                <c:pt idx="15679">
                  <c:v>-9.3000000000000005E-4</c:v>
                </c:pt>
                <c:pt idx="15680">
                  <c:v>-7.2000000000000005E-4</c:v>
                </c:pt>
                <c:pt idx="15681">
                  <c:v>-5.0000000000000001E-4</c:v>
                </c:pt>
                <c:pt idx="15682">
                  <c:v>-1.3999999999999999E-4</c:v>
                </c:pt>
                <c:pt idx="15683">
                  <c:v>1.2999999999999999E-4</c:v>
                </c:pt>
                <c:pt idx="15684">
                  <c:v>2.9E-4</c:v>
                </c:pt>
                <c:pt idx="15685">
                  <c:v>5.5000000000000003E-4</c:v>
                </c:pt>
                <c:pt idx="15686">
                  <c:v>7.6000000000000004E-4</c:v>
                </c:pt>
                <c:pt idx="15687">
                  <c:v>9.2000000000000003E-4</c:v>
                </c:pt>
                <c:pt idx="15688">
                  <c:v>1.1800000000000001E-3</c:v>
                </c:pt>
                <c:pt idx="15689">
                  <c:v>1.2899999999999999E-3</c:v>
                </c:pt>
                <c:pt idx="15690">
                  <c:v>1.39E-3</c:v>
                </c:pt>
                <c:pt idx="15691">
                  <c:v>1.4400000000000001E-3</c:v>
                </c:pt>
                <c:pt idx="15692">
                  <c:v>1.66E-3</c:v>
                </c:pt>
                <c:pt idx="15693">
                  <c:v>1.6000000000000001E-3</c:v>
                </c:pt>
                <c:pt idx="15694">
                  <c:v>1.66E-3</c:v>
                </c:pt>
                <c:pt idx="15695">
                  <c:v>1.6000000000000001E-3</c:v>
                </c:pt>
                <c:pt idx="15696">
                  <c:v>1.5E-3</c:v>
                </c:pt>
                <c:pt idx="15697">
                  <c:v>1.4400000000000001E-3</c:v>
                </c:pt>
                <c:pt idx="15698">
                  <c:v>1.39E-3</c:v>
                </c:pt>
                <c:pt idx="15699">
                  <c:v>1.1800000000000001E-3</c:v>
                </c:pt>
                <c:pt idx="15700">
                  <c:v>9.2000000000000003E-4</c:v>
                </c:pt>
                <c:pt idx="15701">
                  <c:v>7.6000000000000004E-4</c:v>
                </c:pt>
                <c:pt idx="15702">
                  <c:v>4.4000000000000002E-4</c:v>
                </c:pt>
                <c:pt idx="15703">
                  <c:v>2.3000000000000001E-4</c:v>
                </c:pt>
                <c:pt idx="15704">
                  <c:v>-1.3999999999999999E-4</c:v>
                </c:pt>
                <c:pt idx="15705">
                  <c:v>-4.0000000000000002E-4</c:v>
                </c:pt>
                <c:pt idx="15706">
                  <c:v>-8.1999999999999998E-4</c:v>
                </c:pt>
                <c:pt idx="15707">
                  <c:v>-1.1900000000000001E-3</c:v>
                </c:pt>
                <c:pt idx="15708">
                  <c:v>-1.5100000000000001E-3</c:v>
                </c:pt>
                <c:pt idx="15709">
                  <c:v>-1.9300000000000001E-3</c:v>
                </c:pt>
                <c:pt idx="15710">
                  <c:v>-2.3500000000000001E-3</c:v>
                </c:pt>
                <c:pt idx="15711">
                  <c:v>-2.6700000000000001E-3</c:v>
                </c:pt>
                <c:pt idx="15712">
                  <c:v>-3.0899999999999999E-3</c:v>
                </c:pt>
                <c:pt idx="15713">
                  <c:v>-3.46E-3</c:v>
                </c:pt>
                <c:pt idx="15714">
                  <c:v>-3.7699999999999999E-3</c:v>
                </c:pt>
                <c:pt idx="15715">
                  <c:v>-4.1399999999999996E-3</c:v>
                </c:pt>
                <c:pt idx="15716">
                  <c:v>-4.4000000000000003E-3</c:v>
                </c:pt>
                <c:pt idx="15717">
                  <c:v>-4.7200000000000002E-3</c:v>
                </c:pt>
                <c:pt idx="15718">
                  <c:v>-4.9800000000000001E-3</c:v>
                </c:pt>
                <c:pt idx="15719">
                  <c:v>-5.1399999999999996E-3</c:v>
                </c:pt>
                <c:pt idx="15720">
                  <c:v>-5.1900000000000002E-3</c:v>
                </c:pt>
                <c:pt idx="15721">
                  <c:v>-5.4599999999999996E-3</c:v>
                </c:pt>
                <c:pt idx="15722">
                  <c:v>-5.4599999999999996E-3</c:v>
                </c:pt>
                <c:pt idx="15723">
                  <c:v>-5.5100000000000001E-3</c:v>
                </c:pt>
                <c:pt idx="15724">
                  <c:v>-5.5100000000000001E-3</c:v>
                </c:pt>
                <c:pt idx="15725">
                  <c:v>-5.62E-3</c:v>
                </c:pt>
                <c:pt idx="15726">
                  <c:v>-5.4599999999999996E-3</c:v>
                </c:pt>
                <c:pt idx="15727">
                  <c:v>-5.3499999999999997E-3</c:v>
                </c:pt>
                <c:pt idx="15728">
                  <c:v>-5.3E-3</c:v>
                </c:pt>
                <c:pt idx="15729">
                  <c:v>-5.0400000000000002E-3</c:v>
                </c:pt>
                <c:pt idx="15730">
                  <c:v>-4.8300000000000001E-3</c:v>
                </c:pt>
                <c:pt idx="15731">
                  <c:v>-4.5100000000000001E-3</c:v>
                </c:pt>
                <c:pt idx="15732">
                  <c:v>-4.3E-3</c:v>
                </c:pt>
                <c:pt idx="15733">
                  <c:v>-4.0400000000000002E-3</c:v>
                </c:pt>
                <c:pt idx="15734">
                  <c:v>-3.7200000000000002E-3</c:v>
                </c:pt>
                <c:pt idx="15735">
                  <c:v>-3.3500000000000001E-3</c:v>
                </c:pt>
                <c:pt idx="15736">
                  <c:v>-3.0899999999999999E-3</c:v>
                </c:pt>
                <c:pt idx="15737">
                  <c:v>-2.7200000000000002E-3</c:v>
                </c:pt>
                <c:pt idx="15738">
                  <c:v>-2.4499999999999999E-3</c:v>
                </c:pt>
                <c:pt idx="15739">
                  <c:v>-2.14E-3</c:v>
                </c:pt>
                <c:pt idx="15740">
                  <c:v>-1.98E-3</c:v>
                </c:pt>
                <c:pt idx="15741">
                  <c:v>-1.66E-3</c:v>
                </c:pt>
                <c:pt idx="15742">
                  <c:v>-1.3500000000000001E-3</c:v>
                </c:pt>
                <c:pt idx="15743">
                  <c:v>-1.24E-3</c:v>
                </c:pt>
                <c:pt idx="15744">
                  <c:v>-1.14E-3</c:v>
                </c:pt>
                <c:pt idx="15745">
                  <c:v>-9.3000000000000005E-4</c:v>
                </c:pt>
                <c:pt idx="15746">
                  <c:v>-7.6999999999999996E-4</c:v>
                </c:pt>
                <c:pt idx="15747">
                  <c:v>-7.2000000000000005E-4</c:v>
                </c:pt>
                <c:pt idx="15748">
                  <c:v>-7.2000000000000005E-4</c:v>
                </c:pt>
                <c:pt idx="15749">
                  <c:v>-7.6999999999999996E-4</c:v>
                </c:pt>
                <c:pt idx="15750">
                  <c:v>-6.6E-4</c:v>
                </c:pt>
                <c:pt idx="15751">
                  <c:v>-8.7000000000000001E-4</c:v>
                </c:pt>
                <c:pt idx="15752">
                  <c:v>-1.0300000000000001E-3</c:v>
                </c:pt>
                <c:pt idx="15753">
                  <c:v>-1.14E-3</c:v>
                </c:pt>
                <c:pt idx="15754">
                  <c:v>-1.3500000000000001E-3</c:v>
                </c:pt>
                <c:pt idx="15755">
                  <c:v>-1.6100000000000001E-3</c:v>
                </c:pt>
                <c:pt idx="15756">
                  <c:v>-1.7700000000000001E-3</c:v>
                </c:pt>
                <c:pt idx="15757">
                  <c:v>-2.0899999999999998E-3</c:v>
                </c:pt>
                <c:pt idx="15758">
                  <c:v>-2.3E-3</c:v>
                </c:pt>
                <c:pt idx="15759">
                  <c:v>-2.6700000000000001E-3</c:v>
                </c:pt>
                <c:pt idx="15760">
                  <c:v>-2.9299999999999999E-3</c:v>
                </c:pt>
                <c:pt idx="15761">
                  <c:v>-3.14E-3</c:v>
                </c:pt>
                <c:pt idx="15762">
                  <c:v>-3.3999999999999998E-3</c:v>
                </c:pt>
                <c:pt idx="15763">
                  <c:v>-3.6099999999999999E-3</c:v>
                </c:pt>
                <c:pt idx="15764">
                  <c:v>-3.82E-3</c:v>
                </c:pt>
                <c:pt idx="15765">
                  <c:v>-4.1399999999999996E-3</c:v>
                </c:pt>
                <c:pt idx="15766">
                  <c:v>-4.3499999999999997E-3</c:v>
                </c:pt>
                <c:pt idx="15767">
                  <c:v>-4.5100000000000001E-3</c:v>
                </c:pt>
                <c:pt idx="15768">
                  <c:v>-4.6100000000000004E-3</c:v>
                </c:pt>
                <c:pt idx="15769">
                  <c:v>-4.7200000000000002E-3</c:v>
                </c:pt>
                <c:pt idx="15770">
                  <c:v>-4.8300000000000001E-3</c:v>
                </c:pt>
                <c:pt idx="15771">
                  <c:v>-4.9300000000000004E-3</c:v>
                </c:pt>
                <c:pt idx="15772">
                  <c:v>-4.8799999999999998E-3</c:v>
                </c:pt>
                <c:pt idx="15773">
                  <c:v>-4.8799999999999998E-3</c:v>
                </c:pt>
                <c:pt idx="15774">
                  <c:v>-4.7200000000000002E-3</c:v>
                </c:pt>
                <c:pt idx="15775">
                  <c:v>-4.6699999999999997E-3</c:v>
                </c:pt>
                <c:pt idx="15776">
                  <c:v>-4.5599999999999998E-3</c:v>
                </c:pt>
                <c:pt idx="15777">
                  <c:v>-4.4600000000000004E-3</c:v>
                </c:pt>
                <c:pt idx="15778">
                  <c:v>-4.3E-3</c:v>
                </c:pt>
                <c:pt idx="15779">
                  <c:v>-4.0400000000000002E-3</c:v>
                </c:pt>
                <c:pt idx="15780">
                  <c:v>-3.7699999999999999E-3</c:v>
                </c:pt>
                <c:pt idx="15781">
                  <c:v>-3.6099999999999999E-3</c:v>
                </c:pt>
                <c:pt idx="15782">
                  <c:v>-3.3500000000000001E-3</c:v>
                </c:pt>
                <c:pt idx="15783">
                  <c:v>-3.14E-3</c:v>
                </c:pt>
                <c:pt idx="15784">
                  <c:v>-3.0300000000000001E-3</c:v>
                </c:pt>
                <c:pt idx="15785">
                  <c:v>-2.7200000000000002E-3</c:v>
                </c:pt>
                <c:pt idx="15786">
                  <c:v>-2.5600000000000002E-3</c:v>
                </c:pt>
                <c:pt idx="15787">
                  <c:v>-2.4499999999999999E-3</c:v>
                </c:pt>
                <c:pt idx="15788">
                  <c:v>-2.14E-3</c:v>
                </c:pt>
                <c:pt idx="15789">
                  <c:v>-2.0899999999999998E-3</c:v>
                </c:pt>
                <c:pt idx="15790">
                  <c:v>-1.8699999999999999E-3</c:v>
                </c:pt>
                <c:pt idx="15791">
                  <c:v>-1.8699999999999999E-3</c:v>
                </c:pt>
                <c:pt idx="15792">
                  <c:v>-1.7700000000000001E-3</c:v>
                </c:pt>
                <c:pt idx="15793">
                  <c:v>-1.72E-3</c:v>
                </c:pt>
                <c:pt idx="15794">
                  <c:v>-1.66E-3</c:v>
                </c:pt>
                <c:pt idx="15795">
                  <c:v>-1.72E-3</c:v>
                </c:pt>
                <c:pt idx="15796">
                  <c:v>-1.7700000000000001E-3</c:v>
                </c:pt>
                <c:pt idx="15797">
                  <c:v>-1.72E-3</c:v>
                </c:pt>
                <c:pt idx="15798">
                  <c:v>-1.8699999999999999E-3</c:v>
                </c:pt>
                <c:pt idx="15799">
                  <c:v>-1.98E-3</c:v>
                </c:pt>
                <c:pt idx="15800">
                  <c:v>-2.0899999999999998E-3</c:v>
                </c:pt>
                <c:pt idx="15801">
                  <c:v>-2.3E-3</c:v>
                </c:pt>
                <c:pt idx="15802">
                  <c:v>-2.5600000000000002E-3</c:v>
                </c:pt>
                <c:pt idx="15803">
                  <c:v>-2.6700000000000001E-3</c:v>
                </c:pt>
                <c:pt idx="15804">
                  <c:v>-2.8800000000000002E-3</c:v>
                </c:pt>
                <c:pt idx="15805">
                  <c:v>-3.0300000000000001E-3</c:v>
                </c:pt>
                <c:pt idx="15806">
                  <c:v>-3.3E-3</c:v>
                </c:pt>
                <c:pt idx="15807">
                  <c:v>-3.5100000000000001E-3</c:v>
                </c:pt>
                <c:pt idx="15808">
                  <c:v>-3.7699999999999999E-3</c:v>
                </c:pt>
                <c:pt idx="15809">
                  <c:v>-3.8800000000000002E-3</c:v>
                </c:pt>
                <c:pt idx="15810">
                  <c:v>-4.0899999999999999E-3</c:v>
                </c:pt>
                <c:pt idx="15811">
                  <c:v>-4.2500000000000003E-3</c:v>
                </c:pt>
                <c:pt idx="15812">
                  <c:v>-4.4000000000000003E-3</c:v>
                </c:pt>
                <c:pt idx="15813">
                  <c:v>-4.6100000000000004E-3</c:v>
                </c:pt>
                <c:pt idx="15814">
                  <c:v>-4.6699999999999997E-3</c:v>
                </c:pt>
                <c:pt idx="15815">
                  <c:v>-4.7699999999999999E-3</c:v>
                </c:pt>
                <c:pt idx="15816">
                  <c:v>-4.7699999999999999E-3</c:v>
                </c:pt>
                <c:pt idx="15817">
                  <c:v>-4.8799999999999998E-3</c:v>
                </c:pt>
                <c:pt idx="15818">
                  <c:v>-4.9300000000000004E-3</c:v>
                </c:pt>
                <c:pt idx="15819">
                  <c:v>-4.8799999999999998E-3</c:v>
                </c:pt>
                <c:pt idx="15820">
                  <c:v>-4.8799999999999998E-3</c:v>
                </c:pt>
                <c:pt idx="15821">
                  <c:v>-4.7699999999999999E-3</c:v>
                </c:pt>
                <c:pt idx="15822">
                  <c:v>-4.7699999999999999E-3</c:v>
                </c:pt>
                <c:pt idx="15823">
                  <c:v>-4.7200000000000002E-3</c:v>
                </c:pt>
                <c:pt idx="15824">
                  <c:v>-4.6100000000000004E-3</c:v>
                </c:pt>
                <c:pt idx="15825">
                  <c:v>-4.4600000000000004E-3</c:v>
                </c:pt>
                <c:pt idx="15826">
                  <c:v>-4.2500000000000003E-3</c:v>
                </c:pt>
                <c:pt idx="15827">
                  <c:v>-4.2500000000000003E-3</c:v>
                </c:pt>
                <c:pt idx="15828">
                  <c:v>-4.0400000000000002E-3</c:v>
                </c:pt>
                <c:pt idx="15829">
                  <c:v>-3.82E-3</c:v>
                </c:pt>
                <c:pt idx="15830">
                  <c:v>-3.6099999999999999E-3</c:v>
                </c:pt>
                <c:pt idx="15831">
                  <c:v>-3.46E-3</c:v>
                </c:pt>
                <c:pt idx="15832">
                  <c:v>-3.2399999999999998E-3</c:v>
                </c:pt>
                <c:pt idx="15833">
                  <c:v>-3.0899999999999999E-3</c:v>
                </c:pt>
                <c:pt idx="15834">
                  <c:v>-2.8800000000000002E-3</c:v>
                </c:pt>
                <c:pt idx="15835">
                  <c:v>-2.6099999999999999E-3</c:v>
                </c:pt>
                <c:pt idx="15836">
                  <c:v>-2.4499999999999999E-3</c:v>
                </c:pt>
                <c:pt idx="15837">
                  <c:v>-2.3E-3</c:v>
                </c:pt>
                <c:pt idx="15838">
                  <c:v>-1.98E-3</c:v>
                </c:pt>
                <c:pt idx="15839">
                  <c:v>-1.82E-3</c:v>
                </c:pt>
                <c:pt idx="15840">
                  <c:v>-1.72E-3</c:v>
                </c:pt>
                <c:pt idx="15841">
                  <c:v>-1.56E-3</c:v>
                </c:pt>
                <c:pt idx="15842">
                  <c:v>-1.4E-3</c:v>
                </c:pt>
                <c:pt idx="15843">
                  <c:v>-1.24E-3</c:v>
                </c:pt>
                <c:pt idx="15844">
                  <c:v>-1.0300000000000001E-3</c:v>
                </c:pt>
                <c:pt idx="15845">
                  <c:v>-9.7999999999999997E-4</c:v>
                </c:pt>
                <c:pt idx="15846">
                  <c:v>-8.1999999999999998E-4</c:v>
                </c:pt>
                <c:pt idx="15847">
                  <c:v>-8.1999999999999998E-4</c:v>
                </c:pt>
                <c:pt idx="15848">
                  <c:v>-7.2000000000000005E-4</c:v>
                </c:pt>
                <c:pt idx="15849">
                  <c:v>-7.2000000000000005E-4</c:v>
                </c:pt>
                <c:pt idx="15850">
                  <c:v>-7.2000000000000005E-4</c:v>
                </c:pt>
                <c:pt idx="15851">
                  <c:v>-5.5999999999999995E-4</c:v>
                </c:pt>
                <c:pt idx="15852">
                  <c:v>-6.6E-4</c:v>
                </c:pt>
                <c:pt idx="15853">
                  <c:v>-7.6999999999999996E-4</c:v>
                </c:pt>
                <c:pt idx="15854">
                  <c:v>-7.2000000000000005E-4</c:v>
                </c:pt>
                <c:pt idx="15855">
                  <c:v>-8.7000000000000001E-4</c:v>
                </c:pt>
                <c:pt idx="15856">
                  <c:v>-8.7000000000000001E-4</c:v>
                </c:pt>
                <c:pt idx="15857">
                  <c:v>-1.0300000000000001E-3</c:v>
                </c:pt>
                <c:pt idx="15858">
                  <c:v>-1.0300000000000001E-3</c:v>
                </c:pt>
                <c:pt idx="15859">
                  <c:v>-1.24E-3</c:v>
                </c:pt>
                <c:pt idx="15860">
                  <c:v>-1.3500000000000001E-3</c:v>
                </c:pt>
                <c:pt idx="15861">
                  <c:v>-1.56E-3</c:v>
                </c:pt>
                <c:pt idx="15862">
                  <c:v>-1.6100000000000001E-3</c:v>
                </c:pt>
                <c:pt idx="15863">
                  <c:v>-1.82E-3</c:v>
                </c:pt>
                <c:pt idx="15864">
                  <c:v>-1.8699999999999999E-3</c:v>
                </c:pt>
                <c:pt idx="15865">
                  <c:v>-2.0899999999999998E-3</c:v>
                </c:pt>
                <c:pt idx="15866">
                  <c:v>-2.14E-3</c:v>
                </c:pt>
                <c:pt idx="15867">
                  <c:v>-2.2399999999999998E-3</c:v>
                </c:pt>
                <c:pt idx="15868">
                  <c:v>-2.3500000000000001E-3</c:v>
                </c:pt>
                <c:pt idx="15869">
                  <c:v>-2.5100000000000001E-3</c:v>
                </c:pt>
                <c:pt idx="15870">
                  <c:v>-2.5100000000000001E-3</c:v>
                </c:pt>
                <c:pt idx="15871">
                  <c:v>-2.6099999999999999E-3</c:v>
                </c:pt>
                <c:pt idx="15872">
                  <c:v>-2.7200000000000002E-3</c:v>
                </c:pt>
                <c:pt idx="15873">
                  <c:v>-2.6700000000000001E-3</c:v>
                </c:pt>
                <c:pt idx="15874">
                  <c:v>-2.7200000000000002E-3</c:v>
                </c:pt>
                <c:pt idx="15875">
                  <c:v>-2.7200000000000002E-3</c:v>
                </c:pt>
                <c:pt idx="15876">
                  <c:v>-2.7699999999999999E-3</c:v>
                </c:pt>
                <c:pt idx="15877">
                  <c:v>-2.7200000000000002E-3</c:v>
                </c:pt>
                <c:pt idx="15878">
                  <c:v>-2.6700000000000001E-3</c:v>
                </c:pt>
                <c:pt idx="15879">
                  <c:v>-2.6700000000000001E-3</c:v>
                </c:pt>
                <c:pt idx="15880">
                  <c:v>-2.4499999999999999E-3</c:v>
                </c:pt>
                <c:pt idx="15881">
                  <c:v>-2.5100000000000001E-3</c:v>
                </c:pt>
                <c:pt idx="15882">
                  <c:v>-2.5600000000000002E-3</c:v>
                </c:pt>
                <c:pt idx="15883">
                  <c:v>-2.5100000000000001E-3</c:v>
                </c:pt>
                <c:pt idx="15884">
                  <c:v>-2.3999999999999998E-3</c:v>
                </c:pt>
                <c:pt idx="15885">
                  <c:v>-2.3999999999999998E-3</c:v>
                </c:pt>
                <c:pt idx="15886">
                  <c:v>-2.3500000000000001E-3</c:v>
                </c:pt>
                <c:pt idx="15887">
                  <c:v>-2.3500000000000001E-3</c:v>
                </c:pt>
                <c:pt idx="15888">
                  <c:v>-2.3999999999999998E-3</c:v>
                </c:pt>
                <c:pt idx="15889">
                  <c:v>-2.3999999999999998E-3</c:v>
                </c:pt>
                <c:pt idx="15890">
                  <c:v>-2.4499999999999999E-3</c:v>
                </c:pt>
                <c:pt idx="15891">
                  <c:v>-2.5600000000000002E-3</c:v>
                </c:pt>
                <c:pt idx="15892">
                  <c:v>-2.7200000000000002E-3</c:v>
                </c:pt>
                <c:pt idx="15893">
                  <c:v>-2.8800000000000002E-3</c:v>
                </c:pt>
                <c:pt idx="15894">
                  <c:v>-2.98E-3</c:v>
                </c:pt>
                <c:pt idx="15895">
                  <c:v>-3.2399999999999998E-3</c:v>
                </c:pt>
                <c:pt idx="15896">
                  <c:v>-3.46E-3</c:v>
                </c:pt>
                <c:pt idx="15897">
                  <c:v>-3.6700000000000001E-3</c:v>
                </c:pt>
                <c:pt idx="15898">
                  <c:v>-4.0400000000000002E-3</c:v>
                </c:pt>
                <c:pt idx="15899">
                  <c:v>-4.2500000000000003E-3</c:v>
                </c:pt>
                <c:pt idx="15900">
                  <c:v>-4.5100000000000001E-3</c:v>
                </c:pt>
                <c:pt idx="15901">
                  <c:v>-4.8300000000000001E-3</c:v>
                </c:pt>
                <c:pt idx="15902">
                  <c:v>-5.1399999999999996E-3</c:v>
                </c:pt>
                <c:pt idx="15903">
                  <c:v>-5.4099999999999999E-3</c:v>
                </c:pt>
                <c:pt idx="15904">
                  <c:v>-5.7200000000000003E-3</c:v>
                </c:pt>
                <c:pt idx="15905">
                  <c:v>-5.9300000000000004E-3</c:v>
                </c:pt>
                <c:pt idx="15906">
                  <c:v>-6.0899999999999999E-3</c:v>
                </c:pt>
                <c:pt idx="15907">
                  <c:v>-6.4099999999999999E-3</c:v>
                </c:pt>
                <c:pt idx="15908">
                  <c:v>-6.5100000000000002E-3</c:v>
                </c:pt>
                <c:pt idx="15909">
                  <c:v>-6.62E-3</c:v>
                </c:pt>
                <c:pt idx="15910">
                  <c:v>-6.6699999999999997E-3</c:v>
                </c:pt>
                <c:pt idx="15911">
                  <c:v>-6.7200000000000003E-3</c:v>
                </c:pt>
                <c:pt idx="15912">
                  <c:v>-6.5599999999999999E-3</c:v>
                </c:pt>
                <c:pt idx="15913">
                  <c:v>-6.5599999999999999E-3</c:v>
                </c:pt>
                <c:pt idx="15914">
                  <c:v>-6.3E-3</c:v>
                </c:pt>
                <c:pt idx="15915">
                  <c:v>-6.1999999999999998E-3</c:v>
                </c:pt>
                <c:pt idx="15916">
                  <c:v>-5.77E-3</c:v>
                </c:pt>
                <c:pt idx="15917">
                  <c:v>-5.4599999999999996E-3</c:v>
                </c:pt>
                <c:pt idx="15918">
                  <c:v>-4.8799999999999998E-3</c:v>
                </c:pt>
                <c:pt idx="15919">
                  <c:v>-4.4600000000000004E-3</c:v>
                </c:pt>
                <c:pt idx="15920">
                  <c:v>-3.9300000000000003E-3</c:v>
                </c:pt>
                <c:pt idx="15921">
                  <c:v>-3.2399999999999998E-3</c:v>
                </c:pt>
                <c:pt idx="15922">
                  <c:v>-2.6700000000000001E-3</c:v>
                </c:pt>
                <c:pt idx="15923">
                  <c:v>-1.8699999999999999E-3</c:v>
                </c:pt>
                <c:pt idx="15924">
                  <c:v>-1.1900000000000001E-3</c:v>
                </c:pt>
                <c:pt idx="15925">
                  <c:v>-4.4999999999999999E-4</c:v>
                </c:pt>
                <c:pt idx="15926">
                  <c:v>3.4000000000000002E-4</c:v>
                </c:pt>
                <c:pt idx="15927">
                  <c:v>1.1299999999999999E-3</c:v>
                </c:pt>
                <c:pt idx="15928">
                  <c:v>1.92E-3</c:v>
                </c:pt>
                <c:pt idx="15929">
                  <c:v>2.66E-3</c:v>
                </c:pt>
                <c:pt idx="15930">
                  <c:v>3.29E-3</c:v>
                </c:pt>
                <c:pt idx="15931">
                  <c:v>4.0299999999999997E-3</c:v>
                </c:pt>
                <c:pt idx="15932">
                  <c:v>4.7099999999999998E-3</c:v>
                </c:pt>
                <c:pt idx="15933">
                  <c:v>5.2900000000000004E-3</c:v>
                </c:pt>
                <c:pt idx="15934">
                  <c:v>5.8700000000000002E-3</c:v>
                </c:pt>
                <c:pt idx="15935">
                  <c:v>6.2399999999999999E-3</c:v>
                </c:pt>
                <c:pt idx="15936">
                  <c:v>6.6100000000000004E-3</c:v>
                </c:pt>
                <c:pt idx="15937">
                  <c:v>6.9800000000000001E-3</c:v>
                </c:pt>
                <c:pt idx="15938">
                  <c:v>7.1399999999999996E-3</c:v>
                </c:pt>
                <c:pt idx="15939">
                  <c:v>7.2899999999999996E-3</c:v>
                </c:pt>
                <c:pt idx="15940">
                  <c:v>7.2899999999999996E-3</c:v>
                </c:pt>
                <c:pt idx="15941">
                  <c:v>7.1399999999999996E-3</c:v>
                </c:pt>
                <c:pt idx="15942">
                  <c:v>7.0299999999999998E-3</c:v>
                </c:pt>
                <c:pt idx="15943">
                  <c:v>6.77E-3</c:v>
                </c:pt>
                <c:pt idx="15944">
                  <c:v>6.4000000000000003E-3</c:v>
                </c:pt>
                <c:pt idx="15945">
                  <c:v>5.9199999999999999E-3</c:v>
                </c:pt>
                <c:pt idx="15946">
                  <c:v>5.45E-3</c:v>
                </c:pt>
                <c:pt idx="15947">
                  <c:v>4.7600000000000003E-3</c:v>
                </c:pt>
                <c:pt idx="15948">
                  <c:v>4.13E-3</c:v>
                </c:pt>
                <c:pt idx="15949">
                  <c:v>3.3899999999999998E-3</c:v>
                </c:pt>
                <c:pt idx="15950">
                  <c:v>2.5500000000000002E-3</c:v>
                </c:pt>
                <c:pt idx="15951">
                  <c:v>1.7600000000000001E-3</c:v>
                </c:pt>
                <c:pt idx="15952">
                  <c:v>8.7000000000000001E-4</c:v>
                </c:pt>
                <c:pt idx="15953">
                  <c:v>2.0000000000000002E-5</c:v>
                </c:pt>
                <c:pt idx="15954">
                  <c:v>-7.6999999999999996E-4</c:v>
                </c:pt>
                <c:pt idx="15955">
                  <c:v>-1.7700000000000001E-3</c:v>
                </c:pt>
                <c:pt idx="15956">
                  <c:v>-2.5600000000000002E-3</c:v>
                </c:pt>
                <c:pt idx="15957">
                  <c:v>-3.5599999999999998E-3</c:v>
                </c:pt>
                <c:pt idx="15958">
                  <c:v>-4.3E-3</c:v>
                </c:pt>
                <c:pt idx="15959">
                  <c:v>-4.9800000000000001E-3</c:v>
                </c:pt>
                <c:pt idx="15960">
                  <c:v>-5.8300000000000001E-3</c:v>
                </c:pt>
                <c:pt idx="15961">
                  <c:v>-6.4599999999999996E-3</c:v>
                </c:pt>
                <c:pt idx="15962">
                  <c:v>-7.0400000000000003E-3</c:v>
                </c:pt>
                <c:pt idx="15963">
                  <c:v>-7.5700000000000003E-3</c:v>
                </c:pt>
                <c:pt idx="15964">
                  <c:v>-7.9900000000000006E-3</c:v>
                </c:pt>
                <c:pt idx="15965">
                  <c:v>-8.4100000000000008E-3</c:v>
                </c:pt>
                <c:pt idx="15966">
                  <c:v>-8.5699999999999995E-3</c:v>
                </c:pt>
                <c:pt idx="15967">
                  <c:v>-8.7200000000000003E-3</c:v>
                </c:pt>
                <c:pt idx="15968">
                  <c:v>-8.8299999999999993E-3</c:v>
                </c:pt>
                <c:pt idx="15969">
                  <c:v>-8.8800000000000007E-3</c:v>
                </c:pt>
                <c:pt idx="15970">
                  <c:v>-8.7200000000000003E-3</c:v>
                </c:pt>
                <c:pt idx="15971">
                  <c:v>-8.5100000000000002E-3</c:v>
                </c:pt>
                <c:pt idx="15972">
                  <c:v>-8.3000000000000001E-3</c:v>
                </c:pt>
                <c:pt idx="15973">
                  <c:v>-7.9900000000000006E-3</c:v>
                </c:pt>
                <c:pt idx="15974">
                  <c:v>-7.6699999999999997E-3</c:v>
                </c:pt>
                <c:pt idx="15975">
                  <c:v>-7.2500000000000004E-3</c:v>
                </c:pt>
                <c:pt idx="15976">
                  <c:v>-6.7799999999999996E-3</c:v>
                </c:pt>
                <c:pt idx="15977">
                  <c:v>-6.3E-3</c:v>
                </c:pt>
                <c:pt idx="15978">
                  <c:v>-5.62E-3</c:v>
                </c:pt>
                <c:pt idx="15979">
                  <c:v>-5.0899999999999999E-3</c:v>
                </c:pt>
                <c:pt idx="15980">
                  <c:v>-4.4600000000000004E-3</c:v>
                </c:pt>
                <c:pt idx="15981">
                  <c:v>-3.98E-3</c:v>
                </c:pt>
                <c:pt idx="15982">
                  <c:v>-3.3500000000000001E-3</c:v>
                </c:pt>
                <c:pt idx="15983">
                  <c:v>-2.82E-3</c:v>
                </c:pt>
                <c:pt idx="15984">
                  <c:v>-2.3500000000000001E-3</c:v>
                </c:pt>
              </c:numCache>
            </c:numRef>
          </c:yVal>
          <c:smooth val="1"/>
        </c:ser>
        <c:dLbls>
          <c:showLegendKey val="0"/>
          <c:showVal val="0"/>
          <c:showCatName val="0"/>
          <c:showSerName val="0"/>
          <c:showPercent val="0"/>
          <c:showBubbleSize val="0"/>
        </c:dLbls>
        <c:axId val="163156240"/>
        <c:axId val="163156800"/>
      </c:scatterChart>
      <c:valAx>
        <c:axId val="163156240"/>
        <c:scaling>
          <c:orientation val="minMax"/>
          <c:max val="3.0000000000000017E-8"/>
          <c:min val="1.0000000000000005E-8"/>
        </c:scaling>
        <c:delete val="0"/>
        <c:axPos val="b"/>
        <c:numFmt formatCode="0.00E+00" sourceLinked="0"/>
        <c:majorTickMark val="out"/>
        <c:minorTickMark val="none"/>
        <c:tickLblPos val="nextTo"/>
        <c:crossAx val="163156800"/>
        <c:crosses val="autoZero"/>
        <c:crossBetween val="midCat"/>
      </c:valAx>
      <c:valAx>
        <c:axId val="163156800"/>
        <c:scaling>
          <c:orientation val="minMax"/>
        </c:scaling>
        <c:delete val="0"/>
        <c:axPos val="l"/>
        <c:majorGridlines/>
        <c:numFmt formatCode="#,##0.00" sourceLinked="0"/>
        <c:majorTickMark val="out"/>
        <c:minorTickMark val="none"/>
        <c:tickLblPos val="nextTo"/>
        <c:crossAx val="163156240"/>
        <c:crosses val="autoZero"/>
        <c:crossBetween val="midCat"/>
      </c:valAx>
    </c:plotArea>
    <c:plotVisOnly val="1"/>
    <c:dispBlanksAs val="gap"/>
    <c:showDLblsOverMax val="0"/>
  </c:chart>
  <c:externalData r:id="rId1">
    <c:autoUpdate val="0"/>
  </c:externalData>
  <c:userShapes r:id="rId2"/>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marker>
            <c:symbol val="none"/>
          </c:marker>
          <c:xVal>
            <c:numRef>
              <c:f>'T407'!$A$1:$A$15985</c:f>
              <c:numCache>
                <c:formatCode>0.00E+00</c:formatCode>
                <c:ptCount val="15985"/>
                <c:pt idx="0">
                  <c:v>-8.0855000000000005E-8</c:v>
                </c:pt>
                <c:pt idx="1">
                  <c:v>-8.0842500000000004E-8</c:v>
                </c:pt>
                <c:pt idx="2">
                  <c:v>-8.0830000000000003E-8</c:v>
                </c:pt>
                <c:pt idx="3">
                  <c:v>-8.0817500000000002E-8</c:v>
                </c:pt>
                <c:pt idx="4">
                  <c:v>-8.0805000000000001E-8</c:v>
                </c:pt>
                <c:pt idx="5">
                  <c:v>-8.07925E-8</c:v>
                </c:pt>
                <c:pt idx="6">
                  <c:v>-8.0779999999999999E-8</c:v>
                </c:pt>
                <c:pt idx="7">
                  <c:v>-8.0767499999999998E-8</c:v>
                </c:pt>
                <c:pt idx="8">
                  <c:v>-8.0754999999999998E-8</c:v>
                </c:pt>
                <c:pt idx="9">
                  <c:v>-8.0742499999999997E-8</c:v>
                </c:pt>
                <c:pt idx="10">
                  <c:v>-8.0729999999999996E-8</c:v>
                </c:pt>
                <c:pt idx="11">
                  <c:v>-8.0717499999999995E-8</c:v>
                </c:pt>
                <c:pt idx="12">
                  <c:v>-8.0704999999999994E-8</c:v>
                </c:pt>
                <c:pt idx="13">
                  <c:v>-8.0692500000000006E-8</c:v>
                </c:pt>
                <c:pt idx="14">
                  <c:v>-8.0680000000000005E-8</c:v>
                </c:pt>
                <c:pt idx="15">
                  <c:v>-8.0667500000000004E-8</c:v>
                </c:pt>
                <c:pt idx="16">
                  <c:v>-8.0655000000000003E-8</c:v>
                </c:pt>
                <c:pt idx="17">
                  <c:v>-8.0642500000000002E-8</c:v>
                </c:pt>
                <c:pt idx="18">
                  <c:v>-8.0630000000000001E-8</c:v>
                </c:pt>
                <c:pt idx="19">
                  <c:v>-8.06175E-8</c:v>
                </c:pt>
                <c:pt idx="20">
                  <c:v>-8.0604999999999999E-8</c:v>
                </c:pt>
                <c:pt idx="21">
                  <c:v>-8.0592499999999999E-8</c:v>
                </c:pt>
                <c:pt idx="22">
                  <c:v>-8.0579999999999998E-8</c:v>
                </c:pt>
                <c:pt idx="23">
                  <c:v>-8.0567499999999997E-8</c:v>
                </c:pt>
                <c:pt idx="24">
                  <c:v>-8.0554999999999996E-8</c:v>
                </c:pt>
                <c:pt idx="25">
                  <c:v>-8.0542499999999995E-8</c:v>
                </c:pt>
                <c:pt idx="26">
                  <c:v>-8.0529999999999994E-8</c:v>
                </c:pt>
                <c:pt idx="27">
                  <c:v>-8.0517500000000006E-8</c:v>
                </c:pt>
                <c:pt idx="28">
                  <c:v>-8.0505000000000005E-8</c:v>
                </c:pt>
                <c:pt idx="29">
                  <c:v>-8.0492500000000004E-8</c:v>
                </c:pt>
                <c:pt idx="30">
                  <c:v>-8.0480000000000003E-8</c:v>
                </c:pt>
                <c:pt idx="31">
                  <c:v>-8.0467500000000002E-8</c:v>
                </c:pt>
                <c:pt idx="32">
                  <c:v>-8.0455000000000001E-8</c:v>
                </c:pt>
                <c:pt idx="33">
                  <c:v>-8.0442500000000001E-8</c:v>
                </c:pt>
                <c:pt idx="34">
                  <c:v>-8.043E-8</c:v>
                </c:pt>
                <c:pt idx="35">
                  <c:v>-8.0417499999999999E-8</c:v>
                </c:pt>
                <c:pt idx="36">
                  <c:v>-8.0404999999999998E-8</c:v>
                </c:pt>
                <c:pt idx="37">
                  <c:v>-8.0392499999999997E-8</c:v>
                </c:pt>
                <c:pt idx="38">
                  <c:v>-8.0379999999999996E-8</c:v>
                </c:pt>
                <c:pt idx="39">
                  <c:v>-8.0367499999999995E-8</c:v>
                </c:pt>
                <c:pt idx="40">
                  <c:v>-8.0354999999999994E-8</c:v>
                </c:pt>
                <c:pt idx="41">
                  <c:v>-8.0342500000000006E-8</c:v>
                </c:pt>
                <c:pt idx="42">
                  <c:v>-8.0330000000000005E-8</c:v>
                </c:pt>
                <c:pt idx="43">
                  <c:v>-8.0317500000000004E-8</c:v>
                </c:pt>
                <c:pt idx="44">
                  <c:v>-8.0305000000000003E-8</c:v>
                </c:pt>
                <c:pt idx="45">
                  <c:v>-8.0292500000000002E-8</c:v>
                </c:pt>
                <c:pt idx="46">
                  <c:v>-8.0280000000000002E-8</c:v>
                </c:pt>
                <c:pt idx="47">
                  <c:v>-8.0267500000000001E-8</c:v>
                </c:pt>
                <c:pt idx="48">
                  <c:v>-8.0255E-8</c:v>
                </c:pt>
                <c:pt idx="49">
                  <c:v>-8.0242499999999999E-8</c:v>
                </c:pt>
                <c:pt idx="50">
                  <c:v>-8.0229999999999998E-8</c:v>
                </c:pt>
                <c:pt idx="51">
                  <c:v>-8.0217499999999997E-8</c:v>
                </c:pt>
                <c:pt idx="52">
                  <c:v>-8.0204999999999996E-8</c:v>
                </c:pt>
                <c:pt idx="53">
                  <c:v>-8.0192499999999995E-8</c:v>
                </c:pt>
                <c:pt idx="54">
                  <c:v>-8.0179999999999994E-8</c:v>
                </c:pt>
                <c:pt idx="55">
                  <c:v>-8.0167500000000006E-8</c:v>
                </c:pt>
                <c:pt idx="56">
                  <c:v>-8.0155000000000005E-8</c:v>
                </c:pt>
                <c:pt idx="57">
                  <c:v>-8.0142500000000004E-8</c:v>
                </c:pt>
                <c:pt idx="58">
                  <c:v>-8.0130000000000003E-8</c:v>
                </c:pt>
                <c:pt idx="59">
                  <c:v>-8.0117500000000003E-8</c:v>
                </c:pt>
                <c:pt idx="60">
                  <c:v>-8.0105000000000002E-8</c:v>
                </c:pt>
                <c:pt idx="61">
                  <c:v>-8.0092500000000001E-8</c:v>
                </c:pt>
                <c:pt idx="62">
                  <c:v>-8.008E-8</c:v>
                </c:pt>
                <c:pt idx="63">
                  <c:v>-8.0067499999999999E-8</c:v>
                </c:pt>
                <c:pt idx="64">
                  <c:v>-8.0054999999999998E-8</c:v>
                </c:pt>
                <c:pt idx="65">
                  <c:v>-8.0042499999999997E-8</c:v>
                </c:pt>
                <c:pt idx="66">
                  <c:v>-8.0029999999999996E-8</c:v>
                </c:pt>
                <c:pt idx="67">
                  <c:v>-8.0017499999999995E-8</c:v>
                </c:pt>
                <c:pt idx="68">
                  <c:v>-8.0004999999999994E-8</c:v>
                </c:pt>
                <c:pt idx="69">
                  <c:v>-7.9992500000000006E-8</c:v>
                </c:pt>
                <c:pt idx="70">
                  <c:v>-7.9980000000000005E-8</c:v>
                </c:pt>
                <c:pt idx="71">
                  <c:v>-7.9967500000000005E-8</c:v>
                </c:pt>
                <c:pt idx="72">
                  <c:v>-7.9955000000000004E-8</c:v>
                </c:pt>
                <c:pt idx="73">
                  <c:v>-7.9942500000000003E-8</c:v>
                </c:pt>
                <c:pt idx="74">
                  <c:v>-7.9930000000000002E-8</c:v>
                </c:pt>
                <c:pt idx="75">
                  <c:v>-7.9917500000000001E-8</c:v>
                </c:pt>
                <c:pt idx="76">
                  <c:v>-7.9905E-8</c:v>
                </c:pt>
                <c:pt idx="77">
                  <c:v>-7.9892499999999999E-8</c:v>
                </c:pt>
                <c:pt idx="78">
                  <c:v>-7.9879999999999998E-8</c:v>
                </c:pt>
                <c:pt idx="79">
                  <c:v>-7.9867499999999997E-8</c:v>
                </c:pt>
                <c:pt idx="80">
                  <c:v>-7.9854999999999996E-8</c:v>
                </c:pt>
                <c:pt idx="81">
                  <c:v>-7.9842499999999995E-8</c:v>
                </c:pt>
                <c:pt idx="82">
                  <c:v>-7.9829999999999994E-8</c:v>
                </c:pt>
                <c:pt idx="83">
                  <c:v>-7.9817500000000006E-8</c:v>
                </c:pt>
                <c:pt idx="84">
                  <c:v>-7.9805000000000006E-8</c:v>
                </c:pt>
                <c:pt idx="85">
                  <c:v>-7.9792500000000005E-8</c:v>
                </c:pt>
                <c:pt idx="86">
                  <c:v>-7.9780000000000004E-8</c:v>
                </c:pt>
                <c:pt idx="87">
                  <c:v>-7.9767500000000003E-8</c:v>
                </c:pt>
                <c:pt idx="88">
                  <c:v>-7.9755000000000002E-8</c:v>
                </c:pt>
                <c:pt idx="89">
                  <c:v>-7.9742500000000001E-8</c:v>
                </c:pt>
                <c:pt idx="90">
                  <c:v>-7.973E-8</c:v>
                </c:pt>
                <c:pt idx="91">
                  <c:v>-7.9717499999999999E-8</c:v>
                </c:pt>
                <c:pt idx="92">
                  <c:v>-7.9704999999999998E-8</c:v>
                </c:pt>
                <c:pt idx="93">
                  <c:v>-7.9692499999999997E-8</c:v>
                </c:pt>
                <c:pt idx="94">
                  <c:v>-7.9679999999999996E-8</c:v>
                </c:pt>
                <c:pt idx="95">
                  <c:v>-7.9667499999999995E-8</c:v>
                </c:pt>
                <c:pt idx="96">
                  <c:v>-7.9654999999999994E-8</c:v>
                </c:pt>
                <c:pt idx="97">
                  <c:v>-7.9642500000000007E-8</c:v>
                </c:pt>
                <c:pt idx="98">
                  <c:v>-7.9630000000000006E-8</c:v>
                </c:pt>
                <c:pt idx="99">
                  <c:v>-7.9617500000000005E-8</c:v>
                </c:pt>
                <c:pt idx="100">
                  <c:v>-7.9605000000000004E-8</c:v>
                </c:pt>
                <c:pt idx="101">
                  <c:v>-7.9592500000000003E-8</c:v>
                </c:pt>
                <c:pt idx="102">
                  <c:v>-7.9580000000000002E-8</c:v>
                </c:pt>
                <c:pt idx="103">
                  <c:v>-7.9567500000000001E-8</c:v>
                </c:pt>
                <c:pt idx="104">
                  <c:v>-7.9555E-8</c:v>
                </c:pt>
                <c:pt idx="105">
                  <c:v>-7.9542499999999999E-8</c:v>
                </c:pt>
                <c:pt idx="106">
                  <c:v>-7.9529999999999998E-8</c:v>
                </c:pt>
                <c:pt idx="107">
                  <c:v>-7.9517499999999997E-8</c:v>
                </c:pt>
                <c:pt idx="108">
                  <c:v>-7.9504999999999996E-8</c:v>
                </c:pt>
                <c:pt idx="109">
                  <c:v>-7.9492499999999995E-8</c:v>
                </c:pt>
                <c:pt idx="110">
                  <c:v>-7.9479999999999994E-8</c:v>
                </c:pt>
                <c:pt idx="111">
                  <c:v>-7.9467499999999993E-8</c:v>
                </c:pt>
                <c:pt idx="112">
                  <c:v>-7.9455000000000006E-8</c:v>
                </c:pt>
                <c:pt idx="113">
                  <c:v>-7.9442500000000005E-8</c:v>
                </c:pt>
                <c:pt idx="114">
                  <c:v>-7.9430000000000004E-8</c:v>
                </c:pt>
                <c:pt idx="115">
                  <c:v>-7.9417500000000003E-8</c:v>
                </c:pt>
                <c:pt idx="116">
                  <c:v>-7.9405000000000002E-8</c:v>
                </c:pt>
                <c:pt idx="117">
                  <c:v>-7.9392500000000001E-8</c:v>
                </c:pt>
                <c:pt idx="118">
                  <c:v>-7.938E-8</c:v>
                </c:pt>
                <c:pt idx="119">
                  <c:v>-7.9367499999999999E-8</c:v>
                </c:pt>
                <c:pt idx="120">
                  <c:v>-7.9354999999999998E-8</c:v>
                </c:pt>
                <c:pt idx="121">
                  <c:v>-7.9342499999999997E-8</c:v>
                </c:pt>
                <c:pt idx="122">
                  <c:v>-7.9329999999999996E-8</c:v>
                </c:pt>
                <c:pt idx="123">
                  <c:v>-7.9317499999999995E-8</c:v>
                </c:pt>
                <c:pt idx="124">
                  <c:v>-7.9304999999999994E-8</c:v>
                </c:pt>
                <c:pt idx="125">
                  <c:v>-7.9292499999999994E-8</c:v>
                </c:pt>
                <c:pt idx="126">
                  <c:v>-7.9280000000000006E-8</c:v>
                </c:pt>
                <c:pt idx="127">
                  <c:v>-7.9267500000000005E-8</c:v>
                </c:pt>
                <c:pt idx="128">
                  <c:v>-7.9255000000000004E-8</c:v>
                </c:pt>
                <c:pt idx="129">
                  <c:v>-7.9242500000000003E-8</c:v>
                </c:pt>
                <c:pt idx="130">
                  <c:v>-7.9230000000000002E-8</c:v>
                </c:pt>
                <c:pt idx="131">
                  <c:v>-7.9217500000000001E-8</c:v>
                </c:pt>
                <c:pt idx="132">
                  <c:v>-7.9205E-8</c:v>
                </c:pt>
                <c:pt idx="133">
                  <c:v>-7.9192499999999999E-8</c:v>
                </c:pt>
                <c:pt idx="134">
                  <c:v>-7.9179999999999998E-8</c:v>
                </c:pt>
                <c:pt idx="135">
                  <c:v>-7.9167499999999997E-8</c:v>
                </c:pt>
                <c:pt idx="136">
                  <c:v>-7.9154999999999996E-8</c:v>
                </c:pt>
                <c:pt idx="137">
                  <c:v>-7.9142499999999995E-8</c:v>
                </c:pt>
                <c:pt idx="138">
                  <c:v>-7.9129999999999995E-8</c:v>
                </c:pt>
                <c:pt idx="139">
                  <c:v>-7.9117499999999994E-8</c:v>
                </c:pt>
                <c:pt idx="140">
                  <c:v>-7.9105000000000006E-8</c:v>
                </c:pt>
                <c:pt idx="141">
                  <c:v>-7.9092500000000005E-8</c:v>
                </c:pt>
                <c:pt idx="142">
                  <c:v>-7.9080000000000004E-8</c:v>
                </c:pt>
                <c:pt idx="143">
                  <c:v>-7.9067500000000003E-8</c:v>
                </c:pt>
                <c:pt idx="144">
                  <c:v>-7.9055000000000002E-8</c:v>
                </c:pt>
                <c:pt idx="145">
                  <c:v>-7.9042500000000001E-8</c:v>
                </c:pt>
                <c:pt idx="146">
                  <c:v>-7.903E-8</c:v>
                </c:pt>
                <c:pt idx="147">
                  <c:v>-7.9017499999999999E-8</c:v>
                </c:pt>
                <c:pt idx="148">
                  <c:v>-7.9004999999999998E-8</c:v>
                </c:pt>
                <c:pt idx="149">
                  <c:v>-7.8992499999999997E-8</c:v>
                </c:pt>
                <c:pt idx="150">
                  <c:v>-7.8979999999999997E-8</c:v>
                </c:pt>
                <c:pt idx="151">
                  <c:v>-7.8967499999999996E-8</c:v>
                </c:pt>
                <c:pt idx="152">
                  <c:v>-7.8954999999999995E-8</c:v>
                </c:pt>
                <c:pt idx="153">
                  <c:v>-7.8942499999999994E-8</c:v>
                </c:pt>
                <c:pt idx="154">
                  <c:v>-7.8930000000000006E-8</c:v>
                </c:pt>
                <c:pt idx="155">
                  <c:v>-7.8917500000000005E-8</c:v>
                </c:pt>
                <c:pt idx="156">
                  <c:v>-7.8905000000000004E-8</c:v>
                </c:pt>
                <c:pt idx="157">
                  <c:v>-7.8892500000000003E-8</c:v>
                </c:pt>
                <c:pt idx="158">
                  <c:v>-7.8880000000000002E-8</c:v>
                </c:pt>
                <c:pt idx="159">
                  <c:v>-7.8867500000000001E-8</c:v>
                </c:pt>
                <c:pt idx="160">
                  <c:v>-7.8855E-8</c:v>
                </c:pt>
                <c:pt idx="161">
                  <c:v>-7.8842499999999999E-8</c:v>
                </c:pt>
                <c:pt idx="162">
                  <c:v>-7.8829999999999998E-8</c:v>
                </c:pt>
                <c:pt idx="163">
                  <c:v>-7.8817499999999998E-8</c:v>
                </c:pt>
                <c:pt idx="164">
                  <c:v>-7.8804999999999997E-8</c:v>
                </c:pt>
                <c:pt idx="165">
                  <c:v>-7.8792499999999996E-8</c:v>
                </c:pt>
                <c:pt idx="166">
                  <c:v>-7.8779999999999995E-8</c:v>
                </c:pt>
                <c:pt idx="167">
                  <c:v>-7.8767499999999994E-8</c:v>
                </c:pt>
                <c:pt idx="168">
                  <c:v>-7.8755000000000006E-8</c:v>
                </c:pt>
                <c:pt idx="169">
                  <c:v>-7.8742500000000005E-8</c:v>
                </c:pt>
                <c:pt idx="170">
                  <c:v>-7.8730000000000004E-8</c:v>
                </c:pt>
                <c:pt idx="171">
                  <c:v>-7.8717500000000003E-8</c:v>
                </c:pt>
                <c:pt idx="172">
                  <c:v>-7.8705000000000002E-8</c:v>
                </c:pt>
                <c:pt idx="173">
                  <c:v>-7.8692500000000001E-8</c:v>
                </c:pt>
                <c:pt idx="174">
                  <c:v>-7.868E-8</c:v>
                </c:pt>
                <c:pt idx="175">
                  <c:v>-7.86675E-8</c:v>
                </c:pt>
                <c:pt idx="176">
                  <c:v>-7.8654999999999999E-8</c:v>
                </c:pt>
                <c:pt idx="177">
                  <c:v>-7.8642499999999998E-8</c:v>
                </c:pt>
                <c:pt idx="178">
                  <c:v>-7.8629999999999997E-8</c:v>
                </c:pt>
                <c:pt idx="179">
                  <c:v>-7.8617499999999996E-8</c:v>
                </c:pt>
                <c:pt idx="180">
                  <c:v>-7.8604999999999995E-8</c:v>
                </c:pt>
                <c:pt idx="181">
                  <c:v>-7.8592499999999994E-8</c:v>
                </c:pt>
                <c:pt idx="182">
                  <c:v>-7.8580000000000006E-8</c:v>
                </c:pt>
                <c:pt idx="183">
                  <c:v>-7.8567500000000005E-8</c:v>
                </c:pt>
                <c:pt idx="184">
                  <c:v>-7.8555000000000004E-8</c:v>
                </c:pt>
                <c:pt idx="185">
                  <c:v>-7.8542500000000003E-8</c:v>
                </c:pt>
                <c:pt idx="186">
                  <c:v>-7.8530000000000002E-8</c:v>
                </c:pt>
                <c:pt idx="187">
                  <c:v>-7.8517500000000001E-8</c:v>
                </c:pt>
                <c:pt idx="188">
                  <c:v>-7.8505000000000001E-8</c:v>
                </c:pt>
                <c:pt idx="189">
                  <c:v>-7.84925E-8</c:v>
                </c:pt>
                <c:pt idx="190">
                  <c:v>-7.8479999999999999E-8</c:v>
                </c:pt>
                <c:pt idx="191">
                  <c:v>-7.8467499999999998E-8</c:v>
                </c:pt>
                <c:pt idx="192">
                  <c:v>-7.8454999999999997E-8</c:v>
                </c:pt>
                <c:pt idx="193">
                  <c:v>-7.8442499999999996E-8</c:v>
                </c:pt>
                <c:pt idx="194">
                  <c:v>-7.8429999999999995E-8</c:v>
                </c:pt>
                <c:pt idx="195">
                  <c:v>-7.8417499999999994E-8</c:v>
                </c:pt>
                <c:pt idx="196">
                  <c:v>-7.8405000000000006E-8</c:v>
                </c:pt>
                <c:pt idx="197">
                  <c:v>-7.8392500000000005E-8</c:v>
                </c:pt>
                <c:pt idx="198">
                  <c:v>-7.8380000000000004E-8</c:v>
                </c:pt>
                <c:pt idx="199">
                  <c:v>-7.8367500000000003E-8</c:v>
                </c:pt>
                <c:pt idx="200">
                  <c:v>-7.8355000000000002E-8</c:v>
                </c:pt>
                <c:pt idx="201">
                  <c:v>-7.8342500000000002E-8</c:v>
                </c:pt>
                <c:pt idx="202">
                  <c:v>-7.8330000000000001E-8</c:v>
                </c:pt>
                <c:pt idx="203">
                  <c:v>-7.83175E-8</c:v>
                </c:pt>
                <c:pt idx="204">
                  <c:v>-7.8304999999999999E-8</c:v>
                </c:pt>
                <c:pt idx="205">
                  <c:v>-7.8292499999999998E-8</c:v>
                </c:pt>
                <c:pt idx="206">
                  <c:v>-7.8279999999999997E-8</c:v>
                </c:pt>
                <c:pt idx="207">
                  <c:v>-7.8267499999999996E-8</c:v>
                </c:pt>
                <c:pt idx="208">
                  <c:v>-7.8254999999999995E-8</c:v>
                </c:pt>
                <c:pt idx="209">
                  <c:v>-7.8242499999999994E-8</c:v>
                </c:pt>
                <c:pt idx="210">
                  <c:v>-7.8230000000000006E-8</c:v>
                </c:pt>
                <c:pt idx="211">
                  <c:v>-7.8217500000000005E-8</c:v>
                </c:pt>
                <c:pt idx="212">
                  <c:v>-7.8205000000000004E-8</c:v>
                </c:pt>
                <c:pt idx="213">
                  <c:v>-7.8192500000000004E-8</c:v>
                </c:pt>
                <c:pt idx="214">
                  <c:v>-7.8180000000000003E-8</c:v>
                </c:pt>
                <c:pt idx="215">
                  <c:v>-7.8167500000000002E-8</c:v>
                </c:pt>
                <c:pt idx="216">
                  <c:v>-7.8155000000000001E-8</c:v>
                </c:pt>
                <c:pt idx="217">
                  <c:v>-7.81425E-8</c:v>
                </c:pt>
                <c:pt idx="218">
                  <c:v>-7.8129999999999999E-8</c:v>
                </c:pt>
                <c:pt idx="219">
                  <c:v>-7.8117499999999998E-8</c:v>
                </c:pt>
                <c:pt idx="220">
                  <c:v>-7.8104999999999997E-8</c:v>
                </c:pt>
                <c:pt idx="221">
                  <c:v>-7.8092499999999996E-8</c:v>
                </c:pt>
                <c:pt idx="222">
                  <c:v>-7.8079999999999995E-8</c:v>
                </c:pt>
                <c:pt idx="223">
                  <c:v>-7.8067499999999994E-8</c:v>
                </c:pt>
                <c:pt idx="224">
                  <c:v>-7.8055000000000006E-8</c:v>
                </c:pt>
                <c:pt idx="225">
                  <c:v>-7.8042500000000005E-8</c:v>
                </c:pt>
                <c:pt idx="226">
                  <c:v>-7.8030000000000005E-8</c:v>
                </c:pt>
                <c:pt idx="227">
                  <c:v>-7.8017500000000004E-8</c:v>
                </c:pt>
                <c:pt idx="228">
                  <c:v>-7.8005000000000003E-8</c:v>
                </c:pt>
                <c:pt idx="229">
                  <c:v>-7.7992500000000002E-8</c:v>
                </c:pt>
                <c:pt idx="230">
                  <c:v>-7.7980000000000001E-8</c:v>
                </c:pt>
                <c:pt idx="231">
                  <c:v>-7.79675E-8</c:v>
                </c:pt>
                <c:pt idx="232">
                  <c:v>-7.7954999999999999E-8</c:v>
                </c:pt>
                <c:pt idx="233">
                  <c:v>-7.7942499999999998E-8</c:v>
                </c:pt>
                <c:pt idx="234">
                  <c:v>-7.7929999999999997E-8</c:v>
                </c:pt>
                <c:pt idx="235">
                  <c:v>-7.7917499999999996E-8</c:v>
                </c:pt>
                <c:pt idx="236">
                  <c:v>-7.7904999999999995E-8</c:v>
                </c:pt>
                <c:pt idx="237">
                  <c:v>-7.7892499999999994E-8</c:v>
                </c:pt>
                <c:pt idx="238">
                  <c:v>-7.7880000000000007E-8</c:v>
                </c:pt>
                <c:pt idx="239">
                  <c:v>-7.7867500000000006E-8</c:v>
                </c:pt>
                <c:pt idx="240">
                  <c:v>-7.7855000000000005E-8</c:v>
                </c:pt>
                <c:pt idx="241">
                  <c:v>-7.7842500000000004E-8</c:v>
                </c:pt>
                <c:pt idx="242">
                  <c:v>-7.7830000000000003E-8</c:v>
                </c:pt>
                <c:pt idx="243">
                  <c:v>-7.7817500000000002E-8</c:v>
                </c:pt>
                <c:pt idx="244">
                  <c:v>-7.7805000000000001E-8</c:v>
                </c:pt>
                <c:pt idx="245">
                  <c:v>-7.77925E-8</c:v>
                </c:pt>
                <c:pt idx="246">
                  <c:v>-7.7779999999999999E-8</c:v>
                </c:pt>
                <c:pt idx="247">
                  <c:v>-7.7767499999999998E-8</c:v>
                </c:pt>
                <c:pt idx="248">
                  <c:v>-7.7754999999999997E-8</c:v>
                </c:pt>
                <c:pt idx="249">
                  <c:v>-7.7742499999999996E-8</c:v>
                </c:pt>
                <c:pt idx="250">
                  <c:v>-7.7729999999999995E-8</c:v>
                </c:pt>
                <c:pt idx="251">
                  <c:v>-7.7717499999999994E-8</c:v>
                </c:pt>
                <c:pt idx="252">
                  <c:v>-7.7705000000000007E-8</c:v>
                </c:pt>
                <c:pt idx="253">
                  <c:v>-7.7692500000000006E-8</c:v>
                </c:pt>
                <c:pt idx="254">
                  <c:v>-7.7680000000000005E-8</c:v>
                </c:pt>
                <c:pt idx="255">
                  <c:v>-7.7667500000000004E-8</c:v>
                </c:pt>
                <c:pt idx="256">
                  <c:v>-7.7655000000000003E-8</c:v>
                </c:pt>
                <c:pt idx="257">
                  <c:v>-7.7642500000000002E-8</c:v>
                </c:pt>
                <c:pt idx="258">
                  <c:v>-7.7630000000000001E-8</c:v>
                </c:pt>
                <c:pt idx="259">
                  <c:v>-7.76175E-8</c:v>
                </c:pt>
                <c:pt idx="260">
                  <c:v>-7.7604999999999999E-8</c:v>
                </c:pt>
                <c:pt idx="261">
                  <c:v>-7.7592499999999998E-8</c:v>
                </c:pt>
                <c:pt idx="262">
                  <c:v>-7.7579999999999997E-8</c:v>
                </c:pt>
                <c:pt idx="263">
                  <c:v>-7.7567499999999996E-8</c:v>
                </c:pt>
                <c:pt idx="264">
                  <c:v>-7.7554999999999995E-8</c:v>
                </c:pt>
                <c:pt idx="265">
                  <c:v>-7.7542499999999994E-8</c:v>
                </c:pt>
                <c:pt idx="266">
                  <c:v>-7.7529999999999993E-8</c:v>
                </c:pt>
                <c:pt idx="267">
                  <c:v>-7.7517500000000006E-8</c:v>
                </c:pt>
                <c:pt idx="268">
                  <c:v>-7.7505000000000005E-8</c:v>
                </c:pt>
                <c:pt idx="269">
                  <c:v>-7.7492500000000004E-8</c:v>
                </c:pt>
                <c:pt idx="270">
                  <c:v>-7.7480000000000003E-8</c:v>
                </c:pt>
                <c:pt idx="271">
                  <c:v>-7.7467500000000002E-8</c:v>
                </c:pt>
                <c:pt idx="272">
                  <c:v>-7.7455000000000001E-8</c:v>
                </c:pt>
                <c:pt idx="273">
                  <c:v>-7.74425E-8</c:v>
                </c:pt>
                <c:pt idx="274">
                  <c:v>-7.7429999999999999E-8</c:v>
                </c:pt>
                <c:pt idx="275">
                  <c:v>-7.7417499999999998E-8</c:v>
                </c:pt>
                <c:pt idx="276">
                  <c:v>-7.7404999999999997E-8</c:v>
                </c:pt>
                <c:pt idx="277">
                  <c:v>-7.7392499999999996E-8</c:v>
                </c:pt>
                <c:pt idx="278">
                  <c:v>-7.7379999999999995E-8</c:v>
                </c:pt>
                <c:pt idx="279">
                  <c:v>-7.7367499999999994E-8</c:v>
                </c:pt>
                <c:pt idx="280">
                  <c:v>-7.7354999999999994E-8</c:v>
                </c:pt>
                <c:pt idx="281">
                  <c:v>-7.7342500000000006E-8</c:v>
                </c:pt>
                <c:pt idx="282">
                  <c:v>-7.7330000000000005E-8</c:v>
                </c:pt>
                <c:pt idx="283">
                  <c:v>-7.7317500000000004E-8</c:v>
                </c:pt>
                <c:pt idx="284">
                  <c:v>-7.7305000000000003E-8</c:v>
                </c:pt>
                <c:pt idx="285">
                  <c:v>-7.7292500000000002E-8</c:v>
                </c:pt>
                <c:pt idx="286">
                  <c:v>-7.7280000000000001E-8</c:v>
                </c:pt>
                <c:pt idx="287">
                  <c:v>-7.72675E-8</c:v>
                </c:pt>
                <c:pt idx="288">
                  <c:v>-7.7254999999999999E-8</c:v>
                </c:pt>
                <c:pt idx="289">
                  <c:v>-7.7242499999999998E-8</c:v>
                </c:pt>
                <c:pt idx="290">
                  <c:v>-7.7229999999999997E-8</c:v>
                </c:pt>
                <c:pt idx="291">
                  <c:v>-7.7217499999999996E-8</c:v>
                </c:pt>
                <c:pt idx="292">
                  <c:v>-7.7204999999999996E-8</c:v>
                </c:pt>
                <c:pt idx="293">
                  <c:v>-7.7192499999999995E-8</c:v>
                </c:pt>
                <c:pt idx="294">
                  <c:v>-7.7179999999999994E-8</c:v>
                </c:pt>
                <c:pt idx="295">
                  <c:v>-7.7167500000000006E-8</c:v>
                </c:pt>
                <c:pt idx="296">
                  <c:v>-7.7155000000000005E-8</c:v>
                </c:pt>
                <c:pt idx="297">
                  <c:v>-7.7142500000000004E-8</c:v>
                </c:pt>
                <c:pt idx="298">
                  <c:v>-7.7130000000000003E-8</c:v>
                </c:pt>
                <c:pt idx="299">
                  <c:v>-7.7117500000000002E-8</c:v>
                </c:pt>
                <c:pt idx="300">
                  <c:v>-7.7105000000000001E-8</c:v>
                </c:pt>
                <c:pt idx="301">
                  <c:v>-7.70925E-8</c:v>
                </c:pt>
                <c:pt idx="302">
                  <c:v>-7.7079999999999999E-8</c:v>
                </c:pt>
                <c:pt idx="303">
                  <c:v>-7.7067499999999998E-8</c:v>
                </c:pt>
                <c:pt idx="304">
                  <c:v>-7.7054999999999997E-8</c:v>
                </c:pt>
                <c:pt idx="305">
                  <c:v>-7.7042499999999997E-8</c:v>
                </c:pt>
                <c:pt idx="306">
                  <c:v>-7.7029999999999996E-8</c:v>
                </c:pt>
                <c:pt idx="307">
                  <c:v>-7.7017499999999995E-8</c:v>
                </c:pt>
                <c:pt idx="308">
                  <c:v>-7.7004999999999994E-8</c:v>
                </c:pt>
                <c:pt idx="309">
                  <c:v>-7.6992500000000006E-8</c:v>
                </c:pt>
                <c:pt idx="310">
                  <c:v>-7.6980000000000005E-8</c:v>
                </c:pt>
                <c:pt idx="311">
                  <c:v>-7.6967500000000004E-8</c:v>
                </c:pt>
                <c:pt idx="312">
                  <c:v>-7.6955000000000003E-8</c:v>
                </c:pt>
                <c:pt idx="313">
                  <c:v>-7.6942500000000002E-8</c:v>
                </c:pt>
                <c:pt idx="314">
                  <c:v>-7.6930000000000001E-8</c:v>
                </c:pt>
                <c:pt idx="315">
                  <c:v>-7.69175E-8</c:v>
                </c:pt>
                <c:pt idx="316">
                  <c:v>-7.6904999999999999E-8</c:v>
                </c:pt>
                <c:pt idx="317">
                  <c:v>-7.6892499999999998E-8</c:v>
                </c:pt>
                <c:pt idx="318">
                  <c:v>-7.6879999999999998E-8</c:v>
                </c:pt>
                <c:pt idx="319">
                  <c:v>-7.6867499999999997E-8</c:v>
                </c:pt>
                <c:pt idx="320">
                  <c:v>-7.6854999999999996E-8</c:v>
                </c:pt>
                <c:pt idx="321">
                  <c:v>-7.6842499999999995E-8</c:v>
                </c:pt>
                <c:pt idx="322">
                  <c:v>-7.6829999999999994E-8</c:v>
                </c:pt>
                <c:pt idx="323">
                  <c:v>-7.6817500000000006E-8</c:v>
                </c:pt>
                <c:pt idx="324">
                  <c:v>-7.6805000000000005E-8</c:v>
                </c:pt>
                <c:pt idx="325">
                  <c:v>-7.6792500000000004E-8</c:v>
                </c:pt>
                <c:pt idx="326">
                  <c:v>-7.6780000000000003E-8</c:v>
                </c:pt>
                <c:pt idx="327">
                  <c:v>-7.6767500000000002E-8</c:v>
                </c:pt>
                <c:pt idx="328">
                  <c:v>-7.6755000000000001E-8</c:v>
                </c:pt>
                <c:pt idx="329">
                  <c:v>-7.67425E-8</c:v>
                </c:pt>
                <c:pt idx="330">
                  <c:v>-7.673E-8</c:v>
                </c:pt>
                <c:pt idx="331">
                  <c:v>-7.6717499999999999E-8</c:v>
                </c:pt>
                <c:pt idx="332">
                  <c:v>-7.6704999999999998E-8</c:v>
                </c:pt>
                <c:pt idx="333">
                  <c:v>-7.6692499999999997E-8</c:v>
                </c:pt>
                <c:pt idx="334">
                  <c:v>-7.6679999999999996E-8</c:v>
                </c:pt>
                <c:pt idx="335">
                  <c:v>-7.6667499999999995E-8</c:v>
                </c:pt>
                <c:pt idx="336">
                  <c:v>-7.6654999999999994E-8</c:v>
                </c:pt>
                <c:pt idx="337">
                  <c:v>-7.6642500000000006E-8</c:v>
                </c:pt>
                <c:pt idx="338">
                  <c:v>-7.6630000000000005E-8</c:v>
                </c:pt>
                <c:pt idx="339">
                  <c:v>-7.6617500000000004E-8</c:v>
                </c:pt>
                <c:pt idx="340">
                  <c:v>-7.6605000000000003E-8</c:v>
                </c:pt>
                <c:pt idx="341">
                  <c:v>-7.6592500000000002E-8</c:v>
                </c:pt>
                <c:pt idx="342">
                  <c:v>-7.6580000000000001E-8</c:v>
                </c:pt>
                <c:pt idx="343">
                  <c:v>-7.6567500000000001E-8</c:v>
                </c:pt>
                <c:pt idx="344">
                  <c:v>-7.6555E-8</c:v>
                </c:pt>
                <c:pt idx="345">
                  <c:v>-7.6542499999999999E-8</c:v>
                </c:pt>
                <c:pt idx="346">
                  <c:v>-7.6529999999999998E-8</c:v>
                </c:pt>
                <c:pt idx="347">
                  <c:v>-7.6517499999999997E-8</c:v>
                </c:pt>
                <c:pt idx="348">
                  <c:v>-7.6504999999999996E-8</c:v>
                </c:pt>
                <c:pt idx="349">
                  <c:v>-7.6492499999999995E-8</c:v>
                </c:pt>
                <c:pt idx="350">
                  <c:v>-7.6479999999999994E-8</c:v>
                </c:pt>
                <c:pt idx="351">
                  <c:v>-7.6467500000000006E-8</c:v>
                </c:pt>
                <c:pt idx="352">
                  <c:v>-7.6455000000000005E-8</c:v>
                </c:pt>
                <c:pt idx="353">
                  <c:v>-7.6442500000000004E-8</c:v>
                </c:pt>
                <c:pt idx="354">
                  <c:v>-7.6430000000000003E-8</c:v>
                </c:pt>
                <c:pt idx="355">
                  <c:v>-7.6417500000000003E-8</c:v>
                </c:pt>
                <c:pt idx="356">
                  <c:v>-7.6405000000000002E-8</c:v>
                </c:pt>
                <c:pt idx="357">
                  <c:v>-7.6392500000000001E-8</c:v>
                </c:pt>
                <c:pt idx="358">
                  <c:v>-7.638E-8</c:v>
                </c:pt>
                <c:pt idx="359">
                  <c:v>-7.6367499999999999E-8</c:v>
                </c:pt>
                <c:pt idx="360">
                  <c:v>-7.6354999999999998E-8</c:v>
                </c:pt>
                <c:pt idx="361">
                  <c:v>-7.6342499999999997E-8</c:v>
                </c:pt>
                <c:pt idx="362">
                  <c:v>-7.6329999999999996E-8</c:v>
                </c:pt>
                <c:pt idx="363">
                  <c:v>-7.6317499999999995E-8</c:v>
                </c:pt>
                <c:pt idx="364">
                  <c:v>-7.6304999999999994E-8</c:v>
                </c:pt>
                <c:pt idx="365">
                  <c:v>-7.6292500000000006E-8</c:v>
                </c:pt>
                <c:pt idx="366">
                  <c:v>-7.6280000000000005E-8</c:v>
                </c:pt>
                <c:pt idx="367">
                  <c:v>-7.6267500000000004E-8</c:v>
                </c:pt>
                <c:pt idx="368">
                  <c:v>-7.6255000000000004E-8</c:v>
                </c:pt>
                <c:pt idx="369">
                  <c:v>-7.6242500000000003E-8</c:v>
                </c:pt>
                <c:pt idx="370">
                  <c:v>-7.6230000000000002E-8</c:v>
                </c:pt>
                <c:pt idx="371">
                  <c:v>-7.6217500000000001E-8</c:v>
                </c:pt>
                <c:pt idx="372">
                  <c:v>-7.6205E-8</c:v>
                </c:pt>
                <c:pt idx="373">
                  <c:v>-7.6192499999999999E-8</c:v>
                </c:pt>
                <c:pt idx="374">
                  <c:v>-7.6179999999999998E-8</c:v>
                </c:pt>
                <c:pt idx="375">
                  <c:v>-7.6167499999999997E-8</c:v>
                </c:pt>
                <c:pt idx="376">
                  <c:v>-7.6154999999999996E-8</c:v>
                </c:pt>
                <c:pt idx="377">
                  <c:v>-7.6142499999999995E-8</c:v>
                </c:pt>
                <c:pt idx="378">
                  <c:v>-7.6129999999999994E-8</c:v>
                </c:pt>
                <c:pt idx="379">
                  <c:v>-7.6117500000000006E-8</c:v>
                </c:pt>
                <c:pt idx="380">
                  <c:v>-7.6105000000000006E-8</c:v>
                </c:pt>
                <c:pt idx="381">
                  <c:v>-7.6092500000000005E-8</c:v>
                </c:pt>
                <c:pt idx="382">
                  <c:v>-7.6080000000000004E-8</c:v>
                </c:pt>
                <c:pt idx="383">
                  <c:v>-7.6067500000000003E-8</c:v>
                </c:pt>
                <c:pt idx="384">
                  <c:v>-7.6055000000000002E-8</c:v>
                </c:pt>
                <c:pt idx="385">
                  <c:v>-7.6042500000000001E-8</c:v>
                </c:pt>
                <c:pt idx="386">
                  <c:v>-7.603E-8</c:v>
                </c:pt>
                <c:pt idx="387">
                  <c:v>-7.6017499999999999E-8</c:v>
                </c:pt>
                <c:pt idx="388">
                  <c:v>-7.6004999999999998E-8</c:v>
                </c:pt>
                <c:pt idx="389">
                  <c:v>-7.5992499999999997E-8</c:v>
                </c:pt>
                <c:pt idx="390">
                  <c:v>-7.5979999999999996E-8</c:v>
                </c:pt>
                <c:pt idx="391">
                  <c:v>-7.5967499999999995E-8</c:v>
                </c:pt>
                <c:pt idx="392">
                  <c:v>-7.5954999999999994E-8</c:v>
                </c:pt>
                <c:pt idx="393">
                  <c:v>-7.5942500000000007E-8</c:v>
                </c:pt>
                <c:pt idx="394">
                  <c:v>-7.5930000000000006E-8</c:v>
                </c:pt>
                <c:pt idx="395">
                  <c:v>-7.5917500000000005E-8</c:v>
                </c:pt>
                <c:pt idx="396">
                  <c:v>-7.5905000000000004E-8</c:v>
                </c:pt>
                <c:pt idx="397">
                  <c:v>-7.5892500000000003E-8</c:v>
                </c:pt>
                <c:pt idx="398">
                  <c:v>-7.5880000000000002E-8</c:v>
                </c:pt>
                <c:pt idx="399">
                  <c:v>-7.5867500000000001E-8</c:v>
                </c:pt>
                <c:pt idx="400">
                  <c:v>-7.5855E-8</c:v>
                </c:pt>
                <c:pt idx="401">
                  <c:v>-7.5842499999999999E-8</c:v>
                </c:pt>
                <c:pt idx="402">
                  <c:v>-7.5829999999999998E-8</c:v>
                </c:pt>
                <c:pt idx="403">
                  <c:v>-7.5817499999999997E-8</c:v>
                </c:pt>
                <c:pt idx="404">
                  <c:v>-7.5804999999999996E-8</c:v>
                </c:pt>
                <c:pt idx="405">
                  <c:v>-7.5792499999999995E-8</c:v>
                </c:pt>
                <c:pt idx="406">
                  <c:v>-7.5779999999999994E-8</c:v>
                </c:pt>
                <c:pt idx="407">
                  <c:v>-7.5767499999999993E-8</c:v>
                </c:pt>
                <c:pt idx="408">
                  <c:v>-7.5755000000000006E-8</c:v>
                </c:pt>
                <c:pt idx="409">
                  <c:v>-7.5742500000000005E-8</c:v>
                </c:pt>
                <c:pt idx="410">
                  <c:v>-7.5730000000000004E-8</c:v>
                </c:pt>
                <c:pt idx="411">
                  <c:v>-7.5717500000000003E-8</c:v>
                </c:pt>
                <c:pt idx="412">
                  <c:v>-7.5705000000000002E-8</c:v>
                </c:pt>
                <c:pt idx="413">
                  <c:v>-7.5692500000000001E-8</c:v>
                </c:pt>
                <c:pt idx="414">
                  <c:v>-7.568E-8</c:v>
                </c:pt>
                <c:pt idx="415">
                  <c:v>-7.5667499999999999E-8</c:v>
                </c:pt>
                <c:pt idx="416">
                  <c:v>-7.5654999999999998E-8</c:v>
                </c:pt>
                <c:pt idx="417">
                  <c:v>-7.5642499999999997E-8</c:v>
                </c:pt>
                <c:pt idx="418">
                  <c:v>-7.5629999999999996E-8</c:v>
                </c:pt>
                <c:pt idx="419">
                  <c:v>-7.5617499999999995E-8</c:v>
                </c:pt>
                <c:pt idx="420">
                  <c:v>-7.5604999999999994E-8</c:v>
                </c:pt>
                <c:pt idx="421">
                  <c:v>-7.5592499999999993E-8</c:v>
                </c:pt>
                <c:pt idx="422">
                  <c:v>-7.5580000000000006E-8</c:v>
                </c:pt>
                <c:pt idx="423">
                  <c:v>-7.5567500000000005E-8</c:v>
                </c:pt>
                <c:pt idx="424">
                  <c:v>-7.5555000000000004E-8</c:v>
                </c:pt>
                <c:pt idx="425">
                  <c:v>-7.5542500000000003E-8</c:v>
                </c:pt>
                <c:pt idx="426">
                  <c:v>-7.5530000000000002E-8</c:v>
                </c:pt>
                <c:pt idx="427">
                  <c:v>-7.5517500000000001E-8</c:v>
                </c:pt>
                <c:pt idx="428">
                  <c:v>-7.5505E-8</c:v>
                </c:pt>
                <c:pt idx="429">
                  <c:v>-7.5492499999999999E-8</c:v>
                </c:pt>
                <c:pt idx="430">
                  <c:v>-7.5479999999999998E-8</c:v>
                </c:pt>
                <c:pt idx="431">
                  <c:v>-7.5467499999999997E-8</c:v>
                </c:pt>
                <c:pt idx="432">
                  <c:v>-7.5454999999999996E-8</c:v>
                </c:pt>
                <c:pt idx="433">
                  <c:v>-7.5442499999999995E-8</c:v>
                </c:pt>
                <c:pt idx="434">
                  <c:v>-7.5429999999999995E-8</c:v>
                </c:pt>
                <c:pt idx="435">
                  <c:v>-7.5417499999999994E-8</c:v>
                </c:pt>
                <c:pt idx="436">
                  <c:v>-7.5405000000000006E-8</c:v>
                </c:pt>
                <c:pt idx="437">
                  <c:v>-7.5392500000000005E-8</c:v>
                </c:pt>
                <c:pt idx="438">
                  <c:v>-7.5380000000000004E-8</c:v>
                </c:pt>
                <c:pt idx="439">
                  <c:v>-7.5367500000000003E-8</c:v>
                </c:pt>
                <c:pt idx="440">
                  <c:v>-7.5355000000000002E-8</c:v>
                </c:pt>
                <c:pt idx="441">
                  <c:v>-7.5342500000000001E-8</c:v>
                </c:pt>
                <c:pt idx="442">
                  <c:v>-7.533E-8</c:v>
                </c:pt>
                <c:pt idx="443">
                  <c:v>-7.5317499999999999E-8</c:v>
                </c:pt>
                <c:pt idx="444">
                  <c:v>-7.5304999999999998E-8</c:v>
                </c:pt>
                <c:pt idx="445">
                  <c:v>-7.5292499999999997E-8</c:v>
                </c:pt>
                <c:pt idx="446">
                  <c:v>-7.5279999999999996E-8</c:v>
                </c:pt>
                <c:pt idx="447">
                  <c:v>-7.5267499999999996E-8</c:v>
                </c:pt>
                <c:pt idx="448">
                  <c:v>-7.5254999999999995E-8</c:v>
                </c:pt>
                <c:pt idx="449">
                  <c:v>-7.5242499999999994E-8</c:v>
                </c:pt>
                <c:pt idx="450">
                  <c:v>-7.5230000000000006E-8</c:v>
                </c:pt>
                <c:pt idx="451">
                  <c:v>-7.5217500000000005E-8</c:v>
                </c:pt>
                <c:pt idx="452">
                  <c:v>-7.5205000000000004E-8</c:v>
                </c:pt>
                <c:pt idx="453">
                  <c:v>-7.5192500000000003E-8</c:v>
                </c:pt>
                <c:pt idx="454">
                  <c:v>-7.5180000000000002E-8</c:v>
                </c:pt>
                <c:pt idx="455">
                  <c:v>-7.5167500000000001E-8</c:v>
                </c:pt>
                <c:pt idx="456">
                  <c:v>-7.5155E-8</c:v>
                </c:pt>
                <c:pt idx="457">
                  <c:v>-7.5142499999999999E-8</c:v>
                </c:pt>
                <c:pt idx="458">
                  <c:v>-7.5129999999999998E-8</c:v>
                </c:pt>
                <c:pt idx="459">
                  <c:v>-7.5117499999999997E-8</c:v>
                </c:pt>
                <c:pt idx="460">
                  <c:v>-7.5104999999999997E-8</c:v>
                </c:pt>
                <c:pt idx="461">
                  <c:v>-7.5092499999999996E-8</c:v>
                </c:pt>
                <c:pt idx="462">
                  <c:v>-7.5079999999999995E-8</c:v>
                </c:pt>
                <c:pt idx="463">
                  <c:v>-7.5067499999999994E-8</c:v>
                </c:pt>
                <c:pt idx="464">
                  <c:v>-7.5055000000000006E-8</c:v>
                </c:pt>
                <c:pt idx="465">
                  <c:v>-7.5042500000000005E-8</c:v>
                </c:pt>
                <c:pt idx="466">
                  <c:v>-7.5030000000000004E-8</c:v>
                </c:pt>
                <c:pt idx="467">
                  <c:v>-7.5017500000000003E-8</c:v>
                </c:pt>
                <c:pt idx="468">
                  <c:v>-7.5005000000000002E-8</c:v>
                </c:pt>
                <c:pt idx="469">
                  <c:v>-7.4992500000000001E-8</c:v>
                </c:pt>
                <c:pt idx="470">
                  <c:v>-7.498E-8</c:v>
                </c:pt>
                <c:pt idx="471">
                  <c:v>-7.4967499999999999E-8</c:v>
                </c:pt>
                <c:pt idx="472">
                  <c:v>-7.4954999999999999E-8</c:v>
                </c:pt>
                <c:pt idx="473">
                  <c:v>-7.4942499999999998E-8</c:v>
                </c:pt>
                <c:pt idx="474">
                  <c:v>-7.4929999999999997E-8</c:v>
                </c:pt>
                <c:pt idx="475">
                  <c:v>-7.4917499999999996E-8</c:v>
                </c:pt>
                <c:pt idx="476">
                  <c:v>-7.4904999999999995E-8</c:v>
                </c:pt>
                <c:pt idx="477">
                  <c:v>-7.4892499999999994E-8</c:v>
                </c:pt>
                <c:pt idx="478">
                  <c:v>-7.4880000000000006E-8</c:v>
                </c:pt>
                <c:pt idx="479">
                  <c:v>-7.4867500000000005E-8</c:v>
                </c:pt>
                <c:pt idx="480">
                  <c:v>-7.4855000000000004E-8</c:v>
                </c:pt>
                <c:pt idx="481">
                  <c:v>-7.4842500000000003E-8</c:v>
                </c:pt>
                <c:pt idx="482">
                  <c:v>-7.4830000000000002E-8</c:v>
                </c:pt>
                <c:pt idx="483">
                  <c:v>-7.4817500000000001E-8</c:v>
                </c:pt>
                <c:pt idx="484">
                  <c:v>-7.4805E-8</c:v>
                </c:pt>
                <c:pt idx="485">
                  <c:v>-7.47925E-8</c:v>
                </c:pt>
                <c:pt idx="486">
                  <c:v>-7.4779999999999999E-8</c:v>
                </c:pt>
                <c:pt idx="487">
                  <c:v>-7.4767499999999998E-8</c:v>
                </c:pt>
                <c:pt idx="488">
                  <c:v>-7.4754999999999997E-8</c:v>
                </c:pt>
                <c:pt idx="489">
                  <c:v>-7.4742499999999996E-8</c:v>
                </c:pt>
                <c:pt idx="490">
                  <c:v>-7.4729999999999995E-8</c:v>
                </c:pt>
                <c:pt idx="491">
                  <c:v>-7.4717499999999994E-8</c:v>
                </c:pt>
                <c:pt idx="492">
                  <c:v>-7.4705000000000006E-8</c:v>
                </c:pt>
                <c:pt idx="493">
                  <c:v>-7.4692500000000005E-8</c:v>
                </c:pt>
                <c:pt idx="494">
                  <c:v>-7.4680000000000004E-8</c:v>
                </c:pt>
                <c:pt idx="495">
                  <c:v>-7.4667500000000003E-8</c:v>
                </c:pt>
                <c:pt idx="496">
                  <c:v>-7.4655000000000002E-8</c:v>
                </c:pt>
                <c:pt idx="497">
                  <c:v>-7.4642500000000002E-8</c:v>
                </c:pt>
                <c:pt idx="498">
                  <c:v>-7.4630000000000001E-8</c:v>
                </c:pt>
                <c:pt idx="499">
                  <c:v>-7.46175E-8</c:v>
                </c:pt>
                <c:pt idx="500">
                  <c:v>-7.4604999999999999E-8</c:v>
                </c:pt>
                <c:pt idx="501">
                  <c:v>-7.4592499999999998E-8</c:v>
                </c:pt>
                <c:pt idx="502">
                  <c:v>-7.4579999999999997E-8</c:v>
                </c:pt>
                <c:pt idx="503">
                  <c:v>-7.4567499999999996E-8</c:v>
                </c:pt>
                <c:pt idx="504">
                  <c:v>-7.4554999999999995E-8</c:v>
                </c:pt>
                <c:pt idx="505">
                  <c:v>-7.4542499999999994E-8</c:v>
                </c:pt>
                <c:pt idx="506">
                  <c:v>-7.4530000000000006E-8</c:v>
                </c:pt>
                <c:pt idx="507">
                  <c:v>-7.4517500000000005E-8</c:v>
                </c:pt>
                <c:pt idx="508">
                  <c:v>-7.4505000000000004E-8</c:v>
                </c:pt>
                <c:pt idx="509">
                  <c:v>-7.4492500000000003E-8</c:v>
                </c:pt>
                <c:pt idx="510">
                  <c:v>-7.4480000000000003E-8</c:v>
                </c:pt>
                <c:pt idx="511">
                  <c:v>-7.4467500000000002E-8</c:v>
                </c:pt>
                <c:pt idx="512">
                  <c:v>-7.4455000000000001E-8</c:v>
                </c:pt>
                <c:pt idx="513">
                  <c:v>-7.44425E-8</c:v>
                </c:pt>
                <c:pt idx="514">
                  <c:v>-7.4429999999999999E-8</c:v>
                </c:pt>
                <c:pt idx="515">
                  <c:v>-7.4417499999999998E-8</c:v>
                </c:pt>
                <c:pt idx="516">
                  <c:v>-7.4404999999999997E-8</c:v>
                </c:pt>
                <c:pt idx="517">
                  <c:v>-7.4392499999999996E-8</c:v>
                </c:pt>
                <c:pt idx="518">
                  <c:v>-7.4379999999999995E-8</c:v>
                </c:pt>
                <c:pt idx="519">
                  <c:v>-7.4367499999999994E-8</c:v>
                </c:pt>
                <c:pt idx="520">
                  <c:v>-7.4355000000000006E-8</c:v>
                </c:pt>
                <c:pt idx="521">
                  <c:v>-7.4342500000000005E-8</c:v>
                </c:pt>
                <c:pt idx="522">
                  <c:v>-7.4330000000000005E-8</c:v>
                </c:pt>
                <c:pt idx="523">
                  <c:v>-7.4317500000000004E-8</c:v>
                </c:pt>
                <c:pt idx="524">
                  <c:v>-7.4305000000000003E-8</c:v>
                </c:pt>
                <c:pt idx="525">
                  <c:v>-7.4292500000000002E-8</c:v>
                </c:pt>
                <c:pt idx="526">
                  <c:v>-7.4280000000000001E-8</c:v>
                </c:pt>
                <c:pt idx="527">
                  <c:v>-7.42675E-8</c:v>
                </c:pt>
                <c:pt idx="528">
                  <c:v>-7.4254999999999999E-8</c:v>
                </c:pt>
                <c:pt idx="529">
                  <c:v>-7.4242499999999998E-8</c:v>
                </c:pt>
                <c:pt idx="530">
                  <c:v>-7.4229999999999997E-8</c:v>
                </c:pt>
                <c:pt idx="531">
                  <c:v>-7.4217499999999996E-8</c:v>
                </c:pt>
                <c:pt idx="532">
                  <c:v>-7.4204999999999995E-8</c:v>
                </c:pt>
                <c:pt idx="533">
                  <c:v>-7.4192499999999994E-8</c:v>
                </c:pt>
                <c:pt idx="534">
                  <c:v>-7.4180000000000006E-8</c:v>
                </c:pt>
                <c:pt idx="535">
                  <c:v>-7.4167500000000006E-8</c:v>
                </c:pt>
                <c:pt idx="536">
                  <c:v>-7.4155000000000005E-8</c:v>
                </c:pt>
                <c:pt idx="537">
                  <c:v>-7.4142500000000004E-8</c:v>
                </c:pt>
                <c:pt idx="538">
                  <c:v>-7.4130000000000003E-8</c:v>
                </c:pt>
                <c:pt idx="539">
                  <c:v>-7.4117500000000002E-8</c:v>
                </c:pt>
                <c:pt idx="540">
                  <c:v>-7.4105000000000001E-8</c:v>
                </c:pt>
                <c:pt idx="541">
                  <c:v>-7.40925E-8</c:v>
                </c:pt>
                <c:pt idx="542">
                  <c:v>-7.4079999999999999E-8</c:v>
                </c:pt>
                <c:pt idx="543">
                  <c:v>-7.4067499999999998E-8</c:v>
                </c:pt>
                <c:pt idx="544">
                  <c:v>-7.4054999999999997E-8</c:v>
                </c:pt>
                <c:pt idx="545">
                  <c:v>-7.4042499999999996E-8</c:v>
                </c:pt>
                <c:pt idx="546">
                  <c:v>-7.4029999999999995E-8</c:v>
                </c:pt>
                <c:pt idx="547">
                  <c:v>-7.4017499999999994E-8</c:v>
                </c:pt>
                <c:pt idx="548">
                  <c:v>-7.4005000000000007E-8</c:v>
                </c:pt>
                <c:pt idx="549">
                  <c:v>-7.3992500000000006E-8</c:v>
                </c:pt>
                <c:pt idx="550">
                  <c:v>-7.3980000000000005E-8</c:v>
                </c:pt>
                <c:pt idx="551">
                  <c:v>-7.3967500000000004E-8</c:v>
                </c:pt>
                <c:pt idx="552">
                  <c:v>-7.3955000000000003E-8</c:v>
                </c:pt>
                <c:pt idx="553">
                  <c:v>-7.3942500000000002E-8</c:v>
                </c:pt>
                <c:pt idx="554">
                  <c:v>-7.3930000000000001E-8</c:v>
                </c:pt>
                <c:pt idx="555">
                  <c:v>-7.39175E-8</c:v>
                </c:pt>
                <c:pt idx="556">
                  <c:v>-7.3904999999999999E-8</c:v>
                </c:pt>
                <c:pt idx="557">
                  <c:v>-7.3892499999999998E-8</c:v>
                </c:pt>
                <c:pt idx="558">
                  <c:v>-7.3879999999999997E-8</c:v>
                </c:pt>
                <c:pt idx="559">
                  <c:v>-7.3867499999999996E-8</c:v>
                </c:pt>
                <c:pt idx="560">
                  <c:v>-7.3854999999999995E-8</c:v>
                </c:pt>
                <c:pt idx="561">
                  <c:v>-7.3842499999999994E-8</c:v>
                </c:pt>
                <c:pt idx="562">
                  <c:v>-7.3829999999999993E-8</c:v>
                </c:pt>
                <c:pt idx="563">
                  <c:v>-7.3817500000000006E-8</c:v>
                </c:pt>
                <c:pt idx="564">
                  <c:v>-7.3805000000000005E-8</c:v>
                </c:pt>
                <c:pt idx="565">
                  <c:v>-7.3792500000000004E-8</c:v>
                </c:pt>
                <c:pt idx="566">
                  <c:v>-7.3780000000000003E-8</c:v>
                </c:pt>
                <c:pt idx="567">
                  <c:v>-7.3767500000000002E-8</c:v>
                </c:pt>
                <c:pt idx="568">
                  <c:v>-7.3755000000000001E-8</c:v>
                </c:pt>
                <c:pt idx="569">
                  <c:v>-7.37425E-8</c:v>
                </c:pt>
                <c:pt idx="570">
                  <c:v>-7.3729999999999999E-8</c:v>
                </c:pt>
                <c:pt idx="571">
                  <c:v>-7.3717499999999998E-8</c:v>
                </c:pt>
                <c:pt idx="572">
                  <c:v>-7.3704999999999997E-8</c:v>
                </c:pt>
                <c:pt idx="573">
                  <c:v>-7.3692499999999996E-8</c:v>
                </c:pt>
                <c:pt idx="574">
                  <c:v>-7.3679999999999995E-8</c:v>
                </c:pt>
                <c:pt idx="575">
                  <c:v>-7.3667499999999994E-8</c:v>
                </c:pt>
                <c:pt idx="576">
                  <c:v>-7.3654999999999993E-8</c:v>
                </c:pt>
                <c:pt idx="577">
                  <c:v>-7.3642500000000006E-8</c:v>
                </c:pt>
                <c:pt idx="578">
                  <c:v>-7.3630000000000005E-8</c:v>
                </c:pt>
                <c:pt idx="579">
                  <c:v>-7.3617500000000004E-8</c:v>
                </c:pt>
                <c:pt idx="580">
                  <c:v>-7.3605000000000003E-8</c:v>
                </c:pt>
                <c:pt idx="581">
                  <c:v>-7.3592500000000002E-8</c:v>
                </c:pt>
                <c:pt idx="582">
                  <c:v>-7.3580000000000001E-8</c:v>
                </c:pt>
                <c:pt idx="583">
                  <c:v>-7.35675E-8</c:v>
                </c:pt>
                <c:pt idx="584">
                  <c:v>-7.3554999999999999E-8</c:v>
                </c:pt>
                <c:pt idx="585">
                  <c:v>-7.3542499999999998E-8</c:v>
                </c:pt>
                <c:pt idx="586">
                  <c:v>-7.3529999999999997E-8</c:v>
                </c:pt>
                <c:pt idx="587">
                  <c:v>-7.3517499999999996E-8</c:v>
                </c:pt>
                <c:pt idx="588">
                  <c:v>-7.3504999999999995E-8</c:v>
                </c:pt>
                <c:pt idx="589">
                  <c:v>-7.3492499999999995E-8</c:v>
                </c:pt>
                <c:pt idx="590">
                  <c:v>-7.3479999999999994E-8</c:v>
                </c:pt>
                <c:pt idx="591">
                  <c:v>-7.3467500000000006E-8</c:v>
                </c:pt>
                <c:pt idx="592">
                  <c:v>-7.3455000000000005E-8</c:v>
                </c:pt>
                <c:pt idx="593">
                  <c:v>-7.3442500000000004E-8</c:v>
                </c:pt>
                <c:pt idx="594">
                  <c:v>-7.3430000000000003E-8</c:v>
                </c:pt>
                <c:pt idx="595">
                  <c:v>-7.3417500000000002E-8</c:v>
                </c:pt>
                <c:pt idx="596">
                  <c:v>-7.3405000000000001E-8</c:v>
                </c:pt>
                <c:pt idx="597">
                  <c:v>-7.33925E-8</c:v>
                </c:pt>
                <c:pt idx="598">
                  <c:v>-7.3379999999999999E-8</c:v>
                </c:pt>
                <c:pt idx="599">
                  <c:v>-7.3367499999999998E-8</c:v>
                </c:pt>
                <c:pt idx="600">
                  <c:v>-7.3354999999999997E-8</c:v>
                </c:pt>
                <c:pt idx="601">
                  <c:v>-7.3342499999999996E-8</c:v>
                </c:pt>
                <c:pt idx="602">
                  <c:v>-7.3329999999999996E-8</c:v>
                </c:pt>
                <c:pt idx="603">
                  <c:v>-7.3317499999999995E-8</c:v>
                </c:pt>
                <c:pt idx="604">
                  <c:v>-7.3304999999999994E-8</c:v>
                </c:pt>
                <c:pt idx="605">
                  <c:v>-7.3292500000000006E-8</c:v>
                </c:pt>
                <c:pt idx="606">
                  <c:v>-7.3280000000000005E-8</c:v>
                </c:pt>
                <c:pt idx="607">
                  <c:v>-7.3267500000000004E-8</c:v>
                </c:pt>
                <c:pt idx="608">
                  <c:v>-7.3255000000000003E-8</c:v>
                </c:pt>
                <c:pt idx="609">
                  <c:v>-7.3242500000000002E-8</c:v>
                </c:pt>
                <c:pt idx="610">
                  <c:v>-7.3230000000000001E-8</c:v>
                </c:pt>
                <c:pt idx="611">
                  <c:v>-7.32175E-8</c:v>
                </c:pt>
                <c:pt idx="612">
                  <c:v>-7.3204999999999999E-8</c:v>
                </c:pt>
                <c:pt idx="613">
                  <c:v>-7.3192499999999998E-8</c:v>
                </c:pt>
                <c:pt idx="614">
                  <c:v>-7.3179999999999998E-8</c:v>
                </c:pt>
                <c:pt idx="615">
                  <c:v>-7.3167499999999997E-8</c:v>
                </c:pt>
                <c:pt idx="616">
                  <c:v>-7.3154999999999996E-8</c:v>
                </c:pt>
                <c:pt idx="617">
                  <c:v>-7.3142499999999995E-8</c:v>
                </c:pt>
                <c:pt idx="618">
                  <c:v>-7.3129999999999994E-8</c:v>
                </c:pt>
                <c:pt idx="619">
                  <c:v>-7.3117500000000006E-8</c:v>
                </c:pt>
                <c:pt idx="620">
                  <c:v>-7.3105000000000005E-8</c:v>
                </c:pt>
                <c:pt idx="621">
                  <c:v>-7.3092500000000004E-8</c:v>
                </c:pt>
                <c:pt idx="622">
                  <c:v>-7.3080000000000003E-8</c:v>
                </c:pt>
                <c:pt idx="623">
                  <c:v>-7.3067500000000002E-8</c:v>
                </c:pt>
                <c:pt idx="624">
                  <c:v>-7.3055000000000001E-8</c:v>
                </c:pt>
                <c:pt idx="625">
                  <c:v>-7.30425E-8</c:v>
                </c:pt>
                <c:pt idx="626">
                  <c:v>-7.3029999999999999E-8</c:v>
                </c:pt>
                <c:pt idx="627">
                  <c:v>-7.3017499999999999E-8</c:v>
                </c:pt>
                <c:pt idx="628">
                  <c:v>-7.3004999999999998E-8</c:v>
                </c:pt>
                <c:pt idx="629">
                  <c:v>-7.2992499999999997E-8</c:v>
                </c:pt>
                <c:pt idx="630">
                  <c:v>-7.2979999999999996E-8</c:v>
                </c:pt>
                <c:pt idx="631">
                  <c:v>-7.2967499999999995E-8</c:v>
                </c:pt>
                <c:pt idx="632">
                  <c:v>-7.2954999999999994E-8</c:v>
                </c:pt>
                <c:pt idx="633">
                  <c:v>-7.2942500000000006E-8</c:v>
                </c:pt>
                <c:pt idx="634">
                  <c:v>-7.2930000000000005E-8</c:v>
                </c:pt>
                <c:pt idx="635">
                  <c:v>-7.2917500000000004E-8</c:v>
                </c:pt>
                <c:pt idx="636">
                  <c:v>-7.2905000000000003E-8</c:v>
                </c:pt>
                <c:pt idx="637">
                  <c:v>-7.2892500000000002E-8</c:v>
                </c:pt>
                <c:pt idx="638">
                  <c:v>-7.2880000000000001E-8</c:v>
                </c:pt>
                <c:pt idx="639">
                  <c:v>-7.2867500000000001E-8</c:v>
                </c:pt>
                <c:pt idx="640">
                  <c:v>-7.2855E-8</c:v>
                </c:pt>
                <c:pt idx="641">
                  <c:v>-7.2842499999999999E-8</c:v>
                </c:pt>
                <c:pt idx="642">
                  <c:v>-7.2829999999999998E-8</c:v>
                </c:pt>
                <c:pt idx="643">
                  <c:v>-7.2817499999999997E-8</c:v>
                </c:pt>
                <c:pt idx="644">
                  <c:v>-7.2804999999999996E-8</c:v>
                </c:pt>
                <c:pt idx="645">
                  <c:v>-7.2792499999999995E-8</c:v>
                </c:pt>
                <c:pt idx="646">
                  <c:v>-7.2779999999999994E-8</c:v>
                </c:pt>
                <c:pt idx="647">
                  <c:v>-7.2767500000000006E-8</c:v>
                </c:pt>
                <c:pt idx="648">
                  <c:v>-7.2755000000000005E-8</c:v>
                </c:pt>
                <c:pt idx="649">
                  <c:v>-7.2742500000000004E-8</c:v>
                </c:pt>
                <c:pt idx="650">
                  <c:v>-7.2730000000000003E-8</c:v>
                </c:pt>
                <c:pt idx="651">
                  <c:v>-7.2717500000000002E-8</c:v>
                </c:pt>
                <c:pt idx="652">
                  <c:v>-7.2705000000000002E-8</c:v>
                </c:pt>
                <c:pt idx="653">
                  <c:v>-7.2692500000000001E-8</c:v>
                </c:pt>
                <c:pt idx="654">
                  <c:v>-7.268E-8</c:v>
                </c:pt>
                <c:pt idx="655">
                  <c:v>-7.2667499999999999E-8</c:v>
                </c:pt>
                <c:pt idx="656">
                  <c:v>-7.2654999999999998E-8</c:v>
                </c:pt>
                <c:pt idx="657">
                  <c:v>-7.2642499999999997E-8</c:v>
                </c:pt>
                <c:pt idx="658">
                  <c:v>-7.2629999999999996E-8</c:v>
                </c:pt>
                <c:pt idx="659">
                  <c:v>-7.2617499999999995E-8</c:v>
                </c:pt>
                <c:pt idx="660">
                  <c:v>-7.2604999999999994E-8</c:v>
                </c:pt>
                <c:pt idx="661">
                  <c:v>-7.2592500000000006E-8</c:v>
                </c:pt>
                <c:pt idx="662">
                  <c:v>-7.2580000000000005E-8</c:v>
                </c:pt>
                <c:pt idx="663">
                  <c:v>-7.2567500000000004E-8</c:v>
                </c:pt>
                <c:pt idx="664">
                  <c:v>-7.2555000000000003E-8</c:v>
                </c:pt>
                <c:pt idx="665">
                  <c:v>-7.2542500000000003E-8</c:v>
                </c:pt>
                <c:pt idx="666">
                  <c:v>-7.2530000000000002E-8</c:v>
                </c:pt>
                <c:pt idx="667">
                  <c:v>-7.2517500000000001E-8</c:v>
                </c:pt>
                <c:pt idx="668">
                  <c:v>-7.2505E-8</c:v>
                </c:pt>
                <c:pt idx="669">
                  <c:v>-7.2492499999999999E-8</c:v>
                </c:pt>
                <c:pt idx="670">
                  <c:v>-7.2479999999999998E-8</c:v>
                </c:pt>
                <c:pt idx="671">
                  <c:v>-7.2467499999999997E-8</c:v>
                </c:pt>
                <c:pt idx="672">
                  <c:v>-7.2454999999999996E-8</c:v>
                </c:pt>
                <c:pt idx="673">
                  <c:v>-7.2442499999999995E-8</c:v>
                </c:pt>
                <c:pt idx="674">
                  <c:v>-7.2429999999999994E-8</c:v>
                </c:pt>
                <c:pt idx="675">
                  <c:v>-7.2417500000000006E-8</c:v>
                </c:pt>
                <c:pt idx="676">
                  <c:v>-7.2405000000000005E-8</c:v>
                </c:pt>
                <c:pt idx="677">
                  <c:v>-7.2392500000000005E-8</c:v>
                </c:pt>
                <c:pt idx="678">
                  <c:v>-7.2380000000000004E-8</c:v>
                </c:pt>
                <c:pt idx="679">
                  <c:v>-7.2367500000000003E-8</c:v>
                </c:pt>
                <c:pt idx="680">
                  <c:v>-7.2355000000000002E-8</c:v>
                </c:pt>
                <c:pt idx="681">
                  <c:v>-7.2342500000000001E-8</c:v>
                </c:pt>
                <c:pt idx="682">
                  <c:v>-7.233E-8</c:v>
                </c:pt>
                <c:pt idx="683">
                  <c:v>-7.2317499999999999E-8</c:v>
                </c:pt>
                <c:pt idx="684">
                  <c:v>-7.2304999999999998E-8</c:v>
                </c:pt>
                <c:pt idx="685">
                  <c:v>-7.2292499999999997E-8</c:v>
                </c:pt>
                <c:pt idx="686">
                  <c:v>-7.2279999999999996E-8</c:v>
                </c:pt>
                <c:pt idx="687">
                  <c:v>-7.2267499999999995E-8</c:v>
                </c:pt>
                <c:pt idx="688">
                  <c:v>-7.2254999999999994E-8</c:v>
                </c:pt>
                <c:pt idx="689">
                  <c:v>-7.2242500000000006E-8</c:v>
                </c:pt>
                <c:pt idx="690">
                  <c:v>-7.2230000000000006E-8</c:v>
                </c:pt>
                <c:pt idx="691">
                  <c:v>-7.2217500000000005E-8</c:v>
                </c:pt>
                <c:pt idx="692">
                  <c:v>-7.2205000000000004E-8</c:v>
                </c:pt>
                <c:pt idx="693">
                  <c:v>-7.2192500000000003E-8</c:v>
                </c:pt>
                <c:pt idx="694">
                  <c:v>-7.2180000000000002E-8</c:v>
                </c:pt>
                <c:pt idx="695">
                  <c:v>-7.2167500000000001E-8</c:v>
                </c:pt>
                <c:pt idx="696">
                  <c:v>-7.2155E-8</c:v>
                </c:pt>
                <c:pt idx="697">
                  <c:v>-7.2142499999999999E-8</c:v>
                </c:pt>
                <c:pt idx="698">
                  <c:v>-7.2129999999999998E-8</c:v>
                </c:pt>
                <c:pt idx="699">
                  <c:v>-7.2117499999999997E-8</c:v>
                </c:pt>
                <c:pt idx="700">
                  <c:v>-7.2104999999999996E-8</c:v>
                </c:pt>
                <c:pt idx="701">
                  <c:v>-7.2092499999999995E-8</c:v>
                </c:pt>
                <c:pt idx="702">
                  <c:v>-7.2079999999999994E-8</c:v>
                </c:pt>
                <c:pt idx="703">
                  <c:v>-7.2067500000000007E-8</c:v>
                </c:pt>
                <c:pt idx="704">
                  <c:v>-7.2055000000000006E-8</c:v>
                </c:pt>
                <c:pt idx="705">
                  <c:v>-7.2042500000000005E-8</c:v>
                </c:pt>
                <c:pt idx="706">
                  <c:v>-7.2030000000000004E-8</c:v>
                </c:pt>
                <c:pt idx="707">
                  <c:v>-7.2017500000000003E-8</c:v>
                </c:pt>
                <c:pt idx="708">
                  <c:v>-7.2005000000000002E-8</c:v>
                </c:pt>
                <c:pt idx="709">
                  <c:v>-7.1992500000000001E-8</c:v>
                </c:pt>
                <c:pt idx="710">
                  <c:v>-7.198E-8</c:v>
                </c:pt>
                <c:pt idx="711">
                  <c:v>-7.1967499999999999E-8</c:v>
                </c:pt>
                <c:pt idx="712">
                  <c:v>-7.1954999999999998E-8</c:v>
                </c:pt>
                <c:pt idx="713">
                  <c:v>-7.1942499999999997E-8</c:v>
                </c:pt>
                <c:pt idx="714">
                  <c:v>-7.1929999999999996E-8</c:v>
                </c:pt>
                <c:pt idx="715">
                  <c:v>-7.1917499999999995E-8</c:v>
                </c:pt>
                <c:pt idx="716">
                  <c:v>-7.1904999999999994E-8</c:v>
                </c:pt>
                <c:pt idx="717">
                  <c:v>-7.1892499999999993E-8</c:v>
                </c:pt>
                <c:pt idx="718">
                  <c:v>-7.1880000000000006E-8</c:v>
                </c:pt>
                <c:pt idx="719">
                  <c:v>-7.1867500000000005E-8</c:v>
                </c:pt>
                <c:pt idx="720">
                  <c:v>-7.1855000000000004E-8</c:v>
                </c:pt>
                <c:pt idx="721">
                  <c:v>-7.1842500000000003E-8</c:v>
                </c:pt>
                <c:pt idx="722">
                  <c:v>-7.1830000000000002E-8</c:v>
                </c:pt>
                <c:pt idx="723">
                  <c:v>-7.1817500000000001E-8</c:v>
                </c:pt>
                <c:pt idx="724">
                  <c:v>-7.1805E-8</c:v>
                </c:pt>
                <c:pt idx="725">
                  <c:v>-7.1792499999999999E-8</c:v>
                </c:pt>
                <c:pt idx="726">
                  <c:v>-7.1779999999999998E-8</c:v>
                </c:pt>
                <c:pt idx="727">
                  <c:v>-7.1767499999999997E-8</c:v>
                </c:pt>
                <c:pt idx="728">
                  <c:v>-7.1754999999999996E-8</c:v>
                </c:pt>
                <c:pt idx="729">
                  <c:v>-7.1742499999999995E-8</c:v>
                </c:pt>
                <c:pt idx="730">
                  <c:v>-7.1729999999999994E-8</c:v>
                </c:pt>
                <c:pt idx="731">
                  <c:v>-7.1717499999999994E-8</c:v>
                </c:pt>
                <c:pt idx="732">
                  <c:v>-7.1705000000000006E-8</c:v>
                </c:pt>
                <c:pt idx="733">
                  <c:v>-7.1692500000000005E-8</c:v>
                </c:pt>
                <c:pt idx="734">
                  <c:v>-7.1680000000000004E-8</c:v>
                </c:pt>
                <c:pt idx="735">
                  <c:v>-7.1667500000000003E-8</c:v>
                </c:pt>
                <c:pt idx="736">
                  <c:v>-7.1655000000000002E-8</c:v>
                </c:pt>
                <c:pt idx="737">
                  <c:v>-7.1642500000000001E-8</c:v>
                </c:pt>
                <c:pt idx="738">
                  <c:v>-7.163E-8</c:v>
                </c:pt>
                <c:pt idx="739">
                  <c:v>-7.1617499999999999E-8</c:v>
                </c:pt>
                <c:pt idx="740">
                  <c:v>-7.1604999999999998E-8</c:v>
                </c:pt>
                <c:pt idx="741">
                  <c:v>-7.1592499999999997E-8</c:v>
                </c:pt>
                <c:pt idx="742">
                  <c:v>-7.1579999999999996E-8</c:v>
                </c:pt>
                <c:pt idx="743">
                  <c:v>-7.1567499999999995E-8</c:v>
                </c:pt>
                <c:pt idx="744">
                  <c:v>-7.1554999999999995E-8</c:v>
                </c:pt>
                <c:pt idx="745">
                  <c:v>-7.1542499999999994E-8</c:v>
                </c:pt>
                <c:pt idx="746">
                  <c:v>-7.1530000000000006E-8</c:v>
                </c:pt>
                <c:pt idx="747">
                  <c:v>-7.1517500000000005E-8</c:v>
                </c:pt>
                <c:pt idx="748">
                  <c:v>-7.1505000000000004E-8</c:v>
                </c:pt>
                <c:pt idx="749">
                  <c:v>-7.1492500000000003E-8</c:v>
                </c:pt>
                <c:pt idx="750">
                  <c:v>-7.1480000000000002E-8</c:v>
                </c:pt>
                <c:pt idx="751">
                  <c:v>-7.1467500000000001E-8</c:v>
                </c:pt>
                <c:pt idx="752">
                  <c:v>-7.1455E-8</c:v>
                </c:pt>
                <c:pt idx="753">
                  <c:v>-7.1442499999999999E-8</c:v>
                </c:pt>
                <c:pt idx="754">
                  <c:v>-7.1429999999999998E-8</c:v>
                </c:pt>
                <c:pt idx="755">
                  <c:v>-7.1417499999999997E-8</c:v>
                </c:pt>
                <c:pt idx="756">
                  <c:v>-7.1404999999999997E-8</c:v>
                </c:pt>
                <c:pt idx="757">
                  <c:v>-7.1392499999999996E-8</c:v>
                </c:pt>
                <c:pt idx="758">
                  <c:v>-7.1379999999999995E-8</c:v>
                </c:pt>
                <c:pt idx="759">
                  <c:v>-7.1367499999999994E-8</c:v>
                </c:pt>
                <c:pt idx="760">
                  <c:v>-7.1355000000000006E-8</c:v>
                </c:pt>
                <c:pt idx="761">
                  <c:v>-7.1342500000000005E-8</c:v>
                </c:pt>
                <c:pt idx="762">
                  <c:v>-7.1330000000000004E-8</c:v>
                </c:pt>
                <c:pt idx="763">
                  <c:v>-7.1317500000000003E-8</c:v>
                </c:pt>
                <c:pt idx="764">
                  <c:v>-7.1305000000000002E-8</c:v>
                </c:pt>
                <c:pt idx="765">
                  <c:v>-7.1292500000000001E-8</c:v>
                </c:pt>
                <c:pt idx="766">
                  <c:v>-7.128E-8</c:v>
                </c:pt>
                <c:pt idx="767">
                  <c:v>-7.1267499999999999E-8</c:v>
                </c:pt>
                <c:pt idx="768">
                  <c:v>-7.1254999999999998E-8</c:v>
                </c:pt>
                <c:pt idx="769">
                  <c:v>-7.1242499999999998E-8</c:v>
                </c:pt>
                <c:pt idx="770">
                  <c:v>-7.1229999999999997E-8</c:v>
                </c:pt>
                <c:pt idx="771">
                  <c:v>-7.1217499999999996E-8</c:v>
                </c:pt>
                <c:pt idx="772">
                  <c:v>-7.1204999999999995E-8</c:v>
                </c:pt>
                <c:pt idx="773">
                  <c:v>-7.1192499999999994E-8</c:v>
                </c:pt>
                <c:pt idx="774">
                  <c:v>-7.1180000000000006E-8</c:v>
                </c:pt>
                <c:pt idx="775">
                  <c:v>-7.1167500000000005E-8</c:v>
                </c:pt>
                <c:pt idx="776">
                  <c:v>-7.1155000000000004E-8</c:v>
                </c:pt>
                <c:pt idx="777">
                  <c:v>-7.1142500000000003E-8</c:v>
                </c:pt>
                <c:pt idx="778">
                  <c:v>-7.1130000000000002E-8</c:v>
                </c:pt>
                <c:pt idx="779">
                  <c:v>-7.1117500000000001E-8</c:v>
                </c:pt>
                <c:pt idx="780">
                  <c:v>-7.1105E-8</c:v>
                </c:pt>
                <c:pt idx="781">
                  <c:v>-7.10925E-8</c:v>
                </c:pt>
                <c:pt idx="782">
                  <c:v>-7.1079999999999999E-8</c:v>
                </c:pt>
                <c:pt idx="783">
                  <c:v>-7.1067499999999998E-8</c:v>
                </c:pt>
                <c:pt idx="784">
                  <c:v>-7.1054999999999997E-8</c:v>
                </c:pt>
                <c:pt idx="785">
                  <c:v>-7.1042499999999996E-8</c:v>
                </c:pt>
                <c:pt idx="786">
                  <c:v>-7.1029999999999995E-8</c:v>
                </c:pt>
                <c:pt idx="787">
                  <c:v>-7.1017499999999994E-8</c:v>
                </c:pt>
                <c:pt idx="788">
                  <c:v>-7.1005000000000006E-8</c:v>
                </c:pt>
                <c:pt idx="789">
                  <c:v>-7.0992500000000005E-8</c:v>
                </c:pt>
                <c:pt idx="790">
                  <c:v>-7.0980000000000004E-8</c:v>
                </c:pt>
                <c:pt idx="791">
                  <c:v>-7.0967500000000003E-8</c:v>
                </c:pt>
                <c:pt idx="792">
                  <c:v>-7.0955000000000002E-8</c:v>
                </c:pt>
                <c:pt idx="793">
                  <c:v>-7.0942500000000001E-8</c:v>
                </c:pt>
                <c:pt idx="794">
                  <c:v>-7.0930000000000001E-8</c:v>
                </c:pt>
                <c:pt idx="795">
                  <c:v>-7.09175E-8</c:v>
                </c:pt>
                <c:pt idx="796">
                  <c:v>-7.0904999999999999E-8</c:v>
                </c:pt>
                <c:pt idx="797">
                  <c:v>-7.0892499999999998E-8</c:v>
                </c:pt>
                <c:pt idx="798">
                  <c:v>-7.0879999999999997E-8</c:v>
                </c:pt>
                <c:pt idx="799">
                  <c:v>-7.0867499999999996E-8</c:v>
                </c:pt>
                <c:pt idx="800">
                  <c:v>-7.0854999999999995E-8</c:v>
                </c:pt>
                <c:pt idx="801">
                  <c:v>-7.0842499999999994E-8</c:v>
                </c:pt>
                <c:pt idx="802">
                  <c:v>-7.0830000000000006E-8</c:v>
                </c:pt>
                <c:pt idx="803">
                  <c:v>-7.0817500000000005E-8</c:v>
                </c:pt>
                <c:pt idx="804">
                  <c:v>-7.0805000000000004E-8</c:v>
                </c:pt>
                <c:pt idx="805">
                  <c:v>-7.0792500000000003E-8</c:v>
                </c:pt>
                <c:pt idx="806">
                  <c:v>-7.0780000000000002E-8</c:v>
                </c:pt>
                <c:pt idx="807">
                  <c:v>-7.0767500000000002E-8</c:v>
                </c:pt>
                <c:pt idx="808">
                  <c:v>-7.0755000000000001E-8</c:v>
                </c:pt>
                <c:pt idx="809">
                  <c:v>-7.07425E-8</c:v>
                </c:pt>
                <c:pt idx="810">
                  <c:v>-7.0729999999999999E-8</c:v>
                </c:pt>
                <c:pt idx="811">
                  <c:v>-7.0717499999999998E-8</c:v>
                </c:pt>
                <c:pt idx="812">
                  <c:v>-7.0704999999999997E-8</c:v>
                </c:pt>
                <c:pt idx="813">
                  <c:v>-7.0692499999999996E-8</c:v>
                </c:pt>
                <c:pt idx="814">
                  <c:v>-7.0679999999999995E-8</c:v>
                </c:pt>
                <c:pt idx="815">
                  <c:v>-7.0667499999999994E-8</c:v>
                </c:pt>
                <c:pt idx="816">
                  <c:v>-7.0655000000000006E-8</c:v>
                </c:pt>
                <c:pt idx="817">
                  <c:v>-7.0642500000000005E-8</c:v>
                </c:pt>
                <c:pt idx="818">
                  <c:v>-7.0630000000000004E-8</c:v>
                </c:pt>
                <c:pt idx="819">
                  <c:v>-7.0617500000000004E-8</c:v>
                </c:pt>
                <c:pt idx="820">
                  <c:v>-7.0605000000000003E-8</c:v>
                </c:pt>
                <c:pt idx="821">
                  <c:v>-7.0592500000000002E-8</c:v>
                </c:pt>
                <c:pt idx="822">
                  <c:v>-7.0580000000000001E-8</c:v>
                </c:pt>
                <c:pt idx="823">
                  <c:v>-7.05675E-8</c:v>
                </c:pt>
                <c:pt idx="824">
                  <c:v>-7.0554999999999999E-8</c:v>
                </c:pt>
                <c:pt idx="825">
                  <c:v>-7.0542499999999998E-8</c:v>
                </c:pt>
                <c:pt idx="826">
                  <c:v>-7.0529999999999997E-8</c:v>
                </c:pt>
                <c:pt idx="827">
                  <c:v>-7.0517499999999996E-8</c:v>
                </c:pt>
                <c:pt idx="828">
                  <c:v>-7.0504999999999995E-8</c:v>
                </c:pt>
                <c:pt idx="829">
                  <c:v>-7.0492499999999994E-8</c:v>
                </c:pt>
                <c:pt idx="830">
                  <c:v>-7.0480000000000006E-8</c:v>
                </c:pt>
                <c:pt idx="831">
                  <c:v>-7.0467500000000005E-8</c:v>
                </c:pt>
                <c:pt idx="832">
                  <c:v>-7.0455000000000005E-8</c:v>
                </c:pt>
                <c:pt idx="833">
                  <c:v>-7.0442500000000004E-8</c:v>
                </c:pt>
                <c:pt idx="834">
                  <c:v>-7.0430000000000003E-8</c:v>
                </c:pt>
                <c:pt idx="835">
                  <c:v>-7.0417500000000002E-8</c:v>
                </c:pt>
                <c:pt idx="836">
                  <c:v>-7.0405000000000001E-8</c:v>
                </c:pt>
                <c:pt idx="837">
                  <c:v>-7.03925E-8</c:v>
                </c:pt>
                <c:pt idx="838">
                  <c:v>-7.0379999999999999E-8</c:v>
                </c:pt>
                <c:pt idx="839">
                  <c:v>-7.0367499999999998E-8</c:v>
                </c:pt>
                <c:pt idx="840">
                  <c:v>-7.0354999999999997E-8</c:v>
                </c:pt>
                <c:pt idx="841">
                  <c:v>-7.0342499999999996E-8</c:v>
                </c:pt>
                <c:pt idx="842">
                  <c:v>-7.0329999999999995E-8</c:v>
                </c:pt>
                <c:pt idx="843">
                  <c:v>-7.0317499999999994E-8</c:v>
                </c:pt>
                <c:pt idx="844">
                  <c:v>-7.0305000000000007E-8</c:v>
                </c:pt>
                <c:pt idx="845">
                  <c:v>-7.0292500000000006E-8</c:v>
                </c:pt>
                <c:pt idx="846">
                  <c:v>-7.0280000000000005E-8</c:v>
                </c:pt>
                <c:pt idx="847">
                  <c:v>-7.0267500000000004E-8</c:v>
                </c:pt>
                <c:pt idx="848">
                  <c:v>-7.0255000000000003E-8</c:v>
                </c:pt>
                <c:pt idx="849">
                  <c:v>-7.0242500000000002E-8</c:v>
                </c:pt>
                <c:pt idx="850">
                  <c:v>-7.0230000000000001E-8</c:v>
                </c:pt>
                <c:pt idx="851">
                  <c:v>-7.02175E-8</c:v>
                </c:pt>
                <c:pt idx="852">
                  <c:v>-7.0204999999999999E-8</c:v>
                </c:pt>
                <c:pt idx="853">
                  <c:v>-7.0192499999999998E-8</c:v>
                </c:pt>
                <c:pt idx="854">
                  <c:v>-7.0179999999999997E-8</c:v>
                </c:pt>
                <c:pt idx="855">
                  <c:v>-7.0167499999999996E-8</c:v>
                </c:pt>
                <c:pt idx="856">
                  <c:v>-7.0154999999999995E-8</c:v>
                </c:pt>
                <c:pt idx="857">
                  <c:v>-7.0142499999999994E-8</c:v>
                </c:pt>
                <c:pt idx="858">
                  <c:v>-7.0130000000000007E-8</c:v>
                </c:pt>
                <c:pt idx="859">
                  <c:v>-7.0117500000000006E-8</c:v>
                </c:pt>
                <c:pt idx="860">
                  <c:v>-7.0105000000000005E-8</c:v>
                </c:pt>
                <c:pt idx="861">
                  <c:v>-7.0092500000000004E-8</c:v>
                </c:pt>
                <c:pt idx="862">
                  <c:v>-7.0080000000000003E-8</c:v>
                </c:pt>
                <c:pt idx="863">
                  <c:v>-7.0067500000000002E-8</c:v>
                </c:pt>
                <c:pt idx="864">
                  <c:v>-7.0055000000000001E-8</c:v>
                </c:pt>
                <c:pt idx="865">
                  <c:v>-7.00425E-8</c:v>
                </c:pt>
                <c:pt idx="866">
                  <c:v>-7.0029999999999999E-8</c:v>
                </c:pt>
                <c:pt idx="867">
                  <c:v>-7.0017499999999998E-8</c:v>
                </c:pt>
                <c:pt idx="868">
                  <c:v>-7.0004999999999997E-8</c:v>
                </c:pt>
                <c:pt idx="869">
                  <c:v>-6.9992499999999996E-8</c:v>
                </c:pt>
                <c:pt idx="870">
                  <c:v>-6.9979999999999995E-8</c:v>
                </c:pt>
                <c:pt idx="871">
                  <c:v>-6.9967499999999994E-8</c:v>
                </c:pt>
                <c:pt idx="872">
                  <c:v>-6.9954999999999993E-8</c:v>
                </c:pt>
                <c:pt idx="873">
                  <c:v>-6.9942500000000006E-8</c:v>
                </c:pt>
                <c:pt idx="874">
                  <c:v>-6.9930000000000005E-8</c:v>
                </c:pt>
                <c:pt idx="875">
                  <c:v>-6.9917500000000004E-8</c:v>
                </c:pt>
                <c:pt idx="876">
                  <c:v>-6.9905000000000003E-8</c:v>
                </c:pt>
                <c:pt idx="877">
                  <c:v>-6.9892500000000002E-8</c:v>
                </c:pt>
                <c:pt idx="878">
                  <c:v>-6.9880000000000001E-8</c:v>
                </c:pt>
                <c:pt idx="879">
                  <c:v>-6.98675E-8</c:v>
                </c:pt>
                <c:pt idx="880">
                  <c:v>-6.9854999999999999E-8</c:v>
                </c:pt>
                <c:pt idx="881">
                  <c:v>-6.9842499999999998E-8</c:v>
                </c:pt>
                <c:pt idx="882">
                  <c:v>-6.9829999999999997E-8</c:v>
                </c:pt>
                <c:pt idx="883">
                  <c:v>-6.9817499999999996E-8</c:v>
                </c:pt>
                <c:pt idx="884">
                  <c:v>-6.9804999999999995E-8</c:v>
                </c:pt>
                <c:pt idx="885">
                  <c:v>-6.9792499999999994E-8</c:v>
                </c:pt>
                <c:pt idx="886">
                  <c:v>-6.9779999999999994E-8</c:v>
                </c:pt>
                <c:pt idx="887">
                  <c:v>-6.9767500000000006E-8</c:v>
                </c:pt>
                <c:pt idx="888">
                  <c:v>-6.9755000000000005E-8</c:v>
                </c:pt>
                <c:pt idx="889">
                  <c:v>-6.9742500000000004E-8</c:v>
                </c:pt>
                <c:pt idx="890">
                  <c:v>-6.9730000000000003E-8</c:v>
                </c:pt>
                <c:pt idx="891">
                  <c:v>-6.9717500000000002E-8</c:v>
                </c:pt>
                <c:pt idx="892">
                  <c:v>-6.9705000000000001E-8</c:v>
                </c:pt>
                <c:pt idx="893">
                  <c:v>-6.96925E-8</c:v>
                </c:pt>
                <c:pt idx="894">
                  <c:v>-6.9679999999999999E-8</c:v>
                </c:pt>
                <c:pt idx="895">
                  <c:v>-6.9667499999999998E-8</c:v>
                </c:pt>
                <c:pt idx="896">
                  <c:v>-6.9654999999999997E-8</c:v>
                </c:pt>
                <c:pt idx="897">
                  <c:v>-6.9642499999999996E-8</c:v>
                </c:pt>
                <c:pt idx="898">
                  <c:v>-6.9629999999999996E-8</c:v>
                </c:pt>
                <c:pt idx="899">
                  <c:v>-6.9617499999999995E-8</c:v>
                </c:pt>
                <c:pt idx="900">
                  <c:v>-6.9604999999999994E-8</c:v>
                </c:pt>
                <c:pt idx="901">
                  <c:v>-6.9592500000000006E-8</c:v>
                </c:pt>
                <c:pt idx="902">
                  <c:v>-6.9580000000000005E-8</c:v>
                </c:pt>
                <c:pt idx="903">
                  <c:v>-6.9567500000000004E-8</c:v>
                </c:pt>
                <c:pt idx="904">
                  <c:v>-6.9555000000000003E-8</c:v>
                </c:pt>
                <c:pt idx="905">
                  <c:v>-6.9542500000000002E-8</c:v>
                </c:pt>
                <c:pt idx="906">
                  <c:v>-6.9530000000000001E-8</c:v>
                </c:pt>
                <c:pt idx="907">
                  <c:v>-6.95175E-8</c:v>
                </c:pt>
                <c:pt idx="908">
                  <c:v>-6.9504999999999999E-8</c:v>
                </c:pt>
                <c:pt idx="909">
                  <c:v>-6.9492499999999998E-8</c:v>
                </c:pt>
                <c:pt idx="910">
                  <c:v>-6.9479999999999997E-8</c:v>
                </c:pt>
                <c:pt idx="911">
                  <c:v>-6.9467499999999997E-8</c:v>
                </c:pt>
                <c:pt idx="912">
                  <c:v>-6.9454999999999996E-8</c:v>
                </c:pt>
                <c:pt idx="913">
                  <c:v>-6.9442499999999995E-8</c:v>
                </c:pt>
                <c:pt idx="914">
                  <c:v>-6.9429999999999994E-8</c:v>
                </c:pt>
                <c:pt idx="915">
                  <c:v>-6.9417500000000006E-8</c:v>
                </c:pt>
                <c:pt idx="916">
                  <c:v>-6.9405000000000005E-8</c:v>
                </c:pt>
                <c:pt idx="917">
                  <c:v>-6.9392500000000004E-8</c:v>
                </c:pt>
                <c:pt idx="918">
                  <c:v>-6.9380000000000003E-8</c:v>
                </c:pt>
                <c:pt idx="919">
                  <c:v>-6.9367500000000002E-8</c:v>
                </c:pt>
                <c:pt idx="920">
                  <c:v>-6.9355000000000001E-8</c:v>
                </c:pt>
                <c:pt idx="921">
                  <c:v>-6.93425E-8</c:v>
                </c:pt>
                <c:pt idx="922">
                  <c:v>-6.9329999999999999E-8</c:v>
                </c:pt>
                <c:pt idx="923">
                  <c:v>-6.9317499999999998E-8</c:v>
                </c:pt>
                <c:pt idx="924">
                  <c:v>-6.9304999999999998E-8</c:v>
                </c:pt>
                <c:pt idx="925">
                  <c:v>-6.9292499999999997E-8</c:v>
                </c:pt>
                <c:pt idx="926">
                  <c:v>-6.9279999999999996E-8</c:v>
                </c:pt>
                <c:pt idx="927">
                  <c:v>-6.9267499999999995E-8</c:v>
                </c:pt>
                <c:pt idx="928">
                  <c:v>-6.9254999999999994E-8</c:v>
                </c:pt>
                <c:pt idx="929">
                  <c:v>-6.9242500000000006E-8</c:v>
                </c:pt>
                <c:pt idx="930">
                  <c:v>-6.9230000000000005E-8</c:v>
                </c:pt>
                <c:pt idx="931">
                  <c:v>-6.9217500000000004E-8</c:v>
                </c:pt>
                <c:pt idx="932">
                  <c:v>-6.9205000000000003E-8</c:v>
                </c:pt>
                <c:pt idx="933">
                  <c:v>-6.9192500000000002E-8</c:v>
                </c:pt>
                <c:pt idx="934">
                  <c:v>-6.9180000000000001E-8</c:v>
                </c:pt>
                <c:pt idx="935">
                  <c:v>-6.91675E-8</c:v>
                </c:pt>
                <c:pt idx="936">
                  <c:v>-6.9155E-8</c:v>
                </c:pt>
                <c:pt idx="937">
                  <c:v>-6.9142499999999999E-8</c:v>
                </c:pt>
                <c:pt idx="938">
                  <c:v>-6.9129999999999998E-8</c:v>
                </c:pt>
                <c:pt idx="939">
                  <c:v>-6.9117499999999997E-8</c:v>
                </c:pt>
                <c:pt idx="940">
                  <c:v>-6.9104999999999996E-8</c:v>
                </c:pt>
                <c:pt idx="941">
                  <c:v>-6.9092499999999995E-8</c:v>
                </c:pt>
                <c:pt idx="942">
                  <c:v>-6.9079999999999994E-8</c:v>
                </c:pt>
                <c:pt idx="943">
                  <c:v>-6.9067500000000006E-8</c:v>
                </c:pt>
                <c:pt idx="944">
                  <c:v>-6.9055000000000005E-8</c:v>
                </c:pt>
                <c:pt idx="945">
                  <c:v>-6.9042500000000004E-8</c:v>
                </c:pt>
                <c:pt idx="946">
                  <c:v>-6.9030000000000003E-8</c:v>
                </c:pt>
                <c:pt idx="947">
                  <c:v>-6.9017500000000002E-8</c:v>
                </c:pt>
                <c:pt idx="948">
                  <c:v>-6.9005000000000001E-8</c:v>
                </c:pt>
                <c:pt idx="949">
                  <c:v>-6.8992500000000001E-8</c:v>
                </c:pt>
                <c:pt idx="950">
                  <c:v>-6.898E-8</c:v>
                </c:pt>
                <c:pt idx="951">
                  <c:v>-6.8967499999999999E-8</c:v>
                </c:pt>
                <c:pt idx="952">
                  <c:v>-6.8954999999999998E-8</c:v>
                </c:pt>
                <c:pt idx="953">
                  <c:v>-6.8942499999999997E-8</c:v>
                </c:pt>
                <c:pt idx="954">
                  <c:v>-6.8929999999999996E-8</c:v>
                </c:pt>
                <c:pt idx="955">
                  <c:v>-6.8917499999999995E-8</c:v>
                </c:pt>
                <c:pt idx="956">
                  <c:v>-6.8904999999999994E-8</c:v>
                </c:pt>
                <c:pt idx="957">
                  <c:v>-6.8892500000000006E-8</c:v>
                </c:pt>
                <c:pt idx="958">
                  <c:v>-6.8880000000000005E-8</c:v>
                </c:pt>
                <c:pt idx="959">
                  <c:v>-6.8867500000000004E-8</c:v>
                </c:pt>
                <c:pt idx="960">
                  <c:v>-6.8855000000000003E-8</c:v>
                </c:pt>
                <c:pt idx="961">
                  <c:v>-6.8842500000000003E-8</c:v>
                </c:pt>
                <c:pt idx="962">
                  <c:v>-6.8830000000000002E-8</c:v>
                </c:pt>
                <c:pt idx="963">
                  <c:v>-6.8817500000000001E-8</c:v>
                </c:pt>
                <c:pt idx="964">
                  <c:v>-6.8805E-8</c:v>
                </c:pt>
                <c:pt idx="965">
                  <c:v>-6.8792499999999999E-8</c:v>
                </c:pt>
                <c:pt idx="966">
                  <c:v>-6.8779999999999998E-8</c:v>
                </c:pt>
                <c:pt idx="967">
                  <c:v>-6.8767499999999997E-8</c:v>
                </c:pt>
                <c:pt idx="968">
                  <c:v>-6.8754999999999996E-8</c:v>
                </c:pt>
                <c:pt idx="969">
                  <c:v>-6.8742499999999995E-8</c:v>
                </c:pt>
                <c:pt idx="970">
                  <c:v>-6.8729999999999994E-8</c:v>
                </c:pt>
                <c:pt idx="971">
                  <c:v>-6.8717500000000006E-8</c:v>
                </c:pt>
                <c:pt idx="972">
                  <c:v>-6.8705000000000005E-8</c:v>
                </c:pt>
                <c:pt idx="973">
                  <c:v>-6.8692500000000004E-8</c:v>
                </c:pt>
                <c:pt idx="974">
                  <c:v>-6.8680000000000004E-8</c:v>
                </c:pt>
                <c:pt idx="975">
                  <c:v>-6.8667500000000003E-8</c:v>
                </c:pt>
                <c:pt idx="976">
                  <c:v>-6.8655000000000002E-8</c:v>
                </c:pt>
                <c:pt idx="977">
                  <c:v>-6.8642500000000001E-8</c:v>
                </c:pt>
                <c:pt idx="978">
                  <c:v>-6.863E-8</c:v>
                </c:pt>
                <c:pt idx="979">
                  <c:v>-6.8617499999999999E-8</c:v>
                </c:pt>
                <c:pt idx="980">
                  <c:v>-6.8604999999999998E-8</c:v>
                </c:pt>
                <c:pt idx="981">
                  <c:v>-6.8592499999999997E-8</c:v>
                </c:pt>
                <c:pt idx="982">
                  <c:v>-6.8579999999999996E-8</c:v>
                </c:pt>
                <c:pt idx="983">
                  <c:v>-6.8567499999999995E-8</c:v>
                </c:pt>
                <c:pt idx="984">
                  <c:v>-6.8554999999999994E-8</c:v>
                </c:pt>
                <c:pt idx="985">
                  <c:v>-6.8542500000000006E-8</c:v>
                </c:pt>
                <c:pt idx="986">
                  <c:v>-6.8530000000000006E-8</c:v>
                </c:pt>
                <c:pt idx="987">
                  <c:v>-6.8517500000000005E-8</c:v>
                </c:pt>
                <c:pt idx="988">
                  <c:v>-6.8505000000000004E-8</c:v>
                </c:pt>
                <c:pt idx="989">
                  <c:v>-6.8492500000000003E-8</c:v>
                </c:pt>
                <c:pt idx="990">
                  <c:v>-6.8480000000000002E-8</c:v>
                </c:pt>
                <c:pt idx="991">
                  <c:v>-6.8467500000000001E-8</c:v>
                </c:pt>
                <c:pt idx="992">
                  <c:v>-6.8455E-8</c:v>
                </c:pt>
                <c:pt idx="993">
                  <c:v>-6.8442499999999999E-8</c:v>
                </c:pt>
                <c:pt idx="994">
                  <c:v>-6.8429999999999998E-8</c:v>
                </c:pt>
                <c:pt idx="995">
                  <c:v>-6.8417499999999997E-8</c:v>
                </c:pt>
                <c:pt idx="996">
                  <c:v>-6.8404999999999996E-8</c:v>
                </c:pt>
                <c:pt idx="997">
                  <c:v>-6.8392499999999995E-8</c:v>
                </c:pt>
                <c:pt idx="998">
                  <c:v>-6.8379999999999994E-8</c:v>
                </c:pt>
                <c:pt idx="999">
                  <c:v>-6.8367500000000007E-8</c:v>
                </c:pt>
                <c:pt idx="1000">
                  <c:v>-6.8355000000000006E-8</c:v>
                </c:pt>
                <c:pt idx="1001">
                  <c:v>-6.8342500000000005E-8</c:v>
                </c:pt>
                <c:pt idx="1002">
                  <c:v>-6.8330000000000004E-8</c:v>
                </c:pt>
                <c:pt idx="1003">
                  <c:v>-6.8317500000000003E-8</c:v>
                </c:pt>
                <c:pt idx="1004">
                  <c:v>-6.8305000000000002E-8</c:v>
                </c:pt>
                <c:pt idx="1005">
                  <c:v>-6.8292500000000001E-8</c:v>
                </c:pt>
                <c:pt idx="1006">
                  <c:v>-6.828E-8</c:v>
                </c:pt>
                <c:pt idx="1007">
                  <c:v>-6.8267499999999999E-8</c:v>
                </c:pt>
                <c:pt idx="1008">
                  <c:v>-6.8254999999999998E-8</c:v>
                </c:pt>
                <c:pt idx="1009">
                  <c:v>-6.8242499999999997E-8</c:v>
                </c:pt>
                <c:pt idx="1010">
                  <c:v>-6.8229999999999996E-8</c:v>
                </c:pt>
                <c:pt idx="1011">
                  <c:v>-6.8217499999999995E-8</c:v>
                </c:pt>
                <c:pt idx="1012">
                  <c:v>-6.8204999999999994E-8</c:v>
                </c:pt>
                <c:pt idx="1013">
                  <c:v>-6.8192499999999993E-8</c:v>
                </c:pt>
                <c:pt idx="1014">
                  <c:v>-6.8180000000000006E-8</c:v>
                </c:pt>
                <c:pt idx="1015">
                  <c:v>-6.8167500000000005E-8</c:v>
                </c:pt>
                <c:pt idx="1016">
                  <c:v>-6.8155000000000004E-8</c:v>
                </c:pt>
                <c:pt idx="1017">
                  <c:v>-6.8142500000000003E-8</c:v>
                </c:pt>
                <c:pt idx="1018">
                  <c:v>-6.8130000000000002E-8</c:v>
                </c:pt>
                <c:pt idx="1019">
                  <c:v>-6.8117500000000001E-8</c:v>
                </c:pt>
                <c:pt idx="1020">
                  <c:v>-6.8105E-8</c:v>
                </c:pt>
                <c:pt idx="1021">
                  <c:v>-6.8092499999999999E-8</c:v>
                </c:pt>
                <c:pt idx="1022">
                  <c:v>-6.8079999999999998E-8</c:v>
                </c:pt>
                <c:pt idx="1023">
                  <c:v>-6.8067499999999997E-8</c:v>
                </c:pt>
                <c:pt idx="1024">
                  <c:v>-6.8054999999999996E-8</c:v>
                </c:pt>
                <c:pt idx="1025">
                  <c:v>-6.8042499999999995E-8</c:v>
                </c:pt>
                <c:pt idx="1026">
                  <c:v>-6.8029999999999994E-8</c:v>
                </c:pt>
                <c:pt idx="1027">
                  <c:v>-6.8017499999999993E-8</c:v>
                </c:pt>
                <c:pt idx="1028">
                  <c:v>-6.8005000000000006E-8</c:v>
                </c:pt>
                <c:pt idx="1029">
                  <c:v>-6.7992500000000005E-8</c:v>
                </c:pt>
                <c:pt idx="1030">
                  <c:v>-6.7980000000000004E-8</c:v>
                </c:pt>
                <c:pt idx="1031">
                  <c:v>-6.7967500000000003E-8</c:v>
                </c:pt>
                <c:pt idx="1032">
                  <c:v>-6.7955000000000002E-8</c:v>
                </c:pt>
                <c:pt idx="1033">
                  <c:v>-6.7942500000000001E-8</c:v>
                </c:pt>
                <c:pt idx="1034">
                  <c:v>-6.793E-8</c:v>
                </c:pt>
                <c:pt idx="1035">
                  <c:v>-6.7917499999999999E-8</c:v>
                </c:pt>
                <c:pt idx="1036">
                  <c:v>-6.7904999999999998E-8</c:v>
                </c:pt>
                <c:pt idx="1037">
                  <c:v>-6.7892499999999997E-8</c:v>
                </c:pt>
                <c:pt idx="1038">
                  <c:v>-6.7879999999999996E-8</c:v>
                </c:pt>
                <c:pt idx="1039">
                  <c:v>-6.7867499999999995E-8</c:v>
                </c:pt>
                <c:pt idx="1040">
                  <c:v>-6.7854999999999994E-8</c:v>
                </c:pt>
                <c:pt idx="1041">
                  <c:v>-6.7842499999999994E-8</c:v>
                </c:pt>
                <c:pt idx="1042">
                  <c:v>-6.7830000000000006E-8</c:v>
                </c:pt>
                <c:pt idx="1043">
                  <c:v>-6.7817500000000005E-8</c:v>
                </c:pt>
                <c:pt idx="1044">
                  <c:v>-6.7805000000000004E-8</c:v>
                </c:pt>
                <c:pt idx="1045">
                  <c:v>-6.7792500000000003E-8</c:v>
                </c:pt>
                <c:pt idx="1046">
                  <c:v>-6.7780000000000002E-8</c:v>
                </c:pt>
                <c:pt idx="1047">
                  <c:v>-6.7767500000000001E-8</c:v>
                </c:pt>
                <c:pt idx="1048">
                  <c:v>-6.7755E-8</c:v>
                </c:pt>
                <c:pt idx="1049">
                  <c:v>-6.7742499999999999E-8</c:v>
                </c:pt>
                <c:pt idx="1050">
                  <c:v>-6.7729999999999998E-8</c:v>
                </c:pt>
                <c:pt idx="1051">
                  <c:v>-6.7717499999999997E-8</c:v>
                </c:pt>
                <c:pt idx="1052">
                  <c:v>-6.7704999999999996E-8</c:v>
                </c:pt>
                <c:pt idx="1053">
                  <c:v>-6.7692499999999996E-8</c:v>
                </c:pt>
                <c:pt idx="1054">
                  <c:v>-6.7679999999999995E-8</c:v>
                </c:pt>
                <c:pt idx="1055">
                  <c:v>-6.7667499999999994E-8</c:v>
                </c:pt>
                <c:pt idx="1056">
                  <c:v>-6.7655000000000006E-8</c:v>
                </c:pt>
                <c:pt idx="1057">
                  <c:v>-6.7642500000000005E-8</c:v>
                </c:pt>
                <c:pt idx="1058">
                  <c:v>-6.7630000000000004E-8</c:v>
                </c:pt>
                <c:pt idx="1059">
                  <c:v>-6.7617500000000003E-8</c:v>
                </c:pt>
                <c:pt idx="1060">
                  <c:v>-6.7605000000000002E-8</c:v>
                </c:pt>
                <c:pt idx="1061">
                  <c:v>-6.7592500000000001E-8</c:v>
                </c:pt>
                <c:pt idx="1062">
                  <c:v>-6.758E-8</c:v>
                </c:pt>
                <c:pt idx="1063">
                  <c:v>-6.7567499999999999E-8</c:v>
                </c:pt>
                <c:pt idx="1064">
                  <c:v>-6.7554999999999998E-8</c:v>
                </c:pt>
                <c:pt idx="1065">
                  <c:v>-6.7542499999999997E-8</c:v>
                </c:pt>
                <c:pt idx="1066">
                  <c:v>-6.7529999999999997E-8</c:v>
                </c:pt>
                <c:pt idx="1067">
                  <c:v>-6.7517499999999996E-8</c:v>
                </c:pt>
                <c:pt idx="1068">
                  <c:v>-6.7504999999999995E-8</c:v>
                </c:pt>
                <c:pt idx="1069">
                  <c:v>-6.7492499999999994E-8</c:v>
                </c:pt>
                <c:pt idx="1070">
                  <c:v>-6.7480000000000006E-8</c:v>
                </c:pt>
                <c:pt idx="1071">
                  <c:v>-6.7467500000000005E-8</c:v>
                </c:pt>
                <c:pt idx="1072">
                  <c:v>-6.7455000000000004E-8</c:v>
                </c:pt>
                <c:pt idx="1073">
                  <c:v>-6.7442500000000003E-8</c:v>
                </c:pt>
                <c:pt idx="1074">
                  <c:v>-6.7430000000000002E-8</c:v>
                </c:pt>
                <c:pt idx="1075">
                  <c:v>-6.7417500000000001E-8</c:v>
                </c:pt>
                <c:pt idx="1076">
                  <c:v>-6.7405E-8</c:v>
                </c:pt>
                <c:pt idx="1077">
                  <c:v>-6.7392499999999999E-8</c:v>
                </c:pt>
                <c:pt idx="1078">
                  <c:v>-6.7379999999999999E-8</c:v>
                </c:pt>
                <c:pt idx="1079">
                  <c:v>-6.7367499999999998E-8</c:v>
                </c:pt>
                <c:pt idx="1080">
                  <c:v>-6.7354999999999997E-8</c:v>
                </c:pt>
                <c:pt idx="1081">
                  <c:v>-6.7342499999999996E-8</c:v>
                </c:pt>
                <c:pt idx="1082">
                  <c:v>-6.7329999999999995E-8</c:v>
                </c:pt>
                <c:pt idx="1083">
                  <c:v>-6.7317499999999994E-8</c:v>
                </c:pt>
                <c:pt idx="1084">
                  <c:v>-6.7305000000000006E-8</c:v>
                </c:pt>
                <c:pt idx="1085">
                  <c:v>-6.7292500000000005E-8</c:v>
                </c:pt>
                <c:pt idx="1086">
                  <c:v>-6.7280000000000004E-8</c:v>
                </c:pt>
                <c:pt idx="1087">
                  <c:v>-6.7267500000000003E-8</c:v>
                </c:pt>
                <c:pt idx="1088">
                  <c:v>-6.7255000000000002E-8</c:v>
                </c:pt>
                <c:pt idx="1089">
                  <c:v>-6.7242500000000001E-8</c:v>
                </c:pt>
                <c:pt idx="1090">
                  <c:v>-6.723E-8</c:v>
                </c:pt>
                <c:pt idx="1091">
                  <c:v>-6.72175E-8</c:v>
                </c:pt>
                <c:pt idx="1092">
                  <c:v>-6.7204999999999999E-8</c:v>
                </c:pt>
                <c:pt idx="1093">
                  <c:v>-6.7192499999999998E-8</c:v>
                </c:pt>
                <c:pt idx="1094">
                  <c:v>-6.7179999999999997E-8</c:v>
                </c:pt>
                <c:pt idx="1095">
                  <c:v>-6.7167499999999996E-8</c:v>
                </c:pt>
                <c:pt idx="1096">
                  <c:v>-6.7154999999999995E-8</c:v>
                </c:pt>
                <c:pt idx="1097">
                  <c:v>-6.7142499999999994E-8</c:v>
                </c:pt>
                <c:pt idx="1098">
                  <c:v>-6.7130000000000006E-8</c:v>
                </c:pt>
                <c:pt idx="1099">
                  <c:v>-6.7117500000000005E-8</c:v>
                </c:pt>
                <c:pt idx="1100">
                  <c:v>-6.7105000000000004E-8</c:v>
                </c:pt>
                <c:pt idx="1101">
                  <c:v>-6.7092500000000003E-8</c:v>
                </c:pt>
                <c:pt idx="1102">
                  <c:v>-6.7080000000000002E-8</c:v>
                </c:pt>
                <c:pt idx="1103">
                  <c:v>-6.7067500000000002E-8</c:v>
                </c:pt>
                <c:pt idx="1104">
                  <c:v>-6.7055000000000001E-8</c:v>
                </c:pt>
                <c:pt idx="1105">
                  <c:v>-6.70425E-8</c:v>
                </c:pt>
                <c:pt idx="1106">
                  <c:v>-6.7029999999999999E-8</c:v>
                </c:pt>
                <c:pt idx="1107">
                  <c:v>-6.7017499999999998E-8</c:v>
                </c:pt>
                <c:pt idx="1108">
                  <c:v>-6.7004999999999997E-8</c:v>
                </c:pt>
                <c:pt idx="1109">
                  <c:v>-6.6992499999999996E-8</c:v>
                </c:pt>
                <c:pt idx="1110">
                  <c:v>-6.6979999999999995E-8</c:v>
                </c:pt>
                <c:pt idx="1111">
                  <c:v>-6.6967499999999994E-8</c:v>
                </c:pt>
                <c:pt idx="1112">
                  <c:v>-6.6955000000000006E-8</c:v>
                </c:pt>
                <c:pt idx="1113">
                  <c:v>-6.6942500000000005E-8</c:v>
                </c:pt>
                <c:pt idx="1114">
                  <c:v>-6.6930000000000004E-8</c:v>
                </c:pt>
                <c:pt idx="1115">
                  <c:v>-6.6917500000000003E-8</c:v>
                </c:pt>
                <c:pt idx="1116">
                  <c:v>-6.6905000000000003E-8</c:v>
                </c:pt>
                <c:pt idx="1117">
                  <c:v>-6.6892500000000002E-8</c:v>
                </c:pt>
                <c:pt idx="1118">
                  <c:v>-6.6880000000000001E-8</c:v>
                </c:pt>
                <c:pt idx="1119">
                  <c:v>-6.68675E-8</c:v>
                </c:pt>
                <c:pt idx="1120">
                  <c:v>-6.6854999999999999E-8</c:v>
                </c:pt>
                <c:pt idx="1121">
                  <c:v>-6.6842499999999998E-8</c:v>
                </c:pt>
                <c:pt idx="1122">
                  <c:v>-6.6829999999999997E-8</c:v>
                </c:pt>
                <c:pt idx="1123">
                  <c:v>-6.6817499999999996E-8</c:v>
                </c:pt>
                <c:pt idx="1124">
                  <c:v>-6.6804999999999995E-8</c:v>
                </c:pt>
                <c:pt idx="1125">
                  <c:v>-6.6792499999999994E-8</c:v>
                </c:pt>
                <c:pt idx="1126">
                  <c:v>-6.6780000000000006E-8</c:v>
                </c:pt>
                <c:pt idx="1127">
                  <c:v>-6.6767500000000005E-8</c:v>
                </c:pt>
                <c:pt idx="1128">
                  <c:v>-6.6755000000000005E-8</c:v>
                </c:pt>
                <c:pt idx="1129">
                  <c:v>-6.6742500000000004E-8</c:v>
                </c:pt>
                <c:pt idx="1130">
                  <c:v>-6.6730000000000003E-8</c:v>
                </c:pt>
                <c:pt idx="1131">
                  <c:v>-6.6717500000000002E-8</c:v>
                </c:pt>
                <c:pt idx="1132">
                  <c:v>-6.6705000000000001E-8</c:v>
                </c:pt>
                <c:pt idx="1133">
                  <c:v>-6.66925E-8</c:v>
                </c:pt>
                <c:pt idx="1134">
                  <c:v>-6.6679999999999999E-8</c:v>
                </c:pt>
                <c:pt idx="1135">
                  <c:v>-6.6667499999999998E-8</c:v>
                </c:pt>
                <c:pt idx="1136">
                  <c:v>-6.6654999999999997E-8</c:v>
                </c:pt>
                <c:pt idx="1137">
                  <c:v>-6.6642499999999996E-8</c:v>
                </c:pt>
                <c:pt idx="1138">
                  <c:v>-6.6629999999999995E-8</c:v>
                </c:pt>
                <c:pt idx="1139">
                  <c:v>-6.6617499999999994E-8</c:v>
                </c:pt>
                <c:pt idx="1140">
                  <c:v>-6.6605000000000006E-8</c:v>
                </c:pt>
                <c:pt idx="1141">
                  <c:v>-6.6592500000000006E-8</c:v>
                </c:pt>
                <c:pt idx="1142">
                  <c:v>-6.6580000000000005E-8</c:v>
                </c:pt>
                <c:pt idx="1143">
                  <c:v>-6.6567500000000004E-8</c:v>
                </c:pt>
                <c:pt idx="1144">
                  <c:v>-6.6555000000000003E-8</c:v>
                </c:pt>
                <c:pt idx="1145">
                  <c:v>-6.6542500000000002E-8</c:v>
                </c:pt>
                <c:pt idx="1146">
                  <c:v>-6.6530000000000001E-8</c:v>
                </c:pt>
                <c:pt idx="1147">
                  <c:v>-6.65175E-8</c:v>
                </c:pt>
                <c:pt idx="1148">
                  <c:v>-6.6504999999999999E-8</c:v>
                </c:pt>
                <c:pt idx="1149">
                  <c:v>-6.6492499999999998E-8</c:v>
                </c:pt>
                <c:pt idx="1150">
                  <c:v>-6.6479999999999997E-8</c:v>
                </c:pt>
                <c:pt idx="1151">
                  <c:v>-6.6467499999999996E-8</c:v>
                </c:pt>
                <c:pt idx="1152">
                  <c:v>-6.6454999999999995E-8</c:v>
                </c:pt>
                <c:pt idx="1153">
                  <c:v>-6.6442499999999994E-8</c:v>
                </c:pt>
                <c:pt idx="1154">
                  <c:v>-6.6430000000000007E-8</c:v>
                </c:pt>
                <c:pt idx="1155">
                  <c:v>-6.6417500000000006E-8</c:v>
                </c:pt>
                <c:pt idx="1156">
                  <c:v>-6.6405000000000005E-8</c:v>
                </c:pt>
                <c:pt idx="1157">
                  <c:v>-6.6392500000000004E-8</c:v>
                </c:pt>
                <c:pt idx="1158">
                  <c:v>-6.6380000000000003E-8</c:v>
                </c:pt>
                <c:pt idx="1159">
                  <c:v>-6.6367500000000002E-8</c:v>
                </c:pt>
                <c:pt idx="1160">
                  <c:v>-6.6355000000000001E-8</c:v>
                </c:pt>
                <c:pt idx="1161">
                  <c:v>-6.63425E-8</c:v>
                </c:pt>
                <c:pt idx="1162">
                  <c:v>-6.6329999999999999E-8</c:v>
                </c:pt>
                <c:pt idx="1163">
                  <c:v>-6.6317499999999998E-8</c:v>
                </c:pt>
                <c:pt idx="1164">
                  <c:v>-6.6304999999999997E-8</c:v>
                </c:pt>
                <c:pt idx="1165">
                  <c:v>-6.6292499999999996E-8</c:v>
                </c:pt>
                <c:pt idx="1166">
                  <c:v>-6.6279999999999995E-8</c:v>
                </c:pt>
                <c:pt idx="1167">
                  <c:v>-6.6267499999999994E-8</c:v>
                </c:pt>
                <c:pt idx="1168">
                  <c:v>-6.6254999999999993E-8</c:v>
                </c:pt>
                <c:pt idx="1169">
                  <c:v>-6.6242500000000006E-8</c:v>
                </c:pt>
                <c:pt idx="1170">
                  <c:v>-6.6230000000000005E-8</c:v>
                </c:pt>
                <c:pt idx="1171">
                  <c:v>-6.6217500000000004E-8</c:v>
                </c:pt>
                <c:pt idx="1172">
                  <c:v>-6.6205000000000003E-8</c:v>
                </c:pt>
                <c:pt idx="1173">
                  <c:v>-6.6192500000000002E-8</c:v>
                </c:pt>
                <c:pt idx="1174">
                  <c:v>-6.6180000000000001E-8</c:v>
                </c:pt>
                <c:pt idx="1175">
                  <c:v>-6.61675E-8</c:v>
                </c:pt>
                <c:pt idx="1176">
                  <c:v>-6.6154999999999999E-8</c:v>
                </c:pt>
                <c:pt idx="1177">
                  <c:v>-6.6142499999999998E-8</c:v>
                </c:pt>
                <c:pt idx="1178">
                  <c:v>-6.6129999999999997E-8</c:v>
                </c:pt>
                <c:pt idx="1179">
                  <c:v>-6.6117499999999996E-8</c:v>
                </c:pt>
                <c:pt idx="1180">
                  <c:v>-6.6104999999999995E-8</c:v>
                </c:pt>
                <c:pt idx="1181">
                  <c:v>-6.6092499999999994E-8</c:v>
                </c:pt>
                <c:pt idx="1182">
                  <c:v>-6.6079999999999993E-8</c:v>
                </c:pt>
                <c:pt idx="1183">
                  <c:v>-6.6067500000000006E-8</c:v>
                </c:pt>
                <c:pt idx="1184">
                  <c:v>-6.6055000000000005E-8</c:v>
                </c:pt>
                <c:pt idx="1185">
                  <c:v>-6.6042500000000004E-8</c:v>
                </c:pt>
                <c:pt idx="1186">
                  <c:v>-6.6030000000000003E-8</c:v>
                </c:pt>
                <c:pt idx="1187">
                  <c:v>-6.6017500000000002E-8</c:v>
                </c:pt>
                <c:pt idx="1188">
                  <c:v>-6.6005000000000001E-8</c:v>
                </c:pt>
                <c:pt idx="1189">
                  <c:v>-6.59925E-8</c:v>
                </c:pt>
                <c:pt idx="1190">
                  <c:v>-6.5979999999999999E-8</c:v>
                </c:pt>
                <c:pt idx="1191">
                  <c:v>-6.5967499999999998E-8</c:v>
                </c:pt>
                <c:pt idx="1192">
                  <c:v>-6.5954999999999997E-8</c:v>
                </c:pt>
                <c:pt idx="1193">
                  <c:v>-6.5942499999999996E-8</c:v>
                </c:pt>
                <c:pt idx="1194">
                  <c:v>-6.5929999999999995E-8</c:v>
                </c:pt>
                <c:pt idx="1195">
                  <c:v>-6.5917499999999995E-8</c:v>
                </c:pt>
                <c:pt idx="1196">
                  <c:v>-6.5904999999999994E-8</c:v>
                </c:pt>
                <c:pt idx="1197">
                  <c:v>-6.5892500000000006E-8</c:v>
                </c:pt>
                <c:pt idx="1198">
                  <c:v>-6.5880000000000005E-8</c:v>
                </c:pt>
                <c:pt idx="1199">
                  <c:v>-6.5867500000000004E-8</c:v>
                </c:pt>
                <c:pt idx="1200">
                  <c:v>-6.5855000000000003E-8</c:v>
                </c:pt>
                <c:pt idx="1201">
                  <c:v>-6.5842500000000002E-8</c:v>
                </c:pt>
                <c:pt idx="1202">
                  <c:v>-6.5830000000000001E-8</c:v>
                </c:pt>
                <c:pt idx="1203">
                  <c:v>-6.58175E-8</c:v>
                </c:pt>
                <c:pt idx="1204">
                  <c:v>-6.5804999999999999E-8</c:v>
                </c:pt>
                <c:pt idx="1205">
                  <c:v>-6.5792499999999998E-8</c:v>
                </c:pt>
                <c:pt idx="1206">
                  <c:v>-6.5779999999999997E-8</c:v>
                </c:pt>
                <c:pt idx="1207">
                  <c:v>-6.5767499999999996E-8</c:v>
                </c:pt>
                <c:pt idx="1208">
                  <c:v>-6.5754999999999996E-8</c:v>
                </c:pt>
                <c:pt idx="1209">
                  <c:v>-6.5742499999999995E-8</c:v>
                </c:pt>
                <c:pt idx="1210">
                  <c:v>-6.5729999999999994E-8</c:v>
                </c:pt>
                <c:pt idx="1211">
                  <c:v>-6.5717500000000006E-8</c:v>
                </c:pt>
                <c:pt idx="1212">
                  <c:v>-6.5705000000000005E-8</c:v>
                </c:pt>
                <c:pt idx="1213">
                  <c:v>-6.5692500000000004E-8</c:v>
                </c:pt>
                <c:pt idx="1214">
                  <c:v>-6.5680000000000003E-8</c:v>
                </c:pt>
                <c:pt idx="1215">
                  <c:v>-6.5667500000000002E-8</c:v>
                </c:pt>
                <c:pt idx="1216">
                  <c:v>-6.5655000000000001E-8</c:v>
                </c:pt>
                <c:pt idx="1217">
                  <c:v>-6.56425E-8</c:v>
                </c:pt>
                <c:pt idx="1218">
                  <c:v>-6.5629999999999999E-8</c:v>
                </c:pt>
                <c:pt idx="1219">
                  <c:v>-6.5617499999999998E-8</c:v>
                </c:pt>
                <c:pt idx="1220">
                  <c:v>-6.5604999999999998E-8</c:v>
                </c:pt>
                <c:pt idx="1221">
                  <c:v>-6.5592499999999997E-8</c:v>
                </c:pt>
                <c:pt idx="1222">
                  <c:v>-6.5579999999999996E-8</c:v>
                </c:pt>
                <c:pt idx="1223">
                  <c:v>-6.5567499999999995E-8</c:v>
                </c:pt>
                <c:pt idx="1224">
                  <c:v>-6.5554999999999994E-8</c:v>
                </c:pt>
                <c:pt idx="1225">
                  <c:v>-6.5542500000000006E-8</c:v>
                </c:pt>
                <c:pt idx="1226">
                  <c:v>-6.5530000000000005E-8</c:v>
                </c:pt>
                <c:pt idx="1227">
                  <c:v>-6.5517500000000004E-8</c:v>
                </c:pt>
                <c:pt idx="1228">
                  <c:v>-6.5505000000000003E-8</c:v>
                </c:pt>
                <c:pt idx="1229">
                  <c:v>-6.5492500000000002E-8</c:v>
                </c:pt>
                <c:pt idx="1230">
                  <c:v>-6.5480000000000001E-8</c:v>
                </c:pt>
                <c:pt idx="1231">
                  <c:v>-6.54675E-8</c:v>
                </c:pt>
                <c:pt idx="1232">
                  <c:v>-6.5454999999999999E-8</c:v>
                </c:pt>
                <c:pt idx="1233">
                  <c:v>-6.5442499999999999E-8</c:v>
                </c:pt>
                <c:pt idx="1234">
                  <c:v>-6.5429999999999998E-8</c:v>
                </c:pt>
                <c:pt idx="1235">
                  <c:v>-6.5417499999999997E-8</c:v>
                </c:pt>
                <c:pt idx="1236">
                  <c:v>-6.5404999999999996E-8</c:v>
                </c:pt>
                <c:pt idx="1237">
                  <c:v>-6.5392499999999995E-8</c:v>
                </c:pt>
                <c:pt idx="1238">
                  <c:v>-6.5379999999999994E-8</c:v>
                </c:pt>
                <c:pt idx="1239">
                  <c:v>-6.5367500000000006E-8</c:v>
                </c:pt>
                <c:pt idx="1240">
                  <c:v>-6.5355000000000005E-8</c:v>
                </c:pt>
                <c:pt idx="1241">
                  <c:v>-6.5342500000000004E-8</c:v>
                </c:pt>
                <c:pt idx="1242">
                  <c:v>-6.5330000000000003E-8</c:v>
                </c:pt>
                <c:pt idx="1243">
                  <c:v>-6.5317500000000002E-8</c:v>
                </c:pt>
                <c:pt idx="1244">
                  <c:v>-6.5305000000000001E-8</c:v>
                </c:pt>
                <c:pt idx="1245">
                  <c:v>-6.5292500000000001E-8</c:v>
                </c:pt>
                <c:pt idx="1246">
                  <c:v>-6.528E-8</c:v>
                </c:pt>
                <c:pt idx="1247">
                  <c:v>-6.5267499999999999E-8</c:v>
                </c:pt>
                <c:pt idx="1248">
                  <c:v>-6.5254999999999998E-8</c:v>
                </c:pt>
                <c:pt idx="1249">
                  <c:v>-6.5242499999999997E-8</c:v>
                </c:pt>
                <c:pt idx="1250">
                  <c:v>-6.5229999999999996E-8</c:v>
                </c:pt>
                <c:pt idx="1251">
                  <c:v>-6.5217499999999995E-8</c:v>
                </c:pt>
                <c:pt idx="1252">
                  <c:v>-6.5204999999999994E-8</c:v>
                </c:pt>
                <c:pt idx="1253">
                  <c:v>-6.5192500000000006E-8</c:v>
                </c:pt>
                <c:pt idx="1254">
                  <c:v>-6.5180000000000005E-8</c:v>
                </c:pt>
                <c:pt idx="1255">
                  <c:v>-6.5167500000000004E-8</c:v>
                </c:pt>
                <c:pt idx="1256">
                  <c:v>-6.5155000000000003E-8</c:v>
                </c:pt>
                <c:pt idx="1257">
                  <c:v>-6.5142500000000002E-8</c:v>
                </c:pt>
                <c:pt idx="1258">
                  <c:v>-6.5130000000000002E-8</c:v>
                </c:pt>
                <c:pt idx="1259">
                  <c:v>-6.5117500000000001E-8</c:v>
                </c:pt>
                <c:pt idx="1260">
                  <c:v>-6.5105E-8</c:v>
                </c:pt>
                <c:pt idx="1261">
                  <c:v>-6.5092499999999999E-8</c:v>
                </c:pt>
                <c:pt idx="1262">
                  <c:v>-6.5079999999999998E-8</c:v>
                </c:pt>
                <c:pt idx="1263">
                  <c:v>-6.5067499999999997E-8</c:v>
                </c:pt>
                <c:pt idx="1264">
                  <c:v>-6.5054999999999996E-8</c:v>
                </c:pt>
                <c:pt idx="1265">
                  <c:v>-6.5042499999999995E-8</c:v>
                </c:pt>
                <c:pt idx="1266">
                  <c:v>-6.5029999999999994E-8</c:v>
                </c:pt>
                <c:pt idx="1267">
                  <c:v>-6.5017500000000006E-8</c:v>
                </c:pt>
                <c:pt idx="1268">
                  <c:v>-6.5005000000000005E-8</c:v>
                </c:pt>
                <c:pt idx="1269">
                  <c:v>-6.4992500000000004E-8</c:v>
                </c:pt>
                <c:pt idx="1270">
                  <c:v>-6.4980000000000003E-8</c:v>
                </c:pt>
                <c:pt idx="1271">
                  <c:v>-6.4967500000000003E-8</c:v>
                </c:pt>
                <c:pt idx="1272">
                  <c:v>-6.4955000000000002E-8</c:v>
                </c:pt>
                <c:pt idx="1273">
                  <c:v>-6.4942500000000001E-8</c:v>
                </c:pt>
                <c:pt idx="1274">
                  <c:v>-6.493E-8</c:v>
                </c:pt>
                <c:pt idx="1275">
                  <c:v>-6.4917499999999999E-8</c:v>
                </c:pt>
                <c:pt idx="1276">
                  <c:v>-6.4904999999999998E-8</c:v>
                </c:pt>
                <c:pt idx="1277">
                  <c:v>-6.4892499999999997E-8</c:v>
                </c:pt>
                <c:pt idx="1278">
                  <c:v>-6.4879999999999996E-8</c:v>
                </c:pt>
                <c:pt idx="1279">
                  <c:v>-6.4867499999999995E-8</c:v>
                </c:pt>
                <c:pt idx="1280">
                  <c:v>-6.4854999999999994E-8</c:v>
                </c:pt>
                <c:pt idx="1281">
                  <c:v>-6.4842500000000006E-8</c:v>
                </c:pt>
                <c:pt idx="1282">
                  <c:v>-6.4830000000000005E-8</c:v>
                </c:pt>
                <c:pt idx="1283">
                  <c:v>-6.4817500000000005E-8</c:v>
                </c:pt>
                <c:pt idx="1284">
                  <c:v>-6.4805000000000004E-8</c:v>
                </c:pt>
                <c:pt idx="1285">
                  <c:v>-6.4792500000000003E-8</c:v>
                </c:pt>
                <c:pt idx="1286">
                  <c:v>-6.4780000000000002E-8</c:v>
                </c:pt>
                <c:pt idx="1287">
                  <c:v>-6.4767500000000001E-8</c:v>
                </c:pt>
                <c:pt idx="1288">
                  <c:v>-6.4755E-8</c:v>
                </c:pt>
                <c:pt idx="1289">
                  <c:v>-6.4742499999999999E-8</c:v>
                </c:pt>
                <c:pt idx="1290">
                  <c:v>-6.4729999999999998E-8</c:v>
                </c:pt>
                <c:pt idx="1291">
                  <c:v>-6.4717499999999997E-8</c:v>
                </c:pt>
                <c:pt idx="1292">
                  <c:v>-6.4704999999999996E-8</c:v>
                </c:pt>
                <c:pt idx="1293">
                  <c:v>-6.4692499999999995E-8</c:v>
                </c:pt>
                <c:pt idx="1294">
                  <c:v>-6.4679999999999994E-8</c:v>
                </c:pt>
                <c:pt idx="1295">
                  <c:v>-6.4667500000000006E-8</c:v>
                </c:pt>
                <c:pt idx="1296">
                  <c:v>-6.4655000000000006E-8</c:v>
                </c:pt>
                <c:pt idx="1297">
                  <c:v>-6.4642500000000005E-8</c:v>
                </c:pt>
                <c:pt idx="1298">
                  <c:v>-6.4630000000000004E-8</c:v>
                </c:pt>
                <c:pt idx="1299">
                  <c:v>-6.4617500000000003E-8</c:v>
                </c:pt>
                <c:pt idx="1300">
                  <c:v>-6.4605000000000002E-8</c:v>
                </c:pt>
                <c:pt idx="1301">
                  <c:v>-6.4592500000000001E-8</c:v>
                </c:pt>
                <c:pt idx="1302">
                  <c:v>-6.458E-8</c:v>
                </c:pt>
                <c:pt idx="1303">
                  <c:v>-6.4567499999999999E-8</c:v>
                </c:pt>
                <c:pt idx="1304">
                  <c:v>-6.4554999999999998E-8</c:v>
                </c:pt>
                <c:pt idx="1305">
                  <c:v>-6.4542499999999997E-8</c:v>
                </c:pt>
                <c:pt idx="1306">
                  <c:v>-6.4529999999999996E-8</c:v>
                </c:pt>
                <c:pt idx="1307">
                  <c:v>-6.4517499999999995E-8</c:v>
                </c:pt>
                <c:pt idx="1308">
                  <c:v>-6.4504999999999994E-8</c:v>
                </c:pt>
                <c:pt idx="1309">
                  <c:v>-6.4492500000000007E-8</c:v>
                </c:pt>
                <c:pt idx="1310">
                  <c:v>-6.4480000000000006E-8</c:v>
                </c:pt>
                <c:pt idx="1311">
                  <c:v>-6.4467500000000005E-8</c:v>
                </c:pt>
                <c:pt idx="1312">
                  <c:v>-6.4455000000000004E-8</c:v>
                </c:pt>
                <c:pt idx="1313">
                  <c:v>-6.4442500000000003E-8</c:v>
                </c:pt>
                <c:pt idx="1314">
                  <c:v>-6.4430000000000002E-8</c:v>
                </c:pt>
                <c:pt idx="1315">
                  <c:v>-6.4417500000000001E-8</c:v>
                </c:pt>
                <c:pt idx="1316">
                  <c:v>-6.4405E-8</c:v>
                </c:pt>
                <c:pt idx="1317">
                  <c:v>-6.4392499999999999E-8</c:v>
                </c:pt>
                <c:pt idx="1318">
                  <c:v>-6.4379999999999998E-8</c:v>
                </c:pt>
                <c:pt idx="1319">
                  <c:v>-6.4367499999999997E-8</c:v>
                </c:pt>
                <c:pt idx="1320">
                  <c:v>-6.4354999999999996E-8</c:v>
                </c:pt>
                <c:pt idx="1321">
                  <c:v>-6.4342499999999995E-8</c:v>
                </c:pt>
                <c:pt idx="1322">
                  <c:v>-6.4329999999999994E-8</c:v>
                </c:pt>
                <c:pt idx="1323">
                  <c:v>-6.4317499999999993E-8</c:v>
                </c:pt>
                <c:pt idx="1324">
                  <c:v>-6.4305000000000006E-8</c:v>
                </c:pt>
                <c:pt idx="1325">
                  <c:v>-6.4292500000000005E-8</c:v>
                </c:pt>
                <c:pt idx="1326">
                  <c:v>-6.4280000000000004E-8</c:v>
                </c:pt>
                <c:pt idx="1327">
                  <c:v>-6.4267500000000003E-8</c:v>
                </c:pt>
                <c:pt idx="1328">
                  <c:v>-6.4255000000000002E-8</c:v>
                </c:pt>
                <c:pt idx="1329">
                  <c:v>-6.4242500000000001E-8</c:v>
                </c:pt>
                <c:pt idx="1330">
                  <c:v>-6.423E-8</c:v>
                </c:pt>
                <c:pt idx="1331">
                  <c:v>-6.4217499999999999E-8</c:v>
                </c:pt>
                <c:pt idx="1332">
                  <c:v>-6.4204999999999998E-8</c:v>
                </c:pt>
                <c:pt idx="1333">
                  <c:v>-6.4192499999999997E-8</c:v>
                </c:pt>
                <c:pt idx="1334">
                  <c:v>-6.4179999999999996E-8</c:v>
                </c:pt>
                <c:pt idx="1335">
                  <c:v>-6.4167499999999995E-8</c:v>
                </c:pt>
                <c:pt idx="1336">
                  <c:v>-6.4154999999999994E-8</c:v>
                </c:pt>
                <c:pt idx="1337">
                  <c:v>-6.4142499999999994E-8</c:v>
                </c:pt>
                <c:pt idx="1338">
                  <c:v>-6.4130000000000006E-8</c:v>
                </c:pt>
                <c:pt idx="1339">
                  <c:v>-6.4117500000000005E-8</c:v>
                </c:pt>
                <c:pt idx="1340">
                  <c:v>-6.4105000000000004E-8</c:v>
                </c:pt>
                <c:pt idx="1341">
                  <c:v>-6.4092500000000003E-8</c:v>
                </c:pt>
                <c:pt idx="1342">
                  <c:v>-6.4080000000000002E-8</c:v>
                </c:pt>
                <c:pt idx="1343">
                  <c:v>-6.4067500000000001E-8</c:v>
                </c:pt>
                <c:pt idx="1344">
                  <c:v>-6.4055E-8</c:v>
                </c:pt>
                <c:pt idx="1345">
                  <c:v>-6.4042499999999999E-8</c:v>
                </c:pt>
                <c:pt idx="1346">
                  <c:v>-6.4029999999999998E-8</c:v>
                </c:pt>
                <c:pt idx="1347">
                  <c:v>-6.4017499999999997E-8</c:v>
                </c:pt>
                <c:pt idx="1348">
                  <c:v>-6.4004999999999996E-8</c:v>
                </c:pt>
                <c:pt idx="1349">
                  <c:v>-6.3992499999999995E-8</c:v>
                </c:pt>
                <c:pt idx="1350">
                  <c:v>-6.3979999999999995E-8</c:v>
                </c:pt>
                <c:pt idx="1351">
                  <c:v>-6.3967499999999994E-8</c:v>
                </c:pt>
                <c:pt idx="1352">
                  <c:v>-6.3955000000000006E-8</c:v>
                </c:pt>
                <c:pt idx="1353">
                  <c:v>-6.3942500000000005E-8</c:v>
                </c:pt>
                <c:pt idx="1354">
                  <c:v>-6.3930000000000004E-8</c:v>
                </c:pt>
                <c:pt idx="1355">
                  <c:v>-6.3917500000000003E-8</c:v>
                </c:pt>
                <c:pt idx="1356">
                  <c:v>-6.3905000000000002E-8</c:v>
                </c:pt>
                <c:pt idx="1357">
                  <c:v>-6.3892500000000001E-8</c:v>
                </c:pt>
                <c:pt idx="1358">
                  <c:v>-6.388E-8</c:v>
                </c:pt>
                <c:pt idx="1359">
                  <c:v>-6.3867499999999999E-8</c:v>
                </c:pt>
                <c:pt idx="1360">
                  <c:v>-6.3854999999999998E-8</c:v>
                </c:pt>
                <c:pt idx="1361">
                  <c:v>-6.3842499999999997E-8</c:v>
                </c:pt>
                <c:pt idx="1362">
                  <c:v>-6.3829999999999997E-8</c:v>
                </c:pt>
                <c:pt idx="1363">
                  <c:v>-6.3817499999999996E-8</c:v>
                </c:pt>
                <c:pt idx="1364">
                  <c:v>-6.3804999999999995E-8</c:v>
                </c:pt>
                <c:pt idx="1365">
                  <c:v>-6.3792499999999994E-8</c:v>
                </c:pt>
                <c:pt idx="1366">
                  <c:v>-6.3780000000000006E-8</c:v>
                </c:pt>
                <c:pt idx="1367">
                  <c:v>-6.3767500000000005E-8</c:v>
                </c:pt>
                <c:pt idx="1368">
                  <c:v>-6.3755000000000004E-8</c:v>
                </c:pt>
                <c:pt idx="1369">
                  <c:v>-6.3742500000000003E-8</c:v>
                </c:pt>
                <c:pt idx="1370">
                  <c:v>-6.3730000000000002E-8</c:v>
                </c:pt>
                <c:pt idx="1371">
                  <c:v>-6.3717500000000001E-8</c:v>
                </c:pt>
                <c:pt idx="1372">
                  <c:v>-6.3705E-8</c:v>
                </c:pt>
                <c:pt idx="1373">
                  <c:v>-6.3692499999999999E-8</c:v>
                </c:pt>
                <c:pt idx="1374">
                  <c:v>-6.3679999999999998E-8</c:v>
                </c:pt>
                <c:pt idx="1375">
                  <c:v>-6.3667499999999998E-8</c:v>
                </c:pt>
                <c:pt idx="1376">
                  <c:v>-6.3654999999999997E-8</c:v>
                </c:pt>
                <c:pt idx="1377">
                  <c:v>-6.3642499999999996E-8</c:v>
                </c:pt>
                <c:pt idx="1378">
                  <c:v>-6.3629999999999995E-8</c:v>
                </c:pt>
                <c:pt idx="1379">
                  <c:v>-6.3617499999999994E-8</c:v>
                </c:pt>
                <c:pt idx="1380">
                  <c:v>-6.3605000000000006E-8</c:v>
                </c:pt>
                <c:pt idx="1381">
                  <c:v>-6.3592500000000005E-8</c:v>
                </c:pt>
                <c:pt idx="1382">
                  <c:v>-6.3580000000000004E-8</c:v>
                </c:pt>
                <c:pt idx="1383">
                  <c:v>-6.3567500000000003E-8</c:v>
                </c:pt>
                <c:pt idx="1384">
                  <c:v>-6.3555000000000002E-8</c:v>
                </c:pt>
                <c:pt idx="1385">
                  <c:v>-6.3542500000000001E-8</c:v>
                </c:pt>
                <c:pt idx="1386">
                  <c:v>-6.353E-8</c:v>
                </c:pt>
                <c:pt idx="1387">
                  <c:v>-6.35175E-8</c:v>
                </c:pt>
                <c:pt idx="1388">
                  <c:v>-6.3504999999999999E-8</c:v>
                </c:pt>
                <c:pt idx="1389">
                  <c:v>-6.3492499999999998E-8</c:v>
                </c:pt>
                <c:pt idx="1390">
                  <c:v>-6.3479999999999997E-8</c:v>
                </c:pt>
                <c:pt idx="1391">
                  <c:v>-6.3467499999999996E-8</c:v>
                </c:pt>
                <c:pt idx="1392">
                  <c:v>-6.3454999999999995E-8</c:v>
                </c:pt>
                <c:pt idx="1393">
                  <c:v>-6.3442499999999994E-8</c:v>
                </c:pt>
                <c:pt idx="1394">
                  <c:v>-6.3430000000000006E-8</c:v>
                </c:pt>
                <c:pt idx="1395">
                  <c:v>-6.3417500000000005E-8</c:v>
                </c:pt>
                <c:pt idx="1396">
                  <c:v>-6.3405000000000004E-8</c:v>
                </c:pt>
                <c:pt idx="1397">
                  <c:v>-6.3392500000000003E-8</c:v>
                </c:pt>
                <c:pt idx="1398">
                  <c:v>-6.3380000000000002E-8</c:v>
                </c:pt>
                <c:pt idx="1399">
                  <c:v>-6.3367500000000001E-8</c:v>
                </c:pt>
                <c:pt idx="1400">
                  <c:v>-6.3355000000000001E-8</c:v>
                </c:pt>
                <c:pt idx="1401">
                  <c:v>-6.33425E-8</c:v>
                </c:pt>
                <c:pt idx="1402">
                  <c:v>-6.3329999999999999E-8</c:v>
                </c:pt>
                <c:pt idx="1403">
                  <c:v>-6.3317499999999998E-8</c:v>
                </c:pt>
                <c:pt idx="1404">
                  <c:v>-6.3304999999999997E-8</c:v>
                </c:pt>
                <c:pt idx="1405">
                  <c:v>-6.3292499999999996E-8</c:v>
                </c:pt>
                <c:pt idx="1406">
                  <c:v>-6.3279999999999995E-8</c:v>
                </c:pt>
                <c:pt idx="1407">
                  <c:v>-6.3267499999999994E-8</c:v>
                </c:pt>
                <c:pt idx="1408">
                  <c:v>-6.3255000000000006E-8</c:v>
                </c:pt>
                <c:pt idx="1409">
                  <c:v>-6.3242500000000005E-8</c:v>
                </c:pt>
                <c:pt idx="1410">
                  <c:v>-6.3230000000000004E-8</c:v>
                </c:pt>
                <c:pt idx="1411">
                  <c:v>-6.3217500000000003E-8</c:v>
                </c:pt>
                <c:pt idx="1412">
                  <c:v>-6.3205000000000002E-8</c:v>
                </c:pt>
                <c:pt idx="1413">
                  <c:v>-6.3192500000000002E-8</c:v>
                </c:pt>
                <c:pt idx="1414">
                  <c:v>-6.3180000000000001E-8</c:v>
                </c:pt>
                <c:pt idx="1415">
                  <c:v>-6.31675E-8</c:v>
                </c:pt>
                <c:pt idx="1416">
                  <c:v>-6.3154999999999999E-8</c:v>
                </c:pt>
                <c:pt idx="1417">
                  <c:v>-6.3142499999999998E-8</c:v>
                </c:pt>
                <c:pt idx="1418">
                  <c:v>-6.3129999999999997E-8</c:v>
                </c:pt>
                <c:pt idx="1419">
                  <c:v>-6.3117499999999996E-8</c:v>
                </c:pt>
                <c:pt idx="1420">
                  <c:v>-6.3104999999999995E-8</c:v>
                </c:pt>
                <c:pt idx="1421">
                  <c:v>-6.3092499999999994E-8</c:v>
                </c:pt>
                <c:pt idx="1422">
                  <c:v>-6.3080000000000006E-8</c:v>
                </c:pt>
                <c:pt idx="1423">
                  <c:v>-6.3067500000000005E-8</c:v>
                </c:pt>
                <c:pt idx="1424">
                  <c:v>-6.3055000000000004E-8</c:v>
                </c:pt>
                <c:pt idx="1425">
                  <c:v>-6.3042500000000004E-8</c:v>
                </c:pt>
                <c:pt idx="1426">
                  <c:v>-6.3030000000000003E-8</c:v>
                </c:pt>
                <c:pt idx="1427">
                  <c:v>-6.3017500000000002E-8</c:v>
                </c:pt>
                <c:pt idx="1428">
                  <c:v>-6.3005000000000001E-8</c:v>
                </c:pt>
                <c:pt idx="1429">
                  <c:v>-6.29925E-8</c:v>
                </c:pt>
                <c:pt idx="1430">
                  <c:v>-6.2979999999999999E-8</c:v>
                </c:pt>
                <c:pt idx="1431">
                  <c:v>-6.2967499999999998E-8</c:v>
                </c:pt>
                <c:pt idx="1432">
                  <c:v>-6.2954999999999997E-8</c:v>
                </c:pt>
                <c:pt idx="1433">
                  <c:v>-6.2942499999999996E-8</c:v>
                </c:pt>
                <c:pt idx="1434">
                  <c:v>-6.2929999999999995E-8</c:v>
                </c:pt>
                <c:pt idx="1435">
                  <c:v>-6.2917499999999994E-8</c:v>
                </c:pt>
                <c:pt idx="1436">
                  <c:v>-6.2905000000000006E-8</c:v>
                </c:pt>
                <c:pt idx="1437">
                  <c:v>-6.2892500000000005E-8</c:v>
                </c:pt>
                <c:pt idx="1438">
                  <c:v>-6.2880000000000005E-8</c:v>
                </c:pt>
                <c:pt idx="1439">
                  <c:v>-6.2867500000000004E-8</c:v>
                </c:pt>
                <c:pt idx="1440">
                  <c:v>-6.2855000000000003E-8</c:v>
                </c:pt>
                <c:pt idx="1441">
                  <c:v>-6.2842500000000002E-8</c:v>
                </c:pt>
                <c:pt idx="1442">
                  <c:v>-6.2830000000000001E-8</c:v>
                </c:pt>
                <c:pt idx="1443">
                  <c:v>-6.28175E-8</c:v>
                </c:pt>
                <c:pt idx="1444">
                  <c:v>-6.2804999999999999E-8</c:v>
                </c:pt>
                <c:pt idx="1445">
                  <c:v>-6.2792499999999998E-8</c:v>
                </c:pt>
                <c:pt idx="1446">
                  <c:v>-6.2779999999999997E-8</c:v>
                </c:pt>
                <c:pt idx="1447">
                  <c:v>-6.2767499999999996E-8</c:v>
                </c:pt>
                <c:pt idx="1448">
                  <c:v>-6.2754999999999995E-8</c:v>
                </c:pt>
                <c:pt idx="1449">
                  <c:v>-6.2742499999999994E-8</c:v>
                </c:pt>
                <c:pt idx="1450">
                  <c:v>-6.2730000000000007E-8</c:v>
                </c:pt>
                <c:pt idx="1451">
                  <c:v>-6.2717500000000006E-8</c:v>
                </c:pt>
                <c:pt idx="1452">
                  <c:v>-6.2705000000000005E-8</c:v>
                </c:pt>
                <c:pt idx="1453">
                  <c:v>-6.2692500000000004E-8</c:v>
                </c:pt>
                <c:pt idx="1454">
                  <c:v>-6.2680000000000003E-8</c:v>
                </c:pt>
                <c:pt idx="1455">
                  <c:v>-6.2667500000000002E-8</c:v>
                </c:pt>
                <c:pt idx="1456">
                  <c:v>-6.2655000000000001E-8</c:v>
                </c:pt>
                <c:pt idx="1457">
                  <c:v>-6.26425E-8</c:v>
                </c:pt>
                <c:pt idx="1458">
                  <c:v>-6.2629999999999999E-8</c:v>
                </c:pt>
                <c:pt idx="1459">
                  <c:v>-6.2617499999999998E-8</c:v>
                </c:pt>
                <c:pt idx="1460">
                  <c:v>-6.2604999999999997E-8</c:v>
                </c:pt>
                <c:pt idx="1461">
                  <c:v>-6.2592499999999996E-8</c:v>
                </c:pt>
                <c:pt idx="1462">
                  <c:v>-6.2579999999999995E-8</c:v>
                </c:pt>
                <c:pt idx="1463">
                  <c:v>-6.2567499999999994E-8</c:v>
                </c:pt>
                <c:pt idx="1464">
                  <c:v>-6.2555000000000007E-8</c:v>
                </c:pt>
                <c:pt idx="1465">
                  <c:v>-6.2542500000000006E-8</c:v>
                </c:pt>
                <c:pt idx="1466">
                  <c:v>-6.2530000000000005E-8</c:v>
                </c:pt>
                <c:pt idx="1467">
                  <c:v>-6.2517500000000004E-8</c:v>
                </c:pt>
                <c:pt idx="1468">
                  <c:v>-6.2505000000000003E-8</c:v>
                </c:pt>
                <c:pt idx="1469">
                  <c:v>-6.2492500000000002E-8</c:v>
                </c:pt>
                <c:pt idx="1470">
                  <c:v>-6.2480000000000001E-8</c:v>
                </c:pt>
                <c:pt idx="1471">
                  <c:v>-6.24675E-8</c:v>
                </c:pt>
                <c:pt idx="1472">
                  <c:v>-6.2454999999999999E-8</c:v>
                </c:pt>
                <c:pt idx="1473">
                  <c:v>-6.2442499999999998E-8</c:v>
                </c:pt>
                <c:pt idx="1474">
                  <c:v>-6.2429999999999997E-8</c:v>
                </c:pt>
                <c:pt idx="1475">
                  <c:v>-6.2417499999999996E-8</c:v>
                </c:pt>
                <c:pt idx="1476">
                  <c:v>-6.2404999999999995E-8</c:v>
                </c:pt>
                <c:pt idx="1477">
                  <c:v>-6.2392499999999994E-8</c:v>
                </c:pt>
                <c:pt idx="1478">
                  <c:v>-6.2379999999999993E-8</c:v>
                </c:pt>
                <c:pt idx="1479">
                  <c:v>-6.2367500000000006E-8</c:v>
                </c:pt>
                <c:pt idx="1480">
                  <c:v>-6.2355000000000005E-8</c:v>
                </c:pt>
                <c:pt idx="1481">
                  <c:v>-6.2342500000000004E-8</c:v>
                </c:pt>
                <c:pt idx="1482">
                  <c:v>-6.2330000000000003E-8</c:v>
                </c:pt>
                <c:pt idx="1483">
                  <c:v>-6.2317500000000002E-8</c:v>
                </c:pt>
                <c:pt idx="1484">
                  <c:v>-6.2305000000000001E-8</c:v>
                </c:pt>
                <c:pt idx="1485">
                  <c:v>-6.22925E-8</c:v>
                </c:pt>
                <c:pt idx="1486">
                  <c:v>-6.2279999999999999E-8</c:v>
                </c:pt>
                <c:pt idx="1487">
                  <c:v>-6.2267499999999998E-8</c:v>
                </c:pt>
                <c:pt idx="1488">
                  <c:v>-6.2254999999999997E-8</c:v>
                </c:pt>
                <c:pt idx="1489">
                  <c:v>-6.2242499999999996E-8</c:v>
                </c:pt>
                <c:pt idx="1490">
                  <c:v>-6.2229999999999995E-8</c:v>
                </c:pt>
                <c:pt idx="1491">
                  <c:v>-6.2217499999999994E-8</c:v>
                </c:pt>
                <c:pt idx="1492">
                  <c:v>-6.2204999999999994E-8</c:v>
                </c:pt>
                <c:pt idx="1493">
                  <c:v>-6.2192500000000006E-8</c:v>
                </c:pt>
                <c:pt idx="1494">
                  <c:v>-6.2180000000000005E-8</c:v>
                </c:pt>
                <c:pt idx="1495">
                  <c:v>-6.2167500000000004E-8</c:v>
                </c:pt>
                <c:pt idx="1496">
                  <c:v>-6.2155000000000003E-8</c:v>
                </c:pt>
                <c:pt idx="1497">
                  <c:v>-6.2142500000000002E-8</c:v>
                </c:pt>
                <c:pt idx="1498">
                  <c:v>-6.2130000000000001E-8</c:v>
                </c:pt>
                <c:pt idx="1499">
                  <c:v>-6.21175E-8</c:v>
                </c:pt>
                <c:pt idx="1500">
                  <c:v>-6.2104999999999999E-8</c:v>
                </c:pt>
                <c:pt idx="1501">
                  <c:v>-6.2092499999999998E-8</c:v>
                </c:pt>
                <c:pt idx="1502">
                  <c:v>-6.2079999999999997E-8</c:v>
                </c:pt>
                <c:pt idx="1503">
                  <c:v>-6.2067499999999996E-8</c:v>
                </c:pt>
                <c:pt idx="1504">
                  <c:v>-6.2054999999999996E-8</c:v>
                </c:pt>
                <c:pt idx="1505">
                  <c:v>-6.2042499999999995E-8</c:v>
                </c:pt>
                <c:pt idx="1506">
                  <c:v>-6.2029999999999994E-8</c:v>
                </c:pt>
                <c:pt idx="1507">
                  <c:v>-6.2017500000000006E-8</c:v>
                </c:pt>
                <c:pt idx="1508">
                  <c:v>-6.2005000000000005E-8</c:v>
                </c:pt>
                <c:pt idx="1509">
                  <c:v>-6.1992500000000004E-8</c:v>
                </c:pt>
                <c:pt idx="1510">
                  <c:v>-6.1980000000000003E-8</c:v>
                </c:pt>
                <c:pt idx="1511">
                  <c:v>-6.1967500000000002E-8</c:v>
                </c:pt>
                <c:pt idx="1512">
                  <c:v>-6.1955000000000001E-8</c:v>
                </c:pt>
                <c:pt idx="1513">
                  <c:v>-6.19425E-8</c:v>
                </c:pt>
                <c:pt idx="1514">
                  <c:v>-6.1929999999999999E-8</c:v>
                </c:pt>
                <c:pt idx="1515">
                  <c:v>-6.1917499999999998E-8</c:v>
                </c:pt>
                <c:pt idx="1516">
                  <c:v>-6.1904999999999997E-8</c:v>
                </c:pt>
                <c:pt idx="1517">
                  <c:v>-6.1892499999999997E-8</c:v>
                </c:pt>
                <c:pt idx="1518">
                  <c:v>-6.1879999999999996E-8</c:v>
                </c:pt>
                <c:pt idx="1519">
                  <c:v>-6.1867499999999995E-8</c:v>
                </c:pt>
                <c:pt idx="1520">
                  <c:v>-6.1854999999999994E-8</c:v>
                </c:pt>
                <c:pt idx="1521">
                  <c:v>-6.1842500000000006E-8</c:v>
                </c:pt>
                <c:pt idx="1522">
                  <c:v>-6.1830000000000005E-8</c:v>
                </c:pt>
                <c:pt idx="1523">
                  <c:v>-6.1817500000000004E-8</c:v>
                </c:pt>
                <c:pt idx="1524">
                  <c:v>-6.1805000000000003E-8</c:v>
                </c:pt>
                <c:pt idx="1525">
                  <c:v>-6.1792500000000002E-8</c:v>
                </c:pt>
                <c:pt idx="1526">
                  <c:v>-6.1780000000000001E-8</c:v>
                </c:pt>
                <c:pt idx="1527">
                  <c:v>-6.17675E-8</c:v>
                </c:pt>
                <c:pt idx="1528">
                  <c:v>-6.1754999999999999E-8</c:v>
                </c:pt>
                <c:pt idx="1529">
                  <c:v>-6.1742499999999998E-8</c:v>
                </c:pt>
                <c:pt idx="1530">
                  <c:v>-6.1729999999999998E-8</c:v>
                </c:pt>
                <c:pt idx="1531">
                  <c:v>-6.1717499999999997E-8</c:v>
                </c:pt>
                <c:pt idx="1532">
                  <c:v>-6.1704999999999996E-8</c:v>
                </c:pt>
                <c:pt idx="1533">
                  <c:v>-6.1692499999999995E-8</c:v>
                </c:pt>
                <c:pt idx="1534">
                  <c:v>-6.1679999999999994E-8</c:v>
                </c:pt>
                <c:pt idx="1535">
                  <c:v>-6.1667500000000006E-8</c:v>
                </c:pt>
                <c:pt idx="1536">
                  <c:v>-6.1655000000000005E-8</c:v>
                </c:pt>
                <c:pt idx="1537">
                  <c:v>-6.1642500000000004E-8</c:v>
                </c:pt>
                <c:pt idx="1538">
                  <c:v>-6.1630000000000003E-8</c:v>
                </c:pt>
                <c:pt idx="1539">
                  <c:v>-6.1617500000000002E-8</c:v>
                </c:pt>
                <c:pt idx="1540">
                  <c:v>-6.1605000000000001E-8</c:v>
                </c:pt>
                <c:pt idx="1541">
                  <c:v>-6.15925E-8</c:v>
                </c:pt>
                <c:pt idx="1542">
                  <c:v>-6.158E-8</c:v>
                </c:pt>
                <c:pt idx="1543">
                  <c:v>-6.1567499999999999E-8</c:v>
                </c:pt>
                <c:pt idx="1544">
                  <c:v>-6.1554999999999998E-8</c:v>
                </c:pt>
                <c:pt idx="1545">
                  <c:v>-6.1542499999999997E-8</c:v>
                </c:pt>
                <c:pt idx="1546">
                  <c:v>-6.1529999999999996E-8</c:v>
                </c:pt>
                <c:pt idx="1547">
                  <c:v>-6.1517499999999995E-8</c:v>
                </c:pt>
                <c:pt idx="1548">
                  <c:v>-6.1504999999999994E-8</c:v>
                </c:pt>
                <c:pt idx="1549">
                  <c:v>-6.1492500000000006E-8</c:v>
                </c:pt>
                <c:pt idx="1550">
                  <c:v>-6.1480000000000005E-8</c:v>
                </c:pt>
                <c:pt idx="1551">
                  <c:v>-6.1467500000000004E-8</c:v>
                </c:pt>
                <c:pt idx="1552">
                  <c:v>-6.1455000000000003E-8</c:v>
                </c:pt>
                <c:pt idx="1553">
                  <c:v>-6.1442500000000002E-8</c:v>
                </c:pt>
                <c:pt idx="1554">
                  <c:v>-6.1430000000000001E-8</c:v>
                </c:pt>
                <c:pt idx="1555">
                  <c:v>-6.1417500000000001E-8</c:v>
                </c:pt>
                <c:pt idx="1556">
                  <c:v>-6.1405E-8</c:v>
                </c:pt>
                <c:pt idx="1557">
                  <c:v>-6.1392499999999999E-8</c:v>
                </c:pt>
                <c:pt idx="1558">
                  <c:v>-6.1379999999999998E-8</c:v>
                </c:pt>
                <c:pt idx="1559">
                  <c:v>-6.1367499999999997E-8</c:v>
                </c:pt>
                <c:pt idx="1560">
                  <c:v>-6.1354999999999996E-8</c:v>
                </c:pt>
                <c:pt idx="1561">
                  <c:v>-6.1342499999999995E-8</c:v>
                </c:pt>
                <c:pt idx="1562">
                  <c:v>-6.1329999999999994E-8</c:v>
                </c:pt>
                <c:pt idx="1563">
                  <c:v>-6.1317500000000006E-8</c:v>
                </c:pt>
                <c:pt idx="1564">
                  <c:v>-6.1305000000000005E-8</c:v>
                </c:pt>
                <c:pt idx="1565">
                  <c:v>-6.1292500000000004E-8</c:v>
                </c:pt>
                <c:pt idx="1566">
                  <c:v>-6.1280000000000003E-8</c:v>
                </c:pt>
                <c:pt idx="1567">
                  <c:v>-6.1267500000000003E-8</c:v>
                </c:pt>
                <c:pt idx="1568">
                  <c:v>-6.1255000000000002E-8</c:v>
                </c:pt>
                <c:pt idx="1569">
                  <c:v>-6.1242500000000001E-8</c:v>
                </c:pt>
                <c:pt idx="1570">
                  <c:v>-6.123E-8</c:v>
                </c:pt>
                <c:pt idx="1571">
                  <c:v>-6.1217499999999999E-8</c:v>
                </c:pt>
                <c:pt idx="1572">
                  <c:v>-6.1204999999999998E-8</c:v>
                </c:pt>
                <c:pt idx="1573">
                  <c:v>-6.1192499999999997E-8</c:v>
                </c:pt>
                <c:pt idx="1574">
                  <c:v>-6.1179999999999996E-8</c:v>
                </c:pt>
                <c:pt idx="1575">
                  <c:v>-6.1167499999999995E-8</c:v>
                </c:pt>
                <c:pt idx="1576">
                  <c:v>-6.1154999999999994E-8</c:v>
                </c:pt>
                <c:pt idx="1577">
                  <c:v>-6.1142500000000006E-8</c:v>
                </c:pt>
                <c:pt idx="1578">
                  <c:v>-6.1130000000000005E-8</c:v>
                </c:pt>
                <c:pt idx="1579">
                  <c:v>-6.1117500000000004E-8</c:v>
                </c:pt>
                <c:pt idx="1580">
                  <c:v>-6.1105000000000004E-8</c:v>
                </c:pt>
                <c:pt idx="1581">
                  <c:v>-6.1092500000000003E-8</c:v>
                </c:pt>
                <c:pt idx="1582">
                  <c:v>-6.1080000000000002E-8</c:v>
                </c:pt>
                <c:pt idx="1583">
                  <c:v>-6.1067500000000001E-8</c:v>
                </c:pt>
                <c:pt idx="1584">
                  <c:v>-6.1055E-8</c:v>
                </c:pt>
                <c:pt idx="1585">
                  <c:v>-6.1042499999999999E-8</c:v>
                </c:pt>
                <c:pt idx="1586">
                  <c:v>-6.1029999999999998E-8</c:v>
                </c:pt>
                <c:pt idx="1587">
                  <c:v>-6.1017499999999997E-8</c:v>
                </c:pt>
                <c:pt idx="1588">
                  <c:v>-6.1004999999999996E-8</c:v>
                </c:pt>
                <c:pt idx="1589">
                  <c:v>-6.0992499999999995E-8</c:v>
                </c:pt>
                <c:pt idx="1590">
                  <c:v>-6.0979999999999994E-8</c:v>
                </c:pt>
                <c:pt idx="1591">
                  <c:v>-6.0967500000000006E-8</c:v>
                </c:pt>
                <c:pt idx="1592">
                  <c:v>-6.0955000000000006E-8</c:v>
                </c:pt>
                <c:pt idx="1593">
                  <c:v>-6.0942500000000005E-8</c:v>
                </c:pt>
                <c:pt idx="1594">
                  <c:v>-6.0930000000000004E-8</c:v>
                </c:pt>
                <c:pt idx="1595">
                  <c:v>-6.0917500000000003E-8</c:v>
                </c:pt>
                <c:pt idx="1596">
                  <c:v>-6.0905000000000002E-8</c:v>
                </c:pt>
                <c:pt idx="1597">
                  <c:v>-6.0892500000000001E-8</c:v>
                </c:pt>
                <c:pt idx="1598">
                  <c:v>-6.088E-8</c:v>
                </c:pt>
                <c:pt idx="1599">
                  <c:v>-6.0867499999999999E-8</c:v>
                </c:pt>
                <c:pt idx="1600">
                  <c:v>-6.0854999999999998E-8</c:v>
                </c:pt>
                <c:pt idx="1601">
                  <c:v>-6.0842499999999997E-8</c:v>
                </c:pt>
                <c:pt idx="1602">
                  <c:v>-6.0829999999999996E-8</c:v>
                </c:pt>
                <c:pt idx="1603">
                  <c:v>-6.0817499999999995E-8</c:v>
                </c:pt>
                <c:pt idx="1604">
                  <c:v>-6.0804999999999994E-8</c:v>
                </c:pt>
                <c:pt idx="1605">
                  <c:v>-6.0792500000000007E-8</c:v>
                </c:pt>
                <c:pt idx="1606">
                  <c:v>-6.0780000000000006E-8</c:v>
                </c:pt>
                <c:pt idx="1607">
                  <c:v>-6.0767500000000005E-8</c:v>
                </c:pt>
                <c:pt idx="1608">
                  <c:v>-6.0755000000000004E-8</c:v>
                </c:pt>
                <c:pt idx="1609">
                  <c:v>-6.0742500000000003E-8</c:v>
                </c:pt>
                <c:pt idx="1610">
                  <c:v>-6.0730000000000002E-8</c:v>
                </c:pt>
                <c:pt idx="1611">
                  <c:v>-6.0717500000000001E-8</c:v>
                </c:pt>
                <c:pt idx="1612">
                  <c:v>-6.0705E-8</c:v>
                </c:pt>
                <c:pt idx="1613">
                  <c:v>-6.0692499999999999E-8</c:v>
                </c:pt>
                <c:pt idx="1614">
                  <c:v>-6.0679999999999998E-8</c:v>
                </c:pt>
                <c:pt idx="1615">
                  <c:v>-6.0667499999999997E-8</c:v>
                </c:pt>
                <c:pt idx="1616">
                  <c:v>-6.0654999999999996E-8</c:v>
                </c:pt>
                <c:pt idx="1617">
                  <c:v>-6.0642499999999995E-8</c:v>
                </c:pt>
                <c:pt idx="1618">
                  <c:v>-6.0629999999999994E-8</c:v>
                </c:pt>
                <c:pt idx="1619">
                  <c:v>-6.0617500000000007E-8</c:v>
                </c:pt>
                <c:pt idx="1620">
                  <c:v>-6.0605000000000006E-8</c:v>
                </c:pt>
                <c:pt idx="1621">
                  <c:v>-6.0592500000000005E-8</c:v>
                </c:pt>
                <c:pt idx="1622">
                  <c:v>-6.0580000000000004E-8</c:v>
                </c:pt>
                <c:pt idx="1623">
                  <c:v>-6.0567500000000003E-8</c:v>
                </c:pt>
                <c:pt idx="1624">
                  <c:v>-6.0555000000000002E-8</c:v>
                </c:pt>
                <c:pt idx="1625">
                  <c:v>-6.0542500000000001E-8</c:v>
                </c:pt>
                <c:pt idx="1626">
                  <c:v>-6.053E-8</c:v>
                </c:pt>
                <c:pt idx="1627">
                  <c:v>-6.0517499999999999E-8</c:v>
                </c:pt>
                <c:pt idx="1628">
                  <c:v>-6.0504999999999998E-8</c:v>
                </c:pt>
                <c:pt idx="1629">
                  <c:v>-6.0492499999999997E-8</c:v>
                </c:pt>
                <c:pt idx="1630">
                  <c:v>-6.0479999999999996E-8</c:v>
                </c:pt>
                <c:pt idx="1631">
                  <c:v>-6.0467499999999995E-8</c:v>
                </c:pt>
                <c:pt idx="1632">
                  <c:v>-6.0454999999999994E-8</c:v>
                </c:pt>
                <c:pt idx="1633">
                  <c:v>-6.0442499999999993E-8</c:v>
                </c:pt>
                <c:pt idx="1634">
                  <c:v>-6.0430000000000006E-8</c:v>
                </c:pt>
                <c:pt idx="1635">
                  <c:v>-6.0417500000000005E-8</c:v>
                </c:pt>
                <c:pt idx="1636">
                  <c:v>-6.0405000000000004E-8</c:v>
                </c:pt>
                <c:pt idx="1637">
                  <c:v>-6.0392500000000003E-8</c:v>
                </c:pt>
                <c:pt idx="1638">
                  <c:v>-6.0380000000000002E-8</c:v>
                </c:pt>
                <c:pt idx="1639">
                  <c:v>-6.0367500000000001E-8</c:v>
                </c:pt>
                <c:pt idx="1640">
                  <c:v>-6.0355E-8</c:v>
                </c:pt>
                <c:pt idx="1641">
                  <c:v>-6.0342499999999999E-8</c:v>
                </c:pt>
                <c:pt idx="1642">
                  <c:v>-6.0329999999999998E-8</c:v>
                </c:pt>
                <c:pt idx="1643">
                  <c:v>-6.0317499999999997E-8</c:v>
                </c:pt>
                <c:pt idx="1644">
                  <c:v>-6.0304999999999996E-8</c:v>
                </c:pt>
                <c:pt idx="1645">
                  <c:v>-6.0292499999999995E-8</c:v>
                </c:pt>
                <c:pt idx="1646">
                  <c:v>-6.0279999999999994E-8</c:v>
                </c:pt>
                <c:pt idx="1647">
                  <c:v>-6.0267499999999994E-8</c:v>
                </c:pt>
                <c:pt idx="1648">
                  <c:v>-6.0255000000000006E-8</c:v>
                </c:pt>
                <c:pt idx="1649">
                  <c:v>-6.0242500000000005E-8</c:v>
                </c:pt>
                <c:pt idx="1650">
                  <c:v>-6.0230000000000004E-8</c:v>
                </c:pt>
                <c:pt idx="1651">
                  <c:v>-6.0217500000000003E-8</c:v>
                </c:pt>
                <c:pt idx="1652">
                  <c:v>-6.0205000000000002E-8</c:v>
                </c:pt>
                <c:pt idx="1653">
                  <c:v>-6.0192500000000001E-8</c:v>
                </c:pt>
                <c:pt idx="1654">
                  <c:v>-6.018E-8</c:v>
                </c:pt>
                <c:pt idx="1655">
                  <c:v>-6.0167499999999999E-8</c:v>
                </c:pt>
                <c:pt idx="1656">
                  <c:v>-6.0154999999999998E-8</c:v>
                </c:pt>
                <c:pt idx="1657">
                  <c:v>-6.0142499999999997E-8</c:v>
                </c:pt>
                <c:pt idx="1658">
                  <c:v>-6.0129999999999996E-8</c:v>
                </c:pt>
                <c:pt idx="1659">
                  <c:v>-6.0117499999999996E-8</c:v>
                </c:pt>
                <c:pt idx="1660">
                  <c:v>-6.0104999999999995E-8</c:v>
                </c:pt>
                <c:pt idx="1661">
                  <c:v>-6.0092499999999994E-8</c:v>
                </c:pt>
                <c:pt idx="1662">
                  <c:v>-6.0080000000000006E-8</c:v>
                </c:pt>
                <c:pt idx="1663">
                  <c:v>-6.0067500000000005E-8</c:v>
                </c:pt>
                <c:pt idx="1664">
                  <c:v>-6.0055000000000004E-8</c:v>
                </c:pt>
                <c:pt idx="1665">
                  <c:v>-6.0042500000000003E-8</c:v>
                </c:pt>
                <c:pt idx="1666">
                  <c:v>-6.0030000000000002E-8</c:v>
                </c:pt>
                <c:pt idx="1667">
                  <c:v>-6.0017500000000001E-8</c:v>
                </c:pt>
                <c:pt idx="1668">
                  <c:v>-6.0005E-8</c:v>
                </c:pt>
                <c:pt idx="1669">
                  <c:v>-5.9992499999999999E-8</c:v>
                </c:pt>
                <c:pt idx="1670">
                  <c:v>-5.9979999999999998E-8</c:v>
                </c:pt>
                <c:pt idx="1671">
                  <c:v>-5.9967499999999997E-8</c:v>
                </c:pt>
                <c:pt idx="1672">
                  <c:v>-5.9954999999999997E-8</c:v>
                </c:pt>
                <c:pt idx="1673">
                  <c:v>-5.9942499999999996E-8</c:v>
                </c:pt>
                <c:pt idx="1674">
                  <c:v>-5.9929999999999995E-8</c:v>
                </c:pt>
                <c:pt idx="1675">
                  <c:v>-5.9917499999999994E-8</c:v>
                </c:pt>
                <c:pt idx="1676">
                  <c:v>-5.9905000000000006E-8</c:v>
                </c:pt>
                <c:pt idx="1677">
                  <c:v>-5.9892500000000005E-8</c:v>
                </c:pt>
                <c:pt idx="1678">
                  <c:v>-5.9880000000000004E-8</c:v>
                </c:pt>
                <c:pt idx="1679">
                  <c:v>-5.9867500000000003E-8</c:v>
                </c:pt>
                <c:pt idx="1680">
                  <c:v>-5.9855000000000002E-8</c:v>
                </c:pt>
                <c:pt idx="1681">
                  <c:v>-5.9842500000000001E-8</c:v>
                </c:pt>
                <c:pt idx="1682">
                  <c:v>-5.983E-8</c:v>
                </c:pt>
                <c:pt idx="1683">
                  <c:v>-5.9817499999999999E-8</c:v>
                </c:pt>
                <c:pt idx="1684">
                  <c:v>-5.9804999999999999E-8</c:v>
                </c:pt>
                <c:pt idx="1685">
                  <c:v>-5.9792499999999998E-8</c:v>
                </c:pt>
                <c:pt idx="1686">
                  <c:v>-5.9779999999999997E-8</c:v>
                </c:pt>
                <c:pt idx="1687">
                  <c:v>-5.9767499999999996E-8</c:v>
                </c:pt>
                <c:pt idx="1688">
                  <c:v>-5.9754999999999995E-8</c:v>
                </c:pt>
                <c:pt idx="1689">
                  <c:v>-5.9742499999999994E-8</c:v>
                </c:pt>
                <c:pt idx="1690">
                  <c:v>-5.9730000000000006E-8</c:v>
                </c:pt>
                <c:pt idx="1691">
                  <c:v>-5.9717500000000005E-8</c:v>
                </c:pt>
                <c:pt idx="1692">
                  <c:v>-5.9705000000000004E-8</c:v>
                </c:pt>
                <c:pt idx="1693">
                  <c:v>-5.9692500000000003E-8</c:v>
                </c:pt>
                <c:pt idx="1694">
                  <c:v>-5.9680000000000002E-8</c:v>
                </c:pt>
                <c:pt idx="1695">
                  <c:v>-5.9667500000000001E-8</c:v>
                </c:pt>
                <c:pt idx="1696">
                  <c:v>-5.9655E-8</c:v>
                </c:pt>
                <c:pt idx="1697">
                  <c:v>-5.96425E-8</c:v>
                </c:pt>
                <c:pt idx="1698">
                  <c:v>-5.9629999999999999E-8</c:v>
                </c:pt>
                <c:pt idx="1699">
                  <c:v>-5.9617499999999998E-8</c:v>
                </c:pt>
                <c:pt idx="1700">
                  <c:v>-5.9604999999999997E-8</c:v>
                </c:pt>
                <c:pt idx="1701">
                  <c:v>-5.9592500000000002E-8</c:v>
                </c:pt>
                <c:pt idx="1702">
                  <c:v>-5.9580000000000001E-8</c:v>
                </c:pt>
                <c:pt idx="1703">
                  <c:v>-5.9567500000000001E-8</c:v>
                </c:pt>
                <c:pt idx="1704">
                  <c:v>-5.9555E-8</c:v>
                </c:pt>
                <c:pt idx="1705">
                  <c:v>-5.9542499999999999E-8</c:v>
                </c:pt>
                <c:pt idx="1706">
                  <c:v>-5.9529999999999998E-8</c:v>
                </c:pt>
                <c:pt idx="1707">
                  <c:v>-5.9517499999999997E-8</c:v>
                </c:pt>
                <c:pt idx="1708">
                  <c:v>-5.9505000000000002E-8</c:v>
                </c:pt>
                <c:pt idx="1709">
                  <c:v>-5.9492500000000002E-8</c:v>
                </c:pt>
                <c:pt idx="1710">
                  <c:v>-5.9480000000000001E-8</c:v>
                </c:pt>
                <c:pt idx="1711">
                  <c:v>-5.94675E-8</c:v>
                </c:pt>
                <c:pt idx="1712">
                  <c:v>-5.9454999999999999E-8</c:v>
                </c:pt>
                <c:pt idx="1713">
                  <c:v>-5.9442499999999998E-8</c:v>
                </c:pt>
                <c:pt idx="1714">
                  <c:v>-5.9429999999999997E-8</c:v>
                </c:pt>
                <c:pt idx="1715">
                  <c:v>-5.9417500000000002E-8</c:v>
                </c:pt>
                <c:pt idx="1716">
                  <c:v>-5.9405000000000002E-8</c:v>
                </c:pt>
                <c:pt idx="1717">
                  <c:v>-5.9392500000000001E-8</c:v>
                </c:pt>
                <c:pt idx="1718">
                  <c:v>-5.938E-8</c:v>
                </c:pt>
                <c:pt idx="1719">
                  <c:v>-5.9367499999999999E-8</c:v>
                </c:pt>
                <c:pt idx="1720">
                  <c:v>-5.9354999999999998E-8</c:v>
                </c:pt>
                <c:pt idx="1721">
                  <c:v>-5.9342499999999997E-8</c:v>
                </c:pt>
                <c:pt idx="1722">
                  <c:v>-5.9330000000000003E-8</c:v>
                </c:pt>
                <c:pt idx="1723">
                  <c:v>-5.9317500000000002E-8</c:v>
                </c:pt>
                <c:pt idx="1724">
                  <c:v>-5.9305000000000001E-8</c:v>
                </c:pt>
                <c:pt idx="1725">
                  <c:v>-5.92925E-8</c:v>
                </c:pt>
                <c:pt idx="1726">
                  <c:v>-5.9279999999999999E-8</c:v>
                </c:pt>
                <c:pt idx="1727">
                  <c:v>-5.9267499999999998E-8</c:v>
                </c:pt>
                <c:pt idx="1728">
                  <c:v>-5.9254999999999997E-8</c:v>
                </c:pt>
                <c:pt idx="1729">
                  <c:v>-5.9242500000000003E-8</c:v>
                </c:pt>
                <c:pt idx="1730">
                  <c:v>-5.9230000000000002E-8</c:v>
                </c:pt>
                <c:pt idx="1731">
                  <c:v>-5.9217500000000001E-8</c:v>
                </c:pt>
                <c:pt idx="1732">
                  <c:v>-5.9205E-8</c:v>
                </c:pt>
                <c:pt idx="1733">
                  <c:v>-5.9192499999999999E-8</c:v>
                </c:pt>
                <c:pt idx="1734">
                  <c:v>-5.9179999999999998E-8</c:v>
                </c:pt>
                <c:pt idx="1735">
                  <c:v>-5.9167499999999997E-8</c:v>
                </c:pt>
                <c:pt idx="1736">
                  <c:v>-5.9155000000000003E-8</c:v>
                </c:pt>
                <c:pt idx="1737">
                  <c:v>-5.9142500000000002E-8</c:v>
                </c:pt>
                <c:pt idx="1738">
                  <c:v>-5.9130000000000001E-8</c:v>
                </c:pt>
                <c:pt idx="1739">
                  <c:v>-5.91175E-8</c:v>
                </c:pt>
                <c:pt idx="1740">
                  <c:v>-5.9104999999999999E-8</c:v>
                </c:pt>
                <c:pt idx="1741">
                  <c:v>-5.9092499999999998E-8</c:v>
                </c:pt>
                <c:pt idx="1742">
                  <c:v>-5.9079999999999997E-8</c:v>
                </c:pt>
                <c:pt idx="1743">
                  <c:v>-5.9067500000000003E-8</c:v>
                </c:pt>
                <c:pt idx="1744">
                  <c:v>-5.9055000000000002E-8</c:v>
                </c:pt>
                <c:pt idx="1745">
                  <c:v>-5.9042500000000001E-8</c:v>
                </c:pt>
                <c:pt idx="1746">
                  <c:v>-5.903E-8</c:v>
                </c:pt>
                <c:pt idx="1747">
                  <c:v>-5.9017499999999999E-8</c:v>
                </c:pt>
                <c:pt idx="1748">
                  <c:v>-5.9004999999999998E-8</c:v>
                </c:pt>
                <c:pt idx="1749">
                  <c:v>-5.8992499999999997E-8</c:v>
                </c:pt>
                <c:pt idx="1750">
                  <c:v>-5.8980000000000003E-8</c:v>
                </c:pt>
                <c:pt idx="1751">
                  <c:v>-5.8967500000000002E-8</c:v>
                </c:pt>
                <c:pt idx="1752">
                  <c:v>-5.8955000000000001E-8</c:v>
                </c:pt>
                <c:pt idx="1753">
                  <c:v>-5.89425E-8</c:v>
                </c:pt>
                <c:pt idx="1754">
                  <c:v>-5.8929999999999999E-8</c:v>
                </c:pt>
                <c:pt idx="1755">
                  <c:v>-5.8917499999999998E-8</c:v>
                </c:pt>
                <c:pt idx="1756">
                  <c:v>-5.8904999999999997E-8</c:v>
                </c:pt>
                <c:pt idx="1757">
                  <c:v>-5.8892500000000003E-8</c:v>
                </c:pt>
                <c:pt idx="1758">
                  <c:v>-5.8880000000000002E-8</c:v>
                </c:pt>
                <c:pt idx="1759">
                  <c:v>-5.8867500000000001E-8</c:v>
                </c:pt>
                <c:pt idx="1760">
                  <c:v>-5.8855E-8</c:v>
                </c:pt>
                <c:pt idx="1761">
                  <c:v>-5.8842499999999999E-8</c:v>
                </c:pt>
                <c:pt idx="1762">
                  <c:v>-5.8829999999999998E-8</c:v>
                </c:pt>
                <c:pt idx="1763">
                  <c:v>-5.8817499999999997E-8</c:v>
                </c:pt>
                <c:pt idx="1764">
                  <c:v>-5.8805000000000003E-8</c:v>
                </c:pt>
                <c:pt idx="1765">
                  <c:v>-5.8792500000000002E-8</c:v>
                </c:pt>
                <c:pt idx="1766">
                  <c:v>-5.8780000000000001E-8</c:v>
                </c:pt>
                <c:pt idx="1767">
                  <c:v>-5.87675E-8</c:v>
                </c:pt>
                <c:pt idx="1768">
                  <c:v>-5.8754999999999999E-8</c:v>
                </c:pt>
                <c:pt idx="1769">
                  <c:v>-5.8742499999999998E-8</c:v>
                </c:pt>
                <c:pt idx="1770">
                  <c:v>-5.8729999999999997E-8</c:v>
                </c:pt>
                <c:pt idx="1771">
                  <c:v>-5.8717500000000003E-8</c:v>
                </c:pt>
                <c:pt idx="1772">
                  <c:v>-5.8705000000000002E-8</c:v>
                </c:pt>
                <c:pt idx="1773">
                  <c:v>-5.8692500000000001E-8</c:v>
                </c:pt>
                <c:pt idx="1774">
                  <c:v>-5.868E-8</c:v>
                </c:pt>
                <c:pt idx="1775">
                  <c:v>-5.8667499999999999E-8</c:v>
                </c:pt>
                <c:pt idx="1776">
                  <c:v>-5.8654999999999998E-8</c:v>
                </c:pt>
                <c:pt idx="1777">
                  <c:v>-5.8642499999999997E-8</c:v>
                </c:pt>
                <c:pt idx="1778">
                  <c:v>-5.8630000000000003E-8</c:v>
                </c:pt>
                <c:pt idx="1779">
                  <c:v>-5.8617500000000002E-8</c:v>
                </c:pt>
                <c:pt idx="1780">
                  <c:v>-5.8605000000000001E-8</c:v>
                </c:pt>
                <c:pt idx="1781">
                  <c:v>-5.85925E-8</c:v>
                </c:pt>
                <c:pt idx="1782">
                  <c:v>-5.8579999999999999E-8</c:v>
                </c:pt>
                <c:pt idx="1783">
                  <c:v>-5.8567499999999998E-8</c:v>
                </c:pt>
                <c:pt idx="1784">
                  <c:v>-5.8554999999999997E-8</c:v>
                </c:pt>
                <c:pt idx="1785">
                  <c:v>-5.8542500000000003E-8</c:v>
                </c:pt>
                <c:pt idx="1786">
                  <c:v>-5.8530000000000002E-8</c:v>
                </c:pt>
                <c:pt idx="1787">
                  <c:v>-5.8517500000000001E-8</c:v>
                </c:pt>
                <c:pt idx="1788">
                  <c:v>-5.8505E-8</c:v>
                </c:pt>
                <c:pt idx="1789">
                  <c:v>-5.8492499999999999E-8</c:v>
                </c:pt>
                <c:pt idx="1790">
                  <c:v>-5.8479999999999998E-8</c:v>
                </c:pt>
                <c:pt idx="1791">
                  <c:v>-5.8467499999999997E-8</c:v>
                </c:pt>
                <c:pt idx="1792">
                  <c:v>-5.8455000000000003E-8</c:v>
                </c:pt>
                <c:pt idx="1793">
                  <c:v>-5.8442500000000002E-8</c:v>
                </c:pt>
                <c:pt idx="1794">
                  <c:v>-5.8430000000000001E-8</c:v>
                </c:pt>
                <c:pt idx="1795">
                  <c:v>-5.84175E-8</c:v>
                </c:pt>
                <c:pt idx="1796">
                  <c:v>-5.8404999999999999E-8</c:v>
                </c:pt>
                <c:pt idx="1797">
                  <c:v>-5.8392499999999998E-8</c:v>
                </c:pt>
                <c:pt idx="1798">
                  <c:v>-5.8379999999999997E-8</c:v>
                </c:pt>
                <c:pt idx="1799">
                  <c:v>-5.8367500000000003E-8</c:v>
                </c:pt>
                <c:pt idx="1800">
                  <c:v>-5.8355000000000002E-8</c:v>
                </c:pt>
                <c:pt idx="1801">
                  <c:v>-5.8342500000000001E-8</c:v>
                </c:pt>
                <c:pt idx="1802">
                  <c:v>-5.833E-8</c:v>
                </c:pt>
                <c:pt idx="1803">
                  <c:v>-5.8317499999999999E-8</c:v>
                </c:pt>
                <c:pt idx="1804">
                  <c:v>-5.8304999999999998E-8</c:v>
                </c:pt>
                <c:pt idx="1805">
                  <c:v>-5.8292499999999997E-8</c:v>
                </c:pt>
                <c:pt idx="1806">
                  <c:v>-5.8280000000000003E-8</c:v>
                </c:pt>
                <c:pt idx="1807">
                  <c:v>-5.8267500000000002E-8</c:v>
                </c:pt>
                <c:pt idx="1808">
                  <c:v>-5.8255000000000001E-8</c:v>
                </c:pt>
                <c:pt idx="1809">
                  <c:v>-5.82425E-8</c:v>
                </c:pt>
                <c:pt idx="1810">
                  <c:v>-5.8229999999999999E-8</c:v>
                </c:pt>
                <c:pt idx="1811">
                  <c:v>-5.8217499999999998E-8</c:v>
                </c:pt>
                <c:pt idx="1812">
                  <c:v>-5.8204999999999997E-8</c:v>
                </c:pt>
                <c:pt idx="1813">
                  <c:v>-5.8192500000000003E-8</c:v>
                </c:pt>
                <c:pt idx="1814">
                  <c:v>-5.8180000000000002E-8</c:v>
                </c:pt>
                <c:pt idx="1815">
                  <c:v>-5.8167500000000001E-8</c:v>
                </c:pt>
                <c:pt idx="1816">
                  <c:v>-5.8155E-8</c:v>
                </c:pt>
                <c:pt idx="1817">
                  <c:v>-5.8142499999999999E-8</c:v>
                </c:pt>
                <c:pt idx="1818">
                  <c:v>-5.8129999999999998E-8</c:v>
                </c:pt>
                <c:pt idx="1819">
                  <c:v>-5.8117499999999997E-8</c:v>
                </c:pt>
                <c:pt idx="1820">
                  <c:v>-5.8105000000000003E-8</c:v>
                </c:pt>
                <c:pt idx="1821">
                  <c:v>-5.8092500000000002E-8</c:v>
                </c:pt>
                <c:pt idx="1822">
                  <c:v>-5.8080000000000001E-8</c:v>
                </c:pt>
                <c:pt idx="1823">
                  <c:v>-5.80675E-8</c:v>
                </c:pt>
                <c:pt idx="1824">
                  <c:v>-5.8054999999999999E-8</c:v>
                </c:pt>
                <c:pt idx="1825">
                  <c:v>-5.8042499999999998E-8</c:v>
                </c:pt>
                <c:pt idx="1826">
                  <c:v>-5.8029999999999998E-8</c:v>
                </c:pt>
                <c:pt idx="1827">
                  <c:v>-5.8017500000000003E-8</c:v>
                </c:pt>
                <c:pt idx="1828">
                  <c:v>-5.8005000000000002E-8</c:v>
                </c:pt>
                <c:pt idx="1829">
                  <c:v>-5.7992500000000001E-8</c:v>
                </c:pt>
                <c:pt idx="1830">
                  <c:v>-5.798E-8</c:v>
                </c:pt>
                <c:pt idx="1831">
                  <c:v>-5.7967499999999999E-8</c:v>
                </c:pt>
                <c:pt idx="1832">
                  <c:v>-5.7954999999999998E-8</c:v>
                </c:pt>
                <c:pt idx="1833">
                  <c:v>-5.7942499999999998E-8</c:v>
                </c:pt>
                <c:pt idx="1834">
                  <c:v>-5.7930000000000003E-8</c:v>
                </c:pt>
                <c:pt idx="1835">
                  <c:v>-5.7917500000000002E-8</c:v>
                </c:pt>
                <c:pt idx="1836">
                  <c:v>-5.7905000000000001E-8</c:v>
                </c:pt>
                <c:pt idx="1837">
                  <c:v>-5.78925E-8</c:v>
                </c:pt>
                <c:pt idx="1838">
                  <c:v>-5.7879999999999999E-8</c:v>
                </c:pt>
                <c:pt idx="1839">
                  <c:v>-5.7867499999999999E-8</c:v>
                </c:pt>
                <c:pt idx="1840">
                  <c:v>-5.7854999999999998E-8</c:v>
                </c:pt>
                <c:pt idx="1841">
                  <c:v>-5.7842500000000003E-8</c:v>
                </c:pt>
                <c:pt idx="1842">
                  <c:v>-5.7830000000000002E-8</c:v>
                </c:pt>
                <c:pt idx="1843">
                  <c:v>-5.7817500000000001E-8</c:v>
                </c:pt>
                <c:pt idx="1844">
                  <c:v>-5.7805E-8</c:v>
                </c:pt>
                <c:pt idx="1845">
                  <c:v>-5.77925E-8</c:v>
                </c:pt>
                <c:pt idx="1846">
                  <c:v>-5.7779999999999999E-8</c:v>
                </c:pt>
                <c:pt idx="1847">
                  <c:v>-5.7767499999999998E-8</c:v>
                </c:pt>
                <c:pt idx="1848">
                  <c:v>-5.7754999999999997E-8</c:v>
                </c:pt>
                <c:pt idx="1849">
                  <c:v>-5.7742500000000002E-8</c:v>
                </c:pt>
                <c:pt idx="1850">
                  <c:v>-5.7730000000000001E-8</c:v>
                </c:pt>
                <c:pt idx="1851">
                  <c:v>-5.7717500000000001E-8</c:v>
                </c:pt>
                <c:pt idx="1852">
                  <c:v>-5.7705E-8</c:v>
                </c:pt>
                <c:pt idx="1853">
                  <c:v>-5.7692499999999999E-8</c:v>
                </c:pt>
                <c:pt idx="1854">
                  <c:v>-5.7679999999999998E-8</c:v>
                </c:pt>
                <c:pt idx="1855">
                  <c:v>-5.7667499999999997E-8</c:v>
                </c:pt>
                <c:pt idx="1856">
                  <c:v>-5.7655000000000002E-8</c:v>
                </c:pt>
                <c:pt idx="1857">
                  <c:v>-5.7642500000000001E-8</c:v>
                </c:pt>
                <c:pt idx="1858">
                  <c:v>-5.7630000000000001E-8</c:v>
                </c:pt>
                <c:pt idx="1859">
                  <c:v>-5.76175E-8</c:v>
                </c:pt>
                <c:pt idx="1860">
                  <c:v>-5.7604999999999999E-8</c:v>
                </c:pt>
                <c:pt idx="1861">
                  <c:v>-5.7592499999999998E-8</c:v>
                </c:pt>
                <c:pt idx="1862">
                  <c:v>-5.7579999999999997E-8</c:v>
                </c:pt>
                <c:pt idx="1863">
                  <c:v>-5.7567500000000002E-8</c:v>
                </c:pt>
                <c:pt idx="1864">
                  <c:v>-5.7555000000000002E-8</c:v>
                </c:pt>
                <c:pt idx="1865">
                  <c:v>-5.7542500000000001E-8</c:v>
                </c:pt>
                <c:pt idx="1866">
                  <c:v>-5.753E-8</c:v>
                </c:pt>
                <c:pt idx="1867">
                  <c:v>-5.7517499999999999E-8</c:v>
                </c:pt>
                <c:pt idx="1868">
                  <c:v>-5.7504999999999998E-8</c:v>
                </c:pt>
                <c:pt idx="1869">
                  <c:v>-5.7492499999999997E-8</c:v>
                </c:pt>
                <c:pt idx="1870">
                  <c:v>-5.7480000000000003E-8</c:v>
                </c:pt>
                <c:pt idx="1871">
                  <c:v>-5.7467500000000002E-8</c:v>
                </c:pt>
                <c:pt idx="1872">
                  <c:v>-5.7455000000000001E-8</c:v>
                </c:pt>
                <c:pt idx="1873">
                  <c:v>-5.74425E-8</c:v>
                </c:pt>
                <c:pt idx="1874">
                  <c:v>-5.7429999999999999E-8</c:v>
                </c:pt>
                <c:pt idx="1875">
                  <c:v>-5.7417499999999998E-8</c:v>
                </c:pt>
                <c:pt idx="1876">
                  <c:v>-5.7404999999999997E-8</c:v>
                </c:pt>
                <c:pt idx="1877">
                  <c:v>-5.7392500000000003E-8</c:v>
                </c:pt>
                <c:pt idx="1878">
                  <c:v>-5.7380000000000002E-8</c:v>
                </c:pt>
                <c:pt idx="1879">
                  <c:v>-5.7367500000000001E-8</c:v>
                </c:pt>
                <c:pt idx="1880">
                  <c:v>-5.7355E-8</c:v>
                </c:pt>
                <c:pt idx="1881">
                  <c:v>-5.7342499999999999E-8</c:v>
                </c:pt>
                <c:pt idx="1882">
                  <c:v>-5.7329999999999998E-8</c:v>
                </c:pt>
                <c:pt idx="1883">
                  <c:v>-5.7317499999999997E-8</c:v>
                </c:pt>
                <c:pt idx="1884">
                  <c:v>-5.7305000000000003E-8</c:v>
                </c:pt>
                <c:pt idx="1885">
                  <c:v>-5.7292500000000002E-8</c:v>
                </c:pt>
                <c:pt idx="1886">
                  <c:v>-5.7280000000000001E-8</c:v>
                </c:pt>
                <c:pt idx="1887">
                  <c:v>-5.72675E-8</c:v>
                </c:pt>
                <c:pt idx="1888">
                  <c:v>-5.7254999999999999E-8</c:v>
                </c:pt>
                <c:pt idx="1889">
                  <c:v>-5.7242499999999998E-8</c:v>
                </c:pt>
                <c:pt idx="1890">
                  <c:v>-5.7229999999999997E-8</c:v>
                </c:pt>
                <c:pt idx="1891">
                  <c:v>-5.7217500000000003E-8</c:v>
                </c:pt>
                <c:pt idx="1892">
                  <c:v>-5.7205000000000002E-8</c:v>
                </c:pt>
                <c:pt idx="1893">
                  <c:v>-5.7192500000000001E-8</c:v>
                </c:pt>
                <c:pt idx="1894">
                  <c:v>-5.718E-8</c:v>
                </c:pt>
                <c:pt idx="1895">
                  <c:v>-5.7167499999999999E-8</c:v>
                </c:pt>
                <c:pt idx="1896">
                  <c:v>-5.7154999999999998E-8</c:v>
                </c:pt>
                <c:pt idx="1897">
                  <c:v>-5.7142499999999997E-8</c:v>
                </c:pt>
                <c:pt idx="1898">
                  <c:v>-5.7130000000000003E-8</c:v>
                </c:pt>
                <c:pt idx="1899">
                  <c:v>-5.7117500000000002E-8</c:v>
                </c:pt>
                <c:pt idx="1900">
                  <c:v>-5.7105000000000001E-8</c:v>
                </c:pt>
                <c:pt idx="1901">
                  <c:v>-5.70925E-8</c:v>
                </c:pt>
                <c:pt idx="1902">
                  <c:v>-5.7079999999999999E-8</c:v>
                </c:pt>
                <c:pt idx="1903">
                  <c:v>-5.7067499999999998E-8</c:v>
                </c:pt>
                <c:pt idx="1904">
                  <c:v>-5.7054999999999997E-8</c:v>
                </c:pt>
                <c:pt idx="1905">
                  <c:v>-5.7042500000000003E-8</c:v>
                </c:pt>
                <c:pt idx="1906">
                  <c:v>-5.7030000000000002E-8</c:v>
                </c:pt>
                <c:pt idx="1907">
                  <c:v>-5.7017500000000001E-8</c:v>
                </c:pt>
                <c:pt idx="1908">
                  <c:v>-5.7005E-8</c:v>
                </c:pt>
                <c:pt idx="1909">
                  <c:v>-5.6992499999999999E-8</c:v>
                </c:pt>
                <c:pt idx="1910">
                  <c:v>-5.6979999999999998E-8</c:v>
                </c:pt>
                <c:pt idx="1911">
                  <c:v>-5.6967499999999997E-8</c:v>
                </c:pt>
                <c:pt idx="1912">
                  <c:v>-5.6955000000000003E-8</c:v>
                </c:pt>
                <c:pt idx="1913">
                  <c:v>-5.6942500000000002E-8</c:v>
                </c:pt>
                <c:pt idx="1914">
                  <c:v>-5.6930000000000001E-8</c:v>
                </c:pt>
                <c:pt idx="1915">
                  <c:v>-5.69175E-8</c:v>
                </c:pt>
                <c:pt idx="1916">
                  <c:v>-5.6904999999999999E-8</c:v>
                </c:pt>
                <c:pt idx="1917">
                  <c:v>-5.6892499999999998E-8</c:v>
                </c:pt>
                <c:pt idx="1918">
                  <c:v>-5.6879999999999997E-8</c:v>
                </c:pt>
                <c:pt idx="1919">
                  <c:v>-5.6867500000000003E-8</c:v>
                </c:pt>
                <c:pt idx="1920">
                  <c:v>-5.6855000000000002E-8</c:v>
                </c:pt>
                <c:pt idx="1921">
                  <c:v>-5.6842500000000001E-8</c:v>
                </c:pt>
                <c:pt idx="1922">
                  <c:v>-5.683E-8</c:v>
                </c:pt>
                <c:pt idx="1923">
                  <c:v>-5.6817499999999999E-8</c:v>
                </c:pt>
                <c:pt idx="1924">
                  <c:v>-5.6804999999999998E-8</c:v>
                </c:pt>
                <c:pt idx="1925">
                  <c:v>-5.6792499999999997E-8</c:v>
                </c:pt>
                <c:pt idx="1926">
                  <c:v>-5.6780000000000003E-8</c:v>
                </c:pt>
                <c:pt idx="1927">
                  <c:v>-5.6767500000000002E-8</c:v>
                </c:pt>
                <c:pt idx="1928">
                  <c:v>-5.6755000000000001E-8</c:v>
                </c:pt>
                <c:pt idx="1929">
                  <c:v>-5.67425E-8</c:v>
                </c:pt>
                <c:pt idx="1930">
                  <c:v>-5.6729999999999999E-8</c:v>
                </c:pt>
                <c:pt idx="1931">
                  <c:v>-5.6717499999999998E-8</c:v>
                </c:pt>
                <c:pt idx="1932">
                  <c:v>-5.6704999999999997E-8</c:v>
                </c:pt>
                <c:pt idx="1933">
                  <c:v>-5.6692500000000003E-8</c:v>
                </c:pt>
                <c:pt idx="1934">
                  <c:v>-5.6680000000000002E-8</c:v>
                </c:pt>
                <c:pt idx="1935">
                  <c:v>-5.6667500000000001E-8</c:v>
                </c:pt>
                <c:pt idx="1936">
                  <c:v>-5.6655E-8</c:v>
                </c:pt>
                <c:pt idx="1937">
                  <c:v>-5.6642499999999999E-8</c:v>
                </c:pt>
                <c:pt idx="1938">
                  <c:v>-5.6629999999999998E-8</c:v>
                </c:pt>
                <c:pt idx="1939">
                  <c:v>-5.6617499999999997E-8</c:v>
                </c:pt>
                <c:pt idx="1940">
                  <c:v>-5.6605000000000003E-8</c:v>
                </c:pt>
                <c:pt idx="1941">
                  <c:v>-5.6592500000000002E-8</c:v>
                </c:pt>
                <c:pt idx="1942">
                  <c:v>-5.6580000000000001E-8</c:v>
                </c:pt>
                <c:pt idx="1943">
                  <c:v>-5.65675E-8</c:v>
                </c:pt>
                <c:pt idx="1944">
                  <c:v>-5.6554999999999999E-8</c:v>
                </c:pt>
                <c:pt idx="1945">
                  <c:v>-5.6542499999999998E-8</c:v>
                </c:pt>
                <c:pt idx="1946">
                  <c:v>-5.6529999999999997E-8</c:v>
                </c:pt>
                <c:pt idx="1947">
                  <c:v>-5.6517500000000003E-8</c:v>
                </c:pt>
                <c:pt idx="1948">
                  <c:v>-5.6505000000000002E-8</c:v>
                </c:pt>
                <c:pt idx="1949">
                  <c:v>-5.6492500000000001E-8</c:v>
                </c:pt>
                <c:pt idx="1950">
                  <c:v>-5.648E-8</c:v>
                </c:pt>
                <c:pt idx="1951">
                  <c:v>-5.6467499999999999E-8</c:v>
                </c:pt>
                <c:pt idx="1952">
                  <c:v>-5.6454999999999998E-8</c:v>
                </c:pt>
                <c:pt idx="1953">
                  <c:v>-5.6442499999999997E-8</c:v>
                </c:pt>
                <c:pt idx="1954">
                  <c:v>-5.6430000000000003E-8</c:v>
                </c:pt>
                <c:pt idx="1955">
                  <c:v>-5.6417500000000002E-8</c:v>
                </c:pt>
                <c:pt idx="1956">
                  <c:v>-5.6405000000000001E-8</c:v>
                </c:pt>
                <c:pt idx="1957">
                  <c:v>-5.63925E-8</c:v>
                </c:pt>
                <c:pt idx="1958">
                  <c:v>-5.6379999999999999E-8</c:v>
                </c:pt>
                <c:pt idx="1959">
                  <c:v>-5.6367499999999998E-8</c:v>
                </c:pt>
                <c:pt idx="1960">
                  <c:v>-5.6354999999999997E-8</c:v>
                </c:pt>
                <c:pt idx="1961">
                  <c:v>-5.6342500000000003E-8</c:v>
                </c:pt>
                <c:pt idx="1962">
                  <c:v>-5.6330000000000002E-8</c:v>
                </c:pt>
                <c:pt idx="1963">
                  <c:v>-5.6317500000000001E-8</c:v>
                </c:pt>
                <c:pt idx="1964">
                  <c:v>-5.6305E-8</c:v>
                </c:pt>
                <c:pt idx="1965">
                  <c:v>-5.6292499999999999E-8</c:v>
                </c:pt>
                <c:pt idx="1966">
                  <c:v>-5.6279999999999998E-8</c:v>
                </c:pt>
                <c:pt idx="1967">
                  <c:v>-5.6267499999999997E-8</c:v>
                </c:pt>
                <c:pt idx="1968">
                  <c:v>-5.6255000000000003E-8</c:v>
                </c:pt>
                <c:pt idx="1969">
                  <c:v>-5.6242500000000002E-8</c:v>
                </c:pt>
                <c:pt idx="1970">
                  <c:v>-5.6230000000000001E-8</c:v>
                </c:pt>
                <c:pt idx="1971">
                  <c:v>-5.62175E-8</c:v>
                </c:pt>
                <c:pt idx="1972">
                  <c:v>-5.6204999999999999E-8</c:v>
                </c:pt>
                <c:pt idx="1973">
                  <c:v>-5.6192499999999998E-8</c:v>
                </c:pt>
                <c:pt idx="1974">
                  <c:v>-5.6179999999999997E-8</c:v>
                </c:pt>
                <c:pt idx="1975">
                  <c:v>-5.6167500000000003E-8</c:v>
                </c:pt>
                <c:pt idx="1976">
                  <c:v>-5.6155000000000002E-8</c:v>
                </c:pt>
                <c:pt idx="1977">
                  <c:v>-5.6142500000000001E-8</c:v>
                </c:pt>
                <c:pt idx="1978">
                  <c:v>-5.613E-8</c:v>
                </c:pt>
                <c:pt idx="1979">
                  <c:v>-5.6117499999999999E-8</c:v>
                </c:pt>
                <c:pt idx="1980">
                  <c:v>-5.6104999999999998E-8</c:v>
                </c:pt>
                <c:pt idx="1981">
                  <c:v>-5.6092499999999998E-8</c:v>
                </c:pt>
                <c:pt idx="1982">
                  <c:v>-5.6080000000000003E-8</c:v>
                </c:pt>
                <c:pt idx="1983">
                  <c:v>-5.6067500000000002E-8</c:v>
                </c:pt>
                <c:pt idx="1984">
                  <c:v>-5.6055000000000001E-8</c:v>
                </c:pt>
                <c:pt idx="1985">
                  <c:v>-5.60425E-8</c:v>
                </c:pt>
                <c:pt idx="1986">
                  <c:v>-5.6029999999999999E-8</c:v>
                </c:pt>
                <c:pt idx="1987">
                  <c:v>-5.6017499999999999E-8</c:v>
                </c:pt>
                <c:pt idx="1988">
                  <c:v>-5.6004999999999998E-8</c:v>
                </c:pt>
                <c:pt idx="1989">
                  <c:v>-5.5992500000000003E-8</c:v>
                </c:pt>
                <c:pt idx="1990">
                  <c:v>-5.5980000000000002E-8</c:v>
                </c:pt>
                <c:pt idx="1991">
                  <c:v>-5.5967500000000001E-8</c:v>
                </c:pt>
                <c:pt idx="1992">
                  <c:v>-5.5955E-8</c:v>
                </c:pt>
                <c:pt idx="1993">
                  <c:v>-5.5942499999999999E-8</c:v>
                </c:pt>
                <c:pt idx="1994">
                  <c:v>-5.5929999999999999E-8</c:v>
                </c:pt>
                <c:pt idx="1995">
                  <c:v>-5.5917499999999998E-8</c:v>
                </c:pt>
                <c:pt idx="1996">
                  <c:v>-5.5905000000000003E-8</c:v>
                </c:pt>
                <c:pt idx="1997">
                  <c:v>-5.5892500000000002E-8</c:v>
                </c:pt>
                <c:pt idx="1998">
                  <c:v>-5.5880000000000001E-8</c:v>
                </c:pt>
                <c:pt idx="1999">
                  <c:v>-5.58675E-8</c:v>
                </c:pt>
                <c:pt idx="2000">
                  <c:v>-5.5855E-8</c:v>
                </c:pt>
                <c:pt idx="2001">
                  <c:v>-5.5842499999999999E-8</c:v>
                </c:pt>
                <c:pt idx="2002">
                  <c:v>-5.5829999999999998E-8</c:v>
                </c:pt>
                <c:pt idx="2003">
                  <c:v>-5.5817499999999997E-8</c:v>
                </c:pt>
                <c:pt idx="2004">
                  <c:v>-5.5805000000000002E-8</c:v>
                </c:pt>
                <c:pt idx="2005">
                  <c:v>-5.5792500000000001E-8</c:v>
                </c:pt>
                <c:pt idx="2006">
                  <c:v>-5.5780000000000001E-8</c:v>
                </c:pt>
                <c:pt idx="2007">
                  <c:v>-5.57675E-8</c:v>
                </c:pt>
                <c:pt idx="2008">
                  <c:v>-5.5754999999999999E-8</c:v>
                </c:pt>
                <c:pt idx="2009">
                  <c:v>-5.5742499999999998E-8</c:v>
                </c:pt>
                <c:pt idx="2010">
                  <c:v>-5.5729999999999997E-8</c:v>
                </c:pt>
                <c:pt idx="2011">
                  <c:v>-5.5717500000000002E-8</c:v>
                </c:pt>
                <c:pt idx="2012">
                  <c:v>-5.5705000000000002E-8</c:v>
                </c:pt>
                <c:pt idx="2013">
                  <c:v>-5.5692500000000001E-8</c:v>
                </c:pt>
                <c:pt idx="2014">
                  <c:v>-5.568E-8</c:v>
                </c:pt>
                <c:pt idx="2015">
                  <c:v>-5.5667499999999999E-8</c:v>
                </c:pt>
                <c:pt idx="2016">
                  <c:v>-5.5654999999999998E-8</c:v>
                </c:pt>
                <c:pt idx="2017">
                  <c:v>-5.5642499999999997E-8</c:v>
                </c:pt>
                <c:pt idx="2018">
                  <c:v>-5.5630000000000002E-8</c:v>
                </c:pt>
                <c:pt idx="2019">
                  <c:v>-5.5617500000000002E-8</c:v>
                </c:pt>
                <c:pt idx="2020">
                  <c:v>-5.5605000000000001E-8</c:v>
                </c:pt>
                <c:pt idx="2021">
                  <c:v>-5.55925E-8</c:v>
                </c:pt>
                <c:pt idx="2022">
                  <c:v>-5.5579999999999999E-8</c:v>
                </c:pt>
                <c:pt idx="2023">
                  <c:v>-5.5567499999999998E-8</c:v>
                </c:pt>
                <c:pt idx="2024">
                  <c:v>-5.5554999999999997E-8</c:v>
                </c:pt>
                <c:pt idx="2025">
                  <c:v>-5.5542500000000003E-8</c:v>
                </c:pt>
                <c:pt idx="2026">
                  <c:v>-5.5530000000000002E-8</c:v>
                </c:pt>
                <c:pt idx="2027">
                  <c:v>-5.5517500000000001E-8</c:v>
                </c:pt>
                <c:pt idx="2028">
                  <c:v>-5.5505E-8</c:v>
                </c:pt>
                <c:pt idx="2029">
                  <c:v>-5.5492499999999999E-8</c:v>
                </c:pt>
                <c:pt idx="2030">
                  <c:v>-5.5479999999999998E-8</c:v>
                </c:pt>
                <c:pt idx="2031">
                  <c:v>-5.5467499999999997E-8</c:v>
                </c:pt>
                <c:pt idx="2032">
                  <c:v>-5.5455000000000003E-8</c:v>
                </c:pt>
                <c:pt idx="2033">
                  <c:v>-5.5442500000000002E-8</c:v>
                </c:pt>
                <c:pt idx="2034">
                  <c:v>-5.5430000000000001E-8</c:v>
                </c:pt>
                <c:pt idx="2035">
                  <c:v>-5.54175E-8</c:v>
                </c:pt>
                <c:pt idx="2036">
                  <c:v>-5.5404999999999999E-8</c:v>
                </c:pt>
                <c:pt idx="2037">
                  <c:v>-5.5392499999999998E-8</c:v>
                </c:pt>
                <c:pt idx="2038">
                  <c:v>-5.5379999999999997E-8</c:v>
                </c:pt>
                <c:pt idx="2039">
                  <c:v>-5.5367500000000003E-8</c:v>
                </c:pt>
                <c:pt idx="2040">
                  <c:v>-5.5355000000000002E-8</c:v>
                </c:pt>
                <c:pt idx="2041">
                  <c:v>-5.5342500000000001E-8</c:v>
                </c:pt>
                <c:pt idx="2042">
                  <c:v>-5.533E-8</c:v>
                </c:pt>
                <c:pt idx="2043">
                  <c:v>-5.5317499999999999E-8</c:v>
                </c:pt>
                <c:pt idx="2044">
                  <c:v>-5.5304999999999998E-8</c:v>
                </c:pt>
                <c:pt idx="2045">
                  <c:v>-5.5292499999999997E-8</c:v>
                </c:pt>
                <c:pt idx="2046">
                  <c:v>-5.5280000000000003E-8</c:v>
                </c:pt>
                <c:pt idx="2047">
                  <c:v>-5.5267500000000002E-8</c:v>
                </c:pt>
                <c:pt idx="2048">
                  <c:v>-5.5255000000000001E-8</c:v>
                </c:pt>
                <c:pt idx="2049">
                  <c:v>-5.52425E-8</c:v>
                </c:pt>
                <c:pt idx="2050">
                  <c:v>-5.5229999999999999E-8</c:v>
                </c:pt>
                <c:pt idx="2051">
                  <c:v>-5.5217499999999998E-8</c:v>
                </c:pt>
                <c:pt idx="2052">
                  <c:v>-5.5204999999999997E-8</c:v>
                </c:pt>
                <c:pt idx="2053">
                  <c:v>-5.5192500000000003E-8</c:v>
                </c:pt>
                <c:pt idx="2054">
                  <c:v>-5.5180000000000002E-8</c:v>
                </c:pt>
                <c:pt idx="2055">
                  <c:v>-5.5167500000000001E-8</c:v>
                </c:pt>
                <c:pt idx="2056">
                  <c:v>-5.5155E-8</c:v>
                </c:pt>
                <c:pt idx="2057">
                  <c:v>-5.5142499999999999E-8</c:v>
                </c:pt>
                <c:pt idx="2058">
                  <c:v>-5.5129999999999998E-8</c:v>
                </c:pt>
                <c:pt idx="2059">
                  <c:v>-5.5117499999999997E-8</c:v>
                </c:pt>
                <c:pt idx="2060">
                  <c:v>-5.5105000000000003E-8</c:v>
                </c:pt>
                <c:pt idx="2061">
                  <c:v>-5.5092500000000002E-8</c:v>
                </c:pt>
                <c:pt idx="2062">
                  <c:v>-5.5080000000000001E-8</c:v>
                </c:pt>
                <c:pt idx="2063">
                  <c:v>-5.50675E-8</c:v>
                </c:pt>
                <c:pt idx="2064">
                  <c:v>-5.5054999999999999E-8</c:v>
                </c:pt>
                <c:pt idx="2065">
                  <c:v>-5.5042499999999998E-8</c:v>
                </c:pt>
                <c:pt idx="2066">
                  <c:v>-5.5029999999999997E-8</c:v>
                </c:pt>
                <c:pt idx="2067">
                  <c:v>-5.5017500000000003E-8</c:v>
                </c:pt>
                <c:pt idx="2068">
                  <c:v>-5.5005000000000002E-8</c:v>
                </c:pt>
                <c:pt idx="2069">
                  <c:v>-5.4992500000000001E-8</c:v>
                </c:pt>
                <c:pt idx="2070">
                  <c:v>-5.498E-8</c:v>
                </c:pt>
                <c:pt idx="2071">
                  <c:v>-5.4967499999999999E-8</c:v>
                </c:pt>
                <c:pt idx="2072">
                  <c:v>-5.4954999999999998E-8</c:v>
                </c:pt>
                <c:pt idx="2073">
                  <c:v>-5.4942499999999997E-8</c:v>
                </c:pt>
                <c:pt idx="2074">
                  <c:v>-5.4930000000000003E-8</c:v>
                </c:pt>
                <c:pt idx="2075">
                  <c:v>-5.4917500000000002E-8</c:v>
                </c:pt>
                <c:pt idx="2076">
                  <c:v>-5.4905000000000001E-8</c:v>
                </c:pt>
                <c:pt idx="2077">
                  <c:v>-5.48925E-8</c:v>
                </c:pt>
                <c:pt idx="2078">
                  <c:v>-5.4879999999999999E-8</c:v>
                </c:pt>
                <c:pt idx="2079">
                  <c:v>-5.4867499999999998E-8</c:v>
                </c:pt>
                <c:pt idx="2080">
                  <c:v>-5.4854999999999997E-8</c:v>
                </c:pt>
                <c:pt idx="2081">
                  <c:v>-5.4842500000000003E-8</c:v>
                </c:pt>
                <c:pt idx="2082">
                  <c:v>-5.4830000000000002E-8</c:v>
                </c:pt>
                <c:pt idx="2083">
                  <c:v>-5.4817500000000001E-8</c:v>
                </c:pt>
                <c:pt idx="2084">
                  <c:v>-5.4805E-8</c:v>
                </c:pt>
                <c:pt idx="2085">
                  <c:v>-5.4792499999999999E-8</c:v>
                </c:pt>
                <c:pt idx="2086">
                  <c:v>-5.4779999999999998E-8</c:v>
                </c:pt>
                <c:pt idx="2087">
                  <c:v>-5.4767499999999997E-8</c:v>
                </c:pt>
                <c:pt idx="2088">
                  <c:v>-5.4755000000000003E-8</c:v>
                </c:pt>
                <c:pt idx="2089">
                  <c:v>-5.4742500000000002E-8</c:v>
                </c:pt>
                <c:pt idx="2090">
                  <c:v>-5.4730000000000001E-8</c:v>
                </c:pt>
                <c:pt idx="2091">
                  <c:v>-5.47175E-8</c:v>
                </c:pt>
                <c:pt idx="2092">
                  <c:v>-5.4704999999999999E-8</c:v>
                </c:pt>
                <c:pt idx="2093">
                  <c:v>-5.4692499999999998E-8</c:v>
                </c:pt>
                <c:pt idx="2094">
                  <c:v>-5.4679999999999997E-8</c:v>
                </c:pt>
                <c:pt idx="2095">
                  <c:v>-5.4667500000000003E-8</c:v>
                </c:pt>
                <c:pt idx="2096">
                  <c:v>-5.4655000000000002E-8</c:v>
                </c:pt>
                <c:pt idx="2097">
                  <c:v>-5.4642500000000001E-8</c:v>
                </c:pt>
                <c:pt idx="2098">
                  <c:v>-5.463E-8</c:v>
                </c:pt>
                <c:pt idx="2099">
                  <c:v>-5.4617499999999999E-8</c:v>
                </c:pt>
                <c:pt idx="2100">
                  <c:v>-5.4604999999999998E-8</c:v>
                </c:pt>
                <c:pt idx="2101">
                  <c:v>-5.4592499999999997E-8</c:v>
                </c:pt>
                <c:pt idx="2102">
                  <c:v>-5.4580000000000003E-8</c:v>
                </c:pt>
                <c:pt idx="2103">
                  <c:v>-5.4567500000000002E-8</c:v>
                </c:pt>
                <c:pt idx="2104">
                  <c:v>-5.4555000000000001E-8</c:v>
                </c:pt>
                <c:pt idx="2105">
                  <c:v>-5.45425E-8</c:v>
                </c:pt>
                <c:pt idx="2106">
                  <c:v>-5.4529999999999999E-8</c:v>
                </c:pt>
                <c:pt idx="2107">
                  <c:v>-5.4517499999999998E-8</c:v>
                </c:pt>
                <c:pt idx="2108">
                  <c:v>-5.4504999999999997E-8</c:v>
                </c:pt>
                <c:pt idx="2109">
                  <c:v>-5.4492500000000003E-8</c:v>
                </c:pt>
                <c:pt idx="2110">
                  <c:v>-5.4480000000000002E-8</c:v>
                </c:pt>
                <c:pt idx="2111">
                  <c:v>-5.4467500000000001E-8</c:v>
                </c:pt>
                <c:pt idx="2112">
                  <c:v>-5.4455E-8</c:v>
                </c:pt>
                <c:pt idx="2113">
                  <c:v>-5.4442499999999999E-8</c:v>
                </c:pt>
                <c:pt idx="2114">
                  <c:v>-5.4429999999999998E-8</c:v>
                </c:pt>
                <c:pt idx="2115">
                  <c:v>-5.4417499999999997E-8</c:v>
                </c:pt>
                <c:pt idx="2116">
                  <c:v>-5.4405000000000003E-8</c:v>
                </c:pt>
                <c:pt idx="2117">
                  <c:v>-5.4392500000000002E-8</c:v>
                </c:pt>
                <c:pt idx="2118">
                  <c:v>-5.4380000000000001E-8</c:v>
                </c:pt>
                <c:pt idx="2119">
                  <c:v>-5.43675E-8</c:v>
                </c:pt>
                <c:pt idx="2120">
                  <c:v>-5.4354999999999999E-8</c:v>
                </c:pt>
                <c:pt idx="2121">
                  <c:v>-5.4342499999999998E-8</c:v>
                </c:pt>
                <c:pt idx="2122">
                  <c:v>-5.4329999999999997E-8</c:v>
                </c:pt>
                <c:pt idx="2123">
                  <c:v>-5.4317500000000003E-8</c:v>
                </c:pt>
                <c:pt idx="2124">
                  <c:v>-5.4305000000000002E-8</c:v>
                </c:pt>
                <c:pt idx="2125">
                  <c:v>-5.4292500000000001E-8</c:v>
                </c:pt>
                <c:pt idx="2126">
                  <c:v>-5.428E-8</c:v>
                </c:pt>
                <c:pt idx="2127">
                  <c:v>-5.4267499999999999E-8</c:v>
                </c:pt>
                <c:pt idx="2128">
                  <c:v>-5.4254999999999998E-8</c:v>
                </c:pt>
                <c:pt idx="2129">
                  <c:v>-5.4242499999999998E-8</c:v>
                </c:pt>
                <c:pt idx="2130">
                  <c:v>-5.4230000000000003E-8</c:v>
                </c:pt>
                <c:pt idx="2131">
                  <c:v>-5.4217500000000002E-8</c:v>
                </c:pt>
                <c:pt idx="2132">
                  <c:v>-5.4205000000000001E-8</c:v>
                </c:pt>
                <c:pt idx="2133">
                  <c:v>-5.41925E-8</c:v>
                </c:pt>
                <c:pt idx="2134">
                  <c:v>-5.4179999999999999E-8</c:v>
                </c:pt>
                <c:pt idx="2135">
                  <c:v>-5.4167499999999998E-8</c:v>
                </c:pt>
                <c:pt idx="2136">
                  <c:v>-5.4154999999999998E-8</c:v>
                </c:pt>
                <c:pt idx="2137">
                  <c:v>-5.4142500000000003E-8</c:v>
                </c:pt>
                <c:pt idx="2138">
                  <c:v>-5.4130000000000002E-8</c:v>
                </c:pt>
                <c:pt idx="2139">
                  <c:v>-5.4117500000000001E-8</c:v>
                </c:pt>
                <c:pt idx="2140">
                  <c:v>-5.4105E-8</c:v>
                </c:pt>
                <c:pt idx="2141">
                  <c:v>-5.4092499999999999E-8</c:v>
                </c:pt>
                <c:pt idx="2142">
                  <c:v>-5.4079999999999999E-8</c:v>
                </c:pt>
                <c:pt idx="2143">
                  <c:v>-5.4067499999999998E-8</c:v>
                </c:pt>
                <c:pt idx="2144">
                  <c:v>-5.4055000000000003E-8</c:v>
                </c:pt>
                <c:pt idx="2145">
                  <c:v>-5.4042500000000002E-8</c:v>
                </c:pt>
                <c:pt idx="2146">
                  <c:v>-5.4030000000000001E-8</c:v>
                </c:pt>
                <c:pt idx="2147">
                  <c:v>-5.40175E-8</c:v>
                </c:pt>
                <c:pt idx="2148">
                  <c:v>-5.4005E-8</c:v>
                </c:pt>
                <c:pt idx="2149">
                  <c:v>-5.3992499999999999E-8</c:v>
                </c:pt>
                <c:pt idx="2150">
                  <c:v>-5.3979999999999998E-8</c:v>
                </c:pt>
                <c:pt idx="2151">
                  <c:v>-5.3967499999999997E-8</c:v>
                </c:pt>
                <c:pt idx="2152">
                  <c:v>-5.3955000000000002E-8</c:v>
                </c:pt>
                <c:pt idx="2153">
                  <c:v>-5.3942500000000001E-8</c:v>
                </c:pt>
                <c:pt idx="2154">
                  <c:v>-5.3930000000000001E-8</c:v>
                </c:pt>
                <c:pt idx="2155">
                  <c:v>-5.39175E-8</c:v>
                </c:pt>
                <c:pt idx="2156">
                  <c:v>-5.3904999999999999E-8</c:v>
                </c:pt>
                <c:pt idx="2157">
                  <c:v>-5.3892499999999998E-8</c:v>
                </c:pt>
                <c:pt idx="2158">
                  <c:v>-5.3879999999999997E-8</c:v>
                </c:pt>
                <c:pt idx="2159">
                  <c:v>-5.3867500000000002E-8</c:v>
                </c:pt>
                <c:pt idx="2160">
                  <c:v>-5.3855000000000001E-8</c:v>
                </c:pt>
                <c:pt idx="2161">
                  <c:v>-5.3842500000000001E-8</c:v>
                </c:pt>
                <c:pt idx="2162">
                  <c:v>-5.383E-8</c:v>
                </c:pt>
                <c:pt idx="2163">
                  <c:v>-5.3817499999999999E-8</c:v>
                </c:pt>
                <c:pt idx="2164">
                  <c:v>-5.3804999999999998E-8</c:v>
                </c:pt>
                <c:pt idx="2165">
                  <c:v>-5.3792499999999997E-8</c:v>
                </c:pt>
                <c:pt idx="2166">
                  <c:v>-5.3780000000000002E-8</c:v>
                </c:pt>
                <c:pt idx="2167">
                  <c:v>-5.3767500000000002E-8</c:v>
                </c:pt>
                <c:pt idx="2168">
                  <c:v>-5.3755000000000001E-8</c:v>
                </c:pt>
                <c:pt idx="2169">
                  <c:v>-5.37425E-8</c:v>
                </c:pt>
                <c:pt idx="2170">
                  <c:v>-5.3729999999999999E-8</c:v>
                </c:pt>
                <c:pt idx="2171">
                  <c:v>-5.3717499999999998E-8</c:v>
                </c:pt>
                <c:pt idx="2172">
                  <c:v>-5.3704999999999997E-8</c:v>
                </c:pt>
                <c:pt idx="2173">
                  <c:v>-5.3692500000000003E-8</c:v>
                </c:pt>
                <c:pt idx="2174">
                  <c:v>-5.3680000000000002E-8</c:v>
                </c:pt>
                <c:pt idx="2175">
                  <c:v>-5.3667500000000001E-8</c:v>
                </c:pt>
                <c:pt idx="2176">
                  <c:v>-5.3655E-8</c:v>
                </c:pt>
                <c:pt idx="2177">
                  <c:v>-5.3642499999999999E-8</c:v>
                </c:pt>
                <c:pt idx="2178">
                  <c:v>-5.3629999999999998E-8</c:v>
                </c:pt>
                <c:pt idx="2179">
                  <c:v>-5.3617499999999997E-8</c:v>
                </c:pt>
                <c:pt idx="2180">
                  <c:v>-5.3605000000000003E-8</c:v>
                </c:pt>
                <c:pt idx="2181">
                  <c:v>-5.3592500000000002E-8</c:v>
                </c:pt>
                <c:pt idx="2182">
                  <c:v>-5.3580000000000001E-8</c:v>
                </c:pt>
                <c:pt idx="2183">
                  <c:v>-5.35675E-8</c:v>
                </c:pt>
                <c:pt idx="2184">
                  <c:v>-5.3554999999999999E-8</c:v>
                </c:pt>
                <c:pt idx="2185">
                  <c:v>-5.3542499999999998E-8</c:v>
                </c:pt>
                <c:pt idx="2186">
                  <c:v>-5.3529999999999997E-8</c:v>
                </c:pt>
                <c:pt idx="2187">
                  <c:v>-5.3517500000000003E-8</c:v>
                </c:pt>
                <c:pt idx="2188">
                  <c:v>-5.3505000000000002E-8</c:v>
                </c:pt>
                <c:pt idx="2189">
                  <c:v>-5.3492500000000001E-8</c:v>
                </c:pt>
                <c:pt idx="2190">
                  <c:v>-5.348E-8</c:v>
                </c:pt>
                <c:pt idx="2191">
                  <c:v>-5.3467499999999999E-8</c:v>
                </c:pt>
                <c:pt idx="2192">
                  <c:v>-5.3454999999999998E-8</c:v>
                </c:pt>
                <c:pt idx="2193">
                  <c:v>-5.3442499999999997E-8</c:v>
                </c:pt>
                <c:pt idx="2194">
                  <c:v>-5.3430000000000003E-8</c:v>
                </c:pt>
                <c:pt idx="2195">
                  <c:v>-5.3417500000000002E-8</c:v>
                </c:pt>
                <c:pt idx="2196">
                  <c:v>-5.3405000000000001E-8</c:v>
                </c:pt>
                <c:pt idx="2197">
                  <c:v>-5.33925E-8</c:v>
                </c:pt>
                <c:pt idx="2198">
                  <c:v>-5.3379999999999999E-8</c:v>
                </c:pt>
                <c:pt idx="2199">
                  <c:v>-5.3367499999999998E-8</c:v>
                </c:pt>
                <c:pt idx="2200">
                  <c:v>-5.3354999999999997E-8</c:v>
                </c:pt>
                <c:pt idx="2201">
                  <c:v>-5.3342500000000003E-8</c:v>
                </c:pt>
                <c:pt idx="2202">
                  <c:v>-5.3330000000000002E-8</c:v>
                </c:pt>
                <c:pt idx="2203">
                  <c:v>-5.3317500000000001E-8</c:v>
                </c:pt>
                <c:pt idx="2204">
                  <c:v>-5.3305E-8</c:v>
                </c:pt>
                <c:pt idx="2205">
                  <c:v>-5.3292499999999999E-8</c:v>
                </c:pt>
                <c:pt idx="2206">
                  <c:v>-5.3279999999999998E-8</c:v>
                </c:pt>
                <c:pt idx="2207">
                  <c:v>-5.3267499999999997E-8</c:v>
                </c:pt>
                <c:pt idx="2208">
                  <c:v>-5.3255000000000003E-8</c:v>
                </c:pt>
                <c:pt idx="2209">
                  <c:v>-5.3242500000000002E-8</c:v>
                </c:pt>
                <c:pt idx="2210">
                  <c:v>-5.3230000000000001E-8</c:v>
                </c:pt>
                <c:pt idx="2211">
                  <c:v>-5.32175E-8</c:v>
                </c:pt>
                <c:pt idx="2212">
                  <c:v>-5.3204999999999999E-8</c:v>
                </c:pt>
                <c:pt idx="2213">
                  <c:v>-5.3192499999999998E-8</c:v>
                </c:pt>
                <c:pt idx="2214">
                  <c:v>-5.3179999999999997E-8</c:v>
                </c:pt>
                <c:pt idx="2215">
                  <c:v>-5.3167500000000003E-8</c:v>
                </c:pt>
                <c:pt idx="2216">
                  <c:v>-5.3155000000000002E-8</c:v>
                </c:pt>
                <c:pt idx="2217">
                  <c:v>-5.3142500000000001E-8</c:v>
                </c:pt>
                <c:pt idx="2218">
                  <c:v>-5.313E-8</c:v>
                </c:pt>
                <c:pt idx="2219">
                  <c:v>-5.3117499999999999E-8</c:v>
                </c:pt>
                <c:pt idx="2220">
                  <c:v>-5.3104999999999998E-8</c:v>
                </c:pt>
                <c:pt idx="2221">
                  <c:v>-5.3092499999999997E-8</c:v>
                </c:pt>
                <c:pt idx="2222">
                  <c:v>-5.3080000000000003E-8</c:v>
                </c:pt>
                <c:pt idx="2223">
                  <c:v>-5.3067500000000002E-8</c:v>
                </c:pt>
                <c:pt idx="2224">
                  <c:v>-5.3055000000000001E-8</c:v>
                </c:pt>
                <c:pt idx="2225">
                  <c:v>-5.30425E-8</c:v>
                </c:pt>
                <c:pt idx="2226">
                  <c:v>-5.3029999999999999E-8</c:v>
                </c:pt>
                <c:pt idx="2227">
                  <c:v>-5.3017499999999998E-8</c:v>
                </c:pt>
                <c:pt idx="2228">
                  <c:v>-5.3004999999999997E-8</c:v>
                </c:pt>
                <c:pt idx="2229">
                  <c:v>-5.2992500000000003E-8</c:v>
                </c:pt>
                <c:pt idx="2230">
                  <c:v>-5.2980000000000002E-8</c:v>
                </c:pt>
                <c:pt idx="2231">
                  <c:v>-5.2967500000000001E-8</c:v>
                </c:pt>
                <c:pt idx="2232">
                  <c:v>-5.2955E-8</c:v>
                </c:pt>
                <c:pt idx="2233">
                  <c:v>-5.2942499999999999E-8</c:v>
                </c:pt>
                <c:pt idx="2234">
                  <c:v>-5.2929999999999998E-8</c:v>
                </c:pt>
                <c:pt idx="2235">
                  <c:v>-5.2917499999999997E-8</c:v>
                </c:pt>
                <c:pt idx="2236">
                  <c:v>-5.2905000000000003E-8</c:v>
                </c:pt>
                <c:pt idx="2237">
                  <c:v>-5.2892500000000002E-8</c:v>
                </c:pt>
                <c:pt idx="2238">
                  <c:v>-5.2880000000000001E-8</c:v>
                </c:pt>
                <c:pt idx="2239">
                  <c:v>-5.28675E-8</c:v>
                </c:pt>
                <c:pt idx="2240">
                  <c:v>-5.2854999999999999E-8</c:v>
                </c:pt>
                <c:pt idx="2241">
                  <c:v>-5.2842499999999998E-8</c:v>
                </c:pt>
                <c:pt idx="2242">
                  <c:v>-5.2829999999999997E-8</c:v>
                </c:pt>
                <c:pt idx="2243">
                  <c:v>-5.2817500000000003E-8</c:v>
                </c:pt>
                <c:pt idx="2244">
                  <c:v>-5.2805000000000002E-8</c:v>
                </c:pt>
                <c:pt idx="2245">
                  <c:v>-5.2792500000000001E-8</c:v>
                </c:pt>
                <c:pt idx="2246">
                  <c:v>-5.278E-8</c:v>
                </c:pt>
                <c:pt idx="2247">
                  <c:v>-5.2767499999999999E-8</c:v>
                </c:pt>
                <c:pt idx="2248">
                  <c:v>-5.2754999999999998E-8</c:v>
                </c:pt>
                <c:pt idx="2249">
                  <c:v>-5.2742499999999997E-8</c:v>
                </c:pt>
                <c:pt idx="2250">
                  <c:v>-5.2730000000000003E-8</c:v>
                </c:pt>
                <c:pt idx="2251">
                  <c:v>-5.2717500000000002E-8</c:v>
                </c:pt>
                <c:pt idx="2252">
                  <c:v>-5.2705000000000001E-8</c:v>
                </c:pt>
                <c:pt idx="2253">
                  <c:v>-5.26925E-8</c:v>
                </c:pt>
                <c:pt idx="2254">
                  <c:v>-5.2679999999999999E-8</c:v>
                </c:pt>
                <c:pt idx="2255">
                  <c:v>-5.2667499999999998E-8</c:v>
                </c:pt>
                <c:pt idx="2256">
                  <c:v>-5.2654999999999997E-8</c:v>
                </c:pt>
                <c:pt idx="2257">
                  <c:v>-5.2642500000000003E-8</c:v>
                </c:pt>
                <c:pt idx="2258">
                  <c:v>-5.2630000000000002E-8</c:v>
                </c:pt>
                <c:pt idx="2259">
                  <c:v>-5.2617500000000001E-8</c:v>
                </c:pt>
                <c:pt idx="2260">
                  <c:v>-5.2605E-8</c:v>
                </c:pt>
                <c:pt idx="2261">
                  <c:v>-5.2592499999999999E-8</c:v>
                </c:pt>
                <c:pt idx="2262">
                  <c:v>-5.2579999999999998E-8</c:v>
                </c:pt>
                <c:pt idx="2263">
                  <c:v>-5.2567499999999997E-8</c:v>
                </c:pt>
                <c:pt idx="2264">
                  <c:v>-5.2555000000000003E-8</c:v>
                </c:pt>
                <c:pt idx="2265">
                  <c:v>-5.2542500000000002E-8</c:v>
                </c:pt>
                <c:pt idx="2266">
                  <c:v>-5.2530000000000001E-8</c:v>
                </c:pt>
                <c:pt idx="2267">
                  <c:v>-5.25175E-8</c:v>
                </c:pt>
                <c:pt idx="2268">
                  <c:v>-5.2504999999999999E-8</c:v>
                </c:pt>
                <c:pt idx="2269">
                  <c:v>-5.2492499999999998E-8</c:v>
                </c:pt>
                <c:pt idx="2270">
                  <c:v>-5.2479999999999997E-8</c:v>
                </c:pt>
                <c:pt idx="2271">
                  <c:v>-5.2467500000000003E-8</c:v>
                </c:pt>
                <c:pt idx="2272">
                  <c:v>-5.2455000000000002E-8</c:v>
                </c:pt>
                <c:pt idx="2273">
                  <c:v>-5.2442500000000001E-8</c:v>
                </c:pt>
                <c:pt idx="2274">
                  <c:v>-5.243E-8</c:v>
                </c:pt>
                <c:pt idx="2275">
                  <c:v>-5.2417499999999999E-8</c:v>
                </c:pt>
                <c:pt idx="2276">
                  <c:v>-5.2404999999999998E-8</c:v>
                </c:pt>
                <c:pt idx="2277">
                  <c:v>-5.2392499999999997E-8</c:v>
                </c:pt>
                <c:pt idx="2278">
                  <c:v>-5.2380000000000003E-8</c:v>
                </c:pt>
                <c:pt idx="2279">
                  <c:v>-5.2367500000000002E-8</c:v>
                </c:pt>
                <c:pt idx="2280">
                  <c:v>-5.2355000000000001E-8</c:v>
                </c:pt>
                <c:pt idx="2281">
                  <c:v>-5.23425E-8</c:v>
                </c:pt>
                <c:pt idx="2282">
                  <c:v>-5.2329999999999999E-8</c:v>
                </c:pt>
                <c:pt idx="2283">
                  <c:v>-5.2317499999999998E-8</c:v>
                </c:pt>
                <c:pt idx="2284">
                  <c:v>-5.2304999999999998E-8</c:v>
                </c:pt>
                <c:pt idx="2285">
                  <c:v>-5.2292500000000003E-8</c:v>
                </c:pt>
                <c:pt idx="2286">
                  <c:v>-5.2280000000000002E-8</c:v>
                </c:pt>
                <c:pt idx="2287">
                  <c:v>-5.2267500000000001E-8</c:v>
                </c:pt>
                <c:pt idx="2288">
                  <c:v>-5.2255E-8</c:v>
                </c:pt>
                <c:pt idx="2289">
                  <c:v>-5.2242499999999999E-8</c:v>
                </c:pt>
                <c:pt idx="2290">
                  <c:v>-5.2229999999999999E-8</c:v>
                </c:pt>
                <c:pt idx="2291">
                  <c:v>-5.2217499999999998E-8</c:v>
                </c:pt>
                <c:pt idx="2292">
                  <c:v>-5.2205000000000003E-8</c:v>
                </c:pt>
                <c:pt idx="2293">
                  <c:v>-5.2192500000000002E-8</c:v>
                </c:pt>
                <c:pt idx="2294">
                  <c:v>-5.2180000000000001E-8</c:v>
                </c:pt>
                <c:pt idx="2295">
                  <c:v>-5.21675E-8</c:v>
                </c:pt>
                <c:pt idx="2296">
                  <c:v>-5.2154999999999999E-8</c:v>
                </c:pt>
                <c:pt idx="2297">
                  <c:v>-5.2142499999999999E-8</c:v>
                </c:pt>
                <c:pt idx="2298">
                  <c:v>-5.2129999999999998E-8</c:v>
                </c:pt>
                <c:pt idx="2299">
                  <c:v>-5.2117500000000003E-8</c:v>
                </c:pt>
                <c:pt idx="2300">
                  <c:v>-5.2105000000000002E-8</c:v>
                </c:pt>
                <c:pt idx="2301">
                  <c:v>-5.2092500000000001E-8</c:v>
                </c:pt>
                <c:pt idx="2302">
                  <c:v>-5.208E-8</c:v>
                </c:pt>
                <c:pt idx="2303">
                  <c:v>-5.20675E-8</c:v>
                </c:pt>
                <c:pt idx="2304">
                  <c:v>-5.2054999999999999E-8</c:v>
                </c:pt>
                <c:pt idx="2305">
                  <c:v>-5.2042499999999998E-8</c:v>
                </c:pt>
                <c:pt idx="2306">
                  <c:v>-5.2029999999999997E-8</c:v>
                </c:pt>
                <c:pt idx="2307">
                  <c:v>-5.2017500000000002E-8</c:v>
                </c:pt>
                <c:pt idx="2308">
                  <c:v>-5.2005000000000001E-8</c:v>
                </c:pt>
                <c:pt idx="2309">
                  <c:v>-5.1992500000000001E-8</c:v>
                </c:pt>
                <c:pt idx="2310">
                  <c:v>-5.198E-8</c:v>
                </c:pt>
                <c:pt idx="2311">
                  <c:v>-5.1967499999999999E-8</c:v>
                </c:pt>
                <c:pt idx="2312">
                  <c:v>-5.1954999999999998E-8</c:v>
                </c:pt>
                <c:pt idx="2313">
                  <c:v>-5.1942499999999997E-8</c:v>
                </c:pt>
                <c:pt idx="2314">
                  <c:v>-5.1930000000000002E-8</c:v>
                </c:pt>
                <c:pt idx="2315">
                  <c:v>-5.1917500000000002E-8</c:v>
                </c:pt>
                <c:pt idx="2316">
                  <c:v>-5.1905000000000001E-8</c:v>
                </c:pt>
                <c:pt idx="2317">
                  <c:v>-5.18925E-8</c:v>
                </c:pt>
                <c:pt idx="2318">
                  <c:v>-5.1879999999999999E-8</c:v>
                </c:pt>
                <c:pt idx="2319">
                  <c:v>-5.1867499999999998E-8</c:v>
                </c:pt>
                <c:pt idx="2320">
                  <c:v>-5.1854999999999997E-8</c:v>
                </c:pt>
                <c:pt idx="2321">
                  <c:v>-5.1842500000000002E-8</c:v>
                </c:pt>
                <c:pt idx="2322">
                  <c:v>-5.1830000000000002E-8</c:v>
                </c:pt>
                <c:pt idx="2323">
                  <c:v>-5.1817500000000001E-8</c:v>
                </c:pt>
                <c:pt idx="2324">
                  <c:v>-5.1805E-8</c:v>
                </c:pt>
                <c:pt idx="2325">
                  <c:v>-5.1792499999999999E-8</c:v>
                </c:pt>
                <c:pt idx="2326">
                  <c:v>-5.1779999999999998E-8</c:v>
                </c:pt>
                <c:pt idx="2327">
                  <c:v>-5.1767499999999997E-8</c:v>
                </c:pt>
                <c:pt idx="2328">
                  <c:v>-5.1755000000000003E-8</c:v>
                </c:pt>
                <c:pt idx="2329">
                  <c:v>-5.1742500000000002E-8</c:v>
                </c:pt>
                <c:pt idx="2330">
                  <c:v>-5.1730000000000001E-8</c:v>
                </c:pt>
                <c:pt idx="2331">
                  <c:v>-5.17175E-8</c:v>
                </c:pt>
                <c:pt idx="2332">
                  <c:v>-5.1704999999999999E-8</c:v>
                </c:pt>
                <c:pt idx="2333">
                  <c:v>-5.1692499999999998E-8</c:v>
                </c:pt>
                <c:pt idx="2334">
                  <c:v>-5.1679999999999997E-8</c:v>
                </c:pt>
                <c:pt idx="2335">
                  <c:v>-5.1667500000000003E-8</c:v>
                </c:pt>
                <c:pt idx="2336">
                  <c:v>-5.1655000000000002E-8</c:v>
                </c:pt>
                <c:pt idx="2337">
                  <c:v>-5.1642500000000001E-8</c:v>
                </c:pt>
                <c:pt idx="2338">
                  <c:v>-5.163E-8</c:v>
                </c:pt>
                <c:pt idx="2339">
                  <c:v>-5.1617499999999999E-8</c:v>
                </c:pt>
                <c:pt idx="2340">
                  <c:v>-5.1604999999999998E-8</c:v>
                </c:pt>
                <c:pt idx="2341">
                  <c:v>-5.1592499999999997E-8</c:v>
                </c:pt>
                <c:pt idx="2342">
                  <c:v>-5.1580000000000003E-8</c:v>
                </c:pt>
                <c:pt idx="2343">
                  <c:v>-5.1567500000000002E-8</c:v>
                </c:pt>
                <c:pt idx="2344">
                  <c:v>-5.1555000000000001E-8</c:v>
                </c:pt>
                <c:pt idx="2345">
                  <c:v>-5.15425E-8</c:v>
                </c:pt>
                <c:pt idx="2346">
                  <c:v>-5.1529999999999999E-8</c:v>
                </c:pt>
                <c:pt idx="2347">
                  <c:v>-5.1517499999999998E-8</c:v>
                </c:pt>
                <c:pt idx="2348">
                  <c:v>-5.1504999999999997E-8</c:v>
                </c:pt>
                <c:pt idx="2349">
                  <c:v>-5.1492500000000003E-8</c:v>
                </c:pt>
                <c:pt idx="2350">
                  <c:v>-5.1480000000000002E-8</c:v>
                </c:pt>
                <c:pt idx="2351">
                  <c:v>-5.1467500000000001E-8</c:v>
                </c:pt>
                <c:pt idx="2352">
                  <c:v>-5.1455E-8</c:v>
                </c:pt>
                <c:pt idx="2353">
                  <c:v>-5.1442499999999999E-8</c:v>
                </c:pt>
                <c:pt idx="2354">
                  <c:v>-5.1429999999999998E-8</c:v>
                </c:pt>
                <c:pt idx="2355">
                  <c:v>-5.1417499999999997E-8</c:v>
                </c:pt>
                <c:pt idx="2356">
                  <c:v>-5.1405000000000003E-8</c:v>
                </c:pt>
                <c:pt idx="2357">
                  <c:v>-5.1392500000000002E-8</c:v>
                </c:pt>
                <c:pt idx="2358">
                  <c:v>-5.1380000000000001E-8</c:v>
                </c:pt>
                <c:pt idx="2359">
                  <c:v>-5.13675E-8</c:v>
                </c:pt>
                <c:pt idx="2360">
                  <c:v>-5.1354999999999999E-8</c:v>
                </c:pt>
                <c:pt idx="2361">
                  <c:v>-5.1342499999999998E-8</c:v>
                </c:pt>
                <c:pt idx="2362">
                  <c:v>-5.1329999999999997E-8</c:v>
                </c:pt>
                <c:pt idx="2363">
                  <c:v>-5.1317500000000003E-8</c:v>
                </c:pt>
                <c:pt idx="2364">
                  <c:v>-5.1305000000000002E-8</c:v>
                </c:pt>
                <c:pt idx="2365">
                  <c:v>-5.1292500000000001E-8</c:v>
                </c:pt>
                <c:pt idx="2366">
                  <c:v>-5.128E-8</c:v>
                </c:pt>
                <c:pt idx="2367">
                  <c:v>-5.1267499999999999E-8</c:v>
                </c:pt>
                <c:pt idx="2368">
                  <c:v>-5.1254999999999998E-8</c:v>
                </c:pt>
                <c:pt idx="2369">
                  <c:v>-5.1242499999999997E-8</c:v>
                </c:pt>
                <c:pt idx="2370">
                  <c:v>-5.1230000000000003E-8</c:v>
                </c:pt>
                <c:pt idx="2371">
                  <c:v>-5.1217500000000002E-8</c:v>
                </c:pt>
                <c:pt idx="2372">
                  <c:v>-5.1205000000000001E-8</c:v>
                </c:pt>
                <c:pt idx="2373">
                  <c:v>-5.11925E-8</c:v>
                </c:pt>
                <c:pt idx="2374">
                  <c:v>-5.1179999999999999E-8</c:v>
                </c:pt>
                <c:pt idx="2375">
                  <c:v>-5.1167499999999998E-8</c:v>
                </c:pt>
                <c:pt idx="2376">
                  <c:v>-5.1154999999999997E-8</c:v>
                </c:pt>
                <c:pt idx="2377">
                  <c:v>-5.1142500000000003E-8</c:v>
                </c:pt>
                <c:pt idx="2378">
                  <c:v>-5.1130000000000002E-8</c:v>
                </c:pt>
                <c:pt idx="2379">
                  <c:v>-5.1117500000000001E-8</c:v>
                </c:pt>
                <c:pt idx="2380">
                  <c:v>-5.1105E-8</c:v>
                </c:pt>
                <c:pt idx="2381">
                  <c:v>-5.1092499999999999E-8</c:v>
                </c:pt>
                <c:pt idx="2382">
                  <c:v>-5.1079999999999998E-8</c:v>
                </c:pt>
                <c:pt idx="2383">
                  <c:v>-5.1067499999999997E-8</c:v>
                </c:pt>
                <c:pt idx="2384">
                  <c:v>-5.1055000000000003E-8</c:v>
                </c:pt>
                <c:pt idx="2385">
                  <c:v>-5.1042500000000002E-8</c:v>
                </c:pt>
                <c:pt idx="2386">
                  <c:v>-5.1030000000000001E-8</c:v>
                </c:pt>
                <c:pt idx="2387">
                  <c:v>-5.10175E-8</c:v>
                </c:pt>
                <c:pt idx="2388">
                  <c:v>-5.1004999999999999E-8</c:v>
                </c:pt>
                <c:pt idx="2389">
                  <c:v>-5.0992499999999998E-8</c:v>
                </c:pt>
                <c:pt idx="2390">
                  <c:v>-5.0979999999999997E-8</c:v>
                </c:pt>
                <c:pt idx="2391">
                  <c:v>-5.0967500000000003E-8</c:v>
                </c:pt>
                <c:pt idx="2392">
                  <c:v>-5.0955000000000002E-8</c:v>
                </c:pt>
                <c:pt idx="2393">
                  <c:v>-5.0942500000000001E-8</c:v>
                </c:pt>
                <c:pt idx="2394">
                  <c:v>-5.093E-8</c:v>
                </c:pt>
                <c:pt idx="2395">
                  <c:v>-5.0917499999999999E-8</c:v>
                </c:pt>
                <c:pt idx="2396">
                  <c:v>-5.0904999999999998E-8</c:v>
                </c:pt>
                <c:pt idx="2397">
                  <c:v>-5.0892499999999997E-8</c:v>
                </c:pt>
                <c:pt idx="2398">
                  <c:v>-5.0880000000000003E-8</c:v>
                </c:pt>
                <c:pt idx="2399">
                  <c:v>-5.0867500000000002E-8</c:v>
                </c:pt>
                <c:pt idx="2400">
                  <c:v>-5.0855000000000001E-8</c:v>
                </c:pt>
                <c:pt idx="2401">
                  <c:v>-5.08425E-8</c:v>
                </c:pt>
                <c:pt idx="2402">
                  <c:v>-5.0829999999999999E-8</c:v>
                </c:pt>
                <c:pt idx="2403">
                  <c:v>-5.0817499999999998E-8</c:v>
                </c:pt>
                <c:pt idx="2404">
                  <c:v>-5.0804999999999997E-8</c:v>
                </c:pt>
                <c:pt idx="2405">
                  <c:v>-5.0792500000000003E-8</c:v>
                </c:pt>
                <c:pt idx="2406">
                  <c:v>-5.0780000000000002E-8</c:v>
                </c:pt>
                <c:pt idx="2407">
                  <c:v>-5.0767500000000001E-8</c:v>
                </c:pt>
                <c:pt idx="2408">
                  <c:v>-5.0755E-8</c:v>
                </c:pt>
                <c:pt idx="2409">
                  <c:v>-5.0742499999999999E-8</c:v>
                </c:pt>
                <c:pt idx="2410">
                  <c:v>-5.0729999999999998E-8</c:v>
                </c:pt>
                <c:pt idx="2411">
                  <c:v>-5.0717499999999997E-8</c:v>
                </c:pt>
                <c:pt idx="2412">
                  <c:v>-5.0705000000000003E-8</c:v>
                </c:pt>
                <c:pt idx="2413">
                  <c:v>-5.0692500000000002E-8</c:v>
                </c:pt>
                <c:pt idx="2414">
                  <c:v>-5.0680000000000001E-8</c:v>
                </c:pt>
                <c:pt idx="2415">
                  <c:v>-5.06675E-8</c:v>
                </c:pt>
                <c:pt idx="2416">
                  <c:v>-5.0654999999999999E-8</c:v>
                </c:pt>
                <c:pt idx="2417">
                  <c:v>-5.0642499999999998E-8</c:v>
                </c:pt>
                <c:pt idx="2418">
                  <c:v>-5.0629999999999997E-8</c:v>
                </c:pt>
                <c:pt idx="2419">
                  <c:v>-5.0617500000000003E-8</c:v>
                </c:pt>
                <c:pt idx="2420">
                  <c:v>-5.0605000000000002E-8</c:v>
                </c:pt>
                <c:pt idx="2421">
                  <c:v>-5.0592500000000001E-8</c:v>
                </c:pt>
                <c:pt idx="2422">
                  <c:v>-5.058E-8</c:v>
                </c:pt>
                <c:pt idx="2423">
                  <c:v>-5.0567499999999999E-8</c:v>
                </c:pt>
                <c:pt idx="2424">
                  <c:v>-5.0554999999999998E-8</c:v>
                </c:pt>
                <c:pt idx="2425">
                  <c:v>-5.0542499999999997E-8</c:v>
                </c:pt>
                <c:pt idx="2426">
                  <c:v>-5.0530000000000003E-8</c:v>
                </c:pt>
                <c:pt idx="2427">
                  <c:v>-5.0517500000000002E-8</c:v>
                </c:pt>
                <c:pt idx="2428">
                  <c:v>-5.0505000000000001E-8</c:v>
                </c:pt>
                <c:pt idx="2429">
                  <c:v>-5.04925E-8</c:v>
                </c:pt>
                <c:pt idx="2430">
                  <c:v>-5.0479999999999999E-8</c:v>
                </c:pt>
                <c:pt idx="2431">
                  <c:v>-5.0467499999999998E-8</c:v>
                </c:pt>
                <c:pt idx="2432">
                  <c:v>-5.0454999999999998E-8</c:v>
                </c:pt>
                <c:pt idx="2433">
                  <c:v>-5.0442500000000003E-8</c:v>
                </c:pt>
                <c:pt idx="2434">
                  <c:v>-5.0430000000000002E-8</c:v>
                </c:pt>
                <c:pt idx="2435">
                  <c:v>-5.0417500000000001E-8</c:v>
                </c:pt>
                <c:pt idx="2436">
                  <c:v>-5.0405E-8</c:v>
                </c:pt>
                <c:pt idx="2437">
                  <c:v>-5.0392499999999999E-8</c:v>
                </c:pt>
                <c:pt idx="2438">
                  <c:v>-5.0379999999999998E-8</c:v>
                </c:pt>
                <c:pt idx="2439">
                  <c:v>-5.0367499999999998E-8</c:v>
                </c:pt>
                <c:pt idx="2440">
                  <c:v>-5.0355000000000003E-8</c:v>
                </c:pt>
                <c:pt idx="2441">
                  <c:v>-5.0342500000000002E-8</c:v>
                </c:pt>
                <c:pt idx="2442">
                  <c:v>-5.0330000000000001E-8</c:v>
                </c:pt>
                <c:pt idx="2443">
                  <c:v>-5.03175E-8</c:v>
                </c:pt>
                <c:pt idx="2444">
                  <c:v>-5.0304999999999999E-8</c:v>
                </c:pt>
                <c:pt idx="2445">
                  <c:v>-5.0292499999999999E-8</c:v>
                </c:pt>
                <c:pt idx="2446">
                  <c:v>-5.0279999999999998E-8</c:v>
                </c:pt>
                <c:pt idx="2447">
                  <c:v>-5.0267500000000003E-8</c:v>
                </c:pt>
                <c:pt idx="2448">
                  <c:v>-5.0255000000000002E-8</c:v>
                </c:pt>
                <c:pt idx="2449">
                  <c:v>-5.0242500000000001E-8</c:v>
                </c:pt>
                <c:pt idx="2450">
                  <c:v>-5.023E-8</c:v>
                </c:pt>
                <c:pt idx="2451">
                  <c:v>-5.02175E-8</c:v>
                </c:pt>
                <c:pt idx="2452">
                  <c:v>-5.0204999999999999E-8</c:v>
                </c:pt>
                <c:pt idx="2453">
                  <c:v>-5.0192499999999998E-8</c:v>
                </c:pt>
                <c:pt idx="2454">
                  <c:v>-5.0179999999999997E-8</c:v>
                </c:pt>
                <c:pt idx="2455">
                  <c:v>-5.0167500000000002E-8</c:v>
                </c:pt>
                <c:pt idx="2456">
                  <c:v>-5.0155000000000001E-8</c:v>
                </c:pt>
                <c:pt idx="2457">
                  <c:v>-5.0142500000000001E-8</c:v>
                </c:pt>
                <c:pt idx="2458">
                  <c:v>-5.013E-8</c:v>
                </c:pt>
                <c:pt idx="2459">
                  <c:v>-5.0117499999999999E-8</c:v>
                </c:pt>
                <c:pt idx="2460">
                  <c:v>-5.0104999999999998E-8</c:v>
                </c:pt>
                <c:pt idx="2461">
                  <c:v>-5.0092499999999997E-8</c:v>
                </c:pt>
                <c:pt idx="2462">
                  <c:v>-5.0080000000000002E-8</c:v>
                </c:pt>
                <c:pt idx="2463">
                  <c:v>-5.0067500000000001E-8</c:v>
                </c:pt>
                <c:pt idx="2464">
                  <c:v>-5.0055000000000001E-8</c:v>
                </c:pt>
                <c:pt idx="2465">
                  <c:v>-5.00425E-8</c:v>
                </c:pt>
                <c:pt idx="2466">
                  <c:v>-5.0029999999999999E-8</c:v>
                </c:pt>
                <c:pt idx="2467">
                  <c:v>-5.0017499999999998E-8</c:v>
                </c:pt>
                <c:pt idx="2468">
                  <c:v>-5.0004999999999997E-8</c:v>
                </c:pt>
                <c:pt idx="2469">
                  <c:v>-4.9992500000000002E-8</c:v>
                </c:pt>
                <c:pt idx="2470">
                  <c:v>-4.9980000000000002E-8</c:v>
                </c:pt>
                <c:pt idx="2471">
                  <c:v>-4.9967500000000001E-8</c:v>
                </c:pt>
                <c:pt idx="2472">
                  <c:v>-4.9955E-8</c:v>
                </c:pt>
                <c:pt idx="2473">
                  <c:v>-4.9942499999999999E-8</c:v>
                </c:pt>
                <c:pt idx="2474">
                  <c:v>-4.9929999999999998E-8</c:v>
                </c:pt>
                <c:pt idx="2475">
                  <c:v>-4.9917499999999997E-8</c:v>
                </c:pt>
                <c:pt idx="2476">
                  <c:v>-4.9905000000000003E-8</c:v>
                </c:pt>
                <c:pt idx="2477">
                  <c:v>-4.9892500000000002E-8</c:v>
                </c:pt>
                <c:pt idx="2478">
                  <c:v>-4.9880000000000001E-8</c:v>
                </c:pt>
                <c:pt idx="2479">
                  <c:v>-4.98675E-8</c:v>
                </c:pt>
                <c:pt idx="2480">
                  <c:v>-4.9854999999999999E-8</c:v>
                </c:pt>
                <c:pt idx="2481">
                  <c:v>-4.9842499999999998E-8</c:v>
                </c:pt>
                <c:pt idx="2482">
                  <c:v>-4.9829999999999997E-8</c:v>
                </c:pt>
                <c:pt idx="2483">
                  <c:v>-4.9817500000000003E-8</c:v>
                </c:pt>
                <c:pt idx="2484">
                  <c:v>-4.9805000000000002E-8</c:v>
                </c:pt>
                <c:pt idx="2485">
                  <c:v>-4.9792500000000001E-8</c:v>
                </c:pt>
                <c:pt idx="2486">
                  <c:v>-4.978E-8</c:v>
                </c:pt>
                <c:pt idx="2487">
                  <c:v>-4.9767499999999999E-8</c:v>
                </c:pt>
                <c:pt idx="2488">
                  <c:v>-4.9754999999999998E-8</c:v>
                </c:pt>
                <c:pt idx="2489">
                  <c:v>-4.9742499999999997E-8</c:v>
                </c:pt>
                <c:pt idx="2490">
                  <c:v>-4.9730000000000003E-8</c:v>
                </c:pt>
                <c:pt idx="2491">
                  <c:v>-4.9717500000000002E-8</c:v>
                </c:pt>
                <c:pt idx="2492">
                  <c:v>-4.9705000000000001E-8</c:v>
                </c:pt>
                <c:pt idx="2493">
                  <c:v>-4.96925E-8</c:v>
                </c:pt>
                <c:pt idx="2494">
                  <c:v>-4.9679999999999999E-8</c:v>
                </c:pt>
                <c:pt idx="2495">
                  <c:v>-4.9667499999999998E-8</c:v>
                </c:pt>
                <c:pt idx="2496">
                  <c:v>-4.9654999999999997E-8</c:v>
                </c:pt>
                <c:pt idx="2497">
                  <c:v>-4.9642500000000003E-8</c:v>
                </c:pt>
                <c:pt idx="2498">
                  <c:v>-4.9630000000000002E-8</c:v>
                </c:pt>
                <c:pt idx="2499">
                  <c:v>-4.9617500000000001E-8</c:v>
                </c:pt>
                <c:pt idx="2500">
                  <c:v>-4.9605E-8</c:v>
                </c:pt>
                <c:pt idx="2501">
                  <c:v>-4.9592499999999999E-8</c:v>
                </c:pt>
                <c:pt idx="2502">
                  <c:v>-4.9579999999999998E-8</c:v>
                </c:pt>
                <c:pt idx="2503">
                  <c:v>-4.9567499999999997E-8</c:v>
                </c:pt>
                <c:pt idx="2504">
                  <c:v>-4.9555000000000003E-8</c:v>
                </c:pt>
                <c:pt idx="2505">
                  <c:v>-4.9542500000000002E-8</c:v>
                </c:pt>
                <c:pt idx="2506">
                  <c:v>-4.9530000000000001E-8</c:v>
                </c:pt>
                <c:pt idx="2507">
                  <c:v>-4.95175E-8</c:v>
                </c:pt>
                <c:pt idx="2508">
                  <c:v>-4.9504999999999999E-8</c:v>
                </c:pt>
                <c:pt idx="2509">
                  <c:v>-4.9492499999999998E-8</c:v>
                </c:pt>
                <c:pt idx="2510">
                  <c:v>-4.9479999999999997E-8</c:v>
                </c:pt>
                <c:pt idx="2511">
                  <c:v>-4.9467500000000003E-8</c:v>
                </c:pt>
                <c:pt idx="2512">
                  <c:v>-4.9455000000000002E-8</c:v>
                </c:pt>
                <c:pt idx="2513">
                  <c:v>-4.9442500000000001E-8</c:v>
                </c:pt>
                <c:pt idx="2514">
                  <c:v>-4.943E-8</c:v>
                </c:pt>
                <c:pt idx="2515">
                  <c:v>-4.9417499999999999E-8</c:v>
                </c:pt>
                <c:pt idx="2516">
                  <c:v>-4.9404999999999998E-8</c:v>
                </c:pt>
                <c:pt idx="2517">
                  <c:v>-4.9392499999999997E-8</c:v>
                </c:pt>
                <c:pt idx="2518">
                  <c:v>-4.9380000000000003E-8</c:v>
                </c:pt>
                <c:pt idx="2519">
                  <c:v>-4.9367500000000002E-8</c:v>
                </c:pt>
                <c:pt idx="2520">
                  <c:v>-4.9355000000000001E-8</c:v>
                </c:pt>
                <c:pt idx="2521">
                  <c:v>-4.93425E-8</c:v>
                </c:pt>
                <c:pt idx="2522">
                  <c:v>-4.9329999999999999E-8</c:v>
                </c:pt>
                <c:pt idx="2523">
                  <c:v>-4.9317499999999998E-8</c:v>
                </c:pt>
                <c:pt idx="2524">
                  <c:v>-4.9304999999999997E-8</c:v>
                </c:pt>
                <c:pt idx="2525">
                  <c:v>-4.9292500000000003E-8</c:v>
                </c:pt>
                <c:pt idx="2526">
                  <c:v>-4.9280000000000002E-8</c:v>
                </c:pt>
                <c:pt idx="2527">
                  <c:v>-4.9267500000000001E-8</c:v>
                </c:pt>
                <c:pt idx="2528">
                  <c:v>-4.9255E-8</c:v>
                </c:pt>
                <c:pt idx="2529">
                  <c:v>-4.9242499999999999E-8</c:v>
                </c:pt>
                <c:pt idx="2530">
                  <c:v>-4.9229999999999998E-8</c:v>
                </c:pt>
                <c:pt idx="2531">
                  <c:v>-4.9217499999999997E-8</c:v>
                </c:pt>
                <c:pt idx="2532">
                  <c:v>-4.9205000000000003E-8</c:v>
                </c:pt>
                <c:pt idx="2533">
                  <c:v>-4.9192500000000002E-8</c:v>
                </c:pt>
                <c:pt idx="2534">
                  <c:v>-4.9180000000000001E-8</c:v>
                </c:pt>
                <c:pt idx="2535">
                  <c:v>-4.91675E-8</c:v>
                </c:pt>
                <c:pt idx="2536">
                  <c:v>-4.9154999999999999E-8</c:v>
                </c:pt>
                <c:pt idx="2537">
                  <c:v>-4.9142499999999998E-8</c:v>
                </c:pt>
                <c:pt idx="2538">
                  <c:v>-4.9129999999999997E-8</c:v>
                </c:pt>
                <c:pt idx="2539">
                  <c:v>-4.9117500000000003E-8</c:v>
                </c:pt>
                <c:pt idx="2540">
                  <c:v>-4.9105000000000002E-8</c:v>
                </c:pt>
                <c:pt idx="2541">
                  <c:v>-4.9092500000000001E-8</c:v>
                </c:pt>
                <c:pt idx="2542">
                  <c:v>-4.908E-8</c:v>
                </c:pt>
                <c:pt idx="2543">
                  <c:v>-4.9067499999999999E-8</c:v>
                </c:pt>
                <c:pt idx="2544">
                  <c:v>-4.9054999999999998E-8</c:v>
                </c:pt>
                <c:pt idx="2545">
                  <c:v>-4.9042499999999997E-8</c:v>
                </c:pt>
                <c:pt idx="2546">
                  <c:v>-4.9030000000000003E-8</c:v>
                </c:pt>
                <c:pt idx="2547">
                  <c:v>-4.9017500000000002E-8</c:v>
                </c:pt>
                <c:pt idx="2548">
                  <c:v>-4.9005000000000001E-8</c:v>
                </c:pt>
                <c:pt idx="2549">
                  <c:v>-4.89925E-8</c:v>
                </c:pt>
                <c:pt idx="2550">
                  <c:v>-4.8979999999999999E-8</c:v>
                </c:pt>
                <c:pt idx="2551">
                  <c:v>-4.8967499999999998E-8</c:v>
                </c:pt>
                <c:pt idx="2552">
                  <c:v>-4.8954999999999997E-8</c:v>
                </c:pt>
                <c:pt idx="2553">
                  <c:v>-4.8942500000000003E-8</c:v>
                </c:pt>
                <c:pt idx="2554">
                  <c:v>-4.8930000000000002E-8</c:v>
                </c:pt>
                <c:pt idx="2555">
                  <c:v>-4.8917500000000001E-8</c:v>
                </c:pt>
                <c:pt idx="2556">
                  <c:v>-4.8905E-8</c:v>
                </c:pt>
                <c:pt idx="2557">
                  <c:v>-4.8892499999999999E-8</c:v>
                </c:pt>
                <c:pt idx="2558">
                  <c:v>-4.8879999999999998E-8</c:v>
                </c:pt>
                <c:pt idx="2559">
                  <c:v>-4.8867499999999997E-8</c:v>
                </c:pt>
                <c:pt idx="2560">
                  <c:v>-4.8855000000000003E-8</c:v>
                </c:pt>
                <c:pt idx="2561">
                  <c:v>-4.8842500000000002E-8</c:v>
                </c:pt>
                <c:pt idx="2562">
                  <c:v>-4.8830000000000001E-8</c:v>
                </c:pt>
                <c:pt idx="2563">
                  <c:v>-4.88175E-8</c:v>
                </c:pt>
                <c:pt idx="2564">
                  <c:v>-4.8804999999999999E-8</c:v>
                </c:pt>
                <c:pt idx="2565">
                  <c:v>-4.8792499999999998E-8</c:v>
                </c:pt>
                <c:pt idx="2566">
                  <c:v>-4.8779999999999997E-8</c:v>
                </c:pt>
                <c:pt idx="2567">
                  <c:v>-4.8767500000000003E-8</c:v>
                </c:pt>
                <c:pt idx="2568">
                  <c:v>-4.8755000000000002E-8</c:v>
                </c:pt>
                <c:pt idx="2569">
                  <c:v>-4.8742500000000001E-8</c:v>
                </c:pt>
                <c:pt idx="2570">
                  <c:v>-4.873E-8</c:v>
                </c:pt>
                <c:pt idx="2571">
                  <c:v>-4.8717499999999999E-8</c:v>
                </c:pt>
                <c:pt idx="2572">
                  <c:v>-4.8704999999999998E-8</c:v>
                </c:pt>
                <c:pt idx="2573">
                  <c:v>-4.8692499999999997E-8</c:v>
                </c:pt>
                <c:pt idx="2574">
                  <c:v>-4.8680000000000003E-8</c:v>
                </c:pt>
                <c:pt idx="2575">
                  <c:v>-4.8667500000000002E-8</c:v>
                </c:pt>
                <c:pt idx="2576">
                  <c:v>-4.8655000000000001E-8</c:v>
                </c:pt>
                <c:pt idx="2577">
                  <c:v>-4.86425E-8</c:v>
                </c:pt>
                <c:pt idx="2578">
                  <c:v>-4.8629999999999999E-8</c:v>
                </c:pt>
                <c:pt idx="2579">
                  <c:v>-4.8617499999999998E-8</c:v>
                </c:pt>
                <c:pt idx="2580">
                  <c:v>-4.8604999999999997E-8</c:v>
                </c:pt>
                <c:pt idx="2581">
                  <c:v>-4.8592500000000003E-8</c:v>
                </c:pt>
                <c:pt idx="2582">
                  <c:v>-4.8580000000000002E-8</c:v>
                </c:pt>
                <c:pt idx="2583">
                  <c:v>-4.8567500000000001E-8</c:v>
                </c:pt>
                <c:pt idx="2584">
                  <c:v>-4.8555E-8</c:v>
                </c:pt>
                <c:pt idx="2585">
                  <c:v>-4.8542499999999999E-8</c:v>
                </c:pt>
                <c:pt idx="2586">
                  <c:v>-4.8529999999999998E-8</c:v>
                </c:pt>
                <c:pt idx="2587">
                  <c:v>-4.8517499999999998E-8</c:v>
                </c:pt>
                <c:pt idx="2588">
                  <c:v>-4.8505000000000003E-8</c:v>
                </c:pt>
                <c:pt idx="2589">
                  <c:v>-4.8492500000000002E-8</c:v>
                </c:pt>
                <c:pt idx="2590">
                  <c:v>-4.8480000000000001E-8</c:v>
                </c:pt>
                <c:pt idx="2591">
                  <c:v>-4.84675E-8</c:v>
                </c:pt>
                <c:pt idx="2592">
                  <c:v>-4.8454999999999999E-8</c:v>
                </c:pt>
                <c:pt idx="2593">
                  <c:v>-4.8442499999999999E-8</c:v>
                </c:pt>
                <c:pt idx="2594">
                  <c:v>-4.8429999999999998E-8</c:v>
                </c:pt>
                <c:pt idx="2595">
                  <c:v>-4.8417500000000003E-8</c:v>
                </c:pt>
                <c:pt idx="2596">
                  <c:v>-4.8405000000000002E-8</c:v>
                </c:pt>
                <c:pt idx="2597">
                  <c:v>-4.8392500000000001E-8</c:v>
                </c:pt>
                <c:pt idx="2598">
                  <c:v>-4.838E-8</c:v>
                </c:pt>
                <c:pt idx="2599">
                  <c:v>-4.8367499999999999E-8</c:v>
                </c:pt>
                <c:pt idx="2600">
                  <c:v>-4.8354999999999999E-8</c:v>
                </c:pt>
                <c:pt idx="2601">
                  <c:v>-4.8342499999999998E-8</c:v>
                </c:pt>
                <c:pt idx="2602">
                  <c:v>-4.8330000000000003E-8</c:v>
                </c:pt>
                <c:pt idx="2603">
                  <c:v>-4.8317500000000002E-8</c:v>
                </c:pt>
                <c:pt idx="2604">
                  <c:v>-4.8305000000000001E-8</c:v>
                </c:pt>
                <c:pt idx="2605">
                  <c:v>-4.82925E-8</c:v>
                </c:pt>
                <c:pt idx="2606">
                  <c:v>-4.828E-8</c:v>
                </c:pt>
                <c:pt idx="2607">
                  <c:v>-4.8267499999999999E-8</c:v>
                </c:pt>
                <c:pt idx="2608">
                  <c:v>-4.8254999999999998E-8</c:v>
                </c:pt>
                <c:pt idx="2609">
                  <c:v>-4.8242499999999997E-8</c:v>
                </c:pt>
                <c:pt idx="2610">
                  <c:v>-4.8230000000000002E-8</c:v>
                </c:pt>
                <c:pt idx="2611">
                  <c:v>-4.8217500000000001E-8</c:v>
                </c:pt>
                <c:pt idx="2612">
                  <c:v>-4.8205000000000001E-8</c:v>
                </c:pt>
                <c:pt idx="2613">
                  <c:v>-4.81925E-8</c:v>
                </c:pt>
                <c:pt idx="2614">
                  <c:v>-4.8179999999999999E-8</c:v>
                </c:pt>
                <c:pt idx="2615">
                  <c:v>-4.8167499999999998E-8</c:v>
                </c:pt>
                <c:pt idx="2616">
                  <c:v>-4.8154999999999997E-8</c:v>
                </c:pt>
                <c:pt idx="2617">
                  <c:v>-4.8142500000000002E-8</c:v>
                </c:pt>
                <c:pt idx="2618">
                  <c:v>-4.8130000000000002E-8</c:v>
                </c:pt>
                <c:pt idx="2619">
                  <c:v>-4.8117500000000001E-8</c:v>
                </c:pt>
                <c:pt idx="2620">
                  <c:v>-4.8105E-8</c:v>
                </c:pt>
                <c:pt idx="2621">
                  <c:v>-4.8092499999999999E-8</c:v>
                </c:pt>
                <c:pt idx="2622">
                  <c:v>-4.8079999999999998E-8</c:v>
                </c:pt>
                <c:pt idx="2623">
                  <c:v>-4.8067499999999997E-8</c:v>
                </c:pt>
                <c:pt idx="2624">
                  <c:v>-4.8055000000000002E-8</c:v>
                </c:pt>
                <c:pt idx="2625">
                  <c:v>-4.8042500000000002E-8</c:v>
                </c:pt>
                <c:pt idx="2626">
                  <c:v>-4.8030000000000001E-8</c:v>
                </c:pt>
                <c:pt idx="2627">
                  <c:v>-4.80175E-8</c:v>
                </c:pt>
                <c:pt idx="2628">
                  <c:v>-4.8004999999999999E-8</c:v>
                </c:pt>
                <c:pt idx="2629">
                  <c:v>-4.7992499999999998E-8</c:v>
                </c:pt>
                <c:pt idx="2630">
                  <c:v>-4.7979999999999997E-8</c:v>
                </c:pt>
                <c:pt idx="2631">
                  <c:v>-4.7967500000000003E-8</c:v>
                </c:pt>
                <c:pt idx="2632">
                  <c:v>-4.7955000000000002E-8</c:v>
                </c:pt>
                <c:pt idx="2633">
                  <c:v>-4.7942500000000001E-8</c:v>
                </c:pt>
                <c:pt idx="2634">
                  <c:v>-4.793E-8</c:v>
                </c:pt>
                <c:pt idx="2635">
                  <c:v>-4.7917499999999999E-8</c:v>
                </c:pt>
                <c:pt idx="2636">
                  <c:v>-4.7904999999999998E-8</c:v>
                </c:pt>
                <c:pt idx="2637">
                  <c:v>-4.7892499999999997E-8</c:v>
                </c:pt>
                <c:pt idx="2638">
                  <c:v>-4.7880000000000003E-8</c:v>
                </c:pt>
                <c:pt idx="2639">
                  <c:v>-4.7867500000000002E-8</c:v>
                </c:pt>
                <c:pt idx="2640">
                  <c:v>-4.7855000000000001E-8</c:v>
                </c:pt>
                <c:pt idx="2641">
                  <c:v>-4.78425E-8</c:v>
                </c:pt>
                <c:pt idx="2642">
                  <c:v>-4.7829999999999999E-8</c:v>
                </c:pt>
                <c:pt idx="2643">
                  <c:v>-4.7817499999999998E-8</c:v>
                </c:pt>
                <c:pt idx="2644">
                  <c:v>-4.7804999999999997E-8</c:v>
                </c:pt>
                <c:pt idx="2645">
                  <c:v>-4.7792500000000003E-8</c:v>
                </c:pt>
                <c:pt idx="2646">
                  <c:v>-4.7780000000000002E-8</c:v>
                </c:pt>
                <c:pt idx="2647">
                  <c:v>-4.7767500000000001E-8</c:v>
                </c:pt>
                <c:pt idx="2648">
                  <c:v>-4.7755E-8</c:v>
                </c:pt>
                <c:pt idx="2649">
                  <c:v>-4.7742499999999999E-8</c:v>
                </c:pt>
                <c:pt idx="2650">
                  <c:v>-4.7729999999999998E-8</c:v>
                </c:pt>
                <c:pt idx="2651">
                  <c:v>-4.7717499999999997E-8</c:v>
                </c:pt>
                <c:pt idx="2652">
                  <c:v>-4.7705000000000003E-8</c:v>
                </c:pt>
                <c:pt idx="2653">
                  <c:v>-4.7692500000000002E-8</c:v>
                </c:pt>
                <c:pt idx="2654">
                  <c:v>-4.7680000000000001E-8</c:v>
                </c:pt>
                <c:pt idx="2655">
                  <c:v>-4.76675E-8</c:v>
                </c:pt>
                <c:pt idx="2656">
                  <c:v>-4.7654999999999999E-8</c:v>
                </c:pt>
                <c:pt idx="2657">
                  <c:v>-4.7642499999999998E-8</c:v>
                </c:pt>
                <c:pt idx="2658">
                  <c:v>-4.7629999999999997E-8</c:v>
                </c:pt>
                <c:pt idx="2659">
                  <c:v>-4.7617500000000003E-8</c:v>
                </c:pt>
                <c:pt idx="2660">
                  <c:v>-4.7605000000000002E-8</c:v>
                </c:pt>
                <c:pt idx="2661">
                  <c:v>-4.7592500000000001E-8</c:v>
                </c:pt>
                <c:pt idx="2662">
                  <c:v>-4.758E-8</c:v>
                </c:pt>
                <c:pt idx="2663">
                  <c:v>-4.7567499999999999E-8</c:v>
                </c:pt>
                <c:pt idx="2664">
                  <c:v>-4.7554999999999998E-8</c:v>
                </c:pt>
                <c:pt idx="2665">
                  <c:v>-4.7542499999999997E-8</c:v>
                </c:pt>
                <c:pt idx="2666">
                  <c:v>-4.7530000000000003E-8</c:v>
                </c:pt>
                <c:pt idx="2667">
                  <c:v>-4.7517500000000002E-8</c:v>
                </c:pt>
                <c:pt idx="2668">
                  <c:v>-4.7505000000000001E-8</c:v>
                </c:pt>
                <c:pt idx="2669">
                  <c:v>-4.74925E-8</c:v>
                </c:pt>
                <c:pt idx="2670">
                  <c:v>-4.7479999999999999E-8</c:v>
                </c:pt>
                <c:pt idx="2671">
                  <c:v>-4.7467499999999998E-8</c:v>
                </c:pt>
                <c:pt idx="2672">
                  <c:v>-4.7454999999999997E-8</c:v>
                </c:pt>
                <c:pt idx="2673">
                  <c:v>-4.7442500000000003E-8</c:v>
                </c:pt>
                <c:pt idx="2674">
                  <c:v>-4.7430000000000002E-8</c:v>
                </c:pt>
                <c:pt idx="2675">
                  <c:v>-4.7417500000000001E-8</c:v>
                </c:pt>
                <c:pt idx="2676">
                  <c:v>-4.7405E-8</c:v>
                </c:pt>
                <c:pt idx="2677">
                  <c:v>-4.7392499999999999E-8</c:v>
                </c:pt>
                <c:pt idx="2678">
                  <c:v>-4.7379999999999998E-8</c:v>
                </c:pt>
                <c:pt idx="2679">
                  <c:v>-4.7367499999999997E-8</c:v>
                </c:pt>
                <c:pt idx="2680">
                  <c:v>-4.7355000000000003E-8</c:v>
                </c:pt>
                <c:pt idx="2681">
                  <c:v>-4.7342500000000002E-8</c:v>
                </c:pt>
                <c:pt idx="2682">
                  <c:v>-4.7330000000000001E-8</c:v>
                </c:pt>
                <c:pt idx="2683">
                  <c:v>-4.73175E-8</c:v>
                </c:pt>
                <c:pt idx="2684">
                  <c:v>-4.7304999999999999E-8</c:v>
                </c:pt>
                <c:pt idx="2685">
                  <c:v>-4.7292499999999998E-8</c:v>
                </c:pt>
                <c:pt idx="2686">
                  <c:v>-4.7279999999999997E-8</c:v>
                </c:pt>
                <c:pt idx="2687">
                  <c:v>-4.7267500000000003E-8</c:v>
                </c:pt>
                <c:pt idx="2688">
                  <c:v>-4.7255000000000002E-8</c:v>
                </c:pt>
                <c:pt idx="2689">
                  <c:v>-4.7242500000000001E-8</c:v>
                </c:pt>
                <c:pt idx="2690">
                  <c:v>-4.723E-8</c:v>
                </c:pt>
                <c:pt idx="2691">
                  <c:v>-4.7217499999999999E-8</c:v>
                </c:pt>
                <c:pt idx="2692">
                  <c:v>-4.7204999999999998E-8</c:v>
                </c:pt>
                <c:pt idx="2693">
                  <c:v>-4.7192499999999997E-8</c:v>
                </c:pt>
                <c:pt idx="2694">
                  <c:v>-4.7180000000000003E-8</c:v>
                </c:pt>
                <c:pt idx="2695">
                  <c:v>-4.7167500000000002E-8</c:v>
                </c:pt>
                <c:pt idx="2696">
                  <c:v>-4.7155000000000001E-8</c:v>
                </c:pt>
                <c:pt idx="2697">
                  <c:v>-4.71425E-8</c:v>
                </c:pt>
                <c:pt idx="2698">
                  <c:v>-4.7129999999999999E-8</c:v>
                </c:pt>
                <c:pt idx="2699">
                  <c:v>-4.7117499999999998E-8</c:v>
                </c:pt>
                <c:pt idx="2700">
                  <c:v>-4.7104999999999997E-8</c:v>
                </c:pt>
                <c:pt idx="2701">
                  <c:v>-4.7092500000000003E-8</c:v>
                </c:pt>
                <c:pt idx="2702">
                  <c:v>-4.7080000000000002E-8</c:v>
                </c:pt>
                <c:pt idx="2703">
                  <c:v>-4.7067500000000001E-8</c:v>
                </c:pt>
                <c:pt idx="2704">
                  <c:v>-4.7055E-8</c:v>
                </c:pt>
                <c:pt idx="2705">
                  <c:v>-4.7042499999999999E-8</c:v>
                </c:pt>
                <c:pt idx="2706">
                  <c:v>-4.7029999999999998E-8</c:v>
                </c:pt>
                <c:pt idx="2707">
                  <c:v>-4.7017499999999997E-8</c:v>
                </c:pt>
                <c:pt idx="2708">
                  <c:v>-4.7005000000000003E-8</c:v>
                </c:pt>
                <c:pt idx="2709">
                  <c:v>-4.6992500000000002E-8</c:v>
                </c:pt>
                <c:pt idx="2710">
                  <c:v>-4.6980000000000001E-8</c:v>
                </c:pt>
                <c:pt idx="2711">
                  <c:v>-4.69675E-8</c:v>
                </c:pt>
                <c:pt idx="2712">
                  <c:v>-4.6954999999999999E-8</c:v>
                </c:pt>
                <c:pt idx="2713">
                  <c:v>-4.6942499999999998E-8</c:v>
                </c:pt>
                <c:pt idx="2714">
                  <c:v>-4.6929999999999997E-8</c:v>
                </c:pt>
                <c:pt idx="2715">
                  <c:v>-4.6917500000000003E-8</c:v>
                </c:pt>
                <c:pt idx="2716">
                  <c:v>-4.6905000000000002E-8</c:v>
                </c:pt>
                <c:pt idx="2717">
                  <c:v>-4.6892500000000001E-8</c:v>
                </c:pt>
                <c:pt idx="2718">
                  <c:v>-4.688E-8</c:v>
                </c:pt>
                <c:pt idx="2719">
                  <c:v>-4.6867499999999999E-8</c:v>
                </c:pt>
                <c:pt idx="2720">
                  <c:v>-4.6854999999999998E-8</c:v>
                </c:pt>
                <c:pt idx="2721">
                  <c:v>-4.6842499999999997E-8</c:v>
                </c:pt>
                <c:pt idx="2722">
                  <c:v>-4.6830000000000003E-8</c:v>
                </c:pt>
                <c:pt idx="2723">
                  <c:v>-4.6817500000000002E-8</c:v>
                </c:pt>
                <c:pt idx="2724">
                  <c:v>-4.6805000000000001E-8</c:v>
                </c:pt>
                <c:pt idx="2725">
                  <c:v>-4.67925E-8</c:v>
                </c:pt>
                <c:pt idx="2726">
                  <c:v>-4.6779999999999999E-8</c:v>
                </c:pt>
                <c:pt idx="2727">
                  <c:v>-4.6767499999999998E-8</c:v>
                </c:pt>
                <c:pt idx="2728">
                  <c:v>-4.6754999999999997E-8</c:v>
                </c:pt>
                <c:pt idx="2729">
                  <c:v>-4.6742500000000003E-8</c:v>
                </c:pt>
                <c:pt idx="2730">
                  <c:v>-4.6730000000000002E-8</c:v>
                </c:pt>
                <c:pt idx="2731">
                  <c:v>-4.6717500000000001E-8</c:v>
                </c:pt>
                <c:pt idx="2732">
                  <c:v>-4.6705E-8</c:v>
                </c:pt>
                <c:pt idx="2733">
                  <c:v>-4.6692499999999999E-8</c:v>
                </c:pt>
                <c:pt idx="2734">
                  <c:v>-4.6679999999999998E-8</c:v>
                </c:pt>
                <c:pt idx="2735">
                  <c:v>-4.6667499999999998E-8</c:v>
                </c:pt>
                <c:pt idx="2736">
                  <c:v>-4.6655000000000003E-8</c:v>
                </c:pt>
                <c:pt idx="2737">
                  <c:v>-4.6642500000000002E-8</c:v>
                </c:pt>
                <c:pt idx="2738">
                  <c:v>-4.6630000000000001E-8</c:v>
                </c:pt>
                <c:pt idx="2739">
                  <c:v>-4.66175E-8</c:v>
                </c:pt>
                <c:pt idx="2740">
                  <c:v>-4.6604999999999999E-8</c:v>
                </c:pt>
                <c:pt idx="2741">
                  <c:v>-4.6592499999999998E-8</c:v>
                </c:pt>
                <c:pt idx="2742">
                  <c:v>-4.6579999999999998E-8</c:v>
                </c:pt>
                <c:pt idx="2743">
                  <c:v>-4.6567500000000003E-8</c:v>
                </c:pt>
                <c:pt idx="2744">
                  <c:v>-4.6555000000000002E-8</c:v>
                </c:pt>
                <c:pt idx="2745">
                  <c:v>-4.6542500000000001E-8</c:v>
                </c:pt>
                <c:pt idx="2746">
                  <c:v>-4.653E-8</c:v>
                </c:pt>
                <c:pt idx="2747">
                  <c:v>-4.6517499999999999E-8</c:v>
                </c:pt>
                <c:pt idx="2748">
                  <c:v>-4.6504999999999999E-8</c:v>
                </c:pt>
                <c:pt idx="2749">
                  <c:v>-4.6492499999999998E-8</c:v>
                </c:pt>
                <c:pt idx="2750">
                  <c:v>-4.6480000000000003E-8</c:v>
                </c:pt>
                <c:pt idx="2751">
                  <c:v>-4.6467500000000002E-8</c:v>
                </c:pt>
                <c:pt idx="2752">
                  <c:v>-4.6455000000000001E-8</c:v>
                </c:pt>
                <c:pt idx="2753">
                  <c:v>-4.64425E-8</c:v>
                </c:pt>
                <c:pt idx="2754">
                  <c:v>-4.643E-8</c:v>
                </c:pt>
                <c:pt idx="2755">
                  <c:v>-4.6417499999999999E-8</c:v>
                </c:pt>
                <c:pt idx="2756">
                  <c:v>-4.6404999999999998E-8</c:v>
                </c:pt>
                <c:pt idx="2757">
                  <c:v>-4.6392499999999997E-8</c:v>
                </c:pt>
                <c:pt idx="2758">
                  <c:v>-4.6380000000000002E-8</c:v>
                </c:pt>
                <c:pt idx="2759">
                  <c:v>-4.6367500000000001E-8</c:v>
                </c:pt>
                <c:pt idx="2760">
                  <c:v>-4.6355000000000001E-8</c:v>
                </c:pt>
                <c:pt idx="2761">
                  <c:v>-4.63425E-8</c:v>
                </c:pt>
                <c:pt idx="2762">
                  <c:v>-4.6329999999999999E-8</c:v>
                </c:pt>
                <c:pt idx="2763">
                  <c:v>-4.6317499999999998E-8</c:v>
                </c:pt>
                <c:pt idx="2764">
                  <c:v>-4.6304999999999997E-8</c:v>
                </c:pt>
                <c:pt idx="2765">
                  <c:v>-4.6292500000000002E-8</c:v>
                </c:pt>
                <c:pt idx="2766">
                  <c:v>-4.6280000000000001E-8</c:v>
                </c:pt>
                <c:pt idx="2767">
                  <c:v>-4.6267500000000001E-8</c:v>
                </c:pt>
                <c:pt idx="2768">
                  <c:v>-4.6255E-8</c:v>
                </c:pt>
                <c:pt idx="2769">
                  <c:v>-4.6242499999999999E-8</c:v>
                </c:pt>
                <c:pt idx="2770">
                  <c:v>-4.6229999999999998E-8</c:v>
                </c:pt>
                <c:pt idx="2771">
                  <c:v>-4.6217499999999997E-8</c:v>
                </c:pt>
                <c:pt idx="2772">
                  <c:v>-4.6205000000000002E-8</c:v>
                </c:pt>
                <c:pt idx="2773">
                  <c:v>-4.6192500000000002E-8</c:v>
                </c:pt>
                <c:pt idx="2774">
                  <c:v>-4.6180000000000001E-8</c:v>
                </c:pt>
                <c:pt idx="2775">
                  <c:v>-4.61675E-8</c:v>
                </c:pt>
                <c:pt idx="2776">
                  <c:v>-4.6154999999999999E-8</c:v>
                </c:pt>
                <c:pt idx="2777">
                  <c:v>-4.6142499999999998E-8</c:v>
                </c:pt>
                <c:pt idx="2778">
                  <c:v>-4.6129999999999997E-8</c:v>
                </c:pt>
                <c:pt idx="2779">
                  <c:v>-4.6117500000000003E-8</c:v>
                </c:pt>
                <c:pt idx="2780">
                  <c:v>-4.6105000000000002E-8</c:v>
                </c:pt>
                <c:pt idx="2781">
                  <c:v>-4.6092500000000001E-8</c:v>
                </c:pt>
                <c:pt idx="2782">
                  <c:v>-4.608E-8</c:v>
                </c:pt>
                <c:pt idx="2783">
                  <c:v>-4.6067499999999999E-8</c:v>
                </c:pt>
                <c:pt idx="2784">
                  <c:v>-4.6054999999999998E-8</c:v>
                </c:pt>
                <c:pt idx="2785">
                  <c:v>-4.6042499999999997E-8</c:v>
                </c:pt>
                <c:pt idx="2786">
                  <c:v>-4.6030000000000003E-8</c:v>
                </c:pt>
                <c:pt idx="2787">
                  <c:v>-4.6017500000000002E-8</c:v>
                </c:pt>
                <c:pt idx="2788">
                  <c:v>-4.6005000000000001E-8</c:v>
                </c:pt>
                <c:pt idx="2789">
                  <c:v>-4.59925E-8</c:v>
                </c:pt>
                <c:pt idx="2790">
                  <c:v>-4.5979999999999999E-8</c:v>
                </c:pt>
                <c:pt idx="2791">
                  <c:v>-4.5967499999999998E-8</c:v>
                </c:pt>
                <c:pt idx="2792">
                  <c:v>-4.5954999999999997E-8</c:v>
                </c:pt>
                <c:pt idx="2793">
                  <c:v>-4.5942500000000003E-8</c:v>
                </c:pt>
                <c:pt idx="2794">
                  <c:v>-4.5930000000000002E-8</c:v>
                </c:pt>
                <c:pt idx="2795">
                  <c:v>-4.5917500000000001E-8</c:v>
                </c:pt>
                <c:pt idx="2796">
                  <c:v>-4.5905E-8</c:v>
                </c:pt>
                <c:pt idx="2797">
                  <c:v>-4.5892499999999999E-8</c:v>
                </c:pt>
                <c:pt idx="2798">
                  <c:v>-4.5879999999999998E-8</c:v>
                </c:pt>
                <c:pt idx="2799">
                  <c:v>-4.5867499999999997E-8</c:v>
                </c:pt>
                <c:pt idx="2800">
                  <c:v>-4.5855000000000003E-8</c:v>
                </c:pt>
                <c:pt idx="2801">
                  <c:v>-4.5842500000000002E-8</c:v>
                </c:pt>
                <c:pt idx="2802">
                  <c:v>-4.5830000000000001E-8</c:v>
                </c:pt>
                <c:pt idx="2803">
                  <c:v>-4.58175E-8</c:v>
                </c:pt>
                <c:pt idx="2804">
                  <c:v>-4.5804999999999999E-8</c:v>
                </c:pt>
                <c:pt idx="2805">
                  <c:v>-4.5792499999999998E-8</c:v>
                </c:pt>
                <c:pt idx="2806">
                  <c:v>-4.5779999999999997E-8</c:v>
                </c:pt>
                <c:pt idx="2807">
                  <c:v>-4.5767500000000003E-8</c:v>
                </c:pt>
                <c:pt idx="2808">
                  <c:v>-4.5755000000000002E-8</c:v>
                </c:pt>
                <c:pt idx="2809">
                  <c:v>-4.5742500000000001E-8</c:v>
                </c:pt>
                <c:pt idx="2810">
                  <c:v>-4.573E-8</c:v>
                </c:pt>
                <c:pt idx="2811">
                  <c:v>-4.5717499999999999E-8</c:v>
                </c:pt>
                <c:pt idx="2812">
                  <c:v>-4.5704999999999998E-8</c:v>
                </c:pt>
                <c:pt idx="2813">
                  <c:v>-4.5692499999999997E-8</c:v>
                </c:pt>
                <c:pt idx="2814">
                  <c:v>-4.5680000000000003E-8</c:v>
                </c:pt>
                <c:pt idx="2815">
                  <c:v>-4.5667500000000002E-8</c:v>
                </c:pt>
                <c:pt idx="2816">
                  <c:v>-4.5655000000000001E-8</c:v>
                </c:pt>
                <c:pt idx="2817">
                  <c:v>-4.56425E-8</c:v>
                </c:pt>
                <c:pt idx="2818">
                  <c:v>-4.5629999999999999E-8</c:v>
                </c:pt>
                <c:pt idx="2819">
                  <c:v>-4.5617499999999998E-8</c:v>
                </c:pt>
                <c:pt idx="2820">
                  <c:v>-4.5604999999999997E-8</c:v>
                </c:pt>
                <c:pt idx="2821">
                  <c:v>-4.5592500000000003E-8</c:v>
                </c:pt>
                <c:pt idx="2822">
                  <c:v>-4.5580000000000002E-8</c:v>
                </c:pt>
                <c:pt idx="2823">
                  <c:v>-4.5567500000000001E-8</c:v>
                </c:pt>
                <c:pt idx="2824">
                  <c:v>-4.5555E-8</c:v>
                </c:pt>
                <c:pt idx="2825">
                  <c:v>-4.5542499999999999E-8</c:v>
                </c:pt>
                <c:pt idx="2826">
                  <c:v>-4.5529999999999998E-8</c:v>
                </c:pt>
                <c:pt idx="2827">
                  <c:v>-4.5517499999999997E-8</c:v>
                </c:pt>
                <c:pt idx="2828">
                  <c:v>-4.5505000000000003E-8</c:v>
                </c:pt>
                <c:pt idx="2829">
                  <c:v>-4.5492500000000002E-8</c:v>
                </c:pt>
                <c:pt idx="2830">
                  <c:v>-4.5480000000000001E-8</c:v>
                </c:pt>
                <c:pt idx="2831">
                  <c:v>-4.54675E-8</c:v>
                </c:pt>
                <c:pt idx="2832">
                  <c:v>-4.5454999999999999E-8</c:v>
                </c:pt>
                <c:pt idx="2833">
                  <c:v>-4.5442499999999998E-8</c:v>
                </c:pt>
                <c:pt idx="2834">
                  <c:v>-4.5429999999999997E-8</c:v>
                </c:pt>
                <c:pt idx="2835">
                  <c:v>-4.5417500000000003E-8</c:v>
                </c:pt>
                <c:pt idx="2836">
                  <c:v>-4.5405000000000002E-8</c:v>
                </c:pt>
                <c:pt idx="2837">
                  <c:v>-4.5392500000000001E-8</c:v>
                </c:pt>
                <c:pt idx="2838">
                  <c:v>-4.538E-8</c:v>
                </c:pt>
                <c:pt idx="2839">
                  <c:v>-4.5367499999999999E-8</c:v>
                </c:pt>
                <c:pt idx="2840">
                  <c:v>-4.5354999999999998E-8</c:v>
                </c:pt>
                <c:pt idx="2841">
                  <c:v>-4.5342499999999997E-8</c:v>
                </c:pt>
                <c:pt idx="2842">
                  <c:v>-4.5330000000000003E-8</c:v>
                </c:pt>
                <c:pt idx="2843">
                  <c:v>-4.5317500000000002E-8</c:v>
                </c:pt>
                <c:pt idx="2844">
                  <c:v>-4.5305000000000001E-8</c:v>
                </c:pt>
                <c:pt idx="2845">
                  <c:v>-4.52925E-8</c:v>
                </c:pt>
                <c:pt idx="2846">
                  <c:v>-4.5279999999999999E-8</c:v>
                </c:pt>
                <c:pt idx="2847">
                  <c:v>-4.5267499999999998E-8</c:v>
                </c:pt>
                <c:pt idx="2848">
                  <c:v>-4.5254999999999997E-8</c:v>
                </c:pt>
                <c:pt idx="2849">
                  <c:v>-4.5242500000000003E-8</c:v>
                </c:pt>
                <c:pt idx="2850">
                  <c:v>-4.5230000000000002E-8</c:v>
                </c:pt>
                <c:pt idx="2851">
                  <c:v>-4.5217500000000001E-8</c:v>
                </c:pt>
                <c:pt idx="2852">
                  <c:v>-4.5205E-8</c:v>
                </c:pt>
                <c:pt idx="2853">
                  <c:v>-4.5192499999999999E-8</c:v>
                </c:pt>
                <c:pt idx="2854">
                  <c:v>-4.5179999999999998E-8</c:v>
                </c:pt>
                <c:pt idx="2855">
                  <c:v>-4.5167499999999997E-8</c:v>
                </c:pt>
                <c:pt idx="2856">
                  <c:v>-4.5155000000000003E-8</c:v>
                </c:pt>
                <c:pt idx="2857">
                  <c:v>-4.5142500000000002E-8</c:v>
                </c:pt>
                <c:pt idx="2858">
                  <c:v>-4.5130000000000001E-8</c:v>
                </c:pt>
                <c:pt idx="2859">
                  <c:v>-4.51175E-8</c:v>
                </c:pt>
                <c:pt idx="2860">
                  <c:v>-4.5104999999999999E-8</c:v>
                </c:pt>
                <c:pt idx="2861">
                  <c:v>-4.5092499999999998E-8</c:v>
                </c:pt>
                <c:pt idx="2862">
                  <c:v>-4.5079999999999997E-8</c:v>
                </c:pt>
                <c:pt idx="2863">
                  <c:v>-4.5067500000000003E-8</c:v>
                </c:pt>
                <c:pt idx="2864">
                  <c:v>-4.5055000000000002E-8</c:v>
                </c:pt>
                <c:pt idx="2865">
                  <c:v>-4.5042500000000001E-8</c:v>
                </c:pt>
                <c:pt idx="2866">
                  <c:v>-4.503E-8</c:v>
                </c:pt>
                <c:pt idx="2867">
                  <c:v>-4.5017499999999999E-8</c:v>
                </c:pt>
                <c:pt idx="2868">
                  <c:v>-4.5004999999999998E-8</c:v>
                </c:pt>
                <c:pt idx="2869">
                  <c:v>-4.4992499999999997E-8</c:v>
                </c:pt>
                <c:pt idx="2870">
                  <c:v>-4.4980000000000003E-8</c:v>
                </c:pt>
                <c:pt idx="2871">
                  <c:v>-4.4967500000000002E-8</c:v>
                </c:pt>
                <c:pt idx="2872">
                  <c:v>-4.4955000000000001E-8</c:v>
                </c:pt>
                <c:pt idx="2873">
                  <c:v>-4.49425E-8</c:v>
                </c:pt>
                <c:pt idx="2874">
                  <c:v>-4.4929999999999999E-8</c:v>
                </c:pt>
                <c:pt idx="2875">
                  <c:v>-4.4917499999999998E-8</c:v>
                </c:pt>
                <c:pt idx="2876">
                  <c:v>-4.4904999999999997E-8</c:v>
                </c:pt>
                <c:pt idx="2877">
                  <c:v>-4.4892500000000003E-8</c:v>
                </c:pt>
                <c:pt idx="2878">
                  <c:v>-4.4880000000000002E-8</c:v>
                </c:pt>
                <c:pt idx="2879">
                  <c:v>-4.4867500000000001E-8</c:v>
                </c:pt>
                <c:pt idx="2880">
                  <c:v>-4.4855E-8</c:v>
                </c:pt>
                <c:pt idx="2881">
                  <c:v>-4.4842499999999999E-8</c:v>
                </c:pt>
                <c:pt idx="2882">
                  <c:v>-4.4829999999999998E-8</c:v>
                </c:pt>
                <c:pt idx="2883">
                  <c:v>-4.4817499999999997E-8</c:v>
                </c:pt>
                <c:pt idx="2884">
                  <c:v>-4.4805000000000003E-8</c:v>
                </c:pt>
                <c:pt idx="2885">
                  <c:v>-4.4792500000000002E-8</c:v>
                </c:pt>
                <c:pt idx="2886">
                  <c:v>-4.4780000000000001E-8</c:v>
                </c:pt>
                <c:pt idx="2887">
                  <c:v>-4.47675E-8</c:v>
                </c:pt>
                <c:pt idx="2888">
                  <c:v>-4.4754999999999999E-8</c:v>
                </c:pt>
                <c:pt idx="2889">
                  <c:v>-4.4742499999999998E-8</c:v>
                </c:pt>
                <c:pt idx="2890">
                  <c:v>-4.4729999999999998E-8</c:v>
                </c:pt>
                <c:pt idx="2891">
                  <c:v>-4.4717500000000003E-8</c:v>
                </c:pt>
                <c:pt idx="2892">
                  <c:v>-4.4705000000000002E-8</c:v>
                </c:pt>
                <c:pt idx="2893">
                  <c:v>-4.4692500000000001E-8</c:v>
                </c:pt>
                <c:pt idx="2894">
                  <c:v>-4.468E-8</c:v>
                </c:pt>
                <c:pt idx="2895">
                  <c:v>-4.4667499999999999E-8</c:v>
                </c:pt>
                <c:pt idx="2896">
                  <c:v>-4.4654999999999999E-8</c:v>
                </c:pt>
                <c:pt idx="2897">
                  <c:v>-4.4642499999999998E-8</c:v>
                </c:pt>
                <c:pt idx="2898">
                  <c:v>-4.4630000000000003E-8</c:v>
                </c:pt>
                <c:pt idx="2899">
                  <c:v>-4.4617500000000002E-8</c:v>
                </c:pt>
                <c:pt idx="2900">
                  <c:v>-4.4605000000000001E-8</c:v>
                </c:pt>
                <c:pt idx="2901">
                  <c:v>-4.45925E-8</c:v>
                </c:pt>
                <c:pt idx="2902">
                  <c:v>-4.4579999999999999E-8</c:v>
                </c:pt>
                <c:pt idx="2903">
                  <c:v>-4.4567499999999999E-8</c:v>
                </c:pt>
                <c:pt idx="2904">
                  <c:v>-4.4554999999999998E-8</c:v>
                </c:pt>
                <c:pt idx="2905">
                  <c:v>-4.4542500000000003E-8</c:v>
                </c:pt>
                <c:pt idx="2906">
                  <c:v>-4.4530000000000002E-8</c:v>
                </c:pt>
                <c:pt idx="2907">
                  <c:v>-4.4517500000000001E-8</c:v>
                </c:pt>
                <c:pt idx="2908">
                  <c:v>-4.4505E-8</c:v>
                </c:pt>
                <c:pt idx="2909">
                  <c:v>-4.44925E-8</c:v>
                </c:pt>
                <c:pt idx="2910">
                  <c:v>-4.4479999999999999E-8</c:v>
                </c:pt>
                <c:pt idx="2911">
                  <c:v>-4.4467499999999998E-8</c:v>
                </c:pt>
                <c:pt idx="2912">
                  <c:v>-4.4454999999999997E-8</c:v>
                </c:pt>
                <c:pt idx="2913">
                  <c:v>-4.4442500000000002E-8</c:v>
                </c:pt>
                <c:pt idx="2914">
                  <c:v>-4.4430000000000001E-8</c:v>
                </c:pt>
                <c:pt idx="2915">
                  <c:v>-4.4417500000000001E-8</c:v>
                </c:pt>
                <c:pt idx="2916">
                  <c:v>-4.4405E-8</c:v>
                </c:pt>
                <c:pt idx="2917">
                  <c:v>-4.4392499999999999E-8</c:v>
                </c:pt>
                <c:pt idx="2918">
                  <c:v>-4.4379999999999998E-8</c:v>
                </c:pt>
                <c:pt idx="2919">
                  <c:v>-4.4367499999999997E-8</c:v>
                </c:pt>
                <c:pt idx="2920">
                  <c:v>-4.4355000000000002E-8</c:v>
                </c:pt>
                <c:pt idx="2921">
                  <c:v>-4.4342500000000002E-8</c:v>
                </c:pt>
                <c:pt idx="2922">
                  <c:v>-4.4330000000000001E-8</c:v>
                </c:pt>
                <c:pt idx="2923">
                  <c:v>-4.43175E-8</c:v>
                </c:pt>
                <c:pt idx="2924">
                  <c:v>-4.4304999999999999E-8</c:v>
                </c:pt>
                <c:pt idx="2925">
                  <c:v>-4.4292499999999998E-8</c:v>
                </c:pt>
                <c:pt idx="2926">
                  <c:v>-4.4279999999999997E-8</c:v>
                </c:pt>
                <c:pt idx="2927">
                  <c:v>-4.4267500000000002E-8</c:v>
                </c:pt>
                <c:pt idx="2928">
                  <c:v>-4.4255000000000002E-8</c:v>
                </c:pt>
                <c:pt idx="2929">
                  <c:v>-4.4242500000000001E-8</c:v>
                </c:pt>
                <c:pt idx="2930">
                  <c:v>-4.423E-8</c:v>
                </c:pt>
                <c:pt idx="2931">
                  <c:v>-4.4217499999999999E-8</c:v>
                </c:pt>
                <c:pt idx="2932">
                  <c:v>-4.4204999999999998E-8</c:v>
                </c:pt>
                <c:pt idx="2933">
                  <c:v>-4.4192499999999997E-8</c:v>
                </c:pt>
                <c:pt idx="2934">
                  <c:v>-4.4180000000000003E-8</c:v>
                </c:pt>
                <c:pt idx="2935">
                  <c:v>-4.4167500000000002E-8</c:v>
                </c:pt>
                <c:pt idx="2936">
                  <c:v>-4.4155000000000001E-8</c:v>
                </c:pt>
                <c:pt idx="2937">
                  <c:v>-4.41425E-8</c:v>
                </c:pt>
                <c:pt idx="2938">
                  <c:v>-4.4129999999999999E-8</c:v>
                </c:pt>
                <c:pt idx="2939">
                  <c:v>-4.4117499999999998E-8</c:v>
                </c:pt>
                <c:pt idx="2940">
                  <c:v>-4.4104999999999997E-8</c:v>
                </c:pt>
                <c:pt idx="2941">
                  <c:v>-4.4092500000000003E-8</c:v>
                </c:pt>
                <c:pt idx="2942">
                  <c:v>-4.4080000000000002E-8</c:v>
                </c:pt>
                <c:pt idx="2943">
                  <c:v>-4.4067500000000001E-8</c:v>
                </c:pt>
                <c:pt idx="2944">
                  <c:v>-4.4055E-8</c:v>
                </c:pt>
                <c:pt idx="2945">
                  <c:v>-4.4042499999999999E-8</c:v>
                </c:pt>
                <c:pt idx="2946">
                  <c:v>-4.4029999999999998E-8</c:v>
                </c:pt>
                <c:pt idx="2947">
                  <c:v>-4.4017499999999997E-8</c:v>
                </c:pt>
                <c:pt idx="2948">
                  <c:v>-4.4005000000000003E-8</c:v>
                </c:pt>
                <c:pt idx="2949">
                  <c:v>-4.3992500000000002E-8</c:v>
                </c:pt>
                <c:pt idx="2950">
                  <c:v>-4.3980000000000001E-8</c:v>
                </c:pt>
                <c:pt idx="2951">
                  <c:v>-4.39675E-8</c:v>
                </c:pt>
                <c:pt idx="2952">
                  <c:v>-4.3954999999999999E-8</c:v>
                </c:pt>
                <c:pt idx="2953">
                  <c:v>-4.3942499999999998E-8</c:v>
                </c:pt>
                <c:pt idx="2954">
                  <c:v>-4.3929999999999997E-8</c:v>
                </c:pt>
                <c:pt idx="2955">
                  <c:v>-4.3917500000000003E-8</c:v>
                </c:pt>
                <c:pt idx="2956">
                  <c:v>-4.3905000000000002E-8</c:v>
                </c:pt>
                <c:pt idx="2957">
                  <c:v>-4.3892500000000001E-8</c:v>
                </c:pt>
                <c:pt idx="2958">
                  <c:v>-4.388E-8</c:v>
                </c:pt>
                <c:pt idx="2959">
                  <c:v>-4.3867499999999999E-8</c:v>
                </c:pt>
                <c:pt idx="2960">
                  <c:v>-4.3854999999999998E-8</c:v>
                </c:pt>
                <c:pt idx="2961">
                  <c:v>-4.3842499999999997E-8</c:v>
                </c:pt>
                <c:pt idx="2962">
                  <c:v>-4.3830000000000003E-8</c:v>
                </c:pt>
                <c:pt idx="2963">
                  <c:v>-4.3817500000000002E-8</c:v>
                </c:pt>
                <c:pt idx="2964">
                  <c:v>-4.3805000000000001E-8</c:v>
                </c:pt>
                <c:pt idx="2965">
                  <c:v>-4.37925E-8</c:v>
                </c:pt>
                <c:pt idx="2966">
                  <c:v>-4.3779999999999999E-8</c:v>
                </c:pt>
                <c:pt idx="2967">
                  <c:v>-4.3767499999999998E-8</c:v>
                </c:pt>
                <c:pt idx="2968">
                  <c:v>-4.3754999999999997E-8</c:v>
                </c:pt>
                <c:pt idx="2969">
                  <c:v>-4.3742500000000003E-8</c:v>
                </c:pt>
                <c:pt idx="2970">
                  <c:v>-4.3730000000000002E-8</c:v>
                </c:pt>
                <c:pt idx="2971">
                  <c:v>-4.3717500000000001E-8</c:v>
                </c:pt>
                <c:pt idx="2972">
                  <c:v>-4.3705E-8</c:v>
                </c:pt>
                <c:pt idx="2973">
                  <c:v>-4.3692499999999999E-8</c:v>
                </c:pt>
                <c:pt idx="2974">
                  <c:v>-4.3679999999999998E-8</c:v>
                </c:pt>
                <c:pt idx="2975">
                  <c:v>-4.3667499999999997E-8</c:v>
                </c:pt>
                <c:pt idx="2976">
                  <c:v>-4.3655000000000003E-8</c:v>
                </c:pt>
                <c:pt idx="2977">
                  <c:v>-4.3642500000000002E-8</c:v>
                </c:pt>
                <c:pt idx="2978">
                  <c:v>-4.3630000000000001E-8</c:v>
                </c:pt>
                <c:pt idx="2979">
                  <c:v>-4.36175E-8</c:v>
                </c:pt>
                <c:pt idx="2980">
                  <c:v>-4.3604999999999999E-8</c:v>
                </c:pt>
                <c:pt idx="2981">
                  <c:v>-4.3592499999999998E-8</c:v>
                </c:pt>
                <c:pt idx="2982">
                  <c:v>-4.3579999999999997E-8</c:v>
                </c:pt>
                <c:pt idx="2983">
                  <c:v>-4.3567500000000003E-8</c:v>
                </c:pt>
                <c:pt idx="2984">
                  <c:v>-4.3555000000000002E-8</c:v>
                </c:pt>
                <c:pt idx="2985">
                  <c:v>-4.3542500000000001E-8</c:v>
                </c:pt>
                <c:pt idx="2986">
                  <c:v>-4.353E-8</c:v>
                </c:pt>
                <c:pt idx="2987">
                  <c:v>-4.3517499999999999E-8</c:v>
                </c:pt>
                <c:pt idx="2988">
                  <c:v>-4.3504999999999998E-8</c:v>
                </c:pt>
                <c:pt idx="2989">
                  <c:v>-4.3492499999999997E-8</c:v>
                </c:pt>
                <c:pt idx="2990">
                  <c:v>-4.3480000000000003E-8</c:v>
                </c:pt>
                <c:pt idx="2991">
                  <c:v>-4.3467500000000002E-8</c:v>
                </c:pt>
                <c:pt idx="2992">
                  <c:v>-4.3455000000000001E-8</c:v>
                </c:pt>
                <c:pt idx="2993">
                  <c:v>-4.34425E-8</c:v>
                </c:pt>
                <c:pt idx="2994">
                  <c:v>-4.3429999999999999E-8</c:v>
                </c:pt>
                <c:pt idx="2995">
                  <c:v>-4.3417499999999998E-8</c:v>
                </c:pt>
                <c:pt idx="2996">
                  <c:v>-4.3404999999999997E-8</c:v>
                </c:pt>
                <c:pt idx="2997">
                  <c:v>-4.3392500000000003E-8</c:v>
                </c:pt>
                <c:pt idx="2998">
                  <c:v>-4.3380000000000002E-8</c:v>
                </c:pt>
                <c:pt idx="2999">
                  <c:v>-4.3367500000000001E-8</c:v>
                </c:pt>
                <c:pt idx="3000">
                  <c:v>-4.3355E-8</c:v>
                </c:pt>
                <c:pt idx="3001">
                  <c:v>-4.3342499999999999E-8</c:v>
                </c:pt>
                <c:pt idx="3002">
                  <c:v>-4.3329999999999998E-8</c:v>
                </c:pt>
                <c:pt idx="3003">
                  <c:v>-4.3317499999999997E-8</c:v>
                </c:pt>
                <c:pt idx="3004">
                  <c:v>-4.3305000000000003E-8</c:v>
                </c:pt>
                <c:pt idx="3005">
                  <c:v>-4.3292500000000002E-8</c:v>
                </c:pt>
                <c:pt idx="3006">
                  <c:v>-4.3280000000000001E-8</c:v>
                </c:pt>
                <c:pt idx="3007">
                  <c:v>-4.32675E-8</c:v>
                </c:pt>
                <c:pt idx="3008">
                  <c:v>-4.3254999999999999E-8</c:v>
                </c:pt>
                <c:pt idx="3009">
                  <c:v>-4.3242499999999998E-8</c:v>
                </c:pt>
                <c:pt idx="3010">
                  <c:v>-4.3229999999999997E-8</c:v>
                </c:pt>
                <c:pt idx="3011">
                  <c:v>-4.3217500000000003E-8</c:v>
                </c:pt>
                <c:pt idx="3012">
                  <c:v>-4.3205000000000002E-8</c:v>
                </c:pt>
                <c:pt idx="3013">
                  <c:v>-4.3192500000000001E-8</c:v>
                </c:pt>
                <c:pt idx="3014">
                  <c:v>-4.318E-8</c:v>
                </c:pt>
                <c:pt idx="3015">
                  <c:v>-4.3167499999999999E-8</c:v>
                </c:pt>
                <c:pt idx="3016">
                  <c:v>-4.3154999999999998E-8</c:v>
                </c:pt>
                <c:pt idx="3017">
                  <c:v>-4.3142499999999997E-8</c:v>
                </c:pt>
                <c:pt idx="3018">
                  <c:v>-4.3130000000000003E-8</c:v>
                </c:pt>
                <c:pt idx="3019">
                  <c:v>-4.3117500000000002E-8</c:v>
                </c:pt>
                <c:pt idx="3020">
                  <c:v>-4.3105000000000001E-8</c:v>
                </c:pt>
                <c:pt idx="3021">
                  <c:v>-4.30925E-8</c:v>
                </c:pt>
                <c:pt idx="3022">
                  <c:v>-4.3079999999999999E-8</c:v>
                </c:pt>
                <c:pt idx="3023">
                  <c:v>-4.3067499999999998E-8</c:v>
                </c:pt>
                <c:pt idx="3024">
                  <c:v>-4.3054999999999997E-8</c:v>
                </c:pt>
                <c:pt idx="3025">
                  <c:v>-4.3042500000000003E-8</c:v>
                </c:pt>
                <c:pt idx="3026">
                  <c:v>-4.3030000000000002E-8</c:v>
                </c:pt>
                <c:pt idx="3027">
                  <c:v>-4.3017500000000001E-8</c:v>
                </c:pt>
                <c:pt idx="3028">
                  <c:v>-4.3005E-8</c:v>
                </c:pt>
                <c:pt idx="3029">
                  <c:v>-4.2992499999999999E-8</c:v>
                </c:pt>
                <c:pt idx="3030">
                  <c:v>-4.2979999999999998E-8</c:v>
                </c:pt>
                <c:pt idx="3031">
                  <c:v>-4.2967499999999997E-8</c:v>
                </c:pt>
                <c:pt idx="3032">
                  <c:v>-4.2955000000000003E-8</c:v>
                </c:pt>
                <c:pt idx="3033">
                  <c:v>-4.2942500000000002E-8</c:v>
                </c:pt>
                <c:pt idx="3034">
                  <c:v>-4.2930000000000001E-8</c:v>
                </c:pt>
                <c:pt idx="3035">
                  <c:v>-4.29175E-8</c:v>
                </c:pt>
                <c:pt idx="3036">
                  <c:v>-4.2904999999999999E-8</c:v>
                </c:pt>
                <c:pt idx="3037">
                  <c:v>-4.2892499999999998E-8</c:v>
                </c:pt>
                <c:pt idx="3038">
                  <c:v>-4.2879999999999998E-8</c:v>
                </c:pt>
                <c:pt idx="3039">
                  <c:v>-4.2867500000000003E-8</c:v>
                </c:pt>
                <c:pt idx="3040">
                  <c:v>-4.2855000000000002E-8</c:v>
                </c:pt>
                <c:pt idx="3041">
                  <c:v>-4.2842500000000001E-8</c:v>
                </c:pt>
                <c:pt idx="3042">
                  <c:v>-4.283E-8</c:v>
                </c:pt>
                <c:pt idx="3043">
                  <c:v>-4.2817499999999999E-8</c:v>
                </c:pt>
                <c:pt idx="3044">
                  <c:v>-4.2804999999999998E-8</c:v>
                </c:pt>
                <c:pt idx="3045">
                  <c:v>-4.2792499999999998E-8</c:v>
                </c:pt>
                <c:pt idx="3046">
                  <c:v>-4.2780000000000003E-8</c:v>
                </c:pt>
                <c:pt idx="3047">
                  <c:v>-4.2767500000000002E-8</c:v>
                </c:pt>
                <c:pt idx="3048">
                  <c:v>-4.2755000000000001E-8</c:v>
                </c:pt>
                <c:pt idx="3049">
                  <c:v>-4.27425E-8</c:v>
                </c:pt>
                <c:pt idx="3050">
                  <c:v>-4.2729999999999999E-8</c:v>
                </c:pt>
                <c:pt idx="3051">
                  <c:v>-4.2717499999999999E-8</c:v>
                </c:pt>
                <c:pt idx="3052">
                  <c:v>-4.2704999999999998E-8</c:v>
                </c:pt>
                <c:pt idx="3053">
                  <c:v>-4.2692500000000003E-8</c:v>
                </c:pt>
                <c:pt idx="3054">
                  <c:v>-4.2680000000000002E-8</c:v>
                </c:pt>
                <c:pt idx="3055">
                  <c:v>-4.2667500000000001E-8</c:v>
                </c:pt>
                <c:pt idx="3056">
                  <c:v>-4.2655E-8</c:v>
                </c:pt>
                <c:pt idx="3057">
                  <c:v>-4.26425E-8</c:v>
                </c:pt>
                <c:pt idx="3058">
                  <c:v>-4.2629999999999999E-8</c:v>
                </c:pt>
                <c:pt idx="3059">
                  <c:v>-4.2617499999999998E-8</c:v>
                </c:pt>
                <c:pt idx="3060">
                  <c:v>-4.2604999999999997E-8</c:v>
                </c:pt>
                <c:pt idx="3061">
                  <c:v>-4.2592500000000002E-8</c:v>
                </c:pt>
                <c:pt idx="3062">
                  <c:v>-4.2580000000000001E-8</c:v>
                </c:pt>
                <c:pt idx="3063">
                  <c:v>-4.2567500000000001E-8</c:v>
                </c:pt>
                <c:pt idx="3064">
                  <c:v>-4.2555E-8</c:v>
                </c:pt>
                <c:pt idx="3065">
                  <c:v>-4.2542499999999999E-8</c:v>
                </c:pt>
                <c:pt idx="3066">
                  <c:v>-4.2529999999999998E-8</c:v>
                </c:pt>
                <c:pt idx="3067">
                  <c:v>-4.2517499999999997E-8</c:v>
                </c:pt>
                <c:pt idx="3068">
                  <c:v>-4.2505000000000002E-8</c:v>
                </c:pt>
                <c:pt idx="3069">
                  <c:v>-4.2492500000000001E-8</c:v>
                </c:pt>
                <c:pt idx="3070">
                  <c:v>-4.2480000000000001E-8</c:v>
                </c:pt>
                <c:pt idx="3071">
                  <c:v>-4.24675E-8</c:v>
                </c:pt>
                <c:pt idx="3072">
                  <c:v>-4.2454999999999999E-8</c:v>
                </c:pt>
                <c:pt idx="3073">
                  <c:v>-4.2442499999999998E-8</c:v>
                </c:pt>
                <c:pt idx="3074">
                  <c:v>-4.2429999999999997E-8</c:v>
                </c:pt>
                <c:pt idx="3075">
                  <c:v>-4.2417500000000002E-8</c:v>
                </c:pt>
                <c:pt idx="3076">
                  <c:v>-4.2405000000000002E-8</c:v>
                </c:pt>
                <c:pt idx="3077">
                  <c:v>-4.2392500000000001E-8</c:v>
                </c:pt>
                <c:pt idx="3078">
                  <c:v>-4.238E-8</c:v>
                </c:pt>
                <c:pt idx="3079">
                  <c:v>-4.2367499999999999E-8</c:v>
                </c:pt>
                <c:pt idx="3080">
                  <c:v>-4.2354999999999998E-8</c:v>
                </c:pt>
                <c:pt idx="3081">
                  <c:v>-4.2342499999999997E-8</c:v>
                </c:pt>
                <c:pt idx="3082">
                  <c:v>-4.2330000000000003E-8</c:v>
                </c:pt>
                <c:pt idx="3083">
                  <c:v>-4.2317500000000002E-8</c:v>
                </c:pt>
                <c:pt idx="3084">
                  <c:v>-4.2305000000000001E-8</c:v>
                </c:pt>
                <c:pt idx="3085">
                  <c:v>-4.22925E-8</c:v>
                </c:pt>
                <c:pt idx="3086">
                  <c:v>-4.2279999999999999E-8</c:v>
                </c:pt>
                <c:pt idx="3087">
                  <c:v>-4.2267499999999998E-8</c:v>
                </c:pt>
                <c:pt idx="3088">
                  <c:v>-4.2254999999999997E-8</c:v>
                </c:pt>
                <c:pt idx="3089">
                  <c:v>-4.2242500000000003E-8</c:v>
                </c:pt>
                <c:pt idx="3090">
                  <c:v>-4.2230000000000002E-8</c:v>
                </c:pt>
                <c:pt idx="3091">
                  <c:v>-4.2217500000000001E-8</c:v>
                </c:pt>
                <c:pt idx="3092">
                  <c:v>-4.2205E-8</c:v>
                </c:pt>
                <c:pt idx="3093">
                  <c:v>-4.2192499999999999E-8</c:v>
                </c:pt>
                <c:pt idx="3094">
                  <c:v>-4.2179999999999998E-8</c:v>
                </c:pt>
                <c:pt idx="3095">
                  <c:v>-4.2167499999999997E-8</c:v>
                </c:pt>
                <c:pt idx="3096">
                  <c:v>-4.2155000000000003E-8</c:v>
                </c:pt>
                <c:pt idx="3097">
                  <c:v>-4.2142500000000002E-8</c:v>
                </c:pt>
                <c:pt idx="3098">
                  <c:v>-4.2130000000000001E-8</c:v>
                </c:pt>
                <c:pt idx="3099">
                  <c:v>-4.21175E-8</c:v>
                </c:pt>
                <c:pt idx="3100">
                  <c:v>-4.2104999999999999E-8</c:v>
                </c:pt>
                <c:pt idx="3101">
                  <c:v>-4.2092499999999998E-8</c:v>
                </c:pt>
                <c:pt idx="3102">
                  <c:v>-4.2079999999999997E-8</c:v>
                </c:pt>
                <c:pt idx="3103">
                  <c:v>-4.2067500000000003E-8</c:v>
                </c:pt>
                <c:pt idx="3104">
                  <c:v>-4.2055000000000002E-8</c:v>
                </c:pt>
                <c:pt idx="3105">
                  <c:v>-4.2042500000000001E-8</c:v>
                </c:pt>
                <c:pt idx="3106">
                  <c:v>-4.203E-8</c:v>
                </c:pt>
                <c:pt idx="3107">
                  <c:v>-4.2017499999999999E-8</c:v>
                </c:pt>
                <c:pt idx="3108">
                  <c:v>-4.2004999999999998E-8</c:v>
                </c:pt>
                <c:pt idx="3109">
                  <c:v>-4.1992499999999997E-8</c:v>
                </c:pt>
                <c:pt idx="3110">
                  <c:v>-4.1980000000000003E-8</c:v>
                </c:pt>
                <c:pt idx="3111">
                  <c:v>-4.1967500000000002E-8</c:v>
                </c:pt>
                <c:pt idx="3112">
                  <c:v>-4.1955000000000001E-8</c:v>
                </c:pt>
                <c:pt idx="3113">
                  <c:v>-4.19425E-8</c:v>
                </c:pt>
                <c:pt idx="3114">
                  <c:v>-4.1929999999999999E-8</c:v>
                </c:pt>
                <c:pt idx="3115">
                  <c:v>-4.1917499999999998E-8</c:v>
                </c:pt>
                <c:pt idx="3116">
                  <c:v>-4.1904999999999997E-8</c:v>
                </c:pt>
                <c:pt idx="3117">
                  <c:v>-4.1892500000000003E-8</c:v>
                </c:pt>
                <c:pt idx="3118">
                  <c:v>-4.1880000000000002E-8</c:v>
                </c:pt>
                <c:pt idx="3119">
                  <c:v>-4.1867500000000001E-8</c:v>
                </c:pt>
                <c:pt idx="3120">
                  <c:v>-4.1855E-8</c:v>
                </c:pt>
                <c:pt idx="3121">
                  <c:v>-4.1842499999999999E-8</c:v>
                </c:pt>
                <c:pt idx="3122">
                  <c:v>-4.1829999999999998E-8</c:v>
                </c:pt>
                <c:pt idx="3123">
                  <c:v>-4.1817499999999997E-8</c:v>
                </c:pt>
                <c:pt idx="3124">
                  <c:v>-4.1805000000000003E-8</c:v>
                </c:pt>
                <c:pt idx="3125">
                  <c:v>-4.1792500000000002E-8</c:v>
                </c:pt>
                <c:pt idx="3126">
                  <c:v>-4.1780000000000001E-8</c:v>
                </c:pt>
                <c:pt idx="3127">
                  <c:v>-4.17675E-8</c:v>
                </c:pt>
                <c:pt idx="3128">
                  <c:v>-4.1754999999999999E-8</c:v>
                </c:pt>
                <c:pt idx="3129">
                  <c:v>-4.1742499999999998E-8</c:v>
                </c:pt>
                <c:pt idx="3130">
                  <c:v>-4.1729999999999997E-8</c:v>
                </c:pt>
                <c:pt idx="3131">
                  <c:v>-4.1717500000000003E-8</c:v>
                </c:pt>
                <c:pt idx="3132">
                  <c:v>-4.1705000000000002E-8</c:v>
                </c:pt>
                <c:pt idx="3133">
                  <c:v>-4.1692500000000001E-8</c:v>
                </c:pt>
                <c:pt idx="3134">
                  <c:v>-4.168E-8</c:v>
                </c:pt>
                <c:pt idx="3135">
                  <c:v>-4.1667499999999999E-8</c:v>
                </c:pt>
                <c:pt idx="3136">
                  <c:v>-4.1654999999999998E-8</c:v>
                </c:pt>
                <c:pt idx="3137">
                  <c:v>-4.1642499999999997E-8</c:v>
                </c:pt>
                <c:pt idx="3138">
                  <c:v>-4.1630000000000003E-8</c:v>
                </c:pt>
                <c:pt idx="3139">
                  <c:v>-4.1617500000000002E-8</c:v>
                </c:pt>
                <c:pt idx="3140">
                  <c:v>-4.1605000000000001E-8</c:v>
                </c:pt>
                <c:pt idx="3141">
                  <c:v>-4.15925E-8</c:v>
                </c:pt>
                <c:pt idx="3142">
                  <c:v>-4.1579999999999999E-8</c:v>
                </c:pt>
                <c:pt idx="3143">
                  <c:v>-4.1567499999999998E-8</c:v>
                </c:pt>
                <c:pt idx="3144">
                  <c:v>-4.1554999999999997E-8</c:v>
                </c:pt>
                <c:pt idx="3145">
                  <c:v>-4.1542500000000003E-8</c:v>
                </c:pt>
                <c:pt idx="3146">
                  <c:v>-4.1530000000000002E-8</c:v>
                </c:pt>
                <c:pt idx="3147">
                  <c:v>-4.1517500000000001E-8</c:v>
                </c:pt>
                <c:pt idx="3148">
                  <c:v>-4.1505E-8</c:v>
                </c:pt>
                <c:pt idx="3149">
                  <c:v>-4.1492499999999999E-8</c:v>
                </c:pt>
                <c:pt idx="3150">
                  <c:v>-4.1479999999999998E-8</c:v>
                </c:pt>
                <c:pt idx="3151">
                  <c:v>-4.1467499999999997E-8</c:v>
                </c:pt>
                <c:pt idx="3152">
                  <c:v>-4.1455000000000003E-8</c:v>
                </c:pt>
                <c:pt idx="3153">
                  <c:v>-4.1442500000000002E-8</c:v>
                </c:pt>
                <c:pt idx="3154">
                  <c:v>-4.1430000000000001E-8</c:v>
                </c:pt>
                <c:pt idx="3155">
                  <c:v>-4.14175E-8</c:v>
                </c:pt>
                <c:pt idx="3156">
                  <c:v>-4.1404999999999999E-8</c:v>
                </c:pt>
                <c:pt idx="3157">
                  <c:v>-4.1392499999999998E-8</c:v>
                </c:pt>
                <c:pt idx="3158">
                  <c:v>-4.1379999999999997E-8</c:v>
                </c:pt>
                <c:pt idx="3159">
                  <c:v>-4.1367500000000003E-8</c:v>
                </c:pt>
                <c:pt idx="3160">
                  <c:v>-4.1355000000000002E-8</c:v>
                </c:pt>
                <c:pt idx="3161">
                  <c:v>-4.1342500000000001E-8</c:v>
                </c:pt>
                <c:pt idx="3162">
                  <c:v>-4.133E-8</c:v>
                </c:pt>
                <c:pt idx="3163">
                  <c:v>-4.1317499999999999E-8</c:v>
                </c:pt>
                <c:pt idx="3164">
                  <c:v>-4.1304999999999998E-8</c:v>
                </c:pt>
                <c:pt idx="3165">
                  <c:v>-4.1292499999999997E-8</c:v>
                </c:pt>
                <c:pt idx="3166">
                  <c:v>-4.1280000000000003E-8</c:v>
                </c:pt>
                <c:pt idx="3167">
                  <c:v>-4.1267500000000002E-8</c:v>
                </c:pt>
                <c:pt idx="3168">
                  <c:v>-4.1255000000000001E-8</c:v>
                </c:pt>
                <c:pt idx="3169">
                  <c:v>-4.12425E-8</c:v>
                </c:pt>
                <c:pt idx="3170">
                  <c:v>-4.1229999999999999E-8</c:v>
                </c:pt>
                <c:pt idx="3171">
                  <c:v>-4.1217499999999998E-8</c:v>
                </c:pt>
                <c:pt idx="3172">
                  <c:v>-4.1204999999999997E-8</c:v>
                </c:pt>
                <c:pt idx="3173">
                  <c:v>-4.1192500000000003E-8</c:v>
                </c:pt>
                <c:pt idx="3174">
                  <c:v>-4.1180000000000002E-8</c:v>
                </c:pt>
                <c:pt idx="3175">
                  <c:v>-4.1167500000000001E-8</c:v>
                </c:pt>
                <c:pt idx="3176">
                  <c:v>-4.1155E-8</c:v>
                </c:pt>
                <c:pt idx="3177">
                  <c:v>-4.1142499999999999E-8</c:v>
                </c:pt>
                <c:pt idx="3178">
                  <c:v>-4.1129999999999998E-8</c:v>
                </c:pt>
                <c:pt idx="3179">
                  <c:v>-4.1117499999999997E-8</c:v>
                </c:pt>
                <c:pt idx="3180">
                  <c:v>-4.1105000000000003E-8</c:v>
                </c:pt>
                <c:pt idx="3181">
                  <c:v>-4.1092500000000002E-8</c:v>
                </c:pt>
                <c:pt idx="3182">
                  <c:v>-4.1080000000000001E-8</c:v>
                </c:pt>
                <c:pt idx="3183">
                  <c:v>-4.10675E-8</c:v>
                </c:pt>
                <c:pt idx="3184">
                  <c:v>-4.1054999999999999E-8</c:v>
                </c:pt>
                <c:pt idx="3185">
                  <c:v>-4.1042499999999998E-8</c:v>
                </c:pt>
                <c:pt idx="3186">
                  <c:v>-4.1029999999999997E-8</c:v>
                </c:pt>
                <c:pt idx="3187">
                  <c:v>-4.1017500000000003E-8</c:v>
                </c:pt>
                <c:pt idx="3188">
                  <c:v>-4.1005000000000002E-8</c:v>
                </c:pt>
                <c:pt idx="3189">
                  <c:v>-4.0992500000000001E-8</c:v>
                </c:pt>
                <c:pt idx="3190">
                  <c:v>-4.098E-8</c:v>
                </c:pt>
                <c:pt idx="3191">
                  <c:v>-4.0967499999999999E-8</c:v>
                </c:pt>
                <c:pt idx="3192">
                  <c:v>-4.0954999999999998E-8</c:v>
                </c:pt>
                <c:pt idx="3193">
                  <c:v>-4.0942499999999998E-8</c:v>
                </c:pt>
                <c:pt idx="3194">
                  <c:v>-4.0930000000000003E-8</c:v>
                </c:pt>
                <c:pt idx="3195">
                  <c:v>-4.0917500000000002E-8</c:v>
                </c:pt>
                <c:pt idx="3196">
                  <c:v>-4.0905000000000001E-8</c:v>
                </c:pt>
                <c:pt idx="3197">
                  <c:v>-4.08925E-8</c:v>
                </c:pt>
                <c:pt idx="3198">
                  <c:v>-4.0879999999999999E-8</c:v>
                </c:pt>
                <c:pt idx="3199">
                  <c:v>-4.0867499999999999E-8</c:v>
                </c:pt>
                <c:pt idx="3200">
                  <c:v>-4.0854999999999998E-8</c:v>
                </c:pt>
                <c:pt idx="3201">
                  <c:v>-4.0842500000000003E-8</c:v>
                </c:pt>
                <c:pt idx="3202">
                  <c:v>-4.0830000000000002E-8</c:v>
                </c:pt>
                <c:pt idx="3203">
                  <c:v>-4.0817500000000001E-8</c:v>
                </c:pt>
                <c:pt idx="3204">
                  <c:v>-4.0805E-8</c:v>
                </c:pt>
                <c:pt idx="3205">
                  <c:v>-4.0792499999999999E-8</c:v>
                </c:pt>
                <c:pt idx="3206">
                  <c:v>-4.0779999999999999E-8</c:v>
                </c:pt>
                <c:pt idx="3207">
                  <c:v>-4.0767499999999998E-8</c:v>
                </c:pt>
                <c:pt idx="3208">
                  <c:v>-4.0755000000000003E-8</c:v>
                </c:pt>
                <c:pt idx="3209">
                  <c:v>-4.0742500000000002E-8</c:v>
                </c:pt>
                <c:pt idx="3210">
                  <c:v>-4.0730000000000001E-8</c:v>
                </c:pt>
                <c:pt idx="3211">
                  <c:v>-4.07175E-8</c:v>
                </c:pt>
                <c:pt idx="3212">
                  <c:v>-4.0705E-8</c:v>
                </c:pt>
                <c:pt idx="3213">
                  <c:v>-4.0692499999999999E-8</c:v>
                </c:pt>
                <c:pt idx="3214">
                  <c:v>-4.0679999999999998E-8</c:v>
                </c:pt>
                <c:pt idx="3215">
                  <c:v>-4.0667499999999997E-8</c:v>
                </c:pt>
                <c:pt idx="3216">
                  <c:v>-4.0655000000000002E-8</c:v>
                </c:pt>
                <c:pt idx="3217">
                  <c:v>-4.0642500000000001E-8</c:v>
                </c:pt>
                <c:pt idx="3218">
                  <c:v>-4.0630000000000001E-8</c:v>
                </c:pt>
                <c:pt idx="3219">
                  <c:v>-4.06175E-8</c:v>
                </c:pt>
                <c:pt idx="3220">
                  <c:v>-4.0604999999999999E-8</c:v>
                </c:pt>
                <c:pt idx="3221">
                  <c:v>-4.0592499999999998E-8</c:v>
                </c:pt>
                <c:pt idx="3222">
                  <c:v>-4.0579999999999997E-8</c:v>
                </c:pt>
                <c:pt idx="3223">
                  <c:v>-4.0567500000000002E-8</c:v>
                </c:pt>
                <c:pt idx="3224">
                  <c:v>-4.0555000000000002E-8</c:v>
                </c:pt>
                <c:pt idx="3225">
                  <c:v>-4.0542500000000001E-8</c:v>
                </c:pt>
                <c:pt idx="3226">
                  <c:v>-4.053E-8</c:v>
                </c:pt>
                <c:pt idx="3227">
                  <c:v>-4.0517499999999999E-8</c:v>
                </c:pt>
                <c:pt idx="3228">
                  <c:v>-4.0504999999999998E-8</c:v>
                </c:pt>
                <c:pt idx="3229">
                  <c:v>-4.0492499999999997E-8</c:v>
                </c:pt>
                <c:pt idx="3230">
                  <c:v>-4.0480000000000002E-8</c:v>
                </c:pt>
                <c:pt idx="3231">
                  <c:v>-4.0467500000000002E-8</c:v>
                </c:pt>
                <c:pt idx="3232">
                  <c:v>-4.0455000000000001E-8</c:v>
                </c:pt>
                <c:pt idx="3233">
                  <c:v>-4.04425E-8</c:v>
                </c:pt>
                <c:pt idx="3234">
                  <c:v>-4.0429999999999999E-8</c:v>
                </c:pt>
                <c:pt idx="3235">
                  <c:v>-4.0417499999999998E-8</c:v>
                </c:pt>
                <c:pt idx="3236">
                  <c:v>-4.0404999999999997E-8</c:v>
                </c:pt>
                <c:pt idx="3237">
                  <c:v>-4.0392500000000003E-8</c:v>
                </c:pt>
                <c:pt idx="3238">
                  <c:v>-4.0380000000000002E-8</c:v>
                </c:pt>
                <c:pt idx="3239">
                  <c:v>-4.0367500000000001E-8</c:v>
                </c:pt>
                <c:pt idx="3240">
                  <c:v>-4.0355E-8</c:v>
                </c:pt>
                <c:pt idx="3241">
                  <c:v>-4.0342499999999999E-8</c:v>
                </c:pt>
                <c:pt idx="3242">
                  <c:v>-4.0329999999999998E-8</c:v>
                </c:pt>
                <c:pt idx="3243">
                  <c:v>-4.0317499999999997E-8</c:v>
                </c:pt>
                <c:pt idx="3244">
                  <c:v>-4.0305000000000003E-8</c:v>
                </c:pt>
                <c:pt idx="3245">
                  <c:v>-4.0292500000000002E-8</c:v>
                </c:pt>
                <c:pt idx="3246">
                  <c:v>-4.0280000000000001E-8</c:v>
                </c:pt>
                <c:pt idx="3247">
                  <c:v>-4.02675E-8</c:v>
                </c:pt>
                <c:pt idx="3248">
                  <c:v>-4.0254999999999999E-8</c:v>
                </c:pt>
                <c:pt idx="3249">
                  <c:v>-4.0242499999999998E-8</c:v>
                </c:pt>
                <c:pt idx="3250">
                  <c:v>-4.0229999999999997E-8</c:v>
                </c:pt>
                <c:pt idx="3251">
                  <c:v>-4.0217500000000003E-8</c:v>
                </c:pt>
                <c:pt idx="3252">
                  <c:v>-4.0205000000000002E-8</c:v>
                </c:pt>
                <c:pt idx="3253">
                  <c:v>-4.0192500000000001E-8</c:v>
                </c:pt>
                <c:pt idx="3254">
                  <c:v>-4.018E-8</c:v>
                </c:pt>
                <c:pt idx="3255">
                  <c:v>-4.0167499999999999E-8</c:v>
                </c:pt>
                <c:pt idx="3256">
                  <c:v>-4.0154999999999998E-8</c:v>
                </c:pt>
                <c:pt idx="3257">
                  <c:v>-4.0142499999999997E-8</c:v>
                </c:pt>
                <c:pt idx="3258">
                  <c:v>-4.0130000000000003E-8</c:v>
                </c:pt>
                <c:pt idx="3259">
                  <c:v>-4.0117500000000002E-8</c:v>
                </c:pt>
                <c:pt idx="3260">
                  <c:v>-4.0105000000000001E-8</c:v>
                </c:pt>
                <c:pt idx="3261">
                  <c:v>-4.00925E-8</c:v>
                </c:pt>
                <c:pt idx="3262">
                  <c:v>-4.0079999999999999E-8</c:v>
                </c:pt>
                <c:pt idx="3263">
                  <c:v>-4.0067499999999998E-8</c:v>
                </c:pt>
                <c:pt idx="3264">
                  <c:v>-4.0054999999999997E-8</c:v>
                </c:pt>
                <c:pt idx="3265">
                  <c:v>-4.0042500000000003E-8</c:v>
                </c:pt>
                <c:pt idx="3266">
                  <c:v>-4.0030000000000002E-8</c:v>
                </c:pt>
                <c:pt idx="3267">
                  <c:v>-4.0017500000000001E-8</c:v>
                </c:pt>
                <c:pt idx="3268">
                  <c:v>-4.0005E-8</c:v>
                </c:pt>
                <c:pt idx="3269">
                  <c:v>-3.9992499999999999E-8</c:v>
                </c:pt>
                <c:pt idx="3270">
                  <c:v>-3.9979999999999998E-8</c:v>
                </c:pt>
                <c:pt idx="3271">
                  <c:v>-3.9967499999999997E-8</c:v>
                </c:pt>
                <c:pt idx="3272">
                  <c:v>-3.9955000000000003E-8</c:v>
                </c:pt>
                <c:pt idx="3273">
                  <c:v>-3.9942500000000002E-8</c:v>
                </c:pt>
                <c:pt idx="3274">
                  <c:v>-3.9930000000000001E-8</c:v>
                </c:pt>
                <c:pt idx="3275">
                  <c:v>-3.99175E-8</c:v>
                </c:pt>
                <c:pt idx="3276">
                  <c:v>-3.9904999999999999E-8</c:v>
                </c:pt>
                <c:pt idx="3277">
                  <c:v>-3.9892499999999998E-8</c:v>
                </c:pt>
                <c:pt idx="3278">
                  <c:v>-3.9879999999999997E-8</c:v>
                </c:pt>
                <c:pt idx="3279">
                  <c:v>-3.9867500000000003E-8</c:v>
                </c:pt>
                <c:pt idx="3280">
                  <c:v>-3.9855000000000002E-8</c:v>
                </c:pt>
                <c:pt idx="3281">
                  <c:v>-3.9842500000000001E-8</c:v>
                </c:pt>
                <c:pt idx="3282">
                  <c:v>-3.983E-8</c:v>
                </c:pt>
                <c:pt idx="3283">
                  <c:v>-3.9817499999999999E-8</c:v>
                </c:pt>
                <c:pt idx="3284">
                  <c:v>-3.9804999999999998E-8</c:v>
                </c:pt>
                <c:pt idx="3285">
                  <c:v>-3.9792499999999997E-8</c:v>
                </c:pt>
                <c:pt idx="3286">
                  <c:v>-3.9780000000000003E-8</c:v>
                </c:pt>
                <c:pt idx="3287">
                  <c:v>-3.9767500000000002E-8</c:v>
                </c:pt>
                <c:pt idx="3288">
                  <c:v>-3.9755000000000001E-8</c:v>
                </c:pt>
                <c:pt idx="3289">
                  <c:v>-3.97425E-8</c:v>
                </c:pt>
                <c:pt idx="3290">
                  <c:v>-3.9729999999999999E-8</c:v>
                </c:pt>
                <c:pt idx="3291">
                  <c:v>-3.9717499999999998E-8</c:v>
                </c:pt>
                <c:pt idx="3292">
                  <c:v>-3.9704999999999997E-8</c:v>
                </c:pt>
                <c:pt idx="3293">
                  <c:v>-3.9692500000000003E-8</c:v>
                </c:pt>
                <c:pt idx="3294">
                  <c:v>-3.9680000000000002E-8</c:v>
                </c:pt>
                <c:pt idx="3295">
                  <c:v>-3.9667500000000001E-8</c:v>
                </c:pt>
                <c:pt idx="3296">
                  <c:v>-3.9655E-8</c:v>
                </c:pt>
                <c:pt idx="3297">
                  <c:v>-3.9642499999999999E-8</c:v>
                </c:pt>
                <c:pt idx="3298">
                  <c:v>-3.9629999999999998E-8</c:v>
                </c:pt>
                <c:pt idx="3299">
                  <c:v>-3.9617499999999997E-8</c:v>
                </c:pt>
                <c:pt idx="3300">
                  <c:v>-3.9605000000000003E-8</c:v>
                </c:pt>
                <c:pt idx="3301">
                  <c:v>-3.9592500000000002E-8</c:v>
                </c:pt>
                <c:pt idx="3302">
                  <c:v>-3.9580000000000001E-8</c:v>
                </c:pt>
                <c:pt idx="3303">
                  <c:v>-3.95675E-8</c:v>
                </c:pt>
                <c:pt idx="3304">
                  <c:v>-3.9554999999999999E-8</c:v>
                </c:pt>
                <c:pt idx="3305">
                  <c:v>-3.9542499999999998E-8</c:v>
                </c:pt>
                <c:pt idx="3306">
                  <c:v>-3.9529999999999997E-8</c:v>
                </c:pt>
                <c:pt idx="3307">
                  <c:v>-3.9517500000000003E-8</c:v>
                </c:pt>
                <c:pt idx="3308">
                  <c:v>-3.9505000000000002E-8</c:v>
                </c:pt>
                <c:pt idx="3309">
                  <c:v>-3.9492500000000001E-8</c:v>
                </c:pt>
                <c:pt idx="3310">
                  <c:v>-3.948E-8</c:v>
                </c:pt>
                <c:pt idx="3311">
                  <c:v>-3.9467499999999999E-8</c:v>
                </c:pt>
                <c:pt idx="3312">
                  <c:v>-3.9454999999999998E-8</c:v>
                </c:pt>
                <c:pt idx="3313">
                  <c:v>-3.9442499999999997E-8</c:v>
                </c:pt>
                <c:pt idx="3314">
                  <c:v>-3.9430000000000003E-8</c:v>
                </c:pt>
                <c:pt idx="3315">
                  <c:v>-3.9417500000000002E-8</c:v>
                </c:pt>
                <c:pt idx="3316">
                  <c:v>-3.9405000000000001E-8</c:v>
                </c:pt>
                <c:pt idx="3317">
                  <c:v>-3.93925E-8</c:v>
                </c:pt>
                <c:pt idx="3318">
                  <c:v>-3.9379999999999999E-8</c:v>
                </c:pt>
                <c:pt idx="3319">
                  <c:v>-3.9367499999999998E-8</c:v>
                </c:pt>
                <c:pt idx="3320">
                  <c:v>-3.9354999999999997E-8</c:v>
                </c:pt>
                <c:pt idx="3321">
                  <c:v>-3.9342500000000003E-8</c:v>
                </c:pt>
                <c:pt idx="3322">
                  <c:v>-3.9330000000000002E-8</c:v>
                </c:pt>
                <c:pt idx="3323">
                  <c:v>-3.9317500000000001E-8</c:v>
                </c:pt>
                <c:pt idx="3324">
                  <c:v>-3.9305E-8</c:v>
                </c:pt>
                <c:pt idx="3325">
                  <c:v>-3.9292499999999999E-8</c:v>
                </c:pt>
                <c:pt idx="3326">
                  <c:v>-3.9279999999999998E-8</c:v>
                </c:pt>
                <c:pt idx="3327">
                  <c:v>-3.9267499999999997E-8</c:v>
                </c:pt>
                <c:pt idx="3328">
                  <c:v>-3.9255000000000003E-8</c:v>
                </c:pt>
                <c:pt idx="3329">
                  <c:v>-3.9242500000000002E-8</c:v>
                </c:pt>
                <c:pt idx="3330">
                  <c:v>-3.9230000000000001E-8</c:v>
                </c:pt>
                <c:pt idx="3331">
                  <c:v>-3.92175E-8</c:v>
                </c:pt>
                <c:pt idx="3332">
                  <c:v>-3.9204999999999999E-8</c:v>
                </c:pt>
                <c:pt idx="3333">
                  <c:v>-3.9192499999999998E-8</c:v>
                </c:pt>
                <c:pt idx="3334">
                  <c:v>-3.9179999999999997E-8</c:v>
                </c:pt>
                <c:pt idx="3335">
                  <c:v>-3.9167500000000003E-8</c:v>
                </c:pt>
                <c:pt idx="3336">
                  <c:v>-3.9155000000000002E-8</c:v>
                </c:pt>
                <c:pt idx="3337">
                  <c:v>-3.9142500000000001E-8</c:v>
                </c:pt>
                <c:pt idx="3338">
                  <c:v>-3.913E-8</c:v>
                </c:pt>
                <c:pt idx="3339">
                  <c:v>-3.9117499999999999E-8</c:v>
                </c:pt>
                <c:pt idx="3340">
                  <c:v>-3.9104999999999998E-8</c:v>
                </c:pt>
                <c:pt idx="3341">
                  <c:v>-3.9092499999999998E-8</c:v>
                </c:pt>
                <c:pt idx="3342">
                  <c:v>-3.9080000000000003E-8</c:v>
                </c:pt>
                <c:pt idx="3343">
                  <c:v>-3.9067500000000002E-8</c:v>
                </c:pt>
                <c:pt idx="3344">
                  <c:v>-3.9055000000000001E-8</c:v>
                </c:pt>
                <c:pt idx="3345">
                  <c:v>-3.90425E-8</c:v>
                </c:pt>
                <c:pt idx="3346">
                  <c:v>-3.9029999999999999E-8</c:v>
                </c:pt>
                <c:pt idx="3347">
                  <c:v>-3.9017499999999998E-8</c:v>
                </c:pt>
                <c:pt idx="3348">
                  <c:v>-3.9004999999999998E-8</c:v>
                </c:pt>
                <c:pt idx="3349">
                  <c:v>-3.8992500000000003E-8</c:v>
                </c:pt>
                <c:pt idx="3350">
                  <c:v>-3.8980000000000002E-8</c:v>
                </c:pt>
                <c:pt idx="3351">
                  <c:v>-3.8967500000000001E-8</c:v>
                </c:pt>
                <c:pt idx="3352">
                  <c:v>-3.8955E-8</c:v>
                </c:pt>
                <c:pt idx="3353">
                  <c:v>-3.8942499999999999E-8</c:v>
                </c:pt>
                <c:pt idx="3354">
                  <c:v>-3.8929999999999999E-8</c:v>
                </c:pt>
                <c:pt idx="3355">
                  <c:v>-3.8917499999999998E-8</c:v>
                </c:pt>
                <c:pt idx="3356">
                  <c:v>-3.8905000000000003E-8</c:v>
                </c:pt>
                <c:pt idx="3357">
                  <c:v>-3.8892500000000002E-8</c:v>
                </c:pt>
                <c:pt idx="3358">
                  <c:v>-3.8880000000000001E-8</c:v>
                </c:pt>
                <c:pt idx="3359">
                  <c:v>-3.88675E-8</c:v>
                </c:pt>
                <c:pt idx="3360">
                  <c:v>-3.8855E-8</c:v>
                </c:pt>
                <c:pt idx="3361">
                  <c:v>-3.8842499999999999E-8</c:v>
                </c:pt>
                <c:pt idx="3362">
                  <c:v>-3.8829999999999998E-8</c:v>
                </c:pt>
                <c:pt idx="3363">
                  <c:v>-3.8817499999999997E-8</c:v>
                </c:pt>
                <c:pt idx="3364">
                  <c:v>-3.8805000000000002E-8</c:v>
                </c:pt>
                <c:pt idx="3365">
                  <c:v>-3.8792500000000001E-8</c:v>
                </c:pt>
                <c:pt idx="3366">
                  <c:v>-3.8780000000000001E-8</c:v>
                </c:pt>
                <c:pt idx="3367">
                  <c:v>-3.87675E-8</c:v>
                </c:pt>
                <c:pt idx="3368">
                  <c:v>-3.8754999999999999E-8</c:v>
                </c:pt>
                <c:pt idx="3369">
                  <c:v>-3.8742499999999998E-8</c:v>
                </c:pt>
                <c:pt idx="3370">
                  <c:v>-3.8729999999999997E-8</c:v>
                </c:pt>
                <c:pt idx="3371">
                  <c:v>-3.8717500000000002E-8</c:v>
                </c:pt>
                <c:pt idx="3372">
                  <c:v>-3.8705000000000001E-8</c:v>
                </c:pt>
                <c:pt idx="3373">
                  <c:v>-3.8692500000000001E-8</c:v>
                </c:pt>
                <c:pt idx="3374">
                  <c:v>-3.868E-8</c:v>
                </c:pt>
                <c:pt idx="3375">
                  <c:v>-3.8667499999999999E-8</c:v>
                </c:pt>
                <c:pt idx="3376">
                  <c:v>-3.8654999999999998E-8</c:v>
                </c:pt>
                <c:pt idx="3377">
                  <c:v>-3.8642499999999997E-8</c:v>
                </c:pt>
                <c:pt idx="3378">
                  <c:v>-3.8630000000000002E-8</c:v>
                </c:pt>
                <c:pt idx="3379">
                  <c:v>-3.8617500000000002E-8</c:v>
                </c:pt>
                <c:pt idx="3380">
                  <c:v>-3.8605000000000001E-8</c:v>
                </c:pt>
                <c:pt idx="3381">
                  <c:v>-3.85925E-8</c:v>
                </c:pt>
                <c:pt idx="3382">
                  <c:v>-3.8579999999999999E-8</c:v>
                </c:pt>
                <c:pt idx="3383">
                  <c:v>-3.8567499999999998E-8</c:v>
                </c:pt>
                <c:pt idx="3384">
                  <c:v>-3.8554999999999997E-8</c:v>
                </c:pt>
                <c:pt idx="3385">
                  <c:v>-3.8542500000000003E-8</c:v>
                </c:pt>
                <c:pt idx="3386">
                  <c:v>-3.8530000000000002E-8</c:v>
                </c:pt>
                <c:pt idx="3387">
                  <c:v>-3.8517500000000001E-8</c:v>
                </c:pt>
                <c:pt idx="3388">
                  <c:v>-3.8505E-8</c:v>
                </c:pt>
                <c:pt idx="3389">
                  <c:v>-3.8492499999999999E-8</c:v>
                </c:pt>
                <c:pt idx="3390">
                  <c:v>-3.8479999999999998E-8</c:v>
                </c:pt>
                <c:pt idx="3391">
                  <c:v>-3.8467499999999997E-8</c:v>
                </c:pt>
                <c:pt idx="3392">
                  <c:v>-3.8455000000000003E-8</c:v>
                </c:pt>
                <c:pt idx="3393">
                  <c:v>-3.8442500000000002E-8</c:v>
                </c:pt>
                <c:pt idx="3394">
                  <c:v>-3.8430000000000001E-8</c:v>
                </c:pt>
                <c:pt idx="3395">
                  <c:v>-3.84175E-8</c:v>
                </c:pt>
                <c:pt idx="3396">
                  <c:v>-3.8404999999999999E-8</c:v>
                </c:pt>
                <c:pt idx="3397">
                  <c:v>-3.8392499999999998E-8</c:v>
                </c:pt>
                <c:pt idx="3398">
                  <c:v>-3.8379999999999997E-8</c:v>
                </c:pt>
                <c:pt idx="3399">
                  <c:v>-3.8367500000000003E-8</c:v>
                </c:pt>
                <c:pt idx="3400">
                  <c:v>-3.8355000000000002E-8</c:v>
                </c:pt>
                <c:pt idx="3401">
                  <c:v>-3.8342500000000001E-8</c:v>
                </c:pt>
                <c:pt idx="3402">
                  <c:v>-3.833E-8</c:v>
                </c:pt>
                <c:pt idx="3403">
                  <c:v>-3.8317499999999999E-8</c:v>
                </c:pt>
                <c:pt idx="3404">
                  <c:v>-3.8304999999999998E-8</c:v>
                </c:pt>
                <c:pt idx="3405">
                  <c:v>-3.8292499999999997E-8</c:v>
                </c:pt>
                <c:pt idx="3406">
                  <c:v>-3.8280000000000003E-8</c:v>
                </c:pt>
                <c:pt idx="3407">
                  <c:v>-3.8267500000000002E-8</c:v>
                </c:pt>
                <c:pt idx="3408">
                  <c:v>-3.8255000000000001E-8</c:v>
                </c:pt>
                <c:pt idx="3409">
                  <c:v>-3.82425E-8</c:v>
                </c:pt>
                <c:pt idx="3410">
                  <c:v>-3.8229999999999999E-8</c:v>
                </c:pt>
                <c:pt idx="3411">
                  <c:v>-3.8217499999999998E-8</c:v>
                </c:pt>
                <c:pt idx="3412">
                  <c:v>-3.8204999999999997E-8</c:v>
                </c:pt>
                <c:pt idx="3413">
                  <c:v>-3.8192500000000003E-8</c:v>
                </c:pt>
                <c:pt idx="3414">
                  <c:v>-3.8180000000000002E-8</c:v>
                </c:pt>
                <c:pt idx="3415">
                  <c:v>-3.8167500000000001E-8</c:v>
                </c:pt>
                <c:pt idx="3416">
                  <c:v>-3.8155E-8</c:v>
                </c:pt>
                <c:pt idx="3417">
                  <c:v>-3.8142499999999999E-8</c:v>
                </c:pt>
                <c:pt idx="3418">
                  <c:v>-3.8129999999999998E-8</c:v>
                </c:pt>
                <c:pt idx="3419">
                  <c:v>-3.8117499999999997E-8</c:v>
                </c:pt>
                <c:pt idx="3420">
                  <c:v>-3.8105000000000003E-8</c:v>
                </c:pt>
                <c:pt idx="3421">
                  <c:v>-3.8092500000000002E-8</c:v>
                </c:pt>
                <c:pt idx="3422">
                  <c:v>-3.8080000000000001E-8</c:v>
                </c:pt>
                <c:pt idx="3423">
                  <c:v>-3.80675E-8</c:v>
                </c:pt>
                <c:pt idx="3424">
                  <c:v>-3.8054999999999999E-8</c:v>
                </c:pt>
                <c:pt idx="3425">
                  <c:v>-3.8042499999999998E-8</c:v>
                </c:pt>
                <c:pt idx="3426">
                  <c:v>-3.8029999999999997E-8</c:v>
                </c:pt>
                <c:pt idx="3427">
                  <c:v>-3.8017500000000003E-8</c:v>
                </c:pt>
                <c:pt idx="3428">
                  <c:v>-3.8005000000000002E-8</c:v>
                </c:pt>
                <c:pt idx="3429">
                  <c:v>-3.7992500000000001E-8</c:v>
                </c:pt>
                <c:pt idx="3430">
                  <c:v>-3.798E-8</c:v>
                </c:pt>
                <c:pt idx="3431">
                  <c:v>-3.7967499999999999E-8</c:v>
                </c:pt>
                <c:pt idx="3432">
                  <c:v>-3.7954999999999998E-8</c:v>
                </c:pt>
                <c:pt idx="3433">
                  <c:v>-3.7942499999999997E-8</c:v>
                </c:pt>
                <c:pt idx="3434">
                  <c:v>-3.7930000000000003E-8</c:v>
                </c:pt>
                <c:pt idx="3435">
                  <c:v>-3.7917500000000002E-8</c:v>
                </c:pt>
                <c:pt idx="3436">
                  <c:v>-3.7905000000000001E-8</c:v>
                </c:pt>
                <c:pt idx="3437">
                  <c:v>-3.78925E-8</c:v>
                </c:pt>
                <c:pt idx="3438">
                  <c:v>-3.7879999999999999E-8</c:v>
                </c:pt>
                <c:pt idx="3439">
                  <c:v>-3.7867499999999998E-8</c:v>
                </c:pt>
                <c:pt idx="3440">
                  <c:v>-3.7854999999999997E-8</c:v>
                </c:pt>
                <c:pt idx="3441">
                  <c:v>-3.7842500000000003E-8</c:v>
                </c:pt>
                <c:pt idx="3442">
                  <c:v>-3.7830000000000002E-8</c:v>
                </c:pt>
                <c:pt idx="3443">
                  <c:v>-3.7817500000000001E-8</c:v>
                </c:pt>
                <c:pt idx="3444">
                  <c:v>-3.7805E-8</c:v>
                </c:pt>
                <c:pt idx="3445">
                  <c:v>-3.7792499999999999E-8</c:v>
                </c:pt>
                <c:pt idx="3446">
                  <c:v>-3.7779999999999998E-8</c:v>
                </c:pt>
                <c:pt idx="3447">
                  <c:v>-3.7767499999999997E-8</c:v>
                </c:pt>
                <c:pt idx="3448">
                  <c:v>-3.7755000000000003E-8</c:v>
                </c:pt>
                <c:pt idx="3449">
                  <c:v>-3.7742500000000002E-8</c:v>
                </c:pt>
                <c:pt idx="3450">
                  <c:v>-3.7730000000000001E-8</c:v>
                </c:pt>
                <c:pt idx="3451">
                  <c:v>-3.77175E-8</c:v>
                </c:pt>
                <c:pt idx="3452">
                  <c:v>-3.7704999999999999E-8</c:v>
                </c:pt>
                <c:pt idx="3453">
                  <c:v>-3.7692499999999998E-8</c:v>
                </c:pt>
                <c:pt idx="3454">
                  <c:v>-3.7679999999999997E-8</c:v>
                </c:pt>
                <c:pt idx="3455">
                  <c:v>-3.7667500000000003E-8</c:v>
                </c:pt>
                <c:pt idx="3456">
                  <c:v>-3.7655000000000002E-8</c:v>
                </c:pt>
                <c:pt idx="3457">
                  <c:v>-3.7642500000000001E-8</c:v>
                </c:pt>
                <c:pt idx="3458">
                  <c:v>-3.763E-8</c:v>
                </c:pt>
                <c:pt idx="3459">
                  <c:v>-3.7617499999999999E-8</c:v>
                </c:pt>
                <c:pt idx="3460">
                  <c:v>-3.7604999999999998E-8</c:v>
                </c:pt>
                <c:pt idx="3461">
                  <c:v>-3.7592499999999997E-8</c:v>
                </c:pt>
                <c:pt idx="3462">
                  <c:v>-3.7580000000000003E-8</c:v>
                </c:pt>
                <c:pt idx="3463">
                  <c:v>-3.7567500000000002E-8</c:v>
                </c:pt>
                <c:pt idx="3464">
                  <c:v>-3.7555000000000001E-8</c:v>
                </c:pt>
                <c:pt idx="3465">
                  <c:v>-3.75425E-8</c:v>
                </c:pt>
                <c:pt idx="3466">
                  <c:v>-3.7529999999999999E-8</c:v>
                </c:pt>
                <c:pt idx="3467">
                  <c:v>-3.7517499999999998E-8</c:v>
                </c:pt>
                <c:pt idx="3468">
                  <c:v>-3.7504999999999997E-8</c:v>
                </c:pt>
                <c:pt idx="3469">
                  <c:v>-3.7492500000000003E-8</c:v>
                </c:pt>
                <c:pt idx="3470">
                  <c:v>-3.7480000000000002E-8</c:v>
                </c:pt>
                <c:pt idx="3471">
                  <c:v>-3.7467500000000001E-8</c:v>
                </c:pt>
                <c:pt idx="3472">
                  <c:v>-3.7455E-8</c:v>
                </c:pt>
                <c:pt idx="3473">
                  <c:v>-3.7442499999999999E-8</c:v>
                </c:pt>
                <c:pt idx="3474">
                  <c:v>-3.7429999999999998E-8</c:v>
                </c:pt>
                <c:pt idx="3475">
                  <c:v>-3.7417499999999997E-8</c:v>
                </c:pt>
                <c:pt idx="3476">
                  <c:v>-3.7405000000000003E-8</c:v>
                </c:pt>
                <c:pt idx="3477">
                  <c:v>-3.7392500000000002E-8</c:v>
                </c:pt>
                <c:pt idx="3478">
                  <c:v>-3.7380000000000001E-8</c:v>
                </c:pt>
                <c:pt idx="3479">
                  <c:v>-3.73675E-8</c:v>
                </c:pt>
                <c:pt idx="3480">
                  <c:v>-3.7354999999999999E-8</c:v>
                </c:pt>
                <c:pt idx="3481">
                  <c:v>-3.7342499999999998E-8</c:v>
                </c:pt>
                <c:pt idx="3482">
                  <c:v>-3.7329999999999997E-8</c:v>
                </c:pt>
                <c:pt idx="3483">
                  <c:v>-3.7317500000000003E-8</c:v>
                </c:pt>
                <c:pt idx="3484">
                  <c:v>-3.7305000000000002E-8</c:v>
                </c:pt>
                <c:pt idx="3485">
                  <c:v>-3.7292500000000001E-8</c:v>
                </c:pt>
                <c:pt idx="3486">
                  <c:v>-3.728E-8</c:v>
                </c:pt>
                <c:pt idx="3487">
                  <c:v>-3.7267499999999999E-8</c:v>
                </c:pt>
                <c:pt idx="3488">
                  <c:v>-3.7254999999999998E-8</c:v>
                </c:pt>
                <c:pt idx="3489">
                  <c:v>-3.7242499999999997E-8</c:v>
                </c:pt>
                <c:pt idx="3490">
                  <c:v>-3.7230000000000003E-8</c:v>
                </c:pt>
                <c:pt idx="3491">
                  <c:v>-3.7217500000000002E-8</c:v>
                </c:pt>
                <c:pt idx="3492">
                  <c:v>-3.7205000000000001E-8</c:v>
                </c:pt>
                <c:pt idx="3493">
                  <c:v>-3.71925E-8</c:v>
                </c:pt>
                <c:pt idx="3494">
                  <c:v>-3.7179999999999999E-8</c:v>
                </c:pt>
                <c:pt idx="3495">
                  <c:v>-3.7167499999999998E-8</c:v>
                </c:pt>
                <c:pt idx="3496">
                  <c:v>-3.7154999999999998E-8</c:v>
                </c:pt>
                <c:pt idx="3497">
                  <c:v>-3.7142500000000003E-8</c:v>
                </c:pt>
                <c:pt idx="3498">
                  <c:v>-3.7130000000000002E-8</c:v>
                </c:pt>
                <c:pt idx="3499">
                  <c:v>-3.7117500000000001E-8</c:v>
                </c:pt>
                <c:pt idx="3500">
                  <c:v>-3.7105E-8</c:v>
                </c:pt>
                <c:pt idx="3501">
                  <c:v>-3.7092499999999999E-8</c:v>
                </c:pt>
                <c:pt idx="3502">
                  <c:v>-3.7079999999999999E-8</c:v>
                </c:pt>
                <c:pt idx="3503">
                  <c:v>-3.7067499999999998E-8</c:v>
                </c:pt>
                <c:pt idx="3504">
                  <c:v>-3.7055000000000003E-8</c:v>
                </c:pt>
                <c:pt idx="3505">
                  <c:v>-3.7042500000000002E-8</c:v>
                </c:pt>
                <c:pt idx="3506">
                  <c:v>-3.7030000000000001E-8</c:v>
                </c:pt>
                <c:pt idx="3507">
                  <c:v>-3.70175E-8</c:v>
                </c:pt>
                <c:pt idx="3508">
                  <c:v>-3.7004999999999999E-8</c:v>
                </c:pt>
                <c:pt idx="3509">
                  <c:v>-3.6992499999999999E-8</c:v>
                </c:pt>
                <c:pt idx="3510">
                  <c:v>-3.6979999999999998E-8</c:v>
                </c:pt>
                <c:pt idx="3511">
                  <c:v>-3.6967500000000003E-8</c:v>
                </c:pt>
                <c:pt idx="3512">
                  <c:v>-3.6955000000000002E-8</c:v>
                </c:pt>
                <c:pt idx="3513">
                  <c:v>-3.6942500000000001E-8</c:v>
                </c:pt>
                <c:pt idx="3514">
                  <c:v>-3.693E-8</c:v>
                </c:pt>
                <c:pt idx="3515">
                  <c:v>-3.69175E-8</c:v>
                </c:pt>
                <c:pt idx="3516">
                  <c:v>-3.6904999999999999E-8</c:v>
                </c:pt>
                <c:pt idx="3517">
                  <c:v>-3.6892499999999998E-8</c:v>
                </c:pt>
                <c:pt idx="3518">
                  <c:v>-3.6879999999999997E-8</c:v>
                </c:pt>
                <c:pt idx="3519">
                  <c:v>-3.6867500000000002E-8</c:v>
                </c:pt>
                <c:pt idx="3520">
                  <c:v>-3.6855000000000001E-8</c:v>
                </c:pt>
                <c:pt idx="3521">
                  <c:v>-3.6842500000000001E-8</c:v>
                </c:pt>
                <c:pt idx="3522">
                  <c:v>-3.683E-8</c:v>
                </c:pt>
                <c:pt idx="3523">
                  <c:v>-3.6817499999999999E-8</c:v>
                </c:pt>
                <c:pt idx="3524">
                  <c:v>-3.6804999999999998E-8</c:v>
                </c:pt>
                <c:pt idx="3525">
                  <c:v>-3.6792499999999997E-8</c:v>
                </c:pt>
                <c:pt idx="3526">
                  <c:v>-3.6780000000000002E-8</c:v>
                </c:pt>
                <c:pt idx="3527">
                  <c:v>-3.6767500000000002E-8</c:v>
                </c:pt>
                <c:pt idx="3528">
                  <c:v>-3.6755000000000001E-8</c:v>
                </c:pt>
                <c:pt idx="3529">
                  <c:v>-3.67425E-8</c:v>
                </c:pt>
                <c:pt idx="3530">
                  <c:v>-3.6729999999999999E-8</c:v>
                </c:pt>
                <c:pt idx="3531">
                  <c:v>-3.6717499999999998E-8</c:v>
                </c:pt>
                <c:pt idx="3532">
                  <c:v>-3.6704999999999997E-8</c:v>
                </c:pt>
                <c:pt idx="3533">
                  <c:v>-3.6692500000000002E-8</c:v>
                </c:pt>
                <c:pt idx="3534">
                  <c:v>-3.6680000000000002E-8</c:v>
                </c:pt>
                <c:pt idx="3535">
                  <c:v>-3.6667500000000001E-8</c:v>
                </c:pt>
                <c:pt idx="3536">
                  <c:v>-3.6655E-8</c:v>
                </c:pt>
                <c:pt idx="3537">
                  <c:v>-3.6642499999999999E-8</c:v>
                </c:pt>
                <c:pt idx="3538">
                  <c:v>-3.6629999999999998E-8</c:v>
                </c:pt>
                <c:pt idx="3539">
                  <c:v>-3.6617499999999997E-8</c:v>
                </c:pt>
                <c:pt idx="3540">
                  <c:v>-3.6605000000000003E-8</c:v>
                </c:pt>
                <c:pt idx="3541">
                  <c:v>-3.6592500000000002E-8</c:v>
                </c:pt>
                <c:pt idx="3542">
                  <c:v>-3.6580000000000001E-8</c:v>
                </c:pt>
                <c:pt idx="3543">
                  <c:v>-3.65675E-8</c:v>
                </c:pt>
                <c:pt idx="3544">
                  <c:v>-3.6554999999999999E-8</c:v>
                </c:pt>
                <c:pt idx="3545">
                  <c:v>-3.6542499999999998E-8</c:v>
                </c:pt>
                <c:pt idx="3546">
                  <c:v>-3.6529999999999997E-8</c:v>
                </c:pt>
                <c:pt idx="3547">
                  <c:v>-3.6517500000000003E-8</c:v>
                </c:pt>
                <c:pt idx="3548">
                  <c:v>-3.6505000000000002E-8</c:v>
                </c:pt>
                <c:pt idx="3549">
                  <c:v>-3.6492500000000001E-8</c:v>
                </c:pt>
                <c:pt idx="3550">
                  <c:v>-3.648E-8</c:v>
                </c:pt>
                <c:pt idx="3551">
                  <c:v>-3.6467499999999999E-8</c:v>
                </c:pt>
                <c:pt idx="3552">
                  <c:v>-3.6454999999999998E-8</c:v>
                </c:pt>
                <c:pt idx="3553">
                  <c:v>-3.6442499999999997E-8</c:v>
                </c:pt>
                <c:pt idx="3554">
                  <c:v>-3.6430000000000003E-8</c:v>
                </c:pt>
                <c:pt idx="3555">
                  <c:v>-3.6417500000000002E-8</c:v>
                </c:pt>
                <c:pt idx="3556">
                  <c:v>-3.6405000000000001E-8</c:v>
                </c:pt>
                <c:pt idx="3557">
                  <c:v>-3.63925E-8</c:v>
                </c:pt>
                <c:pt idx="3558">
                  <c:v>-3.6379999999999999E-8</c:v>
                </c:pt>
                <c:pt idx="3559">
                  <c:v>-3.6367499999999998E-8</c:v>
                </c:pt>
                <c:pt idx="3560">
                  <c:v>-3.6354999999999997E-8</c:v>
                </c:pt>
                <c:pt idx="3561">
                  <c:v>-3.6342500000000003E-8</c:v>
                </c:pt>
                <c:pt idx="3562">
                  <c:v>-3.6330000000000002E-8</c:v>
                </c:pt>
                <c:pt idx="3563">
                  <c:v>-3.6317500000000001E-8</c:v>
                </c:pt>
                <c:pt idx="3564">
                  <c:v>-3.6305E-8</c:v>
                </c:pt>
                <c:pt idx="3565">
                  <c:v>-3.6292499999999999E-8</c:v>
                </c:pt>
                <c:pt idx="3566">
                  <c:v>-3.6279999999999998E-8</c:v>
                </c:pt>
                <c:pt idx="3567">
                  <c:v>-3.6267499999999997E-8</c:v>
                </c:pt>
                <c:pt idx="3568">
                  <c:v>-3.6255000000000003E-8</c:v>
                </c:pt>
                <c:pt idx="3569">
                  <c:v>-3.6242500000000002E-8</c:v>
                </c:pt>
                <c:pt idx="3570">
                  <c:v>-3.6230000000000001E-8</c:v>
                </c:pt>
                <c:pt idx="3571">
                  <c:v>-3.62175E-8</c:v>
                </c:pt>
                <c:pt idx="3572">
                  <c:v>-3.6204999999999999E-8</c:v>
                </c:pt>
                <c:pt idx="3573">
                  <c:v>-3.6192499999999998E-8</c:v>
                </c:pt>
                <c:pt idx="3574">
                  <c:v>-3.6179999999999997E-8</c:v>
                </c:pt>
                <c:pt idx="3575">
                  <c:v>-3.6167500000000003E-8</c:v>
                </c:pt>
                <c:pt idx="3576">
                  <c:v>-3.6155000000000002E-8</c:v>
                </c:pt>
                <c:pt idx="3577">
                  <c:v>-3.6142500000000001E-8</c:v>
                </c:pt>
                <c:pt idx="3578">
                  <c:v>-3.613E-8</c:v>
                </c:pt>
                <c:pt idx="3579">
                  <c:v>-3.6117499999999999E-8</c:v>
                </c:pt>
                <c:pt idx="3580">
                  <c:v>-3.6104999999999998E-8</c:v>
                </c:pt>
                <c:pt idx="3581">
                  <c:v>-3.6092499999999997E-8</c:v>
                </c:pt>
                <c:pt idx="3582">
                  <c:v>-3.6080000000000003E-8</c:v>
                </c:pt>
                <c:pt idx="3583">
                  <c:v>-3.6067500000000002E-8</c:v>
                </c:pt>
                <c:pt idx="3584">
                  <c:v>-3.6055000000000001E-8</c:v>
                </c:pt>
                <c:pt idx="3585">
                  <c:v>-3.60425E-8</c:v>
                </c:pt>
                <c:pt idx="3586">
                  <c:v>-3.6029999999999999E-8</c:v>
                </c:pt>
                <c:pt idx="3587">
                  <c:v>-3.6017499999999998E-8</c:v>
                </c:pt>
                <c:pt idx="3588">
                  <c:v>-3.6004999999999997E-8</c:v>
                </c:pt>
                <c:pt idx="3589">
                  <c:v>-3.5992500000000003E-8</c:v>
                </c:pt>
                <c:pt idx="3590">
                  <c:v>-3.5980000000000002E-8</c:v>
                </c:pt>
                <c:pt idx="3591">
                  <c:v>-3.5967500000000001E-8</c:v>
                </c:pt>
                <c:pt idx="3592">
                  <c:v>-3.5955E-8</c:v>
                </c:pt>
                <c:pt idx="3593">
                  <c:v>-3.5942499999999999E-8</c:v>
                </c:pt>
                <c:pt idx="3594">
                  <c:v>-3.5929999999999998E-8</c:v>
                </c:pt>
                <c:pt idx="3595">
                  <c:v>-3.5917499999999997E-8</c:v>
                </c:pt>
                <c:pt idx="3596">
                  <c:v>-3.5905000000000003E-8</c:v>
                </c:pt>
                <c:pt idx="3597">
                  <c:v>-3.5892500000000002E-8</c:v>
                </c:pt>
                <c:pt idx="3598">
                  <c:v>-3.5880000000000001E-8</c:v>
                </c:pt>
                <c:pt idx="3599">
                  <c:v>-3.58675E-8</c:v>
                </c:pt>
                <c:pt idx="3600">
                  <c:v>-3.5854999999999999E-8</c:v>
                </c:pt>
                <c:pt idx="3601">
                  <c:v>-3.5842499999999998E-8</c:v>
                </c:pt>
                <c:pt idx="3602">
                  <c:v>-3.5829999999999997E-8</c:v>
                </c:pt>
                <c:pt idx="3603">
                  <c:v>-3.5817500000000003E-8</c:v>
                </c:pt>
                <c:pt idx="3604">
                  <c:v>-3.5805000000000002E-8</c:v>
                </c:pt>
                <c:pt idx="3605">
                  <c:v>-3.5792500000000001E-8</c:v>
                </c:pt>
                <c:pt idx="3606">
                  <c:v>-3.578E-8</c:v>
                </c:pt>
                <c:pt idx="3607">
                  <c:v>-3.5767499999999999E-8</c:v>
                </c:pt>
                <c:pt idx="3608">
                  <c:v>-3.5754999999999998E-8</c:v>
                </c:pt>
                <c:pt idx="3609">
                  <c:v>-3.5742499999999997E-8</c:v>
                </c:pt>
                <c:pt idx="3610">
                  <c:v>-3.5730000000000003E-8</c:v>
                </c:pt>
                <c:pt idx="3611">
                  <c:v>-3.5717500000000002E-8</c:v>
                </c:pt>
                <c:pt idx="3612">
                  <c:v>-3.5705000000000001E-8</c:v>
                </c:pt>
                <c:pt idx="3613">
                  <c:v>-3.56925E-8</c:v>
                </c:pt>
                <c:pt idx="3614">
                  <c:v>-3.5679999999999999E-8</c:v>
                </c:pt>
                <c:pt idx="3615">
                  <c:v>-3.5667499999999998E-8</c:v>
                </c:pt>
                <c:pt idx="3616">
                  <c:v>-3.5654999999999997E-8</c:v>
                </c:pt>
                <c:pt idx="3617">
                  <c:v>-3.5642500000000003E-8</c:v>
                </c:pt>
                <c:pt idx="3618">
                  <c:v>-3.5630000000000002E-8</c:v>
                </c:pt>
                <c:pt idx="3619">
                  <c:v>-3.5617500000000001E-8</c:v>
                </c:pt>
                <c:pt idx="3620">
                  <c:v>-3.5605E-8</c:v>
                </c:pt>
                <c:pt idx="3621">
                  <c:v>-3.5592499999999999E-8</c:v>
                </c:pt>
                <c:pt idx="3622">
                  <c:v>-3.5579999999999998E-8</c:v>
                </c:pt>
                <c:pt idx="3623">
                  <c:v>-3.5567499999999997E-8</c:v>
                </c:pt>
                <c:pt idx="3624">
                  <c:v>-3.5555000000000003E-8</c:v>
                </c:pt>
                <c:pt idx="3625">
                  <c:v>-3.5542500000000002E-8</c:v>
                </c:pt>
                <c:pt idx="3626">
                  <c:v>-3.5530000000000001E-8</c:v>
                </c:pt>
                <c:pt idx="3627">
                  <c:v>-3.55175E-8</c:v>
                </c:pt>
                <c:pt idx="3628">
                  <c:v>-3.5504999999999999E-8</c:v>
                </c:pt>
                <c:pt idx="3629">
                  <c:v>-3.5492499999999998E-8</c:v>
                </c:pt>
                <c:pt idx="3630">
                  <c:v>-3.5479999999999997E-8</c:v>
                </c:pt>
                <c:pt idx="3631">
                  <c:v>-3.5467500000000003E-8</c:v>
                </c:pt>
                <c:pt idx="3632">
                  <c:v>-3.5455000000000002E-8</c:v>
                </c:pt>
                <c:pt idx="3633">
                  <c:v>-3.5442500000000001E-8</c:v>
                </c:pt>
                <c:pt idx="3634">
                  <c:v>-3.543E-8</c:v>
                </c:pt>
                <c:pt idx="3635">
                  <c:v>-3.5417499999999999E-8</c:v>
                </c:pt>
                <c:pt idx="3636">
                  <c:v>-3.5404999999999998E-8</c:v>
                </c:pt>
                <c:pt idx="3637">
                  <c:v>-3.5392499999999997E-8</c:v>
                </c:pt>
                <c:pt idx="3638">
                  <c:v>-3.5380000000000003E-8</c:v>
                </c:pt>
                <c:pt idx="3639">
                  <c:v>-3.5367500000000002E-8</c:v>
                </c:pt>
                <c:pt idx="3640">
                  <c:v>-3.5355000000000001E-8</c:v>
                </c:pt>
                <c:pt idx="3641">
                  <c:v>-3.53425E-8</c:v>
                </c:pt>
                <c:pt idx="3642">
                  <c:v>-3.5329999999999999E-8</c:v>
                </c:pt>
                <c:pt idx="3643">
                  <c:v>-3.5317499999999998E-8</c:v>
                </c:pt>
                <c:pt idx="3644">
                  <c:v>-3.5304999999999998E-8</c:v>
                </c:pt>
                <c:pt idx="3645">
                  <c:v>-3.5292500000000003E-8</c:v>
                </c:pt>
                <c:pt idx="3646">
                  <c:v>-3.5280000000000002E-8</c:v>
                </c:pt>
                <c:pt idx="3647">
                  <c:v>-3.5267500000000001E-8</c:v>
                </c:pt>
                <c:pt idx="3648">
                  <c:v>-3.5255E-8</c:v>
                </c:pt>
                <c:pt idx="3649">
                  <c:v>-3.5242499999999999E-8</c:v>
                </c:pt>
                <c:pt idx="3650">
                  <c:v>-3.5229999999999998E-8</c:v>
                </c:pt>
                <c:pt idx="3651">
                  <c:v>-3.5217499999999998E-8</c:v>
                </c:pt>
                <c:pt idx="3652">
                  <c:v>-3.5205000000000003E-8</c:v>
                </c:pt>
                <c:pt idx="3653">
                  <c:v>-3.5192500000000002E-8</c:v>
                </c:pt>
                <c:pt idx="3654">
                  <c:v>-3.5180000000000001E-8</c:v>
                </c:pt>
                <c:pt idx="3655">
                  <c:v>-3.51675E-8</c:v>
                </c:pt>
                <c:pt idx="3656">
                  <c:v>-3.5154999999999999E-8</c:v>
                </c:pt>
                <c:pt idx="3657">
                  <c:v>-3.5142499999999999E-8</c:v>
                </c:pt>
                <c:pt idx="3658">
                  <c:v>-3.5129999999999998E-8</c:v>
                </c:pt>
                <c:pt idx="3659">
                  <c:v>-3.5117500000000003E-8</c:v>
                </c:pt>
                <c:pt idx="3660">
                  <c:v>-3.5105000000000002E-8</c:v>
                </c:pt>
                <c:pt idx="3661">
                  <c:v>-3.5092500000000001E-8</c:v>
                </c:pt>
                <c:pt idx="3662">
                  <c:v>-3.508E-8</c:v>
                </c:pt>
                <c:pt idx="3663">
                  <c:v>-3.50675E-8</c:v>
                </c:pt>
                <c:pt idx="3664">
                  <c:v>-3.5054999999999999E-8</c:v>
                </c:pt>
                <c:pt idx="3665">
                  <c:v>-3.5042499999999998E-8</c:v>
                </c:pt>
                <c:pt idx="3666">
                  <c:v>-3.5029999999999997E-8</c:v>
                </c:pt>
                <c:pt idx="3667">
                  <c:v>-3.5017500000000002E-8</c:v>
                </c:pt>
                <c:pt idx="3668">
                  <c:v>-3.5005000000000001E-8</c:v>
                </c:pt>
                <c:pt idx="3669">
                  <c:v>-3.49925E-8</c:v>
                </c:pt>
                <c:pt idx="3670">
                  <c:v>-3.498E-8</c:v>
                </c:pt>
                <c:pt idx="3671">
                  <c:v>-3.4967499999999999E-8</c:v>
                </c:pt>
                <c:pt idx="3672">
                  <c:v>-3.4954999999999998E-8</c:v>
                </c:pt>
                <c:pt idx="3673">
                  <c:v>-3.4942499999999997E-8</c:v>
                </c:pt>
                <c:pt idx="3674">
                  <c:v>-3.4930000000000002E-8</c:v>
                </c:pt>
                <c:pt idx="3675">
                  <c:v>-3.4917500000000001E-8</c:v>
                </c:pt>
                <c:pt idx="3676">
                  <c:v>-3.4905000000000001E-8</c:v>
                </c:pt>
                <c:pt idx="3677">
                  <c:v>-3.48925E-8</c:v>
                </c:pt>
                <c:pt idx="3678">
                  <c:v>-3.4879999999999999E-8</c:v>
                </c:pt>
                <c:pt idx="3679">
                  <c:v>-3.4867499999999998E-8</c:v>
                </c:pt>
                <c:pt idx="3680">
                  <c:v>-3.4854999999999997E-8</c:v>
                </c:pt>
                <c:pt idx="3681">
                  <c:v>-3.4842500000000002E-8</c:v>
                </c:pt>
                <c:pt idx="3682">
                  <c:v>-3.4830000000000002E-8</c:v>
                </c:pt>
                <c:pt idx="3683">
                  <c:v>-3.4817500000000001E-8</c:v>
                </c:pt>
                <c:pt idx="3684">
                  <c:v>-3.4805E-8</c:v>
                </c:pt>
                <c:pt idx="3685">
                  <c:v>-3.4792499999999999E-8</c:v>
                </c:pt>
                <c:pt idx="3686">
                  <c:v>-3.4779999999999998E-8</c:v>
                </c:pt>
                <c:pt idx="3687">
                  <c:v>-3.4767499999999997E-8</c:v>
                </c:pt>
                <c:pt idx="3688">
                  <c:v>-3.4755000000000003E-8</c:v>
                </c:pt>
                <c:pt idx="3689">
                  <c:v>-3.4742500000000002E-8</c:v>
                </c:pt>
                <c:pt idx="3690">
                  <c:v>-3.4730000000000001E-8</c:v>
                </c:pt>
                <c:pt idx="3691">
                  <c:v>-3.47175E-8</c:v>
                </c:pt>
                <c:pt idx="3692">
                  <c:v>-3.4704999999999999E-8</c:v>
                </c:pt>
                <c:pt idx="3693">
                  <c:v>-3.4692499999999998E-8</c:v>
                </c:pt>
                <c:pt idx="3694">
                  <c:v>-3.4679999999999997E-8</c:v>
                </c:pt>
                <c:pt idx="3695">
                  <c:v>-3.4667500000000003E-8</c:v>
                </c:pt>
                <c:pt idx="3696">
                  <c:v>-3.4655000000000002E-8</c:v>
                </c:pt>
                <c:pt idx="3697">
                  <c:v>-3.4642500000000001E-8</c:v>
                </c:pt>
                <c:pt idx="3698">
                  <c:v>-3.463E-8</c:v>
                </c:pt>
                <c:pt idx="3699">
                  <c:v>-3.4617499999999999E-8</c:v>
                </c:pt>
                <c:pt idx="3700">
                  <c:v>-3.4604999999999998E-8</c:v>
                </c:pt>
                <c:pt idx="3701">
                  <c:v>-3.4592499999999997E-8</c:v>
                </c:pt>
                <c:pt idx="3702">
                  <c:v>-3.4580000000000003E-8</c:v>
                </c:pt>
                <c:pt idx="3703">
                  <c:v>-3.4567500000000002E-8</c:v>
                </c:pt>
                <c:pt idx="3704">
                  <c:v>-3.4555000000000001E-8</c:v>
                </c:pt>
                <c:pt idx="3705">
                  <c:v>-3.45425E-8</c:v>
                </c:pt>
                <c:pt idx="3706">
                  <c:v>-3.4529999999999999E-8</c:v>
                </c:pt>
                <c:pt idx="3707">
                  <c:v>-3.4517499999999998E-8</c:v>
                </c:pt>
                <c:pt idx="3708">
                  <c:v>-3.4504999999999997E-8</c:v>
                </c:pt>
                <c:pt idx="3709">
                  <c:v>-3.4492500000000003E-8</c:v>
                </c:pt>
                <c:pt idx="3710">
                  <c:v>-3.4480000000000002E-8</c:v>
                </c:pt>
                <c:pt idx="3711">
                  <c:v>-3.4467500000000001E-8</c:v>
                </c:pt>
                <c:pt idx="3712">
                  <c:v>-3.4455E-8</c:v>
                </c:pt>
                <c:pt idx="3713">
                  <c:v>-3.4442499999999999E-8</c:v>
                </c:pt>
                <c:pt idx="3714">
                  <c:v>-3.4429999999999998E-8</c:v>
                </c:pt>
                <c:pt idx="3715">
                  <c:v>-3.4417499999999997E-8</c:v>
                </c:pt>
                <c:pt idx="3716">
                  <c:v>-3.4405000000000003E-8</c:v>
                </c:pt>
                <c:pt idx="3717">
                  <c:v>-3.4392500000000002E-8</c:v>
                </c:pt>
                <c:pt idx="3718">
                  <c:v>-3.4380000000000001E-8</c:v>
                </c:pt>
                <c:pt idx="3719">
                  <c:v>-3.43675E-8</c:v>
                </c:pt>
                <c:pt idx="3720">
                  <c:v>-3.4354999999999999E-8</c:v>
                </c:pt>
                <c:pt idx="3721">
                  <c:v>-3.4342499999999998E-8</c:v>
                </c:pt>
                <c:pt idx="3722">
                  <c:v>-3.4329999999999997E-8</c:v>
                </c:pt>
                <c:pt idx="3723">
                  <c:v>-3.4317500000000003E-8</c:v>
                </c:pt>
                <c:pt idx="3724">
                  <c:v>-3.4305000000000002E-8</c:v>
                </c:pt>
                <c:pt idx="3725">
                  <c:v>-3.4292500000000001E-8</c:v>
                </c:pt>
                <c:pt idx="3726">
                  <c:v>-3.428E-8</c:v>
                </c:pt>
                <c:pt idx="3727">
                  <c:v>-3.4267499999999999E-8</c:v>
                </c:pt>
                <c:pt idx="3728">
                  <c:v>-3.4254999999999998E-8</c:v>
                </c:pt>
                <c:pt idx="3729">
                  <c:v>-3.4242499999999997E-8</c:v>
                </c:pt>
                <c:pt idx="3730">
                  <c:v>-3.4230000000000003E-8</c:v>
                </c:pt>
                <c:pt idx="3731">
                  <c:v>-3.4217500000000002E-8</c:v>
                </c:pt>
                <c:pt idx="3732">
                  <c:v>-3.4205000000000001E-8</c:v>
                </c:pt>
                <c:pt idx="3733">
                  <c:v>-3.41925E-8</c:v>
                </c:pt>
                <c:pt idx="3734">
                  <c:v>-3.4179999999999999E-8</c:v>
                </c:pt>
                <c:pt idx="3735">
                  <c:v>-3.4167499999999998E-8</c:v>
                </c:pt>
                <c:pt idx="3736">
                  <c:v>-3.4154999999999997E-8</c:v>
                </c:pt>
                <c:pt idx="3737">
                  <c:v>-3.4142500000000003E-8</c:v>
                </c:pt>
                <c:pt idx="3738">
                  <c:v>-3.4130000000000002E-8</c:v>
                </c:pt>
                <c:pt idx="3739">
                  <c:v>-3.4117500000000001E-8</c:v>
                </c:pt>
                <c:pt idx="3740">
                  <c:v>-3.4105E-8</c:v>
                </c:pt>
                <c:pt idx="3741">
                  <c:v>-3.4092499999999999E-8</c:v>
                </c:pt>
                <c:pt idx="3742">
                  <c:v>-3.4079999999999998E-8</c:v>
                </c:pt>
                <c:pt idx="3743">
                  <c:v>-3.4067499999999997E-8</c:v>
                </c:pt>
                <c:pt idx="3744">
                  <c:v>-3.4055000000000003E-8</c:v>
                </c:pt>
                <c:pt idx="3745">
                  <c:v>-3.4042500000000002E-8</c:v>
                </c:pt>
                <c:pt idx="3746">
                  <c:v>-3.4030000000000001E-8</c:v>
                </c:pt>
                <c:pt idx="3747">
                  <c:v>-3.40175E-8</c:v>
                </c:pt>
                <c:pt idx="3748">
                  <c:v>-3.4004999999999999E-8</c:v>
                </c:pt>
                <c:pt idx="3749">
                  <c:v>-3.3992499999999998E-8</c:v>
                </c:pt>
                <c:pt idx="3750">
                  <c:v>-3.3979999999999997E-8</c:v>
                </c:pt>
                <c:pt idx="3751">
                  <c:v>-3.3967500000000003E-8</c:v>
                </c:pt>
                <c:pt idx="3752">
                  <c:v>-3.3955000000000002E-8</c:v>
                </c:pt>
                <c:pt idx="3753">
                  <c:v>-3.3942500000000001E-8</c:v>
                </c:pt>
                <c:pt idx="3754">
                  <c:v>-3.393E-8</c:v>
                </c:pt>
                <c:pt idx="3755">
                  <c:v>-3.3917499999999999E-8</c:v>
                </c:pt>
                <c:pt idx="3756">
                  <c:v>-3.3904999999999998E-8</c:v>
                </c:pt>
                <c:pt idx="3757">
                  <c:v>-3.3892499999999997E-8</c:v>
                </c:pt>
                <c:pt idx="3758">
                  <c:v>-3.3880000000000003E-8</c:v>
                </c:pt>
                <c:pt idx="3759">
                  <c:v>-3.3867500000000002E-8</c:v>
                </c:pt>
                <c:pt idx="3760">
                  <c:v>-3.3855000000000001E-8</c:v>
                </c:pt>
                <c:pt idx="3761">
                  <c:v>-3.38425E-8</c:v>
                </c:pt>
                <c:pt idx="3762">
                  <c:v>-3.3829999999999999E-8</c:v>
                </c:pt>
                <c:pt idx="3763">
                  <c:v>-3.3817499999999998E-8</c:v>
                </c:pt>
                <c:pt idx="3764">
                  <c:v>-3.3804999999999997E-8</c:v>
                </c:pt>
                <c:pt idx="3765">
                  <c:v>-3.3792500000000003E-8</c:v>
                </c:pt>
                <c:pt idx="3766">
                  <c:v>-3.3780000000000002E-8</c:v>
                </c:pt>
                <c:pt idx="3767">
                  <c:v>-3.3767500000000001E-8</c:v>
                </c:pt>
                <c:pt idx="3768">
                  <c:v>-3.3755E-8</c:v>
                </c:pt>
                <c:pt idx="3769">
                  <c:v>-3.3742499999999999E-8</c:v>
                </c:pt>
                <c:pt idx="3770">
                  <c:v>-3.3729999999999998E-8</c:v>
                </c:pt>
                <c:pt idx="3771">
                  <c:v>-3.3717499999999997E-8</c:v>
                </c:pt>
                <c:pt idx="3772">
                  <c:v>-3.3705000000000003E-8</c:v>
                </c:pt>
                <c:pt idx="3773">
                  <c:v>-3.3692500000000002E-8</c:v>
                </c:pt>
                <c:pt idx="3774">
                  <c:v>-3.3680000000000001E-8</c:v>
                </c:pt>
                <c:pt idx="3775">
                  <c:v>-3.36675E-8</c:v>
                </c:pt>
                <c:pt idx="3776">
                  <c:v>-3.3654999999999999E-8</c:v>
                </c:pt>
                <c:pt idx="3777">
                  <c:v>-3.3642499999999998E-8</c:v>
                </c:pt>
                <c:pt idx="3778">
                  <c:v>-3.3629999999999997E-8</c:v>
                </c:pt>
                <c:pt idx="3779">
                  <c:v>-3.3617500000000003E-8</c:v>
                </c:pt>
                <c:pt idx="3780">
                  <c:v>-3.3605000000000002E-8</c:v>
                </c:pt>
                <c:pt idx="3781">
                  <c:v>-3.3592500000000001E-8</c:v>
                </c:pt>
                <c:pt idx="3782">
                  <c:v>-3.358E-8</c:v>
                </c:pt>
                <c:pt idx="3783">
                  <c:v>-3.3567499999999999E-8</c:v>
                </c:pt>
                <c:pt idx="3784">
                  <c:v>-3.3554999999999998E-8</c:v>
                </c:pt>
                <c:pt idx="3785">
                  <c:v>-3.3542499999999997E-8</c:v>
                </c:pt>
                <c:pt idx="3786">
                  <c:v>-3.3530000000000003E-8</c:v>
                </c:pt>
                <c:pt idx="3787">
                  <c:v>-3.3517500000000002E-8</c:v>
                </c:pt>
                <c:pt idx="3788">
                  <c:v>-3.3505000000000001E-8</c:v>
                </c:pt>
                <c:pt idx="3789">
                  <c:v>-3.34925E-8</c:v>
                </c:pt>
                <c:pt idx="3790">
                  <c:v>-3.3479999999999999E-8</c:v>
                </c:pt>
                <c:pt idx="3791">
                  <c:v>-3.3467499999999998E-8</c:v>
                </c:pt>
                <c:pt idx="3792">
                  <c:v>-3.3454999999999997E-8</c:v>
                </c:pt>
                <c:pt idx="3793">
                  <c:v>-3.3442500000000003E-8</c:v>
                </c:pt>
                <c:pt idx="3794">
                  <c:v>-3.3430000000000002E-8</c:v>
                </c:pt>
                <c:pt idx="3795">
                  <c:v>-3.3417500000000001E-8</c:v>
                </c:pt>
                <c:pt idx="3796">
                  <c:v>-3.3405E-8</c:v>
                </c:pt>
                <c:pt idx="3797">
                  <c:v>-3.3392499999999999E-8</c:v>
                </c:pt>
                <c:pt idx="3798">
                  <c:v>-3.3379999999999998E-8</c:v>
                </c:pt>
                <c:pt idx="3799">
                  <c:v>-3.3367499999999998E-8</c:v>
                </c:pt>
                <c:pt idx="3800">
                  <c:v>-3.3355000000000003E-8</c:v>
                </c:pt>
                <c:pt idx="3801">
                  <c:v>-3.3342500000000002E-8</c:v>
                </c:pt>
                <c:pt idx="3802">
                  <c:v>-3.3330000000000001E-8</c:v>
                </c:pt>
                <c:pt idx="3803">
                  <c:v>-3.33175E-8</c:v>
                </c:pt>
                <c:pt idx="3804">
                  <c:v>-3.3304999999999999E-8</c:v>
                </c:pt>
                <c:pt idx="3805">
                  <c:v>-3.3292499999999999E-8</c:v>
                </c:pt>
                <c:pt idx="3806">
                  <c:v>-3.3279999999999998E-8</c:v>
                </c:pt>
                <c:pt idx="3807">
                  <c:v>-3.3267500000000003E-8</c:v>
                </c:pt>
                <c:pt idx="3808">
                  <c:v>-3.3255000000000002E-8</c:v>
                </c:pt>
                <c:pt idx="3809">
                  <c:v>-3.3242500000000001E-8</c:v>
                </c:pt>
                <c:pt idx="3810">
                  <c:v>-3.323E-8</c:v>
                </c:pt>
                <c:pt idx="3811">
                  <c:v>-3.3217499999999999E-8</c:v>
                </c:pt>
                <c:pt idx="3812">
                  <c:v>-3.3204999999999999E-8</c:v>
                </c:pt>
                <c:pt idx="3813">
                  <c:v>-3.3192499999999998E-8</c:v>
                </c:pt>
                <c:pt idx="3814">
                  <c:v>-3.3180000000000003E-8</c:v>
                </c:pt>
                <c:pt idx="3815">
                  <c:v>-3.3167500000000002E-8</c:v>
                </c:pt>
                <c:pt idx="3816">
                  <c:v>-3.3155000000000001E-8</c:v>
                </c:pt>
                <c:pt idx="3817">
                  <c:v>-3.31425E-8</c:v>
                </c:pt>
                <c:pt idx="3818">
                  <c:v>-3.313E-8</c:v>
                </c:pt>
                <c:pt idx="3819">
                  <c:v>-3.3117499999999999E-8</c:v>
                </c:pt>
                <c:pt idx="3820">
                  <c:v>-3.3104999999999998E-8</c:v>
                </c:pt>
                <c:pt idx="3821">
                  <c:v>-3.3092499999999997E-8</c:v>
                </c:pt>
                <c:pt idx="3822">
                  <c:v>-3.3080000000000002E-8</c:v>
                </c:pt>
                <c:pt idx="3823">
                  <c:v>-3.3067500000000001E-8</c:v>
                </c:pt>
                <c:pt idx="3824">
                  <c:v>-3.3055000000000001E-8</c:v>
                </c:pt>
                <c:pt idx="3825">
                  <c:v>-3.30425E-8</c:v>
                </c:pt>
                <c:pt idx="3826">
                  <c:v>-3.3029999999999999E-8</c:v>
                </c:pt>
                <c:pt idx="3827">
                  <c:v>-3.3017499999999998E-8</c:v>
                </c:pt>
                <c:pt idx="3828">
                  <c:v>-3.3004999999999997E-8</c:v>
                </c:pt>
                <c:pt idx="3829">
                  <c:v>-3.2992500000000002E-8</c:v>
                </c:pt>
                <c:pt idx="3830">
                  <c:v>-3.2980000000000002E-8</c:v>
                </c:pt>
                <c:pt idx="3831">
                  <c:v>-3.2967500000000001E-8</c:v>
                </c:pt>
                <c:pt idx="3832">
                  <c:v>-3.2955E-8</c:v>
                </c:pt>
                <c:pt idx="3833">
                  <c:v>-3.2942499999999999E-8</c:v>
                </c:pt>
                <c:pt idx="3834">
                  <c:v>-3.2929999999999998E-8</c:v>
                </c:pt>
                <c:pt idx="3835">
                  <c:v>-3.2917499999999997E-8</c:v>
                </c:pt>
                <c:pt idx="3836">
                  <c:v>-3.2905000000000002E-8</c:v>
                </c:pt>
                <c:pt idx="3837">
                  <c:v>-3.2892500000000002E-8</c:v>
                </c:pt>
                <c:pt idx="3838">
                  <c:v>-3.2880000000000001E-8</c:v>
                </c:pt>
                <c:pt idx="3839">
                  <c:v>-3.28675E-8</c:v>
                </c:pt>
                <c:pt idx="3840">
                  <c:v>-3.2854999999999999E-8</c:v>
                </c:pt>
                <c:pt idx="3841">
                  <c:v>-3.2842499999999998E-8</c:v>
                </c:pt>
                <c:pt idx="3842">
                  <c:v>-3.2829999999999997E-8</c:v>
                </c:pt>
                <c:pt idx="3843">
                  <c:v>-3.2817500000000003E-8</c:v>
                </c:pt>
                <c:pt idx="3844">
                  <c:v>-3.2805000000000002E-8</c:v>
                </c:pt>
                <c:pt idx="3845">
                  <c:v>-3.2792500000000001E-8</c:v>
                </c:pt>
                <c:pt idx="3846">
                  <c:v>-3.278E-8</c:v>
                </c:pt>
                <c:pt idx="3847">
                  <c:v>-3.2767499999999999E-8</c:v>
                </c:pt>
                <c:pt idx="3848">
                  <c:v>-3.2754999999999998E-8</c:v>
                </c:pt>
                <c:pt idx="3849">
                  <c:v>-3.2742499999999997E-8</c:v>
                </c:pt>
                <c:pt idx="3850">
                  <c:v>-3.2730000000000003E-8</c:v>
                </c:pt>
                <c:pt idx="3851">
                  <c:v>-3.2717500000000002E-8</c:v>
                </c:pt>
                <c:pt idx="3852">
                  <c:v>-3.2705000000000001E-8</c:v>
                </c:pt>
                <c:pt idx="3853">
                  <c:v>-3.26925E-8</c:v>
                </c:pt>
                <c:pt idx="3854">
                  <c:v>-3.2679999999999999E-8</c:v>
                </c:pt>
                <c:pt idx="3855">
                  <c:v>-3.2667499999999998E-8</c:v>
                </c:pt>
                <c:pt idx="3856">
                  <c:v>-3.2654999999999997E-8</c:v>
                </c:pt>
                <c:pt idx="3857">
                  <c:v>-3.2642500000000003E-8</c:v>
                </c:pt>
                <c:pt idx="3858">
                  <c:v>-3.2630000000000002E-8</c:v>
                </c:pt>
                <c:pt idx="3859">
                  <c:v>-3.2617500000000001E-8</c:v>
                </c:pt>
                <c:pt idx="3860">
                  <c:v>-3.2605E-8</c:v>
                </c:pt>
                <c:pt idx="3861">
                  <c:v>-3.2592499999999999E-8</c:v>
                </c:pt>
                <c:pt idx="3862">
                  <c:v>-3.2579999999999998E-8</c:v>
                </c:pt>
                <c:pt idx="3863">
                  <c:v>-3.2567499999999997E-8</c:v>
                </c:pt>
                <c:pt idx="3864">
                  <c:v>-3.2555000000000003E-8</c:v>
                </c:pt>
                <c:pt idx="3865">
                  <c:v>-3.2542500000000002E-8</c:v>
                </c:pt>
                <c:pt idx="3866">
                  <c:v>-3.2530000000000001E-8</c:v>
                </c:pt>
                <c:pt idx="3867">
                  <c:v>-3.25175E-8</c:v>
                </c:pt>
                <c:pt idx="3868">
                  <c:v>-3.2504999999999999E-8</c:v>
                </c:pt>
                <c:pt idx="3869">
                  <c:v>-3.2492499999999998E-8</c:v>
                </c:pt>
                <c:pt idx="3870">
                  <c:v>-3.2479999999999997E-8</c:v>
                </c:pt>
                <c:pt idx="3871">
                  <c:v>-3.2467500000000003E-8</c:v>
                </c:pt>
                <c:pt idx="3872">
                  <c:v>-3.2455000000000002E-8</c:v>
                </c:pt>
                <c:pt idx="3873">
                  <c:v>-3.2442500000000001E-8</c:v>
                </c:pt>
                <c:pt idx="3874">
                  <c:v>-3.243E-8</c:v>
                </c:pt>
                <c:pt idx="3875">
                  <c:v>-3.2417499999999999E-8</c:v>
                </c:pt>
                <c:pt idx="3876">
                  <c:v>-3.2404999999999998E-8</c:v>
                </c:pt>
                <c:pt idx="3877">
                  <c:v>-3.2392499999999997E-8</c:v>
                </c:pt>
                <c:pt idx="3878">
                  <c:v>-3.2380000000000003E-8</c:v>
                </c:pt>
                <c:pt idx="3879">
                  <c:v>-3.2367500000000002E-8</c:v>
                </c:pt>
                <c:pt idx="3880">
                  <c:v>-3.2355000000000001E-8</c:v>
                </c:pt>
                <c:pt idx="3881">
                  <c:v>-3.23425E-8</c:v>
                </c:pt>
                <c:pt idx="3882">
                  <c:v>-3.2329999999999999E-8</c:v>
                </c:pt>
                <c:pt idx="3883">
                  <c:v>-3.2317499999999998E-8</c:v>
                </c:pt>
                <c:pt idx="3884">
                  <c:v>-3.2304999999999997E-8</c:v>
                </c:pt>
                <c:pt idx="3885">
                  <c:v>-3.2292500000000003E-8</c:v>
                </c:pt>
                <c:pt idx="3886">
                  <c:v>-3.2280000000000002E-8</c:v>
                </c:pt>
                <c:pt idx="3887">
                  <c:v>-3.2267500000000001E-8</c:v>
                </c:pt>
                <c:pt idx="3888">
                  <c:v>-3.2255E-8</c:v>
                </c:pt>
                <c:pt idx="3889">
                  <c:v>-3.2242499999999999E-8</c:v>
                </c:pt>
                <c:pt idx="3890">
                  <c:v>-3.2229999999999998E-8</c:v>
                </c:pt>
                <c:pt idx="3891">
                  <c:v>-3.2217499999999997E-8</c:v>
                </c:pt>
                <c:pt idx="3892">
                  <c:v>-3.2205000000000003E-8</c:v>
                </c:pt>
                <c:pt idx="3893">
                  <c:v>-3.2192500000000002E-8</c:v>
                </c:pt>
                <c:pt idx="3894">
                  <c:v>-3.2180000000000001E-8</c:v>
                </c:pt>
                <c:pt idx="3895">
                  <c:v>-3.21675E-8</c:v>
                </c:pt>
                <c:pt idx="3896">
                  <c:v>-3.2154999999999999E-8</c:v>
                </c:pt>
                <c:pt idx="3897">
                  <c:v>-3.2142499999999998E-8</c:v>
                </c:pt>
                <c:pt idx="3898">
                  <c:v>-3.2129999999999997E-8</c:v>
                </c:pt>
                <c:pt idx="3899">
                  <c:v>-3.2117500000000003E-8</c:v>
                </c:pt>
                <c:pt idx="3900">
                  <c:v>-3.2105000000000002E-8</c:v>
                </c:pt>
                <c:pt idx="3901">
                  <c:v>-3.2092500000000001E-8</c:v>
                </c:pt>
                <c:pt idx="3902">
                  <c:v>-3.208E-8</c:v>
                </c:pt>
                <c:pt idx="3903">
                  <c:v>-3.2067499999999999E-8</c:v>
                </c:pt>
                <c:pt idx="3904">
                  <c:v>-3.2054999999999998E-8</c:v>
                </c:pt>
                <c:pt idx="3905">
                  <c:v>-3.2042499999999997E-8</c:v>
                </c:pt>
                <c:pt idx="3906">
                  <c:v>-3.2030000000000003E-8</c:v>
                </c:pt>
                <c:pt idx="3907">
                  <c:v>-3.2017500000000002E-8</c:v>
                </c:pt>
                <c:pt idx="3908">
                  <c:v>-3.2005000000000001E-8</c:v>
                </c:pt>
                <c:pt idx="3909">
                  <c:v>-3.19925E-8</c:v>
                </c:pt>
                <c:pt idx="3910">
                  <c:v>-3.1979999999999999E-8</c:v>
                </c:pt>
                <c:pt idx="3911">
                  <c:v>-3.1967499999999998E-8</c:v>
                </c:pt>
                <c:pt idx="3912">
                  <c:v>-3.1954999999999997E-8</c:v>
                </c:pt>
                <c:pt idx="3913">
                  <c:v>-3.1942500000000003E-8</c:v>
                </c:pt>
                <c:pt idx="3914">
                  <c:v>-3.1930000000000002E-8</c:v>
                </c:pt>
                <c:pt idx="3915">
                  <c:v>-3.1917500000000001E-8</c:v>
                </c:pt>
                <c:pt idx="3916">
                  <c:v>-3.1905E-8</c:v>
                </c:pt>
                <c:pt idx="3917">
                  <c:v>-3.1892499999999999E-8</c:v>
                </c:pt>
                <c:pt idx="3918">
                  <c:v>-3.1879999999999998E-8</c:v>
                </c:pt>
                <c:pt idx="3919">
                  <c:v>-3.1867499999999997E-8</c:v>
                </c:pt>
                <c:pt idx="3920">
                  <c:v>-3.1855000000000003E-8</c:v>
                </c:pt>
                <c:pt idx="3921">
                  <c:v>-3.1842500000000002E-8</c:v>
                </c:pt>
                <c:pt idx="3922">
                  <c:v>-3.1830000000000001E-8</c:v>
                </c:pt>
                <c:pt idx="3923">
                  <c:v>-3.18175E-8</c:v>
                </c:pt>
                <c:pt idx="3924">
                  <c:v>-3.1804999999999999E-8</c:v>
                </c:pt>
                <c:pt idx="3925">
                  <c:v>-3.1792499999999998E-8</c:v>
                </c:pt>
                <c:pt idx="3926">
                  <c:v>-3.1779999999999997E-8</c:v>
                </c:pt>
                <c:pt idx="3927">
                  <c:v>-3.1767500000000003E-8</c:v>
                </c:pt>
                <c:pt idx="3928">
                  <c:v>-3.1755000000000002E-8</c:v>
                </c:pt>
                <c:pt idx="3929">
                  <c:v>-3.1742500000000001E-8</c:v>
                </c:pt>
                <c:pt idx="3930">
                  <c:v>-3.173E-8</c:v>
                </c:pt>
                <c:pt idx="3931">
                  <c:v>-3.1717499999999999E-8</c:v>
                </c:pt>
                <c:pt idx="3932">
                  <c:v>-3.1704999999999998E-8</c:v>
                </c:pt>
                <c:pt idx="3933">
                  <c:v>-3.1692499999999997E-8</c:v>
                </c:pt>
                <c:pt idx="3934">
                  <c:v>-3.1680000000000003E-8</c:v>
                </c:pt>
                <c:pt idx="3935">
                  <c:v>-3.1667500000000002E-8</c:v>
                </c:pt>
                <c:pt idx="3936">
                  <c:v>-3.1655000000000001E-8</c:v>
                </c:pt>
                <c:pt idx="3937">
                  <c:v>-3.16425E-8</c:v>
                </c:pt>
                <c:pt idx="3938">
                  <c:v>-3.1629999999999999E-8</c:v>
                </c:pt>
                <c:pt idx="3939">
                  <c:v>-3.1617499999999998E-8</c:v>
                </c:pt>
                <c:pt idx="3940">
                  <c:v>-3.1604999999999997E-8</c:v>
                </c:pt>
                <c:pt idx="3941">
                  <c:v>-3.1592500000000003E-8</c:v>
                </c:pt>
                <c:pt idx="3942">
                  <c:v>-3.1580000000000002E-8</c:v>
                </c:pt>
                <c:pt idx="3943">
                  <c:v>-3.1567500000000001E-8</c:v>
                </c:pt>
                <c:pt idx="3944">
                  <c:v>-3.1555E-8</c:v>
                </c:pt>
                <c:pt idx="3945">
                  <c:v>-3.1542499999999999E-8</c:v>
                </c:pt>
                <c:pt idx="3946">
                  <c:v>-3.1529999999999998E-8</c:v>
                </c:pt>
                <c:pt idx="3947">
                  <c:v>-3.1517499999999998E-8</c:v>
                </c:pt>
                <c:pt idx="3948">
                  <c:v>-3.1505000000000003E-8</c:v>
                </c:pt>
                <c:pt idx="3949">
                  <c:v>-3.1492500000000002E-8</c:v>
                </c:pt>
                <c:pt idx="3950">
                  <c:v>-3.1480000000000001E-8</c:v>
                </c:pt>
                <c:pt idx="3951">
                  <c:v>-3.14675E-8</c:v>
                </c:pt>
                <c:pt idx="3952">
                  <c:v>-3.1454999999999999E-8</c:v>
                </c:pt>
                <c:pt idx="3953">
                  <c:v>-3.1442499999999998E-8</c:v>
                </c:pt>
                <c:pt idx="3954">
                  <c:v>-3.1429999999999998E-8</c:v>
                </c:pt>
                <c:pt idx="3955">
                  <c:v>-3.1417500000000003E-8</c:v>
                </c:pt>
                <c:pt idx="3956">
                  <c:v>-3.1405000000000002E-8</c:v>
                </c:pt>
                <c:pt idx="3957">
                  <c:v>-3.1392500000000001E-8</c:v>
                </c:pt>
                <c:pt idx="3958">
                  <c:v>-3.138E-8</c:v>
                </c:pt>
                <c:pt idx="3959">
                  <c:v>-3.1367499999999999E-8</c:v>
                </c:pt>
                <c:pt idx="3960">
                  <c:v>-3.1354999999999999E-8</c:v>
                </c:pt>
                <c:pt idx="3961">
                  <c:v>-3.1342499999999998E-8</c:v>
                </c:pt>
                <c:pt idx="3962">
                  <c:v>-3.1330000000000003E-8</c:v>
                </c:pt>
                <c:pt idx="3963">
                  <c:v>-3.1317500000000002E-8</c:v>
                </c:pt>
                <c:pt idx="3964">
                  <c:v>-3.1305000000000001E-8</c:v>
                </c:pt>
                <c:pt idx="3965">
                  <c:v>-3.12925E-8</c:v>
                </c:pt>
                <c:pt idx="3966">
                  <c:v>-3.128E-8</c:v>
                </c:pt>
                <c:pt idx="3967">
                  <c:v>-3.1267499999999999E-8</c:v>
                </c:pt>
                <c:pt idx="3968">
                  <c:v>-3.1254999999999998E-8</c:v>
                </c:pt>
                <c:pt idx="3969">
                  <c:v>-3.1242499999999997E-8</c:v>
                </c:pt>
                <c:pt idx="3970">
                  <c:v>-3.1230000000000002E-8</c:v>
                </c:pt>
                <c:pt idx="3971">
                  <c:v>-3.1217500000000001E-8</c:v>
                </c:pt>
                <c:pt idx="3972">
                  <c:v>-3.1205E-8</c:v>
                </c:pt>
                <c:pt idx="3973">
                  <c:v>-3.11925E-8</c:v>
                </c:pt>
                <c:pt idx="3974">
                  <c:v>-3.1179999999999999E-8</c:v>
                </c:pt>
                <c:pt idx="3975">
                  <c:v>-3.1167499999999998E-8</c:v>
                </c:pt>
                <c:pt idx="3976">
                  <c:v>-3.1154999999999997E-8</c:v>
                </c:pt>
                <c:pt idx="3977">
                  <c:v>-3.1142500000000002E-8</c:v>
                </c:pt>
                <c:pt idx="3978">
                  <c:v>-3.1130000000000001E-8</c:v>
                </c:pt>
                <c:pt idx="3979">
                  <c:v>-3.1117500000000001E-8</c:v>
                </c:pt>
                <c:pt idx="3980">
                  <c:v>-3.1105E-8</c:v>
                </c:pt>
                <c:pt idx="3981">
                  <c:v>-3.1092499999999999E-8</c:v>
                </c:pt>
                <c:pt idx="3982">
                  <c:v>-3.1079999999999998E-8</c:v>
                </c:pt>
                <c:pt idx="3983">
                  <c:v>-3.1067499999999997E-8</c:v>
                </c:pt>
                <c:pt idx="3984">
                  <c:v>-3.1055000000000002E-8</c:v>
                </c:pt>
                <c:pt idx="3985">
                  <c:v>-3.1042500000000002E-8</c:v>
                </c:pt>
                <c:pt idx="3986">
                  <c:v>-3.1030000000000001E-8</c:v>
                </c:pt>
                <c:pt idx="3987">
                  <c:v>-3.10175E-8</c:v>
                </c:pt>
                <c:pt idx="3988">
                  <c:v>-3.1004999999999999E-8</c:v>
                </c:pt>
                <c:pt idx="3989">
                  <c:v>-3.0992499999999998E-8</c:v>
                </c:pt>
                <c:pt idx="3990">
                  <c:v>-3.0979999999999997E-8</c:v>
                </c:pt>
                <c:pt idx="3991">
                  <c:v>-3.0967500000000003E-8</c:v>
                </c:pt>
                <c:pt idx="3992">
                  <c:v>-3.0955000000000002E-8</c:v>
                </c:pt>
                <c:pt idx="3993">
                  <c:v>-3.0942500000000001E-8</c:v>
                </c:pt>
                <c:pt idx="3994">
                  <c:v>-3.093E-8</c:v>
                </c:pt>
                <c:pt idx="3995">
                  <c:v>-3.0917499999999999E-8</c:v>
                </c:pt>
                <c:pt idx="3996">
                  <c:v>-3.0904999999999998E-8</c:v>
                </c:pt>
                <c:pt idx="3997">
                  <c:v>-3.0892499999999997E-8</c:v>
                </c:pt>
                <c:pt idx="3998">
                  <c:v>-3.0880000000000003E-8</c:v>
                </c:pt>
                <c:pt idx="3999">
                  <c:v>-3.0867500000000002E-8</c:v>
                </c:pt>
                <c:pt idx="4000">
                  <c:v>-3.0855000000000001E-8</c:v>
                </c:pt>
                <c:pt idx="4001">
                  <c:v>-3.08425E-8</c:v>
                </c:pt>
                <c:pt idx="4002">
                  <c:v>-3.0829999999999999E-8</c:v>
                </c:pt>
                <c:pt idx="4003">
                  <c:v>-3.0817499999999998E-8</c:v>
                </c:pt>
                <c:pt idx="4004">
                  <c:v>-3.0804999999999997E-8</c:v>
                </c:pt>
                <c:pt idx="4005">
                  <c:v>-3.0792500000000003E-8</c:v>
                </c:pt>
                <c:pt idx="4006">
                  <c:v>-3.0780000000000002E-8</c:v>
                </c:pt>
                <c:pt idx="4007">
                  <c:v>-3.0767500000000001E-8</c:v>
                </c:pt>
                <c:pt idx="4008">
                  <c:v>-3.0755E-8</c:v>
                </c:pt>
                <c:pt idx="4009">
                  <c:v>-3.0742499999999999E-8</c:v>
                </c:pt>
                <c:pt idx="4010">
                  <c:v>-3.0729999999999998E-8</c:v>
                </c:pt>
                <c:pt idx="4011">
                  <c:v>-3.0717499999999997E-8</c:v>
                </c:pt>
                <c:pt idx="4012">
                  <c:v>-3.0705000000000003E-8</c:v>
                </c:pt>
                <c:pt idx="4013">
                  <c:v>-3.0692500000000002E-8</c:v>
                </c:pt>
                <c:pt idx="4014">
                  <c:v>-3.0680000000000001E-8</c:v>
                </c:pt>
                <c:pt idx="4015">
                  <c:v>-3.06675E-8</c:v>
                </c:pt>
                <c:pt idx="4016">
                  <c:v>-3.0654999999999999E-8</c:v>
                </c:pt>
                <c:pt idx="4017">
                  <c:v>-3.0642499999999998E-8</c:v>
                </c:pt>
                <c:pt idx="4018">
                  <c:v>-3.0629999999999997E-8</c:v>
                </c:pt>
                <c:pt idx="4019">
                  <c:v>-3.0617500000000003E-8</c:v>
                </c:pt>
                <c:pt idx="4020">
                  <c:v>-3.0605000000000002E-8</c:v>
                </c:pt>
                <c:pt idx="4021">
                  <c:v>-3.0592500000000001E-8</c:v>
                </c:pt>
                <c:pt idx="4022">
                  <c:v>-3.058E-8</c:v>
                </c:pt>
                <c:pt idx="4023">
                  <c:v>-3.0567499999999999E-8</c:v>
                </c:pt>
                <c:pt idx="4024">
                  <c:v>-3.0554999999999998E-8</c:v>
                </c:pt>
                <c:pt idx="4025">
                  <c:v>-3.0542499999999997E-8</c:v>
                </c:pt>
                <c:pt idx="4026">
                  <c:v>-3.0530000000000003E-8</c:v>
                </c:pt>
                <c:pt idx="4027">
                  <c:v>-3.0517500000000002E-8</c:v>
                </c:pt>
                <c:pt idx="4028">
                  <c:v>-3.0505000000000001E-8</c:v>
                </c:pt>
                <c:pt idx="4029">
                  <c:v>-3.04925E-8</c:v>
                </c:pt>
                <c:pt idx="4030">
                  <c:v>-3.0479999999999999E-8</c:v>
                </c:pt>
                <c:pt idx="4031">
                  <c:v>-3.0467499999999998E-8</c:v>
                </c:pt>
                <c:pt idx="4032">
                  <c:v>-3.0454999999999997E-8</c:v>
                </c:pt>
                <c:pt idx="4033">
                  <c:v>-3.0442500000000003E-8</c:v>
                </c:pt>
                <c:pt idx="4034">
                  <c:v>-3.0430000000000002E-8</c:v>
                </c:pt>
                <c:pt idx="4035">
                  <c:v>-3.0417500000000001E-8</c:v>
                </c:pt>
                <c:pt idx="4036">
                  <c:v>-3.0405E-8</c:v>
                </c:pt>
                <c:pt idx="4037">
                  <c:v>-3.0392499999999999E-8</c:v>
                </c:pt>
                <c:pt idx="4038">
                  <c:v>-3.0379999999999998E-8</c:v>
                </c:pt>
                <c:pt idx="4039">
                  <c:v>-3.0367499999999997E-8</c:v>
                </c:pt>
                <c:pt idx="4040">
                  <c:v>-3.0355000000000003E-8</c:v>
                </c:pt>
                <c:pt idx="4041">
                  <c:v>-3.0342500000000002E-8</c:v>
                </c:pt>
                <c:pt idx="4042">
                  <c:v>-3.0330000000000001E-8</c:v>
                </c:pt>
                <c:pt idx="4043">
                  <c:v>-3.03175E-8</c:v>
                </c:pt>
                <c:pt idx="4044">
                  <c:v>-3.0304999999999999E-8</c:v>
                </c:pt>
                <c:pt idx="4045">
                  <c:v>-3.0292499999999998E-8</c:v>
                </c:pt>
                <c:pt idx="4046">
                  <c:v>-3.0279999999999997E-8</c:v>
                </c:pt>
                <c:pt idx="4047">
                  <c:v>-3.0267500000000003E-8</c:v>
                </c:pt>
                <c:pt idx="4048">
                  <c:v>-3.0255000000000002E-8</c:v>
                </c:pt>
                <c:pt idx="4049">
                  <c:v>-3.0242500000000001E-8</c:v>
                </c:pt>
                <c:pt idx="4050">
                  <c:v>-3.023E-8</c:v>
                </c:pt>
                <c:pt idx="4051">
                  <c:v>-3.0217499999999999E-8</c:v>
                </c:pt>
                <c:pt idx="4052">
                  <c:v>-3.0204999999999998E-8</c:v>
                </c:pt>
                <c:pt idx="4053">
                  <c:v>-3.0192499999999997E-8</c:v>
                </c:pt>
                <c:pt idx="4054">
                  <c:v>-3.0180000000000003E-8</c:v>
                </c:pt>
                <c:pt idx="4055">
                  <c:v>-3.0167500000000002E-8</c:v>
                </c:pt>
                <c:pt idx="4056">
                  <c:v>-3.0155000000000001E-8</c:v>
                </c:pt>
                <c:pt idx="4057">
                  <c:v>-3.01425E-8</c:v>
                </c:pt>
                <c:pt idx="4058">
                  <c:v>-3.0129999999999999E-8</c:v>
                </c:pt>
                <c:pt idx="4059">
                  <c:v>-3.0117499999999998E-8</c:v>
                </c:pt>
                <c:pt idx="4060">
                  <c:v>-3.0104999999999997E-8</c:v>
                </c:pt>
                <c:pt idx="4061">
                  <c:v>-3.0092500000000003E-8</c:v>
                </c:pt>
                <c:pt idx="4062">
                  <c:v>-3.0080000000000002E-8</c:v>
                </c:pt>
                <c:pt idx="4063">
                  <c:v>-3.0067500000000001E-8</c:v>
                </c:pt>
                <c:pt idx="4064">
                  <c:v>-3.0055E-8</c:v>
                </c:pt>
                <c:pt idx="4065">
                  <c:v>-3.0042499999999999E-8</c:v>
                </c:pt>
                <c:pt idx="4066">
                  <c:v>-3.0029999999999998E-8</c:v>
                </c:pt>
                <c:pt idx="4067">
                  <c:v>-3.0017499999999997E-8</c:v>
                </c:pt>
                <c:pt idx="4068">
                  <c:v>-3.0005000000000003E-8</c:v>
                </c:pt>
                <c:pt idx="4069">
                  <c:v>-2.9992500000000002E-8</c:v>
                </c:pt>
                <c:pt idx="4070">
                  <c:v>-2.9980000000000001E-8</c:v>
                </c:pt>
                <c:pt idx="4071">
                  <c:v>-2.99675E-8</c:v>
                </c:pt>
                <c:pt idx="4072">
                  <c:v>-2.9954999999999999E-8</c:v>
                </c:pt>
                <c:pt idx="4073">
                  <c:v>-2.9942499999999998E-8</c:v>
                </c:pt>
                <c:pt idx="4074">
                  <c:v>-2.9929999999999997E-8</c:v>
                </c:pt>
                <c:pt idx="4075">
                  <c:v>-2.9917500000000003E-8</c:v>
                </c:pt>
                <c:pt idx="4076">
                  <c:v>-2.9905000000000002E-8</c:v>
                </c:pt>
                <c:pt idx="4077">
                  <c:v>-2.9892500000000001E-8</c:v>
                </c:pt>
                <c:pt idx="4078">
                  <c:v>-2.988E-8</c:v>
                </c:pt>
                <c:pt idx="4079">
                  <c:v>-2.9867499999999999E-8</c:v>
                </c:pt>
                <c:pt idx="4080">
                  <c:v>-2.9854999999999998E-8</c:v>
                </c:pt>
                <c:pt idx="4081">
                  <c:v>-2.9842499999999997E-8</c:v>
                </c:pt>
                <c:pt idx="4082">
                  <c:v>-2.9830000000000003E-8</c:v>
                </c:pt>
                <c:pt idx="4083">
                  <c:v>-2.9817500000000002E-8</c:v>
                </c:pt>
                <c:pt idx="4084">
                  <c:v>-2.9805000000000001E-8</c:v>
                </c:pt>
                <c:pt idx="4085">
                  <c:v>-2.97925E-8</c:v>
                </c:pt>
                <c:pt idx="4086">
                  <c:v>-2.9779999999999999E-8</c:v>
                </c:pt>
                <c:pt idx="4087">
                  <c:v>-2.9767499999999998E-8</c:v>
                </c:pt>
                <c:pt idx="4088">
                  <c:v>-2.9755000000000001E-8</c:v>
                </c:pt>
                <c:pt idx="4089">
                  <c:v>-2.97425E-8</c:v>
                </c:pt>
                <c:pt idx="4090">
                  <c:v>-2.9729999999999999E-8</c:v>
                </c:pt>
                <c:pt idx="4091">
                  <c:v>-2.9717500000000001E-8</c:v>
                </c:pt>
                <c:pt idx="4092">
                  <c:v>-2.9705E-8</c:v>
                </c:pt>
                <c:pt idx="4093">
                  <c:v>-2.9692499999999999E-8</c:v>
                </c:pt>
                <c:pt idx="4094">
                  <c:v>-2.9679999999999998E-8</c:v>
                </c:pt>
                <c:pt idx="4095">
                  <c:v>-2.9667500000000001E-8</c:v>
                </c:pt>
                <c:pt idx="4096">
                  <c:v>-2.9655E-8</c:v>
                </c:pt>
                <c:pt idx="4097">
                  <c:v>-2.9642499999999999E-8</c:v>
                </c:pt>
                <c:pt idx="4098">
                  <c:v>-2.9630000000000001E-8</c:v>
                </c:pt>
                <c:pt idx="4099">
                  <c:v>-2.96175E-8</c:v>
                </c:pt>
                <c:pt idx="4100">
                  <c:v>-2.9604999999999999E-8</c:v>
                </c:pt>
                <c:pt idx="4101">
                  <c:v>-2.9592499999999998E-8</c:v>
                </c:pt>
                <c:pt idx="4102">
                  <c:v>-2.9580000000000001E-8</c:v>
                </c:pt>
                <c:pt idx="4103">
                  <c:v>-2.95675E-8</c:v>
                </c:pt>
                <c:pt idx="4104">
                  <c:v>-2.9554999999999999E-8</c:v>
                </c:pt>
                <c:pt idx="4105">
                  <c:v>-2.9542500000000001E-8</c:v>
                </c:pt>
                <c:pt idx="4106">
                  <c:v>-2.953E-8</c:v>
                </c:pt>
                <c:pt idx="4107">
                  <c:v>-2.9517499999999999E-8</c:v>
                </c:pt>
                <c:pt idx="4108">
                  <c:v>-2.9504999999999999E-8</c:v>
                </c:pt>
                <c:pt idx="4109">
                  <c:v>-2.9492500000000001E-8</c:v>
                </c:pt>
                <c:pt idx="4110">
                  <c:v>-2.948E-8</c:v>
                </c:pt>
                <c:pt idx="4111">
                  <c:v>-2.9467499999999999E-8</c:v>
                </c:pt>
                <c:pt idx="4112">
                  <c:v>-2.9455000000000001E-8</c:v>
                </c:pt>
                <c:pt idx="4113">
                  <c:v>-2.94425E-8</c:v>
                </c:pt>
                <c:pt idx="4114">
                  <c:v>-2.9429999999999999E-8</c:v>
                </c:pt>
                <c:pt idx="4115">
                  <c:v>-2.9417499999999999E-8</c:v>
                </c:pt>
                <c:pt idx="4116">
                  <c:v>-2.9405000000000001E-8</c:v>
                </c:pt>
                <c:pt idx="4117">
                  <c:v>-2.93925E-8</c:v>
                </c:pt>
                <c:pt idx="4118">
                  <c:v>-2.9379999999999999E-8</c:v>
                </c:pt>
                <c:pt idx="4119">
                  <c:v>-2.9367500000000001E-8</c:v>
                </c:pt>
                <c:pt idx="4120">
                  <c:v>-2.9355E-8</c:v>
                </c:pt>
                <c:pt idx="4121">
                  <c:v>-2.93425E-8</c:v>
                </c:pt>
                <c:pt idx="4122">
                  <c:v>-2.9329999999999999E-8</c:v>
                </c:pt>
                <c:pt idx="4123">
                  <c:v>-2.9317500000000001E-8</c:v>
                </c:pt>
                <c:pt idx="4124">
                  <c:v>-2.9305E-8</c:v>
                </c:pt>
                <c:pt idx="4125">
                  <c:v>-2.9292499999999999E-8</c:v>
                </c:pt>
                <c:pt idx="4126">
                  <c:v>-2.9280000000000001E-8</c:v>
                </c:pt>
                <c:pt idx="4127">
                  <c:v>-2.9267500000000001E-8</c:v>
                </c:pt>
                <c:pt idx="4128">
                  <c:v>-2.9255E-8</c:v>
                </c:pt>
                <c:pt idx="4129">
                  <c:v>-2.9242499999999999E-8</c:v>
                </c:pt>
                <c:pt idx="4130">
                  <c:v>-2.9230000000000001E-8</c:v>
                </c:pt>
                <c:pt idx="4131">
                  <c:v>-2.92175E-8</c:v>
                </c:pt>
                <c:pt idx="4132">
                  <c:v>-2.9204999999999999E-8</c:v>
                </c:pt>
                <c:pt idx="4133">
                  <c:v>-2.9192500000000002E-8</c:v>
                </c:pt>
                <c:pt idx="4134">
                  <c:v>-2.9180000000000001E-8</c:v>
                </c:pt>
                <c:pt idx="4135">
                  <c:v>-2.91675E-8</c:v>
                </c:pt>
                <c:pt idx="4136">
                  <c:v>-2.9154999999999999E-8</c:v>
                </c:pt>
                <c:pt idx="4137">
                  <c:v>-2.9142500000000001E-8</c:v>
                </c:pt>
                <c:pt idx="4138">
                  <c:v>-2.913E-8</c:v>
                </c:pt>
                <c:pt idx="4139">
                  <c:v>-2.9117499999999999E-8</c:v>
                </c:pt>
                <c:pt idx="4140">
                  <c:v>-2.9105000000000002E-8</c:v>
                </c:pt>
                <c:pt idx="4141">
                  <c:v>-2.9092500000000001E-8</c:v>
                </c:pt>
                <c:pt idx="4142">
                  <c:v>-2.908E-8</c:v>
                </c:pt>
                <c:pt idx="4143">
                  <c:v>-2.9067499999999999E-8</c:v>
                </c:pt>
                <c:pt idx="4144">
                  <c:v>-2.9055000000000001E-8</c:v>
                </c:pt>
                <c:pt idx="4145">
                  <c:v>-2.90425E-8</c:v>
                </c:pt>
                <c:pt idx="4146">
                  <c:v>-2.9029999999999999E-8</c:v>
                </c:pt>
                <c:pt idx="4147">
                  <c:v>-2.9017500000000002E-8</c:v>
                </c:pt>
                <c:pt idx="4148">
                  <c:v>-2.9005000000000001E-8</c:v>
                </c:pt>
                <c:pt idx="4149">
                  <c:v>-2.89925E-8</c:v>
                </c:pt>
                <c:pt idx="4150">
                  <c:v>-2.8979999999999999E-8</c:v>
                </c:pt>
                <c:pt idx="4151">
                  <c:v>-2.8967500000000001E-8</c:v>
                </c:pt>
                <c:pt idx="4152">
                  <c:v>-2.8955E-8</c:v>
                </c:pt>
                <c:pt idx="4153">
                  <c:v>-2.8942499999999999E-8</c:v>
                </c:pt>
                <c:pt idx="4154">
                  <c:v>-2.8930000000000002E-8</c:v>
                </c:pt>
                <c:pt idx="4155">
                  <c:v>-2.8917500000000001E-8</c:v>
                </c:pt>
                <c:pt idx="4156">
                  <c:v>-2.8905E-8</c:v>
                </c:pt>
                <c:pt idx="4157">
                  <c:v>-2.8892499999999999E-8</c:v>
                </c:pt>
                <c:pt idx="4158">
                  <c:v>-2.8880000000000001E-8</c:v>
                </c:pt>
                <c:pt idx="4159">
                  <c:v>-2.88675E-8</c:v>
                </c:pt>
                <c:pt idx="4160">
                  <c:v>-2.8854999999999999E-8</c:v>
                </c:pt>
                <c:pt idx="4161">
                  <c:v>-2.8842499999999998E-8</c:v>
                </c:pt>
                <c:pt idx="4162">
                  <c:v>-2.8830000000000001E-8</c:v>
                </c:pt>
                <c:pt idx="4163">
                  <c:v>-2.88175E-8</c:v>
                </c:pt>
                <c:pt idx="4164">
                  <c:v>-2.8804999999999999E-8</c:v>
                </c:pt>
                <c:pt idx="4165">
                  <c:v>-2.8792500000000001E-8</c:v>
                </c:pt>
                <c:pt idx="4166">
                  <c:v>-2.878E-8</c:v>
                </c:pt>
                <c:pt idx="4167">
                  <c:v>-2.8767499999999999E-8</c:v>
                </c:pt>
                <c:pt idx="4168">
                  <c:v>-2.8754999999999998E-8</c:v>
                </c:pt>
                <c:pt idx="4169">
                  <c:v>-2.8742500000000001E-8</c:v>
                </c:pt>
                <c:pt idx="4170">
                  <c:v>-2.873E-8</c:v>
                </c:pt>
                <c:pt idx="4171">
                  <c:v>-2.8717499999999999E-8</c:v>
                </c:pt>
                <c:pt idx="4172">
                  <c:v>-2.8705000000000001E-8</c:v>
                </c:pt>
                <c:pt idx="4173">
                  <c:v>-2.86925E-8</c:v>
                </c:pt>
                <c:pt idx="4174">
                  <c:v>-2.8679999999999999E-8</c:v>
                </c:pt>
                <c:pt idx="4175">
                  <c:v>-2.8667499999999998E-8</c:v>
                </c:pt>
                <c:pt idx="4176">
                  <c:v>-2.8655000000000001E-8</c:v>
                </c:pt>
                <c:pt idx="4177">
                  <c:v>-2.86425E-8</c:v>
                </c:pt>
                <c:pt idx="4178">
                  <c:v>-2.8629999999999999E-8</c:v>
                </c:pt>
                <c:pt idx="4179">
                  <c:v>-2.8617500000000001E-8</c:v>
                </c:pt>
                <c:pt idx="4180">
                  <c:v>-2.8605E-8</c:v>
                </c:pt>
                <c:pt idx="4181">
                  <c:v>-2.8592499999999999E-8</c:v>
                </c:pt>
                <c:pt idx="4182">
                  <c:v>-2.8579999999999999E-8</c:v>
                </c:pt>
                <c:pt idx="4183">
                  <c:v>-2.8567500000000001E-8</c:v>
                </c:pt>
                <c:pt idx="4184">
                  <c:v>-2.8555E-8</c:v>
                </c:pt>
                <c:pt idx="4185">
                  <c:v>-2.8542499999999999E-8</c:v>
                </c:pt>
                <c:pt idx="4186">
                  <c:v>-2.8530000000000001E-8</c:v>
                </c:pt>
                <c:pt idx="4187">
                  <c:v>-2.85175E-8</c:v>
                </c:pt>
                <c:pt idx="4188">
                  <c:v>-2.8504999999999999E-8</c:v>
                </c:pt>
                <c:pt idx="4189">
                  <c:v>-2.8492499999999999E-8</c:v>
                </c:pt>
                <c:pt idx="4190">
                  <c:v>-2.8480000000000001E-8</c:v>
                </c:pt>
                <c:pt idx="4191">
                  <c:v>-2.84675E-8</c:v>
                </c:pt>
                <c:pt idx="4192">
                  <c:v>-2.8454999999999999E-8</c:v>
                </c:pt>
                <c:pt idx="4193">
                  <c:v>-2.8442500000000001E-8</c:v>
                </c:pt>
                <c:pt idx="4194">
                  <c:v>-2.843E-8</c:v>
                </c:pt>
                <c:pt idx="4195">
                  <c:v>-2.84175E-8</c:v>
                </c:pt>
                <c:pt idx="4196">
                  <c:v>-2.8404999999999999E-8</c:v>
                </c:pt>
                <c:pt idx="4197">
                  <c:v>-2.8392500000000001E-8</c:v>
                </c:pt>
                <c:pt idx="4198">
                  <c:v>-2.838E-8</c:v>
                </c:pt>
                <c:pt idx="4199">
                  <c:v>-2.8367499999999999E-8</c:v>
                </c:pt>
                <c:pt idx="4200">
                  <c:v>-2.8355000000000001E-8</c:v>
                </c:pt>
                <c:pt idx="4201">
                  <c:v>-2.8342500000000001E-8</c:v>
                </c:pt>
                <c:pt idx="4202">
                  <c:v>-2.833E-8</c:v>
                </c:pt>
                <c:pt idx="4203">
                  <c:v>-2.8317499999999999E-8</c:v>
                </c:pt>
                <c:pt idx="4204">
                  <c:v>-2.8305000000000001E-8</c:v>
                </c:pt>
                <c:pt idx="4205">
                  <c:v>-2.82925E-8</c:v>
                </c:pt>
                <c:pt idx="4206">
                  <c:v>-2.8279999999999999E-8</c:v>
                </c:pt>
                <c:pt idx="4207">
                  <c:v>-2.8267500000000001E-8</c:v>
                </c:pt>
                <c:pt idx="4208">
                  <c:v>-2.8255000000000001E-8</c:v>
                </c:pt>
                <c:pt idx="4209">
                  <c:v>-2.82425E-8</c:v>
                </c:pt>
                <c:pt idx="4210">
                  <c:v>-2.8229999999999999E-8</c:v>
                </c:pt>
                <c:pt idx="4211">
                  <c:v>-2.8217500000000001E-8</c:v>
                </c:pt>
                <c:pt idx="4212">
                  <c:v>-2.8205E-8</c:v>
                </c:pt>
                <c:pt idx="4213">
                  <c:v>-2.8192499999999999E-8</c:v>
                </c:pt>
                <c:pt idx="4214">
                  <c:v>-2.8180000000000002E-8</c:v>
                </c:pt>
                <c:pt idx="4215">
                  <c:v>-2.8167500000000001E-8</c:v>
                </c:pt>
                <c:pt idx="4216">
                  <c:v>-2.8155E-8</c:v>
                </c:pt>
                <c:pt idx="4217">
                  <c:v>-2.8142499999999999E-8</c:v>
                </c:pt>
                <c:pt idx="4218">
                  <c:v>-2.8130000000000001E-8</c:v>
                </c:pt>
                <c:pt idx="4219">
                  <c:v>-2.81175E-8</c:v>
                </c:pt>
                <c:pt idx="4220">
                  <c:v>-2.8104999999999999E-8</c:v>
                </c:pt>
                <c:pt idx="4221">
                  <c:v>-2.8092500000000002E-8</c:v>
                </c:pt>
                <c:pt idx="4222">
                  <c:v>-2.8080000000000001E-8</c:v>
                </c:pt>
                <c:pt idx="4223">
                  <c:v>-2.80675E-8</c:v>
                </c:pt>
                <c:pt idx="4224">
                  <c:v>-2.8054999999999999E-8</c:v>
                </c:pt>
                <c:pt idx="4225">
                  <c:v>-2.8042500000000001E-8</c:v>
                </c:pt>
                <c:pt idx="4226">
                  <c:v>-2.803E-8</c:v>
                </c:pt>
                <c:pt idx="4227">
                  <c:v>-2.8017499999999999E-8</c:v>
                </c:pt>
                <c:pt idx="4228">
                  <c:v>-2.8005000000000002E-8</c:v>
                </c:pt>
                <c:pt idx="4229">
                  <c:v>-2.7992500000000001E-8</c:v>
                </c:pt>
                <c:pt idx="4230">
                  <c:v>-2.798E-8</c:v>
                </c:pt>
                <c:pt idx="4231">
                  <c:v>-2.7967499999999999E-8</c:v>
                </c:pt>
                <c:pt idx="4232">
                  <c:v>-2.7955000000000001E-8</c:v>
                </c:pt>
                <c:pt idx="4233">
                  <c:v>-2.79425E-8</c:v>
                </c:pt>
                <c:pt idx="4234">
                  <c:v>-2.7929999999999999E-8</c:v>
                </c:pt>
                <c:pt idx="4235">
                  <c:v>-2.7917499999999998E-8</c:v>
                </c:pt>
                <c:pt idx="4236">
                  <c:v>-2.7905000000000001E-8</c:v>
                </c:pt>
                <c:pt idx="4237">
                  <c:v>-2.78925E-8</c:v>
                </c:pt>
                <c:pt idx="4238">
                  <c:v>-2.7879999999999999E-8</c:v>
                </c:pt>
                <c:pt idx="4239">
                  <c:v>-2.7867500000000001E-8</c:v>
                </c:pt>
                <c:pt idx="4240">
                  <c:v>-2.7855E-8</c:v>
                </c:pt>
                <c:pt idx="4241">
                  <c:v>-2.7842499999999999E-8</c:v>
                </c:pt>
                <c:pt idx="4242">
                  <c:v>-2.7829999999999998E-8</c:v>
                </c:pt>
                <c:pt idx="4243">
                  <c:v>-2.7817500000000001E-8</c:v>
                </c:pt>
                <c:pt idx="4244">
                  <c:v>-2.7805E-8</c:v>
                </c:pt>
                <c:pt idx="4245">
                  <c:v>-2.7792499999999999E-8</c:v>
                </c:pt>
                <c:pt idx="4246">
                  <c:v>-2.7780000000000001E-8</c:v>
                </c:pt>
                <c:pt idx="4247">
                  <c:v>-2.77675E-8</c:v>
                </c:pt>
                <c:pt idx="4248">
                  <c:v>-2.7754999999999999E-8</c:v>
                </c:pt>
                <c:pt idx="4249">
                  <c:v>-2.7742499999999998E-8</c:v>
                </c:pt>
                <c:pt idx="4250">
                  <c:v>-2.7730000000000001E-8</c:v>
                </c:pt>
                <c:pt idx="4251">
                  <c:v>-2.77175E-8</c:v>
                </c:pt>
                <c:pt idx="4252">
                  <c:v>-2.7704999999999999E-8</c:v>
                </c:pt>
                <c:pt idx="4253">
                  <c:v>-2.7692500000000001E-8</c:v>
                </c:pt>
                <c:pt idx="4254">
                  <c:v>-2.768E-8</c:v>
                </c:pt>
                <c:pt idx="4255">
                  <c:v>-2.7667499999999999E-8</c:v>
                </c:pt>
                <c:pt idx="4256">
                  <c:v>-2.7654999999999998E-8</c:v>
                </c:pt>
                <c:pt idx="4257">
                  <c:v>-2.7642500000000001E-8</c:v>
                </c:pt>
                <c:pt idx="4258">
                  <c:v>-2.763E-8</c:v>
                </c:pt>
                <c:pt idx="4259">
                  <c:v>-2.7617499999999999E-8</c:v>
                </c:pt>
                <c:pt idx="4260">
                  <c:v>-2.7605000000000001E-8</c:v>
                </c:pt>
                <c:pt idx="4261">
                  <c:v>-2.75925E-8</c:v>
                </c:pt>
                <c:pt idx="4262">
                  <c:v>-2.7579999999999999E-8</c:v>
                </c:pt>
                <c:pt idx="4263">
                  <c:v>-2.7567499999999999E-8</c:v>
                </c:pt>
                <c:pt idx="4264">
                  <c:v>-2.7555000000000001E-8</c:v>
                </c:pt>
                <c:pt idx="4265">
                  <c:v>-2.75425E-8</c:v>
                </c:pt>
                <c:pt idx="4266">
                  <c:v>-2.7529999999999999E-8</c:v>
                </c:pt>
                <c:pt idx="4267">
                  <c:v>-2.7517500000000001E-8</c:v>
                </c:pt>
                <c:pt idx="4268">
                  <c:v>-2.7505E-8</c:v>
                </c:pt>
                <c:pt idx="4269">
                  <c:v>-2.74925E-8</c:v>
                </c:pt>
                <c:pt idx="4270">
                  <c:v>-2.7479999999999999E-8</c:v>
                </c:pt>
                <c:pt idx="4271">
                  <c:v>-2.7467500000000001E-8</c:v>
                </c:pt>
                <c:pt idx="4272">
                  <c:v>-2.7455E-8</c:v>
                </c:pt>
                <c:pt idx="4273">
                  <c:v>-2.7442499999999999E-8</c:v>
                </c:pt>
                <c:pt idx="4274">
                  <c:v>-2.7430000000000001E-8</c:v>
                </c:pt>
                <c:pt idx="4275">
                  <c:v>-2.74175E-8</c:v>
                </c:pt>
                <c:pt idx="4276">
                  <c:v>-2.7405E-8</c:v>
                </c:pt>
                <c:pt idx="4277">
                  <c:v>-2.7392499999999999E-8</c:v>
                </c:pt>
                <c:pt idx="4278">
                  <c:v>-2.7380000000000001E-8</c:v>
                </c:pt>
                <c:pt idx="4279">
                  <c:v>-2.73675E-8</c:v>
                </c:pt>
                <c:pt idx="4280">
                  <c:v>-2.7354999999999999E-8</c:v>
                </c:pt>
                <c:pt idx="4281">
                  <c:v>-2.7342500000000001E-8</c:v>
                </c:pt>
                <c:pt idx="4282">
                  <c:v>-2.7330000000000001E-8</c:v>
                </c:pt>
                <c:pt idx="4283">
                  <c:v>-2.73175E-8</c:v>
                </c:pt>
                <c:pt idx="4284">
                  <c:v>-2.7304999999999999E-8</c:v>
                </c:pt>
                <c:pt idx="4285">
                  <c:v>-2.7292500000000001E-8</c:v>
                </c:pt>
                <c:pt idx="4286">
                  <c:v>-2.728E-8</c:v>
                </c:pt>
                <c:pt idx="4287">
                  <c:v>-2.7267499999999999E-8</c:v>
                </c:pt>
                <c:pt idx="4288">
                  <c:v>-2.7255000000000002E-8</c:v>
                </c:pt>
                <c:pt idx="4289">
                  <c:v>-2.7242500000000001E-8</c:v>
                </c:pt>
                <c:pt idx="4290">
                  <c:v>-2.723E-8</c:v>
                </c:pt>
                <c:pt idx="4291">
                  <c:v>-2.7217499999999999E-8</c:v>
                </c:pt>
                <c:pt idx="4292">
                  <c:v>-2.7205000000000001E-8</c:v>
                </c:pt>
                <c:pt idx="4293">
                  <c:v>-2.71925E-8</c:v>
                </c:pt>
                <c:pt idx="4294">
                  <c:v>-2.7179999999999999E-8</c:v>
                </c:pt>
                <c:pt idx="4295">
                  <c:v>-2.7167500000000002E-8</c:v>
                </c:pt>
                <c:pt idx="4296">
                  <c:v>-2.7155000000000001E-8</c:v>
                </c:pt>
                <c:pt idx="4297">
                  <c:v>-2.71425E-8</c:v>
                </c:pt>
                <c:pt idx="4298">
                  <c:v>-2.7129999999999999E-8</c:v>
                </c:pt>
                <c:pt idx="4299">
                  <c:v>-2.7117500000000001E-8</c:v>
                </c:pt>
                <c:pt idx="4300">
                  <c:v>-2.7105E-8</c:v>
                </c:pt>
                <c:pt idx="4301">
                  <c:v>-2.7092499999999999E-8</c:v>
                </c:pt>
                <c:pt idx="4302">
                  <c:v>-2.7080000000000002E-8</c:v>
                </c:pt>
                <c:pt idx="4303">
                  <c:v>-2.7067500000000001E-8</c:v>
                </c:pt>
                <c:pt idx="4304">
                  <c:v>-2.7055E-8</c:v>
                </c:pt>
                <c:pt idx="4305">
                  <c:v>-2.7042499999999999E-8</c:v>
                </c:pt>
                <c:pt idx="4306">
                  <c:v>-2.7030000000000001E-8</c:v>
                </c:pt>
                <c:pt idx="4307">
                  <c:v>-2.70175E-8</c:v>
                </c:pt>
                <c:pt idx="4308">
                  <c:v>-2.7004999999999999E-8</c:v>
                </c:pt>
                <c:pt idx="4309">
                  <c:v>-2.6992499999999998E-8</c:v>
                </c:pt>
                <c:pt idx="4310">
                  <c:v>-2.6980000000000001E-8</c:v>
                </c:pt>
                <c:pt idx="4311">
                  <c:v>-2.69675E-8</c:v>
                </c:pt>
                <c:pt idx="4312">
                  <c:v>-2.6954999999999999E-8</c:v>
                </c:pt>
                <c:pt idx="4313">
                  <c:v>-2.6942500000000001E-8</c:v>
                </c:pt>
                <c:pt idx="4314">
                  <c:v>-2.693E-8</c:v>
                </c:pt>
                <c:pt idx="4315">
                  <c:v>-2.6917499999999999E-8</c:v>
                </c:pt>
                <c:pt idx="4316">
                  <c:v>-2.6904999999999998E-8</c:v>
                </c:pt>
                <c:pt idx="4317">
                  <c:v>-2.6892500000000001E-8</c:v>
                </c:pt>
                <c:pt idx="4318">
                  <c:v>-2.688E-8</c:v>
                </c:pt>
                <c:pt idx="4319">
                  <c:v>-2.6867499999999999E-8</c:v>
                </c:pt>
                <c:pt idx="4320">
                  <c:v>-2.6855000000000001E-8</c:v>
                </c:pt>
                <c:pt idx="4321">
                  <c:v>-2.68425E-8</c:v>
                </c:pt>
                <c:pt idx="4322">
                  <c:v>-2.6829999999999999E-8</c:v>
                </c:pt>
                <c:pt idx="4323">
                  <c:v>-2.6817499999999998E-8</c:v>
                </c:pt>
                <c:pt idx="4324">
                  <c:v>-2.6805000000000001E-8</c:v>
                </c:pt>
                <c:pt idx="4325">
                  <c:v>-2.67925E-8</c:v>
                </c:pt>
                <c:pt idx="4326">
                  <c:v>-2.6779999999999999E-8</c:v>
                </c:pt>
                <c:pt idx="4327">
                  <c:v>-2.6767500000000001E-8</c:v>
                </c:pt>
                <c:pt idx="4328">
                  <c:v>-2.6755E-8</c:v>
                </c:pt>
                <c:pt idx="4329">
                  <c:v>-2.6742499999999999E-8</c:v>
                </c:pt>
                <c:pt idx="4330">
                  <c:v>-2.6729999999999998E-8</c:v>
                </c:pt>
                <c:pt idx="4331">
                  <c:v>-2.6717500000000001E-8</c:v>
                </c:pt>
                <c:pt idx="4332">
                  <c:v>-2.6705E-8</c:v>
                </c:pt>
                <c:pt idx="4333">
                  <c:v>-2.6692499999999999E-8</c:v>
                </c:pt>
                <c:pt idx="4334">
                  <c:v>-2.6680000000000001E-8</c:v>
                </c:pt>
                <c:pt idx="4335">
                  <c:v>-2.66675E-8</c:v>
                </c:pt>
                <c:pt idx="4336">
                  <c:v>-2.6654999999999999E-8</c:v>
                </c:pt>
                <c:pt idx="4337">
                  <c:v>-2.6642499999999999E-8</c:v>
                </c:pt>
                <c:pt idx="4338">
                  <c:v>-2.6630000000000001E-8</c:v>
                </c:pt>
                <c:pt idx="4339">
                  <c:v>-2.66175E-8</c:v>
                </c:pt>
                <c:pt idx="4340">
                  <c:v>-2.6604999999999999E-8</c:v>
                </c:pt>
                <c:pt idx="4341">
                  <c:v>-2.6592500000000001E-8</c:v>
                </c:pt>
                <c:pt idx="4342">
                  <c:v>-2.658E-8</c:v>
                </c:pt>
                <c:pt idx="4343">
                  <c:v>-2.65675E-8</c:v>
                </c:pt>
                <c:pt idx="4344">
                  <c:v>-2.6554999999999999E-8</c:v>
                </c:pt>
                <c:pt idx="4345">
                  <c:v>-2.6542500000000001E-8</c:v>
                </c:pt>
                <c:pt idx="4346">
                  <c:v>-2.653E-8</c:v>
                </c:pt>
                <c:pt idx="4347">
                  <c:v>-2.6517499999999999E-8</c:v>
                </c:pt>
                <c:pt idx="4348">
                  <c:v>-2.6505000000000001E-8</c:v>
                </c:pt>
                <c:pt idx="4349">
                  <c:v>-2.64925E-8</c:v>
                </c:pt>
                <c:pt idx="4350">
                  <c:v>-2.648E-8</c:v>
                </c:pt>
                <c:pt idx="4351">
                  <c:v>-2.6467499999999999E-8</c:v>
                </c:pt>
                <c:pt idx="4352">
                  <c:v>-2.6455000000000001E-8</c:v>
                </c:pt>
                <c:pt idx="4353">
                  <c:v>-2.64425E-8</c:v>
                </c:pt>
                <c:pt idx="4354">
                  <c:v>-2.6429999999999999E-8</c:v>
                </c:pt>
                <c:pt idx="4355">
                  <c:v>-2.6417500000000001E-8</c:v>
                </c:pt>
                <c:pt idx="4356">
                  <c:v>-2.6405000000000001E-8</c:v>
                </c:pt>
                <c:pt idx="4357">
                  <c:v>-2.63925E-8</c:v>
                </c:pt>
                <c:pt idx="4358">
                  <c:v>-2.6379999999999999E-8</c:v>
                </c:pt>
                <c:pt idx="4359">
                  <c:v>-2.6367500000000001E-8</c:v>
                </c:pt>
                <c:pt idx="4360">
                  <c:v>-2.6355E-8</c:v>
                </c:pt>
                <c:pt idx="4361">
                  <c:v>-2.6342499999999999E-8</c:v>
                </c:pt>
                <c:pt idx="4362">
                  <c:v>-2.6330000000000002E-8</c:v>
                </c:pt>
                <c:pt idx="4363">
                  <c:v>-2.6317500000000001E-8</c:v>
                </c:pt>
                <c:pt idx="4364">
                  <c:v>-2.6305E-8</c:v>
                </c:pt>
                <c:pt idx="4365">
                  <c:v>-2.6292499999999999E-8</c:v>
                </c:pt>
                <c:pt idx="4366">
                  <c:v>-2.6280000000000001E-8</c:v>
                </c:pt>
                <c:pt idx="4367">
                  <c:v>-2.62675E-8</c:v>
                </c:pt>
                <c:pt idx="4368">
                  <c:v>-2.6254999999999999E-8</c:v>
                </c:pt>
                <c:pt idx="4369">
                  <c:v>-2.6242500000000002E-8</c:v>
                </c:pt>
                <c:pt idx="4370">
                  <c:v>-2.6230000000000001E-8</c:v>
                </c:pt>
                <c:pt idx="4371">
                  <c:v>-2.62175E-8</c:v>
                </c:pt>
                <c:pt idx="4372">
                  <c:v>-2.6204999999999999E-8</c:v>
                </c:pt>
                <c:pt idx="4373">
                  <c:v>-2.6192500000000001E-8</c:v>
                </c:pt>
                <c:pt idx="4374">
                  <c:v>-2.618E-8</c:v>
                </c:pt>
                <c:pt idx="4375">
                  <c:v>-2.6167499999999999E-8</c:v>
                </c:pt>
                <c:pt idx="4376">
                  <c:v>-2.6155000000000002E-8</c:v>
                </c:pt>
                <c:pt idx="4377">
                  <c:v>-2.6142500000000001E-8</c:v>
                </c:pt>
                <c:pt idx="4378">
                  <c:v>-2.613E-8</c:v>
                </c:pt>
                <c:pt idx="4379">
                  <c:v>-2.6117499999999999E-8</c:v>
                </c:pt>
                <c:pt idx="4380">
                  <c:v>-2.6105000000000001E-8</c:v>
                </c:pt>
                <c:pt idx="4381">
                  <c:v>-2.60925E-8</c:v>
                </c:pt>
                <c:pt idx="4382">
                  <c:v>-2.6079999999999999E-8</c:v>
                </c:pt>
                <c:pt idx="4383">
                  <c:v>-2.6067500000000002E-8</c:v>
                </c:pt>
                <c:pt idx="4384">
                  <c:v>-2.6055000000000001E-8</c:v>
                </c:pt>
                <c:pt idx="4385">
                  <c:v>-2.60425E-8</c:v>
                </c:pt>
                <c:pt idx="4386">
                  <c:v>-2.6029999999999999E-8</c:v>
                </c:pt>
                <c:pt idx="4387">
                  <c:v>-2.6017500000000001E-8</c:v>
                </c:pt>
                <c:pt idx="4388">
                  <c:v>-2.6005E-8</c:v>
                </c:pt>
                <c:pt idx="4389">
                  <c:v>-2.5992499999999999E-8</c:v>
                </c:pt>
                <c:pt idx="4390">
                  <c:v>-2.5979999999999998E-8</c:v>
                </c:pt>
                <c:pt idx="4391">
                  <c:v>-2.5967500000000001E-8</c:v>
                </c:pt>
                <c:pt idx="4392">
                  <c:v>-2.5955E-8</c:v>
                </c:pt>
                <c:pt idx="4393">
                  <c:v>-2.5942499999999999E-8</c:v>
                </c:pt>
                <c:pt idx="4394">
                  <c:v>-2.5930000000000001E-8</c:v>
                </c:pt>
                <c:pt idx="4395">
                  <c:v>-2.59175E-8</c:v>
                </c:pt>
                <c:pt idx="4396">
                  <c:v>-2.5904999999999999E-8</c:v>
                </c:pt>
                <c:pt idx="4397">
                  <c:v>-2.5892499999999998E-8</c:v>
                </c:pt>
                <c:pt idx="4398">
                  <c:v>-2.5880000000000001E-8</c:v>
                </c:pt>
                <c:pt idx="4399">
                  <c:v>-2.58675E-8</c:v>
                </c:pt>
                <c:pt idx="4400">
                  <c:v>-2.5854999999999999E-8</c:v>
                </c:pt>
                <c:pt idx="4401">
                  <c:v>-2.5842500000000001E-8</c:v>
                </c:pt>
                <c:pt idx="4402">
                  <c:v>-2.583E-8</c:v>
                </c:pt>
                <c:pt idx="4403">
                  <c:v>-2.5817499999999999E-8</c:v>
                </c:pt>
                <c:pt idx="4404">
                  <c:v>-2.5804999999999998E-8</c:v>
                </c:pt>
                <c:pt idx="4405">
                  <c:v>-2.5792500000000001E-8</c:v>
                </c:pt>
                <c:pt idx="4406">
                  <c:v>-2.578E-8</c:v>
                </c:pt>
                <c:pt idx="4407">
                  <c:v>-2.5767499999999999E-8</c:v>
                </c:pt>
                <c:pt idx="4408">
                  <c:v>-2.5755000000000001E-8</c:v>
                </c:pt>
                <c:pt idx="4409">
                  <c:v>-2.57425E-8</c:v>
                </c:pt>
                <c:pt idx="4410">
                  <c:v>-2.5729999999999999E-8</c:v>
                </c:pt>
                <c:pt idx="4411">
                  <c:v>-2.5717499999999999E-8</c:v>
                </c:pt>
                <c:pt idx="4412">
                  <c:v>-2.5705000000000001E-8</c:v>
                </c:pt>
                <c:pt idx="4413">
                  <c:v>-2.56925E-8</c:v>
                </c:pt>
                <c:pt idx="4414">
                  <c:v>-2.5679999999999999E-8</c:v>
                </c:pt>
                <c:pt idx="4415">
                  <c:v>-2.5667500000000001E-8</c:v>
                </c:pt>
                <c:pt idx="4416">
                  <c:v>-2.5655E-8</c:v>
                </c:pt>
                <c:pt idx="4417">
                  <c:v>-2.5642499999999999E-8</c:v>
                </c:pt>
                <c:pt idx="4418">
                  <c:v>-2.5629999999999999E-8</c:v>
                </c:pt>
                <c:pt idx="4419">
                  <c:v>-2.5617500000000001E-8</c:v>
                </c:pt>
                <c:pt idx="4420">
                  <c:v>-2.5605E-8</c:v>
                </c:pt>
                <c:pt idx="4421">
                  <c:v>-2.5592499999999999E-8</c:v>
                </c:pt>
                <c:pt idx="4422">
                  <c:v>-2.5580000000000001E-8</c:v>
                </c:pt>
                <c:pt idx="4423">
                  <c:v>-2.55675E-8</c:v>
                </c:pt>
                <c:pt idx="4424">
                  <c:v>-2.5555E-8</c:v>
                </c:pt>
                <c:pt idx="4425">
                  <c:v>-2.5542499999999999E-8</c:v>
                </c:pt>
                <c:pt idx="4426">
                  <c:v>-2.5530000000000001E-8</c:v>
                </c:pt>
                <c:pt idx="4427">
                  <c:v>-2.55175E-8</c:v>
                </c:pt>
                <c:pt idx="4428">
                  <c:v>-2.5504999999999999E-8</c:v>
                </c:pt>
                <c:pt idx="4429">
                  <c:v>-2.5492500000000001E-8</c:v>
                </c:pt>
                <c:pt idx="4430">
                  <c:v>-2.5480000000000001E-8</c:v>
                </c:pt>
                <c:pt idx="4431">
                  <c:v>-2.54675E-8</c:v>
                </c:pt>
                <c:pt idx="4432">
                  <c:v>-2.5454999999999999E-8</c:v>
                </c:pt>
                <c:pt idx="4433">
                  <c:v>-2.5442500000000001E-8</c:v>
                </c:pt>
                <c:pt idx="4434">
                  <c:v>-2.543E-8</c:v>
                </c:pt>
                <c:pt idx="4435">
                  <c:v>-2.5417499999999999E-8</c:v>
                </c:pt>
                <c:pt idx="4436">
                  <c:v>-2.5405000000000002E-8</c:v>
                </c:pt>
                <c:pt idx="4437">
                  <c:v>-2.5392500000000001E-8</c:v>
                </c:pt>
                <c:pt idx="4438">
                  <c:v>-2.538E-8</c:v>
                </c:pt>
                <c:pt idx="4439">
                  <c:v>-2.5367499999999999E-8</c:v>
                </c:pt>
                <c:pt idx="4440">
                  <c:v>-2.5355000000000001E-8</c:v>
                </c:pt>
                <c:pt idx="4441">
                  <c:v>-2.53425E-8</c:v>
                </c:pt>
                <c:pt idx="4442">
                  <c:v>-2.5329999999999999E-8</c:v>
                </c:pt>
                <c:pt idx="4443">
                  <c:v>-2.5317500000000002E-8</c:v>
                </c:pt>
                <c:pt idx="4444">
                  <c:v>-2.5305000000000001E-8</c:v>
                </c:pt>
                <c:pt idx="4445">
                  <c:v>-2.52925E-8</c:v>
                </c:pt>
                <c:pt idx="4446">
                  <c:v>-2.5279999999999999E-8</c:v>
                </c:pt>
                <c:pt idx="4447">
                  <c:v>-2.5267500000000001E-8</c:v>
                </c:pt>
                <c:pt idx="4448">
                  <c:v>-2.5255E-8</c:v>
                </c:pt>
                <c:pt idx="4449">
                  <c:v>-2.5242499999999999E-8</c:v>
                </c:pt>
                <c:pt idx="4450">
                  <c:v>-2.5230000000000002E-8</c:v>
                </c:pt>
                <c:pt idx="4451">
                  <c:v>-2.5217500000000001E-8</c:v>
                </c:pt>
                <c:pt idx="4452">
                  <c:v>-2.5205E-8</c:v>
                </c:pt>
                <c:pt idx="4453">
                  <c:v>-2.5192499999999999E-8</c:v>
                </c:pt>
                <c:pt idx="4454">
                  <c:v>-2.5180000000000001E-8</c:v>
                </c:pt>
                <c:pt idx="4455">
                  <c:v>-2.51675E-8</c:v>
                </c:pt>
                <c:pt idx="4456">
                  <c:v>-2.5154999999999999E-8</c:v>
                </c:pt>
                <c:pt idx="4457">
                  <c:v>-2.5142500000000002E-8</c:v>
                </c:pt>
                <c:pt idx="4458">
                  <c:v>-2.5130000000000001E-8</c:v>
                </c:pt>
                <c:pt idx="4459">
                  <c:v>-2.51175E-8</c:v>
                </c:pt>
                <c:pt idx="4460">
                  <c:v>-2.5104999999999999E-8</c:v>
                </c:pt>
                <c:pt idx="4461">
                  <c:v>-2.5092500000000001E-8</c:v>
                </c:pt>
                <c:pt idx="4462">
                  <c:v>-2.508E-8</c:v>
                </c:pt>
                <c:pt idx="4463">
                  <c:v>-2.5067499999999999E-8</c:v>
                </c:pt>
                <c:pt idx="4464">
                  <c:v>-2.5054999999999998E-8</c:v>
                </c:pt>
                <c:pt idx="4465">
                  <c:v>-2.5042500000000001E-8</c:v>
                </c:pt>
                <c:pt idx="4466">
                  <c:v>-2.503E-8</c:v>
                </c:pt>
                <c:pt idx="4467">
                  <c:v>-2.5017499999999999E-8</c:v>
                </c:pt>
                <c:pt idx="4468">
                  <c:v>-2.5005000000000001E-8</c:v>
                </c:pt>
                <c:pt idx="4469">
                  <c:v>-2.49925E-8</c:v>
                </c:pt>
                <c:pt idx="4470">
                  <c:v>-2.4979999999999999E-8</c:v>
                </c:pt>
                <c:pt idx="4471">
                  <c:v>-2.4967499999999998E-8</c:v>
                </c:pt>
                <c:pt idx="4472">
                  <c:v>-2.4955000000000001E-8</c:v>
                </c:pt>
                <c:pt idx="4473">
                  <c:v>-2.49425E-8</c:v>
                </c:pt>
                <c:pt idx="4474">
                  <c:v>-2.4929999999999999E-8</c:v>
                </c:pt>
                <c:pt idx="4475">
                  <c:v>-2.4917500000000001E-8</c:v>
                </c:pt>
                <c:pt idx="4476">
                  <c:v>-2.4905E-8</c:v>
                </c:pt>
                <c:pt idx="4477">
                  <c:v>-2.4892499999999999E-8</c:v>
                </c:pt>
                <c:pt idx="4478">
                  <c:v>-2.4879999999999998E-8</c:v>
                </c:pt>
                <c:pt idx="4479">
                  <c:v>-2.4867500000000001E-8</c:v>
                </c:pt>
                <c:pt idx="4480">
                  <c:v>-2.4855E-8</c:v>
                </c:pt>
                <c:pt idx="4481">
                  <c:v>-2.4842499999999999E-8</c:v>
                </c:pt>
                <c:pt idx="4482">
                  <c:v>-2.4830000000000001E-8</c:v>
                </c:pt>
                <c:pt idx="4483">
                  <c:v>-2.48175E-8</c:v>
                </c:pt>
                <c:pt idx="4484">
                  <c:v>-2.4804999999999999E-8</c:v>
                </c:pt>
                <c:pt idx="4485">
                  <c:v>-2.4792499999999998E-8</c:v>
                </c:pt>
                <c:pt idx="4486">
                  <c:v>-2.4780000000000001E-8</c:v>
                </c:pt>
                <c:pt idx="4487">
                  <c:v>-2.47675E-8</c:v>
                </c:pt>
                <c:pt idx="4488">
                  <c:v>-2.4754999999999999E-8</c:v>
                </c:pt>
                <c:pt idx="4489">
                  <c:v>-2.4742500000000001E-8</c:v>
                </c:pt>
                <c:pt idx="4490">
                  <c:v>-2.473E-8</c:v>
                </c:pt>
                <c:pt idx="4491">
                  <c:v>-2.4717499999999999E-8</c:v>
                </c:pt>
                <c:pt idx="4492">
                  <c:v>-2.4704999999999999E-8</c:v>
                </c:pt>
                <c:pt idx="4493">
                  <c:v>-2.4692500000000001E-8</c:v>
                </c:pt>
                <c:pt idx="4494">
                  <c:v>-2.468E-8</c:v>
                </c:pt>
                <c:pt idx="4495">
                  <c:v>-2.4667499999999999E-8</c:v>
                </c:pt>
                <c:pt idx="4496">
                  <c:v>-2.4655000000000001E-8</c:v>
                </c:pt>
                <c:pt idx="4497">
                  <c:v>-2.46425E-8</c:v>
                </c:pt>
                <c:pt idx="4498">
                  <c:v>-2.463E-8</c:v>
                </c:pt>
                <c:pt idx="4499">
                  <c:v>-2.4617499999999999E-8</c:v>
                </c:pt>
                <c:pt idx="4500">
                  <c:v>-2.4605000000000001E-8</c:v>
                </c:pt>
                <c:pt idx="4501">
                  <c:v>-2.45925E-8</c:v>
                </c:pt>
                <c:pt idx="4502">
                  <c:v>-2.4579999999999999E-8</c:v>
                </c:pt>
                <c:pt idx="4503">
                  <c:v>-2.4567500000000001E-8</c:v>
                </c:pt>
                <c:pt idx="4504">
                  <c:v>-2.4555000000000001E-8</c:v>
                </c:pt>
                <c:pt idx="4505">
                  <c:v>-2.45425E-8</c:v>
                </c:pt>
                <c:pt idx="4506">
                  <c:v>-2.4529999999999999E-8</c:v>
                </c:pt>
                <c:pt idx="4507">
                  <c:v>-2.4517500000000001E-8</c:v>
                </c:pt>
                <c:pt idx="4508">
                  <c:v>-2.4505E-8</c:v>
                </c:pt>
                <c:pt idx="4509">
                  <c:v>-2.4492499999999999E-8</c:v>
                </c:pt>
                <c:pt idx="4510">
                  <c:v>-2.4480000000000001E-8</c:v>
                </c:pt>
                <c:pt idx="4511">
                  <c:v>-2.4467500000000001E-8</c:v>
                </c:pt>
                <c:pt idx="4512">
                  <c:v>-2.4455E-8</c:v>
                </c:pt>
                <c:pt idx="4513">
                  <c:v>-2.4442499999999999E-8</c:v>
                </c:pt>
                <c:pt idx="4514">
                  <c:v>-2.4430000000000001E-8</c:v>
                </c:pt>
                <c:pt idx="4515">
                  <c:v>-2.44175E-8</c:v>
                </c:pt>
                <c:pt idx="4516">
                  <c:v>-2.4404999999999999E-8</c:v>
                </c:pt>
                <c:pt idx="4517">
                  <c:v>-2.4392500000000002E-8</c:v>
                </c:pt>
                <c:pt idx="4518">
                  <c:v>-2.4380000000000001E-8</c:v>
                </c:pt>
                <c:pt idx="4519">
                  <c:v>-2.43675E-8</c:v>
                </c:pt>
                <c:pt idx="4520">
                  <c:v>-2.4354999999999999E-8</c:v>
                </c:pt>
                <c:pt idx="4521">
                  <c:v>-2.4342500000000001E-8</c:v>
                </c:pt>
                <c:pt idx="4522">
                  <c:v>-2.433E-8</c:v>
                </c:pt>
                <c:pt idx="4523">
                  <c:v>-2.4317499999999999E-8</c:v>
                </c:pt>
                <c:pt idx="4524">
                  <c:v>-2.4305000000000002E-8</c:v>
                </c:pt>
                <c:pt idx="4525">
                  <c:v>-2.4292500000000001E-8</c:v>
                </c:pt>
                <c:pt idx="4526">
                  <c:v>-2.428E-8</c:v>
                </c:pt>
                <c:pt idx="4527">
                  <c:v>-2.4267499999999999E-8</c:v>
                </c:pt>
                <c:pt idx="4528">
                  <c:v>-2.4255000000000001E-8</c:v>
                </c:pt>
                <c:pt idx="4529">
                  <c:v>-2.42425E-8</c:v>
                </c:pt>
                <c:pt idx="4530">
                  <c:v>-2.4229999999999999E-8</c:v>
                </c:pt>
                <c:pt idx="4531">
                  <c:v>-2.4217500000000002E-8</c:v>
                </c:pt>
                <c:pt idx="4532">
                  <c:v>-2.4205000000000001E-8</c:v>
                </c:pt>
                <c:pt idx="4533">
                  <c:v>-2.41925E-8</c:v>
                </c:pt>
                <c:pt idx="4534">
                  <c:v>-2.4179999999999999E-8</c:v>
                </c:pt>
                <c:pt idx="4535">
                  <c:v>-2.4167500000000001E-8</c:v>
                </c:pt>
                <c:pt idx="4536">
                  <c:v>-2.4155E-8</c:v>
                </c:pt>
                <c:pt idx="4537">
                  <c:v>-2.4142499999999999E-8</c:v>
                </c:pt>
                <c:pt idx="4538">
                  <c:v>-2.4129999999999998E-8</c:v>
                </c:pt>
                <c:pt idx="4539">
                  <c:v>-2.4117500000000001E-8</c:v>
                </c:pt>
                <c:pt idx="4540">
                  <c:v>-2.4105E-8</c:v>
                </c:pt>
                <c:pt idx="4541">
                  <c:v>-2.4092499999999999E-8</c:v>
                </c:pt>
                <c:pt idx="4542">
                  <c:v>-2.4080000000000001E-8</c:v>
                </c:pt>
                <c:pt idx="4543">
                  <c:v>-2.40675E-8</c:v>
                </c:pt>
                <c:pt idx="4544">
                  <c:v>-2.4054999999999999E-8</c:v>
                </c:pt>
                <c:pt idx="4545">
                  <c:v>-2.4042499999999998E-8</c:v>
                </c:pt>
                <c:pt idx="4546">
                  <c:v>-2.4030000000000001E-8</c:v>
                </c:pt>
                <c:pt idx="4547">
                  <c:v>-2.40175E-8</c:v>
                </c:pt>
                <c:pt idx="4548">
                  <c:v>-2.4004999999999999E-8</c:v>
                </c:pt>
                <c:pt idx="4549">
                  <c:v>-2.3992500000000001E-8</c:v>
                </c:pt>
                <c:pt idx="4550">
                  <c:v>-2.398E-8</c:v>
                </c:pt>
                <c:pt idx="4551">
                  <c:v>-2.3967499999999999E-8</c:v>
                </c:pt>
                <c:pt idx="4552">
                  <c:v>-2.3954999999999998E-8</c:v>
                </c:pt>
                <c:pt idx="4553">
                  <c:v>-2.3942500000000001E-8</c:v>
                </c:pt>
                <c:pt idx="4554">
                  <c:v>-2.393E-8</c:v>
                </c:pt>
                <c:pt idx="4555">
                  <c:v>-2.3917499999999999E-8</c:v>
                </c:pt>
                <c:pt idx="4556">
                  <c:v>-2.3905000000000001E-8</c:v>
                </c:pt>
                <c:pt idx="4557">
                  <c:v>-2.38925E-8</c:v>
                </c:pt>
                <c:pt idx="4558">
                  <c:v>-2.3879999999999999E-8</c:v>
                </c:pt>
                <c:pt idx="4559">
                  <c:v>-2.3867499999999998E-8</c:v>
                </c:pt>
                <c:pt idx="4560">
                  <c:v>-2.3855000000000001E-8</c:v>
                </c:pt>
                <c:pt idx="4561">
                  <c:v>-2.38425E-8</c:v>
                </c:pt>
                <c:pt idx="4562">
                  <c:v>-2.3829999999999999E-8</c:v>
                </c:pt>
                <c:pt idx="4563">
                  <c:v>-2.3817500000000001E-8</c:v>
                </c:pt>
                <c:pt idx="4564">
                  <c:v>-2.3805E-8</c:v>
                </c:pt>
                <c:pt idx="4565">
                  <c:v>-2.3792499999999999E-8</c:v>
                </c:pt>
                <c:pt idx="4566">
                  <c:v>-2.3779999999999999E-8</c:v>
                </c:pt>
                <c:pt idx="4567">
                  <c:v>-2.3767500000000001E-8</c:v>
                </c:pt>
                <c:pt idx="4568">
                  <c:v>-2.3755E-8</c:v>
                </c:pt>
                <c:pt idx="4569">
                  <c:v>-2.3742499999999999E-8</c:v>
                </c:pt>
                <c:pt idx="4570">
                  <c:v>-2.3730000000000001E-8</c:v>
                </c:pt>
                <c:pt idx="4571">
                  <c:v>-2.37175E-8</c:v>
                </c:pt>
                <c:pt idx="4572">
                  <c:v>-2.3705E-8</c:v>
                </c:pt>
                <c:pt idx="4573">
                  <c:v>-2.3692499999999999E-8</c:v>
                </c:pt>
                <c:pt idx="4574">
                  <c:v>-2.3680000000000001E-8</c:v>
                </c:pt>
                <c:pt idx="4575">
                  <c:v>-2.36675E-8</c:v>
                </c:pt>
                <c:pt idx="4576">
                  <c:v>-2.3654999999999999E-8</c:v>
                </c:pt>
                <c:pt idx="4577">
                  <c:v>-2.3642500000000001E-8</c:v>
                </c:pt>
                <c:pt idx="4578">
                  <c:v>-2.363E-8</c:v>
                </c:pt>
                <c:pt idx="4579">
                  <c:v>-2.36175E-8</c:v>
                </c:pt>
                <c:pt idx="4580">
                  <c:v>-2.3604999999999999E-8</c:v>
                </c:pt>
                <c:pt idx="4581">
                  <c:v>-2.3592500000000001E-8</c:v>
                </c:pt>
                <c:pt idx="4582">
                  <c:v>-2.358E-8</c:v>
                </c:pt>
                <c:pt idx="4583">
                  <c:v>-2.3567499999999999E-8</c:v>
                </c:pt>
                <c:pt idx="4584">
                  <c:v>-2.3555000000000001E-8</c:v>
                </c:pt>
                <c:pt idx="4585">
                  <c:v>-2.3542500000000001E-8</c:v>
                </c:pt>
                <c:pt idx="4586">
                  <c:v>-2.353E-8</c:v>
                </c:pt>
                <c:pt idx="4587">
                  <c:v>-2.3517499999999999E-8</c:v>
                </c:pt>
                <c:pt idx="4588">
                  <c:v>-2.3505000000000001E-8</c:v>
                </c:pt>
                <c:pt idx="4589">
                  <c:v>-2.34925E-8</c:v>
                </c:pt>
                <c:pt idx="4590">
                  <c:v>-2.3479999999999999E-8</c:v>
                </c:pt>
                <c:pt idx="4591">
                  <c:v>-2.3467500000000002E-8</c:v>
                </c:pt>
                <c:pt idx="4592">
                  <c:v>-2.3455000000000001E-8</c:v>
                </c:pt>
                <c:pt idx="4593">
                  <c:v>-2.34425E-8</c:v>
                </c:pt>
                <c:pt idx="4594">
                  <c:v>-2.3429999999999999E-8</c:v>
                </c:pt>
                <c:pt idx="4595">
                  <c:v>-2.3417500000000001E-8</c:v>
                </c:pt>
                <c:pt idx="4596">
                  <c:v>-2.3405E-8</c:v>
                </c:pt>
                <c:pt idx="4597">
                  <c:v>-2.3392499999999999E-8</c:v>
                </c:pt>
                <c:pt idx="4598">
                  <c:v>-2.3380000000000002E-8</c:v>
                </c:pt>
                <c:pt idx="4599">
                  <c:v>-2.3367500000000001E-8</c:v>
                </c:pt>
                <c:pt idx="4600">
                  <c:v>-2.3355E-8</c:v>
                </c:pt>
                <c:pt idx="4601">
                  <c:v>-2.3342499999999999E-8</c:v>
                </c:pt>
                <c:pt idx="4602">
                  <c:v>-2.3330000000000001E-8</c:v>
                </c:pt>
                <c:pt idx="4603">
                  <c:v>-2.33175E-8</c:v>
                </c:pt>
                <c:pt idx="4604">
                  <c:v>-2.3304999999999999E-8</c:v>
                </c:pt>
                <c:pt idx="4605">
                  <c:v>-2.3292500000000002E-8</c:v>
                </c:pt>
                <c:pt idx="4606">
                  <c:v>-2.3280000000000001E-8</c:v>
                </c:pt>
                <c:pt idx="4607">
                  <c:v>-2.32675E-8</c:v>
                </c:pt>
                <c:pt idx="4608">
                  <c:v>-2.3254999999999999E-8</c:v>
                </c:pt>
                <c:pt idx="4609">
                  <c:v>-2.3242500000000001E-8</c:v>
                </c:pt>
                <c:pt idx="4610">
                  <c:v>-2.323E-8</c:v>
                </c:pt>
                <c:pt idx="4611">
                  <c:v>-2.3217499999999999E-8</c:v>
                </c:pt>
                <c:pt idx="4612">
                  <c:v>-2.3204999999999998E-8</c:v>
                </c:pt>
                <c:pt idx="4613">
                  <c:v>-2.3192500000000001E-8</c:v>
                </c:pt>
                <c:pt idx="4614">
                  <c:v>-2.318E-8</c:v>
                </c:pt>
                <c:pt idx="4615">
                  <c:v>-2.3167499999999999E-8</c:v>
                </c:pt>
                <c:pt idx="4616">
                  <c:v>-2.3155000000000001E-8</c:v>
                </c:pt>
                <c:pt idx="4617">
                  <c:v>-2.31425E-8</c:v>
                </c:pt>
                <c:pt idx="4618">
                  <c:v>-2.3129999999999999E-8</c:v>
                </c:pt>
                <c:pt idx="4619">
                  <c:v>-2.3117499999999998E-8</c:v>
                </c:pt>
                <c:pt idx="4620">
                  <c:v>-2.3105000000000001E-8</c:v>
                </c:pt>
                <c:pt idx="4621">
                  <c:v>-2.30925E-8</c:v>
                </c:pt>
                <c:pt idx="4622">
                  <c:v>-2.3079999999999999E-8</c:v>
                </c:pt>
                <c:pt idx="4623">
                  <c:v>-2.3067500000000001E-8</c:v>
                </c:pt>
                <c:pt idx="4624">
                  <c:v>-2.3055E-8</c:v>
                </c:pt>
                <c:pt idx="4625">
                  <c:v>-2.3042499999999999E-8</c:v>
                </c:pt>
                <c:pt idx="4626">
                  <c:v>-2.3029999999999998E-8</c:v>
                </c:pt>
                <c:pt idx="4627">
                  <c:v>-2.3017500000000001E-8</c:v>
                </c:pt>
                <c:pt idx="4628">
                  <c:v>-2.3005E-8</c:v>
                </c:pt>
                <c:pt idx="4629">
                  <c:v>-2.2992499999999999E-8</c:v>
                </c:pt>
                <c:pt idx="4630">
                  <c:v>-2.2980000000000001E-8</c:v>
                </c:pt>
                <c:pt idx="4631">
                  <c:v>-2.29675E-8</c:v>
                </c:pt>
                <c:pt idx="4632">
                  <c:v>-2.2954999999999999E-8</c:v>
                </c:pt>
                <c:pt idx="4633">
                  <c:v>-2.2942499999999998E-8</c:v>
                </c:pt>
                <c:pt idx="4634">
                  <c:v>-2.2930000000000001E-8</c:v>
                </c:pt>
                <c:pt idx="4635">
                  <c:v>-2.29175E-8</c:v>
                </c:pt>
                <c:pt idx="4636">
                  <c:v>-2.2904999999999999E-8</c:v>
                </c:pt>
                <c:pt idx="4637">
                  <c:v>-2.2892500000000001E-8</c:v>
                </c:pt>
                <c:pt idx="4638">
                  <c:v>-2.288E-8</c:v>
                </c:pt>
                <c:pt idx="4639">
                  <c:v>-2.2867499999999999E-8</c:v>
                </c:pt>
                <c:pt idx="4640">
                  <c:v>-2.2854999999999999E-8</c:v>
                </c:pt>
                <c:pt idx="4641">
                  <c:v>-2.2842500000000001E-8</c:v>
                </c:pt>
                <c:pt idx="4642">
                  <c:v>-2.283E-8</c:v>
                </c:pt>
                <c:pt idx="4643">
                  <c:v>-2.2817499999999999E-8</c:v>
                </c:pt>
                <c:pt idx="4644">
                  <c:v>-2.2805000000000001E-8</c:v>
                </c:pt>
                <c:pt idx="4645">
                  <c:v>-2.27925E-8</c:v>
                </c:pt>
                <c:pt idx="4646">
                  <c:v>-2.278E-8</c:v>
                </c:pt>
                <c:pt idx="4647">
                  <c:v>-2.2767499999999999E-8</c:v>
                </c:pt>
                <c:pt idx="4648">
                  <c:v>-2.2755000000000001E-8</c:v>
                </c:pt>
                <c:pt idx="4649">
                  <c:v>-2.27425E-8</c:v>
                </c:pt>
                <c:pt idx="4650">
                  <c:v>-2.2729999999999999E-8</c:v>
                </c:pt>
                <c:pt idx="4651">
                  <c:v>-2.2717500000000001E-8</c:v>
                </c:pt>
                <c:pt idx="4652">
                  <c:v>-2.2705E-8</c:v>
                </c:pt>
                <c:pt idx="4653">
                  <c:v>-2.26925E-8</c:v>
                </c:pt>
                <c:pt idx="4654">
                  <c:v>-2.2679999999999999E-8</c:v>
                </c:pt>
                <c:pt idx="4655">
                  <c:v>-2.2667500000000001E-8</c:v>
                </c:pt>
                <c:pt idx="4656">
                  <c:v>-2.2655E-8</c:v>
                </c:pt>
                <c:pt idx="4657">
                  <c:v>-2.2642499999999999E-8</c:v>
                </c:pt>
                <c:pt idx="4658">
                  <c:v>-2.2630000000000001E-8</c:v>
                </c:pt>
                <c:pt idx="4659">
                  <c:v>-2.2617500000000001E-8</c:v>
                </c:pt>
                <c:pt idx="4660">
                  <c:v>-2.2605E-8</c:v>
                </c:pt>
                <c:pt idx="4661">
                  <c:v>-2.2592499999999999E-8</c:v>
                </c:pt>
                <c:pt idx="4662">
                  <c:v>-2.2580000000000001E-8</c:v>
                </c:pt>
                <c:pt idx="4663">
                  <c:v>-2.25675E-8</c:v>
                </c:pt>
                <c:pt idx="4664">
                  <c:v>-2.2554999999999999E-8</c:v>
                </c:pt>
                <c:pt idx="4665">
                  <c:v>-2.2542500000000002E-8</c:v>
                </c:pt>
                <c:pt idx="4666">
                  <c:v>-2.2530000000000001E-8</c:v>
                </c:pt>
                <c:pt idx="4667">
                  <c:v>-2.25175E-8</c:v>
                </c:pt>
                <c:pt idx="4668">
                  <c:v>-2.2504999999999999E-8</c:v>
                </c:pt>
                <c:pt idx="4669">
                  <c:v>-2.2492500000000001E-8</c:v>
                </c:pt>
                <c:pt idx="4670">
                  <c:v>-2.248E-8</c:v>
                </c:pt>
                <c:pt idx="4671">
                  <c:v>-2.2467499999999999E-8</c:v>
                </c:pt>
                <c:pt idx="4672">
                  <c:v>-2.2455000000000002E-8</c:v>
                </c:pt>
                <c:pt idx="4673">
                  <c:v>-2.2442500000000001E-8</c:v>
                </c:pt>
                <c:pt idx="4674">
                  <c:v>-2.243E-8</c:v>
                </c:pt>
                <c:pt idx="4675">
                  <c:v>-2.2417499999999999E-8</c:v>
                </c:pt>
                <c:pt idx="4676">
                  <c:v>-2.2405000000000001E-8</c:v>
                </c:pt>
                <c:pt idx="4677">
                  <c:v>-2.23925E-8</c:v>
                </c:pt>
                <c:pt idx="4678">
                  <c:v>-2.2379999999999999E-8</c:v>
                </c:pt>
                <c:pt idx="4679">
                  <c:v>-2.2367500000000002E-8</c:v>
                </c:pt>
                <c:pt idx="4680">
                  <c:v>-2.2355000000000001E-8</c:v>
                </c:pt>
                <c:pt idx="4681">
                  <c:v>-2.23425E-8</c:v>
                </c:pt>
                <c:pt idx="4682">
                  <c:v>-2.2329999999999999E-8</c:v>
                </c:pt>
                <c:pt idx="4683">
                  <c:v>-2.2317500000000001E-8</c:v>
                </c:pt>
                <c:pt idx="4684">
                  <c:v>-2.2305E-8</c:v>
                </c:pt>
                <c:pt idx="4685">
                  <c:v>-2.2292499999999999E-8</c:v>
                </c:pt>
                <c:pt idx="4686">
                  <c:v>-2.2280000000000002E-8</c:v>
                </c:pt>
                <c:pt idx="4687">
                  <c:v>-2.2267500000000001E-8</c:v>
                </c:pt>
                <c:pt idx="4688">
                  <c:v>-2.2255E-8</c:v>
                </c:pt>
                <c:pt idx="4689">
                  <c:v>-2.2242499999999999E-8</c:v>
                </c:pt>
                <c:pt idx="4690">
                  <c:v>-2.2230000000000001E-8</c:v>
                </c:pt>
                <c:pt idx="4691">
                  <c:v>-2.22175E-8</c:v>
                </c:pt>
                <c:pt idx="4692">
                  <c:v>-2.2204999999999999E-8</c:v>
                </c:pt>
                <c:pt idx="4693">
                  <c:v>-2.2192499999999998E-8</c:v>
                </c:pt>
                <c:pt idx="4694">
                  <c:v>-2.2180000000000001E-8</c:v>
                </c:pt>
                <c:pt idx="4695">
                  <c:v>-2.21675E-8</c:v>
                </c:pt>
                <c:pt idx="4696">
                  <c:v>-2.2154999999999999E-8</c:v>
                </c:pt>
                <c:pt idx="4697">
                  <c:v>-2.2142500000000001E-8</c:v>
                </c:pt>
                <c:pt idx="4698">
                  <c:v>-2.213E-8</c:v>
                </c:pt>
                <c:pt idx="4699">
                  <c:v>-2.2117499999999999E-8</c:v>
                </c:pt>
                <c:pt idx="4700">
                  <c:v>-2.2104999999999998E-8</c:v>
                </c:pt>
                <c:pt idx="4701">
                  <c:v>-2.2092500000000001E-8</c:v>
                </c:pt>
                <c:pt idx="4702">
                  <c:v>-2.208E-8</c:v>
                </c:pt>
                <c:pt idx="4703">
                  <c:v>-2.2067499999999999E-8</c:v>
                </c:pt>
                <c:pt idx="4704">
                  <c:v>-2.2055000000000001E-8</c:v>
                </c:pt>
                <c:pt idx="4705">
                  <c:v>-2.20425E-8</c:v>
                </c:pt>
                <c:pt idx="4706">
                  <c:v>-2.2029999999999999E-8</c:v>
                </c:pt>
                <c:pt idx="4707">
                  <c:v>-2.2017499999999998E-8</c:v>
                </c:pt>
                <c:pt idx="4708">
                  <c:v>-2.2005000000000001E-8</c:v>
                </c:pt>
                <c:pt idx="4709">
                  <c:v>-2.19925E-8</c:v>
                </c:pt>
                <c:pt idx="4710">
                  <c:v>-2.1979999999999999E-8</c:v>
                </c:pt>
                <c:pt idx="4711">
                  <c:v>-2.1967500000000001E-8</c:v>
                </c:pt>
                <c:pt idx="4712">
                  <c:v>-2.1955E-8</c:v>
                </c:pt>
                <c:pt idx="4713">
                  <c:v>-2.1942499999999999E-8</c:v>
                </c:pt>
                <c:pt idx="4714">
                  <c:v>-2.1929999999999999E-8</c:v>
                </c:pt>
                <c:pt idx="4715">
                  <c:v>-2.1917500000000001E-8</c:v>
                </c:pt>
                <c:pt idx="4716">
                  <c:v>-2.1905E-8</c:v>
                </c:pt>
                <c:pt idx="4717">
                  <c:v>-2.1892499999999999E-8</c:v>
                </c:pt>
                <c:pt idx="4718">
                  <c:v>-2.1880000000000001E-8</c:v>
                </c:pt>
                <c:pt idx="4719">
                  <c:v>-2.18675E-8</c:v>
                </c:pt>
                <c:pt idx="4720">
                  <c:v>-2.1854999999999999E-8</c:v>
                </c:pt>
                <c:pt idx="4721">
                  <c:v>-2.1842499999999999E-8</c:v>
                </c:pt>
                <c:pt idx="4722">
                  <c:v>-2.1830000000000001E-8</c:v>
                </c:pt>
                <c:pt idx="4723">
                  <c:v>-2.18175E-8</c:v>
                </c:pt>
                <c:pt idx="4724">
                  <c:v>-2.1804999999999999E-8</c:v>
                </c:pt>
                <c:pt idx="4725">
                  <c:v>-2.1792500000000001E-8</c:v>
                </c:pt>
                <c:pt idx="4726">
                  <c:v>-2.178E-8</c:v>
                </c:pt>
                <c:pt idx="4727">
                  <c:v>-2.17675E-8</c:v>
                </c:pt>
                <c:pt idx="4728">
                  <c:v>-2.1754999999999999E-8</c:v>
                </c:pt>
                <c:pt idx="4729">
                  <c:v>-2.1742500000000001E-8</c:v>
                </c:pt>
                <c:pt idx="4730">
                  <c:v>-2.173E-8</c:v>
                </c:pt>
                <c:pt idx="4731">
                  <c:v>-2.1717499999999999E-8</c:v>
                </c:pt>
                <c:pt idx="4732">
                  <c:v>-2.1705000000000001E-8</c:v>
                </c:pt>
                <c:pt idx="4733">
                  <c:v>-2.1692500000000001E-8</c:v>
                </c:pt>
                <c:pt idx="4734">
                  <c:v>-2.168E-8</c:v>
                </c:pt>
                <c:pt idx="4735">
                  <c:v>-2.1667499999999999E-8</c:v>
                </c:pt>
                <c:pt idx="4736">
                  <c:v>-2.1655000000000001E-8</c:v>
                </c:pt>
                <c:pt idx="4737">
                  <c:v>-2.16425E-8</c:v>
                </c:pt>
                <c:pt idx="4738">
                  <c:v>-2.1629999999999999E-8</c:v>
                </c:pt>
                <c:pt idx="4739">
                  <c:v>-2.1617500000000002E-8</c:v>
                </c:pt>
                <c:pt idx="4740">
                  <c:v>-2.1605000000000001E-8</c:v>
                </c:pt>
                <c:pt idx="4741">
                  <c:v>-2.15925E-8</c:v>
                </c:pt>
                <c:pt idx="4742">
                  <c:v>-2.1579999999999999E-8</c:v>
                </c:pt>
                <c:pt idx="4743">
                  <c:v>-2.1567500000000001E-8</c:v>
                </c:pt>
                <c:pt idx="4744">
                  <c:v>-2.1555E-8</c:v>
                </c:pt>
                <c:pt idx="4745">
                  <c:v>-2.1542499999999999E-8</c:v>
                </c:pt>
                <c:pt idx="4746">
                  <c:v>-2.1530000000000002E-8</c:v>
                </c:pt>
                <c:pt idx="4747">
                  <c:v>-2.1517500000000001E-8</c:v>
                </c:pt>
                <c:pt idx="4748">
                  <c:v>-2.1505E-8</c:v>
                </c:pt>
                <c:pt idx="4749">
                  <c:v>-2.1492499999999999E-8</c:v>
                </c:pt>
                <c:pt idx="4750">
                  <c:v>-2.1480000000000001E-8</c:v>
                </c:pt>
                <c:pt idx="4751">
                  <c:v>-2.14675E-8</c:v>
                </c:pt>
                <c:pt idx="4752">
                  <c:v>-2.1454999999999999E-8</c:v>
                </c:pt>
                <c:pt idx="4753">
                  <c:v>-2.1442500000000002E-8</c:v>
                </c:pt>
                <c:pt idx="4754">
                  <c:v>-2.1430000000000001E-8</c:v>
                </c:pt>
                <c:pt idx="4755">
                  <c:v>-2.14175E-8</c:v>
                </c:pt>
                <c:pt idx="4756">
                  <c:v>-2.1404999999999999E-8</c:v>
                </c:pt>
                <c:pt idx="4757">
                  <c:v>-2.1392500000000001E-8</c:v>
                </c:pt>
                <c:pt idx="4758">
                  <c:v>-2.138E-8</c:v>
                </c:pt>
                <c:pt idx="4759">
                  <c:v>-2.1367499999999999E-8</c:v>
                </c:pt>
                <c:pt idx="4760">
                  <c:v>-2.1355000000000002E-8</c:v>
                </c:pt>
                <c:pt idx="4761">
                  <c:v>-2.1342500000000001E-8</c:v>
                </c:pt>
                <c:pt idx="4762">
                  <c:v>-2.133E-8</c:v>
                </c:pt>
                <c:pt idx="4763">
                  <c:v>-2.1317499999999999E-8</c:v>
                </c:pt>
                <c:pt idx="4764">
                  <c:v>-2.1305000000000001E-8</c:v>
                </c:pt>
                <c:pt idx="4765">
                  <c:v>-2.12925E-8</c:v>
                </c:pt>
                <c:pt idx="4766">
                  <c:v>-2.1279999999999999E-8</c:v>
                </c:pt>
                <c:pt idx="4767">
                  <c:v>-2.1267499999999998E-8</c:v>
                </c:pt>
                <c:pt idx="4768">
                  <c:v>-2.1255000000000001E-8</c:v>
                </c:pt>
                <c:pt idx="4769">
                  <c:v>-2.12425E-8</c:v>
                </c:pt>
                <c:pt idx="4770">
                  <c:v>-2.1229999999999999E-8</c:v>
                </c:pt>
                <c:pt idx="4771">
                  <c:v>-2.1217500000000001E-8</c:v>
                </c:pt>
                <c:pt idx="4772">
                  <c:v>-2.1205E-8</c:v>
                </c:pt>
                <c:pt idx="4773">
                  <c:v>-2.1192499999999999E-8</c:v>
                </c:pt>
                <c:pt idx="4774">
                  <c:v>-2.1179999999999998E-8</c:v>
                </c:pt>
                <c:pt idx="4775">
                  <c:v>-2.1167500000000001E-8</c:v>
                </c:pt>
                <c:pt idx="4776">
                  <c:v>-2.1155E-8</c:v>
                </c:pt>
                <c:pt idx="4777">
                  <c:v>-2.1142499999999999E-8</c:v>
                </c:pt>
                <c:pt idx="4778">
                  <c:v>-2.1130000000000001E-8</c:v>
                </c:pt>
                <c:pt idx="4779">
                  <c:v>-2.11175E-8</c:v>
                </c:pt>
                <c:pt idx="4780">
                  <c:v>-2.1104999999999999E-8</c:v>
                </c:pt>
                <c:pt idx="4781">
                  <c:v>-2.1092499999999998E-8</c:v>
                </c:pt>
                <c:pt idx="4782">
                  <c:v>-2.1080000000000001E-8</c:v>
                </c:pt>
                <c:pt idx="4783">
                  <c:v>-2.10675E-8</c:v>
                </c:pt>
                <c:pt idx="4784">
                  <c:v>-2.1054999999999999E-8</c:v>
                </c:pt>
                <c:pt idx="4785">
                  <c:v>-2.1042500000000001E-8</c:v>
                </c:pt>
                <c:pt idx="4786">
                  <c:v>-2.103E-8</c:v>
                </c:pt>
                <c:pt idx="4787">
                  <c:v>-2.1017499999999999E-8</c:v>
                </c:pt>
                <c:pt idx="4788">
                  <c:v>-2.1004999999999998E-8</c:v>
                </c:pt>
                <c:pt idx="4789">
                  <c:v>-2.0992500000000001E-8</c:v>
                </c:pt>
                <c:pt idx="4790">
                  <c:v>-2.098E-8</c:v>
                </c:pt>
                <c:pt idx="4791">
                  <c:v>-2.0967499999999999E-8</c:v>
                </c:pt>
                <c:pt idx="4792">
                  <c:v>-2.0955000000000001E-8</c:v>
                </c:pt>
                <c:pt idx="4793">
                  <c:v>-2.09425E-8</c:v>
                </c:pt>
                <c:pt idx="4794">
                  <c:v>-2.0929999999999999E-8</c:v>
                </c:pt>
                <c:pt idx="4795">
                  <c:v>-2.0917499999999999E-8</c:v>
                </c:pt>
                <c:pt idx="4796">
                  <c:v>-2.0905000000000001E-8</c:v>
                </c:pt>
                <c:pt idx="4797">
                  <c:v>-2.08925E-8</c:v>
                </c:pt>
                <c:pt idx="4798">
                  <c:v>-2.0879999999999999E-8</c:v>
                </c:pt>
                <c:pt idx="4799">
                  <c:v>-2.0867500000000001E-8</c:v>
                </c:pt>
                <c:pt idx="4800">
                  <c:v>-2.0855E-8</c:v>
                </c:pt>
                <c:pt idx="4801">
                  <c:v>-2.08425E-8</c:v>
                </c:pt>
                <c:pt idx="4802">
                  <c:v>-2.0829999999999999E-8</c:v>
                </c:pt>
                <c:pt idx="4803">
                  <c:v>-2.0817500000000001E-8</c:v>
                </c:pt>
                <c:pt idx="4804">
                  <c:v>-2.0805E-8</c:v>
                </c:pt>
                <c:pt idx="4805">
                  <c:v>-2.0792499999999999E-8</c:v>
                </c:pt>
                <c:pt idx="4806">
                  <c:v>-2.0780000000000001E-8</c:v>
                </c:pt>
                <c:pt idx="4807">
                  <c:v>-2.0767500000000001E-8</c:v>
                </c:pt>
                <c:pt idx="4808">
                  <c:v>-2.0755E-8</c:v>
                </c:pt>
                <c:pt idx="4809">
                  <c:v>-2.0742499999999999E-8</c:v>
                </c:pt>
                <c:pt idx="4810">
                  <c:v>-2.0730000000000001E-8</c:v>
                </c:pt>
                <c:pt idx="4811">
                  <c:v>-2.07175E-8</c:v>
                </c:pt>
                <c:pt idx="4812">
                  <c:v>-2.0704999999999999E-8</c:v>
                </c:pt>
                <c:pt idx="4813">
                  <c:v>-2.0692500000000001E-8</c:v>
                </c:pt>
                <c:pt idx="4814">
                  <c:v>-2.0680000000000001E-8</c:v>
                </c:pt>
                <c:pt idx="4815">
                  <c:v>-2.06675E-8</c:v>
                </c:pt>
                <c:pt idx="4816">
                  <c:v>-2.0654999999999999E-8</c:v>
                </c:pt>
                <c:pt idx="4817">
                  <c:v>-2.0642500000000001E-8</c:v>
                </c:pt>
                <c:pt idx="4818">
                  <c:v>-2.063E-8</c:v>
                </c:pt>
                <c:pt idx="4819">
                  <c:v>-2.0617499999999999E-8</c:v>
                </c:pt>
                <c:pt idx="4820">
                  <c:v>-2.0605000000000002E-8</c:v>
                </c:pt>
                <c:pt idx="4821">
                  <c:v>-2.0592500000000001E-8</c:v>
                </c:pt>
                <c:pt idx="4822">
                  <c:v>-2.058E-8</c:v>
                </c:pt>
                <c:pt idx="4823">
                  <c:v>-2.0567499999999999E-8</c:v>
                </c:pt>
                <c:pt idx="4824">
                  <c:v>-2.0555000000000001E-8</c:v>
                </c:pt>
                <c:pt idx="4825">
                  <c:v>-2.05425E-8</c:v>
                </c:pt>
                <c:pt idx="4826">
                  <c:v>-2.0529999999999999E-8</c:v>
                </c:pt>
                <c:pt idx="4827">
                  <c:v>-2.0517500000000002E-8</c:v>
                </c:pt>
                <c:pt idx="4828">
                  <c:v>-2.0505000000000001E-8</c:v>
                </c:pt>
                <c:pt idx="4829">
                  <c:v>-2.04925E-8</c:v>
                </c:pt>
                <c:pt idx="4830">
                  <c:v>-2.0479999999999999E-8</c:v>
                </c:pt>
                <c:pt idx="4831">
                  <c:v>-2.0467500000000001E-8</c:v>
                </c:pt>
                <c:pt idx="4832">
                  <c:v>-2.0455E-8</c:v>
                </c:pt>
                <c:pt idx="4833">
                  <c:v>-2.0442499999999999E-8</c:v>
                </c:pt>
                <c:pt idx="4834">
                  <c:v>-2.0430000000000002E-8</c:v>
                </c:pt>
                <c:pt idx="4835">
                  <c:v>-2.0417500000000001E-8</c:v>
                </c:pt>
                <c:pt idx="4836">
                  <c:v>-2.0405E-8</c:v>
                </c:pt>
                <c:pt idx="4837">
                  <c:v>-2.0392499999999999E-8</c:v>
                </c:pt>
                <c:pt idx="4838">
                  <c:v>-2.0380000000000001E-8</c:v>
                </c:pt>
                <c:pt idx="4839">
                  <c:v>-2.03675E-8</c:v>
                </c:pt>
                <c:pt idx="4840">
                  <c:v>-2.0354999999999999E-8</c:v>
                </c:pt>
                <c:pt idx="4841">
                  <c:v>-2.0342499999999998E-8</c:v>
                </c:pt>
                <c:pt idx="4842">
                  <c:v>-2.0330000000000001E-8</c:v>
                </c:pt>
                <c:pt idx="4843">
                  <c:v>-2.03175E-8</c:v>
                </c:pt>
                <c:pt idx="4844">
                  <c:v>-2.0304999999999999E-8</c:v>
                </c:pt>
                <c:pt idx="4845">
                  <c:v>-2.0292500000000001E-8</c:v>
                </c:pt>
                <c:pt idx="4846">
                  <c:v>-2.028E-8</c:v>
                </c:pt>
                <c:pt idx="4847">
                  <c:v>-2.0267499999999999E-8</c:v>
                </c:pt>
                <c:pt idx="4848">
                  <c:v>-2.0254999999999998E-8</c:v>
                </c:pt>
                <c:pt idx="4849">
                  <c:v>-2.0242500000000001E-8</c:v>
                </c:pt>
                <c:pt idx="4850">
                  <c:v>-2.023E-8</c:v>
                </c:pt>
                <c:pt idx="4851">
                  <c:v>-2.0217499999999999E-8</c:v>
                </c:pt>
                <c:pt idx="4852">
                  <c:v>-2.0205000000000001E-8</c:v>
                </c:pt>
                <c:pt idx="4853">
                  <c:v>-2.01925E-8</c:v>
                </c:pt>
                <c:pt idx="4854">
                  <c:v>-2.0179999999999999E-8</c:v>
                </c:pt>
                <c:pt idx="4855">
                  <c:v>-2.0167499999999998E-8</c:v>
                </c:pt>
                <c:pt idx="4856">
                  <c:v>-2.0155000000000001E-8</c:v>
                </c:pt>
                <c:pt idx="4857">
                  <c:v>-2.01425E-8</c:v>
                </c:pt>
                <c:pt idx="4858">
                  <c:v>-2.0129999999999999E-8</c:v>
                </c:pt>
                <c:pt idx="4859">
                  <c:v>-2.0117500000000001E-8</c:v>
                </c:pt>
                <c:pt idx="4860">
                  <c:v>-2.0105E-8</c:v>
                </c:pt>
                <c:pt idx="4861">
                  <c:v>-2.0092499999999999E-8</c:v>
                </c:pt>
                <c:pt idx="4862">
                  <c:v>-2.0079999999999998E-8</c:v>
                </c:pt>
                <c:pt idx="4863">
                  <c:v>-2.0067500000000001E-8</c:v>
                </c:pt>
                <c:pt idx="4864">
                  <c:v>-2.0055E-8</c:v>
                </c:pt>
                <c:pt idx="4865">
                  <c:v>-2.0042499999999999E-8</c:v>
                </c:pt>
                <c:pt idx="4866">
                  <c:v>-2.0030000000000001E-8</c:v>
                </c:pt>
                <c:pt idx="4867">
                  <c:v>-2.00175E-8</c:v>
                </c:pt>
                <c:pt idx="4868">
                  <c:v>-2.0004999999999999E-8</c:v>
                </c:pt>
                <c:pt idx="4869">
                  <c:v>-1.9992499999999999E-8</c:v>
                </c:pt>
                <c:pt idx="4870">
                  <c:v>-1.9980000000000001E-8</c:v>
                </c:pt>
                <c:pt idx="4871">
                  <c:v>-1.99675E-8</c:v>
                </c:pt>
                <c:pt idx="4872">
                  <c:v>-1.9954999999999999E-8</c:v>
                </c:pt>
                <c:pt idx="4873">
                  <c:v>-1.9942500000000001E-8</c:v>
                </c:pt>
                <c:pt idx="4874">
                  <c:v>-1.993E-8</c:v>
                </c:pt>
                <c:pt idx="4875">
                  <c:v>-1.99175E-8</c:v>
                </c:pt>
                <c:pt idx="4876">
                  <c:v>-1.9904999999999999E-8</c:v>
                </c:pt>
                <c:pt idx="4877">
                  <c:v>-1.9892500000000001E-8</c:v>
                </c:pt>
                <c:pt idx="4878">
                  <c:v>-1.988E-8</c:v>
                </c:pt>
                <c:pt idx="4879">
                  <c:v>-1.9867499999999999E-8</c:v>
                </c:pt>
                <c:pt idx="4880">
                  <c:v>-1.9855000000000001E-8</c:v>
                </c:pt>
                <c:pt idx="4881">
                  <c:v>-1.98425E-8</c:v>
                </c:pt>
                <c:pt idx="4882">
                  <c:v>-1.983E-8</c:v>
                </c:pt>
                <c:pt idx="4883">
                  <c:v>-1.9817499999999999E-8</c:v>
                </c:pt>
                <c:pt idx="4884">
                  <c:v>-1.9805000000000001E-8</c:v>
                </c:pt>
                <c:pt idx="4885">
                  <c:v>-1.97925E-8</c:v>
                </c:pt>
                <c:pt idx="4886">
                  <c:v>-1.9779999999999999E-8</c:v>
                </c:pt>
                <c:pt idx="4887">
                  <c:v>-1.9767500000000001E-8</c:v>
                </c:pt>
                <c:pt idx="4888">
                  <c:v>-1.9755000000000001E-8</c:v>
                </c:pt>
                <c:pt idx="4889">
                  <c:v>-1.97425E-8</c:v>
                </c:pt>
                <c:pt idx="4890">
                  <c:v>-1.9729999999999999E-8</c:v>
                </c:pt>
                <c:pt idx="4891">
                  <c:v>-1.9717500000000001E-8</c:v>
                </c:pt>
                <c:pt idx="4892">
                  <c:v>-1.9705E-8</c:v>
                </c:pt>
                <c:pt idx="4893">
                  <c:v>-1.9692499999999999E-8</c:v>
                </c:pt>
                <c:pt idx="4894">
                  <c:v>-1.9680000000000002E-8</c:v>
                </c:pt>
                <c:pt idx="4895">
                  <c:v>-1.9667500000000001E-8</c:v>
                </c:pt>
                <c:pt idx="4896">
                  <c:v>-1.9655E-8</c:v>
                </c:pt>
                <c:pt idx="4897">
                  <c:v>-1.9642499999999999E-8</c:v>
                </c:pt>
                <c:pt idx="4898">
                  <c:v>-1.9630000000000001E-8</c:v>
                </c:pt>
                <c:pt idx="4899">
                  <c:v>-1.96175E-8</c:v>
                </c:pt>
                <c:pt idx="4900">
                  <c:v>-1.9604999999999999E-8</c:v>
                </c:pt>
                <c:pt idx="4901">
                  <c:v>-1.9592500000000002E-8</c:v>
                </c:pt>
                <c:pt idx="4902">
                  <c:v>-1.9580000000000001E-8</c:v>
                </c:pt>
                <c:pt idx="4903">
                  <c:v>-1.95675E-8</c:v>
                </c:pt>
                <c:pt idx="4904">
                  <c:v>-1.9554999999999999E-8</c:v>
                </c:pt>
                <c:pt idx="4905">
                  <c:v>-1.9542500000000001E-8</c:v>
                </c:pt>
                <c:pt idx="4906">
                  <c:v>-1.953E-8</c:v>
                </c:pt>
                <c:pt idx="4907">
                  <c:v>-1.9517499999999999E-8</c:v>
                </c:pt>
                <c:pt idx="4908">
                  <c:v>-1.9505000000000002E-8</c:v>
                </c:pt>
                <c:pt idx="4909">
                  <c:v>-1.9492500000000001E-8</c:v>
                </c:pt>
                <c:pt idx="4910">
                  <c:v>-1.948E-8</c:v>
                </c:pt>
                <c:pt idx="4911">
                  <c:v>-1.9467499999999999E-8</c:v>
                </c:pt>
                <c:pt idx="4912">
                  <c:v>-1.9455000000000001E-8</c:v>
                </c:pt>
                <c:pt idx="4913">
                  <c:v>-1.94425E-8</c:v>
                </c:pt>
                <c:pt idx="4914">
                  <c:v>-1.9429999999999999E-8</c:v>
                </c:pt>
                <c:pt idx="4915">
                  <c:v>-1.9417500000000002E-8</c:v>
                </c:pt>
                <c:pt idx="4916">
                  <c:v>-1.9405000000000001E-8</c:v>
                </c:pt>
                <c:pt idx="4917">
                  <c:v>-1.93925E-8</c:v>
                </c:pt>
                <c:pt idx="4918">
                  <c:v>-1.9379999999999999E-8</c:v>
                </c:pt>
                <c:pt idx="4919">
                  <c:v>-1.9367500000000001E-8</c:v>
                </c:pt>
                <c:pt idx="4920">
                  <c:v>-1.9355E-8</c:v>
                </c:pt>
                <c:pt idx="4921">
                  <c:v>-1.9342499999999999E-8</c:v>
                </c:pt>
                <c:pt idx="4922">
                  <c:v>-1.9329999999999998E-8</c:v>
                </c:pt>
                <c:pt idx="4923">
                  <c:v>-1.9317500000000001E-8</c:v>
                </c:pt>
                <c:pt idx="4924">
                  <c:v>-1.9305E-8</c:v>
                </c:pt>
                <c:pt idx="4925">
                  <c:v>-1.9292499999999999E-8</c:v>
                </c:pt>
                <c:pt idx="4926">
                  <c:v>-1.9280000000000001E-8</c:v>
                </c:pt>
                <c:pt idx="4927">
                  <c:v>-1.92675E-8</c:v>
                </c:pt>
                <c:pt idx="4928">
                  <c:v>-1.9254999999999999E-8</c:v>
                </c:pt>
                <c:pt idx="4929">
                  <c:v>-1.9242499999999998E-8</c:v>
                </c:pt>
                <c:pt idx="4930">
                  <c:v>-1.9230000000000001E-8</c:v>
                </c:pt>
                <c:pt idx="4931">
                  <c:v>-1.92175E-8</c:v>
                </c:pt>
                <c:pt idx="4932">
                  <c:v>-1.9204999999999999E-8</c:v>
                </c:pt>
                <c:pt idx="4933">
                  <c:v>-1.9192500000000001E-8</c:v>
                </c:pt>
                <c:pt idx="4934">
                  <c:v>-1.918E-8</c:v>
                </c:pt>
                <c:pt idx="4935">
                  <c:v>-1.9167499999999999E-8</c:v>
                </c:pt>
                <c:pt idx="4936">
                  <c:v>-1.9154999999999998E-8</c:v>
                </c:pt>
                <c:pt idx="4937">
                  <c:v>-1.9142500000000001E-8</c:v>
                </c:pt>
                <c:pt idx="4938">
                  <c:v>-1.913E-8</c:v>
                </c:pt>
                <c:pt idx="4939">
                  <c:v>-1.9117499999999999E-8</c:v>
                </c:pt>
                <c:pt idx="4940">
                  <c:v>-1.9105000000000001E-8</c:v>
                </c:pt>
                <c:pt idx="4941">
                  <c:v>-1.90925E-8</c:v>
                </c:pt>
                <c:pt idx="4942">
                  <c:v>-1.9079999999999999E-8</c:v>
                </c:pt>
                <c:pt idx="4943">
                  <c:v>-1.9067499999999999E-8</c:v>
                </c:pt>
                <c:pt idx="4944">
                  <c:v>-1.9055000000000001E-8</c:v>
                </c:pt>
                <c:pt idx="4945">
                  <c:v>-1.90425E-8</c:v>
                </c:pt>
                <c:pt idx="4946">
                  <c:v>-1.9029999999999999E-8</c:v>
                </c:pt>
                <c:pt idx="4947">
                  <c:v>-1.9017500000000001E-8</c:v>
                </c:pt>
                <c:pt idx="4948">
                  <c:v>-1.9005E-8</c:v>
                </c:pt>
                <c:pt idx="4949">
                  <c:v>-1.89925E-8</c:v>
                </c:pt>
                <c:pt idx="4950">
                  <c:v>-1.8979999999999999E-8</c:v>
                </c:pt>
                <c:pt idx="4951">
                  <c:v>-1.8967500000000001E-8</c:v>
                </c:pt>
                <c:pt idx="4952">
                  <c:v>-1.8955E-8</c:v>
                </c:pt>
                <c:pt idx="4953">
                  <c:v>-1.8942499999999999E-8</c:v>
                </c:pt>
                <c:pt idx="4954">
                  <c:v>-1.8930000000000001E-8</c:v>
                </c:pt>
                <c:pt idx="4955">
                  <c:v>-1.89175E-8</c:v>
                </c:pt>
                <c:pt idx="4956">
                  <c:v>-1.8905E-8</c:v>
                </c:pt>
                <c:pt idx="4957">
                  <c:v>-1.8892499999999999E-8</c:v>
                </c:pt>
                <c:pt idx="4958">
                  <c:v>-1.8880000000000001E-8</c:v>
                </c:pt>
                <c:pt idx="4959">
                  <c:v>-1.88675E-8</c:v>
                </c:pt>
                <c:pt idx="4960">
                  <c:v>-1.8854999999999999E-8</c:v>
                </c:pt>
                <c:pt idx="4961">
                  <c:v>-1.8842500000000001E-8</c:v>
                </c:pt>
                <c:pt idx="4962">
                  <c:v>-1.8830000000000001E-8</c:v>
                </c:pt>
                <c:pt idx="4963">
                  <c:v>-1.88175E-8</c:v>
                </c:pt>
                <c:pt idx="4964">
                  <c:v>-1.8804999999999999E-8</c:v>
                </c:pt>
                <c:pt idx="4965">
                  <c:v>-1.8792500000000001E-8</c:v>
                </c:pt>
                <c:pt idx="4966">
                  <c:v>-1.878E-8</c:v>
                </c:pt>
                <c:pt idx="4967">
                  <c:v>-1.8767499999999999E-8</c:v>
                </c:pt>
                <c:pt idx="4968">
                  <c:v>-1.8755000000000002E-8</c:v>
                </c:pt>
                <c:pt idx="4969">
                  <c:v>-1.8742500000000001E-8</c:v>
                </c:pt>
                <c:pt idx="4970">
                  <c:v>-1.873E-8</c:v>
                </c:pt>
                <c:pt idx="4971">
                  <c:v>-1.8717499999999999E-8</c:v>
                </c:pt>
                <c:pt idx="4972">
                  <c:v>-1.8705000000000001E-8</c:v>
                </c:pt>
                <c:pt idx="4973">
                  <c:v>-1.86925E-8</c:v>
                </c:pt>
                <c:pt idx="4974">
                  <c:v>-1.8679999999999999E-8</c:v>
                </c:pt>
                <c:pt idx="4975">
                  <c:v>-1.8667500000000002E-8</c:v>
                </c:pt>
                <c:pt idx="4976">
                  <c:v>-1.8655000000000001E-8</c:v>
                </c:pt>
                <c:pt idx="4977">
                  <c:v>-1.86425E-8</c:v>
                </c:pt>
                <c:pt idx="4978">
                  <c:v>-1.8629999999999999E-8</c:v>
                </c:pt>
                <c:pt idx="4979">
                  <c:v>-1.8617500000000001E-8</c:v>
                </c:pt>
                <c:pt idx="4980">
                  <c:v>-1.8605E-8</c:v>
                </c:pt>
                <c:pt idx="4981">
                  <c:v>-1.8592499999999999E-8</c:v>
                </c:pt>
                <c:pt idx="4982">
                  <c:v>-1.8580000000000002E-8</c:v>
                </c:pt>
                <c:pt idx="4983">
                  <c:v>-1.8567500000000001E-8</c:v>
                </c:pt>
                <c:pt idx="4984">
                  <c:v>-1.8555E-8</c:v>
                </c:pt>
                <c:pt idx="4985">
                  <c:v>-1.8542499999999999E-8</c:v>
                </c:pt>
                <c:pt idx="4986">
                  <c:v>-1.8530000000000001E-8</c:v>
                </c:pt>
                <c:pt idx="4987">
                  <c:v>-1.85175E-8</c:v>
                </c:pt>
                <c:pt idx="4988">
                  <c:v>-1.8504999999999999E-8</c:v>
                </c:pt>
                <c:pt idx="4989">
                  <c:v>-1.8492500000000002E-8</c:v>
                </c:pt>
                <c:pt idx="4990">
                  <c:v>-1.8480000000000001E-8</c:v>
                </c:pt>
                <c:pt idx="4991">
                  <c:v>-1.84675E-8</c:v>
                </c:pt>
                <c:pt idx="4992">
                  <c:v>-1.8454999999999999E-8</c:v>
                </c:pt>
                <c:pt idx="4993">
                  <c:v>-1.8442500000000001E-8</c:v>
                </c:pt>
                <c:pt idx="4994">
                  <c:v>-1.843E-8</c:v>
                </c:pt>
                <c:pt idx="4995">
                  <c:v>-1.8417499999999999E-8</c:v>
                </c:pt>
                <c:pt idx="4996">
                  <c:v>-1.8404999999999998E-8</c:v>
                </c:pt>
                <c:pt idx="4997">
                  <c:v>-1.8392500000000001E-8</c:v>
                </c:pt>
                <c:pt idx="4998">
                  <c:v>-1.838E-8</c:v>
                </c:pt>
                <c:pt idx="4999">
                  <c:v>-1.8367499999999999E-8</c:v>
                </c:pt>
                <c:pt idx="5000">
                  <c:v>-1.8355000000000001E-8</c:v>
                </c:pt>
                <c:pt idx="5001">
                  <c:v>-1.83425E-8</c:v>
                </c:pt>
                <c:pt idx="5002">
                  <c:v>-1.8329999999999999E-8</c:v>
                </c:pt>
                <c:pt idx="5003">
                  <c:v>-1.8317499999999998E-8</c:v>
                </c:pt>
                <c:pt idx="5004">
                  <c:v>-1.8305000000000001E-8</c:v>
                </c:pt>
                <c:pt idx="5005">
                  <c:v>-1.82925E-8</c:v>
                </c:pt>
                <c:pt idx="5006">
                  <c:v>-1.8279999999999999E-8</c:v>
                </c:pt>
                <c:pt idx="5007">
                  <c:v>-1.8267500000000001E-8</c:v>
                </c:pt>
                <c:pt idx="5008">
                  <c:v>-1.8255E-8</c:v>
                </c:pt>
                <c:pt idx="5009">
                  <c:v>-1.8242499999999999E-8</c:v>
                </c:pt>
                <c:pt idx="5010">
                  <c:v>-1.8229999999999998E-8</c:v>
                </c:pt>
                <c:pt idx="5011">
                  <c:v>-1.8217500000000001E-8</c:v>
                </c:pt>
                <c:pt idx="5012">
                  <c:v>-1.8205E-8</c:v>
                </c:pt>
                <c:pt idx="5013">
                  <c:v>-1.8192499999999999E-8</c:v>
                </c:pt>
                <c:pt idx="5014">
                  <c:v>-1.8180000000000001E-8</c:v>
                </c:pt>
                <c:pt idx="5015">
                  <c:v>-1.81675E-8</c:v>
                </c:pt>
                <c:pt idx="5016">
                  <c:v>-1.8154999999999999E-8</c:v>
                </c:pt>
                <c:pt idx="5017">
                  <c:v>-1.8142499999999999E-8</c:v>
                </c:pt>
                <c:pt idx="5018">
                  <c:v>-1.8130000000000001E-8</c:v>
                </c:pt>
                <c:pt idx="5019">
                  <c:v>-1.81175E-8</c:v>
                </c:pt>
                <c:pt idx="5020">
                  <c:v>-1.8104999999999999E-8</c:v>
                </c:pt>
                <c:pt idx="5021">
                  <c:v>-1.8092500000000001E-8</c:v>
                </c:pt>
                <c:pt idx="5022">
                  <c:v>-1.808E-8</c:v>
                </c:pt>
                <c:pt idx="5023">
                  <c:v>-1.8067499999999999E-8</c:v>
                </c:pt>
                <c:pt idx="5024">
                  <c:v>-1.8054999999999999E-8</c:v>
                </c:pt>
                <c:pt idx="5025">
                  <c:v>-1.8042500000000001E-8</c:v>
                </c:pt>
                <c:pt idx="5026">
                  <c:v>-1.803E-8</c:v>
                </c:pt>
                <c:pt idx="5027">
                  <c:v>-1.8017499999999999E-8</c:v>
                </c:pt>
                <c:pt idx="5028">
                  <c:v>-1.8005000000000001E-8</c:v>
                </c:pt>
                <c:pt idx="5029">
                  <c:v>-1.79925E-8</c:v>
                </c:pt>
                <c:pt idx="5030">
                  <c:v>-1.798E-8</c:v>
                </c:pt>
                <c:pt idx="5031">
                  <c:v>-1.7967499999999999E-8</c:v>
                </c:pt>
                <c:pt idx="5032">
                  <c:v>-1.7955000000000001E-8</c:v>
                </c:pt>
                <c:pt idx="5033">
                  <c:v>-1.79425E-8</c:v>
                </c:pt>
                <c:pt idx="5034">
                  <c:v>-1.7929999999999999E-8</c:v>
                </c:pt>
                <c:pt idx="5035">
                  <c:v>-1.7917500000000001E-8</c:v>
                </c:pt>
                <c:pt idx="5036">
                  <c:v>-1.7905000000000001E-8</c:v>
                </c:pt>
                <c:pt idx="5037">
                  <c:v>-1.78925E-8</c:v>
                </c:pt>
                <c:pt idx="5038">
                  <c:v>-1.7879999999999999E-8</c:v>
                </c:pt>
                <c:pt idx="5039">
                  <c:v>-1.7867500000000001E-8</c:v>
                </c:pt>
                <c:pt idx="5040">
                  <c:v>-1.7855E-8</c:v>
                </c:pt>
                <c:pt idx="5041">
                  <c:v>-1.7842499999999999E-8</c:v>
                </c:pt>
                <c:pt idx="5042">
                  <c:v>-1.7830000000000002E-8</c:v>
                </c:pt>
                <c:pt idx="5043">
                  <c:v>-1.7817500000000001E-8</c:v>
                </c:pt>
                <c:pt idx="5044">
                  <c:v>-1.7805E-8</c:v>
                </c:pt>
                <c:pt idx="5045">
                  <c:v>-1.7792499999999999E-8</c:v>
                </c:pt>
                <c:pt idx="5046">
                  <c:v>-1.7780000000000001E-8</c:v>
                </c:pt>
                <c:pt idx="5047">
                  <c:v>-1.77675E-8</c:v>
                </c:pt>
                <c:pt idx="5048">
                  <c:v>-1.7754999999999999E-8</c:v>
                </c:pt>
                <c:pt idx="5049">
                  <c:v>-1.7742500000000002E-8</c:v>
                </c:pt>
                <c:pt idx="5050">
                  <c:v>-1.7730000000000001E-8</c:v>
                </c:pt>
                <c:pt idx="5051">
                  <c:v>-1.77175E-8</c:v>
                </c:pt>
                <c:pt idx="5052">
                  <c:v>-1.7704999999999999E-8</c:v>
                </c:pt>
                <c:pt idx="5053">
                  <c:v>-1.7692500000000001E-8</c:v>
                </c:pt>
                <c:pt idx="5054">
                  <c:v>-1.768E-8</c:v>
                </c:pt>
                <c:pt idx="5055">
                  <c:v>-1.7667499999999999E-8</c:v>
                </c:pt>
                <c:pt idx="5056">
                  <c:v>-1.7655000000000002E-8</c:v>
                </c:pt>
                <c:pt idx="5057">
                  <c:v>-1.7642500000000001E-8</c:v>
                </c:pt>
                <c:pt idx="5058">
                  <c:v>-1.763E-8</c:v>
                </c:pt>
                <c:pt idx="5059">
                  <c:v>-1.7617499999999999E-8</c:v>
                </c:pt>
                <c:pt idx="5060">
                  <c:v>-1.7605000000000001E-8</c:v>
                </c:pt>
                <c:pt idx="5061">
                  <c:v>-1.75925E-8</c:v>
                </c:pt>
                <c:pt idx="5062">
                  <c:v>-1.7579999999999999E-8</c:v>
                </c:pt>
                <c:pt idx="5063">
                  <c:v>-1.7567500000000002E-8</c:v>
                </c:pt>
                <c:pt idx="5064">
                  <c:v>-1.7555000000000001E-8</c:v>
                </c:pt>
                <c:pt idx="5065">
                  <c:v>-1.75425E-8</c:v>
                </c:pt>
                <c:pt idx="5066">
                  <c:v>-1.7529999999999999E-8</c:v>
                </c:pt>
                <c:pt idx="5067">
                  <c:v>-1.7517500000000001E-8</c:v>
                </c:pt>
                <c:pt idx="5068">
                  <c:v>-1.7505E-8</c:v>
                </c:pt>
                <c:pt idx="5069">
                  <c:v>-1.7492499999999999E-8</c:v>
                </c:pt>
                <c:pt idx="5070">
                  <c:v>-1.7479999999999998E-8</c:v>
                </c:pt>
                <c:pt idx="5071">
                  <c:v>-1.7467500000000001E-8</c:v>
                </c:pt>
                <c:pt idx="5072">
                  <c:v>-1.7455E-8</c:v>
                </c:pt>
                <c:pt idx="5073">
                  <c:v>-1.7442499999999999E-8</c:v>
                </c:pt>
                <c:pt idx="5074">
                  <c:v>-1.7430000000000001E-8</c:v>
                </c:pt>
                <c:pt idx="5075">
                  <c:v>-1.74175E-8</c:v>
                </c:pt>
                <c:pt idx="5076">
                  <c:v>-1.7404999999999999E-8</c:v>
                </c:pt>
                <c:pt idx="5077">
                  <c:v>-1.7392499999999998E-8</c:v>
                </c:pt>
                <c:pt idx="5078">
                  <c:v>-1.7380000000000001E-8</c:v>
                </c:pt>
                <c:pt idx="5079">
                  <c:v>-1.73675E-8</c:v>
                </c:pt>
                <c:pt idx="5080">
                  <c:v>-1.7354999999999999E-8</c:v>
                </c:pt>
                <c:pt idx="5081">
                  <c:v>-1.7342500000000001E-8</c:v>
                </c:pt>
                <c:pt idx="5082">
                  <c:v>-1.733E-8</c:v>
                </c:pt>
                <c:pt idx="5083">
                  <c:v>-1.7317499999999999E-8</c:v>
                </c:pt>
                <c:pt idx="5084">
                  <c:v>-1.7304999999999998E-8</c:v>
                </c:pt>
                <c:pt idx="5085">
                  <c:v>-1.7292500000000001E-8</c:v>
                </c:pt>
                <c:pt idx="5086">
                  <c:v>-1.728E-8</c:v>
                </c:pt>
                <c:pt idx="5087">
                  <c:v>-1.7267499999999999E-8</c:v>
                </c:pt>
                <c:pt idx="5088">
                  <c:v>-1.7255000000000001E-8</c:v>
                </c:pt>
                <c:pt idx="5089">
                  <c:v>-1.72425E-8</c:v>
                </c:pt>
                <c:pt idx="5090">
                  <c:v>-1.7229999999999999E-8</c:v>
                </c:pt>
                <c:pt idx="5091">
                  <c:v>-1.7217499999999998E-8</c:v>
                </c:pt>
                <c:pt idx="5092">
                  <c:v>-1.7205000000000001E-8</c:v>
                </c:pt>
                <c:pt idx="5093">
                  <c:v>-1.71925E-8</c:v>
                </c:pt>
                <c:pt idx="5094">
                  <c:v>-1.7179999999999999E-8</c:v>
                </c:pt>
                <c:pt idx="5095">
                  <c:v>-1.7167500000000001E-8</c:v>
                </c:pt>
                <c:pt idx="5096">
                  <c:v>-1.7155E-8</c:v>
                </c:pt>
                <c:pt idx="5097">
                  <c:v>-1.7142499999999999E-8</c:v>
                </c:pt>
                <c:pt idx="5098">
                  <c:v>-1.7129999999999999E-8</c:v>
                </c:pt>
                <c:pt idx="5099">
                  <c:v>-1.7117500000000001E-8</c:v>
                </c:pt>
                <c:pt idx="5100">
                  <c:v>-1.7105E-8</c:v>
                </c:pt>
                <c:pt idx="5101">
                  <c:v>-1.7092499999999999E-8</c:v>
                </c:pt>
                <c:pt idx="5102">
                  <c:v>-1.7080000000000001E-8</c:v>
                </c:pt>
                <c:pt idx="5103">
                  <c:v>-1.70675E-8</c:v>
                </c:pt>
                <c:pt idx="5104">
                  <c:v>-1.7055E-8</c:v>
                </c:pt>
                <c:pt idx="5105">
                  <c:v>-1.7042499999999999E-8</c:v>
                </c:pt>
                <c:pt idx="5106">
                  <c:v>-1.7030000000000001E-8</c:v>
                </c:pt>
                <c:pt idx="5107">
                  <c:v>-1.70175E-8</c:v>
                </c:pt>
                <c:pt idx="5108">
                  <c:v>-1.7004999999999999E-8</c:v>
                </c:pt>
                <c:pt idx="5109">
                  <c:v>-1.6992500000000001E-8</c:v>
                </c:pt>
                <c:pt idx="5110">
                  <c:v>-1.6980000000000001E-8</c:v>
                </c:pt>
                <c:pt idx="5111">
                  <c:v>-1.69675E-8</c:v>
                </c:pt>
                <c:pt idx="5112">
                  <c:v>-1.6954999999999999E-8</c:v>
                </c:pt>
                <c:pt idx="5113">
                  <c:v>-1.6942500000000001E-8</c:v>
                </c:pt>
                <c:pt idx="5114">
                  <c:v>-1.693E-8</c:v>
                </c:pt>
                <c:pt idx="5115">
                  <c:v>-1.6917499999999999E-8</c:v>
                </c:pt>
                <c:pt idx="5116">
                  <c:v>-1.6905000000000001E-8</c:v>
                </c:pt>
                <c:pt idx="5117">
                  <c:v>-1.6892500000000001E-8</c:v>
                </c:pt>
                <c:pt idx="5118">
                  <c:v>-1.688E-8</c:v>
                </c:pt>
                <c:pt idx="5119">
                  <c:v>-1.6867499999999999E-8</c:v>
                </c:pt>
                <c:pt idx="5120">
                  <c:v>-1.6855000000000001E-8</c:v>
                </c:pt>
                <c:pt idx="5121">
                  <c:v>-1.68425E-8</c:v>
                </c:pt>
                <c:pt idx="5122">
                  <c:v>-1.6829999999999999E-8</c:v>
                </c:pt>
                <c:pt idx="5123">
                  <c:v>-1.6817500000000002E-8</c:v>
                </c:pt>
                <c:pt idx="5124">
                  <c:v>-1.6805000000000001E-8</c:v>
                </c:pt>
                <c:pt idx="5125">
                  <c:v>-1.67925E-8</c:v>
                </c:pt>
                <c:pt idx="5126">
                  <c:v>-1.6779999999999999E-8</c:v>
                </c:pt>
                <c:pt idx="5127">
                  <c:v>-1.6767500000000001E-8</c:v>
                </c:pt>
                <c:pt idx="5128">
                  <c:v>-1.6755E-8</c:v>
                </c:pt>
                <c:pt idx="5129">
                  <c:v>-1.6742499999999999E-8</c:v>
                </c:pt>
                <c:pt idx="5130">
                  <c:v>-1.6730000000000002E-8</c:v>
                </c:pt>
                <c:pt idx="5131">
                  <c:v>-1.6717500000000001E-8</c:v>
                </c:pt>
                <c:pt idx="5132">
                  <c:v>-1.6705E-8</c:v>
                </c:pt>
                <c:pt idx="5133">
                  <c:v>-1.6692499999999999E-8</c:v>
                </c:pt>
                <c:pt idx="5134">
                  <c:v>-1.6680000000000001E-8</c:v>
                </c:pt>
                <c:pt idx="5135">
                  <c:v>-1.66675E-8</c:v>
                </c:pt>
                <c:pt idx="5136">
                  <c:v>-1.6654999999999999E-8</c:v>
                </c:pt>
                <c:pt idx="5137">
                  <c:v>-1.6642500000000002E-8</c:v>
                </c:pt>
                <c:pt idx="5138">
                  <c:v>-1.6630000000000001E-8</c:v>
                </c:pt>
                <c:pt idx="5139">
                  <c:v>-1.66175E-8</c:v>
                </c:pt>
                <c:pt idx="5140">
                  <c:v>-1.6604999999999999E-8</c:v>
                </c:pt>
                <c:pt idx="5141">
                  <c:v>-1.6592500000000001E-8</c:v>
                </c:pt>
                <c:pt idx="5142">
                  <c:v>-1.658E-8</c:v>
                </c:pt>
                <c:pt idx="5143">
                  <c:v>-1.6567499999999999E-8</c:v>
                </c:pt>
                <c:pt idx="5144">
                  <c:v>-1.6554999999999998E-8</c:v>
                </c:pt>
                <c:pt idx="5145">
                  <c:v>-1.6542500000000001E-8</c:v>
                </c:pt>
                <c:pt idx="5146">
                  <c:v>-1.653E-8</c:v>
                </c:pt>
                <c:pt idx="5147">
                  <c:v>-1.6517499999999999E-8</c:v>
                </c:pt>
                <c:pt idx="5148">
                  <c:v>-1.6505000000000001E-8</c:v>
                </c:pt>
                <c:pt idx="5149">
                  <c:v>-1.64925E-8</c:v>
                </c:pt>
                <c:pt idx="5150">
                  <c:v>-1.6479999999999999E-8</c:v>
                </c:pt>
                <c:pt idx="5151">
                  <c:v>-1.6467499999999998E-8</c:v>
                </c:pt>
                <c:pt idx="5152">
                  <c:v>-1.6455000000000001E-8</c:v>
                </c:pt>
                <c:pt idx="5153">
                  <c:v>-1.64425E-8</c:v>
                </c:pt>
                <c:pt idx="5154">
                  <c:v>-1.6429999999999999E-8</c:v>
                </c:pt>
                <c:pt idx="5155">
                  <c:v>-1.6417500000000001E-8</c:v>
                </c:pt>
                <c:pt idx="5156">
                  <c:v>-1.6405E-8</c:v>
                </c:pt>
                <c:pt idx="5157">
                  <c:v>-1.6392499999999999E-8</c:v>
                </c:pt>
                <c:pt idx="5158">
                  <c:v>-1.6379999999999998E-8</c:v>
                </c:pt>
                <c:pt idx="5159">
                  <c:v>-1.6367500000000001E-8</c:v>
                </c:pt>
                <c:pt idx="5160">
                  <c:v>-1.6355E-8</c:v>
                </c:pt>
                <c:pt idx="5161">
                  <c:v>-1.6342499999999999E-8</c:v>
                </c:pt>
                <c:pt idx="5162">
                  <c:v>-1.6330000000000001E-8</c:v>
                </c:pt>
                <c:pt idx="5163">
                  <c:v>-1.63175E-8</c:v>
                </c:pt>
                <c:pt idx="5164">
                  <c:v>-1.6304999999999999E-8</c:v>
                </c:pt>
                <c:pt idx="5165">
                  <c:v>-1.6292499999999998E-8</c:v>
                </c:pt>
                <c:pt idx="5166">
                  <c:v>-1.6280000000000001E-8</c:v>
                </c:pt>
                <c:pt idx="5167">
                  <c:v>-1.62675E-8</c:v>
                </c:pt>
                <c:pt idx="5168">
                  <c:v>-1.6254999999999999E-8</c:v>
                </c:pt>
                <c:pt idx="5169">
                  <c:v>-1.6242500000000001E-8</c:v>
                </c:pt>
                <c:pt idx="5170">
                  <c:v>-1.623E-8</c:v>
                </c:pt>
                <c:pt idx="5171">
                  <c:v>-1.6217499999999999E-8</c:v>
                </c:pt>
                <c:pt idx="5172">
                  <c:v>-1.6204999999999999E-8</c:v>
                </c:pt>
                <c:pt idx="5173">
                  <c:v>-1.6192500000000001E-8</c:v>
                </c:pt>
                <c:pt idx="5174">
                  <c:v>-1.618E-8</c:v>
                </c:pt>
                <c:pt idx="5175">
                  <c:v>-1.6167499999999999E-8</c:v>
                </c:pt>
                <c:pt idx="5176">
                  <c:v>-1.6155000000000001E-8</c:v>
                </c:pt>
                <c:pt idx="5177">
                  <c:v>-1.61425E-8</c:v>
                </c:pt>
                <c:pt idx="5178">
                  <c:v>-1.613E-8</c:v>
                </c:pt>
                <c:pt idx="5179">
                  <c:v>-1.6117499999999999E-8</c:v>
                </c:pt>
                <c:pt idx="5180">
                  <c:v>-1.6105000000000001E-8</c:v>
                </c:pt>
                <c:pt idx="5181">
                  <c:v>-1.60925E-8</c:v>
                </c:pt>
                <c:pt idx="5182">
                  <c:v>-1.6079999999999999E-8</c:v>
                </c:pt>
                <c:pt idx="5183">
                  <c:v>-1.6067500000000001E-8</c:v>
                </c:pt>
                <c:pt idx="5184">
                  <c:v>-1.6055E-8</c:v>
                </c:pt>
                <c:pt idx="5185">
                  <c:v>-1.60425E-8</c:v>
                </c:pt>
                <c:pt idx="5186">
                  <c:v>-1.6029999999999999E-8</c:v>
                </c:pt>
                <c:pt idx="5187">
                  <c:v>-1.6017500000000001E-8</c:v>
                </c:pt>
                <c:pt idx="5188">
                  <c:v>-1.6005E-8</c:v>
                </c:pt>
                <c:pt idx="5189">
                  <c:v>-1.5992499999999999E-8</c:v>
                </c:pt>
                <c:pt idx="5190">
                  <c:v>-1.5980000000000001E-8</c:v>
                </c:pt>
                <c:pt idx="5191">
                  <c:v>-1.5967500000000001E-8</c:v>
                </c:pt>
                <c:pt idx="5192">
                  <c:v>-1.5955E-8</c:v>
                </c:pt>
                <c:pt idx="5193">
                  <c:v>-1.5942499999999999E-8</c:v>
                </c:pt>
                <c:pt idx="5194">
                  <c:v>-1.5930000000000001E-8</c:v>
                </c:pt>
                <c:pt idx="5195">
                  <c:v>-1.59175E-8</c:v>
                </c:pt>
                <c:pt idx="5196">
                  <c:v>-1.5904999999999999E-8</c:v>
                </c:pt>
                <c:pt idx="5197">
                  <c:v>-1.5892500000000002E-8</c:v>
                </c:pt>
                <c:pt idx="5198">
                  <c:v>-1.5880000000000001E-8</c:v>
                </c:pt>
                <c:pt idx="5199">
                  <c:v>-1.58675E-8</c:v>
                </c:pt>
                <c:pt idx="5200">
                  <c:v>-1.5854999999999999E-8</c:v>
                </c:pt>
                <c:pt idx="5201">
                  <c:v>-1.5842500000000001E-8</c:v>
                </c:pt>
                <c:pt idx="5202">
                  <c:v>-1.583E-8</c:v>
                </c:pt>
                <c:pt idx="5203">
                  <c:v>-1.5817499999999999E-8</c:v>
                </c:pt>
                <c:pt idx="5204">
                  <c:v>-1.5805000000000002E-8</c:v>
                </c:pt>
                <c:pt idx="5205">
                  <c:v>-1.5792500000000001E-8</c:v>
                </c:pt>
                <c:pt idx="5206">
                  <c:v>-1.578E-8</c:v>
                </c:pt>
                <c:pt idx="5207">
                  <c:v>-1.5767499999999999E-8</c:v>
                </c:pt>
                <c:pt idx="5208">
                  <c:v>-1.5755000000000001E-8</c:v>
                </c:pt>
                <c:pt idx="5209">
                  <c:v>-1.57425E-8</c:v>
                </c:pt>
                <c:pt idx="5210">
                  <c:v>-1.5729999999999999E-8</c:v>
                </c:pt>
                <c:pt idx="5211">
                  <c:v>-1.5717500000000002E-8</c:v>
                </c:pt>
                <c:pt idx="5212">
                  <c:v>-1.5705000000000001E-8</c:v>
                </c:pt>
                <c:pt idx="5213">
                  <c:v>-1.56925E-8</c:v>
                </c:pt>
                <c:pt idx="5214">
                  <c:v>-1.5679999999999999E-8</c:v>
                </c:pt>
                <c:pt idx="5215">
                  <c:v>-1.5667500000000001E-8</c:v>
                </c:pt>
                <c:pt idx="5216">
                  <c:v>-1.5655E-8</c:v>
                </c:pt>
                <c:pt idx="5217">
                  <c:v>-1.5642499999999999E-8</c:v>
                </c:pt>
                <c:pt idx="5218">
                  <c:v>-1.5630000000000002E-8</c:v>
                </c:pt>
                <c:pt idx="5219">
                  <c:v>-1.5617500000000001E-8</c:v>
                </c:pt>
                <c:pt idx="5220">
                  <c:v>-1.5605E-8</c:v>
                </c:pt>
                <c:pt idx="5221">
                  <c:v>-1.5592499999999999E-8</c:v>
                </c:pt>
                <c:pt idx="5222">
                  <c:v>-1.5580000000000001E-8</c:v>
                </c:pt>
                <c:pt idx="5223">
                  <c:v>-1.55675E-8</c:v>
                </c:pt>
                <c:pt idx="5224">
                  <c:v>-1.5554999999999999E-8</c:v>
                </c:pt>
                <c:pt idx="5225">
                  <c:v>-1.5542499999999998E-8</c:v>
                </c:pt>
                <c:pt idx="5226">
                  <c:v>-1.5530000000000001E-8</c:v>
                </c:pt>
                <c:pt idx="5227">
                  <c:v>-1.55175E-8</c:v>
                </c:pt>
                <c:pt idx="5228">
                  <c:v>-1.5504999999999999E-8</c:v>
                </c:pt>
                <c:pt idx="5229">
                  <c:v>-1.5492500000000001E-8</c:v>
                </c:pt>
                <c:pt idx="5230">
                  <c:v>-1.548E-8</c:v>
                </c:pt>
                <c:pt idx="5231">
                  <c:v>-1.5467499999999999E-8</c:v>
                </c:pt>
                <c:pt idx="5232">
                  <c:v>-1.5454999999999998E-8</c:v>
                </c:pt>
                <c:pt idx="5233">
                  <c:v>-1.5442500000000001E-8</c:v>
                </c:pt>
                <c:pt idx="5234">
                  <c:v>-1.543E-8</c:v>
                </c:pt>
                <c:pt idx="5235">
                  <c:v>-1.5417499999999999E-8</c:v>
                </c:pt>
                <c:pt idx="5236">
                  <c:v>-1.5405000000000001E-8</c:v>
                </c:pt>
                <c:pt idx="5237">
                  <c:v>-1.53925E-8</c:v>
                </c:pt>
                <c:pt idx="5238">
                  <c:v>-1.5379999999999999E-8</c:v>
                </c:pt>
                <c:pt idx="5239">
                  <c:v>-1.5367499999999998E-8</c:v>
                </c:pt>
                <c:pt idx="5240">
                  <c:v>-1.5355000000000001E-8</c:v>
                </c:pt>
                <c:pt idx="5241">
                  <c:v>-1.53425E-8</c:v>
                </c:pt>
                <c:pt idx="5242">
                  <c:v>-1.5329999999999999E-8</c:v>
                </c:pt>
                <c:pt idx="5243">
                  <c:v>-1.5317500000000001E-8</c:v>
                </c:pt>
                <c:pt idx="5244">
                  <c:v>-1.5305E-8</c:v>
                </c:pt>
                <c:pt idx="5245">
                  <c:v>-1.5292499999999999E-8</c:v>
                </c:pt>
                <c:pt idx="5246">
                  <c:v>-1.5279999999999999E-8</c:v>
                </c:pt>
                <c:pt idx="5247">
                  <c:v>-1.5267500000000001E-8</c:v>
                </c:pt>
                <c:pt idx="5248">
                  <c:v>-1.5255E-8</c:v>
                </c:pt>
                <c:pt idx="5249">
                  <c:v>-1.5242499999999999E-8</c:v>
                </c:pt>
                <c:pt idx="5250">
                  <c:v>-1.5230000000000001E-8</c:v>
                </c:pt>
                <c:pt idx="5251">
                  <c:v>-1.52175E-8</c:v>
                </c:pt>
                <c:pt idx="5252">
                  <c:v>-1.5205E-8</c:v>
                </c:pt>
                <c:pt idx="5253">
                  <c:v>-1.5192499999999999E-8</c:v>
                </c:pt>
                <c:pt idx="5254">
                  <c:v>-1.5180000000000001E-8</c:v>
                </c:pt>
                <c:pt idx="5255">
                  <c:v>-1.51675E-8</c:v>
                </c:pt>
                <c:pt idx="5256">
                  <c:v>-1.5154999999999999E-8</c:v>
                </c:pt>
                <c:pt idx="5257">
                  <c:v>-1.5142500000000001E-8</c:v>
                </c:pt>
                <c:pt idx="5258">
                  <c:v>-1.513E-8</c:v>
                </c:pt>
                <c:pt idx="5259">
                  <c:v>-1.51175E-8</c:v>
                </c:pt>
                <c:pt idx="5260">
                  <c:v>-1.5104999999999999E-8</c:v>
                </c:pt>
                <c:pt idx="5261">
                  <c:v>-1.5092500000000001E-8</c:v>
                </c:pt>
                <c:pt idx="5262">
                  <c:v>-1.508E-8</c:v>
                </c:pt>
                <c:pt idx="5263">
                  <c:v>-1.5067499999999999E-8</c:v>
                </c:pt>
                <c:pt idx="5264">
                  <c:v>-1.5055000000000001E-8</c:v>
                </c:pt>
                <c:pt idx="5265">
                  <c:v>-1.5042500000000001E-8</c:v>
                </c:pt>
                <c:pt idx="5266">
                  <c:v>-1.503E-8</c:v>
                </c:pt>
                <c:pt idx="5267">
                  <c:v>-1.5017499999999999E-8</c:v>
                </c:pt>
                <c:pt idx="5268">
                  <c:v>-1.5005000000000001E-8</c:v>
                </c:pt>
                <c:pt idx="5269">
                  <c:v>-1.49925E-8</c:v>
                </c:pt>
                <c:pt idx="5270">
                  <c:v>-1.4979999999999999E-8</c:v>
                </c:pt>
                <c:pt idx="5271">
                  <c:v>-1.4967500000000002E-8</c:v>
                </c:pt>
                <c:pt idx="5272">
                  <c:v>-1.4955000000000001E-8</c:v>
                </c:pt>
                <c:pt idx="5273">
                  <c:v>-1.49425E-8</c:v>
                </c:pt>
                <c:pt idx="5274">
                  <c:v>-1.4929999999999999E-8</c:v>
                </c:pt>
                <c:pt idx="5275">
                  <c:v>-1.4917500000000001E-8</c:v>
                </c:pt>
                <c:pt idx="5276">
                  <c:v>-1.4905E-8</c:v>
                </c:pt>
                <c:pt idx="5277">
                  <c:v>-1.4892499999999999E-8</c:v>
                </c:pt>
                <c:pt idx="5278">
                  <c:v>-1.488E-8</c:v>
                </c:pt>
                <c:pt idx="5279">
                  <c:v>-1.4867500000000001E-8</c:v>
                </c:pt>
                <c:pt idx="5280">
                  <c:v>-1.4855E-8</c:v>
                </c:pt>
                <c:pt idx="5281">
                  <c:v>-1.48425E-8</c:v>
                </c:pt>
                <c:pt idx="5282">
                  <c:v>-1.4829999999999999E-8</c:v>
                </c:pt>
                <c:pt idx="5283">
                  <c:v>-1.48175E-8</c:v>
                </c:pt>
                <c:pt idx="5284">
                  <c:v>-1.4804999999999999E-8</c:v>
                </c:pt>
                <c:pt idx="5285">
                  <c:v>-1.47925E-8</c:v>
                </c:pt>
                <c:pt idx="5286">
                  <c:v>-1.4780000000000001E-8</c:v>
                </c:pt>
                <c:pt idx="5287">
                  <c:v>-1.47675E-8</c:v>
                </c:pt>
                <c:pt idx="5288">
                  <c:v>-1.4755E-8</c:v>
                </c:pt>
                <c:pt idx="5289">
                  <c:v>-1.4742499999999999E-8</c:v>
                </c:pt>
                <c:pt idx="5290">
                  <c:v>-1.473E-8</c:v>
                </c:pt>
                <c:pt idx="5291">
                  <c:v>-1.4717499999999999E-8</c:v>
                </c:pt>
                <c:pt idx="5292">
                  <c:v>-1.4705E-8</c:v>
                </c:pt>
                <c:pt idx="5293">
                  <c:v>-1.4692500000000001E-8</c:v>
                </c:pt>
                <c:pt idx="5294">
                  <c:v>-1.468E-8</c:v>
                </c:pt>
                <c:pt idx="5295">
                  <c:v>-1.46675E-8</c:v>
                </c:pt>
                <c:pt idx="5296">
                  <c:v>-1.4655E-8</c:v>
                </c:pt>
                <c:pt idx="5297">
                  <c:v>-1.46425E-8</c:v>
                </c:pt>
                <c:pt idx="5298">
                  <c:v>-1.4629999999999999E-8</c:v>
                </c:pt>
                <c:pt idx="5299">
                  <c:v>-1.46175E-8</c:v>
                </c:pt>
                <c:pt idx="5300">
                  <c:v>-1.4605000000000001E-8</c:v>
                </c:pt>
                <c:pt idx="5301">
                  <c:v>-1.45925E-8</c:v>
                </c:pt>
                <c:pt idx="5302">
                  <c:v>-1.4580000000000001E-8</c:v>
                </c:pt>
                <c:pt idx="5303">
                  <c:v>-1.45675E-8</c:v>
                </c:pt>
                <c:pt idx="5304">
                  <c:v>-1.4555E-8</c:v>
                </c:pt>
                <c:pt idx="5305">
                  <c:v>-1.4542499999999999E-8</c:v>
                </c:pt>
                <c:pt idx="5306">
                  <c:v>-1.453E-8</c:v>
                </c:pt>
                <c:pt idx="5307">
                  <c:v>-1.4517500000000001E-8</c:v>
                </c:pt>
                <c:pt idx="5308">
                  <c:v>-1.4505E-8</c:v>
                </c:pt>
                <c:pt idx="5309">
                  <c:v>-1.4492500000000001E-8</c:v>
                </c:pt>
                <c:pt idx="5310">
                  <c:v>-1.448E-8</c:v>
                </c:pt>
                <c:pt idx="5311">
                  <c:v>-1.44675E-8</c:v>
                </c:pt>
                <c:pt idx="5312">
                  <c:v>-1.4454999999999999E-8</c:v>
                </c:pt>
                <c:pt idx="5313">
                  <c:v>-1.44425E-8</c:v>
                </c:pt>
                <c:pt idx="5314">
                  <c:v>-1.4429999999999999E-8</c:v>
                </c:pt>
                <c:pt idx="5315">
                  <c:v>-1.44175E-8</c:v>
                </c:pt>
                <c:pt idx="5316">
                  <c:v>-1.4405000000000001E-8</c:v>
                </c:pt>
                <c:pt idx="5317">
                  <c:v>-1.43925E-8</c:v>
                </c:pt>
                <c:pt idx="5318">
                  <c:v>-1.438E-8</c:v>
                </c:pt>
                <c:pt idx="5319">
                  <c:v>-1.4367499999999999E-8</c:v>
                </c:pt>
                <c:pt idx="5320">
                  <c:v>-1.4355E-8</c:v>
                </c:pt>
                <c:pt idx="5321">
                  <c:v>-1.4342499999999999E-8</c:v>
                </c:pt>
                <c:pt idx="5322">
                  <c:v>-1.433E-8</c:v>
                </c:pt>
                <c:pt idx="5323">
                  <c:v>-1.4317500000000001E-8</c:v>
                </c:pt>
                <c:pt idx="5324">
                  <c:v>-1.4305E-8</c:v>
                </c:pt>
                <c:pt idx="5325">
                  <c:v>-1.42925E-8</c:v>
                </c:pt>
                <c:pt idx="5326">
                  <c:v>-1.4279999999999999E-8</c:v>
                </c:pt>
                <c:pt idx="5327">
                  <c:v>-1.42675E-8</c:v>
                </c:pt>
                <c:pt idx="5328">
                  <c:v>-1.4254999999999999E-8</c:v>
                </c:pt>
                <c:pt idx="5329">
                  <c:v>-1.42425E-8</c:v>
                </c:pt>
                <c:pt idx="5330">
                  <c:v>-1.4230000000000001E-8</c:v>
                </c:pt>
                <c:pt idx="5331">
                  <c:v>-1.42175E-8</c:v>
                </c:pt>
                <c:pt idx="5332">
                  <c:v>-1.4205E-8</c:v>
                </c:pt>
                <c:pt idx="5333">
                  <c:v>-1.41925E-8</c:v>
                </c:pt>
                <c:pt idx="5334">
                  <c:v>-1.418E-8</c:v>
                </c:pt>
                <c:pt idx="5335">
                  <c:v>-1.4167499999999999E-8</c:v>
                </c:pt>
                <c:pt idx="5336">
                  <c:v>-1.4155E-8</c:v>
                </c:pt>
                <c:pt idx="5337">
                  <c:v>-1.4142500000000001E-8</c:v>
                </c:pt>
                <c:pt idx="5338">
                  <c:v>-1.413E-8</c:v>
                </c:pt>
                <c:pt idx="5339">
                  <c:v>-1.4117500000000001E-8</c:v>
                </c:pt>
                <c:pt idx="5340">
                  <c:v>-1.4105E-8</c:v>
                </c:pt>
                <c:pt idx="5341">
                  <c:v>-1.40925E-8</c:v>
                </c:pt>
                <c:pt idx="5342">
                  <c:v>-1.4079999999999999E-8</c:v>
                </c:pt>
                <c:pt idx="5343">
                  <c:v>-1.40675E-8</c:v>
                </c:pt>
                <c:pt idx="5344">
                  <c:v>-1.4055000000000001E-8</c:v>
                </c:pt>
                <c:pt idx="5345">
                  <c:v>-1.40425E-8</c:v>
                </c:pt>
                <c:pt idx="5346">
                  <c:v>-1.4030000000000001E-8</c:v>
                </c:pt>
                <c:pt idx="5347">
                  <c:v>-1.40175E-8</c:v>
                </c:pt>
                <c:pt idx="5348">
                  <c:v>-1.4005E-8</c:v>
                </c:pt>
                <c:pt idx="5349">
                  <c:v>-1.3992499999999999E-8</c:v>
                </c:pt>
                <c:pt idx="5350">
                  <c:v>-1.398E-8</c:v>
                </c:pt>
                <c:pt idx="5351">
                  <c:v>-1.3967499999999999E-8</c:v>
                </c:pt>
                <c:pt idx="5352">
                  <c:v>-1.3955E-8</c:v>
                </c:pt>
                <c:pt idx="5353">
                  <c:v>-1.3942500000000001E-8</c:v>
                </c:pt>
                <c:pt idx="5354">
                  <c:v>-1.393E-8</c:v>
                </c:pt>
                <c:pt idx="5355">
                  <c:v>-1.39175E-8</c:v>
                </c:pt>
                <c:pt idx="5356">
                  <c:v>-1.3904999999999999E-8</c:v>
                </c:pt>
                <c:pt idx="5357">
                  <c:v>-1.38925E-8</c:v>
                </c:pt>
                <c:pt idx="5358">
                  <c:v>-1.3879999999999999E-8</c:v>
                </c:pt>
                <c:pt idx="5359">
                  <c:v>-1.38675E-8</c:v>
                </c:pt>
                <c:pt idx="5360">
                  <c:v>-1.3855000000000001E-8</c:v>
                </c:pt>
                <c:pt idx="5361">
                  <c:v>-1.38425E-8</c:v>
                </c:pt>
                <c:pt idx="5362">
                  <c:v>-1.383E-8</c:v>
                </c:pt>
                <c:pt idx="5363">
                  <c:v>-1.3817499999999999E-8</c:v>
                </c:pt>
                <c:pt idx="5364">
                  <c:v>-1.3805E-8</c:v>
                </c:pt>
                <c:pt idx="5365">
                  <c:v>-1.3792499999999999E-8</c:v>
                </c:pt>
                <c:pt idx="5366">
                  <c:v>-1.378E-8</c:v>
                </c:pt>
                <c:pt idx="5367">
                  <c:v>-1.3767500000000001E-8</c:v>
                </c:pt>
                <c:pt idx="5368">
                  <c:v>-1.3755E-8</c:v>
                </c:pt>
                <c:pt idx="5369">
                  <c:v>-1.37425E-8</c:v>
                </c:pt>
                <c:pt idx="5370">
                  <c:v>-1.373E-8</c:v>
                </c:pt>
                <c:pt idx="5371">
                  <c:v>-1.37175E-8</c:v>
                </c:pt>
                <c:pt idx="5372">
                  <c:v>-1.3704999999999999E-8</c:v>
                </c:pt>
                <c:pt idx="5373">
                  <c:v>-1.36925E-8</c:v>
                </c:pt>
                <c:pt idx="5374">
                  <c:v>-1.3680000000000001E-8</c:v>
                </c:pt>
                <c:pt idx="5375">
                  <c:v>-1.36675E-8</c:v>
                </c:pt>
                <c:pt idx="5376">
                  <c:v>-1.3655000000000001E-8</c:v>
                </c:pt>
                <c:pt idx="5377">
                  <c:v>-1.36425E-8</c:v>
                </c:pt>
                <c:pt idx="5378">
                  <c:v>-1.363E-8</c:v>
                </c:pt>
                <c:pt idx="5379">
                  <c:v>-1.3617499999999999E-8</c:v>
                </c:pt>
                <c:pt idx="5380">
                  <c:v>-1.3605E-8</c:v>
                </c:pt>
                <c:pt idx="5381">
                  <c:v>-1.3592500000000001E-8</c:v>
                </c:pt>
                <c:pt idx="5382">
                  <c:v>-1.358E-8</c:v>
                </c:pt>
                <c:pt idx="5383">
                  <c:v>-1.3567500000000001E-8</c:v>
                </c:pt>
                <c:pt idx="5384">
                  <c:v>-1.3555E-8</c:v>
                </c:pt>
                <c:pt idx="5385">
                  <c:v>-1.35425E-8</c:v>
                </c:pt>
                <c:pt idx="5386">
                  <c:v>-1.3529999999999999E-8</c:v>
                </c:pt>
                <c:pt idx="5387">
                  <c:v>-1.35175E-8</c:v>
                </c:pt>
                <c:pt idx="5388">
                  <c:v>-1.3505000000000001E-8</c:v>
                </c:pt>
                <c:pt idx="5389">
                  <c:v>-1.34925E-8</c:v>
                </c:pt>
                <c:pt idx="5390">
                  <c:v>-1.3480000000000001E-8</c:v>
                </c:pt>
                <c:pt idx="5391">
                  <c:v>-1.34675E-8</c:v>
                </c:pt>
                <c:pt idx="5392">
                  <c:v>-1.3455E-8</c:v>
                </c:pt>
                <c:pt idx="5393">
                  <c:v>-1.3442499999999999E-8</c:v>
                </c:pt>
                <c:pt idx="5394">
                  <c:v>-1.343E-8</c:v>
                </c:pt>
                <c:pt idx="5395">
                  <c:v>-1.3417499999999999E-8</c:v>
                </c:pt>
                <c:pt idx="5396">
                  <c:v>-1.3405E-8</c:v>
                </c:pt>
                <c:pt idx="5397">
                  <c:v>-1.3392500000000001E-8</c:v>
                </c:pt>
                <c:pt idx="5398">
                  <c:v>-1.338E-8</c:v>
                </c:pt>
                <c:pt idx="5399">
                  <c:v>-1.33675E-8</c:v>
                </c:pt>
                <c:pt idx="5400">
                  <c:v>-1.3354999999999999E-8</c:v>
                </c:pt>
                <c:pt idx="5401">
                  <c:v>-1.33425E-8</c:v>
                </c:pt>
                <c:pt idx="5402">
                  <c:v>-1.3329999999999999E-8</c:v>
                </c:pt>
                <c:pt idx="5403">
                  <c:v>-1.33175E-8</c:v>
                </c:pt>
                <c:pt idx="5404">
                  <c:v>-1.3305000000000001E-8</c:v>
                </c:pt>
                <c:pt idx="5405">
                  <c:v>-1.32925E-8</c:v>
                </c:pt>
                <c:pt idx="5406">
                  <c:v>-1.328E-8</c:v>
                </c:pt>
                <c:pt idx="5407">
                  <c:v>-1.32675E-8</c:v>
                </c:pt>
                <c:pt idx="5408">
                  <c:v>-1.3255E-8</c:v>
                </c:pt>
                <c:pt idx="5409">
                  <c:v>-1.3242499999999999E-8</c:v>
                </c:pt>
                <c:pt idx="5410">
                  <c:v>-1.323E-8</c:v>
                </c:pt>
                <c:pt idx="5411">
                  <c:v>-1.3217500000000001E-8</c:v>
                </c:pt>
                <c:pt idx="5412">
                  <c:v>-1.3205E-8</c:v>
                </c:pt>
                <c:pt idx="5413">
                  <c:v>-1.3192500000000001E-8</c:v>
                </c:pt>
                <c:pt idx="5414">
                  <c:v>-1.318E-8</c:v>
                </c:pt>
                <c:pt idx="5415">
                  <c:v>-1.31675E-8</c:v>
                </c:pt>
                <c:pt idx="5416">
                  <c:v>-1.3154999999999999E-8</c:v>
                </c:pt>
                <c:pt idx="5417">
                  <c:v>-1.31425E-8</c:v>
                </c:pt>
                <c:pt idx="5418">
                  <c:v>-1.3130000000000001E-8</c:v>
                </c:pt>
                <c:pt idx="5419">
                  <c:v>-1.31175E-8</c:v>
                </c:pt>
                <c:pt idx="5420">
                  <c:v>-1.3105000000000001E-8</c:v>
                </c:pt>
                <c:pt idx="5421">
                  <c:v>-1.30925E-8</c:v>
                </c:pt>
                <c:pt idx="5422">
                  <c:v>-1.308E-8</c:v>
                </c:pt>
                <c:pt idx="5423">
                  <c:v>-1.3067499999999999E-8</c:v>
                </c:pt>
                <c:pt idx="5424">
                  <c:v>-1.3055E-8</c:v>
                </c:pt>
                <c:pt idx="5425">
                  <c:v>-1.3042500000000001E-8</c:v>
                </c:pt>
                <c:pt idx="5426">
                  <c:v>-1.303E-8</c:v>
                </c:pt>
                <c:pt idx="5427">
                  <c:v>-1.3017500000000001E-8</c:v>
                </c:pt>
                <c:pt idx="5428">
                  <c:v>-1.3005E-8</c:v>
                </c:pt>
                <c:pt idx="5429">
                  <c:v>-1.29925E-8</c:v>
                </c:pt>
                <c:pt idx="5430">
                  <c:v>-1.2979999999999999E-8</c:v>
                </c:pt>
                <c:pt idx="5431">
                  <c:v>-1.29675E-8</c:v>
                </c:pt>
                <c:pt idx="5432">
                  <c:v>-1.2954999999999999E-8</c:v>
                </c:pt>
                <c:pt idx="5433">
                  <c:v>-1.29425E-8</c:v>
                </c:pt>
                <c:pt idx="5434">
                  <c:v>-1.2930000000000001E-8</c:v>
                </c:pt>
                <c:pt idx="5435">
                  <c:v>-1.29175E-8</c:v>
                </c:pt>
                <c:pt idx="5436">
                  <c:v>-1.2905E-8</c:v>
                </c:pt>
                <c:pt idx="5437">
                  <c:v>-1.2892499999999999E-8</c:v>
                </c:pt>
                <c:pt idx="5438">
                  <c:v>-1.288E-8</c:v>
                </c:pt>
                <c:pt idx="5439">
                  <c:v>-1.2867499999999999E-8</c:v>
                </c:pt>
                <c:pt idx="5440">
                  <c:v>-1.2855E-8</c:v>
                </c:pt>
                <c:pt idx="5441">
                  <c:v>-1.2842500000000001E-8</c:v>
                </c:pt>
                <c:pt idx="5442">
                  <c:v>-1.283E-8</c:v>
                </c:pt>
                <c:pt idx="5443">
                  <c:v>-1.28175E-8</c:v>
                </c:pt>
                <c:pt idx="5444">
                  <c:v>-1.2805E-8</c:v>
                </c:pt>
                <c:pt idx="5445">
                  <c:v>-1.27925E-8</c:v>
                </c:pt>
                <c:pt idx="5446">
                  <c:v>-1.2779999999999999E-8</c:v>
                </c:pt>
                <c:pt idx="5447">
                  <c:v>-1.27675E-8</c:v>
                </c:pt>
                <c:pt idx="5448">
                  <c:v>-1.2755000000000001E-8</c:v>
                </c:pt>
                <c:pt idx="5449">
                  <c:v>-1.27425E-8</c:v>
                </c:pt>
                <c:pt idx="5450">
                  <c:v>-1.2730000000000001E-8</c:v>
                </c:pt>
                <c:pt idx="5451">
                  <c:v>-1.27175E-8</c:v>
                </c:pt>
                <c:pt idx="5452">
                  <c:v>-1.2705E-8</c:v>
                </c:pt>
                <c:pt idx="5453">
                  <c:v>-1.2692499999999999E-8</c:v>
                </c:pt>
                <c:pt idx="5454">
                  <c:v>-1.268E-8</c:v>
                </c:pt>
                <c:pt idx="5455">
                  <c:v>-1.2667500000000001E-8</c:v>
                </c:pt>
                <c:pt idx="5456">
                  <c:v>-1.2655E-8</c:v>
                </c:pt>
                <c:pt idx="5457">
                  <c:v>-1.2642500000000001E-8</c:v>
                </c:pt>
                <c:pt idx="5458">
                  <c:v>-1.263E-8</c:v>
                </c:pt>
                <c:pt idx="5459">
                  <c:v>-1.26175E-8</c:v>
                </c:pt>
                <c:pt idx="5460">
                  <c:v>-1.2604999999999999E-8</c:v>
                </c:pt>
                <c:pt idx="5461">
                  <c:v>-1.25925E-8</c:v>
                </c:pt>
                <c:pt idx="5462">
                  <c:v>-1.2580000000000001E-8</c:v>
                </c:pt>
                <c:pt idx="5463">
                  <c:v>-1.25675E-8</c:v>
                </c:pt>
                <c:pt idx="5464">
                  <c:v>-1.2555000000000001E-8</c:v>
                </c:pt>
                <c:pt idx="5465">
                  <c:v>-1.25425E-8</c:v>
                </c:pt>
                <c:pt idx="5466">
                  <c:v>-1.253E-8</c:v>
                </c:pt>
                <c:pt idx="5467">
                  <c:v>-1.2517499999999999E-8</c:v>
                </c:pt>
                <c:pt idx="5468">
                  <c:v>-1.2505E-8</c:v>
                </c:pt>
                <c:pt idx="5469">
                  <c:v>-1.2492499999999999E-8</c:v>
                </c:pt>
                <c:pt idx="5470">
                  <c:v>-1.248E-8</c:v>
                </c:pt>
                <c:pt idx="5471">
                  <c:v>-1.2467500000000001E-8</c:v>
                </c:pt>
                <c:pt idx="5472">
                  <c:v>-1.2455E-8</c:v>
                </c:pt>
                <c:pt idx="5473">
                  <c:v>-1.24425E-8</c:v>
                </c:pt>
                <c:pt idx="5474">
                  <c:v>-1.2429999999999999E-8</c:v>
                </c:pt>
                <c:pt idx="5475">
                  <c:v>-1.24175E-8</c:v>
                </c:pt>
                <c:pt idx="5476">
                  <c:v>-1.2404999999999999E-8</c:v>
                </c:pt>
                <c:pt idx="5477">
                  <c:v>-1.23925E-8</c:v>
                </c:pt>
                <c:pt idx="5478">
                  <c:v>-1.2380000000000001E-8</c:v>
                </c:pt>
                <c:pt idx="5479">
                  <c:v>-1.23675E-8</c:v>
                </c:pt>
                <c:pt idx="5480">
                  <c:v>-1.2355E-8</c:v>
                </c:pt>
                <c:pt idx="5481">
                  <c:v>-1.23425E-8</c:v>
                </c:pt>
                <c:pt idx="5482">
                  <c:v>-1.233E-8</c:v>
                </c:pt>
                <c:pt idx="5483">
                  <c:v>-1.2317499999999999E-8</c:v>
                </c:pt>
                <c:pt idx="5484">
                  <c:v>-1.2305E-8</c:v>
                </c:pt>
                <c:pt idx="5485">
                  <c:v>-1.2292500000000001E-8</c:v>
                </c:pt>
                <c:pt idx="5486">
                  <c:v>-1.228E-8</c:v>
                </c:pt>
                <c:pt idx="5487">
                  <c:v>-1.22675E-8</c:v>
                </c:pt>
                <c:pt idx="5488">
                  <c:v>-1.2255E-8</c:v>
                </c:pt>
                <c:pt idx="5489">
                  <c:v>-1.22425E-8</c:v>
                </c:pt>
                <c:pt idx="5490">
                  <c:v>-1.2229999999999999E-8</c:v>
                </c:pt>
                <c:pt idx="5491">
                  <c:v>-1.22175E-8</c:v>
                </c:pt>
                <c:pt idx="5492">
                  <c:v>-1.2205000000000001E-8</c:v>
                </c:pt>
                <c:pt idx="5493">
                  <c:v>-1.21925E-8</c:v>
                </c:pt>
                <c:pt idx="5494">
                  <c:v>-1.2180000000000001E-8</c:v>
                </c:pt>
                <c:pt idx="5495">
                  <c:v>-1.21675E-8</c:v>
                </c:pt>
                <c:pt idx="5496">
                  <c:v>-1.2155E-8</c:v>
                </c:pt>
                <c:pt idx="5497">
                  <c:v>-1.2142499999999999E-8</c:v>
                </c:pt>
                <c:pt idx="5498">
                  <c:v>-1.213E-8</c:v>
                </c:pt>
                <c:pt idx="5499">
                  <c:v>-1.2117500000000001E-8</c:v>
                </c:pt>
                <c:pt idx="5500">
                  <c:v>-1.2105E-8</c:v>
                </c:pt>
                <c:pt idx="5501">
                  <c:v>-1.2092500000000001E-8</c:v>
                </c:pt>
                <c:pt idx="5502">
                  <c:v>-1.208E-8</c:v>
                </c:pt>
                <c:pt idx="5503">
                  <c:v>-1.20675E-8</c:v>
                </c:pt>
                <c:pt idx="5504">
                  <c:v>-1.2054999999999999E-8</c:v>
                </c:pt>
                <c:pt idx="5505">
                  <c:v>-1.20425E-8</c:v>
                </c:pt>
                <c:pt idx="5506">
                  <c:v>-1.2029999999999999E-8</c:v>
                </c:pt>
                <c:pt idx="5507">
                  <c:v>-1.20175E-8</c:v>
                </c:pt>
                <c:pt idx="5508">
                  <c:v>-1.2005000000000001E-8</c:v>
                </c:pt>
                <c:pt idx="5509">
                  <c:v>-1.19925E-8</c:v>
                </c:pt>
                <c:pt idx="5510">
                  <c:v>-1.198E-8</c:v>
                </c:pt>
                <c:pt idx="5511">
                  <c:v>-1.1967499999999999E-8</c:v>
                </c:pt>
                <c:pt idx="5512">
                  <c:v>-1.1955E-8</c:v>
                </c:pt>
                <c:pt idx="5513">
                  <c:v>-1.1942499999999999E-8</c:v>
                </c:pt>
                <c:pt idx="5514">
                  <c:v>-1.193E-8</c:v>
                </c:pt>
                <c:pt idx="5515">
                  <c:v>-1.1917500000000001E-8</c:v>
                </c:pt>
                <c:pt idx="5516">
                  <c:v>-1.1905E-8</c:v>
                </c:pt>
                <c:pt idx="5517">
                  <c:v>-1.18925E-8</c:v>
                </c:pt>
                <c:pt idx="5518">
                  <c:v>-1.188E-8</c:v>
                </c:pt>
                <c:pt idx="5519">
                  <c:v>-1.18675E-8</c:v>
                </c:pt>
                <c:pt idx="5520">
                  <c:v>-1.1854999999999999E-8</c:v>
                </c:pt>
                <c:pt idx="5521">
                  <c:v>-1.18425E-8</c:v>
                </c:pt>
                <c:pt idx="5522">
                  <c:v>-1.1830000000000001E-8</c:v>
                </c:pt>
                <c:pt idx="5523">
                  <c:v>-1.18175E-8</c:v>
                </c:pt>
                <c:pt idx="5524">
                  <c:v>-1.1805E-8</c:v>
                </c:pt>
                <c:pt idx="5525">
                  <c:v>-1.17925E-8</c:v>
                </c:pt>
                <c:pt idx="5526">
                  <c:v>-1.178E-8</c:v>
                </c:pt>
                <c:pt idx="5527">
                  <c:v>-1.1767499999999999E-8</c:v>
                </c:pt>
                <c:pt idx="5528">
                  <c:v>-1.1755E-8</c:v>
                </c:pt>
                <c:pt idx="5529">
                  <c:v>-1.1742500000000001E-8</c:v>
                </c:pt>
                <c:pt idx="5530">
                  <c:v>-1.173E-8</c:v>
                </c:pt>
                <c:pt idx="5531">
                  <c:v>-1.1717500000000001E-8</c:v>
                </c:pt>
                <c:pt idx="5532">
                  <c:v>-1.1705E-8</c:v>
                </c:pt>
                <c:pt idx="5533">
                  <c:v>-1.16925E-8</c:v>
                </c:pt>
                <c:pt idx="5534">
                  <c:v>-1.1679999999999999E-8</c:v>
                </c:pt>
                <c:pt idx="5535">
                  <c:v>-1.16675E-8</c:v>
                </c:pt>
                <c:pt idx="5536">
                  <c:v>-1.1655000000000001E-8</c:v>
                </c:pt>
                <c:pt idx="5537">
                  <c:v>-1.16425E-8</c:v>
                </c:pt>
                <c:pt idx="5538">
                  <c:v>-1.1630000000000001E-8</c:v>
                </c:pt>
                <c:pt idx="5539">
                  <c:v>-1.16175E-8</c:v>
                </c:pt>
                <c:pt idx="5540">
                  <c:v>-1.1605E-8</c:v>
                </c:pt>
                <c:pt idx="5541">
                  <c:v>-1.1592499999999999E-8</c:v>
                </c:pt>
                <c:pt idx="5542">
                  <c:v>-1.158E-8</c:v>
                </c:pt>
                <c:pt idx="5543">
                  <c:v>-1.1567499999999999E-8</c:v>
                </c:pt>
                <c:pt idx="5544">
                  <c:v>-1.1555E-8</c:v>
                </c:pt>
                <c:pt idx="5545">
                  <c:v>-1.1542500000000001E-8</c:v>
                </c:pt>
                <c:pt idx="5546">
                  <c:v>-1.153E-8</c:v>
                </c:pt>
                <c:pt idx="5547">
                  <c:v>-1.15175E-8</c:v>
                </c:pt>
                <c:pt idx="5548">
                  <c:v>-1.1504999999999999E-8</c:v>
                </c:pt>
                <c:pt idx="5549">
                  <c:v>-1.14925E-8</c:v>
                </c:pt>
                <c:pt idx="5550">
                  <c:v>-1.1479999999999999E-8</c:v>
                </c:pt>
                <c:pt idx="5551">
                  <c:v>-1.14675E-8</c:v>
                </c:pt>
                <c:pt idx="5552">
                  <c:v>-1.1455000000000001E-8</c:v>
                </c:pt>
                <c:pt idx="5553">
                  <c:v>-1.14425E-8</c:v>
                </c:pt>
                <c:pt idx="5554">
                  <c:v>-1.143E-8</c:v>
                </c:pt>
                <c:pt idx="5555">
                  <c:v>-1.14175E-8</c:v>
                </c:pt>
                <c:pt idx="5556">
                  <c:v>-1.1405E-8</c:v>
                </c:pt>
                <c:pt idx="5557">
                  <c:v>-1.1392499999999999E-8</c:v>
                </c:pt>
                <c:pt idx="5558">
                  <c:v>-1.138E-8</c:v>
                </c:pt>
                <c:pt idx="5559">
                  <c:v>-1.1367500000000001E-8</c:v>
                </c:pt>
                <c:pt idx="5560">
                  <c:v>-1.1355E-8</c:v>
                </c:pt>
                <c:pt idx="5561">
                  <c:v>-1.13425E-8</c:v>
                </c:pt>
                <c:pt idx="5562">
                  <c:v>-1.133E-8</c:v>
                </c:pt>
                <c:pt idx="5563">
                  <c:v>-1.13175E-8</c:v>
                </c:pt>
                <c:pt idx="5564">
                  <c:v>-1.1304999999999999E-8</c:v>
                </c:pt>
                <c:pt idx="5565">
                  <c:v>-1.12925E-8</c:v>
                </c:pt>
                <c:pt idx="5566">
                  <c:v>-1.1280000000000001E-8</c:v>
                </c:pt>
                <c:pt idx="5567">
                  <c:v>-1.12675E-8</c:v>
                </c:pt>
                <c:pt idx="5568">
                  <c:v>-1.1255000000000001E-8</c:v>
                </c:pt>
                <c:pt idx="5569">
                  <c:v>-1.12425E-8</c:v>
                </c:pt>
                <c:pt idx="5570">
                  <c:v>-1.123E-8</c:v>
                </c:pt>
                <c:pt idx="5571">
                  <c:v>-1.1217499999999999E-8</c:v>
                </c:pt>
                <c:pt idx="5572">
                  <c:v>-1.1205E-8</c:v>
                </c:pt>
                <c:pt idx="5573">
                  <c:v>-1.1192500000000001E-8</c:v>
                </c:pt>
                <c:pt idx="5574">
                  <c:v>-1.118E-8</c:v>
                </c:pt>
                <c:pt idx="5575">
                  <c:v>-1.1167500000000001E-8</c:v>
                </c:pt>
                <c:pt idx="5576">
                  <c:v>-1.1155E-8</c:v>
                </c:pt>
                <c:pt idx="5577">
                  <c:v>-1.11425E-8</c:v>
                </c:pt>
                <c:pt idx="5578">
                  <c:v>-1.1129999999999999E-8</c:v>
                </c:pt>
                <c:pt idx="5579">
                  <c:v>-1.11175E-8</c:v>
                </c:pt>
                <c:pt idx="5580">
                  <c:v>-1.1104999999999999E-8</c:v>
                </c:pt>
                <c:pt idx="5581">
                  <c:v>-1.10925E-8</c:v>
                </c:pt>
                <c:pt idx="5582">
                  <c:v>-1.1080000000000001E-8</c:v>
                </c:pt>
                <c:pt idx="5583">
                  <c:v>-1.10675E-8</c:v>
                </c:pt>
                <c:pt idx="5584">
                  <c:v>-1.1055E-8</c:v>
                </c:pt>
                <c:pt idx="5585">
                  <c:v>-1.1042499999999999E-8</c:v>
                </c:pt>
                <c:pt idx="5586">
                  <c:v>-1.103E-8</c:v>
                </c:pt>
                <c:pt idx="5587">
                  <c:v>-1.1017499999999999E-8</c:v>
                </c:pt>
                <c:pt idx="5588">
                  <c:v>-1.1005E-8</c:v>
                </c:pt>
                <c:pt idx="5589">
                  <c:v>-1.0992500000000001E-8</c:v>
                </c:pt>
                <c:pt idx="5590">
                  <c:v>-1.098E-8</c:v>
                </c:pt>
                <c:pt idx="5591">
                  <c:v>-1.09675E-8</c:v>
                </c:pt>
                <c:pt idx="5592">
                  <c:v>-1.0954999999999999E-8</c:v>
                </c:pt>
                <c:pt idx="5593">
                  <c:v>-1.09425E-8</c:v>
                </c:pt>
                <c:pt idx="5594">
                  <c:v>-1.0929999999999999E-8</c:v>
                </c:pt>
                <c:pt idx="5595">
                  <c:v>-1.09175E-8</c:v>
                </c:pt>
                <c:pt idx="5596">
                  <c:v>-1.0905000000000001E-8</c:v>
                </c:pt>
                <c:pt idx="5597">
                  <c:v>-1.08925E-8</c:v>
                </c:pt>
                <c:pt idx="5598">
                  <c:v>-1.088E-8</c:v>
                </c:pt>
                <c:pt idx="5599">
                  <c:v>-1.08675E-8</c:v>
                </c:pt>
                <c:pt idx="5600">
                  <c:v>-1.0855E-8</c:v>
                </c:pt>
                <c:pt idx="5601">
                  <c:v>-1.0842499999999999E-8</c:v>
                </c:pt>
                <c:pt idx="5602">
                  <c:v>-1.083E-8</c:v>
                </c:pt>
                <c:pt idx="5603">
                  <c:v>-1.0817500000000001E-8</c:v>
                </c:pt>
                <c:pt idx="5604">
                  <c:v>-1.0805E-8</c:v>
                </c:pt>
                <c:pt idx="5605">
                  <c:v>-1.0792500000000001E-8</c:v>
                </c:pt>
                <c:pt idx="5606">
                  <c:v>-1.078E-8</c:v>
                </c:pt>
                <c:pt idx="5607">
                  <c:v>-1.07675E-8</c:v>
                </c:pt>
                <c:pt idx="5608">
                  <c:v>-1.0754999999999999E-8</c:v>
                </c:pt>
                <c:pt idx="5609">
                  <c:v>-1.07425E-8</c:v>
                </c:pt>
                <c:pt idx="5610">
                  <c:v>-1.0730000000000001E-8</c:v>
                </c:pt>
                <c:pt idx="5611">
                  <c:v>-1.07175E-8</c:v>
                </c:pt>
                <c:pt idx="5612">
                  <c:v>-1.0705000000000001E-8</c:v>
                </c:pt>
                <c:pt idx="5613">
                  <c:v>-1.06925E-8</c:v>
                </c:pt>
                <c:pt idx="5614">
                  <c:v>-1.068E-8</c:v>
                </c:pt>
                <c:pt idx="5615">
                  <c:v>-1.0667499999999999E-8</c:v>
                </c:pt>
                <c:pt idx="5616">
                  <c:v>-1.0655E-8</c:v>
                </c:pt>
                <c:pt idx="5617">
                  <c:v>-1.0642499999999999E-8</c:v>
                </c:pt>
                <c:pt idx="5618">
                  <c:v>-1.063E-8</c:v>
                </c:pt>
                <c:pt idx="5619">
                  <c:v>-1.0617500000000001E-8</c:v>
                </c:pt>
                <c:pt idx="5620">
                  <c:v>-1.0605E-8</c:v>
                </c:pt>
                <c:pt idx="5621">
                  <c:v>-1.05925E-8</c:v>
                </c:pt>
                <c:pt idx="5622">
                  <c:v>-1.0579999999999999E-8</c:v>
                </c:pt>
                <c:pt idx="5623">
                  <c:v>-1.05675E-8</c:v>
                </c:pt>
                <c:pt idx="5624">
                  <c:v>-1.0554999999999999E-8</c:v>
                </c:pt>
                <c:pt idx="5625">
                  <c:v>-1.05425E-8</c:v>
                </c:pt>
                <c:pt idx="5626">
                  <c:v>-1.0530000000000001E-8</c:v>
                </c:pt>
                <c:pt idx="5627">
                  <c:v>-1.05175E-8</c:v>
                </c:pt>
                <c:pt idx="5628">
                  <c:v>-1.0505E-8</c:v>
                </c:pt>
                <c:pt idx="5629">
                  <c:v>-1.0492499999999999E-8</c:v>
                </c:pt>
                <c:pt idx="5630">
                  <c:v>-1.048E-8</c:v>
                </c:pt>
                <c:pt idx="5631">
                  <c:v>-1.0467499999999999E-8</c:v>
                </c:pt>
                <c:pt idx="5632">
                  <c:v>-1.0455E-8</c:v>
                </c:pt>
                <c:pt idx="5633">
                  <c:v>-1.0442500000000001E-8</c:v>
                </c:pt>
                <c:pt idx="5634">
                  <c:v>-1.043E-8</c:v>
                </c:pt>
                <c:pt idx="5635">
                  <c:v>-1.04175E-8</c:v>
                </c:pt>
                <c:pt idx="5636">
                  <c:v>-1.0405E-8</c:v>
                </c:pt>
                <c:pt idx="5637">
                  <c:v>-1.03925E-8</c:v>
                </c:pt>
                <c:pt idx="5638">
                  <c:v>-1.0379999999999999E-8</c:v>
                </c:pt>
                <c:pt idx="5639">
                  <c:v>-1.03675E-8</c:v>
                </c:pt>
                <c:pt idx="5640">
                  <c:v>-1.0355000000000001E-8</c:v>
                </c:pt>
                <c:pt idx="5641">
                  <c:v>-1.03425E-8</c:v>
                </c:pt>
                <c:pt idx="5642">
                  <c:v>-1.0330000000000001E-8</c:v>
                </c:pt>
                <c:pt idx="5643">
                  <c:v>-1.03175E-8</c:v>
                </c:pt>
                <c:pt idx="5644">
                  <c:v>-1.0305E-8</c:v>
                </c:pt>
                <c:pt idx="5645">
                  <c:v>-1.0292499999999999E-8</c:v>
                </c:pt>
                <c:pt idx="5646">
                  <c:v>-1.028E-8</c:v>
                </c:pt>
                <c:pt idx="5647">
                  <c:v>-1.0267500000000001E-8</c:v>
                </c:pt>
                <c:pt idx="5648">
                  <c:v>-1.0255E-8</c:v>
                </c:pt>
                <c:pt idx="5649">
                  <c:v>-1.0242500000000001E-8</c:v>
                </c:pt>
                <c:pt idx="5650">
                  <c:v>-1.023E-8</c:v>
                </c:pt>
                <c:pt idx="5651">
                  <c:v>-1.02175E-8</c:v>
                </c:pt>
                <c:pt idx="5652">
                  <c:v>-1.0204999999999999E-8</c:v>
                </c:pt>
                <c:pt idx="5653">
                  <c:v>-1.01925E-8</c:v>
                </c:pt>
                <c:pt idx="5654">
                  <c:v>-1.0179999999999999E-8</c:v>
                </c:pt>
                <c:pt idx="5655">
                  <c:v>-1.01675E-8</c:v>
                </c:pt>
                <c:pt idx="5656">
                  <c:v>-1.0155000000000001E-8</c:v>
                </c:pt>
                <c:pt idx="5657">
                  <c:v>-1.01425E-8</c:v>
                </c:pt>
                <c:pt idx="5658">
                  <c:v>-1.013E-8</c:v>
                </c:pt>
                <c:pt idx="5659">
                  <c:v>-1.0117499999999999E-8</c:v>
                </c:pt>
                <c:pt idx="5660">
                  <c:v>-1.0105E-8</c:v>
                </c:pt>
                <c:pt idx="5661">
                  <c:v>-1.0092499999999999E-8</c:v>
                </c:pt>
                <c:pt idx="5662">
                  <c:v>-1.008E-8</c:v>
                </c:pt>
                <c:pt idx="5663">
                  <c:v>-1.0067500000000001E-8</c:v>
                </c:pt>
                <c:pt idx="5664">
                  <c:v>-1.0055E-8</c:v>
                </c:pt>
                <c:pt idx="5665">
                  <c:v>-1.00425E-8</c:v>
                </c:pt>
                <c:pt idx="5666">
                  <c:v>-1.0029999999999999E-8</c:v>
                </c:pt>
                <c:pt idx="5667">
                  <c:v>-1.00175E-8</c:v>
                </c:pt>
                <c:pt idx="5668">
                  <c:v>-1.0004999999999999E-8</c:v>
                </c:pt>
                <c:pt idx="5669">
                  <c:v>-9.9925E-9</c:v>
                </c:pt>
                <c:pt idx="5670">
                  <c:v>-9.9800000000000007E-9</c:v>
                </c:pt>
                <c:pt idx="5671">
                  <c:v>-9.9674999999999998E-9</c:v>
                </c:pt>
                <c:pt idx="5672">
                  <c:v>-9.9550000000000005E-9</c:v>
                </c:pt>
                <c:pt idx="5673">
                  <c:v>-9.9424999999999995E-9</c:v>
                </c:pt>
                <c:pt idx="5674">
                  <c:v>-9.9300000000000002E-9</c:v>
                </c:pt>
                <c:pt idx="5675">
                  <c:v>-9.9174999999999993E-9</c:v>
                </c:pt>
                <c:pt idx="5676">
                  <c:v>-9.905E-9</c:v>
                </c:pt>
                <c:pt idx="5677">
                  <c:v>-9.8925000000000007E-9</c:v>
                </c:pt>
                <c:pt idx="5678">
                  <c:v>-9.8799999999999998E-9</c:v>
                </c:pt>
                <c:pt idx="5679">
                  <c:v>-9.8675000000000005E-9</c:v>
                </c:pt>
                <c:pt idx="5680">
                  <c:v>-9.8549999999999996E-9</c:v>
                </c:pt>
                <c:pt idx="5681">
                  <c:v>-9.8425000000000003E-9</c:v>
                </c:pt>
                <c:pt idx="5682">
                  <c:v>-9.8299999999999993E-9</c:v>
                </c:pt>
                <c:pt idx="5683">
                  <c:v>-9.8175000000000001E-9</c:v>
                </c:pt>
                <c:pt idx="5684">
                  <c:v>-9.8050000000000008E-9</c:v>
                </c:pt>
                <c:pt idx="5685">
                  <c:v>-9.7924999999999998E-9</c:v>
                </c:pt>
                <c:pt idx="5686">
                  <c:v>-9.7800000000000006E-9</c:v>
                </c:pt>
                <c:pt idx="5687">
                  <c:v>-9.7674999999999996E-9</c:v>
                </c:pt>
                <c:pt idx="5688">
                  <c:v>-9.7550000000000003E-9</c:v>
                </c:pt>
                <c:pt idx="5689">
                  <c:v>-9.7424999999999994E-9</c:v>
                </c:pt>
                <c:pt idx="5690">
                  <c:v>-9.7300000000000001E-9</c:v>
                </c:pt>
                <c:pt idx="5691">
                  <c:v>-9.7175000000000008E-9</c:v>
                </c:pt>
                <c:pt idx="5692">
                  <c:v>-9.7049999999999999E-9</c:v>
                </c:pt>
                <c:pt idx="5693">
                  <c:v>-9.6925000000000006E-9</c:v>
                </c:pt>
                <c:pt idx="5694">
                  <c:v>-9.6799999999999997E-9</c:v>
                </c:pt>
                <c:pt idx="5695">
                  <c:v>-9.6675000000000004E-9</c:v>
                </c:pt>
                <c:pt idx="5696">
                  <c:v>-9.6549999999999994E-9</c:v>
                </c:pt>
                <c:pt idx="5697">
                  <c:v>-9.6425000000000002E-9</c:v>
                </c:pt>
                <c:pt idx="5698">
                  <c:v>-9.6299999999999992E-9</c:v>
                </c:pt>
                <c:pt idx="5699">
                  <c:v>-9.6174999999999999E-9</c:v>
                </c:pt>
                <c:pt idx="5700">
                  <c:v>-9.6050000000000006E-9</c:v>
                </c:pt>
                <c:pt idx="5701">
                  <c:v>-9.5924999999999997E-9</c:v>
                </c:pt>
                <c:pt idx="5702">
                  <c:v>-9.5800000000000004E-9</c:v>
                </c:pt>
                <c:pt idx="5703">
                  <c:v>-9.5674999999999995E-9</c:v>
                </c:pt>
                <c:pt idx="5704">
                  <c:v>-9.5550000000000002E-9</c:v>
                </c:pt>
                <c:pt idx="5705">
                  <c:v>-9.5424999999999993E-9</c:v>
                </c:pt>
                <c:pt idx="5706">
                  <c:v>-9.53E-9</c:v>
                </c:pt>
                <c:pt idx="5707">
                  <c:v>-9.5175000000000007E-9</c:v>
                </c:pt>
                <c:pt idx="5708">
                  <c:v>-9.5049999999999997E-9</c:v>
                </c:pt>
                <c:pt idx="5709">
                  <c:v>-9.4925000000000005E-9</c:v>
                </c:pt>
                <c:pt idx="5710">
                  <c:v>-9.4799999999999995E-9</c:v>
                </c:pt>
                <c:pt idx="5711">
                  <c:v>-9.4675000000000002E-9</c:v>
                </c:pt>
                <c:pt idx="5712">
                  <c:v>-9.4549999999999993E-9</c:v>
                </c:pt>
                <c:pt idx="5713">
                  <c:v>-9.4425E-9</c:v>
                </c:pt>
                <c:pt idx="5714">
                  <c:v>-9.4300000000000007E-9</c:v>
                </c:pt>
                <c:pt idx="5715">
                  <c:v>-9.4174999999999998E-9</c:v>
                </c:pt>
                <c:pt idx="5716">
                  <c:v>-9.4050000000000005E-9</c:v>
                </c:pt>
                <c:pt idx="5717">
                  <c:v>-9.3924999999999996E-9</c:v>
                </c:pt>
                <c:pt idx="5718">
                  <c:v>-9.3800000000000003E-9</c:v>
                </c:pt>
                <c:pt idx="5719">
                  <c:v>-9.3674999999999993E-9</c:v>
                </c:pt>
                <c:pt idx="5720">
                  <c:v>-9.3550000000000001E-9</c:v>
                </c:pt>
                <c:pt idx="5721">
                  <c:v>-9.3425000000000008E-9</c:v>
                </c:pt>
                <c:pt idx="5722">
                  <c:v>-9.3299999999999998E-9</c:v>
                </c:pt>
                <c:pt idx="5723">
                  <c:v>-9.3175000000000005E-9</c:v>
                </c:pt>
                <c:pt idx="5724">
                  <c:v>-9.3049999999999996E-9</c:v>
                </c:pt>
                <c:pt idx="5725">
                  <c:v>-9.2925000000000003E-9</c:v>
                </c:pt>
                <c:pt idx="5726">
                  <c:v>-9.2799999999999994E-9</c:v>
                </c:pt>
                <c:pt idx="5727">
                  <c:v>-9.2675000000000001E-9</c:v>
                </c:pt>
                <c:pt idx="5728">
                  <c:v>-9.2550000000000008E-9</c:v>
                </c:pt>
                <c:pt idx="5729">
                  <c:v>-9.2424999999999999E-9</c:v>
                </c:pt>
                <c:pt idx="5730">
                  <c:v>-9.2300000000000006E-9</c:v>
                </c:pt>
                <c:pt idx="5731">
                  <c:v>-9.2174999999999997E-9</c:v>
                </c:pt>
                <c:pt idx="5732">
                  <c:v>-9.2050000000000004E-9</c:v>
                </c:pt>
                <c:pt idx="5733">
                  <c:v>-9.1924999999999994E-9</c:v>
                </c:pt>
                <c:pt idx="5734">
                  <c:v>-9.1800000000000001E-9</c:v>
                </c:pt>
                <c:pt idx="5735">
                  <c:v>-9.1674999999999992E-9</c:v>
                </c:pt>
                <c:pt idx="5736">
                  <c:v>-9.1549999999999999E-9</c:v>
                </c:pt>
                <c:pt idx="5737">
                  <c:v>-9.1425000000000006E-9</c:v>
                </c:pt>
                <c:pt idx="5738">
                  <c:v>-9.1299999999999997E-9</c:v>
                </c:pt>
                <c:pt idx="5739">
                  <c:v>-9.1175000000000004E-9</c:v>
                </c:pt>
                <c:pt idx="5740">
                  <c:v>-9.1049999999999995E-9</c:v>
                </c:pt>
                <c:pt idx="5741">
                  <c:v>-9.0925000000000002E-9</c:v>
                </c:pt>
                <c:pt idx="5742">
                  <c:v>-9.0799999999999993E-9</c:v>
                </c:pt>
                <c:pt idx="5743">
                  <c:v>-9.0675E-9</c:v>
                </c:pt>
                <c:pt idx="5744">
                  <c:v>-9.0550000000000007E-9</c:v>
                </c:pt>
                <c:pt idx="5745">
                  <c:v>-9.0424999999999997E-9</c:v>
                </c:pt>
                <c:pt idx="5746">
                  <c:v>-9.0300000000000005E-9</c:v>
                </c:pt>
                <c:pt idx="5747">
                  <c:v>-9.0174999999999995E-9</c:v>
                </c:pt>
                <c:pt idx="5748">
                  <c:v>-9.0050000000000002E-9</c:v>
                </c:pt>
                <c:pt idx="5749">
                  <c:v>-8.9924999999999993E-9</c:v>
                </c:pt>
                <c:pt idx="5750">
                  <c:v>-8.98E-9</c:v>
                </c:pt>
                <c:pt idx="5751">
                  <c:v>-8.9675000000000007E-9</c:v>
                </c:pt>
                <c:pt idx="5752">
                  <c:v>-8.9549999999999998E-9</c:v>
                </c:pt>
                <c:pt idx="5753">
                  <c:v>-8.9425000000000005E-9</c:v>
                </c:pt>
                <c:pt idx="5754">
                  <c:v>-8.9299999999999996E-9</c:v>
                </c:pt>
                <c:pt idx="5755">
                  <c:v>-8.9175000000000003E-9</c:v>
                </c:pt>
                <c:pt idx="5756">
                  <c:v>-8.9049999999999993E-9</c:v>
                </c:pt>
                <c:pt idx="5757">
                  <c:v>-8.8925000000000001E-9</c:v>
                </c:pt>
                <c:pt idx="5758">
                  <c:v>-8.8800000000000008E-9</c:v>
                </c:pt>
                <c:pt idx="5759">
                  <c:v>-8.8674999999999998E-9</c:v>
                </c:pt>
                <c:pt idx="5760">
                  <c:v>-8.8550000000000005E-9</c:v>
                </c:pt>
                <c:pt idx="5761">
                  <c:v>-8.8424999999999996E-9</c:v>
                </c:pt>
                <c:pt idx="5762">
                  <c:v>-8.8300000000000003E-9</c:v>
                </c:pt>
                <c:pt idx="5763">
                  <c:v>-8.8174999999999994E-9</c:v>
                </c:pt>
                <c:pt idx="5764">
                  <c:v>-8.8050000000000001E-9</c:v>
                </c:pt>
                <c:pt idx="5765">
                  <c:v>-8.7925000000000008E-9</c:v>
                </c:pt>
                <c:pt idx="5766">
                  <c:v>-8.7799999999999999E-9</c:v>
                </c:pt>
                <c:pt idx="5767">
                  <c:v>-8.7675000000000006E-9</c:v>
                </c:pt>
                <c:pt idx="5768">
                  <c:v>-8.7549999999999996E-9</c:v>
                </c:pt>
                <c:pt idx="5769">
                  <c:v>-8.7425000000000004E-9</c:v>
                </c:pt>
                <c:pt idx="5770">
                  <c:v>-8.7299999999999994E-9</c:v>
                </c:pt>
                <c:pt idx="5771">
                  <c:v>-8.7175000000000001E-9</c:v>
                </c:pt>
                <c:pt idx="5772">
                  <c:v>-8.7049999999999992E-9</c:v>
                </c:pt>
                <c:pt idx="5773">
                  <c:v>-8.6924999999999999E-9</c:v>
                </c:pt>
                <c:pt idx="5774">
                  <c:v>-8.6800000000000006E-9</c:v>
                </c:pt>
                <c:pt idx="5775">
                  <c:v>-8.6674999999999997E-9</c:v>
                </c:pt>
                <c:pt idx="5776">
                  <c:v>-8.6550000000000004E-9</c:v>
                </c:pt>
                <c:pt idx="5777">
                  <c:v>-8.6424999999999995E-9</c:v>
                </c:pt>
                <c:pt idx="5778">
                  <c:v>-8.6300000000000002E-9</c:v>
                </c:pt>
                <c:pt idx="5779">
                  <c:v>-8.6174999999999992E-9</c:v>
                </c:pt>
                <c:pt idx="5780">
                  <c:v>-8.605E-9</c:v>
                </c:pt>
                <c:pt idx="5781">
                  <c:v>-8.5925000000000007E-9</c:v>
                </c:pt>
                <c:pt idx="5782">
                  <c:v>-8.5799999999999997E-9</c:v>
                </c:pt>
                <c:pt idx="5783">
                  <c:v>-8.5675000000000005E-9</c:v>
                </c:pt>
                <c:pt idx="5784">
                  <c:v>-8.5549999999999995E-9</c:v>
                </c:pt>
                <c:pt idx="5785">
                  <c:v>-8.5425000000000002E-9</c:v>
                </c:pt>
                <c:pt idx="5786">
                  <c:v>-8.5299999999999993E-9</c:v>
                </c:pt>
                <c:pt idx="5787">
                  <c:v>-8.5175E-9</c:v>
                </c:pt>
                <c:pt idx="5788">
                  <c:v>-8.5050000000000007E-9</c:v>
                </c:pt>
                <c:pt idx="5789">
                  <c:v>-8.4924999999999998E-9</c:v>
                </c:pt>
                <c:pt idx="5790">
                  <c:v>-8.4800000000000005E-9</c:v>
                </c:pt>
                <c:pt idx="5791">
                  <c:v>-8.4674999999999996E-9</c:v>
                </c:pt>
                <c:pt idx="5792">
                  <c:v>-8.4550000000000003E-9</c:v>
                </c:pt>
                <c:pt idx="5793">
                  <c:v>-8.4424999999999993E-9</c:v>
                </c:pt>
                <c:pt idx="5794">
                  <c:v>-8.43E-9</c:v>
                </c:pt>
                <c:pt idx="5795">
                  <c:v>-8.4175000000000008E-9</c:v>
                </c:pt>
                <c:pt idx="5796">
                  <c:v>-8.4049999999999998E-9</c:v>
                </c:pt>
                <c:pt idx="5797">
                  <c:v>-8.3925000000000005E-9</c:v>
                </c:pt>
                <c:pt idx="5798">
                  <c:v>-8.3799999999999996E-9</c:v>
                </c:pt>
                <c:pt idx="5799">
                  <c:v>-8.3675000000000003E-9</c:v>
                </c:pt>
                <c:pt idx="5800">
                  <c:v>-8.3549999999999994E-9</c:v>
                </c:pt>
                <c:pt idx="5801">
                  <c:v>-8.3425000000000001E-9</c:v>
                </c:pt>
                <c:pt idx="5802">
                  <c:v>-8.3300000000000008E-9</c:v>
                </c:pt>
                <c:pt idx="5803">
                  <c:v>-8.3174999999999999E-9</c:v>
                </c:pt>
                <c:pt idx="5804">
                  <c:v>-8.3050000000000006E-9</c:v>
                </c:pt>
                <c:pt idx="5805">
                  <c:v>-8.2924999999999996E-9</c:v>
                </c:pt>
                <c:pt idx="5806">
                  <c:v>-8.2800000000000004E-9</c:v>
                </c:pt>
                <c:pt idx="5807">
                  <c:v>-8.2674999999999994E-9</c:v>
                </c:pt>
                <c:pt idx="5808">
                  <c:v>-8.2550000000000001E-9</c:v>
                </c:pt>
                <c:pt idx="5809">
                  <c:v>-8.2424999999999992E-9</c:v>
                </c:pt>
                <c:pt idx="5810">
                  <c:v>-8.2299999999999999E-9</c:v>
                </c:pt>
                <c:pt idx="5811">
                  <c:v>-8.2175000000000006E-9</c:v>
                </c:pt>
                <c:pt idx="5812">
                  <c:v>-8.2049999999999997E-9</c:v>
                </c:pt>
                <c:pt idx="5813">
                  <c:v>-8.1925000000000004E-9</c:v>
                </c:pt>
                <c:pt idx="5814">
                  <c:v>-8.1799999999999995E-9</c:v>
                </c:pt>
                <c:pt idx="5815">
                  <c:v>-8.1675000000000002E-9</c:v>
                </c:pt>
                <c:pt idx="5816">
                  <c:v>-8.1549999999999992E-9</c:v>
                </c:pt>
                <c:pt idx="5817">
                  <c:v>-8.1425E-9</c:v>
                </c:pt>
                <c:pt idx="5818">
                  <c:v>-8.1300000000000007E-9</c:v>
                </c:pt>
                <c:pt idx="5819">
                  <c:v>-8.1174999999999997E-9</c:v>
                </c:pt>
                <c:pt idx="5820">
                  <c:v>-8.1050000000000004E-9</c:v>
                </c:pt>
                <c:pt idx="5821">
                  <c:v>-8.0924999999999995E-9</c:v>
                </c:pt>
                <c:pt idx="5822">
                  <c:v>-8.0800000000000002E-9</c:v>
                </c:pt>
                <c:pt idx="5823">
                  <c:v>-8.0674999999999993E-9</c:v>
                </c:pt>
                <c:pt idx="5824">
                  <c:v>-8.055E-9</c:v>
                </c:pt>
                <c:pt idx="5825">
                  <c:v>-8.0425000000000007E-9</c:v>
                </c:pt>
                <c:pt idx="5826">
                  <c:v>-8.0299999999999998E-9</c:v>
                </c:pt>
                <c:pt idx="5827">
                  <c:v>-8.0175000000000005E-9</c:v>
                </c:pt>
                <c:pt idx="5828">
                  <c:v>-8.0049999999999996E-9</c:v>
                </c:pt>
                <c:pt idx="5829">
                  <c:v>-7.9925000000000003E-9</c:v>
                </c:pt>
                <c:pt idx="5830">
                  <c:v>-7.9799999999999993E-9</c:v>
                </c:pt>
                <c:pt idx="5831">
                  <c:v>-7.9675E-9</c:v>
                </c:pt>
                <c:pt idx="5832">
                  <c:v>-7.9550000000000008E-9</c:v>
                </c:pt>
                <c:pt idx="5833">
                  <c:v>-7.9424999999999998E-9</c:v>
                </c:pt>
                <c:pt idx="5834">
                  <c:v>-7.9300000000000005E-9</c:v>
                </c:pt>
                <c:pt idx="5835">
                  <c:v>-7.9174999999999996E-9</c:v>
                </c:pt>
                <c:pt idx="5836">
                  <c:v>-7.9050000000000003E-9</c:v>
                </c:pt>
                <c:pt idx="5837">
                  <c:v>-7.8924999999999994E-9</c:v>
                </c:pt>
                <c:pt idx="5838">
                  <c:v>-7.8800000000000001E-9</c:v>
                </c:pt>
                <c:pt idx="5839">
                  <c:v>-7.8675000000000008E-9</c:v>
                </c:pt>
                <c:pt idx="5840">
                  <c:v>-7.8549999999999999E-9</c:v>
                </c:pt>
                <c:pt idx="5841">
                  <c:v>-7.8425000000000006E-9</c:v>
                </c:pt>
                <c:pt idx="5842">
                  <c:v>-7.8299999999999996E-9</c:v>
                </c:pt>
                <c:pt idx="5843">
                  <c:v>-7.8175000000000004E-9</c:v>
                </c:pt>
                <c:pt idx="5844">
                  <c:v>-7.8049999999999994E-9</c:v>
                </c:pt>
                <c:pt idx="5845">
                  <c:v>-7.7925000000000001E-9</c:v>
                </c:pt>
                <c:pt idx="5846">
                  <c:v>-7.7799999999999992E-9</c:v>
                </c:pt>
                <c:pt idx="5847">
                  <c:v>-7.7674999999999999E-9</c:v>
                </c:pt>
                <c:pt idx="5848">
                  <c:v>-7.7550000000000006E-9</c:v>
                </c:pt>
                <c:pt idx="5849">
                  <c:v>-7.7424999999999997E-9</c:v>
                </c:pt>
                <c:pt idx="5850">
                  <c:v>-7.7300000000000004E-9</c:v>
                </c:pt>
                <c:pt idx="5851">
                  <c:v>-7.7174999999999995E-9</c:v>
                </c:pt>
                <c:pt idx="5852">
                  <c:v>-7.7050000000000002E-9</c:v>
                </c:pt>
                <c:pt idx="5853">
                  <c:v>-7.6924999999999992E-9</c:v>
                </c:pt>
                <c:pt idx="5854">
                  <c:v>-7.6799999999999999E-9</c:v>
                </c:pt>
                <c:pt idx="5855">
                  <c:v>-7.6675000000000007E-9</c:v>
                </c:pt>
                <c:pt idx="5856">
                  <c:v>-7.6549999999999997E-9</c:v>
                </c:pt>
                <c:pt idx="5857">
                  <c:v>-7.6425000000000004E-9</c:v>
                </c:pt>
                <c:pt idx="5858">
                  <c:v>-7.6299999999999995E-9</c:v>
                </c:pt>
                <c:pt idx="5859">
                  <c:v>-7.6175000000000002E-9</c:v>
                </c:pt>
                <c:pt idx="5860">
                  <c:v>-7.6049999999999993E-9</c:v>
                </c:pt>
                <c:pt idx="5861">
                  <c:v>-7.5925E-9</c:v>
                </c:pt>
                <c:pt idx="5862">
                  <c:v>-7.5800000000000007E-9</c:v>
                </c:pt>
                <c:pt idx="5863">
                  <c:v>-7.5674999999999998E-9</c:v>
                </c:pt>
                <c:pt idx="5864">
                  <c:v>-7.5550000000000005E-9</c:v>
                </c:pt>
                <c:pt idx="5865">
                  <c:v>-7.5424999999999995E-9</c:v>
                </c:pt>
                <c:pt idx="5866">
                  <c:v>-7.5300000000000003E-9</c:v>
                </c:pt>
                <c:pt idx="5867">
                  <c:v>-7.5174999999999993E-9</c:v>
                </c:pt>
                <c:pt idx="5868">
                  <c:v>-7.505E-9</c:v>
                </c:pt>
                <c:pt idx="5869">
                  <c:v>-7.4925000000000008E-9</c:v>
                </c:pt>
                <c:pt idx="5870">
                  <c:v>-7.4799999999999998E-9</c:v>
                </c:pt>
                <c:pt idx="5871">
                  <c:v>-7.4675000000000005E-9</c:v>
                </c:pt>
                <c:pt idx="5872">
                  <c:v>-7.4549999999999996E-9</c:v>
                </c:pt>
                <c:pt idx="5873">
                  <c:v>-7.4425000000000003E-9</c:v>
                </c:pt>
                <c:pt idx="5874">
                  <c:v>-7.4300000000000002E-9</c:v>
                </c:pt>
                <c:pt idx="5875">
                  <c:v>-7.4175000000000001E-9</c:v>
                </c:pt>
                <c:pt idx="5876">
                  <c:v>-7.405E-9</c:v>
                </c:pt>
                <c:pt idx="5877">
                  <c:v>-7.3924999999999999E-9</c:v>
                </c:pt>
                <c:pt idx="5878">
                  <c:v>-7.3799999999999997E-9</c:v>
                </c:pt>
                <c:pt idx="5879">
                  <c:v>-7.3674999999999996E-9</c:v>
                </c:pt>
                <c:pt idx="5880">
                  <c:v>-7.3550000000000003E-9</c:v>
                </c:pt>
                <c:pt idx="5881">
                  <c:v>-7.3425000000000002E-9</c:v>
                </c:pt>
                <c:pt idx="5882">
                  <c:v>-7.3300000000000001E-9</c:v>
                </c:pt>
                <c:pt idx="5883">
                  <c:v>-7.3175E-9</c:v>
                </c:pt>
                <c:pt idx="5884">
                  <c:v>-7.3049999999999999E-9</c:v>
                </c:pt>
                <c:pt idx="5885">
                  <c:v>-7.2924999999999998E-9</c:v>
                </c:pt>
                <c:pt idx="5886">
                  <c:v>-7.2799999999999997E-9</c:v>
                </c:pt>
                <c:pt idx="5887">
                  <c:v>-7.2675000000000004E-9</c:v>
                </c:pt>
                <c:pt idx="5888">
                  <c:v>-7.2550000000000003E-9</c:v>
                </c:pt>
                <c:pt idx="5889">
                  <c:v>-7.2425000000000002E-9</c:v>
                </c:pt>
                <c:pt idx="5890">
                  <c:v>-7.2300000000000001E-9</c:v>
                </c:pt>
                <c:pt idx="5891">
                  <c:v>-7.2174999999999999E-9</c:v>
                </c:pt>
                <c:pt idx="5892">
                  <c:v>-7.2049999999999998E-9</c:v>
                </c:pt>
                <c:pt idx="5893">
                  <c:v>-7.1924999999999997E-9</c:v>
                </c:pt>
                <c:pt idx="5894">
                  <c:v>-7.1799999999999996E-9</c:v>
                </c:pt>
                <c:pt idx="5895">
                  <c:v>-7.1675000000000003E-9</c:v>
                </c:pt>
                <c:pt idx="5896">
                  <c:v>-7.1550000000000002E-9</c:v>
                </c:pt>
                <c:pt idx="5897">
                  <c:v>-7.1425000000000001E-9</c:v>
                </c:pt>
                <c:pt idx="5898">
                  <c:v>-7.13E-9</c:v>
                </c:pt>
                <c:pt idx="5899">
                  <c:v>-7.1174999999999999E-9</c:v>
                </c:pt>
                <c:pt idx="5900">
                  <c:v>-7.1049999999999998E-9</c:v>
                </c:pt>
                <c:pt idx="5901">
                  <c:v>-7.0924999999999997E-9</c:v>
                </c:pt>
                <c:pt idx="5902">
                  <c:v>-7.0800000000000004E-9</c:v>
                </c:pt>
                <c:pt idx="5903">
                  <c:v>-7.0675000000000003E-9</c:v>
                </c:pt>
                <c:pt idx="5904">
                  <c:v>-7.0550000000000001E-9</c:v>
                </c:pt>
                <c:pt idx="5905">
                  <c:v>-7.0425E-9</c:v>
                </c:pt>
                <c:pt idx="5906">
                  <c:v>-7.0299999999999999E-9</c:v>
                </c:pt>
                <c:pt idx="5907">
                  <c:v>-7.0174999999999998E-9</c:v>
                </c:pt>
                <c:pt idx="5908">
                  <c:v>-7.0049999999999997E-9</c:v>
                </c:pt>
                <c:pt idx="5909">
                  <c:v>-6.9925000000000004E-9</c:v>
                </c:pt>
                <c:pt idx="5910">
                  <c:v>-6.9800000000000003E-9</c:v>
                </c:pt>
                <c:pt idx="5911">
                  <c:v>-6.9675000000000002E-9</c:v>
                </c:pt>
                <c:pt idx="5912">
                  <c:v>-6.9550000000000001E-9</c:v>
                </c:pt>
                <c:pt idx="5913">
                  <c:v>-6.9425E-9</c:v>
                </c:pt>
                <c:pt idx="5914">
                  <c:v>-6.9299999999999999E-9</c:v>
                </c:pt>
                <c:pt idx="5915">
                  <c:v>-6.9174999999999997E-9</c:v>
                </c:pt>
                <c:pt idx="5916">
                  <c:v>-6.9049999999999996E-9</c:v>
                </c:pt>
                <c:pt idx="5917">
                  <c:v>-6.8925000000000003E-9</c:v>
                </c:pt>
                <c:pt idx="5918">
                  <c:v>-6.8800000000000002E-9</c:v>
                </c:pt>
                <c:pt idx="5919">
                  <c:v>-6.8675000000000001E-9</c:v>
                </c:pt>
                <c:pt idx="5920">
                  <c:v>-6.855E-9</c:v>
                </c:pt>
                <c:pt idx="5921">
                  <c:v>-6.8424999999999999E-9</c:v>
                </c:pt>
                <c:pt idx="5922">
                  <c:v>-6.8299999999999998E-9</c:v>
                </c:pt>
                <c:pt idx="5923">
                  <c:v>-6.8174999999999997E-9</c:v>
                </c:pt>
                <c:pt idx="5924">
                  <c:v>-6.8050000000000004E-9</c:v>
                </c:pt>
                <c:pt idx="5925">
                  <c:v>-6.7925000000000003E-9</c:v>
                </c:pt>
                <c:pt idx="5926">
                  <c:v>-6.7800000000000002E-9</c:v>
                </c:pt>
                <c:pt idx="5927">
                  <c:v>-6.7675E-9</c:v>
                </c:pt>
                <c:pt idx="5928">
                  <c:v>-6.7549999999999999E-9</c:v>
                </c:pt>
                <c:pt idx="5929">
                  <c:v>-6.7424999999999998E-9</c:v>
                </c:pt>
                <c:pt idx="5930">
                  <c:v>-6.7299999999999997E-9</c:v>
                </c:pt>
                <c:pt idx="5931">
                  <c:v>-6.7174999999999996E-9</c:v>
                </c:pt>
                <c:pt idx="5932">
                  <c:v>-6.7050000000000003E-9</c:v>
                </c:pt>
                <c:pt idx="5933">
                  <c:v>-6.6925000000000002E-9</c:v>
                </c:pt>
                <c:pt idx="5934">
                  <c:v>-6.6800000000000001E-9</c:v>
                </c:pt>
                <c:pt idx="5935">
                  <c:v>-6.6675E-9</c:v>
                </c:pt>
                <c:pt idx="5936">
                  <c:v>-6.6549999999999999E-9</c:v>
                </c:pt>
                <c:pt idx="5937">
                  <c:v>-6.6424999999999998E-9</c:v>
                </c:pt>
                <c:pt idx="5938">
                  <c:v>-6.6299999999999996E-9</c:v>
                </c:pt>
                <c:pt idx="5939">
                  <c:v>-6.6175000000000004E-9</c:v>
                </c:pt>
                <c:pt idx="5940">
                  <c:v>-6.6050000000000002E-9</c:v>
                </c:pt>
                <c:pt idx="5941">
                  <c:v>-6.5925000000000001E-9</c:v>
                </c:pt>
                <c:pt idx="5942">
                  <c:v>-6.58E-9</c:v>
                </c:pt>
                <c:pt idx="5943">
                  <c:v>-6.5674999999999999E-9</c:v>
                </c:pt>
                <c:pt idx="5944">
                  <c:v>-6.5549999999999998E-9</c:v>
                </c:pt>
                <c:pt idx="5945">
                  <c:v>-6.5424999999999997E-9</c:v>
                </c:pt>
                <c:pt idx="5946">
                  <c:v>-6.5300000000000004E-9</c:v>
                </c:pt>
                <c:pt idx="5947">
                  <c:v>-6.5175000000000003E-9</c:v>
                </c:pt>
                <c:pt idx="5948">
                  <c:v>-6.5050000000000002E-9</c:v>
                </c:pt>
                <c:pt idx="5949">
                  <c:v>-6.4925000000000001E-9</c:v>
                </c:pt>
                <c:pt idx="5950">
                  <c:v>-6.48E-9</c:v>
                </c:pt>
                <c:pt idx="5951">
                  <c:v>-6.4674999999999998E-9</c:v>
                </c:pt>
                <c:pt idx="5952">
                  <c:v>-6.4549999999999997E-9</c:v>
                </c:pt>
                <c:pt idx="5953">
                  <c:v>-6.4424999999999996E-9</c:v>
                </c:pt>
                <c:pt idx="5954">
                  <c:v>-6.4300000000000003E-9</c:v>
                </c:pt>
                <c:pt idx="5955">
                  <c:v>-6.4175000000000002E-9</c:v>
                </c:pt>
                <c:pt idx="5956">
                  <c:v>-6.4050000000000001E-9</c:v>
                </c:pt>
                <c:pt idx="5957">
                  <c:v>-6.3925E-9</c:v>
                </c:pt>
                <c:pt idx="5958">
                  <c:v>-6.3799999999999999E-9</c:v>
                </c:pt>
                <c:pt idx="5959">
                  <c:v>-6.3674999999999998E-9</c:v>
                </c:pt>
                <c:pt idx="5960">
                  <c:v>-6.3549999999999997E-9</c:v>
                </c:pt>
                <c:pt idx="5961">
                  <c:v>-6.3425000000000004E-9</c:v>
                </c:pt>
                <c:pt idx="5962">
                  <c:v>-6.3300000000000003E-9</c:v>
                </c:pt>
                <c:pt idx="5963">
                  <c:v>-6.3175000000000002E-9</c:v>
                </c:pt>
                <c:pt idx="5964">
                  <c:v>-6.305E-9</c:v>
                </c:pt>
                <c:pt idx="5965">
                  <c:v>-6.2924999999999999E-9</c:v>
                </c:pt>
                <c:pt idx="5966">
                  <c:v>-6.2799999999999998E-9</c:v>
                </c:pt>
                <c:pt idx="5967">
                  <c:v>-6.2674999999999997E-9</c:v>
                </c:pt>
                <c:pt idx="5968">
                  <c:v>-6.2549999999999996E-9</c:v>
                </c:pt>
                <c:pt idx="5969">
                  <c:v>-6.2425000000000003E-9</c:v>
                </c:pt>
                <c:pt idx="5970">
                  <c:v>-6.2300000000000002E-9</c:v>
                </c:pt>
                <c:pt idx="5971">
                  <c:v>-6.2175000000000001E-9</c:v>
                </c:pt>
                <c:pt idx="5972">
                  <c:v>-6.205E-9</c:v>
                </c:pt>
                <c:pt idx="5973">
                  <c:v>-6.1924999999999999E-9</c:v>
                </c:pt>
                <c:pt idx="5974">
                  <c:v>-6.1799999999999998E-9</c:v>
                </c:pt>
                <c:pt idx="5975">
                  <c:v>-6.1674999999999996E-9</c:v>
                </c:pt>
                <c:pt idx="5976">
                  <c:v>-6.1550000000000004E-9</c:v>
                </c:pt>
                <c:pt idx="5977">
                  <c:v>-6.1425000000000002E-9</c:v>
                </c:pt>
                <c:pt idx="5978">
                  <c:v>-6.1300000000000001E-9</c:v>
                </c:pt>
                <c:pt idx="5979">
                  <c:v>-6.1175E-9</c:v>
                </c:pt>
                <c:pt idx="5980">
                  <c:v>-6.1049999999999999E-9</c:v>
                </c:pt>
                <c:pt idx="5981">
                  <c:v>-6.0924999999999998E-9</c:v>
                </c:pt>
                <c:pt idx="5982">
                  <c:v>-6.0799999999999997E-9</c:v>
                </c:pt>
                <c:pt idx="5983">
                  <c:v>-6.0675000000000004E-9</c:v>
                </c:pt>
                <c:pt idx="5984">
                  <c:v>-6.0550000000000003E-9</c:v>
                </c:pt>
                <c:pt idx="5985">
                  <c:v>-6.0425000000000002E-9</c:v>
                </c:pt>
                <c:pt idx="5986">
                  <c:v>-6.0300000000000001E-9</c:v>
                </c:pt>
                <c:pt idx="5987">
                  <c:v>-6.0175E-9</c:v>
                </c:pt>
                <c:pt idx="5988">
                  <c:v>-6.0049999999999998E-9</c:v>
                </c:pt>
                <c:pt idx="5989">
                  <c:v>-5.9924999999999997E-9</c:v>
                </c:pt>
                <c:pt idx="5990">
                  <c:v>-5.9799999999999996E-9</c:v>
                </c:pt>
                <c:pt idx="5991">
                  <c:v>-5.9675000000000003E-9</c:v>
                </c:pt>
                <c:pt idx="5992">
                  <c:v>-5.9550000000000002E-9</c:v>
                </c:pt>
                <c:pt idx="5993">
                  <c:v>-5.9425000000000001E-9</c:v>
                </c:pt>
                <c:pt idx="5994">
                  <c:v>-5.93E-9</c:v>
                </c:pt>
                <c:pt idx="5995">
                  <c:v>-5.9174999999999999E-9</c:v>
                </c:pt>
                <c:pt idx="5996">
                  <c:v>-5.9049999999999998E-9</c:v>
                </c:pt>
                <c:pt idx="5997">
                  <c:v>-5.8924999999999997E-9</c:v>
                </c:pt>
                <c:pt idx="5998">
                  <c:v>-5.8800000000000004E-9</c:v>
                </c:pt>
                <c:pt idx="5999">
                  <c:v>-5.8675000000000003E-9</c:v>
                </c:pt>
                <c:pt idx="6000">
                  <c:v>-5.8550000000000002E-9</c:v>
                </c:pt>
                <c:pt idx="6001">
                  <c:v>-5.8425E-9</c:v>
                </c:pt>
                <c:pt idx="6002">
                  <c:v>-5.8299999999999999E-9</c:v>
                </c:pt>
                <c:pt idx="6003">
                  <c:v>-5.8174999999999998E-9</c:v>
                </c:pt>
                <c:pt idx="6004">
                  <c:v>-5.8049999999999997E-9</c:v>
                </c:pt>
                <c:pt idx="6005">
                  <c:v>-5.7924999999999996E-9</c:v>
                </c:pt>
                <c:pt idx="6006">
                  <c:v>-5.7800000000000003E-9</c:v>
                </c:pt>
                <c:pt idx="6007">
                  <c:v>-5.7675000000000002E-9</c:v>
                </c:pt>
                <c:pt idx="6008">
                  <c:v>-5.7550000000000001E-9</c:v>
                </c:pt>
                <c:pt idx="6009">
                  <c:v>-5.7425E-9</c:v>
                </c:pt>
                <c:pt idx="6010">
                  <c:v>-5.7299999999999999E-9</c:v>
                </c:pt>
                <c:pt idx="6011">
                  <c:v>-5.7174999999999997E-9</c:v>
                </c:pt>
                <c:pt idx="6012">
                  <c:v>-5.7049999999999996E-9</c:v>
                </c:pt>
                <c:pt idx="6013">
                  <c:v>-5.6925000000000003E-9</c:v>
                </c:pt>
                <c:pt idx="6014">
                  <c:v>-5.6800000000000002E-9</c:v>
                </c:pt>
                <c:pt idx="6015">
                  <c:v>-5.6675000000000001E-9</c:v>
                </c:pt>
                <c:pt idx="6016">
                  <c:v>-5.655E-9</c:v>
                </c:pt>
                <c:pt idx="6017">
                  <c:v>-5.6424999999999999E-9</c:v>
                </c:pt>
                <c:pt idx="6018">
                  <c:v>-5.6299999999999998E-9</c:v>
                </c:pt>
                <c:pt idx="6019">
                  <c:v>-5.6174999999999997E-9</c:v>
                </c:pt>
                <c:pt idx="6020">
                  <c:v>-5.6050000000000004E-9</c:v>
                </c:pt>
                <c:pt idx="6021">
                  <c:v>-5.5925000000000003E-9</c:v>
                </c:pt>
                <c:pt idx="6022">
                  <c:v>-5.5800000000000002E-9</c:v>
                </c:pt>
                <c:pt idx="6023">
                  <c:v>-5.5675000000000001E-9</c:v>
                </c:pt>
                <c:pt idx="6024">
                  <c:v>-5.5549999999999999E-9</c:v>
                </c:pt>
                <c:pt idx="6025">
                  <c:v>-5.5424999999999998E-9</c:v>
                </c:pt>
                <c:pt idx="6026">
                  <c:v>-5.5299999999999997E-9</c:v>
                </c:pt>
                <c:pt idx="6027">
                  <c:v>-5.5174999999999996E-9</c:v>
                </c:pt>
                <c:pt idx="6028">
                  <c:v>-5.5050000000000003E-9</c:v>
                </c:pt>
                <c:pt idx="6029">
                  <c:v>-5.4925000000000002E-9</c:v>
                </c:pt>
                <c:pt idx="6030">
                  <c:v>-5.4800000000000001E-9</c:v>
                </c:pt>
                <c:pt idx="6031">
                  <c:v>-5.4675E-9</c:v>
                </c:pt>
                <c:pt idx="6032">
                  <c:v>-5.4549999999999999E-9</c:v>
                </c:pt>
                <c:pt idx="6033">
                  <c:v>-5.4424999999999998E-9</c:v>
                </c:pt>
                <c:pt idx="6034">
                  <c:v>-5.4299999999999997E-9</c:v>
                </c:pt>
                <c:pt idx="6035">
                  <c:v>-5.4175000000000004E-9</c:v>
                </c:pt>
                <c:pt idx="6036">
                  <c:v>-5.4050000000000003E-9</c:v>
                </c:pt>
                <c:pt idx="6037">
                  <c:v>-5.3925000000000001E-9</c:v>
                </c:pt>
                <c:pt idx="6038">
                  <c:v>-5.38E-9</c:v>
                </c:pt>
                <c:pt idx="6039">
                  <c:v>-5.3674999999999999E-9</c:v>
                </c:pt>
                <c:pt idx="6040">
                  <c:v>-5.3549999999999998E-9</c:v>
                </c:pt>
                <c:pt idx="6041">
                  <c:v>-5.3424999999999997E-9</c:v>
                </c:pt>
                <c:pt idx="6042">
                  <c:v>-5.3300000000000004E-9</c:v>
                </c:pt>
                <c:pt idx="6043">
                  <c:v>-5.3175000000000003E-9</c:v>
                </c:pt>
                <c:pt idx="6044">
                  <c:v>-5.3050000000000002E-9</c:v>
                </c:pt>
                <c:pt idx="6045">
                  <c:v>-5.2925000000000001E-9</c:v>
                </c:pt>
                <c:pt idx="6046">
                  <c:v>-5.28E-9</c:v>
                </c:pt>
                <c:pt idx="6047">
                  <c:v>-5.2674999999999999E-9</c:v>
                </c:pt>
                <c:pt idx="6048">
                  <c:v>-5.2549999999999997E-9</c:v>
                </c:pt>
                <c:pt idx="6049">
                  <c:v>-5.2424999999999996E-9</c:v>
                </c:pt>
                <c:pt idx="6050">
                  <c:v>-5.2300000000000003E-9</c:v>
                </c:pt>
                <c:pt idx="6051">
                  <c:v>-5.2175000000000002E-9</c:v>
                </c:pt>
                <c:pt idx="6052">
                  <c:v>-5.2050000000000001E-9</c:v>
                </c:pt>
                <c:pt idx="6053">
                  <c:v>-5.1925E-9</c:v>
                </c:pt>
                <c:pt idx="6054">
                  <c:v>-5.1799999999999999E-9</c:v>
                </c:pt>
                <c:pt idx="6055">
                  <c:v>-5.1674999999999998E-9</c:v>
                </c:pt>
                <c:pt idx="6056">
                  <c:v>-5.1549999999999997E-9</c:v>
                </c:pt>
                <c:pt idx="6057">
                  <c:v>-5.1425000000000004E-9</c:v>
                </c:pt>
                <c:pt idx="6058">
                  <c:v>-5.1300000000000003E-9</c:v>
                </c:pt>
                <c:pt idx="6059">
                  <c:v>-5.1175000000000002E-9</c:v>
                </c:pt>
                <c:pt idx="6060">
                  <c:v>-5.1050000000000001E-9</c:v>
                </c:pt>
                <c:pt idx="6061">
                  <c:v>-5.0924999999999999E-9</c:v>
                </c:pt>
                <c:pt idx="6062">
                  <c:v>-5.0799999999999998E-9</c:v>
                </c:pt>
                <c:pt idx="6063">
                  <c:v>-5.0674999999999997E-9</c:v>
                </c:pt>
                <c:pt idx="6064">
                  <c:v>-5.0549999999999996E-9</c:v>
                </c:pt>
                <c:pt idx="6065">
                  <c:v>-5.0425000000000003E-9</c:v>
                </c:pt>
                <c:pt idx="6066">
                  <c:v>-5.0300000000000002E-9</c:v>
                </c:pt>
                <c:pt idx="6067">
                  <c:v>-5.0175000000000001E-9</c:v>
                </c:pt>
                <c:pt idx="6068">
                  <c:v>-5.005E-9</c:v>
                </c:pt>
                <c:pt idx="6069">
                  <c:v>-4.9924999999999999E-9</c:v>
                </c:pt>
                <c:pt idx="6070">
                  <c:v>-4.9799999999999998E-9</c:v>
                </c:pt>
                <c:pt idx="6071">
                  <c:v>-4.9674999999999996E-9</c:v>
                </c:pt>
                <c:pt idx="6072">
                  <c:v>-4.9550000000000004E-9</c:v>
                </c:pt>
                <c:pt idx="6073">
                  <c:v>-4.9425000000000003E-9</c:v>
                </c:pt>
                <c:pt idx="6074">
                  <c:v>-4.9300000000000001E-9</c:v>
                </c:pt>
                <c:pt idx="6075">
                  <c:v>-4.9175E-9</c:v>
                </c:pt>
                <c:pt idx="6076">
                  <c:v>-4.9049999999999999E-9</c:v>
                </c:pt>
                <c:pt idx="6077">
                  <c:v>-4.8924999999999998E-9</c:v>
                </c:pt>
                <c:pt idx="6078">
                  <c:v>-4.8799999999999997E-9</c:v>
                </c:pt>
                <c:pt idx="6079">
                  <c:v>-4.8675000000000004E-9</c:v>
                </c:pt>
                <c:pt idx="6080">
                  <c:v>-4.8550000000000003E-9</c:v>
                </c:pt>
                <c:pt idx="6081">
                  <c:v>-4.8425000000000002E-9</c:v>
                </c:pt>
                <c:pt idx="6082">
                  <c:v>-4.8300000000000001E-9</c:v>
                </c:pt>
                <c:pt idx="6083">
                  <c:v>-4.8175E-9</c:v>
                </c:pt>
                <c:pt idx="6084">
                  <c:v>-4.8049999999999998E-9</c:v>
                </c:pt>
                <c:pt idx="6085">
                  <c:v>-4.7924999999999997E-9</c:v>
                </c:pt>
                <c:pt idx="6086">
                  <c:v>-4.7799999999999996E-9</c:v>
                </c:pt>
                <c:pt idx="6087">
                  <c:v>-4.7675000000000003E-9</c:v>
                </c:pt>
                <c:pt idx="6088">
                  <c:v>-4.7550000000000002E-9</c:v>
                </c:pt>
                <c:pt idx="6089">
                  <c:v>-4.7425000000000001E-9</c:v>
                </c:pt>
                <c:pt idx="6090">
                  <c:v>-4.73E-9</c:v>
                </c:pt>
                <c:pt idx="6091">
                  <c:v>-4.7174999999999999E-9</c:v>
                </c:pt>
                <c:pt idx="6092">
                  <c:v>-4.7049999999999998E-9</c:v>
                </c:pt>
                <c:pt idx="6093">
                  <c:v>-4.6924999999999997E-9</c:v>
                </c:pt>
                <c:pt idx="6094">
                  <c:v>-4.6800000000000004E-9</c:v>
                </c:pt>
                <c:pt idx="6095">
                  <c:v>-4.6675000000000003E-9</c:v>
                </c:pt>
                <c:pt idx="6096">
                  <c:v>-4.6550000000000002E-9</c:v>
                </c:pt>
                <c:pt idx="6097">
                  <c:v>-4.6425E-9</c:v>
                </c:pt>
                <c:pt idx="6098">
                  <c:v>-4.6299999999999999E-9</c:v>
                </c:pt>
                <c:pt idx="6099">
                  <c:v>-4.6174999999999998E-9</c:v>
                </c:pt>
                <c:pt idx="6100">
                  <c:v>-4.6049999999999997E-9</c:v>
                </c:pt>
                <c:pt idx="6101">
                  <c:v>-4.5924999999999996E-9</c:v>
                </c:pt>
                <c:pt idx="6102">
                  <c:v>-4.5800000000000003E-9</c:v>
                </c:pt>
                <c:pt idx="6103">
                  <c:v>-4.5675000000000002E-9</c:v>
                </c:pt>
                <c:pt idx="6104">
                  <c:v>-4.5550000000000001E-9</c:v>
                </c:pt>
                <c:pt idx="6105">
                  <c:v>-4.5425E-9</c:v>
                </c:pt>
                <c:pt idx="6106">
                  <c:v>-4.5299999999999999E-9</c:v>
                </c:pt>
                <c:pt idx="6107">
                  <c:v>-4.5174999999999998E-9</c:v>
                </c:pt>
                <c:pt idx="6108">
                  <c:v>-4.5049999999999996E-9</c:v>
                </c:pt>
                <c:pt idx="6109">
                  <c:v>-4.4925000000000004E-9</c:v>
                </c:pt>
                <c:pt idx="6110">
                  <c:v>-4.4800000000000002E-9</c:v>
                </c:pt>
                <c:pt idx="6111">
                  <c:v>-4.4675000000000001E-9</c:v>
                </c:pt>
                <c:pt idx="6112">
                  <c:v>-4.455E-9</c:v>
                </c:pt>
                <c:pt idx="6113">
                  <c:v>-4.4424999999999999E-9</c:v>
                </c:pt>
                <c:pt idx="6114">
                  <c:v>-4.4299999999999998E-9</c:v>
                </c:pt>
                <c:pt idx="6115">
                  <c:v>-4.4174999999999997E-9</c:v>
                </c:pt>
                <c:pt idx="6116">
                  <c:v>-4.4050000000000004E-9</c:v>
                </c:pt>
                <c:pt idx="6117">
                  <c:v>-4.3925000000000003E-9</c:v>
                </c:pt>
                <c:pt idx="6118">
                  <c:v>-4.3800000000000002E-9</c:v>
                </c:pt>
                <c:pt idx="6119">
                  <c:v>-4.3675000000000001E-9</c:v>
                </c:pt>
                <c:pt idx="6120">
                  <c:v>-4.355E-9</c:v>
                </c:pt>
                <c:pt idx="6121">
                  <c:v>-4.3424999999999998E-9</c:v>
                </c:pt>
                <c:pt idx="6122">
                  <c:v>-4.3299999999999997E-9</c:v>
                </c:pt>
                <c:pt idx="6123">
                  <c:v>-4.3174999999999996E-9</c:v>
                </c:pt>
                <c:pt idx="6124">
                  <c:v>-4.3050000000000003E-9</c:v>
                </c:pt>
                <c:pt idx="6125">
                  <c:v>-4.2925000000000002E-9</c:v>
                </c:pt>
                <c:pt idx="6126">
                  <c:v>-4.2800000000000001E-9</c:v>
                </c:pt>
                <c:pt idx="6127">
                  <c:v>-4.2675E-9</c:v>
                </c:pt>
                <c:pt idx="6128">
                  <c:v>-4.2549999999999999E-9</c:v>
                </c:pt>
                <c:pt idx="6129">
                  <c:v>-4.2424999999999998E-9</c:v>
                </c:pt>
                <c:pt idx="6130">
                  <c:v>-4.2299999999999997E-9</c:v>
                </c:pt>
                <c:pt idx="6131">
                  <c:v>-4.2175000000000004E-9</c:v>
                </c:pt>
                <c:pt idx="6132">
                  <c:v>-4.2050000000000003E-9</c:v>
                </c:pt>
                <c:pt idx="6133">
                  <c:v>-4.1925000000000002E-9</c:v>
                </c:pt>
                <c:pt idx="6134">
                  <c:v>-4.18E-9</c:v>
                </c:pt>
                <c:pt idx="6135">
                  <c:v>-4.1674999999999999E-9</c:v>
                </c:pt>
                <c:pt idx="6136">
                  <c:v>-4.1549999999999998E-9</c:v>
                </c:pt>
                <c:pt idx="6137">
                  <c:v>-4.1424999999999997E-9</c:v>
                </c:pt>
                <c:pt idx="6138">
                  <c:v>-4.1299999999999996E-9</c:v>
                </c:pt>
                <c:pt idx="6139">
                  <c:v>-4.1175000000000003E-9</c:v>
                </c:pt>
                <c:pt idx="6140">
                  <c:v>-4.1050000000000002E-9</c:v>
                </c:pt>
                <c:pt idx="6141">
                  <c:v>-4.0925000000000001E-9</c:v>
                </c:pt>
                <c:pt idx="6142">
                  <c:v>-4.08E-9</c:v>
                </c:pt>
                <c:pt idx="6143">
                  <c:v>-4.0674999999999999E-9</c:v>
                </c:pt>
                <c:pt idx="6144">
                  <c:v>-4.0549999999999997E-9</c:v>
                </c:pt>
                <c:pt idx="6145">
                  <c:v>-4.0424999999999996E-9</c:v>
                </c:pt>
                <c:pt idx="6146">
                  <c:v>-4.0300000000000004E-9</c:v>
                </c:pt>
                <c:pt idx="6147">
                  <c:v>-4.0175000000000002E-9</c:v>
                </c:pt>
                <c:pt idx="6148">
                  <c:v>-4.0050000000000001E-9</c:v>
                </c:pt>
                <c:pt idx="6149">
                  <c:v>-3.9925E-9</c:v>
                </c:pt>
                <c:pt idx="6150">
                  <c:v>-3.9799999999999999E-9</c:v>
                </c:pt>
                <c:pt idx="6151">
                  <c:v>-3.9674999999999998E-9</c:v>
                </c:pt>
                <c:pt idx="6152">
                  <c:v>-3.9549999999999997E-9</c:v>
                </c:pt>
                <c:pt idx="6153">
                  <c:v>-3.9425000000000004E-9</c:v>
                </c:pt>
                <c:pt idx="6154">
                  <c:v>-3.9300000000000003E-9</c:v>
                </c:pt>
                <c:pt idx="6155">
                  <c:v>-3.9175000000000002E-9</c:v>
                </c:pt>
                <c:pt idx="6156">
                  <c:v>-3.9050000000000001E-9</c:v>
                </c:pt>
                <c:pt idx="6157">
                  <c:v>-3.8924999999999999E-9</c:v>
                </c:pt>
                <c:pt idx="6158">
                  <c:v>-3.8799999999999998E-9</c:v>
                </c:pt>
                <c:pt idx="6159">
                  <c:v>-3.8674999999999997E-9</c:v>
                </c:pt>
                <c:pt idx="6160">
                  <c:v>-3.8549999999999996E-9</c:v>
                </c:pt>
                <c:pt idx="6161">
                  <c:v>-3.8425000000000003E-9</c:v>
                </c:pt>
                <c:pt idx="6162">
                  <c:v>-3.8300000000000002E-9</c:v>
                </c:pt>
                <c:pt idx="6163">
                  <c:v>-3.8175000000000001E-9</c:v>
                </c:pt>
                <c:pt idx="6164">
                  <c:v>-3.805E-9</c:v>
                </c:pt>
                <c:pt idx="6165">
                  <c:v>-3.7924999999999999E-9</c:v>
                </c:pt>
                <c:pt idx="6166">
                  <c:v>-3.7799999999999998E-9</c:v>
                </c:pt>
                <c:pt idx="6167">
                  <c:v>-3.7674999999999997E-9</c:v>
                </c:pt>
                <c:pt idx="6168">
                  <c:v>-3.7550000000000004E-9</c:v>
                </c:pt>
                <c:pt idx="6169">
                  <c:v>-3.7425000000000003E-9</c:v>
                </c:pt>
                <c:pt idx="6170">
                  <c:v>-3.7300000000000001E-9</c:v>
                </c:pt>
                <c:pt idx="6171">
                  <c:v>-3.7175E-9</c:v>
                </c:pt>
                <c:pt idx="6172">
                  <c:v>-3.7049999999999999E-9</c:v>
                </c:pt>
                <c:pt idx="6173">
                  <c:v>-3.6924999999999998E-9</c:v>
                </c:pt>
                <c:pt idx="6174">
                  <c:v>-3.6800000000000001E-9</c:v>
                </c:pt>
                <c:pt idx="6175">
                  <c:v>-3.6675E-9</c:v>
                </c:pt>
                <c:pt idx="6176">
                  <c:v>-3.6549999999999999E-9</c:v>
                </c:pt>
                <c:pt idx="6177">
                  <c:v>-3.6425000000000002E-9</c:v>
                </c:pt>
                <c:pt idx="6178">
                  <c:v>-3.6300000000000001E-9</c:v>
                </c:pt>
                <c:pt idx="6179">
                  <c:v>-3.6175E-9</c:v>
                </c:pt>
                <c:pt idx="6180">
                  <c:v>-3.6049999999999999E-9</c:v>
                </c:pt>
                <c:pt idx="6181">
                  <c:v>-3.5925000000000002E-9</c:v>
                </c:pt>
                <c:pt idx="6182">
                  <c:v>-3.58E-9</c:v>
                </c:pt>
                <c:pt idx="6183">
                  <c:v>-3.5674999999999999E-9</c:v>
                </c:pt>
                <c:pt idx="6184">
                  <c:v>-3.5549999999999998E-9</c:v>
                </c:pt>
                <c:pt idx="6185">
                  <c:v>-3.5425000000000001E-9</c:v>
                </c:pt>
                <c:pt idx="6186">
                  <c:v>-3.53E-9</c:v>
                </c:pt>
                <c:pt idx="6187">
                  <c:v>-3.5174999999999999E-9</c:v>
                </c:pt>
                <c:pt idx="6188">
                  <c:v>-3.5050000000000002E-9</c:v>
                </c:pt>
                <c:pt idx="6189">
                  <c:v>-3.4925000000000001E-9</c:v>
                </c:pt>
                <c:pt idx="6190">
                  <c:v>-3.48E-9</c:v>
                </c:pt>
                <c:pt idx="6191">
                  <c:v>-3.4674999999999999E-9</c:v>
                </c:pt>
                <c:pt idx="6192">
                  <c:v>-3.4550000000000002E-9</c:v>
                </c:pt>
                <c:pt idx="6193">
                  <c:v>-3.4425000000000001E-9</c:v>
                </c:pt>
                <c:pt idx="6194">
                  <c:v>-3.4299999999999999E-9</c:v>
                </c:pt>
                <c:pt idx="6195">
                  <c:v>-3.4174999999999998E-9</c:v>
                </c:pt>
                <c:pt idx="6196">
                  <c:v>-3.4050000000000001E-9</c:v>
                </c:pt>
                <c:pt idx="6197">
                  <c:v>-3.3925E-9</c:v>
                </c:pt>
                <c:pt idx="6198">
                  <c:v>-3.3799999999999999E-9</c:v>
                </c:pt>
                <c:pt idx="6199">
                  <c:v>-3.3674999999999998E-9</c:v>
                </c:pt>
                <c:pt idx="6200">
                  <c:v>-3.3550000000000001E-9</c:v>
                </c:pt>
                <c:pt idx="6201">
                  <c:v>-3.3425E-9</c:v>
                </c:pt>
                <c:pt idx="6202">
                  <c:v>-3.3299999999999999E-9</c:v>
                </c:pt>
                <c:pt idx="6203">
                  <c:v>-3.3175000000000002E-9</c:v>
                </c:pt>
                <c:pt idx="6204">
                  <c:v>-3.3050000000000001E-9</c:v>
                </c:pt>
                <c:pt idx="6205">
                  <c:v>-3.2925E-9</c:v>
                </c:pt>
                <c:pt idx="6206">
                  <c:v>-3.2799999999999998E-9</c:v>
                </c:pt>
                <c:pt idx="6207">
                  <c:v>-3.2675000000000001E-9</c:v>
                </c:pt>
                <c:pt idx="6208">
                  <c:v>-3.255E-9</c:v>
                </c:pt>
                <c:pt idx="6209">
                  <c:v>-3.2424999999999999E-9</c:v>
                </c:pt>
                <c:pt idx="6210">
                  <c:v>-3.2299999999999998E-9</c:v>
                </c:pt>
                <c:pt idx="6211">
                  <c:v>-3.2175000000000001E-9</c:v>
                </c:pt>
                <c:pt idx="6212">
                  <c:v>-3.205E-9</c:v>
                </c:pt>
                <c:pt idx="6213">
                  <c:v>-3.1924999999999999E-9</c:v>
                </c:pt>
                <c:pt idx="6214">
                  <c:v>-3.1800000000000002E-9</c:v>
                </c:pt>
                <c:pt idx="6215">
                  <c:v>-3.1675000000000001E-9</c:v>
                </c:pt>
                <c:pt idx="6216">
                  <c:v>-3.155E-9</c:v>
                </c:pt>
                <c:pt idx="6217">
                  <c:v>-3.1424999999999998E-9</c:v>
                </c:pt>
                <c:pt idx="6218">
                  <c:v>-3.1300000000000002E-9</c:v>
                </c:pt>
                <c:pt idx="6219">
                  <c:v>-3.1175E-9</c:v>
                </c:pt>
                <c:pt idx="6220">
                  <c:v>-3.1049999999999999E-9</c:v>
                </c:pt>
                <c:pt idx="6221">
                  <c:v>-3.0924999999999998E-9</c:v>
                </c:pt>
                <c:pt idx="6222">
                  <c:v>-3.0800000000000001E-9</c:v>
                </c:pt>
                <c:pt idx="6223">
                  <c:v>-3.0675E-9</c:v>
                </c:pt>
                <c:pt idx="6224">
                  <c:v>-3.0549999999999999E-9</c:v>
                </c:pt>
                <c:pt idx="6225">
                  <c:v>-3.0425000000000002E-9</c:v>
                </c:pt>
                <c:pt idx="6226">
                  <c:v>-3.0300000000000001E-9</c:v>
                </c:pt>
                <c:pt idx="6227">
                  <c:v>-3.0175E-9</c:v>
                </c:pt>
                <c:pt idx="6228">
                  <c:v>-3.0049999999999999E-9</c:v>
                </c:pt>
                <c:pt idx="6229">
                  <c:v>-2.9925000000000002E-9</c:v>
                </c:pt>
                <c:pt idx="6230">
                  <c:v>-2.98E-9</c:v>
                </c:pt>
                <c:pt idx="6231">
                  <c:v>-2.9674999999999999E-9</c:v>
                </c:pt>
                <c:pt idx="6232">
                  <c:v>-2.9549999999999998E-9</c:v>
                </c:pt>
                <c:pt idx="6233">
                  <c:v>-2.9425000000000001E-9</c:v>
                </c:pt>
                <c:pt idx="6234">
                  <c:v>-2.93E-9</c:v>
                </c:pt>
                <c:pt idx="6235">
                  <c:v>-2.9174999999999999E-9</c:v>
                </c:pt>
                <c:pt idx="6236">
                  <c:v>-2.9050000000000002E-9</c:v>
                </c:pt>
                <c:pt idx="6237">
                  <c:v>-2.8925000000000001E-9</c:v>
                </c:pt>
                <c:pt idx="6238">
                  <c:v>-2.88E-9</c:v>
                </c:pt>
                <c:pt idx="6239">
                  <c:v>-2.8674999999999999E-9</c:v>
                </c:pt>
                <c:pt idx="6240">
                  <c:v>-2.8550000000000002E-9</c:v>
                </c:pt>
                <c:pt idx="6241">
                  <c:v>-2.8425000000000001E-9</c:v>
                </c:pt>
                <c:pt idx="6242">
                  <c:v>-2.8299999999999999E-9</c:v>
                </c:pt>
                <c:pt idx="6243">
                  <c:v>-2.8174999999999998E-9</c:v>
                </c:pt>
                <c:pt idx="6244">
                  <c:v>-2.8050000000000001E-9</c:v>
                </c:pt>
                <c:pt idx="6245">
                  <c:v>-2.7925E-9</c:v>
                </c:pt>
                <c:pt idx="6246">
                  <c:v>-2.7799999999999999E-9</c:v>
                </c:pt>
                <c:pt idx="6247">
                  <c:v>-2.7674999999999998E-9</c:v>
                </c:pt>
                <c:pt idx="6248">
                  <c:v>-2.7550000000000001E-9</c:v>
                </c:pt>
                <c:pt idx="6249">
                  <c:v>-2.7425E-9</c:v>
                </c:pt>
                <c:pt idx="6250">
                  <c:v>-2.7299999999999999E-9</c:v>
                </c:pt>
                <c:pt idx="6251">
                  <c:v>-2.7175000000000002E-9</c:v>
                </c:pt>
                <c:pt idx="6252">
                  <c:v>-2.7050000000000001E-9</c:v>
                </c:pt>
                <c:pt idx="6253">
                  <c:v>-2.6925E-9</c:v>
                </c:pt>
                <c:pt idx="6254">
                  <c:v>-2.6799999999999998E-9</c:v>
                </c:pt>
                <c:pt idx="6255">
                  <c:v>-2.6675000000000001E-9</c:v>
                </c:pt>
                <c:pt idx="6256">
                  <c:v>-2.655E-9</c:v>
                </c:pt>
                <c:pt idx="6257">
                  <c:v>-2.6424999999999999E-9</c:v>
                </c:pt>
                <c:pt idx="6258">
                  <c:v>-2.6299999999999998E-9</c:v>
                </c:pt>
                <c:pt idx="6259">
                  <c:v>-2.6175000000000001E-9</c:v>
                </c:pt>
                <c:pt idx="6260">
                  <c:v>-2.605E-9</c:v>
                </c:pt>
                <c:pt idx="6261">
                  <c:v>-2.5924999999999999E-9</c:v>
                </c:pt>
                <c:pt idx="6262">
                  <c:v>-2.5800000000000002E-9</c:v>
                </c:pt>
                <c:pt idx="6263">
                  <c:v>-2.5675000000000001E-9</c:v>
                </c:pt>
                <c:pt idx="6264">
                  <c:v>-2.555E-9</c:v>
                </c:pt>
                <c:pt idx="6265">
                  <c:v>-2.5424999999999999E-9</c:v>
                </c:pt>
                <c:pt idx="6266">
                  <c:v>-2.5300000000000002E-9</c:v>
                </c:pt>
                <c:pt idx="6267">
                  <c:v>-2.5175E-9</c:v>
                </c:pt>
                <c:pt idx="6268">
                  <c:v>-2.5049999999999999E-9</c:v>
                </c:pt>
                <c:pt idx="6269">
                  <c:v>-2.4924999999999998E-9</c:v>
                </c:pt>
                <c:pt idx="6270">
                  <c:v>-2.4800000000000001E-9</c:v>
                </c:pt>
                <c:pt idx="6271">
                  <c:v>-2.4675E-9</c:v>
                </c:pt>
                <c:pt idx="6272">
                  <c:v>-2.4549999999999999E-9</c:v>
                </c:pt>
                <c:pt idx="6273">
                  <c:v>-2.4425000000000002E-9</c:v>
                </c:pt>
                <c:pt idx="6274">
                  <c:v>-2.4300000000000001E-9</c:v>
                </c:pt>
                <c:pt idx="6275">
                  <c:v>-2.4175E-9</c:v>
                </c:pt>
                <c:pt idx="6276">
                  <c:v>-2.4049999999999999E-9</c:v>
                </c:pt>
                <c:pt idx="6277">
                  <c:v>-2.3925000000000002E-9</c:v>
                </c:pt>
                <c:pt idx="6278">
                  <c:v>-2.3800000000000001E-9</c:v>
                </c:pt>
                <c:pt idx="6279">
                  <c:v>-2.3674999999999999E-9</c:v>
                </c:pt>
                <c:pt idx="6280">
                  <c:v>-2.3549999999999998E-9</c:v>
                </c:pt>
                <c:pt idx="6281">
                  <c:v>-2.3425000000000001E-9</c:v>
                </c:pt>
                <c:pt idx="6282">
                  <c:v>-2.33E-9</c:v>
                </c:pt>
                <c:pt idx="6283">
                  <c:v>-2.3174999999999999E-9</c:v>
                </c:pt>
                <c:pt idx="6284">
                  <c:v>-2.3049999999999998E-9</c:v>
                </c:pt>
                <c:pt idx="6285">
                  <c:v>-2.2925000000000001E-9</c:v>
                </c:pt>
                <c:pt idx="6286">
                  <c:v>-2.28E-9</c:v>
                </c:pt>
                <c:pt idx="6287">
                  <c:v>-2.2674999999999999E-9</c:v>
                </c:pt>
                <c:pt idx="6288">
                  <c:v>-2.2550000000000002E-9</c:v>
                </c:pt>
                <c:pt idx="6289">
                  <c:v>-2.2425000000000001E-9</c:v>
                </c:pt>
                <c:pt idx="6290">
                  <c:v>-2.23E-9</c:v>
                </c:pt>
                <c:pt idx="6291">
                  <c:v>-2.2174999999999998E-9</c:v>
                </c:pt>
                <c:pt idx="6292">
                  <c:v>-2.2050000000000001E-9</c:v>
                </c:pt>
                <c:pt idx="6293">
                  <c:v>-2.1925E-9</c:v>
                </c:pt>
                <c:pt idx="6294">
                  <c:v>-2.1799999999999999E-9</c:v>
                </c:pt>
                <c:pt idx="6295">
                  <c:v>-2.1674999999999998E-9</c:v>
                </c:pt>
                <c:pt idx="6296">
                  <c:v>-2.1550000000000001E-9</c:v>
                </c:pt>
                <c:pt idx="6297">
                  <c:v>-2.1425E-9</c:v>
                </c:pt>
                <c:pt idx="6298">
                  <c:v>-2.1299999999999999E-9</c:v>
                </c:pt>
                <c:pt idx="6299">
                  <c:v>-2.1175000000000002E-9</c:v>
                </c:pt>
                <c:pt idx="6300">
                  <c:v>-2.1050000000000001E-9</c:v>
                </c:pt>
                <c:pt idx="6301">
                  <c:v>-2.0925E-9</c:v>
                </c:pt>
                <c:pt idx="6302">
                  <c:v>-2.0799999999999998E-9</c:v>
                </c:pt>
                <c:pt idx="6303">
                  <c:v>-2.0675000000000001E-9</c:v>
                </c:pt>
                <c:pt idx="6304">
                  <c:v>-2.055E-9</c:v>
                </c:pt>
                <c:pt idx="6305">
                  <c:v>-2.0424999999999999E-9</c:v>
                </c:pt>
                <c:pt idx="6306">
                  <c:v>-2.0299999999999998E-9</c:v>
                </c:pt>
                <c:pt idx="6307">
                  <c:v>-2.0175000000000001E-9</c:v>
                </c:pt>
                <c:pt idx="6308">
                  <c:v>-2.005E-9</c:v>
                </c:pt>
                <c:pt idx="6309">
                  <c:v>-1.9924999999999999E-9</c:v>
                </c:pt>
                <c:pt idx="6310">
                  <c:v>-1.9800000000000002E-9</c:v>
                </c:pt>
                <c:pt idx="6311">
                  <c:v>-1.9675000000000001E-9</c:v>
                </c:pt>
                <c:pt idx="6312">
                  <c:v>-1.955E-9</c:v>
                </c:pt>
                <c:pt idx="6313">
                  <c:v>-1.9424999999999999E-9</c:v>
                </c:pt>
                <c:pt idx="6314">
                  <c:v>-1.9300000000000002E-9</c:v>
                </c:pt>
                <c:pt idx="6315">
                  <c:v>-1.9175E-9</c:v>
                </c:pt>
                <c:pt idx="6316">
                  <c:v>-1.9049999999999999E-9</c:v>
                </c:pt>
                <c:pt idx="6317">
                  <c:v>-1.8924999999999998E-9</c:v>
                </c:pt>
                <c:pt idx="6318">
                  <c:v>-1.8800000000000001E-9</c:v>
                </c:pt>
                <c:pt idx="6319">
                  <c:v>-1.8675E-9</c:v>
                </c:pt>
                <c:pt idx="6320">
                  <c:v>-1.8549999999999999E-9</c:v>
                </c:pt>
                <c:pt idx="6321">
                  <c:v>-1.8425E-9</c:v>
                </c:pt>
                <c:pt idx="6322">
                  <c:v>-1.8300000000000001E-9</c:v>
                </c:pt>
                <c:pt idx="6323">
                  <c:v>-1.8175E-9</c:v>
                </c:pt>
                <c:pt idx="6324">
                  <c:v>-1.8050000000000001E-9</c:v>
                </c:pt>
                <c:pt idx="6325">
                  <c:v>-1.7925E-9</c:v>
                </c:pt>
                <c:pt idx="6326">
                  <c:v>-1.7800000000000001E-9</c:v>
                </c:pt>
                <c:pt idx="6327">
                  <c:v>-1.7674999999999999E-9</c:v>
                </c:pt>
                <c:pt idx="6328">
                  <c:v>-1.755E-9</c:v>
                </c:pt>
                <c:pt idx="6329">
                  <c:v>-1.7424999999999999E-9</c:v>
                </c:pt>
                <c:pt idx="6330">
                  <c:v>-1.73E-9</c:v>
                </c:pt>
                <c:pt idx="6331">
                  <c:v>-1.7174999999999999E-9</c:v>
                </c:pt>
                <c:pt idx="6332">
                  <c:v>-1.705E-9</c:v>
                </c:pt>
                <c:pt idx="6333">
                  <c:v>-1.6925000000000001E-9</c:v>
                </c:pt>
                <c:pt idx="6334">
                  <c:v>-1.68E-9</c:v>
                </c:pt>
                <c:pt idx="6335">
                  <c:v>-1.6675000000000001E-9</c:v>
                </c:pt>
                <c:pt idx="6336">
                  <c:v>-1.655E-9</c:v>
                </c:pt>
                <c:pt idx="6337">
                  <c:v>-1.6425000000000001E-9</c:v>
                </c:pt>
                <c:pt idx="6338">
                  <c:v>-1.63E-9</c:v>
                </c:pt>
                <c:pt idx="6339">
                  <c:v>-1.6175E-9</c:v>
                </c:pt>
                <c:pt idx="6340">
                  <c:v>-1.6049999999999999E-9</c:v>
                </c:pt>
                <c:pt idx="6341">
                  <c:v>-1.5925E-9</c:v>
                </c:pt>
                <c:pt idx="6342">
                  <c:v>-1.5799999999999999E-9</c:v>
                </c:pt>
                <c:pt idx="6343">
                  <c:v>-1.5675E-9</c:v>
                </c:pt>
                <c:pt idx="6344">
                  <c:v>-1.5549999999999999E-9</c:v>
                </c:pt>
                <c:pt idx="6345">
                  <c:v>-1.5425E-9</c:v>
                </c:pt>
                <c:pt idx="6346">
                  <c:v>-1.5300000000000001E-9</c:v>
                </c:pt>
                <c:pt idx="6347">
                  <c:v>-1.5175E-9</c:v>
                </c:pt>
                <c:pt idx="6348">
                  <c:v>-1.5050000000000001E-9</c:v>
                </c:pt>
                <c:pt idx="6349">
                  <c:v>-1.4925E-9</c:v>
                </c:pt>
                <c:pt idx="6350">
                  <c:v>-1.4800000000000001E-9</c:v>
                </c:pt>
                <c:pt idx="6351">
                  <c:v>-1.4674999999999999E-9</c:v>
                </c:pt>
                <c:pt idx="6352">
                  <c:v>-1.455E-9</c:v>
                </c:pt>
                <c:pt idx="6353">
                  <c:v>-1.4424999999999999E-9</c:v>
                </c:pt>
                <c:pt idx="6354">
                  <c:v>-1.43E-9</c:v>
                </c:pt>
                <c:pt idx="6355">
                  <c:v>-1.4174999999999999E-9</c:v>
                </c:pt>
                <c:pt idx="6356">
                  <c:v>-1.405E-9</c:v>
                </c:pt>
                <c:pt idx="6357">
                  <c:v>-1.3925000000000001E-9</c:v>
                </c:pt>
                <c:pt idx="6358">
                  <c:v>-1.38E-9</c:v>
                </c:pt>
                <c:pt idx="6359">
                  <c:v>-1.3675000000000001E-9</c:v>
                </c:pt>
                <c:pt idx="6360">
                  <c:v>-1.355E-9</c:v>
                </c:pt>
                <c:pt idx="6361">
                  <c:v>-1.3425000000000001E-9</c:v>
                </c:pt>
                <c:pt idx="6362">
                  <c:v>-1.33E-9</c:v>
                </c:pt>
                <c:pt idx="6363">
                  <c:v>-1.3175000000000001E-9</c:v>
                </c:pt>
                <c:pt idx="6364">
                  <c:v>-1.3049999999999999E-9</c:v>
                </c:pt>
                <c:pt idx="6365">
                  <c:v>-1.2925E-9</c:v>
                </c:pt>
                <c:pt idx="6366">
                  <c:v>-1.2799999999999999E-9</c:v>
                </c:pt>
                <c:pt idx="6367">
                  <c:v>-1.2675E-9</c:v>
                </c:pt>
                <c:pt idx="6368">
                  <c:v>-1.2549999999999999E-9</c:v>
                </c:pt>
                <c:pt idx="6369">
                  <c:v>-1.2425E-9</c:v>
                </c:pt>
                <c:pt idx="6370">
                  <c:v>-1.2300000000000001E-9</c:v>
                </c:pt>
                <c:pt idx="6371">
                  <c:v>-1.2175E-9</c:v>
                </c:pt>
                <c:pt idx="6372">
                  <c:v>-1.2050000000000001E-9</c:v>
                </c:pt>
                <c:pt idx="6373">
                  <c:v>-1.1925E-9</c:v>
                </c:pt>
                <c:pt idx="6374">
                  <c:v>-1.1800000000000001E-9</c:v>
                </c:pt>
                <c:pt idx="6375">
                  <c:v>-1.1674999999999999E-9</c:v>
                </c:pt>
                <c:pt idx="6376">
                  <c:v>-1.155E-9</c:v>
                </c:pt>
                <c:pt idx="6377">
                  <c:v>-1.1424999999999999E-9</c:v>
                </c:pt>
                <c:pt idx="6378">
                  <c:v>-1.13E-9</c:v>
                </c:pt>
                <c:pt idx="6379">
                  <c:v>-1.1174999999999999E-9</c:v>
                </c:pt>
                <c:pt idx="6380">
                  <c:v>-1.105E-9</c:v>
                </c:pt>
                <c:pt idx="6381">
                  <c:v>-1.0924999999999999E-9</c:v>
                </c:pt>
                <c:pt idx="6382">
                  <c:v>-1.08E-9</c:v>
                </c:pt>
                <c:pt idx="6383">
                  <c:v>-1.0675000000000001E-9</c:v>
                </c:pt>
                <c:pt idx="6384">
                  <c:v>-1.055E-9</c:v>
                </c:pt>
                <c:pt idx="6385">
                  <c:v>-1.0425000000000001E-9</c:v>
                </c:pt>
                <c:pt idx="6386">
                  <c:v>-1.03E-9</c:v>
                </c:pt>
                <c:pt idx="6387">
                  <c:v>-1.0175000000000001E-9</c:v>
                </c:pt>
                <c:pt idx="6388">
                  <c:v>-1.0049999999999999E-9</c:v>
                </c:pt>
                <c:pt idx="6389">
                  <c:v>-9.9250000000000004E-10</c:v>
                </c:pt>
                <c:pt idx="6390">
                  <c:v>-9.7999999999999992E-10</c:v>
                </c:pt>
                <c:pt idx="6391">
                  <c:v>-9.6750000000000002E-10</c:v>
                </c:pt>
                <c:pt idx="6392">
                  <c:v>-9.5499999999999991E-10</c:v>
                </c:pt>
                <c:pt idx="6393">
                  <c:v>-9.425E-10</c:v>
                </c:pt>
                <c:pt idx="6394">
                  <c:v>-9.2999999999999999E-10</c:v>
                </c:pt>
                <c:pt idx="6395">
                  <c:v>-9.1749999999999999E-10</c:v>
                </c:pt>
                <c:pt idx="6396">
                  <c:v>-9.0499999999999998E-10</c:v>
                </c:pt>
                <c:pt idx="6397">
                  <c:v>-8.9249999999999997E-10</c:v>
                </c:pt>
                <c:pt idx="6398">
                  <c:v>-8.7999999999999996E-10</c:v>
                </c:pt>
                <c:pt idx="6399">
                  <c:v>-8.6749999999999995E-10</c:v>
                </c:pt>
                <c:pt idx="6400">
                  <c:v>-8.5500000000000005E-10</c:v>
                </c:pt>
                <c:pt idx="6401">
                  <c:v>-8.4250000000000004E-10</c:v>
                </c:pt>
                <c:pt idx="6402">
                  <c:v>-8.3000000000000003E-10</c:v>
                </c:pt>
                <c:pt idx="6403">
                  <c:v>-8.1750000000000002E-10</c:v>
                </c:pt>
                <c:pt idx="6404">
                  <c:v>-8.0500000000000001E-10</c:v>
                </c:pt>
                <c:pt idx="6405">
                  <c:v>-7.925E-10</c:v>
                </c:pt>
                <c:pt idx="6406">
                  <c:v>-7.7999999999999999E-10</c:v>
                </c:pt>
                <c:pt idx="6407">
                  <c:v>-7.6749999999999999E-10</c:v>
                </c:pt>
                <c:pt idx="6408">
                  <c:v>-7.5499999999999998E-10</c:v>
                </c:pt>
                <c:pt idx="6409">
                  <c:v>-7.4249999999999997E-10</c:v>
                </c:pt>
                <c:pt idx="6410">
                  <c:v>-7.2999999999999996E-10</c:v>
                </c:pt>
                <c:pt idx="6411">
                  <c:v>-7.1749999999999995E-10</c:v>
                </c:pt>
                <c:pt idx="6412">
                  <c:v>-7.0500000000000005E-10</c:v>
                </c:pt>
                <c:pt idx="6413">
                  <c:v>-6.9250000000000004E-10</c:v>
                </c:pt>
                <c:pt idx="6414">
                  <c:v>-6.8000000000000003E-10</c:v>
                </c:pt>
                <c:pt idx="6415">
                  <c:v>-6.6750000000000002E-10</c:v>
                </c:pt>
                <c:pt idx="6416">
                  <c:v>-6.5500000000000001E-10</c:v>
                </c:pt>
                <c:pt idx="6417">
                  <c:v>-6.425E-10</c:v>
                </c:pt>
                <c:pt idx="6418">
                  <c:v>-6.3E-10</c:v>
                </c:pt>
                <c:pt idx="6419">
                  <c:v>-6.1749999999999999E-10</c:v>
                </c:pt>
                <c:pt idx="6420">
                  <c:v>-6.0499999999999998E-10</c:v>
                </c:pt>
                <c:pt idx="6421">
                  <c:v>-5.9249999999999997E-10</c:v>
                </c:pt>
                <c:pt idx="6422">
                  <c:v>-5.7999999999999996E-10</c:v>
                </c:pt>
                <c:pt idx="6423">
                  <c:v>-5.6749999999999995E-10</c:v>
                </c:pt>
                <c:pt idx="6424">
                  <c:v>-5.5500000000000005E-10</c:v>
                </c:pt>
                <c:pt idx="6425">
                  <c:v>-5.4250000000000004E-10</c:v>
                </c:pt>
                <c:pt idx="6426">
                  <c:v>-5.3000000000000003E-10</c:v>
                </c:pt>
                <c:pt idx="6427">
                  <c:v>-5.1750000000000002E-10</c:v>
                </c:pt>
                <c:pt idx="6428">
                  <c:v>-5.0500000000000001E-10</c:v>
                </c:pt>
                <c:pt idx="6429">
                  <c:v>-4.9250000000000001E-10</c:v>
                </c:pt>
                <c:pt idx="6430">
                  <c:v>-4.8E-10</c:v>
                </c:pt>
                <c:pt idx="6431">
                  <c:v>-4.6749999999999999E-10</c:v>
                </c:pt>
                <c:pt idx="6432">
                  <c:v>-4.5499999999999998E-10</c:v>
                </c:pt>
                <c:pt idx="6433">
                  <c:v>-4.4250000000000002E-10</c:v>
                </c:pt>
                <c:pt idx="6434">
                  <c:v>-4.3000000000000001E-10</c:v>
                </c:pt>
                <c:pt idx="6435">
                  <c:v>-4.1750000000000001E-10</c:v>
                </c:pt>
                <c:pt idx="6436">
                  <c:v>-4.05E-10</c:v>
                </c:pt>
                <c:pt idx="6437">
                  <c:v>-3.9249999999999999E-10</c:v>
                </c:pt>
                <c:pt idx="6438">
                  <c:v>-3.7999999999999998E-10</c:v>
                </c:pt>
                <c:pt idx="6439">
                  <c:v>-3.6750000000000002E-10</c:v>
                </c:pt>
                <c:pt idx="6440">
                  <c:v>-3.5500000000000001E-10</c:v>
                </c:pt>
                <c:pt idx="6441">
                  <c:v>-3.4250000000000001E-10</c:v>
                </c:pt>
                <c:pt idx="6442">
                  <c:v>-3.3E-10</c:v>
                </c:pt>
                <c:pt idx="6443">
                  <c:v>-3.1749999999999999E-10</c:v>
                </c:pt>
                <c:pt idx="6444">
                  <c:v>-3.0499999999999998E-10</c:v>
                </c:pt>
                <c:pt idx="6445">
                  <c:v>-2.9250000000000002E-10</c:v>
                </c:pt>
                <c:pt idx="6446">
                  <c:v>-2.8000000000000002E-10</c:v>
                </c:pt>
                <c:pt idx="6447">
                  <c:v>-2.6750000000000001E-10</c:v>
                </c:pt>
                <c:pt idx="6448">
                  <c:v>-2.55E-10</c:v>
                </c:pt>
                <c:pt idx="6449">
                  <c:v>-2.4249999999999999E-10</c:v>
                </c:pt>
                <c:pt idx="6450">
                  <c:v>-2.3000000000000001E-10</c:v>
                </c:pt>
                <c:pt idx="6451">
                  <c:v>-2.175E-10</c:v>
                </c:pt>
                <c:pt idx="6452">
                  <c:v>-2.0499999999999999E-10</c:v>
                </c:pt>
                <c:pt idx="6453">
                  <c:v>-1.9250000000000001E-10</c:v>
                </c:pt>
                <c:pt idx="6454">
                  <c:v>-1.8E-10</c:v>
                </c:pt>
                <c:pt idx="6455">
                  <c:v>-1.6749999999999999E-10</c:v>
                </c:pt>
                <c:pt idx="6456">
                  <c:v>-1.5500000000000001E-10</c:v>
                </c:pt>
                <c:pt idx="6457">
                  <c:v>-1.425E-10</c:v>
                </c:pt>
                <c:pt idx="6458">
                  <c:v>-1.2999999999999999E-10</c:v>
                </c:pt>
                <c:pt idx="6459">
                  <c:v>-1.1750000000000001E-10</c:v>
                </c:pt>
                <c:pt idx="6460">
                  <c:v>-1.05E-10</c:v>
                </c:pt>
                <c:pt idx="6461">
                  <c:v>-9.2500000000000004E-11</c:v>
                </c:pt>
                <c:pt idx="6462">
                  <c:v>-7.9999999999999995E-11</c:v>
                </c:pt>
                <c:pt idx="6463">
                  <c:v>-6.75E-11</c:v>
                </c:pt>
                <c:pt idx="6464">
                  <c:v>-5.4999999999999997E-11</c:v>
                </c:pt>
                <c:pt idx="6465">
                  <c:v>-4.2500000000000002E-11</c:v>
                </c:pt>
                <c:pt idx="6466">
                  <c:v>-3E-11</c:v>
                </c:pt>
                <c:pt idx="6467">
                  <c:v>-1.7500000000000001E-11</c:v>
                </c:pt>
                <c:pt idx="6468">
                  <c:v>-4.9999999999999997E-12</c:v>
                </c:pt>
                <c:pt idx="6469">
                  <c:v>7.5E-12</c:v>
                </c:pt>
                <c:pt idx="6470">
                  <c:v>1.9999999999999999E-11</c:v>
                </c:pt>
                <c:pt idx="6471">
                  <c:v>3.2499999999999998E-11</c:v>
                </c:pt>
                <c:pt idx="6472">
                  <c:v>4.5E-11</c:v>
                </c:pt>
                <c:pt idx="6473">
                  <c:v>5.7500000000000002E-11</c:v>
                </c:pt>
                <c:pt idx="6474">
                  <c:v>7.0000000000000004E-11</c:v>
                </c:pt>
                <c:pt idx="6475">
                  <c:v>8.2499999999999999E-11</c:v>
                </c:pt>
                <c:pt idx="6476">
                  <c:v>9.4999999999999995E-11</c:v>
                </c:pt>
                <c:pt idx="6477">
                  <c:v>1.075E-10</c:v>
                </c:pt>
                <c:pt idx="6478">
                  <c:v>1.2E-10</c:v>
                </c:pt>
                <c:pt idx="6479">
                  <c:v>1.3250000000000001E-10</c:v>
                </c:pt>
                <c:pt idx="6480">
                  <c:v>1.4499999999999999E-10</c:v>
                </c:pt>
                <c:pt idx="6481">
                  <c:v>1.575E-10</c:v>
                </c:pt>
                <c:pt idx="6482">
                  <c:v>1.7000000000000001E-10</c:v>
                </c:pt>
                <c:pt idx="6483">
                  <c:v>1.8249999999999999E-10</c:v>
                </c:pt>
                <c:pt idx="6484">
                  <c:v>1.95E-10</c:v>
                </c:pt>
                <c:pt idx="6485">
                  <c:v>2.0750000000000001E-10</c:v>
                </c:pt>
                <c:pt idx="6486">
                  <c:v>2.1999999999999999E-10</c:v>
                </c:pt>
                <c:pt idx="6487">
                  <c:v>2.325E-10</c:v>
                </c:pt>
                <c:pt idx="6488">
                  <c:v>2.4499999999999998E-10</c:v>
                </c:pt>
                <c:pt idx="6489">
                  <c:v>2.5749999999999999E-10</c:v>
                </c:pt>
                <c:pt idx="6490">
                  <c:v>2.7E-10</c:v>
                </c:pt>
                <c:pt idx="6491">
                  <c:v>2.8250000000000001E-10</c:v>
                </c:pt>
                <c:pt idx="6492">
                  <c:v>2.9500000000000002E-10</c:v>
                </c:pt>
                <c:pt idx="6493">
                  <c:v>3.0750000000000002E-10</c:v>
                </c:pt>
                <c:pt idx="6494">
                  <c:v>3.1999999999999998E-10</c:v>
                </c:pt>
                <c:pt idx="6495">
                  <c:v>3.3249999999999999E-10</c:v>
                </c:pt>
                <c:pt idx="6496">
                  <c:v>3.45E-10</c:v>
                </c:pt>
                <c:pt idx="6497">
                  <c:v>3.5750000000000001E-10</c:v>
                </c:pt>
                <c:pt idx="6498">
                  <c:v>3.7000000000000001E-10</c:v>
                </c:pt>
                <c:pt idx="6499">
                  <c:v>3.8250000000000002E-10</c:v>
                </c:pt>
                <c:pt idx="6500">
                  <c:v>3.9499999999999998E-10</c:v>
                </c:pt>
                <c:pt idx="6501">
                  <c:v>4.0749999999999999E-10</c:v>
                </c:pt>
                <c:pt idx="6502">
                  <c:v>4.2E-10</c:v>
                </c:pt>
                <c:pt idx="6503">
                  <c:v>4.3250000000000001E-10</c:v>
                </c:pt>
                <c:pt idx="6504">
                  <c:v>4.4500000000000001E-10</c:v>
                </c:pt>
                <c:pt idx="6505">
                  <c:v>4.5750000000000002E-10</c:v>
                </c:pt>
                <c:pt idx="6506">
                  <c:v>4.7000000000000003E-10</c:v>
                </c:pt>
                <c:pt idx="6507">
                  <c:v>4.8250000000000004E-10</c:v>
                </c:pt>
                <c:pt idx="6508">
                  <c:v>4.9500000000000005E-10</c:v>
                </c:pt>
                <c:pt idx="6509">
                  <c:v>5.0749999999999995E-10</c:v>
                </c:pt>
                <c:pt idx="6510">
                  <c:v>5.1999999999999996E-10</c:v>
                </c:pt>
                <c:pt idx="6511">
                  <c:v>5.3249999999999997E-10</c:v>
                </c:pt>
                <c:pt idx="6512">
                  <c:v>5.4499999999999998E-10</c:v>
                </c:pt>
                <c:pt idx="6513">
                  <c:v>5.5749999999999999E-10</c:v>
                </c:pt>
                <c:pt idx="6514">
                  <c:v>5.7E-10</c:v>
                </c:pt>
                <c:pt idx="6515">
                  <c:v>5.825E-10</c:v>
                </c:pt>
                <c:pt idx="6516">
                  <c:v>5.9500000000000001E-10</c:v>
                </c:pt>
                <c:pt idx="6517">
                  <c:v>6.0750000000000002E-10</c:v>
                </c:pt>
                <c:pt idx="6518">
                  <c:v>6.2000000000000003E-10</c:v>
                </c:pt>
                <c:pt idx="6519">
                  <c:v>6.3250000000000004E-10</c:v>
                </c:pt>
                <c:pt idx="6520">
                  <c:v>6.4500000000000005E-10</c:v>
                </c:pt>
                <c:pt idx="6521">
                  <c:v>6.5749999999999995E-10</c:v>
                </c:pt>
                <c:pt idx="6522">
                  <c:v>6.6999999999999996E-10</c:v>
                </c:pt>
                <c:pt idx="6523">
                  <c:v>6.8249999999999997E-10</c:v>
                </c:pt>
                <c:pt idx="6524">
                  <c:v>6.9499999999999998E-10</c:v>
                </c:pt>
                <c:pt idx="6525">
                  <c:v>7.0749999999999999E-10</c:v>
                </c:pt>
                <c:pt idx="6526">
                  <c:v>7.2E-10</c:v>
                </c:pt>
                <c:pt idx="6527">
                  <c:v>7.325E-10</c:v>
                </c:pt>
                <c:pt idx="6528">
                  <c:v>7.4500000000000001E-10</c:v>
                </c:pt>
                <c:pt idx="6529">
                  <c:v>7.5750000000000002E-10</c:v>
                </c:pt>
                <c:pt idx="6530">
                  <c:v>7.7000000000000003E-10</c:v>
                </c:pt>
                <c:pt idx="6531">
                  <c:v>7.8250000000000004E-10</c:v>
                </c:pt>
                <c:pt idx="6532">
                  <c:v>7.9500000000000005E-10</c:v>
                </c:pt>
                <c:pt idx="6533">
                  <c:v>8.0749999999999995E-10</c:v>
                </c:pt>
                <c:pt idx="6534">
                  <c:v>8.1999999999999996E-10</c:v>
                </c:pt>
                <c:pt idx="6535">
                  <c:v>8.3249999999999997E-10</c:v>
                </c:pt>
                <c:pt idx="6536">
                  <c:v>8.4499999999999998E-10</c:v>
                </c:pt>
                <c:pt idx="6537">
                  <c:v>8.5749999999999999E-10</c:v>
                </c:pt>
                <c:pt idx="6538">
                  <c:v>8.6999999999999999E-10</c:v>
                </c:pt>
                <c:pt idx="6539">
                  <c:v>8.825E-10</c:v>
                </c:pt>
                <c:pt idx="6540">
                  <c:v>8.9500000000000001E-10</c:v>
                </c:pt>
                <c:pt idx="6541">
                  <c:v>9.0750000000000002E-10</c:v>
                </c:pt>
                <c:pt idx="6542">
                  <c:v>9.2000000000000003E-10</c:v>
                </c:pt>
                <c:pt idx="6543">
                  <c:v>9.3250000000000004E-10</c:v>
                </c:pt>
                <c:pt idx="6544">
                  <c:v>9.4499999999999994E-10</c:v>
                </c:pt>
                <c:pt idx="6545">
                  <c:v>9.5750000000000005E-10</c:v>
                </c:pt>
                <c:pt idx="6546">
                  <c:v>9.6999999999999996E-10</c:v>
                </c:pt>
                <c:pt idx="6547">
                  <c:v>9.8250000000000007E-10</c:v>
                </c:pt>
                <c:pt idx="6548">
                  <c:v>9.9499999999999998E-10</c:v>
                </c:pt>
                <c:pt idx="6549">
                  <c:v>1.0075000000000001E-9</c:v>
                </c:pt>
                <c:pt idx="6550">
                  <c:v>1.02E-9</c:v>
                </c:pt>
                <c:pt idx="6551">
                  <c:v>1.0324999999999999E-9</c:v>
                </c:pt>
                <c:pt idx="6552">
                  <c:v>1.045E-9</c:v>
                </c:pt>
                <c:pt idx="6553">
                  <c:v>1.0574999999999999E-9</c:v>
                </c:pt>
                <c:pt idx="6554">
                  <c:v>1.07E-9</c:v>
                </c:pt>
                <c:pt idx="6555">
                  <c:v>1.0824999999999999E-9</c:v>
                </c:pt>
                <c:pt idx="6556">
                  <c:v>1.095E-9</c:v>
                </c:pt>
                <c:pt idx="6557">
                  <c:v>1.1074999999999999E-9</c:v>
                </c:pt>
                <c:pt idx="6558">
                  <c:v>1.1200000000000001E-9</c:v>
                </c:pt>
                <c:pt idx="6559">
                  <c:v>1.1325E-9</c:v>
                </c:pt>
                <c:pt idx="6560">
                  <c:v>1.1450000000000001E-9</c:v>
                </c:pt>
                <c:pt idx="6561">
                  <c:v>1.1575E-9</c:v>
                </c:pt>
                <c:pt idx="6562">
                  <c:v>1.1700000000000001E-9</c:v>
                </c:pt>
                <c:pt idx="6563">
                  <c:v>1.1825E-9</c:v>
                </c:pt>
                <c:pt idx="6564">
                  <c:v>1.1949999999999999E-9</c:v>
                </c:pt>
                <c:pt idx="6565">
                  <c:v>1.2075E-9</c:v>
                </c:pt>
                <c:pt idx="6566">
                  <c:v>1.2199999999999999E-9</c:v>
                </c:pt>
                <c:pt idx="6567">
                  <c:v>1.2325E-9</c:v>
                </c:pt>
                <c:pt idx="6568">
                  <c:v>1.2449999999999999E-9</c:v>
                </c:pt>
                <c:pt idx="6569">
                  <c:v>1.2575000000000001E-9</c:v>
                </c:pt>
                <c:pt idx="6570">
                  <c:v>1.27E-9</c:v>
                </c:pt>
                <c:pt idx="6571">
                  <c:v>1.2825000000000001E-9</c:v>
                </c:pt>
                <c:pt idx="6572">
                  <c:v>1.295E-9</c:v>
                </c:pt>
                <c:pt idx="6573">
                  <c:v>1.3075000000000001E-9</c:v>
                </c:pt>
                <c:pt idx="6574">
                  <c:v>1.32E-9</c:v>
                </c:pt>
                <c:pt idx="6575">
                  <c:v>1.3325000000000001E-9</c:v>
                </c:pt>
                <c:pt idx="6576">
                  <c:v>1.345E-9</c:v>
                </c:pt>
                <c:pt idx="6577">
                  <c:v>1.3574999999999999E-9</c:v>
                </c:pt>
                <c:pt idx="6578">
                  <c:v>1.37E-9</c:v>
                </c:pt>
                <c:pt idx="6579">
                  <c:v>1.3824999999999999E-9</c:v>
                </c:pt>
                <c:pt idx="6580">
                  <c:v>1.395E-9</c:v>
                </c:pt>
                <c:pt idx="6581">
                  <c:v>1.4074999999999999E-9</c:v>
                </c:pt>
                <c:pt idx="6582">
                  <c:v>1.4200000000000001E-9</c:v>
                </c:pt>
                <c:pt idx="6583">
                  <c:v>1.4325E-9</c:v>
                </c:pt>
                <c:pt idx="6584">
                  <c:v>1.4450000000000001E-9</c:v>
                </c:pt>
                <c:pt idx="6585">
                  <c:v>1.4575E-9</c:v>
                </c:pt>
                <c:pt idx="6586">
                  <c:v>1.4700000000000001E-9</c:v>
                </c:pt>
                <c:pt idx="6587">
                  <c:v>1.4825E-9</c:v>
                </c:pt>
                <c:pt idx="6588">
                  <c:v>1.4949999999999999E-9</c:v>
                </c:pt>
                <c:pt idx="6589">
                  <c:v>1.5075E-9</c:v>
                </c:pt>
                <c:pt idx="6590">
                  <c:v>1.5199999999999999E-9</c:v>
                </c:pt>
                <c:pt idx="6591">
                  <c:v>1.5325E-9</c:v>
                </c:pt>
                <c:pt idx="6592">
                  <c:v>1.5449999999999999E-9</c:v>
                </c:pt>
                <c:pt idx="6593">
                  <c:v>1.5575E-9</c:v>
                </c:pt>
                <c:pt idx="6594">
                  <c:v>1.57E-9</c:v>
                </c:pt>
                <c:pt idx="6595">
                  <c:v>1.5825000000000001E-9</c:v>
                </c:pt>
                <c:pt idx="6596">
                  <c:v>1.595E-9</c:v>
                </c:pt>
                <c:pt idx="6597">
                  <c:v>1.6075000000000001E-9</c:v>
                </c:pt>
                <c:pt idx="6598">
                  <c:v>1.62E-9</c:v>
                </c:pt>
                <c:pt idx="6599">
                  <c:v>1.6325000000000001E-9</c:v>
                </c:pt>
                <c:pt idx="6600">
                  <c:v>1.645E-9</c:v>
                </c:pt>
                <c:pt idx="6601">
                  <c:v>1.6574999999999999E-9</c:v>
                </c:pt>
                <c:pt idx="6602">
                  <c:v>1.67E-9</c:v>
                </c:pt>
                <c:pt idx="6603">
                  <c:v>1.6824999999999999E-9</c:v>
                </c:pt>
                <c:pt idx="6604">
                  <c:v>1.695E-9</c:v>
                </c:pt>
                <c:pt idx="6605">
                  <c:v>1.7074999999999999E-9</c:v>
                </c:pt>
                <c:pt idx="6606">
                  <c:v>1.7200000000000001E-9</c:v>
                </c:pt>
                <c:pt idx="6607">
                  <c:v>1.7325E-9</c:v>
                </c:pt>
                <c:pt idx="6608">
                  <c:v>1.7450000000000001E-9</c:v>
                </c:pt>
                <c:pt idx="6609">
                  <c:v>1.7575E-9</c:v>
                </c:pt>
                <c:pt idx="6610">
                  <c:v>1.7700000000000001E-9</c:v>
                </c:pt>
                <c:pt idx="6611">
                  <c:v>1.7825E-9</c:v>
                </c:pt>
                <c:pt idx="6612">
                  <c:v>1.7949999999999999E-9</c:v>
                </c:pt>
                <c:pt idx="6613">
                  <c:v>1.8075E-9</c:v>
                </c:pt>
                <c:pt idx="6614">
                  <c:v>1.8199999999999999E-9</c:v>
                </c:pt>
                <c:pt idx="6615">
                  <c:v>1.8325E-9</c:v>
                </c:pt>
                <c:pt idx="6616">
                  <c:v>1.8449999999999999E-9</c:v>
                </c:pt>
                <c:pt idx="6617">
                  <c:v>1.8575E-9</c:v>
                </c:pt>
                <c:pt idx="6618">
                  <c:v>1.87E-9</c:v>
                </c:pt>
                <c:pt idx="6619">
                  <c:v>1.8825000000000001E-9</c:v>
                </c:pt>
                <c:pt idx="6620">
                  <c:v>1.8950000000000002E-9</c:v>
                </c:pt>
                <c:pt idx="6621">
                  <c:v>1.9074999999999999E-9</c:v>
                </c:pt>
                <c:pt idx="6622">
                  <c:v>1.92E-9</c:v>
                </c:pt>
                <c:pt idx="6623">
                  <c:v>1.9325000000000001E-9</c:v>
                </c:pt>
                <c:pt idx="6624">
                  <c:v>1.9449999999999998E-9</c:v>
                </c:pt>
                <c:pt idx="6625">
                  <c:v>1.9574999999999999E-9</c:v>
                </c:pt>
                <c:pt idx="6626">
                  <c:v>1.97E-9</c:v>
                </c:pt>
                <c:pt idx="6627">
                  <c:v>1.9825000000000001E-9</c:v>
                </c:pt>
                <c:pt idx="6628">
                  <c:v>1.9949999999999998E-9</c:v>
                </c:pt>
                <c:pt idx="6629">
                  <c:v>2.0074999999999999E-9</c:v>
                </c:pt>
                <c:pt idx="6630">
                  <c:v>2.0200000000000001E-9</c:v>
                </c:pt>
                <c:pt idx="6631">
                  <c:v>2.0325000000000002E-9</c:v>
                </c:pt>
                <c:pt idx="6632">
                  <c:v>2.0449999999999999E-9</c:v>
                </c:pt>
                <c:pt idx="6633">
                  <c:v>2.0575E-9</c:v>
                </c:pt>
                <c:pt idx="6634">
                  <c:v>2.0700000000000001E-9</c:v>
                </c:pt>
                <c:pt idx="6635">
                  <c:v>2.0825000000000002E-9</c:v>
                </c:pt>
                <c:pt idx="6636">
                  <c:v>2.0949999999999999E-9</c:v>
                </c:pt>
                <c:pt idx="6637">
                  <c:v>2.1075E-9</c:v>
                </c:pt>
                <c:pt idx="6638">
                  <c:v>2.1200000000000001E-9</c:v>
                </c:pt>
                <c:pt idx="6639">
                  <c:v>2.1324999999999998E-9</c:v>
                </c:pt>
                <c:pt idx="6640">
                  <c:v>2.1449999999999999E-9</c:v>
                </c:pt>
                <c:pt idx="6641">
                  <c:v>2.1575E-9</c:v>
                </c:pt>
                <c:pt idx="6642">
                  <c:v>2.1700000000000002E-9</c:v>
                </c:pt>
                <c:pt idx="6643">
                  <c:v>2.1824999999999999E-9</c:v>
                </c:pt>
                <c:pt idx="6644">
                  <c:v>2.195E-9</c:v>
                </c:pt>
                <c:pt idx="6645">
                  <c:v>2.2075000000000001E-9</c:v>
                </c:pt>
                <c:pt idx="6646">
                  <c:v>2.2200000000000002E-9</c:v>
                </c:pt>
                <c:pt idx="6647">
                  <c:v>2.2324999999999999E-9</c:v>
                </c:pt>
                <c:pt idx="6648">
                  <c:v>2.245E-9</c:v>
                </c:pt>
                <c:pt idx="6649">
                  <c:v>2.2575000000000001E-9</c:v>
                </c:pt>
                <c:pt idx="6650">
                  <c:v>2.2699999999999998E-9</c:v>
                </c:pt>
                <c:pt idx="6651">
                  <c:v>2.2824999999999999E-9</c:v>
                </c:pt>
                <c:pt idx="6652">
                  <c:v>2.295E-9</c:v>
                </c:pt>
                <c:pt idx="6653">
                  <c:v>2.3075000000000001E-9</c:v>
                </c:pt>
                <c:pt idx="6654">
                  <c:v>2.3199999999999998E-9</c:v>
                </c:pt>
                <c:pt idx="6655">
                  <c:v>2.3325E-9</c:v>
                </c:pt>
                <c:pt idx="6656">
                  <c:v>2.3450000000000001E-9</c:v>
                </c:pt>
                <c:pt idx="6657">
                  <c:v>2.3575000000000002E-9</c:v>
                </c:pt>
                <c:pt idx="6658">
                  <c:v>2.3699999999999999E-9</c:v>
                </c:pt>
                <c:pt idx="6659">
                  <c:v>2.3825E-9</c:v>
                </c:pt>
                <c:pt idx="6660">
                  <c:v>2.3950000000000001E-9</c:v>
                </c:pt>
                <c:pt idx="6661">
                  <c:v>2.4074999999999998E-9</c:v>
                </c:pt>
                <c:pt idx="6662">
                  <c:v>2.4199999999999999E-9</c:v>
                </c:pt>
                <c:pt idx="6663">
                  <c:v>2.4325E-9</c:v>
                </c:pt>
                <c:pt idx="6664">
                  <c:v>2.4450000000000001E-9</c:v>
                </c:pt>
                <c:pt idx="6665">
                  <c:v>2.4574999999999998E-9</c:v>
                </c:pt>
                <c:pt idx="6666">
                  <c:v>2.4699999999999999E-9</c:v>
                </c:pt>
                <c:pt idx="6667">
                  <c:v>2.4825000000000001E-9</c:v>
                </c:pt>
                <c:pt idx="6668">
                  <c:v>2.4950000000000002E-9</c:v>
                </c:pt>
                <c:pt idx="6669">
                  <c:v>2.5074999999999999E-9</c:v>
                </c:pt>
                <c:pt idx="6670">
                  <c:v>2.52E-9</c:v>
                </c:pt>
                <c:pt idx="6671">
                  <c:v>2.5325000000000001E-9</c:v>
                </c:pt>
                <c:pt idx="6672">
                  <c:v>2.5449999999999998E-9</c:v>
                </c:pt>
                <c:pt idx="6673">
                  <c:v>2.5574999999999999E-9</c:v>
                </c:pt>
                <c:pt idx="6674">
                  <c:v>2.57E-9</c:v>
                </c:pt>
                <c:pt idx="6675">
                  <c:v>2.5825000000000001E-9</c:v>
                </c:pt>
                <c:pt idx="6676">
                  <c:v>2.5949999999999998E-9</c:v>
                </c:pt>
                <c:pt idx="6677">
                  <c:v>2.6074999999999999E-9</c:v>
                </c:pt>
                <c:pt idx="6678">
                  <c:v>2.6200000000000001E-9</c:v>
                </c:pt>
                <c:pt idx="6679">
                  <c:v>2.6325000000000002E-9</c:v>
                </c:pt>
                <c:pt idx="6680">
                  <c:v>2.6449999999999999E-9</c:v>
                </c:pt>
                <c:pt idx="6681">
                  <c:v>2.6575E-9</c:v>
                </c:pt>
                <c:pt idx="6682">
                  <c:v>2.6700000000000001E-9</c:v>
                </c:pt>
                <c:pt idx="6683">
                  <c:v>2.6825000000000002E-9</c:v>
                </c:pt>
                <c:pt idx="6684">
                  <c:v>2.6949999999999999E-9</c:v>
                </c:pt>
                <c:pt idx="6685">
                  <c:v>2.7075E-9</c:v>
                </c:pt>
                <c:pt idx="6686">
                  <c:v>2.7200000000000001E-9</c:v>
                </c:pt>
                <c:pt idx="6687">
                  <c:v>2.7324999999999998E-9</c:v>
                </c:pt>
                <c:pt idx="6688">
                  <c:v>2.7449999999999999E-9</c:v>
                </c:pt>
                <c:pt idx="6689">
                  <c:v>2.7575E-9</c:v>
                </c:pt>
                <c:pt idx="6690">
                  <c:v>2.7700000000000002E-9</c:v>
                </c:pt>
                <c:pt idx="6691">
                  <c:v>2.7824999999999999E-9</c:v>
                </c:pt>
                <c:pt idx="6692">
                  <c:v>2.795E-9</c:v>
                </c:pt>
                <c:pt idx="6693">
                  <c:v>2.8075000000000001E-9</c:v>
                </c:pt>
                <c:pt idx="6694">
                  <c:v>2.8200000000000002E-9</c:v>
                </c:pt>
                <c:pt idx="6695">
                  <c:v>2.8324999999999999E-9</c:v>
                </c:pt>
                <c:pt idx="6696">
                  <c:v>2.845E-9</c:v>
                </c:pt>
                <c:pt idx="6697">
                  <c:v>2.8575000000000001E-9</c:v>
                </c:pt>
                <c:pt idx="6698">
                  <c:v>2.8699999999999998E-9</c:v>
                </c:pt>
                <c:pt idx="6699">
                  <c:v>2.8824999999999999E-9</c:v>
                </c:pt>
                <c:pt idx="6700">
                  <c:v>2.895E-9</c:v>
                </c:pt>
                <c:pt idx="6701">
                  <c:v>2.9075000000000001E-9</c:v>
                </c:pt>
                <c:pt idx="6702">
                  <c:v>2.9199999999999998E-9</c:v>
                </c:pt>
                <c:pt idx="6703">
                  <c:v>2.9325E-9</c:v>
                </c:pt>
                <c:pt idx="6704">
                  <c:v>2.9450000000000001E-9</c:v>
                </c:pt>
                <c:pt idx="6705">
                  <c:v>2.9575000000000002E-9</c:v>
                </c:pt>
                <c:pt idx="6706">
                  <c:v>2.9699999999999999E-9</c:v>
                </c:pt>
                <c:pt idx="6707">
                  <c:v>2.9825E-9</c:v>
                </c:pt>
                <c:pt idx="6708">
                  <c:v>2.9950000000000001E-9</c:v>
                </c:pt>
                <c:pt idx="6709">
                  <c:v>3.0074999999999998E-9</c:v>
                </c:pt>
                <c:pt idx="6710">
                  <c:v>3.0199999999999999E-9</c:v>
                </c:pt>
                <c:pt idx="6711">
                  <c:v>3.0325E-9</c:v>
                </c:pt>
                <c:pt idx="6712">
                  <c:v>3.0450000000000001E-9</c:v>
                </c:pt>
                <c:pt idx="6713">
                  <c:v>3.0574999999999998E-9</c:v>
                </c:pt>
                <c:pt idx="6714">
                  <c:v>3.0699999999999999E-9</c:v>
                </c:pt>
                <c:pt idx="6715">
                  <c:v>3.0825000000000001E-9</c:v>
                </c:pt>
                <c:pt idx="6716">
                  <c:v>3.0950000000000002E-9</c:v>
                </c:pt>
                <c:pt idx="6717">
                  <c:v>3.1074999999999999E-9</c:v>
                </c:pt>
                <c:pt idx="6718">
                  <c:v>3.12E-9</c:v>
                </c:pt>
                <c:pt idx="6719">
                  <c:v>3.1325000000000001E-9</c:v>
                </c:pt>
                <c:pt idx="6720">
                  <c:v>3.1450000000000002E-9</c:v>
                </c:pt>
                <c:pt idx="6721">
                  <c:v>3.1574999999999999E-9</c:v>
                </c:pt>
                <c:pt idx="6722">
                  <c:v>3.17E-9</c:v>
                </c:pt>
                <c:pt idx="6723">
                  <c:v>3.1825000000000001E-9</c:v>
                </c:pt>
                <c:pt idx="6724">
                  <c:v>3.1949999999999998E-9</c:v>
                </c:pt>
                <c:pt idx="6725">
                  <c:v>3.2074999999999999E-9</c:v>
                </c:pt>
                <c:pt idx="6726">
                  <c:v>3.22E-9</c:v>
                </c:pt>
                <c:pt idx="6727">
                  <c:v>3.2325000000000002E-9</c:v>
                </c:pt>
                <c:pt idx="6728">
                  <c:v>3.2449999999999999E-9</c:v>
                </c:pt>
                <c:pt idx="6729">
                  <c:v>3.2575E-9</c:v>
                </c:pt>
                <c:pt idx="6730">
                  <c:v>3.2700000000000001E-9</c:v>
                </c:pt>
                <c:pt idx="6731">
                  <c:v>3.2825000000000002E-9</c:v>
                </c:pt>
                <c:pt idx="6732">
                  <c:v>3.2949999999999999E-9</c:v>
                </c:pt>
                <c:pt idx="6733">
                  <c:v>3.3075E-9</c:v>
                </c:pt>
                <c:pt idx="6734">
                  <c:v>3.3200000000000001E-9</c:v>
                </c:pt>
                <c:pt idx="6735">
                  <c:v>3.3324999999999998E-9</c:v>
                </c:pt>
                <c:pt idx="6736">
                  <c:v>3.3449999999999999E-9</c:v>
                </c:pt>
                <c:pt idx="6737">
                  <c:v>3.3575E-9</c:v>
                </c:pt>
                <c:pt idx="6738">
                  <c:v>3.3700000000000001E-9</c:v>
                </c:pt>
                <c:pt idx="6739">
                  <c:v>3.3824999999999998E-9</c:v>
                </c:pt>
                <c:pt idx="6740">
                  <c:v>3.395E-9</c:v>
                </c:pt>
                <c:pt idx="6741">
                  <c:v>3.4075000000000001E-9</c:v>
                </c:pt>
                <c:pt idx="6742">
                  <c:v>3.4200000000000002E-9</c:v>
                </c:pt>
                <c:pt idx="6743">
                  <c:v>3.4324999999999999E-9</c:v>
                </c:pt>
                <c:pt idx="6744">
                  <c:v>3.445E-9</c:v>
                </c:pt>
                <c:pt idx="6745">
                  <c:v>3.4575000000000001E-9</c:v>
                </c:pt>
                <c:pt idx="6746">
                  <c:v>3.4699999999999998E-9</c:v>
                </c:pt>
                <c:pt idx="6747">
                  <c:v>3.4824999999999999E-9</c:v>
                </c:pt>
                <c:pt idx="6748">
                  <c:v>3.495E-9</c:v>
                </c:pt>
                <c:pt idx="6749">
                  <c:v>3.5075000000000001E-9</c:v>
                </c:pt>
                <c:pt idx="6750">
                  <c:v>3.5199999999999998E-9</c:v>
                </c:pt>
                <c:pt idx="6751">
                  <c:v>3.5325E-9</c:v>
                </c:pt>
                <c:pt idx="6752">
                  <c:v>3.5450000000000001E-9</c:v>
                </c:pt>
                <c:pt idx="6753">
                  <c:v>3.5575000000000002E-9</c:v>
                </c:pt>
                <c:pt idx="6754">
                  <c:v>3.5699999999999999E-9</c:v>
                </c:pt>
                <c:pt idx="6755">
                  <c:v>3.5825E-9</c:v>
                </c:pt>
                <c:pt idx="6756">
                  <c:v>3.5950000000000001E-9</c:v>
                </c:pt>
                <c:pt idx="6757">
                  <c:v>3.6074999999999998E-9</c:v>
                </c:pt>
                <c:pt idx="6758">
                  <c:v>3.6199999999999999E-9</c:v>
                </c:pt>
                <c:pt idx="6759">
                  <c:v>3.6325E-9</c:v>
                </c:pt>
                <c:pt idx="6760">
                  <c:v>3.6450000000000001E-9</c:v>
                </c:pt>
                <c:pt idx="6761">
                  <c:v>3.6574999999999998E-9</c:v>
                </c:pt>
                <c:pt idx="6762">
                  <c:v>3.6699999999999999E-9</c:v>
                </c:pt>
                <c:pt idx="6763">
                  <c:v>3.6825000000000001E-9</c:v>
                </c:pt>
                <c:pt idx="6764">
                  <c:v>3.6950000000000002E-9</c:v>
                </c:pt>
                <c:pt idx="6765">
                  <c:v>3.7074999999999999E-9</c:v>
                </c:pt>
                <c:pt idx="6766">
                  <c:v>3.72E-9</c:v>
                </c:pt>
                <c:pt idx="6767">
                  <c:v>3.7324999999999997E-9</c:v>
                </c:pt>
                <c:pt idx="6768">
                  <c:v>3.7449999999999998E-9</c:v>
                </c:pt>
                <c:pt idx="6769">
                  <c:v>3.7574999999999999E-9</c:v>
                </c:pt>
                <c:pt idx="6770">
                  <c:v>3.77E-9</c:v>
                </c:pt>
                <c:pt idx="6771">
                  <c:v>3.7825000000000001E-9</c:v>
                </c:pt>
                <c:pt idx="6772">
                  <c:v>3.7950000000000002E-9</c:v>
                </c:pt>
                <c:pt idx="6773">
                  <c:v>3.8075000000000003E-9</c:v>
                </c:pt>
                <c:pt idx="6774">
                  <c:v>3.8199999999999996E-9</c:v>
                </c:pt>
                <c:pt idx="6775">
                  <c:v>3.8324999999999997E-9</c:v>
                </c:pt>
                <c:pt idx="6776">
                  <c:v>3.8449999999999999E-9</c:v>
                </c:pt>
                <c:pt idx="6777">
                  <c:v>3.8575E-9</c:v>
                </c:pt>
                <c:pt idx="6778">
                  <c:v>3.8700000000000001E-9</c:v>
                </c:pt>
                <c:pt idx="6779">
                  <c:v>3.8825000000000002E-9</c:v>
                </c:pt>
                <c:pt idx="6780">
                  <c:v>3.8950000000000003E-9</c:v>
                </c:pt>
                <c:pt idx="6781">
                  <c:v>3.9075000000000004E-9</c:v>
                </c:pt>
                <c:pt idx="6782">
                  <c:v>3.9199999999999997E-9</c:v>
                </c:pt>
                <c:pt idx="6783">
                  <c:v>3.9324999999999998E-9</c:v>
                </c:pt>
                <c:pt idx="6784">
                  <c:v>3.9449999999999999E-9</c:v>
                </c:pt>
                <c:pt idx="6785">
                  <c:v>3.9575E-9</c:v>
                </c:pt>
                <c:pt idx="6786">
                  <c:v>3.9700000000000001E-9</c:v>
                </c:pt>
                <c:pt idx="6787">
                  <c:v>3.9825000000000003E-9</c:v>
                </c:pt>
                <c:pt idx="6788">
                  <c:v>3.9950000000000004E-9</c:v>
                </c:pt>
                <c:pt idx="6789">
                  <c:v>4.0074999999999997E-9</c:v>
                </c:pt>
                <c:pt idx="6790">
                  <c:v>4.0199999999999998E-9</c:v>
                </c:pt>
                <c:pt idx="6791">
                  <c:v>4.0324999999999999E-9</c:v>
                </c:pt>
                <c:pt idx="6792">
                  <c:v>4.045E-9</c:v>
                </c:pt>
                <c:pt idx="6793">
                  <c:v>4.0575000000000001E-9</c:v>
                </c:pt>
                <c:pt idx="6794">
                  <c:v>4.0700000000000002E-9</c:v>
                </c:pt>
                <c:pt idx="6795">
                  <c:v>4.0825000000000003E-9</c:v>
                </c:pt>
                <c:pt idx="6796">
                  <c:v>4.0949999999999996E-9</c:v>
                </c:pt>
                <c:pt idx="6797">
                  <c:v>4.1074999999999997E-9</c:v>
                </c:pt>
                <c:pt idx="6798">
                  <c:v>4.1199999999999998E-9</c:v>
                </c:pt>
                <c:pt idx="6799">
                  <c:v>4.1324999999999999E-9</c:v>
                </c:pt>
                <c:pt idx="6800">
                  <c:v>4.1450000000000001E-9</c:v>
                </c:pt>
                <c:pt idx="6801">
                  <c:v>4.1575000000000002E-9</c:v>
                </c:pt>
                <c:pt idx="6802">
                  <c:v>4.1700000000000003E-9</c:v>
                </c:pt>
                <c:pt idx="6803">
                  <c:v>4.1825000000000004E-9</c:v>
                </c:pt>
                <c:pt idx="6804">
                  <c:v>4.1949999999999997E-9</c:v>
                </c:pt>
                <c:pt idx="6805">
                  <c:v>4.2074999999999998E-9</c:v>
                </c:pt>
                <c:pt idx="6806">
                  <c:v>4.2199999999999999E-9</c:v>
                </c:pt>
                <c:pt idx="6807">
                  <c:v>4.2325E-9</c:v>
                </c:pt>
                <c:pt idx="6808">
                  <c:v>4.2450000000000001E-9</c:v>
                </c:pt>
                <c:pt idx="6809">
                  <c:v>4.2575000000000002E-9</c:v>
                </c:pt>
                <c:pt idx="6810">
                  <c:v>4.2700000000000004E-9</c:v>
                </c:pt>
                <c:pt idx="6811">
                  <c:v>4.2824999999999996E-9</c:v>
                </c:pt>
                <c:pt idx="6812">
                  <c:v>4.2949999999999997E-9</c:v>
                </c:pt>
                <c:pt idx="6813">
                  <c:v>4.3074999999999999E-9</c:v>
                </c:pt>
                <c:pt idx="6814">
                  <c:v>4.32E-9</c:v>
                </c:pt>
                <c:pt idx="6815">
                  <c:v>4.3325000000000001E-9</c:v>
                </c:pt>
                <c:pt idx="6816">
                  <c:v>4.3450000000000002E-9</c:v>
                </c:pt>
                <c:pt idx="6817">
                  <c:v>4.3575000000000003E-9</c:v>
                </c:pt>
                <c:pt idx="6818">
                  <c:v>4.3699999999999996E-9</c:v>
                </c:pt>
                <c:pt idx="6819">
                  <c:v>4.3824999999999997E-9</c:v>
                </c:pt>
                <c:pt idx="6820">
                  <c:v>4.3949999999999998E-9</c:v>
                </c:pt>
                <c:pt idx="6821">
                  <c:v>4.4074999999999999E-9</c:v>
                </c:pt>
                <c:pt idx="6822">
                  <c:v>4.42E-9</c:v>
                </c:pt>
                <c:pt idx="6823">
                  <c:v>4.4325000000000002E-9</c:v>
                </c:pt>
                <c:pt idx="6824">
                  <c:v>4.4450000000000003E-9</c:v>
                </c:pt>
                <c:pt idx="6825">
                  <c:v>4.4575000000000004E-9</c:v>
                </c:pt>
                <c:pt idx="6826">
                  <c:v>4.4699999999999997E-9</c:v>
                </c:pt>
                <c:pt idx="6827">
                  <c:v>4.4824999999999998E-9</c:v>
                </c:pt>
                <c:pt idx="6828">
                  <c:v>4.4949999999999999E-9</c:v>
                </c:pt>
                <c:pt idx="6829">
                  <c:v>4.5075E-9</c:v>
                </c:pt>
                <c:pt idx="6830">
                  <c:v>4.5200000000000001E-9</c:v>
                </c:pt>
                <c:pt idx="6831">
                  <c:v>4.5325000000000002E-9</c:v>
                </c:pt>
                <c:pt idx="6832">
                  <c:v>4.5450000000000003E-9</c:v>
                </c:pt>
                <c:pt idx="6833">
                  <c:v>4.5574999999999996E-9</c:v>
                </c:pt>
                <c:pt idx="6834">
                  <c:v>4.5699999999999997E-9</c:v>
                </c:pt>
                <c:pt idx="6835">
                  <c:v>4.5824999999999998E-9</c:v>
                </c:pt>
                <c:pt idx="6836">
                  <c:v>4.595E-9</c:v>
                </c:pt>
                <c:pt idx="6837">
                  <c:v>4.6075000000000001E-9</c:v>
                </c:pt>
                <c:pt idx="6838">
                  <c:v>4.6200000000000002E-9</c:v>
                </c:pt>
                <c:pt idx="6839">
                  <c:v>4.6325000000000003E-9</c:v>
                </c:pt>
                <c:pt idx="6840">
                  <c:v>4.6450000000000004E-9</c:v>
                </c:pt>
                <c:pt idx="6841">
                  <c:v>4.6574999999999997E-9</c:v>
                </c:pt>
                <c:pt idx="6842">
                  <c:v>4.6699999999999998E-9</c:v>
                </c:pt>
                <c:pt idx="6843">
                  <c:v>4.6824999999999999E-9</c:v>
                </c:pt>
                <c:pt idx="6844">
                  <c:v>4.695E-9</c:v>
                </c:pt>
                <c:pt idx="6845">
                  <c:v>4.7075000000000001E-9</c:v>
                </c:pt>
                <c:pt idx="6846">
                  <c:v>4.7200000000000002E-9</c:v>
                </c:pt>
                <c:pt idx="6847">
                  <c:v>4.7325000000000004E-9</c:v>
                </c:pt>
                <c:pt idx="6848">
                  <c:v>4.7449999999999996E-9</c:v>
                </c:pt>
                <c:pt idx="6849">
                  <c:v>4.7574999999999998E-9</c:v>
                </c:pt>
                <c:pt idx="6850">
                  <c:v>4.7699999999999999E-9</c:v>
                </c:pt>
                <c:pt idx="6851">
                  <c:v>4.7825E-9</c:v>
                </c:pt>
                <c:pt idx="6852">
                  <c:v>4.7950000000000001E-9</c:v>
                </c:pt>
                <c:pt idx="6853">
                  <c:v>4.8075000000000002E-9</c:v>
                </c:pt>
                <c:pt idx="6854">
                  <c:v>4.8200000000000003E-9</c:v>
                </c:pt>
                <c:pt idx="6855">
                  <c:v>4.8324999999999996E-9</c:v>
                </c:pt>
                <c:pt idx="6856">
                  <c:v>4.8449999999999997E-9</c:v>
                </c:pt>
                <c:pt idx="6857">
                  <c:v>4.8574999999999998E-9</c:v>
                </c:pt>
                <c:pt idx="6858">
                  <c:v>4.8699999999999999E-9</c:v>
                </c:pt>
                <c:pt idx="6859">
                  <c:v>4.8825E-9</c:v>
                </c:pt>
                <c:pt idx="6860">
                  <c:v>4.8950000000000002E-9</c:v>
                </c:pt>
                <c:pt idx="6861">
                  <c:v>4.9075000000000003E-9</c:v>
                </c:pt>
                <c:pt idx="6862">
                  <c:v>4.9200000000000004E-9</c:v>
                </c:pt>
                <c:pt idx="6863">
                  <c:v>4.9324999999999997E-9</c:v>
                </c:pt>
                <c:pt idx="6864">
                  <c:v>4.9449999999999998E-9</c:v>
                </c:pt>
                <c:pt idx="6865">
                  <c:v>4.9574999999999999E-9</c:v>
                </c:pt>
                <c:pt idx="6866">
                  <c:v>4.97E-9</c:v>
                </c:pt>
                <c:pt idx="6867">
                  <c:v>4.9825000000000001E-9</c:v>
                </c:pt>
                <c:pt idx="6868">
                  <c:v>4.9950000000000002E-9</c:v>
                </c:pt>
                <c:pt idx="6869">
                  <c:v>5.0075000000000003E-9</c:v>
                </c:pt>
                <c:pt idx="6870">
                  <c:v>5.0199999999999996E-9</c:v>
                </c:pt>
                <c:pt idx="6871">
                  <c:v>5.0324999999999997E-9</c:v>
                </c:pt>
                <c:pt idx="6872">
                  <c:v>5.0449999999999998E-9</c:v>
                </c:pt>
                <c:pt idx="6873">
                  <c:v>5.0575E-9</c:v>
                </c:pt>
                <c:pt idx="6874">
                  <c:v>5.0700000000000001E-9</c:v>
                </c:pt>
                <c:pt idx="6875">
                  <c:v>5.0825000000000002E-9</c:v>
                </c:pt>
                <c:pt idx="6876">
                  <c:v>5.0950000000000003E-9</c:v>
                </c:pt>
                <c:pt idx="6877">
                  <c:v>5.1075000000000004E-9</c:v>
                </c:pt>
                <c:pt idx="6878">
                  <c:v>5.1199999999999997E-9</c:v>
                </c:pt>
                <c:pt idx="6879">
                  <c:v>5.1324999999999998E-9</c:v>
                </c:pt>
                <c:pt idx="6880">
                  <c:v>5.1449999999999999E-9</c:v>
                </c:pt>
                <c:pt idx="6881">
                  <c:v>5.1575E-9</c:v>
                </c:pt>
                <c:pt idx="6882">
                  <c:v>5.1700000000000001E-9</c:v>
                </c:pt>
                <c:pt idx="6883">
                  <c:v>5.1825000000000002E-9</c:v>
                </c:pt>
                <c:pt idx="6884">
                  <c:v>5.1950000000000004E-9</c:v>
                </c:pt>
                <c:pt idx="6885">
                  <c:v>5.2074999999999996E-9</c:v>
                </c:pt>
                <c:pt idx="6886">
                  <c:v>5.2199999999999998E-9</c:v>
                </c:pt>
                <c:pt idx="6887">
                  <c:v>5.2324999999999999E-9</c:v>
                </c:pt>
                <c:pt idx="6888">
                  <c:v>5.245E-9</c:v>
                </c:pt>
                <c:pt idx="6889">
                  <c:v>5.2575000000000001E-9</c:v>
                </c:pt>
                <c:pt idx="6890">
                  <c:v>5.2700000000000002E-9</c:v>
                </c:pt>
                <c:pt idx="6891">
                  <c:v>5.2825000000000003E-9</c:v>
                </c:pt>
                <c:pt idx="6892">
                  <c:v>5.2949999999999996E-9</c:v>
                </c:pt>
                <c:pt idx="6893">
                  <c:v>5.3074999999999997E-9</c:v>
                </c:pt>
                <c:pt idx="6894">
                  <c:v>5.3199999999999998E-9</c:v>
                </c:pt>
                <c:pt idx="6895">
                  <c:v>5.3324999999999999E-9</c:v>
                </c:pt>
                <c:pt idx="6896">
                  <c:v>5.3450000000000001E-9</c:v>
                </c:pt>
                <c:pt idx="6897">
                  <c:v>5.3575000000000002E-9</c:v>
                </c:pt>
                <c:pt idx="6898">
                  <c:v>5.3700000000000003E-9</c:v>
                </c:pt>
                <c:pt idx="6899">
                  <c:v>5.3825000000000004E-9</c:v>
                </c:pt>
                <c:pt idx="6900">
                  <c:v>5.3949999999999997E-9</c:v>
                </c:pt>
                <c:pt idx="6901">
                  <c:v>5.4074999999999998E-9</c:v>
                </c:pt>
                <c:pt idx="6902">
                  <c:v>5.4199999999999999E-9</c:v>
                </c:pt>
                <c:pt idx="6903">
                  <c:v>5.4325E-9</c:v>
                </c:pt>
                <c:pt idx="6904">
                  <c:v>5.4450000000000001E-9</c:v>
                </c:pt>
                <c:pt idx="6905">
                  <c:v>5.4575000000000002E-9</c:v>
                </c:pt>
                <c:pt idx="6906">
                  <c:v>5.4700000000000003E-9</c:v>
                </c:pt>
                <c:pt idx="6907">
                  <c:v>5.4824999999999996E-9</c:v>
                </c:pt>
                <c:pt idx="6908">
                  <c:v>5.4949999999999997E-9</c:v>
                </c:pt>
                <c:pt idx="6909">
                  <c:v>5.5074999999999999E-9</c:v>
                </c:pt>
                <c:pt idx="6910">
                  <c:v>5.52E-9</c:v>
                </c:pt>
                <c:pt idx="6911">
                  <c:v>5.5325000000000001E-9</c:v>
                </c:pt>
                <c:pt idx="6912">
                  <c:v>5.5450000000000002E-9</c:v>
                </c:pt>
                <c:pt idx="6913">
                  <c:v>5.5575000000000003E-9</c:v>
                </c:pt>
                <c:pt idx="6914">
                  <c:v>5.5700000000000004E-9</c:v>
                </c:pt>
                <c:pt idx="6915">
                  <c:v>5.5824999999999997E-9</c:v>
                </c:pt>
                <c:pt idx="6916">
                  <c:v>5.5949999999999998E-9</c:v>
                </c:pt>
                <c:pt idx="6917">
                  <c:v>5.6074999999999999E-9</c:v>
                </c:pt>
                <c:pt idx="6918">
                  <c:v>5.62E-9</c:v>
                </c:pt>
                <c:pt idx="6919">
                  <c:v>5.6325000000000001E-9</c:v>
                </c:pt>
                <c:pt idx="6920">
                  <c:v>5.6450000000000003E-9</c:v>
                </c:pt>
                <c:pt idx="6921">
                  <c:v>5.6575000000000004E-9</c:v>
                </c:pt>
                <c:pt idx="6922">
                  <c:v>5.6699999999999997E-9</c:v>
                </c:pt>
                <c:pt idx="6923">
                  <c:v>5.6824999999999998E-9</c:v>
                </c:pt>
                <c:pt idx="6924">
                  <c:v>5.6949999999999999E-9</c:v>
                </c:pt>
                <c:pt idx="6925">
                  <c:v>5.7075E-9</c:v>
                </c:pt>
                <c:pt idx="6926">
                  <c:v>5.7200000000000001E-9</c:v>
                </c:pt>
                <c:pt idx="6927">
                  <c:v>5.7325000000000002E-9</c:v>
                </c:pt>
                <c:pt idx="6928">
                  <c:v>5.7450000000000003E-9</c:v>
                </c:pt>
                <c:pt idx="6929">
                  <c:v>5.7574999999999996E-9</c:v>
                </c:pt>
                <c:pt idx="6930">
                  <c:v>5.7699999999999997E-9</c:v>
                </c:pt>
                <c:pt idx="6931">
                  <c:v>5.7824999999999998E-9</c:v>
                </c:pt>
                <c:pt idx="6932">
                  <c:v>5.7949999999999999E-9</c:v>
                </c:pt>
                <c:pt idx="6933">
                  <c:v>5.8075000000000001E-9</c:v>
                </c:pt>
                <c:pt idx="6934">
                  <c:v>5.8200000000000002E-9</c:v>
                </c:pt>
                <c:pt idx="6935">
                  <c:v>5.8325000000000003E-9</c:v>
                </c:pt>
                <c:pt idx="6936">
                  <c:v>5.8450000000000004E-9</c:v>
                </c:pt>
                <c:pt idx="6937">
                  <c:v>5.8574999999999997E-9</c:v>
                </c:pt>
                <c:pt idx="6938">
                  <c:v>5.8699999999999998E-9</c:v>
                </c:pt>
                <c:pt idx="6939">
                  <c:v>5.8824999999999999E-9</c:v>
                </c:pt>
                <c:pt idx="6940">
                  <c:v>5.895E-9</c:v>
                </c:pt>
                <c:pt idx="6941">
                  <c:v>5.9075000000000001E-9</c:v>
                </c:pt>
                <c:pt idx="6942">
                  <c:v>5.9200000000000002E-9</c:v>
                </c:pt>
                <c:pt idx="6943">
                  <c:v>5.9325000000000003E-9</c:v>
                </c:pt>
                <c:pt idx="6944">
                  <c:v>5.9449999999999996E-9</c:v>
                </c:pt>
                <c:pt idx="6945">
                  <c:v>5.9574999999999997E-9</c:v>
                </c:pt>
                <c:pt idx="6946">
                  <c:v>5.9699999999999999E-9</c:v>
                </c:pt>
                <c:pt idx="6947">
                  <c:v>5.9825E-9</c:v>
                </c:pt>
                <c:pt idx="6948">
                  <c:v>5.9950000000000001E-9</c:v>
                </c:pt>
                <c:pt idx="6949">
                  <c:v>6.0075000000000002E-9</c:v>
                </c:pt>
                <c:pt idx="6950">
                  <c:v>6.0200000000000003E-9</c:v>
                </c:pt>
                <c:pt idx="6951">
                  <c:v>6.0324999999999996E-9</c:v>
                </c:pt>
                <c:pt idx="6952">
                  <c:v>6.0449999999999997E-9</c:v>
                </c:pt>
                <c:pt idx="6953">
                  <c:v>6.0574999999999998E-9</c:v>
                </c:pt>
                <c:pt idx="6954">
                  <c:v>6.0699999999999999E-9</c:v>
                </c:pt>
                <c:pt idx="6955">
                  <c:v>6.0825E-9</c:v>
                </c:pt>
                <c:pt idx="6956">
                  <c:v>6.0950000000000001E-9</c:v>
                </c:pt>
                <c:pt idx="6957">
                  <c:v>6.1075000000000003E-9</c:v>
                </c:pt>
                <c:pt idx="6958">
                  <c:v>6.1200000000000004E-9</c:v>
                </c:pt>
                <c:pt idx="6959">
                  <c:v>6.1324999999999997E-9</c:v>
                </c:pt>
                <c:pt idx="6960">
                  <c:v>6.1449999999999998E-9</c:v>
                </c:pt>
                <c:pt idx="6961">
                  <c:v>6.1574999999999999E-9</c:v>
                </c:pt>
                <c:pt idx="6962">
                  <c:v>6.17E-9</c:v>
                </c:pt>
                <c:pt idx="6963">
                  <c:v>6.1825000000000001E-9</c:v>
                </c:pt>
                <c:pt idx="6964">
                  <c:v>6.1950000000000002E-9</c:v>
                </c:pt>
                <c:pt idx="6965">
                  <c:v>6.2075000000000003E-9</c:v>
                </c:pt>
                <c:pt idx="6966">
                  <c:v>6.2199999999999996E-9</c:v>
                </c:pt>
                <c:pt idx="6967">
                  <c:v>6.2324999999999997E-9</c:v>
                </c:pt>
                <c:pt idx="6968">
                  <c:v>6.2449999999999998E-9</c:v>
                </c:pt>
                <c:pt idx="6969">
                  <c:v>6.2574999999999999E-9</c:v>
                </c:pt>
                <c:pt idx="6970">
                  <c:v>6.2700000000000001E-9</c:v>
                </c:pt>
                <c:pt idx="6971">
                  <c:v>6.2825000000000002E-9</c:v>
                </c:pt>
                <c:pt idx="6972">
                  <c:v>6.2950000000000003E-9</c:v>
                </c:pt>
                <c:pt idx="6973">
                  <c:v>6.3075000000000004E-9</c:v>
                </c:pt>
                <c:pt idx="6974">
                  <c:v>6.3199999999999997E-9</c:v>
                </c:pt>
                <c:pt idx="6975">
                  <c:v>6.3324999999999998E-9</c:v>
                </c:pt>
                <c:pt idx="6976">
                  <c:v>6.3449999999999999E-9</c:v>
                </c:pt>
                <c:pt idx="6977">
                  <c:v>6.3575E-9</c:v>
                </c:pt>
                <c:pt idx="6978">
                  <c:v>6.3700000000000001E-9</c:v>
                </c:pt>
                <c:pt idx="6979">
                  <c:v>6.3825000000000002E-9</c:v>
                </c:pt>
                <c:pt idx="6980">
                  <c:v>6.3950000000000004E-9</c:v>
                </c:pt>
                <c:pt idx="6981">
                  <c:v>6.4074999999999996E-9</c:v>
                </c:pt>
                <c:pt idx="6982">
                  <c:v>6.4199999999999998E-9</c:v>
                </c:pt>
                <c:pt idx="6983">
                  <c:v>6.4324999999999999E-9</c:v>
                </c:pt>
                <c:pt idx="6984">
                  <c:v>6.445E-9</c:v>
                </c:pt>
                <c:pt idx="6985">
                  <c:v>6.4575000000000001E-9</c:v>
                </c:pt>
                <c:pt idx="6986">
                  <c:v>6.4700000000000002E-9</c:v>
                </c:pt>
                <c:pt idx="6987">
                  <c:v>6.4825000000000003E-9</c:v>
                </c:pt>
                <c:pt idx="6988">
                  <c:v>6.4949999999999996E-9</c:v>
                </c:pt>
                <c:pt idx="6989">
                  <c:v>6.5074999999999997E-9</c:v>
                </c:pt>
                <c:pt idx="6990">
                  <c:v>6.5199999999999998E-9</c:v>
                </c:pt>
                <c:pt idx="6991">
                  <c:v>6.5324999999999999E-9</c:v>
                </c:pt>
                <c:pt idx="6992">
                  <c:v>6.545E-9</c:v>
                </c:pt>
                <c:pt idx="6993">
                  <c:v>6.5575000000000002E-9</c:v>
                </c:pt>
                <c:pt idx="6994">
                  <c:v>6.5700000000000003E-9</c:v>
                </c:pt>
                <c:pt idx="6995">
                  <c:v>6.5825000000000004E-9</c:v>
                </c:pt>
                <c:pt idx="6996">
                  <c:v>6.5949999999999997E-9</c:v>
                </c:pt>
                <c:pt idx="6997">
                  <c:v>6.6074999999999998E-9</c:v>
                </c:pt>
                <c:pt idx="6998">
                  <c:v>6.6199999999999999E-9</c:v>
                </c:pt>
                <c:pt idx="6999">
                  <c:v>6.6325E-9</c:v>
                </c:pt>
                <c:pt idx="7000">
                  <c:v>6.6450000000000001E-9</c:v>
                </c:pt>
                <c:pt idx="7001">
                  <c:v>6.6575000000000002E-9</c:v>
                </c:pt>
                <c:pt idx="7002">
                  <c:v>6.6700000000000003E-9</c:v>
                </c:pt>
                <c:pt idx="7003">
                  <c:v>6.6824999999999996E-9</c:v>
                </c:pt>
                <c:pt idx="7004">
                  <c:v>6.6949999999999997E-9</c:v>
                </c:pt>
                <c:pt idx="7005">
                  <c:v>6.7074999999999998E-9</c:v>
                </c:pt>
                <c:pt idx="7006">
                  <c:v>6.72E-9</c:v>
                </c:pt>
                <c:pt idx="7007">
                  <c:v>6.7325000000000001E-9</c:v>
                </c:pt>
                <c:pt idx="7008">
                  <c:v>6.7450000000000002E-9</c:v>
                </c:pt>
                <c:pt idx="7009">
                  <c:v>6.7575000000000003E-9</c:v>
                </c:pt>
                <c:pt idx="7010">
                  <c:v>6.7700000000000004E-9</c:v>
                </c:pt>
                <c:pt idx="7011">
                  <c:v>6.7824999999999997E-9</c:v>
                </c:pt>
                <c:pt idx="7012">
                  <c:v>6.7949999999999998E-9</c:v>
                </c:pt>
                <c:pt idx="7013">
                  <c:v>6.8074999999999999E-9</c:v>
                </c:pt>
                <c:pt idx="7014">
                  <c:v>6.82E-9</c:v>
                </c:pt>
                <c:pt idx="7015">
                  <c:v>6.8325000000000001E-9</c:v>
                </c:pt>
                <c:pt idx="7016">
                  <c:v>6.8450000000000002E-9</c:v>
                </c:pt>
                <c:pt idx="7017">
                  <c:v>6.8575000000000004E-9</c:v>
                </c:pt>
                <c:pt idx="7018">
                  <c:v>6.8699999999999996E-9</c:v>
                </c:pt>
                <c:pt idx="7019">
                  <c:v>6.8824999999999998E-9</c:v>
                </c:pt>
                <c:pt idx="7020">
                  <c:v>6.8949999999999999E-9</c:v>
                </c:pt>
                <c:pt idx="7021">
                  <c:v>6.9075E-9</c:v>
                </c:pt>
                <c:pt idx="7022">
                  <c:v>6.9200000000000001E-9</c:v>
                </c:pt>
                <c:pt idx="7023">
                  <c:v>6.9325000000000002E-9</c:v>
                </c:pt>
                <c:pt idx="7024">
                  <c:v>6.9450000000000003E-9</c:v>
                </c:pt>
                <c:pt idx="7025">
                  <c:v>6.9574999999999996E-9</c:v>
                </c:pt>
                <c:pt idx="7026">
                  <c:v>6.9699999999999997E-9</c:v>
                </c:pt>
                <c:pt idx="7027">
                  <c:v>6.9824999999999998E-9</c:v>
                </c:pt>
                <c:pt idx="7028">
                  <c:v>6.9949999999999999E-9</c:v>
                </c:pt>
                <c:pt idx="7029">
                  <c:v>7.0075E-9</c:v>
                </c:pt>
                <c:pt idx="7030">
                  <c:v>7.0200000000000002E-9</c:v>
                </c:pt>
                <c:pt idx="7031">
                  <c:v>7.0325000000000003E-9</c:v>
                </c:pt>
                <c:pt idx="7032">
                  <c:v>7.0450000000000004E-9</c:v>
                </c:pt>
                <c:pt idx="7033">
                  <c:v>7.0574999999999997E-9</c:v>
                </c:pt>
                <c:pt idx="7034">
                  <c:v>7.0699999999999998E-9</c:v>
                </c:pt>
                <c:pt idx="7035">
                  <c:v>7.0824999999999999E-9</c:v>
                </c:pt>
                <c:pt idx="7036">
                  <c:v>7.095E-9</c:v>
                </c:pt>
                <c:pt idx="7037">
                  <c:v>7.1075000000000001E-9</c:v>
                </c:pt>
                <c:pt idx="7038">
                  <c:v>7.1200000000000002E-9</c:v>
                </c:pt>
                <c:pt idx="7039">
                  <c:v>7.1325000000000003E-9</c:v>
                </c:pt>
                <c:pt idx="7040">
                  <c:v>7.1449999999999996E-9</c:v>
                </c:pt>
                <c:pt idx="7041">
                  <c:v>7.1574999999999997E-9</c:v>
                </c:pt>
                <c:pt idx="7042">
                  <c:v>7.1699999999999998E-9</c:v>
                </c:pt>
                <c:pt idx="7043">
                  <c:v>7.1825E-9</c:v>
                </c:pt>
                <c:pt idx="7044">
                  <c:v>7.1950000000000001E-9</c:v>
                </c:pt>
                <c:pt idx="7045">
                  <c:v>7.2075000000000002E-9</c:v>
                </c:pt>
                <c:pt idx="7046">
                  <c:v>7.2200000000000003E-9</c:v>
                </c:pt>
                <c:pt idx="7047">
                  <c:v>7.2325000000000004E-9</c:v>
                </c:pt>
                <c:pt idx="7048">
                  <c:v>7.2449999999999997E-9</c:v>
                </c:pt>
                <c:pt idx="7049">
                  <c:v>7.2574999999999998E-9</c:v>
                </c:pt>
                <c:pt idx="7050">
                  <c:v>7.2699999999999999E-9</c:v>
                </c:pt>
                <c:pt idx="7051">
                  <c:v>7.2825E-9</c:v>
                </c:pt>
                <c:pt idx="7052">
                  <c:v>7.2950000000000001E-9</c:v>
                </c:pt>
                <c:pt idx="7053">
                  <c:v>7.3075000000000003E-9</c:v>
                </c:pt>
                <c:pt idx="7054">
                  <c:v>7.3200000000000004E-9</c:v>
                </c:pt>
                <c:pt idx="7055">
                  <c:v>7.3324999999999996E-9</c:v>
                </c:pt>
                <c:pt idx="7056">
                  <c:v>7.3449999999999998E-9</c:v>
                </c:pt>
                <c:pt idx="7057">
                  <c:v>7.3574999999999999E-9</c:v>
                </c:pt>
                <c:pt idx="7058">
                  <c:v>7.37E-9</c:v>
                </c:pt>
                <c:pt idx="7059">
                  <c:v>7.3825000000000001E-9</c:v>
                </c:pt>
                <c:pt idx="7060">
                  <c:v>7.3950000000000002E-9</c:v>
                </c:pt>
                <c:pt idx="7061">
                  <c:v>7.4075000000000003E-9</c:v>
                </c:pt>
                <c:pt idx="7062">
                  <c:v>7.4199999999999996E-9</c:v>
                </c:pt>
                <c:pt idx="7063">
                  <c:v>7.4324999999999997E-9</c:v>
                </c:pt>
                <c:pt idx="7064">
                  <c:v>7.4449999999999998E-9</c:v>
                </c:pt>
                <c:pt idx="7065">
                  <c:v>7.4575000000000008E-9</c:v>
                </c:pt>
                <c:pt idx="7066">
                  <c:v>7.4700000000000001E-9</c:v>
                </c:pt>
                <c:pt idx="7067">
                  <c:v>7.4824999999999993E-9</c:v>
                </c:pt>
                <c:pt idx="7068">
                  <c:v>7.4950000000000003E-9</c:v>
                </c:pt>
                <c:pt idx="7069">
                  <c:v>7.5074999999999996E-9</c:v>
                </c:pt>
                <c:pt idx="7070">
                  <c:v>7.5200000000000005E-9</c:v>
                </c:pt>
                <c:pt idx="7071">
                  <c:v>7.5324999999999998E-9</c:v>
                </c:pt>
                <c:pt idx="7072">
                  <c:v>7.5450000000000007E-9</c:v>
                </c:pt>
                <c:pt idx="7073">
                  <c:v>7.5575E-9</c:v>
                </c:pt>
                <c:pt idx="7074">
                  <c:v>7.5699999999999993E-9</c:v>
                </c:pt>
                <c:pt idx="7075">
                  <c:v>7.5825000000000002E-9</c:v>
                </c:pt>
                <c:pt idx="7076">
                  <c:v>7.5949999999999995E-9</c:v>
                </c:pt>
                <c:pt idx="7077">
                  <c:v>7.6075000000000005E-9</c:v>
                </c:pt>
                <c:pt idx="7078">
                  <c:v>7.6199999999999997E-9</c:v>
                </c:pt>
                <c:pt idx="7079">
                  <c:v>7.6325000000000007E-9</c:v>
                </c:pt>
                <c:pt idx="7080">
                  <c:v>7.645E-9</c:v>
                </c:pt>
                <c:pt idx="7081">
                  <c:v>7.6574999999999993E-9</c:v>
                </c:pt>
                <c:pt idx="7082">
                  <c:v>7.6700000000000002E-9</c:v>
                </c:pt>
                <c:pt idx="7083">
                  <c:v>7.6824999999999995E-9</c:v>
                </c:pt>
                <c:pt idx="7084">
                  <c:v>7.6950000000000004E-9</c:v>
                </c:pt>
                <c:pt idx="7085">
                  <c:v>7.7074999999999997E-9</c:v>
                </c:pt>
                <c:pt idx="7086">
                  <c:v>7.7200000000000006E-9</c:v>
                </c:pt>
                <c:pt idx="7087">
                  <c:v>7.7324999999999999E-9</c:v>
                </c:pt>
                <c:pt idx="7088">
                  <c:v>7.7449999999999992E-9</c:v>
                </c:pt>
                <c:pt idx="7089">
                  <c:v>7.7575000000000001E-9</c:v>
                </c:pt>
                <c:pt idx="7090">
                  <c:v>7.7699999999999994E-9</c:v>
                </c:pt>
                <c:pt idx="7091">
                  <c:v>7.7825000000000004E-9</c:v>
                </c:pt>
                <c:pt idx="7092">
                  <c:v>7.7949999999999997E-9</c:v>
                </c:pt>
                <c:pt idx="7093">
                  <c:v>7.8075000000000006E-9</c:v>
                </c:pt>
                <c:pt idx="7094">
                  <c:v>7.8199999999999999E-9</c:v>
                </c:pt>
                <c:pt idx="7095">
                  <c:v>7.8325000000000008E-9</c:v>
                </c:pt>
                <c:pt idx="7096">
                  <c:v>7.8450000000000001E-9</c:v>
                </c:pt>
                <c:pt idx="7097">
                  <c:v>7.8574999999999994E-9</c:v>
                </c:pt>
                <c:pt idx="7098">
                  <c:v>7.8700000000000003E-9</c:v>
                </c:pt>
                <c:pt idx="7099">
                  <c:v>7.8824999999999996E-9</c:v>
                </c:pt>
                <c:pt idx="7100">
                  <c:v>7.8950000000000006E-9</c:v>
                </c:pt>
                <c:pt idx="7101">
                  <c:v>7.9074999999999998E-9</c:v>
                </c:pt>
                <c:pt idx="7102">
                  <c:v>7.9200000000000008E-9</c:v>
                </c:pt>
                <c:pt idx="7103">
                  <c:v>7.9325000000000001E-9</c:v>
                </c:pt>
                <c:pt idx="7104">
                  <c:v>7.9449999999999993E-9</c:v>
                </c:pt>
                <c:pt idx="7105">
                  <c:v>7.9575000000000003E-9</c:v>
                </c:pt>
                <c:pt idx="7106">
                  <c:v>7.9699999999999996E-9</c:v>
                </c:pt>
                <c:pt idx="7107">
                  <c:v>7.9825000000000005E-9</c:v>
                </c:pt>
                <c:pt idx="7108">
                  <c:v>7.9949999999999998E-9</c:v>
                </c:pt>
                <c:pt idx="7109">
                  <c:v>8.0075000000000007E-9</c:v>
                </c:pt>
                <c:pt idx="7110">
                  <c:v>8.02E-9</c:v>
                </c:pt>
                <c:pt idx="7111">
                  <c:v>8.0324999999999993E-9</c:v>
                </c:pt>
                <c:pt idx="7112">
                  <c:v>8.0450000000000002E-9</c:v>
                </c:pt>
                <c:pt idx="7113">
                  <c:v>8.0574999999999995E-9</c:v>
                </c:pt>
                <c:pt idx="7114">
                  <c:v>8.0700000000000005E-9</c:v>
                </c:pt>
                <c:pt idx="7115">
                  <c:v>8.0824999999999997E-9</c:v>
                </c:pt>
                <c:pt idx="7116">
                  <c:v>8.0950000000000007E-9</c:v>
                </c:pt>
                <c:pt idx="7117">
                  <c:v>8.1075E-9</c:v>
                </c:pt>
                <c:pt idx="7118">
                  <c:v>8.1199999999999993E-9</c:v>
                </c:pt>
                <c:pt idx="7119">
                  <c:v>8.1325000000000002E-9</c:v>
                </c:pt>
                <c:pt idx="7120">
                  <c:v>8.1449999999999995E-9</c:v>
                </c:pt>
                <c:pt idx="7121">
                  <c:v>8.1575000000000004E-9</c:v>
                </c:pt>
                <c:pt idx="7122">
                  <c:v>8.1699999999999997E-9</c:v>
                </c:pt>
                <c:pt idx="7123">
                  <c:v>8.1825000000000006E-9</c:v>
                </c:pt>
                <c:pt idx="7124">
                  <c:v>8.1949999999999999E-9</c:v>
                </c:pt>
                <c:pt idx="7125">
                  <c:v>8.2074999999999992E-9</c:v>
                </c:pt>
                <c:pt idx="7126">
                  <c:v>8.2200000000000002E-9</c:v>
                </c:pt>
                <c:pt idx="7127">
                  <c:v>8.2324999999999994E-9</c:v>
                </c:pt>
                <c:pt idx="7128">
                  <c:v>8.2450000000000004E-9</c:v>
                </c:pt>
                <c:pt idx="7129">
                  <c:v>8.2574999999999997E-9</c:v>
                </c:pt>
                <c:pt idx="7130">
                  <c:v>8.2700000000000006E-9</c:v>
                </c:pt>
                <c:pt idx="7131">
                  <c:v>8.2824999999999999E-9</c:v>
                </c:pt>
                <c:pt idx="7132">
                  <c:v>8.2950000000000008E-9</c:v>
                </c:pt>
                <c:pt idx="7133">
                  <c:v>8.3075000000000001E-9</c:v>
                </c:pt>
                <c:pt idx="7134">
                  <c:v>8.3199999999999994E-9</c:v>
                </c:pt>
                <c:pt idx="7135">
                  <c:v>8.3325000000000003E-9</c:v>
                </c:pt>
                <c:pt idx="7136">
                  <c:v>8.3449999999999996E-9</c:v>
                </c:pt>
                <c:pt idx="7137">
                  <c:v>8.3575000000000006E-9</c:v>
                </c:pt>
                <c:pt idx="7138">
                  <c:v>8.3699999999999998E-9</c:v>
                </c:pt>
                <c:pt idx="7139">
                  <c:v>8.3825000000000008E-9</c:v>
                </c:pt>
                <c:pt idx="7140">
                  <c:v>8.3950000000000001E-9</c:v>
                </c:pt>
                <c:pt idx="7141">
                  <c:v>8.4074999999999993E-9</c:v>
                </c:pt>
                <c:pt idx="7142">
                  <c:v>8.4200000000000003E-9</c:v>
                </c:pt>
                <c:pt idx="7143">
                  <c:v>8.4324999999999996E-9</c:v>
                </c:pt>
                <c:pt idx="7144">
                  <c:v>8.4450000000000005E-9</c:v>
                </c:pt>
                <c:pt idx="7145">
                  <c:v>8.4574999999999998E-9</c:v>
                </c:pt>
                <c:pt idx="7146">
                  <c:v>8.4700000000000007E-9</c:v>
                </c:pt>
                <c:pt idx="7147">
                  <c:v>8.4825E-9</c:v>
                </c:pt>
                <c:pt idx="7148">
                  <c:v>8.4949999999999993E-9</c:v>
                </c:pt>
                <c:pt idx="7149">
                  <c:v>8.5075000000000002E-9</c:v>
                </c:pt>
                <c:pt idx="7150">
                  <c:v>8.5199999999999995E-9</c:v>
                </c:pt>
                <c:pt idx="7151">
                  <c:v>8.5325000000000005E-9</c:v>
                </c:pt>
                <c:pt idx="7152">
                  <c:v>8.5449999999999998E-9</c:v>
                </c:pt>
                <c:pt idx="7153">
                  <c:v>8.5575000000000007E-9</c:v>
                </c:pt>
                <c:pt idx="7154">
                  <c:v>8.57E-9</c:v>
                </c:pt>
                <c:pt idx="7155">
                  <c:v>8.5824999999999993E-9</c:v>
                </c:pt>
                <c:pt idx="7156">
                  <c:v>8.5950000000000002E-9</c:v>
                </c:pt>
                <c:pt idx="7157">
                  <c:v>8.6074999999999995E-9</c:v>
                </c:pt>
                <c:pt idx="7158">
                  <c:v>8.6200000000000004E-9</c:v>
                </c:pt>
                <c:pt idx="7159">
                  <c:v>8.6324999999999997E-9</c:v>
                </c:pt>
                <c:pt idx="7160">
                  <c:v>8.6450000000000006E-9</c:v>
                </c:pt>
                <c:pt idx="7161">
                  <c:v>8.6574999999999999E-9</c:v>
                </c:pt>
                <c:pt idx="7162">
                  <c:v>8.6699999999999992E-9</c:v>
                </c:pt>
                <c:pt idx="7163">
                  <c:v>8.6825000000000002E-9</c:v>
                </c:pt>
                <c:pt idx="7164">
                  <c:v>8.6949999999999994E-9</c:v>
                </c:pt>
                <c:pt idx="7165">
                  <c:v>8.7075000000000004E-9</c:v>
                </c:pt>
                <c:pt idx="7166">
                  <c:v>8.7199999999999997E-9</c:v>
                </c:pt>
                <c:pt idx="7167">
                  <c:v>8.7325000000000006E-9</c:v>
                </c:pt>
                <c:pt idx="7168">
                  <c:v>8.7449999999999999E-9</c:v>
                </c:pt>
                <c:pt idx="7169">
                  <c:v>8.7574999999999992E-9</c:v>
                </c:pt>
                <c:pt idx="7170">
                  <c:v>8.7700000000000001E-9</c:v>
                </c:pt>
                <c:pt idx="7171">
                  <c:v>8.7824999999999994E-9</c:v>
                </c:pt>
                <c:pt idx="7172">
                  <c:v>8.7950000000000003E-9</c:v>
                </c:pt>
                <c:pt idx="7173">
                  <c:v>8.8074999999999996E-9</c:v>
                </c:pt>
                <c:pt idx="7174">
                  <c:v>8.8200000000000006E-9</c:v>
                </c:pt>
                <c:pt idx="7175">
                  <c:v>8.8324999999999998E-9</c:v>
                </c:pt>
                <c:pt idx="7176">
                  <c:v>8.8450000000000008E-9</c:v>
                </c:pt>
                <c:pt idx="7177">
                  <c:v>8.8575000000000001E-9</c:v>
                </c:pt>
                <c:pt idx="7178">
                  <c:v>8.8699999999999994E-9</c:v>
                </c:pt>
                <c:pt idx="7179">
                  <c:v>8.8825000000000003E-9</c:v>
                </c:pt>
                <c:pt idx="7180">
                  <c:v>8.8949999999999996E-9</c:v>
                </c:pt>
                <c:pt idx="7181">
                  <c:v>8.9075000000000005E-9</c:v>
                </c:pt>
                <c:pt idx="7182">
                  <c:v>8.9199999999999998E-9</c:v>
                </c:pt>
                <c:pt idx="7183">
                  <c:v>8.9325000000000007E-9</c:v>
                </c:pt>
                <c:pt idx="7184">
                  <c:v>8.945E-9</c:v>
                </c:pt>
                <c:pt idx="7185">
                  <c:v>8.9574999999999993E-9</c:v>
                </c:pt>
                <c:pt idx="7186">
                  <c:v>8.9700000000000003E-9</c:v>
                </c:pt>
                <c:pt idx="7187">
                  <c:v>8.9824999999999995E-9</c:v>
                </c:pt>
                <c:pt idx="7188">
                  <c:v>8.9950000000000005E-9</c:v>
                </c:pt>
                <c:pt idx="7189">
                  <c:v>9.0074999999999998E-9</c:v>
                </c:pt>
                <c:pt idx="7190">
                  <c:v>9.0200000000000007E-9</c:v>
                </c:pt>
                <c:pt idx="7191">
                  <c:v>9.0325E-9</c:v>
                </c:pt>
                <c:pt idx="7192">
                  <c:v>9.0449999999999993E-9</c:v>
                </c:pt>
                <c:pt idx="7193">
                  <c:v>9.0575000000000002E-9</c:v>
                </c:pt>
                <c:pt idx="7194">
                  <c:v>9.0699999999999995E-9</c:v>
                </c:pt>
                <c:pt idx="7195">
                  <c:v>9.0825000000000004E-9</c:v>
                </c:pt>
                <c:pt idx="7196">
                  <c:v>9.0949999999999997E-9</c:v>
                </c:pt>
                <c:pt idx="7197">
                  <c:v>9.1075000000000007E-9</c:v>
                </c:pt>
                <c:pt idx="7198">
                  <c:v>9.1199999999999999E-9</c:v>
                </c:pt>
                <c:pt idx="7199">
                  <c:v>9.1324999999999992E-9</c:v>
                </c:pt>
                <c:pt idx="7200">
                  <c:v>9.1450000000000002E-9</c:v>
                </c:pt>
                <c:pt idx="7201">
                  <c:v>9.1574999999999994E-9</c:v>
                </c:pt>
                <c:pt idx="7202">
                  <c:v>9.1700000000000004E-9</c:v>
                </c:pt>
                <c:pt idx="7203">
                  <c:v>9.1824999999999997E-9</c:v>
                </c:pt>
                <c:pt idx="7204">
                  <c:v>9.1950000000000006E-9</c:v>
                </c:pt>
                <c:pt idx="7205">
                  <c:v>9.2074999999999999E-9</c:v>
                </c:pt>
                <c:pt idx="7206">
                  <c:v>9.2199999999999992E-9</c:v>
                </c:pt>
                <c:pt idx="7207">
                  <c:v>9.2325000000000001E-9</c:v>
                </c:pt>
                <c:pt idx="7208">
                  <c:v>9.2449999999999994E-9</c:v>
                </c:pt>
                <c:pt idx="7209">
                  <c:v>9.2575000000000003E-9</c:v>
                </c:pt>
                <c:pt idx="7210">
                  <c:v>9.2699999999999996E-9</c:v>
                </c:pt>
                <c:pt idx="7211">
                  <c:v>9.2825000000000006E-9</c:v>
                </c:pt>
                <c:pt idx="7212">
                  <c:v>9.2949999999999999E-9</c:v>
                </c:pt>
                <c:pt idx="7213">
                  <c:v>9.3075000000000008E-9</c:v>
                </c:pt>
                <c:pt idx="7214">
                  <c:v>9.3200000000000001E-9</c:v>
                </c:pt>
                <c:pt idx="7215">
                  <c:v>9.3324999999999994E-9</c:v>
                </c:pt>
                <c:pt idx="7216">
                  <c:v>9.3450000000000003E-9</c:v>
                </c:pt>
                <c:pt idx="7217">
                  <c:v>9.3574999999999996E-9</c:v>
                </c:pt>
                <c:pt idx="7218">
                  <c:v>9.3700000000000005E-9</c:v>
                </c:pt>
                <c:pt idx="7219">
                  <c:v>9.3824999999999998E-9</c:v>
                </c:pt>
                <c:pt idx="7220">
                  <c:v>9.3950000000000007E-9</c:v>
                </c:pt>
                <c:pt idx="7221">
                  <c:v>9.4075E-9</c:v>
                </c:pt>
                <c:pt idx="7222">
                  <c:v>9.4199999999999993E-9</c:v>
                </c:pt>
                <c:pt idx="7223">
                  <c:v>9.4325000000000003E-9</c:v>
                </c:pt>
                <c:pt idx="7224">
                  <c:v>9.4449999999999995E-9</c:v>
                </c:pt>
                <c:pt idx="7225">
                  <c:v>9.4575000000000005E-9</c:v>
                </c:pt>
                <c:pt idx="7226">
                  <c:v>9.4699999999999998E-9</c:v>
                </c:pt>
                <c:pt idx="7227">
                  <c:v>9.4825000000000007E-9</c:v>
                </c:pt>
                <c:pt idx="7228">
                  <c:v>9.495E-9</c:v>
                </c:pt>
                <c:pt idx="7229">
                  <c:v>9.5074999999999993E-9</c:v>
                </c:pt>
                <c:pt idx="7230">
                  <c:v>9.5200000000000002E-9</c:v>
                </c:pt>
                <c:pt idx="7231">
                  <c:v>9.5324999999999995E-9</c:v>
                </c:pt>
                <c:pt idx="7232">
                  <c:v>9.5450000000000004E-9</c:v>
                </c:pt>
                <c:pt idx="7233">
                  <c:v>9.5574999999999997E-9</c:v>
                </c:pt>
                <c:pt idx="7234">
                  <c:v>9.5700000000000007E-9</c:v>
                </c:pt>
                <c:pt idx="7235">
                  <c:v>9.5824999999999999E-9</c:v>
                </c:pt>
                <c:pt idx="7236">
                  <c:v>9.5949999999999992E-9</c:v>
                </c:pt>
                <c:pt idx="7237">
                  <c:v>9.6075000000000002E-9</c:v>
                </c:pt>
                <c:pt idx="7238">
                  <c:v>9.6199999999999995E-9</c:v>
                </c:pt>
                <c:pt idx="7239">
                  <c:v>9.6325000000000004E-9</c:v>
                </c:pt>
                <c:pt idx="7240">
                  <c:v>9.6449999999999997E-9</c:v>
                </c:pt>
                <c:pt idx="7241">
                  <c:v>9.6575000000000006E-9</c:v>
                </c:pt>
                <c:pt idx="7242">
                  <c:v>9.6699999999999999E-9</c:v>
                </c:pt>
                <c:pt idx="7243">
                  <c:v>9.6824999999999992E-9</c:v>
                </c:pt>
                <c:pt idx="7244">
                  <c:v>9.6950000000000001E-9</c:v>
                </c:pt>
                <c:pt idx="7245">
                  <c:v>9.7074999999999994E-9</c:v>
                </c:pt>
                <c:pt idx="7246">
                  <c:v>9.7200000000000003E-9</c:v>
                </c:pt>
                <c:pt idx="7247">
                  <c:v>9.7324999999999996E-9</c:v>
                </c:pt>
                <c:pt idx="7248">
                  <c:v>9.7450000000000006E-9</c:v>
                </c:pt>
                <c:pt idx="7249">
                  <c:v>9.7574999999999999E-9</c:v>
                </c:pt>
                <c:pt idx="7250">
                  <c:v>9.7700000000000008E-9</c:v>
                </c:pt>
                <c:pt idx="7251">
                  <c:v>9.7825000000000001E-9</c:v>
                </c:pt>
                <c:pt idx="7252">
                  <c:v>9.7949999999999994E-9</c:v>
                </c:pt>
                <c:pt idx="7253">
                  <c:v>9.8075000000000003E-9</c:v>
                </c:pt>
                <c:pt idx="7254">
                  <c:v>9.8199999999999996E-9</c:v>
                </c:pt>
                <c:pt idx="7255">
                  <c:v>9.8325000000000005E-9</c:v>
                </c:pt>
                <c:pt idx="7256">
                  <c:v>9.8449999999999998E-9</c:v>
                </c:pt>
                <c:pt idx="7257">
                  <c:v>9.8575000000000008E-9</c:v>
                </c:pt>
                <c:pt idx="7258">
                  <c:v>9.87E-9</c:v>
                </c:pt>
                <c:pt idx="7259">
                  <c:v>9.8824999999999993E-9</c:v>
                </c:pt>
                <c:pt idx="7260">
                  <c:v>9.8950000000000003E-9</c:v>
                </c:pt>
                <c:pt idx="7261">
                  <c:v>9.9074999999999995E-9</c:v>
                </c:pt>
                <c:pt idx="7262">
                  <c:v>9.9200000000000005E-9</c:v>
                </c:pt>
                <c:pt idx="7263">
                  <c:v>9.9324999999999998E-9</c:v>
                </c:pt>
                <c:pt idx="7264">
                  <c:v>9.9450000000000007E-9</c:v>
                </c:pt>
                <c:pt idx="7265">
                  <c:v>9.9575E-9</c:v>
                </c:pt>
                <c:pt idx="7266">
                  <c:v>9.9699999999999993E-9</c:v>
                </c:pt>
                <c:pt idx="7267">
                  <c:v>9.9825000000000002E-9</c:v>
                </c:pt>
                <c:pt idx="7268">
                  <c:v>9.9949999999999995E-9</c:v>
                </c:pt>
                <c:pt idx="7269">
                  <c:v>1.00075E-8</c:v>
                </c:pt>
                <c:pt idx="7270">
                  <c:v>1.002E-8</c:v>
                </c:pt>
                <c:pt idx="7271">
                  <c:v>1.0032500000000001E-8</c:v>
                </c:pt>
                <c:pt idx="7272">
                  <c:v>1.0045E-8</c:v>
                </c:pt>
                <c:pt idx="7273">
                  <c:v>1.0057499999999999E-8</c:v>
                </c:pt>
                <c:pt idx="7274">
                  <c:v>1.007E-8</c:v>
                </c:pt>
                <c:pt idx="7275">
                  <c:v>1.0082499999999999E-8</c:v>
                </c:pt>
                <c:pt idx="7276">
                  <c:v>1.0095E-8</c:v>
                </c:pt>
                <c:pt idx="7277">
                  <c:v>1.01075E-8</c:v>
                </c:pt>
                <c:pt idx="7278">
                  <c:v>1.0120000000000001E-8</c:v>
                </c:pt>
                <c:pt idx="7279">
                  <c:v>1.01325E-8</c:v>
                </c:pt>
                <c:pt idx="7280">
                  <c:v>1.0144999999999999E-8</c:v>
                </c:pt>
                <c:pt idx="7281">
                  <c:v>1.01575E-8</c:v>
                </c:pt>
                <c:pt idx="7282">
                  <c:v>1.0169999999999999E-8</c:v>
                </c:pt>
                <c:pt idx="7283">
                  <c:v>1.01825E-8</c:v>
                </c:pt>
                <c:pt idx="7284">
                  <c:v>1.0195E-8</c:v>
                </c:pt>
                <c:pt idx="7285">
                  <c:v>1.0207500000000001E-8</c:v>
                </c:pt>
                <c:pt idx="7286">
                  <c:v>1.022E-8</c:v>
                </c:pt>
                <c:pt idx="7287">
                  <c:v>1.0232500000000001E-8</c:v>
                </c:pt>
                <c:pt idx="7288">
                  <c:v>1.0245E-8</c:v>
                </c:pt>
                <c:pt idx="7289">
                  <c:v>1.0257499999999999E-8</c:v>
                </c:pt>
                <c:pt idx="7290">
                  <c:v>1.027E-8</c:v>
                </c:pt>
                <c:pt idx="7291">
                  <c:v>1.02825E-8</c:v>
                </c:pt>
                <c:pt idx="7292">
                  <c:v>1.0295000000000001E-8</c:v>
                </c:pt>
                <c:pt idx="7293">
                  <c:v>1.03075E-8</c:v>
                </c:pt>
                <c:pt idx="7294">
                  <c:v>1.0320000000000001E-8</c:v>
                </c:pt>
                <c:pt idx="7295">
                  <c:v>1.03325E-8</c:v>
                </c:pt>
                <c:pt idx="7296">
                  <c:v>1.0344999999999999E-8</c:v>
                </c:pt>
                <c:pt idx="7297">
                  <c:v>1.03575E-8</c:v>
                </c:pt>
                <c:pt idx="7298">
                  <c:v>1.037E-8</c:v>
                </c:pt>
                <c:pt idx="7299">
                  <c:v>1.03825E-8</c:v>
                </c:pt>
                <c:pt idx="7300">
                  <c:v>1.0395E-8</c:v>
                </c:pt>
                <c:pt idx="7301">
                  <c:v>1.0407500000000001E-8</c:v>
                </c:pt>
                <c:pt idx="7302">
                  <c:v>1.042E-8</c:v>
                </c:pt>
                <c:pt idx="7303">
                  <c:v>1.0432499999999999E-8</c:v>
                </c:pt>
                <c:pt idx="7304">
                  <c:v>1.0445E-8</c:v>
                </c:pt>
                <c:pt idx="7305">
                  <c:v>1.04575E-8</c:v>
                </c:pt>
                <c:pt idx="7306">
                  <c:v>1.047E-8</c:v>
                </c:pt>
                <c:pt idx="7307">
                  <c:v>1.04825E-8</c:v>
                </c:pt>
                <c:pt idx="7308">
                  <c:v>1.0495000000000001E-8</c:v>
                </c:pt>
                <c:pt idx="7309">
                  <c:v>1.05075E-8</c:v>
                </c:pt>
                <c:pt idx="7310">
                  <c:v>1.0519999999999999E-8</c:v>
                </c:pt>
                <c:pt idx="7311">
                  <c:v>1.05325E-8</c:v>
                </c:pt>
                <c:pt idx="7312">
                  <c:v>1.0544999999999999E-8</c:v>
                </c:pt>
                <c:pt idx="7313">
                  <c:v>1.05575E-8</c:v>
                </c:pt>
                <c:pt idx="7314">
                  <c:v>1.057E-8</c:v>
                </c:pt>
                <c:pt idx="7315">
                  <c:v>1.0582500000000001E-8</c:v>
                </c:pt>
                <c:pt idx="7316">
                  <c:v>1.0595E-8</c:v>
                </c:pt>
                <c:pt idx="7317">
                  <c:v>1.0607499999999999E-8</c:v>
                </c:pt>
                <c:pt idx="7318">
                  <c:v>1.062E-8</c:v>
                </c:pt>
                <c:pt idx="7319">
                  <c:v>1.0632499999999999E-8</c:v>
                </c:pt>
                <c:pt idx="7320">
                  <c:v>1.0645E-8</c:v>
                </c:pt>
                <c:pt idx="7321">
                  <c:v>1.06575E-8</c:v>
                </c:pt>
                <c:pt idx="7322">
                  <c:v>1.0670000000000001E-8</c:v>
                </c:pt>
                <c:pt idx="7323">
                  <c:v>1.06825E-8</c:v>
                </c:pt>
                <c:pt idx="7324">
                  <c:v>1.0695000000000001E-8</c:v>
                </c:pt>
                <c:pt idx="7325">
                  <c:v>1.07075E-8</c:v>
                </c:pt>
                <c:pt idx="7326">
                  <c:v>1.0719999999999999E-8</c:v>
                </c:pt>
                <c:pt idx="7327">
                  <c:v>1.07325E-8</c:v>
                </c:pt>
                <c:pt idx="7328">
                  <c:v>1.0745E-8</c:v>
                </c:pt>
                <c:pt idx="7329">
                  <c:v>1.0757500000000001E-8</c:v>
                </c:pt>
                <c:pt idx="7330">
                  <c:v>1.077E-8</c:v>
                </c:pt>
                <c:pt idx="7331">
                  <c:v>1.0782500000000001E-8</c:v>
                </c:pt>
                <c:pt idx="7332">
                  <c:v>1.0795E-8</c:v>
                </c:pt>
                <c:pt idx="7333">
                  <c:v>1.0807499999999999E-8</c:v>
                </c:pt>
                <c:pt idx="7334">
                  <c:v>1.082E-8</c:v>
                </c:pt>
                <c:pt idx="7335">
                  <c:v>1.08325E-8</c:v>
                </c:pt>
                <c:pt idx="7336">
                  <c:v>1.0845E-8</c:v>
                </c:pt>
                <c:pt idx="7337">
                  <c:v>1.08575E-8</c:v>
                </c:pt>
                <c:pt idx="7338">
                  <c:v>1.0870000000000001E-8</c:v>
                </c:pt>
                <c:pt idx="7339">
                  <c:v>1.08825E-8</c:v>
                </c:pt>
                <c:pt idx="7340">
                  <c:v>1.0894999999999999E-8</c:v>
                </c:pt>
                <c:pt idx="7341">
                  <c:v>1.09075E-8</c:v>
                </c:pt>
                <c:pt idx="7342">
                  <c:v>1.092E-8</c:v>
                </c:pt>
                <c:pt idx="7343">
                  <c:v>1.09325E-8</c:v>
                </c:pt>
                <c:pt idx="7344">
                  <c:v>1.0945E-8</c:v>
                </c:pt>
                <c:pt idx="7345">
                  <c:v>1.0957500000000001E-8</c:v>
                </c:pt>
                <c:pt idx="7346">
                  <c:v>1.097E-8</c:v>
                </c:pt>
                <c:pt idx="7347">
                  <c:v>1.0982499999999999E-8</c:v>
                </c:pt>
                <c:pt idx="7348">
                  <c:v>1.0995E-8</c:v>
                </c:pt>
                <c:pt idx="7349">
                  <c:v>1.1007499999999999E-8</c:v>
                </c:pt>
                <c:pt idx="7350">
                  <c:v>1.102E-8</c:v>
                </c:pt>
                <c:pt idx="7351">
                  <c:v>1.10325E-8</c:v>
                </c:pt>
                <c:pt idx="7352">
                  <c:v>1.1045000000000001E-8</c:v>
                </c:pt>
                <c:pt idx="7353">
                  <c:v>1.10575E-8</c:v>
                </c:pt>
                <c:pt idx="7354">
                  <c:v>1.1069999999999999E-8</c:v>
                </c:pt>
                <c:pt idx="7355">
                  <c:v>1.10825E-8</c:v>
                </c:pt>
                <c:pt idx="7356">
                  <c:v>1.1094999999999999E-8</c:v>
                </c:pt>
                <c:pt idx="7357">
                  <c:v>1.11075E-8</c:v>
                </c:pt>
                <c:pt idx="7358">
                  <c:v>1.112E-8</c:v>
                </c:pt>
                <c:pt idx="7359">
                  <c:v>1.1132500000000001E-8</c:v>
                </c:pt>
                <c:pt idx="7360">
                  <c:v>1.1145E-8</c:v>
                </c:pt>
                <c:pt idx="7361">
                  <c:v>1.1157500000000001E-8</c:v>
                </c:pt>
                <c:pt idx="7362">
                  <c:v>1.117E-8</c:v>
                </c:pt>
                <c:pt idx="7363">
                  <c:v>1.1182499999999999E-8</c:v>
                </c:pt>
                <c:pt idx="7364">
                  <c:v>1.1195E-8</c:v>
                </c:pt>
                <c:pt idx="7365">
                  <c:v>1.12075E-8</c:v>
                </c:pt>
                <c:pt idx="7366">
                  <c:v>1.1220000000000001E-8</c:v>
                </c:pt>
                <c:pt idx="7367">
                  <c:v>1.12325E-8</c:v>
                </c:pt>
                <c:pt idx="7368">
                  <c:v>1.1245000000000001E-8</c:v>
                </c:pt>
                <c:pt idx="7369">
                  <c:v>1.12575E-8</c:v>
                </c:pt>
                <c:pt idx="7370">
                  <c:v>1.1269999999999999E-8</c:v>
                </c:pt>
                <c:pt idx="7371">
                  <c:v>1.12825E-8</c:v>
                </c:pt>
                <c:pt idx="7372">
                  <c:v>1.1295E-8</c:v>
                </c:pt>
                <c:pt idx="7373">
                  <c:v>1.1307500000000001E-8</c:v>
                </c:pt>
                <c:pt idx="7374">
                  <c:v>1.132E-8</c:v>
                </c:pt>
                <c:pt idx="7375">
                  <c:v>1.1332500000000001E-8</c:v>
                </c:pt>
                <c:pt idx="7376">
                  <c:v>1.1345E-8</c:v>
                </c:pt>
                <c:pt idx="7377">
                  <c:v>1.1357499999999999E-8</c:v>
                </c:pt>
                <c:pt idx="7378">
                  <c:v>1.137E-8</c:v>
                </c:pt>
                <c:pt idx="7379">
                  <c:v>1.13825E-8</c:v>
                </c:pt>
                <c:pt idx="7380">
                  <c:v>1.1395E-8</c:v>
                </c:pt>
                <c:pt idx="7381">
                  <c:v>1.14075E-8</c:v>
                </c:pt>
                <c:pt idx="7382">
                  <c:v>1.1420000000000001E-8</c:v>
                </c:pt>
                <c:pt idx="7383">
                  <c:v>1.14325E-8</c:v>
                </c:pt>
                <c:pt idx="7384">
                  <c:v>1.1444999999999999E-8</c:v>
                </c:pt>
                <c:pt idx="7385">
                  <c:v>1.14575E-8</c:v>
                </c:pt>
                <c:pt idx="7386">
                  <c:v>1.1469999999999999E-8</c:v>
                </c:pt>
                <c:pt idx="7387">
                  <c:v>1.14825E-8</c:v>
                </c:pt>
                <c:pt idx="7388">
                  <c:v>1.1495E-8</c:v>
                </c:pt>
                <c:pt idx="7389">
                  <c:v>1.1507500000000001E-8</c:v>
                </c:pt>
                <c:pt idx="7390">
                  <c:v>1.152E-8</c:v>
                </c:pt>
                <c:pt idx="7391">
                  <c:v>1.1532499999999999E-8</c:v>
                </c:pt>
                <c:pt idx="7392">
                  <c:v>1.1545E-8</c:v>
                </c:pt>
                <c:pt idx="7393">
                  <c:v>1.1557499999999999E-8</c:v>
                </c:pt>
                <c:pt idx="7394">
                  <c:v>1.157E-8</c:v>
                </c:pt>
                <c:pt idx="7395">
                  <c:v>1.15825E-8</c:v>
                </c:pt>
                <c:pt idx="7396">
                  <c:v>1.1595000000000001E-8</c:v>
                </c:pt>
                <c:pt idx="7397">
                  <c:v>1.16075E-8</c:v>
                </c:pt>
                <c:pt idx="7398">
                  <c:v>1.1620000000000001E-8</c:v>
                </c:pt>
                <c:pt idx="7399">
                  <c:v>1.16325E-8</c:v>
                </c:pt>
                <c:pt idx="7400">
                  <c:v>1.1644999999999999E-8</c:v>
                </c:pt>
                <c:pt idx="7401">
                  <c:v>1.16575E-8</c:v>
                </c:pt>
                <c:pt idx="7402">
                  <c:v>1.167E-8</c:v>
                </c:pt>
                <c:pt idx="7403">
                  <c:v>1.1682500000000001E-8</c:v>
                </c:pt>
                <c:pt idx="7404">
                  <c:v>1.1695E-8</c:v>
                </c:pt>
                <c:pt idx="7405">
                  <c:v>1.1707500000000001E-8</c:v>
                </c:pt>
                <c:pt idx="7406">
                  <c:v>1.172E-8</c:v>
                </c:pt>
                <c:pt idx="7407">
                  <c:v>1.1732499999999999E-8</c:v>
                </c:pt>
                <c:pt idx="7408">
                  <c:v>1.1745E-8</c:v>
                </c:pt>
                <c:pt idx="7409">
                  <c:v>1.17575E-8</c:v>
                </c:pt>
                <c:pt idx="7410">
                  <c:v>1.1770000000000001E-8</c:v>
                </c:pt>
                <c:pt idx="7411">
                  <c:v>1.17825E-8</c:v>
                </c:pt>
                <c:pt idx="7412">
                  <c:v>1.1795000000000001E-8</c:v>
                </c:pt>
                <c:pt idx="7413">
                  <c:v>1.18075E-8</c:v>
                </c:pt>
                <c:pt idx="7414">
                  <c:v>1.1819999999999999E-8</c:v>
                </c:pt>
                <c:pt idx="7415">
                  <c:v>1.18325E-8</c:v>
                </c:pt>
                <c:pt idx="7416">
                  <c:v>1.1845E-8</c:v>
                </c:pt>
                <c:pt idx="7417">
                  <c:v>1.18575E-8</c:v>
                </c:pt>
                <c:pt idx="7418">
                  <c:v>1.187E-8</c:v>
                </c:pt>
                <c:pt idx="7419">
                  <c:v>1.1882500000000001E-8</c:v>
                </c:pt>
                <c:pt idx="7420">
                  <c:v>1.1895E-8</c:v>
                </c:pt>
                <c:pt idx="7421">
                  <c:v>1.1907499999999999E-8</c:v>
                </c:pt>
                <c:pt idx="7422">
                  <c:v>1.192E-8</c:v>
                </c:pt>
                <c:pt idx="7423">
                  <c:v>1.1932499999999999E-8</c:v>
                </c:pt>
                <c:pt idx="7424">
                  <c:v>1.1945E-8</c:v>
                </c:pt>
                <c:pt idx="7425">
                  <c:v>1.19575E-8</c:v>
                </c:pt>
                <c:pt idx="7426">
                  <c:v>1.1970000000000001E-8</c:v>
                </c:pt>
                <c:pt idx="7427">
                  <c:v>1.19825E-8</c:v>
                </c:pt>
                <c:pt idx="7428">
                  <c:v>1.1994999999999999E-8</c:v>
                </c:pt>
                <c:pt idx="7429">
                  <c:v>1.20075E-8</c:v>
                </c:pt>
                <c:pt idx="7430">
                  <c:v>1.2019999999999999E-8</c:v>
                </c:pt>
                <c:pt idx="7431">
                  <c:v>1.20325E-8</c:v>
                </c:pt>
                <c:pt idx="7432">
                  <c:v>1.2045E-8</c:v>
                </c:pt>
                <c:pt idx="7433">
                  <c:v>1.2057500000000001E-8</c:v>
                </c:pt>
                <c:pt idx="7434">
                  <c:v>1.207E-8</c:v>
                </c:pt>
                <c:pt idx="7435">
                  <c:v>1.2082500000000001E-8</c:v>
                </c:pt>
                <c:pt idx="7436">
                  <c:v>1.2095E-8</c:v>
                </c:pt>
                <c:pt idx="7437">
                  <c:v>1.2107499999999999E-8</c:v>
                </c:pt>
                <c:pt idx="7438">
                  <c:v>1.212E-8</c:v>
                </c:pt>
                <c:pt idx="7439">
                  <c:v>1.21325E-8</c:v>
                </c:pt>
                <c:pt idx="7440">
                  <c:v>1.2145000000000001E-8</c:v>
                </c:pt>
                <c:pt idx="7441">
                  <c:v>1.21575E-8</c:v>
                </c:pt>
                <c:pt idx="7442">
                  <c:v>1.2170000000000001E-8</c:v>
                </c:pt>
                <c:pt idx="7443">
                  <c:v>1.21825E-8</c:v>
                </c:pt>
                <c:pt idx="7444">
                  <c:v>1.2194999999999999E-8</c:v>
                </c:pt>
                <c:pt idx="7445">
                  <c:v>1.22075E-8</c:v>
                </c:pt>
                <c:pt idx="7446">
                  <c:v>1.222E-8</c:v>
                </c:pt>
                <c:pt idx="7447">
                  <c:v>1.2232500000000001E-8</c:v>
                </c:pt>
                <c:pt idx="7448">
                  <c:v>1.2245E-8</c:v>
                </c:pt>
                <c:pt idx="7449">
                  <c:v>1.2257500000000001E-8</c:v>
                </c:pt>
                <c:pt idx="7450">
                  <c:v>1.227E-8</c:v>
                </c:pt>
                <c:pt idx="7451">
                  <c:v>1.2282499999999999E-8</c:v>
                </c:pt>
                <c:pt idx="7452">
                  <c:v>1.2295E-8</c:v>
                </c:pt>
                <c:pt idx="7453">
                  <c:v>1.23075E-8</c:v>
                </c:pt>
                <c:pt idx="7454">
                  <c:v>1.232E-8</c:v>
                </c:pt>
                <c:pt idx="7455">
                  <c:v>1.23325E-8</c:v>
                </c:pt>
                <c:pt idx="7456">
                  <c:v>1.2345000000000001E-8</c:v>
                </c:pt>
                <c:pt idx="7457">
                  <c:v>1.23575E-8</c:v>
                </c:pt>
                <c:pt idx="7458">
                  <c:v>1.2369999999999999E-8</c:v>
                </c:pt>
                <c:pt idx="7459">
                  <c:v>1.23825E-8</c:v>
                </c:pt>
                <c:pt idx="7460">
                  <c:v>1.2394999999999999E-8</c:v>
                </c:pt>
                <c:pt idx="7461">
                  <c:v>1.24075E-8</c:v>
                </c:pt>
                <c:pt idx="7462">
                  <c:v>1.242E-8</c:v>
                </c:pt>
                <c:pt idx="7463">
                  <c:v>1.2432500000000001E-8</c:v>
                </c:pt>
                <c:pt idx="7464">
                  <c:v>1.2445E-8</c:v>
                </c:pt>
                <c:pt idx="7465">
                  <c:v>1.2457499999999999E-8</c:v>
                </c:pt>
                <c:pt idx="7466">
                  <c:v>1.247E-8</c:v>
                </c:pt>
                <c:pt idx="7467">
                  <c:v>1.2482499999999999E-8</c:v>
                </c:pt>
                <c:pt idx="7468">
                  <c:v>1.2495E-8</c:v>
                </c:pt>
                <c:pt idx="7469">
                  <c:v>1.25075E-8</c:v>
                </c:pt>
                <c:pt idx="7470">
                  <c:v>1.2520000000000001E-8</c:v>
                </c:pt>
                <c:pt idx="7471">
                  <c:v>1.25325E-8</c:v>
                </c:pt>
                <c:pt idx="7472">
                  <c:v>1.2544999999999999E-8</c:v>
                </c:pt>
                <c:pt idx="7473">
                  <c:v>1.25575E-8</c:v>
                </c:pt>
                <c:pt idx="7474">
                  <c:v>1.2569999999999999E-8</c:v>
                </c:pt>
                <c:pt idx="7475">
                  <c:v>1.25825E-8</c:v>
                </c:pt>
                <c:pt idx="7476">
                  <c:v>1.2595E-8</c:v>
                </c:pt>
                <c:pt idx="7477">
                  <c:v>1.2607500000000001E-8</c:v>
                </c:pt>
                <c:pt idx="7478">
                  <c:v>1.262E-8</c:v>
                </c:pt>
                <c:pt idx="7479">
                  <c:v>1.2632500000000001E-8</c:v>
                </c:pt>
                <c:pt idx="7480">
                  <c:v>1.2645E-8</c:v>
                </c:pt>
                <c:pt idx="7481">
                  <c:v>1.2657499999999999E-8</c:v>
                </c:pt>
                <c:pt idx="7482">
                  <c:v>1.267E-8</c:v>
                </c:pt>
                <c:pt idx="7483">
                  <c:v>1.26825E-8</c:v>
                </c:pt>
                <c:pt idx="7484">
                  <c:v>1.2695000000000001E-8</c:v>
                </c:pt>
                <c:pt idx="7485">
                  <c:v>1.27075E-8</c:v>
                </c:pt>
                <c:pt idx="7486">
                  <c:v>1.2720000000000001E-8</c:v>
                </c:pt>
                <c:pt idx="7487">
                  <c:v>1.27325E-8</c:v>
                </c:pt>
                <c:pt idx="7488">
                  <c:v>1.2744999999999999E-8</c:v>
                </c:pt>
                <c:pt idx="7489">
                  <c:v>1.27575E-8</c:v>
                </c:pt>
                <c:pt idx="7490">
                  <c:v>1.277E-8</c:v>
                </c:pt>
                <c:pt idx="7491">
                  <c:v>1.27825E-8</c:v>
                </c:pt>
                <c:pt idx="7492">
                  <c:v>1.2795E-8</c:v>
                </c:pt>
                <c:pt idx="7493">
                  <c:v>1.2807500000000001E-8</c:v>
                </c:pt>
                <c:pt idx="7494">
                  <c:v>1.282E-8</c:v>
                </c:pt>
                <c:pt idx="7495">
                  <c:v>1.2832499999999999E-8</c:v>
                </c:pt>
                <c:pt idx="7496">
                  <c:v>1.2845E-8</c:v>
                </c:pt>
                <c:pt idx="7497">
                  <c:v>1.2857499999999999E-8</c:v>
                </c:pt>
                <c:pt idx="7498">
                  <c:v>1.287E-8</c:v>
                </c:pt>
                <c:pt idx="7499">
                  <c:v>1.28825E-8</c:v>
                </c:pt>
                <c:pt idx="7500">
                  <c:v>1.2895000000000001E-8</c:v>
                </c:pt>
                <c:pt idx="7501">
                  <c:v>1.29075E-8</c:v>
                </c:pt>
                <c:pt idx="7502">
                  <c:v>1.2919999999999999E-8</c:v>
                </c:pt>
                <c:pt idx="7503">
                  <c:v>1.29325E-8</c:v>
                </c:pt>
                <c:pt idx="7504">
                  <c:v>1.2944999999999999E-8</c:v>
                </c:pt>
                <c:pt idx="7505">
                  <c:v>1.29575E-8</c:v>
                </c:pt>
                <c:pt idx="7506">
                  <c:v>1.297E-8</c:v>
                </c:pt>
                <c:pt idx="7507">
                  <c:v>1.2982500000000001E-8</c:v>
                </c:pt>
                <c:pt idx="7508">
                  <c:v>1.2995E-8</c:v>
                </c:pt>
                <c:pt idx="7509">
                  <c:v>1.3007499999999999E-8</c:v>
                </c:pt>
                <c:pt idx="7510">
                  <c:v>1.302E-8</c:v>
                </c:pt>
                <c:pt idx="7511">
                  <c:v>1.3032499999999999E-8</c:v>
                </c:pt>
                <c:pt idx="7512">
                  <c:v>1.3045E-8</c:v>
                </c:pt>
                <c:pt idx="7513">
                  <c:v>1.30575E-8</c:v>
                </c:pt>
                <c:pt idx="7514">
                  <c:v>1.3070000000000001E-8</c:v>
                </c:pt>
                <c:pt idx="7515">
                  <c:v>1.30825E-8</c:v>
                </c:pt>
                <c:pt idx="7516">
                  <c:v>1.3095000000000001E-8</c:v>
                </c:pt>
                <c:pt idx="7517">
                  <c:v>1.31075E-8</c:v>
                </c:pt>
                <c:pt idx="7518">
                  <c:v>1.3119999999999999E-8</c:v>
                </c:pt>
                <c:pt idx="7519">
                  <c:v>1.31325E-8</c:v>
                </c:pt>
                <c:pt idx="7520">
                  <c:v>1.3145E-8</c:v>
                </c:pt>
                <c:pt idx="7521">
                  <c:v>1.3157500000000001E-8</c:v>
                </c:pt>
                <c:pt idx="7522">
                  <c:v>1.317E-8</c:v>
                </c:pt>
                <c:pt idx="7523">
                  <c:v>1.3182500000000001E-8</c:v>
                </c:pt>
                <c:pt idx="7524">
                  <c:v>1.3195E-8</c:v>
                </c:pt>
                <c:pt idx="7525">
                  <c:v>1.3207499999999999E-8</c:v>
                </c:pt>
                <c:pt idx="7526">
                  <c:v>1.322E-8</c:v>
                </c:pt>
                <c:pt idx="7527">
                  <c:v>1.32325E-8</c:v>
                </c:pt>
                <c:pt idx="7528">
                  <c:v>1.3245E-8</c:v>
                </c:pt>
                <c:pt idx="7529">
                  <c:v>1.32575E-8</c:v>
                </c:pt>
                <c:pt idx="7530">
                  <c:v>1.3270000000000001E-8</c:v>
                </c:pt>
                <c:pt idx="7531">
                  <c:v>1.32825E-8</c:v>
                </c:pt>
                <c:pt idx="7532">
                  <c:v>1.3294999999999999E-8</c:v>
                </c:pt>
                <c:pt idx="7533">
                  <c:v>1.33075E-8</c:v>
                </c:pt>
                <c:pt idx="7534">
                  <c:v>1.3319999999999999E-8</c:v>
                </c:pt>
                <c:pt idx="7535">
                  <c:v>1.33325E-8</c:v>
                </c:pt>
                <c:pt idx="7536">
                  <c:v>1.3345E-8</c:v>
                </c:pt>
                <c:pt idx="7537">
                  <c:v>1.3357500000000001E-8</c:v>
                </c:pt>
                <c:pt idx="7538">
                  <c:v>1.337E-8</c:v>
                </c:pt>
                <c:pt idx="7539">
                  <c:v>1.3382499999999999E-8</c:v>
                </c:pt>
                <c:pt idx="7540">
                  <c:v>1.3395E-8</c:v>
                </c:pt>
                <c:pt idx="7541">
                  <c:v>1.3407499999999999E-8</c:v>
                </c:pt>
                <c:pt idx="7542">
                  <c:v>1.342E-8</c:v>
                </c:pt>
                <c:pt idx="7543">
                  <c:v>1.34325E-8</c:v>
                </c:pt>
                <c:pt idx="7544">
                  <c:v>1.3445000000000001E-8</c:v>
                </c:pt>
                <c:pt idx="7545">
                  <c:v>1.34575E-8</c:v>
                </c:pt>
                <c:pt idx="7546">
                  <c:v>1.3469999999999999E-8</c:v>
                </c:pt>
                <c:pt idx="7547">
                  <c:v>1.34825E-8</c:v>
                </c:pt>
                <c:pt idx="7548">
                  <c:v>1.3494999999999999E-8</c:v>
                </c:pt>
                <c:pt idx="7549">
                  <c:v>1.35075E-8</c:v>
                </c:pt>
                <c:pt idx="7550">
                  <c:v>1.352E-8</c:v>
                </c:pt>
                <c:pt idx="7551">
                  <c:v>1.3532500000000001E-8</c:v>
                </c:pt>
                <c:pt idx="7552">
                  <c:v>1.3545E-8</c:v>
                </c:pt>
                <c:pt idx="7553">
                  <c:v>1.3557500000000001E-8</c:v>
                </c:pt>
                <c:pt idx="7554">
                  <c:v>1.357E-8</c:v>
                </c:pt>
                <c:pt idx="7555">
                  <c:v>1.3582499999999999E-8</c:v>
                </c:pt>
                <c:pt idx="7556">
                  <c:v>1.3595E-8</c:v>
                </c:pt>
                <c:pt idx="7557">
                  <c:v>1.36075E-8</c:v>
                </c:pt>
                <c:pt idx="7558">
                  <c:v>1.3620000000000001E-8</c:v>
                </c:pt>
                <c:pt idx="7559">
                  <c:v>1.36325E-8</c:v>
                </c:pt>
                <c:pt idx="7560">
                  <c:v>1.3645000000000001E-8</c:v>
                </c:pt>
                <c:pt idx="7561">
                  <c:v>1.36575E-8</c:v>
                </c:pt>
                <c:pt idx="7562">
                  <c:v>1.3669999999999999E-8</c:v>
                </c:pt>
                <c:pt idx="7563">
                  <c:v>1.36825E-8</c:v>
                </c:pt>
                <c:pt idx="7564">
                  <c:v>1.3695E-8</c:v>
                </c:pt>
                <c:pt idx="7565">
                  <c:v>1.37075E-8</c:v>
                </c:pt>
                <c:pt idx="7566">
                  <c:v>1.372E-8</c:v>
                </c:pt>
                <c:pt idx="7567">
                  <c:v>1.3732500000000001E-8</c:v>
                </c:pt>
                <c:pt idx="7568">
                  <c:v>1.3745E-8</c:v>
                </c:pt>
                <c:pt idx="7569">
                  <c:v>1.3757499999999999E-8</c:v>
                </c:pt>
                <c:pt idx="7570">
                  <c:v>1.377E-8</c:v>
                </c:pt>
                <c:pt idx="7571">
                  <c:v>1.37825E-8</c:v>
                </c:pt>
                <c:pt idx="7572">
                  <c:v>1.3795E-8</c:v>
                </c:pt>
                <c:pt idx="7573">
                  <c:v>1.38075E-8</c:v>
                </c:pt>
                <c:pt idx="7574">
                  <c:v>1.3820000000000001E-8</c:v>
                </c:pt>
                <c:pt idx="7575">
                  <c:v>1.38325E-8</c:v>
                </c:pt>
                <c:pt idx="7576">
                  <c:v>1.3844999999999999E-8</c:v>
                </c:pt>
                <c:pt idx="7577">
                  <c:v>1.38575E-8</c:v>
                </c:pt>
                <c:pt idx="7578">
                  <c:v>1.3869999999999999E-8</c:v>
                </c:pt>
                <c:pt idx="7579">
                  <c:v>1.38825E-8</c:v>
                </c:pt>
                <c:pt idx="7580">
                  <c:v>1.3895E-8</c:v>
                </c:pt>
                <c:pt idx="7581">
                  <c:v>1.3907500000000001E-8</c:v>
                </c:pt>
                <c:pt idx="7582">
                  <c:v>1.392E-8</c:v>
                </c:pt>
                <c:pt idx="7583">
                  <c:v>1.3932499999999999E-8</c:v>
                </c:pt>
                <c:pt idx="7584">
                  <c:v>1.3945E-8</c:v>
                </c:pt>
                <c:pt idx="7585">
                  <c:v>1.3957499999999999E-8</c:v>
                </c:pt>
                <c:pt idx="7586">
                  <c:v>1.397E-8</c:v>
                </c:pt>
                <c:pt idx="7587">
                  <c:v>1.39825E-8</c:v>
                </c:pt>
                <c:pt idx="7588">
                  <c:v>1.3995000000000001E-8</c:v>
                </c:pt>
                <c:pt idx="7589">
                  <c:v>1.40075E-8</c:v>
                </c:pt>
                <c:pt idx="7590">
                  <c:v>1.4020000000000001E-8</c:v>
                </c:pt>
                <c:pt idx="7591">
                  <c:v>1.40325E-8</c:v>
                </c:pt>
                <c:pt idx="7592">
                  <c:v>1.4044999999999999E-8</c:v>
                </c:pt>
                <c:pt idx="7593">
                  <c:v>1.40575E-8</c:v>
                </c:pt>
                <c:pt idx="7594">
                  <c:v>1.407E-8</c:v>
                </c:pt>
                <c:pt idx="7595">
                  <c:v>1.4082500000000001E-8</c:v>
                </c:pt>
                <c:pt idx="7596">
                  <c:v>1.4095E-8</c:v>
                </c:pt>
                <c:pt idx="7597">
                  <c:v>1.4107500000000001E-8</c:v>
                </c:pt>
                <c:pt idx="7598">
                  <c:v>1.412E-8</c:v>
                </c:pt>
                <c:pt idx="7599">
                  <c:v>1.4132499999999999E-8</c:v>
                </c:pt>
                <c:pt idx="7600">
                  <c:v>1.4145E-8</c:v>
                </c:pt>
                <c:pt idx="7601">
                  <c:v>1.41575E-8</c:v>
                </c:pt>
                <c:pt idx="7602">
                  <c:v>1.417E-8</c:v>
                </c:pt>
                <c:pt idx="7603">
                  <c:v>1.41825E-8</c:v>
                </c:pt>
                <c:pt idx="7604">
                  <c:v>1.4195000000000001E-8</c:v>
                </c:pt>
                <c:pt idx="7605">
                  <c:v>1.42075E-8</c:v>
                </c:pt>
                <c:pt idx="7606">
                  <c:v>1.4219999999999999E-8</c:v>
                </c:pt>
                <c:pt idx="7607">
                  <c:v>1.42325E-8</c:v>
                </c:pt>
                <c:pt idx="7608">
                  <c:v>1.4245E-8</c:v>
                </c:pt>
                <c:pt idx="7609">
                  <c:v>1.42575E-8</c:v>
                </c:pt>
                <c:pt idx="7610">
                  <c:v>1.427E-8</c:v>
                </c:pt>
                <c:pt idx="7611">
                  <c:v>1.4282500000000001E-8</c:v>
                </c:pt>
                <c:pt idx="7612">
                  <c:v>1.4295E-8</c:v>
                </c:pt>
                <c:pt idx="7613">
                  <c:v>1.4307499999999999E-8</c:v>
                </c:pt>
                <c:pt idx="7614">
                  <c:v>1.432E-8</c:v>
                </c:pt>
                <c:pt idx="7615">
                  <c:v>1.4332499999999999E-8</c:v>
                </c:pt>
                <c:pt idx="7616">
                  <c:v>1.4345E-8</c:v>
                </c:pt>
                <c:pt idx="7617">
                  <c:v>1.43575E-8</c:v>
                </c:pt>
                <c:pt idx="7618">
                  <c:v>1.4370000000000001E-8</c:v>
                </c:pt>
                <c:pt idx="7619">
                  <c:v>1.43825E-8</c:v>
                </c:pt>
                <c:pt idx="7620">
                  <c:v>1.4394999999999999E-8</c:v>
                </c:pt>
                <c:pt idx="7621">
                  <c:v>1.44075E-8</c:v>
                </c:pt>
                <c:pt idx="7622">
                  <c:v>1.4419999999999999E-8</c:v>
                </c:pt>
                <c:pt idx="7623">
                  <c:v>1.44325E-8</c:v>
                </c:pt>
                <c:pt idx="7624">
                  <c:v>1.4445E-8</c:v>
                </c:pt>
                <c:pt idx="7625">
                  <c:v>1.4457500000000001E-8</c:v>
                </c:pt>
                <c:pt idx="7626">
                  <c:v>1.447E-8</c:v>
                </c:pt>
                <c:pt idx="7627">
                  <c:v>1.4482500000000001E-8</c:v>
                </c:pt>
                <c:pt idx="7628">
                  <c:v>1.4495E-8</c:v>
                </c:pt>
                <c:pt idx="7629">
                  <c:v>1.4507499999999999E-8</c:v>
                </c:pt>
                <c:pt idx="7630">
                  <c:v>1.452E-8</c:v>
                </c:pt>
                <c:pt idx="7631">
                  <c:v>1.45325E-8</c:v>
                </c:pt>
                <c:pt idx="7632">
                  <c:v>1.4545000000000001E-8</c:v>
                </c:pt>
                <c:pt idx="7633">
                  <c:v>1.45575E-8</c:v>
                </c:pt>
                <c:pt idx="7634">
                  <c:v>1.4570000000000001E-8</c:v>
                </c:pt>
                <c:pt idx="7635">
                  <c:v>1.45825E-8</c:v>
                </c:pt>
                <c:pt idx="7636">
                  <c:v>1.4594999999999999E-8</c:v>
                </c:pt>
                <c:pt idx="7637">
                  <c:v>1.46075E-8</c:v>
                </c:pt>
                <c:pt idx="7638">
                  <c:v>1.462E-8</c:v>
                </c:pt>
                <c:pt idx="7639">
                  <c:v>1.46325E-8</c:v>
                </c:pt>
                <c:pt idx="7640">
                  <c:v>1.4645E-8</c:v>
                </c:pt>
                <c:pt idx="7641">
                  <c:v>1.4657500000000001E-8</c:v>
                </c:pt>
                <c:pt idx="7642">
                  <c:v>1.467E-8</c:v>
                </c:pt>
                <c:pt idx="7643">
                  <c:v>1.4682499999999999E-8</c:v>
                </c:pt>
                <c:pt idx="7644">
                  <c:v>1.4695E-8</c:v>
                </c:pt>
                <c:pt idx="7645">
                  <c:v>1.47075E-8</c:v>
                </c:pt>
                <c:pt idx="7646">
                  <c:v>1.472E-8</c:v>
                </c:pt>
                <c:pt idx="7647">
                  <c:v>1.47325E-8</c:v>
                </c:pt>
                <c:pt idx="7648">
                  <c:v>1.4745000000000001E-8</c:v>
                </c:pt>
                <c:pt idx="7649">
                  <c:v>1.47575E-8</c:v>
                </c:pt>
                <c:pt idx="7650">
                  <c:v>1.4769999999999999E-8</c:v>
                </c:pt>
                <c:pt idx="7651">
                  <c:v>1.47825E-8</c:v>
                </c:pt>
                <c:pt idx="7652">
                  <c:v>1.4794999999999999E-8</c:v>
                </c:pt>
                <c:pt idx="7653">
                  <c:v>1.48075E-8</c:v>
                </c:pt>
                <c:pt idx="7654">
                  <c:v>1.482E-8</c:v>
                </c:pt>
                <c:pt idx="7655">
                  <c:v>1.4832500000000001E-8</c:v>
                </c:pt>
                <c:pt idx="7656">
                  <c:v>1.4845E-8</c:v>
                </c:pt>
                <c:pt idx="7657">
                  <c:v>1.4857499999999999E-8</c:v>
                </c:pt>
                <c:pt idx="7658">
                  <c:v>1.487E-8</c:v>
                </c:pt>
                <c:pt idx="7659">
                  <c:v>1.4882499999999999E-8</c:v>
                </c:pt>
                <c:pt idx="7660">
                  <c:v>1.4895E-8</c:v>
                </c:pt>
                <c:pt idx="7661">
                  <c:v>1.49075E-8</c:v>
                </c:pt>
                <c:pt idx="7662">
                  <c:v>1.4920000000000001E-8</c:v>
                </c:pt>
                <c:pt idx="7663">
                  <c:v>1.4932500000000002E-8</c:v>
                </c:pt>
                <c:pt idx="7664">
                  <c:v>1.4944999999999999E-8</c:v>
                </c:pt>
                <c:pt idx="7665">
                  <c:v>1.49575E-8</c:v>
                </c:pt>
                <c:pt idx="7666">
                  <c:v>1.4970000000000001E-8</c:v>
                </c:pt>
                <c:pt idx="7667">
                  <c:v>1.4982499999999999E-8</c:v>
                </c:pt>
                <c:pt idx="7668">
                  <c:v>1.4995E-8</c:v>
                </c:pt>
                <c:pt idx="7669">
                  <c:v>1.5007500000000001E-8</c:v>
                </c:pt>
                <c:pt idx="7670">
                  <c:v>1.5020000000000001E-8</c:v>
                </c:pt>
                <c:pt idx="7671">
                  <c:v>1.5032499999999999E-8</c:v>
                </c:pt>
                <c:pt idx="7672">
                  <c:v>1.5045E-8</c:v>
                </c:pt>
                <c:pt idx="7673">
                  <c:v>1.5057500000000001E-8</c:v>
                </c:pt>
                <c:pt idx="7674">
                  <c:v>1.5069999999999999E-8</c:v>
                </c:pt>
                <c:pt idx="7675">
                  <c:v>1.50825E-8</c:v>
                </c:pt>
                <c:pt idx="7676">
                  <c:v>1.5095000000000001E-8</c:v>
                </c:pt>
                <c:pt idx="7677">
                  <c:v>1.5107500000000001E-8</c:v>
                </c:pt>
                <c:pt idx="7678">
                  <c:v>1.5119999999999999E-8</c:v>
                </c:pt>
                <c:pt idx="7679">
                  <c:v>1.51325E-8</c:v>
                </c:pt>
                <c:pt idx="7680">
                  <c:v>1.5145000000000001E-8</c:v>
                </c:pt>
                <c:pt idx="7681">
                  <c:v>1.5157499999999999E-8</c:v>
                </c:pt>
                <c:pt idx="7682">
                  <c:v>1.517E-8</c:v>
                </c:pt>
                <c:pt idx="7683">
                  <c:v>1.51825E-8</c:v>
                </c:pt>
                <c:pt idx="7684">
                  <c:v>1.5195000000000001E-8</c:v>
                </c:pt>
                <c:pt idx="7685">
                  <c:v>1.5207499999999999E-8</c:v>
                </c:pt>
                <c:pt idx="7686">
                  <c:v>1.522E-8</c:v>
                </c:pt>
                <c:pt idx="7687">
                  <c:v>1.5232500000000001E-8</c:v>
                </c:pt>
                <c:pt idx="7688">
                  <c:v>1.5244999999999999E-8</c:v>
                </c:pt>
                <c:pt idx="7689">
                  <c:v>1.5257499999999999E-8</c:v>
                </c:pt>
                <c:pt idx="7690">
                  <c:v>1.527E-8</c:v>
                </c:pt>
                <c:pt idx="7691">
                  <c:v>1.5282500000000001E-8</c:v>
                </c:pt>
                <c:pt idx="7692">
                  <c:v>1.5294999999999999E-8</c:v>
                </c:pt>
                <c:pt idx="7693">
                  <c:v>1.53075E-8</c:v>
                </c:pt>
                <c:pt idx="7694">
                  <c:v>1.5320000000000001E-8</c:v>
                </c:pt>
                <c:pt idx="7695">
                  <c:v>1.5332499999999998E-8</c:v>
                </c:pt>
                <c:pt idx="7696">
                  <c:v>1.5344999999999999E-8</c:v>
                </c:pt>
                <c:pt idx="7697">
                  <c:v>1.53575E-8</c:v>
                </c:pt>
                <c:pt idx="7698">
                  <c:v>1.5370000000000001E-8</c:v>
                </c:pt>
                <c:pt idx="7699">
                  <c:v>1.5382499999999999E-8</c:v>
                </c:pt>
                <c:pt idx="7700">
                  <c:v>1.5395E-8</c:v>
                </c:pt>
                <c:pt idx="7701">
                  <c:v>1.5407500000000001E-8</c:v>
                </c:pt>
                <c:pt idx="7702">
                  <c:v>1.5419999999999998E-8</c:v>
                </c:pt>
                <c:pt idx="7703">
                  <c:v>1.5432499999999999E-8</c:v>
                </c:pt>
                <c:pt idx="7704">
                  <c:v>1.5445E-8</c:v>
                </c:pt>
                <c:pt idx="7705">
                  <c:v>1.5457500000000001E-8</c:v>
                </c:pt>
                <c:pt idx="7706">
                  <c:v>1.5469999999999999E-8</c:v>
                </c:pt>
                <c:pt idx="7707">
                  <c:v>1.54825E-8</c:v>
                </c:pt>
                <c:pt idx="7708">
                  <c:v>1.5495000000000001E-8</c:v>
                </c:pt>
                <c:pt idx="7709">
                  <c:v>1.5507499999999998E-8</c:v>
                </c:pt>
                <c:pt idx="7710">
                  <c:v>1.5519999999999999E-8</c:v>
                </c:pt>
                <c:pt idx="7711">
                  <c:v>1.55325E-8</c:v>
                </c:pt>
                <c:pt idx="7712">
                  <c:v>1.5545000000000001E-8</c:v>
                </c:pt>
                <c:pt idx="7713">
                  <c:v>1.5557499999999999E-8</c:v>
                </c:pt>
                <c:pt idx="7714">
                  <c:v>1.557E-8</c:v>
                </c:pt>
                <c:pt idx="7715">
                  <c:v>1.5582500000000001E-8</c:v>
                </c:pt>
                <c:pt idx="7716">
                  <c:v>1.5594999999999998E-8</c:v>
                </c:pt>
                <c:pt idx="7717">
                  <c:v>1.5607499999999999E-8</c:v>
                </c:pt>
                <c:pt idx="7718">
                  <c:v>1.562E-8</c:v>
                </c:pt>
                <c:pt idx="7719">
                  <c:v>1.5632500000000001E-8</c:v>
                </c:pt>
                <c:pt idx="7720">
                  <c:v>1.5644999999999999E-8</c:v>
                </c:pt>
                <c:pt idx="7721">
                  <c:v>1.56575E-8</c:v>
                </c:pt>
                <c:pt idx="7722">
                  <c:v>1.5670000000000001E-8</c:v>
                </c:pt>
                <c:pt idx="7723">
                  <c:v>1.5682500000000002E-8</c:v>
                </c:pt>
                <c:pt idx="7724">
                  <c:v>1.5694999999999999E-8</c:v>
                </c:pt>
                <c:pt idx="7725">
                  <c:v>1.57075E-8</c:v>
                </c:pt>
                <c:pt idx="7726">
                  <c:v>1.5720000000000001E-8</c:v>
                </c:pt>
                <c:pt idx="7727">
                  <c:v>1.5732499999999999E-8</c:v>
                </c:pt>
                <c:pt idx="7728">
                  <c:v>1.5745E-8</c:v>
                </c:pt>
                <c:pt idx="7729">
                  <c:v>1.5757500000000001E-8</c:v>
                </c:pt>
                <c:pt idx="7730">
                  <c:v>1.5770000000000002E-8</c:v>
                </c:pt>
                <c:pt idx="7731">
                  <c:v>1.5782499999999999E-8</c:v>
                </c:pt>
                <c:pt idx="7732">
                  <c:v>1.5795E-8</c:v>
                </c:pt>
                <c:pt idx="7733">
                  <c:v>1.5807500000000001E-8</c:v>
                </c:pt>
                <c:pt idx="7734">
                  <c:v>1.5819999999999999E-8</c:v>
                </c:pt>
                <c:pt idx="7735">
                  <c:v>1.58325E-8</c:v>
                </c:pt>
                <c:pt idx="7736">
                  <c:v>1.5845000000000001E-8</c:v>
                </c:pt>
                <c:pt idx="7737">
                  <c:v>1.5857500000000002E-8</c:v>
                </c:pt>
                <c:pt idx="7738">
                  <c:v>1.5869999999999999E-8</c:v>
                </c:pt>
                <c:pt idx="7739">
                  <c:v>1.58825E-8</c:v>
                </c:pt>
                <c:pt idx="7740">
                  <c:v>1.5895000000000001E-8</c:v>
                </c:pt>
                <c:pt idx="7741">
                  <c:v>1.5907499999999999E-8</c:v>
                </c:pt>
                <c:pt idx="7742">
                  <c:v>1.592E-8</c:v>
                </c:pt>
                <c:pt idx="7743">
                  <c:v>1.5932500000000001E-8</c:v>
                </c:pt>
                <c:pt idx="7744">
                  <c:v>1.5945000000000001E-8</c:v>
                </c:pt>
                <c:pt idx="7745">
                  <c:v>1.5957499999999999E-8</c:v>
                </c:pt>
                <c:pt idx="7746">
                  <c:v>1.597E-8</c:v>
                </c:pt>
                <c:pt idx="7747">
                  <c:v>1.5982500000000001E-8</c:v>
                </c:pt>
                <c:pt idx="7748">
                  <c:v>1.5994999999999999E-8</c:v>
                </c:pt>
                <c:pt idx="7749">
                  <c:v>1.60075E-8</c:v>
                </c:pt>
                <c:pt idx="7750">
                  <c:v>1.6020000000000001E-8</c:v>
                </c:pt>
                <c:pt idx="7751">
                  <c:v>1.6032500000000001E-8</c:v>
                </c:pt>
                <c:pt idx="7752">
                  <c:v>1.6044999999999999E-8</c:v>
                </c:pt>
                <c:pt idx="7753">
                  <c:v>1.60575E-8</c:v>
                </c:pt>
                <c:pt idx="7754">
                  <c:v>1.6070000000000001E-8</c:v>
                </c:pt>
                <c:pt idx="7755">
                  <c:v>1.6082499999999999E-8</c:v>
                </c:pt>
                <c:pt idx="7756">
                  <c:v>1.6095E-8</c:v>
                </c:pt>
                <c:pt idx="7757">
                  <c:v>1.61075E-8</c:v>
                </c:pt>
                <c:pt idx="7758">
                  <c:v>1.6120000000000001E-8</c:v>
                </c:pt>
                <c:pt idx="7759">
                  <c:v>1.6132499999999999E-8</c:v>
                </c:pt>
                <c:pt idx="7760">
                  <c:v>1.6145E-8</c:v>
                </c:pt>
                <c:pt idx="7761">
                  <c:v>1.6157500000000001E-8</c:v>
                </c:pt>
                <c:pt idx="7762">
                  <c:v>1.6169999999999999E-8</c:v>
                </c:pt>
                <c:pt idx="7763">
                  <c:v>1.6182499999999999E-8</c:v>
                </c:pt>
                <c:pt idx="7764">
                  <c:v>1.6195E-8</c:v>
                </c:pt>
                <c:pt idx="7765">
                  <c:v>1.6207500000000001E-8</c:v>
                </c:pt>
                <c:pt idx="7766">
                  <c:v>1.6219999999999999E-8</c:v>
                </c:pt>
                <c:pt idx="7767">
                  <c:v>1.62325E-8</c:v>
                </c:pt>
                <c:pt idx="7768">
                  <c:v>1.6245000000000001E-8</c:v>
                </c:pt>
                <c:pt idx="7769">
                  <c:v>1.6257499999999999E-8</c:v>
                </c:pt>
                <c:pt idx="7770">
                  <c:v>1.6269999999999999E-8</c:v>
                </c:pt>
                <c:pt idx="7771">
                  <c:v>1.62825E-8</c:v>
                </c:pt>
                <c:pt idx="7772">
                  <c:v>1.6295000000000001E-8</c:v>
                </c:pt>
                <c:pt idx="7773">
                  <c:v>1.6307499999999999E-8</c:v>
                </c:pt>
                <c:pt idx="7774">
                  <c:v>1.632E-8</c:v>
                </c:pt>
                <c:pt idx="7775">
                  <c:v>1.6332500000000001E-8</c:v>
                </c:pt>
                <c:pt idx="7776">
                  <c:v>1.6344999999999998E-8</c:v>
                </c:pt>
                <c:pt idx="7777">
                  <c:v>1.6357499999999999E-8</c:v>
                </c:pt>
                <c:pt idx="7778">
                  <c:v>1.637E-8</c:v>
                </c:pt>
                <c:pt idx="7779">
                  <c:v>1.6382500000000001E-8</c:v>
                </c:pt>
                <c:pt idx="7780">
                  <c:v>1.6394999999999999E-8</c:v>
                </c:pt>
                <c:pt idx="7781">
                  <c:v>1.64075E-8</c:v>
                </c:pt>
                <c:pt idx="7782">
                  <c:v>1.6420000000000001E-8</c:v>
                </c:pt>
                <c:pt idx="7783">
                  <c:v>1.6432499999999998E-8</c:v>
                </c:pt>
                <c:pt idx="7784">
                  <c:v>1.6444999999999999E-8</c:v>
                </c:pt>
                <c:pt idx="7785">
                  <c:v>1.64575E-8</c:v>
                </c:pt>
                <c:pt idx="7786">
                  <c:v>1.6470000000000001E-8</c:v>
                </c:pt>
                <c:pt idx="7787">
                  <c:v>1.6482499999999999E-8</c:v>
                </c:pt>
                <c:pt idx="7788">
                  <c:v>1.6495E-8</c:v>
                </c:pt>
                <c:pt idx="7789">
                  <c:v>1.6507500000000001E-8</c:v>
                </c:pt>
                <c:pt idx="7790">
                  <c:v>1.6519999999999998E-8</c:v>
                </c:pt>
                <c:pt idx="7791">
                  <c:v>1.6532499999999999E-8</c:v>
                </c:pt>
                <c:pt idx="7792">
                  <c:v>1.6545E-8</c:v>
                </c:pt>
                <c:pt idx="7793">
                  <c:v>1.6557500000000001E-8</c:v>
                </c:pt>
                <c:pt idx="7794">
                  <c:v>1.6569999999999999E-8</c:v>
                </c:pt>
                <c:pt idx="7795">
                  <c:v>1.65825E-8</c:v>
                </c:pt>
                <c:pt idx="7796">
                  <c:v>1.6595000000000001E-8</c:v>
                </c:pt>
                <c:pt idx="7797">
                  <c:v>1.6607500000000002E-8</c:v>
                </c:pt>
                <c:pt idx="7798">
                  <c:v>1.6619999999999999E-8</c:v>
                </c:pt>
                <c:pt idx="7799">
                  <c:v>1.66325E-8</c:v>
                </c:pt>
                <c:pt idx="7800">
                  <c:v>1.6645000000000001E-8</c:v>
                </c:pt>
                <c:pt idx="7801">
                  <c:v>1.6657499999999999E-8</c:v>
                </c:pt>
                <c:pt idx="7802">
                  <c:v>1.667E-8</c:v>
                </c:pt>
                <c:pt idx="7803">
                  <c:v>1.6682500000000001E-8</c:v>
                </c:pt>
                <c:pt idx="7804">
                  <c:v>1.6695000000000002E-8</c:v>
                </c:pt>
                <c:pt idx="7805">
                  <c:v>1.6707499999999999E-8</c:v>
                </c:pt>
                <c:pt idx="7806">
                  <c:v>1.672E-8</c:v>
                </c:pt>
                <c:pt idx="7807">
                  <c:v>1.6732500000000001E-8</c:v>
                </c:pt>
                <c:pt idx="7808">
                  <c:v>1.6744999999999999E-8</c:v>
                </c:pt>
                <c:pt idx="7809">
                  <c:v>1.67575E-8</c:v>
                </c:pt>
                <c:pt idx="7810">
                  <c:v>1.6770000000000001E-8</c:v>
                </c:pt>
                <c:pt idx="7811">
                  <c:v>1.6782500000000002E-8</c:v>
                </c:pt>
                <c:pt idx="7812">
                  <c:v>1.6794999999999999E-8</c:v>
                </c:pt>
                <c:pt idx="7813">
                  <c:v>1.68075E-8</c:v>
                </c:pt>
                <c:pt idx="7814">
                  <c:v>1.6820000000000001E-8</c:v>
                </c:pt>
                <c:pt idx="7815">
                  <c:v>1.6832499999999999E-8</c:v>
                </c:pt>
                <c:pt idx="7816">
                  <c:v>1.6845E-8</c:v>
                </c:pt>
                <c:pt idx="7817">
                  <c:v>1.6857500000000001E-8</c:v>
                </c:pt>
                <c:pt idx="7818">
                  <c:v>1.6870000000000002E-8</c:v>
                </c:pt>
                <c:pt idx="7819">
                  <c:v>1.6882499999999999E-8</c:v>
                </c:pt>
                <c:pt idx="7820">
                  <c:v>1.6895E-8</c:v>
                </c:pt>
                <c:pt idx="7821">
                  <c:v>1.6907500000000001E-8</c:v>
                </c:pt>
                <c:pt idx="7822">
                  <c:v>1.6919999999999999E-8</c:v>
                </c:pt>
                <c:pt idx="7823">
                  <c:v>1.69325E-8</c:v>
                </c:pt>
                <c:pt idx="7824">
                  <c:v>1.6945000000000001E-8</c:v>
                </c:pt>
                <c:pt idx="7825">
                  <c:v>1.6957500000000001E-8</c:v>
                </c:pt>
                <c:pt idx="7826">
                  <c:v>1.6969999999999999E-8</c:v>
                </c:pt>
                <c:pt idx="7827">
                  <c:v>1.69825E-8</c:v>
                </c:pt>
                <c:pt idx="7828">
                  <c:v>1.6995000000000001E-8</c:v>
                </c:pt>
                <c:pt idx="7829">
                  <c:v>1.7007499999999999E-8</c:v>
                </c:pt>
                <c:pt idx="7830">
                  <c:v>1.702E-8</c:v>
                </c:pt>
                <c:pt idx="7831">
                  <c:v>1.70325E-8</c:v>
                </c:pt>
                <c:pt idx="7832">
                  <c:v>1.7045000000000001E-8</c:v>
                </c:pt>
                <c:pt idx="7833">
                  <c:v>1.7057499999999999E-8</c:v>
                </c:pt>
                <c:pt idx="7834">
                  <c:v>1.707E-8</c:v>
                </c:pt>
                <c:pt idx="7835">
                  <c:v>1.7082500000000001E-8</c:v>
                </c:pt>
                <c:pt idx="7836">
                  <c:v>1.7094999999999999E-8</c:v>
                </c:pt>
                <c:pt idx="7837">
                  <c:v>1.7107499999999999E-8</c:v>
                </c:pt>
                <c:pt idx="7838">
                  <c:v>1.712E-8</c:v>
                </c:pt>
                <c:pt idx="7839">
                  <c:v>1.7132500000000001E-8</c:v>
                </c:pt>
                <c:pt idx="7840">
                  <c:v>1.7144999999999999E-8</c:v>
                </c:pt>
                <c:pt idx="7841">
                  <c:v>1.71575E-8</c:v>
                </c:pt>
                <c:pt idx="7842">
                  <c:v>1.7170000000000001E-8</c:v>
                </c:pt>
                <c:pt idx="7843">
                  <c:v>1.7182499999999999E-8</c:v>
                </c:pt>
                <c:pt idx="7844">
                  <c:v>1.7194999999999999E-8</c:v>
                </c:pt>
                <c:pt idx="7845">
                  <c:v>1.72075E-8</c:v>
                </c:pt>
                <c:pt idx="7846">
                  <c:v>1.7220000000000001E-8</c:v>
                </c:pt>
                <c:pt idx="7847">
                  <c:v>1.7232499999999999E-8</c:v>
                </c:pt>
                <c:pt idx="7848">
                  <c:v>1.7245E-8</c:v>
                </c:pt>
                <c:pt idx="7849">
                  <c:v>1.7257500000000001E-8</c:v>
                </c:pt>
                <c:pt idx="7850">
                  <c:v>1.7269999999999998E-8</c:v>
                </c:pt>
                <c:pt idx="7851">
                  <c:v>1.7282499999999999E-8</c:v>
                </c:pt>
                <c:pt idx="7852">
                  <c:v>1.7295E-8</c:v>
                </c:pt>
                <c:pt idx="7853">
                  <c:v>1.7307500000000001E-8</c:v>
                </c:pt>
                <c:pt idx="7854">
                  <c:v>1.7319999999999999E-8</c:v>
                </c:pt>
                <c:pt idx="7855">
                  <c:v>1.73325E-8</c:v>
                </c:pt>
                <c:pt idx="7856">
                  <c:v>1.7345000000000001E-8</c:v>
                </c:pt>
                <c:pt idx="7857">
                  <c:v>1.7357499999999998E-8</c:v>
                </c:pt>
                <c:pt idx="7858">
                  <c:v>1.7369999999999999E-8</c:v>
                </c:pt>
                <c:pt idx="7859">
                  <c:v>1.73825E-8</c:v>
                </c:pt>
                <c:pt idx="7860">
                  <c:v>1.7395000000000001E-8</c:v>
                </c:pt>
                <c:pt idx="7861">
                  <c:v>1.7407499999999999E-8</c:v>
                </c:pt>
                <c:pt idx="7862">
                  <c:v>1.742E-8</c:v>
                </c:pt>
                <c:pt idx="7863">
                  <c:v>1.7432500000000001E-8</c:v>
                </c:pt>
                <c:pt idx="7864">
                  <c:v>1.7444999999999998E-8</c:v>
                </c:pt>
                <c:pt idx="7865">
                  <c:v>1.7457499999999999E-8</c:v>
                </c:pt>
                <c:pt idx="7866">
                  <c:v>1.747E-8</c:v>
                </c:pt>
                <c:pt idx="7867">
                  <c:v>1.7482500000000001E-8</c:v>
                </c:pt>
                <c:pt idx="7868">
                  <c:v>1.7494999999999999E-8</c:v>
                </c:pt>
                <c:pt idx="7869">
                  <c:v>1.75075E-8</c:v>
                </c:pt>
                <c:pt idx="7870">
                  <c:v>1.7520000000000001E-8</c:v>
                </c:pt>
                <c:pt idx="7871">
                  <c:v>1.7532500000000002E-8</c:v>
                </c:pt>
                <c:pt idx="7872">
                  <c:v>1.7544999999999999E-8</c:v>
                </c:pt>
                <c:pt idx="7873">
                  <c:v>1.75575E-8</c:v>
                </c:pt>
                <c:pt idx="7874">
                  <c:v>1.7570000000000001E-8</c:v>
                </c:pt>
                <c:pt idx="7875">
                  <c:v>1.7582499999999999E-8</c:v>
                </c:pt>
                <c:pt idx="7876">
                  <c:v>1.7595E-8</c:v>
                </c:pt>
                <c:pt idx="7877">
                  <c:v>1.7607500000000001E-8</c:v>
                </c:pt>
                <c:pt idx="7878">
                  <c:v>1.7620000000000002E-8</c:v>
                </c:pt>
                <c:pt idx="7879">
                  <c:v>1.7632499999999999E-8</c:v>
                </c:pt>
                <c:pt idx="7880">
                  <c:v>1.7645E-8</c:v>
                </c:pt>
                <c:pt idx="7881">
                  <c:v>1.7657500000000001E-8</c:v>
                </c:pt>
                <c:pt idx="7882">
                  <c:v>1.7669999999999999E-8</c:v>
                </c:pt>
                <c:pt idx="7883">
                  <c:v>1.76825E-8</c:v>
                </c:pt>
                <c:pt idx="7884">
                  <c:v>1.7695000000000001E-8</c:v>
                </c:pt>
                <c:pt idx="7885">
                  <c:v>1.7707500000000002E-8</c:v>
                </c:pt>
                <c:pt idx="7886">
                  <c:v>1.7719999999999999E-8</c:v>
                </c:pt>
                <c:pt idx="7887">
                  <c:v>1.77325E-8</c:v>
                </c:pt>
                <c:pt idx="7888">
                  <c:v>1.7745000000000001E-8</c:v>
                </c:pt>
                <c:pt idx="7889">
                  <c:v>1.7757499999999999E-8</c:v>
                </c:pt>
                <c:pt idx="7890">
                  <c:v>1.777E-8</c:v>
                </c:pt>
                <c:pt idx="7891">
                  <c:v>1.7782500000000001E-8</c:v>
                </c:pt>
                <c:pt idx="7892">
                  <c:v>1.7795000000000002E-8</c:v>
                </c:pt>
                <c:pt idx="7893">
                  <c:v>1.7807499999999999E-8</c:v>
                </c:pt>
                <c:pt idx="7894">
                  <c:v>1.782E-8</c:v>
                </c:pt>
                <c:pt idx="7895">
                  <c:v>1.7832500000000001E-8</c:v>
                </c:pt>
                <c:pt idx="7896">
                  <c:v>1.7844999999999999E-8</c:v>
                </c:pt>
                <c:pt idx="7897">
                  <c:v>1.78575E-8</c:v>
                </c:pt>
                <c:pt idx="7898">
                  <c:v>1.7870000000000001E-8</c:v>
                </c:pt>
                <c:pt idx="7899">
                  <c:v>1.7882500000000001E-8</c:v>
                </c:pt>
                <c:pt idx="7900">
                  <c:v>1.7894999999999999E-8</c:v>
                </c:pt>
                <c:pt idx="7901">
                  <c:v>1.79075E-8</c:v>
                </c:pt>
                <c:pt idx="7902">
                  <c:v>1.7920000000000001E-8</c:v>
                </c:pt>
                <c:pt idx="7903">
                  <c:v>1.7932499999999999E-8</c:v>
                </c:pt>
                <c:pt idx="7904">
                  <c:v>1.7945E-8</c:v>
                </c:pt>
                <c:pt idx="7905">
                  <c:v>1.79575E-8</c:v>
                </c:pt>
                <c:pt idx="7906">
                  <c:v>1.7970000000000001E-8</c:v>
                </c:pt>
                <c:pt idx="7907">
                  <c:v>1.7982499999999999E-8</c:v>
                </c:pt>
                <c:pt idx="7908">
                  <c:v>1.7995E-8</c:v>
                </c:pt>
                <c:pt idx="7909">
                  <c:v>1.8007500000000001E-8</c:v>
                </c:pt>
                <c:pt idx="7910">
                  <c:v>1.8019999999999999E-8</c:v>
                </c:pt>
                <c:pt idx="7911">
                  <c:v>1.80325E-8</c:v>
                </c:pt>
                <c:pt idx="7912">
                  <c:v>1.8045E-8</c:v>
                </c:pt>
                <c:pt idx="7913">
                  <c:v>1.8057500000000001E-8</c:v>
                </c:pt>
                <c:pt idx="7914">
                  <c:v>1.8069999999999999E-8</c:v>
                </c:pt>
                <c:pt idx="7915">
                  <c:v>1.80825E-8</c:v>
                </c:pt>
                <c:pt idx="7916">
                  <c:v>1.8095000000000001E-8</c:v>
                </c:pt>
                <c:pt idx="7917">
                  <c:v>1.8107499999999999E-8</c:v>
                </c:pt>
                <c:pt idx="7918">
                  <c:v>1.8119999999999999E-8</c:v>
                </c:pt>
                <c:pt idx="7919">
                  <c:v>1.81325E-8</c:v>
                </c:pt>
                <c:pt idx="7920">
                  <c:v>1.8145000000000001E-8</c:v>
                </c:pt>
                <c:pt idx="7921">
                  <c:v>1.8157499999999999E-8</c:v>
                </c:pt>
                <c:pt idx="7922">
                  <c:v>1.817E-8</c:v>
                </c:pt>
                <c:pt idx="7923">
                  <c:v>1.8182500000000001E-8</c:v>
                </c:pt>
                <c:pt idx="7924">
                  <c:v>1.8194999999999998E-8</c:v>
                </c:pt>
                <c:pt idx="7925">
                  <c:v>1.8207499999999999E-8</c:v>
                </c:pt>
                <c:pt idx="7926">
                  <c:v>1.822E-8</c:v>
                </c:pt>
                <c:pt idx="7927">
                  <c:v>1.8232500000000001E-8</c:v>
                </c:pt>
                <c:pt idx="7928">
                  <c:v>1.8244999999999999E-8</c:v>
                </c:pt>
                <c:pt idx="7929">
                  <c:v>1.82575E-8</c:v>
                </c:pt>
                <c:pt idx="7930">
                  <c:v>1.8270000000000001E-8</c:v>
                </c:pt>
                <c:pt idx="7931">
                  <c:v>1.8282499999999998E-8</c:v>
                </c:pt>
                <c:pt idx="7932">
                  <c:v>1.8294999999999999E-8</c:v>
                </c:pt>
                <c:pt idx="7933">
                  <c:v>1.83075E-8</c:v>
                </c:pt>
                <c:pt idx="7934">
                  <c:v>1.8320000000000001E-8</c:v>
                </c:pt>
                <c:pt idx="7935">
                  <c:v>1.8332499999999999E-8</c:v>
                </c:pt>
                <c:pt idx="7936">
                  <c:v>1.8345E-8</c:v>
                </c:pt>
                <c:pt idx="7937">
                  <c:v>1.8357500000000001E-8</c:v>
                </c:pt>
                <c:pt idx="7938">
                  <c:v>1.8369999999999998E-8</c:v>
                </c:pt>
                <c:pt idx="7939">
                  <c:v>1.8382499999999999E-8</c:v>
                </c:pt>
                <c:pt idx="7940">
                  <c:v>1.8395E-8</c:v>
                </c:pt>
                <c:pt idx="7941">
                  <c:v>1.8407500000000001E-8</c:v>
                </c:pt>
                <c:pt idx="7942">
                  <c:v>1.8419999999999999E-8</c:v>
                </c:pt>
                <c:pt idx="7943">
                  <c:v>1.84325E-8</c:v>
                </c:pt>
                <c:pt idx="7944">
                  <c:v>1.8445000000000001E-8</c:v>
                </c:pt>
                <c:pt idx="7945">
                  <c:v>1.8457499999999998E-8</c:v>
                </c:pt>
                <c:pt idx="7946">
                  <c:v>1.8469999999999999E-8</c:v>
                </c:pt>
                <c:pt idx="7947">
                  <c:v>1.84825E-8</c:v>
                </c:pt>
                <c:pt idx="7948">
                  <c:v>1.8495000000000001E-8</c:v>
                </c:pt>
                <c:pt idx="7949">
                  <c:v>1.8507499999999999E-8</c:v>
                </c:pt>
                <c:pt idx="7950">
                  <c:v>1.852E-8</c:v>
                </c:pt>
                <c:pt idx="7951">
                  <c:v>1.8532500000000001E-8</c:v>
                </c:pt>
                <c:pt idx="7952">
                  <c:v>1.8545000000000002E-8</c:v>
                </c:pt>
                <c:pt idx="7953">
                  <c:v>1.8557499999999999E-8</c:v>
                </c:pt>
                <c:pt idx="7954">
                  <c:v>1.857E-8</c:v>
                </c:pt>
                <c:pt idx="7955">
                  <c:v>1.8582500000000001E-8</c:v>
                </c:pt>
                <c:pt idx="7956">
                  <c:v>1.8594999999999999E-8</c:v>
                </c:pt>
                <c:pt idx="7957">
                  <c:v>1.86075E-8</c:v>
                </c:pt>
                <c:pt idx="7958">
                  <c:v>1.8620000000000001E-8</c:v>
                </c:pt>
                <c:pt idx="7959">
                  <c:v>1.8632500000000002E-8</c:v>
                </c:pt>
                <c:pt idx="7960">
                  <c:v>1.8644999999999999E-8</c:v>
                </c:pt>
                <c:pt idx="7961">
                  <c:v>1.86575E-8</c:v>
                </c:pt>
                <c:pt idx="7962">
                  <c:v>1.8670000000000001E-8</c:v>
                </c:pt>
                <c:pt idx="7963">
                  <c:v>1.8682499999999999E-8</c:v>
                </c:pt>
                <c:pt idx="7964">
                  <c:v>1.8695E-8</c:v>
                </c:pt>
                <c:pt idx="7965">
                  <c:v>1.8707500000000001E-8</c:v>
                </c:pt>
                <c:pt idx="7966">
                  <c:v>1.8720000000000002E-8</c:v>
                </c:pt>
                <c:pt idx="7967">
                  <c:v>1.8732499999999999E-8</c:v>
                </c:pt>
                <c:pt idx="7968">
                  <c:v>1.8745E-8</c:v>
                </c:pt>
                <c:pt idx="7969">
                  <c:v>1.8757500000000001E-8</c:v>
                </c:pt>
                <c:pt idx="7970">
                  <c:v>1.8769999999999999E-8</c:v>
                </c:pt>
                <c:pt idx="7971">
                  <c:v>1.87825E-8</c:v>
                </c:pt>
                <c:pt idx="7972">
                  <c:v>1.8795000000000001E-8</c:v>
                </c:pt>
                <c:pt idx="7973">
                  <c:v>1.8807500000000001E-8</c:v>
                </c:pt>
                <c:pt idx="7974">
                  <c:v>1.8819999999999999E-8</c:v>
                </c:pt>
                <c:pt idx="7975">
                  <c:v>1.88325E-8</c:v>
                </c:pt>
                <c:pt idx="7976">
                  <c:v>1.8845000000000001E-8</c:v>
                </c:pt>
                <c:pt idx="7977">
                  <c:v>1.8857499999999999E-8</c:v>
                </c:pt>
                <c:pt idx="7978">
                  <c:v>1.887E-8</c:v>
                </c:pt>
                <c:pt idx="7979">
                  <c:v>1.8882500000000001E-8</c:v>
                </c:pt>
                <c:pt idx="7980">
                  <c:v>1.8895000000000001E-8</c:v>
                </c:pt>
                <c:pt idx="7981">
                  <c:v>1.8907499999999999E-8</c:v>
                </c:pt>
                <c:pt idx="7982">
                  <c:v>1.892E-8</c:v>
                </c:pt>
                <c:pt idx="7983">
                  <c:v>1.8932500000000001E-8</c:v>
                </c:pt>
                <c:pt idx="7984">
                  <c:v>1.8944999999999999E-8</c:v>
                </c:pt>
                <c:pt idx="7985">
                  <c:v>1.89575E-8</c:v>
                </c:pt>
                <c:pt idx="7986">
                  <c:v>1.897E-8</c:v>
                </c:pt>
                <c:pt idx="7987">
                  <c:v>1.8982500000000001E-8</c:v>
                </c:pt>
                <c:pt idx="7988">
                  <c:v>1.8994999999999999E-8</c:v>
                </c:pt>
                <c:pt idx="7989">
                  <c:v>1.90075E-8</c:v>
                </c:pt>
                <c:pt idx="7990">
                  <c:v>1.9020000000000001E-8</c:v>
                </c:pt>
                <c:pt idx="7991">
                  <c:v>1.9032499999999999E-8</c:v>
                </c:pt>
                <c:pt idx="7992">
                  <c:v>1.9044999999999999E-8</c:v>
                </c:pt>
                <c:pt idx="7993">
                  <c:v>1.90575E-8</c:v>
                </c:pt>
                <c:pt idx="7994">
                  <c:v>1.9070000000000001E-8</c:v>
                </c:pt>
                <c:pt idx="7995">
                  <c:v>1.9082499999999999E-8</c:v>
                </c:pt>
                <c:pt idx="7996">
                  <c:v>1.9095E-8</c:v>
                </c:pt>
                <c:pt idx="7997">
                  <c:v>1.9107500000000001E-8</c:v>
                </c:pt>
                <c:pt idx="7998">
                  <c:v>1.9119999999999998E-8</c:v>
                </c:pt>
                <c:pt idx="7999">
                  <c:v>1.9132499999999999E-8</c:v>
                </c:pt>
                <c:pt idx="8000">
                  <c:v>1.9145E-8</c:v>
                </c:pt>
                <c:pt idx="8001">
                  <c:v>1.9157500000000001E-8</c:v>
                </c:pt>
                <c:pt idx="8002">
                  <c:v>1.9169999999999999E-8</c:v>
                </c:pt>
                <c:pt idx="8003">
                  <c:v>1.91825E-8</c:v>
                </c:pt>
                <c:pt idx="8004">
                  <c:v>1.9195000000000001E-8</c:v>
                </c:pt>
                <c:pt idx="8005">
                  <c:v>1.9207499999999998E-8</c:v>
                </c:pt>
                <c:pt idx="8006">
                  <c:v>1.9219999999999999E-8</c:v>
                </c:pt>
                <c:pt idx="8007">
                  <c:v>1.92325E-8</c:v>
                </c:pt>
                <c:pt idx="8008">
                  <c:v>1.9245000000000001E-8</c:v>
                </c:pt>
                <c:pt idx="8009">
                  <c:v>1.9257499999999999E-8</c:v>
                </c:pt>
                <c:pt idx="8010">
                  <c:v>1.927E-8</c:v>
                </c:pt>
                <c:pt idx="8011">
                  <c:v>1.9282500000000001E-8</c:v>
                </c:pt>
                <c:pt idx="8012">
                  <c:v>1.9294999999999998E-8</c:v>
                </c:pt>
                <c:pt idx="8013">
                  <c:v>1.9307499999999999E-8</c:v>
                </c:pt>
                <c:pt idx="8014">
                  <c:v>1.932E-8</c:v>
                </c:pt>
                <c:pt idx="8015">
                  <c:v>1.9332500000000001E-8</c:v>
                </c:pt>
                <c:pt idx="8016">
                  <c:v>1.9344999999999999E-8</c:v>
                </c:pt>
                <c:pt idx="8017">
                  <c:v>1.93575E-8</c:v>
                </c:pt>
                <c:pt idx="8018">
                  <c:v>1.9370000000000001E-8</c:v>
                </c:pt>
                <c:pt idx="8019">
                  <c:v>1.9382499999999998E-8</c:v>
                </c:pt>
                <c:pt idx="8020">
                  <c:v>1.9394999999999999E-8</c:v>
                </c:pt>
                <c:pt idx="8021">
                  <c:v>1.94075E-8</c:v>
                </c:pt>
                <c:pt idx="8022">
                  <c:v>1.9420000000000001E-8</c:v>
                </c:pt>
                <c:pt idx="8023">
                  <c:v>1.9432499999999999E-8</c:v>
                </c:pt>
                <c:pt idx="8024">
                  <c:v>1.9445E-8</c:v>
                </c:pt>
                <c:pt idx="8025">
                  <c:v>1.9457500000000001E-8</c:v>
                </c:pt>
                <c:pt idx="8026">
                  <c:v>1.9470000000000002E-8</c:v>
                </c:pt>
                <c:pt idx="8027">
                  <c:v>1.9482499999999999E-8</c:v>
                </c:pt>
                <c:pt idx="8028">
                  <c:v>1.9495E-8</c:v>
                </c:pt>
                <c:pt idx="8029">
                  <c:v>1.9507500000000001E-8</c:v>
                </c:pt>
                <c:pt idx="8030">
                  <c:v>1.9519999999999999E-8</c:v>
                </c:pt>
                <c:pt idx="8031">
                  <c:v>1.95325E-8</c:v>
                </c:pt>
                <c:pt idx="8032">
                  <c:v>1.9545000000000001E-8</c:v>
                </c:pt>
                <c:pt idx="8033">
                  <c:v>1.9557500000000002E-8</c:v>
                </c:pt>
                <c:pt idx="8034">
                  <c:v>1.9569999999999999E-8</c:v>
                </c:pt>
                <c:pt idx="8035">
                  <c:v>1.95825E-8</c:v>
                </c:pt>
                <c:pt idx="8036">
                  <c:v>1.9595000000000001E-8</c:v>
                </c:pt>
                <c:pt idx="8037">
                  <c:v>1.9607499999999999E-8</c:v>
                </c:pt>
                <c:pt idx="8038">
                  <c:v>1.962E-8</c:v>
                </c:pt>
                <c:pt idx="8039">
                  <c:v>1.9632500000000001E-8</c:v>
                </c:pt>
                <c:pt idx="8040">
                  <c:v>1.9645000000000002E-8</c:v>
                </c:pt>
                <c:pt idx="8041">
                  <c:v>1.9657499999999999E-8</c:v>
                </c:pt>
                <c:pt idx="8042">
                  <c:v>1.967E-8</c:v>
                </c:pt>
                <c:pt idx="8043">
                  <c:v>1.9682500000000001E-8</c:v>
                </c:pt>
                <c:pt idx="8044">
                  <c:v>1.9694999999999999E-8</c:v>
                </c:pt>
                <c:pt idx="8045">
                  <c:v>1.97075E-8</c:v>
                </c:pt>
                <c:pt idx="8046">
                  <c:v>1.9720000000000001E-8</c:v>
                </c:pt>
                <c:pt idx="8047">
                  <c:v>1.9732500000000001E-8</c:v>
                </c:pt>
                <c:pt idx="8048">
                  <c:v>1.9744999999999999E-8</c:v>
                </c:pt>
                <c:pt idx="8049">
                  <c:v>1.97575E-8</c:v>
                </c:pt>
                <c:pt idx="8050">
                  <c:v>1.9770000000000001E-8</c:v>
                </c:pt>
                <c:pt idx="8051">
                  <c:v>1.9782499999999999E-8</c:v>
                </c:pt>
                <c:pt idx="8052">
                  <c:v>1.9795E-8</c:v>
                </c:pt>
                <c:pt idx="8053">
                  <c:v>1.9807500000000001E-8</c:v>
                </c:pt>
                <c:pt idx="8054">
                  <c:v>1.9820000000000001E-8</c:v>
                </c:pt>
                <c:pt idx="8055">
                  <c:v>1.9832499999999999E-8</c:v>
                </c:pt>
                <c:pt idx="8056">
                  <c:v>1.9845E-8</c:v>
                </c:pt>
                <c:pt idx="8057">
                  <c:v>1.9857500000000001E-8</c:v>
                </c:pt>
                <c:pt idx="8058">
                  <c:v>1.9869999999999999E-8</c:v>
                </c:pt>
                <c:pt idx="8059">
                  <c:v>1.98825E-8</c:v>
                </c:pt>
                <c:pt idx="8060">
                  <c:v>1.9895E-8</c:v>
                </c:pt>
                <c:pt idx="8061">
                  <c:v>1.9907500000000001E-8</c:v>
                </c:pt>
                <c:pt idx="8062">
                  <c:v>1.9919999999999999E-8</c:v>
                </c:pt>
                <c:pt idx="8063">
                  <c:v>1.99325E-8</c:v>
                </c:pt>
                <c:pt idx="8064">
                  <c:v>1.9945000000000001E-8</c:v>
                </c:pt>
                <c:pt idx="8065">
                  <c:v>1.9957499999999999E-8</c:v>
                </c:pt>
                <c:pt idx="8066">
                  <c:v>1.9969999999999999E-8</c:v>
                </c:pt>
                <c:pt idx="8067">
                  <c:v>1.99825E-8</c:v>
                </c:pt>
                <c:pt idx="8068">
                  <c:v>1.9995000000000001E-8</c:v>
                </c:pt>
                <c:pt idx="8069">
                  <c:v>2.0007499999999999E-8</c:v>
                </c:pt>
                <c:pt idx="8070">
                  <c:v>2.002E-8</c:v>
                </c:pt>
                <c:pt idx="8071">
                  <c:v>2.0032500000000001E-8</c:v>
                </c:pt>
                <c:pt idx="8072">
                  <c:v>2.0044999999999999E-8</c:v>
                </c:pt>
                <c:pt idx="8073">
                  <c:v>2.0057499999999999E-8</c:v>
                </c:pt>
                <c:pt idx="8074">
                  <c:v>2.007E-8</c:v>
                </c:pt>
                <c:pt idx="8075">
                  <c:v>2.0082500000000001E-8</c:v>
                </c:pt>
                <c:pt idx="8076">
                  <c:v>2.0094999999999999E-8</c:v>
                </c:pt>
                <c:pt idx="8077">
                  <c:v>2.01075E-8</c:v>
                </c:pt>
                <c:pt idx="8078">
                  <c:v>2.0120000000000001E-8</c:v>
                </c:pt>
                <c:pt idx="8079">
                  <c:v>2.0132499999999998E-8</c:v>
                </c:pt>
                <c:pt idx="8080">
                  <c:v>2.0144999999999999E-8</c:v>
                </c:pt>
                <c:pt idx="8081">
                  <c:v>2.01575E-8</c:v>
                </c:pt>
                <c:pt idx="8082">
                  <c:v>2.0170000000000001E-8</c:v>
                </c:pt>
                <c:pt idx="8083">
                  <c:v>2.0182499999999999E-8</c:v>
                </c:pt>
                <c:pt idx="8084">
                  <c:v>2.0195E-8</c:v>
                </c:pt>
                <c:pt idx="8085">
                  <c:v>2.0207500000000001E-8</c:v>
                </c:pt>
                <c:pt idx="8086">
                  <c:v>2.0219999999999998E-8</c:v>
                </c:pt>
                <c:pt idx="8087">
                  <c:v>2.0232499999999999E-8</c:v>
                </c:pt>
                <c:pt idx="8088">
                  <c:v>2.0245E-8</c:v>
                </c:pt>
                <c:pt idx="8089">
                  <c:v>2.0257500000000001E-8</c:v>
                </c:pt>
                <c:pt idx="8090">
                  <c:v>2.0269999999999999E-8</c:v>
                </c:pt>
                <c:pt idx="8091">
                  <c:v>2.02825E-8</c:v>
                </c:pt>
                <c:pt idx="8092">
                  <c:v>2.0295000000000001E-8</c:v>
                </c:pt>
                <c:pt idx="8093">
                  <c:v>2.0307499999999998E-8</c:v>
                </c:pt>
                <c:pt idx="8094">
                  <c:v>2.0319999999999999E-8</c:v>
                </c:pt>
                <c:pt idx="8095">
                  <c:v>2.03325E-8</c:v>
                </c:pt>
                <c:pt idx="8096">
                  <c:v>2.0345000000000001E-8</c:v>
                </c:pt>
                <c:pt idx="8097">
                  <c:v>2.0357499999999999E-8</c:v>
                </c:pt>
                <c:pt idx="8098">
                  <c:v>2.037E-8</c:v>
                </c:pt>
                <c:pt idx="8099">
                  <c:v>2.0382500000000001E-8</c:v>
                </c:pt>
                <c:pt idx="8100">
                  <c:v>2.0395000000000002E-8</c:v>
                </c:pt>
                <c:pt idx="8101">
                  <c:v>2.0407499999999999E-8</c:v>
                </c:pt>
                <c:pt idx="8102">
                  <c:v>2.042E-8</c:v>
                </c:pt>
                <c:pt idx="8103">
                  <c:v>2.0432500000000001E-8</c:v>
                </c:pt>
                <c:pt idx="8104">
                  <c:v>2.0444999999999999E-8</c:v>
                </c:pt>
                <c:pt idx="8105">
                  <c:v>2.04575E-8</c:v>
                </c:pt>
                <c:pt idx="8106">
                  <c:v>2.0470000000000001E-8</c:v>
                </c:pt>
                <c:pt idx="8107">
                  <c:v>2.0482500000000002E-8</c:v>
                </c:pt>
                <c:pt idx="8108">
                  <c:v>2.0494999999999999E-8</c:v>
                </c:pt>
                <c:pt idx="8109">
                  <c:v>2.05075E-8</c:v>
                </c:pt>
                <c:pt idx="8110">
                  <c:v>2.0520000000000001E-8</c:v>
                </c:pt>
                <c:pt idx="8111">
                  <c:v>2.0532499999999999E-8</c:v>
                </c:pt>
                <c:pt idx="8112">
                  <c:v>2.0545E-8</c:v>
                </c:pt>
                <c:pt idx="8113">
                  <c:v>2.0557500000000001E-8</c:v>
                </c:pt>
                <c:pt idx="8114">
                  <c:v>2.0570000000000002E-8</c:v>
                </c:pt>
                <c:pt idx="8115">
                  <c:v>2.0582499999999999E-8</c:v>
                </c:pt>
                <c:pt idx="8116">
                  <c:v>2.0595E-8</c:v>
                </c:pt>
                <c:pt idx="8117">
                  <c:v>2.0607500000000001E-8</c:v>
                </c:pt>
                <c:pt idx="8118">
                  <c:v>2.0619999999999999E-8</c:v>
                </c:pt>
                <c:pt idx="8119">
                  <c:v>2.06325E-8</c:v>
                </c:pt>
                <c:pt idx="8120">
                  <c:v>2.0645000000000001E-8</c:v>
                </c:pt>
                <c:pt idx="8121">
                  <c:v>2.0657500000000002E-8</c:v>
                </c:pt>
                <c:pt idx="8122">
                  <c:v>2.0669999999999999E-8</c:v>
                </c:pt>
                <c:pt idx="8123">
                  <c:v>2.06825E-8</c:v>
                </c:pt>
                <c:pt idx="8124">
                  <c:v>2.0695000000000001E-8</c:v>
                </c:pt>
                <c:pt idx="8125">
                  <c:v>2.0707499999999999E-8</c:v>
                </c:pt>
                <c:pt idx="8126">
                  <c:v>2.072E-8</c:v>
                </c:pt>
                <c:pt idx="8127">
                  <c:v>2.0732500000000001E-8</c:v>
                </c:pt>
                <c:pt idx="8128">
                  <c:v>2.0745000000000001E-8</c:v>
                </c:pt>
                <c:pt idx="8129">
                  <c:v>2.0757499999999999E-8</c:v>
                </c:pt>
                <c:pt idx="8130">
                  <c:v>2.077E-8</c:v>
                </c:pt>
                <c:pt idx="8131">
                  <c:v>2.0782500000000001E-8</c:v>
                </c:pt>
                <c:pt idx="8132">
                  <c:v>2.0794999999999999E-8</c:v>
                </c:pt>
                <c:pt idx="8133">
                  <c:v>2.08075E-8</c:v>
                </c:pt>
                <c:pt idx="8134">
                  <c:v>2.082E-8</c:v>
                </c:pt>
                <c:pt idx="8135">
                  <c:v>2.0832500000000001E-8</c:v>
                </c:pt>
                <c:pt idx="8136">
                  <c:v>2.0844999999999999E-8</c:v>
                </c:pt>
                <c:pt idx="8137">
                  <c:v>2.08575E-8</c:v>
                </c:pt>
                <c:pt idx="8138">
                  <c:v>2.0870000000000001E-8</c:v>
                </c:pt>
                <c:pt idx="8139">
                  <c:v>2.0882499999999999E-8</c:v>
                </c:pt>
                <c:pt idx="8140">
                  <c:v>2.0894999999999999E-8</c:v>
                </c:pt>
                <c:pt idx="8141">
                  <c:v>2.09075E-8</c:v>
                </c:pt>
                <c:pt idx="8142">
                  <c:v>2.0920000000000001E-8</c:v>
                </c:pt>
                <c:pt idx="8143">
                  <c:v>2.0932499999999999E-8</c:v>
                </c:pt>
                <c:pt idx="8144">
                  <c:v>2.0945E-8</c:v>
                </c:pt>
                <c:pt idx="8145">
                  <c:v>2.0957500000000001E-8</c:v>
                </c:pt>
                <c:pt idx="8146">
                  <c:v>2.0969999999999999E-8</c:v>
                </c:pt>
                <c:pt idx="8147">
                  <c:v>2.0982499999999999E-8</c:v>
                </c:pt>
                <c:pt idx="8148">
                  <c:v>2.0995E-8</c:v>
                </c:pt>
                <c:pt idx="8149">
                  <c:v>2.1007500000000001E-8</c:v>
                </c:pt>
                <c:pt idx="8150">
                  <c:v>2.1019999999999999E-8</c:v>
                </c:pt>
                <c:pt idx="8151">
                  <c:v>2.10325E-8</c:v>
                </c:pt>
                <c:pt idx="8152">
                  <c:v>2.1045000000000001E-8</c:v>
                </c:pt>
                <c:pt idx="8153">
                  <c:v>2.1057499999999998E-8</c:v>
                </c:pt>
                <c:pt idx="8154">
                  <c:v>2.1069999999999999E-8</c:v>
                </c:pt>
                <c:pt idx="8155">
                  <c:v>2.10825E-8</c:v>
                </c:pt>
                <c:pt idx="8156">
                  <c:v>2.1095000000000001E-8</c:v>
                </c:pt>
                <c:pt idx="8157">
                  <c:v>2.1107499999999999E-8</c:v>
                </c:pt>
                <c:pt idx="8158">
                  <c:v>2.112E-8</c:v>
                </c:pt>
                <c:pt idx="8159">
                  <c:v>2.1132500000000001E-8</c:v>
                </c:pt>
                <c:pt idx="8160">
                  <c:v>2.1144999999999998E-8</c:v>
                </c:pt>
                <c:pt idx="8161">
                  <c:v>2.1157499999999999E-8</c:v>
                </c:pt>
                <c:pt idx="8162">
                  <c:v>2.117E-8</c:v>
                </c:pt>
                <c:pt idx="8163">
                  <c:v>2.1182500000000001E-8</c:v>
                </c:pt>
                <c:pt idx="8164">
                  <c:v>2.1194999999999999E-8</c:v>
                </c:pt>
                <c:pt idx="8165">
                  <c:v>2.12075E-8</c:v>
                </c:pt>
                <c:pt idx="8166">
                  <c:v>2.1220000000000001E-8</c:v>
                </c:pt>
                <c:pt idx="8167">
                  <c:v>2.1232499999999998E-8</c:v>
                </c:pt>
                <c:pt idx="8168">
                  <c:v>2.1244999999999999E-8</c:v>
                </c:pt>
                <c:pt idx="8169">
                  <c:v>2.12575E-8</c:v>
                </c:pt>
                <c:pt idx="8170">
                  <c:v>2.1270000000000001E-8</c:v>
                </c:pt>
                <c:pt idx="8171">
                  <c:v>2.1282499999999999E-8</c:v>
                </c:pt>
                <c:pt idx="8172">
                  <c:v>2.1295E-8</c:v>
                </c:pt>
                <c:pt idx="8173">
                  <c:v>2.1307500000000001E-8</c:v>
                </c:pt>
                <c:pt idx="8174">
                  <c:v>2.1320000000000002E-8</c:v>
                </c:pt>
                <c:pt idx="8175">
                  <c:v>2.1332499999999999E-8</c:v>
                </c:pt>
                <c:pt idx="8176">
                  <c:v>2.1345E-8</c:v>
                </c:pt>
                <c:pt idx="8177">
                  <c:v>2.1357500000000001E-8</c:v>
                </c:pt>
                <c:pt idx="8178">
                  <c:v>2.1369999999999999E-8</c:v>
                </c:pt>
                <c:pt idx="8179">
                  <c:v>2.13825E-8</c:v>
                </c:pt>
                <c:pt idx="8180">
                  <c:v>2.1395000000000001E-8</c:v>
                </c:pt>
                <c:pt idx="8181">
                  <c:v>2.1407500000000002E-8</c:v>
                </c:pt>
                <c:pt idx="8182">
                  <c:v>2.1419999999999999E-8</c:v>
                </c:pt>
                <c:pt idx="8183">
                  <c:v>2.14325E-8</c:v>
                </c:pt>
                <c:pt idx="8184">
                  <c:v>2.1445000000000001E-8</c:v>
                </c:pt>
                <c:pt idx="8185">
                  <c:v>2.1457499999999999E-8</c:v>
                </c:pt>
                <c:pt idx="8186">
                  <c:v>2.147E-8</c:v>
                </c:pt>
                <c:pt idx="8187">
                  <c:v>2.1482500000000001E-8</c:v>
                </c:pt>
                <c:pt idx="8188">
                  <c:v>2.1495000000000002E-8</c:v>
                </c:pt>
                <c:pt idx="8189">
                  <c:v>2.1507499999999999E-8</c:v>
                </c:pt>
                <c:pt idx="8190">
                  <c:v>2.152E-8</c:v>
                </c:pt>
                <c:pt idx="8191">
                  <c:v>2.1532500000000001E-8</c:v>
                </c:pt>
                <c:pt idx="8192">
                  <c:v>2.1544999999999999E-8</c:v>
                </c:pt>
                <c:pt idx="8193">
                  <c:v>2.15575E-8</c:v>
                </c:pt>
                <c:pt idx="8194">
                  <c:v>2.1570000000000001E-8</c:v>
                </c:pt>
                <c:pt idx="8195">
                  <c:v>2.1582500000000002E-8</c:v>
                </c:pt>
                <c:pt idx="8196">
                  <c:v>2.1594999999999999E-8</c:v>
                </c:pt>
                <c:pt idx="8197">
                  <c:v>2.16075E-8</c:v>
                </c:pt>
                <c:pt idx="8198">
                  <c:v>2.1620000000000001E-8</c:v>
                </c:pt>
                <c:pt idx="8199">
                  <c:v>2.1632499999999999E-8</c:v>
                </c:pt>
                <c:pt idx="8200">
                  <c:v>2.1645E-8</c:v>
                </c:pt>
                <c:pt idx="8201">
                  <c:v>2.1657500000000001E-8</c:v>
                </c:pt>
                <c:pt idx="8202">
                  <c:v>2.1670000000000001E-8</c:v>
                </c:pt>
                <c:pt idx="8203">
                  <c:v>2.1682499999999999E-8</c:v>
                </c:pt>
                <c:pt idx="8204">
                  <c:v>2.1695E-8</c:v>
                </c:pt>
                <c:pt idx="8205">
                  <c:v>2.1707500000000001E-8</c:v>
                </c:pt>
                <c:pt idx="8206">
                  <c:v>2.1719999999999999E-8</c:v>
                </c:pt>
                <c:pt idx="8207">
                  <c:v>2.17325E-8</c:v>
                </c:pt>
                <c:pt idx="8208">
                  <c:v>2.1745E-8</c:v>
                </c:pt>
                <c:pt idx="8209">
                  <c:v>2.1757500000000001E-8</c:v>
                </c:pt>
                <c:pt idx="8210">
                  <c:v>2.1769999999999999E-8</c:v>
                </c:pt>
                <c:pt idx="8211">
                  <c:v>2.17825E-8</c:v>
                </c:pt>
                <c:pt idx="8212">
                  <c:v>2.1795000000000001E-8</c:v>
                </c:pt>
                <c:pt idx="8213">
                  <c:v>2.1807499999999999E-8</c:v>
                </c:pt>
                <c:pt idx="8214">
                  <c:v>2.182E-8</c:v>
                </c:pt>
                <c:pt idx="8215">
                  <c:v>2.18325E-8</c:v>
                </c:pt>
                <c:pt idx="8216">
                  <c:v>2.1845000000000001E-8</c:v>
                </c:pt>
                <c:pt idx="8217">
                  <c:v>2.1857499999999999E-8</c:v>
                </c:pt>
                <c:pt idx="8218">
                  <c:v>2.187E-8</c:v>
                </c:pt>
                <c:pt idx="8219">
                  <c:v>2.1882500000000001E-8</c:v>
                </c:pt>
                <c:pt idx="8220">
                  <c:v>2.1894999999999999E-8</c:v>
                </c:pt>
                <c:pt idx="8221">
                  <c:v>2.1907499999999999E-8</c:v>
                </c:pt>
                <c:pt idx="8222">
                  <c:v>2.192E-8</c:v>
                </c:pt>
                <c:pt idx="8223">
                  <c:v>2.1932500000000001E-8</c:v>
                </c:pt>
                <c:pt idx="8224">
                  <c:v>2.1944999999999999E-8</c:v>
                </c:pt>
                <c:pt idx="8225">
                  <c:v>2.19575E-8</c:v>
                </c:pt>
                <c:pt idx="8226">
                  <c:v>2.1970000000000001E-8</c:v>
                </c:pt>
                <c:pt idx="8227">
                  <c:v>2.1982499999999998E-8</c:v>
                </c:pt>
                <c:pt idx="8228">
                  <c:v>2.1994999999999999E-8</c:v>
                </c:pt>
                <c:pt idx="8229">
                  <c:v>2.20075E-8</c:v>
                </c:pt>
                <c:pt idx="8230">
                  <c:v>2.2020000000000001E-8</c:v>
                </c:pt>
                <c:pt idx="8231">
                  <c:v>2.2032499999999999E-8</c:v>
                </c:pt>
                <c:pt idx="8232">
                  <c:v>2.2045E-8</c:v>
                </c:pt>
                <c:pt idx="8233">
                  <c:v>2.2057500000000001E-8</c:v>
                </c:pt>
                <c:pt idx="8234">
                  <c:v>2.2069999999999998E-8</c:v>
                </c:pt>
                <c:pt idx="8235">
                  <c:v>2.2082499999999999E-8</c:v>
                </c:pt>
                <c:pt idx="8236">
                  <c:v>2.2095E-8</c:v>
                </c:pt>
                <c:pt idx="8237">
                  <c:v>2.2107500000000001E-8</c:v>
                </c:pt>
                <c:pt idx="8238">
                  <c:v>2.2119999999999999E-8</c:v>
                </c:pt>
                <c:pt idx="8239">
                  <c:v>2.21325E-8</c:v>
                </c:pt>
                <c:pt idx="8240">
                  <c:v>2.2145000000000001E-8</c:v>
                </c:pt>
                <c:pt idx="8241">
                  <c:v>2.2157499999999998E-8</c:v>
                </c:pt>
                <c:pt idx="8242">
                  <c:v>2.2169999999999999E-8</c:v>
                </c:pt>
                <c:pt idx="8243">
                  <c:v>2.21825E-8</c:v>
                </c:pt>
                <c:pt idx="8244">
                  <c:v>2.2195000000000001E-8</c:v>
                </c:pt>
                <c:pt idx="8245">
                  <c:v>2.2207499999999999E-8</c:v>
                </c:pt>
                <c:pt idx="8246">
                  <c:v>2.222E-8</c:v>
                </c:pt>
                <c:pt idx="8247">
                  <c:v>2.2232500000000001E-8</c:v>
                </c:pt>
                <c:pt idx="8248">
                  <c:v>2.2244999999999998E-8</c:v>
                </c:pt>
                <c:pt idx="8249">
                  <c:v>2.2257499999999999E-8</c:v>
                </c:pt>
                <c:pt idx="8250">
                  <c:v>2.227E-8</c:v>
                </c:pt>
                <c:pt idx="8251">
                  <c:v>2.2282500000000001E-8</c:v>
                </c:pt>
                <c:pt idx="8252">
                  <c:v>2.2294999999999999E-8</c:v>
                </c:pt>
                <c:pt idx="8253">
                  <c:v>2.23075E-8</c:v>
                </c:pt>
                <c:pt idx="8254">
                  <c:v>2.2320000000000001E-8</c:v>
                </c:pt>
                <c:pt idx="8255">
                  <c:v>2.2332500000000002E-8</c:v>
                </c:pt>
                <c:pt idx="8256">
                  <c:v>2.2344999999999999E-8</c:v>
                </c:pt>
                <c:pt idx="8257">
                  <c:v>2.23575E-8</c:v>
                </c:pt>
                <c:pt idx="8258">
                  <c:v>2.2370000000000001E-8</c:v>
                </c:pt>
                <c:pt idx="8259">
                  <c:v>2.2382499999999999E-8</c:v>
                </c:pt>
                <c:pt idx="8260">
                  <c:v>2.2395E-8</c:v>
                </c:pt>
                <c:pt idx="8261">
                  <c:v>2.2407500000000001E-8</c:v>
                </c:pt>
                <c:pt idx="8262">
                  <c:v>2.2420000000000002E-8</c:v>
                </c:pt>
                <c:pt idx="8263">
                  <c:v>2.2432499999999999E-8</c:v>
                </c:pt>
                <c:pt idx="8264">
                  <c:v>2.2445E-8</c:v>
                </c:pt>
                <c:pt idx="8265">
                  <c:v>2.2457500000000001E-8</c:v>
                </c:pt>
                <c:pt idx="8266">
                  <c:v>2.2469999999999999E-8</c:v>
                </c:pt>
                <c:pt idx="8267">
                  <c:v>2.24825E-8</c:v>
                </c:pt>
                <c:pt idx="8268">
                  <c:v>2.2495000000000001E-8</c:v>
                </c:pt>
                <c:pt idx="8269">
                  <c:v>2.2507500000000002E-8</c:v>
                </c:pt>
                <c:pt idx="8270">
                  <c:v>2.2519999999999999E-8</c:v>
                </c:pt>
                <c:pt idx="8271">
                  <c:v>2.25325E-8</c:v>
                </c:pt>
                <c:pt idx="8272">
                  <c:v>2.2545000000000001E-8</c:v>
                </c:pt>
                <c:pt idx="8273">
                  <c:v>2.2557499999999999E-8</c:v>
                </c:pt>
                <c:pt idx="8274">
                  <c:v>2.257E-8</c:v>
                </c:pt>
                <c:pt idx="8275">
                  <c:v>2.2582500000000001E-8</c:v>
                </c:pt>
                <c:pt idx="8276">
                  <c:v>2.2595000000000001E-8</c:v>
                </c:pt>
                <c:pt idx="8277">
                  <c:v>2.2607499999999999E-8</c:v>
                </c:pt>
                <c:pt idx="8278">
                  <c:v>2.262E-8</c:v>
                </c:pt>
                <c:pt idx="8279">
                  <c:v>2.2632500000000001E-8</c:v>
                </c:pt>
                <c:pt idx="8280">
                  <c:v>2.2644999999999999E-8</c:v>
                </c:pt>
                <c:pt idx="8281">
                  <c:v>2.26575E-8</c:v>
                </c:pt>
                <c:pt idx="8282">
                  <c:v>2.2670000000000001E-8</c:v>
                </c:pt>
                <c:pt idx="8283">
                  <c:v>2.2682500000000001E-8</c:v>
                </c:pt>
                <c:pt idx="8284">
                  <c:v>2.2694999999999999E-8</c:v>
                </c:pt>
                <c:pt idx="8285">
                  <c:v>2.27075E-8</c:v>
                </c:pt>
                <c:pt idx="8286">
                  <c:v>2.2720000000000001E-8</c:v>
                </c:pt>
                <c:pt idx="8287">
                  <c:v>2.2732499999999999E-8</c:v>
                </c:pt>
                <c:pt idx="8288">
                  <c:v>2.2745E-8</c:v>
                </c:pt>
                <c:pt idx="8289">
                  <c:v>2.27575E-8</c:v>
                </c:pt>
                <c:pt idx="8290">
                  <c:v>2.2770000000000001E-8</c:v>
                </c:pt>
                <c:pt idx="8291">
                  <c:v>2.2782499999999999E-8</c:v>
                </c:pt>
                <c:pt idx="8292">
                  <c:v>2.2795E-8</c:v>
                </c:pt>
                <c:pt idx="8293">
                  <c:v>2.2807500000000001E-8</c:v>
                </c:pt>
                <c:pt idx="8294">
                  <c:v>2.2819999999999999E-8</c:v>
                </c:pt>
                <c:pt idx="8295">
                  <c:v>2.2832499999999999E-8</c:v>
                </c:pt>
                <c:pt idx="8296">
                  <c:v>2.2845E-8</c:v>
                </c:pt>
                <c:pt idx="8297">
                  <c:v>2.2857500000000001E-8</c:v>
                </c:pt>
                <c:pt idx="8298">
                  <c:v>2.2869999999999999E-8</c:v>
                </c:pt>
                <c:pt idx="8299">
                  <c:v>2.28825E-8</c:v>
                </c:pt>
                <c:pt idx="8300">
                  <c:v>2.2895000000000001E-8</c:v>
                </c:pt>
                <c:pt idx="8301">
                  <c:v>2.2907499999999998E-8</c:v>
                </c:pt>
                <c:pt idx="8302">
                  <c:v>2.2919999999999999E-8</c:v>
                </c:pt>
                <c:pt idx="8303">
                  <c:v>2.29325E-8</c:v>
                </c:pt>
                <c:pt idx="8304">
                  <c:v>2.2945000000000001E-8</c:v>
                </c:pt>
                <c:pt idx="8305">
                  <c:v>2.2957499999999999E-8</c:v>
                </c:pt>
                <c:pt idx="8306">
                  <c:v>2.297E-8</c:v>
                </c:pt>
                <c:pt idx="8307">
                  <c:v>2.2982500000000001E-8</c:v>
                </c:pt>
                <c:pt idx="8308">
                  <c:v>2.2994999999999998E-8</c:v>
                </c:pt>
                <c:pt idx="8309">
                  <c:v>2.3007499999999999E-8</c:v>
                </c:pt>
                <c:pt idx="8310">
                  <c:v>2.302E-8</c:v>
                </c:pt>
                <c:pt idx="8311">
                  <c:v>2.3032500000000001E-8</c:v>
                </c:pt>
                <c:pt idx="8312">
                  <c:v>2.3044999999999999E-8</c:v>
                </c:pt>
                <c:pt idx="8313">
                  <c:v>2.30575E-8</c:v>
                </c:pt>
                <c:pt idx="8314">
                  <c:v>2.3070000000000001E-8</c:v>
                </c:pt>
                <c:pt idx="8315">
                  <c:v>2.3082499999999998E-8</c:v>
                </c:pt>
                <c:pt idx="8316">
                  <c:v>2.3094999999999999E-8</c:v>
                </c:pt>
                <c:pt idx="8317">
                  <c:v>2.31075E-8</c:v>
                </c:pt>
                <c:pt idx="8318">
                  <c:v>2.3120000000000001E-8</c:v>
                </c:pt>
                <c:pt idx="8319">
                  <c:v>2.3132499999999999E-8</c:v>
                </c:pt>
                <c:pt idx="8320">
                  <c:v>2.3145E-8</c:v>
                </c:pt>
                <c:pt idx="8321">
                  <c:v>2.3157500000000001E-8</c:v>
                </c:pt>
                <c:pt idx="8322">
                  <c:v>2.3169999999999998E-8</c:v>
                </c:pt>
                <c:pt idx="8323">
                  <c:v>2.3182499999999999E-8</c:v>
                </c:pt>
                <c:pt idx="8324">
                  <c:v>2.3195E-8</c:v>
                </c:pt>
                <c:pt idx="8325">
                  <c:v>2.3207500000000001E-8</c:v>
                </c:pt>
                <c:pt idx="8326">
                  <c:v>2.3219999999999999E-8</c:v>
                </c:pt>
                <c:pt idx="8327">
                  <c:v>2.32325E-8</c:v>
                </c:pt>
                <c:pt idx="8328">
                  <c:v>2.3245000000000001E-8</c:v>
                </c:pt>
                <c:pt idx="8329">
                  <c:v>2.3257500000000002E-8</c:v>
                </c:pt>
                <c:pt idx="8330">
                  <c:v>2.3269999999999999E-8</c:v>
                </c:pt>
                <c:pt idx="8331">
                  <c:v>2.32825E-8</c:v>
                </c:pt>
                <c:pt idx="8332">
                  <c:v>2.3295000000000001E-8</c:v>
                </c:pt>
                <c:pt idx="8333">
                  <c:v>2.3307499999999999E-8</c:v>
                </c:pt>
                <c:pt idx="8334">
                  <c:v>2.332E-8</c:v>
                </c:pt>
                <c:pt idx="8335">
                  <c:v>2.3332500000000001E-8</c:v>
                </c:pt>
                <c:pt idx="8336">
                  <c:v>2.3345000000000002E-8</c:v>
                </c:pt>
                <c:pt idx="8337">
                  <c:v>2.3357499999999999E-8</c:v>
                </c:pt>
                <c:pt idx="8338">
                  <c:v>2.337E-8</c:v>
                </c:pt>
                <c:pt idx="8339">
                  <c:v>2.3382500000000001E-8</c:v>
                </c:pt>
                <c:pt idx="8340">
                  <c:v>2.3394999999999999E-8</c:v>
                </c:pt>
                <c:pt idx="8341">
                  <c:v>2.34075E-8</c:v>
                </c:pt>
                <c:pt idx="8342">
                  <c:v>2.3420000000000001E-8</c:v>
                </c:pt>
                <c:pt idx="8343">
                  <c:v>2.3432500000000002E-8</c:v>
                </c:pt>
                <c:pt idx="8344">
                  <c:v>2.3444999999999999E-8</c:v>
                </c:pt>
                <c:pt idx="8345">
                  <c:v>2.34575E-8</c:v>
                </c:pt>
                <c:pt idx="8346">
                  <c:v>2.3470000000000001E-8</c:v>
                </c:pt>
                <c:pt idx="8347">
                  <c:v>2.3482499999999999E-8</c:v>
                </c:pt>
                <c:pt idx="8348">
                  <c:v>2.3495E-8</c:v>
                </c:pt>
                <c:pt idx="8349">
                  <c:v>2.3507500000000001E-8</c:v>
                </c:pt>
                <c:pt idx="8350">
                  <c:v>2.3520000000000001E-8</c:v>
                </c:pt>
                <c:pt idx="8351">
                  <c:v>2.3532499999999999E-8</c:v>
                </c:pt>
                <c:pt idx="8352">
                  <c:v>2.3545E-8</c:v>
                </c:pt>
                <c:pt idx="8353">
                  <c:v>2.3557500000000001E-8</c:v>
                </c:pt>
                <c:pt idx="8354">
                  <c:v>2.3569999999999999E-8</c:v>
                </c:pt>
                <c:pt idx="8355">
                  <c:v>2.35825E-8</c:v>
                </c:pt>
                <c:pt idx="8356">
                  <c:v>2.3595000000000001E-8</c:v>
                </c:pt>
                <c:pt idx="8357">
                  <c:v>2.3607500000000001E-8</c:v>
                </c:pt>
                <c:pt idx="8358">
                  <c:v>2.3619999999999999E-8</c:v>
                </c:pt>
                <c:pt idx="8359">
                  <c:v>2.36325E-8</c:v>
                </c:pt>
                <c:pt idx="8360">
                  <c:v>2.3645000000000001E-8</c:v>
                </c:pt>
                <c:pt idx="8361">
                  <c:v>2.3657499999999999E-8</c:v>
                </c:pt>
                <c:pt idx="8362">
                  <c:v>2.367E-8</c:v>
                </c:pt>
                <c:pt idx="8363">
                  <c:v>2.36825E-8</c:v>
                </c:pt>
                <c:pt idx="8364">
                  <c:v>2.3695000000000001E-8</c:v>
                </c:pt>
                <c:pt idx="8365">
                  <c:v>2.3707499999999999E-8</c:v>
                </c:pt>
                <c:pt idx="8366">
                  <c:v>2.372E-8</c:v>
                </c:pt>
                <c:pt idx="8367">
                  <c:v>2.3732500000000001E-8</c:v>
                </c:pt>
                <c:pt idx="8368">
                  <c:v>2.3744999999999999E-8</c:v>
                </c:pt>
                <c:pt idx="8369">
                  <c:v>2.3757499999999999E-8</c:v>
                </c:pt>
                <c:pt idx="8370">
                  <c:v>2.377E-8</c:v>
                </c:pt>
                <c:pt idx="8371">
                  <c:v>2.3782500000000001E-8</c:v>
                </c:pt>
                <c:pt idx="8372">
                  <c:v>2.3794999999999999E-8</c:v>
                </c:pt>
                <c:pt idx="8373">
                  <c:v>2.38075E-8</c:v>
                </c:pt>
                <c:pt idx="8374">
                  <c:v>2.3820000000000001E-8</c:v>
                </c:pt>
                <c:pt idx="8375">
                  <c:v>2.3832499999999999E-8</c:v>
                </c:pt>
                <c:pt idx="8376">
                  <c:v>2.3844999999999999E-8</c:v>
                </c:pt>
                <c:pt idx="8377">
                  <c:v>2.38575E-8</c:v>
                </c:pt>
                <c:pt idx="8378">
                  <c:v>2.3870000000000001E-8</c:v>
                </c:pt>
                <c:pt idx="8379">
                  <c:v>2.3882499999999999E-8</c:v>
                </c:pt>
                <c:pt idx="8380">
                  <c:v>2.3895E-8</c:v>
                </c:pt>
                <c:pt idx="8381">
                  <c:v>2.3907500000000001E-8</c:v>
                </c:pt>
                <c:pt idx="8382">
                  <c:v>2.3919999999999998E-8</c:v>
                </c:pt>
                <c:pt idx="8383">
                  <c:v>2.3932499999999999E-8</c:v>
                </c:pt>
                <c:pt idx="8384">
                  <c:v>2.3945E-8</c:v>
                </c:pt>
                <c:pt idx="8385">
                  <c:v>2.3957500000000001E-8</c:v>
                </c:pt>
                <c:pt idx="8386">
                  <c:v>2.3969999999999999E-8</c:v>
                </c:pt>
                <c:pt idx="8387">
                  <c:v>2.39825E-8</c:v>
                </c:pt>
                <c:pt idx="8388">
                  <c:v>2.3995000000000001E-8</c:v>
                </c:pt>
                <c:pt idx="8389">
                  <c:v>2.4007499999999998E-8</c:v>
                </c:pt>
                <c:pt idx="8390">
                  <c:v>2.4019999999999999E-8</c:v>
                </c:pt>
                <c:pt idx="8391">
                  <c:v>2.40325E-8</c:v>
                </c:pt>
                <c:pt idx="8392">
                  <c:v>2.4045000000000001E-8</c:v>
                </c:pt>
                <c:pt idx="8393">
                  <c:v>2.4057499999999999E-8</c:v>
                </c:pt>
                <c:pt idx="8394">
                  <c:v>2.407E-8</c:v>
                </c:pt>
                <c:pt idx="8395">
                  <c:v>2.4082500000000001E-8</c:v>
                </c:pt>
                <c:pt idx="8396">
                  <c:v>2.4094999999999998E-8</c:v>
                </c:pt>
                <c:pt idx="8397">
                  <c:v>2.4107499999999999E-8</c:v>
                </c:pt>
                <c:pt idx="8398">
                  <c:v>2.412E-8</c:v>
                </c:pt>
                <c:pt idx="8399">
                  <c:v>2.4132500000000001E-8</c:v>
                </c:pt>
                <c:pt idx="8400">
                  <c:v>2.4144999999999999E-8</c:v>
                </c:pt>
                <c:pt idx="8401">
                  <c:v>2.41575E-8</c:v>
                </c:pt>
                <c:pt idx="8402">
                  <c:v>2.4170000000000001E-8</c:v>
                </c:pt>
                <c:pt idx="8403">
                  <c:v>2.4182500000000002E-8</c:v>
                </c:pt>
                <c:pt idx="8404">
                  <c:v>2.4194999999999999E-8</c:v>
                </c:pt>
                <c:pt idx="8405">
                  <c:v>2.42075E-8</c:v>
                </c:pt>
                <c:pt idx="8406">
                  <c:v>2.4220000000000001E-8</c:v>
                </c:pt>
                <c:pt idx="8407">
                  <c:v>2.4232499999999999E-8</c:v>
                </c:pt>
                <c:pt idx="8408">
                  <c:v>2.4245E-8</c:v>
                </c:pt>
                <c:pt idx="8409">
                  <c:v>2.4257500000000001E-8</c:v>
                </c:pt>
                <c:pt idx="8410">
                  <c:v>2.4270000000000002E-8</c:v>
                </c:pt>
                <c:pt idx="8411">
                  <c:v>2.4282499999999999E-8</c:v>
                </c:pt>
                <c:pt idx="8412">
                  <c:v>2.4295E-8</c:v>
                </c:pt>
                <c:pt idx="8413">
                  <c:v>2.4307500000000001E-8</c:v>
                </c:pt>
                <c:pt idx="8414">
                  <c:v>2.4319999999999999E-8</c:v>
                </c:pt>
                <c:pt idx="8415">
                  <c:v>2.43325E-8</c:v>
                </c:pt>
                <c:pt idx="8416">
                  <c:v>2.4345000000000001E-8</c:v>
                </c:pt>
                <c:pt idx="8417">
                  <c:v>2.4357500000000002E-8</c:v>
                </c:pt>
                <c:pt idx="8418">
                  <c:v>2.4369999999999999E-8</c:v>
                </c:pt>
                <c:pt idx="8419">
                  <c:v>2.43825E-8</c:v>
                </c:pt>
                <c:pt idx="8420">
                  <c:v>2.4395000000000001E-8</c:v>
                </c:pt>
                <c:pt idx="8421">
                  <c:v>2.4407499999999999E-8</c:v>
                </c:pt>
                <c:pt idx="8422">
                  <c:v>2.442E-8</c:v>
                </c:pt>
                <c:pt idx="8423">
                  <c:v>2.4432500000000001E-8</c:v>
                </c:pt>
                <c:pt idx="8424">
                  <c:v>2.4445000000000002E-8</c:v>
                </c:pt>
                <c:pt idx="8425">
                  <c:v>2.4457499999999999E-8</c:v>
                </c:pt>
                <c:pt idx="8426">
                  <c:v>2.447E-8</c:v>
                </c:pt>
                <c:pt idx="8427">
                  <c:v>2.4482500000000001E-8</c:v>
                </c:pt>
                <c:pt idx="8428">
                  <c:v>2.4494999999999999E-8</c:v>
                </c:pt>
                <c:pt idx="8429">
                  <c:v>2.45075E-8</c:v>
                </c:pt>
                <c:pt idx="8430">
                  <c:v>2.4520000000000001E-8</c:v>
                </c:pt>
                <c:pt idx="8431">
                  <c:v>2.4532500000000001E-8</c:v>
                </c:pt>
                <c:pt idx="8432">
                  <c:v>2.4544999999999999E-8</c:v>
                </c:pt>
                <c:pt idx="8433">
                  <c:v>2.45575E-8</c:v>
                </c:pt>
                <c:pt idx="8434">
                  <c:v>2.4570000000000001E-8</c:v>
                </c:pt>
                <c:pt idx="8435">
                  <c:v>2.4582499999999999E-8</c:v>
                </c:pt>
                <c:pt idx="8436">
                  <c:v>2.4595E-8</c:v>
                </c:pt>
                <c:pt idx="8437">
                  <c:v>2.46075E-8</c:v>
                </c:pt>
                <c:pt idx="8438">
                  <c:v>2.4620000000000001E-8</c:v>
                </c:pt>
                <c:pt idx="8439">
                  <c:v>2.4632499999999999E-8</c:v>
                </c:pt>
                <c:pt idx="8440">
                  <c:v>2.4645E-8</c:v>
                </c:pt>
                <c:pt idx="8441">
                  <c:v>2.4657500000000001E-8</c:v>
                </c:pt>
                <c:pt idx="8442">
                  <c:v>2.4669999999999999E-8</c:v>
                </c:pt>
                <c:pt idx="8443">
                  <c:v>2.4682499999999999E-8</c:v>
                </c:pt>
                <c:pt idx="8444">
                  <c:v>2.4695E-8</c:v>
                </c:pt>
                <c:pt idx="8445">
                  <c:v>2.4707500000000001E-8</c:v>
                </c:pt>
                <c:pt idx="8446">
                  <c:v>2.4719999999999999E-8</c:v>
                </c:pt>
                <c:pt idx="8447">
                  <c:v>2.47325E-8</c:v>
                </c:pt>
                <c:pt idx="8448">
                  <c:v>2.4745000000000001E-8</c:v>
                </c:pt>
                <c:pt idx="8449">
                  <c:v>2.4757499999999999E-8</c:v>
                </c:pt>
                <c:pt idx="8450">
                  <c:v>2.4769999999999999E-8</c:v>
                </c:pt>
                <c:pt idx="8451">
                  <c:v>2.47825E-8</c:v>
                </c:pt>
                <c:pt idx="8452">
                  <c:v>2.4795000000000001E-8</c:v>
                </c:pt>
                <c:pt idx="8453">
                  <c:v>2.4807499999999999E-8</c:v>
                </c:pt>
                <c:pt idx="8454">
                  <c:v>2.482E-8</c:v>
                </c:pt>
                <c:pt idx="8455">
                  <c:v>2.4832500000000001E-8</c:v>
                </c:pt>
                <c:pt idx="8456">
                  <c:v>2.4844999999999998E-8</c:v>
                </c:pt>
                <c:pt idx="8457">
                  <c:v>2.4857499999999999E-8</c:v>
                </c:pt>
                <c:pt idx="8458">
                  <c:v>2.487E-8</c:v>
                </c:pt>
                <c:pt idx="8459">
                  <c:v>2.4882500000000001E-8</c:v>
                </c:pt>
                <c:pt idx="8460">
                  <c:v>2.4894999999999999E-8</c:v>
                </c:pt>
                <c:pt idx="8461">
                  <c:v>2.49075E-8</c:v>
                </c:pt>
                <c:pt idx="8462">
                  <c:v>2.4920000000000001E-8</c:v>
                </c:pt>
                <c:pt idx="8463">
                  <c:v>2.4932499999999998E-8</c:v>
                </c:pt>
                <c:pt idx="8464">
                  <c:v>2.4944999999999999E-8</c:v>
                </c:pt>
                <c:pt idx="8465">
                  <c:v>2.49575E-8</c:v>
                </c:pt>
                <c:pt idx="8466">
                  <c:v>2.4970000000000001E-8</c:v>
                </c:pt>
                <c:pt idx="8467">
                  <c:v>2.4982499999999999E-8</c:v>
                </c:pt>
                <c:pt idx="8468">
                  <c:v>2.4995E-8</c:v>
                </c:pt>
                <c:pt idx="8469">
                  <c:v>2.5007500000000001E-8</c:v>
                </c:pt>
                <c:pt idx="8470">
                  <c:v>2.5019999999999998E-8</c:v>
                </c:pt>
                <c:pt idx="8471">
                  <c:v>2.5032499999999999E-8</c:v>
                </c:pt>
                <c:pt idx="8472">
                  <c:v>2.5045E-8</c:v>
                </c:pt>
                <c:pt idx="8473">
                  <c:v>2.5057500000000001E-8</c:v>
                </c:pt>
                <c:pt idx="8474">
                  <c:v>2.5069999999999999E-8</c:v>
                </c:pt>
                <c:pt idx="8475">
                  <c:v>2.50825E-8</c:v>
                </c:pt>
                <c:pt idx="8476">
                  <c:v>2.5095000000000001E-8</c:v>
                </c:pt>
                <c:pt idx="8477">
                  <c:v>2.5107500000000002E-8</c:v>
                </c:pt>
                <c:pt idx="8478">
                  <c:v>2.5119999999999999E-8</c:v>
                </c:pt>
                <c:pt idx="8479">
                  <c:v>2.51325E-8</c:v>
                </c:pt>
                <c:pt idx="8480">
                  <c:v>2.5145000000000001E-8</c:v>
                </c:pt>
                <c:pt idx="8481">
                  <c:v>2.5157499999999999E-8</c:v>
                </c:pt>
                <c:pt idx="8482">
                  <c:v>2.517E-8</c:v>
                </c:pt>
                <c:pt idx="8483">
                  <c:v>2.5182500000000001E-8</c:v>
                </c:pt>
                <c:pt idx="8484">
                  <c:v>2.5195000000000002E-8</c:v>
                </c:pt>
                <c:pt idx="8485">
                  <c:v>2.5207499999999999E-8</c:v>
                </c:pt>
                <c:pt idx="8486">
                  <c:v>2.522E-8</c:v>
                </c:pt>
                <c:pt idx="8487">
                  <c:v>2.5232500000000001E-8</c:v>
                </c:pt>
                <c:pt idx="8488">
                  <c:v>2.5244999999999999E-8</c:v>
                </c:pt>
                <c:pt idx="8489">
                  <c:v>2.52575E-8</c:v>
                </c:pt>
                <c:pt idx="8490">
                  <c:v>2.5270000000000001E-8</c:v>
                </c:pt>
                <c:pt idx="8491">
                  <c:v>2.5282500000000002E-8</c:v>
                </c:pt>
                <c:pt idx="8492">
                  <c:v>2.5294999999999999E-8</c:v>
                </c:pt>
                <c:pt idx="8493">
                  <c:v>2.53075E-8</c:v>
                </c:pt>
                <c:pt idx="8494">
                  <c:v>2.5320000000000001E-8</c:v>
                </c:pt>
                <c:pt idx="8495">
                  <c:v>2.5332499999999999E-8</c:v>
                </c:pt>
                <c:pt idx="8496">
                  <c:v>2.5345E-8</c:v>
                </c:pt>
                <c:pt idx="8497">
                  <c:v>2.5357500000000001E-8</c:v>
                </c:pt>
                <c:pt idx="8498">
                  <c:v>2.5370000000000002E-8</c:v>
                </c:pt>
                <c:pt idx="8499">
                  <c:v>2.5382499999999999E-8</c:v>
                </c:pt>
                <c:pt idx="8500">
                  <c:v>2.5395E-8</c:v>
                </c:pt>
                <c:pt idx="8501">
                  <c:v>2.5407500000000001E-8</c:v>
                </c:pt>
                <c:pt idx="8502">
                  <c:v>2.5419999999999999E-8</c:v>
                </c:pt>
                <c:pt idx="8503">
                  <c:v>2.54325E-8</c:v>
                </c:pt>
                <c:pt idx="8504">
                  <c:v>2.5445000000000001E-8</c:v>
                </c:pt>
                <c:pt idx="8505">
                  <c:v>2.5457500000000001E-8</c:v>
                </c:pt>
                <c:pt idx="8506">
                  <c:v>2.5469999999999999E-8</c:v>
                </c:pt>
                <c:pt idx="8507">
                  <c:v>2.54825E-8</c:v>
                </c:pt>
                <c:pt idx="8508">
                  <c:v>2.5495000000000001E-8</c:v>
                </c:pt>
                <c:pt idx="8509">
                  <c:v>2.5507499999999999E-8</c:v>
                </c:pt>
                <c:pt idx="8510">
                  <c:v>2.552E-8</c:v>
                </c:pt>
                <c:pt idx="8511">
                  <c:v>2.55325E-8</c:v>
                </c:pt>
                <c:pt idx="8512">
                  <c:v>2.5545000000000001E-8</c:v>
                </c:pt>
                <c:pt idx="8513">
                  <c:v>2.5557499999999999E-8</c:v>
                </c:pt>
                <c:pt idx="8514">
                  <c:v>2.557E-8</c:v>
                </c:pt>
                <c:pt idx="8515">
                  <c:v>2.5582500000000001E-8</c:v>
                </c:pt>
                <c:pt idx="8516">
                  <c:v>2.5594999999999999E-8</c:v>
                </c:pt>
                <c:pt idx="8517">
                  <c:v>2.56075E-8</c:v>
                </c:pt>
                <c:pt idx="8518">
                  <c:v>2.562E-8</c:v>
                </c:pt>
                <c:pt idx="8519">
                  <c:v>2.5632500000000001E-8</c:v>
                </c:pt>
                <c:pt idx="8520">
                  <c:v>2.5644999999999999E-8</c:v>
                </c:pt>
                <c:pt idx="8521">
                  <c:v>2.56575E-8</c:v>
                </c:pt>
                <c:pt idx="8522">
                  <c:v>2.5670000000000001E-8</c:v>
                </c:pt>
                <c:pt idx="8523">
                  <c:v>2.5682499999999999E-8</c:v>
                </c:pt>
                <c:pt idx="8524">
                  <c:v>2.5694999999999999E-8</c:v>
                </c:pt>
                <c:pt idx="8525">
                  <c:v>2.57075E-8</c:v>
                </c:pt>
                <c:pt idx="8526">
                  <c:v>2.5720000000000001E-8</c:v>
                </c:pt>
                <c:pt idx="8527">
                  <c:v>2.5732499999999999E-8</c:v>
                </c:pt>
                <c:pt idx="8528">
                  <c:v>2.5745E-8</c:v>
                </c:pt>
                <c:pt idx="8529">
                  <c:v>2.5757500000000001E-8</c:v>
                </c:pt>
                <c:pt idx="8530">
                  <c:v>2.5769999999999998E-8</c:v>
                </c:pt>
                <c:pt idx="8531">
                  <c:v>2.5782499999999999E-8</c:v>
                </c:pt>
                <c:pt idx="8532">
                  <c:v>2.5795E-8</c:v>
                </c:pt>
                <c:pt idx="8533">
                  <c:v>2.5807500000000001E-8</c:v>
                </c:pt>
                <c:pt idx="8534">
                  <c:v>2.5819999999999999E-8</c:v>
                </c:pt>
                <c:pt idx="8535">
                  <c:v>2.58325E-8</c:v>
                </c:pt>
                <c:pt idx="8536">
                  <c:v>2.5845000000000001E-8</c:v>
                </c:pt>
                <c:pt idx="8537">
                  <c:v>2.5857499999999998E-8</c:v>
                </c:pt>
                <c:pt idx="8538">
                  <c:v>2.5869999999999999E-8</c:v>
                </c:pt>
                <c:pt idx="8539">
                  <c:v>2.58825E-8</c:v>
                </c:pt>
                <c:pt idx="8540">
                  <c:v>2.5895000000000001E-8</c:v>
                </c:pt>
                <c:pt idx="8541">
                  <c:v>2.5907499999999999E-8</c:v>
                </c:pt>
                <c:pt idx="8542">
                  <c:v>2.592E-8</c:v>
                </c:pt>
                <c:pt idx="8543">
                  <c:v>2.5932500000000001E-8</c:v>
                </c:pt>
                <c:pt idx="8544">
                  <c:v>2.5944999999999998E-8</c:v>
                </c:pt>
                <c:pt idx="8545">
                  <c:v>2.5957499999999999E-8</c:v>
                </c:pt>
                <c:pt idx="8546">
                  <c:v>2.597E-8</c:v>
                </c:pt>
                <c:pt idx="8547">
                  <c:v>2.5982500000000001E-8</c:v>
                </c:pt>
                <c:pt idx="8548">
                  <c:v>2.5994999999999999E-8</c:v>
                </c:pt>
                <c:pt idx="8549">
                  <c:v>2.60075E-8</c:v>
                </c:pt>
                <c:pt idx="8550">
                  <c:v>2.6020000000000001E-8</c:v>
                </c:pt>
                <c:pt idx="8551">
                  <c:v>2.6032499999999998E-8</c:v>
                </c:pt>
                <c:pt idx="8552">
                  <c:v>2.6044999999999999E-8</c:v>
                </c:pt>
                <c:pt idx="8553">
                  <c:v>2.60575E-8</c:v>
                </c:pt>
                <c:pt idx="8554">
                  <c:v>2.6070000000000001E-8</c:v>
                </c:pt>
                <c:pt idx="8555">
                  <c:v>2.6082499999999999E-8</c:v>
                </c:pt>
                <c:pt idx="8556">
                  <c:v>2.6095E-8</c:v>
                </c:pt>
                <c:pt idx="8557">
                  <c:v>2.6107500000000001E-8</c:v>
                </c:pt>
                <c:pt idx="8558">
                  <c:v>2.6120000000000002E-8</c:v>
                </c:pt>
                <c:pt idx="8559">
                  <c:v>2.6132499999999999E-8</c:v>
                </c:pt>
                <c:pt idx="8560">
                  <c:v>2.6145E-8</c:v>
                </c:pt>
                <c:pt idx="8561">
                  <c:v>2.6157500000000001E-8</c:v>
                </c:pt>
                <c:pt idx="8562">
                  <c:v>2.6169999999999999E-8</c:v>
                </c:pt>
                <c:pt idx="8563">
                  <c:v>2.61825E-8</c:v>
                </c:pt>
                <c:pt idx="8564">
                  <c:v>2.6195000000000001E-8</c:v>
                </c:pt>
                <c:pt idx="8565">
                  <c:v>2.6207500000000002E-8</c:v>
                </c:pt>
                <c:pt idx="8566">
                  <c:v>2.6219999999999999E-8</c:v>
                </c:pt>
                <c:pt idx="8567">
                  <c:v>2.62325E-8</c:v>
                </c:pt>
                <c:pt idx="8568">
                  <c:v>2.6245000000000001E-8</c:v>
                </c:pt>
                <c:pt idx="8569">
                  <c:v>2.6257499999999999E-8</c:v>
                </c:pt>
                <c:pt idx="8570">
                  <c:v>2.627E-8</c:v>
                </c:pt>
                <c:pt idx="8571">
                  <c:v>2.6282500000000001E-8</c:v>
                </c:pt>
                <c:pt idx="8572">
                  <c:v>2.6295000000000002E-8</c:v>
                </c:pt>
                <c:pt idx="8573">
                  <c:v>2.6307499999999999E-8</c:v>
                </c:pt>
                <c:pt idx="8574">
                  <c:v>2.632E-8</c:v>
                </c:pt>
                <c:pt idx="8575">
                  <c:v>2.6332500000000001E-8</c:v>
                </c:pt>
                <c:pt idx="8576">
                  <c:v>2.6344999999999999E-8</c:v>
                </c:pt>
                <c:pt idx="8577">
                  <c:v>2.63575E-8</c:v>
                </c:pt>
                <c:pt idx="8578">
                  <c:v>2.6370000000000001E-8</c:v>
                </c:pt>
                <c:pt idx="8579">
                  <c:v>2.6382500000000001E-8</c:v>
                </c:pt>
                <c:pt idx="8580">
                  <c:v>2.6394999999999999E-8</c:v>
                </c:pt>
                <c:pt idx="8581">
                  <c:v>2.64075E-8</c:v>
                </c:pt>
                <c:pt idx="8582">
                  <c:v>2.6420000000000001E-8</c:v>
                </c:pt>
                <c:pt idx="8583">
                  <c:v>2.6432499999999999E-8</c:v>
                </c:pt>
                <c:pt idx="8584">
                  <c:v>2.6445E-8</c:v>
                </c:pt>
                <c:pt idx="8585">
                  <c:v>2.6457500000000001E-8</c:v>
                </c:pt>
                <c:pt idx="8586">
                  <c:v>2.6470000000000001E-8</c:v>
                </c:pt>
                <c:pt idx="8587">
                  <c:v>2.6482499999999999E-8</c:v>
                </c:pt>
                <c:pt idx="8588">
                  <c:v>2.6495E-8</c:v>
                </c:pt>
                <c:pt idx="8589">
                  <c:v>2.6507500000000001E-8</c:v>
                </c:pt>
                <c:pt idx="8590">
                  <c:v>2.6519999999999999E-8</c:v>
                </c:pt>
                <c:pt idx="8591">
                  <c:v>2.65325E-8</c:v>
                </c:pt>
                <c:pt idx="8592">
                  <c:v>2.6545E-8</c:v>
                </c:pt>
                <c:pt idx="8593">
                  <c:v>2.6557500000000001E-8</c:v>
                </c:pt>
                <c:pt idx="8594">
                  <c:v>2.6569999999999999E-8</c:v>
                </c:pt>
                <c:pt idx="8595">
                  <c:v>2.65825E-8</c:v>
                </c:pt>
                <c:pt idx="8596">
                  <c:v>2.6595000000000001E-8</c:v>
                </c:pt>
                <c:pt idx="8597">
                  <c:v>2.6607499999999999E-8</c:v>
                </c:pt>
                <c:pt idx="8598">
                  <c:v>2.6619999999999999E-8</c:v>
                </c:pt>
                <c:pt idx="8599">
                  <c:v>2.66325E-8</c:v>
                </c:pt>
                <c:pt idx="8600">
                  <c:v>2.6645000000000001E-8</c:v>
                </c:pt>
                <c:pt idx="8601">
                  <c:v>2.6657499999999999E-8</c:v>
                </c:pt>
                <c:pt idx="8602">
                  <c:v>2.667E-8</c:v>
                </c:pt>
                <c:pt idx="8603">
                  <c:v>2.6682500000000001E-8</c:v>
                </c:pt>
                <c:pt idx="8604">
                  <c:v>2.6694999999999998E-8</c:v>
                </c:pt>
                <c:pt idx="8605">
                  <c:v>2.6707499999999999E-8</c:v>
                </c:pt>
                <c:pt idx="8606">
                  <c:v>2.672E-8</c:v>
                </c:pt>
                <c:pt idx="8607">
                  <c:v>2.6732500000000001E-8</c:v>
                </c:pt>
                <c:pt idx="8608">
                  <c:v>2.6744999999999999E-8</c:v>
                </c:pt>
                <c:pt idx="8609">
                  <c:v>2.67575E-8</c:v>
                </c:pt>
                <c:pt idx="8610">
                  <c:v>2.6770000000000001E-8</c:v>
                </c:pt>
                <c:pt idx="8611">
                  <c:v>2.6782499999999998E-8</c:v>
                </c:pt>
                <c:pt idx="8612">
                  <c:v>2.6794999999999999E-8</c:v>
                </c:pt>
                <c:pt idx="8613">
                  <c:v>2.68075E-8</c:v>
                </c:pt>
                <c:pt idx="8614">
                  <c:v>2.6820000000000001E-8</c:v>
                </c:pt>
                <c:pt idx="8615">
                  <c:v>2.6832499999999999E-8</c:v>
                </c:pt>
                <c:pt idx="8616">
                  <c:v>2.6845E-8</c:v>
                </c:pt>
                <c:pt idx="8617">
                  <c:v>2.6857500000000001E-8</c:v>
                </c:pt>
                <c:pt idx="8618">
                  <c:v>2.6869999999999998E-8</c:v>
                </c:pt>
                <c:pt idx="8619">
                  <c:v>2.6882499999999999E-8</c:v>
                </c:pt>
                <c:pt idx="8620">
                  <c:v>2.6895E-8</c:v>
                </c:pt>
                <c:pt idx="8621">
                  <c:v>2.6907500000000001E-8</c:v>
                </c:pt>
                <c:pt idx="8622">
                  <c:v>2.6919999999999999E-8</c:v>
                </c:pt>
                <c:pt idx="8623">
                  <c:v>2.69325E-8</c:v>
                </c:pt>
                <c:pt idx="8624">
                  <c:v>2.6945000000000001E-8</c:v>
                </c:pt>
                <c:pt idx="8625">
                  <c:v>2.6957499999999998E-8</c:v>
                </c:pt>
                <c:pt idx="8626">
                  <c:v>2.6969999999999999E-8</c:v>
                </c:pt>
                <c:pt idx="8627">
                  <c:v>2.69825E-8</c:v>
                </c:pt>
                <c:pt idx="8628">
                  <c:v>2.6995000000000001E-8</c:v>
                </c:pt>
                <c:pt idx="8629">
                  <c:v>2.7007499999999999E-8</c:v>
                </c:pt>
                <c:pt idx="8630">
                  <c:v>2.702E-8</c:v>
                </c:pt>
                <c:pt idx="8631">
                  <c:v>2.7032500000000001E-8</c:v>
                </c:pt>
                <c:pt idx="8632">
                  <c:v>2.7045000000000002E-8</c:v>
                </c:pt>
                <c:pt idx="8633">
                  <c:v>2.7057499999999999E-8</c:v>
                </c:pt>
                <c:pt idx="8634">
                  <c:v>2.707E-8</c:v>
                </c:pt>
                <c:pt idx="8635">
                  <c:v>2.7082500000000001E-8</c:v>
                </c:pt>
                <c:pt idx="8636">
                  <c:v>2.7094999999999999E-8</c:v>
                </c:pt>
                <c:pt idx="8637">
                  <c:v>2.71075E-8</c:v>
                </c:pt>
                <c:pt idx="8638">
                  <c:v>2.7120000000000001E-8</c:v>
                </c:pt>
                <c:pt idx="8639">
                  <c:v>2.7132500000000002E-8</c:v>
                </c:pt>
                <c:pt idx="8640">
                  <c:v>2.7144999999999999E-8</c:v>
                </c:pt>
                <c:pt idx="8641">
                  <c:v>2.71575E-8</c:v>
                </c:pt>
                <c:pt idx="8642">
                  <c:v>2.7170000000000001E-8</c:v>
                </c:pt>
                <c:pt idx="8643">
                  <c:v>2.7182499999999999E-8</c:v>
                </c:pt>
                <c:pt idx="8644">
                  <c:v>2.7195E-8</c:v>
                </c:pt>
                <c:pt idx="8645">
                  <c:v>2.7207500000000001E-8</c:v>
                </c:pt>
                <c:pt idx="8646">
                  <c:v>2.7220000000000002E-8</c:v>
                </c:pt>
                <c:pt idx="8647">
                  <c:v>2.7232499999999999E-8</c:v>
                </c:pt>
                <c:pt idx="8648">
                  <c:v>2.7245E-8</c:v>
                </c:pt>
                <c:pt idx="8649">
                  <c:v>2.7257500000000001E-8</c:v>
                </c:pt>
                <c:pt idx="8650">
                  <c:v>2.7269999999999999E-8</c:v>
                </c:pt>
                <c:pt idx="8651">
                  <c:v>2.72825E-8</c:v>
                </c:pt>
                <c:pt idx="8652">
                  <c:v>2.7295000000000001E-8</c:v>
                </c:pt>
                <c:pt idx="8653">
                  <c:v>2.7307500000000001E-8</c:v>
                </c:pt>
                <c:pt idx="8654">
                  <c:v>2.7319999999999999E-8</c:v>
                </c:pt>
                <c:pt idx="8655">
                  <c:v>2.73325E-8</c:v>
                </c:pt>
                <c:pt idx="8656">
                  <c:v>2.7345000000000001E-8</c:v>
                </c:pt>
                <c:pt idx="8657">
                  <c:v>2.7357499999999999E-8</c:v>
                </c:pt>
                <c:pt idx="8658">
                  <c:v>2.737E-8</c:v>
                </c:pt>
                <c:pt idx="8659">
                  <c:v>2.7382500000000001E-8</c:v>
                </c:pt>
                <c:pt idx="8660">
                  <c:v>2.7395000000000001E-8</c:v>
                </c:pt>
                <c:pt idx="8661">
                  <c:v>2.7407499999999999E-8</c:v>
                </c:pt>
                <c:pt idx="8662">
                  <c:v>2.742E-8</c:v>
                </c:pt>
                <c:pt idx="8663">
                  <c:v>2.7432500000000001E-8</c:v>
                </c:pt>
                <c:pt idx="8664">
                  <c:v>2.7444999999999999E-8</c:v>
                </c:pt>
                <c:pt idx="8665">
                  <c:v>2.74575E-8</c:v>
                </c:pt>
                <c:pt idx="8666">
                  <c:v>2.747E-8</c:v>
                </c:pt>
                <c:pt idx="8667">
                  <c:v>2.7482500000000001E-8</c:v>
                </c:pt>
                <c:pt idx="8668">
                  <c:v>2.7494999999999999E-8</c:v>
                </c:pt>
                <c:pt idx="8669">
                  <c:v>2.75075E-8</c:v>
                </c:pt>
                <c:pt idx="8670">
                  <c:v>2.7520000000000001E-8</c:v>
                </c:pt>
                <c:pt idx="8671">
                  <c:v>2.7532499999999999E-8</c:v>
                </c:pt>
                <c:pt idx="8672">
                  <c:v>2.7544999999999999E-8</c:v>
                </c:pt>
                <c:pt idx="8673">
                  <c:v>2.75575E-8</c:v>
                </c:pt>
                <c:pt idx="8674">
                  <c:v>2.7570000000000001E-8</c:v>
                </c:pt>
                <c:pt idx="8675">
                  <c:v>2.7582499999999999E-8</c:v>
                </c:pt>
                <c:pt idx="8676">
                  <c:v>2.7595E-8</c:v>
                </c:pt>
                <c:pt idx="8677">
                  <c:v>2.7607500000000001E-8</c:v>
                </c:pt>
                <c:pt idx="8678">
                  <c:v>2.7619999999999999E-8</c:v>
                </c:pt>
                <c:pt idx="8679">
                  <c:v>2.7632499999999999E-8</c:v>
                </c:pt>
                <c:pt idx="8680">
                  <c:v>2.7645E-8</c:v>
                </c:pt>
                <c:pt idx="8681">
                  <c:v>2.7657500000000001E-8</c:v>
                </c:pt>
                <c:pt idx="8682">
                  <c:v>2.7669999999999999E-8</c:v>
                </c:pt>
                <c:pt idx="8683">
                  <c:v>2.76825E-8</c:v>
                </c:pt>
                <c:pt idx="8684">
                  <c:v>2.7695000000000001E-8</c:v>
                </c:pt>
                <c:pt idx="8685">
                  <c:v>2.7707499999999998E-8</c:v>
                </c:pt>
                <c:pt idx="8686">
                  <c:v>2.7719999999999999E-8</c:v>
                </c:pt>
                <c:pt idx="8687">
                  <c:v>2.77325E-8</c:v>
                </c:pt>
                <c:pt idx="8688">
                  <c:v>2.7745000000000001E-8</c:v>
                </c:pt>
                <c:pt idx="8689">
                  <c:v>2.7757499999999999E-8</c:v>
                </c:pt>
                <c:pt idx="8690">
                  <c:v>2.777E-8</c:v>
                </c:pt>
                <c:pt idx="8691">
                  <c:v>2.7782500000000001E-8</c:v>
                </c:pt>
                <c:pt idx="8692">
                  <c:v>2.7794999999999998E-8</c:v>
                </c:pt>
                <c:pt idx="8693">
                  <c:v>2.7807499999999999E-8</c:v>
                </c:pt>
                <c:pt idx="8694">
                  <c:v>2.782E-8</c:v>
                </c:pt>
                <c:pt idx="8695">
                  <c:v>2.7832500000000001E-8</c:v>
                </c:pt>
                <c:pt idx="8696">
                  <c:v>2.7844999999999999E-8</c:v>
                </c:pt>
                <c:pt idx="8697">
                  <c:v>2.78575E-8</c:v>
                </c:pt>
                <c:pt idx="8698">
                  <c:v>2.7870000000000001E-8</c:v>
                </c:pt>
                <c:pt idx="8699">
                  <c:v>2.7882499999999998E-8</c:v>
                </c:pt>
                <c:pt idx="8700">
                  <c:v>2.7894999999999999E-8</c:v>
                </c:pt>
                <c:pt idx="8701">
                  <c:v>2.79075E-8</c:v>
                </c:pt>
                <c:pt idx="8702">
                  <c:v>2.7920000000000001E-8</c:v>
                </c:pt>
                <c:pt idx="8703">
                  <c:v>2.7932499999999999E-8</c:v>
                </c:pt>
                <c:pt idx="8704">
                  <c:v>2.7945E-8</c:v>
                </c:pt>
                <c:pt idx="8705">
                  <c:v>2.7957500000000001E-8</c:v>
                </c:pt>
                <c:pt idx="8706">
                  <c:v>2.7970000000000002E-8</c:v>
                </c:pt>
                <c:pt idx="8707">
                  <c:v>2.7982499999999999E-8</c:v>
                </c:pt>
                <c:pt idx="8708">
                  <c:v>2.7995E-8</c:v>
                </c:pt>
                <c:pt idx="8709">
                  <c:v>2.8007500000000001E-8</c:v>
                </c:pt>
                <c:pt idx="8710">
                  <c:v>2.8019999999999999E-8</c:v>
                </c:pt>
                <c:pt idx="8711">
                  <c:v>2.80325E-8</c:v>
                </c:pt>
                <c:pt idx="8712">
                  <c:v>2.8045000000000001E-8</c:v>
                </c:pt>
                <c:pt idx="8713">
                  <c:v>2.8057500000000002E-8</c:v>
                </c:pt>
                <c:pt idx="8714">
                  <c:v>2.8069999999999999E-8</c:v>
                </c:pt>
                <c:pt idx="8715">
                  <c:v>2.80825E-8</c:v>
                </c:pt>
                <c:pt idx="8716">
                  <c:v>2.8095000000000001E-8</c:v>
                </c:pt>
                <c:pt idx="8717">
                  <c:v>2.8107499999999999E-8</c:v>
                </c:pt>
                <c:pt idx="8718">
                  <c:v>2.812E-8</c:v>
                </c:pt>
                <c:pt idx="8719">
                  <c:v>2.8132500000000001E-8</c:v>
                </c:pt>
                <c:pt idx="8720">
                  <c:v>2.8145000000000002E-8</c:v>
                </c:pt>
                <c:pt idx="8721">
                  <c:v>2.8157499999999999E-8</c:v>
                </c:pt>
                <c:pt idx="8722">
                  <c:v>2.817E-8</c:v>
                </c:pt>
                <c:pt idx="8723">
                  <c:v>2.8182500000000001E-8</c:v>
                </c:pt>
                <c:pt idx="8724">
                  <c:v>2.8194999999999999E-8</c:v>
                </c:pt>
                <c:pt idx="8725">
                  <c:v>2.82075E-8</c:v>
                </c:pt>
                <c:pt idx="8726">
                  <c:v>2.8220000000000001E-8</c:v>
                </c:pt>
                <c:pt idx="8727">
                  <c:v>2.8232500000000002E-8</c:v>
                </c:pt>
                <c:pt idx="8728">
                  <c:v>2.8244999999999999E-8</c:v>
                </c:pt>
                <c:pt idx="8729">
                  <c:v>2.82575E-8</c:v>
                </c:pt>
                <c:pt idx="8730">
                  <c:v>2.8270000000000001E-8</c:v>
                </c:pt>
                <c:pt idx="8731">
                  <c:v>2.8282499999999999E-8</c:v>
                </c:pt>
                <c:pt idx="8732">
                  <c:v>2.8295E-8</c:v>
                </c:pt>
                <c:pt idx="8733">
                  <c:v>2.8307500000000001E-8</c:v>
                </c:pt>
                <c:pt idx="8734">
                  <c:v>2.8320000000000001E-8</c:v>
                </c:pt>
                <c:pt idx="8735">
                  <c:v>2.8332499999999999E-8</c:v>
                </c:pt>
                <c:pt idx="8736">
                  <c:v>2.8345E-8</c:v>
                </c:pt>
                <c:pt idx="8737">
                  <c:v>2.8357500000000001E-8</c:v>
                </c:pt>
                <c:pt idx="8738">
                  <c:v>2.8369999999999999E-8</c:v>
                </c:pt>
                <c:pt idx="8739">
                  <c:v>2.83825E-8</c:v>
                </c:pt>
                <c:pt idx="8740">
                  <c:v>2.8395E-8</c:v>
                </c:pt>
                <c:pt idx="8741">
                  <c:v>2.8407500000000001E-8</c:v>
                </c:pt>
                <c:pt idx="8742">
                  <c:v>2.8419999999999999E-8</c:v>
                </c:pt>
                <c:pt idx="8743">
                  <c:v>2.84325E-8</c:v>
                </c:pt>
                <c:pt idx="8744">
                  <c:v>2.8445000000000001E-8</c:v>
                </c:pt>
                <c:pt idx="8745">
                  <c:v>2.8457499999999999E-8</c:v>
                </c:pt>
                <c:pt idx="8746">
                  <c:v>2.847E-8</c:v>
                </c:pt>
                <c:pt idx="8747">
                  <c:v>2.84825E-8</c:v>
                </c:pt>
                <c:pt idx="8748">
                  <c:v>2.8495000000000001E-8</c:v>
                </c:pt>
                <c:pt idx="8749">
                  <c:v>2.8507499999999999E-8</c:v>
                </c:pt>
                <c:pt idx="8750">
                  <c:v>2.852E-8</c:v>
                </c:pt>
                <c:pt idx="8751">
                  <c:v>2.8532500000000001E-8</c:v>
                </c:pt>
                <c:pt idx="8752">
                  <c:v>2.8544999999999999E-8</c:v>
                </c:pt>
                <c:pt idx="8753">
                  <c:v>2.8557499999999999E-8</c:v>
                </c:pt>
                <c:pt idx="8754">
                  <c:v>2.857E-8</c:v>
                </c:pt>
                <c:pt idx="8755">
                  <c:v>2.8582500000000001E-8</c:v>
                </c:pt>
                <c:pt idx="8756">
                  <c:v>2.8594999999999999E-8</c:v>
                </c:pt>
                <c:pt idx="8757">
                  <c:v>2.86075E-8</c:v>
                </c:pt>
                <c:pt idx="8758">
                  <c:v>2.8620000000000001E-8</c:v>
                </c:pt>
                <c:pt idx="8759">
                  <c:v>2.8632499999999998E-8</c:v>
                </c:pt>
                <c:pt idx="8760">
                  <c:v>2.8644999999999999E-8</c:v>
                </c:pt>
                <c:pt idx="8761">
                  <c:v>2.86575E-8</c:v>
                </c:pt>
                <c:pt idx="8762">
                  <c:v>2.8670000000000001E-8</c:v>
                </c:pt>
                <c:pt idx="8763">
                  <c:v>2.8682499999999999E-8</c:v>
                </c:pt>
                <c:pt idx="8764">
                  <c:v>2.8695E-8</c:v>
                </c:pt>
                <c:pt idx="8765">
                  <c:v>2.8707500000000001E-8</c:v>
                </c:pt>
                <c:pt idx="8766">
                  <c:v>2.8719999999999998E-8</c:v>
                </c:pt>
                <c:pt idx="8767">
                  <c:v>2.8732499999999999E-8</c:v>
                </c:pt>
                <c:pt idx="8768">
                  <c:v>2.8745E-8</c:v>
                </c:pt>
                <c:pt idx="8769">
                  <c:v>2.8757500000000001E-8</c:v>
                </c:pt>
                <c:pt idx="8770">
                  <c:v>2.8769999999999999E-8</c:v>
                </c:pt>
                <c:pt idx="8771">
                  <c:v>2.87825E-8</c:v>
                </c:pt>
                <c:pt idx="8772">
                  <c:v>2.8795000000000001E-8</c:v>
                </c:pt>
                <c:pt idx="8773">
                  <c:v>2.8807499999999998E-8</c:v>
                </c:pt>
                <c:pt idx="8774">
                  <c:v>2.8819999999999999E-8</c:v>
                </c:pt>
                <c:pt idx="8775">
                  <c:v>2.88325E-8</c:v>
                </c:pt>
                <c:pt idx="8776">
                  <c:v>2.8845000000000001E-8</c:v>
                </c:pt>
                <c:pt idx="8777">
                  <c:v>2.8857499999999999E-8</c:v>
                </c:pt>
                <c:pt idx="8778">
                  <c:v>2.887E-8</c:v>
                </c:pt>
                <c:pt idx="8779">
                  <c:v>2.8882500000000001E-8</c:v>
                </c:pt>
                <c:pt idx="8780">
                  <c:v>2.8895000000000002E-8</c:v>
                </c:pt>
                <c:pt idx="8781">
                  <c:v>2.8907499999999999E-8</c:v>
                </c:pt>
                <c:pt idx="8782">
                  <c:v>2.892E-8</c:v>
                </c:pt>
                <c:pt idx="8783">
                  <c:v>2.8932500000000001E-8</c:v>
                </c:pt>
                <c:pt idx="8784">
                  <c:v>2.8944999999999999E-8</c:v>
                </c:pt>
                <c:pt idx="8785">
                  <c:v>2.89575E-8</c:v>
                </c:pt>
                <c:pt idx="8786">
                  <c:v>2.8970000000000001E-8</c:v>
                </c:pt>
                <c:pt idx="8787">
                  <c:v>2.8982500000000002E-8</c:v>
                </c:pt>
                <c:pt idx="8788">
                  <c:v>2.8994999999999999E-8</c:v>
                </c:pt>
                <c:pt idx="8789">
                  <c:v>2.90075E-8</c:v>
                </c:pt>
                <c:pt idx="8790">
                  <c:v>2.9020000000000001E-8</c:v>
                </c:pt>
                <c:pt idx="8791">
                  <c:v>2.9032499999999999E-8</c:v>
                </c:pt>
                <c:pt idx="8792">
                  <c:v>2.9045E-8</c:v>
                </c:pt>
                <c:pt idx="8793">
                  <c:v>2.9057500000000001E-8</c:v>
                </c:pt>
                <c:pt idx="8794">
                  <c:v>2.9070000000000002E-8</c:v>
                </c:pt>
                <c:pt idx="8795">
                  <c:v>2.9082499999999999E-8</c:v>
                </c:pt>
                <c:pt idx="8796">
                  <c:v>2.9095E-8</c:v>
                </c:pt>
                <c:pt idx="8797">
                  <c:v>2.9107500000000001E-8</c:v>
                </c:pt>
                <c:pt idx="8798">
                  <c:v>2.9119999999999999E-8</c:v>
                </c:pt>
                <c:pt idx="8799">
                  <c:v>2.91325E-8</c:v>
                </c:pt>
                <c:pt idx="8800">
                  <c:v>2.9145000000000001E-8</c:v>
                </c:pt>
                <c:pt idx="8801">
                  <c:v>2.9157500000000002E-8</c:v>
                </c:pt>
                <c:pt idx="8802">
                  <c:v>2.9169999999999999E-8</c:v>
                </c:pt>
                <c:pt idx="8803">
                  <c:v>2.91825E-8</c:v>
                </c:pt>
                <c:pt idx="8804">
                  <c:v>2.9195000000000001E-8</c:v>
                </c:pt>
                <c:pt idx="8805">
                  <c:v>2.9207499999999999E-8</c:v>
                </c:pt>
                <c:pt idx="8806">
                  <c:v>2.922E-8</c:v>
                </c:pt>
                <c:pt idx="8807">
                  <c:v>2.9232500000000001E-8</c:v>
                </c:pt>
                <c:pt idx="8808">
                  <c:v>2.9245000000000001E-8</c:v>
                </c:pt>
                <c:pt idx="8809">
                  <c:v>2.9257499999999999E-8</c:v>
                </c:pt>
                <c:pt idx="8810">
                  <c:v>2.927E-8</c:v>
                </c:pt>
                <c:pt idx="8811">
                  <c:v>2.9282500000000001E-8</c:v>
                </c:pt>
                <c:pt idx="8812">
                  <c:v>2.9294999999999999E-8</c:v>
                </c:pt>
                <c:pt idx="8813">
                  <c:v>2.93075E-8</c:v>
                </c:pt>
                <c:pt idx="8814">
                  <c:v>2.932E-8</c:v>
                </c:pt>
                <c:pt idx="8815">
                  <c:v>2.9332500000000001E-8</c:v>
                </c:pt>
                <c:pt idx="8816">
                  <c:v>2.9344999999999999E-8</c:v>
                </c:pt>
                <c:pt idx="8817">
                  <c:v>2.93575E-8</c:v>
                </c:pt>
                <c:pt idx="8818">
                  <c:v>2.9370000000000001E-8</c:v>
                </c:pt>
                <c:pt idx="8819">
                  <c:v>2.9382499999999999E-8</c:v>
                </c:pt>
                <c:pt idx="8820">
                  <c:v>2.9395E-8</c:v>
                </c:pt>
                <c:pt idx="8821">
                  <c:v>2.94075E-8</c:v>
                </c:pt>
                <c:pt idx="8822">
                  <c:v>2.9420000000000001E-8</c:v>
                </c:pt>
                <c:pt idx="8823">
                  <c:v>2.9432499999999999E-8</c:v>
                </c:pt>
                <c:pt idx="8824">
                  <c:v>2.9445E-8</c:v>
                </c:pt>
                <c:pt idx="8825">
                  <c:v>2.9457500000000001E-8</c:v>
                </c:pt>
                <c:pt idx="8826">
                  <c:v>2.9469999999999999E-8</c:v>
                </c:pt>
                <c:pt idx="8827">
                  <c:v>2.9482499999999999E-8</c:v>
                </c:pt>
                <c:pt idx="8828">
                  <c:v>2.9495E-8</c:v>
                </c:pt>
                <c:pt idx="8829">
                  <c:v>2.9507500000000001E-8</c:v>
                </c:pt>
                <c:pt idx="8830">
                  <c:v>2.9519999999999999E-8</c:v>
                </c:pt>
                <c:pt idx="8831">
                  <c:v>2.95325E-8</c:v>
                </c:pt>
                <c:pt idx="8832">
                  <c:v>2.9545000000000001E-8</c:v>
                </c:pt>
                <c:pt idx="8833">
                  <c:v>2.9557499999999998E-8</c:v>
                </c:pt>
                <c:pt idx="8834">
                  <c:v>2.9569999999999999E-8</c:v>
                </c:pt>
                <c:pt idx="8835">
                  <c:v>2.95825E-8</c:v>
                </c:pt>
                <c:pt idx="8836">
                  <c:v>2.9595000000000001E-8</c:v>
                </c:pt>
                <c:pt idx="8837">
                  <c:v>2.9607499999999999E-8</c:v>
                </c:pt>
                <c:pt idx="8838">
                  <c:v>2.962E-8</c:v>
                </c:pt>
                <c:pt idx="8839">
                  <c:v>2.9632500000000001E-8</c:v>
                </c:pt>
                <c:pt idx="8840">
                  <c:v>2.9644999999999998E-8</c:v>
                </c:pt>
                <c:pt idx="8841">
                  <c:v>2.9657499999999999E-8</c:v>
                </c:pt>
                <c:pt idx="8842">
                  <c:v>2.967E-8</c:v>
                </c:pt>
                <c:pt idx="8843">
                  <c:v>2.9682500000000001E-8</c:v>
                </c:pt>
                <c:pt idx="8844">
                  <c:v>2.9694999999999999E-8</c:v>
                </c:pt>
                <c:pt idx="8845">
                  <c:v>2.97075E-8</c:v>
                </c:pt>
                <c:pt idx="8846">
                  <c:v>2.9720000000000001E-8</c:v>
                </c:pt>
                <c:pt idx="8847">
                  <c:v>2.9732499999999998E-8</c:v>
                </c:pt>
                <c:pt idx="8848">
                  <c:v>2.9744999999999999E-8</c:v>
                </c:pt>
                <c:pt idx="8849">
                  <c:v>2.97575E-8</c:v>
                </c:pt>
                <c:pt idx="8850">
                  <c:v>2.9770000000000001E-8</c:v>
                </c:pt>
                <c:pt idx="8851">
                  <c:v>2.9782499999999999E-8</c:v>
                </c:pt>
                <c:pt idx="8852">
                  <c:v>2.9795E-8</c:v>
                </c:pt>
                <c:pt idx="8853">
                  <c:v>2.9807499999999997E-8</c:v>
                </c:pt>
                <c:pt idx="8854">
                  <c:v>2.9819999999999998E-8</c:v>
                </c:pt>
                <c:pt idx="8855">
                  <c:v>2.9832499999999999E-8</c:v>
                </c:pt>
                <c:pt idx="8856">
                  <c:v>2.9845E-8</c:v>
                </c:pt>
                <c:pt idx="8857">
                  <c:v>2.9857500000000001E-8</c:v>
                </c:pt>
                <c:pt idx="8858">
                  <c:v>2.9870000000000002E-8</c:v>
                </c:pt>
                <c:pt idx="8859">
                  <c:v>2.9882500000000003E-8</c:v>
                </c:pt>
                <c:pt idx="8860">
                  <c:v>2.9894999999999997E-8</c:v>
                </c:pt>
                <c:pt idx="8861">
                  <c:v>2.9907499999999998E-8</c:v>
                </c:pt>
                <c:pt idx="8862">
                  <c:v>2.9919999999999999E-8</c:v>
                </c:pt>
                <c:pt idx="8863">
                  <c:v>2.99325E-8</c:v>
                </c:pt>
                <c:pt idx="8864">
                  <c:v>2.9945000000000001E-8</c:v>
                </c:pt>
                <c:pt idx="8865">
                  <c:v>2.9957500000000002E-8</c:v>
                </c:pt>
                <c:pt idx="8866">
                  <c:v>2.9970000000000003E-8</c:v>
                </c:pt>
                <c:pt idx="8867">
                  <c:v>2.9982499999999997E-8</c:v>
                </c:pt>
                <c:pt idx="8868">
                  <c:v>2.9994999999999998E-8</c:v>
                </c:pt>
                <c:pt idx="8869">
                  <c:v>3.0007499999999999E-8</c:v>
                </c:pt>
                <c:pt idx="8870">
                  <c:v>3.002E-8</c:v>
                </c:pt>
                <c:pt idx="8871">
                  <c:v>3.0032500000000001E-8</c:v>
                </c:pt>
                <c:pt idx="8872">
                  <c:v>3.0045000000000002E-8</c:v>
                </c:pt>
                <c:pt idx="8873">
                  <c:v>3.0057500000000003E-8</c:v>
                </c:pt>
                <c:pt idx="8874">
                  <c:v>3.0069999999999997E-8</c:v>
                </c:pt>
                <c:pt idx="8875">
                  <c:v>3.0082499999999998E-8</c:v>
                </c:pt>
                <c:pt idx="8876">
                  <c:v>3.0094999999999999E-8</c:v>
                </c:pt>
                <c:pt idx="8877">
                  <c:v>3.01075E-8</c:v>
                </c:pt>
                <c:pt idx="8878">
                  <c:v>3.0120000000000001E-8</c:v>
                </c:pt>
                <c:pt idx="8879">
                  <c:v>3.0132500000000002E-8</c:v>
                </c:pt>
                <c:pt idx="8880">
                  <c:v>3.0145000000000003E-8</c:v>
                </c:pt>
                <c:pt idx="8881">
                  <c:v>3.0157499999999997E-8</c:v>
                </c:pt>
                <c:pt idx="8882">
                  <c:v>3.0169999999999998E-8</c:v>
                </c:pt>
                <c:pt idx="8883">
                  <c:v>3.0182499999999999E-8</c:v>
                </c:pt>
                <c:pt idx="8884">
                  <c:v>3.0195E-8</c:v>
                </c:pt>
                <c:pt idx="8885">
                  <c:v>3.0207500000000001E-8</c:v>
                </c:pt>
                <c:pt idx="8886">
                  <c:v>3.0220000000000002E-8</c:v>
                </c:pt>
                <c:pt idx="8887">
                  <c:v>3.0232500000000003E-8</c:v>
                </c:pt>
                <c:pt idx="8888">
                  <c:v>3.0244999999999997E-8</c:v>
                </c:pt>
                <c:pt idx="8889">
                  <c:v>3.0257499999999998E-8</c:v>
                </c:pt>
                <c:pt idx="8890">
                  <c:v>3.0269999999999999E-8</c:v>
                </c:pt>
                <c:pt idx="8891">
                  <c:v>3.02825E-8</c:v>
                </c:pt>
                <c:pt idx="8892">
                  <c:v>3.0295000000000001E-8</c:v>
                </c:pt>
                <c:pt idx="8893">
                  <c:v>3.0307500000000002E-8</c:v>
                </c:pt>
                <c:pt idx="8894">
                  <c:v>3.0320000000000003E-8</c:v>
                </c:pt>
                <c:pt idx="8895">
                  <c:v>3.0332499999999997E-8</c:v>
                </c:pt>
                <c:pt idx="8896">
                  <c:v>3.0344999999999998E-8</c:v>
                </c:pt>
                <c:pt idx="8897">
                  <c:v>3.0357499999999999E-8</c:v>
                </c:pt>
                <c:pt idx="8898">
                  <c:v>3.037E-8</c:v>
                </c:pt>
                <c:pt idx="8899">
                  <c:v>3.0382500000000001E-8</c:v>
                </c:pt>
                <c:pt idx="8900">
                  <c:v>3.0395000000000002E-8</c:v>
                </c:pt>
                <c:pt idx="8901">
                  <c:v>3.0407500000000003E-8</c:v>
                </c:pt>
                <c:pt idx="8902">
                  <c:v>3.0419999999999997E-8</c:v>
                </c:pt>
                <c:pt idx="8903">
                  <c:v>3.0432499999999998E-8</c:v>
                </c:pt>
                <c:pt idx="8904">
                  <c:v>3.0444999999999999E-8</c:v>
                </c:pt>
                <c:pt idx="8905">
                  <c:v>3.04575E-8</c:v>
                </c:pt>
                <c:pt idx="8906">
                  <c:v>3.0470000000000001E-8</c:v>
                </c:pt>
                <c:pt idx="8907">
                  <c:v>3.0482500000000002E-8</c:v>
                </c:pt>
                <c:pt idx="8908">
                  <c:v>3.0495000000000003E-8</c:v>
                </c:pt>
                <c:pt idx="8909">
                  <c:v>3.0507499999999997E-8</c:v>
                </c:pt>
                <c:pt idx="8910">
                  <c:v>3.0519999999999998E-8</c:v>
                </c:pt>
                <c:pt idx="8911">
                  <c:v>3.0532499999999999E-8</c:v>
                </c:pt>
                <c:pt idx="8912">
                  <c:v>3.0545E-8</c:v>
                </c:pt>
                <c:pt idx="8913">
                  <c:v>3.0557500000000001E-8</c:v>
                </c:pt>
                <c:pt idx="8914">
                  <c:v>3.0570000000000002E-8</c:v>
                </c:pt>
                <c:pt idx="8915">
                  <c:v>3.0582500000000003E-8</c:v>
                </c:pt>
                <c:pt idx="8916">
                  <c:v>3.0594999999999997E-8</c:v>
                </c:pt>
                <c:pt idx="8917">
                  <c:v>3.0607499999999998E-8</c:v>
                </c:pt>
                <c:pt idx="8918">
                  <c:v>3.0619999999999999E-8</c:v>
                </c:pt>
                <c:pt idx="8919">
                  <c:v>3.06325E-8</c:v>
                </c:pt>
                <c:pt idx="8920">
                  <c:v>3.0645000000000001E-8</c:v>
                </c:pt>
                <c:pt idx="8921">
                  <c:v>3.0657500000000002E-8</c:v>
                </c:pt>
                <c:pt idx="8922">
                  <c:v>3.0670000000000003E-8</c:v>
                </c:pt>
                <c:pt idx="8923">
                  <c:v>3.0682499999999997E-8</c:v>
                </c:pt>
                <c:pt idx="8924">
                  <c:v>3.0694999999999998E-8</c:v>
                </c:pt>
                <c:pt idx="8925">
                  <c:v>3.0707499999999999E-8</c:v>
                </c:pt>
                <c:pt idx="8926">
                  <c:v>3.072E-8</c:v>
                </c:pt>
                <c:pt idx="8927">
                  <c:v>3.0732500000000001E-8</c:v>
                </c:pt>
                <c:pt idx="8928">
                  <c:v>3.0745000000000002E-8</c:v>
                </c:pt>
                <c:pt idx="8929">
                  <c:v>3.0757500000000003E-8</c:v>
                </c:pt>
                <c:pt idx="8930">
                  <c:v>3.0769999999999997E-8</c:v>
                </c:pt>
                <c:pt idx="8931">
                  <c:v>3.0782499999999998E-8</c:v>
                </c:pt>
                <c:pt idx="8932">
                  <c:v>3.0794999999999999E-8</c:v>
                </c:pt>
                <c:pt idx="8933">
                  <c:v>3.08075E-8</c:v>
                </c:pt>
                <c:pt idx="8934">
                  <c:v>3.0820000000000001E-8</c:v>
                </c:pt>
                <c:pt idx="8935">
                  <c:v>3.0832500000000002E-8</c:v>
                </c:pt>
                <c:pt idx="8936">
                  <c:v>3.0845000000000003E-8</c:v>
                </c:pt>
                <c:pt idx="8937">
                  <c:v>3.0857499999999997E-8</c:v>
                </c:pt>
                <c:pt idx="8938">
                  <c:v>3.0869999999999998E-8</c:v>
                </c:pt>
                <c:pt idx="8939">
                  <c:v>3.0882499999999999E-8</c:v>
                </c:pt>
                <c:pt idx="8940">
                  <c:v>3.0895E-8</c:v>
                </c:pt>
                <c:pt idx="8941">
                  <c:v>3.0907500000000001E-8</c:v>
                </c:pt>
                <c:pt idx="8942">
                  <c:v>3.0920000000000002E-8</c:v>
                </c:pt>
                <c:pt idx="8943">
                  <c:v>3.0932500000000003E-8</c:v>
                </c:pt>
                <c:pt idx="8944">
                  <c:v>3.0944999999999997E-8</c:v>
                </c:pt>
                <c:pt idx="8945">
                  <c:v>3.0957499999999998E-8</c:v>
                </c:pt>
                <c:pt idx="8946">
                  <c:v>3.0969999999999999E-8</c:v>
                </c:pt>
                <c:pt idx="8947">
                  <c:v>3.09825E-8</c:v>
                </c:pt>
                <c:pt idx="8948">
                  <c:v>3.0995000000000001E-8</c:v>
                </c:pt>
                <c:pt idx="8949">
                  <c:v>3.1007500000000002E-8</c:v>
                </c:pt>
                <c:pt idx="8950">
                  <c:v>3.1020000000000002E-8</c:v>
                </c:pt>
                <c:pt idx="8951">
                  <c:v>3.1032499999999997E-8</c:v>
                </c:pt>
                <c:pt idx="8952">
                  <c:v>3.1044999999999998E-8</c:v>
                </c:pt>
                <c:pt idx="8953">
                  <c:v>3.1057499999999999E-8</c:v>
                </c:pt>
                <c:pt idx="8954">
                  <c:v>3.107E-8</c:v>
                </c:pt>
                <c:pt idx="8955">
                  <c:v>3.1082500000000001E-8</c:v>
                </c:pt>
                <c:pt idx="8956">
                  <c:v>3.1095000000000001E-8</c:v>
                </c:pt>
                <c:pt idx="8957">
                  <c:v>3.1107500000000002E-8</c:v>
                </c:pt>
                <c:pt idx="8958">
                  <c:v>3.1119999999999997E-8</c:v>
                </c:pt>
                <c:pt idx="8959">
                  <c:v>3.1132499999999998E-8</c:v>
                </c:pt>
                <c:pt idx="8960">
                  <c:v>3.1144999999999999E-8</c:v>
                </c:pt>
                <c:pt idx="8961">
                  <c:v>3.11575E-8</c:v>
                </c:pt>
                <c:pt idx="8962">
                  <c:v>3.1170000000000001E-8</c:v>
                </c:pt>
                <c:pt idx="8963">
                  <c:v>3.1182500000000001E-8</c:v>
                </c:pt>
                <c:pt idx="8964">
                  <c:v>3.1195000000000002E-8</c:v>
                </c:pt>
                <c:pt idx="8965">
                  <c:v>3.1207499999999997E-8</c:v>
                </c:pt>
                <c:pt idx="8966">
                  <c:v>3.1219999999999998E-8</c:v>
                </c:pt>
                <c:pt idx="8967">
                  <c:v>3.1232499999999999E-8</c:v>
                </c:pt>
                <c:pt idx="8968">
                  <c:v>3.1245E-8</c:v>
                </c:pt>
                <c:pt idx="8969">
                  <c:v>3.12575E-8</c:v>
                </c:pt>
                <c:pt idx="8970">
                  <c:v>3.1270000000000001E-8</c:v>
                </c:pt>
                <c:pt idx="8971">
                  <c:v>3.1282500000000002E-8</c:v>
                </c:pt>
                <c:pt idx="8972">
                  <c:v>3.1295000000000003E-8</c:v>
                </c:pt>
                <c:pt idx="8973">
                  <c:v>3.1307499999999998E-8</c:v>
                </c:pt>
                <c:pt idx="8974">
                  <c:v>3.1319999999999999E-8</c:v>
                </c:pt>
                <c:pt idx="8975">
                  <c:v>3.1332499999999999E-8</c:v>
                </c:pt>
                <c:pt idx="8976">
                  <c:v>3.1345E-8</c:v>
                </c:pt>
                <c:pt idx="8977">
                  <c:v>3.1357500000000001E-8</c:v>
                </c:pt>
                <c:pt idx="8978">
                  <c:v>3.1370000000000002E-8</c:v>
                </c:pt>
                <c:pt idx="8979">
                  <c:v>3.1382500000000003E-8</c:v>
                </c:pt>
                <c:pt idx="8980">
                  <c:v>3.1394999999999998E-8</c:v>
                </c:pt>
                <c:pt idx="8981">
                  <c:v>3.1407499999999999E-8</c:v>
                </c:pt>
                <c:pt idx="8982">
                  <c:v>3.1419999999999999E-8</c:v>
                </c:pt>
                <c:pt idx="8983">
                  <c:v>3.14325E-8</c:v>
                </c:pt>
                <c:pt idx="8984">
                  <c:v>3.1445000000000001E-8</c:v>
                </c:pt>
                <c:pt idx="8985">
                  <c:v>3.1457500000000002E-8</c:v>
                </c:pt>
                <c:pt idx="8986">
                  <c:v>3.1470000000000003E-8</c:v>
                </c:pt>
                <c:pt idx="8987">
                  <c:v>3.1482499999999998E-8</c:v>
                </c:pt>
                <c:pt idx="8988">
                  <c:v>3.1494999999999998E-8</c:v>
                </c:pt>
                <c:pt idx="8989">
                  <c:v>3.1507499999999999E-8</c:v>
                </c:pt>
                <c:pt idx="8990">
                  <c:v>3.152E-8</c:v>
                </c:pt>
                <c:pt idx="8991">
                  <c:v>3.1532500000000001E-8</c:v>
                </c:pt>
                <c:pt idx="8992">
                  <c:v>3.1545000000000002E-8</c:v>
                </c:pt>
                <c:pt idx="8993">
                  <c:v>3.1557500000000003E-8</c:v>
                </c:pt>
                <c:pt idx="8994">
                  <c:v>3.1569999999999997E-8</c:v>
                </c:pt>
                <c:pt idx="8995">
                  <c:v>3.1582499999999998E-8</c:v>
                </c:pt>
                <c:pt idx="8996">
                  <c:v>3.1594999999999999E-8</c:v>
                </c:pt>
                <c:pt idx="8997">
                  <c:v>3.16075E-8</c:v>
                </c:pt>
                <c:pt idx="8998">
                  <c:v>3.1620000000000001E-8</c:v>
                </c:pt>
                <c:pt idx="8999">
                  <c:v>3.1632500000000002E-8</c:v>
                </c:pt>
                <c:pt idx="9000">
                  <c:v>3.1645000000000003E-8</c:v>
                </c:pt>
                <c:pt idx="9001">
                  <c:v>3.1657499999999997E-8</c:v>
                </c:pt>
                <c:pt idx="9002">
                  <c:v>3.1669999999999998E-8</c:v>
                </c:pt>
                <c:pt idx="9003">
                  <c:v>3.1682499999999999E-8</c:v>
                </c:pt>
                <c:pt idx="9004">
                  <c:v>3.1695E-8</c:v>
                </c:pt>
                <c:pt idx="9005">
                  <c:v>3.1707500000000001E-8</c:v>
                </c:pt>
                <c:pt idx="9006">
                  <c:v>3.1720000000000002E-8</c:v>
                </c:pt>
                <c:pt idx="9007">
                  <c:v>3.1732500000000003E-8</c:v>
                </c:pt>
                <c:pt idx="9008">
                  <c:v>3.1744999999999997E-8</c:v>
                </c:pt>
                <c:pt idx="9009">
                  <c:v>3.1757499999999998E-8</c:v>
                </c:pt>
                <c:pt idx="9010">
                  <c:v>3.1769999999999999E-8</c:v>
                </c:pt>
                <c:pt idx="9011">
                  <c:v>3.17825E-8</c:v>
                </c:pt>
                <c:pt idx="9012">
                  <c:v>3.1795000000000001E-8</c:v>
                </c:pt>
                <c:pt idx="9013">
                  <c:v>3.1807500000000002E-8</c:v>
                </c:pt>
                <c:pt idx="9014">
                  <c:v>3.1820000000000003E-8</c:v>
                </c:pt>
                <c:pt idx="9015">
                  <c:v>3.1832499999999997E-8</c:v>
                </c:pt>
                <c:pt idx="9016">
                  <c:v>3.1844999999999998E-8</c:v>
                </c:pt>
                <c:pt idx="9017">
                  <c:v>3.1857499999999999E-8</c:v>
                </c:pt>
                <c:pt idx="9018">
                  <c:v>3.187E-8</c:v>
                </c:pt>
                <c:pt idx="9019">
                  <c:v>3.1882500000000001E-8</c:v>
                </c:pt>
                <c:pt idx="9020">
                  <c:v>3.1895000000000002E-8</c:v>
                </c:pt>
                <c:pt idx="9021">
                  <c:v>3.1907500000000003E-8</c:v>
                </c:pt>
                <c:pt idx="9022">
                  <c:v>3.1919999999999997E-8</c:v>
                </c:pt>
                <c:pt idx="9023">
                  <c:v>3.1932499999999998E-8</c:v>
                </c:pt>
                <c:pt idx="9024">
                  <c:v>3.1944999999999999E-8</c:v>
                </c:pt>
                <c:pt idx="9025">
                  <c:v>3.19575E-8</c:v>
                </c:pt>
                <c:pt idx="9026">
                  <c:v>3.1970000000000001E-8</c:v>
                </c:pt>
                <c:pt idx="9027">
                  <c:v>3.1982500000000002E-8</c:v>
                </c:pt>
                <c:pt idx="9028">
                  <c:v>3.1995000000000003E-8</c:v>
                </c:pt>
                <c:pt idx="9029">
                  <c:v>3.2007499999999997E-8</c:v>
                </c:pt>
                <c:pt idx="9030">
                  <c:v>3.2019999999999998E-8</c:v>
                </c:pt>
                <c:pt idx="9031">
                  <c:v>3.2032499999999999E-8</c:v>
                </c:pt>
                <c:pt idx="9032">
                  <c:v>3.2045E-8</c:v>
                </c:pt>
                <c:pt idx="9033">
                  <c:v>3.2057500000000001E-8</c:v>
                </c:pt>
                <c:pt idx="9034">
                  <c:v>3.2070000000000002E-8</c:v>
                </c:pt>
                <c:pt idx="9035">
                  <c:v>3.2082500000000003E-8</c:v>
                </c:pt>
                <c:pt idx="9036">
                  <c:v>3.2094999999999997E-8</c:v>
                </c:pt>
                <c:pt idx="9037">
                  <c:v>3.2107499999999998E-8</c:v>
                </c:pt>
                <c:pt idx="9038">
                  <c:v>3.2119999999999999E-8</c:v>
                </c:pt>
                <c:pt idx="9039">
                  <c:v>3.21325E-8</c:v>
                </c:pt>
                <c:pt idx="9040">
                  <c:v>3.2145000000000001E-8</c:v>
                </c:pt>
                <c:pt idx="9041">
                  <c:v>3.2157500000000002E-8</c:v>
                </c:pt>
                <c:pt idx="9042">
                  <c:v>3.2170000000000003E-8</c:v>
                </c:pt>
                <c:pt idx="9043">
                  <c:v>3.2182499999999997E-8</c:v>
                </c:pt>
                <c:pt idx="9044">
                  <c:v>3.2194999999999998E-8</c:v>
                </c:pt>
                <c:pt idx="9045">
                  <c:v>3.2207499999999999E-8</c:v>
                </c:pt>
                <c:pt idx="9046">
                  <c:v>3.222E-8</c:v>
                </c:pt>
                <c:pt idx="9047">
                  <c:v>3.2232500000000001E-8</c:v>
                </c:pt>
                <c:pt idx="9048">
                  <c:v>3.2245000000000002E-8</c:v>
                </c:pt>
                <c:pt idx="9049">
                  <c:v>3.2257500000000003E-8</c:v>
                </c:pt>
                <c:pt idx="9050">
                  <c:v>3.2269999999999997E-8</c:v>
                </c:pt>
                <c:pt idx="9051">
                  <c:v>3.2282499999999998E-8</c:v>
                </c:pt>
                <c:pt idx="9052">
                  <c:v>3.2294999999999999E-8</c:v>
                </c:pt>
                <c:pt idx="9053">
                  <c:v>3.23075E-8</c:v>
                </c:pt>
                <c:pt idx="9054">
                  <c:v>3.2320000000000001E-8</c:v>
                </c:pt>
                <c:pt idx="9055">
                  <c:v>3.2332500000000002E-8</c:v>
                </c:pt>
                <c:pt idx="9056">
                  <c:v>3.2345000000000003E-8</c:v>
                </c:pt>
                <c:pt idx="9057">
                  <c:v>3.2357499999999997E-8</c:v>
                </c:pt>
                <c:pt idx="9058">
                  <c:v>3.2369999999999998E-8</c:v>
                </c:pt>
                <c:pt idx="9059">
                  <c:v>3.2382499999999999E-8</c:v>
                </c:pt>
                <c:pt idx="9060">
                  <c:v>3.2395E-8</c:v>
                </c:pt>
                <c:pt idx="9061">
                  <c:v>3.2407500000000001E-8</c:v>
                </c:pt>
                <c:pt idx="9062">
                  <c:v>3.2420000000000002E-8</c:v>
                </c:pt>
                <c:pt idx="9063">
                  <c:v>3.2432500000000003E-8</c:v>
                </c:pt>
                <c:pt idx="9064">
                  <c:v>3.2444999999999997E-8</c:v>
                </c:pt>
                <c:pt idx="9065">
                  <c:v>3.2457499999999998E-8</c:v>
                </c:pt>
                <c:pt idx="9066">
                  <c:v>3.2469999999999999E-8</c:v>
                </c:pt>
                <c:pt idx="9067">
                  <c:v>3.24825E-8</c:v>
                </c:pt>
                <c:pt idx="9068">
                  <c:v>3.2495000000000001E-8</c:v>
                </c:pt>
                <c:pt idx="9069">
                  <c:v>3.2507500000000002E-8</c:v>
                </c:pt>
                <c:pt idx="9070">
                  <c:v>3.2520000000000003E-8</c:v>
                </c:pt>
                <c:pt idx="9071">
                  <c:v>3.2532499999999997E-8</c:v>
                </c:pt>
                <c:pt idx="9072">
                  <c:v>3.2544999999999998E-8</c:v>
                </c:pt>
                <c:pt idx="9073">
                  <c:v>3.2557499999999999E-8</c:v>
                </c:pt>
                <c:pt idx="9074">
                  <c:v>3.257E-8</c:v>
                </c:pt>
                <c:pt idx="9075">
                  <c:v>3.2582500000000001E-8</c:v>
                </c:pt>
                <c:pt idx="9076">
                  <c:v>3.2595000000000002E-8</c:v>
                </c:pt>
                <c:pt idx="9077">
                  <c:v>3.2607500000000003E-8</c:v>
                </c:pt>
                <c:pt idx="9078">
                  <c:v>3.2619999999999997E-8</c:v>
                </c:pt>
                <c:pt idx="9079">
                  <c:v>3.2632499999999998E-8</c:v>
                </c:pt>
                <c:pt idx="9080">
                  <c:v>3.2644999999999999E-8</c:v>
                </c:pt>
                <c:pt idx="9081">
                  <c:v>3.26575E-8</c:v>
                </c:pt>
                <c:pt idx="9082">
                  <c:v>3.2670000000000001E-8</c:v>
                </c:pt>
                <c:pt idx="9083">
                  <c:v>3.2682500000000002E-8</c:v>
                </c:pt>
                <c:pt idx="9084">
                  <c:v>3.2695000000000003E-8</c:v>
                </c:pt>
                <c:pt idx="9085">
                  <c:v>3.2707499999999997E-8</c:v>
                </c:pt>
                <c:pt idx="9086">
                  <c:v>3.2719999999999998E-8</c:v>
                </c:pt>
                <c:pt idx="9087">
                  <c:v>3.2732499999999999E-8</c:v>
                </c:pt>
                <c:pt idx="9088">
                  <c:v>3.2745E-8</c:v>
                </c:pt>
                <c:pt idx="9089">
                  <c:v>3.2757500000000001E-8</c:v>
                </c:pt>
                <c:pt idx="9090">
                  <c:v>3.2770000000000002E-8</c:v>
                </c:pt>
                <c:pt idx="9091">
                  <c:v>3.2782500000000003E-8</c:v>
                </c:pt>
                <c:pt idx="9092">
                  <c:v>3.2794999999999997E-8</c:v>
                </c:pt>
                <c:pt idx="9093">
                  <c:v>3.2807499999999998E-8</c:v>
                </c:pt>
                <c:pt idx="9094">
                  <c:v>3.2819999999999999E-8</c:v>
                </c:pt>
                <c:pt idx="9095">
                  <c:v>3.28325E-8</c:v>
                </c:pt>
                <c:pt idx="9096">
                  <c:v>3.2845000000000001E-8</c:v>
                </c:pt>
                <c:pt idx="9097">
                  <c:v>3.2857500000000002E-8</c:v>
                </c:pt>
                <c:pt idx="9098">
                  <c:v>3.2870000000000003E-8</c:v>
                </c:pt>
                <c:pt idx="9099">
                  <c:v>3.2882499999999997E-8</c:v>
                </c:pt>
                <c:pt idx="9100">
                  <c:v>3.2894999999999998E-8</c:v>
                </c:pt>
                <c:pt idx="9101">
                  <c:v>3.2907499999999999E-8</c:v>
                </c:pt>
                <c:pt idx="9102">
                  <c:v>3.292E-8</c:v>
                </c:pt>
                <c:pt idx="9103">
                  <c:v>3.2932500000000001E-8</c:v>
                </c:pt>
                <c:pt idx="9104">
                  <c:v>3.2945000000000002E-8</c:v>
                </c:pt>
                <c:pt idx="9105">
                  <c:v>3.2957500000000002E-8</c:v>
                </c:pt>
                <c:pt idx="9106">
                  <c:v>3.2969999999999997E-8</c:v>
                </c:pt>
                <c:pt idx="9107">
                  <c:v>3.2982499999999998E-8</c:v>
                </c:pt>
                <c:pt idx="9108">
                  <c:v>3.2994999999999999E-8</c:v>
                </c:pt>
                <c:pt idx="9109">
                  <c:v>3.30075E-8</c:v>
                </c:pt>
                <c:pt idx="9110">
                  <c:v>3.3020000000000001E-8</c:v>
                </c:pt>
                <c:pt idx="9111">
                  <c:v>3.3032500000000001E-8</c:v>
                </c:pt>
                <c:pt idx="9112">
                  <c:v>3.3045000000000002E-8</c:v>
                </c:pt>
                <c:pt idx="9113">
                  <c:v>3.3057499999999997E-8</c:v>
                </c:pt>
                <c:pt idx="9114">
                  <c:v>3.3069999999999998E-8</c:v>
                </c:pt>
                <c:pt idx="9115">
                  <c:v>3.3082499999999999E-8</c:v>
                </c:pt>
                <c:pt idx="9116">
                  <c:v>3.3095E-8</c:v>
                </c:pt>
                <c:pt idx="9117">
                  <c:v>3.31075E-8</c:v>
                </c:pt>
                <c:pt idx="9118">
                  <c:v>3.3120000000000001E-8</c:v>
                </c:pt>
                <c:pt idx="9119">
                  <c:v>3.3132500000000002E-8</c:v>
                </c:pt>
                <c:pt idx="9120">
                  <c:v>3.3144999999999997E-8</c:v>
                </c:pt>
                <c:pt idx="9121">
                  <c:v>3.3157499999999998E-8</c:v>
                </c:pt>
                <c:pt idx="9122">
                  <c:v>3.3169999999999999E-8</c:v>
                </c:pt>
                <c:pt idx="9123">
                  <c:v>3.31825E-8</c:v>
                </c:pt>
                <c:pt idx="9124">
                  <c:v>3.3195E-8</c:v>
                </c:pt>
                <c:pt idx="9125">
                  <c:v>3.3207500000000001E-8</c:v>
                </c:pt>
                <c:pt idx="9126">
                  <c:v>3.3220000000000002E-8</c:v>
                </c:pt>
                <c:pt idx="9127">
                  <c:v>3.3232500000000003E-8</c:v>
                </c:pt>
                <c:pt idx="9128">
                  <c:v>3.3244999999999998E-8</c:v>
                </c:pt>
                <c:pt idx="9129">
                  <c:v>3.3257499999999999E-8</c:v>
                </c:pt>
                <c:pt idx="9130">
                  <c:v>3.3269999999999999E-8</c:v>
                </c:pt>
                <c:pt idx="9131">
                  <c:v>3.32825E-8</c:v>
                </c:pt>
                <c:pt idx="9132">
                  <c:v>3.3295000000000001E-8</c:v>
                </c:pt>
                <c:pt idx="9133">
                  <c:v>3.3307500000000002E-8</c:v>
                </c:pt>
                <c:pt idx="9134">
                  <c:v>3.3320000000000003E-8</c:v>
                </c:pt>
                <c:pt idx="9135">
                  <c:v>3.3332499999999998E-8</c:v>
                </c:pt>
                <c:pt idx="9136">
                  <c:v>3.3344999999999998E-8</c:v>
                </c:pt>
                <c:pt idx="9137">
                  <c:v>3.3357499999999999E-8</c:v>
                </c:pt>
                <c:pt idx="9138">
                  <c:v>3.337E-8</c:v>
                </c:pt>
                <c:pt idx="9139">
                  <c:v>3.3382500000000001E-8</c:v>
                </c:pt>
                <c:pt idx="9140">
                  <c:v>3.3395000000000002E-8</c:v>
                </c:pt>
                <c:pt idx="9141">
                  <c:v>3.3407500000000003E-8</c:v>
                </c:pt>
                <c:pt idx="9142">
                  <c:v>3.3419999999999998E-8</c:v>
                </c:pt>
                <c:pt idx="9143">
                  <c:v>3.3432499999999998E-8</c:v>
                </c:pt>
                <c:pt idx="9144">
                  <c:v>3.3444999999999999E-8</c:v>
                </c:pt>
                <c:pt idx="9145">
                  <c:v>3.34575E-8</c:v>
                </c:pt>
                <c:pt idx="9146">
                  <c:v>3.3470000000000001E-8</c:v>
                </c:pt>
                <c:pt idx="9147">
                  <c:v>3.3482500000000002E-8</c:v>
                </c:pt>
                <c:pt idx="9148">
                  <c:v>3.3495000000000003E-8</c:v>
                </c:pt>
                <c:pt idx="9149">
                  <c:v>3.3507499999999997E-8</c:v>
                </c:pt>
                <c:pt idx="9150">
                  <c:v>3.3519999999999998E-8</c:v>
                </c:pt>
                <c:pt idx="9151">
                  <c:v>3.3532499999999999E-8</c:v>
                </c:pt>
                <c:pt idx="9152">
                  <c:v>3.3545E-8</c:v>
                </c:pt>
                <c:pt idx="9153">
                  <c:v>3.3557500000000001E-8</c:v>
                </c:pt>
                <c:pt idx="9154">
                  <c:v>3.3570000000000002E-8</c:v>
                </c:pt>
                <c:pt idx="9155">
                  <c:v>3.3582500000000003E-8</c:v>
                </c:pt>
                <c:pt idx="9156">
                  <c:v>3.3594999999999997E-8</c:v>
                </c:pt>
                <c:pt idx="9157">
                  <c:v>3.3607499999999998E-8</c:v>
                </c:pt>
                <c:pt idx="9158">
                  <c:v>3.3619999999999999E-8</c:v>
                </c:pt>
                <c:pt idx="9159">
                  <c:v>3.36325E-8</c:v>
                </c:pt>
                <c:pt idx="9160">
                  <c:v>3.3645000000000001E-8</c:v>
                </c:pt>
                <c:pt idx="9161">
                  <c:v>3.3657500000000002E-8</c:v>
                </c:pt>
                <c:pt idx="9162">
                  <c:v>3.3670000000000003E-8</c:v>
                </c:pt>
                <c:pt idx="9163">
                  <c:v>3.3682499999999997E-8</c:v>
                </c:pt>
                <c:pt idx="9164">
                  <c:v>3.3694999999999998E-8</c:v>
                </c:pt>
                <c:pt idx="9165">
                  <c:v>3.3707499999999999E-8</c:v>
                </c:pt>
                <c:pt idx="9166">
                  <c:v>3.372E-8</c:v>
                </c:pt>
                <c:pt idx="9167">
                  <c:v>3.3732500000000001E-8</c:v>
                </c:pt>
                <c:pt idx="9168">
                  <c:v>3.3745000000000002E-8</c:v>
                </c:pt>
                <c:pt idx="9169">
                  <c:v>3.3757500000000003E-8</c:v>
                </c:pt>
                <c:pt idx="9170">
                  <c:v>3.3769999999999997E-8</c:v>
                </c:pt>
                <c:pt idx="9171">
                  <c:v>3.3782499999999998E-8</c:v>
                </c:pt>
                <c:pt idx="9172">
                  <c:v>3.3794999999999999E-8</c:v>
                </c:pt>
                <c:pt idx="9173">
                  <c:v>3.38075E-8</c:v>
                </c:pt>
                <c:pt idx="9174">
                  <c:v>3.3820000000000001E-8</c:v>
                </c:pt>
                <c:pt idx="9175">
                  <c:v>3.3832500000000002E-8</c:v>
                </c:pt>
                <c:pt idx="9176">
                  <c:v>3.3845000000000003E-8</c:v>
                </c:pt>
                <c:pt idx="9177">
                  <c:v>3.3857499999999997E-8</c:v>
                </c:pt>
                <c:pt idx="9178">
                  <c:v>3.3869999999999998E-8</c:v>
                </c:pt>
                <c:pt idx="9179">
                  <c:v>3.3882499999999999E-8</c:v>
                </c:pt>
                <c:pt idx="9180">
                  <c:v>3.3895E-8</c:v>
                </c:pt>
                <c:pt idx="9181">
                  <c:v>3.3907500000000001E-8</c:v>
                </c:pt>
                <c:pt idx="9182">
                  <c:v>3.3920000000000002E-8</c:v>
                </c:pt>
                <c:pt idx="9183">
                  <c:v>3.3932500000000003E-8</c:v>
                </c:pt>
                <c:pt idx="9184">
                  <c:v>3.3944999999999997E-8</c:v>
                </c:pt>
                <c:pt idx="9185">
                  <c:v>3.3957499999999998E-8</c:v>
                </c:pt>
                <c:pt idx="9186">
                  <c:v>3.3969999999999999E-8</c:v>
                </c:pt>
                <c:pt idx="9187">
                  <c:v>3.39825E-8</c:v>
                </c:pt>
                <c:pt idx="9188">
                  <c:v>3.3995000000000001E-8</c:v>
                </c:pt>
                <c:pt idx="9189">
                  <c:v>3.4007500000000002E-8</c:v>
                </c:pt>
                <c:pt idx="9190">
                  <c:v>3.4020000000000003E-8</c:v>
                </c:pt>
                <c:pt idx="9191">
                  <c:v>3.4032499999999997E-8</c:v>
                </c:pt>
                <c:pt idx="9192">
                  <c:v>3.4044999999999998E-8</c:v>
                </c:pt>
                <c:pt idx="9193">
                  <c:v>3.4057499999999999E-8</c:v>
                </c:pt>
                <c:pt idx="9194">
                  <c:v>3.407E-8</c:v>
                </c:pt>
                <c:pt idx="9195">
                  <c:v>3.4082500000000001E-8</c:v>
                </c:pt>
                <c:pt idx="9196">
                  <c:v>3.4095000000000002E-8</c:v>
                </c:pt>
                <c:pt idx="9197">
                  <c:v>3.4107500000000003E-8</c:v>
                </c:pt>
                <c:pt idx="9198">
                  <c:v>3.4119999999999997E-8</c:v>
                </c:pt>
                <c:pt idx="9199">
                  <c:v>3.4132499999999998E-8</c:v>
                </c:pt>
                <c:pt idx="9200">
                  <c:v>3.4144999999999999E-8</c:v>
                </c:pt>
                <c:pt idx="9201">
                  <c:v>3.41575E-8</c:v>
                </c:pt>
                <c:pt idx="9202">
                  <c:v>3.4170000000000001E-8</c:v>
                </c:pt>
                <c:pt idx="9203">
                  <c:v>3.4182500000000002E-8</c:v>
                </c:pt>
                <c:pt idx="9204">
                  <c:v>3.4195000000000003E-8</c:v>
                </c:pt>
                <c:pt idx="9205">
                  <c:v>3.4207499999999997E-8</c:v>
                </c:pt>
                <c:pt idx="9206">
                  <c:v>3.4219999999999998E-8</c:v>
                </c:pt>
                <c:pt idx="9207">
                  <c:v>3.4232499999999999E-8</c:v>
                </c:pt>
                <c:pt idx="9208">
                  <c:v>3.4245E-8</c:v>
                </c:pt>
                <c:pt idx="9209">
                  <c:v>3.4257500000000001E-8</c:v>
                </c:pt>
                <c:pt idx="9210">
                  <c:v>3.4270000000000002E-8</c:v>
                </c:pt>
                <c:pt idx="9211">
                  <c:v>3.4282500000000003E-8</c:v>
                </c:pt>
                <c:pt idx="9212">
                  <c:v>3.4294999999999997E-8</c:v>
                </c:pt>
                <c:pt idx="9213">
                  <c:v>3.4307499999999998E-8</c:v>
                </c:pt>
                <c:pt idx="9214">
                  <c:v>3.4319999999999999E-8</c:v>
                </c:pt>
                <c:pt idx="9215">
                  <c:v>3.43325E-8</c:v>
                </c:pt>
                <c:pt idx="9216">
                  <c:v>3.4345000000000001E-8</c:v>
                </c:pt>
                <c:pt idx="9217">
                  <c:v>3.4357500000000002E-8</c:v>
                </c:pt>
                <c:pt idx="9218">
                  <c:v>3.4370000000000003E-8</c:v>
                </c:pt>
                <c:pt idx="9219">
                  <c:v>3.4382499999999997E-8</c:v>
                </c:pt>
                <c:pt idx="9220">
                  <c:v>3.4394999999999998E-8</c:v>
                </c:pt>
                <c:pt idx="9221">
                  <c:v>3.4407499999999999E-8</c:v>
                </c:pt>
                <c:pt idx="9222">
                  <c:v>3.442E-8</c:v>
                </c:pt>
                <c:pt idx="9223">
                  <c:v>3.4432500000000001E-8</c:v>
                </c:pt>
                <c:pt idx="9224">
                  <c:v>3.4445000000000002E-8</c:v>
                </c:pt>
                <c:pt idx="9225">
                  <c:v>3.4457500000000003E-8</c:v>
                </c:pt>
                <c:pt idx="9226">
                  <c:v>3.4469999999999997E-8</c:v>
                </c:pt>
                <c:pt idx="9227">
                  <c:v>3.4482499999999998E-8</c:v>
                </c:pt>
                <c:pt idx="9228">
                  <c:v>3.4494999999999999E-8</c:v>
                </c:pt>
                <c:pt idx="9229">
                  <c:v>3.45075E-8</c:v>
                </c:pt>
                <c:pt idx="9230">
                  <c:v>3.4520000000000001E-8</c:v>
                </c:pt>
                <c:pt idx="9231">
                  <c:v>3.4532500000000002E-8</c:v>
                </c:pt>
                <c:pt idx="9232">
                  <c:v>3.4545000000000003E-8</c:v>
                </c:pt>
                <c:pt idx="9233">
                  <c:v>3.4557499999999997E-8</c:v>
                </c:pt>
                <c:pt idx="9234">
                  <c:v>3.4569999999999998E-8</c:v>
                </c:pt>
                <c:pt idx="9235">
                  <c:v>3.4582499999999999E-8</c:v>
                </c:pt>
                <c:pt idx="9236">
                  <c:v>3.4595E-8</c:v>
                </c:pt>
                <c:pt idx="9237">
                  <c:v>3.4607500000000001E-8</c:v>
                </c:pt>
                <c:pt idx="9238">
                  <c:v>3.4620000000000002E-8</c:v>
                </c:pt>
                <c:pt idx="9239">
                  <c:v>3.4632500000000003E-8</c:v>
                </c:pt>
                <c:pt idx="9240">
                  <c:v>3.4644999999999997E-8</c:v>
                </c:pt>
                <c:pt idx="9241">
                  <c:v>3.4657499999999998E-8</c:v>
                </c:pt>
                <c:pt idx="9242">
                  <c:v>3.4669999999999999E-8</c:v>
                </c:pt>
                <c:pt idx="9243">
                  <c:v>3.46825E-8</c:v>
                </c:pt>
                <c:pt idx="9244">
                  <c:v>3.4695000000000001E-8</c:v>
                </c:pt>
                <c:pt idx="9245">
                  <c:v>3.4707500000000002E-8</c:v>
                </c:pt>
                <c:pt idx="9246">
                  <c:v>3.4720000000000003E-8</c:v>
                </c:pt>
                <c:pt idx="9247">
                  <c:v>3.4732499999999997E-8</c:v>
                </c:pt>
                <c:pt idx="9248">
                  <c:v>3.4744999999999998E-8</c:v>
                </c:pt>
                <c:pt idx="9249">
                  <c:v>3.4757499999999999E-8</c:v>
                </c:pt>
                <c:pt idx="9250">
                  <c:v>3.477E-8</c:v>
                </c:pt>
                <c:pt idx="9251">
                  <c:v>3.4782500000000001E-8</c:v>
                </c:pt>
                <c:pt idx="9252">
                  <c:v>3.4795000000000002E-8</c:v>
                </c:pt>
                <c:pt idx="9253">
                  <c:v>3.4807500000000002E-8</c:v>
                </c:pt>
                <c:pt idx="9254">
                  <c:v>3.4819999999999997E-8</c:v>
                </c:pt>
                <c:pt idx="9255">
                  <c:v>3.4832499999999998E-8</c:v>
                </c:pt>
                <c:pt idx="9256">
                  <c:v>3.4844999999999999E-8</c:v>
                </c:pt>
                <c:pt idx="9257">
                  <c:v>3.48575E-8</c:v>
                </c:pt>
                <c:pt idx="9258">
                  <c:v>3.4870000000000001E-8</c:v>
                </c:pt>
                <c:pt idx="9259">
                  <c:v>3.4882500000000001E-8</c:v>
                </c:pt>
                <c:pt idx="9260">
                  <c:v>3.4895000000000002E-8</c:v>
                </c:pt>
                <c:pt idx="9261">
                  <c:v>3.4907499999999997E-8</c:v>
                </c:pt>
                <c:pt idx="9262">
                  <c:v>3.4919999999999998E-8</c:v>
                </c:pt>
                <c:pt idx="9263">
                  <c:v>3.4932499999999999E-8</c:v>
                </c:pt>
                <c:pt idx="9264">
                  <c:v>3.4945E-8</c:v>
                </c:pt>
                <c:pt idx="9265">
                  <c:v>3.4957500000000001E-8</c:v>
                </c:pt>
                <c:pt idx="9266">
                  <c:v>3.4970000000000001E-8</c:v>
                </c:pt>
                <c:pt idx="9267">
                  <c:v>3.4982500000000002E-8</c:v>
                </c:pt>
                <c:pt idx="9268">
                  <c:v>3.4994999999999997E-8</c:v>
                </c:pt>
                <c:pt idx="9269">
                  <c:v>3.5007499999999998E-8</c:v>
                </c:pt>
                <c:pt idx="9270">
                  <c:v>3.5019999999999999E-8</c:v>
                </c:pt>
                <c:pt idx="9271">
                  <c:v>3.50325E-8</c:v>
                </c:pt>
                <c:pt idx="9272">
                  <c:v>3.5045E-8</c:v>
                </c:pt>
                <c:pt idx="9273">
                  <c:v>3.5057500000000001E-8</c:v>
                </c:pt>
                <c:pt idx="9274">
                  <c:v>3.5070000000000002E-8</c:v>
                </c:pt>
                <c:pt idx="9275">
                  <c:v>3.5082500000000003E-8</c:v>
                </c:pt>
                <c:pt idx="9276">
                  <c:v>3.5094999999999998E-8</c:v>
                </c:pt>
                <c:pt idx="9277">
                  <c:v>3.5107499999999999E-8</c:v>
                </c:pt>
                <c:pt idx="9278">
                  <c:v>3.5119999999999999E-8</c:v>
                </c:pt>
                <c:pt idx="9279">
                  <c:v>3.51325E-8</c:v>
                </c:pt>
                <c:pt idx="9280">
                  <c:v>3.5145000000000001E-8</c:v>
                </c:pt>
                <c:pt idx="9281">
                  <c:v>3.5157500000000002E-8</c:v>
                </c:pt>
                <c:pt idx="9282">
                  <c:v>3.5170000000000003E-8</c:v>
                </c:pt>
                <c:pt idx="9283">
                  <c:v>3.5182499999999998E-8</c:v>
                </c:pt>
                <c:pt idx="9284">
                  <c:v>3.5194999999999999E-8</c:v>
                </c:pt>
                <c:pt idx="9285">
                  <c:v>3.5207499999999999E-8</c:v>
                </c:pt>
                <c:pt idx="9286">
                  <c:v>3.522E-8</c:v>
                </c:pt>
                <c:pt idx="9287">
                  <c:v>3.5232500000000001E-8</c:v>
                </c:pt>
                <c:pt idx="9288">
                  <c:v>3.5245000000000002E-8</c:v>
                </c:pt>
                <c:pt idx="9289">
                  <c:v>3.5257500000000003E-8</c:v>
                </c:pt>
                <c:pt idx="9290">
                  <c:v>3.5269999999999998E-8</c:v>
                </c:pt>
                <c:pt idx="9291">
                  <c:v>3.5282499999999998E-8</c:v>
                </c:pt>
                <c:pt idx="9292">
                  <c:v>3.5294999999999999E-8</c:v>
                </c:pt>
                <c:pt idx="9293">
                  <c:v>3.53075E-8</c:v>
                </c:pt>
                <c:pt idx="9294">
                  <c:v>3.5320000000000001E-8</c:v>
                </c:pt>
                <c:pt idx="9295">
                  <c:v>3.5332500000000002E-8</c:v>
                </c:pt>
                <c:pt idx="9296">
                  <c:v>3.5345000000000003E-8</c:v>
                </c:pt>
                <c:pt idx="9297">
                  <c:v>3.5357499999999997E-8</c:v>
                </c:pt>
                <c:pt idx="9298">
                  <c:v>3.5369999999999998E-8</c:v>
                </c:pt>
                <c:pt idx="9299">
                  <c:v>3.5382499999999999E-8</c:v>
                </c:pt>
                <c:pt idx="9300">
                  <c:v>3.5395E-8</c:v>
                </c:pt>
                <c:pt idx="9301">
                  <c:v>3.5407500000000001E-8</c:v>
                </c:pt>
                <c:pt idx="9302">
                  <c:v>3.5420000000000002E-8</c:v>
                </c:pt>
                <c:pt idx="9303">
                  <c:v>3.5432500000000003E-8</c:v>
                </c:pt>
                <c:pt idx="9304">
                  <c:v>3.5444999999999997E-8</c:v>
                </c:pt>
                <c:pt idx="9305">
                  <c:v>3.5457499999999998E-8</c:v>
                </c:pt>
                <c:pt idx="9306">
                  <c:v>3.5469999999999999E-8</c:v>
                </c:pt>
                <c:pt idx="9307">
                  <c:v>3.54825E-8</c:v>
                </c:pt>
                <c:pt idx="9308">
                  <c:v>3.5495000000000001E-8</c:v>
                </c:pt>
                <c:pt idx="9309">
                  <c:v>3.5507500000000002E-8</c:v>
                </c:pt>
                <c:pt idx="9310">
                  <c:v>3.5520000000000003E-8</c:v>
                </c:pt>
                <c:pt idx="9311">
                  <c:v>3.5532499999999997E-8</c:v>
                </c:pt>
                <c:pt idx="9312">
                  <c:v>3.5544999999999998E-8</c:v>
                </c:pt>
                <c:pt idx="9313">
                  <c:v>3.5557499999999999E-8</c:v>
                </c:pt>
                <c:pt idx="9314">
                  <c:v>3.557E-8</c:v>
                </c:pt>
                <c:pt idx="9315">
                  <c:v>3.5582500000000001E-8</c:v>
                </c:pt>
                <c:pt idx="9316">
                  <c:v>3.5595000000000002E-8</c:v>
                </c:pt>
                <c:pt idx="9317">
                  <c:v>3.5607500000000003E-8</c:v>
                </c:pt>
                <c:pt idx="9318">
                  <c:v>3.5619999999999997E-8</c:v>
                </c:pt>
                <c:pt idx="9319">
                  <c:v>3.5632499999999998E-8</c:v>
                </c:pt>
                <c:pt idx="9320">
                  <c:v>3.5644999999999999E-8</c:v>
                </c:pt>
                <c:pt idx="9321">
                  <c:v>3.56575E-8</c:v>
                </c:pt>
                <c:pt idx="9322">
                  <c:v>3.5670000000000001E-8</c:v>
                </c:pt>
                <c:pt idx="9323">
                  <c:v>3.5682500000000002E-8</c:v>
                </c:pt>
                <c:pt idx="9324">
                  <c:v>3.5695000000000003E-8</c:v>
                </c:pt>
                <c:pt idx="9325">
                  <c:v>3.5707499999999997E-8</c:v>
                </c:pt>
                <c:pt idx="9326">
                  <c:v>3.5719999999999998E-8</c:v>
                </c:pt>
                <c:pt idx="9327">
                  <c:v>3.5732499999999999E-8</c:v>
                </c:pt>
                <c:pt idx="9328">
                  <c:v>3.5745E-8</c:v>
                </c:pt>
                <c:pt idx="9329">
                  <c:v>3.5757500000000001E-8</c:v>
                </c:pt>
                <c:pt idx="9330">
                  <c:v>3.5770000000000002E-8</c:v>
                </c:pt>
                <c:pt idx="9331">
                  <c:v>3.5782500000000003E-8</c:v>
                </c:pt>
                <c:pt idx="9332">
                  <c:v>3.5794999999999997E-8</c:v>
                </c:pt>
                <c:pt idx="9333">
                  <c:v>3.5807499999999998E-8</c:v>
                </c:pt>
                <c:pt idx="9334">
                  <c:v>3.5819999999999999E-8</c:v>
                </c:pt>
                <c:pt idx="9335">
                  <c:v>3.58325E-8</c:v>
                </c:pt>
                <c:pt idx="9336">
                  <c:v>3.5845000000000001E-8</c:v>
                </c:pt>
                <c:pt idx="9337">
                  <c:v>3.5857500000000002E-8</c:v>
                </c:pt>
                <c:pt idx="9338">
                  <c:v>3.5870000000000003E-8</c:v>
                </c:pt>
                <c:pt idx="9339">
                  <c:v>3.5882499999999997E-8</c:v>
                </c:pt>
                <c:pt idx="9340">
                  <c:v>3.5894999999999998E-8</c:v>
                </c:pt>
                <c:pt idx="9341">
                  <c:v>3.5907499999999999E-8</c:v>
                </c:pt>
                <c:pt idx="9342">
                  <c:v>3.592E-8</c:v>
                </c:pt>
                <c:pt idx="9343">
                  <c:v>3.5932500000000001E-8</c:v>
                </c:pt>
                <c:pt idx="9344">
                  <c:v>3.5945000000000002E-8</c:v>
                </c:pt>
                <c:pt idx="9345">
                  <c:v>3.5957500000000003E-8</c:v>
                </c:pt>
                <c:pt idx="9346">
                  <c:v>3.5969999999999997E-8</c:v>
                </c:pt>
                <c:pt idx="9347">
                  <c:v>3.5982499999999998E-8</c:v>
                </c:pt>
                <c:pt idx="9348">
                  <c:v>3.5994999999999999E-8</c:v>
                </c:pt>
                <c:pt idx="9349">
                  <c:v>3.60075E-8</c:v>
                </c:pt>
                <c:pt idx="9350">
                  <c:v>3.6020000000000001E-8</c:v>
                </c:pt>
                <c:pt idx="9351">
                  <c:v>3.6032500000000002E-8</c:v>
                </c:pt>
                <c:pt idx="9352">
                  <c:v>3.6045000000000003E-8</c:v>
                </c:pt>
                <c:pt idx="9353">
                  <c:v>3.6057499999999997E-8</c:v>
                </c:pt>
                <c:pt idx="9354">
                  <c:v>3.6069999999999998E-8</c:v>
                </c:pt>
                <c:pt idx="9355">
                  <c:v>3.6082499999999999E-8</c:v>
                </c:pt>
                <c:pt idx="9356">
                  <c:v>3.6095E-8</c:v>
                </c:pt>
                <c:pt idx="9357">
                  <c:v>3.6107500000000001E-8</c:v>
                </c:pt>
                <c:pt idx="9358">
                  <c:v>3.6120000000000002E-8</c:v>
                </c:pt>
                <c:pt idx="9359">
                  <c:v>3.6132500000000003E-8</c:v>
                </c:pt>
                <c:pt idx="9360">
                  <c:v>3.6144999999999997E-8</c:v>
                </c:pt>
                <c:pt idx="9361">
                  <c:v>3.6157499999999998E-8</c:v>
                </c:pt>
                <c:pt idx="9362">
                  <c:v>3.6169999999999999E-8</c:v>
                </c:pt>
                <c:pt idx="9363">
                  <c:v>3.61825E-8</c:v>
                </c:pt>
                <c:pt idx="9364">
                  <c:v>3.6195000000000001E-8</c:v>
                </c:pt>
                <c:pt idx="9365">
                  <c:v>3.6207500000000002E-8</c:v>
                </c:pt>
                <c:pt idx="9366">
                  <c:v>3.6220000000000003E-8</c:v>
                </c:pt>
                <c:pt idx="9367">
                  <c:v>3.6232499999999997E-8</c:v>
                </c:pt>
                <c:pt idx="9368">
                  <c:v>3.6244999999999998E-8</c:v>
                </c:pt>
                <c:pt idx="9369">
                  <c:v>3.6257499999999999E-8</c:v>
                </c:pt>
                <c:pt idx="9370">
                  <c:v>3.627E-8</c:v>
                </c:pt>
                <c:pt idx="9371">
                  <c:v>3.6282500000000001E-8</c:v>
                </c:pt>
                <c:pt idx="9372">
                  <c:v>3.6295000000000002E-8</c:v>
                </c:pt>
                <c:pt idx="9373">
                  <c:v>3.6307500000000003E-8</c:v>
                </c:pt>
                <c:pt idx="9374">
                  <c:v>3.6319999999999997E-8</c:v>
                </c:pt>
                <c:pt idx="9375">
                  <c:v>3.6332499999999998E-8</c:v>
                </c:pt>
                <c:pt idx="9376">
                  <c:v>3.6344999999999999E-8</c:v>
                </c:pt>
                <c:pt idx="9377">
                  <c:v>3.63575E-8</c:v>
                </c:pt>
                <c:pt idx="9378">
                  <c:v>3.6370000000000001E-8</c:v>
                </c:pt>
                <c:pt idx="9379">
                  <c:v>3.6382500000000002E-8</c:v>
                </c:pt>
                <c:pt idx="9380">
                  <c:v>3.6395000000000003E-8</c:v>
                </c:pt>
                <c:pt idx="9381">
                  <c:v>3.6407499999999997E-8</c:v>
                </c:pt>
                <c:pt idx="9382">
                  <c:v>3.6419999999999998E-8</c:v>
                </c:pt>
                <c:pt idx="9383">
                  <c:v>3.6432499999999999E-8</c:v>
                </c:pt>
                <c:pt idx="9384">
                  <c:v>3.6445E-8</c:v>
                </c:pt>
                <c:pt idx="9385">
                  <c:v>3.6457500000000001E-8</c:v>
                </c:pt>
                <c:pt idx="9386">
                  <c:v>3.6470000000000002E-8</c:v>
                </c:pt>
                <c:pt idx="9387">
                  <c:v>3.6482500000000003E-8</c:v>
                </c:pt>
                <c:pt idx="9388">
                  <c:v>3.6494999999999997E-8</c:v>
                </c:pt>
                <c:pt idx="9389">
                  <c:v>3.6507499999999998E-8</c:v>
                </c:pt>
                <c:pt idx="9390">
                  <c:v>3.6519999999999999E-8</c:v>
                </c:pt>
                <c:pt idx="9391">
                  <c:v>3.65325E-8</c:v>
                </c:pt>
                <c:pt idx="9392">
                  <c:v>3.6545000000000001E-8</c:v>
                </c:pt>
                <c:pt idx="9393">
                  <c:v>3.6557500000000002E-8</c:v>
                </c:pt>
                <c:pt idx="9394">
                  <c:v>3.6570000000000003E-8</c:v>
                </c:pt>
                <c:pt idx="9395">
                  <c:v>3.6582499999999997E-8</c:v>
                </c:pt>
                <c:pt idx="9396">
                  <c:v>3.6594999999999998E-8</c:v>
                </c:pt>
                <c:pt idx="9397">
                  <c:v>3.6607499999999999E-8</c:v>
                </c:pt>
                <c:pt idx="9398">
                  <c:v>3.662E-8</c:v>
                </c:pt>
                <c:pt idx="9399">
                  <c:v>3.6632500000000001E-8</c:v>
                </c:pt>
                <c:pt idx="9400">
                  <c:v>3.6645000000000002E-8</c:v>
                </c:pt>
                <c:pt idx="9401">
                  <c:v>3.6657500000000003E-8</c:v>
                </c:pt>
                <c:pt idx="9402">
                  <c:v>3.6669999999999997E-8</c:v>
                </c:pt>
                <c:pt idx="9403">
                  <c:v>3.6682499999999998E-8</c:v>
                </c:pt>
                <c:pt idx="9404">
                  <c:v>3.6694999999999999E-8</c:v>
                </c:pt>
                <c:pt idx="9405">
                  <c:v>3.67075E-8</c:v>
                </c:pt>
                <c:pt idx="9406">
                  <c:v>3.6720000000000001E-8</c:v>
                </c:pt>
                <c:pt idx="9407">
                  <c:v>3.6732500000000002E-8</c:v>
                </c:pt>
                <c:pt idx="9408">
                  <c:v>3.6745000000000002E-8</c:v>
                </c:pt>
                <c:pt idx="9409">
                  <c:v>3.6757499999999997E-8</c:v>
                </c:pt>
                <c:pt idx="9410">
                  <c:v>3.6769999999999998E-8</c:v>
                </c:pt>
                <c:pt idx="9411">
                  <c:v>3.6782499999999999E-8</c:v>
                </c:pt>
                <c:pt idx="9412">
                  <c:v>3.6795E-8</c:v>
                </c:pt>
                <c:pt idx="9413">
                  <c:v>3.6807500000000001E-8</c:v>
                </c:pt>
                <c:pt idx="9414">
                  <c:v>3.6820000000000001E-8</c:v>
                </c:pt>
                <c:pt idx="9415">
                  <c:v>3.6832500000000002E-8</c:v>
                </c:pt>
                <c:pt idx="9416">
                  <c:v>3.6844999999999997E-8</c:v>
                </c:pt>
                <c:pt idx="9417">
                  <c:v>3.6857499999999998E-8</c:v>
                </c:pt>
                <c:pt idx="9418">
                  <c:v>3.6869999999999999E-8</c:v>
                </c:pt>
                <c:pt idx="9419">
                  <c:v>3.68825E-8</c:v>
                </c:pt>
                <c:pt idx="9420">
                  <c:v>3.6895E-8</c:v>
                </c:pt>
                <c:pt idx="9421">
                  <c:v>3.6907500000000001E-8</c:v>
                </c:pt>
                <c:pt idx="9422">
                  <c:v>3.6920000000000002E-8</c:v>
                </c:pt>
                <c:pt idx="9423">
                  <c:v>3.6932499999999997E-8</c:v>
                </c:pt>
                <c:pt idx="9424">
                  <c:v>3.6944999999999998E-8</c:v>
                </c:pt>
                <c:pt idx="9425">
                  <c:v>3.6957499999999999E-8</c:v>
                </c:pt>
                <c:pt idx="9426">
                  <c:v>3.697E-8</c:v>
                </c:pt>
                <c:pt idx="9427">
                  <c:v>3.69825E-8</c:v>
                </c:pt>
                <c:pt idx="9428">
                  <c:v>3.6995000000000001E-8</c:v>
                </c:pt>
                <c:pt idx="9429">
                  <c:v>3.7007500000000002E-8</c:v>
                </c:pt>
                <c:pt idx="9430">
                  <c:v>3.7020000000000003E-8</c:v>
                </c:pt>
                <c:pt idx="9431">
                  <c:v>3.7032499999999998E-8</c:v>
                </c:pt>
                <c:pt idx="9432">
                  <c:v>3.7044999999999999E-8</c:v>
                </c:pt>
                <c:pt idx="9433">
                  <c:v>3.7057499999999999E-8</c:v>
                </c:pt>
                <c:pt idx="9434">
                  <c:v>3.707E-8</c:v>
                </c:pt>
                <c:pt idx="9435">
                  <c:v>3.7082500000000001E-8</c:v>
                </c:pt>
                <c:pt idx="9436">
                  <c:v>3.7095000000000002E-8</c:v>
                </c:pt>
                <c:pt idx="9437">
                  <c:v>3.7107500000000003E-8</c:v>
                </c:pt>
                <c:pt idx="9438">
                  <c:v>3.7119999999999998E-8</c:v>
                </c:pt>
                <c:pt idx="9439">
                  <c:v>3.7132499999999998E-8</c:v>
                </c:pt>
                <c:pt idx="9440">
                  <c:v>3.7144999999999999E-8</c:v>
                </c:pt>
                <c:pt idx="9441">
                  <c:v>3.71575E-8</c:v>
                </c:pt>
                <c:pt idx="9442">
                  <c:v>3.7170000000000001E-8</c:v>
                </c:pt>
                <c:pt idx="9443">
                  <c:v>3.7182500000000002E-8</c:v>
                </c:pt>
                <c:pt idx="9444">
                  <c:v>3.7195000000000003E-8</c:v>
                </c:pt>
                <c:pt idx="9445">
                  <c:v>3.7207499999999998E-8</c:v>
                </c:pt>
                <c:pt idx="9446">
                  <c:v>3.7219999999999998E-8</c:v>
                </c:pt>
                <c:pt idx="9447">
                  <c:v>3.7232499999999999E-8</c:v>
                </c:pt>
                <c:pt idx="9448">
                  <c:v>3.7245E-8</c:v>
                </c:pt>
                <c:pt idx="9449">
                  <c:v>3.7257500000000001E-8</c:v>
                </c:pt>
                <c:pt idx="9450">
                  <c:v>3.7270000000000002E-8</c:v>
                </c:pt>
                <c:pt idx="9451">
                  <c:v>3.7282500000000003E-8</c:v>
                </c:pt>
                <c:pt idx="9452">
                  <c:v>3.7294999999999997E-8</c:v>
                </c:pt>
                <c:pt idx="9453">
                  <c:v>3.7307499999999998E-8</c:v>
                </c:pt>
                <c:pt idx="9454">
                  <c:v>3.7319999999999999E-8</c:v>
                </c:pt>
                <c:pt idx="9455">
                  <c:v>3.73325E-8</c:v>
                </c:pt>
                <c:pt idx="9456">
                  <c:v>3.7345000000000001E-8</c:v>
                </c:pt>
                <c:pt idx="9457">
                  <c:v>3.7357500000000002E-8</c:v>
                </c:pt>
                <c:pt idx="9458">
                  <c:v>3.7370000000000003E-8</c:v>
                </c:pt>
                <c:pt idx="9459">
                  <c:v>3.7382499999999997E-8</c:v>
                </c:pt>
                <c:pt idx="9460">
                  <c:v>3.7394999999999998E-8</c:v>
                </c:pt>
                <c:pt idx="9461">
                  <c:v>3.7407499999999999E-8</c:v>
                </c:pt>
                <c:pt idx="9462">
                  <c:v>3.742E-8</c:v>
                </c:pt>
                <c:pt idx="9463">
                  <c:v>3.7432500000000001E-8</c:v>
                </c:pt>
                <c:pt idx="9464">
                  <c:v>3.7445000000000002E-8</c:v>
                </c:pt>
                <c:pt idx="9465">
                  <c:v>3.7457500000000003E-8</c:v>
                </c:pt>
                <c:pt idx="9466">
                  <c:v>3.7469999999999997E-8</c:v>
                </c:pt>
                <c:pt idx="9467">
                  <c:v>3.7482499999999998E-8</c:v>
                </c:pt>
                <c:pt idx="9468">
                  <c:v>3.7494999999999999E-8</c:v>
                </c:pt>
                <c:pt idx="9469">
                  <c:v>3.75075E-8</c:v>
                </c:pt>
                <c:pt idx="9470">
                  <c:v>3.7520000000000001E-8</c:v>
                </c:pt>
                <c:pt idx="9471">
                  <c:v>3.7532500000000002E-8</c:v>
                </c:pt>
                <c:pt idx="9472">
                  <c:v>3.7545000000000003E-8</c:v>
                </c:pt>
                <c:pt idx="9473">
                  <c:v>3.7557499999999997E-8</c:v>
                </c:pt>
                <c:pt idx="9474">
                  <c:v>3.7569999999999998E-8</c:v>
                </c:pt>
                <c:pt idx="9475">
                  <c:v>3.7582499999999999E-8</c:v>
                </c:pt>
                <c:pt idx="9476">
                  <c:v>3.7595E-8</c:v>
                </c:pt>
                <c:pt idx="9477">
                  <c:v>3.7607500000000001E-8</c:v>
                </c:pt>
                <c:pt idx="9478">
                  <c:v>3.7620000000000002E-8</c:v>
                </c:pt>
                <c:pt idx="9479">
                  <c:v>3.7632500000000003E-8</c:v>
                </c:pt>
                <c:pt idx="9480">
                  <c:v>3.7644999999999997E-8</c:v>
                </c:pt>
                <c:pt idx="9481">
                  <c:v>3.7657499999999998E-8</c:v>
                </c:pt>
                <c:pt idx="9482">
                  <c:v>3.7669999999999999E-8</c:v>
                </c:pt>
                <c:pt idx="9483">
                  <c:v>3.76825E-8</c:v>
                </c:pt>
                <c:pt idx="9484">
                  <c:v>3.7695000000000001E-8</c:v>
                </c:pt>
                <c:pt idx="9485">
                  <c:v>3.7707500000000002E-8</c:v>
                </c:pt>
                <c:pt idx="9486">
                  <c:v>3.7720000000000003E-8</c:v>
                </c:pt>
                <c:pt idx="9487">
                  <c:v>3.7732499999999997E-8</c:v>
                </c:pt>
                <c:pt idx="9488">
                  <c:v>3.7744999999999998E-8</c:v>
                </c:pt>
                <c:pt idx="9489">
                  <c:v>3.7757499999999999E-8</c:v>
                </c:pt>
                <c:pt idx="9490">
                  <c:v>3.777E-8</c:v>
                </c:pt>
                <c:pt idx="9491">
                  <c:v>3.7782500000000001E-8</c:v>
                </c:pt>
                <c:pt idx="9492">
                  <c:v>3.7795000000000002E-8</c:v>
                </c:pt>
                <c:pt idx="9493">
                  <c:v>3.7807500000000003E-8</c:v>
                </c:pt>
                <c:pt idx="9494">
                  <c:v>3.7819999999999997E-8</c:v>
                </c:pt>
                <c:pt idx="9495">
                  <c:v>3.7832499999999998E-8</c:v>
                </c:pt>
                <c:pt idx="9496">
                  <c:v>3.7844999999999999E-8</c:v>
                </c:pt>
                <c:pt idx="9497">
                  <c:v>3.78575E-8</c:v>
                </c:pt>
                <c:pt idx="9498">
                  <c:v>3.7870000000000001E-8</c:v>
                </c:pt>
                <c:pt idx="9499">
                  <c:v>3.7882500000000002E-8</c:v>
                </c:pt>
                <c:pt idx="9500">
                  <c:v>3.7895000000000003E-8</c:v>
                </c:pt>
                <c:pt idx="9501">
                  <c:v>3.7907499999999997E-8</c:v>
                </c:pt>
                <c:pt idx="9502">
                  <c:v>3.7919999999999998E-8</c:v>
                </c:pt>
                <c:pt idx="9503">
                  <c:v>3.7932499999999999E-8</c:v>
                </c:pt>
                <c:pt idx="9504">
                  <c:v>3.7945E-8</c:v>
                </c:pt>
                <c:pt idx="9505">
                  <c:v>3.7957500000000001E-8</c:v>
                </c:pt>
                <c:pt idx="9506">
                  <c:v>3.7970000000000002E-8</c:v>
                </c:pt>
                <c:pt idx="9507">
                  <c:v>3.7982500000000003E-8</c:v>
                </c:pt>
                <c:pt idx="9508">
                  <c:v>3.7994999999999997E-8</c:v>
                </c:pt>
                <c:pt idx="9509">
                  <c:v>3.8007499999999998E-8</c:v>
                </c:pt>
                <c:pt idx="9510">
                  <c:v>3.8019999999999999E-8</c:v>
                </c:pt>
                <c:pt idx="9511">
                  <c:v>3.80325E-8</c:v>
                </c:pt>
                <c:pt idx="9512">
                  <c:v>3.8045000000000001E-8</c:v>
                </c:pt>
                <c:pt idx="9513">
                  <c:v>3.8057500000000002E-8</c:v>
                </c:pt>
                <c:pt idx="9514">
                  <c:v>3.8070000000000003E-8</c:v>
                </c:pt>
                <c:pt idx="9515">
                  <c:v>3.8082499999999997E-8</c:v>
                </c:pt>
                <c:pt idx="9516">
                  <c:v>3.8094999999999998E-8</c:v>
                </c:pt>
                <c:pt idx="9517">
                  <c:v>3.8107499999999999E-8</c:v>
                </c:pt>
                <c:pt idx="9518">
                  <c:v>3.812E-8</c:v>
                </c:pt>
                <c:pt idx="9519">
                  <c:v>3.8132500000000001E-8</c:v>
                </c:pt>
                <c:pt idx="9520">
                  <c:v>3.8145000000000002E-8</c:v>
                </c:pt>
                <c:pt idx="9521">
                  <c:v>3.8157500000000003E-8</c:v>
                </c:pt>
                <c:pt idx="9522">
                  <c:v>3.8169999999999997E-8</c:v>
                </c:pt>
                <c:pt idx="9523">
                  <c:v>3.8182499999999998E-8</c:v>
                </c:pt>
                <c:pt idx="9524">
                  <c:v>3.8194999999999999E-8</c:v>
                </c:pt>
                <c:pt idx="9525">
                  <c:v>3.82075E-8</c:v>
                </c:pt>
                <c:pt idx="9526">
                  <c:v>3.8220000000000001E-8</c:v>
                </c:pt>
                <c:pt idx="9527">
                  <c:v>3.8232500000000002E-8</c:v>
                </c:pt>
                <c:pt idx="9528">
                  <c:v>3.8245000000000003E-8</c:v>
                </c:pt>
                <c:pt idx="9529">
                  <c:v>3.8257499999999997E-8</c:v>
                </c:pt>
                <c:pt idx="9530">
                  <c:v>3.8269999999999998E-8</c:v>
                </c:pt>
                <c:pt idx="9531">
                  <c:v>3.8282499999999999E-8</c:v>
                </c:pt>
                <c:pt idx="9532">
                  <c:v>3.8295E-8</c:v>
                </c:pt>
                <c:pt idx="9533">
                  <c:v>3.8307500000000001E-8</c:v>
                </c:pt>
                <c:pt idx="9534">
                  <c:v>3.8320000000000002E-8</c:v>
                </c:pt>
                <c:pt idx="9535">
                  <c:v>3.8332500000000003E-8</c:v>
                </c:pt>
                <c:pt idx="9536">
                  <c:v>3.8344999999999997E-8</c:v>
                </c:pt>
                <c:pt idx="9537">
                  <c:v>3.8357499999999998E-8</c:v>
                </c:pt>
                <c:pt idx="9538">
                  <c:v>3.8369999999999999E-8</c:v>
                </c:pt>
                <c:pt idx="9539">
                  <c:v>3.83825E-8</c:v>
                </c:pt>
                <c:pt idx="9540">
                  <c:v>3.8395000000000001E-8</c:v>
                </c:pt>
                <c:pt idx="9541">
                  <c:v>3.8407500000000002E-8</c:v>
                </c:pt>
                <c:pt idx="9542">
                  <c:v>3.8420000000000003E-8</c:v>
                </c:pt>
                <c:pt idx="9543">
                  <c:v>3.8432499999999997E-8</c:v>
                </c:pt>
                <c:pt idx="9544">
                  <c:v>3.8444999999999998E-8</c:v>
                </c:pt>
                <c:pt idx="9545">
                  <c:v>3.8457499999999999E-8</c:v>
                </c:pt>
                <c:pt idx="9546">
                  <c:v>3.847E-8</c:v>
                </c:pt>
                <c:pt idx="9547">
                  <c:v>3.8482500000000001E-8</c:v>
                </c:pt>
                <c:pt idx="9548">
                  <c:v>3.8495000000000002E-8</c:v>
                </c:pt>
                <c:pt idx="9549">
                  <c:v>3.8507500000000003E-8</c:v>
                </c:pt>
                <c:pt idx="9550">
                  <c:v>3.8519999999999997E-8</c:v>
                </c:pt>
                <c:pt idx="9551">
                  <c:v>3.8532499999999998E-8</c:v>
                </c:pt>
                <c:pt idx="9552">
                  <c:v>3.8544999999999999E-8</c:v>
                </c:pt>
                <c:pt idx="9553">
                  <c:v>3.85575E-8</c:v>
                </c:pt>
                <c:pt idx="9554">
                  <c:v>3.8570000000000001E-8</c:v>
                </c:pt>
                <c:pt idx="9555">
                  <c:v>3.8582500000000002E-8</c:v>
                </c:pt>
                <c:pt idx="9556">
                  <c:v>3.8595000000000002E-8</c:v>
                </c:pt>
                <c:pt idx="9557">
                  <c:v>3.8607499999999997E-8</c:v>
                </c:pt>
                <c:pt idx="9558">
                  <c:v>3.8619999999999998E-8</c:v>
                </c:pt>
                <c:pt idx="9559">
                  <c:v>3.8632499999999999E-8</c:v>
                </c:pt>
                <c:pt idx="9560">
                  <c:v>3.8645E-8</c:v>
                </c:pt>
                <c:pt idx="9561">
                  <c:v>3.8657500000000001E-8</c:v>
                </c:pt>
                <c:pt idx="9562">
                  <c:v>3.8670000000000002E-8</c:v>
                </c:pt>
                <c:pt idx="9563">
                  <c:v>3.8682500000000002E-8</c:v>
                </c:pt>
                <c:pt idx="9564">
                  <c:v>3.8694999999999997E-8</c:v>
                </c:pt>
                <c:pt idx="9565">
                  <c:v>3.8707499999999998E-8</c:v>
                </c:pt>
                <c:pt idx="9566">
                  <c:v>3.8719999999999999E-8</c:v>
                </c:pt>
                <c:pt idx="9567">
                  <c:v>3.87325E-8</c:v>
                </c:pt>
                <c:pt idx="9568">
                  <c:v>3.8745000000000001E-8</c:v>
                </c:pt>
                <c:pt idx="9569">
                  <c:v>3.8757500000000001E-8</c:v>
                </c:pt>
                <c:pt idx="9570">
                  <c:v>3.8770000000000002E-8</c:v>
                </c:pt>
                <c:pt idx="9571">
                  <c:v>3.8782499999999997E-8</c:v>
                </c:pt>
                <c:pt idx="9572">
                  <c:v>3.8794999999999998E-8</c:v>
                </c:pt>
                <c:pt idx="9573">
                  <c:v>3.8807499999999999E-8</c:v>
                </c:pt>
                <c:pt idx="9574">
                  <c:v>3.882E-8</c:v>
                </c:pt>
                <c:pt idx="9575">
                  <c:v>3.88325E-8</c:v>
                </c:pt>
                <c:pt idx="9576">
                  <c:v>3.8845000000000001E-8</c:v>
                </c:pt>
                <c:pt idx="9577">
                  <c:v>3.8857500000000002E-8</c:v>
                </c:pt>
                <c:pt idx="9578">
                  <c:v>3.8870000000000003E-8</c:v>
                </c:pt>
                <c:pt idx="9579">
                  <c:v>3.8882499999999998E-8</c:v>
                </c:pt>
                <c:pt idx="9580">
                  <c:v>3.8894999999999999E-8</c:v>
                </c:pt>
                <c:pt idx="9581">
                  <c:v>3.8907499999999999E-8</c:v>
                </c:pt>
                <c:pt idx="9582">
                  <c:v>3.892E-8</c:v>
                </c:pt>
                <c:pt idx="9583">
                  <c:v>3.8932500000000001E-8</c:v>
                </c:pt>
                <c:pt idx="9584">
                  <c:v>3.8945000000000002E-8</c:v>
                </c:pt>
                <c:pt idx="9585">
                  <c:v>3.8957500000000003E-8</c:v>
                </c:pt>
                <c:pt idx="9586">
                  <c:v>3.8969999999999998E-8</c:v>
                </c:pt>
                <c:pt idx="9587">
                  <c:v>3.8982499999999999E-8</c:v>
                </c:pt>
                <c:pt idx="9588">
                  <c:v>3.8994999999999999E-8</c:v>
                </c:pt>
                <c:pt idx="9589">
                  <c:v>3.90075E-8</c:v>
                </c:pt>
                <c:pt idx="9590">
                  <c:v>3.9020000000000001E-8</c:v>
                </c:pt>
                <c:pt idx="9591">
                  <c:v>3.9032500000000002E-8</c:v>
                </c:pt>
                <c:pt idx="9592">
                  <c:v>3.9045000000000003E-8</c:v>
                </c:pt>
                <c:pt idx="9593">
                  <c:v>3.9057499999999998E-8</c:v>
                </c:pt>
                <c:pt idx="9594">
                  <c:v>3.9069999999999998E-8</c:v>
                </c:pt>
                <c:pt idx="9595">
                  <c:v>3.9082499999999999E-8</c:v>
                </c:pt>
                <c:pt idx="9596">
                  <c:v>3.9095E-8</c:v>
                </c:pt>
                <c:pt idx="9597">
                  <c:v>3.9107500000000001E-8</c:v>
                </c:pt>
                <c:pt idx="9598">
                  <c:v>3.9120000000000002E-8</c:v>
                </c:pt>
                <c:pt idx="9599">
                  <c:v>3.9132500000000003E-8</c:v>
                </c:pt>
                <c:pt idx="9600">
                  <c:v>3.9144999999999997E-8</c:v>
                </c:pt>
                <c:pt idx="9601">
                  <c:v>3.9157499999999998E-8</c:v>
                </c:pt>
                <c:pt idx="9602">
                  <c:v>3.9169999999999999E-8</c:v>
                </c:pt>
                <c:pt idx="9603">
                  <c:v>3.91825E-8</c:v>
                </c:pt>
                <c:pt idx="9604">
                  <c:v>3.9195000000000001E-8</c:v>
                </c:pt>
                <c:pt idx="9605">
                  <c:v>3.9207500000000002E-8</c:v>
                </c:pt>
                <c:pt idx="9606">
                  <c:v>3.9220000000000003E-8</c:v>
                </c:pt>
                <c:pt idx="9607">
                  <c:v>3.9232499999999997E-8</c:v>
                </c:pt>
                <c:pt idx="9608">
                  <c:v>3.9244999999999998E-8</c:v>
                </c:pt>
                <c:pt idx="9609">
                  <c:v>3.9257499999999999E-8</c:v>
                </c:pt>
                <c:pt idx="9610">
                  <c:v>3.927E-8</c:v>
                </c:pt>
                <c:pt idx="9611">
                  <c:v>3.9282500000000001E-8</c:v>
                </c:pt>
                <c:pt idx="9612">
                  <c:v>3.9295000000000002E-8</c:v>
                </c:pt>
                <c:pt idx="9613">
                  <c:v>3.9307500000000003E-8</c:v>
                </c:pt>
                <c:pt idx="9614">
                  <c:v>3.9319999999999997E-8</c:v>
                </c:pt>
                <c:pt idx="9615">
                  <c:v>3.9332499999999998E-8</c:v>
                </c:pt>
                <c:pt idx="9616">
                  <c:v>3.9344999999999999E-8</c:v>
                </c:pt>
                <c:pt idx="9617">
                  <c:v>3.93575E-8</c:v>
                </c:pt>
                <c:pt idx="9618">
                  <c:v>3.9370000000000001E-8</c:v>
                </c:pt>
                <c:pt idx="9619">
                  <c:v>3.9382500000000002E-8</c:v>
                </c:pt>
                <c:pt idx="9620">
                  <c:v>3.9395000000000003E-8</c:v>
                </c:pt>
                <c:pt idx="9621">
                  <c:v>3.9407499999999997E-8</c:v>
                </c:pt>
                <c:pt idx="9622">
                  <c:v>3.9419999999999998E-8</c:v>
                </c:pt>
                <c:pt idx="9623">
                  <c:v>3.9432499999999999E-8</c:v>
                </c:pt>
                <c:pt idx="9624">
                  <c:v>3.9445E-8</c:v>
                </c:pt>
                <c:pt idx="9625">
                  <c:v>3.9457500000000001E-8</c:v>
                </c:pt>
                <c:pt idx="9626">
                  <c:v>3.9470000000000002E-8</c:v>
                </c:pt>
                <c:pt idx="9627">
                  <c:v>3.9482500000000003E-8</c:v>
                </c:pt>
                <c:pt idx="9628">
                  <c:v>3.9494999999999997E-8</c:v>
                </c:pt>
                <c:pt idx="9629">
                  <c:v>3.9507499999999998E-8</c:v>
                </c:pt>
                <c:pt idx="9630">
                  <c:v>3.9519999999999999E-8</c:v>
                </c:pt>
                <c:pt idx="9631">
                  <c:v>3.95325E-8</c:v>
                </c:pt>
                <c:pt idx="9632">
                  <c:v>3.9545000000000001E-8</c:v>
                </c:pt>
                <c:pt idx="9633">
                  <c:v>3.9557500000000002E-8</c:v>
                </c:pt>
                <c:pt idx="9634">
                  <c:v>3.9570000000000003E-8</c:v>
                </c:pt>
                <c:pt idx="9635">
                  <c:v>3.9582499999999997E-8</c:v>
                </c:pt>
                <c:pt idx="9636">
                  <c:v>3.9594999999999998E-8</c:v>
                </c:pt>
                <c:pt idx="9637">
                  <c:v>3.9607499999999999E-8</c:v>
                </c:pt>
                <c:pt idx="9638">
                  <c:v>3.962E-8</c:v>
                </c:pt>
                <c:pt idx="9639">
                  <c:v>3.9632500000000001E-8</c:v>
                </c:pt>
                <c:pt idx="9640">
                  <c:v>3.9645000000000002E-8</c:v>
                </c:pt>
                <c:pt idx="9641">
                  <c:v>3.9657500000000003E-8</c:v>
                </c:pt>
                <c:pt idx="9642">
                  <c:v>3.9669999999999997E-8</c:v>
                </c:pt>
                <c:pt idx="9643">
                  <c:v>3.9682499999999998E-8</c:v>
                </c:pt>
                <c:pt idx="9644">
                  <c:v>3.9694999999999999E-8</c:v>
                </c:pt>
                <c:pt idx="9645">
                  <c:v>3.97075E-8</c:v>
                </c:pt>
                <c:pt idx="9646">
                  <c:v>3.9720000000000001E-8</c:v>
                </c:pt>
                <c:pt idx="9647">
                  <c:v>3.9732500000000002E-8</c:v>
                </c:pt>
                <c:pt idx="9648">
                  <c:v>3.9745000000000003E-8</c:v>
                </c:pt>
                <c:pt idx="9649">
                  <c:v>3.9757499999999997E-8</c:v>
                </c:pt>
                <c:pt idx="9650">
                  <c:v>3.9769999999999998E-8</c:v>
                </c:pt>
                <c:pt idx="9651">
                  <c:v>3.9782499999999999E-8</c:v>
                </c:pt>
                <c:pt idx="9652">
                  <c:v>3.9795E-8</c:v>
                </c:pt>
                <c:pt idx="9653">
                  <c:v>3.9807500000000001E-8</c:v>
                </c:pt>
                <c:pt idx="9654">
                  <c:v>3.9820000000000002E-8</c:v>
                </c:pt>
                <c:pt idx="9655">
                  <c:v>3.9832500000000003E-8</c:v>
                </c:pt>
                <c:pt idx="9656">
                  <c:v>3.9844999999999997E-8</c:v>
                </c:pt>
                <c:pt idx="9657">
                  <c:v>3.9857499999999998E-8</c:v>
                </c:pt>
                <c:pt idx="9658">
                  <c:v>3.9869999999999999E-8</c:v>
                </c:pt>
                <c:pt idx="9659">
                  <c:v>3.98825E-8</c:v>
                </c:pt>
                <c:pt idx="9660">
                  <c:v>3.9895000000000001E-8</c:v>
                </c:pt>
                <c:pt idx="9661">
                  <c:v>3.9907500000000002E-8</c:v>
                </c:pt>
                <c:pt idx="9662">
                  <c:v>3.9920000000000003E-8</c:v>
                </c:pt>
                <c:pt idx="9663">
                  <c:v>3.9932499999999997E-8</c:v>
                </c:pt>
                <c:pt idx="9664">
                  <c:v>3.9944999999999998E-8</c:v>
                </c:pt>
                <c:pt idx="9665">
                  <c:v>3.9957499999999999E-8</c:v>
                </c:pt>
                <c:pt idx="9666">
                  <c:v>3.997E-8</c:v>
                </c:pt>
                <c:pt idx="9667">
                  <c:v>3.9982500000000001E-8</c:v>
                </c:pt>
                <c:pt idx="9668">
                  <c:v>3.9995000000000002E-8</c:v>
                </c:pt>
                <c:pt idx="9669">
                  <c:v>4.0007500000000003E-8</c:v>
                </c:pt>
                <c:pt idx="9670">
                  <c:v>4.0019999999999997E-8</c:v>
                </c:pt>
                <c:pt idx="9671">
                  <c:v>4.0032499999999998E-8</c:v>
                </c:pt>
                <c:pt idx="9672">
                  <c:v>4.0044999999999999E-8</c:v>
                </c:pt>
                <c:pt idx="9673">
                  <c:v>4.00575E-8</c:v>
                </c:pt>
                <c:pt idx="9674">
                  <c:v>4.0070000000000001E-8</c:v>
                </c:pt>
                <c:pt idx="9675">
                  <c:v>4.0082500000000002E-8</c:v>
                </c:pt>
                <c:pt idx="9676">
                  <c:v>4.0095000000000003E-8</c:v>
                </c:pt>
                <c:pt idx="9677">
                  <c:v>4.0107499999999997E-8</c:v>
                </c:pt>
                <c:pt idx="9678">
                  <c:v>4.0119999999999998E-8</c:v>
                </c:pt>
                <c:pt idx="9679">
                  <c:v>4.0132499999999999E-8</c:v>
                </c:pt>
                <c:pt idx="9680">
                  <c:v>4.0145E-8</c:v>
                </c:pt>
                <c:pt idx="9681">
                  <c:v>4.0157500000000001E-8</c:v>
                </c:pt>
                <c:pt idx="9682">
                  <c:v>4.0170000000000002E-8</c:v>
                </c:pt>
                <c:pt idx="9683">
                  <c:v>4.0182500000000003E-8</c:v>
                </c:pt>
                <c:pt idx="9684">
                  <c:v>4.0194999999999997E-8</c:v>
                </c:pt>
                <c:pt idx="9685">
                  <c:v>4.0207499999999998E-8</c:v>
                </c:pt>
                <c:pt idx="9686">
                  <c:v>4.0219999999999999E-8</c:v>
                </c:pt>
                <c:pt idx="9687">
                  <c:v>4.02325E-8</c:v>
                </c:pt>
                <c:pt idx="9688">
                  <c:v>4.0245000000000001E-8</c:v>
                </c:pt>
                <c:pt idx="9689">
                  <c:v>4.0257500000000002E-8</c:v>
                </c:pt>
                <c:pt idx="9690">
                  <c:v>4.0270000000000003E-8</c:v>
                </c:pt>
                <c:pt idx="9691">
                  <c:v>4.0282499999999997E-8</c:v>
                </c:pt>
                <c:pt idx="9692">
                  <c:v>4.0294999999999998E-8</c:v>
                </c:pt>
                <c:pt idx="9693">
                  <c:v>4.0307499999999999E-8</c:v>
                </c:pt>
                <c:pt idx="9694">
                  <c:v>4.032E-8</c:v>
                </c:pt>
                <c:pt idx="9695">
                  <c:v>4.0332500000000001E-8</c:v>
                </c:pt>
                <c:pt idx="9696">
                  <c:v>4.0345000000000002E-8</c:v>
                </c:pt>
                <c:pt idx="9697">
                  <c:v>4.0357500000000003E-8</c:v>
                </c:pt>
                <c:pt idx="9698">
                  <c:v>4.0369999999999997E-8</c:v>
                </c:pt>
                <c:pt idx="9699">
                  <c:v>4.0382499999999998E-8</c:v>
                </c:pt>
                <c:pt idx="9700">
                  <c:v>4.0394999999999999E-8</c:v>
                </c:pt>
                <c:pt idx="9701">
                  <c:v>4.04075E-8</c:v>
                </c:pt>
                <c:pt idx="9702">
                  <c:v>4.0420000000000001E-8</c:v>
                </c:pt>
                <c:pt idx="9703">
                  <c:v>4.0432500000000002E-8</c:v>
                </c:pt>
                <c:pt idx="9704">
                  <c:v>4.0445000000000003E-8</c:v>
                </c:pt>
                <c:pt idx="9705">
                  <c:v>4.0457499999999997E-8</c:v>
                </c:pt>
                <c:pt idx="9706">
                  <c:v>4.0469999999999998E-8</c:v>
                </c:pt>
                <c:pt idx="9707">
                  <c:v>4.0482499999999999E-8</c:v>
                </c:pt>
                <c:pt idx="9708">
                  <c:v>4.0495E-8</c:v>
                </c:pt>
                <c:pt idx="9709">
                  <c:v>4.0507500000000001E-8</c:v>
                </c:pt>
                <c:pt idx="9710">
                  <c:v>4.0520000000000002E-8</c:v>
                </c:pt>
                <c:pt idx="9711">
                  <c:v>4.0532500000000002E-8</c:v>
                </c:pt>
                <c:pt idx="9712">
                  <c:v>4.0544999999999997E-8</c:v>
                </c:pt>
                <c:pt idx="9713">
                  <c:v>4.0557499999999998E-8</c:v>
                </c:pt>
                <c:pt idx="9714">
                  <c:v>4.0569999999999999E-8</c:v>
                </c:pt>
                <c:pt idx="9715">
                  <c:v>4.05825E-8</c:v>
                </c:pt>
                <c:pt idx="9716">
                  <c:v>4.0595000000000001E-8</c:v>
                </c:pt>
                <c:pt idx="9717">
                  <c:v>4.0607500000000001E-8</c:v>
                </c:pt>
                <c:pt idx="9718">
                  <c:v>4.0620000000000002E-8</c:v>
                </c:pt>
                <c:pt idx="9719">
                  <c:v>4.0632499999999997E-8</c:v>
                </c:pt>
                <c:pt idx="9720">
                  <c:v>4.0644999999999998E-8</c:v>
                </c:pt>
                <c:pt idx="9721">
                  <c:v>4.0657499999999999E-8</c:v>
                </c:pt>
                <c:pt idx="9722">
                  <c:v>4.067E-8</c:v>
                </c:pt>
                <c:pt idx="9723">
                  <c:v>4.06825E-8</c:v>
                </c:pt>
                <c:pt idx="9724">
                  <c:v>4.0695000000000001E-8</c:v>
                </c:pt>
                <c:pt idx="9725">
                  <c:v>4.0707500000000002E-8</c:v>
                </c:pt>
                <c:pt idx="9726">
                  <c:v>4.0719999999999997E-8</c:v>
                </c:pt>
                <c:pt idx="9727">
                  <c:v>4.0732499999999998E-8</c:v>
                </c:pt>
                <c:pt idx="9728">
                  <c:v>4.0744999999999999E-8</c:v>
                </c:pt>
                <c:pt idx="9729">
                  <c:v>4.07575E-8</c:v>
                </c:pt>
                <c:pt idx="9730">
                  <c:v>4.077E-8</c:v>
                </c:pt>
                <c:pt idx="9731">
                  <c:v>4.0782500000000001E-8</c:v>
                </c:pt>
                <c:pt idx="9732">
                  <c:v>4.0795000000000002E-8</c:v>
                </c:pt>
                <c:pt idx="9733">
                  <c:v>4.0807500000000003E-8</c:v>
                </c:pt>
                <c:pt idx="9734">
                  <c:v>4.0819999999999998E-8</c:v>
                </c:pt>
                <c:pt idx="9735">
                  <c:v>4.0832499999999999E-8</c:v>
                </c:pt>
                <c:pt idx="9736">
                  <c:v>4.0844999999999999E-8</c:v>
                </c:pt>
                <c:pt idx="9737">
                  <c:v>4.08575E-8</c:v>
                </c:pt>
                <c:pt idx="9738">
                  <c:v>4.0870000000000001E-8</c:v>
                </c:pt>
                <c:pt idx="9739">
                  <c:v>4.0882500000000002E-8</c:v>
                </c:pt>
                <c:pt idx="9740">
                  <c:v>4.0895000000000003E-8</c:v>
                </c:pt>
                <c:pt idx="9741">
                  <c:v>4.0907499999999998E-8</c:v>
                </c:pt>
                <c:pt idx="9742">
                  <c:v>4.0919999999999998E-8</c:v>
                </c:pt>
                <c:pt idx="9743">
                  <c:v>4.0932499999999999E-8</c:v>
                </c:pt>
                <c:pt idx="9744">
                  <c:v>4.0945E-8</c:v>
                </c:pt>
                <c:pt idx="9745">
                  <c:v>4.0957500000000001E-8</c:v>
                </c:pt>
                <c:pt idx="9746">
                  <c:v>4.0970000000000002E-8</c:v>
                </c:pt>
                <c:pt idx="9747">
                  <c:v>4.0982500000000003E-8</c:v>
                </c:pt>
                <c:pt idx="9748">
                  <c:v>4.0994999999999998E-8</c:v>
                </c:pt>
                <c:pt idx="9749">
                  <c:v>4.1007499999999998E-8</c:v>
                </c:pt>
                <c:pt idx="9750">
                  <c:v>4.1019999999999999E-8</c:v>
                </c:pt>
                <c:pt idx="9751">
                  <c:v>4.10325E-8</c:v>
                </c:pt>
                <c:pt idx="9752">
                  <c:v>4.1045000000000001E-8</c:v>
                </c:pt>
                <c:pt idx="9753">
                  <c:v>4.1057500000000002E-8</c:v>
                </c:pt>
                <c:pt idx="9754">
                  <c:v>4.1070000000000003E-8</c:v>
                </c:pt>
                <c:pt idx="9755">
                  <c:v>4.1082499999999997E-8</c:v>
                </c:pt>
                <c:pt idx="9756">
                  <c:v>4.1094999999999998E-8</c:v>
                </c:pt>
                <c:pt idx="9757">
                  <c:v>4.1107499999999999E-8</c:v>
                </c:pt>
                <c:pt idx="9758">
                  <c:v>4.112E-8</c:v>
                </c:pt>
                <c:pt idx="9759">
                  <c:v>4.1132500000000001E-8</c:v>
                </c:pt>
                <c:pt idx="9760">
                  <c:v>4.1145000000000002E-8</c:v>
                </c:pt>
                <c:pt idx="9761">
                  <c:v>4.1157500000000003E-8</c:v>
                </c:pt>
                <c:pt idx="9762">
                  <c:v>4.1169999999999997E-8</c:v>
                </c:pt>
                <c:pt idx="9763">
                  <c:v>4.1182499999999998E-8</c:v>
                </c:pt>
                <c:pt idx="9764">
                  <c:v>4.1194999999999999E-8</c:v>
                </c:pt>
                <c:pt idx="9765">
                  <c:v>4.12075E-8</c:v>
                </c:pt>
                <c:pt idx="9766">
                  <c:v>4.1220000000000001E-8</c:v>
                </c:pt>
                <c:pt idx="9767">
                  <c:v>4.1232500000000002E-8</c:v>
                </c:pt>
                <c:pt idx="9768">
                  <c:v>4.1245000000000003E-8</c:v>
                </c:pt>
                <c:pt idx="9769">
                  <c:v>4.1257499999999997E-8</c:v>
                </c:pt>
                <c:pt idx="9770">
                  <c:v>4.1269999999999998E-8</c:v>
                </c:pt>
                <c:pt idx="9771">
                  <c:v>4.1282499999999999E-8</c:v>
                </c:pt>
                <c:pt idx="9772">
                  <c:v>4.1295E-8</c:v>
                </c:pt>
                <c:pt idx="9773">
                  <c:v>4.1307500000000001E-8</c:v>
                </c:pt>
                <c:pt idx="9774">
                  <c:v>4.1320000000000002E-8</c:v>
                </c:pt>
                <c:pt idx="9775">
                  <c:v>4.1332500000000003E-8</c:v>
                </c:pt>
                <c:pt idx="9776">
                  <c:v>4.1344999999999997E-8</c:v>
                </c:pt>
                <c:pt idx="9777">
                  <c:v>4.1357499999999998E-8</c:v>
                </c:pt>
                <c:pt idx="9778">
                  <c:v>4.1369999999999999E-8</c:v>
                </c:pt>
                <c:pt idx="9779">
                  <c:v>4.13825E-8</c:v>
                </c:pt>
                <c:pt idx="9780">
                  <c:v>4.1395000000000001E-8</c:v>
                </c:pt>
                <c:pt idx="9781">
                  <c:v>4.1407500000000002E-8</c:v>
                </c:pt>
                <c:pt idx="9782">
                  <c:v>4.1420000000000003E-8</c:v>
                </c:pt>
                <c:pt idx="9783">
                  <c:v>4.1432499999999997E-8</c:v>
                </c:pt>
                <c:pt idx="9784">
                  <c:v>4.1444999999999998E-8</c:v>
                </c:pt>
                <c:pt idx="9785">
                  <c:v>4.1457499999999999E-8</c:v>
                </c:pt>
                <c:pt idx="9786">
                  <c:v>4.147E-8</c:v>
                </c:pt>
                <c:pt idx="9787">
                  <c:v>4.1482500000000001E-8</c:v>
                </c:pt>
                <c:pt idx="9788">
                  <c:v>4.1495000000000002E-8</c:v>
                </c:pt>
                <c:pt idx="9789">
                  <c:v>4.1507500000000003E-8</c:v>
                </c:pt>
                <c:pt idx="9790">
                  <c:v>4.1519999999999997E-8</c:v>
                </c:pt>
                <c:pt idx="9791">
                  <c:v>4.1532499999999998E-8</c:v>
                </c:pt>
                <c:pt idx="9792">
                  <c:v>4.1544999999999999E-8</c:v>
                </c:pt>
                <c:pt idx="9793">
                  <c:v>4.15575E-8</c:v>
                </c:pt>
                <c:pt idx="9794">
                  <c:v>4.1570000000000001E-8</c:v>
                </c:pt>
                <c:pt idx="9795">
                  <c:v>4.1582500000000002E-8</c:v>
                </c:pt>
                <c:pt idx="9796">
                  <c:v>4.1595000000000003E-8</c:v>
                </c:pt>
                <c:pt idx="9797">
                  <c:v>4.1607499999999997E-8</c:v>
                </c:pt>
                <c:pt idx="9798">
                  <c:v>4.1619999999999998E-8</c:v>
                </c:pt>
                <c:pt idx="9799">
                  <c:v>4.1632499999999999E-8</c:v>
                </c:pt>
                <c:pt idx="9800">
                  <c:v>4.1645E-8</c:v>
                </c:pt>
                <c:pt idx="9801">
                  <c:v>4.1657500000000001E-8</c:v>
                </c:pt>
                <c:pt idx="9802">
                  <c:v>4.1670000000000002E-8</c:v>
                </c:pt>
                <c:pt idx="9803">
                  <c:v>4.1682500000000003E-8</c:v>
                </c:pt>
                <c:pt idx="9804">
                  <c:v>4.1694999999999997E-8</c:v>
                </c:pt>
                <c:pt idx="9805">
                  <c:v>4.1707499999999998E-8</c:v>
                </c:pt>
                <c:pt idx="9806">
                  <c:v>4.1719999999999999E-8</c:v>
                </c:pt>
                <c:pt idx="9807">
                  <c:v>4.17325E-8</c:v>
                </c:pt>
                <c:pt idx="9808">
                  <c:v>4.1745000000000001E-8</c:v>
                </c:pt>
                <c:pt idx="9809">
                  <c:v>4.1757500000000002E-8</c:v>
                </c:pt>
                <c:pt idx="9810">
                  <c:v>4.1770000000000003E-8</c:v>
                </c:pt>
                <c:pt idx="9811">
                  <c:v>4.1782499999999997E-8</c:v>
                </c:pt>
                <c:pt idx="9812">
                  <c:v>4.1794999999999998E-8</c:v>
                </c:pt>
                <c:pt idx="9813">
                  <c:v>4.1807499999999999E-8</c:v>
                </c:pt>
                <c:pt idx="9814">
                  <c:v>4.182E-8</c:v>
                </c:pt>
                <c:pt idx="9815">
                  <c:v>4.1832500000000001E-8</c:v>
                </c:pt>
                <c:pt idx="9816">
                  <c:v>4.1845000000000002E-8</c:v>
                </c:pt>
                <c:pt idx="9817">
                  <c:v>4.1857500000000003E-8</c:v>
                </c:pt>
                <c:pt idx="9818">
                  <c:v>4.1869999999999997E-8</c:v>
                </c:pt>
                <c:pt idx="9819">
                  <c:v>4.1882499999999998E-8</c:v>
                </c:pt>
                <c:pt idx="9820">
                  <c:v>4.1894999999999999E-8</c:v>
                </c:pt>
                <c:pt idx="9821">
                  <c:v>4.19075E-8</c:v>
                </c:pt>
                <c:pt idx="9822">
                  <c:v>4.1920000000000001E-8</c:v>
                </c:pt>
                <c:pt idx="9823">
                  <c:v>4.1932500000000002E-8</c:v>
                </c:pt>
                <c:pt idx="9824">
                  <c:v>4.1945000000000003E-8</c:v>
                </c:pt>
                <c:pt idx="9825">
                  <c:v>4.1957499999999997E-8</c:v>
                </c:pt>
                <c:pt idx="9826">
                  <c:v>4.1969999999999998E-8</c:v>
                </c:pt>
                <c:pt idx="9827">
                  <c:v>4.1982499999999999E-8</c:v>
                </c:pt>
                <c:pt idx="9828">
                  <c:v>4.1995E-8</c:v>
                </c:pt>
                <c:pt idx="9829">
                  <c:v>4.2007500000000001E-8</c:v>
                </c:pt>
                <c:pt idx="9830">
                  <c:v>4.2020000000000002E-8</c:v>
                </c:pt>
                <c:pt idx="9831">
                  <c:v>4.2032500000000003E-8</c:v>
                </c:pt>
                <c:pt idx="9832">
                  <c:v>4.2044999999999997E-8</c:v>
                </c:pt>
                <c:pt idx="9833">
                  <c:v>4.2057499999999998E-8</c:v>
                </c:pt>
                <c:pt idx="9834">
                  <c:v>4.2069999999999999E-8</c:v>
                </c:pt>
                <c:pt idx="9835">
                  <c:v>4.20825E-8</c:v>
                </c:pt>
                <c:pt idx="9836">
                  <c:v>4.2095000000000001E-8</c:v>
                </c:pt>
                <c:pt idx="9837">
                  <c:v>4.2107500000000002E-8</c:v>
                </c:pt>
                <c:pt idx="9838">
                  <c:v>4.2120000000000003E-8</c:v>
                </c:pt>
                <c:pt idx="9839">
                  <c:v>4.2132499999999997E-8</c:v>
                </c:pt>
                <c:pt idx="9840">
                  <c:v>4.2144999999999998E-8</c:v>
                </c:pt>
                <c:pt idx="9841">
                  <c:v>4.2157499999999999E-8</c:v>
                </c:pt>
                <c:pt idx="9842">
                  <c:v>4.217E-8</c:v>
                </c:pt>
                <c:pt idx="9843">
                  <c:v>4.2182500000000001E-8</c:v>
                </c:pt>
                <c:pt idx="9844">
                  <c:v>4.2195000000000002E-8</c:v>
                </c:pt>
                <c:pt idx="9845">
                  <c:v>4.2207500000000003E-8</c:v>
                </c:pt>
                <c:pt idx="9846">
                  <c:v>4.2219999999999997E-8</c:v>
                </c:pt>
                <c:pt idx="9847">
                  <c:v>4.2232499999999998E-8</c:v>
                </c:pt>
                <c:pt idx="9848">
                  <c:v>4.2244999999999999E-8</c:v>
                </c:pt>
                <c:pt idx="9849">
                  <c:v>4.22575E-8</c:v>
                </c:pt>
                <c:pt idx="9850">
                  <c:v>4.2270000000000001E-8</c:v>
                </c:pt>
                <c:pt idx="9851">
                  <c:v>4.2282500000000002E-8</c:v>
                </c:pt>
                <c:pt idx="9852">
                  <c:v>4.2295000000000003E-8</c:v>
                </c:pt>
                <c:pt idx="9853">
                  <c:v>4.2307499999999997E-8</c:v>
                </c:pt>
                <c:pt idx="9854">
                  <c:v>4.2319999999999998E-8</c:v>
                </c:pt>
                <c:pt idx="9855">
                  <c:v>4.2332499999999999E-8</c:v>
                </c:pt>
                <c:pt idx="9856">
                  <c:v>4.2345E-8</c:v>
                </c:pt>
                <c:pt idx="9857">
                  <c:v>4.2357500000000001E-8</c:v>
                </c:pt>
                <c:pt idx="9858">
                  <c:v>4.2370000000000002E-8</c:v>
                </c:pt>
                <c:pt idx="9859">
                  <c:v>4.2382500000000002E-8</c:v>
                </c:pt>
                <c:pt idx="9860">
                  <c:v>4.2394999999999997E-8</c:v>
                </c:pt>
                <c:pt idx="9861">
                  <c:v>4.2407499999999998E-8</c:v>
                </c:pt>
                <c:pt idx="9862">
                  <c:v>4.2419999999999999E-8</c:v>
                </c:pt>
                <c:pt idx="9863">
                  <c:v>4.24325E-8</c:v>
                </c:pt>
                <c:pt idx="9864">
                  <c:v>4.2445000000000001E-8</c:v>
                </c:pt>
                <c:pt idx="9865">
                  <c:v>4.2457500000000002E-8</c:v>
                </c:pt>
                <c:pt idx="9866">
                  <c:v>4.2470000000000002E-8</c:v>
                </c:pt>
                <c:pt idx="9867">
                  <c:v>4.2482499999999997E-8</c:v>
                </c:pt>
                <c:pt idx="9868">
                  <c:v>4.2494999999999998E-8</c:v>
                </c:pt>
                <c:pt idx="9869">
                  <c:v>4.2507499999999999E-8</c:v>
                </c:pt>
                <c:pt idx="9870">
                  <c:v>4.252E-8</c:v>
                </c:pt>
                <c:pt idx="9871">
                  <c:v>4.2532500000000001E-8</c:v>
                </c:pt>
                <c:pt idx="9872">
                  <c:v>4.2545000000000001E-8</c:v>
                </c:pt>
                <c:pt idx="9873">
                  <c:v>4.2557500000000002E-8</c:v>
                </c:pt>
                <c:pt idx="9874">
                  <c:v>4.2569999999999997E-8</c:v>
                </c:pt>
                <c:pt idx="9875">
                  <c:v>4.2582499999999998E-8</c:v>
                </c:pt>
                <c:pt idx="9876">
                  <c:v>4.2594999999999999E-8</c:v>
                </c:pt>
                <c:pt idx="9877">
                  <c:v>4.26075E-8</c:v>
                </c:pt>
                <c:pt idx="9878">
                  <c:v>4.262E-8</c:v>
                </c:pt>
                <c:pt idx="9879">
                  <c:v>4.2632500000000001E-8</c:v>
                </c:pt>
                <c:pt idx="9880">
                  <c:v>4.2645000000000002E-8</c:v>
                </c:pt>
                <c:pt idx="9881">
                  <c:v>4.2657500000000003E-8</c:v>
                </c:pt>
                <c:pt idx="9882">
                  <c:v>4.2669999999999998E-8</c:v>
                </c:pt>
                <c:pt idx="9883">
                  <c:v>4.2682499999999999E-8</c:v>
                </c:pt>
                <c:pt idx="9884">
                  <c:v>4.2694999999999999E-8</c:v>
                </c:pt>
                <c:pt idx="9885">
                  <c:v>4.27075E-8</c:v>
                </c:pt>
                <c:pt idx="9886">
                  <c:v>4.2720000000000001E-8</c:v>
                </c:pt>
                <c:pt idx="9887">
                  <c:v>4.2732500000000002E-8</c:v>
                </c:pt>
                <c:pt idx="9888">
                  <c:v>4.2745000000000003E-8</c:v>
                </c:pt>
                <c:pt idx="9889">
                  <c:v>4.2757499999999998E-8</c:v>
                </c:pt>
                <c:pt idx="9890">
                  <c:v>4.2769999999999999E-8</c:v>
                </c:pt>
                <c:pt idx="9891">
                  <c:v>4.2782499999999999E-8</c:v>
                </c:pt>
                <c:pt idx="9892">
                  <c:v>4.2795E-8</c:v>
                </c:pt>
                <c:pt idx="9893">
                  <c:v>4.2807500000000001E-8</c:v>
                </c:pt>
                <c:pt idx="9894">
                  <c:v>4.2820000000000002E-8</c:v>
                </c:pt>
                <c:pt idx="9895">
                  <c:v>4.2832500000000003E-8</c:v>
                </c:pt>
                <c:pt idx="9896">
                  <c:v>4.2844999999999998E-8</c:v>
                </c:pt>
                <c:pt idx="9897">
                  <c:v>4.2857499999999998E-8</c:v>
                </c:pt>
                <c:pt idx="9898">
                  <c:v>4.2869999999999999E-8</c:v>
                </c:pt>
                <c:pt idx="9899">
                  <c:v>4.28825E-8</c:v>
                </c:pt>
                <c:pt idx="9900">
                  <c:v>4.2895000000000001E-8</c:v>
                </c:pt>
                <c:pt idx="9901">
                  <c:v>4.2907500000000002E-8</c:v>
                </c:pt>
                <c:pt idx="9902">
                  <c:v>4.2920000000000003E-8</c:v>
                </c:pt>
                <c:pt idx="9903">
                  <c:v>4.2932499999999997E-8</c:v>
                </c:pt>
                <c:pt idx="9904">
                  <c:v>4.2944999999999998E-8</c:v>
                </c:pt>
                <c:pt idx="9905">
                  <c:v>4.2957499999999999E-8</c:v>
                </c:pt>
                <c:pt idx="9906">
                  <c:v>4.297E-8</c:v>
                </c:pt>
                <c:pt idx="9907">
                  <c:v>4.2982500000000001E-8</c:v>
                </c:pt>
                <c:pt idx="9908">
                  <c:v>4.2995000000000002E-8</c:v>
                </c:pt>
                <c:pt idx="9909">
                  <c:v>4.3007500000000003E-8</c:v>
                </c:pt>
                <c:pt idx="9910">
                  <c:v>4.3019999999999997E-8</c:v>
                </c:pt>
                <c:pt idx="9911">
                  <c:v>4.3032499999999998E-8</c:v>
                </c:pt>
                <c:pt idx="9912">
                  <c:v>4.3044999999999999E-8</c:v>
                </c:pt>
                <c:pt idx="9913">
                  <c:v>4.30575E-8</c:v>
                </c:pt>
                <c:pt idx="9914">
                  <c:v>4.3070000000000001E-8</c:v>
                </c:pt>
                <c:pt idx="9915">
                  <c:v>4.3082500000000002E-8</c:v>
                </c:pt>
                <c:pt idx="9916">
                  <c:v>4.3095000000000003E-8</c:v>
                </c:pt>
                <c:pt idx="9917">
                  <c:v>4.3107499999999997E-8</c:v>
                </c:pt>
                <c:pt idx="9918">
                  <c:v>4.3119999999999998E-8</c:v>
                </c:pt>
                <c:pt idx="9919">
                  <c:v>4.3132499999999999E-8</c:v>
                </c:pt>
                <c:pt idx="9920">
                  <c:v>4.3145E-8</c:v>
                </c:pt>
                <c:pt idx="9921">
                  <c:v>4.3157500000000001E-8</c:v>
                </c:pt>
                <c:pt idx="9922">
                  <c:v>4.3170000000000002E-8</c:v>
                </c:pt>
                <c:pt idx="9923">
                  <c:v>4.3182500000000003E-8</c:v>
                </c:pt>
                <c:pt idx="9924">
                  <c:v>4.3194999999999997E-8</c:v>
                </c:pt>
                <c:pt idx="9925">
                  <c:v>4.3207499999999998E-8</c:v>
                </c:pt>
                <c:pt idx="9926">
                  <c:v>4.3219999999999999E-8</c:v>
                </c:pt>
                <c:pt idx="9927">
                  <c:v>4.32325E-8</c:v>
                </c:pt>
                <c:pt idx="9928">
                  <c:v>4.3245000000000001E-8</c:v>
                </c:pt>
                <c:pt idx="9929">
                  <c:v>4.3257500000000002E-8</c:v>
                </c:pt>
                <c:pt idx="9930">
                  <c:v>4.3270000000000003E-8</c:v>
                </c:pt>
                <c:pt idx="9931">
                  <c:v>4.3282499999999997E-8</c:v>
                </c:pt>
                <c:pt idx="9932">
                  <c:v>4.3294999999999998E-8</c:v>
                </c:pt>
                <c:pt idx="9933">
                  <c:v>4.3307499999999999E-8</c:v>
                </c:pt>
                <c:pt idx="9934">
                  <c:v>4.332E-8</c:v>
                </c:pt>
                <c:pt idx="9935">
                  <c:v>4.3332500000000001E-8</c:v>
                </c:pt>
                <c:pt idx="9936">
                  <c:v>4.3345000000000002E-8</c:v>
                </c:pt>
                <c:pt idx="9937">
                  <c:v>4.3357500000000003E-8</c:v>
                </c:pt>
                <c:pt idx="9938">
                  <c:v>4.3369999999999997E-8</c:v>
                </c:pt>
                <c:pt idx="9939">
                  <c:v>4.3382499999999998E-8</c:v>
                </c:pt>
                <c:pt idx="9940">
                  <c:v>4.3394999999999999E-8</c:v>
                </c:pt>
                <c:pt idx="9941">
                  <c:v>4.34075E-8</c:v>
                </c:pt>
                <c:pt idx="9942">
                  <c:v>4.3420000000000001E-8</c:v>
                </c:pt>
                <c:pt idx="9943">
                  <c:v>4.3432500000000002E-8</c:v>
                </c:pt>
                <c:pt idx="9944">
                  <c:v>4.3445000000000003E-8</c:v>
                </c:pt>
                <c:pt idx="9945">
                  <c:v>4.3457499999999997E-8</c:v>
                </c:pt>
                <c:pt idx="9946">
                  <c:v>4.3469999999999998E-8</c:v>
                </c:pt>
                <c:pt idx="9947">
                  <c:v>4.3482499999999999E-8</c:v>
                </c:pt>
                <c:pt idx="9948">
                  <c:v>4.3495E-8</c:v>
                </c:pt>
                <c:pt idx="9949">
                  <c:v>4.3507500000000001E-8</c:v>
                </c:pt>
                <c:pt idx="9950">
                  <c:v>4.3520000000000002E-8</c:v>
                </c:pt>
                <c:pt idx="9951">
                  <c:v>4.3532500000000003E-8</c:v>
                </c:pt>
                <c:pt idx="9952">
                  <c:v>4.3544999999999997E-8</c:v>
                </c:pt>
                <c:pt idx="9953">
                  <c:v>4.3557499999999998E-8</c:v>
                </c:pt>
                <c:pt idx="9954">
                  <c:v>4.3569999999999999E-8</c:v>
                </c:pt>
                <c:pt idx="9955">
                  <c:v>4.35825E-8</c:v>
                </c:pt>
                <c:pt idx="9956">
                  <c:v>4.3595000000000001E-8</c:v>
                </c:pt>
                <c:pt idx="9957">
                  <c:v>4.3607500000000002E-8</c:v>
                </c:pt>
                <c:pt idx="9958">
                  <c:v>4.3620000000000003E-8</c:v>
                </c:pt>
                <c:pt idx="9959">
                  <c:v>4.3632499999999997E-8</c:v>
                </c:pt>
                <c:pt idx="9960">
                  <c:v>4.3644999999999998E-8</c:v>
                </c:pt>
                <c:pt idx="9961">
                  <c:v>4.3657499999999999E-8</c:v>
                </c:pt>
                <c:pt idx="9962">
                  <c:v>4.367E-8</c:v>
                </c:pt>
                <c:pt idx="9963">
                  <c:v>4.3682500000000001E-8</c:v>
                </c:pt>
                <c:pt idx="9964">
                  <c:v>4.3695000000000002E-8</c:v>
                </c:pt>
                <c:pt idx="9965">
                  <c:v>4.3707500000000003E-8</c:v>
                </c:pt>
                <c:pt idx="9966">
                  <c:v>4.3719999999999997E-8</c:v>
                </c:pt>
                <c:pt idx="9967">
                  <c:v>4.3732499999999998E-8</c:v>
                </c:pt>
                <c:pt idx="9968">
                  <c:v>4.3744999999999999E-8</c:v>
                </c:pt>
                <c:pt idx="9969">
                  <c:v>4.37575E-8</c:v>
                </c:pt>
                <c:pt idx="9970">
                  <c:v>4.3770000000000001E-8</c:v>
                </c:pt>
                <c:pt idx="9971">
                  <c:v>4.3782500000000002E-8</c:v>
                </c:pt>
                <c:pt idx="9972">
                  <c:v>4.3795000000000003E-8</c:v>
                </c:pt>
                <c:pt idx="9973">
                  <c:v>4.3807499999999997E-8</c:v>
                </c:pt>
                <c:pt idx="9974">
                  <c:v>4.3819999999999998E-8</c:v>
                </c:pt>
                <c:pt idx="9975">
                  <c:v>4.3832499999999999E-8</c:v>
                </c:pt>
                <c:pt idx="9976">
                  <c:v>4.3845E-8</c:v>
                </c:pt>
                <c:pt idx="9977">
                  <c:v>4.3857500000000001E-8</c:v>
                </c:pt>
                <c:pt idx="9978">
                  <c:v>4.3870000000000002E-8</c:v>
                </c:pt>
                <c:pt idx="9979">
                  <c:v>4.3882500000000003E-8</c:v>
                </c:pt>
                <c:pt idx="9980">
                  <c:v>4.3894999999999997E-8</c:v>
                </c:pt>
                <c:pt idx="9981">
                  <c:v>4.3907499999999998E-8</c:v>
                </c:pt>
                <c:pt idx="9982">
                  <c:v>4.3919999999999999E-8</c:v>
                </c:pt>
                <c:pt idx="9983">
                  <c:v>4.39325E-8</c:v>
                </c:pt>
                <c:pt idx="9984">
                  <c:v>4.3945000000000001E-8</c:v>
                </c:pt>
                <c:pt idx="9985">
                  <c:v>4.3957500000000002E-8</c:v>
                </c:pt>
                <c:pt idx="9986">
                  <c:v>4.3970000000000003E-8</c:v>
                </c:pt>
                <c:pt idx="9987">
                  <c:v>4.3982499999999997E-8</c:v>
                </c:pt>
                <c:pt idx="9988">
                  <c:v>4.3994999999999998E-8</c:v>
                </c:pt>
                <c:pt idx="9989">
                  <c:v>4.4007499999999999E-8</c:v>
                </c:pt>
                <c:pt idx="9990">
                  <c:v>4.402E-8</c:v>
                </c:pt>
                <c:pt idx="9991">
                  <c:v>4.4032500000000001E-8</c:v>
                </c:pt>
                <c:pt idx="9992">
                  <c:v>4.4045000000000002E-8</c:v>
                </c:pt>
                <c:pt idx="9993">
                  <c:v>4.4057500000000003E-8</c:v>
                </c:pt>
                <c:pt idx="9994">
                  <c:v>4.4069999999999997E-8</c:v>
                </c:pt>
                <c:pt idx="9995">
                  <c:v>4.4082499999999998E-8</c:v>
                </c:pt>
                <c:pt idx="9996">
                  <c:v>4.4094999999999999E-8</c:v>
                </c:pt>
                <c:pt idx="9997">
                  <c:v>4.41075E-8</c:v>
                </c:pt>
                <c:pt idx="9998">
                  <c:v>4.4120000000000001E-8</c:v>
                </c:pt>
                <c:pt idx="9999">
                  <c:v>4.4132500000000002E-8</c:v>
                </c:pt>
                <c:pt idx="10000">
                  <c:v>4.4145000000000003E-8</c:v>
                </c:pt>
                <c:pt idx="10001">
                  <c:v>4.4157499999999997E-8</c:v>
                </c:pt>
                <c:pt idx="10002">
                  <c:v>4.4169999999999998E-8</c:v>
                </c:pt>
                <c:pt idx="10003">
                  <c:v>4.4182499999999999E-8</c:v>
                </c:pt>
                <c:pt idx="10004">
                  <c:v>4.4195E-8</c:v>
                </c:pt>
                <c:pt idx="10005">
                  <c:v>4.4207500000000001E-8</c:v>
                </c:pt>
                <c:pt idx="10006">
                  <c:v>4.4220000000000002E-8</c:v>
                </c:pt>
                <c:pt idx="10007">
                  <c:v>4.4232500000000003E-8</c:v>
                </c:pt>
                <c:pt idx="10008">
                  <c:v>4.4244999999999997E-8</c:v>
                </c:pt>
                <c:pt idx="10009">
                  <c:v>4.4257499999999998E-8</c:v>
                </c:pt>
                <c:pt idx="10010">
                  <c:v>4.4269999999999999E-8</c:v>
                </c:pt>
                <c:pt idx="10011">
                  <c:v>4.42825E-8</c:v>
                </c:pt>
                <c:pt idx="10012">
                  <c:v>4.4295000000000001E-8</c:v>
                </c:pt>
                <c:pt idx="10013">
                  <c:v>4.4307500000000002E-8</c:v>
                </c:pt>
                <c:pt idx="10014">
                  <c:v>4.4320000000000002E-8</c:v>
                </c:pt>
                <c:pt idx="10015">
                  <c:v>4.4332499999999997E-8</c:v>
                </c:pt>
                <c:pt idx="10016">
                  <c:v>4.4344999999999998E-8</c:v>
                </c:pt>
                <c:pt idx="10017">
                  <c:v>4.4357499999999999E-8</c:v>
                </c:pt>
                <c:pt idx="10018">
                  <c:v>4.437E-8</c:v>
                </c:pt>
                <c:pt idx="10019">
                  <c:v>4.4382500000000001E-8</c:v>
                </c:pt>
                <c:pt idx="10020">
                  <c:v>4.4395000000000001E-8</c:v>
                </c:pt>
                <c:pt idx="10021">
                  <c:v>4.4407500000000002E-8</c:v>
                </c:pt>
                <c:pt idx="10022">
                  <c:v>4.4419999999999997E-8</c:v>
                </c:pt>
                <c:pt idx="10023">
                  <c:v>4.4432499999999998E-8</c:v>
                </c:pt>
                <c:pt idx="10024">
                  <c:v>4.4444999999999999E-8</c:v>
                </c:pt>
                <c:pt idx="10025">
                  <c:v>4.44575E-8</c:v>
                </c:pt>
                <c:pt idx="10026">
                  <c:v>4.447E-8</c:v>
                </c:pt>
                <c:pt idx="10027">
                  <c:v>4.4482500000000001E-8</c:v>
                </c:pt>
                <c:pt idx="10028">
                  <c:v>4.4495000000000002E-8</c:v>
                </c:pt>
                <c:pt idx="10029">
                  <c:v>4.4507499999999997E-8</c:v>
                </c:pt>
                <c:pt idx="10030">
                  <c:v>4.4519999999999998E-8</c:v>
                </c:pt>
                <c:pt idx="10031">
                  <c:v>4.4532499999999999E-8</c:v>
                </c:pt>
                <c:pt idx="10032">
                  <c:v>4.4545E-8</c:v>
                </c:pt>
                <c:pt idx="10033">
                  <c:v>4.45575E-8</c:v>
                </c:pt>
                <c:pt idx="10034">
                  <c:v>4.4570000000000001E-8</c:v>
                </c:pt>
                <c:pt idx="10035">
                  <c:v>4.4582500000000002E-8</c:v>
                </c:pt>
                <c:pt idx="10036">
                  <c:v>4.4595000000000003E-8</c:v>
                </c:pt>
                <c:pt idx="10037">
                  <c:v>4.4607499999999998E-8</c:v>
                </c:pt>
                <c:pt idx="10038">
                  <c:v>4.4619999999999999E-8</c:v>
                </c:pt>
                <c:pt idx="10039">
                  <c:v>4.4632499999999999E-8</c:v>
                </c:pt>
                <c:pt idx="10040">
                  <c:v>4.4645E-8</c:v>
                </c:pt>
                <c:pt idx="10041">
                  <c:v>4.4657500000000001E-8</c:v>
                </c:pt>
                <c:pt idx="10042">
                  <c:v>4.4670000000000002E-8</c:v>
                </c:pt>
                <c:pt idx="10043">
                  <c:v>4.4682500000000003E-8</c:v>
                </c:pt>
                <c:pt idx="10044">
                  <c:v>4.4694999999999998E-8</c:v>
                </c:pt>
                <c:pt idx="10045">
                  <c:v>4.4707499999999998E-8</c:v>
                </c:pt>
                <c:pt idx="10046">
                  <c:v>4.4719999999999999E-8</c:v>
                </c:pt>
                <c:pt idx="10047">
                  <c:v>4.47325E-8</c:v>
                </c:pt>
                <c:pt idx="10048">
                  <c:v>4.4745000000000001E-8</c:v>
                </c:pt>
                <c:pt idx="10049">
                  <c:v>4.4757500000000002E-8</c:v>
                </c:pt>
                <c:pt idx="10050">
                  <c:v>4.4770000000000003E-8</c:v>
                </c:pt>
                <c:pt idx="10051">
                  <c:v>4.4782499999999998E-8</c:v>
                </c:pt>
                <c:pt idx="10052">
                  <c:v>4.4794999999999998E-8</c:v>
                </c:pt>
                <c:pt idx="10053">
                  <c:v>4.4807499999999999E-8</c:v>
                </c:pt>
                <c:pt idx="10054">
                  <c:v>4.482E-8</c:v>
                </c:pt>
                <c:pt idx="10055">
                  <c:v>4.4832500000000001E-8</c:v>
                </c:pt>
                <c:pt idx="10056">
                  <c:v>4.4845000000000002E-8</c:v>
                </c:pt>
                <c:pt idx="10057">
                  <c:v>4.4857500000000003E-8</c:v>
                </c:pt>
                <c:pt idx="10058">
                  <c:v>4.4869999999999997E-8</c:v>
                </c:pt>
                <c:pt idx="10059">
                  <c:v>4.4882499999999998E-8</c:v>
                </c:pt>
                <c:pt idx="10060">
                  <c:v>4.4894999999999999E-8</c:v>
                </c:pt>
                <c:pt idx="10061">
                  <c:v>4.49075E-8</c:v>
                </c:pt>
                <c:pt idx="10062">
                  <c:v>4.4920000000000001E-8</c:v>
                </c:pt>
                <c:pt idx="10063">
                  <c:v>4.4932500000000002E-8</c:v>
                </c:pt>
                <c:pt idx="10064">
                  <c:v>4.4945000000000003E-8</c:v>
                </c:pt>
                <c:pt idx="10065">
                  <c:v>4.4957499999999997E-8</c:v>
                </c:pt>
                <c:pt idx="10066">
                  <c:v>4.4969999999999998E-8</c:v>
                </c:pt>
                <c:pt idx="10067">
                  <c:v>4.4982499999999999E-8</c:v>
                </c:pt>
                <c:pt idx="10068">
                  <c:v>4.4995E-8</c:v>
                </c:pt>
                <c:pt idx="10069">
                  <c:v>4.5007500000000001E-8</c:v>
                </c:pt>
                <c:pt idx="10070">
                  <c:v>4.5020000000000002E-8</c:v>
                </c:pt>
                <c:pt idx="10071">
                  <c:v>4.5032500000000003E-8</c:v>
                </c:pt>
                <c:pt idx="10072">
                  <c:v>4.5044999999999997E-8</c:v>
                </c:pt>
                <c:pt idx="10073">
                  <c:v>4.5057499999999998E-8</c:v>
                </c:pt>
                <c:pt idx="10074">
                  <c:v>4.5069999999999999E-8</c:v>
                </c:pt>
                <c:pt idx="10075">
                  <c:v>4.50825E-8</c:v>
                </c:pt>
                <c:pt idx="10076">
                  <c:v>4.5095000000000001E-8</c:v>
                </c:pt>
                <c:pt idx="10077">
                  <c:v>4.5107500000000002E-8</c:v>
                </c:pt>
                <c:pt idx="10078">
                  <c:v>4.5120000000000003E-8</c:v>
                </c:pt>
                <c:pt idx="10079">
                  <c:v>4.5132499999999997E-8</c:v>
                </c:pt>
                <c:pt idx="10080">
                  <c:v>4.5144999999999998E-8</c:v>
                </c:pt>
                <c:pt idx="10081">
                  <c:v>4.5157499999999999E-8</c:v>
                </c:pt>
                <c:pt idx="10082">
                  <c:v>4.517E-8</c:v>
                </c:pt>
                <c:pt idx="10083">
                  <c:v>4.5182500000000001E-8</c:v>
                </c:pt>
                <c:pt idx="10084">
                  <c:v>4.5195000000000002E-8</c:v>
                </c:pt>
                <c:pt idx="10085">
                  <c:v>4.5207500000000003E-8</c:v>
                </c:pt>
                <c:pt idx="10086">
                  <c:v>4.5219999999999997E-8</c:v>
                </c:pt>
                <c:pt idx="10087">
                  <c:v>4.5232499999999998E-8</c:v>
                </c:pt>
                <c:pt idx="10088">
                  <c:v>4.5244999999999999E-8</c:v>
                </c:pt>
                <c:pt idx="10089">
                  <c:v>4.52575E-8</c:v>
                </c:pt>
                <c:pt idx="10090">
                  <c:v>4.5270000000000001E-8</c:v>
                </c:pt>
                <c:pt idx="10091">
                  <c:v>4.5282500000000002E-8</c:v>
                </c:pt>
                <c:pt idx="10092">
                  <c:v>4.5295000000000003E-8</c:v>
                </c:pt>
                <c:pt idx="10093">
                  <c:v>4.5307499999999997E-8</c:v>
                </c:pt>
                <c:pt idx="10094">
                  <c:v>4.5319999999999998E-8</c:v>
                </c:pt>
                <c:pt idx="10095">
                  <c:v>4.5332499999999999E-8</c:v>
                </c:pt>
                <c:pt idx="10096">
                  <c:v>4.5345E-8</c:v>
                </c:pt>
                <c:pt idx="10097">
                  <c:v>4.5357500000000001E-8</c:v>
                </c:pt>
                <c:pt idx="10098">
                  <c:v>4.5370000000000002E-8</c:v>
                </c:pt>
                <c:pt idx="10099">
                  <c:v>4.5382500000000003E-8</c:v>
                </c:pt>
                <c:pt idx="10100">
                  <c:v>4.5394999999999997E-8</c:v>
                </c:pt>
                <c:pt idx="10101">
                  <c:v>4.5407499999999998E-8</c:v>
                </c:pt>
                <c:pt idx="10102">
                  <c:v>4.5419999999999999E-8</c:v>
                </c:pt>
                <c:pt idx="10103">
                  <c:v>4.54325E-8</c:v>
                </c:pt>
                <c:pt idx="10104">
                  <c:v>4.5445000000000001E-8</c:v>
                </c:pt>
                <c:pt idx="10105">
                  <c:v>4.5457500000000002E-8</c:v>
                </c:pt>
                <c:pt idx="10106">
                  <c:v>4.5470000000000003E-8</c:v>
                </c:pt>
                <c:pt idx="10107">
                  <c:v>4.5482499999999997E-8</c:v>
                </c:pt>
                <c:pt idx="10108">
                  <c:v>4.5494999999999998E-8</c:v>
                </c:pt>
                <c:pt idx="10109">
                  <c:v>4.5507499999999999E-8</c:v>
                </c:pt>
                <c:pt idx="10110">
                  <c:v>4.552E-8</c:v>
                </c:pt>
                <c:pt idx="10111">
                  <c:v>4.5532500000000001E-8</c:v>
                </c:pt>
                <c:pt idx="10112">
                  <c:v>4.5545000000000002E-8</c:v>
                </c:pt>
                <c:pt idx="10113">
                  <c:v>4.5557500000000003E-8</c:v>
                </c:pt>
                <c:pt idx="10114">
                  <c:v>4.5569999999999997E-8</c:v>
                </c:pt>
                <c:pt idx="10115">
                  <c:v>4.5582499999999998E-8</c:v>
                </c:pt>
                <c:pt idx="10116">
                  <c:v>4.5594999999999999E-8</c:v>
                </c:pt>
                <c:pt idx="10117">
                  <c:v>4.56075E-8</c:v>
                </c:pt>
                <c:pt idx="10118">
                  <c:v>4.5620000000000001E-8</c:v>
                </c:pt>
                <c:pt idx="10119">
                  <c:v>4.5632500000000002E-8</c:v>
                </c:pt>
                <c:pt idx="10120">
                  <c:v>4.5645000000000003E-8</c:v>
                </c:pt>
                <c:pt idx="10121">
                  <c:v>4.5657499999999997E-8</c:v>
                </c:pt>
                <c:pt idx="10122">
                  <c:v>4.5669999999999998E-8</c:v>
                </c:pt>
                <c:pt idx="10123">
                  <c:v>4.5682499999999999E-8</c:v>
                </c:pt>
                <c:pt idx="10124">
                  <c:v>4.5695E-8</c:v>
                </c:pt>
                <c:pt idx="10125">
                  <c:v>4.5707500000000001E-8</c:v>
                </c:pt>
                <c:pt idx="10126">
                  <c:v>4.5720000000000002E-8</c:v>
                </c:pt>
                <c:pt idx="10127">
                  <c:v>4.5732500000000003E-8</c:v>
                </c:pt>
                <c:pt idx="10128">
                  <c:v>4.5744999999999997E-8</c:v>
                </c:pt>
                <c:pt idx="10129">
                  <c:v>4.5757499999999998E-8</c:v>
                </c:pt>
                <c:pt idx="10130">
                  <c:v>4.5769999999999999E-8</c:v>
                </c:pt>
                <c:pt idx="10131">
                  <c:v>4.57825E-8</c:v>
                </c:pt>
                <c:pt idx="10132">
                  <c:v>4.5795000000000001E-8</c:v>
                </c:pt>
                <c:pt idx="10133">
                  <c:v>4.5807500000000002E-8</c:v>
                </c:pt>
                <c:pt idx="10134">
                  <c:v>4.5820000000000003E-8</c:v>
                </c:pt>
                <c:pt idx="10135">
                  <c:v>4.5832499999999997E-8</c:v>
                </c:pt>
                <c:pt idx="10136">
                  <c:v>4.5844999999999998E-8</c:v>
                </c:pt>
                <c:pt idx="10137">
                  <c:v>4.5857499999999999E-8</c:v>
                </c:pt>
                <c:pt idx="10138">
                  <c:v>4.587E-8</c:v>
                </c:pt>
                <c:pt idx="10139">
                  <c:v>4.5882500000000001E-8</c:v>
                </c:pt>
                <c:pt idx="10140">
                  <c:v>4.5895000000000002E-8</c:v>
                </c:pt>
                <c:pt idx="10141">
                  <c:v>4.5907500000000003E-8</c:v>
                </c:pt>
                <c:pt idx="10142">
                  <c:v>4.5919999999999997E-8</c:v>
                </c:pt>
                <c:pt idx="10143">
                  <c:v>4.5932499999999998E-8</c:v>
                </c:pt>
                <c:pt idx="10144">
                  <c:v>4.5944999999999999E-8</c:v>
                </c:pt>
                <c:pt idx="10145">
                  <c:v>4.59575E-8</c:v>
                </c:pt>
                <c:pt idx="10146">
                  <c:v>4.5970000000000001E-8</c:v>
                </c:pt>
                <c:pt idx="10147">
                  <c:v>4.5982500000000002E-8</c:v>
                </c:pt>
                <c:pt idx="10148">
                  <c:v>4.5995000000000003E-8</c:v>
                </c:pt>
                <c:pt idx="10149">
                  <c:v>4.6007499999999997E-8</c:v>
                </c:pt>
                <c:pt idx="10150">
                  <c:v>4.6019999999999998E-8</c:v>
                </c:pt>
                <c:pt idx="10151">
                  <c:v>4.6032499999999999E-8</c:v>
                </c:pt>
                <c:pt idx="10152">
                  <c:v>4.6045E-8</c:v>
                </c:pt>
                <c:pt idx="10153">
                  <c:v>4.6057500000000001E-8</c:v>
                </c:pt>
                <c:pt idx="10154">
                  <c:v>4.6070000000000002E-8</c:v>
                </c:pt>
                <c:pt idx="10155">
                  <c:v>4.6082500000000003E-8</c:v>
                </c:pt>
                <c:pt idx="10156">
                  <c:v>4.6094999999999997E-8</c:v>
                </c:pt>
                <c:pt idx="10157">
                  <c:v>4.6107499999999998E-8</c:v>
                </c:pt>
                <c:pt idx="10158">
                  <c:v>4.6119999999999999E-8</c:v>
                </c:pt>
                <c:pt idx="10159">
                  <c:v>4.61325E-8</c:v>
                </c:pt>
                <c:pt idx="10160">
                  <c:v>4.6145000000000001E-8</c:v>
                </c:pt>
                <c:pt idx="10161">
                  <c:v>4.6157500000000002E-8</c:v>
                </c:pt>
                <c:pt idx="10162">
                  <c:v>4.6170000000000002E-8</c:v>
                </c:pt>
                <c:pt idx="10163">
                  <c:v>4.6182499999999997E-8</c:v>
                </c:pt>
                <c:pt idx="10164">
                  <c:v>4.6194999999999998E-8</c:v>
                </c:pt>
                <c:pt idx="10165">
                  <c:v>4.6207499999999999E-8</c:v>
                </c:pt>
                <c:pt idx="10166">
                  <c:v>4.622E-8</c:v>
                </c:pt>
                <c:pt idx="10167">
                  <c:v>4.6232500000000001E-8</c:v>
                </c:pt>
                <c:pt idx="10168">
                  <c:v>4.6245000000000002E-8</c:v>
                </c:pt>
                <c:pt idx="10169">
                  <c:v>4.6257500000000002E-8</c:v>
                </c:pt>
                <c:pt idx="10170">
                  <c:v>4.6269999999999997E-8</c:v>
                </c:pt>
                <c:pt idx="10171">
                  <c:v>4.6282499999999998E-8</c:v>
                </c:pt>
                <c:pt idx="10172">
                  <c:v>4.6294999999999999E-8</c:v>
                </c:pt>
                <c:pt idx="10173">
                  <c:v>4.63075E-8</c:v>
                </c:pt>
                <c:pt idx="10174">
                  <c:v>4.6320000000000001E-8</c:v>
                </c:pt>
                <c:pt idx="10175">
                  <c:v>4.6332500000000001E-8</c:v>
                </c:pt>
                <c:pt idx="10176">
                  <c:v>4.6345000000000002E-8</c:v>
                </c:pt>
                <c:pt idx="10177">
                  <c:v>4.6357499999999997E-8</c:v>
                </c:pt>
                <c:pt idx="10178">
                  <c:v>4.6369999999999998E-8</c:v>
                </c:pt>
                <c:pt idx="10179">
                  <c:v>4.6382499999999999E-8</c:v>
                </c:pt>
                <c:pt idx="10180">
                  <c:v>4.6395E-8</c:v>
                </c:pt>
                <c:pt idx="10181">
                  <c:v>4.64075E-8</c:v>
                </c:pt>
                <c:pt idx="10182">
                  <c:v>4.6420000000000001E-8</c:v>
                </c:pt>
                <c:pt idx="10183">
                  <c:v>4.6432500000000002E-8</c:v>
                </c:pt>
                <c:pt idx="10184">
                  <c:v>4.6445000000000003E-8</c:v>
                </c:pt>
                <c:pt idx="10185">
                  <c:v>4.6457499999999998E-8</c:v>
                </c:pt>
                <c:pt idx="10186">
                  <c:v>4.6469999999999999E-8</c:v>
                </c:pt>
                <c:pt idx="10187">
                  <c:v>4.6482499999999999E-8</c:v>
                </c:pt>
                <c:pt idx="10188">
                  <c:v>4.6495E-8</c:v>
                </c:pt>
                <c:pt idx="10189">
                  <c:v>4.6507500000000001E-8</c:v>
                </c:pt>
                <c:pt idx="10190">
                  <c:v>4.6520000000000002E-8</c:v>
                </c:pt>
                <c:pt idx="10191">
                  <c:v>4.6532500000000003E-8</c:v>
                </c:pt>
                <c:pt idx="10192">
                  <c:v>4.6544999999999998E-8</c:v>
                </c:pt>
                <c:pt idx="10193">
                  <c:v>4.6557499999999999E-8</c:v>
                </c:pt>
                <c:pt idx="10194">
                  <c:v>4.6569999999999999E-8</c:v>
                </c:pt>
                <c:pt idx="10195">
                  <c:v>4.65825E-8</c:v>
                </c:pt>
                <c:pt idx="10196">
                  <c:v>4.6595000000000001E-8</c:v>
                </c:pt>
                <c:pt idx="10197">
                  <c:v>4.6607500000000002E-8</c:v>
                </c:pt>
                <c:pt idx="10198">
                  <c:v>4.6620000000000003E-8</c:v>
                </c:pt>
                <c:pt idx="10199">
                  <c:v>4.6632499999999998E-8</c:v>
                </c:pt>
                <c:pt idx="10200">
                  <c:v>4.6644999999999998E-8</c:v>
                </c:pt>
                <c:pt idx="10201">
                  <c:v>4.6657499999999999E-8</c:v>
                </c:pt>
                <c:pt idx="10202">
                  <c:v>4.667E-8</c:v>
                </c:pt>
                <c:pt idx="10203">
                  <c:v>4.6682500000000001E-8</c:v>
                </c:pt>
                <c:pt idx="10204">
                  <c:v>4.6695000000000002E-8</c:v>
                </c:pt>
                <c:pt idx="10205">
                  <c:v>4.6707500000000003E-8</c:v>
                </c:pt>
                <c:pt idx="10206">
                  <c:v>4.6719999999999997E-8</c:v>
                </c:pt>
                <c:pt idx="10207">
                  <c:v>4.6732499999999998E-8</c:v>
                </c:pt>
                <c:pt idx="10208">
                  <c:v>4.6744999999999999E-8</c:v>
                </c:pt>
                <c:pt idx="10209">
                  <c:v>4.67575E-8</c:v>
                </c:pt>
                <c:pt idx="10210">
                  <c:v>4.6770000000000001E-8</c:v>
                </c:pt>
                <c:pt idx="10211">
                  <c:v>4.6782500000000002E-8</c:v>
                </c:pt>
                <c:pt idx="10212">
                  <c:v>4.6795000000000003E-8</c:v>
                </c:pt>
                <c:pt idx="10213">
                  <c:v>4.6807499999999997E-8</c:v>
                </c:pt>
                <c:pt idx="10214">
                  <c:v>4.6819999999999998E-8</c:v>
                </c:pt>
                <c:pt idx="10215">
                  <c:v>4.6832499999999999E-8</c:v>
                </c:pt>
                <c:pt idx="10216">
                  <c:v>4.6845E-8</c:v>
                </c:pt>
                <c:pt idx="10217">
                  <c:v>4.6857500000000001E-8</c:v>
                </c:pt>
                <c:pt idx="10218">
                  <c:v>4.6870000000000002E-8</c:v>
                </c:pt>
                <c:pt idx="10219">
                  <c:v>4.6882500000000003E-8</c:v>
                </c:pt>
                <c:pt idx="10220">
                  <c:v>4.6894999999999997E-8</c:v>
                </c:pt>
                <c:pt idx="10221">
                  <c:v>4.6907499999999998E-8</c:v>
                </c:pt>
                <c:pt idx="10222">
                  <c:v>4.6919999999999999E-8</c:v>
                </c:pt>
                <c:pt idx="10223">
                  <c:v>4.69325E-8</c:v>
                </c:pt>
                <c:pt idx="10224">
                  <c:v>4.6945000000000001E-8</c:v>
                </c:pt>
                <c:pt idx="10225">
                  <c:v>4.6957500000000002E-8</c:v>
                </c:pt>
                <c:pt idx="10226">
                  <c:v>4.6970000000000003E-8</c:v>
                </c:pt>
                <c:pt idx="10227">
                  <c:v>4.6982499999999997E-8</c:v>
                </c:pt>
                <c:pt idx="10228">
                  <c:v>4.6994999999999998E-8</c:v>
                </c:pt>
                <c:pt idx="10229">
                  <c:v>4.7007499999999999E-8</c:v>
                </c:pt>
                <c:pt idx="10230">
                  <c:v>4.702E-8</c:v>
                </c:pt>
                <c:pt idx="10231">
                  <c:v>4.7032500000000001E-8</c:v>
                </c:pt>
                <c:pt idx="10232">
                  <c:v>4.7045000000000002E-8</c:v>
                </c:pt>
                <c:pt idx="10233">
                  <c:v>4.7057500000000003E-8</c:v>
                </c:pt>
                <c:pt idx="10234">
                  <c:v>4.7069999999999997E-8</c:v>
                </c:pt>
                <c:pt idx="10235">
                  <c:v>4.7082499999999998E-8</c:v>
                </c:pt>
                <c:pt idx="10236">
                  <c:v>4.7094999999999999E-8</c:v>
                </c:pt>
                <c:pt idx="10237">
                  <c:v>4.71075E-8</c:v>
                </c:pt>
                <c:pt idx="10238">
                  <c:v>4.7120000000000001E-8</c:v>
                </c:pt>
                <c:pt idx="10239">
                  <c:v>4.7132500000000002E-8</c:v>
                </c:pt>
                <c:pt idx="10240">
                  <c:v>4.7145000000000003E-8</c:v>
                </c:pt>
                <c:pt idx="10241">
                  <c:v>4.7157499999999997E-8</c:v>
                </c:pt>
                <c:pt idx="10242">
                  <c:v>4.7169999999999998E-8</c:v>
                </c:pt>
                <c:pt idx="10243">
                  <c:v>4.7182499999999999E-8</c:v>
                </c:pt>
                <c:pt idx="10244">
                  <c:v>4.7195E-8</c:v>
                </c:pt>
                <c:pt idx="10245">
                  <c:v>4.7207500000000001E-8</c:v>
                </c:pt>
                <c:pt idx="10246">
                  <c:v>4.7220000000000002E-8</c:v>
                </c:pt>
                <c:pt idx="10247">
                  <c:v>4.7232500000000003E-8</c:v>
                </c:pt>
                <c:pt idx="10248">
                  <c:v>4.7244999999999997E-8</c:v>
                </c:pt>
                <c:pt idx="10249">
                  <c:v>4.7257499999999998E-8</c:v>
                </c:pt>
                <c:pt idx="10250">
                  <c:v>4.7269999999999999E-8</c:v>
                </c:pt>
                <c:pt idx="10251">
                  <c:v>4.72825E-8</c:v>
                </c:pt>
                <c:pt idx="10252">
                  <c:v>4.7295000000000001E-8</c:v>
                </c:pt>
                <c:pt idx="10253">
                  <c:v>4.7307500000000002E-8</c:v>
                </c:pt>
                <c:pt idx="10254">
                  <c:v>4.7320000000000003E-8</c:v>
                </c:pt>
                <c:pt idx="10255">
                  <c:v>4.7332499999999997E-8</c:v>
                </c:pt>
                <c:pt idx="10256">
                  <c:v>4.7344999999999998E-8</c:v>
                </c:pt>
                <c:pt idx="10257">
                  <c:v>4.7357499999999999E-8</c:v>
                </c:pt>
                <c:pt idx="10258">
                  <c:v>4.737E-8</c:v>
                </c:pt>
                <c:pt idx="10259">
                  <c:v>4.7382500000000001E-8</c:v>
                </c:pt>
                <c:pt idx="10260">
                  <c:v>4.7395000000000002E-8</c:v>
                </c:pt>
                <c:pt idx="10261">
                  <c:v>4.7407500000000003E-8</c:v>
                </c:pt>
                <c:pt idx="10262">
                  <c:v>4.7419999999999997E-8</c:v>
                </c:pt>
                <c:pt idx="10263">
                  <c:v>4.7432499999999998E-8</c:v>
                </c:pt>
                <c:pt idx="10264">
                  <c:v>4.7444999999999999E-8</c:v>
                </c:pt>
                <c:pt idx="10265">
                  <c:v>4.74575E-8</c:v>
                </c:pt>
                <c:pt idx="10266">
                  <c:v>4.7470000000000001E-8</c:v>
                </c:pt>
                <c:pt idx="10267">
                  <c:v>4.7482500000000002E-8</c:v>
                </c:pt>
                <c:pt idx="10268">
                  <c:v>4.7495000000000003E-8</c:v>
                </c:pt>
                <c:pt idx="10269">
                  <c:v>4.7507499999999997E-8</c:v>
                </c:pt>
                <c:pt idx="10270">
                  <c:v>4.7519999999999998E-8</c:v>
                </c:pt>
                <c:pt idx="10271">
                  <c:v>4.7532499999999999E-8</c:v>
                </c:pt>
                <c:pt idx="10272">
                  <c:v>4.7545E-8</c:v>
                </c:pt>
                <c:pt idx="10273">
                  <c:v>4.7557500000000001E-8</c:v>
                </c:pt>
                <c:pt idx="10274">
                  <c:v>4.7570000000000002E-8</c:v>
                </c:pt>
                <c:pt idx="10275">
                  <c:v>4.7582500000000003E-8</c:v>
                </c:pt>
                <c:pt idx="10276">
                  <c:v>4.7594999999999997E-8</c:v>
                </c:pt>
                <c:pt idx="10277">
                  <c:v>4.7607499999999998E-8</c:v>
                </c:pt>
                <c:pt idx="10278">
                  <c:v>4.7619999999999999E-8</c:v>
                </c:pt>
                <c:pt idx="10279">
                  <c:v>4.76325E-8</c:v>
                </c:pt>
                <c:pt idx="10280">
                  <c:v>4.7645000000000001E-8</c:v>
                </c:pt>
                <c:pt idx="10281">
                  <c:v>4.7657500000000002E-8</c:v>
                </c:pt>
                <c:pt idx="10282">
                  <c:v>4.7670000000000003E-8</c:v>
                </c:pt>
                <c:pt idx="10283">
                  <c:v>4.7682499999999997E-8</c:v>
                </c:pt>
                <c:pt idx="10284">
                  <c:v>4.7694999999999998E-8</c:v>
                </c:pt>
                <c:pt idx="10285">
                  <c:v>4.7707499999999999E-8</c:v>
                </c:pt>
                <c:pt idx="10286">
                  <c:v>4.772E-8</c:v>
                </c:pt>
                <c:pt idx="10287">
                  <c:v>4.7732500000000001E-8</c:v>
                </c:pt>
                <c:pt idx="10288">
                  <c:v>4.7745000000000002E-8</c:v>
                </c:pt>
                <c:pt idx="10289">
                  <c:v>4.7757500000000003E-8</c:v>
                </c:pt>
                <c:pt idx="10290">
                  <c:v>4.7769999999999997E-8</c:v>
                </c:pt>
                <c:pt idx="10291">
                  <c:v>4.7782499999999998E-8</c:v>
                </c:pt>
                <c:pt idx="10292">
                  <c:v>4.7794999999999999E-8</c:v>
                </c:pt>
                <c:pt idx="10293">
                  <c:v>4.78075E-8</c:v>
                </c:pt>
                <c:pt idx="10294">
                  <c:v>4.7820000000000001E-8</c:v>
                </c:pt>
                <c:pt idx="10295">
                  <c:v>4.7832500000000002E-8</c:v>
                </c:pt>
                <c:pt idx="10296">
                  <c:v>4.7845000000000003E-8</c:v>
                </c:pt>
                <c:pt idx="10297">
                  <c:v>4.7857499999999997E-8</c:v>
                </c:pt>
                <c:pt idx="10298">
                  <c:v>4.7869999999999998E-8</c:v>
                </c:pt>
                <c:pt idx="10299">
                  <c:v>4.7882499999999999E-8</c:v>
                </c:pt>
                <c:pt idx="10300">
                  <c:v>4.7895E-8</c:v>
                </c:pt>
                <c:pt idx="10301">
                  <c:v>4.7907500000000001E-8</c:v>
                </c:pt>
                <c:pt idx="10302">
                  <c:v>4.7920000000000002E-8</c:v>
                </c:pt>
                <c:pt idx="10303">
                  <c:v>4.7932500000000003E-8</c:v>
                </c:pt>
                <c:pt idx="10304">
                  <c:v>4.7944999999999997E-8</c:v>
                </c:pt>
                <c:pt idx="10305">
                  <c:v>4.7957499999999998E-8</c:v>
                </c:pt>
                <c:pt idx="10306">
                  <c:v>4.7969999999999999E-8</c:v>
                </c:pt>
                <c:pt idx="10307">
                  <c:v>4.79825E-8</c:v>
                </c:pt>
                <c:pt idx="10308">
                  <c:v>4.7995000000000001E-8</c:v>
                </c:pt>
                <c:pt idx="10309">
                  <c:v>4.8007500000000002E-8</c:v>
                </c:pt>
                <c:pt idx="10310">
                  <c:v>4.8020000000000003E-8</c:v>
                </c:pt>
                <c:pt idx="10311">
                  <c:v>4.8032499999999997E-8</c:v>
                </c:pt>
                <c:pt idx="10312">
                  <c:v>4.8044999999999998E-8</c:v>
                </c:pt>
                <c:pt idx="10313">
                  <c:v>4.8057499999999999E-8</c:v>
                </c:pt>
                <c:pt idx="10314">
                  <c:v>4.807E-8</c:v>
                </c:pt>
                <c:pt idx="10315">
                  <c:v>4.8082500000000001E-8</c:v>
                </c:pt>
                <c:pt idx="10316">
                  <c:v>4.8095000000000002E-8</c:v>
                </c:pt>
                <c:pt idx="10317">
                  <c:v>4.8107500000000002E-8</c:v>
                </c:pt>
                <c:pt idx="10318">
                  <c:v>4.8119999999999997E-8</c:v>
                </c:pt>
                <c:pt idx="10319">
                  <c:v>4.8132499999999998E-8</c:v>
                </c:pt>
                <c:pt idx="10320">
                  <c:v>4.8144999999999999E-8</c:v>
                </c:pt>
                <c:pt idx="10321">
                  <c:v>4.81575E-8</c:v>
                </c:pt>
                <c:pt idx="10322">
                  <c:v>4.8170000000000001E-8</c:v>
                </c:pt>
                <c:pt idx="10323">
                  <c:v>4.8182500000000001E-8</c:v>
                </c:pt>
                <c:pt idx="10324">
                  <c:v>4.8195000000000002E-8</c:v>
                </c:pt>
                <c:pt idx="10325">
                  <c:v>4.8207499999999997E-8</c:v>
                </c:pt>
                <c:pt idx="10326">
                  <c:v>4.8219999999999998E-8</c:v>
                </c:pt>
                <c:pt idx="10327">
                  <c:v>4.8232499999999999E-8</c:v>
                </c:pt>
                <c:pt idx="10328">
                  <c:v>4.8245E-8</c:v>
                </c:pt>
                <c:pt idx="10329">
                  <c:v>4.82575E-8</c:v>
                </c:pt>
                <c:pt idx="10330">
                  <c:v>4.8270000000000001E-8</c:v>
                </c:pt>
                <c:pt idx="10331">
                  <c:v>4.8282500000000002E-8</c:v>
                </c:pt>
                <c:pt idx="10332">
                  <c:v>4.8294999999999997E-8</c:v>
                </c:pt>
                <c:pt idx="10333">
                  <c:v>4.8307499999999998E-8</c:v>
                </c:pt>
                <c:pt idx="10334">
                  <c:v>4.8319999999999999E-8</c:v>
                </c:pt>
                <c:pt idx="10335">
                  <c:v>4.83325E-8</c:v>
                </c:pt>
                <c:pt idx="10336">
                  <c:v>4.8345E-8</c:v>
                </c:pt>
                <c:pt idx="10337">
                  <c:v>4.8357500000000001E-8</c:v>
                </c:pt>
                <c:pt idx="10338">
                  <c:v>4.8370000000000002E-8</c:v>
                </c:pt>
                <c:pt idx="10339">
                  <c:v>4.8382500000000003E-8</c:v>
                </c:pt>
                <c:pt idx="10340">
                  <c:v>4.8394999999999998E-8</c:v>
                </c:pt>
                <c:pt idx="10341">
                  <c:v>4.8407499999999999E-8</c:v>
                </c:pt>
                <c:pt idx="10342">
                  <c:v>4.8419999999999999E-8</c:v>
                </c:pt>
                <c:pt idx="10343">
                  <c:v>4.84325E-8</c:v>
                </c:pt>
                <c:pt idx="10344">
                  <c:v>4.8445000000000001E-8</c:v>
                </c:pt>
                <c:pt idx="10345">
                  <c:v>4.8457500000000002E-8</c:v>
                </c:pt>
                <c:pt idx="10346">
                  <c:v>4.8470000000000003E-8</c:v>
                </c:pt>
                <c:pt idx="10347">
                  <c:v>4.8482499999999998E-8</c:v>
                </c:pt>
                <c:pt idx="10348">
                  <c:v>4.8494999999999998E-8</c:v>
                </c:pt>
                <c:pt idx="10349">
                  <c:v>4.8507499999999999E-8</c:v>
                </c:pt>
                <c:pt idx="10350">
                  <c:v>4.852E-8</c:v>
                </c:pt>
                <c:pt idx="10351">
                  <c:v>4.8532500000000001E-8</c:v>
                </c:pt>
                <c:pt idx="10352">
                  <c:v>4.8545000000000002E-8</c:v>
                </c:pt>
                <c:pt idx="10353">
                  <c:v>4.8557500000000003E-8</c:v>
                </c:pt>
                <c:pt idx="10354">
                  <c:v>4.8569999999999998E-8</c:v>
                </c:pt>
                <c:pt idx="10355">
                  <c:v>4.8582499999999998E-8</c:v>
                </c:pt>
                <c:pt idx="10356">
                  <c:v>4.8594999999999999E-8</c:v>
                </c:pt>
                <c:pt idx="10357">
                  <c:v>4.86075E-8</c:v>
                </c:pt>
                <c:pt idx="10358">
                  <c:v>4.8620000000000001E-8</c:v>
                </c:pt>
                <c:pt idx="10359">
                  <c:v>4.8632500000000002E-8</c:v>
                </c:pt>
                <c:pt idx="10360">
                  <c:v>4.8645000000000003E-8</c:v>
                </c:pt>
                <c:pt idx="10361">
                  <c:v>4.8657499999999997E-8</c:v>
                </c:pt>
                <c:pt idx="10362">
                  <c:v>4.8669999999999998E-8</c:v>
                </c:pt>
                <c:pt idx="10363">
                  <c:v>4.8682499999999999E-8</c:v>
                </c:pt>
                <c:pt idx="10364">
                  <c:v>4.8695E-8</c:v>
                </c:pt>
                <c:pt idx="10365">
                  <c:v>4.8707500000000001E-8</c:v>
                </c:pt>
                <c:pt idx="10366">
                  <c:v>4.8720000000000002E-8</c:v>
                </c:pt>
                <c:pt idx="10367">
                  <c:v>4.8732500000000003E-8</c:v>
                </c:pt>
                <c:pt idx="10368">
                  <c:v>4.8744999999999997E-8</c:v>
                </c:pt>
                <c:pt idx="10369">
                  <c:v>4.8757499999999998E-8</c:v>
                </c:pt>
                <c:pt idx="10370">
                  <c:v>4.8769999999999999E-8</c:v>
                </c:pt>
                <c:pt idx="10371">
                  <c:v>4.87825E-8</c:v>
                </c:pt>
                <c:pt idx="10372">
                  <c:v>4.8795000000000001E-8</c:v>
                </c:pt>
                <c:pt idx="10373">
                  <c:v>4.8807500000000002E-8</c:v>
                </c:pt>
                <c:pt idx="10374">
                  <c:v>4.8820000000000003E-8</c:v>
                </c:pt>
                <c:pt idx="10375">
                  <c:v>4.8832499999999997E-8</c:v>
                </c:pt>
                <c:pt idx="10376">
                  <c:v>4.8844999999999998E-8</c:v>
                </c:pt>
                <c:pt idx="10377">
                  <c:v>4.8857499999999999E-8</c:v>
                </c:pt>
                <c:pt idx="10378">
                  <c:v>4.887E-8</c:v>
                </c:pt>
                <c:pt idx="10379">
                  <c:v>4.8882500000000001E-8</c:v>
                </c:pt>
                <c:pt idx="10380">
                  <c:v>4.8895000000000002E-8</c:v>
                </c:pt>
                <c:pt idx="10381">
                  <c:v>4.8907500000000003E-8</c:v>
                </c:pt>
                <c:pt idx="10382">
                  <c:v>4.8919999999999997E-8</c:v>
                </c:pt>
                <c:pt idx="10383">
                  <c:v>4.8932499999999998E-8</c:v>
                </c:pt>
                <c:pt idx="10384">
                  <c:v>4.8944999999999999E-8</c:v>
                </c:pt>
                <c:pt idx="10385">
                  <c:v>4.89575E-8</c:v>
                </c:pt>
                <c:pt idx="10386">
                  <c:v>4.8970000000000001E-8</c:v>
                </c:pt>
                <c:pt idx="10387">
                  <c:v>4.8982500000000002E-8</c:v>
                </c:pt>
                <c:pt idx="10388">
                  <c:v>4.8995000000000003E-8</c:v>
                </c:pt>
                <c:pt idx="10389">
                  <c:v>4.9007499999999997E-8</c:v>
                </c:pt>
                <c:pt idx="10390">
                  <c:v>4.9019999999999998E-8</c:v>
                </c:pt>
                <c:pt idx="10391">
                  <c:v>4.9032499999999999E-8</c:v>
                </c:pt>
                <c:pt idx="10392">
                  <c:v>4.9045E-8</c:v>
                </c:pt>
                <c:pt idx="10393">
                  <c:v>4.9057500000000001E-8</c:v>
                </c:pt>
                <c:pt idx="10394">
                  <c:v>4.9070000000000002E-8</c:v>
                </c:pt>
                <c:pt idx="10395">
                  <c:v>4.9082500000000003E-8</c:v>
                </c:pt>
                <c:pt idx="10396">
                  <c:v>4.9094999999999997E-8</c:v>
                </c:pt>
                <c:pt idx="10397">
                  <c:v>4.9107499999999998E-8</c:v>
                </c:pt>
                <c:pt idx="10398">
                  <c:v>4.9119999999999999E-8</c:v>
                </c:pt>
                <c:pt idx="10399">
                  <c:v>4.91325E-8</c:v>
                </c:pt>
                <c:pt idx="10400">
                  <c:v>4.9145000000000001E-8</c:v>
                </c:pt>
                <c:pt idx="10401">
                  <c:v>4.9157500000000002E-8</c:v>
                </c:pt>
                <c:pt idx="10402">
                  <c:v>4.9170000000000003E-8</c:v>
                </c:pt>
                <c:pt idx="10403">
                  <c:v>4.9182499999999997E-8</c:v>
                </c:pt>
                <c:pt idx="10404">
                  <c:v>4.9194999999999998E-8</c:v>
                </c:pt>
                <c:pt idx="10405">
                  <c:v>4.9207499999999999E-8</c:v>
                </c:pt>
                <c:pt idx="10406">
                  <c:v>4.922E-8</c:v>
                </c:pt>
                <c:pt idx="10407">
                  <c:v>4.9232500000000001E-8</c:v>
                </c:pt>
                <c:pt idx="10408">
                  <c:v>4.9245000000000002E-8</c:v>
                </c:pt>
                <c:pt idx="10409">
                  <c:v>4.9257500000000003E-8</c:v>
                </c:pt>
                <c:pt idx="10410">
                  <c:v>4.9269999999999997E-8</c:v>
                </c:pt>
                <c:pt idx="10411">
                  <c:v>4.9282499999999998E-8</c:v>
                </c:pt>
                <c:pt idx="10412">
                  <c:v>4.9294999999999999E-8</c:v>
                </c:pt>
                <c:pt idx="10413">
                  <c:v>4.93075E-8</c:v>
                </c:pt>
                <c:pt idx="10414">
                  <c:v>4.9320000000000001E-8</c:v>
                </c:pt>
                <c:pt idx="10415">
                  <c:v>4.9332500000000002E-8</c:v>
                </c:pt>
                <c:pt idx="10416">
                  <c:v>4.9345000000000003E-8</c:v>
                </c:pt>
                <c:pt idx="10417">
                  <c:v>4.9357499999999997E-8</c:v>
                </c:pt>
                <c:pt idx="10418">
                  <c:v>4.9369999999999998E-8</c:v>
                </c:pt>
                <c:pt idx="10419">
                  <c:v>4.9382499999999999E-8</c:v>
                </c:pt>
                <c:pt idx="10420">
                  <c:v>4.9395E-8</c:v>
                </c:pt>
                <c:pt idx="10421">
                  <c:v>4.9407500000000001E-8</c:v>
                </c:pt>
                <c:pt idx="10422">
                  <c:v>4.9420000000000002E-8</c:v>
                </c:pt>
                <c:pt idx="10423">
                  <c:v>4.9432500000000003E-8</c:v>
                </c:pt>
                <c:pt idx="10424">
                  <c:v>4.9444999999999997E-8</c:v>
                </c:pt>
                <c:pt idx="10425">
                  <c:v>4.9457499999999998E-8</c:v>
                </c:pt>
                <c:pt idx="10426">
                  <c:v>4.9469999999999999E-8</c:v>
                </c:pt>
                <c:pt idx="10427">
                  <c:v>4.94825E-8</c:v>
                </c:pt>
                <c:pt idx="10428">
                  <c:v>4.9495000000000001E-8</c:v>
                </c:pt>
                <c:pt idx="10429">
                  <c:v>4.9507500000000002E-8</c:v>
                </c:pt>
                <c:pt idx="10430">
                  <c:v>4.9520000000000003E-8</c:v>
                </c:pt>
                <c:pt idx="10431">
                  <c:v>4.9532499999999997E-8</c:v>
                </c:pt>
                <c:pt idx="10432">
                  <c:v>4.9544999999999998E-8</c:v>
                </c:pt>
                <c:pt idx="10433">
                  <c:v>4.9557499999999999E-8</c:v>
                </c:pt>
                <c:pt idx="10434">
                  <c:v>4.957E-8</c:v>
                </c:pt>
                <c:pt idx="10435">
                  <c:v>4.9582500000000001E-8</c:v>
                </c:pt>
                <c:pt idx="10436">
                  <c:v>4.9595000000000002E-8</c:v>
                </c:pt>
                <c:pt idx="10437">
                  <c:v>4.9607500000000003E-8</c:v>
                </c:pt>
                <c:pt idx="10438">
                  <c:v>4.9619999999999997E-8</c:v>
                </c:pt>
                <c:pt idx="10439">
                  <c:v>4.9632499999999998E-8</c:v>
                </c:pt>
                <c:pt idx="10440">
                  <c:v>4.9644999999999999E-8</c:v>
                </c:pt>
                <c:pt idx="10441">
                  <c:v>4.96575E-8</c:v>
                </c:pt>
                <c:pt idx="10442">
                  <c:v>4.9670000000000001E-8</c:v>
                </c:pt>
                <c:pt idx="10443">
                  <c:v>4.9682500000000002E-8</c:v>
                </c:pt>
                <c:pt idx="10444">
                  <c:v>4.9695000000000003E-8</c:v>
                </c:pt>
                <c:pt idx="10445">
                  <c:v>4.9707499999999997E-8</c:v>
                </c:pt>
                <c:pt idx="10446">
                  <c:v>4.9719999999999998E-8</c:v>
                </c:pt>
                <c:pt idx="10447">
                  <c:v>4.9732499999999999E-8</c:v>
                </c:pt>
                <c:pt idx="10448">
                  <c:v>4.9745E-8</c:v>
                </c:pt>
                <c:pt idx="10449">
                  <c:v>4.9757500000000001E-8</c:v>
                </c:pt>
                <c:pt idx="10450">
                  <c:v>4.9770000000000002E-8</c:v>
                </c:pt>
                <c:pt idx="10451">
                  <c:v>4.9782500000000003E-8</c:v>
                </c:pt>
                <c:pt idx="10452">
                  <c:v>4.9794999999999997E-8</c:v>
                </c:pt>
                <c:pt idx="10453">
                  <c:v>4.9807499999999998E-8</c:v>
                </c:pt>
                <c:pt idx="10454">
                  <c:v>4.9819999999999999E-8</c:v>
                </c:pt>
                <c:pt idx="10455">
                  <c:v>4.98325E-8</c:v>
                </c:pt>
                <c:pt idx="10456">
                  <c:v>4.9845000000000001E-8</c:v>
                </c:pt>
                <c:pt idx="10457">
                  <c:v>4.9857500000000002E-8</c:v>
                </c:pt>
                <c:pt idx="10458">
                  <c:v>4.9870000000000003E-8</c:v>
                </c:pt>
                <c:pt idx="10459">
                  <c:v>4.9882499999999997E-8</c:v>
                </c:pt>
                <c:pt idx="10460">
                  <c:v>4.9894999999999998E-8</c:v>
                </c:pt>
                <c:pt idx="10461">
                  <c:v>4.9907499999999999E-8</c:v>
                </c:pt>
                <c:pt idx="10462">
                  <c:v>4.992E-8</c:v>
                </c:pt>
                <c:pt idx="10463">
                  <c:v>4.9932500000000001E-8</c:v>
                </c:pt>
                <c:pt idx="10464">
                  <c:v>4.9945000000000002E-8</c:v>
                </c:pt>
                <c:pt idx="10465">
                  <c:v>4.9957500000000002E-8</c:v>
                </c:pt>
                <c:pt idx="10466">
                  <c:v>4.9969999999999997E-8</c:v>
                </c:pt>
                <c:pt idx="10467">
                  <c:v>4.9982499999999998E-8</c:v>
                </c:pt>
                <c:pt idx="10468">
                  <c:v>4.9994999999999999E-8</c:v>
                </c:pt>
                <c:pt idx="10469">
                  <c:v>5.00075E-8</c:v>
                </c:pt>
                <c:pt idx="10470">
                  <c:v>5.0020000000000001E-8</c:v>
                </c:pt>
                <c:pt idx="10471">
                  <c:v>5.0032500000000002E-8</c:v>
                </c:pt>
                <c:pt idx="10472">
                  <c:v>5.0045000000000002E-8</c:v>
                </c:pt>
                <c:pt idx="10473">
                  <c:v>5.0057499999999997E-8</c:v>
                </c:pt>
                <c:pt idx="10474">
                  <c:v>5.0069999999999998E-8</c:v>
                </c:pt>
                <c:pt idx="10475">
                  <c:v>5.0082499999999999E-8</c:v>
                </c:pt>
                <c:pt idx="10476">
                  <c:v>5.0095E-8</c:v>
                </c:pt>
                <c:pt idx="10477">
                  <c:v>5.0107500000000001E-8</c:v>
                </c:pt>
                <c:pt idx="10478">
                  <c:v>5.0120000000000001E-8</c:v>
                </c:pt>
                <c:pt idx="10479">
                  <c:v>5.0132500000000002E-8</c:v>
                </c:pt>
                <c:pt idx="10480">
                  <c:v>5.0144999999999997E-8</c:v>
                </c:pt>
                <c:pt idx="10481">
                  <c:v>5.0157499999999998E-8</c:v>
                </c:pt>
                <c:pt idx="10482">
                  <c:v>5.0169999999999999E-8</c:v>
                </c:pt>
                <c:pt idx="10483">
                  <c:v>5.01825E-8</c:v>
                </c:pt>
                <c:pt idx="10484">
                  <c:v>5.0195E-8</c:v>
                </c:pt>
                <c:pt idx="10485">
                  <c:v>5.0207500000000001E-8</c:v>
                </c:pt>
                <c:pt idx="10486">
                  <c:v>5.0220000000000002E-8</c:v>
                </c:pt>
                <c:pt idx="10487">
                  <c:v>5.0232500000000003E-8</c:v>
                </c:pt>
                <c:pt idx="10488">
                  <c:v>5.0244999999999998E-8</c:v>
                </c:pt>
                <c:pt idx="10489">
                  <c:v>5.0257499999999999E-8</c:v>
                </c:pt>
                <c:pt idx="10490">
                  <c:v>5.0269999999999999E-8</c:v>
                </c:pt>
                <c:pt idx="10491">
                  <c:v>5.02825E-8</c:v>
                </c:pt>
                <c:pt idx="10492">
                  <c:v>5.0295000000000001E-8</c:v>
                </c:pt>
                <c:pt idx="10493">
                  <c:v>5.0307500000000002E-8</c:v>
                </c:pt>
                <c:pt idx="10494">
                  <c:v>5.0320000000000003E-8</c:v>
                </c:pt>
                <c:pt idx="10495">
                  <c:v>5.0332499999999998E-8</c:v>
                </c:pt>
                <c:pt idx="10496">
                  <c:v>5.0344999999999999E-8</c:v>
                </c:pt>
                <c:pt idx="10497">
                  <c:v>5.0357499999999999E-8</c:v>
                </c:pt>
                <c:pt idx="10498">
                  <c:v>5.037E-8</c:v>
                </c:pt>
                <c:pt idx="10499">
                  <c:v>5.0382500000000001E-8</c:v>
                </c:pt>
                <c:pt idx="10500">
                  <c:v>5.0395000000000002E-8</c:v>
                </c:pt>
                <c:pt idx="10501">
                  <c:v>5.0407500000000003E-8</c:v>
                </c:pt>
                <c:pt idx="10502">
                  <c:v>5.0419999999999998E-8</c:v>
                </c:pt>
                <c:pt idx="10503">
                  <c:v>5.0432499999999998E-8</c:v>
                </c:pt>
                <c:pt idx="10504">
                  <c:v>5.0444999999999999E-8</c:v>
                </c:pt>
                <c:pt idx="10505">
                  <c:v>5.04575E-8</c:v>
                </c:pt>
                <c:pt idx="10506">
                  <c:v>5.0470000000000001E-8</c:v>
                </c:pt>
                <c:pt idx="10507">
                  <c:v>5.0482500000000002E-8</c:v>
                </c:pt>
                <c:pt idx="10508">
                  <c:v>5.0495000000000003E-8</c:v>
                </c:pt>
                <c:pt idx="10509">
                  <c:v>5.0507499999999997E-8</c:v>
                </c:pt>
                <c:pt idx="10510">
                  <c:v>5.0519999999999998E-8</c:v>
                </c:pt>
                <c:pt idx="10511">
                  <c:v>5.0532499999999999E-8</c:v>
                </c:pt>
                <c:pt idx="10512">
                  <c:v>5.0545E-8</c:v>
                </c:pt>
                <c:pt idx="10513">
                  <c:v>5.0557500000000001E-8</c:v>
                </c:pt>
                <c:pt idx="10514">
                  <c:v>5.0570000000000002E-8</c:v>
                </c:pt>
                <c:pt idx="10515">
                  <c:v>5.0582500000000003E-8</c:v>
                </c:pt>
                <c:pt idx="10516">
                  <c:v>5.0594999999999997E-8</c:v>
                </c:pt>
                <c:pt idx="10517">
                  <c:v>5.0607499999999998E-8</c:v>
                </c:pt>
                <c:pt idx="10518">
                  <c:v>5.0619999999999999E-8</c:v>
                </c:pt>
                <c:pt idx="10519">
                  <c:v>5.06325E-8</c:v>
                </c:pt>
                <c:pt idx="10520">
                  <c:v>5.0645000000000001E-8</c:v>
                </c:pt>
                <c:pt idx="10521">
                  <c:v>5.0657500000000002E-8</c:v>
                </c:pt>
                <c:pt idx="10522">
                  <c:v>5.0670000000000003E-8</c:v>
                </c:pt>
                <c:pt idx="10523">
                  <c:v>5.0682499999999997E-8</c:v>
                </c:pt>
                <c:pt idx="10524">
                  <c:v>5.0694999999999998E-8</c:v>
                </c:pt>
                <c:pt idx="10525">
                  <c:v>5.0707499999999999E-8</c:v>
                </c:pt>
                <c:pt idx="10526">
                  <c:v>5.072E-8</c:v>
                </c:pt>
                <c:pt idx="10527">
                  <c:v>5.0732500000000001E-8</c:v>
                </c:pt>
                <c:pt idx="10528">
                  <c:v>5.0745000000000002E-8</c:v>
                </c:pt>
                <c:pt idx="10529">
                  <c:v>5.0757500000000003E-8</c:v>
                </c:pt>
                <c:pt idx="10530">
                  <c:v>5.0769999999999997E-8</c:v>
                </c:pt>
                <c:pt idx="10531">
                  <c:v>5.0782499999999998E-8</c:v>
                </c:pt>
                <c:pt idx="10532">
                  <c:v>5.0794999999999999E-8</c:v>
                </c:pt>
                <c:pt idx="10533">
                  <c:v>5.08075E-8</c:v>
                </c:pt>
                <c:pt idx="10534">
                  <c:v>5.0820000000000001E-8</c:v>
                </c:pt>
                <c:pt idx="10535">
                  <c:v>5.0832500000000002E-8</c:v>
                </c:pt>
                <c:pt idx="10536">
                  <c:v>5.0845000000000003E-8</c:v>
                </c:pt>
                <c:pt idx="10537">
                  <c:v>5.0857499999999997E-8</c:v>
                </c:pt>
                <c:pt idx="10538">
                  <c:v>5.0869999999999998E-8</c:v>
                </c:pt>
                <c:pt idx="10539">
                  <c:v>5.0882499999999999E-8</c:v>
                </c:pt>
                <c:pt idx="10540">
                  <c:v>5.0895E-8</c:v>
                </c:pt>
                <c:pt idx="10541">
                  <c:v>5.0907500000000001E-8</c:v>
                </c:pt>
                <c:pt idx="10542">
                  <c:v>5.0920000000000002E-8</c:v>
                </c:pt>
                <c:pt idx="10543">
                  <c:v>5.0932500000000003E-8</c:v>
                </c:pt>
                <c:pt idx="10544">
                  <c:v>5.0944999999999997E-8</c:v>
                </c:pt>
                <c:pt idx="10545">
                  <c:v>5.0957499999999998E-8</c:v>
                </c:pt>
                <c:pt idx="10546">
                  <c:v>5.0969999999999999E-8</c:v>
                </c:pt>
                <c:pt idx="10547">
                  <c:v>5.09825E-8</c:v>
                </c:pt>
                <c:pt idx="10548">
                  <c:v>5.0995000000000001E-8</c:v>
                </c:pt>
                <c:pt idx="10549">
                  <c:v>5.1007500000000002E-8</c:v>
                </c:pt>
                <c:pt idx="10550">
                  <c:v>5.1020000000000003E-8</c:v>
                </c:pt>
                <c:pt idx="10551">
                  <c:v>5.1032499999999997E-8</c:v>
                </c:pt>
                <c:pt idx="10552">
                  <c:v>5.1044999999999998E-8</c:v>
                </c:pt>
                <c:pt idx="10553">
                  <c:v>5.1057499999999999E-8</c:v>
                </c:pt>
                <c:pt idx="10554">
                  <c:v>5.107E-8</c:v>
                </c:pt>
                <c:pt idx="10555">
                  <c:v>5.1082500000000001E-8</c:v>
                </c:pt>
                <c:pt idx="10556">
                  <c:v>5.1095000000000002E-8</c:v>
                </c:pt>
                <c:pt idx="10557">
                  <c:v>5.1107500000000003E-8</c:v>
                </c:pt>
                <c:pt idx="10558">
                  <c:v>5.1119999999999997E-8</c:v>
                </c:pt>
                <c:pt idx="10559">
                  <c:v>5.1132499999999998E-8</c:v>
                </c:pt>
                <c:pt idx="10560">
                  <c:v>5.1144999999999999E-8</c:v>
                </c:pt>
                <c:pt idx="10561">
                  <c:v>5.11575E-8</c:v>
                </c:pt>
                <c:pt idx="10562">
                  <c:v>5.1170000000000001E-8</c:v>
                </c:pt>
                <c:pt idx="10563">
                  <c:v>5.1182500000000002E-8</c:v>
                </c:pt>
                <c:pt idx="10564">
                  <c:v>5.1195000000000003E-8</c:v>
                </c:pt>
                <c:pt idx="10565">
                  <c:v>5.1207499999999997E-8</c:v>
                </c:pt>
                <c:pt idx="10566">
                  <c:v>5.1219999999999998E-8</c:v>
                </c:pt>
                <c:pt idx="10567">
                  <c:v>5.1232499999999999E-8</c:v>
                </c:pt>
                <c:pt idx="10568">
                  <c:v>5.1245E-8</c:v>
                </c:pt>
                <c:pt idx="10569">
                  <c:v>5.1257500000000001E-8</c:v>
                </c:pt>
                <c:pt idx="10570">
                  <c:v>5.1270000000000002E-8</c:v>
                </c:pt>
                <c:pt idx="10571">
                  <c:v>5.1282500000000003E-8</c:v>
                </c:pt>
                <c:pt idx="10572">
                  <c:v>5.1294999999999997E-8</c:v>
                </c:pt>
                <c:pt idx="10573">
                  <c:v>5.1307499999999998E-8</c:v>
                </c:pt>
                <c:pt idx="10574">
                  <c:v>5.1319999999999999E-8</c:v>
                </c:pt>
                <c:pt idx="10575">
                  <c:v>5.13325E-8</c:v>
                </c:pt>
                <c:pt idx="10576">
                  <c:v>5.1345000000000001E-8</c:v>
                </c:pt>
                <c:pt idx="10577">
                  <c:v>5.1357500000000002E-8</c:v>
                </c:pt>
                <c:pt idx="10578">
                  <c:v>5.1370000000000003E-8</c:v>
                </c:pt>
                <c:pt idx="10579">
                  <c:v>5.1382499999999997E-8</c:v>
                </c:pt>
                <c:pt idx="10580">
                  <c:v>5.1394999999999998E-8</c:v>
                </c:pt>
                <c:pt idx="10581">
                  <c:v>5.1407499999999999E-8</c:v>
                </c:pt>
                <c:pt idx="10582">
                  <c:v>5.142E-8</c:v>
                </c:pt>
                <c:pt idx="10583">
                  <c:v>5.1432500000000001E-8</c:v>
                </c:pt>
                <c:pt idx="10584">
                  <c:v>5.1445000000000002E-8</c:v>
                </c:pt>
                <c:pt idx="10585">
                  <c:v>5.1457500000000003E-8</c:v>
                </c:pt>
                <c:pt idx="10586">
                  <c:v>5.1469999999999997E-8</c:v>
                </c:pt>
                <c:pt idx="10587">
                  <c:v>5.1482499999999998E-8</c:v>
                </c:pt>
                <c:pt idx="10588">
                  <c:v>5.1494999999999999E-8</c:v>
                </c:pt>
                <c:pt idx="10589">
                  <c:v>5.15075E-8</c:v>
                </c:pt>
                <c:pt idx="10590">
                  <c:v>5.1520000000000001E-8</c:v>
                </c:pt>
                <c:pt idx="10591">
                  <c:v>5.1532500000000002E-8</c:v>
                </c:pt>
                <c:pt idx="10592">
                  <c:v>5.1545000000000003E-8</c:v>
                </c:pt>
                <c:pt idx="10593">
                  <c:v>5.1557499999999997E-8</c:v>
                </c:pt>
                <c:pt idx="10594">
                  <c:v>5.1569999999999998E-8</c:v>
                </c:pt>
                <c:pt idx="10595">
                  <c:v>5.1582499999999999E-8</c:v>
                </c:pt>
                <c:pt idx="10596">
                  <c:v>5.1595E-8</c:v>
                </c:pt>
                <c:pt idx="10597">
                  <c:v>5.1607500000000001E-8</c:v>
                </c:pt>
                <c:pt idx="10598">
                  <c:v>5.1620000000000002E-8</c:v>
                </c:pt>
                <c:pt idx="10599">
                  <c:v>5.1632500000000003E-8</c:v>
                </c:pt>
                <c:pt idx="10600">
                  <c:v>5.1644999999999997E-8</c:v>
                </c:pt>
                <c:pt idx="10601">
                  <c:v>5.1657499999999998E-8</c:v>
                </c:pt>
                <c:pt idx="10602">
                  <c:v>5.1669999999999999E-8</c:v>
                </c:pt>
                <c:pt idx="10603">
                  <c:v>5.16825E-8</c:v>
                </c:pt>
                <c:pt idx="10604">
                  <c:v>5.1695000000000001E-8</c:v>
                </c:pt>
                <c:pt idx="10605">
                  <c:v>5.1707500000000002E-8</c:v>
                </c:pt>
                <c:pt idx="10606">
                  <c:v>5.1720000000000003E-8</c:v>
                </c:pt>
                <c:pt idx="10607">
                  <c:v>5.1732499999999997E-8</c:v>
                </c:pt>
                <c:pt idx="10608">
                  <c:v>5.1744999999999998E-8</c:v>
                </c:pt>
                <c:pt idx="10609">
                  <c:v>5.1757499999999999E-8</c:v>
                </c:pt>
                <c:pt idx="10610">
                  <c:v>5.177E-8</c:v>
                </c:pt>
                <c:pt idx="10611">
                  <c:v>5.1782500000000001E-8</c:v>
                </c:pt>
                <c:pt idx="10612">
                  <c:v>5.1795000000000002E-8</c:v>
                </c:pt>
                <c:pt idx="10613">
                  <c:v>5.1807500000000003E-8</c:v>
                </c:pt>
                <c:pt idx="10614">
                  <c:v>5.1819999999999997E-8</c:v>
                </c:pt>
                <c:pt idx="10615">
                  <c:v>5.1832499999999998E-8</c:v>
                </c:pt>
                <c:pt idx="10616">
                  <c:v>5.1844999999999999E-8</c:v>
                </c:pt>
                <c:pt idx="10617">
                  <c:v>5.18575E-8</c:v>
                </c:pt>
                <c:pt idx="10618">
                  <c:v>5.1870000000000001E-8</c:v>
                </c:pt>
                <c:pt idx="10619">
                  <c:v>5.1882500000000002E-8</c:v>
                </c:pt>
                <c:pt idx="10620">
                  <c:v>5.1895000000000002E-8</c:v>
                </c:pt>
                <c:pt idx="10621">
                  <c:v>5.1907499999999997E-8</c:v>
                </c:pt>
                <c:pt idx="10622">
                  <c:v>5.1919999999999998E-8</c:v>
                </c:pt>
                <c:pt idx="10623">
                  <c:v>5.1932499999999999E-8</c:v>
                </c:pt>
                <c:pt idx="10624">
                  <c:v>5.1945E-8</c:v>
                </c:pt>
                <c:pt idx="10625">
                  <c:v>5.1957500000000001E-8</c:v>
                </c:pt>
                <c:pt idx="10626">
                  <c:v>5.1970000000000001E-8</c:v>
                </c:pt>
                <c:pt idx="10627">
                  <c:v>5.1982500000000002E-8</c:v>
                </c:pt>
                <c:pt idx="10628">
                  <c:v>5.1994999999999997E-8</c:v>
                </c:pt>
                <c:pt idx="10629">
                  <c:v>5.2007499999999998E-8</c:v>
                </c:pt>
                <c:pt idx="10630">
                  <c:v>5.2019999999999999E-8</c:v>
                </c:pt>
                <c:pt idx="10631">
                  <c:v>5.20325E-8</c:v>
                </c:pt>
                <c:pt idx="10632">
                  <c:v>5.2045E-8</c:v>
                </c:pt>
                <c:pt idx="10633">
                  <c:v>5.2057500000000001E-8</c:v>
                </c:pt>
                <c:pt idx="10634">
                  <c:v>5.2070000000000002E-8</c:v>
                </c:pt>
                <c:pt idx="10635">
                  <c:v>5.2082499999999997E-8</c:v>
                </c:pt>
                <c:pt idx="10636">
                  <c:v>5.2094999999999998E-8</c:v>
                </c:pt>
                <c:pt idx="10637">
                  <c:v>5.2107499999999999E-8</c:v>
                </c:pt>
                <c:pt idx="10638">
                  <c:v>5.212E-8</c:v>
                </c:pt>
                <c:pt idx="10639">
                  <c:v>5.21325E-8</c:v>
                </c:pt>
                <c:pt idx="10640">
                  <c:v>5.2145000000000001E-8</c:v>
                </c:pt>
                <c:pt idx="10641">
                  <c:v>5.2157500000000002E-8</c:v>
                </c:pt>
                <c:pt idx="10642">
                  <c:v>5.2170000000000003E-8</c:v>
                </c:pt>
                <c:pt idx="10643">
                  <c:v>5.2182499999999998E-8</c:v>
                </c:pt>
                <c:pt idx="10644">
                  <c:v>5.2194999999999999E-8</c:v>
                </c:pt>
                <c:pt idx="10645">
                  <c:v>5.2207499999999999E-8</c:v>
                </c:pt>
                <c:pt idx="10646">
                  <c:v>5.222E-8</c:v>
                </c:pt>
                <c:pt idx="10647">
                  <c:v>5.2232500000000001E-8</c:v>
                </c:pt>
                <c:pt idx="10648">
                  <c:v>5.2245000000000002E-8</c:v>
                </c:pt>
                <c:pt idx="10649">
                  <c:v>5.2257500000000003E-8</c:v>
                </c:pt>
                <c:pt idx="10650">
                  <c:v>5.2269999999999998E-8</c:v>
                </c:pt>
                <c:pt idx="10651">
                  <c:v>5.2282499999999998E-8</c:v>
                </c:pt>
                <c:pt idx="10652">
                  <c:v>5.2294999999999999E-8</c:v>
                </c:pt>
                <c:pt idx="10653">
                  <c:v>5.23075E-8</c:v>
                </c:pt>
                <c:pt idx="10654">
                  <c:v>5.2320000000000001E-8</c:v>
                </c:pt>
                <c:pt idx="10655">
                  <c:v>5.2332500000000002E-8</c:v>
                </c:pt>
                <c:pt idx="10656">
                  <c:v>5.2345000000000003E-8</c:v>
                </c:pt>
                <c:pt idx="10657">
                  <c:v>5.2357499999999998E-8</c:v>
                </c:pt>
                <c:pt idx="10658">
                  <c:v>5.2369999999999998E-8</c:v>
                </c:pt>
                <c:pt idx="10659">
                  <c:v>5.2382499999999999E-8</c:v>
                </c:pt>
                <c:pt idx="10660">
                  <c:v>5.2395E-8</c:v>
                </c:pt>
                <c:pt idx="10661">
                  <c:v>5.2407500000000001E-8</c:v>
                </c:pt>
                <c:pt idx="10662">
                  <c:v>5.2420000000000002E-8</c:v>
                </c:pt>
                <c:pt idx="10663">
                  <c:v>5.2432500000000003E-8</c:v>
                </c:pt>
                <c:pt idx="10664">
                  <c:v>5.2444999999999997E-8</c:v>
                </c:pt>
                <c:pt idx="10665">
                  <c:v>5.2457499999999998E-8</c:v>
                </c:pt>
                <c:pt idx="10666">
                  <c:v>5.2469999999999999E-8</c:v>
                </c:pt>
                <c:pt idx="10667">
                  <c:v>5.24825E-8</c:v>
                </c:pt>
                <c:pt idx="10668">
                  <c:v>5.2495000000000001E-8</c:v>
                </c:pt>
                <c:pt idx="10669">
                  <c:v>5.2507500000000002E-8</c:v>
                </c:pt>
                <c:pt idx="10670">
                  <c:v>5.2520000000000003E-8</c:v>
                </c:pt>
                <c:pt idx="10671">
                  <c:v>5.2532499999999997E-8</c:v>
                </c:pt>
                <c:pt idx="10672">
                  <c:v>5.2544999999999998E-8</c:v>
                </c:pt>
                <c:pt idx="10673">
                  <c:v>5.2557499999999999E-8</c:v>
                </c:pt>
                <c:pt idx="10674">
                  <c:v>5.257E-8</c:v>
                </c:pt>
                <c:pt idx="10675">
                  <c:v>5.2582500000000001E-8</c:v>
                </c:pt>
                <c:pt idx="10676">
                  <c:v>5.2595000000000002E-8</c:v>
                </c:pt>
                <c:pt idx="10677">
                  <c:v>5.2607500000000003E-8</c:v>
                </c:pt>
                <c:pt idx="10678">
                  <c:v>5.2619999999999997E-8</c:v>
                </c:pt>
                <c:pt idx="10679">
                  <c:v>5.2632499999999998E-8</c:v>
                </c:pt>
                <c:pt idx="10680">
                  <c:v>5.2644999999999999E-8</c:v>
                </c:pt>
                <c:pt idx="10681">
                  <c:v>5.26575E-8</c:v>
                </c:pt>
                <c:pt idx="10682">
                  <c:v>5.2670000000000001E-8</c:v>
                </c:pt>
                <c:pt idx="10683">
                  <c:v>5.2682500000000002E-8</c:v>
                </c:pt>
                <c:pt idx="10684">
                  <c:v>5.2695000000000003E-8</c:v>
                </c:pt>
                <c:pt idx="10685">
                  <c:v>5.2707499999999997E-8</c:v>
                </c:pt>
                <c:pt idx="10686">
                  <c:v>5.2719999999999998E-8</c:v>
                </c:pt>
                <c:pt idx="10687">
                  <c:v>5.2732499999999999E-8</c:v>
                </c:pt>
                <c:pt idx="10688">
                  <c:v>5.2745E-8</c:v>
                </c:pt>
                <c:pt idx="10689">
                  <c:v>5.2757500000000001E-8</c:v>
                </c:pt>
                <c:pt idx="10690">
                  <c:v>5.2770000000000002E-8</c:v>
                </c:pt>
                <c:pt idx="10691">
                  <c:v>5.2782500000000003E-8</c:v>
                </c:pt>
                <c:pt idx="10692">
                  <c:v>5.2794999999999997E-8</c:v>
                </c:pt>
                <c:pt idx="10693">
                  <c:v>5.2807499999999998E-8</c:v>
                </c:pt>
                <c:pt idx="10694">
                  <c:v>5.2819999999999999E-8</c:v>
                </c:pt>
                <c:pt idx="10695">
                  <c:v>5.28325E-8</c:v>
                </c:pt>
                <c:pt idx="10696">
                  <c:v>5.2845000000000001E-8</c:v>
                </c:pt>
                <c:pt idx="10697">
                  <c:v>5.2857500000000002E-8</c:v>
                </c:pt>
                <c:pt idx="10698">
                  <c:v>5.2870000000000003E-8</c:v>
                </c:pt>
                <c:pt idx="10699">
                  <c:v>5.2882499999999997E-8</c:v>
                </c:pt>
                <c:pt idx="10700">
                  <c:v>5.2894999999999998E-8</c:v>
                </c:pt>
                <c:pt idx="10701">
                  <c:v>5.2907499999999999E-8</c:v>
                </c:pt>
                <c:pt idx="10702">
                  <c:v>5.292E-8</c:v>
                </c:pt>
                <c:pt idx="10703">
                  <c:v>5.2932500000000001E-8</c:v>
                </c:pt>
                <c:pt idx="10704">
                  <c:v>5.2945000000000002E-8</c:v>
                </c:pt>
                <c:pt idx="10705">
                  <c:v>5.2957500000000003E-8</c:v>
                </c:pt>
                <c:pt idx="10706">
                  <c:v>5.2969999999999997E-8</c:v>
                </c:pt>
                <c:pt idx="10707">
                  <c:v>5.2982499999999998E-8</c:v>
                </c:pt>
                <c:pt idx="10708">
                  <c:v>5.2994999999999999E-8</c:v>
                </c:pt>
                <c:pt idx="10709">
                  <c:v>5.30075E-8</c:v>
                </c:pt>
                <c:pt idx="10710">
                  <c:v>5.3020000000000001E-8</c:v>
                </c:pt>
                <c:pt idx="10711">
                  <c:v>5.3032500000000002E-8</c:v>
                </c:pt>
                <c:pt idx="10712">
                  <c:v>5.3045000000000003E-8</c:v>
                </c:pt>
                <c:pt idx="10713">
                  <c:v>5.3057499999999997E-8</c:v>
                </c:pt>
                <c:pt idx="10714">
                  <c:v>5.3069999999999998E-8</c:v>
                </c:pt>
                <c:pt idx="10715">
                  <c:v>5.3082499999999999E-8</c:v>
                </c:pt>
                <c:pt idx="10716">
                  <c:v>5.3095E-8</c:v>
                </c:pt>
                <c:pt idx="10717">
                  <c:v>5.3107500000000001E-8</c:v>
                </c:pt>
                <c:pt idx="10718">
                  <c:v>5.3120000000000002E-8</c:v>
                </c:pt>
                <c:pt idx="10719">
                  <c:v>5.3132500000000003E-8</c:v>
                </c:pt>
                <c:pt idx="10720">
                  <c:v>5.3144999999999997E-8</c:v>
                </c:pt>
                <c:pt idx="10721">
                  <c:v>5.3157499999999998E-8</c:v>
                </c:pt>
                <c:pt idx="10722">
                  <c:v>5.3169999999999999E-8</c:v>
                </c:pt>
                <c:pt idx="10723">
                  <c:v>5.31825E-8</c:v>
                </c:pt>
                <c:pt idx="10724">
                  <c:v>5.3195000000000001E-8</c:v>
                </c:pt>
                <c:pt idx="10725">
                  <c:v>5.3207500000000002E-8</c:v>
                </c:pt>
                <c:pt idx="10726">
                  <c:v>5.3220000000000003E-8</c:v>
                </c:pt>
                <c:pt idx="10727">
                  <c:v>5.3232499999999997E-8</c:v>
                </c:pt>
                <c:pt idx="10728">
                  <c:v>5.3244999999999998E-8</c:v>
                </c:pt>
                <c:pt idx="10729">
                  <c:v>5.3257499999999999E-8</c:v>
                </c:pt>
                <c:pt idx="10730">
                  <c:v>5.327E-8</c:v>
                </c:pt>
                <c:pt idx="10731">
                  <c:v>5.3282500000000001E-8</c:v>
                </c:pt>
                <c:pt idx="10732">
                  <c:v>5.3295000000000002E-8</c:v>
                </c:pt>
                <c:pt idx="10733">
                  <c:v>5.3307500000000003E-8</c:v>
                </c:pt>
                <c:pt idx="10734">
                  <c:v>5.3319999999999997E-8</c:v>
                </c:pt>
                <c:pt idx="10735">
                  <c:v>5.3332499999999998E-8</c:v>
                </c:pt>
                <c:pt idx="10736">
                  <c:v>5.3344999999999999E-8</c:v>
                </c:pt>
                <c:pt idx="10737">
                  <c:v>5.33575E-8</c:v>
                </c:pt>
                <c:pt idx="10738">
                  <c:v>5.3370000000000001E-8</c:v>
                </c:pt>
                <c:pt idx="10739">
                  <c:v>5.3382500000000002E-8</c:v>
                </c:pt>
                <c:pt idx="10740">
                  <c:v>5.3395000000000003E-8</c:v>
                </c:pt>
                <c:pt idx="10741">
                  <c:v>5.3407499999999997E-8</c:v>
                </c:pt>
                <c:pt idx="10742">
                  <c:v>5.3419999999999998E-8</c:v>
                </c:pt>
                <c:pt idx="10743">
                  <c:v>5.3432499999999999E-8</c:v>
                </c:pt>
                <c:pt idx="10744">
                  <c:v>5.3445E-8</c:v>
                </c:pt>
                <c:pt idx="10745">
                  <c:v>5.3457500000000001E-8</c:v>
                </c:pt>
                <c:pt idx="10746">
                  <c:v>5.3470000000000002E-8</c:v>
                </c:pt>
                <c:pt idx="10747">
                  <c:v>5.3482500000000003E-8</c:v>
                </c:pt>
                <c:pt idx="10748">
                  <c:v>5.3494999999999997E-8</c:v>
                </c:pt>
                <c:pt idx="10749">
                  <c:v>5.3507499999999998E-8</c:v>
                </c:pt>
                <c:pt idx="10750">
                  <c:v>5.3519999999999999E-8</c:v>
                </c:pt>
                <c:pt idx="10751">
                  <c:v>5.35325E-8</c:v>
                </c:pt>
                <c:pt idx="10752">
                  <c:v>5.3545000000000001E-8</c:v>
                </c:pt>
                <c:pt idx="10753">
                  <c:v>5.3557500000000002E-8</c:v>
                </c:pt>
                <c:pt idx="10754">
                  <c:v>5.3570000000000003E-8</c:v>
                </c:pt>
                <c:pt idx="10755">
                  <c:v>5.3582499999999997E-8</c:v>
                </c:pt>
                <c:pt idx="10756">
                  <c:v>5.3594999999999998E-8</c:v>
                </c:pt>
                <c:pt idx="10757">
                  <c:v>5.3607499999999999E-8</c:v>
                </c:pt>
                <c:pt idx="10758">
                  <c:v>5.362E-8</c:v>
                </c:pt>
                <c:pt idx="10759">
                  <c:v>5.3632500000000001E-8</c:v>
                </c:pt>
                <c:pt idx="10760">
                  <c:v>5.3645000000000002E-8</c:v>
                </c:pt>
                <c:pt idx="10761">
                  <c:v>5.3657500000000003E-8</c:v>
                </c:pt>
                <c:pt idx="10762">
                  <c:v>5.3669999999999997E-8</c:v>
                </c:pt>
                <c:pt idx="10763">
                  <c:v>5.3682499999999998E-8</c:v>
                </c:pt>
                <c:pt idx="10764">
                  <c:v>5.3694999999999999E-8</c:v>
                </c:pt>
                <c:pt idx="10765">
                  <c:v>5.37075E-8</c:v>
                </c:pt>
                <c:pt idx="10766">
                  <c:v>5.3720000000000001E-8</c:v>
                </c:pt>
                <c:pt idx="10767">
                  <c:v>5.3732500000000002E-8</c:v>
                </c:pt>
                <c:pt idx="10768">
                  <c:v>5.3745000000000002E-8</c:v>
                </c:pt>
                <c:pt idx="10769">
                  <c:v>5.3757499999999997E-8</c:v>
                </c:pt>
                <c:pt idx="10770">
                  <c:v>5.3769999999999998E-8</c:v>
                </c:pt>
                <c:pt idx="10771">
                  <c:v>5.3782499999999999E-8</c:v>
                </c:pt>
                <c:pt idx="10772">
                  <c:v>5.3795E-8</c:v>
                </c:pt>
                <c:pt idx="10773">
                  <c:v>5.3807500000000001E-8</c:v>
                </c:pt>
                <c:pt idx="10774">
                  <c:v>5.3820000000000002E-8</c:v>
                </c:pt>
                <c:pt idx="10775">
                  <c:v>5.3832500000000002E-8</c:v>
                </c:pt>
                <c:pt idx="10776">
                  <c:v>5.3844999999999997E-8</c:v>
                </c:pt>
                <c:pt idx="10777">
                  <c:v>5.3857499999999998E-8</c:v>
                </c:pt>
                <c:pt idx="10778">
                  <c:v>5.3869999999999999E-8</c:v>
                </c:pt>
                <c:pt idx="10779">
                  <c:v>5.38825E-8</c:v>
                </c:pt>
                <c:pt idx="10780">
                  <c:v>5.3895000000000001E-8</c:v>
                </c:pt>
                <c:pt idx="10781">
                  <c:v>5.3907500000000001E-8</c:v>
                </c:pt>
                <c:pt idx="10782">
                  <c:v>5.3920000000000002E-8</c:v>
                </c:pt>
                <c:pt idx="10783">
                  <c:v>5.3932499999999997E-8</c:v>
                </c:pt>
                <c:pt idx="10784">
                  <c:v>5.3944999999999998E-8</c:v>
                </c:pt>
                <c:pt idx="10785">
                  <c:v>5.3957499999999999E-8</c:v>
                </c:pt>
                <c:pt idx="10786">
                  <c:v>5.397E-8</c:v>
                </c:pt>
                <c:pt idx="10787">
                  <c:v>5.39825E-8</c:v>
                </c:pt>
                <c:pt idx="10788">
                  <c:v>5.3995000000000001E-8</c:v>
                </c:pt>
                <c:pt idx="10789">
                  <c:v>5.4007500000000002E-8</c:v>
                </c:pt>
                <c:pt idx="10790">
                  <c:v>5.4020000000000003E-8</c:v>
                </c:pt>
                <c:pt idx="10791">
                  <c:v>5.4032499999999998E-8</c:v>
                </c:pt>
                <c:pt idx="10792">
                  <c:v>5.4044999999999999E-8</c:v>
                </c:pt>
                <c:pt idx="10793">
                  <c:v>5.4057499999999999E-8</c:v>
                </c:pt>
                <c:pt idx="10794">
                  <c:v>5.407E-8</c:v>
                </c:pt>
                <c:pt idx="10795">
                  <c:v>5.4082500000000001E-8</c:v>
                </c:pt>
                <c:pt idx="10796">
                  <c:v>5.4095000000000002E-8</c:v>
                </c:pt>
                <c:pt idx="10797">
                  <c:v>5.4107500000000003E-8</c:v>
                </c:pt>
                <c:pt idx="10798">
                  <c:v>5.4119999999999998E-8</c:v>
                </c:pt>
                <c:pt idx="10799">
                  <c:v>5.4132499999999999E-8</c:v>
                </c:pt>
                <c:pt idx="10800">
                  <c:v>5.4144999999999999E-8</c:v>
                </c:pt>
                <c:pt idx="10801">
                  <c:v>5.41575E-8</c:v>
                </c:pt>
                <c:pt idx="10802">
                  <c:v>5.4170000000000001E-8</c:v>
                </c:pt>
                <c:pt idx="10803">
                  <c:v>5.4182500000000002E-8</c:v>
                </c:pt>
                <c:pt idx="10804">
                  <c:v>5.4195000000000003E-8</c:v>
                </c:pt>
                <c:pt idx="10805">
                  <c:v>5.4207499999999998E-8</c:v>
                </c:pt>
                <c:pt idx="10806">
                  <c:v>5.4219999999999998E-8</c:v>
                </c:pt>
                <c:pt idx="10807">
                  <c:v>5.4232499999999999E-8</c:v>
                </c:pt>
                <c:pt idx="10808">
                  <c:v>5.4245E-8</c:v>
                </c:pt>
                <c:pt idx="10809">
                  <c:v>5.4257500000000001E-8</c:v>
                </c:pt>
                <c:pt idx="10810">
                  <c:v>5.4270000000000002E-8</c:v>
                </c:pt>
                <c:pt idx="10811">
                  <c:v>5.4282500000000003E-8</c:v>
                </c:pt>
                <c:pt idx="10812">
                  <c:v>5.4294999999999997E-8</c:v>
                </c:pt>
                <c:pt idx="10813">
                  <c:v>5.4307499999999998E-8</c:v>
                </c:pt>
                <c:pt idx="10814">
                  <c:v>5.4319999999999999E-8</c:v>
                </c:pt>
                <c:pt idx="10815">
                  <c:v>5.43325E-8</c:v>
                </c:pt>
                <c:pt idx="10816">
                  <c:v>5.4345000000000001E-8</c:v>
                </c:pt>
                <c:pt idx="10817">
                  <c:v>5.4357500000000002E-8</c:v>
                </c:pt>
                <c:pt idx="10818">
                  <c:v>5.4370000000000003E-8</c:v>
                </c:pt>
                <c:pt idx="10819">
                  <c:v>5.4382499999999997E-8</c:v>
                </c:pt>
                <c:pt idx="10820">
                  <c:v>5.4394999999999998E-8</c:v>
                </c:pt>
                <c:pt idx="10821">
                  <c:v>5.4407499999999999E-8</c:v>
                </c:pt>
                <c:pt idx="10822">
                  <c:v>5.442E-8</c:v>
                </c:pt>
                <c:pt idx="10823">
                  <c:v>5.4432500000000001E-8</c:v>
                </c:pt>
                <c:pt idx="10824">
                  <c:v>5.4445000000000002E-8</c:v>
                </c:pt>
                <c:pt idx="10825">
                  <c:v>5.4457500000000003E-8</c:v>
                </c:pt>
                <c:pt idx="10826">
                  <c:v>5.4469999999999997E-8</c:v>
                </c:pt>
                <c:pt idx="10827">
                  <c:v>5.4482499999999998E-8</c:v>
                </c:pt>
                <c:pt idx="10828">
                  <c:v>5.4494999999999999E-8</c:v>
                </c:pt>
                <c:pt idx="10829">
                  <c:v>5.45075E-8</c:v>
                </c:pt>
                <c:pt idx="10830">
                  <c:v>5.4520000000000001E-8</c:v>
                </c:pt>
                <c:pt idx="10831">
                  <c:v>5.4532500000000002E-8</c:v>
                </c:pt>
                <c:pt idx="10832">
                  <c:v>5.4545000000000003E-8</c:v>
                </c:pt>
                <c:pt idx="10833">
                  <c:v>5.4557499999999997E-8</c:v>
                </c:pt>
                <c:pt idx="10834">
                  <c:v>5.4569999999999998E-8</c:v>
                </c:pt>
                <c:pt idx="10835">
                  <c:v>5.4582499999999999E-8</c:v>
                </c:pt>
                <c:pt idx="10836">
                  <c:v>5.4595E-8</c:v>
                </c:pt>
                <c:pt idx="10837">
                  <c:v>5.4607500000000001E-8</c:v>
                </c:pt>
                <c:pt idx="10838">
                  <c:v>5.4620000000000002E-8</c:v>
                </c:pt>
                <c:pt idx="10839">
                  <c:v>5.4632500000000003E-8</c:v>
                </c:pt>
                <c:pt idx="10840">
                  <c:v>5.4644999999999997E-8</c:v>
                </c:pt>
                <c:pt idx="10841">
                  <c:v>5.4657499999999998E-8</c:v>
                </c:pt>
                <c:pt idx="10842">
                  <c:v>5.4669999999999999E-8</c:v>
                </c:pt>
                <c:pt idx="10843">
                  <c:v>5.46825E-8</c:v>
                </c:pt>
                <c:pt idx="10844">
                  <c:v>5.4695000000000001E-8</c:v>
                </c:pt>
                <c:pt idx="10845">
                  <c:v>5.4707500000000002E-8</c:v>
                </c:pt>
                <c:pt idx="10846">
                  <c:v>5.4720000000000003E-8</c:v>
                </c:pt>
                <c:pt idx="10847">
                  <c:v>5.4732499999999997E-8</c:v>
                </c:pt>
                <c:pt idx="10848">
                  <c:v>5.4744999999999998E-8</c:v>
                </c:pt>
                <c:pt idx="10849">
                  <c:v>5.4757499999999999E-8</c:v>
                </c:pt>
                <c:pt idx="10850">
                  <c:v>5.477E-8</c:v>
                </c:pt>
                <c:pt idx="10851">
                  <c:v>5.4782500000000001E-8</c:v>
                </c:pt>
                <c:pt idx="10852">
                  <c:v>5.4795000000000002E-8</c:v>
                </c:pt>
                <c:pt idx="10853">
                  <c:v>5.4807500000000003E-8</c:v>
                </c:pt>
                <c:pt idx="10854">
                  <c:v>5.4819999999999997E-8</c:v>
                </c:pt>
                <c:pt idx="10855">
                  <c:v>5.4832499999999998E-8</c:v>
                </c:pt>
                <c:pt idx="10856">
                  <c:v>5.4844999999999999E-8</c:v>
                </c:pt>
                <c:pt idx="10857">
                  <c:v>5.48575E-8</c:v>
                </c:pt>
                <c:pt idx="10858">
                  <c:v>5.4870000000000001E-8</c:v>
                </c:pt>
                <c:pt idx="10859">
                  <c:v>5.4882500000000002E-8</c:v>
                </c:pt>
                <c:pt idx="10860">
                  <c:v>5.4895000000000003E-8</c:v>
                </c:pt>
                <c:pt idx="10861">
                  <c:v>5.4907499999999997E-8</c:v>
                </c:pt>
                <c:pt idx="10862">
                  <c:v>5.4919999999999998E-8</c:v>
                </c:pt>
                <c:pt idx="10863">
                  <c:v>5.4932499999999999E-8</c:v>
                </c:pt>
                <c:pt idx="10864">
                  <c:v>5.4945E-8</c:v>
                </c:pt>
                <c:pt idx="10865">
                  <c:v>5.4957500000000001E-8</c:v>
                </c:pt>
                <c:pt idx="10866">
                  <c:v>5.4970000000000002E-8</c:v>
                </c:pt>
                <c:pt idx="10867">
                  <c:v>5.4982500000000003E-8</c:v>
                </c:pt>
                <c:pt idx="10868">
                  <c:v>5.4994999999999997E-8</c:v>
                </c:pt>
                <c:pt idx="10869">
                  <c:v>5.5007499999999998E-8</c:v>
                </c:pt>
                <c:pt idx="10870">
                  <c:v>5.5019999999999999E-8</c:v>
                </c:pt>
                <c:pt idx="10871">
                  <c:v>5.50325E-8</c:v>
                </c:pt>
                <c:pt idx="10872">
                  <c:v>5.5045000000000001E-8</c:v>
                </c:pt>
                <c:pt idx="10873">
                  <c:v>5.5057500000000002E-8</c:v>
                </c:pt>
                <c:pt idx="10874">
                  <c:v>5.5070000000000003E-8</c:v>
                </c:pt>
                <c:pt idx="10875">
                  <c:v>5.5082499999999997E-8</c:v>
                </c:pt>
                <c:pt idx="10876">
                  <c:v>5.5094999999999998E-8</c:v>
                </c:pt>
                <c:pt idx="10877">
                  <c:v>5.5107499999999999E-8</c:v>
                </c:pt>
                <c:pt idx="10878">
                  <c:v>5.512E-8</c:v>
                </c:pt>
                <c:pt idx="10879">
                  <c:v>5.5132500000000001E-8</c:v>
                </c:pt>
                <c:pt idx="10880">
                  <c:v>5.5145000000000002E-8</c:v>
                </c:pt>
                <c:pt idx="10881">
                  <c:v>5.5157500000000003E-8</c:v>
                </c:pt>
                <c:pt idx="10882">
                  <c:v>5.5169999999999997E-8</c:v>
                </c:pt>
                <c:pt idx="10883">
                  <c:v>5.5182499999999998E-8</c:v>
                </c:pt>
                <c:pt idx="10884">
                  <c:v>5.5194999999999999E-8</c:v>
                </c:pt>
                <c:pt idx="10885">
                  <c:v>5.52075E-8</c:v>
                </c:pt>
                <c:pt idx="10886">
                  <c:v>5.5220000000000001E-8</c:v>
                </c:pt>
                <c:pt idx="10887">
                  <c:v>5.5232500000000002E-8</c:v>
                </c:pt>
                <c:pt idx="10888">
                  <c:v>5.5245000000000003E-8</c:v>
                </c:pt>
                <c:pt idx="10889">
                  <c:v>5.5257499999999997E-8</c:v>
                </c:pt>
                <c:pt idx="10890">
                  <c:v>5.5269999999999998E-8</c:v>
                </c:pt>
                <c:pt idx="10891">
                  <c:v>5.5282499999999999E-8</c:v>
                </c:pt>
                <c:pt idx="10892">
                  <c:v>5.5295E-8</c:v>
                </c:pt>
                <c:pt idx="10893">
                  <c:v>5.5307500000000001E-8</c:v>
                </c:pt>
                <c:pt idx="10894">
                  <c:v>5.5320000000000002E-8</c:v>
                </c:pt>
                <c:pt idx="10895">
                  <c:v>5.5332500000000003E-8</c:v>
                </c:pt>
                <c:pt idx="10896">
                  <c:v>5.5344999999999997E-8</c:v>
                </c:pt>
                <c:pt idx="10897">
                  <c:v>5.5357499999999998E-8</c:v>
                </c:pt>
                <c:pt idx="10898">
                  <c:v>5.5369999999999999E-8</c:v>
                </c:pt>
                <c:pt idx="10899">
                  <c:v>5.53825E-8</c:v>
                </c:pt>
                <c:pt idx="10900">
                  <c:v>5.5395000000000001E-8</c:v>
                </c:pt>
                <c:pt idx="10901">
                  <c:v>5.5407500000000002E-8</c:v>
                </c:pt>
                <c:pt idx="10902">
                  <c:v>5.5420000000000003E-8</c:v>
                </c:pt>
                <c:pt idx="10903">
                  <c:v>5.5432499999999997E-8</c:v>
                </c:pt>
                <c:pt idx="10904">
                  <c:v>5.5444999999999998E-8</c:v>
                </c:pt>
                <c:pt idx="10905">
                  <c:v>5.5457499999999999E-8</c:v>
                </c:pt>
                <c:pt idx="10906">
                  <c:v>5.547E-8</c:v>
                </c:pt>
                <c:pt idx="10907">
                  <c:v>5.5482500000000001E-8</c:v>
                </c:pt>
                <c:pt idx="10908">
                  <c:v>5.5495000000000002E-8</c:v>
                </c:pt>
                <c:pt idx="10909">
                  <c:v>5.5507500000000003E-8</c:v>
                </c:pt>
                <c:pt idx="10910">
                  <c:v>5.5519999999999997E-8</c:v>
                </c:pt>
                <c:pt idx="10911">
                  <c:v>5.5532499999999998E-8</c:v>
                </c:pt>
                <c:pt idx="10912">
                  <c:v>5.5544999999999999E-8</c:v>
                </c:pt>
                <c:pt idx="10913">
                  <c:v>5.55575E-8</c:v>
                </c:pt>
                <c:pt idx="10914">
                  <c:v>5.5570000000000001E-8</c:v>
                </c:pt>
                <c:pt idx="10915">
                  <c:v>5.5582500000000002E-8</c:v>
                </c:pt>
                <c:pt idx="10916">
                  <c:v>5.5595000000000003E-8</c:v>
                </c:pt>
                <c:pt idx="10917">
                  <c:v>5.5607499999999997E-8</c:v>
                </c:pt>
                <c:pt idx="10918">
                  <c:v>5.5619999999999998E-8</c:v>
                </c:pt>
                <c:pt idx="10919">
                  <c:v>5.5632499999999999E-8</c:v>
                </c:pt>
                <c:pt idx="10920">
                  <c:v>5.5645E-8</c:v>
                </c:pt>
                <c:pt idx="10921">
                  <c:v>5.5657500000000001E-8</c:v>
                </c:pt>
                <c:pt idx="10922">
                  <c:v>5.5670000000000002E-8</c:v>
                </c:pt>
                <c:pt idx="10923">
                  <c:v>5.5682500000000002E-8</c:v>
                </c:pt>
                <c:pt idx="10924">
                  <c:v>5.5694999999999997E-8</c:v>
                </c:pt>
                <c:pt idx="10925">
                  <c:v>5.5707499999999998E-8</c:v>
                </c:pt>
                <c:pt idx="10926">
                  <c:v>5.5719999999999999E-8</c:v>
                </c:pt>
                <c:pt idx="10927">
                  <c:v>5.57325E-8</c:v>
                </c:pt>
                <c:pt idx="10928">
                  <c:v>5.5745000000000001E-8</c:v>
                </c:pt>
                <c:pt idx="10929">
                  <c:v>5.5757500000000001E-8</c:v>
                </c:pt>
                <c:pt idx="10930">
                  <c:v>5.5770000000000002E-8</c:v>
                </c:pt>
                <c:pt idx="10931">
                  <c:v>5.5782499999999997E-8</c:v>
                </c:pt>
                <c:pt idx="10932">
                  <c:v>5.5794999999999998E-8</c:v>
                </c:pt>
                <c:pt idx="10933">
                  <c:v>5.5807499999999999E-8</c:v>
                </c:pt>
                <c:pt idx="10934">
                  <c:v>5.582E-8</c:v>
                </c:pt>
                <c:pt idx="10935">
                  <c:v>5.58325E-8</c:v>
                </c:pt>
                <c:pt idx="10936">
                  <c:v>5.5845000000000001E-8</c:v>
                </c:pt>
                <c:pt idx="10937">
                  <c:v>5.5857500000000002E-8</c:v>
                </c:pt>
                <c:pt idx="10938">
                  <c:v>5.5869999999999997E-8</c:v>
                </c:pt>
                <c:pt idx="10939">
                  <c:v>5.5882499999999998E-8</c:v>
                </c:pt>
                <c:pt idx="10940">
                  <c:v>5.5894999999999999E-8</c:v>
                </c:pt>
                <c:pt idx="10941">
                  <c:v>5.59075E-8</c:v>
                </c:pt>
                <c:pt idx="10942">
                  <c:v>5.592E-8</c:v>
                </c:pt>
                <c:pt idx="10943">
                  <c:v>5.5932500000000001E-8</c:v>
                </c:pt>
                <c:pt idx="10944">
                  <c:v>5.5945000000000002E-8</c:v>
                </c:pt>
                <c:pt idx="10945">
                  <c:v>5.5957500000000003E-8</c:v>
                </c:pt>
                <c:pt idx="10946">
                  <c:v>5.5969999999999998E-8</c:v>
                </c:pt>
                <c:pt idx="10947">
                  <c:v>5.5982499999999999E-8</c:v>
                </c:pt>
                <c:pt idx="10948">
                  <c:v>5.5994999999999999E-8</c:v>
                </c:pt>
                <c:pt idx="10949">
                  <c:v>5.60075E-8</c:v>
                </c:pt>
                <c:pt idx="10950">
                  <c:v>5.6020000000000001E-8</c:v>
                </c:pt>
                <c:pt idx="10951">
                  <c:v>5.6032500000000002E-8</c:v>
                </c:pt>
                <c:pt idx="10952">
                  <c:v>5.6045000000000003E-8</c:v>
                </c:pt>
                <c:pt idx="10953">
                  <c:v>5.6057499999999998E-8</c:v>
                </c:pt>
                <c:pt idx="10954">
                  <c:v>5.6069999999999998E-8</c:v>
                </c:pt>
                <c:pt idx="10955">
                  <c:v>5.6082499999999999E-8</c:v>
                </c:pt>
                <c:pt idx="10956">
                  <c:v>5.6095E-8</c:v>
                </c:pt>
                <c:pt idx="10957">
                  <c:v>5.6107500000000001E-8</c:v>
                </c:pt>
                <c:pt idx="10958">
                  <c:v>5.6120000000000002E-8</c:v>
                </c:pt>
                <c:pt idx="10959">
                  <c:v>5.6132500000000003E-8</c:v>
                </c:pt>
                <c:pt idx="10960">
                  <c:v>5.6144999999999998E-8</c:v>
                </c:pt>
                <c:pt idx="10961">
                  <c:v>5.6157499999999998E-8</c:v>
                </c:pt>
                <c:pt idx="10962">
                  <c:v>5.6169999999999999E-8</c:v>
                </c:pt>
                <c:pt idx="10963">
                  <c:v>5.61825E-8</c:v>
                </c:pt>
                <c:pt idx="10964">
                  <c:v>5.6195000000000001E-8</c:v>
                </c:pt>
                <c:pt idx="10965">
                  <c:v>5.6207500000000002E-8</c:v>
                </c:pt>
                <c:pt idx="10966">
                  <c:v>5.6220000000000003E-8</c:v>
                </c:pt>
                <c:pt idx="10967">
                  <c:v>5.6232499999999997E-8</c:v>
                </c:pt>
                <c:pt idx="10968">
                  <c:v>5.6244999999999998E-8</c:v>
                </c:pt>
                <c:pt idx="10969">
                  <c:v>5.6257499999999999E-8</c:v>
                </c:pt>
                <c:pt idx="10970">
                  <c:v>5.627E-8</c:v>
                </c:pt>
                <c:pt idx="10971">
                  <c:v>5.6282500000000001E-8</c:v>
                </c:pt>
                <c:pt idx="10972">
                  <c:v>5.6295000000000002E-8</c:v>
                </c:pt>
                <c:pt idx="10973">
                  <c:v>5.6307500000000003E-8</c:v>
                </c:pt>
                <c:pt idx="10974">
                  <c:v>5.6319999999999997E-8</c:v>
                </c:pt>
                <c:pt idx="10975">
                  <c:v>5.6332499999999998E-8</c:v>
                </c:pt>
                <c:pt idx="10976">
                  <c:v>5.6344999999999999E-8</c:v>
                </c:pt>
                <c:pt idx="10977">
                  <c:v>5.63575E-8</c:v>
                </c:pt>
                <c:pt idx="10978">
                  <c:v>5.6370000000000001E-8</c:v>
                </c:pt>
                <c:pt idx="10979">
                  <c:v>5.6382500000000002E-8</c:v>
                </c:pt>
                <c:pt idx="10980">
                  <c:v>5.6395000000000003E-8</c:v>
                </c:pt>
                <c:pt idx="10981">
                  <c:v>5.6407499999999997E-8</c:v>
                </c:pt>
                <c:pt idx="10982">
                  <c:v>5.6419999999999998E-8</c:v>
                </c:pt>
                <c:pt idx="10983">
                  <c:v>5.6432499999999999E-8</c:v>
                </c:pt>
                <c:pt idx="10984">
                  <c:v>5.6445E-8</c:v>
                </c:pt>
                <c:pt idx="10985">
                  <c:v>5.6457500000000001E-8</c:v>
                </c:pt>
                <c:pt idx="10986">
                  <c:v>5.6470000000000002E-8</c:v>
                </c:pt>
                <c:pt idx="10987">
                  <c:v>5.6482500000000003E-8</c:v>
                </c:pt>
                <c:pt idx="10988">
                  <c:v>5.6494999999999997E-8</c:v>
                </c:pt>
                <c:pt idx="10989">
                  <c:v>5.6507499999999998E-8</c:v>
                </c:pt>
                <c:pt idx="10990">
                  <c:v>5.6519999999999999E-8</c:v>
                </c:pt>
                <c:pt idx="10991">
                  <c:v>5.65325E-8</c:v>
                </c:pt>
                <c:pt idx="10992">
                  <c:v>5.6545000000000001E-8</c:v>
                </c:pt>
                <c:pt idx="10993">
                  <c:v>5.6557500000000002E-8</c:v>
                </c:pt>
                <c:pt idx="10994">
                  <c:v>5.6570000000000003E-8</c:v>
                </c:pt>
                <c:pt idx="10995">
                  <c:v>5.6582499999999997E-8</c:v>
                </c:pt>
                <c:pt idx="10996">
                  <c:v>5.6594999999999998E-8</c:v>
                </c:pt>
                <c:pt idx="10997">
                  <c:v>5.6607499999999999E-8</c:v>
                </c:pt>
                <c:pt idx="10998">
                  <c:v>5.662E-8</c:v>
                </c:pt>
                <c:pt idx="10999">
                  <c:v>5.6632500000000001E-8</c:v>
                </c:pt>
                <c:pt idx="11000">
                  <c:v>5.6645000000000002E-8</c:v>
                </c:pt>
                <c:pt idx="11001">
                  <c:v>5.6657500000000003E-8</c:v>
                </c:pt>
                <c:pt idx="11002">
                  <c:v>5.6669999999999997E-8</c:v>
                </c:pt>
                <c:pt idx="11003">
                  <c:v>5.6682499999999998E-8</c:v>
                </c:pt>
                <c:pt idx="11004">
                  <c:v>5.6694999999999999E-8</c:v>
                </c:pt>
                <c:pt idx="11005">
                  <c:v>5.67075E-8</c:v>
                </c:pt>
                <c:pt idx="11006">
                  <c:v>5.6720000000000001E-8</c:v>
                </c:pt>
                <c:pt idx="11007">
                  <c:v>5.6732500000000002E-8</c:v>
                </c:pt>
                <c:pt idx="11008">
                  <c:v>5.6745000000000003E-8</c:v>
                </c:pt>
                <c:pt idx="11009">
                  <c:v>5.6757499999999997E-8</c:v>
                </c:pt>
                <c:pt idx="11010">
                  <c:v>5.6769999999999998E-8</c:v>
                </c:pt>
                <c:pt idx="11011">
                  <c:v>5.6782499999999999E-8</c:v>
                </c:pt>
                <c:pt idx="11012">
                  <c:v>5.6795E-8</c:v>
                </c:pt>
                <c:pt idx="11013">
                  <c:v>5.6807500000000001E-8</c:v>
                </c:pt>
                <c:pt idx="11014">
                  <c:v>5.6820000000000002E-8</c:v>
                </c:pt>
                <c:pt idx="11015">
                  <c:v>5.6832500000000003E-8</c:v>
                </c:pt>
                <c:pt idx="11016">
                  <c:v>5.6844999999999997E-8</c:v>
                </c:pt>
                <c:pt idx="11017">
                  <c:v>5.6857499999999998E-8</c:v>
                </c:pt>
                <c:pt idx="11018">
                  <c:v>5.6869999999999999E-8</c:v>
                </c:pt>
                <c:pt idx="11019">
                  <c:v>5.68825E-8</c:v>
                </c:pt>
                <c:pt idx="11020">
                  <c:v>5.6895000000000001E-8</c:v>
                </c:pt>
                <c:pt idx="11021">
                  <c:v>5.6907500000000002E-8</c:v>
                </c:pt>
                <c:pt idx="11022">
                  <c:v>5.6920000000000003E-8</c:v>
                </c:pt>
                <c:pt idx="11023">
                  <c:v>5.6932499999999997E-8</c:v>
                </c:pt>
                <c:pt idx="11024">
                  <c:v>5.6944999999999998E-8</c:v>
                </c:pt>
                <c:pt idx="11025">
                  <c:v>5.6957499999999999E-8</c:v>
                </c:pt>
                <c:pt idx="11026">
                  <c:v>5.697E-8</c:v>
                </c:pt>
                <c:pt idx="11027">
                  <c:v>5.6982500000000001E-8</c:v>
                </c:pt>
                <c:pt idx="11028">
                  <c:v>5.6995000000000002E-8</c:v>
                </c:pt>
                <c:pt idx="11029">
                  <c:v>5.7007500000000003E-8</c:v>
                </c:pt>
                <c:pt idx="11030">
                  <c:v>5.7019999999999997E-8</c:v>
                </c:pt>
                <c:pt idx="11031">
                  <c:v>5.7032499999999998E-8</c:v>
                </c:pt>
                <c:pt idx="11032">
                  <c:v>5.7044999999999999E-8</c:v>
                </c:pt>
                <c:pt idx="11033">
                  <c:v>5.70575E-8</c:v>
                </c:pt>
                <c:pt idx="11034">
                  <c:v>5.7070000000000001E-8</c:v>
                </c:pt>
                <c:pt idx="11035">
                  <c:v>5.7082500000000002E-8</c:v>
                </c:pt>
                <c:pt idx="11036">
                  <c:v>5.7095000000000003E-8</c:v>
                </c:pt>
                <c:pt idx="11037">
                  <c:v>5.7107499999999997E-8</c:v>
                </c:pt>
                <c:pt idx="11038">
                  <c:v>5.7119999999999998E-8</c:v>
                </c:pt>
                <c:pt idx="11039">
                  <c:v>5.7132499999999999E-8</c:v>
                </c:pt>
                <c:pt idx="11040">
                  <c:v>5.7145E-8</c:v>
                </c:pt>
                <c:pt idx="11041">
                  <c:v>5.7157500000000001E-8</c:v>
                </c:pt>
                <c:pt idx="11042">
                  <c:v>5.7170000000000002E-8</c:v>
                </c:pt>
                <c:pt idx="11043">
                  <c:v>5.7182500000000003E-8</c:v>
                </c:pt>
                <c:pt idx="11044">
                  <c:v>5.7194999999999997E-8</c:v>
                </c:pt>
                <c:pt idx="11045">
                  <c:v>5.7207499999999998E-8</c:v>
                </c:pt>
                <c:pt idx="11046">
                  <c:v>5.7219999999999999E-8</c:v>
                </c:pt>
                <c:pt idx="11047">
                  <c:v>5.72325E-8</c:v>
                </c:pt>
                <c:pt idx="11048">
                  <c:v>5.7245000000000001E-8</c:v>
                </c:pt>
                <c:pt idx="11049">
                  <c:v>5.7257500000000002E-8</c:v>
                </c:pt>
                <c:pt idx="11050">
                  <c:v>5.7270000000000003E-8</c:v>
                </c:pt>
                <c:pt idx="11051">
                  <c:v>5.7282499999999997E-8</c:v>
                </c:pt>
                <c:pt idx="11052">
                  <c:v>5.7294999999999998E-8</c:v>
                </c:pt>
                <c:pt idx="11053">
                  <c:v>5.7307499999999999E-8</c:v>
                </c:pt>
                <c:pt idx="11054">
                  <c:v>5.732E-8</c:v>
                </c:pt>
                <c:pt idx="11055">
                  <c:v>5.7332500000000001E-8</c:v>
                </c:pt>
                <c:pt idx="11056">
                  <c:v>5.7345000000000002E-8</c:v>
                </c:pt>
                <c:pt idx="11057">
                  <c:v>5.7357500000000003E-8</c:v>
                </c:pt>
                <c:pt idx="11058">
                  <c:v>5.7369999999999997E-8</c:v>
                </c:pt>
                <c:pt idx="11059">
                  <c:v>5.7382499999999998E-8</c:v>
                </c:pt>
                <c:pt idx="11060">
                  <c:v>5.7394999999999999E-8</c:v>
                </c:pt>
                <c:pt idx="11061">
                  <c:v>5.74075E-8</c:v>
                </c:pt>
                <c:pt idx="11062">
                  <c:v>5.7420000000000001E-8</c:v>
                </c:pt>
                <c:pt idx="11063">
                  <c:v>5.7432500000000002E-8</c:v>
                </c:pt>
                <c:pt idx="11064">
                  <c:v>5.7445000000000003E-8</c:v>
                </c:pt>
                <c:pt idx="11065">
                  <c:v>5.7457499999999997E-8</c:v>
                </c:pt>
                <c:pt idx="11066">
                  <c:v>5.7469999999999998E-8</c:v>
                </c:pt>
                <c:pt idx="11067">
                  <c:v>5.7482499999999999E-8</c:v>
                </c:pt>
                <c:pt idx="11068">
                  <c:v>5.7495E-8</c:v>
                </c:pt>
                <c:pt idx="11069">
                  <c:v>5.7507500000000001E-8</c:v>
                </c:pt>
                <c:pt idx="11070">
                  <c:v>5.7520000000000002E-8</c:v>
                </c:pt>
                <c:pt idx="11071">
                  <c:v>5.7532500000000002E-8</c:v>
                </c:pt>
                <c:pt idx="11072">
                  <c:v>5.7544999999999997E-8</c:v>
                </c:pt>
                <c:pt idx="11073">
                  <c:v>5.7557499999999998E-8</c:v>
                </c:pt>
                <c:pt idx="11074">
                  <c:v>5.7569999999999999E-8</c:v>
                </c:pt>
                <c:pt idx="11075">
                  <c:v>5.75825E-8</c:v>
                </c:pt>
                <c:pt idx="11076">
                  <c:v>5.7595000000000001E-8</c:v>
                </c:pt>
                <c:pt idx="11077">
                  <c:v>5.7607500000000002E-8</c:v>
                </c:pt>
                <c:pt idx="11078">
                  <c:v>5.7620000000000002E-8</c:v>
                </c:pt>
                <c:pt idx="11079">
                  <c:v>5.7632499999999997E-8</c:v>
                </c:pt>
                <c:pt idx="11080">
                  <c:v>5.7644999999999998E-8</c:v>
                </c:pt>
                <c:pt idx="11081">
                  <c:v>5.7657499999999999E-8</c:v>
                </c:pt>
                <c:pt idx="11082">
                  <c:v>5.767E-8</c:v>
                </c:pt>
                <c:pt idx="11083">
                  <c:v>5.7682500000000001E-8</c:v>
                </c:pt>
                <c:pt idx="11084">
                  <c:v>5.7695000000000001E-8</c:v>
                </c:pt>
                <c:pt idx="11085">
                  <c:v>5.7707500000000002E-8</c:v>
                </c:pt>
                <c:pt idx="11086">
                  <c:v>5.7719999999999997E-8</c:v>
                </c:pt>
                <c:pt idx="11087">
                  <c:v>5.7732499999999998E-8</c:v>
                </c:pt>
                <c:pt idx="11088">
                  <c:v>5.7744999999999999E-8</c:v>
                </c:pt>
                <c:pt idx="11089">
                  <c:v>5.77575E-8</c:v>
                </c:pt>
                <c:pt idx="11090">
                  <c:v>5.777E-8</c:v>
                </c:pt>
                <c:pt idx="11091">
                  <c:v>5.7782500000000001E-8</c:v>
                </c:pt>
                <c:pt idx="11092">
                  <c:v>5.7795000000000002E-8</c:v>
                </c:pt>
                <c:pt idx="11093">
                  <c:v>5.7807500000000003E-8</c:v>
                </c:pt>
                <c:pt idx="11094">
                  <c:v>5.7819999999999998E-8</c:v>
                </c:pt>
                <c:pt idx="11095">
                  <c:v>5.7832499999999999E-8</c:v>
                </c:pt>
                <c:pt idx="11096">
                  <c:v>5.7844999999999999E-8</c:v>
                </c:pt>
                <c:pt idx="11097">
                  <c:v>5.78575E-8</c:v>
                </c:pt>
                <c:pt idx="11098">
                  <c:v>5.7870000000000001E-8</c:v>
                </c:pt>
                <c:pt idx="11099">
                  <c:v>5.7882500000000002E-8</c:v>
                </c:pt>
                <c:pt idx="11100">
                  <c:v>5.7895000000000003E-8</c:v>
                </c:pt>
                <c:pt idx="11101">
                  <c:v>5.7907499999999998E-8</c:v>
                </c:pt>
                <c:pt idx="11102">
                  <c:v>5.7919999999999999E-8</c:v>
                </c:pt>
                <c:pt idx="11103">
                  <c:v>5.7932499999999999E-8</c:v>
                </c:pt>
                <c:pt idx="11104">
                  <c:v>5.7945E-8</c:v>
                </c:pt>
                <c:pt idx="11105">
                  <c:v>5.7957500000000001E-8</c:v>
                </c:pt>
                <c:pt idx="11106">
                  <c:v>5.7970000000000002E-8</c:v>
                </c:pt>
                <c:pt idx="11107">
                  <c:v>5.7982500000000003E-8</c:v>
                </c:pt>
                <c:pt idx="11108">
                  <c:v>5.7994999999999998E-8</c:v>
                </c:pt>
                <c:pt idx="11109">
                  <c:v>5.8007499999999998E-8</c:v>
                </c:pt>
                <c:pt idx="11110">
                  <c:v>5.8019999999999999E-8</c:v>
                </c:pt>
                <c:pt idx="11111">
                  <c:v>5.80325E-8</c:v>
                </c:pt>
                <c:pt idx="11112">
                  <c:v>5.8045000000000001E-8</c:v>
                </c:pt>
                <c:pt idx="11113">
                  <c:v>5.8057500000000002E-8</c:v>
                </c:pt>
                <c:pt idx="11114">
                  <c:v>5.8070000000000003E-8</c:v>
                </c:pt>
                <c:pt idx="11115">
                  <c:v>5.8082499999999997E-8</c:v>
                </c:pt>
                <c:pt idx="11116">
                  <c:v>5.8094999999999998E-8</c:v>
                </c:pt>
                <c:pt idx="11117">
                  <c:v>5.8107499999999999E-8</c:v>
                </c:pt>
                <c:pt idx="11118">
                  <c:v>5.812E-8</c:v>
                </c:pt>
                <c:pt idx="11119">
                  <c:v>5.8132500000000001E-8</c:v>
                </c:pt>
                <c:pt idx="11120">
                  <c:v>5.8145000000000002E-8</c:v>
                </c:pt>
                <c:pt idx="11121">
                  <c:v>5.8157500000000003E-8</c:v>
                </c:pt>
                <c:pt idx="11122">
                  <c:v>5.8169999999999997E-8</c:v>
                </c:pt>
                <c:pt idx="11123">
                  <c:v>5.8182499999999998E-8</c:v>
                </c:pt>
                <c:pt idx="11124">
                  <c:v>5.8194999999999999E-8</c:v>
                </c:pt>
                <c:pt idx="11125">
                  <c:v>5.82075E-8</c:v>
                </c:pt>
                <c:pt idx="11126">
                  <c:v>5.8220000000000001E-8</c:v>
                </c:pt>
                <c:pt idx="11127">
                  <c:v>5.8232500000000002E-8</c:v>
                </c:pt>
                <c:pt idx="11128">
                  <c:v>5.8245000000000003E-8</c:v>
                </c:pt>
                <c:pt idx="11129">
                  <c:v>5.8257499999999997E-8</c:v>
                </c:pt>
                <c:pt idx="11130">
                  <c:v>5.8269999999999998E-8</c:v>
                </c:pt>
                <c:pt idx="11131">
                  <c:v>5.8282499999999999E-8</c:v>
                </c:pt>
                <c:pt idx="11132">
                  <c:v>5.8295E-8</c:v>
                </c:pt>
                <c:pt idx="11133">
                  <c:v>5.8307500000000001E-8</c:v>
                </c:pt>
                <c:pt idx="11134">
                  <c:v>5.8320000000000002E-8</c:v>
                </c:pt>
                <c:pt idx="11135">
                  <c:v>5.8332500000000003E-8</c:v>
                </c:pt>
                <c:pt idx="11136">
                  <c:v>5.8344999999999997E-8</c:v>
                </c:pt>
                <c:pt idx="11137">
                  <c:v>5.8357499999999998E-8</c:v>
                </c:pt>
                <c:pt idx="11138">
                  <c:v>5.8369999999999999E-8</c:v>
                </c:pt>
                <c:pt idx="11139">
                  <c:v>5.83825E-8</c:v>
                </c:pt>
                <c:pt idx="11140">
                  <c:v>5.8395000000000001E-8</c:v>
                </c:pt>
                <c:pt idx="11141">
                  <c:v>5.8407500000000002E-8</c:v>
                </c:pt>
                <c:pt idx="11142">
                  <c:v>5.8420000000000003E-8</c:v>
                </c:pt>
                <c:pt idx="11143">
                  <c:v>5.8432499999999997E-8</c:v>
                </c:pt>
                <c:pt idx="11144">
                  <c:v>5.8444999999999998E-8</c:v>
                </c:pt>
                <c:pt idx="11145">
                  <c:v>5.8457499999999999E-8</c:v>
                </c:pt>
                <c:pt idx="11146">
                  <c:v>5.847E-8</c:v>
                </c:pt>
                <c:pt idx="11147">
                  <c:v>5.8482500000000001E-8</c:v>
                </c:pt>
                <c:pt idx="11148">
                  <c:v>5.8495000000000002E-8</c:v>
                </c:pt>
                <c:pt idx="11149">
                  <c:v>5.8507500000000003E-8</c:v>
                </c:pt>
                <c:pt idx="11150">
                  <c:v>5.8519999999999997E-8</c:v>
                </c:pt>
                <c:pt idx="11151">
                  <c:v>5.8532499999999998E-8</c:v>
                </c:pt>
                <c:pt idx="11152">
                  <c:v>5.8544999999999999E-8</c:v>
                </c:pt>
                <c:pt idx="11153">
                  <c:v>5.85575E-8</c:v>
                </c:pt>
                <c:pt idx="11154">
                  <c:v>5.8570000000000001E-8</c:v>
                </c:pt>
                <c:pt idx="11155">
                  <c:v>5.8582500000000002E-8</c:v>
                </c:pt>
                <c:pt idx="11156">
                  <c:v>5.8595000000000003E-8</c:v>
                </c:pt>
                <c:pt idx="11157">
                  <c:v>5.8607499999999997E-8</c:v>
                </c:pt>
                <c:pt idx="11158">
                  <c:v>5.8619999999999998E-8</c:v>
                </c:pt>
                <c:pt idx="11159">
                  <c:v>5.8632499999999999E-8</c:v>
                </c:pt>
                <c:pt idx="11160">
                  <c:v>5.8645E-8</c:v>
                </c:pt>
                <c:pt idx="11161">
                  <c:v>5.8657500000000001E-8</c:v>
                </c:pt>
                <c:pt idx="11162">
                  <c:v>5.8670000000000002E-8</c:v>
                </c:pt>
                <c:pt idx="11163">
                  <c:v>5.8682500000000003E-8</c:v>
                </c:pt>
                <c:pt idx="11164">
                  <c:v>5.8694999999999997E-8</c:v>
                </c:pt>
                <c:pt idx="11165">
                  <c:v>5.8707499999999998E-8</c:v>
                </c:pt>
                <c:pt idx="11166">
                  <c:v>5.8719999999999999E-8</c:v>
                </c:pt>
                <c:pt idx="11167">
                  <c:v>5.87325E-8</c:v>
                </c:pt>
                <c:pt idx="11168">
                  <c:v>5.8745000000000001E-8</c:v>
                </c:pt>
                <c:pt idx="11169">
                  <c:v>5.8757500000000002E-8</c:v>
                </c:pt>
                <c:pt idx="11170">
                  <c:v>5.8770000000000003E-8</c:v>
                </c:pt>
                <c:pt idx="11171">
                  <c:v>5.8782499999999997E-8</c:v>
                </c:pt>
                <c:pt idx="11172">
                  <c:v>5.8794999999999998E-8</c:v>
                </c:pt>
                <c:pt idx="11173">
                  <c:v>5.8807499999999999E-8</c:v>
                </c:pt>
                <c:pt idx="11174">
                  <c:v>5.882E-8</c:v>
                </c:pt>
                <c:pt idx="11175">
                  <c:v>5.8832500000000001E-8</c:v>
                </c:pt>
                <c:pt idx="11176">
                  <c:v>5.8845000000000002E-8</c:v>
                </c:pt>
                <c:pt idx="11177">
                  <c:v>5.8857500000000003E-8</c:v>
                </c:pt>
                <c:pt idx="11178">
                  <c:v>5.8869999999999997E-8</c:v>
                </c:pt>
                <c:pt idx="11179">
                  <c:v>5.8882499999999998E-8</c:v>
                </c:pt>
                <c:pt idx="11180">
                  <c:v>5.8894999999999999E-8</c:v>
                </c:pt>
                <c:pt idx="11181">
                  <c:v>5.89075E-8</c:v>
                </c:pt>
                <c:pt idx="11182">
                  <c:v>5.8920000000000001E-8</c:v>
                </c:pt>
                <c:pt idx="11183">
                  <c:v>5.8932500000000002E-8</c:v>
                </c:pt>
                <c:pt idx="11184">
                  <c:v>5.8945000000000003E-8</c:v>
                </c:pt>
                <c:pt idx="11185">
                  <c:v>5.8957499999999997E-8</c:v>
                </c:pt>
                <c:pt idx="11186">
                  <c:v>5.8969999999999998E-8</c:v>
                </c:pt>
                <c:pt idx="11187">
                  <c:v>5.8982499999999999E-8</c:v>
                </c:pt>
                <c:pt idx="11188">
                  <c:v>5.8995E-8</c:v>
                </c:pt>
                <c:pt idx="11189">
                  <c:v>5.9007500000000001E-8</c:v>
                </c:pt>
                <c:pt idx="11190">
                  <c:v>5.9020000000000002E-8</c:v>
                </c:pt>
                <c:pt idx="11191">
                  <c:v>5.9032500000000003E-8</c:v>
                </c:pt>
                <c:pt idx="11192">
                  <c:v>5.9044999999999997E-8</c:v>
                </c:pt>
                <c:pt idx="11193">
                  <c:v>5.9057499999999998E-8</c:v>
                </c:pt>
                <c:pt idx="11194">
                  <c:v>5.9069999999999999E-8</c:v>
                </c:pt>
                <c:pt idx="11195">
                  <c:v>5.90825E-8</c:v>
                </c:pt>
                <c:pt idx="11196">
                  <c:v>5.9095000000000001E-8</c:v>
                </c:pt>
                <c:pt idx="11197">
                  <c:v>5.9107500000000002E-8</c:v>
                </c:pt>
                <c:pt idx="11198">
                  <c:v>5.9120000000000003E-8</c:v>
                </c:pt>
                <c:pt idx="11199">
                  <c:v>5.9132499999999997E-8</c:v>
                </c:pt>
                <c:pt idx="11200">
                  <c:v>5.9144999999999998E-8</c:v>
                </c:pt>
                <c:pt idx="11201">
                  <c:v>5.9157499999999999E-8</c:v>
                </c:pt>
                <c:pt idx="11202">
                  <c:v>5.917E-8</c:v>
                </c:pt>
                <c:pt idx="11203">
                  <c:v>5.9182500000000001E-8</c:v>
                </c:pt>
                <c:pt idx="11204">
                  <c:v>5.9195000000000002E-8</c:v>
                </c:pt>
                <c:pt idx="11205">
                  <c:v>5.9207500000000003E-8</c:v>
                </c:pt>
                <c:pt idx="11206">
                  <c:v>5.9219999999999997E-8</c:v>
                </c:pt>
                <c:pt idx="11207">
                  <c:v>5.9232499999999998E-8</c:v>
                </c:pt>
                <c:pt idx="11208">
                  <c:v>5.9244999999999999E-8</c:v>
                </c:pt>
                <c:pt idx="11209">
                  <c:v>5.92575E-8</c:v>
                </c:pt>
                <c:pt idx="11210">
                  <c:v>5.9270000000000001E-8</c:v>
                </c:pt>
                <c:pt idx="11211">
                  <c:v>5.9282500000000002E-8</c:v>
                </c:pt>
                <c:pt idx="11212">
                  <c:v>5.9295000000000003E-8</c:v>
                </c:pt>
                <c:pt idx="11213">
                  <c:v>5.9307499999999997E-8</c:v>
                </c:pt>
                <c:pt idx="11214">
                  <c:v>5.9319999999999998E-8</c:v>
                </c:pt>
                <c:pt idx="11215">
                  <c:v>5.9332499999999999E-8</c:v>
                </c:pt>
                <c:pt idx="11216">
                  <c:v>5.9345E-8</c:v>
                </c:pt>
                <c:pt idx="11217">
                  <c:v>5.9357500000000001E-8</c:v>
                </c:pt>
                <c:pt idx="11218">
                  <c:v>5.9370000000000002E-8</c:v>
                </c:pt>
                <c:pt idx="11219">
                  <c:v>5.9382500000000003E-8</c:v>
                </c:pt>
                <c:pt idx="11220">
                  <c:v>5.9394999999999997E-8</c:v>
                </c:pt>
                <c:pt idx="11221">
                  <c:v>5.9407499999999998E-8</c:v>
                </c:pt>
                <c:pt idx="11222">
                  <c:v>5.9419999999999999E-8</c:v>
                </c:pt>
                <c:pt idx="11223">
                  <c:v>5.94325E-8</c:v>
                </c:pt>
                <c:pt idx="11224">
                  <c:v>5.9445000000000001E-8</c:v>
                </c:pt>
                <c:pt idx="11225">
                  <c:v>5.9457500000000002E-8</c:v>
                </c:pt>
                <c:pt idx="11226">
                  <c:v>5.9470000000000002E-8</c:v>
                </c:pt>
                <c:pt idx="11227">
                  <c:v>5.9482499999999997E-8</c:v>
                </c:pt>
                <c:pt idx="11228">
                  <c:v>5.9494999999999998E-8</c:v>
                </c:pt>
                <c:pt idx="11229">
                  <c:v>5.9507499999999999E-8</c:v>
                </c:pt>
                <c:pt idx="11230">
                  <c:v>5.952E-8</c:v>
                </c:pt>
                <c:pt idx="11231">
                  <c:v>5.9532500000000001E-8</c:v>
                </c:pt>
                <c:pt idx="11232">
                  <c:v>5.9545000000000001E-8</c:v>
                </c:pt>
                <c:pt idx="11233">
                  <c:v>5.9557500000000002E-8</c:v>
                </c:pt>
                <c:pt idx="11234">
                  <c:v>5.9569999999999997E-8</c:v>
                </c:pt>
                <c:pt idx="11235">
                  <c:v>5.9582499999999998E-8</c:v>
                </c:pt>
                <c:pt idx="11236">
                  <c:v>5.9594999999999999E-8</c:v>
                </c:pt>
                <c:pt idx="11237">
                  <c:v>5.96075E-8</c:v>
                </c:pt>
                <c:pt idx="11238">
                  <c:v>5.962E-8</c:v>
                </c:pt>
                <c:pt idx="11239">
                  <c:v>5.9632500000000001E-8</c:v>
                </c:pt>
                <c:pt idx="11240">
                  <c:v>5.9645000000000002E-8</c:v>
                </c:pt>
                <c:pt idx="11241">
                  <c:v>5.9657500000000003E-8</c:v>
                </c:pt>
                <c:pt idx="11242">
                  <c:v>5.9670000000000004E-8</c:v>
                </c:pt>
                <c:pt idx="11243">
                  <c:v>5.9682500000000005E-8</c:v>
                </c:pt>
                <c:pt idx="11244">
                  <c:v>5.9695000000000006E-8</c:v>
                </c:pt>
                <c:pt idx="11245">
                  <c:v>5.9707499999999994E-8</c:v>
                </c:pt>
                <c:pt idx="11246">
                  <c:v>5.9719999999999995E-8</c:v>
                </c:pt>
                <c:pt idx="11247">
                  <c:v>5.9732499999999996E-8</c:v>
                </c:pt>
                <c:pt idx="11248">
                  <c:v>5.9744999999999997E-8</c:v>
                </c:pt>
                <c:pt idx="11249">
                  <c:v>5.9757499999999998E-8</c:v>
                </c:pt>
                <c:pt idx="11250">
                  <c:v>5.9769999999999999E-8</c:v>
                </c:pt>
                <c:pt idx="11251">
                  <c:v>5.9782499999999999E-8</c:v>
                </c:pt>
                <c:pt idx="11252">
                  <c:v>5.9795E-8</c:v>
                </c:pt>
                <c:pt idx="11253">
                  <c:v>5.9807500000000001E-8</c:v>
                </c:pt>
                <c:pt idx="11254">
                  <c:v>5.9820000000000002E-8</c:v>
                </c:pt>
                <c:pt idx="11255">
                  <c:v>5.9832500000000003E-8</c:v>
                </c:pt>
                <c:pt idx="11256">
                  <c:v>5.9845000000000004E-8</c:v>
                </c:pt>
                <c:pt idx="11257">
                  <c:v>5.9857500000000005E-8</c:v>
                </c:pt>
                <c:pt idx="11258">
                  <c:v>5.9870000000000006E-8</c:v>
                </c:pt>
                <c:pt idx="11259">
                  <c:v>5.9882499999999994E-8</c:v>
                </c:pt>
                <c:pt idx="11260">
                  <c:v>5.9894999999999995E-8</c:v>
                </c:pt>
                <c:pt idx="11261">
                  <c:v>5.9907499999999996E-8</c:v>
                </c:pt>
                <c:pt idx="11262">
                  <c:v>5.9919999999999997E-8</c:v>
                </c:pt>
                <c:pt idx="11263">
                  <c:v>5.9932499999999998E-8</c:v>
                </c:pt>
                <c:pt idx="11264">
                  <c:v>5.9944999999999998E-8</c:v>
                </c:pt>
                <c:pt idx="11265">
                  <c:v>5.9957499999999999E-8</c:v>
                </c:pt>
                <c:pt idx="11266">
                  <c:v>5.997E-8</c:v>
                </c:pt>
                <c:pt idx="11267">
                  <c:v>5.9982500000000001E-8</c:v>
                </c:pt>
                <c:pt idx="11268">
                  <c:v>5.9995000000000002E-8</c:v>
                </c:pt>
                <c:pt idx="11269">
                  <c:v>6.0007500000000003E-8</c:v>
                </c:pt>
                <c:pt idx="11270">
                  <c:v>6.0020000000000004E-8</c:v>
                </c:pt>
                <c:pt idx="11271">
                  <c:v>6.0032500000000005E-8</c:v>
                </c:pt>
                <c:pt idx="11272">
                  <c:v>6.0045000000000006E-8</c:v>
                </c:pt>
                <c:pt idx="11273">
                  <c:v>6.0057499999999994E-8</c:v>
                </c:pt>
                <c:pt idx="11274">
                  <c:v>6.0069999999999995E-8</c:v>
                </c:pt>
                <c:pt idx="11275">
                  <c:v>6.0082499999999996E-8</c:v>
                </c:pt>
                <c:pt idx="11276">
                  <c:v>6.0094999999999996E-8</c:v>
                </c:pt>
                <c:pt idx="11277">
                  <c:v>6.0107499999999997E-8</c:v>
                </c:pt>
                <c:pt idx="11278">
                  <c:v>6.0119999999999998E-8</c:v>
                </c:pt>
                <c:pt idx="11279">
                  <c:v>6.0132499999999999E-8</c:v>
                </c:pt>
                <c:pt idx="11280">
                  <c:v>6.0145E-8</c:v>
                </c:pt>
                <c:pt idx="11281">
                  <c:v>6.0157500000000001E-8</c:v>
                </c:pt>
                <c:pt idx="11282">
                  <c:v>6.0170000000000002E-8</c:v>
                </c:pt>
                <c:pt idx="11283">
                  <c:v>6.0182500000000003E-8</c:v>
                </c:pt>
                <c:pt idx="11284">
                  <c:v>6.0195000000000004E-8</c:v>
                </c:pt>
                <c:pt idx="11285">
                  <c:v>6.0207500000000005E-8</c:v>
                </c:pt>
                <c:pt idx="11286">
                  <c:v>6.0220000000000006E-8</c:v>
                </c:pt>
                <c:pt idx="11287">
                  <c:v>6.0232499999999994E-8</c:v>
                </c:pt>
                <c:pt idx="11288">
                  <c:v>6.0244999999999995E-8</c:v>
                </c:pt>
                <c:pt idx="11289">
                  <c:v>6.0257499999999995E-8</c:v>
                </c:pt>
                <c:pt idx="11290">
                  <c:v>6.0269999999999996E-8</c:v>
                </c:pt>
                <c:pt idx="11291">
                  <c:v>6.0282499999999997E-8</c:v>
                </c:pt>
                <c:pt idx="11292">
                  <c:v>6.0294999999999998E-8</c:v>
                </c:pt>
                <c:pt idx="11293">
                  <c:v>6.0307499999999999E-8</c:v>
                </c:pt>
                <c:pt idx="11294">
                  <c:v>6.032E-8</c:v>
                </c:pt>
                <c:pt idx="11295">
                  <c:v>6.0332500000000001E-8</c:v>
                </c:pt>
                <c:pt idx="11296">
                  <c:v>6.0345000000000002E-8</c:v>
                </c:pt>
                <c:pt idx="11297">
                  <c:v>6.0357500000000003E-8</c:v>
                </c:pt>
                <c:pt idx="11298">
                  <c:v>6.0370000000000004E-8</c:v>
                </c:pt>
                <c:pt idx="11299">
                  <c:v>6.0382500000000005E-8</c:v>
                </c:pt>
                <c:pt idx="11300">
                  <c:v>6.0395000000000006E-8</c:v>
                </c:pt>
                <c:pt idx="11301">
                  <c:v>6.0407499999999993E-8</c:v>
                </c:pt>
                <c:pt idx="11302">
                  <c:v>6.0419999999999994E-8</c:v>
                </c:pt>
                <c:pt idx="11303">
                  <c:v>6.0432499999999995E-8</c:v>
                </c:pt>
                <c:pt idx="11304">
                  <c:v>6.0444999999999996E-8</c:v>
                </c:pt>
                <c:pt idx="11305">
                  <c:v>6.0457499999999997E-8</c:v>
                </c:pt>
                <c:pt idx="11306">
                  <c:v>6.0469999999999998E-8</c:v>
                </c:pt>
                <c:pt idx="11307">
                  <c:v>6.0482499999999999E-8</c:v>
                </c:pt>
                <c:pt idx="11308">
                  <c:v>6.0495E-8</c:v>
                </c:pt>
                <c:pt idx="11309">
                  <c:v>6.0507500000000001E-8</c:v>
                </c:pt>
                <c:pt idx="11310">
                  <c:v>6.0520000000000002E-8</c:v>
                </c:pt>
                <c:pt idx="11311">
                  <c:v>6.0532500000000003E-8</c:v>
                </c:pt>
                <c:pt idx="11312">
                  <c:v>6.0545000000000004E-8</c:v>
                </c:pt>
                <c:pt idx="11313">
                  <c:v>6.0557500000000005E-8</c:v>
                </c:pt>
                <c:pt idx="11314">
                  <c:v>6.0570000000000006E-8</c:v>
                </c:pt>
                <c:pt idx="11315">
                  <c:v>6.0582499999999993E-8</c:v>
                </c:pt>
                <c:pt idx="11316">
                  <c:v>6.0594999999999994E-8</c:v>
                </c:pt>
                <c:pt idx="11317">
                  <c:v>6.0607499999999995E-8</c:v>
                </c:pt>
                <c:pt idx="11318">
                  <c:v>6.0619999999999996E-8</c:v>
                </c:pt>
                <c:pt idx="11319">
                  <c:v>6.0632499999999997E-8</c:v>
                </c:pt>
                <c:pt idx="11320">
                  <c:v>6.0644999999999998E-8</c:v>
                </c:pt>
                <c:pt idx="11321">
                  <c:v>6.0657499999999999E-8</c:v>
                </c:pt>
                <c:pt idx="11322">
                  <c:v>6.067E-8</c:v>
                </c:pt>
                <c:pt idx="11323">
                  <c:v>6.0682500000000001E-8</c:v>
                </c:pt>
                <c:pt idx="11324">
                  <c:v>6.0695000000000002E-8</c:v>
                </c:pt>
                <c:pt idx="11325">
                  <c:v>6.0707500000000003E-8</c:v>
                </c:pt>
                <c:pt idx="11326">
                  <c:v>6.0720000000000004E-8</c:v>
                </c:pt>
                <c:pt idx="11327">
                  <c:v>6.0732500000000005E-8</c:v>
                </c:pt>
                <c:pt idx="11328">
                  <c:v>6.0745000000000006E-8</c:v>
                </c:pt>
                <c:pt idx="11329">
                  <c:v>6.0757500000000007E-8</c:v>
                </c:pt>
                <c:pt idx="11330">
                  <c:v>6.0769999999999994E-8</c:v>
                </c:pt>
                <c:pt idx="11331">
                  <c:v>6.0782499999999995E-8</c:v>
                </c:pt>
                <c:pt idx="11332">
                  <c:v>6.0794999999999996E-8</c:v>
                </c:pt>
                <c:pt idx="11333">
                  <c:v>6.0807499999999997E-8</c:v>
                </c:pt>
                <c:pt idx="11334">
                  <c:v>6.0819999999999998E-8</c:v>
                </c:pt>
                <c:pt idx="11335">
                  <c:v>6.0832499999999999E-8</c:v>
                </c:pt>
                <c:pt idx="11336">
                  <c:v>6.0845E-8</c:v>
                </c:pt>
                <c:pt idx="11337">
                  <c:v>6.0857500000000001E-8</c:v>
                </c:pt>
                <c:pt idx="11338">
                  <c:v>6.0870000000000002E-8</c:v>
                </c:pt>
                <c:pt idx="11339">
                  <c:v>6.0882500000000003E-8</c:v>
                </c:pt>
                <c:pt idx="11340">
                  <c:v>6.0895000000000004E-8</c:v>
                </c:pt>
                <c:pt idx="11341">
                  <c:v>6.0907500000000005E-8</c:v>
                </c:pt>
                <c:pt idx="11342">
                  <c:v>6.0920000000000006E-8</c:v>
                </c:pt>
                <c:pt idx="11343">
                  <c:v>6.0932500000000006E-8</c:v>
                </c:pt>
                <c:pt idx="11344">
                  <c:v>6.0944999999999994E-8</c:v>
                </c:pt>
                <c:pt idx="11345">
                  <c:v>6.0957499999999995E-8</c:v>
                </c:pt>
                <c:pt idx="11346">
                  <c:v>6.0969999999999996E-8</c:v>
                </c:pt>
                <c:pt idx="11347">
                  <c:v>6.0982499999999997E-8</c:v>
                </c:pt>
                <c:pt idx="11348">
                  <c:v>6.0994999999999998E-8</c:v>
                </c:pt>
                <c:pt idx="11349">
                  <c:v>6.1007499999999999E-8</c:v>
                </c:pt>
                <c:pt idx="11350">
                  <c:v>6.102E-8</c:v>
                </c:pt>
                <c:pt idx="11351">
                  <c:v>6.1032500000000001E-8</c:v>
                </c:pt>
                <c:pt idx="11352">
                  <c:v>6.1045000000000002E-8</c:v>
                </c:pt>
                <c:pt idx="11353">
                  <c:v>6.1057500000000003E-8</c:v>
                </c:pt>
                <c:pt idx="11354">
                  <c:v>6.1070000000000004E-8</c:v>
                </c:pt>
                <c:pt idx="11355">
                  <c:v>6.1082500000000004E-8</c:v>
                </c:pt>
                <c:pt idx="11356">
                  <c:v>6.1095000000000005E-8</c:v>
                </c:pt>
                <c:pt idx="11357">
                  <c:v>6.1107500000000006E-8</c:v>
                </c:pt>
                <c:pt idx="11358">
                  <c:v>6.1119999999999994E-8</c:v>
                </c:pt>
                <c:pt idx="11359">
                  <c:v>6.1132499999999995E-8</c:v>
                </c:pt>
                <c:pt idx="11360">
                  <c:v>6.1144999999999996E-8</c:v>
                </c:pt>
                <c:pt idx="11361">
                  <c:v>6.1157499999999997E-8</c:v>
                </c:pt>
                <c:pt idx="11362">
                  <c:v>6.1169999999999998E-8</c:v>
                </c:pt>
                <c:pt idx="11363">
                  <c:v>6.1182499999999999E-8</c:v>
                </c:pt>
                <c:pt idx="11364">
                  <c:v>6.1195E-8</c:v>
                </c:pt>
                <c:pt idx="11365">
                  <c:v>6.1207500000000001E-8</c:v>
                </c:pt>
                <c:pt idx="11366">
                  <c:v>6.1220000000000002E-8</c:v>
                </c:pt>
                <c:pt idx="11367">
                  <c:v>6.1232500000000003E-8</c:v>
                </c:pt>
                <c:pt idx="11368">
                  <c:v>6.1245000000000003E-8</c:v>
                </c:pt>
                <c:pt idx="11369">
                  <c:v>6.1257500000000004E-8</c:v>
                </c:pt>
                <c:pt idx="11370">
                  <c:v>6.1270000000000005E-8</c:v>
                </c:pt>
                <c:pt idx="11371">
                  <c:v>6.1282500000000006E-8</c:v>
                </c:pt>
                <c:pt idx="11372">
                  <c:v>6.1294999999999994E-8</c:v>
                </c:pt>
                <c:pt idx="11373">
                  <c:v>6.1307499999999995E-8</c:v>
                </c:pt>
                <c:pt idx="11374">
                  <c:v>6.1319999999999996E-8</c:v>
                </c:pt>
                <c:pt idx="11375">
                  <c:v>6.1332499999999997E-8</c:v>
                </c:pt>
                <c:pt idx="11376">
                  <c:v>6.1344999999999998E-8</c:v>
                </c:pt>
                <c:pt idx="11377">
                  <c:v>6.1357499999999999E-8</c:v>
                </c:pt>
                <c:pt idx="11378">
                  <c:v>6.137E-8</c:v>
                </c:pt>
                <c:pt idx="11379">
                  <c:v>6.1382500000000001E-8</c:v>
                </c:pt>
                <c:pt idx="11380">
                  <c:v>6.1395000000000002E-8</c:v>
                </c:pt>
                <c:pt idx="11381">
                  <c:v>6.1407500000000002E-8</c:v>
                </c:pt>
                <c:pt idx="11382">
                  <c:v>6.1420000000000003E-8</c:v>
                </c:pt>
                <c:pt idx="11383">
                  <c:v>6.1432500000000004E-8</c:v>
                </c:pt>
                <c:pt idx="11384">
                  <c:v>6.1445000000000005E-8</c:v>
                </c:pt>
                <c:pt idx="11385">
                  <c:v>6.1457500000000006E-8</c:v>
                </c:pt>
                <c:pt idx="11386">
                  <c:v>6.1469999999999994E-8</c:v>
                </c:pt>
                <c:pt idx="11387">
                  <c:v>6.1482499999999995E-8</c:v>
                </c:pt>
                <c:pt idx="11388">
                  <c:v>6.1494999999999996E-8</c:v>
                </c:pt>
                <c:pt idx="11389">
                  <c:v>6.1507499999999997E-8</c:v>
                </c:pt>
                <c:pt idx="11390">
                  <c:v>6.1519999999999998E-8</c:v>
                </c:pt>
                <c:pt idx="11391">
                  <c:v>6.1532499999999999E-8</c:v>
                </c:pt>
                <c:pt idx="11392">
                  <c:v>6.1545E-8</c:v>
                </c:pt>
                <c:pt idx="11393">
                  <c:v>6.15575E-8</c:v>
                </c:pt>
                <c:pt idx="11394">
                  <c:v>6.1570000000000001E-8</c:v>
                </c:pt>
                <c:pt idx="11395">
                  <c:v>6.1582500000000002E-8</c:v>
                </c:pt>
                <c:pt idx="11396">
                  <c:v>6.1595000000000003E-8</c:v>
                </c:pt>
                <c:pt idx="11397">
                  <c:v>6.1607500000000004E-8</c:v>
                </c:pt>
                <c:pt idx="11398">
                  <c:v>6.1620000000000005E-8</c:v>
                </c:pt>
                <c:pt idx="11399">
                  <c:v>6.1632500000000006E-8</c:v>
                </c:pt>
                <c:pt idx="11400">
                  <c:v>6.1644999999999994E-8</c:v>
                </c:pt>
                <c:pt idx="11401">
                  <c:v>6.1657499999999995E-8</c:v>
                </c:pt>
                <c:pt idx="11402">
                  <c:v>6.1669999999999996E-8</c:v>
                </c:pt>
                <c:pt idx="11403">
                  <c:v>6.1682499999999997E-8</c:v>
                </c:pt>
                <c:pt idx="11404">
                  <c:v>6.1694999999999998E-8</c:v>
                </c:pt>
                <c:pt idx="11405">
                  <c:v>6.1707499999999999E-8</c:v>
                </c:pt>
                <c:pt idx="11406">
                  <c:v>6.1719999999999999E-8</c:v>
                </c:pt>
                <c:pt idx="11407">
                  <c:v>6.17325E-8</c:v>
                </c:pt>
                <c:pt idx="11408">
                  <c:v>6.1745000000000001E-8</c:v>
                </c:pt>
                <c:pt idx="11409">
                  <c:v>6.1757500000000002E-8</c:v>
                </c:pt>
                <c:pt idx="11410">
                  <c:v>6.1770000000000003E-8</c:v>
                </c:pt>
                <c:pt idx="11411">
                  <c:v>6.1782500000000004E-8</c:v>
                </c:pt>
                <c:pt idx="11412">
                  <c:v>6.1795000000000005E-8</c:v>
                </c:pt>
                <c:pt idx="11413">
                  <c:v>6.1807500000000006E-8</c:v>
                </c:pt>
                <c:pt idx="11414">
                  <c:v>6.1819999999999994E-8</c:v>
                </c:pt>
                <c:pt idx="11415">
                  <c:v>6.1832499999999995E-8</c:v>
                </c:pt>
                <c:pt idx="11416">
                  <c:v>6.1844999999999996E-8</c:v>
                </c:pt>
                <c:pt idx="11417">
                  <c:v>6.1857499999999997E-8</c:v>
                </c:pt>
                <c:pt idx="11418">
                  <c:v>6.1869999999999997E-8</c:v>
                </c:pt>
                <c:pt idx="11419">
                  <c:v>6.1882499999999998E-8</c:v>
                </c:pt>
                <c:pt idx="11420">
                  <c:v>6.1894999999999999E-8</c:v>
                </c:pt>
                <c:pt idx="11421">
                  <c:v>6.19075E-8</c:v>
                </c:pt>
                <c:pt idx="11422">
                  <c:v>6.1920000000000001E-8</c:v>
                </c:pt>
                <c:pt idx="11423">
                  <c:v>6.1932500000000002E-8</c:v>
                </c:pt>
                <c:pt idx="11424">
                  <c:v>6.1945000000000003E-8</c:v>
                </c:pt>
                <c:pt idx="11425">
                  <c:v>6.1957500000000004E-8</c:v>
                </c:pt>
                <c:pt idx="11426">
                  <c:v>6.1970000000000005E-8</c:v>
                </c:pt>
                <c:pt idx="11427">
                  <c:v>6.1982500000000006E-8</c:v>
                </c:pt>
                <c:pt idx="11428">
                  <c:v>6.1994999999999994E-8</c:v>
                </c:pt>
                <c:pt idx="11429">
                  <c:v>6.2007499999999995E-8</c:v>
                </c:pt>
                <c:pt idx="11430">
                  <c:v>6.2019999999999996E-8</c:v>
                </c:pt>
                <c:pt idx="11431">
                  <c:v>6.2032499999999996E-8</c:v>
                </c:pt>
                <c:pt idx="11432">
                  <c:v>6.2044999999999997E-8</c:v>
                </c:pt>
                <c:pt idx="11433">
                  <c:v>6.2057499999999998E-8</c:v>
                </c:pt>
                <c:pt idx="11434">
                  <c:v>6.2069999999999999E-8</c:v>
                </c:pt>
                <c:pt idx="11435">
                  <c:v>6.20825E-8</c:v>
                </c:pt>
                <c:pt idx="11436">
                  <c:v>6.2095000000000001E-8</c:v>
                </c:pt>
                <c:pt idx="11437">
                  <c:v>6.2107500000000002E-8</c:v>
                </c:pt>
                <c:pt idx="11438">
                  <c:v>6.2120000000000003E-8</c:v>
                </c:pt>
                <c:pt idx="11439">
                  <c:v>6.2132500000000004E-8</c:v>
                </c:pt>
                <c:pt idx="11440">
                  <c:v>6.2145000000000005E-8</c:v>
                </c:pt>
                <c:pt idx="11441">
                  <c:v>6.2157500000000006E-8</c:v>
                </c:pt>
                <c:pt idx="11442">
                  <c:v>6.2169999999999994E-8</c:v>
                </c:pt>
                <c:pt idx="11443">
                  <c:v>6.2182499999999994E-8</c:v>
                </c:pt>
                <c:pt idx="11444">
                  <c:v>6.2194999999999995E-8</c:v>
                </c:pt>
                <c:pt idx="11445">
                  <c:v>6.2207499999999996E-8</c:v>
                </c:pt>
                <c:pt idx="11446">
                  <c:v>6.2219999999999997E-8</c:v>
                </c:pt>
                <c:pt idx="11447">
                  <c:v>6.2232499999999998E-8</c:v>
                </c:pt>
                <c:pt idx="11448">
                  <c:v>6.2244999999999999E-8</c:v>
                </c:pt>
                <c:pt idx="11449">
                  <c:v>6.22575E-8</c:v>
                </c:pt>
                <c:pt idx="11450">
                  <c:v>6.2270000000000001E-8</c:v>
                </c:pt>
                <c:pt idx="11451">
                  <c:v>6.2282500000000002E-8</c:v>
                </c:pt>
                <c:pt idx="11452">
                  <c:v>6.2295000000000003E-8</c:v>
                </c:pt>
                <c:pt idx="11453">
                  <c:v>6.2307500000000004E-8</c:v>
                </c:pt>
                <c:pt idx="11454">
                  <c:v>6.2320000000000005E-8</c:v>
                </c:pt>
                <c:pt idx="11455">
                  <c:v>6.2332500000000006E-8</c:v>
                </c:pt>
                <c:pt idx="11456">
                  <c:v>6.2344999999999993E-8</c:v>
                </c:pt>
                <c:pt idx="11457">
                  <c:v>6.2357499999999994E-8</c:v>
                </c:pt>
                <c:pt idx="11458">
                  <c:v>6.2369999999999995E-8</c:v>
                </c:pt>
                <c:pt idx="11459">
                  <c:v>6.2382499999999996E-8</c:v>
                </c:pt>
                <c:pt idx="11460">
                  <c:v>6.2394999999999997E-8</c:v>
                </c:pt>
                <c:pt idx="11461">
                  <c:v>6.2407499999999998E-8</c:v>
                </c:pt>
                <c:pt idx="11462">
                  <c:v>6.2419999999999999E-8</c:v>
                </c:pt>
                <c:pt idx="11463">
                  <c:v>6.24325E-8</c:v>
                </c:pt>
                <c:pt idx="11464">
                  <c:v>6.2445000000000001E-8</c:v>
                </c:pt>
                <c:pt idx="11465">
                  <c:v>6.2457500000000002E-8</c:v>
                </c:pt>
                <c:pt idx="11466">
                  <c:v>6.2470000000000003E-8</c:v>
                </c:pt>
                <c:pt idx="11467">
                  <c:v>6.2482500000000004E-8</c:v>
                </c:pt>
                <c:pt idx="11468">
                  <c:v>6.2495000000000005E-8</c:v>
                </c:pt>
                <c:pt idx="11469">
                  <c:v>6.2507500000000006E-8</c:v>
                </c:pt>
                <c:pt idx="11470">
                  <c:v>6.2520000000000007E-8</c:v>
                </c:pt>
                <c:pt idx="11471">
                  <c:v>6.2532499999999994E-8</c:v>
                </c:pt>
                <c:pt idx="11472">
                  <c:v>6.2544999999999995E-8</c:v>
                </c:pt>
                <c:pt idx="11473">
                  <c:v>6.2557499999999996E-8</c:v>
                </c:pt>
                <c:pt idx="11474">
                  <c:v>6.2569999999999997E-8</c:v>
                </c:pt>
                <c:pt idx="11475">
                  <c:v>6.2582499999999998E-8</c:v>
                </c:pt>
                <c:pt idx="11476">
                  <c:v>6.2594999999999999E-8</c:v>
                </c:pt>
                <c:pt idx="11477">
                  <c:v>6.26075E-8</c:v>
                </c:pt>
                <c:pt idx="11478">
                  <c:v>6.2620000000000001E-8</c:v>
                </c:pt>
                <c:pt idx="11479">
                  <c:v>6.2632500000000002E-8</c:v>
                </c:pt>
                <c:pt idx="11480">
                  <c:v>6.2645000000000003E-8</c:v>
                </c:pt>
                <c:pt idx="11481">
                  <c:v>6.2657500000000004E-8</c:v>
                </c:pt>
                <c:pt idx="11482">
                  <c:v>6.2670000000000005E-8</c:v>
                </c:pt>
                <c:pt idx="11483">
                  <c:v>6.2682500000000006E-8</c:v>
                </c:pt>
                <c:pt idx="11484">
                  <c:v>6.2695000000000007E-8</c:v>
                </c:pt>
                <c:pt idx="11485">
                  <c:v>6.2707499999999994E-8</c:v>
                </c:pt>
                <c:pt idx="11486">
                  <c:v>6.2719999999999995E-8</c:v>
                </c:pt>
                <c:pt idx="11487">
                  <c:v>6.2732499999999996E-8</c:v>
                </c:pt>
                <c:pt idx="11488">
                  <c:v>6.2744999999999997E-8</c:v>
                </c:pt>
                <c:pt idx="11489">
                  <c:v>6.2757499999999998E-8</c:v>
                </c:pt>
                <c:pt idx="11490">
                  <c:v>6.2769999999999999E-8</c:v>
                </c:pt>
                <c:pt idx="11491">
                  <c:v>6.27825E-8</c:v>
                </c:pt>
                <c:pt idx="11492">
                  <c:v>6.2795000000000001E-8</c:v>
                </c:pt>
                <c:pt idx="11493">
                  <c:v>6.2807500000000002E-8</c:v>
                </c:pt>
                <c:pt idx="11494">
                  <c:v>6.2820000000000003E-8</c:v>
                </c:pt>
                <c:pt idx="11495">
                  <c:v>6.2832500000000004E-8</c:v>
                </c:pt>
                <c:pt idx="11496">
                  <c:v>6.2845000000000005E-8</c:v>
                </c:pt>
                <c:pt idx="11497">
                  <c:v>6.2857500000000006E-8</c:v>
                </c:pt>
                <c:pt idx="11498">
                  <c:v>6.2870000000000006E-8</c:v>
                </c:pt>
                <c:pt idx="11499">
                  <c:v>6.2882499999999994E-8</c:v>
                </c:pt>
                <c:pt idx="11500">
                  <c:v>6.2894999999999995E-8</c:v>
                </c:pt>
                <c:pt idx="11501">
                  <c:v>6.2907499999999996E-8</c:v>
                </c:pt>
                <c:pt idx="11502">
                  <c:v>6.2919999999999997E-8</c:v>
                </c:pt>
                <c:pt idx="11503">
                  <c:v>6.2932499999999998E-8</c:v>
                </c:pt>
                <c:pt idx="11504">
                  <c:v>6.2944999999999999E-8</c:v>
                </c:pt>
                <c:pt idx="11505">
                  <c:v>6.29575E-8</c:v>
                </c:pt>
                <c:pt idx="11506">
                  <c:v>6.2970000000000001E-8</c:v>
                </c:pt>
                <c:pt idx="11507">
                  <c:v>6.2982500000000002E-8</c:v>
                </c:pt>
                <c:pt idx="11508">
                  <c:v>6.2995000000000003E-8</c:v>
                </c:pt>
                <c:pt idx="11509">
                  <c:v>6.3007500000000004E-8</c:v>
                </c:pt>
                <c:pt idx="11510">
                  <c:v>6.3020000000000004E-8</c:v>
                </c:pt>
                <c:pt idx="11511">
                  <c:v>6.3032500000000005E-8</c:v>
                </c:pt>
                <c:pt idx="11512">
                  <c:v>6.3045000000000006E-8</c:v>
                </c:pt>
                <c:pt idx="11513">
                  <c:v>6.3057499999999994E-8</c:v>
                </c:pt>
                <c:pt idx="11514">
                  <c:v>6.3069999999999995E-8</c:v>
                </c:pt>
                <c:pt idx="11515">
                  <c:v>6.3082499999999996E-8</c:v>
                </c:pt>
                <c:pt idx="11516">
                  <c:v>6.3094999999999997E-8</c:v>
                </c:pt>
                <c:pt idx="11517">
                  <c:v>6.3107499999999998E-8</c:v>
                </c:pt>
                <c:pt idx="11518">
                  <c:v>6.3119999999999999E-8</c:v>
                </c:pt>
                <c:pt idx="11519">
                  <c:v>6.31325E-8</c:v>
                </c:pt>
                <c:pt idx="11520">
                  <c:v>6.3145000000000001E-8</c:v>
                </c:pt>
                <c:pt idx="11521">
                  <c:v>6.3157500000000002E-8</c:v>
                </c:pt>
                <c:pt idx="11522">
                  <c:v>6.3170000000000003E-8</c:v>
                </c:pt>
                <c:pt idx="11523">
                  <c:v>6.3182500000000003E-8</c:v>
                </c:pt>
                <c:pt idx="11524">
                  <c:v>6.3195000000000004E-8</c:v>
                </c:pt>
                <c:pt idx="11525">
                  <c:v>6.3207500000000005E-8</c:v>
                </c:pt>
                <c:pt idx="11526">
                  <c:v>6.3220000000000006E-8</c:v>
                </c:pt>
                <c:pt idx="11527">
                  <c:v>6.3232499999999994E-8</c:v>
                </c:pt>
                <c:pt idx="11528">
                  <c:v>6.3244999999999995E-8</c:v>
                </c:pt>
                <c:pt idx="11529">
                  <c:v>6.3257499999999996E-8</c:v>
                </c:pt>
                <c:pt idx="11530">
                  <c:v>6.3269999999999997E-8</c:v>
                </c:pt>
                <c:pt idx="11531">
                  <c:v>6.3282499999999998E-8</c:v>
                </c:pt>
                <c:pt idx="11532">
                  <c:v>6.3294999999999999E-8</c:v>
                </c:pt>
                <c:pt idx="11533">
                  <c:v>6.33075E-8</c:v>
                </c:pt>
                <c:pt idx="11534">
                  <c:v>6.3320000000000001E-8</c:v>
                </c:pt>
                <c:pt idx="11535">
                  <c:v>6.3332500000000001E-8</c:v>
                </c:pt>
                <c:pt idx="11536">
                  <c:v>6.3345000000000002E-8</c:v>
                </c:pt>
                <c:pt idx="11537">
                  <c:v>6.3357500000000003E-8</c:v>
                </c:pt>
                <c:pt idx="11538">
                  <c:v>6.3370000000000004E-8</c:v>
                </c:pt>
                <c:pt idx="11539">
                  <c:v>6.3382500000000005E-8</c:v>
                </c:pt>
                <c:pt idx="11540">
                  <c:v>6.3395000000000006E-8</c:v>
                </c:pt>
                <c:pt idx="11541">
                  <c:v>6.3407499999999994E-8</c:v>
                </c:pt>
                <c:pt idx="11542">
                  <c:v>6.3419999999999995E-8</c:v>
                </c:pt>
                <c:pt idx="11543">
                  <c:v>6.3432499999999996E-8</c:v>
                </c:pt>
                <c:pt idx="11544">
                  <c:v>6.3444999999999997E-8</c:v>
                </c:pt>
                <c:pt idx="11545">
                  <c:v>6.3457499999999998E-8</c:v>
                </c:pt>
                <c:pt idx="11546">
                  <c:v>6.3469999999999999E-8</c:v>
                </c:pt>
                <c:pt idx="11547">
                  <c:v>6.34825E-8</c:v>
                </c:pt>
                <c:pt idx="11548">
                  <c:v>6.3495E-8</c:v>
                </c:pt>
                <c:pt idx="11549">
                  <c:v>6.3507500000000001E-8</c:v>
                </c:pt>
                <c:pt idx="11550">
                  <c:v>6.3520000000000002E-8</c:v>
                </c:pt>
                <c:pt idx="11551">
                  <c:v>6.3532500000000003E-8</c:v>
                </c:pt>
                <c:pt idx="11552">
                  <c:v>6.3545000000000004E-8</c:v>
                </c:pt>
                <c:pt idx="11553">
                  <c:v>6.3557500000000005E-8</c:v>
                </c:pt>
                <c:pt idx="11554">
                  <c:v>6.3570000000000006E-8</c:v>
                </c:pt>
                <c:pt idx="11555">
                  <c:v>6.3582499999999994E-8</c:v>
                </c:pt>
                <c:pt idx="11556">
                  <c:v>6.3594999999999995E-8</c:v>
                </c:pt>
                <c:pt idx="11557">
                  <c:v>6.3607499999999996E-8</c:v>
                </c:pt>
                <c:pt idx="11558">
                  <c:v>6.3619999999999997E-8</c:v>
                </c:pt>
                <c:pt idx="11559">
                  <c:v>6.3632499999999998E-8</c:v>
                </c:pt>
                <c:pt idx="11560">
                  <c:v>6.3644999999999998E-8</c:v>
                </c:pt>
                <c:pt idx="11561">
                  <c:v>6.3657499999999999E-8</c:v>
                </c:pt>
                <c:pt idx="11562">
                  <c:v>6.367E-8</c:v>
                </c:pt>
                <c:pt idx="11563">
                  <c:v>6.3682500000000001E-8</c:v>
                </c:pt>
                <c:pt idx="11564">
                  <c:v>6.3695000000000002E-8</c:v>
                </c:pt>
                <c:pt idx="11565">
                  <c:v>6.3707500000000003E-8</c:v>
                </c:pt>
                <c:pt idx="11566">
                  <c:v>6.3720000000000004E-8</c:v>
                </c:pt>
                <c:pt idx="11567">
                  <c:v>6.3732500000000005E-8</c:v>
                </c:pt>
                <c:pt idx="11568">
                  <c:v>6.3745000000000006E-8</c:v>
                </c:pt>
                <c:pt idx="11569">
                  <c:v>6.3757499999999994E-8</c:v>
                </c:pt>
                <c:pt idx="11570">
                  <c:v>6.3769999999999995E-8</c:v>
                </c:pt>
                <c:pt idx="11571">
                  <c:v>6.3782499999999996E-8</c:v>
                </c:pt>
                <c:pt idx="11572">
                  <c:v>6.3794999999999997E-8</c:v>
                </c:pt>
                <c:pt idx="11573">
                  <c:v>6.3807499999999997E-8</c:v>
                </c:pt>
                <c:pt idx="11574">
                  <c:v>6.3819999999999998E-8</c:v>
                </c:pt>
                <c:pt idx="11575">
                  <c:v>6.3832499999999999E-8</c:v>
                </c:pt>
                <c:pt idx="11576">
                  <c:v>6.3845E-8</c:v>
                </c:pt>
                <c:pt idx="11577">
                  <c:v>6.3857500000000001E-8</c:v>
                </c:pt>
                <c:pt idx="11578">
                  <c:v>6.3870000000000002E-8</c:v>
                </c:pt>
                <c:pt idx="11579">
                  <c:v>6.3882500000000003E-8</c:v>
                </c:pt>
                <c:pt idx="11580">
                  <c:v>6.3895000000000004E-8</c:v>
                </c:pt>
                <c:pt idx="11581">
                  <c:v>6.3907500000000005E-8</c:v>
                </c:pt>
                <c:pt idx="11582">
                  <c:v>6.3920000000000006E-8</c:v>
                </c:pt>
                <c:pt idx="11583">
                  <c:v>6.3932499999999994E-8</c:v>
                </c:pt>
                <c:pt idx="11584">
                  <c:v>6.3944999999999995E-8</c:v>
                </c:pt>
                <c:pt idx="11585">
                  <c:v>6.3957499999999995E-8</c:v>
                </c:pt>
                <c:pt idx="11586">
                  <c:v>6.3969999999999996E-8</c:v>
                </c:pt>
                <c:pt idx="11587">
                  <c:v>6.3982499999999997E-8</c:v>
                </c:pt>
                <c:pt idx="11588">
                  <c:v>6.3994999999999998E-8</c:v>
                </c:pt>
                <c:pt idx="11589">
                  <c:v>6.4007499999999999E-8</c:v>
                </c:pt>
                <c:pt idx="11590">
                  <c:v>6.402E-8</c:v>
                </c:pt>
                <c:pt idx="11591">
                  <c:v>6.4032500000000001E-8</c:v>
                </c:pt>
                <c:pt idx="11592">
                  <c:v>6.4045000000000002E-8</c:v>
                </c:pt>
                <c:pt idx="11593">
                  <c:v>6.4057500000000003E-8</c:v>
                </c:pt>
                <c:pt idx="11594">
                  <c:v>6.4070000000000004E-8</c:v>
                </c:pt>
                <c:pt idx="11595">
                  <c:v>6.4082500000000005E-8</c:v>
                </c:pt>
                <c:pt idx="11596">
                  <c:v>6.4095000000000006E-8</c:v>
                </c:pt>
                <c:pt idx="11597">
                  <c:v>6.4107499999999994E-8</c:v>
                </c:pt>
                <c:pt idx="11598">
                  <c:v>6.4119999999999994E-8</c:v>
                </c:pt>
                <c:pt idx="11599">
                  <c:v>6.4132499999999995E-8</c:v>
                </c:pt>
                <c:pt idx="11600">
                  <c:v>6.4144999999999996E-8</c:v>
                </c:pt>
                <c:pt idx="11601">
                  <c:v>6.4157499999999997E-8</c:v>
                </c:pt>
                <c:pt idx="11602">
                  <c:v>6.4169999999999998E-8</c:v>
                </c:pt>
                <c:pt idx="11603">
                  <c:v>6.4182499999999999E-8</c:v>
                </c:pt>
                <c:pt idx="11604">
                  <c:v>6.4195E-8</c:v>
                </c:pt>
                <c:pt idx="11605">
                  <c:v>6.4207500000000001E-8</c:v>
                </c:pt>
                <c:pt idx="11606">
                  <c:v>6.4220000000000002E-8</c:v>
                </c:pt>
                <c:pt idx="11607">
                  <c:v>6.4232500000000003E-8</c:v>
                </c:pt>
                <c:pt idx="11608">
                  <c:v>6.4245000000000004E-8</c:v>
                </c:pt>
                <c:pt idx="11609">
                  <c:v>6.4257500000000005E-8</c:v>
                </c:pt>
                <c:pt idx="11610">
                  <c:v>6.4270000000000006E-8</c:v>
                </c:pt>
                <c:pt idx="11611">
                  <c:v>6.4282499999999993E-8</c:v>
                </c:pt>
                <c:pt idx="11612">
                  <c:v>6.4294999999999994E-8</c:v>
                </c:pt>
                <c:pt idx="11613">
                  <c:v>6.4307499999999995E-8</c:v>
                </c:pt>
                <c:pt idx="11614">
                  <c:v>6.4319999999999996E-8</c:v>
                </c:pt>
                <c:pt idx="11615">
                  <c:v>6.4332499999999997E-8</c:v>
                </c:pt>
                <c:pt idx="11616">
                  <c:v>6.4344999999999998E-8</c:v>
                </c:pt>
                <c:pt idx="11617">
                  <c:v>6.4357499999999999E-8</c:v>
                </c:pt>
                <c:pt idx="11618">
                  <c:v>6.437E-8</c:v>
                </c:pt>
                <c:pt idx="11619">
                  <c:v>6.4382500000000001E-8</c:v>
                </c:pt>
                <c:pt idx="11620">
                  <c:v>6.4395000000000002E-8</c:v>
                </c:pt>
                <c:pt idx="11621">
                  <c:v>6.4407500000000003E-8</c:v>
                </c:pt>
                <c:pt idx="11622">
                  <c:v>6.4420000000000004E-8</c:v>
                </c:pt>
                <c:pt idx="11623">
                  <c:v>6.4432500000000005E-8</c:v>
                </c:pt>
                <c:pt idx="11624">
                  <c:v>6.4445000000000006E-8</c:v>
                </c:pt>
                <c:pt idx="11625">
                  <c:v>6.4457500000000007E-8</c:v>
                </c:pt>
                <c:pt idx="11626">
                  <c:v>6.4469999999999994E-8</c:v>
                </c:pt>
                <c:pt idx="11627">
                  <c:v>6.4482499999999995E-8</c:v>
                </c:pt>
                <c:pt idx="11628">
                  <c:v>6.4494999999999996E-8</c:v>
                </c:pt>
                <c:pt idx="11629">
                  <c:v>6.4507499999999997E-8</c:v>
                </c:pt>
                <c:pt idx="11630">
                  <c:v>6.4519999999999998E-8</c:v>
                </c:pt>
                <c:pt idx="11631">
                  <c:v>6.4532499999999999E-8</c:v>
                </c:pt>
                <c:pt idx="11632">
                  <c:v>6.4545E-8</c:v>
                </c:pt>
                <c:pt idx="11633">
                  <c:v>6.4557500000000001E-8</c:v>
                </c:pt>
                <c:pt idx="11634">
                  <c:v>6.4570000000000002E-8</c:v>
                </c:pt>
                <c:pt idx="11635">
                  <c:v>6.4582500000000003E-8</c:v>
                </c:pt>
                <c:pt idx="11636">
                  <c:v>6.4595000000000004E-8</c:v>
                </c:pt>
                <c:pt idx="11637">
                  <c:v>6.4607500000000005E-8</c:v>
                </c:pt>
                <c:pt idx="11638">
                  <c:v>6.4620000000000006E-8</c:v>
                </c:pt>
                <c:pt idx="11639">
                  <c:v>6.4632500000000007E-8</c:v>
                </c:pt>
                <c:pt idx="11640">
                  <c:v>6.4644999999999994E-8</c:v>
                </c:pt>
                <c:pt idx="11641">
                  <c:v>6.4657499999999995E-8</c:v>
                </c:pt>
                <c:pt idx="11642">
                  <c:v>6.4669999999999996E-8</c:v>
                </c:pt>
                <c:pt idx="11643">
                  <c:v>6.4682499999999997E-8</c:v>
                </c:pt>
                <c:pt idx="11644">
                  <c:v>6.4694999999999998E-8</c:v>
                </c:pt>
                <c:pt idx="11645">
                  <c:v>6.4707499999999999E-8</c:v>
                </c:pt>
                <c:pt idx="11646">
                  <c:v>6.472E-8</c:v>
                </c:pt>
                <c:pt idx="11647">
                  <c:v>6.4732500000000001E-8</c:v>
                </c:pt>
                <c:pt idx="11648">
                  <c:v>6.4745000000000002E-8</c:v>
                </c:pt>
                <c:pt idx="11649">
                  <c:v>6.4757500000000003E-8</c:v>
                </c:pt>
                <c:pt idx="11650">
                  <c:v>6.4770000000000004E-8</c:v>
                </c:pt>
                <c:pt idx="11651">
                  <c:v>6.4782500000000005E-8</c:v>
                </c:pt>
                <c:pt idx="11652">
                  <c:v>6.4795000000000005E-8</c:v>
                </c:pt>
                <c:pt idx="11653">
                  <c:v>6.4807500000000006E-8</c:v>
                </c:pt>
                <c:pt idx="11654">
                  <c:v>6.4819999999999994E-8</c:v>
                </c:pt>
                <c:pt idx="11655">
                  <c:v>6.4832499999999995E-8</c:v>
                </c:pt>
                <c:pt idx="11656">
                  <c:v>6.4844999999999996E-8</c:v>
                </c:pt>
                <c:pt idx="11657">
                  <c:v>6.4857499999999997E-8</c:v>
                </c:pt>
                <c:pt idx="11658">
                  <c:v>6.4869999999999998E-8</c:v>
                </c:pt>
                <c:pt idx="11659">
                  <c:v>6.4882499999999999E-8</c:v>
                </c:pt>
                <c:pt idx="11660">
                  <c:v>6.4895E-8</c:v>
                </c:pt>
                <c:pt idx="11661">
                  <c:v>6.4907500000000001E-8</c:v>
                </c:pt>
                <c:pt idx="11662">
                  <c:v>6.4920000000000002E-8</c:v>
                </c:pt>
                <c:pt idx="11663">
                  <c:v>6.4932500000000003E-8</c:v>
                </c:pt>
                <c:pt idx="11664">
                  <c:v>6.4945000000000004E-8</c:v>
                </c:pt>
                <c:pt idx="11665">
                  <c:v>6.4957500000000004E-8</c:v>
                </c:pt>
                <c:pt idx="11666">
                  <c:v>6.4970000000000005E-8</c:v>
                </c:pt>
                <c:pt idx="11667">
                  <c:v>6.4982500000000006E-8</c:v>
                </c:pt>
                <c:pt idx="11668">
                  <c:v>6.4994999999999994E-8</c:v>
                </c:pt>
                <c:pt idx="11669">
                  <c:v>6.5007499999999995E-8</c:v>
                </c:pt>
                <c:pt idx="11670">
                  <c:v>6.5019999999999996E-8</c:v>
                </c:pt>
                <c:pt idx="11671">
                  <c:v>6.5032499999999997E-8</c:v>
                </c:pt>
                <c:pt idx="11672">
                  <c:v>6.5044999999999998E-8</c:v>
                </c:pt>
                <c:pt idx="11673">
                  <c:v>6.5057499999999999E-8</c:v>
                </c:pt>
                <c:pt idx="11674">
                  <c:v>6.507E-8</c:v>
                </c:pt>
                <c:pt idx="11675">
                  <c:v>6.5082500000000001E-8</c:v>
                </c:pt>
                <c:pt idx="11676">
                  <c:v>6.5095000000000002E-8</c:v>
                </c:pt>
                <c:pt idx="11677">
                  <c:v>6.5107500000000002E-8</c:v>
                </c:pt>
                <c:pt idx="11678">
                  <c:v>6.5120000000000003E-8</c:v>
                </c:pt>
                <c:pt idx="11679">
                  <c:v>6.5132500000000004E-8</c:v>
                </c:pt>
                <c:pt idx="11680">
                  <c:v>6.5145000000000005E-8</c:v>
                </c:pt>
                <c:pt idx="11681">
                  <c:v>6.5157500000000006E-8</c:v>
                </c:pt>
                <c:pt idx="11682">
                  <c:v>6.5169999999999994E-8</c:v>
                </c:pt>
                <c:pt idx="11683">
                  <c:v>6.5182499999999995E-8</c:v>
                </c:pt>
                <c:pt idx="11684">
                  <c:v>6.5194999999999996E-8</c:v>
                </c:pt>
                <c:pt idx="11685">
                  <c:v>6.5207499999999997E-8</c:v>
                </c:pt>
                <c:pt idx="11686">
                  <c:v>6.5219999999999998E-8</c:v>
                </c:pt>
                <c:pt idx="11687">
                  <c:v>6.5232499999999999E-8</c:v>
                </c:pt>
                <c:pt idx="11688">
                  <c:v>6.5245E-8</c:v>
                </c:pt>
                <c:pt idx="11689">
                  <c:v>6.5257500000000001E-8</c:v>
                </c:pt>
                <c:pt idx="11690">
                  <c:v>6.5270000000000001E-8</c:v>
                </c:pt>
                <c:pt idx="11691">
                  <c:v>6.5282500000000002E-8</c:v>
                </c:pt>
                <c:pt idx="11692">
                  <c:v>6.5295000000000003E-8</c:v>
                </c:pt>
                <c:pt idx="11693">
                  <c:v>6.5307500000000004E-8</c:v>
                </c:pt>
                <c:pt idx="11694">
                  <c:v>6.5320000000000005E-8</c:v>
                </c:pt>
                <c:pt idx="11695">
                  <c:v>6.5332500000000006E-8</c:v>
                </c:pt>
                <c:pt idx="11696">
                  <c:v>6.5344999999999994E-8</c:v>
                </c:pt>
                <c:pt idx="11697">
                  <c:v>6.5357499999999995E-8</c:v>
                </c:pt>
                <c:pt idx="11698">
                  <c:v>6.5369999999999996E-8</c:v>
                </c:pt>
                <c:pt idx="11699">
                  <c:v>6.5382499999999997E-8</c:v>
                </c:pt>
                <c:pt idx="11700">
                  <c:v>6.5394999999999998E-8</c:v>
                </c:pt>
                <c:pt idx="11701">
                  <c:v>6.5407499999999999E-8</c:v>
                </c:pt>
                <c:pt idx="11702">
                  <c:v>6.5419999999999999E-8</c:v>
                </c:pt>
                <c:pt idx="11703">
                  <c:v>6.54325E-8</c:v>
                </c:pt>
                <c:pt idx="11704">
                  <c:v>6.5445000000000001E-8</c:v>
                </c:pt>
                <c:pt idx="11705">
                  <c:v>6.5457500000000002E-8</c:v>
                </c:pt>
                <c:pt idx="11706">
                  <c:v>6.5470000000000003E-8</c:v>
                </c:pt>
                <c:pt idx="11707">
                  <c:v>6.5482500000000004E-8</c:v>
                </c:pt>
                <c:pt idx="11708">
                  <c:v>6.5495000000000005E-8</c:v>
                </c:pt>
                <c:pt idx="11709">
                  <c:v>6.5507500000000006E-8</c:v>
                </c:pt>
                <c:pt idx="11710">
                  <c:v>6.5519999999999994E-8</c:v>
                </c:pt>
                <c:pt idx="11711">
                  <c:v>6.5532499999999995E-8</c:v>
                </c:pt>
                <c:pt idx="11712">
                  <c:v>6.5544999999999996E-8</c:v>
                </c:pt>
                <c:pt idx="11713">
                  <c:v>6.5557499999999997E-8</c:v>
                </c:pt>
                <c:pt idx="11714">
                  <c:v>6.5569999999999998E-8</c:v>
                </c:pt>
                <c:pt idx="11715">
                  <c:v>6.5582499999999998E-8</c:v>
                </c:pt>
                <c:pt idx="11716">
                  <c:v>6.5594999999999999E-8</c:v>
                </c:pt>
                <c:pt idx="11717">
                  <c:v>6.56075E-8</c:v>
                </c:pt>
                <c:pt idx="11718">
                  <c:v>6.5620000000000001E-8</c:v>
                </c:pt>
                <c:pt idx="11719">
                  <c:v>6.5632500000000002E-8</c:v>
                </c:pt>
                <c:pt idx="11720">
                  <c:v>6.5645000000000003E-8</c:v>
                </c:pt>
                <c:pt idx="11721">
                  <c:v>6.5657500000000004E-8</c:v>
                </c:pt>
                <c:pt idx="11722">
                  <c:v>6.5670000000000005E-8</c:v>
                </c:pt>
                <c:pt idx="11723">
                  <c:v>6.5682500000000006E-8</c:v>
                </c:pt>
                <c:pt idx="11724">
                  <c:v>6.5694999999999994E-8</c:v>
                </c:pt>
                <c:pt idx="11725">
                  <c:v>6.5707499999999995E-8</c:v>
                </c:pt>
                <c:pt idx="11726">
                  <c:v>6.5719999999999996E-8</c:v>
                </c:pt>
                <c:pt idx="11727">
                  <c:v>6.5732499999999997E-8</c:v>
                </c:pt>
                <c:pt idx="11728">
                  <c:v>6.5744999999999997E-8</c:v>
                </c:pt>
                <c:pt idx="11729">
                  <c:v>6.5757499999999998E-8</c:v>
                </c:pt>
                <c:pt idx="11730">
                  <c:v>6.5769999999999999E-8</c:v>
                </c:pt>
                <c:pt idx="11731">
                  <c:v>6.57825E-8</c:v>
                </c:pt>
                <c:pt idx="11732">
                  <c:v>6.5795000000000001E-8</c:v>
                </c:pt>
                <c:pt idx="11733">
                  <c:v>6.5807500000000002E-8</c:v>
                </c:pt>
                <c:pt idx="11734">
                  <c:v>6.5820000000000003E-8</c:v>
                </c:pt>
                <c:pt idx="11735">
                  <c:v>6.5832500000000004E-8</c:v>
                </c:pt>
                <c:pt idx="11736">
                  <c:v>6.5845000000000005E-8</c:v>
                </c:pt>
                <c:pt idx="11737">
                  <c:v>6.5857500000000006E-8</c:v>
                </c:pt>
                <c:pt idx="11738">
                  <c:v>6.5869999999999994E-8</c:v>
                </c:pt>
                <c:pt idx="11739">
                  <c:v>6.5882499999999995E-8</c:v>
                </c:pt>
                <c:pt idx="11740">
                  <c:v>6.5894999999999995E-8</c:v>
                </c:pt>
                <c:pt idx="11741">
                  <c:v>6.5907499999999996E-8</c:v>
                </c:pt>
                <c:pt idx="11742">
                  <c:v>6.5919999999999997E-8</c:v>
                </c:pt>
                <c:pt idx="11743">
                  <c:v>6.5932499999999998E-8</c:v>
                </c:pt>
                <c:pt idx="11744">
                  <c:v>6.5944999999999999E-8</c:v>
                </c:pt>
                <c:pt idx="11745">
                  <c:v>6.59575E-8</c:v>
                </c:pt>
                <c:pt idx="11746">
                  <c:v>6.5970000000000001E-8</c:v>
                </c:pt>
                <c:pt idx="11747">
                  <c:v>6.5982500000000002E-8</c:v>
                </c:pt>
                <c:pt idx="11748">
                  <c:v>6.5995000000000003E-8</c:v>
                </c:pt>
                <c:pt idx="11749">
                  <c:v>6.6007500000000004E-8</c:v>
                </c:pt>
                <c:pt idx="11750">
                  <c:v>6.6020000000000005E-8</c:v>
                </c:pt>
                <c:pt idx="11751">
                  <c:v>6.6032500000000006E-8</c:v>
                </c:pt>
                <c:pt idx="11752">
                  <c:v>6.6044999999999994E-8</c:v>
                </c:pt>
                <c:pt idx="11753">
                  <c:v>6.6057499999999994E-8</c:v>
                </c:pt>
                <c:pt idx="11754">
                  <c:v>6.6069999999999995E-8</c:v>
                </c:pt>
                <c:pt idx="11755">
                  <c:v>6.6082499999999996E-8</c:v>
                </c:pt>
                <c:pt idx="11756">
                  <c:v>6.6094999999999997E-8</c:v>
                </c:pt>
                <c:pt idx="11757">
                  <c:v>6.6107499999999998E-8</c:v>
                </c:pt>
                <c:pt idx="11758">
                  <c:v>6.6119999999999999E-8</c:v>
                </c:pt>
                <c:pt idx="11759">
                  <c:v>6.61325E-8</c:v>
                </c:pt>
                <c:pt idx="11760">
                  <c:v>6.6145000000000001E-8</c:v>
                </c:pt>
                <c:pt idx="11761">
                  <c:v>6.6157500000000002E-8</c:v>
                </c:pt>
                <c:pt idx="11762">
                  <c:v>6.6170000000000003E-8</c:v>
                </c:pt>
                <c:pt idx="11763">
                  <c:v>6.6182500000000004E-8</c:v>
                </c:pt>
                <c:pt idx="11764">
                  <c:v>6.6195000000000005E-8</c:v>
                </c:pt>
                <c:pt idx="11765">
                  <c:v>6.6207500000000006E-8</c:v>
                </c:pt>
                <c:pt idx="11766">
                  <c:v>6.6219999999999993E-8</c:v>
                </c:pt>
                <c:pt idx="11767">
                  <c:v>6.6232499999999994E-8</c:v>
                </c:pt>
                <c:pt idx="11768">
                  <c:v>6.6244999999999995E-8</c:v>
                </c:pt>
                <c:pt idx="11769">
                  <c:v>6.6257499999999996E-8</c:v>
                </c:pt>
                <c:pt idx="11770">
                  <c:v>6.6269999999999997E-8</c:v>
                </c:pt>
                <c:pt idx="11771">
                  <c:v>6.6282499999999998E-8</c:v>
                </c:pt>
                <c:pt idx="11772">
                  <c:v>6.6294999999999999E-8</c:v>
                </c:pt>
                <c:pt idx="11773">
                  <c:v>6.63075E-8</c:v>
                </c:pt>
                <c:pt idx="11774">
                  <c:v>6.6320000000000001E-8</c:v>
                </c:pt>
                <c:pt idx="11775">
                  <c:v>6.6332500000000002E-8</c:v>
                </c:pt>
                <c:pt idx="11776">
                  <c:v>6.6345000000000003E-8</c:v>
                </c:pt>
                <c:pt idx="11777">
                  <c:v>6.6357500000000004E-8</c:v>
                </c:pt>
                <c:pt idx="11778">
                  <c:v>6.6370000000000005E-8</c:v>
                </c:pt>
                <c:pt idx="11779">
                  <c:v>6.6382500000000006E-8</c:v>
                </c:pt>
                <c:pt idx="11780">
                  <c:v>6.6395000000000007E-8</c:v>
                </c:pt>
                <c:pt idx="11781">
                  <c:v>6.6407499999999994E-8</c:v>
                </c:pt>
                <c:pt idx="11782">
                  <c:v>6.6419999999999995E-8</c:v>
                </c:pt>
                <c:pt idx="11783">
                  <c:v>6.6432499999999996E-8</c:v>
                </c:pt>
                <c:pt idx="11784">
                  <c:v>6.6444999999999997E-8</c:v>
                </c:pt>
                <c:pt idx="11785">
                  <c:v>6.6457499999999998E-8</c:v>
                </c:pt>
                <c:pt idx="11786">
                  <c:v>6.6469999999999999E-8</c:v>
                </c:pt>
                <c:pt idx="11787">
                  <c:v>6.64825E-8</c:v>
                </c:pt>
                <c:pt idx="11788">
                  <c:v>6.6495000000000001E-8</c:v>
                </c:pt>
                <c:pt idx="11789">
                  <c:v>6.6507500000000002E-8</c:v>
                </c:pt>
                <c:pt idx="11790">
                  <c:v>6.6520000000000003E-8</c:v>
                </c:pt>
                <c:pt idx="11791">
                  <c:v>6.6532500000000004E-8</c:v>
                </c:pt>
                <c:pt idx="11792">
                  <c:v>6.6545000000000005E-8</c:v>
                </c:pt>
                <c:pt idx="11793">
                  <c:v>6.6557500000000006E-8</c:v>
                </c:pt>
                <c:pt idx="11794">
                  <c:v>6.6570000000000006E-8</c:v>
                </c:pt>
                <c:pt idx="11795">
                  <c:v>6.6582499999999994E-8</c:v>
                </c:pt>
                <c:pt idx="11796">
                  <c:v>6.6594999999999995E-8</c:v>
                </c:pt>
                <c:pt idx="11797">
                  <c:v>6.6607499999999996E-8</c:v>
                </c:pt>
                <c:pt idx="11798">
                  <c:v>6.6619999999999997E-8</c:v>
                </c:pt>
                <c:pt idx="11799">
                  <c:v>6.6632499999999998E-8</c:v>
                </c:pt>
                <c:pt idx="11800">
                  <c:v>6.6644999999999999E-8</c:v>
                </c:pt>
                <c:pt idx="11801">
                  <c:v>6.66575E-8</c:v>
                </c:pt>
                <c:pt idx="11802">
                  <c:v>6.6670000000000001E-8</c:v>
                </c:pt>
                <c:pt idx="11803">
                  <c:v>6.6682500000000002E-8</c:v>
                </c:pt>
                <c:pt idx="11804">
                  <c:v>6.6695000000000003E-8</c:v>
                </c:pt>
                <c:pt idx="11805">
                  <c:v>6.6707500000000004E-8</c:v>
                </c:pt>
                <c:pt idx="11806">
                  <c:v>6.6720000000000005E-8</c:v>
                </c:pt>
                <c:pt idx="11807">
                  <c:v>6.6732500000000005E-8</c:v>
                </c:pt>
                <c:pt idx="11808">
                  <c:v>6.6745000000000006E-8</c:v>
                </c:pt>
                <c:pt idx="11809">
                  <c:v>6.6757499999999994E-8</c:v>
                </c:pt>
                <c:pt idx="11810">
                  <c:v>6.6769999999999995E-8</c:v>
                </c:pt>
                <c:pt idx="11811">
                  <c:v>6.6782499999999996E-8</c:v>
                </c:pt>
                <c:pt idx="11812">
                  <c:v>6.6794999999999997E-8</c:v>
                </c:pt>
                <c:pt idx="11813">
                  <c:v>6.6807499999999998E-8</c:v>
                </c:pt>
                <c:pt idx="11814">
                  <c:v>6.6819999999999999E-8</c:v>
                </c:pt>
                <c:pt idx="11815">
                  <c:v>6.68325E-8</c:v>
                </c:pt>
                <c:pt idx="11816">
                  <c:v>6.6845000000000001E-8</c:v>
                </c:pt>
                <c:pt idx="11817">
                  <c:v>6.6857500000000002E-8</c:v>
                </c:pt>
                <c:pt idx="11818">
                  <c:v>6.6870000000000003E-8</c:v>
                </c:pt>
                <c:pt idx="11819">
                  <c:v>6.6882500000000003E-8</c:v>
                </c:pt>
                <c:pt idx="11820">
                  <c:v>6.6895000000000004E-8</c:v>
                </c:pt>
                <c:pt idx="11821">
                  <c:v>6.6907500000000005E-8</c:v>
                </c:pt>
                <c:pt idx="11822">
                  <c:v>6.6920000000000006E-8</c:v>
                </c:pt>
                <c:pt idx="11823">
                  <c:v>6.6932499999999994E-8</c:v>
                </c:pt>
                <c:pt idx="11824">
                  <c:v>6.6944999999999995E-8</c:v>
                </c:pt>
                <c:pt idx="11825">
                  <c:v>6.6957499999999996E-8</c:v>
                </c:pt>
                <c:pt idx="11826">
                  <c:v>6.6969999999999997E-8</c:v>
                </c:pt>
                <c:pt idx="11827">
                  <c:v>6.6982499999999998E-8</c:v>
                </c:pt>
                <c:pt idx="11828">
                  <c:v>6.6994999999999999E-8</c:v>
                </c:pt>
                <c:pt idx="11829">
                  <c:v>6.70075E-8</c:v>
                </c:pt>
                <c:pt idx="11830">
                  <c:v>6.7020000000000001E-8</c:v>
                </c:pt>
                <c:pt idx="11831">
                  <c:v>6.7032500000000002E-8</c:v>
                </c:pt>
                <c:pt idx="11832">
                  <c:v>6.7045000000000002E-8</c:v>
                </c:pt>
                <c:pt idx="11833">
                  <c:v>6.7057500000000003E-8</c:v>
                </c:pt>
                <c:pt idx="11834">
                  <c:v>6.7070000000000004E-8</c:v>
                </c:pt>
                <c:pt idx="11835">
                  <c:v>6.7082500000000005E-8</c:v>
                </c:pt>
                <c:pt idx="11836">
                  <c:v>6.7095000000000006E-8</c:v>
                </c:pt>
                <c:pt idx="11837">
                  <c:v>6.7107499999999994E-8</c:v>
                </c:pt>
                <c:pt idx="11838">
                  <c:v>6.7119999999999995E-8</c:v>
                </c:pt>
                <c:pt idx="11839">
                  <c:v>6.7132499999999996E-8</c:v>
                </c:pt>
                <c:pt idx="11840">
                  <c:v>6.7144999999999997E-8</c:v>
                </c:pt>
                <c:pt idx="11841">
                  <c:v>6.7157499999999998E-8</c:v>
                </c:pt>
                <c:pt idx="11842">
                  <c:v>6.7169999999999999E-8</c:v>
                </c:pt>
                <c:pt idx="11843">
                  <c:v>6.71825E-8</c:v>
                </c:pt>
                <c:pt idx="11844">
                  <c:v>6.7195000000000001E-8</c:v>
                </c:pt>
                <c:pt idx="11845">
                  <c:v>6.7207500000000001E-8</c:v>
                </c:pt>
                <c:pt idx="11846">
                  <c:v>6.7220000000000002E-8</c:v>
                </c:pt>
                <c:pt idx="11847">
                  <c:v>6.7232500000000003E-8</c:v>
                </c:pt>
                <c:pt idx="11848">
                  <c:v>6.7245000000000004E-8</c:v>
                </c:pt>
                <c:pt idx="11849">
                  <c:v>6.7257500000000005E-8</c:v>
                </c:pt>
                <c:pt idx="11850">
                  <c:v>6.7270000000000006E-8</c:v>
                </c:pt>
                <c:pt idx="11851">
                  <c:v>6.7282499999999994E-8</c:v>
                </c:pt>
                <c:pt idx="11852">
                  <c:v>6.7294999999999995E-8</c:v>
                </c:pt>
                <c:pt idx="11853">
                  <c:v>6.7307499999999996E-8</c:v>
                </c:pt>
                <c:pt idx="11854">
                  <c:v>6.7319999999999997E-8</c:v>
                </c:pt>
                <c:pt idx="11855">
                  <c:v>6.7332499999999998E-8</c:v>
                </c:pt>
                <c:pt idx="11856">
                  <c:v>6.7344999999999999E-8</c:v>
                </c:pt>
                <c:pt idx="11857">
                  <c:v>6.7357499999999999E-8</c:v>
                </c:pt>
                <c:pt idx="11858">
                  <c:v>6.737E-8</c:v>
                </c:pt>
                <c:pt idx="11859">
                  <c:v>6.7382500000000001E-8</c:v>
                </c:pt>
                <c:pt idx="11860">
                  <c:v>6.7395000000000002E-8</c:v>
                </c:pt>
                <c:pt idx="11861">
                  <c:v>6.7407500000000003E-8</c:v>
                </c:pt>
                <c:pt idx="11862">
                  <c:v>6.7420000000000004E-8</c:v>
                </c:pt>
                <c:pt idx="11863">
                  <c:v>6.7432500000000005E-8</c:v>
                </c:pt>
                <c:pt idx="11864">
                  <c:v>6.7445000000000006E-8</c:v>
                </c:pt>
                <c:pt idx="11865">
                  <c:v>6.7457499999999994E-8</c:v>
                </c:pt>
                <c:pt idx="11866">
                  <c:v>6.7469999999999995E-8</c:v>
                </c:pt>
                <c:pt idx="11867">
                  <c:v>6.7482499999999996E-8</c:v>
                </c:pt>
                <c:pt idx="11868">
                  <c:v>6.7494999999999997E-8</c:v>
                </c:pt>
                <c:pt idx="11869">
                  <c:v>6.7507499999999998E-8</c:v>
                </c:pt>
                <c:pt idx="11870">
                  <c:v>6.7519999999999998E-8</c:v>
                </c:pt>
                <c:pt idx="11871">
                  <c:v>6.7532499999999999E-8</c:v>
                </c:pt>
                <c:pt idx="11872">
                  <c:v>6.7545E-8</c:v>
                </c:pt>
                <c:pt idx="11873">
                  <c:v>6.7557500000000001E-8</c:v>
                </c:pt>
                <c:pt idx="11874">
                  <c:v>6.7570000000000002E-8</c:v>
                </c:pt>
                <c:pt idx="11875">
                  <c:v>6.7582500000000003E-8</c:v>
                </c:pt>
                <c:pt idx="11876">
                  <c:v>6.7595000000000004E-8</c:v>
                </c:pt>
                <c:pt idx="11877">
                  <c:v>6.7607500000000005E-8</c:v>
                </c:pt>
                <c:pt idx="11878">
                  <c:v>6.7620000000000006E-8</c:v>
                </c:pt>
                <c:pt idx="11879">
                  <c:v>6.7632499999999994E-8</c:v>
                </c:pt>
                <c:pt idx="11880">
                  <c:v>6.7644999999999995E-8</c:v>
                </c:pt>
                <c:pt idx="11881">
                  <c:v>6.7657499999999996E-8</c:v>
                </c:pt>
                <c:pt idx="11882">
                  <c:v>6.7669999999999996E-8</c:v>
                </c:pt>
                <c:pt idx="11883">
                  <c:v>6.7682499999999997E-8</c:v>
                </c:pt>
                <c:pt idx="11884">
                  <c:v>6.7694999999999998E-8</c:v>
                </c:pt>
                <c:pt idx="11885">
                  <c:v>6.7707499999999999E-8</c:v>
                </c:pt>
                <c:pt idx="11886">
                  <c:v>6.772E-8</c:v>
                </c:pt>
                <c:pt idx="11887">
                  <c:v>6.7732500000000001E-8</c:v>
                </c:pt>
                <c:pt idx="11888">
                  <c:v>6.7745000000000002E-8</c:v>
                </c:pt>
                <c:pt idx="11889">
                  <c:v>6.7757500000000003E-8</c:v>
                </c:pt>
                <c:pt idx="11890">
                  <c:v>6.7770000000000004E-8</c:v>
                </c:pt>
                <c:pt idx="11891">
                  <c:v>6.7782500000000005E-8</c:v>
                </c:pt>
                <c:pt idx="11892">
                  <c:v>6.7795000000000006E-8</c:v>
                </c:pt>
                <c:pt idx="11893">
                  <c:v>6.7807499999999994E-8</c:v>
                </c:pt>
                <c:pt idx="11894">
                  <c:v>6.7819999999999995E-8</c:v>
                </c:pt>
                <c:pt idx="11895">
                  <c:v>6.7832499999999995E-8</c:v>
                </c:pt>
                <c:pt idx="11896">
                  <c:v>6.7844999999999996E-8</c:v>
                </c:pt>
                <c:pt idx="11897">
                  <c:v>6.7857499999999997E-8</c:v>
                </c:pt>
                <c:pt idx="11898">
                  <c:v>6.7869999999999998E-8</c:v>
                </c:pt>
                <c:pt idx="11899">
                  <c:v>6.7882499999999999E-8</c:v>
                </c:pt>
                <c:pt idx="11900">
                  <c:v>6.7895E-8</c:v>
                </c:pt>
                <c:pt idx="11901">
                  <c:v>6.7907500000000001E-8</c:v>
                </c:pt>
                <c:pt idx="11902">
                  <c:v>6.7920000000000002E-8</c:v>
                </c:pt>
                <c:pt idx="11903">
                  <c:v>6.7932500000000003E-8</c:v>
                </c:pt>
                <c:pt idx="11904">
                  <c:v>6.7945000000000004E-8</c:v>
                </c:pt>
                <c:pt idx="11905">
                  <c:v>6.7957500000000005E-8</c:v>
                </c:pt>
                <c:pt idx="11906">
                  <c:v>6.7970000000000006E-8</c:v>
                </c:pt>
                <c:pt idx="11907">
                  <c:v>6.7982499999999993E-8</c:v>
                </c:pt>
                <c:pt idx="11908">
                  <c:v>6.7994999999999994E-8</c:v>
                </c:pt>
                <c:pt idx="11909">
                  <c:v>6.8007499999999995E-8</c:v>
                </c:pt>
                <c:pt idx="11910">
                  <c:v>6.8019999999999996E-8</c:v>
                </c:pt>
                <c:pt idx="11911">
                  <c:v>6.8032499999999997E-8</c:v>
                </c:pt>
                <c:pt idx="11912">
                  <c:v>6.8044999999999998E-8</c:v>
                </c:pt>
                <c:pt idx="11913">
                  <c:v>6.8057499999999999E-8</c:v>
                </c:pt>
                <c:pt idx="11914">
                  <c:v>6.807E-8</c:v>
                </c:pt>
                <c:pt idx="11915">
                  <c:v>6.8082500000000001E-8</c:v>
                </c:pt>
                <c:pt idx="11916">
                  <c:v>6.8095000000000002E-8</c:v>
                </c:pt>
                <c:pt idx="11917">
                  <c:v>6.8107500000000003E-8</c:v>
                </c:pt>
                <c:pt idx="11918">
                  <c:v>6.8120000000000004E-8</c:v>
                </c:pt>
                <c:pt idx="11919">
                  <c:v>6.8132500000000005E-8</c:v>
                </c:pt>
                <c:pt idx="11920">
                  <c:v>6.8145000000000006E-8</c:v>
                </c:pt>
                <c:pt idx="11921">
                  <c:v>6.8157499999999993E-8</c:v>
                </c:pt>
                <c:pt idx="11922">
                  <c:v>6.8169999999999994E-8</c:v>
                </c:pt>
                <c:pt idx="11923">
                  <c:v>6.8182499999999995E-8</c:v>
                </c:pt>
                <c:pt idx="11924">
                  <c:v>6.8194999999999996E-8</c:v>
                </c:pt>
                <c:pt idx="11925">
                  <c:v>6.8207499999999997E-8</c:v>
                </c:pt>
                <c:pt idx="11926">
                  <c:v>6.8219999999999998E-8</c:v>
                </c:pt>
                <c:pt idx="11927">
                  <c:v>6.8232499999999999E-8</c:v>
                </c:pt>
                <c:pt idx="11928">
                  <c:v>6.8245E-8</c:v>
                </c:pt>
                <c:pt idx="11929">
                  <c:v>6.8257500000000001E-8</c:v>
                </c:pt>
                <c:pt idx="11930">
                  <c:v>6.8270000000000002E-8</c:v>
                </c:pt>
                <c:pt idx="11931">
                  <c:v>6.8282500000000003E-8</c:v>
                </c:pt>
                <c:pt idx="11932">
                  <c:v>6.8295000000000004E-8</c:v>
                </c:pt>
                <c:pt idx="11933">
                  <c:v>6.8307500000000005E-8</c:v>
                </c:pt>
                <c:pt idx="11934">
                  <c:v>6.8320000000000006E-8</c:v>
                </c:pt>
                <c:pt idx="11935">
                  <c:v>6.8332500000000007E-8</c:v>
                </c:pt>
                <c:pt idx="11936">
                  <c:v>6.8344999999999994E-8</c:v>
                </c:pt>
                <c:pt idx="11937">
                  <c:v>6.8357499999999995E-8</c:v>
                </c:pt>
                <c:pt idx="11938">
                  <c:v>6.8369999999999996E-8</c:v>
                </c:pt>
                <c:pt idx="11939">
                  <c:v>6.8382499999999997E-8</c:v>
                </c:pt>
                <c:pt idx="11940">
                  <c:v>6.8394999999999998E-8</c:v>
                </c:pt>
                <c:pt idx="11941">
                  <c:v>6.8407499999999999E-8</c:v>
                </c:pt>
                <c:pt idx="11942">
                  <c:v>6.842E-8</c:v>
                </c:pt>
                <c:pt idx="11943">
                  <c:v>6.8432500000000001E-8</c:v>
                </c:pt>
                <c:pt idx="11944">
                  <c:v>6.8445000000000002E-8</c:v>
                </c:pt>
                <c:pt idx="11945">
                  <c:v>6.8457500000000003E-8</c:v>
                </c:pt>
                <c:pt idx="11946">
                  <c:v>6.8470000000000004E-8</c:v>
                </c:pt>
                <c:pt idx="11947">
                  <c:v>6.8482500000000005E-8</c:v>
                </c:pt>
                <c:pt idx="11948">
                  <c:v>6.8495000000000006E-8</c:v>
                </c:pt>
                <c:pt idx="11949">
                  <c:v>6.8507500000000006E-8</c:v>
                </c:pt>
                <c:pt idx="11950">
                  <c:v>6.8519999999999994E-8</c:v>
                </c:pt>
                <c:pt idx="11951">
                  <c:v>6.8532499999999995E-8</c:v>
                </c:pt>
                <c:pt idx="11952">
                  <c:v>6.8544999999999996E-8</c:v>
                </c:pt>
                <c:pt idx="11953">
                  <c:v>6.8557499999999997E-8</c:v>
                </c:pt>
                <c:pt idx="11954">
                  <c:v>6.8569999999999998E-8</c:v>
                </c:pt>
                <c:pt idx="11955">
                  <c:v>6.8582499999999999E-8</c:v>
                </c:pt>
                <c:pt idx="11956">
                  <c:v>6.8595E-8</c:v>
                </c:pt>
                <c:pt idx="11957">
                  <c:v>6.8607500000000001E-8</c:v>
                </c:pt>
                <c:pt idx="11958">
                  <c:v>6.8620000000000002E-8</c:v>
                </c:pt>
                <c:pt idx="11959">
                  <c:v>6.8632500000000003E-8</c:v>
                </c:pt>
                <c:pt idx="11960">
                  <c:v>6.8645000000000004E-8</c:v>
                </c:pt>
                <c:pt idx="11961">
                  <c:v>6.8657500000000004E-8</c:v>
                </c:pt>
                <c:pt idx="11962">
                  <c:v>6.8670000000000005E-8</c:v>
                </c:pt>
                <c:pt idx="11963">
                  <c:v>6.8682500000000006E-8</c:v>
                </c:pt>
                <c:pt idx="11964">
                  <c:v>6.8694999999999994E-8</c:v>
                </c:pt>
                <c:pt idx="11965">
                  <c:v>6.8707499999999995E-8</c:v>
                </c:pt>
                <c:pt idx="11966">
                  <c:v>6.8719999999999996E-8</c:v>
                </c:pt>
                <c:pt idx="11967">
                  <c:v>6.8732499999999997E-8</c:v>
                </c:pt>
                <c:pt idx="11968">
                  <c:v>6.8744999999999998E-8</c:v>
                </c:pt>
                <c:pt idx="11969">
                  <c:v>6.8757499999999999E-8</c:v>
                </c:pt>
                <c:pt idx="11970">
                  <c:v>6.877E-8</c:v>
                </c:pt>
                <c:pt idx="11971">
                  <c:v>6.8782500000000001E-8</c:v>
                </c:pt>
                <c:pt idx="11972">
                  <c:v>6.8795000000000002E-8</c:v>
                </c:pt>
                <c:pt idx="11973">
                  <c:v>6.8807500000000003E-8</c:v>
                </c:pt>
                <c:pt idx="11974">
                  <c:v>6.8820000000000003E-8</c:v>
                </c:pt>
                <c:pt idx="11975">
                  <c:v>6.8832500000000004E-8</c:v>
                </c:pt>
                <c:pt idx="11976">
                  <c:v>6.8845000000000005E-8</c:v>
                </c:pt>
                <c:pt idx="11977">
                  <c:v>6.8857500000000006E-8</c:v>
                </c:pt>
                <c:pt idx="11978">
                  <c:v>6.8869999999999994E-8</c:v>
                </c:pt>
                <c:pt idx="11979">
                  <c:v>6.8882499999999995E-8</c:v>
                </c:pt>
                <c:pt idx="11980">
                  <c:v>6.8894999999999996E-8</c:v>
                </c:pt>
                <c:pt idx="11981">
                  <c:v>6.8907499999999997E-8</c:v>
                </c:pt>
                <c:pt idx="11982">
                  <c:v>6.8919999999999998E-8</c:v>
                </c:pt>
                <c:pt idx="11983">
                  <c:v>6.8932499999999999E-8</c:v>
                </c:pt>
                <c:pt idx="11984">
                  <c:v>6.8945E-8</c:v>
                </c:pt>
                <c:pt idx="11985">
                  <c:v>6.8957500000000001E-8</c:v>
                </c:pt>
                <c:pt idx="11986">
                  <c:v>6.8970000000000002E-8</c:v>
                </c:pt>
                <c:pt idx="11987">
                  <c:v>6.8982500000000002E-8</c:v>
                </c:pt>
                <c:pt idx="11988">
                  <c:v>6.8995000000000003E-8</c:v>
                </c:pt>
                <c:pt idx="11989">
                  <c:v>6.9007500000000004E-8</c:v>
                </c:pt>
                <c:pt idx="11990">
                  <c:v>6.9020000000000005E-8</c:v>
                </c:pt>
                <c:pt idx="11991">
                  <c:v>6.9032500000000006E-8</c:v>
                </c:pt>
                <c:pt idx="11992">
                  <c:v>6.9044999999999994E-8</c:v>
                </c:pt>
                <c:pt idx="11993">
                  <c:v>6.9057499999999995E-8</c:v>
                </c:pt>
                <c:pt idx="11994">
                  <c:v>6.9069999999999996E-8</c:v>
                </c:pt>
                <c:pt idx="11995">
                  <c:v>6.9082499999999997E-8</c:v>
                </c:pt>
                <c:pt idx="11996">
                  <c:v>6.9094999999999998E-8</c:v>
                </c:pt>
                <c:pt idx="11997">
                  <c:v>6.9107499999999999E-8</c:v>
                </c:pt>
                <c:pt idx="11998">
                  <c:v>6.912E-8</c:v>
                </c:pt>
                <c:pt idx="11999">
                  <c:v>6.91325E-8</c:v>
                </c:pt>
                <c:pt idx="12000">
                  <c:v>6.9145000000000001E-8</c:v>
                </c:pt>
                <c:pt idx="12001">
                  <c:v>6.9157500000000002E-8</c:v>
                </c:pt>
                <c:pt idx="12002">
                  <c:v>6.9170000000000003E-8</c:v>
                </c:pt>
                <c:pt idx="12003">
                  <c:v>6.9182500000000004E-8</c:v>
                </c:pt>
                <c:pt idx="12004">
                  <c:v>6.9195000000000005E-8</c:v>
                </c:pt>
                <c:pt idx="12005">
                  <c:v>6.9207500000000006E-8</c:v>
                </c:pt>
                <c:pt idx="12006">
                  <c:v>6.9219999999999994E-8</c:v>
                </c:pt>
                <c:pt idx="12007">
                  <c:v>6.9232499999999995E-8</c:v>
                </c:pt>
                <c:pt idx="12008">
                  <c:v>6.9244999999999996E-8</c:v>
                </c:pt>
                <c:pt idx="12009">
                  <c:v>6.9257499999999997E-8</c:v>
                </c:pt>
                <c:pt idx="12010">
                  <c:v>6.9269999999999998E-8</c:v>
                </c:pt>
                <c:pt idx="12011">
                  <c:v>6.9282499999999999E-8</c:v>
                </c:pt>
                <c:pt idx="12012">
                  <c:v>6.9294999999999999E-8</c:v>
                </c:pt>
                <c:pt idx="12013">
                  <c:v>6.93075E-8</c:v>
                </c:pt>
                <c:pt idx="12014">
                  <c:v>6.9320000000000001E-8</c:v>
                </c:pt>
                <c:pt idx="12015">
                  <c:v>6.9332500000000002E-8</c:v>
                </c:pt>
                <c:pt idx="12016">
                  <c:v>6.9345000000000003E-8</c:v>
                </c:pt>
                <c:pt idx="12017">
                  <c:v>6.9357500000000004E-8</c:v>
                </c:pt>
                <c:pt idx="12018">
                  <c:v>6.9370000000000005E-8</c:v>
                </c:pt>
                <c:pt idx="12019">
                  <c:v>6.9382500000000006E-8</c:v>
                </c:pt>
                <c:pt idx="12020">
                  <c:v>6.9394999999999994E-8</c:v>
                </c:pt>
                <c:pt idx="12021">
                  <c:v>6.9407499999999995E-8</c:v>
                </c:pt>
                <c:pt idx="12022">
                  <c:v>6.9419999999999996E-8</c:v>
                </c:pt>
                <c:pt idx="12023">
                  <c:v>6.9432499999999997E-8</c:v>
                </c:pt>
                <c:pt idx="12024">
                  <c:v>6.9444999999999997E-8</c:v>
                </c:pt>
                <c:pt idx="12025">
                  <c:v>6.9457499999999998E-8</c:v>
                </c:pt>
                <c:pt idx="12026">
                  <c:v>6.9469999999999999E-8</c:v>
                </c:pt>
                <c:pt idx="12027">
                  <c:v>6.94825E-8</c:v>
                </c:pt>
                <c:pt idx="12028">
                  <c:v>6.9495000000000001E-8</c:v>
                </c:pt>
                <c:pt idx="12029">
                  <c:v>6.9507500000000002E-8</c:v>
                </c:pt>
                <c:pt idx="12030">
                  <c:v>6.9520000000000003E-8</c:v>
                </c:pt>
                <c:pt idx="12031">
                  <c:v>6.9532500000000004E-8</c:v>
                </c:pt>
                <c:pt idx="12032">
                  <c:v>6.9545000000000005E-8</c:v>
                </c:pt>
                <c:pt idx="12033">
                  <c:v>6.9557500000000006E-8</c:v>
                </c:pt>
                <c:pt idx="12034">
                  <c:v>6.9569999999999994E-8</c:v>
                </c:pt>
                <c:pt idx="12035">
                  <c:v>6.9582499999999995E-8</c:v>
                </c:pt>
                <c:pt idx="12036">
                  <c:v>6.9594999999999996E-8</c:v>
                </c:pt>
                <c:pt idx="12037">
                  <c:v>6.9607499999999996E-8</c:v>
                </c:pt>
                <c:pt idx="12038">
                  <c:v>6.9619999999999997E-8</c:v>
                </c:pt>
                <c:pt idx="12039">
                  <c:v>6.9632499999999998E-8</c:v>
                </c:pt>
                <c:pt idx="12040">
                  <c:v>6.9644999999999999E-8</c:v>
                </c:pt>
                <c:pt idx="12041">
                  <c:v>6.96575E-8</c:v>
                </c:pt>
                <c:pt idx="12042">
                  <c:v>6.9670000000000001E-8</c:v>
                </c:pt>
                <c:pt idx="12043">
                  <c:v>6.9682500000000002E-8</c:v>
                </c:pt>
                <c:pt idx="12044">
                  <c:v>6.9695000000000003E-8</c:v>
                </c:pt>
                <c:pt idx="12045">
                  <c:v>6.9707500000000004E-8</c:v>
                </c:pt>
                <c:pt idx="12046">
                  <c:v>6.9720000000000005E-8</c:v>
                </c:pt>
                <c:pt idx="12047">
                  <c:v>6.9732500000000006E-8</c:v>
                </c:pt>
                <c:pt idx="12048">
                  <c:v>6.9744999999999994E-8</c:v>
                </c:pt>
                <c:pt idx="12049">
                  <c:v>6.9757499999999994E-8</c:v>
                </c:pt>
                <c:pt idx="12050">
                  <c:v>6.9769999999999995E-8</c:v>
                </c:pt>
                <c:pt idx="12051">
                  <c:v>6.9782499999999996E-8</c:v>
                </c:pt>
                <c:pt idx="12052">
                  <c:v>6.9794999999999997E-8</c:v>
                </c:pt>
                <c:pt idx="12053">
                  <c:v>6.9807499999999998E-8</c:v>
                </c:pt>
                <c:pt idx="12054">
                  <c:v>6.9819999999999999E-8</c:v>
                </c:pt>
                <c:pt idx="12055">
                  <c:v>6.98325E-8</c:v>
                </c:pt>
                <c:pt idx="12056">
                  <c:v>6.9845000000000001E-8</c:v>
                </c:pt>
                <c:pt idx="12057">
                  <c:v>6.9857500000000002E-8</c:v>
                </c:pt>
                <c:pt idx="12058">
                  <c:v>6.9870000000000003E-8</c:v>
                </c:pt>
                <c:pt idx="12059">
                  <c:v>6.9882500000000004E-8</c:v>
                </c:pt>
                <c:pt idx="12060">
                  <c:v>6.9895000000000005E-8</c:v>
                </c:pt>
                <c:pt idx="12061">
                  <c:v>6.9907500000000006E-8</c:v>
                </c:pt>
                <c:pt idx="12062">
                  <c:v>6.9919999999999993E-8</c:v>
                </c:pt>
                <c:pt idx="12063">
                  <c:v>6.9932499999999994E-8</c:v>
                </c:pt>
                <c:pt idx="12064">
                  <c:v>6.9944999999999995E-8</c:v>
                </c:pt>
                <c:pt idx="12065">
                  <c:v>6.9957499999999996E-8</c:v>
                </c:pt>
                <c:pt idx="12066">
                  <c:v>6.9969999999999997E-8</c:v>
                </c:pt>
                <c:pt idx="12067">
                  <c:v>6.9982499999999998E-8</c:v>
                </c:pt>
                <c:pt idx="12068">
                  <c:v>6.9994999999999999E-8</c:v>
                </c:pt>
                <c:pt idx="12069">
                  <c:v>7.00075E-8</c:v>
                </c:pt>
                <c:pt idx="12070">
                  <c:v>7.0020000000000001E-8</c:v>
                </c:pt>
                <c:pt idx="12071">
                  <c:v>7.0032500000000002E-8</c:v>
                </c:pt>
                <c:pt idx="12072">
                  <c:v>7.0045000000000003E-8</c:v>
                </c:pt>
                <c:pt idx="12073">
                  <c:v>7.0057500000000004E-8</c:v>
                </c:pt>
                <c:pt idx="12074">
                  <c:v>7.0070000000000005E-8</c:v>
                </c:pt>
                <c:pt idx="12075">
                  <c:v>7.0082500000000006E-8</c:v>
                </c:pt>
                <c:pt idx="12076">
                  <c:v>7.0094999999999993E-8</c:v>
                </c:pt>
                <c:pt idx="12077">
                  <c:v>7.0107499999999994E-8</c:v>
                </c:pt>
                <c:pt idx="12078">
                  <c:v>7.0119999999999995E-8</c:v>
                </c:pt>
                <c:pt idx="12079">
                  <c:v>7.0132499999999996E-8</c:v>
                </c:pt>
                <c:pt idx="12080">
                  <c:v>7.0144999999999997E-8</c:v>
                </c:pt>
                <c:pt idx="12081">
                  <c:v>7.0157499999999998E-8</c:v>
                </c:pt>
                <c:pt idx="12082">
                  <c:v>7.0169999999999999E-8</c:v>
                </c:pt>
                <c:pt idx="12083">
                  <c:v>7.01825E-8</c:v>
                </c:pt>
                <c:pt idx="12084">
                  <c:v>7.0195000000000001E-8</c:v>
                </c:pt>
                <c:pt idx="12085">
                  <c:v>7.0207500000000002E-8</c:v>
                </c:pt>
                <c:pt idx="12086">
                  <c:v>7.0220000000000003E-8</c:v>
                </c:pt>
                <c:pt idx="12087">
                  <c:v>7.0232500000000004E-8</c:v>
                </c:pt>
                <c:pt idx="12088">
                  <c:v>7.0245000000000005E-8</c:v>
                </c:pt>
                <c:pt idx="12089">
                  <c:v>7.0257500000000006E-8</c:v>
                </c:pt>
                <c:pt idx="12090">
                  <c:v>7.0270000000000007E-8</c:v>
                </c:pt>
                <c:pt idx="12091">
                  <c:v>7.0282499999999994E-8</c:v>
                </c:pt>
                <c:pt idx="12092">
                  <c:v>7.0294999999999995E-8</c:v>
                </c:pt>
                <c:pt idx="12093">
                  <c:v>7.0307499999999996E-8</c:v>
                </c:pt>
                <c:pt idx="12094">
                  <c:v>7.0319999999999997E-8</c:v>
                </c:pt>
                <c:pt idx="12095">
                  <c:v>7.0332499999999998E-8</c:v>
                </c:pt>
                <c:pt idx="12096">
                  <c:v>7.0344999999999999E-8</c:v>
                </c:pt>
                <c:pt idx="12097">
                  <c:v>7.03575E-8</c:v>
                </c:pt>
                <c:pt idx="12098">
                  <c:v>7.0370000000000001E-8</c:v>
                </c:pt>
                <c:pt idx="12099">
                  <c:v>7.0382500000000002E-8</c:v>
                </c:pt>
                <c:pt idx="12100">
                  <c:v>7.0395000000000003E-8</c:v>
                </c:pt>
                <c:pt idx="12101">
                  <c:v>7.0407500000000004E-8</c:v>
                </c:pt>
                <c:pt idx="12102">
                  <c:v>7.0420000000000005E-8</c:v>
                </c:pt>
                <c:pt idx="12103">
                  <c:v>7.0432500000000006E-8</c:v>
                </c:pt>
                <c:pt idx="12104">
                  <c:v>7.0445000000000006E-8</c:v>
                </c:pt>
                <c:pt idx="12105">
                  <c:v>7.0457499999999994E-8</c:v>
                </c:pt>
                <c:pt idx="12106">
                  <c:v>7.0469999999999995E-8</c:v>
                </c:pt>
                <c:pt idx="12107">
                  <c:v>7.0482499999999996E-8</c:v>
                </c:pt>
                <c:pt idx="12108">
                  <c:v>7.0494999999999997E-8</c:v>
                </c:pt>
                <c:pt idx="12109">
                  <c:v>7.0507499999999998E-8</c:v>
                </c:pt>
                <c:pt idx="12110">
                  <c:v>7.0519999999999999E-8</c:v>
                </c:pt>
                <c:pt idx="12111">
                  <c:v>7.05325E-8</c:v>
                </c:pt>
                <c:pt idx="12112">
                  <c:v>7.0545000000000001E-8</c:v>
                </c:pt>
                <c:pt idx="12113">
                  <c:v>7.0557500000000002E-8</c:v>
                </c:pt>
                <c:pt idx="12114">
                  <c:v>7.0570000000000003E-8</c:v>
                </c:pt>
                <c:pt idx="12115">
                  <c:v>7.0582500000000004E-8</c:v>
                </c:pt>
                <c:pt idx="12116">
                  <c:v>7.0595000000000004E-8</c:v>
                </c:pt>
                <c:pt idx="12117">
                  <c:v>7.0607500000000005E-8</c:v>
                </c:pt>
                <c:pt idx="12118">
                  <c:v>7.0620000000000006E-8</c:v>
                </c:pt>
                <c:pt idx="12119">
                  <c:v>7.0632499999999994E-8</c:v>
                </c:pt>
                <c:pt idx="12120">
                  <c:v>7.0644999999999995E-8</c:v>
                </c:pt>
                <c:pt idx="12121">
                  <c:v>7.0657499999999996E-8</c:v>
                </c:pt>
                <c:pt idx="12122">
                  <c:v>7.0669999999999997E-8</c:v>
                </c:pt>
                <c:pt idx="12123">
                  <c:v>7.0682499999999998E-8</c:v>
                </c:pt>
                <c:pt idx="12124">
                  <c:v>7.0694999999999999E-8</c:v>
                </c:pt>
                <c:pt idx="12125">
                  <c:v>7.07075E-8</c:v>
                </c:pt>
                <c:pt idx="12126">
                  <c:v>7.0720000000000001E-8</c:v>
                </c:pt>
                <c:pt idx="12127">
                  <c:v>7.0732500000000002E-8</c:v>
                </c:pt>
                <c:pt idx="12128">
                  <c:v>7.0745000000000003E-8</c:v>
                </c:pt>
                <c:pt idx="12129">
                  <c:v>7.0757500000000003E-8</c:v>
                </c:pt>
                <c:pt idx="12130">
                  <c:v>7.0770000000000004E-8</c:v>
                </c:pt>
                <c:pt idx="12131">
                  <c:v>7.0782500000000005E-8</c:v>
                </c:pt>
                <c:pt idx="12132">
                  <c:v>7.0795000000000006E-8</c:v>
                </c:pt>
                <c:pt idx="12133">
                  <c:v>7.0807499999999994E-8</c:v>
                </c:pt>
                <c:pt idx="12134">
                  <c:v>7.0819999999999995E-8</c:v>
                </c:pt>
                <c:pt idx="12135">
                  <c:v>7.0832499999999996E-8</c:v>
                </c:pt>
                <c:pt idx="12136">
                  <c:v>7.0844999999999997E-8</c:v>
                </c:pt>
                <c:pt idx="12137">
                  <c:v>7.0857499999999998E-8</c:v>
                </c:pt>
                <c:pt idx="12138">
                  <c:v>7.0869999999999999E-8</c:v>
                </c:pt>
                <c:pt idx="12139">
                  <c:v>7.08825E-8</c:v>
                </c:pt>
                <c:pt idx="12140">
                  <c:v>7.0895000000000001E-8</c:v>
                </c:pt>
                <c:pt idx="12141">
                  <c:v>7.0907500000000001E-8</c:v>
                </c:pt>
                <c:pt idx="12142">
                  <c:v>7.0920000000000002E-8</c:v>
                </c:pt>
                <c:pt idx="12143">
                  <c:v>7.0932500000000003E-8</c:v>
                </c:pt>
                <c:pt idx="12144">
                  <c:v>7.0945000000000004E-8</c:v>
                </c:pt>
                <c:pt idx="12145">
                  <c:v>7.0957500000000005E-8</c:v>
                </c:pt>
                <c:pt idx="12146">
                  <c:v>7.0970000000000006E-8</c:v>
                </c:pt>
                <c:pt idx="12147">
                  <c:v>7.0982499999999994E-8</c:v>
                </c:pt>
                <c:pt idx="12148">
                  <c:v>7.0994999999999995E-8</c:v>
                </c:pt>
                <c:pt idx="12149">
                  <c:v>7.1007499999999996E-8</c:v>
                </c:pt>
                <c:pt idx="12150">
                  <c:v>7.1019999999999997E-8</c:v>
                </c:pt>
                <c:pt idx="12151">
                  <c:v>7.1032499999999998E-8</c:v>
                </c:pt>
                <c:pt idx="12152">
                  <c:v>7.1044999999999999E-8</c:v>
                </c:pt>
                <c:pt idx="12153">
                  <c:v>7.10575E-8</c:v>
                </c:pt>
                <c:pt idx="12154">
                  <c:v>7.107E-8</c:v>
                </c:pt>
                <c:pt idx="12155">
                  <c:v>7.1082500000000001E-8</c:v>
                </c:pt>
                <c:pt idx="12156">
                  <c:v>7.1095000000000002E-8</c:v>
                </c:pt>
                <c:pt idx="12157">
                  <c:v>7.1107500000000003E-8</c:v>
                </c:pt>
                <c:pt idx="12158">
                  <c:v>7.1120000000000004E-8</c:v>
                </c:pt>
                <c:pt idx="12159">
                  <c:v>7.1132500000000005E-8</c:v>
                </c:pt>
                <c:pt idx="12160">
                  <c:v>7.1145000000000006E-8</c:v>
                </c:pt>
                <c:pt idx="12161">
                  <c:v>7.1157499999999994E-8</c:v>
                </c:pt>
                <c:pt idx="12162">
                  <c:v>7.1169999999999995E-8</c:v>
                </c:pt>
                <c:pt idx="12163">
                  <c:v>7.1182499999999996E-8</c:v>
                </c:pt>
                <c:pt idx="12164">
                  <c:v>7.1194999999999997E-8</c:v>
                </c:pt>
                <c:pt idx="12165">
                  <c:v>7.1207499999999998E-8</c:v>
                </c:pt>
                <c:pt idx="12166">
                  <c:v>7.1219999999999998E-8</c:v>
                </c:pt>
                <c:pt idx="12167">
                  <c:v>7.1232499999999999E-8</c:v>
                </c:pt>
                <c:pt idx="12168">
                  <c:v>7.1245E-8</c:v>
                </c:pt>
                <c:pt idx="12169">
                  <c:v>7.1257500000000001E-8</c:v>
                </c:pt>
                <c:pt idx="12170">
                  <c:v>7.1270000000000002E-8</c:v>
                </c:pt>
                <c:pt idx="12171">
                  <c:v>7.1282500000000003E-8</c:v>
                </c:pt>
                <c:pt idx="12172">
                  <c:v>7.1295000000000004E-8</c:v>
                </c:pt>
                <c:pt idx="12173">
                  <c:v>7.1307500000000005E-8</c:v>
                </c:pt>
                <c:pt idx="12174">
                  <c:v>7.1320000000000006E-8</c:v>
                </c:pt>
                <c:pt idx="12175">
                  <c:v>7.1332499999999994E-8</c:v>
                </c:pt>
                <c:pt idx="12176">
                  <c:v>7.1344999999999995E-8</c:v>
                </c:pt>
                <c:pt idx="12177">
                  <c:v>7.1357499999999996E-8</c:v>
                </c:pt>
                <c:pt idx="12178">
                  <c:v>7.1369999999999997E-8</c:v>
                </c:pt>
                <c:pt idx="12179">
                  <c:v>7.1382499999999997E-8</c:v>
                </c:pt>
                <c:pt idx="12180">
                  <c:v>7.1394999999999998E-8</c:v>
                </c:pt>
                <c:pt idx="12181">
                  <c:v>7.1407499999999999E-8</c:v>
                </c:pt>
                <c:pt idx="12182">
                  <c:v>7.142E-8</c:v>
                </c:pt>
                <c:pt idx="12183">
                  <c:v>7.1432500000000001E-8</c:v>
                </c:pt>
                <c:pt idx="12184">
                  <c:v>7.1445000000000002E-8</c:v>
                </c:pt>
                <c:pt idx="12185">
                  <c:v>7.1457500000000003E-8</c:v>
                </c:pt>
                <c:pt idx="12186">
                  <c:v>7.1470000000000004E-8</c:v>
                </c:pt>
                <c:pt idx="12187">
                  <c:v>7.1482500000000005E-8</c:v>
                </c:pt>
                <c:pt idx="12188">
                  <c:v>7.1495000000000006E-8</c:v>
                </c:pt>
                <c:pt idx="12189">
                  <c:v>7.1507499999999994E-8</c:v>
                </c:pt>
                <c:pt idx="12190">
                  <c:v>7.1519999999999995E-8</c:v>
                </c:pt>
                <c:pt idx="12191">
                  <c:v>7.1532499999999996E-8</c:v>
                </c:pt>
                <c:pt idx="12192">
                  <c:v>7.1544999999999996E-8</c:v>
                </c:pt>
                <c:pt idx="12193">
                  <c:v>7.1557499999999997E-8</c:v>
                </c:pt>
                <c:pt idx="12194">
                  <c:v>7.1569999999999998E-8</c:v>
                </c:pt>
                <c:pt idx="12195">
                  <c:v>7.1582499999999999E-8</c:v>
                </c:pt>
                <c:pt idx="12196">
                  <c:v>7.1595E-8</c:v>
                </c:pt>
                <c:pt idx="12197">
                  <c:v>7.1607500000000001E-8</c:v>
                </c:pt>
                <c:pt idx="12198">
                  <c:v>7.1620000000000002E-8</c:v>
                </c:pt>
                <c:pt idx="12199">
                  <c:v>7.1632500000000003E-8</c:v>
                </c:pt>
                <c:pt idx="12200">
                  <c:v>7.1645000000000004E-8</c:v>
                </c:pt>
                <c:pt idx="12201">
                  <c:v>7.1657500000000005E-8</c:v>
                </c:pt>
                <c:pt idx="12202">
                  <c:v>7.1670000000000006E-8</c:v>
                </c:pt>
                <c:pt idx="12203">
                  <c:v>7.1682499999999994E-8</c:v>
                </c:pt>
                <c:pt idx="12204">
                  <c:v>7.1694999999999994E-8</c:v>
                </c:pt>
                <c:pt idx="12205">
                  <c:v>7.1707499999999995E-8</c:v>
                </c:pt>
                <c:pt idx="12206">
                  <c:v>7.1719999999999996E-8</c:v>
                </c:pt>
                <c:pt idx="12207">
                  <c:v>7.1732499999999997E-8</c:v>
                </c:pt>
                <c:pt idx="12208">
                  <c:v>7.1744999999999998E-8</c:v>
                </c:pt>
                <c:pt idx="12209">
                  <c:v>7.1757499999999999E-8</c:v>
                </c:pt>
                <c:pt idx="12210">
                  <c:v>7.177E-8</c:v>
                </c:pt>
                <c:pt idx="12211">
                  <c:v>7.1782500000000001E-8</c:v>
                </c:pt>
                <c:pt idx="12212">
                  <c:v>7.1795000000000002E-8</c:v>
                </c:pt>
                <c:pt idx="12213">
                  <c:v>7.1807500000000003E-8</c:v>
                </c:pt>
                <c:pt idx="12214">
                  <c:v>7.1820000000000004E-8</c:v>
                </c:pt>
                <c:pt idx="12215">
                  <c:v>7.1832500000000005E-8</c:v>
                </c:pt>
                <c:pt idx="12216">
                  <c:v>7.1845000000000006E-8</c:v>
                </c:pt>
                <c:pt idx="12217">
                  <c:v>7.1857499999999993E-8</c:v>
                </c:pt>
                <c:pt idx="12218">
                  <c:v>7.1869999999999994E-8</c:v>
                </c:pt>
                <c:pt idx="12219">
                  <c:v>7.1882499999999995E-8</c:v>
                </c:pt>
                <c:pt idx="12220">
                  <c:v>7.1894999999999996E-8</c:v>
                </c:pt>
                <c:pt idx="12221">
                  <c:v>7.1907499999999997E-8</c:v>
                </c:pt>
                <c:pt idx="12222">
                  <c:v>7.1919999999999998E-8</c:v>
                </c:pt>
                <c:pt idx="12223">
                  <c:v>7.1932499999999999E-8</c:v>
                </c:pt>
                <c:pt idx="12224">
                  <c:v>7.1945E-8</c:v>
                </c:pt>
                <c:pt idx="12225">
                  <c:v>7.1957500000000001E-8</c:v>
                </c:pt>
                <c:pt idx="12226">
                  <c:v>7.1970000000000002E-8</c:v>
                </c:pt>
                <c:pt idx="12227">
                  <c:v>7.1982500000000003E-8</c:v>
                </c:pt>
                <c:pt idx="12228">
                  <c:v>7.1995000000000004E-8</c:v>
                </c:pt>
                <c:pt idx="12229">
                  <c:v>7.2007500000000005E-8</c:v>
                </c:pt>
                <c:pt idx="12230">
                  <c:v>7.2020000000000006E-8</c:v>
                </c:pt>
                <c:pt idx="12231">
                  <c:v>7.2032500000000007E-8</c:v>
                </c:pt>
                <c:pt idx="12232">
                  <c:v>7.2044999999999994E-8</c:v>
                </c:pt>
                <c:pt idx="12233">
                  <c:v>7.2057499999999995E-8</c:v>
                </c:pt>
                <c:pt idx="12234">
                  <c:v>7.2069999999999996E-8</c:v>
                </c:pt>
                <c:pt idx="12235">
                  <c:v>7.2082499999999997E-8</c:v>
                </c:pt>
                <c:pt idx="12236">
                  <c:v>7.2094999999999998E-8</c:v>
                </c:pt>
                <c:pt idx="12237">
                  <c:v>7.2107499999999999E-8</c:v>
                </c:pt>
                <c:pt idx="12238">
                  <c:v>7.212E-8</c:v>
                </c:pt>
                <c:pt idx="12239">
                  <c:v>7.2132500000000001E-8</c:v>
                </c:pt>
                <c:pt idx="12240">
                  <c:v>7.2145000000000002E-8</c:v>
                </c:pt>
                <c:pt idx="12241">
                  <c:v>7.2157500000000003E-8</c:v>
                </c:pt>
                <c:pt idx="12242">
                  <c:v>7.2170000000000004E-8</c:v>
                </c:pt>
                <c:pt idx="12243">
                  <c:v>7.2182500000000005E-8</c:v>
                </c:pt>
                <c:pt idx="12244">
                  <c:v>7.2195000000000006E-8</c:v>
                </c:pt>
                <c:pt idx="12245">
                  <c:v>7.2207500000000007E-8</c:v>
                </c:pt>
                <c:pt idx="12246">
                  <c:v>7.2219999999999994E-8</c:v>
                </c:pt>
                <c:pt idx="12247">
                  <c:v>7.2232499999999995E-8</c:v>
                </c:pt>
                <c:pt idx="12248">
                  <c:v>7.2244999999999996E-8</c:v>
                </c:pt>
                <c:pt idx="12249">
                  <c:v>7.2257499999999997E-8</c:v>
                </c:pt>
                <c:pt idx="12250">
                  <c:v>7.2269999999999998E-8</c:v>
                </c:pt>
                <c:pt idx="12251">
                  <c:v>7.2282499999999999E-8</c:v>
                </c:pt>
                <c:pt idx="12252">
                  <c:v>7.2295E-8</c:v>
                </c:pt>
                <c:pt idx="12253">
                  <c:v>7.2307500000000001E-8</c:v>
                </c:pt>
                <c:pt idx="12254">
                  <c:v>7.2320000000000002E-8</c:v>
                </c:pt>
                <c:pt idx="12255">
                  <c:v>7.2332500000000003E-8</c:v>
                </c:pt>
                <c:pt idx="12256">
                  <c:v>7.2345000000000004E-8</c:v>
                </c:pt>
                <c:pt idx="12257">
                  <c:v>7.2357500000000005E-8</c:v>
                </c:pt>
                <c:pt idx="12258">
                  <c:v>7.2370000000000005E-8</c:v>
                </c:pt>
                <c:pt idx="12259">
                  <c:v>7.2382500000000006E-8</c:v>
                </c:pt>
                <c:pt idx="12260">
                  <c:v>7.2394999999999994E-8</c:v>
                </c:pt>
                <c:pt idx="12261">
                  <c:v>7.2407499999999995E-8</c:v>
                </c:pt>
                <c:pt idx="12262">
                  <c:v>7.2419999999999996E-8</c:v>
                </c:pt>
                <c:pt idx="12263">
                  <c:v>7.2432499999999997E-8</c:v>
                </c:pt>
                <c:pt idx="12264">
                  <c:v>7.2444999999999998E-8</c:v>
                </c:pt>
                <c:pt idx="12265">
                  <c:v>7.2457499999999999E-8</c:v>
                </c:pt>
                <c:pt idx="12266">
                  <c:v>7.247E-8</c:v>
                </c:pt>
                <c:pt idx="12267">
                  <c:v>7.2482500000000001E-8</c:v>
                </c:pt>
                <c:pt idx="12268">
                  <c:v>7.2495000000000002E-8</c:v>
                </c:pt>
                <c:pt idx="12269">
                  <c:v>7.2507500000000003E-8</c:v>
                </c:pt>
                <c:pt idx="12270">
                  <c:v>7.2520000000000004E-8</c:v>
                </c:pt>
                <c:pt idx="12271">
                  <c:v>7.2532500000000004E-8</c:v>
                </c:pt>
                <c:pt idx="12272">
                  <c:v>7.2545000000000005E-8</c:v>
                </c:pt>
                <c:pt idx="12273">
                  <c:v>7.2557500000000006E-8</c:v>
                </c:pt>
                <c:pt idx="12274">
                  <c:v>7.2569999999999994E-8</c:v>
                </c:pt>
                <c:pt idx="12275">
                  <c:v>7.2582499999999995E-8</c:v>
                </c:pt>
                <c:pt idx="12276">
                  <c:v>7.2594999999999996E-8</c:v>
                </c:pt>
                <c:pt idx="12277">
                  <c:v>7.2607499999999997E-8</c:v>
                </c:pt>
                <c:pt idx="12278">
                  <c:v>7.2619999999999998E-8</c:v>
                </c:pt>
                <c:pt idx="12279">
                  <c:v>7.2632499999999999E-8</c:v>
                </c:pt>
                <c:pt idx="12280">
                  <c:v>7.2645E-8</c:v>
                </c:pt>
                <c:pt idx="12281">
                  <c:v>7.2657500000000001E-8</c:v>
                </c:pt>
                <c:pt idx="12282">
                  <c:v>7.2670000000000002E-8</c:v>
                </c:pt>
                <c:pt idx="12283">
                  <c:v>7.2682500000000002E-8</c:v>
                </c:pt>
                <c:pt idx="12284">
                  <c:v>7.2695000000000003E-8</c:v>
                </c:pt>
                <c:pt idx="12285">
                  <c:v>7.2707500000000004E-8</c:v>
                </c:pt>
                <c:pt idx="12286">
                  <c:v>7.2720000000000005E-8</c:v>
                </c:pt>
                <c:pt idx="12287">
                  <c:v>7.2732500000000006E-8</c:v>
                </c:pt>
                <c:pt idx="12288">
                  <c:v>7.2744999999999994E-8</c:v>
                </c:pt>
                <c:pt idx="12289">
                  <c:v>7.2757499999999995E-8</c:v>
                </c:pt>
                <c:pt idx="12290">
                  <c:v>7.2769999999999996E-8</c:v>
                </c:pt>
                <c:pt idx="12291">
                  <c:v>7.2782499999999997E-8</c:v>
                </c:pt>
                <c:pt idx="12292">
                  <c:v>7.2794999999999998E-8</c:v>
                </c:pt>
                <c:pt idx="12293">
                  <c:v>7.2807499999999999E-8</c:v>
                </c:pt>
                <c:pt idx="12294">
                  <c:v>7.282E-8</c:v>
                </c:pt>
                <c:pt idx="12295">
                  <c:v>7.2832500000000001E-8</c:v>
                </c:pt>
                <c:pt idx="12296">
                  <c:v>7.2845000000000001E-8</c:v>
                </c:pt>
                <c:pt idx="12297">
                  <c:v>7.2857500000000002E-8</c:v>
                </c:pt>
                <c:pt idx="12298">
                  <c:v>7.2870000000000003E-8</c:v>
                </c:pt>
                <c:pt idx="12299">
                  <c:v>7.2882500000000004E-8</c:v>
                </c:pt>
                <c:pt idx="12300">
                  <c:v>7.2895000000000005E-8</c:v>
                </c:pt>
                <c:pt idx="12301">
                  <c:v>7.2907500000000006E-8</c:v>
                </c:pt>
                <c:pt idx="12302">
                  <c:v>7.2919999999999994E-8</c:v>
                </c:pt>
                <c:pt idx="12303">
                  <c:v>7.2932499999999995E-8</c:v>
                </c:pt>
                <c:pt idx="12304">
                  <c:v>7.2944999999999996E-8</c:v>
                </c:pt>
                <c:pt idx="12305">
                  <c:v>7.2957499999999997E-8</c:v>
                </c:pt>
                <c:pt idx="12306">
                  <c:v>7.2969999999999998E-8</c:v>
                </c:pt>
                <c:pt idx="12307">
                  <c:v>7.2982499999999999E-8</c:v>
                </c:pt>
                <c:pt idx="12308">
                  <c:v>7.2994999999999999E-8</c:v>
                </c:pt>
                <c:pt idx="12309">
                  <c:v>7.30075E-8</c:v>
                </c:pt>
                <c:pt idx="12310">
                  <c:v>7.3020000000000001E-8</c:v>
                </c:pt>
                <c:pt idx="12311">
                  <c:v>7.3032500000000002E-8</c:v>
                </c:pt>
                <c:pt idx="12312">
                  <c:v>7.3045000000000003E-8</c:v>
                </c:pt>
                <c:pt idx="12313">
                  <c:v>7.3057500000000004E-8</c:v>
                </c:pt>
                <c:pt idx="12314">
                  <c:v>7.3070000000000005E-8</c:v>
                </c:pt>
                <c:pt idx="12315">
                  <c:v>7.3082500000000006E-8</c:v>
                </c:pt>
                <c:pt idx="12316">
                  <c:v>7.3094999999999994E-8</c:v>
                </c:pt>
                <c:pt idx="12317">
                  <c:v>7.3107499999999995E-8</c:v>
                </c:pt>
                <c:pt idx="12318">
                  <c:v>7.3119999999999996E-8</c:v>
                </c:pt>
                <c:pt idx="12319">
                  <c:v>7.3132499999999997E-8</c:v>
                </c:pt>
                <c:pt idx="12320">
                  <c:v>7.3144999999999998E-8</c:v>
                </c:pt>
                <c:pt idx="12321">
                  <c:v>7.3157499999999998E-8</c:v>
                </c:pt>
                <c:pt idx="12322">
                  <c:v>7.3169999999999999E-8</c:v>
                </c:pt>
                <c:pt idx="12323">
                  <c:v>7.31825E-8</c:v>
                </c:pt>
                <c:pt idx="12324">
                  <c:v>7.3195000000000001E-8</c:v>
                </c:pt>
                <c:pt idx="12325">
                  <c:v>7.3207500000000002E-8</c:v>
                </c:pt>
                <c:pt idx="12326">
                  <c:v>7.3220000000000003E-8</c:v>
                </c:pt>
                <c:pt idx="12327">
                  <c:v>7.3232500000000004E-8</c:v>
                </c:pt>
                <c:pt idx="12328">
                  <c:v>7.3245000000000005E-8</c:v>
                </c:pt>
                <c:pt idx="12329">
                  <c:v>7.3257500000000006E-8</c:v>
                </c:pt>
                <c:pt idx="12330">
                  <c:v>7.3269999999999994E-8</c:v>
                </c:pt>
                <c:pt idx="12331">
                  <c:v>7.3282499999999995E-8</c:v>
                </c:pt>
                <c:pt idx="12332">
                  <c:v>7.3294999999999996E-8</c:v>
                </c:pt>
                <c:pt idx="12333">
                  <c:v>7.3307499999999997E-8</c:v>
                </c:pt>
                <c:pt idx="12334">
                  <c:v>7.3319999999999997E-8</c:v>
                </c:pt>
                <c:pt idx="12335">
                  <c:v>7.3332499999999998E-8</c:v>
                </c:pt>
                <c:pt idx="12336">
                  <c:v>7.3344999999999999E-8</c:v>
                </c:pt>
                <c:pt idx="12337">
                  <c:v>7.33575E-8</c:v>
                </c:pt>
                <c:pt idx="12338">
                  <c:v>7.3370000000000001E-8</c:v>
                </c:pt>
                <c:pt idx="12339">
                  <c:v>7.3382500000000002E-8</c:v>
                </c:pt>
                <c:pt idx="12340">
                  <c:v>7.3395000000000003E-8</c:v>
                </c:pt>
                <c:pt idx="12341">
                  <c:v>7.3407500000000004E-8</c:v>
                </c:pt>
                <c:pt idx="12342">
                  <c:v>7.3420000000000005E-8</c:v>
                </c:pt>
                <c:pt idx="12343">
                  <c:v>7.3432500000000006E-8</c:v>
                </c:pt>
                <c:pt idx="12344">
                  <c:v>7.3444999999999994E-8</c:v>
                </c:pt>
                <c:pt idx="12345">
                  <c:v>7.3457499999999995E-8</c:v>
                </c:pt>
                <c:pt idx="12346">
                  <c:v>7.3469999999999995E-8</c:v>
                </c:pt>
                <c:pt idx="12347">
                  <c:v>7.3482499999999996E-8</c:v>
                </c:pt>
                <c:pt idx="12348">
                  <c:v>7.3494999999999997E-8</c:v>
                </c:pt>
                <c:pt idx="12349">
                  <c:v>7.3507499999999998E-8</c:v>
                </c:pt>
                <c:pt idx="12350">
                  <c:v>7.3519999999999999E-8</c:v>
                </c:pt>
                <c:pt idx="12351">
                  <c:v>7.35325E-8</c:v>
                </c:pt>
                <c:pt idx="12352">
                  <c:v>7.3545000000000001E-8</c:v>
                </c:pt>
                <c:pt idx="12353">
                  <c:v>7.3557500000000002E-8</c:v>
                </c:pt>
                <c:pt idx="12354">
                  <c:v>7.3570000000000003E-8</c:v>
                </c:pt>
                <c:pt idx="12355">
                  <c:v>7.3582500000000004E-8</c:v>
                </c:pt>
                <c:pt idx="12356">
                  <c:v>7.3595000000000005E-8</c:v>
                </c:pt>
                <c:pt idx="12357">
                  <c:v>7.3607500000000006E-8</c:v>
                </c:pt>
                <c:pt idx="12358">
                  <c:v>7.3619999999999994E-8</c:v>
                </c:pt>
                <c:pt idx="12359">
                  <c:v>7.3632499999999994E-8</c:v>
                </c:pt>
                <c:pt idx="12360">
                  <c:v>7.3644999999999995E-8</c:v>
                </c:pt>
                <c:pt idx="12361">
                  <c:v>7.3657499999999996E-8</c:v>
                </c:pt>
                <c:pt idx="12362">
                  <c:v>7.3669999999999997E-8</c:v>
                </c:pt>
                <c:pt idx="12363">
                  <c:v>7.3682499999999998E-8</c:v>
                </c:pt>
                <c:pt idx="12364">
                  <c:v>7.3694999999999999E-8</c:v>
                </c:pt>
                <c:pt idx="12365">
                  <c:v>7.37075E-8</c:v>
                </c:pt>
                <c:pt idx="12366">
                  <c:v>7.3720000000000001E-8</c:v>
                </c:pt>
                <c:pt idx="12367">
                  <c:v>7.3732500000000002E-8</c:v>
                </c:pt>
                <c:pt idx="12368">
                  <c:v>7.3745000000000003E-8</c:v>
                </c:pt>
                <c:pt idx="12369">
                  <c:v>7.3757500000000004E-8</c:v>
                </c:pt>
                <c:pt idx="12370">
                  <c:v>7.3770000000000005E-8</c:v>
                </c:pt>
                <c:pt idx="12371">
                  <c:v>7.3782500000000006E-8</c:v>
                </c:pt>
                <c:pt idx="12372">
                  <c:v>7.3794999999999993E-8</c:v>
                </c:pt>
                <c:pt idx="12373">
                  <c:v>7.3807499999999994E-8</c:v>
                </c:pt>
                <c:pt idx="12374">
                  <c:v>7.3819999999999995E-8</c:v>
                </c:pt>
                <c:pt idx="12375">
                  <c:v>7.3832499999999996E-8</c:v>
                </c:pt>
                <c:pt idx="12376">
                  <c:v>7.3844999999999997E-8</c:v>
                </c:pt>
                <c:pt idx="12377">
                  <c:v>7.3857499999999998E-8</c:v>
                </c:pt>
                <c:pt idx="12378">
                  <c:v>7.3869999999999999E-8</c:v>
                </c:pt>
                <c:pt idx="12379">
                  <c:v>7.38825E-8</c:v>
                </c:pt>
                <c:pt idx="12380">
                  <c:v>7.3895000000000001E-8</c:v>
                </c:pt>
                <c:pt idx="12381">
                  <c:v>7.3907500000000002E-8</c:v>
                </c:pt>
                <c:pt idx="12382">
                  <c:v>7.3920000000000003E-8</c:v>
                </c:pt>
                <c:pt idx="12383">
                  <c:v>7.3932500000000004E-8</c:v>
                </c:pt>
                <c:pt idx="12384">
                  <c:v>7.3945000000000005E-8</c:v>
                </c:pt>
                <c:pt idx="12385">
                  <c:v>7.3957500000000006E-8</c:v>
                </c:pt>
                <c:pt idx="12386">
                  <c:v>7.3970000000000007E-8</c:v>
                </c:pt>
                <c:pt idx="12387">
                  <c:v>7.3982499999999994E-8</c:v>
                </c:pt>
                <c:pt idx="12388">
                  <c:v>7.3994999999999995E-8</c:v>
                </c:pt>
                <c:pt idx="12389">
                  <c:v>7.4007499999999996E-8</c:v>
                </c:pt>
                <c:pt idx="12390">
                  <c:v>7.4019999999999997E-8</c:v>
                </c:pt>
                <c:pt idx="12391">
                  <c:v>7.4032499999999998E-8</c:v>
                </c:pt>
                <c:pt idx="12392">
                  <c:v>7.4044999999999999E-8</c:v>
                </c:pt>
                <c:pt idx="12393">
                  <c:v>7.40575E-8</c:v>
                </c:pt>
                <c:pt idx="12394">
                  <c:v>7.4070000000000001E-8</c:v>
                </c:pt>
                <c:pt idx="12395">
                  <c:v>7.4082500000000002E-8</c:v>
                </c:pt>
                <c:pt idx="12396">
                  <c:v>7.4095000000000003E-8</c:v>
                </c:pt>
                <c:pt idx="12397">
                  <c:v>7.4107500000000004E-8</c:v>
                </c:pt>
                <c:pt idx="12398">
                  <c:v>7.4120000000000005E-8</c:v>
                </c:pt>
                <c:pt idx="12399">
                  <c:v>7.4132500000000006E-8</c:v>
                </c:pt>
                <c:pt idx="12400">
                  <c:v>7.4145000000000006E-8</c:v>
                </c:pt>
                <c:pt idx="12401">
                  <c:v>7.4157499999999994E-8</c:v>
                </c:pt>
                <c:pt idx="12402">
                  <c:v>7.4169999999999995E-8</c:v>
                </c:pt>
                <c:pt idx="12403">
                  <c:v>7.4182499999999996E-8</c:v>
                </c:pt>
                <c:pt idx="12404">
                  <c:v>7.4194999999999997E-8</c:v>
                </c:pt>
                <c:pt idx="12405">
                  <c:v>7.4207499999999998E-8</c:v>
                </c:pt>
                <c:pt idx="12406">
                  <c:v>7.4219999999999999E-8</c:v>
                </c:pt>
                <c:pt idx="12407">
                  <c:v>7.42325E-8</c:v>
                </c:pt>
                <c:pt idx="12408">
                  <c:v>7.4245000000000001E-8</c:v>
                </c:pt>
                <c:pt idx="12409">
                  <c:v>7.4257500000000002E-8</c:v>
                </c:pt>
                <c:pt idx="12410">
                  <c:v>7.4270000000000003E-8</c:v>
                </c:pt>
                <c:pt idx="12411">
                  <c:v>7.4282500000000004E-8</c:v>
                </c:pt>
                <c:pt idx="12412">
                  <c:v>7.4295000000000005E-8</c:v>
                </c:pt>
                <c:pt idx="12413">
                  <c:v>7.4307500000000005E-8</c:v>
                </c:pt>
                <c:pt idx="12414">
                  <c:v>7.4320000000000006E-8</c:v>
                </c:pt>
                <c:pt idx="12415">
                  <c:v>7.4332499999999994E-8</c:v>
                </c:pt>
                <c:pt idx="12416">
                  <c:v>7.4344999999999995E-8</c:v>
                </c:pt>
                <c:pt idx="12417">
                  <c:v>7.4357499999999996E-8</c:v>
                </c:pt>
                <c:pt idx="12418">
                  <c:v>7.4369999999999997E-8</c:v>
                </c:pt>
                <c:pt idx="12419">
                  <c:v>7.4382499999999998E-8</c:v>
                </c:pt>
                <c:pt idx="12420">
                  <c:v>7.4394999999999999E-8</c:v>
                </c:pt>
                <c:pt idx="12421">
                  <c:v>7.44075E-8</c:v>
                </c:pt>
                <c:pt idx="12422">
                  <c:v>7.4420000000000001E-8</c:v>
                </c:pt>
                <c:pt idx="12423">
                  <c:v>7.4432500000000002E-8</c:v>
                </c:pt>
                <c:pt idx="12424">
                  <c:v>7.4445000000000003E-8</c:v>
                </c:pt>
                <c:pt idx="12425">
                  <c:v>7.4457500000000003E-8</c:v>
                </c:pt>
                <c:pt idx="12426">
                  <c:v>7.4470000000000004E-8</c:v>
                </c:pt>
                <c:pt idx="12427">
                  <c:v>7.4482500000000005E-8</c:v>
                </c:pt>
                <c:pt idx="12428">
                  <c:v>7.4495000000000006E-8</c:v>
                </c:pt>
                <c:pt idx="12429">
                  <c:v>7.4507499999999994E-8</c:v>
                </c:pt>
                <c:pt idx="12430">
                  <c:v>7.4519999999999995E-8</c:v>
                </c:pt>
                <c:pt idx="12431">
                  <c:v>7.4532499999999996E-8</c:v>
                </c:pt>
                <c:pt idx="12432">
                  <c:v>7.4544999999999997E-8</c:v>
                </c:pt>
                <c:pt idx="12433">
                  <c:v>7.4557499999999998E-8</c:v>
                </c:pt>
                <c:pt idx="12434">
                  <c:v>7.4569999999999999E-8</c:v>
                </c:pt>
                <c:pt idx="12435">
                  <c:v>7.45825E-8</c:v>
                </c:pt>
                <c:pt idx="12436">
                  <c:v>7.4595000000000001E-8</c:v>
                </c:pt>
                <c:pt idx="12437">
                  <c:v>7.4607500000000002E-8</c:v>
                </c:pt>
                <c:pt idx="12438">
                  <c:v>7.4620000000000002E-8</c:v>
                </c:pt>
                <c:pt idx="12439">
                  <c:v>7.4632500000000003E-8</c:v>
                </c:pt>
                <c:pt idx="12440">
                  <c:v>7.4645000000000004E-8</c:v>
                </c:pt>
                <c:pt idx="12441">
                  <c:v>7.4657500000000005E-8</c:v>
                </c:pt>
                <c:pt idx="12442">
                  <c:v>7.4670000000000006E-8</c:v>
                </c:pt>
                <c:pt idx="12443">
                  <c:v>7.4682499999999994E-8</c:v>
                </c:pt>
                <c:pt idx="12444">
                  <c:v>7.4694999999999995E-8</c:v>
                </c:pt>
                <c:pt idx="12445">
                  <c:v>7.4707499999999996E-8</c:v>
                </c:pt>
                <c:pt idx="12446">
                  <c:v>7.4719999999999997E-8</c:v>
                </c:pt>
                <c:pt idx="12447">
                  <c:v>7.4732499999999998E-8</c:v>
                </c:pt>
                <c:pt idx="12448">
                  <c:v>7.4744999999999999E-8</c:v>
                </c:pt>
                <c:pt idx="12449">
                  <c:v>7.47575E-8</c:v>
                </c:pt>
                <c:pt idx="12450">
                  <c:v>7.4770000000000001E-8</c:v>
                </c:pt>
                <c:pt idx="12451">
                  <c:v>7.4782500000000001E-8</c:v>
                </c:pt>
                <c:pt idx="12452">
                  <c:v>7.4795000000000002E-8</c:v>
                </c:pt>
                <c:pt idx="12453">
                  <c:v>7.4807500000000003E-8</c:v>
                </c:pt>
                <c:pt idx="12454">
                  <c:v>7.4820000000000004E-8</c:v>
                </c:pt>
                <c:pt idx="12455">
                  <c:v>7.4832500000000005E-8</c:v>
                </c:pt>
                <c:pt idx="12456">
                  <c:v>7.4845000000000006E-8</c:v>
                </c:pt>
                <c:pt idx="12457">
                  <c:v>7.4857499999999994E-8</c:v>
                </c:pt>
                <c:pt idx="12458">
                  <c:v>7.4869999999999995E-8</c:v>
                </c:pt>
                <c:pt idx="12459">
                  <c:v>7.4882499999999996E-8</c:v>
                </c:pt>
                <c:pt idx="12460">
                  <c:v>7.4894999999999997E-8</c:v>
                </c:pt>
                <c:pt idx="12461">
                  <c:v>7.4907499999999998E-8</c:v>
                </c:pt>
                <c:pt idx="12462">
                  <c:v>7.4919999999999999E-8</c:v>
                </c:pt>
                <c:pt idx="12463">
                  <c:v>7.4932499999999999E-8</c:v>
                </c:pt>
                <c:pt idx="12464">
                  <c:v>7.4945E-8</c:v>
                </c:pt>
                <c:pt idx="12465">
                  <c:v>7.4957500000000001E-8</c:v>
                </c:pt>
                <c:pt idx="12466">
                  <c:v>7.4970000000000002E-8</c:v>
                </c:pt>
                <c:pt idx="12467">
                  <c:v>7.4982500000000003E-8</c:v>
                </c:pt>
                <c:pt idx="12468">
                  <c:v>7.4995000000000004E-8</c:v>
                </c:pt>
                <c:pt idx="12469">
                  <c:v>7.5007500000000005E-8</c:v>
                </c:pt>
                <c:pt idx="12470">
                  <c:v>7.5020000000000006E-8</c:v>
                </c:pt>
                <c:pt idx="12471">
                  <c:v>7.5032499999999994E-8</c:v>
                </c:pt>
                <c:pt idx="12472">
                  <c:v>7.5044999999999995E-8</c:v>
                </c:pt>
                <c:pt idx="12473">
                  <c:v>7.5057499999999996E-8</c:v>
                </c:pt>
                <c:pt idx="12474">
                  <c:v>7.5069999999999997E-8</c:v>
                </c:pt>
                <c:pt idx="12475">
                  <c:v>7.5082499999999998E-8</c:v>
                </c:pt>
                <c:pt idx="12476">
                  <c:v>7.5094999999999998E-8</c:v>
                </c:pt>
                <c:pt idx="12477">
                  <c:v>7.5107499999999999E-8</c:v>
                </c:pt>
                <c:pt idx="12478">
                  <c:v>7.512E-8</c:v>
                </c:pt>
                <c:pt idx="12479">
                  <c:v>7.5132500000000001E-8</c:v>
                </c:pt>
                <c:pt idx="12480">
                  <c:v>7.5145000000000002E-8</c:v>
                </c:pt>
                <c:pt idx="12481">
                  <c:v>7.5157500000000003E-8</c:v>
                </c:pt>
                <c:pt idx="12482">
                  <c:v>7.5170000000000004E-8</c:v>
                </c:pt>
                <c:pt idx="12483">
                  <c:v>7.5182500000000005E-8</c:v>
                </c:pt>
                <c:pt idx="12484">
                  <c:v>7.5195000000000006E-8</c:v>
                </c:pt>
                <c:pt idx="12485">
                  <c:v>7.5207499999999994E-8</c:v>
                </c:pt>
                <c:pt idx="12486">
                  <c:v>7.5219999999999995E-8</c:v>
                </c:pt>
                <c:pt idx="12487">
                  <c:v>7.5232499999999996E-8</c:v>
                </c:pt>
                <c:pt idx="12488">
                  <c:v>7.5244999999999996E-8</c:v>
                </c:pt>
                <c:pt idx="12489">
                  <c:v>7.5257499999999997E-8</c:v>
                </c:pt>
                <c:pt idx="12490">
                  <c:v>7.5269999999999998E-8</c:v>
                </c:pt>
                <c:pt idx="12491">
                  <c:v>7.5282499999999999E-8</c:v>
                </c:pt>
                <c:pt idx="12492">
                  <c:v>7.5295E-8</c:v>
                </c:pt>
                <c:pt idx="12493">
                  <c:v>7.5307500000000001E-8</c:v>
                </c:pt>
                <c:pt idx="12494">
                  <c:v>7.5320000000000002E-8</c:v>
                </c:pt>
                <c:pt idx="12495">
                  <c:v>7.5332500000000003E-8</c:v>
                </c:pt>
                <c:pt idx="12496">
                  <c:v>7.5345000000000004E-8</c:v>
                </c:pt>
                <c:pt idx="12497">
                  <c:v>7.5357500000000005E-8</c:v>
                </c:pt>
                <c:pt idx="12498">
                  <c:v>7.5370000000000006E-8</c:v>
                </c:pt>
                <c:pt idx="12499">
                  <c:v>7.5382499999999994E-8</c:v>
                </c:pt>
                <c:pt idx="12500">
                  <c:v>7.5394999999999995E-8</c:v>
                </c:pt>
                <c:pt idx="12501">
                  <c:v>7.5407499999999995E-8</c:v>
                </c:pt>
                <c:pt idx="12502">
                  <c:v>7.5419999999999996E-8</c:v>
                </c:pt>
                <c:pt idx="12503">
                  <c:v>7.5432499999999997E-8</c:v>
                </c:pt>
                <c:pt idx="12504">
                  <c:v>7.5444999999999998E-8</c:v>
                </c:pt>
                <c:pt idx="12505">
                  <c:v>7.5457499999999999E-8</c:v>
                </c:pt>
                <c:pt idx="12506">
                  <c:v>7.547E-8</c:v>
                </c:pt>
                <c:pt idx="12507">
                  <c:v>7.5482500000000001E-8</c:v>
                </c:pt>
                <c:pt idx="12508">
                  <c:v>7.5495000000000002E-8</c:v>
                </c:pt>
                <c:pt idx="12509">
                  <c:v>7.5507500000000003E-8</c:v>
                </c:pt>
                <c:pt idx="12510">
                  <c:v>7.5520000000000004E-8</c:v>
                </c:pt>
                <c:pt idx="12511">
                  <c:v>7.5532500000000005E-8</c:v>
                </c:pt>
                <c:pt idx="12512">
                  <c:v>7.5545000000000006E-8</c:v>
                </c:pt>
                <c:pt idx="12513">
                  <c:v>7.5557499999999993E-8</c:v>
                </c:pt>
                <c:pt idx="12514">
                  <c:v>7.5569999999999994E-8</c:v>
                </c:pt>
                <c:pt idx="12515">
                  <c:v>7.5582499999999995E-8</c:v>
                </c:pt>
                <c:pt idx="12516">
                  <c:v>7.5594999999999996E-8</c:v>
                </c:pt>
                <c:pt idx="12517">
                  <c:v>7.5607499999999997E-8</c:v>
                </c:pt>
                <c:pt idx="12518">
                  <c:v>7.5619999999999998E-8</c:v>
                </c:pt>
                <c:pt idx="12519">
                  <c:v>7.5632499999999999E-8</c:v>
                </c:pt>
                <c:pt idx="12520">
                  <c:v>7.5645E-8</c:v>
                </c:pt>
                <c:pt idx="12521">
                  <c:v>7.5657500000000001E-8</c:v>
                </c:pt>
                <c:pt idx="12522">
                  <c:v>7.5670000000000002E-8</c:v>
                </c:pt>
                <c:pt idx="12523">
                  <c:v>7.5682500000000003E-8</c:v>
                </c:pt>
                <c:pt idx="12524">
                  <c:v>7.5695000000000004E-8</c:v>
                </c:pt>
                <c:pt idx="12525">
                  <c:v>7.5707500000000005E-8</c:v>
                </c:pt>
                <c:pt idx="12526">
                  <c:v>7.5720000000000006E-8</c:v>
                </c:pt>
                <c:pt idx="12527">
                  <c:v>7.5732499999999993E-8</c:v>
                </c:pt>
                <c:pt idx="12528">
                  <c:v>7.5744999999999994E-8</c:v>
                </c:pt>
                <c:pt idx="12529">
                  <c:v>7.5757499999999995E-8</c:v>
                </c:pt>
                <c:pt idx="12530">
                  <c:v>7.5769999999999996E-8</c:v>
                </c:pt>
                <c:pt idx="12531">
                  <c:v>7.5782499999999997E-8</c:v>
                </c:pt>
                <c:pt idx="12532">
                  <c:v>7.5794999999999998E-8</c:v>
                </c:pt>
                <c:pt idx="12533">
                  <c:v>7.5807499999999999E-8</c:v>
                </c:pt>
                <c:pt idx="12534">
                  <c:v>7.582E-8</c:v>
                </c:pt>
                <c:pt idx="12535">
                  <c:v>7.5832500000000001E-8</c:v>
                </c:pt>
                <c:pt idx="12536">
                  <c:v>7.5845000000000002E-8</c:v>
                </c:pt>
                <c:pt idx="12537">
                  <c:v>7.5857500000000003E-8</c:v>
                </c:pt>
                <c:pt idx="12538">
                  <c:v>7.5870000000000004E-8</c:v>
                </c:pt>
                <c:pt idx="12539">
                  <c:v>7.5882500000000005E-8</c:v>
                </c:pt>
                <c:pt idx="12540">
                  <c:v>7.5895000000000006E-8</c:v>
                </c:pt>
                <c:pt idx="12541">
                  <c:v>7.5907500000000007E-8</c:v>
                </c:pt>
                <c:pt idx="12542">
                  <c:v>7.5919999999999994E-8</c:v>
                </c:pt>
                <c:pt idx="12543">
                  <c:v>7.5932499999999995E-8</c:v>
                </c:pt>
                <c:pt idx="12544">
                  <c:v>7.5944999999999996E-8</c:v>
                </c:pt>
                <c:pt idx="12545">
                  <c:v>7.5957499999999997E-8</c:v>
                </c:pt>
                <c:pt idx="12546">
                  <c:v>7.5969999999999998E-8</c:v>
                </c:pt>
                <c:pt idx="12547">
                  <c:v>7.5982499999999999E-8</c:v>
                </c:pt>
                <c:pt idx="12548">
                  <c:v>7.5995E-8</c:v>
                </c:pt>
                <c:pt idx="12549">
                  <c:v>7.6007500000000001E-8</c:v>
                </c:pt>
                <c:pt idx="12550">
                  <c:v>7.6020000000000002E-8</c:v>
                </c:pt>
                <c:pt idx="12551">
                  <c:v>7.6032500000000003E-8</c:v>
                </c:pt>
                <c:pt idx="12552">
                  <c:v>7.6045000000000004E-8</c:v>
                </c:pt>
                <c:pt idx="12553">
                  <c:v>7.6057500000000005E-8</c:v>
                </c:pt>
                <c:pt idx="12554">
                  <c:v>7.6070000000000006E-8</c:v>
                </c:pt>
                <c:pt idx="12555">
                  <c:v>7.6082500000000006E-8</c:v>
                </c:pt>
                <c:pt idx="12556">
                  <c:v>7.6094999999999994E-8</c:v>
                </c:pt>
                <c:pt idx="12557">
                  <c:v>7.6107499999999995E-8</c:v>
                </c:pt>
                <c:pt idx="12558">
                  <c:v>7.6119999999999996E-8</c:v>
                </c:pt>
                <c:pt idx="12559">
                  <c:v>7.6132499999999997E-8</c:v>
                </c:pt>
                <c:pt idx="12560">
                  <c:v>7.6144999999999998E-8</c:v>
                </c:pt>
                <c:pt idx="12561">
                  <c:v>7.6157499999999999E-8</c:v>
                </c:pt>
                <c:pt idx="12562">
                  <c:v>7.617E-8</c:v>
                </c:pt>
                <c:pt idx="12563">
                  <c:v>7.6182500000000001E-8</c:v>
                </c:pt>
                <c:pt idx="12564">
                  <c:v>7.6195000000000002E-8</c:v>
                </c:pt>
                <c:pt idx="12565">
                  <c:v>7.6207500000000003E-8</c:v>
                </c:pt>
                <c:pt idx="12566">
                  <c:v>7.6220000000000004E-8</c:v>
                </c:pt>
                <c:pt idx="12567">
                  <c:v>7.6232500000000004E-8</c:v>
                </c:pt>
                <c:pt idx="12568">
                  <c:v>7.6245000000000005E-8</c:v>
                </c:pt>
                <c:pt idx="12569">
                  <c:v>7.6257500000000006E-8</c:v>
                </c:pt>
                <c:pt idx="12570">
                  <c:v>7.6269999999999994E-8</c:v>
                </c:pt>
                <c:pt idx="12571">
                  <c:v>7.6282499999999995E-8</c:v>
                </c:pt>
                <c:pt idx="12572">
                  <c:v>7.6294999999999996E-8</c:v>
                </c:pt>
                <c:pt idx="12573">
                  <c:v>7.6307499999999997E-8</c:v>
                </c:pt>
                <c:pt idx="12574">
                  <c:v>7.6319999999999998E-8</c:v>
                </c:pt>
                <c:pt idx="12575">
                  <c:v>7.6332499999999999E-8</c:v>
                </c:pt>
                <c:pt idx="12576">
                  <c:v>7.6345E-8</c:v>
                </c:pt>
                <c:pt idx="12577">
                  <c:v>7.6357500000000001E-8</c:v>
                </c:pt>
                <c:pt idx="12578">
                  <c:v>7.6370000000000002E-8</c:v>
                </c:pt>
                <c:pt idx="12579">
                  <c:v>7.6382500000000003E-8</c:v>
                </c:pt>
                <c:pt idx="12580">
                  <c:v>7.6395000000000003E-8</c:v>
                </c:pt>
                <c:pt idx="12581">
                  <c:v>7.6407500000000004E-8</c:v>
                </c:pt>
                <c:pt idx="12582">
                  <c:v>7.6420000000000005E-8</c:v>
                </c:pt>
                <c:pt idx="12583">
                  <c:v>7.6432500000000006E-8</c:v>
                </c:pt>
                <c:pt idx="12584">
                  <c:v>7.6444999999999994E-8</c:v>
                </c:pt>
                <c:pt idx="12585">
                  <c:v>7.6457499999999995E-8</c:v>
                </c:pt>
                <c:pt idx="12586">
                  <c:v>7.6469999999999996E-8</c:v>
                </c:pt>
                <c:pt idx="12587">
                  <c:v>7.6482499999999997E-8</c:v>
                </c:pt>
                <c:pt idx="12588">
                  <c:v>7.6494999999999998E-8</c:v>
                </c:pt>
                <c:pt idx="12589">
                  <c:v>7.6507499999999999E-8</c:v>
                </c:pt>
                <c:pt idx="12590">
                  <c:v>7.652E-8</c:v>
                </c:pt>
                <c:pt idx="12591">
                  <c:v>7.6532500000000001E-8</c:v>
                </c:pt>
                <c:pt idx="12592">
                  <c:v>7.6545000000000002E-8</c:v>
                </c:pt>
                <c:pt idx="12593">
                  <c:v>7.6557500000000002E-8</c:v>
                </c:pt>
                <c:pt idx="12594">
                  <c:v>7.6570000000000003E-8</c:v>
                </c:pt>
                <c:pt idx="12595">
                  <c:v>7.6582500000000004E-8</c:v>
                </c:pt>
                <c:pt idx="12596">
                  <c:v>7.6595000000000005E-8</c:v>
                </c:pt>
                <c:pt idx="12597">
                  <c:v>7.6607500000000006E-8</c:v>
                </c:pt>
                <c:pt idx="12598">
                  <c:v>7.6619999999999994E-8</c:v>
                </c:pt>
                <c:pt idx="12599">
                  <c:v>7.6632499999999995E-8</c:v>
                </c:pt>
                <c:pt idx="12600">
                  <c:v>7.6644999999999996E-8</c:v>
                </c:pt>
                <c:pt idx="12601">
                  <c:v>7.6657499999999997E-8</c:v>
                </c:pt>
                <c:pt idx="12602">
                  <c:v>7.6669999999999998E-8</c:v>
                </c:pt>
                <c:pt idx="12603">
                  <c:v>7.6682499999999999E-8</c:v>
                </c:pt>
                <c:pt idx="12604">
                  <c:v>7.6695E-8</c:v>
                </c:pt>
                <c:pt idx="12605">
                  <c:v>7.67075E-8</c:v>
                </c:pt>
                <c:pt idx="12606">
                  <c:v>7.6720000000000001E-8</c:v>
                </c:pt>
                <c:pt idx="12607">
                  <c:v>7.6732500000000002E-8</c:v>
                </c:pt>
                <c:pt idx="12608">
                  <c:v>7.6745000000000003E-8</c:v>
                </c:pt>
                <c:pt idx="12609">
                  <c:v>7.6757500000000004E-8</c:v>
                </c:pt>
                <c:pt idx="12610">
                  <c:v>7.6770000000000005E-8</c:v>
                </c:pt>
                <c:pt idx="12611">
                  <c:v>7.6782500000000006E-8</c:v>
                </c:pt>
                <c:pt idx="12612">
                  <c:v>7.6794999999999994E-8</c:v>
                </c:pt>
                <c:pt idx="12613">
                  <c:v>7.6807499999999995E-8</c:v>
                </c:pt>
                <c:pt idx="12614">
                  <c:v>7.6819999999999996E-8</c:v>
                </c:pt>
                <c:pt idx="12615">
                  <c:v>7.6832499999999997E-8</c:v>
                </c:pt>
                <c:pt idx="12616">
                  <c:v>7.6844999999999998E-8</c:v>
                </c:pt>
                <c:pt idx="12617">
                  <c:v>7.6857499999999999E-8</c:v>
                </c:pt>
                <c:pt idx="12618">
                  <c:v>7.6869999999999999E-8</c:v>
                </c:pt>
                <c:pt idx="12619">
                  <c:v>7.68825E-8</c:v>
                </c:pt>
                <c:pt idx="12620">
                  <c:v>7.6895000000000001E-8</c:v>
                </c:pt>
                <c:pt idx="12621">
                  <c:v>7.6907500000000002E-8</c:v>
                </c:pt>
                <c:pt idx="12622">
                  <c:v>7.6920000000000003E-8</c:v>
                </c:pt>
                <c:pt idx="12623">
                  <c:v>7.6932500000000004E-8</c:v>
                </c:pt>
                <c:pt idx="12624">
                  <c:v>7.6945000000000005E-8</c:v>
                </c:pt>
                <c:pt idx="12625">
                  <c:v>7.6957500000000006E-8</c:v>
                </c:pt>
                <c:pt idx="12626">
                  <c:v>7.6969999999999994E-8</c:v>
                </c:pt>
                <c:pt idx="12627">
                  <c:v>7.6982499999999995E-8</c:v>
                </c:pt>
                <c:pt idx="12628">
                  <c:v>7.6994999999999996E-8</c:v>
                </c:pt>
                <c:pt idx="12629">
                  <c:v>7.7007499999999997E-8</c:v>
                </c:pt>
                <c:pt idx="12630">
                  <c:v>7.7019999999999997E-8</c:v>
                </c:pt>
                <c:pt idx="12631">
                  <c:v>7.7032499999999998E-8</c:v>
                </c:pt>
                <c:pt idx="12632">
                  <c:v>7.7044999999999999E-8</c:v>
                </c:pt>
                <c:pt idx="12633">
                  <c:v>7.70575E-8</c:v>
                </c:pt>
                <c:pt idx="12634">
                  <c:v>7.7070000000000001E-8</c:v>
                </c:pt>
                <c:pt idx="12635">
                  <c:v>7.7082500000000002E-8</c:v>
                </c:pt>
                <c:pt idx="12636">
                  <c:v>7.7095000000000003E-8</c:v>
                </c:pt>
                <c:pt idx="12637">
                  <c:v>7.7107500000000004E-8</c:v>
                </c:pt>
                <c:pt idx="12638">
                  <c:v>7.7120000000000005E-8</c:v>
                </c:pt>
                <c:pt idx="12639">
                  <c:v>7.7132500000000006E-8</c:v>
                </c:pt>
                <c:pt idx="12640">
                  <c:v>7.7144999999999994E-8</c:v>
                </c:pt>
                <c:pt idx="12641">
                  <c:v>7.7157499999999995E-8</c:v>
                </c:pt>
                <c:pt idx="12642">
                  <c:v>7.7169999999999996E-8</c:v>
                </c:pt>
                <c:pt idx="12643">
                  <c:v>7.7182499999999996E-8</c:v>
                </c:pt>
                <c:pt idx="12644">
                  <c:v>7.7194999999999997E-8</c:v>
                </c:pt>
                <c:pt idx="12645">
                  <c:v>7.7207499999999998E-8</c:v>
                </c:pt>
                <c:pt idx="12646">
                  <c:v>7.7219999999999999E-8</c:v>
                </c:pt>
                <c:pt idx="12647">
                  <c:v>7.72325E-8</c:v>
                </c:pt>
                <c:pt idx="12648">
                  <c:v>7.7245000000000001E-8</c:v>
                </c:pt>
                <c:pt idx="12649">
                  <c:v>7.7257500000000002E-8</c:v>
                </c:pt>
                <c:pt idx="12650">
                  <c:v>7.7270000000000003E-8</c:v>
                </c:pt>
                <c:pt idx="12651">
                  <c:v>7.7282500000000004E-8</c:v>
                </c:pt>
                <c:pt idx="12652">
                  <c:v>7.7295000000000005E-8</c:v>
                </c:pt>
                <c:pt idx="12653">
                  <c:v>7.7307500000000006E-8</c:v>
                </c:pt>
                <c:pt idx="12654">
                  <c:v>7.7319999999999994E-8</c:v>
                </c:pt>
                <c:pt idx="12655">
                  <c:v>7.7332499999999994E-8</c:v>
                </c:pt>
                <c:pt idx="12656">
                  <c:v>7.7344999999999995E-8</c:v>
                </c:pt>
                <c:pt idx="12657">
                  <c:v>7.7357499999999996E-8</c:v>
                </c:pt>
                <c:pt idx="12658">
                  <c:v>7.7369999999999997E-8</c:v>
                </c:pt>
                <c:pt idx="12659">
                  <c:v>7.7382499999999998E-8</c:v>
                </c:pt>
                <c:pt idx="12660">
                  <c:v>7.7394999999999999E-8</c:v>
                </c:pt>
                <c:pt idx="12661">
                  <c:v>7.74075E-8</c:v>
                </c:pt>
                <c:pt idx="12662">
                  <c:v>7.7420000000000001E-8</c:v>
                </c:pt>
                <c:pt idx="12663">
                  <c:v>7.7432500000000002E-8</c:v>
                </c:pt>
                <c:pt idx="12664">
                  <c:v>7.7445000000000003E-8</c:v>
                </c:pt>
                <c:pt idx="12665">
                  <c:v>7.7457500000000004E-8</c:v>
                </c:pt>
                <c:pt idx="12666">
                  <c:v>7.7470000000000005E-8</c:v>
                </c:pt>
                <c:pt idx="12667">
                  <c:v>7.7482500000000006E-8</c:v>
                </c:pt>
                <c:pt idx="12668">
                  <c:v>7.7494999999999993E-8</c:v>
                </c:pt>
                <c:pt idx="12669">
                  <c:v>7.7507499999999994E-8</c:v>
                </c:pt>
                <c:pt idx="12670">
                  <c:v>7.7519999999999995E-8</c:v>
                </c:pt>
                <c:pt idx="12671">
                  <c:v>7.7532499999999996E-8</c:v>
                </c:pt>
                <c:pt idx="12672">
                  <c:v>7.7544999999999997E-8</c:v>
                </c:pt>
                <c:pt idx="12673">
                  <c:v>7.7557499999999998E-8</c:v>
                </c:pt>
                <c:pt idx="12674">
                  <c:v>7.7569999999999999E-8</c:v>
                </c:pt>
                <c:pt idx="12675">
                  <c:v>7.75825E-8</c:v>
                </c:pt>
                <c:pt idx="12676">
                  <c:v>7.7595000000000001E-8</c:v>
                </c:pt>
                <c:pt idx="12677">
                  <c:v>7.7607500000000002E-8</c:v>
                </c:pt>
                <c:pt idx="12678">
                  <c:v>7.7620000000000003E-8</c:v>
                </c:pt>
                <c:pt idx="12679">
                  <c:v>7.7632500000000004E-8</c:v>
                </c:pt>
                <c:pt idx="12680">
                  <c:v>7.7645000000000005E-8</c:v>
                </c:pt>
                <c:pt idx="12681">
                  <c:v>7.7657500000000006E-8</c:v>
                </c:pt>
                <c:pt idx="12682">
                  <c:v>7.7670000000000007E-8</c:v>
                </c:pt>
                <c:pt idx="12683">
                  <c:v>7.7682499999999994E-8</c:v>
                </c:pt>
                <c:pt idx="12684">
                  <c:v>7.7694999999999995E-8</c:v>
                </c:pt>
                <c:pt idx="12685">
                  <c:v>7.7707499999999996E-8</c:v>
                </c:pt>
                <c:pt idx="12686">
                  <c:v>7.7719999999999997E-8</c:v>
                </c:pt>
                <c:pt idx="12687">
                  <c:v>7.7732499999999998E-8</c:v>
                </c:pt>
                <c:pt idx="12688">
                  <c:v>7.7744999999999999E-8</c:v>
                </c:pt>
                <c:pt idx="12689">
                  <c:v>7.77575E-8</c:v>
                </c:pt>
                <c:pt idx="12690">
                  <c:v>7.7770000000000001E-8</c:v>
                </c:pt>
                <c:pt idx="12691">
                  <c:v>7.7782500000000002E-8</c:v>
                </c:pt>
                <c:pt idx="12692">
                  <c:v>7.7795000000000003E-8</c:v>
                </c:pt>
                <c:pt idx="12693">
                  <c:v>7.7807500000000004E-8</c:v>
                </c:pt>
                <c:pt idx="12694">
                  <c:v>7.7820000000000005E-8</c:v>
                </c:pt>
                <c:pt idx="12695">
                  <c:v>7.7832500000000006E-8</c:v>
                </c:pt>
                <c:pt idx="12696">
                  <c:v>7.7845000000000007E-8</c:v>
                </c:pt>
                <c:pt idx="12697">
                  <c:v>7.7857499999999994E-8</c:v>
                </c:pt>
                <c:pt idx="12698">
                  <c:v>7.7869999999999995E-8</c:v>
                </c:pt>
                <c:pt idx="12699">
                  <c:v>7.7882499999999996E-8</c:v>
                </c:pt>
                <c:pt idx="12700">
                  <c:v>7.7894999999999997E-8</c:v>
                </c:pt>
                <c:pt idx="12701">
                  <c:v>7.7907499999999998E-8</c:v>
                </c:pt>
                <c:pt idx="12702">
                  <c:v>7.7919999999999999E-8</c:v>
                </c:pt>
                <c:pt idx="12703">
                  <c:v>7.79325E-8</c:v>
                </c:pt>
                <c:pt idx="12704">
                  <c:v>7.7945000000000001E-8</c:v>
                </c:pt>
                <c:pt idx="12705">
                  <c:v>7.7957500000000002E-8</c:v>
                </c:pt>
                <c:pt idx="12706">
                  <c:v>7.7970000000000003E-8</c:v>
                </c:pt>
                <c:pt idx="12707">
                  <c:v>7.7982500000000004E-8</c:v>
                </c:pt>
                <c:pt idx="12708">
                  <c:v>7.7995000000000005E-8</c:v>
                </c:pt>
                <c:pt idx="12709">
                  <c:v>7.8007500000000006E-8</c:v>
                </c:pt>
                <c:pt idx="12710">
                  <c:v>7.8020000000000006E-8</c:v>
                </c:pt>
                <c:pt idx="12711">
                  <c:v>7.8032499999999994E-8</c:v>
                </c:pt>
                <c:pt idx="12712">
                  <c:v>7.8044999999999995E-8</c:v>
                </c:pt>
                <c:pt idx="12713">
                  <c:v>7.8057499999999996E-8</c:v>
                </c:pt>
                <c:pt idx="12714">
                  <c:v>7.8069999999999997E-8</c:v>
                </c:pt>
                <c:pt idx="12715">
                  <c:v>7.8082499999999998E-8</c:v>
                </c:pt>
                <c:pt idx="12716">
                  <c:v>7.8094999999999999E-8</c:v>
                </c:pt>
                <c:pt idx="12717">
                  <c:v>7.81075E-8</c:v>
                </c:pt>
                <c:pt idx="12718">
                  <c:v>7.8120000000000001E-8</c:v>
                </c:pt>
                <c:pt idx="12719">
                  <c:v>7.8132500000000002E-8</c:v>
                </c:pt>
                <c:pt idx="12720">
                  <c:v>7.8145000000000003E-8</c:v>
                </c:pt>
                <c:pt idx="12721">
                  <c:v>7.8157500000000004E-8</c:v>
                </c:pt>
                <c:pt idx="12722">
                  <c:v>7.8170000000000004E-8</c:v>
                </c:pt>
                <c:pt idx="12723">
                  <c:v>7.8182500000000005E-8</c:v>
                </c:pt>
                <c:pt idx="12724">
                  <c:v>7.8195000000000006E-8</c:v>
                </c:pt>
                <c:pt idx="12725">
                  <c:v>7.8207499999999994E-8</c:v>
                </c:pt>
                <c:pt idx="12726">
                  <c:v>7.8219999999999995E-8</c:v>
                </c:pt>
                <c:pt idx="12727">
                  <c:v>7.8232499999999996E-8</c:v>
                </c:pt>
                <c:pt idx="12728">
                  <c:v>7.8244999999999997E-8</c:v>
                </c:pt>
                <c:pt idx="12729">
                  <c:v>7.8257499999999998E-8</c:v>
                </c:pt>
                <c:pt idx="12730">
                  <c:v>7.8269999999999999E-8</c:v>
                </c:pt>
                <c:pt idx="12731">
                  <c:v>7.82825E-8</c:v>
                </c:pt>
                <c:pt idx="12732">
                  <c:v>7.8295000000000001E-8</c:v>
                </c:pt>
                <c:pt idx="12733">
                  <c:v>7.8307500000000002E-8</c:v>
                </c:pt>
                <c:pt idx="12734">
                  <c:v>7.8320000000000003E-8</c:v>
                </c:pt>
                <c:pt idx="12735">
                  <c:v>7.8332500000000003E-8</c:v>
                </c:pt>
                <c:pt idx="12736">
                  <c:v>7.8345000000000004E-8</c:v>
                </c:pt>
                <c:pt idx="12737">
                  <c:v>7.8357500000000005E-8</c:v>
                </c:pt>
                <c:pt idx="12738">
                  <c:v>7.8370000000000006E-8</c:v>
                </c:pt>
                <c:pt idx="12739">
                  <c:v>7.8382499999999994E-8</c:v>
                </c:pt>
                <c:pt idx="12740">
                  <c:v>7.8394999999999995E-8</c:v>
                </c:pt>
                <c:pt idx="12741">
                  <c:v>7.8407499999999996E-8</c:v>
                </c:pt>
                <c:pt idx="12742">
                  <c:v>7.8419999999999997E-8</c:v>
                </c:pt>
                <c:pt idx="12743">
                  <c:v>7.8432499999999998E-8</c:v>
                </c:pt>
                <c:pt idx="12744">
                  <c:v>7.8444999999999999E-8</c:v>
                </c:pt>
                <c:pt idx="12745">
                  <c:v>7.84575E-8</c:v>
                </c:pt>
                <c:pt idx="12746">
                  <c:v>7.8470000000000001E-8</c:v>
                </c:pt>
                <c:pt idx="12747">
                  <c:v>7.8482500000000001E-8</c:v>
                </c:pt>
                <c:pt idx="12748">
                  <c:v>7.8495000000000002E-8</c:v>
                </c:pt>
                <c:pt idx="12749">
                  <c:v>7.8507500000000003E-8</c:v>
                </c:pt>
                <c:pt idx="12750">
                  <c:v>7.8520000000000004E-8</c:v>
                </c:pt>
                <c:pt idx="12751">
                  <c:v>7.8532500000000005E-8</c:v>
                </c:pt>
                <c:pt idx="12752">
                  <c:v>7.8545000000000006E-8</c:v>
                </c:pt>
                <c:pt idx="12753">
                  <c:v>7.8557499999999994E-8</c:v>
                </c:pt>
                <c:pt idx="12754">
                  <c:v>7.8569999999999995E-8</c:v>
                </c:pt>
                <c:pt idx="12755">
                  <c:v>7.8582499999999996E-8</c:v>
                </c:pt>
                <c:pt idx="12756">
                  <c:v>7.8594999999999997E-8</c:v>
                </c:pt>
                <c:pt idx="12757">
                  <c:v>7.8607499999999998E-8</c:v>
                </c:pt>
                <c:pt idx="12758">
                  <c:v>7.8619999999999999E-8</c:v>
                </c:pt>
                <c:pt idx="12759">
                  <c:v>7.86325E-8</c:v>
                </c:pt>
                <c:pt idx="12760">
                  <c:v>7.8645E-8</c:v>
                </c:pt>
                <c:pt idx="12761">
                  <c:v>7.8657500000000001E-8</c:v>
                </c:pt>
                <c:pt idx="12762">
                  <c:v>7.8670000000000002E-8</c:v>
                </c:pt>
                <c:pt idx="12763">
                  <c:v>7.8682500000000003E-8</c:v>
                </c:pt>
                <c:pt idx="12764">
                  <c:v>7.8695000000000004E-8</c:v>
                </c:pt>
                <c:pt idx="12765">
                  <c:v>7.8707500000000005E-8</c:v>
                </c:pt>
                <c:pt idx="12766">
                  <c:v>7.8720000000000006E-8</c:v>
                </c:pt>
                <c:pt idx="12767">
                  <c:v>7.8732499999999994E-8</c:v>
                </c:pt>
                <c:pt idx="12768">
                  <c:v>7.8744999999999995E-8</c:v>
                </c:pt>
                <c:pt idx="12769">
                  <c:v>7.8757499999999996E-8</c:v>
                </c:pt>
                <c:pt idx="12770">
                  <c:v>7.8769999999999997E-8</c:v>
                </c:pt>
                <c:pt idx="12771">
                  <c:v>7.8782499999999998E-8</c:v>
                </c:pt>
                <c:pt idx="12772">
                  <c:v>7.8794999999999998E-8</c:v>
                </c:pt>
                <c:pt idx="12773">
                  <c:v>7.8807499999999999E-8</c:v>
                </c:pt>
                <c:pt idx="12774">
                  <c:v>7.882E-8</c:v>
                </c:pt>
                <c:pt idx="12775">
                  <c:v>7.8832500000000001E-8</c:v>
                </c:pt>
                <c:pt idx="12776">
                  <c:v>7.8845000000000002E-8</c:v>
                </c:pt>
                <c:pt idx="12777">
                  <c:v>7.8857500000000003E-8</c:v>
                </c:pt>
                <c:pt idx="12778">
                  <c:v>7.8870000000000004E-8</c:v>
                </c:pt>
                <c:pt idx="12779">
                  <c:v>7.8882500000000005E-8</c:v>
                </c:pt>
                <c:pt idx="12780">
                  <c:v>7.8895000000000006E-8</c:v>
                </c:pt>
                <c:pt idx="12781">
                  <c:v>7.8907499999999994E-8</c:v>
                </c:pt>
                <c:pt idx="12782">
                  <c:v>7.8919999999999995E-8</c:v>
                </c:pt>
                <c:pt idx="12783">
                  <c:v>7.8932499999999996E-8</c:v>
                </c:pt>
                <c:pt idx="12784">
                  <c:v>7.8944999999999997E-8</c:v>
                </c:pt>
                <c:pt idx="12785">
                  <c:v>7.8957499999999997E-8</c:v>
                </c:pt>
                <c:pt idx="12786">
                  <c:v>7.8969999999999998E-8</c:v>
                </c:pt>
                <c:pt idx="12787">
                  <c:v>7.8982499999999999E-8</c:v>
                </c:pt>
                <c:pt idx="12788">
                  <c:v>7.8995E-8</c:v>
                </c:pt>
                <c:pt idx="12789">
                  <c:v>7.9007500000000001E-8</c:v>
                </c:pt>
                <c:pt idx="12790">
                  <c:v>7.9020000000000002E-8</c:v>
                </c:pt>
                <c:pt idx="12791">
                  <c:v>7.9032500000000003E-8</c:v>
                </c:pt>
                <c:pt idx="12792">
                  <c:v>7.9045000000000004E-8</c:v>
                </c:pt>
                <c:pt idx="12793">
                  <c:v>7.9057500000000005E-8</c:v>
                </c:pt>
                <c:pt idx="12794">
                  <c:v>7.9070000000000006E-8</c:v>
                </c:pt>
                <c:pt idx="12795">
                  <c:v>7.9082499999999994E-8</c:v>
                </c:pt>
                <c:pt idx="12796">
                  <c:v>7.9094999999999995E-8</c:v>
                </c:pt>
                <c:pt idx="12797">
                  <c:v>7.9107499999999996E-8</c:v>
                </c:pt>
                <c:pt idx="12798">
                  <c:v>7.9119999999999996E-8</c:v>
                </c:pt>
                <c:pt idx="12799">
                  <c:v>7.9132499999999997E-8</c:v>
                </c:pt>
                <c:pt idx="12800">
                  <c:v>7.9144999999999998E-8</c:v>
                </c:pt>
                <c:pt idx="12801">
                  <c:v>7.9157499999999999E-8</c:v>
                </c:pt>
                <c:pt idx="12802">
                  <c:v>7.917E-8</c:v>
                </c:pt>
                <c:pt idx="12803">
                  <c:v>7.9182500000000001E-8</c:v>
                </c:pt>
                <c:pt idx="12804">
                  <c:v>7.9195000000000002E-8</c:v>
                </c:pt>
                <c:pt idx="12805">
                  <c:v>7.9207500000000003E-8</c:v>
                </c:pt>
                <c:pt idx="12806">
                  <c:v>7.9220000000000004E-8</c:v>
                </c:pt>
                <c:pt idx="12807">
                  <c:v>7.9232500000000005E-8</c:v>
                </c:pt>
                <c:pt idx="12808">
                  <c:v>7.9245000000000006E-8</c:v>
                </c:pt>
                <c:pt idx="12809">
                  <c:v>7.9257499999999994E-8</c:v>
                </c:pt>
                <c:pt idx="12810">
                  <c:v>7.9269999999999994E-8</c:v>
                </c:pt>
                <c:pt idx="12811">
                  <c:v>7.9282499999999995E-8</c:v>
                </c:pt>
                <c:pt idx="12812">
                  <c:v>7.9294999999999996E-8</c:v>
                </c:pt>
                <c:pt idx="12813">
                  <c:v>7.9307499999999997E-8</c:v>
                </c:pt>
                <c:pt idx="12814">
                  <c:v>7.9319999999999998E-8</c:v>
                </c:pt>
                <c:pt idx="12815">
                  <c:v>7.9332499999999999E-8</c:v>
                </c:pt>
                <c:pt idx="12816">
                  <c:v>7.9345E-8</c:v>
                </c:pt>
                <c:pt idx="12817">
                  <c:v>7.9357500000000001E-8</c:v>
                </c:pt>
                <c:pt idx="12818">
                  <c:v>7.9370000000000002E-8</c:v>
                </c:pt>
                <c:pt idx="12819">
                  <c:v>7.9382500000000003E-8</c:v>
                </c:pt>
                <c:pt idx="12820">
                  <c:v>7.9395000000000004E-8</c:v>
                </c:pt>
                <c:pt idx="12821">
                  <c:v>7.9407500000000005E-8</c:v>
                </c:pt>
                <c:pt idx="12822">
                  <c:v>7.9420000000000006E-8</c:v>
                </c:pt>
                <c:pt idx="12823">
                  <c:v>7.9432499999999993E-8</c:v>
                </c:pt>
                <c:pt idx="12824">
                  <c:v>7.9444999999999994E-8</c:v>
                </c:pt>
                <c:pt idx="12825">
                  <c:v>7.9457499999999995E-8</c:v>
                </c:pt>
                <c:pt idx="12826">
                  <c:v>7.9469999999999996E-8</c:v>
                </c:pt>
                <c:pt idx="12827">
                  <c:v>7.9482499999999997E-8</c:v>
                </c:pt>
                <c:pt idx="12828">
                  <c:v>7.9494999999999998E-8</c:v>
                </c:pt>
                <c:pt idx="12829">
                  <c:v>7.9507499999999999E-8</c:v>
                </c:pt>
                <c:pt idx="12830">
                  <c:v>7.952E-8</c:v>
                </c:pt>
                <c:pt idx="12831">
                  <c:v>7.9532500000000001E-8</c:v>
                </c:pt>
                <c:pt idx="12832">
                  <c:v>7.9545000000000002E-8</c:v>
                </c:pt>
                <c:pt idx="12833">
                  <c:v>7.9557500000000003E-8</c:v>
                </c:pt>
                <c:pt idx="12834">
                  <c:v>7.9570000000000004E-8</c:v>
                </c:pt>
                <c:pt idx="12835">
                  <c:v>7.9582500000000005E-8</c:v>
                </c:pt>
                <c:pt idx="12836">
                  <c:v>7.9595000000000006E-8</c:v>
                </c:pt>
                <c:pt idx="12837">
                  <c:v>7.9607500000000007E-8</c:v>
                </c:pt>
                <c:pt idx="12838">
                  <c:v>7.9619999999999994E-8</c:v>
                </c:pt>
                <c:pt idx="12839">
                  <c:v>7.9632499999999995E-8</c:v>
                </c:pt>
                <c:pt idx="12840">
                  <c:v>7.9644999999999996E-8</c:v>
                </c:pt>
                <c:pt idx="12841">
                  <c:v>7.9657499999999997E-8</c:v>
                </c:pt>
                <c:pt idx="12842">
                  <c:v>7.9669999999999998E-8</c:v>
                </c:pt>
                <c:pt idx="12843">
                  <c:v>7.9682499999999999E-8</c:v>
                </c:pt>
                <c:pt idx="12844">
                  <c:v>7.9695E-8</c:v>
                </c:pt>
                <c:pt idx="12845">
                  <c:v>7.9707500000000001E-8</c:v>
                </c:pt>
                <c:pt idx="12846">
                  <c:v>7.9720000000000002E-8</c:v>
                </c:pt>
                <c:pt idx="12847">
                  <c:v>7.9732500000000003E-8</c:v>
                </c:pt>
                <c:pt idx="12848">
                  <c:v>7.9745000000000004E-8</c:v>
                </c:pt>
                <c:pt idx="12849">
                  <c:v>7.9757500000000005E-8</c:v>
                </c:pt>
                <c:pt idx="12850">
                  <c:v>7.9770000000000006E-8</c:v>
                </c:pt>
                <c:pt idx="12851">
                  <c:v>7.9782500000000007E-8</c:v>
                </c:pt>
                <c:pt idx="12852">
                  <c:v>7.9794999999999994E-8</c:v>
                </c:pt>
                <c:pt idx="12853">
                  <c:v>7.9807499999999995E-8</c:v>
                </c:pt>
                <c:pt idx="12854">
                  <c:v>7.9819999999999996E-8</c:v>
                </c:pt>
                <c:pt idx="12855">
                  <c:v>7.9832499999999997E-8</c:v>
                </c:pt>
                <c:pt idx="12856">
                  <c:v>7.9844999999999998E-8</c:v>
                </c:pt>
                <c:pt idx="12857">
                  <c:v>7.9857499999999999E-8</c:v>
                </c:pt>
                <c:pt idx="12858">
                  <c:v>7.987E-8</c:v>
                </c:pt>
                <c:pt idx="12859">
                  <c:v>7.9882500000000001E-8</c:v>
                </c:pt>
                <c:pt idx="12860">
                  <c:v>7.9895000000000002E-8</c:v>
                </c:pt>
                <c:pt idx="12861">
                  <c:v>7.9907500000000003E-8</c:v>
                </c:pt>
                <c:pt idx="12862">
                  <c:v>7.9920000000000004E-8</c:v>
                </c:pt>
                <c:pt idx="12863">
                  <c:v>7.9932500000000005E-8</c:v>
                </c:pt>
                <c:pt idx="12864">
                  <c:v>7.9945000000000005E-8</c:v>
                </c:pt>
                <c:pt idx="12865">
                  <c:v>7.9957500000000006E-8</c:v>
                </c:pt>
                <c:pt idx="12866">
                  <c:v>7.9969999999999994E-8</c:v>
                </c:pt>
                <c:pt idx="12867">
                  <c:v>7.9982499999999995E-8</c:v>
                </c:pt>
                <c:pt idx="12868">
                  <c:v>7.9994999999999996E-8</c:v>
                </c:pt>
                <c:pt idx="12869">
                  <c:v>8.0007499999999997E-8</c:v>
                </c:pt>
                <c:pt idx="12870">
                  <c:v>8.0019999999999998E-8</c:v>
                </c:pt>
                <c:pt idx="12871">
                  <c:v>8.0032499999999999E-8</c:v>
                </c:pt>
                <c:pt idx="12872">
                  <c:v>8.0045E-8</c:v>
                </c:pt>
                <c:pt idx="12873">
                  <c:v>8.0057500000000001E-8</c:v>
                </c:pt>
                <c:pt idx="12874">
                  <c:v>8.0070000000000002E-8</c:v>
                </c:pt>
                <c:pt idx="12875">
                  <c:v>8.0082500000000003E-8</c:v>
                </c:pt>
                <c:pt idx="12876">
                  <c:v>8.0095000000000004E-8</c:v>
                </c:pt>
                <c:pt idx="12877">
                  <c:v>8.0107500000000004E-8</c:v>
                </c:pt>
                <c:pt idx="12878">
                  <c:v>8.0120000000000005E-8</c:v>
                </c:pt>
                <c:pt idx="12879">
                  <c:v>8.0132500000000006E-8</c:v>
                </c:pt>
                <c:pt idx="12880">
                  <c:v>8.0144999999999994E-8</c:v>
                </c:pt>
                <c:pt idx="12881">
                  <c:v>8.0157499999999995E-8</c:v>
                </c:pt>
                <c:pt idx="12882">
                  <c:v>8.0169999999999996E-8</c:v>
                </c:pt>
                <c:pt idx="12883">
                  <c:v>8.0182499999999997E-8</c:v>
                </c:pt>
                <c:pt idx="12884">
                  <c:v>8.0194999999999998E-8</c:v>
                </c:pt>
                <c:pt idx="12885">
                  <c:v>8.0207499999999999E-8</c:v>
                </c:pt>
                <c:pt idx="12886">
                  <c:v>8.022E-8</c:v>
                </c:pt>
                <c:pt idx="12887">
                  <c:v>8.0232500000000001E-8</c:v>
                </c:pt>
                <c:pt idx="12888">
                  <c:v>8.0245000000000002E-8</c:v>
                </c:pt>
                <c:pt idx="12889">
                  <c:v>8.0257500000000002E-8</c:v>
                </c:pt>
                <c:pt idx="12890">
                  <c:v>8.0270000000000003E-8</c:v>
                </c:pt>
                <c:pt idx="12891">
                  <c:v>8.0282500000000004E-8</c:v>
                </c:pt>
                <c:pt idx="12892">
                  <c:v>8.0295000000000005E-8</c:v>
                </c:pt>
                <c:pt idx="12893">
                  <c:v>8.0307500000000006E-8</c:v>
                </c:pt>
                <c:pt idx="12894">
                  <c:v>8.0319999999999994E-8</c:v>
                </c:pt>
                <c:pt idx="12895">
                  <c:v>8.0332499999999995E-8</c:v>
                </c:pt>
                <c:pt idx="12896">
                  <c:v>8.0344999999999996E-8</c:v>
                </c:pt>
                <c:pt idx="12897">
                  <c:v>8.0357499999999997E-8</c:v>
                </c:pt>
                <c:pt idx="12898">
                  <c:v>8.0369999999999998E-8</c:v>
                </c:pt>
                <c:pt idx="12899">
                  <c:v>8.0382499999999999E-8</c:v>
                </c:pt>
                <c:pt idx="12900">
                  <c:v>8.0395E-8</c:v>
                </c:pt>
                <c:pt idx="12901">
                  <c:v>8.0407500000000001E-8</c:v>
                </c:pt>
                <c:pt idx="12902">
                  <c:v>8.0420000000000001E-8</c:v>
                </c:pt>
                <c:pt idx="12903">
                  <c:v>8.0432500000000002E-8</c:v>
                </c:pt>
                <c:pt idx="12904">
                  <c:v>8.0445000000000003E-8</c:v>
                </c:pt>
                <c:pt idx="12905">
                  <c:v>8.0457500000000004E-8</c:v>
                </c:pt>
                <c:pt idx="12906">
                  <c:v>8.0470000000000005E-8</c:v>
                </c:pt>
                <c:pt idx="12907">
                  <c:v>8.0482500000000006E-8</c:v>
                </c:pt>
                <c:pt idx="12908">
                  <c:v>8.0494999999999994E-8</c:v>
                </c:pt>
                <c:pt idx="12909">
                  <c:v>8.0507499999999995E-8</c:v>
                </c:pt>
                <c:pt idx="12910">
                  <c:v>8.0519999999999996E-8</c:v>
                </c:pt>
                <c:pt idx="12911">
                  <c:v>8.0532499999999997E-8</c:v>
                </c:pt>
                <c:pt idx="12912">
                  <c:v>8.0544999999999998E-8</c:v>
                </c:pt>
                <c:pt idx="12913">
                  <c:v>8.0557499999999999E-8</c:v>
                </c:pt>
                <c:pt idx="12914">
                  <c:v>8.0569999999999999E-8</c:v>
                </c:pt>
                <c:pt idx="12915">
                  <c:v>8.05825E-8</c:v>
                </c:pt>
                <c:pt idx="12916">
                  <c:v>8.0595000000000001E-8</c:v>
                </c:pt>
                <c:pt idx="12917">
                  <c:v>8.0607500000000002E-8</c:v>
                </c:pt>
                <c:pt idx="12918">
                  <c:v>8.0620000000000003E-8</c:v>
                </c:pt>
                <c:pt idx="12919">
                  <c:v>8.0632500000000004E-8</c:v>
                </c:pt>
                <c:pt idx="12920">
                  <c:v>8.0645000000000005E-8</c:v>
                </c:pt>
                <c:pt idx="12921">
                  <c:v>8.0657500000000006E-8</c:v>
                </c:pt>
                <c:pt idx="12922">
                  <c:v>8.0669999999999994E-8</c:v>
                </c:pt>
                <c:pt idx="12923">
                  <c:v>8.0682499999999995E-8</c:v>
                </c:pt>
                <c:pt idx="12924">
                  <c:v>8.0694999999999996E-8</c:v>
                </c:pt>
                <c:pt idx="12925">
                  <c:v>8.0707499999999997E-8</c:v>
                </c:pt>
                <c:pt idx="12926">
                  <c:v>8.0719999999999998E-8</c:v>
                </c:pt>
                <c:pt idx="12927">
                  <c:v>8.0732499999999998E-8</c:v>
                </c:pt>
                <c:pt idx="12928">
                  <c:v>8.0744999999999999E-8</c:v>
                </c:pt>
                <c:pt idx="12929">
                  <c:v>8.07575E-8</c:v>
                </c:pt>
                <c:pt idx="12930">
                  <c:v>8.0770000000000001E-8</c:v>
                </c:pt>
                <c:pt idx="12931">
                  <c:v>8.0782500000000002E-8</c:v>
                </c:pt>
                <c:pt idx="12932">
                  <c:v>8.0795000000000003E-8</c:v>
                </c:pt>
                <c:pt idx="12933">
                  <c:v>8.0807500000000004E-8</c:v>
                </c:pt>
                <c:pt idx="12934">
                  <c:v>8.0820000000000005E-8</c:v>
                </c:pt>
                <c:pt idx="12935">
                  <c:v>8.0832500000000006E-8</c:v>
                </c:pt>
                <c:pt idx="12936">
                  <c:v>8.0844999999999994E-8</c:v>
                </c:pt>
                <c:pt idx="12937">
                  <c:v>8.0857499999999995E-8</c:v>
                </c:pt>
                <c:pt idx="12938">
                  <c:v>8.0869999999999996E-8</c:v>
                </c:pt>
                <c:pt idx="12939">
                  <c:v>8.0882499999999997E-8</c:v>
                </c:pt>
                <c:pt idx="12940">
                  <c:v>8.0894999999999997E-8</c:v>
                </c:pt>
                <c:pt idx="12941">
                  <c:v>8.0907499999999998E-8</c:v>
                </c:pt>
                <c:pt idx="12942">
                  <c:v>8.0919999999999999E-8</c:v>
                </c:pt>
                <c:pt idx="12943">
                  <c:v>8.09325E-8</c:v>
                </c:pt>
                <c:pt idx="12944">
                  <c:v>8.0945000000000001E-8</c:v>
                </c:pt>
                <c:pt idx="12945">
                  <c:v>8.0957500000000002E-8</c:v>
                </c:pt>
                <c:pt idx="12946">
                  <c:v>8.0970000000000003E-8</c:v>
                </c:pt>
                <c:pt idx="12947">
                  <c:v>8.0982500000000004E-8</c:v>
                </c:pt>
                <c:pt idx="12948">
                  <c:v>8.0995000000000005E-8</c:v>
                </c:pt>
                <c:pt idx="12949">
                  <c:v>8.1007500000000006E-8</c:v>
                </c:pt>
                <c:pt idx="12950">
                  <c:v>8.1019999999999994E-8</c:v>
                </c:pt>
                <c:pt idx="12951">
                  <c:v>8.1032499999999995E-8</c:v>
                </c:pt>
                <c:pt idx="12952">
                  <c:v>8.1044999999999995E-8</c:v>
                </c:pt>
                <c:pt idx="12953">
                  <c:v>8.1057499999999996E-8</c:v>
                </c:pt>
                <c:pt idx="12954">
                  <c:v>8.1069999999999997E-8</c:v>
                </c:pt>
                <c:pt idx="12955">
                  <c:v>8.1082499999999998E-8</c:v>
                </c:pt>
                <c:pt idx="12956">
                  <c:v>8.1094999999999999E-8</c:v>
                </c:pt>
                <c:pt idx="12957">
                  <c:v>8.11075E-8</c:v>
                </c:pt>
                <c:pt idx="12958">
                  <c:v>8.1120000000000001E-8</c:v>
                </c:pt>
                <c:pt idx="12959">
                  <c:v>8.1132500000000002E-8</c:v>
                </c:pt>
                <c:pt idx="12960">
                  <c:v>8.1145000000000003E-8</c:v>
                </c:pt>
                <c:pt idx="12961">
                  <c:v>8.1157500000000004E-8</c:v>
                </c:pt>
                <c:pt idx="12962">
                  <c:v>8.1170000000000005E-8</c:v>
                </c:pt>
                <c:pt idx="12963">
                  <c:v>8.1182500000000006E-8</c:v>
                </c:pt>
                <c:pt idx="12964">
                  <c:v>8.1194999999999994E-8</c:v>
                </c:pt>
                <c:pt idx="12965">
                  <c:v>8.1207499999999994E-8</c:v>
                </c:pt>
                <c:pt idx="12966">
                  <c:v>8.1219999999999995E-8</c:v>
                </c:pt>
                <c:pt idx="12967">
                  <c:v>8.1232499999999996E-8</c:v>
                </c:pt>
                <c:pt idx="12968">
                  <c:v>8.1244999999999997E-8</c:v>
                </c:pt>
                <c:pt idx="12969">
                  <c:v>8.1257499999999998E-8</c:v>
                </c:pt>
                <c:pt idx="12970">
                  <c:v>8.1269999999999999E-8</c:v>
                </c:pt>
                <c:pt idx="12971">
                  <c:v>8.12825E-8</c:v>
                </c:pt>
                <c:pt idx="12972">
                  <c:v>8.1295000000000001E-8</c:v>
                </c:pt>
                <c:pt idx="12973">
                  <c:v>8.1307500000000002E-8</c:v>
                </c:pt>
                <c:pt idx="12974">
                  <c:v>8.1320000000000003E-8</c:v>
                </c:pt>
                <c:pt idx="12975">
                  <c:v>8.1332500000000004E-8</c:v>
                </c:pt>
                <c:pt idx="12976">
                  <c:v>8.1345000000000005E-8</c:v>
                </c:pt>
                <c:pt idx="12977">
                  <c:v>8.1357500000000006E-8</c:v>
                </c:pt>
                <c:pt idx="12978">
                  <c:v>8.1369999999999993E-8</c:v>
                </c:pt>
                <c:pt idx="12979">
                  <c:v>8.1382499999999994E-8</c:v>
                </c:pt>
                <c:pt idx="12980">
                  <c:v>8.1394999999999995E-8</c:v>
                </c:pt>
                <c:pt idx="12981">
                  <c:v>8.1407499999999996E-8</c:v>
                </c:pt>
                <c:pt idx="12982">
                  <c:v>8.1419999999999997E-8</c:v>
                </c:pt>
                <c:pt idx="12983">
                  <c:v>8.1432499999999998E-8</c:v>
                </c:pt>
                <c:pt idx="12984">
                  <c:v>8.1444999999999999E-8</c:v>
                </c:pt>
                <c:pt idx="12985">
                  <c:v>8.14575E-8</c:v>
                </c:pt>
                <c:pt idx="12986">
                  <c:v>8.1470000000000001E-8</c:v>
                </c:pt>
                <c:pt idx="12987">
                  <c:v>8.1482500000000002E-8</c:v>
                </c:pt>
                <c:pt idx="12988">
                  <c:v>8.1495000000000003E-8</c:v>
                </c:pt>
                <c:pt idx="12989">
                  <c:v>8.1507500000000004E-8</c:v>
                </c:pt>
                <c:pt idx="12990">
                  <c:v>8.1520000000000005E-8</c:v>
                </c:pt>
                <c:pt idx="12991">
                  <c:v>8.1532500000000006E-8</c:v>
                </c:pt>
                <c:pt idx="12992">
                  <c:v>8.1545000000000007E-8</c:v>
                </c:pt>
                <c:pt idx="12993">
                  <c:v>8.1557499999999994E-8</c:v>
                </c:pt>
                <c:pt idx="12994">
                  <c:v>8.1569999999999995E-8</c:v>
                </c:pt>
                <c:pt idx="12995">
                  <c:v>8.1582499999999996E-8</c:v>
                </c:pt>
                <c:pt idx="12996">
                  <c:v>8.1594999999999997E-8</c:v>
                </c:pt>
                <c:pt idx="12997">
                  <c:v>8.1607499999999998E-8</c:v>
                </c:pt>
                <c:pt idx="12998">
                  <c:v>8.1619999999999999E-8</c:v>
                </c:pt>
                <c:pt idx="12999">
                  <c:v>8.16325E-8</c:v>
                </c:pt>
                <c:pt idx="13000">
                  <c:v>8.1645000000000001E-8</c:v>
                </c:pt>
                <c:pt idx="13001">
                  <c:v>8.1657500000000002E-8</c:v>
                </c:pt>
                <c:pt idx="13002">
                  <c:v>8.1670000000000003E-8</c:v>
                </c:pt>
                <c:pt idx="13003">
                  <c:v>8.1682500000000004E-8</c:v>
                </c:pt>
                <c:pt idx="13004">
                  <c:v>8.1695000000000005E-8</c:v>
                </c:pt>
                <c:pt idx="13005">
                  <c:v>8.1707500000000006E-8</c:v>
                </c:pt>
                <c:pt idx="13006">
                  <c:v>8.1720000000000006E-8</c:v>
                </c:pt>
                <c:pt idx="13007">
                  <c:v>8.1732499999999994E-8</c:v>
                </c:pt>
                <c:pt idx="13008">
                  <c:v>8.1744999999999995E-8</c:v>
                </c:pt>
                <c:pt idx="13009">
                  <c:v>8.1757499999999996E-8</c:v>
                </c:pt>
                <c:pt idx="13010">
                  <c:v>8.1769999999999997E-8</c:v>
                </c:pt>
                <c:pt idx="13011">
                  <c:v>8.1782499999999998E-8</c:v>
                </c:pt>
                <c:pt idx="13012">
                  <c:v>8.1794999999999999E-8</c:v>
                </c:pt>
                <c:pt idx="13013">
                  <c:v>8.18075E-8</c:v>
                </c:pt>
                <c:pt idx="13014">
                  <c:v>8.1820000000000001E-8</c:v>
                </c:pt>
                <c:pt idx="13015">
                  <c:v>8.1832500000000002E-8</c:v>
                </c:pt>
                <c:pt idx="13016">
                  <c:v>8.1845000000000003E-8</c:v>
                </c:pt>
                <c:pt idx="13017">
                  <c:v>8.1857500000000004E-8</c:v>
                </c:pt>
                <c:pt idx="13018">
                  <c:v>8.1870000000000005E-8</c:v>
                </c:pt>
                <c:pt idx="13019">
                  <c:v>8.1882500000000005E-8</c:v>
                </c:pt>
                <c:pt idx="13020">
                  <c:v>8.1895000000000006E-8</c:v>
                </c:pt>
                <c:pt idx="13021">
                  <c:v>8.1907499999999994E-8</c:v>
                </c:pt>
                <c:pt idx="13022">
                  <c:v>8.1919999999999995E-8</c:v>
                </c:pt>
                <c:pt idx="13023">
                  <c:v>8.1932499999999996E-8</c:v>
                </c:pt>
                <c:pt idx="13024">
                  <c:v>8.1944999999999997E-8</c:v>
                </c:pt>
                <c:pt idx="13025">
                  <c:v>8.1957499999999998E-8</c:v>
                </c:pt>
                <c:pt idx="13026">
                  <c:v>8.1969999999999999E-8</c:v>
                </c:pt>
                <c:pt idx="13027">
                  <c:v>8.19825E-8</c:v>
                </c:pt>
                <c:pt idx="13028">
                  <c:v>8.1995000000000001E-8</c:v>
                </c:pt>
                <c:pt idx="13029">
                  <c:v>8.2007500000000002E-8</c:v>
                </c:pt>
                <c:pt idx="13030">
                  <c:v>8.2020000000000003E-8</c:v>
                </c:pt>
                <c:pt idx="13031">
                  <c:v>8.2032500000000003E-8</c:v>
                </c:pt>
                <c:pt idx="13032">
                  <c:v>8.2045000000000004E-8</c:v>
                </c:pt>
                <c:pt idx="13033">
                  <c:v>8.2057500000000005E-8</c:v>
                </c:pt>
                <c:pt idx="13034">
                  <c:v>8.2070000000000006E-8</c:v>
                </c:pt>
                <c:pt idx="13035">
                  <c:v>8.2082499999999994E-8</c:v>
                </c:pt>
                <c:pt idx="13036">
                  <c:v>8.2094999999999995E-8</c:v>
                </c:pt>
                <c:pt idx="13037">
                  <c:v>8.2107499999999996E-8</c:v>
                </c:pt>
                <c:pt idx="13038">
                  <c:v>8.2119999999999997E-8</c:v>
                </c:pt>
                <c:pt idx="13039">
                  <c:v>8.2132499999999998E-8</c:v>
                </c:pt>
                <c:pt idx="13040">
                  <c:v>8.2144999999999999E-8</c:v>
                </c:pt>
                <c:pt idx="13041">
                  <c:v>8.21575E-8</c:v>
                </c:pt>
                <c:pt idx="13042">
                  <c:v>8.2170000000000001E-8</c:v>
                </c:pt>
                <c:pt idx="13043">
                  <c:v>8.2182500000000002E-8</c:v>
                </c:pt>
                <c:pt idx="13044">
                  <c:v>8.2195000000000002E-8</c:v>
                </c:pt>
                <c:pt idx="13045">
                  <c:v>8.2207500000000003E-8</c:v>
                </c:pt>
                <c:pt idx="13046">
                  <c:v>8.2220000000000004E-8</c:v>
                </c:pt>
                <c:pt idx="13047">
                  <c:v>8.2232500000000005E-8</c:v>
                </c:pt>
                <c:pt idx="13048">
                  <c:v>8.2245000000000006E-8</c:v>
                </c:pt>
                <c:pt idx="13049">
                  <c:v>8.2257499999999994E-8</c:v>
                </c:pt>
                <c:pt idx="13050">
                  <c:v>8.2269999999999995E-8</c:v>
                </c:pt>
                <c:pt idx="13051">
                  <c:v>8.2282499999999996E-8</c:v>
                </c:pt>
                <c:pt idx="13052">
                  <c:v>8.2294999999999997E-8</c:v>
                </c:pt>
                <c:pt idx="13053">
                  <c:v>8.2307499999999998E-8</c:v>
                </c:pt>
                <c:pt idx="13054">
                  <c:v>8.2319999999999999E-8</c:v>
                </c:pt>
                <c:pt idx="13055">
                  <c:v>8.23325E-8</c:v>
                </c:pt>
                <c:pt idx="13056">
                  <c:v>8.2345000000000001E-8</c:v>
                </c:pt>
                <c:pt idx="13057">
                  <c:v>8.2357500000000001E-8</c:v>
                </c:pt>
                <c:pt idx="13058">
                  <c:v>8.2370000000000002E-8</c:v>
                </c:pt>
                <c:pt idx="13059">
                  <c:v>8.2382500000000003E-8</c:v>
                </c:pt>
                <c:pt idx="13060">
                  <c:v>8.2395000000000004E-8</c:v>
                </c:pt>
                <c:pt idx="13061">
                  <c:v>8.2407500000000005E-8</c:v>
                </c:pt>
                <c:pt idx="13062">
                  <c:v>8.2420000000000006E-8</c:v>
                </c:pt>
                <c:pt idx="13063">
                  <c:v>8.2432499999999994E-8</c:v>
                </c:pt>
                <c:pt idx="13064">
                  <c:v>8.2444999999999995E-8</c:v>
                </c:pt>
                <c:pt idx="13065">
                  <c:v>8.2457499999999996E-8</c:v>
                </c:pt>
                <c:pt idx="13066">
                  <c:v>8.2469999999999997E-8</c:v>
                </c:pt>
                <c:pt idx="13067">
                  <c:v>8.2482499999999998E-8</c:v>
                </c:pt>
                <c:pt idx="13068">
                  <c:v>8.2494999999999999E-8</c:v>
                </c:pt>
                <c:pt idx="13069">
                  <c:v>8.2507499999999999E-8</c:v>
                </c:pt>
                <c:pt idx="13070">
                  <c:v>8.252E-8</c:v>
                </c:pt>
                <c:pt idx="13071">
                  <c:v>8.2532500000000001E-8</c:v>
                </c:pt>
                <c:pt idx="13072">
                  <c:v>8.2545000000000002E-8</c:v>
                </c:pt>
                <c:pt idx="13073">
                  <c:v>8.2557500000000003E-8</c:v>
                </c:pt>
                <c:pt idx="13074">
                  <c:v>8.2570000000000004E-8</c:v>
                </c:pt>
                <c:pt idx="13075">
                  <c:v>8.2582500000000005E-8</c:v>
                </c:pt>
                <c:pt idx="13076">
                  <c:v>8.2595000000000006E-8</c:v>
                </c:pt>
                <c:pt idx="13077">
                  <c:v>8.2607499999999994E-8</c:v>
                </c:pt>
                <c:pt idx="13078">
                  <c:v>8.2619999999999995E-8</c:v>
                </c:pt>
                <c:pt idx="13079">
                  <c:v>8.2632499999999996E-8</c:v>
                </c:pt>
                <c:pt idx="13080">
                  <c:v>8.2644999999999997E-8</c:v>
                </c:pt>
                <c:pt idx="13081">
                  <c:v>8.2657499999999998E-8</c:v>
                </c:pt>
                <c:pt idx="13082">
                  <c:v>8.2669999999999998E-8</c:v>
                </c:pt>
                <c:pt idx="13083">
                  <c:v>8.2682499999999999E-8</c:v>
                </c:pt>
                <c:pt idx="13084">
                  <c:v>8.2695E-8</c:v>
                </c:pt>
                <c:pt idx="13085">
                  <c:v>8.2707500000000001E-8</c:v>
                </c:pt>
                <c:pt idx="13086">
                  <c:v>8.2720000000000002E-8</c:v>
                </c:pt>
                <c:pt idx="13087">
                  <c:v>8.2732500000000003E-8</c:v>
                </c:pt>
                <c:pt idx="13088">
                  <c:v>8.2745000000000004E-8</c:v>
                </c:pt>
                <c:pt idx="13089">
                  <c:v>8.2757500000000005E-8</c:v>
                </c:pt>
                <c:pt idx="13090">
                  <c:v>8.2770000000000006E-8</c:v>
                </c:pt>
                <c:pt idx="13091">
                  <c:v>8.2782499999999994E-8</c:v>
                </c:pt>
                <c:pt idx="13092">
                  <c:v>8.2794999999999995E-8</c:v>
                </c:pt>
                <c:pt idx="13093">
                  <c:v>8.2807499999999996E-8</c:v>
                </c:pt>
                <c:pt idx="13094">
                  <c:v>8.2819999999999996E-8</c:v>
                </c:pt>
                <c:pt idx="13095">
                  <c:v>8.2832499999999997E-8</c:v>
                </c:pt>
                <c:pt idx="13096">
                  <c:v>8.2844999999999998E-8</c:v>
                </c:pt>
                <c:pt idx="13097">
                  <c:v>8.2857499999999999E-8</c:v>
                </c:pt>
                <c:pt idx="13098">
                  <c:v>8.287E-8</c:v>
                </c:pt>
                <c:pt idx="13099">
                  <c:v>8.2882500000000001E-8</c:v>
                </c:pt>
                <c:pt idx="13100">
                  <c:v>8.2895000000000002E-8</c:v>
                </c:pt>
                <c:pt idx="13101">
                  <c:v>8.2907500000000003E-8</c:v>
                </c:pt>
                <c:pt idx="13102">
                  <c:v>8.2920000000000004E-8</c:v>
                </c:pt>
                <c:pt idx="13103">
                  <c:v>8.2932500000000005E-8</c:v>
                </c:pt>
                <c:pt idx="13104">
                  <c:v>8.2945000000000006E-8</c:v>
                </c:pt>
                <c:pt idx="13105">
                  <c:v>8.2957499999999994E-8</c:v>
                </c:pt>
                <c:pt idx="13106">
                  <c:v>8.2969999999999995E-8</c:v>
                </c:pt>
                <c:pt idx="13107">
                  <c:v>8.2982499999999995E-8</c:v>
                </c:pt>
                <c:pt idx="13108">
                  <c:v>8.2994999999999996E-8</c:v>
                </c:pt>
                <c:pt idx="13109">
                  <c:v>8.3007499999999997E-8</c:v>
                </c:pt>
                <c:pt idx="13110">
                  <c:v>8.3019999999999998E-8</c:v>
                </c:pt>
                <c:pt idx="13111">
                  <c:v>8.3032499999999999E-8</c:v>
                </c:pt>
                <c:pt idx="13112">
                  <c:v>8.3045E-8</c:v>
                </c:pt>
                <c:pt idx="13113">
                  <c:v>8.3057500000000001E-8</c:v>
                </c:pt>
                <c:pt idx="13114">
                  <c:v>8.3070000000000002E-8</c:v>
                </c:pt>
                <c:pt idx="13115">
                  <c:v>8.3082500000000003E-8</c:v>
                </c:pt>
                <c:pt idx="13116">
                  <c:v>8.3095000000000004E-8</c:v>
                </c:pt>
                <c:pt idx="13117">
                  <c:v>8.3107500000000005E-8</c:v>
                </c:pt>
                <c:pt idx="13118">
                  <c:v>8.3120000000000006E-8</c:v>
                </c:pt>
                <c:pt idx="13119">
                  <c:v>8.3132499999999993E-8</c:v>
                </c:pt>
                <c:pt idx="13120">
                  <c:v>8.3144999999999994E-8</c:v>
                </c:pt>
                <c:pt idx="13121">
                  <c:v>8.3157499999999995E-8</c:v>
                </c:pt>
                <c:pt idx="13122">
                  <c:v>8.3169999999999996E-8</c:v>
                </c:pt>
                <c:pt idx="13123">
                  <c:v>8.3182499999999997E-8</c:v>
                </c:pt>
                <c:pt idx="13124">
                  <c:v>8.3194999999999998E-8</c:v>
                </c:pt>
                <c:pt idx="13125">
                  <c:v>8.3207499999999999E-8</c:v>
                </c:pt>
                <c:pt idx="13126">
                  <c:v>8.322E-8</c:v>
                </c:pt>
                <c:pt idx="13127">
                  <c:v>8.3232500000000001E-8</c:v>
                </c:pt>
                <c:pt idx="13128">
                  <c:v>8.3245000000000002E-8</c:v>
                </c:pt>
                <c:pt idx="13129">
                  <c:v>8.3257500000000003E-8</c:v>
                </c:pt>
                <c:pt idx="13130">
                  <c:v>8.3270000000000004E-8</c:v>
                </c:pt>
                <c:pt idx="13131">
                  <c:v>8.3282500000000005E-8</c:v>
                </c:pt>
                <c:pt idx="13132">
                  <c:v>8.3295000000000006E-8</c:v>
                </c:pt>
                <c:pt idx="13133">
                  <c:v>8.3307499999999993E-8</c:v>
                </c:pt>
                <c:pt idx="13134">
                  <c:v>8.3319999999999994E-8</c:v>
                </c:pt>
                <c:pt idx="13135">
                  <c:v>8.3332499999999995E-8</c:v>
                </c:pt>
                <c:pt idx="13136">
                  <c:v>8.3344999999999996E-8</c:v>
                </c:pt>
                <c:pt idx="13137">
                  <c:v>8.3357499999999997E-8</c:v>
                </c:pt>
                <c:pt idx="13138">
                  <c:v>8.3369999999999998E-8</c:v>
                </c:pt>
                <c:pt idx="13139">
                  <c:v>8.3382499999999999E-8</c:v>
                </c:pt>
                <c:pt idx="13140">
                  <c:v>8.3395E-8</c:v>
                </c:pt>
                <c:pt idx="13141">
                  <c:v>8.3407500000000001E-8</c:v>
                </c:pt>
                <c:pt idx="13142">
                  <c:v>8.3420000000000002E-8</c:v>
                </c:pt>
                <c:pt idx="13143">
                  <c:v>8.3432500000000003E-8</c:v>
                </c:pt>
                <c:pt idx="13144">
                  <c:v>8.3445000000000004E-8</c:v>
                </c:pt>
                <c:pt idx="13145">
                  <c:v>8.3457500000000005E-8</c:v>
                </c:pt>
                <c:pt idx="13146">
                  <c:v>8.3470000000000006E-8</c:v>
                </c:pt>
                <c:pt idx="13147">
                  <c:v>8.3482500000000007E-8</c:v>
                </c:pt>
                <c:pt idx="13148">
                  <c:v>8.3494999999999994E-8</c:v>
                </c:pt>
                <c:pt idx="13149">
                  <c:v>8.3507499999999995E-8</c:v>
                </c:pt>
                <c:pt idx="13150">
                  <c:v>8.3519999999999996E-8</c:v>
                </c:pt>
                <c:pt idx="13151">
                  <c:v>8.3532499999999997E-8</c:v>
                </c:pt>
                <c:pt idx="13152">
                  <c:v>8.3544999999999998E-8</c:v>
                </c:pt>
                <c:pt idx="13153">
                  <c:v>8.3557499999999999E-8</c:v>
                </c:pt>
                <c:pt idx="13154">
                  <c:v>8.357E-8</c:v>
                </c:pt>
                <c:pt idx="13155">
                  <c:v>8.3582500000000001E-8</c:v>
                </c:pt>
                <c:pt idx="13156">
                  <c:v>8.3595000000000002E-8</c:v>
                </c:pt>
                <c:pt idx="13157">
                  <c:v>8.3607500000000003E-8</c:v>
                </c:pt>
                <c:pt idx="13158">
                  <c:v>8.3620000000000004E-8</c:v>
                </c:pt>
                <c:pt idx="13159">
                  <c:v>8.3632500000000005E-8</c:v>
                </c:pt>
                <c:pt idx="13160">
                  <c:v>8.3645000000000006E-8</c:v>
                </c:pt>
                <c:pt idx="13161">
                  <c:v>8.3657500000000006E-8</c:v>
                </c:pt>
                <c:pt idx="13162">
                  <c:v>8.3669999999999994E-8</c:v>
                </c:pt>
                <c:pt idx="13163">
                  <c:v>8.3682499999999995E-8</c:v>
                </c:pt>
                <c:pt idx="13164">
                  <c:v>8.3694999999999996E-8</c:v>
                </c:pt>
                <c:pt idx="13165">
                  <c:v>8.3707499999999997E-8</c:v>
                </c:pt>
                <c:pt idx="13166">
                  <c:v>8.3719999999999998E-8</c:v>
                </c:pt>
                <c:pt idx="13167">
                  <c:v>8.3732499999999999E-8</c:v>
                </c:pt>
                <c:pt idx="13168">
                  <c:v>8.3745E-8</c:v>
                </c:pt>
                <c:pt idx="13169">
                  <c:v>8.3757500000000001E-8</c:v>
                </c:pt>
                <c:pt idx="13170">
                  <c:v>8.3770000000000002E-8</c:v>
                </c:pt>
                <c:pt idx="13171">
                  <c:v>8.3782500000000003E-8</c:v>
                </c:pt>
                <c:pt idx="13172">
                  <c:v>8.3795000000000004E-8</c:v>
                </c:pt>
                <c:pt idx="13173">
                  <c:v>8.3807500000000005E-8</c:v>
                </c:pt>
                <c:pt idx="13174">
                  <c:v>8.3820000000000005E-8</c:v>
                </c:pt>
                <c:pt idx="13175">
                  <c:v>8.3832500000000006E-8</c:v>
                </c:pt>
                <c:pt idx="13176">
                  <c:v>8.3844999999999994E-8</c:v>
                </c:pt>
                <c:pt idx="13177">
                  <c:v>8.3857499999999995E-8</c:v>
                </c:pt>
                <c:pt idx="13178">
                  <c:v>8.3869999999999996E-8</c:v>
                </c:pt>
                <c:pt idx="13179">
                  <c:v>8.3882499999999997E-8</c:v>
                </c:pt>
                <c:pt idx="13180">
                  <c:v>8.3894999999999998E-8</c:v>
                </c:pt>
                <c:pt idx="13181">
                  <c:v>8.3907499999999999E-8</c:v>
                </c:pt>
                <c:pt idx="13182">
                  <c:v>8.392E-8</c:v>
                </c:pt>
                <c:pt idx="13183">
                  <c:v>8.3932500000000001E-8</c:v>
                </c:pt>
                <c:pt idx="13184">
                  <c:v>8.3945000000000002E-8</c:v>
                </c:pt>
                <c:pt idx="13185">
                  <c:v>8.3957500000000003E-8</c:v>
                </c:pt>
                <c:pt idx="13186">
                  <c:v>8.3970000000000003E-8</c:v>
                </c:pt>
                <c:pt idx="13187">
                  <c:v>8.3982500000000004E-8</c:v>
                </c:pt>
                <c:pt idx="13188">
                  <c:v>8.3995000000000005E-8</c:v>
                </c:pt>
                <c:pt idx="13189">
                  <c:v>8.4007500000000006E-8</c:v>
                </c:pt>
                <c:pt idx="13190">
                  <c:v>8.4019999999999994E-8</c:v>
                </c:pt>
                <c:pt idx="13191">
                  <c:v>8.4032499999999995E-8</c:v>
                </c:pt>
                <c:pt idx="13192">
                  <c:v>8.4044999999999996E-8</c:v>
                </c:pt>
                <c:pt idx="13193">
                  <c:v>8.4057499999999997E-8</c:v>
                </c:pt>
                <c:pt idx="13194">
                  <c:v>8.4069999999999998E-8</c:v>
                </c:pt>
                <c:pt idx="13195">
                  <c:v>8.4082499999999999E-8</c:v>
                </c:pt>
                <c:pt idx="13196">
                  <c:v>8.4095E-8</c:v>
                </c:pt>
                <c:pt idx="13197">
                  <c:v>8.4107500000000001E-8</c:v>
                </c:pt>
                <c:pt idx="13198">
                  <c:v>8.4120000000000002E-8</c:v>
                </c:pt>
                <c:pt idx="13199">
                  <c:v>8.4132500000000002E-8</c:v>
                </c:pt>
                <c:pt idx="13200">
                  <c:v>8.4145000000000003E-8</c:v>
                </c:pt>
                <c:pt idx="13201">
                  <c:v>8.4157500000000004E-8</c:v>
                </c:pt>
                <c:pt idx="13202">
                  <c:v>8.4170000000000005E-8</c:v>
                </c:pt>
                <c:pt idx="13203">
                  <c:v>8.4182500000000006E-8</c:v>
                </c:pt>
                <c:pt idx="13204">
                  <c:v>8.4194999999999994E-8</c:v>
                </c:pt>
                <c:pt idx="13205">
                  <c:v>8.4207499999999995E-8</c:v>
                </c:pt>
                <c:pt idx="13206">
                  <c:v>8.4219999999999996E-8</c:v>
                </c:pt>
                <c:pt idx="13207">
                  <c:v>8.4232499999999997E-8</c:v>
                </c:pt>
                <c:pt idx="13208">
                  <c:v>8.4244999999999998E-8</c:v>
                </c:pt>
                <c:pt idx="13209">
                  <c:v>8.4257499999999999E-8</c:v>
                </c:pt>
                <c:pt idx="13210">
                  <c:v>8.427E-8</c:v>
                </c:pt>
                <c:pt idx="13211">
                  <c:v>8.42825E-8</c:v>
                </c:pt>
                <c:pt idx="13212">
                  <c:v>8.4295000000000001E-8</c:v>
                </c:pt>
                <c:pt idx="13213">
                  <c:v>8.4307500000000002E-8</c:v>
                </c:pt>
                <c:pt idx="13214">
                  <c:v>8.4320000000000003E-8</c:v>
                </c:pt>
                <c:pt idx="13215">
                  <c:v>8.4332500000000004E-8</c:v>
                </c:pt>
                <c:pt idx="13216">
                  <c:v>8.4345000000000005E-8</c:v>
                </c:pt>
                <c:pt idx="13217">
                  <c:v>8.4357500000000006E-8</c:v>
                </c:pt>
                <c:pt idx="13218">
                  <c:v>8.4369999999999994E-8</c:v>
                </c:pt>
                <c:pt idx="13219">
                  <c:v>8.4382499999999995E-8</c:v>
                </c:pt>
                <c:pt idx="13220">
                  <c:v>8.4394999999999996E-8</c:v>
                </c:pt>
                <c:pt idx="13221">
                  <c:v>8.4407499999999997E-8</c:v>
                </c:pt>
                <c:pt idx="13222">
                  <c:v>8.4419999999999998E-8</c:v>
                </c:pt>
                <c:pt idx="13223">
                  <c:v>8.4432499999999999E-8</c:v>
                </c:pt>
                <c:pt idx="13224">
                  <c:v>8.4444999999999999E-8</c:v>
                </c:pt>
                <c:pt idx="13225">
                  <c:v>8.44575E-8</c:v>
                </c:pt>
                <c:pt idx="13226">
                  <c:v>8.4470000000000001E-8</c:v>
                </c:pt>
                <c:pt idx="13227">
                  <c:v>8.4482500000000002E-8</c:v>
                </c:pt>
                <c:pt idx="13228">
                  <c:v>8.4495000000000003E-8</c:v>
                </c:pt>
                <c:pt idx="13229">
                  <c:v>8.4507500000000004E-8</c:v>
                </c:pt>
                <c:pt idx="13230">
                  <c:v>8.4520000000000005E-8</c:v>
                </c:pt>
                <c:pt idx="13231">
                  <c:v>8.4532500000000006E-8</c:v>
                </c:pt>
                <c:pt idx="13232">
                  <c:v>8.4544999999999994E-8</c:v>
                </c:pt>
                <c:pt idx="13233">
                  <c:v>8.4557499999999995E-8</c:v>
                </c:pt>
                <c:pt idx="13234">
                  <c:v>8.4569999999999996E-8</c:v>
                </c:pt>
                <c:pt idx="13235">
                  <c:v>8.4582499999999997E-8</c:v>
                </c:pt>
                <c:pt idx="13236">
                  <c:v>8.4594999999999997E-8</c:v>
                </c:pt>
                <c:pt idx="13237">
                  <c:v>8.4607499999999998E-8</c:v>
                </c:pt>
                <c:pt idx="13238">
                  <c:v>8.4619999999999999E-8</c:v>
                </c:pt>
                <c:pt idx="13239">
                  <c:v>8.46325E-8</c:v>
                </c:pt>
                <c:pt idx="13240">
                  <c:v>8.4645000000000001E-8</c:v>
                </c:pt>
                <c:pt idx="13241">
                  <c:v>8.4657500000000002E-8</c:v>
                </c:pt>
                <c:pt idx="13242">
                  <c:v>8.4670000000000003E-8</c:v>
                </c:pt>
                <c:pt idx="13243">
                  <c:v>8.4682500000000004E-8</c:v>
                </c:pt>
                <c:pt idx="13244">
                  <c:v>8.4695000000000005E-8</c:v>
                </c:pt>
                <c:pt idx="13245">
                  <c:v>8.4707500000000006E-8</c:v>
                </c:pt>
                <c:pt idx="13246">
                  <c:v>8.4719999999999994E-8</c:v>
                </c:pt>
                <c:pt idx="13247">
                  <c:v>8.4732499999999995E-8</c:v>
                </c:pt>
                <c:pt idx="13248">
                  <c:v>8.4744999999999996E-8</c:v>
                </c:pt>
                <c:pt idx="13249">
                  <c:v>8.4757499999999996E-8</c:v>
                </c:pt>
                <c:pt idx="13250">
                  <c:v>8.4769999999999997E-8</c:v>
                </c:pt>
                <c:pt idx="13251">
                  <c:v>8.4782499999999998E-8</c:v>
                </c:pt>
                <c:pt idx="13252">
                  <c:v>8.4794999999999999E-8</c:v>
                </c:pt>
                <c:pt idx="13253">
                  <c:v>8.48075E-8</c:v>
                </c:pt>
                <c:pt idx="13254">
                  <c:v>8.4820000000000001E-8</c:v>
                </c:pt>
                <c:pt idx="13255">
                  <c:v>8.4832500000000002E-8</c:v>
                </c:pt>
                <c:pt idx="13256">
                  <c:v>8.4845000000000003E-8</c:v>
                </c:pt>
                <c:pt idx="13257">
                  <c:v>8.4857500000000004E-8</c:v>
                </c:pt>
                <c:pt idx="13258">
                  <c:v>8.4870000000000005E-8</c:v>
                </c:pt>
                <c:pt idx="13259">
                  <c:v>8.4882500000000006E-8</c:v>
                </c:pt>
                <c:pt idx="13260">
                  <c:v>8.4894999999999994E-8</c:v>
                </c:pt>
                <c:pt idx="13261">
                  <c:v>8.4907499999999994E-8</c:v>
                </c:pt>
                <c:pt idx="13262">
                  <c:v>8.4919999999999995E-8</c:v>
                </c:pt>
                <c:pt idx="13263">
                  <c:v>8.4932499999999996E-8</c:v>
                </c:pt>
                <c:pt idx="13264">
                  <c:v>8.4944999999999997E-8</c:v>
                </c:pt>
                <c:pt idx="13265">
                  <c:v>8.4957499999999998E-8</c:v>
                </c:pt>
                <c:pt idx="13266">
                  <c:v>8.4969999999999999E-8</c:v>
                </c:pt>
                <c:pt idx="13267">
                  <c:v>8.49825E-8</c:v>
                </c:pt>
                <c:pt idx="13268">
                  <c:v>8.4995000000000001E-8</c:v>
                </c:pt>
                <c:pt idx="13269">
                  <c:v>8.5007500000000002E-8</c:v>
                </c:pt>
                <c:pt idx="13270">
                  <c:v>8.5020000000000003E-8</c:v>
                </c:pt>
                <c:pt idx="13271">
                  <c:v>8.5032500000000004E-8</c:v>
                </c:pt>
                <c:pt idx="13272">
                  <c:v>8.5045000000000005E-8</c:v>
                </c:pt>
                <c:pt idx="13273">
                  <c:v>8.5057500000000006E-8</c:v>
                </c:pt>
                <c:pt idx="13274">
                  <c:v>8.5069999999999993E-8</c:v>
                </c:pt>
                <c:pt idx="13275">
                  <c:v>8.5082499999999994E-8</c:v>
                </c:pt>
                <c:pt idx="13276">
                  <c:v>8.5094999999999995E-8</c:v>
                </c:pt>
                <c:pt idx="13277">
                  <c:v>8.5107499999999996E-8</c:v>
                </c:pt>
                <c:pt idx="13278">
                  <c:v>8.5119999999999997E-8</c:v>
                </c:pt>
                <c:pt idx="13279">
                  <c:v>8.5132499999999998E-8</c:v>
                </c:pt>
                <c:pt idx="13280">
                  <c:v>8.5144999999999999E-8</c:v>
                </c:pt>
                <c:pt idx="13281">
                  <c:v>8.51575E-8</c:v>
                </c:pt>
                <c:pt idx="13282">
                  <c:v>8.5170000000000001E-8</c:v>
                </c:pt>
                <c:pt idx="13283">
                  <c:v>8.5182500000000002E-8</c:v>
                </c:pt>
                <c:pt idx="13284">
                  <c:v>8.5195000000000003E-8</c:v>
                </c:pt>
                <c:pt idx="13285">
                  <c:v>8.5207500000000004E-8</c:v>
                </c:pt>
                <c:pt idx="13286">
                  <c:v>8.5220000000000005E-8</c:v>
                </c:pt>
                <c:pt idx="13287">
                  <c:v>8.5232500000000006E-8</c:v>
                </c:pt>
                <c:pt idx="13288">
                  <c:v>8.5244999999999993E-8</c:v>
                </c:pt>
                <c:pt idx="13289">
                  <c:v>8.5257499999999994E-8</c:v>
                </c:pt>
                <c:pt idx="13290">
                  <c:v>8.5269999999999995E-8</c:v>
                </c:pt>
                <c:pt idx="13291">
                  <c:v>8.5282499999999996E-8</c:v>
                </c:pt>
                <c:pt idx="13292">
                  <c:v>8.5294999999999997E-8</c:v>
                </c:pt>
                <c:pt idx="13293">
                  <c:v>8.5307499999999998E-8</c:v>
                </c:pt>
                <c:pt idx="13294">
                  <c:v>8.5319999999999999E-8</c:v>
                </c:pt>
                <c:pt idx="13295">
                  <c:v>8.53325E-8</c:v>
                </c:pt>
                <c:pt idx="13296">
                  <c:v>8.5345000000000001E-8</c:v>
                </c:pt>
                <c:pt idx="13297">
                  <c:v>8.5357500000000002E-8</c:v>
                </c:pt>
                <c:pt idx="13298">
                  <c:v>8.5370000000000003E-8</c:v>
                </c:pt>
                <c:pt idx="13299">
                  <c:v>8.5382500000000004E-8</c:v>
                </c:pt>
                <c:pt idx="13300">
                  <c:v>8.5395000000000005E-8</c:v>
                </c:pt>
                <c:pt idx="13301">
                  <c:v>8.5407500000000006E-8</c:v>
                </c:pt>
                <c:pt idx="13302">
                  <c:v>8.5420000000000007E-8</c:v>
                </c:pt>
                <c:pt idx="13303">
                  <c:v>8.5432499999999994E-8</c:v>
                </c:pt>
                <c:pt idx="13304">
                  <c:v>8.5444999999999995E-8</c:v>
                </c:pt>
                <c:pt idx="13305">
                  <c:v>8.5457499999999996E-8</c:v>
                </c:pt>
                <c:pt idx="13306">
                  <c:v>8.5469999999999997E-8</c:v>
                </c:pt>
                <c:pt idx="13307">
                  <c:v>8.5482499999999998E-8</c:v>
                </c:pt>
                <c:pt idx="13308">
                  <c:v>8.5494999999999999E-8</c:v>
                </c:pt>
                <c:pt idx="13309">
                  <c:v>8.55075E-8</c:v>
                </c:pt>
                <c:pt idx="13310">
                  <c:v>8.5520000000000001E-8</c:v>
                </c:pt>
                <c:pt idx="13311">
                  <c:v>8.5532500000000002E-8</c:v>
                </c:pt>
                <c:pt idx="13312">
                  <c:v>8.5545000000000003E-8</c:v>
                </c:pt>
                <c:pt idx="13313">
                  <c:v>8.5557500000000004E-8</c:v>
                </c:pt>
                <c:pt idx="13314">
                  <c:v>8.5570000000000005E-8</c:v>
                </c:pt>
                <c:pt idx="13315">
                  <c:v>8.5582500000000006E-8</c:v>
                </c:pt>
                <c:pt idx="13316">
                  <c:v>8.5595000000000006E-8</c:v>
                </c:pt>
                <c:pt idx="13317">
                  <c:v>8.5607499999999994E-8</c:v>
                </c:pt>
                <c:pt idx="13318">
                  <c:v>8.5619999999999995E-8</c:v>
                </c:pt>
                <c:pt idx="13319">
                  <c:v>8.5632499999999996E-8</c:v>
                </c:pt>
                <c:pt idx="13320">
                  <c:v>8.5644999999999997E-8</c:v>
                </c:pt>
                <c:pt idx="13321">
                  <c:v>8.5657499999999998E-8</c:v>
                </c:pt>
                <c:pt idx="13322">
                  <c:v>8.5669999999999999E-8</c:v>
                </c:pt>
                <c:pt idx="13323">
                  <c:v>8.56825E-8</c:v>
                </c:pt>
                <c:pt idx="13324">
                  <c:v>8.5695000000000001E-8</c:v>
                </c:pt>
                <c:pt idx="13325">
                  <c:v>8.5707500000000002E-8</c:v>
                </c:pt>
                <c:pt idx="13326">
                  <c:v>8.5720000000000003E-8</c:v>
                </c:pt>
                <c:pt idx="13327">
                  <c:v>8.5732500000000004E-8</c:v>
                </c:pt>
                <c:pt idx="13328">
                  <c:v>8.5745000000000004E-8</c:v>
                </c:pt>
                <c:pt idx="13329">
                  <c:v>8.5757500000000005E-8</c:v>
                </c:pt>
                <c:pt idx="13330">
                  <c:v>8.5770000000000006E-8</c:v>
                </c:pt>
                <c:pt idx="13331">
                  <c:v>8.5782499999999994E-8</c:v>
                </c:pt>
                <c:pt idx="13332">
                  <c:v>8.5794999999999995E-8</c:v>
                </c:pt>
                <c:pt idx="13333">
                  <c:v>8.5807499999999996E-8</c:v>
                </c:pt>
                <c:pt idx="13334">
                  <c:v>8.5819999999999997E-8</c:v>
                </c:pt>
                <c:pt idx="13335">
                  <c:v>8.5832499999999998E-8</c:v>
                </c:pt>
                <c:pt idx="13336">
                  <c:v>8.5844999999999999E-8</c:v>
                </c:pt>
                <c:pt idx="13337">
                  <c:v>8.58575E-8</c:v>
                </c:pt>
                <c:pt idx="13338">
                  <c:v>8.5870000000000001E-8</c:v>
                </c:pt>
                <c:pt idx="13339">
                  <c:v>8.5882500000000002E-8</c:v>
                </c:pt>
                <c:pt idx="13340">
                  <c:v>8.5895000000000003E-8</c:v>
                </c:pt>
                <c:pt idx="13341">
                  <c:v>8.5907500000000003E-8</c:v>
                </c:pt>
                <c:pt idx="13342">
                  <c:v>8.5920000000000004E-8</c:v>
                </c:pt>
                <c:pt idx="13343">
                  <c:v>8.5932500000000005E-8</c:v>
                </c:pt>
                <c:pt idx="13344">
                  <c:v>8.5945000000000006E-8</c:v>
                </c:pt>
                <c:pt idx="13345">
                  <c:v>8.5957499999999994E-8</c:v>
                </c:pt>
                <c:pt idx="13346">
                  <c:v>8.5969999999999995E-8</c:v>
                </c:pt>
                <c:pt idx="13347">
                  <c:v>8.5982499999999996E-8</c:v>
                </c:pt>
                <c:pt idx="13348">
                  <c:v>8.5994999999999997E-8</c:v>
                </c:pt>
                <c:pt idx="13349">
                  <c:v>8.6007499999999998E-8</c:v>
                </c:pt>
                <c:pt idx="13350">
                  <c:v>8.6019999999999999E-8</c:v>
                </c:pt>
                <c:pt idx="13351">
                  <c:v>8.60325E-8</c:v>
                </c:pt>
                <c:pt idx="13352">
                  <c:v>8.6045000000000001E-8</c:v>
                </c:pt>
                <c:pt idx="13353">
                  <c:v>8.6057500000000001E-8</c:v>
                </c:pt>
                <c:pt idx="13354">
                  <c:v>8.6070000000000002E-8</c:v>
                </c:pt>
                <c:pt idx="13355">
                  <c:v>8.6082500000000003E-8</c:v>
                </c:pt>
                <c:pt idx="13356">
                  <c:v>8.6095000000000004E-8</c:v>
                </c:pt>
                <c:pt idx="13357">
                  <c:v>8.6107500000000005E-8</c:v>
                </c:pt>
                <c:pt idx="13358">
                  <c:v>8.6120000000000006E-8</c:v>
                </c:pt>
                <c:pt idx="13359">
                  <c:v>8.6132499999999994E-8</c:v>
                </c:pt>
                <c:pt idx="13360">
                  <c:v>8.6144999999999995E-8</c:v>
                </c:pt>
                <c:pt idx="13361">
                  <c:v>8.6157499999999996E-8</c:v>
                </c:pt>
                <c:pt idx="13362">
                  <c:v>8.6169999999999997E-8</c:v>
                </c:pt>
                <c:pt idx="13363">
                  <c:v>8.6182499999999998E-8</c:v>
                </c:pt>
                <c:pt idx="13364">
                  <c:v>8.6194999999999999E-8</c:v>
                </c:pt>
                <c:pt idx="13365">
                  <c:v>8.62075E-8</c:v>
                </c:pt>
                <c:pt idx="13366">
                  <c:v>8.622E-8</c:v>
                </c:pt>
                <c:pt idx="13367">
                  <c:v>8.6232500000000001E-8</c:v>
                </c:pt>
                <c:pt idx="13368">
                  <c:v>8.6245000000000002E-8</c:v>
                </c:pt>
                <c:pt idx="13369">
                  <c:v>8.6257500000000003E-8</c:v>
                </c:pt>
                <c:pt idx="13370">
                  <c:v>8.6270000000000004E-8</c:v>
                </c:pt>
                <c:pt idx="13371">
                  <c:v>8.6282500000000005E-8</c:v>
                </c:pt>
                <c:pt idx="13372">
                  <c:v>8.6295000000000006E-8</c:v>
                </c:pt>
                <c:pt idx="13373">
                  <c:v>8.6307499999999994E-8</c:v>
                </c:pt>
                <c:pt idx="13374">
                  <c:v>8.6319999999999995E-8</c:v>
                </c:pt>
                <c:pt idx="13375">
                  <c:v>8.6332499999999996E-8</c:v>
                </c:pt>
                <c:pt idx="13376">
                  <c:v>8.6344999999999997E-8</c:v>
                </c:pt>
                <c:pt idx="13377">
                  <c:v>8.6357499999999998E-8</c:v>
                </c:pt>
                <c:pt idx="13378">
                  <c:v>8.6369999999999998E-8</c:v>
                </c:pt>
                <c:pt idx="13379">
                  <c:v>8.6382499999999999E-8</c:v>
                </c:pt>
                <c:pt idx="13380">
                  <c:v>8.6395E-8</c:v>
                </c:pt>
                <c:pt idx="13381">
                  <c:v>8.6407500000000001E-8</c:v>
                </c:pt>
                <c:pt idx="13382">
                  <c:v>8.6420000000000002E-8</c:v>
                </c:pt>
                <c:pt idx="13383">
                  <c:v>8.6432500000000003E-8</c:v>
                </c:pt>
                <c:pt idx="13384">
                  <c:v>8.6445000000000004E-8</c:v>
                </c:pt>
                <c:pt idx="13385">
                  <c:v>8.6457500000000005E-8</c:v>
                </c:pt>
                <c:pt idx="13386">
                  <c:v>8.6470000000000006E-8</c:v>
                </c:pt>
                <c:pt idx="13387">
                  <c:v>8.6482499999999994E-8</c:v>
                </c:pt>
                <c:pt idx="13388">
                  <c:v>8.6494999999999995E-8</c:v>
                </c:pt>
                <c:pt idx="13389">
                  <c:v>8.6507499999999996E-8</c:v>
                </c:pt>
                <c:pt idx="13390">
                  <c:v>8.6519999999999997E-8</c:v>
                </c:pt>
                <c:pt idx="13391">
                  <c:v>8.6532499999999997E-8</c:v>
                </c:pt>
                <c:pt idx="13392">
                  <c:v>8.6544999999999998E-8</c:v>
                </c:pt>
                <c:pt idx="13393">
                  <c:v>8.6557499999999999E-8</c:v>
                </c:pt>
                <c:pt idx="13394">
                  <c:v>8.657E-8</c:v>
                </c:pt>
                <c:pt idx="13395">
                  <c:v>8.6582500000000001E-8</c:v>
                </c:pt>
                <c:pt idx="13396">
                  <c:v>8.6595000000000002E-8</c:v>
                </c:pt>
                <c:pt idx="13397">
                  <c:v>8.6607500000000003E-8</c:v>
                </c:pt>
                <c:pt idx="13398">
                  <c:v>8.6620000000000004E-8</c:v>
                </c:pt>
                <c:pt idx="13399">
                  <c:v>8.6632500000000005E-8</c:v>
                </c:pt>
                <c:pt idx="13400">
                  <c:v>8.6645000000000006E-8</c:v>
                </c:pt>
                <c:pt idx="13401">
                  <c:v>8.6657499999999994E-8</c:v>
                </c:pt>
                <c:pt idx="13402">
                  <c:v>8.6669999999999995E-8</c:v>
                </c:pt>
                <c:pt idx="13403">
                  <c:v>8.6682499999999996E-8</c:v>
                </c:pt>
                <c:pt idx="13404">
                  <c:v>8.6694999999999996E-8</c:v>
                </c:pt>
                <c:pt idx="13405">
                  <c:v>8.6707499999999997E-8</c:v>
                </c:pt>
                <c:pt idx="13406">
                  <c:v>8.6719999999999998E-8</c:v>
                </c:pt>
                <c:pt idx="13407">
                  <c:v>8.6732499999999999E-8</c:v>
                </c:pt>
                <c:pt idx="13408">
                  <c:v>8.6745E-8</c:v>
                </c:pt>
                <c:pt idx="13409">
                  <c:v>8.6757500000000001E-8</c:v>
                </c:pt>
                <c:pt idx="13410">
                  <c:v>8.6770000000000002E-8</c:v>
                </c:pt>
                <c:pt idx="13411">
                  <c:v>8.6782500000000003E-8</c:v>
                </c:pt>
                <c:pt idx="13412">
                  <c:v>8.6795000000000004E-8</c:v>
                </c:pt>
                <c:pt idx="13413">
                  <c:v>8.6807500000000005E-8</c:v>
                </c:pt>
                <c:pt idx="13414">
                  <c:v>8.6820000000000006E-8</c:v>
                </c:pt>
                <c:pt idx="13415">
                  <c:v>8.6832499999999994E-8</c:v>
                </c:pt>
                <c:pt idx="13416">
                  <c:v>8.6844999999999994E-8</c:v>
                </c:pt>
                <c:pt idx="13417">
                  <c:v>8.6857499999999995E-8</c:v>
                </c:pt>
                <c:pt idx="13418">
                  <c:v>8.6869999999999996E-8</c:v>
                </c:pt>
                <c:pt idx="13419">
                  <c:v>8.6882499999999997E-8</c:v>
                </c:pt>
                <c:pt idx="13420">
                  <c:v>8.6894999999999998E-8</c:v>
                </c:pt>
                <c:pt idx="13421">
                  <c:v>8.6907499999999999E-8</c:v>
                </c:pt>
                <c:pt idx="13422">
                  <c:v>8.692E-8</c:v>
                </c:pt>
                <c:pt idx="13423">
                  <c:v>8.6932500000000001E-8</c:v>
                </c:pt>
                <c:pt idx="13424">
                  <c:v>8.6945000000000002E-8</c:v>
                </c:pt>
                <c:pt idx="13425">
                  <c:v>8.6957500000000003E-8</c:v>
                </c:pt>
                <c:pt idx="13426">
                  <c:v>8.6970000000000004E-8</c:v>
                </c:pt>
                <c:pt idx="13427">
                  <c:v>8.6982500000000005E-8</c:v>
                </c:pt>
                <c:pt idx="13428">
                  <c:v>8.6995000000000006E-8</c:v>
                </c:pt>
                <c:pt idx="13429">
                  <c:v>8.7007499999999993E-8</c:v>
                </c:pt>
                <c:pt idx="13430">
                  <c:v>8.7019999999999994E-8</c:v>
                </c:pt>
                <c:pt idx="13431">
                  <c:v>8.7032499999999995E-8</c:v>
                </c:pt>
                <c:pt idx="13432">
                  <c:v>8.7044999999999996E-8</c:v>
                </c:pt>
                <c:pt idx="13433">
                  <c:v>8.7057499999999997E-8</c:v>
                </c:pt>
                <c:pt idx="13434">
                  <c:v>8.7069999999999998E-8</c:v>
                </c:pt>
                <c:pt idx="13435">
                  <c:v>8.7082499999999999E-8</c:v>
                </c:pt>
                <c:pt idx="13436">
                  <c:v>8.7095E-8</c:v>
                </c:pt>
                <c:pt idx="13437">
                  <c:v>8.7107500000000001E-8</c:v>
                </c:pt>
                <c:pt idx="13438">
                  <c:v>8.7120000000000002E-8</c:v>
                </c:pt>
                <c:pt idx="13439">
                  <c:v>8.7132500000000003E-8</c:v>
                </c:pt>
                <c:pt idx="13440">
                  <c:v>8.7145000000000004E-8</c:v>
                </c:pt>
                <c:pt idx="13441">
                  <c:v>8.7157500000000005E-8</c:v>
                </c:pt>
                <c:pt idx="13442">
                  <c:v>8.7170000000000006E-8</c:v>
                </c:pt>
                <c:pt idx="13443">
                  <c:v>8.7182500000000007E-8</c:v>
                </c:pt>
                <c:pt idx="13444">
                  <c:v>8.7194999999999994E-8</c:v>
                </c:pt>
                <c:pt idx="13445">
                  <c:v>8.7207499999999995E-8</c:v>
                </c:pt>
                <c:pt idx="13446">
                  <c:v>8.7219999999999996E-8</c:v>
                </c:pt>
                <c:pt idx="13447">
                  <c:v>8.7232499999999997E-8</c:v>
                </c:pt>
                <c:pt idx="13448">
                  <c:v>8.7244999999999998E-8</c:v>
                </c:pt>
                <c:pt idx="13449">
                  <c:v>8.7257499999999999E-8</c:v>
                </c:pt>
                <c:pt idx="13450">
                  <c:v>8.727E-8</c:v>
                </c:pt>
                <c:pt idx="13451">
                  <c:v>8.7282500000000001E-8</c:v>
                </c:pt>
                <c:pt idx="13452">
                  <c:v>8.7295000000000002E-8</c:v>
                </c:pt>
                <c:pt idx="13453">
                  <c:v>8.7307500000000003E-8</c:v>
                </c:pt>
                <c:pt idx="13454">
                  <c:v>8.7320000000000004E-8</c:v>
                </c:pt>
                <c:pt idx="13455">
                  <c:v>8.7332500000000005E-8</c:v>
                </c:pt>
                <c:pt idx="13456">
                  <c:v>8.7345000000000006E-8</c:v>
                </c:pt>
                <c:pt idx="13457">
                  <c:v>8.7357500000000007E-8</c:v>
                </c:pt>
                <c:pt idx="13458">
                  <c:v>8.7369999999999994E-8</c:v>
                </c:pt>
                <c:pt idx="13459">
                  <c:v>8.7382499999999995E-8</c:v>
                </c:pt>
                <c:pt idx="13460">
                  <c:v>8.7394999999999996E-8</c:v>
                </c:pt>
                <c:pt idx="13461">
                  <c:v>8.7407499999999997E-8</c:v>
                </c:pt>
                <c:pt idx="13462">
                  <c:v>8.7419999999999998E-8</c:v>
                </c:pt>
                <c:pt idx="13463">
                  <c:v>8.7432499999999999E-8</c:v>
                </c:pt>
                <c:pt idx="13464">
                  <c:v>8.7445E-8</c:v>
                </c:pt>
                <c:pt idx="13465">
                  <c:v>8.7457500000000001E-8</c:v>
                </c:pt>
                <c:pt idx="13466">
                  <c:v>8.7470000000000002E-8</c:v>
                </c:pt>
                <c:pt idx="13467">
                  <c:v>8.7482500000000003E-8</c:v>
                </c:pt>
                <c:pt idx="13468">
                  <c:v>8.7495000000000004E-8</c:v>
                </c:pt>
                <c:pt idx="13469">
                  <c:v>8.7507500000000005E-8</c:v>
                </c:pt>
                <c:pt idx="13470">
                  <c:v>8.7520000000000005E-8</c:v>
                </c:pt>
                <c:pt idx="13471">
                  <c:v>8.7532500000000006E-8</c:v>
                </c:pt>
                <c:pt idx="13472">
                  <c:v>8.7544999999999994E-8</c:v>
                </c:pt>
                <c:pt idx="13473">
                  <c:v>8.7557499999999995E-8</c:v>
                </c:pt>
                <c:pt idx="13474">
                  <c:v>8.7569999999999996E-8</c:v>
                </c:pt>
                <c:pt idx="13475">
                  <c:v>8.7582499999999997E-8</c:v>
                </c:pt>
                <c:pt idx="13476">
                  <c:v>8.7594999999999998E-8</c:v>
                </c:pt>
                <c:pt idx="13477">
                  <c:v>8.7607499999999999E-8</c:v>
                </c:pt>
                <c:pt idx="13478">
                  <c:v>8.762E-8</c:v>
                </c:pt>
                <c:pt idx="13479">
                  <c:v>8.7632500000000001E-8</c:v>
                </c:pt>
                <c:pt idx="13480">
                  <c:v>8.7645000000000002E-8</c:v>
                </c:pt>
                <c:pt idx="13481">
                  <c:v>8.7657500000000003E-8</c:v>
                </c:pt>
                <c:pt idx="13482">
                  <c:v>8.7670000000000004E-8</c:v>
                </c:pt>
                <c:pt idx="13483">
                  <c:v>8.7682500000000004E-8</c:v>
                </c:pt>
                <c:pt idx="13484">
                  <c:v>8.7695000000000005E-8</c:v>
                </c:pt>
                <c:pt idx="13485">
                  <c:v>8.7707500000000006E-8</c:v>
                </c:pt>
                <c:pt idx="13486">
                  <c:v>8.7719999999999994E-8</c:v>
                </c:pt>
                <c:pt idx="13487">
                  <c:v>8.7732499999999995E-8</c:v>
                </c:pt>
                <c:pt idx="13488">
                  <c:v>8.7744999999999996E-8</c:v>
                </c:pt>
                <c:pt idx="13489">
                  <c:v>8.7757499999999997E-8</c:v>
                </c:pt>
                <c:pt idx="13490">
                  <c:v>8.7769999999999998E-8</c:v>
                </c:pt>
                <c:pt idx="13491">
                  <c:v>8.7782499999999999E-8</c:v>
                </c:pt>
                <c:pt idx="13492">
                  <c:v>8.7795E-8</c:v>
                </c:pt>
                <c:pt idx="13493">
                  <c:v>8.7807500000000001E-8</c:v>
                </c:pt>
                <c:pt idx="13494">
                  <c:v>8.7820000000000002E-8</c:v>
                </c:pt>
                <c:pt idx="13495">
                  <c:v>8.7832500000000002E-8</c:v>
                </c:pt>
                <c:pt idx="13496">
                  <c:v>8.7845000000000003E-8</c:v>
                </c:pt>
                <c:pt idx="13497">
                  <c:v>8.7857500000000004E-8</c:v>
                </c:pt>
                <c:pt idx="13498">
                  <c:v>8.7870000000000005E-8</c:v>
                </c:pt>
                <c:pt idx="13499">
                  <c:v>8.7882500000000006E-8</c:v>
                </c:pt>
                <c:pt idx="13500">
                  <c:v>8.7894999999999994E-8</c:v>
                </c:pt>
                <c:pt idx="13501">
                  <c:v>8.7907499999999995E-8</c:v>
                </c:pt>
                <c:pt idx="13502">
                  <c:v>8.7919999999999996E-8</c:v>
                </c:pt>
                <c:pt idx="13503">
                  <c:v>8.7932499999999997E-8</c:v>
                </c:pt>
                <c:pt idx="13504">
                  <c:v>8.7944999999999998E-8</c:v>
                </c:pt>
                <c:pt idx="13505">
                  <c:v>8.7957499999999999E-8</c:v>
                </c:pt>
                <c:pt idx="13506">
                  <c:v>8.797E-8</c:v>
                </c:pt>
                <c:pt idx="13507">
                  <c:v>8.7982500000000001E-8</c:v>
                </c:pt>
                <c:pt idx="13508">
                  <c:v>8.7995000000000001E-8</c:v>
                </c:pt>
                <c:pt idx="13509">
                  <c:v>8.8007500000000002E-8</c:v>
                </c:pt>
                <c:pt idx="13510">
                  <c:v>8.8020000000000003E-8</c:v>
                </c:pt>
                <c:pt idx="13511">
                  <c:v>8.8032500000000004E-8</c:v>
                </c:pt>
                <c:pt idx="13512">
                  <c:v>8.8045000000000005E-8</c:v>
                </c:pt>
                <c:pt idx="13513">
                  <c:v>8.8057500000000006E-8</c:v>
                </c:pt>
                <c:pt idx="13514">
                  <c:v>8.8069999999999994E-8</c:v>
                </c:pt>
                <c:pt idx="13515">
                  <c:v>8.8082499999999995E-8</c:v>
                </c:pt>
                <c:pt idx="13516">
                  <c:v>8.8094999999999996E-8</c:v>
                </c:pt>
                <c:pt idx="13517">
                  <c:v>8.8107499999999997E-8</c:v>
                </c:pt>
                <c:pt idx="13518">
                  <c:v>8.8119999999999998E-8</c:v>
                </c:pt>
                <c:pt idx="13519">
                  <c:v>8.8132499999999999E-8</c:v>
                </c:pt>
                <c:pt idx="13520">
                  <c:v>8.8144999999999999E-8</c:v>
                </c:pt>
                <c:pt idx="13521">
                  <c:v>8.81575E-8</c:v>
                </c:pt>
                <c:pt idx="13522">
                  <c:v>8.8170000000000001E-8</c:v>
                </c:pt>
                <c:pt idx="13523">
                  <c:v>8.8182500000000002E-8</c:v>
                </c:pt>
                <c:pt idx="13524">
                  <c:v>8.8195000000000003E-8</c:v>
                </c:pt>
                <c:pt idx="13525">
                  <c:v>8.8207500000000004E-8</c:v>
                </c:pt>
                <c:pt idx="13526">
                  <c:v>8.8220000000000005E-8</c:v>
                </c:pt>
                <c:pt idx="13527">
                  <c:v>8.8232500000000006E-8</c:v>
                </c:pt>
                <c:pt idx="13528">
                  <c:v>8.8244999999999994E-8</c:v>
                </c:pt>
                <c:pt idx="13529">
                  <c:v>8.8257499999999995E-8</c:v>
                </c:pt>
                <c:pt idx="13530">
                  <c:v>8.8269999999999996E-8</c:v>
                </c:pt>
                <c:pt idx="13531">
                  <c:v>8.8282499999999997E-8</c:v>
                </c:pt>
                <c:pt idx="13532">
                  <c:v>8.8294999999999998E-8</c:v>
                </c:pt>
                <c:pt idx="13533">
                  <c:v>8.8307499999999998E-8</c:v>
                </c:pt>
                <c:pt idx="13534">
                  <c:v>8.8319999999999999E-8</c:v>
                </c:pt>
                <c:pt idx="13535">
                  <c:v>8.83325E-8</c:v>
                </c:pt>
                <c:pt idx="13536">
                  <c:v>8.8345000000000001E-8</c:v>
                </c:pt>
                <c:pt idx="13537">
                  <c:v>8.8357500000000002E-8</c:v>
                </c:pt>
                <c:pt idx="13538">
                  <c:v>8.8370000000000003E-8</c:v>
                </c:pt>
                <c:pt idx="13539">
                  <c:v>8.8382500000000004E-8</c:v>
                </c:pt>
                <c:pt idx="13540">
                  <c:v>8.8395000000000005E-8</c:v>
                </c:pt>
                <c:pt idx="13541">
                  <c:v>8.8407500000000006E-8</c:v>
                </c:pt>
                <c:pt idx="13542">
                  <c:v>8.8419999999999994E-8</c:v>
                </c:pt>
                <c:pt idx="13543">
                  <c:v>8.8432499999999995E-8</c:v>
                </c:pt>
                <c:pt idx="13544">
                  <c:v>8.8444999999999996E-8</c:v>
                </c:pt>
                <c:pt idx="13545">
                  <c:v>8.8457499999999997E-8</c:v>
                </c:pt>
                <c:pt idx="13546">
                  <c:v>8.8469999999999997E-8</c:v>
                </c:pt>
                <c:pt idx="13547">
                  <c:v>8.8482499999999998E-8</c:v>
                </c:pt>
                <c:pt idx="13548">
                  <c:v>8.8494999999999999E-8</c:v>
                </c:pt>
                <c:pt idx="13549">
                  <c:v>8.85075E-8</c:v>
                </c:pt>
                <c:pt idx="13550">
                  <c:v>8.8520000000000001E-8</c:v>
                </c:pt>
                <c:pt idx="13551">
                  <c:v>8.8532500000000002E-8</c:v>
                </c:pt>
                <c:pt idx="13552">
                  <c:v>8.8545000000000003E-8</c:v>
                </c:pt>
                <c:pt idx="13553">
                  <c:v>8.8557500000000004E-8</c:v>
                </c:pt>
                <c:pt idx="13554">
                  <c:v>8.8570000000000005E-8</c:v>
                </c:pt>
                <c:pt idx="13555">
                  <c:v>8.8582500000000006E-8</c:v>
                </c:pt>
                <c:pt idx="13556">
                  <c:v>8.8594999999999994E-8</c:v>
                </c:pt>
                <c:pt idx="13557">
                  <c:v>8.8607499999999995E-8</c:v>
                </c:pt>
                <c:pt idx="13558">
                  <c:v>8.8619999999999995E-8</c:v>
                </c:pt>
                <c:pt idx="13559">
                  <c:v>8.8632499999999996E-8</c:v>
                </c:pt>
                <c:pt idx="13560">
                  <c:v>8.8644999999999997E-8</c:v>
                </c:pt>
                <c:pt idx="13561">
                  <c:v>8.8657499999999998E-8</c:v>
                </c:pt>
                <c:pt idx="13562">
                  <c:v>8.8669999999999999E-8</c:v>
                </c:pt>
                <c:pt idx="13563">
                  <c:v>8.86825E-8</c:v>
                </c:pt>
                <c:pt idx="13564">
                  <c:v>8.8695000000000001E-8</c:v>
                </c:pt>
                <c:pt idx="13565">
                  <c:v>8.8707500000000002E-8</c:v>
                </c:pt>
                <c:pt idx="13566">
                  <c:v>8.8720000000000003E-8</c:v>
                </c:pt>
                <c:pt idx="13567">
                  <c:v>8.8732500000000004E-8</c:v>
                </c:pt>
                <c:pt idx="13568">
                  <c:v>8.8745000000000005E-8</c:v>
                </c:pt>
                <c:pt idx="13569">
                  <c:v>8.8757500000000006E-8</c:v>
                </c:pt>
                <c:pt idx="13570">
                  <c:v>8.8769999999999994E-8</c:v>
                </c:pt>
                <c:pt idx="13571">
                  <c:v>8.8782499999999994E-8</c:v>
                </c:pt>
                <c:pt idx="13572">
                  <c:v>8.8794999999999995E-8</c:v>
                </c:pt>
                <c:pt idx="13573">
                  <c:v>8.8807499999999996E-8</c:v>
                </c:pt>
                <c:pt idx="13574">
                  <c:v>8.8819999999999997E-8</c:v>
                </c:pt>
                <c:pt idx="13575">
                  <c:v>8.8832499999999998E-8</c:v>
                </c:pt>
                <c:pt idx="13576">
                  <c:v>8.8844999999999999E-8</c:v>
                </c:pt>
                <c:pt idx="13577">
                  <c:v>8.88575E-8</c:v>
                </c:pt>
                <c:pt idx="13578">
                  <c:v>8.8870000000000001E-8</c:v>
                </c:pt>
                <c:pt idx="13579">
                  <c:v>8.8882500000000002E-8</c:v>
                </c:pt>
                <c:pt idx="13580">
                  <c:v>8.8895000000000003E-8</c:v>
                </c:pt>
                <c:pt idx="13581">
                  <c:v>8.8907500000000004E-8</c:v>
                </c:pt>
                <c:pt idx="13582">
                  <c:v>8.8920000000000005E-8</c:v>
                </c:pt>
                <c:pt idx="13583">
                  <c:v>8.8932500000000006E-8</c:v>
                </c:pt>
                <c:pt idx="13584">
                  <c:v>8.8944999999999993E-8</c:v>
                </c:pt>
                <c:pt idx="13585">
                  <c:v>8.8957499999999994E-8</c:v>
                </c:pt>
                <c:pt idx="13586">
                  <c:v>8.8969999999999995E-8</c:v>
                </c:pt>
                <c:pt idx="13587">
                  <c:v>8.8982499999999996E-8</c:v>
                </c:pt>
                <c:pt idx="13588">
                  <c:v>8.8994999999999997E-8</c:v>
                </c:pt>
                <c:pt idx="13589">
                  <c:v>8.9007499999999998E-8</c:v>
                </c:pt>
                <c:pt idx="13590">
                  <c:v>8.9019999999999999E-8</c:v>
                </c:pt>
                <c:pt idx="13591">
                  <c:v>8.90325E-8</c:v>
                </c:pt>
                <c:pt idx="13592">
                  <c:v>8.9045000000000001E-8</c:v>
                </c:pt>
                <c:pt idx="13593">
                  <c:v>8.9057500000000002E-8</c:v>
                </c:pt>
                <c:pt idx="13594">
                  <c:v>8.9070000000000003E-8</c:v>
                </c:pt>
                <c:pt idx="13595">
                  <c:v>8.9082500000000004E-8</c:v>
                </c:pt>
                <c:pt idx="13596">
                  <c:v>8.9095000000000005E-8</c:v>
                </c:pt>
                <c:pt idx="13597">
                  <c:v>8.9107500000000006E-8</c:v>
                </c:pt>
                <c:pt idx="13598">
                  <c:v>8.9120000000000007E-8</c:v>
                </c:pt>
                <c:pt idx="13599">
                  <c:v>8.9132499999999994E-8</c:v>
                </c:pt>
                <c:pt idx="13600">
                  <c:v>8.9144999999999995E-8</c:v>
                </c:pt>
                <c:pt idx="13601">
                  <c:v>8.9157499999999996E-8</c:v>
                </c:pt>
                <c:pt idx="13602">
                  <c:v>8.9169999999999997E-8</c:v>
                </c:pt>
                <c:pt idx="13603">
                  <c:v>8.9182499999999998E-8</c:v>
                </c:pt>
                <c:pt idx="13604">
                  <c:v>8.9194999999999999E-8</c:v>
                </c:pt>
                <c:pt idx="13605">
                  <c:v>8.92075E-8</c:v>
                </c:pt>
                <c:pt idx="13606">
                  <c:v>8.9220000000000001E-8</c:v>
                </c:pt>
                <c:pt idx="13607">
                  <c:v>8.9232500000000002E-8</c:v>
                </c:pt>
                <c:pt idx="13608">
                  <c:v>8.9245000000000003E-8</c:v>
                </c:pt>
                <c:pt idx="13609">
                  <c:v>8.9257500000000004E-8</c:v>
                </c:pt>
                <c:pt idx="13610">
                  <c:v>8.9270000000000005E-8</c:v>
                </c:pt>
                <c:pt idx="13611">
                  <c:v>8.9282500000000006E-8</c:v>
                </c:pt>
                <c:pt idx="13612">
                  <c:v>8.9295000000000006E-8</c:v>
                </c:pt>
                <c:pt idx="13613">
                  <c:v>8.9307499999999994E-8</c:v>
                </c:pt>
                <c:pt idx="13614">
                  <c:v>8.9319999999999995E-8</c:v>
                </c:pt>
                <c:pt idx="13615">
                  <c:v>8.9332499999999996E-8</c:v>
                </c:pt>
                <c:pt idx="13616">
                  <c:v>8.9344999999999997E-8</c:v>
                </c:pt>
                <c:pt idx="13617">
                  <c:v>8.9357499999999998E-8</c:v>
                </c:pt>
                <c:pt idx="13618">
                  <c:v>8.9369999999999999E-8</c:v>
                </c:pt>
                <c:pt idx="13619">
                  <c:v>8.93825E-8</c:v>
                </c:pt>
                <c:pt idx="13620">
                  <c:v>8.9395000000000001E-8</c:v>
                </c:pt>
                <c:pt idx="13621">
                  <c:v>8.9407500000000002E-8</c:v>
                </c:pt>
                <c:pt idx="13622">
                  <c:v>8.9420000000000003E-8</c:v>
                </c:pt>
                <c:pt idx="13623">
                  <c:v>8.9432500000000004E-8</c:v>
                </c:pt>
                <c:pt idx="13624">
                  <c:v>8.9445000000000005E-8</c:v>
                </c:pt>
                <c:pt idx="13625">
                  <c:v>8.9457500000000005E-8</c:v>
                </c:pt>
                <c:pt idx="13626">
                  <c:v>8.9470000000000006E-8</c:v>
                </c:pt>
                <c:pt idx="13627">
                  <c:v>8.9482499999999994E-8</c:v>
                </c:pt>
                <c:pt idx="13628">
                  <c:v>8.9494999999999995E-8</c:v>
                </c:pt>
                <c:pt idx="13629">
                  <c:v>8.9507499999999996E-8</c:v>
                </c:pt>
                <c:pt idx="13630">
                  <c:v>8.9519999999999997E-8</c:v>
                </c:pt>
                <c:pt idx="13631">
                  <c:v>8.9532499999999998E-8</c:v>
                </c:pt>
                <c:pt idx="13632">
                  <c:v>8.9544999999999999E-8</c:v>
                </c:pt>
                <c:pt idx="13633">
                  <c:v>8.95575E-8</c:v>
                </c:pt>
                <c:pt idx="13634">
                  <c:v>8.9570000000000001E-8</c:v>
                </c:pt>
                <c:pt idx="13635">
                  <c:v>8.9582500000000002E-8</c:v>
                </c:pt>
                <c:pt idx="13636">
                  <c:v>8.9595000000000003E-8</c:v>
                </c:pt>
                <c:pt idx="13637">
                  <c:v>8.9607500000000003E-8</c:v>
                </c:pt>
                <c:pt idx="13638">
                  <c:v>8.9620000000000004E-8</c:v>
                </c:pt>
                <c:pt idx="13639">
                  <c:v>8.9632500000000005E-8</c:v>
                </c:pt>
                <c:pt idx="13640">
                  <c:v>8.9645000000000006E-8</c:v>
                </c:pt>
                <c:pt idx="13641">
                  <c:v>8.9657499999999994E-8</c:v>
                </c:pt>
                <c:pt idx="13642">
                  <c:v>8.9669999999999995E-8</c:v>
                </c:pt>
                <c:pt idx="13643">
                  <c:v>8.9682499999999996E-8</c:v>
                </c:pt>
                <c:pt idx="13644">
                  <c:v>8.9694999999999997E-8</c:v>
                </c:pt>
                <c:pt idx="13645">
                  <c:v>8.9707499999999998E-8</c:v>
                </c:pt>
                <c:pt idx="13646">
                  <c:v>8.9719999999999999E-8</c:v>
                </c:pt>
                <c:pt idx="13647">
                  <c:v>8.97325E-8</c:v>
                </c:pt>
                <c:pt idx="13648">
                  <c:v>8.9745000000000001E-8</c:v>
                </c:pt>
                <c:pt idx="13649">
                  <c:v>8.9757500000000002E-8</c:v>
                </c:pt>
                <c:pt idx="13650">
                  <c:v>8.9770000000000002E-8</c:v>
                </c:pt>
                <c:pt idx="13651">
                  <c:v>8.9782500000000003E-8</c:v>
                </c:pt>
                <c:pt idx="13652">
                  <c:v>8.9795000000000004E-8</c:v>
                </c:pt>
                <c:pt idx="13653">
                  <c:v>8.9807500000000005E-8</c:v>
                </c:pt>
                <c:pt idx="13654">
                  <c:v>8.9820000000000006E-8</c:v>
                </c:pt>
                <c:pt idx="13655">
                  <c:v>8.9832499999999994E-8</c:v>
                </c:pt>
                <c:pt idx="13656">
                  <c:v>8.9844999999999995E-8</c:v>
                </c:pt>
                <c:pt idx="13657">
                  <c:v>8.9857499999999996E-8</c:v>
                </c:pt>
                <c:pt idx="13658">
                  <c:v>8.9869999999999997E-8</c:v>
                </c:pt>
                <c:pt idx="13659">
                  <c:v>8.9882499999999998E-8</c:v>
                </c:pt>
                <c:pt idx="13660">
                  <c:v>8.9894999999999999E-8</c:v>
                </c:pt>
                <c:pt idx="13661">
                  <c:v>8.99075E-8</c:v>
                </c:pt>
                <c:pt idx="13662">
                  <c:v>8.9920000000000001E-8</c:v>
                </c:pt>
                <c:pt idx="13663">
                  <c:v>8.9932500000000001E-8</c:v>
                </c:pt>
                <c:pt idx="13664">
                  <c:v>8.9945000000000002E-8</c:v>
                </c:pt>
                <c:pt idx="13665">
                  <c:v>8.9957500000000003E-8</c:v>
                </c:pt>
                <c:pt idx="13666">
                  <c:v>8.9970000000000004E-8</c:v>
                </c:pt>
                <c:pt idx="13667">
                  <c:v>8.9982500000000005E-8</c:v>
                </c:pt>
                <c:pt idx="13668">
                  <c:v>8.9995000000000006E-8</c:v>
                </c:pt>
                <c:pt idx="13669">
                  <c:v>9.0007499999999994E-8</c:v>
                </c:pt>
                <c:pt idx="13670">
                  <c:v>9.0019999999999995E-8</c:v>
                </c:pt>
                <c:pt idx="13671">
                  <c:v>9.0032499999999996E-8</c:v>
                </c:pt>
                <c:pt idx="13672">
                  <c:v>9.0044999999999997E-8</c:v>
                </c:pt>
                <c:pt idx="13673">
                  <c:v>9.0057499999999998E-8</c:v>
                </c:pt>
                <c:pt idx="13674">
                  <c:v>9.0069999999999999E-8</c:v>
                </c:pt>
                <c:pt idx="13675">
                  <c:v>9.0082499999999999E-8</c:v>
                </c:pt>
                <c:pt idx="13676">
                  <c:v>9.0095E-8</c:v>
                </c:pt>
                <c:pt idx="13677">
                  <c:v>9.0107500000000001E-8</c:v>
                </c:pt>
                <c:pt idx="13678">
                  <c:v>9.0120000000000002E-8</c:v>
                </c:pt>
                <c:pt idx="13679">
                  <c:v>9.0132500000000003E-8</c:v>
                </c:pt>
                <c:pt idx="13680">
                  <c:v>9.0145000000000004E-8</c:v>
                </c:pt>
                <c:pt idx="13681">
                  <c:v>9.0157500000000005E-8</c:v>
                </c:pt>
                <c:pt idx="13682">
                  <c:v>9.0170000000000006E-8</c:v>
                </c:pt>
                <c:pt idx="13683">
                  <c:v>9.0182499999999994E-8</c:v>
                </c:pt>
                <c:pt idx="13684">
                  <c:v>9.0194999999999995E-8</c:v>
                </c:pt>
                <c:pt idx="13685">
                  <c:v>9.0207499999999996E-8</c:v>
                </c:pt>
                <c:pt idx="13686">
                  <c:v>9.0219999999999997E-8</c:v>
                </c:pt>
                <c:pt idx="13687">
                  <c:v>9.0232499999999998E-8</c:v>
                </c:pt>
                <c:pt idx="13688">
                  <c:v>9.0244999999999998E-8</c:v>
                </c:pt>
                <c:pt idx="13689">
                  <c:v>9.0257499999999999E-8</c:v>
                </c:pt>
                <c:pt idx="13690">
                  <c:v>9.027E-8</c:v>
                </c:pt>
                <c:pt idx="13691">
                  <c:v>9.0282500000000001E-8</c:v>
                </c:pt>
                <c:pt idx="13692">
                  <c:v>9.0295000000000002E-8</c:v>
                </c:pt>
                <c:pt idx="13693">
                  <c:v>9.0307500000000003E-8</c:v>
                </c:pt>
                <c:pt idx="13694">
                  <c:v>9.0320000000000004E-8</c:v>
                </c:pt>
                <c:pt idx="13695">
                  <c:v>9.0332500000000005E-8</c:v>
                </c:pt>
                <c:pt idx="13696">
                  <c:v>9.0345000000000006E-8</c:v>
                </c:pt>
                <c:pt idx="13697">
                  <c:v>9.0357499999999994E-8</c:v>
                </c:pt>
                <c:pt idx="13698">
                  <c:v>9.0369999999999995E-8</c:v>
                </c:pt>
                <c:pt idx="13699">
                  <c:v>9.0382499999999996E-8</c:v>
                </c:pt>
                <c:pt idx="13700">
                  <c:v>9.0394999999999996E-8</c:v>
                </c:pt>
                <c:pt idx="13701">
                  <c:v>9.0407499999999997E-8</c:v>
                </c:pt>
                <c:pt idx="13702">
                  <c:v>9.0419999999999998E-8</c:v>
                </c:pt>
                <c:pt idx="13703">
                  <c:v>9.0432499999999999E-8</c:v>
                </c:pt>
                <c:pt idx="13704">
                  <c:v>9.0445E-8</c:v>
                </c:pt>
                <c:pt idx="13705">
                  <c:v>9.0457500000000001E-8</c:v>
                </c:pt>
                <c:pt idx="13706">
                  <c:v>9.0470000000000002E-8</c:v>
                </c:pt>
                <c:pt idx="13707">
                  <c:v>9.0482500000000003E-8</c:v>
                </c:pt>
                <c:pt idx="13708">
                  <c:v>9.0495000000000004E-8</c:v>
                </c:pt>
                <c:pt idx="13709">
                  <c:v>9.0507500000000005E-8</c:v>
                </c:pt>
                <c:pt idx="13710">
                  <c:v>9.0520000000000006E-8</c:v>
                </c:pt>
                <c:pt idx="13711">
                  <c:v>9.0532499999999994E-8</c:v>
                </c:pt>
                <c:pt idx="13712">
                  <c:v>9.0544999999999995E-8</c:v>
                </c:pt>
                <c:pt idx="13713">
                  <c:v>9.0557499999999995E-8</c:v>
                </c:pt>
                <c:pt idx="13714">
                  <c:v>9.0569999999999996E-8</c:v>
                </c:pt>
                <c:pt idx="13715">
                  <c:v>9.0582499999999997E-8</c:v>
                </c:pt>
                <c:pt idx="13716">
                  <c:v>9.0594999999999998E-8</c:v>
                </c:pt>
                <c:pt idx="13717">
                  <c:v>9.0607499999999999E-8</c:v>
                </c:pt>
                <c:pt idx="13718">
                  <c:v>9.062E-8</c:v>
                </c:pt>
                <c:pt idx="13719">
                  <c:v>9.0632500000000001E-8</c:v>
                </c:pt>
                <c:pt idx="13720">
                  <c:v>9.0645000000000002E-8</c:v>
                </c:pt>
                <c:pt idx="13721">
                  <c:v>9.0657500000000003E-8</c:v>
                </c:pt>
                <c:pt idx="13722">
                  <c:v>9.0670000000000004E-8</c:v>
                </c:pt>
                <c:pt idx="13723">
                  <c:v>9.0682500000000005E-8</c:v>
                </c:pt>
                <c:pt idx="13724">
                  <c:v>9.0695000000000006E-8</c:v>
                </c:pt>
                <c:pt idx="13725">
                  <c:v>9.0707499999999993E-8</c:v>
                </c:pt>
                <c:pt idx="13726">
                  <c:v>9.0719999999999994E-8</c:v>
                </c:pt>
                <c:pt idx="13727">
                  <c:v>9.0732499999999995E-8</c:v>
                </c:pt>
                <c:pt idx="13728">
                  <c:v>9.0744999999999996E-8</c:v>
                </c:pt>
                <c:pt idx="13729">
                  <c:v>9.0757499999999997E-8</c:v>
                </c:pt>
                <c:pt idx="13730">
                  <c:v>9.0769999999999998E-8</c:v>
                </c:pt>
                <c:pt idx="13731">
                  <c:v>9.0782499999999999E-8</c:v>
                </c:pt>
                <c:pt idx="13732">
                  <c:v>9.0795E-8</c:v>
                </c:pt>
                <c:pt idx="13733">
                  <c:v>9.0807500000000001E-8</c:v>
                </c:pt>
                <c:pt idx="13734">
                  <c:v>9.0820000000000002E-8</c:v>
                </c:pt>
                <c:pt idx="13735">
                  <c:v>9.0832500000000003E-8</c:v>
                </c:pt>
                <c:pt idx="13736">
                  <c:v>9.0845000000000004E-8</c:v>
                </c:pt>
                <c:pt idx="13737">
                  <c:v>9.0857500000000005E-8</c:v>
                </c:pt>
                <c:pt idx="13738">
                  <c:v>9.0870000000000006E-8</c:v>
                </c:pt>
                <c:pt idx="13739">
                  <c:v>9.0882499999999993E-8</c:v>
                </c:pt>
                <c:pt idx="13740">
                  <c:v>9.0894999999999994E-8</c:v>
                </c:pt>
                <c:pt idx="13741">
                  <c:v>9.0907499999999995E-8</c:v>
                </c:pt>
                <c:pt idx="13742">
                  <c:v>9.0919999999999996E-8</c:v>
                </c:pt>
                <c:pt idx="13743">
                  <c:v>9.0932499999999997E-8</c:v>
                </c:pt>
                <c:pt idx="13744">
                  <c:v>9.0944999999999998E-8</c:v>
                </c:pt>
                <c:pt idx="13745">
                  <c:v>9.0957499999999999E-8</c:v>
                </c:pt>
                <c:pt idx="13746">
                  <c:v>9.097E-8</c:v>
                </c:pt>
                <c:pt idx="13747">
                  <c:v>9.0982500000000001E-8</c:v>
                </c:pt>
                <c:pt idx="13748">
                  <c:v>9.0995000000000002E-8</c:v>
                </c:pt>
                <c:pt idx="13749">
                  <c:v>9.1007500000000003E-8</c:v>
                </c:pt>
                <c:pt idx="13750">
                  <c:v>9.1020000000000004E-8</c:v>
                </c:pt>
                <c:pt idx="13751">
                  <c:v>9.1032500000000005E-8</c:v>
                </c:pt>
                <c:pt idx="13752">
                  <c:v>9.1045000000000006E-8</c:v>
                </c:pt>
                <c:pt idx="13753">
                  <c:v>9.1057500000000007E-8</c:v>
                </c:pt>
                <c:pt idx="13754">
                  <c:v>9.1069999999999994E-8</c:v>
                </c:pt>
                <c:pt idx="13755">
                  <c:v>9.1082499999999995E-8</c:v>
                </c:pt>
                <c:pt idx="13756">
                  <c:v>9.1094999999999996E-8</c:v>
                </c:pt>
                <c:pt idx="13757">
                  <c:v>9.1107499999999997E-8</c:v>
                </c:pt>
                <c:pt idx="13758">
                  <c:v>9.1119999999999998E-8</c:v>
                </c:pt>
                <c:pt idx="13759">
                  <c:v>9.1132499999999999E-8</c:v>
                </c:pt>
                <c:pt idx="13760">
                  <c:v>9.1145E-8</c:v>
                </c:pt>
                <c:pt idx="13761">
                  <c:v>9.1157500000000001E-8</c:v>
                </c:pt>
                <c:pt idx="13762">
                  <c:v>9.1170000000000002E-8</c:v>
                </c:pt>
                <c:pt idx="13763">
                  <c:v>9.1182500000000003E-8</c:v>
                </c:pt>
                <c:pt idx="13764">
                  <c:v>9.1195000000000004E-8</c:v>
                </c:pt>
                <c:pt idx="13765">
                  <c:v>9.1207500000000005E-8</c:v>
                </c:pt>
                <c:pt idx="13766">
                  <c:v>9.1220000000000006E-8</c:v>
                </c:pt>
                <c:pt idx="13767">
                  <c:v>9.1232500000000006E-8</c:v>
                </c:pt>
                <c:pt idx="13768">
                  <c:v>9.1244999999999994E-8</c:v>
                </c:pt>
                <c:pt idx="13769">
                  <c:v>9.1257499999999995E-8</c:v>
                </c:pt>
                <c:pt idx="13770">
                  <c:v>9.1269999999999996E-8</c:v>
                </c:pt>
                <c:pt idx="13771">
                  <c:v>9.1282499999999997E-8</c:v>
                </c:pt>
                <c:pt idx="13772">
                  <c:v>9.1294999999999998E-8</c:v>
                </c:pt>
                <c:pt idx="13773">
                  <c:v>9.1307499999999999E-8</c:v>
                </c:pt>
                <c:pt idx="13774">
                  <c:v>9.132E-8</c:v>
                </c:pt>
                <c:pt idx="13775">
                  <c:v>9.1332500000000001E-8</c:v>
                </c:pt>
                <c:pt idx="13776">
                  <c:v>9.1345000000000002E-8</c:v>
                </c:pt>
                <c:pt idx="13777">
                  <c:v>9.1357500000000003E-8</c:v>
                </c:pt>
                <c:pt idx="13778">
                  <c:v>9.1370000000000004E-8</c:v>
                </c:pt>
                <c:pt idx="13779">
                  <c:v>9.1382500000000005E-8</c:v>
                </c:pt>
                <c:pt idx="13780">
                  <c:v>9.1395000000000005E-8</c:v>
                </c:pt>
                <c:pt idx="13781">
                  <c:v>9.1407500000000006E-8</c:v>
                </c:pt>
                <c:pt idx="13782">
                  <c:v>9.1419999999999994E-8</c:v>
                </c:pt>
                <c:pt idx="13783">
                  <c:v>9.1432499999999995E-8</c:v>
                </c:pt>
                <c:pt idx="13784">
                  <c:v>9.1444999999999996E-8</c:v>
                </c:pt>
                <c:pt idx="13785">
                  <c:v>9.1457499999999997E-8</c:v>
                </c:pt>
                <c:pt idx="13786">
                  <c:v>9.1469999999999998E-8</c:v>
                </c:pt>
                <c:pt idx="13787">
                  <c:v>9.1482499999999999E-8</c:v>
                </c:pt>
                <c:pt idx="13788">
                  <c:v>9.1495E-8</c:v>
                </c:pt>
                <c:pt idx="13789">
                  <c:v>9.1507500000000001E-8</c:v>
                </c:pt>
                <c:pt idx="13790">
                  <c:v>9.1520000000000002E-8</c:v>
                </c:pt>
                <c:pt idx="13791">
                  <c:v>9.1532500000000003E-8</c:v>
                </c:pt>
                <c:pt idx="13792">
                  <c:v>9.1545000000000003E-8</c:v>
                </c:pt>
                <c:pt idx="13793">
                  <c:v>9.1557500000000004E-8</c:v>
                </c:pt>
                <c:pt idx="13794">
                  <c:v>9.1570000000000005E-8</c:v>
                </c:pt>
                <c:pt idx="13795">
                  <c:v>9.1582500000000006E-8</c:v>
                </c:pt>
                <c:pt idx="13796">
                  <c:v>9.1594999999999994E-8</c:v>
                </c:pt>
                <c:pt idx="13797">
                  <c:v>9.1607499999999995E-8</c:v>
                </c:pt>
                <c:pt idx="13798">
                  <c:v>9.1619999999999996E-8</c:v>
                </c:pt>
                <c:pt idx="13799">
                  <c:v>9.1632499999999997E-8</c:v>
                </c:pt>
                <c:pt idx="13800">
                  <c:v>9.1644999999999998E-8</c:v>
                </c:pt>
                <c:pt idx="13801">
                  <c:v>9.1657499999999999E-8</c:v>
                </c:pt>
                <c:pt idx="13802">
                  <c:v>9.167E-8</c:v>
                </c:pt>
                <c:pt idx="13803">
                  <c:v>9.1682500000000001E-8</c:v>
                </c:pt>
                <c:pt idx="13804">
                  <c:v>9.1695000000000002E-8</c:v>
                </c:pt>
                <c:pt idx="13805">
                  <c:v>9.1707500000000002E-8</c:v>
                </c:pt>
                <c:pt idx="13806">
                  <c:v>9.1720000000000003E-8</c:v>
                </c:pt>
                <c:pt idx="13807">
                  <c:v>9.1732500000000004E-8</c:v>
                </c:pt>
                <c:pt idx="13808">
                  <c:v>9.1745000000000005E-8</c:v>
                </c:pt>
                <c:pt idx="13809">
                  <c:v>9.1757500000000006E-8</c:v>
                </c:pt>
                <c:pt idx="13810">
                  <c:v>9.1769999999999994E-8</c:v>
                </c:pt>
                <c:pt idx="13811">
                  <c:v>9.1782499999999995E-8</c:v>
                </c:pt>
                <c:pt idx="13812">
                  <c:v>9.1794999999999996E-8</c:v>
                </c:pt>
                <c:pt idx="13813">
                  <c:v>9.1807499999999997E-8</c:v>
                </c:pt>
                <c:pt idx="13814">
                  <c:v>9.1819999999999998E-8</c:v>
                </c:pt>
                <c:pt idx="13815">
                  <c:v>9.1832499999999999E-8</c:v>
                </c:pt>
                <c:pt idx="13816">
                  <c:v>9.1845E-8</c:v>
                </c:pt>
                <c:pt idx="13817">
                  <c:v>9.18575E-8</c:v>
                </c:pt>
                <c:pt idx="13818">
                  <c:v>9.1870000000000001E-8</c:v>
                </c:pt>
                <c:pt idx="13819">
                  <c:v>9.1882500000000002E-8</c:v>
                </c:pt>
                <c:pt idx="13820">
                  <c:v>9.1895000000000003E-8</c:v>
                </c:pt>
                <c:pt idx="13821">
                  <c:v>9.1907500000000004E-8</c:v>
                </c:pt>
                <c:pt idx="13822">
                  <c:v>9.1920000000000005E-8</c:v>
                </c:pt>
                <c:pt idx="13823">
                  <c:v>9.1932500000000006E-8</c:v>
                </c:pt>
                <c:pt idx="13824">
                  <c:v>9.1944999999999994E-8</c:v>
                </c:pt>
                <c:pt idx="13825">
                  <c:v>9.1957499999999995E-8</c:v>
                </c:pt>
                <c:pt idx="13826">
                  <c:v>9.1969999999999996E-8</c:v>
                </c:pt>
                <c:pt idx="13827">
                  <c:v>9.1982499999999997E-8</c:v>
                </c:pt>
                <c:pt idx="13828">
                  <c:v>9.1994999999999998E-8</c:v>
                </c:pt>
                <c:pt idx="13829">
                  <c:v>9.2007499999999999E-8</c:v>
                </c:pt>
                <c:pt idx="13830">
                  <c:v>9.2019999999999999E-8</c:v>
                </c:pt>
                <c:pt idx="13831">
                  <c:v>9.20325E-8</c:v>
                </c:pt>
                <c:pt idx="13832">
                  <c:v>9.2045000000000001E-8</c:v>
                </c:pt>
                <c:pt idx="13833">
                  <c:v>9.2057500000000002E-8</c:v>
                </c:pt>
                <c:pt idx="13834">
                  <c:v>9.2070000000000003E-8</c:v>
                </c:pt>
                <c:pt idx="13835">
                  <c:v>9.2082500000000004E-8</c:v>
                </c:pt>
                <c:pt idx="13836">
                  <c:v>9.2095000000000005E-8</c:v>
                </c:pt>
                <c:pt idx="13837">
                  <c:v>9.2107500000000006E-8</c:v>
                </c:pt>
                <c:pt idx="13838">
                  <c:v>9.2119999999999994E-8</c:v>
                </c:pt>
                <c:pt idx="13839">
                  <c:v>9.2132499999999995E-8</c:v>
                </c:pt>
                <c:pt idx="13840">
                  <c:v>9.2144999999999996E-8</c:v>
                </c:pt>
                <c:pt idx="13841">
                  <c:v>9.2157499999999997E-8</c:v>
                </c:pt>
                <c:pt idx="13842">
                  <c:v>9.2169999999999997E-8</c:v>
                </c:pt>
                <c:pt idx="13843">
                  <c:v>9.2182499999999998E-8</c:v>
                </c:pt>
                <c:pt idx="13844">
                  <c:v>9.2194999999999999E-8</c:v>
                </c:pt>
                <c:pt idx="13845">
                  <c:v>9.22075E-8</c:v>
                </c:pt>
                <c:pt idx="13846">
                  <c:v>9.2220000000000001E-8</c:v>
                </c:pt>
                <c:pt idx="13847">
                  <c:v>9.2232500000000002E-8</c:v>
                </c:pt>
                <c:pt idx="13848">
                  <c:v>9.2245000000000003E-8</c:v>
                </c:pt>
                <c:pt idx="13849">
                  <c:v>9.2257500000000004E-8</c:v>
                </c:pt>
                <c:pt idx="13850">
                  <c:v>9.2270000000000005E-8</c:v>
                </c:pt>
                <c:pt idx="13851">
                  <c:v>9.2282500000000006E-8</c:v>
                </c:pt>
                <c:pt idx="13852">
                  <c:v>9.2294999999999994E-8</c:v>
                </c:pt>
                <c:pt idx="13853">
                  <c:v>9.2307499999999995E-8</c:v>
                </c:pt>
                <c:pt idx="13854">
                  <c:v>9.2319999999999996E-8</c:v>
                </c:pt>
                <c:pt idx="13855">
                  <c:v>9.2332499999999996E-8</c:v>
                </c:pt>
                <c:pt idx="13856">
                  <c:v>9.2344999999999997E-8</c:v>
                </c:pt>
                <c:pt idx="13857">
                  <c:v>9.2357499999999998E-8</c:v>
                </c:pt>
                <c:pt idx="13858">
                  <c:v>9.2369999999999999E-8</c:v>
                </c:pt>
                <c:pt idx="13859">
                  <c:v>9.23825E-8</c:v>
                </c:pt>
                <c:pt idx="13860">
                  <c:v>9.2395000000000001E-8</c:v>
                </c:pt>
                <c:pt idx="13861">
                  <c:v>9.2407500000000002E-8</c:v>
                </c:pt>
                <c:pt idx="13862">
                  <c:v>9.2420000000000003E-8</c:v>
                </c:pt>
                <c:pt idx="13863">
                  <c:v>9.2432500000000004E-8</c:v>
                </c:pt>
                <c:pt idx="13864">
                  <c:v>9.2445000000000005E-8</c:v>
                </c:pt>
                <c:pt idx="13865">
                  <c:v>9.2457500000000006E-8</c:v>
                </c:pt>
                <c:pt idx="13866">
                  <c:v>9.2469999999999994E-8</c:v>
                </c:pt>
                <c:pt idx="13867">
                  <c:v>9.2482499999999994E-8</c:v>
                </c:pt>
                <c:pt idx="13868">
                  <c:v>9.2494999999999995E-8</c:v>
                </c:pt>
                <c:pt idx="13869">
                  <c:v>9.2507499999999996E-8</c:v>
                </c:pt>
                <c:pt idx="13870">
                  <c:v>9.2519999999999997E-8</c:v>
                </c:pt>
                <c:pt idx="13871">
                  <c:v>9.2532499999999998E-8</c:v>
                </c:pt>
                <c:pt idx="13872">
                  <c:v>9.2544999999999999E-8</c:v>
                </c:pt>
                <c:pt idx="13873">
                  <c:v>9.25575E-8</c:v>
                </c:pt>
                <c:pt idx="13874">
                  <c:v>9.2570000000000001E-8</c:v>
                </c:pt>
                <c:pt idx="13875">
                  <c:v>9.2582500000000002E-8</c:v>
                </c:pt>
                <c:pt idx="13876">
                  <c:v>9.2595000000000003E-8</c:v>
                </c:pt>
                <c:pt idx="13877">
                  <c:v>9.2607500000000004E-8</c:v>
                </c:pt>
                <c:pt idx="13878">
                  <c:v>9.2620000000000005E-8</c:v>
                </c:pt>
                <c:pt idx="13879">
                  <c:v>9.2632500000000006E-8</c:v>
                </c:pt>
                <c:pt idx="13880">
                  <c:v>9.2644999999999993E-8</c:v>
                </c:pt>
                <c:pt idx="13881">
                  <c:v>9.2657499999999994E-8</c:v>
                </c:pt>
                <c:pt idx="13882">
                  <c:v>9.2669999999999995E-8</c:v>
                </c:pt>
                <c:pt idx="13883">
                  <c:v>9.2682499999999996E-8</c:v>
                </c:pt>
                <c:pt idx="13884">
                  <c:v>9.2694999999999997E-8</c:v>
                </c:pt>
                <c:pt idx="13885">
                  <c:v>9.2707499999999998E-8</c:v>
                </c:pt>
                <c:pt idx="13886">
                  <c:v>9.2719999999999999E-8</c:v>
                </c:pt>
                <c:pt idx="13887">
                  <c:v>9.27325E-8</c:v>
                </c:pt>
                <c:pt idx="13888">
                  <c:v>9.2745000000000001E-8</c:v>
                </c:pt>
                <c:pt idx="13889">
                  <c:v>9.2757500000000002E-8</c:v>
                </c:pt>
                <c:pt idx="13890">
                  <c:v>9.2770000000000003E-8</c:v>
                </c:pt>
                <c:pt idx="13891">
                  <c:v>9.2782500000000004E-8</c:v>
                </c:pt>
                <c:pt idx="13892">
                  <c:v>9.2795000000000005E-8</c:v>
                </c:pt>
                <c:pt idx="13893">
                  <c:v>9.2807500000000006E-8</c:v>
                </c:pt>
                <c:pt idx="13894">
                  <c:v>9.2819999999999993E-8</c:v>
                </c:pt>
                <c:pt idx="13895">
                  <c:v>9.2832499999999994E-8</c:v>
                </c:pt>
                <c:pt idx="13896">
                  <c:v>9.2844999999999995E-8</c:v>
                </c:pt>
                <c:pt idx="13897">
                  <c:v>9.2857499999999996E-8</c:v>
                </c:pt>
                <c:pt idx="13898">
                  <c:v>9.2869999999999997E-8</c:v>
                </c:pt>
                <c:pt idx="13899">
                  <c:v>9.2882499999999998E-8</c:v>
                </c:pt>
                <c:pt idx="13900">
                  <c:v>9.2894999999999999E-8</c:v>
                </c:pt>
                <c:pt idx="13901">
                  <c:v>9.29075E-8</c:v>
                </c:pt>
                <c:pt idx="13902">
                  <c:v>9.2920000000000001E-8</c:v>
                </c:pt>
                <c:pt idx="13903">
                  <c:v>9.2932500000000002E-8</c:v>
                </c:pt>
                <c:pt idx="13904">
                  <c:v>9.2945000000000003E-8</c:v>
                </c:pt>
                <c:pt idx="13905">
                  <c:v>9.2957500000000004E-8</c:v>
                </c:pt>
                <c:pt idx="13906">
                  <c:v>9.2970000000000005E-8</c:v>
                </c:pt>
                <c:pt idx="13907">
                  <c:v>9.2982500000000006E-8</c:v>
                </c:pt>
                <c:pt idx="13908">
                  <c:v>9.2995000000000007E-8</c:v>
                </c:pt>
                <c:pt idx="13909">
                  <c:v>9.3007499999999994E-8</c:v>
                </c:pt>
                <c:pt idx="13910">
                  <c:v>9.3019999999999995E-8</c:v>
                </c:pt>
                <c:pt idx="13911">
                  <c:v>9.3032499999999996E-8</c:v>
                </c:pt>
                <c:pt idx="13912">
                  <c:v>9.3044999999999997E-8</c:v>
                </c:pt>
                <c:pt idx="13913">
                  <c:v>9.3057499999999998E-8</c:v>
                </c:pt>
                <c:pt idx="13914">
                  <c:v>9.3069999999999999E-8</c:v>
                </c:pt>
                <c:pt idx="13915">
                  <c:v>9.30825E-8</c:v>
                </c:pt>
                <c:pt idx="13916">
                  <c:v>9.3095000000000001E-8</c:v>
                </c:pt>
                <c:pt idx="13917">
                  <c:v>9.3107500000000002E-8</c:v>
                </c:pt>
                <c:pt idx="13918">
                  <c:v>9.3120000000000003E-8</c:v>
                </c:pt>
                <c:pt idx="13919">
                  <c:v>9.3132500000000004E-8</c:v>
                </c:pt>
                <c:pt idx="13920">
                  <c:v>9.3145000000000005E-8</c:v>
                </c:pt>
                <c:pt idx="13921">
                  <c:v>9.3157500000000006E-8</c:v>
                </c:pt>
                <c:pt idx="13922">
                  <c:v>9.3170000000000006E-8</c:v>
                </c:pt>
                <c:pt idx="13923">
                  <c:v>9.3182499999999994E-8</c:v>
                </c:pt>
                <c:pt idx="13924">
                  <c:v>9.3194999999999995E-8</c:v>
                </c:pt>
                <c:pt idx="13925">
                  <c:v>9.3207499999999996E-8</c:v>
                </c:pt>
                <c:pt idx="13926">
                  <c:v>9.3219999999999997E-8</c:v>
                </c:pt>
                <c:pt idx="13927">
                  <c:v>9.3232499999999998E-8</c:v>
                </c:pt>
                <c:pt idx="13928">
                  <c:v>9.3244999999999999E-8</c:v>
                </c:pt>
                <c:pt idx="13929">
                  <c:v>9.32575E-8</c:v>
                </c:pt>
                <c:pt idx="13930">
                  <c:v>9.3270000000000001E-8</c:v>
                </c:pt>
                <c:pt idx="13931">
                  <c:v>9.3282500000000002E-8</c:v>
                </c:pt>
                <c:pt idx="13932">
                  <c:v>9.3295000000000003E-8</c:v>
                </c:pt>
                <c:pt idx="13933">
                  <c:v>9.3307500000000004E-8</c:v>
                </c:pt>
                <c:pt idx="13934">
                  <c:v>9.3320000000000004E-8</c:v>
                </c:pt>
                <c:pt idx="13935">
                  <c:v>9.3332500000000005E-8</c:v>
                </c:pt>
                <c:pt idx="13936">
                  <c:v>9.3345000000000006E-8</c:v>
                </c:pt>
                <c:pt idx="13937">
                  <c:v>9.3357499999999994E-8</c:v>
                </c:pt>
                <c:pt idx="13938">
                  <c:v>9.3369999999999995E-8</c:v>
                </c:pt>
                <c:pt idx="13939">
                  <c:v>9.3382499999999996E-8</c:v>
                </c:pt>
                <c:pt idx="13940">
                  <c:v>9.3394999999999997E-8</c:v>
                </c:pt>
                <c:pt idx="13941">
                  <c:v>9.3407499999999998E-8</c:v>
                </c:pt>
                <c:pt idx="13942">
                  <c:v>9.3419999999999999E-8</c:v>
                </c:pt>
                <c:pt idx="13943">
                  <c:v>9.34325E-8</c:v>
                </c:pt>
                <c:pt idx="13944">
                  <c:v>9.3445000000000001E-8</c:v>
                </c:pt>
                <c:pt idx="13945">
                  <c:v>9.3457500000000002E-8</c:v>
                </c:pt>
                <c:pt idx="13946">
                  <c:v>9.3470000000000003E-8</c:v>
                </c:pt>
                <c:pt idx="13947">
                  <c:v>9.3482500000000003E-8</c:v>
                </c:pt>
                <c:pt idx="13948">
                  <c:v>9.3495000000000004E-8</c:v>
                </c:pt>
                <c:pt idx="13949">
                  <c:v>9.3507500000000005E-8</c:v>
                </c:pt>
                <c:pt idx="13950">
                  <c:v>9.3520000000000006E-8</c:v>
                </c:pt>
                <c:pt idx="13951">
                  <c:v>9.3532499999999994E-8</c:v>
                </c:pt>
                <c:pt idx="13952">
                  <c:v>9.3544999999999995E-8</c:v>
                </c:pt>
                <c:pt idx="13953">
                  <c:v>9.3557499999999996E-8</c:v>
                </c:pt>
                <c:pt idx="13954">
                  <c:v>9.3569999999999997E-8</c:v>
                </c:pt>
                <c:pt idx="13955">
                  <c:v>9.3582499999999998E-8</c:v>
                </c:pt>
                <c:pt idx="13956">
                  <c:v>9.3594999999999999E-8</c:v>
                </c:pt>
                <c:pt idx="13957">
                  <c:v>9.36075E-8</c:v>
                </c:pt>
                <c:pt idx="13958">
                  <c:v>9.3620000000000001E-8</c:v>
                </c:pt>
                <c:pt idx="13959">
                  <c:v>9.3632500000000001E-8</c:v>
                </c:pt>
                <c:pt idx="13960">
                  <c:v>9.3645000000000002E-8</c:v>
                </c:pt>
                <c:pt idx="13961">
                  <c:v>9.3657500000000003E-8</c:v>
                </c:pt>
                <c:pt idx="13962">
                  <c:v>9.3670000000000004E-8</c:v>
                </c:pt>
                <c:pt idx="13963">
                  <c:v>9.3682500000000005E-8</c:v>
                </c:pt>
                <c:pt idx="13964">
                  <c:v>9.3695000000000006E-8</c:v>
                </c:pt>
                <c:pt idx="13965">
                  <c:v>9.3707499999999994E-8</c:v>
                </c:pt>
                <c:pt idx="13966">
                  <c:v>9.3719999999999995E-8</c:v>
                </c:pt>
                <c:pt idx="13967">
                  <c:v>9.3732499999999996E-8</c:v>
                </c:pt>
                <c:pt idx="13968">
                  <c:v>9.3744999999999997E-8</c:v>
                </c:pt>
                <c:pt idx="13969">
                  <c:v>9.3757499999999998E-8</c:v>
                </c:pt>
                <c:pt idx="13970">
                  <c:v>9.3769999999999999E-8</c:v>
                </c:pt>
                <c:pt idx="13971">
                  <c:v>9.37825E-8</c:v>
                </c:pt>
                <c:pt idx="13972">
                  <c:v>9.3795E-8</c:v>
                </c:pt>
                <c:pt idx="13973">
                  <c:v>9.3807500000000001E-8</c:v>
                </c:pt>
                <c:pt idx="13974">
                  <c:v>9.3820000000000002E-8</c:v>
                </c:pt>
                <c:pt idx="13975">
                  <c:v>9.3832500000000003E-8</c:v>
                </c:pt>
                <c:pt idx="13976">
                  <c:v>9.3845000000000004E-8</c:v>
                </c:pt>
                <c:pt idx="13977">
                  <c:v>9.3857500000000005E-8</c:v>
                </c:pt>
                <c:pt idx="13978">
                  <c:v>9.3870000000000006E-8</c:v>
                </c:pt>
                <c:pt idx="13979">
                  <c:v>9.3882499999999994E-8</c:v>
                </c:pt>
                <c:pt idx="13980">
                  <c:v>9.3894999999999995E-8</c:v>
                </c:pt>
                <c:pt idx="13981">
                  <c:v>9.3907499999999996E-8</c:v>
                </c:pt>
                <c:pt idx="13982">
                  <c:v>9.3919999999999997E-8</c:v>
                </c:pt>
                <c:pt idx="13983">
                  <c:v>9.3932499999999998E-8</c:v>
                </c:pt>
                <c:pt idx="13984">
                  <c:v>9.3944999999999998E-8</c:v>
                </c:pt>
                <c:pt idx="13985">
                  <c:v>9.3957499999999999E-8</c:v>
                </c:pt>
                <c:pt idx="13986">
                  <c:v>9.397E-8</c:v>
                </c:pt>
                <c:pt idx="13987">
                  <c:v>9.3982500000000001E-8</c:v>
                </c:pt>
                <c:pt idx="13988">
                  <c:v>9.3995000000000002E-8</c:v>
                </c:pt>
                <c:pt idx="13989">
                  <c:v>9.4007500000000003E-8</c:v>
                </c:pt>
                <c:pt idx="13990">
                  <c:v>9.4020000000000004E-8</c:v>
                </c:pt>
                <c:pt idx="13991">
                  <c:v>9.4032500000000005E-8</c:v>
                </c:pt>
                <c:pt idx="13992">
                  <c:v>9.4045000000000006E-8</c:v>
                </c:pt>
                <c:pt idx="13993">
                  <c:v>9.4057499999999994E-8</c:v>
                </c:pt>
                <c:pt idx="13994">
                  <c:v>9.4069999999999995E-8</c:v>
                </c:pt>
                <c:pt idx="13995">
                  <c:v>9.4082499999999996E-8</c:v>
                </c:pt>
                <c:pt idx="13996">
                  <c:v>9.4094999999999997E-8</c:v>
                </c:pt>
                <c:pt idx="13997">
                  <c:v>9.4107499999999997E-8</c:v>
                </c:pt>
                <c:pt idx="13998">
                  <c:v>9.4119999999999998E-8</c:v>
                </c:pt>
                <c:pt idx="13999">
                  <c:v>9.4132499999999999E-8</c:v>
                </c:pt>
                <c:pt idx="14000">
                  <c:v>9.4145E-8</c:v>
                </c:pt>
                <c:pt idx="14001">
                  <c:v>9.4157500000000001E-8</c:v>
                </c:pt>
                <c:pt idx="14002">
                  <c:v>9.4170000000000002E-8</c:v>
                </c:pt>
                <c:pt idx="14003">
                  <c:v>9.4182500000000003E-8</c:v>
                </c:pt>
                <c:pt idx="14004">
                  <c:v>9.4195000000000004E-8</c:v>
                </c:pt>
                <c:pt idx="14005">
                  <c:v>9.4207500000000005E-8</c:v>
                </c:pt>
                <c:pt idx="14006">
                  <c:v>9.4220000000000006E-8</c:v>
                </c:pt>
                <c:pt idx="14007">
                  <c:v>9.4232499999999994E-8</c:v>
                </c:pt>
                <c:pt idx="14008">
                  <c:v>9.4244999999999995E-8</c:v>
                </c:pt>
                <c:pt idx="14009">
                  <c:v>9.4257499999999996E-8</c:v>
                </c:pt>
                <c:pt idx="14010">
                  <c:v>9.4269999999999996E-8</c:v>
                </c:pt>
                <c:pt idx="14011">
                  <c:v>9.4282499999999997E-8</c:v>
                </c:pt>
                <c:pt idx="14012">
                  <c:v>9.4294999999999998E-8</c:v>
                </c:pt>
                <c:pt idx="14013">
                  <c:v>9.4307499999999999E-8</c:v>
                </c:pt>
                <c:pt idx="14014">
                  <c:v>9.432E-8</c:v>
                </c:pt>
                <c:pt idx="14015">
                  <c:v>9.4332500000000001E-8</c:v>
                </c:pt>
                <c:pt idx="14016">
                  <c:v>9.4345000000000002E-8</c:v>
                </c:pt>
                <c:pt idx="14017">
                  <c:v>9.4357500000000003E-8</c:v>
                </c:pt>
                <c:pt idx="14018">
                  <c:v>9.4370000000000004E-8</c:v>
                </c:pt>
                <c:pt idx="14019">
                  <c:v>9.4382500000000005E-8</c:v>
                </c:pt>
                <c:pt idx="14020">
                  <c:v>9.4395000000000006E-8</c:v>
                </c:pt>
                <c:pt idx="14021">
                  <c:v>9.4407499999999994E-8</c:v>
                </c:pt>
                <c:pt idx="14022">
                  <c:v>9.4419999999999994E-8</c:v>
                </c:pt>
                <c:pt idx="14023">
                  <c:v>9.4432499999999995E-8</c:v>
                </c:pt>
                <c:pt idx="14024">
                  <c:v>9.4444999999999996E-8</c:v>
                </c:pt>
                <c:pt idx="14025">
                  <c:v>9.4457499999999997E-8</c:v>
                </c:pt>
                <c:pt idx="14026">
                  <c:v>9.4469999999999998E-8</c:v>
                </c:pt>
                <c:pt idx="14027">
                  <c:v>9.4482499999999999E-8</c:v>
                </c:pt>
                <c:pt idx="14028">
                  <c:v>9.4495E-8</c:v>
                </c:pt>
                <c:pt idx="14029">
                  <c:v>9.4507500000000001E-8</c:v>
                </c:pt>
                <c:pt idx="14030">
                  <c:v>9.4520000000000002E-8</c:v>
                </c:pt>
                <c:pt idx="14031">
                  <c:v>9.4532500000000003E-8</c:v>
                </c:pt>
                <c:pt idx="14032">
                  <c:v>9.4545000000000004E-8</c:v>
                </c:pt>
                <c:pt idx="14033">
                  <c:v>9.4557500000000005E-8</c:v>
                </c:pt>
                <c:pt idx="14034">
                  <c:v>9.4570000000000006E-8</c:v>
                </c:pt>
                <c:pt idx="14035">
                  <c:v>9.4582499999999993E-8</c:v>
                </c:pt>
                <c:pt idx="14036">
                  <c:v>9.4594999999999994E-8</c:v>
                </c:pt>
                <c:pt idx="14037">
                  <c:v>9.4607499999999995E-8</c:v>
                </c:pt>
                <c:pt idx="14038">
                  <c:v>9.4619999999999996E-8</c:v>
                </c:pt>
                <c:pt idx="14039">
                  <c:v>9.4632499999999997E-8</c:v>
                </c:pt>
                <c:pt idx="14040">
                  <c:v>9.4644999999999998E-8</c:v>
                </c:pt>
                <c:pt idx="14041">
                  <c:v>9.4657499999999999E-8</c:v>
                </c:pt>
                <c:pt idx="14042">
                  <c:v>9.467E-8</c:v>
                </c:pt>
                <c:pt idx="14043">
                  <c:v>9.4682500000000001E-8</c:v>
                </c:pt>
                <c:pt idx="14044">
                  <c:v>9.4695000000000002E-8</c:v>
                </c:pt>
                <c:pt idx="14045">
                  <c:v>9.4707500000000003E-8</c:v>
                </c:pt>
                <c:pt idx="14046">
                  <c:v>9.4720000000000004E-8</c:v>
                </c:pt>
                <c:pt idx="14047">
                  <c:v>9.4732500000000005E-8</c:v>
                </c:pt>
                <c:pt idx="14048">
                  <c:v>9.4745000000000006E-8</c:v>
                </c:pt>
                <c:pt idx="14049">
                  <c:v>9.4757500000000007E-8</c:v>
                </c:pt>
                <c:pt idx="14050">
                  <c:v>9.4769999999999994E-8</c:v>
                </c:pt>
                <c:pt idx="14051">
                  <c:v>9.4782499999999995E-8</c:v>
                </c:pt>
                <c:pt idx="14052">
                  <c:v>9.4794999999999996E-8</c:v>
                </c:pt>
                <c:pt idx="14053">
                  <c:v>9.4807499999999997E-8</c:v>
                </c:pt>
                <c:pt idx="14054">
                  <c:v>9.4819999999999998E-8</c:v>
                </c:pt>
                <c:pt idx="14055">
                  <c:v>9.4832499999999999E-8</c:v>
                </c:pt>
                <c:pt idx="14056">
                  <c:v>9.4845E-8</c:v>
                </c:pt>
                <c:pt idx="14057">
                  <c:v>9.4857500000000001E-8</c:v>
                </c:pt>
                <c:pt idx="14058">
                  <c:v>9.4870000000000002E-8</c:v>
                </c:pt>
                <c:pt idx="14059">
                  <c:v>9.4882500000000003E-8</c:v>
                </c:pt>
                <c:pt idx="14060">
                  <c:v>9.4895000000000004E-8</c:v>
                </c:pt>
                <c:pt idx="14061">
                  <c:v>9.4907500000000005E-8</c:v>
                </c:pt>
                <c:pt idx="14062">
                  <c:v>9.4920000000000006E-8</c:v>
                </c:pt>
                <c:pt idx="14063">
                  <c:v>9.4932500000000007E-8</c:v>
                </c:pt>
                <c:pt idx="14064">
                  <c:v>9.4944999999999994E-8</c:v>
                </c:pt>
                <c:pt idx="14065">
                  <c:v>9.4957499999999995E-8</c:v>
                </c:pt>
                <c:pt idx="14066">
                  <c:v>9.4969999999999996E-8</c:v>
                </c:pt>
                <c:pt idx="14067">
                  <c:v>9.4982499999999997E-8</c:v>
                </c:pt>
                <c:pt idx="14068">
                  <c:v>9.4994999999999998E-8</c:v>
                </c:pt>
                <c:pt idx="14069">
                  <c:v>9.5007499999999999E-8</c:v>
                </c:pt>
                <c:pt idx="14070">
                  <c:v>9.502E-8</c:v>
                </c:pt>
                <c:pt idx="14071">
                  <c:v>9.5032500000000001E-8</c:v>
                </c:pt>
                <c:pt idx="14072">
                  <c:v>9.5045000000000002E-8</c:v>
                </c:pt>
                <c:pt idx="14073">
                  <c:v>9.5057500000000003E-8</c:v>
                </c:pt>
                <c:pt idx="14074">
                  <c:v>9.5070000000000004E-8</c:v>
                </c:pt>
                <c:pt idx="14075">
                  <c:v>9.5082500000000005E-8</c:v>
                </c:pt>
                <c:pt idx="14076">
                  <c:v>9.5095000000000005E-8</c:v>
                </c:pt>
                <c:pt idx="14077">
                  <c:v>9.5107500000000006E-8</c:v>
                </c:pt>
                <c:pt idx="14078">
                  <c:v>9.5119999999999994E-8</c:v>
                </c:pt>
                <c:pt idx="14079">
                  <c:v>9.5132499999999995E-8</c:v>
                </c:pt>
                <c:pt idx="14080">
                  <c:v>9.5144999999999996E-8</c:v>
                </c:pt>
                <c:pt idx="14081">
                  <c:v>9.5157499999999997E-8</c:v>
                </c:pt>
                <c:pt idx="14082">
                  <c:v>9.5169999999999998E-8</c:v>
                </c:pt>
                <c:pt idx="14083">
                  <c:v>9.5182499999999999E-8</c:v>
                </c:pt>
                <c:pt idx="14084">
                  <c:v>9.5195E-8</c:v>
                </c:pt>
                <c:pt idx="14085">
                  <c:v>9.5207500000000001E-8</c:v>
                </c:pt>
                <c:pt idx="14086">
                  <c:v>9.5220000000000002E-8</c:v>
                </c:pt>
                <c:pt idx="14087">
                  <c:v>9.5232500000000003E-8</c:v>
                </c:pt>
                <c:pt idx="14088">
                  <c:v>9.5245000000000004E-8</c:v>
                </c:pt>
                <c:pt idx="14089">
                  <c:v>9.5257500000000004E-8</c:v>
                </c:pt>
                <c:pt idx="14090">
                  <c:v>9.5270000000000005E-8</c:v>
                </c:pt>
                <c:pt idx="14091">
                  <c:v>9.5282500000000006E-8</c:v>
                </c:pt>
                <c:pt idx="14092">
                  <c:v>9.5294999999999994E-8</c:v>
                </c:pt>
                <c:pt idx="14093">
                  <c:v>9.5307499999999995E-8</c:v>
                </c:pt>
                <c:pt idx="14094">
                  <c:v>9.5319999999999996E-8</c:v>
                </c:pt>
                <c:pt idx="14095">
                  <c:v>9.5332499999999997E-8</c:v>
                </c:pt>
                <c:pt idx="14096">
                  <c:v>9.5344999999999998E-8</c:v>
                </c:pt>
                <c:pt idx="14097">
                  <c:v>9.5357499999999999E-8</c:v>
                </c:pt>
                <c:pt idx="14098">
                  <c:v>9.537E-8</c:v>
                </c:pt>
                <c:pt idx="14099">
                  <c:v>9.5382500000000001E-8</c:v>
                </c:pt>
                <c:pt idx="14100">
                  <c:v>9.5395000000000002E-8</c:v>
                </c:pt>
                <c:pt idx="14101">
                  <c:v>9.5407500000000002E-8</c:v>
                </c:pt>
                <c:pt idx="14102">
                  <c:v>9.5420000000000003E-8</c:v>
                </c:pt>
                <c:pt idx="14103">
                  <c:v>9.5432500000000004E-8</c:v>
                </c:pt>
                <c:pt idx="14104">
                  <c:v>9.5445000000000005E-8</c:v>
                </c:pt>
                <c:pt idx="14105">
                  <c:v>9.5457500000000006E-8</c:v>
                </c:pt>
                <c:pt idx="14106">
                  <c:v>9.5469999999999994E-8</c:v>
                </c:pt>
                <c:pt idx="14107">
                  <c:v>9.5482499999999995E-8</c:v>
                </c:pt>
                <c:pt idx="14108">
                  <c:v>9.5494999999999996E-8</c:v>
                </c:pt>
                <c:pt idx="14109">
                  <c:v>9.5507499999999997E-8</c:v>
                </c:pt>
                <c:pt idx="14110">
                  <c:v>9.5519999999999998E-8</c:v>
                </c:pt>
                <c:pt idx="14111">
                  <c:v>9.5532499999999999E-8</c:v>
                </c:pt>
                <c:pt idx="14112">
                  <c:v>9.5545E-8</c:v>
                </c:pt>
                <c:pt idx="14113">
                  <c:v>9.5557500000000001E-8</c:v>
                </c:pt>
                <c:pt idx="14114">
                  <c:v>9.5570000000000001E-8</c:v>
                </c:pt>
                <c:pt idx="14115">
                  <c:v>9.5582500000000002E-8</c:v>
                </c:pt>
                <c:pt idx="14116">
                  <c:v>9.5595000000000003E-8</c:v>
                </c:pt>
                <c:pt idx="14117">
                  <c:v>9.5607500000000004E-8</c:v>
                </c:pt>
                <c:pt idx="14118">
                  <c:v>9.5620000000000005E-8</c:v>
                </c:pt>
                <c:pt idx="14119">
                  <c:v>9.5632500000000006E-8</c:v>
                </c:pt>
                <c:pt idx="14120">
                  <c:v>9.5644999999999994E-8</c:v>
                </c:pt>
                <c:pt idx="14121">
                  <c:v>9.5657499999999995E-8</c:v>
                </c:pt>
                <c:pt idx="14122">
                  <c:v>9.5669999999999996E-8</c:v>
                </c:pt>
                <c:pt idx="14123">
                  <c:v>9.5682499999999997E-8</c:v>
                </c:pt>
                <c:pt idx="14124">
                  <c:v>9.5694999999999998E-8</c:v>
                </c:pt>
                <c:pt idx="14125">
                  <c:v>9.5707499999999999E-8</c:v>
                </c:pt>
                <c:pt idx="14126">
                  <c:v>9.572E-8</c:v>
                </c:pt>
                <c:pt idx="14127">
                  <c:v>9.57325E-8</c:v>
                </c:pt>
                <c:pt idx="14128">
                  <c:v>9.5745000000000001E-8</c:v>
                </c:pt>
                <c:pt idx="14129">
                  <c:v>9.5757500000000002E-8</c:v>
                </c:pt>
                <c:pt idx="14130">
                  <c:v>9.5770000000000003E-8</c:v>
                </c:pt>
                <c:pt idx="14131">
                  <c:v>9.5782500000000004E-8</c:v>
                </c:pt>
                <c:pt idx="14132">
                  <c:v>9.5795000000000005E-8</c:v>
                </c:pt>
                <c:pt idx="14133">
                  <c:v>9.5807500000000006E-8</c:v>
                </c:pt>
                <c:pt idx="14134">
                  <c:v>9.5819999999999994E-8</c:v>
                </c:pt>
                <c:pt idx="14135">
                  <c:v>9.5832499999999995E-8</c:v>
                </c:pt>
                <c:pt idx="14136">
                  <c:v>9.5844999999999996E-8</c:v>
                </c:pt>
                <c:pt idx="14137">
                  <c:v>9.5857499999999997E-8</c:v>
                </c:pt>
                <c:pt idx="14138">
                  <c:v>9.5869999999999998E-8</c:v>
                </c:pt>
                <c:pt idx="14139">
                  <c:v>9.5882499999999998E-8</c:v>
                </c:pt>
                <c:pt idx="14140">
                  <c:v>9.5894999999999999E-8</c:v>
                </c:pt>
                <c:pt idx="14141">
                  <c:v>9.59075E-8</c:v>
                </c:pt>
                <c:pt idx="14142">
                  <c:v>9.5920000000000001E-8</c:v>
                </c:pt>
                <c:pt idx="14143">
                  <c:v>9.5932500000000002E-8</c:v>
                </c:pt>
                <c:pt idx="14144">
                  <c:v>9.5945000000000003E-8</c:v>
                </c:pt>
                <c:pt idx="14145">
                  <c:v>9.5957500000000004E-8</c:v>
                </c:pt>
                <c:pt idx="14146">
                  <c:v>9.5970000000000005E-8</c:v>
                </c:pt>
                <c:pt idx="14147">
                  <c:v>9.5982500000000006E-8</c:v>
                </c:pt>
                <c:pt idx="14148">
                  <c:v>9.5994999999999994E-8</c:v>
                </c:pt>
                <c:pt idx="14149">
                  <c:v>9.6007499999999995E-8</c:v>
                </c:pt>
                <c:pt idx="14150">
                  <c:v>9.6019999999999996E-8</c:v>
                </c:pt>
                <c:pt idx="14151">
                  <c:v>9.6032499999999997E-8</c:v>
                </c:pt>
                <c:pt idx="14152">
                  <c:v>9.6044999999999997E-8</c:v>
                </c:pt>
                <c:pt idx="14153">
                  <c:v>9.6057499999999998E-8</c:v>
                </c:pt>
                <c:pt idx="14154">
                  <c:v>9.6069999999999999E-8</c:v>
                </c:pt>
                <c:pt idx="14155">
                  <c:v>9.60825E-8</c:v>
                </c:pt>
                <c:pt idx="14156">
                  <c:v>9.6095000000000001E-8</c:v>
                </c:pt>
                <c:pt idx="14157">
                  <c:v>9.6107500000000002E-8</c:v>
                </c:pt>
                <c:pt idx="14158">
                  <c:v>9.6120000000000003E-8</c:v>
                </c:pt>
                <c:pt idx="14159">
                  <c:v>9.6132500000000004E-8</c:v>
                </c:pt>
                <c:pt idx="14160">
                  <c:v>9.6145000000000005E-8</c:v>
                </c:pt>
                <c:pt idx="14161">
                  <c:v>9.6157500000000006E-8</c:v>
                </c:pt>
                <c:pt idx="14162">
                  <c:v>9.6169999999999994E-8</c:v>
                </c:pt>
                <c:pt idx="14163">
                  <c:v>9.6182499999999995E-8</c:v>
                </c:pt>
                <c:pt idx="14164">
                  <c:v>9.6194999999999995E-8</c:v>
                </c:pt>
                <c:pt idx="14165">
                  <c:v>9.6207499999999996E-8</c:v>
                </c:pt>
                <c:pt idx="14166">
                  <c:v>9.6219999999999997E-8</c:v>
                </c:pt>
                <c:pt idx="14167">
                  <c:v>9.6232499999999998E-8</c:v>
                </c:pt>
                <c:pt idx="14168">
                  <c:v>9.6244999999999999E-8</c:v>
                </c:pt>
                <c:pt idx="14169">
                  <c:v>9.62575E-8</c:v>
                </c:pt>
                <c:pt idx="14170">
                  <c:v>9.6270000000000001E-8</c:v>
                </c:pt>
                <c:pt idx="14171">
                  <c:v>9.6282500000000002E-8</c:v>
                </c:pt>
                <c:pt idx="14172">
                  <c:v>9.6295000000000003E-8</c:v>
                </c:pt>
                <c:pt idx="14173">
                  <c:v>9.6307500000000004E-8</c:v>
                </c:pt>
                <c:pt idx="14174">
                  <c:v>9.6320000000000005E-8</c:v>
                </c:pt>
                <c:pt idx="14175">
                  <c:v>9.6332500000000006E-8</c:v>
                </c:pt>
                <c:pt idx="14176">
                  <c:v>9.6344999999999994E-8</c:v>
                </c:pt>
                <c:pt idx="14177">
                  <c:v>9.6357499999999994E-8</c:v>
                </c:pt>
                <c:pt idx="14178">
                  <c:v>9.6369999999999995E-8</c:v>
                </c:pt>
                <c:pt idx="14179">
                  <c:v>9.6382499999999996E-8</c:v>
                </c:pt>
                <c:pt idx="14180">
                  <c:v>9.6394999999999997E-8</c:v>
                </c:pt>
                <c:pt idx="14181">
                  <c:v>9.6407499999999998E-8</c:v>
                </c:pt>
                <c:pt idx="14182">
                  <c:v>9.6419999999999999E-8</c:v>
                </c:pt>
                <c:pt idx="14183">
                  <c:v>9.64325E-8</c:v>
                </c:pt>
                <c:pt idx="14184">
                  <c:v>9.6445000000000001E-8</c:v>
                </c:pt>
                <c:pt idx="14185">
                  <c:v>9.6457500000000002E-8</c:v>
                </c:pt>
                <c:pt idx="14186">
                  <c:v>9.6470000000000003E-8</c:v>
                </c:pt>
                <c:pt idx="14187">
                  <c:v>9.6482500000000004E-8</c:v>
                </c:pt>
                <c:pt idx="14188">
                  <c:v>9.6495000000000005E-8</c:v>
                </c:pt>
                <c:pt idx="14189">
                  <c:v>9.6507500000000006E-8</c:v>
                </c:pt>
                <c:pt idx="14190">
                  <c:v>9.6519999999999993E-8</c:v>
                </c:pt>
                <c:pt idx="14191">
                  <c:v>9.6532499999999994E-8</c:v>
                </c:pt>
                <c:pt idx="14192">
                  <c:v>9.6544999999999995E-8</c:v>
                </c:pt>
                <c:pt idx="14193">
                  <c:v>9.6557499999999996E-8</c:v>
                </c:pt>
                <c:pt idx="14194">
                  <c:v>9.6569999999999997E-8</c:v>
                </c:pt>
                <c:pt idx="14195">
                  <c:v>9.6582499999999998E-8</c:v>
                </c:pt>
                <c:pt idx="14196">
                  <c:v>9.6594999999999999E-8</c:v>
                </c:pt>
                <c:pt idx="14197">
                  <c:v>9.66075E-8</c:v>
                </c:pt>
                <c:pt idx="14198">
                  <c:v>9.6620000000000001E-8</c:v>
                </c:pt>
                <c:pt idx="14199">
                  <c:v>9.6632500000000002E-8</c:v>
                </c:pt>
                <c:pt idx="14200">
                  <c:v>9.6645000000000003E-8</c:v>
                </c:pt>
                <c:pt idx="14201">
                  <c:v>9.6657500000000004E-8</c:v>
                </c:pt>
                <c:pt idx="14202">
                  <c:v>9.6670000000000005E-8</c:v>
                </c:pt>
                <c:pt idx="14203">
                  <c:v>9.6682500000000006E-8</c:v>
                </c:pt>
                <c:pt idx="14204">
                  <c:v>9.6695000000000007E-8</c:v>
                </c:pt>
                <c:pt idx="14205">
                  <c:v>9.6707499999999994E-8</c:v>
                </c:pt>
                <c:pt idx="14206">
                  <c:v>9.6719999999999995E-8</c:v>
                </c:pt>
                <c:pt idx="14207">
                  <c:v>9.6732499999999996E-8</c:v>
                </c:pt>
                <c:pt idx="14208">
                  <c:v>9.6744999999999997E-8</c:v>
                </c:pt>
                <c:pt idx="14209">
                  <c:v>9.6757499999999998E-8</c:v>
                </c:pt>
                <c:pt idx="14210">
                  <c:v>9.6769999999999999E-8</c:v>
                </c:pt>
                <c:pt idx="14211">
                  <c:v>9.67825E-8</c:v>
                </c:pt>
                <c:pt idx="14212">
                  <c:v>9.6795000000000001E-8</c:v>
                </c:pt>
                <c:pt idx="14213">
                  <c:v>9.6807500000000002E-8</c:v>
                </c:pt>
                <c:pt idx="14214">
                  <c:v>9.6820000000000003E-8</c:v>
                </c:pt>
                <c:pt idx="14215">
                  <c:v>9.6832500000000004E-8</c:v>
                </c:pt>
                <c:pt idx="14216">
                  <c:v>9.6845000000000005E-8</c:v>
                </c:pt>
                <c:pt idx="14217">
                  <c:v>9.6857500000000006E-8</c:v>
                </c:pt>
                <c:pt idx="14218">
                  <c:v>9.6870000000000006E-8</c:v>
                </c:pt>
                <c:pt idx="14219">
                  <c:v>9.6882499999999994E-8</c:v>
                </c:pt>
                <c:pt idx="14220">
                  <c:v>9.6894999999999995E-8</c:v>
                </c:pt>
                <c:pt idx="14221">
                  <c:v>9.6907499999999996E-8</c:v>
                </c:pt>
                <c:pt idx="14222">
                  <c:v>9.6919999999999997E-8</c:v>
                </c:pt>
                <c:pt idx="14223">
                  <c:v>9.6932499999999998E-8</c:v>
                </c:pt>
                <c:pt idx="14224">
                  <c:v>9.6944999999999999E-8</c:v>
                </c:pt>
                <c:pt idx="14225">
                  <c:v>9.69575E-8</c:v>
                </c:pt>
                <c:pt idx="14226">
                  <c:v>9.6970000000000001E-8</c:v>
                </c:pt>
                <c:pt idx="14227">
                  <c:v>9.6982500000000002E-8</c:v>
                </c:pt>
                <c:pt idx="14228">
                  <c:v>9.6995000000000003E-8</c:v>
                </c:pt>
                <c:pt idx="14229">
                  <c:v>9.7007500000000004E-8</c:v>
                </c:pt>
                <c:pt idx="14230">
                  <c:v>9.7020000000000005E-8</c:v>
                </c:pt>
                <c:pt idx="14231">
                  <c:v>9.7032500000000005E-8</c:v>
                </c:pt>
                <c:pt idx="14232">
                  <c:v>9.7045000000000006E-8</c:v>
                </c:pt>
                <c:pt idx="14233">
                  <c:v>9.7057499999999994E-8</c:v>
                </c:pt>
                <c:pt idx="14234">
                  <c:v>9.7069999999999995E-8</c:v>
                </c:pt>
                <c:pt idx="14235">
                  <c:v>9.7082499999999996E-8</c:v>
                </c:pt>
                <c:pt idx="14236">
                  <c:v>9.7094999999999997E-8</c:v>
                </c:pt>
                <c:pt idx="14237">
                  <c:v>9.7107499999999998E-8</c:v>
                </c:pt>
                <c:pt idx="14238">
                  <c:v>9.7119999999999999E-8</c:v>
                </c:pt>
                <c:pt idx="14239">
                  <c:v>9.71325E-8</c:v>
                </c:pt>
                <c:pt idx="14240">
                  <c:v>9.7145000000000001E-8</c:v>
                </c:pt>
                <c:pt idx="14241">
                  <c:v>9.7157500000000002E-8</c:v>
                </c:pt>
                <c:pt idx="14242">
                  <c:v>9.7170000000000003E-8</c:v>
                </c:pt>
                <c:pt idx="14243">
                  <c:v>9.7182500000000003E-8</c:v>
                </c:pt>
                <c:pt idx="14244">
                  <c:v>9.7195000000000004E-8</c:v>
                </c:pt>
                <c:pt idx="14245">
                  <c:v>9.7207500000000005E-8</c:v>
                </c:pt>
                <c:pt idx="14246">
                  <c:v>9.7220000000000006E-8</c:v>
                </c:pt>
                <c:pt idx="14247">
                  <c:v>9.7232499999999994E-8</c:v>
                </c:pt>
                <c:pt idx="14248">
                  <c:v>9.7244999999999995E-8</c:v>
                </c:pt>
                <c:pt idx="14249">
                  <c:v>9.7257499999999996E-8</c:v>
                </c:pt>
                <c:pt idx="14250">
                  <c:v>9.7269999999999997E-8</c:v>
                </c:pt>
                <c:pt idx="14251">
                  <c:v>9.7282499999999998E-8</c:v>
                </c:pt>
                <c:pt idx="14252">
                  <c:v>9.7294999999999999E-8</c:v>
                </c:pt>
                <c:pt idx="14253">
                  <c:v>9.73075E-8</c:v>
                </c:pt>
                <c:pt idx="14254">
                  <c:v>9.7320000000000001E-8</c:v>
                </c:pt>
                <c:pt idx="14255">
                  <c:v>9.7332500000000002E-8</c:v>
                </c:pt>
                <c:pt idx="14256">
                  <c:v>9.7345000000000002E-8</c:v>
                </c:pt>
                <c:pt idx="14257">
                  <c:v>9.7357500000000003E-8</c:v>
                </c:pt>
                <c:pt idx="14258">
                  <c:v>9.7370000000000004E-8</c:v>
                </c:pt>
                <c:pt idx="14259">
                  <c:v>9.7382500000000005E-8</c:v>
                </c:pt>
                <c:pt idx="14260">
                  <c:v>9.7395000000000006E-8</c:v>
                </c:pt>
                <c:pt idx="14261">
                  <c:v>9.7407499999999994E-8</c:v>
                </c:pt>
                <c:pt idx="14262">
                  <c:v>9.7419999999999995E-8</c:v>
                </c:pt>
                <c:pt idx="14263">
                  <c:v>9.7432499999999996E-8</c:v>
                </c:pt>
                <c:pt idx="14264">
                  <c:v>9.7444999999999997E-8</c:v>
                </c:pt>
                <c:pt idx="14265">
                  <c:v>9.7457499999999998E-8</c:v>
                </c:pt>
                <c:pt idx="14266">
                  <c:v>9.7469999999999999E-8</c:v>
                </c:pt>
                <c:pt idx="14267">
                  <c:v>9.74825E-8</c:v>
                </c:pt>
                <c:pt idx="14268">
                  <c:v>9.7495000000000001E-8</c:v>
                </c:pt>
                <c:pt idx="14269">
                  <c:v>9.7507500000000001E-8</c:v>
                </c:pt>
                <c:pt idx="14270">
                  <c:v>9.7520000000000002E-8</c:v>
                </c:pt>
                <c:pt idx="14271">
                  <c:v>9.7532500000000003E-8</c:v>
                </c:pt>
                <c:pt idx="14272">
                  <c:v>9.7545000000000004E-8</c:v>
                </c:pt>
                <c:pt idx="14273">
                  <c:v>9.7557500000000005E-8</c:v>
                </c:pt>
                <c:pt idx="14274">
                  <c:v>9.7570000000000006E-8</c:v>
                </c:pt>
                <c:pt idx="14275">
                  <c:v>9.7582499999999994E-8</c:v>
                </c:pt>
                <c:pt idx="14276">
                  <c:v>9.7594999999999995E-8</c:v>
                </c:pt>
                <c:pt idx="14277">
                  <c:v>9.7607499999999996E-8</c:v>
                </c:pt>
                <c:pt idx="14278">
                  <c:v>9.7619999999999997E-8</c:v>
                </c:pt>
                <c:pt idx="14279">
                  <c:v>9.7632499999999998E-8</c:v>
                </c:pt>
                <c:pt idx="14280">
                  <c:v>9.7644999999999999E-8</c:v>
                </c:pt>
                <c:pt idx="14281">
                  <c:v>9.7657499999999999E-8</c:v>
                </c:pt>
                <c:pt idx="14282">
                  <c:v>9.767E-8</c:v>
                </c:pt>
                <c:pt idx="14283">
                  <c:v>9.7682500000000001E-8</c:v>
                </c:pt>
                <c:pt idx="14284">
                  <c:v>9.7695000000000002E-8</c:v>
                </c:pt>
                <c:pt idx="14285">
                  <c:v>9.7707500000000003E-8</c:v>
                </c:pt>
                <c:pt idx="14286">
                  <c:v>9.7720000000000004E-8</c:v>
                </c:pt>
                <c:pt idx="14287">
                  <c:v>9.7732500000000005E-8</c:v>
                </c:pt>
                <c:pt idx="14288">
                  <c:v>9.7745000000000006E-8</c:v>
                </c:pt>
                <c:pt idx="14289">
                  <c:v>9.7757499999999994E-8</c:v>
                </c:pt>
                <c:pt idx="14290">
                  <c:v>9.7769999999999995E-8</c:v>
                </c:pt>
                <c:pt idx="14291">
                  <c:v>9.7782499999999996E-8</c:v>
                </c:pt>
                <c:pt idx="14292">
                  <c:v>9.7794999999999997E-8</c:v>
                </c:pt>
                <c:pt idx="14293">
                  <c:v>9.7807499999999998E-8</c:v>
                </c:pt>
                <c:pt idx="14294">
                  <c:v>9.7819999999999998E-8</c:v>
                </c:pt>
                <c:pt idx="14295">
                  <c:v>9.7832499999999999E-8</c:v>
                </c:pt>
                <c:pt idx="14296">
                  <c:v>9.7845E-8</c:v>
                </c:pt>
                <c:pt idx="14297">
                  <c:v>9.7857500000000001E-8</c:v>
                </c:pt>
                <c:pt idx="14298">
                  <c:v>9.7870000000000002E-8</c:v>
                </c:pt>
                <c:pt idx="14299">
                  <c:v>9.7882500000000003E-8</c:v>
                </c:pt>
                <c:pt idx="14300">
                  <c:v>9.7895000000000004E-8</c:v>
                </c:pt>
                <c:pt idx="14301">
                  <c:v>9.7907500000000005E-8</c:v>
                </c:pt>
                <c:pt idx="14302">
                  <c:v>9.7920000000000006E-8</c:v>
                </c:pt>
                <c:pt idx="14303">
                  <c:v>9.7932499999999994E-8</c:v>
                </c:pt>
                <c:pt idx="14304">
                  <c:v>9.7944999999999995E-8</c:v>
                </c:pt>
                <c:pt idx="14305">
                  <c:v>9.7957499999999996E-8</c:v>
                </c:pt>
                <c:pt idx="14306">
                  <c:v>9.7969999999999996E-8</c:v>
                </c:pt>
                <c:pt idx="14307">
                  <c:v>9.7982499999999997E-8</c:v>
                </c:pt>
                <c:pt idx="14308">
                  <c:v>9.7994999999999998E-8</c:v>
                </c:pt>
                <c:pt idx="14309">
                  <c:v>9.8007499999999999E-8</c:v>
                </c:pt>
                <c:pt idx="14310">
                  <c:v>9.802E-8</c:v>
                </c:pt>
                <c:pt idx="14311">
                  <c:v>9.8032500000000001E-8</c:v>
                </c:pt>
                <c:pt idx="14312">
                  <c:v>9.8045000000000002E-8</c:v>
                </c:pt>
                <c:pt idx="14313">
                  <c:v>9.8057500000000003E-8</c:v>
                </c:pt>
                <c:pt idx="14314">
                  <c:v>9.8070000000000004E-8</c:v>
                </c:pt>
                <c:pt idx="14315">
                  <c:v>9.8082500000000005E-8</c:v>
                </c:pt>
                <c:pt idx="14316">
                  <c:v>9.8095000000000006E-8</c:v>
                </c:pt>
                <c:pt idx="14317">
                  <c:v>9.8107499999999994E-8</c:v>
                </c:pt>
                <c:pt idx="14318">
                  <c:v>9.8119999999999995E-8</c:v>
                </c:pt>
                <c:pt idx="14319">
                  <c:v>9.8132499999999995E-8</c:v>
                </c:pt>
                <c:pt idx="14320">
                  <c:v>9.8144999999999996E-8</c:v>
                </c:pt>
                <c:pt idx="14321">
                  <c:v>9.8157499999999997E-8</c:v>
                </c:pt>
                <c:pt idx="14322">
                  <c:v>9.8169999999999998E-8</c:v>
                </c:pt>
                <c:pt idx="14323">
                  <c:v>9.8182499999999999E-8</c:v>
                </c:pt>
                <c:pt idx="14324">
                  <c:v>9.8195E-8</c:v>
                </c:pt>
                <c:pt idx="14325">
                  <c:v>9.8207500000000001E-8</c:v>
                </c:pt>
                <c:pt idx="14326">
                  <c:v>9.8220000000000002E-8</c:v>
                </c:pt>
                <c:pt idx="14327">
                  <c:v>9.8232500000000003E-8</c:v>
                </c:pt>
                <c:pt idx="14328">
                  <c:v>9.8245000000000004E-8</c:v>
                </c:pt>
                <c:pt idx="14329">
                  <c:v>9.8257500000000005E-8</c:v>
                </c:pt>
                <c:pt idx="14330">
                  <c:v>9.8270000000000006E-8</c:v>
                </c:pt>
                <c:pt idx="14331">
                  <c:v>9.8282499999999993E-8</c:v>
                </c:pt>
                <c:pt idx="14332">
                  <c:v>9.8294999999999994E-8</c:v>
                </c:pt>
                <c:pt idx="14333">
                  <c:v>9.8307499999999995E-8</c:v>
                </c:pt>
                <c:pt idx="14334">
                  <c:v>9.8319999999999996E-8</c:v>
                </c:pt>
                <c:pt idx="14335">
                  <c:v>9.8332499999999997E-8</c:v>
                </c:pt>
                <c:pt idx="14336">
                  <c:v>9.8344999999999998E-8</c:v>
                </c:pt>
                <c:pt idx="14337">
                  <c:v>9.8357499999999999E-8</c:v>
                </c:pt>
                <c:pt idx="14338">
                  <c:v>9.837E-8</c:v>
                </c:pt>
                <c:pt idx="14339">
                  <c:v>9.8382500000000001E-8</c:v>
                </c:pt>
                <c:pt idx="14340">
                  <c:v>9.8395000000000002E-8</c:v>
                </c:pt>
                <c:pt idx="14341">
                  <c:v>9.8407500000000003E-8</c:v>
                </c:pt>
                <c:pt idx="14342">
                  <c:v>9.8420000000000004E-8</c:v>
                </c:pt>
                <c:pt idx="14343">
                  <c:v>9.8432500000000005E-8</c:v>
                </c:pt>
                <c:pt idx="14344">
                  <c:v>9.8445000000000006E-8</c:v>
                </c:pt>
                <c:pt idx="14345">
                  <c:v>9.8457499999999993E-8</c:v>
                </c:pt>
                <c:pt idx="14346">
                  <c:v>9.8469999999999994E-8</c:v>
                </c:pt>
                <c:pt idx="14347">
                  <c:v>9.8482499999999995E-8</c:v>
                </c:pt>
                <c:pt idx="14348">
                  <c:v>9.8494999999999996E-8</c:v>
                </c:pt>
                <c:pt idx="14349">
                  <c:v>9.8507499999999997E-8</c:v>
                </c:pt>
                <c:pt idx="14350">
                  <c:v>9.8519999999999998E-8</c:v>
                </c:pt>
                <c:pt idx="14351">
                  <c:v>9.8532499999999999E-8</c:v>
                </c:pt>
                <c:pt idx="14352">
                  <c:v>9.8545E-8</c:v>
                </c:pt>
                <c:pt idx="14353">
                  <c:v>9.8557500000000001E-8</c:v>
                </c:pt>
                <c:pt idx="14354">
                  <c:v>9.8570000000000002E-8</c:v>
                </c:pt>
                <c:pt idx="14355">
                  <c:v>9.8582500000000003E-8</c:v>
                </c:pt>
                <c:pt idx="14356">
                  <c:v>9.8595000000000004E-8</c:v>
                </c:pt>
                <c:pt idx="14357">
                  <c:v>9.8607500000000005E-8</c:v>
                </c:pt>
                <c:pt idx="14358">
                  <c:v>9.8620000000000006E-8</c:v>
                </c:pt>
                <c:pt idx="14359">
                  <c:v>9.8632500000000007E-8</c:v>
                </c:pt>
                <c:pt idx="14360">
                  <c:v>9.8644999999999994E-8</c:v>
                </c:pt>
                <c:pt idx="14361">
                  <c:v>9.8657499999999995E-8</c:v>
                </c:pt>
                <c:pt idx="14362">
                  <c:v>9.8669999999999996E-8</c:v>
                </c:pt>
                <c:pt idx="14363">
                  <c:v>9.8682499999999997E-8</c:v>
                </c:pt>
                <c:pt idx="14364">
                  <c:v>9.8694999999999998E-8</c:v>
                </c:pt>
                <c:pt idx="14365">
                  <c:v>9.8707499999999999E-8</c:v>
                </c:pt>
                <c:pt idx="14366">
                  <c:v>9.872E-8</c:v>
                </c:pt>
                <c:pt idx="14367">
                  <c:v>9.8732500000000001E-8</c:v>
                </c:pt>
                <c:pt idx="14368">
                  <c:v>9.8745000000000002E-8</c:v>
                </c:pt>
                <c:pt idx="14369">
                  <c:v>9.8757500000000003E-8</c:v>
                </c:pt>
                <c:pt idx="14370">
                  <c:v>9.8770000000000004E-8</c:v>
                </c:pt>
                <c:pt idx="14371">
                  <c:v>9.8782500000000005E-8</c:v>
                </c:pt>
                <c:pt idx="14372">
                  <c:v>9.8795000000000006E-8</c:v>
                </c:pt>
                <c:pt idx="14373">
                  <c:v>9.8807500000000006E-8</c:v>
                </c:pt>
                <c:pt idx="14374">
                  <c:v>9.8819999999999994E-8</c:v>
                </c:pt>
                <c:pt idx="14375">
                  <c:v>9.8832499999999995E-8</c:v>
                </c:pt>
                <c:pt idx="14376">
                  <c:v>9.8844999999999996E-8</c:v>
                </c:pt>
                <c:pt idx="14377">
                  <c:v>9.8857499999999997E-8</c:v>
                </c:pt>
                <c:pt idx="14378">
                  <c:v>9.8869999999999998E-8</c:v>
                </c:pt>
                <c:pt idx="14379">
                  <c:v>9.8882499999999999E-8</c:v>
                </c:pt>
                <c:pt idx="14380">
                  <c:v>9.8895E-8</c:v>
                </c:pt>
                <c:pt idx="14381">
                  <c:v>9.8907500000000001E-8</c:v>
                </c:pt>
                <c:pt idx="14382">
                  <c:v>9.8920000000000002E-8</c:v>
                </c:pt>
                <c:pt idx="14383">
                  <c:v>9.8932500000000003E-8</c:v>
                </c:pt>
                <c:pt idx="14384">
                  <c:v>9.8945000000000004E-8</c:v>
                </c:pt>
                <c:pt idx="14385">
                  <c:v>9.8957500000000005E-8</c:v>
                </c:pt>
                <c:pt idx="14386">
                  <c:v>9.8970000000000005E-8</c:v>
                </c:pt>
                <c:pt idx="14387">
                  <c:v>9.8982500000000006E-8</c:v>
                </c:pt>
                <c:pt idx="14388">
                  <c:v>9.8994999999999994E-8</c:v>
                </c:pt>
                <c:pt idx="14389">
                  <c:v>9.9007499999999995E-8</c:v>
                </c:pt>
                <c:pt idx="14390">
                  <c:v>9.9019999999999996E-8</c:v>
                </c:pt>
                <c:pt idx="14391">
                  <c:v>9.9032499999999997E-8</c:v>
                </c:pt>
                <c:pt idx="14392">
                  <c:v>9.9044999999999998E-8</c:v>
                </c:pt>
                <c:pt idx="14393">
                  <c:v>9.9057499999999999E-8</c:v>
                </c:pt>
                <c:pt idx="14394">
                  <c:v>9.907E-8</c:v>
                </c:pt>
                <c:pt idx="14395">
                  <c:v>9.9082500000000001E-8</c:v>
                </c:pt>
                <c:pt idx="14396">
                  <c:v>9.9095000000000002E-8</c:v>
                </c:pt>
                <c:pt idx="14397">
                  <c:v>9.9107500000000003E-8</c:v>
                </c:pt>
                <c:pt idx="14398">
                  <c:v>9.9120000000000003E-8</c:v>
                </c:pt>
                <c:pt idx="14399">
                  <c:v>9.9132500000000004E-8</c:v>
                </c:pt>
                <c:pt idx="14400">
                  <c:v>9.9145000000000005E-8</c:v>
                </c:pt>
                <c:pt idx="14401">
                  <c:v>9.9157500000000006E-8</c:v>
                </c:pt>
                <c:pt idx="14402">
                  <c:v>9.9169999999999994E-8</c:v>
                </c:pt>
                <c:pt idx="14403">
                  <c:v>9.9182499999999995E-8</c:v>
                </c:pt>
                <c:pt idx="14404">
                  <c:v>9.9194999999999996E-8</c:v>
                </c:pt>
                <c:pt idx="14405">
                  <c:v>9.9207499999999997E-8</c:v>
                </c:pt>
                <c:pt idx="14406">
                  <c:v>9.9219999999999998E-8</c:v>
                </c:pt>
                <c:pt idx="14407">
                  <c:v>9.9232499999999999E-8</c:v>
                </c:pt>
                <c:pt idx="14408">
                  <c:v>9.9245E-8</c:v>
                </c:pt>
                <c:pt idx="14409">
                  <c:v>9.9257500000000001E-8</c:v>
                </c:pt>
                <c:pt idx="14410">
                  <c:v>9.9270000000000002E-8</c:v>
                </c:pt>
                <c:pt idx="14411">
                  <c:v>9.9282500000000002E-8</c:v>
                </c:pt>
                <c:pt idx="14412">
                  <c:v>9.9295000000000003E-8</c:v>
                </c:pt>
                <c:pt idx="14413">
                  <c:v>9.9307500000000004E-8</c:v>
                </c:pt>
                <c:pt idx="14414">
                  <c:v>9.9320000000000005E-8</c:v>
                </c:pt>
                <c:pt idx="14415">
                  <c:v>9.9332500000000006E-8</c:v>
                </c:pt>
                <c:pt idx="14416">
                  <c:v>9.9344999999999994E-8</c:v>
                </c:pt>
                <c:pt idx="14417">
                  <c:v>9.9357499999999995E-8</c:v>
                </c:pt>
                <c:pt idx="14418">
                  <c:v>9.9369999999999996E-8</c:v>
                </c:pt>
                <c:pt idx="14419">
                  <c:v>9.9382499999999997E-8</c:v>
                </c:pt>
                <c:pt idx="14420">
                  <c:v>9.9394999999999998E-8</c:v>
                </c:pt>
                <c:pt idx="14421">
                  <c:v>9.9407499999999999E-8</c:v>
                </c:pt>
                <c:pt idx="14422">
                  <c:v>9.942E-8</c:v>
                </c:pt>
                <c:pt idx="14423">
                  <c:v>9.94325E-8</c:v>
                </c:pt>
                <c:pt idx="14424">
                  <c:v>9.9445000000000001E-8</c:v>
                </c:pt>
                <c:pt idx="14425">
                  <c:v>9.9457500000000002E-8</c:v>
                </c:pt>
                <c:pt idx="14426">
                  <c:v>9.9470000000000003E-8</c:v>
                </c:pt>
                <c:pt idx="14427">
                  <c:v>9.9482500000000004E-8</c:v>
                </c:pt>
                <c:pt idx="14428">
                  <c:v>9.9495000000000005E-8</c:v>
                </c:pt>
                <c:pt idx="14429">
                  <c:v>9.9507500000000006E-8</c:v>
                </c:pt>
                <c:pt idx="14430">
                  <c:v>9.9519999999999994E-8</c:v>
                </c:pt>
                <c:pt idx="14431">
                  <c:v>9.9532499999999995E-8</c:v>
                </c:pt>
                <c:pt idx="14432">
                  <c:v>9.9544999999999996E-8</c:v>
                </c:pt>
                <c:pt idx="14433">
                  <c:v>9.9557499999999997E-8</c:v>
                </c:pt>
                <c:pt idx="14434">
                  <c:v>9.9569999999999998E-8</c:v>
                </c:pt>
                <c:pt idx="14435">
                  <c:v>9.9582499999999999E-8</c:v>
                </c:pt>
                <c:pt idx="14436">
                  <c:v>9.9594999999999999E-8</c:v>
                </c:pt>
                <c:pt idx="14437">
                  <c:v>9.96075E-8</c:v>
                </c:pt>
                <c:pt idx="14438">
                  <c:v>9.9620000000000001E-8</c:v>
                </c:pt>
                <c:pt idx="14439">
                  <c:v>9.9632500000000002E-8</c:v>
                </c:pt>
                <c:pt idx="14440">
                  <c:v>9.9645000000000003E-8</c:v>
                </c:pt>
                <c:pt idx="14441">
                  <c:v>9.9657500000000004E-8</c:v>
                </c:pt>
                <c:pt idx="14442">
                  <c:v>9.9670000000000005E-8</c:v>
                </c:pt>
                <c:pt idx="14443">
                  <c:v>9.9682500000000006E-8</c:v>
                </c:pt>
                <c:pt idx="14444">
                  <c:v>9.9694999999999994E-8</c:v>
                </c:pt>
                <c:pt idx="14445">
                  <c:v>9.9707499999999995E-8</c:v>
                </c:pt>
                <c:pt idx="14446">
                  <c:v>9.9719999999999996E-8</c:v>
                </c:pt>
                <c:pt idx="14447">
                  <c:v>9.9732499999999997E-8</c:v>
                </c:pt>
                <c:pt idx="14448">
                  <c:v>9.9744999999999997E-8</c:v>
                </c:pt>
                <c:pt idx="14449">
                  <c:v>9.9757499999999998E-8</c:v>
                </c:pt>
                <c:pt idx="14450">
                  <c:v>9.9769999999999999E-8</c:v>
                </c:pt>
                <c:pt idx="14451">
                  <c:v>9.97825E-8</c:v>
                </c:pt>
                <c:pt idx="14452">
                  <c:v>9.9795000000000001E-8</c:v>
                </c:pt>
                <c:pt idx="14453">
                  <c:v>9.9807500000000002E-8</c:v>
                </c:pt>
                <c:pt idx="14454">
                  <c:v>9.9820000000000003E-8</c:v>
                </c:pt>
                <c:pt idx="14455">
                  <c:v>9.9832500000000004E-8</c:v>
                </c:pt>
                <c:pt idx="14456">
                  <c:v>9.9845000000000005E-8</c:v>
                </c:pt>
                <c:pt idx="14457">
                  <c:v>9.9857500000000006E-8</c:v>
                </c:pt>
                <c:pt idx="14458">
                  <c:v>9.9869999999999994E-8</c:v>
                </c:pt>
                <c:pt idx="14459">
                  <c:v>9.9882499999999995E-8</c:v>
                </c:pt>
                <c:pt idx="14460">
                  <c:v>9.9894999999999996E-8</c:v>
                </c:pt>
                <c:pt idx="14461">
                  <c:v>9.9907499999999996E-8</c:v>
                </c:pt>
                <c:pt idx="14462">
                  <c:v>9.9919999999999997E-8</c:v>
                </c:pt>
                <c:pt idx="14463">
                  <c:v>9.9932499999999998E-8</c:v>
                </c:pt>
                <c:pt idx="14464">
                  <c:v>9.9944999999999999E-8</c:v>
                </c:pt>
                <c:pt idx="14465">
                  <c:v>9.99575E-8</c:v>
                </c:pt>
                <c:pt idx="14466">
                  <c:v>9.9970000000000001E-8</c:v>
                </c:pt>
                <c:pt idx="14467">
                  <c:v>9.9982500000000002E-8</c:v>
                </c:pt>
                <c:pt idx="14468">
                  <c:v>9.9995000000000003E-8</c:v>
                </c:pt>
                <c:pt idx="14469">
                  <c:v>1.000075E-7</c:v>
                </c:pt>
                <c:pt idx="14470">
                  <c:v>1.0002E-7</c:v>
                </c:pt>
                <c:pt idx="14471">
                  <c:v>1.0003250000000001E-7</c:v>
                </c:pt>
                <c:pt idx="14472">
                  <c:v>1.0004499999999999E-7</c:v>
                </c:pt>
                <c:pt idx="14473">
                  <c:v>1.0005749999999999E-7</c:v>
                </c:pt>
                <c:pt idx="14474">
                  <c:v>1.0007E-7</c:v>
                </c:pt>
                <c:pt idx="14475">
                  <c:v>1.000825E-7</c:v>
                </c:pt>
                <c:pt idx="14476">
                  <c:v>1.00095E-7</c:v>
                </c:pt>
                <c:pt idx="14477">
                  <c:v>1.001075E-7</c:v>
                </c:pt>
                <c:pt idx="14478">
                  <c:v>1.0012E-7</c:v>
                </c:pt>
                <c:pt idx="14479">
                  <c:v>1.001325E-7</c:v>
                </c:pt>
                <c:pt idx="14480">
                  <c:v>1.00145E-7</c:v>
                </c:pt>
                <c:pt idx="14481">
                  <c:v>1.001575E-7</c:v>
                </c:pt>
                <c:pt idx="14482">
                  <c:v>1.0017E-7</c:v>
                </c:pt>
                <c:pt idx="14483">
                  <c:v>1.001825E-7</c:v>
                </c:pt>
                <c:pt idx="14484">
                  <c:v>1.00195E-7</c:v>
                </c:pt>
                <c:pt idx="14485">
                  <c:v>1.0020750000000001E-7</c:v>
                </c:pt>
                <c:pt idx="14486">
                  <c:v>1.0021999999999999E-7</c:v>
                </c:pt>
                <c:pt idx="14487">
                  <c:v>1.0023249999999999E-7</c:v>
                </c:pt>
                <c:pt idx="14488">
                  <c:v>1.00245E-7</c:v>
                </c:pt>
                <c:pt idx="14489">
                  <c:v>1.002575E-7</c:v>
                </c:pt>
                <c:pt idx="14490">
                  <c:v>1.0027E-7</c:v>
                </c:pt>
                <c:pt idx="14491">
                  <c:v>1.002825E-7</c:v>
                </c:pt>
                <c:pt idx="14492">
                  <c:v>1.00295E-7</c:v>
                </c:pt>
                <c:pt idx="14493">
                  <c:v>1.003075E-7</c:v>
                </c:pt>
                <c:pt idx="14494">
                  <c:v>1.0032E-7</c:v>
                </c:pt>
                <c:pt idx="14495">
                  <c:v>1.003325E-7</c:v>
                </c:pt>
                <c:pt idx="14496">
                  <c:v>1.00345E-7</c:v>
                </c:pt>
                <c:pt idx="14497">
                  <c:v>1.003575E-7</c:v>
                </c:pt>
                <c:pt idx="14498">
                  <c:v>1.0037E-7</c:v>
                </c:pt>
                <c:pt idx="14499">
                  <c:v>1.0038250000000001E-7</c:v>
                </c:pt>
                <c:pt idx="14500">
                  <c:v>1.0039499999999999E-7</c:v>
                </c:pt>
                <c:pt idx="14501">
                  <c:v>1.0040749999999999E-7</c:v>
                </c:pt>
                <c:pt idx="14502">
                  <c:v>1.0042E-7</c:v>
                </c:pt>
                <c:pt idx="14503">
                  <c:v>1.004325E-7</c:v>
                </c:pt>
                <c:pt idx="14504">
                  <c:v>1.00445E-7</c:v>
                </c:pt>
                <c:pt idx="14505">
                  <c:v>1.004575E-7</c:v>
                </c:pt>
                <c:pt idx="14506">
                  <c:v>1.0047E-7</c:v>
                </c:pt>
                <c:pt idx="14507">
                  <c:v>1.004825E-7</c:v>
                </c:pt>
                <c:pt idx="14508">
                  <c:v>1.00495E-7</c:v>
                </c:pt>
                <c:pt idx="14509">
                  <c:v>1.005075E-7</c:v>
                </c:pt>
                <c:pt idx="14510">
                  <c:v>1.0052E-7</c:v>
                </c:pt>
                <c:pt idx="14511">
                  <c:v>1.005325E-7</c:v>
                </c:pt>
                <c:pt idx="14512">
                  <c:v>1.00545E-7</c:v>
                </c:pt>
                <c:pt idx="14513">
                  <c:v>1.0055750000000001E-7</c:v>
                </c:pt>
                <c:pt idx="14514">
                  <c:v>1.0057000000000001E-7</c:v>
                </c:pt>
                <c:pt idx="14515">
                  <c:v>1.0058249999999999E-7</c:v>
                </c:pt>
                <c:pt idx="14516">
                  <c:v>1.00595E-7</c:v>
                </c:pt>
                <c:pt idx="14517">
                  <c:v>1.006075E-7</c:v>
                </c:pt>
                <c:pt idx="14518">
                  <c:v>1.0062E-7</c:v>
                </c:pt>
                <c:pt idx="14519">
                  <c:v>1.006325E-7</c:v>
                </c:pt>
                <c:pt idx="14520">
                  <c:v>1.00645E-7</c:v>
                </c:pt>
                <c:pt idx="14521">
                  <c:v>1.006575E-7</c:v>
                </c:pt>
                <c:pt idx="14522">
                  <c:v>1.0067E-7</c:v>
                </c:pt>
                <c:pt idx="14523">
                  <c:v>1.006825E-7</c:v>
                </c:pt>
                <c:pt idx="14524">
                  <c:v>1.00695E-7</c:v>
                </c:pt>
                <c:pt idx="14525">
                  <c:v>1.007075E-7</c:v>
                </c:pt>
                <c:pt idx="14526">
                  <c:v>1.0072E-7</c:v>
                </c:pt>
                <c:pt idx="14527">
                  <c:v>1.0073250000000001E-7</c:v>
                </c:pt>
                <c:pt idx="14528">
                  <c:v>1.0074500000000001E-7</c:v>
                </c:pt>
                <c:pt idx="14529">
                  <c:v>1.0075749999999999E-7</c:v>
                </c:pt>
                <c:pt idx="14530">
                  <c:v>1.0077E-7</c:v>
                </c:pt>
                <c:pt idx="14531">
                  <c:v>1.007825E-7</c:v>
                </c:pt>
                <c:pt idx="14532">
                  <c:v>1.00795E-7</c:v>
                </c:pt>
                <c:pt idx="14533">
                  <c:v>1.008075E-7</c:v>
                </c:pt>
                <c:pt idx="14534">
                  <c:v>1.0082E-7</c:v>
                </c:pt>
                <c:pt idx="14535">
                  <c:v>1.008325E-7</c:v>
                </c:pt>
                <c:pt idx="14536">
                  <c:v>1.00845E-7</c:v>
                </c:pt>
                <c:pt idx="14537">
                  <c:v>1.008575E-7</c:v>
                </c:pt>
                <c:pt idx="14538">
                  <c:v>1.0087E-7</c:v>
                </c:pt>
                <c:pt idx="14539">
                  <c:v>1.008825E-7</c:v>
                </c:pt>
                <c:pt idx="14540">
                  <c:v>1.00895E-7</c:v>
                </c:pt>
                <c:pt idx="14541">
                  <c:v>1.0090750000000001E-7</c:v>
                </c:pt>
                <c:pt idx="14542">
                  <c:v>1.0092000000000001E-7</c:v>
                </c:pt>
                <c:pt idx="14543">
                  <c:v>1.0093249999999999E-7</c:v>
                </c:pt>
                <c:pt idx="14544">
                  <c:v>1.00945E-7</c:v>
                </c:pt>
                <c:pt idx="14545">
                  <c:v>1.009575E-7</c:v>
                </c:pt>
                <c:pt idx="14546">
                  <c:v>1.0097E-7</c:v>
                </c:pt>
                <c:pt idx="14547">
                  <c:v>1.009825E-7</c:v>
                </c:pt>
                <c:pt idx="14548">
                  <c:v>1.00995E-7</c:v>
                </c:pt>
                <c:pt idx="14549">
                  <c:v>1.010075E-7</c:v>
                </c:pt>
                <c:pt idx="14550">
                  <c:v>1.0102E-7</c:v>
                </c:pt>
                <c:pt idx="14551">
                  <c:v>1.010325E-7</c:v>
                </c:pt>
                <c:pt idx="14552">
                  <c:v>1.01045E-7</c:v>
                </c:pt>
                <c:pt idx="14553">
                  <c:v>1.010575E-7</c:v>
                </c:pt>
                <c:pt idx="14554">
                  <c:v>1.0107E-7</c:v>
                </c:pt>
                <c:pt idx="14555">
                  <c:v>1.0108250000000001E-7</c:v>
                </c:pt>
                <c:pt idx="14556">
                  <c:v>1.0109500000000001E-7</c:v>
                </c:pt>
                <c:pt idx="14557">
                  <c:v>1.0110749999999999E-7</c:v>
                </c:pt>
                <c:pt idx="14558">
                  <c:v>1.0111999999999999E-7</c:v>
                </c:pt>
                <c:pt idx="14559">
                  <c:v>1.011325E-7</c:v>
                </c:pt>
                <c:pt idx="14560">
                  <c:v>1.01145E-7</c:v>
                </c:pt>
                <c:pt idx="14561">
                  <c:v>1.011575E-7</c:v>
                </c:pt>
                <c:pt idx="14562">
                  <c:v>1.0117E-7</c:v>
                </c:pt>
                <c:pt idx="14563">
                  <c:v>1.011825E-7</c:v>
                </c:pt>
                <c:pt idx="14564">
                  <c:v>1.01195E-7</c:v>
                </c:pt>
                <c:pt idx="14565">
                  <c:v>1.012075E-7</c:v>
                </c:pt>
                <c:pt idx="14566">
                  <c:v>1.0122E-7</c:v>
                </c:pt>
                <c:pt idx="14567">
                  <c:v>1.012325E-7</c:v>
                </c:pt>
                <c:pt idx="14568">
                  <c:v>1.01245E-7</c:v>
                </c:pt>
                <c:pt idx="14569">
                  <c:v>1.0125750000000001E-7</c:v>
                </c:pt>
                <c:pt idx="14570">
                  <c:v>1.0127000000000001E-7</c:v>
                </c:pt>
                <c:pt idx="14571">
                  <c:v>1.0128249999999999E-7</c:v>
                </c:pt>
                <c:pt idx="14572">
                  <c:v>1.0129499999999999E-7</c:v>
                </c:pt>
                <c:pt idx="14573">
                  <c:v>1.013075E-7</c:v>
                </c:pt>
                <c:pt idx="14574">
                  <c:v>1.0132E-7</c:v>
                </c:pt>
                <c:pt idx="14575">
                  <c:v>1.013325E-7</c:v>
                </c:pt>
                <c:pt idx="14576">
                  <c:v>1.01345E-7</c:v>
                </c:pt>
                <c:pt idx="14577">
                  <c:v>1.013575E-7</c:v>
                </c:pt>
                <c:pt idx="14578">
                  <c:v>1.0137E-7</c:v>
                </c:pt>
                <c:pt idx="14579">
                  <c:v>1.013825E-7</c:v>
                </c:pt>
                <c:pt idx="14580">
                  <c:v>1.01395E-7</c:v>
                </c:pt>
                <c:pt idx="14581">
                  <c:v>1.014075E-7</c:v>
                </c:pt>
                <c:pt idx="14582">
                  <c:v>1.0142E-7</c:v>
                </c:pt>
                <c:pt idx="14583">
                  <c:v>1.0143250000000001E-7</c:v>
                </c:pt>
                <c:pt idx="14584">
                  <c:v>1.0144500000000001E-7</c:v>
                </c:pt>
                <c:pt idx="14585">
                  <c:v>1.0145749999999999E-7</c:v>
                </c:pt>
                <c:pt idx="14586">
                  <c:v>1.0146999999999999E-7</c:v>
                </c:pt>
                <c:pt idx="14587">
                  <c:v>1.014825E-7</c:v>
                </c:pt>
                <c:pt idx="14588">
                  <c:v>1.01495E-7</c:v>
                </c:pt>
                <c:pt idx="14589">
                  <c:v>1.015075E-7</c:v>
                </c:pt>
                <c:pt idx="14590">
                  <c:v>1.0152E-7</c:v>
                </c:pt>
                <c:pt idx="14591">
                  <c:v>1.015325E-7</c:v>
                </c:pt>
                <c:pt idx="14592">
                  <c:v>1.01545E-7</c:v>
                </c:pt>
                <c:pt idx="14593">
                  <c:v>1.015575E-7</c:v>
                </c:pt>
                <c:pt idx="14594">
                  <c:v>1.0157E-7</c:v>
                </c:pt>
                <c:pt idx="14595">
                  <c:v>1.015825E-7</c:v>
                </c:pt>
                <c:pt idx="14596">
                  <c:v>1.01595E-7</c:v>
                </c:pt>
                <c:pt idx="14597">
                  <c:v>1.0160750000000001E-7</c:v>
                </c:pt>
                <c:pt idx="14598">
                  <c:v>1.0162000000000001E-7</c:v>
                </c:pt>
                <c:pt idx="14599">
                  <c:v>1.0163249999999999E-7</c:v>
                </c:pt>
                <c:pt idx="14600">
                  <c:v>1.0164499999999999E-7</c:v>
                </c:pt>
                <c:pt idx="14601">
                  <c:v>1.016575E-7</c:v>
                </c:pt>
                <c:pt idx="14602">
                  <c:v>1.0167E-7</c:v>
                </c:pt>
                <c:pt idx="14603">
                  <c:v>1.016825E-7</c:v>
                </c:pt>
                <c:pt idx="14604">
                  <c:v>1.01695E-7</c:v>
                </c:pt>
                <c:pt idx="14605">
                  <c:v>1.017075E-7</c:v>
                </c:pt>
                <c:pt idx="14606">
                  <c:v>1.0172E-7</c:v>
                </c:pt>
                <c:pt idx="14607">
                  <c:v>1.017325E-7</c:v>
                </c:pt>
                <c:pt idx="14608">
                  <c:v>1.01745E-7</c:v>
                </c:pt>
                <c:pt idx="14609">
                  <c:v>1.017575E-7</c:v>
                </c:pt>
                <c:pt idx="14610">
                  <c:v>1.0177E-7</c:v>
                </c:pt>
                <c:pt idx="14611">
                  <c:v>1.017825E-7</c:v>
                </c:pt>
                <c:pt idx="14612">
                  <c:v>1.0179500000000001E-7</c:v>
                </c:pt>
                <c:pt idx="14613">
                  <c:v>1.0180749999999999E-7</c:v>
                </c:pt>
                <c:pt idx="14614">
                  <c:v>1.0181999999999999E-7</c:v>
                </c:pt>
                <c:pt idx="14615">
                  <c:v>1.018325E-7</c:v>
                </c:pt>
                <c:pt idx="14616">
                  <c:v>1.01845E-7</c:v>
                </c:pt>
                <c:pt idx="14617">
                  <c:v>1.018575E-7</c:v>
                </c:pt>
                <c:pt idx="14618">
                  <c:v>1.0187E-7</c:v>
                </c:pt>
                <c:pt idx="14619">
                  <c:v>1.018825E-7</c:v>
                </c:pt>
                <c:pt idx="14620">
                  <c:v>1.01895E-7</c:v>
                </c:pt>
                <c:pt idx="14621">
                  <c:v>1.019075E-7</c:v>
                </c:pt>
                <c:pt idx="14622">
                  <c:v>1.0192E-7</c:v>
                </c:pt>
                <c:pt idx="14623">
                  <c:v>1.019325E-7</c:v>
                </c:pt>
                <c:pt idx="14624">
                  <c:v>1.01945E-7</c:v>
                </c:pt>
                <c:pt idx="14625">
                  <c:v>1.019575E-7</c:v>
                </c:pt>
                <c:pt idx="14626">
                  <c:v>1.0197000000000001E-7</c:v>
                </c:pt>
                <c:pt idx="14627">
                  <c:v>1.0198249999999999E-7</c:v>
                </c:pt>
                <c:pt idx="14628">
                  <c:v>1.0199499999999999E-7</c:v>
                </c:pt>
                <c:pt idx="14629">
                  <c:v>1.020075E-7</c:v>
                </c:pt>
                <c:pt idx="14630">
                  <c:v>1.0202E-7</c:v>
                </c:pt>
                <c:pt idx="14631">
                  <c:v>1.020325E-7</c:v>
                </c:pt>
                <c:pt idx="14632">
                  <c:v>1.02045E-7</c:v>
                </c:pt>
                <c:pt idx="14633">
                  <c:v>1.020575E-7</c:v>
                </c:pt>
                <c:pt idx="14634">
                  <c:v>1.0207E-7</c:v>
                </c:pt>
                <c:pt idx="14635">
                  <c:v>1.020825E-7</c:v>
                </c:pt>
                <c:pt idx="14636">
                  <c:v>1.02095E-7</c:v>
                </c:pt>
                <c:pt idx="14637">
                  <c:v>1.021075E-7</c:v>
                </c:pt>
                <c:pt idx="14638">
                  <c:v>1.0212E-7</c:v>
                </c:pt>
                <c:pt idx="14639">
                  <c:v>1.021325E-7</c:v>
                </c:pt>
                <c:pt idx="14640">
                  <c:v>1.0214500000000001E-7</c:v>
                </c:pt>
                <c:pt idx="14641">
                  <c:v>1.0215749999999999E-7</c:v>
                </c:pt>
                <c:pt idx="14642">
                  <c:v>1.0216999999999999E-7</c:v>
                </c:pt>
                <c:pt idx="14643">
                  <c:v>1.021825E-7</c:v>
                </c:pt>
                <c:pt idx="14644">
                  <c:v>1.02195E-7</c:v>
                </c:pt>
                <c:pt idx="14645">
                  <c:v>1.022075E-7</c:v>
                </c:pt>
                <c:pt idx="14646">
                  <c:v>1.0222E-7</c:v>
                </c:pt>
                <c:pt idx="14647">
                  <c:v>1.022325E-7</c:v>
                </c:pt>
                <c:pt idx="14648">
                  <c:v>1.02245E-7</c:v>
                </c:pt>
                <c:pt idx="14649">
                  <c:v>1.022575E-7</c:v>
                </c:pt>
                <c:pt idx="14650">
                  <c:v>1.0227E-7</c:v>
                </c:pt>
                <c:pt idx="14651">
                  <c:v>1.022825E-7</c:v>
                </c:pt>
                <c:pt idx="14652">
                  <c:v>1.02295E-7</c:v>
                </c:pt>
                <c:pt idx="14653">
                  <c:v>1.023075E-7</c:v>
                </c:pt>
                <c:pt idx="14654">
                  <c:v>1.0232000000000001E-7</c:v>
                </c:pt>
                <c:pt idx="14655">
                  <c:v>1.0233250000000001E-7</c:v>
                </c:pt>
                <c:pt idx="14656">
                  <c:v>1.0234499999999999E-7</c:v>
                </c:pt>
                <c:pt idx="14657">
                  <c:v>1.023575E-7</c:v>
                </c:pt>
                <c:pt idx="14658">
                  <c:v>1.0237E-7</c:v>
                </c:pt>
                <c:pt idx="14659">
                  <c:v>1.023825E-7</c:v>
                </c:pt>
                <c:pt idx="14660">
                  <c:v>1.02395E-7</c:v>
                </c:pt>
                <c:pt idx="14661">
                  <c:v>1.024075E-7</c:v>
                </c:pt>
                <c:pt idx="14662">
                  <c:v>1.0242E-7</c:v>
                </c:pt>
                <c:pt idx="14663">
                  <c:v>1.024325E-7</c:v>
                </c:pt>
                <c:pt idx="14664">
                  <c:v>1.02445E-7</c:v>
                </c:pt>
                <c:pt idx="14665">
                  <c:v>1.024575E-7</c:v>
                </c:pt>
                <c:pt idx="14666">
                  <c:v>1.0247E-7</c:v>
                </c:pt>
                <c:pt idx="14667">
                  <c:v>1.024825E-7</c:v>
                </c:pt>
                <c:pt idx="14668">
                  <c:v>1.0249500000000001E-7</c:v>
                </c:pt>
                <c:pt idx="14669">
                  <c:v>1.0250750000000001E-7</c:v>
                </c:pt>
                <c:pt idx="14670">
                  <c:v>1.0251999999999999E-7</c:v>
                </c:pt>
                <c:pt idx="14671">
                  <c:v>1.025325E-7</c:v>
                </c:pt>
                <c:pt idx="14672">
                  <c:v>1.02545E-7</c:v>
                </c:pt>
                <c:pt idx="14673">
                  <c:v>1.025575E-7</c:v>
                </c:pt>
                <c:pt idx="14674">
                  <c:v>1.0257E-7</c:v>
                </c:pt>
                <c:pt idx="14675">
                  <c:v>1.025825E-7</c:v>
                </c:pt>
                <c:pt idx="14676">
                  <c:v>1.02595E-7</c:v>
                </c:pt>
                <c:pt idx="14677">
                  <c:v>1.026075E-7</c:v>
                </c:pt>
                <c:pt idx="14678">
                  <c:v>1.0262E-7</c:v>
                </c:pt>
                <c:pt idx="14679">
                  <c:v>1.026325E-7</c:v>
                </c:pt>
                <c:pt idx="14680">
                  <c:v>1.02645E-7</c:v>
                </c:pt>
                <c:pt idx="14681">
                  <c:v>1.026575E-7</c:v>
                </c:pt>
                <c:pt idx="14682">
                  <c:v>1.0267000000000001E-7</c:v>
                </c:pt>
                <c:pt idx="14683">
                  <c:v>1.0268250000000001E-7</c:v>
                </c:pt>
                <c:pt idx="14684">
                  <c:v>1.0269499999999999E-7</c:v>
                </c:pt>
                <c:pt idx="14685">
                  <c:v>1.027075E-7</c:v>
                </c:pt>
                <c:pt idx="14686">
                  <c:v>1.0272E-7</c:v>
                </c:pt>
                <c:pt idx="14687">
                  <c:v>1.027325E-7</c:v>
                </c:pt>
                <c:pt idx="14688">
                  <c:v>1.02745E-7</c:v>
                </c:pt>
                <c:pt idx="14689">
                  <c:v>1.027575E-7</c:v>
                </c:pt>
                <c:pt idx="14690">
                  <c:v>1.0277E-7</c:v>
                </c:pt>
                <c:pt idx="14691">
                  <c:v>1.027825E-7</c:v>
                </c:pt>
                <c:pt idx="14692">
                  <c:v>1.02795E-7</c:v>
                </c:pt>
                <c:pt idx="14693">
                  <c:v>1.028075E-7</c:v>
                </c:pt>
                <c:pt idx="14694">
                  <c:v>1.0282E-7</c:v>
                </c:pt>
                <c:pt idx="14695">
                  <c:v>1.028325E-7</c:v>
                </c:pt>
                <c:pt idx="14696">
                  <c:v>1.0284500000000001E-7</c:v>
                </c:pt>
                <c:pt idx="14697">
                  <c:v>1.0285750000000001E-7</c:v>
                </c:pt>
                <c:pt idx="14698">
                  <c:v>1.0286999999999999E-7</c:v>
                </c:pt>
                <c:pt idx="14699">
                  <c:v>1.0288249999999999E-7</c:v>
                </c:pt>
                <c:pt idx="14700">
                  <c:v>1.02895E-7</c:v>
                </c:pt>
                <c:pt idx="14701">
                  <c:v>1.029075E-7</c:v>
                </c:pt>
                <c:pt idx="14702">
                  <c:v>1.0292E-7</c:v>
                </c:pt>
                <c:pt idx="14703">
                  <c:v>1.029325E-7</c:v>
                </c:pt>
                <c:pt idx="14704">
                  <c:v>1.02945E-7</c:v>
                </c:pt>
                <c:pt idx="14705">
                  <c:v>1.029575E-7</c:v>
                </c:pt>
                <c:pt idx="14706">
                  <c:v>1.0297E-7</c:v>
                </c:pt>
                <c:pt idx="14707">
                  <c:v>1.029825E-7</c:v>
                </c:pt>
                <c:pt idx="14708">
                  <c:v>1.02995E-7</c:v>
                </c:pt>
                <c:pt idx="14709">
                  <c:v>1.030075E-7</c:v>
                </c:pt>
                <c:pt idx="14710">
                  <c:v>1.0302000000000001E-7</c:v>
                </c:pt>
                <c:pt idx="14711">
                  <c:v>1.0303250000000001E-7</c:v>
                </c:pt>
                <c:pt idx="14712">
                  <c:v>1.0304499999999999E-7</c:v>
                </c:pt>
                <c:pt idx="14713">
                  <c:v>1.0305749999999999E-7</c:v>
                </c:pt>
                <c:pt idx="14714">
                  <c:v>1.0307E-7</c:v>
                </c:pt>
                <c:pt idx="14715">
                  <c:v>1.030825E-7</c:v>
                </c:pt>
                <c:pt idx="14716">
                  <c:v>1.03095E-7</c:v>
                </c:pt>
                <c:pt idx="14717">
                  <c:v>1.031075E-7</c:v>
                </c:pt>
                <c:pt idx="14718">
                  <c:v>1.0312E-7</c:v>
                </c:pt>
                <c:pt idx="14719">
                  <c:v>1.031325E-7</c:v>
                </c:pt>
                <c:pt idx="14720">
                  <c:v>1.03145E-7</c:v>
                </c:pt>
                <c:pt idx="14721">
                  <c:v>1.031575E-7</c:v>
                </c:pt>
                <c:pt idx="14722">
                  <c:v>1.0317E-7</c:v>
                </c:pt>
                <c:pt idx="14723">
                  <c:v>1.031825E-7</c:v>
                </c:pt>
                <c:pt idx="14724">
                  <c:v>1.0319500000000001E-7</c:v>
                </c:pt>
                <c:pt idx="14725">
                  <c:v>1.0320750000000001E-7</c:v>
                </c:pt>
                <c:pt idx="14726">
                  <c:v>1.0321999999999999E-7</c:v>
                </c:pt>
                <c:pt idx="14727">
                  <c:v>1.0323249999999999E-7</c:v>
                </c:pt>
                <c:pt idx="14728">
                  <c:v>1.03245E-7</c:v>
                </c:pt>
                <c:pt idx="14729">
                  <c:v>1.032575E-7</c:v>
                </c:pt>
                <c:pt idx="14730">
                  <c:v>1.0327E-7</c:v>
                </c:pt>
                <c:pt idx="14731">
                  <c:v>1.032825E-7</c:v>
                </c:pt>
                <c:pt idx="14732">
                  <c:v>1.03295E-7</c:v>
                </c:pt>
                <c:pt idx="14733">
                  <c:v>1.033075E-7</c:v>
                </c:pt>
                <c:pt idx="14734">
                  <c:v>1.0332E-7</c:v>
                </c:pt>
                <c:pt idx="14735">
                  <c:v>1.033325E-7</c:v>
                </c:pt>
                <c:pt idx="14736">
                  <c:v>1.03345E-7</c:v>
                </c:pt>
                <c:pt idx="14737">
                  <c:v>1.033575E-7</c:v>
                </c:pt>
                <c:pt idx="14738">
                  <c:v>1.0337000000000001E-7</c:v>
                </c:pt>
                <c:pt idx="14739">
                  <c:v>1.0338250000000001E-7</c:v>
                </c:pt>
                <c:pt idx="14740">
                  <c:v>1.0339499999999999E-7</c:v>
                </c:pt>
                <c:pt idx="14741">
                  <c:v>1.0340749999999999E-7</c:v>
                </c:pt>
                <c:pt idx="14742">
                  <c:v>1.0342E-7</c:v>
                </c:pt>
                <c:pt idx="14743">
                  <c:v>1.034325E-7</c:v>
                </c:pt>
                <c:pt idx="14744">
                  <c:v>1.03445E-7</c:v>
                </c:pt>
                <c:pt idx="14745">
                  <c:v>1.034575E-7</c:v>
                </c:pt>
                <c:pt idx="14746">
                  <c:v>1.0347E-7</c:v>
                </c:pt>
                <c:pt idx="14747">
                  <c:v>1.034825E-7</c:v>
                </c:pt>
                <c:pt idx="14748">
                  <c:v>1.03495E-7</c:v>
                </c:pt>
                <c:pt idx="14749">
                  <c:v>1.035075E-7</c:v>
                </c:pt>
                <c:pt idx="14750">
                  <c:v>1.0352E-7</c:v>
                </c:pt>
                <c:pt idx="14751">
                  <c:v>1.035325E-7</c:v>
                </c:pt>
                <c:pt idx="14752">
                  <c:v>1.0354500000000001E-7</c:v>
                </c:pt>
                <c:pt idx="14753">
                  <c:v>1.0355750000000001E-7</c:v>
                </c:pt>
                <c:pt idx="14754">
                  <c:v>1.0356999999999999E-7</c:v>
                </c:pt>
                <c:pt idx="14755">
                  <c:v>1.0358249999999999E-7</c:v>
                </c:pt>
                <c:pt idx="14756">
                  <c:v>1.03595E-7</c:v>
                </c:pt>
                <c:pt idx="14757">
                  <c:v>1.036075E-7</c:v>
                </c:pt>
                <c:pt idx="14758">
                  <c:v>1.0362E-7</c:v>
                </c:pt>
                <c:pt idx="14759">
                  <c:v>1.036325E-7</c:v>
                </c:pt>
                <c:pt idx="14760">
                  <c:v>1.03645E-7</c:v>
                </c:pt>
                <c:pt idx="14761">
                  <c:v>1.036575E-7</c:v>
                </c:pt>
                <c:pt idx="14762">
                  <c:v>1.0367E-7</c:v>
                </c:pt>
                <c:pt idx="14763">
                  <c:v>1.036825E-7</c:v>
                </c:pt>
                <c:pt idx="14764">
                  <c:v>1.03695E-7</c:v>
                </c:pt>
                <c:pt idx="14765">
                  <c:v>1.037075E-7</c:v>
                </c:pt>
                <c:pt idx="14766">
                  <c:v>1.0372E-7</c:v>
                </c:pt>
                <c:pt idx="14767">
                  <c:v>1.0373250000000001E-7</c:v>
                </c:pt>
                <c:pt idx="14768">
                  <c:v>1.0374499999999999E-7</c:v>
                </c:pt>
                <c:pt idx="14769">
                  <c:v>1.0375749999999999E-7</c:v>
                </c:pt>
                <c:pt idx="14770">
                  <c:v>1.0377E-7</c:v>
                </c:pt>
                <c:pt idx="14771">
                  <c:v>1.037825E-7</c:v>
                </c:pt>
                <c:pt idx="14772">
                  <c:v>1.03795E-7</c:v>
                </c:pt>
                <c:pt idx="14773">
                  <c:v>1.038075E-7</c:v>
                </c:pt>
                <c:pt idx="14774">
                  <c:v>1.0382E-7</c:v>
                </c:pt>
                <c:pt idx="14775">
                  <c:v>1.038325E-7</c:v>
                </c:pt>
                <c:pt idx="14776">
                  <c:v>1.03845E-7</c:v>
                </c:pt>
                <c:pt idx="14777">
                  <c:v>1.038575E-7</c:v>
                </c:pt>
                <c:pt idx="14778">
                  <c:v>1.0387E-7</c:v>
                </c:pt>
                <c:pt idx="14779">
                  <c:v>1.038825E-7</c:v>
                </c:pt>
                <c:pt idx="14780">
                  <c:v>1.03895E-7</c:v>
                </c:pt>
                <c:pt idx="14781">
                  <c:v>1.0390750000000001E-7</c:v>
                </c:pt>
                <c:pt idx="14782">
                  <c:v>1.0391999999999999E-7</c:v>
                </c:pt>
                <c:pt idx="14783">
                  <c:v>1.0393249999999999E-7</c:v>
                </c:pt>
                <c:pt idx="14784">
                  <c:v>1.03945E-7</c:v>
                </c:pt>
                <c:pt idx="14785">
                  <c:v>1.039575E-7</c:v>
                </c:pt>
                <c:pt idx="14786">
                  <c:v>1.0397E-7</c:v>
                </c:pt>
                <c:pt idx="14787">
                  <c:v>1.039825E-7</c:v>
                </c:pt>
                <c:pt idx="14788">
                  <c:v>1.03995E-7</c:v>
                </c:pt>
                <c:pt idx="14789">
                  <c:v>1.040075E-7</c:v>
                </c:pt>
                <c:pt idx="14790">
                  <c:v>1.0402E-7</c:v>
                </c:pt>
                <c:pt idx="14791">
                  <c:v>1.040325E-7</c:v>
                </c:pt>
                <c:pt idx="14792">
                  <c:v>1.04045E-7</c:v>
                </c:pt>
                <c:pt idx="14793">
                  <c:v>1.040575E-7</c:v>
                </c:pt>
                <c:pt idx="14794">
                  <c:v>1.0407E-7</c:v>
                </c:pt>
                <c:pt idx="14795">
                  <c:v>1.0408250000000001E-7</c:v>
                </c:pt>
                <c:pt idx="14796">
                  <c:v>1.0409499999999999E-7</c:v>
                </c:pt>
                <c:pt idx="14797">
                  <c:v>1.0410749999999999E-7</c:v>
                </c:pt>
                <c:pt idx="14798">
                  <c:v>1.0412E-7</c:v>
                </c:pt>
                <c:pt idx="14799">
                  <c:v>1.041325E-7</c:v>
                </c:pt>
                <c:pt idx="14800">
                  <c:v>1.04145E-7</c:v>
                </c:pt>
                <c:pt idx="14801">
                  <c:v>1.041575E-7</c:v>
                </c:pt>
                <c:pt idx="14802">
                  <c:v>1.0417E-7</c:v>
                </c:pt>
                <c:pt idx="14803">
                  <c:v>1.041825E-7</c:v>
                </c:pt>
                <c:pt idx="14804">
                  <c:v>1.04195E-7</c:v>
                </c:pt>
                <c:pt idx="14805">
                  <c:v>1.042075E-7</c:v>
                </c:pt>
                <c:pt idx="14806">
                  <c:v>1.0422E-7</c:v>
                </c:pt>
                <c:pt idx="14807">
                  <c:v>1.042325E-7</c:v>
                </c:pt>
                <c:pt idx="14808">
                  <c:v>1.04245E-7</c:v>
                </c:pt>
                <c:pt idx="14809">
                  <c:v>1.0425750000000001E-7</c:v>
                </c:pt>
                <c:pt idx="14810">
                  <c:v>1.0427000000000001E-7</c:v>
                </c:pt>
                <c:pt idx="14811">
                  <c:v>1.0428249999999999E-7</c:v>
                </c:pt>
                <c:pt idx="14812">
                  <c:v>1.04295E-7</c:v>
                </c:pt>
                <c:pt idx="14813">
                  <c:v>1.043075E-7</c:v>
                </c:pt>
                <c:pt idx="14814">
                  <c:v>1.0432E-7</c:v>
                </c:pt>
                <c:pt idx="14815">
                  <c:v>1.043325E-7</c:v>
                </c:pt>
                <c:pt idx="14816">
                  <c:v>1.04345E-7</c:v>
                </c:pt>
                <c:pt idx="14817">
                  <c:v>1.043575E-7</c:v>
                </c:pt>
                <c:pt idx="14818">
                  <c:v>1.0437E-7</c:v>
                </c:pt>
                <c:pt idx="14819">
                  <c:v>1.043825E-7</c:v>
                </c:pt>
                <c:pt idx="14820">
                  <c:v>1.04395E-7</c:v>
                </c:pt>
                <c:pt idx="14821">
                  <c:v>1.044075E-7</c:v>
                </c:pt>
                <c:pt idx="14822">
                  <c:v>1.0442E-7</c:v>
                </c:pt>
                <c:pt idx="14823">
                  <c:v>1.0443250000000001E-7</c:v>
                </c:pt>
                <c:pt idx="14824">
                  <c:v>1.0444500000000001E-7</c:v>
                </c:pt>
                <c:pt idx="14825">
                  <c:v>1.0445749999999999E-7</c:v>
                </c:pt>
                <c:pt idx="14826">
                  <c:v>1.0447E-7</c:v>
                </c:pt>
                <c:pt idx="14827">
                  <c:v>1.044825E-7</c:v>
                </c:pt>
                <c:pt idx="14828">
                  <c:v>1.04495E-7</c:v>
                </c:pt>
                <c:pt idx="14829">
                  <c:v>1.045075E-7</c:v>
                </c:pt>
                <c:pt idx="14830">
                  <c:v>1.0452E-7</c:v>
                </c:pt>
                <c:pt idx="14831">
                  <c:v>1.045325E-7</c:v>
                </c:pt>
                <c:pt idx="14832">
                  <c:v>1.04545E-7</c:v>
                </c:pt>
                <c:pt idx="14833">
                  <c:v>1.045575E-7</c:v>
                </c:pt>
                <c:pt idx="14834">
                  <c:v>1.0457E-7</c:v>
                </c:pt>
                <c:pt idx="14835">
                  <c:v>1.045825E-7</c:v>
                </c:pt>
                <c:pt idx="14836">
                  <c:v>1.04595E-7</c:v>
                </c:pt>
                <c:pt idx="14837">
                  <c:v>1.0460750000000001E-7</c:v>
                </c:pt>
                <c:pt idx="14838">
                  <c:v>1.0462000000000001E-7</c:v>
                </c:pt>
                <c:pt idx="14839">
                  <c:v>1.0463249999999999E-7</c:v>
                </c:pt>
                <c:pt idx="14840">
                  <c:v>1.04645E-7</c:v>
                </c:pt>
                <c:pt idx="14841">
                  <c:v>1.046575E-7</c:v>
                </c:pt>
                <c:pt idx="14842">
                  <c:v>1.0467E-7</c:v>
                </c:pt>
                <c:pt idx="14843">
                  <c:v>1.046825E-7</c:v>
                </c:pt>
                <c:pt idx="14844">
                  <c:v>1.04695E-7</c:v>
                </c:pt>
                <c:pt idx="14845">
                  <c:v>1.047075E-7</c:v>
                </c:pt>
                <c:pt idx="14846">
                  <c:v>1.0472E-7</c:v>
                </c:pt>
                <c:pt idx="14847">
                  <c:v>1.047325E-7</c:v>
                </c:pt>
                <c:pt idx="14848">
                  <c:v>1.04745E-7</c:v>
                </c:pt>
                <c:pt idx="14849">
                  <c:v>1.047575E-7</c:v>
                </c:pt>
                <c:pt idx="14850">
                  <c:v>1.0477E-7</c:v>
                </c:pt>
                <c:pt idx="14851">
                  <c:v>1.0478250000000001E-7</c:v>
                </c:pt>
                <c:pt idx="14852">
                  <c:v>1.0479500000000001E-7</c:v>
                </c:pt>
                <c:pt idx="14853">
                  <c:v>1.0480749999999999E-7</c:v>
                </c:pt>
                <c:pt idx="14854">
                  <c:v>1.0481999999999999E-7</c:v>
                </c:pt>
                <c:pt idx="14855">
                  <c:v>1.048325E-7</c:v>
                </c:pt>
                <c:pt idx="14856">
                  <c:v>1.04845E-7</c:v>
                </c:pt>
                <c:pt idx="14857">
                  <c:v>1.048575E-7</c:v>
                </c:pt>
                <c:pt idx="14858">
                  <c:v>1.0487E-7</c:v>
                </c:pt>
                <c:pt idx="14859">
                  <c:v>1.048825E-7</c:v>
                </c:pt>
                <c:pt idx="14860">
                  <c:v>1.04895E-7</c:v>
                </c:pt>
                <c:pt idx="14861">
                  <c:v>1.049075E-7</c:v>
                </c:pt>
                <c:pt idx="14862">
                  <c:v>1.0492E-7</c:v>
                </c:pt>
                <c:pt idx="14863">
                  <c:v>1.049325E-7</c:v>
                </c:pt>
                <c:pt idx="14864">
                  <c:v>1.04945E-7</c:v>
                </c:pt>
                <c:pt idx="14865">
                  <c:v>1.0495750000000001E-7</c:v>
                </c:pt>
                <c:pt idx="14866">
                  <c:v>1.0497000000000001E-7</c:v>
                </c:pt>
                <c:pt idx="14867">
                  <c:v>1.0498249999999999E-7</c:v>
                </c:pt>
                <c:pt idx="14868">
                  <c:v>1.0499499999999999E-7</c:v>
                </c:pt>
                <c:pt idx="14869">
                  <c:v>1.050075E-7</c:v>
                </c:pt>
                <c:pt idx="14870">
                  <c:v>1.0502E-7</c:v>
                </c:pt>
                <c:pt idx="14871">
                  <c:v>1.050325E-7</c:v>
                </c:pt>
                <c:pt idx="14872">
                  <c:v>1.05045E-7</c:v>
                </c:pt>
                <c:pt idx="14873">
                  <c:v>1.050575E-7</c:v>
                </c:pt>
                <c:pt idx="14874">
                  <c:v>1.0507E-7</c:v>
                </c:pt>
                <c:pt idx="14875">
                  <c:v>1.050825E-7</c:v>
                </c:pt>
                <c:pt idx="14876">
                  <c:v>1.05095E-7</c:v>
                </c:pt>
                <c:pt idx="14877">
                  <c:v>1.051075E-7</c:v>
                </c:pt>
                <c:pt idx="14878">
                  <c:v>1.0512E-7</c:v>
                </c:pt>
                <c:pt idx="14879">
                  <c:v>1.0513250000000001E-7</c:v>
                </c:pt>
                <c:pt idx="14880">
                  <c:v>1.0514500000000001E-7</c:v>
                </c:pt>
                <c:pt idx="14881">
                  <c:v>1.0515749999999999E-7</c:v>
                </c:pt>
                <c:pt idx="14882">
                  <c:v>1.0516999999999999E-7</c:v>
                </c:pt>
                <c:pt idx="14883">
                  <c:v>1.051825E-7</c:v>
                </c:pt>
                <c:pt idx="14884">
                  <c:v>1.05195E-7</c:v>
                </c:pt>
                <c:pt idx="14885">
                  <c:v>1.052075E-7</c:v>
                </c:pt>
                <c:pt idx="14886">
                  <c:v>1.0522E-7</c:v>
                </c:pt>
                <c:pt idx="14887">
                  <c:v>1.052325E-7</c:v>
                </c:pt>
                <c:pt idx="14888">
                  <c:v>1.05245E-7</c:v>
                </c:pt>
                <c:pt idx="14889">
                  <c:v>1.052575E-7</c:v>
                </c:pt>
                <c:pt idx="14890">
                  <c:v>1.0527E-7</c:v>
                </c:pt>
                <c:pt idx="14891">
                  <c:v>1.052825E-7</c:v>
                </c:pt>
                <c:pt idx="14892">
                  <c:v>1.05295E-7</c:v>
                </c:pt>
                <c:pt idx="14893">
                  <c:v>1.0530750000000001E-7</c:v>
                </c:pt>
                <c:pt idx="14894">
                  <c:v>1.0532000000000001E-7</c:v>
                </c:pt>
                <c:pt idx="14895">
                  <c:v>1.0533249999999999E-7</c:v>
                </c:pt>
                <c:pt idx="14896">
                  <c:v>1.0534499999999999E-7</c:v>
                </c:pt>
                <c:pt idx="14897">
                  <c:v>1.053575E-7</c:v>
                </c:pt>
                <c:pt idx="14898">
                  <c:v>1.0537E-7</c:v>
                </c:pt>
                <c:pt idx="14899">
                  <c:v>1.053825E-7</c:v>
                </c:pt>
                <c:pt idx="14900">
                  <c:v>1.05395E-7</c:v>
                </c:pt>
                <c:pt idx="14901">
                  <c:v>1.054075E-7</c:v>
                </c:pt>
                <c:pt idx="14902">
                  <c:v>1.0542E-7</c:v>
                </c:pt>
                <c:pt idx="14903">
                  <c:v>1.054325E-7</c:v>
                </c:pt>
                <c:pt idx="14904">
                  <c:v>1.05445E-7</c:v>
                </c:pt>
                <c:pt idx="14905">
                  <c:v>1.054575E-7</c:v>
                </c:pt>
                <c:pt idx="14906">
                  <c:v>1.0547E-7</c:v>
                </c:pt>
                <c:pt idx="14907">
                  <c:v>1.0548250000000001E-7</c:v>
                </c:pt>
                <c:pt idx="14908">
                  <c:v>1.0549500000000001E-7</c:v>
                </c:pt>
                <c:pt idx="14909">
                  <c:v>1.0550749999999999E-7</c:v>
                </c:pt>
                <c:pt idx="14910">
                  <c:v>1.0551999999999999E-7</c:v>
                </c:pt>
                <c:pt idx="14911">
                  <c:v>1.055325E-7</c:v>
                </c:pt>
                <c:pt idx="14912">
                  <c:v>1.05545E-7</c:v>
                </c:pt>
                <c:pt idx="14913">
                  <c:v>1.055575E-7</c:v>
                </c:pt>
                <c:pt idx="14914">
                  <c:v>1.0557E-7</c:v>
                </c:pt>
                <c:pt idx="14915">
                  <c:v>1.055825E-7</c:v>
                </c:pt>
                <c:pt idx="14916">
                  <c:v>1.05595E-7</c:v>
                </c:pt>
                <c:pt idx="14917">
                  <c:v>1.056075E-7</c:v>
                </c:pt>
                <c:pt idx="14918">
                  <c:v>1.0562E-7</c:v>
                </c:pt>
                <c:pt idx="14919">
                  <c:v>1.056325E-7</c:v>
                </c:pt>
                <c:pt idx="14920">
                  <c:v>1.05645E-7</c:v>
                </c:pt>
                <c:pt idx="14921">
                  <c:v>1.056575E-7</c:v>
                </c:pt>
                <c:pt idx="14922">
                  <c:v>1.0567000000000001E-7</c:v>
                </c:pt>
                <c:pt idx="14923">
                  <c:v>1.0568249999999999E-7</c:v>
                </c:pt>
                <c:pt idx="14924">
                  <c:v>1.0569499999999999E-7</c:v>
                </c:pt>
                <c:pt idx="14925">
                  <c:v>1.057075E-7</c:v>
                </c:pt>
                <c:pt idx="14926">
                  <c:v>1.0572E-7</c:v>
                </c:pt>
                <c:pt idx="14927">
                  <c:v>1.057325E-7</c:v>
                </c:pt>
                <c:pt idx="14928">
                  <c:v>1.05745E-7</c:v>
                </c:pt>
                <c:pt idx="14929">
                  <c:v>1.057575E-7</c:v>
                </c:pt>
                <c:pt idx="14930">
                  <c:v>1.0577E-7</c:v>
                </c:pt>
                <c:pt idx="14931">
                  <c:v>1.057825E-7</c:v>
                </c:pt>
                <c:pt idx="14932">
                  <c:v>1.05795E-7</c:v>
                </c:pt>
                <c:pt idx="14933">
                  <c:v>1.058075E-7</c:v>
                </c:pt>
                <c:pt idx="14934">
                  <c:v>1.0582E-7</c:v>
                </c:pt>
                <c:pt idx="14935">
                  <c:v>1.058325E-7</c:v>
                </c:pt>
                <c:pt idx="14936">
                  <c:v>1.0584500000000001E-7</c:v>
                </c:pt>
                <c:pt idx="14937">
                  <c:v>1.0585749999999999E-7</c:v>
                </c:pt>
                <c:pt idx="14938">
                  <c:v>1.0586999999999999E-7</c:v>
                </c:pt>
                <c:pt idx="14939">
                  <c:v>1.058825E-7</c:v>
                </c:pt>
                <c:pt idx="14940">
                  <c:v>1.05895E-7</c:v>
                </c:pt>
                <c:pt idx="14941">
                  <c:v>1.059075E-7</c:v>
                </c:pt>
                <c:pt idx="14942">
                  <c:v>1.0592E-7</c:v>
                </c:pt>
                <c:pt idx="14943">
                  <c:v>1.059325E-7</c:v>
                </c:pt>
                <c:pt idx="14944">
                  <c:v>1.05945E-7</c:v>
                </c:pt>
                <c:pt idx="14945">
                  <c:v>1.059575E-7</c:v>
                </c:pt>
                <c:pt idx="14946">
                  <c:v>1.0597E-7</c:v>
                </c:pt>
                <c:pt idx="14947">
                  <c:v>1.059825E-7</c:v>
                </c:pt>
                <c:pt idx="14948">
                  <c:v>1.05995E-7</c:v>
                </c:pt>
                <c:pt idx="14949">
                  <c:v>1.060075E-7</c:v>
                </c:pt>
                <c:pt idx="14950">
                  <c:v>1.0602000000000001E-7</c:v>
                </c:pt>
                <c:pt idx="14951">
                  <c:v>1.0603249999999999E-7</c:v>
                </c:pt>
                <c:pt idx="14952">
                  <c:v>1.0604499999999999E-7</c:v>
                </c:pt>
                <c:pt idx="14953">
                  <c:v>1.060575E-7</c:v>
                </c:pt>
                <c:pt idx="14954">
                  <c:v>1.0607E-7</c:v>
                </c:pt>
                <c:pt idx="14955">
                  <c:v>1.060825E-7</c:v>
                </c:pt>
                <c:pt idx="14956">
                  <c:v>1.06095E-7</c:v>
                </c:pt>
                <c:pt idx="14957">
                  <c:v>1.061075E-7</c:v>
                </c:pt>
                <c:pt idx="14958">
                  <c:v>1.0612E-7</c:v>
                </c:pt>
                <c:pt idx="14959">
                  <c:v>1.061325E-7</c:v>
                </c:pt>
                <c:pt idx="14960">
                  <c:v>1.06145E-7</c:v>
                </c:pt>
                <c:pt idx="14961">
                  <c:v>1.061575E-7</c:v>
                </c:pt>
                <c:pt idx="14962">
                  <c:v>1.0617E-7</c:v>
                </c:pt>
                <c:pt idx="14963">
                  <c:v>1.061825E-7</c:v>
                </c:pt>
                <c:pt idx="14964">
                  <c:v>1.0619500000000001E-7</c:v>
                </c:pt>
                <c:pt idx="14965">
                  <c:v>1.0620750000000001E-7</c:v>
                </c:pt>
                <c:pt idx="14966">
                  <c:v>1.0621999999999999E-7</c:v>
                </c:pt>
                <c:pt idx="14967">
                  <c:v>1.062325E-7</c:v>
                </c:pt>
                <c:pt idx="14968">
                  <c:v>1.06245E-7</c:v>
                </c:pt>
                <c:pt idx="14969">
                  <c:v>1.062575E-7</c:v>
                </c:pt>
                <c:pt idx="14970">
                  <c:v>1.0627E-7</c:v>
                </c:pt>
                <c:pt idx="14971">
                  <c:v>1.062825E-7</c:v>
                </c:pt>
                <c:pt idx="14972">
                  <c:v>1.06295E-7</c:v>
                </c:pt>
                <c:pt idx="14973">
                  <c:v>1.063075E-7</c:v>
                </c:pt>
                <c:pt idx="14974">
                  <c:v>1.0632E-7</c:v>
                </c:pt>
                <c:pt idx="14975">
                  <c:v>1.063325E-7</c:v>
                </c:pt>
                <c:pt idx="14976">
                  <c:v>1.06345E-7</c:v>
                </c:pt>
                <c:pt idx="14977">
                  <c:v>1.063575E-7</c:v>
                </c:pt>
                <c:pt idx="14978">
                  <c:v>1.0637000000000001E-7</c:v>
                </c:pt>
                <c:pt idx="14979">
                  <c:v>1.0638250000000001E-7</c:v>
                </c:pt>
                <c:pt idx="14980">
                  <c:v>1.0639499999999999E-7</c:v>
                </c:pt>
                <c:pt idx="14981">
                  <c:v>1.064075E-7</c:v>
                </c:pt>
                <c:pt idx="14982">
                  <c:v>1.0642E-7</c:v>
                </c:pt>
                <c:pt idx="14983">
                  <c:v>1.064325E-7</c:v>
                </c:pt>
                <c:pt idx="14984">
                  <c:v>1.06445E-7</c:v>
                </c:pt>
                <c:pt idx="14985">
                  <c:v>1.064575E-7</c:v>
                </c:pt>
                <c:pt idx="14986">
                  <c:v>1.0647E-7</c:v>
                </c:pt>
                <c:pt idx="14987">
                  <c:v>1.064825E-7</c:v>
                </c:pt>
                <c:pt idx="14988">
                  <c:v>1.06495E-7</c:v>
                </c:pt>
                <c:pt idx="14989">
                  <c:v>1.065075E-7</c:v>
                </c:pt>
                <c:pt idx="14990">
                  <c:v>1.0652E-7</c:v>
                </c:pt>
                <c:pt idx="14991">
                  <c:v>1.065325E-7</c:v>
                </c:pt>
                <c:pt idx="14992">
                  <c:v>1.0654500000000001E-7</c:v>
                </c:pt>
                <c:pt idx="14993">
                  <c:v>1.0655750000000001E-7</c:v>
                </c:pt>
                <c:pt idx="14994">
                  <c:v>1.0656999999999999E-7</c:v>
                </c:pt>
                <c:pt idx="14995">
                  <c:v>1.065825E-7</c:v>
                </c:pt>
                <c:pt idx="14996">
                  <c:v>1.06595E-7</c:v>
                </c:pt>
                <c:pt idx="14997">
                  <c:v>1.066075E-7</c:v>
                </c:pt>
                <c:pt idx="14998">
                  <c:v>1.0662E-7</c:v>
                </c:pt>
                <c:pt idx="14999">
                  <c:v>1.066325E-7</c:v>
                </c:pt>
                <c:pt idx="15000">
                  <c:v>1.06645E-7</c:v>
                </c:pt>
                <c:pt idx="15001">
                  <c:v>1.066575E-7</c:v>
                </c:pt>
                <c:pt idx="15002">
                  <c:v>1.0667E-7</c:v>
                </c:pt>
                <c:pt idx="15003">
                  <c:v>1.066825E-7</c:v>
                </c:pt>
                <c:pt idx="15004">
                  <c:v>1.06695E-7</c:v>
                </c:pt>
                <c:pt idx="15005">
                  <c:v>1.067075E-7</c:v>
                </c:pt>
                <c:pt idx="15006">
                  <c:v>1.0672000000000001E-7</c:v>
                </c:pt>
                <c:pt idx="15007">
                  <c:v>1.0673250000000001E-7</c:v>
                </c:pt>
                <c:pt idx="15008">
                  <c:v>1.0674499999999999E-7</c:v>
                </c:pt>
                <c:pt idx="15009">
                  <c:v>1.0675749999999999E-7</c:v>
                </c:pt>
                <c:pt idx="15010">
                  <c:v>1.0677E-7</c:v>
                </c:pt>
                <c:pt idx="15011">
                  <c:v>1.067825E-7</c:v>
                </c:pt>
                <c:pt idx="15012">
                  <c:v>1.06795E-7</c:v>
                </c:pt>
                <c:pt idx="15013">
                  <c:v>1.068075E-7</c:v>
                </c:pt>
                <c:pt idx="15014">
                  <c:v>1.0682E-7</c:v>
                </c:pt>
                <c:pt idx="15015">
                  <c:v>1.068325E-7</c:v>
                </c:pt>
                <c:pt idx="15016">
                  <c:v>1.06845E-7</c:v>
                </c:pt>
                <c:pt idx="15017">
                  <c:v>1.068575E-7</c:v>
                </c:pt>
                <c:pt idx="15018">
                  <c:v>1.0687E-7</c:v>
                </c:pt>
                <c:pt idx="15019">
                  <c:v>1.068825E-7</c:v>
                </c:pt>
                <c:pt idx="15020">
                  <c:v>1.0689500000000001E-7</c:v>
                </c:pt>
                <c:pt idx="15021">
                  <c:v>1.0690750000000001E-7</c:v>
                </c:pt>
                <c:pt idx="15022">
                  <c:v>1.0691999999999999E-7</c:v>
                </c:pt>
                <c:pt idx="15023">
                  <c:v>1.0693249999999999E-7</c:v>
                </c:pt>
                <c:pt idx="15024">
                  <c:v>1.06945E-7</c:v>
                </c:pt>
                <c:pt idx="15025">
                  <c:v>1.069575E-7</c:v>
                </c:pt>
                <c:pt idx="15026">
                  <c:v>1.0697E-7</c:v>
                </c:pt>
                <c:pt idx="15027">
                  <c:v>1.069825E-7</c:v>
                </c:pt>
                <c:pt idx="15028">
                  <c:v>1.06995E-7</c:v>
                </c:pt>
                <c:pt idx="15029">
                  <c:v>1.070075E-7</c:v>
                </c:pt>
                <c:pt idx="15030">
                  <c:v>1.0702E-7</c:v>
                </c:pt>
                <c:pt idx="15031">
                  <c:v>1.070325E-7</c:v>
                </c:pt>
                <c:pt idx="15032">
                  <c:v>1.07045E-7</c:v>
                </c:pt>
                <c:pt idx="15033">
                  <c:v>1.070575E-7</c:v>
                </c:pt>
                <c:pt idx="15034">
                  <c:v>1.0707000000000001E-7</c:v>
                </c:pt>
                <c:pt idx="15035">
                  <c:v>1.0708250000000001E-7</c:v>
                </c:pt>
                <c:pt idx="15036">
                  <c:v>1.0709499999999999E-7</c:v>
                </c:pt>
                <c:pt idx="15037">
                  <c:v>1.0710749999999999E-7</c:v>
                </c:pt>
                <c:pt idx="15038">
                  <c:v>1.0712E-7</c:v>
                </c:pt>
                <c:pt idx="15039">
                  <c:v>1.071325E-7</c:v>
                </c:pt>
                <c:pt idx="15040">
                  <c:v>1.07145E-7</c:v>
                </c:pt>
                <c:pt idx="15041">
                  <c:v>1.071575E-7</c:v>
                </c:pt>
                <c:pt idx="15042">
                  <c:v>1.0717E-7</c:v>
                </c:pt>
                <c:pt idx="15043">
                  <c:v>1.071825E-7</c:v>
                </c:pt>
                <c:pt idx="15044">
                  <c:v>1.07195E-7</c:v>
                </c:pt>
                <c:pt idx="15045">
                  <c:v>1.072075E-7</c:v>
                </c:pt>
                <c:pt idx="15046">
                  <c:v>1.0722E-7</c:v>
                </c:pt>
                <c:pt idx="15047">
                  <c:v>1.072325E-7</c:v>
                </c:pt>
                <c:pt idx="15048">
                  <c:v>1.0724500000000001E-7</c:v>
                </c:pt>
                <c:pt idx="15049">
                  <c:v>1.0725750000000001E-7</c:v>
                </c:pt>
                <c:pt idx="15050">
                  <c:v>1.0726999999999999E-7</c:v>
                </c:pt>
                <c:pt idx="15051">
                  <c:v>1.0728249999999999E-7</c:v>
                </c:pt>
                <c:pt idx="15052">
                  <c:v>1.07295E-7</c:v>
                </c:pt>
                <c:pt idx="15053">
                  <c:v>1.073075E-7</c:v>
                </c:pt>
                <c:pt idx="15054">
                  <c:v>1.0732E-7</c:v>
                </c:pt>
                <c:pt idx="15055">
                  <c:v>1.073325E-7</c:v>
                </c:pt>
                <c:pt idx="15056">
                  <c:v>1.07345E-7</c:v>
                </c:pt>
                <c:pt idx="15057">
                  <c:v>1.073575E-7</c:v>
                </c:pt>
                <c:pt idx="15058">
                  <c:v>1.0737E-7</c:v>
                </c:pt>
                <c:pt idx="15059">
                  <c:v>1.073825E-7</c:v>
                </c:pt>
                <c:pt idx="15060">
                  <c:v>1.07395E-7</c:v>
                </c:pt>
                <c:pt idx="15061">
                  <c:v>1.074075E-7</c:v>
                </c:pt>
                <c:pt idx="15062">
                  <c:v>1.0742000000000001E-7</c:v>
                </c:pt>
                <c:pt idx="15063">
                  <c:v>1.0743250000000001E-7</c:v>
                </c:pt>
                <c:pt idx="15064">
                  <c:v>1.0744499999999999E-7</c:v>
                </c:pt>
                <c:pt idx="15065">
                  <c:v>1.0745749999999999E-7</c:v>
                </c:pt>
                <c:pt idx="15066">
                  <c:v>1.0747E-7</c:v>
                </c:pt>
                <c:pt idx="15067">
                  <c:v>1.074825E-7</c:v>
                </c:pt>
                <c:pt idx="15068">
                  <c:v>1.07495E-7</c:v>
                </c:pt>
                <c:pt idx="15069">
                  <c:v>1.075075E-7</c:v>
                </c:pt>
                <c:pt idx="15070">
                  <c:v>1.0752E-7</c:v>
                </c:pt>
                <c:pt idx="15071">
                  <c:v>1.075325E-7</c:v>
                </c:pt>
                <c:pt idx="15072">
                  <c:v>1.07545E-7</c:v>
                </c:pt>
                <c:pt idx="15073">
                  <c:v>1.075575E-7</c:v>
                </c:pt>
                <c:pt idx="15074">
                  <c:v>1.0757E-7</c:v>
                </c:pt>
                <c:pt idx="15075">
                  <c:v>1.075825E-7</c:v>
                </c:pt>
                <c:pt idx="15076">
                  <c:v>1.07595E-7</c:v>
                </c:pt>
                <c:pt idx="15077">
                  <c:v>1.0760750000000001E-7</c:v>
                </c:pt>
                <c:pt idx="15078">
                  <c:v>1.0761999999999999E-7</c:v>
                </c:pt>
                <c:pt idx="15079">
                  <c:v>1.0763249999999999E-7</c:v>
                </c:pt>
                <c:pt idx="15080">
                  <c:v>1.07645E-7</c:v>
                </c:pt>
                <c:pt idx="15081">
                  <c:v>1.076575E-7</c:v>
                </c:pt>
                <c:pt idx="15082">
                  <c:v>1.0767E-7</c:v>
                </c:pt>
                <c:pt idx="15083">
                  <c:v>1.076825E-7</c:v>
                </c:pt>
                <c:pt idx="15084">
                  <c:v>1.07695E-7</c:v>
                </c:pt>
                <c:pt idx="15085">
                  <c:v>1.077075E-7</c:v>
                </c:pt>
                <c:pt idx="15086">
                  <c:v>1.0772E-7</c:v>
                </c:pt>
                <c:pt idx="15087">
                  <c:v>1.077325E-7</c:v>
                </c:pt>
                <c:pt idx="15088">
                  <c:v>1.07745E-7</c:v>
                </c:pt>
                <c:pt idx="15089">
                  <c:v>1.077575E-7</c:v>
                </c:pt>
                <c:pt idx="15090">
                  <c:v>1.0777E-7</c:v>
                </c:pt>
                <c:pt idx="15091">
                  <c:v>1.0778250000000001E-7</c:v>
                </c:pt>
                <c:pt idx="15092">
                  <c:v>1.0779499999999999E-7</c:v>
                </c:pt>
                <c:pt idx="15093">
                  <c:v>1.0780749999999999E-7</c:v>
                </c:pt>
                <c:pt idx="15094">
                  <c:v>1.0782E-7</c:v>
                </c:pt>
                <c:pt idx="15095">
                  <c:v>1.078325E-7</c:v>
                </c:pt>
                <c:pt idx="15096">
                  <c:v>1.07845E-7</c:v>
                </c:pt>
                <c:pt idx="15097">
                  <c:v>1.078575E-7</c:v>
                </c:pt>
                <c:pt idx="15098">
                  <c:v>1.0787E-7</c:v>
                </c:pt>
                <c:pt idx="15099">
                  <c:v>1.078825E-7</c:v>
                </c:pt>
                <c:pt idx="15100">
                  <c:v>1.07895E-7</c:v>
                </c:pt>
                <c:pt idx="15101">
                  <c:v>1.079075E-7</c:v>
                </c:pt>
                <c:pt idx="15102">
                  <c:v>1.0792E-7</c:v>
                </c:pt>
                <c:pt idx="15103">
                  <c:v>1.079325E-7</c:v>
                </c:pt>
                <c:pt idx="15104">
                  <c:v>1.07945E-7</c:v>
                </c:pt>
                <c:pt idx="15105">
                  <c:v>1.0795750000000001E-7</c:v>
                </c:pt>
                <c:pt idx="15106">
                  <c:v>1.0796999999999999E-7</c:v>
                </c:pt>
                <c:pt idx="15107">
                  <c:v>1.0798249999999999E-7</c:v>
                </c:pt>
                <c:pt idx="15108">
                  <c:v>1.07995E-7</c:v>
                </c:pt>
                <c:pt idx="15109">
                  <c:v>1.080075E-7</c:v>
                </c:pt>
                <c:pt idx="15110">
                  <c:v>1.0802E-7</c:v>
                </c:pt>
                <c:pt idx="15111">
                  <c:v>1.080325E-7</c:v>
                </c:pt>
                <c:pt idx="15112">
                  <c:v>1.08045E-7</c:v>
                </c:pt>
                <c:pt idx="15113">
                  <c:v>1.080575E-7</c:v>
                </c:pt>
                <c:pt idx="15114">
                  <c:v>1.0807E-7</c:v>
                </c:pt>
                <c:pt idx="15115">
                  <c:v>1.080825E-7</c:v>
                </c:pt>
                <c:pt idx="15116">
                  <c:v>1.08095E-7</c:v>
                </c:pt>
                <c:pt idx="15117">
                  <c:v>1.081075E-7</c:v>
                </c:pt>
                <c:pt idx="15118">
                  <c:v>1.0812E-7</c:v>
                </c:pt>
                <c:pt idx="15119">
                  <c:v>1.0813250000000001E-7</c:v>
                </c:pt>
                <c:pt idx="15120">
                  <c:v>1.0814500000000001E-7</c:v>
                </c:pt>
                <c:pt idx="15121">
                  <c:v>1.0815749999999999E-7</c:v>
                </c:pt>
                <c:pt idx="15122">
                  <c:v>1.0817E-7</c:v>
                </c:pt>
                <c:pt idx="15123">
                  <c:v>1.081825E-7</c:v>
                </c:pt>
                <c:pt idx="15124">
                  <c:v>1.08195E-7</c:v>
                </c:pt>
                <c:pt idx="15125">
                  <c:v>1.082075E-7</c:v>
                </c:pt>
                <c:pt idx="15126">
                  <c:v>1.0822E-7</c:v>
                </c:pt>
                <c:pt idx="15127">
                  <c:v>1.082325E-7</c:v>
                </c:pt>
                <c:pt idx="15128">
                  <c:v>1.08245E-7</c:v>
                </c:pt>
                <c:pt idx="15129">
                  <c:v>1.082575E-7</c:v>
                </c:pt>
                <c:pt idx="15130">
                  <c:v>1.0827E-7</c:v>
                </c:pt>
                <c:pt idx="15131">
                  <c:v>1.082825E-7</c:v>
                </c:pt>
                <c:pt idx="15132">
                  <c:v>1.08295E-7</c:v>
                </c:pt>
                <c:pt idx="15133">
                  <c:v>1.0830750000000001E-7</c:v>
                </c:pt>
                <c:pt idx="15134">
                  <c:v>1.0832000000000001E-7</c:v>
                </c:pt>
                <c:pt idx="15135">
                  <c:v>1.0833249999999999E-7</c:v>
                </c:pt>
                <c:pt idx="15136">
                  <c:v>1.08345E-7</c:v>
                </c:pt>
                <c:pt idx="15137">
                  <c:v>1.083575E-7</c:v>
                </c:pt>
                <c:pt idx="15138">
                  <c:v>1.0837E-7</c:v>
                </c:pt>
                <c:pt idx="15139">
                  <c:v>1.083825E-7</c:v>
                </c:pt>
                <c:pt idx="15140">
                  <c:v>1.08395E-7</c:v>
                </c:pt>
                <c:pt idx="15141">
                  <c:v>1.084075E-7</c:v>
                </c:pt>
                <c:pt idx="15142">
                  <c:v>1.0842E-7</c:v>
                </c:pt>
                <c:pt idx="15143">
                  <c:v>1.084325E-7</c:v>
                </c:pt>
                <c:pt idx="15144">
                  <c:v>1.08445E-7</c:v>
                </c:pt>
                <c:pt idx="15145">
                  <c:v>1.084575E-7</c:v>
                </c:pt>
                <c:pt idx="15146">
                  <c:v>1.0847E-7</c:v>
                </c:pt>
                <c:pt idx="15147">
                  <c:v>1.0848250000000001E-7</c:v>
                </c:pt>
                <c:pt idx="15148">
                  <c:v>1.0849500000000001E-7</c:v>
                </c:pt>
                <c:pt idx="15149">
                  <c:v>1.0850749999999999E-7</c:v>
                </c:pt>
                <c:pt idx="15150">
                  <c:v>1.0852E-7</c:v>
                </c:pt>
                <c:pt idx="15151">
                  <c:v>1.085325E-7</c:v>
                </c:pt>
                <c:pt idx="15152">
                  <c:v>1.08545E-7</c:v>
                </c:pt>
                <c:pt idx="15153">
                  <c:v>1.085575E-7</c:v>
                </c:pt>
                <c:pt idx="15154">
                  <c:v>1.0857E-7</c:v>
                </c:pt>
                <c:pt idx="15155">
                  <c:v>1.085825E-7</c:v>
                </c:pt>
                <c:pt idx="15156">
                  <c:v>1.08595E-7</c:v>
                </c:pt>
                <c:pt idx="15157">
                  <c:v>1.086075E-7</c:v>
                </c:pt>
                <c:pt idx="15158">
                  <c:v>1.0862E-7</c:v>
                </c:pt>
                <c:pt idx="15159">
                  <c:v>1.086325E-7</c:v>
                </c:pt>
                <c:pt idx="15160">
                  <c:v>1.08645E-7</c:v>
                </c:pt>
                <c:pt idx="15161">
                  <c:v>1.0865750000000001E-7</c:v>
                </c:pt>
                <c:pt idx="15162">
                  <c:v>1.0867000000000001E-7</c:v>
                </c:pt>
                <c:pt idx="15163">
                  <c:v>1.0868249999999999E-7</c:v>
                </c:pt>
                <c:pt idx="15164">
                  <c:v>1.0869499999999999E-7</c:v>
                </c:pt>
                <c:pt idx="15165">
                  <c:v>1.087075E-7</c:v>
                </c:pt>
                <c:pt idx="15166">
                  <c:v>1.0872E-7</c:v>
                </c:pt>
                <c:pt idx="15167">
                  <c:v>1.087325E-7</c:v>
                </c:pt>
                <c:pt idx="15168">
                  <c:v>1.08745E-7</c:v>
                </c:pt>
                <c:pt idx="15169">
                  <c:v>1.087575E-7</c:v>
                </c:pt>
                <c:pt idx="15170">
                  <c:v>1.0877E-7</c:v>
                </c:pt>
                <c:pt idx="15171">
                  <c:v>1.087825E-7</c:v>
                </c:pt>
                <c:pt idx="15172">
                  <c:v>1.08795E-7</c:v>
                </c:pt>
                <c:pt idx="15173">
                  <c:v>1.088075E-7</c:v>
                </c:pt>
                <c:pt idx="15174">
                  <c:v>1.0882E-7</c:v>
                </c:pt>
                <c:pt idx="15175">
                  <c:v>1.0883250000000001E-7</c:v>
                </c:pt>
                <c:pt idx="15176">
                  <c:v>1.0884500000000001E-7</c:v>
                </c:pt>
                <c:pt idx="15177">
                  <c:v>1.0885749999999999E-7</c:v>
                </c:pt>
                <c:pt idx="15178">
                  <c:v>1.0886999999999999E-7</c:v>
                </c:pt>
                <c:pt idx="15179">
                  <c:v>1.088825E-7</c:v>
                </c:pt>
                <c:pt idx="15180">
                  <c:v>1.08895E-7</c:v>
                </c:pt>
                <c:pt idx="15181">
                  <c:v>1.089075E-7</c:v>
                </c:pt>
                <c:pt idx="15182">
                  <c:v>1.0892E-7</c:v>
                </c:pt>
                <c:pt idx="15183">
                  <c:v>1.089325E-7</c:v>
                </c:pt>
                <c:pt idx="15184">
                  <c:v>1.08945E-7</c:v>
                </c:pt>
                <c:pt idx="15185">
                  <c:v>1.089575E-7</c:v>
                </c:pt>
                <c:pt idx="15186">
                  <c:v>1.0897E-7</c:v>
                </c:pt>
                <c:pt idx="15187">
                  <c:v>1.089825E-7</c:v>
                </c:pt>
                <c:pt idx="15188">
                  <c:v>1.08995E-7</c:v>
                </c:pt>
                <c:pt idx="15189">
                  <c:v>1.0900750000000001E-7</c:v>
                </c:pt>
                <c:pt idx="15190">
                  <c:v>1.0902000000000001E-7</c:v>
                </c:pt>
                <c:pt idx="15191">
                  <c:v>1.0903249999999999E-7</c:v>
                </c:pt>
                <c:pt idx="15192">
                  <c:v>1.0904499999999999E-7</c:v>
                </c:pt>
                <c:pt idx="15193">
                  <c:v>1.090575E-7</c:v>
                </c:pt>
                <c:pt idx="15194">
                  <c:v>1.0907E-7</c:v>
                </c:pt>
                <c:pt idx="15195">
                  <c:v>1.090825E-7</c:v>
                </c:pt>
                <c:pt idx="15196">
                  <c:v>1.09095E-7</c:v>
                </c:pt>
                <c:pt idx="15197">
                  <c:v>1.091075E-7</c:v>
                </c:pt>
                <c:pt idx="15198">
                  <c:v>1.0912E-7</c:v>
                </c:pt>
                <c:pt idx="15199">
                  <c:v>1.091325E-7</c:v>
                </c:pt>
                <c:pt idx="15200">
                  <c:v>1.09145E-7</c:v>
                </c:pt>
                <c:pt idx="15201">
                  <c:v>1.091575E-7</c:v>
                </c:pt>
                <c:pt idx="15202">
                  <c:v>1.0917E-7</c:v>
                </c:pt>
                <c:pt idx="15203">
                  <c:v>1.0918250000000001E-7</c:v>
                </c:pt>
                <c:pt idx="15204">
                  <c:v>1.0919500000000001E-7</c:v>
                </c:pt>
                <c:pt idx="15205">
                  <c:v>1.0920749999999999E-7</c:v>
                </c:pt>
                <c:pt idx="15206">
                  <c:v>1.0921999999999999E-7</c:v>
                </c:pt>
                <c:pt idx="15207">
                  <c:v>1.092325E-7</c:v>
                </c:pt>
                <c:pt idx="15208">
                  <c:v>1.09245E-7</c:v>
                </c:pt>
                <c:pt idx="15209">
                  <c:v>1.092575E-7</c:v>
                </c:pt>
                <c:pt idx="15210">
                  <c:v>1.0927E-7</c:v>
                </c:pt>
                <c:pt idx="15211">
                  <c:v>1.092825E-7</c:v>
                </c:pt>
                <c:pt idx="15212">
                  <c:v>1.09295E-7</c:v>
                </c:pt>
                <c:pt idx="15213">
                  <c:v>1.093075E-7</c:v>
                </c:pt>
                <c:pt idx="15214">
                  <c:v>1.0932E-7</c:v>
                </c:pt>
                <c:pt idx="15215">
                  <c:v>1.093325E-7</c:v>
                </c:pt>
                <c:pt idx="15216">
                  <c:v>1.09345E-7</c:v>
                </c:pt>
                <c:pt idx="15217">
                  <c:v>1.093575E-7</c:v>
                </c:pt>
                <c:pt idx="15218">
                  <c:v>1.0937000000000001E-7</c:v>
                </c:pt>
                <c:pt idx="15219">
                  <c:v>1.0938249999999999E-7</c:v>
                </c:pt>
                <c:pt idx="15220">
                  <c:v>1.0939499999999999E-7</c:v>
                </c:pt>
                <c:pt idx="15221">
                  <c:v>1.094075E-7</c:v>
                </c:pt>
                <c:pt idx="15222">
                  <c:v>1.0942E-7</c:v>
                </c:pt>
                <c:pt idx="15223">
                  <c:v>1.094325E-7</c:v>
                </c:pt>
                <c:pt idx="15224">
                  <c:v>1.09445E-7</c:v>
                </c:pt>
                <c:pt idx="15225">
                  <c:v>1.094575E-7</c:v>
                </c:pt>
                <c:pt idx="15226">
                  <c:v>1.0947E-7</c:v>
                </c:pt>
                <c:pt idx="15227">
                  <c:v>1.094825E-7</c:v>
                </c:pt>
                <c:pt idx="15228">
                  <c:v>1.09495E-7</c:v>
                </c:pt>
                <c:pt idx="15229">
                  <c:v>1.095075E-7</c:v>
                </c:pt>
                <c:pt idx="15230">
                  <c:v>1.0952E-7</c:v>
                </c:pt>
                <c:pt idx="15231">
                  <c:v>1.095325E-7</c:v>
                </c:pt>
                <c:pt idx="15232">
                  <c:v>1.0954500000000001E-7</c:v>
                </c:pt>
                <c:pt idx="15233">
                  <c:v>1.0955749999999999E-7</c:v>
                </c:pt>
                <c:pt idx="15234">
                  <c:v>1.0956999999999999E-7</c:v>
                </c:pt>
                <c:pt idx="15235">
                  <c:v>1.095825E-7</c:v>
                </c:pt>
                <c:pt idx="15236">
                  <c:v>1.09595E-7</c:v>
                </c:pt>
                <c:pt idx="15237">
                  <c:v>1.096075E-7</c:v>
                </c:pt>
                <c:pt idx="15238">
                  <c:v>1.0962E-7</c:v>
                </c:pt>
                <c:pt idx="15239">
                  <c:v>1.096325E-7</c:v>
                </c:pt>
                <c:pt idx="15240">
                  <c:v>1.09645E-7</c:v>
                </c:pt>
                <c:pt idx="15241">
                  <c:v>1.096575E-7</c:v>
                </c:pt>
                <c:pt idx="15242">
                  <c:v>1.0967E-7</c:v>
                </c:pt>
                <c:pt idx="15243">
                  <c:v>1.096825E-7</c:v>
                </c:pt>
                <c:pt idx="15244">
                  <c:v>1.09695E-7</c:v>
                </c:pt>
                <c:pt idx="15245">
                  <c:v>1.097075E-7</c:v>
                </c:pt>
                <c:pt idx="15246">
                  <c:v>1.0972000000000001E-7</c:v>
                </c:pt>
                <c:pt idx="15247">
                  <c:v>1.0973249999999999E-7</c:v>
                </c:pt>
                <c:pt idx="15248">
                  <c:v>1.0974499999999999E-7</c:v>
                </c:pt>
                <c:pt idx="15249">
                  <c:v>1.097575E-7</c:v>
                </c:pt>
                <c:pt idx="15250">
                  <c:v>1.0977E-7</c:v>
                </c:pt>
                <c:pt idx="15251">
                  <c:v>1.097825E-7</c:v>
                </c:pt>
                <c:pt idx="15252">
                  <c:v>1.09795E-7</c:v>
                </c:pt>
                <c:pt idx="15253">
                  <c:v>1.098075E-7</c:v>
                </c:pt>
                <c:pt idx="15254">
                  <c:v>1.0982E-7</c:v>
                </c:pt>
                <c:pt idx="15255">
                  <c:v>1.098325E-7</c:v>
                </c:pt>
                <c:pt idx="15256">
                  <c:v>1.09845E-7</c:v>
                </c:pt>
                <c:pt idx="15257">
                  <c:v>1.098575E-7</c:v>
                </c:pt>
                <c:pt idx="15258">
                  <c:v>1.0987E-7</c:v>
                </c:pt>
                <c:pt idx="15259">
                  <c:v>1.098825E-7</c:v>
                </c:pt>
                <c:pt idx="15260">
                  <c:v>1.0989500000000001E-7</c:v>
                </c:pt>
                <c:pt idx="15261">
                  <c:v>1.0990750000000001E-7</c:v>
                </c:pt>
                <c:pt idx="15262">
                  <c:v>1.0991999999999999E-7</c:v>
                </c:pt>
                <c:pt idx="15263">
                  <c:v>1.099325E-7</c:v>
                </c:pt>
                <c:pt idx="15264">
                  <c:v>1.09945E-7</c:v>
                </c:pt>
                <c:pt idx="15265">
                  <c:v>1.099575E-7</c:v>
                </c:pt>
                <c:pt idx="15266">
                  <c:v>1.0997E-7</c:v>
                </c:pt>
                <c:pt idx="15267">
                  <c:v>1.099825E-7</c:v>
                </c:pt>
                <c:pt idx="15268">
                  <c:v>1.09995E-7</c:v>
                </c:pt>
                <c:pt idx="15269">
                  <c:v>1.100075E-7</c:v>
                </c:pt>
                <c:pt idx="15270">
                  <c:v>1.1002E-7</c:v>
                </c:pt>
                <c:pt idx="15271">
                  <c:v>1.100325E-7</c:v>
                </c:pt>
                <c:pt idx="15272">
                  <c:v>1.10045E-7</c:v>
                </c:pt>
                <c:pt idx="15273">
                  <c:v>1.100575E-7</c:v>
                </c:pt>
                <c:pt idx="15274">
                  <c:v>1.1007000000000001E-7</c:v>
                </c:pt>
                <c:pt idx="15275">
                  <c:v>1.1008250000000001E-7</c:v>
                </c:pt>
                <c:pt idx="15276">
                  <c:v>1.1009499999999999E-7</c:v>
                </c:pt>
                <c:pt idx="15277">
                  <c:v>1.101075E-7</c:v>
                </c:pt>
                <c:pt idx="15278">
                  <c:v>1.1012E-7</c:v>
                </c:pt>
                <c:pt idx="15279">
                  <c:v>1.101325E-7</c:v>
                </c:pt>
                <c:pt idx="15280">
                  <c:v>1.10145E-7</c:v>
                </c:pt>
                <c:pt idx="15281">
                  <c:v>1.101575E-7</c:v>
                </c:pt>
                <c:pt idx="15282">
                  <c:v>1.1017E-7</c:v>
                </c:pt>
                <c:pt idx="15283">
                  <c:v>1.101825E-7</c:v>
                </c:pt>
                <c:pt idx="15284">
                  <c:v>1.10195E-7</c:v>
                </c:pt>
                <c:pt idx="15285">
                  <c:v>1.102075E-7</c:v>
                </c:pt>
                <c:pt idx="15286">
                  <c:v>1.1022E-7</c:v>
                </c:pt>
                <c:pt idx="15287">
                  <c:v>1.102325E-7</c:v>
                </c:pt>
                <c:pt idx="15288">
                  <c:v>1.1024500000000001E-7</c:v>
                </c:pt>
                <c:pt idx="15289">
                  <c:v>1.1025750000000001E-7</c:v>
                </c:pt>
                <c:pt idx="15290">
                  <c:v>1.1026999999999999E-7</c:v>
                </c:pt>
                <c:pt idx="15291">
                  <c:v>1.102825E-7</c:v>
                </c:pt>
                <c:pt idx="15292">
                  <c:v>1.10295E-7</c:v>
                </c:pt>
                <c:pt idx="15293">
                  <c:v>1.103075E-7</c:v>
                </c:pt>
                <c:pt idx="15294">
                  <c:v>1.1032E-7</c:v>
                </c:pt>
                <c:pt idx="15295">
                  <c:v>1.103325E-7</c:v>
                </c:pt>
                <c:pt idx="15296">
                  <c:v>1.10345E-7</c:v>
                </c:pt>
                <c:pt idx="15297">
                  <c:v>1.103575E-7</c:v>
                </c:pt>
                <c:pt idx="15298">
                  <c:v>1.1037E-7</c:v>
                </c:pt>
                <c:pt idx="15299">
                  <c:v>1.103825E-7</c:v>
                </c:pt>
                <c:pt idx="15300">
                  <c:v>1.10395E-7</c:v>
                </c:pt>
                <c:pt idx="15301">
                  <c:v>1.104075E-7</c:v>
                </c:pt>
                <c:pt idx="15302">
                  <c:v>1.1042000000000001E-7</c:v>
                </c:pt>
                <c:pt idx="15303">
                  <c:v>1.1043250000000001E-7</c:v>
                </c:pt>
                <c:pt idx="15304">
                  <c:v>1.1044499999999999E-7</c:v>
                </c:pt>
                <c:pt idx="15305">
                  <c:v>1.1045749999999999E-7</c:v>
                </c:pt>
                <c:pt idx="15306">
                  <c:v>1.1047E-7</c:v>
                </c:pt>
                <c:pt idx="15307">
                  <c:v>1.104825E-7</c:v>
                </c:pt>
                <c:pt idx="15308">
                  <c:v>1.10495E-7</c:v>
                </c:pt>
                <c:pt idx="15309">
                  <c:v>1.105075E-7</c:v>
                </c:pt>
                <c:pt idx="15310">
                  <c:v>1.1052E-7</c:v>
                </c:pt>
                <c:pt idx="15311">
                  <c:v>1.105325E-7</c:v>
                </c:pt>
                <c:pt idx="15312">
                  <c:v>1.10545E-7</c:v>
                </c:pt>
                <c:pt idx="15313">
                  <c:v>1.105575E-7</c:v>
                </c:pt>
                <c:pt idx="15314">
                  <c:v>1.1057E-7</c:v>
                </c:pt>
                <c:pt idx="15315">
                  <c:v>1.105825E-7</c:v>
                </c:pt>
                <c:pt idx="15316">
                  <c:v>1.1059500000000001E-7</c:v>
                </c:pt>
                <c:pt idx="15317">
                  <c:v>1.1060750000000001E-7</c:v>
                </c:pt>
                <c:pt idx="15318">
                  <c:v>1.1061999999999999E-7</c:v>
                </c:pt>
                <c:pt idx="15319">
                  <c:v>1.1063249999999999E-7</c:v>
                </c:pt>
                <c:pt idx="15320">
                  <c:v>1.10645E-7</c:v>
                </c:pt>
                <c:pt idx="15321">
                  <c:v>1.106575E-7</c:v>
                </c:pt>
                <c:pt idx="15322">
                  <c:v>1.1067E-7</c:v>
                </c:pt>
                <c:pt idx="15323">
                  <c:v>1.106825E-7</c:v>
                </c:pt>
                <c:pt idx="15324">
                  <c:v>1.10695E-7</c:v>
                </c:pt>
                <c:pt idx="15325">
                  <c:v>1.107075E-7</c:v>
                </c:pt>
                <c:pt idx="15326">
                  <c:v>1.1072E-7</c:v>
                </c:pt>
                <c:pt idx="15327">
                  <c:v>1.107325E-7</c:v>
                </c:pt>
                <c:pt idx="15328">
                  <c:v>1.10745E-7</c:v>
                </c:pt>
                <c:pt idx="15329">
                  <c:v>1.107575E-7</c:v>
                </c:pt>
                <c:pt idx="15330">
                  <c:v>1.1077000000000001E-7</c:v>
                </c:pt>
                <c:pt idx="15331">
                  <c:v>1.1078250000000001E-7</c:v>
                </c:pt>
                <c:pt idx="15332">
                  <c:v>1.1079499999999999E-7</c:v>
                </c:pt>
                <c:pt idx="15333">
                  <c:v>1.1080749999999999E-7</c:v>
                </c:pt>
                <c:pt idx="15334">
                  <c:v>1.1082E-7</c:v>
                </c:pt>
                <c:pt idx="15335">
                  <c:v>1.108325E-7</c:v>
                </c:pt>
                <c:pt idx="15336">
                  <c:v>1.10845E-7</c:v>
                </c:pt>
                <c:pt idx="15337">
                  <c:v>1.108575E-7</c:v>
                </c:pt>
                <c:pt idx="15338">
                  <c:v>1.1087E-7</c:v>
                </c:pt>
                <c:pt idx="15339">
                  <c:v>1.108825E-7</c:v>
                </c:pt>
                <c:pt idx="15340">
                  <c:v>1.10895E-7</c:v>
                </c:pt>
                <c:pt idx="15341">
                  <c:v>1.109075E-7</c:v>
                </c:pt>
                <c:pt idx="15342">
                  <c:v>1.1092E-7</c:v>
                </c:pt>
                <c:pt idx="15343">
                  <c:v>1.109325E-7</c:v>
                </c:pt>
                <c:pt idx="15344">
                  <c:v>1.1094500000000001E-7</c:v>
                </c:pt>
                <c:pt idx="15345">
                  <c:v>1.1095750000000001E-7</c:v>
                </c:pt>
                <c:pt idx="15346">
                  <c:v>1.1096999999999999E-7</c:v>
                </c:pt>
                <c:pt idx="15347">
                  <c:v>1.1098249999999999E-7</c:v>
                </c:pt>
                <c:pt idx="15348">
                  <c:v>1.10995E-7</c:v>
                </c:pt>
                <c:pt idx="15349">
                  <c:v>1.110075E-7</c:v>
                </c:pt>
                <c:pt idx="15350">
                  <c:v>1.1102E-7</c:v>
                </c:pt>
                <c:pt idx="15351">
                  <c:v>1.110325E-7</c:v>
                </c:pt>
                <c:pt idx="15352">
                  <c:v>1.11045E-7</c:v>
                </c:pt>
                <c:pt idx="15353">
                  <c:v>1.110575E-7</c:v>
                </c:pt>
                <c:pt idx="15354">
                  <c:v>1.1107E-7</c:v>
                </c:pt>
                <c:pt idx="15355">
                  <c:v>1.110825E-7</c:v>
                </c:pt>
                <c:pt idx="15356">
                  <c:v>1.11095E-7</c:v>
                </c:pt>
                <c:pt idx="15357">
                  <c:v>1.111075E-7</c:v>
                </c:pt>
                <c:pt idx="15358">
                  <c:v>1.1112000000000001E-7</c:v>
                </c:pt>
                <c:pt idx="15359">
                  <c:v>1.1113250000000001E-7</c:v>
                </c:pt>
                <c:pt idx="15360">
                  <c:v>1.1114499999999999E-7</c:v>
                </c:pt>
                <c:pt idx="15361">
                  <c:v>1.1115749999999999E-7</c:v>
                </c:pt>
                <c:pt idx="15362">
                  <c:v>1.1117E-7</c:v>
                </c:pt>
                <c:pt idx="15363">
                  <c:v>1.111825E-7</c:v>
                </c:pt>
                <c:pt idx="15364">
                  <c:v>1.11195E-7</c:v>
                </c:pt>
                <c:pt idx="15365">
                  <c:v>1.112075E-7</c:v>
                </c:pt>
                <c:pt idx="15366">
                  <c:v>1.1122E-7</c:v>
                </c:pt>
                <c:pt idx="15367">
                  <c:v>1.112325E-7</c:v>
                </c:pt>
                <c:pt idx="15368">
                  <c:v>1.11245E-7</c:v>
                </c:pt>
                <c:pt idx="15369">
                  <c:v>1.112575E-7</c:v>
                </c:pt>
                <c:pt idx="15370">
                  <c:v>1.1127E-7</c:v>
                </c:pt>
                <c:pt idx="15371">
                  <c:v>1.112825E-7</c:v>
                </c:pt>
                <c:pt idx="15372">
                  <c:v>1.11295E-7</c:v>
                </c:pt>
                <c:pt idx="15373">
                  <c:v>1.1130750000000001E-7</c:v>
                </c:pt>
                <c:pt idx="15374">
                  <c:v>1.1131999999999999E-7</c:v>
                </c:pt>
                <c:pt idx="15375">
                  <c:v>1.1133249999999999E-7</c:v>
                </c:pt>
                <c:pt idx="15376">
                  <c:v>1.11345E-7</c:v>
                </c:pt>
                <c:pt idx="15377">
                  <c:v>1.113575E-7</c:v>
                </c:pt>
                <c:pt idx="15378">
                  <c:v>1.1137E-7</c:v>
                </c:pt>
                <c:pt idx="15379">
                  <c:v>1.113825E-7</c:v>
                </c:pt>
                <c:pt idx="15380">
                  <c:v>1.11395E-7</c:v>
                </c:pt>
                <c:pt idx="15381">
                  <c:v>1.114075E-7</c:v>
                </c:pt>
                <c:pt idx="15382">
                  <c:v>1.1142E-7</c:v>
                </c:pt>
                <c:pt idx="15383">
                  <c:v>1.114325E-7</c:v>
                </c:pt>
                <c:pt idx="15384">
                  <c:v>1.11445E-7</c:v>
                </c:pt>
                <c:pt idx="15385">
                  <c:v>1.114575E-7</c:v>
                </c:pt>
                <c:pt idx="15386">
                  <c:v>1.1147E-7</c:v>
                </c:pt>
                <c:pt idx="15387">
                  <c:v>1.1148250000000001E-7</c:v>
                </c:pt>
                <c:pt idx="15388">
                  <c:v>1.1149499999999999E-7</c:v>
                </c:pt>
                <c:pt idx="15389">
                  <c:v>1.1150749999999999E-7</c:v>
                </c:pt>
                <c:pt idx="15390">
                  <c:v>1.1152E-7</c:v>
                </c:pt>
                <c:pt idx="15391">
                  <c:v>1.115325E-7</c:v>
                </c:pt>
                <c:pt idx="15392">
                  <c:v>1.11545E-7</c:v>
                </c:pt>
                <c:pt idx="15393">
                  <c:v>1.115575E-7</c:v>
                </c:pt>
                <c:pt idx="15394">
                  <c:v>1.1157E-7</c:v>
                </c:pt>
                <c:pt idx="15395">
                  <c:v>1.115825E-7</c:v>
                </c:pt>
                <c:pt idx="15396">
                  <c:v>1.11595E-7</c:v>
                </c:pt>
                <c:pt idx="15397">
                  <c:v>1.116075E-7</c:v>
                </c:pt>
                <c:pt idx="15398">
                  <c:v>1.1162E-7</c:v>
                </c:pt>
                <c:pt idx="15399">
                  <c:v>1.116325E-7</c:v>
                </c:pt>
                <c:pt idx="15400">
                  <c:v>1.11645E-7</c:v>
                </c:pt>
                <c:pt idx="15401">
                  <c:v>1.1165750000000001E-7</c:v>
                </c:pt>
                <c:pt idx="15402">
                  <c:v>1.1166999999999999E-7</c:v>
                </c:pt>
                <c:pt idx="15403">
                  <c:v>1.1168249999999999E-7</c:v>
                </c:pt>
                <c:pt idx="15404">
                  <c:v>1.11695E-7</c:v>
                </c:pt>
                <c:pt idx="15405">
                  <c:v>1.117075E-7</c:v>
                </c:pt>
                <c:pt idx="15406">
                  <c:v>1.1172E-7</c:v>
                </c:pt>
                <c:pt idx="15407">
                  <c:v>1.117325E-7</c:v>
                </c:pt>
                <c:pt idx="15408">
                  <c:v>1.11745E-7</c:v>
                </c:pt>
                <c:pt idx="15409">
                  <c:v>1.117575E-7</c:v>
                </c:pt>
                <c:pt idx="15410">
                  <c:v>1.1177E-7</c:v>
                </c:pt>
                <c:pt idx="15411">
                  <c:v>1.117825E-7</c:v>
                </c:pt>
                <c:pt idx="15412">
                  <c:v>1.11795E-7</c:v>
                </c:pt>
                <c:pt idx="15413">
                  <c:v>1.118075E-7</c:v>
                </c:pt>
                <c:pt idx="15414">
                  <c:v>1.1182E-7</c:v>
                </c:pt>
                <c:pt idx="15415">
                  <c:v>1.1183250000000001E-7</c:v>
                </c:pt>
                <c:pt idx="15416">
                  <c:v>1.1184500000000001E-7</c:v>
                </c:pt>
                <c:pt idx="15417">
                  <c:v>1.1185749999999999E-7</c:v>
                </c:pt>
                <c:pt idx="15418">
                  <c:v>1.1187E-7</c:v>
                </c:pt>
                <c:pt idx="15419">
                  <c:v>1.118825E-7</c:v>
                </c:pt>
                <c:pt idx="15420">
                  <c:v>1.11895E-7</c:v>
                </c:pt>
                <c:pt idx="15421">
                  <c:v>1.119075E-7</c:v>
                </c:pt>
                <c:pt idx="15422">
                  <c:v>1.1192E-7</c:v>
                </c:pt>
                <c:pt idx="15423">
                  <c:v>1.119325E-7</c:v>
                </c:pt>
                <c:pt idx="15424">
                  <c:v>1.11945E-7</c:v>
                </c:pt>
                <c:pt idx="15425">
                  <c:v>1.119575E-7</c:v>
                </c:pt>
                <c:pt idx="15426">
                  <c:v>1.1197E-7</c:v>
                </c:pt>
                <c:pt idx="15427">
                  <c:v>1.119825E-7</c:v>
                </c:pt>
                <c:pt idx="15428">
                  <c:v>1.11995E-7</c:v>
                </c:pt>
                <c:pt idx="15429">
                  <c:v>1.1200750000000001E-7</c:v>
                </c:pt>
                <c:pt idx="15430">
                  <c:v>1.1202000000000001E-7</c:v>
                </c:pt>
                <c:pt idx="15431">
                  <c:v>1.1203249999999999E-7</c:v>
                </c:pt>
                <c:pt idx="15432">
                  <c:v>1.12045E-7</c:v>
                </c:pt>
                <c:pt idx="15433">
                  <c:v>1.120575E-7</c:v>
                </c:pt>
                <c:pt idx="15434">
                  <c:v>1.1207E-7</c:v>
                </c:pt>
                <c:pt idx="15435">
                  <c:v>1.120825E-7</c:v>
                </c:pt>
                <c:pt idx="15436">
                  <c:v>1.12095E-7</c:v>
                </c:pt>
                <c:pt idx="15437">
                  <c:v>1.121075E-7</c:v>
                </c:pt>
                <c:pt idx="15438">
                  <c:v>1.1212E-7</c:v>
                </c:pt>
                <c:pt idx="15439">
                  <c:v>1.121325E-7</c:v>
                </c:pt>
                <c:pt idx="15440">
                  <c:v>1.12145E-7</c:v>
                </c:pt>
                <c:pt idx="15441">
                  <c:v>1.121575E-7</c:v>
                </c:pt>
                <c:pt idx="15442">
                  <c:v>1.1217E-7</c:v>
                </c:pt>
                <c:pt idx="15443">
                  <c:v>1.1218250000000001E-7</c:v>
                </c:pt>
                <c:pt idx="15444">
                  <c:v>1.1219500000000001E-7</c:v>
                </c:pt>
                <c:pt idx="15445">
                  <c:v>1.1220749999999999E-7</c:v>
                </c:pt>
                <c:pt idx="15446">
                  <c:v>1.1222E-7</c:v>
                </c:pt>
                <c:pt idx="15447">
                  <c:v>1.122325E-7</c:v>
                </c:pt>
                <c:pt idx="15448">
                  <c:v>1.12245E-7</c:v>
                </c:pt>
                <c:pt idx="15449">
                  <c:v>1.122575E-7</c:v>
                </c:pt>
                <c:pt idx="15450">
                  <c:v>1.1227E-7</c:v>
                </c:pt>
                <c:pt idx="15451">
                  <c:v>1.122825E-7</c:v>
                </c:pt>
                <c:pt idx="15452">
                  <c:v>1.12295E-7</c:v>
                </c:pt>
                <c:pt idx="15453">
                  <c:v>1.123075E-7</c:v>
                </c:pt>
                <c:pt idx="15454">
                  <c:v>1.1232E-7</c:v>
                </c:pt>
                <c:pt idx="15455">
                  <c:v>1.123325E-7</c:v>
                </c:pt>
                <c:pt idx="15456">
                  <c:v>1.12345E-7</c:v>
                </c:pt>
                <c:pt idx="15457">
                  <c:v>1.1235750000000001E-7</c:v>
                </c:pt>
                <c:pt idx="15458">
                  <c:v>1.1237000000000001E-7</c:v>
                </c:pt>
                <c:pt idx="15459">
                  <c:v>1.1238249999999999E-7</c:v>
                </c:pt>
                <c:pt idx="15460">
                  <c:v>1.1239499999999999E-7</c:v>
                </c:pt>
                <c:pt idx="15461">
                  <c:v>1.124075E-7</c:v>
                </c:pt>
                <c:pt idx="15462">
                  <c:v>1.1242E-7</c:v>
                </c:pt>
                <c:pt idx="15463">
                  <c:v>1.124325E-7</c:v>
                </c:pt>
                <c:pt idx="15464">
                  <c:v>1.12445E-7</c:v>
                </c:pt>
                <c:pt idx="15465">
                  <c:v>1.124575E-7</c:v>
                </c:pt>
                <c:pt idx="15466">
                  <c:v>1.1247E-7</c:v>
                </c:pt>
                <c:pt idx="15467">
                  <c:v>1.124825E-7</c:v>
                </c:pt>
                <c:pt idx="15468">
                  <c:v>1.12495E-7</c:v>
                </c:pt>
                <c:pt idx="15469">
                  <c:v>1.125075E-7</c:v>
                </c:pt>
                <c:pt idx="15470">
                  <c:v>1.1252E-7</c:v>
                </c:pt>
                <c:pt idx="15471">
                  <c:v>1.1253250000000001E-7</c:v>
                </c:pt>
                <c:pt idx="15472">
                  <c:v>1.1254500000000001E-7</c:v>
                </c:pt>
                <c:pt idx="15473">
                  <c:v>1.1255749999999999E-7</c:v>
                </c:pt>
                <c:pt idx="15474">
                  <c:v>1.1256999999999999E-7</c:v>
                </c:pt>
                <c:pt idx="15475">
                  <c:v>1.125825E-7</c:v>
                </c:pt>
                <c:pt idx="15476">
                  <c:v>1.12595E-7</c:v>
                </c:pt>
                <c:pt idx="15477">
                  <c:v>1.126075E-7</c:v>
                </c:pt>
                <c:pt idx="15478">
                  <c:v>1.1262E-7</c:v>
                </c:pt>
                <c:pt idx="15479">
                  <c:v>1.126325E-7</c:v>
                </c:pt>
                <c:pt idx="15480">
                  <c:v>1.12645E-7</c:v>
                </c:pt>
                <c:pt idx="15481">
                  <c:v>1.126575E-7</c:v>
                </c:pt>
                <c:pt idx="15482">
                  <c:v>1.1267E-7</c:v>
                </c:pt>
                <c:pt idx="15483">
                  <c:v>1.126825E-7</c:v>
                </c:pt>
                <c:pt idx="15484">
                  <c:v>1.12695E-7</c:v>
                </c:pt>
                <c:pt idx="15485">
                  <c:v>1.1270750000000001E-7</c:v>
                </c:pt>
                <c:pt idx="15486">
                  <c:v>1.1272000000000001E-7</c:v>
                </c:pt>
                <c:pt idx="15487">
                  <c:v>1.1273249999999999E-7</c:v>
                </c:pt>
                <c:pt idx="15488">
                  <c:v>1.1274499999999999E-7</c:v>
                </c:pt>
                <c:pt idx="15489">
                  <c:v>1.127575E-7</c:v>
                </c:pt>
                <c:pt idx="15490">
                  <c:v>1.1277E-7</c:v>
                </c:pt>
                <c:pt idx="15491">
                  <c:v>1.127825E-7</c:v>
                </c:pt>
                <c:pt idx="15492">
                  <c:v>1.12795E-7</c:v>
                </c:pt>
                <c:pt idx="15493">
                  <c:v>1.128075E-7</c:v>
                </c:pt>
                <c:pt idx="15494">
                  <c:v>1.1282E-7</c:v>
                </c:pt>
                <c:pt idx="15495">
                  <c:v>1.128325E-7</c:v>
                </c:pt>
                <c:pt idx="15496">
                  <c:v>1.12845E-7</c:v>
                </c:pt>
                <c:pt idx="15497">
                  <c:v>1.128575E-7</c:v>
                </c:pt>
                <c:pt idx="15498">
                  <c:v>1.1287E-7</c:v>
                </c:pt>
                <c:pt idx="15499">
                  <c:v>1.1288250000000001E-7</c:v>
                </c:pt>
                <c:pt idx="15500">
                  <c:v>1.1289500000000001E-7</c:v>
                </c:pt>
                <c:pt idx="15501">
                  <c:v>1.1290749999999999E-7</c:v>
                </c:pt>
                <c:pt idx="15502">
                  <c:v>1.1291999999999999E-7</c:v>
                </c:pt>
                <c:pt idx="15503">
                  <c:v>1.129325E-7</c:v>
                </c:pt>
                <c:pt idx="15504">
                  <c:v>1.12945E-7</c:v>
                </c:pt>
                <c:pt idx="15505">
                  <c:v>1.129575E-7</c:v>
                </c:pt>
                <c:pt idx="15506">
                  <c:v>1.1297E-7</c:v>
                </c:pt>
                <c:pt idx="15507">
                  <c:v>1.129825E-7</c:v>
                </c:pt>
                <c:pt idx="15508">
                  <c:v>1.12995E-7</c:v>
                </c:pt>
                <c:pt idx="15509">
                  <c:v>1.130075E-7</c:v>
                </c:pt>
                <c:pt idx="15510">
                  <c:v>1.1302E-7</c:v>
                </c:pt>
                <c:pt idx="15511">
                  <c:v>1.130325E-7</c:v>
                </c:pt>
                <c:pt idx="15512">
                  <c:v>1.13045E-7</c:v>
                </c:pt>
                <c:pt idx="15513">
                  <c:v>1.1305750000000001E-7</c:v>
                </c:pt>
                <c:pt idx="15514">
                  <c:v>1.1307000000000001E-7</c:v>
                </c:pt>
                <c:pt idx="15515">
                  <c:v>1.1308249999999999E-7</c:v>
                </c:pt>
                <c:pt idx="15516">
                  <c:v>1.1309499999999999E-7</c:v>
                </c:pt>
                <c:pt idx="15517">
                  <c:v>1.131075E-7</c:v>
                </c:pt>
                <c:pt idx="15518">
                  <c:v>1.1312E-7</c:v>
                </c:pt>
                <c:pt idx="15519">
                  <c:v>1.131325E-7</c:v>
                </c:pt>
                <c:pt idx="15520">
                  <c:v>1.13145E-7</c:v>
                </c:pt>
                <c:pt idx="15521">
                  <c:v>1.131575E-7</c:v>
                </c:pt>
                <c:pt idx="15522">
                  <c:v>1.1317E-7</c:v>
                </c:pt>
                <c:pt idx="15523">
                  <c:v>1.131825E-7</c:v>
                </c:pt>
                <c:pt idx="15524">
                  <c:v>1.13195E-7</c:v>
                </c:pt>
                <c:pt idx="15525">
                  <c:v>1.132075E-7</c:v>
                </c:pt>
                <c:pt idx="15526">
                  <c:v>1.1322E-7</c:v>
                </c:pt>
                <c:pt idx="15527">
                  <c:v>1.132325E-7</c:v>
                </c:pt>
                <c:pt idx="15528">
                  <c:v>1.1324500000000001E-7</c:v>
                </c:pt>
                <c:pt idx="15529">
                  <c:v>1.1325749999999999E-7</c:v>
                </c:pt>
                <c:pt idx="15530">
                  <c:v>1.1326999999999999E-7</c:v>
                </c:pt>
                <c:pt idx="15531">
                  <c:v>1.132825E-7</c:v>
                </c:pt>
                <c:pt idx="15532">
                  <c:v>1.13295E-7</c:v>
                </c:pt>
                <c:pt idx="15533">
                  <c:v>1.133075E-7</c:v>
                </c:pt>
                <c:pt idx="15534">
                  <c:v>1.1332E-7</c:v>
                </c:pt>
                <c:pt idx="15535">
                  <c:v>1.133325E-7</c:v>
                </c:pt>
                <c:pt idx="15536">
                  <c:v>1.13345E-7</c:v>
                </c:pt>
                <c:pt idx="15537">
                  <c:v>1.133575E-7</c:v>
                </c:pt>
                <c:pt idx="15538">
                  <c:v>1.1337E-7</c:v>
                </c:pt>
                <c:pt idx="15539">
                  <c:v>1.133825E-7</c:v>
                </c:pt>
                <c:pt idx="15540">
                  <c:v>1.13395E-7</c:v>
                </c:pt>
                <c:pt idx="15541">
                  <c:v>1.134075E-7</c:v>
                </c:pt>
                <c:pt idx="15542">
                  <c:v>1.1342000000000001E-7</c:v>
                </c:pt>
                <c:pt idx="15543">
                  <c:v>1.1343249999999999E-7</c:v>
                </c:pt>
                <c:pt idx="15544">
                  <c:v>1.1344499999999999E-7</c:v>
                </c:pt>
                <c:pt idx="15545">
                  <c:v>1.134575E-7</c:v>
                </c:pt>
                <c:pt idx="15546">
                  <c:v>1.1347E-7</c:v>
                </c:pt>
                <c:pt idx="15547">
                  <c:v>1.134825E-7</c:v>
                </c:pt>
                <c:pt idx="15548">
                  <c:v>1.13495E-7</c:v>
                </c:pt>
                <c:pt idx="15549">
                  <c:v>1.135075E-7</c:v>
                </c:pt>
                <c:pt idx="15550">
                  <c:v>1.1352E-7</c:v>
                </c:pt>
                <c:pt idx="15551">
                  <c:v>1.135325E-7</c:v>
                </c:pt>
                <c:pt idx="15552">
                  <c:v>1.13545E-7</c:v>
                </c:pt>
                <c:pt idx="15553">
                  <c:v>1.135575E-7</c:v>
                </c:pt>
                <c:pt idx="15554">
                  <c:v>1.1357E-7</c:v>
                </c:pt>
                <c:pt idx="15555">
                  <c:v>1.135825E-7</c:v>
                </c:pt>
                <c:pt idx="15556">
                  <c:v>1.1359500000000001E-7</c:v>
                </c:pt>
                <c:pt idx="15557">
                  <c:v>1.1360749999999999E-7</c:v>
                </c:pt>
                <c:pt idx="15558">
                  <c:v>1.1361999999999999E-7</c:v>
                </c:pt>
                <c:pt idx="15559">
                  <c:v>1.136325E-7</c:v>
                </c:pt>
                <c:pt idx="15560">
                  <c:v>1.13645E-7</c:v>
                </c:pt>
                <c:pt idx="15561">
                  <c:v>1.136575E-7</c:v>
                </c:pt>
                <c:pt idx="15562">
                  <c:v>1.1367E-7</c:v>
                </c:pt>
                <c:pt idx="15563">
                  <c:v>1.136825E-7</c:v>
                </c:pt>
                <c:pt idx="15564">
                  <c:v>1.13695E-7</c:v>
                </c:pt>
                <c:pt idx="15565">
                  <c:v>1.137075E-7</c:v>
                </c:pt>
                <c:pt idx="15566">
                  <c:v>1.1372E-7</c:v>
                </c:pt>
                <c:pt idx="15567">
                  <c:v>1.137325E-7</c:v>
                </c:pt>
                <c:pt idx="15568">
                  <c:v>1.13745E-7</c:v>
                </c:pt>
                <c:pt idx="15569">
                  <c:v>1.137575E-7</c:v>
                </c:pt>
                <c:pt idx="15570">
                  <c:v>1.1377000000000001E-7</c:v>
                </c:pt>
                <c:pt idx="15571">
                  <c:v>1.1378250000000001E-7</c:v>
                </c:pt>
                <c:pt idx="15572">
                  <c:v>1.1379499999999999E-7</c:v>
                </c:pt>
                <c:pt idx="15573">
                  <c:v>1.138075E-7</c:v>
                </c:pt>
                <c:pt idx="15574">
                  <c:v>1.1382E-7</c:v>
                </c:pt>
                <c:pt idx="15575">
                  <c:v>1.138325E-7</c:v>
                </c:pt>
                <c:pt idx="15576">
                  <c:v>1.13845E-7</c:v>
                </c:pt>
                <c:pt idx="15577">
                  <c:v>1.138575E-7</c:v>
                </c:pt>
                <c:pt idx="15578">
                  <c:v>1.1387E-7</c:v>
                </c:pt>
                <c:pt idx="15579">
                  <c:v>1.138825E-7</c:v>
                </c:pt>
                <c:pt idx="15580">
                  <c:v>1.13895E-7</c:v>
                </c:pt>
                <c:pt idx="15581">
                  <c:v>1.139075E-7</c:v>
                </c:pt>
                <c:pt idx="15582">
                  <c:v>1.1392E-7</c:v>
                </c:pt>
                <c:pt idx="15583">
                  <c:v>1.139325E-7</c:v>
                </c:pt>
                <c:pt idx="15584">
                  <c:v>1.1394500000000001E-7</c:v>
                </c:pt>
                <c:pt idx="15585">
                  <c:v>1.1395750000000001E-7</c:v>
                </c:pt>
                <c:pt idx="15586">
                  <c:v>1.1396999999999999E-7</c:v>
                </c:pt>
                <c:pt idx="15587">
                  <c:v>1.139825E-7</c:v>
                </c:pt>
                <c:pt idx="15588">
                  <c:v>1.13995E-7</c:v>
                </c:pt>
                <c:pt idx="15589">
                  <c:v>1.140075E-7</c:v>
                </c:pt>
                <c:pt idx="15590">
                  <c:v>1.1402E-7</c:v>
                </c:pt>
                <c:pt idx="15591">
                  <c:v>1.140325E-7</c:v>
                </c:pt>
                <c:pt idx="15592">
                  <c:v>1.14045E-7</c:v>
                </c:pt>
                <c:pt idx="15593">
                  <c:v>1.140575E-7</c:v>
                </c:pt>
                <c:pt idx="15594">
                  <c:v>1.1407E-7</c:v>
                </c:pt>
                <c:pt idx="15595">
                  <c:v>1.140825E-7</c:v>
                </c:pt>
                <c:pt idx="15596">
                  <c:v>1.14095E-7</c:v>
                </c:pt>
                <c:pt idx="15597">
                  <c:v>1.141075E-7</c:v>
                </c:pt>
                <c:pt idx="15598">
                  <c:v>1.1412000000000001E-7</c:v>
                </c:pt>
                <c:pt idx="15599">
                  <c:v>1.1413250000000001E-7</c:v>
                </c:pt>
                <c:pt idx="15600">
                  <c:v>1.1414499999999999E-7</c:v>
                </c:pt>
                <c:pt idx="15601">
                  <c:v>1.141575E-7</c:v>
                </c:pt>
                <c:pt idx="15602">
                  <c:v>1.1417E-7</c:v>
                </c:pt>
                <c:pt idx="15603">
                  <c:v>1.141825E-7</c:v>
                </c:pt>
                <c:pt idx="15604">
                  <c:v>1.14195E-7</c:v>
                </c:pt>
                <c:pt idx="15605">
                  <c:v>1.142075E-7</c:v>
                </c:pt>
                <c:pt idx="15606">
                  <c:v>1.1422E-7</c:v>
                </c:pt>
                <c:pt idx="15607">
                  <c:v>1.142325E-7</c:v>
                </c:pt>
                <c:pt idx="15608">
                  <c:v>1.14245E-7</c:v>
                </c:pt>
                <c:pt idx="15609">
                  <c:v>1.142575E-7</c:v>
                </c:pt>
                <c:pt idx="15610">
                  <c:v>1.1427E-7</c:v>
                </c:pt>
                <c:pt idx="15611">
                  <c:v>1.142825E-7</c:v>
                </c:pt>
                <c:pt idx="15612">
                  <c:v>1.1429500000000001E-7</c:v>
                </c:pt>
                <c:pt idx="15613">
                  <c:v>1.1430750000000001E-7</c:v>
                </c:pt>
                <c:pt idx="15614">
                  <c:v>1.1431999999999999E-7</c:v>
                </c:pt>
                <c:pt idx="15615">
                  <c:v>1.1433249999999999E-7</c:v>
                </c:pt>
                <c:pt idx="15616">
                  <c:v>1.14345E-7</c:v>
                </c:pt>
                <c:pt idx="15617">
                  <c:v>1.143575E-7</c:v>
                </c:pt>
                <c:pt idx="15618">
                  <c:v>1.1437E-7</c:v>
                </c:pt>
                <c:pt idx="15619">
                  <c:v>1.143825E-7</c:v>
                </c:pt>
                <c:pt idx="15620">
                  <c:v>1.14395E-7</c:v>
                </c:pt>
                <c:pt idx="15621">
                  <c:v>1.144075E-7</c:v>
                </c:pt>
                <c:pt idx="15622">
                  <c:v>1.1442E-7</c:v>
                </c:pt>
                <c:pt idx="15623">
                  <c:v>1.144325E-7</c:v>
                </c:pt>
                <c:pt idx="15624">
                  <c:v>1.14445E-7</c:v>
                </c:pt>
                <c:pt idx="15625">
                  <c:v>1.144575E-7</c:v>
                </c:pt>
                <c:pt idx="15626">
                  <c:v>1.1447000000000001E-7</c:v>
                </c:pt>
                <c:pt idx="15627">
                  <c:v>1.1448250000000001E-7</c:v>
                </c:pt>
                <c:pt idx="15628">
                  <c:v>1.1449499999999999E-7</c:v>
                </c:pt>
                <c:pt idx="15629">
                  <c:v>1.1450749999999999E-7</c:v>
                </c:pt>
                <c:pt idx="15630">
                  <c:v>1.1452E-7</c:v>
                </c:pt>
                <c:pt idx="15631">
                  <c:v>1.145325E-7</c:v>
                </c:pt>
                <c:pt idx="15632">
                  <c:v>1.14545E-7</c:v>
                </c:pt>
                <c:pt idx="15633">
                  <c:v>1.145575E-7</c:v>
                </c:pt>
                <c:pt idx="15634">
                  <c:v>1.1457E-7</c:v>
                </c:pt>
                <c:pt idx="15635">
                  <c:v>1.145825E-7</c:v>
                </c:pt>
                <c:pt idx="15636">
                  <c:v>1.14595E-7</c:v>
                </c:pt>
                <c:pt idx="15637">
                  <c:v>1.146075E-7</c:v>
                </c:pt>
                <c:pt idx="15638">
                  <c:v>1.1462E-7</c:v>
                </c:pt>
                <c:pt idx="15639">
                  <c:v>1.146325E-7</c:v>
                </c:pt>
                <c:pt idx="15640">
                  <c:v>1.1464500000000001E-7</c:v>
                </c:pt>
                <c:pt idx="15641">
                  <c:v>1.1465750000000001E-7</c:v>
                </c:pt>
                <c:pt idx="15642">
                  <c:v>1.1466999999999999E-7</c:v>
                </c:pt>
                <c:pt idx="15643">
                  <c:v>1.1468249999999999E-7</c:v>
                </c:pt>
                <c:pt idx="15644">
                  <c:v>1.14695E-7</c:v>
                </c:pt>
                <c:pt idx="15645">
                  <c:v>1.147075E-7</c:v>
                </c:pt>
                <c:pt idx="15646">
                  <c:v>1.1472E-7</c:v>
                </c:pt>
                <c:pt idx="15647">
                  <c:v>1.147325E-7</c:v>
                </c:pt>
                <c:pt idx="15648">
                  <c:v>1.14745E-7</c:v>
                </c:pt>
                <c:pt idx="15649">
                  <c:v>1.147575E-7</c:v>
                </c:pt>
                <c:pt idx="15650">
                  <c:v>1.1477E-7</c:v>
                </c:pt>
                <c:pt idx="15651">
                  <c:v>1.147825E-7</c:v>
                </c:pt>
                <c:pt idx="15652">
                  <c:v>1.14795E-7</c:v>
                </c:pt>
                <c:pt idx="15653">
                  <c:v>1.148075E-7</c:v>
                </c:pt>
                <c:pt idx="15654">
                  <c:v>1.1482000000000001E-7</c:v>
                </c:pt>
                <c:pt idx="15655">
                  <c:v>1.1483250000000001E-7</c:v>
                </c:pt>
                <c:pt idx="15656">
                  <c:v>1.1484499999999999E-7</c:v>
                </c:pt>
                <c:pt idx="15657">
                  <c:v>1.1485749999999999E-7</c:v>
                </c:pt>
                <c:pt idx="15658">
                  <c:v>1.1487E-7</c:v>
                </c:pt>
                <c:pt idx="15659">
                  <c:v>1.148825E-7</c:v>
                </c:pt>
                <c:pt idx="15660">
                  <c:v>1.14895E-7</c:v>
                </c:pt>
                <c:pt idx="15661">
                  <c:v>1.149075E-7</c:v>
                </c:pt>
                <c:pt idx="15662">
                  <c:v>1.1492E-7</c:v>
                </c:pt>
                <c:pt idx="15663">
                  <c:v>1.149325E-7</c:v>
                </c:pt>
                <c:pt idx="15664">
                  <c:v>1.14945E-7</c:v>
                </c:pt>
                <c:pt idx="15665">
                  <c:v>1.149575E-7</c:v>
                </c:pt>
                <c:pt idx="15666">
                  <c:v>1.1497E-7</c:v>
                </c:pt>
                <c:pt idx="15667">
                  <c:v>1.149825E-7</c:v>
                </c:pt>
                <c:pt idx="15668">
                  <c:v>1.1499500000000001E-7</c:v>
                </c:pt>
                <c:pt idx="15669">
                  <c:v>1.1500750000000001E-7</c:v>
                </c:pt>
                <c:pt idx="15670">
                  <c:v>1.1501999999999999E-7</c:v>
                </c:pt>
                <c:pt idx="15671">
                  <c:v>1.1503249999999999E-7</c:v>
                </c:pt>
                <c:pt idx="15672">
                  <c:v>1.15045E-7</c:v>
                </c:pt>
                <c:pt idx="15673">
                  <c:v>1.150575E-7</c:v>
                </c:pt>
                <c:pt idx="15674">
                  <c:v>1.1507E-7</c:v>
                </c:pt>
                <c:pt idx="15675">
                  <c:v>1.150825E-7</c:v>
                </c:pt>
                <c:pt idx="15676">
                  <c:v>1.15095E-7</c:v>
                </c:pt>
                <c:pt idx="15677">
                  <c:v>1.151075E-7</c:v>
                </c:pt>
                <c:pt idx="15678">
                  <c:v>1.1512E-7</c:v>
                </c:pt>
                <c:pt idx="15679">
                  <c:v>1.151325E-7</c:v>
                </c:pt>
                <c:pt idx="15680">
                  <c:v>1.15145E-7</c:v>
                </c:pt>
                <c:pt idx="15681">
                  <c:v>1.151575E-7</c:v>
                </c:pt>
                <c:pt idx="15682">
                  <c:v>1.1517E-7</c:v>
                </c:pt>
                <c:pt idx="15683">
                  <c:v>1.1518250000000001E-7</c:v>
                </c:pt>
                <c:pt idx="15684">
                  <c:v>1.1519499999999999E-7</c:v>
                </c:pt>
                <c:pt idx="15685">
                  <c:v>1.1520749999999999E-7</c:v>
                </c:pt>
                <c:pt idx="15686">
                  <c:v>1.1522E-7</c:v>
                </c:pt>
                <c:pt idx="15687">
                  <c:v>1.152325E-7</c:v>
                </c:pt>
                <c:pt idx="15688">
                  <c:v>1.15245E-7</c:v>
                </c:pt>
                <c:pt idx="15689">
                  <c:v>1.152575E-7</c:v>
                </c:pt>
                <c:pt idx="15690">
                  <c:v>1.1527E-7</c:v>
                </c:pt>
                <c:pt idx="15691">
                  <c:v>1.152825E-7</c:v>
                </c:pt>
                <c:pt idx="15692">
                  <c:v>1.15295E-7</c:v>
                </c:pt>
                <c:pt idx="15693">
                  <c:v>1.153075E-7</c:v>
                </c:pt>
                <c:pt idx="15694">
                  <c:v>1.1532E-7</c:v>
                </c:pt>
                <c:pt idx="15695">
                  <c:v>1.153325E-7</c:v>
                </c:pt>
                <c:pt idx="15696">
                  <c:v>1.15345E-7</c:v>
                </c:pt>
                <c:pt idx="15697">
                  <c:v>1.1535750000000001E-7</c:v>
                </c:pt>
                <c:pt idx="15698">
                  <c:v>1.1536999999999999E-7</c:v>
                </c:pt>
                <c:pt idx="15699">
                  <c:v>1.1538249999999999E-7</c:v>
                </c:pt>
                <c:pt idx="15700">
                  <c:v>1.15395E-7</c:v>
                </c:pt>
                <c:pt idx="15701">
                  <c:v>1.154075E-7</c:v>
                </c:pt>
                <c:pt idx="15702">
                  <c:v>1.1542E-7</c:v>
                </c:pt>
                <c:pt idx="15703">
                  <c:v>1.154325E-7</c:v>
                </c:pt>
                <c:pt idx="15704">
                  <c:v>1.15445E-7</c:v>
                </c:pt>
                <c:pt idx="15705">
                  <c:v>1.154575E-7</c:v>
                </c:pt>
                <c:pt idx="15706">
                  <c:v>1.1547E-7</c:v>
                </c:pt>
                <c:pt idx="15707">
                  <c:v>1.154825E-7</c:v>
                </c:pt>
                <c:pt idx="15708">
                  <c:v>1.15495E-7</c:v>
                </c:pt>
                <c:pt idx="15709">
                  <c:v>1.155075E-7</c:v>
                </c:pt>
                <c:pt idx="15710">
                  <c:v>1.1552E-7</c:v>
                </c:pt>
                <c:pt idx="15711">
                  <c:v>1.1553250000000001E-7</c:v>
                </c:pt>
                <c:pt idx="15712">
                  <c:v>1.1554499999999999E-7</c:v>
                </c:pt>
                <c:pt idx="15713">
                  <c:v>1.1555749999999999E-7</c:v>
                </c:pt>
                <c:pt idx="15714">
                  <c:v>1.1557E-7</c:v>
                </c:pt>
                <c:pt idx="15715">
                  <c:v>1.155825E-7</c:v>
                </c:pt>
                <c:pt idx="15716">
                  <c:v>1.15595E-7</c:v>
                </c:pt>
                <c:pt idx="15717">
                  <c:v>1.156075E-7</c:v>
                </c:pt>
                <c:pt idx="15718">
                  <c:v>1.1562E-7</c:v>
                </c:pt>
                <c:pt idx="15719">
                  <c:v>1.156325E-7</c:v>
                </c:pt>
                <c:pt idx="15720">
                  <c:v>1.15645E-7</c:v>
                </c:pt>
                <c:pt idx="15721">
                  <c:v>1.156575E-7</c:v>
                </c:pt>
                <c:pt idx="15722">
                  <c:v>1.1567E-7</c:v>
                </c:pt>
                <c:pt idx="15723">
                  <c:v>1.156825E-7</c:v>
                </c:pt>
                <c:pt idx="15724">
                  <c:v>1.15695E-7</c:v>
                </c:pt>
                <c:pt idx="15725">
                  <c:v>1.1570750000000001E-7</c:v>
                </c:pt>
                <c:pt idx="15726">
                  <c:v>1.1572000000000001E-7</c:v>
                </c:pt>
                <c:pt idx="15727">
                  <c:v>1.1573249999999999E-7</c:v>
                </c:pt>
                <c:pt idx="15728">
                  <c:v>1.15745E-7</c:v>
                </c:pt>
                <c:pt idx="15729">
                  <c:v>1.157575E-7</c:v>
                </c:pt>
                <c:pt idx="15730">
                  <c:v>1.1577E-7</c:v>
                </c:pt>
                <c:pt idx="15731">
                  <c:v>1.157825E-7</c:v>
                </c:pt>
                <c:pt idx="15732">
                  <c:v>1.15795E-7</c:v>
                </c:pt>
                <c:pt idx="15733">
                  <c:v>1.158075E-7</c:v>
                </c:pt>
                <c:pt idx="15734">
                  <c:v>1.1582E-7</c:v>
                </c:pt>
                <c:pt idx="15735">
                  <c:v>1.158325E-7</c:v>
                </c:pt>
                <c:pt idx="15736">
                  <c:v>1.15845E-7</c:v>
                </c:pt>
                <c:pt idx="15737">
                  <c:v>1.158575E-7</c:v>
                </c:pt>
                <c:pt idx="15738">
                  <c:v>1.1587E-7</c:v>
                </c:pt>
                <c:pt idx="15739">
                  <c:v>1.1588250000000001E-7</c:v>
                </c:pt>
                <c:pt idx="15740">
                  <c:v>1.1589500000000001E-7</c:v>
                </c:pt>
                <c:pt idx="15741">
                  <c:v>1.1590749999999999E-7</c:v>
                </c:pt>
                <c:pt idx="15742">
                  <c:v>1.1592E-7</c:v>
                </c:pt>
                <c:pt idx="15743">
                  <c:v>1.159325E-7</c:v>
                </c:pt>
                <c:pt idx="15744">
                  <c:v>1.15945E-7</c:v>
                </c:pt>
                <c:pt idx="15745">
                  <c:v>1.159575E-7</c:v>
                </c:pt>
                <c:pt idx="15746">
                  <c:v>1.1597E-7</c:v>
                </c:pt>
                <c:pt idx="15747">
                  <c:v>1.159825E-7</c:v>
                </c:pt>
                <c:pt idx="15748">
                  <c:v>1.15995E-7</c:v>
                </c:pt>
                <c:pt idx="15749">
                  <c:v>1.160075E-7</c:v>
                </c:pt>
                <c:pt idx="15750">
                  <c:v>1.1602E-7</c:v>
                </c:pt>
                <c:pt idx="15751">
                  <c:v>1.160325E-7</c:v>
                </c:pt>
                <c:pt idx="15752">
                  <c:v>1.16045E-7</c:v>
                </c:pt>
                <c:pt idx="15753">
                  <c:v>1.1605750000000001E-7</c:v>
                </c:pt>
                <c:pt idx="15754">
                  <c:v>1.1607000000000001E-7</c:v>
                </c:pt>
                <c:pt idx="15755">
                  <c:v>1.1608249999999999E-7</c:v>
                </c:pt>
                <c:pt idx="15756">
                  <c:v>1.16095E-7</c:v>
                </c:pt>
                <c:pt idx="15757">
                  <c:v>1.161075E-7</c:v>
                </c:pt>
                <c:pt idx="15758">
                  <c:v>1.1612E-7</c:v>
                </c:pt>
                <c:pt idx="15759">
                  <c:v>1.161325E-7</c:v>
                </c:pt>
                <c:pt idx="15760">
                  <c:v>1.16145E-7</c:v>
                </c:pt>
                <c:pt idx="15761">
                  <c:v>1.161575E-7</c:v>
                </c:pt>
                <c:pt idx="15762">
                  <c:v>1.1617E-7</c:v>
                </c:pt>
                <c:pt idx="15763">
                  <c:v>1.161825E-7</c:v>
                </c:pt>
                <c:pt idx="15764">
                  <c:v>1.16195E-7</c:v>
                </c:pt>
                <c:pt idx="15765">
                  <c:v>1.162075E-7</c:v>
                </c:pt>
                <c:pt idx="15766">
                  <c:v>1.1622E-7</c:v>
                </c:pt>
                <c:pt idx="15767">
                  <c:v>1.1623250000000001E-7</c:v>
                </c:pt>
                <c:pt idx="15768">
                  <c:v>1.1624500000000001E-7</c:v>
                </c:pt>
                <c:pt idx="15769">
                  <c:v>1.1625749999999999E-7</c:v>
                </c:pt>
                <c:pt idx="15770">
                  <c:v>1.1626999999999999E-7</c:v>
                </c:pt>
                <c:pt idx="15771">
                  <c:v>1.162825E-7</c:v>
                </c:pt>
                <c:pt idx="15772">
                  <c:v>1.16295E-7</c:v>
                </c:pt>
                <c:pt idx="15773">
                  <c:v>1.163075E-7</c:v>
                </c:pt>
                <c:pt idx="15774">
                  <c:v>1.1632E-7</c:v>
                </c:pt>
                <c:pt idx="15775">
                  <c:v>1.163325E-7</c:v>
                </c:pt>
                <c:pt idx="15776">
                  <c:v>1.16345E-7</c:v>
                </c:pt>
                <c:pt idx="15777">
                  <c:v>1.163575E-7</c:v>
                </c:pt>
                <c:pt idx="15778">
                  <c:v>1.1637E-7</c:v>
                </c:pt>
                <c:pt idx="15779">
                  <c:v>1.163825E-7</c:v>
                </c:pt>
                <c:pt idx="15780">
                  <c:v>1.16395E-7</c:v>
                </c:pt>
                <c:pt idx="15781">
                  <c:v>1.1640750000000001E-7</c:v>
                </c:pt>
                <c:pt idx="15782">
                  <c:v>1.1642000000000001E-7</c:v>
                </c:pt>
                <c:pt idx="15783">
                  <c:v>1.1643249999999999E-7</c:v>
                </c:pt>
                <c:pt idx="15784">
                  <c:v>1.1644499999999999E-7</c:v>
                </c:pt>
                <c:pt idx="15785">
                  <c:v>1.164575E-7</c:v>
                </c:pt>
                <c:pt idx="15786">
                  <c:v>1.1647E-7</c:v>
                </c:pt>
                <c:pt idx="15787">
                  <c:v>1.164825E-7</c:v>
                </c:pt>
                <c:pt idx="15788">
                  <c:v>1.16495E-7</c:v>
                </c:pt>
                <c:pt idx="15789">
                  <c:v>1.165075E-7</c:v>
                </c:pt>
                <c:pt idx="15790">
                  <c:v>1.1652E-7</c:v>
                </c:pt>
                <c:pt idx="15791">
                  <c:v>1.165325E-7</c:v>
                </c:pt>
                <c:pt idx="15792">
                  <c:v>1.16545E-7</c:v>
                </c:pt>
                <c:pt idx="15793">
                  <c:v>1.165575E-7</c:v>
                </c:pt>
                <c:pt idx="15794">
                  <c:v>1.1657E-7</c:v>
                </c:pt>
                <c:pt idx="15795">
                  <c:v>1.1658250000000001E-7</c:v>
                </c:pt>
                <c:pt idx="15796">
                  <c:v>1.1659500000000001E-7</c:v>
                </c:pt>
                <c:pt idx="15797">
                  <c:v>1.1660749999999999E-7</c:v>
                </c:pt>
                <c:pt idx="15798">
                  <c:v>1.1661999999999999E-7</c:v>
                </c:pt>
                <c:pt idx="15799">
                  <c:v>1.166325E-7</c:v>
                </c:pt>
                <c:pt idx="15800">
                  <c:v>1.16645E-7</c:v>
                </c:pt>
                <c:pt idx="15801">
                  <c:v>1.166575E-7</c:v>
                </c:pt>
                <c:pt idx="15802">
                  <c:v>1.1667E-7</c:v>
                </c:pt>
                <c:pt idx="15803">
                  <c:v>1.166825E-7</c:v>
                </c:pt>
                <c:pt idx="15804">
                  <c:v>1.16695E-7</c:v>
                </c:pt>
                <c:pt idx="15805">
                  <c:v>1.167075E-7</c:v>
                </c:pt>
                <c:pt idx="15806">
                  <c:v>1.1672E-7</c:v>
                </c:pt>
                <c:pt idx="15807">
                  <c:v>1.167325E-7</c:v>
                </c:pt>
                <c:pt idx="15808">
                  <c:v>1.16745E-7</c:v>
                </c:pt>
                <c:pt idx="15809">
                  <c:v>1.1675750000000001E-7</c:v>
                </c:pt>
                <c:pt idx="15810">
                  <c:v>1.1677000000000001E-7</c:v>
                </c:pt>
                <c:pt idx="15811">
                  <c:v>1.1678249999999999E-7</c:v>
                </c:pt>
                <c:pt idx="15812">
                  <c:v>1.1679499999999999E-7</c:v>
                </c:pt>
                <c:pt idx="15813">
                  <c:v>1.168075E-7</c:v>
                </c:pt>
                <c:pt idx="15814">
                  <c:v>1.1682E-7</c:v>
                </c:pt>
                <c:pt idx="15815">
                  <c:v>1.168325E-7</c:v>
                </c:pt>
                <c:pt idx="15816">
                  <c:v>1.16845E-7</c:v>
                </c:pt>
                <c:pt idx="15817">
                  <c:v>1.168575E-7</c:v>
                </c:pt>
                <c:pt idx="15818">
                  <c:v>1.1687E-7</c:v>
                </c:pt>
                <c:pt idx="15819">
                  <c:v>1.168825E-7</c:v>
                </c:pt>
                <c:pt idx="15820">
                  <c:v>1.16895E-7</c:v>
                </c:pt>
                <c:pt idx="15821">
                  <c:v>1.169075E-7</c:v>
                </c:pt>
                <c:pt idx="15822">
                  <c:v>1.1692E-7</c:v>
                </c:pt>
                <c:pt idx="15823">
                  <c:v>1.169325E-7</c:v>
                </c:pt>
                <c:pt idx="15824">
                  <c:v>1.1694500000000001E-7</c:v>
                </c:pt>
                <c:pt idx="15825">
                  <c:v>1.1695749999999999E-7</c:v>
                </c:pt>
                <c:pt idx="15826">
                  <c:v>1.1696999999999999E-7</c:v>
                </c:pt>
                <c:pt idx="15827">
                  <c:v>1.169825E-7</c:v>
                </c:pt>
                <c:pt idx="15828">
                  <c:v>1.16995E-7</c:v>
                </c:pt>
                <c:pt idx="15829">
                  <c:v>1.170075E-7</c:v>
                </c:pt>
                <c:pt idx="15830">
                  <c:v>1.1702E-7</c:v>
                </c:pt>
                <c:pt idx="15831">
                  <c:v>1.170325E-7</c:v>
                </c:pt>
                <c:pt idx="15832">
                  <c:v>1.17045E-7</c:v>
                </c:pt>
                <c:pt idx="15833">
                  <c:v>1.170575E-7</c:v>
                </c:pt>
                <c:pt idx="15834">
                  <c:v>1.1707E-7</c:v>
                </c:pt>
                <c:pt idx="15835">
                  <c:v>1.170825E-7</c:v>
                </c:pt>
                <c:pt idx="15836">
                  <c:v>1.17095E-7</c:v>
                </c:pt>
                <c:pt idx="15837">
                  <c:v>1.171075E-7</c:v>
                </c:pt>
                <c:pt idx="15838">
                  <c:v>1.1712000000000001E-7</c:v>
                </c:pt>
                <c:pt idx="15839">
                  <c:v>1.1713249999999999E-7</c:v>
                </c:pt>
                <c:pt idx="15840">
                  <c:v>1.1714499999999999E-7</c:v>
                </c:pt>
                <c:pt idx="15841">
                  <c:v>1.171575E-7</c:v>
                </c:pt>
                <c:pt idx="15842">
                  <c:v>1.1717E-7</c:v>
                </c:pt>
                <c:pt idx="15843">
                  <c:v>1.171825E-7</c:v>
                </c:pt>
                <c:pt idx="15844">
                  <c:v>1.17195E-7</c:v>
                </c:pt>
                <c:pt idx="15845">
                  <c:v>1.172075E-7</c:v>
                </c:pt>
                <c:pt idx="15846">
                  <c:v>1.1722E-7</c:v>
                </c:pt>
                <c:pt idx="15847">
                  <c:v>1.172325E-7</c:v>
                </c:pt>
                <c:pt idx="15848">
                  <c:v>1.17245E-7</c:v>
                </c:pt>
                <c:pt idx="15849">
                  <c:v>1.172575E-7</c:v>
                </c:pt>
                <c:pt idx="15850">
                  <c:v>1.1727E-7</c:v>
                </c:pt>
                <c:pt idx="15851">
                  <c:v>1.172825E-7</c:v>
                </c:pt>
                <c:pt idx="15852">
                  <c:v>1.1729500000000001E-7</c:v>
                </c:pt>
                <c:pt idx="15853">
                  <c:v>1.1730749999999999E-7</c:v>
                </c:pt>
                <c:pt idx="15854">
                  <c:v>1.1731999999999999E-7</c:v>
                </c:pt>
                <c:pt idx="15855">
                  <c:v>1.173325E-7</c:v>
                </c:pt>
                <c:pt idx="15856">
                  <c:v>1.17345E-7</c:v>
                </c:pt>
                <c:pt idx="15857">
                  <c:v>1.173575E-7</c:v>
                </c:pt>
                <c:pt idx="15858">
                  <c:v>1.1737E-7</c:v>
                </c:pt>
                <c:pt idx="15859">
                  <c:v>1.173825E-7</c:v>
                </c:pt>
                <c:pt idx="15860">
                  <c:v>1.17395E-7</c:v>
                </c:pt>
                <c:pt idx="15861">
                  <c:v>1.174075E-7</c:v>
                </c:pt>
                <c:pt idx="15862">
                  <c:v>1.1742E-7</c:v>
                </c:pt>
                <c:pt idx="15863">
                  <c:v>1.174325E-7</c:v>
                </c:pt>
                <c:pt idx="15864">
                  <c:v>1.17445E-7</c:v>
                </c:pt>
                <c:pt idx="15865">
                  <c:v>1.174575E-7</c:v>
                </c:pt>
                <c:pt idx="15866">
                  <c:v>1.1747000000000001E-7</c:v>
                </c:pt>
                <c:pt idx="15867">
                  <c:v>1.1748250000000001E-7</c:v>
                </c:pt>
                <c:pt idx="15868">
                  <c:v>1.1749499999999999E-7</c:v>
                </c:pt>
                <c:pt idx="15869">
                  <c:v>1.175075E-7</c:v>
                </c:pt>
                <c:pt idx="15870">
                  <c:v>1.1752E-7</c:v>
                </c:pt>
                <c:pt idx="15871">
                  <c:v>1.175325E-7</c:v>
                </c:pt>
                <c:pt idx="15872">
                  <c:v>1.17545E-7</c:v>
                </c:pt>
                <c:pt idx="15873">
                  <c:v>1.175575E-7</c:v>
                </c:pt>
                <c:pt idx="15874">
                  <c:v>1.1757E-7</c:v>
                </c:pt>
                <c:pt idx="15875">
                  <c:v>1.175825E-7</c:v>
                </c:pt>
                <c:pt idx="15876">
                  <c:v>1.17595E-7</c:v>
                </c:pt>
                <c:pt idx="15877">
                  <c:v>1.176075E-7</c:v>
                </c:pt>
                <c:pt idx="15878">
                  <c:v>1.1762E-7</c:v>
                </c:pt>
                <c:pt idx="15879">
                  <c:v>1.176325E-7</c:v>
                </c:pt>
                <c:pt idx="15880">
                  <c:v>1.1764500000000001E-7</c:v>
                </c:pt>
                <c:pt idx="15881">
                  <c:v>1.1765750000000001E-7</c:v>
                </c:pt>
                <c:pt idx="15882">
                  <c:v>1.1766999999999999E-7</c:v>
                </c:pt>
                <c:pt idx="15883">
                  <c:v>1.176825E-7</c:v>
                </c:pt>
                <c:pt idx="15884">
                  <c:v>1.17695E-7</c:v>
                </c:pt>
                <c:pt idx="15885">
                  <c:v>1.177075E-7</c:v>
                </c:pt>
                <c:pt idx="15886">
                  <c:v>1.1772E-7</c:v>
                </c:pt>
                <c:pt idx="15887">
                  <c:v>1.177325E-7</c:v>
                </c:pt>
                <c:pt idx="15888">
                  <c:v>1.17745E-7</c:v>
                </c:pt>
                <c:pt idx="15889">
                  <c:v>1.177575E-7</c:v>
                </c:pt>
                <c:pt idx="15890">
                  <c:v>1.1777E-7</c:v>
                </c:pt>
                <c:pt idx="15891">
                  <c:v>1.177825E-7</c:v>
                </c:pt>
                <c:pt idx="15892">
                  <c:v>1.17795E-7</c:v>
                </c:pt>
                <c:pt idx="15893">
                  <c:v>1.178075E-7</c:v>
                </c:pt>
                <c:pt idx="15894">
                  <c:v>1.1782000000000001E-7</c:v>
                </c:pt>
                <c:pt idx="15895">
                  <c:v>1.1783250000000001E-7</c:v>
                </c:pt>
                <c:pt idx="15896">
                  <c:v>1.1784499999999999E-7</c:v>
                </c:pt>
                <c:pt idx="15897">
                  <c:v>1.178575E-7</c:v>
                </c:pt>
                <c:pt idx="15898">
                  <c:v>1.1787E-7</c:v>
                </c:pt>
                <c:pt idx="15899">
                  <c:v>1.178825E-7</c:v>
                </c:pt>
                <c:pt idx="15900">
                  <c:v>1.17895E-7</c:v>
                </c:pt>
                <c:pt idx="15901">
                  <c:v>1.179075E-7</c:v>
                </c:pt>
                <c:pt idx="15902">
                  <c:v>1.1792E-7</c:v>
                </c:pt>
                <c:pt idx="15903">
                  <c:v>1.179325E-7</c:v>
                </c:pt>
                <c:pt idx="15904">
                  <c:v>1.17945E-7</c:v>
                </c:pt>
                <c:pt idx="15905">
                  <c:v>1.179575E-7</c:v>
                </c:pt>
                <c:pt idx="15906">
                  <c:v>1.1797E-7</c:v>
                </c:pt>
                <c:pt idx="15907">
                  <c:v>1.179825E-7</c:v>
                </c:pt>
                <c:pt idx="15908">
                  <c:v>1.1799500000000001E-7</c:v>
                </c:pt>
                <c:pt idx="15909">
                  <c:v>1.1800750000000001E-7</c:v>
                </c:pt>
                <c:pt idx="15910">
                  <c:v>1.1801999999999999E-7</c:v>
                </c:pt>
                <c:pt idx="15911">
                  <c:v>1.1803249999999999E-7</c:v>
                </c:pt>
                <c:pt idx="15912">
                  <c:v>1.18045E-7</c:v>
                </c:pt>
                <c:pt idx="15913">
                  <c:v>1.180575E-7</c:v>
                </c:pt>
                <c:pt idx="15914">
                  <c:v>1.1807E-7</c:v>
                </c:pt>
                <c:pt idx="15915">
                  <c:v>1.180825E-7</c:v>
                </c:pt>
                <c:pt idx="15916">
                  <c:v>1.18095E-7</c:v>
                </c:pt>
                <c:pt idx="15917">
                  <c:v>1.181075E-7</c:v>
                </c:pt>
                <c:pt idx="15918">
                  <c:v>1.1812E-7</c:v>
                </c:pt>
                <c:pt idx="15919">
                  <c:v>1.181325E-7</c:v>
                </c:pt>
                <c:pt idx="15920">
                  <c:v>1.18145E-7</c:v>
                </c:pt>
                <c:pt idx="15921">
                  <c:v>1.181575E-7</c:v>
                </c:pt>
                <c:pt idx="15922">
                  <c:v>1.1817000000000001E-7</c:v>
                </c:pt>
                <c:pt idx="15923">
                  <c:v>1.1818250000000001E-7</c:v>
                </c:pt>
                <c:pt idx="15924">
                  <c:v>1.1819499999999999E-7</c:v>
                </c:pt>
                <c:pt idx="15925">
                  <c:v>1.1820749999999999E-7</c:v>
                </c:pt>
                <c:pt idx="15926">
                  <c:v>1.1822E-7</c:v>
                </c:pt>
                <c:pt idx="15927">
                  <c:v>1.182325E-7</c:v>
                </c:pt>
                <c:pt idx="15928">
                  <c:v>1.18245E-7</c:v>
                </c:pt>
                <c:pt idx="15929">
                  <c:v>1.182575E-7</c:v>
                </c:pt>
                <c:pt idx="15930">
                  <c:v>1.1827E-7</c:v>
                </c:pt>
                <c:pt idx="15931">
                  <c:v>1.182825E-7</c:v>
                </c:pt>
                <c:pt idx="15932">
                  <c:v>1.18295E-7</c:v>
                </c:pt>
                <c:pt idx="15933">
                  <c:v>1.183075E-7</c:v>
                </c:pt>
                <c:pt idx="15934">
                  <c:v>1.1832E-7</c:v>
                </c:pt>
                <c:pt idx="15935">
                  <c:v>1.183325E-7</c:v>
                </c:pt>
                <c:pt idx="15936">
                  <c:v>1.1834500000000001E-7</c:v>
                </c:pt>
                <c:pt idx="15937">
                  <c:v>1.1835750000000001E-7</c:v>
                </c:pt>
                <c:pt idx="15938">
                  <c:v>1.1836999999999999E-7</c:v>
                </c:pt>
                <c:pt idx="15939">
                  <c:v>1.1838249999999999E-7</c:v>
                </c:pt>
                <c:pt idx="15940">
                  <c:v>1.18395E-7</c:v>
                </c:pt>
                <c:pt idx="15941">
                  <c:v>1.184075E-7</c:v>
                </c:pt>
                <c:pt idx="15942">
                  <c:v>1.1842E-7</c:v>
                </c:pt>
                <c:pt idx="15943">
                  <c:v>1.184325E-7</c:v>
                </c:pt>
                <c:pt idx="15944">
                  <c:v>1.18445E-7</c:v>
                </c:pt>
                <c:pt idx="15945">
                  <c:v>1.184575E-7</c:v>
                </c:pt>
                <c:pt idx="15946">
                  <c:v>1.1847E-7</c:v>
                </c:pt>
                <c:pt idx="15947">
                  <c:v>1.184825E-7</c:v>
                </c:pt>
                <c:pt idx="15948">
                  <c:v>1.18495E-7</c:v>
                </c:pt>
                <c:pt idx="15949">
                  <c:v>1.185075E-7</c:v>
                </c:pt>
                <c:pt idx="15950">
                  <c:v>1.1852000000000001E-7</c:v>
                </c:pt>
                <c:pt idx="15951">
                  <c:v>1.1853250000000001E-7</c:v>
                </c:pt>
                <c:pt idx="15952">
                  <c:v>1.1854499999999999E-7</c:v>
                </c:pt>
                <c:pt idx="15953">
                  <c:v>1.1855749999999999E-7</c:v>
                </c:pt>
                <c:pt idx="15954">
                  <c:v>1.1857E-7</c:v>
                </c:pt>
                <c:pt idx="15955">
                  <c:v>1.185825E-7</c:v>
                </c:pt>
                <c:pt idx="15956">
                  <c:v>1.18595E-7</c:v>
                </c:pt>
                <c:pt idx="15957">
                  <c:v>1.186075E-7</c:v>
                </c:pt>
                <c:pt idx="15958">
                  <c:v>1.1862E-7</c:v>
                </c:pt>
                <c:pt idx="15959">
                  <c:v>1.186325E-7</c:v>
                </c:pt>
                <c:pt idx="15960">
                  <c:v>1.18645E-7</c:v>
                </c:pt>
                <c:pt idx="15961">
                  <c:v>1.186575E-7</c:v>
                </c:pt>
                <c:pt idx="15962">
                  <c:v>1.1867E-7</c:v>
                </c:pt>
                <c:pt idx="15963">
                  <c:v>1.186825E-7</c:v>
                </c:pt>
                <c:pt idx="15964">
                  <c:v>1.1869500000000001E-7</c:v>
                </c:pt>
                <c:pt idx="15965">
                  <c:v>1.1870750000000001E-7</c:v>
                </c:pt>
                <c:pt idx="15966">
                  <c:v>1.1871999999999999E-7</c:v>
                </c:pt>
                <c:pt idx="15967">
                  <c:v>1.1873249999999999E-7</c:v>
                </c:pt>
                <c:pt idx="15968">
                  <c:v>1.18745E-7</c:v>
                </c:pt>
                <c:pt idx="15969">
                  <c:v>1.187575E-7</c:v>
                </c:pt>
                <c:pt idx="15970">
                  <c:v>1.1877E-7</c:v>
                </c:pt>
                <c:pt idx="15971">
                  <c:v>1.187825E-7</c:v>
                </c:pt>
                <c:pt idx="15972">
                  <c:v>1.18795E-7</c:v>
                </c:pt>
                <c:pt idx="15973">
                  <c:v>1.188075E-7</c:v>
                </c:pt>
                <c:pt idx="15974">
                  <c:v>1.1882E-7</c:v>
                </c:pt>
                <c:pt idx="15975">
                  <c:v>1.188325E-7</c:v>
                </c:pt>
                <c:pt idx="15976">
                  <c:v>1.18845E-7</c:v>
                </c:pt>
                <c:pt idx="15977">
                  <c:v>1.188575E-7</c:v>
                </c:pt>
                <c:pt idx="15978">
                  <c:v>1.1887E-7</c:v>
                </c:pt>
                <c:pt idx="15979">
                  <c:v>1.1888250000000001E-7</c:v>
                </c:pt>
                <c:pt idx="15980">
                  <c:v>1.1889499999999999E-7</c:v>
                </c:pt>
                <c:pt idx="15981">
                  <c:v>1.1890749999999999E-7</c:v>
                </c:pt>
                <c:pt idx="15982">
                  <c:v>1.1892E-7</c:v>
                </c:pt>
                <c:pt idx="15983">
                  <c:v>1.189325E-7</c:v>
                </c:pt>
                <c:pt idx="15984">
                  <c:v>1.18945E-7</c:v>
                </c:pt>
              </c:numCache>
            </c:numRef>
          </c:xVal>
          <c:yVal>
            <c:numRef>
              <c:f>'T407'!$B$1:$B$15985</c:f>
              <c:numCache>
                <c:formatCode>0.00E+00</c:formatCode>
                <c:ptCount val="15985"/>
                <c:pt idx="0">
                  <c:v>1.2899999999999999E-3</c:v>
                </c:pt>
                <c:pt idx="1">
                  <c:v>1.1800000000000001E-3</c:v>
                </c:pt>
                <c:pt idx="2">
                  <c:v>1.0200000000000001E-3</c:v>
                </c:pt>
                <c:pt idx="3">
                  <c:v>7.1000000000000002E-4</c:v>
                </c:pt>
                <c:pt idx="4">
                  <c:v>2.9E-4</c:v>
                </c:pt>
                <c:pt idx="5">
                  <c:v>-3.0000000000000001E-5</c:v>
                </c:pt>
                <c:pt idx="6">
                  <c:v>-2.9E-4</c:v>
                </c:pt>
                <c:pt idx="7">
                  <c:v>-8.7000000000000001E-4</c:v>
                </c:pt>
                <c:pt idx="8">
                  <c:v>-1.08E-3</c:v>
                </c:pt>
                <c:pt idx="9">
                  <c:v>-1.66E-3</c:v>
                </c:pt>
                <c:pt idx="10">
                  <c:v>-2.1900000000000001E-3</c:v>
                </c:pt>
                <c:pt idx="11">
                  <c:v>-2.7200000000000002E-3</c:v>
                </c:pt>
                <c:pt idx="12">
                  <c:v>-3.1900000000000001E-3</c:v>
                </c:pt>
                <c:pt idx="13">
                  <c:v>-3.7200000000000002E-3</c:v>
                </c:pt>
                <c:pt idx="14">
                  <c:v>-4.0400000000000002E-3</c:v>
                </c:pt>
                <c:pt idx="15">
                  <c:v>-4.5599999999999998E-3</c:v>
                </c:pt>
                <c:pt idx="16">
                  <c:v>-4.9300000000000004E-3</c:v>
                </c:pt>
                <c:pt idx="17">
                  <c:v>-5.3E-3</c:v>
                </c:pt>
                <c:pt idx="18">
                  <c:v>-5.77E-3</c:v>
                </c:pt>
                <c:pt idx="19">
                  <c:v>-6.0899999999999999E-3</c:v>
                </c:pt>
                <c:pt idx="20">
                  <c:v>-6.3499999999999997E-3</c:v>
                </c:pt>
                <c:pt idx="21">
                  <c:v>-6.62E-3</c:v>
                </c:pt>
                <c:pt idx="22">
                  <c:v>-6.7799999999999996E-3</c:v>
                </c:pt>
                <c:pt idx="23">
                  <c:v>-6.9899999999999997E-3</c:v>
                </c:pt>
                <c:pt idx="24">
                  <c:v>-7.1399999999999996E-3</c:v>
                </c:pt>
                <c:pt idx="25">
                  <c:v>-7.1999999999999998E-3</c:v>
                </c:pt>
                <c:pt idx="26">
                  <c:v>-7.1399999999999996E-3</c:v>
                </c:pt>
                <c:pt idx="27">
                  <c:v>-7.0899999999999999E-3</c:v>
                </c:pt>
                <c:pt idx="28">
                  <c:v>-7.0899999999999999E-3</c:v>
                </c:pt>
                <c:pt idx="29">
                  <c:v>-6.9300000000000004E-3</c:v>
                </c:pt>
                <c:pt idx="30">
                  <c:v>-6.7799999999999996E-3</c:v>
                </c:pt>
                <c:pt idx="31">
                  <c:v>-6.62E-3</c:v>
                </c:pt>
                <c:pt idx="32">
                  <c:v>-6.3499999999999997E-3</c:v>
                </c:pt>
                <c:pt idx="33">
                  <c:v>-6.0899999999999999E-3</c:v>
                </c:pt>
                <c:pt idx="34">
                  <c:v>-5.77E-3</c:v>
                </c:pt>
                <c:pt idx="35">
                  <c:v>-5.5100000000000001E-3</c:v>
                </c:pt>
                <c:pt idx="36">
                  <c:v>-5.1900000000000002E-3</c:v>
                </c:pt>
                <c:pt idx="37">
                  <c:v>-4.8300000000000001E-3</c:v>
                </c:pt>
                <c:pt idx="38">
                  <c:v>-4.5100000000000001E-3</c:v>
                </c:pt>
                <c:pt idx="39">
                  <c:v>-4.1399999999999996E-3</c:v>
                </c:pt>
                <c:pt idx="40">
                  <c:v>-3.6700000000000001E-3</c:v>
                </c:pt>
                <c:pt idx="41">
                  <c:v>-3.46E-3</c:v>
                </c:pt>
                <c:pt idx="42">
                  <c:v>-3.1900000000000001E-3</c:v>
                </c:pt>
                <c:pt idx="43">
                  <c:v>-2.9299999999999999E-3</c:v>
                </c:pt>
                <c:pt idx="44">
                  <c:v>-2.5600000000000002E-3</c:v>
                </c:pt>
                <c:pt idx="45">
                  <c:v>-2.5100000000000001E-3</c:v>
                </c:pt>
                <c:pt idx="46">
                  <c:v>-2.2399999999999998E-3</c:v>
                </c:pt>
                <c:pt idx="47">
                  <c:v>-2.1900000000000001E-3</c:v>
                </c:pt>
                <c:pt idx="48">
                  <c:v>-2.0300000000000001E-3</c:v>
                </c:pt>
                <c:pt idx="49">
                  <c:v>-2.0300000000000001E-3</c:v>
                </c:pt>
                <c:pt idx="50">
                  <c:v>-1.8699999999999999E-3</c:v>
                </c:pt>
                <c:pt idx="51">
                  <c:v>-1.98E-3</c:v>
                </c:pt>
                <c:pt idx="52">
                  <c:v>-2.1900000000000001E-3</c:v>
                </c:pt>
                <c:pt idx="53">
                  <c:v>-2.3500000000000001E-3</c:v>
                </c:pt>
                <c:pt idx="54">
                  <c:v>-2.3999999999999998E-3</c:v>
                </c:pt>
                <c:pt idx="55">
                  <c:v>-2.6700000000000001E-3</c:v>
                </c:pt>
                <c:pt idx="56">
                  <c:v>-2.8800000000000002E-3</c:v>
                </c:pt>
                <c:pt idx="57">
                  <c:v>-3.2399999999999998E-3</c:v>
                </c:pt>
                <c:pt idx="58">
                  <c:v>-3.6099999999999999E-3</c:v>
                </c:pt>
                <c:pt idx="59">
                  <c:v>-4.0400000000000002E-3</c:v>
                </c:pt>
                <c:pt idx="60">
                  <c:v>-4.4600000000000004E-3</c:v>
                </c:pt>
                <c:pt idx="61">
                  <c:v>-4.8799999999999998E-3</c:v>
                </c:pt>
                <c:pt idx="62">
                  <c:v>-5.2500000000000003E-3</c:v>
                </c:pt>
                <c:pt idx="63">
                  <c:v>-5.8799999999999998E-3</c:v>
                </c:pt>
                <c:pt idx="64">
                  <c:v>-6.2500000000000003E-3</c:v>
                </c:pt>
                <c:pt idx="65">
                  <c:v>-6.7799999999999996E-3</c:v>
                </c:pt>
                <c:pt idx="66">
                  <c:v>-7.3000000000000001E-3</c:v>
                </c:pt>
                <c:pt idx="67">
                  <c:v>-7.6699999999999997E-3</c:v>
                </c:pt>
                <c:pt idx="68">
                  <c:v>-8.2500000000000004E-3</c:v>
                </c:pt>
                <c:pt idx="69">
                  <c:v>-8.6700000000000006E-3</c:v>
                </c:pt>
                <c:pt idx="70">
                  <c:v>-9.0900000000000009E-3</c:v>
                </c:pt>
                <c:pt idx="71">
                  <c:v>-9.5200000000000007E-3</c:v>
                </c:pt>
                <c:pt idx="72">
                  <c:v>-9.9900000000000006E-3</c:v>
                </c:pt>
                <c:pt idx="73">
                  <c:v>-1.031E-2</c:v>
                </c:pt>
                <c:pt idx="74">
                  <c:v>-1.0619999999999999E-2</c:v>
                </c:pt>
                <c:pt idx="75">
                  <c:v>-1.094E-2</c:v>
                </c:pt>
                <c:pt idx="76">
                  <c:v>-1.12E-2</c:v>
                </c:pt>
                <c:pt idx="77">
                  <c:v>-1.1469999999999999E-2</c:v>
                </c:pt>
                <c:pt idx="78">
                  <c:v>-1.1679999999999999E-2</c:v>
                </c:pt>
                <c:pt idx="79">
                  <c:v>-1.1939999999999999E-2</c:v>
                </c:pt>
                <c:pt idx="80">
                  <c:v>-1.1990000000000001E-2</c:v>
                </c:pt>
                <c:pt idx="81">
                  <c:v>-1.2149999999999999E-2</c:v>
                </c:pt>
                <c:pt idx="82">
                  <c:v>-1.2200000000000001E-2</c:v>
                </c:pt>
                <c:pt idx="83">
                  <c:v>-1.226E-2</c:v>
                </c:pt>
                <c:pt idx="84">
                  <c:v>-1.226E-2</c:v>
                </c:pt>
                <c:pt idx="85">
                  <c:v>-1.231E-2</c:v>
                </c:pt>
                <c:pt idx="86">
                  <c:v>-1.231E-2</c:v>
                </c:pt>
                <c:pt idx="87">
                  <c:v>-1.2200000000000001E-2</c:v>
                </c:pt>
                <c:pt idx="88">
                  <c:v>-1.21E-2</c:v>
                </c:pt>
                <c:pt idx="89">
                  <c:v>-1.204E-2</c:v>
                </c:pt>
                <c:pt idx="90">
                  <c:v>-1.1939999999999999E-2</c:v>
                </c:pt>
                <c:pt idx="91">
                  <c:v>-1.189E-2</c:v>
                </c:pt>
                <c:pt idx="92">
                  <c:v>-1.1679999999999999E-2</c:v>
                </c:pt>
                <c:pt idx="93">
                  <c:v>-1.1520000000000001E-2</c:v>
                </c:pt>
                <c:pt idx="94">
                  <c:v>-1.141E-2</c:v>
                </c:pt>
                <c:pt idx="95">
                  <c:v>-1.136E-2</c:v>
                </c:pt>
                <c:pt idx="96">
                  <c:v>-1.115E-2</c:v>
                </c:pt>
                <c:pt idx="97">
                  <c:v>-1.094E-2</c:v>
                </c:pt>
                <c:pt idx="98">
                  <c:v>-1.0829999999999999E-2</c:v>
                </c:pt>
                <c:pt idx="99">
                  <c:v>-1.073E-2</c:v>
                </c:pt>
                <c:pt idx="100">
                  <c:v>-1.052E-2</c:v>
                </c:pt>
                <c:pt idx="101">
                  <c:v>-1.0410000000000001E-2</c:v>
                </c:pt>
                <c:pt idx="102">
                  <c:v>-1.0149999999999999E-2</c:v>
                </c:pt>
                <c:pt idx="103">
                  <c:v>-1.004E-2</c:v>
                </c:pt>
                <c:pt idx="104">
                  <c:v>-9.8300000000000002E-3</c:v>
                </c:pt>
                <c:pt idx="105">
                  <c:v>-9.6699999999999998E-3</c:v>
                </c:pt>
                <c:pt idx="106">
                  <c:v>-9.41E-3</c:v>
                </c:pt>
                <c:pt idx="107">
                  <c:v>-9.2499999999999995E-3</c:v>
                </c:pt>
                <c:pt idx="108">
                  <c:v>-8.9899999999999997E-3</c:v>
                </c:pt>
                <c:pt idx="109">
                  <c:v>-8.7799999999999996E-3</c:v>
                </c:pt>
                <c:pt idx="110">
                  <c:v>-8.5100000000000002E-3</c:v>
                </c:pt>
                <c:pt idx="111">
                  <c:v>-8.3000000000000001E-3</c:v>
                </c:pt>
                <c:pt idx="112">
                  <c:v>-7.9299999999999995E-3</c:v>
                </c:pt>
                <c:pt idx="113">
                  <c:v>-7.62E-3</c:v>
                </c:pt>
                <c:pt idx="114">
                  <c:v>-7.2500000000000004E-3</c:v>
                </c:pt>
                <c:pt idx="115">
                  <c:v>-6.9300000000000004E-3</c:v>
                </c:pt>
                <c:pt idx="116">
                  <c:v>-6.5599999999999999E-3</c:v>
                </c:pt>
                <c:pt idx="117">
                  <c:v>-6.1399999999999996E-3</c:v>
                </c:pt>
                <c:pt idx="118">
                  <c:v>-5.77E-3</c:v>
                </c:pt>
                <c:pt idx="119">
                  <c:v>-5.4599999999999996E-3</c:v>
                </c:pt>
                <c:pt idx="120">
                  <c:v>-4.9300000000000004E-3</c:v>
                </c:pt>
                <c:pt idx="121">
                  <c:v>-4.5599999999999998E-3</c:v>
                </c:pt>
                <c:pt idx="122">
                  <c:v>-4.0400000000000002E-3</c:v>
                </c:pt>
                <c:pt idx="123">
                  <c:v>-3.5100000000000001E-3</c:v>
                </c:pt>
                <c:pt idx="124">
                  <c:v>-2.98E-3</c:v>
                </c:pt>
                <c:pt idx="125">
                  <c:v>-2.5600000000000002E-3</c:v>
                </c:pt>
                <c:pt idx="126">
                  <c:v>-2.0899999999999998E-3</c:v>
                </c:pt>
                <c:pt idx="127">
                  <c:v>-1.5100000000000001E-3</c:v>
                </c:pt>
                <c:pt idx="128">
                  <c:v>-1.0300000000000001E-3</c:v>
                </c:pt>
                <c:pt idx="129">
                  <c:v>-5.0000000000000001E-4</c:v>
                </c:pt>
                <c:pt idx="130">
                  <c:v>-8.0000000000000007E-5</c:v>
                </c:pt>
                <c:pt idx="131">
                  <c:v>5.0000000000000001E-4</c:v>
                </c:pt>
                <c:pt idx="132">
                  <c:v>1.0200000000000001E-3</c:v>
                </c:pt>
                <c:pt idx="133">
                  <c:v>1.5E-3</c:v>
                </c:pt>
                <c:pt idx="134">
                  <c:v>1.92E-3</c:v>
                </c:pt>
                <c:pt idx="135">
                  <c:v>2.3900000000000002E-3</c:v>
                </c:pt>
                <c:pt idx="136">
                  <c:v>2.7599999999999999E-3</c:v>
                </c:pt>
                <c:pt idx="137">
                  <c:v>3.13E-3</c:v>
                </c:pt>
                <c:pt idx="138">
                  <c:v>3.4499999999999999E-3</c:v>
                </c:pt>
                <c:pt idx="139">
                  <c:v>3.82E-3</c:v>
                </c:pt>
                <c:pt idx="140">
                  <c:v>4.0299999999999997E-3</c:v>
                </c:pt>
                <c:pt idx="141">
                  <c:v>4.2399999999999998E-3</c:v>
                </c:pt>
                <c:pt idx="142">
                  <c:v>4.4999999999999997E-3</c:v>
                </c:pt>
                <c:pt idx="143">
                  <c:v>4.7099999999999998E-3</c:v>
                </c:pt>
                <c:pt idx="144">
                  <c:v>4.7600000000000003E-3</c:v>
                </c:pt>
                <c:pt idx="145">
                  <c:v>4.8199999999999996E-3</c:v>
                </c:pt>
                <c:pt idx="146">
                  <c:v>4.8700000000000002E-3</c:v>
                </c:pt>
                <c:pt idx="147">
                  <c:v>4.9800000000000001E-3</c:v>
                </c:pt>
                <c:pt idx="148">
                  <c:v>4.8700000000000002E-3</c:v>
                </c:pt>
                <c:pt idx="149">
                  <c:v>4.8199999999999996E-3</c:v>
                </c:pt>
                <c:pt idx="150">
                  <c:v>4.6600000000000001E-3</c:v>
                </c:pt>
                <c:pt idx="151">
                  <c:v>4.6100000000000004E-3</c:v>
                </c:pt>
                <c:pt idx="152">
                  <c:v>4.45E-3</c:v>
                </c:pt>
                <c:pt idx="153">
                  <c:v>4.4000000000000003E-3</c:v>
                </c:pt>
                <c:pt idx="154">
                  <c:v>4.0299999999999997E-3</c:v>
                </c:pt>
                <c:pt idx="155">
                  <c:v>3.7599999999999999E-3</c:v>
                </c:pt>
                <c:pt idx="156">
                  <c:v>3.4499999999999999E-3</c:v>
                </c:pt>
                <c:pt idx="157">
                  <c:v>3.1800000000000001E-3</c:v>
                </c:pt>
                <c:pt idx="158">
                  <c:v>2.97E-3</c:v>
                </c:pt>
                <c:pt idx="159">
                  <c:v>2.5500000000000002E-3</c:v>
                </c:pt>
                <c:pt idx="160">
                  <c:v>2.1800000000000001E-3</c:v>
                </c:pt>
                <c:pt idx="161">
                  <c:v>1.8699999999999999E-3</c:v>
                </c:pt>
                <c:pt idx="162">
                  <c:v>1.5499999999999999E-3</c:v>
                </c:pt>
                <c:pt idx="163">
                  <c:v>1.08E-3</c:v>
                </c:pt>
                <c:pt idx="164">
                  <c:v>7.1000000000000002E-4</c:v>
                </c:pt>
                <c:pt idx="165">
                  <c:v>2.9E-4</c:v>
                </c:pt>
                <c:pt idx="166">
                  <c:v>2.0000000000000002E-5</c:v>
                </c:pt>
                <c:pt idx="167">
                  <c:v>-4.4999999999999999E-4</c:v>
                </c:pt>
                <c:pt idx="168">
                  <c:v>-7.2000000000000005E-4</c:v>
                </c:pt>
                <c:pt idx="169">
                  <c:v>-1.14E-3</c:v>
                </c:pt>
                <c:pt idx="170">
                  <c:v>-1.4E-3</c:v>
                </c:pt>
                <c:pt idx="171">
                  <c:v>-1.82E-3</c:v>
                </c:pt>
                <c:pt idx="172">
                  <c:v>-2.0300000000000001E-3</c:v>
                </c:pt>
                <c:pt idx="173">
                  <c:v>-2.3999999999999998E-3</c:v>
                </c:pt>
                <c:pt idx="174">
                  <c:v>-2.6700000000000001E-3</c:v>
                </c:pt>
                <c:pt idx="175">
                  <c:v>-3.0300000000000001E-3</c:v>
                </c:pt>
                <c:pt idx="176">
                  <c:v>-3.3E-3</c:v>
                </c:pt>
                <c:pt idx="177">
                  <c:v>-3.5599999999999998E-3</c:v>
                </c:pt>
                <c:pt idx="178">
                  <c:v>-3.7699999999999999E-3</c:v>
                </c:pt>
                <c:pt idx="179">
                  <c:v>-3.98E-3</c:v>
                </c:pt>
                <c:pt idx="180">
                  <c:v>-4.1900000000000001E-3</c:v>
                </c:pt>
                <c:pt idx="181">
                  <c:v>-4.3499999999999997E-3</c:v>
                </c:pt>
                <c:pt idx="182">
                  <c:v>-4.5100000000000001E-3</c:v>
                </c:pt>
                <c:pt idx="183">
                  <c:v>-4.6699999999999997E-3</c:v>
                </c:pt>
                <c:pt idx="184">
                  <c:v>-4.8300000000000001E-3</c:v>
                </c:pt>
                <c:pt idx="185">
                  <c:v>-4.8799999999999998E-3</c:v>
                </c:pt>
                <c:pt idx="186">
                  <c:v>-4.9300000000000004E-3</c:v>
                </c:pt>
                <c:pt idx="187">
                  <c:v>-5.0899999999999999E-3</c:v>
                </c:pt>
                <c:pt idx="188">
                  <c:v>-5.3E-3</c:v>
                </c:pt>
                <c:pt idx="189">
                  <c:v>-5.3E-3</c:v>
                </c:pt>
                <c:pt idx="190">
                  <c:v>-5.2500000000000003E-3</c:v>
                </c:pt>
                <c:pt idx="191">
                  <c:v>-5.3499999999999997E-3</c:v>
                </c:pt>
                <c:pt idx="192">
                  <c:v>-5.4099999999999999E-3</c:v>
                </c:pt>
                <c:pt idx="193">
                  <c:v>-5.5100000000000001E-3</c:v>
                </c:pt>
                <c:pt idx="194">
                  <c:v>-5.5100000000000001E-3</c:v>
                </c:pt>
                <c:pt idx="195">
                  <c:v>-5.5599999999999998E-3</c:v>
                </c:pt>
                <c:pt idx="196">
                  <c:v>-5.5599999999999998E-3</c:v>
                </c:pt>
                <c:pt idx="197">
                  <c:v>-5.6699999999999997E-3</c:v>
                </c:pt>
                <c:pt idx="198">
                  <c:v>-5.6699999999999997E-3</c:v>
                </c:pt>
                <c:pt idx="199">
                  <c:v>-5.7200000000000003E-3</c:v>
                </c:pt>
                <c:pt idx="200">
                  <c:v>-5.7200000000000003E-3</c:v>
                </c:pt>
                <c:pt idx="201">
                  <c:v>-5.6699999999999997E-3</c:v>
                </c:pt>
                <c:pt idx="202">
                  <c:v>-5.7200000000000003E-3</c:v>
                </c:pt>
                <c:pt idx="203">
                  <c:v>-5.6699999999999997E-3</c:v>
                </c:pt>
                <c:pt idx="204">
                  <c:v>-5.62E-3</c:v>
                </c:pt>
                <c:pt idx="205">
                  <c:v>-5.62E-3</c:v>
                </c:pt>
                <c:pt idx="206">
                  <c:v>-5.6699999999999997E-3</c:v>
                </c:pt>
                <c:pt idx="207">
                  <c:v>-5.62E-3</c:v>
                </c:pt>
                <c:pt idx="208">
                  <c:v>-5.5599999999999998E-3</c:v>
                </c:pt>
                <c:pt idx="209">
                  <c:v>-5.62E-3</c:v>
                </c:pt>
                <c:pt idx="210">
                  <c:v>-5.5100000000000001E-3</c:v>
                </c:pt>
                <c:pt idx="211">
                  <c:v>-5.4599999999999996E-3</c:v>
                </c:pt>
                <c:pt idx="212">
                  <c:v>-5.4599999999999996E-3</c:v>
                </c:pt>
                <c:pt idx="213">
                  <c:v>-5.4099999999999999E-3</c:v>
                </c:pt>
                <c:pt idx="214">
                  <c:v>-5.3E-3</c:v>
                </c:pt>
                <c:pt idx="215">
                  <c:v>-5.3E-3</c:v>
                </c:pt>
                <c:pt idx="216">
                  <c:v>-5.3E-3</c:v>
                </c:pt>
                <c:pt idx="217">
                  <c:v>-5.2500000000000003E-3</c:v>
                </c:pt>
                <c:pt idx="218">
                  <c:v>-5.1900000000000002E-3</c:v>
                </c:pt>
                <c:pt idx="219">
                  <c:v>-5.0899999999999999E-3</c:v>
                </c:pt>
                <c:pt idx="220">
                  <c:v>-5.1399999999999996E-3</c:v>
                </c:pt>
                <c:pt idx="221">
                  <c:v>-5.1399999999999996E-3</c:v>
                </c:pt>
                <c:pt idx="222">
                  <c:v>-5.1900000000000002E-3</c:v>
                </c:pt>
                <c:pt idx="223">
                  <c:v>-5.2500000000000003E-3</c:v>
                </c:pt>
                <c:pt idx="224">
                  <c:v>-5.3E-3</c:v>
                </c:pt>
                <c:pt idx="225">
                  <c:v>-5.3499999999999997E-3</c:v>
                </c:pt>
                <c:pt idx="226">
                  <c:v>-5.5100000000000001E-3</c:v>
                </c:pt>
                <c:pt idx="227">
                  <c:v>-5.6699999999999997E-3</c:v>
                </c:pt>
                <c:pt idx="228">
                  <c:v>-5.7200000000000003E-3</c:v>
                </c:pt>
                <c:pt idx="229">
                  <c:v>-5.9800000000000001E-3</c:v>
                </c:pt>
                <c:pt idx="230">
                  <c:v>-6.1399999999999996E-3</c:v>
                </c:pt>
                <c:pt idx="231">
                  <c:v>-6.4099999999999999E-3</c:v>
                </c:pt>
                <c:pt idx="232">
                  <c:v>-6.6699999999999997E-3</c:v>
                </c:pt>
                <c:pt idx="233">
                  <c:v>-6.9300000000000004E-3</c:v>
                </c:pt>
                <c:pt idx="234">
                  <c:v>-7.2500000000000004E-3</c:v>
                </c:pt>
                <c:pt idx="235">
                  <c:v>-7.5700000000000003E-3</c:v>
                </c:pt>
                <c:pt idx="236">
                  <c:v>-7.8300000000000002E-3</c:v>
                </c:pt>
                <c:pt idx="237">
                  <c:v>-8.2000000000000007E-3</c:v>
                </c:pt>
                <c:pt idx="238">
                  <c:v>-8.5699999999999995E-3</c:v>
                </c:pt>
                <c:pt idx="239">
                  <c:v>-8.94E-3</c:v>
                </c:pt>
                <c:pt idx="240">
                  <c:v>-9.4599999999999997E-3</c:v>
                </c:pt>
                <c:pt idx="241">
                  <c:v>-9.7800000000000005E-3</c:v>
                </c:pt>
                <c:pt idx="242">
                  <c:v>-1.0149999999999999E-2</c:v>
                </c:pt>
                <c:pt idx="243">
                  <c:v>-1.052E-2</c:v>
                </c:pt>
                <c:pt idx="244">
                  <c:v>-1.0829999999999999E-2</c:v>
                </c:pt>
                <c:pt idx="245">
                  <c:v>-1.115E-2</c:v>
                </c:pt>
                <c:pt idx="246">
                  <c:v>-1.141E-2</c:v>
                </c:pt>
                <c:pt idx="247">
                  <c:v>-1.1679999999999999E-2</c:v>
                </c:pt>
                <c:pt idx="248">
                  <c:v>-1.189E-2</c:v>
                </c:pt>
                <c:pt idx="249">
                  <c:v>-1.204E-2</c:v>
                </c:pt>
                <c:pt idx="250">
                  <c:v>-1.2200000000000001E-2</c:v>
                </c:pt>
                <c:pt idx="251">
                  <c:v>-1.2200000000000001E-2</c:v>
                </c:pt>
                <c:pt idx="252">
                  <c:v>-1.2200000000000001E-2</c:v>
                </c:pt>
                <c:pt idx="253">
                  <c:v>-1.2200000000000001E-2</c:v>
                </c:pt>
                <c:pt idx="254">
                  <c:v>-1.1990000000000001E-2</c:v>
                </c:pt>
                <c:pt idx="255">
                  <c:v>-1.189E-2</c:v>
                </c:pt>
                <c:pt idx="256">
                  <c:v>-1.1679999999999999E-2</c:v>
                </c:pt>
                <c:pt idx="257">
                  <c:v>-1.141E-2</c:v>
                </c:pt>
                <c:pt idx="258">
                  <c:v>-1.099E-2</c:v>
                </c:pt>
                <c:pt idx="259">
                  <c:v>-1.057E-2</c:v>
                </c:pt>
                <c:pt idx="260">
                  <c:v>-1.0149999999999999E-2</c:v>
                </c:pt>
                <c:pt idx="261">
                  <c:v>-9.5700000000000004E-3</c:v>
                </c:pt>
                <c:pt idx="262">
                  <c:v>-9.0399999999999994E-3</c:v>
                </c:pt>
                <c:pt idx="263">
                  <c:v>-8.4600000000000005E-3</c:v>
                </c:pt>
                <c:pt idx="264">
                  <c:v>-7.7799999999999996E-3</c:v>
                </c:pt>
                <c:pt idx="265">
                  <c:v>-7.1399999999999996E-3</c:v>
                </c:pt>
                <c:pt idx="266">
                  <c:v>-6.4099999999999999E-3</c:v>
                </c:pt>
                <c:pt idx="267">
                  <c:v>-5.77E-3</c:v>
                </c:pt>
                <c:pt idx="268">
                  <c:v>-5.0899999999999999E-3</c:v>
                </c:pt>
                <c:pt idx="269">
                  <c:v>-4.3E-3</c:v>
                </c:pt>
                <c:pt idx="270">
                  <c:v>-3.6700000000000001E-3</c:v>
                </c:pt>
                <c:pt idx="271">
                  <c:v>-3.0300000000000001E-3</c:v>
                </c:pt>
                <c:pt idx="272">
                  <c:v>-2.3999999999999998E-3</c:v>
                </c:pt>
                <c:pt idx="273">
                  <c:v>-1.7700000000000001E-3</c:v>
                </c:pt>
                <c:pt idx="274">
                  <c:v>-1.1900000000000001E-3</c:v>
                </c:pt>
                <c:pt idx="275">
                  <c:v>-6.6E-4</c:v>
                </c:pt>
                <c:pt idx="276">
                  <c:v>-1.3999999999999999E-4</c:v>
                </c:pt>
                <c:pt idx="277">
                  <c:v>3.4000000000000002E-4</c:v>
                </c:pt>
                <c:pt idx="278">
                  <c:v>5.9999999999999995E-4</c:v>
                </c:pt>
                <c:pt idx="279">
                  <c:v>8.7000000000000001E-4</c:v>
                </c:pt>
                <c:pt idx="280">
                  <c:v>1.1800000000000001E-3</c:v>
                </c:pt>
                <c:pt idx="281">
                  <c:v>1.23E-3</c:v>
                </c:pt>
                <c:pt idx="282">
                  <c:v>1.39E-3</c:v>
                </c:pt>
                <c:pt idx="283">
                  <c:v>1.5E-3</c:v>
                </c:pt>
                <c:pt idx="284">
                  <c:v>1.5E-3</c:v>
                </c:pt>
                <c:pt idx="285">
                  <c:v>1.34E-3</c:v>
                </c:pt>
                <c:pt idx="286">
                  <c:v>1.34E-3</c:v>
                </c:pt>
                <c:pt idx="287">
                  <c:v>1.1800000000000001E-3</c:v>
                </c:pt>
                <c:pt idx="288">
                  <c:v>9.7000000000000005E-4</c:v>
                </c:pt>
                <c:pt idx="289">
                  <c:v>7.1000000000000002E-4</c:v>
                </c:pt>
                <c:pt idx="290">
                  <c:v>5.5000000000000003E-4</c:v>
                </c:pt>
                <c:pt idx="291">
                  <c:v>2.3000000000000001E-4</c:v>
                </c:pt>
                <c:pt idx="292">
                  <c:v>-1.3999999999999999E-4</c:v>
                </c:pt>
                <c:pt idx="293">
                  <c:v>-4.4999999999999999E-4</c:v>
                </c:pt>
                <c:pt idx="294">
                  <c:v>-7.2000000000000005E-4</c:v>
                </c:pt>
                <c:pt idx="295">
                  <c:v>-1.14E-3</c:v>
                </c:pt>
                <c:pt idx="296">
                  <c:v>-1.3500000000000001E-3</c:v>
                </c:pt>
                <c:pt idx="297">
                  <c:v>-1.7700000000000001E-3</c:v>
                </c:pt>
                <c:pt idx="298">
                  <c:v>-1.98E-3</c:v>
                </c:pt>
                <c:pt idx="299">
                  <c:v>-2.0899999999999998E-3</c:v>
                </c:pt>
                <c:pt idx="300">
                  <c:v>-2.3500000000000001E-3</c:v>
                </c:pt>
                <c:pt idx="301">
                  <c:v>-2.6099999999999999E-3</c:v>
                </c:pt>
                <c:pt idx="302">
                  <c:v>-2.6700000000000001E-3</c:v>
                </c:pt>
                <c:pt idx="303">
                  <c:v>-2.82E-3</c:v>
                </c:pt>
                <c:pt idx="304">
                  <c:v>-2.9299999999999999E-3</c:v>
                </c:pt>
                <c:pt idx="305">
                  <c:v>-2.8800000000000002E-3</c:v>
                </c:pt>
                <c:pt idx="306">
                  <c:v>-2.7699999999999999E-3</c:v>
                </c:pt>
                <c:pt idx="307">
                  <c:v>-2.6700000000000001E-3</c:v>
                </c:pt>
                <c:pt idx="308">
                  <c:v>-2.5100000000000001E-3</c:v>
                </c:pt>
                <c:pt idx="309">
                  <c:v>-2.3500000000000001E-3</c:v>
                </c:pt>
                <c:pt idx="310">
                  <c:v>-2.14E-3</c:v>
                </c:pt>
                <c:pt idx="311">
                  <c:v>-1.8699999999999999E-3</c:v>
                </c:pt>
                <c:pt idx="312">
                  <c:v>-1.6100000000000001E-3</c:v>
                </c:pt>
                <c:pt idx="313">
                  <c:v>-1.2999999999999999E-3</c:v>
                </c:pt>
                <c:pt idx="314">
                  <c:v>-9.7999999999999997E-4</c:v>
                </c:pt>
                <c:pt idx="315">
                  <c:v>-7.2000000000000005E-4</c:v>
                </c:pt>
                <c:pt idx="316">
                  <c:v>-3.5E-4</c:v>
                </c:pt>
                <c:pt idx="317">
                  <c:v>-3.0000000000000001E-5</c:v>
                </c:pt>
                <c:pt idx="318">
                  <c:v>4.4000000000000002E-4</c:v>
                </c:pt>
                <c:pt idx="319">
                  <c:v>6.4999999999999997E-4</c:v>
                </c:pt>
                <c:pt idx="320">
                  <c:v>1.08E-3</c:v>
                </c:pt>
                <c:pt idx="321">
                  <c:v>1.2899999999999999E-3</c:v>
                </c:pt>
                <c:pt idx="322">
                  <c:v>1.6000000000000001E-3</c:v>
                </c:pt>
                <c:pt idx="323">
                  <c:v>1.92E-3</c:v>
                </c:pt>
                <c:pt idx="324">
                  <c:v>2.1299999999999999E-3</c:v>
                </c:pt>
                <c:pt idx="325">
                  <c:v>2.3900000000000002E-3</c:v>
                </c:pt>
                <c:pt idx="326">
                  <c:v>2.3900000000000002E-3</c:v>
                </c:pt>
                <c:pt idx="327">
                  <c:v>2.5500000000000002E-3</c:v>
                </c:pt>
                <c:pt idx="328">
                  <c:v>2.7100000000000002E-3</c:v>
                </c:pt>
                <c:pt idx="329">
                  <c:v>2.7599999999999999E-3</c:v>
                </c:pt>
                <c:pt idx="330">
                  <c:v>2.7100000000000002E-3</c:v>
                </c:pt>
                <c:pt idx="331">
                  <c:v>2.81E-3</c:v>
                </c:pt>
                <c:pt idx="332">
                  <c:v>2.7599999999999999E-3</c:v>
                </c:pt>
                <c:pt idx="333">
                  <c:v>2.7100000000000002E-3</c:v>
                </c:pt>
                <c:pt idx="334">
                  <c:v>2.5999999999999999E-3</c:v>
                </c:pt>
                <c:pt idx="335">
                  <c:v>2.3900000000000002E-3</c:v>
                </c:pt>
                <c:pt idx="336">
                  <c:v>2.3400000000000001E-3</c:v>
                </c:pt>
                <c:pt idx="337">
                  <c:v>2.0799999999999998E-3</c:v>
                </c:pt>
                <c:pt idx="338">
                  <c:v>1.97E-3</c:v>
                </c:pt>
                <c:pt idx="339">
                  <c:v>1.7600000000000001E-3</c:v>
                </c:pt>
                <c:pt idx="340">
                  <c:v>1.6000000000000001E-3</c:v>
                </c:pt>
                <c:pt idx="341">
                  <c:v>1.2899999999999999E-3</c:v>
                </c:pt>
                <c:pt idx="342">
                  <c:v>1.1299999999999999E-3</c:v>
                </c:pt>
                <c:pt idx="343">
                  <c:v>9.2000000000000003E-4</c:v>
                </c:pt>
                <c:pt idx="344">
                  <c:v>8.7000000000000001E-4</c:v>
                </c:pt>
                <c:pt idx="345">
                  <c:v>6.4999999999999997E-4</c:v>
                </c:pt>
                <c:pt idx="346">
                  <c:v>5.0000000000000001E-4</c:v>
                </c:pt>
                <c:pt idx="347">
                  <c:v>3.8999999999999999E-4</c:v>
                </c:pt>
                <c:pt idx="348">
                  <c:v>3.4000000000000002E-4</c:v>
                </c:pt>
                <c:pt idx="349">
                  <c:v>1.8000000000000001E-4</c:v>
                </c:pt>
                <c:pt idx="350">
                  <c:v>2.3000000000000001E-4</c:v>
                </c:pt>
                <c:pt idx="351">
                  <c:v>6.9999999999999994E-5</c:v>
                </c:pt>
                <c:pt idx="352">
                  <c:v>1.2999999999999999E-4</c:v>
                </c:pt>
                <c:pt idx="353">
                  <c:v>6.9999999999999994E-5</c:v>
                </c:pt>
                <c:pt idx="354">
                  <c:v>6.9999999999999994E-5</c:v>
                </c:pt>
                <c:pt idx="355">
                  <c:v>6.9999999999999994E-5</c:v>
                </c:pt>
                <c:pt idx="356">
                  <c:v>1.8000000000000001E-4</c:v>
                </c:pt>
                <c:pt idx="357">
                  <c:v>2.3000000000000001E-4</c:v>
                </c:pt>
                <c:pt idx="358">
                  <c:v>3.4000000000000002E-4</c:v>
                </c:pt>
                <c:pt idx="359">
                  <c:v>3.8999999999999999E-4</c:v>
                </c:pt>
                <c:pt idx="360">
                  <c:v>5.5000000000000003E-4</c:v>
                </c:pt>
                <c:pt idx="361">
                  <c:v>5.9999999999999995E-4</c:v>
                </c:pt>
                <c:pt idx="362">
                  <c:v>6.4999999999999997E-4</c:v>
                </c:pt>
                <c:pt idx="363">
                  <c:v>7.6000000000000004E-4</c:v>
                </c:pt>
                <c:pt idx="364">
                  <c:v>8.7000000000000001E-4</c:v>
                </c:pt>
                <c:pt idx="365">
                  <c:v>8.7000000000000001E-4</c:v>
                </c:pt>
                <c:pt idx="366">
                  <c:v>9.2000000000000003E-4</c:v>
                </c:pt>
                <c:pt idx="367">
                  <c:v>8.0999999999999996E-4</c:v>
                </c:pt>
                <c:pt idx="368">
                  <c:v>7.6000000000000004E-4</c:v>
                </c:pt>
                <c:pt idx="369">
                  <c:v>7.6000000000000004E-4</c:v>
                </c:pt>
                <c:pt idx="370">
                  <c:v>7.6000000000000004E-4</c:v>
                </c:pt>
                <c:pt idx="371">
                  <c:v>5.5000000000000003E-4</c:v>
                </c:pt>
                <c:pt idx="372">
                  <c:v>5.0000000000000001E-4</c:v>
                </c:pt>
                <c:pt idx="373">
                  <c:v>2.3000000000000001E-4</c:v>
                </c:pt>
                <c:pt idx="374">
                  <c:v>1.2999999999999999E-4</c:v>
                </c:pt>
                <c:pt idx="375">
                  <c:v>-8.0000000000000007E-5</c:v>
                </c:pt>
                <c:pt idx="376">
                  <c:v>-4.4999999999999999E-4</c:v>
                </c:pt>
                <c:pt idx="377">
                  <c:v>-7.2000000000000005E-4</c:v>
                </c:pt>
                <c:pt idx="378">
                  <c:v>-9.3000000000000005E-4</c:v>
                </c:pt>
                <c:pt idx="379">
                  <c:v>-1.2999999999999999E-3</c:v>
                </c:pt>
                <c:pt idx="380">
                  <c:v>-1.6100000000000001E-3</c:v>
                </c:pt>
                <c:pt idx="381">
                  <c:v>-2.14E-3</c:v>
                </c:pt>
                <c:pt idx="382">
                  <c:v>-2.4499999999999999E-3</c:v>
                </c:pt>
                <c:pt idx="383">
                  <c:v>-2.9299999999999999E-3</c:v>
                </c:pt>
                <c:pt idx="384">
                  <c:v>-3.3E-3</c:v>
                </c:pt>
                <c:pt idx="385">
                  <c:v>-3.7699999999999999E-3</c:v>
                </c:pt>
                <c:pt idx="386">
                  <c:v>-4.0899999999999999E-3</c:v>
                </c:pt>
                <c:pt idx="387">
                  <c:v>-4.6100000000000004E-3</c:v>
                </c:pt>
                <c:pt idx="388">
                  <c:v>-5.0400000000000002E-3</c:v>
                </c:pt>
                <c:pt idx="389">
                  <c:v>-5.4599999999999996E-3</c:v>
                </c:pt>
                <c:pt idx="390">
                  <c:v>-5.9300000000000004E-3</c:v>
                </c:pt>
                <c:pt idx="391">
                  <c:v>-6.2500000000000003E-3</c:v>
                </c:pt>
                <c:pt idx="392">
                  <c:v>-6.7799999999999996E-3</c:v>
                </c:pt>
                <c:pt idx="393">
                  <c:v>-7.1999999999999998E-3</c:v>
                </c:pt>
                <c:pt idx="394">
                  <c:v>-7.5700000000000003E-3</c:v>
                </c:pt>
                <c:pt idx="395">
                  <c:v>-7.9900000000000006E-3</c:v>
                </c:pt>
                <c:pt idx="396">
                  <c:v>-8.3599999999999994E-3</c:v>
                </c:pt>
                <c:pt idx="397">
                  <c:v>-8.7200000000000003E-3</c:v>
                </c:pt>
                <c:pt idx="398">
                  <c:v>-8.8800000000000007E-3</c:v>
                </c:pt>
                <c:pt idx="399">
                  <c:v>-9.2999999999999992E-3</c:v>
                </c:pt>
                <c:pt idx="400">
                  <c:v>-9.5700000000000004E-3</c:v>
                </c:pt>
                <c:pt idx="401">
                  <c:v>-9.9900000000000006E-3</c:v>
                </c:pt>
                <c:pt idx="402">
                  <c:v>-1.009E-2</c:v>
                </c:pt>
                <c:pt idx="403">
                  <c:v>-1.0410000000000001E-2</c:v>
                </c:pt>
                <c:pt idx="404">
                  <c:v>-1.0619999999999999E-2</c:v>
                </c:pt>
                <c:pt idx="405">
                  <c:v>-1.078E-2</c:v>
                </c:pt>
                <c:pt idx="406">
                  <c:v>-1.099E-2</c:v>
                </c:pt>
                <c:pt idx="407">
                  <c:v>-1.11E-2</c:v>
                </c:pt>
                <c:pt idx="408">
                  <c:v>-1.12E-2</c:v>
                </c:pt>
                <c:pt idx="409">
                  <c:v>-1.141E-2</c:v>
                </c:pt>
                <c:pt idx="410">
                  <c:v>-1.136E-2</c:v>
                </c:pt>
                <c:pt idx="411">
                  <c:v>-1.141E-2</c:v>
                </c:pt>
                <c:pt idx="412">
                  <c:v>-1.141E-2</c:v>
                </c:pt>
                <c:pt idx="413">
                  <c:v>-1.1469999999999999E-2</c:v>
                </c:pt>
                <c:pt idx="414">
                  <c:v>-1.1310000000000001E-2</c:v>
                </c:pt>
                <c:pt idx="415">
                  <c:v>-1.12E-2</c:v>
                </c:pt>
                <c:pt idx="416">
                  <c:v>-1.1039999999999999E-2</c:v>
                </c:pt>
                <c:pt idx="417">
                  <c:v>-1.0829999999999999E-2</c:v>
                </c:pt>
                <c:pt idx="418">
                  <c:v>-1.057E-2</c:v>
                </c:pt>
                <c:pt idx="419">
                  <c:v>-1.0410000000000001E-2</c:v>
                </c:pt>
                <c:pt idx="420">
                  <c:v>-1.009E-2</c:v>
                </c:pt>
                <c:pt idx="421">
                  <c:v>-9.7300000000000008E-3</c:v>
                </c:pt>
                <c:pt idx="422">
                  <c:v>-9.2999999999999992E-3</c:v>
                </c:pt>
                <c:pt idx="423">
                  <c:v>-8.94E-3</c:v>
                </c:pt>
                <c:pt idx="424">
                  <c:v>-8.4600000000000005E-3</c:v>
                </c:pt>
                <c:pt idx="425">
                  <c:v>-8.0400000000000003E-3</c:v>
                </c:pt>
                <c:pt idx="426">
                  <c:v>-7.5700000000000003E-3</c:v>
                </c:pt>
                <c:pt idx="427">
                  <c:v>-6.9899999999999997E-3</c:v>
                </c:pt>
                <c:pt idx="428">
                  <c:v>-6.3499999999999997E-3</c:v>
                </c:pt>
                <c:pt idx="429">
                  <c:v>-5.77E-3</c:v>
                </c:pt>
                <c:pt idx="430">
                  <c:v>-5.1900000000000002E-3</c:v>
                </c:pt>
                <c:pt idx="431">
                  <c:v>-4.5599999999999998E-3</c:v>
                </c:pt>
                <c:pt idx="432">
                  <c:v>-3.7699999999999999E-3</c:v>
                </c:pt>
                <c:pt idx="433">
                  <c:v>-3.1900000000000001E-3</c:v>
                </c:pt>
                <c:pt idx="434">
                  <c:v>-2.4499999999999999E-3</c:v>
                </c:pt>
                <c:pt idx="435">
                  <c:v>-1.82E-3</c:v>
                </c:pt>
                <c:pt idx="436">
                  <c:v>-1.08E-3</c:v>
                </c:pt>
                <c:pt idx="437">
                  <c:v>-2.9E-4</c:v>
                </c:pt>
                <c:pt idx="438">
                  <c:v>2.9E-4</c:v>
                </c:pt>
                <c:pt idx="439">
                  <c:v>8.7000000000000001E-4</c:v>
                </c:pt>
                <c:pt idx="440">
                  <c:v>1.6000000000000001E-3</c:v>
                </c:pt>
                <c:pt idx="441">
                  <c:v>2.1299999999999999E-3</c:v>
                </c:pt>
                <c:pt idx="442">
                  <c:v>2.81E-3</c:v>
                </c:pt>
                <c:pt idx="443">
                  <c:v>3.2399999999999998E-3</c:v>
                </c:pt>
                <c:pt idx="444">
                  <c:v>3.82E-3</c:v>
                </c:pt>
                <c:pt idx="445">
                  <c:v>4.2900000000000004E-3</c:v>
                </c:pt>
                <c:pt idx="446">
                  <c:v>4.7600000000000003E-3</c:v>
                </c:pt>
                <c:pt idx="447">
                  <c:v>5.0800000000000003E-3</c:v>
                </c:pt>
                <c:pt idx="448">
                  <c:v>5.45E-3</c:v>
                </c:pt>
                <c:pt idx="449">
                  <c:v>5.77E-3</c:v>
                </c:pt>
                <c:pt idx="450">
                  <c:v>6.0800000000000003E-3</c:v>
                </c:pt>
                <c:pt idx="451">
                  <c:v>6.2899999999999996E-3</c:v>
                </c:pt>
                <c:pt idx="452">
                  <c:v>6.5599999999999999E-3</c:v>
                </c:pt>
                <c:pt idx="453">
                  <c:v>6.6600000000000001E-3</c:v>
                </c:pt>
                <c:pt idx="454">
                  <c:v>6.7099999999999998E-3</c:v>
                </c:pt>
                <c:pt idx="455">
                  <c:v>6.77E-3</c:v>
                </c:pt>
                <c:pt idx="456">
                  <c:v>6.8199999999999997E-3</c:v>
                </c:pt>
                <c:pt idx="457">
                  <c:v>6.7099999999999998E-3</c:v>
                </c:pt>
                <c:pt idx="458">
                  <c:v>6.6600000000000001E-3</c:v>
                </c:pt>
                <c:pt idx="459">
                  <c:v>6.6600000000000001E-3</c:v>
                </c:pt>
                <c:pt idx="460">
                  <c:v>6.45E-3</c:v>
                </c:pt>
                <c:pt idx="461">
                  <c:v>6.3499999999999997E-3</c:v>
                </c:pt>
                <c:pt idx="462">
                  <c:v>6.2399999999999999E-3</c:v>
                </c:pt>
                <c:pt idx="463">
                  <c:v>5.9800000000000001E-3</c:v>
                </c:pt>
                <c:pt idx="464">
                  <c:v>5.6100000000000004E-3</c:v>
                </c:pt>
                <c:pt idx="465">
                  <c:v>5.45E-3</c:v>
                </c:pt>
                <c:pt idx="466">
                  <c:v>5.13E-3</c:v>
                </c:pt>
                <c:pt idx="467">
                  <c:v>4.8700000000000002E-3</c:v>
                </c:pt>
                <c:pt idx="468">
                  <c:v>4.5500000000000002E-3</c:v>
                </c:pt>
                <c:pt idx="469">
                  <c:v>4.1799999999999997E-3</c:v>
                </c:pt>
                <c:pt idx="470">
                  <c:v>3.8700000000000002E-3</c:v>
                </c:pt>
                <c:pt idx="471">
                  <c:v>3.4499999999999999E-3</c:v>
                </c:pt>
                <c:pt idx="472">
                  <c:v>3.0799999999999998E-3</c:v>
                </c:pt>
                <c:pt idx="473">
                  <c:v>2.5999999999999999E-3</c:v>
                </c:pt>
                <c:pt idx="474">
                  <c:v>2.0799999999999998E-3</c:v>
                </c:pt>
                <c:pt idx="475">
                  <c:v>1.66E-3</c:v>
                </c:pt>
                <c:pt idx="476">
                  <c:v>1.1800000000000001E-3</c:v>
                </c:pt>
                <c:pt idx="477">
                  <c:v>7.6000000000000004E-4</c:v>
                </c:pt>
                <c:pt idx="478">
                  <c:v>2.9E-4</c:v>
                </c:pt>
                <c:pt idx="479">
                  <c:v>-2.9E-4</c:v>
                </c:pt>
                <c:pt idx="480">
                  <c:v>-7.6999999999999996E-4</c:v>
                </c:pt>
                <c:pt idx="481">
                  <c:v>-1.4499999999999999E-3</c:v>
                </c:pt>
                <c:pt idx="482">
                  <c:v>-1.98E-3</c:v>
                </c:pt>
                <c:pt idx="483">
                  <c:v>-2.6700000000000001E-3</c:v>
                </c:pt>
                <c:pt idx="484">
                  <c:v>-3.14E-3</c:v>
                </c:pt>
                <c:pt idx="485">
                  <c:v>-3.7699999999999999E-3</c:v>
                </c:pt>
                <c:pt idx="486">
                  <c:v>-4.4000000000000003E-3</c:v>
                </c:pt>
                <c:pt idx="487">
                  <c:v>-5.0400000000000002E-3</c:v>
                </c:pt>
                <c:pt idx="488">
                  <c:v>-5.6699999999999997E-3</c:v>
                </c:pt>
                <c:pt idx="489">
                  <c:v>-6.1999999999999998E-3</c:v>
                </c:pt>
                <c:pt idx="490">
                  <c:v>-6.9300000000000004E-3</c:v>
                </c:pt>
                <c:pt idx="491">
                  <c:v>-7.4099999999999999E-3</c:v>
                </c:pt>
                <c:pt idx="492">
                  <c:v>-7.9299999999999995E-3</c:v>
                </c:pt>
                <c:pt idx="493">
                  <c:v>-8.5100000000000002E-3</c:v>
                </c:pt>
                <c:pt idx="494">
                  <c:v>-9.0900000000000009E-3</c:v>
                </c:pt>
                <c:pt idx="495">
                  <c:v>-9.6699999999999998E-3</c:v>
                </c:pt>
                <c:pt idx="496">
                  <c:v>-1.004E-2</c:v>
                </c:pt>
                <c:pt idx="497">
                  <c:v>-1.052E-2</c:v>
                </c:pt>
                <c:pt idx="498">
                  <c:v>-1.089E-2</c:v>
                </c:pt>
                <c:pt idx="499">
                  <c:v>-1.141E-2</c:v>
                </c:pt>
                <c:pt idx="500">
                  <c:v>-1.162E-2</c:v>
                </c:pt>
                <c:pt idx="501">
                  <c:v>-1.204E-2</c:v>
                </c:pt>
                <c:pt idx="502">
                  <c:v>-1.226E-2</c:v>
                </c:pt>
                <c:pt idx="503">
                  <c:v>-1.252E-2</c:v>
                </c:pt>
                <c:pt idx="504">
                  <c:v>-1.2619999999999999E-2</c:v>
                </c:pt>
                <c:pt idx="505">
                  <c:v>-1.2840000000000001E-2</c:v>
                </c:pt>
                <c:pt idx="506">
                  <c:v>-1.294E-2</c:v>
                </c:pt>
                <c:pt idx="507">
                  <c:v>-1.294E-2</c:v>
                </c:pt>
                <c:pt idx="508">
                  <c:v>-1.294E-2</c:v>
                </c:pt>
                <c:pt idx="509">
                  <c:v>-1.294E-2</c:v>
                </c:pt>
                <c:pt idx="510">
                  <c:v>-1.2840000000000001E-2</c:v>
                </c:pt>
                <c:pt idx="511">
                  <c:v>-1.278E-2</c:v>
                </c:pt>
                <c:pt idx="512">
                  <c:v>-1.268E-2</c:v>
                </c:pt>
                <c:pt idx="513">
                  <c:v>-1.257E-2</c:v>
                </c:pt>
                <c:pt idx="514">
                  <c:v>-1.226E-2</c:v>
                </c:pt>
                <c:pt idx="515">
                  <c:v>-1.21E-2</c:v>
                </c:pt>
                <c:pt idx="516">
                  <c:v>-1.1780000000000001E-2</c:v>
                </c:pt>
                <c:pt idx="517">
                  <c:v>-1.157E-2</c:v>
                </c:pt>
                <c:pt idx="518">
                  <c:v>-1.136E-2</c:v>
                </c:pt>
                <c:pt idx="519">
                  <c:v>-1.115E-2</c:v>
                </c:pt>
                <c:pt idx="520">
                  <c:v>-1.094E-2</c:v>
                </c:pt>
                <c:pt idx="521">
                  <c:v>-1.0670000000000001E-2</c:v>
                </c:pt>
                <c:pt idx="522">
                  <c:v>-1.031E-2</c:v>
                </c:pt>
                <c:pt idx="523">
                  <c:v>-1.0149999999999999E-2</c:v>
                </c:pt>
                <c:pt idx="524">
                  <c:v>-9.8799999999999999E-3</c:v>
                </c:pt>
                <c:pt idx="525">
                  <c:v>-9.6200000000000001E-3</c:v>
                </c:pt>
                <c:pt idx="526">
                  <c:v>-9.41E-3</c:v>
                </c:pt>
                <c:pt idx="527">
                  <c:v>-9.1999999999999998E-3</c:v>
                </c:pt>
                <c:pt idx="528">
                  <c:v>-8.9899999999999997E-3</c:v>
                </c:pt>
                <c:pt idx="529">
                  <c:v>-8.7799999999999996E-3</c:v>
                </c:pt>
                <c:pt idx="530">
                  <c:v>-8.5699999999999995E-3</c:v>
                </c:pt>
                <c:pt idx="531">
                  <c:v>-8.5100000000000002E-3</c:v>
                </c:pt>
                <c:pt idx="532">
                  <c:v>-8.2500000000000004E-3</c:v>
                </c:pt>
                <c:pt idx="533">
                  <c:v>-7.9900000000000006E-3</c:v>
                </c:pt>
                <c:pt idx="534">
                  <c:v>-7.9299999999999995E-3</c:v>
                </c:pt>
                <c:pt idx="535">
                  <c:v>-7.7799999999999996E-3</c:v>
                </c:pt>
                <c:pt idx="536">
                  <c:v>-7.62E-3</c:v>
                </c:pt>
                <c:pt idx="537">
                  <c:v>-7.5700000000000003E-3</c:v>
                </c:pt>
                <c:pt idx="538">
                  <c:v>-7.2500000000000004E-3</c:v>
                </c:pt>
                <c:pt idx="539">
                  <c:v>-7.0899999999999999E-3</c:v>
                </c:pt>
                <c:pt idx="540">
                  <c:v>-6.9899999999999997E-3</c:v>
                </c:pt>
                <c:pt idx="541">
                  <c:v>-6.8300000000000001E-3</c:v>
                </c:pt>
                <c:pt idx="542">
                  <c:v>-6.6699999999999997E-3</c:v>
                </c:pt>
                <c:pt idx="543">
                  <c:v>-6.5100000000000002E-3</c:v>
                </c:pt>
                <c:pt idx="544">
                  <c:v>-6.3499999999999997E-3</c:v>
                </c:pt>
                <c:pt idx="545">
                  <c:v>-6.1999999999999998E-3</c:v>
                </c:pt>
                <c:pt idx="546">
                  <c:v>-5.9300000000000004E-3</c:v>
                </c:pt>
                <c:pt idx="547">
                  <c:v>-5.77E-3</c:v>
                </c:pt>
                <c:pt idx="548">
                  <c:v>-5.5100000000000001E-3</c:v>
                </c:pt>
                <c:pt idx="549">
                  <c:v>-5.3499999999999997E-3</c:v>
                </c:pt>
                <c:pt idx="550">
                  <c:v>-5.0899999999999999E-3</c:v>
                </c:pt>
                <c:pt idx="551">
                  <c:v>-4.8799999999999998E-3</c:v>
                </c:pt>
                <c:pt idx="552">
                  <c:v>-4.6699999999999997E-3</c:v>
                </c:pt>
                <c:pt idx="553">
                  <c:v>-4.4000000000000003E-3</c:v>
                </c:pt>
                <c:pt idx="554">
                  <c:v>-4.2500000000000003E-3</c:v>
                </c:pt>
                <c:pt idx="555">
                  <c:v>-4.0400000000000002E-3</c:v>
                </c:pt>
                <c:pt idx="556">
                  <c:v>-3.82E-3</c:v>
                </c:pt>
                <c:pt idx="557">
                  <c:v>-3.7200000000000002E-3</c:v>
                </c:pt>
                <c:pt idx="558">
                  <c:v>-3.5599999999999998E-3</c:v>
                </c:pt>
                <c:pt idx="559">
                  <c:v>-3.3500000000000001E-3</c:v>
                </c:pt>
                <c:pt idx="560">
                  <c:v>-3.3E-3</c:v>
                </c:pt>
                <c:pt idx="561">
                  <c:v>-3.1900000000000001E-3</c:v>
                </c:pt>
                <c:pt idx="562">
                  <c:v>-3.0300000000000001E-3</c:v>
                </c:pt>
                <c:pt idx="563">
                  <c:v>-2.9299999999999999E-3</c:v>
                </c:pt>
                <c:pt idx="564">
                  <c:v>-2.8800000000000002E-3</c:v>
                </c:pt>
                <c:pt idx="565">
                  <c:v>-2.82E-3</c:v>
                </c:pt>
                <c:pt idx="566">
                  <c:v>-2.82E-3</c:v>
                </c:pt>
                <c:pt idx="567">
                  <c:v>-2.7699999999999999E-3</c:v>
                </c:pt>
                <c:pt idx="568">
                  <c:v>-2.7699999999999999E-3</c:v>
                </c:pt>
                <c:pt idx="569">
                  <c:v>-2.82E-3</c:v>
                </c:pt>
                <c:pt idx="570">
                  <c:v>-2.7699999999999999E-3</c:v>
                </c:pt>
                <c:pt idx="571">
                  <c:v>-2.8800000000000002E-3</c:v>
                </c:pt>
                <c:pt idx="572">
                  <c:v>-2.82E-3</c:v>
                </c:pt>
                <c:pt idx="573">
                  <c:v>-2.9299999999999999E-3</c:v>
                </c:pt>
                <c:pt idx="574">
                  <c:v>-2.82E-3</c:v>
                </c:pt>
                <c:pt idx="575">
                  <c:v>-2.9299999999999999E-3</c:v>
                </c:pt>
                <c:pt idx="576">
                  <c:v>-2.98E-3</c:v>
                </c:pt>
                <c:pt idx="577">
                  <c:v>-2.98E-3</c:v>
                </c:pt>
                <c:pt idx="578">
                  <c:v>-2.8800000000000002E-3</c:v>
                </c:pt>
                <c:pt idx="579">
                  <c:v>-2.8800000000000002E-3</c:v>
                </c:pt>
                <c:pt idx="580">
                  <c:v>-2.7699999999999999E-3</c:v>
                </c:pt>
                <c:pt idx="581">
                  <c:v>-2.7200000000000002E-3</c:v>
                </c:pt>
                <c:pt idx="582">
                  <c:v>-2.6700000000000001E-3</c:v>
                </c:pt>
                <c:pt idx="583">
                  <c:v>-2.5100000000000001E-3</c:v>
                </c:pt>
                <c:pt idx="584">
                  <c:v>-2.4499999999999999E-3</c:v>
                </c:pt>
                <c:pt idx="585">
                  <c:v>-2.2399999999999998E-3</c:v>
                </c:pt>
                <c:pt idx="586">
                  <c:v>-2.0899999999999998E-3</c:v>
                </c:pt>
                <c:pt idx="587">
                  <c:v>-1.9300000000000001E-3</c:v>
                </c:pt>
                <c:pt idx="588">
                  <c:v>-1.66E-3</c:v>
                </c:pt>
                <c:pt idx="589">
                  <c:v>-1.4499999999999999E-3</c:v>
                </c:pt>
                <c:pt idx="590">
                  <c:v>-1.0300000000000001E-3</c:v>
                </c:pt>
                <c:pt idx="591">
                  <c:v>-8.1999999999999998E-4</c:v>
                </c:pt>
                <c:pt idx="592">
                  <c:v>-6.0999999999999997E-4</c:v>
                </c:pt>
                <c:pt idx="593">
                  <c:v>-2.4000000000000001E-4</c:v>
                </c:pt>
                <c:pt idx="594">
                  <c:v>1.8000000000000001E-4</c:v>
                </c:pt>
                <c:pt idx="595">
                  <c:v>3.8999999999999999E-4</c:v>
                </c:pt>
                <c:pt idx="596">
                  <c:v>7.6000000000000004E-4</c:v>
                </c:pt>
                <c:pt idx="597">
                  <c:v>1.08E-3</c:v>
                </c:pt>
                <c:pt idx="598">
                  <c:v>1.34E-3</c:v>
                </c:pt>
                <c:pt idx="599">
                  <c:v>1.7099999999999999E-3</c:v>
                </c:pt>
                <c:pt idx="600">
                  <c:v>2.0200000000000001E-3</c:v>
                </c:pt>
                <c:pt idx="601">
                  <c:v>2.2399999999999998E-3</c:v>
                </c:pt>
                <c:pt idx="602">
                  <c:v>2.5500000000000002E-3</c:v>
                </c:pt>
                <c:pt idx="603">
                  <c:v>2.7100000000000002E-3</c:v>
                </c:pt>
                <c:pt idx="604">
                  <c:v>2.8700000000000002E-3</c:v>
                </c:pt>
                <c:pt idx="605">
                  <c:v>3.0300000000000001E-3</c:v>
                </c:pt>
                <c:pt idx="606">
                  <c:v>3.1800000000000001E-3</c:v>
                </c:pt>
                <c:pt idx="607">
                  <c:v>3.1800000000000001E-3</c:v>
                </c:pt>
                <c:pt idx="608">
                  <c:v>3.3400000000000001E-3</c:v>
                </c:pt>
                <c:pt idx="609">
                  <c:v>3.3899999999999998E-3</c:v>
                </c:pt>
                <c:pt idx="610">
                  <c:v>3.4499999999999999E-3</c:v>
                </c:pt>
                <c:pt idx="611">
                  <c:v>3.3400000000000001E-3</c:v>
                </c:pt>
                <c:pt idx="612">
                  <c:v>3.3400000000000001E-3</c:v>
                </c:pt>
                <c:pt idx="613">
                  <c:v>3.13E-3</c:v>
                </c:pt>
                <c:pt idx="614">
                  <c:v>2.97E-3</c:v>
                </c:pt>
                <c:pt idx="615">
                  <c:v>2.7599999999999999E-3</c:v>
                </c:pt>
                <c:pt idx="616">
                  <c:v>2.66E-3</c:v>
                </c:pt>
                <c:pt idx="617">
                  <c:v>2.4499999999999999E-3</c:v>
                </c:pt>
                <c:pt idx="618">
                  <c:v>2.1299999999999999E-3</c:v>
                </c:pt>
                <c:pt idx="619">
                  <c:v>1.8699999999999999E-3</c:v>
                </c:pt>
                <c:pt idx="620">
                  <c:v>1.5E-3</c:v>
                </c:pt>
                <c:pt idx="621">
                  <c:v>1.1800000000000001E-3</c:v>
                </c:pt>
                <c:pt idx="622">
                  <c:v>8.7000000000000001E-4</c:v>
                </c:pt>
                <c:pt idx="623">
                  <c:v>5.0000000000000001E-4</c:v>
                </c:pt>
                <c:pt idx="624">
                  <c:v>6.9999999999999994E-5</c:v>
                </c:pt>
                <c:pt idx="625">
                  <c:v>-2.4000000000000001E-4</c:v>
                </c:pt>
                <c:pt idx="626">
                  <c:v>-6.0999999999999997E-4</c:v>
                </c:pt>
                <c:pt idx="627">
                  <c:v>-1.0300000000000001E-3</c:v>
                </c:pt>
                <c:pt idx="628">
                  <c:v>-1.2999999999999999E-3</c:v>
                </c:pt>
                <c:pt idx="629">
                  <c:v>-1.7700000000000001E-3</c:v>
                </c:pt>
                <c:pt idx="630">
                  <c:v>-1.98E-3</c:v>
                </c:pt>
                <c:pt idx="631">
                  <c:v>-2.3999999999999998E-3</c:v>
                </c:pt>
                <c:pt idx="632">
                  <c:v>-2.7200000000000002E-3</c:v>
                </c:pt>
                <c:pt idx="633">
                  <c:v>-3.14E-3</c:v>
                </c:pt>
                <c:pt idx="634">
                  <c:v>-3.3999999999999998E-3</c:v>
                </c:pt>
                <c:pt idx="635">
                  <c:v>-3.5599999999999998E-3</c:v>
                </c:pt>
                <c:pt idx="636">
                  <c:v>-3.8800000000000002E-3</c:v>
                </c:pt>
                <c:pt idx="637">
                  <c:v>-4.3E-3</c:v>
                </c:pt>
                <c:pt idx="638">
                  <c:v>-4.3499999999999997E-3</c:v>
                </c:pt>
                <c:pt idx="639">
                  <c:v>-4.6100000000000004E-3</c:v>
                </c:pt>
                <c:pt idx="640">
                  <c:v>-4.8799999999999998E-3</c:v>
                </c:pt>
                <c:pt idx="641">
                  <c:v>-5.0400000000000002E-3</c:v>
                </c:pt>
                <c:pt idx="642">
                  <c:v>-5.1399999999999996E-3</c:v>
                </c:pt>
                <c:pt idx="643">
                  <c:v>-5.2500000000000003E-3</c:v>
                </c:pt>
                <c:pt idx="644">
                  <c:v>-5.3499999999999997E-3</c:v>
                </c:pt>
                <c:pt idx="645">
                  <c:v>-5.5599999999999998E-3</c:v>
                </c:pt>
                <c:pt idx="646">
                  <c:v>-5.7200000000000003E-3</c:v>
                </c:pt>
                <c:pt idx="647">
                  <c:v>-5.7200000000000003E-3</c:v>
                </c:pt>
                <c:pt idx="648">
                  <c:v>-5.7200000000000003E-3</c:v>
                </c:pt>
                <c:pt idx="649">
                  <c:v>-5.8799999999999998E-3</c:v>
                </c:pt>
                <c:pt idx="650">
                  <c:v>-5.8799999999999998E-3</c:v>
                </c:pt>
                <c:pt idx="651">
                  <c:v>-5.9300000000000004E-3</c:v>
                </c:pt>
                <c:pt idx="652">
                  <c:v>-5.8799999999999998E-3</c:v>
                </c:pt>
                <c:pt idx="653">
                  <c:v>-5.9800000000000001E-3</c:v>
                </c:pt>
                <c:pt idx="654">
                  <c:v>-5.9800000000000001E-3</c:v>
                </c:pt>
                <c:pt idx="655">
                  <c:v>-5.9300000000000004E-3</c:v>
                </c:pt>
                <c:pt idx="656">
                  <c:v>-5.8799999999999998E-3</c:v>
                </c:pt>
                <c:pt idx="657">
                  <c:v>-5.9300000000000004E-3</c:v>
                </c:pt>
                <c:pt idx="658">
                  <c:v>-5.77E-3</c:v>
                </c:pt>
                <c:pt idx="659">
                  <c:v>-5.7200000000000003E-3</c:v>
                </c:pt>
                <c:pt idx="660">
                  <c:v>-5.6699999999999997E-3</c:v>
                </c:pt>
                <c:pt idx="661">
                  <c:v>-5.5599999999999998E-3</c:v>
                </c:pt>
                <c:pt idx="662">
                  <c:v>-5.5599999999999998E-3</c:v>
                </c:pt>
                <c:pt idx="663">
                  <c:v>-5.4099999999999999E-3</c:v>
                </c:pt>
                <c:pt idx="664">
                  <c:v>-5.3E-3</c:v>
                </c:pt>
                <c:pt idx="665">
                  <c:v>-5.0899999999999999E-3</c:v>
                </c:pt>
                <c:pt idx="666">
                  <c:v>-4.9300000000000004E-3</c:v>
                </c:pt>
                <c:pt idx="667">
                  <c:v>-4.7699999999999999E-3</c:v>
                </c:pt>
                <c:pt idx="668">
                  <c:v>-4.6699999999999997E-3</c:v>
                </c:pt>
                <c:pt idx="669">
                  <c:v>-4.4600000000000004E-3</c:v>
                </c:pt>
                <c:pt idx="670">
                  <c:v>-4.3E-3</c:v>
                </c:pt>
                <c:pt idx="671">
                  <c:v>-4.1900000000000001E-3</c:v>
                </c:pt>
                <c:pt idx="672">
                  <c:v>-3.98E-3</c:v>
                </c:pt>
                <c:pt idx="673">
                  <c:v>-3.82E-3</c:v>
                </c:pt>
                <c:pt idx="674">
                  <c:v>-3.5100000000000001E-3</c:v>
                </c:pt>
                <c:pt idx="675">
                  <c:v>-3.46E-3</c:v>
                </c:pt>
                <c:pt idx="676">
                  <c:v>-3.2399999999999998E-3</c:v>
                </c:pt>
                <c:pt idx="677">
                  <c:v>-3.0899999999999999E-3</c:v>
                </c:pt>
                <c:pt idx="678">
                  <c:v>-2.9299999999999999E-3</c:v>
                </c:pt>
                <c:pt idx="679">
                  <c:v>-2.7699999999999999E-3</c:v>
                </c:pt>
                <c:pt idx="680">
                  <c:v>-2.5600000000000002E-3</c:v>
                </c:pt>
                <c:pt idx="681">
                  <c:v>-2.4499999999999999E-3</c:v>
                </c:pt>
                <c:pt idx="682">
                  <c:v>-2.3999999999999998E-3</c:v>
                </c:pt>
                <c:pt idx="683">
                  <c:v>-2.2399999999999998E-3</c:v>
                </c:pt>
                <c:pt idx="684">
                  <c:v>-2.14E-3</c:v>
                </c:pt>
                <c:pt idx="685">
                  <c:v>-2.0899999999999998E-3</c:v>
                </c:pt>
                <c:pt idx="686">
                  <c:v>-2.14E-3</c:v>
                </c:pt>
                <c:pt idx="687">
                  <c:v>-2.0899999999999998E-3</c:v>
                </c:pt>
                <c:pt idx="688">
                  <c:v>-2.0300000000000001E-3</c:v>
                </c:pt>
                <c:pt idx="689">
                  <c:v>-2.1900000000000001E-3</c:v>
                </c:pt>
                <c:pt idx="690">
                  <c:v>-2.1900000000000001E-3</c:v>
                </c:pt>
                <c:pt idx="691">
                  <c:v>-2.3999999999999998E-3</c:v>
                </c:pt>
                <c:pt idx="692">
                  <c:v>-2.3500000000000001E-3</c:v>
                </c:pt>
                <c:pt idx="693">
                  <c:v>-2.5600000000000002E-3</c:v>
                </c:pt>
                <c:pt idx="694">
                  <c:v>-2.6700000000000001E-3</c:v>
                </c:pt>
                <c:pt idx="695">
                  <c:v>-2.8800000000000002E-3</c:v>
                </c:pt>
                <c:pt idx="696">
                  <c:v>-3.0899999999999999E-3</c:v>
                </c:pt>
                <c:pt idx="697">
                  <c:v>-3.3E-3</c:v>
                </c:pt>
                <c:pt idx="698">
                  <c:v>-3.46E-3</c:v>
                </c:pt>
                <c:pt idx="699">
                  <c:v>-3.6700000000000001E-3</c:v>
                </c:pt>
                <c:pt idx="700">
                  <c:v>-3.8800000000000002E-3</c:v>
                </c:pt>
                <c:pt idx="701">
                  <c:v>-4.1399999999999996E-3</c:v>
                </c:pt>
                <c:pt idx="702">
                  <c:v>-4.3499999999999997E-3</c:v>
                </c:pt>
                <c:pt idx="703">
                  <c:v>-4.5599999999999998E-3</c:v>
                </c:pt>
                <c:pt idx="704">
                  <c:v>-4.7200000000000002E-3</c:v>
                </c:pt>
                <c:pt idx="705">
                  <c:v>-4.8799999999999998E-3</c:v>
                </c:pt>
                <c:pt idx="706">
                  <c:v>-5.0899999999999999E-3</c:v>
                </c:pt>
                <c:pt idx="707">
                  <c:v>-5.1399999999999996E-3</c:v>
                </c:pt>
                <c:pt idx="708">
                  <c:v>-5.1399999999999996E-3</c:v>
                </c:pt>
                <c:pt idx="709">
                  <c:v>-5.3E-3</c:v>
                </c:pt>
                <c:pt idx="710">
                  <c:v>-5.3E-3</c:v>
                </c:pt>
                <c:pt idx="711">
                  <c:v>-5.4099999999999999E-3</c:v>
                </c:pt>
                <c:pt idx="712">
                  <c:v>-5.3499999999999997E-3</c:v>
                </c:pt>
                <c:pt idx="713">
                  <c:v>-5.3499999999999997E-3</c:v>
                </c:pt>
                <c:pt idx="714">
                  <c:v>-5.3E-3</c:v>
                </c:pt>
                <c:pt idx="715">
                  <c:v>-5.2500000000000003E-3</c:v>
                </c:pt>
                <c:pt idx="716">
                  <c:v>-5.0899999999999999E-3</c:v>
                </c:pt>
                <c:pt idx="717">
                  <c:v>-4.9300000000000004E-3</c:v>
                </c:pt>
                <c:pt idx="718">
                  <c:v>-4.7699999999999999E-3</c:v>
                </c:pt>
                <c:pt idx="719">
                  <c:v>-4.7200000000000002E-3</c:v>
                </c:pt>
                <c:pt idx="720">
                  <c:v>-4.5100000000000001E-3</c:v>
                </c:pt>
                <c:pt idx="721">
                  <c:v>-4.3499999999999997E-3</c:v>
                </c:pt>
                <c:pt idx="722">
                  <c:v>-4.0899999999999999E-3</c:v>
                </c:pt>
                <c:pt idx="723">
                  <c:v>-3.9300000000000003E-3</c:v>
                </c:pt>
                <c:pt idx="724">
                  <c:v>-3.82E-3</c:v>
                </c:pt>
                <c:pt idx="725">
                  <c:v>-3.6099999999999999E-3</c:v>
                </c:pt>
                <c:pt idx="726">
                  <c:v>-3.5100000000000001E-3</c:v>
                </c:pt>
                <c:pt idx="727">
                  <c:v>-3.46E-3</c:v>
                </c:pt>
                <c:pt idx="728">
                  <c:v>-3.3E-3</c:v>
                </c:pt>
                <c:pt idx="729">
                  <c:v>-3.3500000000000001E-3</c:v>
                </c:pt>
                <c:pt idx="730">
                  <c:v>-3.3500000000000001E-3</c:v>
                </c:pt>
                <c:pt idx="731">
                  <c:v>-3.3E-3</c:v>
                </c:pt>
                <c:pt idx="732">
                  <c:v>-3.3999999999999998E-3</c:v>
                </c:pt>
                <c:pt idx="733">
                  <c:v>-3.5100000000000001E-3</c:v>
                </c:pt>
                <c:pt idx="734">
                  <c:v>-3.6099999999999999E-3</c:v>
                </c:pt>
                <c:pt idx="735">
                  <c:v>-3.8800000000000002E-3</c:v>
                </c:pt>
                <c:pt idx="736">
                  <c:v>-4.0899999999999999E-3</c:v>
                </c:pt>
                <c:pt idx="737">
                  <c:v>-4.3499999999999997E-3</c:v>
                </c:pt>
                <c:pt idx="738">
                  <c:v>-4.6699999999999997E-3</c:v>
                </c:pt>
                <c:pt idx="739">
                  <c:v>-4.9800000000000001E-3</c:v>
                </c:pt>
                <c:pt idx="740">
                  <c:v>-5.3E-3</c:v>
                </c:pt>
                <c:pt idx="741">
                  <c:v>-5.7200000000000003E-3</c:v>
                </c:pt>
                <c:pt idx="742">
                  <c:v>-6.0899999999999999E-3</c:v>
                </c:pt>
                <c:pt idx="743">
                  <c:v>-6.62E-3</c:v>
                </c:pt>
                <c:pt idx="744">
                  <c:v>-6.9899999999999997E-3</c:v>
                </c:pt>
                <c:pt idx="745">
                  <c:v>-7.4599999999999996E-3</c:v>
                </c:pt>
                <c:pt idx="746">
                  <c:v>-7.8799999999999999E-3</c:v>
                </c:pt>
                <c:pt idx="747">
                  <c:v>-8.3599999999999994E-3</c:v>
                </c:pt>
                <c:pt idx="748">
                  <c:v>-8.7799999999999996E-3</c:v>
                </c:pt>
                <c:pt idx="749">
                  <c:v>-9.1999999999999998E-3</c:v>
                </c:pt>
                <c:pt idx="750">
                  <c:v>-9.5700000000000004E-3</c:v>
                </c:pt>
                <c:pt idx="751">
                  <c:v>-9.9900000000000006E-3</c:v>
                </c:pt>
                <c:pt idx="752">
                  <c:v>-1.0149999999999999E-2</c:v>
                </c:pt>
                <c:pt idx="753">
                  <c:v>-1.052E-2</c:v>
                </c:pt>
                <c:pt idx="754">
                  <c:v>-1.078E-2</c:v>
                </c:pt>
                <c:pt idx="755">
                  <c:v>-1.094E-2</c:v>
                </c:pt>
                <c:pt idx="756">
                  <c:v>-1.1039999999999999E-2</c:v>
                </c:pt>
                <c:pt idx="757">
                  <c:v>-1.11E-2</c:v>
                </c:pt>
                <c:pt idx="758">
                  <c:v>-1.12E-2</c:v>
                </c:pt>
                <c:pt idx="759">
                  <c:v>-1.125E-2</c:v>
                </c:pt>
                <c:pt idx="760">
                  <c:v>-1.115E-2</c:v>
                </c:pt>
                <c:pt idx="761">
                  <c:v>-1.11E-2</c:v>
                </c:pt>
                <c:pt idx="762">
                  <c:v>-1.094E-2</c:v>
                </c:pt>
                <c:pt idx="763">
                  <c:v>-1.073E-2</c:v>
                </c:pt>
                <c:pt idx="764">
                  <c:v>-1.052E-2</c:v>
                </c:pt>
                <c:pt idx="765">
                  <c:v>-1.025E-2</c:v>
                </c:pt>
                <c:pt idx="766">
                  <c:v>-9.9900000000000006E-3</c:v>
                </c:pt>
                <c:pt idx="767">
                  <c:v>-9.7300000000000008E-3</c:v>
                </c:pt>
                <c:pt idx="768">
                  <c:v>-9.4599999999999997E-3</c:v>
                </c:pt>
                <c:pt idx="769">
                  <c:v>-9.1500000000000001E-3</c:v>
                </c:pt>
                <c:pt idx="770">
                  <c:v>-8.8800000000000007E-3</c:v>
                </c:pt>
                <c:pt idx="771">
                  <c:v>-8.5100000000000002E-3</c:v>
                </c:pt>
                <c:pt idx="772">
                  <c:v>-8.2000000000000007E-3</c:v>
                </c:pt>
                <c:pt idx="773">
                  <c:v>-7.7799999999999996E-3</c:v>
                </c:pt>
                <c:pt idx="774">
                  <c:v>-7.5100000000000002E-3</c:v>
                </c:pt>
                <c:pt idx="775">
                  <c:v>-7.1399999999999996E-3</c:v>
                </c:pt>
                <c:pt idx="776">
                  <c:v>-6.8300000000000001E-3</c:v>
                </c:pt>
                <c:pt idx="777">
                  <c:v>-6.62E-3</c:v>
                </c:pt>
                <c:pt idx="778">
                  <c:v>-6.3499999999999997E-3</c:v>
                </c:pt>
                <c:pt idx="779">
                  <c:v>-6.0899999999999999E-3</c:v>
                </c:pt>
                <c:pt idx="780">
                  <c:v>-5.8300000000000001E-3</c:v>
                </c:pt>
                <c:pt idx="781">
                  <c:v>-5.77E-3</c:v>
                </c:pt>
                <c:pt idx="782">
                  <c:v>-5.5100000000000001E-3</c:v>
                </c:pt>
                <c:pt idx="783">
                  <c:v>-5.3499999999999997E-3</c:v>
                </c:pt>
                <c:pt idx="784">
                  <c:v>-5.3499999999999997E-3</c:v>
                </c:pt>
                <c:pt idx="785">
                  <c:v>-5.2500000000000003E-3</c:v>
                </c:pt>
                <c:pt idx="786">
                  <c:v>-5.1399999999999996E-3</c:v>
                </c:pt>
                <c:pt idx="787">
                  <c:v>-5.1399999999999996E-3</c:v>
                </c:pt>
                <c:pt idx="788">
                  <c:v>-5.1900000000000002E-3</c:v>
                </c:pt>
                <c:pt idx="789">
                  <c:v>-5.2500000000000003E-3</c:v>
                </c:pt>
                <c:pt idx="790">
                  <c:v>-5.1900000000000002E-3</c:v>
                </c:pt>
                <c:pt idx="791">
                  <c:v>-5.1900000000000002E-3</c:v>
                </c:pt>
                <c:pt idx="792">
                  <c:v>-5.2500000000000003E-3</c:v>
                </c:pt>
                <c:pt idx="793">
                  <c:v>-5.4099999999999999E-3</c:v>
                </c:pt>
                <c:pt idx="794">
                  <c:v>-5.5100000000000001E-3</c:v>
                </c:pt>
                <c:pt idx="795">
                  <c:v>-5.62E-3</c:v>
                </c:pt>
                <c:pt idx="796">
                  <c:v>-5.6699999999999997E-3</c:v>
                </c:pt>
                <c:pt idx="797">
                  <c:v>-5.8300000000000001E-3</c:v>
                </c:pt>
                <c:pt idx="798">
                  <c:v>-5.9300000000000004E-3</c:v>
                </c:pt>
                <c:pt idx="799">
                  <c:v>-6.0400000000000002E-3</c:v>
                </c:pt>
                <c:pt idx="800">
                  <c:v>-6.2500000000000003E-3</c:v>
                </c:pt>
                <c:pt idx="801">
                  <c:v>-6.3499999999999997E-3</c:v>
                </c:pt>
                <c:pt idx="802">
                  <c:v>-6.5100000000000002E-3</c:v>
                </c:pt>
                <c:pt idx="803">
                  <c:v>-6.6699999999999997E-3</c:v>
                </c:pt>
                <c:pt idx="804">
                  <c:v>-6.7200000000000003E-3</c:v>
                </c:pt>
                <c:pt idx="805">
                  <c:v>-6.8799999999999998E-3</c:v>
                </c:pt>
                <c:pt idx="806">
                  <c:v>-6.9899999999999997E-3</c:v>
                </c:pt>
                <c:pt idx="807">
                  <c:v>-7.1999999999999998E-3</c:v>
                </c:pt>
                <c:pt idx="808">
                  <c:v>-7.2500000000000004E-3</c:v>
                </c:pt>
                <c:pt idx="809">
                  <c:v>-7.4099999999999999E-3</c:v>
                </c:pt>
                <c:pt idx="810">
                  <c:v>-7.4599999999999996E-3</c:v>
                </c:pt>
                <c:pt idx="811">
                  <c:v>-7.6699999999999997E-3</c:v>
                </c:pt>
                <c:pt idx="812">
                  <c:v>-7.7200000000000003E-3</c:v>
                </c:pt>
                <c:pt idx="813">
                  <c:v>-7.8300000000000002E-3</c:v>
                </c:pt>
                <c:pt idx="814">
                  <c:v>-7.8799999999999999E-3</c:v>
                </c:pt>
                <c:pt idx="815">
                  <c:v>-8.09E-3</c:v>
                </c:pt>
                <c:pt idx="816">
                  <c:v>-8.1499999999999993E-3</c:v>
                </c:pt>
                <c:pt idx="817">
                  <c:v>-8.3000000000000001E-3</c:v>
                </c:pt>
                <c:pt idx="818">
                  <c:v>-8.2500000000000004E-3</c:v>
                </c:pt>
                <c:pt idx="819">
                  <c:v>-8.3599999999999994E-3</c:v>
                </c:pt>
                <c:pt idx="820">
                  <c:v>-8.3599999999999994E-3</c:v>
                </c:pt>
                <c:pt idx="821">
                  <c:v>-8.5100000000000002E-3</c:v>
                </c:pt>
                <c:pt idx="822">
                  <c:v>-8.4600000000000005E-3</c:v>
                </c:pt>
                <c:pt idx="823">
                  <c:v>-8.4600000000000005E-3</c:v>
                </c:pt>
                <c:pt idx="824">
                  <c:v>-8.4600000000000005E-3</c:v>
                </c:pt>
                <c:pt idx="825">
                  <c:v>-8.4600000000000005E-3</c:v>
                </c:pt>
                <c:pt idx="826">
                  <c:v>-8.4600000000000005E-3</c:v>
                </c:pt>
                <c:pt idx="827">
                  <c:v>-8.4100000000000008E-3</c:v>
                </c:pt>
                <c:pt idx="828">
                  <c:v>-8.3599999999999994E-3</c:v>
                </c:pt>
                <c:pt idx="829">
                  <c:v>-8.3000000000000001E-3</c:v>
                </c:pt>
                <c:pt idx="830">
                  <c:v>-8.1499999999999993E-3</c:v>
                </c:pt>
                <c:pt idx="831">
                  <c:v>-8.0400000000000003E-3</c:v>
                </c:pt>
                <c:pt idx="832">
                  <c:v>-8.0400000000000003E-3</c:v>
                </c:pt>
                <c:pt idx="833">
                  <c:v>-7.8799999999999999E-3</c:v>
                </c:pt>
                <c:pt idx="834">
                  <c:v>-7.7200000000000003E-3</c:v>
                </c:pt>
                <c:pt idx="835">
                  <c:v>-7.5100000000000002E-3</c:v>
                </c:pt>
                <c:pt idx="836">
                  <c:v>-7.3499999999999998E-3</c:v>
                </c:pt>
                <c:pt idx="837">
                  <c:v>-7.2500000000000004E-3</c:v>
                </c:pt>
                <c:pt idx="838">
                  <c:v>-7.0899999999999999E-3</c:v>
                </c:pt>
                <c:pt idx="839">
                  <c:v>-6.9899999999999997E-3</c:v>
                </c:pt>
                <c:pt idx="840">
                  <c:v>-6.7799999999999996E-3</c:v>
                </c:pt>
                <c:pt idx="841">
                  <c:v>-6.5599999999999999E-3</c:v>
                </c:pt>
                <c:pt idx="842">
                  <c:v>-6.3499999999999997E-3</c:v>
                </c:pt>
                <c:pt idx="843">
                  <c:v>-6.3E-3</c:v>
                </c:pt>
                <c:pt idx="844">
                  <c:v>-6.0899999999999999E-3</c:v>
                </c:pt>
                <c:pt idx="845">
                  <c:v>-5.9800000000000001E-3</c:v>
                </c:pt>
                <c:pt idx="846">
                  <c:v>-5.77E-3</c:v>
                </c:pt>
                <c:pt idx="847">
                  <c:v>-5.6699999999999997E-3</c:v>
                </c:pt>
                <c:pt idx="848">
                  <c:v>-5.62E-3</c:v>
                </c:pt>
                <c:pt idx="849">
                  <c:v>-5.4599999999999996E-3</c:v>
                </c:pt>
                <c:pt idx="850">
                  <c:v>-5.4099999999999999E-3</c:v>
                </c:pt>
                <c:pt idx="851">
                  <c:v>-5.3E-3</c:v>
                </c:pt>
                <c:pt idx="852">
                  <c:v>-5.1399999999999996E-3</c:v>
                </c:pt>
                <c:pt idx="853">
                  <c:v>-5.1399999999999996E-3</c:v>
                </c:pt>
                <c:pt idx="854">
                  <c:v>-5.0899999999999999E-3</c:v>
                </c:pt>
                <c:pt idx="855">
                  <c:v>-4.9800000000000001E-3</c:v>
                </c:pt>
                <c:pt idx="856">
                  <c:v>-4.9800000000000001E-3</c:v>
                </c:pt>
                <c:pt idx="857">
                  <c:v>-4.9800000000000001E-3</c:v>
                </c:pt>
                <c:pt idx="858">
                  <c:v>-4.8799999999999998E-3</c:v>
                </c:pt>
                <c:pt idx="859">
                  <c:v>-4.8799999999999998E-3</c:v>
                </c:pt>
                <c:pt idx="860">
                  <c:v>-4.7699999999999999E-3</c:v>
                </c:pt>
                <c:pt idx="861">
                  <c:v>-4.7699999999999999E-3</c:v>
                </c:pt>
                <c:pt idx="862">
                  <c:v>-4.6699999999999997E-3</c:v>
                </c:pt>
                <c:pt idx="863">
                  <c:v>-4.6699999999999997E-3</c:v>
                </c:pt>
                <c:pt idx="864">
                  <c:v>-4.6100000000000004E-3</c:v>
                </c:pt>
                <c:pt idx="865">
                  <c:v>-4.5599999999999998E-3</c:v>
                </c:pt>
                <c:pt idx="866">
                  <c:v>-4.4600000000000004E-3</c:v>
                </c:pt>
                <c:pt idx="867">
                  <c:v>-4.4600000000000004E-3</c:v>
                </c:pt>
                <c:pt idx="868">
                  <c:v>-4.1900000000000001E-3</c:v>
                </c:pt>
                <c:pt idx="869">
                  <c:v>-4.1399999999999996E-3</c:v>
                </c:pt>
                <c:pt idx="870">
                  <c:v>-4.1399999999999996E-3</c:v>
                </c:pt>
                <c:pt idx="871">
                  <c:v>-3.98E-3</c:v>
                </c:pt>
                <c:pt idx="872">
                  <c:v>-3.6700000000000001E-3</c:v>
                </c:pt>
                <c:pt idx="873">
                  <c:v>-3.7200000000000002E-3</c:v>
                </c:pt>
                <c:pt idx="874">
                  <c:v>-3.5100000000000001E-3</c:v>
                </c:pt>
                <c:pt idx="875">
                  <c:v>-3.3500000000000001E-3</c:v>
                </c:pt>
                <c:pt idx="876">
                  <c:v>-3.14E-3</c:v>
                </c:pt>
                <c:pt idx="877">
                  <c:v>-2.9299999999999999E-3</c:v>
                </c:pt>
                <c:pt idx="878">
                  <c:v>-2.7200000000000002E-3</c:v>
                </c:pt>
                <c:pt idx="879">
                  <c:v>-2.3999999999999998E-3</c:v>
                </c:pt>
                <c:pt idx="880">
                  <c:v>-2.3E-3</c:v>
                </c:pt>
                <c:pt idx="881">
                  <c:v>-2.0899999999999998E-3</c:v>
                </c:pt>
                <c:pt idx="882">
                  <c:v>-1.8699999999999999E-3</c:v>
                </c:pt>
                <c:pt idx="883">
                  <c:v>-1.6100000000000001E-3</c:v>
                </c:pt>
                <c:pt idx="884">
                  <c:v>-1.3500000000000001E-3</c:v>
                </c:pt>
                <c:pt idx="885">
                  <c:v>-1.24E-3</c:v>
                </c:pt>
                <c:pt idx="886">
                  <c:v>-1.0300000000000001E-3</c:v>
                </c:pt>
                <c:pt idx="887">
                  <c:v>-8.7000000000000001E-4</c:v>
                </c:pt>
                <c:pt idx="888">
                  <c:v>-6.0999999999999997E-4</c:v>
                </c:pt>
                <c:pt idx="889">
                  <c:v>-5.5999999999999995E-4</c:v>
                </c:pt>
                <c:pt idx="890">
                  <c:v>-3.5E-4</c:v>
                </c:pt>
                <c:pt idx="891">
                  <c:v>-1.9000000000000001E-4</c:v>
                </c:pt>
                <c:pt idx="892">
                  <c:v>-3.0000000000000001E-5</c:v>
                </c:pt>
                <c:pt idx="893">
                  <c:v>2.0000000000000002E-5</c:v>
                </c:pt>
                <c:pt idx="894">
                  <c:v>1.8000000000000001E-4</c:v>
                </c:pt>
                <c:pt idx="895">
                  <c:v>1.2999999999999999E-4</c:v>
                </c:pt>
                <c:pt idx="896">
                  <c:v>1.8000000000000001E-4</c:v>
                </c:pt>
                <c:pt idx="897">
                  <c:v>2.3000000000000001E-4</c:v>
                </c:pt>
                <c:pt idx="898">
                  <c:v>1.8000000000000001E-4</c:v>
                </c:pt>
                <c:pt idx="899">
                  <c:v>2.3000000000000001E-4</c:v>
                </c:pt>
                <c:pt idx="900">
                  <c:v>2.3000000000000001E-4</c:v>
                </c:pt>
                <c:pt idx="901">
                  <c:v>6.9999999999999994E-5</c:v>
                </c:pt>
                <c:pt idx="902">
                  <c:v>2.0000000000000002E-5</c:v>
                </c:pt>
                <c:pt idx="903">
                  <c:v>-1.3999999999999999E-4</c:v>
                </c:pt>
                <c:pt idx="904">
                  <c:v>-2.4000000000000001E-4</c:v>
                </c:pt>
                <c:pt idx="905">
                  <c:v>-4.0000000000000002E-4</c:v>
                </c:pt>
                <c:pt idx="906">
                  <c:v>-6.0999999999999997E-4</c:v>
                </c:pt>
                <c:pt idx="907">
                  <c:v>-7.6999999999999996E-4</c:v>
                </c:pt>
                <c:pt idx="908">
                  <c:v>-9.3000000000000005E-4</c:v>
                </c:pt>
                <c:pt idx="909">
                  <c:v>-1.14E-3</c:v>
                </c:pt>
                <c:pt idx="910">
                  <c:v>-1.24E-3</c:v>
                </c:pt>
                <c:pt idx="911">
                  <c:v>-1.5100000000000001E-3</c:v>
                </c:pt>
                <c:pt idx="912">
                  <c:v>-1.7700000000000001E-3</c:v>
                </c:pt>
                <c:pt idx="913">
                  <c:v>-2.0300000000000001E-3</c:v>
                </c:pt>
                <c:pt idx="914">
                  <c:v>-2.1900000000000001E-3</c:v>
                </c:pt>
                <c:pt idx="915">
                  <c:v>-2.3999999999999998E-3</c:v>
                </c:pt>
                <c:pt idx="916">
                  <c:v>-2.5600000000000002E-3</c:v>
                </c:pt>
                <c:pt idx="917">
                  <c:v>-2.7699999999999999E-3</c:v>
                </c:pt>
                <c:pt idx="918">
                  <c:v>-3.0300000000000001E-3</c:v>
                </c:pt>
                <c:pt idx="919">
                  <c:v>-3.1900000000000001E-3</c:v>
                </c:pt>
                <c:pt idx="920">
                  <c:v>-3.2399999999999998E-3</c:v>
                </c:pt>
                <c:pt idx="921">
                  <c:v>-3.46E-3</c:v>
                </c:pt>
                <c:pt idx="922">
                  <c:v>-3.6099999999999999E-3</c:v>
                </c:pt>
                <c:pt idx="923">
                  <c:v>-3.6700000000000001E-3</c:v>
                </c:pt>
                <c:pt idx="924">
                  <c:v>-3.7699999999999999E-3</c:v>
                </c:pt>
                <c:pt idx="925">
                  <c:v>-3.8800000000000002E-3</c:v>
                </c:pt>
                <c:pt idx="926">
                  <c:v>-3.9300000000000003E-3</c:v>
                </c:pt>
                <c:pt idx="927">
                  <c:v>-3.98E-3</c:v>
                </c:pt>
                <c:pt idx="928">
                  <c:v>-4.0400000000000002E-3</c:v>
                </c:pt>
                <c:pt idx="929">
                  <c:v>-4.0400000000000002E-3</c:v>
                </c:pt>
                <c:pt idx="930">
                  <c:v>-3.98E-3</c:v>
                </c:pt>
                <c:pt idx="931">
                  <c:v>-3.98E-3</c:v>
                </c:pt>
                <c:pt idx="932">
                  <c:v>-3.9300000000000003E-3</c:v>
                </c:pt>
                <c:pt idx="933">
                  <c:v>-3.7699999999999999E-3</c:v>
                </c:pt>
                <c:pt idx="934">
                  <c:v>-3.82E-3</c:v>
                </c:pt>
                <c:pt idx="935">
                  <c:v>-3.6700000000000001E-3</c:v>
                </c:pt>
                <c:pt idx="936">
                  <c:v>-3.46E-3</c:v>
                </c:pt>
                <c:pt idx="937">
                  <c:v>-3.3999999999999998E-3</c:v>
                </c:pt>
                <c:pt idx="938">
                  <c:v>-3.2399999999999998E-3</c:v>
                </c:pt>
                <c:pt idx="939">
                  <c:v>-3.1900000000000001E-3</c:v>
                </c:pt>
                <c:pt idx="940">
                  <c:v>-3.0899999999999999E-3</c:v>
                </c:pt>
                <c:pt idx="941">
                  <c:v>-2.9299999999999999E-3</c:v>
                </c:pt>
                <c:pt idx="942">
                  <c:v>-2.9299999999999999E-3</c:v>
                </c:pt>
                <c:pt idx="943">
                  <c:v>-2.8800000000000002E-3</c:v>
                </c:pt>
                <c:pt idx="944">
                  <c:v>-2.7200000000000002E-3</c:v>
                </c:pt>
                <c:pt idx="945">
                  <c:v>-2.82E-3</c:v>
                </c:pt>
                <c:pt idx="946">
                  <c:v>-2.7200000000000002E-3</c:v>
                </c:pt>
                <c:pt idx="947">
                  <c:v>-2.82E-3</c:v>
                </c:pt>
                <c:pt idx="948">
                  <c:v>-2.6700000000000001E-3</c:v>
                </c:pt>
                <c:pt idx="949">
                  <c:v>-2.7699999999999999E-3</c:v>
                </c:pt>
                <c:pt idx="950">
                  <c:v>-2.8800000000000002E-3</c:v>
                </c:pt>
                <c:pt idx="951">
                  <c:v>-2.8800000000000002E-3</c:v>
                </c:pt>
                <c:pt idx="952">
                  <c:v>-2.9299999999999999E-3</c:v>
                </c:pt>
                <c:pt idx="953">
                  <c:v>-3.14E-3</c:v>
                </c:pt>
                <c:pt idx="954">
                  <c:v>-3.3E-3</c:v>
                </c:pt>
                <c:pt idx="955">
                  <c:v>-3.46E-3</c:v>
                </c:pt>
                <c:pt idx="956">
                  <c:v>-3.5599999999999998E-3</c:v>
                </c:pt>
                <c:pt idx="957">
                  <c:v>-3.82E-3</c:v>
                </c:pt>
                <c:pt idx="958">
                  <c:v>-4.1399999999999996E-3</c:v>
                </c:pt>
                <c:pt idx="959">
                  <c:v>-4.4600000000000004E-3</c:v>
                </c:pt>
                <c:pt idx="960">
                  <c:v>-4.6699999999999997E-3</c:v>
                </c:pt>
                <c:pt idx="961">
                  <c:v>-4.9300000000000004E-3</c:v>
                </c:pt>
                <c:pt idx="962">
                  <c:v>-5.1900000000000002E-3</c:v>
                </c:pt>
                <c:pt idx="963">
                  <c:v>-5.4599999999999996E-3</c:v>
                </c:pt>
                <c:pt idx="964">
                  <c:v>-5.7200000000000003E-3</c:v>
                </c:pt>
                <c:pt idx="965">
                  <c:v>-6.0400000000000002E-3</c:v>
                </c:pt>
                <c:pt idx="966">
                  <c:v>-6.4099999999999999E-3</c:v>
                </c:pt>
                <c:pt idx="967">
                  <c:v>-6.5100000000000002E-3</c:v>
                </c:pt>
                <c:pt idx="968">
                  <c:v>-6.7799999999999996E-3</c:v>
                </c:pt>
                <c:pt idx="969">
                  <c:v>-7.0899999999999999E-3</c:v>
                </c:pt>
                <c:pt idx="970">
                  <c:v>-7.1999999999999998E-3</c:v>
                </c:pt>
                <c:pt idx="971">
                  <c:v>-7.5100000000000002E-3</c:v>
                </c:pt>
                <c:pt idx="972">
                  <c:v>-7.5700000000000003E-3</c:v>
                </c:pt>
                <c:pt idx="973">
                  <c:v>-7.8300000000000002E-3</c:v>
                </c:pt>
                <c:pt idx="974">
                  <c:v>-7.8300000000000002E-3</c:v>
                </c:pt>
                <c:pt idx="975">
                  <c:v>-8.0400000000000003E-3</c:v>
                </c:pt>
                <c:pt idx="976">
                  <c:v>-8.09E-3</c:v>
                </c:pt>
                <c:pt idx="977">
                  <c:v>-8.1499999999999993E-3</c:v>
                </c:pt>
                <c:pt idx="978">
                  <c:v>-8.2000000000000007E-3</c:v>
                </c:pt>
                <c:pt idx="979">
                  <c:v>-8.2500000000000004E-3</c:v>
                </c:pt>
                <c:pt idx="980">
                  <c:v>-8.2500000000000004E-3</c:v>
                </c:pt>
                <c:pt idx="981">
                  <c:v>-8.2500000000000004E-3</c:v>
                </c:pt>
                <c:pt idx="982">
                  <c:v>-8.09E-3</c:v>
                </c:pt>
                <c:pt idx="983">
                  <c:v>-8.1499999999999993E-3</c:v>
                </c:pt>
                <c:pt idx="984">
                  <c:v>-8.09E-3</c:v>
                </c:pt>
                <c:pt idx="985">
                  <c:v>-7.9299999999999995E-3</c:v>
                </c:pt>
                <c:pt idx="986">
                  <c:v>-7.9299999999999995E-3</c:v>
                </c:pt>
                <c:pt idx="987">
                  <c:v>-7.8300000000000002E-3</c:v>
                </c:pt>
                <c:pt idx="988">
                  <c:v>-7.7200000000000003E-3</c:v>
                </c:pt>
                <c:pt idx="989">
                  <c:v>-7.6699999999999997E-3</c:v>
                </c:pt>
                <c:pt idx="990">
                  <c:v>-7.4599999999999996E-3</c:v>
                </c:pt>
                <c:pt idx="991">
                  <c:v>-7.5700000000000003E-3</c:v>
                </c:pt>
                <c:pt idx="992">
                  <c:v>-7.5100000000000002E-3</c:v>
                </c:pt>
                <c:pt idx="993">
                  <c:v>-7.4099999999999999E-3</c:v>
                </c:pt>
                <c:pt idx="994">
                  <c:v>-7.3000000000000001E-3</c:v>
                </c:pt>
                <c:pt idx="995">
                  <c:v>-7.2500000000000004E-3</c:v>
                </c:pt>
                <c:pt idx="996">
                  <c:v>-7.2500000000000004E-3</c:v>
                </c:pt>
                <c:pt idx="997">
                  <c:v>-7.3000000000000001E-3</c:v>
                </c:pt>
                <c:pt idx="998">
                  <c:v>-7.3000000000000001E-3</c:v>
                </c:pt>
                <c:pt idx="999">
                  <c:v>-7.3000000000000001E-3</c:v>
                </c:pt>
                <c:pt idx="1000">
                  <c:v>-7.3000000000000001E-3</c:v>
                </c:pt>
                <c:pt idx="1001">
                  <c:v>-7.3499999999999998E-3</c:v>
                </c:pt>
                <c:pt idx="1002">
                  <c:v>-7.4099999999999999E-3</c:v>
                </c:pt>
                <c:pt idx="1003">
                  <c:v>-7.4599999999999996E-3</c:v>
                </c:pt>
                <c:pt idx="1004">
                  <c:v>-7.5100000000000002E-3</c:v>
                </c:pt>
                <c:pt idx="1005">
                  <c:v>-7.7200000000000003E-3</c:v>
                </c:pt>
                <c:pt idx="1006">
                  <c:v>-7.8300000000000002E-3</c:v>
                </c:pt>
                <c:pt idx="1007">
                  <c:v>-7.8799999999999999E-3</c:v>
                </c:pt>
                <c:pt idx="1008">
                  <c:v>-8.09E-3</c:v>
                </c:pt>
                <c:pt idx="1009">
                  <c:v>-8.2000000000000007E-3</c:v>
                </c:pt>
                <c:pt idx="1010">
                  <c:v>-8.3000000000000001E-3</c:v>
                </c:pt>
                <c:pt idx="1011">
                  <c:v>-8.5699999999999995E-3</c:v>
                </c:pt>
                <c:pt idx="1012">
                  <c:v>-8.6199999999999992E-3</c:v>
                </c:pt>
                <c:pt idx="1013">
                  <c:v>-8.8800000000000007E-3</c:v>
                </c:pt>
                <c:pt idx="1014">
                  <c:v>-8.8800000000000007E-3</c:v>
                </c:pt>
                <c:pt idx="1015">
                  <c:v>-9.1500000000000001E-3</c:v>
                </c:pt>
                <c:pt idx="1016">
                  <c:v>-9.1999999999999998E-3</c:v>
                </c:pt>
                <c:pt idx="1017">
                  <c:v>-9.3600000000000003E-3</c:v>
                </c:pt>
                <c:pt idx="1018">
                  <c:v>-9.5200000000000007E-3</c:v>
                </c:pt>
                <c:pt idx="1019">
                  <c:v>-9.6699999999999998E-3</c:v>
                </c:pt>
                <c:pt idx="1020">
                  <c:v>-9.7800000000000005E-3</c:v>
                </c:pt>
                <c:pt idx="1021">
                  <c:v>-9.9399999999999992E-3</c:v>
                </c:pt>
                <c:pt idx="1022">
                  <c:v>-1.004E-2</c:v>
                </c:pt>
                <c:pt idx="1023">
                  <c:v>-1.0149999999999999E-2</c:v>
                </c:pt>
                <c:pt idx="1024">
                  <c:v>-1.031E-2</c:v>
                </c:pt>
                <c:pt idx="1025">
                  <c:v>-1.052E-2</c:v>
                </c:pt>
                <c:pt idx="1026">
                  <c:v>-1.0460000000000001E-2</c:v>
                </c:pt>
                <c:pt idx="1027">
                  <c:v>-1.0619999999999999E-2</c:v>
                </c:pt>
                <c:pt idx="1028">
                  <c:v>-1.0829999999999999E-2</c:v>
                </c:pt>
                <c:pt idx="1029">
                  <c:v>-1.094E-2</c:v>
                </c:pt>
                <c:pt idx="1030">
                  <c:v>-1.099E-2</c:v>
                </c:pt>
                <c:pt idx="1031">
                  <c:v>-1.11E-2</c:v>
                </c:pt>
                <c:pt idx="1032">
                  <c:v>-1.11E-2</c:v>
                </c:pt>
                <c:pt idx="1033">
                  <c:v>-1.125E-2</c:v>
                </c:pt>
                <c:pt idx="1034">
                  <c:v>-1.125E-2</c:v>
                </c:pt>
                <c:pt idx="1035">
                  <c:v>-1.1310000000000001E-2</c:v>
                </c:pt>
                <c:pt idx="1036">
                  <c:v>-1.125E-2</c:v>
                </c:pt>
                <c:pt idx="1037">
                  <c:v>-1.125E-2</c:v>
                </c:pt>
                <c:pt idx="1038">
                  <c:v>-1.12E-2</c:v>
                </c:pt>
                <c:pt idx="1039">
                  <c:v>-1.1039999999999999E-2</c:v>
                </c:pt>
                <c:pt idx="1040">
                  <c:v>-1.1039999999999999E-2</c:v>
                </c:pt>
                <c:pt idx="1041">
                  <c:v>-1.089E-2</c:v>
                </c:pt>
                <c:pt idx="1042">
                  <c:v>-1.0670000000000001E-2</c:v>
                </c:pt>
                <c:pt idx="1043">
                  <c:v>-1.0460000000000001E-2</c:v>
                </c:pt>
                <c:pt idx="1044">
                  <c:v>-1.025E-2</c:v>
                </c:pt>
                <c:pt idx="1045">
                  <c:v>-9.9900000000000006E-3</c:v>
                </c:pt>
                <c:pt idx="1046">
                  <c:v>-9.5700000000000004E-3</c:v>
                </c:pt>
                <c:pt idx="1047">
                  <c:v>-9.2499999999999995E-3</c:v>
                </c:pt>
                <c:pt idx="1048">
                  <c:v>-8.7799999999999996E-3</c:v>
                </c:pt>
                <c:pt idx="1049">
                  <c:v>-8.3599999999999994E-3</c:v>
                </c:pt>
                <c:pt idx="1050">
                  <c:v>-7.9299999999999995E-3</c:v>
                </c:pt>
                <c:pt idx="1051">
                  <c:v>-7.4099999999999999E-3</c:v>
                </c:pt>
                <c:pt idx="1052">
                  <c:v>-6.8799999999999998E-3</c:v>
                </c:pt>
                <c:pt idx="1053">
                  <c:v>-6.3E-3</c:v>
                </c:pt>
                <c:pt idx="1054">
                  <c:v>-5.7200000000000003E-3</c:v>
                </c:pt>
                <c:pt idx="1055">
                  <c:v>-5.0400000000000002E-3</c:v>
                </c:pt>
                <c:pt idx="1056">
                  <c:v>-4.4000000000000003E-3</c:v>
                </c:pt>
                <c:pt idx="1057">
                  <c:v>-3.7699999999999999E-3</c:v>
                </c:pt>
                <c:pt idx="1058">
                  <c:v>-3.14E-3</c:v>
                </c:pt>
                <c:pt idx="1059">
                  <c:v>-2.5100000000000001E-3</c:v>
                </c:pt>
                <c:pt idx="1060">
                  <c:v>-1.8699999999999999E-3</c:v>
                </c:pt>
                <c:pt idx="1061">
                  <c:v>-1.24E-3</c:v>
                </c:pt>
                <c:pt idx="1062">
                  <c:v>-6.6E-4</c:v>
                </c:pt>
                <c:pt idx="1063">
                  <c:v>-3.0000000000000001E-5</c:v>
                </c:pt>
                <c:pt idx="1064">
                  <c:v>5.9999999999999995E-4</c:v>
                </c:pt>
                <c:pt idx="1065">
                  <c:v>1.0200000000000001E-3</c:v>
                </c:pt>
                <c:pt idx="1066">
                  <c:v>1.5499999999999999E-3</c:v>
                </c:pt>
                <c:pt idx="1067">
                  <c:v>1.8699999999999999E-3</c:v>
                </c:pt>
                <c:pt idx="1068">
                  <c:v>2.2399999999999998E-3</c:v>
                </c:pt>
                <c:pt idx="1069">
                  <c:v>2.5999999999999999E-3</c:v>
                </c:pt>
                <c:pt idx="1070">
                  <c:v>2.97E-3</c:v>
                </c:pt>
                <c:pt idx="1071">
                  <c:v>3.0799999999999998E-3</c:v>
                </c:pt>
                <c:pt idx="1072">
                  <c:v>3.1800000000000001E-3</c:v>
                </c:pt>
                <c:pt idx="1073">
                  <c:v>3.2399999999999998E-3</c:v>
                </c:pt>
                <c:pt idx="1074">
                  <c:v>3.29E-3</c:v>
                </c:pt>
                <c:pt idx="1075">
                  <c:v>3.29E-3</c:v>
                </c:pt>
                <c:pt idx="1076">
                  <c:v>3.1800000000000001E-3</c:v>
                </c:pt>
                <c:pt idx="1077">
                  <c:v>2.97E-3</c:v>
                </c:pt>
                <c:pt idx="1078">
                  <c:v>2.81E-3</c:v>
                </c:pt>
                <c:pt idx="1079">
                  <c:v>2.5500000000000002E-3</c:v>
                </c:pt>
                <c:pt idx="1080">
                  <c:v>2.2399999999999998E-3</c:v>
                </c:pt>
                <c:pt idx="1081">
                  <c:v>1.92E-3</c:v>
                </c:pt>
                <c:pt idx="1082">
                  <c:v>1.5499999999999999E-3</c:v>
                </c:pt>
                <c:pt idx="1083">
                  <c:v>1.1299999999999999E-3</c:v>
                </c:pt>
                <c:pt idx="1084">
                  <c:v>8.0999999999999996E-4</c:v>
                </c:pt>
                <c:pt idx="1085">
                  <c:v>4.4000000000000002E-4</c:v>
                </c:pt>
                <c:pt idx="1086">
                  <c:v>-8.0000000000000007E-5</c:v>
                </c:pt>
                <c:pt idx="1087">
                  <c:v>-5.0000000000000001E-4</c:v>
                </c:pt>
                <c:pt idx="1088">
                  <c:v>-8.1999999999999998E-4</c:v>
                </c:pt>
                <c:pt idx="1089">
                  <c:v>-1.24E-3</c:v>
                </c:pt>
                <c:pt idx="1090">
                  <c:v>-1.5100000000000001E-3</c:v>
                </c:pt>
                <c:pt idx="1091">
                  <c:v>-1.98E-3</c:v>
                </c:pt>
                <c:pt idx="1092">
                  <c:v>-2.1900000000000001E-3</c:v>
                </c:pt>
                <c:pt idx="1093">
                  <c:v>-2.4499999999999999E-3</c:v>
                </c:pt>
                <c:pt idx="1094">
                  <c:v>-2.6700000000000001E-3</c:v>
                </c:pt>
                <c:pt idx="1095">
                  <c:v>-2.8800000000000002E-3</c:v>
                </c:pt>
                <c:pt idx="1096">
                  <c:v>-2.9299999999999999E-3</c:v>
                </c:pt>
                <c:pt idx="1097">
                  <c:v>-3.0300000000000001E-3</c:v>
                </c:pt>
                <c:pt idx="1098">
                  <c:v>-3.0300000000000001E-3</c:v>
                </c:pt>
                <c:pt idx="1099">
                  <c:v>-2.98E-3</c:v>
                </c:pt>
                <c:pt idx="1100">
                  <c:v>-2.98E-3</c:v>
                </c:pt>
                <c:pt idx="1101">
                  <c:v>-2.9299999999999999E-3</c:v>
                </c:pt>
                <c:pt idx="1102">
                  <c:v>-2.7699999999999999E-3</c:v>
                </c:pt>
                <c:pt idx="1103">
                  <c:v>-2.5600000000000002E-3</c:v>
                </c:pt>
                <c:pt idx="1104">
                  <c:v>-2.3999999999999998E-3</c:v>
                </c:pt>
                <c:pt idx="1105">
                  <c:v>-2.1900000000000001E-3</c:v>
                </c:pt>
                <c:pt idx="1106">
                  <c:v>-1.9300000000000001E-3</c:v>
                </c:pt>
                <c:pt idx="1107">
                  <c:v>-1.66E-3</c:v>
                </c:pt>
                <c:pt idx="1108">
                  <c:v>-1.2999999999999999E-3</c:v>
                </c:pt>
                <c:pt idx="1109">
                  <c:v>-1.08E-3</c:v>
                </c:pt>
                <c:pt idx="1110">
                  <c:v>-8.1999999999999998E-4</c:v>
                </c:pt>
                <c:pt idx="1111">
                  <c:v>-5.0000000000000001E-4</c:v>
                </c:pt>
                <c:pt idx="1112">
                  <c:v>-1.9000000000000001E-4</c:v>
                </c:pt>
                <c:pt idx="1113">
                  <c:v>2.0000000000000002E-5</c:v>
                </c:pt>
                <c:pt idx="1114">
                  <c:v>2.3000000000000001E-4</c:v>
                </c:pt>
                <c:pt idx="1115">
                  <c:v>5.5000000000000003E-4</c:v>
                </c:pt>
                <c:pt idx="1116">
                  <c:v>7.1000000000000002E-4</c:v>
                </c:pt>
                <c:pt idx="1117">
                  <c:v>7.6000000000000004E-4</c:v>
                </c:pt>
                <c:pt idx="1118">
                  <c:v>8.0999999999999996E-4</c:v>
                </c:pt>
                <c:pt idx="1119">
                  <c:v>9.2000000000000003E-4</c:v>
                </c:pt>
                <c:pt idx="1120">
                  <c:v>9.7000000000000005E-4</c:v>
                </c:pt>
                <c:pt idx="1121">
                  <c:v>9.2000000000000003E-4</c:v>
                </c:pt>
                <c:pt idx="1122">
                  <c:v>9.2000000000000003E-4</c:v>
                </c:pt>
                <c:pt idx="1123">
                  <c:v>7.6000000000000004E-4</c:v>
                </c:pt>
                <c:pt idx="1124">
                  <c:v>7.6000000000000004E-4</c:v>
                </c:pt>
                <c:pt idx="1125">
                  <c:v>5.9999999999999995E-4</c:v>
                </c:pt>
                <c:pt idx="1126">
                  <c:v>3.4000000000000002E-4</c:v>
                </c:pt>
                <c:pt idx="1127">
                  <c:v>6.9999999999999994E-5</c:v>
                </c:pt>
                <c:pt idx="1128">
                  <c:v>-1.3999999999999999E-4</c:v>
                </c:pt>
                <c:pt idx="1129">
                  <c:v>-4.0000000000000002E-4</c:v>
                </c:pt>
                <c:pt idx="1130">
                  <c:v>-6.0999999999999997E-4</c:v>
                </c:pt>
                <c:pt idx="1131">
                  <c:v>-9.3000000000000005E-4</c:v>
                </c:pt>
                <c:pt idx="1132">
                  <c:v>-1.1900000000000001E-3</c:v>
                </c:pt>
                <c:pt idx="1133">
                  <c:v>-1.5100000000000001E-3</c:v>
                </c:pt>
                <c:pt idx="1134">
                  <c:v>-1.7700000000000001E-3</c:v>
                </c:pt>
                <c:pt idx="1135">
                  <c:v>-2.14E-3</c:v>
                </c:pt>
                <c:pt idx="1136">
                  <c:v>-2.3999999999999998E-3</c:v>
                </c:pt>
                <c:pt idx="1137">
                  <c:v>-2.5600000000000002E-3</c:v>
                </c:pt>
                <c:pt idx="1138">
                  <c:v>-2.7699999999999999E-3</c:v>
                </c:pt>
                <c:pt idx="1139">
                  <c:v>-3.0899999999999999E-3</c:v>
                </c:pt>
                <c:pt idx="1140">
                  <c:v>-3.0899999999999999E-3</c:v>
                </c:pt>
                <c:pt idx="1141">
                  <c:v>-3.3E-3</c:v>
                </c:pt>
                <c:pt idx="1142">
                  <c:v>-3.3999999999999998E-3</c:v>
                </c:pt>
                <c:pt idx="1143">
                  <c:v>-3.5100000000000001E-3</c:v>
                </c:pt>
                <c:pt idx="1144">
                  <c:v>-3.46E-3</c:v>
                </c:pt>
                <c:pt idx="1145">
                  <c:v>-3.3999999999999998E-3</c:v>
                </c:pt>
                <c:pt idx="1146">
                  <c:v>-3.3500000000000001E-3</c:v>
                </c:pt>
                <c:pt idx="1147">
                  <c:v>-3.2399999999999998E-3</c:v>
                </c:pt>
                <c:pt idx="1148">
                  <c:v>-3.0899999999999999E-3</c:v>
                </c:pt>
                <c:pt idx="1149">
                  <c:v>-3.0300000000000001E-3</c:v>
                </c:pt>
                <c:pt idx="1150">
                  <c:v>-2.7699999999999999E-3</c:v>
                </c:pt>
                <c:pt idx="1151">
                  <c:v>-2.5100000000000001E-3</c:v>
                </c:pt>
                <c:pt idx="1152">
                  <c:v>-2.4499999999999999E-3</c:v>
                </c:pt>
                <c:pt idx="1153">
                  <c:v>-2.14E-3</c:v>
                </c:pt>
                <c:pt idx="1154">
                  <c:v>-1.72E-3</c:v>
                </c:pt>
                <c:pt idx="1155">
                  <c:v>-1.5100000000000001E-3</c:v>
                </c:pt>
                <c:pt idx="1156">
                  <c:v>-1.14E-3</c:v>
                </c:pt>
                <c:pt idx="1157">
                  <c:v>-8.1999999999999998E-4</c:v>
                </c:pt>
                <c:pt idx="1158">
                  <c:v>-5.5999999999999995E-4</c:v>
                </c:pt>
                <c:pt idx="1159">
                  <c:v>-2.4000000000000001E-4</c:v>
                </c:pt>
                <c:pt idx="1160">
                  <c:v>6.9999999999999994E-5</c:v>
                </c:pt>
                <c:pt idx="1161">
                  <c:v>3.8999999999999999E-4</c:v>
                </c:pt>
                <c:pt idx="1162">
                  <c:v>6.4999999999999997E-4</c:v>
                </c:pt>
                <c:pt idx="1163">
                  <c:v>8.7000000000000001E-4</c:v>
                </c:pt>
                <c:pt idx="1164">
                  <c:v>1.08E-3</c:v>
                </c:pt>
                <c:pt idx="1165">
                  <c:v>1.34E-3</c:v>
                </c:pt>
                <c:pt idx="1166">
                  <c:v>1.5E-3</c:v>
                </c:pt>
                <c:pt idx="1167">
                  <c:v>1.6000000000000001E-3</c:v>
                </c:pt>
                <c:pt idx="1168">
                  <c:v>1.7099999999999999E-3</c:v>
                </c:pt>
                <c:pt idx="1169">
                  <c:v>1.7099999999999999E-3</c:v>
                </c:pt>
                <c:pt idx="1170">
                  <c:v>1.81E-3</c:v>
                </c:pt>
                <c:pt idx="1171">
                  <c:v>1.8699999999999999E-3</c:v>
                </c:pt>
                <c:pt idx="1172">
                  <c:v>1.81E-3</c:v>
                </c:pt>
                <c:pt idx="1173">
                  <c:v>1.66E-3</c:v>
                </c:pt>
                <c:pt idx="1174">
                  <c:v>1.5499999999999999E-3</c:v>
                </c:pt>
                <c:pt idx="1175">
                  <c:v>1.39E-3</c:v>
                </c:pt>
                <c:pt idx="1176">
                  <c:v>1.23E-3</c:v>
                </c:pt>
                <c:pt idx="1177">
                  <c:v>1.0200000000000001E-3</c:v>
                </c:pt>
                <c:pt idx="1178">
                  <c:v>8.7000000000000001E-4</c:v>
                </c:pt>
                <c:pt idx="1179">
                  <c:v>5.5000000000000003E-4</c:v>
                </c:pt>
                <c:pt idx="1180">
                  <c:v>1.8000000000000001E-4</c:v>
                </c:pt>
                <c:pt idx="1181">
                  <c:v>-3.0000000000000001E-5</c:v>
                </c:pt>
                <c:pt idx="1182">
                  <c:v>-3.5E-4</c:v>
                </c:pt>
                <c:pt idx="1183">
                  <c:v>-7.2000000000000005E-4</c:v>
                </c:pt>
                <c:pt idx="1184">
                  <c:v>-1.0300000000000001E-3</c:v>
                </c:pt>
                <c:pt idx="1185">
                  <c:v>-1.4499999999999999E-3</c:v>
                </c:pt>
                <c:pt idx="1186">
                  <c:v>-1.6100000000000001E-3</c:v>
                </c:pt>
                <c:pt idx="1187">
                  <c:v>-2.0899999999999998E-3</c:v>
                </c:pt>
                <c:pt idx="1188">
                  <c:v>-2.3999999999999998E-3</c:v>
                </c:pt>
                <c:pt idx="1189">
                  <c:v>-2.7200000000000002E-3</c:v>
                </c:pt>
                <c:pt idx="1190">
                  <c:v>-3.0899999999999999E-3</c:v>
                </c:pt>
                <c:pt idx="1191">
                  <c:v>-3.3500000000000001E-3</c:v>
                </c:pt>
                <c:pt idx="1192">
                  <c:v>-3.6099999999999999E-3</c:v>
                </c:pt>
                <c:pt idx="1193">
                  <c:v>-3.8800000000000002E-3</c:v>
                </c:pt>
                <c:pt idx="1194">
                  <c:v>-4.1399999999999996E-3</c:v>
                </c:pt>
                <c:pt idx="1195">
                  <c:v>-4.3E-3</c:v>
                </c:pt>
                <c:pt idx="1196">
                  <c:v>-4.4600000000000004E-3</c:v>
                </c:pt>
                <c:pt idx="1197">
                  <c:v>-4.6699999999999997E-3</c:v>
                </c:pt>
                <c:pt idx="1198">
                  <c:v>-4.6699999999999997E-3</c:v>
                </c:pt>
                <c:pt idx="1199">
                  <c:v>-4.7699999999999999E-3</c:v>
                </c:pt>
                <c:pt idx="1200">
                  <c:v>-4.8799999999999998E-3</c:v>
                </c:pt>
                <c:pt idx="1201">
                  <c:v>-4.8799999999999998E-3</c:v>
                </c:pt>
                <c:pt idx="1202">
                  <c:v>-4.7699999999999999E-3</c:v>
                </c:pt>
                <c:pt idx="1203">
                  <c:v>-4.7699999999999999E-3</c:v>
                </c:pt>
                <c:pt idx="1204">
                  <c:v>-4.6699999999999997E-3</c:v>
                </c:pt>
                <c:pt idx="1205">
                  <c:v>-4.6100000000000004E-3</c:v>
                </c:pt>
                <c:pt idx="1206">
                  <c:v>-4.4600000000000004E-3</c:v>
                </c:pt>
                <c:pt idx="1207">
                  <c:v>-4.3E-3</c:v>
                </c:pt>
                <c:pt idx="1208">
                  <c:v>-4.1399999999999996E-3</c:v>
                </c:pt>
                <c:pt idx="1209">
                  <c:v>-3.98E-3</c:v>
                </c:pt>
                <c:pt idx="1210">
                  <c:v>-3.7699999999999999E-3</c:v>
                </c:pt>
                <c:pt idx="1211">
                  <c:v>-3.5599999999999998E-3</c:v>
                </c:pt>
                <c:pt idx="1212">
                  <c:v>-3.3E-3</c:v>
                </c:pt>
                <c:pt idx="1213">
                  <c:v>-3.14E-3</c:v>
                </c:pt>
                <c:pt idx="1214">
                  <c:v>-2.7699999999999999E-3</c:v>
                </c:pt>
                <c:pt idx="1215">
                  <c:v>-2.5600000000000002E-3</c:v>
                </c:pt>
                <c:pt idx="1216">
                  <c:v>-2.3500000000000001E-3</c:v>
                </c:pt>
                <c:pt idx="1217">
                  <c:v>-1.98E-3</c:v>
                </c:pt>
                <c:pt idx="1218">
                  <c:v>-1.72E-3</c:v>
                </c:pt>
                <c:pt idx="1219">
                  <c:v>-1.5100000000000001E-3</c:v>
                </c:pt>
                <c:pt idx="1220">
                  <c:v>-1.3500000000000001E-3</c:v>
                </c:pt>
                <c:pt idx="1221">
                  <c:v>-9.7999999999999997E-4</c:v>
                </c:pt>
                <c:pt idx="1222">
                  <c:v>-8.1999999999999998E-4</c:v>
                </c:pt>
                <c:pt idx="1223">
                  <c:v>-4.4999999999999999E-4</c:v>
                </c:pt>
                <c:pt idx="1224">
                  <c:v>-2.9E-4</c:v>
                </c:pt>
                <c:pt idx="1225">
                  <c:v>-1.9000000000000001E-4</c:v>
                </c:pt>
                <c:pt idx="1226">
                  <c:v>2.0000000000000002E-5</c:v>
                </c:pt>
                <c:pt idx="1227">
                  <c:v>2.9E-4</c:v>
                </c:pt>
                <c:pt idx="1228">
                  <c:v>4.4000000000000002E-4</c:v>
                </c:pt>
                <c:pt idx="1229">
                  <c:v>5.9999999999999995E-4</c:v>
                </c:pt>
                <c:pt idx="1230">
                  <c:v>7.1000000000000002E-4</c:v>
                </c:pt>
                <c:pt idx="1231">
                  <c:v>8.0999999999999996E-4</c:v>
                </c:pt>
                <c:pt idx="1232">
                  <c:v>9.7000000000000005E-4</c:v>
                </c:pt>
                <c:pt idx="1233">
                  <c:v>9.7000000000000005E-4</c:v>
                </c:pt>
                <c:pt idx="1234">
                  <c:v>1.1299999999999999E-3</c:v>
                </c:pt>
                <c:pt idx="1235">
                  <c:v>1.1800000000000001E-3</c:v>
                </c:pt>
                <c:pt idx="1236">
                  <c:v>1.23E-3</c:v>
                </c:pt>
                <c:pt idx="1237">
                  <c:v>1.1800000000000001E-3</c:v>
                </c:pt>
                <c:pt idx="1238">
                  <c:v>1.1299999999999999E-3</c:v>
                </c:pt>
                <c:pt idx="1239">
                  <c:v>1.1800000000000001E-3</c:v>
                </c:pt>
                <c:pt idx="1240">
                  <c:v>1.08E-3</c:v>
                </c:pt>
                <c:pt idx="1241">
                  <c:v>9.7000000000000005E-4</c:v>
                </c:pt>
                <c:pt idx="1242">
                  <c:v>9.7000000000000005E-4</c:v>
                </c:pt>
                <c:pt idx="1243">
                  <c:v>7.6000000000000004E-4</c:v>
                </c:pt>
                <c:pt idx="1244">
                  <c:v>7.1000000000000002E-4</c:v>
                </c:pt>
                <c:pt idx="1245">
                  <c:v>5.5000000000000003E-4</c:v>
                </c:pt>
                <c:pt idx="1246">
                  <c:v>2.9E-4</c:v>
                </c:pt>
                <c:pt idx="1247">
                  <c:v>2.3000000000000001E-4</c:v>
                </c:pt>
                <c:pt idx="1248">
                  <c:v>2.0000000000000002E-5</c:v>
                </c:pt>
                <c:pt idx="1249">
                  <c:v>-1.3999999999999999E-4</c:v>
                </c:pt>
                <c:pt idx="1250">
                  <c:v>-3.5E-4</c:v>
                </c:pt>
                <c:pt idx="1251">
                  <c:v>-6.0999999999999997E-4</c:v>
                </c:pt>
                <c:pt idx="1252">
                  <c:v>-9.3000000000000005E-4</c:v>
                </c:pt>
                <c:pt idx="1253">
                  <c:v>-1.1900000000000001E-3</c:v>
                </c:pt>
                <c:pt idx="1254">
                  <c:v>-1.4499999999999999E-3</c:v>
                </c:pt>
                <c:pt idx="1255">
                  <c:v>-1.72E-3</c:v>
                </c:pt>
                <c:pt idx="1256">
                  <c:v>-1.98E-3</c:v>
                </c:pt>
                <c:pt idx="1257">
                  <c:v>-2.3500000000000001E-3</c:v>
                </c:pt>
                <c:pt idx="1258">
                  <c:v>-2.6099999999999999E-3</c:v>
                </c:pt>
                <c:pt idx="1259">
                  <c:v>-2.9299999999999999E-3</c:v>
                </c:pt>
                <c:pt idx="1260">
                  <c:v>-3.2399999999999998E-3</c:v>
                </c:pt>
                <c:pt idx="1261">
                  <c:v>-3.5599999999999998E-3</c:v>
                </c:pt>
                <c:pt idx="1262">
                  <c:v>-3.8800000000000002E-3</c:v>
                </c:pt>
                <c:pt idx="1263">
                  <c:v>-4.1399999999999996E-3</c:v>
                </c:pt>
                <c:pt idx="1264">
                  <c:v>-4.5100000000000001E-3</c:v>
                </c:pt>
                <c:pt idx="1265">
                  <c:v>-4.6699999999999997E-3</c:v>
                </c:pt>
                <c:pt idx="1266">
                  <c:v>-4.9800000000000001E-3</c:v>
                </c:pt>
                <c:pt idx="1267">
                  <c:v>-5.1900000000000002E-3</c:v>
                </c:pt>
                <c:pt idx="1268">
                  <c:v>-5.5599999999999998E-3</c:v>
                </c:pt>
                <c:pt idx="1269">
                  <c:v>-5.77E-3</c:v>
                </c:pt>
                <c:pt idx="1270">
                  <c:v>-5.9300000000000004E-3</c:v>
                </c:pt>
                <c:pt idx="1271">
                  <c:v>-6.1399999999999996E-3</c:v>
                </c:pt>
                <c:pt idx="1272">
                  <c:v>-6.3E-3</c:v>
                </c:pt>
                <c:pt idx="1273">
                  <c:v>-6.3499999999999997E-3</c:v>
                </c:pt>
                <c:pt idx="1274">
                  <c:v>-6.5100000000000002E-3</c:v>
                </c:pt>
                <c:pt idx="1275">
                  <c:v>-6.5599999999999999E-3</c:v>
                </c:pt>
                <c:pt idx="1276">
                  <c:v>-6.62E-3</c:v>
                </c:pt>
                <c:pt idx="1277">
                  <c:v>-6.5599999999999999E-3</c:v>
                </c:pt>
                <c:pt idx="1278">
                  <c:v>-6.5599999999999999E-3</c:v>
                </c:pt>
                <c:pt idx="1279">
                  <c:v>-6.5599999999999999E-3</c:v>
                </c:pt>
                <c:pt idx="1280">
                  <c:v>-6.5100000000000002E-3</c:v>
                </c:pt>
                <c:pt idx="1281">
                  <c:v>-6.4099999999999999E-3</c:v>
                </c:pt>
                <c:pt idx="1282">
                  <c:v>-6.3499999999999997E-3</c:v>
                </c:pt>
                <c:pt idx="1283">
                  <c:v>-6.1999999999999998E-3</c:v>
                </c:pt>
                <c:pt idx="1284">
                  <c:v>-5.9300000000000004E-3</c:v>
                </c:pt>
                <c:pt idx="1285">
                  <c:v>-5.6699999999999997E-3</c:v>
                </c:pt>
                <c:pt idx="1286">
                  <c:v>-5.4599999999999996E-3</c:v>
                </c:pt>
                <c:pt idx="1287">
                  <c:v>-5.2500000000000003E-3</c:v>
                </c:pt>
                <c:pt idx="1288">
                  <c:v>-4.7699999999999999E-3</c:v>
                </c:pt>
                <c:pt idx="1289">
                  <c:v>-4.6100000000000004E-3</c:v>
                </c:pt>
                <c:pt idx="1290">
                  <c:v>-4.3E-3</c:v>
                </c:pt>
                <c:pt idx="1291">
                  <c:v>-3.8800000000000002E-3</c:v>
                </c:pt>
                <c:pt idx="1292">
                  <c:v>-3.5100000000000001E-3</c:v>
                </c:pt>
                <c:pt idx="1293">
                  <c:v>-3.2399999999999998E-3</c:v>
                </c:pt>
                <c:pt idx="1294">
                  <c:v>-2.98E-3</c:v>
                </c:pt>
                <c:pt idx="1295">
                  <c:v>-2.6099999999999999E-3</c:v>
                </c:pt>
                <c:pt idx="1296">
                  <c:v>-2.3500000000000001E-3</c:v>
                </c:pt>
                <c:pt idx="1297">
                  <c:v>-1.98E-3</c:v>
                </c:pt>
                <c:pt idx="1298">
                  <c:v>-1.66E-3</c:v>
                </c:pt>
                <c:pt idx="1299">
                  <c:v>-1.56E-3</c:v>
                </c:pt>
                <c:pt idx="1300">
                  <c:v>-1.24E-3</c:v>
                </c:pt>
                <c:pt idx="1301">
                  <c:v>-1.14E-3</c:v>
                </c:pt>
                <c:pt idx="1302">
                  <c:v>-9.7999999999999997E-4</c:v>
                </c:pt>
                <c:pt idx="1303">
                  <c:v>-8.1999999999999998E-4</c:v>
                </c:pt>
                <c:pt idx="1304">
                  <c:v>-7.2000000000000005E-4</c:v>
                </c:pt>
                <c:pt idx="1305">
                  <c:v>-7.6999999999999996E-4</c:v>
                </c:pt>
                <c:pt idx="1306">
                  <c:v>-7.2000000000000005E-4</c:v>
                </c:pt>
                <c:pt idx="1307">
                  <c:v>-8.1999999999999998E-4</c:v>
                </c:pt>
                <c:pt idx="1308">
                  <c:v>-8.1999999999999998E-4</c:v>
                </c:pt>
                <c:pt idx="1309">
                  <c:v>-1.0300000000000001E-3</c:v>
                </c:pt>
                <c:pt idx="1310">
                  <c:v>-1.1900000000000001E-3</c:v>
                </c:pt>
                <c:pt idx="1311">
                  <c:v>-1.4499999999999999E-3</c:v>
                </c:pt>
                <c:pt idx="1312">
                  <c:v>-1.72E-3</c:v>
                </c:pt>
                <c:pt idx="1313">
                  <c:v>-2.0899999999999998E-3</c:v>
                </c:pt>
                <c:pt idx="1314">
                  <c:v>-2.3500000000000001E-3</c:v>
                </c:pt>
                <c:pt idx="1315">
                  <c:v>-2.7699999999999999E-3</c:v>
                </c:pt>
                <c:pt idx="1316">
                  <c:v>-3.0899999999999999E-3</c:v>
                </c:pt>
                <c:pt idx="1317">
                  <c:v>-3.5599999999999998E-3</c:v>
                </c:pt>
                <c:pt idx="1318">
                  <c:v>-3.9300000000000003E-3</c:v>
                </c:pt>
                <c:pt idx="1319">
                  <c:v>-4.4000000000000003E-3</c:v>
                </c:pt>
                <c:pt idx="1320">
                  <c:v>-4.7699999999999999E-3</c:v>
                </c:pt>
                <c:pt idx="1321">
                  <c:v>-5.3E-3</c:v>
                </c:pt>
                <c:pt idx="1322">
                  <c:v>-5.7200000000000003E-3</c:v>
                </c:pt>
                <c:pt idx="1323">
                  <c:v>-6.1399999999999996E-3</c:v>
                </c:pt>
                <c:pt idx="1324">
                  <c:v>-6.5599999999999999E-3</c:v>
                </c:pt>
                <c:pt idx="1325">
                  <c:v>-7.0400000000000003E-3</c:v>
                </c:pt>
                <c:pt idx="1326">
                  <c:v>-7.3499999999999998E-3</c:v>
                </c:pt>
                <c:pt idx="1327">
                  <c:v>-7.7200000000000003E-3</c:v>
                </c:pt>
                <c:pt idx="1328">
                  <c:v>-8.09E-3</c:v>
                </c:pt>
                <c:pt idx="1329">
                  <c:v>-8.3599999999999994E-3</c:v>
                </c:pt>
                <c:pt idx="1330">
                  <c:v>-8.6199999999999992E-3</c:v>
                </c:pt>
                <c:pt idx="1331">
                  <c:v>-8.8299999999999993E-3</c:v>
                </c:pt>
                <c:pt idx="1332">
                  <c:v>-8.9899999999999997E-3</c:v>
                </c:pt>
                <c:pt idx="1333">
                  <c:v>-9.1500000000000001E-3</c:v>
                </c:pt>
                <c:pt idx="1334">
                  <c:v>-9.1500000000000001E-3</c:v>
                </c:pt>
                <c:pt idx="1335">
                  <c:v>-9.2999999999999992E-3</c:v>
                </c:pt>
                <c:pt idx="1336">
                  <c:v>-9.1999999999999998E-3</c:v>
                </c:pt>
                <c:pt idx="1337">
                  <c:v>-9.2999999999999992E-3</c:v>
                </c:pt>
                <c:pt idx="1338">
                  <c:v>-9.1500000000000001E-3</c:v>
                </c:pt>
                <c:pt idx="1339">
                  <c:v>-9.0399999999999994E-3</c:v>
                </c:pt>
                <c:pt idx="1340">
                  <c:v>-8.94E-3</c:v>
                </c:pt>
                <c:pt idx="1341">
                  <c:v>-8.8299999999999993E-3</c:v>
                </c:pt>
                <c:pt idx="1342">
                  <c:v>-8.5699999999999995E-3</c:v>
                </c:pt>
                <c:pt idx="1343">
                  <c:v>-8.4100000000000008E-3</c:v>
                </c:pt>
                <c:pt idx="1344">
                  <c:v>-8.1499999999999993E-3</c:v>
                </c:pt>
                <c:pt idx="1345">
                  <c:v>-7.8799999999999999E-3</c:v>
                </c:pt>
                <c:pt idx="1346">
                  <c:v>-7.62E-3</c:v>
                </c:pt>
                <c:pt idx="1347">
                  <c:v>-7.3499999999999998E-3</c:v>
                </c:pt>
                <c:pt idx="1348">
                  <c:v>-6.9899999999999997E-3</c:v>
                </c:pt>
                <c:pt idx="1349">
                  <c:v>-6.7200000000000003E-3</c:v>
                </c:pt>
                <c:pt idx="1350">
                  <c:v>-6.4599999999999996E-3</c:v>
                </c:pt>
                <c:pt idx="1351">
                  <c:v>-6.3499999999999997E-3</c:v>
                </c:pt>
                <c:pt idx="1352">
                  <c:v>-6.0899999999999999E-3</c:v>
                </c:pt>
                <c:pt idx="1353">
                  <c:v>-5.7200000000000003E-3</c:v>
                </c:pt>
                <c:pt idx="1354">
                  <c:v>-5.5599999999999998E-3</c:v>
                </c:pt>
                <c:pt idx="1355">
                  <c:v>-5.4099999999999999E-3</c:v>
                </c:pt>
                <c:pt idx="1356">
                  <c:v>-5.1399999999999996E-3</c:v>
                </c:pt>
                <c:pt idx="1357">
                  <c:v>-4.9300000000000004E-3</c:v>
                </c:pt>
                <c:pt idx="1358">
                  <c:v>-4.8300000000000001E-3</c:v>
                </c:pt>
                <c:pt idx="1359">
                  <c:v>-4.6100000000000004E-3</c:v>
                </c:pt>
                <c:pt idx="1360">
                  <c:v>-4.6100000000000004E-3</c:v>
                </c:pt>
                <c:pt idx="1361">
                  <c:v>-4.5599999999999998E-3</c:v>
                </c:pt>
                <c:pt idx="1362">
                  <c:v>-4.4000000000000003E-3</c:v>
                </c:pt>
                <c:pt idx="1363">
                  <c:v>-4.4600000000000004E-3</c:v>
                </c:pt>
                <c:pt idx="1364">
                  <c:v>-4.3499999999999997E-3</c:v>
                </c:pt>
                <c:pt idx="1365">
                  <c:v>-4.3499999999999997E-3</c:v>
                </c:pt>
                <c:pt idx="1366">
                  <c:v>-4.3499999999999997E-3</c:v>
                </c:pt>
                <c:pt idx="1367">
                  <c:v>-4.4600000000000004E-3</c:v>
                </c:pt>
                <c:pt idx="1368">
                  <c:v>-4.3E-3</c:v>
                </c:pt>
                <c:pt idx="1369">
                  <c:v>-4.4600000000000004E-3</c:v>
                </c:pt>
                <c:pt idx="1370">
                  <c:v>-4.4600000000000004E-3</c:v>
                </c:pt>
                <c:pt idx="1371">
                  <c:v>-4.6699999999999997E-3</c:v>
                </c:pt>
                <c:pt idx="1372">
                  <c:v>-4.7200000000000002E-3</c:v>
                </c:pt>
                <c:pt idx="1373">
                  <c:v>-4.6699999999999997E-3</c:v>
                </c:pt>
                <c:pt idx="1374">
                  <c:v>-4.8300000000000001E-3</c:v>
                </c:pt>
                <c:pt idx="1375">
                  <c:v>-4.9800000000000001E-3</c:v>
                </c:pt>
                <c:pt idx="1376">
                  <c:v>-4.9300000000000004E-3</c:v>
                </c:pt>
                <c:pt idx="1377">
                  <c:v>-5.0400000000000002E-3</c:v>
                </c:pt>
                <c:pt idx="1378">
                  <c:v>-5.0400000000000002E-3</c:v>
                </c:pt>
                <c:pt idx="1379">
                  <c:v>-5.1399999999999996E-3</c:v>
                </c:pt>
                <c:pt idx="1380">
                  <c:v>-5.1399999999999996E-3</c:v>
                </c:pt>
                <c:pt idx="1381">
                  <c:v>-5.2500000000000003E-3</c:v>
                </c:pt>
                <c:pt idx="1382">
                  <c:v>-5.1900000000000002E-3</c:v>
                </c:pt>
                <c:pt idx="1383">
                  <c:v>-5.1399999999999996E-3</c:v>
                </c:pt>
                <c:pt idx="1384">
                  <c:v>-5.1399999999999996E-3</c:v>
                </c:pt>
                <c:pt idx="1385">
                  <c:v>-5.0899999999999999E-3</c:v>
                </c:pt>
                <c:pt idx="1386">
                  <c:v>-5.0400000000000002E-3</c:v>
                </c:pt>
                <c:pt idx="1387">
                  <c:v>-4.9300000000000004E-3</c:v>
                </c:pt>
                <c:pt idx="1388">
                  <c:v>-4.7699999999999999E-3</c:v>
                </c:pt>
                <c:pt idx="1389">
                  <c:v>-4.6699999999999997E-3</c:v>
                </c:pt>
                <c:pt idx="1390">
                  <c:v>-4.5599999999999998E-3</c:v>
                </c:pt>
                <c:pt idx="1391">
                  <c:v>-4.3499999999999997E-3</c:v>
                </c:pt>
                <c:pt idx="1392">
                  <c:v>-4.1399999999999996E-3</c:v>
                </c:pt>
                <c:pt idx="1393">
                  <c:v>-3.8800000000000002E-3</c:v>
                </c:pt>
                <c:pt idx="1394">
                  <c:v>-3.6099999999999999E-3</c:v>
                </c:pt>
                <c:pt idx="1395">
                  <c:v>-3.3E-3</c:v>
                </c:pt>
                <c:pt idx="1396">
                  <c:v>-2.98E-3</c:v>
                </c:pt>
                <c:pt idx="1397">
                  <c:v>-2.7200000000000002E-3</c:v>
                </c:pt>
                <c:pt idx="1398">
                  <c:v>-2.2399999999999998E-3</c:v>
                </c:pt>
                <c:pt idx="1399">
                  <c:v>-1.9300000000000001E-3</c:v>
                </c:pt>
                <c:pt idx="1400">
                  <c:v>-1.4499999999999999E-3</c:v>
                </c:pt>
                <c:pt idx="1401">
                  <c:v>-1.1900000000000001E-3</c:v>
                </c:pt>
                <c:pt idx="1402">
                  <c:v>-6.6E-4</c:v>
                </c:pt>
                <c:pt idx="1403">
                  <c:v>-2.9E-4</c:v>
                </c:pt>
                <c:pt idx="1404">
                  <c:v>1.2999999999999999E-4</c:v>
                </c:pt>
                <c:pt idx="1405">
                  <c:v>6.4999999999999997E-4</c:v>
                </c:pt>
                <c:pt idx="1406">
                  <c:v>1.0200000000000001E-3</c:v>
                </c:pt>
                <c:pt idx="1407">
                  <c:v>1.39E-3</c:v>
                </c:pt>
                <c:pt idx="1408">
                  <c:v>1.81E-3</c:v>
                </c:pt>
                <c:pt idx="1409">
                  <c:v>2.1299999999999999E-3</c:v>
                </c:pt>
                <c:pt idx="1410">
                  <c:v>2.5999999999999999E-3</c:v>
                </c:pt>
                <c:pt idx="1411">
                  <c:v>2.97E-3</c:v>
                </c:pt>
                <c:pt idx="1412">
                  <c:v>3.2399999999999998E-3</c:v>
                </c:pt>
                <c:pt idx="1413">
                  <c:v>3.4499999999999999E-3</c:v>
                </c:pt>
                <c:pt idx="1414">
                  <c:v>3.82E-3</c:v>
                </c:pt>
                <c:pt idx="1415">
                  <c:v>4.0800000000000003E-3</c:v>
                </c:pt>
                <c:pt idx="1416">
                  <c:v>4.2900000000000004E-3</c:v>
                </c:pt>
                <c:pt idx="1417">
                  <c:v>4.3400000000000001E-3</c:v>
                </c:pt>
                <c:pt idx="1418">
                  <c:v>4.5500000000000002E-3</c:v>
                </c:pt>
                <c:pt idx="1419">
                  <c:v>4.6600000000000001E-3</c:v>
                </c:pt>
                <c:pt idx="1420">
                  <c:v>4.7600000000000003E-3</c:v>
                </c:pt>
                <c:pt idx="1421">
                  <c:v>4.7099999999999998E-3</c:v>
                </c:pt>
                <c:pt idx="1422">
                  <c:v>4.8700000000000002E-3</c:v>
                </c:pt>
                <c:pt idx="1423">
                  <c:v>4.7600000000000003E-3</c:v>
                </c:pt>
                <c:pt idx="1424">
                  <c:v>4.7600000000000003E-3</c:v>
                </c:pt>
                <c:pt idx="1425">
                  <c:v>4.7099999999999998E-3</c:v>
                </c:pt>
                <c:pt idx="1426">
                  <c:v>4.6600000000000001E-3</c:v>
                </c:pt>
                <c:pt idx="1427">
                  <c:v>4.4000000000000003E-3</c:v>
                </c:pt>
                <c:pt idx="1428">
                  <c:v>4.2900000000000004E-3</c:v>
                </c:pt>
                <c:pt idx="1429">
                  <c:v>4.13E-3</c:v>
                </c:pt>
                <c:pt idx="1430">
                  <c:v>4.0299999999999997E-3</c:v>
                </c:pt>
                <c:pt idx="1431">
                  <c:v>3.82E-3</c:v>
                </c:pt>
                <c:pt idx="1432">
                  <c:v>3.6600000000000001E-3</c:v>
                </c:pt>
                <c:pt idx="1433">
                  <c:v>3.5000000000000001E-3</c:v>
                </c:pt>
                <c:pt idx="1434">
                  <c:v>3.2399999999999998E-3</c:v>
                </c:pt>
                <c:pt idx="1435">
                  <c:v>3.0300000000000001E-3</c:v>
                </c:pt>
                <c:pt idx="1436">
                  <c:v>2.8700000000000002E-3</c:v>
                </c:pt>
                <c:pt idx="1437">
                  <c:v>2.7100000000000002E-3</c:v>
                </c:pt>
                <c:pt idx="1438">
                  <c:v>2.5000000000000001E-3</c:v>
                </c:pt>
                <c:pt idx="1439">
                  <c:v>2.2399999999999998E-3</c:v>
                </c:pt>
                <c:pt idx="1440">
                  <c:v>2.1299999999999999E-3</c:v>
                </c:pt>
                <c:pt idx="1441">
                  <c:v>1.8699999999999999E-3</c:v>
                </c:pt>
                <c:pt idx="1442">
                  <c:v>1.7099999999999999E-3</c:v>
                </c:pt>
                <c:pt idx="1443">
                  <c:v>1.5E-3</c:v>
                </c:pt>
                <c:pt idx="1444">
                  <c:v>1.34E-3</c:v>
                </c:pt>
                <c:pt idx="1445">
                  <c:v>1.1299999999999999E-3</c:v>
                </c:pt>
                <c:pt idx="1446">
                  <c:v>9.2000000000000003E-4</c:v>
                </c:pt>
                <c:pt idx="1447">
                  <c:v>6.4999999999999997E-4</c:v>
                </c:pt>
                <c:pt idx="1448">
                  <c:v>5.5000000000000003E-4</c:v>
                </c:pt>
                <c:pt idx="1449">
                  <c:v>2.3000000000000001E-4</c:v>
                </c:pt>
                <c:pt idx="1450">
                  <c:v>-8.0000000000000007E-5</c:v>
                </c:pt>
                <c:pt idx="1451">
                  <c:v>-2.9E-4</c:v>
                </c:pt>
                <c:pt idx="1452">
                  <c:v>-6.0999999999999997E-4</c:v>
                </c:pt>
                <c:pt idx="1453">
                  <c:v>-8.7000000000000001E-4</c:v>
                </c:pt>
                <c:pt idx="1454">
                  <c:v>-1.14E-3</c:v>
                </c:pt>
                <c:pt idx="1455">
                  <c:v>-1.6100000000000001E-3</c:v>
                </c:pt>
                <c:pt idx="1456">
                  <c:v>-1.9300000000000001E-3</c:v>
                </c:pt>
                <c:pt idx="1457">
                  <c:v>-2.2399999999999998E-3</c:v>
                </c:pt>
                <c:pt idx="1458">
                  <c:v>-2.6099999999999999E-3</c:v>
                </c:pt>
                <c:pt idx="1459">
                  <c:v>-3.0300000000000001E-3</c:v>
                </c:pt>
                <c:pt idx="1460">
                  <c:v>-3.3500000000000001E-3</c:v>
                </c:pt>
                <c:pt idx="1461">
                  <c:v>-3.7200000000000002E-3</c:v>
                </c:pt>
                <c:pt idx="1462">
                  <c:v>-4.1399999999999996E-3</c:v>
                </c:pt>
                <c:pt idx="1463">
                  <c:v>-4.5599999999999998E-3</c:v>
                </c:pt>
                <c:pt idx="1464">
                  <c:v>-4.8300000000000001E-3</c:v>
                </c:pt>
                <c:pt idx="1465">
                  <c:v>-5.1900000000000002E-3</c:v>
                </c:pt>
                <c:pt idx="1466">
                  <c:v>-5.6699999999999997E-3</c:v>
                </c:pt>
                <c:pt idx="1467">
                  <c:v>-5.77E-3</c:v>
                </c:pt>
                <c:pt idx="1468">
                  <c:v>-6.1399999999999996E-3</c:v>
                </c:pt>
                <c:pt idx="1469">
                  <c:v>-6.4599999999999996E-3</c:v>
                </c:pt>
                <c:pt idx="1470">
                  <c:v>-6.6699999999999997E-3</c:v>
                </c:pt>
                <c:pt idx="1471">
                  <c:v>-6.8300000000000001E-3</c:v>
                </c:pt>
                <c:pt idx="1472">
                  <c:v>-6.9899999999999997E-3</c:v>
                </c:pt>
                <c:pt idx="1473">
                  <c:v>-7.0899999999999999E-3</c:v>
                </c:pt>
                <c:pt idx="1474">
                  <c:v>-7.1999999999999998E-3</c:v>
                </c:pt>
                <c:pt idx="1475">
                  <c:v>-7.2500000000000004E-3</c:v>
                </c:pt>
                <c:pt idx="1476">
                  <c:v>-7.1399999999999996E-3</c:v>
                </c:pt>
                <c:pt idx="1477">
                  <c:v>-7.1399999999999996E-3</c:v>
                </c:pt>
                <c:pt idx="1478">
                  <c:v>-7.0400000000000003E-3</c:v>
                </c:pt>
                <c:pt idx="1479">
                  <c:v>-6.9899999999999997E-3</c:v>
                </c:pt>
                <c:pt idx="1480">
                  <c:v>-6.7799999999999996E-3</c:v>
                </c:pt>
                <c:pt idx="1481">
                  <c:v>-6.62E-3</c:v>
                </c:pt>
                <c:pt idx="1482">
                  <c:v>-6.3499999999999997E-3</c:v>
                </c:pt>
                <c:pt idx="1483">
                  <c:v>-6.0899999999999999E-3</c:v>
                </c:pt>
                <c:pt idx="1484">
                  <c:v>-5.8799999999999998E-3</c:v>
                </c:pt>
                <c:pt idx="1485">
                  <c:v>-5.5599999999999998E-3</c:v>
                </c:pt>
                <c:pt idx="1486">
                  <c:v>-5.3499999999999997E-3</c:v>
                </c:pt>
                <c:pt idx="1487">
                  <c:v>-5.0899999999999999E-3</c:v>
                </c:pt>
                <c:pt idx="1488">
                  <c:v>-4.8799999999999998E-3</c:v>
                </c:pt>
                <c:pt idx="1489">
                  <c:v>-4.6100000000000004E-3</c:v>
                </c:pt>
                <c:pt idx="1490">
                  <c:v>-4.4600000000000004E-3</c:v>
                </c:pt>
                <c:pt idx="1491">
                  <c:v>-4.3E-3</c:v>
                </c:pt>
                <c:pt idx="1492">
                  <c:v>-4.0400000000000002E-3</c:v>
                </c:pt>
                <c:pt idx="1493">
                  <c:v>-3.98E-3</c:v>
                </c:pt>
                <c:pt idx="1494">
                  <c:v>-3.8800000000000002E-3</c:v>
                </c:pt>
                <c:pt idx="1495">
                  <c:v>-3.7699999999999999E-3</c:v>
                </c:pt>
                <c:pt idx="1496">
                  <c:v>-3.7200000000000002E-3</c:v>
                </c:pt>
                <c:pt idx="1497">
                  <c:v>-3.7699999999999999E-3</c:v>
                </c:pt>
                <c:pt idx="1498">
                  <c:v>-3.82E-3</c:v>
                </c:pt>
                <c:pt idx="1499">
                  <c:v>-3.8800000000000002E-3</c:v>
                </c:pt>
                <c:pt idx="1500">
                  <c:v>-4.0400000000000002E-3</c:v>
                </c:pt>
                <c:pt idx="1501">
                  <c:v>-4.3E-3</c:v>
                </c:pt>
                <c:pt idx="1502">
                  <c:v>-4.4000000000000003E-3</c:v>
                </c:pt>
                <c:pt idx="1503">
                  <c:v>-4.6699999999999997E-3</c:v>
                </c:pt>
                <c:pt idx="1504">
                  <c:v>-4.9800000000000001E-3</c:v>
                </c:pt>
                <c:pt idx="1505">
                  <c:v>-5.2500000000000003E-3</c:v>
                </c:pt>
                <c:pt idx="1506">
                  <c:v>-5.5100000000000001E-3</c:v>
                </c:pt>
                <c:pt idx="1507">
                  <c:v>-5.8799999999999998E-3</c:v>
                </c:pt>
                <c:pt idx="1508">
                  <c:v>-6.1399999999999996E-3</c:v>
                </c:pt>
                <c:pt idx="1509">
                  <c:v>-6.4599999999999996E-3</c:v>
                </c:pt>
                <c:pt idx="1510">
                  <c:v>-6.7200000000000003E-3</c:v>
                </c:pt>
                <c:pt idx="1511">
                  <c:v>-7.0899999999999999E-3</c:v>
                </c:pt>
                <c:pt idx="1512">
                  <c:v>-7.3000000000000001E-3</c:v>
                </c:pt>
                <c:pt idx="1513">
                  <c:v>-7.5700000000000003E-3</c:v>
                </c:pt>
                <c:pt idx="1514">
                  <c:v>-7.6699999999999997E-3</c:v>
                </c:pt>
                <c:pt idx="1515">
                  <c:v>-7.9900000000000006E-3</c:v>
                </c:pt>
                <c:pt idx="1516">
                  <c:v>-8.0400000000000003E-3</c:v>
                </c:pt>
                <c:pt idx="1517">
                  <c:v>-8.2000000000000007E-3</c:v>
                </c:pt>
                <c:pt idx="1518">
                  <c:v>-8.1499999999999993E-3</c:v>
                </c:pt>
                <c:pt idx="1519">
                  <c:v>-8.2000000000000007E-3</c:v>
                </c:pt>
                <c:pt idx="1520">
                  <c:v>-8.1499999999999993E-3</c:v>
                </c:pt>
                <c:pt idx="1521">
                  <c:v>-8.09E-3</c:v>
                </c:pt>
                <c:pt idx="1522">
                  <c:v>-7.9299999999999995E-3</c:v>
                </c:pt>
                <c:pt idx="1523">
                  <c:v>-7.7799999999999996E-3</c:v>
                </c:pt>
                <c:pt idx="1524">
                  <c:v>-7.5700000000000003E-3</c:v>
                </c:pt>
                <c:pt idx="1525">
                  <c:v>-7.2500000000000004E-3</c:v>
                </c:pt>
                <c:pt idx="1526">
                  <c:v>-6.9899999999999997E-3</c:v>
                </c:pt>
                <c:pt idx="1527">
                  <c:v>-6.6699999999999997E-3</c:v>
                </c:pt>
                <c:pt idx="1528">
                  <c:v>-6.2500000000000003E-3</c:v>
                </c:pt>
                <c:pt idx="1529">
                  <c:v>-5.9800000000000001E-3</c:v>
                </c:pt>
                <c:pt idx="1530">
                  <c:v>-5.4099999999999999E-3</c:v>
                </c:pt>
                <c:pt idx="1531">
                  <c:v>-5.0899999999999999E-3</c:v>
                </c:pt>
                <c:pt idx="1532">
                  <c:v>-4.6699999999999997E-3</c:v>
                </c:pt>
                <c:pt idx="1533">
                  <c:v>-4.1399999999999996E-3</c:v>
                </c:pt>
                <c:pt idx="1534">
                  <c:v>-3.7200000000000002E-3</c:v>
                </c:pt>
                <c:pt idx="1535">
                  <c:v>-3.3999999999999998E-3</c:v>
                </c:pt>
                <c:pt idx="1536">
                  <c:v>-3.0899999999999999E-3</c:v>
                </c:pt>
                <c:pt idx="1537">
                  <c:v>-2.7200000000000002E-3</c:v>
                </c:pt>
                <c:pt idx="1538">
                  <c:v>-2.3999999999999998E-3</c:v>
                </c:pt>
                <c:pt idx="1539">
                  <c:v>-2.0300000000000001E-3</c:v>
                </c:pt>
                <c:pt idx="1540">
                  <c:v>-1.82E-3</c:v>
                </c:pt>
                <c:pt idx="1541">
                  <c:v>-1.6100000000000001E-3</c:v>
                </c:pt>
                <c:pt idx="1542">
                  <c:v>-1.5100000000000001E-3</c:v>
                </c:pt>
                <c:pt idx="1543">
                  <c:v>-1.4E-3</c:v>
                </c:pt>
                <c:pt idx="1544">
                  <c:v>-1.4E-3</c:v>
                </c:pt>
                <c:pt idx="1545">
                  <c:v>-1.4499999999999999E-3</c:v>
                </c:pt>
                <c:pt idx="1546">
                  <c:v>-1.4499999999999999E-3</c:v>
                </c:pt>
                <c:pt idx="1547">
                  <c:v>-1.6100000000000001E-3</c:v>
                </c:pt>
                <c:pt idx="1548">
                  <c:v>-1.7700000000000001E-3</c:v>
                </c:pt>
                <c:pt idx="1549">
                  <c:v>-1.98E-3</c:v>
                </c:pt>
                <c:pt idx="1550">
                  <c:v>-2.14E-3</c:v>
                </c:pt>
                <c:pt idx="1551">
                  <c:v>-2.5600000000000002E-3</c:v>
                </c:pt>
                <c:pt idx="1552">
                  <c:v>-2.9299999999999999E-3</c:v>
                </c:pt>
                <c:pt idx="1553">
                  <c:v>-3.3999999999999998E-3</c:v>
                </c:pt>
                <c:pt idx="1554">
                  <c:v>-3.82E-3</c:v>
                </c:pt>
                <c:pt idx="1555">
                  <c:v>-4.3E-3</c:v>
                </c:pt>
                <c:pt idx="1556">
                  <c:v>-4.6699999999999997E-3</c:v>
                </c:pt>
                <c:pt idx="1557">
                  <c:v>-5.3E-3</c:v>
                </c:pt>
                <c:pt idx="1558">
                  <c:v>-5.77E-3</c:v>
                </c:pt>
                <c:pt idx="1559">
                  <c:v>-6.3499999999999997E-3</c:v>
                </c:pt>
                <c:pt idx="1560">
                  <c:v>-6.8300000000000001E-3</c:v>
                </c:pt>
                <c:pt idx="1561">
                  <c:v>-7.4099999999999999E-3</c:v>
                </c:pt>
                <c:pt idx="1562">
                  <c:v>-7.8799999999999999E-3</c:v>
                </c:pt>
                <c:pt idx="1563">
                  <c:v>-8.4100000000000008E-3</c:v>
                </c:pt>
                <c:pt idx="1564">
                  <c:v>-8.8800000000000007E-3</c:v>
                </c:pt>
                <c:pt idx="1565">
                  <c:v>-9.2499999999999995E-3</c:v>
                </c:pt>
                <c:pt idx="1566">
                  <c:v>-9.6200000000000001E-3</c:v>
                </c:pt>
                <c:pt idx="1567">
                  <c:v>-9.9900000000000006E-3</c:v>
                </c:pt>
                <c:pt idx="1568">
                  <c:v>-1.0359999999999999E-2</c:v>
                </c:pt>
                <c:pt idx="1569">
                  <c:v>-1.0619999999999999E-2</c:v>
                </c:pt>
                <c:pt idx="1570">
                  <c:v>-1.089E-2</c:v>
                </c:pt>
                <c:pt idx="1571">
                  <c:v>-1.1039999999999999E-2</c:v>
                </c:pt>
                <c:pt idx="1572">
                  <c:v>-1.115E-2</c:v>
                </c:pt>
                <c:pt idx="1573">
                  <c:v>-1.136E-2</c:v>
                </c:pt>
                <c:pt idx="1574">
                  <c:v>-1.141E-2</c:v>
                </c:pt>
                <c:pt idx="1575">
                  <c:v>-1.141E-2</c:v>
                </c:pt>
                <c:pt idx="1576">
                  <c:v>-1.136E-2</c:v>
                </c:pt>
                <c:pt idx="1577">
                  <c:v>-1.1310000000000001E-2</c:v>
                </c:pt>
                <c:pt idx="1578">
                  <c:v>-1.11E-2</c:v>
                </c:pt>
                <c:pt idx="1579">
                  <c:v>-1.094E-2</c:v>
                </c:pt>
                <c:pt idx="1580">
                  <c:v>-1.0670000000000001E-2</c:v>
                </c:pt>
                <c:pt idx="1581">
                  <c:v>-1.052E-2</c:v>
                </c:pt>
                <c:pt idx="1582">
                  <c:v>-1.025E-2</c:v>
                </c:pt>
                <c:pt idx="1583">
                  <c:v>-9.9900000000000006E-3</c:v>
                </c:pt>
                <c:pt idx="1584">
                  <c:v>-9.7300000000000008E-3</c:v>
                </c:pt>
                <c:pt idx="1585">
                  <c:v>-9.3600000000000003E-3</c:v>
                </c:pt>
                <c:pt idx="1586">
                  <c:v>-8.94E-3</c:v>
                </c:pt>
                <c:pt idx="1587">
                  <c:v>-8.6199999999999992E-3</c:v>
                </c:pt>
                <c:pt idx="1588">
                  <c:v>-8.2500000000000004E-3</c:v>
                </c:pt>
                <c:pt idx="1589">
                  <c:v>-7.8300000000000002E-3</c:v>
                </c:pt>
                <c:pt idx="1590">
                  <c:v>-7.5700000000000003E-3</c:v>
                </c:pt>
                <c:pt idx="1591">
                  <c:v>-7.1399999999999996E-3</c:v>
                </c:pt>
                <c:pt idx="1592">
                  <c:v>-6.7799999999999996E-3</c:v>
                </c:pt>
                <c:pt idx="1593">
                  <c:v>-6.3499999999999997E-3</c:v>
                </c:pt>
                <c:pt idx="1594">
                  <c:v>-5.8799999999999998E-3</c:v>
                </c:pt>
                <c:pt idx="1595">
                  <c:v>-5.62E-3</c:v>
                </c:pt>
                <c:pt idx="1596">
                  <c:v>-5.2500000000000003E-3</c:v>
                </c:pt>
                <c:pt idx="1597">
                  <c:v>-4.9300000000000004E-3</c:v>
                </c:pt>
                <c:pt idx="1598">
                  <c:v>-4.5599999999999998E-3</c:v>
                </c:pt>
                <c:pt idx="1599">
                  <c:v>-4.2500000000000003E-3</c:v>
                </c:pt>
                <c:pt idx="1600">
                  <c:v>-3.98E-3</c:v>
                </c:pt>
                <c:pt idx="1601">
                  <c:v>-3.6700000000000001E-3</c:v>
                </c:pt>
                <c:pt idx="1602">
                  <c:v>-3.3999999999999998E-3</c:v>
                </c:pt>
                <c:pt idx="1603">
                  <c:v>-3.0899999999999999E-3</c:v>
                </c:pt>
                <c:pt idx="1604">
                  <c:v>-2.82E-3</c:v>
                </c:pt>
                <c:pt idx="1605">
                  <c:v>-2.6099999999999999E-3</c:v>
                </c:pt>
                <c:pt idx="1606">
                  <c:v>-2.3E-3</c:v>
                </c:pt>
                <c:pt idx="1607">
                  <c:v>-2.14E-3</c:v>
                </c:pt>
                <c:pt idx="1608">
                  <c:v>-1.9300000000000001E-3</c:v>
                </c:pt>
                <c:pt idx="1609">
                  <c:v>-1.72E-3</c:v>
                </c:pt>
                <c:pt idx="1610">
                  <c:v>-1.5100000000000001E-3</c:v>
                </c:pt>
                <c:pt idx="1611">
                  <c:v>-1.3500000000000001E-3</c:v>
                </c:pt>
                <c:pt idx="1612">
                  <c:v>-1.24E-3</c:v>
                </c:pt>
                <c:pt idx="1613">
                  <c:v>-1.0300000000000001E-3</c:v>
                </c:pt>
                <c:pt idx="1614">
                  <c:v>-8.7000000000000001E-4</c:v>
                </c:pt>
                <c:pt idx="1615">
                  <c:v>-7.6999999999999996E-4</c:v>
                </c:pt>
                <c:pt idx="1616">
                  <c:v>-6.6E-4</c:v>
                </c:pt>
                <c:pt idx="1617">
                  <c:v>-5.5999999999999995E-4</c:v>
                </c:pt>
                <c:pt idx="1618">
                  <c:v>-5.0000000000000001E-4</c:v>
                </c:pt>
                <c:pt idx="1619">
                  <c:v>-4.4999999999999999E-4</c:v>
                </c:pt>
                <c:pt idx="1620">
                  <c:v>-4.4999999999999999E-4</c:v>
                </c:pt>
                <c:pt idx="1621">
                  <c:v>-5.0000000000000001E-4</c:v>
                </c:pt>
                <c:pt idx="1622">
                  <c:v>-4.4999999999999999E-4</c:v>
                </c:pt>
                <c:pt idx="1623">
                  <c:v>-5.0000000000000001E-4</c:v>
                </c:pt>
                <c:pt idx="1624">
                  <c:v>-6.0999999999999997E-4</c:v>
                </c:pt>
                <c:pt idx="1625">
                  <c:v>-7.6999999999999996E-4</c:v>
                </c:pt>
                <c:pt idx="1626">
                  <c:v>-8.7000000000000001E-4</c:v>
                </c:pt>
                <c:pt idx="1627">
                  <c:v>-1.08E-3</c:v>
                </c:pt>
                <c:pt idx="1628">
                  <c:v>-1.24E-3</c:v>
                </c:pt>
                <c:pt idx="1629">
                  <c:v>-1.5100000000000001E-3</c:v>
                </c:pt>
                <c:pt idx="1630">
                  <c:v>-1.72E-3</c:v>
                </c:pt>
                <c:pt idx="1631">
                  <c:v>-2.0300000000000001E-3</c:v>
                </c:pt>
                <c:pt idx="1632">
                  <c:v>-2.3999999999999998E-3</c:v>
                </c:pt>
                <c:pt idx="1633">
                  <c:v>-2.7200000000000002E-3</c:v>
                </c:pt>
                <c:pt idx="1634">
                  <c:v>-3.0899999999999999E-3</c:v>
                </c:pt>
                <c:pt idx="1635">
                  <c:v>-3.5599999999999998E-3</c:v>
                </c:pt>
                <c:pt idx="1636">
                  <c:v>-3.98E-3</c:v>
                </c:pt>
                <c:pt idx="1637">
                  <c:v>-4.4600000000000004E-3</c:v>
                </c:pt>
                <c:pt idx="1638">
                  <c:v>-4.9800000000000001E-3</c:v>
                </c:pt>
                <c:pt idx="1639">
                  <c:v>-5.4599999999999996E-3</c:v>
                </c:pt>
                <c:pt idx="1640">
                  <c:v>-5.9800000000000001E-3</c:v>
                </c:pt>
                <c:pt idx="1641">
                  <c:v>-6.5100000000000002E-3</c:v>
                </c:pt>
                <c:pt idx="1642">
                  <c:v>-7.0400000000000003E-3</c:v>
                </c:pt>
                <c:pt idx="1643">
                  <c:v>-7.62E-3</c:v>
                </c:pt>
                <c:pt idx="1644">
                  <c:v>-8.1499999999999993E-3</c:v>
                </c:pt>
                <c:pt idx="1645">
                  <c:v>-8.6700000000000006E-3</c:v>
                </c:pt>
                <c:pt idx="1646">
                  <c:v>-9.0900000000000009E-3</c:v>
                </c:pt>
                <c:pt idx="1647">
                  <c:v>-9.6699999999999998E-3</c:v>
                </c:pt>
                <c:pt idx="1648">
                  <c:v>-1.025E-2</c:v>
                </c:pt>
                <c:pt idx="1649">
                  <c:v>-1.052E-2</c:v>
                </c:pt>
                <c:pt idx="1650">
                  <c:v>-1.099E-2</c:v>
                </c:pt>
                <c:pt idx="1651">
                  <c:v>-1.136E-2</c:v>
                </c:pt>
                <c:pt idx="1652">
                  <c:v>-1.1730000000000001E-2</c:v>
                </c:pt>
                <c:pt idx="1653">
                  <c:v>-1.1990000000000001E-2</c:v>
                </c:pt>
                <c:pt idx="1654">
                  <c:v>-1.2200000000000001E-2</c:v>
                </c:pt>
                <c:pt idx="1655">
                  <c:v>-1.2409999999999999E-2</c:v>
                </c:pt>
                <c:pt idx="1656">
                  <c:v>-1.247E-2</c:v>
                </c:pt>
                <c:pt idx="1657">
                  <c:v>-1.2619999999999999E-2</c:v>
                </c:pt>
                <c:pt idx="1658">
                  <c:v>-1.257E-2</c:v>
                </c:pt>
                <c:pt idx="1659">
                  <c:v>-1.247E-2</c:v>
                </c:pt>
                <c:pt idx="1660">
                  <c:v>-1.2409999999999999E-2</c:v>
                </c:pt>
                <c:pt idx="1661">
                  <c:v>-1.226E-2</c:v>
                </c:pt>
                <c:pt idx="1662">
                  <c:v>-1.204E-2</c:v>
                </c:pt>
                <c:pt idx="1663">
                  <c:v>-1.1780000000000001E-2</c:v>
                </c:pt>
                <c:pt idx="1664">
                  <c:v>-1.141E-2</c:v>
                </c:pt>
                <c:pt idx="1665">
                  <c:v>-1.089E-2</c:v>
                </c:pt>
                <c:pt idx="1666">
                  <c:v>-1.0460000000000001E-2</c:v>
                </c:pt>
                <c:pt idx="1667">
                  <c:v>-1.009E-2</c:v>
                </c:pt>
                <c:pt idx="1668">
                  <c:v>-9.4599999999999997E-3</c:v>
                </c:pt>
                <c:pt idx="1669">
                  <c:v>-8.94E-3</c:v>
                </c:pt>
                <c:pt idx="1670">
                  <c:v>-8.2500000000000004E-3</c:v>
                </c:pt>
                <c:pt idx="1671">
                  <c:v>-7.62E-3</c:v>
                </c:pt>
                <c:pt idx="1672">
                  <c:v>-6.9899999999999997E-3</c:v>
                </c:pt>
                <c:pt idx="1673">
                  <c:v>-6.3499999999999997E-3</c:v>
                </c:pt>
                <c:pt idx="1674">
                  <c:v>-5.62E-3</c:v>
                </c:pt>
                <c:pt idx="1675">
                  <c:v>-4.9300000000000004E-3</c:v>
                </c:pt>
                <c:pt idx="1676">
                  <c:v>-4.1900000000000001E-3</c:v>
                </c:pt>
                <c:pt idx="1677">
                  <c:v>-3.5599999999999998E-3</c:v>
                </c:pt>
                <c:pt idx="1678">
                  <c:v>-2.9299999999999999E-3</c:v>
                </c:pt>
                <c:pt idx="1679">
                  <c:v>-2.3E-3</c:v>
                </c:pt>
                <c:pt idx="1680">
                  <c:v>-1.66E-3</c:v>
                </c:pt>
                <c:pt idx="1681">
                  <c:v>-1.08E-3</c:v>
                </c:pt>
                <c:pt idx="1682">
                  <c:v>-4.4999999999999999E-4</c:v>
                </c:pt>
                <c:pt idx="1683">
                  <c:v>-3.0000000000000001E-5</c:v>
                </c:pt>
                <c:pt idx="1684">
                  <c:v>5.0000000000000001E-4</c:v>
                </c:pt>
                <c:pt idx="1685">
                  <c:v>8.7000000000000001E-4</c:v>
                </c:pt>
                <c:pt idx="1686">
                  <c:v>1.1800000000000001E-3</c:v>
                </c:pt>
                <c:pt idx="1687">
                  <c:v>1.39E-3</c:v>
                </c:pt>
                <c:pt idx="1688">
                  <c:v>1.81E-3</c:v>
                </c:pt>
                <c:pt idx="1689">
                  <c:v>1.97E-3</c:v>
                </c:pt>
                <c:pt idx="1690">
                  <c:v>2.1299999999999999E-3</c:v>
                </c:pt>
                <c:pt idx="1691">
                  <c:v>2.0799999999999998E-3</c:v>
                </c:pt>
                <c:pt idx="1692">
                  <c:v>2.1299999999999999E-3</c:v>
                </c:pt>
                <c:pt idx="1693">
                  <c:v>2.0799999999999998E-3</c:v>
                </c:pt>
                <c:pt idx="1694">
                  <c:v>2.0799999999999998E-3</c:v>
                </c:pt>
                <c:pt idx="1695">
                  <c:v>1.81E-3</c:v>
                </c:pt>
                <c:pt idx="1696">
                  <c:v>1.66E-3</c:v>
                </c:pt>
                <c:pt idx="1697">
                  <c:v>1.39E-3</c:v>
                </c:pt>
                <c:pt idx="1698">
                  <c:v>1.1299999999999999E-3</c:v>
                </c:pt>
                <c:pt idx="1699">
                  <c:v>7.6000000000000004E-4</c:v>
                </c:pt>
                <c:pt idx="1700">
                  <c:v>5.5000000000000003E-4</c:v>
                </c:pt>
                <c:pt idx="1701">
                  <c:v>1.2999999999999999E-4</c:v>
                </c:pt>
                <c:pt idx="1702">
                  <c:v>-2.9E-4</c:v>
                </c:pt>
                <c:pt idx="1703">
                  <c:v>-7.2000000000000005E-4</c:v>
                </c:pt>
                <c:pt idx="1704">
                  <c:v>-9.7999999999999997E-4</c:v>
                </c:pt>
                <c:pt idx="1705">
                  <c:v>-1.4499999999999999E-3</c:v>
                </c:pt>
                <c:pt idx="1706">
                  <c:v>-1.8699999999999999E-3</c:v>
                </c:pt>
                <c:pt idx="1707">
                  <c:v>-2.1900000000000001E-3</c:v>
                </c:pt>
                <c:pt idx="1708">
                  <c:v>-2.6099999999999999E-3</c:v>
                </c:pt>
                <c:pt idx="1709">
                  <c:v>-2.8800000000000002E-3</c:v>
                </c:pt>
                <c:pt idx="1710">
                  <c:v>-3.1900000000000001E-3</c:v>
                </c:pt>
                <c:pt idx="1711">
                  <c:v>-3.5100000000000001E-3</c:v>
                </c:pt>
                <c:pt idx="1712">
                  <c:v>-3.7699999999999999E-3</c:v>
                </c:pt>
                <c:pt idx="1713">
                  <c:v>-3.8800000000000002E-3</c:v>
                </c:pt>
                <c:pt idx="1714">
                  <c:v>-4.0899999999999999E-3</c:v>
                </c:pt>
                <c:pt idx="1715">
                  <c:v>-4.2500000000000003E-3</c:v>
                </c:pt>
                <c:pt idx="1716">
                  <c:v>-4.2500000000000003E-3</c:v>
                </c:pt>
                <c:pt idx="1717">
                  <c:v>-4.3499999999999997E-3</c:v>
                </c:pt>
                <c:pt idx="1718">
                  <c:v>-4.3499999999999997E-3</c:v>
                </c:pt>
                <c:pt idx="1719">
                  <c:v>-4.2500000000000003E-3</c:v>
                </c:pt>
                <c:pt idx="1720">
                  <c:v>-4.1900000000000001E-3</c:v>
                </c:pt>
                <c:pt idx="1721">
                  <c:v>-4.1399999999999996E-3</c:v>
                </c:pt>
                <c:pt idx="1722">
                  <c:v>-3.98E-3</c:v>
                </c:pt>
                <c:pt idx="1723">
                  <c:v>-3.8800000000000002E-3</c:v>
                </c:pt>
                <c:pt idx="1724">
                  <c:v>-3.5599999999999998E-3</c:v>
                </c:pt>
                <c:pt idx="1725">
                  <c:v>-3.3999999999999998E-3</c:v>
                </c:pt>
                <c:pt idx="1726">
                  <c:v>-3.2399999999999998E-3</c:v>
                </c:pt>
                <c:pt idx="1727">
                  <c:v>-2.98E-3</c:v>
                </c:pt>
                <c:pt idx="1728">
                  <c:v>-2.82E-3</c:v>
                </c:pt>
                <c:pt idx="1729">
                  <c:v>-2.5600000000000002E-3</c:v>
                </c:pt>
                <c:pt idx="1730">
                  <c:v>-2.3500000000000001E-3</c:v>
                </c:pt>
                <c:pt idx="1731">
                  <c:v>-2.0899999999999998E-3</c:v>
                </c:pt>
                <c:pt idx="1732">
                  <c:v>-2.0300000000000001E-3</c:v>
                </c:pt>
                <c:pt idx="1733">
                  <c:v>-1.9300000000000001E-3</c:v>
                </c:pt>
                <c:pt idx="1734">
                  <c:v>-1.72E-3</c:v>
                </c:pt>
                <c:pt idx="1735">
                  <c:v>-1.6100000000000001E-3</c:v>
                </c:pt>
                <c:pt idx="1736">
                  <c:v>-1.4499999999999999E-3</c:v>
                </c:pt>
                <c:pt idx="1737">
                  <c:v>-1.4499999999999999E-3</c:v>
                </c:pt>
                <c:pt idx="1738">
                  <c:v>-1.56E-3</c:v>
                </c:pt>
                <c:pt idx="1739">
                  <c:v>-1.4499999999999999E-3</c:v>
                </c:pt>
                <c:pt idx="1740">
                  <c:v>-1.56E-3</c:v>
                </c:pt>
                <c:pt idx="1741">
                  <c:v>-1.66E-3</c:v>
                </c:pt>
                <c:pt idx="1742">
                  <c:v>-1.82E-3</c:v>
                </c:pt>
                <c:pt idx="1743">
                  <c:v>-2.0300000000000001E-3</c:v>
                </c:pt>
                <c:pt idx="1744">
                  <c:v>-2.14E-3</c:v>
                </c:pt>
                <c:pt idx="1745">
                  <c:v>-2.3500000000000001E-3</c:v>
                </c:pt>
                <c:pt idx="1746">
                  <c:v>-2.5100000000000001E-3</c:v>
                </c:pt>
                <c:pt idx="1747">
                  <c:v>-2.9299999999999999E-3</c:v>
                </c:pt>
                <c:pt idx="1748">
                  <c:v>-3.14E-3</c:v>
                </c:pt>
                <c:pt idx="1749">
                  <c:v>-3.3999999999999998E-3</c:v>
                </c:pt>
                <c:pt idx="1750">
                  <c:v>-3.6700000000000001E-3</c:v>
                </c:pt>
                <c:pt idx="1751">
                  <c:v>-3.98E-3</c:v>
                </c:pt>
                <c:pt idx="1752">
                  <c:v>-4.2500000000000003E-3</c:v>
                </c:pt>
                <c:pt idx="1753">
                  <c:v>-4.5100000000000001E-3</c:v>
                </c:pt>
                <c:pt idx="1754">
                  <c:v>-4.7200000000000002E-3</c:v>
                </c:pt>
                <c:pt idx="1755">
                  <c:v>-4.9300000000000004E-3</c:v>
                </c:pt>
                <c:pt idx="1756">
                  <c:v>-5.0400000000000002E-3</c:v>
                </c:pt>
                <c:pt idx="1757">
                  <c:v>-5.3E-3</c:v>
                </c:pt>
                <c:pt idx="1758">
                  <c:v>-5.3E-3</c:v>
                </c:pt>
                <c:pt idx="1759">
                  <c:v>-5.4099999999999999E-3</c:v>
                </c:pt>
                <c:pt idx="1760">
                  <c:v>-5.3499999999999997E-3</c:v>
                </c:pt>
                <c:pt idx="1761">
                  <c:v>-5.4099999999999999E-3</c:v>
                </c:pt>
                <c:pt idx="1762">
                  <c:v>-5.3E-3</c:v>
                </c:pt>
                <c:pt idx="1763">
                  <c:v>-5.2500000000000003E-3</c:v>
                </c:pt>
                <c:pt idx="1764">
                  <c:v>-5.0400000000000002E-3</c:v>
                </c:pt>
                <c:pt idx="1765">
                  <c:v>-4.9300000000000004E-3</c:v>
                </c:pt>
                <c:pt idx="1766">
                  <c:v>-4.7200000000000002E-3</c:v>
                </c:pt>
                <c:pt idx="1767">
                  <c:v>-4.4000000000000003E-3</c:v>
                </c:pt>
                <c:pt idx="1768">
                  <c:v>-4.0899999999999999E-3</c:v>
                </c:pt>
                <c:pt idx="1769">
                  <c:v>-3.7699999999999999E-3</c:v>
                </c:pt>
                <c:pt idx="1770">
                  <c:v>-3.3500000000000001E-3</c:v>
                </c:pt>
                <c:pt idx="1771">
                  <c:v>-3.0300000000000001E-3</c:v>
                </c:pt>
                <c:pt idx="1772">
                  <c:v>-2.6099999999999999E-3</c:v>
                </c:pt>
                <c:pt idx="1773">
                  <c:v>-2.1900000000000001E-3</c:v>
                </c:pt>
                <c:pt idx="1774">
                  <c:v>-1.72E-3</c:v>
                </c:pt>
                <c:pt idx="1775">
                  <c:v>-1.3500000000000001E-3</c:v>
                </c:pt>
                <c:pt idx="1776">
                  <c:v>-1.08E-3</c:v>
                </c:pt>
                <c:pt idx="1777">
                  <c:v>-6.6E-4</c:v>
                </c:pt>
                <c:pt idx="1778">
                  <c:v>-2.4000000000000001E-4</c:v>
                </c:pt>
                <c:pt idx="1779">
                  <c:v>1.8000000000000001E-4</c:v>
                </c:pt>
                <c:pt idx="1780">
                  <c:v>5.5000000000000003E-4</c:v>
                </c:pt>
                <c:pt idx="1781">
                  <c:v>7.6000000000000004E-4</c:v>
                </c:pt>
                <c:pt idx="1782">
                  <c:v>9.7000000000000005E-4</c:v>
                </c:pt>
                <c:pt idx="1783">
                  <c:v>1.1800000000000001E-3</c:v>
                </c:pt>
                <c:pt idx="1784">
                  <c:v>1.5E-3</c:v>
                </c:pt>
                <c:pt idx="1785">
                  <c:v>1.6000000000000001E-3</c:v>
                </c:pt>
                <c:pt idx="1786">
                  <c:v>1.7099999999999999E-3</c:v>
                </c:pt>
                <c:pt idx="1787">
                  <c:v>1.92E-3</c:v>
                </c:pt>
                <c:pt idx="1788">
                  <c:v>1.7600000000000001E-3</c:v>
                </c:pt>
                <c:pt idx="1789">
                  <c:v>1.8699999999999999E-3</c:v>
                </c:pt>
                <c:pt idx="1790">
                  <c:v>1.7600000000000001E-3</c:v>
                </c:pt>
                <c:pt idx="1791">
                  <c:v>1.5499999999999999E-3</c:v>
                </c:pt>
                <c:pt idx="1792">
                  <c:v>1.4400000000000001E-3</c:v>
                </c:pt>
                <c:pt idx="1793">
                  <c:v>1.34E-3</c:v>
                </c:pt>
                <c:pt idx="1794">
                  <c:v>1.08E-3</c:v>
                </c:pt>
                <c:pt idx="1795">
                  <c:v>7.6000000000000004E-4</c:v>
                </c:pt>
                <c:pt idx="1796">
                  <c:v>5.5000000000000003E-4</c:v>
                </c:pt>
                <c:pt idx="1797">
                  <c:v>2.3000000000000001E-4</c:v>
                </c:pt>
                <c:pt idx="1798">
                  <c:v>-8.0000000000000007E-5</c:v>
                </c:pt>
                <c:pt idx="1799">
                  <c:v>-5.0000000000000001E-4</c:v>
                </c:pt>
                <c:pt idx="1800">
                  <c:v>-8.1999999999999998E-4</c:v>
                </c:pt>
                <c:pt idx="1801">
                  <c:v>-1.1900000000000001E-3</c:v>
                </c:pt>
                <c:pt idx="1802">
                  <c:v>-1.6100000000000001E-3</c:v>
                </c:pt>
                <c:pt idx="1803">
                  <c:v>-1.9300000000000001E-3</c:v>
                </c:pt>
                <c:pt idx="1804">
                  <c:v>-2.3E-3</c:v>
                </c:pt>
                <c:pt idx="1805">
                  <c:v>-2.7699999999999999E-3</c:v>
                </c:pt>
                <c:pt idx="1806">
                  <c:v>-3.14E-3</c:v>
                </c:pt>
                <c:pt idx="1807">
                  <c:v>-3.5100000000000001E-3</c:v>
                </c:pt>
                <c:pt idx="1808">
                  <c:v>-3.98E-3</c:v>
                </c:pt>
                <c:pt idx="1809">
                  <c:v>-4.2500000000000003E-3</c:v>
                </c:pt>
                <c:pt idx="1810">
                  <c:v>-4.6699999999999997E-3</c:v>
                </c:pt>
                <c:pt idx="1811">
                  <c:v>-4.9300000000000004E-3</c:v>
                </c:pt>
                <c:pt idx="1812">
                  <c:v>-5.2500000000000003E-3</c:v>
                </c:pt>
                <c:pt idx="1813">
                  <c:v>-5.5599999999999998E-3</c:v>
                </c:pt>
                <c:pt idx="1814">
                  <c:v>-5.8300000000000001E-3</c:v>
                </c:pt>
                <c:pt idx="1815">
                  <c:v>-6.0400000000000002E-3</c:v>
                </c:pt>
                <c:pt idx="1816">
                  <c:v>-6.3E-3</c:v>
                </c:pt>
                <c:pt idx="1817">
                  <c:v>-6.5100000000000002E-3</c:v>
                </c:pt>
                <c:pt idx="1818">
                  <c:v>-6.6699999999999997E-3</c:v>
                </c:pt>
                <c:pt idx="1819">
                  <c:v>-6.9899999999999997E-3</c:v>
                </c:pt>
                <c:pt idx="1820">
                  <c:v>-7.0400000000000003E-3</c:v>
                </c:pt>
                <c:pt idx="1821">
                  <c:v>-7.1999999999999998E-3</c:v>
                </c:pt>
                <c:pt idx="1822">
                  <c:v>-7.3000000000000001E-3</c:v>
                </c:pt>
                <c:pt idx="1823">
                  <c:v>-7.4099999999999999E-3</c:v>
                </c:pt>
                <c:pt idx="1824">
                  <c:v>-7.4099999999999999E-3</c:v>
                </c:pt>
                <c:pt idx="1825">
                  <c:v>-7.4099999999999999E-3</c:v>
                </c:pt>
                <c:pt idx="1826">
                  <c:v>-7.4099999999999999E-3</c:v>
                </c:pt>
                <c:pt idx="1827">
                  <c:v>-7.4099999999999999E-3</c:v>
                </c:pt>
                <c:pt idx="1828">
                  <c:v>-7.2500000000000004E-3</c:v>
                </c:pt>
                <c:pt idx="1829">
                  <c:v>-7.2500000000000004E-3</c:v>
                </c:pt>
                <c:pt idx="1830">
                  <c:v>-7.0899999999999999E-3</c:v>
                </c:pt>
                <c:pt idx="1831">
                  <c:v>-6.9300000000000004E-3</c:v>
                </c:pt>
                <c:pt idx="1832">
                  <c:v>-6.7200000000000003E-3</c:v>
                </c:pt>
                <c:pt idx="1833">
                  <c:v>-6.62E-3</c:v>
                </c:pt>
                <c:pt idx="1834">
                  <c:v>-6.3E-3</c:v>
                </c:pt>
                <c:pt idx="1835">
                  <c:v>-6.0899999999999999E-3</c:v>
                </c:pt>
                <c:pt idx="1836">
                  <c:v>-5.8799999999999998E-3</c:v>
                </c:pt>
                <c:pt idx="1837">
                  <c:v>-5.5100000000000001E-3</c:v>
                </c:pt>
                <c:pt idx="1838">
                  <c:v>-5.2500000000000003E-3</c:v>
                </c:pt>
                <c:pt idx="1839">
                  <c:v>-4.8300000000000001E-3</c:v>
                </c:pt>
                <c:pt idx="1840">
                  <c:v>-4.5599999999999998E-3</c:v>
                </c:pt>
                <c:pt idx="1841">
                  <c:v>-4.1900000000000001E-3</c:v>
                </c:pt>
                <c:pt idx="1842">
                  <c:v>-3.82E-3</c:v>
                </c:pt>
                <c:pt idx="1843">
                  <c:v>-3.5100000000000001E-3</c:v>
                </c:pt>
                <c:pt idx="1844">
                  <c:v>-3.0300000000000001E-3</c:v>
                </c:pt>
                <c:pt idx="1845">
                  <c:v>-2.8800000000000002E-3</c:v>
                </c:pt>
                <c:pt idx="1846">
                  <c:v>-2.4499999999999999E-3</c:v>
                </c:pt>
                <c:pt idx="1847">
                  <c:v>-2.0899999999999998E-3</c:v>
                </c:pt>
                <c:pt idx="1848">
                  <c:v>-1.7700000000000001E-3</c:v>
                </c:pt>
                <c:pt idx="1849">
                  <c:v>-1.5100000000000001E-3</c:v>
                </c:pt>
                <c:pt idx="1850">
                  <c:v>-1.24E-3</c:v>
                </c:pt>
                <c:pt idx="1851">
                  <c:v>-1.0300000000000001E-3</c:v>
                </c:pt>
                <c:pt idx="1852">
                  <c:v>-7.6999999999999996E-4</c:v>
                </c:pt>
                <c:pt idx="1853">
                  <c:v>-5.5999999999999995E-4</c:v>
                </c:pt>
                <c:pt idx="1854">
                  <c:v>-3.5E-4</c:v>
                </c:pt>
                <c:pt idx="1855">
                  <c:v>-2.4000000000000001E-4</c:v>
                </c:pt>
                <c:pt idx="1856">
                  <c:v>-1.9000000000000001E-4</c:v>
                </c:pt>
                <c:pt idx="1857">
                  <c:v>-3.0000000000000001E-5</c:v>
                </c:pt>
                <c:pt idx="1858">
                  <c:v>-8.0000000000000007E-5</c:v>
                </c:pt>
                <c:pt idx="1859">
                  <c:v>-1.3999999999999999E-4</c:v>
                </c:pt>
                <c:pt idx="1860">
                  <c:v>-1.3999999999999999E-4</c:v>
                </c:pt>
                <c:pt idx="1861">
                  <c:v>-2.4000000000000001E-4</c:v>
                </c:pt>
                <c:pt idx="1862">
                  <c:v>-3.5E-4</c:v>
                </c:pt>
                <c:pt idx="1863">
                  <c:v>-4.0000000000000002E-4</c:v>
                </c:pt>
                <c:pt idx="1864">
                  <c:v>-6.0999999999999997E-4</c:v>
                </c:pt>
                <c:pt idx="1865">
                  <c:v>-8.7000000000000001E-4</c:v>
                </c:pt>
                <c:pt idx="1866">
                  <c:v>-9.7999999999999997E-4</c:v>
                </c:pt>
                <c:pt idx="1867">
                  <c:v>-1.1900000000000001E-3</c:v>
                </c:pt>
                <c:pt idx="1868">
                  <c:v>-1.3500000000000001E-3</c:v>
                </c:pt>
                <c:pt idx="1869">
                  <c:v>-1.6100000000000001E-3</c:v>
                </c:pt>
                <c:pt idx="1870">
                  <c:v>-1.8699999999999999E-3</c:v>
                </c:pt>
                <c:pt idx="1871">
                  <c:v>-2.0300000000000001E-3</c:v>
                </c:pt>
                <c:pt idx="1872">
                  <c:v>-2.1900000000000001E-3</c:v>
                </c:pt>
                <c:pt idx="1873">
                  <c:v>-2.4499999999999999E-3</c:v>
                </c:pt>
                <c:pt idx="1874">
                  <c:v>-2.6099999999999999E-3</c:v>
                </c:pt>
                <c:pt idx="1875">
                  <c:v>-2.82E-3</c:v>
                </c:pt>
                <c:pt idx="1876">
                  <c:v>-2.98E-3</c:v>
                </c:pt>
                <c:pt idx="1877">
                  <c:v>-3.14E-3</c:v>
                </c:pt>
                <c:pt idx="1878">
                  <c:v>-3.3E-3</c:v>
                </c:pt>
                <c:pt idx="1879">
                  <c:v>-3.3500000000000001E-3</c:v>
                </c:pt>
                <c:pt idx="1880">
                  <c:v>-3.3999999999999998E-3</c:v>
                </c:pt>
                <c:pt idx="1881">
                  <c:v>-3.5599999999999998E-3</c:v>
                </c:pt>
                <c:pt idx="1882">
                  <c:v>-3.5599999999999998E-3</c:v>
                </c:pt>
                <c:pt idx="1883">
                  <c:v>-3.6700000000000001E-3</c:v>
                </c:pt>
                <c:pt idx="1884">
                  <c:v>-3.6099999999999999E-3</c:v>
                </c:pt>
                <c:pt idx="1885">
                  <c:v>-3.7200000000000002E-3</c:v>
                </c:pt>
                <c:pt idx="1886">
                  <c:v>-3.7200000000000002E-3</c:v>
                </c:pt>
                <c:pt idx="1887">
                  <c:v>-3.7200000000000002E-3</c:v>
                </c:pt>
                <c:pt idx="1888">
                  <c:v>-3.6700000000000001E-3</c:v>
                </c:pt>
                <c:pt idx="1889">
                  <c:v>-3.6099999999999999E-3</c:v>
                </c:pt>
                <c:pt idx="1890">
                  <c:v>-3.6700000000000001E-3</c:v>
                </c:pt>
                <c:pt idx="1891">
                  <c:v>-3.7200000000000002E-3</c:v>
                </c:pt>
                <c:pt idx="1892">
                  <c:v>-3.7699999999999999E-3</c:v>
                </c:pt>
                <c:pt idx="1893">
                  <c:v>-3.82E-3</c:v>
                </c:pt>
                <c:pt idx="1894">
                  <c:v>-3.7699999999999999E-3</c:v>
                </c:pt>
                <c:pt idx="1895">
                  <c:v>-3.9300000000000003E-3</c:v>
                </c:pt>
                <c:pt idx="1896">
                  <c:v>-3.9300000000000003E-3</c:v>
                </c:pt>
                <c:pt idx="1897">
                  <c:v>-4.0400000000000002E-3</c:v>
                </c:pt>
                <c:pt idx="1898">
                  <c:v>-4.0400000000000002E-3</c:v>
                </c:pt>
                <c:pt idx="1899">
                  <c:v>-4.1900000000000001E-3</c:v>
                </c:pt>
                <c:pt idx="1900">
                  <c:v>-4.3E-3</c:v>
                </c:pt>
                <c:pt idx="1901">
                  <c:v>-4.5100000000000001E-3</c:v>
                </c:pt>
                <c:pt idx="1902">
                  <c:v>-4.5100000000000001E-3</c:v>
                </c:pt>
                <c:pt idx="1903">
                  <c:v>-4.7200000000000002E-3</c:v>
                </c:pt>
                <c:pt idx="1904">
                  <c:v>-4.9800000000000001E-3</c:v>
                </c:pt>
                <c:pt idx="1905">
                  <c:v>-4.9800000000000001E-3</c:v>
                </c:pt>
                <c:pt idx="1906">
                  <c:v>-5.1900000000000002E-3</c:v>
                </c:pt>
                <c:pt idx="1907">
                  <c:v>-5.3E-3</c:v>
                </c:pt>
                <c:pt idx="1908">
                  <c:v>-5.4099999999999999E-3</c:v>
                </c:pt>
                <c:pt idx="1909">
                  <c:v>-5.4599999999999996E-3</c:v>
                </c:pt>
                <c:pt idx="1910">
                  <c:v>-5.6699999999999997E-3</c:v>
                </c:pt>
                <c:pt idx="1911">
                  <c:v>-5.77E-3</c:v>
                </c:pt>
                <c:pt idx="1912">
                  <c:v>-5.77E-3</c:v>
                </c:pt>
                <c:pt idx="1913">
                  <c:v>-5.77E-3</c:v>
                </c:pt>
                <c:pt idx="1914">
                  <c:v>-5.8300000000000001E-3</c:v>
                </c:pt>
                <c:pt idx="1915">
                  <c:v>-5.8799999999999998E-3</c:v>
                </c:pt>
                <c:pt idx="1916">
                  <c:v>-5.8799999999999998E-3</c:v>
                </c:pt>
                <c:pt idx="1917">
                  <c:v>-5.77E-3</c:v>
                </c:pt>
                <c:pt idx="1918">
                  <c:v>-5.6699999999999997E-3</c:v>
                </c:pt>
                <c:pt idx="1919">
                  <c:v>-5.62E-3</c:v>
                </c:pt>
                <c:pt idx="1920">
                  <c:v>-5.5599999999999998E-3</c:v>
                </c:pt>
                <c:pt idx="1921">
                  <c:v>-5.3499999999999997E-3</c:v>
                </c:pt>
                <c:pt idx="1922">
                  <c:v>-5.1900000000000002E-3</c:v>
                </c:pt>
                <c:pt idx="1923">
                  <c:v>-5.1399999999999996E-3</c:v>
                </c:pt>
                <c:pt idx="1924">
                  <c:v>-4.9800000000000001E-3</c:v>
                </c:pt>
                <c:pt idx="1925">
                  <c:v>-4.8300000000000001E-3</c:v>
                </c:pt>
                <c:pt idx="1926">
                  <c:v>-4.6699999999999997E-3</c:v>
                </c:pt>
                <c:pt idx="1927">
                  <c:v>-4.6100000000000004E-3</c:v>
                </c:pt>
                <c:pt idx="1928">
                  <c:v>-4.4600000000000004E-3</c:v>
                </c:pt>
                <c:pt idx="1929">
                  <c:v>-4.4600000000000004E-3</c:v>
                </c:pt>
                <c:pt idx="1930">
                  <c:v>-4.5100000000000001E-3</c:v>
                </c:pt>
                <c:pt idx="1931">
                  <c:v>-4.3499999999999997E-3</c:v>
                </c:pt>
                <c:pt idx="1932">
                  <c:v>-4.3499999999999997E-3</c:v>
                </c:pt>
                <c:pt idx="1933">
                  <c:v>-4.5599999999999998E-3</c:v>
                </c:pt>
                <c:pt idx="1934">
                  <c:v>-4.6699999999999997E-3</c:v>
                </c:pt>
                <c:pt idx="1935">
                  <c:v>-4.8300000000000001E-3</c:v>
                </c:pt>
                <c:pt idx="1936">
                  <c:v>-5.0400000000000002E-3</c:v>
                </c:pt>
                <c:pt idx="1937">
                  <c:v>-5.3499999999999997E-3</c:v>
                </c:pt>
                <c:pt idx="1938">
                  <c:v>-5.62E-3</c:v>
                </c:pt>
                <c:pt idx="1939">
                  <c:v>-6.0400000000000002E-3</c:v>
                </c:pt>
                <c:pt idx="1940">
                  <c:v>-6.4599999999999996E-3</c:v>
                </c:pt>
                <c:pt idx="1941">
                  <c:v>-6.8300000000000001E-3</c:v>
                </c:pt>
                <c:pt idx="1942">
                  <c:v>-7.4099999999999999E-3</c:v>
                </c:pt>
                <c:pt idx="1943">
                  <c:v>-7.9299999999999995E-3</c:v>
                </c:pt>
                <c:pt idx="1944">
                  <c:v>-8.4100000000000008E-3</c:v>
                </c:pt>
                <c:pt idx="1945">
                  <c:v>-9.0900000000000009E-3</c:v>
                </c:pt>
                <c:pt idx="1946">
                  <c:v>-9.6699999999999998E-3</c:v>
                </c:pt>
                <c:pt idx="1947">
                  <c:v>-1.031E-2</c:v>
                </c:pt>
                <c:pt idx="1948">
                  <c:v>-1.094E-2</c:v>
                </c:pt>
                <c:pt idx="1949">
                  <c:v>-1.157E-2</c:v>
                </c:pt>
                <c:pt idx="1950">
                  <c:v>-1.2200000000000001E-2</c:v>
                </c:pt>
                <c:pt idx="1951">
                  <c:v>-1.2840000000000001E-2</c:v>
                </c:pt>
                <c:pt idx="1952">
                  <c:v>-1.341E-2</c:v>
                </c:pt>
                <c:pt idx="1953">
                  <c:v>-1.389E-2</c:v>
                </c:pt>
                <c:pt idx="1954">
                  <c:v>-1.431E-2</c:v>
                </c:pt>
                <c:pt idx="1955">
                  <c:v>-1.4840000000000001E-2</c:v>
                </c:pt>
                <c:pt idx="1956">
                  <c:v>-1.5259999999999999E-2</c:v>
                </c:pt>
                <c:pt idx="1957">
                  <c:v>-1.5679999999999999E-2</c:v>
                </c:pt>
                <c:pt idx="1958">
                  <c:v>-1.584E-2</c:v>
                </c:pt>
                <c:pt idx="1959">
                  <c:v>-1.61E-2</c:v>
                </c:pt>
                <c:pt idx="1960">
                  <c:v>-1.6209999999999999E-2</c:v>
                </c:pt>
                <c:pt idx="1961">
                  <c:v>-1.6310000000000002E-2</c:v>
                </c:pt>
                <c:pt idx="1962">
                  <c:v>-1.6310000000000002E-2</c:v>
                </c:pt>
                <c:pt idx="1963">
                  <c:v>-1.626E-2</c:v>
                </c:pt>
                <c:pt idx="1964">
                  <c:v>-1.6209999999999999E-2</c:v>
                </c:pt>
                <c:pt idx="1965">
                  <c:v>-1.5939999999999999E-2</c:v>
                </c:pt>
                <c:pt idx="1966">
                  <c:v>-1.5679999999999999E-2</c:v>
                </c:pt>
                <c:pt idx="1967">
                  <c:v>-1.536E-2</c:v>
                </c:pt>
                <c:pt idx="1968">
                  <c:v>-1.5049999999999999E-2</c:v>
                </c:pt>
                <c:pt idx="1969">
                  <c:v>-1.468E-2</c:v>
                </c:pt>
                <c:pt idx="1970">
                  <c:v>-1.4149999999999999E-2</c:v>
                </c:pt>
                <c:pt idx="1971">
                  <c:v>-1.3729999999999999E-2</c:v>
                </c:pt>
                <c:pt idx="1972">
                  <c:v>-1.32E-2</c:v>
                </c:pt>
                <c:pt idx="1973">
                  <c:v>-1.278E-2</c:v>
                </c:pt>
                <c:pt idx="1974">
                  <c:v>-1.226E-2</c:v>
                </c:pt>
                <c:pt idx="1975">
                  <c:v>-1.1730000000000001E-2</c:v>
                </c:pt>
                <c:pt idx="1976">
                  <c:v>-1.1039999999999999E-2</c:v>
                </c:pt>
                <c:pt idx="1977">
                  <c:v>-1.0619999999999999E-2</c:v>
                </c:pt>
                <c:pt idx="1978">
                  <c:v>-1.004E-2</c:v>
                </c:pt>
                <c:pt idx="1979">
                  <c:v>-9.5700000000000004E-3</c:v>
                </c:pt>
                <c:pt idx="1980">
                  <c:v>-9.0900000000000009E-3</c:v>
                </c:pt>
                <c:pt idx="1981">
                  <c:v>-8.6199999999999992E-3</c:v>
                </c:pt>
                <c:pt idx="1982">
                  <c:v>-8.2500000000000004E-3</c:v>
                </c:pt>
                <c:pt idx="1983">
                  <c:v>-7.7799999999999996E-3</c:v>
                </c:pt>
                <c:pt idx="1984">
                  <c:v>-7.4599999999999996E-3</c:v>
                </c:pt>
                <c:pt idx="1985">
                  <c:v>-7.0400000000000003E-3</c:v>
                </c:pt>
                <c:pt idx="1986">
                  <c:v>-6.8799999999999998E-3</c:v>
                </c:pt>
                <c:pt idx="1987">
                  <c:v>-6.62E-3</c:v>
                </c:pt>
                <c:pt idx="1988">
                  <c:v>-6.4599999999999996E-3</c:v>
                </c:pt>
                <c:pt idx="1989">
                  <c:v>-6.2500000000000003E-3</c:v>
                </c:pt>
                <c:pt idx="1990">
                  <c:v>-6.0899999999999999E-3</c:v>
                </c:pt>
                <c:pt idx="1991">
                  <c:v>-5.9800000000000001E-3</c:v>
                </c:pt>
                <c:pt idx="1992">
                  <c:v>-5.77E-3</c:v>
                </c:pt>
                <c:pt idx="1993">
                  <c:v>-5.8799999999999998E-3</c:v>
                </c:pt>
                <c:pt idx="1994">
                  <c:v>-5.77E-3</c:v>
                </c:pt>
                <c:pt idx="1995">
                  <c:v>-5.6699999999999997E-3</c:v>
                </c:pt>
                <c:pt idx="1996">
                  <c:v>-5.62E-3</c:v>
                </c:pt>
                <c:pt idx="1997">
                  <c:v>-5.7200000000000003E-3</c:v>
                </c:pt>
                <c:pt idx="1998">
                  <c:v>-5.62E-3</c:v>
                </c:pt>
                <c:pt idx="1999">
                  <c:v>-5.62E-3</c:v>
                </c:pt>
                <c:pt idx="2000">
                  <c:v>-5.6699999999999997E-3</c:v>
                </c:pt>
                <c:pt idx="2001">
                  <c:v>-5.5100000000000001E-3</c:v>
                </c:pt>
                <c:pt idx="2002">
                  <c:v>-5.5100000000000001E-3</c:v>
                </c:pt>
                <c:pt idx="2003">
                  <c:v>-5.3499999999999997E-3</c:v>
                </c:pt>
                <c:pt idx="2004">
                  <c:v>-5.3E-3</c:v>
                </c:pt>
                <c:pt idx="2005">
                  <c:v>-5.1900000000000002E-3</c:v>
                </c:pt>
                <c:pt idx="2006">
                  <c:v>-5.0899999999999999E-3</c:v>
                </c:pt>
                <c:pt idx="2007">
                  <c:v>-4.8300000000000001E-3</c:v>
                </c:pt>
                <c:pt idx="2008">
                  <c:v>-4.6699999999999997E-3</c:v>
                </c:pt>
                <c:pt idx="2009">
                  <c:v>-4.4000000000000003E-3</c:v>
                </c:pt>
                <c:pt idx="2010">
                  <c:v>-4.2500000000000003E-3</c:v>
                </c:pt>
                <c:pt idx="2011">
                  <c:v>-3.9300000000000003E-3</c:v>
                </c:pt>
                <c:pt idx="2012">
                  <c:v>-3.6099999999999999E-3</c:v>
                </c:pt>
                <c:pt idx="2013">
                  <c:v>-3.3999999999999998E-3</c:v>
                </c:pt>
                <c:pt idx="2014">
                  <c:v>-3.14E-3</c:v>
                </c:pt>
                <c:pt idx="2015">
                  <c:v>-2.7699999999999999E-3</c:v>
                </c:pt>
                <c:pt idx="2016">
                  <c:v>-2.6099999999999999E-3</c:v>
                </c:pt>
                <c:pt idx="2017">
                  <c:v>-2.2399999999999998E-3</c:v>
                </c:pt>
                <c:pt idx="2018">
                  <c:v>-1.9300000000000001E-3</c:v>
                </c:pt>
                <c:pt idx="2019">
                  <c:v>-1.6100000000000001E-3</c:v>
                </c:pt>
                <c:pt idx="2020">
                  <c:v>-1.4E-3</c:v>
                </c:pt>
                <c:pt idx="2021">
                  <c:v>-1.14E-3</c:v>
                </c:pt>
                <c:pt idx="2022">
                  <c:v>-9.3000000000000005E-4</c:v>
                </c:pt>
                <c:pt idx="2023">
                  <c:v>-7.2000000000000005E-4</c:v>
                </c:pt>
                <c:pt idx="2024">
                  <c:v>-5.5999999999999995E-4</c:v>
                </c:pt>
                <c:pt idx="2025">
                  <c:v>-4.4999999999999999E-4</c:v>
                </c:pt>
                <c:pt idx="2026">
                  <c:v>-3.5E-4</c:v>
                </c:pt>
                <c:pt idx="2027">
                  <c:v>-4.0000000000000002E-4</c:v>
                </c:pt>
                <c:pt idx="2028">
                  <c:v>-2.9E-4</c:v>
                </c:pt>
                <c:pt idx="2029">
                  <c:v>-4.0000000000000002E-4</c:v>
                </c:pt>
                <c:pt idx="2030">
                  <c:v>-6.0999999999999997E-4</c:v>
                </c:pt>
                <c:pt idx="2031">
                  <c:v>-7.6999999999999996E-4</c:v>
                </c:pt>
                <c:pt idx="2032">
                  <c:v>-1.0300000000000001E-3</c:v>
                </c:pt>
                <c:pt idx="2033">
                  <c:v>-1.2999999999999999E-3</c:v>
                </c:pt>
                <c:pt idx="2034">
                  <c:v>-1.6100000000000001E-3</c:v>
                </c:pt>
                <c:pt idx="2035">
                  <c:v>-1.8699999999999999E-3</c:v>
                </c:pt>
                <c:pt idx="2036">
                  <c:v>-2.3500000000000001E-3</c:v>
                </c:pt>
                <c:pt idx="2037">
                  <c:v>-2.82E-3</c:v>
                </c:pt>
                <c:pt idx="2038">
                  <c:v>-3.3500000000000001E-3</c:v>
                </c:pt>
                <c:pt idx="2039">
                  <c:v>-3.8800000000000002E-3</c:v>
                </c:pt>
                <c:pt idx="2040">
                  <c:v>-4.4000000000000003E-3</c:v>
                </c:pt>
                <c:pt idx="2041">
                  <c:v>-4.9800000000000001E-3</c:v>
                </c:pt>
                <c:pt idx="2042">
                  <c:v>-5.5100000000000001E-3</c:v>
                </c:pt>
                <c:pt idx="2043">
                  <c:v>-6.0899999999999999E-3</c:v>
                </c:pt>
                <c:pt idx="2044">
                  <c:v>-6.7200000000000003E-3</c:v>
                </c:pt>
                <c:pt idx="2045">
                  <c:v>-7.3000000000000001E-3</c:v>
                </c:pt>
                <c:pt idx="2046">
                  <c:v>-7.8300000000000002E-3</c:v>
                </c:pt>
                <c:pt idx="2047">
                  <c:v>-8.4100000000000008E-3</c:v>
                </c:pt>
                <c:pt idx="2048">
                  <c:v>-8.94E-3</c:v>
                </c:pt>
                <c:pt idx="2049">
                  <c:v>-9.41E-3</c:v>
                </c:pt>
                <c:pt idx="2050">
                  <c:v>-9.8799999999999999E-3</c:v>
                </c:pt>
                <c:pt idx="2051">
                  <c:v>-1.031E-2</c:v>
                </c:pt>
                <c:pt idx="2052">
                  <c:v>-1.0670000000000001E-2</c:v>
                </c:pt>
                <c:pt idx="2053">
                  <c:v>-1.099E-2</c:v>
                </c:pt>
                <c:pt idx="2054">
                  <c:v>-1.12E-2</c:v>
                </c:pt>
                <c:pt idx="2055">
                  <c:v>-1.1520000000000001E-2</c:v>
                </c:pt>
                <c:pt idx="2056">
                  <c:v>-1.1730000000000001E-2</c:v>
                </c:pt>
                <c:pt idx="2057">
                  <c:v>-1.1780000000000001E-2</c:v>
                </c:pt>
                <c:pt idx="2058">
                  <c:v>-1.183E-2</c:v>
                </c:pt>
                <c:pt idx="2059">
                  <c:v>-1.189E-2</c:v>
                </c:pt>
                <c:pt idx="2060">
                  <c:v>-1.1780000000000001E-2</c:v>
                </c:pt>
                <c:pt idx="2061">
                  <c:v>-1.162E-2</c:v>
                </c:pt>
                <c:pt idx="2062">
                  <c:v>-1.1469999999999999E-2</c:v>
                </c:pt>
                <c:pt idx="2063">
                  <c:v>-1.1310000000000001E-2</c:v>
                </c:pt>
                <c:pt idx="2064">
                  <c:v>-1.1039999999999999E-2</c:v>
                </c:pt>
                <c:pt idx="2065">
                  <c:v>-1.078E-2</c:v>
                </c:pt>
                <c:pt idx="2066">
                  <c:v>-1.0410000000000001E-2</c:v>
                </c:pt>
                <c:pt idx="2067">
                  <c:v>-1.009E-2</c:v>
                </c:pt>
                <c:pt idx="2068">
                  <c:v>-9.6200000000000001E-3</c:v>
                </c:pt>
                <c:pt idx="2069">
                  <c:v>-9.3600000000000003E-3</c:v>
                </c:pt>
                <c:pt idx="2070">
                  <c:v>-8.8800000000000007E-3</c:v>
                </c:pt>
                <c:pt idx="2071">
                  <c:v>-8.4600000000000005E-3</c:v>
                </c:pt>
                <c:pt idx="2072">
                  <c:v>-7.8799999999999999E-3</c:v>
                </c:pt>
                <c:pt idx="2073">
                  <c:v>-7.5100000000000002E-3</c:v>
                </c:pt>
                <c:pt idx="2074">
                  <c:v>-6.9899999999999997E-3</c:v>
                </c:pt>
                <c:pt idx="2075">
                  <c:v>-6.62E-3</c:v>
                </c:pt>
                <c:pt idx="2076">
                  <c:v>-6.1999999999999998E-3</c:v>
                </c:pt>
                <c:pt idx="2077">
                  <c:v>-5.8300000000000001E-3</c:v>
                </c:pt>
                <c:pt idx="2078">
                  <c:v>-5.4599999999999996E-3</c:v>
                </c:pt>
                <c:pt idx="2079">
                  <c:v>-5.1399999999999996E-3</c:v>
                </c:pt>
                <c:pt idx="2080">
                  <c:v>-4.7699999999999999E-3</c:v>
                </c:pt>
                <c:pt idx="2081">
                  <c:v>-4.4000000000000003E-3</c:v>
                </c:pt>
                <c:pt idx="2082">
                  <c:v>-4.1399999999999996E-3</c:v>
                </c:pt>
                <c:pt idx="2083">
                  <c:v>-3.9300000000000003E-3</c:v>
                </c:pt>
                <c:pt idx="2084">
                  <c:v>-3.7200000000000002E-3</c:v>
                </c:pt>
                <c:pt idx="2085">
                  <c:v>-3.5100000000000001E-3</c:v>
                </c:pt>
                <c:pt idx="2086">
                  <c:v>-3.2399999999999998E-3</c:v>
                </c:pt>
                <c:pt idx="2087">
                  <c:v>-3.0899999999999999E-3</c:v>
                </c:pt>
                <c:pt idx="2088">
                  <c:v>-2.9299999999999999E-3</c:v>
                </c:pt>
                <c:pt idx="2089">
                  <c:v>-2.7200000000000002E-3</c:v>
                </c:pt>
                <c:pt idx="2090">
                  <c:v>-2.7200000000000002E-3</c:v>
                </c:pt>
                <c:pt idx="2091">
                  <c:v>-2.5600000000000002E-3</c:v>
                </c:pt>
                <c:pt idx="2092">
                  <c:v>-2.5100000000000001E-3</c:v>
                </c:pt>
                <c:pt idx="2093">
                  <c:v>-2.3999999999999998E-3</c:v>
                </c:pt>
                <c:pt idx="2094">
                  <c:v>-2.3999999999999998E-3</c:v>
                </c:pt>
                <c:pt idx="2095">
                  <c:v>-2.3500000000000001E-3</c:v>
                </c:pt>
                <c:pt idx="2096">
                  <c:v>-2.3E-3</c:v>
                </c:pt>
                <c:pt idx="2097">
                  <c:v>-2.0899999999999998E-3</c:v>
                </c:pt>
                <c:pt idx="2098">
                  <c:v>-2.0899999999999998E-3</c:v>
                </c:pt>
                <c:pt idx="2099">
                  <c:v>-1.98E-3</c:v>
                </c:pt>
                <c:pt idx="2100">
                  <c:v>-1.82E-3</c:v>
                </c:pt>
                <c:pt idx="2101">
                  <c:v>-1.66E-3</c:v>
                </c:pt>
                <c:pt idx="2102">
                  <c:v>-1.6100000000000001E-3</c:v>
                </c:pt>
                <c:pt idx="2103">
                  <c:v>-1.4E-3</c:v>
                </c:pt>
                <c:pt idx="2104">
                  <c:v>-1.24E-3</c:v>
                </c:pt>
                <c:pt idx="2105">
                  <c:v>-1.0300000000000001E-3</c:v>
                </c:pt>
                <c:pt idx="2106">
                  <c:v>-7.6999999999999996E-4</c:v>
                </c:pt>
                <c:pt idx="2107">
                  <c:v>-5.5999999999999995E-4</c:v>
                </c:pt>
                <c:pt idx="2108">
                  <c:v>-2.9E-4</c:v>
                </c:pt>
                <c:pt idx="2109">
                  <c:v>-3.0000000000000001E-5</c:v>
                </c:pt>
                <c:pt idx="2110">
                  <c:v>2.3000000000000001E-4</c:v>
                </c:pt>
                <c:pt idx="2111">
                  <c:v>4.4000000000000002E-4</c:v>
                </c:pt>
                <c:pt idx="2112">
                  <c:v>7.6000000000000004E-4</c:v>
                </c:pt>
                <c:pt idx="2113">
                  <c:v>9.7000000000000005E-4</c:v>
                </c:pt>
                <c:pt idx="2114">
                  <c:v>1.2899999999999999E-3</c:v>
                </c:pt>
                <c:pt idx="2115">
                  <c:v>1.6000000000000001E-3</c:v>
                </c:pt>
                <c:pt idx="2116">
                  <c:v>1.81E-3</c:v>
                </c:pt>
                <c:pt idx="2117">
                  <c:v>2.0799999999999998E-3</c:v>
                </c:pt>
                <c:pt idx="2118">
                  <c:v>2.2899999999999999E-3</c:v>
                </c:pt>
                <c:pt idx="2119">
                  <c:v>2.66E-3</c:v>
                </c:pt>
                <c:pt idx="2120">
                  <c:v>2.9199999999999999E-3</c:v>
                </c:pt>
                <c:pt idx="2121">
                  <c:v>3.13E-3</c:v>
                </c:pt>
                <c:pt idx="2122">
                  <c:v>3.3400000000000001E-3</c:v>
                </c:pt>
                <c:pt idx="2123">
                  <c:v>3.5000000000000001E-3</c:v>
                </c:pt>
                <c:pt idx="2124">
                  <c:v>3.6600000000000001E-3</c:v>
                </c:pt>
                <c:pt idx="2125">
                  <c:v>3.7599999999999999E-3</c:v>
                </c:pt>
                <c:pt idx="2126">
                  <c:v>3.9699999999999996E-3</c:v>
                </c:pt>
                <c:pt idx="2127">
                  <c:v>3.9699999999999996E-3</c:v>
                </c:pt>
                <c:pt idx="2128">
                  <c:v>4.0299999999999997E-3</c:v>
                </c:pt>
                <c:pt idx="2129">
                  <c:v>4.13E-3</c:v>
                </c:pt>
                <c:pt idx="2130">
                  <c:v>4.1799999999999997E-3</c:v>
                </c:pt>
                <c:pt idx="2131">
                  <c:v>4.13E-3</c:v>
                </c:pt>
                <c:pt idx="2132">
                  <c:v>4.1799999999999997E-3</c:v>
                </c:pt>
                <c:pt idx="2133">
                  <c:v>4.0800000000000003E-3</c:v>
                </c:pt>
                <c:pt idx="2134">
                  <c:v>4.13E-3</c:v>
                </c:pt>
                <c:pt idx="2135">
                  <c:v>3.9699999999999996E-3</c:v>
                </c:pt>
                <c:pt idx="2136">
                  <c:v>3.9199999999999999E-3</c:v>
                </c:pt>
                <c:pt idx="2137">
                  <c:v>3.82E-3</c:v>
                </c:pt>
                <c:pt idx="2138">
                  <c:v>3.6600000000000001E-3</c:v>
                </c:pt>
                <c:pt idx="2139">
                  <c:v>3.6099999999999999E-3</c:v>
                </c:pt>
                <c:pt idx="2140">
                  <c:v>3.3899999999999998E-3</c:v>
                </c:pt>
                <c:pt idx="2141">
                  <c:v>3.1800000000000001E-3</c:v>
                </c:pt>
                <c:pt idx="2142">
                  <c:v>3.0799999999999998E-3</c:v>
                </c:pt>
                <c:pt idx="2143">
                  <c:v>2.8700000000000002E-3</c:v>
                </c:pt>
                <c:pt idx="2144">
                  <c:v>2.66E-3</c:v>
                </c:pt>
                <c:pt idx="2145">
                  <c:v>2.4499999999999999E-3</c:v>
                </c:pt>
                <c:pt idx="2146">
                  <c:v>2.1800000000000001E-3</c:v>
                </c:pt>
                <c:pt idx="2147">
                  <c:v>2.0799999999999998E-3</c:v>
                </c:pt>
                <c:pt idx="2148">
                  <c:v>1.7600000000000001E-3</c:v>
                </c:pt>
                <c:pt idx="2149">
                  <c:v>1.5499999999999999E-3</c:v>
                </c:pt>
                <c:pt idx="2150">
                  <c:v>1.2899999999999999E-3</c:v>
                </c:pt>
                <c:pt idx="2151">
                  <c:v>1.0200000000000001E-3</c:v>
                </c:pt>
                <c:pt idx="2152">
                  <c:v>7.6000000000000004E-4</c:v>
                </c:pt>
                <c:pt idx="2153">
                  <c:v>4.4000000000000002E-4</c:v>
                </c:pt>
                <c:pt idx="2154">
                  <c:v>1.8000000000000001E-4</c:v>
                </c:pt>
                <c:pt idx="2155">
                  <c:v>-8.0000000000000007E-5</c:v>
                </c:pt>
                <c:pt idx="2156">
                  <c:v>-3.5E-4</c:v>
                </c:pt>
                <c:pt idx="2157">
                  <c:v>-6.6E-4</c:v>
                </c:pt>
                <c:pt idx="2158">
                  <c:v>-9.3000000000000005E-4</c:v>
                </c:pt>
                <c:pt idx="2159">
                  <c:v>-1.24E-3</c:v>
                </c:pt>
                <c:pt idx="2160">
                  <c:v>-1.56E-3</c:v>
                </c:pt>
                <c:pt idx="2161">
                  <c:v>-1.7700000000000001E-3</c:v>
                </c:pt>
                <c:pt idx="2162">
                  <c:v>-1.98E-3</c:v>
                </c:pt>
                <c:pt idx="2163">
                  <c:v>-2.3E-3</c:v>
                </c:pt>
                <c:pt idx="2164">
                  <c:v>-2.4499999999999999E-3</c:v>
                </c:pt>
                <c:pt idx="2165">
                  <c:v>-2.7200000000000002E-3</c:v>
                </c:pt>
                <c:pt idx="2166">
                  <c:v>-2.9299999999999999E-3</c:v>
                </c:pt>
                <c:pt idx="2167">
                  <c:v>-3.1900000000000001E-3</c:v>
                </c:pt>
                <c:pt idx="2168">
                  <c:v>-3.1900000000000001E-3</c:v>
                </c:pt>
                <c:pt idx="2169">
                  <c:v>-3.3999999999999998E-3</c:v>
                </c:pt>
                <c:pt idx="2170">
                  <c:v>-3.46E-3</c:v>
                </c:pt>
                <c:pt idx="2171">
                  <c:v>-3.6099999999999999E-3</c:v>
                </c:pt>
                <c:pt idx="2172">
                  <c:v>-3.6099999999999999E-3</c:v>
                </c:pt>
                <c:pt idx="2173">
                  <c:v>-3.6099999999999999E-3</c:v>
                </c:pt>
                <c:pt idx="2174">
                  <c:v>-3.6700000000000001E-3</c:v>
                </c:pt>
                <c:pt idx="2175">
                  <c:v>-3.7200000000000002E-3</c:v>
                </c:pt>
                <c:pt idx="2176">
                  <c:v>-3.6099999999999999E-3</c:v>
                </c:pt>
                <c:pt idx="2177">
                  <c:v>-3.5599999999999998E-3</c:v>
                </c:pt>
                <c:pt idx="2178">
                  <c:v>-3.46E-3</c:v>
                </c:pt>
                <c:pt idx="2179">
                  <c:v>-3.3999999999999998E-3</c:v>
                </c:pt>
                <c:pt idx="2180">
                  <c:v>-3.0899999999999999E-3</c:v>
                </c:pt>
                <c:pt idx="2181">
                  <c:v>-3.0899999999999999E-3</c:v>
                </c:pt>
                <c:pt idx="2182">
                  <c:v>-2.8800000000000002E-3</c:v>
                </c:pt>
                <c:pt idx="2183">
                  <c:v>-2.6099999999999999E-3</c:v>
                </c:pt>
                <c:pt idx="2184">
                  <c:v>-2.3500000000000001E-3</c:v>
                </c:pt>
                <c:pt idx="2185">
                  <c:v>-2.14E-3</c:v>
                </c:pt>
                <c:pt idx="2186">
                  <c:v>-1.8699999999999999E-3</c:v>
                </c:pt>
                <c:pt idx="2187">
                  <c:v>-1.6100000000000001E-3</c:v>
                </c:pt>
                <c:pt idx="2188">
                  <c:v>-1.24E-3</c:v>
                </c:pt>
                <c:pt idx="2189">
                  <c:v>-1.0300000000000001E-3</c:v>
                </c:pt>
                <c:pt idx="2190">
                  <c:v>-6.6E-4</c:v>
                </c:pt>
                <c:pt idx="2191">
                  <c:v>-4.0000000000000002E-4</c:v>
                </c:pt>
                <c:pt idx="2192">
                  <c:v>2.0000000000000002E-5</c:v>
                </c:pt>
                <c:pt idx="2193">
                  <c:v>2.3000000000000001E-4</c:v>
                </c:pt>
                <c:pt idx="2194">
                  <c:v>6.4999999999999997E-4</c:v>
                </c:pt>
                <c:pt idx="2195">
                  <c:v>1.0200000000000001E-3</c:v>
                </c:pt>
                <c:pt idx="2196">
                  <c:v>1.2899999999999999E-3</c:v>
                </c:pt>
                <c:pt idx="2197">
                  <c:v>1.5499999999999999E-3</c:v>
                </c:pt>
                <c:pt idx="2198">
                  <c:v>2.0200000000000001E-3</c:v>
                </c:pt>
                <c:pt idx="2199">
                  <c:v>2.3400000000000001E-3</c:v>
                </c:pt>
                <c:pt idx="2200">
                  <c:v>2.5500000000000002E-3</c:v>
                </c:pt>
                <c:pt idx="2201">
                  <c:v>2.9199999999999999E-3</c:v>
                </c:pt>
                <c:pt idx="2202">
                  <c:v>3.29E-3</c:v>
                </c:pt>
                <c:pt idx="2203">
                  <c:v>3.6099999999999999E-3</c:v>
                </c:pt>
                <c:pt idx="2204">
                  <c:v>3.9199999999999999E-3</c:v>
                </c:pt>
                <c:pt idx="2205">
                  <c:v>4.2399999999999998E-3</c:v>
                </c:pt>
                <c:pt idx="2206">
                  <c:v>4.4999999999999997E-3</c:v>
                </c:pt>
                <c:pt idx="2207">
                  <c:v>4.7600000000000003E-3</c:v>
                </c:pt>
                <c:pt idx="2208">
                  <c:v>5.0800000000000003E-3</c:v>
                </c:pt>
                <c:pt idx="2209">
                  <c:v>5.4000000000000003E-3</c:v>
                </c:pt>
                <c:pt idx="2210">
                  <c:v>5.6600000000000001E-3</c:v>
                </c:pt>
                <c:pt idx="2211">
                  <c:v>5.8199999999999997E-3</c:v>
                </c:pt>
                <c:pt idx="2212">
                  <c:v>6.0299999999999998E-3</c:v>
                </c:pt>
                <c:pt idx="2213">
                  <c:v>6.2899999999999996E-3</c:v>
                </c:pt>
                <c:pt idx="2214">
                  <c:v>6.5599999999999999E-3</c:v>
                </c:pt>
                <c:pt idx="2215">
                  <c:v>6.77E-3</c:v>
                </c:pt>
                <c:pt idx="2216">
                  <c:v>6.9199999999999999E-3</c:v>
                </c:pt>
                <c:pt idx="2217">
                  <c:v>6.9800000000000001E-3</c:v>
                </c:pt>
                <c:pt idx="2218">
                  <c:v>7.1900000000000002E-3</c:v>
                </c:pt>
                <c:pt idx="2219">
                  <c:v>7.1900000000000002E-3</c:v>
                </c:pt>
                <c:pt idx="2220">
                  <c:v>7.3499999999999998E-3</c:v>
                </c:pt>
                <c:pt idx="2221">
                  <c:v>7.4000000000000003E-3</c:v>
                </c:pt>
                <c:pt idx="2222">
                  <c:v>7.2899999999999996E-3</c:v>
                </c:pt>
                <c:pt idx="2223">
                  <c:v>7.1900000000000002E-3</c:v>
                </c:pt>
                <c:pt idx="2224">
                  <c:v>7.1900000000000002E-3</c:v>
                </c:pt>
                <c:pt idx="2225">
                  <c:v>7.1399999999999996E-3</c:v>
                </c:pt>
                <c:pt idx="2226">
                  <c:v>6.9800000000000001E-3</c:v>
                </c:pt>
                <c:pt idx="2227">
                  <c:v>6.7099999999999998E-3</c:v>
                </c:pt>
                <c:pt idx="2228">
                  <c:v>6.6100000000000004E-3</c:v>
                </c:pt>
                <c:pt idx="2229">
                  <c:v>6.3499999999999997E-3</c:v>
                </c:pt>
                <c:pt idx="2230">
                  <c:v>6.0800000000000003E-3</c:v>
                </c:pt>
                <c:pt idx="2231">
                  <c:v>5.77E-3</c:v>
                </c:pt>
                <c:pt idx="2232">
                  <c:v>5.45E-3</c:v>
                </c:pt>
                <c:pt idx="2233">
                  <c:v>5.0299999999999997E-3</c:v>
                </c:pt>
                <c:pt idx="2234">
                  <c:v>4.7099999999999998E-3</c:v>
                </c:pt>
                <c:pt idx="2235">
                  <c:v>4.2900000000000004E-3</c:v>
                </c:pt>
                <c:pt idx="2236">
                  <c:v>3.8700000000000002E-3</c:v>
                </c:pt>
                <c:pt idx="2237">
                  <c:v>3.4499999999999999E-3</c:v>
                </c:pt>
                <c:pt idx="2238">
                  <c:v>3.0300000000000001E-3</c:v>
                </c:pt>
                <c:pt idx="2239">
                  <c:v>2.66E-3</c:v>
                </c:pt>
                <c:pt idx="2240">
                  <c:v>2.2899999999999999E-3</c:v>
                </c:pt>
                <c:pt idx="2241">
                  <c:v>1.81E-3</c:v>
                </c:pt>
                <c:pt idx="2242">
                  <c:v>1.5E-3</c:v>
                </c:pt>
                <c:pt idx="2243">
                  <c:v>1.08E-3</c:v>
                </c:pt>
                <c:pt idx="2244">
                  <c:v>7.1000000000000002E-4</c:v>
                </c:pt>
                <c:pt idx="2245">
                  <c:v>4.4000000000000002E-4</c:v>
                </c:pt>
                <c:pt idx="2246">
                  <c:v>2.0000000000000002E-5</c:v>
                </c:pt>
                <c:pt idx="2247">
                  <c:v>-2.4000000000000001E-4</c:v>
                </c:pt>
                <c:pt idx="2248">
                  <c:v>-3.5E-4</c:v>
                </c:pt>
                <c:pt idx="2249">
                  <c:v>-5.5999999999999995E-4</c:v>
                </c:pt>
                <c:pt idx="2250">
                  <c:v>-7.6999999999999996E-4</c:v>
                </c:pt>
                <c:pt idx="2251">
                  <c:v>-9.3000000000000005E-4</c:v>
                </c:pt>
                <c:pt idx="2252">
                  <c:v>-9.7999999999999997E-4</c:v>
                </c:pt>
                <c:pt idx="2253">
                  <c:v>-1.0300000000000001E-3</c:v>
                </c:pt>
                <c:pt idx="2254">
                  <c:v>-9.7999999999999997E-4</c:v>
                </c:pt>
                <c:pt idx="2255">
                  <c:v>-9.7999999999999997E-4</c:v>
                </c:pt>
                <c:pt idx="2256">
                  <c:v>-9.3000000000000005E-4</c:v>
                </c:pt>
                <c:pt idx="2257">
                  <c:v>-8.7000000000000001E-4</c:v>
                </c:pt>
                <c:pt idx="2258">
                  <c:v>-6.0999999999999997E-4</c:v>
                </c:pt>
                <c:pt idx="2259">
                  <c:v>-5.5999999999999995E-4</c:v>
                </c:pt>
                <c:pt idx="2260">
                  <c:v>-2.9E-4</c:v>
                </c:pt>
                <c:pt idx="2261">
                  <c:v>-1.9000000000000001E-4</c:v>
                </c:pt>
                <c:pt idx="2262">
                  <c:v>2.0000000000000002E-5</c:v>
                </c:pt>
                <c:pt idx="2263">
                  <c:v>3.4000000000000002E-4</c:v>
                </c:pt>
                <c:pt idx="2264">
                  <c:v>5.5000000000000003E-4</c:v>
                </c:pt>
                <c:pt idx="2265">
                  <c:v>8.0999999999999996E-4</c:v>
                </c:pt>
                <c:pt idx="2266">
                  <c:v>1.0200000000000001E-3</c:v>
                </c:pt>
                <c:pt idx="2267">
                  <c:v>1.2899999999999999E-3</c:v>
                </c:pt>
                <c:pt idx="2268">
                  <c:v>1.39E-3</c:v>
                </c:pt>
                <c:pt idx="2269">
                  <c:v>1.6000000000000001E-3</c:v>
                </c:pt>
                <c:pt idx="2270">
                  <c:v>1.81E-3</c:v>
                </c:pt>
                <c:pt idx="2271">
                  <c:v>1.97E-3</c:v>
                </c:pt>
                <c:pt idx="2272">
                  <c:v>2.0200000000000001E-3</c:v>
                </c:pt>
                <c:pt idx="2273">
                  <c:v>2.2399999999999998E-3</c:v>
                </c:pt>
                <c:pt idx="2274">
                  <c:v>2.2899999999999999E-3</c:v>
                </c:pt>
                <c:pt idx="2275">
                  <c:v>2.2899999999999999E-3</c:v>
                </c:pt>
                <c:pt idx="2276">
                  <c:v>2.2399999999999998E-3</c:v>
                </c:pt>
                <c:pt idx="2277">
                  <c:v>2.2399999999999998E-3</c:v>
                </c:pt>
                <c:pt idx="2278">
                  <c:v>2.1299999999999999E-3</c:v>
                </c:pt>
                <c:pt idx="2279">
                  <c:v>2.0200000000000001E-3</c:v>
                </c:pt>
                <c:pt idx="2280">
                  <c:v>1.92E-3</c:v>
                </c:pt>
                <c:pt idx="2281">
                  <c:v>1.7099999999999999E-3</c:v>
                </c:pt>
                <c:pt idx="2282">
                  <c:v>1.4400000000000001E-3</c:v>
                </c:pt>
                <c:pt idx="2283">
                  <c:v>1.1299999999999999E-3</c:v>
                </c:pt>
                <c:pt idx="2284">
                  <c:v>8.7000000000000001E-4</c:v>
                </c:pt>
                <c:pt idx="2285">
                  <c:v>4.4000000000000002E-4</c:v>
                </c:pt>
                <c:pt idx="2286">
                  <c:v>6.9999999999999994E-5</c:v>
                </c:pt>
                <c:pt idx="2287">
                  <c:v>-2.9E-4</c:v>
                </c:pt>
                <c:pt idx="2288">
                  <c:v>-8.1999999999999998E-4</c:v>
                </c:pt>
                <c:pt idx="2289">
                  <c:v>-1.1900000000000001E-3</c:v>
                </c:pt>
                <c:pt idx="2290">
                  <c:v>-1.56E-3</c:v>
                </c:pt>
                <c:pt idx="2291">
                  <c:v>-2.14E-3</c:v>
                </c:pt>
                <c:pt idx="2292">
                  <c:v>-2.6099999999999999E-3</c:v>
                </c:pt>
                <c:pt idx="2293">
                  <c:v>-3.0899999999999999E-3</c:v>
                </c:pt>
                <c:pt idx="2294">
                  <c:v>-3.6700000000000001E-3</c:v>
                </c:pt>
                <c:pt idx="2295">
                  <c:v>-4.1900000000000001E-3</c:v>
                </c:pt>
                <c:pt idx="2296">
                  <c:v>-4.6100000000000004E-3</c:v>
                </c:pt>
                <c:pt idx="2297">
                  <c:v>-5.1399999999999996E-3</c:v>
                </c:pt>
                <c:pt idx="2298">
                  <c:v>-5.6699999999999997E-3</c:v>
                </c:pt>
                <c:pt idx="2299">
                  <c:v>-6.1399999999999996E-3</c:v>
                </c:pt>
                <c:pt idx="2300">
                  <c:v>-6.62E-3</c:v>
                </c:pt>
                <c:pt idx="2301">
                  <c:v>-7.1399999999999996E-3</c:v>
                </c:pt>
                <c:pt idx="2302">
                  <c:v>-7.5700000000000003E-3</c:v>
                </c:pt>
                <c:pt idx="2303">
                  <c:v>-7.8799999999999999E-3</c:v>
                </c:pt>
                <c:pt idx="2304">
                  <c:v>-8.3000000000000001E-3</c:v>
                </c:pt>
                <c:pt idx="2305">
                  <c:v>-8.5100000000000002E-3</c:v>
                </c:pt>
                <c:pt idx="2306">
                  <c:v>-8.8800000000000007E-3</c:v>
                </c:pt>
                <c:pt idx="2307">
                  <c:v>-9.0900000000000009E-3</c:v>
                </c:pt>
                <c:pt idx="2308">
                  <c:v>-9.2999999999999992E-3</c:v>
                </c:pt>
                <c:pt idx="2309">
                  <c:v>-9.4599999999999997E-3</c:v>
                </c:pt>
                <c:pt idx="2310">
                  <c:v>-9.5700000000000004E-3</c:v>
                </c:pt>
                <c:pt idx="2311">
                  <c:v>-9.6699999999999998E-3</c:v>
                </c:pt>
                <c:pt idx="2312">
                  <c:v>-9.6200000000000001E-3</c:v>
                </c:pt>
                <c:pt idx="2313">
                  <c:v>-9.6200000000000001E-3</c:v>
                </c:pt>
                <c:pt idx="2314">
                  <c:v>-9.5700000000000004E-3</c:v>
                </c:pt>
                <c:pt idx="2315">
                  <c:v>-9.41E-3</c:v>
                </c:pt>
                <c:pt idx="2316">
                  <c:v>-9.1999999999999998E-3</c:v>
                </c:pt>
                <c:pt idx="2317">
                  <c:v>-9.0399999999999994E-3</c:v>
                </c:pt>
                <c:pt idx="2318">
                  <c:v>-8.6700000000000006E-3</c:v>
                </c:pt>
                <c:pt idx="2319">
                  <c:v>-8.4100000000000008E-3</c:v>
                </c:pt>
                <c:pt idx="2320">
                  <c:v>-8.0400000000000003E-3</c:v>
                </c:pt>
                <c:pt idx="2321">
                  <c:v>-7.62E-3</c:v>
                </c:pt>
                <c:pt idx="2322">
                  <c:v>-7.1399999999999996E-3</c:v>
                </c:pt>
                <c:pt idx="2323">
                  <c:v>-6.62E-3</c:v>
                </c:pt>
                <c:pt idx="2324">
                  <c:v>-6.1399999999999996E-3</c:v>
                </c:pt>
                <c:pt idx="2325">
                  <c:v>-5.62E-3</c:v>
                </c:pt>
                <c:pt idx="2326">
                  <c:v>-5.1399999999999996E-3</c:v>
                </c:pt>
                <c:pt idx="2327">
                  <c:v>-4.5599999999999998E-3</c:v>
                </c:pt>
                <c:pt idx="2328">
                  <c:v>-3.98E-3</c:v>
                </c:pt>
                <c:pt idx="2329">
                  <c:v>-3.46E-3</c:v>
                </c:pt>
                <c:pt idx="2330">
                  <c:v>-2.9299999999999999E-3</c:v>
                </c:pt>
                <c:pt idx="2331">
                  <c:v>-2.4499999999999999E-3</c:v>
                </c:pt>
                <c:pt idx="2332">
                  <c:v>-1.8699999999999999E-3</c:v>
                </c:pt>
                <c:pt idx="2333">
                  <c:v>-1.4499999999999999E-3</c:v>
                </c:pt>
                <c:pt idx="2334">
                  <c:v>-9.7999999999999997E-4</c:v>
                </c:pt>
                <c:pt idx="2335">
                  <c:v>-5.5999999999999995E-4</c:v>
                </c:pt>
                <c:pt idx="2336">
                  <c:v>-2.4000000000000001E-4</c:v>
                </c:pt>
                <c:pt idx="2337">
                  <c:v>1.8000000000000001E-4</c:v>
                </c:pt>
                <c:pt idx="2338">
                  <c:v>5.0000000000000001E-4</c:v>
                </c:pt>
                <c:pt idx="2339">
                  <c:v>7.1000000000000002E-4</c:v>
                </c:pt>
                <c:pt idx="2340">
                  <c:v>8.7000000000000001E-4</c:v>
                </c:pt>
                <c:pt idx="2341">
                  <c:v>1.0200000000000001E-3</c:v>
                </c:pt>
                <c:pt idx="2342">
                  <c:v>1.1299999999999999E-3</c:v>
                </c:pt>
                <c:pt idx="2343">
                  <c:v>1.1800000000000001E-3</c:v>
                </c:pt>
                <c:pt idx="2344">
                  <c:v>1.23E-3</c:v>
                </c:pt>
                <c:pt idx="2345">
                  <c:v>1.1299999999999999E-3</c:v>
                </c:pt>
                <c:pt idx="2346">
                  <c:v>1.1299999999999999E-3</c:v>
                </c:pt>
                <c:pt idx="2347">
                  <c:v>9.2000000000000003E-4</c:v>
                </c:pt>
                <c:pt idx="2348">
                  <c:v>7.1000000000000002E-4</c:v>
                </c:pt>
                <c:pt idx="2349">
                  <c:v>5.9999999999999995E-4</c:v>
                </c:pt>
                <c:pt idx="2350">
                  <c:v>3.4000000000000002E-4</c:v>
                </c:pt>
                <c:pt idx="2351">
                  <c:v>2.0000000000000002E-5</c:v>
                </c:pt>
                <c:pt idx="2352">
                  <c:v>-1.3999999999999999E-4</c:v>
                </c:pt>
                <c:pt idx="2353">
                  <c:v>-5.0000000000000001E-4</c:v>
                </c:pt>
                <c:pt idx="2354">
                  <c:v>-6.0999999999999997E-4</c:v>
                </c:pt>
                <c:pt idx="2355">
                  <c:v>-1.0300000000000001E-3</c:v>
                </c:pt>
                <c:pt idx="2356">
                  <c:v>-1.2999999999999999E-3</c:v>
                </c:pt>
                <c:pt idx="2357">
                  <c:v>-1.5100000000000001E-3</c:v>
                </c:pt>
                <c:pt idx="2358">
                  <c:v>-1.8699999999999999E-3</c:v>
                </c:pt>
                <c:pt idx="2359">
                  <c:v>-2.0899999999999998E-3</c:v>
                </c:pt>
                <c:pt idx="2360">
                  <c:v>-2.2399999999999998E-3</c:v>
                </c:pt>
                <c:pt idx="2361">
                  <c:v>-2.5600000000000002E-3</c:v>
                </c:pt>
                <c:pt idx="2362">
                  <c:v>-2.7699999999999999E-3</c:v>
                </c:pt>
                <c:pt idx="2363">
                  <c:v>-2.82E-3</c:v>
                </c:pt>
                <c:pt idx="2364">
                  <c:v>-2.98E-3</c:v>
                </c:pt>
                <c:pt idx="2365">
                  <c:v>-3.14E-3</c:v>
                </c:pt>
                <c:pt idx="2366">
                  <c:v>-3.2399999999999998E-3</c:v>
                </c:pt>
                <c:pt idx="2367">
                  <c:v>-3.3E-3</c:v>
                </c:pt>
                <c:pt idx="2368">
                  <c:v>-3.2399999999999998E-3</c:v>
                </c:pt>
                <c:pt idx="2369">
                  <c:v>-3.2399999999999998E-3</c:v>
                </c:pt>
                <c:pt idx="2370">
                  <c:v>-3.1900000000000001E-3</c:v>
                </c:pt>
                <c:pt idx="2371">
                  <c:v>-3.14E-3</c:v>
                </c:pt>
                <c:pt idx="2372">
                  <c:v>-2.98E-3</c:v>
                </c:pt>
                <c:pt idx="2373">
                  <c:v>-2.9299999999999999E-3</c:v>
                </c:pt>
                <c:pt idx="2374">
                  <c:v>-2.7200000000000002E-3</c:v>
                </c:pt>
                <c:pt idx="2375">
                  <c:v>-2.6700000000000001E-3</c:v>
                </c:pt>
                <c:pt idx="2376">
                  <c:v>-2.4499999999999999E-3</c:v>
                </c:pt>
                <c:pt idx="2377">
                  <c:v>-2.2399999999999998E-3</c:v>
                </c:pt>
                <c:pt idx="2378">
                  <c:v>-2.0899999999999998E-3</c:v>
                </c:pt>
                <c:pt idx="2379">
                  <c:v>-1.7700000000000001E-3</c:v>
                </c:pt>
                <c:pt idx="2380">
                  <c:v>-1.56E-3</c:v>
                </c:pt>
                <c:pt idx="2381">
                  <c:v>-1.24E-3</c:v>
                </c:pt>
                <c:pt idx="2382">
                  <c:v>-1.08E-3</c:v>
                </c:pt>
                <c:pt idx="2383">
                  <c:v>-8.7000000000000001E-4</c:v>
                </c:pt>
                <c:pt idx="2384">
                  <c:v>-6.0999999999999997E-4</c:v>
                </c:pt>
                <c:pt idx="2385">
                  <c:v>-4.4999999999999999E-4</c:v>
                </c:pt>
                <c:pt idx="2386">
                  <c:v>-1.9000000000000001E-4</c:v>
                </c:pt>
                <c:pt idx="2387">
                  <c:v>2.0000000000000002E-5</c:v>
                </c:pt>
                <c:pt idx="2388">
                  <c:v>2.9E-4</c:v>
                </c:pt>
                <c:pt idx="2389">
                  <c:v>5.0000000000000001E-4</c:v>
                </c:pt>
                <c:pt idx="2390">
                  <c:v>5.9999999999999995E-4</c:v>
                </c:pt>
                <c:pt idx="2391">
                  <c:v>8.0999999999999996E-4</c:v>
                </c:pt>
                <c:pt idx="2392">
                  <c:v>9.7000000000000005E-4</c:v>
                </c:pt>
                <c:pt idx="2393">
                  <c:v>1.08E-3</c:v>
                </c:pt>
                <c:pt idx="2394">
                  <c:v>1.23E-3</c:v>
                </c:pt>
                <c:pt idx="2395">
                  <c:v>1.39E-3</c:v>
                </c:pt>
                <c:pt idx="2396">
                  <c:v>1.5499999999999999E-3</c:v>
                </c:pt>
                <c:pt idx="2397">
                  <c:v>1.5499999999999999E-3</c:v>
                </c:pt>
                <c:pt idx="2398">
                  <c:v>1.7600000000000001E-3</c:v>
                </c:pt>
                <c:pt idx="2399">
                  <c:v>1.81E-3</c:v>
                </c:pt>
                <c:pt idx="2400">
                  <c:v>1.8699999999999999E-3</c:v>
                </c:pt>
                <c:pt idx="2401">
                  <c:v>1.8699999999999999E-3</c:v>
                </c:pt>
                <c:pt idx="2402">
                  <c:v>1.92E-3</c:v>
                </c:pt>
                <c:pt idx="2403">
                  <c:v>1.97E-3</c:v>
                </c:pt>
                <c:pt idx="2404">
                  <c:v>1.92E-3</c:v>
                </c:pt>
                <c:pt idx="2405">
                  <c:v>1.8699999999999999E-3</c:v>
                </c:pt>
                <c:pt idx="2406">
                  <c:v>1.7600000000000001E-3</c:v>
                </c:pt>
                <c:pt idx="2407">
                  <c:v>1.7099999999999999E-3</c:v>
                </c:pt>
                <c:pt idx="2408">
                  <c:v>1.7099999999999999E-3</c:v>
                </c:pt>
                <c:pt idx="2409">
                  <c:v>1.5E-3</c:v>
                </c:pt>
                <c:pt idx="2410">
                  <c:v>1.39E-3</c:v>
                </c:pt>
                <c:pt idx="2411">
                  <c:v>1.23E-3</c:v>
                </c:pt>
                <c:pt idx="2412">
                  <c:v>1.08E-3</c:v>
                </c:pt>
                <c:pt idx="2413">
                  <c:v>7.6000000000000004E-4</c:v>
                </c:pt>
                <c:pt idx="2414">
                  <c:v>5.9999999999999995E-4</c:v>
                </c:pt>
                <c:pt idx="2415">
                  <c:v>3.8999999999999999E-4</c:v>
                </c:pt>
                <c:pt idx="2416">
                  <c:v>6.9999999999999994E-5</c:v>
                </c:pt>
                <c:pt idx="2417">
                  <c:v>-2.9E-4</c:v>
                </c:pt>
                <c:pt idx="2418">
                  <c:v>-5.5999999999999995E-4</c:v>
                </c:pt>
                <c:pt idx="2419">
                  <c:v>-8.1999999999999998E-4</c:v>
                </c:pt>
                <c:pt idx="2420">
                  <c:v>-1.24E-3</c:v>
                </c:pt>
                <c:pt idx="2421">
                  <c:v>-1.72E-3</c:v>
                </c:pt>
                <c:pt idx="2422">
                  <c:v>-1.98E-3</c:v>
                </c:pt>
                <c:pt idx="2423">
                  <c:v>-2.4499999999999999E-3</c:v>
                </c:pt>
                <c:pt idx="2424">
                  <c:v>-2.7200000000000002E-3</c:v>
                </c:pt>
                <c:pt idx="2425">
                  <c:v>-3.2399999999999998E-3</c:v>
                </c:pt>
                <c:pt idx="2426">
                  <c:v>-3.6099999999999999E-3</c:v>
                </c:pt>
                <c:pt idx="2427">
                  <c:v>-4.0400000000000002E-3</c:v>
                </c:pt>
                <c:pt idx="2428">
                  <c:v>-4.4600000000000004E-3</c:v>
                </c:pt>
                <c:pt idx="2429">
                  <c:v>-4.9800000000000001E-3</c:v>
                </c:pt>
                <c:pt idx="2430">
                  <c:v>-5.4099999999999999E-3</c:v>
                </c:pt>
                <c:pt idx="2431">
                  <c:v>-5.77E-3</c:v>
                </c:pt>
                <c:pt idx="2432">
                  <c:v>-6.1399999999999996E-3</c:v>
                </c:pt>
                <c:pt idx="2433">
                  <c:v>-6.4599999999999996E-3</c:v>
                </c:pt>
                <c:pt idx="2434">
                  <c:v>-6.8799999999999998E-3</c:v>
                </c:pt>
                <c:pt idx="2435">
                  <c:v>-7.1399999999999996E-3</c:v>
                </c:pt>
                <c:pt idx="2436">
                  <c:v>-7.3000000000000001E-3</c:v>
                </c:pt>
                <c:pt idx="2437">
                  <c:v>-7.62E-3</c:v>
                </c:pt>
                <c:pt idx="2438">
                  <c:v>-7.8799999999999999E-3</c:v>
                </c:pt>
                <c:pt idx="2439">
                  <c:v>-8.09E-3</c:v>
                </c:pt>
                <c:pt idx="2440">
                  <c:v>-8.09E-3</c:v>
                </c:pt>
                <c:pt idx="2441">
                  <c:v>-8.2500000000000004E-3</c:v>
                </c:pt>
                <c:pt idx="2442">
                  <c:v>-8.3599999999999994E-3</c:v>
                </c:pt>
                <c:pt idx="2443">
                  <c:v>-8.4100000000000008E-3</c:v>
                </c:pt>
                <c:pt idx="2444">
                  <c:v>-8.4100000000000008E-3</c:v>
                </c:pt>
                <c:pt idx="2445">
                  <c:v>-8.4100000000000008E-3</c:v>
                </c:pt>
                <c:pt idx="2446">
                  <c:v>-8.2500000000000004E-3</c:v>
                </c:pt>
                <c:pt idx="2447">
                  <c:v>-8.2500000000000004E-3</c:v>
                </c:pt>
                <c:pt idx="2448">
                  <c:v>-8.09E-3</c:v>
                </c:pt>
                <c:pt idx="2449">
                  <c:v>-7.9299999999999995E-3</c:v>
                </c:pt>
                <c:pt idx="2450">
                  <c:v>-7.7200000000000003E-3</c:v>
                </c:pt>
                <c:pt idx="2451">
                  <c:v>-7.5100000000000002E-3</c:v>
                </c:pt>
                <c:pt idx="2452">
                  <c:v>-7.3499999999999998E-3</c:v>
                </c:pt>
                <c:pt idx="2453">
                  <c:v>-7.0899999999999999E-3</c:v>
                </c:pt>
                <c:pt idx="2454">
                  <c:v>-6.8300000000000001E-3</c:v>
                </c:pt>
                <c:pt idx="2455">
                  <c:v>-6.5599999999999999E-3</c:v>
                </c:pt>
                <c:pt idx="2456">
                  <c:v>-6.2500000000000003E-3</c:v>
                </c:pt>
                <c:pt idx="2457">
                  <c:v>-6.0400000000000002E-3</c:v>
                </c:pt>
                <c:pt idx="2458">
                  <c:v>-5.77E-3</c:v>
                </c:pt>
                <c:pt idx="2459">
                  <c:v>-5.4599999999999996E-3</c:v>
                </c:pt>
                <c:pt idx="2460">
                  <c:v>-5.1900000000000002E-3</c:v>
                </c:pt>
                <c:pt idx="2461">
                  <c:v>-5.0899999999999999E-3</c:v>
                </c:pt>
                <c:pt idx="2462">
                  <c:v>-4.7699999999999999E-3</c:v>
                </c:pt>
                <c:pt idx="2463">
                  <c:v>-4.6100000000000004E-3</c:v>
                </c:pt>
                <c:pt idx="2464">
                  <c:v>-4.4600000000000004E-3</c:v>
                </c:pt>
                <c:pt idx="2465">
                  <c:v>-4.3499999999999997E-3</c:v>
                </c:pt>
                <c:pt idx="2466">
                  <c:v>-4.2500000000000003E-3</c:v>
                </c:pt>
                <c:pt idx="2467">
                  <c:v>-4.1399999999999996E-3</c:v>
                </c:pt>
                <c:pt idx="2468">
                  <c:v>-4.0400000000000002E-3</c:v>
                </c:pt>
                <c:pt idx="2469">
                  <c:v>-4.0899999999999999E-3</c:v>
                </c:pt>
                <c:pt idx="2470">
                  <c:v>-4.0400000000000002E-3</c:v>
                </c:pt>
                <c:pt idx="2471">
                  <c:v>-4.1399999999999996E-3</c:v>
                </c:pt>
                <c:pt idx="2472">
                  <c:v>-4.1900000000000001E-3</c:v>
                </c:pt>
                <c:pt idx="2473">
                  <c:v>-4.2500000000000003E-3</c:v>
                </c:pt>
                <c:pt idx="2474">
                  <c:v>-4.4600000000000004E-3</c:v>
                </c:pt>
                <c:pt idx="2475">
                  <c:v>-4.5599999999999998E-3</c:v>
                </c:pt>
                <c:pt idx="2476">
                  <c:v>-4.7200000000000002E-3</c:v>
                </c:pt>
                <c:pt idx="2477">
                  <c:v>-4.9300000000000004E-3</c:v>
                </c:pt>
                <c:pt idx="2478">
                  <c:v>-5.1399999999999996E-3</c:v>
                </c:pt>
                <c:pt idx="2479">
                  <c:v>-5.3499999999999997E-3</c:v>
                </c:pt>
                <c:pt idx="2480">
                  <c:v>-5.5100000000000001E-3</c:v>
                </c:pt>
                <c:pt idx="2481">
                  <c:v>-5.7200000000000003E-3</c:v>
                </c:pt>
                <c:pt idx="2482">
                  <c:v>-5.8799999999999998E-3</c:v>
                </c:pt>
                <c:pt idx="2483">
                  <c:v>-6.0899999999999999E-3</c:v>
                </c:pt>
                <c:pt idx="2484">
                  <c:v>-6.1999999999999998E-3</c:v>
                </c:pt>
                <c:pt idx="2485">
                  <c:v>-6.4099999999999999E-3</c:v>
                </c:pt>
                <c:pt idx="2486">
                  <c:v>-6.4599999999999996E-3</c:v>
                </c:pt>
                <c:pt idx="2487">
                  <c:v>-6.5599999999999999E-3</c:v>
                </c:pt>
                <c:pt idx="2488">
                  <c:v>-6.5599999999999999E-3</c:v>
                </c:pt>
                <c:pt idx="2489">
                  <c:v>-6.6699999999999997E-3</c:v>
                </c:pt>
                <c:pt idx="2490">
                  <c:v>-6.62E-3</c:v>
                </c:pt>
                <c:pt idx="2491">
                  <c:v>-6.7200000000000003E-3</c:v>
                </c:pt>
                <c:pt idx="2492">
                  <c:v>-6.4599999999999996E-3</c:v>
                </c:pt>
                <c:pt idx="2493">
                  <c:v>-6.3499999999999997E-3</c:v>
                </c:pt>
                <c:pt idx="2494">
                  <c:v>-6.2500000000000003E-3</c:v>
                </c:pt>
                <c:pt idx="2495">
                  <c:v>-5.9300000000000004E-3</c:v>
                </c:pt>
                <c:pt idx="2496">
                  <c:v>-5.6699999999999997E-3</c:v>
                </c:pt>
                <c:pt idx="2497">
                  <c:v>-5.3499999999999997E-3</c:v>
                </c:pt>
                <c:pt idx="2498">
                  <c:v>-5.0400000000000002E-3</c:v>
                </c:pt>
                <c:pt idx="2499">
                  <c:v>-4.7200000000000002E-3</c:v>
                </c:pt>
                <c:pt idx="2500">
                  <c:v>-4.3499999999999997E-3</c:v>
                </c:pt>
                <c:pt idx="2501">
                  <c:v>-3.82E-3</c:v>
                </c:pt>
                <c:pt idx="2502">
                  <c:v>-3.3E-3</c:v>
                </c:pt>
                <c:pt idx="2503">
                  <c:v>-2.9299999999999999E-3</c:v>
                </c:pt>
                <c:pt idx="2504">
                  <c:v>-2.3500000000000001E-3</c:v>
                </c:pt>
                <c:pt idx="2505">
                  <c:v>-1.9300000000000001E-3</c:v>
                </c:pt>
                <c:pt idx="2506">
                  <c:v>-1.3500000000000001E-3</c:v>
                </c:pt>
                <c:pt idx="2507">
                  <c:v>-8.7000000000000001E-4</c:v>
                </c:pt>
                <c:pt idx="2508">
                  <c:v>-4.0000000000000002E-4</c:v>
                </c:pt>
                <c:pt idx="2509">
                  <c:v>6.9999999999999994E-5</c:v>
                </c:pt>
                <c:pt idx="2510">
                  <c:v>5.0000000000000001E-4</c:v>
                </c:pt>
                <c:pt idx="2511">
                  <c:v>8.7000000000000001E-4</c:v>
                </c:pt>
                <c:pt idx="2512">
                  <c:v>1.1800000000000001E-3</c:v>
                </c:pt>
                <c:pt idx="2513">
                  <c:v>1.6000000000000001E-3</c:v>
                </c:pt>
                <c:pt idx="2514">
                  <c:v>1.92E-3</c:v>
                </c:pt>
                <c:pt idx="2515">
                  <c:v>2.1800000000000001E-3</c:v>
                </c:pt>
                <c:pt idx="2516">
                  <c:v>2.3900000000000002E-3</c:v>
                </c:pt>
                <c:pt idx="2517">
                  <c:v>2.4499999999999999E-3</c:v>
                </c:pt>
                <c:pt idx="2518">
                  <c:v>2.5999999999999999E-3</c:v>
                </c:pt>
                <c:pt idx="2519">
                  <c:v>2.5999999999999999E-3</c:v>
                </c:pt>
                <c:pt idx="2520">
                  <c:v>2.5500000000000002E-3</c:v>
                </c:pt>
                <c:pt idx="2521">
                  <c:v>2.3900000000000002E-3</c:v>
                </c:pt>
                <c:pt idx="2522">
                  <c:v>2.2399999999999998E-3</c:v>
                </c:pt>
                <c:pt idx="2523">
                  <c:v>2.1299999999999999E-3</c:v>
                </c:pt>
                <c:pt idx="2524">
                  <c:v>1.92E-3</c:v>
                </c:pt>
                <c:pt idx="2525">
                  <c:v>1.6000000000000001E-3</c:v>
                </c:pt>
                <c:pt idx="2526">
                  <c:v>1.34E-3</c:v>
                </c:pt>
                <c:pt idx="2527">
                  <c:v>9.7000000000000005E-4</c:v>
                </c:pt>
                <c:pt idx="2528">
                  <c:v>5.9999999999999995E-4</c:v>
                </c:pt>
                <c:pt idx="2529">
                  <c:v>1.8000000000000001E-4</c:v>
                </c:pt>
                <c:pt idx="2530">
                  <c:v>-2.4000000000000001E-4</c:v>
                </c:pt>
                <c:pt idx="2531">
                  <c:v>-6.6E-4</c:v>
                </c:pt>
                <c:pt idx="2532">
                  <c:v>-1.0300000000000001E-3</c:v>
                </c:pt>
                <c:pt idx="2533">
                  <c:v>-1.56E-3</c:v>
                </c:pt>
                <c:pt idx="2534">
                  <c:v>-2.0300000000000001E-3</c:v>
                </c:pt>
                <c:pt idx="2535">
                  <c:v>-2.3500000000000001E-3</c:v>
                </c:pt>
                <c:pt idx="2536">
                  <c:v>-2.7699999999999999E-3</c:v>
                </c:pt>
                <c:pt idx="2537">
                  <c:v>-3.1900000000000001E-3</c:v>
                </c:pt>
                <c:pt idx="2538">
                  <c:v>-3.6099999999999999E-3</c:v>
                </c:pt>
                <c:pt idx="2539">
                  <c:v>-3.9300000000000003E-3</c:v>
                </c:pt>
                <c:pt idx="2540">
                  <c:v>-4.2500000000000003E-3</c:v>
                </c:pt>
                <c:pt idx="2541">
                  <c:v>-4.5100000000000001E-3</c:v>
                </c:pt>
                <c:pt idx="2542">
                  <c:v>-4.7699999999999999E-3</c:v>
                </c:pt>
                <c:pt idx="2543">
                  <c:v>-4.8799999999999998E-3</c:v>
                </c:pt>
                <c:pt idx="2544">
                  <c:v>-4.9800000000000001E-3</c:v>
                </c:pt>
                <c:pt idx="2545">
                  <c:v>-5.0400000000000002E-3</c:v>
                </c:pt>
                <c:pt idx="2546">
                  <c:v>-5.0899999999999999E-3</c:v>
                </c:pt>
                <c:pt idx="2547">
                  <c:v>-5.0899999999999999E-3</c:v>
                </c:pt>
                <c:pt idx="2548">
                  <c:v>-5.0400000000000002E-3</c:v>
                </c:pt>
                <c:pt idx="2549">
                  <c:v>-4.8300000000000001E-3</c:v>
                </c:pt>
                <c:pt idx="2550">
                  <c:v>-4.7200000000000002E-3</c:v>
                </c:pt>
                <c:pt idx="2551">
                  <c:v>-4.5100000000000001E-3</c:v>
                </c:pt>
                <c:pt idx="2552">
                  <c:v>-4.3E-3</c:v>
                </c:pt>
                <c:pt idx="2553">
                  <c:v>-3.98E-3</c:v>
                </c:pt>
                <c:pt idx="2554">
                  <c:v>-3.7200000000000002E-3</c:v>
                </c:pt>
                <c:pt idx="2555">
                  <c:v>-3.3500000000000001E-3</c:v>
                </c:pt>
                <c:pt idx="2556">
                  <c:v>-2.9299999999999999E-3</c:v>
                </c:pt>
                <c:pt idx="2557">
                  <c:v>-2.6700000000000001E-3</c:v>
                </c:pt>
                <c:pt idx="2558">
                  <c:v>-2.3E-3</c:v>
                </c:pt>
                <c:pt idx="2559">
                  <c:v>-1.98E-3</c:v>
                </c:pt>
                <c:pt idx="2560">
                  <c:v>-1.56E-3</c:v>
                </c:pt>
                <c:pt idx="2561">
                  <c:v>-1.1900000000000001E-3</c:v>
                </c:pt>
                <c:pt idx="2562">
                  <c:v>-7.6999999999999996E-4</c:v>
                </c:pt>
                <c:pt idx="2563">
                  <c:v>-5.0000000000000001E-4</c:v>
                </c:pt>
                <c:pt idx="2564">
                  <c:v>-1.9000000000000001E-4</c:v>
                </c:pt>
                <c:pt idx="2565">
                  <c:v>6.9999999999999994E-5</c:v>
                </c:pt>
                <c:pt idx="2566">
                  <c:v>2.9E-4</c:v>
                </c:pt>
                <c:pt idx="2567">
                  <c:v>5.0000000000000001E-4</c:v>
                </c:pt>
                <c:pt idx="2568">
                  <c:v>7.6000000000000004E-4</c:v>
                </c:pt>
                <c:pt idx="2569">
                  <c:v>8.7000000000000001E-4</c:v>
                </c:pt>
                <c:pt idx="2570">
                  <c:v>1.08E-3</c:v>
                </c:pt>
                <c:pt idx="2571">
                  <c:v>1.1299999999999999E-3</c:v>
                </c:pt>
                <c:pt idx="2572">
                  <c:v>1.1800000000000001E-3</c:v>
                </c:pt>
                <c:pt idx="2573">
                  <c:v>1.08E-3</c:v>
                </c:pt>
                <c:pt idx="2574">
                  <c:v>1.0200000000000001E-3</c:v>
                </c:pt>
                <c:pt idx="2575">
                  <c:v>9.2000000000000003E-4</c:v>
                </c:pt>
                <c:pt idx="2576">
                  <c:v>7.1000000000000002E-4</c:v>
                </c:pt>
                <c:pt idx="2577">
                  <c:v>5.9999999999999995E-4</c:v>
                </c:pt>
                <c:pt idx="2578">
                  <c:v>5.0000000000000001E-4</c:v>
                </c:pt>
                <c:pt idx="2579">
                  <c:v>2.0000000000000002E-5</c:v>
                </c:pt>
                <c:pt idx="2580">
                  <c:v>-1.3999999999999999E-4</c:v>
                </c:pt>
                <c:pt idx="2581">
                  <c:v>-5.0000000000000001E-4</c:v>
                </c:pt>
                <c:pt idx="2582">
                  <c:v>-8.1999999999999998E-4</c:v>
                </c:pt>
                <c:pt idx="2583">
                  <c:v>-1.1900000000000001E-3</c:v>
                </c:pt>
                <c:pt idx="2584">
                  <c:v>-1.6100000000000001E-3</c:v>
                </c:pt>
                <c:pt idx="2585">
                  <c:v>-1.98E-3</c:v>
                </c:pt>
                <c:pt idx="2586">
                  <c:v>-2.3500000000000001E-3</c:v>
                </c:pt>
                <c:pt idx="2587">
                  <c:v>-2.7200000000000002E-3</c:v>
                </c:pt>
                <c:pt idx="2588">
                  <c:v>-3.0300000000000001E-3</c:v>
                </c:pt>
                <c:pt idx="2589">
                  <c:v>-3.46E-3</c:v>
                </c:pt>
                <c:pt idx="2590">
                  <c:v>-3.7699999999999999E-3</c:v>
                </c:pt>
                <c:pt idx="2591">
                  <c:v>-4.0899999999999999E-3</c:v>
                </c:pt>
                <c:pt idx="2592">
                  <c:v>-4.3499999999999997E-3</c:v>
                </c:pt>
                <c:pt idx="2593">
                  <c:v>-4.7200000000000002E-3</c:v>
                </c:pt>
                <c:pt idx="2594">
                  <c:v>-4.8300000000000001E-3</c:v>
                </c:pt>
                <c:pt idx="2595">
                  <c:v>-4.9800000000000001E-3</c:v>
                </c:pt>
                <c:pt idx="2596">
                  <c:v>-5.1399999999999996E-3</c:v>
                </c:pt>
                <c:pt idx="2597">
                  <c:v>-5.3E-3</c:v>
                </c:pt>
                <c:pt idx="2598">
                  <c:v>-5.2500000000000003E-3</c:v>
                </c:pt>
                <c:pt idx="2599">
                  <c:v>-5.4099999999999999E-3</c:v>
                </c:pt>
                <c:pt idx="2600">
                  <c:v>-5.3499999999999997E-3</c:v>
                </c:pt>
                <c:pt idx="2601">
                  <c:v>-5.2500000000000003E-3</c:v>
                </c:pt>
                <c:pt idx="2602">
                  <c:v>-5.2500000000000003E-3</c:v>
                </c:pt>
                <c:pt idx="2603">
                  <c:v>-5.1399999999999996E-3</c:v>
                </c:pt>
                <c:pt idx="2604">
                  <c:v>-4.9800000000000001E-3</c:v>
                </c:pt>
                <c:pt idx="2605">
                  <c:v>-4.8799999999999998E-3</c:v>
                </c:pt>
                <c:pt idx="2606">
                  <c:v>-4.6100000000000004E-3</c:v>
                </c:pt>
                <c:pt idx="2607">
                  <c:v>-4.4600000000000004E-3</c:v>
                </c:pt>
                <c:pt idx="2608">
                  <c:v>-4.1399999999999996E-3</c:v>
                </c:pt>
                <c:pt idx="2609">
                  <c:v>-4.0400000000000002E-3</c:v>
                </c:pt>
                <c:pt idx="2610">
                  <c:v>-3.7200000000000002E-3</c:v>
                </c:pt>
                <c:pt idx="2611">
                  <c:v>-3.5100000000000001E-3</c:v>
                </c:pt>
                <c:pt idx="2612">
                  <c:v>-3.3500000000000001E-3</c:v>
                </c:pt>
                <c:pt idx="2613">
                  <c:v>-3.2399999999999998E-3</c:v>
                </c:pt>
                <c:pt idx="2614">
                  <c:v>-3.0300000000000001E-3</c:v>
                </c:pt>
                <c:pt idx="2615">
                  <c:v>-2.8800000000000002E-3</c:v>
                </c:pt>
                <c:pt idx="2616">
                  <c:v>-2.7200000000000002E-3</c:v>
                </c:pt>
                <c:pt idx="2617">
                  <c:v>-2.7699999999999999E-3</c:v>
                </c:pt>
                <c:pt idx="2618">
                  <c:v>-2.7200000000000002E-3</c:v>
                </c:pt>
                <c:pt idx="2619">
                  <c:v>-2.7699999999999999E-3</c:v>
                </c:pt>
                <c:pt idx="2620">
                  <c:v>-2.7699999999999999E-3</c:v>
                </c:pt>
                <c:pt idx="2621">
                  <c:v>-2.7699999999999999E-3</c:v>
                </c:pt>
                <c:pt idx="2622">
                  <c:v>-2.98E-3</c:v>
                </c:pt>
                <c:pt idx="2623">
                  <c:v>-3.2399999999999998E-3</c:v>
                </c:pt>
                <c:pt idx="2624">
                  <c:v>-3.3999999999999998E-3</c:v>
                </c:pt>
                <c:pt idx="2625">
                  <c:v>-3.6700000000000001E-3</c:v>
                </c:pt>
                <c:pt idx="2626">
                  <c:v>-3.98E-3</c:v>
                </c:pt>
                <c:pt idx="2627">
                  <c:v>-4.2500000000000003E-3</c:v>
                </c:pt>
                <c:pt idx="2628">
                  <c:v>-4.6100000000000004E-3</c:v>
                </c:pt>
                <c:pt idx="2629">
                  <c:v>-4.8799999999999998E-3</c:v>
                </c:pt>
                <c:pt idx="2630">
                  <c:v>-5.3E-3</c:v>
                </c:pt>
                <c:pt idx="2631">
                  <c:v>-5.7200000000000003E-3</c:v>
                </c:pt>
                <c:pt idx="2632">
                  <c:v>-6.0400000000000002E-3</c:v>
                </c:pt>
                <c:pt idx="2633">
                  <c:v>-6.5100000000000002E-3</c:v>
                </c:pt>
                <c:pt idx="2634">
                  <c:v>-6.7799999999999996E-3</c:v>
                </c:pt>
                <c:pt idx="2635">
                  <c:v>-7.2500000000000004E-3</c:v>
                </c:pt>
                <c:pt idx="2636">
                  <c:v>-7.5700000000000003E-3</c:v>
                </c:pt>
                <c:pt idx="2637">
                  <c:v>-7.9299999999999995E-3</c:v>
                </c:pt>
                <c:pt idx="2638">
                  <c:v>-8.1499999999999993E-3</c:v>
                </c:pt>
                <c:pt idx="2639">
                  <c:v>-8.3599999999999994E-3</c:v>
                </c:pt>
                <c:pt idx="2640">
                  <c:v>-8.5699999999999995E-3</c:v>
                </c:pt>
                <c:pt idx="2641">
                  <c:v>-8.7799999999999996E-3</c:v>
                </c:pt>
                <c:pt idx="2642">
                  <c:v>-8.8299999999999993E-3</c:v>
                </c:pt>
                <c:pt idx="2643">
                  <c:v>-8.8800000000000007E-3</c:v>
                </c:pt>
                <c:pt idx="2644">
                  <c:v>-8.94E-3</c:v>
                </c:pt>
                <c:pt idx="2645">
                  <c:v>-8.94E-3</c:v>
                </c:pt>
                <c:pt idx="2646">
                  <c:v>-8.7799999999999996E-3</c:v>
                </c:pt>
                <c:pt idx="2647">
                  <c:v>-8.6700000000000006E-3</c:v>
                </c:pt>
                <c:pt idx="2648">
                  <c:v>-8.3599999999999994E-3</c:v>
                </c:pt>
                <c:pt idx="2649">
                  <c:v>-8.1499999999999993E-3</c:v>
                </c:pt>
                <c:pt idx="2650">
                  <c:v>-7.9299999999999995E-3</c:v>
                </c:pt>
                <c:pt idx="2651">
                  <c:v>-7.4599999999999996E-3</c:v>
                </c:pt>
                <c:pt idx="2652">
                  <c:v>-7.0899999999999999E-3</c:v>
                </c:pt>
                <c:pt idx="2653">
                  <c:v>-6.62E-3</c:v>
                </c:pt>
                <c:pt idx="2654">
                  <c:v>-6.1399999999999996E-3</c:v>
                </c:pt>
                <c:pt idx="2655">
                  <c:v>-5.7200000000000003E-3</c:v>
                </c:pt>
                <c:pt idx="2656">
                  <c:v>-5.0899999999999999E-3</c:v>
                </c:pt>
                <c:pt idx="2657">
                  <c:v>-4.5599999999999998E-3</c:v>
                </c:pt>
                <c:pt idx="2658">
                  <c:v>-4.0400000000000002E-3</c:v>
                </c:pt>
                <c:pt idx="2659">
                  <c:v>-3.46E-3</c:v>
                </c:pt>
                <c:pt idx="2660">
                  <c:v>-2.8800000000000002E-3</c:v>
                </c:pt>
                <c:pt idx="2661">
                  <c:v>-2.3E-3</c:v>
                </c:pt>
                <c:pt idx="2662">
                  <c:v>-1.72E-3</c:v>
                </c:pt>
                <c:pt idx="2663">
                  <c:v>-1.1900000000000001E-3</c:v>
                </c:pt>
                <c:pt idx="2664">
                  <c:v>-6.0999999999999997E-4</c:v>
                </c:pt>
                <c:pt idx="2665">
                  <c:v>-1.3999999999999999E-4</c:v>
                </c:pt>
                <c:pt idx="2666">
                  <c:v>3.4000000000000002E-4</c:v>
                </c:pt>
                <c:pt idx="2667">
                  <c:v>7.6000000000000004E-4</c:v>
                </c:pt>
                <c:pt idx="2668">
                  <c:v>1.2899999999999999E-3</c:v>
                </c:pt>
                <c:pt idx="2669">
                  <c:v>1.5499999999999999E-3</c:v>
                </c:pt>
                <c:pt idx="2670">
                  <c:v>1.92E-3</c:v>
                </c:pt>
                <c:pt idx="2671">
                  <c:v>2.1800000000000001E-3</c:v>
                </c:pt>
                <c:pt idx="2672">
                  <c:v>2.5000000000000001E-3</c:v>
                </c:pt>
                <c:pt idx="2673">
                  <c:v>2.5999999999999999E-3</c:v>
                </c:pt>
                <c:pt idx="2674">
                  <c:v>2.7599999999999999E-3</c:v>
                </c:pt>
                <c:pt idx="2675">
                  <c:v>2.8700000000000002E-3</c:v>
                </c:pt>
                <c:pt idx="2676">
                  <c:v>2.97E-3</c:v>
                </c:pt>
                <c:pt idx="2677">
                  <c:v>2.81E-3</c:v>
                </c:pt>
                <c:pt idx="2678">
                  <c:v>2.81E-3</c:v>
                </c:pt>
                <c:pt idx="2679">
                  <c:v>2.66E-3</c:v>
                </c:pt>
                <c:pt idx="2680">
                  <c:v>2.5500000000000002E-3</c:v>
                </c:pt>
                <c:pt idx="2681">
                  <c:v>2.1800000000000001E-3</c:v>
                </c:pt>
                <c:pt idx="2682">
                  <c:v>2.0799999999999998E-3</c:v>
                </c:pt>
                <c:pt idx="2683">
                  <c:v>1.7099999999999999E-3</c:v>
                </c:pt>
                <c:pt idx="2684">
                  <c:v>1.34E-3</c:v>
                </c:pt>
                <c:pt idx="2685">
                  <c:v>1.0200000000000001E-3</c:v>
                </c:pt>
                <c:pt idx="2686">
                  <c:v>5.9999999999999995E-4</c:v>
                </c:pt>
                <c:pt idx="2687">
                  <c:v>6.9999999999999994E-5</c:v>
                </c:pt>
                <c:pt idx="2688">
                  <c:v>-4.4999999999999999E-4</c:v>
                </c:pt>
                <c:pt idx="2689">
                  <c:v>-8.7000000000000001E-4</c:v>
                </c:pt>
                <c:pt idx="2690">
                  <c:v>-1.4E-3</c:v>
                </c:pt>
                <c:pt idx="2691">
                  <c:v>-1.9300000000000001E-3</c:v>
                </c:pt>
                <c:pt idx="2692">
                  <c:v>-2.3999999999999998E-3</c:v>
                </c:pt>
                <c:pt idx="2693">
                  <c:v>-3.0300000000000001E-3</c:v>
                </c:pt>
                <c:pt idx="2694">
                  <c:v>-3.5599999999999998E-3</c:v>
                </c:pt>
                <c:pt idx="2695">
                  <c:v>-4.0899999999999999E-3</c:v>
                </c:pt>
                <c:pt idx="2696">
                  <c:v>-4.5599999999999998E-3</c:v>
                </c:pt>
                <c:pt idx="2697">
                  <c:v>-5.0899999999999999E-3</c:v>
                </c:pt>
                <c:pt idx="2698">
                  <c:v>-5.62E-3</c:v>
                </c:pt>
                <c:pt idx="2699">
                  <c:v>-6.0400000000000002E-3</c:v>
                </c:pt>
                <c:pt idx="2700">
                  <c:v>-6.5100000000000002E-3</c:v>
                </c:pt>
                <c:pt idx="2701">
                  <c:v>-6.9300000000000004E-3</c:v>
                </c:pt>
                <c:pt idx="2702">
                  <c:v>-7.2500000000000004E-3</c:v>
                </c:pt>
                <c:pt idx="2703">
                  <c:v>-7.5700000000000003E-3</c:v>
                </c:pt>
                <c:pt idx="2704">
                  <c:v>-7.8799999999999999E-3</c:v>
                </c:pt>
                <c:pt idx="2705">
                  <c:v>-8.09E-3</c:v>
                </c:pt>
                <c:pt idx="2706">
                  <c:v>-8.3599999999999994E-3</c:v>
                </c:pt>
                <c:pt idx="2707">
                  <c:v>-8.5100000000000002E-3</c:v>
                </c:pt>
                <c:pt idx="2708">
                  <c:v>-8.7799999999999996E-3</c:v>
                </c:pt>
                <c:pt idx="2709">
                  <c:v>-8.8299999999999993E-3</c:v>
                </c:pt>
                <c:pt idx="2710">
                  <c:v>-8.94E-3</c:v>
                </c:pt>
                <c:pt idx="2711">
                  <c:v>-8.94E-3</c:v>
                </c:pt>
                <c:pt idx="2712">
                  <c:v>-9.0399999999999994E-3</c:v>
                </c:pt>
                <c:pt idx="2713">
                  <c:v>-8.9899999999999997E-3</c:v>
                </c:pt>
                <c:pt idx="2714">
                  <c:v>-8.9899999999999997E-3</c:v>
                </c:pt>
                <c:pt idx="2715">
                  <c:v>-8.94E-3</c:v>
                </c:pt>
                <c:pt idx="2716">
                  <c:v>-8.94E-3</c:v>
                </c:pt>
                <c:pt idx="2717">
                  <c:v>-8.8800000000000007E-3</c:v>
                </c:pt>
                <c:pt idx="2718">
                  <c:v>-8.8299999999999993E-3</c:v>
                </c:pt>
                <c:pt idx="2719">
                  <c:v>-8.6700000000000006E-3</c:v>
                </c:pt>
                <c:pt idx="2720">
                  <c:v>-8.6700000000000006E-3</c:v>
                </c:pt>
                <c:pt idx="2721">
                  <c:v>-8.5699999999999995E-3</c:v>
                </c:pt>
                <c:pt idx="2722">
                  <c:v>-8.4100000000000008E-3</c:v>
                </c:pt>
                <c:pt idx="2723">
                  <c:v>-8.4100000000000008E-3</c:v>
                </c:pt>
                <c:pt idx="2724">
                  <c:v>-8.2500000000000004E-3</c:v>
                </c:pt>
                <c:pt idx="2725">
                  <c:v>-8.2500000000000004E-3</c:v>
                </c:pt>
                <c:pt idx="2726">
                  <c:v>-8.2000000000000007E-3</c:v>
                </c:pt>
                <c:pt idx="2727">
                  <c:v>-7.9900000000000006E-3</c:v>
                </c:pt>
                <c:pt idx="2728">
                  <c:v>-7.9900000000000006E-3</c:v>
                </c:pt>
                <c:pt idx="2729">
                  <c:v>-7.9900000000000006E-3</c:v>
                </c:pt>
                <c:pt idx="2730">
                  <c:v>-7.9299999999999995E-3</c:v>
                </c:pt>
                <c:pt idx="2731">
                  <c:v>-7.7200000000000003E-3</c:v>
                </c:pt>
                <c:pt idx="2732">
                  <c:v>-7.6699999999999997E-3</c:v>
                </c:pt>
                <c:pt idx="2733">
                  <c:v>-7.5700000000000003E-3</c:v>
                </c:pt>
                <c:pt idx="2734">
                  <c:v>-7.4599999999999996E-3</c:v>
                </c:pt>
                <c:pt idx="2735">
                  <c:v>-7.3000000000000001E-3</c:v>
                </c:pt>
                <c:pt idx="2736">
                  <c:v>-7.1399999999999996E-3</c:v>
                </c:pt>
                <c:pt idx="2737">
                  <c:v>-6.9899999999999997E-3</c:v>
                </c:pt>
                <c:pt idx="2738">
                  <c:v>-6.7200000000000003E-3</c:v>
                </c:pt>
                <c:pt idx="2739">
                  <c:v>-6.5599999999999999E-3</c:v>
                </c:pt>
                <c:pt idx="2740">
                  <c:v>-6.2500000000000003E-3</c:v>
                </c:pt>
                <c:pt idx="2741">
                  <c:v>-6.0400000000000002E-3</c:v>
                </c:pt>
                <c:pt idx="2742">
                  <c:v>-5.62E-3</c:v>
                </c:pt>
                <c:pt idx="2743">
                  <c:v>-5.2500000000000003E-3</c:v>
                </c:pt>
                <c:pt idx="2744">
                  <c:v>-4.8300000000000001E-3</c:v>
                </c:pt>
                <c:pt idx="2745">
                  <c:v>-4.3499999999999997E-3</c:v>
                </c:pt>
                <c:pt idx="2746">
                  <c:v>-3.98E-3</c:v>
                </c:pt>
                <c:pt idx="2747">
                  <c:v>-3.3999999999999998E-3</c:v>
                </c:pt>
                <c:pt idx="2748">
                  <c:v>-2.82E-3</c:v>
                </c:pt>
                <c:pt idx="2749">
                  <c:v>-2.3500000000000001E-3</c:v>
                </c:pt>
                <c:pt idx="2750">
                  <c:v>-1.6100000000000001E-3</c:v>
                </c:pt>
                <c:pt idx="2751">
                  <c:v>-1.14E-3</c:v>
                </c:pt>
                <c:pt idx="2752">
                  <c:v>-5.5999999999999995E-4</c:v>
                </c:pt>
                <c:pt idx="2753">
                  <c:v>1.2999999999999999E-4</c:v>
                </c:pt>
                <c:pt idx="2754">
                  <c:v>7.6000000000000004E-4</c:v>
                </c:pt>
                <c:pt idx="2755">
                  <c:v>1.34E-3</c:v>
                </c:pt>
                <c:pt idx="2756">
                  <c:v>2.0799999999999998E-3</c:v>
                </c:pt>
                <c:pt idx="2757">
                  <c:v>2.5999999999999999E-3</c:v>
                </c:pt>
                <c:pt idx="2758">
                  <c:v>3.13E-3</c:v>
                </c:pt>
                <c:pt idx="2759">
                  <c:v>3.6099999999999999E-3</c:v>
                </c:pt>
                <c:pt idx="2760">
                  <c:v>4.1799999999999997E-3</c:v>
                </c:pt>
                <c:pt idx="2761">
                  <c:v>4.6100000000000004E-3</c:v>
                </c:pt>
                <c:pt idx="2762">
                  <c:v>4.9800000000000001E-3</c:v>
                </c:pt>
                <c:pt idx="2763">
                  <c:v>5.3400000000000001E-3</c:v>
                </c:pt>
                <c:pt idx="2764">
                  <c:v>5.6600000000000001E-3</c:v>
                </c:pt>
                <c:pt idx="2765">
                  <c:v>5.9199999999999999E-3</c:v>
                </c:pt>
                <c:pt idx="2766">
                  <c:v>6.0800000000000003E-3</c:v>
                </c:pt>
                <c:pt idx="2767">
                  <c:v>6.2399999999999999E-3</c:v>
                </c:pt>
                <c:pt idx="2768">
                  <c:v>6.2399999999999999E-3</c:v>
                </c:pt>
                <c:pt idx="2769">
                  <c:v>6.2399999999999999E-3</c:v>
                </c:pt>
                <c:pt idx="2770">
                  <c:v>6.1900000000000002E-3</c:v>
                </c:pt>
                <c:pt idx="2771">
                  <c:v>6.0800000000000003E-3</c:v>
                </c:pt>
                <c:pt idx="2772">
                  <c:v>5.9199999999999999E-3</c:v>
                </c:pt>
                <c:pt idx="2773">
                  <c:v>5.7099999999999998E-3</c:v>
                </c:pt>
                <c:pt idx="2774">
                  <c:v>5.4999999999999997E-3</c:v>
                </c:pt>
                <c:pt idx="2775">
                  <c:v>5.0800000000000003E-3</c:v>
                </c:pt>
                <c:pt idx="2776">
                  <c:v>4.7600000000000003E-3</c:v>
                </c:pt>
                <c:pt idx="2777">
                  <c:v>4.4000000000000003E-3</c:v>
                </c:pt>
                <c:pt idx="2778">
                  <c:v>4.0299999999999997E-3</c:v>
                </c:pt>
                <c:pt idx="2779">
                  <c:v>3.5500000000000002E-3</c:v>
                </c:pt>
                <c:pt idx="2780">
                  <c:v>3.13E-3</c:v>
                </c:pt>
                <c:pt idx="2781">
                  <c:v>2.5999999999999999E-3</c:v>
                </c:pt>
                <c:pt idx="2782">
                  <c:v>2.1299999999999999E-3</c:v>
                </c:pt>
                <c:pt idx="2783">
                  <c:v>1.6000000000000001E-3</c:v>
                </c:pt>
                <c:pt idx="2784">
                  <c:v>1.1800000000000001E-3</c:v>
                </c:pt>
                <c:pt idx="2785">
                  <c:v>7.6000000000000004E-4</c:v>
                </c:pt>
                <c:pt idx="2786">
                  <c:v>2.9E-4</c:v>
                </c:pt>
                <c:pt idx="2787">
                  <c:v>-1.3999999999999999E-4</c:v>
                </c:pt>
                <c:pt idx="2788">
                  <c:v>-5.5999999999999995E-4</c:v>
                </c:pt>
                <c:pt idx="2789">
                  <c:v>-9.7999999999999997E-4</c:v>
                </c:pt>
                <c:pt idx="2790">
                  <c:v>-1.3500000000000001E-3</c:v>
                </c:pt>
                <c:pt idx="2791">
                  <c:v>-1.66E-3</c:v>
                </c:pt>
                <c:pt idx="2792">
                  <c:v>-2.0300000000000001E-3</c:v>
                </c:pt>
                <c:pt idx="2793">
                  <c:v>-2.3E-3</c:v>
                </c:pt>
                <c:pt idx="2794">
                  <c:v>-2.6700000000000001E-3</c:v>
                </c:pt>
                <c:pt idx="2795">
                  <c:v>-2.8800000000000002E-3</c:v>
                </c:pt>
                <c:pt idx="2796">
                  <c:v>-3.0300000000000001E-3</c:v>
                </c:pt>
                <c:pt idx="2797">
                  <c:v>-3.3E-3</c:v>
                </c:pt>
                <c:pt idx="2798">
                  <c:v>-3.5100000000000001E-3</c:v>
                </c:pt>
                <c:pt idx="2799">
                  <c:v>-3.6700000000000001E-3</c:v>
                </c:pt>
                <c:pt idx="2800">
                  <c:v>-3.82E-3</c:v>
                </c:pt>
                <c:pt idx="2801">
                  <c:v>-3.8800000000000002E-3</c:v>
                </c:pt>
                <c:pt idx="2802">
                  <c:v>-3.98E-3</c:v>
                </c:pt>
                <c:pt idx="2803">
                  <c:v>-4.1399999999999996E-3</c:v>
                </c:pt>
                <c:pt idx="2804">
                  <c:v>-4.1900000000000001E-3</c:v>
                </c:pt>
                <c:pt idx="2805">
                  <c:v>-4.2500000000000003E-3</c:v>
                </c:pt>
                <c:pt idx="2806">
                  <c:v>-4.3499999999999997E-3</c:v>
                </c:pt>
                <c:pt idx="2807">
                  <c:v>-4.3E-3</c:v>
                </c:pt>
                <c:pt idx="2808">
                  <c:v>-4.4000000000000003E-3</c:v>
                </c:pt>
                <c:pt idx="2809">
                  <c:v>-4.5599999999999998E-3</c:v>
                </c:pt>
                <c:pt idx="2810">
                  <c:v>-4.5100000000000001E-3</c:v>
                </c:pt>
                <c:pt idx="2811">
                  <c:v>-4.4600000000000004E-3</c:v>
                </c:pt>
                <c:pt idx="2812">
                  <c:v>-4.4000000000000003E-3</c:v>
                </c:pt>
                <c:pt idx="2813">
                  <c:v>-4.4000000000000003E-3</c:v>
                </c:pt>
                <c:pt idx="2814">
                  <c:v>-4.4000000000000003E-3</c:v>
                </c:pt>
                <c:pt idx="2815">
                  <c:v>-4.3E-3</c:v>
                </c:pt>
                <c:pt idx="2816">
                  <c:v>-4.3499999999999997E-3</c:v>
                </c:pt>
                <c:pt idx="2817">
                  <c:v>-4.2500000000000003E-3</c:v>
                </c:pt>
                <c:pt idx="2818">
                  <c:v>-4.1900000000000001E-3</c:v>
                </c:pt>
                <c:pt idx="2819">
                  <c:v>-4.1900000000000001E-3</c:v>
                </c:pt>
                <c:pt idx="2820">
                  <c:v>-4.1900000000000001E-3</c:v>
                </c:pt>
                <c:pt idx="2821">
                  <c:v>-4.0899999999999999E-3</c:v>
                </c:pt>
                <c:pt idx="2822">
                  <c:v>-4.1399999999999996E-3</c:v>
                </c:pt>
                <c:pt idx="2823">
                  <c:v>-4.0400000000000002E-3</c:v>
                </c:pt>
                <c:pt idx="2824">
                  <c:v>-3.9300000000000003E-3</c:v>
                </c:pt>
                <c:pt idx="2825">
                  <c:v>-3.9300000000000003E-3</c:v>
                </c:pt>
                <c:pt idx="2826">
                  <c:v>-3.8800000000000002E-3</c:v>
                </c:pt>
                <c:pt idx="2827">
                  <c:v>-3.82E-3</c:v>
                </c:pt>
                <c:pt idx="2828">
                  <c:v>-3.7699999999999999E-3</c:v>
                </c:pt>
                <c:pt idx="2829">
                  <c:v>-3.8800000000000002E-3</c:v>
                </c:pt>
                <c:pt idx="2830">
                  <c:v>-3.9300000000000003E-3</c:v>
                </c:pt>
                <c:pt idx="2831">
                  <c:v>-3.8800000000000002E-3</c:v>
                </c:pt>
                <c:pt idx="2832">
                  <c:v>-4.0400000000000002E-3</c:v>
                </c:pt>
                <c:pt idx="2833">
                  <c:v>-4.0400000000000002E-3</c:v>
                </c:pt>
                <c:pt idx="2834">
                  <c:v>-4.1399999999999996E-3</c:v>
                </c:pt>
                <c:pt idx="2835">
                  <c:v>-4.3E-3</c:v>
                </c:pt>
                <c:pt idx="2836">
                  <c:v>-4.4600000000000004E-3</c:v>
                </c:pt>
                <c:pt idx="2837">
                  <c:v>-4.6699999999999997E-3</c:v>
                </c:pt>
                <c:pt idx="2838">
                  <c:v>-4.8799999999999998E-3</c:v>
                </c:pt>
                <c:pt idx="2839">
                  <c:v>-5.0899999999999999E-3</c:v>
                </c:pt>
                <c:pt idx="2840">
                  <c:v>-5.3499999999999997E-3</c:v>
                </c:pt>
                <c:pt idx="2841">
                  <c:v>-5.7200000000000003E-3</c:v>
                </c:pt>
                <c:pt idx="2842">
                  <c:v>-5.8799999999999998E-3</c:v>
                </c:pt>
                <c:pt idx="2843">
                  <c:v>-6.2500000000000003E-3</c:v>
                </c:pt>
                <c:pt idx="2844">
                  <c:v>-6.62E-3</c:v>
                </c:pt>
                <c:pt idx="2845">
                  <c:v>-7.0400000000000003E-3</c:v>
                </c:pt>
                <c:pt idx="2846">
                  <c:v>-7.3000000000000001E-3</c:v>
                </c:pt>
                <c:pt idx="2847">
                  <c:v>-7.7799999999999996E-3</c:v>
                </c:pt>
                <c:pt idx="2848">
                  <c:v>-7.9900000000000006E-3</c:v>
                </c:pt>
                <c:pt idx="2849">
                  <c:v>-8.4600000000000005E-3</c:v>
                </c:pt>
                <c:pt idx="2850">
                  <c:v>-8.8299999999999993E-3</c:v>
                </c:pt>
                <c:pt idx="2851">
                  <c:v>-9.1500000000000001E-3</c:v>
                </c:pt>
                <c:pt idx="2852">
                  <c:v>-9.4599999999999997E-3</c:v>
                </c:pt>
                <c:pt idx="2853">
                  <c:v>-9.7800000000000005E-3</c:v>
                </c:pt>
                <c:pt idx="2854">
                  <c:v>-1.009E-2</c:v>
                </c:pt>
                <c:pt idx="2855">
                  <c:v>-1.0410000000000001E-2</c:v>
                </c:pt>
                <c:pt idx="2856">
                  <c:v>-1.057E-2</c:v>
                </c:pt>
                <c:pt idx="2857">
                  <c:v>-1.089E-2</c:v>
                </c:pt>
                <c:pt idx="2858">
                  <c:v>-1.1039999999999999E-2</c:v>
                </c:pt>
                <c:pt idx="2859">
                  <c:v>-1.12E-2</c:v>
                </c:pt>
                <c:pt idx="2860">
                  <c:v>-1.12E-2</c:v>
                </c:pt>
                <c:pt idx="2861">
                  <c:v>-1.136E-2</c:v>
                </c:pt>
                <c:pt idx="2862">
                  <c:v>-1.141E-2</c:v>
                </c:pt>
                <c:pt idx="2863">
                  <c:v>-1.136E-2</c:v>
                </c:pt>
                <c:pt idx="2864">
                  <c:v>-1.136E-2</c:v>
                </c:pt>
                <c:pt idx="2865">
                  <c:v>-1.12E-2</c:v>
                </c:pt>
                <c:pt idx="2866">
                  <c:v>-1.1039999999999999E-2</c:v>
                </c:pt>
                <c:pt idx="2867">
                  <c:v>-1.1039999999999999E-2</c:v>
                </c:pt>
                <c:pt idx="2868">
                  <c:v>-1.078E-2</c:v>
                </c:pt>
                <c:pt idx="2869">
                  <c:v>-1.057E-2</c:v>
                </c:pt>
                <c:pt idx="2870">
                  <c:v>-1.031E-2</c:v>
                </c:pt>
                <c:pt idx="2871">
                  <c:v>-1.004E-2</c:v>
                </c:pt>
                <c:pt idx="2872">
                  <c:v>-9.8300000000000002E-3</c:v>
                </c:pt>
                <c:pt idx="2873">
                  <c:v>-9.5200000000000007E-3</c:v>
                </c:pt>
                <c:pt idx="2874">
                  <c:v>-9.2499999999999995E-3</c:v>
                </c:pt>
                <c:pt idx="2875">
                  <c:v>-8.8299999999999993E-3</c:v>
                </c:pt>
                <c:pt idx="2876">
                  <c:v>-8.5100000000000002E-3</c:v>
                </c:pt>
                <c:pt idx="2877">
                  <c:v>-8.2000000000000007E-3</c:v>
                </c:pt>
                <c:pt idx="2878">
                  <c:v>-7.8799999999999999E-3</c:v>
                </c:pt>
                <c:pt idx="2879">
                  <c:v>-7.5700000000000003E-3</c:v>
                </c:pt>
                <c:pt idx="2880">
                  <c:v>-7.2500000000000004E-3</c:v>
                </c:pt>
                <c:pt idx="2881">
                  <c:v>-6.9899999999999997E-3</c:v>
                </c:pt>
                <c:pt idx="2882">
                  <c:v>-6.7200000000000003E-3</c:v>
                </c:pt>
                <c:pt idx="2883">
                  <c:v>-6.4099999999999999E-3</c:v>
                </c:pt>
                <c:pt idx="2884">
                  <c:v>-6.2500000000000003E-3</c:v>
                </c:pt>
                <c:pt idx="2885">
                  <c:v>-5.8300000000000001E-3</c:v>
                </c:pt>
                <c:pt idx="2886">
                  <c:v>-5.7200000000000003E-3</c:v>
                </c:pt>
                <c:pt idx="2887">
                  <c:v>-5.4599999999999996E-3</c:v>
                </c:pt>
                <c:pt idx="2888">
                  <c:v>-5.2500000000000003E-3</c:v>
                </c:pt>
                <c:pt idx="2889">
                  <c:v>-5.1399999999999996E-3</c:v>
                </c:pt>
                <c:pt idx="2890">
                  <c:v>-4.9300000000000004E-3</c:v>
                </c:pt>
                <c:pt idx="2891">
                  <c:v>-4.8300000000000001E-3</c:v>
                </c:pt>
                <c:pt idx="2892">
                  <c:v>-4.7200000000000002E-3</c:v>
                </c:pt>
                <c:pt idx="2893">
                  <c:v>-4.6699999999999997E-3</c:v>
                </c:pt>
                <c:pt idx="2894">
                  <c:v>-4.5100000000000001E-3</c:v>
                </c:pt>
                <c:pt idx="2895">
                  <c:v>-4.5100000000000001E-3</c:v>
                </c:pt>
                <c:pt idx="2896">
                  <c:v>-4.4000000000000003E-3</c:v>
                </c:pt>
                <c:pt idx="2897">
                  <c:v>-4.4600000000000004E-3</c:v>
                </c:pt>
                <c:pt idx="2898">
                  <c:v>-4.4000000000000003E-3</c:v>
                </c:pt>
                <c:pt idx="2899">
                  <c:v>-4.4600000000000004E-3</c:v>
                </c:pt>
                <c:pt idx="2900">
                  <c:v>-4.4600000000000004E-3</c:v>
                </c:pt>
                <c:pt idx="2901">
                  <c:v>-4.5100000000000001E-3</c:v>
                </c:pt>
                <c:pt idx="2902">
                  <c:v>-4.6100000000000004E-3</c:v>
                </c:pt>
                <c:pt idx="2903">
                  <c:v>-4.7699999999999999E-3</c:v>
                </c:pt>
                <c:pt idx="2904">
                  <c:v>-4.7699999999999999E-3</c:v>
                </c:pt>
                <c:pt idx="2905">
                  <c:v>-4.9300000000000004E-3</c:v>
                </c:pt>
                <c:pt idx="2906">
                  <c:v>-5.0899999999999999E-3</c:v>
                </c:pt>
                <c:pt idx="2907">
                  <c:v>-5.3E-3</c:v>
                </c:pt>
                <c:pt idx="2908">
                  <c:v>-5.4099999999999999E-3</c:v>
                </c:pt>
                <c:pt idx="2909">
                  <c:v>-5.6699999999999997E-3</c:v>
                </c:pt>
                <c:pt idx="2910">
                  <c:v>-5.8300000000000001E-3</c:v>
                </c:pt>
                <c:pt idx="2911">
                  <c:v>-6.0400000000000002E-3</c:v>
                </c:pt>
                <c:pt idx="2912">
                  <c:v>-6.3499999999999997E-3</c:v>
                </c:pt>
                <c:pt idx="2913">
                  <c:v>-6.5599999999999999E-3</c:v>
                </c:pt>
                <c:pt idx="2914">
                  <c:v>-6.7200000000000003E-3</c:v>
                </c:pt>
                <c:pt idx="2915">
                  <c:v>-7.0400000000000003E-3</c:v>
                </c:pt>
                <c:pt idx="2916">
                  <c:v>-7.3000000000000001E-3</c:v>
                </c:pt>
                <c:pt idx="2917">
                  <c:v>-7.6699999999999997E-3</c:v>
                </c:pt>
                <c:pt idx="2918">
                  <c:v>-7.8799999999999999E-3</c:v>
                </c:pt>
                <c:pt idx="2919">
                  <c:v>-8.09E-3</c:v>
                </c:pt>
                <c:pt idx="2920">
                  <c:v>-8.3599999999999994E-3</c:v>
                </c:pt>
                <c:pt idx="2921">
                  <c:v>-8.6700000000000006E-3</c:v>
                </c:pt>
                <c:pt idx="2922">
                  <c:v>-8.94E-3</c:v>
                </c:pt>
                <c:pt idx="2923">
                  <c:v>-9.2499999999999995E-3</c:v>
                </c:pt>
                <c:pt idx="2924">
                  <c:v>-9.41E-3</c:v>
                </c:pt>
                <c:pt idx="2925">
                  <c:v>-9.6200000000000001E-3</c:v>
                </c:pt>
                <c:pt idx="2926">
                  <c:v>-9.7800000000000005E-3</c:v>
                </c:pt>
                <c:pt idx="2927">
                  <c:v>-9.9399999999999992E-3</c:v>
                </c:pt>
                <c:pt idx="2928">
                  <c:v>-1.0200000000000001E-2</c:v>
                </c:pt>
                <c:pt idx="2929">
                  <c:v>-1.0200000000000001E-2</c:v>
                </c:pt>
                <c:pt idx="2930">
                  <c:v>-1.0410000000000001E-2</c:v>
                </c:pt>
                <c:pt idx="2931">
                  <c:v>-1.052E-2</c:v>
                </c:pt>
                <c:pt idx="2932">
                  <c:v>-1.057E-2</c:v>
                </c:pt>
                <c:pt idx="2933">
                  <c:v>-1.057E-2</c:v>
                </c:pt>
                <c:pt idx="2934">
                  <c:v>-1.057E-2</c:v>
                </c:pt>
                <c:pt idx="2935">
                  <c:v>-1.052E-2</c:v>
                </c:pt>
                <c:pt idx="2936">
                  <c:v>-1.0410000000000001E-2</c:v>
                </c:pt>
                <c:pt idx="2937">
                  <c:v>-1.0359999999999999E-2</c:v>
                </c:pt>
                <c:pt idx="2938">
                  <c:v>-1.031E-2</c:v>
                </c:pt>
                <c:pt idx="2939">
                  <c:v>-1.0149999999999999E-2</c:v>
                </c:pt>
                <c:pt idx="2940">
                  <c:v>-9.9399999999999992E-3</c:v>
                </c:pt>
                <c:pt idx="2941">
                  <c:v>-9.7300000000000008E-3</c:v>
                </c:pt>
                <c:pt idx="2942">
                  <c:v>-9.5200000000000007E-3</c:v>
                </c:pt>
                <c:pt idx="2943">
                  <c:v>-9.2499999999999995E-3</c:v>
                </c:pt>
                <c:pt idx="2944">
                  <c:v>-8.9899999999999997E-3</c:v>
                </c:pt>
                <c:pt idx="2945">
                  <c:v>-8.7200000000000003E-3</c:v>
                </c:pt>
                <c:pt idx="2946">
                  <c:v>-8.4100000000000008E-3</c:v>
                </c:pt>
                <c:pt idx="2947">
                  <c:v>-8.09E-3</c:v>
                </c:pt>
                <c:pt idx="2948">
                  <c:v>-7.8300000000000002E-3</c:v>
                </c:pt>
                <c:pt idx="2949">
                  <c:v>-7.5700000000000003E-3</c:v>
                </c:pt>
                <c:pt idx="2950">
                  <c:v>-7.1999999999999998E-3</c:v>
                </c:pt>
                <c:pt idx="2951">
                  <c:v>-6.9300000000000004E-3</c:v>
                </c:pt>
                <c:pt idx="2952">
                  <c:v>-6.62E-3</c:v>
                </c:pt>
                <c:pt idx="2953">
                  <c:v>-6.3E-3</c:v>
                </c:pt>
                <c:pt idx="2954">
                  <c:v>-6.0899999999999999E-3</c:v>
                </c:pt>
                <c:pt idx="2955">
                  <c:v>-5.77E-3</c:v>
                </c:pt>
                <c:pt idx="2956">
                  <c:v>-5.4599999999999996E-3</c:v>
                </c:pt>
                <c:pt idx="2957">
                  <c:v>-5.3499999999999997E-3</c:v>
                </c:pt>
                <c:pt idx="2958">
                  <c:v>-5.1399999999999996E-3</c:v>
                </c:pt>
                <c:pt idx="2959">
                  <c:v>-4.9800000000000001E-3</c:v>
                </c:pt>
                <c:pt idx="2960">
                  <c:v>-4.7699999999999999E-3</c:v>
                </c:pt>
                <c:pt idx="2961">
                  <c:v>-4.6699999999999997E-3</c:v>
                </c:pt>
                <c:pt idx="2962">
                  <c:v>-4.6100000000000004E-3</c:v>
                </c:pt>
                <c:pt idx="2963">
                  <c:v>-4.5100000000000001E-3</c:v>
                </c:pt>
                <c:pt idx="2964">
                  <c:v>-4.4000000000000003E-3</c:v>
                </c:pt>
                <c:pt idx="2965">
                  <c:v>-4.3499999999999997E-3</c:v>
                </c:pt>
                <c:pt idx="2966">
                  <c:v>-4.5100000000000001E-3</c:v>
                </c:pt>
                <c:pt idx="2967">
                  <c:v>-4.5599999999999998E-3</c:v>
                </c:pt>
                <c:pt idx="2968">
                  <c:v>-4.5100000000000001E-3</c:v>
                </c:pt>
                <c:pt idx="2969">
                  <c:v>-4.6100000000000004E-3</c:v>
                </c:pt>
                <c:pt idx="2970">
                  <c:v>-4.7699999999999999E-3</c:v>
                </c:pt>
                <c:pt idx="2971">
                  <c:v>-4.8799999999999998E-3</c:v>
                </c:pt>
                <c:pt idx="2972">
                  <c:v>-4.9300000000000004E-3</c:v>
                </c:pt>
                <c:pt idx="2973">
                  <c:v>-5.1900000000000002E-3</c:v>
                </c:pt>
                <c:pt idx="2974">
                  <c:v>-5.2500000000000003E-3</c:v>
                </c:pt>
                <c:pt idx="2975">
                  <c:v>-5.4599999999999996E-3</c:v>
                </c:pt>
                <c:pt idx="2976">
                  <c:v>-5.6699999999999997E-3</c:v>
                </c:pt>
                <c:pt idx="2977">
                  <c:v>-5.77E-3</c:v>
                </c:pt>
                <c:pt idx="2978">
                  <c:v>-5.9800000000000001E-3</c:v>
                </c:pt>
                <c:pt idx="2979">
                  <c:v>-6.2500000000000003E-3</c:v>
                </c:pt>
                <c:pt idx="2980">
                  <c:v>-6.3E-3</c:v>
                </c:pt>
                <c:pt idx="2981">
                  <c:v>-6.5100000000000002E-3</c:v>
                </c:pt>
                <c:pt idx="2982">
                  <c:v>-6.6699999999999997E-3</c:v>
                </c:pt>
                <c:pt idx="2983">
                  <c:v>-6.7200000000000003E-3</c:v>
                </c:pt>
                <c:pt idx="2984">
                  <c:v>-6.6699999999999997E-3</c:v>
                </c:pt>
                <c:pt idx="2985">
                  <c:v>-6.8300000000000001E-3</c:v>
                </c:pt>
                <c:pt idx="2986">
                  <c:v>-6.8300000000000001E-3</c:v>
                </c:pt>
                <c:pt idx="2987">
                  <c:v>-6.7799999999999996E-3</c:v>
                </c:pt>
                <c:pt idx="2988">
                  <c:v>-6.8300000000000001E-3</c:v>
                </c:pt>
                <c:pt idx="2989">
                  <c:v>-6.6699999999999997E-3</c:v>
                </c:pt>
                <c:pt idx="2990">
                  <c:v>-6.5599999999999999E-3</c:v>
                </c:pt>
                <c:pt idx="2991">
                  <c:v>-6.4599999999999996E-3</c:v>
                </c:pt>
                <c:pt idx="2992">
                  <c:v>-6.4099999999999999E-3</c:v>
                </c:pt>
                <c:pt idx="2993">
                  <c:v>-5.9800000000000001E-3</c:v>
                </c:pt>
                <c:pt idx="2994">
                  <c:v>-5.8799999999999998E-3</c:v>
                </c:pt>
                <c:pt idx="2995">
                  <c:v>-5.62E-3</c:v>
                </c:pt>
                <c:pt idx="2996">
                  <c:v>-5.2500000000000003E-3</c:v>
                </c:pt>
                <c:pt idx="2997">
                  <c:v>-4.9800000000000001E-3</c:v>
                </c:pt>
                <c:pt idx="2998">
                  <c:v>-4.7200000000000002E-3</c:v>
                </c:pt>
                <c:pt idx="2999">
                  <c:v>-4.3E-3</c:v>
                </c:pt>
                <c:pt idx="3000">
                  <c:v>-3.82E-3</c:v>
                </c:pt>
                <c:pt idx="3001">
                  <c:v>-3.5599999999999998E-3</c:v>
                </c:pt>
                <c:pt idx="3002">
                  <c:v>-3.0899999999999999E-3</c:v>
                </c:pt>
                <c:pt idx="3003">
                  <c:v>-2.6700000000000001E-3</c:v>
                </c:pt>
                <c:pt idx="3004">
                  <c:v>-2.3E-3</c:v>
                </c:pt>
                <c:pt idx="3005">
                  <c:v>-1.82E-3</c:v>
                </c:pt>
                <c:pt idx="3006">
                  <c:v>-1.5100000000000001E-3</c:v>
                </c:pt>
                <c:pt idx="3007">
                  <c:v>-1.14E-3</c:v>
                </c:pt>
                <c:pt idx="3008">
                  <c:v>-7.2000000000000005E-4</c:v>
                </c:pt>
                <c:pt idx="3009">
                  <c:v>-4.4999999999999999E-4</c:v>
                </c:pt>
                <c:pt idx="3010">
                  <c:v>-8.0000000000000007E-5</c:v>
                </c:pt>
                <c:pt idx="3011">
                  <c:v>2.9E-4</c:v>
                </c:pt>
                <c:pt idx="3012">
                  <c:v>5.0000000000000001E-4</c:v>
                </c:pt>
                <c:pt idx="3013">
                  <c:v>8.0999999999999996E-4</c:v>
                </c:pt>
                <c:pt idx="3014">
                  <c:v>9.7000000000000005E-4</c:v>
                </c:pt>
                <c:pt idx="3015">
                  <c:v>1.23E-3</c:v>
                </c:pt>
                <c:pt idx="3016">
                  <c:v>1.4400000000000001E-3</c:v>
                </c:pt>
                <c:pt idx="3017">
                  <c:v>1.5499999999999999E-3</c:v>
                </c:pt>
                <c:pt idx="3018">
                  <c:v>1.6000000000000001E-3</c:v>
                </c:pt>
                <c:pt idx="3019">
                  <c:v>1.8699999999999999E-3</c:v>
                </c:pt>
                <c:pt idx="3020">
                  <c:v>1.81E-3</c:v>
                </c:pt>
                <c:pt idx="3021">
                  <c:v>1.81E-3</c:v>
                </c:pt>
                <c:pt idx="3022">
                  <c:v>1.92E-3</c:v>
                </c:pt>
                <c:pt idx="3023">
                  <c:v>1.8699999999999999E-3</c:v>
                </c:pt>
                <c:pt idx="3024">
                  <c:v>1.81E-3</c:v>
                </c:pt>
                <c:pt idx="3025">
                  <c:v>1.7600000000000001E-3</c:v>
                </c:pt>
                <c:pt idx="3026">
                  <c:v>1.7099999999999999E-3</c:v>
                </c:pt>
                <c:pt idx="3027">
                  <c:v>1.5499999999999999E-3</c:v>
                </c:pt>
                <c:pt idx="3028">
                  <c:v>1.39E-3</c:v>
                </c:pt>
                <c:pt idx="3029">
                  <c:v>1.34E-3</c:v>
                </c:pt>
                <c:pt idx="3030">
                  <c:v>1.23E-3</c:v>
                </c:pt>
                <c:pt idx="3031">
                  <c:v>9.7000000000000005E-4</c:v>
                </c:pt>
                <c:pt idx="3032">
                  <c:v>9.2000000000000003E-4</c:v>
                </c:pt>
                <c:pt idx="3033">
                  <c:v>7.6000000000000004E-4</c:v>
                </c:pt>
                <c:pt idx="3034">
                  <c:v>5.0000000000000001E-4</c:v>
                </c:pt>
                <c:pt idx="3035">
                  <c:v>3.4000000000000002E-4</c:v>
                </c:pt>
                <c:pt idx="3036">
                  <c:v>2.3000000000000001E-4</c:v>
                </c:pt>
                <c:pt idx="3037">
                  <c:v>-8.0000000000000007E-5</c:v>
                </c:pt>
                <c:pt idx="3038">
                  <c:v>-1.9000000000000001E-4</c:v>
                </c:pt>
                <c:pt idx="3039">
                  <c:v>-4.4999999999999999E-4</c:v>
                </c:pt>
                <c:pt idx="3040">
                  <c:v>-7.2000000000000005E-4</c:v>
                </c:pt>
                <c:pt idx="3041">
                  <c:v>-8.7000000000000001E-4</c:v>
                </c:pt>
                <c:pt idx="3042">
                  <c:v>-1.1900000000000001E-3</c:v>
                </c:pt>
                <c:pt idx="3043">
                  <c:v>-1.4499999999999999E-3</c:v>
                </c:pt>
                <c:pt idx="3044">
                  <c:v>-1.66E-3</c:v>
                </c:pt>
                <c:pt idx="3045">
                  <c:v>-1.98E-3</c:v>
                </c:pt>
                <c:pt idx="3046">
                  <c:v>-2.2399999999999998E-3</c:v>
                </c:pt>
                <c:pt idx="3047">
                  <c:v>-2.5600000000000002E-3</c:v>
                </c:pt>
                <c:pt idx="3048">
                  <c:v>-2.82E-3</c:v>
                </c:pt>
                <c:pt idx="3049">
                  <c:v>-3.0899999999999999E-3</c:v>
                </c:pt>
                <c:pt idx="3050">
                  <c:v>-3.46E-3</c:v>
                </c:pt>
                <c:pt idx="3051">
                  <c:v>-3.7699999999999999E-3</c:v>
                </c:pt>
                <c:pt idx="3052">
                  <c:v>-4.0899999999999999E-3</c:v>
                </c:pt>
                <c:pt idx="3053">
                  <c:v>-4.4600000000000004E-3</c:v>
                </c:pt>
                <c:pt idx="3054">
                  <c:v>-4.8799999999999998E-3</c:v>
                </c:pt>
                <c:pt idx="3055">
                  <c:v>-5.1900000000000002E-3</c:v>
                </c:pt>
                <c:pt idx="3056">
                  <c:v>-5.6699999999999997E-3</c:v>
                </c:pt>
                <c:pt idx="3057">
                  <c:v>-6.0899999999999999E-3</c:v>
                </c:pt>
                <c:pt idx="3058">
                  <c:v>-6.4099999999999999E-3</c:v>
                </c:pt>
                <c:pt idx="3059">
                  <c:v>-6.7799999999999996E-3</c:v>
                </c:pt>
                <c:pt idx="3060">
                  <c:v>-7.0899999999999999E-3</c:v>
                </c:pt>
                <c:pt idx="3061">
                  <c:v>-7.4599999999999996E-3</c:v>
                </c:pt>
                <c:pt idx="3062">
                  <c:v>-7.8300000000000002E-3</c:v>
                </c:pt>
                <c:pt idx="3063">
                  <c:v>-8.2000000000000007E-3</c:v>
                </c:pt>
                <c:pt idx="3064">
                  <c:v>-8.4100000000000008E-3</c:v>
                </c:pt>
                <c:pt idx="3065">
                  <c:v>-8.7799999999999996E-3</c:v>
                </c:pt>
                <c:pt idx="3066">
                  <c:v>-9.0399999999999994E-3</c:v>
                </c:pt>
                <c:pt idx="3067">
                  <c:v>-9.2999999999999992E-3</c:v>
                </c:pt>
                <c:pt idx="3068">
                  <c:v>-9.41E-3</c:v>
                </c:pt>
                <c:pt idx="3069">
                  <c:v>-9.5700000000000004E-3</c:v>
                </c:pt>
                <c:pt idx="3070">
                  <c:v>-9.6699999999999998E-3</c:v>
                </c:pt>
                <c:pt idx="3071">
                  <c:v>-9.7300000000000008E-3</c:v>
                </c:pt>
                <c:pt idx="3072">
                  <c:v>-9.7800000000000005E-3</c:v>
                </c:pt>
                <c:pt idx="3073">
                  <c:v>-9.7800000000000005E-3</c:v>
                </c:pt>
                <c:pt idx="3074">
                  <c:v>-9.6200000000000001E-3</c:v>
                </c:pt>
                <c:pt idx="3075">
                  <c:v>-9.4599999999999997E-3</c:v>
                </c:pt>
                <c:pt idx="3076">
                  <c:v>-9.2499999999999995E-3</c:v>
                </c:pt>
                <c:pt idx="3077">
                  <c:v>-8.9899999999999997E-3</c:v>
                </c:pt>
                <c:pt idx="3078">
                  <c:v>-8.6700000000000006E-3</c:v>
                </c:pt>
                <c:pt idx="3079">
                  <c:v>-8.4100000000000008E-3</c:v>
                </c:pt>
                <c:pt idx="3080">
                  <c:v>-7.8799999999999999E-3</c:v>
                </c:pt>
                <c:pt idx="3081">
                  <c:v>-7.4599999999999996E-3</c:v>
                </c:pt>
                <c:pt idx="3082">
                  <c:v>-6.9899999999999997E-3</c:v>
                </c:pt>
                <c:pt idx="3083">
                  <c:v>-6.4599999999999996E-3</c:v>
                </c:pt>
                <c:pt idx="3084">
                  <c:v>-5.9300000000000004E-3</c:v>
                </c:pt>
                <c:pt idx="3085">
                  <c:v>-5.3E-3</c:v>
                </c:pt>
                <c:pt idx="3086">
                  <c:v>-4.6699999999999997E-3</c:v>
                </c:pt>
                <c:pt idx="3087">
                  <c:v>-3.98E-3</c:v>
                </c:pt>
                <c:pt idx="3088">
                  <c:v>-3.3500000000000001E-3</c:v>
                </c:pt>
                <c:pt idx="3089">
                  <c:v>-2.6700000000000001E-3</c:v>
                </c:pt>
                <c:pt idx="3090">
                  <c:v>-1.9300000000000001E-3</c:v>
                </c:pt>
                <c:pt idx="3091">
                  <c:v>-1.2999999999999999E-3</c:v>
                </c:pt>
                <c:pt idx="3092">
                  <c:v>-5.5999999999999995E-4</c:v>
                </c:pt>
                <c:pt idx="3093">
                  <c:v>1.8000000000000001E-4</c:v>
                </c:pt>
                <c:pt idx="3094">
                  <c:v>7.6000000000000004E-4</c:v>
                </c:pt>
                <c:pt idx="3095">
                  <c:v>1.34E-3</c:v>
                </c:pt>
                <c:pt idx="3096">
                  <c:v>1.97E-3</c:v>
                </c:pt>
                <c:pt idx="3097">
                  <c:v>2.5000000000000001E-3</c:v>
                </c:pt>
                <c:pt idx="3098">
                  <c:v>3.2399999999999998E-3</c:v>
                </c:pt>
                <c:pt idx="3099">
                  <c:v>3.6600000000000001E-3</c:v>
                </c:pt>
                <c:pt idx="3100">
                  <c:v>4.13E-3</c:v>
                </c:pt>
                <c:pt idx="3101">
                  <c:v>4.4999999999999997E-3</c:v>
                </c:pt>
                <c:pt idx="3102">
                  <c:v>4.8700000000000002E-3</c:v>
                </c:pt>
                <c:pt idx="3103">
                  <c:v>5.2399999999999999E-3</c:v>
                </c:pt>
                <c:pt idx="3104">
                  <c:v>5.45E-3</c:v>
                </c:pt>
                <c:pt idx="3105">
                  <c:v>5.77E-3</c:v>
                </c:pt>
                <c:pt idx="3106">
                  <c:v>5.9199999999999999E-3</c:v>
                </c:pt>
                <c:pt idx="3107">
                  <c:v>6.0299999999999998E-3</c:v>
                </c:pt>
                <c:pt idx="3108">
                  <c:v>6.13E-3</c:v>
                </c:pt>
                <c:pt idx="3109">
                  <c:v>6.0800000000000003E-3</c:v>
                </c:pt>
                <c:pt idx="3110">
                  <c:v>6.0800000000000003E-3</c:v>
                </c:pt>
                <c:pt idx="3111">
                  <c:v>5.9800000000000001E-3</c:v>
                </c:pt>
                <c:pt idx="3112">
                  <c:v>5.9800000000000001E-3</c:v>
                </c:pt>
                <c:pt idx="3113">
                  <c:v>5.77E-3</c:v>
                </c:pt>
                <c:pt idx="3114">
                  <c:v>5.6100000000000004E-3</c:v>
                </c:pt>
                <c:pt idx="3115">
                  <c:v>5.45E-3</c:v>
                </c:pt>
                <c:pt idx="3116">
                  <c:v>5.2900000000000004E-3</c:v>
                </c:pt>
                <c:pt idx="3117">
                  <c:v>4.9800000000000001E-3</c:v>
                </c:pt>
                <c:pt idx="3118">
                  <c:v>4.7600000000000003E-3</c:v>
                </c:pt>
                <c:pt idx="3119">
                  <c:v>4.3400000000000001E-3</c:v>
                </c:pt>
                <c:pt idx="3120">
                  <c:v>4.13E-3</c:v>
                </c:pt>
                <c:pt idx="3121">
                  <c:v>3.9199999999999999E-3</c:v>
                </c:pt>
                <c:pt idx="3122">
                  <c:v>3.5500000000000002E-3</c:v>
                </c:pt>
                <c:pt idx="3123">
                  <c:v>3.1800000000000001E-3</c:v>
                </c:pt>
                <c:pt idx="3124">
                  <c:v>2.97E-3</c:v>
                </c:pt>
                <c:pt idx="3125">
                  <c:v>2.66E-3</c:v>
                </c:pt>
                <c:pt idx="3126">
                  <c:v>2.3400000000000001E-3</c:v>
                </c:pt>
                <c:pt idx="3127">
                  <c:v>2.0799999999999998E-3</c:v>
                </c:pt>
                <c:pt idx="3128">
                  <c:v>1.8699999999999999E-3</c:v>
                </c:pt>
                <c:pt idx="3129">
                  <c:v>1.5499999999999999E-3</c:v>
                </c:pt>
                <c:pt idx="3130">
                  <c:v>1.2899999999999999E-3</c:v>
                </c:pt>
                <c:pt idx="3131">
                  <c:v>1.1800000000000001E-3</c:v>
                </c:pt>
                <c:pt idx="3132">
                  <c:v>8.7000000000000001E-4</c:v>
                </c:pt>
                <c:pt idx="3133">
                  <c:v>6.4999999999999997E-4</c:v>
                </c:pt>
                <c:pt idx="3134">
                  <c:v>5.5000000000000003E-4</c:v>
                </c:pt>
                <c:pt idx="3135">
                  <c:v>4.4000000000000002E-4</c:v>
                </c:pt>
                <c:pt idx="3136">
                  <c:v>2.3000000000000001E-4</c:v>
                </c:pt>
                <c:pt idx="3137">
                  <c:v>6.9999999999999994E-5</c:v>
                </c:pt>
                <c:pt idx="3138">
                  <c:v>2.0000000000000002E-5</c:v>
                </c:pt>
                <c:pt idx="3139">
                  <c:v>-1.3999999999999999E-4</c:v>
                </c:pt>
                <c:pt idx="3140">
                  <c:v>-1.3999999999999999E-4</c:v>
                </c:pt>
                <c:pt idx="3141">
                  <c:v>-2.4000000000000001E-4</c:v>
                </c:pt>
                <c:pt idx="3142">
                  <c:v>-2.4000000000000001E-4</c:v>
                </c:pt>
                <c:pt idx="3143">
                  <c:v>-2.9E-4</c:v>
                </c:pt>
                <c:pt idx="3144">
                  <c:v>-2.9E-4</c:v>
                </c:pt>
                <c:pt idx="3145">
                  <c:v>-4.0000000000000002E-4</c:v>
                </c:pt>
                <c:pt idx="3146">
                  <c:v>-3.5E-4</c:v>
                </c:pt>
                <c:pt idx="3147">
                  <c:v>-3.5E-4</c:v>
                </c:pt>
                <c:pt idx="3148">
                  <c:v>-3.5E-4</c:v>
                </c:pt>
                <c:pt idx="3149">
                  <c:v>-3.5E-4</c:v>
                </c:pt>
                <c:pt idx="3150">
                  <c:v>-4.0000000000000002E-4</c:v>
                </c:pt>
                <c:pt idx="3151">
                  <c:v>-4.4999999999999999E-4</c:v>
                </c:pt>
                <c:pt idx="3152">
                  <c:v>-4.4999999999999999E-4</c:v>
                </c:pt>
                <c:pt idx="3153">
                  <c:v>-5.0000000000000001E-4</c:v>
                </c:pt>
                <c:pt idx="3154">
                  <c:v>-5.0000000000000001E-4</c:v>
                </c:pt>
                <c:pt idx="3155">
                  <c:v>-5.5999999999999995E-4</c:v>
                </c:pt>
                <c:pt idx="3156">
                  <c:v>-6.0999999999999997E-4</c:v>
                </c:pt>
                <c:pt idx="3157">
                  <c:v>-7.2000000000000005E-4</c:v>
                </c:pt>
                <c:pt idx="3158">
                  <c:v>-7.2000000000000005E-4</c:v>
                </c:pt>
                <c:pt idx="3159">
                  <c:v>-7.6999999999999996E-4</c:v>
                </c:pt>
                <c:pt idx="3160">
                  <c:v>-9.3000000000000005E-4</c:v>
                </c:pt>
                <c:pt idx="3161">
                  <c:v>-1.14E-3</c:v>
                </c:pt>
                <c:pt idx="3162">
                  <c:v>-1.24E-3</c:v>
                </c:pt>
                <c:pt idx="3163">
                  <c:v>-1.2999999999999999E-3</c:v>
                </c:pt>
                <c:pt idx="3164">
                  <c:v>-1.56E-3</c:v>
                </c:pt>
                <c:pt idx="3165">
                  <c:v>-1.72E-3</c:v>
                </c:pt>
                <c:pt idx="3166">
                  <c:v>-1.7700000000000001E-3</c:v>
                </c:pt>
                <c:pt idx="3167">
                  <c:v>-1.98E-3</c:v>
                </c:pt>
                <c:pt idx="3168">
                  <c:v>-2.3E-3</c:v>
                </c:pt>
                <c:pt idx="3169">
                  <c:v>-2.5600000000000002E-3</c:v>
                </c:pt>
                <c:pt idx="3170">
                  <c:v>-2.7200000000000002E-3</c:v>
                </c:pt>
                <c:pt idx="3171">
                  <c:v>-2.98E-3</c:v>
                </c:pt>
                <c:pt idx="3172">
                  <c:v>-3.1900000000000001E-3</c:v>
                </c:pt>
                <c:pt idx="3173">
                  <c:v>-3.46E-3</c:v>
                </c:pt>
                <c:pt idx="3174">
                  <c:v>-3.7200000000000002E-3</c:v>
                </c:pt>
                <c:pt idx="3175">
                  <c:v>-3.82E-3</c:v>
                </c:pt>
                <c:pt idx="3176">
                  <c:v>-4.1399999999999996E-3</c:v>
                </c:pt>
                <c:pt idx="3177">
                  <c:v>-4.4000000000000003E-3</c:v>
                </c:pt>
                <c:pt idx="3178">
                  <c:v>-4.5599999999999998E-3</c:v>
                </c:pt>
                <c:pt idx="3179">
                  <c:v>-4.8300000000000001E-3</c:v>
                </c:pt>
                <c:pt idx="3180">
                  <c:v>-4.9800000000000001E-3</c:v>
                </c:pt>
                <c:pt idx="3181">
                  <c:v>-5.1900000000000002E-3</c:v>
                </c:pt>
                <c:pt idx="3182">
                  <c:v>-5.2500000000000003E-3</c:v>
                </c:pt>
                <c:pt idx="3183">
                  <c:v>-5.4099999999999999E-3</c:v>
                </c:pt>
                <c:pt idx="3184">
                  <c:v>-5.62E-3</c:v>
                </c:pt>
                <c:pt idx="3185">
                  <c:v>-5.7200000000000003E-3</c:v>
                </c:pt>
                <c:pt idx="3186">
                  <c:v>-5.6699999999999997E-3</c:v>
                </c:pt>
                <c:pt idx="3187">
                  <c:v>-5.77E-3</c:v>
                </c:pt>
                <c:pt idx="3188">
                  <c:v>-5.77E-3</c:v>
                </c:pt>
                <c:pt idx="3189">
                  <c:v>-5.7200000000000003E-3</c:v>
                </c:pt>
                <c:pt idx="3190">
                  <c:v>-5.7200000000000003E-3</c:v>
                </c:pt>
                <c:pt idx="3191">
                  <c:v>-5.7200000000000003E-3</c:v>
                </c:pt>
                <c:pt idx="3192">
                  <c:v>-5.5599999999999998E-3</c:v>
                </c:pt>
                <c:pt idx="3193">
                  <c:v>-5.5100000000000001E-3</c:v>
                </c:pt>
                <c:pt idx="3194">
                  <c:v>-5.3499999999999997E-3</c:v>
                </c:pt>
                <c:pt idx="3195">
                  <c:v>-5.2500000000000003E-3</c:v>
                </c:pt>
                <c:pt idx="3196">
                  <c:v>-5.0400000000000002E-3</c:v>
                </c:pt>
                <c:pt idx="3197">
                  <c:v>-5.0400000000000002E-3</c:v>
                </c:pt>
                <c:pt idx="3198">
                  <c:v>-4.8799999999999998E-3</c:v>
                </c:pt>
                <c:pt idx="3199">
                  <c:v>-4.7699999999999999E-3</c:v>
                </c:pt>
                <c:pt idx="3200">
                  <c:v>-4.6100000000000004E-3</c:v>
                </c:pt>
                <c:pt idx="3201">
                  <c:v>-4.5100000000000001E-3</c:v>
                </c:pt>
                <c:pt idx="3202">
                  <c:v>-4.4000000000000003E-3</c:v>
                </c:pt>
                <c:pt idx="3203">
                  <c:v>-4.2500000000000003E-3</c:v>
                </c:pt>
                <c:pt idx="3204">
                  <c:v>-4.1900000000000001E-3</c:v>
                </c:pt>
                <c:pt idx="3205">
                  <c:v>-4.1900000000000001E-3</c:v>
                </c:pt>
                <c:pt idx="3206">
                  <c:v>-4.0899999999999999E-3</c:v>
                </c:pt>
                <c:pt idx="3207">
                  <c:v>-4.1399999999999996E-3</c:v>
                </c:pt>
                <c:pt idx="3208">
                  <c:v>-4.1399999999999996E-3</c:v>
                </c:pt>
                <c:pt idx="3209">
                  <c:v>-4.3E-3</c:v>
                </c:pt>
                <c:pt idx="3210">
                  <c:v>-4.2500000000000003E-3</c:v>
                </c:pt>
                <c:pt idx="3211">
                  <c:v>-4.4600000000000004E-3</c:v>
                </c:pt>
                <c:pt idx="3212">
                  <c:v>-4.5599999999999998E-3</c:v>
                </c:pt>
                <c:pt idx="3213">
                  <c:v>-4.8300000000000001E-3</c:v>
                </c:pt>
                <c:pt idx="3214">
                  <c:v>-4.9300000000000004E-3</c:v>
                </c:pt>
                <c:pt idx="3215">
                  <c:v>-5.2500000000000003E-3</c:v>
                </c:pt>
                <c:pt idx="3216">
                  <c:v>-5.5599999999999998E-3</c:v>
                </c:pt>
                <c:pt idx="3217">
                  <c:v>-5.9300000000000004E-3</c:v>
                </c:pt>
                <c:pt idx="3218">
                  <c:v>-6.0899999999999999E-3</c:v>
                </c:pt>
                <c:pt idx="3219">
                  <c:v>-6.4099999999999999E-3</c:v>
                </c:pt>
                <c:pt idx="3220">
                  <c:v>-6.7200000000000003E-3</c:v>
                </c:pt>
                <c:pt idx="3221">
                  <c:v>-7.1399999999999996E-3</c:v>
                </c:pt>
                <c:pt idx="3222">
                  <c:v>-7.4099999999999999E-3</c:v>
                </c:pt>
                <c:pt idx="3223">
                  <c:v>-7.7799999999999996E-3</c:v>
                </c:pt>
                <c:pt idx="3224">
                  <c:v>-8.0400000000000003E-3</c:v>
                </c:pt>
                <c:pt idx="3225">
                  <c:v>-8.4100000000000008E-3</c:v>
                </c:pt>
                <c:pt idx="3226">
                  <c:v>-8.6700000000000006E-3</c:v>
                </c:pt>
                <c:pt idx="3227">
                  <c:v>-9.0399999999999994E-3</c:v>
                </c:pt>
                <c:pt idx="3228">
                  <c:v>-9.1999999999999998E-3</c:v>
                </c:pt>
                <c:pt idx="3229">
                  <c:v>-9.4599999999999997E-3</c:v>
                </c:pt>
                <c:pt idx="3230">
                  <c:v>-9.5700000000000004E-3</c:v>
                </c:pt>
                <c:pt idx="3231">
                  <c:v>-9.7800000000000005E-3</c:v>
                </c:pt>
                <c:pt idx="3232">
                  <c:v>-9.8300000000000002E-3</c:v>
                </c:pt>
                <c:pt idx="3233">
                  <c:v>-9.9900000000000006E-3</c:v>
                </c:pt>
                <c:pt idx="3234">
                  <c:v>-1.004E-2</c:v>
                </c:pt>
                <c:pt idx="3235">
                  <c:v>-1.004E-2</c:v>
                </c:pt>
                <c:pt idx="3236">
                  <c:v>-9.9399999999999992E-3</c:v>
                </c:pt>
                <c:pt idx="3237">
                  <c:v>-9.8799999999999999E-3</c:v>
                </c:pt>
                <c:pt idx="3238">
                  <c:v>-9.6699999999999998E-3</c:v>
                </c:pt>
                <c:pt idx="3239">
                  <c:v>-9.6200000000000001E-3</c:v>
                </c:pt>
                <c:pt idx="3240">
                  <c:v>-9.3600000000000003E-3</c:v>
                </c:pt>
                <c:pt idx="3241">
                  <c:v>-9.0399999999999994E-3</c:v>
                </c:pt>
                <c:pt idx="3242">
                  <c:v>-8.6700000000000006E-3</c:v>
                </c:pt>
                <c:pt idx="3243">
                  <c:v>-8.3000000000000001E-3</c:v>
                </c:pt>
                <c:pt idx="3244">
                  <c:v>-7.8799999999999999E-3</c:v>
                </c:pt>
                <c:pt idx="3245">
                  <c:v>-7.4099999999999999E-3</c:v>
                </c:pt>
                <c:pt idx="3246">
                  <c:v>-6.9300000000000004E-3</c:v>
                </c:pt>
                <c:pt idx="3247">
                  <c:v>-6.3E-3</c:v>
                </c:pt>
                <c:pt idx="3248">
                  <c:v>-5.77E-3</c:v>
                </c:pt>
                <c:pt idx="3249">
                  <c:v>-5.1900000000000002E-3</c:v>
                </c:pt>
                <c:pt idx="3250">
                  <c:v>-4.4600000000000004E-3</c:v>
                </c:pt>
                <c:pt idx="3251">
                  <c:v>-3.7699999999999999E-3</c:v>
                </c:pt>
                <c:pt idx="3252">
                  <c:v>-3.0300000000000001E-3</c:v>
                </c:pt>
                <c:pt idx="3253">
                  <c:v>-2.3500000000000001E-3</c:v>
                </c:pt>
                <c:pt idx="3254">
                  <c:v>-1.6100000000000001E-3</c:v>
                </c:pt>
                <c:pt idx="3255">
                  <c:v>-8.1999999999999998E-4</c:v>
                </c:pt>
                <c:pt idx="3256">
                  <c:v>-3.0000000000000001E-5</c:v>
                </c:pt>
                <c:pt idx="3257">
                  <c:v>6.4999999999999997E-4</c:v>
                </c:pt>
                <c:pt idx="3258">
                  <c:v>1.39E-3</c:v>
                </c:pt>
                <c:pt idx="3259">
                  <c:v>2.2399999999999998E-3</c:v>
                </c:pt>
                <c:pt idx="3260">
                  <c:v>3.0300000000000001E-3</c:v>
                </c:pt>
                <c:pt idx="3261">
                  <c:v>3.7599999999999999E-3</c:v>
                </c:pt>
                <c:pt idx="3262">
                  <c:v>4.4999999999999997E-3</c:v>
                </c:pt>
                <c:pt idx="3263">
                  <c:v>5.2900000000000004E-3</c:v>
                </c:pt>
                <c:pt idx="3264">
                  <c:v>5.9199999999999999E-3</c:v>
                </c:pt>
                <c:pt idx="3265">
                  <c:v>6.6100000000000004E-3</c:v>
                </c:pt>
                <c:pt idx="3266">
                  <c:v>7.1399999999999996E-3</c:v>
                </c:pt>
                <c:pt idx="3267">
                  <c:v>7.77E-3</c:v>
                </c:pt>
                <c:pt idx="3268">
                  <c:v>8.2900000000000005E-3</c:v>
                </c:pt>
                <c:pt idx="3269">
                  <c:v>8.7200000000000003E-3</c:v>
                </c:pt>
                <c:pt idx="3270">
                  <c:v>9.1900000000000003E-3</c:v>
                </c:pt>
                <c:pt idx="3271">
                  <c:v>9.4500000000000001E-3</c:v>
                </c:pt>
                <c:pt idx="3272">
                  <c:v>9.6600000000000002E-3</c:v>
                </c:pt>
                <c:pt idx="3273">
                  <c:v>9.8799999999999999E-3</c:v>
                </c:pt>
                <c:pt idx="3274">
                  <c:v>1.009E-2</c:v>
                </c:pt>
                <c:pt idx="3275">
                  <c:v>1.009E-2</c:v>
                </c:pt>
                <c:pt idx="3276">
                  <c:v>1.009E-2</c:v>
                </c:pt>
                <c:pt idx="3277">
                  <c:v>9.9799999999999993E-3</c:v>
                </c:pt>
                <c:pt idx="3278">
                  <c:v>9.8200000000000006E-3</c:v>
                </c:pt>
                <c:pt idx="3279">
                  <c:v>9.6100000000000005E-3</c:v>
                </c:pt>
                <c:pt idx="3280">
                  <c:v>9.3500000000000007E-3</c:v>
                </c:pt>
                <c:pt idx="3281">
                  <c:v>9.0299999999999998E-3</c:v>
                </c:pt>
                <c:pt idx="3282">
                  <c:v>8.6099999999999996E-3</c:v>
                </c:pt>
                <c:pt idx="3283">
                  <c:v>8.2400000000000008E-3</c:v>
                </c:pt>
                <c:pt idx="3284">
                  <c:v>7.6600000000000001E-3</c:v>
                </c:pt>
                <c:pt idx="3285">
                  <c:v>7.1399999999999996E-3</c:v>
                </c:pt>
                <c:pt idx="3286">
                  <c:v>6.5599999999999999E-3</c:v>
                </c:pt>
                <c:pt idx="3287">
                  <c:v>5.9800000000000001E-3</c:v>
                </c:pt>
                <c:pt idx="3288">
                  <c:v>5.3400000000000001E-3</c:v>
                </c:pt>
                <c:pt idx="3289">
                  <c:v>4.7099999999999998E-3</c:v>
                </c:pt>
                <c:pt idx="3290">
                  <c:v>4.13E-3</c:v>
                </c:pt>
                <c:pt idx="3291">
                  <c:v>3.5500000000000002E-3</c:v>
                </c:pt>
                <c:pt idx="3292">
                  <c:v>2.97E-3</c:v>
                </c:pt>
                <c:pt idx="3293">
                  <c:v>2.4499999999999999E-3</c:v>
                </c:pt>
                <c:pt idx="3294">
                  <c:v>1.8699999999999999E-3</c:v>
                </c:pt>
                <c:pt idx="3295">
                  <c:v>1.5E-3</c:v>
                </c:pt>
                <c:pt idx="3296">
                  <c:v>1.08E-3</c:v>
                </c:pt>
                <c:pt idx="3297">
                  <c:v>6.4999999999999997E-4</c:v>
                </c:pt>
                <c:pt idx="3298">
                  <c:v>2.9E-4</c:v>
                </c:pt>
                <c:pt idx="3299">
                  <c:v>6.9999999999999994E-5</c:v>
                </c:pt>
                <c:pt idx="3300">
                  <c:v>-1.9000000000000001E-4</c:v>
                </c:pt>
                <c:pt idx="3301">
                  <c:v>-2.9E-4</c:v>
                </c:pt>
                <c:pt idx="3302">
                  <c:v>-4.4999999999999999E-4</c:v>
                </c:pt>
                <c:pt idx="3303">
                  <c:v>-4.4999999999999999E-4</c:v>
                </c:pt>
                <c:pt idx="3304">
                  <c:v>-4.0000000000000002E-4</c:v>
                </c:pt>
                <c:pt idx="3305">
                  <c:v>-5.0000000000000001E-4</c:v>
                </c:pt>
                <c:pt idx="3306">
                  <c:v>-2.9E-4</c:v>
                </c:pt>
                <c:pt idx="3307">
                  <c:v>-1.9000000000000001E-4</c:v>
                </c:pt>
                <c:pt idx="3308">
                  <c:v>2.0000000000000002E-5</c:v>
                </c:pt>
                <c:pt idx="3309">
                  <c:v>6.9999999999999994E-5</c:v>
                </c:pt>
                <c:pt idx="3310">
                  <c:v>3.4000000000000002E-4</c:v>
                </c:pt>
                <c:pt idx="3311">
                  <c:v>4.4000000000000002E-4</c:v>
                </c:pt>
                <c:pt idx="3312">
                  <c:v>7.1000000000000002E-4</c:v>
                </c:pt>
                <c:pt idx="3313">
                  <c:v>8.7000000000000001E-4</c:v>
                </c:pt>
                <c:pt idx="3314">
                  <c:v>1.08E-3</c:v>
                </c:pt>
                <c:pt idx="3315">
                  <c:v>1.23E-3</c:v>
                </c:pt>
                <c:pt idx="3316">
                  <c:v>1.4400000000000001E-3</c:v>
                </c:pt>
                <c:pt idx="3317">
                  <c:v>1.5E-3</c:v>
                </c:pt>
                <c:pt idx="3318">
                  <c:v>1.66E-3</c:v>
                </c:pt>
                <c:pt idx="3319">
                  <c:v>1.5499999999999999E-3</c:v>
                </c:pt>
                <c:pt idx="3320">
                  <c:v>1.66E-3</c:v>
                </c:pt>
                <c:pt idx="3321">
                  <c:v>1.5499999999999999E-3</c:v>
                </c:pt>
                <c:pt idx="3322">
                  <c:v>1.34E-3</c:v>
                </c:pt>
                <c:pt idx="3323">
                  <c:v>1.23E-3</c:v>
                </c:pt>
                <c:pt idx="3324">
                  <c:v>1.08E-3</c:v>
                </c:pt>
                <c:pt idx="3325">
                  <c:v>9.2000000000000003E-4</c:v>
                </c:pt>
                <c:pt idx="3326">
                  <c:v>5.9999999999999995E-4</c:v>
                </c:pt>
                <c:pt idx="3327">
                  <c:v>2.9E-4</c:v>
                </c:pt>
                <c:pt idx="3328">
                  <c:v>2.0000000000000002E-5</c:v>
                </c:pt>
                <c:pt idx="3329">
                  <c:v>-4.0000000000000002E-4</c:v>
                </c:pt>
                <c:pt idx="3330">
                  <c:v>-6.6E-4</c:v>
                </c:pt>
                <c:pt idx="3331">
                  <c:v>-1.08E-3</c:v>
                </c:pt>
                <c:pt idx="3332">
                  <c:v>-1.3500000000000001E-3</c:v>
                </c:pt>
                <c:pt idx="3333">
                  <c:v>-1.66E-3</c:v>
                </c:pt>
                <c:pt idx="3334">
                  <c:v>-1.9300000000000001E-3</c:v>
                </c:pt>
                <c:pt idx="3335">
                  <c:v>-2.3E-3</c:v>
                </c:pt>
                <c:pt idx="3336">
                  <c:v>-2.5100000000000001E-3</c:v>
                </c:pt>
                <c:pt idx="3337">
                  <c:v>-2.7699999999999999E-3</c:v>
                </c:pt>
                <c:pt idx="3338">
                  <c:v>-2.8800000000000002E-3</c:v>
                </c:pt>
                <c:pt idx="3339">
                  <c:v>-2.98E-3</c:v>
                </c:pt>
                <c:pt idx="3340">
                  <c:v>-3.0899999999999999E-3</c:v>
                </c:pt>
                <c:pt idx="3341">
                  <c:v>-3.1900000000000001E-3</c:v>
                </c:pt>
                <c:pt idx="3342">
                  <c:v>-3.14E-3</c:v>
                </c:pt>
                <c:pt idx="3343">
                  <c:v>-2.98E-3</c:v>
                </c:pt>
                <c:pt idx="3344">
                  <c:v>-2.82E-3</c:v>
                </c:pt>
                <c:pt idx="3345">
                  <c:v>-2.6700000000000001E-3</c:v>
                </c:pt>
                <c:pt idx="3346">
                  <c:v>-2.3500000000000001E-3</c:v>
                </c:pt>
                <c:pt idx="3347">
                  <c:v>-2.0300000000000001E-3</c:v>
                </c:pt>
                <c:pt idx="3348">
                  <c:v>-1.66E-3</c:v>
                </c:pt>
                <c:pt idx="3349">
                  <c:v>-1.2999999999999999E-3</c:v>
                </c:pt>
                <c:pt idx="3350">
                  <c:v>-8.7000000000000001E-4</c:v>
                </c:pt>
                <c:pt idx="3351">
                  <c:v>-5.0000000000000001E-4</c:v>
                </c:pt>
                <c:pt idx="3352">
                  <c:v>6.9999999999999994E-5</c:v>
                </c:pt>
                <c:pt idx="3353">
                  <c:v>4.4000000000000002E-4</c:v>
                </c:pt>
                <c:pt idx="3354">
                  <c:v>9.2000000000000003E-4</c:v>
                </c:pt>
                <c:pt idx="3355">
                  <c:v>1.4400000000000001E-3</c:v>
                </c:pt>
                <c:pt idx="3356">
                  <c:v>1.7600000000000001E-3</c:v>
                </c:pt>
                <c:pt idx="3357">
                  <c:v>2.0799999999999998E-3</c:v>
                </c:pt>
                <c:pt idx="3358">
                  <c:v>2.5500000000000002E-3</c:v>
                </c:pt>
                <c:pt idx="3359">
                  <c:v>2.81E-3</c:v>
                </c:pt>
                <c:pt idx="3360">
                  <c:v>3.1800000000000001E-3</c:v>
                </c:pt>
                <c:pt idx="3361">
                  <c:v>3.29E-3</c:v>
                </c:pt>
                <c:pt idx="3362">
                  <c:v>3.5000000000000001E-3</c:v>
                </c:pt>
                <c:pt idx="3363">
                  <c:v>3.5500000000000002E-3</c:v>
                </c:pt>
                <c:pt idx="3364">
                  <c:v>3.6600000000000001E-3</c:v>
                </c:pt>
                <c:pt idx="3365">
                  <c:v>3.6099999999999999E-3</c:v>
                </c:pt>
                <c:pt idx="3366">
                  <c:v>3.5500000000000002E-3</c:v>
                </c:pt>
                <c:pt idx="3367">
                  <c:v>3.2399999999999998E-3</c:v>
                </c:pt>
                <c:pt idx="3368">
                  <c:v>3.1800000000000001E-3</c:v>
                </c:pt>
                <c:pt idx="3369">
                  <c:v>2.7100000000000002E-3</c:v>
                </c:pt>
                <c:pt idx="3370">
                  <c:v>2.5000000000000001E-3</c:v>
                </c:pt>
                <c:pt idx="3371">
                  <c:v>2.1299999999999999E-3</c:v>
                </c:pt>
                <c:pt idx="3372">
                  <c:v>1.6000000000000001E-3</c:v>
                </c:pt>
                <c:pt idx="3373">
                  <c:v>1.1800000000000001E-3</c:v>
                </c:pt>
                <c:pt idx="3374">
                  <c:v>5.9999999999999995E-4</c:v>
                </c:pt>
                <c:pt idx="3375">
                  <c:v>6.9999999999999994E-5</c:v>
                </c:pt>
                <c:pt idx="3376">
                  <c:v>-5.0000000000000001E-4</c:v>
                </c:pt>
                <c:pt idx="3377">
                  <c:v>-1.0300000000000001E-3</c:v>
                </c:pt>
                <c:pt idx="3378">
                  <c:v>-1.66E-3</c:v>
                </c:pt>
                <c:pt idx="3379">
                  <c:v>-2.2399999999999998E-3</c:v>
                </c:pt>
                <c:pt idx="3380">
                  <c:v>-2.7699999999999999E-3</c:v>
                </c:pt>
                <c:pt idx="3381">
                  <c:v>-3.46E-3</c:v>
                </c:pt>
                <c:pt idx="3382">
                  <c:v>-3.98E-3</c:v>
                </c:pt>
                <c:pt idx="3383">
                  <c:v>-4.4600000000000004E-3</c:v>
                </c:pt>
                <c:pt idx="3384">
                  <c:v>-4.8300000000000001E-3</c:v>
                </c:pt>
                <c:pt idx="3385">
                  <c:v>-5.4099999999999999E-3</c:v>
                </c:pt>
                <c:pt idx="3386">
                  <c:v>-5.7200000000000003E-3</c:v>
                </c:pt>
                <c:pt idx="3387">
                  <c:v>-6.1399999999999996E-3</c:v>
                </c:pt>
                <c:pt idx="3388">
                  <c:v>-6.3499999999999997E-3</c:v>
                </c:pt>
                <c:pt idx="3389">
                  <c:v>-6.6699999999999997E-3</c:v>
                </c:pt>
                <c:pt idx="3390">
                  <c:v>-6.8300000000000001E-3</c:v>
                </c:pt>
                <c:pt idx="3391">
                  <c:v>-6.9899999999999997E-3</c:v>
                </c:pt>
                <c:pt idx="3392">
                  <c:v>-7.1399999999999996E-3</c:v>
                </c:pt>
                <c:pt idx="3393">
                  <c:v>-7.1999999999999998E-3</c:v>
                </c:pt>
                <c:pt idx="3394">
                  <c:v>-7.1999999999999998E-3</c:v>
                </c:pt>
                <c:pt idx="3395">
                  <c:v>-7.1999999999999998E-3</c:v>
                </c:pt>
                <c:pt idx="3396">
                  <c:v>-7.1399999999999996E-3</c:v>
                </c:pt>
                <c:pt idx="3397">
                  <c:v>-7.0400000000000003E-3</c:v>
                </c:pt>
                <c:pt idx="3398">
                  <c:v>-6.9300000000000004E-3</c:v>
                </c:pt>
                <c:pt idx="3399">
                  <c:v>-6.8799999999999998E-3</c:v>
                </c:pt>
                <c:pt idx="3400">
                  <c:v>-6.5599999999999999E-3</c:v>
                </c:pt>
                <c:pt idx="3401">
                  <c:v>-6.4599999999999996E-3</c:v>
                </c:pt>
                <c:pt idx="3402">
                  <c:v>-6.2500000000000003E-3</c:v>
                </c:pt>
                <c:pt idx="3403">
                  <c:v>-6.0400000000000002E-3</c:v>
                </c:pt>
                <c:pt idx="3404">
                  <c:v>-5.8799999999999998E-3</c:v>
                </c:pt>
                <c:pt idx="3405">
                  <c:v>-5.5599999999999998E-3</c:v>
                </c:pt>
                <c:pt idx="3406">
                  <c:v>-5.2500000000000003E-3</c:v>
                </c:pt>
                <c:pt idx="3407">
                  <c:v>-5.0899999999999999E-3</c:v>
                </c:pt>
                <c:pt idx="3408">
                  <c:v>-4.9300000000000004E-3</c:v>
                </c:pt>
                <c:pt idx="3409">
                  <c:v>-4.5599999999999998E-3</c:v>
                </c:pt>
                <c:pt idx="3410">
                  <c:v>-4.3E-3</c:v>
                </c:pt>
                <c:pt idx="3411">
                  <c:v>-4.1399999999999996E-3</c:v>
                </c:pt>
                <c:pt idx="3412">
                  <c:v>-3.9300000000000003E-3</c:v>
                </c:pt>
                <c:pt idx="3413">
                  <c:v>-3.6099999999999999E-3</c:v>
                </c:pt>
                <c:pt idx="3414">
                  <c:v>-3.3500000000000001E-3</c:v>
                </c:pt>
                <c:pt idx="3415">
                  <c:v>-3.0300000000000001E-3</c:v>
                </c:pt>
                <c:pt idx="3416">
                  <c:v>-2.7200000000000002E-3</c:v>
                </c:pt>
                <c:pt idx="3417">
                  <c:v>-2.4499999999999999E-3</c:v>
                </c:pt>
                <c:pt idx="3418">
                  <c:v>-2.2399999999999998E-3</c:v>
                </c:pt>
                <c:pt idx="3419">
                  <c:v>-1.82E-3</c:v>
                </c:pt>
                <c:pt idx="3420">
                  <c:v>-1.4499999999999999E-3</c:v>
                </c:pt>
                <c:pt idx="3421">
                  <c:v>-1.08E-3</c:v>
                </c:pt>
                <c:pt idx="3422">
                  <c:v>-6.6E-4</c:v>
                </c:pt>
                <c:pt idx="3423">
                  <c:v>-2.9E-4</c:v>
                </c:pt>
                <c:pt idx="3424">
                  <c:v>1.8000000000000001E-4</c:v>
                </c:pt>
                <c:pt idx="3425">
                  <c:v>6.4999999999999997E-4</c:v>
                </c:pt>
                <c:pt idx="3426">
                  <c:v>1.08E-3</c:v>
                </c:pt>
                <c:pt idx="3427">
                  <c:v>1.5E-3</c:v>
                </c:pt>
                <c:pt idx="3428">
                  <c:v>2.0799999999999998E-3</c:v>
                </c:pt>
                <c:pt idx="3429">
                  <c:v>2.4499999999999999E-3</c:v>
                </c:pt>
                <c:pt idx="3430">
                  <c:v>3.0300000000000001E-3</c:v>
                </c:pt>
                <c:pt idx="3431">
                  <c:v>3.5000000000000001E-3</c:v>
                </c:pt>
                <c:pt idx="3432">
                  <c:v>4.0800000000000003E-3</c:v>
                </c:pt>
                <c:pt idx="3433">
                  <c:v>4.5500000000000002E-3</c:v>
                </c:pt>
                <c:pt idx="3434">
                  <c:v>5.0299999999999997E-3</c:v>
                </c:pt>
                <c:pt idx="3435">
                  <c:v>5.4999999999999997E-3</c:v>
                </c:pt>
                <c:pt idx="3436">
                  <c:v>5.9800000000000001E-3</c:v>
                </c:pt>
                <c:pt idx="3437">
                  <c:v>6.4000000000000003E-3</c:v>
                </c:pt>
                <c:pt idx="3438">
                  <c:v>6.6600000000000001E-3</c:v>
                </c:pt>
                <c:pt idx="3439">
                  <c:v>7.0299999999999998E-3</c:v>
                </c:pt>
                <c:pt idx="3440">
                  <c:v>7.2899999999999996E-3</c:v>
                </c:pt>
                <c:pt idx="3441">
                  <c:v>7.4000000000000003E-3</c:v>
                </c:pt>
                <c:pt idx="3442">
                  <c:v>7.6600000000000001E-3</c:v>
                </c:pt>
                <c:pt idx="3443">
                  <c:v>7.7200000000000003E-3</c:v>
                </c:pt>
                <c:pt idx="3444">
                  <c:v>7.6600000000000001E-3</c:v>
                </c:pt>
                <c:pt idx="3445">
                  <c:v>7.4999999999999997E-3</c:v>
                </c:pt>
                <c:pt idx="3446">
                  <c:v>7.45E-3</c:v>
                </c:pt>
                <c:pt idx="3447">
                  <c:v>7.1900000000000002E-3</c:v>
                </c:pt>
                <c:pt idx="3448">
                  <c:v>6.8700000000000002E-3</c:v>
                </c:pt>
                <c:pt idx="3449">
                  <c:v>6.4999999999999997E-3</c:v>
                </c:pt>
                <c:pt idx="3450">
                  <c:v>5.9800000000000001E-3</c:v>
                </c:pt>
                <c:pt idx="3451">
                  <c:v>5.2900000000000004E-3</c:v>
                </c:pt>
                <c:pt idx="3452">
                  <c:v>4.7600000000000003E-3</c:v>
                </c:pt>
                <c:pt idx="3453">
                  <c:v>3.9199999999999999E-3</c:v>
                </c:pt>
                <c:pt idx="3454">
                  <c:v>3.2399999999999998E-3</c:v>
                </c:pt>
                <c:pt idx="3455">
                  <c:v>2.3900000000000002E-3</c:v>
                </c:pt>
                <c:pt idx="3456">
                  <c:v>1.4400000000000001E-3</c:v>
                </c:pt>
                <c:pt idx="3457">
                  <c:v>5.5000000000000003E-4</c:v>
                </c:pt>
                <c:pt idx="3458">
                  <c:v>-2.9E-4</c:v>
                </c:pt>
                <c:pt idx="3459">
                  <c:v>-1.4499999999999999E-3</c:v>
                </c:pt>
                <c:pt idx="3460">
                  <c:v>-2.3999999999999998E-3</c:v>
                </c:pt>
                <c:pt idx="3461">
                  <c:v>-3.3999999999999998E-3</c:v>
                </c:pt>
                <c:pt idx="3462">
                  <c:v>-4.4600000000000004E-3</c:v>
                </c:pt>
                <c:pt idx="3463">
                  <c:v>-5.4099999999999999E-3</c:v>
                </c:pt>
                <c:pt idx="3464">
                  <c:v>-6.3499999999999997E-3</c:v>
                </c:pt>
                <c:pt idx="3465">
                  <c:v>-7.2500000000000004E-3</c:v>
                </c:pt>
                <c:pt idx="3466">
                  <c:v>-8.09E-3</c:v>
                </c:pt>
                <c:pt idx="3467">
                  <c:v>-8.94E-3</c:v>
                </c:pt>
                <c:pt idx="3468">
                  <c:v>-9.7800000000000005E-3</c:v>
                </c:pt>
                <c:pt idx="3469">
                  <c:v>-1.0359999999999999E-2</c:v>
                </c:pt>
                <c:pt idx="3470">
                  <c:v>-1.1039999999999999E-2</c:v>
                </c:pt>
                <c:pt idx="3471">
                  <c:v>-1.1520000000000001E-2</c:v>
                </c:pt>
                <c:pt idx="3472">
                  <c:v>-1.1990000000000001E-2</c:v>
                </c:pt>
                <c:pt idx="3473">
                  <c:v>-1.2409999999999999E-2</c:v>
                </c:pt>
                <c:pt idx="3474">
                  <c:v>-1.257E-2</c:v>
                </c:pt>
                <c:pt idx="3475">
                  <c:v>-1.278E-2</c:v>
                </c:pt>
                <c:pt idx="3476">
                  <c:v>-1.2840000000000001E-2</c:v>
                </c:pt>
                <c:pt idx="3477">
                  <c:v>-1.294E-2</c:v>
                </c:pt>
                <c:pt idx="3478">
                  <c:v>-1.289E-2</c:v>
                </c:pt>
                <c:pt idx="3479">
                  <c:v>-1.273E-2</c:v>
                </c:pt>
                <c:pt idx="3480">
                  <c:v>-1.247E-2</c:v>
                </c:pt>
                <c:pt idx="3481">
                  <c:v>-1.2149999999999999E-2</c:v>
                </c:pt>
                <c:pt idx="3482">
                  <c:v>-1.183E-2</c:v>
                </c:pt>
                <c:pt idx="3483">
                  <c:v>-1.1520000000000001E-2</c:v>
                </c:pt>
                <c:pt idx="3484">
                  <c:v>-1.099E-2</c:v>
                </c:pt>
                <c:pt idx="3485">
                  <c:v>-1.052E-2</c:v>
                </c:pt>
                <c:pt idx="3486">
                  <c:v>-9.9399999999999992E-3</c:v>
                </c:pt>
                <c:pt idx="3487">
                  <c:v>-9.4599999999999997E-3</c:v>
                </c:pt>
                <c:pt idx="3488">
                  <c:v>-8.94E-3</c:v>
                </c:pt>
                <c:pt idx="3489">
                  <c:v>-8.3599999999999994E-3</c:v>
                </c:pt>
                <c:pt idx="3490">
                  <c:v>-7.8300000000000002E-3</c:v>
                </c:pt>
                <c:pt idx="3491">
                  <c:v>-7.3000000000000001E-3</c:v>
                </c:pt>
                <c:pt idx="3492">
                  <c:v>-6.8300000000000001E-3</c:v>
                </c:pt>
                <c:pt idx="3493">
                  <c:v>-6.3E-3</c:v>
                </c:pt>
                <c:pt idx="3494">
                  <c:v>-5.77E-3</c:v>
                </c:pt>
                <c:pt idx="3495">
                  <c:v>-5.4099999999999999E-3</c:v>
                </c:pt>
                <c:pt idx="3496">
                  <c:v>-4.8799999999999998E-3</c:v>
                </c:pt>
                <c:pt idx="3497">
                  <c:v>-4.5599999999999998E-3</c:v>
                </c:pt>
                <c:pt idx="3498">
                  <c:v>-4.2500000000000003E-3</c:v>
                </c:pt>
                <c:pt idx="3499">
                  <c:v>-4.0400000000000002E-3</c:v>
                </c:pt>
                <c:pt idx="3500">
                  <c:v>-3.6700000000000001E-3</c:v>
                </c:pt>
                <c:pt idx="3501">
                  <c:v>-3.5599999999999998E-3</c:v>
                </c:pt>
                <c:pt idx="3502">
                  <c:v>-3.3500000000000001E-3</c:v>
                </c:pt>
                <c:pt idx="3503">
                  <c:v>-3.3E-3</c:v>
                </c:pt>
                <c:pt idx="3504">
                  <c:v>-3.1900000000000001E-3</c:v>
                </c:pt>
                <c:pt idx="3505">
                  <c:v>-3.14E-3</c:v>
                </c:pt>
                <c:pt idx="3506">
                  <c:v>-3.14E-3</c:v>
                </c:pt>
                <c:pt idx="3507">
                  <c:v>-2.98E-3</c:v>
                </c:pt>
                <c:pt idx="3508">
                  <c:v>-2.98E-3</c:v>
                </c:pt>
                <c:pt idx="3509">
                  <c:v>-3.0899999999999999E-3</c:v>
                </c:pt>
                <c:pt idx="3510">
                  <c:v>-3.0899999999999999E-3</c:v>
                </c:pt>
                <c:pt idx="3511">
                  <c:v>-3.14E-3</c:v>
                </c:pt>
                <c:pt idx="3512">
                  <c:v>-3.0899999999999999E-3</c:v>
                </c:pt>
                <c:pt idx="3513">
                  <c:v>-3.14E-3</c:v>
                </c:pt>
                <c:pt idx="3514">
                  <c:v>-3.14E-3</c:v>
                </c:pt>
                <c:pt idx="3515">
                  <c:v>-2.98E-3</c:v>
                </c:pt>
                <c:pt idx="3516">
                  <c:v>-2.9299999999999999E-3</c:v>
                </c:pt>
                <c:pt idx="3517">
                  <c:v>-2.82E-3</c:v>
                </c:pt>
                <c:pt idx="3518">
                  <c:v>-2.6700000000000001E-3</c:v>
                </c:pt>
                <c:pt idx="3519">
                  <c:v>-2.4499999999999999E-3</c:v>
                </c:pt>
                <c:pt idx="3520">
                  <c:v>-2.2399999999999998E-3</c:v>
                </c:pt>
                <c:pt idx="3521">
                  <c:v>-1.98E-3</c:v>
                </c:pt>
                <c:pt idx="3522">
                  <c:v>-1.66E-3</c:v>
                </c:pt>
                <c:pt idx="3523">
                  <c:v>-1.3500000000000001E-3</c:v>
                </c:pt>
                <c:pt idx="3524">
                  <c:v>-9.3000000000000005E-4</c:v>
                </c:pt>
                <c:pt idx="3525">
                  <c:v>-6.0999999999999997E-4</c:v>
                </c:pt>
                <c:pt idx="3526">
                  <c:v>-8.0000000000000007E-5</c:v>
                </c:pt>
                <c:pt idx="3527">
                  <c:v>3.8999999999999999E-4</c:v>
                </c:pt>
                <c:pt idx="3528">
                  <c:v>9.2000000000000003E-4</c:v>
                </c:pt>
                <c:pt idx="3529">
                  <c:v>1.39E-3</c:v>
                </c:pt>
                <c:pt idx="3530">
                  <c:v>1.97E-3</c:v>
                </c:pt>
                <c:pt idx="3531">
                  <c:v>2.3400000000000001E-3</c:v>
                </c:pt>
                <c:pt idx="3532">
                  <c:v>2.97E-3</c:v>
                </c:pt>
                <c:pt idx="3533">
                  <c:v>3.5000000000000001E-3</c:v>
                </c:pt>
                <c:pt idx="3534">
                  <c:v>4.0299999999999997E-3</c:v>
                </c:pt>
                <c:pt idx="3535">
                  <c:v>4.4999999999999997E-3</c:v>
                </c:pt>
                <c:pt idx="3536">
                  <c:v>4.9199999999999999E-3</c:v>
                </c:pt>
                <c:pt idx="3537">
                  <c:v>5.45E-3</c:v>
                </c:pt>
                <c:pt idx="3538">
                  <c:v>5.8700000000000002E-3</c:v>
                </c:pt>
                <c:pt idx="3539">
                  <c:v>6.2399999999999999E-3</c:v>
                </c:pt>
                <c:pt idx="3540">
                  <c:v>6.5599999999999999E-3</c:v>
                </c:pt>
                <c:pt idx="3541">
                  <c:v>6.77E-3</c:v>
                </c:pt>
                <c:pt idx="3542">
                  <c:v>7.1399999999999996E-3</c:v>
                </c:pt>
                <c:pt idx="3543">
                  <c:v>7.2899999999999996E-3</c:v>
                </c:pt>
                <c:pt idx="3544">
                  <c:v>7.4999999999999997E-3</c:v>
                </c:pt>
                <c:pt idx="3545">
                  <c:v>7.4999999999999997E-3</c:v>
                </c:pt>
                <c:pt idx="3546">
                  <c:v>7.4999999999999997E-3</c:v>
                </c:pt>
                <c:pt idx="3547">
                  <c:v>7.45E-3</c:v>
                </c:pt>
                <c:pt idx="3548">
                  <c:v>7.4000000000000003E-3</c:v>
                </c:pt>
                <c:pt idx="3549">
                  <c:v>7.2899999999999996E-3</c:v>
                </c:pt>
                <c:pt idx="3550">
                  <c:v>7.2399999999999999E-3</c:v>
                </c:pt>
                <c:pt idx="3551">
                  <c:v>6.8700000000000002E-3</c:v>
                </c:pt>
                <c:pt idx="3552">
                  <c:v>6.5599999999999999E-3</c:v>
                </c:pt>
                <c:pt idx="3553">
                  <c:v>6.1900000000000002E-3</c:v>
                </c:pt>
                <c:pt idx="3554">
                  <c:v>5.8700000000000002E-3</c:v>
                </c:pt>
                <c:pt idx="3555">
                  <c:v>5.45E-3</c:v>
                </c:pt>
                <c:pt idx="3556">
                  <c:v>4.9800000000000001E-3</c:v>
                </c:pt>
                <c:pt idx="3557">
                  <c:v>4.4999999999999997E-3</c:v>
                </c:pt>
                <c:pt idx="3558">
                  <c:v>4.0299999999999997E-3</c:v>
                </c:pt>
                <c:pt idx="3559">
                  <c:v>3.5000000000000001E-3</c:v>
                </c:pt>
                <c:pt idx="3560">
                  <c:v>3.0300000000000001E-3</c:v>
                </c:pt>
                <c:pt idx="3561">
                  <c:v>2.4499999999999999E-3</c:v>
                </c:pt>
                <c:pt idx="3562">
                  <c:v>1.97E-3</c:v>
                </c:pt>
                <c:pt idx="3563">
                  <c:v>1.5E-3</c:v>
                </c:pt>
                <c:pt idx="3564">
                  <c:v>1.08E-3</c:v>
                </c:pt>
                <c:pt idx="3565">
                  <c:v>6.4999999999999997E-4</c:v>
                </c:pt>
                <c:pt idx="3566">
                  <c:v>1.8000000000000001E-4</c:v>
                </c:pt>
                <c:pt idx="3567">
                  <c:v>-1.3999999999999999E-4</c:v>
                </c:pt>
                <c:pt idx="3568">
                  <c:v>-6.0999999999999997E-4</c:v>
                </c:pt>
                <c:pt idx="3569">
                  <c:v>-9.3000000000000005E-4</c:v>
                </c:pt>
                <c:pt idx="3570">
                  <c:v>-1.1900000000000001E-3</c:v>
                </c:pt>
                <c:pt idx="3571">
                  <c:v>-1.4499999999999999E-3</c:v>
                </c:pt>
                <c:pt idx="3572">
                  <c:v>-1.66E-3</c:v>
                </c:pt>
                <c:pt idx="3573">
                  <c:v>-1.7700000000000001E-3</c:v>
                </c:pt>
                <c:pt idx="3574">
                  <c:v>-1.98E-3</c:v>
                </c:pt>
                <c:pt idx="3575">
                  <c:v>-2.0300000000000001E-3</c:v>
                </c:pt>
                <c:pt idx="3576">
                  <c:v>-2.0899999999999998E-3</c:v>
                </c:pt>
                <c:pt idx="3577">
                  <c:v>-2.14E-3</c:v>
                </c:pt>
                <c:pt idx="3578">
                  <c:v>-2.0899999999999998E-3</c:v>
                </c:pt>
                <c:pt idx="3579">
                  <c:v>-2.0899999999999998E-3</c:v>
                </c:pt>
                <c:pt idx="3580">
                  <c:v>-2.0899999999999998E-3</c:v>
                </c:pt>
                <c:pt idx="3581">
                  <c:v>-1.8699999999999999E-3</c:v>
                </c:pt>
                <c:pt idx="3582">
                  <c:v>-1.82E-3</c:v>
                </c:pt>
                <c:pt idx="3583">
                  <c:v>-1.66E-3</c:v>
                </c:pt>
                <c:pt idx="3584">
                  <c:v>-1.5100000000000001E-3</c:v>
                </c:pt>
                <c:pt idx="3585">
                  <c:v>-1.2999999999999999E-3</c:v>
                </c:pt>
                <c:pt idx="3586">
                  <c:v>-1.0300000000000001E-3</c:v>
                </c:pt>
                <c:pt idx="3587">
                  <c:v>-9.3000000000000005E-4</c:v>
                </c:pt>
                <c:pt idx="3588">
                  <c:v>-7.2000000000000005E-4</c:v>
                </c:pt>
                <c:pt idx="3589">
                  <c:v>-5.0000000000000001E-4</c:v>
                </c:pt>
                <c:pt idx="3590">
                  <c:v>-4.0000000000000002E-4</c:v>
                </c:pt>
                <c:pt idx="3591">
                  <c:v>-2.4000000000000001E-4</c:v>
                </c:pt>
                <c:pt idx="3592">
                  <c:v>-8.0000000000000007E-5</c:v>
                </c:pt>
                <c:pt idx="3593">
                  <c:v>-3.0000000000000001E-5</c:v>
                </c:pt>
                <c:pt idx="3594">
                  <c:v>1.2999999999999999E-4</c:v>
                </c:pt>
                <c:pt idx="3595">
                  <c:v>1.8000000000000001E-4</c:v>
                </c:pt>
                <c:pt idx="3596">
                  <c:v>1.8000000000000001E-4</c:v>
                </c:pt>
                <c:pt idx="3597">
                  <c:v>1.8000000000000001E-4</c:v>
                </c:pt>
                <c:pt idx="3598">
                  <c:v>2.3000000000000001E-4</c:v>
                </c:pt>
                <c:pt idx="3599">
                  <c:v>6.9999999999999994E-5</c:v>
                </c:pt>
                <c:pt idx="3600">
                  <c:v>2.0000000000000002E-5</c:v>
                </c:pt>
                <c:pt idx="3601">
                  <c:v>-1.3999999999999999E-4</c:v>
                </c:pt>
                <c:pt idx="3602">
                  <c:v>-2.4000000000000001E-4</c:v>
                </c:pt>
                <c:pt idx="3603">
                  <c:v>-3.5E-4</c:v>
                </c:pt>
                <c:pt idx="3604">
                  <c:v>-4.4999999999999999E-4</c:v>
                </c:pt>
                <c:pt idx="3605">
                  <c:v>-7.2000000000000005E-4</c:v>
                </c:pt>
                <c:pt idx="3606">
                  <c:v>-1.0300000000000001E-3</c:v>
                </c:pt>
                <c:pt idx="3607">
                  <c:v>-1.24E-3</c:v>
                </c:pt>
                <c:pt idx="3608">
                  <c:v>-1.5100000000000001E-3</c:v>
                </c:pt>
                <c:pt idx="3609">
                  <c:v>-1.7700000000000001E-3</c:v>
                </c:pt>
                <c:pt idx="3610">
                  <c:v>-2.0899999999999998E-3</c:v>
                </c:pt>
                <c:pt idx="3611">
                  <c:v>-2.3999999999999998E-3</c:v>
                </c:pt>
                <c:pt idx="3612">
                  <c:v>-2.6700000000000001E-3</c:v>
                </c:pt>
                <c:pt idx="3613">
                  <c:v>-3.0899999999999999E-3</c:v>
                </c:pt>
                <c:pt idx="3614">
                  <c:v>-3.3500000000000001E-3</c:v>
                </c:pt>
                <c:pt idx="3615">
                  <c:v>-3.6099999999999999E-3</c:v>
                </c:pt>
                <c:pt idx="3616">
                  <c:v>-3.8800000000000002E-3</c:v>
                </c:pt>
                <c:pt idx="3617">
                  <c:v>-4.1399999999999996E-3</c:v>
                </c:pt>
                <c:pt idx="3618">
                  <c:v>-4.5100000000000001E-3</c:v>
                </c:pt>
                <c:pt idx="3619">
                  <c:v>-4.7200000000000002E-3</c:v>
                </c:pt>
                <c:pt idx="3620">
                  <c:v>-4.9800000000000001E-3</c:v>
                </c:pt>
                <c:pt idx="3621">
                  <c:v>-5.2500000000000003E-3</c:v>
                </c:pt>
                <c:pt idx="3622">
                  <c:v>-5.4599999999999996E-3</c:v>
                </c:pt>
                <c:pt idx="3623">
                  <c:v>-5.5599999999999998E-3</c:v>
                </c:pt>
                <c:pt idx="3624">
                  <c:v>-5.8300000000000001E-3</c:v>
                </c:pt>
                <c:pt idx="3625">
                  <c:v>-5.9300000000000004E-3</c:v>
                </c:pt>
                <c:pt idx="3626">
                  <c:v>-5.9300000000000004E-3</c:v>
                </c:pt>
                <c:pt idx="3627">
                  <c:v>-6.0899999999999999E-3</c:v>
                </c:pt>
                <c:pt idx="3628">
                  <c:v>-6.0899999999999999E-3</c:v>
                </c:pt>
                <c:pt idx="3629">
                  <c:v>-6.0899999999999999E-3</c:v>
                </c:pt>
                <c:pt idx="3630">
                  <c:v>-6.0899999999999999E-3</c:v>
                </c:pt>
                <c:pt idx="3631">
                  <c:v>-6.1399999999999996E-3</c:v>
                </c:pt>
                <c:pt idx="3632">
                  <c:v>-6.0400000000000002E-3</c:v>
                </c:pt>
                <c:pt idx="3633">
                  <c:v>-5.9800000000000001E-3</c:v>
                </c:pt>
                <c:pt idx="3634">
                  <c:v>-5.8799999999999998E-3</c:v>
                </c:pt>
                <c:pt idx="3635">
                  <c:v>-5.6699999999999997E-3</c:v>
                </c:pt>
                <c:pt idx="3636">
                  <c:v>-5.6699999999999997E-3</c:v>
                </c:pt>
                <c:pt idx="3637">
                  <c:v>-5.5100000000000001E-3</c:v>
                </c:pt>
                <c:pt idx="3638">
                  <c:v>-5.3E-3</c:v>
                </c:pt>
                <c:pt idx="3639">
                  <c:v>-5.0400000000000002E-3</c:v>
                </c:pt>
                <c:pt idx="3640">
                  <c:v>-4.8799999999999998E-3</c:v>
                </c:pt>
                <c:pt idx="3641">
                  <c:v>-4.7699999999999999E-3</c:v>
                </c:pt>
                <c:pt idx="3642">
                  <c:v>-4.4600000000000004E-3</c:v>
                </c:pt>
                <c:pt idx="3643">
                  <c:v>-4.2500000000000003E-3</c:v>
                </c:pt>
                <c:pt idx="3644">
                  <c:v>-3.98E-3</c:v>
                </c:pt>
                <c:pt idx="3645">
                  <c:v>-3.82E-3</c:v>
                </c:pt>
                <c:pt idx="3646">
                  <c:v>-3.5599999999999998E-3</c:v>
                </c:pt>
                <c:pt idx="3647">
                  <c:v>-3.3500000000000001E-3</c:v>
                </c:pt>
                <c:pt idx="3648">
                  <c:v>-3.1900000000000001E-3</c:v>
                </c:pt>
                <c:pt idx="3649">
                  <c:v>-2.9299999999999999E-3</c:v>
                </c:pt>
                <c:pt idx="3650">
                  <c:v>-2.82E-3</c:v>
                </c:pt>
                <c:pt idx="3651">
                  <c:v>-2.6099999999999999E-3</c:v>
                </c:pt>
                <c:pt idx="3652">
                  <c:v>-2.4499999999999999E-3</c:v>
                </c:pt>
                <c:pt idx="3653">
                  <c:v>-2.2399999999999998E-3</c:v>
                </c:pt>
                <c:pt idx="3654">
                  <c:v>-2.0899999999999998E-3</c:v>
                </c:pt>
                <c:pt idx="3655">
                  <c:v>-2.0300000000000001E-3</c:v>
                </c:pt>
                <c:pt idx="3656">
                  <c:v>-1.82E-3</c:v>
                </c:pt>
                <c:pt idx="3657">
                  <c:v>-1.82E-3</c:v>
                </c:pt>
                <c:pt idx="3658">
                  <c:v>-1.7700000000000001E-3</c:v>
                </c:pt>
                <c:pt idx="3659">
                  <c:v>-1.6100000000000001E-3</c:v>
                </c:pt>
                <c:pt idx="3660">
                  <c:v>-1.6100000000000001E-3</c:v>
                </c:pt>
                <c:pt idx="3661">
                  <c:v>-1.56E-3</c:v>
                </c:pt>
                <c:pt idx="3662">
                  <c:v>-1.5100000000000001E-3</c:v>
                </c:pt>
                <c:pt idx="3663">
                  <c:v>-1.56E-3</c:v>
                </c:pt>
                <c:pt idx="3664">
                  <c:v>-1.6100000000000001E-3</c:v>
                </c:pt>
                <c:pt idx="3665">
                  <c:v>-1.66E-3</c:v>
                </c:pt>
                <c:pt idx="3666">
                  <c:v>-1.66E-3</c:v>
                </c:pt>
                <c:pt idx="3667">
                  <c:v>-1.72E-3</c:v>
                </c:pt>
                <c:pt idx="3668">
                  <c:v>-1.7700000000000001E-3</c:v>
                </c:pt>
                <c:pt idx="3669">
                  <c:v>-1.9300000000000001E-3</c:v>
                </c:pt>
                <c:pt idx="3670">
                  <c:v>-1.98E-3</c:v>
                </c:pt>
                <c:pt idx="3671">
                  <c:v>-2.14E-3</c:v>
                </c:pt>
                <c:pt idx="3672">
                  <c:v>-2.1900000000000001E-3</c:v>
                </c:pt>
                <c:pt idx="3673">
                  <c:v>-2.3500000000000001E-3</c:v>
                </c:pt>
                <c:pt idx="3674">
                  <c:v>-2.4499999999999999E-3</c:v>
                </c:pt>
                <c:pt idx="3675">
                  <c:v>-2.6099999999999999E-3</c:v>
                </c:pt>
                <c:pt idx="3676">
                  <c:v>-2.6099999999999999E-3</c:v>
                </c:pt>
                <c:pt idx="3677">
                  <c:v>-2.6700000000000001E-3</c:v>
                </c:pt>
                <c:pt idx="3678">
                  <c:v>-2.8800000000000002E-3</c:v>
                </c:pt>
                <c:pt idx="3679">
                  <c:v>-2.98E-3</c:v>
                </c:pt>
                <c:pt idx="3680">
                  <c:v>-3.0899999999999999E-3</c:v>
                </c:pt>
                <c:pt idx="3681">
                  <c:v>-3.14E-3</c:v>
                </c:pt>
                <c:pt idx="3682">
                  <c:v>-3.2399999999999998E-3</c:v>
                </c:pt>
                <c:pt idx="3683">
                  <c:v>-3.3500000000000001E-3</c:v>
                </c:pt>
                <c:pt idx="3684">
                  <c:v>-3.46E-3</c:v>
                </c:pt>
                <c:pt idx="3685">
                  <c:v>-3.6700000000000001E-3</c:v>
                </c:pt>
                <c:pt idx="3686">
                  <c:v>-3.6700000000000001E-3</c:v>
                </c:pt>
                <c:pt idx="3687">
                  <c:v>-3.8800000000000002E-3</c:v>
                </c:pt>
                <c:pt idx="3688">
                  <c:v>-3.8800000000000002E-3</c:v>
                </c:pt>
                <c:pt idx="3689">
                  <c:v>-4.0400000000000002E-3</c:v>
                </c:pt>
                <c:pt idx="3690">
                  <c:v>-4.0899999999999999E-3</c:v>
                </c:pt>
                <c:pt idx="3691">
                  <c:v>-4.1900000000000001E-3</c:v>
                </c:pt>
                <c:pt idx="3692">
                  <c:v>-4.4000000000000003E-3</c:v>
                </c:pt>
                <c:pt idx="3693">
                  <c:v>-4.5100000000000001E-3</c:v>
                </c:pt>
                <c:pt idx="3694">
                  <c:v>-4.5100000000000001E-3</c:v>
                </c:pt>
                <c:pt idx="3695">
                  <c:v>-4.7200000000000002E-3</c:v>
                </c:pt>
                <c:pt idx="3696">
                  <c:v>-4.9300000000000004E-3</c:v>
                </c:pt>
                <c:pt idx="3697">
                  <c:v>-4.9800000000000001E-3</c:v>
                </c:pt>
                <c:pt idx="3698">
                  <c:v>-5.1399999999999996E-3</c:v>
                </c:pt>
                <c:pt idx="3699">
                  <c:v>-5.3E-3</c:v>
                </c:pt>
                <c:pt idx="3700">
                  <c:v>-5.4099999999999999E-3</c:v>
                </c:pt>
                <c:pt idx="3701">
                  <c:v>-5.77E-3</c:v>
                </c:pt>
                <c:pt idx="3702">
                  <c:v>-5.9300000000000004E-3</c:v>
                </c:pt>
                <c:pt idx="3703">
                  <c:v>-6.1399999999999996E-3</c:v>
                </c:pt>
                <c:pt idx="3704">
                  <c:v>-6.4099999999999999E-3</c:v>
                </c:pt>
                <c:pt idx="3705">
                  <c:v>-6.62E-3</c:v>
                </c:pt>
                <c:pt idx="3706">
                  <c:v>-6.8799999999999998E-3</c:v>
                </c:pt>
                <c:pt idx="3707">
                  <c:v>-7.1999999999999998E-3</c:v>
                </c:pt>
                <c:pt idx="3708">
                  <c:v>-7.5100000000000002E-3</c:v>
                </c:pt>
                <c:pt idx="3709">
                  <c:v>-7.7200000000000003E-3</c:v>
                </c:pt>
                <c:pt idx="3710">
                  <c:v>-8.1499999999999993E-3</c:v>
                </c:pt>
                <c:pt idx="3711">
                  <c:v>-8.4600000000000005E-3</c:v>
                </c:pt>
                <c:pt idx="3712">
                  <c:v>-8.7799999999999996E-3</c:v>
                </c:pt>
                <c:pt idx="3713">
                  <c:v>-9.0900000000000009E-3</c:v>
                </c:pt>
                <c:pt idx="3714">
                  <c:v>-9.41E-3</c:v>
                </c:pt>
                <c:pt idx="3715">
                  <c:v>-9.8300000000000002E-3</c:v>
                </c:pt>
                <c:pt idx="3716">
                  <c:v>-1.009E-2</c:v>
                </c:pt>
                <c:pt idx="3717">
                  <c:v>-1.0359999999999999E-2</c:v>
                </c:pt>
                <c:pt idx="3718">
                  <c:v>-1.073E-2</c:v>
                </c:pt>
                <c:pt idx="3719">
                  <c:v>-1.1039999999999999E-2</c:v>
                </c:pt>
                <c:pt idx="3720">
                  <c:v>-1.125E-2</c:v>
                </c:pt>
                <c:pt idx="3721">
                  <c:v>-1.157E-2</c:v>
                </c:pt>
                <c:pt idx="3722">
                  <c:v>-1.183E-2</c:v>
                </c:pt>
                <c:pt idx="3723">
                  <c:v>-1.21E-2</c:v>
                </c:pt>
                <c:pt idx="3724">
                  <c:v>-1.2200000000000001E-2</c:v>
                </c:pt>
                <c:pt idx="3725">
                  <c:v>-1.2409999999999999E-2</c:v>
                </c:pt>
                <c:pt idx="3726">
                  <c:v>-1.257E-2</c:v>
                </c:pt>
                <c:pt idx="3727">
                  <c:v>-1.268E-2</c:v>
                </c:pt>
                <c:pt idx="3728">
                  <c:v>-1.257E-2</c:v>
                </c:pt>
                <c:pt idx="3729">
                  <c:v>-1.268E-2</c:v>
                </c:pt>
                <c:pt idx="3730">
                  <c:v>-1.252E-2</c:v>
                </c:pt>
                <c:pt idx="3731">
                  <c:v>-1.252E-2</c:v>
                </c:pt>
                <c:pt idx="3732">
                  <c:v>-1.2409999999999999E-2</c:v>
                </c:pt>
                <c:pt idx="3733">
                  <c:v>-1.2149999999999999E-2</c:v>
                </c:pt>
                <c:pt idx="3734">
                  <c:v>-1.189E-2</c:v>
                </c:pt>
                <c:pt idx="3735">
                  <c:v>-1.162E-2</c:v>
                </c:pt>
                <c:pt idx="3736">
                  <c:v>-1.12E-2</c:v>
                </c:pt>
                <c:pt idx="3737">
                  <c:v>-1.099E-2</c:v>
                </c:pt>
                <c:pt idx="3738">
                  <c:v>-1.0460000000000001E-2</c:v>
                </c:pt>
                <c:pt idx="3739">
                  <c:v>-9.9399999999999992E-3</c:v>
                </c:pt>
                <c:pt idx="3740">
                  <c:v>-9.41E-3</c:v>
                </c:pt>
                <c:pt idx="3741">
                  <c:v>-8.8299999999999993E-3</c:v>
                </c:pt>
                <c:pt idx="3742">
                  <c:v>-8.2000000000000007E-3</c:v>
                </c:pt>
                <c:pt idx="3743">
                  <c:v>-7.5700000000000003E-3</c:v>
                </c:pt>
                <c:pt idx="3744">
                  <c:v>-6.8300000000000001E-3</c:v>
                </c:pt>
                <c:pt idx="3745">
                  <c:v>-6.1399999999999996E-3</c:v>
                </c:pt>
                <c:pt idx="3746">
                  <c:v>-5.2500000000000003E-3</c:v>
                </c:pt>
                <c:pt idx="3747">
                  <c:v>-4.5100000000000001E-3</c:v>
                </c:pt>
                <c:pt idx="3748">
                  <c:v>-3.6099999999999999E-3</c:v>
                </c:pt>
                <c:pt idx="3749">
                  <c:v>-2.8800000000000002E-3</c:v>
                </c:pt>
                <c:pt idx="3750">
                  <c:v>-2.0300000000000001E-3</c:v>
                </c:pt>
                <c:pt idx="3751">
                  <c:v>-1.2999999999999999E-3</c:v>
                </c:pt>
                <c:pt idx="3752">
                  <c:v>-3.5E-4</c:v>
                </c:pt>
                <c:pt idx="3753">
                  <c:v>5.0000000000000001E-4</c:v>
                </c:pt>
                <c:pt idx="3754">
                  <c:v>1.39E-3</c:v>
                </c:pt>
                <c:pt idx="3755">
                  <c:v>2.1299999999999999E-3</c:v>
                </c:pt>
                <c:pt idx="3756">
                  <c:v>2.9199999999999999E-3</c:v>
                </c:pt>
                <c:pt idx="3757">
                  <c:v>3.6600000000000001E-3</c:v>
                </c:pt>
                <c:pt idx="3758">
                  <c:v>4.4999999999999997E-3</c:v>
                </c:pt>
                <c:pt idx="3759">
                  <c:v>5.2399999999999999E-3</c:v>
                </c:pt>
                <c:pt idx="3760">
                  <c:v>5.8700000000000002E-3</c:v>
                </c:pt>
                <c:pt idx="3761">
                  <c:v>6.6100000000000004E-3</c:v>
                </c:pt>
                <c:pt idx="3762">
                  <c:v>7.1900000000000002E-3</c:v>
                </c:pt>
                <c:pt idx="3763">
                  <c:v>7.7200000000000003E-3</c:v>
                </c:pt>
                <c:pt idx="3764">
                  <c:v>8.1899999999999994E-3</c:v>
                </c:pt>
                <c:pt idx="3765">
                  <c:v>8.7200000000000003E-3</c:v>
                </c:pt>
                <c:pt idx="3766">
                  <c:v>9.1400000000000006E-3</c:v>
                </c:pt>
                <c:pt idx="3767">
                  <c:v>9.5099999999999994E-3</c:v>
                </c:pt>
                <c:pt idx="3768">
                  <c:v>9.8799999999999999E-3</c:v>
                </c:pt>
                <c:pt idx="3769">
                  <c:v>1.009E-2</c:v>
                </c:pt>
                <c:pt idx="3770">
                  <c:v>1.04E-2</c:v>
                </c:pt>
                <c:pt idx="3771">
                  <c:v>1.0460000000000001E-2</c:v>
                </c:pt>
                <c:pt idx="3772">
                  <c:v>1.0670000000000001E-2</c:v>
                </c:pt>
                <c:pt idx="3773">
                  <c:v>1.061E-2</c:v>
                </c:pt>
                <c:pt idx="3774">
                  <c:v>1.072E-2</c:v>
                </c:pt>
                <c:pt idx="3775">
                  <c:v>1.072E-2</c:v>
                </c:pt>
                <c:pt idx="3776">
                  <c:v>1.061E-2</c:v>
                </c:pt>
                <c:pt idx="3777">
                  <c:v>1.051E-2</c:v>
                </c:pt>
                <c:pt idx="3778">
                  <c:v>1.04E-2</c:v>
                </c:pt>
                <c:pt idx="3779">
                  <c:v>1.009E-2</c:v>
                </c:pt>
                <c:pt idx="3780">
                  <c:v>9.8799999999999999E-3</c:v>
                </c:pt>
                <c:pt idx="3781">
                  <c:v>9.4500000000000001E-3</c:v>
                </c:pt>
                <c:pt idx="3782">
                  <c:v>9.2999999999999992E-3</c:v>
                </c:pt>
                <c:pt idx="3783">
                  <c:v>8.8699999999999994E-3</c:v>
                </c:pt>
                <c:pt idx="3784">
                  <c:v>8.6099999999999996E-3</c:v>
                </c:pt>
                <c:pt idx="3785">
                  <c:v>8.0800000000000004E-3</c:v>
                </c:pt>
                <c:pt idx="3786">
                  <c:v>7.6600000000000001E-3</c:v>
                </c:pt>
                <c:pt idx="3787">
                  <c:v>7.2899999999999996E-3</c:v>
                </c:pt>
                <c:pt idx="3788">
                  <c:v>6.8199999999999997E-3</c:v>
                </c:pt>
                <c:pt idx="3789">
                  <c:v>6.3499999999999997E-3</c:v>
                </c:pt>
                <c:pt idx="3790">
                  <c:v>5.9800000000000001E-3</c:v>
                </c:pt>
                <c:pt idx="3791">
                  <c:v>5.45E-3</c:v>
                </c:pt>
                <c:pt idx="3792">
                  <c:v>4.8700000000000002E-3</c:v>
                </c:pt>
                <c:pt idx="3793">
                  <c:v>4.45E-3</c:v>
                </c:pt>
                <c:pt idx="3794">
                  <c:v>3.9199999999999999E-3</c:v>
                </c:pt>
                <c:pt idx="3795">
                  <c:v>3.29E-3</c:v>
                </c:pt>
                <c:pt idx="3796">
                  <c:v>2.81E-3</c:v>
                </c:pt>
                <c:pt idx="3797">
                  <c:v>2.3400000000000001E-3</c:v>
                </c:pt>
                <c:pt idx="3798">
                  <c:v>1.8699999999999999E-3</c:v>
                </c:pt>
                <c:pt idx="3799">
                  <c:v>1.2899999999999999E-3</c:v>
                </c:pt>
                <c:pt idx="3800">
                  <c:v>9.2000000000000003E-4</c:v>
                </c:pt>
                <c:pt idx="3801">
                  <c:v>3.8999999999999999E-4</c:v>
                </c:pt>
                <c:pt idx="3802">
                  <c:v>-8.0000000000000007E-5</c:v>
                </c:pt>
                <c:pt idx="3803">
                  <c:v>-4.0000000000000002E-4</c:v>
                </c:pt>
                <c:pt idx="3804">
                  <c:v>-8.1999999999999998E-4</c:v>
                </c:pt>
                <c:pt idx="3805">
                  <c:v>-1.24E-3</c:v>
                </c:pt>
                <c:pt idx="3806">
                  <c:v>-1.6100000000000001E-3</c:v>
                </c:pt>
                <c:pt idx="3807">
                  <c:v>-2.0300000000000001E-3</c:v>
                </c:pt>
                <c:pt idx="3808">
                  <c:v>-2.3999999999999998E-3</c:v>
                </c:pt>
                <c:pt idx="3809">
                  <c:v>-2.6099999999999999E-3</c:v>
                </c:pt>
                <c:pt idx="3810">
                  <c:v>-2.8800000000000002E-3</c:v>
                </c:pt>
                <c:pt idx="3811">
                  <c:v>-3.14E-3</c:v>
                </c:pt>
                <c:pt idx="3812">
                  <c:v>-3.3500000000000001E-3</c:v>
                </c:pt>
                <c:pt idx="3813">
                  <c:v>-3.6700000000000001E-3</c:v>
                </c:pt>
                <c:pt idx="3814">
                  <c:v>-3.7699999999999999E-3</c:v>
                </c:pt>
                <c:pt idx="3815">
                  <c:v>-4.0400000000000002E-3</c:v>
                </c:pt>
                <c:pt idx="3816">
                  <c:v>-4.1399999999999996E-3</c:v>
                </c:pt>
                <c:pt idx="3817">
                  <c:v>-4.3499999999999997E-3</c:v>
                </c:pt>
                <c:pt idx="3818">
                  <c:v>-4.4600000000000004E-3</c:v>
                </c:pt>
                <c:pt idx="3819">
                  <c:v>-4.5599999999999998E-3</c:v>
                </c:pt>
                <c:pt idx="3820">
                  <c:v>-4.5599999999999998E-3</c:v>
                </c:pt>
                <c:pt idx="3821">
                  <c:v>-4.6699999999999997E-3</c:v>
                </c:pt>
                <c:pt idx="3822">
                  <c:v>-4.7200000000000002E-3</c:v>
                </c:pt>
                <c:pt idx="3823">
                  <c:v>-4.7200000000000002E-3</c:v>
                </c:pt>
                <c:pt idx="3824">
                  <c:v>-4.8799999999999998E-3</c:v>
                </c:pt>
                <c:pt idx="3825">
                  <c:v>-4.8300000000000001E-3</c:v>
                </c:pt>
                <c:pt idx="3826">
                  <c:v>-4.7699999999999999E-3</c:v>
                </c:pt>
                <c:pt idx="3827">
                  <c:v>-4.8300000000000001E-3</c:v>
                </c:pt>
                <c:pt idx="3828">
                  <c:v>-4.7699999999999999E-3</c:v>
                </c:pt>
                <c:pt idx="3829">
                  <c:v>-4.8300000000000001E-3</c:v>
                </c:pt>
                <c:pt idx="3830">
                  <c:v>-4.7699999999999999E-3</c:v>
                </c:pt>
                <c:pt idx="3831">
                  <c:v>-4.8300000000000001E-3</c:v>
                </c:pt>
                <c:pt idx="3832">
                  <c:v>-4.7699999999999999E-3</c:v>
                </c:pt>
                <c:pt idx="3833">
                  <c:v>-4.8799999999999998E-3</c:v>
                </c:pt>
                <c:pt idx="3834">
                  <c:v>-4.8799999999999998E-3</c:v>
                </c:pt>
                <c:pt idx="3835">
                  <c:v>-4.9300000000000004E-3</c:v>
                </c:pt>
                <c:pt idx="3836">
                  <c:v>-4.9300000000000004E-3</c:v>
                </c:pt>
                <c:pt idx="3837">
                  <c:v>-5.0899999999999999E-3</c:v>
                </c:pt>
                <c:pt idx="3838">
                  <c:v>-5.1399999999999996E-3</c:v>
                </c:pt>
                <c:pt idx="3839">
                  <c:v>-5.2500000000000003E-3</c:v>
                </c:pt>
                <c:pt idx="3840">
                  <c:v>-5.4599999999999996E-3</c:v>
                </c:pt>
                <c:pt idx="3841">
                  <c:v>-5.5100000000000001E-3</c:v>
                </c:pt>
                <c:pt idx="3842">
                  <c:v>-5.7200000000000003E-3</c:v>
                </c:pt>
                <c:pt idx="3843">
                  <c:v>-5.9800000000000001E-3</c:v>
                </c:pt>
                <c:pt idx="3844">
                  <c:v>-6.0899999999999999E-3</c:v>
                </c:pt>
                <c:pt idx="3845">
                  <c:v>-6.4599999999999996E-3</c:v>
                </c:pt>
                <c:pt idx="3846">
                  <c:v>-6.7200000000000003E-3</c:v>
                </c:pt>
                <c:pt idx="3847">
                  <c:v>-6.9899999999999997E-3</c:v>
                </c:pt>
                <c:pt idx="3848">
                  <c:v>-7.3499999999999998E-3</c:v>
                </c:pt>
                <c:pt idx="3849">
                  <c:v>-7.7200000000000003E-3</c:v>
                </c:pt>
                <c:pt idx="3850">
                  <c:v>-8.0400000000000003E-3</c:v>
                </c:pt>
                <c:pt idx="3851">
                  <c:v>-8.4100000000000008E-3</c:v>
                </c:pt>
                <c:pt idx="3852">
                  <c:v>-8.7799999999999996E-3</c:v>
                </c:pt>
                <c:pt idx="3853">
                  <c:v>-9.1999999999999998E-3</c:v>
                </c:pt>
                <c:pt idx="3854">
                  <c:v>-9.6200000000000001E-3</c:v>
                </c:pt>
                <c:pt idx="3855">
                  <c:v>-1.004E-2</c:v>
                </c:pt>
                <c:pt idx="3856">
                  <c:v>-1.052E-2</c:v>
                </c:pt>
                <c:pt idx="3857">
                  <c:v>-1.0829999999999999E-2</c:v>
                </c:pt>
                <c:pt idx="3858">
                  <c:v>-1.12E-2</c:v>
                </c:pt>
                <c:pt idx="3859">
                  <c:v>-1.1679999999999999E-2</c:v>
                </c:pt>
                <c:pt idx="3860">
                  <c:v>-1.1939999999999999E-2</c:v>
                </c:pt>
                <c:pt idx="3861">
                  <c:v>-1.2409999999999999E-2</c:v>
                </c:pt>
                <c:pt idx="3862">
                  <c:v>-1.268E-2</c:v>
                </c:pt>
                <c:pt idx="3863">
                  <c:v>-1.299E-2</c:v>
                </c:pt>
                <c:pt idx="3864">
                  <c:v>-1.32E-2</c:v>
                </c:pt>
                <c:pt idx="3865">
                  <c:v>-1.336E-2</c:v>
                </c:pt>
                <c:pt idx="3866">
                  <c:v>-1.3520000000000001E-2</c:v>
                </c:pt>
                <c:pt idx="3867">
                  <c:v>-1.3729999999999999E-2</c:v>
                </c:pt>
                <c:pt idx="3868">
                  <c:v>-1.3729999999999999E-2</c:v>
                </c:pt>
                <c:pt idx="3869">
                  <c:v>-1.3729999999999999E-2</c:v>
                </c:pt>
                <c:pt idx="3870">
                  <c:v>-1.3679999999999999E-2</c:v>
                </c:pt>
                <c:pt idx="3871">
                  <c:v>-1.357E-2</c:v>
                </c:pt>
                <c:pt idx="3872">
                  <c:v>-1.336E-2</c:v>
                </c:pt>
                <c:pt idx="3873">
                  <c:v>-1.3259999999999999E-2</c:v>
                </c:pt>
                <c:pt idx="3874">
                  <c:v>-1.2840000000000001E-2</c:v>
                </c:pt>
                <c:pt idx="3875">
                  <c:v>-1.247E-2</c:v>
                </c:pt>
                <c:pt idx="3876">
                  <c:v>-1.204E-2</c:v>
                </c:pt>
                <c:pt idx="3877">
                  <c:v>-1.162E-2</c:v>
                </c:pt>
                <c:pt idx="3878">
                  <c:v>-1.1039999999999999E-2</c:v>
                </c:pt>
                <c:pt idx="3879">
                  <c:v>-1.0410000000000001E-2</c:v>
                </c:pt>
                <c:pt idx="3880">
                  <c:v>-9.7300000000000008E-3</c:v>
                </c:pt>
                <c:pt idx="3881">
                  <c:v>-9.0399999999999994E-3</c:v>
                </c:pt>
                <c:pt idx="3882">
                  <c:v>-8.2000000000000007E-3</c:v>
                </c:pt>
                <c:pt idx="3883">
                  <c:v>-7.4099999999999999E-3</c:v>
                </c:pt>
                <c:pt idx="3884">
                  <c:v>-6.5100000000000002E-3</c:v>
                </c:pt>
                <c:pt idx="3885">
                  <c:v>-5.7200000000000003E-3</c:v>
                </c:pt>
                <c:pt idx="3886">
                  <c:v>-4.7699999999999999E-3</c:v>
                </c:pt>
                <c:pt idx="3887">
                  <c:v>-3.82E-3</c:v>
                </c:pt>
                <c:pt idx="3888">
                  <c:v>-2.8800000000000002E-3</c:v>
                </c:pt>
                <c:pt idx="3889">
                  <c:v>-2.0300000000000001E-3</c:v>
                </c:pt>
                <c:pt idx="3890">
                  <c:v>-9.7999999999999997E-4</c:v>
                </c:pt>
                <c:pt idx="3891">
                  <c:v>-1.3999999999999999E-4</c:v>
                </c:pt>
                <c:pt idx="3892">
                  <c:v>7.6000000000000004E-4</c:v>
                </c:pt>
                <c:pt idx="3893">
                  <c:v>1.6000000000000001E-3</c:v>
                </c:pt>
                <c:pt idx="3894">
                  <c:v>2.4499999999999999E-3</c:v>
                </c:pt>
                <c:pt idx="3895">
                  <c:v>3.29E-3</c:v>
                </c:pt>
                <c:pt idx="3896">
                  <c:v>4.0299999999999997E-3</c:v>
                </c:pt>
                <c:pt idx="3897">
                  <c:v>4.7099999999999998E-3</c:v>
                </c:pt>
                <c:pt idx="3898">
                  <c:v>5.3400000000000001E-3</c:v>
                </c:pt>
                <c:pt idx="3899">
                  <c:v>6.0299999999999998E-3</c:v>
                </c:pt>
                <c:pt idx="3900">
                  <c:v>6.4999999999999997E-3</c:v>
                </c:pt>
                <c:pt idx="3901">
                  <c:v>6.9800000000000001E-3</c:v>
                </c:pt>
                <c:pt idx="3902">
                  <c:v>7.4000000000000003E-3</c:v>
                </c:pt>
                <c:pt idx="3903">
                  <c:v>7.7200000000000003E-3</c:v>
                </c:pt>
                <c:pt idx="3904">
                  <c:v>7.9799999999999992E-3</c:v>
                </c:pt>
                <c:pt idx="3905">
                  <c:v>8.1399999999999997E-3</c:v>
                </c:pt>
                <c:pt idx="3906">
                  <c:v>8.2900000000000005E-3</c:v>
                </c:pt>
                <c:pt idx="3907">
                  <c:v>8.4499999999999992E-3</c:v>
                </c:pt>
                <c:pt idx="3908">
                  <c:v>8.3499999999999998E-3</c:v>
                </c:pt>
                <c:pt idx="3909">
                  <c:v>8.3499999999999998E-3</c:v>
                </c:pt>
                <c:pt idx="3910">
                  <c:v>8.2400000000000008E-3</c:v>
                </c:pt>
                <c:pt idx="3911">
                  <c:v>7.9299999999999995E-3</c:v>
                </c:pt>
                <c:pt idx="3912">
                  <c:v>7.7200000000000003E-3</c:v>
                </c:pt>
                <c:pt idx="3913">
                  <c:v>7.4000000000000003E-3</c:v>
                </c:pt>
                <c:pt idx="3914">
                  <c:v>7.0800000000000004E-3</c:v>
                </c:pt>
                <c:pt idx="3915">
                  <c:v>6.6600000000000001E-3</c:v>
                </c:pt>
                <c:pt idx="3916">
                  <c:v>6.2399999999999999E-3</c:v>
                </c:pt>
                <c:pt idx="3917">
                  <c:v>5.7099999999999998E-3</c:v>
                </c:pt>
                <c:pt idx="3918">
                  <c:v>5.1900000000000002E-3</c:v>
                </c:pt>
                <c:pt idx="3919">
                  <c:v>4.6100000000000004E-3</c:v>
                </c:pt>
                <c:pt idx="3920">
                  <c:v>3.9199999999999999E-3</c:v>
                </c:pt>
                <c:pt idx="3921">
                  <c:v>3.3899999999999998E-3</c:v>
                </c:pt>
                <c:pt idx="3922">
                  <c:v>2.7599999999999999E-3</c:v>
                </c:pt>
                <c:pt idx="3923">
                  <c:v>2.0200000000000001E-3</c:v>
                </c:pt>
                <c:pt idx="3924">
                  <c:v>1.39E-3</c:v>
                </c:pt>
                <c:pt idx="3925">
                  <c:v>6.4999999999999997E-4</c:v>
                </c:pt>
                <c:pt idx="3926">
                  <c:v>-8.0000000000000007E-5</c:v>
                </c:pt>
                <c:pt idx="3927">
                  <c:v>-7.6999999999999996E-4</c:v>
                </c:pt>
                <c:pt idx="3928">
                  <c:v>-1.5100000000000001E-3</c:v>
                </c:pt>
                <c:pt idx="3929">
                  <c:v>-2.2399999999999998E-3</c:v>
                </c:pt>
                <c:pt idx="3930">
                  <c:v>-2.8800000000000002E-3</c:v>
                </c:pt>
                <c:pt idx="3931">
                  <c:v>-3.5599999999999998E-3</c:v>
                </c:pt>
                <c:pt idx="3932">
                  <c:v>-4.3E-3</c:v>
                </c:pt>
                <c:pt idx="3933">
                  <c:v>-4.9800000000000001E-3</c:v>
                </c:pt>
                <c:pt idx="3934">
                  <c:v>-5.5599999999999998E-3</c:v>
                </c:pt>
                <c:pt idx="3935">
                  <c:v>-6.2500000000000003E-3</c:v>
                </c:pt>
                <c:pt idx="3936">
                  <c:v>-6.8300000000000001E-3</c:v>
                </c:pt>
                <c:pt idx="3937">
                  <c:v>-7.3499999999999998E-3</c:v>
                </c:pt>
                <c:pt idx="3938">
                  <c:v>-7.8799999999999999E-3</c:v>
                </c:pt>
                <c:pt idx="3939">
                  <c:v>-8.3599999999999994E-3</c:v>
                </c:pt>
                <c:pt idx="3940">
                  <c:v>-8.8299999999999993E-3</c:v>
                </c:pt>
                <c:pt idx="3941">
                  <c:v>-9.2499999999999995E-3</c:v>
                </c:pt>
                <c:pt idx="3942">
                  <c:v>-9.6200000000000001E-3</c:v>
                </c:pt>
                <c:pt idx="3943">
                  <c:v>-9.9900000000000006E-3</c:v>
                </c:pt>
                <c:pt idx="3944">
                  <c:v>-1.031E-2</c:v>
                </c:pt>
                <c:pt idx="3945">
                  <c:v>-1.057E-2</c:v>
                </c:pt>
                <c:pt idx="3946">
                  <c:v>-1.078E-2</c:v>
                </c:pt>
                <c:pt idx="3947">
                  <c:v>-1.094E-2</c:v>
                </c:pt>
                <c:pt idx="3948">
                  <c:v>-1.11E-2</c:v>
                </c:pt>
                <c:pt idx="3949">
                  <c:v>-1.12E-2</c:v>
                </c:pt>
                <c:pt idx="3950">
                  <c:v>-1.1310000000000001E-2</c:v>
                </c:pt>
                <c:pt idx="3951">
                  <c:v>-1.1310000000000001E-2</c:v>
                </c:pt>
                <c:pt idx="3952">
                  <c:v>-1.12E-2</c:v>
                </c:pt>
                <c:pt idx="3953">
                  <c:v>-1.12E-2</c:v>
                </c:pt>
                <c:pt idx="3954">
                  <c:v>-1.11E-2</c:v>
                </c:pt>
                <c:pt idx="3955">
                  <c:v>-1.089E-2</c:v>
                </c:pt>
                <c:pt idx="3956">
                  <c:v>-1.073E-2</c:v>
                </c:pt>
                <c:pt idx="3957">
                  <c:v>-1.057E-2</c:v>
                </c:pt>
                <c:pt idx="3958">
                  <c:v>-1.0359999999999999E-2</c:v>
                </c:pt>
                <c:pt idx="3959">
                  <c:v>-1.004E-2</c:v>
                </c:pt>
                <c:pt idx="3960">
                  <c:v>-9.8300000000000002E-3</c:v>
                </c:pt>
                <c:pt idx="3961">
                  <c:v>-9.5200000000000007E-3</c:v>
                </c:pt>
                <c:pt idx="3962">
                  <c:v>-9.2499999999999995E-3</c:v>
                </c:pt>
                <c:pt idx="3963">
                  <c:v>-8.8800000000000007E-3</c:v>
                </c:pt>
                <c:pt idx="3964">
                  <c:v>-8.6199999999999992E-3</c:v>
                </c:pt>
                <c:pt idx="3965">
                  <c:v>-8.3599999999999994E-3</c:v>
                </c:pt>
                <c:pt idx="3966">
                  <c:v>-7.9900000000000006E-3</c:v>
                </c:pt>
                <c:pt idx="3967">
                  <c:v>-7.62E-3</c:v>
                </c:pt>
                <c:pt idx="3968">
                  <c:v>-7.3499999999999998E-3</c:v>
                </c:pt>
                <c:pt idx="3969">
                  <c:v>-6.9899999999999997E-3</c:v>
                </c:pt>
                <c:pt idx="3970">
                  <c:v>-6.6699999999999997E-3</c:v>
                </c:pt>
                <c:pt idx="3971">
                  <c:v>-6.4099999999999999E-3</c:v>
                </c:pt>
                <c:pt idx="3972">
                  <c:v>-6.0400000000000002E-3</c:v>
                </c:pt>
                <c:pt idx="3973">
                  <c:v>-5.77E-3</c:v>
                </c:pt>
                <c:pt idx="3974">
                  <c:v>-5.5100000000000001E-3</c:v>
                </c:pt>
                <c:pt idx="3975">
                  <c:v>-5.1900000000000002E-3</c:v>
                </c:pt>
                <c:pt idx="3976">
                  <c:v>-4.9300000000000004E-3</c:v>
                </c:pt>
                <c:pt idx="3977">
                  <c:v>-4.6699999999999997E-3</c:v>
                </c:pt>
                <c:pt idx="3978">
                  <c:v>-4.4600000000000004E-3</c:v>
                </c:pt>
                <c:pt idx="3979">
                  <c:v>-4.0899999999999999E-3</c:v>
                </c:pt>
                <c:pt idx="3980">
                  <c:v>-3.9300000000000003E-3</c:v>
                </c:pt>
                <c:pt idx="3981">
                  <c:v>-3.6099999999999999E-3</c:v>
                </c:pt>
                <c:pt idx="3982">
                  <c:v>-3.3E-3</c:v>
                </c:pt>
                <c:pt idx="3983">
                  <c:v>-3.0300000000000001E-3</c:v>
                </c:pt>
                <c:pt idx="3984">
                  <c:v>-2.7699999999999999E-3</c:v>
                </c:pt>
                <c:pt idx="3985">
                  <c:v>-2.5600000000000002E-3</c:v>
                </c:pt>
                <c:pt idx="3986">
                  <c:v>-2.1900000000000001E-3</c:v>
                </c:pt>
                <c:pt idx="3987">
                  <c:v>-2.0300000000000001E-3</c:v>
                </c:pt>
                <c:pt idx="3988">
                  <c:v>-1.72E-3</c:v>
                </c:pt>
                <c:pt idx="3989">
                  <c:v>-1.4499999999999999E-3</c:v>
                </c:pt>
                <c:pt idx="3990">
                  <c:v>-1.0300000000000001E-3</c:v>
                </c:pt>
                <c:pt idx="3991">
                  <c:v>-7.2000000000000005E-4</c:v>
                </c:pt>
                <c:pt idx="3992">
                  <c:v>-3.5E-4</c:v>
                </c:pt>
                <c:pt idx="3993">
                  <c:v>-1.3999999999999999E-4</c:v>
                </c:pt>
                <c:pt idx="3994">
                  <c:v>2.3000000000000001E-4</c:v>
                </c:pt>
                <c:pt idx="3995">
                  <c:v>5.9999999999999995E-4</c:v>
                </c:pt>
                <c:pt idx="3996">
                  <c:v>9.7000000000000005E-4</c:v>
                </c:pt>
                <c:pt idx="3997">
                  <c:v>1.2899999999999999E-3</c:v>
                </c:pt>
                <c:pt idx="3998">
                  <c:v>1.66E-3</c:v>
                </c:pt>
                <c:pt idx="3999">
                  <c:v>2.0200000000000001E-3</c:v>
                </c:pt>
                <c:pt idx="4000">
                  <c:v>2.3400000000000001E-3</c:v>
                </c:pt>
                <c:pt idx="4001">
                  <c:v>2.7599999999999999E-3</c:v>
                </c:pt>
                <c:pt idx="4002">
                  <c:v>3.0300000000000001E-3</c:v>
                </c:pt>
                <c:pt idx="4003">
                  <c:v>3.3400000000000001E-3</c:v>
                </c:pt>
                <c:pt idx="4004">
                  <c:v>3.6099999999999999E-3</c:v>
                </c:pt>
                <c:pt idx="4005">
                  <c:v>3.9699999999999996E-3</c:v>
                </c:pt>
                <c:pt idx="4006">
                  <c:v>4.2900000000000004E-3</c:v>
                </c:pt>
                <c:pt idx="4007">
                  <c:v>4.6100000000000004E-3</c:v>
                </c:pt>
                <c:pt idx="4008">
                  <c:v>4.8199999999999996E-3</c:v>
                </c:pt>
                <c:pt idx="4009">
                  <c:v>5.0800000000000003E-3</c:v>
                </c:pt>
                <c:pt idx="4010">
                  <c:v>5.1900000000000002E-3</c:v>
                </c:pt>
                <c:pt idx="4011">
                  <c:v>5.3400000000000001E-3</c:v>
                </c:pt>
                <c:pt idx="4012">
                  <c:v>5.5500000000000002E-3</c:v>
                </c:pt>
                <c:pt idx="4013">
                  <c:v>5.7099999999999998E-3</c:v>
                </c:pt>
                <c:pt idx="4014">
                  <c:v>5.77E-3</c:v>
                </c:pt>
                <c:pt idx="4015">
                  <c:v>5.77E-3</c:v>
                </c:pt>
                <c:pt idx="4016">
                  <c:v>5.8199999999999997E-3</c:v>
                </c:pt>
                <c:pt idx="4017">
                  <c:v>5.8700000000000002E-3</c:v>
                </c:pt>
                <c:pt idx="4018">
                  <c:v>5.8700000000000002E-3</c:v>
                </c:pt>
                <c:pt idx="4019">
                  <c:v>5.77E-3</c:v>
                </c:pt>
                <c:pt idx="4020">
                  <c:v>5.6600000000000001E-3</c:v>
                </c:pt>
                <c:pt idx="4021">
                  <c:v>5.4999999999999997E-3</c:v>
                </c:pt>
                <c:pt idx="4022">
                  <c:v>5.4000000000000003E-3</c:v>
                </c:pt>
                <c:pt idx="4023">
                  <c:v>5.0299999999999997E-3</c:v>
                </c:pt>
                <c:pt idx="4024">
                  <c:v>4.9199999999999999E-3</c:v>
                </c:pt>
                <c:pt idx="4025">
                  <c:v>4.6100000000000004E-3</c:v>
                </c:pt>
                <c:pt idx="4026">
                  <c:v>4.3400000000000001E-3</c:v>
                </c:pt>
                <c:pt idx="4027">
                  <c:v>3.9699999999999996E-3</c:v>
                </c:pt>
                <c:pt idx="4028">
                  <c:v>3.6099999999999999E-3</c:v>
                </c:pt>
                <c:pt idx="4029">
                  <c:v>3.29E-3</c:v>
                </c:pt>
                <c:pt idx="4030">
                  <c:v>2.81E-3</c:v>
                </c:pt>
                <c:pt idx="4031">
                  <c:v>2.3900000000000002E-3</c:v>
                </c:pt>
                <c:pt idx="4032">
                  <c:v>1.8699999999999999E-3</c:v>
                </c:pt>
                <c:pt idx="4033">
                  <c:v>1.39E-3</c:v>
                </c:pt>
                <c:pt idx="4034">
                  <c:v>8.7000000000000001E-4</c:v>
                </c:pt>
                <c:pt idx="4035">
                  <c:v>3.8999999999999999E-4</c:v>
                </c:pt>
                <c:pt idx="4036">
                  <c:v>-8.0000000000000007E-5</c:v>
                </c:pt>
                <c:pt idx="4037">
                  <c:v>-6.6E-4</c:v>
                </c:pt>
                <c:pt idx="4038">
                  <c:v>-1.24E-3</c:v>
                </c:pt>
                <c:pt idx="4039">
                  <c:v>-1.9300000000000001E-3</c:v>
                </c:pt>
                <c:pt idx="4040">
                  <c:v>-2.3E-3</c:v>
                </c:pt>
                <c:pt idx="4041">
                  <c:v>-2.98E-3</c:v>
                </c:pt>
                <c:pt idx="4042">
                  <c:v>-3.5100000000000001E-3</c:v>
                </c:pt>
                <c:pt idx="4043">
                  <c:v>-3.98E-3</c:v>
                </c:pt>
                <c:pt idx="4044">
                  <c:v>-4.4600000000000004E-3</c:v>
                </c:pt>
                <c:pt idx="4045">
                  <c:v>-4.9300000000000004E-3</c:v>
                </c:pt>
                <c:pt idx="4046">
                  <c:v>-5.3499999999999997E-3</c:v>
                </c:pt>
                <c:pt idx="4047">
                  <c:v>-5.7200000000000003E-3</c:v>
                </c:pt>
                <c:pt idx="4048">
                  <c:v>-6.1399999999999996E-3</c:v>
                </c:pt>
                <c:pt idx="4049">
                  <c:v>-6.5100000000000002E-3</c:v>
                </c:pt>
                <c:pt idx="4050">
                  <c:v>-6.6699999999999997E-3</c:v>
                </c:pt>
                <c:pt idx="4051">
                  <c:v>-6.9300000000000004E-3</c:v>
                </c:pt>
                <c:pt idx="4052">
                  <c:v>-7.0899999999999999E-3</c:v>
                </c:pt>
                <c:pt idx="4053">
                  <c:v>-7.1999999999999998E-3</c:v>
                </c:pt>
                <c:pt idx="4054">
                  <c:v>-7.3499999999999998E-3</c:v>
                </c:pt>
                <c:pt idx="4055">
                  <c:v>-7.3499999999999998E-3</c:v>
                </c:pt>
                <c:pt idx="4056">
                  <c:v>-7.1399999999999996E-3</c:v>
                </c:pt>
                <c:pt idx="4057">
                  <c:v>-7.2500000000000004E-3</c:v>
                </c:pt>
                <c:pt idx="4058">
                  <c:v>-7.0400000000000003E-3</c:v>
                </c:pt>
                <c:pt idx="4059">
                  <c:v>-6.8300000000000001E-3</c:v>
                </c:pt>
                <c:pt idx="4060">
                  <c:v>-6.5599999999999999E-3</c:v>
                </c:pt>
                <c:pt idx="4061">
                  <c:v>-6.2500000000000003E-3</c:v>
                </c:pt>
                <c:pt idx="4062">
                  <c:v>-6.0400000000000002E-3</c:v>
                </c:pt>
                <c:pt idx="4063">
                  <c:v>-5.62E-3</c:v>
                </c:pt>
                <c:pt idx="4064">
                  <c:v>-5.1900000000000002E-3</c:v>
                </c:pt>
                <c:pt idx="4065">
                  <c:v>-4.7699999999999999E-3</c:v>
                </c:pt>
                <c:pt idx="4066">
                  <c:v>-4.3499999999999997E-3</c:v>
                </c:pt>
                <c:pt idx="4067">
                  <c:v>-3.8800000000000002E-3</c:v>
                </c:pt>
                <c:pt idx="4068">
                  <c:v>-3.3500000000000001E-3</c:v>
                </c:pt>
                <c:pt idx="4069">
                  <c:v>-2.9299999999999999E-3</c:v>
                </c:pt>
                <c:pt idx="4070">
                  <c:v>-2.5600000000000002E-3</c:v>
                </c:pt>
                <c:pt idx="4071">
                  <c:v>-2.0899999999999998E-3</c:v>
                </c:pt>
                <c:pt idx="4072">
                  <c:v>-1.56E-3</c:v>
                </c:pt>
                <c:pt idx="4073">
                  <c:v>-1.24E-3</c:v>
                </c:pt>
                <c:pt idx="4074">
                  <c:v>-6.6E-4</c:v>
                </c:pt>
                <c:pt idx="4075">
                  <c:v>-3.5E-4</c:v>
                </c:pt>
                <c:pt idx="4076">
                  <c:v>6.9999999999999994E-5</c:v>
                </c:pt>
                <c:pt idx="4077">
                  <c:v>2.3000000000000001E-4</c:v>
                </c:pt>
                <c:pt idx="4078">
                  <c:v>5.0000000000000001E-4</c:v>
                </c:pt>
                <c:pt idx="4079">
                  <c:v>7.1000000000000002E-4</c:v>
                </c:pt>
                <c:pt idx="4080">
                  <c:v>8.7000000000000001E-4</c:v>
                </c:pt>
                <c:pt idx="4081">
                  <c:v>9.2000000000000003E-4</c:v>
                </c:pt>
                <c:pt idx="4082">
                  <c:v>1.0200000000000001E-3</c:v>
                </c:pt>
                <c:pt idx="4083">
                  <c:v>1.0200000000000001E-3</c:v>
                </c:pt>
                <c:pt idx="4084">
                  <c:v>1.0200000000000001E-3</c:v>
                </c:pt>
                <c:pt idx="4085">
                  <c:v>8.7000000000000001E-4</c:v>
                </c:pt>
                <c:pt idx="4086">
                  <c:v>8.0999999999999996E-4</c:v>
                </c:pt>
                <c:pt idx="4087">
                  <c:v>7.6000000000000004E-4</c:v>
                </c:pt>
                <c:pt idx="4088">
                  <c:v>5.0000000000000001E-4</c:v>
                </c:pt>
                <c:pt idx="4089">
                  <c:v>2.9E-4</c:v>
                </c:pt>
                <c:pt idx="4090">
                  <c:v>2.0000000000000002E-5</c:v>
                </c:pt>
                <c:pt idx="4091">
                  <c:v>-2.4000000000000001E-4</c:v>
                </c:pt>
                <c:pt idx="4092">
                  <c:v>-5.5999999999999995E-4</c:v>
                </c:pt>
                <c:pt idx="4093">
                  <c:v>-9.7999999999999997E-4</c:v>
                </c:pt>
                <c:pt idx="4094">
                  <c:v>-1.4499999999999999E-3</c:v>
                </c:pt>
                <c:pt idx="4095">
                  <c:v>-1.72E-3</c:v>
                </c:pt>
                <c:pt idx="4096">
                  <c:v>-2.1900000000000001E-3</c:v>
                </c:pt>
                <c:pt idx="4097">
                  <c:v>-2.5600000000000002E-3</c:v>
                </c:pt>
                <c:pt idx="4098">
                  <c:v>-2.8800000000000002E-3</c:v>
                </c:pt>
                <c:pt idx="4099">
                  <c:v>-3.3500000000000001E-3</c:v>
                </c:pt>
                <c:pt idx="4100">
                  <c:v>-3.82E-3</c:v>
                </c:pt>
                <c:pt idx="4101">
                  <c:v>-4.1399999999999996E-3</c:v>
                </c:pt>
                <c:pt idx="4102">
                  <c:v>-4.5599999999999998E-3</c:v>
                </c:pt>
                <c:pt idx="4103">
                  <c:v>-4.8799999999999998E-3</c:v>
                </c:pt>
                <c:pt idx="4104">
                  <c:v>-5.2500000000000003E-3</c:v>
                </c:pt>
                <c:pt idx="4105">
                  <c:v>-5.62E-3</c:v>
                </c:pt>
                <c:pt idx="4106">
                  <c:v>-5.9800000000000001E-3</c:v>
                </c:pt>
                <c:pt idx="4107">
                  <c:v>-6.2500000000000003E-3</c:v>
                </c:pt>
                <c:pt idx="4108">
                  <c:v>-6.5100000000000002E-3</c:v>
                </c:pt>
                <c:pt idx="4109">
                  <c:v>-6.7799999999999996E-3</c:v>
                </c:pt>
                <c:pt idx="4110">
                  <c:v>-6.9899999999999997E-3</c:v>
                </c:pt>
                <c:pt idx="4111">
                  <c:v>-7.1999999999999998E-3</c:v>
                </c:pt>
                <c:pt idx="4112">
                  <c:v>-7.3499999999999998E-3</c:v>
                </c:pt>
                <c:pt idx="4113">
                  <c:v>-7.4599999999999996E-3</c:v>
                </c:pt>
                <c:pt idx="4114">
                  <c:v>-7.62E-3</c:v>
                </c:pt>
                <c:pt idx="4115">
                  <c:v>-7.6699999999999997E-3</c:v>
                </c:pt>
                <c:pt idx="4116">
                  <c:v>-7.5700000000000003E-3</c:v>
                </c:pt>
                <c:pt idx="4117">
                  <c:v>-7.6699999999999997E-3</c:v>
                </c:pt>
                <c:pt idx="4118">
                  <c:v>-7.7200000000000003E-3</c:v>
                </c:pt>
                <c:pt idx="4119">
                  <c:v>-7.7200000000000003E-3</c:v>
                </c:pt>
                <c:pt idx="4120">
                  <c:v>-7.4599999999999996E-3</c:v>
                </c:pt>
                <c:pt idx="4121">
                  <c:v>-7.5100000000000002E-3</c:v>
                </c:pt>
                <c:pt idx="4122">
                  <c:v>-7.3499999999999998E-3</c:v>
                </c:pt>
                <c:pt idx="4123">
                  <c:v>-7.1999999999999998E-3</c:v>
                </c:pt>
                <c:pt idx="4124">
                  <c:v>-6.9899999999999997E-3</c:v>
                </c:pt>
                <c:pt idx="4125">
                  <c:v>-6.8300000000000001E-3</c:v>
                </c:pt>
                <c:pt idx="4126">
                  <c:v>-6.5599999999999999E-3</c:v>
                </c:pt>
                <c:pt idx="4127">
                  <c:v>-6.3499999999999997E-3</c:v>
                </c:pt>
                <c:pt idx="4128">
                  <c:v>-6.1399999999999996E-3</c:v>
                </c:pt>
                <c:pt idx="4129">
                  <c:v>-5.8300000000000001E-3</c:v>
                </c:pt>
                <c:pt idx="4130">
                  <c:v>-5.5599999999999998E-3</c:v>
                </c:pt>
                <c:pt idx="4131">
                  <c:v>-5.3499999999999997E-3</c:v>
                </c:pt>
                <c:pt idx="4132">
                  <c:v>-5.0899999999999999E-3</c:v>
                </c:pt>
                <c:pt idx="4133">
                  <c:v>-4.8300000000000001E-3</c:v>
                </c:pt>
                <c:pt idx="4134">
                  <c:v>-4.5599999999999998E-3</c:v>
                </c:pt>
                <c:pt idx="4135">
                  <c:v>-4.5100000000000001E-3</c:v>
                </c:pt>
                <c:pt idx="4136">
                  <c:v>-4.1399999999999996E-3</c:v>
                </c:pt>
                <c:pt idx="4137">
                  <c:v>-3.98E-3</c:v>
                </c:pt>
                <c:pt idx="4138">
                  <c:v>-3.82E-3</c:v>
                </c:pt>
                <c:pt idx="4139">
                  <c:v>-3.6700000000000001E-3</c:v>
                </c:pt>
                <c:pt idx="4140">
                  <c:v>-3.46E-3</c:v>
                </c:pt>
                <c:pt idx="4141">
                  <c:v>-3.3999999999999998E-3</c:v>
                </c:pt>
                <c:pt idx="4142">
                  <c:v>-3.3E-3</c:v>
                </c:pt>
                <c:pt idx="4143">
                  <c:v>-3.3500000000000001E-3</c:v>
                </c:pt>
                <c:pt idx="4144">
                  <c:v>-3.3E-3</c:v>
                </c:pt>
                <c:pt idx="4145">
                  <c:v>-3.3500000000000001E-3</c:v>
                </c:pt>
                <c:pt idx="4146">
                  <c:v>-3.3500000000000001E-3</c:v>
                </c:pt>
                <c:pt idx="4147">
                  <c:v>-3.5100000000000001E-3</c:v>
                </c:pt>
                <c:pt idx="4148">
                  <c:v>-3.5599999999999998E-3</c:v>
                </c:pt>
                <c:pt idx="4149">
                  <c:v>-3.7200000000000002E-3</c:v>
                </c:pt>
                <c:pt idx="4150">
                  <c:v>-3.82E-3</c:v>
                </c:pt>
                <c:pt idx="4151">
                  <c:v>-4.0400000000000002E-3</c:v>
                </c:pt>
                <c:pt idx="4152">
                  <c:v>-4.3E-3</c:v>
                </c:pt>
                <c:pt idx="4153">
                  <c:v>-4.5599999999999998E-3</c:v>
                </c:pt>
                <c:pt idx="4154">
                  <c:v>-4.7699999999999999E-3</c:v>
                </c:pt>
                <c:pt idx="4155">
                  <c:v>-4.9800000000000001E-3</c:v>
                </c:pt>
                <c:pt idx="4156">
                  <c:v>-5.2500000000000003E-3</c:v>
                </c:pt>
                <c:pt idx="4157">
                  <c:v>-5.4599999999999996E-3</c:v>
                </c:pt>
                <c:pt idx="4158">
                  <c:v>-5.6699999999999997E-3</c:v>
                </c:pt>
                <c:pt idx="4159">
                  <c:v>-5.9800000000000001E-3</c:v>
                </c:pt>
                <c:pt idx="4160">
                  <c:v>-6.1399999999999996E-3</c:v>
                </c:pt>
                <c:pt idx="4161">
                  <c:v>-6.3E-3</c:v>
                </c:pt>
                <c:pt idx="4162">
                  <c:v>-6.5100000000000002E-3</c:v>
                </c:pt>
                <c:pt idx="4163">
                  <c:v>-6.62E-3</c:v>
                </c:pt>
                <c:pt idx="4164">
                  <c:v>-6.7200000000000003E-3</c:v>
                </c:pt>
                <c:pt idx="4165">
                  <c:v>-6.8300000000000001E-3</c:v>
                </c:pt>
                <c:pt idx="4166">
                  <c:v>-6.9899999999999997E-3</c:v>
                </c:pt>
                <c:pt idx="4167">
                  <c:v>-6.9300000000000004E-3</c:v>
                </c:pt>
                <c:pt idx="4168">
                  <c:v>-6.9300000000000004E-3</c:v>
                </c:pt>
                <c:pt idx="4169">
                  <c:v>-6.9300000000000004E-3</c:v>
                </c:pt>
                <c:pt idx="4170">
                  <c:v>-6.8799999999999998E-3</c:v>
                </c:pt>
                <c:pt idx="4171">
                  <c:v>-6.7200000000000003E-3</c:v>
                </c:pt>
                <c:pt idx="4172">
                  <c:v>-6.5100000000000002E-3</c:v>
                </c:pt>
                <c:pt idx="4173">
                  <c:v>-6.4099999999999999E-3</c:v>
                </c:pt>
                <c:pt idx="4174">
                  <c:v>-6.1999999999999998E-3</c:v>
                </c:pt>
                <c:pt idx="4175">
                  <c:v>-5.9300000000000004E-3</c:v>
                </c:pt>
                <c:pt idx="4176">
                  <c:v>-5.7200000000000003E-3</c:v>
                </c:pt>
                <c:pt idx="4177">
                  <c:v>-5.4599999999999996E-3</c:v>
                </c:pt>
                <c:pt idx="4178">
                  <c:v>-5.2500000000000003E-3</c:v>
                </c:pt>
                <c:pt idx="4179">
                  <c:v>-4.8799999999999998E-3</c:v>
                </c:pt>
                <c:pt idx="4180">
                  <c:v>-4.5599999999999998E-3</c:v>
                </c:pt>
                <c:pt idx="4181">
                  <c:v>-4.1900000000000001E-3</c:v>
                </c:pt>
                <c:pt idx="4182">
                  <c:v>-3.8800000000000002E-3</c:v>
                </c:pt>
                <c:pt idx="4183">
                  <c:v>-3.5100000000000001E-3</c:v>
                </c:pt>
                <c:pt idx="4184">
                  <c:v>-3.14E-3</c:v>
                </c:pt>
                <c:pt idx="4185">
                  <c:v>-2.82E-3</c:v>
                </c:pt>
                <c:pt idx="4186">
                  <c:v>-2.5100000000000001E-3</c:v>
                </c:pt>
                <c:pt idx="4187">
                  <c:v>-2.1900000000000001E-3</c:v>
                </c:pt>
                <c:pt idx="4188">
                  <c:v>-1.82E-3</c:v>
                </c:pt>
                <c:pt idx="4189">
                  <c:v>-1.6100000000000001E-3</c:v>
                </c:pt>
                <c:pt idx="4190">
                  <c:v>-1.2999999999999999E-3</c:v>
                </c:pt>
                <c:pt idx="4191">
                  <c:v>-9.7999999999999997E-4</c:v>
                </c:pt>
                <c:pt idx="4192">
                  <c:v>-7.6999999999999996E-4</c:v>
                </c:pt>
                <c:pt idx="4193">
                  <c:v>-5.0000000000000001E-4</c:v>
                </c:pt>
                <c:pt idx="4194">
                  <c:v>-2.9E-4</c:v>
                </c:pt>
                <c:pt idx="4195">
                  <c:v>-1.3999999999999999E-4</c:v>
                </c:pt>
                <c:pt idx="4196">
                  <c:v>6.9999999999999994E-5</c:v>
                </c:pt>
                <c:pt idx="4197">
                  <c:v>2.3000000000000001E-4</c:v>
                </c:pt>
                <c:pt idx="4198">
                  <c:v>3.4000000000000002E-4</c:v>
                </c:pt>
                <c:pt idx="4199">
                  <c:v>5.0000000000000001E-4</c:v>
                </c:pt>
                <c:pt idx="4200">
                  <c:v>6.4999999999999997E-4</c:v>
                </c:pt>
                <c:pt idx="4201">
                  <c:v>7.1000000000000002E-4</c:v>
                </c:pt>
                <c:pt idx="4202">
                  <c:v>8.7000000000000001E-4</c:v>
                </c:pt>
                <c:pt idx="4203">
                  <c:v>8.7000000000000001E-4</c:v>
                </c:pt>
                <c:pt idx="4204">
                  <c:v>9.2000000000000003E-4</c:v>
                </c:pt>
                <c:pt idx="4205">
                  <c:v>9.7000000000000005E-4</c:v>
                </c:pt>
                <c:pt idx="4206">
                  <c:v>1.08E-3</c:v>
                </c:pt>
                <c:pt idx="4207">
                  <c:v>1.08E-3</c:v>
                </c:pt>
                <c:pt idx="4208">
                  <c:v>9.7000000000000005E-4</c:v>
                </c:pt>
                <c:pt idx="4209">
                  <c:v>1.0200000000000001E-3</c:v>
                </c:pt>
                <c:pt idx="4210">
                  <c:v>1.0200000000000001E-3</c:v>
                </c:pt>
                <c:pt idx="4211">
                  <c:v>9.2000000000000003E-4</c:v>
                </c:pt>
                <c:pt idx="4212">
                  <c:v>9.2000000000000003E-4</c:v>
                </c:pt>
                <c:pt idx="4213">
                  <c:v>7.6000000000000004E-4</c:v>
                </c:pt>
                <c:pt idx="4214">
                  <c:v>7.6000000000000004E-4</c:v>
                </c:pt>
                <c:pt idx="4215">
                  <c:v>6.4999999999999997E-4</c:v>
                </c:pt>
                <c:pt idx="4216">
                  <c:v>5.0000000000000001E-4</c:v>
                </c:pt>
                <c:pt idx="4217">
                  <c:v>3.4000000000000002E-4</c:v>
                </c:pt>
                <c:pt idx="4218">
                  <c:v>6.9999999999999994E-5</c:v>
                </c:pt>
                <c:pt idx="4219">
                  <c:v>-3.0000000000000001E-5</c:v>
                </c:pt>
                <c:pt idx="4220">
                  <c:v>-8.0000000000000007E-5</c:v>
                </c:pt>
                <c:pt idx="4221">
                  <c:v>-3.5E-4</c:v>
                </c:pt>
                <c:pt idx="4222">
                  <c:v>-6.6E-4</c:v>
                </c:pt>
                <c:pt idx="4223">
                  <c:v>-8.1999999999999998E-4</c:v>
                </c:pt>
                <c:pt idx="4224">
                  <c:v>-1.08E-3</c:v>
                </c:pt>
                <c:pt idx="4225">
                  <c:v>-1.4E-3</c:v>
                </c:pt>
                <c:pt idx="4226">
                  <c:v>-1.5100000000000001E-3</c:v>
                </c:pt>
                <c:pt idx="4227">
                  <c:v>-1.66E-3</c:v>
                </c:pt>
                <c:pt idx="4228">
                  <c:v>-1.9300000000000001E-3</c:v>
                </c:pt>
                <c:pt idx="4229">
                  <c:v>-2.1900000000000001E-3</c:v>
                </c:pt>
                <c:pt idx="4230">
                  <c:v>-2.4499999999999999E-3</c:v>
                </c:pt>
                <c:pt idx="4231">
                  <c:v>-2.6700000000000001E-3</c:v>
                </c:pt>
                <c:pt idx="4232">
                  <c:v>-2.82E-3</c:v>
                </c:pt>
                <c:pt idx="4233">
                  <c:v>-3.0300000000000001E-3</c:v>
                </c:pt>
                <c:pt idx="4234">
                  <c:v>-3.0899999999999999E-3</c:v>
                </c:pt>
                <c:pt idx="4235">
                  <c:v>-3.2399999999999998E-3</c:v>
                </c:pt>
                <c:pt idx="4236">
                  <c:v>-3.2399999999999998E-3</c:v>
                </c:pt>
                <c:pt idx="4237">
                  <c:v>-3.3500000000000001E-3</c:v>
                </c:pt>
                <c:pt idx="4238">
                  <c:v>-3.3999999999999998E-3</c:v>
                </c:pt>
                <c:pt idx="4239">
                  <c:v>-3.3999999999999998E-3</c:v>
                </c:pt>
                <c:pt idx="4240">
                  <c:v>-3.3500000000000001E-3</c:v>
                </c:pt>
                <c:pt idx="4241">
                  <c:v>-3.1900000000000001E-3</c:v>
                </c:pt>
                <c:pt idx="4242">
                  <c:v>-3.0300000000000001E-3</c:v>
                </c:pt>
                <c:pt idx="4243">
                  <c:v>-2.82E-3</c:v>
                </c:pt>
                <c:pt idx="4244">
                  <c:v>-2.5600000000000002E-3</c:v>
                </c:pt>
                <c:pt idx="4245">
                  <c:v>-2.3500000000000001E-3</c:v>
                </c:pt>
                <c:pt idx="4246">
                  <c:v>-2.0899999999999998E-3</c:v>
                </c:pt>
                <c:pt idx="4247">
                  <c:v>-1.72E-3</c:v>
                </c:pt>
                <c:pt idx="4248">
                  <c:v>-1.4499999999999999E-3</c:v>
                </c:pt>
                <c:pt idx="4249">
                  <c:v>-9.7999999999999997E-4</c:v>
                </c:pt>
                <c:pt idx="4250">
                  <c:v>-5.0000000000000001E-4</c:v>
                </c:pt>
                <c:pt idx="4251">
                  <c:v>-1.3999999999999999E-4</c:v>
                </c:pt>
                <c:pt idx="4252">
                  <c:v>3.4000000000000002E-4</c:v>
                </c:pt>
                <c:pt idx="4253">
                  <c:v>8.0999999999999996E-4</c:v>
                </c:pt>
                <c:pt idx="4254">
                  <c:v>1.34E-3</c:v>
                </c:pt>
                <c:pt idx="4255">
                  <c:v>1.7099999999999999E-3</c:v>
                </c:pt>
                <c:pt idx="4256">
                  <c:v>2.2399999999999998E-3</c:v>
                </c:pt>
                <c:pt idx="4257">
                  <c:v>2.7100000000000002E-3</c:v>
                </c:pt>
                <c:pt idx="4258">
                  <c:v>3.1800000000000001E-3</c:v>
                </c:pt>
                <c:pt idx="4259">
                  <c:v>3.6099999999999999E-3</c:v>
                </c:pt>
                <c:pt idx="4260">
                  <c:v>3.9699999999999996E-3</c:v>
                </c:pt>
                <c:pt idx="4261">
                  <c:v>4.3400000000000001E-3</c:v>
                </c:pt>
                <c:pt idx="4262">
                  <c:v>4.7600000000000003E-3</c:v>
                </c:pt>
                <c:pt idx="4263">
                  <c:v>5.0299999999999997E-3</c:v>
                </c:pt>
                <c:pt idx="4264">
                  <c:v>5.3400000000000001E-3</c:v>
                </c:pt>
                <c:pt idx="4265">
                  <c:v>5.5500000000000002E-3</c:v>
                </c:pt>
                <c:pt idx="4266">
                  <c:v>5.7099999999999998E-3</c:v>
                </c:pt>
                <c:pt idx="4267">
                  <c:v>5.9800000000000001E-3</c:v>
                </c:pt>
                <c:pt idx="4268">
                  <c:v>6.13E-3</c:v>
                </c:pt>
                <c:pt idx="4269">
                  <c:v>6.13E-3</c:v>
                </c:pt>
                <c:pt idx="4270">
                  <c:v>6.1900000000000002E-3</c:v>
                </c:pt>
                <c:pt idx="4271">
                  <c:v>6.1900000000000002E-3</c:v>
                </c:pt>
                <c:pt idx="4272">
                  <c:v>6.13E-3</c:v>
                </c:pt>
                <c:pt idx="4273">
                  <c:v>6.0299999999999998E-3</c:v>
                </c:pt>
                <c:pt idx="4274">
                  <c:v>5.9199999999999999E-3</c:v>
                </c:pt>
                <c:pt idx="4275">
                  <c:v>5.8199999999999997E-3</c:v>
                </c:pt>
                <c:pt idx="4276">
                  <c:v>5.77E-3</c:v>
                </c:pt>
                <c:pt idx="4277">
                  <c:v>5.4000000000000003E-3</c:v>
                </c:pt>
                <c:pt idx="4278">
                  <c:v>5.1900000000000002E-3</c:v>
                </c:pt>
                <c:pt idx="4279">
                  <c:v>5.0800000000000003E-3</c:v>
                </c:pt>
                <c:pt idx="4280">
                  <c:v>4.8199999999999996E-3</c:v>
                </c:pt>
                <c:pt idx="4281">
                  <c:v>4.6100000000000004E-3</c:v>
                </c:pt>
                <c:pt idx="4282">
                  <c:v>4.2900000000000004E-3</c:v>
                </c:pt>
                <c:pt idx="4283">
                  <c:v>4.1799999999999997E-3</c:v>
                </c:pt>
                <c:pt idx="4284">
                  <c:v>3.9199999999999999E-3</c:v>
                </c:pt>
                <c:pt idx="4285">
                  <c:v>3.6600000000000001E-3</c:v>
                </c:pt>
                <c:pt idx="4286">
                  <c:v>3.4499999999999999E-3</c:v>
                </c:pt>
                <c:pt idx="4287">
                  <c:v>3.1800000000000001E-3</c:v>
                </c:pt>
                <c:pt idx="4288">
                  <c:v>3.0799999999999998E-3</c:v>
                </c:pt>
                <c:pt idx="4289">
                  <c:v>2.81E-3</c:v>
                </c:pt>
                <c:pt idx="4290">
                  <c:v>2.7100000000000002E-3</c:v>
                </c:pt>
                <c:pt idx="4291">
                  <c:v>2.66E-3</c:v>
                </c:pt>
                <c:pt idx="4292">
                  <c:v>2.5999999999999999E-3</c:v>
                </c:pt>
                <c:pt idx="4293">
                  <c:v>2.4499999999999999E-3</c:v>
                </c:pt>
                <c:pt idx="4294">
                  <c:v>2.3400000000000001E-3</c:v>
                </c:pt>
                <c:pt idx="4295">
                  <c:v>2.2399999999999998E-3</c:v>
                </c:pt>
                <c:pt idx="4296">
                  <c:v>2.3400000000000001E-3</c:v>
                </c:pt>
                <c:pt idx="4297">
                  <c:v>2.2899999999999999E-3</c:v>
                </c:pt>
                <c:pt idx="4298">
                  <c:v>2.2899999999999999E-3</c:v>
                </c:pt>
                <c:pt idx="4299">
                  <c:v>2.2399999999999998E-3</c:v>
                </c:pt>
                <c:pt idx="4300">
                  <c:v>2.2899999999999999E-3</c:v>
                </c:pt>
                <c:pt idx="4301">
                  <c:v>2.1800000000000001E-3</c:v>
                </c:pt>
                <c:pt idx="4302">
                  <c:v>2.2399999999999998E-3</c:v>
                </c:pt>
                <c:pt idx="4303">
                  <c:v>2.2399999999999998E-3</c:v>
                </c:pt>
                <c:pt idx="4304">
                  <c:v>2.2399999999999998E-3</c:v>
                </c:pt>
                <c:pt idx="4305">
                  <c:v>2.2399999999999998E-3</c:v>
                </c:pt>
                <c:pt idx="4306">
                  <c:v>2.2399999999999998E-3</c:v>
                </c:pt>
                <c:pt idx="4307">
                  <c:v>2.1800000000000001E-3</c:v>
                </c:pt>
                <c:pt idx="4308">
                  <c:v>2.1800000000000001E-3</c:v>
                </c:pt>
                <c:pt idx="4309">
                  <c:v>2.0799999999999998E-3</c:v>
                </c:pt>
                <c:pt idx="4310">
                  <c:v>2.0200000000000001E-3</c:v>
                </c:pt>
                <c:pt idx="4311">
                  <c:v>1.8699999999999999E-3</c:v>
                </c:pt>
                <c:pt idx="4312">
                  <c:v>1.8699999999999999E-3</c:v>
                </c:pt>
                <c:pt idx="4313">
                  <c:v>1.6000000000000001E-3</c:v>
                </c:pt>
                <c:pt idx="4314">
                  <c:v>1.5499999999999999E-3</c:v>
                </c:pt>
                <c:pt idx="4315">
                  <c:v>1.2899999999999999E-3</c:v>
                </c:pt>
                <c:pt idx="4316">
                  <c:v>1.0200000000000001E-3</c:v>
                </c:pt>
                <c:pt idx="4317">
                  <c:v>8.0999999999999996E-4</c:v>
                </c:pt>
                <c:pt idx="4318">
                  <c:v>5.9999999999999995E-4</c:v>
                </c:pt>
                <c:pt idx="4319">
                  <c:v>2.3000000000000001E-4</c:v>
                </c:pt>
                <c:pt idx="4320">
                  <c:v>-8.0000000000000007E-5</c:v>
                </c:pt>
                <c:pt idx="4321">
                  <c:v>-5.0000000000000001E-4</c:v>
                </c:pt>
                <c:pt idx="4322">
                  <c:v>-8.1999999999999998E-4</c:v>
                </c:pt>
                <c:pt idx="4323">
                  <c:v>-1.1900000000000001E-3</c:v>
                </c:pt>
                <c:pt idx="4324">
                  <c:v>-1.4499999999999999E-3</c:v>
                </c:pt>
                <c:pt idx="4325">
                  <c:v>-1.98E-3</c:v>
                </c:pt>
                <c:pt idx="4326">
                  <c:v>-2.3500000000000001E-3</c:v>
                </c:pt>
                <c:pt idx="4327">
                  <c:v>-2.7699999999999999E-3</c:v>
                </c:pt>
                <c:pt idx="4328">
                  <c:v>-3.2399999999999998E-3</c:v>
                </c:pt>
                <c:pt idx="4329">
                  <c:v>-3.6700000000000001E-3</c:v>
                </c:pt>
                <c:pt idx="4330">
                  <c:v>-4.0899999999999999E-3</c:v>
                </c:pt>
                <c:pt idx="4331">
                  <c:v>-4.4600000000000004E-3</c:v>
                </c:pt>
                <c:pt idx="4332">
                  <c:v>-4.8300000000000001E-3</c:v>
                </c:pt>
                <c:pt idx="4333">
                  <c:v>-5.3E-3</c:v>
                </c:pt>
                <c:pt idx="4334">
                  <c:v>-5.5599999999999998E-3</c:v>
                </c:pt>
                <c:pt idx="4335">
                  <c:v>-5.9300000000000004E-3</c:v>
                </c:pt>
                <c:pt idx="4336">
                  <c:v>-6.3E-3</c:v>
                </c:pt>
                <c:pt idx="4337">
                  <c:v>-6.62E-3</c:v>
                </c:pt>
                <c:pt idx="4338">
                  <c:v>-6.8300000000000001E-3</c:v>
                </c:pt>
                <c:pt idx="4339">
                  <c:v>-7.1399999999999996E-3</c:v>
                </c:pt>
                <c:pt idx="4340">
                  <c:v>-7.3000000000000001E-3</c:v>
                </c:pt>
                <c:pt idx="4341">
                  <c:v>-7.5100000000000002E-3</c:v>
                </c:pt>
                <c:pt idx="4342">
                  <c:v>-7.7200000000000003E-3</c:v>
                </c:pt>
                <c:pt idx="4343">
                  <c:v>-7.9900000000000006E-3</c:v>
                </c:pt>
                <c:pt idx="4344">
                  <c:v>-7.9900000000000006E-3</c:v>
                </c:pt>
                <c:pt idx="4345">
                  <c:v>-8.09E-3</c:v>
                </c:pt>
                <c:pt idx="4346">
                  <c:v>-8.09E-3</c:v>
                </c:pt>
                <c:pt idx="4347">
                  <c:v>-8.0400000000000003E-3</c:v>
                </c:pt>
                <c:pt idx="4348">
                  <c:v>-8.1499999999999993E-3</c:v>
                </c:pt>
                <c:pt idx="4349">
                  <c:v>-8.0400000000000003E-3</c:v>
                </c:pt>
                <c:pt idx="4350">
                  <c:v>-7.8300000000000002E-3</c:v>
                </c:pt>
                <c:pt idx="4351">
                  <c:v>-7.8300000000000002E-3</c:v>
                </c:pt>
                <c:pt idx="4352">
                  <c:v>-7.7200000000000003E-3</c:v>
                </c:pt>
                <c:pt idx="4353">
                  <c:v>-7.5100000000000002E-3</c:v>
                </c:pt>
                <c:pt idx="4354">
                  <c:v>-7.2500000000000004E-3</c:v>
                </c:pt>
                <c:pt idx="4355">
                  <c:v>-7.0400000000000003E-3</c:v>
                </c:pt>
                <c:pt idx="4356">
                  <c:v>-6.7200000000000003E-3</c:v>
                </c:pt>
                <c:pt idx="4357">
                  <c:v>-6.4099999999999999E-3</c:v>
                </c:pt>
                <c:pt idx="4358">
                  <c:v>-6.1399999999999996E-3</c:v>
                </c:pt>
                <c:pt idx="4359">
                  <c:v>-5.8300000000000001E-3</c:v>
                </c:pt>
                <c:pt idx="4360">
                  <c:v>-5.5100000000000001E-3</c:v>
                </c:pt>
                <c:pt idx="4361">
                  <c:v>-5.0899999999999999E-3</c:v>
                </c:pt>
                <c:pt idx="4362">
                  <c:v>-4.7699999999999999E-3</c:v>
                </c:pt>
                <c:pt idx="4363">
                  <c:v>-4.3E-3</c:v>
                </c:pt>
                <c:pt idx="4364">
                  <c:v>-3.82E-3</c:v>
                </c:pt>
                <c:pt idx="4365">
                  <c:v>-3.5100000000000001E-3</c:v>
                </c:pt>
                <c:pt idx="4366">
                  <c:v>-3.0899999999999999E-3</c:v>
                </c:pt>
                <c:pt idx="4367">
                  <c:v>-2.6700000000000001E-3</c:v>
                </c:pt>
                <c:pt idx="4368">
                  <c:v>-2.2399999999999998E-3</c:v>
                </c:pt>
                <c:pt idx="4369">
                  <c:v>-1.72E-3</c:v>
                </c:pt>
                <c:pt idx="4370">
                  <c:v>-1.2999999999999999E-3</c:v>
                </c:pt>
                <c:pt idx="4371">
                  <c:v>-8.7000000000000001E-4</c:v>
                </c:pt>
                <c:pt idx="4372">
                  <c:v>-4.0000000000000002E-4</c:v>
                </c:pt>
                <c:pt idx="4373">
                  <c:v>2.0000000000000002E-5</c:v>
                </c:pt>
                <c:pt idx="4374">
                  <c:v>3.8999999999999999E-4</c:v>
                </c:pt>
                <c:pt idx="4375">
                  <c:v>9.2000000000000003E-4</c:v>
                </c:pt>
                <c:pt idx="4376">
                  <c:v>1.2899999999999999E-3</c:v>
                </c:pt>
                <c:pt idx="4377">
                  <c:v>1.7099999999999999E-3</c:v>
                </c:pt>
                <c:pt idx="4378">
                  <c:v>2.0200000000000001E-3</c:v>
                </c:pt>
                <c:pt idx="4379">
                  <c:v>2.5000000000000001E-3</c:v>
                </c:pt>
                <c:pt idx="4380">
                  <c:v>2.8700000000000002E-3</c:v>
                </c:pt>
                <c:pt idx="4381">
                  <c:v>3.13E-3</c:v>
                </c:pt>
                <c:pt idx="4382">
                  <c:v>3.5500000000000002E-3</c:v>
                </c:pt>
                <c:pt idx="4383">
                  <c:v>3.7599999999999999E-3</c:v>
                </c:pt>
                <c:pt idx="4384">
                  <c:v>4.0299999999999997E-3</c:v>
                </c:pt>
                <c:pt idx="4385">
                  <c:v>4.2900000000000004E-3</c:v>
                </c:pt>
                <c:pt idx="4386">
                  <c:v>4.6100000000000004E-3</c:v>
                </c:pt>
                <c:pt idx="4387">
                  <c:v>4.7099999999999998E-3</c:v>
                </c:pt>
                <c:pt idx="4388">
                  <c:v>4.9199999999999999E-3</c:v>
                </c:pt>
                <c:pt idx="4389">
                  <c:v>4.9800000000000001E-3</c:v>
                </c:pt>
                <c:pt idx="4390">
                  <c:v>5.13E-3</c:v>
                </c:pt>
                <c:pt idx="4391">
                  <c:v>5.1900000000000002E-3</c:v>
                </c:pt>
                <c:pt idx="4392">
                  <c:v>5.3400000000000001E-3</c:v>
                </c:pt>
                <c:pt idx="4393">
                  <c:v>5.2900000000000004E-3</c:v>
                </c:pt>
                <c:pt idx="4394">
                  <c:v>5.2900000000000004E-3</c:v>
                </c:pt>
                <c:pt idx="4395">
                  <c:v>5.2399999999999999E-3</c:v>
                </c:pt>
                <c:pt idx="4396">
                  <c:v>5.0800000000000003E-3</c:v>
                </c:pt>
                <c:pt idx="4397">
                  <c:v>5.0299999999999997E-3</c:v>
                </c:pt>
                <c:pt idx="4398">
                  <c:v>4.9199999999999999E-3</c:v>
                </c:pt>
                <c:pt idx="4399">
                  <c:v>4.7099999999999998E-3</c:v>
                </c:pt>
                <c:pt idx="4400">
                  <c:v>4.4999999999999997E-3</c:v>
                </c:pt>
                <c:pt idx="4401">
                  <c:v>4.2900000000000004E-3</c:v>
                </c:pt>
                <c:pt idx="4402">
                  <c:v>4.1799999999999997E-3</c:v>
                </c:pt>
                <c:pt idx="4403">
                  <c:v>3.9199999999999999E-3</c:v>
                </c:pt>
                <c:pt idx="4404">
                  <c:v>3.6099999999999999E-3</c:v>
                </c:pt>
                <c:pt idx="4405">
                  <c:v>3.3400000000000001E-3</c:v>
                </c:pt>
                <c:pt idx="4406">
                  <c:v>3.0300000000000001E-3</c:v>
                </c:pt>
                <c:pt idx="4407">
                  <c:v>2.66E-3</c:v>
                </c:pt>
                <c:pt idx="4408">
                  <c:v>2.5000000000000001E-3</c:v>
                </c:pt>
                <c:pt idx="4409">
                  <c:v>2.1299999999999999E-3</c:v>
                </c:pt>
                <c:pt idx="4410">
                  <c:v>1.7099999999999999E-3</c:v>
                </c:pt>
                <c:pt idx="4411">
                  <c:v>1.4400000000000001E-3</c:v>
                </c:pt>
                <c:pt idx="4412">
                  <c:v>1.1800000000000001E-3</c:v>
                </c:pt>
                <c:pt idx="4413">
                  <c:v>9.2000000000000003E-4</c:v>
                </c:pt>
                <c:pt idx="4414">
                  <c:v>5.9999999999999995E-4</c:v>
                </c:pt>
                <c:pt idx="4415">
                  <c:v>2.3000000000000001E-4</c:v>
                </c:pt>
                <c:pt idx="4416">
                  <c:v>-3.0000000000000001E-5</c:v>
                </c:pt>
                <c:pt idx="4417">
                  <c:v>-3.5E-4</c:v>
                </c:pt>
                <c:pt idx="4418">
                  <c:v>-6.0999999999999997E-4</c:v>
                </c:pt>
                <c:pt idx="4419">
                  <c:v>-8.1999999999999998E-4</c:v>
                </c:pt>
                <c:pt idx="4420">
                  <c:v>-1.0300000000000001E-3</c:v>
                </c:pt>
                <c:pt idx="4421">
                  <c:v>-1.1900000000000001E-3</c:v>
                </c:pt>
                <c:pt idx="4422">
                  <c:v>-1.5100000000000001E-3</c:v>
                </c:pt>
                <c:pt idx="4423">
                  <c:v>-1.72E-3</c:v>
                </c:pt>
                <c:pt idx="4424">
                  <c:v>-1.8699999999999999E-3</c:v>
                </c:pt>
                <c:pt idx="4425">
                  <c:v>-2.0300000000000001E-3</c:v>
                </c:pt>
                <c:pt idx="4426">
                  <c:v>-2.2399999999999998E-3</c:v>
                </c:pt>
                <c:pt idx="4427">
                  <c:v>-2.3999999999999998E-3</c:v>
                </c:pt>
                <c:pt idx="4428">
                  <c:v>-2.6099999999999999E-3</c:v>
                </c:pt>
                <c:pt idx="4429">
                  <c:v>-2.7699999999999999E-3</c:v>
                </c:pt>
                <c:pt idx="4430">
                  <c:v>-3.0300000000000001E-3</c:v>
                </c:pt>
                <c:pt idx="4431">
                  <c:v>-3.1900000000000001E-3</c:v>
                </c:pt>
                <c:pt idx="4432">
                  <c:v>-3.3500000000000001E-3</c:v>
                </c:pt>
                <c:pt idx="4433">
                  <c:v>-3.5599999999999998E-3</c:v>
                </c:pt>
                <c:pt idx="4434">
                  <c:v>-3.7200000000000002E-3</c:v>
                </c:pt>
                <c:pt idx="4435">
                  <c:v>-3.98E-3</c:v>
                </c:pt>
                <c:pt idx="4436">
                  <c:v>-4.1399999999999996E-3</c:v>
                </c:pt>
                <c:pt idx="4437">
                  <c:v>-4.4000000000000003E-3</c:v>
                </c:pt>
                <c:pt idx="4438">
                  <c:v>-4.7200000000000002E-3</c:v>
                </c:pt>
                <c:pt idx="4439">
                  <c:v>-4.9300000000000004E-3</c:v>
                </c:pt>
                <c:pt idx="4440">
                  <c:v>-5.2500000000000003E-3</c:v>
                </c:pt>
                <c:pt idx="4441">
                  <c:v>-5.62E-3</c:v>
                </c:pt>
                <c:pt idx="4442">
                  <c:v>-5.8799999999999998E-3</c:v>
                </c:pt>
                <c:pt idx="4443">
                  <c:v>-6.0899999999999999E-3</c:v>
                </c:pt>
                <c:pt idx="4444">
                  <c:v>-6.4599999999999996E-3</c:v>
                </c:pt>
                <c:pt idx="4445">
                  <c:v>-6.8300000000000001E-3</c:v>
                </c:pt>
                <c:pt idx="4446">
                  <c:v>-7.0899999999999999E-3</c:v>
                </c:pt>
                <c:pt idx="4447">
                  <c:v>-7.4099999999999999E-3</c:v>
                </c:pt>
                <c:pt idx="4448">
                  <c:v>-7.8300000000000002E-3</c:v>
                </c:pt>
                <c:pt idx="4449">
                  <c:v>-8.1499999999999993E-3</c:v>
                </c:pt>
                <c:pt idx="4450">
                  <c:v>-8.5100000000000002E-3</c:v>
                </c:pt>
                <c:pt idx="4451">
                  <c:v>-8.8299999999999993E-3</c:v>
                </c:pt>
                <c:pt idx="4452">
                  <c:v>-9.1500000000000001E-3</c:v>
                </c:pt>
                <c:pt idx="4453">
                  <c:v>-9.5700000000000004E-3</c:v>
                </c:pt>
                <c:pt idx="4454">
                  <c:v>-9.8300000000000002E-3</c:v>
                </c:pt>
                <c:pt idx="4455">
                  <c:v>-1.0149999999999999E-2</c:v>
                </c:pt>
                <c:pt idx="4456">
                  <c:v>-1.0460000000000001E-2</c:v>
                </c:pt>
                <c:pt idx="4457">
                  <c:v>-1.078E-2</c:v>
                </c:pt>
                <c:pt idx="4458">
                  <c:v>-1.1039999999999999E-2</c:v>
                </c:pt>
                <c:pt idx="4459">
                  <c:v>-1.1310000000000001E-2</c:v>
                </c:pt>
                <c:pt idx="4460">
                  <c:v>-1.1469999999999999E-2</c:v>
                </c:pt>
                <c:pt idx="4461">
                  <c:v>-1.157E-2</c:v>
                </c:pt>
                <c:pt idx="4462">
                  <c:v>-1.1730000000000001E-2</c:v>
                </c:pt>
                <c:pt idx="4463">
                  <c:v>-1.189E-2</c:v>
                </c:pt>
                <c:pt idx="4464">
                  <c:v>-1.1990000000000001E-2</c:v>
                </c:pt>
                <c:pt idx="4465">
                  <c:v>-1.21E-2</c:v>
                </c:pt>
                <c:pt idx="4466">
                  <c:v>-1.1939999999999999E-2</c:v>
                </c:pt>
                <c:pt idx="4467">
                  <c:v>-1.189E-2</c:v>
                </c:pt>
                <c:pt idx="4468">
                  <c:v>-1.183E-2</c:v>
                </c:pt>
                <c:pt idx="4469">
                  <c:v>-1.1780000000000001E-2</c:v>
                </c:pt>
                <c:pt idx="4470">
                  <c:v>-1.1520000000000001E-2</c:v>
                </c:pt>
                <c:pt idx="4471">
                  <c:v>-1.1310000000000001E-2</c:v>
                </c:pt>
                <c:pt idx="4472">
                  <c:v>-1.099E-2</c:v>
                </c:pt>
                <c:pt idx="4473">
                  <c:v>-1.0619999999999999E-2</c:v>
                </c:pt>
                <c:pt idx="4474">
                  <c:v>-1.031E-2</c:v>
                </c:pt>
                <c:pt idx="4475">
                  <c:v>-9.8799999999999999E-3</c:v>
                </c:pt>
                <c:pt idx="4476">
                  <c:v>-9.41E-3</c:v>
                </c:pt>
                <c:pt idx="4477">
                  <c:v>-8.8800000000000007E-3</c:v>
                </c:pt>
                <c:pt idx="4478">
                  <c:v>-8.4100000000000008E-3</c:v>
                </c:pt>
                <c:pt idx="4479">
                  <c:v>-7.8300000000000002E-3</c:v>
                </c:pt>
                <c:pt idx="4480">
                  <c:v>-7.2500000000000004E-3</c:v>
                </c:pt>
                <c:pt idx="4481">
                  <c:v>-6.62E-3</c:v>
                </c:pt>
                <c:pt idx="4482">
                  <c:v>-6.0400000000000002E-3</c:v>
                </c:pt>
                <c:pt idx="4483">
                  <c:v>-5.3E-3</c:v>
                </c:pt>
                <c:pt idx="4484">
                  <c:v>-4.7200000000000002E-3</c:v>
                </c:pt>
                <c:pt idx="4485">
                  <c:v>-4.0400000000000002E-3</c:v>
                </c:pt>
                <c:pt idx="4486">
                  <c:v>-3.3E-3</c:v>
                </c:pt>
                <c:pt idx="4487">
                  <c:v>-2.6099999999999999E-3</c:v>
                </c:pt>
                <c:pt idx="4488">
                  <c:v>-1.9300000000000001E-3</c:v>
                </c:pt>
                <c:pt idx="4489">
                  <c:v>-1.4E-3</c:v>
                </c:pt>
                <c:pt idx="4490">
                  <c:v>-6.6E-4</c:v>
                </c:pt>
                <c:pt idx="4491">
                  <c:v>-1.3999999999999999E-4</c:v>
                </c:pt>
                <c:pt idx="4492">
                  <c:v>5.5000000000000003E-4</c:v>
                </c:pt>
                <c:pt idx="4493">
                  <c:v>1.08E-3</c:v>
                </c:pt>
                <c:pt idx="4494">
                  <c:v>1.5499999999999999E-3</c:v>
                </c:pt>
                <c:pt idx="4495">
                  <c:v>2.0200000000000001E-3</c:v>
                </c:pt>
                <c:pt idx="4496">
                  <c:v>2.3400000000000001E-3</c:v>
                </c:pt>
                <c:pt idx="4497">
                  <c:v>2.66E-3</c:v>
                </c:pt>
                <c:pt idx="4498">
                  <c:v>3.13E-3</c:v>
                </c:pt>
                <c:pt idx="4499">
                  <c:v>3.29E-3</c:v>
                </c:pt>
                <c:pt idx="4500">
                  <c:v>3.5000000000000001E-3</c:v>
                </c:pt>
                <c:pt idx="4501">
                  <c:v>3.5500000000000002E-3</c:v>
                </c:pt>
                <c:pt idx="4502">
                  <c:v>3.6099999999999999E-3</c:v>
                </c:pt>
                <c:pt idx="4503">
                  <c:v>3.5500000000000002E-3</c:v>
                </c:pt>
                <c:pt idx="4504">
                  <c:v>3.5500000000000002E-3</c:v>
                </c:pt>
                <c:pt idx="4505">
                  <c:v>3.3899999999999998E-3</c:v>
                </c:pt>
                <c:pt idx="4506">
                  <c:v>3.1800000000000001E-3</c:v>
                </c:pt>
                <c:pt idx="4507">
                  <c:v>3.0799999999999998E-3</c:v>
                </c:pt>
                <c:pt idx="4508">
                  <c:v>2.81E-3</c:v>
                </c:pt>
                <c:pt idx="4509">
                  <c:v>2.5000000000000001E-3</c:v>
                </c:pt>
                <c:pt idx="4510">
                  <c:v>2.1299999999999999E-3</c:v>
                </c:pt>
                <c:pt idx="4511">
                  <c:v>1.7099999999999999E-3</c:v>
                </c:pt>
                <c:pt idx="4512">
                  <c:v>1.2899999999999999E-3</c:v>
                </c:pt>
                <c:pt idx="4513">
                  <c:v>8.7000000000000001E-4</c:v>
                </c:pt>
                <c:pt idx="4514">
                  <c:v>5.9999999999999995E-4</c:v>
                </c:pt>
                <c:pt idx="4515">
                  <c:v>1.2999999999999999E-4</c:v>
                </c:pt>
                <c:pt idx="4516">
                  <c:v>-2.9E-4</c:v>
                </c:pt>
                <c:pt idx="4517">
                  <c:v>-8.1999999999999998E-4</c:v>
                </c:pt>
                <c:pt idx="4518">
                  <c:v>-1.1900000000000001E-3</c:v>
                </c:pt>
                <c:pt idx="4519">
                  <c:v>-1.6100000000000001E-3</c:v>
                </c:pt>
                <c:pt idx="4520">
                  <c:v>-1.9300000000000001E-3</c:v>
                </c:pt>
                <c:pt idx="4521">
                  <c:v>-2.3999999999999998E-3</c:v>
                </c:pt>
                <c:pt idx="4522">
                  <c:v>-2.6700000000000001E-3</c:v>
                </c:pt>
                <c:pt idx="4523">
                  <c:v>-2.98E-3</c:v>
                </c:pt>
                <c:pt idx="4524">
                  <c:v>-3.14E-3</c:v>
                </c:pt>
                <c:pt idx="4525">
                  <c:v>-3.5100000000000001E-3</c:v>
                </c:pt>
                <c:pt idx="4526">
                  <c:v>-3.5599999999999998E-3</c:v>
                </c:pt>
                <c:pt idx="4527">
                  <c:v>-3.82E-3</c:v>
                </c:pt>
                <c:pt idx="4528">
                  <c:v>-3.9300000000000003E-3</c:v>
                </c:pt>
                <c:pt idx="4529">
                  <c:v>-4.0400000000000002E-3</c:v>
                </c:pt>
                <c:pt idx="4530">
                  <c:v>-4.0400000000000002E-3</c:v>
                </c:pt>
                <c:pt idx="4531">
                  <c:v>-4.0899999999999999E-3</c:v>
                </c:pt>
                <c:pt idx="4532">
                  <c:v>-4.1399999999999996E-3</c:v>
                </c:pt>
                <c:pt idx="4533">
                  <c:v>-4.1399999999999996E-3</c:v>
                </c:pt>
                <c:pt idx="4534">
                  <c:v>-4.1399999999999996E-3</c:v>
                </c:pt>
                <c:pt idx="4535">
                  <c:v>-4.0400000000000002E-3</c:v>
                </c:pt>
                <c:pt idx="4536">
                  <c:v>-4.0400000000000002E-3</c:v>
                </c:pt>
                <c:pt idx="4537">
                  <c:v>-4.0400000000000002E-3</c:v>
                </c:pt>
                <c:pt idx="4538">
                  <c:v>-3.98E-3</c:v>
                </c:pt>
                <c:pt idx="4539">
                  <c:v>-3.9300000000000003E-3</c:v>
                </c:pt>
                <c:pt idx="4540">
                  <c:v>-3.98E-3</c:v>
                </c:pt>
                <c:pt idx="4541">
                  <c:v>-4.0400000000000002E-3</c:v>
                </c:pt>
                <c:pt idx="4542">
                  <c:v>-3.9300000000000003E-3</c:v>
                </c:pt>
                <c:pt idx="4543">
                  <c:v>-4.1399999999999996E-3</c:v>
                </c:pt>
                <c:pt idx="4544">
                  <c:v>-4.1399999999999996E-3</c:v>
                </c:pt>
                <c:pt idx="4545">
                  <c:v>-4.2500000000000003E-3</c:v>
                </c:pt>
                <c:pt idx="4546">
                  <c:v>-4.3499999999999997E-3</c:v>
                </c:pt>
                <c:pt idx="4547">
                  <c:v>-4.4600000000000004E-3</c:v>
                </c:pt>
                <c:pt idx="4548">
                  <c:v>-4.7200000000000002E-3</c:v>
                </c:pt>
                <c:pt idx="4549">
                  <c:v>-4.8799999999999998E-3</c:v>
                </c:pt>
                <c:pt idx="4550">
                  <c:v>-5.0400000000000002E-3</c:v>
                </c:pt>
                <c:pt idx="4551">
                  <c:v>-5.3499999999999997E-3</c:v>
                </c:pt>
                <c:pt idx="4552">
                  <c:v>-5.4599999999999996E-3</c:v>
                </c:pt>
                <c:pt idx="4553">
                  <c:v>-5.8300000000000001E-3</c:v>
                </c:pt>
                <c:pt idx="4554">
                  <c:v>-6.0899999999999999E-3</c:v>
                </c:pt>
                <c:pt idx="4555">
                  <c:v>-6.3E-3</c:v>
                </c:pt>
                <c:pt idx="4556">
                  <c:v>-6.5100000000000002E-3</c:v>
                </c:pt>
                <c:pt idx="4557">
                  <c:v>-6.8300000000000001E-3</c:v>
                </c:pt>
                <c:pt idx="4558">
                  <c:v>-7.0899999999999999E-3</c:v>
                </c:pt>
                <c:pt idx="4559">
                  <c:v>-7.2500000000000004E-3</c:v>
                </c:pt>
                <c:pt idx="4560">
                  <c:v>-7.4599999999999996E-3</c:v>
                </c:pt>
                <c:pt idx="4561">
                  <c:v>-7.7200000000000003E-3</c:v>
                </c:pt>
                <c:pt idx="4562">
                  <c:v>-7.8300000000000002E-3</c:v>
                </c:pt>
                <c:pt idx="4563">
                  <c:v>-8.0400000000000003E-3</c:v>
                </c:pt>
                <c:pt idx="4564">
                  <c:v>-8.09E-3</c:v>
                </c:pt>
                <c:pt idx="4565">
                  <c:v>-8.2000000000000007E-3</c:v>
                </c:pt>
                <c:pt idx="4566">
                  <c:v>-8.2500000000000004E-3</c:v>
                </c:pt>
                <c:pt idx="4567">
                  <c:v>-8.2000000000000007E-3</c:v>
                </c:pt>
                <c:pt idx="4568">
                  <c:v>-8.2500000000000004E-3</c:v>
                </c:pt>
                <c:pt idx="4569">
                  <c:v>-8.1499999999999993E-3</c:v>
                </c:pt>
                <c:pt idx="4570">
                  <c:v>-8.0400000000000003E-3</c:v>
                </c:pt>
                <c:pt idx="4571">
                  <c:v>-7.9299999999999995E-3</c:v>
                </c:pt>
                <c:pt idx="4572">
                  <c:v>-7.7799999999999996E-3</c:v>
                </c:pt>
                <c:pt idx="4573">
                  <c:v>-7.6699999999999997E-3</c:v>
                </c:pt>
                <c:pt idx="4574">
                  <c:v>-7.4099999999999999E-3</c:v>
                </c:pt>
                <c:pt idx="4575">
                  <c:v>-7.1399999999999996E-3</c:v>
                </c:pt>
                <c:pt idx="4576">
                  <c:v>-7.0400000000000003E-3</c:v>
                </c:pt>
                <c:pt idx="4577">
                  <c:v>-6.7799999999999996E-3</c:v>
                </c:pt>
                <c:pt idx="4578">
                  <c:v>-6.4599999999999996E-3</c:v>
                </c:pt>
                <c:pt idx="4579">
                  <c:v>-6.1999999999999998E-3</c:v>
                </c:pt>
                <c:pt idx="4580">
                  <c:v>-5.9300000000000004E-3</c:v>
                </c:pt>
                <c:pt idx="4581">
                  <c:v>-5.6699999999999997E-3</c:v>
                </c:pt>
                <c:pt idx="4582">
                  <c:v>-5.4099999999999999E-3</c:v>
                </c:pt>
                <c:pt idx="4583">
                  <c:v>-5.1399999999999996E-3</c:v>
                </c:pt>
                <c:pt idx="4584">
                  <c:v>-4.7699999999999999E-3</c:v>
                </c:pt>
                <c:pt idx="4585">
                  <c:v>-4.5599999999999998E-3</c:v>
                </c:pt>
                <c:pt idx="4586">
                  <c:v>-4.1900000000000001E-3</c:v>
                </c:pt>
                <c:pt idx="4587">
                  <c:v>-3.98E-3</c:v>
                </c:pt>
                <c:pt idx="4588">
                  <c:v>-3.6700000000000001E-3</c:v>
                </c:pt>
                <c:pt idx="4589">
                  <c:v>-3.3500000000000001E-3</c:v>
                </c:pt>
                <c:pt idx="4590">
                  <c:v>-3.1900000000000001E-3</c:v>
                </c:pt>
                <c:pt idx="4591">
                  <c:v>-2.9299999999999999E-3</c:v>
                </c:pt>
                <c:pt idx="4592">
                  <c:v>-2.7200000000000002E-3</c:v>
                </c:pt>
                <c:pt idx="4593">
                  <c:v>-2.5100000000000001E-3</c:v>
                </c:pt>
                <c:pt idx="4594">
                  <c:v>-2.1900000000000001E-3</c:v>
                </c:pt>
                <c:pt idx="4595">
                  <c:v>-1.9300000000000001E-3</c:v>
                </c:pt>
                <c:pt idx="4596">
                  <c:v>-1.66E-3</c:v>
                </c:pt>
                <c:pt idx="4597">
                  <c:v>-1.4E-3</c:v>
                </c:pt>
                <c:pt idx="4598">
                  <c:v>-1.08E-3</c:v>
                </c:pt>
                <c:pt idx="4599">
                  <c:v>-9.7999999999999997E-4</c:v>
                </c:pt>
                <c:pt idx="4600">
                  <c:v>-6.0999999999999997E-4</c:v>
                </c:pt>
                <c:pt idx="4601">
                  <c:v>-4.0000000000000002E-4</c:v>
                </c:pt>
                <c:pt idx="4602">
                  <c:v>-3.0000000000000001E-5</c:v>
                </c:pt>
                <c:pt idx="4603">
                  <c:v>2.3000000000000001E-4</c:v>
                </c:pt>
                <c:pt idx="4604">
                  <c:v>5.9999999999999995E-4</c:v>
                </c:pt>
                <c:pt idx="4605">
                  <c:v>9.2000000000000003E-4</c:v>
                </c:pt>
                <c:pt idx="4606">
                  <c:v>1.1800000000000001E-3</c:v>
                </c:pt>
                <c:pt idx="4607">
                  <c:v>1.39E-3</c:v>
                </c:pt>
                <c:pt idx="4608">
                  <c:v>1.81E-3</c:v>
                </c:pt>
                <c:pt idx="4609">
                  <c:v>2.1299999999999999E-3</c:v>
                </c:pt>
                <c:pt idx="4610">
                  <c:v>2.3900000000000002E-3</c:v>
                </c:pt>
                <c:pt idx="4611">
                  <c:v>2.7100000000000002E-3</c:v>
                </c:pt>
                <c:pt idx="4612">
                  <c:v>3.0300000000000001E-3</c:v>
                </c:pt>
                <c:pt idx="4613">
                  <c:v>3.2399999999999998E-3</c:v>
                </c:pt>
                <c:pt idx="4614">
                  <c:v>3.5500000000000002E-3</c:v>
                </c:pt>
                <c:pt idx="4615">
                  <c:v>3.7100000000000002E-3</c:v>
                </c:pt>
                <c:pt idx="4616">
                  <c:v>3.9699999999999996E-3</c:v>
                </c:pt>
                <c:pt idx="4617">
                  <c:v>4.13E-3</c:v>
                </c:pt>
                <c:pt idx="4618">
                  <c:v>4.2399999999999998E-3</c:v>
                </c:pt>
                <c:pt idx="4619">
                  <c:v>4.45E-3</c:v>
                </c:pt>
                <c:pt idx="4620">
                  <c:v>4.4999999999999997E-3</c:v>
                </c:pt>
                <c:pt idx="4621">
                  <c:v>4.5500000000000002E-3</c:v>
                </c:pt>
                <c:pt idx="4622">
                  <c:v>4.7099999999999998E-3</c:v>
                </c:pt>
                <c:pt idx="4623">
                  <c:v>4.7099999999999998E-3</c:v>
                </c:pt>
                <c:pt idx="4624">
                  <c:v>4.7099999999999998E-3</c:v>
                </c:pt>
                <c:pt idx="4625">
                  <c:v>4.6600000000000001E-3</c:v>
                </c:pt>
                <c:pt idx="4626">
                  <c:v>4.5500000000000002E-3</c:v>
                </c:pt>
                <c:pt idx="4627">
                  <c:v>4.4000000000000003E-3</c:v>
                </c:pt>
                <c:pt idx="4628">
                  <c:v>4.2399999999999998E-3</c:v>
                </c:pt>
                <c:pt idx="4629">
                  <c:v>4.1799999999999997E-3</c:v>
                </c:pt>
                <c:pt idx="4630">
                  <c:v>3.9699999999999996E-3</c:v>
                </c:pt>
                <c:pt idx="4631">
                  <c:v>3.6600000000000001E-3</c:v>
                </c:pt>
                <c:pt idx="4632">
                  <c:v>3.5000000000000001E-3</c:v>
                </c:pt>
                <c:pt idx="4633">
                  <c:v>3.2399999999999998E-3</c:v>
                </c:pt>
                <c:pt idx="4634">
                  <c:v>2.9199999999999999E-3</c:v>
                </c:pt>
                <c:pt idx="4635">
                  <c:v>2.81E-3</c:v>
                </c:pt>
                <c:pt idx="4636">
                  <c:v>2.5500000000000002E-3</c:v>
                </c:pt>
                <c:pt idx="4637">
                  <c:v>2.1299999999999999E-3</c:v>
                </c:pt>
                <c:pt idx="4638">
                  <c:v>2.0799999999999998E-3</c:v>
                </c:pt>
                <c:pt idx="4639">
                  <c:v>1.7099999999999999E-3</c:v>
                </c:pt>
                <c:pt idx="4640">
                  <c:v>1.5E-3</c:v>
                </c:pt>
                <c:pt idx="4641">
                  <c:v>1.23E-3</c:v>
                </c:pt>
                <c:pt idx="4642">
                  <c:v>1.1299999999999999E-3</c:v>
                </c:pt>
                <c:pt idx="4643">
                  <c:v>8.7000000000000001E-4</c:v>
                </c:pt>
                <c:pt idx="4644">
                  <c:v>6.4999999999999997E-4</c:v>
                </c:pt>
                <c:pt idx="4645">
                  <c:v>5.9999999999999995E-4</c:v>
                </c:pt>
                <c:pt idx="4646">
                  <c:v>3.8999999999999999E-4</c:v>
                </c:pt>
                <c:pt idx="4647">
                  <c:v>3.4000000000000002E-4</c:v>
                </c:pt>
                <c:pt idx="4648">
                  <c:v>2.3000000000000001E-4</c:v>
                </c:pt>
                <c:pt idx="4649">
                  <c:v>1.2999999999999999E-4</c:v>
                </c:pt>
                <c:pt idx="4650">
                  <c:v>1.2999999999999999E-4</c:v>
                </c:pt>
                <c:pt idx="4651">
                  <c:v>1.8000000000000001E-4</c:v>
                </c:pt>
                <c:pt idx="4652">
                  <c:v>2.3000000000000001E-4</c:v>
                </c:pt>
                <c:pt idx="4653">
                  <c:v>1.8000000000000001E-4</c:v>
                </c:pt>
                <c:pt idx="4654">
                  <c:v>3.8999999999999999E-4</c:v>
                </c:pt>
                <c:pt idx="4655">
                  <c:v>2.9E-4</c:v>
                </c:pt>
                <c:pt idx="4656">
                  <c:v>5.0000000000000001E-4</c:v>
                </c:pt>
                <c:pt idx="4657">
                  <c:v>5.9999999999999995E-4</c:v>
                </c:pt>
                <c:pt idx="4658">
                  <c:v>7.6000000000000004E-4</c:v>
                </c:pt>
                <c:pt idx="4659">
                  <c:v>8.7000000000000001E-4</c:v>
                </c:pt>
                <c:pt idx="4660">
                  <c:v>1.0200000000000001E-3</c:v>
                </c:pt>
                <c:pt idx="4661">
                  <c:v>1.1299999999999999E-3</c:v>
                </c:pt>
                <c:pt idx="4662">
                  <c:v>1.34E-3</c:v>
                </c:pt>
                <c:pt idx="4663">
                  <c:v>1.5E-3</c:v>
                </c:pt>
                <c:pt idx="4664">
                  <c:v>1.66E-3</c:v>
                </c:pt>
                <c:pt idx="4665">
                  <c:v>1.7099999999999999E-3</c:v>
                </c:pt>
                <c:pt idx="4666">
                  <c:v>1.92E-3</c:v>
                </c:pt>
                <c:pt idx="4667">
                  <c:v>1.97E-3</c:v>
                </c:pt>
                <c:pt idx="4668">
                  <c:v>2.0799999999999998E-3</c:v>
                </c:pt>
                <c:pt idx="4669">
                  <c:v>2.0799999999999998E-3</c:v>
                </c:pt>
                <c:pt idx="4670">
                  <c:v>2.2399999999999998E-3</c:v>
                </c:pt>
                <c:pt idx="4671">
                  <c:v>2.2399999999999998E-3</c:v>
                </c:pt>
                <c:pt idx="4672">
                  <c:v>2.1800000000000001E-3</c:v>
                </c:pt>
                <c:pt idx="4673">
                  <c:v>2.1800000000000001E-3</c:v>
                </c:pt>
                <c:pt idx="4674">
                  <c:v>2.2399999999999998E-3</c:v>
                </c:pt>
                <c:pt idx="4675">
                  <c:v>2.1299999999999999E-3</c:v>
                </c:pt>
                <c:pt idx="4676">
                  <c:v>2.0200000000000001E-3</c:v>
                </c:pt>
                <c:pt idx="4677">
                  <c:v>1.92E-3</c:v>
                </c:pt>
                <c:pt idx="4678">
                  <c:v>1.7600000000000001E-3</c:v>
                </c:pt>
                <c:pt idx="4679">
                  <c:v>1.6000000000000001E-3</c:v>
                </c:pt>
                <c:pt idx="4680">
                  <c:v>1.5499999999999999E-3</c:v>
                </c:pt>
                <c:pt idx="4681">
                  <c:v>1.39E-3</c:v>
                </c:pt>
                <c:pt idx="4682">
                  <c:v>1.1299999999999999E-3</c:v>
                </c:pt>
                <c:pt idx="4683">
                  <c:v>9.2000000000000003E-4</c:v>
                </c:pt>
                <c:pt idx="4684">
                  <c:v>8.0999999999999996E-4</c:v>
                </c:pt>
                <c:pt idx="4685">
                  <c:v>5.0000000000000001E-4</c:v>
                </c:pt>
                <c:pt idx="4686">
                  <c:v>2.9E-4</c:v>
                </c:pt>
                <c:pt idx="4687">
                  <c:v>-3.0000000000000001E-5</c:v>
                </c:pt>
                <c:pt idx="4688">
                  <c:v>-2.9E-4</c:v>
                </c:pt>
                <c:pt idx="4689">
                  <c:v>-5.0000000000000001E-4</c:v>
                </c:pt>
                <c:pt idx="4690">
                  <c:v>-7.6999999999999996E-4</c:v>
                </c:pt>
                <c:pt idx="4691">
                  <c:v>-9.7999999999999997E-4</c:v>
                </c:pt>
                <c:pt idx="4692">
                  <c:v>-1.14E-3</c:v>
                </c:pt>
                <c:pt idx="4693">
                  <c:v>-1.4499999999999999E-3</c:v>
                </c:pt>
                <c:pt idx="4694">
                  <c:v>-1.72E-3</c:v>
                </c:pt>
                <c:pt idx="4695">
                  <c:v>-1.9300000000000001E-3</c:v>
                </c:pt>
                <c:pt idx="4696">
                  <c:v>-2.0899999999999998E-3</c:v>
                </c:pt>
                <c:pt idx="4697">
                  <c:v>-2.3999999999999998E-3</c:v>
                </c:pt>
                <c:pt idx="4698">
                  <c:v>-2.5100000000000001E-3</c:v>
                </c:pt>
                <c:pt idx="4699">
                  <c:v>-2.7699999999999999E-3</c:v>
                </c:pt>
                <c:pt idx="4700">
                  <c:v>-2.9299999999999999E-3</c:v>
                </c:pt>
                <c:pt idx="4701">
                  <c:v>-3.0899999999999999E-3</c:v>
                </c:pt>
                <c:pt idx="4702">
                  <c:v>-3.3500000000000001E-3</c:v>
                </c:pt>
                <c:pt idx="4703">
                  <c:v>-3.5599999999999998E-3</c:v>
                </c:pt>
                <c:pt idx="4704">
                  <c:v>-3.6700000000000001E-3</c:v>
                </c:pt>
                <c:pt idx="4705">
                  <c:v>-3.82E-3</c:v>
                </c:pt>
                <c:pt idx="4706">
                  <c:v>-3.98E-3</c:v>
                </c:pt>
                <c:pt idx="4707">
                  <c:v>-4.2500000000000003E-3</c:v>
                </c:pt>
                <c:pt idx="4708">
                  <c:v>-4.3499999999999997E-3</c:v>
                </c:pt>
                <c:pt idx="4709">
                  <c:v>-4.6100000000000004E-3</c:v>
                </c:pt>
                <c:pt idx="4710">
                  <c:v>-4.7200000000000002E-3</c:v>
                </c:pt>
                <c:pt idx="4711">
                  <c:v>-4.9300000000000004E-3</c:v>
                </c:pt>
                <c:pt idx="4712">
                  <c:v>-5.1900000000000002E-3</c:v>
                </c:pt>
                <c:pt idx="4713">
                  <c:v>-5.5100000000000001E-3</c:v>
                </c:pt>
                <c:pt idx="4714">
                  <c:v>-5.6699999999999997E-3</c:v>
                </c:pt>
                <c:pt idx="4715">
                  <c:v>-5.9800000000000001E-3</c:v>
                </c:pt>
                <c:pt idx="4716">
                  <c:v>-6.1399999999999996E-3</c:v>
                </c:pt>
                <c:pt idx="4717">
                  <c:v>-6.5100000000000002E-3</c:v>
                </c:pt>
                <c:pt idx="4718">
                  <c:v>-6.7200000000000003E-3</c:v>
                </c:pt>
                <c:pt idx="4719">
                  <c:v>-7.0400000000000003E-3</c:v>
                </c:pt>
                <c:pt idx="4720">
                  <c:v>-7.3000000000000001E-3</c:v>
                </c:pt>
                <c:pt idx="4721">
                  <c:v>-7.62E-3</c:v>
                </c:pt>
                <c:pt idx="4722">
                  <c:v>-7.8799999999999999E-3</c:v>
                </c:pt>
                <c:pt idx="4723">
                  <c:v>-8.1499999999999993E-3</c:v>
                </c:pt>
                <c:pt idx="4724">
                  <c:v>-8.3599999999999994E-3</c:v>
                </c:pt>
                <c:pt idx="4725">
                  <c:v>-8.7799999999999996E-3</c:v>
                </c:pt>
                <c:pt idx="4726">
                  <c:v>-8.9899999999999997E-3</c:v>
                </c:pt>
                <c:pt idx="4727">
                  <c:v>-9.1999999999999998E-3</c:v>
                </c:pt>
                <c:pt idx="4728">
                  <c:v>-9.5700000000000004E-3</c:v>
                </c:pt>
                <c:pt idx="4729">
                  <c:v>-9.8799999999999999E-3</c:v>
                </c:pt>
                <c:pt idx="4730">
                  <c:v>-1.004E-2</c:v>
                </c:pt>
                <c:pt idx="4731">
                  <c:v>-1.031E-2</c:v>
                </c:pt>
                <c:pt idx="4732">
                  <c:v>-1.052E-2</c:v>
                </c:pt>
                <c:pt idx="4733">
                  <c:v>-1.0670000000000001E-2</c:v>
                </c:pt>
                <c:pt idx="4734">
                  <c:v>-1.0829999999999999E-2</c:v>
                </c:pt>
                <c:pt idx="4735">
                  <c:v>-1.099E-2</c:v>
                </c:pt>
                <c:pt idx="4736">
                  <c:v>-1.11E-2</c:v>
                </c:pt>
                <c:pt idx="4737">
                  <c:v>-1.12E-2</c:v>
                </c:pt>
                <c:pt idx="4738">
                  <c:v>-1.1310000000000001E-2</c:v>
                </c:pt>
                <c:pt idx="4739">
                  <c:v>-1.136E-2</c:v>
                </c:pt>
                <c:pt idx="4740">
                  <c:v>-1.136E-2</c:v>
                </c:pt>
                <c:pt idx="4741">
                  <c:v>-1.136E-2</c:v>
                </c:pt>
                <c:pt idx="4742">
                  <c:v>-1.1520000000000001E-2</c:v>
                </c:pt>
                <c:pt idx="4743">
                  <c:v>-1.1469999999999999E-2</c:v>
                </c:pt>
                <c:pt idx="4744">
                  <c:v>-1.136E-2</c:v>
                </c:pt>
                <c:pt idx="4745">
                  <c:v>-1.136E-2</c:v>
                </c:pt>
                <c:pt idx="4746">
                  <c:v>-1.136E-2</c:v>
                </c:pt>
                <c:pt idx="4747">
                  <c:v>-1.136E-2</c:v>
                </c:pt>
                <c:pt idx="4748">
                  <c:v>-1.125E-2</c:v>
                </c:pt>
                <c:pt idx="4749">
                  <c:v>-1.1310000000000001E-2</c:v>
                </c:pt>
                <c:pt idx="4750">
                  <c:v>-1.115E-2</c:v>
                </c:pt>
                <c:pt idx="4751">
                  <c:v>-1.11E-2</c:v>
                </c:pt>
                <c:pt idx="4752">
                  <c:v>-1.115E-2</c:v>
                </c:pt>
                <c:pt idx="4753">
                  <c:v>-1.094E-2</c:v>
                </c:pt>
                <c:pt idx="4754">
                  <c:v>-1.089E-2</c:v>
                </c:pt>
                <c:pt idx="4755">
                  <c:v>-1.094E-2</c:v>
                </c:pt>
                <c:pt idx="4756">
                  <c:v>-1.073E-2</c:v>
                </c:pt>
                <c:pt idx="4757">
                  <c:v>-1.0670000000000001E-2</c:v>
                </c:pt>
                <c:pt idx="4758">
                  <c:v>-1.0619999999999999E-2</c:v>
                </c:pt>
                <c:pt idx="4759">
                  <c:v>-1.057E-2</c:v>
                </c:pt>
                <c:pt idx="4760">
                  <c:v>-1.0410000000000001E-2</c:v>
                </c:pt>
                <c:pt idx="4761">
                  <c:v>-1.0359999999999999E-2</c:v>
                </c:pt>
                <c:pt idx="4762">
                  <c:v>-1.0200000000000001E-2</c:v>
                </c:pt>
                <c:pt idx="4763">
                  <c:v>-1.009E-2</c:v>
                </c:pt>
                <c:pt idx="4764">
                  <c:v>-9.9900000000000006E-3</c:v>
                </c:pt>
                <c:pt idx="4765">
                  <c:v>-9.7300000000000008E-3</c:v>
                </c:pt>
                <c:pt idx="4766">
                  <c:v>-9.5700000000000004E-3</c:v>
                </c:pt>
                <c:pt idx="4767">
                  <c:v>-9.2999999999999992E-3</c:v>
                </c:pt>
                <c:pt idx="4768">
                  <c:v>-9.1500000000000001E-3</c:v>
                </c:pt>
                <c:pt idx="4769">
                  <c:v>-8.8800000000000007E-3</c:v>
                </c:pt>
                <c:pt idx="4770">
                  <c:v>-8.5100000000000002E-3</c:v>
                </c:pt>
                <c:pt idx="4771">
                  <c:v>-8.3000000000000001E-3</c:v>
                </c:pt>
                <c:pt idx="4772">
                  <c:v>-7.9299999999999995E-3</c:v>
                </c:pt>
                <c:pt idx="4773">
                  <c:v>-7.5100000000000002E-3</c:v>
                </c:pt>
                <c:pt idx="4774">
                  <c:v>-7.0899999999999999E-3</c:v>
                </c:pt>
                <c:pt idx="4775">
                  <c:v>-6.7200000000000003E-3</c:v>
                </c:pt>
                <c:pt idx="4776">
                  <c:v>-6.1999999999999998E-3</c:v>
                </c:pt>
                <c:pt idx="4777">
                  <c:v>-5.77E-3</c:v>
                </c:pt>
                <c:pt idx="4778">
                  <c:v>-5.3499999999999997E-3</c:v>
                </c:pt>
                <c:pt idx="4779">
                  <c:v>-4.8300000000000001E-3</c:v>
                </c:pt>
                <c:pt idx="4780">
                  <c:v>-4.3E-3</c:v>
                </c:pt>
                <c:pt idx="4781">
                  <c:v>-3.82E-3</c:v>
                </c:pt>
                <c:pt idx="4782">
                  <c:v>-3.3E-3</c:v>
                </c:pt>
                <c:pt idx="4783">
                  <c:v>-2.8800000000000002E-3</c:v>
                </c:pt>
                <c:pt idx="4784">
                  <c:v>-2.3500000000000001E-3</c:v>
                </c:pt>
                <c:pt idx="4785">
                  <c:v>-1.82E-3</c:v>
                </c:pt>
                <c:pt idx="4786">
                  <c:v>-1.3500000000000001E-3</c:v>
                </c:pt>
                <c:pt idx="4787">
                  <c:v>-8.7000000000000001E-4</c:v>
                </c:pt>
                <c:pt idx="4788">
                  <c:v>-5.0000000000000001E-4</c:v>
                </c:pt>
                <c:pt idx="4789">
                  <c:v>-1.3999999999999999E-4</c:v>
                </c:pt>
                <c:pt idx="4790">
                  <c:v>2.3000000000000001E-4</c:v>
                </c:pt>
                <c:pt idx="4791">
                  <c:v>5.0000000000000001E-4</c:v>
                </c:pt>
                <c:pt idx="4792">
                  <c:v>9.2000000000000003E-4</c:v>
                </c:pt>
                <c:pt idx="4793">
                  <c:v>9.7000000000000005E-4</c:v>
                </c:pt>
                <c:pt idx="4794">
                  <c:v>1.08E-3</c:v>
                </c:pt>
                <c:pt idx="4795">
                  <c:v>1.2899999999999999E-3</c:v>
                </c:pt>
                <c:pt idx="4796">
                  <c:v>1.34E-3</c:v>
                </c:pt>
                <c:pt idx="4797">
                  <c:v>1.2899999999999999E-3</c:v>
                </c:pt>
                <c:pt idx="4798">
                  <c:v>1.23E-3</c:v>
                </c:pt>
                <c:pt idx="4799">
                  <c:v>1.1800000000000001E-3</c:v>
                </c:pt>
                <c:pt idx="4800">
                  <c:v>9.2000000000000003E-4</c:v>
                </c:pt>
                <c:pt idx="4801">
                  <c:v>7.6000000000000004E-4</c:v>
                </c:pt>
                <c:pt idx="4802">
                  <c:v>3.8999999999999999E-4</c:v>
                </c:pt>
                <c:pt idx="4803">
                  <c:v>6.9999999999999994E-5</c:v>
                </c:pt>
                <c:pt idx="4804">
                  <c:v>-2.4000000000000001E-4</c:v>
                </c:pt>
                <c:pt idx="4805">
                  <c:v>-7.2000000000000005E-4</c:v>
                </c:pt>
                <c:pt idx="4806">
                  <c:v>-1.14E-3</c:v>
                </c:pt>
                <c:pt idx="4807">
                  <c:v>-1.72E-3</c:v>
                </c:pt>
                <c:pt idx="4808">
                  <c:v>-2.14E-3</c:v>
                </c:pt>
                <c:pt idx="4809">
                  <c:v>-2.7699999999999999E-3</c:v>
                </c:pt>
                <c:pt idx="4810">
                  <c:v>-3.3500000000000001E-3</c:v>
                </c:pt>
                <c:pt idx="4811">
                  <c:v>-4.0400000000000002E-3</c:v>
                </c:pt>
                <c:pt idx="4812">
                  <c:v>-4.5100000000000001E-3</c:v>
                </c:pt>
                <c:pt idx="4813">
                  <c:v>-5.1900000000000002E-3</c:v>
                </c:pt>
                <c:pt idx="4814">
                  <c:v>-5.9300000000000004E-3</c:v>
                </c:pt>
                <c:pt idx="4815">
                  <c:v>-6.62E-3</c:v>
                </c:pt>
                <c:pt idx="4816">
                  <c:v>-7.1999999999999998E-3</c:v>
                </c:pt>
                <c:pt idx="4817">
                  <c:v>-7.7799999999999996E-3</c:v>
                </c:pt>
                <c:pt idx="4818">
                  <c:v>-8.5100000000000002E-3</c:v>
                </c:pt>
                <c:pt idx="4819">
                  <c:v>-9.0900000000000009E-3</c:v>
                </c:pt>
                <c:pt idx="4820">
                  <c:v>-9.6699999999999998E-3</c:v>
                </c:pt>
                <c:pt idx="4821">
                  <c:v>-1.0359999999999999E-2</c:v>
                </c:pt>
                <c:pt idx="4822">
                  <c:v>-1.094E-2</c:v>
                </c:pt>
                <c:pt idx="4823">
                  <c:v>-1.162E-2</c:v>
                </c:pt>
                <c:pt idx="4824">
                  <c:v>-1.21E-2</c:v>
                </c:pt>
                <c:pt idx="4825">
                  <c:v>-1.2619999999999999E-2</c:v>
                </c:pt>
                <c:pt idx="4826">
                  <c:v>-1.3100000000000001E-2</c:v>
                </c:pt>
                <c:pt idx="4827">
                  <c:v>-1.3469999999999999E-2</c:v>
                </c:pt>
                <c:pt idx="4828">
                  <c:v>-1.3939999999999999E-2</c:v>
                </c:pt>
                <c:pt idx="4829">
                  <c:v>-1.436E-2</c:v>
                </c:pt>
                <c:pt idx="4830">
                  <c:v>-1.468E-2</c:v>
                </c:pt>
                <c:pt idx="4831">
                  <c:v>-1.4999999999999999E-2</c:v>
                </c:pt>
                <c:pt idx="4832">
                  <c:v>-1.5310000000000001E-2</c:v>
                </c:pt>
                <c:pt idx="4833">
                  <c:v>-1.558E-2</c:v>
                </c:pt>
                <c:pt idx="4834">
                  <c:v>-1.5730000000000001E-2</c:v>
                </c:pt>
                <c:pt idx="4835">
                  <c:v>-1.584E-2</c:v>
                </c:pt>
                <c:pt idx="4836">
                  <c:v>-1.5939999999999999E-2</c:v>
                </c:pt>
                <c:pt idx="4837">
                  <c:v>-1.6150000000000001E-2</c:v>
                </c:pt>
                <c:pt idx="4838">
                  <c:v>-1.6150000000000001E-2</c:v>
                </c:pt>
                <c:pt idx="4839">
                  <c:v>-1.6310000000000002E-2</c:v>
                </c:pt>
                <c:pt idx="4840">
                  <c:v>-1.6209999999999999E-2</c:v>
                </c:pt>
                <c:pt idx="4841">
                  <c:v>-1.6209999999999999E-2</c:v>
                </c:pt>
                <c:pt idx="4842">
                  <c:v>-1.6150000000000001E-2</c:v>
                </c:pt>
                <c:pt idx="4843">
                  <c:v>-1.6049999999999998E-2</c:v>
                </c:pt>
                <c:pt idx="4844">
                  <c:v>-1.5890000000000001E-2</c:v>
                </c:pt>
                <c:pt idx="4845">
                  <c:v>-1.5630000000000002E-2</c:v>
                </c:pt>
                <c:pt idx="4846">
                  <c:v>-1.542E-2</c:v>
                </c:pt>
                <c:pt idx="4847">
                  <c:v>-1.5310000000000001E-2</c:v>
                </c:pt>
                <c:pt idx="4848">
                  <c:v>-1.5049999999999999E-2</c:v>
                </c:pt>
                <c:pt idx="4849">
                  <c:v>-1.478E-2</c:v>
                </c:pt>
                <c:pt idx="4850">
                  <c:v>-1.436E-2</c:v>
                </c:pt>
                <c:pt idx="4851">
                  <c:v>-1.41E-2</c:v>
                </c:pt>
                <c:pt idx="4852">
                  <c:v>-1.3729999999999999E-2</c:v>
                </c:pt>
                <c:pt idx="4853">
                  <c:v>-1.341E-2</c:v>
                </c:pt>
                <c:pt idx="4854">
                  <c:v>-1.3100000000000001E-2</c:v>
                </c:pt>
                <c:pt idx="4855">
                  <c:v>-1.268E-2</c:v>
                </c:pt>
                <c:pt idx="4856">
                  <c:v>-1.2200000000000001E-2</c:v>
                </c:pt>
                <c:pt idx="4857">
                  <c:v>-1.1780000000000001E-2</c:v>
                </c:pt>
                <c:pt idx="4858">
                  <c:v>-1.125E-2</c:v>
                </c:pt>
                <c:pt idx="4859">
                  <c:v>-1.0829999999999999E-2</c:v>
                </c:pt>
                <c:pt idx="4860">
                  <c:v>-1.0410000000000001E-2</c:v>
                </c:pt>
                <c:pt idx="4861">
                  <c:v>-9.9399999999999992E-3</c:v>
                </c:pt>
                <c:pt idx="4862">
                  <c:v>-9.4599999999999997E-3</c:v>
                </c:pt>
                <c:pt idx="4863">
                  <c:v>-9.0399999999999994E-3</c:v>
                </c:pt>
                <c:pt idx="4864">
                  <c:v>-8.6199999999999992E-3</c:v>
                </c:pt>
                <c:pt idx="4865">
                  <c:v>-8.1499999999999993E-3</c:v>
                </c:pt>
                <c:pt idx="4866">
                  <c:v>-7.7200000000000003E-3</c:v>
                </c:pt>
                <c:pt idx="4867">
                  <c:v>-7.3499999999999998E-3</c:v>
                </c:pt>
                <c:pt idx="4868">
                  <c:v>-6.7799999999999996E-3</c:v>
                </c:pt>
                <c:pt idx="4869">
                  <c:v>-6.5599999999999999E-3</c:v>
                </c:pt>
                <c:pt idx="4870">
                  <c:v>-6.1999999999999998E-3</c:v>
                </c:pt>
                <c:pt idx="4871">
                  <c:v>-5.77E-3</c:v>
                </c:pt>
                <c:pt idx="4872">
                  <c:v>-5.3499999999999997E-3</c:v>
                </c:pt>
                <c:pt idx="4873">
                  <c:v>-5.1399999999999996E-3</c:v>
                </c:pt>
                <c:pt idx="4874">
                  <c:v>-4.8799999999999998E-3</c:v>
                </c:pt>
                <c:pt idx="4875">
                  <c:v>-4.5599999999999998E-3</c:v>
                </c:pt>
                <c:pt idx="4876">
                  <c:v>-4.3499999999999997E-3</c:v>
                </c:pt>
                <c:pt idx="4877">
                  <c:v>-4.1900000000000001E-3</c:v>
                </c:pt>
                <c:pt idx="4878">
                  <c:v>-4.0400000000000002E-3</c:v>
                </c:pt>
                <c:pt idx="4879">
                  <c:v>-3.8800000000000002E-3</c:v>
                </c:pt>
                <c:pt idx="4880">
                  <c:v>-3.82E-3</c:v>
                </c:pt>
                <c:pt idx="4881">
                  <c:v>-3.7699999999999999E-3</c:v>
                </c:pt>
                <c:pt idx="4882">
                  <c:v>-3.7200000000000002E-3</c:v>
                </c:pt>
                <c:pt idx="4883">
                  <c:v>-3.7200000000000002E-3</c:v>
                </c:pt>
                <c:pt idx="4884">
                  <c:v>-3.7200000000000002E-3</c:v>
                </c:pt>
                <c:pt idx="4885">
                  <c:v>-3.8800000000000002E-3</c:v>
                </c:pt>
                <c:pt idx="4886">
                  <c:v>-3.9300000000000003E-3</c:v>
                </c:pt>
                <c:pt idx="4887">
                  <c:v>-4.0400000000000002E-3</c:v>
                </c:pt>
                <c:pt idx="4888">
                  <c:v>-4.1399999999999996E-3</c:v>
                </c:pt>
                <c:pt idx="4889">
                  <c:v>-4.3499999999999997E-3</c:v>
                </c:pt>
                <c:pt idx="4890">
                  <c:v>-4.5599999999999998E-3</c:v>
                </c:pt>
                <c:pt idx="4891">
                  <c:v>-4.6100000000000004E-3</c:v>
                </c:pt>
                <c:pt idx="4892">
                  <c:v>-4.8799999999999998E-3</c:v>
                </c:pt>
                <c:pt idx="4893">
                  <c:v>-5.1399999999999996E-3</c:v>
                </c:pt>
                <c:pt idx="4894">
                  <c:v>-5.3499999999999997E-3</c:v>
                </c:pt>
                <c:pt idx="4895">
                  <c:v>-5.5100000000000001E-3</c:v>
                </c:pt>
                <c:pt idx="4896">
                  <c:v>-5.77E-3</c:v>
                </c:pt>
                <c:pt idx="4897">
                  <c:v>-5.9300000000000004E-3</c:v>
                </c:pt>
                <c:pt idx="4898">
                  <c:v>-6.1399999999999996E-3</c:v>
                </c:pt>
                <c:pt idx="4899">
                  <c:v>-6.2500000000000003E-3</c:v>
                </c:pt>
                <c:pt idx="4900">
                  <c:v>-6.4599999999999996E-3</c:v>
                </c:pt>
                <c:pt idx="4901">
                  <c:v>-6.62E-3</c:v>
                </c:pt>
                <c:pt idx="4902">
                  <c:v>-6.6699999999999997E-3</c:v>
                </c:pt>
                <c:pt idx="4903">
                  <c:v>-6.7799999999999996E-3</c:v>
                </c:pt>
                <c:pt idx="4904">
                  <c:v>-6.6699999999999997E-3</c:v>
                </c:pt>
                <c:pt idx="4905">
                  <c:v>-6.7799999999999996E-3</c:v>
                </c:pt>
                <c:pt idx="4906">
                  <c:v>-6.7200000000000003E-3</c:v>
                </c:pt>
                <c:pt idx="4907">
                  <c:v>-6.62E-3</c:v>
                </c:pt>
                <c:pt idx="4908">
                  <c:v>-6.62E-3</c:v>
                </c:pt>
                <c:pt idx="4909">
                  <c:v>-6.4599999999999996E-3</c:v>
                </c:pt>
                <c:pt idx="4910">
                  <c:v>-6.3499999999999997E-3</c:v>
                </c:pt>
                <c:pt idx="4911">
                  <c:v>-6.1399999999999996E-3</c:v>
                </c:pt>
                <c:pt idx="4912">
                  <c:v>-6.0400000000000002E-3</c:v>
                </c:pt>
                <c:pt idx="4913">
                  <c:v>-5.8300000000000001E-3</c:v>
                </c:pt>
                <c:pt idx="4914">
                  <c:v>-5.62E-3</c:v>
                </c:pt>
                <c:pt idx="4915">
                  <c:v>-5.4599999999999996E-3</c:v>
                </c:pt>
                <c:pt idx="4916">
                  <c:v>-5.1399999999999996E-3</c:v>
                </c:pt>
                <c:pt idx="4917">
                  <c:v>-5.0400000000000002E-3</c:v>
                </c:pt>
                <c:pt idx="4918">
                  <c:v>-4.8300000000000001E-3</c:v>
                </c:pt>
                <c:pt idx="4919">
                  <c:v>-4.5599999999999998E-3</c:v>
                </c:pt>
                <c:pt idx="4920">
                  <c:v>-4.4000000000000003E-3</c:v>
                </c:pt>
                <c:pt idx="4921">
                  <c:v>-4.3E-3</c:v>
                </c:pt>
                <c:pt idx="4922">
                  <c:v>-4.2500000000000003E-3</c:v>
                </c:pt>
                <c:pt idx="4923">
                  <c:v>-4.1399999999999996E-3</c:v>
                </c:pt>
                <c:pt idx="4924">
                  <c:v>-4.0899999999999999E-3</c:v>
                </c:pt>
                <c:pt idx="4925">
                  <c:v>-4.0899999999999999E-3</c:v>
                </c:pt>
                <c:pt idx="4926">
                  <c:v>-4.0899999999999999E-3</c:v>
                </c:pt>
                <c:pt idx="4927">
                  <c:v>-4.1399999999999996E-3</c:v>
                </c:pt>
                <c:pt idx="4928">
                  <c:v>-4.1900000000000001E-3</c:v>
                </c:pt>
                <c:pt idx="4929">
                  <c:v>-4.3499999999999997E-3</c:v>
                </c:pt>
                <c:pt idx="4930">
                  <c:v>-4.4600000000000004E-3</c:v>
                </c:pt>
                <c:pt idx="4931">
                  <c:v>-4.6100000000000004E-3</c:v>
                </c:pt>
                <c:pt idx="4932">
                  <c:v>-4.7699999999999999E-3</c:v>
                </c:pt>
                <c:pt idx="4933">
                  <c:v>-5.1399999999999996E-3</c:v>
                </c:pt>
                <c:pt idx="4934">
                  <c:v>-5.4099999999999999E-3</c:v>
                </c:pt>
                <c:pt idx="4935">
                  <c:v>-5.6699999999999997E-3</c:v>
                </c:pt>
                <c:pt idx="4936">
                  <c:v>-6.0400000000000002E-3</c:v>
                </c:pt>
                <c:pt idx="4937">
                  <c:v>-6.2500000000000003E-3</c:v>
                </c:pt>
                <c:pt idx="4938">
                  <c:v>-6.5599999999999999E-3</c:v>
                </c:pt>
                <c:pt idx="4939">
                  <c:v>-6.8300000000000001E-3</c:v>
                </c:pt>
                <c:pt idx="4940">
                  <c:v>-7.0899999999999999E-3</c:v>
                </c:pt>
                <c:pt idx="4941">
                  <c:v>-7.3499999999999998E-3</c:v>
                </c:pt>
                <c:pt idx="4942">
                  <c:v>-7.5700000000000003E-3</c:v>
                </c:pt>
                <c:pt idx="4943">
                  <c:v>-7.8300000000000002E-3</c:v>
                </c:pt>
                <c:pt idx="4944">
                  <c:v>-7.9900000000000006E-3</c:v>
                </c:pt>
                <c:pt idx="4945">
                  <c:v>-8.0400000000000003E-3</c:v>
                </c:pt>
                <c:pt idx="4946">
                  <c:v>-8.0400000000000003E-3</c:v>
                </c:pt>
                <c:pt idx="4947">
                  <c:v>-8.09E-3</c:v>
                </c:pt>
                <c:pt idx="4948">
                  <c:v>-8.0400000000000003E-3</c:v>
                </c:pt>
                <c:pt idx="4949">
                  <c:v>-8.0400000000000003E-3</c:v>
                </c:pt>
                <c:pt idx="4950">
                  <c:v>-7.8300000000000002E-3</c:v>
                </c:pt>
                <c:pt idx="4951">
                  <c:v>-7.62E-3</c:v>
                </c:pt>
                <c:pt idx="4952">
                  <c:v>-7.4099999999999999E-3</c:v>
                </c:pt>
                <c:pt idx="4953">
                  <c:v>-7.1399999999999996E-3</c:v>
                </c:pt>
                <c:pt idx="4954">
                  <c:v>-6.7200000000000003E-3</c:v>
                </c:pt>
                <c:pt idx="4955">
                  <c:v>-6.4099999999999999E-3</c:v>
                </c:pt>
                <c:pt idx="4956">
                  <c:v>-5.9800000000000001E-3</c:v>
                </c:pt>
                <c:pt idx="4957">
                  <c:v>-5.5100000000000001E-3</c:v>
                </c:pt>
                <c:pt idx="4958">
                  <c:v>-4.8799999999999998E-3</c:v>
                </c:pt>
                <c:pt idx="4959">
                  <c:v>-4.5100000000000001E-3</c:v>
                </c:pt>
                <c:pt idx="4960">
                  <c:v>-3.98E-3</c:v>
                </c:pt>
                <c:pt idx="4961">
                  <c:v>-3.46E-3</c:v>
                </c:pt>
                <c:pt idx="4962">
                  <c:v>-2.7699999999999999E-3</c:v>
                </c:pt>
                <c:pt idx="4963">
                  <c:v>-2.3E-3</c:v>
                </c:pt>
                <c:pt idx="4964">
                  <c:v>-1.7700000000000001E-3</c:v>
                </c:pt>
                <c:pt idx="4965">
                  <c:v>-1.24E-3</c:v>
                </c:pt>
                <c:pt idx="4966">
                  <c:v>-6.6E-4</c:v>
                </c:pt>
                <c:pt idx="4967">
                  <c:v>-1.3999999999999999E-4</c:v>
                </c:pt>
                <c:pt idx="4968">
                  <c:v>2.9E-4</c:v>
                </c:pt>
                <c:pt idx="4969">
                  <c:v>6.4999999999999997E-4</c:v>
                </c:pt>
                <c:pt idx="4970">
                  <c:v>1.08E-3</c:v>
                </c:pt>
                <c:pt idx="4971">
                  <c:v>1.4400000000000001E-3</c:v>
                </c:pt>
                <c:pt idx="4972">
                  <c:v>1.66E-3</c:v>
                </c:pt>
                <c:pt idx="4973">
                  <c:v>1.97E-3</c:v>
                </c:pt>
                <c:pt idx="4974">
                  <c:v>2.1299999999999999E-3</c:v>
                </c:pt>
                <c:pt idx="4975">
                  <c:v>2.3400000000000001E-3</c:v>
                </c:pt>
                <c:pt idx="4976">
                  <c:v>2.3400000000000001E-3</c:v>
                </c:pt>
                <c:pt idx="4977">
                  <c:v>2.4499999999999999E-3</c:v>
                </c:pt>
                <c:pt idx="4978">
                  <c:v>2.5500000000000002E-3</c:v>
                </c:pt>
                <c:pt idx="4979">
                  <c:v>2.5000000000000001E-3</c:v>
                </c:pt>
                <c:pt idx="4980">
                  <c:v>2.5000000000000001E-3</c:v>
                </c:pt>
                <c:pt idx="4981">
                  <c:v>2.3900000000000002E-3</c:v>
                </c:pt>
                <c:pt idx="4982">
                  <c:v>2.3400000000000001E-3</c:v>
                </c:pt>
                <c:pt idx="4983">
                  <c:v>2.1299999999999999E-3</c:v>
                </c:pt>
                <c:pt idx="4984">
                  <c:v>1.97E-3</c:v>
                </c:pt>
                <c:pt idx="4985">
                  <c:v>1.81E-3</c:v>
                </c:pt>
                <c:pt idx="4986">
                  <c:v>1.66E-3</c:v>
                </c:pt>
                <c:pt idx="4987">
                  <c:v>1.5E-3</c:v>
                </c:pt>
                <c:pt idx="4988">
                  <c:v>1.39E-3</c:v>
                </c:pt>
                <c:pt idx="4989">
                  <c:v>1.23E-3</c:v>
                </c:pt>
                <c:pt idx="4990">
                  <c:v>1.1299999999999999E-3</c:v>
                </c:pt>
                <c:pt idx="4991">
                  <c:v>9.2000000000000003E-4</c:v>
                </c:pt>
                <c:pt idx="4992">
                  <c:v>8.7000000000000001E-4</c:v>
                </c:pt>
                <c:pt idx="4993">
                  <c:v>8.0999999999999996E-4</c:v>
                </c:pt>
                <c:pt idx="4994">
                  <c:v>6.4999999999999997E-4</c:v>
                </c:pt>
                <c:pt idx="4995">
                  <c:v>5.9999999999999995E-4</c:v>
                </c:pt>
                <c:pt idx="4996">
                  <c:v>5.5000000000000003E-4</c:v>
                </c:pt>
                <c:pt idx="4997">
                  <c:v>5.5000000000000003E-4</c:v>
                </c:pt>
                <c:pt idx="4998">
                  <c:v>6.4999999999999997E-4</c:v>
                </c:pt>
                <c:pt idx="4999">
                  <c:v>7.1000000000000002E-4</c:v>
                </c:pt>
                <c:pt idx="5000">
                  <c:v>6.4999999999999997E-4</c:v>
                </c:pt>
                <c:pt idx="5001">
                  <c:v>8.0999999999999996E-4</c:v>
                </c:pt>
                <c:pt idx="5002">
                  <c:v>9.2000000000000003E-4</c:v>
                </c:pt>
                <c:pt idx="5003">
                  <c:v>1.0200000000000001E-3</c:v>
                </c:pt>
                <c:pt idx="5004">
                  <c:v>1.1800000000000001E-3</c:v>
                </c:pt>
                <c:pt idx="5005">
                  <c:v>1.34E-3</c:v>
                </c:pt>
                <c:pt idx="5006">
                  <c:v>1.6000000000000001E-3</c:v>
                </c:pt>
                <c:pt idx="5007">
                  <c:v>1.7099999999999999E-3</c:v>
                </c:pt>
                <c:pt idx="5008">
                  <c:v>1.92E-3</c:v>
                </c:pt>
                <c:pt idx="5009">
                  <c:v>2.0799999999999998E-3</c:v>
                </c:pt>
                <c:pt idx="5010">
                  <c:v>2.2399999999999998E-3</c:v>
                </c:pt>
                <c:pt idx="5011">
                  <c:v>2.5000000000000001E-3</c:v>
                </c:pt>
                <c:pt idx="5012">
                  <c:v>2.66E-3</c:v>
                </c:pt>
                <c:pt idx="5013">
                  <c:v>2.81E-3</c:v>
                </c:pt>
                <c:pt idx="5014">
                  <c:v>2.9199999999999999E-3</c:v>
                </c:pt>
                <c:pt idx="5015">
                  <c:v>3.13E-3</c:v>
                </c:pt>
                <c:pt idx="5016">
                  <c:v>3.29E-3</c:v>
                </c:pt>
                <c:pt idx="5017">
                  <c:v>3.3899999999999998E-3</c:v>
                </c:pt>
                <c:pt idx="5018">
                  <c:v>3.5000000000000001E-3</c:v>
                </c:pt>
                <c:pt idx="5019">
                  <c:v>3.5500000000000002E-3</c:v>
                </c:pt>
                <c:pt idx="5020">
                  <c:v>3.6600000000000001E-3</c:v>
                </c:pt>
                <c:pt idx="5021">
                  <c:v>3.6600000000000001E-3</c:v>
                </c:pt>
                <c:pt idx="5022">
                  <c:v>3.6600000000000001E-3</c:v>
                </c:pt>
                <c:pt idx="5023">
                  <c:v>3.5500000000000002E-3</c:v>
                </c:pt>
                <c:pt idx="5024">
                  <c:v>3.6099999999999999E-3</c:v>
                </c:pt>
                <c:pt idx="5025">
                  <c:v>3.4499999999999999E-3</c:v>
                </c:pt>
                <c:pt idx="5026">
                  <c:v>3.3899999999999998E-3</c:v>
                </c:pt>
                <c:pt idx="5027">
                  <c:v>3.3400000000000001E-3</c:v>
                </c:pt>
                <c:pt idx="5028">
                  <c:v>3.2399999999999998E-3</c:v>
                </c:pt>
                <c:pt idx="5029">
                  <c:v>3.1800000000000001E-3</c:v>
                </c:pt>
                <c:pt idx="5030">
                  <c:v>2.97E-3</c:v>
                </c:pt>
                <c:pt idx="5031">
                  <c:v>2.8700000000000002E-3</c:v>
                </c:pt>
                <c:pt idx="5032">
                  <c:v>2.7599999999999999E-3</c:v>
                </c:pt>
                <c:pt idx="5033">
                  <c:v>2.5500000000000002E-3</c:v>
                </c:pt>
                <c:pt idx="5034">
                  <c:v>2.5000000000000001E-3</c:v>
                </c:pt>
                <c:pt idx="5035">
                  <c:v>2.2899999999999999E-3</c:v>
                </c:pt>
                <c:pt idx="5036">
                  <c:v>2.1299999999999999E-3</c:v>
                </c:pt>
                <c:pt idx="5037">
                  <c:v>1.97E-3</c:v>
                </c:pt>
                <c:pt idx="5038">
                  <c:v>1.7600000000000001E-3</c:v>
                </c:pt>
                <c:pt idx="5039">
                  <c:v>1.7099999999999999E-3</c:v>
                </c:pt>
                <c:pt idx="5040">
                  <c:v>1.5499999999999999E-3</c:v>
                </c:pt>
                <c:pt idx="5041">
                  <c:v>1.4400000000000001E-3</c:v>
                </c:pt>
                <c:pt idx="5042">
                  <c:v>1.2899999999999999E-3</c:v>
                </c:pt>
                <c:pt idx="5043">
                  <c:v>1.23E-3</c:v>
                </c:pt>
                <c:pt idx="5044">
                  <c:v>1.08E-3</c:v>
                </c:pt>
                <c:pt idx="5045">
                  <c:v>1.0200000000000001E-3</c:v>
                </c:pt>
                <c:pt idx="5046">
                  <c:v>9.7000000000000005E-4</c:v>
                </c:pt>
                <c:pt idx="5047">
                  <c:v>8.0999999999999996E-4</c:v>
                </c:pt>
                <c:pt idx="5048">
                  <c:v>8.7000000000000001E-4</c:v>
                </c:pt>
                <c:pt idx="5049">
                  <c:v>6.4999999999999997E-4</c:v>
                </c:pt>
                <c:pt idx="5050">
                  <c:v>5.9999999999999995E-4</c:v>
                </c:pt>
                <c:pt idx="5051">
                  <c:v>4.4000000000000002E-4</c:v>
                </c:pt>
                <c:pt idx="5052">
                  <c:v>5.5000000000000003E-4</c:v>
                </c:pt>
                <c:pt idx="5053">
                  <c:v>3.4000000000000002E-4</c:v>
                </c:pt>
                <c:pt idx="5054">
                  <c:v>3.4000000000000002E-4</c:v>
                </c:pt>
                <c:pt idx="5055">
                  <c:v>1.2999999999999999E-4</c:v>
                </c:pt>
                <c:pt idx="5056">
                  <c:v>-3.0000000000000001E-5</c:v>
                </c:pt>
                <c:pt idx="5057">
                  <c:v>-8.0000000000000007E-5</c:v>
                </c:pt>
                <c:pt idx="5058">
                  <c:v>-2.4000000000000001E-4</c:v>
                </c:pt>
                <c:pt idx="5059">
                  <c:v>-4.4999999999999999E-4</c:v>
                </c:pt>
                <c:pt idx="5060">
                  <c:v>-6.0999999999999997E-4</c:v>
                </c:pt>
                <c:pt idx="5061">
                  <c:v>-7.2000000000000005E-4</c:v>
                </c:pt>
                <c:pt idx="5062">
                  <c:v>-1.0300000000000001E-3</c:v>
                </c:pt>
                <c:pt idx="5063">
                  <c:v>-1.24E-3</c:v>
                </c:pt>
                <c:pt idx="5064">
                  <c:v>-1.5100000000000001E-3</c:v>
                </c:pt>
                <c:pt idx="5065">
                  <c:v>-1.7700000000000001E-3</c:v>
                </c:pt>
                <c:pt idx="5066">
                  <c:v>-2.0899999999999998E-3</c:v>
                </c:pt>
                <c:pt idx="5067">
                  <c:v>-2.3E-3</c:v>
                </c:pt>
                <c:pt idx="5068">
                  <c:v>-2.6700000000000001E-3</c:v>
                </c:pt>
                <c:pt idx="5069">
                  <c:v>-3.0899999999999999E-3</c:v>
                </c:pt>
                <c:pt idx="5070">
                  <c:v>-3.46E-3</c:v>
                </c:pt>
                <c:pt idx="5071">
                  <c:v>-3.82E-3</c:v>
                </c:pt>
                <c:pt idx="5072">
                  <c:v>-4.0899999999999999E-3</c:v>
                </c:pt>
                <c:pt idx="5073">
                  <c:v>-4.5100000000000001E-3</c:v>
                </c:pt>
                <c:pt idx="5074">
                  <c:v>-4.8300000000000001E-3</c:v>
                </c:pt>
                <c:pt idx="5075">
                  <c:v>-5.3E-3</c:v>
                </c:pt>
                <c:pt idx="5076">
                  <c:v>-5.62E-3</c:v>
                </c:pt>
                <c:pt idx="5077">
                  <c:v>-5.9800000000000001E-3</c:v>
                </c:pt>
                <c:pt idx="5078">
                  <c:v>-6.3E-3</c:v>
                </c:pt>
                <c:pt idx="5079">
                  <c:v>-6.7200000000000003E-3</c:v>
                </c:pt>
                <c:pt idx="5080">
                  <c:v>-6.9300000000000004E-3</c:v>
                </c:pt>
                <c:pt idx="5081">
                  <c:v>-7.3000000000000001E-3</c:v>
                </c:pt>
                <c:pt idx="5082">
                  <c:v>-7.4599999999999996E-3</c:v>
                </c:pt>
                <c:pt idx="5083">
                  <c:v>-7.8300000000000002E-3</c:v>
                </c:pt>
                <c:pt idx="5084">
                  <c:v>-8.0400000000000003E-3</c:v>
                </c:pt>
                <c:pt idx="5085">
                  <c:v>-8.2000000000000007E-3</c:v>
                </c:pt>
                <c:pt idx="5086">
                  <c:v>-8.3000000000000001E-3</c:v>
                </c:pt>
                <c:pt idx="5087">
                  <c:v>-8.4600000000000005E-3</c:v>
                </c:pt>
                <c:pt idx="5088">
                  <c:v>-8.6700000000000006E-3</c:v>
                </c:pt>
                <c:pt idx="5089">
                  <c:v>-8.6700000000000006E-3</c:v>
                </c:pt>
                <c:pt idx="5090">
                  <c:v>-8.7200000000000003E-3</c:v>
                </c:pt>
                <c:pt idx="5091">
                  <c:v>-8.7799999999999996E-3</c:v>
                </c:pt>
                <c:pt idx="5092">
                  <c:v>-8.7799999999999996E-3</c:v>
                </c:pt>
                <c:pt idx="5093">
                  <c:v>-8.7799999999999996E-3</c:v>
                </c:pt>
                <c:pt idx="5094">
                  <c:v>-8.8299999999999993E-3</c:v>
                </c:pt>
                <c:pt idx="5095">
                  <c:v>-8.8299999999999993E-3</c:v>
                </c:pt>
                <c:pt idx="5096">
                  <c:v>-8.6700000000000006E-3</c:v>
                </c:pt>
                <c:pt idx="5097">
                  <c:v>-8.6700000000000006E-3</c:v>
                </c:pt>
                <c:pt idx="5098">
                  <c:v>-8.5699999999999995E-3</c:v>
                </c:pt>
                <c:pt idx="5099">
                  <c:v>-8.5699999999999995E-3</c:v>
                </c:pt>
                <c:pt idx="5100">
                  <c:v>-8.4100000000000008E-3</c:v>
                </c:pt>
                <c:pt idx="5101">
                  <c:v>-8.3599999999999994E-3</c:v>
                </c:pt>
                <c:pt idx="5102">
                  <c:v>-8.3000000000000001E-3</c:v>
                </c:pt>
                <c:pt idx="5103">
                  <c:v>-8.2000000000000007E-3</c:v>
                </c:pt>
                <c:pt idx="5104">
                  <c:v>-8.1499999999999993E-3</c:v>
                </c:pt>
                <c:pt idx="5105">
                  <c:v>-7.9299999999999995E-3</c:v>
                </c:pt>
                <c:pt idx="5106">
                  <c:v>-7.8799999999999999E-3</c:v>
                </c:pt>
                <c:pt idx="5107">
                  <c:v>-7.8300000000000002E-3</c:v>
                </c:pt>
                <c:pt idx="5108">
                  <c:v>-7.7200000000000003E-3</c:v>
                </c:pt>
                <c:pt idx="5109">
                  <c:v>-7.62E-3</c:v>
                </c:pt>
                <c:pt idx="5110">
                  <c:v>-7.5100000000000002E-3</c:v>
                </c:pt>
                <c:pt idx="5111">
                  <c:v>-7.4599999999999996E-3</c:v>
                </c:pt>
                <c:pt idx="5112">
                  <c:v>-7.2500000000000004E-3</c:v>
                </c:pt>
                <c:pt idx="5113">
                  <c:v>-7.1399999999999996E-3</c:v>
                </c:pt>
                <c:pt idx="5114">
                  <c:v>-7.0400000000000003E-3</c:v>
                </c:pt>
                <c:pt idx="5115">
                  <c:v>-6.8300000000000001E-3</c:v>
                </c:pt>
                <c:pt idx="5116">
                  <c:v>-6.6699999999999997E-3</c:v>
                </c:pt>
                <c:pt idx="5117">
                  <c:v>-6.4599999999999996E-3</c:v>
                </c:pt>
                <c:pt idx="5118">
                  <c:v>-6.2500000000000003E-3</c:v>
                </c:pt>
                <c:pt idx="5119">
                  <c:v>-6.0400000000000002E-3</c:v>
                </c:pt>
                <c:pt idx="5120">
                  <c:v>-5.8300000000000001E-3</c:v>
                </c:pt>
                <c:pt idx="5121">
                  <c:v>-5.5100000000000001E-3</c:v>
                </c:pt>
                <c:pt idx="5122">
                  <c:v>-5.0400000000000002E-3</c:v>
                </c:pt>
                <c:pt idx="5123">
                  <c:v>-4.8799999999999998E-3</c:v>
                </c:pt>
                <c:pt idx="5124">
                  <c:v>-4.3E-3</c:v>
                </c:pt>
                <c:pt idx="5125">
                  <c:v>-3.98E-3</c:v>
                </c:pt>
                <c:pt idx="5126">
                  <c:v>-3.5599999999999998E-3</c:v>
                </c:pt>
                <c:pt idx="5127">
                  <c:v>-3.0899999999999999E-3</c:v>
                </c:pt>
                <c:pt idx="5128">
                  <c:v>-2.5600000000000002E-3</c:v>
                </c:pt>
                <c:pt idx="5129">
                  <c:v>-2.0899999999999998E-3</c:v>
                </c:pt>
                <c:pt idx="5130">
                  <c:v>-1.56E-3</c:v>
                </c:pt>
                <c:pt idx="5131">
                  <c:v>-1.0300000000000001E-3</c:v>
                </c:pt>
                <c:pt idx="5132">
                  <c:v>-5.5999999999999995E-4</c:v>
                </c:pt>
                <c:pt idx="5133">
                  <c:v>-3.0000000000000001E-5</c:v>
                </c:pt>
                <c:pt idx="5134">
                  <c:v>4.4000000000000002E-4</c:v>
                </c:pt>
                <c:pt idx="5135">
                  <c:v>9.7000000000000005E-4</c:v>
                </c:pt>
                <c:pt idx="5136">
                  <c:v>1.5E-3</c:v>
                </c:pt>
                <c:pt idx="5137">
                  <c:v>1.8699999999999999E-3</c:v>
                </c:pt>
                <c:pt idx="5138">
                  <c:v>2.3400000000000001E-3</c:v>
                </c:pt>
                <c:pt idx="5139">
                  <c:v>2.7100000000000002E-3</c:v>
                </c:pt>
                <c:pt idx="5140">
                  <c:v>3.0300000000000001E-3</c:v>
                </c:pt>
                <c:pt idx="5141">
                  <c:v>3.3400000000000001E-3</c:v>
                </c:pt>
                <c:pt idx="5142">
                  <c:v>3.5500000000000002E-3</c:v>
                </c:pt>
                <c:pt idx="5143">
                  <c:v>3.82E-3</c:v>
                </c:pt>
                <c:pt idx="5144">
                  <c:v>4.0299999999999997E-3</c:v>
                </c:pt>
                <c:pt idx="5145">
                  <c:v>4.0800000000000003E-3</c:v>
                </c:pt>
                <c:pt idx="5146">
                  <c:v>4.0800000000000003E-3</c:v>
                </c:pt>
                <c:pt idx="5147">
                  <c:v>4.1799999999999997E-3</c:v>
                </c:pt>
                <c:pt idx="5148">
                  <c:v>4.1799999999999997E-3</c:v>
                </c:pt>
                <c:pt idx="5149">
                  <c:v>4.0800000000000003E-3</c:v>
                </c:pt>
                <c:pt idx="5150">
                  <c:v>4.0299999999999997E-3</c:v>
                </c:pt>
                <c:pt idx="5151">
                  <c:v>3.82E-3</c:v>
                </c:pt>
                <c:pt idx="5152">
                  <c:v>3.6099999999999999E-3</c:v>
                </c:pt>
                <c:pt idx="5153">
                  <c:v>3.3899999999999998E-3</c:v>
                </c:pt>
                <c:pt idx="5154">
                  <c:v>3.1800000000000001E-3</c:v>
                </c:pt>
                <c:pt idx="5155">
                  <c:v>2.81E-3</c:v>
                </c:pt>
                <c:pt idx="5156">
                  <c:v>2.5999999999999999E-3</c:v>
                </c:pt>
                <c:pt idx="5157">
                  <c:v>2.2399999999999998E-3</c:v>
                </c:pt>
                <c:pt idx="5158">
                  <c:v>1.97E-3</c:v>
                </c:pt>
                <c:pt idx="5159">
                  <c:v>1.7099999999999999E-3</c:v>
                </c:pt>
                <c:pt idx="5160">
                  <c:v>1.4400000000000001E-3</c:v>
                </c:pt>
                <c:pt idx="5161">
                  <c:v>1.08E-3</c:v>
                </c:pt>
                <c:pt idx="5162">
                  <c:v>9.2000000000000003E-4</c:v>
                </c:pt>
                <c:pt idx="5163">
                  <c:v>6.4999999999999997E-4</c:v>
                </c:pt>
                <c:pt idx="5164">
                  <c:v>4.4000000000000002E-4</c:v>
                </c:pt>
                <c:pt idx="5165">
                  <c:v>2.9E-4</c:v>
                </c:pt>
                <c:pt idx="5166">
                  <c:v>1.2999999999999999E-4</c:v>
                </c:pt>
                <c:pt idx="5167">
                  <c:v>-3.0000000000000001E-5</c:v>
                </c:pt>
                <c:pt idx="5168">
                  <c:v>-1.3999999999999999E-4</c:v>
                </c:pt>
                <c:pt idx="5169">
                  <c:v>-8.0000000000000007E-5</c:v>
                </c:pt>
                <c:pt idx="5170">
                  <c:v>-3.0000000000000001E-5</c:v>
                </c:pt>
                <c:pt idx="5171">
                  <c:v>-1.3999999999999999E-4</c:v>
                </c:pt>
                <c:pt idx="5172">
                  <c:v>-3.0000000000000001E-5</c:v>
                </c:pt>
                <c:pt idx="5173">
                  <c:v>2.0000000000000002E-5</c:v>
                </c:pt>
                <c:pt idx="5174">
                  <c:v>6.9999999999999994E-5</c:v>
                </c:pt>
                <c:pt idx="5175">
                  <c:v>1.8000000000000001E-4</c:v>
                </c:pt>
                <c:pt idx="5176">
                  <c:v>3.4000000000000002E-4</c:v>
                </c:pt>
                <c:pt idx="5177">
                  <c:v>4.4000000000000002E-4</c:v>
                </c:pt>
                <c:pt idx="5178">
                  <c:v>5.0000000000000001E-4</c:v>
                </c:pt>
                <c:pt idx="5179">
                  <c:v>5.9999999999999995E-4</c:v>
                </c:pt>
                <c:pt idx="5180">
                  <c:v>8.7000000000000001E-4</c:v>
                </c:pt>
                <c:pt idx="5181">
                  <c:v>8.7000000000000001E-4</c:v>
                </c:pt>
                <c:pt idx="5182">
                  <c:v>1.0200000000000001E-3</c:v>
                </c:pt>
                <c:pt idx="5183">
                  <c:v>1.08E-3</c:v>
                </c:pt>
                <c:pt idx="5184">
                  <c:v>1.1299999999999999E-3</c:v>
                </c:pt>
                <c:pt idx="5185">
                  <c:v>1.1299999999999999E-3</c:v>
                </c:pt>
                <c:pt idx="5186">
                  <c:v>1.08E-3</c:v>
                </c:pt>
                <c:pt idx="5187">
                  <c:v>1.08E-3</c:v>
                </c:pt>
                <c:pt idx="5188">
                  <c:v>1.0200000000000001E-3</c:v>
                </c:pt>
                <c:pt idx="5189">
                  <c:v>8.7000000000000001E-4</c:v>
                </c:pt>
                <c:pt idx="5190">
                  <c:v>8.0999999999999996E-4</c:v>
                </c:pt>
                <c:pt idx="5191">
                  <c:v>7.1000000000000002E-4</c:v>
                </c:pt>
                <c:pt idx="5192">
                  <c:v>4.4000000000000002E-4</c:v>
                </c:pt>
                <c:pt idx="5193">
                  <c:v>2.9E-4</c:v>
                </c:pt>
                <c:pt idx="5194">
                  <c:v>2.0000000000000002E-5</c:v>
                </c:pt>
                <c:pt idx="5195">
                  <c:v>-2.9E-4</c:v>
                </c:pt>
                <c:pt idx="5196">
                  <c:v>-4.4999999999999999E-4</c:v>
                </c:pt>
                <c:pt idx="5197">
                  <c:v>-7.6999999999999996E-4</c:v>
                </c:pt>
                <c:pt idx="5198">
                  <c:v>-9.7999999999999997E-4</c:v>
                </c:pt>
                <c:pt idx="5199">
                  <c:v>-1.2999999999999999E-3</c:v>
                </c:pt>
                <c:pt idx="5200">
                  <c:v>-1.66E-3</c:v>
                </c:pt>
                <c:pt idx="5201">
                  <c:v>-1.8699999999999999E-3</c:v>
                </c:pt>
                <c:pt idx="5202">
                  <c:v>-2.14E-3</c:v>
                </c:pt>
                <c:pt idx="5203">
                  <c:v>-2.4499999999999999E-3</c:v>
                </c:pt>
                <c:pt idx="5204">
                  <c:v>-2.6099999999999999E-3</c:v>
                </c:pt>
                <c:pt idx="5205">
                  <c:v>-2.8800000000000002E-3</c:v>
                </c:pt>
                <c:pt idx="5206">
                  <c:v>-3.0899999999999999E-3</c:v>
                </c:pt>
                <c:pt idx="5207">
                  <c:v>-3.3500000000000001E-3</c:v>
                </c:pt>
                <c:pt idx="5208">
                  <c:v>-3.3999999999999998E-3</c:v>
                </c:pt>
                <c:pt idx="5209">
                  <c:v>-3.5599999999999998E-3</c:v>
                </c:pt>
                <c:pt idx="5210">
                  <c:v>-3.7200000000000002E-3</c:v>
                </c:pt>
                <c:pt idx="5211">
                  <c:v>-3.8800000000000002E-3</c:v>
                </c:pt>
                <c:pt idx="5212">
                  <c:v>-3.9300000000000003E-3</c:v>
                </c:pt>
                <c:pt idx="5213">
                  <c:v>-3.98E-3</c:v>
                </c:pt>
                <c:pt idx="5214">
                  <c:v>-3.98E-3</c:v>
                </c:pt>
                <c:pt idx="5215">
                  <c:v>-4.1399999999999996E-3</c:v>
                </c:pt>
                <c:pt idx="5216">
                  <c:v>-4.1399999999999996E-3</c:v>
                </c:pt>
                <c:pt idx="5217">
                  <c:v>-4.1399999999999996E-3</c:v>
                </c:pt>
                <c:pt idx="5218">
                  <c:v>-4.1900000000000001E-3</c:v>
                </c:pt>
                <c:pt idx="5219">
                  <c:v>-4.1399999999999996E-3</c:v>
                </c:pt>
                <c:pt idx="5220">
                  <c:v>-3.98E-3</c:v>
                </c:pt>
                <c:pt idx="5221">
                  <c:v>-3.98E-3</c:v>
                </c:pt>
                <c:pt idx="5222">
                  <c:v>-4.0400000000000002E-3</c:v>
                </c:pt>
                <c:pt idx="5223">
                  <c:v>-3.9300000000000003E-3</c:v>
                </c:pt>
                <c:pt idx="5224">
                  <c:v>-3.7699999999999999E-3</c:v>
                </c:pt>
                <c:pt idx="5225">
                  <c:v>-3.7699999999999999E-3</c:v>
                </c:pt>
                <c:pt idx="5226">
                  <c:v>-3.7200000000000002E-3</c:v>
                </c:pt>
                <c:pt idx="5227">
                  <c:v>-3.5599999999999998E-3</c:v>
                </c:pt>
                <c:pt idx="5228">
                  <c:v>-3.46E-3</c:v>
                </c:pt>
                <c:pt idx="5229">
                  <c:v>-3.3500000000000001E-3</c:v>
                </c:pt>
                <c:pt idx="5230">
                  <c:v>-3.3500000000000001E-3</c:v>
                </c:pt>
                <c:pt idx="5231">
                  <c:v>-3.1900000000000001E-3</c:v>
                </c:pt>
                <c:pt idx="5232">
                  <c:v>-3.14E-3</c:v>
                </c:pt>
                <c:pt idx="5233">
                  <c:v>-2.98E-3</c:v>
                </c:pt>
                <c:pt idx="5234">
                  <c:v>-2.82E-3</c:v>
                </c:pt>
                <c:pt idx="5235">
                  <c:v>-2.6700000000000001E-3</c:v>
                </c:pt>
                <c:pt idx="5236">
                  <c:v>-2.3999999999999998E-3</c:v>
                </c:pt>
                <c:pt idx="5237">
                  <c:v>-2.1900000000000001E-3</c:v>
                </c:pt>
                <c:pt idx="5238">
                  <c:v>-2.0899999999999998E-3</c:v>
                </c:pt>
                <c:pt idx="5239">
                  <c:v>-1.66E-3</c:v>
                </c:pt>
                <c:pt idx="5240">
                  <c:v>-1.4E-3</c:v>
                </c:pt>
                <c:pt idx="5241">
                  <c:v>-1.14E-3</c:v>
                </c:pt>
                <c:pt idx="5242">
                  <c:v>-8.1999999999999998E-4</c:v>
                </c:pt>
                <c:pt idx="5243">
                  <c:v>-4.0000000000000002E-4</c:v>
                </c:pt>
                <c:pt idx="5244">
                  <c:v>-8.0000000000000007E-5</c:v>
                </c:pt>
                <c:pt idx="5245">
                  <c:v>3.8999999999999999E-4</c:v>
                </c:pt>
                <c:pt idx="5246">
                  <c:v>8.0999999999999996E-4</c:v>
                </c:pt>
                <c:pt idx="5247">
                  <c:v>1.23E-3</c:v>
                </c:pt>
                <c:pt idx="5248">
                  <c:v>1.7099999999999999E-3</c:v>
                </c:pt>
                <c:pt idx="5249">
                  <c:v>2.1800000000000001E-3</c:v>
                </c:pt>
                <c:pt idx="5250">
                  <c:v>2.7100000000000002E-3</c:v>
                </c:pt>
                <c:pt idx="5251">
                  <c:v>3.13E-3</c:v>
                </c:pt>
                <c:pt idx="5252">
                  <c:v>3.7599999999999999E-3</c:v>
                </c:pt>
                <c:pt idx="5253">
                  <c:v>4.1799999999999997E-3</c:v>
                </c:pt>
                <c:pt idx="5254">
                  <c:v>4.8199999999999996E-3</c:v>
                </c:pt>
                <c:pt idx="5255">
                  <c:v>5.2399999999999999E-3</c:v>
                </c:pt>
                <c:pt idx="5256">
                  <c:v>5.8199999999999997E-3</c:v>
                </c:pt>
                <c:pt idx="5257">
                  <c:v>6.2399999999999999E-3</c:v>
                </c:pt>
                <c:pt idx="5258">
                  <c:v>6.6600000000000001E-3</c:v>
                </c:pt>
                <c:pt idx="5259">
                  <c:v>7.0800000000000004E-3</c:v>
                </c:pt>
                <c:pt idx="5260">
                  <c:v>7.4999999999999997E-3</c:v>
                </c:pt>
                <c:pt idx="5261">
                  <c:v>7.8200000000000006E-3</c:v>
                </c:pt>
                <c:pt idx="5262">
                  <c:v>8.1399999999999997E-3</c:v>
                </c:pt>
                <c:pt idx="5263">
                  <c:v>8.3999999999999995E-3</c:v>
                </c:pt>
                <c:pt idx="5264">
                  <c:v>8.6599999999999993E-3</c:v>
                </c:pt>
                <c:pt idx="5265">
                  <c:v>8.8699999999999994E-3</c:v>
                </c:pt>
                <c:pt idx="5266">
                  <c:v>8.9800000000000001E-3</c:v>
                </c:pt>
                <c:pt idx="5267">
                  <c:v>9.0299999999999998E-3</c:v>
                </c:pt>
                <c:pt idx="5268">
                  <c:v>9.1400000000000006E-3</c:v>
                </c:pt>
                <c:pt idx="5269">
                  <c:v>9.0900000000000009E-3</c:v>
                </c:pt>
                <c:pt idx="5270">
                  <c:v>8.9800000000000001E-3</c:v>
                </c:pt>
                <c:pt idx="5271">
                  <c:v>8.8699999999999994E-3</c:v>
                </c:pt>
                <c:pt idx="5272">
                  <c:v>8.6599999999999993E-3</c:v>
                </c:pt>
                <c:pt idx="5273">
                  <c:v>8.3499999999999998E-3</c:v>
                </c:pt>
                <c:pt idx="5274">
                  <c:v>8.1399999999999997E-3</c:v>
                </c:pt>
                <c:pt idx="5275">
                  <c:v>7.77E-3</c:v>
                </c:pt>
                <c:pt idx="5276">
                  <c:v>7.4999999999999997E-3</c:v>
                </c:pt>
                <c:pt idx="5277">
                  <c:v>7.0800000000000004E-3</c:v>
                </c:pt>
                <c:pt idx="5278">
                  <c:v>6.6600000000000001E-3</c:v>
                </c:pt>
                <c:pt idx="5279">
                  <c:v>6.2399999999999999E-3</c:v>
                </c:pt>
                <c:pt idx="5280">
                  <c:v>5.6600000000000001E-3</c:v>
                </c:pt>
                <c:pt idx="5281">
                  <c:v>5.1900000000000002E-3</c:v>
                </c:pt>
                <c:pt idx="5282">
                  <c:v>4.7600000000000003E-3</c:v>
                </c:pt>
                <c:pt idx="5283">
                  <c:v>4.13E-3</c:v>
                </c:pt>
                <c:pt idx="5284">
                  <c:v>3.7100000000000002E-3</c:v>
                </c:pt>
                <c:pt idx="5285">
                  <c:v>3.1800000000000001E-3</c:v>
                </c:pt>
                <c:pt idx="5286">
                  <c:v>2.66E-3</c:v>
                </c:pt>
                <c:pt idx="5287">
                  <c:v>2.0200000000000001E-3</c:v>
                </c:pt>
                <c:pt idx="5288">
                  <c:v>1.6000000000000001E-3</c:v>
                </c:pt>
                <c:pt idx="5289">
                  <c:v>1.0200000000000001E-3</c:v>
                </c:pt>
                <c:pt idx="5290">
                  <c:v>5.0000000000000001E-4</c:v>
                </c:pt>
                <c:pt idx="5291">
                  <c:v>6.9999999999999994E-5</c:v>
                </c:pt>
                <c:pt idx="5292">
                  <c:v>-4.4999999999999999E-4</c:v>
                </c:pt>
                <c:pt idx="5293">
                  <c:v>-8.1999999999999998E-4</c:v>
                </c:pt>
                <c:pt idx="5294">
                  <c:v>-1.24E-3</c:v>
                </c:pt>
                <c:pt idx="5295">
                  <c:v>-1.6100000000000001E-3</c:v>
                </c:pt>
                <c:pt idx="5296">
                  <c:v>-2.0300000000000001E-3</c:v>
                </c:pt>
                <c:pt idx="5297">
                  <c:v>-2.3E-3</c:v>
                </c:pt>
                <c:pt idx="5298">
                  <c:v>-2.5600000000000002E-3</c:v>
                </c:pt>
                <c:pt idx="5299">
                  <c:v>-2.7699999999999999E-3</c:v>
                </c:pt>
                <c:pt idx="5300">
                  <c:v>-2.8800000000000002E-3</c:v>
                </c:pt>
                <c:pt idx="5301">
                  <c:v>-3.14E-3</c:v>
                </c:pt>
                <c:pt idx="5302">
                  <c:v>-3.1900000000000001E-3</c:v>
                </c:pt>
                <c:pt idx="5303">
                  <c:v>-3.2399999999999998E-3</c:v>
                </c:pt>
                <c:pt idx="5304">
                  <c:v>-3.3E-3</c:v>
                </c:pt>
                <c:pt idx="5305">
                  <c:v>-3.3500000000000001E-3</c:v>
                </c:pt>
                <c:pt idx="5306">
                  <c:v>-3.3E-3</c:v>
                </c:pt>
                <c:pt idx="5307">
                  <c:v>-3.14E-3</c:v>
                </c:pt>
                <c:pt idx="5308">
                  <c:v>-2.98E-3</c:v>
                </c:pt>
                <c:pt idx="5309">
                  <c:v>-2.7699999999999999E-3</c:v>
                </c:pt>
                <c:pt idx="5310">
                  <c:v>-2.6700000000000001E-3</c:v>
                </c:pt>
                <c:pt idx="5311">
                  <c:v>-2.3999999999999998E-3</c:v>
                </c:pt>
                <c:pt idx="5312">
                  <c:v>-2.2399999999999998E-3</c:v>
                </c:pt>
                <c:pt idx="5313">
                  <c:v>-1.9300000000000001E-3</c:v>
                </c:pt>
                <c:pt idx="5314">
                  <c:v>-1.56E-3</c:v>
                </c:pt>
                <c:pt idx="5315">
                  <c:v>-1.1900000000000001E-3</c:v>
                </c:pt>
                <c:pt idx="5316">
                  <c:v>-8.1999999999999998E-4</c:v>
                </c:pt>
                <c:pt idx="5317">
                  <c:v>-5.5999999999999995E-4</c:v>
                </c:pt>
                <c:pt idx="5318">
                  <c:v>-1.3999999999999999E-4</c:v>
                </c:pt>
                <c:pt idx="5319">
                  <c:v>1.2999999999999999E-4</c:v>
                </c:pt>
                <c:pt idx="5320">
                  <c:v>5.5000000000000003E-4</c:v>
                </c:pt>
                <c:pt idx="5321">
                  <c:v>9.7000000000000005E-4</c:v>
                </c:pt>
                <c:pt idx="5322">
                  <c:v>1.2899999999999999E-3</c:v>
                </c:pt>
                <c:pt idx="5323">
                  <c:v>1.7099999999999999E-3</c:v>
                </c:pt>
                <c:pt idx="5324">
                  <c:v>2.0799999999999998E-3</c:v>
                </c:pt>
                <c:pt idx="5325">
                  <c:v>2.3900000000000002E-3</c:v>
                </c:pt>
                <c:pt idx="5326">
                  <c:v>2.7100000000000002E-3</c:v>
                </c:pt>
                <c:pt idx="5327">
                  <c:v>2.9199999999999999E-3</c:v>
                </c:pt>
                <c:pt idx="5328">
                  <c:v>3.13E-3</c:v>
                </c:pt>
                <c:pt idx="5329">
                  <c:v>3.5000000000000001E-3</c:v>
                </c:pt>
                <c:pt idx="5330">
                  <c:v>3.7599999999999999E-3</c:v>
                </c:pt>
                <c:pt idx="5331">
                  <c:v>3.8700000000000002E-3</c:v>
                </c:pt>
                <c:pt idx="5332">
                  <c:v>4.0299999999999997E-3</c:v>
                </c:pt>
                <c:pt idx="5333">
                  <c:v>4.0800000000000003E-3</c:v>
                </c:pt>
                <c:pt idx="5334">
                  <c:v>4.13E-3</c:v>
                </c:pt>
                <c:pt idx="5335">
                  <c:v>4.1799999999999997E-3</c:v>
                </c:pt>
                <c:pt idx="5336">
                  <c:v>4.2900000000000004E-3</c:v>
                </c:pt>
                <c:pt idx="5337">
                  <c:v>4.2399999999999998E-3</c:v>
                </c:pt>
                <c:pt idx="5338">
                  <c:v>4.13E-3</c:v>
                </c:pt>
                <c:pt idx="5339">
                  <c:v>4.2399999999999998E-3</c:v>
                </c:pt>
                <c:pt idx="5340">
                  <c:v>4.1799999999999997E-3</c:v>
                </c:pt>
                <c:pt idx="5341">
                  <c:v>4.0800000000000003E-3</c:v>
                </c:pt>
                <c:pt idx="5342">
                  <c:v>3.9699999999999996E-3</c:v>
                </c:pt>
                <c:pt idx="5343">
                  <c:v>3.9199999999999999E-3</c:v>
                </c:pt>
                <c:pt idx="5344">
                  <c:v>3.7100000000000002E-3</c:v>
                </c:pt>
                <c:pt idx="5345">
                  <c:v>3.6600000000000001E-3</c:v>
                </c:pt>
                <c:pt idx="5346">
                  <c:v>3.5000000000000001E-3</c:v>
                </c:pt>
                <c:pt idx="5347">
                  <c:v>3.3899999999999998E-3</c:v>
                </c:pt>
                <c:pt idx="5348">
                  <c:v>3.29E-3</c:v>
                </c:pt>
                <c:pt idx="5349">
                  <c:v>3.1800000000000001E-3</c:v>
                </c:pt>
                <c:pt idx="5350">
                  <c:v>3.1800000000000001E-3</c:v>
                </c:pt>
                <c:pt idx="5351">
                  <c:v>3.0799999999999998E-3</c:v>
                </c:pt>
                <c:pt idx="5352">
                  <c:v>3.0300000000000001E-3</c:v>
                </c:pt>
                <c:pt idx="5353">
                  <c:v>2.9199999999999999E-3</c:v>
                </c:pt>
                <c:pt idx="5354">
                  <c:v>2.9199999999999999E-3</c:v>
                </c:pt>
                <c:pt idx="5355">
                  <c:v>2.9199999999999999E-3</c:v>
                </c:pt>
                <c:pt idx="5356">
                  <c:v>2.9199999999999999E-3</c:v>
                </c:pt>
                <c:pt idx="5357">
                  <c:v>2.9199999999999999E-3</c:v>
                </c:pt>
                <c:pt idx="5358">
                  <c:v>2.97E-3</c:v>
                </c:pt>
                <c:pt idx="5359">
                  <c:v>2.9199999999999999E-3</c:v>
                </c:pt>
                <c:pt idx="5360">
                  <c:v>3.0799999999999998E-3</c:v>
                </c:pt>
                <c:pt idx="5361">
                  <c:v>3.13E-3</c:v>
                </c:pt>
                <c:pt idx="5362">
                  <c:v>3.1800000000000001E-3</c:v>
                </c:pt>
                <c:pt idx="5363">
                  <c:v>3.29E-3</c:v>
                </c:pt>
                <c:pt idx="5364">
                  <c:v>3.3899999999999998E-3</c:v>
                </c:pt>
                <c:pt idx="5365">
                  <c:v>3.5000000000000001E-3</c:v>
                </c:pt>
                <c:pt idx="5366">
                  <c:v>3.3899999999999998E-3</c:v>
                </c:pt>
                <c:pt idx="5367">
                  <c:v>3.5500000000000002E-3</c:v>
                </c:pt>
                <c:pt idx="5368">
                  <c:v>3.6099999999999999E-3</c:v>
                </c:pt>
                <c:pt idx="5369">
                  <c:v>3.5000000000000001E-3</c:v>
                </c:pt>
                <c:pt idx="5370">
                  <c:v>3.5000000000000001E-3</c:v>
                </c:pt>
                <c:pt idx="5371">
                  <c:v>3.5500000000000002E-3</c:v>
                </c:pt>
                <c:pt idx="5372">
                  <c:v>3.4499999999999999E-3</c:v>
                </c:pt>
                <c:pt idx="5373">
                  <c:v>3.3400000000000001E-3</c:v>
                </c:pt>
                <c:pt idx="5374">
                  <c:v>3.2399999999999998E-3</c:v>
                </c:pt>
                <c:pt idx="5375">
                  <c:v>3.0799999999999998E-3</c:v>
                </c:pt>
                <c:pt idx="5376">
                  <c:v>2.97E-3</c:v>
                </c:pt>
                <c:pt idx="5377">
                  <c:v>2.81E-3</c:v>
                </c:pt>
                <c:pt idx="5378">
                  <c:v>2.66E-3</c:v>
                </c:pt>
                <c:pt idx="5379">
                  <c:v>2.1800000000000001E-3</c:v>
                </c:pt>
                <c:pt idx="5380">
                  <c:v>2.0799999999999998E-3</c:v>
                </c:pt>
                <c:pt idx="5381">
                  <c:v>1.6000000000000001E-3</c:v>
                </c:pt>
                <c:pt idx="5382">
                  <c:v>1.23E-3</c:v>
                </c:pt>
                <c:pt idx="5383">
                  <c:v>8.7000000000000001E-4</c:v>
                </c:pt>
                <c:pt idx="5384">
                  <c:v>5.5000000000000003E-4</c:v>
                </c:pt>
                <c:pt idx="5385">
                  <c:v>6.9999999999999994E-5</c:v>
                </c:pt>
                <c:pt idx="5386">
                  <c:v>-4.0000000000000002E-4</c:v>
                </c:pt>
                <c:pt idx="5387">
                  <c:v>-8.7000000000000001E-4</c:v>
                </c:pt>
                <c:pt idx="5388">
                  <c:v>-1.2999999999999999E-3</c:v>
                </c:pt>
                <c:pt idx="5389">
                  <c:v>-1.8699999999999999E-3</c:v>
                </c:pt>
                <c:pt idx="5390">
                  <c:v>-2.3500000000000001E-3</c:v>
                </c:pt>
                <c:pt idx="5391">
                  <c:v>-2.8800000000000002E-3</c:v>
                </c:pt>
                <c:pt idx="5392">
                  <c:v>-3.3999999999999998E-3</c:v>
                </c:pt>
                <c:pt idx="5393">
                  <c:v>-3.9300000000000003E-3</c:v>
                </c:pt>
                <c:pt idx="5394">
                  <c:v>-4.3499999999999997E-3</c:v>
                </c:pt>
                <c:pt idx="5395">
                  <c:v>-4.8300000000000001E-3</c:v>
                </c:pt>
                <c:pt idx="5396">
                  <c:v>-5.2500000000000003E-3</c:v>
                </c:pt>
                <c:pt idx="5397">
                  <c:v>-5.8799999999999998E-3</c:v>
                </c:pt>
                <c:pt idx="5398">
                  <c:v>-6.3499999999999997E-3</c:v>
                </c:pt>
                <c:pt idx="5399">
                  <c:v>-6.6699999999999997E-3</c:v>
                </c:pt>
                <c:pt idx="5400">
                  <c:v>-7.0400000000000003E-3</c:v>
                </c:pt>
                <c:pt idx="5401">
                  <c:v>-7.5100000000000002E-3</c:v>
                </c:pt>
                <c:pt idx="5402">
                  <c:v>-7.9299999999999995E-3</c:v>
                </c:pt>
                <c:pt idx="5403">
                  <c:v>-8.3599999999999994E-3</c:v>
                </c:pt>
                <c:pt idx="5404">
                  <c:v>-8.6700000000000006E-3</c:v>
                </c:pt>
                <c:pt idx="5405">
                  <c:v>-8.94E-3</c:v>
                </c:pt>
                <c:pt idx="5406">
                  <c:v>-9.2499999999999995E-3</c:v>
                </c:pt>
                <c:pt idx="5407">
                  <c:v>-9.5200000000000007E-3</c:v>
                </c:pt>
                <c:pt idx="5408">
                  <c:v>-9.8300000000000002E-3</c:v>
                </c:pt>
                <c:pt idx="5409">
                  <c:v>-9.9399999999999992E-3</c:v>
                </c:pt>
                <c:pt idx="5410">
                  <c:v>-1.0200000000000001E-2</c:v>
                </c:pt>
                <c:pt idx="5411">
                  <c:v>-1.0460000000000001E-2</c:v>
                </c:pt>
                <c:pt idx="5412">
                  <c:v>-1.057E-2</c:v>
                </c:pt>
                <c:pt idx="5413">
                  <c:v>-1.0829999999999999E-2</c:v>
                </c:pt>
                <c:pt idx="5414">
                  <c:v>-1.0829999999999999E-2</c:v>
                </c:pt>
                <c:pt idx="5415">
                  <c:v>-1.099E-2</c:v>
                </c:pt>
                <c:pt idx="5416">
                  <c:v>-1.1039999999999999E-2</c:v>
                </c:pt>
                <c:pt idx="5417">
                  <c:v>-1.12E-2</c:v>
                </c:pt>
                <c:pt idx="5418">
                  <c:v>-1.115E-2</c:v>
                </c:pt>
                <c:pt idx="5419">
                  <c:v>-1.125E-2</c:v>
                </c:pt>
                <c:pt idx="5420">
                  <c:v>-1.12E-2</c:v>
                </c:pt>
                <c:pt idx="5421">
                  <c:v>-1.12E-2</c:v>
                </c:pt>
                <c:pt idx="5422">
                  <c:v>-1.125E-2</c:v>
                </c:pt>
                <c:pt idx="5423">
                  <c:v>-1.12E-2</c:v>
                </c:pt>
                <c:pt idx="5424">
                  <c:v>-1.12E-2</c:v>
                </c:pt>
                <c:pt idx="5425">
                  <c:v>-1.12E-2</c:v>
                </c:pt>
                <c:pt idx="5426">
                  <c:v>-1.1039999999999999E-2</c:v>
                </c:pt>
                <c:pt idx="5427">
                  <c:v>-1.11E-2</c:v>
                </c:pt>
                <c:pt idx="5428">
                  <c:v>-1.1039999999999999E-2</c:v>
                </c:pt>
                <c:pt idx="5429">
                  <c:v>-1.1039999999999999E-2</c:v>
                </c:pt>
                <c:pt idx="5430">
                  <c:v>-1.0829999999999999E-2</c:v>
                </c:pt>
                <c:pt idx="5431">
                  <c:v>-1.078E-2</c:v>
                </c:pt>
                <c:pt idx="5432">
                  <c:v>-1.0670000000000001E-2</c:v>
                </c:pt>
                <c:pt idx="5433">
                  <c:v>-1.0670000000000001E-2</c:v>
                </c:pt>
                <c:pt idx="5434">
                  <c:v>-1.0670000000000001E-2</c:v>
                </c:pt>
                <c:pt idx="5435">
                  <c:v>-1.057E-2</c:v>
                </c:pt>
                <c:pt idx="5436">
                  <c:v>-1.052E-2</c:v>
                </c:pt>
                <c:pt idx="5437">
                  <c:v>-1.052E-2</c:v>
                </c:pt>
                <c:pt idx="5438">
                  <c:v>-1.052E-2</c:v>
                </c:pt>
                <c:pt idx="5439">
                  <c:v>-1.0619999999999999E-2</c:v>
                </c:pt>
                <c:pt idx="5440">
                  <c:v>-1.057E-2</c:v>
                </c:pt>
                <c:pt idx="5441">
                  <c:v>-1.057E-2</c:v>
                </c:pt>
                <c:pt idx="5442">
                  <c:v>-1.0619999999999999E-2</c:v>
                </c:pt>
                <c:pt idx="5443">
                  <c:v>-1.0670000000000001E-2</c:v>
                </c:pt>
                <c:pt idx="5444">
                  <c:v>-1.078E-2</c:v>
                </c:pt>
                <c:pt idx="5445">
                  <c:v>-1.089E-2</c:v>
                </c:pt>
                <c:pt idx="5446">
                  <c:v>-1.099E-2</c:v>
                </c:pt>
                <c:pt idx="5447">
                  <c:v>-1.1039999999999999E-2</c:v>
                </c:pt>
                <c:pt idx="5448">
                  <c:v>-1.12E-2</c:v>
                </c:pt>
                <c:pt idx="5449">
                  <c:v>-1.141E-2</c:v>
                </c:pt>
                <c:pt idx="5450">
                  <c:v>-1.1469999999999999E-2</c:v>
                </c:pt>
                <c:pt idx="5451">
                  <c:v>-1.162E-2</c:v>
                </c:pt>
                <c:pt idx="5452">
                  <c:v>-1.183E-2</c:v>
                </c:pt>
                <c:pt idx="5453">
                  <c:v>-1.189E-2</c:v>
                </c:pt>
                <c:pt idx="5454">
                  <c:v>-1.204E-2</c:v>
                </c:pt>
                <c:pt idx="5455">
                  <c:v>-1.2200000000000001E-2</c:v>
                </c:pt>
                <c:pt idx="5456">
                  <c:v>-1.226E-2</c:v>
                </c:pt>
                <c:pt idx="5457">
                  <c:v>-1.2359999999999999E-2</c:v>
                </c:pt>
                <c:pt idx="5458">
                  <c:v>-1.231E-2</c:v>
                </c:pt>
                <c:pt idx="5459">
                  <c:v>-1.257E-2</c:v>
                </c:pt>
                <c:pt idx="5460">
                  <c:v>-1.252E-2</c:v>
                </c:pt>
                <c:pt idx="5461">
                  <c:v>-1.252E-2</c:v>
                </c:pt>
                <c:pt idx="5462">
                  <c:v>-1.2619999999999999E-2</c:v>
                </c:pt>
                <c:pt idx="5463">
                  <c:v>-1.252E-2</c:v>
                </c:pt>
                <c:pt idx="5464">
                  <c:v>-1.2409999999999999E-2</c:v>
                </c:pt>
                <c:pt idx="5465">
                  <c:v>-1.231E-2</c:v>
                </c:pt>
                <c:pt idx="5466">
                  <c:v>-1.226E-2</c:v>
                </c:pt>
                <c:pt idx="5467">
                  <c:v>-1.204E-2</c:v>
                </c:pt>
                <c:pt idx="5468">
                  <c:v>-1.1939999999999999E-2</c:v>
                </c:pt>
                <c:pt idx="5469">
                  <c:v>-1.1780000000000001E-2</c:v>
                </c:pt>
                <c:pt idx="5470">
                  <c:v>-1.1520000000000001E-2</c:v>
                </c:pt>
                <c:pt idx="5471">
                  <c:v>-1.125E-2</c:v>
                </c:pt>
                <c:pt idx="5472">
                  <c:v>-1.099E-2</c:v>
                </c:pt>
                <c:pt idx="5473">
                  <c:v>-1.078E-2</c:v>
                </c:pt>
                <c:pt idx="5474">
                  <c:v>-1.0460000000000001E-2</c:v>
                </c:pt>
                <c:pt idx="5475">
                  <c:v>-1.0149999999999999E-2</c:v>
                </c:pt>
                <c:pt idx="5476">
                  <c:v>-9.8300000000000002E-3</c:v>
                </c:pt>
                <c:pt idx="5477">
                  <c:v>-9.5700000000000004E-3</c:v>
                </c:pt>
                <c:pt idx="5478">
                  <c:v>-9.2999999999999992E-3</c:v>
                </c:pt>
                <c:pt idx="5479">
                  <c:v>-9.0900000000000009E-3</c:v>
                </c:pt>
                <c:pt idx="5480">
                  <c:v>-8.6700000000000006E-3</c:v>
                </c:pt>
                <c:pt idx="5481">
                  <c:v>-8.4600000000000005E-3</c:v>
                </c:pt>
                <c:pt idx="5482">
                  <c:v>-8.3000000000000001E-3</c:v>
                </c:pt>
                <c:pt idx="5483">
                  <c:v>-8.09E-3</c:v>
                </c:pt>
                <c:pt idx="5484">
                  <c:v>-7.8300000000000002E-3</c:v>
                </c:pt>
                <c:pt idx="5485">
                  <c:v>-7.62E-3</c:v>
                </c:pt>
                <c:pt idx="5486">
                  <c:v>-7.5100000000000002E-3</c:v>
                </c:pt>
                <c:pt idx="5487">
                  <c:v>-7.4099999999999999E-3</c:v>
                </c:pt>
                <c:pt idx="5488">
                  <c:v>-7.2500000000000004E-3</c:v>
                </c:pt>
                <c:pt idx="5489">
                  <c:v>-7.1999999999999998E-3</c:v>
                </c:pt>
                <c:pt idx="5490">
                  <c:v>-7.0400000000000003E-3</c:v>
                </c:pt>
                <c:pt idx="5491">
                  <c:v>-7.0899999999999999E-3</c:v>
                </c:pt>
                <c:pt idx="5492">
                  <c:v>-6.9899999999999997E-3</c:v>
                </c:pt>
                <c:pt idx="5493">
                  <c:v>-7.0400000000000003E-3</c:v>
                </c:pt>
                <c:pt idx="5494">
                  <c:v>-7.0899999999999999E-3</c:v>
                </c:pt>
                <c:pt idx="5495">
                  <c:v>-7.0400000000000003E-3</c:v>
                </c:pt>
                <c:pt idx="5496">
                  <c:v>-6.9300000000000004E-3</c:v>
                </c:pt>
                <c:pt idx="5497">
                  <c:v>-7.0400000000000003E-3</c:v>
                </c:pt>
                <c:pt idx="5498">
                  <c:v>-7.0400000000000003E-3</c:v>
                </c:pt>
                <c:pt idx="5499">
                  <c:v>-6.9899999999999997E-3</c:v>
                </c:pt>
                <c:pt idx="5500">
                  <c:v>-6.9300000000000004E-3</c:v>
                </c:pt>
                <c:pt idx="5501">
                  <c:v>-6.8300000000000001E-3</c:v>
                </c:pt>
                <c:pt idx="5502">
                  <c:v>-6.7200000000000003E-3</c:v>
                </c:pt>
                <c:pt idx="5503">
                  <c:v>-6.62E-3</c:v>
                </c:pt>
                <c:pt idx="5504">
                  <c:v>-6.5100000000000002E-3</c:v>
                </c:pt>
                <c:pt idx="5505">
                  <c:v>-6.2500000000000003E-3</c:v>
                </c:pt>
                <c:pt idx="5506">
                  <c:v>-5.9300000000000004E-3</c:v>
                </c:pt>
                <c:pt idx="5507">
                  <c:v>-5.77E-3</c:v>
                </c:pt>
                <c:pt idx="5508">
                  <c:v>-5.4099999999999999E-3</c:v>
                </c:pt>
                <c:pt idx="5509">
                  <c:v>-5.0400000000000002E-3</c:v>
                </c:pt>
                <c:pt idx="5510">
                  <c:v>-4.6699999999999997E-3</c:v>
                </c:pt>
                <c:pt idx="5511">
                  <c:v>-4.3E-3</c:v>
                </c:pt>
                <c:pt idx="5512">
                  <c:v>-3.7200000000000002E-3</c:v>
                </c:pt>
                <c:pt idx="5513">
                  <c:v>-3.2399999999999998E-3</c:v>
                </c:pt>
                <c:pt idx="5514">
                  <c:v>-2.6099999999999999E-3</c:v>
                </c:pt>
                <c:pt idx="5515">
                  <c:v>-2.1900000000000001E-3</c:v>
                </c:pt>
                <c:pt idx="5516">
                  <c:v>-1.5100000000000001E-3</c:v>
                </c:pt>
                <c:pt idx="5517">
                  <c:v>-9.7999999999999997E-4</c:v>
                </c:pt>
                <c:pt idx="5518">
                  <c:v>-3.5E-4</c:v>
                </c:pt>
                <c:pt idx="5519">
                  <c:v>2.9E-4</c:v>
                </c:pt>
                <c:pt idx="5520">
                  <c:v>8.7000000000000001E-4</c:v>
                </c:pt>
                <c:pt idx="5521">
                  <c:v>1.5E-3</c:v>
                </c:pt>
                <c:pt idx="5522">
                  <c:v>2.0799999999999998E-3</c:v>
                </c:pt>
                <c:pt idx="5523">
                  <c:v>2.66E-3</c:v>
                </c:pt>
                <c:pt idx="5524">
                  <c:v>3.2399999999999998E-3</c:v>
                </c:pt>
                <c:pt idx="5525">
                  <c:v>3.6099999999999999E-3</c:v>
                </c:pt>
                <c:pt idx="5526">
                  <c:v>4.13E-3</c:v>
                </c:pt>
                <c:pt idx="5527">
                  <c:v>4.5500000000000002E-3</c:v>
                </c:pt>
                <c:pt idx="5528">
                  <c:v>4.9199999999999999E-3</c:v>
                </c:pt>
                <c:pt idx="5529">
                  <c:v>5.1900000000000002E-3</c:v>
                </c:pt>
                <c:pt idx="5530">
                  <c:v>5.4000000000000003E-3</c:v>
                </c:pt>
                <c:pt idx="5531">
                  <c:v>5.5500000000000002E-3</c:v>
                </c:pt>
                <c:pt idx="5532">
                  <c:v>5.77E-3</c:v>
                </c:pt>
                <c:pt idx="5533">
                  <c:v>5.8199999999999997E-3</c:v>
                </c:pt>
                <c:pt idx="5534">
                  <c:v>5.77E-3</c:v>
                </c:pt>
                <c:pt idx="5535">
                  <c:v>5.77E-3</c:v>
                </c:pt>
                <c:pt idx="5536">
                  <c:v>5.6100000000000004E-3</c:v>
                </c:pt>
                <c:pt idx="5537">
                  <c:v>5.4000000000000003E-3</c:v>
                </c:pt>
                <c:pt idx="5538">
                  <c:v>5.1900000000000002E-3</c:v>
                </c:pt>
                <c:pt idx="5539">
                  <c:v>4.9199999999999999E-3</c:v>
                </c:pt>
                <c:pt idx="5540">
                  <c:v>4.6600000000000001E-3</c:v>
                </c:pt>
                <c:pt idx="5541">
                  <c:v>4.2399999999999998E-3</c:v>
                </c:pt>
                <c:pt idx="5542">
                  <c:v>3.8700000000000002E-3</c:v>
                </c:pt>
                <c:pt idx="5543">
                  <c:v>3.4499999999999999E-3</c:v>
                </c:pt>
                <c:pt idx="5544">
                  <c:v>3.0300000000000001E-3</c:v>
                </c:pt>
                <c:pt idx="5545">
                  <c:v>2.5500000000000002E-3</c:v>
                </c:pt>
                <c:pt idx="5546">
                  <c:v>2.0200000000000001E-3</c:v>
                </c:pt>
                <c:pt idx="5547">
                  <c:v>1.6000000000000001E-3</c:v>
                </c:pt>
                <c:pt idx="5548">
                  <c:v>1.1299999999999999E-3</c:v>
                </c:pt>
                <c:pt idx="5549">
                  <c:v>6.4999999999999997E-4</c:v>
                </c:pt>
                <c:pt idx="5550">
                  <c:v>1.8000000000000001E-4</c:v>
                </c:pt>
                <c:pt idx="5551">
                  <c:v>-3.5E-4</c:v>
                </c:pt>
                <c:pt idx="5552">
                  <c:v>-7.6999999999999996E-4</c:v>
                </c:pt>
                <c:pt idx="5553">
                  <c:v>-1.08E-3</c:v>
                </c:pt>
                <c:pt idx="5554">
                  <c:v>-1.4499999999999999E-3</c:v>
                </c:pt>
                <c:pt idx="5555">
                  <c:v>-1.8699999999999999E-3</c:v>
                </c:pt>
                <c:pt idx="5556">
                  <c:v>-2.1900000000000001E-3</c:v>
                </c:pt>
                <c:pt idx="5557">
                  <c:v>-2.4499999999999999E-3</c:v>
                </c:pt>
                <c:pt idx="5558">
                  <c:v>-2.7699999999999999E-3</c:v>
                </c:pt>
                <c:pt idx="5559">
                  <c:v>-3.14E-3</c:v>
                </c:pt>
                <c:pt idx="5560">
                  <c:v>-3.1900000000000001E-3</c:v>
                </c:pt>
                <c:pt idx="5561">
                  <c:v>-3.5599999999999998E-3</c:v>
                </c:pt>
                <c:pt idx="5562">
                  <c:v>-3.6700000000000001E-3</c:v>
                </c:pt>
                <c:pt idx="5563">
                  <c:v>-3.98E-3</c:v>
                </c:pt>
                <c:pt idx="5564">
                  <c:v>-4.0400000000000002E-3</c:v>
                </c:pt>
                <c:pt idx="5565">
                  <c:v>-4.3E-3</c:v>
                </c:pt>
                <c:pt idx="5566">
                  <c:v>-4.4600000000000004E-3</c:v>
                </c:pt>
                <c:pt idx="5567">
                  <c:v>-4.7200000000000002E-3</c:v>
                </c:pt>
                <c:pt idx="5568">
                  <c:v>-4.8300000000000001E-3</c:v>
                </c:pt>
                <c:pt idx="5569">
                  <c:v>-5.0899999999999999E-3</c:v>
                </c:pt>
                <c:pt idx="5570">
                  <c:v>-5.1900000000000002E-3</c:v>
                </c:pt>
                <c:pt idx="5571">
                  <c:v>-5.4099999999999999E-3</c:v>
                </c:pt>
                <c:pt idx="5572">
                  <c:v>-5.62E-3</c:v>
                </c:pt>
                <c:pt idx="5573">
                  <c:v>-5.8799999999999998E-3</c:v>
                </c:pt>
                <c:pt idx="5574">
                  <c:v>-6.0899999999999999E-3</c:v>
                </c:pt>
                <c:pt idx="5575">
                  <c:v>-6.3E-3</c:v>
                </c:pt>
                <c:pt idx="5576">
                  <c:v>-6.5100000000000002E-3</c:v>
                </c:pt>
                <c:pt idx="5577">
                  <c:v>-6.8300000000000001E-3</c:v>
                </c:pt>
                <c:pt idx="5578">
                  <c:v>-7.0899999999999999E-3</c:v>
                </c:pt>
                <c:pt idx="5579">
                  <c:v>-7.2500000000000004E-3</c:v>
                </c:pt>
                <c:pt idx="5580">
                  <c:v>-7.5100000000000002E-3</c:v>
                </c:pt>
                <c:pt idx="5581">
                  <c:v>-7.8300000000000002E-3</c:v>
                </c:pt>
                <c:pt idx="5582">
                  <c:v>-8.0400000000000003E-3</c:v>
                </c:pt>
                <c:pt idx="5583">
                  <c:v>-8.3599999999999994E-3</c:v>
                </c:pt>
                <c:pt idx="5584">
                  <c:v>-8.5100000000000002E-3</c:v>
                </c:pt>
                <c:pt idx="5585">
                  <c:v>-8.7799999999999996E-3</c:v>
                </c:pt>
                <c:pt idx="5586">
                  <c:v>-8.94E-3</c:v>
                </c:pt>
                <c:pt idx="5587">
                  <c:v>-9.1500000000000001E-3</c:v>
                </c:pt>
                <c:pt idx="5588">
                  <c:v>-9.1999999999999998E-3</c:v>
                </c:pt>
                <c:pt idx="5589">
                  <c:v>-9.3600000000000003E-3</c:v>
                </c:pt>
                <c:pt idx="5590">
                  <c:v>-9.41E-3</c:v>
                </c:pt>
                <c:pt idx="5591">
                  <c:v>-9.4599999999999997E-3</c:v>
                </c:pt>
                <c:pt idx="5592">
                  <c:v>-9.3600000000000003E-3</c:v>
                </c:pt>
                <c:pt idx="5593">
                  <c:v>-9.2499999999999995E-3</c:v>
                </c:pt>
                <c:pt idx="5594">
                  <c:v>-9.1999999999999998E-3</c:v>
                </c:pt>
                <c:pt idx="5595">
                  <c:v>-9.0900000000000009E-3</c:v>
                </c:pt>
                <c:pt idx="5596">
                  <c:v>-8.8299999999999993E-3</c:v>
                </c:pt>
                <c:pt idx="5597">
                  <c:v>-8.6700000000000006E-3</c:v>
                </c:pt>
                <c:pt idx="5598">
                  <c:v>-8.2500000000000004E-3</c:v>
                </c:pt>
                <c:pt idx="5599">
                  <c:v>-7.9900000000000006E-3</c:v>
                </c:pt>
                <c:pt idx="5600">
                  <c:v>-7.5700000000000003E-3</c:v>
                </c:pt>
                <c:pt idx="5601">
                  <c:v>-7.2500000000000004E-3</c:v>
                </c:pt>
                <c:pt idx="5602">
                  <c:v>-6.7200000000000003E-3</c:v>
                </c:pt>
                <c:pt idx="5603">
                  <c:v>-6.2500000000000003E-3</c:v>
                </c:pt>
                <c:pt idx="5604">
                  <c:v>-5.7200000000000003E-3</c:v>
                </c:pt>
                <c:pt idx="5605">
                  <c:v>-5.3E-3</c:v>
                </c:pt>
                <c:pt idx="5606">
                  <c:v>-4.7699999999999999E-3</c:v>
                </c:pt>
                <c:pt idx="5607">
                  <c:v>-4.3E-3</c:v>
                </c:pt>
                <c:pt idx="5608">
                  <c:v>-3.6700000000000001E-3</c:v>
                </c:pt>
                <c:pt idx="5609">
                  <c:v>-3.14E-3</c:v>
                </c:pt>
                <c:pt idx="5610">
                  <c:v>-2.5100000000000001E-3</c:v>
                </c:pt>
                <c:pt idx="5611">
                  <c:v>-1.98E-3</c:v>
                </c:pt>
                <c:pt idx="5612">
                  <c:v>-1.56E-3</c:v>
                </c:pt>
                <c:pt idx="5613">
                  <c:v>-1.08E-3</c:v>
                </c:pt>
                <c:pt idx="5614">
                  <c:v>-6.6E-4</c:v>
                </c:pt>
                <c:pt idx="5615">
                  <c:v>-1.9000000000000001E-4</c:v>
                </c:pt>
                <c:pt idx="5616">
                  <c:v>2.3000000000000001E-4</c:v>
                </c:pt>
                <c:pt idx="5617">
                  <c:v>5.5000000000000003E-4</c:v>
                </c:pt>
                <c:pt idx="5618">
                  <c:v>8.7000000000000001E-4</c:v>
                </c:pt>
                <c:pt idx="5619">
                  <c:v>1.1299999999999999E-3</c:v>
                </c:pt>
                <c:pt idx="5620">
                  <c:v>1.39E-3</c:v>
                </c:pt>
                <c:pt idx="5621">
                  <c:v>1.5E-3</c:v>
                </c:pt>
                <c:pt idx="5622">
                  <c:v>1.5499999999999999E-3</c:v>
                </c:pt>
                <c:pt idx="5623">
                  <c:v>1.7099999999999999E-3</c:v>
                </c:pt>
                <c:pt idx="5624">
                  <c:v>1.66E-3</c:v>
                </c:pt>
                <c:pt idx="5625">
                  <c:v>1.7099999999999999E-3</c:v>
                </c:pt>
                <c:pt idx="5626">
                  <c:v>1.5499999999999999E-3</c:v>
                </c:pt>
                <c:pt idx="5627">
                  <c:v>1.39E-3</c:v>
                </c:pt>
                <c:pt idx="5628">
                  <c:v>1.23E-3</c:v>
                </c:pt>
                <c:pt idx="5629">
                  <c:v>1.0200000000000001E-3</c:v>
                </c:pt>
                <c:pt idx="5630">
                  <c:v>8.7000000000000001E-4</c:v>
                </c:pt>
                <c:pt idx="5631">
                  <c:v>5.0000000000000001E-4</c:v>
                </c:pt>
                <c:pt idx="5632">
                  <c:v>1.2999999999999999E-4</c:v>
                </c:pt>
                <c:pt idx="5633">
                  <c:v>-2.4000000000000001E-4</c:v>
                </c:pt>
                <c:pt idx="5634">
                  <c:v>-5.0000000000000001E-4</c:v>
                </c:pt>
                <c:pt idx="5635">
                  <c:v>-9.7999999999999997E-4</c:v>
                </c:pt>
                <c:pt idx="5636">
                  <c:v>-1.3500000000000001E-3</c:v>
                </c:pt>
                <c:pt idx="5637">
                  <c:v>-1.82E-3</c:v>
                </c:pt>
                <c:pt idx="5638">
                  <c:v>-2.3E-3</c:v>
                </c:pt>
                <c:pt idx="5639">
                  <c:v>-2.7200000000000002E-3</c:v>
                </c:pt>
                <c:pt idx="5640">
                  <c:v>-3.14E-3</c:v>
                </c:pt>
                <c:pt idx="5641">
                  <c:v>-3.7200000000000002E-3</c:v>
                </c:pt>
                <c:pt idx="5642">
                  <c:v>-4.0899999999999999E-3</c:v>
                </c:pt>
                <c:pt idx="5643">
                  <c:v>-4.5599999999999998E-3</c:v>
                </c:pt>
                <c:pt idx="5644">
                  <c:v>-5.0400000000000002E-3</c:v>
                </c:pt>
                <c:pt idx="5645">
                  <c:v>-5.4599999999999996E-3</c:v>
                </c:pt>
                <c:pt idx="5646">
                  <c:v>-5.8799999999999998E-3</c:v>
                </c:pt>
                <c:pt idx="5647">
                  <c:v>-6.2500000000000003E-3</c:v>
                </c:pt>
                <c:pt idx="5648">
                  <c:v>-6.5599999999999999E-3</c:v>
                </c:pt>
                <c:pt idx="5649">
                  <c:v>-6.9300000000000004E-3</c:v>
                </c:pt>
                <c:pt idx="5650">
                  <c:v>-7.1999999999999998E-3</c:v>
                </c:pt>
                <c:pt idx="5651">
                  <c:v>-7.4099999999999999E-3</c:v>
                </c:pt>
                <c:pt idx="5652">
                  <c:v>-7.62E-3</c:v>
                </c:pt>
                <c:pt idx="5653">
                  <c:v>-7.8300000000000002E-3</c:v>
                </c:pt>
                <c:pt idx="5654">
                  <c:v>-7.9900000000000006E-3</c:v>
                </c:pt>
                <c:pt idx="5655">
                  <c:v>-8.0400000000000003E-3</c:v>
                </c:pt>
                <c:pt idx="5656">
                  <c:v>-8.0400000000000003E-3</c:v>
                </c:pt>
                <c:pt idx="5657">
                  <c:v>-8.09E-3</c:v>
                </c:pt>
                <c:pt idx="5658">
                  <c:v>-8.1499999999999993E-3</c:v>
                </c:pt>
                <c:pt idx="5659">
                  <c:v>-7.9900000000000006E-3</c:v>
                </c:pt>
                <c:pt idx="5660">
                  <c:v>-7.9299999999999995E-3</c:v>
                </c:pt>
                <c:pt idx="5661">
                  <c:v>-7.7799999999999996E-3</c:v>
                </c:pt>
                <c:pt idx="5662">
                  <c:v>-7.62E-3</c:v>
                </c:pt>
                <c:pt idx="5663">
                  <c:v>-7.3499999999999998E-3</c:v>
                </c:pt>
                <c:pt idx="5664">
                  <c:v>-7.0400000000000003E-3</c:v>
                </c:pt>
                <c:pt idx="5665">
                  <c:v>-6.7799999999999996E-3</c:v>
                </c:pt>
                <c:pt idx="5666">
                  <c:v>-6.3499999999999997E-3</c:v>
                </c:pt>
                <c:pt idx="5667">
                  <c:v>-6.0400000000000002E-3</c:v>
                </c:pt>
                <c:pt idx="5668">
                  <c:v>-5.5100000000000001E-3</c:v>
                </c:pt>
                <c:pt idx="5669">
                  <c:v>-5.1900000000000002E-3</c:v>
                </c:pt>
                <c:pt idx="5670">
                  <c:v>-4.7200000000000002E-3</c:v>
                </c:pt>
                <c:pt idx="5671">
                  <c:v>-4.1900000000000001E-3</c:v>
                </c:pt>
                <c:pt idx="5672">
                  <c:v>-3.7200000000000002E-3</c:v>
                </c:pt>
                <c:pt idx="5673">
                  <c:v>-3.3E-3</c:v>
                </c:pt>
                <c:pt idx="5674">
                  <c:v>-2.82E-3</c:v>
                </c:pt>
                <c:pt idx="5675">
                  <c:v>-2.3500000000000001E-3</c:v>
                </c:pt>
                <c:pt idx="5676">
                  <c:v>-1.8699999999999999E-3</c:v>
                </c:pt>
                <c:pt idx="5677">
                  <c:v>-1.4E-3</c:v>
                </c:pt>
                <c:pt idx="5678">
                  <c:v>-9.7999999999999997E-4</c:v>
                </c:pt>
                <c:pt idx="5679">
                  <c:v>-5.0000000000000001E-4</c:v>
                </c:pt>
                <c:pt idx="5680">
                  <c:v>-1.3999999999999999E-4</c:v>
                </c:pt>
                <c:pt idx="5681">
                  <c:v>1.8000000000000001E-4</c:v>
                </c:pt>
                <c:pt idx="5682">
                  <c:v>5.5000000000000003E-4</c:v>
                </c:pt>
                <c:pt idx="5683">
                  <c:v>8.7000000000000001E-4</c:v>
                </c:pt>
                <c:pt idx="5684">
                  <c:v>1.08E-3</c:v>
                </c:pt>
                <c:pt idx="5685">
                  <c:v>1.2899999999999999E-3</c:v>
                </c:pt>
                <c:pt idx="5686">
                  <c:v>1.5E-3</c:v>
                </c:pt>
                <c:pt idx="5687">
                  <c:v>1.6000000000000001E-3</c:v>
                </c:pt>
                <c:pt idx="5688">
                  <c:v>1.7099999999999999E-3</c:v>
                </c:pt>
                <c:pt idx="5689">
                  <c:v>1.81E-3</c:v>
                </c:pt>
                <c:pt idx="5690">
                  <c:v>1.7600000000000001E-3</c:v>
                </c:pt>
                <c:pt idx="5691">
                  <c:v>1.7600000000000001E-3</c:v>
                </c:pt>
                <c:pt idx="5692">
                  <c:v>1.7099999999999999E-3</c:v>
                </c:pt>
                <c:pt idx="5693">
                  <c:v>1.5E-3</c:v>
                </c:pt>
                <c:pt idx="5694">
                  <c:v>1.5E-3</c:v>
                </c:pt>
                <c:pt idx="5695">
                  <c:v>1.2899999999999999E-3</c:v>
                </c:pt>
                <c:pt idx="5696">
                  <c:v>1.0200000000000001E-3</c:v>
                </c:pt>
                <c:pt idx="5697">
                  <c:v>7.6000000000000004E-4</c:v>
                </c:pt>
                <c:pt idx="5698">
                  <c:v>5.0000000000000001E-4</c:v>
                </c:pt>
                <c:pt idx="5699">
                  <c:v>1.8000000000000001E-4</c:v>
                </c:pt>
                <c:pt idx="5700">
                  <c:v>-8.0000000000000007E-5</c:v>
                </c:pt>
                <c:pt idx="5701">
                  <c:v>-4.4999999999999999E-4</c:v>
                </c:pt>
                <c:pt idx="5702">
                  <c:v>-7.6999999999999996E-4</c:v>
                </c:pt>
                <c:pt idx="5703">
                  <c:v>-1.14E-3</c:v>
                </c:pt>
                <c:pt idx="5704">
                  <c:v>-1.4499999999999999E-3</c:v>
                </c:pt>
                <c:pt idx="5705">
                  <c:v>-1.7700000000000001E-3</c:v>
                </c:pt>
                <c:pt idx="5706">
                  <c:v>-2.0300000000000001E-3</c:v>
                </c:pt>
                <c:pt idx="5707">
                  <c:v>-2.4499999999999999E-3</c:v>
                </c:pt>
                <c:pt idx="5708">
                  <c:v>-2.7200000000000002E-3</c:v>
                </c:pt>
                <c:pt idx="5709">
                  <c:v>-3.0300000000000001E-3</c:v>
                </c:pt>
                <c:pt idx="5710">
                  <c:v>-3.3E-3</c:v>
                </c:pt>
                <c:pt idx="5711">
                  <c:v>-3.6700000000000001E-3</c:v>
                </c:pt>
                <c:pt idx="5712">
                  <c:v>-3.9300000000000003E-3</c:v>
                </c:pt>
                <c:pt idx="5713">
                  <c:v>-4.1900000000000001E-3</c:v>
                </c:pt>
                <c:pt idx="5714">
                  <c:v>-4.3E-3</c:v>
                </c:pt>
                <c:pt idx="5715">
                  <c:v>-4.4600000000000004E-3</c:v>
                </c:pt>
                <c:pt idx="5716">
                  <c:v>-4.6699999999999997E-3</c:v>
                </c:pt>
                <c:pt idx="5717">
                  <c:v>-4.8799999999999998E-3</c:v>
                </c:pt>
                <c:pt idx="5718">
                  <c:v>-5.0400000000000002E-3</c:v>
                </c:pt>
                <c:pt idx="5719">
                  <c:v>-5.0400000000000002E-3</c:v>
                </c:pt>
                <c:pt idx="5720">
                  <c:v>-5.1399999999999996E-3</c:v>
                </c:pt>
                <c:pt idx="5721">
                  <c:v>-5.2500000000000003E-3</c:v>
                </c:pt>
                <c:pt idx="5722">
                  <c:v>-5.2500000000000003E-3</c:v>
                </c:pt>
                <c:pt idx="5723">
                  <c:v>-5.1900000000000002E-3</c:v>
                </c:pt>
                <c:pt idx="5724">
                  <c:v>-5.1399999999999996E-3</c:v>
                </c:pt>
                <c:pt idx="5725">
                  <c:v>-5.1900000000000002E-3</c:v>
                </c:pt>
                <c:pt idx="5726">
                  <c:v>-5.0899999999999999E-3</c:v>
                </c:pt>
                <c:pt idx="5727">
                  <c:v>-5.0400000000000002E-3</c:v>
                </c:pt>
                <c:pt idx="5728">
                  <c:v>-4.9300000000000004E-3</c:v>
                </c:pt>
                <c:pt idx="5729">
                  <c:v>-4.8300000000000001E-3</c:v>
                </c:pt>
                <c:pt idx="5730">
                  <c:v>-4.6699999999999997E-3</c:v>
                </c:pt>
                <c:pt idx="5731">
                  <c:v>-4.6100000000000004E-3</c:v>
                </c:pt>
                <c:pt idx="5732">
                  <c:v>-4.4000000000000003E-3</c:v>
                </c:pt>
                <c:pt idx="5733">
                  <c:v>-4.3E-3</c:v>
                </c:pt>
                <c:pt idx="5734">
                  <c:v>-4.1399999999999996E-3</c:v>
                </c:pt>
                <c:pt idx="5735">
                  <c:v>-3.9300000000000003E-3</c:v>
                </c:pt>
                <c:pt idx="5736">
                  <c:v>-3.8800000000000002E-3</c:v>
                </c:pt>
                <c:pt idx="5737">
                  <c:v>-3.7200000000000002E-3</c:v>
                </c:pt>
                <c:pt idx="5738">
                  <c:v>-3.5599999999999998E-3</c:v>
                </c:pt>
                <c:pt idx="5739">
                  <c:v>-3.3500000000000001E-3</c:v>
                </c:pt>
                <c:pt idx="5740">
                  <c:v>-3.2399999999999998E-3</c:v>
                </c:pt>
                <c:pt idx="5741">
                  <c:v>-3.14E-3</c:v>
                </c:pt>
                <c:pt idx="5742">
                  <c:v>-2.9299999999999999E-3</c:v>
                </c:pt>
                <c:pt idx="5743">
                  <c:v>-2.8800000000000002E-3</c:v>
                </c:pt>
                <c:pt idx="5744">
                  <c:v>-2.7699999999999999E-3</c:v>
                </c:pt>
                <c:pt idx="5745">
                  <c:v>-2.7699999999999999E-3</c:v>
                </c:pt>
                <c:pt idx="5746">
                  <c:v>-2.7699999999999999E-3</c:v>
                </c:pt>
                <c:pt idx="5747">
                  <c:v>-2.7200000000000002E-3</c:v>
                </c:pt>
                <c:pt idx="5748">
                  <c:v>-2.6700000000000001E-3</c:v>
                </c:pt>
                <c:pt idx="5749">
                  <c:v>-2.7699999999999999E-3</c:v>
                </c:pt>
                <c:pt idx="5750">
                  <c:v>-2.6700000000000001E-3</c:v>
                </c:pt>
                <c:pt idx="5751">
                  <c:v>-2.82E-3</c:v>
                </c:pt>
                <c:pt idx="5752">
                  <c:v>-2.8800000000000002E-3</c:v>
                </c:pt>
                <c:pt idx="5753">
                  <c:v>-3.0899999999999999E-3</c:v>
                </c:pt>
                <c:pt idx="5754">
                  <c:v>-3.2399999999999998E-3</c:v>
                </c:pt>
                <c:pt idx="5755">
                  <c:v>-3.3500000000000001E-3</c:v>
                </c:pt>
                <c:pt idx="5756">
                  <c:v>-3.5599999999999998E-3</c:v>
                </c:pt>
                <c:pt idx="5757">
                  <c:v>-3.7699999999999999E-3</c:v>
                </c:pt>
                <c:pt idx="5758">
                  <c:v>-3.98E-3</c:v>
                </c:pt>
                <c:pt idx="5759">
                  <c:v>-4.1900000000000001E-3</c:v>
                </c:pt>
                <c:pt idx="5760">
                  <c:v>-4.5100000000000001E-3</c:v>
                </c:pt>
                <c:pt idx="5761">
                  <c:v>-4.7699999999999999E-3</c:v>
                </c:pt>
                <c:pt idx="5762">
                  <c:v>-5.0899999999999999E-3</c:v>
                </c:pt>
                <c:pt idx="5763">
                  <c:v>-5.3E-3</c:v>
                </c:pt>
                <c:pt idx="5764">
                  <c:v>-5.5599999999999998E-3</c:v>
                </c:pt>
                <c:pt idx="5765">
                  <c:v>-5.9800000000000001E-3</c:v>
                </c:pt>
                <c:pt idx="5766">
                  <c:v>-6.1999999999999998E-3</c:v>
                </c:pt>
                <c:pt idx="5767">
                  <c:v>-6.5100000000000002E-3</c:v>
                </c:pt>
                <c:pt idx="5768">
                  <c:v>-6.6699999999999997E-3</c:v>
                </c:pt>
                <c:pt idx="5769">
                  <c:v>-6.8799999999999998E-3</c:v>
                </c:pt>
                <c:pt idx="5770">
                  <c:v>-7.0899999999999999E-3</c:v>
                </c:pt>
                <c:pt idx="5771">
                  <c:v>-7.3000000000000001E-3</c:v>
                </c:pt>
                <c:pt idx="5772">
                  <c:v>-7.5100000000000002E-3</c:v>
                </c:pt>
                <c:pt idx="5773">
                  <c:v>-7.7200000000000003E-3</c:v>
                </c:pt>
                <c:pt idx="5774">
                  <c:v>-7.6699999999999997E-3</c:v>
                </c:pt>
                <c:pt idx="5775">
                  <c:v>-7.7799999999999996E-3</c:v>
                </c:pt>
                <c:pt idx="5776">
                  <c:v>-7.8799999999999999E-3</c:v>
                </c:pt>
                <c:pt idx="5777">
                  <c:v>-7.8799999999999999E-3</c:v>
                </c:pt>
                <c:pt idx="5778">
                  <c:v>-7.8799999999999999E-3</c:v>
                </c:pt>
                <c:pt idx="5779">
                  <c:v>-7.8300000000000002E-3</c:v>
                </c:pt>
                <c:pt idx="5780">
                  <c:v>-7.6699999999999997E-3</c:v>
                </c:pt>
                <c:pt idx="5781">
                  <c:v>-7.62E-3</c:v>
                </c:pt>
                <c:pt idx="5782">
                  <c:v>-7.5100000000000002E-3</c:v>
                </c:pt>
                <c:pt idx="5783">
                  <c:v>-7.3499999999999998E-3</c:v>
                </c:pt>
                <c:pt idx="5784">
                  <c:v>-7.1399999999999996E-3</c:v>
                </c:pt>
                <c:pt idx="5785">
                  <c:v>-6.8300000000000001E-3</c:v>
                </c:pt>
                <c:pt idx="5786">
                  <c:v>-6.5599999999999999E-3</c:v>
                </c:pt>
                <c:pt idx="5787">
                  <c:v>-6.3499999999999997E-3</c:v>
                </c:pt>
                <c:pt idx="5788">
                  <c:v>-6.0400000000000002E-3</c:v>
                </c:pt>
                <c:pt idx="5789">
                  <c:v>-5.7200000000000003E-3</c:v>
                </c:pt>
                <c:pt idx="5790">
                  <c:v>-5.4099999999999999E-3</c:v>
                </c:pt>
                <c:pt idx="5791">
                  <c:v>-5.1399999999999996E-3</c:v>
                </c:pt>
                <c:pt idx="5792">
                  <c:v>-4.8300000000000001E-3</c:v>
                </c:pt>
                <c:pt idx="5793">
                  <c:v>-4.5599999999999998E-3</c:v>
                </c:pt>
                <c:pt idx="5794">
                  <c:v>-4.3E-3</c:v>
                </c:pt>
                <c:pt idx="5795">
                  <c:v>-3.98E-3</c:v>
                </c:pt>
                <c:pt idx="5796">
                  <c:v>-3.6700000000000001E-3</c:v>
                </c:pt>
                <c:pt idx="5797">
                  <c:v>-3.46E-3</c:v>
                </c:pt>
                <c:pt idx="5798">
                  <c:v>-3.2399999999999998E-3</c:v>
                </c:pt>
                <c:pt idx="5799">
                  <c:v>-3.0899999999999999E-3</c:v>
                </c:pt>
                <c:pt idx="5800">
                  <c:v>-2.7699999999999999E-3</c:v>
                </c:pt>
                <c:pt idx="5801">
                  <c:v>-2.7200000000000002E-3</c:v>
                </c:pt>
                <c:pt idx="5802">
                  <c:v>-2.5100000000000001E-3</c:v>
                </c:pt>
                <c:pt idx="5803">
                  <c:v>-2.3E-3</c:v>
                </c:pt>
                <c:pt idx="5804">
                  <c:v>-2.3E-3</c:v>
                </c:pt>
                <c:pt idx="5805">
                  <c:v>-2.3E-3</c:v>
                </c:pt>
                <c:pt idx="5806">
                  <c:v>-2.1900000000000001E-3</c:v>
                </c:pt>
                <c:pt idx="5807">
                  <c:v>-2.1900000000000001E-3</c:v>
                </c:pt>
                <c:pt idx="5808">
                  <c:v>-2.1900000000000001E-3</c:v>
                </c:pt>
                <c:pt idx="5809">
                  <c:v>-2.2399999999999998E-3</c:v>
                </c:pt>
                <c:pt idx="5810">
                  <c:v>-2.3E-3</c:v>
                </c:pt>
                <c:pt idx="5811">
                  <c:v>-2.3999999999999998E-3</c:v>
                </c:pt>
                <c:pt idx="5812">
                  <c:v>-2.6099999999999999E-3</c:v>
                </c:pt>
                <c:pt idx="5813">
                  <c:v>-2.7200000000000002E-3</c:v>
                </c:pt>
                <c:pt idx="5814">
                  <c:v>-2.8800000000000002E-3</c:v>
                </c:pt>
                <c:pt idx="5815">
                  <c:v>-3.0899999999999999E-3</c:v>
                </c:pt>
                <c:pt idx="5816">
                  <c:v>-3.2399999999999998E-3</c:v>
                </c:pt>
                <c:pt idx="5817">
                  <c:v>-3.5100000000000001E-3</c:v>
                </c:pt>
                <c:pt idx="5818">
                  <c:v>-3.7699999999999999E-3</c:v>
                </c:pt>
                <c:pt idx="5819">
                  <c:v>-3.98E-3</c:v>
                </c:pt>
                <c:pt idx="5820">
                  <c:v>-4.1900000000000001E-3</c:v>
                </c:pt>
                <c:pt idx="5821">
                  <c:v>-4.4600000000000004E-3</c:v>
                </c:pt>
                <c:pt idx="5822">
                  <c:v>-4.7699999999999999E-3</c:v>
                </c:pt>
                <c:pt idx="5823">
                  <c:v>-5.0899999999999999E-3</c:v>
                </c:pt>
                <c:pt idx="5824">
                  <c:v>-5.4599999999999996E-3</c:v>
                </c:pt>
                <c:pt idx="5825">
                  <c:v>-5.6699999999999997E-3</c:v>
                </c:pt>
                <c:pt idx="5826">
                  <c:v>-5.9800000000000001E-3</c:v>
                </c:pt>
                <c:pt idx="5827">
                  <c:v>-6.3E-3</c:v>
                </c:pt>
                <c:pt idx="5828">
                  <c:v>-6.7200000000000003E-3</c:v>
                </c:pt>
                <c:pt idx="5829">
                  <c:v>-7.0400000000000003E-3</c:v>
                </c:pt>
                <c:pt idx="5830">
                  <c:v>-7.4099999999999999E-3</c:v>
                </c:pt>
                <c:pt idx="5831">
                  <c:v>-7.7200000000000003E-3</c:v>
                </c:pt>
                <c:pt idx="5832">
                  <c:v>-8.09E-3</c:v>
                </c:pt>
                <c:pt idx="5833">
                  <c:v>-8.5699999999999995E-3</c:v>
                </c:pt>
                <c:pt idx="5834">
                  <c:v>-8.7799999999999996E-3</c:v>
                </c:pt>
                <c:pt idx="5835">
                  <c:v>-9.0900000000000009E-3</c:v>
                </c:pt>
                <c:pt idx="5836">
                  <c:v>-9.41E-3</c:v>
                </c:pt>
                <c:pt idx="5837">
                  <c:v>-9.8799999999999999E-3</c:v>
                </c:pt>
                <c:pt idx="5838">
                  <c:v>-1.0149999999999999E-2</c:v>
                </c:pt>
                <c:pt idx="5839">
                  <c:v>-1.0359999999999999E-2</c:v>
                </c:pt>
                <c:pt idx="5840">
                  <c:v>-1.0670000000000001E-2</c:v>
                </c:pt>
                <c:pt idx="5841">
                  <c:v>-1.094E-2</c:v>
                </c:pt>
                <c:pt idx="5842">
                  <c:v>-1.125E-2</c:v>
                </c:pt>
                <c:pt idx="5843">
                  <c:v>-1.1310000000000001E-2</c:v>
                </c:pt>
                <c:pt idx="5844">
                  <c:v>-1.1469999999999999E-2</c:v>
                </c:pt>
                <c:pt idx="5845">
                  <c:v>-1.162E-2</c:v>
                </c:pt>
                <c:pt idx="5846">
                  <c:v>-1.162E-2</c:v>
                </c:pt>
                <c:pt idx="5847">
                  <c:v>-1.1730000000000001E-2</c:v>
                </c:pt>
                <c:pt idx="5848">
                  <c:v>-1.1730000000000001E-2</c:v>
                </c:pt>
                <c:pt idx="5849">
                  <c:v>-1.1730000000000001E-2</c:v>
                </c:pt>
                <c:pt idx="5850">
                  <c:v>-1.162E-2</c:v>
                </c:pt>
                <c:pt idx="5851">
                  <c:v>-1.1469999999999999E-2</c:v>
                </c:pt>
                <c:pt idx="5852">
                  <c:v>-1.136E-2</c:v>
                </c:pt>
                <c:pt idx="5853">
                  <c:v>-1.11E-2</c:v>
                </c:pt>
                <c:pt idx="5854">
                  <c:v>-1.0829999999999999E-2</c:v>
                </c:pt>
                <c:pt idx="5855">
                  <c:v>-1.057E-2</c:v>
                </c:pt>
                <c:pt idx="5856">
                  <c:v>-1.0200000000000001E-2</c:v>
                </c:pt>
                <c:pt idx="5857">
                  <c:v>-9.8300000000000002E-3</c:v>
                </c:pt>
                <c:pt idx="5858">
                  <c:v>-9.4599999999999997E-3</c:v>
                </c:pt>
                <c:pt idx="5859">
                  <c:v>-9.0900000000000009E-3</c:v>
                </c:pt>
                <c:pt idx="5860">
                  <c:v>-8.6700000000000006E-3</c:v>
                </c:pt>
                <c:pt idx="5861">
                  <c:v>-8.2000000000000007E-3</c:v>
                </c:pt>
                <c:pt idx="5862">
                  <c:v>-7.6699999999999997E-3</c:v>
                </c:pt>
                <c:pt idx="5863">
                  <c:v>-7.2500000000000004E-3</c:v>
                </c:pt>
                <c:pt idx="5864">
                  <c:v>-6.8300000000000001E-3</c:v>
                </c:pt>
                <c:pt idx="5865">
                  <c:v>-6.3499999999999997E-3</c:v>
                </c:pt>
                <c:pt idx="5866">
                  <c:v>-5.9300000000000004E-3</c:v>
                </c:pt>
                <c:pt idx="5867">
                  <c:v>-5.5599999999999998E-3</c:v>
                </c:pt>
                <c:pt idx="5868">
                  <c:v>-5.0400000000000002E-3</c:v>
                </c:pt>
                <c:pt idx="5869">
                  <c:v>-4.7200000000000002E-3</c:v>
                </c:pt>
                <c:pt idx="5870">
                  <c:v>-4.3499999999999997E-3</c:v>
                </c:pt>
                <c:pt idx="5871">
                  <c:v>-4.0400000000000002E-3</c:v>
                </c:pt>
                <c:pt idx="5872">
                  <c:v>-3.7699999999999999E-3</c:v>
                </c:pt>
                <c:pt idx="5873">
                  <c:v>-3.5599999999999998E-3</c:v>
                </c:pt>
                <c:pt idx="5874">
                  <c:v>-3.3E-3</c:v>
                </c:pt>
                <c:pt idx="5875">
                  <c:v>-3.2399999999999998E-3</c:v>
                </c:pt>
                <c:pt idx="5876">
                  <c:v>-3.0899999999999999E-3</c:v>
                </c:pt>
                <c:pt idx="5877">
                  <c:v>-3.0899999999999999E-3</c:v>
                </c:pt>
                <c:pt idx="5878">
                  <c:v>-2.98E-3</c:v>
                </c:pt>
                <c:pt idx="5879">
                  <c:v>-3.0300000000000001E-3</c:v>
                </c:pt>
                <c:pt idx="5880">
                  <c:v>-2.9299999999999999E-3</c:v>
                </c:pt>
                <c:pt idx="5881">
                  <c:v>-3.14E-3</c:v>
                </c:pt>
                <c:pt idx="5882">
                  <c:v>-3.14E-3</c:v>
                </c:pt>
                <c:pt idx="5883">
                  <c:v>-3.2399999999999998E-3</c:v>
                </c:pt>
                <c:pt idx="5884">
                  <c:v>-3.3500000000000001E-3</c:v>
                </c:pt>
                <c:pt idx="5885">
                  <c:v>-3.5100000000000001E-3</c:v>
                </c:pt>
                <c:pt idx="5886">
                  <c:v>-3.6099999999999999E-3</c:v>
                </c:pt>
                <c:pt idx="5887">
                  <c:v>-3.7699999999999999E-3</c:v>
                </c:pt>
                <c:pt idx="5888">
                  <c:v>-3.98E-3</c:v>
                </c:pt>
                <c:pt idx="5889">
                  <c:v>-4.0400000000000002E-3</c:v>
                </c:pt>
                <c:pt idx="5890">
                  <c:v>-4.1399999999999996E-3</c:v>
                </c:pt>
                <c:pt idx="5891">
                  <c:v>-4.1399999999999996E-3</c:v>
                </c:pt>
                <c:pt idx="5892">
                  <c:v>-4.1900000000000001E-3</c:v>
                </c:pt>
                <c:pt idx="5893">
                  <c:v>-4.2500000000000003E-3</c:v>
                </c:pt>
                <c:pt idx="5894">
                  <c:v>-4.3E-3</c:v>
                </c:pt>
                <c:pt idx="5895">
                  <c:v>-4.1900000000000001E-3</c:v>
                </c:pt>
                <c:pt idx="5896">
                  <c:v>-4.0400000000000002E-3</c:v>
                </c:pt>
                <c:pt idx="5897">
                  <c:v>-3.8800000000000002E-3</c:v>
                </c:pt>
                <c:pt idx="5898">
                  <c:v>-3.82E-3</c:v>
                </c:pt>
                <c:pt idx="5899">
                  <c:v>-3.5100000000000001E-3</c:v>
                </c:pt>
                <c:pt idx="5900">
                  <c:v>-3.2399999999999998E-3</c:v>
                </c:pt>
                <c:pt idx="5901">
                  <c:v>-2.9299999999999999E-3</c:v>
                </c:pt>
                <c:pt idx="5902">
                  <c:v>-2.5600000000000002E-3</c:v>
                </c:pt>
                <c:pt idx="5903">
                  <c:v>-2.1900000000000001E-3</c:v>
                </c:pt>
                <c:pt idx="5904">
                  <c:v>-1.82E-3</c:v>
                </c:pt>
                <c:pt idx="5905">
                  <c:v>-1.3500000000000001E-3</c:v>
                </c:pt>
                <c:pt idx="5906">
                  <c:v>-7.2000000000000005E-4</c:v>
                </c:pt>
                <c:pt idx="5907">
                  <c:v>-3.5E-4</c:v>
                </c:pt>
                <c:pt idx="5908">
                  <c:v>1.8000000000000001E-4</c:v>
                </c:pt>
                <c:pt idx="5909">
                  <c:v>7.1000000000000002E-4</c:v>
                </c:pt>
                <c:pt idx="5910">
                  <c:v>1.2899999999999999E-3</c:v>
                </c:pt>
                <c:pt idx="5911">
                  <c:v>1.66E-3</c:v>
                </c:pt>
                <c:pt idx="5912">
                  <c:v>2.2399999999999998E-3</c:v>
                </c:pt>
                <c:pt idx="5913">
                  <c:v>2.66E-3</c:v>
                </c:pt>
                <c:pt idx="5914">
                  <c:v>3.2399999999999998E-3</c:v>
                </c:pt>
                <c:pt idx="5915">
                  <c:v>3.5500000000000002E-3</c:v>
                </c:pt>
                <c:pt idx="5916">
                  <c:v>4.0299999999999997E-3</c:v>
                </c:pt>
                <c:pt idx="5917">
                  <c:v>4.45E-3</c:v>
                </c:pt>
                <c:pt idx="5918">
                  <c:v>4.8700000000000002E-3</c:v>
                </c:pt>
                <c:pt idx="5919">
                  <c:v>5.1900000000000002E-3</c:v>
                </c:pt>
                <c:pt idx="5920">
                  <c:v>5.4999999999999997E-3</c:v>
                </c:pt>
                <c:pt idx="5921">
                  <c:v>5.8700000000000002E-3</c:v>
                </c:pt>
                <c:pt idx="5922">
                  <c:v>6.13E-3</c:v>
                </c:pt>
                <c:pt idx="5923">
                  <c:v>6.2899999999999996E-3</c:v>
                </c:pt>
                <c:pt idx="5924">
                  <c:v>6.45E-3</c:v>
                </c:pt>
                <c:pt idx="5925">
                  <c:v>6.6100000000000004E-3</c:v>
                </c:pt>
                <c:pt idx="5926">
                  <c:v>6.77E-3</c:v>
                </c:pt>
                <c:pt idx="5927">
                  <c:v>6.8700000000000002E-3</c:v>
                </c:pt>
                <c:pt idx="5928">
                  <c:v>6.9800000000000001E-3</c:v>
                </c:pt>
                <c:pt idx="5929">
                  <c:v>6.9199999999999999E-3</c:v>
                </c:pt>
                <c:pt idx="5930">
                  <c:v>6.9199999999999999E-3</c:v>
                </c:pt>
                <c:pt idx="5931">
                  <c:v>6.9199999999999999E-3</c:v>
                </c:pt>
                <c:pt idx="5932">
                  <c:v>6.9199999999999999E-3</c:v>
                </c:pt>
                <c:pt idx="5933">
                  <c:v>6.77E-3</c:v>
                </c:pt>
                <c:pt idx="5934">
                  <c:v>6.7099999999999998E-3</c:v>
                </c:pt>
                <c:pt idx="5935">
                  <c:v>6.6100000000000004E-3</c:v>
                </c:pt>
                <c:pt idx="5936">
                  <c:v>6.4000000000000003E-3</c:v>
                </c:pt>
                <c:pt idx="5937">
                  <c:v>6.13E-3</c:v>
                </c:pt>
                <c:pt idx="5938">
                  <c:v>5.9800000000000001E-3</c:v>
                </c:pt>
                <c:pt idx="5939">
                  <c:v>5.8700000000000002E-3</c:v>
                </c:pt>
                <c:pt idx="5940">
                  <c:v>5.6600000000000001E-3</c:v>
                </c:pt>
                <c:pt idx="5941">
                  <c:v>5.3400000000000001E-3</c:v>
                </c:pt>
                <c:pt idx="5942">
                  <c:v>5.0299999999999997E-3</c:v>
                </c:pt>
                <c:pt idx="5943">
                  <c:v>4.7600000000000003E-3</c:v>
                </c:pt>
                <c:pt idx="5944">
                  <c:v>4.45E-3</c:v>
                </c:pt>
                <c:pt idx="5945">
                  <c:v>4.0800000000000003E-3</c:v>
                </c:pt>
                <c:pt idx="5946">
                  <c:v>3.7599999999999999E-3</c:v>
                </c:pt>
                <c:pt idx="5947">
                  <c:v>3.3899999999999998E-3</c:v>
                </c:pt>
                <c:pt idx="5948">
                  <c:v>2.9199999999999999E-3</c:v>
                </c:pt>
                <c:pt idx="5949">
                  <c:v>2.5000000000000001E-3</c:v>
                </c:pt>
                <c:pt idx="5950">
                  <c:v>2.1299999999999999E-3</c:v>
                </c:pt>
                <c:pt idx="5951">
                  <c:v>1.6000000000000001E-3</c:v>
                </c:pt>
                <c:pt idx="5952">
                  <c:v>1.08E-3</c:v>
                </c:pt>
                <c:pt idx="5953">
                  <c:v>5.9999999999999995E-4</c:v>
                </c:pt>
                <c:pt idx="5954">
                  <c:v>2.3000000000000001E-4</c:v>
                </c:pt>
                <c:pt idx="5955">
                  <c:v>-4.4999999999999999E-4</c:v>
                </c:pt>
                <c:pt idx="5956">
                  <c:v>-8.1999999999999998E-4</c:v>
                </c:pt>
                <c:pt idx="5957">
                  <c:v>-1.4499999999999999E-3</c:v>
                </c:pt>
                <c:pt idx="5958">
                  <c:v>-2.0300000000000001E-3</c:v>
                </c:pt>
                <c:pt idx="5959">
                  <c:v>-2.5600000000000002E-3</c:v>
                </c:pt>
                <c:pt idx="5960">
                  <c:v>-3.0899999999999999E-3</c:v>
                </c:pt>
                <c:pt idx="5961">
                  <c:v>-3.5100000000000001E-3</c:v>
                </c:pt>
                <c:pt idx="5962">
                  <c:v>-4.0400000000000002E-3</c:v>
                </c:pt>
                <c:pt idx="5963">
                  <c:v>-4.4600000000000004E-3</c:v>
                </c:pt>
                <c:pt idx="5964">
                  <c:v>-4.9300000000000004E-3</c:v>
                </c:pt>
                <c:pt idx="5965">
                  <c:v>-5.2500000000000003E-3</c:v>
                </c:pt>
                <c:pt idx="5966">
                  <c:v>-5.6699999999999997E-3</c:v>
                </c:pt>
                <c:pt idx="5967">
                  <c:v>-6.0899999999999999E-3</c:v>
                </c:pt>
                <c:pt idx="5968">
                  <c:v>-6.3499999999999997E-3</c:v>
                </c:pt>
                <c:pt idx="5969">
                  <c:v>-6.5100000000000002E-3</c:v>
                </c:pt>
                <c:pt idx="5970">
                  <c:v>-6.6699999999999997E-3</c:v>
                </c:pt>
                <c:pt idx="5971">
                  <c:v>-6.8300000000000001E-3</c:v>
                </c:pt>
                <c:pt idx="5972">
                  <c:v>-6.8799999999999998E-3</c:v>
                </c:pt>
                <c:pt idx="5973">
                  <c:v>-6.8799999999999998E-3</c:v>
                </c:pt>
                <c:pt idx="5974">
                  <c:v>-6.8300000000000001E-3</c:v>
                </c:pt>
                <c:pt idx="5975">
                  <c:v>-6.7200000000000003E-3</c:v>
                </c:pt>
                <c:pt idx="5976">
                  <c:v>-6.4599999999999996E-3</c:v>
                </c:pt>
                <c:pt idx="5977">
                  <c:v>-6.3E-3</c:v>
                </c:pt>
                <c:pt idx="5978">
                  <c:v>-6.0400000000000002E-3</c:v>
                </c:pt>
                <c:pt idx="5979">
                  <c:v>-5.6699999999999997E-3</c:v>
                </c:pt>
                <c:pt idx="5980">
                  <c:v>-5.1900000000000002E-3</c:v>
                </c:pt>
                <c:pt idx="5981">
                  <c:v>-4.7699999999999999E-3</c:v>
                </c:pt>
                <c:pt idx="5982">
                  <c:v>-4.4000000000000003E-3</c:v>
                </c:pt>
                <c:pt idx="5983">
                  <c:v>-3.8800000000000002E-3</c:v>
                </c:pt>
                <c:pt idx="5984">
                  <c:v>-3.3500000000000001E-3</c:v>
                </c:pt>
                <c:pt idx="5985">
                  <c:v>-2.7200000000000002E-3</c:v>
                </c:pt>
                <c:pt idx="5986">
                  <c:v>-2.14E-3</c:v>
                </c:pt>
                <c:pt idx="5987">
                  <c:v>-1.66E-3</c:v>
                </c:pt>
                <c:pt idx="5988">
                  <c:v>-1.0300000000000001E-3</c:v>
                </c:pt>
                <c:pt idx="5989">
                  <c:v>-5.0000000000000001E-4</c:v>
                </c:pt>
                <c:pt idx="5990">
                  <c:v>1.2999999999999999E-4</c:v>
                </c:pt>
                <c:pt idx="5991">
                  <c:v>5.9999999999999995E-4</c:v>
                </c:pt>
                <c:pt idx="5992">
                  <c:v>1.08E-3</c:v>
                </c:pt>
                <c:pt idx="5993">
                  <c:v>1.5499999999999999E-3</c:v>
                </c:pt>
                <c:pt idx="5994">
                  <c:v>1.8699999999999999E-3</c:v>
                </c:pt>
                <c:pt idx="5995">
                  <c:v>2.2399999999999998E-3</c:v>
                </c:pt>
                <c:pt idx="5996">
                  <c:v>2.5500000000000002E-3</c:v>
                </c:pt>
                <c:pt idx="5997">
                  <c:v>2.7599999999999999E-3</c:v>
                </c:pt>
                <c:pt idx="5998">
                  <c:v>2.9199999999999999E-3</c:v>
                </c:pt>
                <c:pt idx="5999">
                  <c:v>2.8700000000000002E-3</c:v>
                </c:pt>
                <c:pt idx="6000">
                  <c:v>2.9199999999999999E-3</c:v>
                </c:pt>
                <c:pt idx="6001">
                  <c:v>2.9199999999999999E-3</c:v>
                </c:pt>
                <c:pt idx="6002">
                  <c:v>2.7100000000000002E-3</c:v>
                </c:pt>
                <c:pt idx="6003">
                  <c:v>2.5000000000000001E-3</c:v>
                </c:pt>
                <c:pt idx="6004">
                  <c:v>2.1299999999999999E-3</c:v>
                </c:pt>
                <c:pt idx="6005">
                  <c:v>1.7099999999999999E-3</c:v>
                </c:pt>
                <c:pt idx="6006">
                  <c:v>1.1800000000000001E-3</c:v>
                </c:pt>
                <c:pt idx="6007">
                  <c:v>6.4999999999999997E-4</c:v>
                </c:pt>
                <c:pt idx="6008">
                  <c:v>1.2999999999999999E-4</c:v>
                </c:pt>
                <c:pt idx="6009">
                  <c:v>-6.0999999999999997E-4</c:v>
                </c:pt>
                <c:pt idx="6010">
                  <c:v>-1.3500000000000001E-3</c:v>
                </c:pt>
                <c:pt idx="6011">
                  <c:v>-2.0899999999999998E-3</c:v>
                </c:pt>
                <c:pt idx="6012">
                  <c:v>-2.9299999999999999E-3</c:v>
                </c:pt>
                <c:pt idx="6013">
                  <c:v>-3.82E-3</c:v>
                </c:pt>
                <c:pt idx="6014">
                  <c:v>-4.7699999999999999E-3</c:v>
                </c:pt>
                <c:pt idx="6015">
                  <c:v>-5.62E-3</c:v>
                </c:pt>
                <c:pt idx="6016">
                  <c:v>-6.6699999999999997E-3</c:v>
                </c:pt>
                <c:pt idx="6017">
                  <c:v>-7.62E-3</c:v>
                </c:pt>
                <c:pt idx="6018">
                  <c:v>-8.5100000000000002E-3</c:v>
                </c:pt>
                <c:pt idx="6019">
                  <c:v>-9.4599999999999997E-3</c:v>
                </c:pt>
                <c:pt idx="6020">
                  <c:v>-1.0410000000000001E-2</c:v>
                </c:pt>
                <c:pt idx="6021">
                  <c:v>-1.1310000000000001E-2</c:v>
                </c:pt>
                <c:pt idx="6022">
                  <c:v>-1.2200000000000001E-2</c:v>
                </c:pt>
                <c:pt idx="6023">
                  <c:v>-1.299E-2</c:v>
                </c:pt>
                <c:pt idx="6024">
                  <c:v>-1.3679999999999999E-2</c:v>
                </c:pt>
                <c:pt idx="6025">
                  <c:v>-1.4420000000000001E-2</c:v>
                </c:pt>
                <c:pt idx="6026">
                  <c:v>-1.5049999999999999E-2</c:v>
                </c:pt>
                <c:pt idx="6027">
                  <c:v>-1.558E-2</c:v>
                </c:pt>
                <c:pt idx="6028">
                  <c:v>-1.6049999999999998E-2</c:v>
                </c:pt>
                <c:pt idx="6029">
                  <c:v>-1.6420000000000001E-2</c:v>
                </c:pt>
                <c:pt idx="6030">
                  <c:v>-1.6629999999999999E-2</c:v>
                </c:pt>
                <c:pt idx="6031">
                  <c:v>-1.6840000000000001E-2</c:v>
                </c:pt>
                <c:pt idx="6032">
                  <c:v>-1.7000000000000001E-2</c:v>
                </c:pt>
                <c:pt idx="6033">
                  <c:v>-1.7100000000000001E-2</c:v>
                </c:pt>
                <c:pt idx="6034">
                  <c:v>-1.7000000000000001E-2</c:v>
                </c:pt>
                <c:pt idx="6035">
                  <c:v>-1.6789999999999999E-2</c:v>
                </c:pt>
                <c:pt idx="6036">
                  <c:v>-1.6580000000000001E-2</c:v>
                </c:pt>
                <c:pt idx="6037">
                  <c:v>-1.6469999999999999E-2</c:v>
                </c:pt>
                <c:pt idx="6038">
                  <c:v>-1.6049999999999998E-2</c:v>
                </c:pt>
                <c:pt idx="6039">
                  <c:v>-1.558E-2</c:v>
                </c:pt>
                <c:pt idx="6040">
                  <c:v>-1.5049999999999999E-2</c:v>
                </c:pt>
                <c:pt idx="6041">
                  <c:v>-1.457E-2</c:v>
                </c:pt>
                <c:pt idx="6042">
                  <c:v>-1.389E-2</c:v>
                </c:pt>
                <c:pt idx="6043">
                  <c:v>-1.3259999999999999E-2</c:v>
                </c:pt>
                <c:pt idx="6044">
                  <c:v>-1.252E-2</c:v>
                </c:pt>
                <c:pt idx="6045">
                  <c:v>-1.183E-2</c:v>
                </c:pt>
                <c:pt idx="6046">
                  <c:v>-1.11E-2</c:v>
                </c:pt>
                <c:pt idx="6047">
                  <c:v>-1.0359999999999999E-2</c:v>
                </c:pt>
                <c:pt idx="6048">
                  <c:v>-9.5200000000000007E-3</c:v>
                </c:pt>
                <c:pt idx="6049">
                  <c:v>-8.8800000000000007E-3</c:v>
                </c:pt>
                <c:pt idx="6050">
                  <c:v>-8.1499999999999993E-3</c:v>
                </c:pt>
                <c:pt idx="6051">
                  <c:v>-7.4599999999999996E-3</c:v>
                </c:pt>
                <c:pt idx="6052">
                  <c:v>-6.7799999999999996E-3</c:v>
                </c:pt>
                <c:pt idx="6053">
                  <c:v>-6.1999999999999998E-3</c:v>
                </c:pt>
                <c:pt idx="6054">
                  <c:v>-5.62E-3</c:v>
                </c:pt>
                <c:pt idx="6055">
                  <c:v>-5.0899999999999999E-3</c:v>
                </c:pt>
                <c:pt idx="6056">
                  <c:v>-4.5100000000000001E-3</c:v>
                </c:pt>
                <c:pt idx="6057">
                  <c:v>-4.1900000000000001E-3</c:v>
                </c:pt>
                <c:pt idx="6058">
                  <c:v>-3.8800000000000002E-3</c:v>
                </c:pt>
                <c:pt idx="6059">
                  <c:v>-3.5599999999999998E-3</c:v>
                </c:pt>
                <c:pt idx="6060">
                  <c:v>-3.3999999999999998E-3</c:v>
                </c:pt>
                <c:pt idx="6061">
                  <c:v>-3.2399999999999998E-3</c:v>
                </c:pt>
                <c:pt idx="6062">
                  <c:v>-3.14E-3</c:v>
                </c:pt>
                <c:pt idx="6063">
                  <c:v>-3.14E-3</c:v>
                </c:pt>
                <c:pt idx="6064">
                  <c:v>-3.1900000000000001E-3</c:v>
                </c:pt>
                <c:pt idx="6065">
                  <c:v>-3.2399999999999998E-3</c:v>
                </c:pt>
                <c:pt idx="6066">
                  <c:v>-3.3999999999999998E-3</c:v>
                </c:pt>
                <c:pt idx="6067">
                  <c:v>-3.7699999999999999E-3</c:v>
                </c:pt>
                <c:pt idx="6068">
                  <c:v>-3.9300000000000003E-3</c:v>
                </c:pt>
                <c:pt idx="6069">
                  <c:v>-4.3E-3</c:v>
                </c:pt>
                <c:pt idx="6070">
                  <c:v>-4.6100000000000004E-3</c:v>
                </c:pt>
                <c:pt idx="6071">
                  <c:v>-5.0400000000000002E-3</c:v>
                </c:pt>
                <c:pt idx="6072">
                  <c:v>-5.3E-3</c:v>
                </c:pt>
                <c:pt idx="6073">
                  <c:v>-5.8799999999999998E-3</c:v>
                </c:pt>
                <c:pt idx="6074">
                  <c:v>-6.4099999999999999E-3</c:v>
                </c:pt>
                <c:pt idx="6075">
                  <c:v>-6.7799999999999996E-3</c:v>
                </c:pt>
                <c:pt idx="6076">
                  <c:v>-7.1399999999999996E-3</c:v>
                </c:pt>
                <c:pt idx="6077">
                  <c:v>-7.5100000000000002E-3</c:v>
                </c:pt>
                <c:pt idx="6078">
                  <c:v>-8.0400000000000003E-3</c:v>
                </c:pt>
                <c:pt idx="6079">
                  <c:v>-8.3000000000000001E-3</c:v>
                </c:pt>
                <c:pt idx="6080">
                  <c:v>-8.6199999999999992E-3</c:v>
                </c:pt>
                <c:pt idx="6081">
                  <c:v>-8.9899999999999997E-3</c:v>
                </c:pt>
                <c:pt idx="6082">
                  <c:v>-9.2499999999999995E-3</c:v>
                </c:pt>
                <c:pt idx="6083">
                  <c:v>-9.5200000000000007E-3</c:v>
                </c:pt>
                <c:pt idx="6084">
                  <c:v>-9.6200000000000001E-3</c:v>
                </c:pt>
                <c:pt idx="6085">
                  <c:v>-9.7800000000000005E-3</c:v>
                </c:pt>
                <c:pt idx="6086">
                  <c:v>-9.9900000000000006E-3</c:v>
                </c:pt>
                <c:pt idx="6087">
                  <c:v>-1.004E-2</c:v>
                </c:pt>
                <c:pt idx="6088">
                  <c:v>-9.9900000000000006E-3</c:v>
                </c:pt>
                <c:pt idx="6089">
                  <c:v>-1.004E-2</c:v>
                </c:pt>
                <c:pt idx="6090">
                  <c:v>-9.8799999999999999E-3</c:v>
                </c:pt>
                <c:pt idx="6091">
                  <c:v>-9.7300000000000008E-3</c:v>
                </c:pt>
                <c:pt idx="6092">
                  <c:v>-9.5700000000000004E-3</c:v>
                </c:pt>
                <c:pt idx="6093">
                  <c:v>-9.4599999999999997E-3</c:v>
                </c:pt>
                <c:pt idx="6094">
                  <c:v>-9.0900000000000009E-3</c:v>
                </c:pt>
                <c:pt idx="6095">
                  <c:v>-8.8800000000000007E-3</c:v>
                </c:pt>
                <c:pt idx="6096">
                  <c:v>-8.5699999999999995E-3</c:v>
                </c:pt>
                <c:pt idx="6097">
                  <c:v>-8.2500000000000004E-3</c:v>
                </c:pt>
                <c:pt idx="6098">
                  <c:v>-7.9299999999999995E-3</c:v>
                </c:pt>
                <c:pt idx="6099">
                  <c:v>-7.5100000000000002E-3</c:v>
                </c:pt>
                <c:pt idx="6100">
                  <c:v>-7.1999999999999998E-3</c:v>
                </c:pt>
                <c:pt idx="6101">
                  <c:v>-6.7799999999999996E-3</c:v>
                </c:pt>
                <c:pt idx="6102">
                  <c:v>-6.3499999999999997E-3</c:v>
                </c:pt>
                <c:pt idx="6103">
                  <c:v>-5.9800000000000001E-3</c:v>
                </c:pt>
                <c:pt idx="6104">
                  <c:v>-5.5599999999999998E-3</c:v>
                </c:pt>
                <c:pt idx="6105">
                  <c:v>-5.0400000000000002E-3</c:v>
                </c:pt>
                <c:pt idx="6106">
                  <c:v>-4.6699999999999997E-3</c:v>
                </c:pt>
                <c:pt idx="6107">
                  <c:v>-4.2500000000000003E-3</c:v>
                </c:pt>
                <c:pt idx="6108">
                  <c:v>-3.82E-3</c:v>
                </c:pt>
                <c:pt idx="6109">
                  <c:v>-3.3E-3</c:v>
                </c:pt>
                <c:pt idx="6110">
                  <c:v>-2.98E-3</c:v>
                </c:pt>
                <c:pt idx="6111">
                  <c:v>-2.5100000000000001E-3</c:v>
                </c:pt>
                <c:pt idx="6112">
                  <c:v>-2.0899999999999998E-3</c:v>
                </c:pt>
                <c:pt idx="6113">
                  <c:v>-1.66E-3</c:v>
                </c:pt>
                <c:pt idx="6114">
                  <c:v>-1.24E-3</c:v>
                </c:pt>
                <c:pt idx="6115">
                  <c:v>-8.1999999999999998E-4</c:v>
                </c:pt>
                <c:pt idx="6116">
                  <c:v>-2.9E-4</c:v>
                </c:pt>
                <c:pt idx="6117">
                  <c:v>1.2999999999999999E-4</c:v>
                </c:pt>
                <c:pt idx="6118">
                  <c:v>5.9999999999999995E-4</c:v>
                </c:pt>
                <c:pt idx="6119">
                  <c:v>9.7000000000000005E-4</c:v>
                </c:pt>
                <c:pt idx="6120">
                  <c:v>1.5E-3</c:v>
                </c:pt>
                <c:pt idx="6121">
                  <c:v>1.8699999999999999E-3</c:v>
                </c:pt>
                <c:pt idx="6122">
                  <c:v>2.3900000000000002E-3</c:v>
                </c:pt>
                <c:pt idx="6123">
                  <c:v>2.7599999999999999E-3</c:v>
                </c:pt>
                <c:pt idx="6124">
                  <c:v>3.29E-3</c:v>
                </c:pt>
                <c:pt idx="6125">
                  <c:v>3.7599999999999999E-3</c:v>
                </c:pt>
                <c:pt idx="6126">
                  <c:v>4.2399999999999998E-3</c:v>
                </c:pt>
                <c:pt idx="6127">
                  <c:v>4.6600000000000001E-3</c:v>
                </c:pt>
                <c:pt idx="6128">
                  <c:v>5.0800000000000003E-3</c:v>
                </c:pt>
                <c:pt idx="6129">
                  <c:v>5.4999999999999997E-3</c:v>
                </c:pt>
                <c:pt idx="6130">
                  <c:v>5.9800000000000001E-3</c:v>
                </c:pt>
                <c:pt idx="6131">
                  <c:v>6.3499999999999997E-3</c:v>
                </c:pt>
                <c:pt idx="6132">
                  <c:v>6.7099999999999998E-3</c:v>
                </c:pt>
                <c:pt idx="6133">
                  <c:v>7.0299999999999998E-3</c:v>
                </c:pt>
                <c:pt idx="6134">
                  <c:v>7.3499999999999998E-3</c:v>
                </c:pt>
                <c:pt idx="6135">
                  <c:v>7.6099999999999996E-3</c:v>
                </c:pt>
                <c:pt idx="6136">
                  <c:v>7.9299999999999995E-3</c:v>
                </c:pt>
                <c:pt idx="6137">
                  <c:v>8.0800000000000004E-3</c:v>
                </c:pt>
                <c:pt idx="6138">
                  <c:v>8.2900000000000005E-3</c:v>
                </c:pt>
                <c:pt idx="6139">
                  <c:v>8.2900000000000005E-3</c:v>
                </c:pt>
                <c:pt idx="6140">
                  <c:v>8.5100000000000002E-3</c:v>
                </c:pt>
                <c:pt idx="6141">
                  <c:v>8.5100000000000002E-3</c:v>
                </c:pt>
                <c:pt idx="6142">
                  <c:v>8.6099999999999996E-3</c:v>
                </c:pt>
                <c:pt idx="6143">
                  <c:v>8.5100000000000002E-3</c:v>
                </c:pt>
                <c:pt idx="6144">
                  <c:v>8.3999999999999995E-3</c:v>
                </c:pt>
                <c:pt idx="6145">
                  <c:v>8.2400000000000008E-3</c:v>
                </c:pt>
                <c:pt idx="6146">
                  <c:v>8.1899999999999994E-3</c:v>
                </c:pt>
                <c:pt idx="6147">
                  <c:v>7.9299999999999995E-3</c:v>
                </c:pt>
                <c:pt idx="6148">
                  <c:v>7.77E-3</c:v>
                </c:pt>
                <c:pt idx="6149">
                  <c:v>7.45E-3</c:v>
                </c:pt>
                <c:pt idx="6150">
                  <c:v>7.1399999999999996E-3</c:v>
                </c:pt>
                <c:pt idx="6151">
                  <c:v>6.8700000000000002E-3</c:v>
                </c:pt>
                <c:pt idx="6152">
                  <c:v>6.45E-3</c:v>
                </c:pt>
                <c:pt idx="6153">
                  <c:v>6.13E-3</c:v>
                </c:pt>
                <c:pt idx="6154">
                  <c:v>5.6600000000000001E-3</c:v>
                </c:pt>
                <c:pt idx="6155">
                  <c:v>5.2900000000000004E-3</c:v>
                </c:pt>
                <c:pt idx="6156">
                  <c:v>4.9800000000000001E-3</c:v>
                </c:pt>
                <c:pt idx="6157">
                  <c:v>4.4999999999999997E-3</c:v>
                </c:pt>
                <c:pt idx="6158">
                  <c:v>4.0800000000000003E-3</c:v>
                </c:pt>
                <c:pt idx="6159">
                  <c:v>3.6600000000000001E-3</c:v>
                </c:pt>
                <c:pt idx="6160">
                  <c:v>3.2399999999999998E-3</c:v>
                </c:pt>
                <c:pt idx="6161">
                  <c:v>2.8700000000000002E-3</c:v>
                </c:pt>
                <c:pt idx="6162">
                  <c:v>2.4499999999999999E-3</c:v>
                </c:pt>
                <c:pt idx="6163">
                  <c:v>2.0200000000000001E-3</c:v>
                </c:pt>
                <c:pt idx="6164">
                  <c:v>1.7600000000000001E-3</c:v>
                </c:pt>
                <c:pt idx="6165">
                  <c:v>1.4400000000000001E-3</c:v>
                </c:pt>
                <c:pt idx="6166">
                  <c:v>9.7000000000000005E-4</c:v>
                </c:pt>
                <c:pt idx="6167">
                  <c:v>8.0999999999999996E-4</c:v>
                </c:pt>
                <c:pt idx="6168">
                  <c:v>5.5000000000000003E-4</c:v>
                </c:pt>
                <c:pt idx="6169">
                  <c:v>3.4000000000000002E-4</c:v>
                </c:pt>
                <c:pt idx="6170">
                  <c:v>2.0000000000000002E-5</c:v>
                </c:pt>
                <c:pt idx="6171">
                  <c:v>-2.4000000000000001E-4</c:v>
                </c:pt>
                <c:pt idx="6172">
                  <c:v>-5.0000000000000001E-4</c:v>
                </c:pt>
                <c:pt idx="6173">
                  <c:v>-7.6999999999999996E-4</c:v>
                </c:pt>
                <c:pt idx="6174">
                  <c:v>-9.3000000000000005E-4</c:v>
                </c:pt>
                <c:pt idx="6175">
                  <c:v>-1.24E-3</c:v>
                </c:pt>
                <c:pt idx="6176">
                  <c:v>-1.4499999999999999E-3</c:v>
                </c:pt>
                <c:pt idx="6177">
                  <c:v>-1.6100000000000001E-3</c:v>
                </c:pt>
                <c:pt idx="6178">
                  <c:v>-1.8699999999999999E-3</c:v>
                </c:pt>
                <c:pt idx="6179">
                  <c:v>-2.0899999999999998E-3</c:v>
                </c:pt>
                <c:pt idx="6180">
                  <c:v>-2.3500000000000001E-3</c:v>
                </c:pt>
                <c:pt idx="6181">
                  <c:v>-2.6700000000000001E-3</c:v>
                </c:pt>
                <c:pt idx="6182">
                  <c:v>-2.8800000000000002E-3</c:v>
                </c:pt>
                <c:pt idx="6183">
                  <c:v>-3.1900000000000001E-3</c:v>
                </c:pt>
                <c:pt idx="6184">
                  <c:v>-3.3500000000000001E-3</c:v>
                </c:pt>
                <c:pt idx="6185">
                  <c:v>-3.7200000000000002E-3</c:v>
                </c:pt>
                <c:pt idx="6186">
                  <c:v>-3.98E-3</c:v>
                </c:pt>
                <c:pt idx="6187">
                  <c:v>-4.3E-3</c:v>
                </c:pt>
                <c:pt idx="6188">
                  <c:v>-4.6699999999999997E-3</c:v>
                </c:pt>
                <c:pt idx="6189">
                  <c:v>-4.9800000000000001E-3</c:v>
                </c:pt>
                <c:pt idx="6190">
                  <c:v>-5.3E-3</c:v>
                </c:pt>
                <c:pt idx="6191">
                  <c:v>-5.6699999999999997E-3</c:v>
                </c:pt>
                <c:pt idx="6192">
                  <c:v>-6.0899999999999999E-3</c:v>
                </c:pt>
                <c:pt idx="6193">
                  <c:v>-6.4099999999999999E-3</c:v>
                </c:pt>
                <c:pt idx="6194">
                  <c:v>-6.7200000000000003E-3</c:v>
                </c:pt>
                <c:pt idx="6195">
                  <c:v>-7.0899999999999999E-3</c:v>
                </c:pt>
                <c:pt idx="6196">
                  <c:v>-7.4099999999999999E-3</c:v>
                </c:pt>
                <c:pt idx="6197">
                  <c:v>-7.6699999999999997E-3</c:v>
                </c:pt>
                <c:pt idx="6198">
                  <c:v>-7.9900000000000006E-3</c:v>
                </c:pt>
                <c:pt idx="6199">
                  <c:v>-8.3599999999999994E-3</c:v>
                </c:pt>
                <c:pt idx="6200">
                  <c:v>-8.4600000000000005E-3</c:v>
                </c:pt>
                <c:pt idx="6201">
                  <c:v>-8.6700000000000006E-3</c:v>
                </c:pt>
                <c:pt idx="6202">
                  <c:v>-8.8299999999999993E-3</c:v>
                </c:pt>
                <c:pt idx="6203">
                  <c:v>-9.0399999999999994E-3</c:v>
                </c:pt>
                <c:pt idx="6204">
                  <c:v>-9.1500000000000001E-3</c:v>
                </c:pt>
                <c:pt idx="6205">
                  <c:v>-9.2499999999999995E-3</c:v>
                </c:pt>
                <c:pt idx="6206">
                  <c:v>-9.2499999999999995E-3</c:v>
                </c:pt>
                <c:pt idx="6207">
                  <c:v>-9.3600000000000003E-3</c:v>
                </c:pt>
                <c:pt idx="6208">
                  <c:v>-9.41E-3</c:v>
                </c:pt>
                <c:pt idx="6209">
                  <c:v>-9.2999999999999992E-3</c:v>
                </c:pt>
                <c:pt idx="6210">
                  <c:v>-9.1999999999999998E-3</c:v>
                </c:pt>
                <c:pt idx="6211">
                  <c:v>-9.1999999999999998E-3</c:v>
                </c:pt>
                <c:pt idx="6212">
                  <c:v>-8.9899999999999997E-3</c:v>
                </c:pt>
                <c:pt idx="6213">
                  <c:v>-8.94E-3</c:v>
                </c:pt>
                <c:pt idx="6214">
                  <c:v>-8.7200000000000003E-3</c:v>
                </c:pt>
                <c:pt idx="6215">
                  <c:v>-8.5699999999999995E-3</c:v>
                </c:pt>
                <c:pt idx="6216">
                  <c:v>-8.3000000000000001E-3</c:v>
                </c:pt>
                <c:pt idx="6217">
                  <c:v>-8.09E-3</c:v>
                </c:pt>
                <c:pt idx="6218">
                  <c:v>-7.8799999999999999E-3</c:v>
                </c:pt>
                <c:pt idx="6219">
                  <c:v>-7.5700000000000003E-3</c:v>
                </c:pt>
                <c:pt idx="6220">
                  <c:v>-7.3499999999999998E-3</c:v>
                </c:pt>
                <c:pt idx="6221">
                  <c:v>-7.0899999999999999E-3</c:v>
                </c:pt>
                <c:pt idx="6222">
                  <c:v>-6.7200000000000003E-3</c:v>
                </c:pt>
                <c:pt idx="6223">
                  <c:v>-6.5100000000000002E-3</c:v>
                </c:pt>
                <c:pt idx="6224">
                  <c:v>-6.3499999999999997E-3</c:v>
                </c:pt>
                <c:pt idx="6225">
                  <c:v>-6.0400000000000002E-3</c:v>
                </c:pt>
                <c:pt idx="6226">
                  <c:v>-5.77E-3</c:v>
                </c:pt>
                <c:pt idx="6227">
                  <c:v>-5.5100000000000001E-3</c:v>
                </c:pt>
                <c:pt idx="6228">
                  <c:v>-5.2500000000000003E-3</c:v>
                </c:pt>
                <c:pt idx="6229">
                  <c:v>-5.0899999999999999E-3</c:v>
                </c:pt>
                <c:pt idx="6230">
                  <c:v>-4.7200000000000002E-3</c:v>
                </c:pt>
                <c:pt idx="6231">
                  <c:v>-4.5100000000000001E-3</c:v>
                </c:pt>
                <c:pt idx="6232">
                  <c:v>-4.2500000000000003E-3</c:v>
                </c:pt>
                <c:pt idx="6233">
                  <c:v>-4.0899999999999999E-3</c:v>
                </c:pt>
                <c:pt idx="6234">
                  <c:v>-3.82E-3</c:v>
                </c:pt>
                <c:pt idx="6235">
                  <c:v>-3.6099999999999999E-3</c:v>
                </c:pt>
                <c:pt idx="6236">
                  <c:v>-3.46E-3</c:v>
                </c:pt>
                <c:pt idx="6237">
                  <c:v>-3.3E-3</c:v>
                </c:pt>
                <c:pt idx="6238">
                  <c:v>-3.0300000000000001E-3</c:v>
                </c:pt>
                <c:pt idx="6239">
                  <c:v>-2.8800000000000002E-3</c:v>
                </c:pt>
                <c:pt idx="6240">
                  <c:v>-2.82E-3</c:v>
                </c:pt>
                <c:pt idx="6241">
                  <c:v>-2.6700000000000001E-3</c:v>
                </c:pt>
                <c:pt idx="6242">
                  <c:v>-2.5100000000000001E-3</c:v>
                </c:pt>
                <c:pt idx="6243">
                  <c:v>-2.3E-3</c:v>
                </c:pt>
                <c:pt idx="6244">
                  <c:v>-2.3E-3</c:v>
                </c:pt>
                <c:pt idx="6245">
                  <c:v>-2.14E-3</c:v>
                </c:pt>
                <c:pt idx="6246">
                  <c:v>-2.0300000000000001E-3</c:v>
                </c:pt>
                <c:pt idx="6247">
                  <c:v>-1.98E-3</c:v>
                </c:pt>
                <c:pt idx="6248">
                  <c:v>-1.82E-3</c:v>
                </c:pt>
                <c:pt idx="6249">
                  <c:v>-1.72E-3</c:v>
                </c:pt>
                <c:pt idx="6250">
                  <c:v>-1.72E-3</c:v>
                </c:pt>
                <c:pt idx="6251">
                  <c:v>-1.66E-3</c:v>
                </c:pt>
                <c:pt idx="6252">
                  <c:v>-1.6100000000000001E-3</c:v>
                </c:pt>
                <c:pt idx="6253">
                  <c:v>-1.6100000000000001E-3</c:v>
                </c:pt>
                <c:pt idx="6254">
                  <c:v>-1.4499999999999999E-3</c:v>
                </c:pt>
                <c:pt idx="6255">
                  <c:v>-1.4499999999999999E-3</c:v>
                </c:pt>
                <c:pt idx="6256">
                  <c:v>-1.4499999999999999E-3</c:v>
                </c:pt>
                <c:pt idx="6257">
                  <c:v>-1.4E-3</c:v>
                </c:pt>
                <c:pt idx="6258">
                  <c:v>-1.4E-3</c:v>
                </c:pt>
                <c:pt idx="6259">
                  <c:v>-1.4E-3</c:v>
                </c:pt>
                <c:pt idx="6260">
                  <c:v>-1.4E-3</c:v>
                </c:pt>
                <c:pt idx="6261">
                  <c:v>-1.4E-3</c:v>
                </c:pt>
                <c:pt idx="6262">
                  <c:v>-1.4E-3</c:v>
                </c:pt>
                <c:pt idx="6263">
                  <c:v>-1.4E-3</c:v>
                </c:pt>
                <c:pt idx="6264">
                  <c:v>-1.3500000000000001E-3</c:v>
                </c:pt>
                <c:pt idx="6265">
                  <c:v>-1.3500000000000001E-3</c:v>
                </c:pt>
                <c:pt idx="6266">
                  <c:v>-1.3500000000000001E-3</c:v>
                </c:pt>
                <c:pt idx="6267">
                  <c:v>-1.3500000000000001E-3</c:v>
                </c:pt>
                <c:pt idx="6268">
                  <c:v>-1.24E-3</c:v>
                </c:pt>
                <c:pt idx="6269">
                  <c:v>-1.3500000000000001E-3</c:v>
                </c:pt>
                <c:pt idx="6270">
                  <c:v>-1.2999999999999999E-3</c:v>
                </c:pt>
                <c:pt idx="6271">
                  <c:v>-1.1900000000000001E-3</c:v>
                </c:pt>
                <c:pt idx="6272">
                  <c:v>-1.1900000000000001E-3</c:v>
                </c:pt>
                <c:pt idx="6273">
                  <c:v>-1.14E-3</c:v>
                </c:pt>
                <c:pt idx="6274">
                  <c:v>-1.08E-3</c:v>
                </c:pt>
                <c:pt idx="6275">
                  <c:v>-1.0300000000000001E-3</c:v>
                </c:pt>
                <c:pt idx="6276">
                  <c:v>-8.1999999999999998E-4</c:v>
                </c:pt>
                <c:pt idx="6277">
                  <c:v>-7.6999999999999996E-4</c:v>
                </c:pt>
                <c:pt idx="6278">
                  <c:v>-7.2000000000000005E-4</c:v>
                </c:pt>
                <c:pt idx="6279">
                  <c:v>-5.5999999999999995E-4</c:v>
                </c:pt>
                <c:pt idx="6280">
                  <c:v>-4.0000000000000002E-4</c:v>
                </c:pt>
                <c:pt idx="6281">
                  <c:v>-2.4000000000000001E-4</c:v>
                </c:pt>
                <c:pt idx="6282">
                  <c:v>-8.0000000000000007E-5</c:v>
                </c:pt>
                <c:pt idx="6283">
                  <c:v>-3.0000000000000001E-5</c:v>
                </c:pt>
                <c:pt idx="6284">
                  <c:v>1.8000000000000001E-4</c:v>
                </c:pt>
                <c:pt idx="6285">
                  <c:v>3.4000000000000002E-4</c:v>
                </c:pt>
                <c:pt idx="6286">
                  <c:v>5.9999999999999995E-4</c:v>
                </c:pt>
                <c:pt idx="6287">
                  <c:v>7.6000000000000004E-4</c:v>
                </c:pt>
                <c:pt idx="6288">
                  <c:v>8.7000000000000001E-4</c:v>
                </c:pt>
                <c:pt idx="6289">
                  <c:v>1.1800000000000001E-3</c:v>
                </c:pt>
                <c:pt idx="6290">
                  <c:v>1.39E-3</c:v>
                </c:pt>
                <c:pt idx="6291">
                  <c:v>1.4400000000000001E-3</c:v>
                </c:pt>
                <c:pt idx="6292">
                  <c:v>1.6000000000000001E-3</c:v>
                </c:pt>
                <c:pt idx="6293">
                  <c:v>1.7600000000000001E-3</c:v>
                </c:pt>
                <c:pt idx="6294">
                  <c:v>2.0799999999999998E-3</c:v>
                </c:pt>
                <c:pt idx="6295">
                  <c:v>2.1800000000000001E-3</c:v>
                </c:pt>
                <c:pt idx="6296">
                  <c:v>2.3900000000000002E-3</c:v>
                </c:pt>
                <c:pt idx="6297">
                  <c:v>2.5000000000000001E-3</c:v>
                </c:pt>
                <c:pt idx="6298">
                  <c:v>2.66E-3</c:v>
                </c:pt>
                <c:pt idx="6299">
                  <c:v>2.7599999999999999E-3</c:v>
                </c:pt>
                <c:pt idx="6300">
                  <c:v>2.9199999999999999E-3</c:v>
                </c:pt>
                <c:pt idx="6301">
                  <c:v>3.0300000000000001E-3</c:v>
                </c:pt>
                <c:pt idx="6302">
                  <c:v>3.1800000000000001E-3</c:v>
                </c:pt>
                <c:pt idx="6303">
                  <c:v>3.2399999999999998E-3</c:v>
                </c:pt>
                <c:pt idx="6304">
                  <c:v>3.29E-3</c:v>
                </c:pt>
                <c:pt idx="6305">
                  <c:v>3.29E-3</c:v>
                </c:pt>
                <c:pt idx="6306">
                  <c:v>3.29E-3</c:v>
                </c:pt>
                <c:pt idx="6307">
                  <c:v>3.4499999999999999E-3</c:v>
                </c:pt>
                <c:pt idx="6308">
                  <c:v>3.3899999999999998E-3</c:v>
                </c:pt>
                <c:pt idx="6309">
                  <c:v>3.4499999999999999E-3</c:v>
                </c:pt>
                <c:pt idx="6310">
                  <c:v>3.2399999999999998E-3</c:v>
                </c:pt>
                <c:pt idx="6311">
                  <c:v>3.1800000000000001E-3</c:v>
                </c:pt>
                <c:pt idx="6312">
                  <c:v>3.13E-3</c:v>
                </c:pt>
                <c:pt idx="6313">
                  <c:v>3.0799999999999998E-3</c:v>
                </c:pt>
                <c:pt idx="6314">
                  <c:v>2.97E-3</c:v>
                </c:pt>
                <c:pt idx="6315">
                  <c:v>2.7599999999999999E-3</c:v>
                </c:pt>
                <c:pt idx="6316">
                  <c:v>2.5500000000000002E-3</c:v>
                </c:pt>
                <c:pt idx="6317">
                  <c:v>2.4499999999999999E-3</c:v>
                </c:pt>
                <c:pt idx="6318">
                  <c:v>2.1299999999999999E-3</c:v>
                </c:pt>
                <c:pt idx="6319">
                  <c:v>1.8699999999999999E-3</c:v>
                </c:pt>
                <c:pt idx="6320">
                  <c:v>1.5E-3</c:v>
                </c:pt>
                <c:pt idx="6321">
                  <c:v>1.23E-3</c:v>
                </c:pt>
                <c:pt idx="6322">
                  <c:v>1.0200000000000001E-3</c:v>
                </c:pt>
                <c:pt idx="6323">
                  <c:v>7.1000000000000002E-4</c:v>
                </c:pt>
                <c:pt idx="6324">
                  <c:v>3.4000000000000002E-4</c:v>
                </c:pt>
                <c:pt idx="6325">
                  <c:v>6.9999999999999994E-5</c:v>
                </c:pt>
                <c:pt idx="6326">
                  <c:v>-3.5E-4</c:v>
                </c:pt>
                <c:pt idx="6327">
                  <c:v>-7.6999999999999996E-4</c:v>
                </c:pt>
                <c:pt idx="6328">
                  <c:v>-1.0300000000000001E-3</c:v>
                </c:pt>
                <c:pt idx="6329">
                  <c:v>-1.5100000000000001E-3</c:v>
                </c:pt>
                <c:pt idx="6330">
                  <c:v>-1.82E-3</c:v>
                </c:pt>
                <c:pt idx="6331">
                  <c:v>-2.1900000000000001E-3</c:v>
                </c:pt>
                <c:pt idx="6332">
                  <c:v>-2.5100000000000001E-3</c:v>
                </c:pt>
                <c:pt idx="6333">
                  <c:v>-2.8800000000000002E-3</c:v>
                </c:pt>
                <c:pt idx="6334">
                  <c:v>-3.2399999999999998E-3</c:v>
                </c:pt>
                <c:pt idx="6335">
                  <c:v>-3.5599999999999998E-3</c:v>
                </c:pt>
                <c:pt idx="6336">
                  <c:v>-3.7699999999999999E-3</c:v>
                </c:pt>
                <c:pt idx="6337">
                  <c:v>-4.0400000000000002E-3</c:v>
                </c:pt>
                <c:pt idx="6338">
                  <c:v>-4.2500000000000003E-3</c:v>
                </c:pt>
                <c:pt idx="6339">
                  <c:v>-4.5100000000000001E-3</c:v>
                </c:pt>
                <c:pt idx="6340">
                  <c:v>-4.5599999999999998E-3</c:v>
                </c:pt>
                <c:pt idx="6341">
                  <c:v>-4.7699999999999999E-3</c:v>
                </c:pt>
                <c:pt idx="6342">
                  <c:v>-4.8300000000000001E-3</c:v>
                </c:pt>
                <c:pt idx="6343">
                  <c:v>-4.8300000000000001E-3</c:v>
                </c:pt>
                <c:pt idx="6344">
                  <c:v>-4.7699999999999999E-3</c:v>
                </c:pt>
                <c:pt idx="6345">
                  <c:v>-4.7200000000000002E-3</c:v>
                </c:pt>
                <c:pt idx="6346">
                  <c:v>-4.6100000000000004E-3</c:v>
                </c:pt>
                <c:pt idx="6347">
                  <c:v>-4.4600000000000004E-3</c:v>
                </c:pt>
                <c:pt idx="6348">
                  <c:v>-4.3499999999999997E-3</c:v>
                </c:pt>
                <c:pt idx="6349">
                  <c:v>-3.98E-3</c:v>
                </c:pt>
                <c:pt idx="6350">
                  <c:v>-3.6700000000000001E-3</c:v>
                </c:pt>
                <c:pt idx="6351">
                  <c:v>-3.3999999999999998E-3</c:v>
                </c:pt>
                <c:pt idx="6352">
                  <c:v>-3.0300000000000001E-3</c:v>
                </c:pt>
                <c:pt idx="6353">
                  <c:v>-2.6700000000000001E-3</c:v>
                </c:pt>
                <c:pt idx="6354">
                  <c:v>-2.1900000000000001E-3</c:v>
                </c:pt>
                <c:pt idx="6355">
                  <c:v>-1.82E-3</c:v>
                </c:pt>
                <c:pt idx="6356">
                  <c:v>-1.3500000000000001E-3</c:v>
                </c:pt>
                <c:pt idx="6357">
                  <c:v>-8.7000000000000001E-4</c:v>
                </c:pt>
                <c:pt idx="6358">
                  <c:v>-2.9E-4</c:v>
                </c:pt>
                <c:pt idx="6359">
                  <c:v>1.8000000000000001E-4</c:v>
                </c:pt>
                <c:pt idx="6360">
                  <c:v>5.9999999999999995E-4</c:v>
                </c:pt>
                <c:pt idx="6361">
                  <c:v>1.1299999999999999E-3</c:v>
                </c:pt>
                <c:pt idx="6362">
                  <c:v>1.66E-3</c:v>
                </c:pt>
                <c:pt idx="6363">
                  <c:v>2.0799999999999998E-3</c:v>
                </c:pt>
                <c:pt idx="6364">
                  <c:v>2.5999999999999999E-3</c:v>
                </c:pt>
                <c:pt idx="6365">
                  <c:v>3.0300000000000001E-3</c:v>
                </c:pt>
                <c:pt idx="6366">
                  <c:v>3.4499999999999999E-3</c:v>
                </c:pt>
                <c:pt idx="6367">
                  <c:v>3.82E-3</c:v>
                </c:pt>
                <c:pt idx="6368">
                  <c:v>4.1799999999999997E-3</c:v>
                </c:pt>
                <c:pt idx="6369">
                  <c:v>4.45E-3</c:v>
                </c:pt>
                <c:pt idx="6370">
                  <c:v>4.7099999999999998E-3</c:v>
                </c:pt>
                <c:pt idx="6371">
                  <c:v>4.9800000000000001E-3</c:v>
                </c:pt>
                <c:pt idx="6372">
                  <c:v>5.2399999999999999E-3</c:v>
                </c:pt>
                <c:pt idx="6373">
                  <c:v>5.2399999999999999E-3</c:v>
                </c:pt>
                <c:pt idx="6374">
                  <c:v>5.4000000000000003E-3</c:v>
                </c:pt>
                <c:pt idx="6375">
                  <c:v>5.4999999999999997E-3</c:v>
                </c:pt>
                <c:pt idx="6376">
                  <c:v>5.45E-3</c:v>
                </c:pt>
                <c:pt idx="6377">
                  <c:v>5.45E-3</c:v>
                </c:pt>
                <c:pt idx="6378">
                  <c:v>5.3400000000000001E-3</c:v>
                </c:pt>
                <c:pt idx="6379">
                  <c:v>5.2399999999999999E-3</c:v>
                </c:pt>
                <c:pt idx="6380">
                  <c:v>5.13E-3</c:v>
                </c:pt>
                <c:pt idx="6381">
                  <c:v>4.8700000000000002E-3</c:v>
                </c:pt>
                <c:pt idx="6382">
                  <c:v>4.7099999999999998E-3</c:v>
                </c:pt>
                <c:pt idx="6383">
                  <c:v>4.4000000000000003E-3</c:v>
                </c:pt>
                <c:pt idx="6384">
                  <c:v>4.13E-3</c:v>
                </c:pt>
                <c:pt idx="6385">
                  <c:v>3.7599999999999999E-3</c:v>
                </c:pt>
                <c:pt idx="6386">
                  <c:v>3.5500000000000002E-3</c:v>
                </c:pt>
                <c:pt idx="6387">
                  <c:v>3.0799999999999998E-3</c:v>
                </c:pt>
                <c:pt idx="6388">
                  <c:v>2.8700000000000002E-3</c:v>
                </c:pt>
                <c:pt idx="6389">
                  <c:v>2.4499999999999999E-3</c:v>
                </c:pt>
                <c:pt idx="6390">
                  <c:v>2.0200000000000001E-3</c:v>
                </c:pt>
                <c:pt idx="6391">
                  <c:v>1.66E-3</c:v>
                </c:pt>
                <c:pt idx="6392">
                  <c:v>1.23E-3</c:v>
                </c:pt>
                <c:pt idx="6393">
                  <c:v>7.6000000000000004E-4</c:v>
                </c:pt>
                <c:pt idx="6394">
                  <c:v>4.4000000000000002E-4</c:v>
                </c:pt>
                <c:pt idx="6395">
                  <c:v>6.9999999999999994E-5</c:v>
                </c:pt>
                <c:pt idx="6396">
                  <c:v>-1.9000000000000001E-4</c:v>
                </c:pt>
                <c:pt idx="6397">
                  <c:v>-5.5999999999999995E-4</c:v>
                </c:pt>
                <c:pt idx="6398">
                  <c:v>-9.3000000000000005E-4</c:v>
                </c:pt>
                <c:pt idx="6399">
                  <c:v>-1.1900000000000001E-3</c:v>
                </c:pt>
                <c:pt idx="6400">
                  <c:v>-1.5100000000000001E-3</c:v>
                </c:pt>
                <c:pt idx="6401">
                  <c:v>-1.72E-3</c:v>
                </c:pt>
                <c:pt idx="6402">
                  <c:v>-2.0300000000000001E-3</c:v>
                </c:pt>
                <c:pt idx="6403">
                  <c:v>-2.3500000000000001E-3</c:v>
                </c:pt>
                <c:pt idx="6404">
                  <c:v>-2.3500000000000001E-3</c:v>
                </c:pt>
                <c:pt idx="6405">
                  <c:v>-2.7200000000000002E-3</c:v>
                </c:pt>
                <c:pt idx="6406">
                  <c:v>-2.7699999999999999E-3</c:v>
                </c:pt>
                <c:pt idx="6407">
                  <c:v>-2.9299999999999999E-3</c:v>
                </c:pt>
                <c:pt idx="6408">
                  <c:v>-3.14E-3</c:v>
                </c:pt>
                <c:pt idx="6409">
                  <c:v>-3.2399999999999998E-3</c:v>
                </c:pt>
                <c:pt idx="6410">
                  <c:v>-3.3500000000000001E-3</c:v>
                </c:pt>
                <c:pt idx="6411">
                  <c:v>-3.5100000000000001E-3</c:v>
                </c:pt>
                <c:pt idx="6412">
                  <c:v>-3.46E-3</c:v>
                </c:pt>
                <c:pt idx="6413">
                  <c:v>-3.6700000000000001E-3</c:v>
                </c:pt>
                <c:pt idx="6414">
                  <c:v>-3.6099999999999999E-3</c:v>
                </c:pt>
                <c:pt idx="6415">
                  <c:v>-3.7200000000000002E-3</c:v>
                </c:pt>
                <c:pt idx="6416">
                  <c:v>-3.7699999999999999E-3</c:v>
                </c:pt>
                <c:pt idx="6417">
                  <c:v>-3.8800000000000002E-3</c:v>
                </c:pt>
                <c:pt idx="6418">
                  <c:v>-3.8800000000000002E-3</c:v>
                </c:pt>
                <c:pt idx="6419">
                  <c:v>-3.8800000000000002E-3</c:v>
                </c:pt>
                <c:pt idx="6420">
                  <c:v>-4.0400000000000002E-3</c:v>
                </c:pt>
                <c:pt idx="6421">
                  <c:v>-4.0899999999999999E-3</c:v>
                </c:pt>
                <c:pt idx="6422">
                  <c:v>-4.1900000000000001E-3</c:v>
                </c:pt>
                <c:pt idx="6423">
                  <c:v>-4.2500000000000003E-3</c:v>
                </c:pt>
                <c:pt idx="6424">
                  <c:v>-4.2500000000000003E-3</c:v>
                </c:pt>
                <c:pt idx="6425">
                  <c:v>-4.4000000000000003E-3</c:v>
                </c:pt>
                <c:pt idx="6426">
                  <c:v>-4.5100000000000001E-3</c:v>
                </c:pt>
                <c:pt idx="6427">
                  <c:v>-4.6100000000000004E-3</c:v>
                </c:pt>
                <c:pt idx="6428">
                  <c:v>-4.6699999999999997E-3</c:v>
                </c:pt>
                <c:pt idx="6429">
                  <c:v>-4.8300000000000001E-3</c:v>
                </c:pt>
                <c:pt idx="6430">
                  <c:v>-4.8799999999999998E-3</c:v>
                </c:pt>
                <c:pt idx="6431">
                  <c:v>-5.0400000000000002E-3</c:v>
                </c:pt>
                <c:pt idx="6432">
                  <c:v>-5.0400000000000002E-3</c:v>
                </c:pt>
                <c:pt idx="6433">
                  <c:v>-5.0899999999999999E-3</c:v>
                </c:pt>
                <c:pt idx="6434">
                  <c:v>-5.1399999999999996E-3</c:v>
                </c:pt>
                <c:pt idx="6435">
                  <c:v>-5.3E-3</c:v>
                </c:pt>
                <c:pt idx="6436">
                  <c:v>-5.2500000000000003E-3</c:v>
                </c:pt>
                <c:pt idx="6437">
                  <c:v>-5.3E-3</c:v>
                </c:pt>
                <c:pt idx="6438">
                  <c:v>-5.3499999999999997E-3</c:v>
                </c:pt>
                <c:pt idx="6439">
                  <c:v>-5.4099999999999999E-3</c:v>
                </c:pt>
                <c:pt idx="6440">
                  <c:v>-5.3499999999999997E-3</c:v>
                </c:pt>
                <c:pt idx="6441">
                  <c:v>-5.4099999999999999E-3</c:v>
                </c:pt>
                <c:pt idx="6442">
                  <c:v>-5.3E-3</c:v>
                </c:pt>
                <c:pt idx="6443">
                  <c:v>-5.3E-3</c:v>
                </c:pt>
                <c:pt idx="6444">
                  <c:v>-5.1399999999999996E-3</c:v>
                </c:pt>
                <c:pt idx="6445">
                  <c:v>-5.0899999999999999E-3</c:v>
                </c:pt>
                <c:pt idx="6446">
                  <c:v>-4.9300000000000004E-3</c:v>
                </c:pt>
                <c:pt idx="6447">
                  <c:v>-4.8300000000000001E-3</c:v>
                </c:pt>
                <c:pt idx="6448">
                  <c:v>-4.7200000000000002E-3</c:v>
                </c:pt>
                <c:pt idx="6449">
                  <c:v>-4.5599999999999998E-3</c:v>
                </c:pt>
                <c:pt idx="6450">
                  <c:v>-4.3499999999999997E-3</c:v>
                </c:pt>
                <c:pt idx="6451">
                  <c:v>-4.1399999999999996E-3</c:v>
                </c:pt>
                <c:pt idx="6452">
                  <c:v>-4.0400000000000002E-3</c:v>
                </c:pt>
                <c:pt idx="6453">
                  <c:v>-3.82E-3</c:v>
                </c:pt>
                <c:pt idx="6454">
                  <c:v>-3.6700000000000001E-3</c:v>
                </c:pt>
                <c:pt idx="6455">
                  <c:v>-3.6099999999999999E-3</c:v>
                </c:pt>
                <c:pt idx="6456">
                  <c:v>-3.3E-3</c:v>
                </c:pt>
                <c:pt idx="6457">
                  <c:v>-3.1900000000000001E-3</c:v>
                </c:pt>
                <c:pt idx="6458">
                  <c:v>-3.0300000000000001E-3</c:v>
                </c:pt>
                <c:pt idx="6459">
                  <c:v>-2.9299999999999999E-3</c:v>
                </c:pt>
                <c:pt idx="6460">
                  <c:v>-2.8800000000000002E-3</c:v>
                </c:pt>
                <c:pt idx="6461">
                  <c:v>-2.7699999999999999E-3</c:v>
                </c:pt>
                <c:pt idx="6462">
                  <c:v>-2.6099999999999999E-3</c:v>
                </c:pt>
                <c:pt idx="6463">
                  <c:v>-2.6099999999999999E-3</c:v>
                </c:pt>
                <c:pt idx="6464">
                  <c:v>-2.7200000000000002E-3</c:v>
                </c:pt>
                <c:pt idx="6465">
                  <c:v>-2.6099999999999999E-3</c:v>
                </c:pt>
                <c:pt idx="6466">
                  <c:v>-2.6700000000000001E-3</c:v>
                </c:pt>
                <c:pt idx="6467">
                  <c:v>-2.7200000000000002E-3</c:v>
                </c:pt>
                <c:pt idx="6468">
                  <c:v>-2.82E-3</c:v>
                </c:pt>
                <c:pt idx="6469">
                  <c:v>-2.98E-3</c:v>
                </c:pt>
                <c:pt idx="6470">
                  <c:v>-3.0899999999999999E-3</c:v>
                </c:pt>
                <c:pt idx="6471">
                  <c:v>-3.3E-3</c:v>
                </c:pt>
                <c:pt idx="6472">
                  <c:v>-3.3999999999999998E-3</c:v>
                </c:pt>
                <c:pt idx="6473">
                  <c:v>-3.6099999999999999E-3</c:v>
                </c:pt>
                <c:pt idx="6474">
                  <c:v>-3.7699999999999999E-3</c:v>
                </c:pt>
                <c:pt idx="6475">
                  <c:v>-4.0899999999999999E-3</c:v>
                </c:pt>
                <c:pt idx="6476">
                  <c:v>-4.4000000000000003E-3</c:v>
                </c:pt>
                <c:pt idx="6477">
                  <c:v>-4.6100000000000004E-3</c:v>
                </c:pt>
                <c:pt idx="6478">
                  <c:v>-4.8300000000000001E-3</c:v>
                </c:pt>
                <c:pt idx="6479">
                  <c:v>-5.1399999999999996E-3</c:v>
                </c:pt>
                <c:pt idx="6480">
                  <c:v>-5.5599999999999998E-3</c:v>
                </c:pt>
                <c:pt idx="6481">
                  <c:v>-5.8300000000000001E-3</c:v>
                </c:pt>
                <c:pt idx="6482">
                  <c:v>-6.0400000000000002E-3</c:v>
                </c:pt>
                <c:pt idx="6483">
                  <c:v>-6.4099999999999999E-3</c:v>
                </c:pt>
                <c:pt idx="6484">
                  <c:v>-6.7200000000000003E-3</c:v>
                </c:pt>
                <c:pt idx="6485">
                  <c:v>-7.0400000000000003E-3</c:v>
                </c:pt>
                <c:pt idx="6486">
                  <c:v>-7.4099999999999999E-3</c:v>
                </c:pt>
                <c:pt idx="6487">
                  <c:v>-7.7200000000000003E-3</c:v>
                </c:pt>
                <c:pt idx="6488">
                  <c:v>-8.0400000000000003E-3</c:v>
                </c:pt>
                <c:pt idx="6489">
                  <c:v>-8.3000000000000001E-3</c:v>
                </c:pt>
                <c:pt idx="6490">
                  <c:v>-8.6700000000000006E-3</c:v>
                </c:pt>
                <c:pt idx="6491">
                  <c:v>-8.94E-3</c:v>
                </c:pt>
                <c:pt idx="6492">
                  <c:v>-9.2499999999999995E-3</c:v>
                </c:pt>
                <c:pt idx="6493">
                  <c:v>-9.5200000000000007E-3</c:v>
                </c:pt>
                <c:pt idx="6494">
                  <c:v>-9.7300000000000008E-3</c:v>
                </c:pt>
                <c:pt idx="6495">
                  <c:v>-9.9900000000000006E-3</c:v>
                </c:pt>
                <c:pt idx="6496">
                  <c:v>-1.031E-2</c:v>
                </c:pt>
                <c:pt idx="6497">
                  <c:v>-1.057E-2</c:v>
                </c:pt>
                <c:pt idx="6498">
                  <c:v>-1.078E-2</c:v>
                </c:pt>
                <c:pt idx="6499">
                  <c:v>-1.099E-2</c:v>
                </c:pt>
                <c:pt idx="6500">
                  <c:v>-1.12E-2</c:v>
                </c:pt>
                <c:pt idx="6501">
                  <c:v>-1.141E-2</c:v>
                </c:pt>
                <c:pt idx="6502">
                  <c:v>-1.162E-2</c:v>
                </c:pt>
                <c:pt idx="6503">
                  <c:v>-1.1730000000000001E-2</c:v>
                </c:pt>
                <c:pt idx="6504">
                  <c:v>-1.189E-2</c:v>
                </c:pt>
                <c:pt idx="6505">
                  <c:v>-1.1990000000000001E-2</c:v>
                </c:pt>
                <c:pt idx="6506">
                  <c:v>-1.204E-2</c:v>
                </c:pt>
                <c:pt idx="6507">
                  <c:v>-1.2200000000000001E-2</c:v>
                </c:pt>
                <c:pt idx="6508">
                  <c:v>-1.2200000000000001E-2</c:v>
                </c:pt>
                <c:pt idx="6509">
                  <c:v>-1.226E-2</c:v>
                </c:pt>
                <c:pt idx="6510">
                  <c:v>-1.21E-2</c:v>
                </c:pt>
                <c:pt idx="6511">
                  <c:v>-1.2149999999999999E-2</c:v>
                </c:pt>
                <c:pt idx="6512">
                  <c:v>-1.204E-2</c:v>
                </c:pt>
                <c:pt idx="6513">
                  <c:v>-1.189E-2</c:v>
                </c:pt>
                <c:pt idx="6514">
                  <c:v>-1.1730000000000001E-2</c:v>
                </c:pt>
                <c:pt idx="6515">
                  <c:v>-1.157E-2</c:v>
                </c:pt>
                <c:pt idx="6516">
                  <c:v>-1.141E-2</c:v>
                </c:pt>
                <c:pt idx="6517">
                  <c:v>-1.12E-2</c:v>
                </c:pt>
                <c:pt idx="6518">
                  <c:v>-1.094E-2</c:v>
                </c:pt>
                <c:pt idx="6519">
                  <c:v>-1.073E-2</c:v>
                </c:pt>
                <c:pt idx="6520">
                  <c:v>-1.0359999999999999E-2</c:v>
                </c:pt>
                <c:pt idx="6521">
                  <c:v>-1.0149999999999999E-2</c:v>
                </c:pt>
                <c:pt idx="6522">
                  <c:v>-9.8300000000000002E-3</c:v>
                </c:pt>
                <c:pt idx="6523">
                  <c:v>-9.5200000000000007E-3</c:v>
                </c:pt>
                <c:pt idx="6524">
                  <c:v>-9.1999999999999998E-3</c:v>
                </c:pt>
                <c:pt idx="6525">
                  <c:v>-8.94E-3</c:v>
                </c:pt>
                <c:pt idx="6526">
                  <c:v>-8.5699999999999995E-3</c:v>
                </c:pt>
                <c:pt idx="6527">
                  <c:v>-8.4100000000000008E-3</c:v>
                </c:pt>
                <c:pt idx="6528">
                  <c:v>-8.1499999999999993E-3</c:v>
                </c:pt>
                <c:pt idx="6529">
                  <c:v>-7.8799999999999999E-3</c:v>
                </c:pt>
                <c:pt idx="6530">
                  <c:v>-7.7200000000000003E-3</c:v>
                </c:pt>
                <c:pt idx="6531">
                  <c:v>-7.5100000000000002E-3</c:v>
                </c:pt>
                <c:pt idx="6532">
                  <c:v>-7.3499999999999998E-3</c:v>
                </c:pt>
                <c:pt idx="6533">
                  <c:v>-7.3000000000000001E-3</c:v>
                </c:pt>
                <c:pt idx="6534">
                  <c:v>-7.0899999999999999E-3</c:v>
                </c:pt>
                <c:pt idx="6535">
                  <c:v>-7.1999999999999998E-3</c:v>
                </c:pt>
                <c:pt idx="6536">
                  <c:v>-7.1399999999999996E-3</c:v>
                </c:pt>
                <c:pt idx="6537">
                  <c:v>-7.1999999999999998E-3</c:v>
                </c:pt>
                <c:pt idx="6538">
                  <c:v>-7.3000000000000001E-3</c:v>
                </c:pt>
                <c:pt idx="6539">
                  <c:v>-7.3499999999999998E-3</c:v>
                </c:pt>
                <c:pt idx="6540">
                  <c:v>-7.5100000000000002E-3</c:v>
                </c:pt>
                <c:pt idx="6541">
                  <c:v>-7.7200000000000003E-3</c:v>
                </c:pt>
                <c:pt idx="6542">
                  <c:v>-7.9900000000000006E-3</c:v>
                </c:pt>
                <c:pt idx="6543">
                  <c:v>-8.2500000000000004E-3</c:v>
                </c:pt>
                <c:pt idx="6544">
                  <c:v>-8.3599999999999994E-3</c:v>
                </c:pt>
                <c:pt idx="6545">
                  <c:v>-8.7200000000000003E-3</c:v>
                </c:pt>
                <c:pt idx="6546">
                  <c:v>-8.94E-3</c:v>
                </c:pt>
                <c:pt idx="6547">
                  <c:v>-9.0399999999999994E-3</c:v>
                </c:pt>
                <c:pt idx="6548">
                  <c:v>-9.3600000000000003E-3</c:v>
                </c:pt>
                <c:pt idx="6549">
                  <c:v>-9.5200000000000007E-3</c:v>
                </c:pt>
                <c:pt idx="6550">
                  <c:v>-9.7800000000000005E-3</c:v>
                </c:pt>
                <c:pt idx="6551">
                  <c:v>-9.8799999999999999E-3</c:v>
                </c:pt>
                <c:pt idx="6552">
                  <c:v>-1.004E-2</c:v>
                </c:pt>
                <c:pt idx="6553">
                  <c:v>-1.009E-2</c:v>
                </c:pt>
                <c:pt idx="6554">
                  <c:v>-1.0200000000000001E-2</c:v>
                </c:pt>
                <c:pt idx="6555">
                  <c:v>-1.0149999999999999E-2</c:v>
                </c:pt>
                <c:pt idx="6556">
                  <c:v>-1.0149999999999999E-2</c:v>
                </c:pt>
                <c:pt idx="6557">
                  <c:v>-1.004E-2</c:v>
                </c:pt>
                <c:pt idx="6558">
                  <c:v>-9.8799999999999999E-3</c:v>
                </c:pt>
                <c:pt idx="6559">
                  <c:v>-9.7800000000000005E-3</c:v>
                </c:pt>
                <c:pt idx="6560">
                  <c:v>-9.41E-3</c:v>
                </c:pt>
                <c:pt idx="6561">
                  <c:v>-9.1500000000000001E-3</c:v>
                </c:pt>
                <c:pt idx="6562">
                  <c:v>-8.8299999999999993E-3</c:v>
                </c:pt>
                <c:pt idx="6563">
                  <c:v>-8.4100000000000008E-3</c:v>
                </c:pt>
                <c:pt idx="6564">
                  <c:v>-7.8799999999999999E-3</c:v>
                </c:pt>
                <c:pt idx="6565">
                  <c:v>-7.5100000000000002E-3</c:v>
                </c:pt>
                <c:pt idx="6566">
                  <c:v>-6.9300000000000004E-3</c:v>
                </c:pt>
                <c:pt idx="6567">
                  <c:v>-6.4099999999999999E-3</c:v>
                </c:pt>
                <c:pt idx="6568">
                  <c:v>-5.8300000000000001E-3</c:v>
                </c:pt>
                <c:pt idx="6569">
                  <c:v>-5.3E-3</c:v>
                </c:pt>
                <c:pt idx="6570">
                  <c:v>-4.8300000000000001E-3</c:v>
                </c:pt>
                <c:pt idx="6571">
                  <c:v>-4.2500000000000003E-3</c:v>
                </c:pt>
                <c:pt idx="6572">
                  <c:v>-3.7200000000000002E-3</c:v>
                </c:pt>
                <c:pt idx="6573">
                  <c:v>-3.1900000000000001E-3</c:v>
                </c:pt>
                <c:pt idx="6574">
                  <c:v>-2.6099999999999999E-3</c:v>
                </c:pt>
                <c:pt idx="6575">
                  <c:v>-2.1900000000000001E-3</c:v>
                </c:pt>
                <c:pt idx="6576">
                  <c:v>-1.72E-3</c:v>
                </c:pt>
                <c:pt idx="6577">
                  <c:v>-1.4E-3</c:v>
                </c:pt>
                <c:pt idx="6578">
                  <c:v>-9.7999999999999997E-4</c:v>
                </c:pt>
                <c:pt idx="6579">
                  <c:v>-6.6E-4</c:v>
                </c:pt>
                <c:pt idx="6580">
                  <c:v>-3.5E-4</c:v>
                </c:pt>
                <c:pt idx="6581">
                  <c:v>-2.4000000000000001E-4</c:v>
                </c:pt>
                <c:pt idx="6582">
                  <c:v>-3.0000000000000001E-5</c:v>
                </c:pt>
                <c:pt idx="6583">
                  <c:v>2.0000000000000002E-5</c:v>
                </c:pt>
                <c:pt idx="6584">
                  <c:v>1.2999999999999999E-4</c:v>
                </c:pt>
                <c:pt idx="6585">
                  <c:v>1.8000000000000001E-4</c:v>
                </c:pt>
                <c:pt idx="6586">
                  <c:v>1.2999999999999999E-4</c:v>
                </c:pt>
                <c:pt idx="6587">
                  <c:v>1.2999999999999999E-4</c:v>
                </c:pt>
                <c:pt idx="6588">
                  <c:v>-3.0000000000000001E-5</c:v>
                </c:pt>
                <c:pt idx="6589">
                  <c:v>-1.3999999999999999E-4</c:v>
                </c:pt>
                <c:pt idx="6590">
                  <c:v>-1.9000000000000001E-4</c:v>
                </c:pt>
                <c:pt idx="6591">
                  <c:v>-4.4999999999999999E-4</c:v>
                </c:pt>
                <c:pt idx="6592">
                  <c:v>-6.0999999999999997E-4</c:v>
                </c:pt>
                <c:pt idx="6593">
                  <c:v>-8.7000000000000001E-4</c:v>
                </c:pt>
                <c:pt idx="6594">
                  <c:v>-9.7999999999999997E-4</c:v>
                </c:pt>
                <c:pt idx="6595">
                  <c:v>-1.1900000000000001E-3</c:v>
                </c:pt>
                <c:pt idx="6596">
                  <c:v>-1.2999999999999999E-3</c:v>
                </c:pt>
                <c:pt idx="6597">
                  <c:v>-1.4E-3</c:v>
                </c:pt>
                <c:pt idx="6598">
                  <c:v>-1.6100000000000001E-3</c:v>
                </c:pt>
                <c:pt idx="6599">
                  <c:v>-1.66E-3</c:v>
                </c:pt>
                <c:pt idx="6600">
                  <c:v>-1.72E-3</c:v>
                </c:pt>
                <c:pt idx="6601">
                  <c:v>-1.82E-3</c:v>
                </c:pt>
                <c:pt idx="6602">
                  <c:v>-1.82E-3</c:v>
                </c:pt>
                <c:pt idx="6603">
                  <c:v>-1.7700000000000001E-3</c:v>
                </c:pt>
                <c:pt idx="6604">
                  <c:v>-1.72E-3</c:v>
                </c:pt>
                <c:pt idx="6605">
                  <c:v>-1.6100000000000001E-3</c:v>
                </c:pt>
                <c:pt idx="6606">
                  <c:v>-1.56E-3</c:v>
                </c:pt>
                <c:pt idx="6607">
                  <c:v>-1.56E-3</c:v>
                </c:pt>
                <c:pt idx="6608">
                  <c:v>-1.2999999999999999E-3</c:v>
                </c:pt>
                <c:pt idx="6609">
                  <c:v>-1.24E-3</c:v>
                </c:pt>
                <c:pt idx="6610">
                  <c:v>-9.7999999999999997E-4</c:v>
                </c:pt>
                <c:pt idx="6611">
                  <c:v>-8.7000000000000001E-4</c:v>
                </c:pt>
                <c:pt idx="6612">
                  <c:v>-6.0999999999999997E-4</c:v>
                </c:pt>
                <c:pt idx="6613">
                  <c:v>-4.4999999999999999E-4</c:v>
                </c:pt>
                <c:pt idx="6614">
                  <c:v>-2.9E-4</c:v>
                </c:pt>
                <c:pt idx="6615">
                  <c:v>-8.0000000000000007E-5</c:v>
                </c:pt>
                <c:pt idx="6616">
                  <c:v>6.9999999999999994E-5</c:v>
                </c:pt>
                <c:pt idx="6617">
                  <c:v>2.3000000000000001E-4</c:v>
                </c:pt>
                <c:pt idx="6618">
                  <c:v>3.8999999999999999E-4</c:v>
                </c:pt>
                <c:pt idx="6619">
                  <c:v>5.5000000000000003E-4</c:v>
                </c:pt>
                <c:pt idx="6620">
                  <c:v>5.9999999999999995E-4</c:v>
                </c:pt>
                <c:pt idx="6621">
                  <c:v>7.1000000000000002E-4</c:v>
                </c:pt>
                <c:pt idx="6622">
                  <c:v>7.1000000000000002E-4</c:v>
                </c:pt>
                <c:pt idx="6623">
                  <c:v>7.1000000000000002E-4</c:v>
                </c:pt>
                <c:pt idx="6624">
                  <c:v>7.1000000000000002E-4</c:v>
                </c:pt>
                <c:pt idx="6625">
                  <c:v>7.1000000000000002E-4</c:v>
                </c:pt>
                <c:pt idx="6626">
                  <c:v>5.9999999999999995E-4</c:v>
                </c:pt>
                <c:pt idx="6627">
                  <c:v>5.0000000000000001E-4</c:v>
                </c:pt>
                <c:pt idx="6628">
                  <c:v>2.9E-4</c:v>
                </c:pt>
                <c:pt idx="6629">
                  <c:v>1.8000000000000001E-4</c:v>
                </c:pt>
                <c:pt idx="6630">
                  <c:v>2.0000000000000002E-5</c:v>
                </c:pt>
                <c:pt idx="6631">
                  <c:v>-1.3999999999999999E-4</c:v>
                </c:pt>
                <c:pt idx="6632">
                  <c:v>-3.5E-4</c:v>
                </c:pt>
                <c:pt idx="6633">
                  <c:v>-5.5999999999999995E-4</c:v>
                </c:pt>
                <c:pt idx="6634">
                  <c:v>-7.6999999999999996E-4</c:v>
                </c:pt>
                <c:pt idx="6635">
                  <c:v>-9.7999999999999997E-4</c:v>
                </c:pt>
                <c:pt idx="6636">
                  <c:v>-1.2999999999999999E-3</c:v>
                </c:pt>
                <c:pt idx="6637">
                  <c:v>-1.5100000000000001E-3</c:v>
                </c:pt>
                <c:pt idx="6638">
                  <c:v>-1.72E-3</c:v>
                </c:pt>
                <c:pt idx="6639">
                  <c:v>-2.0300000000000001E-3</c:v>
                </c:pt>
                <c:pt idx="6640">
                  <c:v>-2.2399999999999998E-3</c:v>
                </c:pt>
                <c:pt idx="6641">
                  <c:v>-2.4499999999999999E-3</c:v>
                </c:pt>
                <c:pt idx="6642">
                  <c:v>-2.7699999999999999E-3</c:v>
                </c:pt>
                <c:pt idx="6643">
                  <c:v>-2.9299999999999999E-3</c:v>
                </c:pt>
                <c:pt idx="6644">
                  <c:v>-3.1900000000000001E-3</c:v>
                </c:pt>
                <c:pt idx="6645">
                  <c:v>-3.3500000000000001E-3</c:v>
                </c:pt>
                <c:pt idx="6646">
                  <c:v>-3.5100000000000001E-3</c:v>
                </c:pt>
                <c:pt idx="6647">
                  <c:v>-3.6700000000000001E-3</c:v>
                </c:pt>
                <c:pt idx="6648">
                  <c:v>-3.7699999999999999E-3</c:v>
                </c:pt>
                <c:pt idx="6649">
                  <c:v>-4.0400000000000002E-3</c:v>
                </c:pt>
                <c:pt idx="6650">
                  <c:v>-4.1399999999999996E-3</c:v>
                </c:pt>
                <c:pt idx="6651">
                  <c:v>-4.1900000000000001E-3</c:v>
                </c:pt>
                <c:pt idx="6652">
                  <c:v>-4.3E-3</c:v>
                </c:pt>
                <c:pt idx="6653">
                  <c:v>-4.4000000000000003E-3</c:v>
                </c:pt>
                <c:pt idx="6654">
                  <c:v>-4.5100000000000001E-3</c:v>
                </c:pt>
                <c:pt idx="6655">
                  <c:v>-4.7200000000000002E-3</c:v>
                </c:pt>
                <c:pt idx="6656">
                  <c:v>-4.7200000000000002E-3</c:v>
                </c:pt>
                <c:pt idx="6657">
                  <c:v>-4.8300000000000001E-3</c:v>
                </c:pt>
                <c:pt idx="6658">
                  <c:v>-4.8799999999999998E-3</c:v>
                </c:pt>
                <c:pt idx="6659">
                  <c:v>-4.9300000000000004E-3</c:v>
                </c:pt>
                <c:pt idx="6660">
                  <c:v>-4.9800000000000001E-3</c:v>
                </c:pt>
                <c:pt idx="6661">
                  <c:v>-5.0400000000000002E-3</c:v>
                </c:pt>
                <c:pt idx="6662">
                  <c:v>-5.3E-3</c:v>
                </c:pt>
                <c:pt idx="6663">
                  <c:v>-5.3E-3</c:v>
                </c:pt>
                <c:pt idx="6664">
                  <c:v>-5.1900000000000002E-3</c:v>
                </c:pt>
                <c:pt idx="6665">
                  <c:v>-5.3499999999999997E-3</c:v>
                </c:pt>
                <c:pt idx="6666">
                  <c:v>-5.4599999999999996E-3</c:v>
                </c:pt>
                <c:pt idx="6667">
                  <c:v>-5.4599999999999996E-3</c:v>
                </c:pt>
                <c:pt idx="6668">
                  <c:v>-5.4599999999999996E-3</c:v>
                </c:pt>
                <c:pt idx="6669">
                  <c:v>-5.62E-3</c:v>
                </c:pt>
                <c:pt idx="6670">
                  <c:v>-5.5599999999999998E-3</c:v>
                </c:pt>
                <c:pt idx="6671">
                  <c:v>-5.5599999999999998E-3</c:v>
                </c:pt>
                <c:pt idx="6672">
                  <c:v>-5.5599999999999998E-3</c:v>
                </c:pt>
                <c:pt idx="6673">
                  <c:v>-5.5599999999999998E-3</c:v>
                </c:pt>
                <c:pt idx="6674">
                  <c:v>-5.5599999999999998E-3</c:v>
                </c:pt>
                <c:pt idx="6675">
                  <c:v>-5.5100000000000001E-3</c:v>
                </c:pt>
                <c:pt idx="6676">
                  <c:v>-5.5100000000000001E-3</c:v>
                </c:pt>
                <c:pt idx="6677">
                  <c:v>-5.4599999999999996E-3</c:v>
                </c:pt>
                <c:pt idx="6678">
                  <c:v>-5.4099999999999999E-3</c:v>
                </c:pt>
                <c:pt idx="6679">
                  <c:v>-5.3499999999999997E-3</c:v>
                </c:pt>
                <c:pt idx="6680">
                  <c:v>-5.1399999999999996E-3</c:v>
                </c:pt>
                <c:pt idx="6681">
                  <c:v>-5.0400000000000002E-3</c:v>
                </c:pt>
                <c:pt idx="6682">
                  <c:v>-4.9800000000000001E-3</c:v>
                </c:pt>
                <c:pt idx="6683">
                  <c:v>-4.8300000000000001E-3</c:v>
                </c:pt>
                <c:pt idx="6684">
                  <c:v>-4.7699999999999999E-3</c:v>
                </c:pt>
                <c:pt idx="6685">
                  <c:v>-4.5599999999999998E-3</c:v>
                </c:pt>
                <c:pt idx="6686">
                  <c:v>-4.4000000000000003E-3</c:v>
                </c:pt>
                <c:pt idx="6687">
                  <c:v>-4.3499999999999997E-3</c:v>
                </c:pt>
                <c:pt idx="6688">
                  <c:v>-4.1900000000000001E-3</c:v>
                </c:pt>
                <c:pt idx="6689">
                  <c:v>-4.1900000000000001E-3</c:v>
                </c:pt>
                <c:pt idx="6690">
                  <c:v>-3.98E-3</c:v>
                </c:pt>
                <c:pt idx="6691">
                  <c:v>-3.7699999999999999E-3</c:v>
                </c:pt>
                <c:pt idx="6692">
                  <c:v>-3.7699999999999999E-3</c:v>
                </c:pt>
                <c:pt idx="6693">
                  <c:v>-3.7699999999999999E-3</c:v>
                </c:pt>
                <c:pt idx="6694">
                  <c:v>-3.6099999999999999E-3</c:v>
                </c:pt>
                <c:pt idx="6695">
                  <c:v>-3.5599999999999998E-3</c:v>
                </c:pt>
                <c:pt idx="6696">
                  <c:v>-3.6099999999999999E-3</c:v>
                </c:pt>
                <c:pt idx="6697">
                  <c:v>-3.5100000000000001E-3</c:v>
                </c:pt>
                <c:pt idx="6698">
                  <c:v>-3.5100000000000001E-3</c:v>
                </c:pt>
                <c:pt idx="6699">
                  <c:v>-3.6099999999999999E-3</c:v>
                </c:pt>
                <c:pt idx="6700">
                  <c:v>-3.6700000000000001E-3</c:v>
                </c:pt>
                <c:pt idx="6701">
                  <c:v>-3.7699999999999999E-3</c:v>
                </c:pt>
                <c:pt idx="6702">
                  <c:v>-3.82E-3</c:v>
                </c:pt>
                <c:pt idx="6703">
                  <c:v>-3.98E-3</c:v>
                </c:pt>
                <c:pt idx="6704">
                  <c:v>-4.2500000000000003E-3</c:v>
                </c:pt>
                <c:pt idx="6705">
                  <c:v>-4.2500000000000003E-3</c:v>
                </c:pt>
                <c:pt idx="6706">
                  <c:v>-4.4000000000000003E-3</c:v>
                </c:pt>
                <c:pt idx="6707">
                  <c:v>-4.7200000000000002E-3</c:v>
                </c:pt>
                <c:pt idx="6708">
                  <c:v>-4.9300000000000004E-3</c:v>
                </c:pt>
                <c:pt idx="6709">
                  <c:v>-5.1399999999999996E-3</c:v>
                </c:pt>
                <c:pt idx="6710">
                  <c:v>-5.3E-3</c:v>
                </c:pt>
                <c:pt idx="6711">
                  <c:v>-5.62E-3</c:v>
                </c:pt>
                <c:pt idx="6712">
                  <c:v>-5.8300000000000001E-3</c:v>
                </c:pt>
                <c:pt idx="6713">
                  <c:v>-6.0400000000000002E-3</c:v>
                </c:pt>
                <c:pt idx="6714">
                  <c:v>-6.3E-3</c:v>
                </c:pt>
                <c:pt idx="6715">
                  <c:v>-6.62E-3</c:v>
                </c:pt>
                <c:pt idx="6716">
                  <c:v>-6.6699999999999997E-3</c:v>
                </c:pt>
                <c:pt idx="6717">
                  <c:v>-6.9899999999999997E-3</c:v>
                </c:pt>
                <c:pt idx="6718">
                  <c:v>-7.0899999999999999E-3</c:v>
                </c:pt>
                <c:pt idx="6719">
                  <c:v>-7.3000000000000001E-3</c:v>
                </c:pt>
                <c:pt idx="6720">
                  <c:v>-7.4599999999999996E-3</c:v>
                </c:pt>
                <c:pt idx="6721">
                  <c:v>-7.5100000000000002E-3</c:v>
                </c:pt>
                <c:pt idx="6722">
                  <c:v>-7.62E-3</c:v>
                </c:pt>
                <c:pt idx="6723">
                  <c:v>-7.6699999999999997E-3</c:v>
                </c:pt>
                <c:pt idx="6724">
                  <c:v>-7.7200000000000003E-3</c:v>
                </c:pt>
                <c:pt idx="6725">
                  <c:v>-7.7200000000000003E-3</c:v>
                </c:pt>
                <c:pt idx="6726">
                  <c:v>-7.5700000000000003E-3</c:v>
                </c:pt>
                <c:pt idx="6727">
                  <c:v>-7.4599999999999996E-3</c:v>
                </c:pt>
                <c:pt idx="6728">
                  <c:v>-7.3000000000000001E-3</c:v>
                </c:pt>
                <c:pt idx="6729">
                  <c:v>-7.1999999999999998E-3</c:v>
                </c:pt>
                <c:pt idx="6730">
                  <c:v>-6.8799999999999998E-3</c:v>
                </c:pt>
                <c:pt idx="6731">
                  <c:v>-6.62E-3</c:v>
                </c:pt>
                <c:pt idx="6732">
                  <c:v>-6.3E-3</c:v>
                </c:pt>
                <c:pt idx="6733">
                  <c:v>-5.9300000000000004E-3</c:v>
                </c:pt>
                <c:pt idx="6734">
                  <c:v>-5.62E-3</c:v>
                </c:pt>
                <c:pt idx="6735">
                  <c:v>-5.1900000000000002E-3</c:v>
                </c:pt>
                <c:pt idx="6736">
                  <c:v>-4.7200000000000002E-3</c:v>
                </c:pt>
                <c:pt idx="6737">
                  <c:v>-4.2500000000000003E-3</c:v>
                </c:pt>
                <c:pt idx="6738">
                  <c:v>-3.7200000000000002E-3</c:v>
                </c:pt>
                <c:pt idx="6739">
                  <c:v>-3.3E-3</c:v>
                </c:pt>
                <c:pt idx="6740">
                  <c:v>-2.6700000000000001E-3</c:v>
                </c:pt>
                <c:pt idx="6741">
                  <c:v>-2.1900000000000001E-3</c:v>
                </c:pt>
                <c:pt idx="6742">
                  <c:v>-1.6100000000000001E-3</c:v>
                </c:pt>
                <c:pt idx="6743">
                  <c:v>-1.14E-3</c:v>
                </c:pt>
                <c:pt idx="6744">
                  <c:v>-4.4999999999999999E-4</c:v>
                </c:pt>
                <c:pt idx="6745">
                  <c:v>2.0000000000000002E-5</c:v>
                </c:pt>
                <c:pt idx="6746">
                  <c:v>5.5000000000000003E-4</c:v>
                </c:pt>
                <c:pt idx="6747">
                  <c:v>1.1299999999999999E-3</c:v>
                </c:pt>
                <c:pt idx="6748">
                  <c:v>1.66E-3</c:v>
                </c:pt>
                <c:pt idx="6749">
                  <c:v>2.1299999999999999E-3</c:v>
                </c:pt>
                <c:pt idx="6750">
                  <c:v>2.7599999999999999E-3</c:v>
                </c:pt>
                <c:pt idx="6751">
                  <c:v>3.13E-3</c:v>
                </c:pt>
                <c:pt idx="6752">
                  <c:v>3.5000000000000001E-3</c:v>
                </c:pt>
                <c:pt idx="6753">
                  <c:v>3.9699999999999996E-3</c:v>
                </c:pt>
                <c:pt idx="6754">
                  <c:v>4.2900000000000004E-3</c:v>
                </c:pt>
                <c:pt idx="6755">
                  <c:v>4.6100000000000004E-3</c:v>
                </c:pt>
                <c:pt idx="6756">
                  <c:v>4.9199999999999999E-3</c:v>
                </c:pt>
                <c:pt idx="6757">
                  <c:v>5.0800000000000003E-3</c:v>
                </c:pt>
                <c:pt idx="6758">
                  <c:v>5.2399999999999999E-3</c:v>
                </c:pt>
                <c:pt idx="6759">
                  <c:v>5.45E-3</c:v>
                </c:pt>
                <c:pt idx="6760">
                  <c:v>5.5500000000000002E-3</c:v>
                </c:pt>
                <c:pt idx="6761">
                  <c:v>5.6600000000000001E-3</c:v>
                </c:pt>
                <c:pt idx="6762">
                  <c:v>5.6100000000000004E-3</c:v>
                </c:pt>
                <c:pt idx="6763">
                  <c:v>5.5500000000000002E-3</c:v>
                </c:pt>
                <c:pt idx="6764">
                  <c:v>5.5500000000000002E-3</c:v>
                </c:pt>
                <c:pt idx="6765">
                  <c:v>5.45E-3</c:v>
                </c:pt>
                <c:pt idx="6766">
                  <c:v>5.2399999999999999E-3</c:v>
                </c:pt>
                <c:pt idx="6767">
                  <c:v>5.0299999999999997E-3</c:v>
                </c:pt>
                <c:pt idx="6768">
                  <c:v>4.8700000000000002E-3</c:v>
                </c:pt>
                <c:pt idx="6769">
                  <c:v>4.4999999999999997E-3</c:v>
                </c:pt>
                <c:pt idx="6770">
                  <c:v>4.2900000000000004E-3</c:v>
                </c:pt>
                <c:pt idx="6771">
                  <c:v>4.0299999999999997E-3</c:v>
                </c:pt>
                <c:pt idx="6772">
                  <c:v>3.7100000000000002E-3</c:v>
                </c:pt>
                <c:pt idx="6773">
                  <c:v>3.29E-3</c:v>
                </c:pt>
                <c:pt idx="6774">
                  <c:v>3.0300000000000001E-3</c:v>
                </c:pt>
                <c:pt idx="6775">
                  <c:v>2.5000000000000001E-3</c:v>
                </c:pt>
                <c:pt idx="6776">
                  <c:v>2.2399999999999998E-3</c:v>
                </c:pt>
                <c:pt idx="6777">
                  <c:v>1.81E-3</c:v>
                </c:pt>
                <c:pt idx="6778">
                  <c:v>1.5E-3</c:v>
                </c:pt>
                <c:pt idx="6779">
                  <c:v>1.0200000000000001E-3</c:v>
                </c:pt>
                <c:pt idx="6780">
                  <c:v>6.4999999999999997E-4</c:v>
                </c:pt>
                <c:pt idx="6781">
                  <c:v>2.9E-4</c:v>
                </c:pt>
                <c:pt idx="6782">
                  <c:v>-3.0000000000000001E-5</c:v>
                </c:pt>
                <c:pt idx="6783">
                  <c:v>-4.0000000000000002E-4</c:v>
                </c:pt>
                <c:pt idx="6784">
                  <c:v>-8.1999999999999998E-4</c:v>
                </c:pt>
                <c:pt idx="6785">
                  <c:v>-1.08E-3</c:v>
                </c:pt>
                <c:pt idx="6786">
                  <c:v>-1.4E-3</c:v>
                </c:pt>
                <c:pt idx="6787">
                  <c:v>-1.56E-3</c:v>
                </c:pt>
                <c:pt idx="6788">
                  <c:v>-1.82E-3</c:v>
                </c:pt>
                <c:pt idx="6789">
                  <c:v>-2.0899999999999998E-3</c:v>
                </c:pt>
                <c:pt idx="6790">
                  <c:v>-2.3E-3</c:v>
                </c:pt>
                <c:pt idx="6791">
                  <c:v>-2.4499999999999999E-3</c:v>
                </c:pt>
                <c:pt idx="6792">
                  <c:v>-2.5100000000000001E-3</c:v>
                </c:pt>
                <c:pt idx="6793">
                  <c:v>-2.6700000000000001E-3</c:v>
                </c:pt>
                <c:pt idx="6794">
                  <c:v>-2.7200000000000002E-3</c:v>
                </c:pt>
                <c:pt idx="6795">
                  <c:v>-2.82E-3</c:v>
                </c:pt>
                <c:pt idx="6796">
                  <c:v>-2.82E-3</c:v>
                </c:pt>
                <c:pt idx="6797">
                  <c:v>-2.82E-3</c:v>
                </c:pt>
                <c:pt idx="6798">
                  <c:v>-2.82E-3</c:v>
                </c:pt>
                <c:pt idx="6799">
                  <c:v>-2.8800000000000002E-3</c:v>
                </c:pt>
                <c:pt idx="6800">
                  <c:v>-2.82E-3</c:v>
                </c:pt>
                <c:pt idx="6801">
                  <c:v>-2.7699999999999999E-3</c:v>
                </c:pt>
                <c:pt idx="6802">
                  <c:v>-2.6099999999999999E-3</c:v>
                </c:pt>
                <c:pt idx="6803">
                  <c:v>-2.6099999999999999E-3</c:v>
                </c:pt>
                <c:pt idx="6804">
                  <c:v>-2.4499999999999999E-3</c:v>
                </c:pt>
                <c:pt idx="6805">
                  <c:v>-2.3999999999999998E-3</c:v>
                </c:pt>
                <c:pt idx="6806">
                  <c:v>-2.3500000000000001E-3</c:v>
                </c:pt>
                <c:pt idx="6807">
                  <c:v>-2.2399999999999998E-3</c:v>
                </c:pt>
                <c:pt idx="6808">
                  <c:v>-2.0899999999999998E-3</c:v>
                </c:pt>
                <c:pt idx="6809">
                  <c:v>-1.98E-3</c:v>
                </c:pt>
                <c:pt idx="6810">
                  <c:v>-1.8699999999999999E-3</c:v>
                </c:pt>
                <c:pt idx="6811">
                  <c:v>-1.8699999999999999E-3</c:v>
                </c:pt>
                <c:pt idx="6812">
                  <c:v>-1.72E-3</c:v>
                </c:pt>
                <c:pt idx="6813">
                  <c:v>-1.6100000000000001E-3</c:v>
                </c:pt>
                <c:pt idx="6814">
                  <c:v>-1.5100000000000001E-3</c:v>
                </c:pt>
                <c:pt idx="6815">
                  <c:v>-1.4E-3</c:v>
                </c:pt>
                <c:pt idx="6816">
                  <c:v>-1.4E-3</c:v>
                </c:pt>
                <c:pt idx="6817">
                  <c:v>-1.1900000000000001E-3</c:v>
                </c:pt>
                <c:pt idx="6818">
                  <c:v>-1.08E-3</c:v>
                </c:pt>
                <c:pt idx="6819">
                  <c:v>-1.0300000000000001E-3</c:v>
                </c:pt>
                <c:pt idx="6820">
                  <c:v>-9.3000000000000005E-4</c:v>
                </c:pt>
                <c:pt idx="6821">
                  <c:v>-8.7000000000000001E-4</c:v>
                </c:pt>
                <c:pt idx="6822">
                  <c:v>-6.6E-4</c:v>
                </c:pt>
                <c:pt idx="6823">
                  <c:v>-6.6E-4</c:v>
                </c:pt>
                <c:pt idx="6824">
                  <c:v>-4.4999999999999999E-4</c:v>
                </c:pt>
                <c:pt idx="6825">
                  <c:v>-3.5E-4</c:v>
                </c:pt>
                <c:pt idx="6826">
                  <c:v>-1.3999999999999999E-4</c:v>
                </c:pt>
                <c:pt idx="6827">
                  <c:v>-3.0000000000000001E-5</c:v>
                </c:pt>
                <c:pt idx="6828">
                  <c:v>1.8000000000000001E-4</c:v>
                </c:pt>
                <c:pt idx="6829">
                  <c:v>2.3000000000000001E-4</c:v>
                </c:pt>
                <c:pt idx="6830">
                  <c:v>5.0000000000000001E-4</c:v>
                </c:pt>
                <c:pt idx="6831">
                  <c:v>6.4999999999999997E-4</c:v>
                </c:pt>
                <c:pt idx="6832">
                  <c:v>8.7000000000000001E-4</c:v>
                </c:pt>
                <c:pt idx="6833">
                  <c:v>1.0200000000000001E-3</c:v>
                </c:pt>
                <c:pt idx="6834">
                  <c:v>1.34E-3</c:v>
                </c:pt>
                <c:pt idx="6835">
                  <c:v>1.5E-3</c:v>
                </c:pt>
                <c:pt idx="6836">
                  <c:v>1.81E-3</c:v>
                </c:pt>
                <c:pt idx="6837">
                  <c:v>2.0200000000000001E-3</c:v>
                </c:pt>
                <c:pt idx="6838">
                  <c:v>2.1800000000000001E-3</c:v>
                </c:pt>
                <c:pt idx="6839">
                  <c:v>2.5000000000000001E-3</c:v>
                </c:pt>
                <c:pt idx="6840">
                  <c:v>2.66E-3</c:v>
                </c:pt>
                <c:pt idx="6841">
                  <c:v>3.0300000000000001E-3</c:v>
                </c:pt>
                <c:pt idx="6842">
                  <c:v>3.1800000000000001E-3</c:v>
                </c:pt>
                <c:pt idx="6843">
                  <c:v>3.3899999999999998E-3</c:v>
                </c:pt>
                <c:pt idx="6844">
                  <c:v>3.6099999999999999E-3</c:v>
                </c:pt>
                <c:pt idx="6845">
                  <c:v>3.6600000000000001E-3</c:v>
                </c:pt>
                <c:pt idx="6846">
                  <c:v>3.7599999999999999E-3</c:v>
                </c:pt>
                <c:pt idx="6847">
                  <c:v>3.9199999999999999E-3</c:v>
                </c:pt>
                <c:pt idx="6848">
                  <c:v>3.8700000000000002E-3</c:v>
                </c:pt>
                <c:pt idx="6849">
                  <c:v>3.9699999999999996E-3</c:v>
                </c:pt>
                <c:pt idx="6850">
                  <c:v>3.9699999999999996E-3</c:v>
                </c:pt>
                <c:pt idx="6851">
                  <c:v>3.8700000000000002E-3</c:v>
                </c:pt>
                <c:pt idx="6852">
                  <c:v>3.7599999999999999E-3</c:v>
                </c:pt>
                <c:pt idx="6853">
                  <c:v>3.6099999999999999E-3</c:v>
                </c:pt>
                <c:pt idx="6854">
                  <c:v>3.4499999999999999E-3</c:v>
                </c:pt>
                <c:pt idx="6855">
                  <c:v>3.2399999999999998E-3</c:v>
                </c:pt>
                <c:pt idx="6856">
                  <c:v>2.97E-3</c:v>
                </c:pt>
                <c:pt idx="6857">
                  <c:v>2.66E-3</c:v>
                </c:pt>
                <c:pt idx="6858">
                  <c:v>2.4499999999999999E-3</c:v>
                </c:pt>
                <c:pt idx="6859">
                  <c:v>1.97E-3</c:v>
                </c:pt>
                <c:pt idx="6860">
                  <c:v>1.66E-3</c:v>
                </c:pt>
                <c:pt idx="6861">
                  <c:v>1.1299999999999999E-3</c:v>
                </c:pt>
                <c:pt idx="6862">
                  <c:v>6.4999999999999997E-4</c:v>
                </c:pt>
                <c:pt idx="6863">
                  <c:v>6.9999999999999994E-5</c:v>
                </c:pt>
                <c:pt idx="6864">
                  <c:v>-3.5E-4</c:v>
                </c:pt>
                <c:pt idx="6865">
                  <c:v>-9.3000000000000005E-4</c:v>
                </c:pt>
                <c:pt idx="6866">
                  <c:v>-1.3500000000000001E-3</c:v>
                </c:pt>
                <c:pt idx="6867">
                  <c:v>-1.7700000000000001E-3</c:v>
                </c:pt>
                <c:pt idx="6868">
                  <c:v>-2.2399999999999998E-3</c:v>
                </c:pt>
                <c:pt idx="6869">
                  <c:v>-2.82E-3</c:v>
                </c:pt>
                <c:pt idx="6870">
                  <c:v>-3.3E-3</c:v>
                </c:pt>
                <c:pt idx="6871">
                  <c:v>-3.7200000000000002E-3</c:v>
                </c:pt>
                <c:pt idx="6872">
                  <c:v>-4.0899999999999999E-3</c:v>
                </c:pt>
                <c:pt idx="6873">
                  <c:v>-4.4600000000000004E-3</c:v>
                </c:pt>
                <c:pt idx="6874">
                  <c:v>-4.7699999999999999E-3</c:v>
                </c:pt>
                <c:pt idx="6875">
                  <c:v>-4.9800000000000001E-3</c:v>
                </c:pt>
                <c:pt idx="6876">
                  <c:v>-5.3E-3</c:v>
                </c:pt>
                <c:pt idx="6877">
                  <c:v>-5.4099999999999999E-3</c:v>
                </c:pt>
                <c:pt idx="6878">
                  <c:v>-5.5599999999999998E-3</c:v>
                </c:pt>
                <c:pt idx="6879">
                  <c:v>-5.6699999999999997E-3</c:v>
                </c:pt>
                <c:pt idx="6880">
                  <c:v>-5.6699999999999997E-3</c:v>
                </c:pt>
                <c:pt idx="6881">
                  <c:v>-5.7200000000000003E-3</c:v>
                </c:pt>
                <c:pt idx="6882">
                  <c:v>-5.6699999999999997E-3</c:v>
                </c:pt>
                <c:pt idx="6883">
                  <c:v>-5.4599999999999996E-3</c:v>
                </c:pt>
                <c:pt idx="6884">
                  <c:v>-5.3E-3</c:v>
                </c:pt>
                <c:pt idx="6885">
                  <c:v>-5.1900000000000002E-3</c:v>
                </c:pt>
                <c:pt idx="6886">
                  <c:v>-4.9800000000000001E-3</c:v>
                </c:pt>
                <c:pt idx="6887">
                  <c:v>-4.7200000000000002E-3</c:v>
                </c:pt>
                <c:pt idx="6888">
                  <c:v>-4.4600000000000004E-3</c:v>
                </c:pt>
                <c:pt idx="6889">
                  <c:v>-4.1900000000000001E-3</c:v>
                </c:pt>
                <c:pt idx="6890">
                  <c:v>-3.8800000000000002E-3</c:v>
                </c:pt>
                <c:pt idx="6891">
                  <c:v>-3.6099999999999999E-3</c:v>
                </c:pt>
                <c:pt idx="6892">
                  <c:v>-3.3E-3</c:v>
                </c:pt>
                <c:pt idx="6893">
                  <c:v>-2.9299999999999999E-3</c:v>
                </c:pt>
                <c:pt idx="6894">
                  <c:v>-2.5100000000000001E-3</c:v>
                </c:pt>
                <c:pt idx="6895">
                  <c:v>-2.3E-3</c:v>
                </c:pt>
                <c:pt idx="6896">
                  <c:v>-2.0300000000000001E-3</c:v>
                </c:pt>
                <c:pt idx="6897">
                  <c:v>-1.7700000000000001E-3</c:v>
                </c:pt>
                <c:pt idx="6898">
                  <c:v>-1.5100000000000001E-3</c:v>
                </c:pt>
                <c:pt idx="6899">
                  <c:v>-1.4E-3</c:v>
                </c:pt>
                <c:pt idx="6900">
                  <c:v>-1.08E-3</c:v>
                </c:pt>
                <c:pt idx="6901">
                  <c:v>-1.0300000000000001E-3</c:v>
                </c:pt>
                <c:pt idx="6902">
                  <c:v>-9.3000000000000005E-4</c:v>
                </c:pt>
                <c:pt idx="6903">
                  <c:v>-8.1999999999999998E-4</c:v>
                </c:pt>
                <c:pt idx="6904">
                  <c:v>-7.2000000000000005E-4</c:v>
                </c:pt>
                <c:pt idx="6905">
                  <c:v>-7.6999999999999996E-4</c:v>
                </c:pt>
                <c:pt idx="6906">
                  <c:v>-7.2000000000000005E-4</c:v>
                </c:pt>
                <c:pt idx="6907">
                  <c:v>-8.1999999999999998E-4</c:v>
                </c:pt>
                <c:pt idx="6908">
                  <c:v>-8.1999999999999998E-4</c:v>
                </c:pt>
                <c:pt idx="6909">
                  <c:v>-9.7999999999999997E-4</c:v>
                </c:pt>
                <c:pt idx="6910">
                  <c:v>-1.08E-3</c:v>
                </c:pt>
                <c:pt idx="6911">
                  <c:v>-1.2999999999999999E-3</c:v>
                </c:pt>
                <c:pt idx="6912">
                  <c:v>-1.5100000000000001E-3</c:v>
                </c:pt>
                <c:pt idx="6913">
                  <c:v>-1.66E-3</c:v>
                </c:pt>
                <c:pt idx="6914">
                  <c:v>-1.82E-3</c:v>
                </c:pt>
                <c:pt idx="6915">
                  <c:v>-2.0300000000000001E-3</c:v>
                </c:pt>
                <c:pt idx="6916">
                  <c:v>-2.1900000000000001E-3</c:v>
                </c:pt>
                <c:pt idx="6917">
                  <c:v>-2.3999999999999998E-3</c:v>
                </c:pt>
                <c:pt idx="6918">
                  <c:v>-2.5100000000000001E-3</c:v>
                </c:pt>
                <c:pt idx="6919">
                  <c:v>-2.7200000000000002E-3</c:v>
                </c:pt>
                <c:pt idx="6920">
                  <c:v>-2.7699999999999999E-3</c:v>
                </c:pt>
                <c:pt idx="6921">
                  <c:v>-2.98E-3</c:v>
                </c:pt>
                <c:pt idx="6922">
                  <c:v>-3.0300000000000001E-3</c:v>
                </c:pt>
                <c:pt idx="6923">
                  <c:v>-3.14E-3</c:v>
                </c:pt>
                <c:pt idx="6924">
                  <c:v>-3.1900000000000001E-3</c:v>
                </c:pt>
                <c:pt idx="6925">
                  <c:v>-3.2399999999999998E-3</c:v>
                </c:pt>
                <c:pt idx="6926">
                  <c:v>-3.0899999999999999E-3</c:v>
                </c:pt>
                <c:pt idx="6927">
                  <c:v>-3.0899999999999999E-3</c:v>
                </c:pt>
                <c:pt idx="6928">
                  <c:v>-3.0300000000000001E-3</c:v>
                </c:pt>
                <c:pt idx="6929">
                  <c:v>-2.9299999999999999E-3</c:v>
                </c:pt>
                <c:pt idx="6930">
                  <c:v>-2.7699999999999999E-3</c:v>
                </c:pt>
                <c:pt idx="6931">
                  <c:v>-2.6099999999999999E-3</c:v>
                </c:pt>
                <c:pt idx="6932">
                  <c:v>-2.3999999999999998E-3</c:v>
                </c:pt>
                <c:pt idx="6933">
                  <c:v>-2.1900000000000001E-3</c:v>
                </c:pt>
                <c:pt idx="6934">
                  <c:v>-1.8699999999999999E-3</c:v>
                </c:pt>
                <c:pt idx="6935">
                  <c:v>-1.72E-3</c:v>
                </c:pt>
                <c:pt idx="6936">
                  <c:v>-1.3500000000000001E-3</c:v>
                </c:pt>
                <c:pt idx="6937">
                  <c:v>-1.14E-3</c:v>
                </c:pt>
                <c:pt idx="6938">
                  <c:v>-8.7000000000000001E-4</c:v>
                </c:pt>
                <c:pt idx="6939">
                  <c:v>-5.0000000000000001E-4</c:v>
                </c:pt>
                <c:pt idx="6940">
                  <c:v>-1.3999999999999999E-4</c:v>
                </c:pt>
                <c:pt idx="6941">
                  <c:v>6.9999999999999994E-5</c:v>
                </c:pt>
                <c:pt idx="6942">
                  <c:v>3.4000000000000002E-4</c:v>
                </c:pt>
                <c:pt idx="6943">
                  <c:v>7.1000000000000002E-4</c:v>
                </c:pt>
                <c:pt idx="6944">
                  <c:v>8.7000000000000001E-4</c:v>
                </c:pt>
                <c:pt idx="6945">
                  <c:v>1.1800000000000001E-3</c:v>
                </c:pt>
                <c:pt idx="6946">
                  <c:v>1.34E-3</c:v>
                </c:pt>
                <c:pt idx="6947">
                  <c:v>1.5499999999999999E-3</c:v>
                </c:pt>
                <c:pt idx="6948">
                  <c:v>1.7600000000000001E-3</c:v>
                </c:pt>
                <c:pt idx="6949">
                  <c:v>1.81E-3</c:v>
                </c:pt>
                <c:pt idx="6950">
                  <c:v>2.0200000000000001E-3</c:v>
                </c:pt>
                <c:pt idx="6951">
                  <c:v>2.0200000000000001E-3</c:v>
                </c:pt>
                <c:pt idx="6952">
                  <c:v>2.0200000000000001E-3</c:v>
                </c:pt>
                <c:pt idx="6953">
                  <c:v>1.97E-3</c:v>
                </c:pt>
                <c:pt idx="6954">
                  <c:v>1.8699999999999999E-3</c:v>
                </c:pt>
                <c:pt idx="6955">
                  <c:v>1.7600000000000001E-3</c:v>
                </c:pt>
                <c:pt idx="6956">
                  <c:v>1.6000000000000001E-3</c:v>
                </c:pt>
                <c:pt idx="6957">
                  <c:v>1.39E-3</c:v>
                </c:pt>
                <c:pt idx="6958">
                  <c:v>1.2899999999999999E-3</c:v>
                </c:pt>
                <c:pt idx="6959">
                  <c:v>9.2000000000000003E-4</c:v>
                </c:pt>
                <c:pt idx="6960">
                  <c:v>6.4999999999999997E-4</c:v>
                </c:pt>
                <c:pt idx="6961">
                  <c:v>2.9E-4</c:v>
                </c:pt>
                <c:pt idx="6962">
                  <c:v>-8.0000000000000007E-5</c:v>
                </c:pt>
                <c:pt idx="6963">
                  <c:v>-4.0000000000000002E-4</c:v>
                </c:pt>
                <c:pt idx="6964">
                  <c:v>-7.6999999999999996E-4</c:v>
                </c:pt>
                <c:pt idx="6965">
                  <c:v>-1.2999999999999999E-3</c:v>
                </c:pt>
                <c:pt idx="6966">
                  <c:v>-1.7700000000000001E-3</c:v>
                </c:pt>
                <c:pt idx="6967">
                  <c:v>-2.14E-3</c:v>
                </c:pt>
                <c:pt idx="6968">
                  <c:v>-2.5600000000000002E-3</c:v>
                </c:pt>
                <c:pt idx="6969">
                  <c:v>-3.14E-3</c:v>
                </c:pt>
                <c:pt idx="6970">
                  <c:v>-3.46E-3</c:v>
                </c:pt>
                <c:pt idx="6971">
                  <c:v>-3.82E-3</c:v>
                </c:pt>
                <c:pt idx="6972">
                  <c:v>-4.2500000000000003E-3</c:v>
                </c:pt>
                <c:pt idx="6973">
                  <c:v>-4.5599999999999998E-3</c:v>
                </c:pt>
                <c:pt idx="6974">
                  <c:v>-4.8300000000000001E-3</c:v>
                </c:pt>
                <c:pt idx="6975">
                  <c:v>-5.1399999999999996E-3</c:v>
                </c:pt>
                <c:pt idx="6976">
                  <c:v>-5.4599999999999996E-3</c:v>
                </c:pt>
                <c:pt idx="6977">
                  <c:v>-5.62E-3</c:v>
                </c:pt>
                <c:pt idx="6978">
                  <c:v>-5.7200000000000003E-3</c:v>
                </c:pt>
                <c:pt idx="6979">
                  <c:v>-5.8799999999999998E-3</c:v>
                </c:pt>
                <c:pt idx="6980">
                  <c:v>-5.8799999999999998E-3</c:v>
                </c:pt>
                <c:pt idx="6981">
                  <c:v>-5.8799999999999998E-3</c:v>
                </c:pt>
                <c:pt idx="6982">
                  <c:v>-5.9300000000000004E-3</c:v>
                </c:pt>
                <c:pt idx="6983">
                  <c:v>-5.77E-3</c:v>
                </c:pt>
                <c:pt idx="6984">
                  <c:v>-5.62E-3</c:v>
                </c:pt>
                <c:pt idx="6985">
                  <c:v>-5.5100000000000001E-3</c:v>
                </c:pt>
                <c:pt idx="6986">
                  <c:v>-5.2500000000000003E-3</c:v>
                </c:pt>
                <c:pt idx="6987">
                  <c:v>-5.0400000000000002E-3</c:v>
                </c:pt>
                <c:pt idx="6988">
                  <c:v>-4.6100000000000004E-3</c:v>
                </c:pt>
                <c:pt idx="6989">
                  <c:v>-4.3E-3</c:v>
                </c:pt>
                <c:pt idx="6990">
                  <c:v>-3.9300000000000003E-3</c:v>
                </c:pt>
                <c:pt idx="6991">
                  <c:v>-3.5100000000000001E-3</c:v>
                </c:pt>
                <c:pt idx="6992">
                  <c:v>-3.1900000000000001E-3</c:v>
                </c:pt>
                <c:pt idx="6993">
                  <c:v>-2.7699999999999999E-3</c:v>
                </c:pt>
                <c:pt idx="6994">
                  <c:v>-2.3500000000000001E-3</c:v>
                </c:pt>
                <c:pt idx="6995">
                  <c:v>-1.8699999999999999E-3</c:v>
                </c:pt>
                <c:pt idx="6996">
                  <c:v>-1.5100000000000001E-3</c:v>
                </c:pt>
                <c:pt idx="6997">
                  <c:v>-1.14E-3</c:v>
                </c:pt>
                <c:pt idx="6998">
                  <c:v>-7.6999999999999996E-4</c:v>
                </c:pt>
                <c:pt idx="6999">
                  <c:v>-4.0000000000000002E-4</c:v>
                </c:pt>
                <c:pt idx="7000">
                  <c:v>-2.4000000000000001E-4</c:v>
                </c:pt>
                <c:pt idx="7001">
                  <c:v>1.8000000000000001E-4</c:v>
                </c:pt>
                <c:pt idx="7002">
                  <c:v>3.4000000000000002E-4</c:v>
                </c:pt>
                <c:pt idx="7003">
                  <c:v>5.0000000000000001E-4</c:v>
                </c:pt>
                <c:pt idx="7004">
                  <c:v>5.9999999999999995E-4</c:v>
                </c:pt>
                <c:pt idx="7005">
                  <c:v>7.6000000000000004E-4</c:v>
                </c:pt>
                <c:pt idx="7006">
                  <c:v>8.0999999999999996E-4</c:v>
                </c:pt>
                <c:pt idx="7007">
                  <c:v>8.7000000000000001E-4</c:v>
                </c:pt>
                <c:pt idx="7008">
                  <c:v>8.0999999999999996E-4</c:v>
                </c:pt>
                <c:pt idx="7009">
                  <c:v>7.1000000000000002E-4</c:v>
                </c:pt>
                <c:pt idx="7010">
                  <c:v>6.4999999999999997E-4</c:v>
                </c:pt>
                <c:pt idx="7011">
                  <c:v>4.4000000000000002E-4</c:v>
                </c:pt>
                <c:pt idx="7012">
                  <c:v>2.9E-4</c:v>
                </c:pt>
                <c:pt idx="7013">
                  <c:v>2.0000000000000002E-5</c:v>
                </c:pt>
                <c:pt idx="7014">
                  <c:v>-1.3999999999999999E-4</c:v>
                </c:pt>
                <c:pt idx="7015">
                  <c:v>-4.0000000000000002E-4</c:v>
                </c:pt>
                <c:pt idx="7016">
                  <c:v>-6.0999999999999997E-4</c:v>
                </c:pt>
                <c:pt idx="7017">
                  <c:v>-9.3000000000000005E-4</c:v>
                </c:pt>
                <c:pt idx="7018">
                  <c:v>-1.24E-3</c:v>
                </c:pt>
                <c:pt idx="7019">
                  <c:v>-1.4499999999999999E-3</c:v>
                </c:pt>
                <c:pt idx="7020">
                  <c:v>-1.7700000000000001E-3</c:v>
                </c:pt>
                <c:pt idx="7021">
                  <c:v>-1.98E-3</c:v>
                </c:pt>
                <c:pt idx="7022">
                  <c:v>-2.3500000000000001E-3</c:v>
                </c:pt>
                <c:pt idx="7023">
                  <c:v>-2.6700000000000001E-3</c:v>
                </c:pt>
                <c:pt idx="7024">
                  <c:v>-2.7699999999999999E-3</c:v>
                </c:pt>
                <c:pt idx="7025">
                  <c:v>-2.98E-3</c:v>
                </c:pt>
                <c:pt idx="7026">
                  <c:v>-3.0300000000000001E-3</c:v>
                </c:pt>
                <c:pt idx="7027">
                  <c:v>-3.2399999999999998E-3</c:v>
                </c:pt>
                <c:pt idx="7028">
                  <c:v>-3.3E-3</c:v>
                </c:pt>
                <c:pt idx="7029">
                  <c:v>-3.3999999999999998E-3</c:v>
                </c:pt>
                <c:pt idx="7030">
                  <c:v>-3.3999999999999998E-3</c:v>
                </c:pt>
                <c:pt idx="7031">
                  <c:v>-3.3500000000000001E-3</c:v>
                </c:pt>
                <c:pt idx="7032">
                  <c:v>-3.2399999999999998E-3</c:v>
                </c:pt>
                <c:pt idx="7033">
                  <c:v>-3.2399999999999998E-3</c:v>
                </c:pt>
                <c:pt idx="7034">
                  <c:v>-3.0300000000000001E-3</c:v>
                </c:pt>
                <c:pt idx="7035">
                  <c:v>-2.8800000000000002E-3</c:v>
                </c:pt>
                <c:pt idx="7036">
                  <c:v>-2.6099999999999999E-3</c:v>
                </c:pt>
                <c:pt idx="7037">
                  <c:v>-2.5100000000000001E-3</c:v>
                </c:pt>
                <c:pt idx="7038">
                  <c:v>-2.14E-3</c:v>
                </c:pt>
                <c:pt idx="7039">
                  <c:v>-1.9300000000000001E-3</c:v>
                </c:pt>
                <c:pt idx="7040">
                  <c:v>-1.56E-3</c:v>
                </c:pt>
                <c:pt idx="7041">
                  <c:v>-1.24E-3</c:v>
                </c:pt>
                <c:pt idx="7042">
                  <c:v>-8.7000000000000001E-4</c:v>
                </c:pt>
                <c:pt idx="7043">
                  <c:v>-5.5999999999999995E-4</c:v>
                </c:pt>
                <c:pt idx="7044">
                  <c:v>-1.3999999999999999E-4</c:v>
                </c:pt>
                <c:pt idx="7045">
                  <c:v>2.9E-4</c:v>
                </c:pt>
                <c:pt idx="7046">
                  <c:v>6.4999999999999997E-4</c:v>
                </c:pt>
                <c:pt idx="7047">
                  <c:v>1.08E-3</c:v>
                </c:pt>
                <c:pt idx="7048">
                  <c:v>1.5E-3</c:v>
                </c:pt>
                <c:pt idx="7049">
                  <c:v>1.66E-3</c:v>
                </c:pt>
                <c:pt idx="7050">
                  <c:v>2.0799999999999998E-3</c:v>
                </c:pt>
                <c:pt idx="7051">
                  <c:v>2.3400000000000001E-3</c:v>
                </c:pt>
                <c:pt idx="7052">
                  <c:v>2.5999999999999999E-3</c:v>
                </c:pt>
                <c:pt idx="7053">
                  <c:v>2.9199999999999999E-3</c:v>
                </c:pt>
                <c:pt idx="7054">
                  <c:v>3.13E-3</c:v>
                </c:pt>
                <c:pt idx="7055">
                  <c:v>3.3899999999999998E-3</c:v>
                </c:pt>
                <c:pt idx="7056">
                  <c:v>3.4499999999999999E-3</c:v>
                </c:pt>
                <c:pt idx="7057">
                  <c:v>3.6099999999999999E-3</c:v>
                </c:pt>
                <c:pt idx="7058">
                  <c:v>3.7100000000000002E-3</c:v>
                </c:pt>
                <c:pt idx="7059">
                  <c:v>3.6600000000000001E-3</c:v>
                </c:pt>
                <c:pt idx="7060">
                  <c:v>3.6099999999999999E-3</c:v>
                </c:pt>
                <c:pt idx="7061">
                  <c:v>3.4499999999999999E-3</c:v>
                </c:pt>
                <c:pt idx="7062">
                  <c:v>3.3400000000000001E-3</c:v>
                </c:pt>
                <c:pt idx="7063">
                  <c:v>3.0799999999999998E-3</c:v>
                </c:pt>
                <c:pt idx="7064">
                  <c:v>2.9199999999999999E-3</c:v>
                </c:pt>
                <c:pt idx="7065">
                  <c:v>2.5999999999999999E-3</c:v>
                </c:pt>
                <c:pt idx="7066">
                  <c:v>2.2399999999999998E-3</c:v>
                </c:pt>
                <c:pt idx="7067">
                  <c:v>1.81E-3</c:v>
                </c:pt>
                <c:pt idx="7068">
                  <c:v>1.34E-3</c:v>
                </c:pt>
                <c:pt idx="7069">
                  <c:v>7.6000000000000004E-4</c:v>
                </c:pt>
                <c:pt idx="7070">
                  <c:v>2.3000000000000001E-4</c:v>
                </c:pt>
                <c:pt idx="7071">
                  <c:v>-3.5E-4</c:v>
                </c:pt>
                <c:pt idx="7072">
                  <c:v>-1.0300000000000001E-3</c:v>
                </c:pt>
                <c:pt idx="7073">
                  <c:v>-1.72E-3</c:v>
                </c:pt>
                <c:pt idx="7074">
                  <c:v>-2.3999999999999998E-3</c:v>
                </c:pt>
                <c:pt idx="7075">
                  <c:v>-3.1900000000000001E-3</c:v>
                </c:pt>
                <c:pt idx="7076">
                  <c:v>-3.98E-3</c:v>
                </c:pt>
                <c:pt idx="7077">
                  <c:v>-4.7200000000000002E-3</c:v>
                </c:pt>
                <c:pt idx="7078">
                  <c:v>-5.5599999999999998E-3</c:v>
                </c:pt>
                <c:pt idx="7079">
                  <c:v>-6.3E-3</c:v>
                </c:pt>
                <c:pt idx="7080">
                  <c:v>-7.1399999999999996E-3</c:v>
                </c:pt>
                <c:pt idx="7081">
                  <c:v>-7.8799999999999999E-3</c:v>
                </c:pt>
                <c:pt idx="7082">
                  <c:v>-8.7200000000000003E-3</c:v>
                </c:pt>
                <c:pt idx="7083">
                  <c:v>-9.41E-3</c:v>
                </c:pt>
                <c:pt idx="7084">
                  <c:v>-1.0149999999999999E-2</c:v>
                </c:pt>
                <c:pt idx="7085">
                  <c:v>-1.0829999999999999E-2</c:v>
                </c:pt>
                <c:pt idx="7086">
                  <c:v>-1.1520000000000001E-2</c:v>
                </c:pt>
                <c:pt idx="7087">
                  <c:v>-1.2149999999999999E-2</c:v>
                </c:pt>
                <c:pt idx="7088">
                  <c:v>-1.2619999999999999E-2</c:v>
                </c:pt>
                <c:pt idx="7089">
                  <c:v>-1.315E-2</c:v>
                </c:pt>
                <c:pt idx="7090">
                  <c:v>-1.3520000000000001E-2</c:v>
                </c:pt>
                <c:pt idx="7091">
                  <c:v>-1.384E-2</c:v>
                </c:pt>
                <c:pt idx="7092">
                  <c:v>-1.4149999999999999E-2</c:v>
                </c:pt>
                <c:pt idx="7093">
                  <c:v>-1.447E-2</c:v>
                </c:pt>
                <c:pt idx="7094">
                  <c:v>-1.4630000000000001E-2</c:v>
                </c:pt>
                <c:pt idx="7095">
                  <c:v>-1.4630000000000001E-2</c:v>
                </c:pt>
                <c:pt idx="7096">
                  <c:v>-1.468E-2</c:v>
                </c:pt>
                <c:pt idx="7097">
                  <c:v>-1.457E-2</c:v>
                </c:pt>
                <c:pt idx="7098">
                  <c:v>-1.452E-2</c:v>
                </c:pt>
                <c:pt idx="7099">
                  <c:v>-1.426E-2</c:v>
                </c:pt>
                <c:pt idx="7100">
                  <c:v>-1.41E-2</c:v>
                </c:pt>
                <c:pt idx="7101">
                  <c:v>-1.384E-2</c:v>
                </c:pt>
                <c:pt idx="7102">
                  <c:v>-1.3469999999999999E-2</c:v>
                </c:pt>
                <c:pt idx="7103">
                  <c:v>-1.3100000000000001E-2</c:v>
                </c:pt>
                <c:pt idx="7104">
                  <c:v>-1.257E-2</c:v>
                </c:pt>
                <c:pt idx="7105">
                  <c:v>-1.2149999999999999E-2</c:v>
                </c:pt>
                <c:pt idx="7106">
                  <c:v>-1.162E-2</c:v>
                </c:pt>
                <c:pt idx="7107">
                  <c:v>-1.12E-2</c:v>
                </c:pt>
                <c:pt idx="7108">
                  <c:v>-1.057E-2</c:v>
                </c:pt>
                <c:pt idx="7109">
                  <c:v>-1.009E-2</c:v>
                </c:pt>
                <c:pt idx="7110">
                  <c:v>-9.5200000000000007E-3</c:v>
                </c:pt>
                <c:pt idx="7111">
                  <c:v>-8.9899999999999997E-3</c:v>
                </c:pt>
                <c:pt idx="7112">
                  <c:v>-8.3599999999999994E-3</c:v>
                </c:pt>
                <c:pt idx="7113">
                  <c:v>-7.8799999999999999E-3</c:v>
                </c:pt>
                <c:pt idx="7114">
                  <c:v>-7.3000000000000001E-3</c:v>
                </c:pt>
                <c:pt idx="7115">
                  <c:v>-6.9300000000000004E-3</c:v>
                </c:pt>
                <c:pt idx="7116">
                  <c:v>-6.3E-3</c:v>
                </c:pt>
                <c:pt idx="7117">
                  <c:v>-5.77E-3</c:v>
                </c:pt>
                <c:pt idx="7118">
                  <c:v>-5.3E-3</c:v>
                </c:pt>
                <c:pt idx="7119">
                  <c:v>-5.0400000000000002E-3</c:v>
                </c:pt>
                <c:pt idx="7120">
                  <c:v>-4.6699999999999997E-3</c:v>
                </c:pt>
                <c:pt idx="7121">
                  <c:v>-4.3499999999999997E-3</c:v>
                </c:pt>
                <c:pt idx="7122">
                  <c:v>-4.0400000000000002E-3</c:v>
                </c:pt>
                <c:pt idx="7123">
                  <c:v>-3.9300000000000003E-3</c:v>
                </c:pt>
                <c:pt idx="7124">
                  <c:v>-3.6700000000000001E-3</c:v>
                </c:pt>
                <c:pt idx="7125">
                  <c:v>-3.5599999999999998E-3</c:v>
                </c:pt>
                <c:pt idx="7126">
                  <c:v>-3.5100000000000001E-3</c:v>
                </c:pt>
                <c:pt idx="7127">
                  <c:v>-3.46E-3</c:v>
                </c:pt>
                <c:pt idx="7128">
                  <c:v>-3.46E-3</c:v>
                </c:pt>
                <c:pt idx="7129">
                  <c:v>-3.46E-3</c:v>
                </c:pt>
                <c:pt idx="7130">
                  <c:v>-3.5100000000000001E-3</c:v>
                </c:pt>
                <c:pt idx="7131">
                  <c:v>-3.82E-3</c:v>
                </c:pt>
                <c:pt idx="7132">
                  <c:v>-3.8800000000000002E-3</c:v>
                </c:pt>
                <c:pt idx="7133">
                  <c:v>-4.0899999999999999E-3</c:v>
                </c:pt>
                <c:pt idx="7134">
                  <c:v>-4.3E-3</c:v>
                </c:pt>
                <c:pt idx="7135">
                  <c:v>-4.5599999999999998E-3</c:v>
                </c:pt>
                <c:pt idx="7136">
                  <c:v>-4.8300000000000001E-3</c:v>
                </c:pt>
                <c:pt idx="7137">
                  <c:v>-5.0899999999999999E-3</c:v>
                </c:pt>
                <c:pt idx="7138">
                  <c:v>-5.3499999999999997E-3</c:v>
                </c:pt>
                <c:pt idx="7139">
                  <c:v>-5.77E-3</c:v>
                </c:pt>
                <c:pt idx="7140">
                  <c:v>-5.9800000000000001E-3</c:v>
                </c:pt>
                <c:pt idx="7141">
                  <c:v>-6.4099999999999999E-3</c:v>
                </c:pt>
                <c:pt idx="7142">
                  <c:v>-6.62E-3</c:v>
                </c:pt>
                <c:pt idx="7143">
                  <c:v>-6.8300000000000001E-3</c:v>
                </c:pt>
                <c:pt idx="7144">
                  <c:v>-7.1399999999999996E-3</c:v>
                </c:pt>
                <c:pt idx="7145">
                  <c:v>-7.4099999999999999E-3</c:v>
                </c:pt>
                <c:pt idx="7146">
                  <c:v>-7.5700000000000003E-3</c:v>
                </c:pt>
                <c:pt idx="7147">
                  <c:v>-7.8799999999999999E-3</c:v>
                </c:pt>
                <c:pt idx="7148">
                  <c:v>-7.9900000000000006E-3</c:v>
                </c:pt>
                <c:pt idx="7149">
                  <c:v>-8.09E-3</c:v>
                </c:pt>
                <c:pt idx="7150">
                  <c:v>-8.0400000000000003E-3</c:v>
                </c:pt>
                <c:pt idx="7151">
                  <c:v>-8.2000000000000007E-3</c:v>
                </c:pt>
                <c:pt idx="7152">
                  <c:v>-8.2500000000000004E-3</c:v>
                </c:pt>
                <c:pt idx="7153">
                  <c:v>-8.09E-3</c:v>
                </c:pt>
                <c:pt idx="7154">
                  <c:v>-7.9299999999999995E-3</c:v>
                </c:pt>
                <c:pt idx="7155">
                  <c:v>-7.8799999999999999E-3</c:v>
                </c:pt>
                <c:pt idx="7156">
                  <c:v>-7.5700000000000003E-3</c:v>
                </c:pt>
                <c:pt idx="7157">
                  <c:v>-7.4099999999999999E-3</c:v>
                </c:pt>
                <c:pt idx="7158">
                  <c:v>-7.0400000000000003E-3</c:v>
                </c:pt>
                <c:pt idx="7159">
                  <c:v>-6.7200000000000003E-3</c:v>
                </c:pt>
                <c:pt idx="7160">
                  <c:v>-6.2500000000000003E-3</c:v>
                </c:pt>
                <c:pt idx="7161">
                  <c:v>-5.9300000000000004E-3</c:v>
                </c:pt>
                <c:pt idx="7162">
                  <c:v>-5.5100000000000001E-3</c:v>
                </c:pt>
                <c:pt idx="7163">
                  <c:v>-5.0400000000000002E-3</c:v>
                </c:pt>
                <c:pt idx="7164">
                  <c:v>-4.5599999999999998E-3</c:v>
                </c:pt>
                <c:pt idx="7165">
                  <c:v>-4.0899999999999999E-3</c:v>
                </c:pt>
                <c:pt idx="7166">
                  <c:v>-3.46E-3</c:v>
                </c:pt>
                <c:pt idx="7167">
                  <c:v>-2.9299999999999999E-3</c:v>
                </c:pt>
                <c:pt idx="7168">
                  <c:v>-2.3500000000000001E-3</c:v>
                </c:pt>
                <c:pt idx="7169">
                  <c:v>-1.9300000000000001E-3</c:v>
                </c:pt>
                <c:pt idx="7170">
                  <c:v>-1.2999999999999999E-3</c:v>
                </c:pt>
                <c:pt idx="7171">
                  <c:v>-7.6999999999999996E-4</c:v>
                </c:pt>
                <c:pt idx="7172">
                  <c:v>-2.9E-4</c:v>
                </c:pt>
                <c:pt idx="7173">
                  <c:v>1.8000000000000001E-4</c:v>
                </c:pt>
                <c:pt idx="7174">
                  <c:v>5.5000000000000003E-4</c:v>
                </c:pt>
                <c:pt idx="7175">
                  <c:v>9.7000000000000005E-4</c:v>
                </c:pt>
                <c:pt idx="7176">
                  <c:v>1.39E-3</c:v>
                </c:pt>
                <c:pt idx="7177">
                  <c:v>1.7099999999999999E-3</c:v>
                </c:pt>
                <c:pt idx="7178">
                  <c:v>1.97E-3</c:v>
                </c:pt>
                <c:pt idx="7179">
                  <c:v>2.2399999999999998E-3</c:v>
                </c:pt>
                <c:pt idx="7180">
                  <c:v>2.5000000000000001E-3</c:v>
                </c:pt>
                <c:pt idx="7181">
                  <c:v>2.5999999999999999E-3</c:v>
                </c:pt>
                <c:pt idx="7182">
                  <c:v>2.8700000000000002E-3</c:v>
                </c:pt>
                <c:pt idx="7183">
                  <c:v>2.97E-3</c:v>
                </c:pt>
                <c:pt idx="7184">
                  <c:v>2.97E-3</c:v>
                </c:pt>
                <c:pt idx="7185">
                  <c:v>3.13E-3</c:v>
                </c:pt>
                <c:pt idx="7186">
                  <c:v>3.0799999999999998E-3</c:v>
                </c:pt>
                <c:pt idx="7187">
                  <c:v>3.0799999999999998E-3</c:v>
                </c:pt>
                <c:pt idx="7188">
                  <c:v>3.0300000000000001E-3</c:v>
                </c:pt>
                <c:pt idx="7189">
                  <c:v>2.97E-3</c:v>
                </c:pt>
                <c:pt idx="7190">
                  <c:v>2.97E-3</c:v>
                </c:pt>
                <c:pt idx="7191">
                  <c:v>2.9199999999999999E-3</c:v>
                </c:pt>
                <c:pt idx="7192">
                  <c:v>2.9199999999999999E-3</c:v>
                </c:pt>
                <c:pt idx="7193">
                  <c:v>2.7599999999999999E-3</c:v>
                </c:pt>
                <c:pt idx="7194">
                  <c:v>2.7599999999999999E-3</c:v>
                </c:pt>
                <c:pt idx="7195">
                  <c:v>2.7599999999999999E-3</c:v>
                </c:pt>
                <c:pt idx="7196">
                  <c:v>2.66E-3</c:v>
                </c:pt>
                <c:pt idx="7197">
                  <c:v>2.66E-3</c:v>
                </c:pt>
                <c:pt idx="7198">
                  <c:v>2.66E-3</c:v>
                </c:pt>
                <c:pt idx="7199">
                  <c:v>2.66E-3</c:v>
                </c:pt>
                <c:pt idx="7200">
                  <c:v>2.7100000000000002E-3</c:v>
                </c:pt>
                <c:pt idx="7201">
                  <c:v>2.66E-3</c:v>
                </c:pt>
                <c:pt idx="7202">
                  <c:v>2.7599999999999999E-3</c:v>
                </c:pt>
                <c:pt idx="7203">
                  <c:v>2.81E-3</c:v>
                </c:pt>
                <c:pt idx="7204">
                  <c:v>2.9199999999999999E-3</c:v>
                </c:pt>
                <c:pt idx="7205">
                  <c:v>2.97E-3</c:v>
                </c:pt>
                <c:pt idx="7206">
                  <c:v>3.0799999999999998E-3</c:v>
                </c:pt>
                <c:pt idx="7207">
                  <c:v>3.1800000000000001E-3</c:v>
                </c:pt>
                <c:pt idx="7208">
                  <c:v>3.3899999999999998E-3</c:v>
                </c:pt>
                <c:pt idx="7209">
                  <c:v>3.4499999999999999E-3</c:v>
                </c:pt>
                <c:pt idx="7210">
                  <c:v>3.6099999999999999E-3</c:v>
                </c:pt>
                <c:pt idx="7211">
                  <c:v>3.6099999999999999E-3</c:v>
                </c:pt>
                <c:pt idx="7212">
                  <c:v>3.6600000000000001E-3</c:v>
                </c:pt>
                <c:pt idx="7213">
                  <c:v>3.7599999999999999E-3</c:v>
                </c:pt>
                <c:pt idx="7214">
                  <c:v>3.82E-3</c:v>
                </c:pt>
                <c:pt idx="7215">
                  <c:v>3.7599999999999999E-3</c:v>
                </c:pt>
                <c:pt idx="7216">
                  <c:v>3.82E-3</c:v>
                </c:pt>
                <c:pt idx="7217">
                  <c:v>3.7100000000000002E-3</c:v>
                </c:pt>
                <c:pt idx="7218">
                  <c:v>3.7100000000000002E-3</c:v>
                </c:pt>
                <c:pt idx="7219">
                  <c:v>3.6600000000000001E-3</c:v>
                </c:pt>
                <c:pt idx="7220">
                  <c:v>3.6099999999999999E-3</c:v>
                </c:pt>
                <c:pt idx="7221">
                  <c:v>3.3400000000000001E-3</c:v>
                </c:pt>
                <c:pt idx="7222">
                  <c:v>3.2399999999999998E-3</c:v>
                </c:pt>
                <c:pt idx="7223">
                  <c:v>2.9199999999999999E-3</c:v>
                </c:pt>
                <c:pt idx="7224">
                  <c:v>2.81E-3</c:v>
                </c:pt>
                <c:pt idx="7225">
                  <c:v>2.4499999999999999E-3</c:v>
                </c:pt>
                <c:pt idx="7226">
                  <c:v>2.1299999999999999E-3</c:v>
                </c:pt>
                <c:pt idx="7227">
                  <c:v>1.8699999999999999E-3</c:v>
                </c:pt>
                <c:pt idx="7228">
                  <c:v>1.5499999999999999E-3</c:v>
                </c:pt>
                <c:pt idx="7229">
                  <c:v>1.1800000000000001E-3</c:v>
                </c:pt>
                <c:pt idx="7230">
                  <c:v>8.7000000000000001E-4</c:v>
                </c:pt>
                <c:pt idx="7231">
                  <c:v>5.0000000000000001E-4</c:v>
                </c:pt>
                <c:pt idx="7232">
                  <c:v>6.9999999999999994E-5</c:v>
                </c:pt>
                <c:pt idx="7233">
                  <c:v>-2.4000000000000001E-4</c:v>
                </c:pt>
                <c:pt idx="7234">
                  <c:v>-4.4999999999999999E-4</c:v>
                </c:pt>
                <c:pt idx="7235">
                  <c:v>-8.7000000000000001E-4</c:v>
                </c:pt>
                <c:pt idx="7236">
                  <c:v>-1.14E-3</c:v>
                </c:pt>
                <c:pt idx="7237">
                  <c:v>-1.4E-3</c:v>
                </c:pt>
                <c:pt idx="7238">
                  <c:v>-1.66E-3</c:v>
                </c:pt>
                <c:pt idx="7239">
                  <c:v>-1.8699999999999999E-3</c:v>
                </c:pt>
                <c:pt idx="7240">
                  <c:v>-2.0300000000000001E-3</c:v>
                </c:pt>
                <c:pt idx="7241">
                  <c:v>-2.3E-3</c:v>
                </c:pt>
                <c:pt idx="7242">
                  <c:v>-2.5100000000000001E-3</c:v>
                </c:pt>
                <c:pt idx="7243">
                  <c:v>-2.4499999999999999E-3</c:v>
                </c:pt>
                <c:pt idx="7244">
                  <c:v>-2.5100000000000001E-3</c:v>
                </c:pt>
                <c:pt idx="7245">
                  <c:v>-2.6700000000000001E-3</c:v>
                </c:pt>
                <c:pt idx="7246">
                  <c:v>-2.6099999999999999E-3</c:v>
                </c:pt>
                <c:pt idx="7247">
                  <c:v>-2.6700000000000001E-3</c:v>
                </c:pt>
                <c:pt idx="7248">
                  <c:v>-2.7200000000000002E-3</c:v>
                </c:pt>
                <c:pt idx="7249">
                  <c:v>-2.6099999999999999E-3</c:v>
                </c:pt>
                <c:pt idx="7250">
                  <c:v>-2.5100000000000001E-3</c:v>
                </c:pt>
                <c:pt idx="7251">
                  <c:v>-2.3999999999999998E-3</c:v>
                </c:pt>
                <c:pt idx="7252">
                  <c:v>-2.3E-3</c:v>
                </c:pt>
                <c:pt idx="7253">
                  <c:v>-2.1900000000000001E-3</c:v>
                </c:pt>
                <c:pt idx="7254">
                  <c:v>-1.98E-3</c:v>
                </c:pt>
                <c:pt idx="7255">
                  <c:v>-1.9300000000000001E-3</c:v>
                </c:pt>
                <c:pt idx="7256">
                  <c:v>-1.72E-3</c:v>
                </c:pt>
                <c:pt idx="7257">
                  <c:v>-1.6100000000000001E-3</c:v>
                </c:pt>
                <c:pt idx="7258">
                  <c:v>-1.4E-3</c:v>
                </c:pt>
                <c:pt idx="7259">
                  <c:v>-1.24E-3</c:v>
                </c:pt>
                <c:pt idx="7260">
                  <c:v>-1.14E-3</c:v>
                </c:pt>
                <c:pt idx="7261">
                  <c:v>-1.14E-3</c:v>
                </c:pt>
                <c:pt idx="7262">
                  <c:v>-9.3000000000000005E-4</c:v>
                </c:pt>
                <c:pt idx="7263">
                  <c:v>-8.1999999999999998E-4</c:v>
                </c:pt>
                <c:pt idx="7264">
                  <c:v>-7.6999999999999996E-4</c:v>
                </c:pt>
                <c:pt idx="7265">
                  <c:v>-6.0999999999999997E-4</c:v>
                </c:pt>
                <c:pt idx="7266">
                  <c:v>-6.0999999999999997E-4</c:v>
                </c:pt>
                <c:pt idx="7267">
                  <c:v>-5.5999999999999995E-4</c:v>
                </c:pt>
                <c:pt idx="7268">
                  <c:v>-4.4999999999999999E-4</c:v>
                </c:pt>
                <c:pt idx="7269">
                  <c:v>-5.0000000000000001E-4</c:v>
                </c:pt>
                <c:pt idx="7270">
                  <c:v>-5.5999999999999995E-4</c:v>
                </c:pt>
                <c:pt idx="7271">
                  <c:v>-5.5999999999999995E-4</c:v>
                </c:pt>
                <c:pt idx="7272">
                  <c:v>-5.0000000000000001E-4</c:v>
                </c:pt>
                <c:pt idx="7273">
                  <c:v>-5.5999999999999995E-4</c:v>
                </c:pt>
                <c:pt idx="7274">
                  <c:v>-6.6E-4</c:v>
                </c:pt>
                <c:pt idx="7275">
                  <c:v>-6.6E-4</c:v>
                </c:pt>
                <c:pt idx="7276">
                  <c:v>-8.1999999999999998E-4</c:v>
                </c:pt>
                <c:pt idx="7277">
                  <c:v>-9.3000000000000005E-4</c:v>
                </c:pt>
                <c:pt idx="7278">
                  <c:v>-1.08E-3</c:v>
                </c:pt>
                <c:pt idx="7279">
                  <c:v>-1.24E-3</c:v>
                </c:pt>
                <c:pt idx="7280">
                  <c:v>-1.3500000000000001E-3</c:v>
                </c:pt>
                <c:pt idx="7281">
                  <c:v>-1.5100000000000001E-3</c:v>
                </c:pt>
                <c:pt idx="7282">
                  <c:v>-1.56E-3</c:v>
                </c:pt>
                <c:pt idx="7283">
                  <c:v>-1.82E-3</c:v>
                </c:pt>
                <c:pt idx="7284">
                  <c:v>-1.9300000000000001E-3</c:v>
                </c:pt>
                <c:pt idx="7285">
                  <c:v>-2.14E-3</c:v>
                </c:pt>
                <c:pt idx="7286">
                  <c:v>-2.3500000000000001E-3</c:v>
                </c:pt>
                <c:pt idx="7287">
                  <c:v>-2.5600000000000002E-3</c:v>
                </c:pt>
                <c:pt idx="7288">
                  <c:v>-2.5600000000000002E-3</c:v>
                </c:pt>
                <c:pt idx="7289">
                  <c:v>-2.82E-3</c:v>
                </c:pt>
                <c:pt idx="7290">
                  <c:v>-2.98E-3</c:v>
                </c:pt>
                <c:pt idx="7291">
                  <c:v>-3.14E-3</c:v>
                </c:pt>
                <c:pt idx="7292">
                  <c:v>-3.2399999999999998E-3</c:v>
                </c:pt>
                <c:pt idx="7293">
                  <c:v>-3.46E-3</c:v>
                </c:pt>
                <c:pt idx="7294">
                  <c:v>-3.5599999999999998E-3</c:v>
                </c:pt>
                <c:pt idx="7295">
                  <c:v>-3.7200000000000002E-3</c:v>
                </c:pt>
                <c:pt idx="7296">
                  <c:v>-3.7699999999999999E-3</c:v>
                </c:pt>
                <c:pt idx="7297">
                  <c:v>-3.9300000000000003E-3</c:v>
                </c:pt>
                <c:pt idx="7298">
                  <c:v>-3.9300000000000003E-3</c:v>
                </c:pt>
                <c:pt idx="7299">
                  <c:v>-4.0400000000000002E-3</c:v>
                </c:pt>
                <c:pt idx="7300">
                  <c:v>-4.0400000000000002E-3</c:v>
                </c:pt>
                <c:pt idx="7301">
                  <c:v>-3.98E-3</c:v>
                </c:pt>
                <c:pt idx="7302">
                  <c:v>-4.0400000000000002E-3</c:v>
                </c:pt>
                <c:pt idx="7303">
                  <c:v>-3.98E-3</c:v>
                </c:pt>
                <c:pt idx="7304">
                  <c:v>-3.9300000000000003E-3</c:v>
                </c:pt>
                <c:pt idx="7305">
                  <c:v>-3.8800000000000002E-3</c:v>
                </c:pt>
                <c:pt idx="7306">
                  <c:v>-3.7699999999999999E-3</c:v>
                </c:pt>
                <c:pt idx="7307">
                  <c:v>-3.6700000000000001E-3</c:v>
                </c:pt>
                <c:pt idx="7308">
                  <c:v>-3.5100000000000001E-3</c:v>
                </c:pt>
                <c:pt idx="7309">
                  <c:v>-3.3500000000000001E-3</c:v>
                </c:pt>
                <c:pt idx="7310">
                  <c:v>-3.1900000000000001E-3</c:v>
                </c:pt>
                <c:pt idx="7311">
                  <c:v>-3.14E-3</c:v>
                </c:pt>
                <c:pt idx="7312">
                  <c:v>-2.9299999999999999E-3</c:v>
                </c:pt>
                <c:pt idx="7313">
                  <c:v>-2.82E-3</c:v>
                </c:pt>
                <c:pt idx="7314">
                  <c:v>-2.6099999999999999E-3</c:v>
                </c:pt>
                <c:pt idx="7315">
                  <c:v>-2.4499999999999999E-3</c:v>
                </c:pt>
                <c:pt idx="7316">
                  <c:v>-2.3E-3</c:v>
                </c:pt>
                <c:pt idx="7317">
                  <c:v>-2.2399999999999998E-3</c:v>
                </c:pt>
                <c:pt idx="7318">
                  <c:v>-2.14E-3</c:v>
                </c:pt>
                <c:pt idx="7319">
                  <c:v>-2.0899999999999998E-3</c:v>
                </c:pt>
                <c:pt idx="7320">
                  <c:v>-1.9300000000000001E-3</c:v>
                </c:pt>
                <c:pt idx="7321">
                  <c:v>-2.0300000000000001E-3</c:v>
                </c:pt>
                <c:pt idx="7322">
                  <c:v>-2.0899999999999998E-3</c:v>
                </c:pt>
                <c:pt idx="7323">
                  <c:v>-2.1900000000000001E-3</c:v>
                </c:pt>
                <c:pt idx="7324">
                  <c:v>-2.3E-3</c:v>
                </c:pt>
                <c:pt idx="7325">
                  <c:v>-2.4499999999999999E-3</c:v>
                </c:pt>
                <c:pt idx="7326">
                  <c:v>-2.6099999999999999E-3</c:v>
                </c:pt>
                <c:pt idx="7327">
                  <c:v>-2.98E-3</c:v>
                </c:pt>
                <c:pt idx="7328">
                  <c:v>-3.2399999999999998E-3</c:v>
                </c:pt>
                <c:pt idx="7329">
                  <c:v>-3.6099999999999999E-3</c:v>
                </c:pt>
                <c:pt idx="7330">
                  <c:v>-3.98E-3</c:v>
                </c:pt>
                <c:pt idx="7331">
                  <c:v>-4.4000000000000003E-3</c:v>
                </c:pt>
                <c:pt idx="7332">
                  <c:v>-4.9300000000000004E-3</c:v>
                </c:pt>
                <c:pt idx="7333">
                  <c:v>-5.4099999999999999E-3</c:v>
                </c:pt>
                <c:pt idx="7334">
                  <c:v>-5.9300000000000004E-3</c:v>
                </c:pt>
                <c:pt idx="7335">
                  <c:v>-6.5100000000000002E-3</c:v>
                </c:pt>
                <c:pt idx="7336">
                  <c:v>-6.9899999999999997E-3</c:v>
                </c:pt>
                <c:pt idx="7337">
                  <c:v>-7.5700000000000003E-3</c:v>
                </c:pt>
                <c:pt idx="7338">
                  <c:v>-8.1499999999999993E-3</c:v>
                </c:pt>
                <c:pt idx="7339">
                  <c:v>-8.6700000000000006E-3</c:v>
                </c:pt>
                <c:pt idx="7340">
                  <c:v>-9.1999999999999998E-3</c:v>
                </c:pt>
                <c:pt idx="7341">
                  <c:v>-9.7800000000000005E-3</c:v>
                </c:pt>
                <c:pt idx="7342">
                  <c:v>-1.025E-2</c:v>
                </c:pt>
                <c:pt idx="7343">
                  <c:v>-1.0670000000000001E-2</c:v>
                </c:pt>
                <c:pt idx="7344">
                  <c:v>-1.115E-2</c:v>
                </c:pt>
                <c:pt idx="7345">
                  <c:v>-1.141E-2</c:v>
                </c:pt>
                <c:pt idx="7346">
                  <c:v>-1.1730000000000001E-2</c:v>
                </c:pt>
                <c:pt idx="7347">
                  <c:v>-1.204E-2</c:v>
                </c:pt>
                <c:pt idx="7348">
                  <c:v>-1.2149999999999999E-2</c:v>
                </c:pt>
                <c:pt idx="7349">
                  <c:v>-1.2409999999999999E-2</c:v>
                </c:pt>
                <c:pt idx="7350">
                  <c:v>-1.247E-2</c:v>
                </c:pt>
                <c:pt idx="7351">
                  <c:v>-1.2359999999999999E-2</c:v>
                </c:pt>
                <c:pt idx="7352">
                  <c:v>-1.226E-2</c:v>
                </c:pt>
                <c:pt idx="7353">
                  <c:v>-1.204E-2</c:v>
                </c:pt>
                <c:pt idx="7354">
                  <c:v>-1.189E-2</c:v>
                </c:pt>
                <c:pt idx="7355">
                  <c:v>-1.157E-2</c:v>
                </c:pt>
                <c:pt idx="7356">
                  <c:v>-1.125E-2</c:v>
                </c:pt>
                <c:pt idx="7357">
                  <c:v>-1.0829999999999999E-2</c:v>
                </c:pt>
                <c:pt idx="7358">
                  <c:v>-1.031E-2</c:v>
                </c:pt>
                <c:pt idx="7359">
                  <c:v>-9.8799999999999999E-3</c:v>
                </c:pt>
                <c:pt idx="7360">
                  <c:v>-9.41E-3</c:v>
                </c:pt>
                <c:pt idx="7361">
                  <c:v>-8.6700000000000006E-3</c:v>
                </c:pt>
                <c:pt idx="7362">
                  <c:v>-8.09E-3</c:v>
                </c:pt>
                <c:pt idx="7363">
                  <c:v>-7.4599999999999996E-3</c:v>
                </c:pt>
                <c:pt idx="7364">
                  <c:v>-6.8300000000000001E-3</c:v>
                </c:pt>
                <c:pt idx="7365">
                  <c:v>-6.1999999999999998E-3</c:v>
                </c:pt>
                <c:pt idx="7366">
                  <c:v>-5.5100000000000001E-3</c:v>
                </c:pt>
                <c:pt idx="7367">
                  <c:v>-4.9800000000000001E-3</c:v>
                </c:pt>
                <c:pt idx="7368">
                  <c:v>-4.4000000000000003E-3</c:v>
                </c:pt>
                <c:pt idx="7369">
                  <c:v>-3.8800000000000002E-3</c:v>
                </c:pt>
                <c:pt idx="7370">
                  <c:v>-3.3500000000000001E-3</c:v>
                </c:pt>
                <c:pt idx="7371">
                  <c:v>-2.98E-3</c:v>
                </c:pt>
                <c:pt idx="7372">
                  <c:v>-2.5600000000000002E-3</c:v>
                </c:pt>
                <c:pt idx="7373">
                  <c:v>-2.2399999999999998E-3</c:v>
                </c:pt>
                <c:pt idx="7374">
                  <c:v>-1.8699999999999999E-3</c:v>
                </c:pt>
                <c:pt idx="7375">
                  <c:v>-1.66E-3</c:v>
                </c:pt>
                <c:pt idx="7376">
                  <c:v>-1.56E-3</c:v>
                </c:pt>
                <c:pt idx="7377">
                  <c:v>-1.3500000000000001E-3</c:v>
                </c:pt>
                <c:pt idx="7378">
                  <c:v>-1.4E-3</c:v>
                </c:pt>
                <c:pt idx="7379">
                  <c:v>-1.5100000000000001E-3</c:v>
                </c:pt>
                <c:pt idx="7380">
                  <c:v>-1.5100000000000001E-3</c:v>
                </c:pt>
                <c:pt idx="7381">
                  <c:v>-1.66E-3</c:v>
                </c:pt>
                <c:pt idx="7382">
                  <c:v>-1.7700000000000001E-3</c:v>
                </c:pt>
                <c:pt idx="7383">
                  <c:v>-2.0300000000000001E-3</c:v>
                </c:pt>
                <c:pt idx="7384">
                  <c:v>-2.2399999999999998E-3</c:v>
                </c:pt>
                <c:pt idx="7385">
                  <c:v>-2.5600000000000002E-3</c:v>
                </c:pt>
                <c:pt idx="7386">
                  <c:v>-2.9299999999999999E-3</c:v>
                </c:pt>
                <c:pt idx="7387">
                  <c:v>-3.14E-3</c:v>
                </c:pt>
                <c:pt idx="7388">
                  <c:v>-3.46E-3</c:v>
                </c:pt>
                <c:pt idx="7389">
                  <c:v>-3.82E-3</c:v>
                </c:pt>
                <c:pt idx="7390">
                  <c:v>-4.0899999999999999E-3</c:v>
                </c:pt>
                <c:pt idx="7391">
                  <c:v>-4.5100000000000001E-3</c:v>
                </c:pt>
                <c:pt idx="7392">
                  <c:v>-4.7699999999999999E-3</c:v>
                </c:pt>
                <c:pt idx="7393">
                  <c:v>-4.9300000000000004E-3</c:v>
                </c:pt>
                <c:pt idx="7394">
                  <c:v>-5.1399999999999996E-3</c:v>
                </c:pt>
                <c:pt idx="7395">
                  <c:v>-5.3499999999999997E-3</c:v>
                </c:pt>
                <c:pt idx="7396">
                  <c:v>-5.4599999999999996E-3</c:v>
                </c:pt>
                <c:pt idx="7397">
                  <c:v>-5.62E-3</c:v>
                </c:pt>
                <c:pt idx="7398">
                  <c:v>-5.6699999999999997E-3</c:v>
                </c:pt>
                <c:pt idx="7399">
                  <c:v>-5.5599999999999998E-3</c:v>
                </c:pt>
                <c:pt idx="7400">
                  <c:v>-5.5599999999999998E-3</c:v>
                </c:pt>
                <c:pt idx="7401">
                  <c:v>-5.4099999999999999E-3</c:v>
                </c:pt>
                <c:pt idx="7402">
                  <c:v>-5.2500000000000003E-3</c:v>
                </c:pt>
                <c:pt idx="7403">
                  <c:v>-4.9800000000000001E-3</c:v>
                </c:pt>
                <c:pt idx="7404">
                  <c:v>-4.7200000000000002E-3</c:v>
                </c:pt>
                <c:pt idx="7405">
                  <c:v>-4.4600000000000004E-3</c:v>
                </c:pt>
                <c:pt idx="7406">
                  <c:v>-3.9300000000000003E-3</c:v>
                </c:pt>
                <c:pt idx="7407">
                  <c:v>-3.6099999999999999E-3</c:v>
                </c:pt>
                <c:pt idx="7408">
                  <c:v>-3.14E-3</c:v>
                </c:pt>
                <c:pt idx="7409">
                  <c:v>-2.7699999999999999E-3</c:v>
                </c:pt>
                <c:pt idx="7410">
                  <c:v>-2.1900000000000001E-3</c:v>
                </c:pt>
                <c:pt idx="7411">
                  <c:v>-1.82E-3</c:v>
                </c:pt>
                <c:pt idx="7412">
                  <c:v>-1.2999999999999999E-3</c:v>
                </c:pt>
                <c:pt idx="7413">
                  <c:v>-8.7000000000000001E-4</c:v>
                </c:pt>
                <c:pt idx="7414">
                  <c:v>-4.4999999999999999E-4</c:v>
                </c:pt>
                <c:pt idx="7415">
                  <c:v>2.0000000000000002E-5</c:v>
                </c:pt>
                <c:pt idx="7416">
                  <c:v>5.0000000000000001E-4</c:v>
                </c:pt>
                <c:pt idx="7417">
                  <c:v>7.6000000000000004E-4</c:v>
                </c:pt>
                <c:pt idx="7418">
                  <c:v>1.1800000000000001E-3</c:v>
                </c:pt>
                <c:pt idx="7419">
                  <c:v>1.39E-3</c:v>
                </c:pt>
                <c:pt idx="7420">
                  <c:v>1.66E-3</c:v>
                </c:pt>
                <c:pt idx="7421">
                  <c:v>1.92E-3</c:v>
                </c:pt>
                <c:pt idx="7422">
                  <c:v>2.0799999999999998E-3</c:v>
                </c:pt>
                <c:pt idx="7423">
                  <c:v>2.2399999999999998E-3</c:v>
                </c:pt>
                <c:pt idx="7424">
                  <c:v>2.3400000000000001E-3</c:v>
                </c:pt>
                <c:pt idx="7425">
                  <c:v>2.3900000000000002E-3</c:v>
                </c:pt>
                <c:pt idx="7426">
                  <c:v>2.2399999999999998E-3</c:v>
                </c:pt>
                <c:pt idx="7427">
                  <c:v>2.1800000000000001E-3</c:v>
                </c:pt>
                <c:pt idx="7428">
                  <c:v>2.0799999999999998E-3</c:v>
                </c:pt>
                <c:pt idx="7429">
                  <c:v>1.92E-3</c:v>
                </c:pt>
                <c:pt idx="7430">
                  <c:v>1.7099999999999999E-3</c:v>
                </c:pt>
                <c:pt idx="7431">
                  <c:v>1.4400000000000001E-3</c:v>
                </c:pt>
                <c:pt idx="7432">
                  <c:v>1.2899999999999999E-3</c:v>
                </c:pt>
                <c:pt idx="7433">
                  <c:v>9.2000000000000003E-4</c:v>
                </c:pt>
                <c:pt idx="7434">
                  <c:v>5.5000000000000003E-4</c:v>
                </c:pt>
                <c:pt idx="7435">
                  <c:v>2.9E-4</c:v>
                </c:pt>
                <c:pt idx="7436">
                  <c:v>-8.0000000000000007E-5</c:v>
                </c:pt>
                <c:pt idx="7437">
                  <c:v>-4.4999999999999999E-4</c:v>
                </c:pt>
                <c:pt idx="7438">
                  <c:v>-7.6999999999999996E-4</c:v>
                </c:pt>
                <c:pt idx="7439">
                  <c:v>-1.14E-3</c:v>
                </c:pt>
                <c:pt idx="7440">
                  <c:v>-1.4E-3</c:v>
                </c:pt>
                <c:pt idx="7441">
                  <c:v>-1.66E-3</c:v>
                </c:pt>
                <c:pt idx="7442">
                  <c:v>-1.98E-3</c:v>
                </c:pt>
                <c:pt idx="7443">
                  <c:v>-2.3E-3</c:v>
                </c:pt>
                <c:pt idx="7444">
                  <c:v>-2.5100000000000001E-3</c:v>
                </c:pt>
                <c:pt idx="7445">
                  <c:v>-2.7200000000000002E-3</c:v>
                </c:pt>
                <c:pt idx="7446">
                  <c:v>-2.9299999999999999E-3</c:v>
                </c:pt>
                <c:pt idx="7447">
                  <c:v>-3.14E-3</c:v>
                </c:pt>
                <c:pt idx="7448">
                  <c:v>-3.2399999999999998E-3</c:v>
                </c:pt>
                <c:pt idx="7449">
                  <c:v>-3.46E-3</c:v>
                </c:pt>
                <c:pt idx="7450">
                  <c:v>-3.5100000000000001E-3</c:v>
                </c:pt>
                <c:pt idx="7451">
                  <c:v>-3.7200000000000002E-3</c:v>
                </c:pt>
                <c:pt idx="7452">
                  <c:v>-3.7200000000000002E-3</c:v>
                </c:pt>
                <c:pt idx="7453">
                  <c:v>-3.82E-3</c:v>
                </c:pt>
                <c:pt idx="7454">
                  <c:v>-3.7200000000000002E-3</c:v>
                </c:pt>
                <c:pt idx="7455">
                  <c:v>-3.82E-3</c:v>
                </c:pt>
                <c:pt idx="7456">
                  <c:v>-3.7699999999999999E-3</c:v>
                </c:pt>
                <c:pt idx="7457">
                  <c:v>-3.7200000000000002E-3</c:v>
                </c:pt>
                <c:pt idx="7458">
                  <c:v>-3.6700000000000001E-3</c:v>
                </c:pt>
                <c:pt idx="7459">
                  <c:v>-3.5599999999999998E-3</c:v>
                </c:pt>
                <c:pt idx="7460">
                  <c:v>-3.5100000000000001E-3</c:v>
                </c:pt>
                <c:pt idx="7461">
                  <c:v>-3.3E-3</c:v>
                </c:pt>
                <c:pt idx="7462">
                  <c:v>-3.3500000000000001E-3</c:v>
                </c:pt>
                <c:pt idx="7463">
                  <c:v>-3.1900000000000001E-3</c:v>
                </c:pt>
                <c:pt idx="7464">
                  <c:v>-3.0899999999999999E-3</c:v>
                </c:pt>
                <c:pt idx="7465">
                  <c:v>-2.98E-3</c:v>
                </c:pt>
                <c:pt idx="7466">
                  <c:v>-2.82E-3</c:v>
                </c:pt>
                <c:pt idx="7467">
                  <c:v>-2.7699999999999999E-3</c:v>
                </c:pt>
                <c:pt idx="7468">
                  <c:v>-2.5100000000000001E-3</c:v>
                </c:pt>
                <c:pt idx="7469">
                  <c:v>-2.3999999999999998E-3</c:v>
                </c:pt>
                <c:pt idx="7470">
                  <c:v>-2.3E-3</c:v>
                </c:pt>
                <c:pt idx="7471">
                  <c:v>-2.14E-3</c:v>
                </c:pt>
                <c:pt idx="7472">
                  <c:v>-2.0899999999999998E-3</c:v>
                </c:pt>
                <c:pt idx="7473">
                  <c:v>-2.0300000000000001E-3</c:v>
                </c:pt>
                <c:pt idx="7474">
                  <c:v>-1.82E-3</c:v>
                </c:pt>
                <c:pt idx="7475">
                  <c:v>-1.82E-3</c:v>
                </c:pt>
                <c:pt idx="7476">
                  <c:v>-1.56E-3</c:v>
                </c:pt>
                <c:pt idx="7477">
                  <c:v>-1.56E-3</c:v>
                </c:pt>
                <c:pt idx="7478">
                  <c:v>-1.4499999999999999E-3</c:v>
                </c:pt>
                <c:pt idx="7479">
                  <c:v>-1.2999999999999999E-3</c:v>
                </c:pt>
                <c:pt idx="7480">
                  <c:v>-1.1900000000000001E-3</c:v>
                </c:pt>
                <c:pt idx="7481">
                  <c:v>-1.08E-3</c:v>
                </c:pt>
                <c:pt idx="7482">
                  <c:v>-1.0300000000000001E-3</c:v>
                </c:pt>
                <c:pt idx="7483">
                  <c:v>-9.3000000000000005E-4</c:v>
                </c:pt>
                <c:pt idx="7484">
                  <c:v>-7.6999999999999996E-4</c:v>
                </c:pt>
                <c:pt idx="7485">
                  <c:v>-8.1999999999999998E-4</c:v>
                </c:pt>
                <c:pt idx="7486">
                  <c:v>-8.1999999999999998E-4</c:v>
                </c:pt>
                <c:pt idx="7487">
                  <c:v>-8.1999999999999998E-4</c:v>
                </c:pt>
                <c:pt idx="7488">
                  <c:v>-7.2000000000000005E-4</c:v>
                </c:pt>
                <c:pt idx="7489">
                  <c:v>-7.2000000000000005E-4</c:v>
                </c:pt>
                <c:pt idx="7490">
                  <c:v>-8.1999999999999998E-4</c:v>
                </c:pt>
                <c:pt idx="7491">
                  <c:v>-9.3000000000000005E-4</c:v>
                </c:pt>
                <c:pt idx="7492">
                  <c:v>-1.0300000000000001E-3</c:v>
                </c:pt>
                <c:pt idx="7493">
                  <c:v>-1.24E-3</c:v>
                </c:pt>
                <c:pt idx="7494">
                  <c:v>-1.2999999999999999E-3</c:v>
                </c:pt>
                <c:pt idx="7495">
                  <c:v>-1.4E-3</c:v>
                </c:pt>
                <c:pt idx="7496">
                  <c:v>-1.56E-3</c:v>
                </c:pt>
                <c:pt idx="7497">
                  <c:v>-1.82E-3</c:v>
                </c:pt>
                <c:pt idx="7498">
                  <c:v>-1.98E-3</c:v>
                </c:pt>
                <c:pt idx="7499">
                  <c:v>-2.2399999999999998E-3</c:v>
                </c:pt>
                <c:pt idx="7500">
                  <c:v>-2.5100000000000001E-3</c:v>
                </c:pt>
                <c:pt idx="7501">
                  <c:v>-2.9299999999999999E-3</c:v>
                </c:pt>
                <c:pt idx="7502">
                  <c:v>-3.0899999999999999E-3</c:v>
                </c:pt>
                <c:pt idx="7503">
                  <c:v>-3.5100000000000001E-3</c:v>
                </c:pt>
                <c:pt idx="7504">
                  <c:v>-3.98E-3</c:v>
                </c:pt>
                <c:pt idx="7505">
                  <c:v>-4.3E-3</c:v>
                </c:pt>
                <c:pt idx="7506">
                  <c:v>-4.6699999999999997E-3</c:v>
                </c:pt>
                <c:pt idx="7507">
                  <c:v>-4.9300000000000004E-3</c:v>
                </c:pt>
                <c:pt idx="7508">
                  <c:v>-5.4599999999999996E-3</c:v>
                </c:pt>
                <c:pt idx="7509">
                  <c:v>-5.8300000000000001E-3</c:v>
                </c:pt>
                <c:pt idx="7510">
                  <c:v>-6.1999999999999998E-3</c:v>
                </c:pt>
                <c:pt idx="7511">
                  <c:v>-6.62E-3</c:v>
                </c:pt>
                <c:pt idx="7512">
                  <c:v>-6.9300000000000004E-3</c:v>
                </c:pt>
                <c:pt idx="7513">
                  <c:v>-7.3499999999999998E-3</c:v>
                </c:pt>
                <c:pt idx="7514">
                  <c:v>-7.6699999999999997E-3</c:v>
                </c:pt>
                <c:pt idx="7515">
                  <c:v>-7.8799999999999999E-3</c:v>
                </c:pt>
                <c:pt idx="7516">
                  <c:v>-8.09E-3</c:v>
                </c:pt>
                <c:pt idx="7517">
                  <c:v>-8.4100000000000008E-3</c:v>
                </c:pt>
                <c:pt idx="7518">
                  <c:v>-8.5699999999999995E-3</c:v>
                </c:pt>
                <c:pt idx="7519">
                  <c:v>-8.6700000000000006E-3</c:v>
                </c:pt>
                <c:pt idx="7520">
                  <c:v>-8.8299999999999993E-3</c:v>
                </c:pt>
                <c:pt idx="7521">
                  <c:v>-8.8299999999999993E-3</c:v>
                </c:pt>
                <c:pt idx="7522">
                  <c:v>-8.7799999999999996E-3</c:v>
                </c:pt>
                <c:pt idx="7523">
                  <c:v>-8.6700000000000006E-3</c:v>
                </c:pt>
                <c:pt idx="7524">
                  <c:v>-8.5699999999999995E-3</c:v>
                </c:pt>
                <c:pt idx="7525">
                  <c:v>-8.3000000000000001E-3</c:v>
                </c:pt>
                <c:pt idx="7526">
                  <c:v>-8.1499999999999993E-3</c:v>
                </c:pt>
                <c:pt idx="7527">
                  <c:v>-7.7799999999999996E-3</c:v>
                </c:pt>
                <c:pt idx="7528">
                  <c:v>-7.4099999999999999E-3</c:v>
                </c:pt>
                <c:pt idx="7529">
                  <c:v>-7.0400000000000003E-3</c:v>
                </c:pt>
                <c:pt idx="7530">
                  <c:v>-6.5599999999999999E-3</c:v>
                </c:pt>
                <c:pt idx="7531">
                  <c:v>-6.0400000000000002E-3</c:v>
                </c:pt>
                <c:pt idx="7532">
                  <c:v>-5.5100000000000001E-3</c:v>
                </c:pt>
                <c:pt idx="7533">
                  <c:v>-4.9300000000000004E-3</c:v>
                </c:pt>
                <c:pt idx="7534">
                  <c:v>-4.3E-3</c:v>
                </c:pt>
                <c:pt idx="7535">
                  <c:v>-3.7200000000000002E-3</c:v>
                </c:pt>
                <c:pt idx="7536">
                  <c:v>-3.0899999999999999E-3</c:v>
                </c:pt>
                <c:pt idx="7537">
                  <c:v>-2.4499999999999999E-3</c:v>
                </c:pt>
                <c:pt idx="7538">
                  <c:v>-1.7700000000000001E-3</c:v>
                </c:pt>
                <c:pt idx="7539">
                  <c:v>-1.1900000000000001E-3</c:v>
                </c:pt>
                <c:pt idx="7540">
                  <c:v>-6.0999999999999997E-4</c:v>
                </c:pt>
                <c:pt idx="7541">
                  <c:v>2.0000000000000002E-5</c:v>
                </c:pt>
                <c:pt idx="7542">
                  <c:v>5.9999999999999995E-4</c:v>
                </c:pt>
                <c:pt idx="7543">
                  <c:v>1.08E-3</c:v>
                </c:pt>
                <c:pt idx="7544">
                  <c:v>1.5499999999999999E-3</c:v>
                </c:pt>
                <c:pt idx="7545">
                  <c:v>1.92E-3</c:v>
                </c:pt>
                <c:pt idx="7546">
                  <c:v>2.1800000000000001E-3</c:v>
                </c:pt>
                <c:pt idx="7547">
                  <c:v>2.5000000000000001E-3</c:v>
                </c:pt>
                <c:pt idx="7548">
                  <c:v>2.7599999999999999E-3</c:v>
                </c:pt>
                <c:pt idx="7549">
                  <c:v>3.0300000000000001E-3</c:v>
                </c:pt>
                <c:pt idx="7550">
                  <c:v>2.97E-3</c:v>
                </c:pt>
                <c:pt idx="7551">
                  <c:v>3.0300000000000001E-3</c:v>
                </c:pt>
                <c:pt idx="7552">
                  <c:v>3.0300000000000001E-3</c:v>
                </c:pt>
                <c:pt idx="7553">
                  <c:v>3.0300000000000001E-3</c:v>
                </c:pt>
                <c:pt idx="7554">
                  <c:v>2.81E-3</c:v>
                </c:pt>
                <c:pt idx="7555">
                  <c:v>2.5500000000000002E-3</c:v>
                </c:pt>
                <c:pt idx="7556">
                  <c:v>2.3400000000000001E-3</c:v>
                </c:pt>
                <c:pt idx="7557">
                  <c:v>2.0799999999999998E-3</c:v>
                </c:pt>
                <c:pt idx="7558">
                  <c:v>1.66E-3</c:v>
                </c:pt>
                <c:pt idx="7559">
                  <c:v>1.34E-3</c:v>
                </c:pt>
                <c:pt idx="7560">
                  <c:v>8.7000000000000001E-4</c:v>
                </c:pt>
                <c:pt idx="7561">
                  <c:v>5.0000000000000001E-4</c:v>
                </c:pt>
                <c:pt idx="7562">
                  <c:v>1.2999999999999999E-4</c:v>
                </c:pt>
                <c:pt idx="7563">
                  <c:v>-2.9E-4</c:v>
                </c:pt>
                <c:pt idx="7564">
                  <c:v>-8.1999999999999998E-4</c:v>
                </c:pt>
                <c:pt idx="7565">
                  <c:v>-1.08E-3</c:v>
                </c:pt>
                <c:pt idx="7566">
                  <c:v>-1.5100000000000001E-3</c:v>
                </c:pt>
                <c:pt idx="7567">
                  <c:v>-1.82E-3</c:v>
                </c:pt>
                <c:pt idx="7568">
                  <c:v>-2.1900000000000001E-3</c:v>
                </c:pt>
                <c:pt idx="7569">
                  <c:v>-2.3999999999999998E-3</c:v>
                </c:pt>
                <c:pt idx="7570">
                  <c:v>-2.6700000000000001E-3</c:v>
                </c:pt>
                <c:pt idx="7571">
                  <c:v>-2.8800000000000002E-3</c:v>
                </c:pt>
                <c:pt idx="7572">
                  <c:v>-2.98E-3</c:v>
                </c:pt>
                <c:pt idx="7573">
                  <c:v>-3.14E-3</c:v>
                </c:pt>
                <c:pt idx="7574">
                  <c:v>-3.0899999999999999E-3</c:v>
                </c:pt>
                <c:pt idx="7575">
                  <c:v>-3.0899999999999999E-3</c:v>
                </c:pt>
                <c:pt idx="7576">
                  <c:v>-2.9299999999999999E-3</c:v>
                </c:pt>
                <c:pt idx="7577">
                  <c:v>-2.9299999999999999E-3</c:v>
                </c:pt>
                <c:pt idx="7578">
                  <c:v>-2.6700000000000001E-3</c:v>
                </c:pt>
                <c:pt idx="7579">
                  <c:v>-2.5100000000000001E-3</c:v>
                </c:pt>
                <c:pt idx="7580">
                  <c:v>-2.2399999999999998E-3</c:v>
                </c:pt>
                <c:pt idx="7581">
                  <c:v>-1.98E-3</c:v>
                </c:pt>
                <c:pt idx="7582">
                  <c:v>-1.66E-3</c:v>
                </c:pt>
                <c:pt idx="7583">
                  <c:v>-1.2999999999999999E-3</c:v>
                </c:pt>
                <c:pt idx="7584">
                  <c:v>-8.7000000000000001E-4</c:v>
                </c:pt>
                <c:pt idx="7585">
                  <c:v>-4.0000000000000002E-4</c:v>
                </c:pt>
                <c:pt idx="7586">
                  <c:v>-8.0000000000000007E-5</c:v>
                </c:pt>
                <c:pt idx="7587">
                  <c:v>1.8000000000000001E-4</c:v>
                </c:pt>
                <c:pt idx="7588">
                  <c:v>5.9999999999999995E-4</c:v>
                </c:pt>
                <c:pt idx="7589">
                  <c:v>8.7000000000000001E-4</c:v>
                </c:pt>
                <c:pt idx="7590">
                  <c:v>1.34E-3</c:v>
                </c:pt>
                <c:pt idx="7591">
                  <c:v>1.5499999999999999E-3</c:v>
                </c:pt>
                <c:pt idx="7592">
                  <c:v>1.97E-3</c:v>
                </c:pt>
                <c:pt idx="7593">
                  <c:v>2.1299999999999999E-3</c:v>
                </c:pt>
                <c:pt idx="7594">
                  <c:v>2.2899999999999999E-3</c:v>
                </c:pt>
                <c:pt idx="7595">
                  <c:v>2.5500000000000002E-3</c:v>
                </c:pt>
                <c:pt idx="7596">
                  <c:v>2.7100000000000002E-3</c:v>
                </c:pt>
                <c:pt idx="7597">
                  <c:v>2.8700000000000002E-3</c:v>
                </c:pt>
                <c:pt idx="7598">
                  <c:v>2.97E-3</c:v>
                </c:pt>
                <c:pt idx="7599">
                  <c:v>3.13E-3</c:v>
                </c:pt>
                <c:pt idx="7600">
                  <c:v>3.0799999999999998E-3</c:v>
                </c:pt>
                <c:pt idx="7601">
                  <c:v>3.13E-3</c:v>
                </c:pt>
                <c:pt idx="7602">
                  <c:v>3.13E-3</c:v>
                </c:pt>
                <c:pt idx="7603">
                  <c:v>3.13E-3</c:v>
                </c:pt>
                <c:pt idx="7604">
                  <c:v>3.1800000000000001E-3</c:v>
                </c:pt>
                <c:pt idx="7605">
                  <c:v>3.13E-3</c:v>
                </c:pt>
                <c:pt idx="7606">
                  <c:v>3.0300000000000001E-3</c:v>
                </c:pt>
                <c:pt idx="7607">
                  <c:v>3.0300000000000001E-3</c:v>
                </c:pt>
                <c:pt idx="7608">
                  <c:v>2.97E-3</c:v>
                </c:pt>
                <c:pt idx="7609">
                  <c:v>2.9199999999999999E-3</c:v>
                </c:pt>
                <c:pt idx="7610">
                  <c:v>2.9199999999999999E-3</c:v>
                </c:pt>
                <c:pt idx="7611">
                  <c:v>2.97E-3</c:v>
                </c:pt>
                <c:pt idx="7612">
                  <c:v>2.97E-3</c:v>
                </c:pt>
                <c:pt idx="7613">
                  <c:v>2.97E-3</c:v>
                </c:pt>
                <c:pt idx="7614">
                  <c:v>3.13E-3</c:v>
                </c:pt>
                <c:pt idx="7615">
                  <c:v>3.1800000000000001E-3</c:v>
                </c:pt>
                <c:pt idx="7616">
                  <c:v>3.29E-3</c:v>
                </c:pt>
                <c:pt idx="7617">
                  <c:v>3.3899999999999998E-3</c:v>
                </c:pt>
                <c:pt idx="7618">
                  <c:v>3.5500000000000002E-3</c:v>
                </c:pt>
                <c:pt idx="7619">
                  <c:v>3.6600000000000001E-3</c:v>
                </c:pt>
                <c:pt idx="7620">
                  <c:v>3.8700000000000002E-3</c:v>
                </c:pt>
                <c:pt idx="7621">
                  <c:v>4.0299999999999997E-3</c:v>
                </c:pt>
                <c:pt idx="7622">
                  <c:v>4.2399999999999998E-3</c:v>
                </c:pt>
                <c:pt idx="7623">
                  <c:v>4.4000000000000003E-3</c:v>
                </c:pt>
                <c:pt idx="7624">
                  <c:v>4.6100000000000004E-3</c:v>
                </c:pt>
                <c:pt idx="7625">
                  <c:v>4.7600000000000003E-3</c:v>
                </c:pt>
                <c:pt idx="7626">
                  <c:v>4.8700000000000002E-3</c:v>
                </c:pt>
                <c:pt idx="7627">
                  <c:v>5.0800000000000003E-3</c:v>
                </c:pt>
                <c:pt idx="7628">
                  <c:v>5.2399999999999999E-3</c:v>
                </c:pt>
                <c:pt idx="7629">
                  <c:v>5.4000000000000003E-3</c:v>
                </c:pt>
                <c:pt idx="7630">
                  <c:v>5.4999999999999997E-3</c:v>
                </c:pt>
                <c:pt idx="7631">
                  <c:v>5.5500000000000002E-3</c:v>
                </c:pt>
                <c:pt idx="7632">
                  <c:v>5.5500000000000002E-3</c:v>
                </c:pt>
                <c:pt idx="7633">
                  <c:v>5.5500000000000002E-3</c:v>
                </c:pt>
                <c:pt idx="7634">
                  <c:v>5.4999999999999997E-3</c:v>
                </c:pt>
                <c:pt idx="7635">
                  <c:v>5.45E-3</c:v>
                </c:pt>
                <c:pt idx="7636">
                  <c:v>5.3400000000000001E-3</c:v>
                </c:pt>
                <c:pt idx="7637">
                  <c:v>5.1900000000000002E-3</c:v>
                </c:pt>
                <c:pt idx="7638">
                  <c:v>4.9199999999999999E-3</c:v>
                </c:pt>
                <c:pt idx="7639">
                  <c:v>4.6600000000000001E-3</c:v>
                </c:pt>
                <c:pt idx="7640">
                  <c:v>4.45E-3</c:v>
                </c:pt>
                <c:pt idx="7641">
                  <c:v>4.0800000000000003E-3</c:v>
                </c:pt>
                <c:pt idx="7642">
                  <c:v>3.7100000000000002E-3</c:v>
                </c:pt>
                <c:pt idx="7643">
                  <c:v>3.29E-3</c:v>
                </c:pt>
                <c:pt idx="7644">
                  <c:v>2.97E-3</c:v>
                </c:pt>
                <c:pt idx="7645">
                  <c:v>2.5000000000000001E-3</c:v>
                </c:pt>
                <c:pt idx="7646">
                  <c:v>1.92E-3</c:v>
                </c:pt>
                <c:pt idx="7647">
                  <c:v>1.5E-3</c:v>
                </c:pt>
                <c:pt idx="7648">
                  <c:v>9.7000000000000005E-4</c:v>
                </c:pt>
                <c:pt idx="7649">
                  <c:v>4.4000000000000002E-4</c:v>
                </c:pt>
                <c:pt idx="7650">
                  <c:v>-8.0000000000000007E-5</c:v>
                </c:pt>
                <c:pt idx="7651">
                  <c:v>-6.6E-4</c:v>
                </c:pt>
                <c:pt idx="7652">
                  <c:v>-1.14E-3</c:v>
                </c:pt>
                <c:pt idx="7653">
                  <c:v>-1.7700000000000001E-3</c:v>
                </c:pt>
                <c:pt idx="7654">
                  <c:v>-2.2399999999999998E-3</c:v>
                </c:pt>
                <c:pt idx="7655">
                  <c:v>-2.7699999999999999E-3</c:v>
                </c:pt>
                <c:pt idx="7656">
                  <c:v>-3.14E-3</c:v>
                </c:pt>
                <c:pt idx="7657">
                  <c:v>-3.6099999999999999E-3</c:v>
                </c:pt>
                <c:pt idx="7658">
                  <c:v>-3.98E-3</c:v>
                </c:pt>
                <c:pt idx="7659">
                  <c:v>-4.4000000000000003E-3</c:v>
                </c:pt>
                <c:pt idx="7660">
                  <c:v>-4.8300000000000001E-3</c:v>
                </c:pt>
                <c:pt idx="7661">
                  <c:v>-5.0400000000000002E-3</c:v>
                </c:pt>
                <c:pt idx="7662">
                  <c:v>-5.3E-3</c:v>
                </c:pt>
                <c:pt idx="7663">
                  <c:v>-5.5100000000000001E-3</c:v>
                </c:pt>
                <c:pt idx="7664">
                  <c:v>-5.7200000000000003E-3</c:v>
                </c:pt>
                <c:pt idx="7665">
                  <c:v>-5.7200000000000003E-3</c:v>
                </c:pt>
                <c:pt idx="7666">
                  <c:v>-5.8300000000000001E-3</c:v>
                </c:pt>
                <c:pt idx="7667">
                  <c:v>-5.8300000000000001E-3</c:v>
                </c:pt>
                <c:pt idx="7668">
                  <c:v>-5.77E-3</c:v>
                </c:pt>
                <c:pt idx="7669">
                  <c:v>-5.6699999999999997E-3</c:v>
                </c:pt>
                <c:pt idx="7670">
                  <c:v>-5.62E-3</c:v>
                </c:pt>
                <c:pt idx="7671">
                  <c:v>-5.3499999999999997E-3</c:v>
                </c:pt>
                <c:pt idx="7672">
                  <c:v>-5.0899999999999999E-3</c:v>
                </c:pt>
                <c:pt idx="7673">
                  <c:v>-4.8799999999999998E-3</c:v>
                </c:pt>
                <c:pt idx="7674">
                  <c:v>-4.6100000000000004E-3</c:v>
                </c:pt>
                <c:pt idx="7675">
                  <c:v>-4.3E-3</c:v>
                </c:pt>
                <c:pt idx="7676">
                  <c:v>-3.82E-3</c:v>
                </c:pt>
                <c:pt idx="7677">
                  <c:v>-3.3999999999999998E-3</c:v>
                </c:pt>
                <c:pt idx="7678">
                  <c:v>-2.98E-3</c:v>
                </c:pt>
                <c:pt idx="7679">
                  <c:v>-2.5600000000000002E-3</c:v>
                </c:pt>
                <c:pt idx="7680">
                  <c:v>-2.14E-3</c:v>
                </c:pt>
                <c:pt idx="7681">
                  <c:v>-1.66E-3</c:v>
                </c:pt>
                <c:pt idx="7682">
                  <c:v>-1.14E-3</c:v>
                </c:pt>
                <c:pt idx="7683">
                  <c:v>-6.0999999999999997E-4</c:v>
                </c:pt>
                <c:pt idx="7684">
                  <c:v>-2.4000000000000001E-4</c:v>
                </c:pt>
                <c:pt idx="7685">
                  <c:v>2.3000000000000001E-4</c:v>
                </c:pt>
                <c:pt idx="7686">
                  <c:v>7.6000000000000004E-4</c:v>
                </c:pt>
                <c:pt idx="7687">
                  <c:v>1.1800000000000001E-3</c:v>
                </c:pt>
                <c:pt idx="7688">
                  <c:v>1.5499999999999999E-3</c:v>
                </c:pt>
                <c:pt idx="7689">
                  <c:v>1.97E-3</c:v>
                </c:pt>
                <c:pt idx="7690">
                  <c:v>2.2399999999999998E-3</c:v>
                </c:pt>
                <c:pt idx="7691">
                  <c:v>2.5500000000000002E-3</c:v>
                </c:pt>
                <c:pt idx="7692">
                  <c:v>2.7599999999999999E-3</c:v>
                </c:pt>
                <c:pt idx="7693">
                  <c:v>2.97E-3</c:v>
                </c:pt>
                <c:pt idx="7694">
                  <c:v>3.13E-3</c:v>
                </c:pt>
                <c:pt idx="7695">
                  <c:v>3.2399999999999998E-3</c:v>
                </c:pt>
                <c:pt idx="7696">
                  <c:v>3.29E-3</c:v>
                </c:pt>
                <c:pt idx="7697">
                  <c:v>3.29E-3</c:v>
                </c:pt>
                <c:pt idx="7698">
                  <c:v>3.29E-3</c:v>
                </c:pt>
                <c:pt idx="7699">
                  <c:v>3.13E-3</c:v>
                </c:pt>
                <c:pt idx="7700">
                  <c:v>3.0300000000000001E-3</c:v>
                </c:pt>
                <c:pt idx="7701">
                  <c:v>2.7100000000000002E-3</c:v>
                </c:pt>
                <c:pt idx="7702">
                  <c:v>2.5000000000000001E-3</c:v>
                </c:pt>
                <c:pt idx="7703">
                  <c:v>2.1800000000000001E-3</c:v>
                </c:pt>
                <c:pt idx="7704">
                  <c:v>1.81E-3</c:v>
                </c:pt>
                <c:pt idx="7705">
                  <c:v>1.5E-3</c:v>
                </c:pt>
                <c:pt idx="7706">
                  <c:v>1.0200000000000001E-3</c:v>
                </c:pt>
                <c:pt idx="7707">
                  <c:v>5.0000000000000001E-4</c:v>
                </c:pt>
                <c:pt idx="7708">
                  <c:v>6.9999999999999994E-5</c:v>
                </c:pt>
                <c:pt idx="7709">
                  <c:v>-4.4999999999999999E-4</c:v>
                </c:pt>
                <c:pt idx="7710">
                  <c:v>-9.7999999999999997E-4</c:v>
                </c:pt>
                <c:pt idx="7711">
                  <c:v>-1.4499999999999999E-3</c:v>
                </c:pt>
                <c:pt idx="7712">
                  <c:v>-2.0899999999999998E-3</c:v>
                </c:pt>
                <c:pt idx="7713">
                  <c:v>-2.6099999999999999E-3</c:v>
                </c:pt>
                <c:pt idx="7714">
                  <c:v>-3.14E-3</c:v>
                </c:pt>
                <c:pt idx="7715">
                  <c:v>-3.7200000000000002E-3</c:v>
                </c:pt>
                <c:pt idx="7716">
                  <c:v>-4.1399999999999996E-3</c:v>
                </c:pt>
                <c:pt idx="7717">
                  <c:v>-4.6100000000000004E-3</c:v>
                </c:pt>
                <c:pt idx="7718">
                  <c:v>-5.1399999999999996E-3</c:v>
                </c:pt>
                <c:pt idx="7719">
                  <c:v>-5.5599999999999998E-3</c:v>
                </c:pt>
                <c:pt idx="7720">
                  <c:v>-5.8799999999999998E-3</c:v>
                </c:pt>
                <c:pt idx="7721">
                  <c:v>-6.3E-3</c:v>
                </c:pt>
                <c:pt idx="7722">
                  <c:v>-6.62E-3</c:v>
                </c:pt>
                <c:pt idx="7723">
                  <c:v>-6.9300000000000004E-3</c:v>
                </c:pt>
                <c:pt idx="7724">
                  <c:v>-7.1999999999999998E-3</c:v>
                </c:pt>
                <c:pt idx="7725">
                  <c:v>-7.4599999999999996E-3</c:v>
                </c:pt>
                <c:pt idx="7726">
                  <c:v>-7.62E-3</c:v>
                </c:pt>
                <c:pt idx="7727">
                  <c:v>-7.7799999999999996E-3</c:v>
                </c:pt>
                <c:pt idx="7728">
                  <c:v>-7.9299999999999995E-3</c:v>
                </c:pt>
                <c:pt idx="7729">
                  <c:v>-7.9900000000000006E-3</c:v>
                </c:pt>
                <c:pt idx="7730">
                  <c:v>-8.09E-3</c:v>
                </c:pt>
                <c:pt idx="7731">
                  <c:v>-8.2000000000000007E-3</c:v>
                </c:pt>
                <c:pt idx="7732">
                  <c:v>-7.9900000000000006E-3</c:v>
                </c:pt>
                <c:pt idx="7733">
                  <c:v>-8.1499999999999993E-3</c:v>
                </c:pt>
                <c:pt idx="7734">
                  <c:v>-8.09E-3</c:v>
                </c:pt>
                <c:pt idx="7735">
                  <c:v>-8.0400000000000003E-3</c:v>
                </c:pt>
                <c:pt idx="7736">
                  <c:v>-7.9299999999999995E-3</c:v>
                </c:pt>
                <c:pt idx="7737">
                  <c:v>-7.9900000000000006E-3</c:v>
                </c:pt>
                <c:pt idx="7738">
                  <c:v>-7.8799999999999999E-3</c:v>
                </c:pt>
                <c:pt idx="7739">
                  <c:v>-7.7200000000000003E-3</c:v>
                </c:pt>
                <c:pt idx="7740">
                  <c:v>-7.62E-3</c:v>
                </c:pt>
                <c:pt idx="7741">
                  <c:v>-7.5700000000000003E-3</c:v>
                </c:pt>
                <c:pt idx="7742">
                  <c:v>-7.5100000000000002E-3</c:v>
                </c:pt>
                <c:pt idx="7743">
                  <c:v>-7.4099999999999999E-3</c:v>
                </c:pt>
                <c:pt idx="7744">
                  <c:v>-7.3499999999999998E-3</c:v>
                </c:pt>
                <c:pt idx="7745">
                  <c:v>-7.4099999999999999E-3</c:v>
                </c:pt>
                <c:pt idx="7746">
                  <c:v>-7.1999999999999998E-3</c:v>
                </c:pt>
                <c:pt idx="7747">
                  <c:v>-7.2500000000000004E-3</c:v>
                </c:pt>
                <c:pt idx="7748">
                  <c:v>-7.1399999999999996E-3</c:v>
                </c:pt>
                <c:pt idx="7749">
                  <c:v>-7.1399999999999996E-3</c:v>
                </c:pt>
                <c:pt idx="7750">
                  <c:v>-7.1399999999999996E-3</c:v>
                </c:pt>
                <c:pt idx="7751">
                  <c:v>-7.0899999999999999E-3</c:v>
                </c:pt>
                <c:pt idx="7752">
                  <c:v>-7.0400000000000003E-3</c:v>
                </c:pt>
                <c:pt idx="7753">
                  <c:v>-7.0899999999999999E-3</c:v>
                </c:pt>
                <c:pt idx="7754">
                  <c:v>-7.0400000000000003E-3</c:v>
                </c:pt>
                <c:pt idx="7755">
                  <c:v>-7.1399999999999996E-3</c:v>
                </c:pt>
                <c:pt idx="7756">
                  <c:v>-7.0400000000000003E-3</c:v>
                </c:pt>
                <c:pt idx="7757">
                  <c:v>-6.9899999999999997E-3</c:v>
                </c:pt>
                <c:pt idx="7758">
                  <c:v>-6.8799999999999998E-3</c:v>
                </c:pt>
                <c:pt idx="7759">
                  <c:v>-6.8300000000000001E-3</c:v>
                </c:pt>
                <c:pt idx="7760">
                  <c:v>-6.7799999999999996E-3</c:v>
                </c:pt>
                <c:pt idx="7761">
                  <c:v>-6.7200000000000003E-3</c:v>
                </c:pt>
                <c:pt idx="7762">
                  <c:v>-6.6699999999999997E-3</c:v>
                </c:pt>
                <c:pt idx="7763">
                  <c:v>-6.62E-3</c:v>
                </c:pt>
                <c:pt idx="7764">
                  <c:v>-6.4599999999999996E-3</c:v>
                </c:pt>
                <c:pt idx="7765">
                  <c:v>-6.3499999999999997E-3</c:v>
                </c:pt>
                <c:pt idx="7766">
                  <c:v>-6.2500000000000003E-3</c:v>
                </c:pt>
                <c:pt idx="7767">
                  <c:v>-6.0899999999999999E-3</c:v>
                </c:pt>
                <c:pt idx="7768">
                  <c:v>-5.9300000000000004E-3</c:v>
                </c:pt>
                <c:pt idx="7769">
                  <c:v>-5.77E-3</c:v>
                </c:pt>
                <c:pt idx="7770">
                  <c:v>-5.5599999999999998E-3</c:v>
                </c:pt>
                <c:pt idx="7771">
                  <c:v>-5.4599999999999996E-3</c:v>
                </c:pt>
                <c:pt idx="7772">
                  <c:v>-5.3E-3</c:v>
                </c:pt>
                <c:pt idx="7773">
                  <c:v>-5.1399999999999996E-3</c:v>
                </c:pt>
                <c:pt idx="7774">
                  <c:v>-4.9300000000000004E-3</c:v>
                </c:pt>
                <c:pt idx="7775">
                  <c:v>-4.7699999999999999E-3</c:v>
                </c:pt>
                <c:pt idx="7776">
                  <c:v>-4.5100000000000001E-3</c:v>
                </c:pt>
                <c:pt idx="7777">
                  <c:v>-4.3499999999999997E-3</c:v>
                </c:pt>
                <c:pt idx="7778">
                  <c:v>-4.0899999999999999E-3</c:v>
                </c:pt>
                <c:pt idx="7779">
                  <c:v>-3.9300000000000003E-3</c:v>
                </c:pt>
                <c:pt idx="7780">
                  <c:v>-3.7699999999999999E-3</c:v>
                </c:pt>
                <c:pt idx="7781">
                  <c:v>-3.6700000000000001E-3</c:v>
                </c:pt>
                <c:pt idx="7782">
                  <c:v>-3.5599999999999998E-3</c:v>
                </c:pt>
                <c:pt idx="7783">
                  <c:v>-3.3E-3</c:v>
                </c:pt>
                <c:pt idx="7784">
                  <c:v>-3.1900000000000001E-3</c:v>
                </c:pt>
                <c:pt idx="7785">
                  <c:v>-3.2399999999999998E-3</c:v>
                </c:pt>
                <c:pt idx="7786">
                  <c:v>-3.14E-3</c:v>
                </c:pt>
                <c:pt idx="7787">
                  <c:v>-3.0300000000000001E-3</c:v>
                </c:pt>
                <c:pt idx="7788">
                  <c:v>-2.9299999999999999E-3</c:v>
                </c:pt>
                <c:pt idx="7789">
                  <c:v>-3.14E-3</c:v>
                </c:pt>
                <c:pt idx="7790">
                  <c:v>-3.0899999999999999E-3</c:v>
                </c:pt>
                <c:pt idx="7791">
                  <c:v>-2.98E-3</c:v>
                </c:pt>
                <c:pt idx="7792">
                  <c:v>-3.0899999999999999E-3</c:v>
                </c:pt>
                <c:pt idx="7793">
                  <c:v>-3.0300000000000001E-3</c:v>
                </c:pt>
                <c:pt idx="7794">
                  <c:v>-3.0899999999999999E-3</c:v>
                </c:pt>
                <c:pt idx="7795">
                  <c:v>-3.2399999999999998E-3</c:v>
                </c:pt>
                <c:pt idx="7796">
                  <c:v>-3.3E-3</c:v>
                </c:pt>
                <c:pt idx="7797">
                  <c:v>-3.46E-3</c:v>
                </c:pt>
                <c:pt idx="7798">
                  <c:v>-3.46E-3</c:v>
                </c:pt>
                <c:pt idx="7799">
                  <c:v>-3.5599999999999998E-3</c:v>
                </c:pt>
                <c:pt idx="7800">
                  <c:v>-3.6700000000000001E-3</c:v>
                </c:pt>
                <c:pt idx="7801">
                  <c:v>-3.7699999999999999E-3</c:v>
                </c:pt>
                <c:pt idx="7802">
                  <c:v>-3.9300000000000003E-3</c:v>
                </c:pt>
                <c:pt idx="7803">
                  <c:v>-4.0400000000000002E-3</c:v>
                </c:pt>
                <c:pt idx="7804">
                  <c:v>-4.0400000000000002E-3</c:v>
                </c:pt>
                <c:pt idx="7805">
                  <c:v>-4.1900000000000001E-3</c:v>
                </c:pt>
                <c:pt idx="7806">
                  <c:v>-4.3499999999999997E-3</c:v>
                </c:pt>
                <c:pt idx="7807">
                  <c:v>-4.4600000000000004E-3</c:v>
                </c:pt>
                <c:pt idx="7808">
                  <c:v>-4.6699999999999997E-3</c:v>
                </c:pt>
                <c:pt idx="7809">
                  <c:v>-4.7200000000000002E-3</c:v>
                </c:pt>
                <c:pt idx="7810">
                  <c:v>-4.8300000000000001E-3</c:v>
                </c:pt>
                <c:pt idx="7811">
                  <c:v>-4.8799999999999998E-3</c:v>
                </c:pt>
                <c:pt idx="7812">
                  <c:v>-5.1399999999999996E-3</c:v>
                </c:pt>
                <c:pt idx="7813">
                  <c:v>-5.1900000000000002E-3</c:v>
                </c:pt>
                <c:pt idx="7814">
                  <c:v>-5.3499999999999997E-3</c:v>
                </c:pt>
                <c:pt idx="7815">
                  <c:v>-5.5100000000000001E-3</c:v>
                </c:pt>
                <c:pt idx="7816">
                  <c:v>-5.4599999999999996E-3</c:v>
                </c:pt>
                <c:pt idx="7817">
                  <c:v>-5.6699999999999997E-3</c:v>
                </c:pt>
                <c:pt idx="7818">
                  <c:v>-5.8300000000000001E-3</c:v>
                </c:pt>
                <c:pt idx="7819">
                  <c:v>-5.8300000000000001E-3</c:v>
                </c:pt>
                <c:pt idx="7820">
                  <c:v>-5.9800000000000001E-3</c:v>
                </c:pt>
                <c:pt idx="7821">
                  <c:v>-6.0400000000000002E-3</c:v>
                </c:pt>
                <c:pt idx="7822">
                  <c:v>-6.0400000000000002E-3</c:v>
                </c:pt>
                <c:pt idx="7823">
                  <c:v>-6.0899999999999999E-3</c:v>
                </c:pt>
                <c:pt idx="7824">
                  <c:v>-6.1999999999999998E-3</c:v>
                </c:pt>
                <c:pt idx="7825">
                  <c:v>-6.1399999999999996E-3</c:v>
                </c:pt>
                <c:pt idx="7826">
                  <c:v>-6.0400000000000002E-3</c:v>
                </c:pt>
                <c:pt idx="7827">
                  <c:v>-6.1399999999999996E-3</c:v>
                </c:pt>
                <c:pt idx="7828">
                  <c:v>-5.9800000000000001E-3</c:v>
                </c:pt>
                <c:pt idx="7829">
                  <c:v>-5.9300000000000004E-3</c:v>
                </c:pt>
                <c:pt idx="7830">
                  <c:v>-5.8300000000000001E-3</c:v>
                </c:pt>
                <c:pt idx="7831">
                  <c:v>-5.62E-3</c:v>
                </c:pt>
                <c:pt idx="7832">
                  <c:v>-5.5100000000000001E-3</c:v>
                </c:pt>
                <c:pt idx="7833">
                  <c:v>-5.3499999999999997E-3</c:v>
                </c:pt>
                <c:pt idx="7834">
                  <c:v>-5.0400000000000002E-3</c:v>
                </c:pt>
                <c:pt idx="7835">
                  <c:v>-4.7699999999999999E-3</c:v>
                </c:pt>
                <c:pt idx="7836">
                  <c:v>-4.4000000000000003E-3</c:v>
                </c:pt>
                <c:pt idx="7837">
                  <c:v>-4.1900000000000001E-3</c:v>
                </c:pt>
                <c:pt idx="7838">
                  <c:v>-3.7200000000000002E-3</c:v>
                </c:pt>
                <c:pt idx="7839">
                  <c:v>-3.3500000000000001E-3</c:v>
                </c:pt>
                <c:pt idx="7840">
                  <c:v>-2.98E-3</c:v>
                </c:pt>
                <c:pt idx="7841">
                  <c:v>-2.5100000000000001E-3</c:v>
                </c:pt>
                <c:pt idx="7842">
                  <c:v>-1.9300000000000001E-3</c:v>
                </c:pt>
                <c:pt idx="7843">
                  <c:v>-1.56E-3</c:v>
                </c:pt>
                <c:pt idx="7844">
                  <c:v>-1.0300000000000001E-3</c:v>
                </c:pt>
                <c:pt idx="7845">
                  <c:v>-5.5999999999999995E-4</c:v>
                </c:pt>
                <c:pt idx="7846">
                  <c:v>-1.3999999999999999E-4</c:v>
                </c:pt>
                <c:pt idx="7847">
                  <c:v>4.4000000000000002E-4</c:v>
                </c:pt>
                <c:pt idx="7848">
                  <c:v>8.7000000000000001E-4</c:v>
                </c:pt>
                <c:pt idx="7849">
                  <c:v>1.4400000000000001E-3</c:v>
                </c:pt>
                <c:pt idx="7850">
                  <c:v>1.8699999999999999E-3</c:v>
                </c:pt>
                <c:pt idx="7851">
                  <c:v>2.2899999999999999E-3</c:v>
                </c:pt>
                <c:pt idx="7852">
                  <c:v>2.7100000000000002E-3</c:v>
                </c:pt>
                <c:pt idx="7853">
                  <c:v>2.97E-3</c:v>
                </c:pt>
                <c:pt idx="7854">
                  <c:v>3.4499999999999999E-3</c:v>
                </c:pt>
                <c:pt idx="7855">
                  <c:v>3.5500000000000002E-3</c:v>
                </c:pt>
                <c:pt idx="7856">
                  <c:v>3.7599999999999999E-3</c:v>
                </c:pt>
                <c:pt idx="7857">
                  <c:v>3.9199999999999999E-3</c:v>
                </c:pt>
                <c:pt idx="7858">
                  <c:v>4.13E-3</c:v>
                </c:pt>
                <c:pt idx="7859">
                  <c:v>4.0800000000000003E-3</c:v>
                </c:pt>
                <c:pt idx="7860">
                  <c:v>4.0800000000000003E-3</c:v>
                </c:pt>
                <c:pt idx="7861">
                  <c:v>3.9199999999999999E-3</c:v>
                </c:pt>
                <c:pt idx="7862">
                  <c:v>3.7599999999999999E-3</c:v>
                </c:pt>
                <c:pt idx="7863">
                  <c:v>3.5000000000000001E-3</c:v>
                </c:pt>
                <c:pt idx="7864">
                  <c:v>3.2399999999999998E-3</c:v>
                </c:pt>
                <c:pt idx="7865">
                  <c:v>2.97E-3</c:v>
                </c:pt>
                <c:pt idx="7866">
                  <c:v>2.5500000000000002E-3</c:v>
                </c:pt>
                <c:pt idx="7867">
                  <c:v>2.0200000000000001E-3</c:v>
                </c:pt>
                <c:pt idx="7868">
                  <c:v>1.5499999999999999E-3</c:v>
                </c:pt>
                <c:pt idx="7869">
                  <c:v>9.7000000000000005E-4</c:v>
                </c:pt>
                <c:pt idx="7870">
                  <c:v>3.8999999999999999E-4</c:v>
                </c:pt>
                <c:pt idx="7871">
                  <c:v>-2.9E-4</c:v>
                </c:pt>
                <c:pt idx="7872">
                  <c:v>-8.7000000000000001E-4</c:v>
                </c:pt>
                <c:pt idx="7873">
                  <c:v>-1.6100000000000001E-3</c:v>
                </c:pt>
                <c:pt idx="7874">
                  <c:v>-2.1900000000000001E-3</c:v>
                </c:pt>
                <c:pt idx="7875">
                  <c:v>-2.82E-3</c:v>
                </c:pt>
                <c:pt idx="7876">
                  <c:v>-3.46E-3</c:v>
                </c:pt>
                <c:pt idx="7877">
                  <c:v>-4.1900000000000001E-3</c:v>
                </c:pt>
                <c:pt idx="7878">
                  <c:v>-4.7699999999999999E-3</c:v>
                </c:pt>
                <c:pt idx="7879">
                  <c:v>-5.3499999999999997E-3</c:v>
                </c:pt>
                <c:pt idx="7880">
                  <c:v>-5.8300000000000001E-3</c:v>
                </c:pt>
                <c:pt idx="7881">
                  <c:v>-6.4099999999999999E-3</c:v>
                </c:pt>
                <c:pt idx="7882">
                  <c:v>-6.7200000000000003E-3</c:v>
                </c:pt>
                <c:pt idx="7883">
                  <c:v>-7.0899999999999999E-3</c:v>
                </c:pt>
                <c:pt idx="7884">
                  <c:v>-7.4099999999999999E-3</c:v>
                </c:pt>
                <c:pt idx="7885">
                  <c:v>-7.6699999999999997E-3</c:v>
                </c:pt>
                <c:pt idx="7886">
                  <c:v>-7.7799999999999996E-3</c:v>
                </c:pt>
                <c:pt idx="7887">
                  <c:v>-7.8799999999999999E-3</c:v>
                </c:pt>
                <c:pt idx="7888">
                  <c:v>-7.8799999999999999E-3</c:v>
                </c:pt>
                <c:pt idx="7889">
                  <c:v>-7.6699999999999997E-3</c:v>
                </c:pt>
                <c:pt idx="7890">
                  <c:v>-7.4599999999999996E-3</c:v>
                </c:pt>
                <c:pt idx="7891">
                  <c:v>-7.3000000000000001E-3</c:v>
                </c:pt>
                <c:pt idx="7892">
                  <c:v>-6.9300000000000004E-3</c:v>
                </c:pt>
                <c:pt idx="7893">
                  <c:v>-6.5599999999999999E-3</c:v>
                </c:pt>
                <c:pt idx="7894">
                  <c:v>-6.0400000000000002E-3</c:v>
                </c:pt>
                <c:pt idx="7895">
                  <c:v>-5.4599999999999996E-3</c:v>
                </c:pt>
                <c:pt idx="7896">
                  <c:v>-4.7699999999999999E-3</c:v>
                </c:pt>
                <c:pt idx="7897">
                  <c:v>-4.1399999999999996E-3</c:v>
                </c:pt>
                <c:pt idx="7898">
                  <c:v>-3.3500000000000001E-3</c:v>
                </c:pt>
                <c:pt idx="7899">
                  <c:v>-2.6700000000000001E-3</c:v>
                </c:pt>
                <c:pt idx="7900">
                  <c:v>-1.72E-3</c:v>
                </c:pt>
                <c:pt idx="7901">
                  <c:v>-9.7999999999999997E-4</c:v>
                </c:pt>
                <c:pt idx="7902">
                  <c:v>-1.3999999999999999E-4</c:v>
                </c:pt>
                <c:pt idx="7903">
                  <c:v>7.1000000000000002E-4</c:v>
                </c:pt>
                <c:pt idx="7904">
                  <c:v>1.5499999999999999E-3</c:v>
                </c:pt>
                <c:pt idx="7905">
                  <c:v>2.3400000000000001E-3</c:v>
                </c:pt>
                <c:pt idx="7906">
                  <c:v>3.13E-3</c:v>
                </c:pt>
                <c:pt idx="7907">
                  <c:v>3.9199999999999999E-3</c:v>
                </c:pt>
                <c:pt idx="7908">
                  <c:v>4.6600000000000001E-3</c:v>
                </c:pt>
                <c:pt idx="7909">
                  <c:v>5.2399999999999999E-3</c:v>
                </c:pt>
                <c:pt idx="7910">
                  <c:v>5.8199999999999997E-3</c:v>
                </c:pt>
                <c:pt idx="7911">
                  <c:v>6.3499999999999997E-3</c:v>
                </c:pt>
                <c:pt idx="7912">
                  <c:v>6.8700000000000002E-3</c:v>
                </c:pt>
                <c:pt idx="7913">
                  <c:v>7.0299999999999998E-3</c:v>
                </c:pt>
                <c:pt idx="7914">
                  <c:v>7.4000000000000003E-3</c:v>
                </c:pt>
                <c:pt idx="7915">
                  <c:v>7.5599999999999999E-3</c:v>
                </c:pt>
                <c:pt idx="7916">
                  <c:v>7.6600000000000001E-3</c:v>
                </c:pt>
                <c:pt idx="7917">
                  <c:v>7.6600000000000001E-3</c:v>
                </c:pt>
                <c:pt idx="7918">
                  <c:v>7.6099999999999996E-3</c:v>
                </c:pt>
                <c:pt idx="7919">
                  <c:v>7.4000000000000003E-3</c:v>
                </c:pt>
                <c:pt idx="7920">
                  <c:v>7.0299999999999998E-3</c:v>
                </c:pt>
                <c:pt idx="7921">
                  <c:v>6.6100000000000004E-3</c:v>
                </c:pt>
                <c:pt idx="7922">
                  <c:v>6.1900000000000002E-3</c:v>
                </c:pt>
                <c:pt idx="7923">
                  <c:v>5.6600000000000001E-3</c:v>
                </c:pt>
                <c:pt idx="7924">
                  <c:v>5.0299999999999997E-3</c:v>
                </c:pt>
                <c:pt idx="7925">
                  <c:v>4.2399999999999998E-3</c:v>
                </c:pt>
                <c:pt idx="7926">
                  <c:v>3.6099999999999999E-3</c:v>
                </c:pt>
                <c:pt idx="7927">
                  <c:v>2.7100000000000002E-3</c:v>
                </c:pt>
                <c:pt idx="7928">
                  <c:v>1.92E-3</c:v>
                </c:pt>
                <c:pt idx="7929">
                  <c:v>1.08E-3</c:v>
                </c:pt>
                <c:pt idx="7930">
                  <c:v>1.2999999999999999E-4</c:v>
                </c:pt>
                <c:pt idx="7931">
                  <c:v>-7.2000000000000005E-4</c:v>
                </c:pt>
                <c:pt idx="7932">
                  <c:v>-1.66E-3</c:v>
                </c:pt>
                <c:pt idx="7933">
                  <c:v>-2.5100000000000001E-3</c:v>
                </c:pt>
                <c:pt idx="7934">
                  <c:v>-3.3E-3</c:v>
                </c:pt>
                <c:pt idx="7935">
                  <c:v>-4.0899999999999999E-3</c:v>
                </c:pt>
                <c:pt idx="7936">
                  <c:v>-4.9800000000000001E-3</c:v>
                </c:pt>
                <c:pt idx="7937">
                  <c:v>-5.77E-3</c:v>
                </c:pt>
                <c:pt idx="7938">
                  <c:v>-6.4099999999999999E-3</c:v>
                </c:pt>
                <c:pt idx="7939">
                  <c:v>-6.9899999999999997E-3</c:v>
                </c:pt>
                <c:pt idx="7940">
                  <c:v>-7.5100000000000002E-3</c:v>
                </c:pt>
                <c:pt idx="7941">
                  <c:v>-7.8799999999999999E-3</c:v>
                </c:pt>
                <c:pt idx="7942">
                  <c:v>-8.2500000000000004E-3</c:v>
                </c:pt>
                <c:pt idx="7943">
                  <c:v>-8.5100000000000002E-3</c:v>
                </c:pt>
                <c:pt idx="7944">
                  <c:v>-8.6700000000000006E-3</c:v>
                </c:pt>
                <c:pt idx="7945">
                  <c:v>-8.8800000000000007E-3</c:v>
                </c:pt>
                <c:pt idx="7946">
                  <c:v>-8.8800000000000007E-3</c:v>
                </c:pt>
                <c:pt idx="7947">
                  <c:v>-8.6700000000000006E-3</c:v>
                </c:pt>
                <c:pt idx="7948">
                  <c:v>-8.6199999999999992E-3</c:v>
                </c:pt>
                <c:pt idx="7949">
                  <c:v>-8.3000000000000001E-3</c:v>
                </c:pt>
                <c:pt idx="7950">
                  <c:v>-7.9900000000000006E-3</c:v>
                </c:pt>
                <c:pt idx="7951">
                  <c:v>-7.5700000000000003E-3</c:v>
                </c:pt>
                <c:pt idx="7952">
                  <c:v>-7.1399999999999996E-3</c:v>
                </c:pt>
                <c:pt idx="7953">
                  <c:v>-6.62E-3</c:v>
                </c:pt>
                <c:pt idx="7954">
                  <c:v>-6.1399999999999996E-3</c:v>
                </c:pt>
                <c:pt idx="7955">
                  <c:v>-5.5599999999999998E-3</c:v>
                </c:pt>
                <c:pt idx="7956">
                  <c:v>-4.8799999999999998E-3</c:v>
                </c:pt>
                <c:pt idx="7957">
                  <c:v>-4.3E-3</c:v>
                </c:pt>
                <c:pt idx="7958">
                  <c:v>-3.6700000000000001E-3</c:v>
                </c:pt>
                <c:pt idx="7959">
                  <c:v>-3.0899999999999999E-3</c:v>
                </c:pt>
                <c:pt idx="7960">
                  <c:v>-2.4499999999999999E-3</c:v>
                </c:pt>
                <c:pt idx="7961">
                  <c:v>-1.8699999999999999E-3</c:v>
                </c:pt>
                <c:pt idx="7962">
                  <c:v>-1.3500000000000001E-3</c:v>
                </c:pt>
                <c:pt idx="7963">
                  <c:v>-8.7000000000000001E-4</c:v>
                </c:pt>
                <c:pt idx="7964">
                  <c:v>-4.0000000000000002E-4</c:v>
                </c:pt>
                <c:pt idx="7965">
                  <c:v>6.9999999999999994E-5</c:v>
                </c:pt>
                <c:pt idx="7966">
                  <c:v>2.9E-4</c:v>
                </c:pt>
                <c:pt idx="7967">
                  <c:v>5.9999999999999995E-4</c:v>
                </c:pt>
                <c:pt idx="7968">
                  <c:v>8.7000000000000001E-4</c:v>
                </c:pt>
                <c:pt idx="7969">
                  <c:v>9.7000000000000005E-4</c:v>
                </c:pt>
                <c:pt idx="7970">
                  <c:v>1.1299999999999999E-3</c:v>
                </c:pt>
                <c:pt idx="7971">
                  <c:v>1.0200000000000001E-3</c:v>
                </c:pt>
                <c:pt idx="7972">
                  <c:v>9.7000000000000005E-4</c:v>
                </c:pt>
                <c:pt idx="7973">
                  <c:v>8.0999999999999996E-4</c:v>
                </c:pt>
                <c:pt idx="7974">
                  <c:v>5.5000000000000003E-4</c:v>
                </c:pt>
                <c:pt idx="7975">
                  <c:v>1.8000000000000001E-4</c:v>
                </c:pt>
                <c:pt idx="7976">
                  <c:v>-2.4000000000000001E-4</c:v>
                </c:pt>
                <c:pt idx="7977">
                  <c:v>-7.6999999999999996E-4</c:v>
                </c:pt>
                <c:pt idx="7978">
                  <c:v>-1.2999999999999999E-3</c:v>
                </c:pt>
                <c:pt idx="7979">
                  <c:v>-1.8699999999999999E-3</c:v>
                </c:pt>
                <c:pt idx="7980">
                  <c:v>-2.3999999999999998E-3</c:v>
                </c:pt>
                <c:pt idx="7981">
                  <c:v>-3.0300000000000001E-3</c:v>
                </c:pt>
                <c:pt idx="7982">
                  <c:v>-3.6700000000000001E-3</c:v>
                </c:pt>
                <c:pt idx="7983">
                  <c:v>-4.2500000000000003E-3</c:v>
                </c:pt>
                <c:pt idx="7984">
                  <c:v>-4.9300000000000004E-3</c:v>
                </c:pt>
                <c:pt idx="7985">
                  <c:v>-5.5100000000000001E-3</c:v>
                </c:pt>
                <c:pt idx="7986">
                  <c:v>-6.0400000000000002E-3</c:v>
                </c:pt>
                <c:pt idx="7987">
                  <c:v>-6.7200000000000003E-3</c:v>
                </c:pt>
                <c:pt idx="7988">
                  <c:v>-7.2500000000000004E-3</c:v>
                </c:pt>
                <c:pt idx="7989">
                  <c:v>-7.8300000000000002E-3</c:v>
                </c:pt>
                <c:pt idx="7990">
                  <c:v>-8.4100000000000008E-3</c:v>
                </c:pt>
                <c:pt idx="7991">
                  <c:v>-8.94E-3</c:v>
                </c:pt>
                <c:pt idx="7992">
                  <c:v>-9.4599999999999997E-3</c:v>
                </c:pt>
                <c:pt idx="7993">
                  <c:v>-1.004E-2</c:v>
                </c:pt>
                <c:pt idx="7994">
                  <c:v>-1.031E-2</c:v>
                </c:pt>
                <c:pt idx="7995">
                  <c:v>-1.0619999999999999E-2</c:v>
                </c:pt>
                <c:pt idx="7996">
                  <c:v>-1.089E-2</c:v>
                </c:pt>
                <c:pt idx="7997">
                  <c:v>-1.11E-2</c:v>
                </c:pt>
                <c:pt idx="7998">
                  <c:v>-1.125E-2</c:v>
                </c:pt>
                <c:pt idx="7999">
                  <c:v>-1.1310000000000001E-2</c:v>
                </c:pt>
                <c:pt idx="8000">
                  <c:v>-1.1310000000000001E-2</c:v>
                </c:pt>
                <c:pt idx="8001">
                  <c:v>-1.12E-2</c:v>
                </c:pt>
                <c:pt idx="8002">
                  <c:v>-1.099E-2</c:v>
                </c:pt>
                <c:pt idx="8003">
                  <c:v>-1.0829999999999999E-2</c:v>
                </c:pt>
                <c:pt idx="8004">
                  <c:v>-1.057E-2</c:v>
                </c:pt>
                <c:pt idx="8005">
                  <c:v>-1.0410000000000001E-2</c:v>
                </c:pt>
                <c:pt idx="8006">
                  <c:v>-1.009E-2</c:v>
                </c:pt>
                <c:pt idx="8007">
                  <c:v>-9.9399999999999992E-3</c:v>
                </c:pt>
                <c:pt idx="8008">
                  <c:v>-9.7300000000000008E-3</c:v>
                </c:pt>
                <c:pt idx="8009">
                  <c:v>-9.5200000000000007E-3</c:v>
                </c:pt>
                <c:pt idx="8010">
                  <c:v>-9.1999999999999998E-3</c:v>
                </c:pt>
                <c:pt idx="8011">
                  <c:v>-8.8299999999999993E-3</c:v>
                </c:pt>
                <c:pt idx="8012">
                  <c:v>-8.5699999999999995E-3</c:v>
                </c:pt>
                <c:pt idx="8013">
                  <c:v>-8.2000000000000007E-3</c:v>
                </c:pt>
                <c:pt idx="8014">
                  <c:v>-7.7799999999999996E-3</c:v>
                </c:pt>
                <c:pt idx="8015">
                  <c:v>-7.5100000000000002E-3</c:v>
                </c:pt>
                <c:pt idx="8016">
                  <c:v>-7.0899999999999999E-3</c:v>
                </c:pt>
                <c:pt idx="8017">
                  <c:v>-6.6699999999999997E-3</c:v>
                </c:pt>
                <c:pt idx="8018">
                  <c:v>-6.1999999999999998E-3</c:v>
                </c:pt>
                <c:pt idx="8019">
                  <c:v>-5.7200000000000003E-3</c:v>
                </c:pt>
                <c:pt idx="8020">
                  <c:v>-5.3E-3</c:v>
                </c:pt>
                <c:pt idx="8021">
                  <c:v>-4.9300000000000004E-3</c:v>
                </c:pt>
                <c:pt idx="8022">
                  <c:v>-4.8300000000000001E-3</c:v>
                </c:pt>
                <c:pt idx="8023">
                  <c:v>-4.7200000000000002E-3</c:v>
                </c:pt>
                <c:pt idx="8024">
                  <c:v>-4.4000000000000003E-3</c:v>
                </c:pt>
                <c:pt idx="8025">
                  <c:v>-4.3499999999999997E-3</c:v>
                </c:pt>
                <c:pt idx="8026">
                  <c:v>-4.1900000000000001E-3</c:v>
                </c:pt>
                <c:pt idx="8027">
                  <c:v>-4.0899999999999999E-3</c:v>
                </c:pt>
                <c:pt idx="8028">
                  <c:v>-3.9300000000000003E-3</c:v>
                </c:pt>
                <c:pt idx="8029">
                  <c:v>-3.7200000000000002E-3</c:v>
                </c:pt>
                <c:pt idx="8030">
                  <c:v>-3.6099999999999999E-3</c:v>
                </c:pt>
                <c:pt idx="8031">
                  <c:v>-3.46E-3</c:v>
                </c:pt>
                <c:pt idx="8032">
                  <c:v>-3.2399999999999998E-3</c:v>
                </c:pt>
                <c:pt idx="8033">
                  <c:v>-3.0300000000000001E-3</c:v>
                </c:pt>
                <c:pt idx="8034">
                  <c:v>-2.8800000000000002E-3</c:v>
                </c:pt>
                <c:pt idx="8035">
                  <c:v>-2.6700000000000001E-3</c:v>
                </c:pt>
                <c:pt idx="8036">
                  <c:v>-2.3999999999999998E-3</c:v>
                </c:pt>
                <c:pt idx="8037">
                  <c:v>-2.3500000000000001E-3</c:v>
                </c:pt>
                <c:pt idx="8038">
                  <c:v>-2.3999999999999998E-3</c:v>
                </c:pt>
                <c:pt idx="8039">
                  <c:v>-2.3999999999999998E-3</c:v>
                </c:pt>
                <c:pt idx="8040">
                  <c:v>-2.3999999999999998E-3</c:v>
                </c:pt>
                <c:pt idx="8041">
                  <c:v>-2.5600000000000002E-3</c:v>
                </c:pt>
                <c:pt idx="8042">
                  <c:v>-2.5600000000000002E-3</c:v>
                </c:pt>
                <c:pt idx="8043">
                  <c:v>-2.6099999999999999E-3</c:v>
                </c:pt>
                <c:pt idx="8044">
                  <c:v>-2.6099999999999999E-3</c:v>
                </c:pt>
                <c:pt idx="8045">
                  <c:v>-2.6700000000000001E-3</c:v>
                </c:pt>
                <c:pt idx="8046">
                  <c:v>-2.5600000000000002E-3</c:v>
                </c:pt>
                <c:pt idx="8047">
                  <c:v>-2.6099999999999999E-3</c:v>
                </c:pt>
                <c:pt idx="8048">
                  <c:v>-2.6099999999999999E-3</c:v>
                </c:pt>
                <c:pt idx="8049">
                  <c:v>-2.6700000000000001E-3</c:v>
                </c:pt>
                <c:pt idx="8050">
                  <c:v>-2.6700000000000001E-3</c:v>
                </c:pt>
                <c:pt idx="8051">
                  <c:v>-2.7200000000000002E-3</c:v>
                </c:pt>
                <c:pt idx="8052">
                  <c:v>-2.82E-3</c:v>
                </c:pt>
                <c:pt idx="8053">
                  <c:v>-2.8800000000000002E-3</c:v>
                </c:pt>
                <c:pt idx="8054">
                  <c:v>-3.3E-3</c:v>
                </c:pt>
                <c:pt idx="8055">
                  <c:v>-3.5599999999999998E-3</c:v>
                </c:pt>
                <c:pt idx="8056">
                  <c:v>-4.0400000000000002E-3</c:v>
                </c:pt>
                <c:pt idx="8057">
                  <c:v>-4.4000000000000003E-3</c:v>
                </c:pt>
                <c:pt idx="8058">
                  <c:v>-4.9300000000000004E-3</c:v>
                </c:pt>
                <c:pt idx="8059">
                  <c:v>-5.4099999999999999E-3</c:v>
                </c:pt>
                <c:pt idx="8060">
                  <c:v>-5.8799999999999998E-3</c:v>
                </c:pt>
                <c:pt idx="8061">
                  <c:v>-6.4099999999999999E-3</c:v>
                </c:pt>
                <c:pt idx="8062">
                  <c:v>-7.0400000000000003E-3</c:v>
                </c:pt>
                <c:pt idx="8063">
                  <c:v>-7.62E-3</c:v>
                </c:pt>
                <c:pt idx="8064">
                  <c:v>-8.2000000000000007E-3</c:v>
                </c:pt>
                <c:pt idx="8065">
                  <c:v>-8.8800000000000007E-3</c:v>
                </c:pt>
                <c:pt idx="8066">
                  <c:v>-9.5700000000000004E-3</c:v>
                </c:pt>
                <c:pt idx="8067">
                  <c:v>-1.0410000000000001E-2</c:v>
                </c:pt>
                <c:pt idx="8068">
                  <c:v>-1.1310000000000001E-2</c:v>
                </c:pt>
                <c:pt idx="8069">
                  <c:v>-1.2200000000000001E-2</c:v>
                </c:pt>
                <c:pt idx="8070">
                  <c:v>-1.3259999999999999E-2</c:v>
                </c:pt>
                <c:pt idx="8071">
                  <c:v>-1.4420000000000001E-2</c:v>
                </c:pt>
                <c:pt idx="8072">
                  <c:v>-1.5630000000000002E-2</c:v>
                </c:pt>
                <c:pt idx="8073">
                  <c:v>-1.695E-2</c:v>
                </c:pt>
                <c:pt idx="8074">
                  <c:v>-1.8319999999999999E-2</c:v>
                </c:pt>
                <c:pt idx="8075">
                  <c:v>-1.9630000000000002E-2</c:v>
                </c:pt>
                <c:pt idx="8076">
                  <c:v>-2.1000000000000001E-2</c:v>
                </c:pt>
                <c:pt idx="8077">
                  <c:v>-2.2429999999999999E-2</c:v>
                </c:pt>
                <c:pt idx="8078">
                  <c:v>-2.385E-2</c:v>
                </c:pt>
                <c:pt idx="8079">
                  <c:v>-2.538E-2</c:v>
                </c:pt>
                <c:pt idx="8080">
                  <c:v>-2.7009999999999999E-2</c:v>
                </c:pt>
                <c:pt idx="8081">
                  <c:v>-2.8590000000000001E-2</c:v>
                </c:pt>
                <c:pt idx="8082">
                  <c:v>-3.0329999999999999E-2</c:v>
                </c:pt>
                <c:pt idx="8083">
                  <c:v>-3.1960000000000002E-2</c:v>
                </c:pt>
                <c:pt idx="8084">
                  <c:v>-3.381E-2</c:v>
                </c:pt>
                <c:pt idx="8085">
                  <c:v>-3.576E-2</c:v>
                </c:pt>
                <c:pt idx="8086">
                  <c:v>-3.7859999999999998E-2</c:v>
                </c:pt>
                <c:pt idx="8087">
                  <c:v>-3.9969999999999999E-2</c:v>
                </c:pt>
                <c:pt idx="8088">
                  <c:v>-4.2130000000000001E-2</c:v>
                </c:pt>
                <c:pt idx="8089">
                  <c:v>-4.4450000000000003E-2</c:v>
                </c:pt>
                <c:pt idx="8090">
                  <c:v>-4.6870000000000002E-2</c:v>
                </c:pt>
                <c:pt idx="8091">
                  <c:v>-4.9140000000000003E-2</c:v>
                </c:pt>
                <c:pt idx="8092">
                  <c:v>-5.1670000000000001E-2</c:v>
                </c:pt>
                <c:pt idx="8093">
                  <c:v>-5.4039999999999998E-2</c:v>
                </c:pt>
                <c:pt idx="8094">
                  <c:v>-5.6520000000000001E-2</c:v>
                </c:pt>
                <c:pt idx="8095">
                  <c:v>-5.9150000000000001E-2</c:v>
                </c:pt>
                <c:pt idx="8096">
                  <c:v>-6.1789999999999998E-2</c:v>
                </c:pt>
                <c:pt idx="8097">
                  <c:v>-6.4530000000000004E-2</c:v>
                </c:pt>
                <c:pt idx="8098">
                  <c:v>-6.7320000000000005E-2</c:v>
                </c:pt>
                <c:pt idx="8099">
                  <c:v>-7.0110000000000006E-2</c:v>
                </c:pt>
                <c:pt idx="8100">
                  <c:v>-7.3120000000000004E-2</c:v>
                </c:pt>
                <c:pt idx="8101">
                  <c:v>-7.6219999999999996E-2</c:v>
                </c:pt>
                <c:pt idx="8102">
                  <c:v>-7.9229999999999995E-2</c:v>
                </c:pt>
                <c:pt idx="8103">
                  <c:v>-8.2489999999999994E-2</c:v>
                </c:pt>
                <c:pt idx="8104">
                  <c:v>-8.5760000000000003E-2</c:v>
                </c:pt>
                <c:pt idx="8105">
                  <c:v>-8.9190000000000005E-2</c:v>
                </c:pt>
                <c:pt idx="8106">
                  <c:v>-9.2450000000000004E-2</c:v>
                </c:pt>
                <c:pt idx="8107">
                  <c:v>-9.5829999999999999E-2</c:v>
                </c:pt>
                <c:pt idx="8108">
                  <c:v>-9.9299999999999999E-2</c:v>
                </c:pt>
                <c:pt idx="8109">
                  <c:v>-0.10267999999999999</c:v>
                </c:pt>
                <c:pt idx="8110">
                  <c:v>-0.10605000000000001</c:v>
                </c:pt>
                <c:pt idx="8111">
                  <c:v>-0.10963000000000001</c:v>
                </c:pt>
                <c:pt idx="8112">
                  <c:v>-0.11311</c:v>
                </c:pt>
                <c:pt idx="8113">
                  <c:v>-0.11663999999999999</c:v>
                </c:pt>
                <c:pt idx="8114">
                  <c:v>-0.12017</c:v>
                </c:pt>
                <c:pt idx="8115">
                  <c:v>-0.12386</c:v>
                </c:pt>
                <c:pt idx="8116">
                  <c:v>-0.12739</c:v>
                </c:pt>
                <c:pt idx="8117">
                  <c:v>-0.13102</c:v>
                </c:pt>
                <c:pt idx="8118">
                  <c:v>-0.13471</c:v>
                </c:pt>
                <c:pt idx="8119">
                  <c:v>-0.1384</c:v>
                </c:pt>
                <c:pt idx="8120">
                  <c:v>-0.14204</c:v>
                </c:pt>
                <c:pt idx="8121">
                  <c:v>-0.14582999999999999</c:v>
                </c:pt>
                <c:pt idx="8122">
                  <c:v>-0.14946999999999999</c:v>
                </c:pt>
                <c:pt idx="8123">
                  <c:v>-0.15310000000000001</c:v>
                </c:pt>
                <c:pt idx="8124">
                  <c:v>-0.15669</c:v>
                </c:pt>
                <c:pt idx="8125">
                  <c:v>-0.16022</c:v>
                </c:pt>
                <c:pt idx="8126">
                  <c:v>-0.16375000000000001</c:v>
                </c:pt>
                <c:pt idx="8127">
                  <c:v>-0.16722000000000001</c:v>
                </c:pt>
                <c:pt idx="8128">
                  <c:v>-0.17069999999999999</c:v>
                </c:pt>
                <c:pt idx="8129">
                  <c:v>-0.17413000000000001</c:v>
                </c:pt>
                <c:pt idx="8130">
                  <c:v>-0.17755000000000001</c:v>
                </c:pt>
                <c:pt idx="8131">
                  <c:v>-0.18093000000000001</c:v>
                </c:pt>
                <c:pt idx="8132">
                  <c:v>-0.18429999999999999</c:v>
                </c:pt>
                <c:pt idx="8133">
                  <c:v>-0.18756</c:v>
                </c:pt>
                <c:pt idx="8134">
                  <c:v>-0.19073000000000001</c:v>
                </c:pt>
                <c:pt idx="8135">
                  <c:v>-0.19399</c:v>
                </c:pt>
                <c:pt idx="8136">
                  <c:v>-0.19705</c:v>
                </c:pt>
                <c:pt idx="8137">
                  <c:v>-0.20011000000000001</c:v>
                </c:pt>
                <c:pt idx="8138">
                  <c:v>-0.20305999999999999</c:v>
                </c:pt>
                <c:pt idx="8139">
                  <c:v>-0.20594999999999999</c:v>
                </c:pt>
                <c:pt idx="8140">
                  <c:v>-0.20863999999999999</c:v>
                </c:pt>
                <c:pt idx="8141">
                  <c:v>-0.21128</c:v>
                </c:pt>
                <c:pt idx="8142">
                  <c:v>-0.2137</c:v>
                </c:pt>
                <c:pt idx="8143">
                  <c:v>-0.21623000000000001</c:v>
                </c:pt>
                <c:pt idx="8144">
                  <c:v>-0.21848999999999999</c:v>
                </c:pt>
                <c:pt idx="8145">
                  <c:v>-0.22081000000000001</c:v>
                </c:pt>
                <c:pt idx="8146">
                  <c:v>-0.22297</c:v>
                </c:pt>
                <c:pt idx="8147">
                  <c:v>-0.22503000000000001</c:v>
                </c:pt>
                <c:pt idx="8148">
                  <c:v>-0.22708</c:v>
                </c:pt>
                <c:pt idx="8149">
                  <c:v>-0.22888</c:v>
                </c:pt>
                <c:pt idx="8150">
                  <c:v>-0.23055999999999999</c:v>
                </c:pt>
                <c:pt idx="8151">
                  <c:v>-0.23219999999999999</c:v>
                </c:pt>
                <c:pt idx="8152">
                  <c:v>-0.23372000000000001</c:v>
                </c:pt>
                <c:pt idx="8153">
                  <c:v>-0.23519999999999999</c:v>
                </c:pt>
                <c:pt idx="8154">
                  <c:v>-0.23657</c:v>
                </c:pt>
                <c:pt idx="8155">
                  <c:v>-0.23768</c:v>
                </c:pt>
                <c:pt idx="8156">
                  <c:v>-0.23868</c:v>
                </c:pt>
                <c:pt idx="8157">
                  <c:v>-0.23957000000000001</c:v>
                </c:pt>
                <c:pt idx="8158">
                  <c:v>-0.24015</c:v>
                </c:pt>
                <c:pt idx="8159">
                  <c:v>-0.24088999999999999</c:v>
                </c:pt>
                <c:pt idx="8160">
                  <c:v>-0.24157000000000001</c:v>
                </c:pt>
                <c:pt idx="8161">
                  <c:v>-0.24193999999999999</c:v>
                </c:pt>
                <c:pt idx="8162">
                  <c:v>-0.24235999999999999</c:v>
                </c:pt>
                <c:pt idx="8163">
                  <c:v>-0.24268000000000001</c:v>
                </c:pt>
                <c:pt idx="8164">
                  <c:v>-0.24299999999999999</c:v>
                </c:pt>
                <c:pt idx="8165">
                  <c:v>-0.24304999999999999</c:v>
                </c:pt>
                <c:pt idx="8166">
                  <c:v>-0.24315999999999999</c:v>
                </c:pt>
                <c:pt idx="8167">
                  <c:v>-0.24315999999999999</c:v>
                </c:pt>
                <c:pt idx="8168">
                  <c:v>-0.24304999999999999</c:v>
                </c:pt>
                <c:pt idx="8169">
                  <c:v>-0.24293999999999999</c:v>
                </c:pt>
                <c:pt idx="8170">
                  <c:v>-0.24263000000000001</c:v>
                </c:pt>
                <c:pt idx="8171">
                  <c:v>-0.24231</c:v>
                </c:pt>
                <c:pt idx="8172">
                  <c:v>-0.24188999999999999</c:v>
                </c:pt>
                <c:pt idx="8173">
                  <c:v>-0.24135999999999999</c:v>
                </c:pt>
                <c:pt idx="8174">
                  <c:v>-0.24068000000000001</c:v>
                </c:pt>
                <c:pt idx="8175">
                  <c:v>-0.23999000000000001</c:v>
                </c:pt>
                <c:pt idx="8176">
                  <c:v>-0.23935999999999999</c:v>
                </c:pt>
                <c:pt idx="8177">
                  <c:v>-0.23862</c:v>
                </c:pt>
                <c:pt idx="8178">
                  <c:v>-0.23783000000000001</c:v>
                </c:pt>
                <c:pt idx="8179">
                  <c:v>-0.23704</c:v>
                </c:pt>
                <c:pt idx="8180">
                  <c:v>-0.23630999999999999</c:v>
                </c:pt>
                <c:pt idx="8181">
                  <c:v>-0.23536000000000001</c:v>
                </c:pt>
                <c:pt idx="8182">
                  <c:v>-0.23441000000000001</c:v>
                </c:pt>
                <c:pt idx="8183">
                  <c:v>-0.23341000000000001</c:v>
                </c:pt>
                <c:pt idx="8184">
                  <c:v>-0.23241000000000001</c:v>
                </c:pt>
                <c:pt idx="8185">
                  <c:v>-0.23135</c:v>
                </c:pt>
                <c:pt idx="8186">
                  <c:v>-0.23035</c:v>
                </c:pt>
                <c:pt idx="8187">
                  <c:v>-0.22919</c:v>
                </c:pt>
                <c:pt idx="8188">
                  <c:v>-0.22808999999999999</c:v>
                </c:pt>
                <c:pt idx="8189">
                  <c:v>-0.22681999999999999</c:v>
                </c:pt>
                <c:pt idx="8190">
                  <c:v>-0.22550000000000001</c:v>
                </c:pt>
                <c:pt idx="8191">
                  <c:v>-0.22413</c:v>
                </c:pt>
                <c:pt idx="8192">
                  <c:v>-0.22297</c:v>
                </c:pt>
                <c:pt idx="8193">
                  <c:v>-0.22159999999999999</c:v>
                </c:pt>
                <c:pt idx="8194">
                  <c:v>-0.22039</c:v>
                </c:pt>
                <c:pt idx="8195">
                  <c:v>-0.21923000000000001</c:v>
                </c:pt>
                <c:pt idx="8196">
                  <c:v>-0.21807000000000001</c:v>
                </c:pt>
                <c:pt idx="8197">
                  <c:v>-0.21686</c:v>
                </c:pt>
                <c:pt idx="8198">
                  <c:v>-0.21554000000000001</c:v>
                </c:pt>
                <c:pt idx="8199">
                  <c:v>-0.21443999999999999</c:v>
                </c:pt>
                <c:pt idx="8200">
                  <c:v>-0.21317</c:v>
                </c:pt>
                <c:pt idx="8201">
                  <c:v>-0.21201</c:v>
                </c:pt>
                <c:pt idx="8202">
                  <c:v>-0.21085000000000001</c:v>
                </c:pt>
                <c:pt idx="8203">
                  <c:v>-0.20963999999999999</c:v>
                </c:pt>
                <c:pt idx="8204">
                  <c:v>-0.20843</c:v>
                </c:pt>
                <c:pt idx="8205">
                  <c:v>-0.20727000000000001</c:v>
                </c:pt>
                <c:pt idx="8206">
                  <c:v>-0.20605999999999999</c:v>
                </c:pt>
                <c:pt idx="8207">
                  <c:v>-0.20485</c:v>
                </c:pt>
                <c:pt idx="8208">
                  <c:v>-0.20379</c:v>
                </c:pt>
                <c:pt idx="8209">
                  <c:v>-0.20285</c:v>
                </c:pt>
                <c:pt idx="8210">
                  <c:v>-0.20179</c:v>
                </c:pt>
                <c:pt idx="8211">
                  <c:v>-0.2009</c:v>
                </c:pt>
                <c:pt idx="8212">
                  <c:v>-0.2</c:v>
                </c:pt>
                <c:pt idx="8213">
                  <c:v>-0.19905</c:v>
                </c:pt>
                <c:pt idx="8214">
                  <c:v>-0.19805</c:v>
                </c:pt>
                <c:pt idx="8215">
                  <c:v>-0.19725999999999999</c:v>
                </c:pt>
                <c:pt idx="8216">
                  <c:v>-0.19631000000000001</c:v>
                </c:pt>
                <c:pt idx="8217">
                  <c:v>-0.19542000000000001</c:v>
                </c:pt>
                <c:pt idx="8218">
                  <c:v>-0.19456999999999999</c:v>
                </c:pt>
                <c:pt idx="8219">
                  <c:v>-0.19361999999999999</c:v>
                </c:pt>
                <c:pt idx="8220">
                  <c:v>-0.19267999999999999</c:v>
                </c:pt>
                <c:pt idx="8221">
                  <c:v>-0.19156999999999999</c:v>
                </c:pt>
                <c:pt idx="8222">
                  <c:v>-0.19062000000000001</c:v>
                </c:pt>
                <c:pt idx="8223">
                  <c:v>-0.18956999999999999</c:v>
                </c:pt>
                <c:pt idx="8224">
                  <c:v>-0.18856999999999999</c:v>
                </c:pt>
                <c:pt idx="8225">
                  <c:v>-0.18745999999999999</c:v>
                </c:pt>
                <c:pt idx="8226">
                  <c:v>-0.18634999999999999</c:v>
                </c:pt>
                <c:pt idx="8227">
                  <c:v>-0.18529999999999999</c:v>
                </c:pt>
                <c:pt idx="8228">
                  <c:v>-0.18418999999999999</c:v>
                </c:pt>
                <c:pt idx="8229">
                  <c:v>-0.18287</c:v>
                </c:pt>
                <c:pt idx="8230">
                  <c:v>-0.18156</c:v>
                </c:pt>
                <c:pt idx="8231">
                  <c:v>-0.18013000000000001</c:v>
                </c:pt>
                <c:pt idx="8232">
                  <c:v>-0.17866000000000001</c:v>
                </c:pt>
                <c:pt idx="8233">
                  <c:v>-0.17718</c:v>
                </c:pt>
                <c:pt idx="8234">
                  <c:v>-0.17549999999999999</c:v>
                </c:pt>
                <c:pt idx="8235">
                  <c:v>-0.17385999999999999</c:v>
                </c:pt>
                <c:pt idx="8236">
                  <c:v>-0.17213000000000001</c:v>
                </c:pt>
                <c:pt idx="8237">
                  <c:v>-0.17039000000000001</c:v>
                </c:pt>
                <c:pt idx="8238">
                  <c:v>-0.16844000000000001</c:v>
                </c:pt>
                <c:pt idx="8239">
                  <c:v>-0.16633000000000001</c:v>
                </c:pt>
                <c:pt idx="8240">
                  <c:v>-0.16442999999999999</c:v>
                </c:pt>
                <c:pt idx="8241">
                  <c:v>-0.16253999999999999</c:v>
                </c:pt>
                <c:pt idx="8242">
                  <c:v>-0.16037000000000001</c:v>
                </c:pt>
                <c:pt idx="8243">
                  <c:v>-0.15853</c:v>
                </c:pt>
                <c:pt idx="8244">
                  <c:v>-0.15626000000000001</c:v>
                </c:pt>
                <c:pt idx="8245">
                  <c:v>-0.15415999999999999</c:v>
                </c:pt>
                <c:pt idx="8246">
                  <c:v>-0.15193999999999999</c:v>
                </c:pt>
                <c:pt idx="8247">
                  <c:v>-0.14973</c:v>
                </c:pt>
                <c:pt idx="8248">
                  <c:v>-0.14757000000000001</c:v>
                </c:pt>
                <c:pt idx="8249">
                  <c:v>-0.14535999999999999</c:v>
                </c:pt>
                <c:pt idx="8250">
                  <c:v>-0.14313999999999999</c:v>
                </c:pt>
                <c:pt idx="8251">
                  <c:v>-0.14108999999999999</c:v>
                </c:pt>
                <c:pt idx="8252">
                  <c:v>-0.13908999999999999</c:v>
                </c:pt>
                <c:pt idx="8253">
                  <c:v>-0.13697999999999999</c:v>
                </c:pt>
                <c:pt idx="8254">
                  <c:v>-0.13508000000000001</c:v>
                </c:pt>
                <c:pt idx="8255">
                  <c:v>-0.13319</c:v>
                </c:pt>
                <c:pt idx="8256">
                  <c:v>-0.13145000000000001</c:v>
                </c:pt>
                <c:pt idx="8257">
                  <c:v>-0.12975999999999999</c:v>
                </c:pt>
                <c:pt idx="8258">
                  <c:v>-0.12817999999999999</c:v>
                </c:pt>
                <c:pt idx="8259">
                  <c:v>-0.12676000000000001</c:v>
                </c:pt>
                <c:pt idx="8260">
                  <c:v>-0.12533</c:v>
                </c:pt>
                <c:pt idx="8261">
                  <c:v>-0.12391000000000001</c:v>
                </c:pt>
                <c:pt idx="8262">
                  <c:v>-0.12275</c:v>
                </c:pt>
                <c:pt idx="8263">
                  <c:v>-0.12154</c:v>
                </c:pt>
                <c:pt idx="8264">
                  <c:v>-0.12038</c:v>
                </c:pt>
                <c:pt idx="8265">
                  <c:v>-0.11942999999999999</c:v>
                </c:pt>
                <c:pt idx="8266">
                  <c:v>-0.11854000000000001</c:v>
                </c:pt>
                <c:pt idx="8267">
                  <c:v>-0.11774999999999999</c:v>
                </c:pt>
                <c:pt idx="8268">
                  <c:v>-0.11711000000000001</c:v>
                </c:pt>
                <c:pt idx="8269">
                  <c:v>-0.11652999999999999</c:v>
                </c:pt>
                <c:pt idx="8270">
                  <c:v>-0.11622</c:v>
                </c:pt>
                <c:pt idx="8271">
                  <c:v>-0.1158</c:v>
                </c:pt>
                <c:pt idx="8272">
                  <c:v>-0.11552999999999999</c:v>
                </c:pt>
                <c:pt idx="8273">
                  <c:v>-0.11522</c:v>
                </c:pt>
                <c:pt idx="8274">
                  <c:v>-0.11501</c:v>
                </c:pt>
                <c:pt idx="8275">
                  <c:v>-0.11495</c:v>
                </c:pt>
                <c:pt idx="8276">
                  <c:v>-0.11469</c:v>
                </c:pt>
                <c:pt idx="8277">
                  <c:v>-0.11448</c:v>
                </c:pt>
                <c:pt idx="8278">
                  <c:v>-0.11422</c:v>
                </c:pt>
                <c:pt idx="8279">
                  <c:v>-0.11395</c:v>
                </c:pt>
                <c:pt idx="8280">
                  <c:v>-0.11358</c:v>
                </c:pt>
                <c:pt idx="8281">
                  <c:v>-0.11321000000000001</c:v>
                </c:pt>
                <c:pt idx="8282">
                  <c:v>-0.1129</c:v>
                </c:pt>
                <c:pt idx="8283">
                  <c:v>-0.11248</c:v>
                </c:pt>
                <c:pt idx="8284">
                  <c:v>-0.112</c:v>
                </c:pt>
                <c:pt idx="8285">
                  <c:v>-0.11162999999999999</c:v>
                </c:pt>
                <c:pt idx="8286">
                  <c:v>-0.11115999999999999</c:v>
                </c:pt>
                <c:pt idx="8287">
                  <c:v>-0.11058</c:v>
                </c:pt>
                <c:pt idx="8288">
                  <c:v>-0.10995000000000001</c:v>
                </c:pt>
                <c:pt idx="8289">
                  <c:v>-0.1091</c:v>
                </c:pt>
                <c:pt idx="8290">
                  <c:v>-0.10821</c:v>
                </c:pt>
                <c:pt idx="8291">
                  <c:v>-0.10736999999999999</c:v>
                </c:pt>
                <c:pt idx="8292">
                  <c:v>-0.10642</c:v>
                </c:pt>
                <c:pt idx="8293">
                  <c:v>-0.10531</c:v>
                </c:pt>
                <c:pt idx="8294">
                  <c:v>-0.10405</c:v>
                </c:pt>
                <c:pt idx="8295">
                  <c:v>-0.10283</c:v>
                </c:pt>
                <c:pt idx="8296">
                  <c:v>-0.10145999999999999</c:v>
                </c:pt>
                <c:pt idx="8297">
                  <c:v>-9.9940000000000001E-2</c:v>
                </c:pt>
                <c:pt idx="8298">
                  <c:v>-9.8570000000000005E-2</c:v>
                </c:pt>
                <c:pt idx="8299">
                  <c:v>-9.7040000000000001E-2</c:v>
                </c:pt>
                <c:pt idx="8300">
                  <c:v>-9.5560000000000006E-2</c:v>
                </c:pt>
                <c:pt idx="8301">
                  <c:v>-9.4189999999999996E-2</c:v>
                </c:pt>
                <c:pt idx="8302">
                  <c:v>-9.2770000000000005E-2</c:v>
                </c:pt>
                <c:pt idx="8303">
                  <c:v>-9.1399999999999995E-2</c:v>
                </c:pt>
                <c:pt idx="8304">
                  <c:v>-8.992E-2</c:v>
                </c:pt>
                <c:pt idx="8305">
                  <c:v>-8.8450000000000001E-2</c:v>
                </c:pt>
                <c:pt idx="8306">
                  <c:v>-8.7080000000000005E-2</c:v>
                </c:pt>
                <c:pt idx="8307">
                  <c:v>-8.5709999999999995E-2</c:v>
                </c:pt>
                <c:pt idx="8308">
                  <c:v>-8.4339999999999998E-2</c:v>
                </c:pt>
                <c:pt idx="8309">
                  <c:v>-8.2919999999999994E-2</c:v>
                </c:pt>
                <c:pt idx="8310">
                  <c:v>-8.1600000000000006E-2</c:v>
                </c:pt>
                <c:pt idx="8311">
                  <c:v>-8.0229999999999996E-2</c:v>
                </c:pt>
                <c:pt idx="8312">
                  <c:v>-7.886E-2</c:v>
                </c:pt>
                <c:pt idx="8313">
                  <c:v>-7.7649999999999997E-2</c:v>
                </c:pt>
                <c:pt idx="8314">
                  <c:v>-7.6439999999999994E-2</c:v>
                </c:pt>
                <c:pt idx="8315">
                  <c:v>-7.5219999999999995E-2</c:v>
                </c:pt>
                <c:pt idx="8316">
                  <c:v>-7.4219999999999994E-2</c:v>
                </c:pt>
                <c:pt idx="8317">
                  <c:v>-7.3330000000000006E-2</c:v>
                </c:pt>
                <c:pt idx="8318">
                  <c:v>-7.238E-2</c:v>
                </c:pt>
                <c:pt idx="8319">
                  <c:v>-7.1529999999999996E-2</c:v>
                </c:pt>
                <c:pt idx="8320">
                  <c:v>-7.0739999999999997E-2</c:v>
                </c:pt>
                <c:pt idx="8321">
                  <c:v>-6.9949999999999998E-2</c:v>
                </c:pt>
                <c:pt idx="8322">
                  <c:v>-6.9220000000000004E-2</c:v>
                </c:pt>
                <c:pt idx="8323">
                  <c:v>-6.8580000000000002E-2</c:v>
                </c:pt>
                <c:pt idx="8324">
                  <c:v>-6.7790000000000003E-2</c:v>
                </c:pt>
                <c:pt idx="8325">
                  <c:v>-6.7159999999999997E-2</c:v>
                </c:pt>
                <c:pt idx="8326">
                  <c:v>-6.6479999999999997E-2</c:v>
                </c:pt>
                <c:pt idx="8327">
                  <c:v>-6.5740000000000007E-2</c:v>
                </c:pt>
                <c:pt idx="8328">
                  <c:v>-6.5049999999999997E-2</c:v>
                </c:pt>
                <c:pt idx="8329">
                  <c:v>-6.4320000000000002E-2</c:v>
                </c:pt>
                <c:pt idx="8330">
                  <c:v>-6.368E-2</c:v>
                </c:pt>
                <c:pt idx="8331">
                  <c:v>-6.3049999999999995E-2</c:v>
                </c:pt>
                <c:pt idx="8332">
                  <c:v>-6.2370000000000002E-2</c:v>
                </c:pt>
                <c:pt idx="8333">
                  <c:v>-6.1890000000000001E-2</c:v>
                </c:pt>
                <c:pt idx="8334">
                  <c:v>-6.1420000000000002E-2</c:v>
                </c:pt>
                <c:pt idx="8335">
                  <c:v>-6.0940000000000001E-2</c:v>
                </c:pt>
                <c:pt idx="8336">
                  <c:v>-6.0420000000000001E-2</c:v>
                </c:pt>
                <c:pt idx="8337">
                  <c:v>-5.994E-2</c:v>
                </c:pt>
                <c:pt idx="8338">
                  <c:v>-5.9420000000000001E-2</c:v>
                </c:pt>
                <c:pt idx="8339">
                  <c:v>-5.8840000000000003E-2</c:v>
                </c:pt>
                <c:pt idx="8340">
                  <c:v>-5.8259999999999999E-2</c:v>
                </c:pt>
                <c:pt idx="8341">
                  <c:v>-5.7619999999999998E-2</c:v>
                </c:pt>
                <c:pt idx="8342">
                  <c:v>-5.704E-2</c:v>
                </c:pt>
                <c:pt idx="8343">
                  <c:v>-5.636E-2</c:v>
                </c:pt>
                <c:pt idx="8344">
                  <c:v>-5.5620000000000003E-2</c:v>
                </c:pt>
                <c:pt idx="8345">
                  <c:v>-5.4989999999999997E-2</c:v>
                </c:pt>
                <c:pt idx="8346">
                  <c:v>-5.4300000000000001E-2</c:v>
                </c:pt>
                <c:pt idx="8347">
                  <c:v>-5.3620000000000001E-2</c:v>
                </c:pt>
                <c:pt idx="8348">
                  <c:v>-5.2990000000000002E-2</c:v>
                </c:pt>
                <c:pt idx="8349">
                  <c:v>-5.2350000000000001E-2</c:v>
                </c:pt>
                <c:pt idx="8350">
                  <c:v>-5.1670000000000001E-2</c:v>
                </c:pt>
                <c:pt idx="8351">
                  <c:v>-5.1040000000000002E-2</c:v>
                </c:pt>
                <c:pt idx="8352">
                  <c:v>-5.0509999999999999E-2</c:v>
                </c:pt>
                <c:pt idx="8353">
                  <c:v>-4.9829999999999999E-2</c:v>
                </c:pt>
                <c:pt idx="8354">
                  <c:v>-4.9140000000000003E-2</c:v>
                </c:pt>
                <c:pt idx="8355">
                  <c:v>-4.8399999999999999E-2</c:v>
                </c:pt>
                <c:pt idx="8356">
                  <c:v>-4.7660000000000001E-2</c:v>
                </c:pt>
                <c:pt idx="8357">
                  <c:v>-4.6870000000000002E-2</c:v>
                </c:pt>
                <c:pt idx="8358">
                  <c:v>-4.614E-2</c:v>
                </c:pt>
                <c:pt idx="8359">
                  <c:v>-4.5350000000000001E-2</c:v>
                </c:pt>
                <c:pt idx="8360">
                  <c:v>-4.4400000000000002E-2</c:v>
                </c:pt>
                <c:pt idx="8361">
                  <c:v>-4.3610000000000003E-2</c:v>
                </c:pt>
                <c:pt idx="8362">
                  <c:v>-4.2709999999999998E-2</c:v>
                </c:pt>
                <c:pt idx="8363">
                  <c:v>-4.1869999999999997E-2</c:v>
                </c:pt>
                <c:pt idx="8364">
                  <c:v>-4.0969999999999999E-2</c:v>
                </c:pt>
                <c:pt idx="8365">
                  <c:v>-4.0239999999999998E-2</c:v>
                </c:pt>
                <c:pt idx="8366">
                  <c:v>-3.9550000000000002E-2</c:v>
                </c:pt>
                <c:pt idx="8367">
                  <c:v>-3.8809999999999997E-2</c:v>
                </c:pt>
                <c:pt idx="8368">
                  <c:v>-3.7969999999999997E-2</c:v>
                </c:pt>
                <c:pt idx="8369">
                  <c:v>-3.7339999999999998E-2</c:v>
                </c:pt>
                <c:pt idx="8370">
                  <c:v>-3.6490000000000002E-2</c:v>
                </c:pt>
                <c:pt idx="8371">
                  <c:v>-3.5909999999999997E-2</c:v>
                </c:pt>
                <c:pt idx="8372">
                  <c:v>-3.5229999999999997E-2</c:v>
                </c:pt>
                <c:pt idx="8373">
                  <c:v>-3.449E-2</c:v>
                </c:pt>
                <c:pt idx="8374">
                  <c:v>-3.3910000000000003E-2</c:v>
                </c:pt>
                <c:pt idx="8375">
                  <c:v>-3.3279999999999997E-2</c:v>
                </c:pt>
                <c:pt idx="8376">
                  <c:v>-3.2649999999999998E-2</c:v>
                </c:pt>
                <c:pt idx="8377">
                  <c:v>-3.2120000000000003E-2</c:v>
                </c:pt>
                <c:pt idx="8378">
                  <c:v>-3.1699999999999999E-2</c:v>
                </c:pt>
                <c:pt idx="8379">
                  <c:v>-3.1220000000000001E-2</c:v>
                </c:pt>
                <c:pt idx="8380">
                  <c:v>-3.1009999999999999E-2</c:v>
                </c:pt>
                <c:pt idx="8381">
                  <c:v>-3.0800000000000001E-2</c:v>
                </c:pt>
                <c:pt idx="8382">
                  <c:v>-3.0589999999999999E-2</c:v>
                </c:pt>
                <c:pt idx="8383">
                  <c:v>-3.0700000000000002E-2</c:v>
                </c:pt>
                <c:pt idx="8384">
                  <c:v>-3.0589999999999999E-2</c:v>
                </c:pt>
                <c:pt idx="8385">
                  <c:v>-3.0589999999999999E-2</c:v>
                </c:pt>
                <c:pt idx="8386">
                  <c:v>-3.0700000000000002E-2</c:v>
                </c:pt>
                <c:pt idx="8387">
                  <c:v>-3.0859999999999999E-2</c:v>
                </c:pt>
                <c:pt idx="8388">
                  <c:v>-3.107E-2</c:v>
                </c:pt>
                <c:pt idx="8389">
                  <c:v>-3.1220000000000001E-2</c:v>
                </c:pt>
                <c:pt idx="8390">
                  <c:v>-3.1379999999999998E-2</c:v>
                </c:pt>
                <c:pt idx="8391">
                  <c:v>-3.1699999999999999E-2</c:v>
                </c:pt>
                <c:pt idx="8392">
                  <c:v>-3.1800000000000002E-2</c:v>
                </c:pt>
                <c:pt idx="8393">
                  <c:v>-3.2120000000000003E-2</c:v>
                </c:pt>
                <c:pt idx="8394">
                  <c:v>-3.2379999999999999E-2</c:v>
                </c:pt>
                <c:pt idx="8395">
                  <c:v>-3.2590000000000001E-2</c:v>
                </c:pt>
                <c:pt idx="8396">
                  <c:v>-3.2910000000000002E-2</c:v>
                </c:pt>
                <c:pt idx="8397">
                  <c:v>-3.3169999999999998E-2</c:v>
                </c:pt>
                <c:pt idx="8398">
                  <c:v>-3.3439999999999998E-2</c:v>
                </c:pt>
                <c:pt idx="8399">
                  <c:v>-3.3750000000000002E-2</c:v>
                </c:pt>
                <c:pt idx="8400">
                  <c:v>-3.3910000000000003E-2</c:v>
                </c:pt>
                <c:pt idx="8401">
                  <c:v>-3.4119999999999998E-2</c:v>
                </c:pt>
                <c:pt idx="8402">
                  <c:v>-3.4180000000000002E-2</c:v>
                </c:pt>
                <c:pt idx="8403">
                  <c:v>-3.4229999999999997E-2</c:v>
                </c:pt>
                <c:pt idx="8404">
                  <c:v>-3.4119999999999998E-2</c:v>
                </c:pt>
                <c:pt idx="8405">
                  <c:v>-3.4020000000000002E-2</c:v>
                </c:pt>
                <c:pt idx="8406">
                  <c:v>-3.3860000000000001E-2</c:v>
                </c:pt>
                <c:pt idx="8407">
                  <c:v>-3.3599999999999998E-2</c:v>
                </c:pt>
                <c:pt idx="8408">
                  <c:v>-3.3279999999999997E-2</c:v>
                </c:pt>
                <c:pt idx="8409">
                  <c:v>-3.286E-2</c:v>
                </c:pt>
                <c:pt idx="8410">
                  <c:v>-3.2379999999999999E-2</c:v>
                </c:pt>
                <c:pt idx="8411">
                  <c:v>-3.175E-2</c:v>
                </c:pt>
                <c:pt idx="8412">
                  <c:v>-3.1280000000000002E-2</c:v>
                </c:pt>
                <c:pt idx="8413">
                  <c:v>-3.065E-2</c:v>
                </c:pt>
                <c:pt idx="8414">
                  <c:v>-3.0009999999999998E-2</c:v>
                </c:pt>
                <c:pt idx="8415">
                  <c:v>-2.9329999999999998E-2</c:v>
                </c:pt>
                <c:pt idx="8416">
                  <c:v>-2.8590000000000001E-2</c:v>
                </c:pt>
                <c:pt idx="8417">
                  <c:v>-2.7799999999999998E-2</c:v>
                </c:pt>
                <c:pt idx="8418">
                  <c:v>-2.6960000000000001E-2</c:v>
                </c:pt>
                <c:pt idx="8419">
                  <c:v>-2.622E-2</c:v>
                </c:pt>
                <c:pt idx="8420">
                  <c:v>-2.5270000000000001E-2</c:v>
                </c:pt>
                <c:pt idx="8421">
                  <c:v>-2.4320000000000001E-2</c:v>
                </c:pt>
                <c:pt idx="8422">
                  <c:v>-2.3429999999999999E-2</c:v>
                </c:pt>
                <c:pt idx="8423">
                  <c:v>-2.2530000000000001E-2</c:v>
                </c:pt>
                <c:pt idx="8424">
                  <c:v>-2.1479999999999999E-2</c:v>
                </c:pt>
                <c:pt idx="8425">
                  <c:v>-2.069E-2</c:v>
                </c:pt>
                <c:pt idx="8426">
                  <c:v>-1.9789999999999999E-2</c:v>
                </c:pt>
                <c:pt idx="8427">
                  <c:v>-1.8890000000000001E-2</c:v>
                </c:pt>
                <c:pt idx="8428">
                  <c:v>-1.7999999999999999E-2</c:v>
                </c:pt>
                <c:pt idx="8429">
                  <c:v>-1.737E-2</c:v>
                </c:pt>
                <c:pt idx="8430">
                  <c:v>-1.6580000000000001E-2</c:v>
                </c:pt>
                <c:pt idx="8431">
                  <c:v>-1.5890000000000001E-2</c:v>
                </c:pt>
                <c:pt idx="8432">
                  <c:v>-1.521E-2</c:v>
                </c:pt>
                <c:pt idx="8433">
                  <c:v>-1.452E-2</c:v>
                </c:pt>
                <c:pt idx="8434">
                  <c:v>-1.3939999999999999E-2</c:v>
                </c:pt>
                <c:pt idx="8435">
                  <c:v>-1.3310000000000001E-2</c:v>
                </c:pt>
                <c:pt idx="8436">
                  <c:v>-1.273E-2</c:v>
                </c:pt>
                <c:pt idx="8437">
                  <c:v>-1.2200000000000001E-2</c:v>
                </c:pt>
                <c:pt idx="8438">
                  <c:v>-1.162E-2</c:v>
                </c:pt>
                <c:pt idx="8439">
                  <c:v>-1.115E-2</c:v>
                </c:pt>
                <c:pt idx="8440">
                  <c:v>-1.0619999999999999E-2</c:v>
                </c:pt>
                <c:pt idx="8441">
                  <c:v>-1.009E-2</c:v>
                </c:pt>
                <c:pt idx="8442">
                  <c:v>-9.6699999999999998E-3</c:v>
                </c:pt>
                <c:pt idx="8443">
                  <c:v>-9.2499999999999995E-3</c:v>
                </c:pt>
                <c:pt idx="8444">
                  <c:v>-8.94E-3</c:v>
                </c:pt>
                <c:pt idx="8445">
                  <c:v>-8.6199999999999992E-3</c:v>
                </c:pt>
                <c:pt idx="8446">
                  <c:v>-8.3599999999999994E-3</c:v>
                </c:pt>
                <c:pt idx="8447">
                  <c:v>-8.1499999999999993E-3</c:v>
                </c:pt>
                <c:pt idx="8448">
                  <c:v>-7.9299999999999995E-3</c:v>
                </c:pt>
                <c:pt idx="8449">
                  <c:v>-7.6699999999999997E-3</c:v>
                </c:pt>
                <c:pt idx="8450">
                  <c:v>-7.4099999999999999E-3</c:v>
                </c:pt>
                <c:pt idx="8451">
                  <c:v>-7.1999999999999998E-3</c:v>
                </c:pt>
                <c:pt idx="8452">
                  <c:v>-7.1399999999999996E-3</c:v>
                </c:pt>
                <c:pt idx="8453">
                  <c:v>-6.9300000000000004E-3</c:v>
                </c:pt>
                <c:pt idx="8454">
                  <c:v>-6.8300000000000001E-3</c:v>
                </c:pt>
                <c:pt idx="8455">
                  <c:v>-6.7200000000000003E-3</c:v>
                </c:pt>
                <c:pt idx="8456">
                  <c:v>-6.62E-3</c:v>
                </c:pt>
                <c:pt idx="8457">
                  <c:v>-6.5599999999999999E-3</c:v>
                </c:pt>
                <c:pt idx="8458">
                  <c:v>-6.5599999999999999E-3</c:v>
                </c:pt>
                <c:pt idx="8459">
                  <c:v>-6.5100000000000002E-3</c:v>
                </c:pt>
                <c:pt idx="8460">
                  <c:v>-6.5599999999999999E-3</c:v>
                </c:pt>
                <c:pt idx="8461">
                  <c:v>-6.7200000000000003E-3</c:v>
                </c:pt>
                <c:pt idx="8462">
                  <c:v>-6.8300000000000001E-3</c:v>
                </c:pt>
                <c:pt idx="8463">
                  <c:v>-7.1999999999999998E-3</c:v>
                </c:pt>
                <c:pt idx="8464">
                  <c:v>-7.3499999999999998E-3</c:v>
                </c:pt>
                <c:pt idx="8465">
                  <c:v>-7.5700000000000003E-3</c:v>
                </c:pt>
                <c:pt idx="8466">
                  <c:v>-7.7799999999999996E-3</c:v>
                </c:pt>
                <c:pt idx="8467">
                  <c:v>-8.09E-3</c:v>
                </c:pt>
                <c:pt idx="8468">
                  <c:v>-8.3599999999999994E-3</c:v>
                </c:pt>
                <c:pt idx="8469">
                  <c:v>-8.6700000000000006E-3</c:v>
                </c:pt>
                <c:pt idx="8470">
                  <c:v>-8.8800000000000007E-3</c:v>
                </c:pt>
                <c:pt idx="8471">
                  <c:v>-9.2499999999999995E-3</c:v>
                </c:pt>
                <c:pt idx="8472">
                  <c:v>-9.4599999999999997E-3</c:v>
                </c:pt>
                <c:pt idx="8473">
                  <c:v>-9.7300000000000008E-3</c:v>
                </c:pt>
                <c:pt idx="8474">
                  <c:v>-9.8799999999999999E-3</c:v>
                </c:pt>
                <c:pt idx="8475">
                  <c:v>-1.031E-2</c:v>
                </c:pt>
                <c:pt idx="8476">
                  <c:v>-1.0460000000000001E-2</c:v>
                </c:pt>
                <c:pt idx="8477">
                  <c:v>-1.0670000000000001E-2</c:v>
                </c:pt>
                <c:pt idx="8478">
                  <c:v>-1.0829999999999999E-2</c:v>
                </c:pt>
                <c:pt idx="8479">
                  <c:v>-1.099E-2</c:v>
                </c:pt>
                <c:pt idx="8480">
                  <c:v>-1.1039999999999999E-2</c:v>
                </c:pt>
                <c:pt idx="8481">
                  <c:v>-1.1039999999999999E-2</c:v>
                </c:pt>
                <c:pt idx="8482">
                  <c:v>-1.1039999999999999E-2</c:v>
                </c:pt>
                <c:pt idx="8483">
                  <c:v>-1.089E-2</c:v>
                </c:pt>
                <c:pt idx="8484">
                  <c:v>-1.0670000000000001E-2</c:v>
                </c:pt>
                <c:pt idx="8485">
                  <c:v>-1.0460000000000001E-2</c:v>
                </c:pt>
                <c:pt idx="8486">
                  <c:v>-1.0149999999999999E-2</c:v>
                </c:pt>
                <c:pt idx="8487">
                  <c:v>-9.6699999999999998E-3</c:v>
                </c:pt>
                <c:pt idx="8488">
                  <c:v>-9.0399999999999994E-3</c:v>
                </c:pt>
                <c:pt idx="8489">
                  <c:v>-8.5100000000000002E-3</c:v>
                </c:pt>
                <c:pt idx="8490">
                  <c:v>-7.9900000000000006E-3</c:v>
                </c:pt>
                <c:pt idx="8491">
                  <c:v>-7.3000000000000001E-3</c:v>
                </c:pt>
                <c:pt idx="8492">
                  <c:v>-6.5599999999999999E-3</c:v>
                </c:pt>
                <c:pt idx="8493">
                  <c:v>-5.8799999999999998E-3</c:v>
                </c:pt>
                <c:pt idx="8494">
                  <c:v>-4.9800000000000001E-3</c:v>
                </c:pt>
                <c:pt idx="8495">
                  <c:v>-4.0400000000000002E-3</c:v>
                </c:pt>
                <c:pt idx="8496">
                  <c:v>-3.0899999999999999E-3</c:v>
                </c:pt>
                <c:pt idx="8497">
                  <c:v>-2.3E-3</c:v>
                </c:pt>
                <c:pt idx="8498">
                  <c:v>-1.24E-3</c:v>
                </c:pt>
                <c:pt idx="8499">
                  <c:v>-4.0000000000000002E-4</c:v>
                </c:pt>
                <c:pt idx="8500">
                  <c:v>6.4999999999999997E-4</c:v>
                </c:pt>
                <c:pt idx="8501">
                  <c:v>1.66E-3</c:v>
                </c:pt>
                <c:pt idx="8502">
                  <c:v>2.5999999999999999E-3</c:v>
                </c:pt>
                <c:pt idx="8503">
                  <c:v>3.4499999999999999E-3</c:v>
                </c:pt>
                <c:pt idx="8504">
                  <c:v>4.4000000000000003E-3</c:v>
                </c:pt>
                <c:pt idx="8505">
                  <c:v>5.2900000000000004E-3</c:v>
                </c:pt>
                <c:pt idx="8506">
                  <c:v>6.1900000000000002E-3</c:v>
                </c:pt>
                <c:pt idx="8507">
                  <c:v>6.9199999999999999E-3</c:v>
                </c:pt>
                <c:pt idx="8508">
                  <c:v>7.5599999999999999E-3</c:v>
                </c:pt>
                <c:pt idx="8509">
                  <c:v>8.1399999999999997E-3</c:v>
                </c:pt>
                <c:pt idx="8510">
                  <c:v>8.6599999999999993E-3</c:v>
                </c:pt>
                <c:pt idx="8511">
                  <c:v>9.0900000000000009E-3</c:v>
                </c:pt>
                <c:pt idx="8512">
                  <c:v>9.5099999999999994E-3</c:v>
                </c:pt>
                <c:pt idx="8513">
                  <c:v>9.7699999999999992E-3</c:v>
                </c:pt>
                <c:pt idx="8514">
                  <c:v>1.0030000000000001E-2</c:v>
                </c:pt>
                <c:pt idx="8515">
                  <c:v>1.0030000000000001E-2</c:v>
                </c:pt>
                <c:pt idx="8516">
                  <c:v>1.009E-2</c:v>
                </c:pt>
                <c:pt idx="8517">
                  <c:v>1.0189999999999999E-2</c:v>
                </c:pt>
                <c:pt idx="8518">
                  <c:v>1.009E-2</c:v>
                </c:pt>
                <c:pt idx="8519">
                  <c:v>9.9299999999999996E-3</c:v>
                </c:pt>
                <c:pt idx="8520">
                  <c:v>9.8799999999999999E-3</c:v>
                </c:pt>
                <c:pt idx="8521">
                  <c:v>9.6100000000000005E-3</c:v>
                </c:pt>
                <c:pt idx="8522">
                  <c:v>9.2999999999999992E-3</c:v>
                </c:pt>
                <c:pt idx="8523">
                  <c:v>9.0299999999999998E-3</c:v>
                </c:pt>
                <c:pt idx="8524">
                  <c:v>8.6099999999999996E-3</c:v>
                </c:pt>
                <c:pt idx="8525">
                  <c:v>8.1899999999999994E-3</c:v>
                </c:pt>
                <c:pt idx="8526">
                  <c:v>7.77E-3</c:v>
                </c:pt>
                <c:pt idx="8527">
                  <c:v>7.4000000000000003E-3</c:v>
                </c:pt>
                <c:pt idx="8528">
                  <c:v>7.0299999999999998E-3</c:v>
                </c:pt>
                <c:pt idx="8529">
                  <c:v>6.6600000000000001E-3</c:v>
                </c:pt>
                <c:pt idx="8530">
                  <c:v>6.2899999999999996E-3</c:v>
                </c:pt>
                <c:pt idx="8531">
                  <c:v>5.9800000000000001E-3</c:v>
                </c:pt>
                <c:pt idx="8532">
                  <c:v>5.77E-3</c:v>
                </c:pt>
                <c:pt idx="8533">
                  <c:v>5.3400000000000001E-3</c:v>
                </c:pt>
                <c:pt idx="8534">
                  <c:v>5.2399999999999999E-3</c:v>
                </c:pt>
                <c:pt idx="8535">
                  <c:v>5.0299999999999997E-3</c:v>
                </c:pt>
                <c:pt idx="8536">
                  <c:v>5.0800000000000003E-3</c:v>
                </c:pt>
                <c:pt idx="8537">
                  <c:v>5.0299999999999997E-3</c:v>
                </c:pt>
                <c:pt idx="8538">
                  <c:v>5.0299999999999997E-3</c:v>
                </c:pt>
                <c:pt idx="8539">
                  <c:v>5.13E-3</c:v>
                </c:pt>
                <c:pt idx="8540">
                  <c:v>5.2900000000000004E-3</c:v>
                </c:pt>
                <c:pt idx="8541">
                  <c:v>5.45E-3</c:v>
                </c:pt>
                <c:pt idx="8542">
                  <c:v>5.6600000000000001E-3</c:v>
                </c:pt>
                <c:pt idx="8543">
                  <c:v>5.9800000000000001E-3</c:v>
                </c:pt>
                <c:pt idx="8544">
                  <c:v>6.2899999999999996E-3</c:v>
                </c:pt>
                <c:pt idx="8545">
                  <c:v>6.77E-3</c:v>
                </c:pt>
                <c:pt idx="8546">
                  <c:v>7.1900000000000002E-3</c:v>
                </c:pt>
                <c:pt idx="8547">
                  <c:v>7.6600000000000001E-3</c:v>
                </c:pt>
                <c:pt idx="8548">
                  <c:v>8.1899999999999994E-3</c:v>
                </c:pt>
                <c:pt idx="8549">
                  <c:v>8.7200000000000003E-3</c:v>
                </c:pt>
                <c:pt idx="8550">
                  <c:v>9.2399999999999999E-3</c:v>
                </c:pt>
                <c:pt idx="8551">
                  <c:v>9.7699999999999992E-3</c:v>
                </c:pt>
                <c:pt idx="8552">
                  <c:v>1.04E-2</c:v>
                </c:pt>
                <c:pt idx="8553">
                  <c:v>1.093E-2</c:v>
                </c:pt>
                <c:pt idx="8554">
                  <c:v>1.1509999999999999E-2</c:v>
                </c:pt>
                <c:pt idx="8555">
                  <c:v>1.209E-2</c:v>
                </c:pt>
                <c:pt idx="8556">
                  <c:v>1.2619999999999999E-2</c:v>
                </c:pt>
                <c:pt idx="8557">
                  <c:v>1.3089999999999999E-2</c:v>
                </c:pt>
                <c:pt idx="8558">
                  <c:v>1.362E-2</c:v>
                </c:pt>
                <c:pt idx="8559">
                  <c:v>1.409E-2</c:v>
                </c:pt>
                <c:pt idx="8560">
                  <c:v>1.4460000000000001E-2</c:v>
                </c:pt>
                <c:pt idx="8561">
                  <c:v>1.4880000000000001E-2</c:v>
                </c:pt>
                <c:pt idx="8562">
                  <c:v>1.52E-2</c:v>
                </c:pt>
                <c:pt idx="8563">
                  <c:v>1.546E-2</c:v>
                </c:pt>
                <c:pt idx="8564">
                  <c:v>1.5720000000000001E-2</c:v>
                </c:pt>
                <c:pt idx="8565">
                  <c:v>1.5990000000000001E-2</c:v>
                </c:pt>
                <c:pt idx="8566">
                  <c:v>1.6150000000000001E-2</c:v>
                </c:pt>
                <c:pt idx="8567">
                  <c:v>1.636E-2</c:v>
                </c:pt>
                <c:pt idx="8568">
                  <c:v>1.6459999999999999E-2</c:v>
                </c:pt>
                <c:pt idx="8569">
                  <c:v>1.651E-2</c:v>
                </c:pt>
                <c:pt idx="8570">
                  <c:v>1.6619999999999999E-2</c:v>
                </c:pt>
                <c:pt idx="8571">
                  <c:v>1.6670000000000001E-2</c:v>
                </c:pt>
                <c:pt idx="8572">
                  <c:v>1.6619999999999999E-2</c:v>
                </c:pt>
                <c:pt idx="8573">
                  <c:v>1.6570000000000001E-2</c:v>
                </c:pt>
                <c:pt idx="8574">
                  <c:v>1.6410000000000001E-2</c:v>
                </c:pt>
                <c:pt idx="8575">
                  <c:v>1.6299999999999999E-2</c:v>
                </c:pt>
                <c:pt idx="8576">
                  <c:v>1.6150000000000001E-2</c:v>
                </c:pt>
                <c:pt idx="8577">
                  <c:v>1.609E-2</c:v>
                </c:pt>
                <c:pt idx="8578">
                  <c:v>1.5879999999999998E-2</c:v>
                </c:pt>
                <c:pt idx="8579">
                  <c:v>1.567E-2</c:v>
                </c:pt>
                <c:pt idx="8580">
                  <c:v>1.546E-2</c:v>
                </c:pt>
                <c:pt idx="8581">
                  <c:v>1.525E-2</c:v>
                </c:pt>
                <c:pt idx="8582">
                  <c:v>1.499E-2</c:v>
                </c:pt>
                <c:pt idx="8583">
                  <c:v>1.4670000000000001E-2</c:v>
                </c:pt>
                <c:pt idx="8584">
                  <c:v>1.4460000000000001E-2</c:v>
                </c:pt>
                <c:pt idx="8585">
                  <c:v>1.414E-2</c:v>
                </c:pt>
                <c:pt idx="8586">
                  <c:v>1.393E-2</c:v>
                </c:pt>
                <c:pt idx="8587">
                  <c:v>1.346E-2</c:v>
                </c:pt>
                <c:pt idx="8588">
                  <c:v>1.32E-2</c:v>
                </c:pt>
                <c:pt idx="8589">
                  <c:v>1.2829999999999999E-2</c:v>
                </c:pt>
                <c:pt idx="8590">
                  <c:v>1.24E-2</c:v>
                </c:pt>
                <c:pt idx="8591">
                  <c:v>1.204E-2</c:v>
                </c:pt>
                <c:pt idx="8592">
                  <c:v>1.172E-2</c:v>
                </c:pt>
                <c:pt idx="8593">
                  <c:v>1.1299999999999999E-2</c:v>
                </c:pt>
                <c:pt idx="8594">
                  <c:v>1.098E-2</c:v>
                </c:pt>
                <c:pt idx="8595">
                  <c:v>1.056E-2</c:v>
                </c:pt>
                <c:pt idx="8596">
                  <c:v>1.0189999999999999E-2</c:v>
                </c:pt>
                <c:pt idx="8597">
                  <c:v>9.7199999999999995E-3</c:v>
                </c:pt>
                <c:pt idx="8598">
                  <c:v>9.4500000000000001E-3</c:v>
                </c:pt>
                <c:pt idx="8599">
                  <c:v>9.1400000000000006E-3</c:v>
                </c:pt>
                <c:pt idx="8600">
                  <c:v>8.8699999999999994E-3</c:v>
                </c:pt>
                <c:pt idx="8601">
                  <c:v>8.3999999999999995E-3</c:v>
                </c:pt>
                <c:pt idx="8602">
                  <c:v>8.0300000000000007E-3</c:v>
                </c:pt>
                <c:pt idx="8603">
                  <c:v>7.9299999999999995E-3</c:v>
                </c:pt>
                <c:pt idx="8604">
                  <c:v>7.6099999999999996E-3</c:v>
                </c:pt>
                <c:pt idx="8605">
                  <c:v>7.45E-3</c:v>
                </c:pt>
                <c:pt idx="8606">
                  <c:v>7.2899999999999996E-3</c:v>
                </c:pt>
                <c:pt idx="8607">
                  <c:v>7.1399999999999996E-3</c:v>
                </c:pt>
                <c:pt idx="8608">
                  <c:v>6.9800000000000001E-3</c:v>
                </c:pt>
                <c:pt idx="8609">
                  <c:v>6.9800000000000001E-3</c:v>
                </c:pt>
                <c:pt idx="8610">
                  <c:v>6.8700000000000002E-3</c:v>
                </c:pt>
                <c:pt idx="8611">
                  <c:v>6.9800000000000001E-3</c:v>
                </c:pt>
                <c:pt idx="8612">
                  <c:v>7.1399999999999996E-3</c:v>
                </c:pt>
                <c:pt idx="8613">
                  <c:v>7.1399999999999996E-3</c:v>
                </c:pt>
                <c:pt idx="8614">
                  <c:v>7.4000000000000003E-3</c:v>
                </c:pt>
                <c:pt idx="8615">
                  <c:v>7.6099999999999996E-3</c:v>
                </c:pt>
                <c:pt idx="8616">
                  <c:v>7.9299999999999995E-3</c:v>
                </c:pt>
                <c:pt idx="8617">
                  <c:v>8.2400000000000008E-3</c:v>
                </c:pt>
                <c:pt idx="8618">
                  <c:v>8.6599999999999993E-3</c:v>
                </c:pt>
                <c:pt idx="8619">
                  <c:v>8.9800000000000001E-3</c:v>
                </c:pt>
                <c:pt idx="8620">
                  <c:v>9.4000000000000004E-3</c:v>
                </c:pt>
                <c:pt idx="8621">
                  <c:v>9.7699999999999992E-3</c:v>
                </c:pt>
                <c:pt idx="8622">
                  <c:v>1.0240000000000001E-2</c:v>
                </c:pt>
                <c:pt idx="8623">
                  <c:v>1.0670000000000001E-2</c:v>
                </c:pt>
                <c:pt idx="8624">
                  <c:v>1.103E-2</c:v>
                </c:pt>
                <c:pt idx="8625">
                  <c:v>1.1610000000000001E-2</c:v>
                </c:pt>
                <c:pt idx="8626">
                  <c:v>1.204E-2</c:v>
                </c:pt>
                <c:pt idx="8627">
                  <c:v>1.24E-2</c:v>
                </c:pt>
                <c:pt idx="8628">
                  <c:v>1.2829999999999999E-2</c:v>
                </c:pt>
                <c:pt idx="8629">
                  <c:v>1.3089999999999999E-2</c:v>
                </c:pt>
                <c:pt idx="8630">
                  <c:v>1.3299999999999999E-2</c:v>
                </c:pt>
                <c:pt idx="8631">
                  <c:v>1.367E-2</c:v>
                </c:pt>
                <c:pt idx="8632">
                  <c:v>1.393E-2</c:v>
                </c:pt>
                <c:pt idx="8633">
                  <c:v>1.404E-2</c:v>
                </c:pt>
                <c:pt idx="8634">
                  <c:v>1.414E-2</c:v>
                </c:pt>
                <c:pt idx="8635">
                  <c:v>1.409E-2</c:v>
                </c:pt>
                <c:pt idx="8636">
                  <c:v>1.409E-2</c:v>
                </c:pt>
                <c:pt idx="8637">
                  <c:v>1.404E-2</c:v>
                </c:pt>
                <c:pt idx="8638">
                  <c:v>1.383E-2</c:v>
                </c:pt>
                <c:pt idx="8639">
                  <c:v>1.362E-2</c:v>
                </c:pt>
                <c:pt idx="8640">
                  <c:v>1.325E-2</c:v>
                </c:pt>
                <c:pt idx="8641">
                  <c:v>1.2930000000000001E-2</c:v>
                </c:pt>
                <c:pt idx="8642">
                  <c:v>1.251E-2</c:v>
                </c:pt>
                <c:pt idx="8643">
                  <c:v>1.209E-2</c:v>
                </c:pt>
                <c:pt idx="8644">
                  <c:v>1.1560000000000001E-2</c:v>
                </c:pt>
                <c:pt idx="8645">
                  <c:v>1.098E-2</c:v>
                </c:pt>
                <c:pt idx="8646">
                  <c:v>1.04E-2</c:v>
                </c:pt>
                <c:pt idx="8647">
                  <c:v>9.7199999999999995E-3</c:v>
                </c:pt>
                <c:pt idx="8648">
                  <c:v>9.2399999999999999E-3</c:v>
                </c:pt>
                <c:pt idx="8649">
                  <c:v>8.5599999999999999E-3</c:v>
                </c:pt>
                <c:pt idx="8650">
                  <c:v>7.9299999999999995E-3</c:v>
                </c:pt>
                <c:pt idx="8651">
                  <c:v>7.2899999999999996E-3</c:v>
                </c:pt>
                <c:pt idx="8652">
                  <c:v>6.77E-3</c:v>
                </c:pt>
                <c:pt idx="8653">
                  <c:v>6.13E-3</c:v>
                </c:pt>
                <c:pt idx="8654">
                  <c:v>5.6100000000000004E-3</c:v>
                </c:pt>
                <c:pt idx="8655">
                  <c:v>5.1900000000000002E-3</c:v>
                </c:pt>
                <c:pt idx="8656">
                  <c:v>4.6600000000000001E-3</c:v>
                </c:pt>
                <c:pt idx="8657">
                  <c:v>4.2900000000000004E-3</c:v>
                </c:pt>
                <c:pt idx="8658">
                  <c:v>4.0800000000000003E-3</c:v>
                </c:pt>
                <c:pt idx="8659">
                  <c:v>3.8700000000000002E-3</c:v>
                </c:pt>
                <c:pt idx="8660">
                  <c:v>3.7599999999999999E-3</c:v>
                </c:pt>
                <c:pt idx="8661">
                  <c:v>3.7599999999999999E-3</c:v>
                </c:pt>
                <c:pt idx="8662">
                  <c:v>3.7100000000000002E-3</c:v>
                </c:pt>
                <c:pt idx="8663">
                  <c:v>3.8700000000000002E-3</c:v>
                </c:pt>
                <c:pt idx="8664">
                  <c:v>4.13E-3</c:v>
                </c:pt>
                <c:pt idx="8665">
                  <c:v>4.2900000000000004E-3</c:v>
                </c:pt>
                <c:pt idx="8666">
                  <c:v>4.7099999999999998E-3</c:v>
                </c:pt>
                <c:pt idx="8667">
                  <c:v>5.1900000000000002E-3</c:v>
                </c:pt>
                <c:pt idx="8668">
                  <c:v>5.7099999999999998E-3</c:v>
                </c:pt>
                <c:pt idx="8669">
                  <c:v>6.2399999999999999E-3</c:v>
                </c:pt>
                <c:pt idx="8670">
                  <c:v>6.8199999999999997E-3</c:v>
                </c:pt>
                <c:pt idx="8671">
                  <c:v>7.45E-3</c:v>
                </c:pt>
                <c:pt idx="8672">
                  <c:v>8.2400000000000008E-3</c:v>
                </c:pt>
                <c:pt idx="8673">
                  <c:v>8.8699999999999994E-3</c:v>
                </c:pt>
                <c:pt idx="8674">
                  <c:v>9.6600000000000002E-3</c:v>
                </c:pt>
                <c:pt idx="8675">
                  <c:v>1.035E-2</c:v>
                </c:pt>
                <c:pt idx="8676">
                  <c:v>1.119E-2</c:v>
                </c:pt>
                <c:pt idx="8677">
                  <c:v>1.193E-2</c:v>
                </c:pt>
                <c:pt idx="8678">
                  <c:v>1.2670000000000001E-2</c:v>
                </c:pt>
                <c:pt idx="8679">
                  <c:v>1.3299999999999999E-2</c:v>
                </c:pt>
                <c:pt idx="8680">
                  <c:v>1.404E-2</c:v>
                </c:pt>
                <c:pt idx="8681">
                  <c:v>1.457E-2</c:v>
                </c:pt>
                <c:pt idx="8682">
                  <c:v>1.52E-2</c:v>
                </c:pt>
                <c:pt idx="8683">
                  <c:v>1.562E-2</c:v>
                </c:pt>
                <c:pt idx="8684">
                  <c:v>1.609E-2</c:v>
                </c:pt>
                <c:pt idx="8685">
                  <c:v>1.6459999999999999E-2</c:v>
                </c:pt>
                <c:pt idx="8686">
                  <c:v>1.6729999999999998E-2</c:v>
                </c:pt>
                <c:pt idx="8687">
                  <c:v>1.6830000000000001E-2</c:v>
                </c:pt>
                <c:pt idx="8688">
                  <c:v>1.6990000000000002E-2</c:v>
                </c:pt>
                <c:pt idx="8689">
                  <c:v>1.704E-2</c:v>
                </c:pt>
                <c:pt idx="8690">
                  <c:v>1.694E-2</c:v>
                </c:pt>
                <c:pt idx="8691">
                  <c:v>1.6830000000000001E-2</c:v>
                </c:pt>
                <c:pt idx="8692">
                  <c:v>1.6619999999999999E-2</c:v>
                </c:pt>
                <c:pt idx="8693">
                  <c:v>1.6410000000000001E-2</c:v>
                </c:pt>
                <c:pt idx="8694">
                  <c:v>1.6039999999999999E-2</c:v>
                </c:pt>
                <c:pt idx="8695">
                  <c:v>1.567E-2</c:v>
                </c:pt>
                <c:pt idx="8696">
                  <c:v>1.5299999999999999E-2</c:v>
                </c:pt>
                <c:pt idx="8697">
                  <c:v>1.472E-2</c:v>
                </c:pt>
                <c:pt idx="8698">
                  <c:v>1.409E-2</c:v>
                </c:pt>
                <c:pt idx="8699">
                  <c:v>1.3559999999999999E-2</c:v>
                </c:pt>
                <c:pt idx="8700">
                  <c:v>1.304E-2</c:v>
                </c:pt>
                <c:pt idx="8701">
                  <c:v>1.24E-2</c:v>
                </c:pt>
                <c:pt idx="8702">
                  <c:v>1.188E-2</c:v>
                </c:pt>
                <c:pt idx="8703">
                  <c:v>1.1299999999999999E-2</c:v>
                </c:pt>
                <c:pt idx="8704">
                  <c:v>1.061E-2</c:v>
                </c:pt>
                <c:pt idx="8705">
                  <c:v>1.0030000000000001E-2</c:v>
                </c:pt>
                <c:pt idx="8706">
                  <c:v>9.6100000000000005E-3</c:v>
                </c:pt>
                <c:pt idx="8707">
                  <c:v>9.0299999999999998E-3</c:v>
                </c:pt>
                <c:pt idx="8708">
                  <c:v>8.5599999999999999E-3</c:v>
                </c:pt>
                <c:pt idx="8709">
                  <c:v>8.1899999999999994E-3</c:v>
                </c:pt>
                <c:pt idx="8710">
                  <c:v>7.8200000000000006E-3</c:v>
                </c:pt>
                <c:pt idx="8711">
                  <c:v>7.45E-3</c:v>
                </c:pt>
                <c:pt idx="8712">
                  <c:v>7.1900000000000002E-3</c:v>
                </c:pt>
                <c:pt idx="8713">
                  <c:v>6.9199999999999999E-3</c:v>
                </c:pt>
                <c:pt idx="8714">
                  <c:v>6.77E-3</c:v>
                </c:pt>
                <c:pt idx="8715">
                  <c:v>6.77E-3</c:v>
                </c:pt>
                <c:pt idx="8716">
                  <c:v>6.6600000000000001E-3</c:v>
                </c:pt>
                <c:pt idx="8717">
                  <c:v>6.6100000000000004E-3</c:v>
                </c:pt>
                <c:pt idx="8718">
                  <c:v>6.77E-3</c:v>
                </c:pt>
                <c:pt idx="8719">
                  <c:v>6.8700000000000002E-3</c:v>
                </c:pt>
                <c:pt idx="8720">
                  <c:v>7.0299999999999998E-3</c:v>
                </c:pt>
                <c:pt idx="8721">
                  <c:v>7.1900000000000002E-3</c:v>
                </c:pt>
                <c:pt idx="8722">
                  <c:v>7.45E-3</c:v>
                </c:pt>
                <c:pt idx="8723">
                  <c:v>7.7200000000000003E-3</c:v>
                </c:pt>
                <c:pt idx="8724">
                  <c:v>8.0800000000000004E-3</c:v>
                </c:pt>
                <c:pt idx="8725">
                  <c:v>8.3499999999999998E-3</c:v>
                </c:pt>
                <c:pt idx="8726">
                  <c:v>8.6599999999999993E-3</c:v>
                </c:pt>
                <c:pt idx="8727">
                  <c:v>9.0900000000000009E-3</c:v>
                </c:pt>
                <c:pt idx="8728">
                  <c:v>9.4000000000000004E-3</c:v>
                </c:pt>
                <c:pt idx="8729">
                  <c:v>9.7699999999999992E-3</c:v>
                </c:pt>
                <c:pt idx="8730">
                  <c:v>1.014E-2</c:v>
                </c:pt>
                <c:pt idx="8731">
                  <c:v>1.056E-2</c:v>
                </c:pt>
                <c:pt idx="8732">
                  <c:v>1.082E-2</c:v>
                </c:pt>
                <c:pt idx="8733">
                  <c:v>1.119E-2</c:v>
                </c:pt>
                <c:pt idx="8734">
                  <c:v>1.14E-2</c:v>
                </c:pt>
                <c:pt idx="8735">
                  <c:v>1.1769999999999999E-2</c:v>
                </c:pt>
                <c:pt idx="8736">
                  <c:v>1.204E-2</c:v>
                </c:pt>
                <c:pt idx="8737">
                  <c:v>1.225E-2</c:v>
                </c:pt>
                <c:pt idx="8738">
                  <c:v>1.251E-2</c:v>
                </c:pt>
                <c:pt idx="8739">
                  <c:v>1.2619999999999999E-2</c:v>
                </c:pt>
                <c:pt idx="8740">
                  <c:v>1.272E-2</c:v>
                </c:pt>
                <c:pt idx="8741">
                  <c:v>1.2829999999999999E-2</c:v>
                </c:pt>
                <c:pt idx="8742">
                  <c:v>1.2930000000000001E-2</c:v>
                </c:pt>
                <c:pt idx="8743">
                  <c:v>1.304E-2</c:v>
                </c:pt>
                <c:pt idx="8744">
                  <c:v>1.304E-2</c:v>
                </c:pt>
                <c:pt idx="8745">
                  <c:v>1.304E-2</c:v>
                </c:pt>
                <c:pt idx="8746">
                  <c:v>1.298E-2</c:v>
                </c:pt>
                <c:pt idx="8747">
                  <c:v>1.304E-2</c:v>
                </c:pt>
                <c:pt idx="8748">
                  <c:v>1.2930000000000001E-2</c:v>
                </c:pt>
                <c:pt idx="8749">
                  <c:v>1.2930000000000001E-2</c:v>
                </c:pt>
                <c:pt idx="8750">
                  <c:v>1.2880000000000001E-2</c:v>
                </c:pt>
                <c:pt idx="8751">
                  <c:v>1.272E-2</c:v>
                </c:pt>
                <c:pt idx="8752">
                  <c:v>1.2619999999999999E-2</c:v>
                </c:pt>
                <c:pt idx="8753">
                  <c:v>1.251E-2</c:v>
                </c:pt>
                <c:pt idx="8754">
                  <c:v>1.251E-2</c:v>
                </c:pt>
                <c:pt idx="8755">
                  <c:v>1.24E-2</c:v>
                </c:pt>
                <c:pt idx="8756">
                  <c:v>1.23E-2</c:v>
                </c:pt>
                <c:pt idx="8757">
                  <c:v>1.2189999999999999E-2</c:v>
                </c:pt>
                <c:pt idx="8758">
                  <c:v>1.23E-2</c:v>
                </c:pt>
                <c:pt idx="8759">
                  <c:v>1.2189999999999999E-2</c:v>
                </c:pt>
                <c:pt idx="8760">
                  <c:v>1.225E-2</c:v>
                </c:pt>
                <c:pt idx="8761">
                  <c:v>1.23E-2</c:v>
                </c:pt>
                <c:pt idx="8762">
                  <c:v>1.24E-2</c:v>
                </c:pt>
                <c:pt idx="8763">
                  <c:v>1.24E-2</c:v>
                </c:pt>
                <c:pt idx="8764">
                  <c:v>1.2619999999999999E-2</c:v>
                </c:pt>
                <c:pt idx="8765">
                  <c:v>1.277E-2</c:v>
                </c:pt>
                <c:pt idx="8766">
                  <c:v>1.298E-2</c:v>
                </c:pt>
                <c:pt idx="8767">
                  <c:v>1.3140000000000001E-2</c:v>
                </c:pt>
                <c:pt idx="8768">
                  <c:v>1.346E-2</c:v>
                </c:pt>
                <c:pt idx="8769">
                  <c:v>1.362E-2</c:v>
                </c:pt>
                <c:pt idx="8770">
                  <c:v>1.409E-2</c:v>
                </c:pt>
                <c:pt idx="8771">
                  <c:v>1.435E-2</c:v>
                </c:pt>
                <c:pt idx="8772">
                  <c:v>1.4670000000000001E-2</c:v>
                </c:pt>
                <c:pt idx="8773">
                  <c:v>1.5140000000000001E-2</c:v>
                </c:pt>
                <c:pt idx="8774">
                  <c:v>1.546E-2</c:v>
                </c:pt>
                <c:pt idx="8775">
                  <c:v>1.5779999999999999E-2</c:v>
                </c:pt>
                <c:pt idx="8776">
                  <c:v>1.6299999999999999E-2</c:v>
                </c:pt>
                <c:pt idx="8777">
                  <c:v>1.6729999999999998E-2</c:v>
                </c:pt>
                <c:pt idx="8778">
                  <c:v>1.7090000000000001E-2</c:v>
                </c:pt>
                <c:pt idx="8779">
                  <c:v>1.7520000000000001E-2</c:v>
                </c:pt>
                <c:pt idx="8780">
                  <c:v>1.7829999999999999E-2</c:v>
                </c:pt>
                <c:pt idx="8781">
                  <c:v>1.8249999999999999E-2</c:v>
                </c:pt>
                <c:pt idx="8782">
                  <c:v>1.8679999999999999E-2</c:v>
                </c:pt>
                <c:pt idx="8783">
                  <c:v>1.8939999999999999E-2</c:v>
                </c:pt>
                <c:pt idx="8784">
                  <c:v>1.915E-2</c:v>
                </c:pt>
                <c:pt idx="8785">
                  <c:v>1.941E-2</c:v>
                </c:pt>
                <c:pt idx="8786">
                  <c:v>1.9619999999999999E-2</c:v>
                </c:pt>
                <c:pt idx="8787">
                  <c:v>1.983E-2</c:v>
                </c:pt>
                <c:pt idx="8788">
                  <c:v>1.9990000000000001E-2</c:v>
                </c:pt>
                <c:pt idx="8789">
                  <c:v>1.9990000000000001E-2</c:v>
                </c:pt>
                <c:pt idx="8790">
                  <c:v>2.01E-2</c:v>
                </c:pt>
                <c:pt idx="8791">
                  <c:v>2.0049999999999998E-2</c:v>
                </c:pt>
                <c:pt idx="8792">
                  <c:v>1.9990000000000001E-2</c:v>
                </c:pt>
                <c:pt idx="8793">
                  <c:v>1.983E-2</c:v>
                </c:pt>
                <c:pt idx="8794">
                  <c:v>1.968E-2</c:v>
                </c:pt>
                <c:pt idx="8795">
                  <c:v>1.941E-2</c:v>
                </c:pt>
                <c:pt idx="8796">
                  <c:v>1.9099999999999999E-2</c:v>
                </c:pt>
                <c:pt idx="8797">
                  <c:v>1.8780000000000002E-2</c:v>
                </c:pt>
                <c:pt idx="8798">
                  <c:v>1.8360000000000001E-2</c:v>
                </c:pt>
                <c:pt idx="8799">
                  <c:v>1.7940000000000001E-2</c:v>
                </c:pt>
                <c:pt idx="8800">
                  <c:v>1.746E-2</c:v>
                </c:pt>
                <c:pt idx="8801">
                  <c:v>1.694E-2</c:v>
                </c:pt>
                <c:pt idx="8802">
                  <c:v>1.6459999999999999E-2</c:v>
                </c:pt>
                <c:pt idx="8803">
                  <c:v>1.5779999999999999E-2</c:v>
                </c:pt>
                <c:pt idx="8804">
                  <c:v>1.536E-2</c:v>
                </c:pt>
                <c:pt idx="8805">
                  <c:v>1.478E-2</c:v>
                </c:pt>
                <c:pt idx="8806">
                  <c:v>1.414E-2</c:v>
                </c:pt>
                <c:pt idx="8807">
                  <c:v>1.3509999999999999E-2</c:v>
                </c:pt>
                <c:pt idx="8808">
                  <c:v>1.298E-2</c:v>
                </c:pt>
                <c:pt idx="8809">
                  <c:v>1.235E-2</c:v>
                </c:pt>
                <c:pt idx="8810">
                  <c:v>1.1769999999999999E-2</c:v>
                </c:pt>
                <c:pt idx="8811">
                  <c:v>1.1089999999999999E-2</c:v>
                </c:pt>
                <c:pt idx="8812">
                  <c:v>1.072E-2</c:v>
                </c:pt>
                <c:pt idx="8813">
                  <c:v>1.014E-2</c:v>
                </c:pt>
                <c:pt idx="8814">
                  <c:v>9.6600000000000002E-3</c:v>
                </c:pt>
                <c:pt idx="8815">
                  <c:v>9.1900000000000003E-3</c:v>
                </c:pt>
                <c:pt idx="8816">
                  <c:v>8.77E-3</c:v>
                </c:pt>
                <c:pt idx="8817">
                  <c:v>8.3999999999999995E-3</c:v>
                </c:pt>
                <c:pt idx="8818">
                  <c:v>8.2400000000000008E-3</c:v>
                </c:pt>
                <c:pt idx="8819">
                  <c:v>7.8700000000000003E-3</c:v>
                </c:pt>
                <c:pt idx="8820">
                  <c:v>7.6600000000000001E-3</c:v>
                </c:pt>
                <c:pt idx="8821">
                  <c:v>7.45E-3</c:v>
                </c:pt>
                <c:pt idx="8822">
                  <c:v>7.4000000000000003E-3</c:v>
                </c:pt>
                <c:pt idx="8823">
                  <c:v>7.2899999999999996E-3</c:v>
                </c:pt>
                <c:pt idx="8824">
                  <c:v>7.3499999999999998E-3</c:v>
                </c:pt>
                <c:pt idx="8825">
                  <c:v>7.1900000000000002E-3</c:v>
                </c:pt>
                <c:pt idx="8826">
                  <c:v>7.2899999999999996E-3</c:v>
                </c:pt>
                <c:pt idx="8827">
                  <c:v>7.45E-3</c:v>
                </c:pt>
                <c:pt idx="8828">
                  <c:v>7.6600000000000001E-3</c:v>
                </c:pt>
                <c:pt idx="8829">
                  <c:v>7.8700000000000003E-3</c:v>
                </c:pt>
                <c:pt idx="8830">
                  <c:v>7.9799999999999992E-3</c:v>
                </c:pt>
                <c:pt idx="8831">
                  <c:v>8.2400000000000008E-3</c:v>
                </c:pt>
                <c:pt idx="8832">
                  <c:v>8.5599999999999999E-3</c:v>
                </c:pt>
                <c:pt idx="8833">
                  <c:v>8.9300000000000004E-3</c:v>
                </c:pt>
                <c:pt idx="8834">
                  <c:v>9.3500000000000007E-3</c:v>
                </c:pt>
                <c:pt idx="8835">
                  <c:v>9.6100000000000005E-3</c:v>
                </c:pt>
                <c:pt idx="8836">
                  <c:v>1.014E-2</c:v>
                </c:pt>
                <c:pt idx="8837">
                  <c:v>1.056E-2</c:v>
                </c:pt>
                <c:pt idx="8838">
                  <c:v>1.098E-2</c:v>
                </c:pt>
                <c:pt idx="8839">
                  <c:v>1.146E-2</c:v>
                </c:pt>
                <c:pt idx="8840">
                  <c:v>1.204E-2</c:v>
                </c:pt>
                <c:pt idx="8841">
                  <c:v>1.251E-2</c:v>
                </c:pt>
                <c:pt idx="8842">
                  <c:v>1.298E-2</c:v>
                </c:pt>
                <c:pt idx="8843">
                  <c:v>1.3559999999999999E-2</c:v>
                </c:pt>
                <c:pt idx="8844">
                  <c:v>1.404E-2</c:v>
                </c:pt>
                <c:pt idx="8845">
                  <c:v>1.4619999999999999E-2</c:v>
                </c:pt>
                <c:pt idx="8846">
                  <c:v>1.5140000000000001E-2</c:v>
                </c:pt>
                <c:pt idx="8847">
                  <c:v>1.562E-2</c:v>
                </c:pt>
                <c:pt idx="8848">
                  <c:v>1.6199999999999999E-2</c:v>
                </c:pt>
                <c:pt idx="8849">
                  <c:v>1.6879999999999999E-2</c:v>
                </c:pt>
                <c:pt idx="8850">
                  <c:v>1.7409999999999998E-2</c:v>
                </c:pt>
                <c:pt idx="8851">
                  <c:v>1.788E-2</c:v>
                </c:pt>
                <c:pt idx="8852">
                  <c:v>1.8460000000000001E-2</c:v>
                </c:pt>
                <c:pt idx="8853">
                  <c:v>1.899E-2</c:v>
                </c:pt>
                <c:pt idx="8854">
                  <c:v>1.9519999999999999E-2</c:v>
                </c:pt>
                <c:pt idx="8855">
                  <c:v>2.0049999999999998E-2</c:v>
                </c:pt>
                <c:pt idx="8856">
                  <c:v>2.0619999999999999E-2</c:v>
                </c:pt>
                <c:pt idx="8857">
                  <c:v>2.0990000000000002E-2</c:v>
                </c:pt>
                <c:pt idx="8858">
                  <c:v>2.1569999999999999E-2</c:v>
                </c:pt>
                <c:pt idx="8859">
                  <c:v>2.2100000000000002E-2</c:v>
                </c:pt>
                <c:pt idx="8860">
                  <c:v>2.257E-2</c:v>
                </c:pt>
                <c:pt idx="8861">
                  <c:v>2.3E-2</c:v>
                </c:pt>
                <c:pt idx="8862">
                  <c:v>2.3310000000000001E-2</c:v>
                </c:pt>
                <c:pt idx="8863">
                  <c:v>2.3730000000000001E-2</c:v>
                </c:pt>
                <c:pt idx="8864">
                  <c:v>2.41E-2</c:v>
                </c:pt>
                <c:pt idx="8865">
                  <c:v>2.4469999999999999E-2</c:v>
                </c:pt>
                <c:pt idx="8866">
                  <c:v>2.4840000000000001E-2</c:v>
                </c:pt>
                <c:pt idx="8867">
                  <c:v>2.5049999999999999E-2</c:v>
                </c:pt>
                <c:pt idx="8868">
                  <c:v>2.5260000000000001E-2</c:v>
                </c:pt>
                <c:pt idx="8869">
                  <c:v>2.547E-2</c:v>
                </c:pt>
                <c:pt idx="8870">
                  <c:v>2.5680000000000001E-2</c:v>
                </c:pt>
                <c:pt idx="8871">
                  <c:v>2.5739999999999999E-2</c:v>
                </c:pt>
                <c:pt idx="8872">
                  <c:v>2.5950000000000001E-2</c:v>
                </c:pt>
                <c:pt idx="8873">
                  <c:v>2.5950000000000001E-2</c:v>
                </c:pt>
                <c:pt idx="8874">
                  <c:v>2.5950000000000001E-2</c:v>
                </c:pt>
                <c:pt idx="8875">
                  <c:v>2.5999999999999999E-2</c:v>
                </c:pt>
                <c:pt idx="8876">
                  <c:v>2.5999999999999999E-2</c:v>
                </c:pt>
                <c:pt idx="8877">
                  <c:v>2.579E-2</c:v>
                </c:pt>
                <c:pt idx="8878">
                  <c:v>2.5680000000000001E-2</c:v>
                </c:pt>
                <c:pt idx="8879">
                  <c:v>2.563E-2</c:v>
                </c:pt>
                <c:pt idx="8880">
                  <c:v>2.5420000000000002E-2</c:v>
                </c:pt>
                <c:pt idx="8881">
                  <c:v>2.521E-2</c:v>
                </c:pt>
                <c:pt idx="8882">
                  <c:v>2.5049999999999999E-2</c:v>
                </c:pt>
                <c:pt idx="8883">
                  <c:v>2.4889999999999999E-2</c:v>
                </c:pt>
                <c:pt idx="8884">
                  <c:v>2.4580000000000001E-2</c:v>
                </c:pt>
                <c:pt idx="8885">
                  <c:v>2.4309999999999998E-2</c:v>
                </c:pt>
                <c:pt idx="8886">
                  <c:v>2.41E-2</c:v>
                </c:pt>
                <c:pt idx="8887">
                  <c:v>2.368E-2</c:v>
                </c:pt>
                <c:pt idx="8888">
                  <c:v>2.342E-2</c:v>
                </c:pt>
                <c:pt idx="8889">
                  <c:v>2.315E-2</c:v>
                </c:pt>
                <c:pt idx="8890">
                  <c:v>2.2839999999999999E-2</c:v>
                </c:pt>
                <c:pt idx="8891">
                  <c:v>2.257E-2</c:v>
                </c:pt>
                <c:pt idx="8892">
                  <c:v>2.2360000000000001E-2</c:v>
                </c:pt>
                <c:pt idx="8893">
                  <c:v>2.1940000000000001E-2</c:v>
                </c:pt>
                <c:pt idx="8894">
                  <c:v>2.1680000000000001E-2</c:v>
                </c:pt>
                <c:pt idx="8895">
                  <c:v>2.1420000000000002E-2</c:v>
                </c:pt>
                <c:pt idx="8896">
                  <c:v>2.1100000000000001E-2</c:v>
                </c:pt>
                <c:pt idx="8897">
                  <c:v>2.0889999999999999E-2</c:v>
                </c:pt>
                <c:pt idx="8898">
                  <c:v>2.0619999999999999E-2</c:v>
                </c:pt>
                <c:pt idx="8899">
                  <c:v>2.036E-2</c:v>
                </c:pt>
                <c:pt idx="8900">
                  <c:v>2.0199999999999999E-2</c:v>
                </c:pt>
                <c:pt idx="8901">
                  <c:v>1.9939999999999999E-2</c:v>
                </c:pt>
                <c:pt idx="8902">
                  <c:v>1.9730000000000001E-2</c:v>
                </c:pt>
                <c:pt idx="8903">
                  <c:v>1.9519999999999999E-2</c:v>
                </c:pt>
                <c:pt idx="8904">
                  <c:v>1.9470000000000001E-2</c:v>
                </c:pt>
                <c:pt idx="8905">
                  <c:v>1.9199999999999998E-2</c:v>
                </c:pt>
                <c:pt idx="8906">
                  <c:v>1.9040000000000001E-2</c:v>
                </c:pt>
                <c:pt idx="8907">
                  <c:v>1.883E-2</c:v>
                </c:pt>
                <c:pt idx="8908">
                  <c:v>1.8780000000000002E-2</c:v>
                </c:pt>
                <c:pt idx="8909">
                  <c:v>1.857E-2</c:v>
                </c:pt>
                <c:pt idx="8910">
                  <c:v>1.8460000000000001E-2</c:v>
                </c:pt>
                <c:pt idx="8911">
                  <c:v>1.8249999999999999E-2</c:v>
                </c:pt>
                <c:pt idx="8912">
                  <c:v>1.8100000000000002E-2</c:v>
                </c:pt>
                <c:pt idx="8913">
                  <c:v>1.7940000000000001E-2</c:v>
                </c:pt>
                <c:pt idx="8914">
                  <c:v>1.788E-2</c:v>
                </c:pt>
                <c:pt idx="8915">
                  <c:v>1.762E-2</c:v>
                </c:pt>
                <c:pt idx="8916">
                  <c:v>1.762E-2</c:v>
                </c:pt>
                <c:pt idx="8917">
                  <c:v>1.7409999999999998E-2</c:v>
                </c:pt>
                <c:pt idx="8918">
                  <c:v>1.7250000000000001E-2</c:v>
                </c:pt>
                <c:pt idx="8919">
                  <c:v>1.704E-2</c:v>
                </c:pt>
                <c:pt idx="8920">
                  <c:v>1.6990000000000002E-2</c:v>
                </c:pt>
                <c:pt idx="8921">
                  <c:v>1.6830000000000001E-2</c:v>
                </c:pt>
                <c:pt idx="8922">
                  <c:v>1.6619999999999999E-2</c:v>
                </c:pt>
                <c:pt idx="8923">
                  <c:v>1.651E-2</c:v>
                </c:pt>
                <c:pt idx="8924">
                  <c:v>1.6410000000000001E-2</c:v>
                </c:pt>
                <c:pt idx="8925">
                  <c:v>1.6199999999999999E-2</c:v>
                </c:pt>
                <c:pt idx="8926">
                  <c:v>1.6039999999999999E-2</c:v>
                </c:pt>
                <c:pt idx="8927">
                  <c:v>1.5990000000000001E-2</c:v>
                </c:pt>
                <c:pt idx="8928">
                  <c:v>1.5879999999999998E-2</c:v>
                </c:pt>
                <c:pt idx="8929">
                  <c:v>1.583E-2</c:v>
                </c:pt>
                <c:pt idx="8930">
                  <c:v>1.5779999999999999E-2</c:v>
                </c:pt>
                <c:pt idx="8931">
                  <c:v>1.567E-2</c:v>
                </c:pt>
                <c:pt idx="8932">
                  <c:v>1.567E-2</c:v>
                </c:pt>
                <c:pt idx="8933">
                  <c:v>1.567E-2</c:v>
                </c:pt>
                <c:pt idx="8934">
                  <c:v>1.562E-2</c:v>
                </c:pt>
                <c:pt idx="8935">
                  <c:v>1.5720000000000001E-2</c:v>
                </c:pt>
                <c:pt idx="8936">
                  <c:v>1.5879999999999998E-2</c:v>
                </c:pt>
                <c:pt idx="8937">
                  <c:v>1.5939999999999999E-2</c:v>
                </c:pt>
                <c:pt idx="8938">
                  <c:v>1.609E-2</c:v>
                </c:pt>
                <c:pt idx="8939">
                  <c:v>1.6250000000000001E-2</c:v>
                </c:pt>
                <c:pt idx="8940">
                  <c:v>1.651E-2</c:v>
                </c:pt>
                <c:pt idx="8941">
                  <c:v>1.6670000000000001E-2</c:v>
                </c:pt>
                <c:pt idx="8942">
                  <c:v>1.6990000000000002E-2</c:v>
                </c:pt>
                <c:pt idx="8943">
                  <c:v>1.7250000000000001E-2</c:v>
                </c:pt>
                <c:pt idx="8944">
                  <c:v>1.746E-2</c:v>
                </c:pt>
                <c:pt idx="8945">
                  <c:v>1.788E-2</c:v>
                </c:pt>
                <c:pt idx="8946">
                  <c:v>1.8149999999999999E-2</c:v>
                </c:pt>
                <c:pt idx="8947">
                  <c:v>1.8460000000000001E-2</c:v>
                </c:pt>
                <c:pt idx="8948">
                  <c:v>1.8890000000000001E-2</c:v>
                </c:pt>
                <c:pt idx="8949">
                  <c:v>1.925E-2</c:v>
                </c:pt>
                <c:pt idx="8950">
                  <c:v>1.9619999999999999E-2</c:v>
                </c:pt>
                <c:pt idx="8951">
                  <c:v>2.0049999999999998E-2</c:v>
                </c:pt>
                <c:pt idx="8952">
                  <c:v>2.0410000000000001E-2</c:v>
                </c:pt>
                <c:pt idx="8953">
                  <c:v>2.0619999999999999E-2</c:v>
                </c:pt>
                <c:pt idx="8954">
                  <c:v>2.0990000000000002E-2</c:v>
                </c:pt>
                <c:pt idx="8955">
                  <c:v>2.1260000000000001E-2</c:v>
                </c:pt>
                <c:pt idx="8956">
                  <c:v>2.1569999999999999E-2</c:v>
                </c:pt>
                <c:pt idx="8957">
                  <c:v>2.1729999999999999E-2</c:v>
                </c:pt>
                <c:pt idx="8958">
                  <c:v>2.189E-2</c:v>
                </c:pt>
                <c:pt idx="8959">
                  <c:v>2.2100000000000002E-2</c:v>
                </c:pt>
                <c:pt idx="8960">
                  <c:v>2.205E-2</c:v>
                </c:pt>
                <c:pt idx="8961">
                  <c:v>2.2100000000000002E-2</c:v>
                </c:pt>
                <c:pt idx="8962">
                  <c:v>2.2100000000000002E-2</c:v>
                </c:pt>
                <c:pt idx="8963">
                  <c:v>2.2100000000000002E-2</c:v>
                </c:pt>
                <c:pt idx="8964">
                  <c:v>2.205E-2</c:v>
                </c:pt>
                <c:pt idx="8965">
                  <c:v>2.1839999999999998E-2</c:v>
                </c:pt>
                <c:pt idx="8966">
                  <c:v>2.163E-2</c:v>
                </c:pt>
                <c:pt idx="8967">
                  <c:v>2.147E-2</c:v>
                </c:pt>
                <c:pt idx="8968">
                  <c:v>2.12E-2</c:v>
                </c:pt>
                <c:pt idx="8969">
                  <c:v>2.0889999999999999E-2</c:v>
                </c:pt>
                <c:pt idx="8970">
                  <c:v>2.052E-2</c:v>
                </c:pt>
                <c:pt idx="8971">
                  <c:v>2.0199999999999999E-2</c:v>
                </c:pt>
                <c:pt idx="8972">
                  <c:v>1.983E-2</c:v>
                </c:pt>
                <c:pt idx="8973">
                  <c:v>1.941E-2</c:v>
                </c:pt>
                <c:pt idx="8974">
                  <c:v>1.9040000000000001E-2</c:v>
                </c:pt>
                <c:pt idx="8975">
                  <c:v>1.857E-2</c:v>
                </c:pt>
                <c:pt idx="8976">
                  <c:v>1.8200000000000001E-2</c:v>
                </c:pt>
                <c:pt idx="8977">
                  <c:v>1.7780000000000001E-2</c:v>
                </c:pt>
                <c:pt idx="8978">
                  <c:v>1.7409999999999998E-2</c:v>
                </c:pt>
                <c:pt idx="8979">
                  <c:v>1.704E-2</c:v>
                </c:pt>
                <c:pt idx="8980">
                  <c:v>1.6729999999999998E-2</c:v>
                </c:pt>
                <c:pt idx="8981">
                  <c:v>1.651E-2</c:v>
                </c:pt>
                <c:pt idx="8982">
                  <c:v>1.6299999999999999E-2</c:v>
                </c:pt>
                <c:pt idx="8983">
                  <c:v>1.609E-2</c:v>
                </c:pt>
                <c:pt idx="8984">
                  <c:v>1.5990000000000001E-2</c:v>
                </c:pt>
                <c:pt idx="8985">
                  <c:v>1.5879999999999998E-2</c:v>
                </c:pt>
                <c:pt idx="8986">
                  <c:v>1.5879999999999998E-2</c:v>
                </c:pt>
                <c:pt idx="8987">
                  <c:v>1.5939999999999999E-2</c:v>
                </c:pt>
                <c:pt idx="8988">
                  <c:v>1.609E-2</c:v>
                </c:pt>
                <c:pt idx="8989">
                  <c:v>1.6199999999999999E-2</c:v>
                </c:pt>
                <c:pt idx="8990">
                  <c:v>1.6299999999999999E-2</c:v>
                </c:pt>
                <c:pt idx="8991">
                  <c:v>1.6619999999999999E-2</c:v>
                </c:pt>
                <c:pt idx="8992">
                  <c:v>1.6879999999999999E-2</c:v>
                </c:pt>
                <c:pt idx="8993">
                  <c:v>1.7149999999999999E-2</c:v>
                </c:pt>
                <c:pt idx="8994">
                  <c:v>1.7569999999999999E-2</c:v>
                </c:pt>
                <c:pt idx="8995">
                  <c:v>1.788E-2</c:v>
                </c:pt>
                <c:pt idx="8996">
                  <c:v>1.831E-2</c:v>
                </c:pt>
                <c:pt idx="8997">
                  <c:v>1.8780000000000002E-2</c:v>
                </c:pt>
                <c:pt idx="8998">
                  <c:v>1.915E-2</c:v>
                </c:pt>
                <c:pt idx="8999">
                  <c:v>1.9570000000000001E-2</c:v>
                </c:pt>
                <c:pt idx="9000">
                  <c:v>1.9990000000000001E-2</c:v>
                </c:pt>
                <c:pt idx="9001">
                  <c:v>2.0410000000000001E-2</c:v>
                </c:pt>
                <c:pt idx="9002">
                  <c:v>2.0840000000000001E-2</c:v>
                </c:pt>
                <c:pt idx="9003">
                  <c:v>2.1149999999999999E-2</c:v>
                </c:pt>
                <c:pt idx="9004">
                  <c:v>2.147E-2</c:v>
                </c:pt>
                <c:pt idx="9005">
                  <c:v>2.1729999999999999E-2</c:v>
                </c:pt>
                <c:pt idx="9006">
                  <c:v>2.1989999999999999E-2</c:v>
                </c:pt>
                <c:pt idx="9007">
                  <c:v>2.215E-2</c:v>
                </c:pt>
                <c:pt idx="9008">
                  <c:v>2.2210000000000001E-2</c:v>
                </c:pt>
                <c:pt idx="9009">
                  <c:v>2.2419999999999999E-2</c:v>
                </c:pt>
                <c:pt idx="9010">
                  <c:v>2.2360000000000001E-2</c:v>
                </c:pt>
                <c:pt idx="9011">
                  <c:v>2.2360000000000001E-2</c:v>
                </c:pt>
                <c:pt idx="9012">
                  <c:v>2.231E-2</c:v>
                </c:pt>
                <c:pt idx="9013">
                  <c:v>2.215E-2</c:v>
                </c:pt>
                <c:pt idx="9014">
                  <c:v>2.189E-2</c:v>
                </c:pt>
                <c:pt idx="9015">
                  <c:v>2.1729999999999999E-2</c:v>
                </c:pt>
                <c:pt idx="9016">
                  <c:v>2.147E-2</c:v>
                </c:pt>
                <c:pt idx="9017">
                  <c:v>2.1149999999999999E-2</c:v>
                </c:pt>
                <c:pt idx="9018">
                  <c:v>2.0729999999999998E-2</c:v>
                </c:pt>
                <c:pt idx="9019">
                  <c:v>2.0469999999999999E-2</c:v>
                </c:pt>
                <c:pt idx="9020">
                  <c:v>2.01E-2</c:v>
                </c:pt>
                <c:pt idx="9021">
                  <c:v>1.9730000000000001E-2</c:v>
                </c:pt>
                <c:pt idx="9022">
                  <c:v>1.9310000000000001E-2</c:v>
                </c:pt>
                <c:pt idx="9023">
                  <c:v>1.883E-2</c:v>
                </c:pt>
                <c:pt idx="9024">
                  <c:v>1.8409999999999999E-2</c:v>
                </c:pt>
                <c:pt idx="9025">
                  <c:v>1.8100000000000002E-2</c:v>
                </c:pt>
                <c:pt idx="9026">
                  <c:v>1.7829999999999999E-2</c:v>
                </c:pt>
                <c:pt idx="9027">
                  <c:v>1.746E-2</c:v>
                </c:pt>
                <c:pt idx="9028">
                  <c:v>1.72E-2</c:v>
                </c:pt>
                <c:pt idx="9029">
                  <c:v>1.6990000000000002E-2</c:v>
                </c:pt>
                <c:pt idx="9030">
                  <c:v>1.6729999999999998E-2</c:v>
                </c:pt>
                <c:pt idx="9031">
                  <c:v>1.6619999999999999E-2</c:v>
                </c:pt>
                <c:pt idx="9032">
                  <c:v>1.6570000000000001E-2</c:v>
                </c:pt>
                <c:pt idx="9033">
                  <c:v>1.6410000000000001E-2</c:v>
                </c:pt>
                <c:pt idx="9034">
                  <c:v>1.6570000000000001E-2</c:v>
                </c:pt>
                <c:pt idx="9035">
                  <c:v>1.651E-2</c:v>
                </c:pt>
                <c:pt idx="9036">
                  <c:v>1.6670000000000001E-2</c:v>
                </c:pt>
                <c:pt idx="9037">
                  <c:v>1.6830000000000001E-2</c:v>
                </c:pt>
                <c:pt idx="9038">
                  <c:v>1.7090000000000001E-2</c:v>
                </c:pt>
                <c:pt idx="9039">
                  <c:v>1.736E-2</c:v>
                </c:pt>
                <c:pt idx="9040">
                  <c:v>1.7670000000000002E-2</c:v>
                </c:pt>
                <c:pt idx="9041">
                  <c:v>1.7989999999999999E-2</c:v>
                </c:pt>
                <c:pt idx="9042">
                  <c:v>1.8460000000000001E-2</c:v>
                </c:pt>
                <c:pt idx="9043">
                  <c:v>1.8780000000000002E-2</c:v>
                </c:pt>
                <c:pt idx="9044">
                  <c:v>1.915E-2</c:v>
                </c:pt>
                <c:pt idx="9045">
                  <c:v>1.9570000000000001E-2</c:v>
                </c:pt>
                <c:pt idx="9046">
                  <c:v>2.0049999999999998E-2</c:v>
                </c:pt>
                <c:pt idx="9047">
                  <c:v>2.0469999999999999E-2</c:v>
                </c:pt>
                <c:pt idx="9048">
                  <c:v>2.078E-2</c:v>
                </c:pt>
                <c:pt idx="9049">
                  <c:v>2.1260000000000001E-2</c:v>
                </c:pt>
                <c:pt idx="9050">
                  <c:v>2.147E-2</c:v>
                </c:pt>
                <c:pt idx="9051">
                  <c:v>2.1940000000000001E-2</c:v>
                </c:pt>
                <c:pt idx="9052">
                  <c:v>2.215E-2</c:v>
                </c:pt>
                <c:pt idx="9053">
                  <c:v>2.2419999999999999E-2</c:v>
                </c:pt>
                <c:pt idx="9054">
                  <c:v>2.2679999999999999E-2</c:v>
                </c:pt>
                <c:pt idx="9055">
                  <c:v>2.2839999999999999E-2</c:v>
                </c:pt>
                <c:pt idx="9056">
                  <c:v>2.2890000000000001E-2</c:v>
                </c:pt>
                <c:pt idx="9057">
                  <c:v>2.3E-2</c:v>
                </c:pt>
                <c:pt idx="9058">
                  <c:v>2.3050000000000001E-2</c:v>
                </c:pt>
                <c:pt idx="9059">
                  <c:v>2.2939999999999999E-2</c:v>
                </c:pt>
                <c:pt idx="9060">
                  <c:v>2.2939999999999999E-2</c:v>
                </c:pt>
                <c:pt idx="9061">
                  <c:v>2.2790000000000001E-2</c:v>
                </c:pt>
                <c:pt idx="9062">
                  <c:v>2.257E-2</c:v>
                </c:pt>
                <c:pt idx="9063">
                  <c:v>2.2419999999999999E-2</c:v>
                </c:pt>
                <c:pt idx="9064">
                  <c:v>2.215E-2</c:v>
                </c:pt>
                <c:pt idx="9065">
                  <c:v>2.1989999999999999E-2</c:v>
                </c:pt>
                <c:pt idx="9066">
                  <c:v>2.163E-2</c:v>
                </c:pt>
                <c:pt idx="9067">
                  <c:v>2.1420000000000002E-2</c:v>
                </c:pt>
                <c:pt idx="9068">
                  <c:v>2.0990000000000002E-2</c:v>
                </c:pt>
                <c:pt idx="9069">
                  <c:v>2.0729999999999998E-2</c:v>
                </c:pt>
                <c:pt idx="9070">
                  <c:v>2.0469999999999999E-2</c:v>
                </c:pt>
                <c:pt idx="9071">
                  <c:v>1.9990000000000001E-2</c:v>
                </c:pt>
                <c:pt idx="9072">
                  <c:v>1.9730000000000001E-2</c:v>
                </c:pt>
                <c:pt idx="9073">
                  <c:v>1.9470000000000001E-2</c:v>
                </c:pt>
                <c:pt idx="9074">
                  <c:v>1.9199999999999998E-2</c:v>
                </c:pt>
                <c:pt idx="9075">
                  <c:v>1.8890000000000001E-2</c:v>
                </c:pt>
                <c:pt idx="9076">
                  <c:v>1.8679999999999999E-2</c:v>
                </c:pt>
                <c:pt idx="9077">
                  <c:v>1.8460000000000001E-2</c:v>
                </c:pt>
                <c:pt idx="9078">
                  <c:v>1.8200000000000001E-2</c:v>
                </c:pt>
                <c:pt idx="9079">
                  <c:v>1.8100000000000002E-2</c:v>
                </c:pt>
                <c:pt idx="9080">
                  <c:v>1.8100000000000002E-2</c:v>
                </c:pt>
                <c:pt idx="9081">
                  <c:v>1.7989999999999999E-2</c:v>
                </c:pt>
                <c:pt idx="9082">
                  <c:v>1.788E-2</c:v>
                </c:pt>
                <c:pt idx="9083">
                  <c:v>1.788E-2</c:v>
                </c:pt>
                <c:pt idx="9084">
                  <c:v>1.7940000000000001E-2</c:v>
                </c:pt>
                <c:pt idx="9085">
                  <c:v>1.804E-2</c:v>
                </c:pt>
                <c:pt idx="9086">
                  <c:v>1.804E-2</c:v>
                </c:pt>
                <c:pt idx="9087">
                  <c:v>1.8149999999999999E-2</c:v>
                </c:pt>
                <c:pt idx="9088">
                  <c:v>1.8200000000000001E-2</c:v>
                </c:pt>
                <c:pt idx="9089">
                  <c:v>1.8409999999999999E-2</c:v>
                </c:pt>
                <c:pt idx="9090">
                  <c:v>1.8460000000000001E-2</c:v>
                </c:pt>
                <c:pt idx="9091">
                  <c:v>1.8679999999999999E-2</c:v>
                </c:pt>
                <c:pt idx="9092">
                  <c:v>1.8780000000000002E-2</c:v>
                </c:pt>
                <c:pt idx="9093">
                  <c:v>1.899E-2</c:v>
                </c:pt>
                <c:pt idx="9094">
                  <c:v>1.915E-2</c:v>
                </c:pt>
                <c:pt idx="9095">
                  <c:v>1.9199999999999998E-2</c:v>
                </c:pt>
                <c:pt idx="9096">
                  <c:v>1.9310000000000001E-2</c:v>
                </c:pt>
                <c:pt idx="9097">
                  <c:v>1.9359999999999999E-2</c:v>
                </c:pt>
                <c:pt idx="9098">
                  <c:v>1.9470000000000001E-2</c:v>
                </c:pt>
                <c:pt idx="9099">
                  <c:v>1.9519999999999999E-2</c:v>
                </c:pt>
                <c:pt idx="9100">
                  <c:v>1.9470000000000001E-2</c:v>
                </c:pt>
                <c:pt idx="9101">
                  <c:v>1.9470000000000001E-2</c:v>
                </c:pt>
                <c:pt idx="9102">
                  <c:v>1.9359999999999999E-2</c:v>
                </c:pt>
                <c:pt idx="9103">
                  <c:v>1.9310000000000001E-2</c:v>
                </c:pt>
                <c:pt idx="9104">
                  <c:v>1.9099999999999999E-2</c:v>
                </c:pt>
                <c:pt idx="9105">
                  <c:v>1.8890000000000001E-2</c:v>
                </c:pt>
                <c:pt idx="9106">
                  <c:v>1.8679999999999999E-2</c:v>
                </c:pt>
                <c:pt idx="9107">
                  <c:v>1.831E-2</c:v>
                </c:pt>
                <c:pt idx="9108">
                  <c:v>1.8149999999999999E-2</c:v>
                </c:pt>
                <c:pt idx="9109">
                  <c:v>1.7729999999999999E-2</c:v>
                </c:pt>
                <c:pt idx="9110">
                  <c:v>1.7409999999999998E-2</c:v>
                </c:pt>
                <c:pt idx="9111">
                  <c:v>1.6990000000000002E-2</c:v>
                </c:pt>
                <c:pt idx="9112">
                  <c:v>1.6670000000000001E-2</c:v>
                </c:pt>
                <c:pt idx="9113">
                  <c:v>1.6199999999999999E-2</c:v>
                </c:pt>
                <c:pt idx="9114">
                  <c:v>1.5779999999999999E-2</c:v>
                </c:pt>
                <c:pt idx="9115">
                  <c:v>1.541E-2</c:v>
                </c:pt>
                <c:pt idx="9116">
                  <c:v>1.4880000000000001E-2</c:v>
                </c:pt>
                <c:pt idx="9117">
                  <c:v>1.435E-2</c:v>
                </c:pt>
                <c:pt idx="9118">
                  <c:v>1.388E-2</c:v>
                </c:pt>
                <c:pt idx="9119">
                  <c:v>1.3509999999999999E-2</c:v>
                </c:pt>
                <c:pt idx="9120">
                  <c:v>1.304E-2</c:v>
                </c:pt>
                <c:pt idx="9121">
                  <c:v>1.2619999999999999E-2</c:v>
                </c:pt>
                <c:pt idx="9122">
                  <c:v>1.225E-2</c:v>
                </c:pt>
                <c:pt idx="9123">
                  <c:v>1.1769999999999999E-2</c:v>
                </c:pt>
                <c:pt idx="9124">
                  <c:v>1.146E-2</c:v>
                </c:pt>
                <c:pt idx="9125">
                  <c:v>1.1089999999999999E-2</c:v>
                </c:pt>
                <c:pt idx="9126">
                  <c:v>1.082E-2</c:v>
                </c:pt>
                <c:pt idx="9127">
                  <c:v>1.0460000000000001E-2</c:v>
                </c:pt>
                <c:pt idx="9128">
                  <c:v>1.035E-2</c:v>
                </c:pt>
                <c:pt idx="9129">
                  <c:v>1.0030000000000001E-2</c:v>
                </c:pt>
                <c:pt idx="9130">
                  <c:v>9.8799999999999999E-3</c:v>
                </c:pt>
                <c:pt idx="9131">
                  <c:v>9.7699999999999992E-3</c:v>
                </c:pt>
                <c:pt idx="9132">
                  <c:v>9.6600000000000002E-3</c:v>
                </c:pt>
                <c:pt idx="9133">
                  <c:v>9.6600000000000002E-3</c:v>
                </c:pt>
                <c:pt idx="9134">
                  <c:v>9.7199999999999995E-3</c:v>
                </c:pt>
                <c:pt idx="9135">
                  <c:v>9.6600000000000002E-3</c:v>
                </c:pt>
                <c:pt idx="9136">
                  <c:v>9.6600000000000002E-3</c:v>
                </c:pt>
                <c:pt idx="9137">
                  <c:v>9.8799999999999999E-3</c:v>
                </c:pt>
                <c:pt idx="9138">
                  <c:v>9.9799999999999993E-3</c:v>
                </c:pt>
                <c:pt idx="9139">
                  <c:v>1.014E-2</c:v>
                </c:pt>
                <c:pt idx="9140">
                  <c:v>1.04E-2</c:v>
                </c:pt>
                <c:pt idx="9141">
                  <c:v>1.0670000000000001E-2</c:v>
                </c:pt>
                <c:pt idx="9142">
                  <c:v>1.093E-2</c:v>
                </c:pt>
                <c:pt idx="9143">
                  <c:v>1.1140000000000001E-2</c:v>
                </c:pt>
                <c:pt idx="9144">
                  <c:v>1.1509999999999999E-2</c:v>
                </c:pt>
                <c:pt idx="9145">
                  <c:v>1.183E-2</c:v>
                </c:pt>
                <c:pt idx="9146">
                  <c:v>1.209E-2</c:v>
                </c:pt>
                <c:pt idx="9147">
                  <c:v>1.251E-2</c:v>
                </c:pt>
                <c:pt idx="9148">
                  <c:v>1.2930000000000001E-2</c:v>
                </c:pt>
                <c:pt idx="9149">
                  <c:v>1.341E-2</c:v>
                </c:pt>
                <c:pt idx="9150">
                  <c:v>1.383E-2</c:v>
                </c:pt>
                <c:pt idx="9151">
                  <c:v>1.4250000000000001E-2</c:v>
                </c:pt>
                <c:pt idx="9152">
                  <c:v>1.4670000000000001E-2</c:v>
                </c:pt>
                <c:pt idx="9153">
                  <c:v>1.504E-2</c:v>
                </c:pt>
                <c:pt idx="9154">
                  <c:v>1.562E-2</c:v>
                </c:pt>
                <c:pt idx="9155">
                  <c:v>1.6150000000000001E-2</c:v>
                </c:pt>
                <c:pt idx="9156">
                  <c:v>1.651E-2</c:v>
                </c:pt>
                <c:pt idx="9157">
                  <c:v>1.694E-2</c:v>
                </c:pt>
                <c:pt idx="9158">
                  <c:v>1.7409999999999998E-2</c:v>
                </c:pt>
                <c:pt idx="9159">
                  <c:v>1.7780000000000001E-2</c:v>
                </c:pt>
                <c:pt idx="9160">
                  <c:v>1.831E-2</c:v>
                </c:pt>
                <c:pt idx="9161">
                  <c:v>1.8780000000000002E-2</c:v>
                </c:pt>
                <c:pt idx="9162">
                  <c:v>1.925E-2</c:v>
                </c:pt>
                <c:pt idx="9163">
                  <c:v>1.9619999999999999E-2</c:v>
                </c:pt>
                <c:pt idx="9164">
                  <c:v>2.0049999999999998E-2</c:v>
                </c:pt>
                <c:pt idx="9165">
                  <c:v>2.0469999999999999E-2</c:v>
                </c:pt>
                <c:pt idx="9166">
                  <c:v>2.0889999999999999E-2</c:v>
                </c:pt>
                <c:pt idx="9167">
                  <c:v>2.12E-2</c:v>
                </c:pt>
                <c:pt idx="9168">
                  <c:v>2.163E-2</c:v>
                </c:pt>
                <c:pt idx="9169">
                  <c:v>2.1940000000000001E-2</c:v>
                </c:pt>
                <c:pt idx="9170">
                  <c:v>2.231E-2</c:v>
                </c:pt>
                <c:pt idx="9171">
                  <c:v>2.2630000000000001E-2</c:v>
                </c:pt>
                <c:pt idx="9172">
                  <c:v>2.2839999999999999E-2</c:v>
                </c:pt>
                <c:pt idx="9173">
                  <c:v>2.3210000000000001E-2</c:v>
                </c:pt>
                <c:pt idx="9174">
                  <c:v>2.3470000000000001E-2</c:v>
                </c:pt>
                <c:pt idx="9175">
                  <c:v>2.3630000000000002E-2</c:v>
                </c:pt>
                <c:pt idx="9176">
                  <c:v>2.3939999999999999E-2</c:v>
                </c:pt>
                <c:pt idx="9177">
                  <c:v>2.41E-2</c:v>
                </c:pt>
                <c:pt idx="9178">
                  <c:v>2.426E-2</c:v>
                </c:pt>
                <c:pt idx="9179">
                  <c:v>2.4309999999999998E-2</c:v>
                </c:pt>
                <c:pt idx="9180">
                  <c:v>2.4580000000000001E-2</c:v>
                </c:pt>
                <c:pt idx="9181">
                  <c:v>2.4629999999999999E-2</c:v>
                </c:pt>
                <c:pt idx="9182">
                  <c:v>2.4729999999999999E-2</c:v>
                </c:pt>
                <c:pt idx="9183">
                  <c:v>2.479E-2</c:v>
                </c:pt>
                <c:pt idx="9184">
                  <c:v>2.479E-2</c:v>
                </c:pt>
                <c:pt idx="9185">
                  <c:v>2.4889999999999999E-2</c:v>
                </c:pt>
                <c:pt idx="9186">
                  <c:v>2.4889999999999999E-2</c:v>
                </c:pt>
                <c:pt idx="9187">
                  <c:v>2.4729999999999999E-2</c:v>
                </c:pt>
                <c:pt idx="9188">
                  <c:v>2.4629999999999999E-2</c:v>
                </c:pt>
                <c:pt idx="9189">
                  <c:v>2.452E-2</c:v>
                </c:pt>
                <c:pt idx="9190">
                  <c:v>2.4369999999999999E-2</c:v>
                </c:pt>
                <c:pt idx="9191">
                  <c:v>2.4160000000000001E-2</c:v>
                </c:pt>
                <c:pt idx="9192">
                  <c:v>2.41E-2</c:v>
                </c:pt>
                <c:pt idx="9193">
                  <c:v>2.3789999999999999E-2</c:v>
                </c:pt>
                <c:pt idx="9194">
                  <c:v>2.3630000000000002E-2</c:v>
                </c:pt>
                <c:pt idx="9195">
                  <c:v>2.3359999999999999E-2</c:v>
                </c:pt>
                <c:pt idx="9196">
                  <c:v>2.315E-2</c:v>
                </c:pt>
                <c:pt idx="9197">
                  <c:v>2.2790000000000001E-2</c:v>
                </c:pt>
                <c:pt idx="9198">
                  <c:v>2.2630000000000001E-2</c:v>
                </c:pt>
                <c:pt idx="9199">
                  <c:v>2.2259999999999999E-2</c:v>
                </c:pt>
                <c:pt idx="9200">
                  <c:v>2.1940000000000001E-2</c:v>
                </c:pt>
                <c:pt idx="9201">
                  <c:v>2.1680000000000001E-2</c:v>
                </c:pt>
                <c:pt idx="9202">
                  <c:v>2.1420000000000002E-2</c:v>
                </c:pt>
                <c:pt idx="9203">
                  <c:v>2.1149999999999999E-2</c:v>
                </c:pt>
                <c:pt idx="9204">
                  <c:v>2.094E-2</c:v>
                </c:pt>
                <c:pt idx="9205">
                  <c:v>2.0570000000000001E-2</c:v>
                </c:pt>
                <c:pt idx="9206">
                  <c:v>2.036E-2</c:v>
                </c:pt>
                <c:pt idx="9207">
                  <c:v>2.0049999999999998E-2</c:v>
                </c:pt>
                <c:pt idx="9208">
                  <c:v>1.9890000000000001E-2</c:v>
                </c:pt>
                <c:pt idx="9209">
                  <c:v>1.968E-2</c:v>
                </c:pt>
                <c:pt idx="9210">
                  <c:v>1.9470000000000001E-2</c:v>
                </c:pt>
                <c:pt idx="9211">
                  <c:v>1.9359999999999999E-2</c:v>
                </c:pt>
                <c:pt idx="9212">
                  <c:v>1.9359999999999999E-2</c:v>
                </c:pt>
                <c:pt idx="9213">
                  <c:v>1.915E-2</c:v>
                </c:pt>
                <c:pt idx="9214">
                  <c:v>1.915E-2</c:v>
                </c:pt>
                <c:pt idx="9215">
                  <c:v>1.9040000000000001E-2</c:v>
                </c:pt>
                <c:pt idx="9216">
                  <c:v>1.899E-2</c:v>
                </c:pt>
                <c:pt idx="9217">
                  <c:v>1.9040000000000001E-2</c:v>
                </c:pt>
                <c:pt idx="9218">
                  <c:v>1.915E-2</c:v>
                </c:pt>
                <c:pt idx="9219">
                  <c:v>1.925E-2</c:v>
                </c:pt>
                <c:pt idx="9220">
                  <c:v>1.915E-2</c:v>
                </c:pt>
                <c:pt idx="9221">
                  <c:v>1.9359999999999999E-2</c:v>
                </c:pt>
                <c:pt idx="9222">
                  <c:v>1.9310000000000001E-2</c:v>
                </c:pt>
                <c:pt idx="9223">
                  <c:v>1.941E-2</c:v>
                </c:pt>
                <c:pt idx="9224">
                  <c:v>1.9570000000000001E-2</c:v>
                </c:pt>
                <c:pt idx="9225">
                  <c:v>1.968E-2</c:v>
                </c:pt>
                <c:pt idx="9226">
                  <c:v>1.968E-2</c:v>
                </c:pt>
                <c:pt idx="9227">
                  <c:v>1.983E-2</c:v>
                </c:pt>
                <c:pt idx="9228">
                  <c:v>1.9939999999999999E-2</c:v>
                </c:pt>
                <c:pt idx="9229">
                  <c:v>1.9939999999999999E-2</c:v>
                </c:pt>
                <c:pt idx="9230">
                  <c:v>1.9939999999999999E-2</c:v>
                </c:pt>
                <c:pt idx="9231">
                  <c:v>1.9990000000000001E-2</c:v>
                </c:pt>
                <c:pt idx="9232">
                  <c:v>1.9939999999999999E-2</c:v>
                </c:pt>
                <c:pt idx="9233">
                  <c:v>1.9890000000000001E-2</c:v>
                </c:pt>
                <c:pt idx="9234">
                  <c:v>1.9779999999999999E-2</c:v>
                </c:pt>
                <c:pt idx="9235">
                  <c:v>1.9619999999999999E-2</c:v>
                </c:pt>
                <c:pt idx="9236">
                  <c:v>1.941E-2</c:v>
                </c:pt>
                <c:pt idx="9237">
                  <c:v>1.9199999999999998E-2</c:v>
                </c:pt>
                <c:pt idx="9238">
                  <c:v>1.8939999999999999E-2</c:v>
                </c:pt>
                <c:pt idx="9239">
                  <c:v>1.857E-2</c:v>
                </c:pt>
                <c:pt idx="9240">
                  <c:v>1.831E-2</c:v>
                </c:pt>
                <c:pt idx="9241">
                  <c:v>1.7829999999999999E-2</c:v>
                </c:pt>
                <c:pt idx="9242">
                  <c:v>1.746E-2</c:v>
                </c:pt>
                <c:pt idx="9243">
                  <c:v>1.694E-2</c:v>
                </c:pt>
                <c:pt idx="9244">
                  <c:v>1.651E-2</c:v>
                </c:pt>
                <c:pt idx="9245">
                  <c:v>1.5990000000000001E-2</c:v>
                </c:pt>
                <c:pt idx="9246">
                  <c:v>1.541E-2</c:v>
                </c:pt>
                <c:pt idx="9247">
                  <c:v>1.4930000000000001E-2</c:v>
                </c:pt>
                <c:pt idx="9248">
                  <c:v>1.4409999999999999E-2</c:v>
                </c:pt>
                <c:pt idx="9249">
                  <c:v>1.404E-2</c:v>
                </c:pt>
                <c:pt idx="9250">
                  <c:v>1.346E-2</c:v>
                </c:pt>
                <c:pt idx="9251">
                  <c:v>1.2880000000000001E-2</c:v>
                </c:pt>
                <c:pt idx="9252">
                  <c:v>1.2460000000000001E-2</c:v>
                </c:pt>
                <c:pt idx="9253">
                  <c:v>1.209E-2</c:v>
                </c:pt>
                <c:pt idx="9254">
                  <c:v>1.1610000000000001E-2</c:v>
                </c:pt>
                <c:pt idx="9255">
                  <c:v>1.1299999999999999E-2</c:v>
                </c:pt>
                <c:pt idx="9256">
                  <c:v>1.1089999999999999E-2</c:v>
                </c:pt>
                <c:pt idx="9257">
                  <c:v>1.072E-2</c:v>
                </c:pt>
                <c:pt idx="9258">
                  <c:v>1.051E-2</c:v>
                </c:pt>
                <c:pt idx="9259">
                  <c:v>1.035E-2</c:v>
                </c:pt>
                <c:pt idx="9260">
                  <c:v>1.04E-2</c:v>
                </c:pt>
                <c:pt idx="9261">
                  <c:v>1.0189999999999999E-2</c:v>
                </c:pt>
                <c:pt idx="9262">
                  <c:v>1.014E-2</c:v>
                </c:pt>
                <c:pt idx="9263">
                  <c:v>1.03E-2</c:v>
                </c:pt>
                <c:pt idx="9264">
                  <c:v>1.0460000000000001E-2</c:v>
                </c:pt>
                <c:pt idx="9265">
                  <c:v>1.061E-2</c:v>
                </c:pt>
                <c:pt idx="9266">
                  <c:v>1.0880000000000001E-2</c:v>
                </c:pt>
                <c:pt idx="9267">
                  <c:v>1.1089999999999999E-2</c:v>
                </c:pt>
                <c:pt idx="9268">
                  <c:v>1.146E-2</c:v>
                </c:pt>
                <c:pt idx="9269">
                  <c:v>1.172E-2</c:v>
                </c:pt>
                <c:pt idx="9270">
                  <c:v>1.214E-2</c:v>
                </c:pt>
                <c:pt idx="9271">
                  <c:v>1.256E-2</c:v>
                </c:pt>
                <c:pt idx="9272">
                  <c:v>1.3089999999999999E-2</c:v>
                </c:pt>
                <c:pt idx="9273">
                  <c:v>1.346E-2</c:v>
                </c:pt>
                <c:pt idx="9274">
                  <c:v>1.3990000000000001E-2</c:v>
                </c:pt>
                <c:pt idx="9275">
                  <c:v>1.435E-2</c:v>
                </c:pt>
                <c:pt idx="9276">
                  <c:v>1.4829999999999999E-2</c:v>
                </c:pt>
                <c:pt idx="9277">
                  <c:v>1.5299999999999999E-2</c:v>
                </c:pt>
                <c:pt idx="9278">
                  <c:v>1.5779999999999999E-2</c:v>
                </c:pt>
                <c:pt idx="9279">
                  <c:v>1.6199999999999999E-2</c:v>
                </c:pt>
                <c:pt idx="9280">
                  <c:v>1.6570000000000001E-2</c:v>
                </c:pt>
                <c:pt idx="9281">
                  <c:v>1.6990000000000002E-2</c:v>
                </c:pt>
                <c:pt idx="9282">
                  <c:v>1.7309999999999999E-2</c:v>
                </c:pt>
                <c:pt idx="9283">
                  <c:v>1.746E-2</c:v>
                </c:pt>
                <c:pt idx="9284">
                  <c:v>1.7829999999999999E-2</c:v>
                </c:pt>
                <c:pt idx="9285">
                  <c:v>1.7989999999999999E-2</c:v>
                </c:pt>
                <c:pt idx="9286">
                  <c:v>1.8149999999999999E-2</c:v>
                </c:pt>
                <c:pt idx="9287">
                  <c:v>1.8249999999999999E-2</c:v>
                </c:pt>
                <c:pt idx="9288">
                  <c:v>1.8360000000000001E-2</c:v>
                </c:pt>
                <c:pt idx="9289">
                  <c:v>1.8360000000000001E-2</c:v>
                </c:pt>
                <c:pt idx="9290">
                  <c:v>1.8360000000000001E-2</c:v>
                </c:pt>
                <c:pt idx="9291">
                  <c:v>1.8460000000000001E-2</c:v>
                </c:pt>
                <c:pt idx="9292">
                  <c:v>1.8409999999999999E-2</c:v>
                </c:pt>
                <c:pt idx="9293">
                  <c:v>1.8100000000000002E-2</c:v>
                </c:pt>
                <c:pt idx="9294">
                  <c:v>1.7989999999999999E-2</c:v>
                </c:pt>
                <c:pt idx="9295">
                  <c:v>1.788E-2</c:v>
                </c:pt>
                <c:pt idx="9296">
                  <c:v>1.762E-2</c:v>
                </c:pt>
                <c:pt idx="9297">
                  <c:v>1.746E-2</c:v>
                </c:pt>
                <c:pt idx="9298">
                  <c:v>1.72E-2</c:v>
                </c:pt>
                <c:pt idx="9299">
                  <c:v>1.694E-2</c:v>
                </c:pt>
                <c:pt idx="9300">
                  <c:v>1.6670000000000001E-2</c:v>
                </c:pt>
                <c:pt idx="9301">
                  <c:v>1.6299999999999999E-2</c:v>
                </c:pt>
                <c:pt idx="9302">
                  <c:v>1.609E-2</c:v>
                </c:pt>
                <c:pt idx="9303">
                  <c:v>1.5879999999999998E-2</c:v>
                </c:pt>
                <c:pt idx="9304">
                  <c:v>1.5570000000000001E-2</c:v>
                </c:pt>
                <c:pt idx="9305">
                  <c:v>1.5299999999999999E-2</c:v>
                </c:pt>
                <c:pt idx="9306">
                  <c:v>1.499E-2</c:v>
                </c:pt>
                <c:pt idx="9307">
                  <c:v>1.4829999999999999E-2</c:v>
                </c:pt>
                <c:pt idx="9308">
                  <c:v>1.4670000000000001E-2</c:v>
                </c:pt>
                <c:pt idx="9309">
                  <c:v>1.4409999999999999E-2</c:v>
                </c:pt>
                <c:pt idx="9310">
                  <c:v>1.435E-2</c:v>
                </c:pt>
                <c:pt idx="9311">
                  <c:v>1.4250000000000001E-2</c:v>
                </c:pt>
                <c:pt idx="9312">
                  <c:v>1.3990000000000001E-2</c:v>
                </c:pt>
                <c:pt idx="9313">
                  <c:v>1.404E-2</c:v>
                </c:pt>
                <c:pt idx="9314">
                  <c:v>1.404E-2</c:v>
                </c:pt>
                <c:pt idx="9315">
                  <c:v>1.404E-2</c:v>
                </c:pt>
                <c:pt idx="9316">
                  <c:v>1.404E-2</c:v>
                </c:pt>
                <c:pt idx="9317">
                  <c:v>1.414E-2</c:v>
                </c:pt>
                <c:pt idx="9318">
                  <c:v>1.409E-2</c:v>
                </c:pt>
                <c:pt idx="9319">
                  <c:v>1.43E-2</c:v>
                </c:pt>
                <c:pt idx="9320">
                  <c:v>1.451E-2</c:v>
                </c:pt>
                <c:pt idx="9321">
                  <c:v>1.4619999999999999E-2</c:v>
                </c:pt>
                <c:pt idx="9322">
                  <c:v>1.478E-2</c:v>
                </c:pt>
                <c:pt idx="9323">
                  <c:v>1.504E-2</c:v>
                </c:pt>
                <c:pt idx="9324">
                  <c:v>1.5299999999999999E-2</c:v>
                </c:pt>
                <c:pt idx="9325">
                  <c:v>1.5509999999999999E-2</c:v>
                </c:pt>
                <c:pt idx="9326">
                  <c:v>1.5879999999999998E-2</c:v>
                </c:pt>
                <c:pt idx="9327">
                  <c:v>1.6039999999999999E-2</c:v>
                </c:pt>
                <c:pt idx="9328">
                  <c:v>1.6250000000000001E-2</c:v>
                </c:pt>
                <c:pt idx="9329">
                  <c:v>1.6459999999999999E-2</c:v>
                </c:pt>
                <c:pt idx="9330">
                  <c:v>1.6729999999999998E-2</c:v>
                </c:pt>
                <c:pt idx="9331">
                  <c:v>1.7090000000000001E-2</c:v>
                </c:pt>
                <c:pt idx="9332">
                  <c:v>1.72E-2</c:v>
                </c:pt>
                <c:pt idx="9333">
                  <c:v>1.736E-2</c:v>
                </c:pt>
                <c:pt idx="9334">
                  <c:v>1.746E-2</c:v>
                </c:pt>
                <c:pt idx="9335">
                  <c:v>1.762E-2</c:v>
                </c:pt>
                <c:pt idx="9336">
                  <c:v>1.7780000000000001E-2</c:v>
                </c:pt>
                <c:pt idx="9337">
                  <c:v>1.7729999999999999E-2</c:v>
                </c:pt>
                <c:pt idx="9338">
                  <c:v>1.7829999999999999E-2</c:v>
                </c:pt>
                <c:pt idx="9339">
                  <c:v>1.7780000000000001E-2</c:v>
                </c:pt>
                <c:pt idx="9340">
                  <c:v>1.7780000000000001E-2</c:v>
                </c:pt>
                <c:pt idx="9341">
                  <c:v>1.7670000000000002E-2</c:v>
                </c:pt>
                <c:pt idx="9342">
                  <c:v>1.762E-2</c:v>
                </c:pt>
                <c:pt idx="9343">
                  <c:v>1.7409999999999998E-2</c:v>
                </c:pt>
                <c:pt idx="9344">
                  <c:v>1.7309999999999999E-2</c:v>
                </c:pt>
                <c:pt idx="9345">
                  <c:v>1.7149999999999999E-2</c:v>
                </c:pt>
                <c:pt idx="9346">
                  <c:v>1.6830000000000001E-2</c:v>
                </c:pt>
                <c:pt idx="9347">
                  <c:v>1.6670000000000001E-2</c:v>
                </c:pt>
                <c:pt idx="9348">
                  <c:v>1.6410000000000001E-2</c:v>
                </c:pt>
                <c:pt idx="9349">
                  <c:v>1.6199999999999999E-2</c:v>
                </c:pt>
                <c:pt idx="9350">
                  <c:v>1.5879999999999998E-2</c:v>
                </c:pt>
                <c:pt idx="9351">
                  <c:v>1.5570000000000001E-2</c:v>
                </c:pt>
                <c:pt idx="9352">
                  <c:v>1.536E-2</c:v>
                </c:pt>
                <c:pt idx="9353">
                  <c:v>1.504E-2</c:v>
                </c:pt>
                <c:pt idx="9354">
                  <c:v>1.478E-2</c:v>
                </c:pt>
                <c:pt idx="9355">
                  <c:v>1.457E-2</c:v>
                </c:pt>
                <c:pt idx="9356">
                  <c:v>1.435E-2</c:v>
                </c:pt>
                <c:pt idx="9357">
                  <c:v>1.4200000000000001E-2</c:v>
                </c:pt>
                <c:pt idx="9358">
                  <c:v>1.409E-2</c:v>
                </c:pt>
                <c:pt idx="9359">
                  <c:v>1.393E-2</c:v>
                </c:pt>
                <c:pt idx="9360">
                  <c:v>1.372E-2</c:v>
                </c:pt>
                <c:pt idx="9361">
                  <c:v>1.372E-2</c:v>
                </c:pt>
                <c:pt idx="9362">
                  <c:v>1.367E-2</c:v>
                </c:pt>
                <c:pt idx="9363">
                  <c:v>1.367E-2</c:v>
                </c:pt>
                <c:pt idx="9364">
                  <c:v>1.3559999999999999E-2</c:v>
                </c:pt>
                <c:pt idx="9365">
                  <c:v>1.3559999999999999E-2</c:v>
                </c:pt>
                <c:pt idx="9366">
                  <c:v>1.372E-2</c:v>
                </c:pt>
                <c:pt idx="9367">
                  <c:v>1.3769999999999999E-2</c:v>
                </c:pt>
                <c:pt idx="9368">
                  <c:v>1.388E-2</c:v>
                </c:pt>
                <c:pt idx="9369">
                  <c:v>1.3990000000000001E-2</c:v>
                </c:pt>
                <c:pt idx="9370">
                  <c:v>1.414E-2</c:v>
                </c:pt>
                <c:pt idx="9371">
                  <c:v>1.43E-2</c:v>
                </c:pt>
                <c:pt idx="9372">
                  <c:v>1.4460000000000001E-2</c:v>
                </c:pt>
                <c:pt idx="9373">
                  <c:v>1.451E-2</c:v>
                </c:pt>
                <c:pt idx="9374">
                  <c:v>1.4619999999999999E-2</c:v>
                </c:pt>
                <c:pt idx="9375">
                  <c:v>1.478E-2</c:v>
                </c:pt>
                <c:pt idx="9376">
                  <c:v>1.4880000000000001E-2</c:v>
                </c:pt>
                <c:pt idx="9377">
                  <c:v>1.499E-2</c:v>
                </c:pt>
                <c:pt idx="9378">
                  <c:v>1.499E-2</c:v>
                </c:pt>
                <c:pt idx="9379">
                  <c:v>1.5089999999999999E-2</c:v>
                </c:pt>
                <c:pt idx="9380">
                  <c:v>1.5089999999999999E-2</c:v>
                </c:pt>
                <c:pt idx="9381">
                  <c:v>1.5089999999999999E-2</c:v>
                </c:pt>
                <c:pt idx="9382">
                  <c:v>1.5089999999999999E-2</c:v>
                </c:pt>
                <c:pt idx="9383">
                  <c:v>1.4930000000000001E-2</c:v>
                </c:pt>
                <c:pt idx="9384">
                  <c:v>1.499E-2</c:v>
                </c:pt>
                <c:pt idx="9385">
                  <c:v>1.4880000000000001E-2</c:v>
                </c:pt>
                <c:pt idx="9386">
                  <c:v>1.4829999999999999E-2</c:v>
                </c:pt>
                <c:pt idx="9387">
                  <c:v>1.472E-2</c:v>
                </c:pt>
                <c:pt idx="9388">
                  <c:v>1.4619999999999999E-2</c:v>
                </c:pt>
                <c:pt idx="9389">
                  <c:v>1.457E-2</c:v>
                </c:pt>
                <c:pt idx="9390">
                  <c:v>1.457E-2</c:v>
                </c:pt>
                <c:pt idx="9391">
                  <c:v>1.4460000000000001E-2</c:v>
                </c:pt>
                <c:pt idx="9392">
                  <c:v>1.435E-2</c:v>
                </c:pt>
                <c:pt idx="9393">
                  <c:v>1.435E-2</c:v>
                </c:pt>
                <c:pt idx="9394">
                  <c:v>1.435E-2</c:v>
                </c:pt>
                <c:pt idx="9395">
                  <c:v>1.4200000000000001E-2</c:v>
                </c:pt>
                <c:pt idx="9396">
                  <c:v>1.4460000000000001E-2</c:v>
                </c:pt>
                <c:pt idx="9397">
                  <c:v>1.4409999999999999E-2</c:v>
                </c:pt>
                <c:pt idx="9398">
                  <c:v>1.457E-2</c:v>
                </c:pt>
                <c:pt idx="9399">
                  <c:v>1.472E-2</c:v>
                </c:pt>
                <c:pt idx="9400">
                  <c:v>1.4930000000000001E-2</c:v>
                </c:pt>
                <c:pt idx="9401">
                  <c:v>1.5089999999999999E-2</c:v>
                </c:pt>
                <c:pt idx="9402">
                  <c:v>1.5509999999999999E-2</c:v>
                </c:pt>
                <c:pt idx="9403">
                  <c:v>1.567E-2</c:v>
                </c:pt>
                <c:pt idx="9404">
                  <c:v>1.6039999999999999E-2</c:v>
                </c:pt>
                <c:pt idx="9405">
                  <c:v>1.6459999999999999E-2</c:v>
                </c:pt>
                <c:pt idx="9406">
                  <c:v>1.6830000000000001E-2</c:v>
                </c:pt>
                <c:pt idx="9407">
                  <c:v>1.7309999999999999E-2</c:v>
                </c:pt>
                <c:pt idx="9408">
                  <c:v>1.7780000000000001E-2</c:v>
                </c:pt>
                <c:pt idx="9409">
                  <c:v>1.8200000000000001E-2</c:v>
                </c:pt>
                <c:pt idx="9410">
                  <c:v>1.8679999999999999E-2</c:v>
                </c:pt>
                <c:pt idx="9411">
                  <c:v>1.9099999999999999E-2</c:v>
                </c:pt>
                <c:pt idx="9412">
                  <c:v>1.968E-2</c:v>
                </c:pt>
                <c:pt idx="9413">
                  <c:v>2.0150000000000001E-2</c:v>
                </c:pt>
                <c:pt idx="9414">
                  <c:v>2.0469999999999999E-2</c:v>
                </c:pt>
                <c:pt idx="9415">
                  <c:v>2.094E-2</c:v>
                </c:pt>
                <c:pt idx="9416">
                  <c:v>2.1420000000000002E-2</c:v>
                </c:pt>
                <c:pt idx="9417">
                  <c:v>2.163E-2</c:v>
                </c:pt>
                <c:pt idx="9418">
                  <c:v>2.1989999999999999E-2</c:v>
                </c:pt>
                <c:pt idx="9419">
                  <c:v>2.231E-2</c:v>
                </c:pt>
                <c:pt idx="9420">
                  <c:v>2.257E-2</c:v>
                </c:pt>
                <c:pt idx="9421">
                  <c:v>2.2790000000000001E-2</c:v>
                </c:pt>
                <c:pt idx="9422">
                  <c:v>2.2839999999999999E-2</c:v>
                </c:pt>
                <c:pt idx="9423">
                  <c:v>2.2939999999999999E-2</c:v>
                </c:pt>
                <c:pt idx="9424">
                  <c:v>2.2890000000000001E-2</c:v>
                </c:pt>
                <c:pt idx="9425">
                  <c:v>2.2939999999999999E-2</c:v>
                </c:pt>
                <c:pt idx="9426">
                  <c:v>2.2939999999999999E-2</c:v>
                </c:pt>
                <c:pt idx="9427">
                  <c:v>2.273E-2</c:v>
                </c:pt>
                <c:pt idx="9428">
                  <c:v>2.2630000000000001E-2</c:v>
                </c:pt>
                <c:pt idx="9429">
                  <c:v>2.231E-2</c:v>
                </c:pt>
                <c:pt idx="9430">
                  <c:v>2.2100000000000002E-2</c:v>
                </c:pt>
                <c:pt idx="9431">
                  <c:v>2.1839999999999998E-2</c:v>
                </c:pt>
                <c:pt idx="9432">
                  <c:v>2.1420000000000002E-2</c:v>
                </c:pt>
                <c:pt idx="9433">
                  <c:v>2.1100000000000001E-2</c:v>
                </c:pt>
                <c:pt idx="9434">
                  <c:v>2.068E-2</c:v>
                </c:pt>
                <c:pt idx="9435">
                  <c:v>2.036E-2</c:v>
                </c:pt>
                <c:pt idx="9436">
                  <c:v>1.9990000000000001E-2</c:v>
                </c:pt>
                <c:pt idx="9437">
                  <c:v>1.9470000000000001E-2</c:v>
                </c:pt>
                <c:pt idx="9438">
                  <c:v>1.9099999999999999E-2</c:v>
                </c:pt>
                <c:pt idx="9439">
                  <c:v>1.8679999999999999E-2</c:v>
                </c:pt>
                <c:pt idx="9440">
                  <c:v>1.8360000000000001E-2</c:v>
                </c:pt>
                <c:pt idx="9441">
                  <c:v>1.804E-2</c:v>
                </c:pt>
                <c:pt idx="9442">
                  <c:v>1.7729999999999999E-2</c:v>
                </c:pt>
                <c:pt idx="9443">
                  <c:v>1.736E-2</c:v>
                </c:pt>
                <c:pt idx="9444">
                  <c:v>1.72E-2</c:v>
                </c:pt>
                <c:pt idx="9445">
                  <c:v>1.6879999999999999E-2</c:v>
                </c:pt>
                <c:pt idx="9446">
                  <c:v>1.6729999999999998E-2</c:v>
                </c:pt>
                <c:pt idx="9447">
                  <c:v>1.651E-2</c:v>
                </c:pt>
                <c:pt idx="9448">
                  <c:v>1.651E-2</c:v>
                </c:pt>
                <c:pt idx="9449">
                  <c:v>1.636E-2</c:v>
                </c:pt>
                <c:pt idx="9450">
                  <c:v>1.636E-2</c:v>
                </c:pt>
                <c:pt idx="9451">
                  <c:v>1.6299999999999999E-2</c:v>
                </c:pt>
                <c:pt idx="9452">
                  <c:v>1.6459999999999999E-2</c:v>
                </c:pt>
                <c:pt idx="9453">
                  <c:v>1.6570000000000001E-2</c:v>
                </c:pt>
                <c:pt idx="9454">
                  <c:v>1.6729999999999998E-2</c:v>
                </c:pt>
                <c:pt idx="9455">
                  <c:v>1.6990000000000002E-2</c:v>
                </c:pt>
                <c:pt idx="9456">
                  <c:v>1.7250000000000001E-2</c:v>
                </c:pt>
                <c:pt idx="9457">
                  <c:v>1.7409999999999998E-2</c:v>
                </c:pt>
                <c:pt idx="9458">
                  <c:v>1.7729999999999999E-2</c:v>
                </c:pt>
                <c:pt idx="9459">
                  <c:v>1.8200000000000001E-2</c:v>
                </c:pt>
                <c:pt idx="9460">
                  <c:v>1.8460000000000001E-2</c:v>
                </c:pt>
                <c:pt idx="9461">
                  <c:v>1.8890000000000001E-2</c:v>
                </c:pt>
                <c:pt idx="9462">
                  <c:v>1.9199999999999998E-2</c:v>
                </c:pt>
                <c:pt idx="9463">
                  <c:v>1.9730000000000001E-2</c:v>
                </c:pt>
                <c:pt idx="9464">
                  <c:v>2.0150000000000001E-2</c:v>
                </c:pt>
                <c:pt idx="9465">
                  <c:v>2.0570000000000001E-2</c:v>
                </c:pt>
                <c:pt idx="9466">
                  <c:v>2.1100000000000001E-2</c:v>
                </c:pt>
                <c:pt idx="9467">
                  <c:v>2.1569999999999999E-2</c:v>
                </c:pt>
                <c:pt idx="9468">
                  <c:v>2.205E-2</c:v>
                </c:pt>
                <c:pt idx="9469">
                  <c:v>2.247E-2</c:v>
                </c:pt>
                <c:pt idx="9470">
                  <c:v>2.3050000000000001E-2</c:v>
                </c:pt>
                <c:pt idx="9471">
                  <c:v>2.342E-2</c:v>
                </c:pt>
                <c:pt idx="9472">
                  <c:v>2.3890000000000002E-2</c:v>
                </c:pt>
                <c:pt idx="9473">
                  <c:v>2.4369999999999999E-2</c:v>
                </c:pt>
                <c:pt idx="9474">
                  <c:v>2.479E-2</c:v>
                </c:pt>
                <c:pt idx="9475">
                  <c:v>2.5159999999999998E-2</c:v>
                </c:pt>
                <c:pt idx="9476">
                  <c:v>2.547E-2</c:v>
                </c:pt>
                <c:pt idx="9477">
                  <c:v>2.579E-2</c:v>
                </c:pt>
                <c:pt idx="9478">
                  <c:v>2.6100000000000002E-2</c:v>
                </c:pt>
                <c:pt idx="9479">
                  <c:v>2.6419999999999999E-2</c:v>
                </c:pt>
                <c:pt idx="9480">
                  <c:v>2.674E-2</c:v>
                </c:pt>
                <c:pt idx="9481">
                  <c:v>2.6790000000000001E-2</c:v>
                </c:pt>
                <c:pt idx="9482">
                  <c:v>2.7E-2</c:v>
                </c:pt>
                <c:pt idx="9483">
                  <c:v>2.7109999999999999E-2</c:v>
                </c:pt>
                <c:pt idx="9484">
                  <c:v>2.716E-2</c:v>
                </c:pt>
                <c:pt idx="9485">
                  <c:v>2.716E-2</c:v>
                </c:pt>
                <c:pt idx="9486">
                  <c:v>2.7210000000000002E-2</c:v>
                </c:pt>
                <c:pt idx="9487">
                  <c:v>2.716E-2</c:v>
                </c:pt>
                <c:pt idx="9488">
                  <c:v>2.7E-2</c:v>
                </c:pt>
                <c:pt idx="9489">
                  <c:v>2.6839999999999999E-2</c:v>
                </c:pt>
                <c:pt idx="9490">
                  <c:v>2.6630000000000001E-2</c:v>
                </c:pt>
                <c:pt idx="9491">
                  <c:v>2.632E-2</c:v>
                </c:pt>
                <c:pt idx="9492">
                  <c:v>2.6100000000000002E-2</c:v>
                </c:pt>
                <c:pt idx="9493">
                  <c:v>2.563E-2</c:v>
                </c:pt>
                <c:pt idx="9494">
                  <c:v>2.5309999999999999E-2</c:v>
                </c:pt>
                <c:pt idx="9495">
                  <c:v>2.4840000000000001E-2</c:v>
                </c:pt>
                <c:pt idx="9496">
                  <c:v>2.4469999999999999E-2</c:v>
                </c:pt>
                <c:pt idx="9497">
                  <c:v>2.384E-2</c:v>
                </c:pt>
                <c:pt idx="9498">
                  <c:v>2.342E-2</c:v>
                </c:pt>
                <c:pt idx="9499">
                  <c:v>2.2790000000000001E-2</c:v>
                </c:pt>
                <c:pt idx="9500">
                  <c:v>2.2360000000000001E-2</c:v>
                </c:pt>
                <c:pt idx="9501">
                  <c:v>2.163E-2</c:v>
                </c:pt>
                <c:pt idx="9502">
                  <c:v>2.1100000000000001E-2</c:v>
                </c:pt>
                <c:pt idx="9503">
                  <c:v>2.052E-2</c:v>
                </c:pt>
                <c:pt idx="9504">
                  <c:v>1.9890000000000001E-2</c:v>
                </c:pt>
                <c:pt idx="9505">
                  <c:v>1.925E-2</c:v>
                </c:pt>
                <c:pt idx="9506">
                  <c:v>1.8679999999999999E-2</c:v>
                </c:pt>
                <c:pt idx="9507">
                  <c:v>1.7989999999999999E-2</c:v>
                </c:pt>
                <c:pt idx="9508">
                  <c:v>1.7520000000000001E-2</c:v>
                </c:pt>
                <c:pt idx="9509">
                  <c:v>1.6990000000000002E-2</c:v>
                </c:pt>
                <c:pt idx="9510">
                  <c:v>1.6459999999999999E-2</c:v>
                </c:pt>
                <c:pt idx="9511">
                  <c:v>1.5939999999999999E-2</c:v>
                </c:pt>
                <c:pt idx="9512">
                  <c:v>1.541E-2</c:v>
                </c:pt>
                <c:pt idx="9513">
                  <c:v>1.504E-2</c:v>
                </c:pt>
                <c:pt idx="9514">
                  <c:v>1.457E-2</c:v>
                </c:pt>
                <c:pt idx="9515">
                  <c:v>1.4200000000000001E-2</c:v>
                </c:pt>
                <c:pt idx="9516">
                  <c:v>1.3990000000000001E-2</c:v>
                </c:pt>
                <c:pt idx="9517">
                  <c:v>1.372E-2</c:v>
                </c:pt>
                <c:pt idx="9518">
                  <c:v>1.3509999999999999E-2</c:v>
                </c:pt>
                <c:pt idx="9519">
                  <c:v>1.3350000000000001E-2</c:v>
                </c:pt>
                <c:pt idx="9520">
                  <c:v>1.32E-2</c:v>
                </c:pt>
                <c:pt idx="9521">
                  <c:v>1.3089999999999999E-2</c:v>
                </c:pt>
                <c:pt idx="9522">
                  <c:v>1.3140000000000001E-2</c:v>
                </c:pt>
                <c:pt idx="9523">
                  <c:v>1.304E-2</c:v>
                </c:pt>
                <c:pt idx="9524">
                  <c:v>1.32E-2</c:v>
                </c:pt>
                <c:pt idx="9525">
                  <c:v>1.325E-2</c:v>
                </c:pt>
                <c:pt idx="9526">
                  <c:v>1.341E-2</c:v>
                </c:pt>
                <c:pt idx="9527">
                  <c:v>1.3559999999999999E-2</c:v>
                </c:pt>
                <c:pt idx="9528">
                  <c:v>1.3769999999999999E-2</c:v>
                </c:pt>
                <c:pt idx="9529">
                  <c:v>1.393E-2</c:v>
                </c:pt>
                <c:pt idx="9530">
                  <c:v>1.414E-2</c:v>
                </c:pt>
                <c:pt idx="9531">
                  <c:v>1.4409999999999999E-2</c:v>
                </c:pt>
                <c:pt idx="9532">
                  <c:v>1.478E-2</c:v>
                </c:pt>
                <c:pt idx="9533">
                  <c:v>1.499E-2</c:v>
                </c:pt>
                <c:pt idx="9534">
                  <c:v>1.536E-2</c:v>
                </c:pt>
                <c:pt idx="9535">
                  <c:v>1.562E-2</c:v>
                </c:pt>
                <c:pt idx="9536">
                  <c:v>1.583E-2</c:v>
                </c:pt>
                <c:pt idx="9537">
                  <c:v>1.6150000000000001E-2</c:v>
                </c:pt>
                <c:pt idx="9538">
                  <c:v>1.651E-2</c:v>
                </c:pt>
                <c:pt idx="9539">
                  <c:v>1.678E-2</c:v>
                </c:pt>
                <c:pt idx="9540">
                  <c:v>1.6990000000000002E-2</c:v>
                </c:pt>
                <c:pt idx="9541">
                  <c:v>1.7250000000000001E-2</c:v>
                </c:pt>
                <c:pt idx="9542">
                  <c:v>1.7409999999999998E-2</c:v>
                </c:pt>
                <c:pt idx="9543">
                  <c:v>1.7670000000000002E-2</c:v>
                </c:pt>
                <c:pt idx="9544">
                  <c:v>1.788E-2</c:v>
                </c:pt>
                <c:pt idx="9545">
                  <c:v>1.7829999999999999E-2</c:v>
                </c:pt>
                <c:pt idx="9546">
                  <c:v>1.7940000000000001E-2</c:v>
                </c:pt>
                <c:pt idx="9547">
                  <c:v>1.7940000000000001E-2</c:v>
                </c:pt>
                <c:pt idx="9548">
                  <c:v>1.7989999999999999E-2</c:v>
                </c:pt>
                <c:pt idx="9549">
                  <c:v>1.804E-2</c:v>
                </c:pt>
                <c:pt idx="9550">
                  <c:v>1.7940000000000001E-2</c:v>
                </c:pt>
                <c:pt idx="9551">
                  <c:v>1.7829999999999999E-2</c:v>
                </c:pt>
                <c:pt idx="9552">
                  <c:v>1.7569999999999999E-2</c:v>
                </c:pt>
                <c:pt idx="9553">
                  <c:v>1.7409999999999998E-2</c:v>
                </c:pt>
                <c:pt idx="9554">
                  <c:v>1.7250000000000001E-2</c:v>
                </c:pt>
                <c:pt idx="9555">
                  <c:v>1.694E-2</c:v>
                </c:pt>
                <c:pt idx="9556">
                  <c:v>1.6670000000000001E-2</c:v>
                </c:pt>
                <c:pt idx="9557">
                  <c:v>1.6299999999999999E-2</c:v>
                </c:pt>
                <c:pt idx="9558">
                  <c:v>1.5939999999999999E-2</c:v>
                </c:pt>
                <c:pt idx="9559">
                  <c:v>1.5509999999999999E-2</c:v>
                </c:pt>
                <c:pt idx="9560">
                  <c:v>1.5140000000000001E-2</c:v>
                </c:pt>
                <c:pt idx="9561">
                  <c:v>1.478E-2</c:v>
                </c:pt>
                <c:pt idx="9562">
                  <c:v>1.43E-2</c:v>
                </c:pt>
                <c:pt idx="9563">
                  <c:v>1.3769999999999999E-2</c:v>
                </c:pt>
                <c:pt idx="9564">
                  <c:v>1.341E-2</c:v>
                </c:pt>
                <c:pt idx="9565">
                  <c:v>1.2930000000000001E-2</c:v>
                </c:pt>
                <c:pt idx="9566">
                  <c:v>1.2619999999999999E-2</c:v>
                </c:pt>
                <c:pt idx="9567">
                  <c:v>1.2189999999999999E-2</c:v>
                </c:pt>
                <c:pt idx="9568">
                  <c:v>1.172E-2</c:v>
                </c:pt>
                <c:pt idx="9569">
                  <c:v>1.1509999999999999E-2</c:v>
                </c:pt>
                <c:pt idx="9570">
                  <c:v>1.1140000000000001E-2</c:v>
                </c:pt>
                <c:pt idx="9571">
                  <c:v>1.093E-2</c:v>
                </c:pt>
                <c:pt idx="9572">
                  <c:v>1.072E-2</c:v>
                </c:pt>
                <c:pt idx="9573">
                  <c:v>1.051E-2</c:v>
                </c:pt>
                <c:pt idx="9574">
                  <c:v>1.04E-2</c:v>
                </c:pt>
                <c:pt idx="9575">
                  <c:v>1.04E-2</c:v>
                </c:pt>
                <c:pt idx="9576">
                  <c:v>1.04E-2</c:v>
                </c:pt>
                <c:pt idx="9577">
                  <c:v>1.04E-2</c:v>
                </c:pt>
                <c:pt idx="9578">
                  <c:v>1.056E-2</c:v>
                </c:pt>
                <c:pt idx="9579">
                  <c:v>1.072E-2</c:v>
                </c:pt>
                <c:pt idx="9580">
                  <c:v>1.103E-2</c:v>
                </c:pt>
                <c:pt idx="9581">
                  <c:v>1.1299999999999999E-2</c:v>
                </c:pt>
                <c:pt idx="9582">
                  <c:v>1.172E-2</c:v>
                </c:pt>
                <c:pt idx="9583">
                  <c:v>1.2189999999999999E-2</c:v>
                </c:pt>
                <c:pt idx="9584">
                  <c:v>1.256E-2</c:v>
                </c:pt>
                <c:pt idx="9585">
                  <c:v>1.3089999999999999E-2</c:v>
                </c:pt>
                <c:pt idx="9586">
                  <c:v>1.3769999999999999E-2</c:v>
                </c:pt>
                <c:pt idx="9587">
                  <c:v>1.4409999999999999E-2</c:v>
                </c:pt>
                <c:pt idx="9588">
                  <c:v>1.5089999999999999E-2</c:v>
                </c:pt>
                <c:pt idx="9589">
                  <c:v>1.567E-2</c:v>
                </c:pt>
                <c:pt idx="9590">
                  <c:v>1.6459999999999999E-2</c:v>
                </c:pt>
                <c:pt idx="9591">
                  <c:v>1.7149999999999999E-2</c:v>
                </c:pt>
                <c:pt idx="9592">
                  <c:v>1.788E-2</c:v>
                </c:pt>
                <c:pt idx="9593">
                  <c:v>1.8409999999999999E-2</c:v>
                </c:pt>
                <c:pt idx="9594">
                  <c:v>1.915E-2</c:v>
                </c:pt>
                <c:pt idx="9595">
                  <c:v>1.9730000000000001E-2</c:v>
                </c:pt>
                <c:pt idx="9596">
                  <c:v>2.0310000000000002E-2</c:v>
                </c:pt>
                <c:pt idx="9597">
                  <c:v>2.0889999999999999E-2</c:v>
                </c:pt>
                <c:pt idx="9598">
                  <c:v>2.1420000000000002E-2</c:v>
                </c:pt>
                <c:pt idx="9599">
                  <c:v>2.1780000000000001E-2</c:v>
                </c:pt>
                <c:pt idx="9600">
                  <c:v>2.2100000000000002E-2</c:v>
                </c:pt>
                <c:pt idx="9601">
                  <c:v>2.2360000000000001E-2</c:v>
                </c:pt>
                <c:pt idx="9602">
                  <c:v>2.2519999999999998E-2</c:v>
                </c:pt>
                <c:pt idx="9603">
                  <c:v>2.2790000000000001E-2</c:v>
                </c:pt>
                <c:pt idx="9604">
                  <c:v>2.2790000000000001E-2</c:v>
                </c:pt>
                <c:pt idx="9605">
                  <c:v>2.273E-2</c:v>
                </c:pt>
                <c:pt idx="9606">
                  <c:v>2.2519999999999998E-2</c:v>
                </c:pt>
                <c:pt idx="9607">
                  <c:v>2.215E-2</c:v>
                </c:pt>
                <c:pt idx="9608">
                  <c:v>2.1839999999999998E-2</c:v>
                </c:pt>
                <c:pt idx="9609">
                  <c:v>2.1260000000000001E-2</c:v>
                </c:pt>
                <c:pt idx="9610">
                  <c:v>2.068E-2</c:v>
                </c:pt>
                <c:pt idx="9611">
                  <c:v>2.0049999999999998E-2</c:v>
                </c:pt>
                <c:pt idx="9612">
                  <c:v>1.9359999999999999E-2</c:v>
                </c:pt>
                <c:pt idx="9613">
                  <c:v>1.8519999999999998E-2</c:v>
                </c:pt>
                <c:pt idx="9614">
                  <c:v>1.7569999999999999E-2</c:v>
                </c:pt>
                <c:pt idx="9615">
                  <c:v>1.6619999999999999E-2</c:v>
                </c:pt>
                <c:pt idx="9616">
                  <c:v>1.5720000000000001E-2</c:v>
                </c:pt>
                <c:pt idx="9617">
                  <c:v>1.4670000000000001E-2</c:v>
                </c:pt>
                <c:pt idx="9618">
                  <c:v>1.3559999999999999E-2</c:v>
                </c:pt>
                <c:pt idx="9619">
                  <c:v>1.2460000000000001E-2</c:v>
                </c:pt>
                <c:pt idx="9620">
                  <c:v>1.1299999999999999E-2</c:v>
                </c:pt>
                <c:pt idx="9621">
                  <c:v>1.0240000000000001E-2</c:v>
                </c:pt>
                <c:pt idx="9622">
                  <c:v>9.0900000000000009E-3</c:v>
                </c:pt>
                <c:pt idx="9623">
                  <c:v>7.9299999999999995E-3</c:v>
                </c:pt>
                <c:pt idx="9624">
                  <c:v>6.9199999999999999E-3</c:v>
                </c:pt>
                <c:pt idx="9625">
                  <c:v>5.77E-3</c:v>
                </c:pt>
                <c:pt idx="9626">
                  <c:v>4.7099999999999998E-3</c:v>
                </c:pt>
                <c:pt idx="9627">
                  <c:v>3.8700000000000002E-3</c:v>
                </c:pt>
                <c:pt idx="9628">
                  <c:v>2.97E-3</c:v>
                </c:pt>
                <c:pt idx="9629">
                  <c:v>1.97E-3</c:v>
                </c:pt>
                <c:pt idx="9630">
                  <c:v>1.23E-3</c:v>
                </c:pt>
                <c:pt idx="9631">
                  <c:v>5.5000000000000003E-4</c:v>
                </c:pt>
                <c:pt idx="9632">
                  <c:v>2.0000000000000002E-5</c:v>
                </c:pt>
                <c:pt idx="9633">
                  <c:v>-5.0000000000000001E-4</c:v>
                </c:pt>
                <c:pt idx="9634">
                  <c:v>-9.3000000000000005E-4</c:v>
                </c:pt>
                <c:pt idx="9635">
                  <c:v>-1.4E-3</c:v>
                </c:pt>
                <c:pt idx="9636">
                  <c:v>-1.56E-3</c:v>
                </c:pt>
                <c:pt idx="9637">
                  <c:v>-1.9300000000000001E-3</c:v>
                </c:pt>
                <c:pt idx="9638">
                  <c:v>-1.98E-3</c:v>
                </c:pt>
                <c:pt idx="9639">
                  <c:v>-2.14E-3</c:v>
                </c:pt>
                <c:pt idx="9640">
                  <c:v>-2.14E-3</c:v>
                </c:pt>
                <c:pt idx="9641">
                  <c:v>-2.0899999999999998E-3</c:v>
                </c:pt>
                <c:pt idx="9642">
                  <c:v>-1.98E-3</c:v>
                </c:pt>
                <c:pt idx="9643">
                  <c:v>-1.82E-3</c:v>
                </c:pt>
                <c:pt idx="9644">
                  <c:v>-1.6100000000000001E-3</c:v>
                </c:pt>
                <c:pt idx="9645">
                  <c:v>-1.4499999999999999E-3</c:v>
                </c:pt>
                <c:pt idx="9646">
                  <c:v>-1.14E-3</c:v>
                </c:pt>
                <c:pt idx="9647">
                  <c:v>-9.3000000000000005E-4</c:v>
                </c:pt>
                <c:pt idx="9648">
                  <c:v>-7.2000000000000005E-4</c:v>
                </c:pt>
                <c:pt idx="9649">
                  <c:v>-5.0000000000000001E-4</c:v>
                </c:pt>
                <c:pt idx="9650">
                  <c:v>-1.9000000000000001E-4</c:v>
                </c:pt>
                <c:pt idx="9651">
                  <c:v>-3.0000000000000001E-5</c:v>
                </c:pt>
                <c:pt idx="9652">
                  <c:v>1.8000000000000001E-4</c:v>
                </c:pt>
                <c:pt idx="9653">
                  <c:v>3.8999999999999999E-4</c:v>
                </c:pt>
                <c:pt idx="9654">
                  <c:v>5.0000000000000001E-4</c:v>
                </c:pt>
                <c:pt idx="9655">
                  <c:v>5.9999999999999995E-4</c:v>
                </c:pt>
                <c:pt idx="9656">
                  <c:v>7.1000000000000002E-4</c:v>
                </c:pt>
                <c:pt idx="9657">
                  <c:v>6.4999999999999997E-4</c:v>
                </c:pt>
                <c:pt idx="9658">
                  <c:v>5.9999999999999995E-4</c:v>
                </c:pt>
                <c:pt idx="9659">
                  <c:v>5.9999999999999995E-4</c:v>
                </c:pt>
                <c:pt idx="9660">
                  <c:v>4.4000000000000002E-4</c:v>
                </c:pt>
                <c:pt idx="9661">
                  <c:v>1.8000000000000001E-4</c:v>
                </c:pt>
                <c:pt idx="9662">
                  <c:v>2.0000000000000002E-5</c:v>
                </c:pt>
                <c:pt idx="9663">
                  <c:v>-2.9E-4</c:v>
                </c:pt>
                <c:pt idx="9664">
                  <c:v>-6.0999999999999997E-4</c:v>
                </c:pt>
                <c:pt idx="9665">
                  <c:v>-9.3000000000000005E-4</c:v>
                </c:pt>
                <c:pt idx="9666">
                  <c:v>-1.4E-3</c:v>
                </c:pt>
                <c:pt idx="9667">
                  <c:v>-1.7700000000000001E-3</c:v>
                </c:pt>
                <c:pt idx="9668">
                  <c:v>-2.1900000000000001E-3</c:v>
                </c:pt>
                <c:pt idx="9669">
                  <c:v>-2.7200000000000002E-3</c:v>
                </c:pt>
                <c:pt idx="9670">
                  <c:v>-3.1900000000000001E-3</c:v>
                </c:pt>
                <c:pt idx="9671">
                  <c:v>-3.6700000000000001E-3</c:v>
                </c:pt>
                <c:pt idx="9672">
                  <c:v>-4.0400000000000002E-3</c:v>
                </c:pt>
                <c:pt idx="9673">
                  <c:v>-4.6100000000000004E-3</c:v>
                </c:pt>
                <c:pt idx="9674">
                  <c:v>-4.9800000000000001E-3</c:v>
                </c:pt>
                <c:pt idx="9675">
                  <c:v>-5.4099999999999999E-3</c:v>
                </c:pt>
                <c:pt idx="9676">
                  <c:v>-5.77E-3</c:v>
                </c:pt>
                <c:pt idx="9677">
                  <c:v>-6.1999999999999998E-3</c:v>
                </c:pt>
                <c:pt idx="9678">
                  <c:v>-6.4599999999999996E-3</c:v>
                </c:pt>
                <c:pt idx="9679">
                  <c:v>-6.6699999999999997E-3</c:v>
                </c:pt>
                <c:pt idx="9680">
                  <c:v>-6.9300000000000004E-3</c:v>
                </c:pt>
                <c:pt idx="9681">
                  <c:v>-7.0400000000000003E-3</c:v>
                </c:pt>
                <c:pt idx="9682">
                  <c:v>-7.1999999999999998E-3</c:v>
                </c:pt>
                <c:pt idx="9683">
                  <c:v>-7.2500000000000004E-3</c:v>
                </c:pt>
                <c:pt idx="9684">
                  <c:v>-7.2500000000000004E-3</c:v>
                </c:pt>
                <c:pt idx="9685">
                  <c:v>-7.1999999999999998E-3</c:v>
                </c:pt>
                <c:pt idx="9686">
                  <c:v>-7.0400000000000003E-3</c:v>
                </c:pt>
                <c:pt idx="9687">
                  <c:v>-6.9899999999999997E-3</c:v>
                </c:pt>
                <c:pt idx="9688">
                  <c:v>-6.7799999999999996E-3</c:v>
                </c:pt>
                <c:pt idx="9689">
                  <c:v>-6.5100000000000002E-3</c:v>
                </c:pt>
                <c:pt idx="9690">
                  <c:v>-6.1999999999999998E-3</c:v>
                </c:pt>
                <c:pt idx="9691">
                  <c:v>-5.8799999999999998E-3</c:v>
                </c:pt>
                <c:pt idx="9692">
                  <c:v>-5.5599999999999998E-3</c:v>
                </c:pt>
                <c:pt idx="9693">
                  <c:v>-5.0899999999999999E-3</c:v>
                </c:pt>
                <c:pt idx="9694">
                  <c:v>-4.7699999999999999E-3</c:v>
                </c:pt>
                <c:pt idx="9695">
                  <c:v>-4.4600000000000004E-3</c:v>
                </c:pt>
                <c:pt idx="9696">
                  <c:v>-3.9300000000000003E-3</c:v>
                </c:pt>
                <c:pt idx="9697">
                  <c:v>-3.5100000000000001E-3</c:v>
                </c:pt>
                <c:pt idx="9698">
                  <c:v>-3.0899999999999999E-3</c:v>
                </c:pt>
                <c:pt idx="9699">
                  <c:v>-2.7699999999999999E-3</c:v>
                </c:pt>
                <c:pt idx="9700">
                  <c:v>-2.3E-3</c:v>
                </c:pt>
                <c:pt idx="9701">
                  <c:v>-2.0300000000000001E-3</c:v>
                </c:pt>
                <c:pt idx="9702">
                  <c:v>-1.66E-3</c:v>
                </c:pt>
                <c:pt idx="9703">
                  <c:v>-1.5100000000000001E-3</c:v>
                </c:pt>
                <c:pt idx="9704">
                  <c:v>-1.24E-3</c:v>
                </c:pt>
                <c:pt idx="9705">
                  <c:v>-1.0300000000000001E-3</c:v>
                </c:pt>
                <c:pt idx="9706">
                  <c:v>-8.7000000000000001E-4</c:v>
                </c:pt>
                <c:pt idx="9707">
                  <c:v>-7.2000000000000005E-4</c:v>
                </c:pt>
                <c:pt idx="9708">
                  <c:v>-7.2000000000000005E-4</c:v>
                </c:pt>
                <c:pt idx="9709">
                  <c:v>-6.6E-4</c:v>
                </c:pt>
                <c:pt idx="9710">
                  <c:v>-7.6999999999999996E-4</c:v>
                </c:pt>
                <c:pt idx="9711">
                  <c:v>-8.1999999999999998E-4</c:v>
                </c:pt>
                <c:pt idx="9712">
                  <c:v>-9.3000000000000005E-4</c:v>
                </c:pt>
                <c:pt idx="9713">
                  <c:v>-1.0300000000000001E-3</c:v>
                </c:pt>
                <c:pt idx="9714">
                  <c:v>-1.2999999999999999E-3</c:v>
                </c:pt>
                <c:pt idx="9715">
                  <c:v>-1.6100000000000001E-3</c:v>
                </c:pt>
                <c:pt idx="9716">
                  <c:v>-1.72E-3</c:v>
                </c:pt>
                <c:pt idx="9717">
                  <c:v>-2.14E-3</c:v>
                </c:pt>
                <c:pt idx="9718">
                  <c:v>-2.3500000000000001E-3</c:v>
                </c:pt>
                <c:pt idx="9719">
                  <c:v>-2.6700000000000001E-3</c:v>
                </c:pt>
                <c:pt idx="9720">
                  <c:v>-2.9299999999999999E-3</c:v>
                </c:pt>
                <c:pt idx="9721">
                  <c:v>-3.3500000000000001E-3</c:v>
                </c:pt>
                <c:pt idx="9722">
                  <c:v>-3.6099999999999999E-3</c:v>
                </c:pt>
                <c:pt idx="9723">
                  <c:v>-4.0400000000000002E-3</c:v>
                </c:pt>
                <c:pt idx="9724">
                  <c:v>-4.3499999999999997E-3</c:v>
                </c:pt>
                <c:pt idx="9725">
                  <c:v>-4.6100000000000004E-3</c:v>
                </c:pt>
                <c:pt idx="9726">
                  <c:v>-4.7699999999999999E-3</c:v>
                </c:pt>
                <c:pt idx="9727">
                  <c:v>-5.0899999999999999E-3</c:v>
                </c:pt>
                <c:pt idx="9728">
                  <c:v>-5.3499999999999997E-3</c:v>
                </c:pt>
                <c:pt idx="9729">
                  <c:v>-5.62E-3</c:v>
                </c:pt>
                <c:pt idx="9730">
                  <c:v>-5.7200000000000003E-3</c:v>
                </c:pt>
                <c:pt idx="9731">
                  <c:v>-5.8300000000000001E-3</c:v>
                </c:pt>
                <c:pt idx="9732">
                  <c:v>-5.8799999999999998E-3</c:v>
                </c:pt>
                <c:pt idx="9733">
                  <c:v>-6.0400000000000002E-3</c:v>
                </c:pt>
                <c:pt idx="9734">
                  <c:v>-6.0899999999999999E-3</c:v>
                </c:pt>
                <c:pt idx="9735">
                  <c:v>-6.1399999999999996E-3</c:v>
                </c:pt>
                <c:pt idx="9736">
                  <c:v>-6.1399999999999996E-3</c:v>
                </c:pt>
                <c:pt idx="9737">
                  <c:v>-6.1399999999999996E-3</c:v>
                </c:pt>
                <c:pt idx="9738">
                  <c:v>-6.0899999999999999E-3</c:v>
                </c:pt>
                <c:pt idx="9739">
                  <c:v>-6.0899999999999999E-3</c:v>
                </c:pt>
                <c:pt idx="9740">
                  <c:v>-5.8799999999999998E-3</c:v>
                </c:pt>
                <c:pt idx="9741">
                  <c:v>-5.8300000000000001E-3</c:v>
                </c:pt>
                <c:pt idx="9742">
                  <c:v>-5.6699999999999997E-3</c:v>
                </c:pt>
                <c:pt idx="9743">
                  <c:v>-5.5100000000000001E-3</c:v>
                </c:pt>
                <c:pt idx="9744">
                  <c:v>-5.4099999999999999E-3</c:v>
                </c:pt>
                <c:pt idx="9745">
                  <c:v>-5.1900000000000002E-3</c:v>
                </c:pt>
                <c:pt idx="9746">
                  <c:v>-5.0400000000000002E-3</c:v>
                </c:pt>
                <c:pt idx="9747">
                  <c:v>-4.9300000000000004E-3</c:v>
                </c:pt>
                <c:pt idx="9748">
                  <c:v>-4.7200000000000002E-3</c:v>
                </c:pt>
                <c:pt idx="9749">
                  <c:v>-4.6100000000000004E-3</c:v>
                </c:pt>
                <c:pt idx="9750">
                  <c:v>-4.4000000000000003E-3</c:v>
                </c:pt>
                <c:pt idx="9751">
                  <c:v>-4.3E-3</c:v>
                </c:pt>
                <c:pt idx="9752">
                  <c:v>-4.0400000000000002E-3</c:v>
                </c:pt>
                <c:pt idx="9753">
                  <c:v>-3.8800000000000002E-3</c:v>
                </c:pt>
                <c:pt idx="9754">
                  <c:v>-3.6700000000000001E-3</c:v>
                </c:pt>
                <c:pt idx="9755">
                  <c:v>-3.46E-3</c:v>
                </c:pt>
                <c:pt idx="9756">
                  <c:v>-3.3E-3</c:v>
                </c:pt>
                <c:pt idx="9757">
                  <c:v>-2.98E-3</c:v>
                </c:pt>
                <c:pt idx="9758">
                  <c:v>-2.7699999999999999E-3</c:v>
                </c:pt>
                <c:pt idx="9759">
                  <c:v>-2.5600000000000002E-3</c:v>
                </c:pt>
                <c:pt idx="9760">
                  <c:v>-2.3E-3</c:v>
                </c:pt>
                <c:pt idx="9761">
                  <c:v>-1.9300000000000001E-3</c:v>
                </c:pt>
                <c:pt idx="9762">
                  <c:v>-1.6100000000000001E-3</c:v>
                </c:pt>
                <c:pt idx="9763">
                  <c:v>-1.24E-3</c:v>
                </c:pt>
                <c:pt idx="9764">
                  <c:v>-8.1999999999999998E-4</c:v>
                </c:pt>
                <c:pt idx="9765">
                  <c:v>-4.4999999999999999E-4</c:v>
                </c:pt>
                <c:pt idx="9766">
                  <c:v>2.0000000000000002E-5</c:v>
                </c:pt>
                <c:pt idx="9767">
                  <c:v>5.5000000000000003E-4</c:v>
                </c:pt>
                <c:pt idx="9768">
                  <c:v>1.08E-3</c:v>
                </c:pt>
                <c:pt idx="9769">
                  <c:v>1.6000000000000001E-3</c:v>
                </c:pt>
                <c:pt idx="9770">
                  <c:v>2.2399999999999998E-3</c:v>
                </c:pt>
                <c:pt idx="9771">
                  <c:v>2.9199999999999999E-3</c:v>
                </c:pt>
                <c:pt idx="9772">
                  <c:v>3.6099999999999999E-3</c:v>
                </c:pt>
                <c:pt idx="9773">
                  <c:v>4.3400000000000001E-3</c:v>
                </c:pt>
                <c:pt idx="9774">
                  <c:v>4.9800000000000001E-3</c:v>
                </c:pt>
                <c:pt idx="9775">
                  <c:v>5.6600000000000001E-3</c:v>
                </c:pt>
                <c:pt idx="9776">
                  <c:v>6.45E-3</c:v>
                </c:pt>
                <c:pt idx="9777">
                  <c:v>7.2399999999999999E-3</c:v>
                </c:pt>
                <c:pt idx="9778">
                  <c:v>7.9799999999999992E-3</c:v>
                </c:pt>
                <c:pt idx="9779">
                  <c:v>8.6599999999999993E-3</c:v>
                </c:pt>
                <c:pt idx="9780">
                  <c:v>9.3500000000000007E-3</c:v>
                </c:pt>
                <c:pt idx="9781">
                  <c:v>9.9799999999999993E-3</c:v>
                </c:pt>
                <c:pt idx="9782">
                  <c:v>1.072E-2</c:v>
                </c:pt>
                <c:pt idx="9783">
                  <c:v>1.119E-2</c:v>
                </c:pt>
                <c:pt idx="9784">
                  <c:v>1.183E-2</c:v>
                </c:pt>
                <c:pt idx="9785">
                  <c:v>1.225E-2</c:v>
                </c:pt>
                <c:pt idx="9786">
                  <c:v>1.2670000000000001E-2</c:v>
                </c:pt>
                <c:pt idx="9787">
                  <c:v>1.304E-2</c:v>
                </c:pt>
                <c:pt idx="9788">
                  <c:v>1.3350000000000001E-2</c:v>
                </c:pt>
                <c:pt idx="9789">
                  <c:v>1.3559999999999999E-2</c:v>
                </c:pt>
                <c:pt idx="9790">
                  <c:v>1.362E-2</c:v>
                </c:pt>
                <c:pt idx="9791">
                  <c:v>1.362E-2</c:v>
                </c:pt>
                <c:pt idx="9792">
                  <c:v>1.341E-2</c:v>
                </c:pt>
                <c:pt idx="9793">
                  <c:v>1.3299999999999999E-2</c:v>
                </c:pt>
                <c:pt idx="9794">
                  <c:v>1.2930000000000001E-2</c:v>
                </c:pt>
                <c:pt idx="9795">
                  <c:v>1.256E-2</c:v>
                </c:pt>
                <c:pt idx="9796">
                  <c:v>1.209E-2</c:v>
                </c:pt>
                <c:pt idx="9797">
                  <c:v>1.1509999999999999E-2</c:v>
                </c:pt>
                <c:pt idx="9798">
                  <c:v>1.072E-2</c:v>
                </c:pt>
                <c:pt idx="9799">
                  <c:v>9.9799999999999993E-3</c:v>
                </c:pt>
                <c:pt idx="9800">
                  <c:v>9.2399999999999999E-3</c:v>
                </c:pt>
                <c:pt idx="9801">
                  <c:v>8.2400000000000008E-3</c:v>
                </c:pt>
                <c:pt idx="9802">
                  <c:v>7.2899999999999996E-3</c:v>
                </c:pt>
                <c:pt idx="9803">
                  <c:v>6.2399999999999999E-3</c:v>
                </c:pt>
                <c:pt idx="9804">
                  <c:v>5.2399999999999999E-3</c:v>
                </c:pt>
                <c:pt idx="9805">
                  <c:v>4.13E-3</c:v>
                </c:pt>
                <c:pt idx="9806">
                  <c:v>3.0300000000000001E-3</c:v>
                </c:pt>
                <c:pt idx="9807">
                  <c:v>1.8699999999999999E-3</c:v>
                </c:pt>
                <c:pt idx="9808">
                  <c:v>7.6000000000000004E-4</c:v>
                </c:pt>
                <c:pt idx="9809">
                  <c:v>-3.5E-4</c:v>
                </c:pt>
                <c:pt idx="9810">
                  <c:v>-1.5100000000000001E-3</c:v>
                </c:pt>
                <c:pt idx="9811">
                  <c:v>-2.6700000000000001E-3</c:v>
                </c:pt>
                <c:pt idx="9812">
                  <c:v>-3.6099999999999999E-3</c:v>
                </c:pt>
                <c:pt idx="9813">
                  <c:v>-4.6100000000000004E-3</c:v>
                </c:pt>
                <c:pt idx="9814">
                  <c:v>-5.5100000000000001E-3</c:v>
                </c:pt>
                <c:pt idx="9815">
                  <c:v>-6.3E-3</c:v>
                </c:pt>
                <c:pt idx="9816">
                  <c:v>-7.0899999999999999E-3</c:v>
                </c:pt>
                <c:pt idx="9817">
                  <c:v>-7.7200000000000003E-3</c:v>
                </c:pt>
                <c:pt idx="9818">
                  <c:v>-8.2500000000000004E-3</c:v>
                </c:pt>
                <c:pt idx="9819">
                  <c:v>-8.7799999999999996E-3</c:v>
                </c:pt>
                <c:pt idx="9820">
                  <c:v>-9.0900000000000009E-3</c:v>
                </c:pt>
                <c:pt idx="9821">
                  <c:v>-9.41E-3</c:v>
                </c:pt>
                <c:pt idx="9822">
                  <c:v>-9.6200000000000001E-3</c:v>
                </c:pt>
                <c:pt idx="9823">
                  <c:v>-9.6699999999999998E-3</c:v>
                </c:pt>
                <c:pt idx="9824">
                  <c:v>-9.7800000000000005E-3</c:v>
                </c:pt>
                <c:pt idx="9825">
                  <c:v>-9.6200000000000001E-3</c:v>
                </c:pt>
                <c:pt idx="9826">
                  <c:v>-9.3600000000000003E-3</c:v>
                </c:pt>
                <c:pt idx="9827">
                  <c:v>-9.0900000000000009E-3</c:v>
                </c:pt>
                <c:pt idx="9828">
                  <c:v>-8.7799999999999996E-3</c:v>
                </c:pt>
                <c:pt idx="9829">
                  <c:v>-8.4100000000000008E-3</c:v>
                </c:pt>
                <c:pt idx="9830">
                  <c:v>-7.9299999999999995E-3</c:v>
                </c:pt>
                <c:pt idx="9831">
                  <c:v>-7.4099999999999999E-3</c:v>
                </c:pt>
                <c:pt idx="9832">
                  <c:v>-6.7799999999999996E-3</c:v>
                </c:pt>
                <c:pt idx="9833">
                  <c:v>-6.1999999999999998E-3</c:v>
                </c:pt>
                <c:pt idx="9834">
                  <c:v>-5.5599999999999998E-3</c:v>
                </c:pt>
                <c:pt idx="9835">
                  <c:v>-4.9300000000000004E-3</c:v>
                </c:pt>
                <c:pt idx="9836">
                  <c:v>-4.2500000000000003E-3</c:v>
                </c:pt>
                <c:pt idx="9837">
                  <c:v>-3.5599999999999998E-3</c:v>
                </c:pt>
                <c:pt idx="9838">
                  <c:v>-2.8800000000000002E-3</c:v>
                </c:pt>
                <c:pt idx="9839">
                  <c:v>-2.3E-3</c:v>
                </c:pt>
                <c:pt idx="9840">
                  <c:v>-1.72E-3</c:v>
                </c:pt>
                <c:pt idx="9841">
                  <c:v>-1.24E-3</c:v>
                </c:pt>
                <c:pt idx="9842">
                  <c:v>-7.6999999999999996E-4</c:v>
                </c:pt>
                <c:pt idx="9843">
                  <c:v>-3.5E-4</c:v>
                </c:pt>
                <c:pt idx="9844">
                  <c:v>1.2999999999999999E-4</c:v>
                </c:pt>
                <c:pt idx="9845">
                  <c:v>4.4000000000000002E-4</c:v>
                </c:pt>
                <c:pt idx="9846">
                  <c:v>7.6000000000000004E-4</c:v>
                </c:pt>
                <c:pt idx="9847">
                  <c:v>9.7000000000000005E-4</c:v>
                </c:pt>
                <c:pt idx="9848">
                  <c:v>1.08E-3</c:v>
                </c:pt>
                <c:pt idx="9849">
                  <c:v>1.23E-3</c:v>
                </c:pt>
                <c:pt idx="9850">
                  <c:v>1.23E-3</c:v>
                </c:pt>
                <c:pt idx="9851">
                  <c:v>1.2899999999999999E-3</c:v>
                </c:pt>
                <c:pt idx="9852">
                  <c:v>1.23E-3</c:v>
                </c:pt>
                <c:pt idx="9853">
                  <c:v>1.08E-3</c:v>
                </c:pt>
                <c:pt idx="9854">
                  <c:v>9.7000000000000005E-4</c:v>
                </c:pt>
                <c:pt idx="9855">
                  <c:v>7.1000000000000002E-4</c:v>
                </c:pt>
                <c:pt idx="9856">
                  <c:v>5.5000000000000003E-4</c:v>
                </c:pt>
                <c:pt idx="9857">
                  <c:v>2.3000000000000001E-4</c:v>
                </c:pt>
                <c:pt idx="9858">
                  <c:v>1.2999999999999999E-4</c:v>
                </c:pt>
                <c:pt idx="9859">
                  <c:v>-1.3999999999999999E-4</c:v>
                </c:pt>
                <c:pt idx="9860">
                  <c:v>-3.5E-4</c:v>
                </c:pt>
                <c:pt idx="9861">
                  <c:v>-6.0999999999999997E-4</c:v>
                </c:pt>
                <c:pt idx="9862">
                  <c:v>-7.2000000000000005E-4</c:v>
                </c:pt>
                <c:pt idx="9863">
                  <c:v>-8.1999999999999998E-4</c:v>
                </c:pt>
                <c:pt idx="9864">
                  <c:v>-8.7000000000000001E-4</c:v>
                </c:pt>
                <c:pt idx="9865">
                  <c:v>-1.08E-3</c:v>
                </c:pt>
                <c:pt idx="9866">
                  <c:v>-1.0300000000000001E-3</c:v>
                </c:pt>
                <c:pt idx="9867">
                  <c:v>-1.0300000000000001E-3</c:v>
                </c:pt>
                <c:pt idx="9868">
                  <c:v>-9.7999999999999997E-4</c:v>
                </c:pt>
                <c:pt idx="9869">
                  <c:v>-8.7000000000000001E-4</c:v>
                </c:pt>
                <c:pt idx="9870">
                  <c:v>-6.6E-4</c:v>
                </c:pt>
                <c:pt idx="9871">
                  <c:v>-5.0000000000000001E-4</c:v>
                </c:pt>
                <c:pt idx="9872">
                  <c:v>-2.9E-4</c:v>
                </c:pt>
                <c:pt idx="9873">
                  <c:v>1.8000000000000001E-4</c:v>
                </c:pt>
                <c:pt idx="9874">
                  <c:v>5.9999999999999995E-4</c:v>
                </c:pt>
                <c:pt idx="9875">
                  <c:v>1.0200000000000001E-3</c:v>
                </c:pt>
                <c:pt idx="9876">
                  <c:v>1.4400000000000001E-3</c:v>
                </c:pt>
                <c:pt idx="9877">
                  <c:v>1.97E-3</c:v>
                </c:pt>
                <c:pt idx="9878">
                  <c:v>2.5500000000000002E-3</c:v>
                </c:pt>
                <c:pt idx="9879">
                  <c:v>3.0300000000000001E-3</c:v>
                </c:pt>
                <c:pt idx="9880">
                  <c:v>3.7100000000000002E-3</c:v>
                </c:pt>
                <c:pt idx="9881">
                  <c:v>4.2900000000000004E-3</c:v>
                </c:pt>
                <c:pt idx="9882">
                  <c:v>4.9800000000000001E-3</c:v>
                </c:pt>
                <c:pt idx="9883">
                  <c:v>5.45E-3</c:v>
                </c:pt>
                <c:pt idx="9884">
                  <c:v>6.0800000000000003E-3</c:v>
                </c:pt>
                <c:pt idx="9885">
                  <c:v>6.5599999999999999E-3</c:v>
                </c:pt>
                <c:pt idx="9886">
                  <c:v>7.0800000000000004E-3</c:v>
                </c:pt>
                <c:pt idx="9887">
                  <c:v>7.4999999999999997E-3</c:v>
                </c:pt>
                <c:pt idx="9888">
                  <c:v>8.0300000000000007E-3</c:v>
                </c:pt>
                <c:pt idx="9889">
                  <c:v>8.3999999999999995E-3</c:v>
                </c:pt>
                <c:pt idx="9890">
                  <c:v>8.8199999999999997E-3</c:v>
                </c:pt>
                <c:pt idx="9891">
                  <c:v>9.0900000000000009E-3</c:v>
                </c:pt>
                <c:pt idx="9892">
                  <c:v>9.3500000000000007E-3</c:v>
                </c:pt>
                <c:pt idx="9893">
                  <c:v>9.6600000000000002E-3</c:v>
                </c:pt>
                <c:pt idx="9894">
                  <c:v>9.7199999999999995E-3</c:v>
                </c:pt>
                <c:pt idx="9895">
                  <c:v>9.8200000000000006E-3</c:v>
                </c:pt>
                <c:pt idx="9896">
                  <c:v>9.9299999999999996E-3</c:v>
                </c:pt>
                <c:pt idx="9897">
                  <c:v>9.8799999999999999E-3</c:v>
                </c:pt>
                <c:pt idx="9898">
                  <c:v>9.8200000000000006E-3</c:v>
                </c:pt>
                <c:pt idx="9899">
                  <c:v>9.8200000000000006E-3</c:v>
                </c:pt>
                <c:pt idx="9900">
                  <c:v>9.7699999999999992E-3</c:v>
                </c:pt>
                <c:pt idx="9901">
                  <c:v>9.5099999999999994E-3</c:v>
                </c:pt>
                <c:pt idx="9902">
                  <c:v>9.3500000000000007E-3</c:v>
                </c:pt>
                <c:pt idx="9903">
                  <c:v>9.1900000000000003E-3</c:v>
                </c:pt>
                <c:pt idx="9904">
                  <c:v>9.0900000000000009E-3</c:v>
                </c:pt>
                <c:pt idx="9905">
                  <c:v>8.8699999999999994E-3</c:v>
                </c:pt>
                <c:pt idx="9906">
                  <c:v>8.77E-3</c:v>
                </c:pt>
                <c:pt idx="9907">
                  <c:v>8.5599999999999999E-3</c:v>
                </c:pt>
                <c:pt idx="9908">
                  <c:v>8.4499999999999992E-3</c:v>
                </c:pt>
                <c:pt idx="9909">
                  <c:v>8.2900000000000005E-3</c:v>
                </c:pt>
                <c:pt idx="9910">
                  <c:v>8.3499999999999998E-3</c:v>
                </c:pt>
                <c:pt idx="9911">
                  <c:v>8.2900000000000005E-3</c:v>
                </c:pt>
                <c:pt idx="9912">
                  <c:v>8.4499999999999992E-3</c:v>
                </c:pt>
                <c:pt idx="9913">
                  <c:v>8.4499999999999992E-3</c:v>
                </c:pt>
                <c:pt idx="9914">
                  <c:v>8.5599999999999999E-3</c:v>
                </c:pt>
                <c:pt idx="9915">
                  <c:v>8.7200000000000003E-3</c:v>
                </c:pt>
                <c:pt idx="9916">
                  <c:v>9.1400000000000006E-3</c:v>
                </c:pt>
                <c:pt idx="9917">
                  <c:v>9.3500000000000007E-3</c:v>
                </c:pt>
                <c:pt idx="9918">
                  <c:v>9.7699999999999992E-3</c:v>
                </c:pt>
                <c:pt idx="9919">
                  <c:v>1.0189999999999999E-2</c:v>
                </c:pt>
                <c:pt idx="9920">
                  <c:v>1.077E-2</c:v>
                </c:pt>
                <c:pt idx="9921">
                  <c:v>1.1299999999999999E-2</c:v>
                </c:pt>
                <c:pt idx="9922">
                  <c:v>1.193E-2</c:v>
                </c:pt>
                <c:pt idx="9923">
                  <c:v>1.251E-2</c:v>
                </c:pt>
                <c:pt idx="9924">
                  <c:v>1.32E-2</c:v>
                </c:pt>
                <c:pt idx="9925">
                  <c:v>1.383E-2</c:v>
                </c:pt>
                <c:pt idx="9926">
                  <c:v>1.451E-2</c:v>
                </c:pt>
                <c:pt idx="9927">
                  <c:v>1.5140000000000001E-2</c:v>
                </c:pt>
                <c:pt idx="9928">
                  <c:v>1.5990000000000001E-2</c:v>
                </c:pt>
                <c:pt idx="9929">
                  <c:v>1.6619999999999999E-2</c:v>
                </c:pt>
                <c:pt idx="9930">
                  <c:v>1.7309999999999999E-2</c:v>
                </c:pt>
                <c:pt idx="9931">
                  <c:v>1.7989999999999999E-2</c:v>
                </c:pt>
                <c:pt idx="9932">
                  <c:v>1.8620000000000001E-2</c:v>
                </c:pt>
                <c:pt idx="9933">
                  <c:v>1.915E-2</c:v>
                </c:pt>
                <c:pt idx="9934">
                  <c:v>1.983E-2</c:v>
                </c:pt>
                <c:pt idx="9935">
                  <c:v>2.0199999999999999E-2</c:v>
                </c:pt>
                <c:pt idx="9936">
                  <c:v>2.068E-2</c:v>
                </c:pt>
                <c:pt idx="9937">
                  <c:v>2.1100000000000001E-2</c:v>
                </c:pt>
                <c:pt idx="9938">
                  <c:v>2.147E-2</c:v>
                </c:pt>
                <c:pt idx="9939">
                  <c:v>2.1729999999999999E-2</c:v>
                </c:pt>
                <c:pt idx="9940">
                  <c:v>2.1940000000000001E-2</c:v>
                </c:pt>
                <c:pt idx="9941">
                  <c:v>2.205E-2</c:v>
                </c:pt>
                <c:pt idx="9942">
                  <c:v>2.231E-2</c:v>
                </c:pt>
                <c:pt idx="9943">
                  <c:v>2.2419999999999999E-2</c:v>
                </c:pt>
                <c:pt idx="9944">
                  <c:v>2.2419999999999999E-2</c:v>
                </c:pt>
                <c:pt idx="9945">
                  <c:v>2.2360000000000001E-2</c:v>
                </c:pt>
                <c:pt idx="9946">
                  <c:v>2.2259999999999999E-2</c:v>
                </c:pt>
                <c:pt idx="9947">
                  <c:v>2.2100000000000002E-2</c:v>
                </c:pt>
                <c:pt idx="9948">
                  <c:v>2.1839999999999998E-2</c:v>
                </c:pt>
                <c:pt idx="9949">
                  <c:v>2.163E-2</c:v>
                </c:pt>
                <c:pt idx="9950">
                  <c:v>2.147E-2</c:v>
                </c:pt>
                <c:pt idx="9951">
                  <c:v>2.1100000000000001E-2</c:v>
                </c:pt>
                <c:pt idx="9952">
                  <c:v>2.0840000000000001E-2</c:v>
                </c:pt>
                <c:pt idx="9953">
                  <c:v>2.052E-2</c:v>
                </c:pt>
                <c:pt idx="9954">
                  <c:v>2.0199999999999999E-2</c:v>
                </c:pt>
                <c:pt idx="9955">
                  <c:v>1.9890000000000001E-2</c:v>
                </c:pt>
                <c:pt idx="9956">
                  <c:v>1.9470000000000001E-2</c:v>
                </c:pt>
                <c:pt idx="9957">
                  <c:v>1.915E-2</c:v>
                </c:pt>
                <c:pt idx="9958">
                  <c:v>1.8780000000000002E-2</c:v>
                </c:pt>
                <c:pt idx="9959">
                  <c:v>1.8409999999999999E-2</c:v>
                </c:pt>
                <c:pt idx="9960">
                  <c:v>1.8149999999999999E-2</c:v>
                </c:pt>
                <c:pt idx="9961">
                  <c:v>1.7780000000000001E-2</c:v>
                </c:pt>
                <c:pt idx="9962">
                  <c:v>1.7520000000000001E-2</c:v>
                </c:pt>
                <c:pt idx="9963">
                  <c:v>1.7309999999999999E-2</c:v>
                </c:pt>
                <c:pt idx="9964">
                  <c:v>1.694E-2</c:v>
                </c:pt>
                <c:pt idx="9965">
                  <c:v>1.6670000000000001E-2</c:v>
                </c:pt>
                <c:pt idx="9966">
                  <c:v>1.6459999999999999E-2</c:v>
                </c:pt>
                <c:pt idx="9967">
                  <c:v>1.609E-2</c:v>
                </c:pt>
                <c:pt idx="9968">
                  <c:v>1.5879999999999998E-2</c:v>
                </c:pt>
                <c:pt idx="9969">
                  <c:v>1.5570000000000001E-2</c:v>
                </c:pt>
                <c:pt idx="9970">
                  <c:v>1.541E-2</c:v>
                </c:pt>
                <c:pt idx="9971">
                  <c:v>1.5140000000000001E-2</c:v>
                </c:pt>
                <c:pt idx="9972">
                  <c:v>1.4930000000000001E-2</c:v>
                </c:pt>
                <c:pt idx="9973">
                  <c:v>1.472E-2</c:v>
                </c:pt>
                <c:pt idx="9974">
                  <c:v>1.4460000000000001E-2</c:v>
                </c:pt>
                <c:pt idx="9975">
                  <c:v>1.435E-2</c:v>
                </c:pt>
                <c:pt idx="9976">
                  <c:v>1.409E-2</c:v>
                </c:pt>
                <c:pt idx="9977">
                  <c:v>1.388E-2</c:v>
                </c:pt>
                <c:pt idx="9978">
                  <c:v>1.3769999999999999E-2</c:v>
                </c:pt>
                <c:pt idx="9979">
                  <c:v>1.3559999999999999E-2</c:v>
                </c:pt>
                <c:pt idx="9980">
                  <c:v>1.3350000000000001E-2</c:v>
                </c:pt>
                <c:pt idx="9981">
                  <c:v>1.32E-2</c:v>
                </c:pt>
                <c:pt idx="9982">
                  <c:v>1.3089999999999999E-2</c:v>
                </c:pt>
                <c:pt idx="9983">
                  <c:v>1.298E-2</c:v>
                </c:pt>
                <c:pt idx="9984">
                  <c:v>1.2880000000000001E-2</c:v>
                </c:pt>
                <c:pt idx="9985">
                  <c:v>1.277E-2</c:v>
                </c:pt>
                <c:pt idx="9986">
                  <c:v>1.277E-2</c:v>
                </c:pt>
                <c:pt idx="9987">
                  <c:v>1.272E-2</c:v>
                </c:pt>
                <c:pt idx="9988">
                  <c:v>1.277E-2</c:v>
                </c:pt>
                <c:pt idx="9989">
                  <c:v>1.2930000000000001E-2</c:v>
                </c:pt>
                <c:pt idx="9990">
                  <c:v>1.298E-2</c:v>
                </c:pt>
                <c:pt idx="9991">
                  <c:v>1.304E-2</c:v>
                </c:pt>
                <c:pt idx="9992">
                  <c:v>1.3350000000000001E-2</c:v>
                </c:pt>
                <c:pt idx="9993">
                  <c:v>1.367E-2</c:v>
                </c:pt>
                <c:pt idx="9994">
                  <c:v>1.388E-2</c:v>
                </c:pt>
                <c:pt idx="9995">
                  <c:v>1.435E-2</c:v>
                </c:pt>
                <c:pt idx="9996">
                  <c:v>1.472E-2</c:v>
                </c:pt>
                <c:pt idx="9997">
                  <c:v>1.5140000000000001E-2</c:v>
                </c:pt>
                <c:pt idx="9998">
                  <c:v>1.5720000000000001E-2</c:v>
                </c:pt>
                <c:pt idx="9999">
                  <c:v>1.6199999999999999E-2</c:v>
                </c:pt>
                <c:pt idx="10000">
                  <c:v>1.6729999999999998E-2</c:v>
                </c:pt>
                <c:pt idx="10001">
                  <c:v>1.7309999999999999E-2</c:v>
                </c:pt>
                <c:pt idx="10002">
                  <c:v>1.7940000000000001E-2</c:v>
                </c:pt>
                <c:pt idx="10003">
                  <c:v>1.873E-2</c:v>
                </c:pt>
                <c:pt idx="10004">
                  <c:v>1.9470000000000001E-2</c:v>
                </c:pt>
                <c:pt idx="10005">
                  <c:v>2.0150000000000001E-2</c:v>
                </c:pt>
                <c:pt idx="10006">
                  <c:v>2.0889999999999999E-2</c:v>
                </c:pt>
                <c:pt idx="10007">
                  <c:v>2.163E-2</c:v>
                </c:pt>
                <c:pt idx="10008">
                  <c:v>2.2419999999999999E-2</c:v>
                </c:pt>
                <c:pt idx="10009">
                  <c:v>2.3050000000000001E-2</c:v>
                </c:pt>
                <c:pt idx="10010">
                  <c:v>2.384E-2</c:v>
                </c:pt>
                <c:pt idx="10011">
                  <c:v>2.4369999999999999E-2</c:v>
                </c:pt>
                <c:pt idx="10012">
                  <c:v>2.5000000000000001E-2</c:v>
                </c:pt>
                <c:pt idx="10013">
                  <c:v>2.563E-2</c:v>
                </c:pt>
                <c:pt idx="10014">
                  <c:v>2.6100000000000002E-2</c:v>
                </c:pt>
                <c:pt idx="10015">
                  <c:v>2.6530000000000001E-2</c:v>
                </c:pt>
                <c:pt idx="10016">
                  <c:v>2.69E-2</c:v>
                </c:pt>
                <c:pt idx="10017">
                  <c:v>2.7320000000000001E-2</c:v>
                </c:pt>
                <c:pt idx="10018">
                  <c:v>2.758E-2</c:v>
                </c:pt>
                <c:pt idx="10019">
                  <c:v>2.7689999999999999E-2</c:v>
                </c:pt>
                <c:pt idx="10020">
                  <c:v>2.7900000000000001E-2</c:v>
                </c:pt>
                <c:pt idx="10021">
                  <c:v>2.7949999999999999E-2</c:v>
                </c:pt>
                <c:pt idx="10022">
                  <c:v>2.784E-2</c:v>
                </c:pt>
                <c:pt idx="10023">
                  <c:v>2.7740000000000001E-2</c:v>
                </c:pt>
                <c:pt idx="10024">
                  <c:v>2.7629999999999998E-2</c:v>
                </c:pt>
                <c:pt idx="10025">
                  <c:v>2.7320000000000001E-2</c:v>
                </c:pt>
                <c:pt idx="10026">
                  <c:v>2.7050000000000001E-2</c:v>
                </c:pt>
                <c:pt idx="10027">
                  <c:v>2.6679999999999999E-2</c:v>
                </c:pt>
                <c:pt idx="10028">
                  <c:v>2.6210000000000001E-2</c:v>
                </c:pt>
                <c:pt idx="10029">
                  <c:v>2.5739999999999999E-2</c:v>
                </c:pt>
                <c:pt idx="10030">
                  <c:v>2.521E-2</c:v>
                </c:pt>
                <c:pt idx="10031">
                  <c:v>2.4580000000000001E-2</c:v>
                </c:pt>
                <c:pt idx="10032">
                  <c:v>2.4049999999999998E-2</c:v>
                </c:pt>
                <c:pt idx="10033">
                  <c:v>2.3470000000000001E-2</c:v>
                </c:pt>
                <c:pt idx="10034">
                  <c:v>2.2839999999999999E-2</c:v>
                </c:pt>
                <c:pt idx="10035">
                  <c:v>2.215E-2</c:v>
                </c:pt>
                <c:pt idx="10036">
                  <c:v>2.1569999999999999E-2</c:v>
                </c:pt>
                <c:pt idx="10037">
                  <c:v>2.094E-2</c:v>
                </c:pt>
                <c:pt idx="10038">
                  <c:v>2.0310000000000002E-2</c:v>
                </c:pt>
                <c:pt idx="10039">
                  <c:v>1.968E-2</c:v>
                </c:pt>
                <c:pt idx="10040">
                  <c:v>1.9199999999999998E-2</c:v>
                </c:pt>
                <c:pt idx="10041">
                  <c:v>1.8679999999999999E-2</c:v>
                </c:pt>
                <c:pt idx="10042">
                  <c:v>1.8200000000000001E-2</c:v>
                </c:pt>
                <c:pt idx="10043">
                  <c:v>1.7729999999999999E-2</c:v>
                </c:pt>
                <c:pt idx="10044">
                  <c:v>1.7409999999999998E-2</c:v>
                </c:pt>
                <c:pt idx="10045">
                  <c:v>1.7090000000000001E-2</c:v>
                </c:pt>
                <c:pt idx="10046">
                  <c:v>1.6830000000000001E-2</c:v>
                </c:pt>
                <c:pt idx="10047">
                  <c:v>1.651E-2</c:v>
                </c:pt>
                <c:pt idx="10048">
                  <c:v>1.6410000000000001E-2</c:v>
                </c:pt>
                <c:pt idx="10049">
                  <c:v>1.6299999999999999E-2</c:v>
                </c:pt>
                <c:pt idx="10050">
                  <c:v>1.6299999999999999E-2</c:v>
                </c:pt>
                <c:pt idx="10051">
                  <c:v>1.6299999999999999E-2</c:v>
                </c:pt>
                <c:pt idx="10052">
                  <c:v>1.6299999999999999E-2</c:v>
                </c:pt>
                <c:pt idx="10053">
                  <c:v>1.6459999999999999E-2</c:v>
                </c:pt>
                <c:pt idx="10054">
                  <c:v>1.6619999999999999E-2</c:v>
                </c:pt>
                <c:pt idx="10055">
                  <c:v>1.6830000000000001E-2</c:v>
                </c:pt>
                <c:pt idx="10056">
                  <c:v>1.704E-2</c:v>
                </c:pt>
                <c:pt idx="10057">
                  <c:v>1.736E-2</c:v>
                </c:pt>
                <c:pt idx="10058">
                  <c:v>1.762E-2</c:v>
                </c:pt>
                <c:pt idx="10059">
                  <c:v>1.7940000000000001E-2</c:v>
                </c:pt>
                <c:pt idx="10060">
                  <c:v>1.831E-2</c:v>
                </c:pt>
                <c:pt idx="10061">
                  <c:v>1.8620000000000001E-2</c:v>
                </c:pt>
                <c:pt idx="10062">
                  <c:v>1.9040000000000001E-2</c:v>
                </c:pt>
                <c:pt idx="10063">
                  <c:v>1.9359999999999999E-2</c:v>
                </c:pt>
                <c:pt idx="10064">
                  <c:v>1.9730000000000001E-2</c:v>
                </c:pt>
                <c:pt idx="10065">
                  <c:v>2.0199999999999999E-2</c:v>
                </c:pt>
                <c:pt idx="10066">
                  <c:v>2.0570000000000001E-2</c:v>
                </c:pt>
                <c:pt idx="10067">
                  <c:v>2.0840000000000001E-2</c:v>
                </c:pt>
                <c:pt idx="10068">
                  <c:v>2.1100000000000001E-2</c:v>
                </c:pt>
                <c:pt idx="10069">
                  <c:v>2.147E-2</c:v>
                </c:pt>
                <c:pt idx="10070">
                  <c:v>2.1729999999999999E-2</c:v>
                </c:pt>
                <c:pt idx="10071">
                  <c:v>2.1940000000000001E-2</c:v>
                </c:pt>
                <c:pt idx="10072">
                  <c:v>2.2210000000000001E-2</c:v>
                </c:pt>
                <c:pt idx="10073">
                  <c:v>2.2360000000000001E-2</c:v>
                </c:pt>
                <c:pt idx="10074">
                  <c:v>2.2519999999999998E-2</c:v>
                </c:pt>
                <c:pt idx="10075">
                  <c:v>2.273E-2</c:v>
                </c:pt>
                <c:pt idx="10076">
                  <c:v>2.273E-2</c:v>
                </c:pt>
                <c:pt idx="10077">
                  <c:v>2.2839999999999999E-2</c:v>
                </c:pt>
                <c:pt idx="10078">
                  <c:v>2.2839999999999999E-2</c:v>
                </c:pt>
                <c:pt idx="10079">
                  <c:v>2.2939999999999999E-2</c:v>
                </c:pt>
                <c:pt idx="10080">
                  <c:v>2.2790000000000001E-2</c:v>
                </c:pt>
                <c:pt idx="10081">
                  <c:v>2.2790000000000001E-2</c:v>
                </c:pt>
                <c:pt idx="10082">
                  <c:v>2.2790000000000001E-2</c:v>
                </c:pt>
                <c:pt idx="10083">
                  <c:v>2.2630000000000001E-2</c:v>
                </c:pt>
                <c:pt idx="10084">
                  <c:v>2.2519999999999998E-2</c:v>
                </c:pt>
                <c:pt idx="10085">
                  <c:v>2.247E-2</c:v>
                </c:pt>
                <c:pt idx="10086">
                  <c:v>2.2259999999999999E-2</c:v>
                </c:pt>
                <c:pt idx="10087">
                  <c:v>2.2100000000000002E-2</c:v>
                </c:pt>
                <c:pt idx="10088">
                  <c:v>2.1940000000000001E-2</c:v>
                </c:pt>
                <c:pt idx="10089">
                  <c:v>2.1729999999999999E-2</c:v>
                </c:pt>
                <c:pt idx="10090">
                  <c:v>2.1520000000000001E-2</c:v>
                </c:pt>
                <c:pt idx="10091">
                  <c:v>2.1260000000000001E-2</c:v>
                </c:pt>
                <c:pt idx="10092">
                  <c:v>2.1100000000000001E-2</c:v>
                </c:pt>
                <c:pt idx="10093">
                  <c:v>2.078E-2</c:v>
                </c:pt>
                <c:pt idx="10094">
                  <c:v>2.0570000000000001E-2</c:v>
                </c:pt>
                <c:pt idx="10095">
                  <c:v>2.026E-2</c:v>
                </c:pt>
                <c:pt idx="10096">
                  <c:v>1.9990000000000001E-2</c:v>
                </c:pt>
                <c:pt idx="10097">
                  <c:v>1.968E-2</c:v>
                </c:pt>
                <c:pt idx="10098">
                  <c:v>1.9470000000000001E-2</c:v>
                </c:pt>
                <c:pt idx="10099">
                  <c:v>1.915E-2</c:v>
                </c:pt>
                <c:pt idx="10100">
                  <c:v>1.8890000000000001E-2</c:v>
                </c:pt>
                <c:pt idx="10101">
                  <c:v>1.857E-2</c:v>
                </c:pt>
                <c:pt idx="10102">
                  <c:v>1.8249999999999999E-2</c:v>
                </c:pt>
                <c:pt idx="10103">
                  <c:v>1.7829999999999999E-2</c:v>
                </c:pt>
                <c:pt idx="10104">
                  <c:v>1.7670000000000002E-2</c:v>
                </c:pt>
                <c:pt idx="10105">
                  <c:v>1.72E-2</c:v>
                </c:pt>
                <c:pt idx="10106">
                  <c:v>1.694E-2</c:v>
                </c:pt>
                <c:pt idx="10107">
                  <c:v>1.651E-2</c:v>
                </c:pt>
                <c:pt idx="10108">
                  <c:v>1.6299999999999999E-2</c:v>
                </c:pt>
                <c:pt idx="10109">
                  <c:v>1.5939999999999999E-2</c:v>
                </c:pt>
                <c:pt idx="10110">
                  <c:v>1.5570000000000001E-2</c:v>
                </c:pt>
                <c:pt idx="10111">
                  <c:v>1.525E-2</c:v>
                </c:pt>
                <c:pt idx="10112">
                  <c:v>1.4930000000000001E-2</c:v>
                </c:pt>
                <c:pt idx="10113">
                  <c:v>1.4670000000000001E-2</c:v>
                </c:pt>
                <c:pt idx="10114">
                  <c:v>1.435E-2</c:v>
                </c:pt>
                <c:pt idx="10115">
                  <c:v>1.409E-2</c:v>
                </c:pt>
                <c:pt idx="10116">
                  <c:v>1.383E-2</c:v>
                </c:pt>
                <c:pt idx="10117">
                  <c:v>1.362E-2</c:v>
                </c:pt>
                <c:pt idx="10118">
                  <c:v>1.346E-2</c:v>
                </c:pt>
                <c:pt idx="10119">
                  <c:v>1.325E-2</c:v>
                </c:pt>
                <c:pt idx="10120">
                  <c:v>1.3140000000000001E-2</c:v>
                </c:pt>
                <c:pt idx="10121">
                  <c:v>1.2930000000000001E-2</c:v>
                </c:pt>
                <c:pt idx="10122">
                  <c:v>1.2880000000000001E-2</c:v>
                </c:pt>
                <c:pt idx="10123">
                  <c:v>1.2829999999999999E-2</c:v>
                </c:pt>
                <c:pt idx="10124">
                  <c:v>1.2880000000000001E-2</c:v>
                </c:pt>
                <c:pt idx="10125">
                  <c:v>1.277E-2</c:v>
                </c:pt>
                <c:pt idx="10126">
                  <c:v>1.2930000000000001E-2</c:v>
                </c:pt>
                <c:pt idx="10127">
                  <c:v>1.304E-2</c:v>
                </c:pt>
                <c:pt idx="10128">
                  <c:v>1.3140000000000001E-2</c:v>
                </c:pt>
                <c:pt idx="10129">
                  <c:v>1.325E-2</c:v>
                </c:pt>
                <c:pt idx="10130">
                  <c:v>1.346E-2</c:v>
                </c:pt>
                <c:pt idx="10131">
                  <c:v>1.3559999999999999E-2</c:v>
                </c:pt>
                <c:pt idx="10132">
                  <c:v>1.393E-2</c:v>
                </c:pt>
                <c:pt idx="10133">
                  <c:v>1.3990000000000001E-2</c:v>
                </c:pt>
                <c:pt idx="10134">
                  <c:v>1.4250000000000001E-2</c:v>
                </c:pt>
                <c:pt idx="10135">
                  <c:v>1.4460000000000001E-2</c:v>
                </c:pt>
                <c:pt idx="10136">
                  <c:v>1.4670000000000001E-2</c:v>
                </c:pt>
                <c:pt idx="10137">
                  <c:v>1.499E-2</c:v>
                </c:pt>
                <c:pt idx="10138">
                  <c:v>1.5140000000000001E-2</c:v>
                </c:pt>
                <c:pt idx="10139">
                  <c:v>1.536E-2</c:v>
                </c:pt>
                <c:pt idx="10140">
                  <c:v>1.5570000000000001E-2</c:v>
                </c:pt>
                <c:pt idx="10141">
                  <c:v>1.5570000000000001E-2</c:v>
                </c:pt>
                <c:pt idx="10142">
                  <c:v>1.5779999999999999E-2</c:v>
                </c:pt>
                <c:pt idx="10143">
                  <c:v>1.5879999999999998E-2</c:v>
                </c:pt>
                <c:pt idx="10144">
                  <c:v>1.5990000000000001E-2</c:v>
                </c:pt>
                <c:pt idx="10145">
                  <c:v>1.5990000000000001E-2</c:v>
                </c:pt>
                <c:pt idx="10146">
                  <c:v>1.5990000000000001E-2</c:v>
                </c:pt>
                <c:pt idx="10147">
                  <c:v>1.5879999999999998E-2</c:v>
                </c:pt>
                <c:pt idx="10148">
                  <c:v>1.5779999999999999E-2</c:v>
                </c:pt>
                <c:pt idx="10149">
                  <c:v>1.567E-2</c:v>
                </c:pt>
                <c:pt idx="10150">
                  <c:v>1.546E-2</c:v>
                </c:pt>
                <c:pt idx="10151">
                  <c:v>1.5299999999999999E-2</c:v>
                </c:pt>
                <c:pt idx="10152">
                  <c:v>1.5089999999999999E-2</c:v>
                </c:pt>
                <c:pt idx="10153">
                  <c:v>1.4829999999999999E-2</c:v>
                </c:pt>
                <c:pt idx="10154">
                  <c:v>1.4619999999999999E-2</c:v>
                </c:pt>
                <c:pt idx="10155">
                  <c:v>1.43E-2</c:v>
                </c:pt>
                <c:pt idx="10156">
                  <c:v>1.404E-2</c:v>
                </c:pt>
                <c:pt idx="10157">
                  <c:v>1.367E-2</c:v>
                </c:pt>
                <c:pt idx="10158">
                  <c:v>1.346E-2</c:v>
                </c:pt>
                <c:pt idx="10159">
                  <c:v>1.32E-2</c:v>
                </c:pt>
                <c:pt idx="10160">
                  <c:v>1.2930000000000001E-2</c:v>
                </c:pt>
                <c:pt idx="10161">
                  <c:v>1.272E-2</c:v>
                </c:pt>
                <c:pt idx="10162">
                  <c:v>1.256E-2</c:v>
                </c:pt>
                <c:pt idx="10163">
                  <c:v>1.235E-2</c:v>
                </c:pt>
                <c:pt idx="10164">
                  <c:v>1.23E-2</c:v>
                </c:pt>
                <c:pt idx="10165">
                  <c:v>1.214E-2</c:v>
                </c:pt>
                <c:pt idx="10166">
                  <c:v>1.214E-2</c:v>
                </c:pt>
                <c:pt idx="10167">
                  <c:v>1.214E-2</c:v>
                </c:pt>
                <c:pt idx="10168">
                  <c:v>1.2189999999999999E-2</c:v>
                </c:pt>
                <c:pt idx="10169">
                  <c:v>1.235E-2</c:v>
                </c:pt>
                <c:pt idx="10170">
                  <c:v>1.256E-2</c:v>
                </c:pt>
                <c:pt idx="10171">
                  <c:v>1.2670000000000001E-2</c:v>
                </c:pt>
                <c:pt idx="10172">
                  <c:v>1.304E-2</c:v>
                </c:pt>
                <c:pt idx="10173">
                  <c:v>1.325E-2</c:v>
                </c:pt>
                <c:pt idx="10174">
                  <c:v>1.367E-2</c:v>
                </c:pt>
                <c:pt idx="10175">
                  <c:v>1.3990000000000001E-2</c:v>
                </c:pt>
                <c:pt idx="10176">
                  <c:v>1.435E-2</c:v>
                </c:pt>
                <c:pt idx="10177">
                  <c:v>1.4829999999999999E-2</c:v>
                </c:pt>
                <c:pt idx="10178">
                  <c:v>1.525E-2</c:v>
                </c:pt>
                <c:pt idx="10179">
                  <c:v>1.5779999999999999E-2</c:v>
                </c:pt>
                <c:pt idx="10180">
                  <c:v>1.6250000000000001E-2</c:v>
                </c:pt>
                <c:pt idx="10181">
                  <c:v>1.6670000000000001E-2</c:v>
                </c:pt>
                <c:pt idx="10182">
                  <c:v>1.704E-2</c:v>
                </c:pt>
                <c:pt idx="10183">
                  <c:v>1.746E-2</c:v>
                </c:pt>
                <c:pt idx="10184">
                  <c:v>1.7829999999999999E-2</c:v>
                </c:pt>
                <c:pt idx="10185">
                  <c:v>1.8149999999999999E-2</c:v>
                </c:pt>
                <c:pt idx="10186">
                  <c:v>1.8519999999999998E-2</c:v>
                </c:pt>
                <c:pt idx="10187">
                  <c:v>1.873E-2</c:v>
                </c:pt>
                <c:pt idx="10188">
                  <c:v>1.883E-2</c:v>
                </c:pt>
                <c:pt idx="10189">
                  <c:v>1.8939999999999999E-2</c:v>
                </c:pt>
                <c:pt idx="10190">
                  <c:v>1.899E-2</c:v>
                </c:pt>
                <c:pt idx="10191">
                  <c:v>1.899E-2</c:v>
                </c:pt>
                <c:pt idx="10192">
                  <c:v>1.8939999999999999E-2</c:v>
                </c:pt>
                <c:pt idx="10193">
                  <c:v>1.8780000000000002E-2</c:v>
                </c:pt>
                <c:pt idx="10194">
                  <c:v>1.8620000000000001E-2</c:v>
                </c:pt>
                <c:pt idx="10195">
                  <c:v>1.8360000000000001E-2</c:v>
                </c:pt>
                <c:pt idx="10196">
                  <c:v>1.7989999999999999E-2</c:v>
                </c:pt>
                <c:pt idx="10197">
                  <c:v>1.7569999999999999E-2</c:v>
                </c:pt>
                <c:pt idx="10198">
                  <c:v>1.7149999999999999E-2</c:v>
                </c:pt>
                <c:pt idx="10199">
                  <c:v>1.6729999999999998E-2</c:v>
                </c:pt>
                <c:pt idx="10200">
                  <c:v>1.6150000000000001E-2</c:v>
                </c:pt>
                <c:pt idx="10201">
                  <c:v>1.5509999999999999E-2</c:v>
                </c:pt>
                <c:pt idx="10202">
                  <c:v>1.499E-2</c:v>
                </c:pt>
                <c:pt idx="10203">
                  <c:v>1.435E-2</c:v>
                </c:pt>
                <c:pt idx="10204">
                  <c:v>1.3769999999999999E-2</c:v>
                </c:pt>
                <c:pt idx="10205">
                  <c:v>1.3140000000000001E-2</c:v>
                </c:pt>
                <c:pt idx="10206">
                  <c:v>1.251E-2</c:v>
                </c:pt>
                <c:pt idx="10207">
                  <c:v>1.188E-2</c:v>
                </c:pt>
                <c:pt idx="10208">
                  <c:v>1.119E-2</c:v>
                </c:pt>
                <c:pt idx="10209">
                  <c:v>1.061E-2</c:v>
                </c:pt>
                <c:pt idx="10210">
                  <c:v>1.0030000000000001E-2</c:v>
                </c:pt>
                <c:pt idx="10211">
                  <c:v>9.5099999999999994E-3</c:v>
                </c:pt>
                <c:pt idx="10212">
                  <c:v>8.9800000000000001E-3</c:v>
                </c:pt>
                <c:pt idx="10213">
                  <c:v>8.5100000000000002E-3</c:v>
                </c:pt>
                <c:pt idx="10214">
                  <c:v>8.0300000000000007E-3</c:v>
                </c:pt>
                <c:pt idx="10215">
                  <c:v>7.7200000000000003E-3</c:v>
                </c:pt>
                <c:pt idx="10216">
                  <c:v>7.45E-3</c:v>
                </c:pt>
                <c:pt idx="10217">
                  <c:v>7.1900000000000002E-3</c:v>
                </c:pt>
                <c:pt idx="10218">
                  <c:v>7.0299999999999998E-3</c:v>
                </c:pt>
                <c:pt idx="10219">
                  <c:v>6.8199999999999997E-3</c:v>
                </c:pt>
                <c:pt idx="10220">
                  <c:v>6.7099999999999998E-3</c:v>
                </c:pt>
                <c:pt idx="10221">
                  <c:v>6.77E-3</c:v>
                </c:pt>
                <c:pt idx="10222">
                  <c:v>6.8199999999999997E-3</c:v>
                </c:pt>
                <c:pt idx="10223">
                  <c:v>6.8700000000000002E-3</c:v>
                </c:pt>
                <c:pt idx="10224">
                  <c:v>6.9800000000000001E-3</c:v>
                </c:pt>
                <c:pt idx="10225">
                  <c:v>7.2399999999999999E-3</c:v>
                </c:pt>
                <c:pt idx="10226">
                  <c:v>7.45E-3</c:v>
                </c:pt>
                <c:pt idx="10227">
                  <c:v>7.6099999999999996E-3</c:v>
                </c:pt>
                <c:pt idx="10228">
                  <c:v>8.0800000000000004E-3</c:v>
                </c:pt>
                <c:pt idx="10229">
                  <c:v>8.2900000000000005E-3</c:v>
                </c:pt>
                <c:pt idx="10230">
                  <c:v>8.6099999999999996E-3</c:v>
                </c:pt>
                <c:pt idx="10231">
                  <c:v>8.9800000000000001E-3</c:v>
                </c:pt>
                <c:pt idx="10232">
                  <c:v>9.3500000000000007E-3</c:v>
                </c:pt>
                <c:pt idx="10233">
                  <c:v>9.6600000000000002E-3</c:v>
                </c:pt>
                <c:pt idx="10234">
                  <c:v>1.0030000000000001E-2</c:v>
                </c:pt>
                <c:pt idx="10235">
                  <c:v>1.0460000000000001E-2</c:v>
                </c:pt>
                <c:pt idx="10236">
                  <c:v>1.077E-2</c:v>
                </c:pt>
                <c:pt idx="10237">
                  <c:v>1.1089999999999999E-2</c:v>
                </c:pt>
                <c:pt idx="10238">
                  <c:v>1.14E-2</c:v>
                </c:pt>
                <c:pt idx="10239">
                  <c:v>1.1769999999999999E-2</c:v>
                </c:pt>
                <c:pt idx="10240">
                  <c:v>1.1979999999999999E-2</c:v>
                </c:pt>
                <c:pt idx="10241">
                  <c:v>1.225E-2</c:v>
                </c:pt>
                <c:pt idx="10242">
                  <c:v>1.256E-2</c:v>
                </c:pt>
                <c:pt idx="10243">
                  <c:v>1.2670000000000001E-2</c:v>
                </c:pt>
                <c:pt idx="10244">
                  <c:v>1.2829999999999999E-2</c:v>
                </c:pt>
                <c:pt idx="10245">
                  <c:v>1.298E-2</c:v>
                </c:pt>
                <c:pt idx="10246">
                  <c:v>1.3089999999999999E-2</c:v>
                </c:pt>
                <c:pt idx="10247">
                  <c:v>1.3140000000000001E-2</c:v>
                </c:pt>
                <c:pt idx="10248">
                  <c:v>1.32E-2</c:v>
                </c:pt>
                <c:pt idx="10249">
                  <c:v>1.304E-2</c:v>
                </c:pt>
                <c:pt idx="10250">
                  <c:v>1.3089999999999999E-2</c:v>
                </c:pt>
                <c:pt idx="10251">
                  <c:v>1.304E-2</c:v>
                </c:pt>
                <c:pt idx="10252">
                  <c:v>1.2930000000000001E-2</c:v>
                </c:pt>
                <c:pt idx="10253">
                  <c:v>1.2880000000000001E-2</c:v>
                </c:pt>
                <c:pt idx="10254">
                  <c:v>1.272E-2</c:v>
                </c:pt>
                <c:pt idx="10255">
                  <c:v>1.2619999999999999E-2</c:v>
                </c:pt>
                <c:pt idx="10256">
                  <c:v>1.24E-2</c:v>
                </c:pt>
                <c:pt idx="10257">
                  <c:v>1.225E-2</c:v>
                </c:pt>
                <c:pt idx="10258">
                  <c:v>1.2189999999999999E-2</c:v>
                </c:pt>
                <c:pt idx="10259">
                  <c:v>1.1979999999999999E-2</c:v>
                </c:pt>
                <c:pt idx="10260">
                  <c:v>1.188E-2</c:v>
                </c:pt>
                <c:pt idx="10261">
                  <c:v>1.172E-2</c:v>
                </c:pt>
                <c:pt idx="10262">
                  <c:v>1.1560000000000001E-2</c:v>
                </c:pt>
                <c:pt idx="10263">
                  <c:v>1.1610000000000001E-2</c:v>
                </c:pt>
                <c:pt idx="10264">
                  <c:v>1.1560000000000001E-2</c:v>
                </c:pt>
                <c:pt idx="10265">
                  <c:v>1.14E-2</c:v>
                </c:pt>
                <c:pt idx="10266">
                  <c:v>1.1350000000000001E-2</c:v>
                </c:pt>
                <c:pt idx="10267">
                  <c:v>1.14E-2</c:v>
                </c:pt>
                <c:pt idx="10268">
                  <c:v>1.14E-2</c:v>
                </c:pt>
                <c:pt idx="10269">
                  <c:v>1.14E-2</c:v>
                </c:pt>
                <c:pt idx="10270">
                  <c:v>1.1560000000000001E-2</c:v>
                </c:pt>
                <c:pt idx="10271">
                  <c:v>1.167E-2</c:v>
                </c:pt>
                <c:pt idx="10272">
                  <c:v>1.188E-2</c:v>
                </c:pt>
                <c:pt idx="10273">
                  <c:v>1.204E-2</c:v>
                </c:pt>
                <c:pt idx="10274">
                  <c:v>1.225E-2</c:v>
                </c:pt>
                <c:pt idx="10275">
                  <c:v>1.2460000000000001E-2</c:v>
                </c:pt>
                <c:pt idx="10276">
                  <c:v>1.272E-2</c:v>
                </c:pt>
                <c:pt idx="10277">
                  <c:v>1.304E-2</c:v>
                </c:pt>
                <c:pt idx="10278">
                  <c:v>1.3299999999999999E-2</c:v>
                </c:pt>
                <c:pt idx="10279">
                  <c:v>1.346E-2</c:v>
                </c:pt>
                <c:pt idx="10280">
                  <c:v>1.383E-2</c:v>
                </c:pt>
                <c:pt idx="10281">
                  <c:v>1.409E-2</c:v>
                </c:pt>
                <c:pt idx="10282">
                  <c:v>1.4409999999999999E-2</c:v>
                </c:pt>
                <c:pt idx="10283">
                  <c:v>1.472E-2</c:v>
                </c:pt>
                <c:pt idx="10284">
                  <c:v>1.504E-2</c:v>
                </c:pt>
                <c:pt idx="10285">
                  <c:v>1.536E-2</c:v>
                </c:pt>
                <c:pt idx="10286">
                  <c:v>1.567E-2</c:v>
                </c:pt>
                <c:pt idx="10287">
                  <c:v>1.5879999999999998E-2</c:v>
                </c:pt>
                <c:pt idx="10288">
                  <c:v>1.6250000000000001E-2</c:v>
                </c:pt>
                <c:pt idx="10289">
                  <c:v>1.6570000000000001E-2</c:v>
                </c:pt>
                <c:pt idx="10290">
                  <c:v>1.678E-2</c:v>
                </c:pt>
                <c:pt idx="10291">
                  <c:v>1.6990000000000002E-2</c:v>
                </c:pt>
                <c:pt idx="10292">
                  <c:v>1.7250000000000001E-2</c:v>
                </c:pt>
                <c:pt idx="10293">
                  <c:v>1.7409999999999998E-2</c:v>
                </c:pt>
                <c:pt idx="10294">
                  <c:v>1.7670000000000002E-2</c:v>
                </c:pt>
                <c:pt idx="10295">
                  <c:v>1.7780000000000001E-2</c:v>
                </c:pt>
                <c:pt idx="10296">
                  <c:v>1.7989999999999999E-2</c:v>
                </c:pt>
                <c:pt idx="10297">
                  <c:v>1.8100000000000002E-2</c:v>
                </c:pt>
                <c:pt idx="10298">
                  <c:v>1.8249999999999999E-2</c:v>
                </c:pt>
                <c:pt idx="10299">
                  <c:v>1.831E-2</c:v>
                </c:pt>
                <c:pt idx="10300">
                  <c:v>1.8460000000000001E-2</c:v>
                </c:pt>
                <c:pt idx="10301">
                  <c:v>1.8519999999999998E-2</c:v>
                </c:pt>
                <c:pt idx="10302">
                  <c:v>1.873E-2</c:v>
                </c:pt>
                <c:pt idx="10303">
                  <c:v>1.883E-2</c:v>
                </c:pt>
                <c:pt idx="10304">
                  <c:v>1.883E-2</c:v>
                </c:pt>
                <c:pt idx="10305">
                  <c:v>1.899E-2</c:v>
                </c:pt>
                <c:pt idx="10306">
                  <c:v>1.9040000000000001E-2</c:v>
                </c:pt>
                <c:pt idx="10307">
                  <c:v>1.915E-2</c:v>
                </c:pt>
                <c:pt idx="10308">
                  <c:v>1.9199999999999998E-2</c:v>
                </c:pt>
                <c:pt idx="10309">
                  <c:v>1.9310000000000001E-2</c:v>
                </c:pt>
                <c:pt idx="10310">
                  <c:v>1.941E-2</c:v>
                </c:pt>
                <c:pt idx="10311">
                  <c:v>1.9359999999999999E-2</c:v>
                </c:pt>
                <c:pt idx="10312">
                  <c:v>1.9519999999999999E-2</c:v>
                </c:pt>
                <c:pt idx="10313">
                  <c:v>1.9519999999999999E-2</c:v>
                </c:pt>
                <c:pt idx="10314">
                  <c:v>1.9570000000000001E-2</c:v>
                </c:pt>
                <c:pt idx="10315">
                  <c:v>1.9730000000000001E-2</c:v>
                </c:pt>
                <c:pt idx="10316">
                  <c:v>1.9730000000000001E-2</c:v>
                </c:pt>
                <c:pt idx="10317">
                  <c:v>1.9779999999999999E-2</c:v>
                </c:pt>
                <c:pt idx="10318">
                  <c:v>1.9730000000000001E-2</c:v>
                </c:pt>
                <c:pt idx="10319">
                  <c:v>1.9779999999999999E-2</c:v>
                </c:pt>
                <c:pt idx="10320">
                  <c:v>1.9779999999999999E-2</c:v>
                </c:pt>
                <c:pt idx="10321">
                  <c:v>1.968E-2</c:v>
                </c:pt>
                <c:pt idx="10322">
                  <c:v>1.9619999999999999E-2</c:v>
                </c:pt>
                <c:pt idx="10323">
                  <c:v>1.9519999999999999E-2</c:v>
                </c:pt>
                <c:pt idx="10324">
                  <c:v>1.9359999999999999E-2</c:v>
                </c:pt>
                <c:pt idx="10325">
                  <c:v>1.9199999999999998E-2</c:v>
                </c:pt>
                <c:pt idx="10326">
                  <c:v>1.9040000000000001E-2</c:v>
                </c:pt>
                <c:pt idx="10327">
                  <c:v>1.883E-2</c:v>
                </c:pt>
                <c:pt idx="10328">
                  <c:v>1.8620000000000001E-2</c:v>
                </c:pt>
                <c:pt idx="10329">
                  <c:v>1.8249999999999999E-2</c:v>
                </c:pt>
                <c:pt idx="10330">
                  <c:v>1.7940000000000001E-2</c:v>
                </c:pt>
                <c:pt idx="10331">
                  <c:v>1.7569999999999999E-2</c:v>
                </c:pt>
                <c:pt idx="10332">
                  <c:v>1.736E-2</c:v>
                </c:pt>
                <c:pt idx="10333">
                  <c:v>1.6990000000000002E-2</c:v>
                </c:pt>
                <c:pt idx="10334">
                  <c:v>1.6570000000000001E-2</c:v>
                </c:pt>
                <c:pt idx="10335">
                  <c:v>1.6250000000000001E-2</c:v>
                </c:pt>
                <c:pt idx="10336">
                  <c:v>1.5879999999999998E-2</c:v>
                </c:pt>
                <c:pt idx="10337">
                  <c:v>1.546E-2</c:v>
                </c:pt>
                <c:pt idx="10338">
                  <c:v>1.5140000000000001E-2</c:v>
                </c:pt>
                <c:pt idx="10339">
                  <c:v>1.4880000000000001E-2</c:v>
                </c:pt>
                <c:pt idx="10340">
                  <c:v>1.4619999999999999E-2</c:v>
                </c:pt>
                <c:pt idx="10341">
                  <c:v>1.4250000000000001E-2</c:v>
                </c:pt>
                <c:pt idx="10342">
                  <c:v>1.404E-2</c:v>
                </c:pt>
                <c:pt idx="10343">
                  <c:v>1.383E-2</c:v>
                </c:pt>
                <c:pt idx="10344">
                  <c:v>1.372E-2</c:v>
                </c:pt>
                <c:pt idx="10345">
                  <c:v>1.3559999999999999E-2</c:v>
                </c:pt>
                <c:pt idx="10346">
                  <c:v>1.3509999999999999E-2</c:v>
                </c:pt>
                <c:pt idx="10347">
                  <c:v>1.362E-2</c:v>
                </c:pt>
                <c:pt idx="10348">
                  <c:v>1.3769999999999999E-2</c:v>
                </c:pt>
                <c:pt idx="10349">
                  <c:v>1.388E-2</c:v>
                </c:pt>
                <c:pt idx="10350">
                  <c:v>1.404E-2</c:v>
                </c:pt>
                <c:pt idx="10351">
                  <c:v>1.4250000000000001E-2</c:v>
                </c:pt>
                <c:pt idx="10352">
                  <c:v>1.4460000000000001E-2</c:v>
                </c:pt>
                <c:pt idx="10353">
                  <c:v>1.4829999999999999E-2</c:v>
                </c:pt>
                <c:pt idx="10354">
                  <c:v>1.525E-2</c:v>
                </c:pt>
                <c:pt idx="10355">
                  <c:v>1.562E-2</c:v>
                </c:pt>
                <c:pt idx="10356">
                  <c:v>1.6150000000000001E-2</c:v>
                </c:pt>
                <c:pt idx="10357">
                  <c:v>1.6570000000000001E-2</c:v>
                </c:pt>
                <c:pt idx="10358">
                  <c:v>1.7090000000000001E-2</c:v>
                </c:pt>
                <c:pt idx="10359">
                  <c:v>1.762E-2</c:v>
                </c:pt>
                <c:pt idx="10360">
                  <c:v>1.8149999999999999E-2</c:v>
                </c:pt>
                <c:pt idx="10361">
                  <c:v>1.8620000000000001E-2</c:v>
                </c:pt>
                <c:pt idx="10362">
                  <c:v>1.915E-2</c:v>
                </c:pt>
                <c:pt idx="10363">
                  <c:v>1.968E-2</c:v>
                </c:pt>
                <c:pt idx="10364">
                  <c:v>2.0049999999999998E-2</c:v>
                </c:pt>
                <c:pt idx="10365">
                  <c:v>2.0469999999999999E-2</c:v>
                </c:pt>
                <c:pt idx="10366">
                  <c:v>2.0729999999999998E-2</c:v>
                </c:pt>
                <c:pt idx="10367">
                  <c:v>2.1100000000000001E-2</c:v>
                </c:pt>
                <c:pt idx="10368">
                  <c:v>2.1260000000000001E-2</c:v>
                </c:pt>
                <c:pt idx="10369">
                  <c:v>2.1420000000000002E-2</c:v>
                </c:pt>
                <c:pt idx="10370">
                  <c:v>2.163E-2</c:v>
                </c:pt>
                <c:pt idx="10371">
                  <c:v>2.1569999999999999E-2</c:v>
                </c:pt>
                <c:pt idx="10372">
                  <c:v>2.1569999999999999E-2</c:v>
                </c:pt>
                <c:pt idx="10373">
                  <c:v>2.1360000000000001E-2</c:v>
                </c:pt>
                <c:pt idx="10374">
                  <c:v>2.12E-2</c:v>
                </c:pt>
                <c:pt idx="10375">
                  <c:v>2.0840000000000001E-2</c:v>
                </c:pt>
                <c:pt idx="10376">
                  <c:v>2.052E-2</c:v>
                </c:pt>
                <c:pt idx="10377">
                  <c:v>2.0049999999999998E-2</c:v>
                </c:pt>
                <c:pt idx="10378">
                  <c:v>1.9470000000000001E-2</c:v>
                </c:pt>
                <c:pt idx="10379">
                  <c:v>1.8890000000000001E-2</c:v>
                </c:pt>
                <c:pt idx="10380">
                  <c:v>1.8249999999999999E-2</c:v>
                </c:pt>
                <c:pt idx="10381">
                  <c:v>1.7520000000000001E-2</c:v>
                </c:pt>
                <c:pt idx="10382">
                  <c:v>1.6729999999999998E-2</c:v>
                </c:pt>
                <c:pt idx="10383">
                  <c:v>1.5939999999999999E-2</c:v>
                </c:pt>
                <c:pt idx="10384">
                  <c:v>1.5089999999999999E-2</c:v>
                </c:pt>
                <c:pt idx="10385">
                  <c:v>1.414E-2</c:v>
                </c:pt>
                <c:pt idx="10386">
                  <c:v>1.341E-2</c:v>
                </c:pt>
                <c:pt idx="10387">
                  <c:v>1.2460000000000001E-2</c:v>
                </c:pt>
                <c:pt idx="10388">
                  <c:v>1.1560000000000001E-2</c:v>
                </c:pt>
                <c:pt idx="10389">
                  <c:v>1.0670000000000001E-2</c:v>
                </c:pt>
                <c:pt idx="10390">
                  <c:v>9.8200000000000006E-3</c:v>
                </c:pt>
                <c:pt idx="10391">
                  <c:v>9.0299999999999998E-3</c:v>
                </c:pt>
                <c:pt idx="10392">
                  <c:v>8.2900000000000005E-3</c:v>
                </c:pt>
                <c:pt idx="10393">
                  <c:v>7.4999999999999997E-3</c:v>
                </c:pt>
                <c:pt idx="10394">
                  <c:v>6.8199999999999997E-3</c:v>
                </c:pt>
                <c:pt idx="10395">
                  <c:v>6.2399999999999999E-3</c:v>
                </c:pt>
                <c:pt idx="10396">
                  <c:v>5.7099999999999998E-3</c:v>
                </c:pt>
                <c:pt idx="10397">
                  <c:v>5.1900000000000002E-3</c:v>
                </c:pt>
                <c:pt idx="10398">
                  <c:v>4.8199999999999996E-3</c:v>
                </c:pt>
                <c:pt idx="10399">
                  <c:v>4.5500000000000002E-3</c:v>
                </c:pt>
                <c:pt idx="10400">
                  <c:v>4.3400000000000001E-3</c:v>
                </c:pt>
                <c:pt idx="10401">
                  <c:v>4.0800000000000003E-3</c:v>
                </c:pt>
                <c:pt idx="10402">
                  <c:v>4.0800000000000003E-3</c:v>
                </c:pt>
                <c:pt idx="10403">
                  <c:v>4.0800000000000003E-3</c:v>
                </c:pt>
                <c:pt idx="10404">
                  <c:v>4.2399999999999998E-3</c:v>
                </c:pt>
                <c:pt idx="10405">
                  <c:v>4.3400000000000001E-3</c:v>
                </c:pt>
                <c:pt idx="10406">
                  <c:v>4.6100000000000004E-3</c:v>
                </c:pt>
                <c:pt idx="10407">
                  <c:v>4.8700000000000002E-3</c:v>
                </c:pt>
                <c:pt idx="10408">
                  <c:v>5.2900000000000004E-3</c:v>
                </c:pt>
                <c:pt idx="10409">
                  <c:v>5.7099999999999998E-3</c:v>
                </c:pt>
                <c:pt idx="10410">
                  <c:v>6.2399999999999999E-3</c:v>
                </c:pt>
                <c:pt idx="10411">
                  <c:v>6.8199999999999997E-3</c:v>
                </c:pt>
                <c:pt idx="10412">
                  <c:v>7.4000000000000003E-3</c:v>
                </c:pt>
                <c:pt idx="10413">
                  <c:v>8.0300000000000007E-3</c:v>
                </c:pt>
                <c:pt idx="10414">
                  <c:v>8.7200000000000003E-3</c:v>
                </c:pt>
                <c:pt idx="10415">
                  <c:v>9.2999999999999992E-3</c:v>
                </c:pt>
                <c:pt idx="10416">
                  <c:v>9.9299999999999996E-3</c:v>
                </c:pt>
                <c:pt idx="10417">
                  <c:v>1.072E-2</c:v>
                </c:pt>
                <c:pt idx="10418">
                  <c:v>1.1350000000000001E-2</c:v>
                </c:pt>
                <c:pt idx="10419">
                  <c:v>1.204E-2</c:v>
                </c:pt>
                <c:pt idx="10420">
                  <c:v>1.272E-2</c:v>
                </c:pt>
                <c:pt idx="10421">
                  <c:v>1.3350000000000001E-2</c:v>
                </c:pt>
                <c:pt idx="10422">
                  <c:v>1.393E-2</c:v>
                </c:pt>
                <c:pt idx="10423">
                  <c:v>1.451E-2</c:v>
                </c:pt>
                <c:pt idx="10424">
                  <c:v>1.504E-2</c:v>
                </c:pt>
                <c:pt idx="10425">
                  <c:v>1.5570000000000001E-2</c:v>
                </c:pt>
                <c:pt idx="10426">
                  <c:v>1.5879999999999998E-2</c:v>
                </c:pt>
                <c:pt idx="10427">
                  <c:v>1.6299999999999999E-2</c:v>
                </c:pt>
                <c:pt idx="10428">
                  <c:v>1.6670000000000001E-2</c:v>
                </c:pt>
                <c:pt idx="10429">
                  <c:v>1.6879999999999999E-2</c:v>
                </c:pt>
                <c:pt idx="10430">
                  <c:v>1.7090000000000001E-2</c:v>
                </c:pt>
                <c:pt idx="10431">
                  <c:v>1.72E-2</c:v>
                </c:pt>
                <c:pt idx="10432">
                  <c:v>1.7250000000000001E-2</c:v>
                </c:pt>
                <c:pt idx="10433">
                  <c:v>1.736E-2</c:v>
                </c:pt>
                <c:pt idx="10434">
                  <c:v>1.7309999999999999E-2</c:v>
                </c:pt>
                <c:pt idx="10435">
                  <c:v>1.7250000000000001E-2</c:v>
                </c:pt>
                <c:pt idx="10436">
                  <c:v>1.7090000000000001E-2</c:v>
                </c:pt>
                <c:pt idx="10437">
                  <c:v>1.6879999999999999E-2</c:v>
                </c:pt>
                <c:pt idx="10438">
                  <c:v>1.6619999999999999E-2</c:v>
                </c:pt>
                <c:pt idx="10439">
                  <c:v>1.6199999999999999E-2</c:v>
                </c:pt>
                <c:pt idx="10440">
                  <c:v>1.5990000000000001E-2</c:v>
                </c:pt>
                <c:pt idx="10441">
                  <c:v>1.5509999999999999E-2</c:v>
                </c:pt>
                <c:pt idx="10442">
                  <c:v>1.504E-2</c:v>
                </c:pt>
                <c:pt idx="10443">
                  <c:v>1.457E-2</c:v>
                </c:pt>
                <c:pt idx="10444">
                  <c:v>1.414E-2</c:v>
                </c:pt>
                <c:pt idx="10445">
                  <c:v>1.346E-2</c:v>
                </c:pt>
                <c:pt idx="10446">
                  <c:v>1.304E-2</c:v>
                </c:pt>
                <c:pt idx="10447">
                  <c:v>1.251E-2</c:v>
                </c:pt>
                <c:pt idx="10448">
                  <c:v>1.188E-2</c:v>
                </c:pt>
                <c:pt idx="10449">
                  <c:v>1.1350000000000001E-2</c:v>
                </c:pt>
                <c:pt idx="10450">
                  <c:v>1.0880000000000001E-2</c:v>
                </c:pt>
                <c:pt idx="10451">
                  <c:v>1.0189999999999999E-2</c:v>
                </c:pt>
                <c:pt idx="10452">
                  <c:v>9.8200000000000006E-3</c:v>
                </c:pt>
                <c:pt idx="10453">
                  <c:v>9.2399999999999999E-3</c:v>
                </c:pt>
                <c:pt idx="10454">
                  <c:v>8.77E-3</c:v>
                </c:pt>
                <c:pt idx="10455">
                  <c:v>8.1899999999999994E-3</c:v>
                </c:pt>
                <c:pt idx="10456">
                  <c:v>7.8700000000000003E-3</c:v>
                </c:pt>
                <c:pt idx="10457">
                  <c:v>7.4000000000000003E-3</c:v>
                </c:pt>
                <c:pt idx="10458">
                  <c:v>7.0299999999999998E-3</c:v>
                </c:pt>
                <c:pt idx="10459">
                  <c:v>6.6100000000000004E-3</c:v>
                </c:pt>
                <c:pt idx="10460">
                  <c:v>6.3499999999999997E-3</c:v>
                </c:pt>
                <c:pt idx="10461">
                  <c:v>6.0800000000000003E-3</c:v>
                </c:pt>
                <c:pt idx="10462">
                  <c:v>5.8199999999999997E-3</c:v>
                </c:pt>
                <c:pt idx="10463">
                  <c:v>5.6600000000000001E-3</c:v>
                </c:pt>
                <c:pt idx="10464">
                  <c:v>5.4999999999999997E-3</c:v>
                </c:pt>
                <c:pt idx="10465">
                  <c:v>5.4000000000000003E-3</c:v>
                </c:pt>
                <c:pt idx="10466">
                  <c:v>5.3400000000000001E-3</c:v>
                </c:pt>
                <c:pt idx="10467">
                  <c:v>5.2900000000000004E-3</c:v>
                </c:pt>
                <c:pt idx="10468">
                  <c:v>5.2900000000000004E-3</c:v>
                </c:pt>
                <c:pt idx="10469">
                  <c:v>5.3400000000000001E-3</c:v>
                </c:pt>
                <c:pt idx="10470">
                  <c:v>5.45E-3</c:v>
                </c:pt>
                <c:pt idx="10471">
                  <c:v>5.45E-3</c:v>
                </c:pt>
                <c:pt idx="10472">
                  <c:v>5.77E-3</c:v>
                </c:pt>
                <c:pt idx="10473">
                  <c:v>5.8199999999999997E-3</c:v>
                </c:pt>
                <c:pt idx="10474">
                  <c:v>5.9800000000000001E-3</c:v>
                </c:pt>
                <c:pt idx="10475">
                  <c:v>6.2399999999999999E-3</c:v>
                </c:pt>
                <c:pt idx="10476">
                  <c:v>6.4999999999999997E-3</c:v>
                </c:pt>
                <c:pt idx="10477">
                  <c:v>6.7099999999999998E-3</c:v>
                </c:pt>
                <c:pt idx="10478">
                  <c:v>6.9800000000000001E-3</c:v>
                </c:pt>
                <c:pt idx="10479">
                  <c:v>7.3499999999999998E-3</c:v>
                </c:pt>
                <c:pt idx="10480">
                  <c:v>7.6099999999999996E-3</c:v>
                </c:pt>
                <c:pt idx="10481">
                  <c:v>7.9299999999999995E-3</c:v>
                </c:pt>
                <c:pt idx="10482">
                  <c:v>8.1899999999999994E-3</c:v>
                </c:pt>
                <c:pt idx="10483">
                  <c:v>8.5599999999999999E-3</c:v>
                </c:pt>
                <c:pt idx="10484">
                  <c:v>8.9300000000000004E-3</c:v>
                </c:pt>
                <c:pt idx="10485">
                  <c:v>9.1900000000000003E-3</c:v>
                </c:pt>
                <c:pt idx="10486">
                  <c:v>9.5099999999999994E-3</c:v>
                </c:pt>
                <c:pt idx="10487">
                  <c:v>9.9299999999999996E-3</c:v>
                </c:pt>
                <c:pt idx="10488">
                  <c:v>1.035E-2</c:v>
                </c:pt>
                <c:pt idx="10489">
                  <c:v>1.0460000000000001E-2</c:v>
                </c:pt>
                <c:pt idx="10490">
                  <c:v>1.093E-2</c:v>
                </c:pt>
                <c:pt idx="10491">
                  <c:v>1.125E-2</c:v>
                </c:pt>
                <c:pt idx="10492">
                  <c:v>1.1560000000000001E-2</c:v>
                </c:pt>
                <c:pt idx="10493">
                  <c:v>1.1769999999999999E-2</c:v>
                </c:pt>
                <c:pt idx="10494">
                  <c:v>1.209E-2</c:v>
                </c:pt>
                <c:pt idx="10495">
                  <c:v>1.235E-2</c:v>
                </c:pt>
                <c:pt idx="10496">
                  <c:v>1.2619999999999999E-2</c:v>
                </c:pt>
                <c:pt idx="10497">
                  <c:v>1.2829999999999999E-2</c:v>
                </c:pt>
                <c:pt idx="10498">
                  <c:v>1.3089999999999999E-2</c:v>
                </c:pt>
                <c:pt idx="10499">
                  <c:v>1.325E-2</c:v>
                </c:pt>
                <c:pt idx="10500">
                  <c:v>1.346E-2</c:v>
                </c:pt>
                <c:pt idx="10501">
                  <c:v>1.3559999999999999E-2</c:v>
                </c:pt>
                <c:pt idx="10502">
                  <c:v>1.367E-2</c:v>
                </c:pt>
                <c:pt idx="10503">
                  <c:v>1.383E-2</c:v>
                </c:pt>
                <c:pt idx="10504">
                  <c:v>1.393E-2</c:v>
                </c:pt>
                <c:pt idx="10505">
                  <c:v>1.3990000000000001E-2</c:v>
                </c:pt>
                <c:pt idx="10506">
                  <c:v>1.404E-2</c:v>
                </c:pt>
                <c:pt idx="10507">
                  <c:v>1.414E-2</c:v>
                </c:pt>
                <c:pt idx="10508">
                  <c:v>1.404E-2</c:v>
                </c:pt>
                <c:pt idx="10509">
                  <c:v>1.409E-2</c:v>
                </c:pt>
                <c:pt idx="10510">
                  <c:v>1.409E-2</c:v>
                </c:pt>
                <c:pt idx="10511">
                  <c:v>1.393E-2</c:v>
                </c:pt>
                <c:pt idx="10512">
                  <c:v>1.393E-2</c:v>
                </c:pt>
                <c:pt idx="10513">
                  <c:v>1.383E-2</c:v>
                </c:pt>
                <c:pt idx="10514">
                  <c:v>1.372E-2</c:v>
                </c:pt>
                <c:pt idx="10515">
                  <c:v>1.3559999999999999E-2</c:v>
                </c:pt>
                <c:pt idx="10516">
                  <c:v>1.3559999999999999E-2</c:v>
                </c:pt>
                <c:pt idx="10517">
                  <c:v>1.3350000000000001E-2</c:v>
                </c:pt>
                <c:pt idx="10518">
                  <c:v>1.32E-2</c:v>
                </c:pt>
                <c:pt idx="10519">
                  <c:v>1.304E-2</c:v>
                </c:pt>
                <c:pt idx="10520">
                  <c:v>1.2880000000000001E-2</c:v>
                </c:pt>
                <c:pt idx="10521">
                  <c:v>1.277E-2</c:v>
                </c:pt>
                <c:pt idx="10522">
                  <c:v>1.256E-2</c:v>
                </c:pt>
                <c:pt idx="10523">
                  <c:v>1.225E-2</c:v>
                </c:pt>
                <c:pt idx="10524">
                  <c:v>1.209E-2</c:v>
                </c:pt>
                <c:pt idx="10525">
                  <c:v>1.183E-2</c:v>
                </c:pt>
                <c:pt idx="10526">
                  <c:v>1.1610000000000001E-2</c:v>
                </c:pt>
                <c:pt idx="10527">
                  <c:v>1.14E-2</c:v>
                </c:pt>
                <c:pt idx="10528">
                  <c:v>1.103E-2</c:v>
                </c:pt>
                <c:pt idx="10529">
                  <c:v>1.093E-2</c:v>
                </c:pt>
                <c:pt idx="10530">
                  <c:v>1.061E-2</c:v>
                </c:pt>
                <c:pt idx="10531">
                  <c:v>1.035E-2</c:v>
                </c:pt>
                <c:pt idx="10532">
                  <c:v>1.0189999999999999E-2</c:v>
                </c:pt>
                <c:pt idx="10533">
                  <c:v>9.8200000000000006E-3</c:v>
                </c:pt>
                <c:pt idx="10534">
                  <c:v>9.5600000000000008E-3</c:v>
                </c:pt>
                <c:pt idx="10535">
                  <c:v>9.3500000000000007E-3</c:v>
                </c:pt>
                <c:pt idx="10536">
                  <c:v>9.0900000000000009E-3</c:v>
                </c:pt>
                <c:pt idx="10537">
                  <c:v>8.77E-3</c:v>
                </c:pt>
                <c:pt idx="10538">
                  <c:v>8.5100000000000002E-3</c:v>
                </c:pt>
                <c:pt idx="10539">
                  <c:v>8.1899999999999994E-3</c:v>
                </c:pt>
                <c:pt idx="10540">
                  <c:v>7.9299999999999995E-3</c:v>
                </c:pt>
                <c:pt idx="10541">
                  <c:v>7.6099999999999996E-3</c:v>
                </c:pt>
                <c:pt idx="10542">
                  <c:v>7.3499999999999998E-3</c:v>
                </c:pt>
                <c:pt idx="10543">
                  <c:v>7.0800000000000004E-3</c:v>
                </c:pt>
                <c:pt idx="10544">
                  <c:v>6.77E-3</c:v>
                </c:pt>
                <c:pt idx="10545">
                  <c:v>6.4000000000000003E-3</c:v>
                </c:pt>
                <c:pt idx="10546">
                  <c:v>6.1900000000000002E-3</c:v>
                </c:pt>
                <c:pt idx="10547">
                  <c:v>5.8700000000000002E-3</c:v>
                </c:pt>
                <c:pt idx="10548">
                  <c:v>5.77E-3</c:v>
                </c:pt>
                <c:pt idx="10549">
                  <c:v>5.5500000000000002E-3</c:v>
                </c:pt>
                <c:pt idx="10550">
                  <c:v>5.3400000000000001E-3</c:v>
                </c:pt>
                <c:pt idx="10551">
                  <c:v>5.0800000000000003E-3</c:v>
                </c:pt>
                <c:pt idx="10552">
                  <c:v>5.0299999999999997E-3</c:v>
                </c:pt>
                <c:pt idx="10553">
                  <c:v>4.8700000000000002E-3</c:v>
                </c:pt>
                <c:pt idx="10554">
                  <c:v>4.7099999999999998E-3</c:v>
                </c:pt>
                <c:pt idx="10555">
                  <c:v>4.6100000000000004E-3</c:v>
                </c:pt>
                <c:pt idx="10556">
                  <c:v>4.6600000000000001E-3</c:v>
                </c:pt>
                <c:pt idx="10557">
                  <c:v>4.5500000000000002E-3</c:v>
                </c:pt>
                <c:pt idx="10558">
                  <c:v>4.6100000000000004E-3</c:v>
                </c:pt>
                <c:pt idx="10559">
                  <c:v>4.6100000000000004E-3</c:v>
                </c:pt>
                <c:pt idx="10560">
                  <c:v>4.7099999999999998E-3</c:v>
                </c:pt>
                <c:pt idx="10561">
                  <c:v>4.8199999999999996E-3</c:v>
                </c:pt>
                <c:pt idx="10562">
                  <c:v>5.0800000000000003E-3</c:v>
                </c:pt>
                <c:pt idx="10563">
                  <c:v>5.13E-3</c:v>
                </c:pt>
                <c:pt idx="10564">
                  <c:v>5.2399999999999999E-3</c:v>
                </c:pt>
                <c:pt idx="10565">
                  <c:v>5.4000000000000003E-3</c:v>
                </c:pt>
                <c:pt idx="10566">
                  <c:v>5.7099999999999998E-3</c:v>
                </c:pt>
                <c:pt idx="10567">
                  <c:v>5.9800000000000001E-3</c:v>
                </c:pt>
                <c:pt idx="10568">
                  <c:v>6.2399999999999999E-3</c:v>
                </c:pt>
                <c:pt idx="10569">
                  <c:v>6.4999999999999997E-3</c:v>
                </c:pt>
                <c:pt idx="10570">
                  <c:v>6.7099999999999998E-3</c:v>
                </c:pt>
                <c:pt idx="10571">
                  <c:v>6.9199999999999999E-3</c:v>
                </c:pt>
                <c:pt idx="10572">
                  <c:v>7.2899999999999996E-3</c:v>
                </c:pt>
                <c:pt idx="10573">
                  <c:v>7.6099999999999996E-3</c:v>
                </c:pt>
                <c:pt idx="10574">
                  <c:v>7.8200000000000006E-3</c:v>
                </c:pt>
                <c:pt idx="10575">
                  <c:v>8.1399999999999997E-3</c:v>
                </c:pt>
                <c:pt idx="10576">
                  <c:v>8.5599999999999999E-3</c:v>
                </c:pt>
                <c:pt idx="10577">
                  <c:v>8.77E-3</c:v>
                </c:pt>
                <c:pt idx="10578">
                  <c:v>9.0299999999999998E-3</c:v>
                </c:pt>
                <c:pt idx="10579">
                  <c:v>9.2999999999999992E-3</c:v>
                </c:pt>
                <c:pt idx="10580">
                  <c:v>9.5099999999999994E-3</c:v>
                </c:pt>
                <c:pt idx="10581">
                  <c:v>9.7699999999999992E-3</c:v>
                </c:pt>
                <c:pt idx="10582">
                  <c:v>9.9799999999999993E-3</c:v>
                </c:pt>
                <c:pt idx="10583">
                  <c:v>1.014E-2</c:v>
                </c:pt>
                <c:pt idx="10584">
                  <c:v>1.03E-2</c:v>
                </c:pt>
                <c:pt idx="10585">
                  <c:v>1.056E-2</c:v>
                </c:pt>
                <c:pt idx="10586">
                  <c:v>1.077E-2</c:v>
                </c:pt>
                <c:pt idx="10587">
                  <c:v>1.098E-2</c:v>
                </c:pt>
                <c:pt idx="10588">
                  <c:v>1.119E-2</c:v>
                </c:pt>
                <c:pt idx="10589">
                  <c:v>1.1350000000000001E-2</c:v>
                </c:pt>
                <c:pt idx="10590">
                  <c:v>1.1509999999999999E-2</c:v>
                </c:pt>
                <c:pt idx="10591">
                  <c:v>1.172E-2</c:v>
                </c:pt>
                <c:pt idx="10592">
                  <c:v>1.1979999999999999E-2</c:v>
                </c:pt>
                <c:pt idx="10593">
                  <c:v>1.2189999999999999E-2</c:v>
                </c:pt>
                <c:pt idx="10594">
                  <c:v>1.2460000000000001E-2</c:v>
                </c:pt>
                <c:pt idx="10595">
                  <c:v>1.2670000000000001E-2</c:v>
                </c:pt>
                <c:pt idx="10596">
                  <c:v>1.298E-2</c:v>
                </c:pt>
                <c:pt idx="10597">
                  <c:v>1.325E-2</c:v>
                </c:pt>
                <c:pt idx="10598">
                  <c:v>1.3509999999999999E-2</c:v>
                </c:pt>
                <c:pt idx="10599">
                  <c:v>1.388E-2</c:v>
                </c:pt>
                <c:pt idx="10600">
                  <c:v>1.4200000000000001E-2</c:v>
                </c:pt>
                <c:pt idx="10601">
                  <c:v>1.451E-2</c:v>
                </c:pt>
                <c:pt idx="10602">
                  <c:v>1.4829999999999999E-2</c:v>
                </c:pt>
                <c:pt idx="10603">
                  <c:v>1.525E-2</c:v>
                </c:pt>
                <c:pt idx="10604">
                  <c:v>1.5509999999999999E-2</c:v>
                </c:pt>
                <c:pt idx="10605">
                  <c:v>1.5879999999999998E-2</c:v>
                </c:pt>
                <c:pt idx="10606">
                  <c:v>1.6199999999999999E-2</c:v>
                </c:pt>
                <c:pt idx="10607">
                  <c:v>1.6410000000000001E-2</c:v>
                </c:pt>
                <c:pt idx="10608">
                  <c:v>1.678E-2</c:v>
                </c:pt>
                <c:pt idx="10609">
                  <c:v>1.704E-2</c:v>
                </c:pt>
                <c:pt idx="10610">
                  <c:v>1.7250000000000001E-2</c:v>
                </c:pt>
                <c:pt idx="10611">
                  <c:v>1.7569999999999999E-2</c:v>
                </c:pt>
                <c:pt idx="10612">
                  <c:v>1.7670000000000002E-2</c:v>
                </c:pt>
                <c:pt idx="10613">
                  <c:v>1.7829999999999999E-2</c:v>
                </c:pt>
                <c:pt idx="10614">
                  <c:v>1.7940000000000001E-2</c:v>
                </c:pt>
                <c:pt idx="10615">
                  <c:v>1.7940000000000001E-2</c:v>
                </c:pt>
                <c:pt idx="10616">
                  <c:v>1.804E-2</c:v>
                </c:pt>
                <c:pt idx="10617">
                  <c:v>1.7940000000000001E-2</c:v>
                </c:pt>
                <c:pt idx="10618">
                  <c:v>1.7829999999999999E-2</c:v>
                </c:pt>
                <c:pt idx="10619">
                  <c:v>1.7729999999999999E-2</c:v>
                </c:pt>
                <c:pt idx="10620">
                  <c:v>1.7520000000000001E-2</c:v>
                </c:pt>
                <c:pt idx="10621">
                  <c:v>1.7309999999999999E-2</c:v>
                </c:pt>
                <c:pt idx="10622">
                  <c:v>1.704E-2</c:v>
                </c:pt>
                <c:pt idx="10623">
                  <c:v>1.6729999999999998E-2</c:v>
                </c:pt>
                <c:pt idx="10624">
                  <c:v>1.636E-2</c:v>
                </c:pt>
                <c:pt idx="10625">
                  <c:v>1.5990000000000001E-2</c:v>
                </c:pt>
                <c:pt idx="10626">
                  <c:v>1.5570000000000001E-2</c:v>
                </c:pt>
                <c:pt idx="10627">
                  <c:v>1.525E-2</c:v>
                </c:pt>
                <c:pt idx="10628">
                  <c:v>1.478E-2</c:v>
                </c:pt>
                <c:pt idx="10629">
                  <c:v>1.4409999999999999E-2</c:v>
                </c:pt>
                <c:pt idx="10630">
                  <c:v>1.3990000000000001E-2</c:v>
                </c:pt>
                <c:pt idx="10631">
                  <c:v>1.3559999999999999E-2</c:v>
                </c:pt>
                <c:pt idx="10632">
                  <c:v>1.32E-2</c:v>
                </c:pt>
                <c:pt idx="10633">
                  <c:v>1.2829999999999999E-2</c:v>
                </c:pt>
                <c:pt idx="10634">
                  <c:v>1.251E-2</c:v>
                </c:pt>
                <c:pt idx="10635">
                  <c:v>1.2189999999999999E-2</c:v>
                </c:pt>
                <c:pt idx="10636">
                  <c:v>1.209E-2</c:v>
                </c:pt>
                <c:pt idx="10637">
                  <c:v>1.172E-2</c:v>
                </c:pt>
                <c:pt idx="10638">
                  <c:v>1.167E-2</c:v>
                </c:pt>
                <c:pt idx="10639">
                  <c:v>1.1560000000000001E-2</c:v>
                </c:pt>
                <c:pt idx="10640">
                  <c:v>1.167E-2</c:v>
                </c:pt>
                <c:pt idx="10641">
                  <c:v>1.167E-2</c:v>
                </c:pt>
                <c:pt idx="10642">
                  <c:v>1.183E-2</c:v>
                </c:pt>
                <c:pt idx="10643">
                  <c:v>1.1979999999999999E-2</c:v>
                </c:pt>
                <c:pt idx="10644">
                  <c:v>1.225E-2</c:v>
                </c:pt>
                <c:pt idx="10645">
                  <c:v>1.256E-2</c:v>
                </c:pt>
                <c:pt idx="10646">
                  <c:v>1.2930000000000001E-2</c:v>
                </c:pt>
                <c:pt idx="10647">
                  <c:v>1.3299999999999999E-2</c:v>
                </c:pt>
                <c:pt idx="10648">
                  <c:v>1.383E-2</c:v>
                </c:pt>
                <c:pt idx="10649">
                  <c:v>1.4200000000000001E-2</c:v>
                </c:pt>
                <c:pt idx="10650">
                  <c:v>1.4670000000000001E-2</c:v>
                </c:pt>
                <c:pt idx="10651">
                  <c:v>1.525E-2</c:v>
                </c:pt>
                <c:pt idx="10652">
                  <c:v>1.5879999999999998E-2</c:v>
                </c:pt>
                <c:pt idx="10653">
                  <c:v>1.6459999999999999E-2</c:v>
                </c:pt>
                <c:pt idx="10654">
                  <c:v>1.704E-2</c:v>
                </c:pt>
                <c:pt idx="10655">
                  <c:v>1.7670000000000002E-2</c:v>
                </c:pt>
                <c:pt idx="10656">
                  <c:v>1.8100000000000002E-2</c:v>
                </c:pt>
                <c:pt idx="10657">
                  <c:v>1.873E-2</c:v>
                </c:pt>
                <c:pt idx="10658">
                  <c:v>1.9359999999999999E-2</c:v>
                </c:pt>
                <c:pt idx="10659">
                  <c:v>1.9890000000000001E-2</c:v>
                </c:pt>
                <c:pt idx="10660">
                  <c:v>2.0310000000000002E-2</c:v>
                </c:pt>
                <c:pt idx="10661">
                  <c:v>2.068E-2</c:v>
                </c:pt>
                <c:pt idx="10662">
                  <c:v>2.1049999999999999E-2</c:v>
                </c:pt>
                <c:pt idx="10663">
                  <c:v>2.147E-2</c:v>
                </c:pt>
                <c:pt idx="10664">
                  <c:v>2.1839999999999998E-2</c:v>
                </c:pt>
                <c:pt idx="10665">
                  <c:v>2.189E-2</c:v>
                </c:pt>
                <c:pt idx="10666">
                  <c:v>2.2210000000000001E-2</c:v>
                </c:pt>
                <c:pt idx="10667">
                  <c:v>2.2360000000000001E-2</c:v>
                </c:pt>
                <c:pt idx="10668">
                  <c:v>2.2259999999999999E-2</c:v>
                </c:pt>
                <c:pt idx="10669">
                  <c:v>2.215E-2</c:v>
                </c:pt>
                <c:pt idx="10670">
                  <c:v>2.2210000000000001E-2</c:v>
                </c:pt>
                <c:pt idx="10671">
                  <c:v>2.1989999999999999E-2</c:v>
                </c:pt>
                <c:pt idx="10672">
                  <c:v>2.1680000000000001E-2</c:v>
                </c:pt>
                <c:pt idx="10673">
                  <c:v>2.1420000000000002E-2</c:v>
                </c:pt>
                <c:pt idx="10674">
                  <c:v>2.12E-2</c:v>
                </c:pt>
                <c:pt idx="10675">
                  <c:v>2.0729999999999998E-2</c:v>
                </c:pt>
                <c:pt idx="10676">
                  <c:v>2.0310000000000002E-2</c:v>
                </c:pt>
                <c:pt idx="10677">
                  <c:v>1.9730000000000001E-2</c:v>
                </c:pt>
                <c:pt idx="10678">
                  <c:v>1.915E-2</c:v>
                </c:pt>
                <c:pt idx="10679">
                  <c:v>1.8620000000000001E-2</c:v>
                </c:pt>
                <c:pt idx="10680">
                  <c:v>1.804E-2</c:v>
                </c:pt>
                <c:pt idx="10681">
                  <c:v>1.736E-2</c:v>
                </c:pt>
                <c:pt idx="10682">
                  <c:v>1.6570000000000001E-2</c:v>
                </c:pt>
                <c:pt idx="10683">
                  <c:v>1.5939999999999999E-2</c:v>
                </c:pt>
                <c:pt idx="10684">
                  <c:v>1.5299999999999999E-2</c:v>
                </c:pt>
                <c:pt idx="10685">
                  <c:v>1.457E-2</c:v>
                </c:pt>
                <c:pt idx="10686">
                  <c:v>1.388E-2</c:v>
                </c:pt>
                <c:pt idx="10687">
                  <c:v>1.32E-2</c:v>
                </c:pt>
                <c:pt idx="10688">
                  <c:v>1.24E-2</c:v>
                </c:pt>
                <c:pt idx="10689">
                  <c:v>1.183E-2</c:v>
                </c:pt>
                <c:pt idx="10690">
                  <c:v>1.1140000000000001E-2</c:v>
                </c:pt>
                <c:pt idx="10691">
                  <c:v>1.051E-2</c:v>
                </c:pt>
                <c:pt idx="10692">
                  <c:v>9.8200000000000006E-3</c:v>
                </c:pt>
                <c:pt idx="10693">
                  <c:v>9.3500000000000007E-3</c:v>
                </c:pt>
                <c:pt idx="10694">
                  <c:v>8.77E-3</c:v>
                </c:pt>
                <c:pt idx="10695">
                  <c:v>8.2400000000000008E-3</c:v>
                </c:pt>
                <c:pt idx="10696">
                  <c:v>7.8700000000000003E-3</c:v>
                </c:pt>
                <c:pt idx="10697">
                  <c:v>7.4999999999999997E-3</c:v>
                </c:pt>
                <c:pt idx="10698">
                  <c:v>7.2399999999999999E-3</c:v>
                </c:pt>
                <c:pt idx="10699">
                  <c:v>7.1900000000000002E-3</c:v>
                </c:pt>
                <c:pt idx="10700">
                  <c:v>7.0299999999999998E-3</c:v>
                </c:pt>
                <c:pt idx="10701">
                  <c:v>6.9199999999999999E-3</c:v>
                </c:pt>
                <c:pt idx="10702">
                  <c:v>6.9199999999999999E-3</c:v>
                </c:pt>
                <c:pt idx="10703">
                  <c:v>6.9199999999999999E-3</c:v>
                </c:pt>
                <c:pt idx="10704">
                  <c:v>7.1900000000000002E-3</c:v>
                </c:pt>
                <c:pt idx="10705">
                  <c:v>7.45E-3</c:v>
                </c:pt>
                <c:pt idx="10706">
                  <c:v>7.77E-3</c:v>
                </c:pt>
                <c:pt idx="10707">
                  <c:v>8.1899999999999994E-3</c:v>
                </c:pt>
                <c:pt idx="10708">
                  <c:v>8.6599999999999993E-3</c:v>
                </c:pt>
                <c:pt idx="10709">
                  <c:v>9.1900000000000003E-3</c:v>
                </c:pt>
                <c:pt idx="10710">
                  <c:v>9.8200000000000006E-3</c:v>
                </c:pt>
                <c:pt idx="10711">
                  <c:v>1.04E-2</c:v>
                </c:pt>
                <c:pt idx="10712">
                  <c:v>1.103E-2</c:v>
                </c:pt>
                <c:pt idx="10713">
                  <c:v>1.1769999999999999E-2</c:v>
                </c:pt>
                <c:pt idx="10714">
                  <c:v>1.256E-2</c:v>
                </c:pt>
                <c:pt idx="10715">
                  <c:v>1.3350000000000001E-2</c:v>
                </c:pt>
                <c:pt idx="10716">
                  <c:v>1.4200000000000001E-2</c:v>
                </c:pt>
                <c:pt idx="10717">
                  <c:v>1.499E-2</c:v>
                </c:pt>
                <c:pt idx="10718">
                  <c:v>1.583E-2</c:v>
                </c:pt>
                <c:pt idx="10719">
                  <c:v>1.6570000000000001E-2</c:v>
                </c:pt>
                <c:pt idx="10720">
                  <c:v>1.7309999999999999E-2</c:v>
                </c:pt>
                <c:pt idx="10721">
                  <c:v>1.8100000000000002E-2</c:v>
                </c:pt>
                <c:pt idx="10722">
                  <c:v>1.883E-2</c:v>
                </c:pt>
                <c:pt idx="10723">
                  <c:v>1.9570000000000001E-2</c:v>
                </c:pt>
                <c:pt idx="10724">
                  <c:v>2.0150000000000001E-2</c:v>
                </c:pt>
                <c:pt idx="10725">
                  <c:v>2.0619999999999999E-2</c:v>
                </c:pt>
                <c:pt idx="10726">
                  <c:v>2.1049999999999999E-2</c:v>
                </c:pt>
                <c:pt idx="10727">
                  <c:v>2.1520000000000001E-2</c:v>
                </c:pt>
                <c:pt idx="10728">
                  <c:v>2.189E-2</c:v>
                </c:pt>
                <c:pt idx="10729">
                  <c:v>2.2210000000000001E-2</c:v>
                </c:pt>
                <c:pt idx="10730">
                  <c:v>2.231E-2</c:v>
                </c:pt>
                <c:pt idx="10731">
                  <c:v>2.247E-2</c:v>
                </c:pt>
                <c:pt idx="10732">
                  <c:v>2.247E-2</c:v>
                </c:pt>
                <c:pt idx="10733">
                  <c:v>2.2519999999999998E-2</c:v>
                </c:pt>
                <c:pt idx="10734">
                  <c:v>2.247E-2</c:v>
                </c:pt>
                <c:pt idx="10735">
                  <c:v>2.2259999999999999E-2</c:v>
                </c:pt>
                <c:pt idx="10736">
                  <c:v>2.1989999999999999E-2</c:v>
                </c:pt>
                <c:pt idx="10737">
                  <c:v>2.1780000000000001E-2</c:v>
                </c:pt>
                <c:pt idx="10738">
                  <c:v>2.1420000000000002E-2</c:v>
                </c:pt>
                <c:pt idx="10739">
                  <c:v>2.1100000000000001E-2</c:v>
                </c:pt>
                <c:pt idx="10740">
                  <c:v>2.0619999999999999E-2</c:v>
                </c:pt>
                <c:pt idx="10741">
                  <c:v>2.026E-2</c:v>
                </c:pt>
                <c:pt idx="10742">
                  <c:v>1.9779999999999999E-2</c:v>
                </c:pt>
                <c:pt idx="10743">
                  <c:v>1.925E-2</c:v>
                </c:pt>
                <c:pt idx="10744">
                  <c:v>1.883E-2</c:v>
                </c:pt>
                <c:pt idx="10745">
                  <c:v>1.8249999999999999E-2</c:v>
                </c:pt>
                <c:pt idx="10746">
                  <c:v>1.788E-2</c:v>
                </c:pt>
                <c:pt idx="10747">
                  <c:v>1.7250000000000001E-2</c:v>
                </c:pt>
                <c:pt idx="10748">
                  <c:v>1.694E-2</c:v>
                </c:pt>
                <c:pt idx="10749">
                  <c:v>1.651E-2</c:v>
                </c:pt>
                <c:pt idx="10750">
                  <c:v>1.6039999999999999E-2</c:v>
                </c:pt>
                <c:pt idx="10751">
                  <c:v>1.5720000000000001E-2</c:v>
                </c:pt>
                <c:pt idx="10752">
                  <c:v>1.5299999999999999E-2</c:v>
                </c:pt>
                <c:pt idx="10753">
                  <c:v>1.504E-2</c:v>
                </c:pt>
                <c:pt idx="10754">
                  <c:v>1.472E-2</c:v>
                </c:pt>
                <c:pt idx="10755">
                  <c:v>1.4460000000000001E-2</c:v>
                </c:pt>
                <c:pt idx="10756">
                  <c:v>1.43E-2</c:v>
                </c:pt>
                <c:pt idx="10757">
                  <c:v>1.414E-2</c:v>
                </c:pt>
                <c:pt idx="10758">
                  <c:v>1.3990000000000001E-2</c:v>
                </c:pt>
                <c:pt idx="10759">
                  <c:v>1.393E-2</c:v>
                </c:pt>
                <c:pt idx="10760">
                  <c:v>1.383E-2</c:v>
                </c:pt>
                <c:pt idx="10761">
                  <c:v>1.367E-2</c:v>
                </c:pt>
                <c:pt idx="10762">
                  <c:v>1.3769999999999999E-2</c:v>
                </c:pt>
                <c:pt idx="10763">
                  <c:v>1.3769999999999999E-2</c:v>
                </c:pt>
                <c:pt idx="10764">
                  <c:v>1.383E-2</c:v>
                </c:pt>
                <c:pt idx="10765">
                  <c:v>1.393E-2</c:v>
                </c:pt>
                <c:pt idx="10766">
                  <c:v>1.393E-2</c:v>
                </c:pt>
                <c:pt idx="10767">
                  <c:v>1.404E-2</c:v>
                </c:pt>
                <c:pt idx="10768">
                  <c:v>1.409E-2</c:v>
                </c:pt>
                <c:pt idx="10769">
                  <c:v>1.414E-2</c:v>
                </c:pt>
                <c:pt idx="10770">
                  <c:v>1.435E-2</c:v>
                </c:pt>
                <c:pt idx="10771">
                  <c:v>1.451E-2</c:v>
                </c:pt>
                <c:pt idx="10772">
                  <c:v>1.4619999999999999E-2</c:v>
                </c:pt>
                <c:pt idx="10773">
                  <c:v>1.4670000000000001E-2</c:v>
                </c:pt>
                <c:pt idx="10774">
                  <c:v>1.478E-2</c:v>
                </c:pt>
                <c:pt idx="10775">
                  <c:v>1.4829999999999999E-2</c:v>
                </c:pt>
                <c:pt idx="10776">
                  <c:v>1.504E-2</c:v>
                </c:pt>
                <c:pt idx="10777">
                  <c:v>1.5089999999999999E-2</c:v>
                </c:pt>
                <c:pt idx="10778">
                  <c:v>1.52E-2</c:v>
                </c:pt>
                <c:pt idx="10779">
                  <c:v>1.525E-2</c:v>
                </c:pt>
                <c:pt idx="10780">
                  <c:v>1.536E-2</c:v>
                </c:pt>
                <c:pt idx="10781">
                  <c:v>1.541E-2</c:v>
                </c:pt>
                <c:pt idx="10782">
                  <c:v>1.541E-2</c:v>
                </c:pt>
                <c:pt idx="10783">
                  <c:v>1.541E-2</c:v>
                </c:pt>
                <c:pt idx="10784">
                  <c:v>1.546E-2</c:v>
                </c:pt>
                <c:pt idx="10785">
                  <c:v>1.541E-2</c:v>
                </c:pt>
                <c:pt idx="10786">
                  <c:v>1.546E-2</c:v>
                </c:pt>
                <c:pt idx="10787">
                  <c:v>1.546E-2</c:v>
                </c:pt>
                <c:pt idx="10788">
                  <c:v>1.541E-2</c:v>
                </c:pt>
                <c:pt idx="10789">
                  <c:v>1.541E-2</c:v>
                </c:pt>
                <c:pt idx="10790">
                  <c:v>1.525E-2</c:v>
                </c:pt>
                <c:pt idx="10791">
                  <c:v>1.5089999999999999E-2</c:v>
                </c:pt>
                <c:pt idx="10792">
                  <c:v>1.499E-2</c:v>
                </c:pt>
                <c:pt idx="10793">
                  <c:v>1.4880000000000001E-2</c:v>
                </c:pt>
                <c:pt idx="10794">
                  <c:v>1.457E-2</c:v>
                </c:pt>
                <c:pt idx="10795">
                  <c:v>1.4409999999999999E-2</c:v>
                </c:pt>
                <c:pt idx="10796">
                  <c:v>1.4250000000000001E-2</c:v>
                </c:pt>
                <c:pt idx="10797">
                  <c:v>1.3990000000000001E-2</c:v>
                </c:pt>
                <c:pt idx="10798">
                  <c:v>1.367E-2</c:v>
                </c:pt>
                <c:pt idx="10799">
                  <c:v>1.3299999999999999E-2</c:v>
                </c:pt>
                <c:pt idx="10800">
                  <c:v>1.298E-2</c:v>
                </c:pt>
                <c:pt idx="10801">
                  <c:v>1.272E-2</c:v>
                </c:pt>
                <c:pt idx="10802">
                  <c:v>1.23E-2</c:v>
                </c:pt>
                <c:pt idx="10803">
                  <c:v>1.1769999999999999E-2</c:v>
                </c:pt>
                <c:pt idx="10804">
                  <c:v>1.146E-2</c:v>
                </c:pt>
                <c:pt idx="10805">
                  <c:v>1.093E-2</c:v>
                </c:pt>
                <c:pt idx="10806">
                  <c:v>1.051E-2</c:v>
                </c:pt>
                <c:pt idx="10807">
                  <c:v>1.0030000000000001E-2</c:v>
                </c:pt>
                <c:pt idx="10808">
                  <c:v>9.6100000000000005E-3</c:v>
                </c:pt>
                <c:pt idx="10809">
                  <c:v>9.1400000000000006E-3</c:v>
                </c:pt>
                <c:pt idx="10810">
                  <c:v>8.6599999999999993E-3</c:v>
                </c:pt>
                <c:pt idx="10811">
                  <c:v>8.2900000000000005E-3</c:v>
                </c:pt>
                <c:pt idx="10812">
                  <c:v>7.8200000000000006E-3</c:v>
                </c:pt>
                <c:pt idx="10813">
                  <c:v>7.3499999999999998E-3</c:v>
                </c:pt>
                <c:pt idx="10814">
                  <c:v>7.0299999999999998E-3</c:v>
                </c:pt>
                <c:pt idx="10815">
                  <c:v>6.5599999999999999E-3</c:v>
                </c:pt>
                <c:pt idx="10816">
                  <c:v>6.2899999999999996E-3</c:v>
                </c:pt>
                <c:pt idx="10817">
                  <c:v>6.0299999999999998E-3</c:v>
                </c:pt>
                <c:pt idx="10818">
                  <c:v>5.77E-3</c:v>
                </c:pt>
                <c:pt idx="10819">
                  <c:v>5.4999999999999997E-3</c:v>
                </c:pt>
                <c:pt idx="10820">
                  <c:v>5.3400000000000001E-3</c:v>
                </c:pt>
                <c:pt idx="10821">
                  <c:v>5.13E-3</c:v>
                </c:pt>
                <c:pt idx="10822">
                  <c:v>5.0299999999999997E-3</c:v>
                </c:pt>
                <c:pt idx="10823">
                  <c:v>4.9800000000000001E-3</c:v>
                </c:pt>
                <c:pt idx="10824">
                  <c:v>5.0299999999999997E-3</c:v>
                </c:pt>
                <c:pt idx="10825">
                  <c:v>4.9800000000000001E-3</c:v>
                </c:pt>
                <c:pt idx="10826">
                  <c:v>5.0299999999999997E-3</c:v>
                </c:pt>
                <c:pt idx="10827">
                  <c:v>5.13E-3</c:v>
                </c:pt>
                <c:pt idx="10828">
                  <c:v>5.3400000000000001E-3</c:v>
                </c:pt>
                <c:pt idx="10829">
                  <c:v>5.4999999999999997E-3</c:v>
                </c:pt>
                <c:pt idx="10830">
                  <c:v>5.6600000000000001E-3</c:v>
                </c:pt>
                <c:pt idx="10831">
                  <c:v>5.9199999999999999E-3</c:v>
                </c:pt>
                <c:pt idx="10832">
                  <c:v>6.1900000000000002E-3</c:v>
                </c:pt>
                <c:pt idx="10833">
                  <c:v>6.2899999999999996E-3</c:v>
                </c:pt>
                <c:pt idx="10834">
                  <c:v>6.7099999999999998E-3</c:v>
                </c:pt>
                <c:pt idx="10835">
                  <c:v>7.0299999999999998E-3</c:v>
                </c:pt>
                <c:pt idx="10836">
                  <c:v>7.3499999999999998E-3</c:v>
                </c:pt>
                <c:pt idx="10837">
                  <c:v>7.6099999999999996E-3</c:v>
                </c:pt>
                <c:pt idx="10838">
                  <c:v>7.8200000000000006E-3</c:v>
                </c:pt>
                <c:pt idx="10839">
                  <c:v>8.1899999999999994E-3</c:v>
                </c:pt>
                <c:pt idx="10840">
                  <c:v>8.5100000000000002E-3</c:v>
                </c:pt>
                <c:pt idx="10841">
                  <c:v>8.7200000000000003E-3</c:v>
                </c:pt>
                <c:pt idx="10842">
                  <c:v>9.0299999999999998E-3</c:v>
                </c:pt>
                <c:pt idx="10843">
                  <c:v>9.2399999999999999E-3</c:v>
                </c:pt>
                <c:pt idx="10844">
                  <c:v>9.6100000000000005E-3</c:v>
                </c:pt>
                <c:pt idx="10845">
                  <c:v>9.6600000000000002E-3</c:v>
                </c:pt>
                <c:pt idx="10846">
                  <c:v>1.0030000000000001E-2</c:v>
                </c:pt>
                <c:pt idx="10847">
                  <c:v>1.014E-2</c:v>
                </c:pt>
                <c:pt idx="10848">
                  <c:v>1.03E-2</c:v>
                </c:pt>
                <c:pt idx="10849">
                  <c:v>1.035E-2</c:v>
                </c:pt>
                <c:pt idx="10850">
                  <c:v>1.061E-2</c:v>
                </c:pt>
                <c:pt idx="10851">
                  <c:v>1.056E-2</c:v>
                </c:pt>
                <c:pt idx="10852">
                  <c:v>1.0670000000000001E-2</c:v>
                </c:pt>
                <c:pt idx="10853">
                  <c:v>1.077E-2</c:v>
                </c:pt>
                <c:pt idx="10854">
                  <c:v>1.072E-2</c:v>
                </c:pt>
                <c:pt idx="10855">
                  <c:v>1.072E-2</c:v>
                </c:pt>
                <c:pt idx="10856">
                  <c:v>1.072E-2</c:v>
                </c:pt>
                <c:pt idx="10857">
                  <c:v>1.0880000000000001E-2</c:v>
                </c:pt>
                <c:pt idx="10858">
                  <c:v>1.077E-2</c:v>
                </c:pt>
                <c:pt idx="10859">
                  <c:v>1.072E-2</c:v>
                </c:pt>
                <c:pt idx="10860">
                  <c:v>1.061E-2</c:v>
                </c:pt>
                <c:pt idx="10861">
                  <c:v>1.061E-2</c:v>
                </c:pt>
                <c:pt idx="10862">
                  <c:v>1.051E-2</c:v>
                </c:pt>
                <c:pt idx="10863">
                  <c:v>1.04E-2</c:v>
                </c:pt>
                <c:pt idx="10864">
                  <c:v>1.035E-2</c:v>
                </c:pt>
                <c:pt idx="10865">
                  <c:v>1.0189999999999999E-2</c:v>
                </c:pt>
                <c:pt idx="10866">
                  <c:v>1.014E-2</c:v>
                </c:pt>
                <c:pt idx="10867">
                  <c:v>1.0030000000000001E-2</c:v>
                </c:pt>
                <c:pt idx="10868">
                  <c:v>9.8799999999999999E-3</c:v>
                </c:pt>
                <c:pt idx="10869">
                  <c:v>9.7699999999999992E-3</c:v>
                </c:pt>
                <c:pt idx="10870">
                  <c:v>9.6100000000000005E-3</c:v>
                </c:pt>
                <c:pt idx="10871">
                  <c:v>9.4000000000000004E-3</c:v>
                </c:pt>
                <c:pt idx="10872">
                  <c:v>9.3500000000000007E-3</c:v>
                </c:pt>
                <c:pt idx="10873">
                  <c:v>9.0900000000000009E-3</c:v>
                </c:pt>
                <c:pt idx="10874">
                  <c:v>8.9800000000000001E-3</c:v>
                </c:pt>
                <c:pt idx="10875">
                  <c:v>8.77E-3</c:v>
                </c:pt>
                <c:pt idx="10876">
                  <c:v>8.5599999999999999E-3</c:v>
                </c:pt>
                <c:pt idx="10877">
                  <c:v>8.4499999999999992E-3</c:v>
                </c:pt>
                <c:pt idx="10878">
                  <c:v>8.3499999999999998E-3</c:v>
                </c:pt>
                <c:pt idx="10879">
                  <c:v>8.0300000000000007E-3</c:v>
                </c:pt>
                <c:pt idx="10880">
                  <c:v>7.9299999999999995E-3</c:v>
                </c:pt>
                <c:pt idx="10881">
                  <c:v>7.77E-3</c:v>
                </c:pt>
                <c:pt idx="10882">
                  <c:v>7.4999999999999997E-3</c:v>
                </c:pt>
                <c:pt idx="10883">
                  <c:v>7.3499999999999998E-3</c:v>
                </c:pt>
                <c:pt idx="10884">
                  <c:v>7.3499999999999998E-3</c:v>
                </c:pt>
                <c:pt idx="10885">
                  <c:v>7.0800000000000004E-3</c:v>
                </c:pt>
                <c:pt idx="10886">
                  <c:v>7.0299999999999998E-3</c:v>
                </c:pt>
                <c:pt idx="10887">
                  <c:v>6.9199999999999999E-3</c:v>
                </c:pt>
                <c:pt idx="10888">
                  <c:v>6.9800000000000001E-3</c:v>
                </c:pt>
                <c:pt idx="10889">
                  <c:v>6.77E-3</c:v>
                </c:pt>
                <c:pt idx="10890">
                  <c:v>6.7099999999999998E-3</c:v>
                </c:pt>
                <c:pt idx="10891">
                  <c:v>6.8199999999999997E-3</c:v>
                </c:pt>
                <c:pt idx="10892">
                  <c:v>6.8199999999999997E-3</c:v>
                </c:pt>
                <c:pt idx="10893">
                  <c:v>6.9199999999999999E-3</c:v>
                </c:pt>
                <c:pt idx="10894">
                  <c:v>7.0299999999999998E-3</c:v>
                </c:pt>
                <c:pt idx="10895">
                  <c:v>7.1900000000000002E-3</c:v>
                </c:pt>
                <c:pt idx="10896">
                  <c:v>7.2899999999999996E-3</c:v>
                </c:pt>
                <c:pt idx="10897">
                  <c:v>7.6099999999999996E-3</c:v>
                </c:pt>
                <c:pt idx="10898">
                  <c:v>7.77E-3</c:v>
                </c:pt>
                <c:pt idx="10899">
                  <c:v>8.0300000000000007E-3</c:v>
                </c:pt>
                <c:pt idx="10900">
                  <c:v>8.5100000000000002E-3</c:v>
                </c:pt>
                <c:pt idx="10901">
                  <c:v>8.8199999999999997E-3</c:v>
                </c:pt>
                <c:pt idx="10902">
                  <c:v>9.2999999999999992E-3</c:v>
                </c:pt>
                <c:pt idx="10903">
                  <c:v>9.6100000000000005E-3</c:v>
                </c:pt>
                <c:pt idx="10904">
                  <c:v>1.014E-2</c:v>
                </c:pt>
                <c:pt idx="10905">
                  <c:v>1.0670000000000001E-2</c:v>
                </c:pt>
                <c:pt idx="10906">
                  <c:v>1.1089999999999999E-2</c:v>
                </c:pt>
                <c:pt idx="10907">
                  <c:v>1.172E-2</c:v>
                </c:pt>
                <c:pt idx="10908">
                  <c:v>1.23E-2</c:v>
                </c:pt>
                <c:pt idx="10909">
                  <c:v>1.272E-2</c:v>
                </c:pt>
                <c:pt idx="10910">
                  <c:v>1.325E-2</c:v>
                </c:pt>
                <c:pt idx="10911">
                  <c:v>1.3769999999999999E-2</c:v>
                </c:pt>
                <c:pt idx="10912">
                  <c:v>1.435E-2</c:v>
                </c:pt>
                <c:pt idx="10913">
                  <c:v>1.4880000000000001E-2</c:v>
                </c:pt>
                <c:pt idx="10914">
                  <c:v>1.5299999999999999E-2</c:v>
                </c:pt>
                <c:pt idx="10915">
                  <c:v>1.583E-2</c:v>
                </c:pt>
                <c:pt idx="10916">
                  <c:v>1.6250000000000001E-2</c:v>
                </c:pt>
                <c:pt idx="10917">
                  <c:v>1.6619999999999999E-2</c:v>
                </c:pt>
                <c:pt idx="10918">
                  <c:v>1.704E-2</c:v>
                </c:pt>
                <c:pt idx="10919">
                  <c:v>1.7250000000000001E-2</c:v>
                </c:pt>
                <c:pt idx="10920">
                  <c:v>1.762E-2</c:v>
                </c:pt>
                <c:pt idx="10921">
                  <c:v>1.7729999999999999E-2</c:v>
                </c:pt>
                <c:pt idx="10922">
                  <c:v>1.7940000000000001E-2</c:v>
                </c:pt>
                <c:pt idx="10923">
                  <c:v>1.804E-2</c:v>
                </c:pt>
                <c:pt idx="10924">
                  <c:v>1.8100000000000002E-2</c:v>
                </c:pt>
                <c:pt idx="10925">
                  <c:v>1.804E-2</c:v>
                </c:pt>
                <c:pt idx="10926">
                  <c:v>1.7940000000000001E-2</c:v>
                </c:pt>
                <c:pt idx="10927">
                  <c:v>1.7780000000000001E-2</c:v>
                </c:pt>
                <c:pt idx="10928">
                  <c:v>1.7520000000000001E-2</c:v>
                </c:pt>
                <c:pt idx="10929">
                  <c:v>1.7250000000000001E-2</c:v>
                </c:pt>
                <c:pt idx="10930">
                  <c:v>1.6990000000000002E-2</c:v>
                </c:pt>
                <c:pt idx="10931">
                  <c:v>1.6459999999999999E-2</c:v>
                </c:pt>
                <c:pt idx="10932">
                  <c:v>1.6150000000000001E-2</c:v>
                </c:pt>
                <c:pt idx="10933">
                  <c:v>1.562E-2</c:v>
                </c:pt>
                <c:pt idx="10934">
                  <c:v>1.5140000000000001E-2</c:v>
                </c:pt>
                <c:pt idx="10935">
                  <c:v>1.451E-2</c:v>
                </c:pt>
                <c:pt idx="10936">
                  <c:v>1.393E-2</c:v>
                </c:pt>
                <c:pt idx="10937">
                  <c:v>1.3350000000000001E-2</c:v>
                </c:pt>
                <c:pt idx="10938">
                  <c:v>1.277E-2</c:v>
                </c:pt>
                <c:pt idx="10939">
                  <c:v>1.204E-2</c:v>
                </c:pt>
                <c:pt idx="10940">
                  <c:v>1.1509999999999999E-2</c:v>
                </c:pt>
                <c:pt idx="10941">
                  <c:v>1.082E-2</c:v>
                </c:pt>
                <c:pt idx="10942">
                  <c:v>1.0189999999999999E-2</c:v>
                </c:pt>
                <c:pt idx="10943">
                  <c:v>9.4500000000000001E-3</c:v>
                </c:pt>
                <c:pt idx="10944">
                  <c:v>8.8199999999999997E-3</c:v>
                </c:pt>
                <c:pt idx="10945">
                  <c:v>8.2900000000000005E-3</c:v>
                </c:pt>
                <c:pt idx="10946">
                  <c:v>7.77E-3</c:v>
                </c:pt>
                <c:pt idx="10947">
                  <c:v>7.2899999999999996E-3</c:v>
                </c:pt>
                <c:pt idx="10948">
                  <c:v>6.9199999999999999E-3</c:v>
                </c:pt>
                <c:pt idx="10949">
                  <c:v>6.4000000000000003E-3</c:v>
                </c:pt>
                <c:pt idx="10950">
                  <c:v>6.0800000000000003E-3</c:v>
                </c:pt>
                <c:pt idx="10951">
                  <c:v>5.7099999999999998E-3</c:v>
                </c:pt>
                <c:pt idx="10952">
                  <c:v>5.4999999999999997E-3</c:v>
                </c:pt>
                <c:pt idx="10953">
                  <c:v>5.3400000000000001E-3</c:v>
                </c:pt>
                <c:pt idx="10954">
                  <c:v>5.2399999999999999E-3</c:v>
                </c:pt>
                <c:pt idx="10955">
                  <c:v>5.2399999999999999E-3</c:v>
                </c:pt>
                <c:pt idx="10956">
                  <c:v>5.2399999999999999E-3</c:v>
                </c:pt>
                <c:pt idx="10957">
                  <c:v>5.2399999999999999E-3</c:v>
                </c:pt>
                <c:pt idx="10958">
                  <c:v>5.4000000000000003E-3</c:v>
                </c:pt>
                <c:pt idx="10959">
                  <c:v>5.4000000000000003E-3</c:v>
                </c:pt>
                <c:pt idx="10960">
                  <c:v>5.7099999999999998E-3</c:v>
                </c:pt>
                <c:pt idx="10961">
                  <c:v>5.9199999999999999E-3</c:v>
                </c:pt>
                <c:pt idx="10962">
                  <c:v>6.3499999999999997E-3</c:v>
                </c:pt>
                <c:pt idx="10963">
                  <c:v>6.6100000000000004E-3</c:v>
                </c:pt>
                <c:pt idx="10964">
                  <c:v>7.0299999999999998E-3</c:v>
                </c:pt>
                <c:pt idx="10965">
                  <c:v>7.4000000000000003E-3</c:v>
                </c:pt>
                <c:pt idx="10966">
                  <c:v>7.8700000000000003E-3</c:v>
                </c:pt>
                <c:pt idx="10967">
                  <c:v>8.2900000000000005E-3</c:v>
                </c:pt>
                <c:pt idx="10968">
                  <c:v>8.8199999999999997E-3</c:v>
                </c:pt>
                <c:pt idx="10969">
                  <c:v>9.2399999999999999E-3</c:v>
                </c:pt>
                <c:pt idx="10970">
                  <c:v>9.7699999999999992E-3</c:v>
                </c:pt>
                <c:pt idx="10971">
                  <c:v>1.03E-2</c:v>
                </c:pt>
                <c:pt idx="10972">
                  <c:v>1.077E-2</c:v>
                </c:pt>
                <c:pt idx="10973">
                  <c:v>1.125E-2</c:v>
                </c:pt>
                <c:pt idx="10974">
                  <c:v>1.1769999999999999E-2</c:v>
                </c:pt>
                <c:pt idx="10975">
                  <c:v>1.2189999999999999E-2</c:v>
                </c:pt>
                <c:pt idx="10976">
                  <c:v>1.2619999999999999E-2</c:v>
                </c:pt>
                <c:pt idx="10977">
                  <c:v>1.304E-2</c:v>
                </c:pt>
                <c:pt idx="10978">
                  <c:v>1.3559999999999999E-2</c:v>
                </c:pt>
                <c:pt idx="10979">
                  <c:v>1.383E-2</c:v>
                </c:pt>
                <c:pt idx="10980">
                  <c:v>1.409E-2</c:v>
                </c:pt>
                <c:pt idx="10981">
                  <c:v>1.4409999999999999E-2</c:v>
                </c:pt>
                <c:pt idx="10982">
                  <c:v>1.4670000000000001E-2</c:v>
                </c:pt>
                <c:pt idx="10983">
                  <c:v>1.4829999999999999E-2</c:v>
                </c:pt>
                <c:pt idx="10984">
                  <c:v>1.499E-2</c:v>
                </c:pt>
                <c:pt idx="10985">
                  <c:v>1.5089999999999999E-2</c:v>
                </c:pt>
                <c:pt idx="10986">
                  <c:v>1.52E-2</c:v>
                </c:pt>
                <c:pt idx="10987">
                  <c:v>1.5140000000000001E-2</c:v>
                </c:pt>
                <c:pt idx="10988">
                  <c:v>1.52E-2</c:v>
                </c:pt>
                <c:pt idx="10989">
                  <c:v>1.504E-2</c:v>
                </c:pt>
                <c:pt idx="10990">
                  <c:v>1.5089999999999999E-2</c:v>
                </c:pt>
                <c:pt idx="10991">
                  <c:v>1.4829999999999999E-2</c:v>
                </c:pt>
                <c:pt idx="10992">
                  <c:v>1.4619999999999999E-2</c:v>
                </c:pt>
                <c:pt idx="10993">
                  <c:v>1.435E-2</c:v>
                </c:pt>
                <c:pt idx="10994">
                  <c:v>1.414E-2</c:v>
                </c:pt>
                <c:pt idx="10995">
                  <c:v>1.388E-2</c:v>
                </c:pt>
                <c:pt idx="10996">
                  <c:v>1.3559999999999999E-2</c:v>
                </c:pt>
                <c:pt idx="10997">
                  <c:v>1.3089999999999999E-2</c:v>
                </c:pt>
                <c:pt idx="10998">
                  <c:v>1.2619999999999999E-2</c:v>
                </c:pt>
                <c:pt idx="10999">
                  <c:v>1.225E-2</c:v>
                </c:pt>
                <c:pt idx="11000">
                  <c:v>1.193E-2</c:v>
                </c:pt>
                <c:pt idx="11001">
                  <c:v>1.14E-2</c:v>
                </c:pt>
                <c:pt idx="11002">
                  <c:v>1.098E-2</c:v>
                </c:pt>
                <c:pt idx="11003">
                  <c:v>1.04E-2</c:v>
                </c:pt>
                <c:pt idx="11004">
                  <c:v>9.9799999999999993E-3</c:v>
                </c:pt>
                <c:pt idx="11005">
                  <c:v>9.4500000000000001E-3</c:v>
                </c:pt>
                <c:pt idx="11006">
                  <c:v>9.0299999999999998E-3</c:v>
                </c:pt>
                <c:pt idx="11007">
                  <c:v>8.5100000000000002E-3</c:v>
                </c:pt>
                <c:pt idx="11008">
                  <c:v>7.9799999999999992E-3</c:v>
                </c:pt>
                <c:pt idx="11009">
                  <c:v>7.45E-3</c:v>
                </c:pt>
                <c:pt idx="11010">
                  <c:v>7.1900000000000002E-3</c:v>
                </c:pt>
                <c:pt idx="11011">
                  <c:v>6.6600000000000001E-3</c:v>
                </c:pt>
                <c:pt idx="11012">
                  <c:v>6.4000000000000003E-3</c:v>
                </c:pt>
                <c:pt idx="11013">
                  <c:v>6.0800000000000003E-3</c:v>
                </c:pt>
                <c:pt idx="11014">
                  <c:v>5.7099999999999998E-3</c:v>
                </c:pt>
                <c:pt idx="11015">
                  <c:v>5.4999999999999997E-3</c:v>
                </c:pt>
                <c:pt idx="11016">
                  <c:v>5.3400000000000001E-3</c:v>
                </c:pt>
                <c:pt idx="11017">
                  <c:v>5.1900000000000002E-3</c:v>
                </c:pt>
                <c:pt idx="11018">
                  <c:v>4.9800000000000001E-3</c:v>
                </c:pt>
                <c:pt idx="11019">
                  <c:v>5.0800000000000003E-3</c:v>
                </c:pt>
                <c:pt idx="11020">
                  <c:v>5.0800000000000003E-3</c:v>
                </c:pt>
                <c:pt idx="11021">
                  <c:v>5.0800000000000003E-3</c:v>
                </c:pt>
                <c:pt idx="11022">
                  <c:v>5.2399999999999999E-3</c:v>
                </c:pt>
                <c:pt idx="11023">
                  <c:v>5.3400000000000001E-3</c:v>
                </c:pt>
                <c:pt idx="11024">
                  <c:v>5.5500000000000002E-3</c:v>
                </c:pt>
                <c:pt idx="11025">
                  <c:v>5.8199999999999997E-3</c:v>
                </c:pt>
                <c:pt idx="11026">
                  <c:v>6.1900000000000002E-3</c:v>
                </c:pt>
                <c:pt idx="11027">
                  <c:v>6.45E-3</c:v>
                </c:pt>
                <c:pt idx="11028">
                  <c:v>6.8700000000000002E-3</c:v>
                </c:pt>
                <c:pt idx="11029">
                  <c:v>7.2899999999999996E-3</c:v>
                </c:pt>
                <c:pt idx="11030">
                  <c:v>7.77E-3</c:v>
                </c:pt>
                <c:pt idx="11031">
                  <c:v>8.2900000000000005E-3</c:v>
                </c:pt>
                <c:pt idx="11032">
                  <c:v>8.7200000000000003E-3</c:v>
                </c:pt>
                <c:pt idx="11033">
                  <c:v>9.2399999999999999E-3</c:v>
                </c:pt>
                <c:pt idx="11034">
                  <c:v>9.6600000000000002E-3</c:v>
                </c:pt>
                <c:pt idx="11035">
                  <c:v>1.0189999999999999E-2</c:v>
                </c:pt>
                <c:pt idx="11036">
                  <c:v>1.072E-2</c:v>
                </c:pt>
                <c:pt idx="11037">
                  <c:v>1.119E-2</c:v>
                </c:pt>
                <c:pt idx="11038">
                  <c:v>1.167E-2</c:v>
                </c:pt>
                <c:pt idx="11039">
                  <c:v>1.209E-2</c:v>
                </c:pt>
                <c:pt idx="11040">
                  <c:v>1.256E-2</c:v>
                </c:pt>
                <c:pt idx="11041">
                  <c:v>1.2930000000000001E-2</c:v>
                </c:pt>
                <c:pt idx="11042">
                  <c:v>1.3350000000000001E-2</c:v>
                </c:pt>
                <c:pt idx="11043">
                  <c:v>1.362E-2</c:v>
                </c:pt>
                <c:pt idx="11044">
                  <c:v>1.393E-2</c:v>
                </c:pt>
                <c:pt idx="11045">
                  <c:v>1.409E-2</c:v>
                </c:pt>
                <c:pt idx="11046">
                  <c:v>1.4250000000000001E-2</c:v>
                </c:pt>
                <c:pt idx="11047">
                  <c:v>1.435E-2</c:v>
                </c:pt>
                <c:pt idx="11048">
                  <c:v>1.457E-2</c:v>
                </c:pt>
                <c:pt idx="11049">
                  <c:v>1.4619999999999999E-2</c:v>
                </c:pt>
                <c:pt idx="11050">
                  <c:v>1.4619999999999999E-2</c:v>
                </c:pt>
                <c:pt idx="11051">
                  <c:v>1.4619999999999999E-2</c:v>
                </c:pt>
                <c:pt idx="11052">
                  <c:v>1.4619999999999999E-2</c:v>
                </c:pt>
                <c:pt idx="11053">
                  <c:v>1.457E-2</c:v>
                </c:pt>
                <c:pt idx="11054">
                  <c:v>1.451E-2</c:v>
                </c:pt>
                <c:pt idx="11055">
                  <c:v>1.4460000000000001E-2</c:v>
                </c:pt>
                <c:pt idx="11056">
                  <c:v>1.4250000000000001E-2</c:v>
                </c:pt>
                <c:pt idx="11057">
                  <c:v>1.43E-2</c:v>
                </c:pt>
                <c:pt idx="11058">
                  <c:v>1.4200000000000001E-2</c:v>
                </c:pt>
                <c:pt idx="11059">
                  <c:v>1.404E-2</c:v>
                </c:pt>
                <c:pt idx="11060">
                  <c:v>1.404E-2</c:v>
                </c:pt>
                <c:pt idx="11061">
                  <c:v>1.383E-2</c:v>
                </c:pt>
                <c:pt idx="11062">
                  <c:v>1.388E-2</c:v>
                </c:pt>
                <c:pt idx="11063">
                  <c:v>1.383E-2</c:v>
                </c:pt>
                <c:pt idx="11064">
                  <c:v>1.388E-2</c:v>
                </c:pt>
                <c:pt idx="11065">
                  <c:v>1.388E-2</c:v>
                </c:pt>
                <c:pt idx="11066">
                  <c:v>1.393E-2</c:v>
                </c:pt>
                <c:pt idx="11067">
                  <c:v>1.3990000000000001E-2</c:v>
                </c:pt>
                <c:pt idx="11068">
                  <c:v>1.404E-2</c:v>
                </c:pt>
                <c:pt idx="11069">
                  <c:v>1.4200000000000001E-2</c:v>
                </c:pt>
                <c:pt idx="11070">
                  <c:v>1.43E-2</c:v>
                </c:pt>
                <c:pt idx="11071">
                  <c:v>1.4409999999999999E-2</c:v>
                </c:pt>
                <c:pt idx="11072">
                  <c:v>1.4619999999999999E-2</c:v>
                </c:pt>
                <c:pt idx="11073">
                  <c:v>1.472E-2</c:v>
                </c:pt>
                <c:pt idx="11074">
                  <c:v>1.4930000000000001E-2</c:v>
                </c:pt>
                <c:pt idx="11075">
                  <c:v>1.52E-2</c:v>
                </c:pt>
                <c:pt idx="11076">
                  <c:v>1.536E-2</c:v>
                </c:pt>
                <c:pt idx="11077">
                  <c:v>1.5570000000000001E-2</c:v>
                </c:pt>
                <c:pt idx="11078">
                  <c:v>1.567E-2</c:v>
                </c:pt>
                <c:pt idx="11079">
                  <c:v>1.5779999999999999E-2</c:v>
                </c:pt>
                <c:pt idx="11080">
                  <c:v>1.5990000000000001E-2</c:v>
                </c:pt>
                <c:pt idx="11081">
                  <c:v>1.609E-2</c:v>
                </c:pt>
                <c:pt idx="11082">
                  <c:v>1.6199999999999999E-2</c:v>
                </c:pt>
                <c:pt idx="11083">
                  <c:v>1.6150000000000001E-2</c:v>
                </c:pt>
                <c:pt idx="11084">
                  <c:v>1.6250000000000001E-2</c:v>
                </c:pt>
                <c:pt idx="11085">
                  <c:v>1.6150000000000001E-2</c:v>
                </c:pt>
                <c:pt idx="11086">
                  <c:v>1.6039999999999999E-2</c:v>
                </c:pt>
                <c:pt idx="11087">
                  <c:v>1.5939999999999999E-2</c:v>
                </c:pt>
                <c:pt idx="11088">
                  <c:v>1.567E-2</c:v>
                </c:pt>
                <c:pt idx="11089">
                  <c:v>1.5570000000000001E-2</c:v>
                </c:pt>
                <c:pt idx="11090">
                  <c:v>1.536E-2</c:v>
                </c:pt>
                <c:pt idx="11091">
                  <c:v>1.4930000000000001E-2</c:v>
                </c:pt>
                <c:pt idx="11092">
                  <c:v>1.4619999999999999E-2</c:v>
                </c:pt>
                <c:pt idx="11093">
                  <c:v>1.43E-2</c:v>
                </c:pt>
                <c:pt idx="11094">
                  <c:v>1.388E-2</c:v>
                </c:pt>
                <c:pt idx="11095">
                  <c:v>1.3559999999999999E-2</c:v>
                </c:pt>
                <c:pt idx="11096">
                  <c:v>1.32E-2</c:v>
                </c:pt>
                <c:pt idx="11097">
                  <c:v>1.272E-2</c:v>
                </c:pt>
                <c:pt idx="11098">
                  <c:v>1.23E-2</c:v>
                </c:pt>
                <c:pt idx="11099">
                  <c:v>1.183E-2</c:v>
                </c:pt>
                <c:pt idx="11100">
                  <c:v>1.1509999999999999E-2</c:v>
                </c:pt>
                <c:pt idx="11101">
                  <c:v>1.1140000000000001E-2</c:v>
                </c:pt>
                <c:pt idx="11102">
                  <c:v>1.093E-2</c:v>
                </c:pt>
                <c:pt idx="11103">
                  <c:v>1.056E-2</c:v>
                </c:pt>
                <c:pt idx="11104">
                  <c:v>1.03E-2</c:v>
                </c:pt>
                <c:pt idx="11105">
                  <c:v>1.0030000000000001E-2</c:v>
                </c:pt>
                <c:pt idx="11106">
                  <c:v>9.9299999999999996E-3</c:v>
                </c:pt>
                <c:pt idx="11107">
                  <c:v>9.8799999999999999E-3</c:v>
                </c:pt>
                <c:pt idx="11108">
                  <c:v>9.9799999999999993E-3</c:v>
                </c:pt>
                <c:pt idx="11109">
                  <c:v>9.8799999999999999E-3</c:v>
                </c:pt>
                <c:pt idx="11110">
                  <c:v>9.9799999999999993E-3</c:v>
                </c:pt>
                <c:pt idx="11111">
                  <c:v>1.014E-2</c:v>
                </c:pt>
                <c:pt idx="11112">
                  <c:v>1.035E-2</c:v>
                </c:pt>
                <c:pt idx="11113">
                  <c:v>1.072E-2</c:v>
                </c:pt>
                <c:pt idx="11114">
                  <c:v>1.1089999999999999E-2</c:v>
                </c:pt>
                <c:pt idx="11115">
                  <c:v>1.146E-2</c:v>
                </c:pt>
                <c:pt idx="11116">
                  <c:v>1.188E-2</c:v>
                </c:pt>
                <c:pt idx="11117">
                  <c:v>1.24E-2</c:v>
                </c:pt>
                <c:pt idx="11118">
                  <c:v>1.2930000000000001E-2</c:v>
                </c:pt>
                <c:pt idx="11119">
                  <c:v>1.3559999999999999E-2</c:v>
                </c:pt>
                <c:pt idx="11120">
                  <c:v>1.409E-2</c:v>
                </c:pt>
                <c:pt idx="11121">
                  <c:v>1.478E-2</c:v>
                </c:pt>
                <c:pt idx="11122">
                  <c:v>1.546E-2</c:v>
                </c:pt>
                <c:pt idx="11123">
                  <c:v>1.6150000000000001E-2</c:v>
                </c:pt>
                <c:pt idx="11124">
                  <c:v>1.678E-2</c:v>
                </c:pt>
                <c:pt idx="11125">
                  <c:v>1.746E-2</c:v>
                </c:pt>
                <c:pt idx="11126">
                  <c:v>1.7989999999999999E-2</c:v>
                </c:pt>
                <c:pt idx="11127">
                  <c:v>1.8519999999999998E-2</c:v>
                </c:pt>
                <c:pt idx="11128">
                  <c:v>1.9199999999999998E-2</c:v>
                </c:pt>
                <c:pt idx="11129">
                  <c:v>1.968E-2</c:v>
                </c:pt>
                <c:pt idx="11130">
                  <c:v>2.0199999999999999E-2</c:v>
                </c:pt>
                <c:pt idx="11131">
                  <c:v>2.068E-2</c:v>
                </c:pt>
                <c:pt idx="11132">
                  <c:v>2.1100000000000001E-2</c:v>
                </c:pt>
                <c:pt idx="11133">
                  <c:v>2.1360000000000001E-2</c:v>
                </c:pt>
                <c:pt idx="11134">
                  <c:v>2.1569999999999999E-2</c:v>
                </c:pt>
                <c:pt idx="11135">
                  <c:v>2.1839999999999998E-2</c:v>
                </c:pt>
                <c:pt idx="11136">
                  <c:v>2.1989999999999999E-2</c:v>
                </c:pt>
                <c:pt idx="11137">
                  <c:v>2.1989999999999999E-2</c:v>
                </c:pt>
                <c:pt idx="11138">
                  <c:v>2.2100000000000002E-2</c:v>
                </c:pt>
                <c:pt idx="11139">
                  <c:v>2.205E-2</c:v>
                </c:pt>
                <c:pt idx="11140">
                  <c:v>2.205E-2</c:v>
                </c:pt>
                <c:pt idx="11141">
                  <c:v>2.1780000000000001E-2</c:v>
                </c:pt>
                <c:pt idx="11142">
                  <c:v>2.163E-2</c:v>
                </c:pt>
                <c:pt idx="11143">
                  <c:v>2.1309999999999999E-2</c:v>
                </c:pt>
                <c:pt idx="11144">
                  <c:v>2.1100000000000001E-2</c:v>
                </c:pt>
                <c:pt idx="11145">
                  <c:v>2.0570000000000001E-2</c:v>
                </c:pt>
                <c:pt idx="11146">
                  <c:v>2.0310000000000002E-2</c:v>
                </c:pt>
                <c:pt idx="11147">
                  <c:v>1.983E-2</c:v>
                </c:pt>
                <c:pt idx="11148">
                  <c:v>1.9470000000000001E-2</c:v>
                </c:pt>
                <c:pt idx="11149">
                  <c:v>1.8890000000000001E-2</c:v>
                </c:pt>
                <c:pt idx="11150">
                  <c:v>1.8460000000000001E-2</c:v>
                </c:pt>
                <c:pt idx="11151">
                  <c:v>1.7940000000000001E-2</c:v>
                </c:pt>
                <c:pt idx="11152">
                  <c:v>1.746E-2</c:v>
                </c:pt>
                <c:pt idx="11153">
                  <c:v>1.694E-2</c:v>
                </c:pt>
                <c:pt idx="11154">
                  <c:v>1.6410000000000001E-2</c:v>
                </c:pt>
                <c:pt idx="11155">
                  <c:v>1.583E-2</c:v>
                </c:pt>
                <c:pt idx="11156">
                  <c:v>1.541E-2</c:v>
                </c:pt>
                <c:pt idx="11157">
                  <c:v>1.4930000000000001E-2</c:v>
                </c:pt>
                <c:pt idx="11158">
                  <c:v>1.457E-2</c:v>
                </c:pt>
                <c:pt idx="11159">
                  <c:v>1.404E-2</c:v>
                </c:pt>
                <c:pt idx="11160">
                  <c:v>1.362E-2</c:v>
                </c:pt>
                <c:pt idx="11161">
                  <c:v>1.32E-2</c:v>
                </c:pt>
                <c:pt idx="11162">
                  <c:v>1.277E-2</c:v>
                </c:pt>
                <c:pt idx="11163">
                  <c:v>1.251E-2</c:v>
                </c:pt>
                <c:pt idx="11164">
                  <c:v>1.2189999999999999E-2</c:v>
                </c:pt>
                <c:pt idx="11165">
                  <c:v>1.1979999999999999E-2</c:v>
                </c:pt>
                <c:pt idx="11166">
                  <c:v>1.167E-2</c:v>
                </c:pt>
                <c:pt idx="11167">
                  <c:v>1.14E-2</c:v>
                </c:pt>
                <c:pt idx="11168">
                  <c:v>1.119E-2</c:v>
                </c:pt>
                <c:pt idx="11169">
                  <c:v>1.103E-2</c:v>
                </c:pt>
                <c:pt idx="11170">
                  <c:v>1.098E-2</c:v>
                </c:pt>
                <c:pt idx="11171">
                  <c:v>1.077E-2</c:v>
                </c:pt>
                <c:pt idx="11172">
                  <c:v>1.077E-2</c:v>
                </c:pt>
                <c:pt idx="11173">
                  <c:v>1.061E-2</c:v>
                </c:pt>
                <c:pt idx="11174">
                  <c:v>1.061E-2</c:v>
                </c:pt>
                <c:pt idx="11175">
                  <c:v>1.051E-2</c:v>
                </c:pt>
                <c:pt idx="11176">
                  <c:v>1.051E-2</c:v>
                </c:pt>
                <c:pt idx="11177">
                  <c:v>1.051E-2</c:v>
                </c:pt>
                <c:pt idx="11178">
                  <c:v>1.0460000000000001E-2</c:v>
                </c:pt>
                <c:pt idx="11179">
                  <c:v>1.051E-2</c:v>
                </c:pt>
                <c:pt idx="11180">
                  <c:v>1.056E-2</c:v>
                </c:pt>
                <c:pt idx="11181">
                  <c:v>1.056E-2</c:v>
                </c:pt>
                <c:pt idx="11182">
                  <c:v>1.0670000000000001E-2</c:v>
                </c:pt>
                <c:pt idx="11183">
                  <c:v>1.056E-2</c:v>
                </c:pt>
                <c:pt idx="11184">
                  <c:v>1.056E-2</c:v>
                </c:pt>
                <c:pt idx="11185">
                  <c:v>1.0670000000000001E-2</c:v>
                </c:pt>
                <c:pt idx="11186">
                  <c:v>1.0670000000000001E-2</c:v>
                </c:pt>
                <c:pt idx="11187">
                  <c:v>1.072E-2</c:v>
                </c:pt>
                <c:pt idx="11188">
                  <c:v>1.077E-2</c:v>
                </c:pt>
                <c:pt idx="11189">
                  <c:v>1.077E-2</c:v>
                </c:pt>
                <c:pt idx="11190">
                  <c:v>1.077E-2</c:v>
                </c:pt>
                <c:pt idx="11191">
                  <c:v>1.077E-2</c:v>
                </c:pt>
                <c:pt idx="11192">
                  <c:v>1.082E-2</c:v>
                </c:pt>
                <c:pt idx="11193">
                  <c:v>1.077E-2</c:v>
                </c:pt>
                <c:pt idx="11194">
                  <c:v>1.0880000000000001E-2</c:v>
                </c:pt>
                <c:pt idx="11195">
                  <c:v>1.077E-2</c:v>
                </c:pt>
                <c:pt idx="11196">
                  <c:v>1.082E-2</c:v>
                </c:pt>
                <c:pt idx="11197">
                  <c:v>1.077E-2</c:v>
                </c:pt>
                <c:pt idx="11198">
                  <c:v>1.082E-2</c:v>
                </c:pt>
                <c:pt idx="11199">
                  <c:v>1.077E-2</c:v>
                </c:pt>
                <c:pt idx="11200">
                  <c:v>1.082E-2</c:v>
                </c:pt>
                <c:pt idx="11201">
                  <c:v>1.082E-2</c:v>
                </c:pt>
                <c:pt idx="11202">
                  <c:v>1.103E-2</c:v>
                </c:pt>
                <c:pt idx="11203">
                  <c:v>1.103E-2</c:v>
                </c:pt>
                <c:pt idx="11204">
                  <c:v>1.1089999999999999E-2</c:v>
                </c:pt>
                <c:pt idx="11205">
                  <c:v>1.103E-2</c:v>
                </c:pt>
                <c:pt idx="11206">
                  <c:v>1.125E-2</c:v>
                </c:pt>
                <c:pt idx="11207">
                  <c:v>1.1299999999999999E-2</c:v>
                </c:pt>
                <c:pt idx="11208">
                  <c:v>1.146E-2</c:v>
                </c:pt>
                <c:pt idx="11209">
                  <c:v>1.146E-2</c:v>
                </c:pt>
                <c:pt idx="11210">
                  <c:v>1.1610000000000001E-2</c:v>
                </c:pt>
                <c:pt idx="11211">
                  <c:v>1.172E-2</c:v>
                </c:pt>
                <c:pt idx="11212">
                  <c:v>1.193E-2</c:v>
                </c:pt>
                <c:pt idx="11213">
                  <c:v>1.204E-2</c:v>
                </c:pt>
                <c:pt idx="11214">
                  <c:v>1.23E-2</c:v>
                </c:pt>
                <c:pt idx="11215">
                  <c:v>1.24E-2</c:v>
                </c:pt>
                <c:pt idx="11216">
                  <c:v>1.251E-2</c:v>
                </c:pt>
                <c:pt idx="11217">
                  <c:v>1.2670000000000001E-2</c:v>
                </c:pt>
                <c:pt idx="11218">
                  <c:v>1.2880000000000001E-2</c:v>
                </c:pt>
                <c:pt idx="11219">
                  <c:v>1.2930000000000001E-2</c:v>
                </c:pt>
                <c:pt idx="11220">
                  <c:v>1.3089999999999999E-2</c:v>
                </c:pt>
                <c:pt idx="11221">
                  <c:v>1.3140000000000001E-2</c:v>
                </c:pt>
                <c:pt idx="11222">
                  <c:v>1.32E-2</c:v>
                </c:pt>
                <c:pt idx="11223">
                  <c:v>1.32E-2</c:v>
                </c:pt>
                <c:pt idx="11224">
                  <c:v>1.3350000000000001E-2</c:v>
                </c:pt>
                <c:pt idx="11225">
                  <c:v>1.32E-2</c:v>
                </c:pt>
                <c:pt idx="11226">
                  <c:v>1.32E-2</c:v>
                </c:pt>
                <c:pt idx="11227">
                  <c:v>1.3140000000000001E-2</c:v>
                </c:pt>
                <c:pt idx="11228">
                  <c:v>1.298E-2</c:v>
                </c:pt>
                <c:pt idx="11229">
                  <c:v>1.2670000000000001E-2</c:v>
                </c:pt>
                <c:pt idx="11230">
                  <c:v>1.24E-2</c:v>
                </c:pt>
                <c:pt idx="11231">
                  <c:v>1.209E-2</c:v>
                </c:pt>
                <c:pt idx="11232">
                  <c:v>1.183E-2</c:v>
                </c:pt>
                <c:pt idx="11233">
                  <c:v>1.146E-2</c:v>
                </c:pt>
                <c:pt idx="11234">
                  <c:v>1.103E-2</c:v>
                </c:pt>
                <c:pt idx="11235">
                  <c:v>1.0460000000000001E-2</c:v>
                </c:pt>
                <c:pt idx="11236">
                  <c:v>1.009E-2</c:v>
                </c:pt>
                <c:pt idx="11237">
                  <c:v>9.4000000000000004E-3</c:v>
                </c:pt>
                <c:pt idx="11238">
                  <c:v>8.8199999999999997E-3</c:v>
                </c:pt>
                <c:pt idx="11239">
                  <c:v>8.2400000000000008E-3</c:v>
                </c:pt>
                <c:pt idx="11240">
                  <c:v>7.6099999999999996E-3</c:v>
                </c:pt>
                <c:pt idx="11241">
                  <c:v>6.8700000000000002E-3</c:v>
                </c:pt>
                <c:pt idx="11242">
                  <c:v>6.2899999999999996E-3</c:v>
                </c:pt>
                <c:pt idx="11243">
                  <c:v>5.4999999999999997E-3</c:v>
                </c:pt>
                <c:pt idx="11244">
                  <c:v>4.9199999999999999E-3</c:v>
                </c:pt>
                <c:pt idx="11245">
                  <c:v>4.2900000000000004E-3</c:v>
                </c:pt>
                <c:pt idx="11246">
                  <c:v>3.7100000000000002E-3</c:v>
                </c:pt>
                <c:pt idx="11247">
                  <c:v>3.0300000000000001E-3</c:v>
                </c:pt>
                <c:pt idx="11248">
                  <c:v>2.4499999999999999E-3</c:v>
                </c:pt>
                <c:pt idx="11249">
                  <c:v>1.92E-3</c:v>
                </c:pt>
                <c:pt idx="11250">
                  <c:v>1.5E-3</c:v>
                </c:pt>
                <c:pt idx="11251">
                  <c:v>1.0200000000000001E-3</c:v>
                </c:pt>
                <c:pt idx="11252">
                  <c:v>6.4999999999999997E-4</c:v>
                </c:pt>
                <c:pt idx="11253">
                  <c:v>2.9E-4</c:v>
                </c:pt>
                <c:pt idx="11254">
                  <c:v>2.0000000000000002E-5</c:v>
                </c:pt>
                <c:pt idx="11255">
                  <c:v>-2.9E-4</c:v>
                </c:pt>
                <c:pt idx="11256">
                  <c:v>-3.5E-4</c:v>
                </c:pt>
                <c:pt idx="11257">
                  <c:v>-4.4999999999999999E-4</c:v>
                </c:pt>
                <c:pt idx="11258">
                  <c:v>-4.0000000000000002E-4</c:v>
                </c:pt>
                <c:pt idx="11259">
                  <c:v>-4.4999999999999999E-4</c:v>
                </c:pt>
                <c:pt idx="11260">
                  <c:v>-2.9E-4</c:v>
                </c:pt>
                <c:pt idx="11261">
                  <c:v>-1.3999999999999999E-4</c:v>
                </c:pt>
                <c:pt idx="11262">
                  <c:v>2.3000000000000001E-4</c:v>
                </c:pt>
                <c:pt idx="11263">
                  <c:v>3.8999999999999999E-4</c:v>
                </c:pt>
                <c:pt idx="11264">
                  <c:v>8.7000000000000001E-4</c:v>
                </c:pt>
                <c:pt idx="11265">
                  <c:v>1.1800000000000001E-3</c:v>
                </c:pt>
                <c:pt idx="11266">
                  <c:v>1.7099999999999999E-3</c:v>
                </c:pt>
                <c:pt idx="11267">
                  <c:v>2.0799999999999998E-3</c:v>
                </c:pt>
                <c:pt idx="11268">
                  <c:v>2.5500000000000002E-3</c:v>
                </c:pt>
                <c:pt idx="11269">
                  <c:v>3.0799999999999998E-3</c:v>
                </c:pt>
                <c:pt idx="11270">
                  <c:v>3.6099999999999999E-3</c:v>
                </c:pt>
                <c:pt idx="11271">
                  <c:v>4.0299999999999997E-3</c:v>
                </c:pt>
                <c:pt idx="11272">
                  <c:v>4.5500000000000002E-3</c:v>
                </c:pt>
                <c:pt idx="11273">
                  <c:v>4.9800000000000001E-3</c:v>
                </c:pt>
                <c:pt idx="11274">
                  <c:v>5.5500000000000002E-3</c:v>
                </c:pt>
                <c:pt idx="11275">
                  <c:v>5.9800000000000001E-3</c:v>
                </c:pt>
                <c:pt idx="11276">
                  <c:v>6.3499999999999997E-3</c:v>
                </c:pt>
                <c:pt idx="11277">
                  <c:v>6.5599999999999999E-3</c:v>
                </c:pt>
                <c:pt idx="11278">
                  <c:v>6.9800000000000001E-3</c:v>
                </c:pt>
                <c:pt idx="11279">
                  <c:v>7.1900000000000002E-3</c:v>
                </c:pt>
                <c:pt idx="11280">
                  <c:v>7.45E-3</c:v>
                </c:pt>
                <c:pt idx="11281">
                  <c:v>7.6099999999999996E-3</c:v>
                </c:pt>
                <c:pt idx="11282">
                  <c:v>7.7200000000000003E-3</c:v>
                </c:pt>
                <c:pt idx="11283">
                  <c:v>7.77E-3</c:v>
                </c:pt>
                <c:pt idx="11284">
                  <c:v>7.8200000000000006E-3</c:v>
                </c:pt>
                <c:pt idx="11285">
                  <c:v>7.6099999999999996E-3</c:v>
                </c:pt>
                <c:pt idx="11286">
                  <c:v>7.6099999999999996E-3</c:v>
                </c:pt>
                <c:pt idx="11287">
                  <c:v>7.4000000000000003E-3</c:v>
                </c:pt>
                <c:pt idx="11288">
                  <c:v>7.2899999999999996E-3</c:v>
                </c:pt>
                <c:pt idx="11289">
                  <c:v>7.0299999999999998E-3</c:v>
                </c:pt>
                <c:pt idx="11290">
                  <c:v>6.7099999999999998E-3</c:v>
                </c:pt>
                <c:pt idx="11291">
                  <c:v>6.45E-3</c:v>
                </c:pt>
                <c:pt idx="11292">
                  <c:v>6.2899999999999996E-3</c:v>
                </c:pt>
                <c:pt idx="11293">
                  <c:v>5.9199999999999999E-3</c:v>
                </c:pt>
                <c:pt idx="11294">
                  <c:v>5.6100000000000004E-3</c:v>
                </c:pt>
                <c:pt idx="11295">
                  <c:v>5.2900000000000004E-3</c:v>
                </c:pt>
                <c:pt idx="11296">
                  <c:v>4.9199999999999999E-3</c:v>
                </c:pt>
                <c:pt idx="11297">
                  <c:v>4.7099999999999998E-3</c:v>
                </c:pt>
                <c:pt idx="11298">
                  <c:v>4.4000000000000003E-3</c:v>
                </c:pt>
                <c:pt idx="11299">
                  <c:v>4.0800000000000003E-3</c:v>
                </c:pt>
                <c:pt idx="11300">
                  <c:v>3.9199999999999999E-3</c:v>
                </c:pt>
                <c:pt idx="11301">
                  <c:v>3.6600000000000001E-3</c:v>
                </c:pt>
                <c:pt idx="11302">
                  <c:v>3.6099999999999999E-3</c:v>
                </c:pt>
                <c:pt idx="11303">
                  <c:v>3.3899999999999998E-3</c:v>
                </c:pt>
                <c:pt idx="11304">
                  <c:v>3.3400000000000001E-3</c:v>
                </c:pt>
                <c:pt idx="11305">
                  <c:v>3.3400000000000001E-3</c:v>
                </c:pt>
                <c:pt idx="11306">
                  <c:v>3.3899999999999998E-3</c:v>
                </c:pt>
                <c:pt idx="11307">
                  <c:v>3.5000000000000001E-3</c:v>
                </c:pt>
                <c:pt idx="11308">
                  <c:v>3.6600000000000001E-3</c:v>
                </c:pt>
                <c:pt idx="11309">
                  <c:v>3.7100000000000002E-3</c:v>
                </c:pt>
                <c:pt idx="11310">
                  <c:v>4.0800000000000003E-3</c:v>
                </c:pt>
                <c:pt idx="11311">
                  <c:v>4.45E-3</c:v>
                </c:pt>
                <c:pt idx="11312">
                  <c:v>4.6600000000000001E-3</c:v>
                </c:pt>
                <c:pt idx="11313">
                  <c:v>5.0800000000000003E-3</c:v>
                </c:pt>
                <c:pt idx="11314">
                  <c:v>5.6100000000000004E-3</c:v>
                </c:pt>
                <c:pt idx="11315">
                  <c:v>5.9800000000000001E-3</c:v>
                </c:pt>
                <c:pt idx="11316">
                  <c:v>6.5599999999999999E-3</c:v>
                </c:pt>
                <c:pt idx="11317">
                  <c:v>7.0800000000000004E-3</c:v>
                </c:pt>
                <c:pt idx="11318">
                  <c:v>7.6600000000000001E-3</c:v>
                </c:pt>
                <c:pt idx="11319">
                  <c:v>8.2900000000000005E-3</c:v>
                </c:pt>
                <c:pt idx="11320">
                  <c:v>8.8699999999999994E-3</c:v>
                </c:pt>
                <c:pt idx="11321">
                  <c:v>9.4500000000000001E-3</c:v>
                </c:pt>
                <c:pt idx="11322">
                  <c:v>1.009E-2</c:v>
                </c:pt>
                <c:pt idx="11323">
                  <c:v>1.0670000000000001E-2</c:v>
                </c:pt>
                <c:pt idx="11324">
                  <c:v>1.1299999999999999E-2</c:v>
                </c:pt>
                <c:pt idx="11325">
                  <c:v>1.193E-2</c:v>
                </c:pt>
                <c:pt idx="11326">
                  <c:v>1.2460000000000001E-2</c:v>
                </c:pt>
                <c:pt idx="11327">
                  <c:v>1.298E-2</c:v>
                </c:pt>
                <c:pt idx="11328">
                  <c:v>1.341E-2</c:v>
                </c:pt>
                <c:pt idx="11329">
                  <c:v>1.388E-2</c:v>
                </c:pt>
                <c:pt idx="11330">
                  <c:v>1.43E-2</c:v>
                </c:pt>
                <c:pt idx="11331">
                  <c:v>1.478E-2</c:v>
                </c:pt>
                <c:pt idx="11332">
                  <c:v>1.499E-2</c:v>
                </c:pt>
                <c:pt idx="11333">
                  <c:v>1.5299999999999999E-2</c:v>
                </c:pt>
                <c:pt idx="11334">
                  <c:v>1.5509999999999999E-2</c:v>
                </c:pt>
                <c:pt idx="11335">
                  <c:v>1.567E-2</c:v>
                </c:pt>
                <c:pt idx="11336">
                  <c:v>1.5939999999999999E-2</c:v>
                </c:pt>
                <c:pt idx="11337">
                  <c:v>1.5990000000000001E-2</c:v>
                </c:pt>
                <c:pt idx="11338">
                  <c:v>1.5990000000000001E-2</c:v>
                </c:pt>
                <c:pt idx="11339">
                  <c:v>1.5939999999999999E-2</c:v>
                </c:pt>
                <c:pt idx="11340">
                  <c:v>1.5879999999999998E-2</c:v>
                </c:pt>
                <c:pt idx="11341">
                  <c:v>1.5720000000000001E-2</c:v>
                </c:pt>
                <c:pt idx="11342">
                  <c:v>1.562E-2</c:v>
                </c:pt>
                <c:pt idx="11343">
                  <c:v>1.546E-2</c:v>
                </c:pt>
                <c:pt idx="11344">
                  <c:v>1.52E-2</c:v>
                </c:pt>
                <c:pt idx="11345">
                  <c:v>1.499E-2</c:v>
                </c:pt>
                <c:pt idx="11346">
                  <c:v>1.4670000000000001E-2</c:v>
                </c:pt>
                <c:pt idx="11347">
                  <c:v>1.435E-2</c:v>
                </c:pt>
                <c:pt idx="11348">
                  <c:v>1.409E-2</c:v>
                </c:pt>
                <c:pt idx="11349">
                  <c:v>1.372E-2</c:v>
                </c:pt>
                <c:pt idx="11350">
                  <c:v>1.3350000000000001E-2</c:v>
                </c:pt>
                <c:pt idx="11351">
                  <c:v>1.2930000000000001E-2</c:v>
                </c:pt>
                <c:pt idx="11352">
                  <c:v>1.2670000000000001E-2</c:v>
                </c:pt>
                <c:pt idx="11353">
                  <c:v>1.23E-2</c:v>
                </c:pt>
                <c:pt idx="11354">
                  <c:v>1.204E-2</c:v>
                </c:pt>
                <c:pt idx="11355">
                  <c:v>1.1610000000000001E-2</c:v>
                </c:pt>
                <c:pt idx="11356">
                  <c:v>1.1350000000000001E-2</c:v>
                </c:pt>
                <c:pt idx="11357">
                  <c:v>1.103E-2</c:v>
                </c:pt>
                <c:pt idx="11358">
                  <c:v>1.0880000000000001E-2</c:v>
                </c:pt>
                <c:pt idx="11359">
                  <c:v>1.0670000000000001E-2</c:v>
                </c:pt>
                <c:pt idx="11360">
                  <c:v>1.04E-2</c:v>
                </c:pt>
                <c:pt idx="11361">
                  <c:v>1.0240000000000001E-2</c:v>
                </c:pt>
                <c:pt idx="11362">
                  <c:v>1.0189999999999999E-2</c:v>
                </c:pt>
                <c:pt idx="11363">
                  <c:v>1.009E-2</c:v>
                </c:pt>
                <c:pt idx="11364">
                  <c:v>1.0189999999999999E-2</c:v>
                </c:pt>
                <c:pt idx="11365">
                  <c:v>1.014E-2</c:v>
                </c:pt>
                <c:pt idx="11366">
                  <c:v>1.0189999999999999E-2</c:v>
                </c:pt>
                <c:pt idx="11367">
                  <c:v>1.0189999999999999E-2</c:v>
                </c:pt>
                <c:pt idx="11368">
                  <c:v>1.0460000000000001E-2</c:v>
                </c:pt>
                <c:pt idx="11369">
                  <c:v>1.051E-2</c:v>
                </c:pt>
                <c:pt idx="11370">
                  <c:v>1.077E-2</c:v>
                </c:pt>
                <c:pt idx="11371">
                  <c:v>1.098E-2</c:v>
                </c:pt>
                <c:pt idx="11372">
                  <c:v>1.1350000000000001E-2</c:v>
                </c:pt>
                <c:pt idx="11373">
                  <c:v>1.1610000000000001E-2</c:v>
                </c:pt>
                <c:pt idx="11374">
                  <c:v>1.193E-2</c:v>
                </c:pt>
                <c:pt idx="11375">
                  <c:v>1.23E-2</c:v>
                </c:pt>
                <c:pt idx="11376">
                  <c:v>1.2670000000000001E-2</c:v>
                </c:pt>
                <c:pt idx="11377">
                  <c:v>1.3089999999999999E-2</c:v>
                </c:pt>
                <c:pt idx="11378">
                  <c:v>1.346E-2</c:v>
                </c:pt>
                <c:pt idx="11379">
                  <c:v>1.383E-2</c:v>
                </c:pt>
                <c:pt idx="11380">
                  <c:v>1.4250000000000001E-2</c:v>
                </c:pt>
                <c:pt idx="11381">
                  <c:v>1.472E-2</c:v>
                </c:pt>
                <c:pt idx="11382">
                  <c:v>1.504E-2</c:v>
                </c:pt>
                <c:pt idx="11383">
                  <c:v>1.536E-2</c:v>
                </c:pt>
                <c:pt idx="11384">
                  <c:v>1.5720000000000001E-2</c:v>
                </c:pt>
                <c:pt idx="11385">
                  <c:v>1.6039999999999999E-2</c:v>
                </c:pt>
                <c:pt idx="11386">
                  <c:v>1.6250000000000001E-2</c:v>
                </c:pt>
                <c:pt idx="11387">
                  <c:v>1.6459999999999999E-2</c:v>
                </c:pt>
                <c:pt idx="11388">
                  <c:v>1.6619999999999999E-2</c:v>
                </c:pt>
                <c:pt idx="11389">
                  <c:v>1.6729999999999998E-2</c:v>
                </c:pt>
                <c:pt idx="11390">
                  <c:v>1.678E-2</c:v>
                </c:pt>
                <c:pt idx="11391">
                  <c:v>1.6830000000000001E-2</c:v>
                </c:pt>
                <c:pt idx="11392">
                  <c:v>1.6830000000000001E-2</c:v>
                </c:pt>
                <c:pt idx="11393">
                  <c:v>1.6729999999999998E-2</c:v>
                </c:pt>
                <c:pt idx="11394">
                  <c:v>1.6570000000000001E-2</c:v>
                </c:pt>
                <c:pt idx="11395">
                  <c:v>1.6410000000000001E-2</c:v>
                </c:pt>
                <c:pt idx="11396">
                  <c:v>1.6039999999999999E-2</c:v>
                </c:pt>
                <c:pt idx="11397">
                  <c:v>1.5720000000000001E-2</c:v>
                </c:pt>
                <c:pt idx="11398">
                  <c:v>1.536E-2</c:v>
                </c:pt>
                <c:pt idx="11399">
                  <c:v>1.4930000000000001E-2</c:v>
                </c:pt>
                <c:pt idx="11400">
                  <c:v>1.451E-2</c:v>
                </c:pt>
                <c:pt idx="11401">
                  <c:v>1.393E-2</c:v>
                </c:pt>
                <c:pt idx="11402">
                  <c:v>1.3350000000000001E-2</c:v>
                </c:pt>
                <c:pt idx="11403">
                  <c:v>1.277E-2</c:v>
                </c:pt>
                <c:pt idx="11404">
                  <c:v>1.2189999999999999E-2</c:v>
                </c:pt>
                <c:pt idx="11405">
                  <c:v>1.146E-2</c:v>
                </c:pt>
                <c:pt idx="11406">
                  <c:v>1.082E-2</c:v>
                </c:pt>
                <c:pt idx="11407">
                  <c:v>1.0240000000000001E-2</c:v>
                </c:pt>
                <c:pt idx="11408">
                  <c:v>9.5099999999999994E-3</c:v>
                </c:pt>
                <c:pt idx="11409">
                  <c:v>8.8199999999999997E-3</c:v>
                </c:pt>
                <c:pt idx="11410">
                  <c:v>8.1899999999999994E-3</c:v>
                </c:pt>
                <c:pt idx="11411">
                  <c:v>7.4999999999999997E-3</c:v>
                </c:pt>
                <c:pt idx="11412">
                  <c:v>7.0299999999999998E-3</c:v>
                </c:pt>
                <c:pt idx="11413">
                  <c:v>6.2899999999999996E-3</c:v>
                </c:pt>
                <c:pt idx="11414">
                  <c:v>5.8199999999999997E-3</c:v>
                </c:pt>
                <c:pt idx="11415">
                  <c:v>5.2900000000000004E-3</c:v>
                </c:pt>
                <c:pt idx="11416">
                  <c:v>4.8199999999999996E-3</c:v>
                </c:pt>
                <c:pt idx="11417">
                  <c:v>4.4999999999999997E-3</c:v>
                </c:pt>
                <c:pt idx="11418">
                  <c:v>4.0800000000000003E-3</c:v>
                </c:pt>
                <c:pt idx="11419">
                  <c:v>3.82E-3</c:v>
                </c:pt>
                <c:pt idx="11420">
                  <c:v>3.6600000000000001E-3</c:v>
                </c:pt>
                <c:pt idx="11421">
                  <c:v>3.4499999999999999E-3</c:v>
                </c:pt>
                <c:pt idx="11422">
                  <c:v>3.3899999999999998E-3</c:v>
                </c:pt>
                <c:pt idx="11423">
                  <c:v>3.29E-3</c:v>
                </c:pt>
                <c:pt idx="11424">
                  <c:v>3.3899999999999998E-3</c:v>
                </c:pt>
                <c:pt idx="11425">
                  <c:v>3.4499999999999999E-3</c:v>
                </c:pt>
                <c:pt idx="11426">
                  <c:v>3.5500000000000002E-3</c:v>
                </c:pt>
                <c:pt idx="11427">
                  <c:v>3.82E-3</c:v>
                </c:pt>
                <c:pt idx="11428">
                  <c:v>4.0800000000000003E-3</c:v>
                </c:pt>
                <c:pt idx="11429">
                  <c:v>4.2900000000000004E-3</c:v>
                </c:pt>
                <c:pt idx="11430">
                  <c:v>4.7099999999999998E-3</c:v>
                </c:pt>
                <c:pt idx="11431">
                  <c:v>4.9800000000000001E-3</c:v>
                </c:pt>
                <c:pt idx="11432">
                  <c:v>5.5500000000000002E-3</c:v>
                </c:pt>
                <c:pt idx="11433">
                  <c:v>5.8700000000000002E-3</c:v>
                </c:pt>
                <c:pt idx="11434">
                  <c:v>6.3499999999999997E-3</c:v>
                </c:pt>
                <c:pt idx="11435">
                  <c:v>6.8700000000000002E-3</c:v>
                </c:pt>
                <c:pt idx="11436">
                  <c:v>7.3499999999999998E-3</c:v>
                </c:pt>
                <c:pt idx="11437">
                  <c:v>7.7200000000000003E-3</c:v>
                </c:pt>
                <c:pt idx="11438">
                  <c:v>8.2400000000000008E-3</c:v>
                </c:pt>
                <c:pt idx="11439">
                  <c:v>8.6599999999999993E-3</c:v>
                </c:pt>
                <c:pt idx="11440">
                  <c:v>9.1400000000000006E-3</c:v>
                </c:pt>
                <c:pt idx="11441">
                  <c:v>9.6600000000000002E-3</c:v>
                </c:pt>
                <c:pt idx="11442">
                  <c:v>1.009E-2</c:v>
                </c:pt>
                <c:pt idx="11443">
                  <c:v>1.0460000000000001E-2</c:v>
                </c:pt>
                <c:pt idx="11444">
                  <c:v>1.0880000000000001E-2</c:v>
                </c:pt>
                <c:pt idx="11445">
                  <c:v>1.1140000000000001E-2</c:v>
                </c:pt>
                <c:pt idx="11446">
                  <c:v>1.1560000000000001E-2</c:v>
                </c:pt>
                <c:pt idx="11447">
                  <c:v>1.1979999999999999E-2</c:v>
                </c:pt>
                <c:pt idx="11448">
                  <c:v>1.225E-2</c:v>
                </c:pt>
                <c:pt idx="11449">
                  <c:v>1.2460000000000001E-2</c:v>
                </c:pt>
                <c:pt idx="11450">
                  <c:v>1.2670000000000001E-2</c:v>
                </c:pt>
                <c:pt idx="11451">
                  <c:v>1.2930000000000001E-2</c:v>
                </c:pt>
                <c:pt idx="11452">
                  <c:v>1.298E-2</c:v>
                </c:pt>
                <c:pt idx="11453">
                  <c:v>1.3089999999999999E-2</c:v>
                </c:pt>
                <c:pt idx="11454">
                  <c:v>1.3350000000000001E-2</c:v>
                </c:pt>
                <c:pt idx="11455">
                  <c:v>1.3350000000000001E-2</c:v>
                </c:pt>
                <c:pt idx="11456">
                  <c:v>1.3509999999999999E-2</c:v>
                </c:pt>
                <c:pt idx="11457">
                  <c:v>1.3509999999999999E-2</c:v>
                </c:pt>
                <c:pt idx="11458">
                  <c:v>1.346E-2</c:v>
                </c:pt>
                <c:pt idx="11459">
                  <c:v>1.341E-2</c:v>
                </c:pt>
                <c:pt idx="11460">
                  <c:v>1.341E-2</c:v>
                </c:pt>
                <c:pt idx="11461">
                  <c:v>1.325E-2</c:v>
                </c:pt>
                <c:pt idx="11462">
                  <c:v>1.32E-2</c:v>
                </c:pt>
                <c:pt idx="11463">
                  <c:v>1.298E-2</c:v>
                </c:pt>
                <c:pt idx="11464">
                  <c:v>1.2930000000000001E-2</c:v>
                </c:pt>
                <c:pt idx="11465">
                  <c:v>1.2670000000000001E-2</c:v>
                </c:pt>
                <c:pt idx="11466">
                  <c:v>1.2460000000000001E-2</c:v>
                </c:pt>
                <c:pt idx="11467">
                  <c:v>1.2189999999999999E-2</c:v>
                </c:pt>
                <c:pt idx="11468">
                  <c:v>1.1979999999999999E-2</c:v>
                </c:pt>
                <c:pt idx="11469">
                  <c:v>1.172E-2</c:v>
                </c:pt>
                <c:pt idx="11470">
                  <c:v>1.14E-2</c:v>
                </c:pt>
                <c:pt idx="11471">
                  <c:v>1.1089999999999999E-2</c:v>
                </c:pt>
                <c:pt idx="11472">
                  <c:v>1.061E-2</c:v>
                </c:pt>
                <c:pt idx="11473">
                  <c:v>1.03E-2</c:v>
                </c:pt>
                <c:pt idx="11474">
                  <c:v>9.8799999999999999E-3</c:v>
                </c:pt>
                <c:pt idx="11475">
                  <c:v>9.4000000000000004E-3</c:v>
                </c:pt>
                <c:pt idx="11476">
                  <c:v>8.9300000000000004E-3</c:v>
                </c:pt>
                <c:pt idx="11477">
                  <c:v>8.4499999999999992E-3</c:v>
                </c:pt>
                <c:pt idx="11478">
                  <c:v>8.0300000000000007E-3</c:v>
                </c:pt>
                <c:pt idx="11479">
                  <c:v>7.4000000000000003E-3</c:v>
                </c:pt>
                <c:pt idx="11480">
                  <c:v>6.8700000000000002E-3</c:v>
                </c:pt>
                <c:pt idx="11481">
                  <c:v>6.2399999999999999E-3</c:v>
                </c:pt>
                <c:pt idx="11482">
                  <c:v>5.77E-3</c:v>
                </c:pt>
                <c:pt idx="11483">
                  <c:v>5.1900000000000002E-3</c:v>
                </c:pt>
                <c:pt idx="11484">
                  <c:v>4.6600000000000001E-3</c:v>
                </c:pt>
                <c:pt idx="11485">
                  <c:v>4.1799999999999997E-3</c:v>
                </c:pt>
                <c:pt idx="11486">
                  <c:v>3.5500000000000002E-3</c:v>
                </c:pt>
                <c:pt idx="11487">
                  <c:v>3.0300000000000001E-3</c:v>
                </c:pt>
                <c:pt idx="11488">
                  <c:v>2.5000000000000001E-3</c:v>
                </c:pt>
                <c:pt idx="11489">
                  <c:v>1.97E-3</c:v>
                </c:pt>
                <c:pt idx="11490">
                  <c:v>1.5499999999999999E-3</c:v>
                </c:pt>
                <c:pt idx="11491">
                  <c:v>1.08E-3</c:v>
                </c:pt>
                <c:pt idx="11492">
                  <c:v>7.1000000000000002E-4</c:v>
                </c:pt>
                <c:pt idx="11493">
                  <c:v>2.3000000000000001E-4</c:v>
                </c:pt>
                <c:pt idx="11494">
                  <c:v>-1.3999999999999999E-4</c:v>
                </c:pt>
                <c:pt idx="11495">
                  <c:v>-3.5E-4</c:v>
                </c:pt>
                <c:pt idx="11496">
                  <c:v>-6.0999999999999997E-4</c:v>
                </c:pt>
                <c:pt idx="11497">
                  <c:v>-9.3000000000000005E-4</c:v>
                </c:pt>
                <c:pt idx="11498">
                  <c:v>-1.1900000000000001E-3</c:v>
                </c:pt>
                <c:pt idx="11499">
                  <c:v>-1.2999999999999999E-3</c:v>
                </c:pt>
                <c:pt idx="11500">
                  <c:v>-1.4E-3</c:v>
                </c:pt>
                <c:pt idx="11501">
                  <c:v>-1.56E-3</c:v>
                </c:pt>
                <c:pt idx="11502">
                  <c:v>-1.4499999999999999E-3</c:v>
                </c:pt>
                <c:pt idx="11503">
                  <c:v>-1.5100000000000001E-3</c:v>
                </c:pt>
                <c:pt idx="11504">
                  <c:v>-1.4E-3</c:v>
                </c:pt>
                <c:pt idx="11505">
                  <c:v>-1.3500000000000001E-3</c:v>
                </c:pt>
                <c:pt idx="11506">
                  <c:v>-1.1900000000000001E-3</c:v>
                </c:pt>
                <c:pt idx="11507">
                  <c:v>-1.08E-3</c:v>
                </c:pt>
                <c:pt idx="11508">
                  <c:v>-7.6999999999999996E-4</c:v>
                </c:pt>
                <c:pt idx="11509">
                  <c:v>-5.5999999999999995E-4</c:v>
                </c:pt>
                <c:pt idx="11510">
                  <c:v>-3.5E-4</c:v>
                </c:pt>
                <c:pt idx="11511">
                  <c:v>2.0000000000000002E-5</c:v>
                </c:pt>
                <c:pt idx="11512">
                  <c:v>2.9E-4</c:v>
                </c:pt>
                <c:pt idx="11513">
                  <c:v>5.9999999999999995E-4</c:v>
                </c:pt>
                <c:pt idx="11514">
                  <c:v>1.08E-3</c:v>
                </c:pt>
                <c:pt idx="11515">
                  <c:v>1.5E-3</c:v>
                </c:pt>
                <c:pt idx="11516">
                  <c:v>1.92E-3</c:v>
                </c:pt>
                <c:pt idx="11517">
                  <c:v>2.2899999999999999E-3</c:v>
                </c:pt>
                <c:pt idx="11518">
                  <c:v>2.9199999999999999E-3</c:v>
                </c:pt>
                <c:pt idx="11519">
                  <c:v>3.29E-3</c:v>
                </c:pt>
                <c:pt idx="11520">
                  <c:v>3.8700000000000002E-3</c:v>
                </c:pt>
                <c:pt idx="11521">
                  <c:v>4.3400000000000001E-3</c:v>
                </c:pt>
                <c:pt idx="11522">
                  <c:v>4.9800000000000001E-3</c:v>
                </c:pt>
                <c:pt idx="11523">
                  <c:v>5.45E-3</c:v>
                </c:pt>
                <c:pt idx="11524">
                  <c:v>5.9199999999999999E-3</c:v>
                </c:pt>
                <c:pt idx="11525">
                  <c:v>6.45E-3</c:v>
                </c:pt>
                <c:pt idx="11526">
                  <c:v>7.0299999999999998E-3</c:v>
                </c:pt>
                <c:pt idx="11527">
                  <c:v>7.6099999999999996E-3</c:v>
                </c:pt>
                <c:pt idx="11528">
                  <c:v>8.1899999999999994E-3</c:v>
                </c:pt>
                <c:pt idx="11529">
                  <c:v>8.6599999999999993E-3</c:v>
                </c:pt>
                <c:pt idx="11530">
                  <c:v>9.1900000000000003E-3</c:v>
                </c:pt>
                <c:pt idx="11531">
                  <c:v>9.7699999999999992E-3</c:v>
                </c:pt>
                <c:pt idx="11532">
                  <c:v>1.035E-2</c:v>
                </c:pt>
                <c:pt idx="11533">
                  <c:v>1.082E-2</c:v>
                </c:pt>
                <c:pt idx="11534">
                  <c:v>1.125E-2</c:v>
                </c:pt>
                <c:pt idx="11535">
                  <c:v>1.167E-2</c:v>
                </c:pt>
                <c:pt idx="11536">
                  <c:v>1.1979999999999999E-2</c:v>
                </c:pt>
                <c:pt idx="11537">
                  <c:v>1.251E-2</c:v>
                </c:pt>
                <c:pt idx="11538">
                  <c:v>1.2829999999999999E-2</c:v>
                </c:pt>
                <c:pt idx="11539">
                  <c:v>1.32E-2</c:v>
                </c:pt>
                <c:pt idx="11540">
                  <c:v>1.3509999999999999E-2</c:v>
                </c:pt>
                <c:pt idx="11541">
                  <c:v>1.3769999999999999E-2</c:v>
                </c:pt>
                <c:pt idx="11542">
                  <c:v>1.3990000000000001E-2</c:v>
                </c:pt>
                <c:pt idx="11543">
                  <c:v>1.4250000000000001E-2</c:v>
                </c:pt>
                <c:pt idx="11544">
                  <c:v>1.451E-2</c:v>
                </c:pt>
                <c:pt idx="11545">
                  <c:v>1.451E-2</c:v>
                </c:pt>
                <c:pt idx="11546">
                  <c:v>1.4619999999999999E-2</c:v>
                </c:pt>
                <c:pt idx="11547">
                  <c:v>1.4619999999999999E-2</c:v>
                </c:pt>
                <c:pt idx="11548">
                  <c:v>1.4829999999999999E-2</c:v>
                </c:pt>
                <c:pt idx="11549">
                  <c:v>1.472E-2</c:v>
                </c:pt>
                <c:pt idx="11550">
                  <c:v>1.4670000000000001E-2</c:v>
                </c:pt>
                <c:pt idx="11551">
                  <c:v>1.451E-2</c:v>
                </c:pt>
                <c:pt idx="11552">
                  <c:v>1.4460000000000001E-2</c:v>
                </c:pt>
                <c:pt idx="11553">
                  <c:v>1.435E-2</c:v>
                </c:pt>
                <c:pt idx="11554">
                  <c:v>1.4250000000000001E-2</c:v>
                </c:pt>
                <c:pt idx="11555">
                  <c:v>1.3990000000000001E-2</c:v>
                </c:pt>
                <c:pt idx="11556">
                  <c:v>1.383E-2</c:v>
                </c:pt>
                <c:pt idx="11557">
                  <c:v>1.3559999999999999E-2</c:v>
                </c:pt>
                <c:pt idx="11558">
                  <c:v>1.3299999999999999E-2</c:v>
                </c:pt>
                <c:pt idx="11559">
                  <c:v>1.3089999999999999E-2</c:v>
                </c:pt>
                <c:pt idx="11560">
                  <c:v>1.2880000000000001E-2</c:v>
                </c:pt>
                <c:pt idx="11561">
                  <c:v>1.256E-2</c:v>
                </c:pt>
                <c:pt idx="11562">
                  <c:v>1.24E-2</c:v>
                </c:pt>
                <c:pt idx="11563">
                  <c:v>1.2189999999999999E-2</c:v>
                </c:pt>
                <c:pt idx="11564">
                  <c:v>1.204E-2</c:v>
                </c:pt>
                <c:pt idx="11565">
                  <c:v>1.183E-2</c:v>
                </c:pt>
                <c:pt idx="11566">
                  <c:v>1.1560000000000001E-2</c:v>
                </c:pt>
                <c:pt idx="11567">
                  <c:v>1.1299999999999999E-2</c:v>
                </c:pt>
                <c:pt idx="11568">
                  <c:v>1.125E-2</c:v>
                </c:pt>
                <c:pt idx="11569">
                  <c:v>1.1140000000000001E-2</c:v>
                </c:pt>
                <c:pt idx="11570">
                  <c:v>1.098E-2</c:v>
                </c:pt>
                <c:pt idx="11571">
                  <c:v>1.077E-2</c:v>
                </c:pt>
                <c:pt idx="11572">
                  <c:v>1.0670000000000001E-2</c:v>
                </c:pt>
                <c:pt idx="11573">
                  <c:v>1.051E-2</c:v>
                </c:pt>
                <c:pt idx="11574">
                  <c:v>1.056E-2</c:v>
                </c:pt>
                <c:pt idx="11575">
                  <c:v>1.0460000000000001E-2</c:v>
                </c:pt>
                <c:pt idx="11576">
                  <c:v>1.0460000000000001E-2</c:v>
                </c:pt>
                <c:pt idx="11577">
                  <c:v>1.03E-2</c:v>
                </c:pt>
                <c:pt idx="11578">
                  <c:v>1.03E-2</c:v>
                </c:pt>
                <c:pt idx="11579">
                  <c:v>1.03E-2</c:v>
                </c:pt>
                <c:pt idx="11580">
                  <c:v>1.0189999999999999E-2</c:v>
                </c:pt>
                <c:pt idx="11581">
                  <c:v>1.0240000000000001E-2</c:v>
                </c:pt>
                <c:pt idx="11582">
                  <c:v>1.0189999999999999E-2</c:v>
                </c:pt>
                <c:pt idx="11583">
                  <c:v>1.009E-2</c:v>
                </c:pt>
                <c:pt idx="11584">
                  <c:v>9.9799999999999993E-3</c:v>
                </c:pt>
                <c:pt idx="11585">
                  <c:v>1.0030000000000001E-2</c:v>
                </c:pt>
                <c:pt idx="11586">
                  <c:v>9.9799999999999993E-3</c:v>
                </c:pt>
                <c:pt idx="11587">
                  <c:v>9.8200000000000006E-3</c:v>
                </c:pt>
                <c:pt idx="11588">
                  <c:v>9.8200000000000006E-3</c:v>
                </c:pt>
                <c:pt idx="11589">
                  <c:v>9.5099999999999994E-3</c:v>
                </c:pt>
                <c:pt idx="11590">
                  <c:v>9.4000000000000004E-3</c:v>
                </c:pt>
                <c:pt idx="11591">
                  <c:v>9.1900000000000003E-3</c:v>
                </c:pt>
                <c:pt idx="11592">
                  <c:v>9.1400000000000006E-3</c:v>
                </c:pt>
                <c:pt idx="11593">
                  <c:v>8.8699999999999994E-3</c:v>
                </c:pt>
                <c:pt idx="11594">
                  <c:v>8.6599999999999993E-3</c:v>
                </c:pt>
                <c:pt idx="11595">
                  <c:v>8.3999999999999995E-3</c:v>
                </c:pt>
                <c:pt idx="11596">
                  <c:v>8.1899999999999994E-3</c:v>
                </c:pt>
                <c:pt idx="11597">
                  <c:v>8.0300000000000007E-3</c:v>
                </c:pt>
                <c:pt idx="11598">
                  <c:v>7.7200000000000003E-3</c:v>
                </c:pt>
                <c:pt idx="11599">
                  <c:v>7.4000000000000003E-3</c:v>
                </c:pt>
                <c:pt idx="11600">
                  <c:v>7.1900000000000002E-3</c:v>
                </c:pt>
                <c:pt idx="11601">
                  <c:v>6.8199999999999997E-3</c:v>
                </c:pt>
                <c:pt idx="11602">
                  <c:v>6.6600000000000001E-3</c:v>
                </c:pt>
                <c:pt idx="11603">
                  <c:v>6.4000000000000003E-3</c:v>
                </c:pt>
                <c:pt idx="11604">
                  <c:v>6.13E-3</c:v>
                </c:pt>
                <c:pt idx="11605">
                  <c:v>5.8199999999999997E-3</c:v>
                </c:pt>
                <c:pt idx="11606">
                  <c:v>5.6100000000000004E-3</c:v>
                </c:pt>
                <c:pt idx="11607">
                  <c:v>5.2900000000000004E-3</c:v>
                </c:pt>
                <c:pt idx="11608">
                  <c:v>5.13E-3</c:v>
                </c:pt>
                <c:pt idx="11609">
                  <c:v>4.8199999999999996E-3</c:v>
                </c:pt>
                <c:pt idx="11610">
                  <c:v>4.6600000000000001E-3</c:v>
                </c:pt>
                <c:pt idx="11611">
                  <c:v>4.45E-3</c:v>
                </c:pt>
                <c:pt idx="11612">
                  <c:v>4.4000000000000003E-3</c:v>
                </c:pt>
                <c:pt idx="11613">
                  <c:v>4.13E-3</c:v>
                </c:pt>
                <c:pt idx="11614">
                  <c:v>3.9699999999999996E-3</c:v>
                </c:pt>
                <c:pt idx="11615">
                  <c:v>3.8700000000000002E-3</c:v>
                </c:pt>
                <c:pt idx="11616">
                  <c:v>3.7599999999999999E-3</c:v>
                </c:pt>
                <c:pt idx="11617">
                  <c:v>3.7100000000000002E-3</c:v>
                </c:pt>
                <c:pt idx="11618">
                  <c:v>3.7100000000000002E-3</c:v>
                </c:pt>
                <c:pt idx="11619">
                  <c:v>3.6600000000000001E-3</c:v>
                </c:pt>
                <c:pt idx="11620">
                  <c:v>3.6099999999999999E-3</c:v>
                </c:pt>
                <c:pt idx="11621">
                  <c:v>3.6600000000000001E-3</c:v>
                </c:pt>
                <c:pt idx="11622">
                  <c:v>3.7100000000000002E-3</c:v>
                </c:pt>
                <c:pt idx="11623">
                  <c:v>3.6600000000000001E-3</c:v>
                </c:pt>
                <c:pt idx="11624">
                  <c:v>3.7599999999999999E-3</c:v>
                </c:pt>
                <c:pt idx="11625">
                  <c:v>3.8700000000000002E-3</c:v>
                </c:pt>
                <c:pt idx="11626">
                  <c:v>4.0299999999999997E-3</c:v>
                </c:pt>
                <c:pt idx="11627">
                  <c:v>4.13E-3</c:v>
                </c:pt>
                <c:pt idx="11628">
                  <c:v>4.2900000000000004E-3</c:v>
                </c:pt>
                <c:pt idx="11629">
                  <c:v>4.3400000000000001E-3</c:v>
                </c:pt>
                <c:pt idx="11630">
                  <c:v>4.5500000000000002E-3</c:v>
                </c:pt>
                <c:pt idx="11631">
                  <c:v>4.6600000000000001E-3</c:v>
                </c:pt>
                <c:pt idx="11632">
                  <c:v>4.8199999999999996E-3</c:v>
                </c:pt>
                <c:pt idx="11633">
                  <c:v>4.9199999999999999E-3</c:v>
                </c:pt>
                <c:pt idx="11634">
                  <c:v>5.0299999999999997E-3</c:v>
                </c:pt>
                <c:pt idx="11635">
                  <c:v>5.13E-3</c:v>
                </c:pt>
                <c:pt idx="11636">
                  <c:v>5.4000000000000003E-3</c:v>
                </c:pt>
                <c:pt idx="11637">
                  <c:v>5.4999999999999997E-3</c:v>
                </c:pt>
                <c:pt idx="11638">
                  <c:v>5.7099999999999998E-3</c:v>
                </c:pt>
                <c:pt idx="11639">
                  <c:v>5.6600000000000001E-3</c:v>
                </c:pt>
                <c:pt idx="11640">
                  <c:v>5.8700000000000002E-3</c:v>
                </c:pt>
                <c:pt idx="11641">
                  <c:v>6.0299999999999998E-3</c:v>
                </c:pt>
                <c:pt idx="11642">
                  <c:v>6.0800000000000003E-3</c:v>
                </c:pt>
                <c:pt idx="11643">
                  <c:v>6.1900000000000002E-3</c:v>
                </c:pt>
                <c:pt idx="11644">
                  <c:v>6.2399999999999999E-3</c:v>
                </c:pt>
                <c:pt idx="11645">
                  <c:v>6.3499999999999997E-3</c:v>
                </c:pt>
                <c:pt idx="11646">
                  <c:v>6.45E-3</c:v>
                </c:pt>
                <c:pt idx="11647">
                  <c:v>6.4000000000000003E-3</c:v>
                </c:pt>
                <c:pt idx="11648">
                  <c:v>6.45E-3</c:v>
                </c:pt>
                <c:pt idx="11649">
                  <c:v>6.4999999999999997E-3</c:v>
                </c:pt>
                <c:pt idx="11650">
                  <c:v>6.4999999999999997E-3</c:v>
                </c:pt>
                <c:pt idx="11651">
                  <c:v>6.45E-3</c:v>
                </c:pt>
                <c:pt idx="11652">
                  <c:v>6.4000000000000003E-3</c:v>
                </c:pt>
                <c:pt idx="11653">
                  <c:v>6.4000000000000003E-3</c:v>
                </c:pt>
                <c:pt idx="11654">
                  <c:v>6.3499999999999997E-3</c:v>
                </c:pt>
                <c:pt idx="11655">
                  <c:v>6.1900000000000002E-3</c:v>
                </c:pt>
                <c:pt idx="11656">
                  <c:v>6.1900000000000002E-3</c:v>
                </c:pt>
                <c:pt idx="11657">
                  <c:v>6.0800000000000003E-3</c:v>
                </c:pt>
                <c:pt idx="11658">
                  <c:v>5.9199999999999999E-3</c:v>
                </c:pt>
                <c:pt idx="11659">
                  <c:v>5.9199999999999999E-3</c:v>
                </c:pt>
                <c:pt idx="11660">
                  <c:v>5.9199999999999999E-3</c:v>
                </c:pt>
                <c:pt idx="11661">
                  <c:v>5.7099999999999998E-3</c:v>
                </c:pt>
                <c:pt idx="11662">
                  <c:v>5.7099999999999998E-3</c:v>
                </c:pt>
                <c:pt idx="11663">
                  <c:v>5.6100000000000004E-3</c:v>
                </c:pt>
                <c:pt idx="11664">
                  <c:v>5.5500000000000002E-3</c:v>
                </c:pt>
                <c:pt idx="11665">
                  <c:v>5.4999999999999997E-3</c:v>
                </c:pt>
                <c:pt idx="11666">
                  <c:v>5.4000000000000003E-3</c:v>
                </c:pt>
                <c:pt idx="11667">
                  <c:v>5.45E-3</c:v>
                </c:pt>
                <c:pt idx="11668">
                  <c:v>5.45E-3</c:v>
                </c:pt>
                <c:pt idx="11669">
                  <c:v>5.4000000000000003E-3</c:v>
                </c:pt>
                <c:pt idx="11670">
                  <c:v>5.45E-3</c:v>
                </c:pt>
                <c:pt idx="11671">
                  <c:v>5.6100000000000004E-3</c:v>
                </c:pt>
                <c:pt idx="11672">
                  <c:v>5.6100000000000004E-3</c:v>
                </c:pt>
                <c:pt idx="11673">
                  <c:v>5.6100000000000004E-3</c:v>
                </c:pt>
                <c:pt idx="11674">
                  <c:v>5.8199999999999997E-3</c:v>
                </c:pt>
                <c:pt idx="11675">
                  <c:v>5.9800000000000001E-3</c:v>
                </c:pt>
                <c:pt idx="11676">
                  <c:v>6.13E-3</c:v>
                </c:pt>
                <c:pt idx="11677">
                  <c:v>6.3499999999999997E-3</c:v>
                </c:pt>
                <c:pt idx="11678">
                  <c:v>6.6100000000000004E-3</c:v>
                </c:pt>
                <c:pt idx="11679">
                  <c:v>6.8199999999999997E-3</c:v>
                </c:pt>
                <c:pt idx="11680">
                  <c:v>7.0800000000000004E-3</c:v>
                </c:pt>
                <c:pt idx="11681">
                  <c:v>7.3499999999999998E-3</c:v>
                </c:pt>
                <c:pt idx="11682">
                  <c:v>7.77E-3</c:v>
                </c:pt>
                <c:pt idx="11683">
                  <c:v>7.9799999999999992E-3</c:v>
                </c:pt>
                <c:pt idx="11684">
                  <c:v>8.2400000000000008E-3</c:v>
                </c:pt>
                <c:pt idx="11685">
                  <c:v>8.5100000000000002E-3</c:v>
                </c:pt>
                <c:pt idx="11686">
                  <c:v>8.8699999999999994E-3</c:v>
                </c:pt>
                <c:pt idx="11687">
                  <c:v>9.2399999999999999E-3</c:v>
                </c:pt>
                <c:pt idx="11688">
                  <c:v>9.5600000000000008E-3</c:v>
                </c:pt>
                <c:pt idx="11689">
                  <c:v>9.8200000000000006E-3</c:v>
                </c:pt>
                <c:pt idx="11690">
                  <c:v>1.009E-2</c:v>
                </c:pt>
                <c:pt idx="11691">
                  <c:v>1.035E-2</c:v>
                </c:pt>
                <c:pt idx="11692">
                  <c:v>1.061E-2</c:v>
                </c:pt>
                <c:pt idx="11693">
                  <c:v>1.0880000000000001E-2</c:v>
                </c:pt>
                <c:pt idx="11694">
                  <c:v>1.103E-2</c:v>
                </c:pt>
                <c:pt idx="11695">
                  <c:v>1.1299999999999999E-2</c:v>
                </c:pt>
                <c:pt idx="11696">
                  <c:v>1.1350000000000001E-2</c:v>
                </c:pt>
                <c:pt idx="11697">
                  <c:v>1.1509999999999999E-2</c:v>
                </c:pt>
                <c:pt idx="11698">
                  <c:v>1.167E-2</c:v>
                </c:pt>
                <c:pt idx="11699">
                  <c:v>1.167E-2</c:v>
                </c:pt>
                <c:pt idx="11700">
                  <c:v>1.172E-2</c:v>
                </c:pt>
                <c:pt idx="11701">
                  <c:v>1.1610000000000001E-2</c:v>
                </c:pt>
                <c:pt idx="11702">
                  <c:v>1.1560000000000001E-2</c:v>
                </c:pt>
                <c:pt idx="11703">
                  <c:v>1.1560000000000001E-2</c:v>
                </c:pt>
                <c:pt idx="11704">
                  <c:v>1.146E-2</c:v>
                </c:pt>
                <c:pt idx="11705">
                  <c:v>1.1299999999999999E-2</c:v>
                </c:pt>
                <c:pt idx="11706">
                  <c:v>1.1140000000000001E-2</c:v>
                </c:pt>
                <c:pt idx="11707">
                  <c:v>1.0880000000000001E-2</c:v>
                </c:pt>
                <c:pt idx="11708">
                  <c:v>1.0880000000000001E-2</c:v>
                </c:pt>
                <c:pt idx="11709">
                  <c:v>1.056E-2</c:v>
                </c:pt>
                <c:pt idx="11710">
                  <c:v>1.03E-2</c:v>
                </c:pt>
                <c:pt idx="11711">
                  <c:v>1.009E-2</c:v>
                </c:pt>
                <c:pt idx="11712">
                  <c:v>9.8200000000000006E-3</c:v>
                </c:pt>
                <c:pt idx="11713">
                  <c:v>9.5099999999999994E-3</c:v>
                </c:pt>
                <c:pt idx="11714">
                  <c:v>9.3500000000000007E-3</c:v>
                </c:pt>
                <c:pt idx="11715">
                  <c:v>9.0900000000000009E-3</c:v>
                </c:pt>
                <c:pt idx="11716">
                  <c:v>8.8699999999999994E-3</c:v>
                </c:pt>
                <c:pt idx="11717">
                  <c:v>8.5599999999999999E-3</c:v>
                </c:pt>
                <c:pt idx="11718">
                  <c:v>8.2900000000000005E-3</c:v>
                </c:pt>
                <c:pt idx="11719">
                  <c:v>8.1399999999999997E-3</c:v>
                </c:pt>
                <c:pt idx="11720">
                  <c:v>7.9799999999999992E-3</c:v>
                </c:pt>
                <c:pt idx="11721">
                  <c:v>7.77E-3</c:v>
                </c:pt>
                <c:pt idx="11722">
                  <c:v>7.6099999999999996E-3</c:v>
                </c:pt>
                <c:pt idx="11723">
                  <c:v>7.4999999999999997E-3</c:v>
                </c:pt>
                <c:pt idx="11724">
                  <c:v>7.45E-3</c:v>
                </c:pt>
                <c:pt idx="11725">
                  <c:v>7.4000000000000003E-3</c:v>
                </c:pt>
                <c:pt idx="11726">
                  <c:v>7.4000000000000003E-3</c:v>
                </c:pt>
                <c:pt idx="11727">
                  <c:v>7.2899999999999996E-3</c:v>
                </c:pt>
                <c:pt idx="11728">
                  <c:v>7.4000000000000003E-3</c:v>
                </c:pt>
                <c:pt idx="11729">
                  <c:v>7.45E-3</c:v>
                </c:pt>
                <c:pt idx="11730">
                  <c:v>7.5599999999999999E-3</c:v>
                </c:pt>
                <c:pt idx="11731">
                  <c:v>7.6099999999999996E-3</c:v>
                </c:pt>
                <c:pt idx="11732">
                  <c:v>7.7200000000000003E-3</c:v>
                </c:pt>
                <c:pt idx="11733">
                  <c:v>7.8700000000000003E-3</c:v>
                </c:pt>
                <c:pt idx="11734">
                  <c:v>8.0300000000000007E-3</c:v>
                </c:pt>
                <c:pt idx="11735">
                  <c:v>8.1399999999999997E-3</c:v>
                </c:pt>
                <c:pt idx="11736">
                  <c:v>8.3499999999999998E-3</c:v>
                </c:pt>
                <c:pt idx="11737">
                  <c:v>8.5100000000000002E-3</c:v>
                </c:pt>
                <c:pt idx="11738">
                  <c:v>8.6599999999999993E-3</c:v>
                </c:pt>
                <c:pt idx="11739">
                  <c:v>8.8199999999999997E-3</c:v>
                </c:pt>
                <c:pt idx="11740">
                  <c:v>8.9800000000000001E-3</c:v>
                </c:pt>
                <c:pt idx="11741">
                  <c:v>9.1400000000000006E-3</c:v>
                </c:pt>
                <c:pt idx="11742">
                  <c:v>9.2999999999999992E-3</c:v>
                </c:pt>
                <c:pt idx="11743">
                  <c:v>9.4000000000000004E-3</c:v>
                </c:pt>
                <c:pt idx="11744">
                  <c:v>9.4500000000000001E-3</c:v>
                </c:pt>
                <c:pt idx="11745">
                  <c:v>9.5600000000000008E-3</c:v>
                </c:pt>
                <c:pt idx="11746">
                  <c:v>9.6600000000000002E-3</c:v>
                </c:pt>
                <c:pt idx="11747">
                  <c:v>9.6600000000000002E-3</c:v>
                </c:pt>
                <c:pt idx="11748">
                  <c:v>9.7699999999999992E-3</c:v>
                </c:pt>
                <c:pt idx="11749">
                  <c:v>9.6600000000000002E-3</c:v>
                </c:pt>
                <c:pt idx="11750">
                  <c:v>9.6600000000000002E-3</c:v>
                </c:pt>
                <c:pt idx="11751">
                  <c:v>9.5600000000000008E-3</c:v>
                </c:pt>
                <c:pt idx="11752">
                  <c:v>9.5099999999999994E-3</c:v>
                </c:pt>
                <c:pt idx="11753">
                  <c:v>9.2999999999999992E-3</c:v>
                </c:pt>
                <c:pt idx="11754">
                  <c:v>9.1400000000000006E-3</c:v>
                </c:pt>
                <c:pt idx="11755">
                  <c:v>8.9800000000000001E-3</c:v>
                </c:pt>
                <c:pt idx="11756">
                  <c:v>8.7200000000000003E-3</c:v>
                </c:pt>
                <c:pt idx="11757">
                  <c:v>8.5599999999999999E-3</c:v>
                </c:pt>
                <c:pt idx="11758">
                  <c:v>8.3499999999999998E-3</c:v>
                </c:pt>
                <c:pt idx="11759">
                  <c:v>8.0300000000000007E-3</c:v>
                </c:pt>
                <c:pt idx="11760">
                  <c:v>7.6600000000000001E-3</c:v>
                </c:pt>
                <c:pt idx="11761">
                  <c:v>7.4000000000000003E-3</c:v>
                </c:pt>
                <c:pt idx="11762">
                  <c:v>7.0800000000000004E-3</c:v>
                </c:pt>
                <c:pt idx="11763">
                  <c:v>6.8199999999999997E-3</c:v>
                </c:pt>
                <c:pt idx="11764">
                  <c:v>6.4999999999999997E-3</c:v>
                </c:pt>
                <c:pt idx="11765">
                  <c:v>6.13E-3</c:v>
                </c:pt>
                <c:pt idx="11766">
                  <c:v>5.8199999999999997E-3</c:v>
                </c:pt>
                <c:pt idx="11767">
                  <c:v>5.45E-3</c:v>
                </c:pt>
                <c:pt idx="11768">
                  <c:v>5.1900000000000002E-3</c:v>
                </c:pt>
                <c:pt idx="11769">
                  <c:v>4.7600000000000003E-3</c:v>
                </c:pt>
                <c:pt idx="11770">
                  <c:v>4.4000000000000003E-3</c:v>
                </c:pt>
                <c:pt idx="11771">
                  <c:v>4.13E-3</c:v>
                </c:pt>
                <c:pt idx="11772">
                  <c:v>3.8700000000000002E-3</c:v>
                </c:pt>
                <c:pt idx="11773">
                  <c:v>3.6099999999999999E-3</c:v>
                </c:pt>
                <c:pt idx="11774">
                  <c:v>3.3400000000000001E-3</c:v>
                </c:pt>
                <c:pt idx="11775">
                  <c:v>3.13E-3</c:v>
                </c:pt>
                <c:pt idx="11776">
                  <c:v>2.8700000000000002E-3</c:v>
                </c:pt>
                <c:pt idx="11777">
                  <c:v>2.66E-3</c:v>
                </c:pt>
                <c:pt idx="11778">
                  <c:v>2.5000000000000001E-3</c:v>
                </c:pt>
                <c:pt idx="11779">
                  <c:v>2.4499999999999999E-3</c:v>
                </c:pt>
                <c:pt idx="11780">
                  <c:v>2.2899999999999999E-3</c:v>
                </c:pt>
                <c:pt idx="11781">
                  <c:v>2.1800000000000001E-3</c:v>
                </c:pt>
                <c:pt idx="11782">
                  <c:v>2.1299999999999999E-3</c:v>
                </c:pt>
                <c:pt idx="11783">
                  <c:v>2.0799999999999998E-3</c:v>
                </c:pt>
                <c:pt idx="11784">
                  <c:v>2.2399999999999998E-3</c:v>
                </c:pt>
                <c:pt idx="11785">
                  <c:v>2.2399999999999998E-3</c:v>
                </c:pt>
                <c:pt idx="11786">
                  <c:v>2.3400000000000001E-3</c:v>
                </c:pt>
                <c:pt idx="11787">
                  <c:v>2.4499999999999999E-3</c:v>
                </c:pt>
                <c:pt idx="11788">
                  <c:v>2.7100000000000002E-3</c:v>
                </c:pt>
                <c:pt idx="11789">
                  <c:v>2.8700000000000002E-3</c:v>
                </c:pt>
                <c:pt idx="11790">
                  <c:v>3.1800000000000001E-3</c:v>
                </c:pt>
                <c:pt idx="11791">
                  <c:v>3.3899999999999998E-3</c:v>
                </c:pt>
                <c:pt idx="11792">
                  <c:v>3.7599999999999999E-3</c:v>
                </c:pt>
                <c:pt idx="11793">
                  <c:v>4.0800000000000003E-3</c:v>
                </c:pt>
                <c:pt idx="11794">
                  <c:v>4.4999999999999997E-3</c:v>
                </c:pt>
                <c:pt idx="11795">
                  <c:v>4.9800000000000001E-3</c:v>
                </c:pt>
                <c:pt idx="11796">
                  <c:v>5.4999999999999997E-3</c:v>
                </c:pt>
                <c:pt idx="11797">
                  <c:v>5.9199999999999999E-3</c:v>
                </c:pt>
                <c:pt idx="11798">
                  <c:v>6.4999999999999997E-3</c:v>
                </c:pt>
                <c:pt idx="11799">
                  <c:v>6.9800000000000001E-3</c:v>
                </c:pt>
                <c:pt idx="11800">
                  <c:v>7.6099999999999996E-3</c:v>
                </c:pt>
                <c:pt idx="11801">
                  <c:v>8.1399999999999997E-3</c:v>
                </c:pt>
                <c:pt idx="11802">
                  <c:v>8.8199999999999997E-3</c:v>
                </c:pt>
                <c:pt idx="11803">
                  <c:v>9.4000000000000004E-3</c:v>
                </c:pt>
                <c:pt idx="11804">
                  <c:v>1.0030000000000001E-2</c:v>
                </c:pt>
                <c:pt idx="11805">
                  <c:v>1.0670000000000001E-2</c:v>
                </c:pt>
                <c:pt idx="11806">
                  <c:v>1.1299999999999999E-2</c:v>
                </c:pt>
                <c:pt idx="11807">
                  <c:v>1.188E-2</c:v>
                </c:pt>
                <c:pt idx="11808">
                  <c:v>1.24E-2</c:v>
                </c:pt>
                <c:pt idx="11809">
                  <c:v>1.2930000000000001E-2</c:v>
                </c:pt>
                <c:pt idx="11810">
                  <c:v>1.3509999999999999E-2</c:v>
                </c:pt>
                <c:pt idx="11811">
                  <c:v>1.393E-2</c:v>
                </c:pt>
                <c:pt idx="11812">
                  <c:v>1.4460000000000001E-2</c:v>
                </c:pt>
                <c:pt idx="11813">
                  <c:v>1.4829999999999999E-2</c:v>
                </c:pt>
                <c:pt idx="11814">
                  <c:v>1.52E-2</c:v>
                </c:pt>
                <c:pt idx="11815">
                  <c:v>1.5570000000000001E-2</c:v>
                </c:pt>
                <c:pt idx="11816">
                  <c:v>1.5779999999999999E-2</c:v>
                </c:pt>
                <c:pt idx="11817">
                  <c:v>1.5879999999999998E-2</c:v>
                </c:pt>
                <c:pt idx="11818">
                  <c:v>1.5990000000000001E-2</c:v>
                </c:pt>
                <c:pt idx="11819">
                  <c:v>1.6150000000000001E-2</c:v>
                </c:pt>
                <c:pt idx="11820">
                  <c:v>1.609E-2</c:v>
                </c:pt>
                <c:pt idx="11821">
                  <c:v>1.5990000000000001E-2</c:v>
                </c:pt>
                <c:pt idx="11822">
                  <c:v>1.5720000000000001E-2</c:v>
                </c:pt>
                <c:pt idx="11823">
                  <c:v>1.5509999999999999E-2</c:v>
                </c:pt>
                <c:pt idx="11824">
                  <c:v>1.5089999999999999E-2</c:v>
                </c:pt>
                <c:pt idx="11825">
                  <c:v>1.472E-2</c:v>
                </c:pt>
                <c:pt idx="11826">
                  <c:v>1.43E-2</c:v>
                </c:pt>
                <c:pt idx="11827">
                  <c:v>1.372E-2</c:v>
                </c:pt>
                <c:pt idx="11828">
                  <c:v>1.3140000000000001E-2</c:v>
                </c:pt>
                <c:pt idx="11829">
                  <c:v>1.2460000000000001E-2</c:v>
                </c:pt>
                <c:pt idx="11830">
                  <c:v>1.1769999999999999E-2</c:v>
                </c:pt>
                <c:pt idx="11831">
                  <c:v>1.093E-2</c:v>
                </c:pt>
                <c:pt idx="11832">
                  <c:v>1.014E-2</c:v>
                </c:pt>
                <c:pt idx="11833">
                  <c:v>9.3500000000000007E-3</c:v>
                </c:pt>
                <c:pt idx="11834">
                  <c:v>8.5100000000000002E-3</c:v>
                </c:pt>
                <c:pt idx="11835">
                  <c:v>7.6099999999999996E-3</c:v>
                </c:pt>
                <c:pt idx="11836">
                  <c:v>6.77E-3</c:v>
                </c:pt>
                <c:pt idx="11837">
                  <c:v>5.9199999999999999E-3</c:v>
                </c:pt>
                <c:pt idx="11838">
                  <c:v>5.0299999999999997E-3</c:v>
                </c:pt>
                <c:pt idx="11839">
                  <c:v>4.1799999999999997E-3</c:v>
                </c:pt>
                <c:pt idx="11840">
                  <c:v>3.4499999999999999E-3</c:v>
                </c:pt>
                <c:pt idx="11841">
                  <c:v>2.5999999999999999E-3</c:v>
                </c:pt>
                <c:pt idx="11842">
                  <c:v>1.8699999999999999E-3</c:v>
                </c:pt>
                <c:pt idx="11843">
                  <c:v>1.23E-3</c:v>
                </c:pt>
                <c:pt idx="11844">
                  <c:v>5.5000000000000003E-4</c:v>
                </c:pt>
                <c:pt idx="11845">
                  <c:v>2.0000000000000002E-5</c:v>
                </c:pt>
                <c:pt idx="11846">
                  <c:v>-4.0000000000000002E-4</c:v>
                </c:pt>
                <c:pt idx="11847">
                  <c:v>-8.1999999999999998E-4</c:v>
                </c:pt>
                <c:pt idx="11848">
                  <c:v>-1.08E-3</c:v>
                </c:pt>
                <c:pt idx="11849">
                  <c:v>-1.4E-3</c:v>
                </c:pt>
                <c:pt idx="11850">
                  <c:v>-1.6100000000000001E-3</c:v>
                </c:pt>
                <c:pt idx="11851">
                  <c:v>-1.72E-3</c:v>
                </c:pt>
                <c:pt idx="11852">
                  <c:v>-1.66E-3</c:v>
                </c:pt>
                <c:pt idx="11853">
                  <c:v>-1.82E-3</c:v>
                </c:pt>
                <c:pt idx="11854">
                  <c:v>-1.56E-3</c:v>
                </c:pt>
                <c:pt idx="11855">
                  <c:v>-1.4499999999999999E-3</c:v>
                </c:pt>
                <c:pt idx="11856">
                  <c:v>-1.24E-3</c:v>
                </c:pt>
                <c:pt idx="11857">
                  <c:v>-9.7999999999999997E-4</c:v>
                </c:pt>
                <c:pt idx="11858">
                  <c:v>-6.0999999999999997E-4</c:v>
                </c:pt>
                <c:pt idx="11859">
                  <c:v>-2.4000000000000001E-4</c:v>
                </c:pt>
                <c:pt idx="11860">
                  <c:v>6.9999999999999994E-5</c:v>
                </c:pt>
                <c:pt idx="11861">
                  <c:v>4.4000000000000002E-4</c:v>
                </c:pt>
                <c:pt idx="11862">
                  <c:v>8.0999999999999996E-4</c:v>
                </c:pt>
                <c:pt idx="11863">
                  <c:v>1.34E-3</c:v>
                </c:pt>
                <c:pt idx="11864">
                  <c:v>1.7099999999999999E-3</c:v>
                </c:pt>
                <c:pt idx="11865">
                  <c:v>2.0799999999999998E-3</c:v>
                </c:pt>
                <c:pt idx="11866">
                  <c:v>2.4499999999999999E-3</c:v>
                </c:pt>
                <c:pt idx="11867">
                  <c:v>2.81E-3</c:v>
                </c:pt>
                <c:pt idx="11868">
                  <c:v>3.13E-3</c:v>
                </c:pt>
                <c:pt idx="11869">
                  <c:v>3.3400000000000001E-3</c:v>
                </c:pt>
                <c:pt idx="11870">
                  <c:v>3.7599999999999999E-3</c:v>
                </c:pt>
                <c:pt idx="11871">
                  <c:v>3.8700000000000002E-3</c:v>
                </c:pt>
                <c:pt idx="11872">
                  <c:v>3.9199999999999999E-3</c:v>
                </c:pt>
                <c:pt idx="11873">
                  <c:v>4.13E-3</c:v>
                </c:pt>
                <c:pt idx="11874">
                  <c:v>4.0800000000000003E-3</c:v>
                </c:pt>
                <c:pt idx="11875">
                  <c:v>4.13E-3</c:v>
                </c:pt>
                <c:pt idx="11876">
                  <c:v>4.0299999999999997E-3</c:v>
                </c:pt>
                <c:pt idx="11877">
                  <c:v>3.9199999999999999E-3</c:v>
                </c:pt>
                <c:pt idx="11878">
                  <c:v>3.7599999999999999E-3</c:v>
                </c:pt>
                <c:pt idx="11879">
                  <c:v>3.6099999999999999E-3</c:v>
                </c:pt>
                <c:pt idx="11880">
                  <c:v>3.4499999999999999E-3</c:v>
                </c:pt>
                <c:pt idx="11881">
                  <c:v>3.1800000000000001E-3</c:v>
                </c:pt>
                <c:pt idx="11882">
                  <c:v>2.9199999999999999E-3</c:v>
                </c:pt>
                <c:pt idx="11883">
                  <c:v>2.5999999999999999E-3</c:v>
                </c:pt>
                <c:pt idx="11884">
                  <c:v>2.3400000000000001E-3</c:v>
                </c:pt>
                <c:pt idx="11885">
                  <c:v>2.0799999999999998E-3</c:v>
                </c:pt>
                <c:pt idx="11886">
                  <c:v>1.81E-3</c:v>
                </c:pt>
                <c:pt idx="11887">
                  <c:v>1.5499999999999999E-3</c:v>
                </c:pt>
                <c:pt idx="11888">
                  <c:v>1.2899999999999999E-3</c:v>
                </c:pt>
                <c:pt idx="11889">
                  <c:v>9.7000000000000005E-4</c:v>
                </c:pt>
                <c:pt idx="11890">
                  <c:v>8.0999999999999996E-4</c:v>
                </c:pt>
                <c:pt idx="11891">
                  <c:v>7.1000000000000002E-4</c:v>
                </c:pt>
                <c:pt idx="11892">
                  <c:v>5.5000000000000003E-4</c:v>
                </c:pt>
                <c:pt idx="11893">
                  <c:v>4.4000000000000002E-4</c:v>
                </c:pt>
                <c:pt idx="11894">
                  <c:v>4.4000000000000002E-4</c:v>
                </c:pt>
                <c:pt idx="11895">
                  <c:v>3.8999999999999999E-4</c:v>
                </c:pt>
                <c:pt idx="11896">
                  <c:v>5.5000000000000003E-4</c:v>
                </c:pt>
                <c:pt idx="11897">
                  <c:v>6.4999999999999997E-4</c:v>
                </c:pt>
                <c:pt idx="11898">
                  <c:v>8.0999999999999996E-4</c:v>
                </c:pt>
                <c:pt idx="11899">
                  <c:v>1.0200000000000001E-3</c:v>
                </c:pt>
                <c:pt idx="11900">
                  <c:v>1.34E-3</c:v>
                </c:pt>
                <c:pt idx="11901">
                  <c:v>1.5E-3</c:v>
                </c:pt>
                <c:pt idx="11902">
                  <c:v>1.92E-3</c:v>
                </c:pt>
                <c:pt idx="11903">
                  <c:v>2.1800000000000001E-3</c:v>
                </c:pt>
                <c:pt idx="11904">
                  <c:v>2.5000000000000001E-3</c:v>
                </c:pt>
                <c:pt idx="11905">
                  <c:v>2.97E-3</c:v>
                </c:pt>
                <c:pt idx="11906">
                  <c:v>3.3899999999999998E-3</c:v>
                </c:pt>
                <c:pt idx="11907">
                  <c:v>3.8700000000000002E-3</c:v>
                </c:pt>
                <c:pt idx="11908">
                  <c:v>4.2900000000000004E-3</c:v>
                </c:pt>
                <c:pt idx="11909">
                  <c:v>4.7099999999999998E-3</c:v>
                </c:pt>
                <c:pt idx="11910">
                  <c:v>5.1900000000000002E-3</c:v>
                </c:pt>
                <c:pt idx="11911">
                  <c:v>5.5500000000000002E-3</c:v>
                </c:pt>
                <c:pt idx="11912">
                  <c:v>6.0800000000000003E-3</c:v>
                </c:pt>
                <c:pt idx="11913">
                  <c:v>6.4000000000000003E-3</c:v>
                </c:pt>
                <c:pt idx="11914">
                  <c:v>6.7099999999999998E-3</c:v>
                </c:pt>
                <c:pt idx="11915">
                  <c:v>6.9800000000000001E-3</c:v>
                </c:pt>
                <c:pt idx="11916">
                  <c:v>7.2899999999999996E-3</c:v>
                </c:pt>
                <c:pt idx="11917">
                  <c:v>7.5599999999999999E-3</c:v>
                </c:pt>
                <c:pt idx="11918">
                  <c:v>7.77E-3</c:v>
                </c:pt>
                <c:pt idx="11919">
                  <c:v>7.9799999999999992E-3</c:v>
                </c:pt>
                <c:pt idx="11920">
                  <c:v>8.0300000000000007E-3</c:v>
                </c:pt>
                <c:pt idx="11921">
                  <c:v>8.1899999999999994E-3</c:v>
                </c:pt>
                <c:pt idx="11922">
                  <c:v>8.2900000000000005E-3</c:v>
                </c:pt>
                <c:pt idx="11923">
                  <c:v>8.2900000000000005E-3</c:v>
                </c:pt>
                <c:pt idx="11924">
                  <c:v>8.2400000000000008E-3</c:v>
                </c:pt>
                <c:pt idx="11925">
                  <c:v>8.1899999999999994E-3</c:v>
                </c:pt>
                <c:pt idx="11926">
                  <c:v>8.0800000000000004E-3</c:v>
                </c:pt>
                <c:pt idx="11927">
                  <c:v>8.0300000000000007E-3</c:v>
                </c:pt>
                <c:pt idx="11928">
                  <c:v>7.9799999999999992E-3</c:v>
                </c:pt>
                <c:pt idx="11929">
                  <c:v>7.8200000000000006E-3</c:v>
                </c:pt>
                <c:pt idx="11930">
                  <c:v>7.77E-3</c:v>
                </c:pt>
                <c:pt idx="11931">
                  <c:v>7.5599999999999999E-3</c:v>
                </c:pt>
                <c:pt idx="11932">
                  <c:v>7.45E-3</c:v>
                </c:pt>
                <c:pt idx="11933">
                  <c:v>7.2399999999999999E-3</c:v>
                </c:pt>
                <c:pt idx="11934">
                  <c:v>7.2399999999999999E-3</c:v>
                </c:pt>
                <c:pt idx="11935">
                  <c:v>7.1399999999999996E-3</c:v>
                </c:pt>
                <c:pt idx="11936">
                  <c:v>7.0299999999999998E-3</c:v>
                </c:pt>
                <c:pt idx="11937">
                  <c:v>6.9199999999999999E-3</c:v>
                </c:pt>
                <c:pt idx="11938">
                  <c:v>7.0299999999999998E-3</c:v>
                </c:pt>
                <c:pt idx="11939">
                  <c:v>6.9199999999999999E-3</c:v>
                </c:pt>
                <c:pt idx="11940">
                  <c:v>6.9800000000000001E-3</c:v>
                </c:pt>
                <c:pt idx="11941">
                  <c:v>6.9800000000000001E-3</c:v>
                </c:pt>
                <c:pt idx="11942">
                  <c:v>7.1900000000000002E-3</c:v>
                </c:pt>
                <c:pt idx="11943">
                  <c:v>7.2899999999999996E-3</c:v>
                </c:pt>
                <c:pt idx="11944">
                  <c:v>7.4999999999999997E-3</c:v>
                </c:pt>
                <c:pt idx="11945">
                  <c:v>7.77E-3</c:v>
                </c:pt>
                <c:pt idx="11946">
                  <c:v>7.9799999999999992E-3</c:v>
                </c:pt>
                <c:pt idx="11947">
                  <c:v>8.2400000000000008E-3</c:v>
                </c:pt>
                <c:pt idx="11948">
                  <c:v>8.6099999999999996E-3</c:v>
                </c:pt>
                <c:pt idx="11949">
                  <c:v>8.9800000000000001E-3</c:v>
                </c:pt>
                <c:pt idx="11950">
                  <c:v>9.4500000000000001E-3</c:v>
                </c:pt>
                <c:pt idx="11951">
                  <c:v>9.8200000000000006E-3</c:v>
                </c:pt>
                <c:pt idx="11952">
                  <c:v>1.035E-2</c:v>
                </c:pt>
                <c:pt idx="11953">
                  <c:v>1.0670000000000001E-2</c:v>
                </c:pt>
                <c:pt idx="11954">
                  <c:v>1.1140000000000001E-2</c:v>
                </c:pt>
                <c:pt idx="11955">
                  <c:v>1.172E-2</c:v>
                </c:pt>
                <c:pt idx="11956">
                  <c:v>1.204E-2</c:v>
                </c:pt>
                <c:pt idx="11957">
                  <c:v>1.2460000000000001E-2</c:v>
                </c:pt>
                <c:pt idx="11958">
                  <c:v>1.2880000000000001E-2</c:v>
                </c:pt>
                <c:pt idx="11959">
                  <c:v>1.325E-2</c:v>
                </c:pt>
                <c:pt idx="11960">
                  <c:v>1.372E-2</c:v>
                </c:pt>
                <c:pt idx="11961">
                  <c:v>1.393E-2</c:v>
                </c:pt>
                <c:pt idx="11962">
                  <c:v>1.414E-2</c:v>
                </c:pt>
                <c:pt idx="11963">
                  <c:v>1.457E-2</c:v>
                </c:pt>
                <c:pt idx="11964">
                  <c:v>1.4829999999999999E-2</c:v>
                </c:pt>
                <c:pt idx="11965">
                  <c:v>1.4930000000000001E-2</c:v>
                </c:pt>
                <c:pt idx="11966">
                  <c:v>1.499E-2</c:v>
                </c:pt>
                <c:pt idx="11967">
                  <c:v>1.5089999999999999E-2</c:v>
                </c:pt>
                <c:pt idx="11968">
                  <c:v>1.5089999999999999E-2</c:v>
                </c:pt>
                <c:pt idx="11969">
                  <c:v>1.5089999999999999E-2</c:v>
                </c:pt>
                <c:pt idx="11970">
                  <c:v>1.504E-2</c:v>
                </c:pt>
                <c:pt idx="11971">
                  <c:v>1.4829999999999999E-2</c:v>
                </c:pt>
                <c:pt idx="11972">
                  <c:v>1.472E-2</c:v>
                </c:pt>
                <c:pt idx="11973">
                  <c:v>1.4409999999999999E-2</c:v>
                </c:pt>
                <c:pt idx="11974">
                  <c:v>1.4250000000000001E-2</c:v>
                </c:pt>
                <c:pt idx="11975">
                  <c:v>1.3990000000000001E-2</c:v>
                </c:pt>
                <c:pt idx="11976">
                  <c:v>1.372E-2</c:v>
                </c:pt>
                <c:pt idx="11977">
                  <c:v>1.3299999999999999E-2</c:v>
                </c:pt>
                <c:pt idx="11978">
                  <c:v>1.304E-2</c:v>
                </c:pt>
                <c:pt idx="11979">
                  <c:v>1.2670000000000001E-2</c:v>
                </c:pt>
                <c:pt idx="11980">
                  <c:v>1.24E-2</c:v>
                </c:pt>
                <c:pt idx="11981">
                  <c:v>1.209E-2</c:v>
                </c:pt>
                <c:pt idx="11982">
                  <c:v>1.172E-2</c:v>
                </c:pt>
                <c:pt idx="11983">
                  <c:v>1.146E-2</c:v>
                </c:pt>
                <c:pt idx="11984">
                  <c:v>1.1140000000000001E-2</c:v>
                </c:pt>
                <c:pt idx="11985">
                  <c:v>1.082E-2</c:v>
                </c:pt>
                <c:pt idx="11986">
                  <c:v>1.077E-2</c:v>
                </c:pt>
                <c:pt idx="11987">
                  <c:v>1.0460000000000001E-2</c:v>
                </c:pt>
                <c:pt idx="11988">
                  <c:v>1.04E-2</c:v>
                </c:pt>
                <c:pt idx="11989">
                  <c:v>1.035E-2</c:v>
                </c:pt>
                <c:pt idx="11990">
                  <c:v>1.0240000000000001E-2</c:v>
                </c:pt>
                <c:pt idx="11991">
                  <c:v>1.0240000000000001E-2</c:v>
                </c:pt>
                <c:pt idx="11992">
                  <c:v>1.04E-2</c:v>
                </c:pt>
                <c:pt idx="11993">
                  <c:v>1.04E-2</c:v>
                </c:pt>
                <c:pt idx="11994">
                  <c:v>1.0460000000000001E-2</c:v>
                </c:pt>
                <c:pt idx="11995">
                  <c:v>1.072E-2</c:v>
                </c:pt>
                <c:pt idx="11996">
                  <c:v>1.0880000000000001E-2</c:v>
                </c:pt>
                <c:pt idx="11997">
                  <c:v>1.119E-2</c:v>
                </c:pt>
                <c:pt idx="11998">
                  <c:v>1.146E-2</c:v>
                </c:pt>
                <c:pt idx="11999">
                  <c:v>1.167E-2</c:v>
                </c:pt>
                <c:pt idx="12000">
                  <c:v>1.1979999999999999E-2</c:v>
                </c:pt>
                <c:pt idx="12001">
                  <c:v>1.235E-2</c:v>
                </c:pt>
                <c:pt idx="12002">
                  <c:v>1.2619999999999999E-2</c:v>
                </c:pt>
                <c:pt idx="12003">
                  <c:v>1.2880000000000001E-2</c:v>
                </c:pt>
                <c:pt idx="12004">
                  <c:v>1.325E-2</c:v>
                </c:pt>
                <c:pt idx="12005">
                  <c:v>1.346E-2</c:v>
                </c:pt>
                <c:pt idx="12006">
                  <c:v>1.372E-2</c:v>
                </c:pt>
                <c:pt idx="12007">
                  <c:v>1.404E-2</c:v>
                </c:pt>
                <c:pt idx="12008">
                  <c:v>1.43E-2</c:v>
                </c:pt>
                <c:pt idx="12009">
                  <c:v>1.4460000000000001E-2</c:v>
                </c:pt>
                <c:pt idx="12010">
                  <c:v>1.4670000000000001E-2</c:v>
                </c:pt>
                <c:pt idx="12011">
                  <c:v>1.478E-2</c:v>
                </c:pt>
                <c:pt idx="12012">
                  <c:v>1.478E-2</c:v>
                </c:pt>
                <c:pt idx="12013">
                  <c:v>1.478E-2</c:v>
                </c:pt>
                <c:pt idx="12014">
                  <c:v>1.4829999999999999E-2</c:v>
                </c:pt>
                <c:pt idx="12015">
                  <c:v>1.4670000000000001E-2</c:v>
                </c:pt>
                <c:pt idx="12016">
                  <c:v>1.457E-2</c:v>
                </c:pt>
                <c:pt idx="12017">
                  <c:v>1.451E-2</c:v>
                </c:pt>
                <c:pt idx="12018">
                  <c:v>1.4460000000000001E-2</c:v>
                </c:pt>
                <c:pt idx="12019">
                  <c:v>1.4200000000000001E-2</c:v>
                </c:pt>
                <c:pt idx="12020">
                  <c:v>1.414E-2</c:v>
                </c:pt>
                <c:pt idx="12021">
                  <c:v>1.393E-2</c:v>
                </c:pt>
                <c:pt idx="12022">
                  <c:v>1.367E-2</c:v>
                </c:pt>
                <c:pt idx="12023">
                  <c:v>1.341E-2</c:v>
                </c:pt>
                <c:pt idx="12024">
                  <c:v>1.3350000000000001E-2</c:v>
                </c:pt>
                <c:pt idx="12025">
                  <c:v>1.298E-2</c:v>
                </c:pt>
                <c:pt idx="12026">
                  <c:v>1.2829999999999999E-2</c:v>
                </c:pt>
                <c:pt idx="12027">
                  <c:v>1.272E-2</c:v>
                </c:pt>
                <c:pt idx="12028">
                  <c:v>1.256E-2</c:v>
                </c:pt>
                <c:pt idx="12029">
                  <c:v>1.235E-2</c:v>
                </c:pt>
                <c:pt idx="12030">
                  <c:v>1.225E-2</c:v>
                </c:pt>
                <c:pt idx="12031">
                  <c:v>1.225E-2</c:v>
                </c:pt>
                <c:pt idx="12032">
                  <c:v>1.204E-2</c:v>
                </c:pt>
                <c:pt idx="12033">
                  <c:v>1.204E-2</c:v>
                </c:pt>
                <c:pt idx="12034">
                  <c:v>1.209E-2</c:v>
                </c:pt>
                <c:pt idx="12035">
                  <c:v>1.209E-2</c:v>
                </c:pt>
                <c:pt idx="12036">
                  <c:v>1.209E-2</c:v>
                </c:pt>
                <c:pt idx="12037">
                  <c:v>1.2189999999999999E-2</c:v>
                </c:pt>
                <c:pt idx="12038">
                  <c:v>1.23E-2</c:v>
                </c:pt>
                <c:pt idx="12039">
                  <c:v>1.24E-2</c:v>
                </c:pt>
                <c:pt idx="12040">
                  <c:v>1.251E-2</c:v>
                </c:pt>
                <c:pt idx="12041">
                  <c:v>1.2670000000000001E-2</c:v>
                </c:pt>
                <c:pt idx="12042">
                  <c:v>1.2829999999999999E-2</c:v>
                </c:pt>
                <c:pt idx="12043">
                  <c:v>1.2880000000000001E-2</c:v>
                </c:pt>
                <c:pt idx="12044">
                  <c:v>1.304E-2</c:v>
                </c:pt>
                <c:pt idx="12045">
                  <c:v>1.32E-2</c:v>
                </c:pt>
                <c:pt idx="12046">
                  <c:v>1.3299999999999999E-2</c:v>
                </c:pt>
                <c:pt idx="12047">
                  <c:v>1.3299999999999999E-2</c:v>
                </c:pt>
                <c:pt idx="12048">
                  <c:v>1.3350000000000001E-2</c:v>
                </c:pt>
                <c:pt idx="12049">
                  <c:v>1.341E-2</c:v>
                </c:pt>
                <c:pt idx="12050">
                  <c:v>1.3350000000000001E-2</c:v>
                </c:pt>
                <c:pt idx="12051">
                  <c:v>1.341E-2</c:v>
                </c:pt>
                <c:pt idx="12052">
                  <c:v>1.3350000000000001E-2</c:v>
                </c:pt>
                <c:pt idx="12053">
                  <c:v>1.3140000000000001E-2</c:v>
                </c:pt>
                <c:pt idx="12054">
                  <c:v>1.304E-2</c:v>
                </c:pt>
                <c:pt idx="12055">
                  <c:v>1.2880000000000001E-2</c:v>
                </c:pt>
                <c:pt idx="12056">
                  <c:v>1.272E-2</c:v>
                </c:pt>
                <c:pt idx="12057">
                  <c:v>1.24E-2</c:v>
                </c:pt>
                <c:pt idx="12058">
                  <c:v>1.2189999999999999E-2</c:v>
                </c:pt>
                <c:pt idx="12059">
                  <c:v>1.183E-2</c:v>
                </c:pt>
                <c:pt idx="12060">
                  <c:v>1.1509999999999999E-2</c:v>
                </c:pt>
                <c:pt idx="12061">
                  <c:v>1.1089999999999999E-2</c:v>
                </c:pt>
                <c:pt idx="12062">
                  <c:v>1.077E-2</c:v>
                </c:pt>
                <c:pt idx="12063">
                  <c:v>1.03E-2</c:v>
                </c:pt>
                <c:pt idx="12064">
                  <c:v>9.8799999999999999E-3</c:v>
                </c:pt>
                <c:pt idx="12065">
                  <c:v>9.5099999999999994E-3</c:v>
                </c:pt>
                <c:pt idx="12066">
                  <c:v>9.1400000000000006E-3</c:v>
                </c:pt>
                <c:pt idx="12067">
                  <c:v>8.6099999999999996E-3</c:v>
                </c:pt>
                <c:pt idx="12068">
                  <c:v>8.2400000000000008E-3</c:v>
                </c:pt>
                <c:pt idx="12069">
                  <c:v>7.77E-3</c:v>
                </c:pt>
                <c:pt idx="12070">
                  <c:v>7.45E-3</c:v>
                </c:pt>
                <c:pt idx="12071">
                  <c:v>7.0800000000000004E-3</c:v>
                </c:pt>
                <c:pt idx="12072">
                  <c:v>6.7099999999999998E-3</c:v>
                </c:pt>
                <c:pt idx="12073">
                  <c:v>6.4000000000000003E-3</c:v>
                </c:pt>
                <c:pt idx="12074">
                  <c:v>5.9800000000000001E-3</c:v>
                </c:pt>
                <c:pt idx="12075">
                  <c:v>5.7099999999999998E-3</c:v>
                </c:pt>
                <c:pt idx="12076">
                  <c:v>5.45E-3</c:v>
                </c:pt>
                <c:pt idx="12077">
                  <c:v>5.2399999999999999E-3</c:v>
                </c:pt>
                <c:pt idx="12078">
                  <c:v>4.9199999999999999E-3</c:v>
                </c:pt>
                <c:pt idx="12079">
                  <c:v>4.8199999999999996E-3</c:v>
                </c:pt>
                <c:pt idx="12080">
                  <c:v>4.6600000000000001E-3</c:v>
                </c:pt>
                <c:pt idx="12081">
                  <c:v>4.4999999999999997E-3</c:v>
                </c:pt>
                <c:pt idx="12082">
                  <c:v>4.4000000000000003E-3</c:v>
                </c:pt>
                <c:pt idx="12083">
                  <c:v>4.3400000000000001E-3</c:v>
                </c:pt>
                <c:pt idx="12084">
                  <c:v>4.2900000000000004E-3</c:v>
                </c:pt>
                <c:pt idx="12085">
                  <c:v>4.0800000000000003E-3</c:v>
                </c:pt>
                <c:pt idx="12086">
                  <c:v>4.13E-3</c:v>
                </c:pt>
                <c:pt idx="12087">
                  <c:v>4.1799999999999997E-3</c:v>
                </c:pt>
                <c:pt idx="12088">
                  <c:v>4.2399999999999998E-3</c:v>
                </c:pt>
                <c:pt idx="12089">
                  <c:v>4.2399999999999998E-3</c:v>
                </c:pt>
                <c:pt idx="12090">
                  <c:v>4.2399999999999998E-3</c:v>
                </c:pt>
                <c:pt idx="12091">
                  <c:v>4.2900000000000004E-3</c:v>
                </c:pt>
                <c:pt idx="12092">
                  <c:v>4.45E-3</c:v>
                </c:pt>
                <c:pt idx="12093">
                  <c:v>4.5500000000000002E-3</c:v>
                </c:pt>
                <c:pt idx="12094">
                  <c:v>4.6600000000000001E-3</c:v>
                </c:pt>
                <c:pt idx="12095">
                  <c:v>4.8199999999999996E-3</c:v>
                </c:pt>
                <c:pt idx="12096">
                  <c:v>4.8700000000000002E-3</c:v>
                </c:pt>
                <c:pt idx="12097">
                  <c:v>5.0299999999999997E-3</c:v>
                </c:pt>
                <c:pt idx="12098">
                  <c:v>5.2900000000000004E-3</c:v>
                </c:pt>
                <c:pt idx="12099">
                  <c:v>5.3400000000000001E-3</c:v>
                </c:pt>
                <c:pt idx="12100">
                  <c:v>5.4999999999999997E-3</c:v>
                </c:pt>
                <c:pt idx="12101">
                  <c:v>5.6100000000000004E-3</c:v>
                </c:pt>
                <c:pt idx="12102">
                  <c:v>5.8700000000000002E-3</c:v>
                </c:pt>
                <c:pt idx="12103">
                  <c:v>5.9800000000000001E-3</c:v>
                </c:pt>
                <c:pt idx="12104">
                  <c:v>6.2399999999999999E-3</c:v>
                </c:pt>
                <c:pt idx="12105">
                  <c:v>6.4000000000000003E-3</c:v>
                </c:pt>
                <c:pt idx="12106">
                  <c:v>6.4999999999999997E-3</c:v>
                </c:pt>
                <c:pt idx="12107">
                  <c:v>6.6100000000000004E-3</c:v>
                </c:pt>
                <c:pt idx="12108">
                  <c:v>6.8199999999999997E-3</c:v>
                </c:pt>
                <c:pt idx="12109">
                  <c:v>6.8700000000000002E-3</c:v>
                </c:pt>
                <c:pt idx="12110">
                  <c:v>7.1399999999999996E-3</c:v>
                </c:pt>
                <c:pt idx="12111">
                  <c:v>7.1900000000000002E-3</c:v>
                </c:pt>
                <c:pt idx="12112">
                  <c:v>7.3499999999999998E-3</c:v>
                </c:pt>
                <c:pt idx="12113">
                  <c:v>7.4000000000000003E-3</c:v>
                </c:pt>
                <c:pt idx="12114">
                  <c:v>7.4999999999999997E-3</c:v>
                </c:pt>
                <c:pt idx="12115">
                  <c:v>7.4000000000000003E-3</c:v>
                </c:pt>
                <c:pt idx="12116">
                  <c:v>7.5599999999999999E-3</c:v>
                </c:pt>
                <c:pt idx="12117">
                  <c:v>7.4999999999999997E-3</c:v>
                </c:pt>
                <c:pt idx="12118">
                  <c:v>7.45E-3</c:v>
                </c:pt>
                <c:pt idx="12119">
                  <c:v>7.45E-3</c:v>
                </c:pt>
                <c:pt idx="12120">
                  <c:v>7.4000000000000003E-3</c:v>
                </c:pt>
                <c:pt idx="12121">
                  <c:v>7.1900000000000002E-3</c:v>
                </c:pt>
                <c:pt idx="12122">
                  <c:v>7.0299999999999998E-3</c:v>
                </c:pt>
                <c:pt idx="12123">
                  <c:v>6.9800000000000001E-3</c:v>
                </c:pt>
                <c:pt idx="12124">
                  <c:v>6.77E-3</c:v>
                </c:pt>
                <c:pt idx="12125">
                  <c:v>6.45E-3</c:v>
                </c:pt>
                <c:pt idx="12126">
                  <c:v>6.2899999999999996E-3</c:v>
                </c:pt>
                <c:pt idx="12127">
                  <c:v>6.0299999999999998E-3</c:v>
                </c:pt>
                <c:pt idx="12128">
                  <c:v>5.6600000000000001E-3</c:v>
                </c:pt>
                <c:pt idx="12129">
                  <c:v>5.4000000000000003E-3</c:v>
                </c:pt>
                <c:pt idx="12130">
                  <c:v>5.13E-3</c:v>
                </c:pt>
                <c:pt idx="12131">
                  <c:v>4.7600000000000003E-3</c:v>
                </c:pt>
                <c:pt idx="12132">
                  <c:v>4.5500000000000002E-3</c:v>
                </c:pt>
                <c:pt idx="12133">
                  <c:v>4.2399999999999998E-3</c:v>
                </c:pt>
                <c:pt idx="12134">
                  <c:v>3.82E-3</c:v>
                </c:pt>
                <c:pt idx="12135">
                  <c:v>3.5500000000000002E-3</c:v>
                </c:pt>
                <c:pt idx="12136">
                  <c:v>3.1800000000000001E-3</c:v>
                </c:pt>
                <c:pt idx="12137">
                  <c:v>2.7599999999999999E-3</c:v>
                </c:pt>
                <c:pt idx="12138">
                  <c:v>2.5500000000000002E-3</c:v>
                </c:pt>
                <c:pt idx="12139">
                  <c:v>2.1299999999999999E-3</c:v>
                </c:pt>
                <c:pt idx="12140">
                  <c:v>1.8699999999999999E-3</c:v>
                </c:pt>
                <c:pt idx="12141">
                  <c:v>1.66E-3</c:v>
                </c:pt>
                <c:pt idx="12142">
                  <c:v>1.2899999999999999E-3</c:v>
                </c:pt>
                <c:pt idx="12143">
                  <c:v>1.1299999999999999E-3</c:v>
                </c:pt>
                <c:pt idx="12144">
                  <c:v>9.2000000000000003E-4</c:v>
                </c:pt>
                <c:pt idx="12145">
                  <c:v>7.1000000000000002E-4</c:v>
                </c:pt>
                <c:pt idx="12146">
                  <c:v>6.4999999999999997E-4</c:v>
                </c:pt>
                <c:pt idx="12147">
                  <c:v>4.4000000000000002E-4</c:v>
                </c:pt>
                <c:pt idx="12148">
                  <c:v>2.9E-4</c:v>
                </c:pt>
                <c:pt idx="12149">
                  <c:v>2.3000000000000001E-4</c:v>
                </c:pt>
                <c:pt idx="12150">
                  <c:v>2.9E-4</c:v>
                </c:pt>
                <c:pt idx="12151">
                  <c:v>1.2999999999999999E-4</c:v>
                </c:pt>
                <c:pt idx="12152">
                  <c:v>1.8000000000000001E-4</c:v>
                </c:pt>
                <c:pt idx="12153">
                  <c:v>6.9999999999999994E-5</c:v>
                </c:pt>
                <c:pt idx="12154">
                  <c:v>2.0000000000000002E-5</c:v>
                </c:pt>
                <c:pt idx="12155">
                  <c:v>6.9999999999999994E-5</c:v>
                </c:pt>
                <c:pt idx="12156">
                  <c:v>6.9999999999999994E-5</c:v>
                </c:pt>
                <c:pt idx="12157">
                  <c:v>2.0000000000000002E-5</c:v>
                </c:pt>
                <c:pt idx="12158">
                  <c:v>1.8000000000000001E-4</c:v>
                </c:pt>
                <c:pt idx="12159">
                  <c:v>1.8000000000000001E-4</c:v>
                </c:pt>
                <c:pt idx="12160">
                  <c:v>2.3000000000000001E-4</c:v>
                </c:pt>
                <c:pt idx="12161">
                  <c:v>1.8000000000000001E-4</c:v>
                </c:pt>
                <c:pt idx="12162">
                  <c:v>2.9E-4</c:v>
                </c:pt>
                <c:pt idx="12163">
                  <c:v>1.8000000000000001E-4</c:v>
                </c:pt>
                <c:pt idx="12164">
                  <c:v>1.8000000000000001E-4</c:v>
                </c:pt>
                <c:pt idx="12165">
                  <c:v>1.8000000000000001E-4</c:v>
                </c:pt>
                <c:pt idx="12166">
                  <c:v>2.3000000000000001E-4</c:v>
                </c:pt>
                <c:pt idx="12167">
                  <c:v>1.8000000000000001E-4</c:v>
                </c:pt>
                <c:pt idx="12168">
                  <c:v>2.3000000000000001E-4</c:v>
                </c:pt>
                <c:pt idx="12169">
                  <c:v>2.0000000000000002E-5</c:v>
                </c:pt>
                <c:pt idx="12170">
                  <c:v>-3.0000000000000001E-5</c:v>
                </c:pt>
                <c:pt idx="12171">
                  <c:v>-3.0000000000000001E-5</c:v>
                </c:pt>
                <c:pt idx="12172">
                  <c:v>-3.0000000000000001E-5</c:v>
                </c:pt>
                <c:pt idx="12173">
                  <c:v>-1.9000000000000001E-4</c:v>
                </c:pt>
                <c:pt idx="12174">
                  <c:v>-1.9000000000000001E-4</c:v>
                </c:pt>
                <c:pt idx="12175">
                  <c:v>-2.9E-4</c:v>
                </c:pt>
                <c:pt idx="12176">
                  <c:v>-4.4999999999999999E-4</c:v>
                </c:pt>
                <c:pt idx="12177">
                  <c:v>-4.0000000000000002E-4</c:v>
                </c:pt>
                <c:pt idx="12178">
                  <c:v>-4.4999999999999999E-4</c:v>
                </c:pt>
                <c:pt idx="12179">
                  <c:v>-5.0000000000000001E-4</c:v>
                </c:pt>
                <c:pt idx="12180">
                  <c:v>-5.5999999999999995E-4</c:v>
                </c:pt>
                <c:pt idx="12181">
                  <c:v>-5.0000000000000001E-4</c:v>
                </c:pt>
                <c:pt idx="12182">
                  <c:v>-5.5999999999999995E-4</c:v>
                </c:pt>
                <c:pt idx="12183">
                  <c:v>-4.0000000000000002E-4</c:v>
                </c:pt>
                <c:pt idx="12184">
                  <c:v>-2.9E-4</c:v>
                </c:pt>
                <c:pt idx="12185">
                  <c:v>-2.4000000000000001E-4</c:v>
                </c:pt>
                <c:pt idx="12186">
                  <c:v>-3.0000000000000001E-5</c:v>
                </c:pt>
                <c:pt idx="12187">
                  <c:v>1.2999999999999999E-4</c:v>
                </c:pt>
                <c:pt idx="12188">
                  <c:v>3.8999999999999999E-4</c:v>
                </c:pt>
                <c:pt idx="12189">
                  <c:v>6.4999999999999997E-4</c:v>
                </c:pt>
                <c:pt idx="12190">
                  <c:v>1.08E-3</c:v>
                </c:pt>
                <c:pt idx="12191">
                  <c:v>1.4400000000000001E-3</c:v>
                </c:pt>
                <c:pt idx="12192">
                  <c:v>1.7099999999999999E-3</c:v>
                </c:pt>
                <c:pt idx="12193">
                  <c:v>2.1299999999999999E-3</c:v>
                </c:pt>
                <c:pt idx="12194">
                  <c:v>2.66E-3</c:v>
                </c:pt>
                <c:pt idx="12195">
                  <c:v>3.13E-3</c:v>
                </c:pt>
                <c:pt idx="12196">
                  <c:v>3.7100000000000002E-3</c:v>
                </c:pt>
                <c:pt idx="12197">
                  <c:v>4.1799999999999997E-3</c:v>
                </c:pt>
                <c:pt idx="12198">
                  <c:v>4.8199999999999996E-3</c:v>
                </c:pt>
                <c:pt idx="12199">
                  <c:v>5.2900000000000004E-3</c:v>
                </c:pt>
                <c:pt idx="12200">
                  <c:v>5.9199999999999999E-3</c:v>
                </c:pt>
                <c:pt idx="12201">
                  <c:v>6.4999999999999997E-3</c:v>
                </c:pt>
                <c:pt idx="12202">
                  <c:v>7.0800000000000004E-3</c:v>
                </c:pt>
                <c:pt idx="12203">
                  <c:v>7.7200000000000003E-3</c:v>
                </c:pt>
                <c:pt idx="12204">
                  <c:v>8.2900000000000005E-3</c:v>
                </c:pt>
                <c:pt idx="12205">
                  <c:v>8.77E-3</c:v>
                </c:pt>
                <c:pt idx="12206">
                  <c:v>9.3500000000000007E-3</c:v>
                </c:pt>
                <c:pt idx="12207">
                  <c:v>9.8200000000000006E-3</c:v>
                </c:pt>
                <c:pt idx="12208">
                  <c:v>1.0240000000000001E-2</c:v>
                </c:pt>
                <c:pt idx="12209">
                  <c:v>1.061E-2</c:v>
                </c:pt>
                <c:pt idx="12210">
                  <c:v>1.103E-2</c:v>
                </c:pt>
                <c:pt idx="12211">
                  <c:v>1.146E-2</c:v>
                </c:pt>
                <c:pt idx="12212">
                  <c:v>1.1769999999999999E-2</c:v>
                </c:pt>
                <c:pt idx="12213">
                  <c:v>1.193E-2</c:v>
                </c:pt>
                <c:pt idx="12214">
                  <c:v>1.1979999999999999E-2</c:v>
                </c:pt>
                <c:pt idx="12215">
                  <c:v>1.209E-2</c:v>
                </c:pt>
                <c:pt idx="12216">
                  <c:v>1.23E-2</c:v>
                </c:pt>
                <c:pt idx="12217">
                  <c:v>1.2189999999999999E-2</c:v>
                </c:pt>
                <c:pt idx="12218">
                  <c:v>1.214E-2</c:v>
                </c:pt>
                <c:pt idx="12219">
                  <c:v>1.204E-2</c:v>
                </c:pt>
                <c:pt idx="12220">
                  <c:v>1.193E-2</c:v>
                </c:pt>
                <c:pt idx="12221">
                  <c:v>1.167E-2</c:v>
                </c:pt>
                <c:pt idx="12222">
                  <c:v>1.1509999999999999E-2</c:v>
                </c:pt>
                <c:pt idx="12223">
                  <c:v>1.1089999999999999E-2</c:v>
                </c:pt>
                <c:pt idx="12224">
                  <c:v>1.077E-2</c:v>
                </c:pt>
                <c:pt idx="12225">
                  <c:v>1.0460000000000001E-2</c:v>
                </c:pt>
                <c:pt idx="12226">
                  <c:v>1.014E-2</c:v>
                </c:pt>
                <c:pt idx="12227">
                  <c:v>9.7199999999999995E-3</c:v>
                </c:pt>
                <c:pt idx="12228">
                  <c:v>9.3500000000000007E-3</c:v>
                </c:pt>
                <c:pt idx="12229">
                  <c:v>8.8699999999999994E-3</c:v>
                </c:pt>
                <c:pt idx="12230">
                  <c:v>8.3999999999999995E-3</c:v>
                </c:pt>
                <c:pt idx="12231">
                  <c:v>7.8700000000000003E-3</c:v>
                </c:pt>
                <c:pt idx="12232">
                  <c:v>7.6099999999999996E-3</c:v>
                </c:pt>
                <c:pt idx="12233">
                  <c:v>7.1399999999999996E-3</c:v>
                </c:pt>
                <c:pt idx="12234">
                  <c:v>6.7099999999999998E-3</c:v>
                </c:pt>
                <c:pt idx="12235">
                  <c:v>6.2899999999999996E-3</c:v>
                </c:pt>
                <c:pt idx="12236">
                  <c:v>5.9800000000000001E-3</c:v>
                </c:pt>
                <c:pt idx="12237">
                  <c:v>5.5500000000000002E-3</c:v>
                </c:pt>
                <c:pt idx="12238">
                  <c:v>5.1900000000000002E-3</c:v>
                </c:pt>
                <c:pt idx="12239">
                  <c:v>4.8700000000000002E-3</c:v>
                </c:pt>
                <c:pt idx="12240">
                  <c:v>4.6100000000000004E-3</c:v>
                </c:pt>
                <c:pt idx="12241">
                  <c:v>4.3400000000000001E-3</c:v>
                </c:pt>
                <c:pt idx="12242">
                  <c:v>4.0299999999999997E-3</c:v>
                </c:pt>
                <c:pt idx="12243">
                  <c:v>3.8700000000000002E-3</c:v>
                </c:pt>
                <c:pt idx="12244">
                  <c:v>3.6600000000000001E-3</c:v>
                </c:pt>
                <c:pt idx="12245">
                  <c:v>3.3400000000000001E-3</c:v>
                </c:pt>
                <c:pt idx="12246">
                  <c:v>3.1800000000000001E-3</c:v>
                </c:pt>
                <c:pt idx="12247">
                  <c:v>2.97E-3</c:v>
                </c:pt>
                <c:pt idx="12248">
                  <c:v>2.9199999999999999E-3</c:v>
                </c:pt>
                <c:pt idx="12249">
                  <c:v>2.5999999999999999E-3</c:v>
                </c:pt>
                <c:pt idx="12250">
                  <c:v>2.5500000000000002E-3</c:v>
                </c:pt>
                <c:pt idx="12251">
                  <c:v>2.3400000000000001E-3</c:v>
                </c:pt>
                <c:pt idx="12252">
                  <c:v>2.1299999999999999E-3</c:v>
                </c:pt>
                <c:pt idx="12253">
                  <c:v>1.97E-3</c:v>
                </c:pt>
                <c:pt idx="12254">
                  <c:v>1.8699999999999999E-3</c:v>
                </c:pt>
                <c:pt idx="12255">
                  <c:v>1.6000000000000001E-3</c:v>
                </c:pt>
                <c:pt idx="12256">
                  <c:v>1.4400000000000001E-3</c:v>
                </c:pt>
                <c:pt idx="12257">
                  <c:v>1.39E-3</c:v>
                </c:pt>
                <c:pt idx="12258">
                  <c:v>1.1800000000000001E-3</c:v>
                </c:pt>
                <c:pt idx="12259">
                  <c:v>1.08E-3</c:v>
                </c:pt>
                <c:pt idx="12260">
                  <c:v>8.7000000000000001E-4</c:v>
                </c:pt>
                <c:pt idx="12261">
                  <c:v>7.1000000000000002E-4</c:v>
                </c:pt>
                <c:pt idx="12262">
                  <c:v>5.5000000000000003E-4</c:v>
                </c:pt>
                <c:pt idx="12263">
                  <c:v>3.8999999999999999E-4</c:v>
                </c:pt>
                <c:pt idx="12264">
                  <c:v>2.9E-4</c:v>
                </c:pt>
                <c:pt idx="12265">
                  <c:v>1.8000000000000001E-4</c:v>
                </c:pt>
                <c:pt idx="12266">
                  <c:v>2.0000000000000002E-5</c:v>
                </c:pt>
                <c:pt idx="12267">
                  <c:v>6.9999999999999994E-5</c:v>
                </c:pt>
                <c:pt idx="12268">
                  <c:v>2.0000000000000002E-5</c:v>
                </c:pt>
                <c:pt idx="12269">
                  <c:v>-3.0000000000000001E-5</c:v>
                </c:pt>
                <c:pt idx="12270">
                  <c:v>6.9999999999999994E-5</c:v>
                </c:pt>
                <c:pt idx="12271">
                  <c:v>6.9999999999999994E-5</c:v>
                </c:pt>
                <c:pt idx="12272">
                  <c:v>2.9E-4</c:v>
                </c:pt>
                <c:pt idx="12273">
                  <c:v>5.0000000000000001E-4</c:v>
                </c:pt>
                <c:pt idx="12274">
                  <c:v>7.6000000000000004E-4</c:v>
                </c:pt>
                <c:pt idx="12275">
                  <c:v>1.08E-3</c:v>
                </c:pt>
                <c:pt idx="12276">
                  <c:v>1.4400000000000001E-3</c:v>
                </c:pt>
                <c:pt idx="12277">
                  <c:v>1.81E-3</c:v>
                </c:pt>
                <c:pt idx="12278">
                  <c:v>2.2899999999999999E-3</c:v>
                </c:pt>
                <c:pt idx="12279">
                  <c:v>2.9199999999999999E-3</c:v>
                </c:pt>
                <c:pt idx="12280">
                  <c:v>3.6099999999999999E-3</c:v>
                </c:pt>
                <c:pt idx="12281">
                  <c:v>4.0800000000000003E-3</c:v>
                </c:pt>
                <c:pt idx="12282">
                  <c:v>4.8199999999999996E-3</c:v>
                </c:pt>
                <c:pt idx="12283">
                  <c:v>5.4999999999999997E-3</c:v>
                </c:pt>
                <c:pt idx="12284">
                  <c:v>6.2399999999999999E-3</c:v>
                </c:pt>
                <c:pt idx="12285">
                  <c:v>7.0800000000000004E-3</c:v>
                </c:pt>
                <c:pt idx="12286">
                  <c:v>7.9299999999999995E-3</c:v>
                </c:pt>
                <c:pt idx="12287">
                  <c:v>8.7200000000000003E-3</c:v>
                </c:pt>
                <c:pt idx="12288">
                  <c:v>9.5099999999999994E-3</c:v>
                </c:pt>
                <c:pt idx="12289">
                  <c:v>1.03E-2</c:v>
                </c:pt>
                <c:pt idx="12290">
                  <c:v>1.1140000000000001E-2</c:v>
                </c:pt>
                <c:pt idx="12291">
                  <c:v>1.1979999999999999E-2</c:v>
                </c:pt>
                <c:pt idx="12292">
                  <c:v>1.272E-2</c:v>
                </c:pt>
                <c:pt idx="12293">
                  <c:v>1.346E-2</c:v>
                </c:pt>
                <c:pt idx="12294">
                  <c:v>1.409E-2</c:v>
                </c:pt>
                <c:pt idx="12295">
                  <c:v>1.4670000000000001E-2</c:v>
                </c:pt>
                <c:pt idx="12296">
                  <c:v>1.5299999999999999E-2</c:v>
                </c:pt>
                <c:pt idx="12297">
                  <c:v>1.5779999999999999E-2</c:v>
                </c:pt>
                <c:pt idx="12298">
                  <c:v>1.6250000000000001E-2</c:v>
                </c:pt>
                <c:pt idx="12299">
                  <c:v>1.6619999999999999E-2</c:v>
                </c:pt>
                <c:pt idx="12300">
                  <c:v>1.694E-2</c:v>
                </c:pt>
                <c:pt idx="12301">
                  <c:v>1.7149999999999999E-2</c:v>
                </c:pt>
                <c:pt idx="12302">
                  <c:v>1.7250000000000001E-2</c:v>
                </c:pt>
                <c:pt idx="12303">
                  <c:v>1.7250000000000001E-2</c:v>
                </c:pt>
                <c:pt idx="12304">
                  <c:v>1.7250000000000001E-2</c:v>
                </c:pt>
                <c:pt idx="12305">
                  <c:v>1.7090000000000001E-2</c:v>
                </c:pt>
                <c:pt idx="12306">
                  <c:v>1.694E-2</c:v>
                </c:pt>
                <c:pt idx="12307">
                  <c:v>1.651E-2</c:v>
                </c:pt>
                <c:pt idx="12308">
                  <c:v>1.6299999999999999E-2</c:v>
                </c:pt>
                <c:pt idx="12309">
                  <c:v>1.583E-2</c:v>
                </c:pt>
                <c:pt idx="12310">
                  <c:v>1.5299999999999999E-2</c:v>
                </c:pt>
                <c:pt idx="12311">
                  <c:v>1.4829999999999999E-2</c:v>
                </c:pt>
                <c:pt idx="12312">
                  <c:v>1.43E-2</c:v>
                </c:pt>
                <c:pt idx="12313">
                  <c:v>1.362E-2</c:v>
                </c:pt>
                <c:pt idx="12314">
                  <c:v>1.2930000000000001E-2</c:v>
                </c:pt>
                <c:pt idx="12315">
                  <c:v>1.225E-2</c:v>
                </c:pt>
                <c:pt idx="12316">
                  <c:v>1.1610000000000001E-2</c:v>
                </c:pt>
                <c:pt idx="12317">
                  <c:v>1.093E-2</c:v>
                </c:pt>
                <c:pt idx="12318">
                  <c:v>1.014E-2</c:v>
                </c:pt>
                <c:pt idx="12319">
                  <c:v>9.5099999999999994E-3</c:v>
                </c:pt>
                <c:pt idx="12320">
                  <c:v>8.77E-3</c:v>
                </c:pt>
                <c:pt idx="12321">
                  <c:v>8.0800000000000004E-3</c:v>
                </c:pt>
                <c:pt idx="12322">
                  <c:v>7.4000000000000003E-3</c:v>
                </c:pt>
                <c:pt idx="12323">
                  <c:v>6.77E-3</c:v>
                </c:pt>
                <c:pt idx="12324">
                  <c:v>6.13E-3</c:v>
                </c:pt>
                <c:pt idx="12325">
                  <c:v>5.4999999999999997E-3</c:v>
                </c:pt>
                <c:pt idx="12326">
                  <c:v>5.0299999999999997E-3</c:v>
                </c:pt>
                <c:pt idx="12327">
                  <c:v>4.5500000000000002E-3</c:v>
                </c:pt>
                <c:pt idx="12328">
                  <c:v>3.9699999999999996E-3</c:v>
                </c:pt>
                <c:pt idx="12329">
                  <c:v>3.5500000000000002E-3</c:v>
                </c:pt>
                <c:pt idx="12330">
                  <c:v>3.13E-3</c:v>
                </c:pt>
                <c:pt idx="12331">
                  <c:v>2.7599999999999999E-3</c:v>
                </c:pt>
                <c:pt idx="12332">
                  <c:v>2.5000000000000001E-3</c:v>
                </c:pt>
                <c:pt idx="12333">
                  <c:v>2.2399999999999998E-3</c:v>
                </c:pt>
                <c:pt idx="12334">
                  <c:v>1.97E-3</c:v>
                </c:pt>
                <c:pt idx="12335">
                  <c:v>1.7099999999999999E-3</c:v>
                </c:pt>
                <c:pt idx="12336">
                  <c:v>1.5E-3</c:v>
                </c:pt>
                <c:pt idx="12337">
                  <c:v>1.34E-3</c:v>
                </c:pt>
                <c:pt idx="12338">
                  <c:v>1.1800000000000001E-3</c:v>
                </c:pt>
                <c:pt idx="12339">
                  <c:v>1.0200000000000001E-3</c:v>
                </c:pt>
                <c:pt idx="12340">
                  <c:v>9.2000000000000003E-4</c:v>
                </c:pt>
                <c:pt idx="12341">
                  <c:v>7.6000000000000004E-4</c:v>
                </c:pt>
                <c:pt idx="12342">
                  <c:v>7.1000000000000002E-4</c:v>
                </c:pt>
                <c:pt idx="12343">
                  <c:v>5.0000000000000001E-4</c:v>
                </c:pt>
                <c:pt idx="12344">
                  <c:v>4.4000000000000002E-4</c:v>
                </c:pt>
                <c:pt idx="12345">
                  <c:v>2.9E-4</c:v>
                </c:pt>
                <c:pt idx="12346">
                  <c:v>1.8000000000000001E-4</c:v>
                </c:pt>
                <c:pt idx="12347">
                  <c:v>6.9999999999999994E-5</c:v>
                </c:pt>
                <c:pt idx="12348">
                  <c:v>-3.0000000000000001E-5</c:v>
                </c:pt>
                <c:pt idx="12349">
                  <c:v>-1.9000000000000001E-4</c:v>
                </c:pt>
                <c:pt idx="12350">
                  <c:v>-4.4999999999999999E-4</c:v>
                </c:pt>
                <c:pt idx="12351">
                  <c:v>-5.0000000000000001E-4</c:v>
                </c:pt>
                <c:pt idx="12352">
                  <c:v>-7.6999999999999996E-4</c:v>
                </c:pt>
                <c:pt idx="12353">
                  <c:v>-9.7999999999999997E-4</c:v>
                </c:pt>
                <c:pt idx="12354">
                  <c:v>-1.14E-3</c:v>
                </c:pt>
                <c:pt idx="12355">
                  <c:v>-1.3500000000000001E-3</c:v>
                </c:pt>
                <c:pt idx="12356">
                  <c:v>-1.6100000000000001E-3</c:v>
                </c:pt>
                <c:pt idx="12357">
                  <c:v>-1.7700000000000001E-3</c:v>
                </c:pt>
                <c:pt idx="12358">
                  <c:v>-2.0899999999999998E-3</c:v>
                </c:pt>
                <c:pt idx="12359">
                  <c:v>-2.4499999999999999E-3</c:v>
                </c:pt>
                <c:pt idx="12360">
                  <c:v>-2.6099999999999999E-3</c:v>
                </c:pt>
                <c:pt idx="12361">
                  <c:v>-2.9299999999999999E-3</c:v>
                </c:pt>
                <c:pt idx="12362">
                  <c:v>-3.1900000000000001E-3</c:v>
                </c:pt>
                <c:pt idx="12363">
                  <c:v>-3.6099999999999999E-3</c:v>
                </c:pt>
                <c:pt idx="12364">
                  <c:v>-3.82E-3</c:v>
                </c:pt>
                <c:pt idx="12365">
                  <c:v>-4.0899999999999999E-3</c:v>
                </c:pt>
                <c:pt idx="12366">
                  <c:v>-4.3E-3</c:v>
                </c:pt>
                <c:pt idx="12367">
                  <c:v>-4.5599999999999998E-3</c:v>
                </c:pt>
                <c:pt idx="12368">
                  <c:v>-4.8799999999999998E-3</c:v>
                </c:pt>
                <c:pt idx="12369">
                  <c:v>-5.0899999999999999E-3</c:v>
                </c:pt>
                <c:pt idx="12370">
                  <c:v>-5.3E-3</c:v>
                </c:pt>
                <c:pt idx="12371">
                  <c:v>-5.4099999999999999E-3</c:v>
                </c:pt>
                <c:pt idx="12372">
                  <c:v>-5.5599999999999998E-3</c:v>
                </c:pt>
                <c:pt idx="12373">
                  <c:v>-5.77E-3</c:v>
                </c:pt>
                <c:pt idx="12374">
                  <c:v>-5.9300000000000004E-3</c:v>
                </c:pt>
                <c:pt idx="12375">
                  <c:v>-5.9800000000000001E-3</c:v>
                </c:pt>
                <c:pt idx="12376">
                  <c:v>-6.0400000000000002E-3</c:v>
                </c:pt>
                <c:pt idx="12377">
                  <c:v>-6.0899999999999999E-3</c:v>
                </c:pt>
                <c:pt idx="12378">
                  <c:v>-6.0400000000000002E-3</c:v>
                </c:pt>
                <c:pt idx="12379">
                  <c:v>-6.1999999999999998E-3</c:v>
                </c:pt>
                <c:pt idx="12380">
                  <c:v>-5.9300000000000004E-3</c:v>
                </c:pt>
                <c:pt idx="12381">
                  <c:v>-5.9300000000000004E-3</c:v>
                </c:pt>
                <c:pt idx="12382">
                  <c:v>-5.8300000000000001E-3</c:v>
                </c:pt>
                <c:pt idx="12383">
                  <c:v>-5.6699999999999997E-3</c:v>
                </c:pt>
                <c:pt idx="12384">
                  <c:v>-5.4099999999999999E-3</c:v>
                </c:pt>
                <c:pt idx="12385">
                  <c:v>-5.3E-3</c:v>
                </c:pt>
                <c:pt idx="12386">
                  <c:v>-5.0899999999999999E-3</c:v>
                </c:pt>
                <c:pt idx="12387">
                  <c:v>-4.7200000000000002E-3</c:v>
                </c:pt>
                <c:pt idx="12388">
                  <c:v>-4.4600000000000004E-3</c:v>
                </c:pt>
                <c:pt idx="12389">
                  <c:v>-4.1900000000000001E-3</c:v>
                </c:pt>
                <c:pt idx="12390">
                  <c:v>-3.8800000000000002E-3</c:v>
                </c:pt>
                <c:pt idx="12391">
                  <c:v>-3.5100000000000001E-3</c:v>
                </c:pt>
                <c:pt idx="12392">
                  <c:v>-3.0899999999999999E-3</c:v>
                </c:pt>
                <c:pt idx="12393">
                  <c:v>-2.7200000000000002E-3</c:v>
                </c:pt>
                <c:pt idx="12394">
                  <c:v>-2.3999999999999998E-3</c:v>
                </c:pt>
                <c:pt idx="12395">
                  <c:v>-1.9300000000000001E-3</c:v>
                </c:pt>
                <c:pt idx="12396">
                  <c:v>-1.56E-3</c:v>
                </c:pt>
                <c:pt idx="12397">
                  <c:v>-1.14E-3</c:v>
                </c:pt>
                <c:pt idx="12398">
                  <c:v>-7.2000000000000005E-4</c:v>
                </c:pt>
                <c:pt idx="12399">
                  <c:v>-4.4999999999999999E-4</c:v>
                </c:pt>
                <c:pt idx="12400">
                  <c:v>-8.0000000000000007E-5</c:v>
                </c:pt>
                <c:pt idx="12401">
                  <c:v>2.9E-4</c:v>
                </c:pt>
                <c:pt idx="12402">
                  <c:v>8.0999999999999996E-4</c:v>
                </c:pt>
                <c:pt idx="12403">
                  <c:v>1.08E-3</c:v>
                </c:pt>
                <c:pt idx="12404">
                  <c:v>1.4400000000000001E-3</c:v>
                </c:pt>
                <c:pt idx="12405">
                  <c:v>1.7099999999999999E-3</c:v>
                </c:pt>
                <c:pt idx="12406">
                  <c:v>1.97E-3</c:v>
                </c:pt>
                <c:pt idx="12407">
                  <c:v>2.1800000000000001E-3</c:v>
                </c:pt>
                <c:pt idx="12408">
                  <c:v>2.4499999999999999E-3</c:v>
                </c:pt>
                <c:pt idx="12409">
                  <c:v>2.5999999999999999E-3</c:v>
                </c:pt>
                <c:pt idx="12410">
                  <c:v>2.8700000000000002E-3</c:v>
                </c:pt>
                <c:pt idx="12411">
                  <c:v>2.97E-3</c:v>
                </c:pt>
                <c:pt idx="12412">
                  <c:v>3.13E-3</c:v>
                </c:pt>
                <c:pt idx="12413">
                  <c:v>3.2399999999999998E-3</c:v>
                </c:pt>
                <c:pt idx="12414">
                  <c:v>3.4499999999999999E-3</c:v>
                </c:pt>
                <c:pt idx="12415">
                  <c:v>3.4499999999999999E-3</c:v>
                </c:pt>
                <c:pt idx="12416">
                  <c:v>3.6600000000000001E-3</c:v>
                </c:pt>
                <c:pt idx="12417">
                  <c:v>3.6099999999999999E-3</c:v>
                </c:pt>
                <c:pt idx="12418">
                  <c:v>3.82E-3</c:v>
                </c:pt>
                <c:pt idx="12419">
                  <c:v>3.8700000000000002E-3</c:v>
                </c:pt>
                <c:pt idx="12420">
                  <c:v>3.8700000000000002E-3</c:v>
                </c:pt>
                <c:pt idx="12421">
                  <c:v>3.9199999999999999E-3</c:v>
                </c:pt>
                <c:pt idx="12422">
                  <c:v>3.9699999999999996E-3</c:v>
                </c:pt>
                <c:pt idx="12423">
                  <c:v>4.0800000000000003E-3</c:v>
                </c:pt>
                <c:pt idx="12424">
                  <c:v>4.13E-3</c:v>
                </c:pt>
                <c:pt idx="12425">
                  <c:v>4.2900000000000004E-3</c:v>
                </c:pt>
                <c:pt idx="12426">
                  <c:v>4.3400000000000001E-3</c:v>
                </c:pt>
                <c:pt idx="12427">
                  <c:v>4.45E-3</c:v>
                </c:pt>
                <c:pt idx="12428">
                  <c:v>4.6600000000000001E-3</c:v>
                </c:pt>
                <c:pt idx="12429">
                  <c:v>4.8199999999999996E-3</c:v>
                </c:pt>
                <c:pt idx="12430">
                  <c:v>4.9800000000000001E-3</c:v>
                </c:pt>
                <c:pt idx="12431">
                  <c:v>5.1900000000000002E-3</c:v>
                </c:pt>
                <c:pt idx="12432">
                  <c:v>5.3400000000000001E-3</c:v>
                </c:pt>
                <c:pt idx="12433">
                  <c:v>5.7099999999999998E-3</c:v>
                </c:pt>
                <c:pt idx="12434">
                  <c:v>5.9199999999999999E-3</c:v>
                </c:pt>
                <c:pt idx="12435">
                  <c:v>6.13E-3</c:v>
                </c:pt>
                <c:pt idx="12436">
                  <c:v>6.45E-3</c:v>
                </c:pt>
                <c:pt idx="12437">
                  <c:v>6.77E-3</c:v>
                </c:pt>
                <c:pt idx="12438">
                  <c:v>6.9800000000000001E-3</c:v>
                </c:pt>
                <c:pt idx="12439">
                  <c:v>7.2899999999999996E-3</c:v>
                </c:pt>
                <c:pt idx="12440">
                  <c:v>7.5599999999999999E-3</c:v>
                </c:pt>
                <c:pt idx="12441">
                  <c:v>7.8700000000000003E-3</c:v>
                </c:pt>
                <c:pt idx="12442">
                  <c:v>8.1399999999999997E-3</c:v>
                </c:pt>
                <c:pt idx="12443">
                  <c:v>8.3999999999999995E-3</c:v>
                </c:pt>
                <c:pt idx="12444">
                  <c:v>8.77E-3</c:v>
                </c:pt>
                <c:pt idx="12445">
                  <c:v>8.9300000000000004E-3</c:v>
                </c:pt>
                <c:pt idx="12446">
                  <c:v>9.1400000000000006E-3</c:v>
                </c:pt>
                <c:pt idx="12447">
                  <c:v>9.2399999999999999E-3</c:v>
                </c:pt>
                <c:pt idx="12448">
                  <c:v>9.4000000000000004E-3</c:v>
                </c:pt>
                <c:pt idx="12449">
                  <c:v>9.5099999999999994E-3</c:v>
                </c:pt>
                <c:pt idx="12450">
                  <c:v>9.6600000000000002E-3</c:v>
                </c:pt>
                <c:pt idx="12451">
                  <c:v>9.6100000000000005E-3</c:v>
                </c:pt>
                <c:pt idx="12452">
                  <c:v>9.6100000000000005E-3</c:v>
                </c:pt>
                <c:pt idx="12453">
                  <c:v>9.5600000000000008E-3</c:v>
                </c:pt>
                <c:pt idx="12454">
                  <c:v>9.4000000000000004E-3</c:v>
                </c:pt>
                <c:pt idx="12455">
                  <c:v>9.2999999999999992E-3</c:v>
                </c:pt>
                <c:pt idx="12456">
                  <c:v>9.0299999999999998E-3</c:v>
                </c:pt>
                <c:pt idx="12457">
                  <c:v>8.7200000000000003E-3</c:v>
                </c:pt>
                <c:pt idx="12458">
                  <c:v>8.5100000000000002E-3</c:v>
                </c:pt>
                <c:pt idx="12459">
                  <c:v>8.0800000000000004E-3</c:v>
                </c:pt>
                <c:pt idx="12460">
                  <c:v>7.6600000000000001E-3</c:v>
                </c:pt>
                <c:pt idx="12461">
                  <c:v>7.1399999999999996E-3</c:v>
                </c:pt>
                <c:pt idx="12462">
                  <c:v>6.8199999999999997E-3</c:v>
                </c:pt>
                <c:pt idx="12463">
                  <c:v>6.2399999999999999E-3</c:v>
                </c:pt>
                <c:pt idx="12464">
                  <c:v>5.7099999999999998E-3</c:v>
                </c:pt>
                <c:pt idx="12465">
                  <c:v>5.1900000000000002E-3</c:v>
                </c:pt>
                <c:pt idx="12466">
                  <c:v>4.6600000000000001E-3</c:v>
                </c:pt>
                <c:pt idx="12467">
                  <c:v>3.9699999999999996E-3</c:v>
                </c:pt>
                <c:pt idx="12468">
                  <c:v>3.3899999999999998E-3</c:v>
                </c:pt>
                <c:pt idx="12469">
                  <c:v>2.81E-3</c:v>
                </c:pt>
                <c:pt idx="12470">
                  <c:v>2.2399999999999998E-3</c:v>
                </c:pt>
                <c:pt idx="12471">
                  <c:v>1.6000000000000001E-3</c:v>
                </c:pt>
                <c:pt idx="12472">
                  <c:v>1.08E-3</c:v>
                </c:pt>
                <c:pt idx="12473">
                  <c:v>4.4000000000000002E-4</c:v>
                </c:pt>
                <c:pt idx="12474">
                  <c:v>-3.0000000000000001E-5</c:v>
                </c:pt>
                <c:pt idx="12475">
                  <c:v>-5.5999999999999995E-4</c:v>
                </c:pt>
                <c:pt idx="12476">
                  <c:v>-1.0300000000000001E-3</c:v>
                </c:pt>
                <c:pt idx="12477">
                  <c:v>-1.5100000000000001E-3</c:v>
                </c:pt>
                <c:pt idx="12478">
                  <c:v>-1.8699999999999999E-3</c:v>
                </c:pt>
                <c:pt idx="12479">
                  <c:v>-2.1900000000000001E-3</c:v>
                </c:pt>
                <c:pt idx="12480">
                  <c:v>-2.5100000000000001E-3</c:v>
                </c:pt>
                <c:pt idx="12481">
                  <c:v>-2.7200000000000002E-3</c:v>
                </c:pt>
                <c:pt idx="12482">
                  <c:v>-2.98E-3</c:v>
                </c:pt>
                <c:pt idx="12483">
                  <c:v>-3.0300000000000001E-3</c:v>
                </c:pt>
                <c:pt idx="12484">
                  <c:v>-3.0899999999999999E-3</c:v>
                </c:pt>
                <c:pt idx="12485">
                  <c:v>-3.0300000000000001E-3</c:v>
                </c:pt>
                <c:pt idx="12486">
                  <c:v>-3.0300000000000001E-3</c:v>
                </c:pt>
                <c:pt idx="12487">
                  <c:v>-2.8800000000000002E-3</c:v>
                </c:pt>
                <c:pt idx="12488">
                  <c:v>-2.5100000000000001E-3</c:v>
                </c:pt>
                <c:pt idx="12489">
                  <c:v>-2.4499999999999999E-3</c:v>
                </c:pt>
                <c:pt idx="12490">
                  <c:v>-2.14E-3</c:v>
                </c:pt>
                <c:pt idx="12491">
                  <c:v>-1.66E-3</c:v>
                </c:pt>
                <c:pt idx="12492">
                  <c:v>-1.3500000000000001E-3</c:v>
                </c:pt>
                <c:pt idx="12493">
                  <c:v>-8.1999999999999998E-4</c:v>
                </c:pt>
                <c:pt idx="12494">
                  <c:v>-2.9E-4</c:v>
                </c:pt>
                <c:pt idx="12495">
                  <c:v>1.8000000000000001E-4</c:v>
                </c:pt>
                <c:pt idx="12496">
                  <c:v>8.0999999999999996E-4</c:v>
                </c:pt>
                <c:pt idx="12497">
                  <c:v>1.4400000000000001E-3</c:v>
                </c:pt>
                <c:pt idx="12498">
                  <c:v>2.1800000000000001E-3</c:v>
                </c:pt>
                <c:pt idx="12499">
                  <c:v>2.9199999999999999E-3</c:v>
                </c:pt>
                <c:pt idx="12500">
                  <c:v>3.5000000000000001E-3</c:v>
                </c:pt>
                <c:pt idx="12501">
                  <c:v>4.2399999999999998E-3</c:v>
                </c:pt>
                <c:pt idx="12502">
                  <c:v>4.9199999999999999E-3</c:v>
                </c:pt>
                <c:pt idx="12503">
                  <c:v>5.6100000000000004E-3</c:v>
                </c:pt>
                <c:pt idx="12504">
                  <c:v>6.4000000000000003E-3</c:v>
                </c:pt>
                <c:pt idx="12505">
                  <c:v>7.0299999999999998E-3</c:v>
                </c:pt>
                <c:pt idx="12506">
                  <c:v>7.6099999999999996E-3</c:v>
                </c:pt>
                <c:pt idx="12507">
                  <c:v>8.2900000000000005E-3</c:v>
                </c:pt>
                <c:pt idx="12508">
                  <c:v>8.9300000000000004E-3</c:v>
                </c:pt>
                <c:pt idx="12509">
                  <c:v>9.4500000000000001E-3</c:v>
                </c:pt>
                <c:pt idx="12510">
                  <c:v>9.9299999999999996E-3</c:v>
                </c:pt>
                <c:pt idx="12511">
                  <c:v>1.04E-2</c:v>
                </c:pt>
                <c:pt idx="12512">
                  <c:v>1.0880000000000001E-2</c:v>
                </c:pt>
                <c:pt idx="12513">
                  <c:v>1.1299999999999999E-2</c:v>
                </c:pt>
                <c:pt idx="12514">
                  <c:v>1.1560000000000001E-2</c:v>
                </c:pt>
                <c:pt idx="12515">
                  <c:v>1.188E-2</c:v>
                </c:pt>
                <c:pt idx="12516">
                  <c:v>1.204E-2</c:v>
                </c:pt>
                <c:pt idx="12517">
                  <c:v>1.225E-2</c:v>
                </c:pt>
                <c:pt idx="12518">
                  <c:v>1.2460000000000001E-2</c:v>
                </c:pt>
                <c:pt idx="12519">
                  <c:v>1.251E-2</c:v>
                </c:pt>
                <c:pt idx="12520">
                  <c:v>1.2619999999999999E-2</c:v>
                </c:pt>
                <c:pt idx="12521">
                  <c:v>1.2460000000000001E-2</c:v>
                </c:pt>
                <c:pt idx="12522">
                  <c:v>1.251E-2</c:v>
                </c:pt>
                <c:pt idx="12523">
                  <c:v>1.2460000000000001E-2</c:v>
                </c:pt>
                <c:pt idx="12524">
                  <c:v>1.24E-2</c:v>
                </c:pt>
                <c:pt idx="12525">
                  <c:v>1.225E-2</c:v>
                </c:pt>
                <c:pt idx="12526">
                  <c:v>1.209E-2</c:v>
                </c:pt>
                <c:pt idx="12527">
                  <c:v>1.193E-2</c:v>
                </c:pt>
                <c:pt idx="12528">
                  <c:v>1.1769999999999999E-2</c:v>
                </c:pt>
                <c:pt idx="12529">
                  <c:v>1.1509999999999999E-2</c:v>
                </c:pt>
                <c:pt idx="12530">
                  <c:v>1.146E-2</c:v>
                </c:pt>
                <c:pt idx="12531">
                  <c:v>1.1140000000000001E-2</c:v>
                </c:pt>
                <c:pt idx="12532">
                  <c:v>1.103E-2</c:v>
                </c:pt>
                <c:pt idx="12533">
                  <c:v>1.082E-2</c:v>
                </c:pt>
                <c:pt idx="12534">
                  <c:v>1.061E-2</c:v>
                </c:pt>
                <c:pt idx="12535">
                  <c:v>1.03E-2</c:v>
                </c:pt>
                <c:pt idx="12536">
                  <c:v>1.0240000000000001E-2</c:v>
                </c:pt>
                <c:pt idx="12537">
                  <c:v>1.009E-2</c:v>
                </c:pt>
                <c:pt idx="12538">
                  <c:v>9.9299999999999996E-3</c:v>
                </c:pt>
                <c:pt idx="12539">
                  <c:v>9.8200000000000006E-3</c:v>
                </c:pt>
                <c:pt idx="12540">
                  <c:v>9.7199999999999995E-3</c:v>
                </c:pt>
                <c:pt idx="12541">
                  <c:v>9.6600000000000002E-3</c:v>
                </c:pt>
                <c:pt idx="12542">
                  <c:v>9.5600000000000008E-3</c:v>
                </c:pt>
                <c:pt idx="12543">
                  <c:v>9.5099999999999994E-3</c:v>
                </c:pt>
                <c:pt idx="12544">
                  <c:v>9.4500000000000001E-3</c:v>
                </c:pt>
                <c:pt idx="12545">
                  <c:v>9.3500000000000007E-3</c:v>
                </c:pt>
                <c:pt idx="12546">
                  <c:v>9.2399999999999999E-3</c:v>
                </c:pt>
                <c:pt idx="12547">
                  <c:v>9.2399999999999999E-3</c:v>
                </c:pt>
                <c:pt idx="12548">
                  <c:v>9.1900000000000003E-3</c:v>
                </c:pt>
                <c:pt idx="12549">
                  <c:v>9.0299999999999998E-3</c:v>
                </c:pt>
                <c:pt idx="12550">
                  <c:v>8.9800000000000001E-3</c:v>
                </c:pt>
                <c:pt idx="12551">
                  <c:v>8.9300000000000004E-3</c:v>
                </c:pt>
                <c:pt idx="12552">
                  <c:v>8.77E-3</c:v>
                </c:pt>
                <c:pt idx="12553">
                  <c:v>8.6099999999999996E-3</c:v>
                </c:pt>
                <c:pt idx="12554">
                  <c:v>8.4499999999999992E-3</c:v>
                </c:pt>
                <c:pt idx="12555">
                  <c:v>8.3999999999999995E-3</c:v>
                </c:pt>
                <c:pt idx="12556">
                  <c:v>8.2400000000000008E-3</c:v>
                </c:pt>
                <c:pt idx="12557">
                  <c:v>7.9799999999999992E-3</c:v>
                </c:pt>
                <c:pt idx="12558">
                  <c:v>7.6099999999999996E-3</c:v>
                </c:pt>
                <c:pt idx="12559">
                  <c:v>7.4000000000000003E-3</c:v>
                </c:pt>
                <c:pt idx="12560">
                  <c:v>7.0800000000000004E-3</c:v>
                </c:pt>
                <c:pt idx="12561">
                  <c:v>6.77E-3</c:v>
                </c:pt>
                <c:pt idx="12562">
                  <c:v>6.45E-3</c:v>
                </c:pt>
                <c:pt idx="12563">
                  <c:v>6.0800000000000003E-3</c:v>
                </c:pt>
                <c:pt idx="12564">
                  <c:v>5.77E-3</c:v>
                </c:pt>
                <c:pt idx="12565">
                  <c:v>5.3400000000000001E-3</c:v>
                </c:pt>
                <c:pt idx="12566">
                  <c:v>4.8700000000000002E-3</c:v>
                </c:pt>
                <c:pt idx="12567">
                  <c:v>4.4999999999999997E-3</c:v>
                </c:pt>
                <c:pt idx="12568">
                  <c:v>4.13E-3</c:v>
                </c:pt>
                <c:pt idx="12569">
                  <c:v>3.6600000000000001E-3</c:v>
                </c:pt>
                <c:pt idx="12570">
                  <c:v>3.13E-3</c:v>
                </c:pt>
                <c:pt idx="12571">
                  <c:v>2.81E-3</c:v>
                </c:pt>
                <c:pt idx="12572">
                  <c:v>2.4499999999999999E-3</c:v>
                </c:pt>
                <c:pt idx="12573">
                  <c:v>2.0200000000000001E-3</c:v>
                </c:pt>
                <c:pt idx="12574">
                  <c:v>1.7099999999999999E-3</c:v>
                </c:pt>
                <c:pt idx="12575">
                  <c:v>1.34E-3</c:v>
                </c:pt>
                <c:pt idx="12576">
                  <c:v>9.7000000000000005E-4</c:v>
                </c:pt>
                <c:pt idx="12577">
                  <c:v>7.1000000000000002E-4</c:v>
                </c:pt>
                <c:pt idx="12578">
                  <c:v>3.8999999999999999E-4</c:v>
                </c:pt>
                <c:pt idx="12579">
                  <c:v>2.3000000000000001E-4</c:v>
                </c:pt>
                <c:pt idx="12580">
                  <c:v>-3.0000000000000001E-5</c:v>
                </c:pt>
                <c:pt idx="12581">
                  <c:v>-1.9000000000000001E-4</c:v>
                </c:pt>
                <c:pt idx="12582">
                  <c:v>-3.5E-4</c:v>
                </c:pt>
                <c:pt idx="12583">
                  <c:v>-4.4999999999999999E-4</c:v>
                </c:pt>
                <c:pt idx="12584">
                  <c:v>-4.4999999999999999E-4</c:v>
                </c:pt>
                <c:pt idx="12585">
                  <c:v>-4.0000000000000002E-4</c:v>
                </c:pt>
                <c:pt idx="12586">
                  <c:v>-4.4999999999999999E-4</c:v>
                </c:pt>
                <c:pt idx="12587">
                  <c:v>-5.0000000000000001E-4</c:v>
                </c:pt>
                <c:pt idx="12588">
                  <c:v>-4.0000000000000002E-4</c:v>
                </c:pt>
                <c:pt idx="12589">
                  <c:v>-3.5E-4</c:v>
                </c:pt>
                <c:pt idx="12590">
                  <c:v>-1.3999999999999999E-4</c:v>
                </c:pt>
                <c:pt idx="12591">
                  <c:v>-8.0000000000000007E-5</c:v>
                </c:pt>
                <c:pt idx="12592">
                  <c:v>-3.0000000000000001E-5</c:v>
                </c:pt>
                <c:pt idx="12593">
                  <c:v>2.3000000000000001E-4</c:v>
                </c:pt>
                <c:pt idx="12594">
                  <c:v>3.8999999999999999E-4</c:v>
                </c:pt>
                <c:pt idx="12595">
                  <c:v>5.0000000000000001E-4</c:v>
                </c:pt>
                <c:pt idx="12596">
                  <c:v>7.1000000000000002E-4</c:v>
                </c:pt>
                <c:pt idx="12597">
                  <c:v>8.0999999999999996E-4</c:v>
                </c:pt>
                <c:pt idx="12598">
                  <c:v>9.7000000000000005E-4</c:v>
                </c:pt>
                <c:pt idx="12599">
                  <c:v>1.1800000000000001E-3</c:v>
                </c:pt>
                <c:pt idx="12600">
                  <c:v>1.34E-3</c:v>
                </c:pt>
                <c:pt idx="12601">
                  <c:v>1.39E-3</c:v>
                </c:pt>
                <c:pt idx="12602">
                  <c:v>1.5E-3</c:v>
                </c:pt>
                <c:pt idx="12603">
                  <c:v>1.6000000000000001E-3</c:v>
                </c:pt>
                <c:pt idx="12604">
                  <c:v>1.66E-3</c:v>
                </c:pt>
                <c:pt idx="12605">
                  <c:v>1.7600000000000001E-3</c:v>
                </c:pt>
                <c:pt idx="12606">
                  <c:v>1.8699999999999999E-3</c:v>
                </c:pt>
                <c:pt idx="12607">
                  <c:v>1.81E-3</c:v>
                </c:pt>
                <c:pt idx="12608">
                  <c:v>1.7600000000000001E-3</c:v>
                </c:pt>
                <c:pt idx="12609">
                  <c:v>1.81E-3</c:v>
                </c:pt>
                <c:pt idx="12610">
                  <c:v>1.7600000000000001E-3</c:v>
                </c:pt>
                <c:pt idx="12611">
                  <c:v>1.7099999999999999E-3</c:v>
                </c:pt>
                <c:pt idx="12612">
                  <c:v>1.66E-3</c:v>
                </c:pt>
                <c:pt idx="12613">
                  <c:v>1.6000000000000001E-3</c:v>
                </c:pt>
                <c:pt idx="12614">
                  <c:v>1.66E-3</c:v>
                </c:pt>
                <c:pt idx="12615">
                  <c:v>1.5E-3</c:v>
                </c:pt>
                <c:pt idx="12616">
                  <c:v>1.5499999999999999E-3</c:v>
                </c:pt>
                <c:pt idx="12617">
                  <c:v>1.5E-3</c:v>
                </c:pt>
                <c:pt idx="12618">
                  <c:v>1.4400000000000001E-3</c:v>
                </c:pt>
                <c:pt idx="12619">
                  <c:v>1.5E-3</c:v>
                </c:pt>
                <c:pt idx="12620">
                  <c:v>1.5E-3</c:v>
                </c:pt>
                <c:pt idx="12621">
                  <c:v>1.4400000000000001E-3</c:v>
                </c:pt>
                <c:pt idx="12622">
                  <c:v>1.5E-3</c:v>
                </c:pt>
                <c:pt idx="12623">
                  <c:v>1.66E-3</c:v>
                </c:pt>
                <c:pt idx="12624">
                  <c:v>1.7600000000000001E-3</c:v>
                </c:pt>
                <c:pt idx="12625">
                  <c:v>1.8699999999999999E-3</c:v>
                </c:pt>
                <c:pt idx="12626">
                  <c:v>2.0799999999999998E-3</c:v>
                </c:pt>
                <c:pt idx="12627">
                  <c:v>2.2399999999999998E-3</c:v>
                </c:pt>
                <c:pt idx="12628">
                  <c:v>2.4499999999999999E-3</c:v>
                </c:pt>
                <c:pt idx="12629">
                  <c:v>2.7100000000000002E-3</c:v>
                </c:pt>
                <c:pt idx="12630">
                  <c:v>2.97E-3</c:v>
                </c:pt>
                <c:pt idx="12631">
                  <c:v>3.3400000000000001E-3</c:v>
                </c:pt>
                <c:pt idx="12632">
                  <c:v>3.6600000000000001E-3</c:v>
                </c:pt>
                <c:pt idx="12633">
                  <c:v>3.8700000000000002E-3</c:v>
                </c:pt>
                <c:pt idx="12634">
                  <c:v>4.3400000000000001E-3</c:v>
                </c:pt>
                <c:pt idx="12635">
                  <c:v>4.7099999999999998E-3</c:v>
                </c:pt>
                <c:pt idx="12636">
                  <c:v>5.0299999999999997E-3</c:v>
                </c:pt>
                <c:pt idx="12637">
                  <c:v>5.45E-3</c:v>
                </c:pt>
                <c:pt idx="12638">
                  <c:v>5.8700000000000002E-3</c:v>
                </c:pt>
                <c:pt idx="12639">
                  <c:v>6.1900000000000002E-3</c:v>
                </c:pt>
                <c:pt idx="12640">
                  <c:v>6.45E-3</c:v>
                </c:pt>
                <c:pt idx="12641">
                  <c:v>6.9800000000000001E-3</c:v>
                </c:pt>
                <c:pt idx="12642">
                  <c:v>7.2399999999999999E-3</c:v>
                </c:pt>
                <c:pt idx="12643">
                  <c:v>7.5599999999999999E-3</c:v>
                </c:pt>
                <c:pt idx="12644">
                  <c:v>7.8200000000000006E-3</c:v>
                </c:pt>
                <c:pt idx="12645">
                  <c:v>7.9299999999999995E-3</c:v>
                </c:pt>
                <c:pt idx="12646">
                  <c:v>8.2400000000000008E-3</c:v>
                </c:pt>
                <c:pt idx="12647">
                  <c:v>8.3499999999999998E-3</c:v>
                </c:pt>
                <c:pt idx="12648">
                  <c:v>8.5599999999999999E-3</c:v>
                </c:pt>
                <c:pt idx="12649">
                  <c:v>8.5100000000000002E-3</c:v>
                </c:pt>
                <c:pt idx="12650">
                  <c:v>8.6099999999999996E-3</c:v>
                </c:pt>
                <c:pt idx="12651">
                  <c:v>8.5100000000000002E-3</c:v>
                </c:pt>
                <c:pt idx="12652">
                  <c:v>8.5100000000000002E-3</c:v>
                </c:pt>
                <c:pt idx="12653">
                  <c:v>8.4499999999999992E-3</c:v>
                </c:pt>
                <c:pt idx="12654">
                  <c:v>8.3499999999999998E-3</c:v>
                </c:pt>
                <c:pt idx="12655">
                  <c:v>8.0800000000000004E-3</c:v>
                </c:pt>
                <c:pt idx="12656">
                  <c:v>7.8200000000000006E-3</c:v>
                </c:pt>
                <c:pt idx="12657">
                  <c:v>7.6099999999999996E-3</c:v>
                </c:pt>
                <c:pt idx="12658">
                  <c:v>7.3499999999999998E-3</c:v>
                </c:pt>
                <c:pt idx="12659">
                  <c:v>7.0299999999999998E-3</c:v>
                </c:pt>
                <c:pt idx="12660">
                  <c:v>6.7099999999999998E-3</c:v>
                </c:pt>
                <c:pt idx="12661">
                  <c:v>6.4000000000000003E-3</c:v>
                </c:pt>
                <c:pt idx="12662">
                  <c:v>6.0800000000000003E-3</c:v>
                </c:pt>
                <c:pt idx="12663">
                  <c:v>5.77E-3</c:v>
                </c:pt>
                <c:pt idx="12664">
                  <c:v>5.45E-3</c:v>
                </c:pt>
                <c:pt idx="12665">
                  <c:v>5.1900000000000002E-3</c:v>
                </c:pt>
                <c:pt idx="12666">
                  <c:v>4.8199999999999996E-3</c:v>
                </c:pt>
                <c:pt idx="12667">
                  <c:v>4.5500000000000002E-3</c:v>
                </c:pt>
                <c:pt idx="12668">
                  <c:v>4.3400000000000001E-3</c:v>
                </c:pt>
                <c:pt idx="12669">
                  <c:v>4.0800000000000003E-3</c:v>
                </c:pt>
                <c:pt idx="12670">
                  <c:v>4.13E-3</c:v>
                </c:pt>
                <c:pt idx="12671">
                  <c:v>3.9199999999999999E-3</c:v>
                </c:pt>
                <c:pt idx="12672">
                  <c:v>3.8700000000000002E-3</c:v>
                </c:pt>
                <c:pt idx="12673">
                  <c:v>3.82E-3</c:v>
                </c:pt>
                <c:pt idx="12674">
                  <c:v>3.9199999999999999E-3</c:v>
                </c:pt>
                <c:pt idx="12675">
                  <c:v>3.9699999999999996E-3</c:v>
                </c:pt>
                <c:pt idx="12676">
                  <c:v>4.1799999999999997E-3</c:v>
                </c:pt>
                <c:pt idx="12677">
                  <c:v>4.2900000000000004E-3</c:v>
                </c:pt>
                <c:pt idx="12678">
                  <c:v>4.45E-3</c:v>
                </c:pt>
                <c:pt idx="12679">
                  <c:v>4.7099999999999998E-3</c:v>
                </c:pt>
                <c:pt idx="12680">
                  <c:v>5.0299999999999997E-3</c:v>
                </c:pt>
                <c:pt idx="12681">
                  <c:v>5.2900000000000004E-3</c:v>
                </c:pt>
                <c:pt idx="12682">
                  <c:v>5.8199999999999997E-3</c:v>
                </c:pt>
                <c:pt idx="12683">
                  <c:v>6.1900000000000002E-3</c:v>
                </c:pt>
                <c:pt idx="12684">
                  <c:v>6.6600000000000001E-3</c:v>
                </c:pt>
                <c:pt idx="12685">
                  <c:v>7.1399999999999996E-3</c:v>
                </c:pt>
                <c:pt idx="12686">
                  <c:v>7.5599999999999999E-3</c:v>
                </c:pt>
                <c:pt idx="12687">
                  <c:v>8.0300000000000007E-3</c:v>
                </c:pt>
                <c:pt idx="12688">
                  <c:v>8.5100000000000002E-3</c:v>
                </c:pt>
                <c:pt idx="12689">
                  <c:v>9.0299999999999998E-3</c:v>
                </c:pt>
                <c:pt idx="12690">
                  <c:v>9.4000000000000004E-3</c:v>
                </c:pt>
                <c:pt idx="12691">
                  <c:v>9.9299999999999996E-3</c:v>
                </c:pt>
                <c:pt idx="12692">
                  <c:v>1.035E-2</c:v>
                </c:pt>
                <c:pt idx="12693">
                  <c:v>1.072E-2</c:v>
                </c:pt>
                <c:pt idx="12694">
                  <c:v>1.1140000000000001E-2</c:v>
                </c:pt>
                <c:pt idx="12695">
                  <c:v>1.146E-2</c:v>
                </c:pt>
                <c:pt idx="12696">
                  <c:v>1.183E-2</c:v>
                </c:pt>
                <c:pt idx="12697">
                  <c:v>1.204E-2</c:v>
                </c:pt>
                <c:pt idx="12698">
                  <c:v>1.225E-2</c:v>
                </c:pt>
                <c:pt idx="12699">
                  <c:v>1.2460000000000001E-2</c:v>
                </c:pt>
                <c:pt idx="12700">
                  <c:v>1.256E-2</c:v>
                </c:pt>
                <c:pt idx="12701">
                  <c:v>1.277E-2</c:v>
                </c:pt>
                <c:pt idx="12702">
                  <c:v>1.272E-2</c:v>
                </c:pt>
                <c:pt idx="12703">
                  <c:v>1.277E-2</c:v>
                </c:pt>
                <c:pt idx="12704">
                  <c:v>1.2670000000000001E-2</c:v>
                </c:pt>
                <c:pt idx="12705">
                  <c:v>1.256E-2</c:v>
                </c:pt>
                <c:pt idx="12706">
                  <c:v>1.2460000000000001E-2</c:v>
                </c:pt>
                <c:pt idx="12707">
                  <c:v>1.235E-2</c:v>
                </c:pt>
                <c:pt idx="12708">
                  <c:v>1.2189999999999999E-2</c:v>
                </c:pt>
                <c:pt idx="12709">
                  <c:v>1.193E-2</c:v>
                </c:pt>
                <c:pt idx="12710">
                  <c:v>1.1560000000000001E-2</c:v>
                </c:pt>
                <c:pt idx="12711">
                  <c:v>1.14E-2</c:v>
                </c:pt>
                <c:pt idx="12712">
                  <c:v>1.1089999999999999E-2</c:v>
                </c:pt>
                <c:pt idx="12713">
                  <c:v>1.072E-2</c:v>
                </c:pt>
                <c:pt idx="12714">
                  <c:v>1.035E-2</c:v>
                </c:pt>
                <c:pt idx="12715">
                  <c:v>1.0030000000000001E-2</c:v>
                </c:pt>
                <c:pt idx="12716">
                  <c:v>9.6600000000000002E-3</c:v>
                </c:pt>
                <c:pt idx="12717">
                  <c:v>9.2399999999999999E-3</c:v>
                </c:pt>
                <c:pt idx="12718">
                  <c:v>8.9300000000000004E-3</c:v>
                </c:pt>
                <c:pt idx="12719">
                  <c:v>8.3999999999999995E-3</c:v>
                </c:pt>
                <c:pt idx="12720">
                  <c:v>8.0300000000000007E-3</c:v>
                </c:pt>
                <c:pt idx="12721">
                  <c:v>7.7200000000000003E-3</c:v>
                </c:pt>
                <c:pt idx="12722">
                  <c:v>7.2399999999999999E-3</c:v>
                </c:pt>
                <c:pt idx="12723">
                  <c:v>6.8199999999999997E-3</c:v>
                </c:pt>
                <c:pt idx="12724">
                  <c:v>6.45E-3</c:v>
                </c:pt>
                <c:pt idx="12725">
                  <c:v>6.0800000000000003E-3</c:v>
                </c:pt>
                <c:pt idx="12726">
                  <c:v>5.6100000000000004E-3</c:v>
                </c:pt>
                <c:pt idx="12727">
                  <c:v>5.1900000000000002E-3</c:v>
                </c:pt>
                <c:pt idx="12728">
                  <c:v>4.8199999999999996E-3</c:v>
                </c:pt>
                <c:pt idx="12729">
                  <c:v>4.3400000000000001E-3</c:v>
                </c:pt>
                <c:pt idx="12730">
                  <c:v>3.9699999999999996E-3</c:v>
                </c:pt>
                <c:pt idx="12731">
                  <c:v>3.6099999999999999E-3</c:v>
                </c:pt>
                <c:pt idx="12732">
                  <c:v>3.1800000000000001E-3</c:v>
                </c:pt>
                <c:pt idx="12733">
                  <c:v>2.81E-3</c:v>
                </c:pt>
                <c:pt idx="12734">
                  <c:v>2.4499999999999999E-3</c:v>
                </c:pt>
                <c:pt idx="12735">
                  <c:v>2.0799999999999998E-3</c:v>
                </c:pt>
                <c:pt idx="12736">
                  <c:v>1.66E-3</c:v>
                </c:pt>
                <c:pt idx="12737">
                  <c:v>1.34E-3</c:v>
                </c:pt>
                <c:pt idx="12738">
                  <c:v>9.7000000000000005E-4</c:v>
                </c:pt>
                <c:pt idx="12739">
                  <c:v>6.4999999999999997E-4</c:v>
                </c:pt>
                <c:pt idx="12740">
                  <c:v>3.4000000000000002E-4</c:v>
                </c:pt>
                <c:pt idx="12741">
                  <c:v>6.9999999999999994E-5</c:v>
                </c:pt>
                <c:pt idx="12742">
                  <c:v>-3.5E-4</c:v>
                </c:pt>
                <c:pt idx="12743">
                  <c:v>-6.6E-4</c:v>
                </c:pt>
                <c:pt idx="12744">
                  <c:v>-8.1999999999999998E-4</c:v>
                </c:pt>
                <c:pt idx="12745">
                  <c:v>-1.08E-3</c:v>
                </c:pt>
                <c:pt idx="12746">
                  <c:v>-1.4E-3</c:v>
                </c:pt>
                <c:pt idx="12747">
                  <c:v>-1.56E-3</c:v>
                </c:pt>
                <c:pt idx="12748">
                  <c:v>-1.66E-3</c:v>
                </c:pt>
                <c:pt idx="12749">
                  <c:v>-1.98E-3</c:v>
                </c:pt>
                <c:pt idx="12750">
                  <c:v>-2.0899999999999998E-3</c:v>
                </c:pt>
                <c:pt idx="12751">
                  <c:v>-2.1900000000000001E-3</c:v>
                </c:pt>
                <c:pt idx="12752">
                  <c:v>-2.3500000000000001E-3</c:v>
                </c:pt>
                <c:pt idx="12753">
                  <c:v>-2.3500000000000001E-3</c:v>
                </c:pt>
                <c:pt idx="12754">
                  <c:v>-2.5100000000000001E-3</c:v>
                </c:pt>
                <c:pt idx="12755">
                  <c:v>-2.5100000000000001E-3</c:v>
                </c:pt>
                <c:pt idx="12756">
                  <c:v>-2.4499999999999999E-3</c:v>
                </c:pt>
                <c:pt idx="12757">
                  <c:v>-2.3999999999999998E-3</c:v>
                </c:pt>
                <c:pt idx="12758">
                  <c:v>-2.3999999999999998E-3</c:v>
                </c:pt>
                <c:pt idx="12759">
                  <c:v>-2.3E-3</c:v>
                </c:pt>
                <c:pt idx="12760">
                  <c:v>-2.1900000000000001E-3</c:v>
                </c:pt>
                <c:pt idx="12761">
                  <c:v>-2.1900000000000001E-3</c:v>
                </c:pt>
                <c:pt idx="12762">
                  <c:v>-2.0300000000000001E-3</c:v>
                </c:pt>
                <c:pt idx="12763">
                  <c:v>-1.82E-3</c:v>
                </c:pt>
                <c:pt idx="12764">
                  <c:v>-1.6100000000000001E-3</c:v>
                </c:pt>
                <c:pt idx="12765">
                  <c:v>-1.4499999999999999E-3</c:v>
                </c:pt>
                <c:pt idx="12766">
                  <c:v>-1.4499999999999999E-3</c:v>
                </c:pt>
                <c:pt idx="12767">
                  <c:v>-1.24E-3</c:v>
                </c:pt>
                <c:pt idx="12768">
                  <c:v>-1.14E-3</c:v>
                </c:pt>
                <c:pt idx="12769">
                  <c:v>-9.3000000000000005E-4</c:v>
                </c:pt>
                <c:pt idx="12770">
                  <c:v>-7.6999999999999996E-4</c:v>
                </c:pt>
                <c:pt idx="12771">
                  <c:v>-6.6E-4</c:v>
                </c:pt>
                <c:pt idx="12772">
                  <c:v>-6.0999999999999997E-4</c:v>
                </c:pt>
                <c:pt idx="12773">
                  <c:v>-5.5999999999999995E-4</c:v>
                </c:pt>
                <c:pt idx="12774">
                  <c:v>-5.0000000000000001E-4</c:v>
                </c:pt>
                <c:pt idx="12775">
                  <c:v>-4.0000000000000002E-4</c:v>
                </c:pt>
                <c:pt idx="12776">
                  <c:v>-3.5E-4</c:v>
                </c:pt>
                <c:pt idx="12777">
                  <c:v>-3.5E-4</c:v>
                </c:pt>
                <c:pt idx="12778">
                  <c:v>-4.0000000000000002E-4</c:v>
                </c:pt>
                <c:pt idx="12779">
                  <c:v>-5.5999999999999995E-4</c:v>
                </c:pt>
                <c:pt idx="12780">
                  <c:v>-6.0999999999999997E-4</c:v>
                </c:pt>
                <c:pt idx="12781">
                  <c:v>-6.0999999999999997E-4</c:v>
                </c:pt>
                <c:pt idx="12782">
                  <c:v>-6.6E-4</c:v>
                </c:pt>
                <c:pt idx="12783">
                  <c:v>-9.3000000000000005E-4</c:v>
                </c:pt>
                <c:pt idx="12784">
                  <c:v>-1.08E-3</c:v>
                </c:pt>
                <c:pt idx="12785">
                  <c:v>-1.1900000000000001E-3</c:v>
                </c:pt>
                <c:pt idx="12786">
                  <c:v>-1.3500000000000001E-3</c:v>
                </c:pt>
                <c:pt idx="12787">
                  <c:v>-1.4499999999999999E-3</c:v>
                </c:pt>
                <c:pt idx="12788">
                  <c:v>-1.66E-3</c:v>
                </c:pt>
                <c:pt idx="12789">
                  <c:v>-1.82E-3</c:v>
                </c:pt>
                <c:pt idx="12790">
                  <c:v>-2.0899999999999998E-3</c:v>
                </c:pt>
                <c:pt idx="12791">
                  <c:v>-2.1900000000000001E-3</c:v>
                </c:pt>
                <c:pt idx="12792">
                  <c:v>-2.2399999999999998E-3</c:v>
                </c:pt>
                <c:pt idx="12793">
                  <c:v>-2.3999999999999998E-3</c:v>
                </c:pt>
                <c:pt idx="12794">
                  <c:v>-2.4499999999999999E-3</c:v>
                </c:pt>
                <c:pt idx="12795">
                  <c:v>-2.5100000000000001E-3</c:v>
                </c:pt>
                <c:pt idx="12796">
                  <c:v>-2.5600000000000002E-3</c:v>
                </c:pt>
                <c:pt idx="12797">
                  <c:v>-2.6099999999999999E-3</c:v>
                </c:pt>
                <c:pt idx="12798">
                  <c:v>-2.5600000000000002E-3</c:v>
                </c:pt>
                <c:pt idx="12799">
                  <c:v>-2.3500000000000001E-3</c:v>
                </c:pt>
                <c:pt idx="12800">
                  <c:v>-2.3E-3</c:v>
                </c:pt>
                <c:pt idx="12801">
                  <c:v>-2.14E-3</c:v>
                </c:pt>
                <c:pt idx="12802">
                  <c:v>-1.8699999999999999E-3</c:v>
                </c:pt>
                <c:pt idx="12803">
                  <c:v>-1.6100000000000001E-3</c:v>
                </c:pt>
                <c:pt idx="12804">
                  <c:v>-1.4E-3</c:v>
                </c:pt>
                <c:pt idx="12805">
                  <c:v>-1.08E-3</c:v>
                </c:pt>
                <c:pt idx="12806">
                  <c:v>-7.2000000000000005E-4</c:v>
                </c:pt>
                <c:pt idx="12807">
                  <c:v>-2.4000000000000001E-4</c:v>
                </c:pt>
                <c:pt idx="12808">
                  <c:v>2.3000000000000001E-4</c:v>
                </c:pt>
                <c:pt idx="12809">
                  <c:v>7.1000000000000002E-4</c:v>
                </c:pt>
                <c:pt idx="12810">
                  <c:v>1.34E-3</c:v>
                </c:pt>
                <c:pt idx="12811">
                  <c:v>1.7600000000000001E-3</c:v>
                </c:pt>
                <c:pt idx="12812">
                  <c:v>2.2899999999999999E-3</c:v>
                </c:pt>
                <c:pt idx="12813">
                  <c:v>2.9199999999999999E-3</c:v>
                </c:pt>
                <c:pt idx="12814">
                  <c:v>3.5500000000000002E-3</c:v>
                </c:pt>
                <c:pt idx="12815">
                  <c:v>4.0800000000000003E-3</c:v>
                </c:pt>
                <c:pt idx="12816">
                  <c:v>4.6600000000000001E-3</c:v>
                </c:pt>
                <c:pt idx="12817">
                  <c:v>5.2399999999999999E-3</c:v>
                </c:pt>
                <c:pt idx="12818">
                  <c:v>5.8700000000000002E-3</c:v>
                </c:pt>
                <c:pt idx="12819">
                  <c:v>6.2899999999999996E-3</c:v>
                </c:pt>
                <c:pt idx="12820">
                  <c:v>6.8700000000000002E-3</c:v>
                </c:pt>
                <c:pt idx="12821">
                  <c:v>7.2899999999999996E-3</c:v>
                </c:pt>
                <c:pt idx="12822">
                  <c:v>7.7200000000000003E-3</c:v>
                </c:pt>
                <c:pt idx="12823">
                  <c:v>8.0300000000000007E-3</c:v>
                </c:pt>
                <c:pt idx="12824">
                  <c:v>8.4499999999999992E-3</c:v>
                </c:pt>
                <c:pt idx="12825">
                  <c:v>8.7200000000000003E-3</c:v>
                </c:pt>
                <c:pt idx="12826">
                  <c:v>9.0299999999999998E-3</c:v>
                </c:pt>
                <c:pt idx="12827">
                  <c:v>9.2399999999999999E-3</c:v>
                </c:pt>
                <c:pt idx="12828">
                  <c:v>9.4000000000000004E-3</c:v>
                </c:pt>
                <c:pt idx="12829">
                  <c:v>9.4000000000000004E-3</c:v>
                </c:pt>
                <c:pt idx="12830">
                  <c:v>9.5099999999999994E-3</c:v>
                </c:pt>
                <c:pt idx="12831">
                  <c:v>9.6100000000000005E-3</c:v>
                </c:pt>
                <c:pt idx="12832">
                  <c:v>9.5099999999999994E-3</c:v>
                </c:pt>
                <c:pt idx="12833">
                  <c:v>9.4000000000000004E-3</c:v>
                </c:pt>
                <c:pt idx="12834">
                  <c:v>9.1900000000000003E-3</c:v>
                </c:pt>
                <c:pt idx="12835">
                  <c:v>9.0299999999999998E-3</c:v>
                </c:pt>
                <c:pt idx="12836">
                  <c:v>8.77E-3</c:v>
                </c:pt>
                <c:pt idx="12837">
                  <c:v>8.4499999999999992E-3</c:v>
                </c:pt>
                <c:pt idx="12838">
                  <c:v>8.0300000000000007E-3</c:v>
                </c:pt>
                <c:pt idx="12839">
                  <c:v>7.7200000000000003E-3</c:v>
                </c:pt>
                <c:pt idx="12840">
                  <c:v>7.3499999999999998E-3</c:v>
                </c:pt>
                <c:pt idx="12841">
                  <c:v>6.9199999999999999E-3</c:v>
                </c:pt>
                <c:pt idx="12842">
                  <c:v>6.4999999999999997E-3</c:v>
                </c:pt>
                <c:pt idx="12843">
                  <c:v>6.0800000000000003E-3</c:v>
                </c:pt>
                <c:pt idx="12844">
                  <c:v>5.6100000000000004E-3</c:v>
                </c:pt>
                <c:pt idx="12845">
                  <c:v>5.2399999999999999E-3</c:v>
                </c:pt>
                <c:pt idx="12846">
                  <c:v>4.7600000000000003E-3</c:v>
                </c:pt>
                <c:pt idx="12847">
                  <c:v>4.3400000000000001E-3</c:v>
                </c:pt>
                <c:pt idx="12848">
                  <c:v>3.8700000000000002E-3</c:v>
                </c:pt>
                <c:pt idx="12849">
                  <c:v>3.5500000000000002E-3</c:v>
                </c:pt>
                <c:pt idx="12850">
                  <c:v>3.1800000000000001E-3</c:v>
                </c:pt>
                <c:pt idx="12851">
                  <c:v>2.9199999999999999E-3</c:v>
                </c:pt>
                <c:pt idx="12852">
                  <c:v>2.5999999999999999E-3</c:v>
                </c:pt>
                <c:pt idx="12853">
                  <c:v>2.3900000000000002E-3</c:v>
                </c:pt>
                <c:pt idx="12854">
                  <c:v>2.1299999999999999E-3</c:v>
                </c:pt>
                <c:pt idx="12855">
                  <c:v>1.8699999999999999E-3</c:v>
                </c:pt>
                <c:pt idx="12856">
                  <c:v>1.8699999999999999E-3</c:v>
                </c:pt>
                <c:pt idx="12857">
                  <c:v>1.7099999999999999E-3</c:v>
                </c:pt>
                <c:pt idx="12858">
                  <c:v>1.66E-3</c:v>
                </c:pt>
                <c:pt idx="12859">
                  <c:v>1.66E-3</c:v>
                </c:pt>
                <c:pt idx="12860">
                  <c:v>1.7099999999999999E-3</c:v>
                </c:pt>
                <c:pt idx="12861">
                  <c:v>1.7600000000000001E-3</c:v>
                </c:pt>
                <c:pt idx="12862">
                  <c:v>1.92E-3</c:v>
                </c:pt>
                <c:pt idx="12863">
                  <c:v>2.0799999999999998E-3</c:v>
                </c:pt>
                <c:pt idx="12864">
                  <c:v>2.2899999999999999E-3</c:v>
                </c:pt>
                <c:pt idx="12865">
                  <c:v>2.5000000000000001E-3</c:v>
                </c:pt>
                <c:pt idx="12866">
                  <c:v>2.7599999999999999E-3</c:v>
                </c:pt>
                <c:pt idx="12867">
                  <c:v>2.9199999999999999E-3</c:v>
                </c:pt>
                <c:pt idx="12868">
                  <c:v>3.1800000000000001E-3</c:v>
                </c:pt>
                <c:pt idx="12869">
                  <c:v>3.3899999999999998E-3</c:v>
                </c:pt>
                <c:pt idx="12870">
                  <c:v>3.7100000000000002E-3</c:v>
                </c:pt>
                <c:pt idx="12871">
                  <c:v>3.9699999999999996E-3</c:v>
                </c:pt>
                <c:pt idx="12872">
                  <c:v>4.2900000000000004E-3</c:v>
                </c:pt>
                <c:pt idx="12873">
                  <c:v>4.4999999999999997E-3</c:v>
                </c:pt>
                <c:pt idx="12874">
                  <c:v>4.7600000000000003E-3</c:v>
                </c:pt>
                <c:pt idx="12875">
                  <c:v>5.0299999999999997E-3</c:v>
                </c:pt>
                <c:pt idx="12876">
                  <c:v>5.1900000000000002E-3</c:v>
                </c:pt>
                <c:pt idx="12877">
                  <c:v>5.2900000000000004E-3</c:v>
                </c:pt>
                <c:pt idx="12878">
                  <c:v>5.4000000000000003E-3</c:v>
                </c:pt>
                <c:pt idx="12879">
                  <c:v>5.5500000000000002E-3</c:v>
                </c:pt>
                <c:pt idx="12880">
                  <c:v>5.5500000000000002E-3</c:v>
                </c:pt>
                <c:pt idx="12881">
                  <c:v>5.6100000000000004E-3</c:v>
                </c:pt>
                <c:pt idx="12882">
                  <c:v>5.6100000000000004E-3</c:v>
                </c:pt>
                <c:pt idx="12883">
                  <c:v>5.4999999999999997E-3</c:v>
                </c:pt>
                <c:pt idx="12884">
                  <c:v>5.2900000000000004E-3</c:v>
                </c:pt>
                <c:pt idx="12885">
                  <c:v>5.0800000000000003E-3</c:v>
                </c:pt>
                <c:pt idx="12886">
                  <c:v>4.9800000000000001E-3</c:v>
                </c:pt>
                <c:pt idx="12887">
                  <c:v>4.6600000000000001E-3</c:v>
                </c:pt>
                <c:pt idx="12888">
                  <c:v>4.45E-3</c:v>
                </c:pt>
                <c:pt idx="12889">
                  <c:v>4.0299999999999997E-3</c:v>
                </c:pt>
                <c:pt idx="12890">
                  <c:v>3.6099999999999999E-3</c:v>
                </c:pt>
                <c:pt idx="12891">
                  <c:v>3.2399999999999998E-3</c:v>
                </c:pt>
                <c:pt idx="12892">
                  <c:v>2.8700000000000002E-3</c:v>
                </c:pt>
                <c:pt idx="12893">
                  <c:v>2.2899999999999999E-3</c:v>
                </c:pt>
                <c:pt idx="12894">
                  <c:v>1.8699999999999999E-3</c:v>
                </c:pt>
                <c:pt idx="12895">
                  <c:v>1.23E-3</c:v>
                </c:pt>
                <c:pt idx="12896">
                  <c:v>8.0999999999999996E-4</c:v>
                </c:pt>
                <c:pt idx="12897">
                  <c:v>3.8999999999999999E-4</c:v>
                </c:pt>
                <c:pt idx="12898">
                  <c:v>-8.0000000000000007E-5</c:v>
                </c:pt>
                <c:pt idx="12899">
                  <c:v>-6.0999999999999997E-4</c:v>
                </c:pt>
                <c:pt idx="12900">
                  <c:v>-1.08E-3</c:v>
                </c:pt>
                <c:pt idx="12901">
                  <c:v>-1.6100000000000001E-3</c:v>
                </c:pt>
                <c:pt idx="12902">
                  <c:v>-1.8699999999999999E-3</c:v>
                </c:pt>
                <c:pt idx="12903">
                  <c:v>-2.2399999999999998E-3</c:v>
                </c:pt>
                <c:pt idx="12904">
                  <c:v>-2.6099999999999999E-3</c:v>
                </c:pt>
                <c:pt idx="12905">
                  <c:v>-2.98E-3</c:v>
                </c:pt>
                <c:pt idx="12906">
                  <c:v>-3.1900000000000001E-3</c:v>
                </c:pt>
                <c:pt idx="12907">
                  <c:v>-3.5100000000000001E-3</c:v>
                </c:pt>
                <c:pt idx="12908">
                  <c:v>-3.6099999999999999E-3</c:v>
                </c:pt>
                <c:pt idx="12909">
                  <c:v>-3.82E-3</c:v>
                </c:pt>
                <c:pt idx="12910">
                  <c:v>-3.8800000000000002E-3</c:v>
                </c:pt>
                <c:pt idx="12911">
                  <c:v>-3.98E-3</c:v>
                </c:pt>
                <c:pt idx="12912">
                  <c:v>-3.98E-3</c:v>
                </c:pt>
                <c:pt idx="12913">
                  <c:v>-3.82E-3</c:v>
                </c:pt>
                <c:pt idx="12914">
                  <c:v>-3.7200000000000002E-3</c:v>
                </c:pt>
                <c:pt idx="12915">
                  <c:v>-3.6099999999999999E-3</c:v>
                </c:pt>
                <c:pt idx="12916">
                  <c:v>-3.3999999999999998E-3</c:v>
                </c:pt>
                <c:pt idx="12917">
                  <c:v>-3.1900000000000001E-3</c:v>
                </c:pt>
                <c:pt idx="12918">
                  <c:v>-2.8800000000000002E-3</c:v>
                </c:pt>
                <c:pt idx="12919">
                  <c:v>-2.7200000000000002E-3</c:v>
                </c:pt>
                <c:pt idx="12920">
                  <c:v>-2.3500000000000001E-3</c:v>
                </c:pt>
                <c:pt idx="12921">
                  <c:v>-1.98E-3</c:v>
                </c:pt>
                <c:pt idx="12922">
                  <c:v>-1.66E-3</c:v>
                </c:pt>
                <c:pt idx="12923">
                  <c:v>-1.2999999999999999E-3</c:v>
                </c:pt>
                <c:pt idx="12924">
                  <c:v>-8.1999999999999998E-4</c:v>
                </c:pt>
                <c:pt idx="12925">
                  <c:v>-5.5999999999999995E-4</c:v>
                </c:pt>
                <c:pt idx="12926">
                  <c:v>2.0000000000000002E-5</c:v>
                </c:pt>
                <c:pt idx="12927">
                  <c:v>3.4000000000000002E-4</c:v>
                </c:pt>
                <c:pt idx="12928">
                  <c:v>7.6000000000000004E-4</c:v>
                </c:pt>
                <c:pt idx="12929">
                  <c:v>1.08E-3</c:v>
                </c:pt>
                <c:pt idx="12930">
                  <c:v>1.5E-3</c:v>
                </c:pt>
                <c:pt idx="12931">
                  <c:v>1.97E-3</c:v>
                </c:pt>
                <c:pt idx="12932">
                  <c:v>2.2899999999999999E-3</c:v>
                </c:pt>
                <c:pt idx="12933">
                  <c:v>2.66E-3</c:v>
                </c:pt>
                <c:pt idx="12934">
                  <c:v>3.0300000000000001E-3</c:v>
                </c:pt>
                <c:pt idx="12935">
                  <c:v>3.3400000000000001E-3</c:v>
                </c:pt>
                <c:pt idx="12936">
                  <c:v>3.6600000000000001E-3</c:v>
                </c:pt>
                <c:pt idx="12937">
                  <c:v>3.8700000000000002E-3</c:v>
                </c:pt>
                <c:pt idx="12938">
                  <c:v>4.13E-3</c:v>
                </c:pt>
                <c:pt idx="12939">
                  <c:v>4.45E-3</c:v>
                </c:pt>
                <c:pt idx="12940">
                  <c:v>4.6600000000000001E-3</c:v>
                </c:pt>
                <c:pt idx="12941">
                  <c:v>4.9800000000000001E-3</c:v>
                </c:pt>
                <c:pt idx="12942">
                  <c:v>5.13E-3</c:v>
                </c:pt>
                <c:pt idx="12943">
                  <c:v>5.3400000000000001E-3</c:v>
                </c:pt>
                <c:pt idx="12944">
                  <c:v>5.4999999999999997E-3</c:v>
                </c:pt>
                <c:pt idx="12945">
                  <c:v>5.7099999999999998E-3</c:v>
                </c:pt>
                <c:pt idx="12946">
                  <c:v>5.9199999999999999E-3</c:v>
                </c:pt>
                <c:pt idx="12947">
                  <c:v>6.0299999999999998E-3</c:v>
                </c:pt>
                <c:pt idx="12948">
                  <c:v>6.13E-3</c:v>
                </c:pt>
                <c:pt idx="12949">
                  <c:v>6.2899999999999996E-3</c:v>
                </c:pt>
                <c:pt idx="12950">
                  <c:v>6.45E-3</c:v>
                </c:pt>
                <c:pt idx="12951">
                  <c:v>6.4999999999999997E-3</c:v>
                </c:pt>
                <c:pt idx="12952">
                  <c:v>6.6600000000000001E-3</c:v>
                </c:pt>
                <c:pt idx="12953">
                  <c:v>6.6600000000000001E-3</c:v>
                </c:pt>
                <c:pt idx="12954">
                  <c:v>6.8199999999999997E-3</c:v>
                </c:pt>
                <c:pt idx="12955">
                  <c:v>6.8700000000000002E-3</c:v>
                </c:pt>
                <c:pt idx="12956">
                  <c:v>6.9800000000000001E-3</c:v>
                </c:pt>
                <c:pt idx="12957">
                  <c:v>7.0299999999999998E-3</c:v>
                </c:pt>
                <c:pt idx="12958">
                  <c:v>7.1399999999999996E-3</c:v>
                </c:pt>
                <c:pt idx="12959">
                  <c:v>7.0800000000000004E-3</c:v>
                </c:pt>
                <c:pt idx="12960">
                  <c:v>7.1900000000000002E-3</c:v>
                </c:pt>
                <c:pt idx="12961">
                  <c:v>7.1399999999999996E-3</c:v>
                </c:pt>
                <c:pt idx="12962">
                  <c:v>7.1399999999999996E-3</c:v>
                </c:pt>
                <c:pt idx="12963">
                  <c:v>7.0299999999999998E-3</c:v>
                </c:pt>
                <c:pt idx="12964">
                  <c:v>7.0299999999999998E-3</c:v>
                </c:pt>
                <c:pt idx="12965">
                  <c:v>6.9199999999999999E-3</c:v>
                </c:pt>
                <c:pt idx="12966">
                  <c:v>6.8199999999999997E-3</c:v>
                </c:pt>
                <c:pt idx="12967">
                  <c:v>6.6600000000000001E-3</c:v>
                </c:pt>
                <c:pt idx="12968">
                  <c:v>6.5599999999999999E-3</c:v>
                </c:pt>
                <c:pt idx="12969">
                  <c:v>6.3499999999999997E-3</c:v>
                </c:pt>
                <c:pt idx="12970">
                  <c:v>6.2399999999999999E-3</c:v>
                </c:pt>
                <c:pt idx="12971">
                  <c:v>6.0299999999999998E-3</c:v>
                </c:pt>
                <c:pt idx="12972">
                  <c:v>5.8199999999999997E-3</c:v>
                </c:pt>
                <c:pt idx="12973">
                  <c:v>5.5500000000000002E-3</c:v>
                </c:pt>
                <c:pt idx="12974">
                  <c:v>5.4000000000000003E-3</c:v>
                </c:pt>
                <c:pt idx="12975">
                  <c:v>5.1900000000000002E-3</c:v>
                </c:pt>
                <c:pt idx="12976">
                  <c:v>4.8199999999999996E-3</c:v>
                </c:pt>
                <c:pt idx="12977">
                  <c:v>4.6100000000000004E-3</c:v>
                </c:pt>
                <c:pt idx="12978">
                  <c:v>4.2900000000000004E-3</c:v>
                </c:pt>
                <c:pt idx="12979">
                  <c:v>3.9699999999999996E-3</c:v>
                </c:pt>
                <c:pt idx="12980">
                  <c:v>3.7599999999999999E-3</c:v>
                </c:pt>
                <c:pt idx="12981">
                  <c:v>3.4499999999999999E-3</c:v>
                </c:pt>
                <c:pt idx="12982">
                  <c:v>3.1800000000000001E-3</c:v>
                </c:pt>
                <c:pt idx="12983">
                  <c:v>2.8700000000000002E-3</c:v>
                </c:pt>
                <c:pt idx="12984">
                  <c:v>2.66E-3</c:v>
                </c:pt>
                <c:pt idx="12985">
                  <c:v>2.3900000000000002E-3</c:v>
                </c:pt>
                <c:pt idx="12986">
                  <c:v>2.1800000000000001E-3</c:v>
                </c:pt>
                <c:pt idx="12987">
                  <c:v>1.92E-3</c:v>
                </c:pt>
                <c:pt idx="12988">
                  <c:v>1.7600000000000001E-3</c:v>
                </c:pt>
                <c:pt idx="12989">
                  <c:v>1.5E-3</c:v>
                </c:pt>
                <c:pt idx="12990">
                  <c:v>1.34E-3</c:v>
                </c:pt>
                <c:pt idx="12991">
                  <c:v>1.1299999999999999E-3</c:v>
                </c:pt>
                <c:pt idx="12992">
                  <c:v>9.2000000000000003E-4</c:v>
                </c:pt>
                <c:pt idx="12993">
                  <c:v>7.6000000000000004E-4</c:v>
                </c:pt>
                <c:pt idx="12994">
                  <c:v>6.4999999999999997E-4</c:v>
                </c:pt>
                <c:pt idx="12995">
                  <c:v>5.5000000000000003E-4</c:v>
                </c:pt>
                <c:pt idx="12996">
                  <c:v>5.0000000000000001E-4</c:v>
                </c:pt>
                <c:pt idx="12997">
                  <c:v>3.4000000000000002E-4</c:v>
                </c:pt>
                <c:pt idx="12998">
                  <c:v>2.3000000000000001E-4</c:v>
                </c:pt>
                <c:pt idx="12999">
                  <c:v>1.2999999999999999E-4</c:v>
                </c:pt>
                <c:pt idx="13000">
                  <c:v>1.2999999999999999E-4</c:v>
                </c:pt>
                <c:pt idx="13001">
                  <c:v>-8.0000000000000007E-5</c:v>
                </c:pt>
                <c:pt idx="13002">
                  <c:v>-1.3999999999999999E-4</c:v>
                </c:pt>
                <c:pt idx="13003">
                  <c:v>-1.9000000000000001E-4</c:v>
                </c:pt>
                <c:pt idx="13004">
                  <c:v>-4.0000000000000002E-4</c:v>
                </c:pt>
                <c:pt idx="13005">
                  <c:v>-4.0000000000000002E-4</c:v>
                </c:pt>
                <c:pt idx="13006">
                  <c:v>-4.4999999999999999E-4</c:v>
                </c:pt>
                <c:pt idx="13007">
                  <c:v>-5.5999999999999995E-4</c:v>
                </c:pt>
                <c:pt idx="13008">
                  <c:v>-7.6999999999999996E-4</c:v>
                </c:pt>
                <c:pt idx="13009">
                  <c:v>-8.7000000000000001E-4</c:v>
                </c:pt>
                <c:pt idx="13010">
                  <c:v>-9.7999999999999997E-4</c:v>
                </c:pt>
                <c:pt idx="13011">
                  <c:v>-1.24E-3</c:v>
                </c:pt>
                <c:pt idx="13012">
                  <c:v>-1.3500000000000001E-3</c:v>
                </c:pt>
                <c:pt idx="13013">
                  <c:v>-1.5100000000000001E-3</c:v>
                </c:pt>
                <c:pt idx="13014">
                  <c:v>-1.72E-3</c:v>
                </c:pt>
                <c:pt idx="13015">
                  <c:v>-1.98E-3</c:v>
                </c:pt>
                <c:pt idx="13016">
                  <c:v>-2.1900000000000001E-3</c:v>
                </c:pt>
                <c:pt idx="13017">
                  <c:v>-2.4499999999999999E-3</c:v>
                </c:pt>
                <c:pt idx="13018">
                  <c:v>-2.7200000000000002E-3</c:v>
                </c:pt>
                <c:pt idx="13019">
                  <c:v>-2.8800000000000002E-3</c:v>
                </c:pt>
                <c:pt idx="13020">
                  <c:v>-3.0899999999999999E-3</c:v>
                </c:pt>
                <c:pt idx="13021">
                  <c:v>-3.46E-3</c:v>
                </c:pt>
                <c:pt idx="13022">
                  <c:v>-3.6099999999999999E-3</c:v>
                </c:pt>
                <c:pt idx="13023">
                  <c:v>-3.7699999999999999E-3</c:v>
                </c:pt>
                <c:pt idx="13024">
                  <c:v>-4.0400000000000002E-3</c:v>
                </c:pt>
                <c:pt idx="13025">
                  <c:v>-4.1399999999999996E-3</c:v>
                </c:pt>
                <c:pt idx="13026">
                  <c:v>-4.3E-3</c:v>
                </c:pt>
                <c:pt idx="13027">
                  <c:v>-4.5100000000000001E-3</c:v>
                </c:pt>
                <c:pt idx="13028">
                  <c:v>-4.7200000000000002E-3</c:v>
                </c:pt>
                <c:pt idx="13029">
                  <c:v>-4.8300000000000001E-3</c:v>
                </c:pt>
                <c:pt idx="13030">
                  <c:v>-4.9300000000000004E-3</c:v>
                </c:pt>
                <c:pt idx="13031">
                  <c:v>-4.9800000000000001E-3</c:v>
                </c:pt>
                <c:pt idx="13032">
                  <c:v>-5.0899999999999999E-3</c:v>
                </c:pt>
                <c:pt idx="13033">
                  <c:v>-5.1900000000000002E-3</c:v>
                </c:pt>
                <c:pt idx="13034">
                  <c:v>-5.1900000000000002E-3</c:v>
                </c:pt>
                <c:pt idx="13035">
                  <c:v>-5.1399999999999996E-3</c:v>
                </c:pt>
                <c:pt idx="13036">
                  <c:v>-5.1399999999999996E-3</c:v>
                </c:pt>
                <c:pt idx="13037">
                  <c:v>-5.0899999999999999E-3</c:v>
                </c:pt>
                <c:pt idx="13038">
                  <c:v>-5.0400000000000002E-3</c:v>
                </c:pt>
                <c:pt idx="13039">
                  <c:v>-4.9800000000000001E-3</c:v>
                </c:pt>
                <c:pt idx="13040">
                  <c:v>-4.8300000000000001E-3</c:v>
                </c:pt>
                <c:pt idx="13041">
                  <c:v>-4.6699999999999997E-3</c:v>
                </c:pt>
                <c:pt idx="13042">
                  <c:v>-4.5599999999999998E-3</c:v>
                </c:pt>
                <c:pt idx="13043">
                  <c:v>-4.4600000000000004E-3</c:v>
                </c:pt>
                <c:pt idx="13044">
                  <c:v>-4.1900000000000001E-3</c:v>
                </c:pt>
                <c:pt idx="13045">
                  <c:v>-4.0899999999999999E-3</c:v>
                </c:pt>
                <c:pt idx="13046">
                  <c:v>-3.9300000000000003E-3</c:v>
                </c:pt>
                <c:pt idx="13047">
                  <c:v>-3.6700000000000001E-3</c:v>
                </c:pt>
                <c:pt idx="13048">
                  <c:v>-3.46E-3</c:v>
                </c:pt>
                <c:pt idx="13049">
                  <c:v>-3.1900000000000001E-3</c:v>
                </c:pt>
                <c:pt idx="13050">
                  <c:v>-2.98E-3</c:v>
                </c:pt>
                <c:pt idx="13051">
                  <c:v>-2.8800000000000002E-3</c:v>
                </c:pt>
                <c:pt idx="13052">
                  <c:v>-2.7200000000000002E-3</c:v>
                </c:pt>
                <c:pt idx="13053">
                  <c:v>-2.4499999999999999E-3</c:v>
                </c:pt>
                <c:pt idx="13054">
                  <c:v>-2.3999999999999998E-3</c:v>
                </c:pt>
                <c:pt idx="13055">
                  <c:v>-2.3E-3</c:v>
                </c:pt>
                <c:pt idx="13056">
                  <c:v>-2.14E-3</c:v>
                </c:pt>
                <c:pt idx="13057">
                  <c:v>-1.98E-3</c:v>
                </c:pt>
                <c:pt idx="13058">
                  <c:v>-1.82E-3</c:v>
                </c:pt>
                <c:pt idx="13059">
                  <c:v>-1.7700000000000001E-3</c:v>
                </c:pt>
                <c:pt idx="13060">
                  <c:v>-1.72E-3</c:v>
                </c:pt>
                <c:pt idx="13061">
                  <c:v>-1.66E-3</c:v>
                </c:pt>
                <c:pt idx="13062">
                  <c:v>-1.72E-3</c:v>
                </c:pt>
                <c:pt idx="13063">
                  <c:v>-1.7700000000000001E-3</c:v>
                </c:pt>
                <c:pt idx="13064">
                  <c:v>-1.6100000000000001E-3</c:v>
                </c:pt>
                <c:pt idx="13065">
                  <c:v>-1.7700000000000001E-3</c:v>
                </c:pt>
                <c:pt idx="13066">
                  <c:v>-1.82E-3</c:v>
                </c:pt>
                <c:pt idx="13067">
                  <c:v>-1.82E-3</c:v>
                </c:pt>
                <c:pt idx="13068">
                  <c:v>-1.8699999999999999E-3</c:v>
                </c:pt>
                <c:pt idx="13069">
                  <c:v>-1.9300000000000001E-3</c:v>
                </c:pt>
                <c:pt idx="13070">
                  <c:v>-2.0300000000000001E-3</c:v>
                </c:pt>
                <c:pt idx="13071">
                  <c:v>-2.14E-3</c:v>
                </c:pt>
                <c:pt idx="13072">
                  <c:v>-2.2399999999999998E-3</c:v>
                </c:pt>
                <c:pt idx="13073">
                  <c:v>-2.3999999999999998E-3</c:v>
                </c:pt>
                <c:pt idx="13074">
                  <c:v>-2.3999999999999998E-3</c:v>
                </c:pt>
                <c:pt idx="13075">
                  <c:v>-2.5600000000000002E-3</c:v>
                </c:pt>
                <c:pt idx="13076">
                  <c:v>-2.7200000000000002E-3</c:v>
                </c:pt>
                <c:pt idx="13077">
                  <c:v>-2.82E-3</c:v>
                </c:pt>
                <c:pt idx="13078">
                  <c:v>-2.8800000000000002E-3</c:v>
                </c:pt>
                <c:pt idx="13079">
                  <c:v>-3.0899999999999999E-3</c:v>
                </c:pt>
                <c:pt idx="13080">
                  <c:v>-3.0899999999999999E-3</c:v>
                </c:pt>
                <c:pt idx="13081">
                  <c:v>-3.2399999999999998E-3</c:v>
                </c:pt>
                <c:pt idx="13082">
                  <c:v>-3.2399999999999998E-3</c:v>
                </c:pt>
                <c:pt idx="13083">
                  <c:v>-3.3E-3</c:v>
                </c:pt>
                <c:pt idx="13084">
                  <c:v>-3.3500000000000001E-3</c:v>
                </c:pt>
                <c:pt idx="13085">
                  <c:v>-3.46E-3</c:v>
                </c:pt>
                <c:pt idx="13086">
                  <c:v>-3.46E-3</c:v>
                </c:pt>
                <c:pt idx="13087">
                  <c:v>-3.3500000000000001E-3</c:v>
                </c:pt>
                <c:pt idx="13088">
                  <c:v>-3.3999999999999998E-3</c:v>
                </c:pt>
                <c:pt idx="13089">
                  <c:v>-3.3999999999999998E-3</c:v>
                </c:pt>
                <c:pt idx="13090">
                  <c:v>-3.3E-3</c:v>
                </c:pt>
                <c:pt idx="13091">
                  <c:v>-3.1900000000000001E-3</c:v>
                </c:pt>
                <c:pt idx="13092">
                  <c:v>-3.14E-3</c:v>
                </c:pt>
                <c:pt idx="13093">
                  <c:v>-3.0899999999999999E-3</c:v>
                </c:pt>
                <c:pt idx="13094">
                  <c:v>-3.0300000000000001E-3</c:v>
                </c:pt>
                <c:pt idx="13095">
                  <c:v>-2.98E-3</c:v>
                </c:pt>
                <c:pt idx="13096">
                  <c:v>-2.82E-3</c:v>
                </c:pt>
                <c:pt idx="13097">
                  <c:v>-2.7200000000000002E-3</c:v>
                </c:pt>
                <c:pt idx="13098">
                  <c:v>-2.5600000000000002E-3</c:v>
                </c:pt>
                <c:pt idx="13099">
                  <c:v>-2.4499999999999999E-3</c:v>
                </c:pt>
                <c:pt idx="13100">
                  <c:v>-2.3E-3</c:v>
                </c:pt>
                <c:pt idx="13101">
                  <c:v>-2.14E-3</c:v>
                </c:pt>
                <c:pt idx="13102">
                  <c:v>-1.98E-3</c:v>
                </c:pt>
                <c:pt idx="13103">
                  <c:v>-1.98E-3</c:v>
                </c:pt>
                <c:pt idx="13104">
                  <c:v>-1.82E-3</c:v>
                </c:pt>
                <c:pt idx="13105">
                  <c:v>-1.66E-3</c:v>
                </c:pt>
                <c:pt idx="13106">
                  <c:v>-1.6100000000000001E-3</c:v>
                </c:pt>
                <c:pt idx="13107">
                  <c:v>-1.6100000000000001E-3</c:v>
                </c:pt>
                <c:pt idx="13108">
                  <c:v>-1.56E-3</c:v>
                </c:pt>
                <c:pt idx="13109">
                  <c:v>-1.56E-3</c:v>
                </c:pt>
                <c:pt idx="13110">
                  <c:v>-1.5100000000000001E-3</c:v>
                </c:pt>
                <c:pt idx="13111">
                  <c:v>-1.6100000000000001E-3</c:v>
                </c:pt>
                <c:pt idx="13112">
                  <c:v>-1.6100000000000001E-3</c:v>
                </c:pt>
                <c:pt idx="13113">
                  <c:v>-1.72E-3</c:v>
                </c:pt>
                <c:pt idx="13114">
                  <c:v>-1.82E-3</c:v>
                </c:pt>
                <c:pt idx="13115">
                  <c:v>-1.98E-3</c:v>
                </c:pt>
                <c:pt idx="13116">
                  <c:v>-2.0899999999999998E-3</c:v>
                </c:pt>
                <c:pt idx="13117">
                  <c:v>-2.3500000000000001E-3</c:v>
                </c:pt>
                <c:pt idx="13118">
                  <c:v>-2.5600000000000002E-3</c:v>
                </c:pt>
                <c:pt idx="13119">
                  <c:v>-2.8800000000000002E-3</c:v>
                </c:pt>
                <c:pt idx="13120">
                  <c:v>-3.0899999999999999E-3</c:v>
                </c:pt>
                <c:pt idx="13121">
                  <c:v>-3.5100000000000001E-3</c:v>
                </c:pt>
                <c:pt idx="13122">
                  <c:v>-3.7699999999999999E-3</c:v>
                </c:pt>
                <c:pt idx="13123">
                  <c:v>-4.1399999999999996E-3</c:v>
                </c:pt>
                <c:pt idx="13124">
                  <c:v>-4.5599999999999998E-3</c:v>
                </c:pt>
                <c:pt idx="13125">
                  <c:v>-4.9300000000000004E-3</c:v>
                </c:pt>
                <c:pt idx="13126">
                  <c:v>-5.4099999999999999E-3</c:v>
                </c:pt>
                <c:pt idx="13127">
                  <c:v>-5.77E-3</c:v>
                </c:pt>
                <c:pt idx="13128">
                  <c:v>-6.2500000000000003E-3</c:v>
                </c:pt>
                <c:pt idx="13129">
                  <c:v>-6.7799999999999996E-3</c:v>
                </c:pt>
                <c:pt idx="13130">
                  <c:v>-7.0899999999999999E-3</c:v>
                </c:pt>
                <c:pt idx="13131">
                  <c:v>-7.62E-3</c:v>
                </c:pt>
                <c:pt idx="13132">
                  <c:v>-7.9299999999999995E-3</c:v>
                </c:pt>
                <c:pt idx="13133">
                  <c:v>-8.3599999999999994E-3</c:v>
                </c:pt>
                <c:pt idx="13134">
                  <c:v>-8.7799999999999996E-3</c:v>
                </c:pt>
                <c:pt idx="13135">
                  <c:v>-9.0900000000000009E-3</c:v>
                </c:pt>
                <c:pt idx="13136">
                  <c:v>-9.41E-3</c:v>
                </c:pt>
                <c:pt idx="13137">
                  <c:v>-9.6200000000000001E-3</c:v>
                </c:pt>
                <c:pt idx="13138">
                  <c:v>-9.9399999999999992E-3</c:v>
                </c:pt>
                <c:pt idx="13139">
                  <c:v>-1.004E-2</c:v>
                </c:pt>
                <c:pt idx="13140">
                  <c:v>-1.0200000000000001E-2</c:v>
                </c:pt>
                <c:pt idx="13141">
                  <c:v>-1.031E-2</c:v>
                </c:pt>
                <c:pt idx="13142">
                  <c:v>-1.0410000000000001E-2</c:v>
                </c:pt>
                <c:pt idx="13143">
                  <c:v>-1.031E-2</c:v>
                </c:pt>
                <c:pt idx="13144">
                  <c:v>-1.0149999999999999E-2</c:v>
                </c:pt>
                <c:pt idx="13145">
                  <c:v>-1.004E-2</c:v>
                </c:pt>
                <c:pt idx="13146">
                  <c:v>-9.8300000000000002E-3</c:v>
                </c:pt>
                <c:pt idx="13147">
                  <c:v>-9.5200000000000007E-3</c:v>
                </c:pt>
                <c:pt idx="13148">
                  <c:v>-9.1999999999999998E-3</c:v>
                </c:pt>
                <c:pt idx="13149">
                  <c:v>-8.7799999999999996E-3</c:v>
                </c:pt>
                <c:pt idx="13150">
                  <c:v>-8.3599999999999994E-3</c:v>
                </c:pt>
                <c:pt idx="13151">
                  <c:v>-7.7799999999999996E-3</c:v>
                </c:pt>
                <c:pt idx="13152">
                  <c:v>-7.3000000000000001E-3</c:v>
                </c:pt>
                <c:pt idx="13153">
                  <c:v>-6.62E-3</c:v>
                </c:pt>
                <c:pt idx="13154">
                  <c:v>-5.9300000000000004E-3</c:v>
                </c:pt>
                <c:pt idx="13155">
                  <c:v>-5.2500000000000003E-3</c:v>
                </c:pt>
                <c:pt idx="13156">
                  <c:v>-4.5100000000000001E-3</c:v>
                </c:pt>
                <c:pt idx="13157">
                  <c:v>-3.7699999999999999E-3</c:v>
                </c:pt>
                <c:pt idx="13158">
                  <c:v>-2.9299999999999999E-3</c:v>
                </c:pt>
                <c:pt idx="13159">
                  <c:v>-2.14E-3</c:v>
                </c:pt>
                <c:pt idx="13160">
                  <c:v>-1.24E-3</c:v>
                </c:pt>
                <c:pt idx="13161">
                  <c:v>-4.4999999999999999E-4</c:v>
                </c:pt>
                <c:pt idx="13162">
                  <c:v>3.8999999999999999E-4</c:v>
                </c:pt>
                <c:pt idx="13163">
                  <c:v>1.23E-3</c:v>
                </c:pt>
                <c:pt idx="13164">
                  <c:v>1.92E-3</c:v>
                </c:pt>
                <c:pt idx="13165">
                  <c:v>2.7100000000000002E-3</c:v>
                </c:pt>
                <c:pt idx="13166">
                  <c:v>3.5000000000000001E-3</c:v>
                </c:pt>
                <c:pt idx="13167">
                  <c:v>4.1799999999999997E-3</c:v>
                </c:pt>
                <c:pt idx="13168">
                  <c:v>4.7600000000000003E-3</c:v>
                </c:pt>
                <c:pt idx="13169">
                  <c:v>5.4000000000000003E-3</c:v>
                </c:pt>
                <c:pt idx="13170">
                  <c:v>6.0299999999999998E-3</c:v>
                </c:pt>
                <c:pt idx="13171">
                  <c:v>6.4000000000000003E-3</c:v>
                </c:pt>
                <c:pt idx="13172">
                  <c:v>6.9199999999999999E-3</c:v>
                </c:pt>
                <c:pt idx="13173">
                  <c:v>7.2399999999999999E-3</c:v>
                </c:pt>
                <c:pt idx="13174">
                  <c:v>7.6099999999999996E-3</c:v>
                </c:pt>
                <c:pt idx="13175">
                  <c:v>7.9299999999999995E-3</c:v>
                </c:pt>
                <c:pt idx="13176">
                  <c:v>8.0800000000000004E-3</c:v>
                </c:pt>
                <c:pt idx="13177">
                  <c:v>8.1899999999999994E-3</c:v>
                </c:pt>
                <c:pt idx="13178">
                  <c:v>8.1899999999999994E-3</c:v>
                </c:pt>
                <c:pt idx="13179">
                  <c:v>8.2900000000000005E-3</c:v>
                </c:pt>
                <c:pt idx="13180">
                  <c:v>8.2900000000000005E-3</c:v>
                </c:pt>
                <c:pt idx="13181">
                  <c:v>8.0800000000000004E-3</c:v>
                </c:pt>
                <c:pt idx="13182">
                  <c:v>7.9799999999999992E-3</c:v>
                </c:pt>
                <c:pt idx="13183">
                  <c:v>7.8700000000000003E-3</c:v>
                </c:pt>
                <c:pt idx="13184">
                  <c:v>7.6600000000000001E-3</c:v>
                </c:pt>
                <c:pt idx="13185">
                  <c:v>7.4000000000000003E-3</c:v>
                </c:pt>
                <c:pt idx="13186">
                  <c:v>7.1900000000000002E-3</c:v>
                </c:pt>
                <c:pt idx="13187">
                  <c:v>6.8700000000000002E-3</c:v>
                </c:pt>
                <c:pt idx="13188">
                  <c:v>6.4999999999999997E-3</c:v>
                </c:pt>
                <c:pt idx="13189">
                  <c:v>6.3499999999999997E-3</c:v>
                </c:pt>
                <c:pt idx="13190">
                  <c:v>5.9199999999999999E-3</c:v>
                </c:pt>
                <c:pt idx="13191">
                  <c:v>5.7099999999999998E-3</c:v>
                </c:pt>
                <c:pt idx="13192">
                  <c:v>5.4999999999999997E-3</c:v>
                </c:pt>
                <c:pt idx="13193">
                  <c:v>5.13E-3</c:v>
                </c:pt>
                <c:pt idx="13194">
                  <c:v>4.9800000000000001E-3</c:v>
                </c:pt>
                <c:pt idx="13195">
                  <c:v>4.7600000000000003E-3</c:v>
                </c:pt>
                <c:pt idx="13196">
                  <c:v>4.4999999999999997E-3</c:v>
                </c:pt>
                <c:pt idx="13197">
                  <c:v>4.45E-3</c:v>
                </c:pt>
                <c:pt idx="13198">
                  <c:v>4.2399999999999998E-3</c:v>
                </c:pt>
                <c:pt idx="13199">
                  <c:v>4.2399999999999998E-3</c:v>
                </c:pt>
                <c:pt idx="13200">
                  <c:v>4.13E-3</c:v>
                </c:pt>
                <c:pt idx="13201">
                  <c:v>4.0800000000000003E-3</c:v>
                </c:pt>
                <c:pt idx="13202">
                  <c:v>4.0800000000000003E-3</c:v>
                </c:pt>
                <c:pt idx="13203">
                  <c:v>4.0299999999999997E-3</c:v>
                </c:pt>
                <c:pt idx="13204">
                  <c:v>4.1799999999999997E-3</c:v>
                </c:pt>
                <c:pt idx="13205">
                  <c:v>4.13E-3</c:v>
                </c:pt>
                <c:pt idx="13206">
                  <c:v>4.1799999999999997E-3</c:v>
                </c:pt>
                <c:pt idx="13207">
                  <c:v>4.3400000000000001E-3</c:v>
                </c:pt>
                <c:pt idx="13208">
                  <c:v>4.4000000000000003E-3</c:v>
                </c:pt>
                <c:pt idx="13209">
                  <c:v>4.3400000000000001E-3</c:v>
                </c:pt>
                <c:pt idx="13210">
                  <c:v>4.5500000000000002E-3</c:v>
                </c:pt>
                <c:pt idx="13211">
                  <c:v>4.6600000000000001E-3</c:v>
                </c:pt>
                <c:pt idx="13212">
                  <c:v>4.7600000000000003E-3</c:v>
                </c:pt>
                <c:pt idx="13213">
                  <c:v>4.8199999999999996E-3</c:v>
                </c:pt>
                <c:pt idx="13214">
                  <c:v>4.8700000000000002E-3</c:v>
                </c:pt>
                <c:pt idx="13215">
                  <c:v>4.8700000000000002E-3</c:v>
                </c:pt>
                <c:pt idx="13216">
                  <c:v>4.8199999999999996E-3</c:v>
                </c:pt>
                <c:pt idx="13217">
                  <c:v>4.8199999999999996E-3</c:v>
                </c:pt>
                <c:pt idx="13218">
                  <c:v>4.9199999999999999E-3</c:v>
                </c:pt>
                <c:pt idx="13219">
                  <c:v>4.7099999999999998E-3</c:v>
                </c:pt>
                <c:pt idx="13220">
                  <c:v>4.5500000000000002E-3</c:v>
                </c:pt>
                <c:pt idx="13221">
                  <c:v>4.4999999999999997E-3</c:v>
                </c:pt>
                <c:pt idx="13222">
                  <c:v>4.3400000000000001E-3</c:v>
                </c:pt>
                <c:pt idx="13223">
                  <c:v>4.1799999999999997E-3</c:v>
                </c:pt>
                <c:pt idx="13224">
                  <c:v>3.9699999999999996E-3</c:v>
                </c:pt>
                <c:pt idx="13225">
                  <c:v>3.6600000000000001E-3</c:v>
                </c:pt>
                <c:pt idx="13226">
                  <c:v>3.4499999999999999E-3</c:v>
                </c:pt>
                <c:pt idx="13227">
                  <c:v>3.1800000000000001E-3</c:v>
                </c:pt>
                <c:pt idx="13228">
                  <c:v>2.8700000000000002E-3</c:v>
                </c:pt>
                <c:pt idx="13229">
                  <c:v>2.7100000000000002E-3</c:v>
                </c:pt>
                <c:pt idx="13230">
                  <c:v>2.2899999999999999E-3</c:v>
                </c:pt>
                <c:pt idx="13231">
                  <c:v>1.97E-3</c:v>
                </c:pt>
                <c:pt idx="13232">
                  <c:v>1.7099999999999999E-3</c:v>
                </c:pt>
                <c:pt idx="13233">
                  <c:v>1.5E-3</c:v>
                </c:pt>
                <c:pt idx="13234">
                  <c:v>1.23E-3</c:v>
                </c:pt>
                <c:pt idx="13235">
                  <c:v>9.7000000000000005E-4</c:v>
                </c:pt>
                <c:pt idx="13236">
                  <c:v>7.6000000000000004E-4</c:v>
                </c:pt>
                <c:pt idx="13237">
                  <c:v>5.9999999999999995E-4</c:v>
                </c:pt>
                <c:pt idx="13238">
                  <c:v>3.8999999999999999E-4</c:v>
                </c:pt>
                <c:pt idx="13239">
                  <c:v>2.3000000000000001E-4</c:v>
                </c:pt>
                <c:pt idx="13240">
                  <c:v>2.3000000000000001E-4</c:v>
                </c:pt>
                <c:pt idx="13241">
                  <c:v>6.9999999999999994E-5</c:v>
                </c:pt>
                <c:pt idx="13242">
                  <c:v>-3.0000000000000001E-5</c:v>
                </c:pt>
                <c:pt idx="13243">
                  <c:v>-8.0000000000000007E-5</c:v>
                </c:pt>
                <c:pt idx="13244">
                  <c:v>-3.0000000000000001E-5</c:v>
                </c:pt>
                <c:pt idx="13245">
                  <c:v>-3.0000000000000001E-5</c:v>
                </c:pt>
                <c:pt idx="13246">
                  <c:v>6.9999999999999994E-5</c:v>
                </c:pt>
                <c:pt idx="13247">
                  <c:v>1.2999999999999999E-4</c:v>
                </c:pt>
                <c:pt idx="13248">
                  <c:v>1.8000000000000001E-4</c:v>
                </c:pt>
                <c:pt idx="13249">
                  <c:v>2.9E-4</c:v>
                </c:pt>
                <c:pt idx="13250">
                  <c:v>4.4000000000000002E-4</c:v>
                </c:pt>
                <c:pt idx="13251">
                  <c:v>5.0000000000000001E-4</c:v>
                </c:pt>
                <c:pt idx="13252">
                  <c:v>6.4999999999999997E-4</c:v>
                </c:pt>
                <c:pt idx="13253">
                  <c:v>8.0999999999999996E-4</c:v>
                </c:pt>
                <c:pt idx="13254">
                  <c:v>1.0200000000000001E-3</c:v>
                </c:pt>
                <c:pt idx="13255">
                  <c:v>1.1299999999999999E-3</c:v>
                </c:pt>
                <c:pt idx="13256">
                  <c:v>1.2899999999999999E-3</c:v>
                </c:pt>
                <c:pt idx="13257">
                  <c:v>1.4400000000000001E-3</c:v>
                </c:pt>
                <c:pt idx="13258">
                  <c:v>1.5E-3</c:v>
                </c:pt>
                <c:pt idx="13259">
                  <c:v>1.66E-3</c:v>
                </c:pt>
                <c:pt idx="13260">
                  <c:v>1.7099999999999999E-3</c:v>
                </c:pt>
                <c:pt idx="13261">
                  <c:v>1.7099999999999999E-3</c:v>
                </c:pt>
                <c:pt idx="13262">
                  <c:v>1.7600000000000001E-3</c:v>
                </c:pt>
                <c:pt idx="13263">
                  <c:v>1.8699999999999999E-3</c:v>
                </c:pt>
                <c:pt idx="13264">
                  <c:v>1.8699999999999999E-3</c:v>
                </c:pt>
                <c:pt idx="13265">
                  <c:v>1.7099999999999999E-3</c:v>
                </c:pt>
                <c:pt idx="13266">
                  <c:v>1.8699999999999999E-3</c:v>
                </c:pt>
                <c:pt idx="13267">
                  <c:v>1.7600000000000001E-3</c:v>
                </c:pt>
                <c:pt idx="13268">
                  <c:v>1.7099999999999999E-3</c:v>
                </c:pt>
                <c:pt idx="13269">
                  <c:v>1.6000000000000001E-3</c:v>
                </c:pt>
                <c:pt idx="13270">
                  <c:v>1.5499999999999999E-3</c:v>
                </c:pt>
                <c:pt idx="13271">
                  <c:v>1.5E-3</c:v>
                </c:pt>
                <c:pt idx="13272">
                  <c:v>1.4400000000000001E-3</c:v>
                </c:pt>
                <c:pt idx="13273">
                  <c:v>1.34E-3</c:v>
                </c:pt>
                <c:pt idx="13274">
                  <c:v>1.39E-3</c:v>
                </c:pt>
                <c:pt idx="13275">
                  <c:v>1.23E-3</c:v>
                </c:pt>
                <c:pt idx="13276">
                  <c:v>1.2899999999999999E-3</c:v>
                </c:pt>
                <c:pt idx="13277">
                  <c:v>1.1299999999999999E-3</c:v>
                </c:pt>
                <c:pt idx="13278">
                  <c:v>1.1800000000000001E-3</c:v>
                </c:pt>
                <c:pt idx="13279">
                  <c:v>1.1800000000000001E-3</c:v>
                </c:pt>
                <c:pt idx="13280">
                  <c:v>1.1299999999999999E-3</c:v>
                </c:pt>
                <c:pt idx="13281">
                  <c:v>1.1299999999999999E-3</c:v>
                </c:pt>
                <c:pt idx="13282">
                  <c:v>1.23E-3</c:v>
                </c:pt>
                <c:pt idx="13283">
                  <c:v>1.34E-3</c:v>
                </c:pt>
                <c:pt idx="13284">
                  <c:v>1.39E-3</c:v>
                </c:pt>
                <c:pt idx="13285">
                  <c:v>1.39E-3</c:v>
                </c:pt>
                <c:pt idx="13286">
                  <c:v>1.5499999999999999E-3</c:v>
                </c:pt>
                <c:pt idx="13287">
                  <c:v>1.6000000000000001E-3</c:v>
                </c:pt>
                <c:pt idx="13288">
                  <c:v>1.7099999999999999E-3</c:v>
                </c:pt>
                <c:pt idx="13289">
                  <c:v>1.81E-3</c:v>
                </c:pt>
                <c:pt idx="13290">
                  <c:v>1.92E-3</c:v>
                </c:pt>
                <c:pt idx="13291">
                  <c:v>2.1299999999999999E-3</c:v>
                </c:pt>
                <c:pt idx="13292">
                  <c:v>2.2899999999999999E-3</c:v>
                </c:pt>
                <c:pt idx="13293">
                  <c:v>2.2399999999999998E-3</c:v>
                </c:pt>
                <c:pt idx="13294">
                  <c:v>2.3900000000000002E-3</c:v>
                </c:pt>
                <c:pt idx="13295">
                  <c:v>2.4499999999999999E-3</c:v>
                </c:pt>
                <c:pt idx="13296">
                  <c:v>2.3900000000000002E-3</c:v>
                </c:pt>
                <c:pt idx="13297">
                  <c:v>2.5000000000000001E-3</c:v>
                </c:pt>
                <c:pt idx="13298">
                  <c:v>2.4499999999999999E-3</c:v>
                </c:pt>
                <c:pt idx="13299">
                  <c:v>2.3400000000000001E-3</c:v>
                </c:pt>
                <c:pt idx="13300">
                  <c:v>2.2899999999999999E-3</c:v>
                </c:pt>
                <c:pt idx="13301">
                  <c:v>2.1800000000000001E-3</c:v>
                </c:pt>
                <c:pt idx="13302">
                  <c:v>1.97E-3</c:v>
                </c:pt>
                <c:pt idx="13303">
                  <c:v>1.8699999999999999E-3</c:v>
                </c:pt>
                <c:pt idx="13304">
                  <c:v>1.5E-3</c:v>
                </c:pt>
                <c:pt idx="13305">
                  <c:v>1.1800000000000001E-3</c:v>
                </c:pt>
                <c:pt idx="13306">
                  <c:v>9.7000000000000005E-4</c:v>
                </c:pt>
                <c:pt idx="13307">
                  <c:v>5.5000000000000003E-4</c:v>
                </c:pt>
                <c:pt idx="13308">
                  <c:v>1.8000000000000001E-4</c:v>
                </c:pt>
                <c:pt idx="13309">
                  <c:v>-2.9E-4</c:v>
                </c:pt>
                <c:pt idx="13310">
                  <c:v>-7.2000000000000005E-4</c:v>
                </c:pt>
                <c:pt idx="13311">
                  <c:v>-1.24E-3</c:v>
                </c:pt>
                <c:pt idx="13312">
                  <c:v>-1.72E-3</c:v>
                </c:pt>
                <c:pt idx="13313">
                  <c:v>-2.2399999999999998E-3</c:v>
                </c:pt>
                <c:pt idx="13314">
                  <c:v>-2.7699999999999999E-3</c:v>
                </c:pt>
                <c:pt idx="13315">
                  <c:v>-3.2399999999999998E-3</c:v>
                </c:pt>
                <c:pt idx="13316">
                  <c:v>-3.8800000000000002E-3</c:v>
                </c:pt>
                <c:pt idx="13317">
                  <c:v>-4.4600000000000004E-3</c:v>
                </c:pt>
                <c:pt idx="13318">
                  <c:v>-4.9800000000000001E-3</c:v>
                </c:pt>
                <c:pt idx="13319">
                  <c:v>-5.5599999999999998E-3</c:v>
                </c:pt>
                <c:pt idx="13320">
                  <c:v>-5.9300000000000004E-3</c:v>
                </c:pt>
                <c:pt idx="13321">
                  <c:v>-6.5100000000000002E-3</c:v>
                </c:pt>
                <c:pt idx="13322">
                  <c:v>-7.0400000000000003E-3</c:v>
                </c:pt>
                <c:pt idx="13323">
                  <c:v>-7.4599999999999996E-3</c:v>
                </c:pt>
                <c:pt idx="13324">
                  <c:v>-7.8300000000000002E-3</c:v>
                </c:pt>
                <c:pt idx="13325">
                  <c:v>-8.2000000000000007E-3</c:v>
                </c:pt>
                <c:pt idx="13326">
                  <c:v>-8.5699999999999995E-3</c:v>
                </c:pt>
                <c:pt idx="13327">
                  <c:v>-8.8800000000000007E-3</c:v>
                </c:pt>
                <c:pt idx="13328">
                  <c:v>-9.1999999999999998E-3</c:v>
                </c:pt>
                <c:pt idx="13329">
                  <c:v>-9.2999999999999992E-3</c:v>
                </c:pt>
                <c:pt idx="13330">
                  <c:v>-9.4599999999999997E-3</c:v>
                </c:pt>
                <c:pt idx="13331">
                  <c:v>-9.5700000000000004E-3</c:v>
                </c:pt>
                <c:pt idx="13332">
                  <c:v>-9.6200000000000001E-3</c:v>
                </c:pt>
                <c:pt idx="13333">
                  <c:v>-9.5700000000000004E-3</c:v>
                </c:pt>
                <c:pt idx="13334">
                  <c:v>-9.6699999999999998E-3</c:v>
                </c:pt>
                <c:pt idx="13335">
                  <c:v>-9.5700000000000004E-3</c:v>
                </c:pt>
                <c:pt idx="13336">
                  <c:v>-9.4599999999999997E-3</c:v>
                </c:pt>
                <c:pt idx="13337">
                  <c:v>-9.2499999999999995E-3</c:v>
                </c:pt>
                <c:pt idx="13338">
                  <c:v>-9.0900000000000009E-3</c:v>
                </c:pt>
                <c:pt idx="13339">
                  <c:v>-8.7799999999999996E-3</c:v>
                </c:pt>
                <c:pt idx="13340">
                  <c:v>-8.5699999999999995E-3</c:v>
                </c:pt>
                <c:pt idx="13341">
                  <c:v>-8.2000000000000007E-3</c:v>
                </c:pt>
                <c:pt idx="13342">
                  <c:v>-7.9900000000000006E-3</c:v>
                </c:pt>
                <c:pt idx="13343">
                  <c:v>-7.5700000000000003E-3</c:v>
                </c:pt>
                <c:pt idx="13344">
                  <c:v>-7.3000000000000001E-3</c:v>
                </c:pt>
                <c:pt idx="13345">
                  <c:v>-6.8799999999999998E-3</c:v>
                </c:pt>
                <c:pt idx="13346">
                  <c:v>-6.5100000000000002E-3</c:v>
                </c:pt>
                <c:pt idx="13347">
                  <c:v>-6.0400000000000002E-3</c:v>
                </c:pt>
                <c:pt idx="13348">
                  <c:v>-5.62E-3</c:v>
                </c:pt>
                <c:pt idx="13349">
                  <c:v>-5.2500000000000003E-3</c:v>
                </c:pt>
                <c:pt idx="13350">
                  <c:v>-4.8300000000000001E-3</c:v>
                </c:pt>
                <c:pt idx="13351">
                  <c:v>-4.5100000000000001E-3</c:v>
                </c:pt>
                <c:pt idx="13352">
                  <c:v>-4.0899999999999999E-3</c:v>
                </c:pt>
                <c:pt idx="13353">
                  <c:v>-3.6700000000000001E-3</c:v>
                </c:pt>
                <c:pt idx="13354">
                  <c:v>-3.3500000000000001E-3</c:v>
                </c:pt>
                <c:pt idx="13355">
                  <c:v>-2.82E-3</c:v>
                </c:pt>
                <c:pt idx="13356">
                  <c:v>-2.5100000000000001E-3</c:v>
                </c:pt>
                <c:pt idx="13357">
                  <c:v>-2.14E-3</c:v>
                </c:pt>
                <c:pt idx="13358">
                  <c:v>-1.9300000000000001E-3</c:v>
                </c:pt>
                <c:pt idx="13359">
                  <c:v>-1.56E-3</c:v>
                </c:pt>
                <c:pt idx="13360">
                  <c:v>-1.24E-3</c:v>
                </c:pt>
                <c:pt idx="13361">
                  <c:v>-9.7999999999999997E-4</c:v>
                </c:pt>
                <c:pt idx="13362">
                  <c:v>-6.6E-4</c:v>
                </c:pt>
                <c:pt idx="13363">
                  <c:v>-6.0999999999999997E-4</c:v>
                </c:pt>
                <c:pt idx="13364">
                  <c:v>-2.4000000000000001E-4</c:v>
                </c:pt>
                <c:pt idx="13365">
                  <c:v>-8.0000000000000007E-5</c:v>
                </c:pt>
                <c:pt idx="13366">
                  <c:v>6.9999999999999994E-5</c:v>
                </c:pt>
                <c:pt idx="13367">
                  <c:v>1.8000000000000001E-4</c:v>
                </c:pt>
                <c:pt idx="13368">
                  <c:v>3.8999999999999999E-4</c:v>
                </c:pt>
                <c:pt idx="13369">
                  <c:v>5.0000000000000001E-4</c:v>
                </c:pt>
                <c:pt idx="13370">
                  <c:v>5.5000000000000003E-4</c:v>
                </c:pt>
                <c:pt idx="13371">
                  <c:v>5.5000000000000003E-4</c:v>
                </c:pt>
                <c:pt idx="13372">
                  <c:v>7.1000000000000002E-4</c:v>
                </c:pt>
                <c:pt idx="13373">
                  <c:v>7.1000000000000002E-4</c:v>
                </c:pt>
                <c:pt idx="13374">
                  <c:v>7.6000000000000004E-4</c:v>
                </c:pt>
                <c:pt idx="13375">
                  <c:v>8.0999999999999996E-4</c:v>
                </c:pt>
                <c:pt idx="13376">
                  <c:v>5.9999999999999995E-4</c:v>
                </c:pt>
                <c:pt idx="13377">
                  <c:v>6.4999999999999997E-4</c:v>
                </c:pt>
                <c:pt idx="13378">
                  <c:v>7.6000000000000004E-4</c:v>
                </c:pt>
                <c:pt idx="13379">
                  <c:v>6.4999999999999997E-4</c:v>
                </c:pt>
                <c:pt idx="13380">
                  <c:v>7.1000000000000002E-4</c:v>
                </c:pt>
                <c:pt idx="13381">
                  <c:v>6.4999999999999997E-4</c:v>
                </c:pt>
                <c:pt idx="13382">
                  <c:v>5.9999999999999995E-4</c:v>
                </c:pt>
                <c:pt idx="13383">
                  <c:v>5.5000000000000003E-4</c:v>
                </c:pt>
                <c:pt idx="13384">
                  <c:v>5.9999999999999995E-4</c:v>
                </c:pt>
                <c:pt idx="13385">
                  <c:v>5.9999999999999995E-4</c:v>
                </c:pt>
                <c:pt idx="13386">
                  <c:v>5.9999999999999995E-4</c:v>
                </c:pt>
                <c:pt idx="13387">
                  <c:v>5.9999999999999995E-4</c:v>
                </c:pt>
                <c:pt idx="13388">
                  <c:v>5.5000000000000003E-4</c:v>
                </c:pt>
                <c:pt idx="13389">
                  <c:v>6.4999999999999997E-4</c:v>
                </c:pt>
                <c:pt idx="13390">
                  <c:v>6.4999999999999997E-4</c:v>
                </c:pt>
                <c:pt idx="13391">
                  <c:v>6.4999999999999997E-4</c:v>
                </c:pt>
                <c:pt idx="13392">
                  <c:v>7.6000000000000004E-4</c:v>
                </c:pt>
                <c:pt idx="13393">
                  <c:v>7.6000000000000004E-4</c:v>
                </c:pt>
                <c:pt idx="13394">
                  <c:v>8.7000000000000001E-4</c:v>
                </c:pt>
                <c:pt idx="13395">
                  <c:v>9.2000000000000003E-4</c:v>
                </c:pt>
                <c:pt idx="13396">
                  <c:v>1.0200000000000001E-3</c:v>
                </c:pt>
                <c:pt idx="13397">
                  <c:v>1.1299999999999999E-3</c:v>
                </c:pt>
                <c:pt idx="13398">
                  <c:v>1.1800000000000001E-3</c:v>
                </c:pt>
                <c:pt idx="13399">
                  <c:v>1.39E-3</c:v>
                </c:pt>
                <c:pt idx="13400">
                  <c:v>1.4400000000000001E-3</c:v>
                </c:pt>
                <c:pt idx="13401">
                  <c:v>1.5499999999999999E-3</c:v>
                </c:pt>
                <c:pt idx="13402">
                  <c:v>1.6000000000000001E-3</c:v>
                </c:pt>
                <c:pt idx="13403">
                  <c:v>1.7600000000000001E-3</c:v>
                </c:pt>
                <c:pt idx="13404">
                  <c:v>1.7600000000000001E-3</c:v>
                </c:pt>
                <c:pt idx="13405">
                  <c:v>1.81E-3</c:v>
                </c:pt>
                <c:pt idx="13406">
                  <c:v>1.81E-3</c:v>
                </c:pt>
                <c:pt idx="13407">
                  <c:v>1.81E-3</c:v>
                </c:pt>
                <c:pt idx="13408">
                  <c:v>1.81E-3</c:v>
                </c:pt>
                <c:pt idx="13409">
                  <c:v>1.81E-3</c:v>
                </c:pt>
                <c:pt idx="13410">
                  <c:v>1.81E-3</c:v>
                </c:pt>
                <c:pt idx="13411">
                  <c:v>1.66E-3</c:v>
                </c:pt>
                <c:pt idx="13412">
                  <c:v>1.5499999999999999E-3</c:v>
                </c:pt>
                <c:pt idx="13413">
                  <c:v>1.39E-3</c:v>
                </c:pt>
                <c:pt idx="13414">
                  <c:v>1.34E-3</c:v>
                </c:pt>
                <c:pt idx="13415">
                  <c:v>1.0200000000000001E-3</c:v>
                </c:pt>
                <c:pt idx="13416">
                  <c:v>8.7000000000000001E-4</c:v>
                </c:pt>
                <c:pt idx="13417">
                  <c:v>5.5000000000000003E-4</c:v>
                </c:pt>
                <c:pt idx="13418">
                  <c:v>2.3000000000000001E-4</c:v>
                </c:pt>
                <c:pt idx="13419">
                  <c:v>2.0000000000000002E-5</c:v>
                </c:pt>
                <c:pt idx="13420">
                  <c:v>-2.9E-4</c:v>
                </c:pt>
                <c:pt idx="13421">
                  <c:v>-6.6E-4</c:v>
                </c:pt>
                <c:pt idx="13422">
                  <c:v>-1.08E-3</c:v>
                </c:pt>
                <c:pt idx="13423">
                  <c:v>-1.3500000000000001E-3</c:v>
                </c:pt>
                <c:pt idx="13424">
                  <c:v>-1.72E-3</c:v>
                </c:pt>
                <c:pt idx="13425">
                  <c:v>-2.14E-3</c:v>
                </c:pt>
                <c:pt idx="13426">
                  <c:v>-2.4499999999999999E-3</c:v>
                </c:pt>
                <c:pt idx="13427">
                  <c:v>-2.98E-3</c:v>
                </c:pt>
                <c:pt idx="13428">
                  <c:v>-3.1900000000000001E-3</c:v>
                </c:pt>
                <c:pt idx="13429">
                  <c:v>-3.5599999999999998E-3</c:v>
                </c:pt>
                <c:pt idx="13430">
                  <c:v>-3.8800000000000002E-3</c:v>
                </c:pt>
                <c:pt idx="13431">
                  <c:v>-4.1900000000000001E-3</c:v>
                </c:pt>
                <c:pt idx="13432">
                  <c:v>-4.4600000000000004E-3</c:v>
                </c:pt>
                <c:pt idx="13433">
                  <c:v>-4.7200000000000002E-3</c:v>
                </c:pt>
                <c:pt idx="13434">
                  <c:v>-4.9300000000000004E-3</c:v>
                </c:pt>
                <c:pt idx="13435">
                  <c:v>-5.0400000000000002E-3</c:v>
                </c:pt>
                <c:pt idx="13436">
                  <c:v>-5.2500000000000003E-3</c:v>
                </c:pt>
                <c:pt idx="13437">
                  <c:v>-5.3E-3</c:v>
                </c:pt>
                <c:pt idx="13438">
                  <c:v>-5.5100000000000001E-3</c:v>
                </c:pt>
                <c:pt idx="13439">
                  <c:v>-5.5100000000000001E-3</c:v>
                </c:pt>
                <c:pt idx="13440">
                  <c:v>-5.5100000000000001E-3</c:v>
                </c:pt>
                <c:pt idx="13441">
                  <c:v>-5.5599999999999998E-3</c:v>
                </c:pt>
                <c:pt idx="13442">
                  <c:v>-5.4599999999999996E-3</c:v>
                </c:pt>
                <c:pt idx="13443">
                  <c:v>-5.3499999999999997E-3</c:v>
                </c:pt>
                <c:pt idx="13444">
                  <c:v>-5.3E-3</c:v>
                </c:pt>
                <c:pt idx="13445">
                  <c:v>-5.1900000000000002E-3</c:v>
                </c:pt>
                <c:pt idx="13446">
                  <c:v>-5.0899999999999999E-3</c:v>
                </c:pt>
                <c:pt idx="13447">
                  <c:v>-4.9800000000000001E-3</c:v>
                </c:pt>
                <c:pt idx="13448">
                  <c:v>-4.7200000000000002E-3</c:v>
                </c:pt>
                <c:pt idx="13449">
                  <c:v>-4.7200000000000002E-3</c:v>
                </c:pt>
                <c:pt idx="13450">
                  <c:v>-4.6100000000000004E-3</c:v>
                </c:pt>
                <c:pt idx="13451">
                  <c:v>-4.4000000000000003E-3</c:v>
                </c:pt>
                <c:pt idx="13452">
                  <c:v>-4.3499999999999997E-3</c:v>
                </c:pt>
                <c:pt idx="13453">
                  <c:v>-4.3E-3</c:v>
                </c:pt>
                <c:pt idx="13454">
                  <c:v>-4.1900000000000001E-3</c:v>
                </c:pt>
                <c:pt idx="13455">
                  <c:v>-4.1399999999999996E-3</c:v>
                </c:pt>
                <c:pt idx="13456">
                  <c:v>-4.2500000000000003E-3</c:v>
                </c:pt>
                <c:pt idx="13457">
                  <c:v>-4.1900000000000001E-3</c:v>
                </c:pt>
                <c:pt idx="13458">
                  <c:v>-4.1399999999999996E-3</c:v>
                </c:pt>
                <c:pt idx="13459">
                  <c:v>-4.3E-3</c:v>
                </c:pt>
                <c:pt idx="13460">
                  <c:v>-4.3499999999999997E-3</c:v>
                </c:pt>
                <c:pt idx="13461">
                  <c:v>-4.5100000000000001E-3</c:v>
                </c:pt>
                <c:pt idx="13462">
                  <c:v>-4.6100000000000004E-3</c:v>
                </c:pt>
                <c:pt idx="13463">
                  <c:v>-4.8300000000000001E-3</c:v>
                </c:pt>
                <c:pt idx="13464">
                  <c:v>-4.9800000000000001E-3</c:v>
                </c:pt>
                <c:pt idx="13465">
                  <c:v>-5.0899999999999999E-3</c:v>
                </c:pt>
                <c:pt idx="13466">
                  <c:v>-5.4099999999999999E-3</c:v>
                </c:pt>
                <c:pt idx="13467">
                  <c:v>-5.5599999999999998E-3</c:v>
                </c:pt>
                <c:pt idx="13468">
                  <c:v>-5.7200000000000003E-3</c:v>
                </c:pt>
                <c:pt idx="13469">
                  <c:v>-5.9800000000000001E-3</c:v>
                </c:pt>
                <c:pt idx="13470">
                  <c:v>-6.1399999999999996E-3</c:v>
                </c:pt>
                <c:pt idx="13471">
                  <c:v>-6.2500000000000003E-3</c:v>
                </c:pt>
                <c:pt idx="13472">
                  <c:v>-6.5100000000000002E-3</c:v>
                </c:pt>
                <c:pt idx="13473">
                  <c:v>-6.5599999999999999E-3</c:v>
                </c:pt>
                <c:pt idx="13474">
                  <c:v>-6.5599999999999999E-3</c:v>
                </c:pt>
                <c:pt idx="13475">
                  <c:v>-6.5599999999999999E-3</c:v>
                </c:pt>
                <c:pt idx="13476">
                  <c:v>-6.6699999999999997E-3</c:v>
                </c:pt>
                <c:pt idx="13477">
                  <c:v>-6.62E-3</c:v>
                </c:pt>
                <c:pt idx="13478">
                  <c:v>-6.4599999999999996E-3</c:v>
                </c:pt>
                <c:pt idx="13479">
                  <c:v>-6.3499999999999997E-3</c:v>
                </c:pt>
                <c:pt idx="13480">
                  <c:v>-6.1399999999999996E-3</c:v>
                </c:pt>
                <c:pt idx="13481">
                  <c:v>-5.9300000000000004E-3</c:v>
                </c:pt>
                <c:pt idx="13482">
                  <c:v>-5.62E-3</c:v>
                </c:pt>
                <c:pt idx="13483">
                  <c:v>-5.3499999999999997E-3</c:v>
                </c:pt>
                <c:pt idx="13484">
                  <c:v>-5.0400000000000002E-3</c:v>
                </c:pt>
                <c:pt idx="13485">
                  <c:v>-4.5599999999999998E-3</c:v>
                </c:pt>
                <c:pt idx="13486">
                  <c:v>-3.98E-3</c:v>
                </c:pt>
                <c:pt idx="13487">
                  <c:v>-3.6099999999999999E-3</c:v>
                </c:pt>
                <c:pt idx="13488">
                  <c:v>-2.98E-3</c:v>
                </c:pt>
                <c:pt idx="13489">
                  <c:v>-2.5600000000000002E-3</c:v>
                </c:pt>
                <c:pt idx="13490">
                  <c:v>-1.98E-3</c:v>
                </c:pt>
                <c:pt idx="13491">
                  <c:v>-1.3500000000000001E-3</c:v>
                </c:pt>
                <c:pt idx="13492">
                  <c:v>-7.2000000000000005E-4</c:v>
                </c:pt>
                <c:pt idx="13493">
                  <c:v>-1.3999999999999999E-4</c:v>
                </c:pt>
                <c:pt idx="13494">
                  <c:v>4.4000000000000002E-4</c:v>
                </c:pt>
                <c:pt idx="13495">
                  <c:v>1.08E-3</c:v>
                </c:pt>
                <c:pt idx="13496">
                  <c:v>1.66E-3</c:v>
                </c:pt>
                <c:pt idx="13497">
                  <c:v>2.2399999999999998E-3</c:v>
                </c:pt>
                <c:pt idx="13498">
                  <c:v>2.81E-3</c:v>
                </c:pt>
                <c:pt idx="13499">
                  <c:v>3.3899999999999998E-3</c:v>
                </c:pt>
                <c:pt idx="13500">
                  <c:v>3.9199999999999999E-3</c:v>
                </c:pt>
                <c:pt idx="13501">
                  <c:v>4.4000000000000003E-3</c:v>
                </c:pt>
                <c:pt idx="13502">
                  <c:v>4.8199999999999996E-3</c:v>
                </c:pt>
                <c:pt idx="13503">
                  <c:v>5.13E-3</c:v>
                </c:pt>
                <c:pt idx="13504">
                  <c:v>5.6100000000000004E-3</c:v>
                </c:pt>
                <c:pt idx="13505">
                  <c:v>5.9199999999999999E-3</c:v>
                </c:pt>
                <c:pt idx="13506">
                  <c:v>6.2899999999999996E-3</c:v>
                </c:pt>
                <c:pt idx="13507">
                  <c:v>6.4999999999999997E-3</c:v>
                </c:pt>
                <c:pt idx="13508">
                  <c:v>6.8199999999999997E-3</c:v>
                </c:pt>
                <c:pt idx="13509">
                  <c:v>6.9800000000000001E-3</c:v>
                </c:pt>
                <c:pt idx="13510">
                  <c:v>7.0299999999999998E-3</c:v>
                </c:pt>
                <c:pt idx="13511">
                  <c:v>7.2899999999999996E-3</c:v>
                </c:pt>
                <c:pt idx="13512">
                  <c:v>7.4000000000000003E-3</c:v>
                </c:pt>
                <c:pt idx="13513">
                  <c:v>7.45E-3</c:v>
                </c:pt>
                <c:pt idx="13514">
                  <c:v>7.45E-3</c:v>
                </c:pt>
                <c:pt idx="13515">
                  <c:v>7.4000000000000003E-3</c:v>
                </c:pt>
                <c:pt idx="13516">
                  <c:v>7.4000000000000003E-3</c:v>
                </c:pt>
                <c:pt idx="13517">
                  <c:v>7.3499999999999998E-3</c:v>
                </c:pt>
                <c:pt idx="13518">
                  <c:v>7.3499999999999998E-3</c:v>
                </c:pt>
                <c:pt idx="13519">
                  <c:v>7.2899999999999996E-3</c:v>
                </c:pt>
                <c:pt idx="13520">
                  <c:v>7.1900000000000002E-3</c:v>
                </c:pt>
                <c:pt idx="13521">
                  <c:v>7.0299999999999998E-3</c:v>
                </c:pt>
                <c:pt idx="13522">
                  <c:v>6.9800000000000001E-3</c:v>
                </c:pt>
                <c:pt idx="13523">
                  <c:v>6.8199999999999997E-3</c:v>
                </c:pt>
                <c:pt idx="13524">
                  <c:v>6.77E-3</c:v>
                </c:pt>
                <c:pt idx="13525">
                  <c:v>6.5599999999999999E-3</c:v>
                </c:pt>
                <c:pt idx="13526">
                  <c:v>6.4999999999999997E-3</c:v>
                </c:pt>
                <c:pt idx="13527">
                  <c:v>6.3499999999999997E-3</c:v>
                </c:pt>
                <c:pt idx="13528">
                  <c:v>6.2399999999999999E-3</c:v>
                </c:pt>
                <c:pt idx="13529">
                  <c:v>6.0299999999999998E-3</c:v>
                </c:pt>
                <c:pt idx="13530">
                  <c:v>5.9800000000000001E-3</c:v>
                </c:pt>
                <c:pt idx="13531">
                  <c:v>5.8199999999999997E-3</c:v>
                </c:pt>
                <c:pt idx="13532">
                  <c:v>5.77E-3</c:v>
                </c:pt>
                <c:pt idx="13533">
                  <c:v>5.6600000000000001E-3</c:v>
                </c:pt>
                <c:pt idx="13534">
                  <c:v>5.5500000000000002E-3</c:v>
                </c:pt>
                <c:pt idx="13535">
                  <c:v>5.45E-3</c:v>
                </c:pt>
                <c:pt idx="13536">
                  <c:v>5.3400000000000001E-3</c:v>
                </c:pt>
                <c:pt idx="13537">
                  <c:v>5.3400000000000001E-3</c:v>
                </c:pt>
                <c:pt idx="13538">
                  <c:v>5.3400000000000001E-3</c:v>
                </c:pt>
                <c:pt idx="13539">
                  <c:v>5.2399999999999999E-3</c:v>
                </c:pt>
                <c:pt idx="13540">
                  <c:v>5.2399999999999999E-3</c:v>
                </c:pt>
                <c:pt idx="13541">
                  <c:v>5.2399999999999999E-3</c:v>
                </c:pt>
                <c:pt idx="13542">
                  <c:v>5.2399999999999999E-3</c:v>
                </c:pt>
                <c:pt idx="13543">
                  <c:v>5.2900000000000004E-3</c:v>
                </c:pt>
                <c:pt idx="13544">
                  <c:v>5.3400000000000001E-3</c:v>
                </c:pt>
                <c:pt idx="13545">
                  <c:v>5.4000000000000003E-3</c:v>
                </c:pt>
                <c:pt idx="13546">
                  <c:v>5.4000000000000003E-3</c:v>
                </c:pt>
                <c:pt idx="13547">
                  <c:v>5.4999999999999997E-3</c:v>
                </c:pt>
                <c:pt idx="13548">
                  <c:v>5.4999999999999997E-3</c:v>
                </c:pt>
                <c:pt idx="13549">
                  <c:v>5.7099999999999998E-3</c:v>
                </c:pt>
                <c:pt idx="13550">
                  <c:v>5.77E-3</c:v>
                </c:pt>
                <c:pt idx="13551">
                  <c:v>5.9199999999999999E-3</c:v>
                </c:pt>
                <c:pt idx="13552">
                  <c:v>5.9199999999999999E-3</c:v>
                </c:pt>
                <c:pt idx="13553">
                  <c:v>6.0299999999999998E-3</c:v>
                </c:pt>
                <c:pt idx="13554">
                  <c:v>6.13E-3</c:v>
                </c:pt>
                <c:pt idx="13555">
                  <c:v>6.1900000000000002E-3</c:v>
                </c:pt>
                <c:pt idx="13556">
                  <c:v>6.2899999999999996E-3</c:v>
                </c:pt>
                <c:pt idx="13557">
                  <c:v>6.3499999999999997E-3</c:v>
                </c:pt>
                <c:pt idx="13558">
                  <c:v>6.2399999999999999E-3</c:v>
                </c:pt>
                <c:pt idx="13559">
                  <c:v>6.2899999999999996E-3</c:v>
                </c:pt>
                <c:pt idx="13560">
                  <c:v>6.4000000000000003E-3</c:v>
                </c:pt>
                <c:pt idx="13561">
                  <c:v>6.2399999999999999E-3</c:v>
                </c:pt>
                <c:pt idx="13562">
                  <c:v>6.1900000000000002E-3</c:v>
                </c:pt>
                <c:pt idx="13563">
                  <c:v>6.0800000000000003E-3</c:v>
                </c:pt>
                <c:pt idx="13564">
                  <c:v>5.9199999999999999E-3</c:v>
                </c:pt>
                <c:pt idx="13565">
                  <c:v>5.7099999999999998E-3</c:v>
                </c:pt>
                <c:pt idx="13566">
                  <c:v>5.4000000000000003E-3</c:v>
                </c:pt>
                <c:pt idx="13567">
                  <c:v>5.1900000000000002E-3</c:v>
                </c:pt>
                <c:pt idx="13568">
                  <c:v>4.8199999999999996E-3</c:v>
                </c:pt>
                <c:pt idx="13569">
                  <c:v>4.5500000000000002E-3</c:v>
                </c:pt>
                <c:pt idx="13570">
                  <c:v>4.0800000000000003E-3</c:v>
                </c:pt>
                <c:pt idx="13571">
                  <c:v>3.6099999999999999E-3</c:v>
                </c:pt>
                <c:pt idx="13572">
                  <c:v>3.1800000000000001E-3</c:v>
                </c:pt>
                <c:pt idx="13573">
                  <c:v>2.7100000000000002E-3</c:v>
                </c:pt>
                <c:pt idx="13574">
                  <c:v>2.2899999999999999E-3</c:v>
                </c:pt>
                <c:pt idx="13575">
                  <c:v>1.81E-3</c:v>
                </c:pt>
                <c:pt idx="13576">
                  <c:v>1.23E-3</c:v>
                </c:pt>
                <c:pt idx="13577">
                  <c:v>7.6000000000000004E-4</c:v>
                </c:pt>
                <c:pt idx="13578">
                  <c:v>1.8000000000000001E-4</c:v>
                </c:pt>
                <c:pt idx="13579">
                  <c:v>-2.4000000000000001E-4</c:v>
                </c:pt>
                <c:pt idx="13580">
                  <c:v>-6.0999999999999997E-4</c:v>
                </c:pt>
                <c:pt idx="13581">
                  <c:v>-1.14E-3</c:v>
                </c:pt>
                <c:pt idx="13582">
                  <c:v>-1.56E-3</c:v>
                </c:pt>
                <c:pt idx="13583">
                  <c:v>-1.98E-3</c:v>
                </c:pt>
                <c:pt idx="13584">
                  <c:v>-2.3E-3</c:v>
                </c:pt>
                <c:pt idx="13585">
                  <c:v>-2.6099999999999999E-3</c:v>
                </c:pt>
                <c:pt idx="13586">
                  <c:v>-2.7699999999999999E-3</c:v>
                </c:pt>
                <c:pt idx="13587">
                  <c:v>-2.8800000000000002E-3</c:v>
                </c:pt>
                <c:pt idx="13588">
                  <c:v>-3.0899999999999999E-3</c:v>
                </c:pt>
                <c:pt idx="13589">
                  <c:v>-3.2399999999999998E-3</c:v>
                </c:pt>
                <c:pt idx="13590">
                  <c:v>-3.14E-3</c:v>
                </c:pt>
                <c:pt idx="13591">
                  <c:v>-3.0899999999999999E-3</c:v>
                </c:pt>
                <c:pt idx="13592">
                  <c:v>-2.9299999999999999E-3</c:v>
                </c:pt>
                <c:pt idx="13593">
                  <c:v>-2.7699999999999999E-3</c:v>
                </c:pt>
                <c:pt idx="13594">
                  <c:v>-2.5100000000000001E-3</c:v>
                </c:pt>
                <c:pt idx="13595">
                  <c:v>-2.3E-3</c:v>
                </c:pt>
                <c:pt idx="13596">
                  <c:v>-1.9300000000000001E-3</c:v>
                </c:pt>
                <c:pt idx="13597">
                  <c:v>-1.5100000000000001E-3</c:v>
                </c:pt>
                <c:pt idx="13598">
                  <c:v>-1.08E-3</c:v>
                </c:pt>
                <c:pt idx="13599">
                  <c:v>-6.6E-4</c:v>
                </c:pt>
                <c:pt idx="13600">
                  <c:v>-2.4000000000000001E-4</c:v>
                </c:pt>
                <c:pt idx="13601">
                  <c:v>3.8999999999999999E-4</c:v>
                </c:pt>
                <c:pt idx="13602">
                  <c:v>8.7000000000000001E-4</c:v>
                </c:pt>
                <c:pt idx="13603">
                  <c:v>1.39E-3</c:v>
                </c:pt>
                <c:pt idx="13604">
                  <c:v>1.97E-3</c:v>
                </c:pt>
                <c:pt idx="13605">
                  <c:v>2.3900000000000002E-3</c:v>
                </c:pt>
                <c:pt idx="13606">
                  <c:v>2.81E-3</c:v>
                </c:pt>
                <c:pt idx="13607">
                  <c:v>3.2399999999999998E-3</c:v>
                </c:pt>
                <c:pt idx="13608">
                  <c:v>3.7100000000000002E-3</c:v>
                </c:pt>
                <c:pt idx="13609">
                  <c:v>4.0800000000000003E-3</c:v>
                </c:pt>
                <c:pt idx="13610">
                  <c:v>4.4000000000000003E-3</c:v>
                </c:pt>
                <c:pt idx="13611">
                  <c:v>4.6600000000000001E-3</c:v>
                </c:pt>
                <c:pt idx="13612">
                  <c:v>4.8700000000000002E-3</c:v>
                </c:pt>
                <c:pt idx="13613">
                  <c:v>5.13E-3</c:v>
                </c:pt>
                <c:pt idx="13614">
                  <c:v>5.2399999999999999E-3</c:v>
                </c:pt>
                <c:pt idx="13615">
                  <c:v>5.1900000000000002E-3</c:v>
                </c:pt>
                <c:pt idx="13616">
                  <c:v>5.2900000000000004E-3</c:v>
                </c:pt>
                <c:pt idx="13617">
                  <c:v>5.2900000000000004E-3</c:v>
                </c:pt>
                <c:pt idx="13618">
                  <c:v>5.1900000000000002E-3</c:v>
                </c:pt>
                <c:pt idx="13619">
                  <c:v>5.0299999999999997E-3</c:v>
                </c:pt>
                <c:pt idx="13620">
                  <c:v>4.8199999999999996E-3</c:v>
                </c:pt>
                <c:pt idx="13621">
                  <c:v>4.6600000000000001E-3</c:v>
                </c:pt>
                <c:pt idx="13622">
                  <c:v>4.2900000000000004E-3</c:v>
                </c:pt>
                <c:pt idx="13623">
                  <c:v>4.0800000000000003E-3</c:v>
                </c:pt>
                <c:pt idx="13624">
                  <c:v>3.8700000000000002E-3</c:v>
                </c:pt>
                <c:pt idx="13625">
                  <c:v>3.3400000000000001E-3</c:v>
                </c:pt>
                <c:pt idx="13626">
                  <c:v>3.0300000000000001E-3</c:v>
                </c:pt>
                <c:pt idx="13627">
                  <c:v>2.5500000000000002E-3</c:v>
                </c:pt>
                <c:pt idx="13628">
                  <c:v>2.2899999999999999E-3</c:v>
                </c:pt>
                <c:pt idx="13629">
                  <c:v>1.81E-3</c:v>
                </c:pt>
                <c:pt idx="13630">
                  <c:v>1.39E-3</c:v>
                </c:pt>
                <c:pt idx="13631">
                  <c:v>1.0200000000000001E-3</c:v>
                </c:pt>
                <c:pt idx="13632">
                  <c:v>5.9999999999999995E-4</c:v>
                </c:pt>
                <c:pt idx="13633">
                  <c:v>3.4000000000000002E-4</c:v>
                </c:pt>
                <c:pt idx="13634">
                  <c:v>2.0000000000000002E-5</c:v>
                </c:pt>
                <c:pt idx="13635">
                  <c:v>-4.4999999999999999E-4</c:v>
                </c:pt>
                <c:pt idx="13636">
                  <c:v>-7.2000000000000005E-4</c:v>
                </c:pt>
                <c:pt idx="13637">
                  <c:v>-1.0300000000000001E-3</c:v>
                </c:pt>
                <c:pt idx="13638">
                  <c:v>-1.4E-3</c:v>
                </c:pt>
                <c:pt idx="13639">
                  <c:v>-1.6100000000000001E-3</c:v>
                </c:pt>
                <c:pt idx="13640">
                  <c:v>-1.82E-3</c:v>
                </c:pt>
                <c:pt idx="13641">
                  <c:v>-2.0899999999999998E-3</c:v>
                </c:pt>
                <c:pt idx="13642">
                  <c:v>-2.2399999999999998E-3</c:v>
                </c:pt>
                <c:pt idx="13643">
                  <c:v>-2.3999999999999998E-3</c:v>
                </c:pt>
                <c:pt idx="13644">
                  <c:v>-2.4499999999999999E-3</c:v>
                </c:pt>
                <c:pt idx="13645">
                  <c:v>-2.5600000000000002E-3</c:v>
                </c:pt>
                <c:pt idx="13646">
                  <c:v>-2.7200000000000002E-3</c:v>
                </c:pt>
                <c:pt idx="13647">
                  <c:v>-2.82E-3</c:v>
                </c:pt>
                <c:pt idx="13648">
                  <c:v>-2.8800000000000002E-3</c:v>
                </c:pt>
                <c:pt idx="13649">
                  <c:v>-2.8800000000000002E-3</c:v>
                </c:pt>
                <c:pt idx="13650">
                  <c:v>-2.82E-3</c:v>
                </c:pt>
                <c:pt idx="13651">
                  <c:v>-2.82E-3</c:v>
                </c:pt>
                <c:pt idx="13652">
                  <c:v>-2.7699999999999999E-3</c:v>
                </c:pt>
                <c:pt idx="13653">
                  <c:v>-2.7699999999999999E-3</c:v>
                </c:pt>
                <c:pt idx="13654">
                  <c:v>-2.6700000000000001E-3</c:v>
                </c:pt>
                <c:pt idx="13655">
                  <c:v>-2.5600000000000002E-3</c:v>
                </c:pt>
                <c:pt idx="13656">
                  <c:v>-2.3500000000000001E-3</c:v>
                </c:pt>
                <c:pt idx="13657">
                  <c:v>-2.3E-3</c:v>
                </c:pt>
                <c:pt idx="13658">
                  <c:v>-2.14E-3</c:v>
                </c:pt>
                <c:pt idx="13659">
                  <c:v>-1.8699999999999999E-3</c:v>
                </c:pt>
                <c:pt idx="13660">
                  <c:v>-1.6100000000000001E-3</c:v>
                </c:pt>
                <c:pt idx="13661">
                  <c:v>-1.5100000000000001E-3</c:v>
                </c:pt>
                <c:pt idx="13662">
                  <c:v>-1.14E-3</c:v>
                </c:pt>
                <c:pt idx="13663">
                  <c:v>-9.3000000000000005E-4</c:v>
                </c:pt>
                <c:pt idx="13664">
                  <c:v>-6.6E-4</c:v>
                </c:pt>
                <c:pt idx="13665">
                  <c:v>-4.0000000000000002E-4</c:v>
                </c:pt>
                <c:pt idx="13666">
                  <c:v>-3.0000000000000001E-5</c:v>
                </c:pt>
                <c:pt idx="13667">
                  <c:v>3.8999999999999999E-4</c:v>
                </c:pt>
                <c:pt idx="13668">
                  <c:v>7.6000000000000004E-4</c:v>
                </c:pt>
                <c:pt idx="13669">
                  <c:v>1.08E-3</c:v>
                </c:pt>
                <c:pt idx="13670">
                  <c:v>1.4400000000000001E-3</c:v>
                </c:pt>
                <c:pt idx="13671">
                  <c:v>1.7600000000000001E-3</c:v>
                </c:pt>
                <c:pt idx="13672">
                  <c:v>2.2399999999999998E-3</c:v>
                </c:pt>
                <c:pt idx="13673">
                  <c:v>2.5999999999999999E-3</c:v>
                </c:pt>
                <c:pt idx="13674">
                  <c:v>2.97E-3</c:v>
                </c:pt>
                <c:pt idx="13675">
                  <c:v>3.3899999999999998E-3</c:v>
                </c:pt>
                <c:pt idx="13676">
                  <c:v>3.82E-3</c:v>
                </c:pt>
                <c:pt idx="13677">
                  <c:v>4.13E-3</c:v>
                </c:pt>
                <c:pt idx="13678">
                  <c:v>4.45E-3</c:v>
                </c:pt>
                <c:pt idx="13679">
                  <c:v>4.7099999999999998E-3</c:v>
                </c:pt>
                <c:pt idx="13680">
                  <c:v>5.0299999999999997E-3</c:v>
                </c:pt>
                <c:pt idx="13681">
                  <c:v>5.2900000000000004E-3</c:v>
                </c:pt>
                <c:pt idx="13682">
                  <c:v>5.5500000000000002E-3</c:v>
                </c:pt>
                <c:pt idx="13683">
                  <c:v>5.77E-3</c:v>
                </c:pt>
                <c:pt idx="13684">
                  <c:v>5.8700000000000002E-3</c:v>
                </c:pt>
                <c:pt idx="13685">
                  <c:v>5.9199999999999999E-3</c:v>
                </c:pt>
                <c:pt idx="13686">
                  <c:v>5.9800000000000001E-3</c:v>
                </c:pt>
                <c:pt idx="13687">
                  <c:v>5.9800000000000001E-3</c:v>
                </c:pt>
                <c:pt idx="13688">
                  <c:v>6.0299999999999998E-3</c:v>
                </c:pt>
                <c:pt idx="13689">
                  <c:v>5.8700000000000002E-3</c:v>
                </c:pt>
                <c:pt idx="13690">
                  <c:v>5.7099999999999998E-3</c:v>
                </c:pt>
                <c:pt idx="13691">
                  <c:v>5.5500000000000002E-3</c:v>
                </c:pt>
                <c:pt idx="13692">
                  <c:v>5.45E-3</c:v>
                </c:pt>
                <c:pt idx="13693">
                  <c:v>5.0800000000000003E-3</c:v>
                </c:pt>
                <c:pt idx="13694">
                  <c:v>4.8700000000000002E-3</c:v>
                </c:pt>
                <c:pt idx="13695">
                  <c:v>4.6100000000000004E-3</c:v>
                </c:pt>
                <c:pt idx="13696">
                  <c:v>4.1799999999999997E-3</c:v>
                </c:pt>
                <c:pt idx="13697">
                  <c:v>3.8700000000000002E-3</c:v>
                </c:pt>
                <c:pt idx="13698">
                  <c:v>3.5500000000000002E-3</c:v>
                </c:pt>
                <c:pt idx="13699">
                  <c:v>3.0799999999999998E-3</c:v>
                </c:pt>
                <c:pt idx="13700">
                  <c:v>2.7100000000000002E-3</c:v>
                </c:pt>
                <c:pt idx="13701">
                  <c:v>2.2899999999999999E-3</c:v>
                </c:pt>
                <c:pt idx="13702">
                  <c:v>1.92E-3</c:v>
                </c:pt>
                <c:pt idx="13703">
                  <c:v>1.5E-3</c:v>
                </c:pt>
                <c:pt idx="13704">
                  <c:v>1.0200000000000001E-3</c:v>
                </c:pt>
                <c:pt idx="13705">
                  <c:v>7.1000000000000002E-4</c:v>
                </c:pt>
                <c:pt idx="13706">
                  <c:v>3.8999999999999999E-4</c:v>
                </c:pt>
                <c:pt idx="13707">
                  <c:v>-3.0000000000000001E-5</c:v>
                </c:pt>
                <c:pt idx="13708">
                  <c:v>-2.9E-4</c:v>
                </c:pt>
                <c:pt idx="13709">
                  <c:v>-5.5999999999999995E-4</c:v>
                </c:pt>
                <c:pt idx="13710">
                  <c:v>-8.7000000000000001E-4</c:v>
                </c:pt>
                <c:pt idx="13711">
                  <c:v>-1.14E-3</c:v>
                </c:pt>
                <c:pt idx="13712">
                  <c:v>-1.24E-3</c:v>
                </c:pt>
                <c:pt idx="13713">
                  <c:v>-1.3500000000000001E-3</c:v>
                </c:pt>
                <c:pt idx="13714">
                  <c:v>-1.4499999999999999E-3</c:v>
                </c:pt>
                <c:pt idx="13715">
                  <c:v>-1.56E-3</c:v>
                </c:pt>
                <c:pt idx="13716">
                  <c:v>-1.56E-3</c:v>
                </c:pt>
                <c:pt idx="13717">
                  <c:v>-1.7700000000000001E-3</c:v>
                </c:pt>
                <c:pt idx="13718">
                  <c:v>-1.7700000000000001E-3</c:v>
                </c:pt>
                <c:pt idx="13719">
                  <c:v>-1.72E-3</c:v>
                </c:pt>
                <c:pt idx="13720">
                  <c:v>-1.66E-3</c:v>
                </c:pt>
                <c:pt idx="13721">
                  <c:v>-1.6100000000000001E-3</c:v>
                </c:pt>
                <c:pt idx="13722">
                  <c:v>-1.56E-3</c:v>
                </c:pt>
                <c:pt idx="13723">
                  <c:v>-1.6100000000000001E-3</c:v>
                </c:pt>
                <c:pt idx="13724">
                  <c:v>-1.6100000000000001E-3</c:v>
                </c:pt>
                <c:pt idx="13725">
                  <c:v>-1.5100000000000001E-3</c:v>
                </c:pt>
                <c:pt idx="13726">
                  <c:v>-1.4499999999999999E-3</c:v>
                </c:pt>
                <c:pt idx="13727">
                  <c:v>-1.5100000000000001E-3</c:v>
                </c:pt>
                <c:pt idx="13728">
                  <c:v>-1.4499999999999999E-3</c:v>
                </c:pt>
                <c:pt idx="13729">
                  <c:v>-1.4499999999999999E-3</c:v>
                </c:pt>
                <c:pt idx="13730">
                  <c:v>-1.56E-3</c:v>
                </c:pt>
                <c:pt idx="13731">
                  <c:v>-1.6100000000000001E-3</c:v>
                </c:pt>
                <c:pt idx="13732">
                  <c:v>-1.6100000000000001E-3</c:v>
                </c:pt>
                <c:pt idx="13733">
                  <c:v>-1.72E-3</c:v>
                </c:pt>
                <c:pt idx="13734">
                  <c:v>-1.8699999999999999E-3</c:v>
                </c:pt>
                <c:pt idx="13735">
                  <c:v>-2.0300000000000001E-3</c:v>
                </c:pt>
                <c:pt idx="13736">
                  <c:v>-2.0899999999999998E-3</c:v>
                </c:pt>
                <c:pt idx="13737">
                  <c:v>-2.3E-3</c:v>
                </c:pt>
                <c:pt idx="13738">
                  <c:v>-2.5100000000000001E-3</c:v>
                </c:pt>
                <c:pt idx="13739">
                  <c:v>-2.7699999999999999E-3</c:v>
                </c:pt>
                <c:pt idx="13740">
                  <c:v>-2.9299999999999999E-3</c:v>
                </c:pt>
                <c:pt idx="13741">
                  <c:v>-3.14E-3</c:v>
                </c:pt>
                <c:pt idx="13742">
                  <c:v>-3.3E-3</c:v>
                </c:pt>
                <c:pt idx="13743">
                  <c:v>-3.5100000000000001E-3</c:v>
                </c:pt>
                <c:pt idx="13744">
                  <c:v>-3.7699999999999999E-3</c:v>
                </c:pt>
                <c:pt idx="13745">
                  <c:v>-3.9300000000000003E-3</c:v>
                </c:pt>
                <c:pt idx="13746">
                  <c:v>-4.1399999999999996E-3</c:v>
                </c:pt>
                <c:pt idx="13747">
                  <c:v>-4.3499999999999997E-3</c:v>
                </c:pt>
                <c:pt idx="13748">
                  <c:v>-4.4000000000000003E-3</c:v>
                </c:pt>
                <c:pt idx="13749">
                  <c:v>-4.5100000000000001E-3</c:v>
                </c:pt>
                <c:pt idx="13750">
                  <c:v>-4.5599999999999998E-3</c:v>
                </c:pt>
                <c:pt idx="13751">
                  <c:v>-4.6100000000000004E-3</c:v>
                </c:pt>
                <c:pt idx="13752">
                  <c:v>-4.7699999999999999E-3</c:v>
                </c:pt>
                <c:pt idx="13753">
                  <c:v>-4.7200000000000002E-3</c:v>
                </c:pt>
                <c:pt idx="13754">
                  <c:v>-4.7699999999999999E-3</c:v>
                </c:pt>
                <c:pt idx="13755">
                  <c:v>-4.6100000000000004E-3</c:v>
                </c:pt>
                <c:pt idx="13756">
                  <c:v>-4.4600000000000004E-3</c:v>
                </c:pt>
                <c:pt idx="13757">
                  <c:v>-4.4000000000000003E-3</c:v>
                </c:pt>
                <c:pt idx="13758">
                  <c:v>-4.1900000000000001E-3</c:v>
                </c:pt>
                <c:pt idx="13759">
                  <c:v>-3.98E-3</c:v>
                </c:pt>
                <c:pt idx="13760">
                  <c:v>-3.6700000000000001E-3</c:v>
                </c:pt>
                <c:pt idx="13761">
                  <c:v>-3.3999999999999998E-3</c:v>
                </c:pt>
                <c:pt idx="13762">
                  <c:v>-3.0899999999999999E-3</c:v>
                </c:pt>
                <c:pt idx="13763">
                  <c:v>-2.7699999999999999E-3</c:v>
                </c:pt>
                <c:pt idx="13764">
                  <c:v>-2.4499999999999999E-3</c:v>
                </c:pt>
                <c:pt idx="13765">
                  <c:v>-2.0899999999999998E-3</c:v>
                </c:pt>
                <c:pt idx="13766">
                  <c:v>-1.72E-3</c:v>
                </c:pt>
                <c:pt idx="13767">
                  <c:v>-1.2999999999999999E-3</c:v>
                </c:pt>
                <c:pt idx="13768">
                  <c:v>-9.3000000000000005E-4</c:v>
                </c:pt>
                <c:pt idx="13769">
                  <c:v>-5.0000000000000001E-4</c:v>
                </c:pt>
                <c:pt idx="13770">
                  <c:v>-1.3999999999999999E-4</c:v>
                </c:pt>
                <c:pt idx="13771">
                  <c:v>3.4000000000000002E-4</c:v>
                </c:pt>
                <c:pt idx="13772">
                  <c:v>7.6000000000000004E-4</c:v>
                </c:pt>
                <c:pt idx="13773">
                  <c:v>1.1800000000000001E-3</c:v>
                </c:pt>
                <c:pt idx="13774">
                  <c:v>1.5499999999999999E-3</c:v>
                </c:pt>
                <c:pt idx="13775">
                  <c:v>1.92E-3</c:v>
                </c:pt>
                <c:pt idx="13776">
                  <c:v>2.2899999999999999E-3</c:v>
                </c:pt>
                <c:pt idx="13777">
                  <c:v>2.7100000000000002E-3</c:v>
                </c:pt>
                <c:pt idx="13778">
                  <c:v>3.1800000000000001E-3</c:v>
                </c:pt>
                <c:pt idx="13779">
                  <c:v>3.3400000000000001E-3</c:v>
                </c:pt>
                <c:pt idx="13780">
                  <c:v>3.7100000000000002E-3</c:v>
                </c:pt>
                <c:pt idx="13781">
                  <c:v>4.0299999999999997E-3</c:v>
                </c:pt>
                <c:pt idx="13782">
                  <c:v>4.2399999999999998E-3</c:v>
                </c:pt>
                <c:pt idx="13783">
                  <c:v>4.4999999999999997E-3</c:v>
                </c:pt>
                <c:pt idx="13784">
                  <c:v>4.7099999999999998E-3</c:v>
                </c:pt>
                <c:pt idx="13785">
                  <c:v>4.8700000000000002E-3</c:v>
                </c:pt>
                <c:pt idx="13786">
                  <c:v>5.0299999999999997E-3</c:v>
                </c:pt>
                <c:pt idx="13787">
                  <c:v>5.2399999999999999E-3</c:v>
                </c:pt>
                <c:pt idx="13788">
                  <c:v>5.2900000000000004E-3</c:v>
                </c:pt>
                <c:pt idx="13789">
                  <c:v>5.4000000000000003E-3</c:v>
                </c:pt>
                <c:pt idx="13790">
                  <c:v>5.4999999999999997E-3</c:v>
                </c:pt>
                <c:pt idx="13791">
                  <c:v>5.45E-3</c:v>
                </c:pt>
                <c:pt idx="13792">
                  <c:v>5.4000000000000003E-3</c:v>
                </c:pt>
                <c:pt idx="13793">
                  <c:v>5.4999999999999997E-3</c:v>
                </c:pt>
                <c:pt idx="13794">
                  <c:v>5.3400000000000001E-3</c:v>
                </c:pt>
                <c:pt idx="13795">
                  <c:v>5.2900000000000004E-3</c:v>
                </c:pt>
                <c:pt idx="13796">
                  <c:v>5.1900000000000002E-3</c:v>
                </c:pt>
                <c:pt idx="13797">
                  <c:v>4.9800000000000001E-3</c:v>
                </c:pt>
                <c:pt idx="13798">
                  <c:v>4.7600000000000003E-3</c:v>
                </c:pt>
                <c:pt idx="13799">
                  <c:v>4.6100000000000004E-3</c:v>
                </c:pt>
                <c:pt idx="13800">
                  <c:v>4.3400000000000001E-3</c:v>
                </c:pt>
                <c:pt idx="13801">
                  <c:v>3.9199999999999999E-3</c:v>
                </c:pt>
                <c:pt idx="13802">
                  <c:v>3.7100000000000002E-3</c:v>
                </c:pt>
                <c:pt idx="13803">
                  <c:v>3.3899999999999998E-3</c:v>
                </c:pt>
                <c:pt idx="13804">
                  <c:v>3.13E-3</c:v>
                </c:pt>
                <c:pt idx="13805">
                  <c:v>2.5999999999999999E-3</c:v>
                </c:pt>
                <c:pt idx="13806">
                  <c:v>2.2899999999999999E-3</c:v>
                </c:pt>
                <c:pt idx="13807">
                  <c:v>1.8699999999999999E-3</c:v>
                </c:pt>
                <c:pt idx="13808">
                  <c:v>1.5E-3</c:v>
                </c:pt>
                <c:pt idx="13809">
                  <c:v>9.7000000000000005E-4</c:v>
                </c:pt>
                <c:pt idx="13810">
                  <c:v>5.5000000000000003E-4</c:v>
                </c:pt>
                <c:pt idx="13811">
                  <c:v>6.9999999999999994E-5</c:v>
                </c:pt>
                <c:pt idx="13812">
                  <c:v>-3.5E-4</c:v>
                </c:pt>
                <c:pt idx="13813">
                  <c:v>-8.1999999999999998E-4</c:v>
                </c:pt>
                <c:pt idx="13814">
                  <c:v>-1.3500000000000001E-3</c:v>
                </c:pt>
                <c:pt idx="13815">
                  <c:v>-1.7700000000000001E-3</c:v>
                </c:pt>
                <c:pt idx="13816">
                  <c:v>-2.1900000000000001E-3</c:v>
                </c:pt>
                <c:pt idx="13817">
                  <c:v>-2.5600000000000002E-3</c:v>
                </c:pt>
                <c:pt idx="13818">
                  <c:v>-2.8800000000000002E-3</c:v>
                </c:pt>
                <c:pt idx="13819">
                  <c:v>-3.2399999999999998E-3</c:v>
                </c:pt>
                <c:pt idx="13820">
                  <c:v>-3.5599999999999998E-3</c:v>
                </c:pt>
                <c:pt idx="13821">
                  <c:v>-3.98E-3</c:v>
                </c:pt>
                <c:pt idx="13822">
                  <c:v>-4.0899999999999999E-3</c:v>
                </c:pt>
                <c:pt idx="13823">
                  <c:v>-4.4000000000000003E-3</c:v>
                </c:pt>
                <c:pt idx="13824">
                  <c:v>-4.5100000000000001E-3</c:v>
                </c:pt>
                <c:pt idx="13825">
                  <c:v>-4.7200000000000002E-3</c:v>
                </c:pt>
                <c:pt idx="13826">
                  <c:v>-4.7699999999999999E-3</c:v>
                </c:pt>
                <c:pt idx="13827">
                  <c:v>-4.7200000000000002E-3</c:v>
                </c:pt>
                <c:pt idx="13828">
                  <c:v>-4.8799999999999998E-3</c:v>
                </c:pt>
                <c:pt idx="13829">
                  <c:v>-4.8300000000000001E-3</c:v>
                </c:pt>
                <c:pt idx="13830">
                  <c:v>-4.7200000000000002E-3</c:v>
                </c:pt>
                <c:pt idx="13831">
                  <c:v>-4.5599999999999998E-3</c:v>
                </c:pt>
                <c:pt idx="13832">
                  <c:v>-4.4000000000000003E-3</c:v>
                </c:pt>
                <c:pt idx="13833">
                  <c:v>-4.3E-3</c:v>
                </c:pt>
                <c:pt idx="13834">
                  <c:v>-4.0899999999999999E-3</c:v>
                </c:pt>
                <c:pt idx="13835">
                  <c:v>-3.8800000000000002E-3</c:v>
                </c:pt>
                <c:pt idx="13836">
                  <c:v>-3.5599999999999998E-3</c:v>
                </c:pt>
                <c:pt idx="13837">
                  <c:v>-3.46E-3</c:v>
                </c:pt>
                <c:pt idx="13838">
                  <c:v>-3.0899999999999999E-3</c:v>
                </c:pt>
                <c:pt idx="13839">
                  <c:v>-2.8800000000000002E-3</c:v>
                </c:pt>
                <c:pt idx="13840">
                  <c:v>-2.6700000000000001E-3</c:v>
                </c:pt>
                <c:pt idx="13841">
                  <c:v>-2.3E-3</c:v>
                </c:pt>
                <c:pt idx="13842">
                  <c:v>-2.0300000000000001E-3</c:v>
                </c:pt>
                <c:pt idx="13843">
                  <c:v>-1.7700000000000001E-3</c:v>
                </c:pt>
                <c:pt idx="13844">
                  <c:v>-1.6100000000000001E-3</c:v>
                </c:pt>
                <c:pt idx="13845">
                  <c:v>-1.4499999999999999E-3</c:v>
                </c:pt>
                <c:pt idx="13846">
                  <c:v>-1.2999999999999999E-3</c:v>
                </c:pt>
                <c:pt idx="13847">
                  <c:v>-1.14E-3</c:v>
                </c:pt>
                <c:pt idx="13848">
                  <c:v>-1.0300000000000001E-3</c:v>
                </c:pt>
                <c:pt idx="13849">
                  <c:v>-1.08E-3</c:v>
                </c:pt>
                <c:pt idx="13850">
                  <c:v>-1.0300000000000001E-3</c:v>
                </c:pt>
                <c:pt idx="13851">
                  <c:v>-1.08E-3</c:v>
                </c:pt>
                <c:pt idx="13852">
                  <c:v>-1.0300000000000001E-3</c:v>
                </c:pt>
                <c:pt idx="13853">
                  <c:v>-1.1900000000000001E-3</c:v>
                </c:pt>
                <c:pt idx="13854">
                  <c:v>-1.2999999999999999E-3</c:v>
                </c:pt>
                <c:pt idx="13855">
                  <c:v>-1.6100000000000001E-3</c:v>
                </c:pt>
                <c:pt idx="13856">
                  <c:v>-1.8699999999999999E-3</c:v>
                </c:pt>
                <c:pt idx="13857">
                  <c:v>-2.0899999999999998E-3</c:v>
                </c:pt>
                <c:pt idx="13858">
                  <c:v>-2.3999999999999998E-3</c:v>
                </c:pt>
                <c:pt idx="13859">
                  <c:v>-2.6700000000000001E-3</c:v>
                </c:pt>
                <c:pt idx="13860">
                  <c:v>-3.0899999999999999E-3</c:v>
                </c:pt>
                <c:pt idx="13861">
                  <c:v>-3.5599999999999998E-3</c:v>
                </c:pt>
                <c:pt idx="13862">
                  <c:v>-3.98E-3</c:v>
                </c:pt>
                <c:pt idx="13863">
                  <c:v>-4.4000000000000003E-3</c:v>
                </c:pt>
                <c:pt idx="13864">
                  <c:v>-4.8300000000000001E-3</c:v>
                </c:pt>
                <c:pt idx="13865">
                  <c:v>-5.4099999999999999E-3</c:v>
                </c:pt>
                <c:pt idx="13866">
                  <c:v>-5.8799999999999998E-3</c:v>
                </c:pt>
                <c:pt idx="13867">
                  <c:v>-6.4099999999999999E-3</c:v>
                </c:pt>
                <c:pt idx="13868">
                  <c:v>-6.7799999999999996E-3</c:v>
                </c:pt>
                <c:pt idx="13869">
                  <c:v>-7.3499999999999998E-3</c:v>
                </c:pt>
                <c:pt idx="13870">
                  <c:v>-7.8799999999999999E-3</c:v>
                </c:pt>
                <c:pt idx="13871">
                  <c:v>-8.4600000000000005E-3</c:v>
                </c:pt>
                <c:pt idx="13872">
                  <c:v>-8.8299999999999993E-3</c:v>
                </c:pt>
                <c:pt idx="13873">
                  <c:v>-9.3600000000000003E-3</c:v>
                </c:pt>
                <c:pt idx="13874">
                  <c:v>-9.8300000000000002E-3</c:v>
                </c:pt>
                <c:pt idx="13875">
                  <c:v>-1.0200000000000001E-2</c:v>
                </c:pt>
                <c:pt idx="13876">
                  <c:v>-1.0619999999999999E-2</c:v>
                </c:pt>
                <c:pt idx="13877">
                  <c:v>-1.099E-2</c:v>
                </c:pt>
                <c:pt idx="13878">
                  <c:v>-1.136E-2</c:v>
                </c:pt>
                <c:pt idx="13879">
                  <c:v>-1.1679999999999999E-2</c:v>
                </c:pt>
                <c:pt idx="13880">
                  <c:v>-1.1939999999999999E-2</c:v>
                </c:pt>
                <c:pt idx="13881">
                  <c:v>-1.231E-2</c:v>
                </c:pt>
                <c:pt idx="13882">
                  <c:v>-1.252E-2</c:v>
                </c:pt>
                <c:pt idx="13883">
                  <c:v>-1.2840000000000001E-2</c:v>
                </c:pt>
                <c:pt idx="13884">
                  <c:v>-1.3050000000000001E-2</c:v>
                </c:pt>
                <c:pt idx="13885">
                  <c:v>-1.315E-2</c:v>
                </c:pt>
                <c:pt idx="13886">
                  <c:v>-1.3310000000000001E-2</c:v>
                </c:pt>
                <c:pt idx="13887">
                  <c:v>-1.341E-2</c:v>
                </c:pt>
                <c:pt idx="13888">
                  <c:v>-1.3520000000000001E-2</c:v>
                </c:pt>
                <c:pt idx="13889">
                  <c:v>-1.363E-2</c:v>
                </c:pt>
                <c:pt idx="13890">
                  <c:v>-1.3679999999999999E-2</c:v>
                </c:pt>
                <c:pt idx="13891">
                  <c:v>-1.3679999999999999E-2</c:v>
                </c:pt>
                <c:pt idx="13892">
                  <c:v>-1.357E-2</c:v>
                </c:pt>
                <c:pt idx="13893">
                  <c:v>-1.357E-2</c:v>
                </c:pt>
                <c:pt idx="13894">
                  <c:v>-1.363E-2</c:v>
                </c:pt>
                <c:pt idx="13895">
                  <c:v>-1.3469999999999999E-2</c:v>
                </c:pt>
                <c:pt idx="13896">
                  <c:v>-1.32E-2</c:v>
                </c:pt>
                <c:pt idx="13897">
                  <c:v>-1.315E-2</c:v>
                </c:pt>
                <c:pt idx="13898">
                  <c:v>-1.289E-2</c:v>
                </c:pt>
                <c:pt idx="13899">
                  <c:v>-1.257E-2</c:v>
                </c:pt>
                <c:pt idx="13900">
                  <c:v>-1.231E-2</c:v>
                </c:pt>
                <c:pt idx="13901">
                  <c:v>-1.204E-2</c:v>
                </c:pt>
                <c:pt idx="13902">
                  <c:v>-1.157E-2</c:v>
                </c:pt>
                <c:pt idx="13903">
                  <c:v>-1.12E-2</c:v>
                </c:pt>
                <c:pt idx="13904">
                  <c:v>-1.078E-2</c:v>
                </c:pt>
                <c:pt idx="13905">
                  <c:v>-1.0200000000000001E-2</c:v>
                </c:pt>
                <c:pt idx="13906">
                  <c:v>-9.6200000000000001E-3</c:v>
                </c:pt>
                <c:pt idx="13907">
                  <c:v>-9.0399999999999994E-3</c:v>
                </c:pt>
                <c:pt idx="13908">
                  <c:v>-8.3000000000000001E-3</c:v>
                </c:pt>
                <c:pt idx="13909">
                  <c:v>-7.6699999999999997E-3</c:v>
                </c:pt>
                <c:pt idx="13910">
                  <c:v>-6.9300000000000004E-3</c:v>
                </c:pt>
                <c:pt idx="13911">
                  <c:v>-6.1999999999999998E-3</c:v>
                </c:pt>
                <c:pt idx="13912">
                  <c:v>-5.4099999999999999E-3</c:v>
                </c:pt>
                <c:pt idx="13913">
                  <c:v>-4.5599999999999998E-3</c:v>
                </c:pt>
                <c:pt idx="13914">
                  <c:v>-3.7200000000000002E-3</c:v>
                </c:pt>
                <c:pt idx="13915">
                  <c:v>-2.9299999999999999E-3</c:v>
                </c:pt>
                <c:pt idx="13916">
                  <c:v>-1.9300000000000001E-3</c:v>
                </c:pt>
                <c:pt idx="13917">
                  <c:v>-1.14E-3</c:v>
                </c:pt>
                <c:pt idx="13918">
                  <c:v>-1.3999999999999999E-4</c:v>
                </c:pt>
                <c:pt idx="13919">
                  <c:v>7.6000000000000004E-4</c:v>
                </c:pt>
                <c:pt idx="13920">
                  <c:v>1.7099999999999999E-3</c:v>
                </c:pt>
                <c:pt idx="13921">
                  <c:v>2.5000000000000001E-3</c:v>
                </c:pt>
                <c:pt idx="13922">
                  <c:v>3.5000000000000001E-3</c:v>
                </c:pt>
                <c:pt idx="13923">
                  <c:v>4.2900000000000004E-3</c:v>
                </c:pt>
                <c:pt idx="13924">
                  <c:v>5.1900000000000002E-3</c:v>
                </c:pt>
                <c:pt idx="13925">
                  <c:v>6.0299999999999998E-3</c:v>
                </c:pt>
                <c:pt idx="13926">
                  <c:v>6.6600000000000001E-3</c:v>
                </c:pt>
                <c:pt idx="13927">
                  <c:v>7.4000000000000003E-3</c:v>
                </c:pt>
                <c:pt idx="13928">
                  <c:v>8.0800000000000004E-3</c:v>
                </c:pt>
                <c:pt idx="13929">
                  <c:v>8.5599999999999999E-3</c:v>
                </c:pt>
                <c:pt idx="13930">
                  <c:v>8.9800000000000001E-3</c:v>
                </c:pt>
                <c:pt idx="13931">
                  <c:v>9.4500000000000001E-3</c:v>
                </c:pt>
                <c:pt idx="13932">
                  <c:v>9.8200000000000006E-3</c:v>
                </c:pt>
                <c:pt idx="13933">
                  <c:v>1.0030000000000001E-2</c:v>
                </c:pt>
                <c:pt idx="13934">
                  <c:v>1.0240000000000001E-2</c:v>
                </c:pt>
                <c:pt idx="13935">
                  <c:v>1.03E-2</c:v>
                </c:pt>
                <c:pt idx="13936">
                  <c:v>1.03E-2</c:v>
                </c:pt>
                <c:pt idx="13937">
                  <c:v>1.0189999999999999E-2</c:v>
                </c:pt>
                <c:pt idx="13938">
                  <c:v>1.0030000000000001E-2</c:v>
                </c:pt>
                <c:pt idx="13939">
                  <c:v>9.8200000000000006E-3</c:v>
                </c:pt>
                <c:pt idx="13940">
                  <c:v>9.5600000000000008E-3</c:v>
                </c:pt>
                <c:pt idx="13941">
                  <c:v>9.1900000000000003E-3</c:v>
                </c:pt>
                <c:pt idx="13942">
                  <c:v>8.8199999999999997E-3</c:v>
                </c:pt>
                <c:pt idx="13943">
                  <c:v>8.2900000000000005E-3</c:v>
                </c:pt>
                <c:pt idx="13944">
                  <c:v>7.9299999999999995E-3</c:v>
                </c:pt>
                <c:pt idx="13945">
                  <c:v>7.2899999999999996E-3</c:v>
                </c:pt>
                <c:pt idx="13946">
                  <c:v>6.77E-3</c:v>
                </c:pt>
                <c:pt idx="13947">
                  <c:v>6.1900000000000002E-3</c:v>
                </c:pt>
                <c:pt idx="13948">
                  <c:v>5.5500000000000002E-3</c:v>
                </c:pt>
                <c:pt idx="13949">
                  <c:v>4.9199999999999999E-3</c:v>
                </c:pt>
                <c:pt idx="13950">
                  <c:v>4.4000000000000003E-3</c:v>
                </c:pt>
                <c:pt idx="13951">
                  <c:v>3.82E-3</c:v>
                </c:pt>
                <c:pt idx="13952">
                  <c:v>3.13E-3</c:v>
                </c:pt>
                <c:pt idx="13953">
                  <c:v>2.5999999999999999E-3</c:v>
                </c:pt>
                <c:pt idx="13954">
                  <c:v>2.1800000000000001E-3</c:v>
                </c:pt>
                <c:pt idx="13955">
                  <c:v>1.7600000000000001E-3</c:v>
                </c:pt>
                <c:pt idx="13956">
                  <c:v>1.34E-3</c:v>
                </c:pt>
                <c:pt idx="13957">
                  <c:v>9.7000000000000005E-4</c:v>
                </c:pt>
                <c:pt idx="13958">
                  <c:v>7.6000000000000004E-4</c:v>
                </c:pt>
                <c:pt idx="13959">
                  <c:v>5.0000000000000001E-4</c:v>
                </c:pt>
                <c:pt idx="13960">
                  <c:v>3.4000000000000002E-4</c:v>
                </c:pt>
                <c:pt idx="13961">
                  <c:v>1.2999999999999999E-4</c:v>
                </c:pt>
                <c:pt idx="13962">
                  <c:v>1.2999999999999999E-4</c:v>
                </c:pt>
                <c:pt idx="13963">
                  <c:v>6.9999999999999994E-5</c:v>
                </c:pt>
                <c:pt idx="13964">
                  <c:v>1.8000000000000001E-4</c:v>
                </c:pt>
                <c:pt idx="13965">
                  <c:v>2.3000000000000001E-4</c:v>
                </c:pt>
                <c:pt idx="13966">
                  <c:v>4.4000000000000002E-4</c:v>
                </c:pt>
                <c:pt idx="13967">
                  <c:v>5.0000000000000001E-4</c:v>
                </c:pt>
                <c:pt idx="13968">
                  <c:v>6.4999999999999997E-4</c:v>
                </c:pt>
                <c:pt idx="13969">
                  <c:v>1.08E-3</c:v>
                </c:pt>
                <c:pt idx="13970">
                  <c:v>1.23E-3</c:v>
                </c:pt>
                <c:pt idx="13971">
                  <c:v>1.5E-3</c:v>
                </c:pt>
                <c:pt idx="13972">
                  <c:v>1.81E-3</c:v>
                </c:pt>
                <c:pt idx="13973">
                  <c:v>1.97E-3</c:v>
                </c:pt>
                <c:pt idx="13974">
                  <c:v>2.3400000000000001E-3</c:v>
                </c:pt>
                <c:pt idx="13975">
                  <c:v>2.5500000000000002E-3</c:v>
                </c:pt>
                <c:pt idx="13976">
                  <c:v>2.9199999999999999E-3</c:v>
                </c:pt>
                <c:pt idx="13977">
                  <c:v>3.0799999999999998E-3</c:v>
                </c:pt>
                <c:pt idx="13978">
                  <c:v>3.2399999999999998E-3</c:v>
                </c:pt>
                <c:pt idx="13979">
                  <c:v>3.4499999999999999E-3</c:v>
                </c:pt>
                <c:pt idx="13980">
                  <c:v>3.7100000000000002E-3</c:v>
                </c:pt>
                <c:pt idx="13981">
                  <c:v>3.6600000000000001E-3</c:v>
                </c:pt>
                <c:pt idx="13982">
                  <c:v>3.7599999999999999E-3</c:v>
                </c:pt>
                <c:pt idx="13983">
                  <c:v>3.7599999999999999E-3</c:v>
                </c:pt>
                <c:pt idx="13984">
                  <c:v>3.7100000000000002E-3</c:v>
                </c:pt>
                <c:pt idx="13985">
                  <c:v>3.6600000000000001E-3</c:v>
                </c:pt>
                <c:pt idx="13986">
                  <c:v>3.6099999999999999E-3</c:v>
                </c:pt>
                <c:pt idx="13987">
                  <c:v>3.3899999999999998E-3</c:v>
                </c:pt>
                <c:pt idx="13988">
                  <c:v>3.2399999999999998E-3</c:v>
                </c:pt>
                <c:pt idx="13989">
                  <c:v>2.9199999999999999E-3</c:v>
                </c:pt>
                <c:pt idx="13990">
                  <c:v>2.7100000000000002E-3</c:v>
                </c:pt>
                <c:pt idx="13991">
                  <c:v>2.3400000000000001E-3</c:v>
                </c:pt>
                <c:pt idx="13992">
                  <c:v>1.97E-3</c:v>
                </c:pt>
                <c:pt idx="13993">
                  <c:v>1.66E-3</c:v>
                </c:pt>
                <c:pt idx="13994">
                  <c:v>1.2899999999999999E-3</c:v>
                </c:pt>
                <c:pt idx="13995">
                  <c:v>7.1000000000000002E-4</c:v>
                </c:pt>
                <c:pt idx="13996">
                  <c:v>3.4000000000000002E-4</c:v>
                </c:pt>
                <c:pt idx="13997">
                  <c:v>-1.3999999999999999E-4</c:v>
                </c:pt>
                <c:pt idx="13998">
                  <c:v>-6.6E-4</c:v>
                </c:pt>
                <c:pt idx="13999">
                  <c:v>-1.14E-3</c:v>
                </c:pt>
                <c:pt idx="14000">
                  <c:v>-1.6100000000000001E-3</c:v>
                </c:pt>
                <c:pt idx="14001">
                  <c:v>-2.0899999999999998E-3</c:v>
                </c:pt>
                <c:pt idx="14002">
                  <c:v>-2.6099999999999999E-3</c:v>
                </c:pt>
                <c:pt idx="14003">
                  <c:v>-3.0899999999999999E-3</c:v>
                </c:pt>
                <c:pt idx="14004">
                  <c:v>-3.5599999999999998E-3</c:v>
                </c:pt>
                <c:pt idx="14005">
                  <c:v>-4.0400000000000002E-3</c:v>
                </c:pt>
                <c:pt idx="14006">
                  <c:v>-4.5599999999999998E-3</c:v>
                </c:pt>
                <c:pt idx="14007">
                  <c:v>-4.9800000000000001E-3</c:v>
                </c:pt>
                <c:pt idx="14008">
                  <c:v>-5.3E-3</c:v>
                </c:pt>
                <c:pt idx="14009">
                  <c:v>-5.8300000000000001E-3</c:v>
                </c:pt>
                <c:pt idx="14010">
                  <c:v>-6.1399999999999996E-3</c:v>
                </c:pt>
                <c:pt idx="14011">
                  <c:v>-6.5100000000000002E-3</c:v>
                </c:pt>
                <c:pt idx="14012">
                  <c:v>-6.8300000000000001E-3</c:v>
                </c:pt>
                <c:pt idx="14013">
                  <c:v>-7.0400000000000003E-3</c:v>
                </c:pt>
                <c:pt idx="14014">
                  <c:v>-7.3000000000000001E-3</c:v>
                </c:pt>
                <c:pt idx="14015">
                  <c:v>-7.5100000000000002E-3</c:v>
                </c:pt>
                <c:pt idx="14016">
                  <c:v>-7.6699999999999997E-3</c:v>
                </c:pt>
                <c:pt idx="14017">
                  <c:v>-7.8300000000000002E-3</c:v>
                </c:pt>
                <c:pt idx="14018">
                  <c:v>-7.9299999999999995E-3</c:v>
                </c:pt>
                <c:pt idx="14019">
                  <c:v>-8.0400000000000003E-3</c:v>
                </c:pt>
                <c:pt idx="14020">
                  <c:v>-8.0400000000000003E-3</c:v>
                </c:pt>
                <c:pt idx="14021">
                  <c:v>-7.9299999999999995E-3</c:v>
                </c:pt>
                <c:pt idx="14022">
                  <c:v>-7.8300000000000002E-3</c:v>
                </c:pt>
                <c:pt idx="14023">
                  <c:v>-7.7799999999999996E-3</c:v>
                </c:pt>
                <c:pt idx="14024">
                  <c:v>-7.5700000000000003E-3</c:v>
                </c:pt>
                <c:pt idx="14025">
                  <c:v>-7.3000000000000001E-3</c:v>
                </c:pt>
                <c:pt idx="14026">
                  <c:v>-7.0400000000000003E-3</c:v>
                </c:pt>
                <c:pt idx="14027">
                  <c:v>-6.62E-3</c:v>
                </c:pt>
                <c:pt idx="14028">
                  <c:v>-6.3E-3</c:v>
                </c:pt>
                <c:pt idx="14029">
                  <c:v>-5.9300000000000004E-3</c:v>
                </c:pt>
                <c:pt idx="14030">
                  <c:v>-5.5599999999999998E-3</c:v>
                </c:pt>
                <c:pt idx="14031">
                  <c:v>-5.1399999999999996E-3</c:v>
                </c:pt>
                <c:pt idx="14032">
                  <c:v>-4.6699999999999997E-3</c:v>
                </c:pt>
                <c:pt idx="14033">
                  <c:v>-4.2500000000000003E-3</c:v>
                </c:pt>
                <c:pt idx="14034">
                  <c:v>-3.7200000000000002E-3</c:v>
                </c:pt>
                <c:pt idx="14035">
                  <c:v>-3.0899999999999999E-3</c:v>
                </c:pt>
                <c:pt idx="14036">
                  <c:v>-2.6099999999999999E-3</c:v>
                </c:pt>
                <c:pt idx="14037">
                  <c:v>-2.14E-3</c:v>
                </c:pt>
                <c:pt idx="14038">
                  <c:v>-1.5100000000000001E-3</c:v>
                </c:pt>
                <c:pt idx="14039">
                  <c:v>-1.08E-3</c:v>
                </c:pt>
                <c:pt idx="14040">
                  <c:v>-5.5999999999999995E-4</c:v>
                </c:pt>
                <c:pt idx="14041">
                  <c:v>-8.0000000000000007E-5</c:v>
                </c:pt>
                <c:pt idx="14042">
                  <c:v>4.4000000000000002E-4</c:v>
                </c:pt>
                <c:pt idx="14043">
                  <c:v>8.7000000000000001E-4</c:v>
                </c:pt>
                <c:pt idx="14044">
                  <c:v>1.1800000000000001E-3</c:v>
                </c:pt>
                <c:pt idx="14045">
                  <c:v>1.5499999999999999E-3</c:v>
                </c:pt>
                <c:pt idx="14046">
                  <c:v>1.81E-3</c:v>
                </c:pt>
                <c:pt idx="14047">
                  <c:v>2.1299999999999999E-3</c:v>
                </c:pt>
                <c:pt idx="14048">
                  <c:v>2.2899999999999999E-3</c:v>
                </c:pt>
                <c:pt idx="14049">
                  <c:v>2.4499999999999999E-3</c:v>
                </c:pt>
                <c:pt idx="14050">
                  <c:v>2.5999999999999999E-3</c:v>
                </c:pt>
                <c:pt idx="14051">
                  <c:v>2.5500000000000002E-3</c:v>
                </c:pt>
                <c:pt idx="14052">
                  <c:v>2.66E-3</c:v>
                </c:pt>
                <c:pt idx="14053">
                  <c:v>2.5500000000000002E-3</c:v>
                </c:pt>
                <c:pt idx="14054">
                  <c:v>2.5500000000000002E-3</c:v>
                </c:pt>
                <c:pt idx="14055">
                  <c:v>2.3400000000000001E-3</c:v>
                </c:pt>
                <c:pt idx="14056">
                  <c:v>2.1800000000000001E-3</c:v>
                </c:pt>
                <c:pt idx="14057">
                  <c:v>2.0200000000000001E-3</c:v>
                </c:pt>
                <c:pt idx="14058">
                  <c:v>1.81E-3</c:v>
                </c:pt>
                <c:pt idx="14059">
                  <c:v>1.4400000000000001E-3</c:v>
                </c:pt>
                <c:pt idx="14060">
                  <c:v>1.23E-3</c:v>
                </c:pt>
                <c:pt idx="14061">
                  <c:v>1.0200000000000001E-3</c:v>
                </c:pt>
                <c:pt idx="14062">
                  <c:v>8.0999999999999996E-4</c:v>
                </c:pt>
                <c:pt idx="14063">
                  <c:v>4.4000000000000002E-4</c:v>
                </c:pt>
                <c:pt idx="14064">
                  <c:v>2.3000000000000001E-4</c:v>
                </c:pt>
                <c:pt idx="14065">
                  <c:v>-8.0000000000000007E-5</c:v>
                </c:pt>
                <c:pt idx="14066">
                  <c:v>-2.4000000000000001E-4</c:v>
                </c:pt>
                <c:pt idx="14067">
                  <c:v>-4.4999999999999999E-4</c:v>
                </c:pt>
                <c:pt idx="14068">
                  <c:v>-5.5999999999999995E-4</c:v>
                </c:pt>
                <c:pt idx="14069">
                  <c:v>-7.6999999999999996E-4</c:v>
                </c:pt>
                <c:pt idx="14070">
                  <c:v>-8.7000000000000001E-4</c:v>
                </c:pt>
                <c:pt idx="14071">
                  <c:v>-9.7999999999999997E-4</c:v>
                </c:pt>
                <c:pt idx="14072">
                  <c:v>-9.7999999999999997E-4</c:v>
                </c:pt>
                <c:pt idx="14073">
                  <c:v>-1.14E-3</c:v>
                </c:pt>
                <c:pt idx="14074">
                  <c:v>-1.08E-3</c:v>
                </c:pt>
                <c:pt idx="14075">
                  <c:v>-9.3000000000000005E-4</c:v>
                </c:pt>
                <c:pt idx="14076">
                  <c:v>-8.1999999999999998E-4</c:v>
                </c:pt>
                <c:pt idx="14077">
                  <c:v>-7.6999999999999996E-4</c:v>
                </c:pt>
                <c:pt idx="14078">
                  <c:v>-4.0000000000000002E-4</c:v>
                </c:pt>
                <c:pt idx="14079">
                  <c:v>-1.9000000000000001E-4</c:v>
                </c:pt>
                <c:pt idx="14080">
                  <c:v>2.0000000000000002E-5</c:v>
                </c:pt>
                <c:pt idx="14081">
                  <c:v>2.3000000000000001E-4</c:v>
                </c:pt>
                <c:pt idx="14082">
                  <c:v>5.5000000000000003E-4</c:v>
                </c:pt>
                <c:pt idx="14083">
                  <c:v>7.6000000000000004E-4</c:v>
                </c:pt>
                <c:pt idx="14084">
                  <c:v>1.1299999999999999E-3</c:v>
                </c:pt>
                <c:pt idx="14085">
                  <c:v>1.4400000000000001E-3</c:v>
                </c:pt>
                <c:pt idx="14086">
                  <c:v>1.66E-3</c:v>
                </c:pt>
                <c:pt idx="14087">
                  <c:v>1.97E-3</c:v>
                </c:pt>
                <c:pt idx="14088">
                  <c:v>2.2899999999999999E-3</c:v>
                </c:pt>
                <c:pt idx="14089">
                  <c:v>2.4499999999999999E-3</c:v>
                </c:pt>
                <c:pt idx="14090">
                  <c:v>2.66E-3</c:v>
                </c:pt>
                <c:pt idx="14091">
                  <c:v>2.8700000000000002E-3</c:v>
                </c:pt>
                <c:pt idx="14092">
                  <c:v>3.0799999999999998E-3</c:v>
                </c:pt>
                <c:pt idx="14093">
                  <c:v>3.0799999999999998E-3</c:v>
                </c:pt>
                <c:pt idx="14094">
                  <c:v>3.1800000000000001E-3</c:v>
                </c:pt>
                <c:pt idx="14095">
                  <c:v>3.3400000000000001E-3</c:v>
                </c:pt>
                <c:pt idx="14096">
                  <c:v>3.2399999999999998E-3</c:v>
                </c:pt>
                <c:pt idx="14097">
                  <c:v>3.1800000000000001E-3</c:v>
                </c:pt>
                <c:pt idx="14098">
                  <c:v>3.0799999999999998E-3</c:v>
                </c:pt>
                <c:pt idx="14099">
                  <c:v>2.9199999999999999E-3</c:v>
                </c:pt>
                <c:pt idx="14100">
                  <c:v>2.81E-3</c:v>
                </c:pt>
                <c:pt idx="14101">
                  <c:v>2.5000000000000001E-3</c:v>
                </c:pt>
                <c:pt idx="14102">
                  <c:v>2.2399999999999998E-3</c:v>
                </c:pt>
                <c:pt idx="14103">
                  <c:v>1.97E-3</c:v>
                </c:pt>
                <c:pt idx="14104">
                  <c:v>1.66E-3</c:v>
                </c:pt>
                <c:pt idx="14105">
                  <c:v>1.2899999999999999E-3</c:v>
                </c:pt>
                <c:pt idx="14106">
                  <c:v>9.2000000000000003E-4</c:v>
                </c:pt>
                <c:pt idx="14107">
                  <c:v>3.8999999999999999E-4</c:v>
                </c:pt>
                <c:pt idx="14108">
                  <c:v>2.0000000000000002E-5</c:v>
                </c:pt>
                <c:pt idx="14109">
                  <c:v>-4.4999999999999999E-4</c:v>
                </c:pt>
                <c:pt idx="14110">
                  <c:v>-8.7000000000000001E-4</c:v>
                </c:pt>
                <c:pt idx="14111">
                  <c:v>-1.24E-3</c:v>
                </c:pt>
                <c:pt idx="14112">
                  <c:v>-1.66E-3</c:v>
                </c:pt>
                <c:pt idx="14113">
                  <c:v>-2.0899999999999998E-3</c:v>
                </c:pt>
                <c:pt idx="14114">
                  <c:v>-2.4499999999999999E-3</c:v>
                </c:pt>
                <c:pt idx="14115">
                  <c:v>-2.9299999999999999E-3</c:v>
                </c:pt>
                <c:pt idx="14116">
                  <c:v>-3.2399999999999998E-3</c:v>
                </c:pt>
                <c:pt idx="14117">
                  <c:v>-3.5100000000000001E-3</c:v>
                </c:pt>
                <c:pt idx="14118">
                  <c:v>-3.7200000000000002E-3</c:v>
                </c:pt>
                <c:pt idx="14119">
                  <c:v>-3.9300000000000003E-3</c:v>
                </c:pt>
                <c:pt idx="14120">
                  <c:v>-4.1399999999999996E-3</c:v>
                </c:pt>
                <c:pt idx="14121">
                  <c:v>-4.3E-3</c:v>
                </c:pt>
                <c:pt idx="14122">
                  <c:v>-4.3499999999999997E-3</c:v>
                </c:pt>
                <c:pt idx="14123">
                  <c:v>-4.4000000000000003E-3</c:v>
                </c:pt>
                <c:pt idx="14124">
                  <c:v>-4.3E-3</c:v>
                </c:pt>
                <c:pt idx="14125">
                  <c:v>-4.3E-3</c:v>
                </c:pt>
                <c:pt idx="14126">
                  <c:v>-4.1399999999999996E-3</c:v>
                </c:pt>
                <c:pt idx="14127">
                  <c:v>-3.9300000000000003E-3</c:v>
                </c:pt>
                <c:pt idx="14128">
                  <c:v>-3.7699999999999999E-3</c:v>
                </c:pt>
                <c:pt idx="14129">
                  <c:v>-3.3999999999999998E-3</c:v>
                </c:pt>
                <c:pt idx="14130">
                  <c:v>-3.14E-3</c:v>
                </c:pt>
                <c:pt idx="14131">
                  <c:v>-2.7200000000000002E-3</c:v>
                </c:pt>
                <c:pt idx="14132">
                  <c:v>-2.2399999999999998E-3</c:v>
                </c:pt>
                <c:pt idx="14133">
                  <c:v>-1.7700000000000001E-3</c:v>
                </c:pt>
                <c:pt idx="14134">
                  <c:v>-1.3500000000000001E-3</c:v>
                </c:pt>
                <c:pt idx="14135">
                  <c:v>-8.1999999999999998E-4</c:v>
                </c:pt>
                <c:pt idx="14136">
                  <c:v>-2.4000000000000001E-4</c:v>
                </c:pt>
                <c:pt idx="14137">
                  <c:v>2.9E-4</c:v>
                </c:pt>
                <c:pt idx="14138">
                  <c:v>9.7000000000000005E-4</c:v>
                </c:pt>
                <c:pt idx="14139">
                  <c:v>1.5E-3</c:v>
                </c:pt>
                <c:pt idx="14140">
                  <c:v>1.97E-3</c:v>
                </c:pt>
                <c:pt idx="14141">
                  <c:v>2.5500000000000002E-3</c:v>
                </c:pt>
                <c:pt idx="14142">
                  <c:v>3.1800000000000001E-3</c:v>
                </c:pt>
                <c:pt idx="14143">
                  <c:v>3.7100000000000002E-3</c:v>
                </c:pt>
                <c:pt idx="14144">
                  <c:v>4.2399999999999998E-3</c:v>
                </c:pt>
                <c:pt idx="14145">
                  <c:v>4.7099999999999998E-3</c:v>
                </c:pt>
                <c:pt idx="14146">
                  <c:v>5.1900000000000002E-3</c:v>
                </c:pt>
                <c:pt idx="14147">
                  <c:v>5.6100000000000004E-3</c:v>
                </c:pt>
                <c:pt idx="14148">
                  <c:v>6.0299999999999998E-3</c:v>
                </c:pt>
                <c:pt idx="14149">
                  <c:v>6.4000000000000003E-3</c:v>
                </c:pt>
                <c:pt idx="14150">
                  <c:v>6.6600000000000001E-3</c:v>
                </c:pt>
                <c:pt idx="14151">
                  <c:v>6.9199999999999999E-3</c:v>
                </c:pt>
                <c:pt idx="14152">
                  <c:v>7.1900000000000002E-3</c:v>
                </c:pt>
                <c:pt idx="14153">
                  <c:v>7.2399999999999999E-3</c:v>
                </c:pt>
                <c:pt idx="14154">
                  <c:v>7.4999999999999997E-3</c:v>
                </c:pt>
                <c:pt idx="14155">
                  <c:v>7.5599999999999999E-3</c:v>
                </c:pt>
                <c:pt idx="14156">
                  <c:v>7.6099999999999996E-3</c:v>
                </c:pt>
                <c:pt idx="14157">
                  <c:v>7.5599999999999999E-3</c:v>
                </c:pt>
                <c:pt idx="14158">
                  <c:v>7.45E-3</c:v>
                </c:pt>
                <c:pt idx="14159">
                  <c:v>7.3499999999999998E-3</c:v>
                </c:pt>
                <c:pt idx="14160">
                  <c:v>7.1900000000000002E-3</c:v>
                </c:pt>
                <c:pt idx="14161">
                  <c:v>7.0299999999999998E-3</c:v>
                </c:pt>
                <c:pt idx="14162">
                  <c:v>6.8700000000000002E-3</c:v>
                </c:pt>
                <c:pt idx="14163">
                  <c:v>6.6100000000000004E-3</c:v>
                </c:pt>
                <c:pt idx="14164">
                  <c:v>6.3499999999999997E-3</c:v>
                </c:pt>
                <c:pt idx="14165">
                  <c:v>5.9800000000000001E-3</c:v>
                </c:pt>
                <c:pt idx="14166">
                  <c:v>5.77E-3</c:v>
                </c:pt>
                <c:pt idx="14167">
                  <c:v>5.3400000000000001E-3</c:v>
                </c:pt>
                <c:pt idx="14168">
                  <c:v>4.9800000000000001E-3</c:v>
                </c:pt>
                <c:pt idx="14169">
                  <c:v>4.5500000000000002E-3</c:v>
                </c:pt>
                <c:pt idx="14170">
                  <c:v>4.1799999999999997E-3</c:v>
                </c:pt>
                <c:pt idx="14171">
                  <c:v>3.7599999999999999E-3</c:v>
                </c:pt>
                <c:pt idx="14172">
                  <c:v>3.4499999999999999E-3</c:v>
                </c:pt>
                <c:pt idx="14173">
                  <c:v>3.0799999999999998E-3</c:v>
                </c:pt>
                <c:pt idx="14174">
                  <c:v>2.66E-3</c:v>
                </c:pt>
                <c:pt idx="14175">
                  <c:v>2.2899999999999999E-3</c:v>
                </c:pt>
                <c:pt idx="14176">
                  <c:v>1.92E-3</c:v>
                </c:pt>
                <c:pt idx="14177">
                  <c:v>1.6000000000000001E-3</c:v>
                </c:pt>
                <c:pt idx="14178">
                  <c:v>1.23E-3</c:v>
                </c:pt>
                <c:pt idx="14179">
                  <c:v>9.2000000000000003E-4</c:v>
                </c:pt>
                <c:pt idx="14180">
                  <c:v>7.1000000000000002E-4</c:v>
                </c:pt>
                <c:pt idx="14181">
                  <c:v>3.8999999999999999E-4</c:v>
                </c:pt>
                <c:pt idx="14182">
                  <c:v>6.9999999999999994E-5</c:v>
                </c:pt>
                <c:pt idx="14183">
                  <c:v>-1.9000000000000001E-4</c:v>
                </c:pt>
                <c:pt idx="14184">
                  <c:v>-3.5E-4</c:v>
                </c:pt>
                <c:pt idx="14185">
                  <c:v>-5.0000000000000001E-4</c:v>
                </c:pt>
                <c:pt idx="14186">
                  <c:v>-7.2000000000000005E-4</c:v>
                </c:pt>
                <c:pt idx="14187">
                  <c:v>-9.3000000000000005E-4</c:v>
                </c:pt>
                <c:pt idx="14188">
                  <c:v>-1.08E-3</c:v>
                </c:pt>
                <c:pt idx="14189">
                  <c:v>-1.14E-3</c:v>
                </c:pt>
                <c:pt idx="14190">
                  <c:v>-1.2999999999999999E-3</c:v>
                </c:pt>
                <c:pt idx="14191">
                  <c:v>-1.3500000000000001E-3</c:v>
                </c:pt>
                <c:pt idx="14192">
                  <c:v>-1.4499999999999999E-3</c:v>
                </c:pt>
                <c:pt idx="14193">
                  <c:v>-1.5100000000000001E-3</c:v>
                </c:pt>
                <c:pt idx="14194">
                  <c:v>-1.4499999999999999E-3</c:v>
                </c:pt>
                <c:pt idx="14195">
                  <c:v>-1.5100000000000001E-3</c:v>
                </c:pt>
                <c:pt idx="14196">
                  <c:v>-1.4E-3</c:v>
                </c:pt>
                <c:pt idx="14197">
                  <c:v>-1.3500000000000001E-3</c:v>
                </c:pt>
                <c:pt idx="14198">
                  <c:v>-1.4E-3</c:v>
                </c:pt>
                <c:pt idx="14199">
                  <c:v>-1.3500000000000001E-3</c:v>
                </c:pt>
                <c:pt idx="14200">
                  <c:v>-1.24E-3</c:v>
                </c:pt>
                <c:pt idx="14201">
                  <c:v>-1.14E-3</c:v>
                </c:pt>
                <c:pt idx="14202">
                  <c:v>-1.08E-3</c:v>
                </c:pt>
                <c:pt idx="14203">
                  <c:v>-9.7999999999999997E-4</c:v>
                </c:pt>
                <c:pt idx="14204">
                  <c:v>-8.7000000000000001E-4</c:v>
                </c:pt>
                <c:pt idx="14205">
                  <c:v>-7.6999999999999996E-4</c:v>
                </c:pt>
                <c:pt idx="14206">
                  <c:v>-6.6E-4</c:v>
                </c:pt>
                <c:pt idx="14207">
                  <c:v>-5.0000000000000001E-4</c:v>
                </c:pt>
                <c:pt idx="14208">
                  <c:v>-4.4999999999999999E-4</c:v>
                </c:pt>
                <c:pt idx="14209">
                  <c:v>-3.5E-4</c:v>
                </c:pt>
                <c:pt idx="14210">
                  <c:v>-1.9000000000000001E-4</c:v>
                </c:pt>
                <c:pt idx="14211">
                  <c:v>-8.0000000000000007E-5</c:v>
                </c:pt>
                <c:pt idx="14212">
                  <c:v>-3.0000000000000001E-5</c:v>
                </c:pt>
                <c:pt idx="14213">
                  <c:v>-3.0000000000000001E-5</c:v>
                </c:pt>
                <c:pt idx="14214">
                  <c:v>2.0000000000000002E-5</c:v>
                </c:pt>
                <c:pt idx="14215">
                  <c:v>2.0000000000000002E-5</c:v>
                </c:pt>
                <c:pt idx="14216">
                  <c:v>6.9999999999999994E-5</c:v>
                </c:pt>
                <c:pt idx="14217">
                  <c:v>-3.0000000000000001E-5</c:v>
                </c:pt>
                <c:pt idx="14218">
                  <c:v>-3.0000000000000001E-5</c:v>
                </c:pt>
                <c:pt idx="14219">
                  <c:v>-1.3999999999999999E-4</c:v>
                </c:pt>
                <c:pt idx="14220">
                  <c:v>-1.9000000000000001E-4</c:v>
                </c:pt>
                <c:pt idx="14221">
                  <c:v>-2.4000000000000001E-4</c:v>
                </c:pt>
                <c:pt idx="14222">
                  <c:v>-5.5999999999999995E-4</c:v>
                </c:pt>
                <c:pt idx="14223">
                  <c:v>-7.2000000000000005E-4</c:v>
                </c:pt>
                <c:pt idx="14224">
                  <c:v>-8.7000000000000001E-4</c:v>
                </c:pt>
                <c:pt idx="14225">
                  <c:v>-1.08E-3</c:v>
                </c:pt>
                <c:pt idx="14226">
                  <c:v>-1.2999999999999999E-3</c:v>
                </c:pt>
                <c:pt idx="14227">
                  <c:v>-1.6100000000000001E-3</c:v>
                </c:pt>
                <c:pt idx="14228">
                  <c:v>-1.9300000000000001E-3</c:v>
                </c:pt>
                <c:pt idx="14229">
                  <c:v>-2.0899999999999998E-3</c:v>
                </c:pt>
                <c:pt idx="14230">
                  <c:v>-2.3999999999999998E-3</c:v>
                </c:pt>
                <c:pt idx="14231">
                  <c:v>-2.6700000000000001E-3</c:v>
                </c:pt>
                <c:pt idx="14232">
                  <c:v>-2.9299999999999999E-3</c:v>
                </c:pt>
                <c:pt idx="14233">
                  <c:v>-3.2399999999999998E-3</c:v>
                </c:pt>
                <c:pt idx="14234">
                  <c:v>-3.5100000000000001E-3</c:v>
                </c:pt>
                <c:pt idx="14235">
                  <c:v>-3.6700000000000001E-3</c:v>
                </c:pt>
                <c:pt idx="14236">
                  <c:v>-3.9300000000000003E-3</c:v>
                </c:pt>
                <c:pt idx="14237">
                  <c:v>-4.1399999999999996E-3</c:v>
                </c:pt>
                <c:pt idx="14238">
                  <c:v>-4.3E-3</c:v>
                </c:pt>
                <c:pt idx="14239">
                  <c:v>-4.4000000000000003E-3</c:v>
                </c:pt>
                <c:pt idx="14240">
                  <c:v>-4.5100000000000001E-3</c:v>
                </c:pt>
                <c:pt idx="14241">
                  <c:v>-4.6100000000000004E-3</c:v>
                </c:pt>
                <c:pt idx="14242">
                  <c:v>-4.5599999999999998E-3</c:v>
                </c:pt>
                <c:pt idx="14243">
                  <c:v>-4.5100000000000001E-3</c:v>
                </c:pt>
                <c:pt idx="14244">
                  <c:v>-4.3499999999999997E-3</c:v>
                </c:pt>
                <c:pt idx="14245">
                  <c:v>-4.3E-3</c:v>
                </c:pt>
                <c:pt idx="14246">
                  <c:v>-4.0400000000000002E-3</c:v>
                </c:pt>
                <c:pt idx="14247">
                  <c:v>-3.82E-3</c:v>
                </c:pt>
                <c:pt idx="14248">
                  <c:v>-3.46E-3</c:v>
                </c:pt>
                <c:pt idx="14249">
                  <c:v>-3.1900000000000001E-3</c:v>
                </c:pt>
                <c:pt idx="14250">
                  <c:v>-2.7699999999999999E-3</c:v>
                </c:pt>
                <c:pt idx="14251">
                  <c:v>-2.3999999999999998E-3</c:v>
                </c:pt>
                <c:pt idx="14252">
                  <c:v>-1.8699999999999999E-3</c:v>
                </c:pt>
                <c:pt idx="14253">
                  <c:v>-1.4E-3</c:v>
                </c:pt>
                <c:pt idx="14254">
                  <c:v>-9.3000000000000005E-4</c:v>
                </c:pt>
                <c:pt idx="14255">
                  <c:v>-4.0000000000000002E-4</c:v>
                </c:pt>
                <c:pt idx="14256">
                  <c:v>1.2999999999999999E-4</c:v>
                </c:pt>
                <c:pt idx="14257">
                  <c:v>7.6000000000000004E-4</c:v>
                </c:pt>
                <c:pt idx="14258">
                  <c:v>1.34E-3</c:v>
                </c:pt>
                <c:pt idx="14259">
                  <c:v>1.92E-3</c:v>
                </c:pt>
                <c:pt idx="14260">
                  <c:v>2.5500000000000002E-3</c:v>
                </c:pt>
                <c:pt idx="14261">
                  <c:v>3.0799999999999998E-3</c:v>
                </c:pt>
                <c:pt idx="14262">
                  <c:v>3.5500000000000002E-3</c:v>
                </c:pt>
                <c:pt idx="14263">
                  <c:v>4.0299999999999997E-3</c:v>
                </c:pt>
                <c:pt idx="14264">
                  <c:v>4.4999999999999997E-3</c:v>
                </c:pt>
                <c:pt idx="14265">
                  <c:v>4.8700000000000002E-3</c:v>
                </c:pt>
                <c:pt idx="14266">
                  <c:v>5.3400000000000001E-3</c:v>
                </c:pt>
                <c:pt idx="14267">
                  <c:v>5.6100000000000004E-3</c:v>
                </c:pt>
                <c:pt idx="14268">
                  <c:v>5.9199999999999999E-3</c:v>
                </c:pt>
                <c:pt idx="14269">
                  <c:v>6.0800000000000003E-3</c:v>
                </c:pt>
                <c:pt idx="14270">
                  <c:v>6.2899999999999996E-3</c:v>
                </c:pt>
                <c:pt idx="14271">
                  <c:v>6.4000000000000003E-3</c:v>
                </c:pt>
                <c:pt idx="14272">
                  <c:v>6.45E-3</c:v>
                </c:pt>
                <c:pt idx="14273">
                  <c:v>6.45E-3</c:v>
                </c:pt>
                <c:pt idx="14274">
                  <c:v>6.4000000000000003E-3</c:v>
                </c:pt>
                <c:pt idx="14275">
                  <c:v>6.2399999999999999E-3</c:v>
                </c:pt>
                <c:pt idx="14276">
                  <c:v>5.9199999999999999E-3</c:v>
                </c:pt>
                <c:pt idx="14277">
                  <c:v>5.8199999999999997E-3</c:v>
                </c:pt>
                <c:pt idx="14278">
                  <c:v>5.4999999999999997E-3</c:v>
                </c:pt>
                <c:pt idx="14279">
                  <c:v>5.13E-3</c:v>
                </c:pt>
                <c:pt idx="14280">
                  <c:v>4.8199999999999996E-3</c:v>
                </c:pt>
                <c:pt idx="14281">
                  <c:v>4.2900000000000004E-3</c:v>
                </c:pt>
                <c:pt idx="14282">
                  <c:v>3.9199999999999999E-3</c:v>
                </c:pt>
                <c:pt idx="14283">
                  <c:v>3.3400000000000001E-3</c:v>
                </c:pt>
                <c:pt idx="14284">
                  <c:v>2.8700000000000002E-3</c:v>
                </c:pt>
                <c:pt idx="14285">
                  <c:v>2.3400000000000001E-3</c:v>
                </c:pt>
                <c:pt idx="14286">
                  <c:v>1.7600000000000001E-3</c:v>
                </c:pt>
                <c:pt idx="14287">
                  <c:v>1.2899999999999999E-3</c:v>
                </c:pt>
                <c:pt idx="14288">
                  <c:v>6.4999999999999997E-4</c:v>
                </c:pt>
                <c:pt idx="14289">
                  <c:v>1.2999999999999999E-4</c:v>
                </c:pt>
                <c:pt idx="14290">
                  <c:v>-4.0000000000000002E-4</c:v>
                </c:pt>
                <c:pt idx="14291">
                  <c:v>-9.7999999999999997E-4</c:v>
                </c:pt>
                <c:pt idx="14292">
                  <c:v>-1.4499999999999999E-3</c:v>
                </c:pt>
                <c:pt idx="14293">
                  <c:v>-1.98E-3</c:v>
                </c:pt>
                <c:pt idx="14294">
                  <c:v>-2.5100000000000001E-3</c:v>
                </c:pt>
                <c:pt idx="14295">
                  <c:v>-2.9299999999999999E-3</c:v>
                </c:pt>
                <c:pt idx="14296">
                  <c:v>-3.3500000000000001E-3</c:v>
                </c:pt>
                <c:pt idx="14297">
                  <c:v>-3.6700000000000001E-3</c:v>
                </c:pt>
                <c:pt idx="14298">
                  <c:v>-4.0899999999999999E-3</c:v>
                </c:pt>
                <c:pt idx="14299">
                  <c:v>-4.4000000000000003E-3</c:v>
                </c:pt>
                <c:pt idx="14300">
                  <c:v>-4.6100000000000004E-3</c:v>
                </c:pt>
                <c:pt idx="14301">
                  <c:v>-4.8799999999999998E-3</c:v>
                </c:pt>
                <c:pt idx="14302">
                  <c:v>-5.0400000000000002E-3</c:v>
                </c:pt>
                <c:pt idx="14303">
                  <c:v>-5.1900000000000002E-3</c:v>
                </c:pt>
                <c:pt idx="14304">
                  <c:v>-5.4099999999999999E-3</c:v>
                </c:pt>
                <c:pt idx="14305">
                  <c:v>-5.4099999999999999E-3</c:v>
                </c:pt>
                <c:pt idx="14306">
                  <c:v>-5.4599999999999996E-3</c:v>
                </c:pt>
                <c:pt idx="14307">
                  <c:v>-5.5100000000000001E-3</c:v>
                </c:pt>
                <c:pt idx="14308">
                  <c:v>-5.5100000000000001E-3</c:v>
                </c:pt>
                <c:pt idx="14309">
                  <c:v>-5.5100000000000001E-3</c:v>
                </c:pt>
                <c:pt idx="14310">
                  <c:v>-5.4599999999999996E-3</c:v>
                </c:pt>
                <c:pt idx="14311">
                  <c:v>-5.3499999999999997E-3</c:v>
                </c:pt>
                <c:pt idx="14312">
                  <c:v>-5.3E-3</c:v>
                </c:pt>
                <c:pt idx="14313">
                  <c:v>-5.1900000000000002E-3</c:v>
                </c:pt>
                <c:pt idx="14314">
                  <c:v>-5.0899999999999999E-3</c:v>
                </c:pt>
                <c:pt idx="14315">
                  <c:v>-5.1399999999999996E-3</c:v>
                </c:pt>
                <c:pt idx="14316">
                  <c:v>-4.8799999999999998E-3</c:v>
                </c:pt>
                <c:pt idx="14317">
                  <c:v>-4.8799999999999998E-3</c:v>
                </c:pt>
                <c:pt idx="14318">
                  <c:v>-4.6699999999999997E-3</c:v>
                </c:pt>
                <c:pt idx="14319">
                  <c:v>-4.5599999999999998E-3</c:v>
                </c:pt>
                <c:pt idx="14320">
                  <c:v>-4.6699999999999997E-3</c:v>
                </c:pt>
                <c:pt idx="14321">
                  <c:v>-4.5100000000000001E-3</c:v>
                </c:pt>
                <c:pt idx="14322">
                  <c:v>-4.4600000000000004E-3</c:v>
                </c:pt>
                <c:pt idx="14323">
                  <c:v>-4.4000000000000003E-3</c:v>
                </c:pt>
                <c:pt idx="14324">
                  <c:v>-4.3E-3</c:v>
                </c:pt>
                <c:pt idx="14325">
                  <c:v>-4.4000000000000003E-3</c:v>
                </c:pt>
                <c:pt idx="14326">
                  <c:v>-4.3E-3</c:v>
                </c:pt>
                <c:pt idx="14327">
                  <c:v>-4.3499999999999997E-3</c:v>
                </c:pt>
                <c:pt idx="14328">
                  <c:v>-4.3E-3</c:v>
                </c:pt>
                <c:pt idx="14329">
                  <c:v>-4.4000000000000003E-3</c:v>
                </c:pt>
                <c:pt idx="14330">
                  <c:v>-4.4000000000000003E-3</c:v>
                </c:pt>
                <c:pt idx="14331">
                  <c:v>-4.4600000000000004E-3</c:v>
                </c:pt>
                <c:pt idx="14332">
                  <c:v>-4.4600000000000004E-3</c:v>
                </c:pt>
                <c:pt idx="14333">
                  <c:v>-4.4600000000000004E-3</c:v>
                </c:pt>
                <c:pt idx="14334">
                  <c:v>-4.5599999999999998E-3</c:v>
                </c:pt>
                <c:pt idx="14335">
                  <c:v>-4.6100000000000004E-3</c:v>
                </c:pt>
                <c:pt idx="14336">
                  <c:v>-4.6100000000000004E-3</c:v>
                </c:pt>
                <c:pt idx="14337">
                  <c:v>-4.6100000000000004E-3</c:v>
                </c:pt>
                <c:pt idx="14338">
                  <c:v>-4.5599999999999998E-3</c:v>
                </c:pt>
                <c:pt idx="14339">
                  <c:v>-4.6100000000000004E-3</c:v>
                </c:pt>
                <c:pt idx="14340">
                  <c:v>-4.5599999999999998E-3</c:v>
                </c:pt>
                <c:pt idx="14341">
                  <c:v>-4.5100000000000001E-3</c:v>
                </c:pt>
                <c:pt idx="14342">
                  <c:v>-4.4000000000000003E-3</c:v>
                </c:pt>
                <c:pt idx="14343">
                  <c:v>-4.4000000000000003E-3</c:v>
                </c:pt>
                <c:pt idx="14344">
                  <c:v>-4.3E-3</c:v>
                </c:pt>
                <c:pt idx="14345">
                  <c:v>-4.1900000000000001E-3</c:v>
                </c:pt>
                <c:pt idx="14346">
                  <c:v>-4.0400000000000002E-3</c:v>
                </c:pt>
                <c:pt idx="14347">
                  <c:v>-3.98E-3</c:v>
                </c:pt>
                <c:pt idx="14348">
                  <c:v>-3.82E-3</c:v>
                </c:pt>
                <c:pt idx="14349">
                  <c:v>-3.6099999999999999E-3</c:v>
                </c:pt>
                <c:pt idx="14350">
                  <c:v>-3.46E-3</c:v>
                </c:pt>
                <c:pt idx="14351">
                  <c:v>-3.3500000000000001E-3</c:v>
                </c:pt>
                <c:pt idx="14352">
                  <c:v>-3.0899999999999999E-3</c:v>
                </c:pt>
                <c:pt idx="14353">
                  <c:v>-2.9299999999999999E-3</c:v>
                </c:pt>
                <c:pt idx="14354">
                  <c:v>-2.6099999999999999E-3</c:v>
                </c:pt>
                <c:pt idx="14355">
                  <c:v>-2.3999999999999998E-3</c:v>
                </c:pt>
                <c:pt idx="14356">
                  <c:v>-2.1900000000000001E-3</c:v>
                </c:pt>
                <c:pt idx="14357">
                  <c:v>-1.98E-3</c:v>
                </c:pt>
                <c:pt idx="14358">
                  <c:v>-1.72E-3</c:v>
                </c:pt>
                <c:pt idx="14359">
                  <c:v>-1.56E-3</c:v>
                </c:pt>
                <c:pt idx="14360">
                  <c:v>-1.2999999999999999E-3</c:v>
                </c:pt>
                <c:pt idx="14361">
                  <c:v>-1.1900000000000001E-3</c:v>
                </c:pt>
                <c:pt idx="14362">
                  <c:v>-1.0300000000000001E-3</c:v>
                </c:pt>
                <c:pt idx="14363">
                  <c:v>-8.1999999999999998E-4</c:v>
                </c:pt>
                <c:pt idx="14364">
                  <c:v>-7.2000000000000005E-4</c:v>
                </c:pt>
                <c:pt idx="14365">
                  <c:v>-5.0000000000000001E-4</c:v>
                </c:pt>
                <c:pt idx="14366">
                  <c:v>-4.4999999999999999E-4</c:v>
                </c:pt>
                <c:pt idx="14367">
                  <c:v>-3.5E-4</c:v>
                </c:pt>
                <c:pt idx="14368">
                  <c:v>-2.9E-4</c:v>
                </c:pt>
                <c:pt idx="14369">
                  <c:v>-1.9000000000000001E-4</c:v>
                </c:pt>
                <c:pt idx="14370">
                  <c:v>-3.0000000000000001E-5</c:v>
                </c:pt>
                <c:pt idx="14371">
                  <c:v>-1.3999999999999999E-4</c:v>
                </c:pt>
                <c:pt idx="14372">
                  <c:v>6.9999999999999994E-5</c:v>
                </c:pt>
                <c:pt idx="14373">
                  <c:v>6.9999999999999994E-5</c:v>
                </c:pt>
                <c:pt idx="14374">
                  <c:v>6.9999999999999994E-5</c:v>
                </c:pt>
                <c:pt idx="14375">
                  <c:v>1.8000000000000001E-4</c:v>
                </c:pt>
                <c:pt idx="14376">
                  <c:v>1.2999999999999999E-4</c:v>
                </c:pt>
                <c:pt idx="14377">
                  <c:v>1.2999999999999999E-4</c:v>
                </c:pt>
                <c:pt idx="14378">
                  <c:v>1.2999999999999999E-4</c:v>
                </c:pt>
                <c:pt idx="14379">
                  <c:v>2.0000000000000002E-5</c:v>
                </c:pt>
                <c:pt idx="14380">
                  <c:v>1.2999999999999999E-4</c:v>
                </c:pt>
                <c:pt idx="14381">
                  <c:v>6.9999999999999994E-5</c:v>
                </c:pt>
                <c:pt idx="14382">
                  <c:v>1.2999999999999999E-4</c:v>
                </c:pt>
                <c:pt idx="14383">
                  <c:v>6.9999999999999994E-5</c:v>
                </c:pt>
                <c:pt idx="14384">
                  <c:v>2.0000000000000002E-5</c:v>
                </c:pt>
                <c:pt idx="14385">
                  <c:v>-3.0000000000000001E-5</c:v>
                </c:pt>
                <c:pt idx="14386">
                  <c:v>-8.0000000000000007E-5</c:v>
                </c:pt>
                <c:pt idx="14387">
                  <c:v>-1.3999999999999999E-4</c:v>
                </c:pt>
                <c:pt idx="14388">
                  <c:v>-3.0000000000000001E-5</c:v>
                </c:pt>
                <c:pt idx="14389">
                  <c:v>-1.3999999999999999E-4</c:v>
                </c:pt>
                <c:pt idx="14390">
                  <c:v>-2.4000000000000001E-4</c:v>
                </c:pt>
                <c:pt idx="14391">
                  <c:v>-3.5E-4</c:v>
                </c:pt>
                <c:pt idx="14392">
                  <c:v>-2.9E-4</c:v>
                </c:pt>
                <c:pt idx="14393">
                  <c:v>-4.0000000000000002E-4</c:v>
                </c:pt>
                <c:pt idx="14394">
                  <c:v>-5.0000000000000001E-4</c:v>
                </c:pt>
                <c:pt idx="14395">
                  <c:v>-5.5999999999999995E-4</c:v>
                </c:pt>
                <c:pt idx="14396">
                  <c:v>-6.0999999999999997E-4</c:v>
                </c:pt>
                <c:pt idx="14397">
                  <c:v>-7.6999999999999996E-4</c:v>
                </c:pt>
                <c:pt idx="14398">
                  <c:v>-8.1999999999999998E-4</c:v>
                </c:pt>
                <c:pt idx="14399">
                  <c:v>-9.3000000000000005E-4</c:v>
                </c:pt>
                <c:pt idx="14400">
                  <c:v>-1.0300000000000001E-3</c:v>
                </c:pt>
                <c:pt idx="14401">
                  <c:v>-1.1900000000000001E-3</c:v>
                </c:pt>
                <c:pt idx="14402">
                  <c:v>-1.3500000000000001E-3</c:v>
                </c:pt>
                <c:pt idx="14403">
                  <c:v>-1.5100000000000001E-3</c:v>
                </c:pt>
                <c:pt idx="14404">
                  <c:v>-1.6100000000000001E-3</c:v>
                </c:pt>
                <c:pt idx="14405">
                  <c:v>-1.72E-3</c:v>
                </c:pt>
                <c:pt idx="14406">
                  <c:v>-1.82E-3</c:v>
                </c:pt>
                <c:pt idx="14407">
                  <c:v>-2.0300000000000001E-3</c:v>
                </c:pt>
                <c:pt idx="14408">
                  <c:v>-2.0300000000000001E-3</c:v>
                </c:pt>
                <c:pt idx="14409">
                  <c:v>-2.3E-3</c:v>
                </c:pt>
                <c:pt idx="14410">
                  <c:v>-2.3999999999999998E-3</c:v>
                </c:pt>
                <c:pt idx="14411">
                  <c:v>-2.5100000000000001E-3</c:v>
                </c:pt>
                <c:pt idx="14412">
                  <c:v>-2.6700000000000001E-3</c:v>
                </c:pt>
                <c:pt idx="14413">
                  <c:v>-2.7699999999999999E-3</c:v>
                </c:pt>
                <c:pt idx="14414">
                  <c:v>-2.7200000000000002E-3</c:v>
                </c:pt>
                <c:pt idx="14415">
                  <c:v>-2.9299999999999999E-3</c:v>
                </c:pt>
                <c:pt idx="14416">
                  <c:v>-3.0300000000000001E-3</c:v>
                </c:pt>
                <c:pt idx="14417">
                  <c:v>-3.0899999999999999E-3</c:v>
                </c:pt>
                <c:pt idx="14418">
                  <c:v>-3.2399999999999998E-3</c:v>
                </c:pt>
                <c:pt idx="14419">
                  <c:v>-3.14E-3</c:v>
                </c:pt>
                <c:pt idx="14420">
                  <c:v>-3.1900000000000001E-3</c:v>
                </c:pt>
                <c:pt idx="14421">
                  <c:v>-3.3500000000000001E-3</c:v>
                </c:pt>
                <c:pt idx="14422">
                  <c:v>-3.3E-3</c:v>
                </c:pt>
                <c:pt idx="14423">
                  <c:v>-3.3999999999999998E-3</c:v>
                </c:pt>
                <c:pt idx="14424">
                  <c:v>-3.3E-3</c:v>
                </c:pt>
                <c:pt idx="14425">
                  <c:v>-3.3999999999999998E-3</c:v>
                </c:pt>
                <c:pt idx="14426">
                  <c:v>-3.3500000000000001E-3</c:v>
                </c:pt>
                <c:pt idx="14427">
                  <c:v>-3.3E-3</c:v>
                </c:pt>
                <c:pt idx="14428">
                  <c:v>-3.3999999999999998E-3</c:v>
                </c:pt>
                <c:pt idx="14429">
                  <c:v>-3.5100000000000001E-3</c:v>
                </c:pt>
                <c:pt idx="14430">
                  <c:v>-3.3E-3</c:v>
                </c:pt>
                <c:pt idx="14431">
                  <c:v>-3.3999999999999998E-3</c:v>
                </c:pt>
                <c:pt idx="14432">
                  <c:v>-3.3999999999999998E-3</c:v>
                </c:pt>
                <c:pt idx="14433">
                  <c:v>-3.3999999999999998E-3</c:v>
                </c:pt>
                <c:pt idx="14434">
                  <c:v>-3.3999999999999998E-3</c:v>
                </c:pt>
                <c:pt idx="14435">
                  <c:v>-3.3500000000000001E-3</c:v>
                </c:pt>
                <c:pt idx="14436">
                  <c:v>-3.3500000000000001E-3</c:v>
                </c:pt>
                <c:pt idx="14437">
                  <c:v>-3.3E-3</c:v>
                </c:pt>
                <c:pt idx="14438">
                  <c:v>-3.46E-3</c:v>
                </c:pt>
                <c:pt idx="14439">
                  <c:v>-3.3999999999999998E-3</c:v>
                </c:pt>
                <c:pt idx="14440">
                  <c:v>-3.5100000000000001E-3</c:v>
                </c:pt>
                <c:pt idx="14441">
                  <c:v>-3.46E-3</c:v>
                </c:pt>
                <c:pt idx="14442">
                  <c:v>-3.5100000000000001E-3</c:v>
                </c:pt>
                <c:pt idx="14443">
                  <c:v>-3.6099999999999999E-3</c:v>
                </c:pt>
                <c:pt idx="14444">
                  <c:v>-3.5599999999999998E-3</c:v>
                </c:pt>
                <c:pt idx="14445">
                  <c:v>-3.7200000000000002E-3</c:v>
                </c:pt>
                <c:pt idx="14446">
                  <c:v>-3.7200000000000002E-3</c:v>
                </c:pt>
                <c:pt idx="14447">
                  <c:v>-3.7699999999999999E-3</c:v>
                </c:pt>
                <c:pt idx="14448">
                  <c:v>-3.7699999999999999E-3</c:v>
                </c:pt>
                <c:pt idx="14449">
                  <c:v>-3.98E-3</c:v>
                </c:pt>
                <c:pt idx="14450">
                  <c:v>-4.0400000000000002E-3</c:v>
                </c:pt>
                <c:pt idx="14451">
                  <c:v>-4.0899999999999999E-3</c:v>
                </c:pt>
                <c:pt idx="14452">
                  <c:v>-4.1399999999999996E-3</c:v>
                </c:pt>
                <c:pt idx="14453">
                  <c:v>-4.2500000000000003E-3</c:v>
                </c:pt>
                <c:pt idx="14454">
                  <c:v>-4.2500000000000003E-3</c:v>
                </c:pt>
                <c:pt idx="14455">
                  <c:v>-4.4600000000000004E-3</c:v>
                </c:pt>
                <c:pt idx="14456">
                  <c:v>-4.5599999999999998E-3</c:v>
                </c:pt>
                <c:pt idx="14457">
                  <c:v>-4.6699999999999997E-3</c:v>
                </c:pt>
                <c:pt idx="14458">
                  <c:v>-4.7200000000000002E-3</c:v>
                </c:pt>
                <c:pt idx="14459">
                  <c:v>-4.9300000000000004E-3</c:v>
                </c:pt>
                <c:pt idx="14460">
                  <c:v>-5.0400000000000002E-3</c:v>
                </c:pt>
                <c:pt idx="14461">
                  <c:v>-5.1900000000000002E-3</c:v>
                </c:pt>
                <c:pt idx="14462">
                  <c:v>-5.3499999999999997E-3</c:v>
                </c:pt>
                <c:pt idx="14463">
                  <c:v>-5.5100000000000001E-3</c:v>
                </c:pt>
                <c:pt idx="14464">
                  <c:v>-5.62E-3</c:v>
                </c:pt>
                <c:pt idx="14465">
                  <c:v>-5.8300000000000001E-3</c:v>
                </c:pt>
                <c:pt idx="14466">
                  <c:v>-5.9300000000000004E-3</c:v>
                </c:pt>
                <c:pt idx="14467">
                  <c:v>-6.0899999999999999E-3</c:v>
                </c:pt>
                <c:pt idx="14468">
                  <c:v>-6.4099999999999999E-3</c:v>
                </c:pt>
                <c:pt idx="14469">
                  <c:v>-6.62E-3</c:v>
                </c:pt>
                <c:pt idx="14470">
                  <c:v>-6.62E-3</c:v>
                </c:pt>
                <c:pt idx="14471">
                  <c:v>-6.8799999999999998E-3</c:v>
                </c:pt>
                <c:pt idx="14472">
                  <c:v>-6.9899999999999997E-3</c:v>
                </c:pt>
                <c:pt idx="14473">
                  <c:v>-7.1399999999999996E-3</c:v>
                </c:pt>
                <c:pt idx="14474">
                  <c:v>-7.4099999999999999E-3</c:v>
                </c:pt>
                <c:pt idx="14475">
                  <c:v>-7.4099999999999999E-3</c:v>
                </c:pt>
                <c:pt idx="14476">
                  <c:v>-7.5100000000000002E-3</c:v>
                </c:pt>
                <c:pt idx="14477">
                  <c:v>-7.6699999999999997E-3</c:v>
                </c:pt>
                <c:pt idx="14478">
                  <c:v>-7.62E-3</c:v>
                </c:pt>
                <c:pt idx="14479">
                  <c:v>-7.7200000000000003E-3</c:v>
                </c:pt>
                <c:pt idx="14480">
                  <c:v>-7.8300000000000002E-3</c:v>
                </c:pt>
                <c:pt idx="14481">
                  <c:v>-7.8300000000000002E-3</c:v>
                </c:pt>
                <c:pt idx="14482">
                  <c:v>-7.6699999999999997E-3</c:v>
                </c:pt>
                <c:pt idx="14483">
                  <c:v>-7.62E-3</c:v>
                </c:pt>
                <c:pt idx="14484">
                  <c:v>-7.6699999999999997E-3</c:v>
                </c:pt>
                <c:pt idx="14485">
                  <c:v>-7.62E-3</c:v>
                </c:pt>
                <c:pt idx="14486">
                  <c:v>-7.4099999999999999E-3</c:v>
                </c:pt>
                <c:pt idx="14487">
                  <c:v>-7.3499999999999998E-3</c:v>
                </c:pt>
                <c:pt idx="14488">
                  <c:v>-7.0899999999999999E-3</c:v>
                </c:pt>
                <c:pt idx="14489">
                  <c:v>-7.0400000000000003E-3</c:v>
                </c:pt>
                <c:pt idx="14490">
                  <c:v>-6.7799999999999996E-3</c:v>
                </c:pt>
                <c:pt idx="14491">
                  <c:v>-6.5599999999999999E-3</c:v>
                </c:pt>
                <c:pt idx="14492">
                  <c:v>-6.3499999999999997E-3</c:v>
                </c:pt>
                <c:pt idx="14493">
                  <c:v>-6.1999999999999998E-3</c:v>
                </c:pt>
                <c:pt idx="14494">
                  <c:v>-5.9300000000000004E-3</c:v>
                </c:pt>
                <c:pt idx="14495">
                  <c:v>-5.77E-3</c:v>
                </c:pt>
                <c:pt idx="14496">
                  <c:v>-5.4599999999999996E-3</c:v>
                </c:pt>
                <c:pt idx="14497">
                  <c:v>-5.2500000000000003E-3</c:v>
                </c:pt>
                <c:pt idx="14498">
                  <c:v>-5.0400000000000002E-3</c:v>
                </c:pt>
                <c:pt idx="14499">
                  <c:v>-4.8799999999999998E-3</c:v>
                </c:pt>
                <c:pt idx="14500">
                  <c:v>-4.6699999999999997E-3</c:v>
                </c:pt>
                <c:pt idx="14501">
                  <c:v>-4.6100000000000004E-3</c:v>
                </c:pt>
                <c:pt idx="14502">
                  <c:v>-4.4000000000000003E-3</c:v>
                </c:pt>
                <c:pt idx="14503">
                  <c:v>-4.3499999999999997E-3</c:v>
                </c:pt>
                <c:pt idx="14504">
                  <c:v>-4.1399999999999996E-3</c:v>
                </c:pt>
                <c:pt idx="14505">
                  <c:v>-4.0400000000000002E-3</c:v>
                </c:pt>
                <c:pt idx="14506">
                  <c:v>-3.98E-3</c:v>
                </c:pt>
                <c:pt idx="14507">
                  <c:v>-3.98E-3</c:v>
                </c:pt>
                <c:pt idx="14508">
                  <c:v>-3.98E-3</c:v>
                </c:pt>
                <c:pt idx="14509">
                  <c:v>-3.8800000000000002E-3</c:v>
                </c:pt>
                <c:pt idx="14510">
                  <c:v>-3.9300000000000003E-3</c:v>
                </c:pt>
                <c:pt idx="14511">
                  <c:v>-3.98E-3</c:v>
                </c:pt>
                <c:pt idx="14512">
                  <c:v>-3.9300000000000003E-3</c:v>
                </c:pt>
                <c:pt idx="14513">
                  <c:v>-4.0400000000000002E-3</c:v>
                </c:pt>
                <c:pt idx="14514">
                  <c:v>-4.0400000000000002E-3</c:v>
                </c:pt>
                <c:pt idx="14515">
                  <c:v>-4.0899999999999999E-3</c:v>
                </c:pt>
                <c:pt idx="14516">
                  <c:v>-4.1900000000000001E-3</c:v>
                </c:pt>
                <c:pt idx="14517">
                  <c:v>-4.1900000000000001E-3</c:v>
                </c:pt>
                <c:pt idx="14518">
                  <c:v>-4.1900000000000001E-3</c:v>
                </c:pt>
                <c:pt idx="14519">
                  <c:v>-4.1399999999999996E-3</c:v>
                </c:pt>
                <c:pt idx="14520">
                  <c:v>-4.0899999999999999E-3</c:v>
                </c:pt>
                <c:pt idx="14521">
                  <c:v>-4.0899999999999999E-3</c:v>
                </c:pt>
                <c:pt idx="14522">
                  <c:v>-4.0400000000000002E-3</c:v>
                </c:pt>
                <c:pt idx="14523">
                  <c:v>-3.9300000000000003E-3</c:v>
                </c:pt>
                <c:pt idx="14524">
                  <c:v>-3.82E-3</c:v>
                </c:pt>
                <c:pt idx="14525">
                  <c:v>-3.6700000000000001E-3</c:v>
                </c:pt>
                <c:pt idx="14526">
                  <c:v>-3.5599999999999998E-3</c:v>
                </c:pt>
                <c:pt idx="14527">
                  <c:v>-3.3500000000000001E-3</c:v>
                </c:pt>
                <c:pt idx="14528">
                  <c:v>-3.2399999999999998E-3</c:v>
                </c:pt>
                <c:pt idx="14529">
                  <c:v>-2.8800000000000002E-3</c:v>
                </c:pt>
                <c:pt idx="14530">
                  <c:v>-2.6700000000000001E-3</c:v>
                </c:pt>
                <c:pt idx="14531">
                  <c:v>-2.4499999999999999E-3</c:v>
                </c:pt>
                <c:pt idx="14532">
                  <c:v>-2.2399999999999998E-3</c:v>
                </c:pt>
                <c:pt idx="14533">
                  <c:v>-1.9300000000000001E-3</c:v>
                </c:pt>
                <c:pt idx="14534">
                  <c:v>-1.6100000000000001E-3</c:v>
                </c:pt>
                <c:pt idx="14535">
                  <c:v>-1.2999999999999999E-3</c:v>
                </c:pt>
                <c:pt idx="14536">
                  <c:v>-1.0300000000000001E-3</c:v>
                </c:pt>
                <c:pt idx="14537">
                  <c:v>-8.1999999999999998E-4</c:v>
                </c:pt>
                <c:pt idx="14538">
                  <c:v>-5.5999999999999995E-4</c:v>
                </c:pt>
                <c:pt idx="14539">
                  <c:v>-2.4000000000000001E-4</c:v>
                </c:pt>
                <c:pt idx="14540">
                  <c:v>2.0000000000000002E-5</c:v>
                </c:pt>
                <c:pt idx="14541">
                  <c:v>1.8000000000000001E-4</c:v>
                </c:pt>
                <c:pt idx="14542">
                  <c:v>2.9E-4</c:v>
                </c:pt>
                <c:pt idx="14543">
                  <c:v>4.4000000000000002E-4</c:v>
                </c:pt>
                <c:pt idx="14544">
                  <c:v>5.5000000000000003E-4</c:v>
                </c:pt>
                <c:pt idx="14545">
                  <c:v>5.5000000000000003E-4</c:v>
                </c:pt>
                <c:pt idx="14546">
                  <c:v>7.1000000000000002E-4</c:v>
                </c:pt>
                <c:pt idx="14547">
                  <c:v>5.9999999999999995E-4</c:v>
                </c:pt>
                <c:pt idx="14548">
                  <c:v>5.9999999999999995E-4</c:v>
                </c:pt>
                <c:pt idx="14549">
                  <c:v>5.0000000000000001E-4</c:v>
                </c:pt>
                <c:pt idx="14550">
                  <c:v>3.8999999999999999E-4</c:v>
                </c:pt>
                <c:pt idx="14551">
                  <c:v>2.3000000000000001E-4</c:v>
                </c:pt>
                <c:pt idx="14552">
                  <c:v>6.9999999999999994E-5</c:v>
                </c:pt>
                <c:pt idx="14553">
                  <c:v>-1.3999999999999999E-4</c:v>
                </c:pt>
                <c:pt idx="14554">
                  <c:v>-4.0000000000000002E-4</c:v>
                </c:pt>
                <c:pt idx="14555">
                  <c:v>-7.2000000000000005E-4</c:v>
                </c:pt>
                <c:pt idx="14556">
                  <c:v>-1.0300000000000001E-3</c:v>
                </c:pt>
                <c:pt idx="14557">
                  <c:v>-1.3500000000000001E-3</c:v>
                </c:pt>
                <c:pt idx="14558">
                  <c:v>-1.6100000000000001E-3</c:v>
                </c:pt>
                <c:pt idx="14559">
                  <c:v>-1.98E-3</c:v>
                </c:pt>
                <c:pt idx="14560">
                  <c:v>-2.3500000000000001E-3</c:v>
                </c:pt>
                <c:pt idx="14561">
                  <c:v>-2.6700000000000001E-3</c:v>
                </c:pt>
                <c:pt idx="14562">
                  <c:v>-3.0300000000000001E-3</c:v>
                </c:pt>
                <c:pt idx="14563">
                  <c:v>-3.2399999999999998E-3</c:v>
                </c:pt>
                <c:pt idx="14564">
                  <c:v>-3.6700000000000001E-3</c:v>
                </c:pt>
                <c:pt idx="14565">
                  <c:v>-3.9300000000000003E-3</c:v>
                </c:pt>
                <c:pt idx="14566">
                  <c:v>-4.2500000000000003E-3</c:v>
                </c:pt>
                <c:pt idx="14567">
                  <c:v>-4.4600000000000004E-3</c:v>
                </c:pt>
                <c:pt idx="14568">
                  <c:v>-4.6100000000000004E-3</c:v>
                </c:pt>
                <c:pt idx="14569">
                  <c:v>-4.8799999999999998E-3</c:v>
                </c:pt>
                <c:pt idx="14570">
                  <c:v>-5.0400000000000002E-3</c:v>
                </c:pt>
                <c:pt idx="14571">
                  <c:v>-5.1399999999999996E-3</c:v>
                </c:pt>
                <c:pt idx="14572">
                  <c:v>-5.2500000000000003E-3</c:v>
                </c:pt>
                <c:pt idx="14573">
                  <c:v>-5.3E-3</c:v>
                </c:pt>
                <c:pt idx="14574">
                  <c:v>-5.3E-3</c:v>
                </c:pt>
                <c:pt idx="14575">
                  <c:v>-5.1399999999999996E-3</c:v>
                </c:pt>
                <c:pt idx="14576">
                  <c:v>-5.1399999999999996E-3</c:v>
                </c:pt>
                <c:pt idx="14577">
                  <c:v>-4.9800000000000001E-3</c:v>
                </c:pt>
                <c:pt idx="14578">
                  <c:v>-4.7699999999999999E-3</c:v>
                </c:pt>
                <c:pt idx="14579">
                  <c:v>-4.5599999999999998E-3</c:v>
                </c:pt>
                <c:pt idx="14580">
                  <c:v>-4.3499999999999997E-3</c:v>
                </c:pt>
                <c:pt idx="14581">
                  <c:v>-4.0899999999999999E-3</c:v>
                </c:pt>
                <c:pt idx="14582">
                  <c:v>-3.7699999999999999E-3</c:v>
                </c:pt>
                <c:pt idx="14583">
                  <c:v>-3.3999999999999998E-3</c:v>
                </c:pt>
                <c:pt idx="14584">
                  <c:v>-2.9299999999999999E-3</c:v>
                </c:pt>
                <c:pt idx="14585">
                  <c:v>-2.5100000000000001E-3</c:v>
                </c:pt>
                <c:pt idx="14586">
                  <c:v>-2.14E-3</c:v>
                </c:pt>
                <c:pt idx="14587">
                  <c:v>-1.72E-3</c:v>
                </c:pt>
                <c:pt idx="14588">
                  <c:v>-1.24E-3</c:v>
                </c:pt>
                <c:pt idx="14589">
                  <c:v>-7.2000000000000005E-4</c:v>
                </c:pt>
                <c:pt idx="14590">
                  <c:v>-2.4000000000000001E-4</c:v>
                </c:pt>
                <c:pt idx="14591">
                  <c:v>2.3000000000000001E-4</c:v>
                </c:pt>
                <c:pt idx="14592">
                  <c:v>7.6000000000000004E-4</c:v>
                </c:pt>
                <c:pt idx="14593">
                  <c:v>1.1299999999999999E-3</c:v>
                </c:pt>
                <c:pt idx="14594">
                  <c:v>1.7099999999999999E-3</c:v>
                </c:pt>
                <c:pt idx="14595">
                  <c:v>2.2399999999999998E-3</c:v>
                </c:pt>
                <c:pt idx="14596">
                  <c:v>2.66E-3</c:v>
                </c:pt>
                <c:pt idx="14597">
                  <c:v>3.0799999999999998E-3</c:v>
                </c:pt>
                <c:pt idx="14598">
                  <c:v>3.5000000000000001E-3</c:v>
                </c:pt>
                <c:pt idx="14599">
                  <c:v>3.8700000000000002E-3</c:v>
                </c:pt>
                <c:pt idx="14600">
                  <c:v>4.2399999999999998E-3</c:v>
                </c:pt>
                <c:pt idx="14601">
                  <c:v>4.5500000000000002E-3</c:v>
                </c:pt>
                <c:pt idx="14602">
                  <c:v>4.8700000000000002E-3</c:v>
                </c:pt>
                <c:pt idx="14603">
                  <c:v>5.1900000000000002E-3</c:v>
                </c:pt>
                <c:pt idx="14604">
                  <c:v>5.4000000000000003E-3</c:v>
                </c:pt>
                <c:pt idx="14605">
                  <c:v>5.5500000000000002E-3</c:v>
                </c:pt>
                <c:pt idx="14606">
                  <c:v>5.6600000000000001E-3</c:v>
                </c:pt>
                <c:pt idx="14607">
                  <c:v>5.8199999999999997E-3</c:v>
                </c:pt>
                <c:pt idx="14608">
                  <c:v>5.8199999999999997E-3</c:v>
                </c:pt>
                <c:pt idx="14609">
                  <c:v>5.8700000000000002E-3</c:v>
                </c:pt>
                <c:pt idx="14610">
                  <c:v>5.9800000000000001E-3</c:v>
                </c:pt>
                <c:pt idx="14611">
                  <c:v>5.9199999999999999E-3</c:v>
                </c:pt>
                <c:pt idx="14612">
                  <c:v>5.8199999999999997E-3</c:v>
                </c:pt>
                <c:pt idx="14613">
                  <c:v>5.6600000000000001E-3</c:v>
                </c:pt>
                <c:pt idx="14614">
                  <c:v>5.4999999999999997E-3</c:v>
                </c:pt>
                <c:pt idx="14615">
                  <c:v>5.2900000000000004E-3</c:v>
                </c:pt>
                <c:pt idx="14616">
                  <c:v>5.0800000000000003E-3</c:v>
                </c:pt>
                <c:pt idx="14617">
                  <c:v>4.8700000000000002E-3</c:v>
                </c:pt>
                <c:pt idx="14618">
                  <c:v>4.6100000000000004E-3</c:v>
                </c:pt>
                <c:pt idx="14619">
                  <c:v>4.1799999999999997E-3</c:v>
                </c:pt>
                <c:pt idx="14620">
                  <c:v>3.9199999999999999E-3</c:v>
                </c:pt>
                <c:pt idx="14621">
                  <c:v>3.6099999999999999E-3</c:v>
                </c:pt>
                <c:pt idx="14622">
                  <c:v>3.2399999999999998E-3</c:v>
                </c:pt>
                <c:pt idx="14623">
                  <c:v>2.81E-3</c:v>
                </c:pt>
                <c:pt idx="14624">
                  <c:v>2.3400000000000001E-3</c:v>
                </c:pt>
                <c:pt idx="14625">
                  <c:v>1.92E-3</c:v>
                </c:pt>
                <c:pt idx="14626">
                  <c:v>1.5E-3</c:v>
                </c:pt>
                <c:pt idx="14627">
                  <c:v>1.0200000000000001E-3</c:v>
                </c:pt>
                <c:pt idx="14628">
                  <c:v>5.5000000000000003E-4</c:v>
                </c:pt>
                <c:pt idx="14629">
                  <c:v>6.9999999999999994E-5</c:v>
                </c:pt>
                <c:pt idx="14630">
                  <c:v>-4.4999999999999999E-4</c:v>
                </c:pt>
                <c:pt idx="14631">
                  <c:v>-8.7000000000000001E-4</c:v>
                </c:pt>
                <c:pt idx="14632">
                  <c:v>-1.1900000000000001E-3</c:v>
                </c:pt>
                <c:pt idx="14633">
                  <c:v>-1.7700000000000001E-3</c:v>
                </c:pt>
                <c:pt idx="14634">
                  <c:v>-2.2399999999999998E-3</c:v>
                </c:pt>
                <c:pt idx="14635">
                  <c:v>-2.7200000000000002E-3</c:v>
                </c:pt>
                <c:pt idx="14636">
                  <c:v>-3.1900000000000001E-3</c:v>
                </c:pt>
                <c:pt idx="14637">
                  <c:v>-3.6700000000000001E-3</c:v>
                </c:pt>
                <c:pt idx="14638">
                  <c:v>-4.0899999999999999E-3</c:v>
                </c:pt>
                <c:pt idx="14639">
                  <c:v>-4.5100000000000001E-3</c:v>
                </c:pt>
                <c:pt idx="14640">
                  <c:v>-5.0400000000000002E-3</c:v>
                </c:pt>
                <c:pt idx="14641">
                  <c:v>-5.4099999999999999E-3</c:v>
                </c:pt>
                <c:pt idx="14642">
                  <c:v>-5.7200000000000003E-3</c:v>
                </c:pt>
                <c:pt idx="14643">
                  <c:v>-6.0400000000000002E-3</c:v>
                </c:pt>
                <c:pt idx="14644">
                  <c:v>-6.4599999999999996E-3</c:v>
                </c:pt>
                <c:pt idx="14645">
                  <c:v>-6.7200000000000003E-3</c:v>
                </c:pt>
                <c:pt idx="14646">
                  <c:v>-7.0400000000000003E-3</c:v>
                </c:pt>
                <c:pt idx="14647">
                  <c:v>-7.3000000000000001E-3</c:v>
                </c:pt>
                <c:pt idx="14648">
                  <c:v>-7.4599999999999996E-3</c:v>
                </c:pt>
                <c:pt idx="14649">
                  <c:v>-7.6699999999999997E-3</c:v>
                </c:pt>
                <c:pt idx="14650">
                  <c:v>-7.9299999999999995E-3</c:v>
                </c:pt>
                <c:pt idx="14651">
                  <c:v>-7.9900000000000006E-3</c:v>
                </c:pt>
                <c:pt idx="14652">
                  <c:v>-8.1499999999999993E-3</c:v>
                </c:pt>
                <c:pt idx="14653">
                  <c:v>-8.2000000000000007E-3</c:v>
                </c:pt>
                <c:pt idx="14654">
                  <c:v>-8.1499999999999993E-3</c:v>
                </c:pt>
                <c:pt idx="14655">
                  <c:v>-8.2000000000000007E-3</c:v>
                </c:pt>
                <c:pt idx="14656">
                  <c:v>-8.2000000000000007E-3</c:v>
                </c:pt>
                <c:pt idx="14657">
                  <c:v>-8.0400000000000003E-3</c:v>
                </c:pt>
                <c:pt idx="14658">
                  <c:v>-7.8300000000000002E-3</c:v>
                </c:pt>
                <c:pt idx="14659">
                  <c:v>-7.7799999999999996E-3</c:v>
                </c:pt>
                <c:pt idx="14660">
                  <c:v>-7.5700000000000003E-3</c:v>
                </c:pt>
                <c:pt idx="14661">
                  <c:v>-7.3499999999999998E-3</c:v>
                </c:pt>
                <c:pt idx="14662">
                  <c:v>-7.0899999999999999E-3</c:v>
                </c:pt>
                <c:pt idx="14663">
                  <c:v>-6.8799999999999998E-3</c:v>
                </c:pt>
                <c:pt idx="14664">
                  <c:v>-6.4599999999999996E-3</c:v>
                </c:pt>
                <c:pt idx="14665">
                  <c:v>-6.1399999999999996E-3</c:v>
                </c:pt>
                <c:pt idx="14666">
                  <c:v>-5.8799999999999998E-3</c:v>
                </c:pt>
                <c:pt idx="14667">
                  <c:v>-5.4599999999999996E-3</c:v>
                </c:pt>
                <c:pt idx="14668">
                  <c:v>-5.1399999999999996E-3</c:v>
                </c:pt>
                <c:pt idx="14669">
                  <c:v>-4.7200000000000002E-3</c:v>
                </c:pt>
                <c:pt idx="14670">
                  <c:v>-4.2500000000000003E-3</c:v>
                </c:pt>
                <c:pt idx="14671">
                  <c:v>-3.8800000000000002E-3</c:v>
                </c:pt>
                <c:pt idx="14672">
                  <c:v>-3.5100000000000001E-3</c:v>
                </c:pt>
                <c:pt idx="14673">
                  <c:v>-3.0899999999999999E-3</c:v>
                </c:pt>
                <c:pt idx="14674">
                  <c:v>-2.6099999999999999E-3</c:v>
                </c:pt>
                <c:pt idx="14675">
                  <c:v>-2.3E-3</c:v>
                </c:pt>
                <c:pt idx="14676">
                  <c:v>-1.98E-3</c:v>
                </c:pt>
                <c:pt idx="14677">
                  <c:v>-1.6100000000000001E-3</c:v>
                </c:pt>
                <c:pt idx="14678">
                  <c:v>-1.3500000000000001E-3</c:v>
                </c:pt>
                <c:pt idx="14679">
                  <c:v>-1.0300000000000001E-3</c:v>
                </c:pt>
                <c:pt idx="14680">
                  <c:v>-6.6E-4</c:v>
                </c:pt>
                <c:pt idx="14681">
                  <c:v>-5.0000000000000001E-4</c:v>
                </c:pt>
                <c:pt idx="14682">
                  <c:v>-3.5E-4</c:v>
                </c:pt>
                <c:pt idx="14683">
                  <c:v>-2.4000000000000001E-4</c:v>
                </c:pt>
                <c:pt idx="14684">
                  <c:v>-8.0000000000000007E-5</c:v>
                </c:pt>
                <c:pt idx="14685">
                  <c:v>2.0000000000000002E-5</c:v>
                </c:pt>
                <c:pt idx="14686">
                  <c:v>6.9999999999999994E-5</c:v>
                </c:pt>
                <c:pt idx="14687">
                  <c:v>6.9999999999999994E-5</c:v>
                </c:pt>
                <c:pt idx="14688">
                  <c:v>6.9999999999999994E-5</c:v>
                </c:pt>
                <c:pt idx="14689">
                  <c:v>-3.0000000000000001E-5</c:v>
                </c:pt>
                <c:pt idx="14690">
                  <c:v>-1.3999999999999999E-4</c:v>
                </c:pt>
                <c:pt idx="14691">
                  <c:v>-2.4000000000000001E-4</c:v>
                </c:pt>
                <c:pt idx="14692">
                  <c:v>-4.4999999999999999E-4</c:v>
                </c:pt>
                <c:pt idx="14693">
                  <c:v>-6.6E-4</c:v>
                </c:pt>
                <c:pt idx="14694">
                  <c:v>-9.7999999999999997E-4</c:v>
                </c:pt>
                <c:pt idx="14695">
                  <c:v>-1.24E-3</c:v>
                </c:pt>
                <c:pt idx="14696">
                  <c:v>-1.56E-3</c:v>
                </c:pt>
                <c:pt idx="14697">
                  <c:v>-1.98E-3</c:v>
                </c:pt>
                <c:pt idx="14698">
                  <c:v>-2.3500000000000001E-3</c:v>
                </c:pt>
                <c:pt idx="14699">
                  <c:v>-2.7200000000000002E-3</c:v>
                </c:pt>
                <c:pt idx="14700">
                  <c:v>-3.14E-3</c:v>
                </c:pt>
                <c:pt idx="14701">
                  <c:v>-3.6099999999999999E-3</c:v>
                </c:pt>
                <c:pt idx="14702">
                  <c:v>-3.9300000000000003E-3</c:v>
                </c:pt>
                <c:pt idx="14703">
                  <c:v>-4.4000000000000003E-3</c:v>
                </c:pt>
                <c:pt idx="14704">
                  <c:v>-5.0400000000000002E-3</c:v>
                </c:pt>
                <c:pt idx="14705">
                  <c:v>-5.4099999999999999E-3</c:v>
                </c:pt>
                <c:pt idx="14706">
                  <c:v>-5.8300000000000001E-3</c:v>
                </c:pt>
                <c:pt idx="14707">
                  <c:v>-6.2500000000000003E-3</c:v>
                </c:pt>
                <c:pt idx="14708">
                  <c:v>-6.7200000000000003E-3</c:v>
                </c:pt>
                <c:pt idx="14709">
                  <c:v>-7.1399999999999996E-3</c:v>
                </c:pt>
                <c:pt idx="14710">
                  <c:v>-7.5100000000000002E-3</c:v>
                </c:pt>
                <c:pt idx="14711">
                  <c:v>-7.8300000000000002E-3</c:v>
                </c:pt>
                <c:pt idx="14712">
                  <c:v>-8.09E-3</c:v>
                </c:pt>
                <c:pt idx="14713">
                  <c:v>-8.4600000000000005E-3</c:v>
                </c:pt>
                <c:pt idx="14714">
                  <c:v>-8.6199999999999992E-3</c:v>
                </c:pt>
                <c:pt idx="14715">
                  <c:v>-8.7799999999999996E-3</c:v>
                </c:pt>
                <c:pt idx="14716">
                  <c:v>-8.8800000000000007E-3</c:v>
                </c:pt>
                <c:pt idx="14717">
                  <c:v>-9.0900000000000009E-3</c:v>
                </c:pt>
                <c:pt idx="14718">
                  <c:v>-9.0900000000000009E-3</c:v>
                </c:pt>
                <c:pt idx="14719">
                  <c:v>-9.0900000000000009E-3</c:v>
                </c:pt>
                <c:pt idx="14720">
                  <c:v>-9.0399999999999994E-3</c:v>
                </c:pt>
                <c:pt idx="14721">
                  <c:v>-8.8800000000000007E-3</c:v>
                </c:pt>
                <c:pt idx="14722">
                  <c:v>-8.6700000000000006E-3</c:v>
                </c:pt>
                <c:pt idx="14723">
                  <c:v>-8.3599999999999994E-3</c:v>
                </c:pt>
                <c:pt idx="14724">
                  <c:v>-8.1499999999999993E-3</c:v>
                </c:pt>
                <c:pt idx="14725">
                  <c:v>-7.7200000000000003E-3</c:v>
                </c:pt>
                <c:pt idx="14726">
                  <c:v>-7.3499999999999998E-3</c:v>
                </c:pt>
                <c:pt idx="14727">
                  <c:v>-6.8799999999999998E-3</c:v>
                </c:pt>
                <c:pt idx="14728">
                  <c:v>-6.4099999999999999E-3</c:v>
                </c:pt>
                <c:pt idx="14729">
                  <c:v>-5.9300000000000004E-3</c:v>
                </c:pt>
                <c:pt idx="14730">
                  <c:v>-5.4599999999999996E-3</c:v>
                </c:pt>
                <c:pt idx="14731">
                  <c:v>-4.8300000000000001E-3</c:v>
                </c:pt>
                <c:pt idx="14732">
                  <c:v>-4.2500000000000003E-3</c:v>
                </c:pt>
                <c:pt idx="14733">
                  <c:v>-3.6700000000000001E-3</c:v>
                </c:pt>
                <c:pt idx="14734">
                  <c:v>-2.9299999999999999E-3</c:v>
                </c:pt>
                <c:pt idx="14735">
                  <c:v>-2.3999999999999998E-3</c:v>
                </c:pt>
                <c:pt idx="14736">
                  <c:v>-1.7700000000000001E-3</c:v>
                </c:pt>
                <c:pt idx="14737">
                  <c:v>-1.3500000000000001E-3</c:v>
                </c:pt>
                <c:pt idx="14738">
                  <c:v>-7.2000000000000005E-4</c:v>
                </c:pt>
                <c:pt idx="14739">
                  <c:v>-1.9000000000000001E-4</c:v>
                </c:pt>
                <c:pt idx="14740">
                  <c:v>3.8999999999999999E-4</c:v>
                </c:pt>
                <c:pt idx="14741">
                  <c:v>8.0999999999999996E-4</c:v>
                </c:pt>
                <c:pt idx="14742">
                  <c:v>1.1299999999999999E-3</c:v>
                </c:pt>
                <c:pt idx="14743">
                  <c:v>1.5499999999999999E-3</c:v>
                </c:pt>
                <c:pt idx="14744">
                  <c:v>1.8699999999999999E-3</c:v>
                </c:pt>
                <c:pt idx="14745">
                  <c:v>2.1299999999999999E-3</c:v>
                </c:pt>
                <c:pt idx="14746">
                  <c:v>2.2399999999999998E-3</c:v>
                </c:pt>
                <c:pt idx="14747">
                  <c:v>2.3900000000000002E-3</c:v>
                </c:pt>
                <c:pt idx="14748">
                  <c:v>2.5500000000000002E-3</c:v>
                </c:pt>
                <c:pt idx="14749">
                  <c:v>2.5500000000000002E-3</c:v>
                </c:pt>
                <c:pt idx="14750">
                  <c:v>2.5000000000000001E-3</c:v>
                </c:pt>
                <c:pt idx="14751">
                  <c:v>2.3900000000000002E-3</c:v>
                </c:pt>
                <c:pt idx="14752">
                  <c:v>2.2399999999999998E-3</c:v>
                </c:pt>
                <c:pt idx="14753">
                  <c:v>2.0799999999999998E-3</c:v>
                </c:pt>
                <c:pt idx="14754">
                  <c:v>1.7600000000000001E-3</c:v>
                </c:pt>
                <c:pt idx="14755">
                  <c:v>1.6000000000000001E-3</c:v>
                </c:pt>
                <c:pt idx="14756">
                  <c:v>1.23E-3</c:v>
                </c:pt>
                <c:pt idx="14757">
                  <c:v>8.7000000000000001E-4</c:v>
                </c:pt>
                <c:pt idx="14758">
                  <c:v>5.0000000000000001E-4</c:v>
                </c:pt>
                <c:pt idx="14759">
                  <c:v>1.8000000000000001E-4</c:v>
                </c:pt>
                <c:pt idx="14760">
                  <c:v>-2.4000000000000001E-4</c:v>
                </c:pt>
                <c:pt idx="14761">
                  <c:v>-6.0999999999999997E-4</c:v>
                </c:pt>
                <c:pt idx="14762">
                  <c:v>-9.7999999999999997E-4</c:v>
                </c:pt>
                <c:pt idx="14763">
                  <c:v>-1.4E-3</c:v>
                </c:pt>
                <c:pt idx="14764">
                  <c:v>-1.72E-3</c:v>
                </c:pt>
                <c:pt idx="14765">
                  <c:v>-2.0899999999999998E-3</c:v>
                </c:pt>
                <c:pt idx="14766">
                  <c:v>-2.3999999999999998E-3</c:v>
                </c:pt>
                <c:pt idx="14767">
                  <c:v>-2.6700000000000001E-3</c:v>
                </c:pt>
                <c:pt idx="14768">
                  <c:v>-2.9299999999999999E-3</c:v>
                </c:pt>
                <c:pt idx="14769">
                  <c:v>-3.0300000000000001E-3</c:v>
                </c:pt>
                <c:pt idx="14770">
                  <c:v>-3.3E-3</c:v>
                </c:pt>
                <c:pt idx="14771">
                  <c:v>-3.3500000000000001E-3</c:v>
                </c:pt>
                <c:pt idx="14772">
                  <c:v>-3.3E-3</c:v>
                </c:pt>
                <c:pt idx="14773">
                  <c:v>-3.3E-3</c:v>
                </c:pt>
                <c:pt idx="14774">
                  <c:v>-3.3E-3</c:v>
                </c:pt>
                <c:pt idx="14775">
                  <c:v>-3.1900000000000001E-3</c:v>
                </c:pt>
                <c:pt idx="14776">
                  <c:v>-3.0300000000000001E-3</c:v>
                </c:pt>
                <c:pt idx="14777">
                  <c:v>-2.82E-3</c:v>
                </c:pt>
                <c:pt idx="14778">
                  <c:v>-2.3999999999999998E-3</c:v>
                </c:pt>
                <c:pt idx="14779">
                  <c:v>-2.1900000000000001E-3</c:v>
                </c:pt>
                <c:pt idx="14780">
                  <c:v>-1.82E-3</c:v>
                </c:pt>
                <c:pt idx="14781">
                  <c:v>-1.5100000000000001E-3</c:v>
                </c:pt>
                <c:pt idx="14782">
                  <c:v>-1.08E-3</c:v>
                </c:pt>
                <c:pt idx="14783">
                  <c:v>-7.2000000000000005E-4</c:v>
                </c:pt>
                <c:pt idx="14784">
                  <c:v>-1.3999999999999999E-4</c:v>
                </c:pt>
                <c:pt idx="14785">
                  <c:v>4.4000000000000002E-4</c:v>
                </c:pt>
                <c:pt idx="14786">
                  <c:v>8.7000000000000001E-4</c:v>
                </c:pt>
                <c:pt idx="14787">
                  <c:v>1.39E-3</c:v>
                </c:pt>
                <c:pt idx="14788">
                  <c:v>1.92E-3</c:v>
                </c:pt>
                <c:pt idx="14789">
                  <c:v>2.3900000000000002E-3</c:v>
                </c:pt>
                <c:pt idx="14790">
                  <c:v>3.0300000000000001E-3</c:v>
                </c:pt>
                <c:pt idx="14791">
                  <c:v>3.4499999999999999E-3</c:v>
                </c:pt>
                <c:pt idx="14792">
                  <c:v>3.9699999999999996E-3</c:v>
                </c:pt>
                <c:pt idx="14793">
                  <c:v>4.4000000000000003E-3</c:v>
                </c:pt>
                <c:pt idx="14794">
                  <c:v>4.8700000000000002E-3</c:v>
                </c:pt>
                <c:pt idx="14795">
                  <c:v>5.2399999999999999E-3</c:v>
                </c:pt>
                <c:pt idx="14796">
                  <c:v>5.7099999999999998E-3</c:v>
                </c:pt>
                <c:pt idx="14797">
                  <c:v>6.0299999999999998E-3</c:v>
                </c:pt>
                <c:pt idx="14798">
                  <c:v>6.4000000000000003E-3</c:v>
                </c:pt>
                <c:pt idx="14799">
                  <c:v>6.77E-3</c:v>
                </c:pt>
                <c:pt idx="14800">
                  <c:v>6.9199999999999999E-3</c:v>
                </c:pt>
                <c:pt idx="14801">
                  <c:v>7.1900000000000002E-3</c:v>
                </c:pt>
                <c:pt idx="14802">
                  <c:v>7.4000000000000003E-3</c:v>
                </c:pt>
                <c:pt idx="14803">
                  <c:v>7.45E-3</c:v>
                </c:pt>
                <c:pt idx="14804">
                  <c:v>7.7200000000000003E-3</c:v>
                </c:pt>
                <c:pt idx="14805">
                  <c:v>7.7200000000000003E-3</c:v>
                </c:pt>
                <c:pt idx="14806">
                  <c:v>7.9799999999999992E-3</c:v>
                </c:pt>
                <c:pt idx="14807">
                  <c:v>7.8700000000000003E-3</c:v>
                </c:pt>
                <c:pt idx="14808">
                  <c:v>7.8700000000000003E-3</c:v>
                </c:pt>
                <c:pt idx="14809">
                  <c:v>7.8200000000000006E-3</c:v>
                </c:pt>
                <c:pt idx="14810">
                  <c:v>7.8200000000000006E-3</c:v>
                </c:pt>
                <c:pt idx="14811">
                  <c:v>7.8200000000000006E-3</c:v>
                </c:pt>
                <c:pt idx="14812">
                  <c:v>7.7200000000000003E-3</c:v>
                </c:pt>
                <c:pt idx="14813">
                  <c:v>7.4999999999999997E-3</c:v>
                </c:pt>
                <c:pt idx="14814">
                  <c:v>7.45E-3</c:v>
                </c:pt>
                <c:pt idx="14815">
                  <c:v>7.2399999999999999E-3</c:v>
                </c:pt>
                <c:pt idx="14816">
                  <c:v>7.1399999999999996E-3</c:v>
                </c:pt>
                <c:pt idx="14817">
                  <c:v>6.8700000000000002E-3</c:v>
                </c:pt>
                <c:pt idx="14818">
                  <c:v>6.6600000000000001E-3</c:v>
                </c:pt>
                <c:pt idx="14819">
                  <c:v>6.6100000000000004E-3</c:v>
                </c:pt>
                <c:pt idx="14820">
                  <c:v>6.45E-3</c:v>
                </c:pt>
                <c:pt idx="14821">
                  <c:v>6.13E-3</c:v>
                </c:pt>
                <c:pt idx="14822">
                  <c:v>5.9800000000000001E-3</c:v>
                </c:pt>
                <c:pt idx="14823">
                  <c:v>5.7099999999999998E-3</c:v>
                </c:pt>
                <c:pt idx="14824">
                  <c:v>5.5500000000000002E-3</c:v>
                </c:pt>
                <c:pt idx="14825">
                  <c:v>5.2399999999999999E-3</c:v>
                </c:pt>
                <c:pt idx="14826">
                  <c:v>5.0299999999999997E-3</c:v>
                </c:pt>
                <c:pt idx="14827">
                  <c:v>4.8199999999999996E-3</c:v>
                </c:pt>
                <c:pt idx="14828">
                  <c:v>4.6600000000000001E-3</c:v>
                </c:pt>
                <c:pt idx="14829">
                  <c:v>4.2900000000000004E-3</c:v>
                </c:pt>
                <c:pt idx="14830">
                  <c:v>3.9699999999999996E-3</c:v>
                </c:pt>
                <c:pt idx="14831">
                  <c:v>3.7100000000000002E-3</c:v>
                </c:pt>
                <c:pt idx="14832">
                  <c:v>3.5000000000000001E-3</c:v>
                </c:pt>
                <c:pt idx="14833">
                  <c:v>3.1800000000000001E-3</c:v>
                </c:pt>
                <c:pt idx="14834">
                  <c:v>2.97E-3</c:v>
                </c:pt>
                <c:pt idx="14835">
                  <c:v>2.66E-3</c:v>
                </c:pt>
                <c:pt idx="14836">
                  <c:v>2.3400000000000001E-3</c:v>
                </c:pt>
                <c:pt idx="14837">
                  <c:v>2.0200000000000001E-3</c:v>
                </c:pt>
                <c:pt idx="14838">
                  <c:v>1.7099999999999999E-3</c:v>
                </c:pt>
                <c:pt idx="14839">
                  <c:v>1.39E-3</c:v>
                </c:pt>
                <c:pt idx="14840">
                  <c:v>1.1299999999999999E-3</c:v>
                </c:pt>
                <c:pt idx="14841">
                  <c:v>8.0999999999999996E-4</c:v>
                </c:pt>
                <c:pt idx="14842">
                  <c:v>5.0000000000000001E-4</c:v>
                </c:pt>
                <c:pt idx="14843">
                  <c:v>6.9999999999999994E-5</c:v>
                </c:pt>
                <c:pt idx="14844">
                  <c:v>-1.9000000000000001E-4</c:v>
                </c:pt>
                <c:pt idx="14845">
                  <c:v>-5.0000000000000001E-4</c:v>
                </c:pt>
                <c:pt idx="14846">
                  <c:v>-8.7000000000000001E-4</c:v>
                </c:pt>
                <c:pt idx="14847">
                  <c:v>-1.2999999999999999E-3</c:v>
                </c:pt>
                <c:pt idx="14848">
                  <c:v>-1.6100000000000001E-3</c:v>
                </c:pt>
                <c:pt idx="14849">
                  <c:v>-1.82E-3</c:v>
                </c:pt>
                <c:pt idx="14850">
                  <c:v>-2.1900000000000001E-3</c:v>
                </c:pt>
                <c:pt idx="14851">
                  <c:v>-2.6099999999999999E-3</c:v>
                </c:pt>
                <c:pt idx="14852">
                  <c:v>-2.9299999999999999E-3</c:v>
                </c:pt>
                <c:pt idx="14853">
                  <c:v>-3.3E-3</c:v>
                </c:pt>
                <c:pt idx="14854">
                  <c:v>-3.5100000000000001E-3</c:v>
                </c:pt>
                <c:pt idx="14855">
                  <c:v>-3.7699999999999999E-3</c:v>
                </c:pt>
                <c:pt idx="14856">
                  <c:v>-3.98E-3</c:v>
                </c:pt>
                <c:pt idx="14857">
                  <c:v>-4.3E-3</c:v>
                </c:pt>
                <c:pt idx="14858">
                  <c:v>-4.5100000000000001E-3</c:v>
                </c:pt>
                <c:pt idx="14859">
                  <c:v>-4.7699999999999999E-3</c:v>
                </c:pt>
                <c:pt idx="14860">
                  <c:v>-4.9300000000000004E-3</c:v>
                </c:pt>
                <c:pt idx="14861">
                  <c:v>-5.0400000000000002E-3</c:v>
                </c:pt>
                <c:pt idx="14862">
                  <c:v>-5.1900000000000002E-3</c:v>
                </c:pt>
                <c:pt idx="14863">
                  <c:v>-5.3499999999999997E-3</c:v>
                </c:pt>
                <c:pt idx="14864">
                  <c:v>-5.4599999999999996E-3</c:v>
                </c:pt>
                <c:pt idx="14865">
                  <c:v>-5.62E-3</c:v>
                </c:pt>
                <c:pt idx="14866">
                  <c:v>-5.62E-3</c:v>
                </c:pt>
                <c:pt idx="14867">
                  <c:v>-5.6699999999999997E-3</c:v>
                </c:pt>
                <c:pt idx="14868">
                  <c:v>-5.62E-3</c:v>
                </c:pt>
                <c:pt idx="14869">
                  <c:v>-5.7200000000000003E-3</c:v>
                </c:pt>
                <c:pt idx="14870">
                  <c:v>-5.6699999999999997E-3</c:v>
                </c:pt>
                <c:pt idx="14871">
                  <c:v>-5.6699999999999997E-3</c:v>
                </c:pt>
                <c:pt idx="14872">
                  <c:v>-5.5100000000000001E-3</c:v>
                </c:pt>
                <c:pt idx="14873">
                  <c:v>-5.5100000000000001E-3</c:v>
                </c:pt>
                <c:pt idx="14874">
                  <c:v>-5.4599999999999996E-3</c:v>
                </c:pt>
                <c:pt idx="14875">
                  <c:v>-5.4599999999999996E-3</c:v>
                </c:pt>
                <c:pt idx="14876">
                  <c:v>-5.3E-3</c:v>
                </c:pt>
                <c:pt idx="14877">
                  <c:v>-5.1900000000000002E-3</c:v>
                </c:pt>
                <c:pt idx="14878">
                  <c:v>-5.0899999999999999E-3</c:v>
                </c:pt>
                <c:pt idx="14879">
                  <c:v>-5.0400000000000002E-3</c:v>
                </c:pt>
                <c:pt idx="14880">
                  <c:v>-4.9300000000000004E-3</c:v>
                </c:pt>
                <c:pt idx="14881">
                  <c:v>-4.8300000000000001E-3</c:v>
                </c:pt>
                <c:pt idx="14882">
                  <c:v>-4.7200000000000002E-3</c:v>
                </c:pt>
                <c:pt idx="14883">
                  <c:v>-4.5599999999999998E-3</c:v>
                </c:pt>
                <c:pt idx="14884">
                  <c:v>-4.5100000000000001E-3</c:v>
                </c:pt>
                <c:pt idx="14885">
                  <c:v>-4.4600000000000004E-3</c:v>
                </c:pt>
                <c:pt idx="14886">
                  <c:v>-4.3499999999999997E-3</c:v>
                </c:pt>
                <c:pt idx="14887">
                  <c:v>-4.3499999999999997E-3</c:v>
                </c:pt>
                <c:pt idx="14888">
                  <c:v>-4.2500000000000003E-3</c:v>
                </c:pt>
                <c:pt idx="14889">
                  <c:v>-4.1399999999999996E-3</c:v>
                </c:pt>
                <c:pt idx="14890">
                  <c:v>-4.1900000000000001E-3</c:v>
                </c:pt>
                <c:pt idx="14891">
                  <c:v>-4.1399999999999996E-3</c:v>
                </c:pt>
                <c:pt idx="14892">
                  <c:v>-4.0899999999999999E-3</c:v>
                </c:pt>
                <c:pt idx="14893">
                  <c:v>-3.98E-3</c:v>
                </c:pt>
                <c:pt idx="14894">
                  <c:v>-3.98E-3</c:v>
                </c:pt>
                <c:pt idx="14895">
                  <c:v>-4.0400000000000002E-3</c:v>
                </c:pt>
                <c:pt idx="14896">
                  <c:v>-4.0400000000000002E-3</c:v>
                </c:pt>
                <c:pt idx="14897">
                  <c:v>-4.0899999999999999E-3</c:v>
                </c:pt>
                <c:pt idx="14898">
                  <c:v>-4.0400000000000002E-3</c:v>
                </c:pt>
                <c:pt idx="14899">
                  <c:v>-4.0400000000000002E-3</c:v>
                </c:pt>
                <c:pt idx="14900">
                  <c:v>-4.0400000000000002E-3</c:v>
                </c:pt>
                <c:pt idx="14901">
                  <c:v>-4.0400000000000002E-3</c:v>
                </c:pt>
                <c:pt idx="14902">
                  <c:v>-4.0899999999999999E-3</c:v>
                </c:pt>
                <c:pt idx="14903">
                  <c:v>-4.0899999999999999E-3</c:v>
                </c:pt>
                <c:pt idx="14904">
                  <c:v>-4.1399999999999996E-3</c:v>
                </c:pt>
                <c:pt idx="14905">
                  <c:v>-4.1399999999999996E-3</c:v>
                </c:pt>
                <c:pt idx="14906">
                  <c:v>-4.1900000000000001E-3</c:v>
                </c:pt>
                <c:pt idx="14907">
                  <c:v>-4.1900000000000001E-3</c:v>
                </c:pt>
                <c:pt idx="14908">
                  <c:v>-4.0400000000000002E-3</c:v>
                </c:pt>
                <c:pt idx="14909">
                  <c:v>-4.1399999999999996E-3</c:v>
                </c:pt>
                <c:pt idx="14910">
                  <c:v>-4.1399999999999996E-3</c:v>
                </c:pt>
                <c:pt idx="14911">
                  <c:v>-4.0899999999999999E-3</c:v>
                </c:pt>
                <c:pt idx="14912">
                  <c:v>-4.0899999999999999E-3</c:v>
                </c:pt>
                <c:pt idx="14913">
                  <c:v>-4.0899999999999999E-3</c:v>
                </c:pt>
                <c:pt idx="14914">
                  <c:v>-3.8800000000000002E-3</c:v>
                </c:pt>
                <c:pt idx="14915">
                  <c:v>-3.8800000000000002E-3</c:v>
                </c:pt>
                <c:pt idx="14916">
                  <c:v>-3.82E-3</c:v>
                </c:pt>
                <c:pt idx="14917">
                  <c:v>-3.6700000000000001E-3</c:v>
                </c:pt>
                <c:pt idx="14918">
                  <c:v>-3.6700000000000001E-3</c:v>
                </c:pt>
                <c:pt idx="14919">
                  <c:v>-3.5599999999999998E-3</c:v>
                </c:pt>
                <c:pt idx="14920">
                  <c:v>-3.3999999999999998E-3</c:v>
                </c:pt>
                <c:pt idx="14921">
                  <c:v>-3.3500000000000001E-3</c:v>
                </c:pt>
                <c:pt idx="14922">
                  <c:v>-3.1900000000000001E-3</c:v>
                </c:pt>
                <c:pt idx="14923">
                  <c:v>-2.98E-3</c:v>
                </c:pt>
                <c:pt idx="14924">
                  <c:v>-2.82E-3</c:v>
                </c:pt>
                <c:pt idx="14925">
                  <c:v>-2.82E-3</c:v>
                </c:pt>
                <c:pt idx="14926">
                  <c:v>-2.6099999999999999E-3</c:v>
                </c:pt>
                <c:pt idx="14927">
                  <c:v>-2.3999999999999998E-3</c:v>
                </c:pt>
                <c:pt idx="14928">
                  <c:v>-2.1900000000000001E-3</c:v>
                </c:pt>
                <c:pt idx="14929">
                  <c:v>-2.0899999999999998E-3</c:v>
                </c:pt>
                <c:pt idx="14930">
                  <c:v>-1.8699999999999999E-3</c:v>
                </c:pt>
                <c:pt idx="14931">
                  <c:v>-1.72E-3</c:v>
                </c:pt>
                <c:pt idx="14932">
                  <c:v>-1.6100000000000001E-3</c:v>
                </c:pt>
                <c:pt idx="14933">
                  <c:v>-1.4E-3</c:v>
                </c:pt>
                <c:pt idx="14934">
                  <c:v>-1.24E-3</c:v>
                </c:pt>
                <c:pt idx="14935">
                  <c:v>-1.0300000000000001E-3</c:v>
                </c:pt>
                <c:pt idx="14936">
                  <c:v>-8.7000000000000001E-4</c:v>
                </c:pt>
                <c:pt idx="14937">
                  <c:v>-7.2000000000000005E-4</c:v>
                </c:pt>
                <c:pt idx="14938">
                  <c:v>-5.5999999999999995E-4</c:v>
                </c:pt>
                <c:pt idx="14939">
                  <c:v>-5.5999999999999995E-4</c:v>
                </c:pt>
                <c:pt idx="14940">
                  <c:v>-4.0000000000000002E-4</c:v>
                </c:pt>
                <c:pt idx="14941">
                  <c:v>-2.4000000000000001E-4</c:v>
                </c:pt>
                <c:pt idx="14942">
                  <c:v>-1.3999999999999999E-4</c:v>
                </c:pt>
                <c:pt idx="14943">
                  <c:v>-1.3999999999999999E-4</c:v>
                </c:pt>
                <c:pt idx="14944">
                  <c:v>-8.0000000000000007E-5</c:v>
                </c:pt>
                <c:pt idx="14945">
                  <c:v>2.0000000000000002E-5</c:v>
                </c:pt>
                <c:pt idx="14946">
                  <c:v>2.0000000000000002E-5</c:v>
                </c:pt>
                <c:pt idx="14947">
                  <c:v>-3.0000000000000001E-5</c:v>
                </c:pt>
                <c:pt idx="14948">
                  <c:v>-3.0000000000000001E-5</c:v>
                </c:pt>
                <c:pt idx="14949">
                  <c:v>-8.0000000000000007E-5</c:v>
                </c:pt>
                <c:pt idx="14950">
                  <c:v>-8.0000000000000007E-5</c:v>
                </c:pt>
                <c:pt idx="14951">
                  <c:v>-1.9000000000000001E-4</c:v>
                </c:pt>
                <c:pt idx="14952">
                  <c:v>-1.3999999999999999E-4</c:v>
                </c:pt>
                <c:pt idx="14953">
                  <c:v>-2.4000000000000001E-4</c:v>
                </c:pt>
                <c:pt idx="14954">
                  <c:v>-2.9E-4</c:v>
                </c:pt>
                <c:pt idx="14955">
                  <c:v>-4.4999999999999999E-4</c:v>
                </c:pt>
                <c:pt idx="14956">
                  <c:v>-5.0000000000000001E-4</c:v>
                </c:pt>
                <c:pt idx="14957">
                  <c:v>-6.6E-4</c:v>
                </c:pt>
                <c:pt idx="14958">
                  <c:v>-6.0999999999999997E-4</c:v>
                </c:pt>
                <c:pt idx="14959">
                  <c:v>-7.6999999999999996E-4</c:v>
                </c:pt>
                <c:pt idx="14960">
                  <c:v>-9.3000000000000005E-4</c:v>
                </c:pt>
                <c:pt idx="14961">
                  <c:v>-9.7999999999999997E-4</c:v>
                </c:pt>
                <c:pt idx="14962">
                  <c:v>-1.0300000000000001E-3</c:v>
                </c:pt>
                <c:pt idx="14963">
                  <c:v>-1.14E-3</c:v>
                </c:pt>
                <c:pt idx="14964">
                  <c:v>-1.24E-3</c:v>
                </c:pt>
                <c:pt idx="14965">
                  <c:v>-1.3500000000000001E-3</c:v>
                </c:pt>
                <c:pt idx="14966">
                  <c:v>-1.2999999999999999E-3</c:v>
                </c:pt>
                <c:pt idx="14967">
                  <c:v>-1.5100000000000001E-3</c:v>
                </c:pt>
                <c:pt idx="14968">
                  <c:v>-1.4E-3</c:v>
                </c:pt>
                <c:pt idx="14969">
                  <c:v>-1.5100000000000001E-3</c:v>
                </c:pt>
                <c:pt idx="14970">
                  <c:v>-1.5100000000000001E-3</c:v>
                </c:pt>
                <c:pt idx="14971">
                  <c:v>-1.5100000000000001E-3</c:v>
                </c:pt>
                <c:pt idx="14972">
                  <c:v>-1.4E-3</c:v>
                </c:pt>
                <c:pt idx="14973">
                  <c:v>-1.5100000000000001E-3</c:v>
                </c:pt>
                <c:pt idx="14974">
                  <c:v>-1.5100000000000001E-3</c:v>
                </c:pt>
                <c:pt idx="14975">
                  <c:v>-1.5100000000000001E-3</c:v>
                </c:pt>
                <c:pt idx="14976">
                  <c:v>-1.4499999999999999E-3</c:v>
                </c:pt>
                <c:pt idx="14977">
                  <c:v>-1.4E-3</c:v>
                </c:pt>
                <c:pt idx="14978">
                  <c:v>-1.2999999999999999E-3</c:v>
                </c:pt>
                <c:pt idx="14979">
                  <c:v>-1.24E-3</c:v>
                </c:pt>
                <c:pt idx="14980">
                  <c:v>-1.1900000000000001E-3</c:v>
                </c:pt>
                <c:pt idx="14981">
                  <c:v>-1.24E-3</c:v>
                </c:pt>
                <c:pt idx="14982">
                  <c:v>-1.1900000000000001E-3</c:v>
                </c:pt>
                <c:pt idx="14983">
                  <c:v>-1.1900000000000001E-3</c:v>
                </c:pt>
                <c:pt idx="14984">
                  <c:v>-1.14E-3</c:v>
                </c:pt>
                <c:pt idx="14985">
                  <c:v>-1.14E-3</c:v>
                </c:pt>
                <c:pt idx="14986">
                  <c:v>-1.08E-3</c:v>
                </c:pt>
                <c:pt idx="14987">
                  <c:v>-1.14E-3</c:v>
                </c:pt>
                <c:pt idx="14988">
                  <c:v>-1.1900000000000001E-3</c:v>
                </c:pt>
                <c:pt idx="14989">
                  <c:v>-1.1900000000000001E-3</c:v>
                </c:pt>
                <c:pt idx="14990">
                  <c:v>-1.2999999999999999E-3</c:v>
                </c:pt>
                <c:pt idx="14991">
                  <c:v>-1.3500000000000001E-3</c:v>
                </c:pt>
                <c:pt idx="14992">
                  <c:v>-1.4499999999999999E-3</c:v>
                </c:pt>
                <c:pt idx="14993">
                  <c:v>-1.72E-3</c:v>
                </c:pt>
                <c:pt idx="14994">
                  <c:v>-1.7700000000000001E-3</c:v>
                </c:pt>
                <c:pt idx="14995">
                  <c:v>-1.98E-3</c:v>
                </c:pt>
                <c:pt idx="14996">
                  <c:v>-2.0899999999999998E-3</c:v>
                </c:pt>
                <c:pt idx="14997">
                  <c:v>-2.2399999999999998E-3</c:v>
                </c:pt>
                <c:pt idx="14998">
                  <c:v>-2.5600000000000002E-3</c:v>
                </c:pt>
                <c:pt idx="14999">
                  <c:v>-2.82E-3</c:v>
                </c:pt>
                <c:pt idx="15000">
                  <c:v>-2.98E-3</c:v>
                </c:pt>
                <c:pt idx="15001">
                  <c:v>-3.3E-3</c:v>
                </c:pt>
                <c:pt idx="15002">
                  <c:v>-3.6099999999999999E-3</c:v>
                </c:pt>
                <c:pt idx="15003">
                  <c:v>-3.8800000000000002E-3</c:v>
                </c:pt>
                <c:pt idx="15004">
                  <c:v>-4.1399999999999996E-3</c:v>
                </c:pt>
                <c:pt idx="15005">
                  <c:v>-4.4600000000000004E-3</c:v>
                </c:pt>
                <c:pt idx="15006">
                  <c:v>-4.8300000000000001E-3</c:v>
                </c:pt>
                <c:pt idx="15007">
                  <c:v>-5.0899999999999999E-3</c:v>
                </c:pt>
                <c:pt idx="15008">
                  <c:v>-5.5100000000000001E-3</c:v>
                </c:pt>
                <c:pt idx="15009">
                  <c:v>-5.77E-3</c:v>
                </c:pt>
                <c:pt idx="15010">
                  <c:v>-6.0899999999999999E-3</c:v>
                </c:pt>
                <c:pt idx="15011">
                  <c:v>-6.4599999999999996E-3</c:v>
                </c:pt>
                <c:pt idx="15012">
                  <c:v>-6.7200000000000003E-3</c:v>
                </c:pt>
                <c:pt idx="15013">
                  <c:v>-7.1399999999999996E-3</c:v>
                </c:pt>
                <c:pt idx="15014">
                  <c:v>-7.5100000000000002E-3</c:v>
                </c:pt>
                <c:pt idx="15015">
                  <c:v>-7.7200000000000003E-3</c:v>
                </c:pt>
                <c:pt idx="15016">
                  <c:v>-8.1499999999999993E-3</c:v>
                </c:pt>
                <c:pt idx="15017">
                  <c:v>-8.3599999999999994E-3</c:v>
                </c:pt>
                <c:pt idx="15018">
                  <c:v>-8.5699999999999995E-3</c:v>
                </c:pt>
                <c:pt idx="15019">
                  <c:v>-8.94E-3</c:v>
                </c:pt>
                <c:pt idx="15020">
                  <c:v>-8.9899999999999997E-3</c:v>
                </c:pt>
                <c:pt idx="15021">
                  <c:v>-9.2499999999999995E-3</c:v>
                </c:pt>
                <c:pt idx="15022">
                  <c:v>-9.41E-3</c:v>
                </c:pt>
                <c:pt idx="15023">
                  <c:v>-9.5700000000000004E-3</c:v>
                </c:pt>
                <c:pt idx="15024">
                  <c:v>-9.7800000000000005E-3</c:v>
                </c:pt>
                <c:pt idx="15025">
                  <c:v>-9.8300000000000002E-3</c:v>
                </c:pt>
                <c:pt idx="15026">
                  <c:v>-9.8300000000000002E-3</c:v>
                </c:pt>
                <c:pt idx="15027">
                  <c:v>-9.8799999999999999E-3</c:v>
                </c:pt>
                <c:pt idx="15028">
                  <c:v>-9.8300000000000002E-3</c:v>
                </c:pt>
                <c:pt idx="15029">
                  <c:v>-9.8300000000000002E-3</c:v>
                </c:pt>
                <c:pt idx="15030">
                  <c:v>-9.6699999999999998E-3</c:v>
                </c:pt>
                <c:pt idx="15031">
                  <c:v>-9.5200000000000007E-3</c:v>
                </c:pt>
                <c:pt idx="15032">
                  <c:v>-9.41E-3</c:v>
                </c:pt>
                <c:pt idx="15033">
                  <c:v>-9.1500000000000001E-3</c:v>
                </c:pt>
                <c:pt idx="15034">
                  <c:v>-8.9899999999999997E-3</c:v>
                </c:pt>
                <c:pt idx="15035">
                  <c:v>-8.6199999999999992E-3</c:v>
                </c:pt>
                <c:pt idx="15036">
                  <c:v>-8.2500000000000004E-3</c:v>
                </c:pt>
                <c:pt idx="15037">
                  <c:v>-7.9299999999999995E-3</c:v>
                </c:pt>
                <c:pt idx="15038">
                  <c:v>-7.5100000000000002E-3</c:v>
                </c:pt>
                <c:pt idx="15039">
                  <c:v>-7.1399999999999996E-3</c:v>
                </c:pt>
                <c:pt idx="15040">
                  <c:v>-6.6699999999999997E-3</c:v>
                </c:pt>
                <c:pt idx="15041">
                  <c:v>-6.1999999999999998E-3</c:v>
                </c:pt>
                <c:pt idx="15042">
                  <c:v>-5.7200000000000003E-3</c:v>
                </c:pt>
                <c:pt idx="15043">
                  <c:v>-5.3E-3</c:v>
                </c:pt>
                <c:pt idx="15044">
                  <c:v>-4.6699999999999997E-3</c:v>
                </c:pt>
                <c:pt idx="15045">
                  <c:v>-4.2500000000000003E-3</c:v>
                </c:pt>
                <c:pt idx="15046">
                  <c:v>-3.6099999999999999E-3</c:v>
                </c:pt>
                <c:pt idx="15047">
                  <c:v>-3.0899999999999999E-3</c:v>
                </c:pt>
                <c:pt idx="15048">
                  <c:v>-2.6099999999999999E-3</c:v>
                </c:pt>
                <c:pt idx="15049">
                  <c:v>-2.14E-3</c:v>
                </c:pt>
                <c:pt idx="15050">
                  <c:v>-1.66E-3</c:v>
                </c:pt>
                <c:pt idx="15051">
                  <c:v>-1.1900000000000001E-3</c:v>
                </c:pt>
                <c:pt idx="15052">
                  <c:v>-7.6999999999999996E-4</c:v>
                </c:pt>
                <c:pt idx="15053">
                  <c:v>-2.9E-4</c:v>
                </c:pt>
                <c:pt idx="15054">
                  <c:v>2.0000000000000002E-5</c:v>
                </c:pt>
                <c:pt idx="15055">
                  <c:v>3.8999999999999999E-4</c:v>
                </c:pt>
                <c:pt idx="15056">
                  <c:v>7.1000000000000002E-4</c:v>
                </c:pt>
                <c:pt idx="15057">
                  <c:v>9.2000000000000003E-4</c:v>
                </c:pt>
                <c:pt idx="15058">
                  <c:v>1.1299999999999999E-3</c:v>
                </c:pt>
                <c:pt idx="15059">
                  <c:v>1.34E-3</c:v>
                </c:pt>
                <c:pt idx="15060">
                  <c:v>1.4400000000000001E-3</c:v>
                </c:pt>
                <c:pt idx="15061">
                  <c:v>1.4400000000000001E-3</c:v>
                </c:pt>
                <c:pt idx="15062">
                  <c:v>1.6000000000000001E-3</c:v>
                </c:pt>
                <c:pt idx="15063">
                  <c:v>1.6000000000000001E-3</c:v>
                </c:pt>
                <c:pt idx="15064">
                  <c:v>1.5E-3</c:v>
                </c:pt>
                <c:pt idx="15065">
                  <c:v>1.4400000000000001E-3</c:v>
                </c:pt>
                <c:pt idx="15066">
                  <c:v>1.34E-3</c:v>
                </c:pt>
                <c:pt idx="15067">
                  <c:v>1.23E-3</c:v>
                </c:pt>
                <c:pt idx="15068">
                  <c:v>1.08E-3</c:v>
                </c:pt>
                <c:pt idx="15069">
                  <c:v>7.6000000000000004E-4</c:v>
                </c:pt>
                <c:pt idx="15070">
                  <c:v>5.9999999999999995E-4</c:v>
                </c:pt>
                <c:pt idx="15071">
                  <c:v>2.3000000000000001E-4</c:v>
                </c:pt>
                <c:pt idx="15072">
                  <c:v>2.0000000000000002E-5</c:v>
                </c:pt>
                <c:pt idx="15073">
                  <c:v>-2.9E-4</c:v>
                </c:pt>
                <c:pt idx="15074">
                  <c:v>-5.5999999999999995E-4</c:v>
                </c:pt>
                <c:pt idx="15075">
                  <c:v>-8.7000000000000001E-4</c:v>
                </c:pt>
                <c:pt idx="15076">
                  <c:v>-1.24E-3</c:v>
                </c:pt>
                <c:pt idx="15077">
                  <c:v>-1.6100000000000001E-3</c:v>
                </c:pt>
                <c:pt idx="15078">
                  <c:v>-1.8699999999999999E-3</c:v>
                </c:pt>
                <c:pt idx="15079">
                  <c:v>-2.2399999999999998E-3</c:v>
                </c:pt>
                <c:pt idx="15080">
                  <c:v>-2.5100000000000001E-3</c:v>
                </c:pt>
                <c:pt idx="15081">
                  <c:v>-2.8800000000000002E-3</c:v>
                </c:pt>
                <c:pt idx="15082">
                  <c:v>-3.14E-3</c:v>
                </c:pt>
                <c:pt idx="15083">
                  <c:v>-3.5100000000000001E-3</c:v>
                </c:pt>
                <c:pt idx="15084">
                  <c:v>-3.6700000000000001E-3</c:v>
                </c:pt>
                <c:pt idx="15085">
                  <c:v>-3.98E-3</c:v>
                </c:pt>
                <c:pt idx="15086">
                  <c:v>-4.1900000000000001E-3</c:v>
                </c:pt>
                <c:pt idx="15087">
                  <c:v>-4.4600000000000004E-3</c:v>
                </c:pt>
                <c:pt idx="15088">
                  <c:v>-4.6100000000000004E-3</c:v>
                </c:pt>
                <c:pt idx="15089">
                  <c:v>-4.7699999999999999E-3</c:v>
                </c:pt>
                <c:pt idx="15090">
                  <c:v>-4.9800000000000001E-3</c:v>
                </c:pt>
                <c:pt idx="15091">
                  <c:v>-5.1399999999999996E-3</c:v>
                </c:pt>
                <c:pt idx="15092">
                  <c:v>-5.2500000000000003E-3</c:v>
                </c:pt>
                <c:pt idx="15093">
                  <c:v>-5.3E-3</c:v>
                </c:pt>
                <c:pt idx="15094">
                  <c:v>-5.3499999999999997E-3</c:v>
                </c:pt>
                <c:pt idx="15095">
                  <c:v>-5.4099999999999999E-3</c:v>
                </c:pt>
                <c:pt idx="15096">
                  <c:v>-5.4099999999999999E-3</c:v>
                </c:pt>
                <c:pt idx="15097">
                  <c:v>-5.4099999999999999E-3</c:v>
                </c:pt>
                <c:pt idx="15098">
                  <c:v>-5.3499999999999997E-3</c:v>
                </c:pt>
                <c:pt idx="15099">
                  <c:v>-5.3E-3</c:v>
                </c:pt>
                <c:pt idx="15100">
                  <c:v>-5.1399999999999996E-3</c:v>
                </c:pt>
                <c:pt idx="15101">
                  <c:v>-5.0899999999999999E-3</c:v>
                </c:pt>
                <c:pt idx="15102">
                  <c:v>-4.8300000000000001E-3</c:v>
                </c:pt>
                <c:pt idx="15103">
                  <c:v>-4.7699999999999999E-3</c:v>
                </c:pt>
                <c:pt idx="15104">
                  <c:v>-4.5599999999999998E-3</c:v>
                </c:pt>
                <c:pt idx="15105">
                  <c:v>-4.3E-3</c:v>
                </c:pt>
                <c:pt idx="15106">
                  <c:v>-3.98E-3</c:v>
                </c:pt>
                <c:pt idx="15107">
                  <c:v>-3.7699999999999999E-3</c:v>
                </c:pt>
                <c:pt idx="15108">
                  <c:v>-3.46E-3</c:v>
                </c:pt>
                <c:pt idx="15109">
                  <c:v>-3.14E-3</c:v>
                </c:pt>
                <c:pt idx="15110">
                  <c:v>-2.82E-3</c:v>
                </c:pt>
                <c:pt idx="15111">
                  <c:v>-2.5100000000000001E-3</c:v>
                </c:pt>
                <c:pt idx="15112">
                  <c:v>-2.14E-3</c:v>
                </c:pt>
                <c:pt idx="15113">
                  <c:v>-1.9300000000000001E-3</c:v>
                </c:pt>
                <c:pt idx="15114">
                  <c:v>-1.5100000000000001E-3</c:v>
                </c:pt>
                <c:pt idx="15115">
                  <c:v>-1.24E-3</c:v>
                </c:pt>
                <c:pt idx="15116">
                  <c:v>-9.7999999999999997E-4</c:v>
                </c:pt>
                <c:pt idx="15117">
                  <c:v>-7.2000000000000005E-4</c:v>
                </c:pt>
                <c:pt idx="15118">
                  <c:v>-4.0000000000000002E-4</c:v>
                </c:pt>
                <c:pt idx="15119">
                  <c:v>-1.9000000000000001E-4</c:v>
                </c:pt>
                <c:pt idx="15120">
                  <c:v>-3.0000000000000001E-5</c:v>
                </c:pt>
                <c:pt idx="15121">
                  <c:v>6.9999999999999994E-5</c:v>
                </c:pt>
                <c:pt idx="15122">
                  <c:v>2.9E-4</c:v>
                </c:pt>
                <c:pt idx="15123">
                  <c:v>3.4000000000000002E-4</c:v>
                </c:pt>
                <c:pt idx="15124">
                  <c:v>3.8999999999999999E-4</c:v>
                </c:pt>
                <c:pt idx="15125">
                  <c:v>3.8999999999999999E-4</c:v>
                </c:pt>
                <c:pt idx="15126">
                  <c:v>2.3000000000000001E-4</c:v>
                </c:pt>
                <c:pt idx="15127">
                  <c:v>1.8000000000000001E-4</c:v>
                </c:pt>
                <c:pt idx="15128">
                  <c:v>2.0000000000000002E-5</c:v>
                </c:pt>
                <c:pt idx="15129">
                  <c:v>-2.9E-4</c:v>
                </c:pt>
                <c:pt idx="15130">
                  <c:v>-5.5999999999999995E-4</c:v>
                </c:pt>
                <c:pt idx="15131">
                  <c:v>-8.7000000000000001E-4</c:v>
                </c:pt>
                <c:pt idx="15132">
                  <c:v>-1.2999999999999999E-3</c:v>
                </c:pt>
                <c:pt idx="15133">
                  <c:v>-1.66E-3</c:v>
                </c:pt>
                <c:pt idx="15134">
                  <c:v>-2.0300000000000001E-3</c:v>
                </c:pt>
                <c:pt idx="15135">
                  <c:v>-2.5600000000000002E-3</c:v>
                </c:pt>
                <c:pt idx="15136">
                  <c:v>-2.98E-3</c:v>
                </c:pt>
                <c:pt idx="15137">
                  <c:v>-3.5100000000000001E-3</c:v>
                </c:pt>
                <c:pt idx="15138">
                  <c:v>-3.98E-3</c:v>
                </c:pt>
                <c:pt idx="15139">
                  <c:v>-4.5100000000000001E-3</c:v>
                </c:pt>
                <c:pt idx="15140">
                  <c:v>-4.9800000000000001E-3</c:v>
                </c:pt>
                <c:pt idx="15141">
                  <c:v>-5.4599999999999996E-3</c:v>
                </c:pt>
                <c:pt idx="15142">
                  <c:v>-5.9800000000000001E-3</c:v>
                </c:pt>
                <c:pt idx="15143">
                  <c:v>-6.4599999999999996E-3</c:v>
                </c:pt>
                <c:pt idx="15144">
                  <c:v>-6.8300000000000001E-3</c:v>
                </c:pt>
                <c:pt idx="15145">
                  <c:v>-7.1999999999999998E-3</c:v>
                </c:pt>
                <c:pt idx="15146">
                  <c:v>-7.5700000000000003E-3</c:v>
                </c:pt>
                <c:pt idx="15147">
                  <c:v>-7.7200000000000003E-3</c:v>
                </c:pt>
                <c:pt idx="15148">
                  <c:v>-7.9299999999999995E-3</c:v>
                </c:pt>
                <c:pt idx="15149">
                  <c:v>-8.1499999999999993E-3</c:v>
                </c:pt>
                <c:pt idx="15150">
                  <c:v>-8.1499999999999993E-3</c:v>
                </c:pt>
                <c:pt idx="15151">
                  <c:v>-8.2000000000000007E-3</c:v>
                </c:pt>
                <c:pt idx="15152">
                  <c:v>-8.1499999999999993E-3</c:v>
                </c:pt>
                <c:pt idx="15153">
                  <c:v>-8.0400000000000003E-3</c:v>
                </c:pt>
                <c:pt idx="15154">
                  <c:v>-7.7799999999999996E-3</c:v>
                </c:pt>
                <c:pt idx="15155">
                  <c:v>-7.4599999999999996E-3</c:v>
                </c:pt>
                <c:pt idx="15156">
                  <c:v>-7.1399999999999996E-3</c:v>
                </c:pt>
                <c:pt idx="15157">
                  <c:v>-6.7799999999999996E-3</c:v>
                </c:pt>
                <c:pt idx="15158">
                  <c:v>-6.4099999999999999E-3</c:v>
                </c:pt>
                <c:pt idx="15159">
                  <c:v>-5.9300000000000004E-3</c:v>
                </c:pt>
                <c:pt idx="15160">
                  <c:v>-5.4099999999999999E-3</c:v>
                </c:pt>
                <c:pt idx="15161">
                  <c:v>-4.8799999999999998E-3</c:v>
                </c:pt>
                <c:pt idx="15162">
                  <c:v>-4.3E-3</c:v>
                </c:pt>
                <c:pt idx="15163">
                  <c:v>-3.7200000000000002E-3</c:v>
                </c:pt>
                <c:pt idx="15164">
                  <c:v>-2.98E-3</c:v>
                </c:pt>
                <c:pt idx="15165">
                  <c:v>-2.4499999999999999E-3</c:v>
                </c:pt>
                <c:pt idx="15166">
                  <c:v>-1.82E-3</c:v>
                </c:pt>
                <c:pt idx="15167">
                  <c:v>-1.1900000000000001E-3</c:v>
                </c:pt>
                <c:pt idx="15168">
                  <c:v>-6.0999999999999997E-4</c:v>
                </c:pt>
                <c:pt idx="15169">
                  <c:v>2.0000000000000002E-5</c:v>
                </c:pt>
                <c:pt idx="15170">
                  <c:v>5.5000000000000003E-4</c:v>
                </c:pt>
                <c:pt idx="15171">
                  <c:v>8.7000000000000001E-4</c:v>
                </c:pt>
                <c:pt idx="15172">
                  <c:v>1.5E-3</c:v>
                </c:pt>
                <c:pt idx="15173">
                  <c:v>1.8699999999999999E-3</c:v>
                </c:pt>
                <c:pt idx="15174">
                  <c:v>2.3400000000000001E-3</c:v>
                </c:pt>
                <c:pt idx="15175">
                  <c:v>2.5999999999999999E-3</c:v>
                </c:pt>
                <c:pt idx="15176">
                  <c:v>2.97E-3</c:v>
                </c:pt>
                <c:pt idx="15177">
                  <c:v>3.0799999999999998E-3</c:v>
                </c:pt>
                <c:pt idx="15178">
                  <c:v>3.29E-3</c:v>
                </c:pt>
                <c:pt idx="15179">
                  <c:v>3.4499999999999999E-3</c:v>
                </c:pt>
                <c:pt idx="15180">
                  <c:v>3.4499999999999999E-3</c:v>
                </c:pt>
                <c:pt idx="15181">
                  <c:v>3.5000000000000001E-3</c:v>
                </c:pt>
                <c:pt idx="15182">
                  <c:v>3.6099999999999999E-3</c:v>
                </c:pt>
                <c:pt idx="15183">
                  <c:v>3.3899999999999998E-3</c:v>
                </c:pt>
                <c:pt idx="15184">
                  <c:v>3.3400000000000001E-3</c:v>
                </c:pt>
                <c:pt idx="15185">
                  <c:v>3.1800000000000001E-3</c:v>
                </c:pt>
                <c:pt idx="15186">
                  <c:v>3.0300000000000001E-3</c:v>
                </c:pt>
                <c:pt idx="15187">
                  <c:v>2.66E-3</c:v>
                </c:pt>
                <c:pt idx="15188">
                  <c:v>2.3900000000000002E-3</c:v>
                </c:pt>
                <c:pt idx="15189">
                  <c:v>2.1299999999999999E-3</c:v>
                </c:pt>
                <c:pt idx="15190">
                  <c:v>1.81E-3</c:v>
                </c:pt>
                <c:pt idx="15191">
                  <c:v>1.5E-3</c:v>
                </c:pt>
                <c:pt idx="15192">
                  <c:v>1.1800000000000001E-3</c:v>
                </c:pt>
                <c:pt idx="15193">
                  <c:v>7.6000000000000004E-4</c:v>
                </c:pt>
                <c:pt idx="15194">
                  <c:v>5.0000000000000001E-4</c:v>
                </c:pt>
                <c:pt idx="15195">
                  <c:v>2.0000000000000002E-5</c:v>
                </c:pt>
                <c:pt idx="15196">
                  <c:v>-1.9000000000000001E-4</c:v>
                </c:pt>
                <c:pt idx="15197">
                  <c:v>-6.0999999999999997E-4</c:v>
                </c:pt>
                <c:pt idx="15198">
                  <c:v>-8.7000000000000001E-4</c:v>
                </c:pt>
                <c:pt idx="15199">
                  <c:v>-1.24E-3</c:v>
                </c:pt>
                <c:pt idx="15200">
                  <c:v>-1.5100000000000001E-3</c:v>
                </c:pt>
                <c:pt idx="15201">
                  <c:v>-1.9300000000000001E-3</c:v>
                </c:pt>
                <c:pt idx="15202">
                  <c:v>-2.2399999999999998E-3</c:v>
                </c:pt>
                <c:pt idx="15203">
                  <c:v>-2.3999999999999998E-3</c:v>
                </c:pt>
                <c:pt idx="15204">
                  <c:v>-2.6099999999999999E-3</c:v>
                </c:pt>
                <c:pt idx="15205">
                  <c:v>-2.82E-3</c:v>
                </c:pt>
                <c:pt idx="15206">
                  <c:v>-3.0899999999999999E-3</c:v>
                </c:pt>
                <c:pt idx="15207">
                  <c:v>-3.3E-3</c:v>
                </c:pt>
                <c:pt idx="15208">
                  <c:v>-3.3999999999999998E-3</c:v>
                </c:pt>
                <c:pt idx="15209">
                  <c:v>-3.5599999999999998E-3</c:v>
                </c:pt>
                <c:pt idx="15210">
                  <c:v>-3.6700000000000001E-3</c:v>
                </c:pt>
                <c:pt idx="15211">
                  <c:v>-3.6700000000000001E-3</c:v>
                </c:pt>
                <c:pt idx="15212">
                  <c:v>-3.7699999999999999E-3</c:v>
                </c:pt>
                <c:pt idx="15213">
                  <c:v>-3.7699999999999999E-3</c:v>
                </c:pt>
                <c:pt idx="15214">
                  <c:v>-3.82E-3</c:v>
                </c:pt>
                <c:pt idx="15215">
                  <c:v>-3.82E-3</c:v>
                </c:pt>
                <c:pt idx="15216">
                  <c:v>-3.82E-3</c:v>
                </c:pt>
                <c:pt idx="15217">
                  <c:v>-3.7699999999999999E-3</c:v>
                </c:pt>
                <c:pt idx="15218">
                  <c:v>-3.6700000000000001E-3</c:v>
                </c:pt>
                <c:pt idx="15219">
                  <c:v>-3.6099999999999999E-3</c:v>
                </c:pt>
                <c:pt idx="15220">
                  <c:v>-3.5599999999999998E-3</c:v>
                </c:pt>
                <c:pt idx="15221">
                  <c:v>-3.46E-3</c:v>
                </c:pt>
                <c:pt idx="15222">
                  <c:v>-3.3999999999999998E-3</c:v>
                </c:pt>
                <c:pt idx="15223">
                  <c:v>-3.1900000000000001E-3</c:v>
                </c:pt>
                <c:pt idx="15224">
                  <c:v>-3.1900000000000001E-3</c:v>
                </c:pt>
                <c:pt idx="15225">
                  <c:v>-3.1900000000000001E-3</c:v>
                </c:pt>
                <c:pt idx="15226">
                  <c:v>-2.98E-3</c:v>
                </c:pt>
                <c:pt idx="15227">
                  <c:v>-2.82E-3</c:v>
                </c:pt>
                <c:pt idx="15228">
                  <c:v>-2.7699999999999999E-3</c:v>
                </c:pt>
                <c:pt idx="15229">
                  <c:v>-2.7200000000000002E-3</c:v>
                </c:pt>
                <c:pt idx="15230">
                  <c:v>-2.6700000000000001E-3</c:v>
                </c:pt>
                <c:pt idx="15231">
                  <c:v>-2.6099999999999999E-3</c:v>
                </c:pt>
                <c:pt idx="15232">
                  <c:v>-2.5100000000000001E-3</c:v>
                </c:pt>
                <c:pt idx="15233">
                  <c:v>-2.5100000000000001E-3</c:v>
                </c:pt>
                <c:pt idx="15234">
                  <c:v>-2.3500000000000001E-3</c:v>
                </c:pt>
                <c:pt idx="15235">
                  <c:v>-2.3999999999999998E-3</c:v>
                </c:pt>
                <c:pt idx="15236">
                  <c:v>-2.3500000000000001E-3</c:v>
                </c:pt>
                <c:pt idx="15237">
                  <c:v>-2.3999999999999998E-3</c:v>
                </c:pt>
                <c:pt idx="15238">
                  <c:v>-2.3999999999999998E-3</c:v>
                </c:pt>
                <c:pt idx="15239">
                  <c:v>-2.3999999999999998E-3</c:v>
                </c:pt>
                <c:pt idx="15240">
                  <c:v>-2.3999999999999998E-3</c:v>
                </c:pt>
                <c:pt idx="15241">
                  <c:v>-2.5100000000000001E-3</c:v>
                </c:pt>
                <c:pt idx="15242">
                  <c:v>-2.5600000000000002E-3</c:v>
                </c:pt>
                <c:pt idx="15243">
                  <c:v>-2.5600000000000002E-3</c:v>
                </c:pt>
                <c:pt idx="15244">
                  <c:v>-2.6099999999999999E-3</c:v>
                </c:pt>
                <c:pt idx="15245">
                  <c:v>-2.7200000000000002E-3</c:v>
                </c:pt>
                <c:pt idx="15246">
                  <c:v>-2.82E-3</c:v>
                </c:pt>
                <c:pt idx="15247">
                  <c:v>-2.98E-3</c:v>
                </c:pt>
                <c:pt idx="15248">
                  <c:v>-3.0300000000000001E-3</c:v>
                </c:pt>
                <c:pt idx="15249">
                  <c:v>-3.14E-3</c:v>
                </c:pt>
                <c:pt idx="15250">
                  <c:v>-3.14E-3</c:v>
                </c:pt>
                <c:pt idx="15251">
                  <c:v>-3.3999999999999998E-3</c:v>
                </c:pt>
                <c:pt idx="15252">
                  <c:v>-3.5599999999999998E-3</c:v>
                </c:pt>
                <c:pt idx="15253">
                  <c:v>-3.7200000000000002E-3</c:v>
                </c:pt>
                <c:pt idx="15254">
                  <c:v>-3.82E-3</c:v>
                </c:pt>
                <c:pt idx="15255">
                  <c:v>-3.9300000000000003E-3</c:v>
                </c:pt>
                <c:pt idx="15256">
                  <c:v>-4.0899999999999999E-3</c:v>
                </c:pt>
                <c:pt idx="15257">
                  <c:v>-4.3499999999999997E-3</c:v>
                </c:pt>
                <c:pt idx="15258">
                  <c:v>-4.5100000000000001E-3</c:v>
                </c:pt>
                <c:pt idx="15259">
                  <c:v>-4.7200000000000002E-3</c:v>
                </c:pt>
                <c:pt idx="15260">
                  <c:v>-4.9300000000000004E-3</c:v>
                </c:pt>
                <c:pt idx="15261">
                  <c:v>-5.1900000000000002E-3</c:v>
                </c:pt>
                <c:pt idx="15262">
                  <c:v>-5.4099999999999999E-3</c:v>
                </c:pt>
                <c:pt idx="15263">
                  <c:v>-5.6699999999999997E-3</c:v>
                </c:pt>
                <c:pt idx="15264">
                  <c:v>-5.9800000000000001E-3</c:v>
                </c:pt>
                <c:pt idx="15265">
                  <c:v>-6.3E-3</c:v>
                </c:pt>
                <c:pt idx="15266">
                  <c:v>-6.6699999999999997E-3</c:v>
                </c:pt>
                <c:pt idx="15267">
                  <c:v>-6.9300000000000004E-3</c:v>
                </c:pt>
                <c:pt idx="15268">
                  <c:v>-7.3499999999999998E-3</c:v>
                </c:pt>
                <c:pt idx="15269">
                  <c:v>-7.6699999999999997E-3</c:v>
                </c:pt>
                <c:pt idx="15270">
                  <c:v>-8.0400000000000003E-3</c:v>
                </c:pt>
                <c:pt idx="15271">
                  <c:v>-8.5699999999999995E-3</c:v>
                </c:pt>
                <c:pt idx="15272">
                  <c:v>-8.8299999999999993E-3</c:v>
                </c:pt>
                <c:pt idx="15273">
                  <c:v>-9.2499999999999995E-3</c:v>
                </c:pt>
                <c:pt idx="15274">
                  <c:v>-9.6699999999999998E-3</c:v>
                </c:pt>
                <c:pt idx="15275">
                  <c:v>-1.004E-2</c:v>
                </c:pt>
                <c:pt idx="15276">
                  <c:v>-1.052E-2</c:v>
                </c:pt>
                <c:pt idx="15277">
                  <c:v>-1.089E-2</c:v>
                </c:pt>
                <c:pt idx="15278">
                  <c:v>-1.1310000000000001E-2</c:v>
                </c:pt>
                <c:pt idx="15279">
                  <c:v>-1.162E-2</c:v>
                </c:pt>
                <c:pt idx="15280">
                  <c:v>-1.21E-2</c:v>
                </c:pt>
                <c:pt idx="15281">
                  <c:v>-1.2409999999999999E-2</c:v>
                </c:pt>
                <c:pt idx="15282">
                  <c:v>-1.2619999999999999E-2</c:v>
                </c:pt>
                <c:pt idx="15283">
                  <c:v>-1.299E-2</c:v>
                </c:pt>
                <c:pt idx="15284">
                  <c:v>-1.3100000000000001E-2</c:v>
                </c:pt>
                <c:pt idx="15285">
                  <c:v>-1.336E-2</c:v>
                </c:pt>
                <c:pt idx="15286">
                  <c:v>-1.341E-2</c:v>
                </c:pt>
                <c:pt idx="15287">
                  <c:v>-1.3520000000000001E-2</c:v>
                </c:pt>
                <c:pt idx="15288">
                  <c:v>-1.3520000000000001E-2</c:v>
                </c:pt>
                <c:pt idx="15289">
                  <c:v>-1.341E-2</c:v>
                </c:pt>
                <c:pt idx="15290">
                  <c:v>-1.341E-2</c:v>
                </c:pt>
                <c:pt idx="15291">
                  <c:v>-1.3259999999999999E-2</c:v>
                </c:pt>
                <c:pt idx="15292">
                  <c:v>-1.299E-2</c:v>
                </c:pt>
                <c:pt idx="15293">
                  <c:v>-1.273E-2</c:v>
                </c:pt>
                <c:pt idx="15294">
                  <c:v>-1.2359999999999999E-2</c:v>
                </c:pt>
                <c:pt idx="15295">
                  <c:v>-1.2200000000000001E-2</c:v>
                </c:pt>
                <c:pt idx="15296">
                  <c:v>-1.1730000000000001E-2</c:v>
                </c:pt>
                <c:pt idx="15297">
                  <c:v>-1.125E-2</c:v>
                </c:pt>
                <c:pt idx="15298">
                  <c:v>-1.0829999999999999E-2</c:v>
                </c:pt>
                <c:pt idx="15299">
                  <c:v>-1.0359999999999999E-2</c:v>
                </c:pt>
                <c:pt idx="15300">
                  <c:v>-9.7300000000000008E-3</c:v>
                </c:pt>
                <c:pt idx="15301">
                  <c:v>-9.1999999999999998E-3</c:v>
                </c:pt>
                <c:pt idx="15302">
                  <c:v>-8.6700000000000006E-3</c:v>
                </c:pt>
                <c:pt idx="15303">
                  <c:v>-8.09E-3</c:v>
                </c:pt>
                <c:pt idx="15304">
                  <c:v>-7.4599999999999996E-3</c:v>
                </c:pt>
                <c:pt idx="15305">
                  <c:v>-6.9899999999999997E-3</c:v>
                </c:pt>
                <c:pt idx="15306">
                  <c:v>-6.4599999999999996E-3</c:v>
                </c:pt>
                <c:pt idx="15307">
                  <c:v>-5.8799999999999998E-3</c:v>
                </c:pt>
                <c:pt idx="15308">
                  <c:v>-5.4099999999999999E-3</c:v>
                </c:pt>
                <c:pt idx="15309">
                  <c:v>-4.9800000000000001E-3</c:v>
                </c:pt>
                <c:pt idx="15310">
                  <c:v>-4.5100000000000001E-3</c:v>
                </c:pt>
                <c:pt idx="15311">
                  <c:v>-4.0899999999999999E-3</c:v>
                </c:pt>
                <c:pt idx="15312">
                  <c:v>-3.7699999999999999E-3</c:v>
                </c:pt>
                <c:pt idx="15313">
                  <c:v>-3.5100000000000001E-3</c:v>
                </c:pt>
                <c:pt idx="15314">
                  <c:v>-3.2399999999999998E-3</c:v>
                </c:pt>
                <c:pt idx="15315">
                  <c:v>-3.0899999999999999E-3</c:v>
                </c:pt>
                <c:pt idx="15316">
                  <c:v>-2.9299999999999999E-3</c:v>
                </c:pt>
                <c:pt idx="15317">
                  <c:v>-2.82E-3</c:v>
                </c:pt>
                <c:pt idx="15318">
                  <c:v>-2.8800000000000002E-3</c:v>
                </c:pt>
                <c:pt idx="15319">
                  <c:v>-2.7699999999999999E-3</c:v>
                </c:pt>
                <c:pt idx="15320">
                  <c:v>-2.7699999999999999E-3</c:v>
                </c:pt>
                <c:pt idx="15321">
                  <c:v>-2.8800000000000002E-3</c:v>
                </c:pt>
                <c:pt idx="15322">
                  <c:v>-3.0899999999999999E-3</c:v>
                </c:pt>
                <c:pt idx="15323">
                  <c:v>-3.2399999999999998E-3</c:v>
                </c:pt>
                <c:pt idx="15324">
                  <c:v>-3.46E-3</c:v>
                </c:pt>
                <c:pt idx="15325">
                  <c:v>-3.6099999999999999E-3</c:v>
                </c:pt>
                <c:pt idx="15326">
                  <c:v>-3.7699999999999999E-3</c:v>
                </c:pt>
                <c:pt idx="15327">
                  <c:v>-4.1399999999999996E-3</c:v>
                </c:pt>
                <c:pt idx="15328">
                  <c:v>-4.4000000000000003E-3</c:v>
                </c:pt>
                <c:pt idx="15329">
                  <c:v>-4.6699999999999997E-3</c:v>
                </c:pt>
                <c:pt idx="15330">
                  <c:v>-4.8799999999999998E-3</c:v>
                </c:pt>
                <c:pt idx="15331">
                  <c:v>-5.1900000000000002E-3</c:v>
                </c:pt>
                <c:pt idx="15332">
                  <c:v>-5.5100000000000001E-3</c:v>
                </c:pt>
                <c:pt idx="15333">
                  <c:v>-5.77E-3</c:v>
                </c:pt>
                <c:pt idx="15334">
                  <c:v>-6.0400000000000002E-3</c:v>
                </c:pt>
                <c:pt idx="15335">
                  <c:v>-6.2500000000000003E-3</c:v>
                </c:pt>
                <c:pt idx="15336">
                  <c:v>-6.5100000000000002E-3</c:v>
                </c:pt>
                <c:pt idx="15337">
                  <c:v>-6.6699999999999997E-3</c:v>
                </c:pt>
                <c:pt idx="15338">
                  <c:v>-6.8799999999999998E-3</c:v>
                </c:pt>
                <c:pt idx="15339">
                  <c:v>-7.1399999999999996E-3</c:v>
                </c:pt>
                <c:pt idx="15340">
                  <c:v>-7.1999999999999998E-3</c:v>
                </c:pt>
                <c:pt idx="15341">
                  <c:v>-7.3499999999999998E-3</c:v>
                </c:pt>
                <c:pt idx="15342">
                  <c:v>-7.3499999999999998E-3</c:v>
                </c:pt>
                <c:pt idx="15343">
                  <c:v>-7.4599999999999996E-3</c:v>
                </c:pt>
                <c:pt idx="15344">
                  <c:v>-7.5700000000000003E-3</c:v>
                </c:pt>
                <c:pt idx="15345">
                  <c:v>-7.5700000000000003E-3</c:v>
                </c:pt>
                <c:pt idx="15346">
                  <c:v>-7.5700000000000003E-3</c:v>
                </c:pt>
                <c:pt idx="15347">
                  <c:v>-7.62E-3</c:v>
                </c:pt>
                <c:pt idx="15348">
                  <c:v>-7.5700000000000003E-3</c:v>
                </c:pt>
                <c:pt idx="15349">
                  <c:v>-7.5700000000000003E-3</c:v>
                </c:pt>
                <c:pt idx="15350">
                  <c:v>-7.4099999999999999E-3</c:v>
                </c:pt>
                <c:pt idx="15351">
                  <c:v>-7.2500000000000004E-3</c:v>
                </c:pt>
                <c:pt idx="15352">
                  <c:v>-7.0899999999999999E-3</c:v>
                </c:pt>
                <c:pt idx="15353">
                  <c:v>-7.0400000000000003E-3</c:v>
                </c:pt>
                <c:pt idx="15354">
                  <c:v>-6.8300000000000001E-3</c:v>
                </c:pt>
                <c:pt idx="15355">
                  <c:v>-6.62E-3</c:v>
                </c:pt>
                <c:pt idx="15356">
                  <c:v>-6.5100000000000002E-3</c:v>
                </c:pt>
                <c:pt idx="15357">
                  <c:v>-6.3E-3</c:v>
                </c:pt>
                <c:pt idx="15358">
                  <c:v>-6.0899999999999999E-3</c:v>
                </c:pt>
                <c:pt idx="15359">
                  <c:v>-5.8300000000000001E-3</c:v>
                </c:pt>
                <c:pt idx="15360">
                  <c:v>-5.5599999999999998E-3</c:v>
                </c:pt>
                <c:pt idx="15361">
                  <c:v>-5.2500000000000003E-3</c:v>
                </c:pt>
                <c:pt idx="15362">
                  <c:v>-4.9300000000000004E-3</c:v>
                </c:pt>
                <c:pt idx="15363">
                  <c:v>-4.6699999999999997E-3</c:v>
                </c:pt>
                <c:pt idx="15364">
                  <c:v>-4.3499999999999997E-3</c:v>
                </c:pt>
                <c:pt idx="15365">
                  <c:v>-4.0400000000000002E-3</c:v>
                </c:pt>
                <c:pt idx="15366">
                  <c:v>-3.7699999999999999E-3</c:v>
                </c:pt>
                <c:pt idx="15367">
                  <c:v>-3.5100000000000001E-3</c:v>
                </c:pt>
                <c:pt idx="15368">
                  <c:v>-3.1900000000000001E-3</c:v>
                </c:pt>
                <c:pt idx="15369">
                  <c:v>-2.9299999999999999E-3</c:v>
                </c:pt>
                <c:pt idx="15370">
                  <c:v>-2.6099999999999999E-3</c:v>
                </c:pt>
                <c:pt idx="15371">
                  <c:v>-2.3E-3</c:v>
                </c:pt>
                <c:pt idx="15372">
                  <c:v>-2.14E-3</c:v>
                </c:pt>
                <c:pt idx="15373">
                  <c:v>-1.8699999999999999E-3</c:v>
                </c:pt>
                <c:pt idx="15374">
                  <c:v>-1.7700000000000001E-3</c:v>
                </c:pt>
                <c:pt idx="15375">
                  <c:v>-1.5100000000000001E-3</c:v>
                </c:pt>
                <c:pt idx="15376">
                  <c:v>-1.4499999999999999E-3</c:v>
                </c:pt>
                <c:pt idx="15377">
                  <c:v>-1.2999999999999999E-3</c:v>
                </c:pt>
                <c:pt idx="15378">
                  <c:v>-1.2999999999999999E-3</c:v>
                </c:pt>
                <c:pt idx="15379">
                  <c:v>-1.1900000000000001E-3</c:v>
                </c:pt>
                <c:pt idx="15380">
                  <c:v>-1.24E-3</c:v>
                </c:pt>
                <c:pt idx="15381">
                  <c:v>-1.24E-3</c:v>
                </c:pt>
                <c:pt idx="15382">
                  <c:v>-1.4499999999999999E-3</c:v>
                </c:pt>
                <c:pt idx="15383">
                  <c:v>-1.5100000000000001E-3</c:v>
                </c:pt>
                <c:pt idx="15384">
                  <c:v>-1.72E-3</c:v>
                </c:pt>
                <c:pt idx="15385">
                  <c:v>-1.8699999999999999E-3</c:v>
                </c:pt>
                <c:pt idx="15386">
                  <c:v>-2.14E-3</c:v>
                </c:pt>
                <c:pt idx="15387">
                  <c:v>-2.3999999999999998E-3</c:v>
                </c:pt>
                <c:pt idx="15388">
                  <c:v>-2.6099999999999999E-3</c:v>
                </c:pt>
                <c:pt idx="15389">
                  <c:v>-3.0300000000000001E-3</c:v>
                </c:pt>
                <c:pt idx="15390">
                  <c:v>-3.3500000000000001E-3</c:v>
                </c:pt>
                <c:pt idx="15391">
                  <c:v>-3.7699999999999999E-3</c:v>
                </c:pt>
                <c:pt idx="15392">
                  <c:v>-4.0899999999999999E-3</c:v>
                </c:pt>
                <c:pt idx="15393">
                  <c:v>-4.3499999999999997E-3</c:v>
                </c:pt>
                <c:pt idx="15394">
                  <c:v>-4.7699999999999999E-3</c:v>
                </c:pt>
                <c:pt idx="15395">
                  <c:v>-5.1399999999999996E-3</c:v>
                </c:pt>
                <c:pt idx="15396">
                  <c:v>-5.5100000000000001E-3</c:v>
                </c:pt>
                <c:pt idx="15397">
                  <c:v>-5.77E-3</c:v>
                </c:pt>
                <c:pt idx="15398">
                  <c:v>-6.0899999999999999E-3</c:v>
                </c:pt>
                <c:pt idx="15399">
                  <c:v>-6.4099999999999999E-3</c:v>
                </c:pt>
                <c:pt idx="15400">
                  <c:v>-6.5100000000000002E-3</c:v>
                </c:pt>
                <c:pt idx="15401">
                  <c:v>-6.7799999999999996E-3</c:v>
                </c:pt>
                <c:pt idx="15402">
                  <c:v>-6.9899999999999997E-3</c:v>
                </c:pt>
                <c:pt idx="15403">
                  <c:v>-7.0899999999999999E-3</c:v>
                </c:pt>
                <c:pt idx="15404">
                  <c:v>-7.0400000000000003E-3</c:v>
                </c:pt>
                <c:pt idx="15405">
                  <c:v>-7.1399999999999996E-3</c:v>
                </c:pt>
                <c:pt idx="15406">
                  <c:v>-7.0400000000000003E-3</c:v>
                </c:pt>
                <c:pt idx="15407">
                  <c:v>-6.9899999999999997E-3</c:v>
                </c:pt>
                <c:pt idx="15408">
                  <c:v>-6.8799999999999998E-3</c:v>
                </c:pt>
                <c:pt idx="15409">
                  <c:v>-6.7799999999999996E-3</c:v>
                </c:pt>
                <c:pt idx="15410">
                  <c:v>-6.4099999999999999E-3</c:v>
                </c:pt>
                <c:pt idx="15411">
                  <c:v>-6.2500000000000003E-3</c:v>
                </c:pt>
                <c:pt idx="15412">
                  <c:v>-5.8799999999999998E-3</c:v>
                </c:pt>
                <c:pt idx="15413">
                  <c:v>-5.5599999999999998E-3</c:v>
                </c:pt>
                <c:pt idx="15414">
                  <c:v>-5.1900000000000002E-3</c:v>
                </c:pt>
                <c:pt idx="15415">
                  <c:v>-4.8799999999999998E-3</c:v>
                </c:pt>
                <c:pt idx="15416">
                  <c:v>-4.4000000000000003E-3</c:v>
                </c:pt>
                <c:pt idx="15417">
                  <c:v>-4.0899999999999999E-3</c:v>
                </c:pt>
                <c:pt idx="15418">
                  <c:v>-3.6700000000000001E-3</c:v>
                </c:pt>
                <c:pt idx="15419">
                  <c:v>-3.3E-3</c:v>
                </c:pt>
                <c:pt idx="15420">
                  <c:v>-2.82E-3</c:v>
                </c:pt>
                <c:pt idx="15421">
                  <c:v>-2.5100000000000001E-3</c:v>
                </c:pt>
                <c:pt idx="15422">
                  <c:v>-2.0899999999999998E-3</c:v>
                </c:pt>
                <c:pt idx="15423">
                  <c:v>-1.72E-3</c:v>
                </c:pt>
                <c:pt idx="15424">
                  <c:v>-1.4499999999999999E-3</c:v>
                </c:pt>
                <c:pt idx="15425">
                  <c:v>-1.14E-3</c:v>
                </c:pt>
                <c:pt idx="15426">
                  <c:v>-9.3000000000000005E-4</c:v>
                </c:pt>
                <c:pt idx="15427">
                  <c:v>-8.1999999999999998E-4</c:v>
                </c:pt>
                <c:pt idx="15428">
                  <c:v>-6.6E-4</c:v>
                </c:pt>
                <c:pt idx="15429">
                  <c:v>-4.4999999999999999E-4</c:v>
                </c:pt>
                <c:pt idx="15430">
                  <c:v>-3.5E-4</c:v>
                </c:pt>
                <c:pt idx="15431">
                  <c:v>-1.9000000000000001E-4</c:v>
                </c:pt>
                <c:pt idx="15432">
                  <c:v>-2.4000000000000001E-4</c:v>
                </c:pt>
                <c:pt idx="15433">
                  <c:v>-4.0000000000000002E-4</c:v>
                </c:pt>
                <c:pt idx="15434">
                  <c:v>-4.0000000000000002E-4</c:v>
                </c:pt>
                <c:pt idx="15435">
                  <c:v>-4.4999999999999999E-4</c:v>
                </c:pt>
                <c:pt idx="15436">
                  <c:v>-6.0999999999999997E-4</c:v>
                </c:pt>
                <c:pt idx="15437">
                  <c:v>-7.2000000000000005E-4</c:v>
                </c:pt>
                <c:pt idx="15438">
                  <c:v>-9.3000000000000005E-4</c:v>
                </c:pt>
                <c:pt idx="15439">
                  <c:v>-1.08E-3</c:v>
                </c:pt>
                <c:pt idx="15440">
                  <c:v>-1.3500000000000001E-3</c:v>
                </c:pt>
                <c:pt idx="15441">
                  <c:v>-1.56E-3</c:v>
                </c:pt>
                <c:pt idx="15442">
                  <c:v>-1.66E-3</c:v>
                </c:pt>
                <c:pt idx="15443">
                  <c:v>-1.8699999999999999E-3</c:v>
                </c:pt>
                <c:pt idx="15444">
                  <c:v>-2.0899999999999998E-3</c:v>
                </c:pt>
                <c:pt idx="15445">
                  <c:v>-2.3999999999999998E-3</c:v>
                </c:pt>
                <c:pt idx="15446">
                  <c:v>-2.5100000000000001E-3</c:v>
                </c:pt>
                <c:pt idx="15447">
                  <c:v>-2.6700000000000001E-3</c:v>
                </c:pt>
                <c:pt idx="15448">
                  <c:v>-2.82E-3</c:v>
                </c:pt>
                <c:pt idx="15449">
                  <c:v>-3.0899999999999999E-3</c:v>
                </c:pt>
                <c:pt idx="15450">
                  <c:v>-3.2399999999999998E-3</c:v>
                </c:pt>
                <c:pt idx="15451">
                  <c:v>-3.3999999999999998E-3</c:v>
                </c:pt>
                <c:pt idx="15452">
                  <c:v>-3.5599999999999998E-3</c:v>
                </c:pt>
                <c:pt idx="15453">
                  <c:v>-3.6099999999999999E-3</c:v>
                </c:pt>
                <c:pt idx="15454">
                  <c:v>-3.6700000000000001E-3</c:v>
                </c:pt>
                <c:pt idx="15455">
                  <c:v>-3.82E-3</c:v>
                </c:pt>
                <c:pt idx="15456">
                  <c:v>-3.98E-3</c:v>
                </c:pt>
                <c:pt idx="15457">
                  <c:v>-3.98E-3</c:v>
                </c:pt>
                <c:pt idx="15458">
                  <c:v>-4.0899999999999999E-3</c:v>
                </c:pt>
                <c:pt idx="15459">
                  <c:v>-4.0899999999999999E-3</c:v>
                </c:pt>
                <c:pt idx="15460">
                  <c:v>-4.1399999999999996E-3</c:v>
                </c:pt>
                <c:pt idx="15461">
                  <c:v>-4.1399999999999996E-3</c:v>
                </c:pt>
                <c:pt idx="15462">
                  <c:v>-4.1900000000000001E-3</c:v>
                </c:pt>
                <c:pt idx="15463">
                  <c:v>-4.4000000000000003E-3</c:v>
                </c:pt>
                <c:pt idx="15464">
                  <c:v>-4.4000000000000003E-3</c:v>
                </c:pt>
                <c:pt idx="15465">
                  <c:v>-4.4600000000000004E-3</c:v>
                </c:pt>
                <c:pt idx="15466">
                  <c:v>-4.5100000000000001E-3</c:v>
                </c:pt>
                <c:pt idx="15467">
                  <c:v>-4.5599999999999998E-3</c:v>
                </c:pt>
                <c:pt idx="15468">
                  <c:v>-4.6699999999999997E-3</c:v>
                </c:pt>
                <c:pt idx="15469">
                  <c:v>-4.8300000000000001E-3</c:v>
                </c:pt>
                <c:pt idx="15470">
                  <c:v>-4.8300000000000001E-3</c:v>
                </c:pt>
                <c:pt idx="15471">
                  <c:v>-4.8799999999999998E-3</c:v>
                </c:pt>
                <c:pt idx="15472">
                  <c:v>-4.9800000000000001E-3</c:v>
                </c:pt>
                <c:pt idx="15473">
                  <c:v>-5.1399999999999996E-3</c:v>
                </c:pt>
                <c:pt idx="15474">
                  <c:v>-5.3E-3</c:v>
                </c:pt>
                <c:pt idx="15475">
                  <c:v>-5.4099999999999999E-3</c:v>
                </c:pt>
                <c:pt idx="15476">
                  <c:v>-5.4099999999999999E-3</c:v>
                </c:pt>
                <c:pt idx="15477">
                  <c:v>-5.62E-3</c:v>
                </c:pt>
                <c:pt idx="15478">
                  <c:v>-5.62E-3</c:v>
                </c:pt>
                <c:pt idx="15479">
                  <c:v>-5.77E-3</c:v>
                </c:pt>
                <c:pt idx="15480">
                  <c:v>-5.6699999999999997E-3</c:v>
                </c:pt>
                <c:pt idx="15481">
                  <c:v>-5.8799999999999998E-3</c:v>
                </c:pt>
                <c:pt idx="15482">
                  <c:v>-5.9300000000000004E-3</c:v>
                </c:pt>
                <c:pt idx="15483">
                  <c:v>-5.9300000000000004E-3</c:v>
                </c:pt>
                <c:pt idx="15484">
                  <c:v>-5.9300000000000004E-3</c:v>
                </c:pt>
                <c:pt idx="15485">
                  <c:v>-5.9800000000000001E-3</c:v>
                </c:pt>
                <c:pt idx="15486">
                  <c:v>-5.8799999999999998E-3</c:v>
                </c:pt>
                <c:pt idx="15487">
                  <c:v>-5.8300000000000001E-3</c:v>
                </c:pt>
                <c:pt idx="15488">
                  <c:v>-5.7200000000000003E-3</c:v>
                </c:pt>
                <c:pt idx="15489">
                  <c:v>-5.7200000000000003E-3</c:v>
                </c:pt>
                <c:pt idx="15490">
                  <c:v>-5.62E-3</c:v>
                </c:pt>
                <c:pt idx="15491">
                  <c:v>-5.62E-3</c:v>
                </c:pt>
                <c:pt idx="15492">
                  <c:v>-5.4599999999999996E-3</c:v>
                </c:pt>
                <c:pt idx="15493">
                  <c:v>-5.4099999999999999E-3</c:v>
                </c:pt>
                <c:pt idx="15494">
                  <c:v>-5.3499999999999997E-3</c:v>
                </c:pt>
                <c:pt idx="15495">
                  <c:v>-5.1900000000000002E-3</c:v>
                </c:pt>
                <c:pt idx="15496">
                  <c:v>-5.0899999999999999E-3</c:v>
                </c:pt>
                <c:pt idx="15497">
                  <c:v>-5.0899999999999999E-3</c:v>
                </c:pt>
                <c:pt idx="15498">
                  <c:v>-4.9800000000000001E-3</c:v>
                </c:pt>
                <c:pt idx="15499">
                  <c:v>-4.8300000000000001E-3</c:v>
                </c:pt>
                <c:pt idx="15500">
                  <c:v>-4.8300000000000001E-3</c:v>
                </c:pt>
                <c:pt idx="15501">
                  <c:v>-4.7699999999999999E-3</c:v>
                </c:pt>
                <c:pt idx="15502">
                  <c:v>-4.7699999999999999E-3</c:v>
                </c:pt>
                <c:pt idx="15503">
                  <c:v>-4.8799999999999998E-3</c:v>
                </c:pt>
                <c:pt idx="15504">
                  <c:v>-4.9800000000000001E-3</c:v>
                </c:pt>
                <c:pt idx="15505">
                  <c:v>-5.0400000000000002E-3</c:v>
                </c:pt>
                <c:pt idx="15506">
                  <c:v>-5.1900000000000002E-3</c:v>
                </c:pt>
                <c:pt idx="15507">
                  <c:v>-5.3499999999999997E-3</c:v>
                </c:pt>
                <c:pt idx="15508">
                  <c:v>-5.5599999999999998E-3</c:v>
                </c:pt>
                <c:pt idx="15509">
                  <c:v>-5.8300000000000001E-3</c:v>
                </c:pt>
                <c:pt idx="15510">
                  <c:v>-6.0899999999999999E-3</c:v>
                </c:pt>
                <c:pt idx="15511">
                  <c:v>-6.3499999999999997E-3</c:v>
                </c:pt>
                <c:pt idx="15512">
                  <c:v>-6.6699999999999997E-3</c:v>
                </c:pt>
                <c:pt idx="15513">
                  <c:v>-7.0899999999999999E-3</c:v>
                </c:pt>
                <c:pt idx="15514">
                  <c:v>-7.4599999999999996E-3</c:v>
                </c:pt>
                <c:pt idx="15515">
                  <c:v>-7.9299999999999995E-3</c:v>
                </c:pt>
                <c:pt idx="15516">
                  <c:v>-8.4100000000000008E-3</c:v>
                </c:pt>
                <c:pt idx="15517">
                  <c:v>-8.8800000000000007E-3</c:v>
                </c:pt>
                <c:pt idx="15518">
                  <c:v>-9.3600000000000003E-3</c:v>
                </c:pt>
                <c:pt idx="15519">
                  <c:v>-9.8799999999999999E-3</c:v>
                </c:pt>
                <c:pt idx="15520">
                  <c:v>-1.031E-2</c:v>
                </c:pt>
                <c:pt idx="15521">
                  <c:v>-1.073E-2</c:v>
                </c:pt>
                <c:pt idx="15522">
                  <c:v>-1.12E-2</c:v>
                </c:pt>
                <c:pt idx="15523">
                  <c:v>-1.1730000000000001E-2</c:v>
                </c:pt>
                <c:pt idx="15524">
                  <c:v>-1.21E-2</c:v>
                </c:pt>
                <c:pt idx="15525">
                  <c:v>-1.257E-2</c:v>
                </c:pt>
                <c:pt idx="15526">
                  <c:v>-1.299E-2</c:v>
                </c:pt>
                <c:pt idx="15527">
                  <c:v>-1.3310000000000001E-2</c:v>
                </c:pt>
                <c:pt idx="15528">
                  <c:v>-1.3679999999999999E-2</c:v>
                </c:pt>
                <c:pt idx="15529">
                  <c:v>-1.389E-2</c:v>
                </c:pt>
                <c:pt idx="15530">
                  <c:v>-1.41E-2</c:v>
                </c:pt>
                <c:pt idx="15531">
                  <c:v>-1.4420000000000001E-2</c:v>
                </c:pt>
                <c:pt idx="15532">
                  <c:v>-1.447E-2</c:v>
                </c:pt>
                <c:pt idx="15533">
                  <c:v>-1.457E-2</c:v>
                </c:pt>
                <c:pt idx="15534">
                  <c:v>-1.452E-2</c:v>
                </c:pt>
                <c:pt idx="15535">
                  <c:v>-1.468E-2</c:v>
                </c:pt>
                <c:pt idx="15536">
                  <c:v>-1.452E-2</c:v>
                </c:pt>
                <c:pt idx="15537">
                  <c:v>-1.447E-2</c:v>
                </c:pt>
                <c:pt idx="15538">
                  <c:v>-1.426E-2</c:v>
                </c:pt>
                <c:pt idx="15539">
                  <c:v>-1.41E-2</c:v>
                </c:pt>
                <c:pt idx="15540">
                  <c:v>-1.384E-2</c:v>
                </c:pt>
                <c:pt idx="15541">
                  <c:v>-1.363E-2</c:v>
                </c:pt>
                <c:pt idx="15542">
                  <c:v>-1.3259999999999999E-2</c:v>
                </c:pt>
                <c:pt idx="15543">
                  <c:v>-1.289E-2</c:v>
                </c:pt>
                <c:pt idx="15544">
                  <c:v>-1.257E-2</c:v>
                </c:pt>
                <c:pt idx="15545">
                  <c:v>-1.204E-2</c:v>
                </c:pt>
                <c:pt idx="15546">
                  <c:v>-1.162E-2</c:v>
                </c:pt>
                <c:pt idx="15547">
                  <c:v>-1.11E-2</c:v>
                </c:pt>
                <c:pt idx="15548">
                  <c:v>-1.0619999999999999E-2</c:v>
                </c:pt>
                <c:pt idx="15549">
                  <c:v>-1.025E-2</c:v>
                </c:pt>
                <c:pt idx="15550">
                  <c:v>-9.6200000000000001E-3</c:v>
                </c:pt>
                <c:pt idx="15551">
                  <c:v>-9.0900000000000009E-3</c:v>
                </c:pt>
                <c:pt idx="15552">
                  <c:v>-8.7799999999999996E-3</c:v>
                </c:pt>
                <c:pt idx="15553">
                  <c:v>-8.2500000000000004E-3</c:v>
                </c:pt>
                <c:pt idx="15554">
                  <c:v>-7.6699999999999997E-3</c:v>
                </c:pt>
                <c:pt idx="15555">
                  <c:v>-7.1999999999999998E-3</c:v>
                </c:pt>
                <c:pt idx="15556">
                  <c:v>-6.7799999999999996E-3</c:v>
                </c:pt>
                <c:pt idx="15557">
                  <c:v>-6.4599999999999996E-3</c:v>
                </c:pt>
                <c:pt idx="15558">
                  <c:v>-5.9300000000000004E-3</c:v>
                </c:pt>
                <c:pt idx="15559">
                  <c:v>-5.62E-3</c:v>
                </c:pt>
                <c:pt idx="15560">
                  <c:v>-5.2500000000000003E-3</c:v>
                </c:pt>
                <c:pt idx="15561">
                  <c:v>-4.9800000000000001E-3</c:v>
                </c:pt>
                <c:pt idx="15562">
                  <c:v>-4.7200000000000002E-3</c:v>
                </c:pt>
                <c:pt idx="15563">
                  <c:v>-4.5100000000000001E-3</c:v>
                </c:pt>
                <c:pt idx="15564">
                  <c:v>-4.3E-3</c:v>
                </c:pt>
                <c:pt idx="15565">
                  <c:v>-4.1399999999999996E-3</c:v>
                </c:pt>
                <c:pt idx="15566">
                  <c:v>-3.9300000000000003E-3</c:v>
                </c:pt>
                <c:pt idx="15567">
                  <c:v>-3.82E-3</c:v>
                </c:pt>
                <c:pt idx="15568">
                  <c:v>-3.7699999999999999E-3</c:v>
                </c:pt>
                <c:pt idx="15569">
                  <c:v>-3.6700000000000001E-3</c:v>
                </c:pt>
                <c:pt idx="15570">
                  <c:v>-3.6700000000000001E-3</c:v>
                </c:pt>
                <c:pt idx="15571">
                  <c:v>-3.6700000000000001E-3</c:v>
                </c:pt>
                <c:pt idx="15572">
                  <c:v>-3.6700000000000001E-3</c:v>
                </c:pt>
                <c:pt idx="15573">
                  <c:v>-3.6099999999999999E-3</c:v>
                </c:pt>
                <c:pt idx="15574">
                  <c:v>-3.7200000000000002E-3</c:v>
                </c:pt>
                <c:pt idx="15575">
                  <c:v>-3.7699999999999999E-3</c:v>
                </c:pt>
                <c:pt idx="15576">
                  <c:v>-3.6099999999999999E-3</c:v>
                </c:pt>
                <c:pt idx="15577">
                  <c:v>-3.7200000000000002E-3</c:v>
                </c:pt>
                <c:pt idx="15578">
                  <c:v>-3.7200000000000002E-3</c:v>
                </c:pt>
                <c:pt idx="15579">
                  <c:v>-3.7200000000000002E-3</c:v>
                </c:pt>
                <c:pt idx="15580">
                  <c:v>-3.6700000000000001E-3</c:v>
                </c:pt>
                <c:pt idx="15581">
                  <c:v>-3.5100000000000001E-3</c:v>
                </c:pt>
                <c:pt idx="15582">
                  <c:v>-3.3999999999999998E-3</c:v>
                </c:pt>
                <c:pt idx="15583">
                  <c:v>-3.3E-3</c:v>
                </c:pt>
                <c:pt idx="15584">
                  <c:v>-3.0899999999999999E-3</c:v>
                </c:pt>
                <c:pt idx="15585">
                  <c:v>-2.82E-3</c:v>
                </c:pt>
                <c:pt idx="15586">
                  <c:v>-2.5100000000000001E-3</c:v>
                </c:pt>
                <c:pt idx="15587">
                  <c:v>-2.14E-3</c:v>
                </c:pt>
                <c:pt idx="15588">
                  <c:v>-1.82E-3</c:v>
                </c:pt>
                <c:pt idx="15589">
                  <c:v>-1.4E-3</c:v>
                </c:pt>
                <c:pt idx="15590">
                  <c:v>-9.3000000000000005E-4</c:v>
                </c:pt>
                <c:pt idx="15591">
                  <c:v>-5.5999999999999995E-4</c:v>
                </c:pt>
                <c:pt idx="15592">
                  <c:v>1.2999999999999999E-4</c:v>
                </c:pt>
                <c:pt idx="15593">
                  <c:v>5.5000000000000003E-4</c:v>
                </c:pt>
                <c:pt idx="15594">
                  <c:v>1.1299999999999999E-3</c:v>
                </c:pt>
                <c:pt idx="15595">
                  <c:v>1.7099999999999999E-3</c:v>
                </c:pt>
                <c:pt idx="15596">
                  <c:v>2.3900000000000002E-3</c:v>
                </c:pt>
                <c:pt idx="15597">
                  <c:v>2.9199999999999999E-3</c:v>
                </c:pt>
                <c:pt idx="15598">
                  <c:v>3.5500000000000002E-3</c:v>
                </c:pt>
                <c:pt idx="15599">
                  <c:v>4.13E-3</c:v>
                </c:pt>
                <c:pt idx="15600">
                  <c:v>4.7099999999999998E-3</c:v>
                </c:pt>
                <c:pt idx="15601">
                  <c:v>5.2900000000000004E-3</c:v>
                </c:pt>
                <c:pt idx="15602">
                  <c:v>5.8700000000000002E-3</c:v>
                </c:pt>
                <c:pt idx="15603">
                  <c:v>6.4000000000000003E-3</c:v>
                </c:pt>
                <c:pt idx="15604">
                  <c:v>6.8700000000000002E-3</c:v>
                </c:pt>
                <c:pt idx="15605">
                  <c:v>7.2899999999999996E-3</c:v>
                </c:pt>
                <c:pt idx="15606">
                  <c:v>7.6099999999999996E-3</c:v>
                </c:pt>
                <c:pt idx="15607">
                  <c:v>7.9799999999999992E-3</c:v>
                </c:pt>
                <c:pt idx="15608">
                  <c:v>8.2900000000000005E-3</c:v>
                </c:pt>
                <c:pt idx="15609">
                  <c:v>8.3499999999999998E-3</c:v>
                </c:pt>
                <c:pt idx="15610">
                  <c:v>8.5100000000000002E-3</c:v>
                </c:pt>
                <c:pt idx="15611">
                  <c:v>8.5100000000000002E-3</c:v>
                </c:pt>
                <c:pt idx="15612">
                  <c:v>8.4499999999999992E-3</c:v>
                </c:pt>
                <c:pt idx="15613">
                  <c:v>8.3499999999999998E-3</c:v>
                </c:pt>
                <c:pt idx="15614">
                  <c:v>8.1899999999999994E-3</c:v>
                </c:pt>
                <c:pt idx="15615">
                  <c:v>7.8700000000000003E-3</c:v>
                </c:pt>
                <c:pt idx="15616">
                  <c:v>7.5599999999999999E-3</c:v>
                </c:pt>
                <c:pt idx="15617">
                  <c:v>7.1399999999999996E-3</c:v>
                </c:pt>
                <c:pt idx="15618">
                  <c:v>6.7099999999999998E-3</c:v>
                </c:pt>
                <c:pt idx="15619">
                  <c:v>6.2899999999999996E-3</c:v>
                </c:pt>
                <c:pt idx="15620">
                  <c:v>5.7099999999999998E-3</c:v>
                </c:pt>
                <c:pt idx="15621">
                  <c:v>5.0800000000000003E-3</c:v>
                </c:pt>
                <c:pt idx="15622">
                  <c:v>4.45E-3</c:v>
                </c:pt>
                <c:pt idx="15623">
                  <c:v>3.7599999999999999E-3</c:v>
                </c:pt>
                <c:pt idx="15624">
                  <c:v>3.1800000000000001E-3</c:v>
                </c:pt>
                <c:pt idx="15625">
                  <c:v>2.5000000000000001E-3</c:v>
                </c:pt>
                <c:pt idx="15626">
                  <c:v>1.8699999999999999E-3</c:v>
                </c:pt>
                <c:pt idx="15627">
                  <c:v>1.23E-3</c:v>
                </c:pt>
                <c:pt idx="15628">
                  <c:v>5.9999999999999995E-4</c:v>
                </c:pt>
                <c:pt idx="15629">
                  <c:v>-8.0000000000000007E-5</c:v>
                </c:pt>
                <c:pt idx="15630">
                  <c:v>-5.0000000000000001E-4</c:v>
                </c:pt>
                <c:pt idx="15631">
                  <c:v>-1.14E-3</c:v>
                </c:pt>
                <c:pt idx="15632">
                  <c:v>-1.6100000000000001E-3</c:v>
                </c:pt>
                <c:pt idx="15633">
                  <c:v>-2.0300000000000001E-3</c:v>
                </c:pt>
                <c:pt idx="15634">
                  <c:v>-2.3E-3</c:v>
                </c:pt>
                <c:pt idx="15635">
                  <c:v>-2.6700000000000001E-3</c:v>
                </c:pt>
                <c:pt idx="15636">
                  <c:v>-2.9299999999999999E-3</c:v>
                </c:pt>
                <c:pt idx="15637">
                  <c:v>-3.0899999999999999E-3</c:v>
                </c:pt>
                <c:pt idx="15638">
                  <c:v>-3.1900000000000001E-3</c:v>
                </c:pt>
                <c:pt idx="15639">
                  <c:v>-3.3500000000000001E-3</c:v>
                </c:pt>
                <c:pt idx="15640">
                  <c:v>-3.3E-3</c:v>
                </c:pt>
                <c:pt idx="15641">
                  <c:v>-3.2399999999999998E-3</c:v>
                </c:pt>
                <c:pt idx="15642">
                  <c:v>-3.0899999999999999E-3</c:v>
                </c:pt>
                <c:pt idx="15643">
                  <c:v>-2.98E-3</c:v>
                </c:pt>
                <c:pt idx="15644">
                  <c:v>-2.7200000000000002E-3</c:v>
                </c:pt>
                <c:pt idx="15645">
                  <c:v>-2.5100000000000001E-3</c:v>
                </c:pt>
                <c:pt idx="15646">
                  <c:v>-2.2399999999999998E-3</c:v>
                </c:pt>
                <c:pt idx="15647">
                  <c:v>-1.8699999999999999E-3</c:v>
                </c:pt>
                <c:pt idx="15648">
                  <c:v>-1.6100000000000001E-3</c:v>
                </c:pt>
                <c:pt idx="15649">
                  <c:v>-1.24E-3</c:v>
                </c:pt>
                <c:pt idx="15650">
                  <c:v>-8.1999999999999998E-4</c:v>
                </c:pt>
                <c:pt idx="15651">
                  <c:v>-5.5999999999999995E-4</c:v>
                </c:pt>
                <c:pt idx="15652">
                  <c:v>-2.4000000000000001E-4</c:v>
                </c:pt>
                <c:pt idx="15653">
                  <c:v>6.9999999999999994E-5</c:v>
                </c:pt>
                <c:pt idx="15654">
                  <c:v>4.4000000000000002E-4</c:v>
                </c:pt>
                <c:pt idx="15655">
                  <c:v>7.1000000000000002E-4</c:v>
                </c:pt>
                <c:pt idx="15656">
                  <c:v>1.0200000000000001E-3</c:v>
                </c:pt>
                <c:pt idx="15657">
                  <c:v>1.23E-3</c:v>
                </c:pt>
                <c:pt idx="15658">
                  <c:v>1.5E-3</c:v>
                </c:pt>
                <c:pt idx="15659">
                  <c:v>1.66E-3</c:v>
                </c:pt>
                <c:pt idx="15660">
                  <c:v>1.8699999999999999E-3</c:v>
                </c:pt>
                <c:pt idx="15661">
                  <c:v>1.7600000000000001E-3</c:v>
                </c:pt>
                <c:pt idx="15662">
                  <c:v>1.8699999999999999E-3</c:v>
                </c:pt>
                <c:pt idx="15663">
                  <c:v>1.8699999999999999E-3</c:v>
                </c:pt>
                <c:pt idx="15664">
                  <c:v>1.81E-3</c:v>
                </c:pt>
                <c:pt idx="15665">
                  <c:v>1.7099999999999999E-3</c:v>
                </c:pt>
                <c:pt idx="15666">
                  <c:v>1.66E-3</c:v>
                </c:pt>
                <c:pt idx="15667">
                  <c:v>1.39E-3</c:v>
                </c:pt>
                <c:pt idx="15668">
                  <c:v>1.39E-3</c:v>
                </c:pt>
                <c:pt idx="15669">
                  <c:v>1.1299999999999999E-3</c:v>
                </c:pt>
                <c:pt idx="15670">
                  <c:v>8.7000000000000001E-4</c:v>
                </c:pt>
                <c:pt idx="15671">
                  <c:v>6.4999999999999997E-4</c:v>
                </c:pt>
                <c:pt idx="15672">
                  <c:v>3.8999999999999999E-4</c:v>
                </c:pt>
                <c:pt idx="15673">
                  <c:v>1.2999999999999999E-4</c:v>
                </c:pt>
                <c:pt idx="15674">
                  <c:v>-3.0000000000000001E-5</c:v>
                </c:pt>
                <c:pt idx="15675">
                  <c:v>-2.9E-4</c:v>
                </c:pt>
                <c:pt idx="15676">
                  <c:v>-6.0999999999999997E-4</c:v>
                </c:pt>
                <c:pt idx="15677">
                  <c:v>-8.1999999999999998E-4</c:v>
                </c:pt>
                <c:pt idx="15678">
                  <c:v>-9.7999999999999997E-4</c:v>
                </c:pt>
                <c:pt idx="15679">
                  <c:v>-1.1900000000000001E-3</c:v>
                </c:pt>
                <c:pt idx="15680">
                  <c:v>-1.4E-3</c:v>
                </c:pt>
                <c:pt idx="15681">
                  <c:v>-1.56E-3</c:v>
                </c:pt>
                <c:pt idx="15682">
                  <c:v>-1.66E-3</c:v>
                </c:pt>
                <c:pt idx="15683">
                  <c:v>-1.82E-3</c:v>
                </c:pt>
                <c:pt idx="15684">
                  <c:v>-1.9300000000000001E-3</c:v>
                </c:pt>
                <c:pt idx="15685">
                  <c:v>-1.9300000000000001E-3</c:v>
                </c:pt>
                <c:pt idx="15686">
                  <c:v>-1.9300000000000001E-3</c:v>
                </c:pt>
                <c:pt idx="15687">
                  <c:v>-1.8699999999999999E-3</c:v>
                </c:pt>
                <c:pt idx="15688">
                  <c:v>-1.7700000000000001E-3</c:v>
                </c:pt>
                <c:pt idx="15689">
                  <c:v>-1.7700000000000001E-3</c:v>
                </c:pt>
                <c:pt idx="15690">
                  <c:v>-1.72E-3</c:v>
                </c:pt>
                <c:pt idx="15691">
                  <c:v>-1.56E-3</c:v>
                </c:pt>
                <c:pt idx="15692">
                  <c:v>-1.4E-3</c:v>
                </c:pt>
                <c:pt idx="15693">
                  <c:v>-1.2999999999999999E-3</c:v>
                </c:pt>
                <c:pt idx="15694">
                  <c:v>-1.0300000000000001E-3</c:v>
                </c:pt>
                <c:pt idx="15695">
                  <c:v>-8.1999999999999998E-4</c:v>
                </c:pt>
                <c:pt idx="15696">
                  <c:v>-7.2000000000000005E-4</c:v>
                </c:pt>
                <c:pt idx="15697">
                  <c:v>-5.0000000000000001E-4</c:v>
                </c:pt>
                <c:pt idx="15698">
                  <c:v>-2.4000000000000001E-4</c:v>
                </c:pt>
                <c:pt idx="15699">
                  <c:v>2.0000000000000002E-5</c:v>
                </c:pt>
                <c:pt idx="15700">
                  <c:v>2.3000000000000001E-4</c:v>
                </c:pt>
                <c:pt idx="15701">
                  <c:v>3.8999999999999999E-4</c:v>
                </c:pt>
                <c:pt idx="15702">
                  <c:v>5.5000000000000003E-4</c:v>
                </c:pt>
                <c:pt idx="15703">
                  <c:v>8.0999999999999996E-4</c:v>
                </c:pt>
                <c:pt idx="15704">
                  <c:v>1.0200000000000001E-3</c:v>
                </c:pt>
                <c:pt idx="15705">
                  <c:v>1.1299999999999999E-3</c:v>
                </c:pt>
                <c:pt idx="15706">
                  <c:v>1.2899999999999999E-3</c:v>
                </c:pt>
                <c:pt idx="15707">
                  <c:v>1.34E-3</c:v>
                </c:pt>
                <c:pt idx="15708">
                  <c:v>1.5E-3</c:v>
                </c:pt>
                <c:pt idx="15709">
                  <c:v>1.5499999999999999E-3</c:v>
                </c:pt>
                <c:pt idx="15710">
                  <c:v>1.7099999999999999E-3</c:v>
                </c:pt>
                <c:pt idx="15711">
                  <c:v>1.66E-3</c:v>
                </c:pt>
                <c:pt idx="15712">
                  <c:v>1.7099999999999999E-3</c:v>
                </c:pt>
                <c:pt idx="15713">
                  <c:v>1.81E-3</c:v>
                </c:pt>
                <c:pt idx="15714">
                  <c:v>1.7099999999999999E-3</c:v>
                </c:pt>
                <c:pt idx="15715">
                  <c:v>1.7099999999999999E-3</c:v>
                </c:pt>
                <c:pt idx="15716">
                  <c:v>1.66E-3</c:v>
                </c:pt>
                <c:pt idx="15717">
                  <c:v>1.66E-3</c:v>
                </c:pt>
                <c:pt idx="15718">
                  <c:v>1.6000000000000001E-3</c:v>
                </c:pt>
                <c:pt idx="15719">
                  <c:v>1.5499999999999999E-3</c:v>
                </c:pt>
                <c:pt idx="15720">
                  <c:v>1.5499999999999999E-3</c:v>
                </c:pt>
                <c:pt idx="15721">
                  <c:v>1.39E-3</c:v>
                </c:pt>
                <c:pt idx="15722">
                  <c:v>1.2899999999999999E-3</c:v>
                </c:pt>
                <c:pt idx="15723">
                  <c:v>1.23E-3</c:v>
                </c:pt>
                <c:pt idx="15724">
                  <c:v>1.1299999999999999E-3</c:v>
                </c:pt>
                <c:pt idx="15725">
                  <c:v>1.1800000000000001E-3</c:v>
                </c:pt>
                <c:pt idx="15726">
                  <c:v>1.08E-3</c:v>
                </c:pt>
                <c:pt idx="15727">
                  <c:v>9.7000000000000005E-4</c:v>
                </c:pt>
                <c:pt idx="15728">
                  <c:v>9.2000000000000003E-4</c:v>
                </c:pt>
                <c:pt idx="15729">
                  <c:v>9.2000000000000003E-4</c:v>
                </c:pt>
                <c:pt idx="15730">
                  <c:v>8.7000000000000001E-4</c:v>
                </c:pt>
                <c:pt idx="15731">
                  <c:v>8.7000000000000001E-4</c:v>
                </c:pt>
                <c:pt idx="15732">
                  <c:v>9.2000000000000003E-4</c:v>
                </c:pt>
                <c:pt idx="15733">
                  <c:v>8.0999999999999996E-4</c:v>
                </c:pt>
                <c:pt idx="15734">
                  <c:v>8.0999999999999996E-4</c:v>
                </c:pt>
                <c:pt idx="15735">
                  <c:v>8.7000000000000001E-4</c:v>
                </c:pt>
                <c:pt idx="15736">
                  <c:v>7.6000000000000004E-4</c:v>
                </c:pt>
                <c:pt idx="15737">
                  <c:v>8.0999999999999996E-4</c:v>
                </c:pt>
                <c:pt idx="15738">
                  <c:v>8.7000000000000001E-4</c:v>
                </c:pt>
                <c:pt idx="15739">
                  <c:v>9.2000000000000003E-4</c:v>
                </c:pt>
                <c:pt idx="15740">
                  <c:v>9.2000000000000003E-4</c:v>
                </c:pt>
                <c:pt idx="15741">
                  <c:v>1.0200000000000001E-3</c:v>
                </c:pt>
                <c:pt idx="15742">
                  <c:v>1.0200000000000001E-3</c:v>
                </c:pt>
                <c:pt idx="15743">
                  <c:v>1.08E-3</c:v>
                </c:pt>
                <c:pt idx="15744">
                  <c:v>1.1299999999999999E-3</c:v>
                </c:pt>
                <c:pt idx="15745">
                  <c:v>1.1800000000000001E-3</c:v>
                </c:pt>
                <c:pt idx="15746">
                  <c:v>1.23E-3</c:v>
                </c:pt>
                <c:pt idx="15747">
                  <c:v>1.1800000000000001E-3</c:v>
                </c:pt>
                <c:pt idx="15748">
                  <c:v>1.1299999999999999E-3</c:v>
                </c:pt>
                <c:pt idx="15749">
                  <c:v>1.1800000000000001E-3</c:v>
                </c:pt>
                <c:pt idx="15750">
                  <c:v>1.1800000000000001E-3</c:v>
                </c:pt>
                <c:pt idx="15751">
                  <c:v>1.1299999999999999E-3</c:v>
                </c:pt>
                <c:pt idx="15752">
                  <c:v>1.1800000000000001E-3</c:v>
                </c:pt>
                <c:pt idx="15753">
                  <c:v>1.08E-3</c:v>
                </c:pt>
                <c:pt idx="15754">
                  <c:v>1.0200000000000001E-3</c:v>
                </c:pt>
                <c:pt idx="15755">
                  <c:v>8.7000000000000001E-4</c:v>
                </c:pt>
                <c:pt idx="15756">
                  <c:v>8.7000000000000001E-4</c:v>
                </c:pt>
                <c:pt idx="15757">
                  <c:v>7.1000000000000002E-4</c:v>
                </c:pt>
                <c:pt idx="15758">
                  <c:v>6.4999999999999997E-4</c:v>
                </c:pt>
                <c:pt idx="15759">
                  <c:v>4.4000000000000002E-4</c:v>
                </c:pt>
                <c:pt idx="15760">
                  <c:v>2.9E-4</c:v>
                </c:pt>
                <c:pt idx="15761">
                  <c:v>1.2999999999999999E-4</c:v>
                </c:pt>
                <c:pt idx="15762">
                  <c:v>-8.0000000000000007E-5</c:v>
                </c:pt>
                <c:pt idx="15763">
                  <c:v>-3.5E-4</c:v>
                </c:pt>
                <c:pt idx="15764">
                  <c:v>-6.0999999999999997E-4</c:v>
                </c:pt>
                <c:pt idx="15765">
                  <c:v>-7.6999999999999996E-4</c:v>
                </c:pt>
                <c:pt idx="15766">
                  <c:v>-9.7999999999999997E-4</c:v>
                </c:pt>
                <c:pt idx="15767">
                  <c:v>-1.1900000000000001E-3</c:v>
                </c:pt>
                <c:pt idx="15768">
                  <c:v>-1.4499999999999999E-3</c:v>
                </c:pt>
                <c:pt idx="15769">
                  <c:v>-1.72E-3</c:v>
                </c:pt>
                <c:pt idx="15770">
                  <c:v>-1.9300000000000001E-3</c:v>
                </c:pt>
                <c:pt idx="15771">
                  <c:v>-2.0899999999999998E-3</c:v>
                </c:pt>
                <c:pt idx="15772">
                  <c:v>-2.3500000000000001E-3</c:v>
                </c:pt>
                <c:pt idx="15773">
                  <c:v>-2.6099999999999999E-3</c:v>
                </c:pt>
                <c:pt idx="15774">
                  <c:v>-2.8800000000000002E-3</c:v>
                </c:pt>
                <c:pt idx="15775">
                  <c:v>-3.0899999999999999E-3</c:v>
                </c:pt>
                <c:pt idx="15776">
                  <c:v>-3.2399999999999998E-3</c:v>
                </c:pt>
                <c:pt idx="15777">
                  <c:v>-3.5100000000000001E-3</c:v>
                </c:pt>
                <c:pt idx="15778">
                  <c:v>-3.6700000000000001E-3</c:v>
                </c:pt>
                <c:pt idx="15779">
                  <c:v>-3.7699999999999999E-3</c:v>
                </c:pt>
                <c:pt idx="15780">
                  <c:v>-3.9300000000000003E-3</c:v>
                </c:pt>
                <c:pt idx="15781">
                  <c:v>-4.0899999999999999E-3</c:v>
                </c:pt>
                <c:pt idx="15782">
                  <c:v>-4.0899999999999999E-3</c:v>
                </c:pt>
                <c:pt idx="15783">
                  <c:v>-4.2500000000000003E-3</c:v>
                </c:pt>
                <c:pt idx="15784">
                  <c:v>-4.2500000000000003E-3</c:v>
                </c:pt>
                <c:pt idx="15785">
                  <c:v>-4.3499999999999997E-3</c:v>
                </c:pt>
                <c:pt idx="15786">
                  <c:v>-4.3499999999999997E-3</c:v>
                </c:pt>
                <c:pt idx="15787">
                  <c:v>-4.3499999999999997E-3</c:v>
                </c:pt>
                <c:pt idx="15788">
                  <c:v>-4.2500000000000003E-3</c:v>
                </c:pt>
                <c:pt idx="15789">
                  <c:v>-4.1900000000000001E-3</c:v>
                </c:pt>
                <c:pt idx="15790">
                  <c:v>-4.1900000000000001E-3</c:v>
                </c:pt>
                <c:pt idx="15791">
                  <c:v>-4.1399999999999996E-3</c:v>
                </c:pt>
                <c:pt idx="15792">
                  <c:v>-3.98E-3</c:v>
                </c:pt>
                <c:pt idx="15793">
                  <c:v>-3.98E-3</c:v>
                </c:pt>
                <c:pt idx="15794">
                  <c:v>-3.7200000000000002E-3</c:v>
                </c:pt>
                <c:pt idx="15795">
                  <c:v>-3.7200000000000002E-3</c:v>
                </c:pt>
                <c:pt idx="15796">
                  <c:v>-3.6099999999999999E-3</c:v>
                </c:pt>
                <c:pt idx="15797">
                  <c:v>-3.5100000000000001E-3</c:v>
                </c:pt>
                <c:pt idx="15798">
                  <c:v>-3.3999999999999998E-3</c:v>
                </c:pt>
                <c:pt idx="15799">
                  <c:v>-3.3500000000000001E-3</c:v>
                </c:pt>
                <c:pt idx="15800">
                  <c:v>-3.14E-3</c:v>
                </c:pt>
                <c:pt idx="15801">
                  <c:v>-3.14E-3</c:v>
                </c:pt>
                <c:pt idx="15802">
                  <c:v>-2.9299999999999999E-3</c:v>
                </c:pt>
                <c:pt idx="15803">
                  <c:v>-2.98E-3</c:v>
                </c:pt>
                <c:pt idx="15804">
                  <c:v>-2.7699999999999999E-3</c:v>
                </c:pt>
                <c:pt idx="15805">
                  <c:v>-2.7699999999999999E-3</c:v>
                </c:pt>
                <c:pt idx="15806">
                  <c:v>-2.6700000000000001E-3</c:v>
                </c:pt>
                <c:pt idx="15807">
                  <c:v>-2.6099999999999999E-3</c:v>
                </c:pt>
                <c:pt idx="15808">
                  <c:v>-2.5600000000000002E-3</c:v>
                </c:pt>
                <c:pt idx="15809">
                  <c:v>-2.5100000000000001E-3</c:v>
                </c:pt>
                <c:pt idx="15810">
                  <c:v>-2.4499999999999999E-3</c:v>
                </c:pt>
                <c:pt idx="15811">
                  <c:v>-2.4499999999999999E-3</c:v>
                </c:pt>
                <c:pt idx="15812">
                  <c:v>-2.3500000000000001E-3</c:v>
                </c:pt>
                <c:pt idx="15813">
                  <c:v>-2.3500000000000001E-3</c:v>
                </c:pt>
                <c:pt idx="15814">
                  <c:v>-2.3999999999999998E-3</c:v>
                </c:pt>
                <c:pt idx="15815">
                  <c:v>-2.3999999999999998E-3</c:v>
                </c:pt>
                <c:pt idx="15816">
                  <c:v>-2.3999999999999998E-3</c:v>
                </c:pt>
                <c:pt idx="15817">
                  <c:v>-2.3999999999999998E-3</c:v>
                </c:pt>
                <c:pt idx="15818">
                  <c:v>-2.3999999999999998E-3</c:v>
                </c:pt>
                <c:pt idx="15819">
                  <c:v>-2.3999999999999998E-3</c:v>
                </c:pt>
                <c:pt idx="15820">
                  <c:v>-2.3500000000000001E-3</c:v>
                </c:pt>
                <c:pt idx="15821">
                  <c:v>-2.3E-3</c:v>
                </c:pt>
                <c:pt idx="15822">
                  <c:v>-2.2399999999999998E-3</c:v>
                </c:pt>
                <c:pt idx="15823">
                  <c:v>-2.1900000000000001E-3</c:v>
                </c:pt>
                <c:pt idx="15824">
                  <c:v>-2.1900000000000001E-3</c:v>
                </c:pt>
                <c:pt idx="15825">
                  <c:v>-2.0899999999999998E-3</c:v>
                </c:pt>
                <c:pt idx="15826">
                  <c:v>-1.98E-3</c:v>
                </c:pt>
                <c:pt idx="15827">
                  <c:v>-1.8699999999999999E-3</c:v>
                </c:pt>
                <c:pt idx="15828">
                  <c:v>-1.66E-3</c:v>
                </c:pt>
                <c:pt idx="15829">
                  <c:v>-1.6100000000000001E-3</c:v>
                </c:pt>
                <c:pt idx="15830">
                  <c:v>-1.5100000000000001E-3</c:v>
                </c:pt>
                <c:pt idx="15831">
                  <c:v>-1.3500000000000001E-3</c:v>
                </c:pt>
                <c:pt idx="15832">
                  <c:v>-1.24E-3</c:v>
                </c:pt>
                <c:pt idx="15833">
                  <c:v>-1.08E-3</c:v>
                </c:pt>
                <c:pt idx="15834">
                  <c:v>-9.3000000000000005E-4</c:v>
                </c:pt>
                <c:pt idx="15835">
                  <c:v>-8.1999999999999998E-4</c:v>
                </c:pt>
                <c:pt idx="15836">
                  <c:v>-6.0999999999999997E-4</c:v>
                </c:pt>
                <c:pt idx="15837">
                  <c:v>-4.4999999999999999E-4</c:v>
                </c:pt>
                <c:pt idx="15838">
                  <c:v>-3.5E-4</c:v>
                </c:pt>
                <c:pt idx="15839">
                  <c:v>-2.4000000000000001E-4</c:v>
                </c:pt>
                <c:pt idx="15840">
                  <c:v>-1.9000000000000001E-4</c:v>
                </c:pt>
                <c:pt idx="15841">
                  <c:v>-3.0000000000000001E-5</c:v>
                </c:pt>
                <c:pt idx="15842">
                  <c:v>2.0000000000000002E-5</c:v>
                </c:pt>
                <c:pt idx="15843">
                  <c:v>6.9999999999999994E-5</c:v>
                </c:pt>
                <c:pt idx="15844">
                  <c:v>1.8000000000000001E-4</c:v>
                </c:pt>
                <c:pt idx="15845">
                  <c:v>2.9E-4</c:v>
                </c:pt>
                <c:pt idx="15846">
                  <c:v>1.8000000000000001E-4</c:v>
                </c:pt>
                <c:pt idx="15847">
                  <c:v>1.8000000000000001E-4</c:v>
                </c:pt>
                <c:pt idx="15848">
                  <c:v>6.9999999999999994E-5</c:v>
                </c:pt>
                <c:pt idx="15849">
                  <c:v>2.0000000000000002E-5</c:v>
                </c:pt>
                <c:pt idx="15850">
                  <c:v>-8.0000000000000007E-5</c:v>
                </c:pt>
                <c:pt idx="15851">
                  <c:v>-1.3999999999999999E-4</c:v>
                </c:pt>
                <c:pt idx="15852">
                  <c:v>-2.9E-4</c:v>
                </c:pt>
                <c:pt idx="15853">
                  <c:v>-5.0000000000000001E-4</c:v>
                </c:pt>
                <c:pt idx="15854">
                  <c:v>-6.0999999999999997E-4</c:v>
                </c:pt>
                <c:pt idx="15855">
                  <c:v>-8.1999999999999998E-4</c:v>
                </c:pt>
                <c:pt idx="15856">
                  <c:v>-1.0300000000000001E-3</c:v>
                </c:pt>
                <c:pt idx="15857">
                  <c:v>-1.14E-3</c:v>
                </c:pt>
                <c:pt idx="15858">
                  <c:v>-1.3500000000000001E-3</c:v>
                </c:pt>
                <c:pt idx="15859">
                  <c:v>-1.66E-3</c:v>
                </c:pt>
                <c:pt idx="15860">
                  <c:v>-1.82E-3</c:v>
                </c:pt>
                <c:pt idx="15861">
                  <c:v>-2.0300000000000001E-3</c:v>
                </c:pt>
                <c:pt idx="15862">
                  <c:v>-2.1900000000000001E-3</c:v>
                </c:pt>
                <c:pt idx="15863">
                  <c:v>-2.5100000000000001E-3</c:v>
                </c:pt>
                <c:pt idx="15864">
                  <c:v>-2.6700000000000001E-3</c:v>
                </c:pt>
                <c:pt idx="15865">
                  <c:v>-2.82E-3</c:v>
                </c:pt>
                <c:pt idx="15866">
                  <c:v>-2.9299999999999999E-3</c:v>
                </c:pt>
                <c:pt idx="15867">
                  <c:v>-3.14E-3</c:v>
                </c:pt>
                <c:pt idx="15868">
                  <c:v>-3.1900000000000001E-3</c:v>
                </c:pt>
                <c:pt idx="15869">
                  <c:v>-3.3E-3</c:v>
                </c:pt>
                <c:pt idx="15870">
                  <c:v>-3.3E-3</c:v>
                </c:pt>
                <c:pt idx="15871">
                  <c:v>-3.3999999999999998E-3</c:v>
                </c:pt>
                <c:pt idx="15872">
                  <c:v>-3.3500000000000001E-3</c:v>
                </c:pt>
                <c:pt idx="15873">
                  <c:v>-3.1900000000000001E-3</c:v>
                </c:pt>
                <c:pt idx="15874">
                  <c:v>-3.1900000000000001E-3</c:v>
                </c:pt>
                <c:pt idx="15875">
                  <c:v>-3.0899999999999999E-3</c:v>
                </c:pt>
                <c:pt idx="15876">
                  <c:v>-2.9299999999999999E-3</c:v>
                </c:pt>
                <c:pt idx="15877">
                  <c:v>-2.7699999999999999E-3</c:v>
                </c:pt>
                <c:pt idx="15878">
                  <c:v>-2.5100000000000001E-3</c:v>
                </c:pt>
                <c:pt idx="15879">
                  <c:v>-2.3E-3</c:v>
                </c:pt>
                <c:pt idx="15880">
                  <c:v>-1.98E-3</c:v>
                </c:pt>
                <c:pt idx="15881">
                  <c:v>-1.66E-3</c:v>
                </c:pt>
                <c:pt idx="15882">
                  <c:v>-1.4E-3</c:v>
                </c:pt>
                <c:pt idx="15883">
                  <c:v>-1.08E-3</c:v>
                </c:pt>
                <c:pt idx="15884">
                  <c:v>-6.0999999999999997E-4</c:v>
                </c:pt>
                <c:pt idx="15885">
                  <c:v>-2.4000000000000001E-4</c:v>
                </c:pt>
                <c:pt idx="15886">
                  <c:v>2.9E-4</c:v>
                </c:pt>
                <c:pt idx="15887">
                  <c:v>5.5000000000000003E-4</c:v>
                </c:pt>
                <c:pt idx="15888">
                  <c:v>9.2000000000000003E-4</c:v>
                </c:pt>
                <c:pt idx="15889">
                  <c:v>1.4400000000000001E-3</c:v>
                </c:pt>
                <c:pt idx="15890">
                  <c:v>1.81E-3</c:v>
                </c:pt>
                <c:pt idx="15891">
                  <c:v>2.1299999999999999E-3</c:v>
                </c:pt>
                <c:pt idx="15892">
                  <c:v>2.5999999999999999E-3</c:v>
                </c:pt>
                <c:pt idx="15893">
                  <c:v>2.9199999999999999E-3</c:v>
                </c:pt>
                <c:pt idx="15894">
                  <c:v>3.2399999999999998E-3</c:v>
                </c:pt>
                <c:pt idx="15895">
                  <c:v>3.6600000000000001E-3</c:v>
                </c:pt>
                <c:pt idx="15896">
                  <c:v>3.9699999999999996E-3</c:v>
                </c:pt>
                <c:pt idx="15897">
                  <c:v>4.13E-3</c:v>
                </c:pt>
                <c:pt idx="15898">
                  <c:v>4.4000000000000003E-3</c:v>
                </c:pt>
                <c:pt idx="15899">
                  <c:v>4.4999999999999997E-3</c:v>
                </c:pt>
                <c:pt idx="15900">
                  <c:v>4.6600000000000001E-3</c:v>
                </c:pt>
                <c:pt idx="15901">
                  <c:v>4.7099999999999998E-3</c:v>
                </c:pt>
                <c:pt idx="15902">
                  <c:v>4.7600000000000003E-3</c:v>
                </c:pt>
                <c:pt idx="15903">
                  <c:v>4.8199999999999996E-3</c:v>
                </c:pt>
                <c:pt idx="15904">
                  <c:v>4.6100000000000004E-3</c:v>
                </c:pt>
                <c:pt idx="15905">
                  <c:v>4.5500000000000002E-3</c:v>
                </c:pt>
                <c:pt idx="15906">
                  <c:v>4.45E-3</c:v>
                </c:pt>
                <c:pt idx="15907">
                  <c:v>4.13E-3</c:v>
                </c:pt>
                <c:pt idx="15908">
                  <c:v>3.7599999999999999E-3</c:v>
                </c:pt>
                <c:pt idx="15909">
                  <c:v>3.3400000000000001E-3</c:v>
                </c:pt>
                <c:pt idx="15910">
                  <c:v>2.97E-3</c:v>
                </c:pt>
                <c:pt idx="15911">
                  <c:v>2.5500000000000002E-3</c:v>
                </c:pt>
                <c:pt idx="15912">
                  <c:v>1.97E-3</c:v>
                </c:pt>
                <c:pt idx="15913">
                  <c:v>1.39E-3</c:v>
                </c:pt>
                <c:pt idx="15914">
                  <c:v>8.0999999999999996E-4</c:v>
                </c:pt>
                <c:pt idx="15915">
                  <c:v>1.2999999999999999E-4</c:v>
                </c:pt>
                <c:pt idx="15916">
                  <c:v>-5.5999999999999995E-4</c:v>
                </c:pt>
                <c:pt idx="15917">
                  <c:v>-1.2999999999999999E-3</c:v>
                </c:pt>
                <c:pt idx="15918">
                  <c:v>-2.0300000000000001E-3</c:v>
                </c:pt>
                <c:pt idx="15919">
                  <c:v>-2.82E-3</c:v>
                </c:pt>
                <c:pt idx="15920">
                  <c:v>-3.7200000000000002E-3</c:v>
                </c:pt>
                <c:pt idx="15921">
                  <c:v>-4.5100000000000001E-3</c:v>
                </c:pt>
                <c:pt idx="15922">
                  <c:v>-5.3E-3</c:v>
                </c:pt>
                <c:pt idx="15923">
                  <c:v>-6.1399999999999996E-3</c:v>
                </c:pt>
                <c:pt idx="15924">
                  <c:v>-6.9899999999999997E-3</c:v>
                </c:pt>
                <c:pt idx="15925">
                  <c:v>-7.9299999999999995E-3</c:v>
                </c:pt>
                <c:pt idx="15926">
                  <c:v>-8.7200000000000003E-3</c:v>
                </c:pt>
                <c:pt idx="15927">
                  <c:v>-9.4599999999999997E-3</c:v>
                </c:pt>
                <c:pt idx="15928">
                  <c:v>-1.025E-2</c:v>
                </c:pt>
                <c:pt idx="15929">
                  <c:v>-1.1039999999999999E-2</c:v>
                </c:pt>
                <c:pt idx="15930">
                  <c:v>-1.1730000000000001E-2</c:v>
                </c:pt>
                <c:pt idx="15931">
                  <c:v>-1.2409999999999999E-2</c:v>
                </c:pt>
                <c:pt idx="15932">
                  <c:v>-1.3100000000000001E-2</c:v>
                </c:pt>
                <c:pt idx="15933">
                  <c:v>-1.3780000000000001E-2</c:v>
                </c:pt>
                <c:pt idx="15934">
                  <c:v>-1.431E-2</c:v>
                </c:pt>
                <c:pt idx="15935">
                  <c:v>-1.489E-2</c:v>
                </c:pt>
                <c:pt idx="15936">
                  <c:v>-1.536E-2</c:v>
                </c:pt>
                <c:pt idx="15937">
                  <c:v>-1.5789999999999998E-2</c:v>
                </c:pt>
                <c:pt idx="15938">
                  <c:v>-1.61E-2</c:v>
                </c:pt>
                <c:pt idx="15939">
                  <c:v>-1.652E-2</c:v>
                </c:pt>
                <c:pt idx="15940">
                  <c:v>-1.6729999999999998E-2</c:v>
                </c:pt>
                <c:pt idx="15941">
                  <c:v>-1.7100000000000001E-2</c:v>
                </c:pt>
                <c:pt idx="15942">
                  <c:v>-1.7160000000000002E-2</c:v>
                </c:pt>
                <c:pt idx="15943">
                  <c:v>-1.7309999999999999E-2</c:v>
                </c:pt>
                <c:pt idx="15944">
                  <c:v>-1.7420000000000001E-2</c:v>
                </c:pt>
                <c:pt idx="15945">
                  <c:v>-1.7469999999999999E-2</c:v>
                </c:pt>
                <c:pt idx="15946">
                  <c:v>-1.737E-2</c:v>
                </c:pt>
                <c:pt idx="15947">
                  <c:v>-1.7309999999999999E-2</c:v>
                </c:pt>
                <c:pt idx="15948">
                  <c:v>-1.721E-2</c:v>
                </c:pt>
                <c:pt idx="15949">
                  <c:v>-1.7100000000000001E-2</c:v>
                </c:pt>
                <c:pt idx="15950">
                  <c:v>-1.6840000000000001E-2</c:v>
                </c:pt>
                <c:pt idx="15951">
                  <c:v>-1.6580000000000001E-2</c:v>
                </c:pt>
                <c:pt idx="15952">
                  <c:v>-1.6310000000000002E-2</c:v>
                </c:pt>
                <c:pt idx="15953">
                  <c:v>-1.6E-2</c:v>
                </c:pt>
                <c:pt idx="15954">
                  <c:v>-1.5520000000000001E-2</c:v>
                </c:pt>
                <c:pt idx="15955">
                  <c:v>-1.521E-2</c:v>
                </c:pt>
                <c:pt idx="15956">
                  <c:v>-1.4630000000000001E-2</c:v>
                </c:pt>
                <c:pt idx="15957">
                  <c:v>-1.421E-2</c:v>
                </c:pt>
                <c:pt idx="15958">
                  <c:v>-1.3729999999999999E-2</c:v>
                </c:pt>
                <c:pt idx="15959">
                  <c:v>-1.32E-2</c:v>
                </c:pt>
                <c:pt idx="15960">
                  <c:v>-1.2619999999999999E-2</c:v>
                </c:pt>
                <c:pt idx="15961">
                  <c:v>-1.2149999999999999E-2</c:v>
                </c:pt>
                <c:pt idx="15962">
                  <c:v>-1.1520000000000001E-2</c:v>
                </c:pt>
                <c:pt idx="15963">
                  <c:v>-1.099E-2</c:v>
                </c:pt>
                <c:pt idx="15964">
                  <c:v>-1.031E-2</c:v>
                </c:pt>
                <c:pt idx="15965">
                  <c:v>-9.6699999999999998E-3</c:v>
                </c:pt>
                <c:pt idx="15966">
                  <c:v>-9.0900000000000009E-3</c:v>
                </c:pt>
                <c:pt idx="15967">
                  <c:v>-8.5100000000000002E-3</c:v>
                </c:pt>
                <c:pt idx="15968">
                  <c:v>-7.8300000000000002E-3</c:v>
                </c:pt>
                <c:pt idx="15969">
                  <c:v>-7.1999999999999998E-3</c:v>
                </c:pt>
                <c:pt idx="15970">
                  <c:v>-6.7200000000000003E-3</c:v>
                </c:pt>
                <c:pt idx="15971">
                  <c:v>-6.1399999999999996E-3</c:v>
                </c:pt>
                <c:pt idx="15972">
                  <c:v>-5.62E-3</c:v>
                </c:pt>
                <c:pt idx="15973">
                  <c:v>-5.0899999999999999E-3</c:v>
                </c:pt>
                <c:pt idx="15974">
                  <c:v>-4.6100000000000004E-3</c:v>
                </c:pt>
                <c:pt idx="15975">
                  <c:v>-4.1399999999999996E-3</c:v>
                </c:pt>
                <c:pt idx="15976">
                  <c:v>-3.6700000000000001E-3</c:v>
                </c:pt>
                <c:pt idx="15977">
                  <c:v>-3.3E-3</c:v>
                </c:pt>
                <c:pt idx="15978">
                  <c:v>-2.98E-3</c:v>
                </c:pt>
                <c:pt idx="15979">
                  <c:v>-2.6099999999999999E-3</c:v>
                </c:pt>
                <c:pt idx="15980">
                  <c:v>-2.3500000000000001E-3</c:v>
                </c:pt>
                <c:pt idx="15981">
                  <c:v>-2.0300000000000001E-3</c:v>
                </c:pt>
                <c:pt idx="15982">
                  <c:v>-1.82E-3</c:v>
                </c:pt>
                <c:pt idx="15983">
                  <c:v>-1.72E-3</c:v>
                </c:pt>
                <c:pt idx="15984">
                  <c:v>-1.56E-3</c:v>
                </c:pt>
              </c:numCache>
            </c:numRef>
          </c:yVal>
          <c:smooth val="1"/>
        </c:ser>
        <c:ser>
          <c:idx val="1"/>
          <c:order val="1"/>
          <c:marker>
            <c:symbol val="none"/>
          </c:marker>
          <c:xVal>
            <c:numRef>
              <c:f>'T407'!$A$1:$A$15985</c:f>
              <c:numCache>
                <c:formatCode>0.00E+00</c:formatCode>
                <c:ptCount val="15985"/>
                <c:pt idx="0">
                  <c:v>-8.0855000000000005E-8</c:v>
                </c:pt>
                <c:pt idx="1">
                  <c:v>-8.0842500000000004E-8</c:v>
                </c:pt>
                <c:pt idx="2">
                  <c:v>-8.0830000000000003E-8</c:v>
                </c:pt>
                <c:pt idx="3">
                  <c:v>-8.0817500000000002E-8</c:v>
                </c:pt>
                <c:pt idx="4">
                  <c:v>-8.0805000000000001E-8</c:v>
                </c:pt>
                <c:pt idx="5">
                  <c:v>-8.07925E-8</c:v>
                </c:pt>
                <c:pt idx="6">
                  <c:v>-8.0779999999999999E-8</c:v>
                </c:pt>
                <c:pt idx="7">
                  <c:v>-8.0767499999999998E-8</c:v>
                </c:pt>
                <c:pt idx="8">
                  <c:v>-8.0754999999999998E-8</c:v>
                </c:pt>
                <c:pt idx="9">
                  <c:v>-8.0742499999999997E-8</c:v>
                </c:pt>
                <c:pt idx="10">
                  <c:v>-8.0729999999999996E-8</c:v>
                </c:pt>
                <c:pt idx="11">
                  <c:v>-8.0717499999999995E-8</c:v>
                </c:pt>
                <c:pt idx="12">
                  <c:v>-8.0704999999999994E-8</c:v>
                </c:pt>
                <c:pt idx="13">
                  <c:v>-8.0692500000000006E-8</c:v>
                </c:pt>
                <c:pt idx="14">
                  <c:v>-8.0680000000000005E-8</c:v>
                </c:pt>
                <c:pt idx="15">
                  <c:v>-8.0667500000000004E-8</c:v>
                </c:pt>
                <c:pt idx="16">
                  <c:v>-8.0655000000000003E-8</c:v>
                </c:pt>
                <c:pt idx="17">
                  <c:v>-8.0642500000000002E-8</c:v>
                </c:pt>
                <c:pt idx="18">
                  <c:v>-8.0630000000000001E-8</c:v>
                </c:pt>
                <c:pt idx="19">
                  <c:v>-8.06175E-8</c:v>
                </c:pt>
                <c:pt idx="20">
                  <c:v>-8.0604999999999999E-8</c:v>
                </c:pt>
                <c:pt idx="21">
                  <c:v>-8.0592499999999999E-8</c:v>
                </c:pt>
                <c:pt idx="22">
                  <c:v>-8.0579999999999998E-8</c:v>
                </c:pt>
                <c:pt idx="23">
                  <c:v>-8.0567499999999997E-8</c:v>
                </c:pt>
                <c:pt idx="24">
                  <c:v>-8.0554999999999996E-8</c:v>
                </c:pt>
                <c:pt idx="25">
                  <c:v>-8.0542499999999995E-8</c:v>
                </c:pt>
                <c:pt idx="26">
                  <c:v>-8.0529999999999994E-8</c:v>
                </c:pt>
                <c:pt idx="27">
                  <c:v>-8.0517500000000006E-8</c:v>
                </c:pt>
                <c:pt idx="28">
                  <c:v>-8.0505000000000005E-8</c:v>
                </c:pt>
                <c:pt idx="29">
                  <c:v>-8.0492500000000004E-8</c:v>
                </c:pt>
                <c:pt idx="30">
                  <c:v>-8.0480000000000003E-8</c:v>
                </c:pt>
                <c:pt idx="31">
                  <c:v>-8.0467500000000002E-8</c:v>
                </c:pt>
                <c:pt idx="32">
                  <c:v>-8.0455000000000001E-8</c:v>
                </c:pt>
                <c:pt idx="33">
                  <c:v>-8.0442500000000001E-8</c:v>
                </c:pt>
                <c:pt idx="34">
                  <c:v>-8.043E-8</c:v>
                </c:pt>
                <c:pt idx="35">
                  <c:v>-8.0417499999999999E-8</c:v>
                </c:pt>
                <c:pt idx="36">
                  <c:v>-8.0404999999999998E-8</c:v>
                </c:pt>
                <c:pt idx="37">
                  <c:v>-8.0392499999999997E-8</c:v>
                </c:pt>
                <c:pt idx="38">
                  <c:v>-8.0379999999999996E-8</c:v>
                </c:pt>
                <c:pt idx="39">
                  <c:v>-8.0367499999999995E-8</c:v>
                </c:pt>
                <c:pt idx="40">
                  <c:v>-8.0354999999999994E-8</c:v>
                </c:pt>
                <c:pt idx="41">
                  <c:v>-8.0342500000000006E-8</c:v>
                </c:pt>
                <c:pt idx="42">
                  <c:v>-8.0330000000000005E-8</c:v>
                </c:pt>
                <c:pt idx="43">
                  <c:v>-8.0317500000000004E-8</c:v>
                </c:pt>
                <c:pt idx="44">
                  <c:v>-8.0305000000000003E-8</c:v>
                </c:pt>
                <c:pt idx="45">
                  <c:v>-8.0292500000000002E-8</c:v>
                </c:pt>
                <c:pt idx="46">
                  <c:v>-8.0280000000000002E-8</c:v>
                </c:pt>
                <c:pt idx="47">
                  <c:v>-8.0267500000000001E-8</c:v>
                </c:pt>
                <c:pt idx="48">
                  <c:v>-8.0255E-8</c:v>
                </c:pt>
                <c:pt idx="49">
                  <c:v>-8.0242499999999999E-8</c:v>
                </c:pt>
                <c:pt idx="50">
                  <c:v>-8.0229999999999998E-8</c:v>
                </c:pt>
                <c:pt idx="51">
                  <c:v>-8.0217499999999997E-8</c:v>
                </c:pt>
                <c:pt idx="52">
                  <c:v>-8.0204999999999996E-8</c:v>
                </c:pt>
                <c:pt idx="53">
                  <c:v>-8.0192499999999995E-8</c:v>
                </c:pt>
                <c:pt idx="54">
                  <c:v>-8.0179999999999994E-8</c:v>
                </c:pt>
                <c:pt idx="55">
                  <c:v>-8.0167500000000006E-8</c:v>
                </c:pt>
                <c:pt idx="56">
                  <c:v>-8.0155000000000005E-8</c:v>
                </c:pt>
                <c:pt idx="57">
                  <c:v>-8.0142500000000004E-8</c:v>
                </c:pt>
                <c:pt idx="58">
                  <c:v>-8.0130000000000003E-8</c:v>
                </c:pt>
                <c:pt idx="59">
                  <c:v>-8.0117500000000003E-8</c:v>
                </c:pt>
                <c:pt idx="60">
                  <c:v>-8.0105000000000002E-8</c:v>
                </c:pt>
                <c:pt idx="61">
                  <c:v>-8.0092500000000001E-8</c:v>
                </c:pt>
                <c:pt idx="62">
                  <c:v>-8.008E-8</c:v>
                </c:pt>
                <c:pt idx="63">
                  <c:v>-8.0067499999999999E-8</c:v>
                </c:pt>
                <c:pt idx="64">
                  <c:v>-8.0054999999999998E-8</c:v>
                </c:pt>
                <c:pt idx="65">
                  <c:v>-8.0042499999999997E-8</c:v>
                </c:pt>
                <c:pt idx="66">
                  <c:v>-8.0029999999999996E-8</c:v>
                </c:pt>
                <c:pt idx="67">
                  <c:v>-8.0017499999999995E-8</c:v>
                </c:pt>
                <c:pt idx="68">
                  <c:v>-8.0004999999999994E-8</c:v>
                </c:pt>
                <c:pt idx="69">
                  <c:v>-7.9992500000000006E-8</c:v>
                </c:pt>
                <c:pt idx="70">
                  <c:v>-7.9980000000000005E-8</c:v>
                </c:pt>
                <c:pt idx="71">
                  <c:v>-7.9967500000000005E-8</c:v>
                </c:pt>
                <c:pt idx="72">
                  <c:v>-7.9955000000000004E-8</c:v>
                </c:pt>
                <c:pt idx="73">
                  <c:v>-7.9942500000000003E-8</c:v>
                </c:pt>
                <c:pt idx="74">
                  <c:v>-7.9930000000000002E-8</c:v>
                </c:pt>
                <c:pt idx="75">
                  <c:v>-7.9917500000000001E-8</c:v>
                </c:pt>
                <c:pt idx="76">
                  <c:v>-7.9905E-8</c:v>
                </c:pt>
                <c:pt idx="77">
                  <c:v>-7.9892499999999999E-8</c:v>
                </c:pt>
                <c:pt idx="78">
                  <c:v>-7.9879999999999998E-8</c:v>
                </c:pt>
                <c:pt idx="79">
                  <c:v>-7.9867499999999997E-8</c:v>
                </c:pt>
                <c:pt idx="80">
                  <c:v>-7.9854999999999996E-8</c:v>
                </c:pt>
                <c:pt idx="81">
                  <c:v>-7.9842499999999995E-8</c:v>
                </c:pt>
                <c:pt idx="82">
                  <c:v>-7.9829999999999994E-8</c:v>
                </c:pt>
                <c:pt idx="83">
                  <c:v>-7.9817500000000006E-8</c:v>
                </c:pt>
                <c:pt idx="84">
                  <c:v>-7.9805000000000006E-8</c:v>
                </c:pt>
                <c:pt idx="85">
                  <c:v>-7.9792500000000005E-8</c:v>
                </c:pt>
                <c:pt idx="86">
                  <c:v>-7.9780000000000004E-8</c:v>
                </c:pt>
                <c:pt idx="87">
                  <c:v>-7.9767500000000003E-8</c:v>
                </c:pt>
                <c:pt idx="88">
                  <c:v>-7.9755000000000002E-8</c:v>
                </c:pt>
                <c:pt idx="89">
                  <c:v>-7.9742500000000001E-8</c:v>
                </c:pt>
                <c:pt idx="90">
                  <c:v>-7.973E-8</c:v>
                </c:pt>
                <c:pt idx="91">
                  <c:v>-7.9717499999999999E-8</c:v>
                </c:pt>
                <c:pt idx="92">
                  <c:v>-7.9704999999999998E-8</c:v>
                </c:pt>
                <c:pt idx="93">
                  <c:v>-7.9692499999999997E-8</c:v>
                </c:pt>
                <c:pt idx="94">
                  <c:v>-7.9679999999999996E-8</c:v>
                </c:pt>
                <c:pt idx="95">
                  <c:v>-7.9667499999999995E-8</c:v>
                </c:pt>
                <c:pt idx="96">
                  <c:v>-7.9654999999999994E-8</c:v>
                </c:pt>
                <c:pt idx="97">
                  <c:v>-7.9642500000000007E-8</c:v>
                </c:pt>
                <c:pt idx="98">
                  <c:v>-7.9630000000000006E-8</c:v>
                </c:pt>
                <c:pt idx="99">
                  <c:v>-7.9617500000000005E-8</c:v>
                </c:pt>
                <c:pt idx="100">
                  <c:v>-7.9605000000000004E-8</c:v>
                </c:pt>
                <c:pt idx="101">
                  <c:v>-7.9592500000000003E-8</c:v>
                </c:pt>
                <c:pt idx="102">
                  <c:v>-7.9580000000000002E-8</c:v>
                </c:pt>
                <c:pt idx="103">
                  <c:v>-7.9567500000000001E-8</c:v>
                </c:pt>
                <c:pt idx="104">
                  <c:v>-7.9555E-8</c:v>
                </c:pt>
                <c:pt idx="105">
                  <c:v>-7.9542499999999999E-8</c:v>
                </c:pt>
                <c:pt idx="106">
                  <c:v>-7.9529999999999998E-8</c:v>
                </c:pt>
                <c:pt idx="107">
                  <c:v>-7.9517499999999997E-8</c:v>
                </c:pt>
                <c:pt idx="108">
                  <c:v>-7.9504999999999996E-8</c:v>
                </c:pt>
                <c:pt idx="109">
                  <c:v>-7.9492499999999995E-8</c:v>
                </c:pt>
                <c:pt idx="110">
                  <c:v>-7.9479999999999994E-8</c:v>
                </c:pt>
                <c:pt idx="111">
                  <c:v>-7.9467499999999993E-8</c:v>
                </c:pt>
                <c:pt idx="112">
                  <c:v>-7.9455000000000006E-8</c:v>
                </c:pt>
                <c:pt idx="113">
                  <c:v>-7.9442500000000005E-8</c:v>
                </c:pt>
                <c:pt idx="114">
                  <c:v>-7.9430000000000004E-8</c:v>
                </c:pt>
                <c:pt idx="115">
                  <c:v>-7.9417500000000003E-8</c:v>
                </c:pt>
                <c:pt idx="116">
                  <c:v>-7.9405000000000002E-8</c:v>
                </c:pt>
                <c:pt idx="117">
                  <c:v>-7.9392500000000001E-8</c:v>
                </c:pt>
                <c:pt idx="118">
                  <c:v>-7.938E-8</c:v>
                </c:pt>
                <c:pt idx="119">
                  <c:v>-7.9367499999999999E-8</c:v>
                </c:pt>
                <c:pt idx="120">
                  <c:v>-7.9354999999999998E-8</c:v>
                </c:pt>
                <c:pt idx="121">
                  <c:v>-7.9342499999999997E-8</c:v>
                </c:pt>
                <c:pt idx="122">
                  <c:v>-7.9329999999999996E-8</c:v>
                </c:pt>
                <c:pt idx="123">
                  <c:v>-7.9317499999999995E-8</c:v>
                </c:pt>
                <c:pt idx="124">
                  <c:v>-7.9304999999999994E-8</c:v>
                </c:pt>
                <c:pt idx="125">
                  <c:v>-7.9292499999999994E-8</c:v>
                </c:pt>
                <c:pt idx="126">
                  <c:v>-7.9280000000000006E-8</c:v>
                </c:pt>
                <c:pt idx="127">
                  <c:v>-7.9267500000000005E-8</c:v>
                </c:pt>
                <c:pt idx="128">
                  <c:v>-7.9255000000000004E-8</c:v>
                </c:pt>
                <c:pt idx="129">
                  <c:v>-7.9242500000000003E-8</c:v>
                </c:pt>
                <c:pt idx="130">
                  <c:v>-7.9230000000000002E-8</c:v>
                </c:pt>
                <c:pt idx="131">
                  <c:v>-7.9217500000000001E-8</c:v>
                </c:pt>
                <c:pt idx="132">
                  <c:v>-7.9205E-8</c:v>
                </c:pt>
                <c:pt idx="133">
                  <c:v>-7.9192499999999999E-8</c:v>
                </c:pt>
                <c:pt idx="134">
                  <c:v>-7.9179999999999998E-8</c:v>
                </c:pt>
                <c:pt idx="135">
                  <c:v>-7.9167499999999997E-8</c:v>
                </c:pt>
                <c:pt idx="136">
                  <c:v>-7.9154999999999996E-8</c:v>
                </c:pt>
                <c:pt idx="137">
                  <c:v>-7.9142499999999995E-8</c:v>
                </c:pt>
                <c:pt idx="138">
                  <c:v>-7.9129999999999995E-8</c:v>
                </c:pt>
                <c:pt idx="139">
                  <c:v>-7.9117499999999994E-8</c:v>
                </c:pt>
                <c:pt idx="140">
                  <c:v>-7.9105000000000006E-8</c:v>
                </c:pt>
                <c:pt idx="141">
                  <c:v>-7.9092500000000005E-8</c:v>
                </c:pt>
                <c:pt idx="142">
                  <c:v>-7.9080000000000004E-8</c:v>
                </c:pt>
                <c:pt idx="143">
                  <c:v>-7.9067500000000003E-8</c:v>
                </c:pt>
                <c:pt idx="144">
                  <c:v>-7.9055000000000002E-8</c:v>
                </c:pt>
                <c:pt idx="145">
                  <c:v>-7.9042500000000001E-8</c:v>
                </c:pt>
                <c:pt idx="146">
                  <c:v>-7.903E-8</c:v>
                </c:pt>
                <c:pt idx="147">
                  <c:v>-7.9017499999999999E-8</c:v>
                </c:pt>
                <c:pt idx="148">
                  <c:v>-7.9004999999999998E-8</c:v>
                </c:pt>
                <c:pt idx="149">
                  <c:v>-7.8992499999999997E-8</c:v>
                </c:pt>
                <c:pt idx="150">
                  <c:v>-7.8979999999999997E-8</c:v>
                </c:pt>
                <c:pt idx="151">
                  <c:v>-7.8967499999999996E-8</c:v>
                </c:pt>
                <c:pt idx="152">
                  <c:v>-7.8954999999999995E-8</c:v>
                </c:pt>
                <c:pt idx="153">
                  <c:v>-7.8942499999999994E-8</c:v>
                </c:pt>
                <c:pt idx="154">
                  <c:v>-7.8930000000000006E-8</c:v>
                </c:pt>
                <c:pt idx="155">
                  <c:v>-7.8917500000000005E-8</c:v>
                </c:pt>
                <c:pt idx="156">
                  <c:v>-7.8905000000000004E-8</c:v>
                </c:pt>
                <c:pt idx="157">
                  <c:v>-7.8892500000000003E-8</c:v>
                </c:pt>
                <c:pt idx="158">
                  <c:v>-7.8880000000000002E-8</c:v>
                </c:pt>
                <c:pt idx="159">
                  <c:v>-7.8867500000000001E-8</c:v>
                </c:pt>
                <c:pt idx="160">
                  <c:v>-7.8855E-8</c:v>
                </c:pt>
                <c:pt idx="161">
                  <c:v>-7.8842499999999999E-8</c:v>
                </c:pt>
                <c:pt idx="162">
                  <c:v>-7.8829999999999998E-8</c:v>
                </c:pt>
                <c:pt idx="163">
                  <c:v>-7.8817499999999998E-8</c:v>
                </c:pt>
                <c:pt idx="164">
                  <c:v>-7.8804999999999997E-8</c:v>
                </c:pt>
                <c:pt idx="165">
                  <c:v>-7.8792499999999996E-8</c:v>
                </c:pt>
                <c:pt idx="166">
                  <c:v>-7.8779999999999995E-8</c:v>
                </c:pt>
                <c:pt idx="167">
                  <c:v>-7.8767499999999994E-8</c:v>
                </c:pt>
                <c:pt idx="168">
                  <c:v>-7.8755000000000006E-8</c:v>
                </c:pt>
                <c:pt idx="169">
                  <c:v>-7.8742500000000005E-8</c:v>
                </c:pt>
                <c:pt idx="170">
                  <c:v>-7.8730000000000004E-8</c:v>
                </c:pt>
                <c:pt idx="171">
                  <c:v>-7.8717500000000003E-8</c:v>
                </c:pt>
                <c:pt idx="172">
                  <c:v>-7.8705000000000002E-8</c:v>
                </c:pt>
                <c:pt idx="173">
                  <c:v>-7.8692500000000001E-8</c:v>
                </c:pt>
                <c:pt idx="174">
                  <c:v>-7.868E-8</c:v>
                </c:pt>
                <c:pt idx="175">
                  <c:v>-7.86675E-8</c:v>
                </c:pt>
                <c:pt idx="176">
                  <c:v>-7.8654999999999999E-8</c:v>
                </c:pt>
                <c:pt idx="177">
                  <c:v>-7.8642499999999998E-8</c:v>
                </c:pt>
                <c:pt idx="178">
                  <c:v>-7.8629999999999997E-8</c:v>
                </c:pt>
                <c:pt idx="179">
                  <c:v>-7.8617499999999996E-8</c:v>
                </c:pt>
                <c:pt idx="180">
                  <c:v>-7.8604999999999995E-8</c:v>
                </c:pt>
                <c:pt idx="181">
                  <c:v>-7.8592499999999994E-8</c:v>
                </c:pt>
                <c:pt idx="182">
                  <c:v>-7.8580000000000006E-8</c:v>
                </c:pt>
                <c:pt idx="183">
                  <c:v>-7.8567500000000005E-8</c:v>
                </c:pt>
                <c:pt idx="184">
                  <c:v>-7.8555000000000004E-8</c:v>
                </c:pt>
                <c:pt idx="185">
                  <c:v>-7.8542500000000003E-8</c:v>
                </c:pt>
                <c:pt idx="186">
                  <c:v>-7.8530000000000002E-8</c:v>
                </c:pt>
                <c:pt idx="187">
                  <c:v>-7.8517500000000001E-8</c:v>
                </c:pt>
                <c:pt idx="188">
                  <c:v>-7.8505000000000001E-8</c:v>
                </c:pt>
                <c:pt idx="189">
                  <c:v>-7.84925E-8</c:v>
                </c:pt>
                <c:pt idx="190">
                  <c:v>-7.8479999999999999E-8</c:v>
                </c:pt>
                <c:pt idx="191">
                  <c:v>-7.8467499999999998E-8</c:v>
                </c:pt>
                <c:pt idx="192">
                  <c:v>-7.8454999999999997E-8</c:v>
                </c:pt>
                <c:pt idx="193">
                  <c:v>-7.8442499999999996E-8</c:v>
                </c:pt>
                <c:pt idx="194">
                  <c:v>-7.8429999999999995E-8</c:v>
                </c:pt>
                <c:pt idx="195">
                  <c:v>-7.8417499999999994E-8</c:v>
                </c:pt>
                <c:pt idx="196">
                  <c:v>-7.8405000000000006E-8</c:v>
                </c:pt>
                <c:pt idx="197">
                  <c:v>-7.8392500000000005E-8</c:v>
                </c:pt>
                <c:pt idx="198">
                  <c:v>-7.8380000000000004E-8</c:v>
                </c:pt>
                <c:pt idx="199">
                  <c:v>-7.8367500000000003E-8</c:v>
                </c:pt>
                <c:pt idx="200">
                  <c:v>-7.8355000000000002E-8</c:v>
                </c:pt>
                <c:pt idx="201">
                  <c:v>-7.8342500000000002E-8</c:v>
                </c:pt>
                <c:pt idx="202">
                  <c:v>-7.8330000000000001E-8</c:v>
                </c:pt>
                <c:pt idx="203">
                  <c:v>-7.83175E-8</c:v>
                </c:pt>
                <c:pt idx="204">
                  <c:v>-7.8304999999999999E-8</c:v>
                </c:pt>
                <c:pt idx="205">
                  <c:v>-7.8292499999999998E-8</c:v>
                </c:pt>
                <c:pt idx="206">
                  <c:v>-7.8279999999999997E-8</c:v>
                </c:pt>
                <c:pt idx="207">
                  <c:v>-7.8267499999999996E-8</c:v>
                </c:pt>
                <c:pt idx="208">
                  <c:v>-7.8254999999999995E-8</c:v>
                </c:pt>
                <c:pt idx="209">
                  <c:v>-7.8242499999999994E-8</c:v>
                </c:pt>
                <c:pt idx="210">
                  <c:v>-7.8230000000000006E-8</c:v>
                </c:pt>
                <c:pt idx="211">
                  <c:v>-7.8217500000000005E-8</c:v>
                </c:pt>
                <c:pt idx="212">
                  <c:v>-7.8205000000000004E-8</c:v>
                </c:pt>
                <c:pt idx="213">
                  <c:v>-7.8192500000000004E-8</c:v>
                </c:pt>
                <c:pt idx="214">
                  <c:v>-7.8180000000000003E-8</c:v>
                </c:pt>
                <c:pt idx="215">
                  <c:v>-7.8167500000000002E-8</c:v>
                </c:pt>
                <c:pt idx="216">
                  <c:v>-7.8155000000000001E-8</c:v>
                </c:pt>
                <c:pt idx="217">
                  <c:v>-7.81425E-8</c:v>
                </c:pt>
                <c:pt idx="218">
                  <c:v>-7.8129999999999999E-8</c:v>
                </c:pt>
                <c:pt idx="219">
                  <c:v>-7.8117499999999998E-8</c:v>
                </c:pt>
                <c:pt idx="220">
                  <c:v>-7.8104999999999997E-8</c:v>
                </c:pt>
                <c:pt idx="221">
                  <c:v>-7.8092499999999996E-8</c:v>
                </c:pt>
                <c:pt idx="222">
                  <c:v>-7.8079999999999995E-8</c:v>
                </c:pt>
                <c:pt idx="223">
                  <c:v>-7.8067499999999994E-8</c:v>
                </c:pt>
                <c:pt idx="224">
                  <c:v>-7.8055000000000006E-8</c:v>
                </c:pt>
                <c:pt idx="225">
                  <c:v>-7.8042500000000005E-8</c:v>
                </c:pt>
                <c:pt idx="226">
                  <c:v>-7.8030000000000005E-8</c:v>
                </c:pt>
                <c:pt idx="227">
                  <c:v>-7.8017500000000004E-8</c:v>
                </c:pt>
                <c:pt idx="228">
                  <c:v>-7.8005000000000003E-8</c:v>
                </c:pt>
                <c:pt idx="229">
                  <c:v>-7.7992500000000002E-8</c:v>
                </c:pt>
                <c:pt idx="230">
                  <c:v>-7.7980000000000001E-8</c:v>
                </c:pt>
                <c:pt idx="231">
                  <c:v>-7.79675E-8</c:v>
                </c:pt>
                <c:pt idx="232">
                  <c:v>-7.7954999999999999E-8</c:v>
                </c:pt>
                <c:pt idx="233">
                  <c:v>-7.7942499999999998E-8</c:v>
                </c:pt>
                <c:pt idx="234">
                  <c:v>-7.7929999999999997E-8</c:v>
                </c:pt>
                <c:pt idx="235">
                  <c:v>-7.7917499999999996E-8</c:v>
                </c:pt>
                <c:pt idx="236">
                  <c:v>-7.7904999999999995E-8</c:v>
                </c:pt>
                <c:pt idx="237">
                  <c:v>-7.7892499999999994E-8</c:v>
                </c:pt>
                <c:pt idx="238">
                  <c:v>-7.7880000000000007E-8</c:v>
                </c:pt>
                <c:pt idx="239">
                  <c:v>-7.7867500000000006E-8</c:v>
                </c:pt>
                <c:pt idx="240">
                  <c:v>-7.7855000000000005E-8</c:v>
                </c:pt>
                <c:pt idx="241">
                  <c:v>-7.7842500000000004E-8</c:v>
                </c:pt>
                <c:pt idx="242">
                  <c:v>-7.7830000000000003E-8</c:v>
                </c:pt>
                <c:pt idx="243">
                  <c:v>-7.7817500000000002E-8</c:v>
                </c:pt>
                <c:pt idx="244">
                  <c:v>-7.7805000000000001E-8</c:v>
                </c:pt>
                <c:pt idx="245">
                  <c:v>-7.77925E-8</c:v>
                </c:pt>
                <c:pt idx="246">
                  <c:v>-7.7779999999999999E-8</c:v>
                </c:pt>
                <c:pt idx="247">
                  <c:v>-7.7767499999999998E-8</c:v>
                </c:pt>
                <c:pt idx="248">
                  <c:v>-7.7754999999999997E-8</c:v>
                </c:pt>
                <c:pt idx="249">
                  <c:v>-7.7742499999999996E-8</c:v>
                </c:pt>
                <c:pt idx="250">
                  <c:v>-7.7729999999999995E-8</c:v>
                </c:pt>
                <c:pt idx="251">
                  <c:v>-7.7717499999999994E-8</c:v>
                </c:pt>
                <c:pt idx="252">
                  <c:v>-7.7705000000000007E-8</c:v>
                </c:pt>
                <c:pt idx="253">
                  <c:v>-7.7692500000000006E-8</c:v>
                </c:pt>
                <c:pt idx="254">
                  <c:v>-7.7680000000000005E-8</c:v>
                </c:pt>
                <c:pt idx="255">
                  <c:v>-7.7667500000000004E-8</c:v>
                </c:pt>
                <c:pt idx="256">
                  <c:v>-7.7655000000000003E-8</c:v>
                </c:pt>
                <c:pt idx="257">
                  <c:v>-7.7642500000000002E-8</c:v>
                </c:pt>
                <c:pt idx="258">
                  <c:v>-7.7630000000000001E-8</c:v>
                </c:pt>
                <c:pt idx="259">
                  <c:v>-7.76175E-8</c:v>
                </c:pt>
                <c:pt idx="260">
                  <c:v>-7.7604999999999999E-8</c:v>
                </c:pt>
                <c:pt idx="261">
                  <c:v>-7.7592499999999998E-8</c:v>
                </c:pt>
                <c:pt idx="262">
                  <c:v>-7.7579999999999997E-8</c:v>
                </c:pt>
                <c:pt idx="263">
                  <c:v>-7.7567499999999996E-8</c:v>
                </c:pt>
                <c:pt idx="264">
                  <c:v>-7.7554999999999995E-8</c:v>
                </c:pt>
                <c:pt idx="265">
                  <c:v>-7.7542499999999994E-8</c:v>
                </c:pt>
                <c:pt idx="266">
                  <c:v>-7.7529999999999993E-8</c:v>
                </c:pt>
                <c:pt idx="267">
                  <c:v>-7.7517500000000006E-8</c:v>
                </c:pt>
                <c:pt idx="268">
                  <c:v>-7.7505000000000005E-8</c:v>
                </c:pt>
                <c:pt idx="269">
                  <c:v>-7.7492500000000004E-8</c:v>
                </c:pt>
                <c:pt idx="270">
                  <c:v>-7.7480000000000003E-8</c:v>
                </c:pt>
                <c:pt idx="271">
                  <c:v>-7.7467500000000002E-8</c:v>
                </c:pt>
                <c:pt idx="272">
                  <c:v>-7.7455000000000001E-8</c:v>
                </c:pt>
                <c:pt idx="273">
                  <c:v>-7.74425E-8</c:v>
                </c:pt>
                <c:pt idx="274">
                  <c:v>-7.7429999999999999E-8</c:v>
                </c:pt>
                <c:pt idx="275">
                  <c:v>-7.7417499999999998E-8</c:v>
                </c:pt>
                <c:pt idx="276">
                  <c:v>-7.7404999999999997E-8</c:v>
                </c:pt>
                <c:pt idx="277">
                  <c:v>-7.7392499999999996E-8</c:v>
                </c:pt>
                <c:pt idx="278">
                  <c:v>-7.7379999999999995E-8</c:v>
                </c:pt>
                <c:pt idx="279">
                  <c:v>-7.7367499999999994E-8</c:v>
                </c:pt>
                <c:pt idx="280">
                  <c:v>-7.7354999999999994E-8</c:v>
                </c:pt>
                <c:pt idx="281">
                  <c:v>-7.7342500000000006E-8</c:v>
                </c:pt>
                <c:pt idx="282">
                  <c:v>-7.7330000000000005E-8</c:v>
                </c:pt>
                <c:pt idx="283">
                  <c:v>-7.7317500000000004E-8</c:v>
                </c:pt>
                <c:pt idx="284">
                  <c:v>-7.7305000000000003E-8</c:v>
                </c:pt>
                <c:pt idx="285">
                  <c:v>-7.7292500000000002E-8</c:v>
                </c:pt>
                <c:pt idx="286">
                  <c:v>-7.7280000000000001E-8</c:v>
                </c:pt>
                <c:pt idx="287">
                  <c:v>-7.72675E-8</c:v>
                </c:pt>
                <c:pt idx="288">
                  <c:v>-7.7254999999999999E-8</c:v>
                </c:pt>
                <c:pt idx="289">
                  <c:v>-7.7242499999999998E-8</c:v>
                </c:pt>
                <c:pt idx="290">
                  <c:v>-7.7229999999999997E-8</c:v>
                </c:pt>
                <c:pt idx="291">
                  <c:v>-7.7217499999999996E-8</c:v>
                </c:pt>
                <c:pt idx="292">
                  <c:v>-7.7204999999999996E-8</c:v>
                </c:pt>
                <c:pt idx="293">
                  <c:v>-7.7192499999999995E-8</c:v>
                </c:pt>
                <c:pt idx="294">
                  <c:v>-7.7179999999999994E-8</c:v>
                </c:pt>
                <c:pt idx="295">
                  <c:v>-7.7167500000000006E-8</c:v>
                </c:pt>
                <c:pt idx="296">
                  <c:v>-7.7155000000000005E-8</c:v>
                </c:pt>
                <c:pt idx="297">
                  <c:v>-7.7142500000000004E-8</c:v>
                </c:pt>
                <c:pt idx="298">
                  <c:v>-7.7130000000000003E-8</c:v>
                </c:pt>
                <c:pt idx="299">
                  <c:v>-7.7117500000000002E-8</c:v>
                </c:pt>
                <c:pt idx="300">
                  <c:v>-7.7105000000000001E-8</c:v>
                </c:pt>
                <c:pt idx="301">
                  <c:v>-7.70925E-8</c:v>
                </c:pt>
                <c:pt idx="302">
                  <c:v>-7.7079999999999999E-8</c:v>
                </c:pt>
                <c:pt idx="303">
                  <c:v>-7.7067499999999998E-8</c:v>
                </c:pt>
                <c:pt idx="304">
                  <c:v>-7.7054999999999997E-8</c:v>
                </c:pt>
                <c:pt idx="305">
                  <c:v>-7.7042499999999997E-8</c:v>
                </c:pt>
                <c:pt idx="306">
                  <c:v>-7.7029999999999996E-8</c:v>
                </c:pt>
                <c:pt idx="307">
                  <c:v>-7.7017499999999995E-8</c:v>
                </c:pt>
                <c:pt idx="308">
                  <c:v>-7.7004999999999994E-8</c:v>
                </c:pt>
                <c:pt idx="309">
                  <c:v>-7.6992500000000006E-8</c:v>
                </c:pt>
                <c:pt idx="310">
                  <c:v>-7.6980000000000005E-8</c:v>
                </c:pt>
                <c:pt idx="311">
                  <c:v>-7.6967500000000004E-8</c:v>
                </c:pt>
                <c:pt idx="312">
                  <c:v>-7.6955000000000003E-8</c:v>
                </c:pt>
                <c:pt idx="313">
                  <c:v>-7.6942500000000002E-8</c:v>
                </c:pt>
                <c:pt idx="314">
                  <c:v>-7.6930000000000001E-8</c:v>
                </c:pt>
                <c:pt idx="315">
                  <c:v>-7.69175E-8</c:v>
                </c:pt>
                <c:pt idx="316">
                  <c:v>-7.6904999999999999E-8</c:v>
                </c:pt>
                <c:pt idx="317">
                  <c:v>-7.6892499999999998E-8</c:v>
                </c:pt>
                <c:pt idx="318">
                  <c:v>-7.6879999999999998E-8</c:v>
                </c:pt>
                <c:pt idx="319">
                  <c:v>-7.6867499999999997E-8</c:v>
                </c:pt>
                <c:pt idx="320">
                  <c:v>-7.6854999999999996E-8</c:v>
                </c:pt>
                <c:pt idx="321">
                  <c:v>-7.6842499999999995E-8</c:v>
                </c:pt>
                <c:pt idx="322">
                  <c:v>-7.6829999999999994E-8</c:v>
                </c:pt>
                <c:pt idx="323">
                  <c:v>-7.6817500000000006E-8</c:v>
                </c:pt>
                <c:pt idx="324">
                  <c:v>-7.6805000000000005E-8</c:v>
                </c:pt>
                <c:pt idx="325">
                  <c:v>-7.6792500000000004E-8</c:v>
                </c:pt>
                <c:pt idx="326">
                  <c:v>-7.6780000000000003E-8</c:v>
                </c:pt>
                <c:pt idx="327">
                  <c:v>-7.6767500000000002E-8</c:v>
                </c:pt>
                <c:pt idx="328">
                  <c:v>-7.6755000000000001E-8</c:v>
                </c:pt>
                <c:pt idx="329">
                  <c:v>-7.67425E-8</c:v>
                </c:pt>
                <c:pt idx="330">
                  <c:v>-7.673E-8</c:v>
                </c:pt>
                <c:pt idx="331">
                  <c:v>-7.6717499999999999E-8</c:v>
                </c:pt>
                <c:pt idx="332">
                  <c:v>-7.6704999999999998E-8</c:v>
                </c:pt>
                <c:pt idx="333">
                  <c:v>-7.6692499999999997E-8</c:v>
                </c:pt>
                <c:pt idx="334">
                  <c:v>-7.6679999999999996E-8</c:v>
                </c:pt>
                <c:pt idx="335">
                  <c:v>-7.6667499999999995E-8</c:v>
                </c:pt>
                <c:pt idx="336">
                  <c:v>-7.6654999999999994E-8</c:v>
                </c:pt>
                <c:pt idx="337">
                  <c:v>-7.6642500000000006E-8</c:v>
                </c:pt>
                <c:pt idx="338">
                  <c:v>-7.6630000000000005E-8</c:v>
                </c:pt>
                <c:pt idx="339">
                  <c:v>-7.6617500000000004E-8</c:v>
                </c:pt>
                <c:pt idx="340">
                  <c:v>-7.6605000000000003E-8</c:v>
                </c:pt>
                <c:pt idx="341">
                  <c:v>-7.6592500000000002E-8</c:v>
                </c:pt>
                <c:pt idx="342">
                  <c:v>-7.6580000000000001E-8</c:v>
                </c:pt>
                <c:pt idx="343">
                  <c:v>-7.6567500000000001E-8</c:v>
                </c:pt>
                <c:pt idx="344">
                  <c:v>-7.6555E-8</c:v>
                </c:pt>
                <c:pt idx="345">
                  <c:v>-7.6542499999999999E-8</c:v>
                </c:pt>
                <c:pt idx="346">
                  <c:v>-7.6529999999999998E-8</c:v>
                </c:pt>
                <c:pt idx="347">
                  <c:v>-7.6517499999999997E-8</c:v>
                </c:pt>
                <c:pt idx="348">
                  <c:v>-7.6504999999999996E-8</c:v>
                </c:pt>
                <c:pt idx="349">
                  <c:v>-7.6492499999999995E-8</c:v>
                </c:pt>
                <c:pt idx="350">
                  <c:v>-7.6479999999999994E-8</c:v>
                </c:pt>
                <c:pt idx="351">
                  <c:v>-7.6467500000000006E-8</c:v>
                </c:pt>
                <c:pt idx="352">
                  <c:v>-7.6455000000000005E-8</c:v>
                </c:pt>
                <c:pt idx="353">
                  <c:v>-7.6442500000000004E-8</c:v>
                </c:pt>
                <c:pt idx="354">
                  <c:v>-7.6430000000000003E-8</c:v>
                </c:pt>
                <c:pt idx="355">
                  <c:v>-7.6417500000000003E-8</c:v>
                </c:pt>
                <c:pt idx="356">
                  <c:v>-7.6405000000000002E-8</c:v>
                </c:pt>
                <c:pt idx="357">
                  <c:v>-7.6392500000000001E-8</c:v>
                </c:pt>
                <c:pt idx="358">
                  <c:v>-7.638E-8</c:v>
                </c:pt>
                <c:pt idx="359">
                  <c:v>-7.6367499999999999E-8</c:v>
                </c:pt>
                <c:pt idx="360">
                  <c:v>-7.6354999999999998E-8</c:v>
                </c:pt>
                <c:pt idx="361">
                  <c:v>-7.6342499999999997E-8</c:v>
                </c:pt>
                <c:pt idx="362">
                  <c:v>-7.6329999999999996E-8</c:v>
                </c:pt>
                <c:pt idx="363">
                  <c:v>-7.6317499999999995E-8</c:v>
                </c:pt>
                <c:pt idx="364">
                  <c:v>-7.6304999999999994E-8</c:v>
                </c:pt>
                <c:pt idx="365">
                  <c:v>-7.6292500000000006E-8</c:v>
                </c:pt>
                <c:pt idx="366">
                  <c:v>-7.6280000000000005E-8</c:v>
                </c:pt>
                <c:pt idx="367">
                  <c:v>-7.6267500000000004E-8</c:v>
                </c:pt>
                <c:pt idx="368">
                  <c:v>-7.6255000000000004E-8</c:v>
                </c:pt>
                <c:pt idx="369">
                  <c:v>-7.6242500000000003E-8</c:v>
                </c:pt>
                <c:pt idx="370">
                  <c:v>-7.6230000000000002E-8</c:v>
                </c:pt>
                <c:pt idx="371">
                  <c:v>-7.6217500000000001E-8</c:v>
                </c:pt>
                <c:pt idx="372">
                  <c:v>-7.6205E-8</c:v>
                </c:pt>
                <c:pt idx="373">
                  <c:v>-7.6192499999999999E-8</c:v>
                </c:pt>
                <c:pt idx="374">
                  <c:v>-7.6179999999999998E-8</c:v>
                </c:pt>
                <c:pt idx="375">
                  <c:v>-7.6167499999999997E-8</c:v>
                </c:pt>
                <c:pt idx="376">
                  <c:v>-7.6154999999999996E-8</c:v>
                </c:pt>
                <c:pt idx="377">
                  <c:v>-7.6142499999999995E-8</c:v>
                </c:pt>
                <c:pt idx="378">
                  <c:v>-7.6129999999999994E-8</c:v>
                </c:pt>
                <c:pt idx="379">
                  <c:v>-7.6117500000000006E-8</c:v>
                </c:pt>
                <c:pt idx="380">
                  <c:v>-7.6105000000000006E-8</c:v>
                </c:pt>
                <c:pt idx="381">
                  <c:v>-7.6092500000000005E-8</c:v>
                </c:pt>
                <c:pt idx="382">
                  <c:v>-7.6080000000000004E-8</c:v>
                </c:pt>
                <c:pt idx="383">
                  <c:v>-7.6067500000000003E-8</c:v>
                </c:pt>
                <c:pt idx="384">
                  <c:v>-7.6055000000000002E-8</c:v>
                </c:pt>
                <c:pt idx="385">
                  <c:v>-7.6042500000000001E-8</c:v>
                </c:pt>
                <c:pt idx="386">
                  <c:v>-7.603E-8</c:v>
                </c:pt>
                <c:pt idx="387">
                  <c:v>-7.6017499999999999E-8</c:v>
                </c:pt>
                <c:pt idx="388">
                  <c:v>-7.6004999999999998E-8</c:v>
                </c:pt>
                <c:pt idx="389">
                  <c:v>-7.5992499999999997E-8</c:v>
                </c:pt>
                <c:pt idx="390">
                  <c:v>-7.5979999999999996E-8</c:v>
                </c:pt>
                <c:pt idx="391">
                  <c:v>-7.5967499999999995E-8</c:v>
                </c:pt>
                <c:pt idx="392">
                  <c:v>-7.5954999999999994E-8</c:v>
                </c:pt>
                <c:pt idx="393">
                  <c:v>-7.5942500000000007E-8</c:v>
                </c:pt>
                <c:pt idx="394">
                  <c:v>-7.5930000000000006E-8</c:v>
                </c:pt>
                <c:pt idx="395">
                  <c:v>-7.5917500000000005E-8</c:v>
                </c:pt>
                <c:pt idx="396">
                  <c:v>-7.5905000000000004E-8</c:v>
                </c:pt>
                <c:pt idx="397">
                  <c:v>-7.5892500000000003E-8</c:v>
                </c:pt>
                <c:pt idx="398">
                  <c:v>-7.5880000000000002E-8</c:v>
                </c:pt>
                <c:pt idx="399">
                  <c:v>-7.5867500000000001E-8</c:v>
                </c:pt>
                <c:pt idx="400">
                  <c:v>-7.5855E-8</c:v>
                </c:pt>
                <c:pt idx="401">
                  <c:v>-7.5842499999999999E-8</c:v>
                </c:pt>
                <c:pt idx="402">
                  <c:v>-7.5829999999999998E-8</c:v>
                </c:pt>
                <c:pt idx="403">
                  <c:v>-7.5817499999999997E-8</c:v>
                </c:pt>
                <c:pt idx="404">
                  <c:v>-7.5804999999999996E-8</c:v>
                </c:pt>
                <c:pt idx="405">
                  <c:v>-7.5792499999999995E-8</c:v>
                </c:pt>
                <c:pt idx="406">
                  <c:v>-7.5779999999999994E-8</c:v>
                </c:pt>
                <c:pt idx="407">
                  <c:v>-7.5767499999999993E-8</c:v>
                </c:pt>
                <c:pt idx="408">
                  <c:v>-7.5755000000000006E-8</c:v>
                </c:pt>
                <c:pt idx="409">
                  <c:v>-7.5742500000000005E-8</c:v>
                </c:pt>
                <c:pt idx="410">
                  <c:v>-7.5730000000000004E-8</c:v>
                </c:pt>
                <c:pt idx="411">
                  <c:v>-7.5717500000000003E-8</c:v>
                </c:pt>
                <c:pt idx="412">
                  <c:v>-7.5705000000000002E-8</c:v>
                </c:pt>
                <c:pt idx="413">
                  <c:v>-7.5692500000000001E-8</c:v>
                </c:pt>
                <c:pt idx="414">
                  <c:v>-7.568E-8</c:v>
                </c:pt>
                <c:pt idx="415">
                  <c:v>-7.5667499999999999E-8</c:v>
                </c:pt>
                <c:pt idx="416">
                  <c:v>-7.5654999999999998E-8</c:v>
                </c:pt>
                <c:pt idx="417">
                  <c:v>-7.5642499999999997E-8</c:v>
                </c:pt>
                <c:pt idx="418">
                  <c:v>-7.5629999999999996E-8</c:v>
                </c:pt>
                <c:pt idx="419">
                  <c:v>-7.5617499999999995E-8</c:v>
                </c:pt>
                <c:pt idx="420">
                  <c:v>-7.5604999999999994E-8</c:v>
                </c:pt>
                <c:pt idx="421">
                  <c:v>-7.5592499999999993E-8</c:v>
                </c:pt>
                <c:pt idx="422">
                  <c:v>-7.5580000000000006E-8</c:v>
                </c:pt>
                <c:pt idx="423">
                  <c:v>-7.5567500000000005E-8</c:v>
                </c:pt>
                <c:pt idx="424">
                  <c:v>-7.5555000000000004E-8</c:v>
                </c:pt>
                <c:pt idx="425">
                  <c:v>-7.5542500000000003E-8</c:v>
                </c:pt>
                <c:pt idx="426">
                  <c:v>-7.5530000000000002E-8</c:v>
                </c:pt>
                <c:pt idx="427">
                  <c:v>-7.5517500000000001E-8</c:v>
                </c:pt>
                <c:pt idx="428">
                  <c:v>-7.5505E-8</c:v>
                </c:pt>
                <c:pt idx="429">
                  <c:v>-7.5492499999999999E-8</c:v>
                </c:pt>
                <c:pt idx="430">
                  <c:v>-7.5479999999999998E-8</c:v>
                </c:pt>
                <c:pt idx="431">
                  <c:v>-7.5467499999999997E-8</c:v>
                </c:pt>
                <c:pt idx="432">
                  <c:v>-7.5454999999999996E-8</c:v>
                </c:pt>
                <c:pt idx="433">
                  <c:v>-7.5442499999999995E-8</c:v>
                </c:pt>
                <c:pt idx="434">
                  <c:v>-7.5429999999999995E-8</c:v>
                </c:pt>
                <c:pt idx="435">
                  <c:v>-7.5417499999999994E-8</c:v>
                </c:pt>
                <c:pt idx="436">
                  <c:v>-7.5405000000000006E-8</c:v>
                </c:pt>
                <c:pt idx="437">
                  <c:v>-7.5392500000000005E-8</c:v>
                </c:pt>
                <c:pt idx="438">
                  <c:v>-7.5380000000000004E-8</c:v>
                </c:pt>
                <c:pt idx="439">
                  <c:v>-7.5367500000000003E-8</c:v>
                </c:pt>
                <c:pt idx="440">
                  <c:v>-7.5355000000000002E-8</c:v>
                </c:pt>
                <c:pt idx="441">
                  <c:v>-7.5342500000000001E-8</c:v>
                </c:pt>
                <c:pt idx="442">
                  <c:v>-7.533E-8</c:v>
                </c:pt>
                <c:pt idx="443">
                  <c:v>-7.5317499999999999E-8</c:v>
                </c:pt>
                <c:pt idx="444">
                  <c:v>-7.5304999999999998E-8</c:v>
                </c:pt>
                <c:pt idx="445">
                  <c:v>-7.5292499999999997E-8</c:v>
                </c:pt>
                <c:pt idx="446">
                  <c:v>-7.5279999999999996E-8</c:v>
                </c:pt>
                <c:pt idx="447">
                  <c:v>-7.5267499999999996E-8</c:v>
                </c:pt>
                <c:pt idx="448">
                  <c:v>-7.5254999999999995E-8</c:v>
                </c:pt>
                <c:pt idx="449">
                  <c:v>-7.5242499999999994E-8</c:v>
                </c:pt>
                <c:pt idx="450">
                  <c:v>-7.5230000000000006E-8</c:v>
                </c:pt>
                <c:pt idx="451">
                  <c:v>-7.5217500000000005E-8</c:v>
                </c:pt>
                <c:pt idx="452">
                  <c:v>-7.5205000000000004E-8</c:v>
                </c:pt>
                <c:pt idx="453">
                  <c:v>-7.5192500000000003E-8</c:v>
                </c:pt>
                <c:pt idx="454">
                  <c:v>-7.5180000000000002E-8</c:v>
                </c:pt>
                <c:pt idx="455">
                  <c:v>-7.5167500000000001E-8</c:v>
                </c:pt>
                <c:pt idx="456">
                  <c:v>-7.5155E-8</c:v>
                </c:pt>
                <c:pt idx="457">
                  <c:v>-7.5142499999999999E-8</c:v>
                </c:pt>
                <c:pt idx="458">
                  <c:v>-7.5129999999999998E-8</c:v>
                </c:pt>
                <c:pt idx="459">
                  <c:v>-7.5117499999999997E-8</c:v>
                </c:pt>
                <c:pt idx="460">
                  <c:v>-7.5104999999999997E-8</c:v>
                </c:pt>
                <c:pt idx="461">
                  <c:v>-7.5092499999999996E-8</c:v>
                </c:pt>
                <c:pt idx="462">
                  <c:v>-7.5079999999999995E-8</c:v>
                </c:pt>
                <c:pt idx="463">
                  <c:v>-7.5067499999999994E-8</c:v>
                </c:pt>
                <c:pt idx="464">
                  <c:v>-7.5055000000000006E-8</c:v>
                </c:pt>
                <c:pt idx="465">
                  <c:v>-7.5042500000000005E-8</c:v>
                </c:pt>
                <c:pt idx="466">
                  <c:v>-7.5030000000000004E-8</c:v>
                </c:pt>
                <c:pt idx="467">
                  <c:v>-7.5017500000000003E-8</c:v>
                </c:pt>
                <c:pt idx="468">
                  <c:v>-7.5005000000000002E-8</c:v>
                </c:pt>
                <c:pt idx="469">
                  <c:v>-7.4992500000000001E-8</c:v>
                </c:pt>
                <c:pt idx="470">
                  <c:v>-7.498E-8</c:v>
                </c:pt>
                <c:pt idx="471">
                  <c:v>-7.4967499999999999E-8</c:v>
                </c:pt>
                <c:pt idx="472">
                  <c:v>-7.4954999999999999E-8</c:v>
                </c:pt>
                <c:pt idx="473">
                  <c:v>-7.4942499999999998E-8</c:v>
                </c:pt>
                <c:pt idx="474">
                  <c:v>-7.4929999999999997E-8</c:v>
                </c:pt>
                <c:pt idx="475">
                  <c:v>-7.4917499999999996E-8</c:v>
                </c:pt>
                <c:pt idx="476">
                  <c:v>-7.4904999999999995E-8</c:v>
                </c:pt>
                <c:pt idx="477">
                  <c:v>-7.4892499999999994E-8</c:v>
                </c:pt>
                <c:pt idx="478">
                  <c:v>-7.4880000000000006E-8</c:v>
                </c:pt>
                <c:pt idx="479">
                  <c:v>-7.4867500000000005E-8</c:v>
                </c:pt>
                <c:pt idx="480">
                  <c:v>-7.4855000000000004E-8</c:v>
                </c:pt>
                <c:pt idx="481">
                  <c:v>-7.4842500000000003E-8</c:v>
                </c:pt>
                <c:pt idx="482">
                  <c:v>-7.4830000000000002E-8</c:v>
                </c:pt>
                <c:pt idx="483">
                  <c:v>-7.4817500000000001E-8</c:v>
                </c:pt>
                <c:pt idx="484">
                  <c:v>-7.4805E-8</c:v>
                </c:pt>
                <c:pt idx="485">
                  <c:v>-7.47925E-8</c:v>
                </c:pt>
                <c:pt idx="486">
                  <c:v>-7.4779999999999999E-8</c:v>
                </c:pt>
                <c:pt idx="487">
                  <c:v>-7.4767499999999998E-8</c:v>
                </c:pt>
                <c:pt idx="488">
                  <c:v>-7.4754999999999997E-8</c:v>
                </c:pt>
                <c:pt idx="489">
                  <c:v>-7.4742499999999996E-8</c:v>
                </c:pt>
                <c:pt idx="490">
                  <c:v>-7.4729999999999995E-8</c:v>
                </c:pt>
                <c:pt idx="491">
                  <c:v>-7.4717499999999994E-8</c:v>
                </c:pt>
                <c:pt idx="492">
                  <c:v>-7.4705000000000006E-8</c:v>
                </c:pt>
                <c:pt idx="493">
                  <c:v>-7.4692500000000005E-8</c:v>
                </c:pt>
                <c:pt idx="494">
                  <c:v>-7.4680000000000004E-8</c:v>
                </c:pt>
                <c:pt idx="495">
                  <c:v>-7.4667500000000003E-8</c:v>
                </c:pt>
                <c:pt idx="496">
                  <c:v>-7.4655000000000002E-8</c:v>
                </c:pt>
                <c:pt idx="497">
                  <c:v>-7.4642500000000002E-8</c:v>
                </c:pt>
                <c:pt idx="498">
                  <c:v>-7.4630000000000001E-8</c:v>
                </c:pt>
                <c:pt idx="499">
                  <c:v>-7.46175E-8</c:v>
                </c:pt>
                <c:pt idx="500">
                  <c:v>-7.4604999999999999E-8</c:v>
                </c:pt>
                <c:pt idx="501">
                  <c:v>-7.4592499999999998E-8</c:v>
                </c:pt>
                <c:pt idx="502">
                  <c:v>-7.4579999999999997E-8</c:v>
                </c:pt>
                <c:pt idx="503">
                  <c:v>-7.4567499999999996E-8</c:v>
                </c:pt>
                <c:pt idx="504">
                  <c:v>-7.4554999999999995E-8</c:v>
                </c:pt>
                <c:pt idx="505">
                  <c:v>-7.4542499999999994E-8</c:v>
                </c:pt>
                <c:pt idx="506">
                  <c:v>-7.4530000000000006E-8</c:v>
                </c:pt>
                <c:pt idx="507">
                  <c:v>-7.4517500000000005E-8</c:v>
                </c:pt>
                <c:pt idx="508">
                  <c:v>-7.4505000000000004E-8</c:v>
                </c:pt>
                <c:pt idx="509">
                  <c:v>-7.4492500000000003E-8</c:v>
                </c:pt>
                <c:pt idx="510">
                  <c:v>-7.4480000000000003E-8</c:v>
                </c:pt>
                <c:pt idx="511">
                  <c:v>-7.4467500000000002E-8</c:v>
                </c:pt>
                <c:pt idx="512">
                  <c:v>-7.4455000000000001E-8</c:v>
                </c:pt>
                <c:pt idx="513">
                  <c:v>-7.44425E-8</c:v>
                </c:pt>
                <c:pt idx="514">
                  <c:v>-7.4429999999999999E-8</c:v>
                </c:pt>
                <c:pt idx="515">
                  <c:v>-7.4417499999999998E-8</c:v>
                </c:pt>
                <c:pt idx="516">
                  <c:v>-7.4404999999999997E-8</c:v>
                </c:pt>
                <c:pt idx="517">
                  <c:v>-7.4392499999999996E-8</c:v>
                </c:pt>
                <c:pt idx="518">
                  <c:v>-7.4379999999999995E-8</c:v>
                </c:pt>
                <c:pt idx="519">
                  <c:v>-7.4367499999999994E-8</c:v>
                </c:pt>
                <c:pt idx="520">
                  <c:v>-7.4355000000000006E-8</c:v>
                </c:pt>
                <c:pt idx="521">
                  <c:v>-7.4342500000000005E-8</c:v>
                </c:pt>
                <c:pt idx="522">
                  <c:v>-7.4330000000000005E-8</c:v>
                </c:pt>
                <c:pt idx="523">
                  <c:v>-7.4317500000000004E-8</c:v>
                </c:pt>
                <c:pt idx="524">
                  <c:v>-7.4305000000000003E-8</c:v>
                </c:pt>
                <c:pt idx="525">
                  <c:v>-7.4292500000000002E-8</c:v>
                </c:pt>
                <c:pt idx="526">
                  <c:v>-7.4280000000000001E-8</c:v>
                </c:pt>
                <c:pt idx="527">
                  <c:v>-7.42675E-8</c:v>
                </c:pt>
                <c:pt idx="528">
                  <c:v>-7.4254999999999999E-8</c:v>
                </c:pt>
                <c:pt idx="529">
                  <c:v>-7.4242499999999998E-8</c:v>
                </c:pt>
                <c:pt idx="530">
                  <c:v>-7.4229999999999997E-8</c:v>
                </c:pt>
                <c:pt idx="531">
                  <c:v>-7.4217499999999996E-8</c:v>
                </c:pt>
                <c:pt idx="532">
                  <c:v>-7.4204999999999995E-8</c:v>
                </c:pt>
                <c:pt idx="533">
                  <c:v>-7.4192499999999994E-8</c:v>
                </c:pt>
                <c:pt idx="534">
                  <c:v>-7.4180000000000006E-8</c:v>
                </c:pt>
                <c:pt idx="535">
                  <c:v>-7.4167500000000006E-8</c:v>
                </c:pt>
                <c:pt idx="536">
                  <c:v>-7.4155000000000005E-8</c:v>
                </c:pt>
                <c:pt idx="537">
                  <c:v>-7.4142500000000004E-8</c:v>
                </c:pt>
                <c:pt idx="538">
                  <c:v>-7.4130000000000003E-8</c:v>
                </c:pt>
                <c:pt idx="539">
                  <c:v>-7.4117500000000002E-8</c:v>
                </c:pt>
                <c:pt idx="540">
                  <c:v>-7.4105000000000001E-8</c:v>
                </c:pt>
                <c:pt idx="541">
                  <c:v>-7.40925E-8</c:v>
                </c:pt>
                <c:pt idx="542">
                  <c:v>-7.4079999999999999E-8</c:v>
                </c:pt>
                <c:pt idx="543">
                  <c:v>-7.4067499999999998E-8</c:v>
                </c:pt>
                <c:pt idx="544">
                  <c:v>-7.4054999999999997E-8</c:v>
                </c:pt>
                <c:pt idx="545">
                  <c:v>-7.4042499999999996E-8</c:v>
                </c:pt>
                <c:pt idx="546">
                  <c:v>-7.4029999999999995E-8</c:v>
                </c:pt>
                <c:pt idx="547">
                  <c:v>-7.4017499999999994E-8</c:v>
                </c:pt>
                <c:pt idx="548">
                  <c:v>-7.4005000000000007E-8</c:v>
                </c:pt>
                <c:pt idx="549">
                  <c:v>-7.3992500000000006E-8</c:v>
                </c:pt>
                <c:pt idx="550">
                  <c:v>-7.3980000000000005E-8</c:v>
                </c:pt>
                <c:pt idx="551">
                  <c:v>-7.3967500000000004E-8</c:v>
                </c:pt>
                <c:pt idx="552">
                  <c:v>-7.3955000000000003E-8</c:v>
                </c:pt>
                <c:pt idx="553">
                  <c:v>-7.3942500000000002E-8</c:v>
                </c:pt>
                <c:pt idx="554">
                  <c:v>-7.3930000000000001E-8</c:v>
                </c:pt>
                <c:pt idx="555">
                  <c:v>-7.39175E-8</c:v>
                </c:pt>
                <c:pt idx="556">
                  <c:v>-7.3904999999999999E-8</c:v>
                </c:pt>
                <c:pt idx="557">
                  <c:v>-7.3892499999999998E-8</c:v>
                </c:pt>
                <c:pt idx="558">
                  <c:v>-7.3879999999999997E-8</c:v>
                </c:pt>
                <c:pt idx="559">
                  <c:v>-7.3867499999999996E-8</c:v>
                </c:pt>
                <c:pt idx="560">
                  <c:v>-7.3854999999999995E-8</c:v>
                </c:pt>
                <c:pt idx="561">
                  <c:v>-7.3842499999999994E-8</c:v>
                </c:pt>
                <c:pt idx="562">
                  <c:v>-7.3829999999999993E-8</c:v>
                </c:pt>
                <c:pt idx="563">
                  <c:v>-7.3817500000000006E-8</c:v>
                </c:pt>
                <c:pt idx="564">
                  <c:v>-7.3805000000000005E-8</c:v>
                </c:pt>
                <c:pt idx="565">
                  <c:v>-7.3792500000000004E-8</c:v>
                </c:pt>
                <c:pt idx="566">
                  <c:v>-7.3780000000000003E-8</c:v>
                </c:pt>
                <c:pt idx="567">
                  <c:v>-7.3767500000000002E-8</c:v>
                </c:pt>
                <c:pt idx="568">
                  <c:v>-7.3755000000000001E-8</c:v>
                </c:pt>
                <c:pt idx="569">
                  <c:v>-7.37425E-8</c:v>
                </c:pt>
                <c:pt idx="570">
                  <c:v>-7.3729999999999999E-8</c:v>
                </c:pt>
                <c:pt idx="571">
                  <c:v>-7.3717499999999998E-8</c:v>
                </c:pt>
                <c:pt idx="572">
                  <c:v>-7.3704999999999997E-8</c:v>
                </c:pt>
                <c:pt idx="573">
                  <c:v>-7.3692499999999996E-8</c:v>
                </c:pt>
                <c:pt idx="574">
                  <c:v>-7.3679999999999995E-8</c:v>
                </c:pt>
                <c:pt idx="575">
                  <c:v>-7.3667499999999994E-8</c:v>
                </c:pt>
                <c:pt idx="576">
                  <c:v>-7.3654999999999993E-8</c:v>
                </c:pt>
                <c:pt idx="577">
                  <c:v>-7.3642500000000006E-8</c:v>
                </c:pt>
                <c:pt idx="578">
                  <c:v>-7.3630000000000005E-8</c:v>
                </c:pt>
                <c:pt idx="579">
                  <c:v>-7.3617500000000004E-8</c:v>
                </c:pt>
                <c:pt idx="580">
                  <c:v>-7.3605000000000003E-8</c:v>
                </c:pt>
                <c:pt idx="581">
                  <c:v>-7.3592500000000002E-8</c:v>
                </c:pt>
                <c:pt idx="582">
                  <c:v>-7.3580000000000001E-8</c:v>
                </c:pt>
                <c:pt idx="583">
                  <c:v>-7.35675E-8</c:v>
                </c:pt>
                <c:pt idx="584">
                  <c:v>-7.3554999999999999E-8</c:v>
                </c:pt>
                <c:pt idx="585">
                  <c:v>-7.3542499999999998E-8</c:v>
                </c:pt>
                <c:pt idx="586">
                  <c:v>-7.3529999999999997E-8</c:v>
                </c:pt>
                <c:pt idx="587">
                  <c:v>-7.3517499999999996E-8</c:v>
                </c:pt>
                <c:pt idx="588">
                  <c:v>-7.3504999999999995E-8</c:v>
                </c:pt>
                <c:pt idx="589">
                  <c:v>-7.3492499999999995E-8</c:v>
                </c:pt>
                <c:pt idx="590">
                  <c:v>-7.3479999999999994E-8</c:v>
                </c:pt>
                <c:pt idx="591">
                  <c:v>-7.3467500000000006E-8</c:v>
                </c:pt>
                <c:pt idx="592">
                  <c:v>-7.3455000000000005E-8</c:v>
                </c:pt>
                <c:pt idx="593">
                  <c:v>-7.3442500000000004E-8</c:v>
                </c:pt>
                <c:pt idx="594">
                  <c:v>-7.3430000000000003E-8</c:v>
                </c:pt>
                <c:pt idx="595">
                  <c:v>-7.3417500000000002E-8</c:v>
                </c:pt>
                <c:pt idx="596">
                  <c:v>-7.3405000000000001E-8</c:v>
                </c:pt>
                <c:pt idx="597">
                  <c:v>-7.33925E-8</c:v>
                </c:pt>
                <c:pt idx="598">
                  <c:v>-7.3379999999999999E-8</c:v>
                </c:pt>
                <c:pt idx="599">
                  <c:v>-7.3367499999999998E-8</c:v>
                </c:pt>
                <c:pt idx="600">
                  <c:v>-7.3354999999999997E-8</c:v>
                </c:pt>
                <c:pt idx="601">
                  <c:v>-7.3342499999999996E-8</c:v>
                </c:pt>
                <c:pt idx="602">
                  <c:v>-7.3329999999999996E-8</c:v>
                </c:pt>
                <c:pt idx="603">
                  <c:v>-7.3317499999999995E-8</c:v>
                </c:pt>
                <c:pt idx="604">
                  <c:v>-7.3304999999999994E-8</c:v>
                </c:pt>
                <c:pt idx="605">
                  <c:v>-7.3292500000000006E-8</c:v>
                </c:pt>
                <c:pt idx="606">
                  <c:v>-7.3280000000000005E-8</c:v>
                </c:pt>
                <c:pt idx="607">
                  <c:v>-7.3267500000000004E-8</c:v>
                </c:pt>
                <c:pt idx="608">
                  <c:v>-7.3255000000000003E-8</c:v>
                </c:pt>
                <c:pt idx="609">
                  <c:v>-7.3242500000000002E-8</c:v>
                </c:pt>
                <c:pt idx="610">
                  <c:v>-7.3230000000000001E-8</c:v>
                </c:pt>
                <c:pt idx="611">
                  <c:v>-7.32175E-8</c:v>
                </c:pt>
                <c:pt idx="612">
                  <c:v>-7.3204999999999999E-8</c:v>
                </c:pt>
                <c:pt idx="613">
                  <c:v>-7.3192499999999998E-8</c:v>
                </c:pt>
                <c:pt idx="614">
                  <c:v>-7.3179999999999998E-8</c:v>
                </c:pt>
                <c:pt idx="615">
                  <c:v>-7.3167499999999997E-8</c:v>
                </c:pt>
                <c:pt idx="616">
                  <c:v>-7.3154999999999996E-8</c:v>
                </c:pt>
                <c:pt idx="617">
                  <c:v>-7.3142499999999995E-8</c:v>
                </c:pt>
                <c:pt idx="618">
                  <c:v>-7.3129999999999994E-8</c:v>
                </c:pt>
                <c:pt idx="619">
                  <c:v>-7.3117500000000006E-8</c:v>
                </c:pt>
                <c:pt idx="620">
                  <c:v>-7.3105000000000005E-8</c:v>
                </c:pt>
                <c:pt idx="621">
                  <c:v>-7.3092500000000004E-8</c:v>
                </c:pt>
                <c:pt idx="622">
                  <c:v>-7.3080000000000003E-8</c:v>
                </c:pt>
                <c:pt idx="623">
                  <c:v>-7.3067500000000002E-8</c:v>
                </c:pt>
                <c:pt idx="624">
                  <c:v>-7.3055000000000001E-8</c:v>
                </c:pt>
                <c:pt idx="625">
                  <c:v>-7.30425E-8</c:v>
                </c:pt>
                <c:pt idx="626">
                  <c:v>-7.3029999999999999E-8</c:v>
                </c:pt>
                <c:pt idx="627">
                  <c:v>-7.3017499999999999E-8</c:v>
                </c:pt>
                <c:pt idx="628">
                  <c:v>-7.3004999999999998E-8</c:v>
                </c:pt>
                <c:pt idx="629">
                  <c:v>-7.2992499999999997E-8</c:v>
                </c:pt>
                <c:pt idx="630">
                  <c:v>-7.2979999999999996E-8</c:v>
                </c:pt>
                <c:pt idx="631">
                  <c:v>-7.2967499999999995E-8</c:v>
                </c:pt>
                <c:pt idx="632">
                  <c:v>-7.2954999999999994E-8</c:v>
                </c:pt>
                <c:pt idx="633">
                  <c:v>-7.2942500000000006E-8</c:v>
                </c:pt>
                <c:pt idx="634">
                  <c:v>-7.2930000000000005E-8</c:v>
                </c:pt>
                <c:pt idx="635">
                  <c:v>-7.2917500000000004E-8</c:v>
                </c:pt>
                <c:pt idx="636">
                  <c:v>-7.2905000000000003E-8</c:v>
                </c:pt>
                <c:pt idx="637">
                  <c:v>-7.2892500000000002E-8</c:v>
                </c:pt>
                <c:pt idx="638">
                  <c:v>-7.2880000000000001E-8</c:v>
                </c:pt>
                <c:pt idx="639">
                  <c:v>-7.2867500000000001E-8</c:v>
                </c:pt>
                <c:pt idx="640">
                  <c:v>-7.2855E-8</c:v>
                </c:pt>
                <c:pt idx="641">
                  <c:v>-7.2842499999999999E-8</c:v>
                </c:pt>
                <c:pt idx="642">
                  <c:v>-7.2829999999999998E-8</c:v>
                </c:pt>
                <c:pt idx="643">
                  <c:v>-7.2817499999999997E-8</c:v>
                </c:pt>
                <c:pt idx="644">
                  <c:v>-7.2804999999999996E-8</c:v>
                </c:pt>
                <c:pt idx="645">
                  <c:v>-7.2792499999999995E-8</c:v>
                </c:pt>
                <c:pt idx="646">
                  <c:v>-7.2779999999999994E-8</c:v>
                </c:pt>
                <c:pt idx="647">
                  <c:v>-7.2767500000000006E-8</c:v>
                </c:pt>
                <c:pt idx="648">
                  <c:v>-7.2755000000000005E-8</c:v>
                </c:pt>
                <c:pt idx="649">
                  <c:v>-7.2742500000000004E-8</c:v>
                </c:pt>
                <c:pt idx="650">
                  <c:v>-7.2730000000000003E-8</c:v>
                </c:pt>
                <c:pt idx="651">
                  <c:v>-7.2717500000000002E-8</c:v>
                </c:pt>
                <c:pt idx="652">
                  <c:v>-7.2705000000000002E-8</c:v>
                </c:pt>
                <c:pt idx="653">
                  <c:v>-7.2692500000000001E-8</c:v>
                </c:pt>
                <c:pt idx="654">
                  <c:v>-7.268E-8</c:v>
                </c:pt>
                <c:pt idx="655">
                  <c:v>-7.2667499999999999E-8</c:v>
                </c:pt>
                <c:pt idx="656">
                  <c:v>-7.2654999999999998E-8</c:v>
                </c:pt>
                <c:pt idx="657">
                  <c:v>-7.2642499999999997E-8</c:v>
                </c:pt>
                <c:pt idx="658">
                  <c:v>-7.2629999999999996E-8</c:v>
                </c:pt>
                <c:pt idx="659">
                  <c:v>-7.2617499999999995E-8</c:v>
                </c:pt>
                <c:pt idx="660">
                  <c:v>-7.2604999999999994E-8</c:v>
                </c:pt>
                <c:pt idx="661">
                  <c:v>-7.2592500000000006E-8</c:v>
                </c:pt>
                <c:pt idx="662">
                  <c:v>-7.2580000000000005E-8</c:v>
                </c:pt>
                <c:pt idx="663">
                  <c:v>-7.2567500000000004E-8</c:v>
                </c:pt>
                <c:pt idx="664">
                  <c:v>-7.2555000000000003E-8</c:v>
                </c:pt>
                <c:pt idx="665">
                  <c:v>-7.2542500000000003E-8</c:v>
                </c:pt>
                <c:pt idx="666">
                  <c:v>-7.2530000000000002E-8</c:v>
                </c:pt>
                <c:pt idx="667">
                  <c:v>-7.2517500000000001E-8</c:v>
                </c:pt>
                <c:pt idx="668">
                  <c:v>-7.2505E-8</c:v>
                </c:pt>
                <c:pt idx="669">
                  <c:v>-7.2492499999999999E-8</c:v>
                </c:pt>
                <c:pt idx="670">
                  <c:v>-7.2479999999999998E-8</c:v>
                </c:pt>
                <c:pt idx="671">
                  <c:v>-7.2467499999999997E-8</c:v>
                </c:pt>
                <c:pt idx="672">
                  <c:v>-7.2454999999999996E-8</c:v>
                </c:pt>
                <c:pt idx="673">
                  <c:v>-7.2442499999999995E-8</c:v>
                </c:pt>
                <c:pt idx="674">
                  <c:v>-7.2429999999999994E-8</c:v>
                </c:pt>
                <c:pt idx="675">
                  <c:v>-7.2417500000000006E-8</c:v>
                </c:pt>
                <c:pt idx="676">
                  <c:v>-7.2405000000000005E-8</c:v>
                </c:pt>
                <c:pt idx="677">
                  <c:v>-7.2392500000000005E-8</c:v>
                </c:pt>
                <c:pt idx="678">
                  <c:v>-7.2380000000000004E-8</c:v>
                </c:pt>
                <c:pt idx="679">
                  <c:v>-7.2367500000000003E-8</c:v>
                </c:pt>
                <c:pt idx="680">
                  <c:v>-7.2355000000000002E-8</c:v>
                </c:pt>
                <c:pt idx="681">
                  <c:v>-7.2342500000000001E-8</c:v>
                </c:pt>
                <c:pt idx="682">
                  <c:v>-7.233E-8</c:v>
                </c:pt>
                <c:pt idx="683">
                  <c:v>-7.2317499999999999E-8</c:v>
                </c:pt>
                <c:pt idx="684">
                  <c:v>-7.2304999999999998E-8</c:v>
                </c:pt>
                <c:pt idx="685">
                  <c:v>-7.2292499999999997E-8</c:v>
                </c:pt>
                <c:pt idx="686">
                  <c:v>-7.2279999999999996E-8</c:v>
                </c:pt>
                <c:pt idx="687">
                  <c:v>-7.2267499999999995E-8</c:v>
                </c:pt>
                <c:pt idx="688">
                  <c:v>-7.2254999999999994E-8</c:v>
                </c:pt>
                <c:pt idx="689">
                  <c:v>-7.2242500000000006E-8</c:v>
                </c:pt>
                <c:pt idx="690">
                  <c:v>-7.2230000000000006E-8</c:v>
                </c:pt>
                <c:pt idx="691">
                  <c:v>-7.2217500000000005E-8</c:v>
                </c:pt>
                <c:pt idx="692">
                  <c:v>-7.2205000000000004E-8</c:v>
                </c:pt>
                <c:pt idx="693">
                  <c:v>-7.2192500000000003E-8</c:v>
                </c:pt>
                <c:pt idx="694">
                  <c:v>-7.2180000000000002E-8</c:v>
                </c:pt>
                <c:pt idx="695">
                  <c:v>-7.2167500000000001E-8</c:v>
                </c:pt>
                <c:pt idx="696">
                  <c:v>-7.2155E-8</c:v>
                </c:pt>
                <c:pt idx="697">
                  <c:v>-7.2142499999999999E-8</c:v>
                </c:pt>
                <c:pt idx="698">
                  <c:v>-7.2129999999999998E-8</c:v>
                </c:pt>
                <c:pt idx="699">
                  <c:v>-7.2117499999999997E-8</c:v>
                </c:pt>
                <c:pt idx="700">
                  <c:v>-7.2104999999999996E-8</c:v>
                </c:pt>
                <c:pt idx="701">
                  <c:v>-7.2092499999999995E-8</c:v>
                </c:pt>
                <c:pt idx="702">
                  <c:v>-7.2079999999999994E-8</c:v>
                </c:pt>
                <c:pt idx="703">
                  <c:v>-7.2067500000000007E-8</c:v>
                </c:pt>
                <c:pt idx="704">
                  <c:v>-7.2055000000000006E-8</c:v>
                </c:pt>
                <c:pt idx="705">
                  <c:v>-7.2042500000000005E-8</c:v>
                </c:pt>
                <c:pt idx="706">
                  <c:v>-7.2030000000000004E-8</c:v>
                </c:pt>
                <c:pt idx="707">
                  <c:v>-7.2017500000000003E-8</c:v>
                </c:pt>
                <c:pt idx="708">
                  <c:v>-7.2005000000000002E-8</c:v>
                </c:pt>
                <c:pt idx="709">
                  <c:v>-7.1992500000000001E-8</c:v>
                </c:pt>
                <c:pt idx="710">
                  <c:v>-7.198E-8</c:v>
                </c:pt>
                <c:pt idx="711">
                  <c:v>-7.1967499999999999E-8</c:v>
                </c:pt>
                <c:pt idx="712">
                  <c:v>-7.1954999999999998E-8</c:v>
                </c:pt>
                <c:pt idx="713">
                  <c:v>-7.1942499999999997E-8</c:v>
                </c:pt>
                <c:pt idx="714">
                  <c:v>-7.1929999999999996E-8</c:v>
                </c:pt>
                <c:pt idx="715">
                  <c:v>-7.1917499999999995E-8</c:v>
                </c:pt>
                <c:pt idx="716">
                  <c:v>-7.1904999999999994E-8</c:v>
                </c:pt>
                <c:pt idx="717">
                  <c:v>-7.1892499999999993E-8</c:v>
                </c:pt>
                <c:pt idx="718">
                  <c:v>-7.1880000000000006E-8</c:v>
                </c:pt>
                <c:pt idx="719">
                  <c:v>-7.1867500000000005E-8</c:v>
                </c:pt>
                <c:pt idx="720">
                  <c:v>-7.1855000000000004E-8</c:v>
                </c:pt>
                <c:pt idx="721">
                  <c:v>-7.1842500000000003E-8</c:v>
                </c:pt>
                <c:pt idx="722">
                  <c:v>-7.1830000000000002E-8</c:v>
                </c:pt>
                <c:pt idx="723">
                  <c:v>-7.1817500000000001E-8</c:v>
                </c:pt>
                <c:pt idx="724">
                  <c:v>-7.1805E-8</c:v>
                </c:pt>
                <c:pt idx="725">
                  <c:v>-7.1792499999999999E-8</c:v>
                </c:pt>
                <c:pt idx="726">
                  <c:v>-7.1779999999999998E-8</c:v>
                </c:pt>
                <c:pt idx="727">
                  <c:v>-7.1767499999999997E-8</c:v>
                </c:pt>
                <c:pt idx="728">
                  <c:v>-7.1754999999999996E-8</c:v>
                </c:pt>
                <c:pt idx="729">
                  <c:v>-7.1742499999999995E-8</c:v>
                </c:pt>
                <c:pt idx="730">
                  <c:v>-7.1729999999999994E-8</c:v>
                </c:pt>
                <c:pt idx="731">
                  <c:v>-7.1717499999999994E-8</c:v>
                </c:pt>
                <c:pt idx="732">
                  <c:v>-7.1705000000000006E-8</c:v>
                </c:pt>
                <c:pt idx="733">
                  <c:v>-7.1692500000000005E-8</c:v>
                </c:pt>
                <c:pt idx="734">
                  <c:v>-7.1680000000000004E-8</c:v>
                </c:pt>
                <c:pt idx="735">
                  <c:v>-7.1667500000000003E-8</c:v>
                </c:pt>
                <c:pt idx="736">
                  <c:v>-7.1655000000000002E-8</c:v>
                </c:pt>
                <c:pt idx="737">
                  <c:v>-7.1642500000000001E-8</c:v>
                </c:pt>
                <c:pt idx="738">
                  <c:v>-7.163E-8</c:v>
                </c:pt>
                <c:pt idx="739">
                  <c:v>-7.1617499999999999E-8</c:v>
                </c:pt>
                <c:pt idx="740">
                  <c:v>-7.1604999999999998E-8</c:v>
                </c:pt>
                <c:pt idx="741">
                  <c:v>-7.1592499999999997E-8</c:v>
                </c:pt>
                <c:pt idx="742">
                  <c:v>-7.1579999999999996E-8</c:v>
                </c:pt>
                <c:pt idx="743">
                  <c:v>-7.1567499999999995E-8</c:v>
                </c:pt>
                <c:pt idx="744">
                  <c:v>-7.1554999999999995E-8</c:v>
                </c:pt>
                <c:pt idx="745">
                  <c:v>-7.1542499999999994E-8</c:v>
                </c:pt>
                <c:pt idx="746">
                  <c:v>-7.1530000000000006E-8</c:v>
                </c:pt>
                <c:pt idx="747">
                  <c:v>-7.1517500000000005E-8</c:v>
                </c:pt>
                <c:pt idx="748">
                  <c:v>-7.1505000000000004E-8</c:v>
                </c:pt>
                <c:pt idx="749">
                  <c:v>-7.1492500000000003E-8</c:v>
                </c:pt>
                <c:pt idx="750">
                  <c:v>-7.1480000000000002E-8</c:v>
                </c:pt>
                <c:pt idx="751">
                  <c:v>-7.1467500000000001E-8</c:v>
                </c:pt>
                <c:pt idx="752">
                  <c:v>-7.1455E-8</c:v>
                </c:pt>
                <c:pt idx="753">
                  <c:v>-7.1442499999999999E-8</c:v>
                </c:pt>
                <c:pt idx="754">
                  <c:v>-7.1429999999999998E-8</c:v>
                </c:pt>
                <c:pt idx="755">
                  <c:v>-7.1417499999999997E-8</c:v>
                </c:pt>
                <c:pt idx="756">
                  <c:v>-7.1404999999999997E-8</c:v>
                </c:pt>
                <c:pt idx="757">
                  <c:v>-7.1392499999999996E-8</c:v>
                </c:pt>
                <c:pt idx="758">
                  <c:v>-7.1379999999999995E-8</c:v>
                </c:pt>
                <c:pt idx="759">
                  <c:v>-7.1367499999999994E-8</c:v>
                </c:pt>
                <c:pt idx="760">
                  <c:v>-7.1355000000000006E-8</c:v>
                </c:pt>
                <c:pt idx="761">
                  <c:v>-7.1342500000000005E-8</c:v>
                </c:pt>
                <c:pt idx="762">
                  <c:v>-7.1330000000000004E-8</c:v>
                </c:pt>
                <c:pt idx="763">
                  <c:v>-7.1317500000000003E-8</c:v>
                </c:pt>
                <c:pt idx="764">
                  <c:v>-7.1305000000000002E-8</c:v>
                </c:pt>
                <c:pt idx="765">
                  <c:v>-7.1292500000000001E-8</c:v>
                </c:pt>
                <c:pt idx="766">
                  <c:v>-7.128E-8</c:v>
                </c:pt>
                <c:pt idx="767">
                  <c:v>-7.1267499999999999E-8</c:v>
                </c:pt>
                <c:pt idx="768">
                  <c:v>-7.1254999999999998E-8</c:v>
                </c:pt>
                <c:pt idx="769">
                  <c:v>-7.1242499999999998E-8</c:v>
                </c:pt>
                <c:pt idx="770">
                  <c:v>-7.1229999999999997E-8</c:v>
                </c:pt>
                <c:pt idx="771">
                  <c:v>-7.1217499999999996E-8</c:v>
                </c:pt>
                <c:pt idx="772">
                  <c:v>-7.1204999999999995E-8</c:v>
                </c:pt>
                <c:pt idx="773">
                  <c:v>-7.1192499999999994E-8</c:v>
                </c:pt>
                <c:pt idx="774">
                  <c:v>-7.1180000000000006E-8</c:v>
                </c:pt>
                <c:pt idx="775">
                  <c:v>-7.1167500000000005E-8</c:v>
                </c:pt>
                <c:pt idx="776">
                  <c:v>-7.1155000000000004E-8</c:v>
                </c:pt>
                <c:pt idx="777">
                  <c:v>-7.1142500000000003E-8</c:v>
                </c:pt>
                <c:pt idx="778">
                  <c:v>-7.1130000000000002E-8</c:v>
                </c:pt>
                <c:pt idx="779">
                  <c:v>-7.1117500000000001E-8</c:v>
                </c:pt>
                <c:pt idx="780">
                  <c:v>-7.1105E-8</c:v>
                </c:pt>
                <c:pt idx="781">
                  <c:v>-7.10925E-8</c:v>
                </c:pt>
                <c:pt idx="782">
                  <c:v>-7.1079999999999999E-8</c:v>
                </c:pt>
                <c:pt idx="783">
                  <c:v>-7.1067499999999998E-8</c:v>
                </c:pt>
                <c:pt idx="784">
                  <c:v>-7.1054999999999997E-8</c:v>
                </c:pt>
                <c:pt idx="785">
                  <c:v>-7.1042499999999996E-8</c:v>
                </c:pt>
                <c:pt idx="786">
                  <c:v>-7.1029999999999995E-8</c:v>
                </c:pt>
                <c:pt idx="787">
                  <c:v>-7.1017499999999994E-8</c:v>
                </c:pt>
                <c:pt idx="788">
                  <c:v>-7.1005000000000006E-8</c:v>
                </c:pt>
                <c:pt idx="789">
                  <c:v>-7.0992500000000005E-8</c:v>
                </c:pt>
                <c:pt idx="790">
                  <c:v>-7.0980000000000004E-8</c:v>
                </c:pt>
                <c:pt idx="791">
                  <c:v>-7.0967500000000003E-8</c:v>
                </c:pt>
                <c:pt idx="792">
                  <c:v>-7.0955000000000002E-8</c:v>
                </c:pt>
                <c:pt idx="793">
                  <c:v>-7.0942500000000001E-8</c:v>
                </c:pt>
                <c:pt idx="794">
                  <c:v>-7.0930000000000001E-8</c:v>
                </c:pt>
                <c:pt idx="795">
                  <c:v>-7.09175E-8</c:v>
                </c:pt>
                <c:pt idx="796">
                  <c:v>-7.0904999999999999E-8</c:v>
                </c:pt>
                <c:pt idx="797">
                  <c:v>-7.0892499999999998E-8</c:v>
                </c:pt>
                <c:pt idx="798">
                  <c:v>-7.0879999999999997E-8</c:v>
                </c:pt>
                <c:pt idx="799">
                  <c:v>-7.0867499999999996E-8</c:v>
                </c:pt>
                <c:pt idx="800">
                  <c:v>-7.0854999999999995E-8</c:v>
                </c:pt>
                <c:pt idx="801">
                  <c:v>-7.0842499999999994E-8</c:v>
                </c:pt>
                <c:pt idx="802">
                  <c:v>-7.0830000000000006E-8</c:v>
                </c:pt>
                <c:pt idx="803">
                  <c:v>-7.0817500000000005E-8</c:v>
                </c:pt>
                <c:pt idx="804">
                  <c:v>-7.0805000000000004E-8</c:v>
                </c:pt>
                <c:pt idx="805">
                  <c:v>-7.0792500000000003E-8</c:v>
                </c:pt>
                <c:pt idx="806">
                  <c:v>-7.0780000000000002E-8</c:v>
                </c:pt>
                <c:pt idx="807">
                  <c:v>-7.0767500000000002E-8</c:v>
                </c:pt>
                <c:pt idx="808">
                  <c:v>-7.0755000000000001E-8</c:v>
                </c:pt>
                <c:pt idx="809">
                  <c:v>-7.07425E-8</c:v>
                </c:pt>
                <c:pt idx="810">
                  <c:v>-7.0729999999999999E-8</c:v>
                </c:pt>
                <c:pt idx="811">
                  <c:v>-7.0717499999999998E-8</c:v>
                </c:pt>
                <c:pt idx="812">
                  <c:v>-7.0704999999999997E-8</c:v>
                </c:pt>
                <c:pt idx="813">
                  <c:v>-7.0692499999999996E-8</c:v>
                </c:pt>
                <c:pt idx="814">
                  <c:v>-7.0679999999999995E-8</c:v>
                </c:pt>
                <c:pt idx="815">
                  <c:v>-7.0667499999999994E-8</c:v>
                </c:pt>
                <c:pt idx="816">
                  <c:v>-7.0655000000000006E-8</c:v>
                </c:pt>
                <c:pt idx="817">
                  <c:v>-7.0642500000000005E-8</c:v>
                </c:pt>
                <c:pt idx="818">
                  <c:v>-7.0630000000000004E-8</c:v>
                </c:pt>
                <c:pt idx="819">
                  <c:v>-7.0617500000000004E-8</c:v>
                </c:pt>
                <c:pt idx="820">
                  <c:v>-7.0605000000000003E-8</c:v>
                </c:pt>
                <c:pt idx="821">
                  <c:v>-7.0592500000000002E-8</c:v>
                </c:pt>
                <c:pt idx="822">
                  <c:v>-7.0580000000000001E-8</c:v>
                </c:pt>
                <c:pt idx="823">
                  <c:v>-7.05675E-8</c:v>
                </c:pt>
                <c:pt idx="824">
                  <c:v>-7.0554999999999999E-8</c:v>
                </c:pt>
                <c:pt idx="825">
                  <c:v>-7.0542499999999998E-8</c:v>
                </c:pt>
                <c:pt idx="826">
                  <c:v>-7.0529999999999997E-8</c:v>
                </c:pt>
                <c:pt idx="827">
                  <c:v>-7.0517499999999996E-8</c:v>
                </c:pt>
                <c:pt idx="828">
                  <c:v>-7.0504999999999995E-8</c:v>
                </c:pt>
                <c:pt idx="829">
                  <c:v>-7.0492499999999994E-8</c:v>
                </c:pt>
                <c:pt idx="830">
                  <c:v>-7.0480000000000006E-8</c:v>
                </c:pt>
                <c:pt idx="831">
                  <c:v>-7.0467500000000005E-8</c:v>
                </c:pt>
                <c:pt idx="832">
                  <c:v>-7.0455000000000005E-8</c:v>
                </c:pt>
                <c:pt idx="833">
                  <c:v>-7.0442500000000004E-8</c:v>
                </c:pt>
                <c:pt idx="834">
                  <c:v>-7.0430000000000003E-8</c:v>
                </c:pt>
                <c:pt idx="835">
                  <c:v>-7.0417500000000002E-8</c:v>
                </c:pt>
                <c:pt idx="836">
                  <c:v>-7.0405000000000001E-8</c:v>
                </c:pt>
                <c:pt idx="837">
                  <c:v>-7.03925E-8</c:v>
                </c:pt>
                <c:pt idx="838">
                  <c:v>-7.0379999999999999E-8</c:v>
                </c:pt>
                <c:pt idx="839">
                  <c:v>-7.0367499999999998E-8</c:v>
                </c:pt>
                <c:pt idx="840">
                  <c:v>-7.0354999999999997E-8</c:v>
                </c:pt>
                <c:pt idx="841">
                  <c:v>-7.0342499999999996E-8</c:v>
                </c:pt>
                <c:pt idx="842">
                  <c:v>-7.0329999999999995E-8</c:v>
                </c:pt>
                <c:pt idx="843">
                  <c:v>-7.0317499999999994E-8</c:v>
                </c:pt>
                <c:pt idx="844">
                  <c:v>-7.0305000000000007E-8</c:v>
                </c:pt>
                <c:pt idx="845">
                  <c:v>-7.0292500000000006E-8</c:v>
                </c:pt>
                <c:pt idx="846">
                  <c:v>-7.0280000000000005E-8</c:v>
                </c:pt>
                <c:pt idx="847">
                  <c:v>-7.0267500000000004E-8</c:v>
                </c:pt>
                <c:pt idx="848">
                  <c:v>-7.0255000000000003E-8</c:v>
                </c:pt>
                <c:pt idx="849">
                  <c:v>-7.0242500000000002E-8</c:v>
                </c:pt>
                <c:pt idx="850">
                  <c:v>-7.0230000000000001E-8</c:v>
                </c:pt>
                <c:pt idx="851">
                  <c:v>-7.02175E-8</c:v>
                </c:pt>
                <c:pt idx="852">
                  <c:v>-7.0204999999999999E-8</c:v>
                </c:pt>
                <c:pt idx="853">
                  <c:v>-7.0192499999999998E-8</c:v>
                </c:pt>
                <c:pt idx="854">
                  <c:v>-7.0179999999999997E-8</c:v>
                </c:pt>
                <c:pt idx="855">
                  <c:v>-7.0167499999999996E-8</c:v>
                </c:pt>
                <c:pt idx="856">
                  <c:v>-7.0154999999999995E-8</c:v>
                </c:pt>
                <c:pt idx="857">
                  <c:v>-7.0142499999999994E-8</c:v>
                </c:pt>
                <c:pt idx="858">
                  <c:v>-7.0130000000000007E-8</c:v>
                </c:pt>
                <c:pt idx="859">
                  <c:v>-7.0117500000000006E-8</c:v>
                </c:pt>
                <c:pt idx="860">
                  <c:v>-7.0105000000000005E-8</c:v>
                </c:pt>
                <c:pt idx="861">
                  <c:v>-7.0092500000000004E-8</c:v>
                </c:pt>
                <c:pt idx="862">
                  <c:v>-7.0080000000000003E-8</c:v>
                </c:pt>
                <c:pt idx="863">
                  <c:v>-7.0067500000000002E-8</c:v>
                </c:pt>
                <c:pt idx="864">
                  <c:v>-7.0055000000000001E-8</c:v>
                </c:pt>
                <c:pt idx="865">
                  <c:v>-7.00425E-8</c:v>
                </c:pt>
                <c:pt idx="866">
                  <c:v>-7.0029999999999999E-8</c:v>
                </c:pt>
                <c:pt idx="867">
                  <c:v>-7.0017499999999998E-8</c:v>
                </c:pt>
                <c:pt idx="868">
                  <c:v>-7.0004999999999997E-8</c:v>
                </c:pt>
                <c:pt idx="869">
                  <c:v>-6.9992499999999996E-8</c:v>
                </c:pt>
                <c:pt idx="870">
                  <c:v>-6.9979999999999995E-8</c:v>
                </c:pt>
                <c:pt idx="871">
                  <c:v>-6.9967499999999994E-8</c:v>
                </c:pt>
                <c:pt idx="872">
                  <c:v>-6.9954999999999993E-8</c:v>
                </c:pt>
                <c:pt idx="873">
                  <c:v>-6.9942500000000006E-8</c:v>
                </c:pt>
                <c:pt idx="874">
                  <c:v>-6.9930000000000005E-8</c:v>
                </c:pt>
                <c:pt idx="875">
                  <c:v>-6.9917500000000004E-8</c:v>
                </c:pt>
                <c:pt idx="876">
                  <c:v>-6.9905000000000003E-8</c:v>
                </c:pt>
                <c:pt idx="877">
                  <c:v>-6.9892500000000002E-8</c:v>
                </c:pt>
                <c:pt idx="878">
                  <c:v>-6.9880000000000001E-8</c:v>
                </c:pt>
                <c:pt idx="879">
                  <c:v>-6.98675E-8</c:v>
                </c:pt>
                <c:pt idx="880">
                  <c:v>-6.9854999999999999E-8</c:v>
                </c:pt>
                <c:pt idx="881">
                  <c:v>-6.9842499999999998E-8</c:v>
                </c:pt>
                <c:pt idx="882">
                  <c:v>-6.9829999999999997E-8</c:v>
                </c:pt>
                <c:pt idx="883">
                  <c:v>-6.9817499999999996E-8</c:v>
                </c:pt>
                <c:pt idx="884">
                  <c:v>-6.9804999999999995E-8</c:v>
                </c:pt>
                <c:pt idx="885">
                  <c:v>-6.9792499999999994E-8</c:v>
                </c:pt>
                <c:pt idx="886">
                  <c:v>-6.9779999999999994E-8</c:v>
                </c:pt>
                <c:pt idx="887">
                  <c:v>-6.9767500000000006E-8</c:v>
                </c:pt>
                <c:pt idx="888">
                  <c:v>-6.9755000000000005E-8</c:v>
                </c:pt>
                <c:pt idx="889">
                  <c:v>-6.9742500000000004E-8</c:v>
                </c:pt>
                <c:pt idx="890">
                  <c:v>-6.9730000000000003E-8</c:v>
                </c:pt>
                <c:pt idx="891">
                  <c:v>-6.9717500000000002E-8</c:v>
                </c:pt>
                <c:pt idx="892">
                  <c:v>-6.9705000000000001E-8</c:v>
                </c:pt>
                <c:pt idx="893">
                  <c:v>-6.96925E-8</c:v>
                </c:pt>
                <c:pt idx="894">
                  <c:v>-6.9679999999999999E-8</c:v>
                </c:pt>
                <c:pt idx="895">
                  <c:v>-6.9667499999999998E-8</c:v>
                </c:pt>
                <c:pt idx="896">
                  <c:v>-6.9654999999999997E-8</c:v>
                </c:pt>
                <c:pt idx="897">
                  <c:v>-6.9642499999999996E-8</c:v>
                </c:pt>
                <c:pt idx="898">
                  <c:v>-6.9629999999999996E-8</c:v>
                </c:pt>
                <c:pt idx="899">
                  <c:v>-6.9617499999999995E-8</c:v>
                </c:pt>
                <c:pt idx="900">
                  <c:v>-6.9604999999999994E-8</c:v>
                </c:pt>
                <c:pt idx="901">
                  <c:v>-6.9592500000000006E-8</c:v>
                </c:pt>
                <c:pt idx="902">
                  <c:v>-6.9580000000000005E-8</c:v>
                </c:pt>
                <c:pt idx="903">
                  <c:v>-6.9567500000000004E-8</c:v>
                </c:pt>
                <c:pt idx="904">
                  <c:v>-6.9555000000000003E-8</c:v>
                </c:pt>
                <c:pt idx="905">
                  <c:v>-6.9542500000000002E-8</c:v>
                </c:pt>
                <c:pt idx="906">
                  <c:v>-6.9530000000000001E-8</c:v>
                </c:pt>
                <c:pt idx="907">
                  <c:v>-6.95175E-8</c:v>
                </c:pt>
                <c:pt idx="908">
                  <c:v>-6.9504999999999999E-8</c:v>
                </c:pt>
                <c:pt idx="909">
                  <c:v>-6.9492499999999998E-8</c:v>
                </c:pt>
                <c:pt idx="910">
                  <c:v>-6.9479999999999997E-8</c:v>
                </c:pt>
                <c:pt idx="911">
                  <c:v>-6.9467499999999997E-8</c:v>
                </c:pt>
                <c:pt idx="912">
                  <c:v>-6.9454999999999996E-8</c:v>
                </c:pt>
                <c:pt idx="913">
                  <c:v>-6.9442499999999995E-8</c:v>
                </c:pt>
                <c:pt idx="914">
                  <c:v>-6.9429999999999994E-8</c:v>
                </c:pt>
                <c:pt idx="915">
                  <c:v>-6.9417500000000006E-8</c:v>
                </c:pt>
                <c:pt idx="916">
                  <c:v>-6.9405000000000005E-8</c:v>
                </c:pt>
                <c:pt idx="917">
                  <c:v>-6.9392500000000004E-8</c:v>
                </c:pt>
                <c:pt idx="918">
                  <c:v>-6.9380000000000003E-8</c:v>
                </c:pt>
                <c:pt idx="919">
                  <c:v>-6.9367500000000002E-8</c:v>
                </c:pt>
                <c:pt idx="920">
                  <c:v>-6.9355000000000001E-8</c:v>
                </c:pt>
                <c:pt idx="921">
                  <c:v>-6.93425E-8</c:v>
                </c:pt>
                <c:pt idx="922">
                  <c:v>-6.9329999999999999E-8</c:v>
                </c:pt>
                <c:pt idx="923">
                  <c:v>-6.9317499999999998E-8</c:v>
                </c:pt>
                <c:pt idx="924">
                  <c:v>-6.9304999999999998E-8</c:v>
                </c:pt>
                <c:pt idx="925">
                  <c:v>-6.9292499999999997E-8</c:v>
                </c:pt>
                <c:pt idx="926">
                  <c:v>-6.9279999999999996E-8</c:v>
                </c:pt>
                <c:pt idx="927">
                  <c:v>-6.9267499999999995E-8</c:v>
                </c:pt>
                <c:pt idx="928">
                  <c:v>-6.9254999999999994E-8</c:v>
                </c:pt>
                <c:pt idx="929">
                  <c:v>-6.9242500000000006E-8</c:v>
                </c:pt>
                <c:pt idx="930">
                  <c:v>-6.9230000000000005E-8</c:v>
                </c:pt>
                <c:pt idx="931">
                  <c:v>-6.9217500000000004E-8</c:v>
                </c:pt>
                <c:pt idx="932">
                  <c:v>-6.9205000000000003E-8</c:v>
                </c:pt>
                <c:pt idx="933">
                  <c:v>-6.9192500000000002E-8</c:v>
                </c:pt>
                <c:pt idx="934">
                  <c:v>-6.9180000000000001E-8</c:v>
                </c:pt>
                <c:pt idx="935">
                  <c:v>-6.91675E-8</c:v>
                </c:pt>
                <c:pt idx="936">
                  <c:v>-6.9155E-8</c:v>
                </c:pt>
                <c:pt idx="937">
                  <c:v>-6.9142499999999999E-8</c:v>
                </c:pt>
                <c:pt idx="938">
                  <c:v>-6.9129999999999998E-8</c:v>
                </c:pt>
                <c:pt idx="939">
                  <c:v>-6.9117499999999997E-8</c:v>
                </c:pt>
                <c:pt idx="940">
                  <c:v>-6.9104999999999996E-8</c:v>
                </c:pt>
                <c:pt idx="941">
                  <c:v>-6.9092499999999995E-8</c:v>
                </c:pt>
                <c:pt idx="942">
                  <c:v>-6.9079999999999994E-8</c:v>
                </c:pt>
                <c:pt idx="943">
                  <c:v>-6.9067500000000006E-8</c:v>
                </c:pt>
                <c:pt idx="944">
                  <c:v>-6.9055000000000005E-8</c:v>
                </c:pt>
                <c:pt idx="945">
                  <c:v>-6.9042500000000004E-8</c:v>
                </c:pt>
                <c:pt idx="946">
                  <c:v>-6.9030000000000003E-8</c:v>
                </c:pt>
                <c:pt idx="947">
                  <c:v>-6.9017500000000002E-8</c:v>
                </c:pt>
                <c:pt idx="948">
                  <c:v>-6.9005000000000001E-8</c:v>
                </c:pt>
                <c:pt idx="949">
                  <c:v>-6.8992500000000001E-8</c:v>
                </c:pt>
                <c:pt idx="950">
                  <c:v>-6.898E-8</c:v>
                </c:pt>
                <c:pt idx="951">
                  <c:v>-6.8967499999999999E-8</c:v>
                </c:pt>
                <c:pt idx="952">
                  <c:v>-6.8954999999999998E-8</c:v>
                </c:pt>
                <c:pt idx="953">
                  <c:v>-6.8942499999999997E-8</c:v>
                </c:pt>
                <c:pt idx="954">
                  <c:v>-6.8929999999999996E-8</c:v>
                </c:pt>
                <c:pt idx="955">
                  <c:v>-6.8917499999999995E-8</c:v>
                </c:pt>
                <c:pt idx="956">
                  <c:v>-6.8904999999999994E-8</c:v>
                </c:pt>
                <c:pt idx="957">
                  <c:v>-6.8892500000000006E-8</c:v>
                </c:pt>
                <c:pt idx="958">
                  <c:v>-6.8880000000000005E-8</c:v>
                </c:pt>
                <c:pt idx="959">
                  <c:v>-6.8867500000000004E-8</c:v>
                </c:pt>
                <c:pt idx="960">
                  <c:v>-6.8855000000000003E-8</c:v>
                </c:pt>
                <c:pt idx="961">
                  <c:v>-6.8842500000000003E-8</c:v>
                </c:pt>
                <c:pt idx="962">
                  <c:v>-6.8830000000000002E-8</c:v>
                </c:pt>
                <c:pt idx="963">
                  <c:v>-6.8817500000000001E-8</c:v>
                </c:pt>
                <c:pt idx="964">
                  <c:v>-6.8805E-8</c:v>
                </c:pt>
                <c:pt idx="965">
                  <c:v>-6.8792499999999999E-8</c:v>
                </c:pt>
                <c:pt idx="966">
                  <c:v>-6.8779999999999998E-8</c:v>
                </c:pt>
                <c:pt idx="967">
                  <c:v>-6.8767499999999997E-8</c:v>
                </c:pt>
                <c:pt idx="968">
                  <c:v>-6.8754999999999996E-8</c:v>
                </c:pt>
                <c:pt idx="969">
                  <c:v>-6.8742499999999995E-8</c:v>
                </c:pt>
                <c:pt idx="970">
                  <c:v>-6.8729999999999994E-8</c:v>
                </c:pt>
                <c:pt idx="971">
                  <c:v>-6.8717500000000006E-8</c:v>
                </c:pt>
                <c:pt idx="972">
                  <c:v>-6.8705000000000005E-8</c:v>
                </c:pt>
                <c:pt idx="973">
                  <c:v>-6.8692500000000004E-8</c:v>
                </c:pt>
                <c:pt idx="974">
                  <c:v>-6.8680000000000004E-8</c:v>
                </c:pt>
                <c:pt idx="975">
                  <c:v>-6.8667500000000003E-8</c:v>
                </c:pt>
                <c:pt idx="976">
                  <c:v>-6.8655000000000002E-8</c:v>
                </c:pt>
                <c:pt idx="977">
                  <c:v>-6.8642500000000001E-8</c:v>
                </c:pt>
                <c:pt idx="978">
                  <c:v>-6.863E-8</c:v>
                </c:pt>
                <c:pt idx="979">
                  <c:v>-6.8617499999999999E-8</c:v>
                </c:pt>
                <c:pt idx="980">
                  <c:v>-6.8604999999999998E-8</c:v>
                </c:pt>
                <c:pt idx="981">
                  <c:v>-6.8592499999999997E-8</c:v>
                </c:pt>
                <c:pt idx="982">
                  <c:v>-6.8579999999999996E-8</c:v>
                </c:pt>
                <c:pt idx="983">
                  <c:v>-6.8567499999999995E-8</c:v>
                </c:pt>
                <c:pt idx="984">
                  <c:v>-6.8554999999999994E-8</c:v>
                </c:pt>
                <c:pt idx="985">
                  <c:v>-6.8542500000000006E-8</c:v>
                </c:pt>
                <c:pt idx="986">
                  <c:v>-6.8530000000000006E-8</c:v>
                </c:pt>
                <c:pt idx="987">
                  <c:v>-6.8517500000000005E-8</c:v>
                </c:pt>
                <c:pt idx="988">
                  <c:v>-6.8505000000000004E-8</c:v>
                </c:pt>
                <c:pt idx="989">
                  <c:v>-6.8492500000000003E-8</c:v>
                </c:pt>
                <c:pt idx="990">
                  <c:v>-6.8480000000000002E-8</c:v>
                </c:pt>
                <c:pt idx="991">
                  <c:v>-6.8467500000000001E-8</c:v>
                </c:pt>
                <c:pt idx="992">
                  <c:v>-6.8455E-8</c:v>
                </c:pt>
                <c:pt idx="993">
                  <c:v>-6.8442499999999999E-8</c:v>
                </c:pt>
                <c:pt idx="994">
                  <c:v>-6.8429999999999998E-8</c:v>
                </c:pt>
                <c:pt idx="995">
                  <c:v>-6.8417499999999997E-8</c:v>
                </c:pt>
                <c:pt idx="996">
                  <c:v>-6.8404999999999996E-8</c:v>
                </c:pt>
                <c:pt idx="997">
                  <c:v>-6.8392499999999995E-8</c:v>
                </c:pt>
                <c:pt idx="998">
                  <c:v>-6.8379999999999994E-8</c:v>
                </c:pt>
                <c:pt idx="999">
                  <c:v>-6.8367500000000007E-8</c:v>
                </c:pt>
                <c:pt idx="1000">
                  <c:v>-6.8355000000000006E-8</c:v>
                </c:pt>
                <c:pt idx="1001">
                  <c:v>-6.8342500000000005E-8</c:v>
                </c:pt>
                <c:pt idx="1002">
                  <c:v>-6.8330000000000004E-8</c:v>
                </c:pt>
                <c:pt idx="1003">
                  <c:v>-6.8317500000000003E-8</c:v>
                </c:pt>
                <c:pt idx="1004">
                  <c:v>-6.8305000000000002E-8</c:v>
                </c:pt>
                <c:pt idx="1005">
                  <c:v>-6.8292500000000001E-8</c:v>
                </c:pt>
                <c:pt idx="1006">
                  <c:v>-6.828E-8</c:v>
                </c:pt>
                <c:pt idx="1007">
                  <c:v>-6.8267499999999999E-8</c:v>
                </c:pt>
                <c:pt idx="1008">
                  <c:v>-6.8254999999999998E-8</c:v>
                </c:pt>
                <c:pt idx="1009">
                  <c:v>-6.8242499999999997E-8</c:v>
                </c:pt>
                <c:pt idx="1010">
                  <c:v>-6.8229999999999996E-8</c:v>
                </c:pt>
                <c:pt idx="1011">
                  <c:v>-6.8217499999999995E-8</c:v>
                </c:pt>
                <c:pt idx="1012">
                  <c:v>-6.8204999999999994E-8</c:v>
                </c:pt>
                <c:pt idx="1013">
                  <c:v>-6.8192499999999993E-8</c:v>
                </c:pt>
                <c:pt idx="1014">
                  <c:v>-6.8180000000000006E-8</c:v>
                </c:pt>
                <c:pt idx="1015">
                  <c:v>-6.8167500000000005E-8</c:v>
                </c:pt>
                <c:pt idx="1016">
                  <c:v>-6.8155000000000004E-8</c:v>
                </c:pt>
                <c:pt idx="1017">
                  <c:v>-6.8142500000000003E-8</c:v>
                </c:pt>
                <c:pt idx="1018">
                  <c:v>-6.8130000000000002E-8</c:v>
                </c:pt>
                <c:pt idx="1019">
                  <c:v>-6.8117500000000001E-8</c:v>
                </c:pt>
                <c:pt idx="1020">
                  <c:v>-6.8105E-8</c:v>
                </c:pt>
                <c:pt idx="1021">
                  <c:v>-6.8092499999999999E-8</c:v>
                </c:pt>
                <c:pt idx="1022">
                  <c:v>-6.8079999999999998E-8</c:v>
                </c:pt>
                <c:pt idx="1023">
                  <c:v>-6.8067499999999997E-8</c:v>
                </c:pt>
                <c:pt idx="1024">
                  <c:v>-6.8054999999999996E-8</c:v>
                </c:pt>
                <c:pt idx="1025">
                  <c:v>-6.8042499999999995E-8</c:v>
                </c:pt>
                <c:pt idx="1026">
                  <c:v>-6.8029999999999994E-8</c:v>
                </c:pt>
                <c:pt idx="1027">
                  <c:v>-6.8017499999999993E-8</c:v>
                </c:pt>
                <c:pt idx="1028">
                  <c:v>-6.8005000000000006E-8</c:v>
                </c:pt>
                <c:pt idx="1029">
                  <c:v>-6.7992500000000005E-8</c:v>
                </c:pt>
                <c:pt idx="1030">
                  <c:v>-6.7980000000000004E-8</c:v>
                </c:pt>
                <c:pt idx="1031">
                  <c:v>-6.7967500000000003E-8</c:v>
                </c:pt>
                <c:pt idx="1032">
                  <c:v>-6.7955000000000002E-8</c:v>
                </c:pt>
                <c:pt idx="1033">
                  <c:v>-6.7942500000000001E-8</c:v>
                </c:pt>
                <c:pt idx="1034">
                  <c:v>-6.793E-8</c:v>
                </c:pt>
                <c:pt idx="1035">
                  <c:v>-6.7917499999999999E-8</c:v>
                </c:pt>
                <c:pt idx="1036">
                  <c:v>-6.7904999999999998E-8</c:v>
                </c:pt>
                <c:pt idx="1037">
                  <c:v>-6.7892499999999997E-8</c:v>
                </c:pt>
                <c:pt idx="1038">
                  <c:v>-6.7879999999999996E-8</c:v>
                </c:pt>
                <c:pt idx="1039">
                  <c:v>-6.7867499999999995E-8</c:v>
                </c:pt>
                <c:pt idx="1040">
                  <c:v>-6.7854999999999994E-8</c:v>
                </c:pt>
                <c:pt idx="1041">
                  <c:v>-6.7842499999999994E-8</c:v>
                </c:pt>
                <c:pt idx="1042">
                  <c:v>-6.7830000000000006E-8</c:v>
                </c:pt>
                <c:pt idx="1043">
                  <c:v>-6.7817500000000005E-8</c:v>
                </c:pt>
                <c:pt idx="1044">
                  <c:v>-6.7805000000000004E-8</c:v>
                </c:pt>
                <c:pt idx="1045">
                  <c:v>-6.7792500000000003E-8</c:v>
                </c:pt>
                <c:pt idx="1046">
                  <c:v>-6.7780000000000002E-8</c:v>
                </c:pt>
                <c:pt idx="1047">
                  <c:v>-6.7767500000000001E-8</c:v>
                </c:pt>
                <c:pt idx="1048">
                  <c:v>-6.7755E-8</c:v>
                </c:pt>
                <c:pt idx="1049">
                  <c:v>-6.7742499999999999E-8</c:v>
                </c:pt>
                <c:pt idx="1050">
                  <c:v>-6.7729999999999998E-8</c:v>
                </c:pt>
                <c:pt idx="1051">
                  <c:v>-6.7717499999999997E-8</c:v>
                </c:pt>
                <c:pt idx="1052">
                  <c:v>-6.7704999999999996E-8</c:v>
                </c:pt>
                <c:pt idx="1053">
                  <c:v>-6.7692499999999996E-8</c:v>
                </c:pt>
                <c:pt idx="1054">
                  <c:v>-6.7679999999999995E-8</c:v>
                </c:pt>
                <c:pt idx="1055">
                  <c:v>-6.7667499999999994E-8</c:v>
                </c:pt>
                <c:pt idx="1056">
                  <c:v>-6.7655000000000006E-8</c:v>
                </c:pt>
                <c:pt idx="1057">
                  <c:v>-6.7642500000000005E-8</c:v>
                </c:pt>
                <c:pt idx="1058">
                  <c:v>-6.7630000000000004E-8</c:v>
                </c:pt>
                <c:pt idx="1059">
                  <c:v>-6.7617500000000003E-8</c:v>
                </c:pt>
                <c:pt idx="1060">
                  <c:v>-6.7605000000000002E-8</c:v>
                </c:pt>
                <c:pt idx="1061">
                  <c:v>-6.7592500000000001E-8</c:v>
                </c:pt>
                <c:pt idx="1062">
                  <c:v>-6.758E-8</c:v>
                </c:pt>
                <c:pt idx="1063">
                  <c:v>-6.7567499999999999E-8</c:v>
                </c:pt>
                <c:pt idx="1064">
                  <c:v>-6.7554999999999998E-8</c:v>
                </c:pt>
                <c:pt idx="1065">
                  <c:v>-6.7542499999999997E-8</c:v>
                </c:pt>
                <c:pt idx="1066">
                  <c:v>-6.7529999999999997E-8</c:v>
                </c:pt>
                <c:pt idx="1067">
                  <c:v>-6.7517499999999996E-8</c:v>
                </c:pt>
                <c:pt idx="1068">
                  <c:v>-6.7504999999999995E-8</c:v>
                </c:pt>
                <c:pt idx="1069">
                  <c:v>-6.7492499999999994E-8</c:v>
                </c:pt>
                <c:pt idx="1070">
                  <c:v>-6.7480000000000006E-8</c:v>
                </c:pt>
                <c:pt idx="1071">
                  <c:v>-6.7467500000000005E-8</c:v>
                </c:pt>
                <c:pt idx="1072">
                  <c:v>-6.7455000000000004E-8</c:v>
                </c:pt>
                <c:pt idx="1073">
                  <c:v>-6.7442500000000003E-8</c:v>
                </c:pt>
                <c:pt idx="1074">
                  <c:v>-6.7430000000000002E-8</c:v>
                </c:pt>
                <c:pt idx="1075">
                  <c:v>-6.7417500000000001E-8</c:v>
                </c:pt>
                <c:pt idx="1076">
                  <c:v>-6.7405E-8</c:v>
                </c:pt>
                <c:pt idx="1077">
                  <c:v>-6.7392499999999999E-8</c:v>
                </c:pt>
                <c:pt idx="1078">
                  <c:v>-6.7379999999999999E-8</c:v>
                </c:pt>
                <c:pt idx="1079">
                  <c:v>-6.7367499999999998E-8</c:v>
                </c:pt>
                <c:pt idx="1080">
                  <c:v>-6.7354999999999997E-8</c:v>
                </c:pt>
                <c:pt idx="1081">
                  <c:v>-6.7342499999999996E-8</c:v>
                </c:pt>
                <c:pt idx="1082">
                  <c:v>-6.7329999999999995E-8</c:v>
                </c:pt>
                <c:pt idx="1083">
                  <c:v>-6.7317499999999994E-8</c:v>
                </c:pt>
                <c:pt idx="1084">
                  <c:v>-6.7305000000000006E-8</c:v>
                </c:pt>
                <c:pt idx="1085">
                  <c:v>-6.7292500000000005E-8</c:v>
                </c:pt>
                <c:pt idx="1086">
                  <c:v>-6.7280000000000004E-8</c:v>
                </c:pt>
                <c:pt idx="1087">
                  <c:v>-6.7267500000000003E-8</c:v>
                </c:pt>
                <c:pt idx="1088">
                  <c:v>-6.7255000000000002E-8</c:v>
                </c:pt>
                <c:pt idx="1089">
                  <c:v>-6.7242500000000001E-8</c:v>
                </c:pt>
                <c:pt idx="1090">
                  <c:v>-6.723E-8</c:v>
                </c:pt>
                <c:pt idx="1091">
                  <c:v>-6.72175E-8</c:v>
                </c:pt>
                <c:pt idx="1092">
                  <c:v>-6.7204999999999999E-8</c:v>
                </c:pt>
                <c:pt idx="1093">
                  <c:v>-6.7192499999999998E-8</c:v>
                </c:pt>
                <c:pt idx="1094">
                  <c:v>-6.7179999999999997E-8</c:v>
                </c:pt>
                <c:pt idx="1095">
                  <c:v>-6.7167499999999996E-8</c:v>
                </c:pt>
                <c:pt idx="1096">
                  <c:v>-6.7154999999999995E-8</c:v>
                </c:pt>
                <c:pt idx="1097">
                  <c:v>-6.7142499999999994E-8</c:v>
                </c:pt>
                <c:pt idx="1098">
                  <c:v>-6.7130000000000006E-8</c:v>
                </c:pt>
                <c:pt idx="1099">
                  <c:v>-6.7117500000000005E-8</c:v>
                </c:pt>
                <c:pt idx="1100">
                  <c:v>-6.7105000000000004E-8</c:v>
                </c:pt>
                <c:pt idx="1101">
                  <c:v>-6.7092500000000003E-8</c:v>
                </c:pt>
                <c:pt idx="1102">
                  <c:v>-6.7080000000000002E-8</c:v>
                </c:pt>
                <c:pt idx="1103">
                  <c:v>-6.7067500000000002E-8</c:v>
                </c:pt>
                <c:pt idx="1104">
                  <c:v>-6.7055000000000001E-8</c:v>
                </c:pt>
                <c:pt idx="1105">
                  <c:v>-6.70425E-8</c:v>
                </c:pt>
                <c:pt idx="1106">
                  <c:v>-6.7029999999999999E-8</c:v>
                </c:pt>
                <c:pt idx="1107">
                  <c:v>-6.7017499999999998E-8</c:v>
                </c:pt>
                <c:pt idx="1108">
                  <c:v>-6.7004999999999997E-8</c:v>
                </c:pt>
                <c:pt idx="1109">
                  <c:v>-6.6992499999999996E-8</c:v>
                </c:pt>
                <c:pt idx="1110">
                  <c:v>-6.6979999999999995E-8</c:v>
                </c:pt>
                <c:pt idx="1111">
                  <c:v>-6.6967499999999994E-8</c:v>
                </c:pt>
                <c:pt idx="1112">
                  <c:v>-6.6955000000000006E-8</c:v>
                </c:pt>
                <c:pt idx="1113">
                  <c:v>-6.6942500000000005E-8</c:v>
                </c:pt>
                <c:pt idx="1114">
                  <c:v>-6.6930000000000004E-8</c:v>
                </c:pt>
                <c:pt idx="1115">
                  <c:v>-6.6917500000000003E-8</c:v>
                </c:pt>
                <c:pt idx="1116">
                  <c:v>-6.6905000000000003E-8</c:v>
                </c:pt>
                <c:pt idx="1117">
                  <c:v>-6.6892500000000002E-8</c:v>
                </c:pt>
                <c:pt idx="1118">
                  <c:v>-6.6880000000000001E-8</c:v>
                </c:pt>
                <c:pt idx="1119">
                  <c:v>-6.68675E-8</c:v>
                </c:pt>
                <c:pt idx="1120">
                  <c:v>-6.6854999999999999E-8</c:v>
                </c:pt>
                <c:pt idx="1121">
                  <c:v>-6.6842499999999998E-8</c:v>
                </c:pt>
                <c:pt idx="1122">
                  <c:v>-6.6829999999999997E-8</c:v>
                </c:pt>
                <c:pt idx="1123">
                  <c:v>-6.6817499999999996E-8</c:v>
                </c:pt>
                <c:pt idx="1124">
                  <c:v>-6.6804999999999995E-8</c:v>
                </c:pt>
                <c:pt idx="1125">
                  <c:v>-6.6792499999999994E-8</c:v>
                </c:pt>
                <c:pt idx="1126">
                  <c:v>-6.6780000000000006E-8</c:v>
                </c:pt>
                <c:pt idx="1127">
                  <c:v>-6.6767500000000005E-8</c:v>
                </c:pt>
                <c:pt idx="1128">
                  <c:v>-6.6755000000000005E-8</c:v>
                </c:pt>
                <c:pt idx="1129">
                  <c:v>-6.6742500000000004E-8</c:v>
                </c:pt>
                <c:pt idx="1130">
                  <c:v>-6.6730000000000003E-8</c:v>
                </c:pt>
                <c:pt idx="1131">
                  <c:v>-6.6717500000000002E-8</c:v>
                </c:pt>
                <c:pt idx="1132">
                  <c:v>-6.6705000000000001E-8</c:v>
                </c:pt>
                <c:pt idx="1133">
                  <c:v>-6.66925E-8</c:v>
                </c:pt>
                <c:pt idx="1134">
                  <c:v>-6.6679999999999999E-8</c:v>
                </c:pt>
                <c:pt idx="1135">
                  <c:v>-6.6667499999999998E-8</c:v>
                </c:pt>
                <c:pt idx="1136">
                  <c:v>-6.6654999999999997E-8</c:v>
                </c:pt>
                <c:pt idx="1137">
                  <c:v>-6.6642499999999996E-8</c:v>
                </c:pt>
                <c:pt idx="1138">
                  <c:v>-6.6629999999999995E-8</c:v>
                </c:pt>
                <c:pt idx="1139">
                  <c:v>-6.6617499999999994E-8</c:v>
                </c:pt>
                <c:pt idx="1140">
                  <c:v>-6.6605000000000006E-8</c:v>
                </c:pt>
                <c:pt idx="1141">
                  <c:v>-6.6592500000000006E-8</c:v>
                </c:pt>
                <c:pt idx="1142">
                  <c:v>-6.6580000000000005E-8</c:v>
                </c:pt>
                <c:pt idx="1143">
                  <c:v>-6.6567500000000004E-8</c:v>
                </c:pt>
                <c:pt idx="1144">
                  <c:v>-6.6555000000000003E-8</c:v>
                </c:pt>
                <c:pt idx="1145">
                  <c:v>-6.6542500000000002E-8</c:v>
                </c:pt>
                <c:pt idx="1146">
                  <c:v>-6.6530000000000001E-8</c:v>
                </c:pt>
                <c:pt idx="1147">
                  <c:v>-6.65175E-8</c:v>
                </c:pt>
                <c:pt idx="1148">
                  <c:v>-6.6504999999999999E-8</c:v>
                </c:pt>
                <c:pt idx="1149">
                  <c:v>-6.6492499999999998E-8</c:v>
                </c:pt>
                <c:pt idx="1150">
                  <c:v>-6.6479999999999997E-8</c:v>
                </c:pt>
                <c:pt idx="1151">
                  <c:v>-6.6467499999999996E-8</c:v>
                </c:pt>
                <c:pt idx="1152">
                  <c:v>-6.6454999999999995E-8</c:v>
                </c:pt>
                <c:pt idx="1153">
                  <c:v>-6.6442499999999994E-8</c:v>
                </c:pt>
                <c:pt idx="1154">
                  <c:v>-6.6430000000000007E-8</c:v>
                </c:pt>
                <c:pt idx="1155">
                  <c:v>-6.6417500000000006E-8</c:v>
                </c:pt>
                <c:pt idx="1156">
                  <c:v>-6.6405000000000005E-8</c:v>
                </c:pt>
                <c:pt idx="1157">
                  <c:v>-6.6392500000000004E-8</c:v>
                </c:pt>
                <c:pt idx="1158">
                  <c:v>-6.6380000000000003E-8</c:v>
                </c:pt>
                <c:pt idx="1159">
                  <c:v>-6.6367500000000002E-8</c:v>
                </c:pt>
                <c:pt idx="1160">
                  <c:v>-6.6355000000000001E-8</c:v>
                </c:pt>
                <c:pt idx="1161">
                  <c:v>-6.63425E-8</c:v>
                </c:pt>
                <c:pt idx="1162">
                  <c:v>-6.6329999999999999E-8</c:v>
                </c:pt>
                <c:pt idx="1163">
                  <c:v>-6.6317499999999998E-8</c:v>
                </c:pt>
                <c:pt idx="1164">
                  <c:v>-6.6304999999999997E-8</c:v>
                </c:pt>
                <c:pt idx="1165">
                  <c:v>-6.6292499999999996E-8</c:v>
                </c:pt>
                <c:pt idx="1166">
                  <c:v>-6.6279999999999995E-8</c:v>
                </c:pt>
                <c:pt idx="1167">
                  <c:v>-6.6267499999999994E-8</c:v>
                </c:pt>
                <c:pt idx="1168">
                  <c:v>-6.6254999999999993E-8</c:v>
                </c:pt>
                <c:pt idx="1169">
                  <c:v>-6.6242500000000006E-8</c:v>
                </c:pt>
                <c:pt idx="1170">
                  <c:v>-6.6230000000000005E-8</c:v>
                </c:pt>
                <c:pt idx="1171">
                  <c:v>-6.6217500000000004E-8</c:v>
                </c:pt>
                <c:pt idx="1172">
                  <c:v>-6.6205000000000003E-8</c:v>
                </c:pt>
                <c:pt idx="1173">
                  <c:v>-6.6192500000000002E-8</c:v>
                </c:pt>
                <c:pt idx="1174">
                  <c:v>-6.6180000000000001E-8</c:v>
                </c:pt>
                <c:pt idx="1175">
                  <c:v>-6.61675E-8</c:v>
                </c:pt>
                <c:pt idx="1176">
                  <c:v>-6.6154999999999999E-8</c:v>
                </c:pt>
                <c:pt idx="1177">
                  <c:v>-6.6142499999999998E-8</c:v>
                </c:pt>
                <c:pt idx="1178">
                  <c:v>-6.6129999999999997E-8</c:v>
                </c:pt>
                <c:pt idx="1179">
                  <c:v>-6.6117499999999996E-8</c:v>
                </c:pt>
                <c:pt idx="1180">
                  <c:v>-6.6104999999999995E-8</c:v>
                </c:pt>
                <c:pt idx="1181">
                  <c:v>-6.6092499999999994E-8</c:v>
                </c:pt>
                <c:pt idx="1182">
                  <c:v>-6.6079999999999993E-8</c:v>
                </c:pt>
                <c:pt idx="1183">
                  <c:v>-6.6067500000000006E-8</c:v>
                </c:pt>
                <c:pt idx="1184">
                  <c:v>-6.6055000000000005E-8</c:v>
                </c:pt>
                <c:pt idx="1185">
                  <c:v>-6.6042500000000004E-8</c:v>
                </c:pt>
                <c:pt idx="1186">
                  <c:v>-6.6030000000000003E-8</c:v>
                </c:pt>
                <c:pt idx="1187">
                  <c:v>-6.6017500000000002E-8</c:v>
                </c:pt>
                <c:pt idx="1188">
                  <c:v>-6.6005000000000001E-8</c:v>
                </c:pt>
                <c:pt idx="1189">
                  <c:v>-6.59925E-8</c:v>
                </c:pt>
                <c:pt idx="1190">
                  <c:v>-6.5979999999999999E-8</c:v>
                </c:pt>
                <c:pt idx="1191">
                  <c:v>-6.5967499999999998E-8</c:v>
                </c:pt>
                <c:pt idx="1192">
                  <c:v>-6.5954999999999997E-8</c:v>
                </c:pt>
                <c:pt idx="1193">
                  <c:v>-6.5942499999999996E-8</c:v>
                </c:pt>
                <c:pt idx="1194">
                  <c:v>-6.5929999999999995E-8</c:v>
                </c:pt>
                <c:pt idx="1195">
                  <c:v>-6.5917499999999995E-8</c:v>
                </c:pt>
                <c:pt idx="1196">
                  <c:v>-6.5904999999999994E-8</c:v>
                </c:pt>
                <c:pt idx="1197">
                  <c:v>-6.5892500000000006E-8</c:v>
                </c:pt>
                <c:pt idx="1198">
                  <c:v>-6.5880000000000005E-8</c:v>
                </c:pt>
                <c:pt idx="1199">
                  <c:v>-6.5867500000000004E-8</c:v>
                </c:pt>
                <c:pt idx="1200">
                  <c:v>-6.5855000000000003E-8</c:v>
                </c:pt>
                <c:pt idx="1201">
                  <c:v>-6.5842500000000002E-8</c:v>
                </c:pt>
                <c:pt idx="1202">
                  <c:v>-6.5830000000000001E-8</c:v>
                </c:pt>
                <c:pt idx="1203">
                  <c:v>-6.58175E-8</c:v>
                </c:pt>
                <c:pt idx="1204">
                  <c:v>-6.5804999999999999E-8</c:v>
                </c:pt>
                <c:pt idx="1205">
                  <c:v>-6.5792499999999998E-8</c:v>
                </c:pt>
                <c:pt idx="1206">
                  <c:v>-6.5779999999999997E-8</c:v>
                </c:pt>
                <c:pt idx="1207">
                  <c:v>-6.5767499999999996E-8</c:v>
                </c:pt>
                <c:pt idx="1208">
                  <c:v>-6.5754999999999996E-8</c:v>
                </c:pt>
                <c:pt idx="1209">
                  <c:v>-6.5742499999999995E-8</c:v>
                </c:pt>
                <c:pt idx="1210">
                  <c:v>-6.5729999999999994E-8</c:v>
                </c:pt>
                <c:pt idx="1211">
                  <c:v>-6.5717500000000006E-8</c:v>
                </c:pt>
                <c:pt idx="1212">
                  <c:v>-6.5705000000000005E-8</c:v>
                </c:pt>
                <c:pt idx="1213">
                  <c:v>-6.5692500000000004E-8</c:v>
                </c:pt>
                <c:pt idx="1214">
                  <c:v>-6.5680000000000003E-8</c:v>
                </c:pt>
                <c:pt idx="1215">
                  <c:v>-6.5667500000000002E-8</c:v>
                </c:pt>
                <c:pt idx="1216">
                  <c:v>-6.5655000000000001E-8</c:v>
                </c:pt>
                <c:pt idx="1217">
                  <c:v>-6.56425E-8</c:v>
                </c:pt>
                <c:pt idx="1218">
                  <c:v>-6.5629999999999999E-8</c:v>
                </c:pt>
                <c:pt idx="1219">
                  <c:v>-6.5617499999999998E-8</c:v>
                </c:pt>
                <c:pt idx="1220">
                  <c:v>-6.5604999999999998E-8</c:v>
                </c:pt>
                <c:pt idx="1221">
                  <c:v>-6.5592499999999997E-8</c:v>
                </c:pt>
                <c:pt idx="1222">
                  <c:v>-6.5579999999999996E-8</c:v>
                </c:pt>
                <c:pt idx="1223">
                  <c:v>-6.5567499999999995E-8</c:v>
                </c:pt>
                <c:pt idx="1224">
                  <c:v>-6.5554999999999994E-8</c:v>
                </c:pt>
                <c:pt idx="1225">
                  <c:v>-6.5542500000000006E-8</c:v>
                </c:pt>
                <c:pt idx="1226">
                  <c:v>-6.5530000000000005E-8</c:v>
                </c:pt>
                <c:pt idx="1227">
                  <c:v>-6.5517500000000004E-8</c:v>
                </c:pt>
                <c:pt idx="1228">
                  <c:v>-6.5505000000000003E-8</c:v>
                </c:pt>
                <c:pt idx="1229">
                  <c:v>-6.5492500000000002E-8</c:v>
                </c:pt>
                <c:pt idx="1230">
                  <c:v>-6.5480000000000001E-8</c:v>
                </c:pt>
                <c:pt idx="1231">
                  <c:v>-6.54675E-8</c:v>
                </c:pt>
                <c:pt idx="1232">
                  <c:v>-6.5454999999999999E-8</c:v>
                </c:pt>
                <c:pt idx="1233">
                  <c:v>-6.5442499999999999E-8</c:v>
                </c:pt>
                <c:pt idx="1234">
                  <c:v>-6.5429999999999998E-8</c:v>
                </c:pt>
                <c:pt idx="1235">
                  <c:v>-6.5417499999999997E-8</c:v>
                </c:pt>
                <c:pt idx="1236">
                  <c:v>-6.5404999999999996E-8</c:v>
                </c:pt>
                <c:pt idx="1237">
                  <c:v>-6.5392499999999995E-8</c:v>
                </c:pt>
                <c:pt idx="1238">
                  <c:v>-6.5379999999999994E-8</c:v>
                </c:pt>
                <c:pt idx="1239">
                  <c:v>-6.5367500000000006E-8</c:v>
                </c:pt>
                <c:pt idx="1240">
                  <c:v>-6.5355000000000005E-8</c:v>
                </c:pt>
                <c:pt idx="1241">
                  <c:v>-6.5342500000000004E-8</c:v>
                </c:pt>
                <c:pt idx="1242">
                  <c:v>-6.5330000000000003E-8</c:v>
                </c:pt>
                <c:pt idx="1243">
                  <c:v>-6.5317500000000002E-8</c:v>
                </c:pt>
                <c:pt idx="1244">
                  <c:v>-6.5305000000000001E-8</c:v>
                </c:pt>
                <c:pt idx="1245">
                  <c:v>-6.5292500000000001E-8</c:v>
                </c:pt>
                <c:pt idx="1246">
                  <c:v>-6.528E-8</c:v>
                </c:pt>
                <c:pt idx="1247">
                  <c:v>-6.5267499999999999E-8</c:v>
                </c:pt>
                <c:pt idx="1248">
                  <c:v>-6.5254999999999998E-8</c:v>
                </c:pt>
                <c:pt idx="1249">
                  <c:v>-6.5242499999999997E-8</c:v>
                </c:pt>
                <c:pt idx="1250">
                  <c:v>-6.5229999999999996E-8</c:v>
                </c:pt>
                <c:pt idx="1251">
                  <c:v>-6.5217499999999995E-8</c:v>
                </c:pt>
                <c:pt idx="1252">
                  <c:v>-6.5204999999999994E-8</c:v>
                </c:pt>
                <c:pt idx="1253">
                  <c:v>-6.5192500000000006E-8</c:v>
                </c:pt>
                <c:pt idx="1254">
                  <c:v>-6.5180000000000005E-8</c:v>
                </c:pt>
                <c:pt idx="1255">
                  <c:v>-6.5167500000000004E-8</c:v>
                </c:pt>
                <c:pt idx="1256">
                  <c:v>-6.5155000000000003E-8</c:v>
                </c:pt>
                <c:pt idx="1257">
                  <c:v>-6.5142500000000002E-8</c:v>
                </c:pt>
                <c:pt idx="1258">
                  <c:v>-6.5130000000000002E-8</c:v>
                </c:pt>
                <c:pt idx="1259">
                  <c:v>-6.5117500000000001E-8</c:v>
                </c:pt>
                <c:pt idx="1260">
                  <c:v>-6.5105E-8</c:v>
                </c:pt>
                <c:pt idx="1261">
                  <c:v>-6.5092499999999999E-8</c:v>
                </c:pt>
                <c:pt idx="1262">
                  <c:v>-6.5079999999999998E-8</c:v>
                </c:pt>
                <c:pt idx="1263">
                  <c:v>-6.5067499999999997E-8</c:v>
                </c:pt>
                <c:pt idx="1264">
                  <c:v>-6.5054999999999996E-8</c:v>
                </c:pt>
                <c:pt idx="1265">
                  <c:v>-6.5042499999999995E-8</c:v>
                </c:pt>
                <c:pt idx="1266">
                  <c:v>-6.5029999999999994E-8</c:v>
                </c:pt>
                <c:pt idx="1267">
                  <c:v>-6.5017500000000006E-8</c:v>
                </c:pt>
                <c:pt idx="1268">
                  <c:v>-6.5005000000000005E-8</c:v>
                </c:pt>
                <c:pt idx="1269">
                  <c:v>-6.4992500000000004E-8</c:v>
                </c:pt>
                <c:pt idx="1270">
                  <c:v>-6.4980000000000003E-8</c:v>
                </c:pt>
                <c:pt idx="1271">
                  <c:v>-6.4967500000000003E-8</c:v>
                </c:pt>
                <c:pt idx="1272">
                  <c:v>-6.4955000000000002E-8</c:v>
                </c:pt>
                <c:pt idx="1273">
                  <c:v>-6.4942500000000001E-8</c:v>
                </c:pt>
                <c:pt idx="1274">
                  <c:v>-6.493E-8</c:v>
                </c:pt>
                <c:pt idx="1275">
                  <c:v>-6.4917499999999999E-8</c:v>
                </c:pt>
                <c:pt idx="1276">
                  <c:v>-6.4904999999999998E-8</c:v>
                </c:pt>
                <c:pt idx="1277">
                  <c:v>-6.4892499999999997E-8</c:v>
                </c:pt>
                <c:pt idx="1278">
                  <c:v>-6.4879999999999996E-8</c:v>
                </c:pt>
                <c:pt idx="1279">
                  <c:v>-6.4867499999999995E-8</c:v>
                </c:pt>
                <c:pt idx="1280">
                  <c:v>-6.4854999999999994E-8</c:v>
                </c:pt>
                <c:pt idx="1281">
                  <c:v>-6.4842500000000006E-8</c:v>
                </c:pt>
                <c:pt idx="1282">
                  <c:v>-6.4830000000000005E-8</c:v>
                </c:pt>
                <c:pt idx="1283">
                  <c:v>-6.4817500000000005E-8</c:v>
                </c:pt>
                <c:pt idx="1284">
                  <c:v>-6.4805000000000004E-8</c:v>
                </c:pt>
                <c:pt idx="1285">
                  <c:v>-6.4792500000000003E-8</c:v>
                </c:pt>
                <c:pt idx="1286">
                  <c:v>-6.4780000000000002E-8</c:v>
                </c:pt>
                <c:pt idx="1287">
                  <c:v>-6.4767500000000001E-8</c:v>
                </c:pt>
                <c:pt idx="1288">
                  <c:v>-6.4755E-8</c:v>
                </c:pt>
                <c:pt idx="1289">
                  <c:v>-6.4742499999999999E-8</c:v>
                </c:pt>
                <c:pt idx="1290">
                  <c:v>-6.4729999999999998E-8</c:v>
                </c:pt>
                <c:pt idx="1291">
                  <c:v>-6.4717499999999997E-8</c:v>
                </c:pt>
                <c:pt idx="1292">
                  <c:v>-6.4704999999999996E-8</c:v>
                </c:pt>
                <c:pt idx="1293">
                  <c:v>-6.4692499999999995E-8</c:v>
                </c:pt>
                <c:pt idx="1294">
                  <c:v>-6.4679999999999994E-8</c:v>
                </c:pt>
                <c:pt idx="1295">
                  <c:v>-6.4667500000000006E-8</c:v>
                </c:pt>
                <c:pt idx="1296">
                  <c:v>-6.4655000000000006E-8</c:v>
                </c:pt>
                <c:pt idx="1297">
                  <c:v>-6.4642500000000005E-8</c:v>
                </c:pt>
                <c:pt idx="1298">
                  <c:v>-6.4630000000000004E-8</c:v>
                </c:pt>
                <c:pt idx="1299">
                  <c:v>-6.4617500000000003E-8</c:v>
                </c:pt>
                <c:pt idx="1300">
                  <c:v>-6.4605000000000002E-8</c:v>
                </c:pt>
                <c:pt idx="1301">
                  <c:v>-6.4592500000000001E-8</c:v>
                </c:pt>
                <c:pt idx="1302">
                  <c:v>-6.458E-8</c:v>
                </c:pt>
                <c:pt idx="1303">
                  <c:v>-6.4567499999999999E-8</c:v>
                </c:pt>
                <c:pt idx="1304">
                  <c:v>-6.4554999999999998E-8</c:v>
                </c:pt>
                <c:pt idx="1305">
                  <c:v>-6.4542499999999997E-8</c:v>
                </c:pt>
                <c:pt idx="1306">
                  <c:v>-6.4529999999999996E-8</c:v>
                </c:pt>
                <c:pt idx="1307">
                  <c:v>-6.4517499999999995E-8</c:v>
                </c:pt>
                <c:pt idx="1308">
                  <c:v>-6.4504999999999994E-8</c:v>
                </c:pt>
                <c:pt idx="1309">
                  <c:v>-6.4492500000000007E-8</c:v>
                </c:pt>
                <c:pt idx="1310">
                  <c:v>-6.4480000000000006E-8</c:v>
                </c:pt>
                <c:pt idx="1311">
                  <c:v>-6.4467500000000005E-8</c:v>
                </c:pt>
                <c:pt idx="1312">
                  <c:v>-6.4455000000000004E-8</c:v>
                </c:pt>
                <c:pt idx="1313">
                  <c:v>-6.4442500000000003E-8</c:v>
                </c:pt>
                <c:pt idx="1314">
                  <c:v>-6.4430000000000002E-8</c:v>
                </c:pt>
                <c:pt idx="1315">
                  <c:v>-6.4417500000000001E-8</c:v>
                </c:pt>
                <c:pt idx="1316">
                  <c:v>-6.4405E-8</c:v>
                </c:pt>
                <c:pt idx="1317">
                  <c:v>-6.4392499999999999E-8</c:v>
                </c:pt>
                <c:pt idx="1318">
                  <c:v>-6.4379999999999998E-8</c:v>
                </c:pt>
                <c:pt idx="1319">
                  <c:v>-6.4367499999999997E-8</c:v>
                </c:pt>
                <c:pt idx="1320">
                  <c:v>-6.4354999999999996E-8</c:v>
                </c:pt>
                <c:pt idx="1321">
                  <c:v>-6.4342499999999995E-8</c:v>
                </c:pt>
                <c:pt idx="1322">
                  <c:v>-6.4329999999999994E-8</c:v>
                </c:pt>
                <c:pt idx="1323">
                  <c:v>-6.4317499999999993E-8</c:v>
                </c:pt>
                <c:pt idx="1324">
                  <c:v>-6.4305000000000006E-8</c:v>
                </c:pt>
                <c:pt idx="1325">
                  <c:v>-6.4292500000000005E-8</c:v>
                </c:pt>
                <c:pt idx="1326">
                  <c:v>-6.4280000000000004E-8</c:v>
                </c:pt>
                <c:pt idx="1327">
                  <c:v>-6.4267500000000003E-8</c:v>
                </c:pt>
                <c:pt idx="1328">
                  <c:v>-6.4255000000000002E-8</c:v>
                </c:pt>
                <c:pt idx="1329">
                  <c:v>-6.4242500000000001E-8</c:v>
                </c:pt>
                <c:pt idx="1330">
                  <c:v>-6.423E-8</c:v>
                </c:pt>
                <c:pt idx="1331">
                  <c:v>-6.4217499999999999E-8</c:v>
                </c:pt>
                <c:pt idx="1332">
                  <c:v>-6.4204999999999998E-8</c:v>
                </c:pt>
                <c:pt idx="1333">
                  <c:v>-6.4192499999999997E-8</c:v>
                </c:pt>
                <c:pt idx="1334">
                  <c:v>-6.4179999999999996E-8</c:v>
                </c:pt>
                <c:pt idx="1335">
                  <c:v>-6.4167499999999995E-8</c:v>
                </c:pt>
                <c:pt idx="1336">
                  <c:v>-6.4154999999999994E-8</c:v>
                </c:pt>
                <c:pt idx="1337">
                  <c:v>-6.4142499999999994E-8</c:v>
                </c:pt>
                <c:pt idx="1338">
                  <c:v>-6.4130000000000006E-8</c:v>
                </c:pt>
                <c:pt idx="1339">
                  <c:v>-6.4117500000000005E-8</c:v>
                </c:pt>
                <c:pt idx="1340">
                  <c:v>-6.4105000000000004E-8</c:v>
                </c:pt>
                <c:pt idx="1341">
                  <c:v>-6.4092500000000003E-8</c:v>
                </c:pt>
                <c:pt idx="1342">
                  <c:v>-6.4080000000000002E-8</c:v>
                </c:pt>
                <c:pt idx="1343">
                  <c:v>-6.4067500000000001E-8</c:v>
                </c:pt>
                <c:pt idx="1344">
                  <c:v>-6.4055E-8</c:v>
                </c:pt>
                <c:pt idx="1345">
                  <c:v>-6.4042499999999999E-8</c:v>
                </c:pt>
                <c:pt idx="1346">
                  <c:v>-6.4029999999999998E-8</c:v>
                </c:pt>
                <c:pt idx="1347">
                  <c:v>-6.4017499999999997E-8</c:v>
                </c:pt>
                <c:pt idx="1348">
                  <c:v>-6.4004999999999996E-8</c:v>
                </c:pt>
                <c:pt idx="1349">
                  <c:v>-6.3992499999999995E-8</c:v>
                </c:pt>
                <c:pt idx="1350">
                  <c:v>-6.3979999999999995E-8</c:v>
                </c:pt>
                <c:pt idx="1351">
                  <c:v>-6.3967499999999994E-8</c:v>
                </c:pt>
                <c:pt idx="1352">
                  <c:v>-6.3955000000000006E-8</c:v>
                </c:pt>
                <c:pt idx="1353">
                  <c:v>-6.3942500000000005E-8</c:v>
                </c:pt>
                <c:pt idx="1354">
                  <c:v>-6.3930000000000004E-8</c:v>
                </c:pt>
                <c:pt idx="1355">
                  <c:v>-6.3917500000000003E-8</c:v>
                </c:pt>
                <c:pt idx="1356">
                  <c:v>-6.3905000000000002E-8</c:v>
                </c:pt>
                <c:pt idx="1357">
                  <c:v>-6.3892500000000001E-8</c:v>
                </c:pt>
                <c:pt idx="1358">
                  <c:v>-6.388E-8</c:v>
                </c:pt>
                <c:pt idx="1359">
                  <c:v>-6.3867499999999999E-8</c:v>
                </c:pt>
                <c:pt idx="1360">
                  <c:v>-6.3854999999999998E-8</c:v>
                </c:pt>
                <c:pt idx="1361">
                  <c:v>-6.3842499999999997E-8</c:v>
                </c:pt>
                <c:pt idx="1362">
                  <c:v>-6.3829999999999997E-8</c:v>
                </c:pt>
                <c:pt idx="1363">
                  <c:v>-6.3817499999999996E-8</c:v>
                </c:pt>
                <c:pt idx="1364">
                  <c:v>-6.3804999999999995E-8</c:v>
                </c:pt>
                <c:pt idx="1365">
                  <c:v>-6.3792499999999994E-8</c:v>
                </c:pt>
                <c:pt idx="1366">
                  <c:v>-6.3780000000000006E-8</c:v>
                </c:pt>
                <c:pt idx="1367">
                  <c:v>-6.3767500000000005E-8</c:v>
                </c:pt>
                <c:pt idx="1368">
                  <c:v>-6.3755000000000004E-8</c:v>
                </c:pt>
                <c:pt idx="1369">
                  <c:v>-6.3742500000000003E-8</c:v>
                </c:pt>
                <c:pt idx="1370">
                  <c:v>-6.3730000000000002E-8</c:v>
                </c:pt>
                <c:pt idx="1371">
                  <c:v>-6.3717500000000001E-8</c:v>
                </c:pt>
                <c:pt idx="1372">
                  <c:v>-6.3705E-8</c:v>
                </c:pt>
                <c:pt idx="1373">
                  <c:v>-6.3692499999999999E-8</c:v>
                </c:pt>
                <c:pt idx="1374">
                  <c:v>-6.3679999999999998E-8</c:v>
                </c:pt>
                <c:pt idx="1375">
                  <c:v>-6.3667499999999998E-8</c:v>
                </c:pt>
                <c:pt idx="1376">
                  <c:v>-6.3654999999999997E-8</c:v>
                </c:pt>
                <c:pt idx="1377">
                  <c:v>-6.3642499999999996E-8</c:v>
                </c:pt>
                <c:pt idx="1378">
                  <c:v>-6.3629999999999995E-8</c:v>
                </c:pt>
                <c:pt idx="1379">
                  <c:v>-6.3617499999999994E-8</c:v>
                </c:pt>
                <c:pt idx="1380">
                  <c:v>-6.3605000000000006E-8</c:v>
                </c:pt>
                <c:pt idx="1381">
                  <c:v>-6.3592500000000005E-8</c:v>
                </c:pt>
                <c:pt idx="1382">
                  <c:v>-6.3580000000000004E-8</c:v>
                </c:pt>
                <c:pt idx="1383">
                  <c:v>-6.3567500000000003E-8</c:v>
                </c:pt>
                <c:pt idx="1384">
                  <c:v>-6.3555000000000002E-8</c:v>
                </c:pt>
                <c:pt idx="1385">
                  <c:v>-6.3542500000000001E-8</c:v>
                </c:pt>
                <c:pt idx="1386">
                  <c:v>-6.353E-8</c:v>
                </c:pt>
                <c:pt idx="1387">
                  <c:v>-6.35175E-8</c:v>
                </c:pt>
                <c:pt idx="1388">
                  <c:v>-6.3504999999999999E-8</c:v>
                </c:pt>
                <c:pt idx="1389">
                  <c:v>-6.3492499999999998E-8</c:v>
                </c:pt>
                <c:pt idx="1390">
                  <c:v>-6.3479999999999997E-8</c:v>
                </c:pt>
                <c:pt idx="1391">
                  <c:v>-6.3467499999999996E-8</c:v>
                </c:pt>
                <c:pt idx="1392">
                  <c:v>-6.3454999999999995E-8</c:v>
                </c:pt>
                <c:pt idx="1393">
                  <c:v>-6.3442499999999994E-8</c:v>
                </c:pt>
                <c:pt idx="1394">
                  <c:v>-6.3430000000000006E-8</c:v>
                </c:pt>
                <c:pt idx="1395">
                  <c:v>-6.3417500000000005E-8</c:v>
                </c:pt>
                <c:pt idx="1396">
                  <c:v>-6.3405000000000004E-8</c:v>
                </c:pt>
                <c:pt idx="1397">
                  <c:v>-6.3392500000000003E-8</c:v>
                </c:pt>
                <c:pt idx="1398">
                  <c:v>-6.3380000000000002E-8</c:v>
                </c:pt>
                <c:pt idx="1399">
                  <c:v>-6.3367500000000001E-8</c:v>
                </c:pt>
                <c:pt idx="1400">
                  <c:v>-6.3355000000000001E-8</c:v>
                </c:pt>
                <c:pt idx="1401">
                  <c:v>-6.33425E-8</c:v>
                </c:pt>
                <c:pt idx="1402">
                  <c:v>-6.3329999999999999E-8</c:v>
                </c:pt>
                <c:pt idx="1403">
                  <c:v>-6.3317499999999998E-8</c:v>
                </c:pt>
                <c:pt idx="1404">
                  <c:v>-6.3304999999999997E-8</c:v>
                </c:pt>
                <c:pt idx="1405">
                  <c:v>-6.3292499999999996E-8</c:v>
                </c:pt>
                <c:pt idx="1406">
                  <c:v>-6.3279999999999995E-8</c:v>
                </c:pt>
                <c:pt idx="1407">
                  <c:v>-6.3267499999999994E-8</c:v>
                </c:pt>
                <c:pt idx="1408">
                  <c:v>-6.3255000000000006E-8</c:v>
                </c:pt>
                <c:pt idx="1409">
                  <c:v>-6.3242500000000005E-8</c:v>
                </c:pt>
                <c:pt idx="1410">
                  <c:v>-6.3230000000000004E-8</c:v>
                </c:pt>
                <c:pt idx="1411">
                  <c:v>-6.3217500000000003E-8</c:v>
                </c:pt>
                <c:pt idx="1412">
                  <c:v>-6.3205000000000002E-8</c:v>
                </c:pt>
                <c:pt idx="1413">
                  <c:v>-6.3192500000000002E-8</c:v>
                </c:pt>
                <c:pt idx="1414">
                  <c:v>-6.3180000000000001E-8</c:v>
                </c:pt>
                <c:pt idx="1415">
                  <c:v>-6.31675E-8</c:v>
                </c:pt>
                <c:pt idx="1416">
                  <c:v>-6.3154999999999999E-8</c:v>
                </c:pt>
                <c:pt idx="1417">
                  <c:v>-6.3142499999999998E-8</c:v>
                </c:pt>
                <c:pt idx="1418">
                  <c:v>-6.3129999999999997E-8</c:v>
                </c:pt>
                <c:pt idx="1419">
                  <c:v>-6.3117499999999996E-8</c:v>
                </c:pt>
                <c:pt idx="1420">
                  <c:v>-6.3104999999999995E-8</c:v>
                </c:pt>
                <c:pt idx="1421">
                  <c:v>-6.3092499999999994E-8</c:v>
                </c:pt>
                <c:pt idx="1422">
                  <c:v>-6.3080000000000006E-8</c:v>
                </c:pt>
                <c:pt idx="1423">
                  <c:v>-6.3067500000000005E-8</c:v>
                </c:pt>
                <c:pt idx="1424">
                  <c:v>-6.3055000000000004E-8</c:v>
                </c:pt>
                <c:pt idx="1425">
                  <c:v>-6.3042500000000004E-8</c:v>
                </c:pt>
                <c:pt idx="1426">
                  <c:v>-6.3030000000000003E-8</c:v>
                </c:pt>
                <c:pt idx="1427">
                  <c:v>-6.3017500000000002E-8</c:v>
                </c:pt>
                <c:pt idx="1428">
                  <c:v>-6.3005000000000001E-8</c:v>
                </c:pt>
                <c:pt idx="1429">
                  <c:v>-6.29925E-8</c:v>
                </c:pt>
                <c:pt idx="1430">
                  <c:v>-6.2979999999999999E-8</c:v>
                </c:pt>
                <c:pt idx="1431">
                  <c:v>-6.2967499999999998E-8</c:v>
                </c:pt>
                <c:pt idx="1432">
                  <c:v>-6.2954999999999997E-8</c:v>
                </c:pt>
                <c:pt idx="1433">
                  <c:v>-6.2942499999999996E-8</c:v>
                </c:pt>
                <c:pt idx="1434">
                  <c:v>-6.2929999999999995E-8</c:v>
                </c:pt>
                <c:pt idx="1435">
                  <c:v>-6.2917499999999994E-8</c:v>
                </c:pt>
                <c:pt idx="1436">
                  <c:v>-6.2905000000000006E-8</c:v>
                </c:pt>
                <c:pt idx="1437">
                  <c:v>-6.2892500000000005E-8</c:v>
                </c:pt>
                <c:pt idx="1438">
                  <c:v>-6.2880000000000005E-8</c:v>
                </c:pt>
                <c:pt idx="1439">
                  <c:v>-6.2867500000000004E-8</c:v>
                </c:pt>
                <c:pt idx="1440">
                  <c:v>-6.2855000000000003E-8</c:v>
                </c:pt>
                <c:pt idx="1441">
                  <c:v>-6.2842500000000002E-8</c:v>
                </c:pt>
                <c:pt idx="1442">
                  <c:v>-6.2830000000000001E-8</c:v>
                </c:pt>
                <c:pt idx="1443">
                  <c:v>-6.28175E-8</c:v>
                </c:pt>
                <c:pt idx="1444">
                  <c:v>-6.2804999999999999E-8</c:v>
                </c:pt>
                <c:pt idx="1445">
                  <c:v>-6.2792499999999998E-8</c:v>
                </c:pt>
                <c:pt idx="1446">
                  <c:v>-6.2779999999999997E-8</c:v>
                </c:pt>
                <c:pt idx="1447">
                  <c:v>-6.2767499999999996E-8</c:v>
                </c:pt>
                <c:pt idx="1448">
                  <c:v>-6.2754999999999995E-8</c:v>
                </c:pt>
                <c:pt idx="1449">
                  <c:v>-6.2742499999999994E-8</c:v>
                </c:pt>
                <c:pt idx="1450">
                  <c:v>-6.2730000000000007E-8</c:v>
                </c:pt>
                <c:pt idx="1451">
                  <c:v>-6.2717500000000006E-8</c:v>
                </c:pt>
                <c:pt idx="1452">
                  <c:v>-6.2705000000000005E-8</c:v>
                </c:pt>
                <c:pt idx="1453">
                  <c:v>-6.2692500000000004E-8</c:v>
                </c:pt>
                <c:pt idx="1454">
                  <c:v>-6.2680000000000003E-8</c:v>
                </c:pt>
                <c:pt idx="1455">
                  <c:v>-6.2667500000000002E-8</c:v>
                </c:pt>
                <c:pt idx="1456">
                  <c:v>-6.2655000000000001E-8</c:v>
                </c:pt>
                <c:pt idx="1457">
                  <c:v>-6.26425E-8</c:v>
                </c:pt>
                <c:pt idx="1458">
                  <c:v>-6.2629999999999999E-8</c:v>
                </c:pt>
                <c:pt idx="1459">
                  <c:v>-6.2617499999999998E-8</c:v>
                </c:pt>
                <c:pt idx="1460">
                  <c:v>-6.2604999999999997E-8</c:v>
                </c:pt>
                <c:pt idx="1461">
                  <c:v>-6.2592499999999996E-8</c:v>
                </c:pt>
                <c:pt idx="1462">
                  <c:v>-6.2579999999999995E-8</c:v>
                </c:pt>
                <c:pt idx="1463">
                  <c:v>-6.2567499999999994E-8</c:v>
                </c:pt>
                <c:pt idx="1464">
                  <c:v>-6.2555000000000007E-8</c:v>
                </c:pt>
                <c:pt idx="1465">
                  <c:v>-6.2542500000000006E-8</c:v>
                </c:pt>
                <c:pt idx="1466">
                  <c:v>-6.2530000000000005E-8</c:v>
                </c:pt>
                <c:pt idx="1467">
                  <c:v>-6.2517500000000004E-8</c:v>
                </c:pt>
                <c:pt idx="1468">
                  <c:v>-6.2505000000000003E-8</c:v>
                </c:pt>
                <c:pt idx="1469">
                  <c:v>-6.2492500000000002E-8</c:v>
                </c:pt>
                <c:pt idx="1470">
                  <c:v>-6.2480000000000001E-8</c:v>
                </c:pt>
                <c:pt idx="1471">
                  <c:v>-6.24675E-8</c:v>
                </c:pt>
                <c:pt idx="1472">
                  <c:v>-6.2454999999999999E-8</c:v>
                </c:pt>
                <c:pt idx="1473">
                  <c:v>-6.2442499999999998E-8</c:v>
                </c:pt>
                <c:pt idx="1474">
                  <c:v>-6.2429999999999997E-8</c:v>
                </c:pt>
                <c:pt idx="1475">
                  <c:v>-6.2417499999999996E-8</c:v>
                </c:pt>
                <c:pt idx="1476">
                  <c:v>-6.2404999999999995E-8</c:v>
                </c:pt>
                <c:pt idx="1477">
                  <c:v>-6.2392499999999994E-8</c:v>
                </c:pt>
                <c:pt idx="1478">
                  <c:v>-6.2379999999999993E-8</c:v>
                </c:pt>
                <c:pt idx="1479">
                  <c:v>-6.2367500000000006E-8</c:v>
                </c:pt>
                <c:pt idx="1480">
                  <c:v>-6.2355000000000005E-8</c:v>
                </c:pt>
                <c:pt idx="1481">
                  <c:v>-6.2342500000000004E-8</c:v>
                </c:pt>
                <c:pt idx="1482">
                  <c:v>-6.2330000000000003E-8</c:v>
                </c:pt>
                <c:pt idx="1483">
                  <c:v>-6.2317500000000002E-8</c:v>
                </c:pt>
                <c:pt idx="1484">
                  <c:v>-6.2305000000000001E-8</c:v>
                </c:pt>
                <c:pt idx="1485">
                  <c:v>-6.22925E-8</c:v>
                </c:pt>
                <c:pt idx="1486">
                  <c:v>-6.2279999999999999E-8</c:v>
                </c:pt>
                <c:pt idx="1487">
                  <c:v>-6.2267499999999998E-8</c:v>
                </c:pt>
                <c:pt idx="1488">
                  <c:v>-6.2254999999999997E-8</c:v>
                </c:pt>
                <c:pt idx="1489">
                  <c:v>-6.2242499999999996E-8</c:v>
                </c:pt>
                <c:pt idx="1490">
                  <c:v>-6.2229999999999995E-8</c:v>
                </c:pt>
                <c:pt idx="1491">
                  <c:v>-6.2217499999999994E-8</c:v>
                </c:pt>
                <c:pt idx="1492">
                  <c:v>-6.2204999999999994E-8</c:v>
                </c:pt>
                <c:pt idx="1493">
                  <c:v>-6.2192500000000006E-8</c:v>
                </c:pt>
                <c:pt idx="1494">
                  <c:v>-6.2180000000000005E-8</c:v>
                </c:pt>
                <c:pt idx="1495">
                  <c:v>-6.2167500000000004E-8</c:v>
                </c:pt>
                <c:pt idx="1496">
                  <c:v>-6.2155000000000003E-8</c:v>
                </c:pt>
                <c:pt idx="1497">
                  <c:v>-6.2142500000000002E-8</c:v>
                </c:pt>
                <c:pt idx="1498">
                  <c:v>-6.2130000000000001E-8</c:v>
                </c:pt>
                <c:pt idx="1499">
                  <c:v>-6.21175E-8</c:v>
                </c:pt>
                <c:pt idx="1500">
                  <c:v>-6.2104999999999999E-8</c:v>
                </c:pt>
                <c:pt idx="1501">
                  <c:v>-6.2092499999999998E-8</c:v>
                </c:pt>
                <c:pt idx="1502">
                  <c:v>-6.2079999999999997E-8</c:v>
                </c:pt>
                <c:pt idx="1503">
                  <c:v>-6.2067499999999996E-8</c:v>
                </c:pt>
                <c:pt idx="1504">
                  <c:v>-6.2054999999999996E-8</c:v>
                </c:pt>
                <c:pt idx="1505">
                  <c:v>-6.2042499999999995E-8</c:v>
                </c:pt>
                <c:pt idx="1506">
                  <c:v>-6.2029999999999994E-8</c:v>
                </c:pt>
                <c:pt idx="1507">
                  <c:v>-6.2017500000000006E-8</c:v>
                </c:pt>
                <c:pt idx="1508">
                  <c:v>-6.2005000000000005E-8</c:v>
                </c:pt>
                <c:pt idx="1509">
                  <c:v>-6.1992500000000004E-8</c:v>
                </c:pt>
                <c:pt idx="1510">
                  <c:v>-6.1980000000000003E-8</c:v>
                </c:pt>
                <c:pt idx="1511">
                  <c:v>-6.1967500000000002E-8</c:v>
                </c:pt>
                <c:pt idx="1512">
                  <c:v>-6.1955000000000001E-8</c:v>
                </c:pt>
                <c:pt idx="1513">
                  <c:v>-6.19425E-8</c:v>
                </c:pt>
                <c:pt idx="1514">
                  <c:v>-6.1929999999999999E-8</c:v>
                </c:pt>
                <c:pt idx="1515">
                  <c:v>-6.1917499999999998E-8</c:v>
                </c:pt>
                <c:pt idx="1516">
                  <c:v>-6.1904999999999997E-8</c:v>
                </c:pt>
                <c:pt idx="1517">
                  <c:v>-6.1892499999999997E-8</c:v>
                </c:pt>
                <c:pt idx="1518">
                  <c:v>-6.1879999999999996E-8</c:v>
                </c:pt>
                <c:pt idx="1519">
                  <c:v>-6.1867499999999995E-8</c:v>
                </c:pt>
                <c:pt idx="1520">
                  <c:v>-6.1854999999999994E-8</c:v>
                </c:pt>
                <c:pt idx="1521">
                  <c:v>-6.1842500000000006E-8</c:v>
                </c:pt>
                <c:pt idx="1522">
                  <c:v>-6.1830000000000005E-8</c:v>
                </c:pt>
                <c:pt idx="1523">
                  <c:v>-6.1817500000000004E-8</c:v>
                </c:pt>
                <c:pt idx="1524">
                  <c:v>-6.1805000000000003E-8</c:v>
                </c:pt>
                <c:pt idx="1525">
                  <c:v>-6.1792500000000002E-8</c:v>
                </c:pt>
                <c:pt idx="1526">
                  <c:v>-6.1780000000000001E-8</c:v>
                </c:pt>
                <c:pt idx="1527">
                  <c:v>-6.17675E-8</c:v>
                </c:pt>
                <c:pt idx="1528">
                  <c:v>-6.1754999999999999E-8</c:v>
                </c:pt>
                <c:pt idx="1529">
                  <c:v>-6.1742499999999998E-8</c:v>
                </c:pt>
                <c:pt idx="1530">
                  <c:v>-6.1729999999999998E-8</c:v>
                </c:pt>
                <c:pt idx="1531">
                  <c:v>-6.1717499999999997E-8</c:v>
                </c:pt>
                <c:pt idx="1532">
                  <c:v>-6.1704999999999996E-8</c:v>
                </c:pt>
                <c:pt idx="1533">
                  <c:v>-6.1692499999999995E-8</c:v>
                </c:pt>
                <c:pt idx="1534">
                  <c:v>-6.1679999999999994E-8</c:v>
                </c:pt>
                <c:pt idx="1535">
                  <c:v>-6.1667500000000006E-8</c:v>
                </c:pt>
                <c:pt idx="1536">
                  <c:v>-6.1655000000000005E-8</c:v>
                </c:pt>
                <c:pt idx="1537">
                  <c:v>-6.1642500000000004E-8</c:v>
                </c:pt>
                <c:pt idx="1538">
                  <c:v>-6.1630000000000003E-8</c:v>
                </c:pt>
                <c:pt idx="1539">
                  <c:v>-6.1617500000000002E-8</c:v>
                </c:pt>
                <c:pt idx="1540">
                  <c:v>-6.1605000000000001E-8</c:v>
                </c:pt>
                <c:pt idx="1541">
                  <c:v>-6.15925E-8</c:v>
                </c:pt>
                <c:pt idx="1542">
                  <c:v>-6.158E-8</c:v>
                </c:pt>
                <c:pt idx="1543">
                  <c:v>-6.1567499999999999E-8</c:v>
                </c:pt>
                <c:pt idx="1544">
                  <c:v>-6.1554999999999998E-8</c:v>
                </c:pt>
                <c:pt idx="1545">
                  <c:v>-6.1542499999999997E-8</c:v>
                </c:pt>
                <c:pt idx="1546">
                  <c:v>-6.1529999999999996E-8</c:v>
                </c:pt>
                <c:pt idx="1547">
                  <c:v>-6.1517499999999995E-8</c:v>
                </c:pt>
                <c:pt idx="1548">
                  <c:v>-6.1504999999999994E-8</c:v>
                </c:pt>
                <c:pt idx="1549">
                  <c:v>-6.1492500000000006E-8</c:v>
                </c:pt>
                <c:pt idx="1550">
                  <c:v>-6.1480000000000005E-8</c:v>
                </c:pt>
                <c:pt idx="1551">
                  <c:v>-6.1467500000000004E-8</c:v>
                </c:pt>
                <c:pt idx="1552">
                  <c:v>-6.1455000000000003E-8</c:v>
                </c:pt>
                <c:pt idx="1553">
                  <c:v>-6.1442500000000002E-8</c:v>
                </c:pt>
                <c:pt idx="1554">
                  <c:v>-6.1430000000000001E-8</c:v>
                </c:pt>
                <c:pt idx="1555">
                  <c:v>-6.1417500000000001E-8</c:v>
                </c:pt>
                <c:pt idx="1556">
                  <c:v>-6.1405E-8</c:v>
                </c:pt>
                <c:pt idx="1557">
                  <c:v>-6.1392499999999999E-8</c:v>
                </c:pt>
                <c:pt idx="1558">
                  <c:v>-6.1379999999999998E-8</c:v>
                </c:pt>
                <c:pt idx="1559">
                  <c:v>-6.1367499999999997E-8</c:v>
                </c:pt>
                <c:pt idx="1560">
                  <c:v>-6.1354999999999996E-8</c:v>
                </c:pt>
                <c:pt idx="1561">
                  <c:v>-6.1342499999999995E-8</c:v>
                </c:pt>
                <c:pt idx="1562">
                  <c:v>-6.1329999999999994E-8</c:v>
                </c:pt>
                <c:pt idx="1563">
                  <c:v>-6.1317500000000006E-8</c:v>
                </c:pt>
                <c:pt idx="1564">
                  <c:v>-6.1305000000000005E-8</c:v>
                </c:pt>
                <c:pt idx="1565">
                  <c:v>-6.1292500000000004E-8</c:v>
                </c:pt>
                <c:pt idx="1566">
                  <c:v>-6.1280000000000003E-8</c:v>
                </c:pt>
                <c:pt idx="1567">
                  <c:v>-6.1267500000000003E-8</c:v>
                </c:pt>
                <c:pt idx="1568">
                  <c:v>-6.1255000000000002E-8</c:v>
                </c:pt>
                <c:pt idx="1569">
                  <c:v>-6.1242500000000001E-8</c:v>
                </c:pt>
                <c:pt idx="1570">
                  <c:v>-6.123E-8</c:v>
                </c:pt>
                <c:pt idx="1571">
                  <c:v>-6.1217499999999999E-8</c:v>
                </c:pt>
                <c:pt idx="1572">
                  <c:v>-6.1204999999999998E-8</c:v>
                </c:pt>
                <c:pt idx="1573">
                  <c:v>-6.1192499999999997E-8</c:v>
                </c:pt>
                <c:pt idx="1574">
                  <c:v>-6.1179999999999996E-8</c:v>
                </c:pt>
                <c:pt idx="1575">
                  <c:v>-6.1167499999999995E-8</c:v>
                </c:pt>
                <c:pt idx="1576">
                  <c:v>-6.1154999999999994E-8</c:v>
                </c:pt>
                <c:pt idx="1577">
                  <c:v>-6.1142500000000006E-8</c:v>
                </c:pt>
                <c:pt idx="1578">
                  <c:v>-6.1130000000000005E-8</c:v>
                </c:pt>
                <c:pt idx="1579">
                  <c:v>-6.1117500000000004E-8</c:v>
                </c:pt>
                <c:pt idx="1580">
                  <c:v>-6.1105000000000004E-8</c:v>
                </c:pt>
                <c:pt idx="1581">
                  <c:v>-6.1092500000000003E-8</c:v>
                </c:pt>
                <c:pt idx="1582">
                  <c:v>-6.1080000000000002E-8</c:v>
                </c:pt>
                <c:pt idx="1583">
                  <c:v>-6.1067500000000001E-8</c:v>
                </c:pt>
                <c:pt idx="1584">
                  <c:v>-6.1055E-8</c:v>
                </c:pt>
                <c:pt idx="1585">
                  <c:v>-6.1042499999999999E-8</c:v>
                </c:pt>
                <c:pt idx="1586">
                  <c:v>-6.1029999999999998E-8</c:v>
                </c:pt>
                <c:pt idx="1587">
                  <c:v>-6.1017499999999997E-8</c:v>
                </c:pt>
                <c:pt idx="1588">
                  <c:v>-6.1004999999999996E-8</c:v>
                </c:pt>
                <c:pt idx="1589">
                  <c:v>-6.0992499999999995E-8</c:v>
                </c:pt>
                <c:pt idx="1590">
                  <c:v>-6.0979999999999994E-8</c:v>
                </c:pt>
                <c:pt idx="1591">
                  <c:v>-6.0967500000000006E-8</c:v>
                </c:pt>
                <c:pt idx="1592">
                  <c:v>-6.0955000000000006E-8</c:v>
                </c:pt>
                <c:pt idx="1593">
                  <c:v>-6.0942500000000005E-8</c:v>
                </c:pt>
                <c:pt idx="1594">
                  <c:v>-6.0930000000000004E-8</c:v>
                </c:pt>
                <c:pt idx="1595">
                  <c:v>-6.0917500000000003E-8</c:v>
                </c:pt>
                <c:pt idx="1596">
                  <c:v>-6.0905000000000002E-8</c:v>
                </c:pt>
                <c:pt idx="1597">
                  <c:v>-6.0892500000000001E-8</c:v>
                </c:pt>
                <c:pt idx="1598">
                  <c:v>-6.088E-8</c:v>
                </c:pt>
                <c:pt idx="1599">
                  <c:v>-6.0867499999999999E-8</c:v>
                </c:pt>
                <c:pt idx="1600">
                  <c:v>-6.0854999999999998E-8</c:v>
                </c:pt>
                <c:pt idx="1601">
                  <c:v>-6.0842499999999997E-8</c:v>
                </c:pt>
                <c:pt idx="1602">
                  <c:v>-6.0829999999999996E-8</c:v>
                </c:pt>
                <c:pt idx="1603">
                  <c:v>-6.0817499999999995E-8</c:v>
                </c:pt>
                <c:pt idx="1604">
                  <c:v>-6.0804999999999994E-8</c:v>
                </c:pt>
                <c:pt idx="1605">
                  <c:v>-6.0792500000000007E-8</c:v>
                </c:pt>
                <c:pt idx="1606">
                  <c:v>-6.0780000000000006E-8</c:v>
                </c:pt>
                <c:pt idx="1607">
                  <c:v>-6.0767500000000005E-8</c:v>
                </c:pt>
                <c:pt idx="1608">
                  <c:v>-6.0755000000000004E-8</c:v>
                </c:pt>
                <c:pt idx="1609">
                  <c:v>-6.0742500000000003E-8</c:v>
                </c:pt>
                <c:pt idx="1610">
                  <c:v>-6.0730000000000002E-8</c:v>
                </c:pt>
                <c:pt idx="1611">
                  <c:v>-6.0717500000000001E-8</c:v>
                </c:pt>
                <c:pt idx="1612">
                  <c:v>-6.0705E-8</c:v>
                </c:pt>
                <c:pt idx="1613">
                  <c:v>-6.0692499999999999E-8</c:v>
                </c:pt>
                <c:pt idx="1614">
                  <c:v>-6.0679999999999998E-8</c:v>
                </c:pt>
                <c:pt idx="1615">
                  <c:v>-6.0667499999999997E-8</c:v>
                </c:pt>
                <c:pt idx="1616">
                  <c:v>-6.0654999999999996E-8</c:v>
                </c:pt>
                <c:pt idx="1617">
                  <c:v>-6.0642499999999995E-8</c:v>
                </c:pt>
                <c:pt idx="1618">
                  <c:v>-6.0629999999999994E-8</c:v>
                </c:pt>
                <c:pt idx="1619">
                  <c:v>-6.0617500000000007E-8</c:v>
                </c:pt>
                <c:pt idx="1620">
                  <c:v>-6.0605000000000006E-8</c:v>
                </c:pt>
                <c:pt idx="1621">
                  <c:v>-6.0592500000000005E-8</c:v>
                </c:pt>
                <c:pt idx="1622">
                  <c:v>-6.0580000000000004E-8</c:v>
                </c:pt>
                <c:pt idx="1623">
                  <c:v>-6.0567500000000003E-8</c:v>
                </c:pt>
                <c:pt idx="1624">
                  <c:v>-6.0555000000000002E-8</c:v>
                </c:pt>
                <c:pt idx="1625">
                  <c:v>-6.0542500000000001E-8</c:v>
                </c:pt>
                <c:pt idx="1626">
                  <c:v>-6.053E-8</c:v>
                </c:pt>
                <c:pt idx="1627">
                  <c:v>-6.0517499999999999E-8</c:v>
                </c:pt>
                <c:pt idx="1628">
                  <c:v>-6.0504999999999998E-8</c:v>
                </c:pt>
                <c:pt idx="1629">
                  <c:v>-6.0492499999999997E-8</c:v>
                </c:pt>
                <c:pt idx="1630">
                  <c:v>-6.0479999999999996E-8</c:v>
                </c:pt>
                <c:pt idx="1631">
                  <c:v>-6.0467499999999995E-8</c:v>
                </c:pt>
                <c:pt idx="1632">
                  <c:v>-6.0454999999999994E-8</c:v>
                </c:pt>
                <c:pt idx="1633">
                  <c:v>-6.0442499999999993E-8</c:v>
                </c:pt>
                <c:pt idx="1634">
                  <c:v>-6.0430000000000006E-8</c:v>
                </c:pt>
                <c:pt idx="1635">
                  <c:v>-6.0417500000000005E-8</c:v>
                </c:pt>
                <c:pt idx="1636">
                  <c:v>-6.0405000000000004E-8</c:v>
                </c:pt>
                <c:pt idx="1637">
                  <c:v>-6.0392500000000003E-8</c:v>
                </c:pt>
                <c:pt idx="1638">
                  <c:v>-6.0380000000000002E-8</c:v>
                </c:pt>
                <c:pt idx="1639">
                  <c:v>-6.0367500000000001E-8</c:v>
                </c:pt>
                <c:pt idx="1640">
                  <c:v>-6.0355E-8</c:v>
                </c:pt>
                <c:pt idx="1641">
                  <c:v>-6.0342499999999999E-8</c:v>
                </c:pt>
                <c:pt idx="1642">
                  <c:v>-6.0329999999999998E-8</c:v>
                </c:pt>
                <c:pt idx="1643">
                  <c:v>-6.0317499999999997E-8</c:v>
                </c:pt>
                <c:pt idx="1644">
                  <c:v>-6.0304999999999996E-8</c:v>
                </c:pt>
                <c:pt idx="1645">
                  <c:v>-6.0292499999999995E-8</c:v>
                </c:pt>
                <c:pt idx="1646">
                  <c:v>-6.0279999999999994E-8</c:v>
                </c:pt>
                <c:pt idx="1647">
                  <c:v>-6.0267499999999994E-8</c:v>
                </c:pt>
                <c:pt idx="1648">
                  <c:v>-6.0255000000000006E-8</c:v>
                </c:pt>
                <c:pt idx="1649">
                  <c:v>-6.0242500000000005E-8</c:v>
                </c:pt>
                <c:pt idx="1650">
                  <c:v>-6.0230000000000004E-8</c:v>
                </c:pt>
                <c:pt idx="1651">
                  <c:v>-6.0217500000000003E-8</c:v>
                </c:pt>
                <c:pt idx="1652">
                  <c:v>-6.0205000000000002E-8</c:v>
                </c:pt>
                <c:pt idx="1653">
                  <c:v>-6.0192500000000001E-8</c:v>
                </c:pt>
                <c:pt idx="1654">
                  <c:v>-6.018E-8</c:v>
                </c:pt>
                <c:pt idx="1655">
                  <c:v>-6.0167499999999999E-8</c:v>
                </c:pt>
                <c:pt idx="1656">
                  <c:v>-6.0154999999999998E-8</c:v>
                </c:pt>
                <c:pt idx="1657">
                  <c:v>-6.0142499999999997E-8</c:v>
                </c:pt>
                <c:pt idx="1658">
                  <c:v>-6.0129999999999996E-8</c:v>
                </c:pt>
                <c:pt idx="1659">
                  <c:v>-6.0117499999999996E-8</c:v>
                </c:pt>
                <c:pt idx="1660">
                  <c:v>-6.0104999999999995E-8</c:v>
                </c:pt>
                <c:pt idx="1661">
                  <c:v>-6.0092499999999994E-8</c:v>
                </c:pt>
                <c:pt idx="1662">
                  <c:v>-6.0080000000000006E-8</c:v>
                </c:pt>
                <c:pt idx="1663">
                  <c:v>-6.0067500000000005E-8</c:v>
                </c:pt>
                <c:pt idx="1664">
                  <c:v>-6.0055000000000004E-8</c:v>
                </c:pt>
                <c:pt idx="1665">
                  <c:v>-6.0042500000000003E-8</c:v>
                </c:pt>
                <c:pt idx="1666">
                  <c:v>-6.0030000000000002E-8</c:v>
                </c:pt>
                <c:pt idx="1667">
                  <c:v>-6.0017500000000001E-8</c:v>
                </c:pt>
                <c:pt idx="1668">
                  <c:v>-6.0005E-8</c:v>
                </c:pt>
                <c:pt idx="1669">
                  <c:v>-5.9992499999999999E-8</c:v>
                </c:pt>
                <c:pt idx="1670">
                  <c:v>-5.9979999999999998E-8</c:v>
                </c:pt>
                <c:pt idx="1671">
                  <c:v>-5.9967499999999997E-8</c:v>
                </c:pt>
                <c:pt idx="1672">
                  <c:v>-5.9954999999999997E-8</c:v>
                </c:pt>
                <c:pt idx="1673">
                  <c:v>-5.9942499999999996E-8</c:v>
                </c:pt>
                <c:pt idx="1674">
                  <c:v>-5.9929999999999995E-8</c:v>
                </c:pt>
                <c:pt idx="1675">
                  <c:v>-5.9917499999999994E-8</c:v>
                </c:pt>
                <c:pt idx="1676">
                  <c:v>-5.9905000000000006E-8</c:v>
                </c:pt>
                <c:pt idx="1677">
                  <c:v>-5.9892500000000005E-8</c:v>
                </c:pt>
                <c:pt idx="1678">
                  <c:v>-5.9880000000000004E-8</c:v>
                </c:pt>
                <c:pt idx="1679">
                  <c:v>-5.9867500000000003E-8</c:v>
                </c:pt>
                <c:pt idx="1680">
                  <c:v>-5.9855000000000002E-8</c:v>
                </c:pt>
                <c:pt idx="1681">
                  <c:v>-5.9842500000000001E-8</c:v>
                </c:pt>
                <c:pt idx="1682">
                  <c:v>-5.983E-8</c:v>
                </c:pt>
                <c:pt idx="1683">
                  <c:v>-5.9817499999999999E-8</c:v>
                </c:pt>
                <c:pt idx="1684">
                  <c:v>-5.9804999999999999E-8</c:v>
                </c:pt>
                <c:pt idx="1685">
                  <c:v>-5.9792499999999998E-8</c:v>
                </c:pt>
                <c:pt idx="1686">
                  <c:v>-5.9779999999999997E-8</c:v>
                </c:pt>
                <c:pt idx="1687">
                  <c:v>-5.9767499999999996E-8</c:v>
                </c:pt>
                <c:pt idx="1688">
                  <c:v>-5.9754999999999995E-8</c:v>
                </c:pt>
                <c:pt idx="1689">
                  <c:v>-5.9742499999999994E-8</c:v>
                </c:pt>
                <c:pt idx="1690">
                  <c:v>-5.9730000000000006E-8</c:v>
                </c:pt>
                <c:pt idx="1691">
                  <c:v>-5.9717500000000005E-8</c:v>
                </c:pt>
                <c:pt idx="1692">
                  <c:v>-5.9705000000000004E-8</c:v>
                </c:pt>
                <c:pt idx="1693">
                  <c:v>-5.9692500000000003E-8</c:v>
                </c:pt>
                <c:pt idx="1694">
                  <c:v>-5.9680000000000002E-8</c:v>
                </c:pt>
                <c:pt idx="1695">
                  <c:v>-5.9667500000000001E-8</c:v>
                </c:pt>
                <c:pt idx="1696">
                  <c:v>-5.9655E-8</c:v>
                </c:pt>
                <c:pt idx="1697">
                  <c:v>-5.96425E-8</c:v>
                </c:pt>
                <c:pt idx="1698">
                  <c:v>-5.9629999999999999E-8</c:v>
                </c:pt>
                <c:pt idx="1699">
                  <c:v>-5.9617499999999998E-8</c:v>
                </c:pt>
                <c:pt idx="1700">
                  <c:v>-5.9604999999999997E-8</c:v>
                </c:pt>
                <c:pt idx="1701">
                  <c:v>-5.9592500000000002E-8</c:v>
                </c:pt>
                <c:pt idx="1702">
                  <c:v>-5.9580000000000001E-8</c:v>
                </c:pt>
                <c:pt idx="1703">
                  <c:v>-5.9567500000000001E-8</c:v>
                </c:pt>
                <c:pt idx="1704">
                  <c:v>-5.9555E-8</c:v>
                </c:pt>
                <c:pt idx="1705">
                  <c:v>-5.9542499999999999E-8</c:v>
                </c:pt>
                <c:pt idx="1706">
                  <c:v>-5.9529999999999998E-8</c:v>
                </c:pt>
                <c:pt idx="1707">
                  <c:v>-5.9517499999999997E-8</c:v>
                </c:pt>
                <c:pt idx="1708">
                  <c:v>-5.9505000000000002E-8</c:v>
                </c:pt>
                <c:pt idx="1709">
                  <c:v>-5.9492500000000002E-8</c:v>
                </c:pt>
                <c:pt idx="1710">
                  <c:v>-5.9480000000000001E-8</c:v>
                </c:pt>
                <c:pt idx="1711">
                  <c:v>-5.94675E-8</c:v>
                </c:pt>
                <c:pt idx="1712">
                  <c:v>-5.9454999999999999E-8</c:v>
                </c:pt>
                <c:pt idx="1713">
                  <c:v>-5.9442499999999998E-8</c:v>
                </c:pt>
                <c:pt idx="1714">
                  <c:v>-5.9429999999999997E-8</c:v>
                </c:pt>
                <c:pt idx="1715">
                  <c:v>-5.9417500000000002E-8</c:v>
                </c:pt>
                <c:pt idx="1716">
                  <c:v>-5.9405000000000002E-8</c:v>
                </c:pt>
                <c:pt idx="1717">
                  <c:v>-5.9392500000000001E-8</c:v>
                </c:pt>
                <c:pt idx="1718">
                  <c:v>-5.938E-8</c:v>
                </c:pt>
                <c:pt idx="1719">
                  <c:v>-5.9367499999999999E-8</c:v>
                </c:pt>
                <c:pt idx="1720">
                  <c:v>-5.9354999999999998E-8</c:v>
                </c:pt>
                <c:pt idx="1721">
                  <c:v>-5.9342499999999997E-8</c:v>
                </c:pt>
                <c:pt idx="1722">
                  <c:v>-5.9330000000000003E-8</c:v>
                </c:pt>
                <c:pt idx="1723">
                  <c:v>-5.9317500000000002E-8</c:v>
                </c:pt>
                <c:pt idx="1724">
                  <c:v>-5.9305000000000001E-8</c:v>
                </c:pt>
                <c:pt idx="1725">
                  <c:v>-5.92925E-8</c:v>
                </c:pt>
                <c:pt idx="1726">
                  <c:v>-5.9279999999999999E-8</c:v>
                </c:pt>
                <c:pt idx="1727">
                  <c:v>-5.9267499999999998E-8</c:v>
                </c:pt>
                <c:pt idx="1728">
                  <c:v>-5.9254999999999997E-8</c:v>
                </c:pt>
                <c:pt idx="1729">
                  <c:v>-5.9242500000000003E-8</c:v>
                </c:pt>
                <c:pt idx="1730">
                  <c:v>-5.9230000000000002E-8</c:v>
                </c:pt>
                <c:pt idx="1731">
                  <c:v>-5.9217500000000001E-8</c:v>
                </c:pt>
                <c:pt idx="1732">
                  <c:v>-5.9205E-8</c:v>
                </c:pt>
                <c:pt idx="1733">
                  <c:v>-5.9192499999999999E-8</c:v>
                </c:pt>
                <c:pt idx="1734">
                  <c:v>-5.9179999999999998E-8</c:v>
                </c:pt>
                <c:pt idx="1735">
                  <c:v>-5.9167499999999997E-8</c:v>
                </c:pt>
                <c:pt idx="1736">
                  <c:v>-5.9155000000000003E-8</c:v>
                </c:pt>
                <c:pt idx="1737">
                  <c:v>-5.9142500000000002E-8</c:v>
                </c:pt>
                <c:pt idx="1738">
                  <c:v>-5.9130000000000001E-8</c:v>
                </c:pt>
                <c:pt idx="1739">
                  <c:v>-5.91175E-8</c:v>
                </c:pt>
                <c:pt idx="1740">
                  <c:v>-5.9104999999999999E-8</c:v>
                </c:pt>
                <c:pt idx="1741">
                  <c:v>-5.9092499999999998E-8</c:v>
                </c:pt>
                <c:pt idx="1742">
                  <c:v>-5.9079999999999997E-8</c:v>
                </c:pt>
                <c:pt idx="1743">
                  <c:v>-5.9067500000000003E-8</c:v>
                </c:pt>
                <c:pt idx="1744">
                  <c:v>-5.9055000000000002E-8</c:v>
                </c:pt>
                <c:pt idx="1745">
                  <c:v>-5.9042500000000001E-8</c:v>
                </c:pt>
                <c:pt idx="1746">
                  <c:v>-5.903E-8</c:v>
                </c:pt>
                <c:pt idx="1747">
                  <c:v>-5.9017499999999999E-8</c:v>
                </c:pt>
                <c:pt idx="1748">
                  <c:v>-5.9004999999999998E-8</c:v>
                </c:pt>
                <c:pt idx="1749">
                  <c:v>-5.8992499999999997E-8</c:v>
                </c:pt>
                <c:pt idx="1750">
                  <c:v>-5.8980000000000003E-8</c:v>
                </c:pt>
                <c:pt idx="1751">
                  <c:v>-5.8967500000000002E-8</c:v>
                </c:pt>
                <c:pt idx="1752">
                  <c:v>-5.8955000000000001E-8</c:v>
                </c:pt>
                <c:pt idx="1753">
                  <c:v>-5.89425E-8</c:v>
                </c:pt>
                <c:pt idx="1754">
                  <c:v>-5.8929999999999999E-8</c:v>
                </c:pt>
                <c:pt idx="1755">
                  <c:v>-5.8917499999999998E-8</c:v>
                </c:pt>
                <c:pt idx="1756">
                  <c:v>-5.8904999999999997E-8</c:v>
                </c:pt>
                <c:pt idx="1757">
                  <c:v>-5.8892500000000003E-8</c:v>
                </c:pt>
                <c:pt idx="1758">
                  <c:v>-5.8880000000000002E-8</c:v>
                </c:pt>
                <c:pt idx="1759">
                  <c:v>-5.8867500000000001E-8</c:v>
                </c:pt>
                <c:pt idx="1760">
                  <c:v>-5.8855E-8</c:v>
                </c:pt>
                <c:pt idx="1761">
                  <c:v>-5.8842499999999999E-8</c:v>
                </c:pt>
                <c:pt idx="1762">
                  <c:v>-5.8829999999999998E-8</c:v>
                </c:pt>
                <c:pt idx="1763">
                  <c:v>-5.8817499999999997E-8</c:v>
                </c:pt>
                <c:pt idx="1764">
                  <c:v>-5.8805000000000003E-8</c:v>
                </c:pt>
                <c:pt idx="1765">
                  <c:v>-5.8792500000000002E-8</c:v>
                </c:pt>
                <c:pt idx="1766">
                  <c:v>-5.8780000000000001E-8</c:v>
                </c:pt>
                <c:pt idx="1767">
                  <c:v>-5.87675E-8</c:v>
                </c:pt>
                <c:pt idx="1768">
                  <c:v>-5.8754999999999999E-8</c:v>
                </c:pt>
                <c:pt idx="1769">
                  <c:v>-5.8742499999999998E-8</c:v>
                </c:pt>
                <c:pt idx="1770">
                  <c:v>-5.8729999999999997E-8</c:v>
                </c:pt>
                <c:pt idx="1771">
                  <c:v>-5.8717500000000003E-8</c:v>
                </c:pt>
                <c:pt idx="1772">
                  <c:v>-5.8705000000000002E-8</c:v>
                </c:pt>
                <c:pt idx="1773">
                  <c:v>-5.8692500000000001E-8</c:v>
                </c:pt>
                <c:pt idx="1774">
                  <c:v>-5.868E-8</c:v>
                </c:pt>
                <c:pt idx="1775">
                  <c:v>-5.8667499999999999E-8</c:v>
                </c:pt>
                <c:pt idx="1776">
                  <c:v>-5.8654999999999998E-8</c:v>
                </c:pt>
                <c:pt idx="1777">
                  <c:v>-5.8642499999999997E-8</c:v>
                </c:pt>
                <c:pt idx="1778">
                  <c:v>-5.8630000000000003E-8</c:v>
                </c:pt>
                <c:pt idx="1779">
                  <c:v>-5.8617500000000002E-8</c:v>
                </c:pt>
                <c:pt idx="1780">
                  <c:v>-5.8605000000000001E-8</c:v>
                </c:pt>
                <c:pt idx="1781">
                  <c:v>-5.85925E-8</c:v>
                </c:pt>
                <c:pt idx="1782">
                  <c:v>-5.8579999999999999E-8</c:v>
                </c:pt>
                <c:pt idx="1783">
                  <c:v>-5.8567499999999998E-8</c:v>
                </c:pt>
                <c:pt idx="1784">
                  <c:v>-5.8554999999999997E-8</c:v>
                </c:pt>
                <c:pt idx="1785">
                  <c:v>-5.8542500000000003E-8</c:v>
                </c:pt>
                <c:pt idx="1786">
                  <c:v>-5.8530000000000002E-8</c:v>
                </c:pt>
                <c:pt idx="1787">
                  <c:v>-5.8517500000000001E-8</c:v>
                </c:pt>
                <c:pt idx="1788">
                  <c:v>-5.8505E-8</c:v>
                </c:pt>
                <c:pt idx="1789">
                  <c:v>-5.8492499999999999E-8</c:v>
                </c:pt>
                <c:pt idx="1790">
                  <c:v>-5.8479999999999998E-8</c:v>
                </c:pt>
                <c:pt idx="1791">
                  <c:v>-5.8467499999999997E-8</c:v>
                </c:pt>
                <c:pt idx="1792">
                  <c:v>-5.8455000000000003E-8</c:v>
                </c:pt>
                <c:pt idx="1793">
                  <c:v>-5.8442500000000002E-8</c:v>
                </c:pt>
                <c:pt idx="1794">
                  <c:v>-5.8430000000000001E-8</c:v>
                </c:pt>
                <c:pt idx="1795">
                  <c:v>-5.84175E-8</c:v>
                </c:pt>
                <c:pt idx="1796">
                  <c:v>-5.8404999999999999E-8</c:v>
                </c:pt>
                <c:pt idx="1797">
                  <c:v>-5.8392499999999998E-8</c:v>
                </c:pt>
                <c:pt idx="1798">
                  <c:v>-5.8379999999999997E-8</c:v>
                </c:pt>
                <c:pt idx="1799">
                  <c:v>-5.8367500000000003E-8</c:v>
                </c:pt>
                <c:pt idx="1800">
                  <c:v>-5.8355000000000002E-8</c:v>
                </c:pt>
                <c:pt idx="1801">
                  <c:v>-5.8342500000000001E-8</c:v>
                </c:pt>
                <c:pt idx="1802">
                  <c:v>-5.833E-8</c:v>
                </c:pt>
                <c:pt idx="1803">
                  <c:v>-5.8317499999999999E-8</c:v>
                </c:pt>
                <c:pt idx="1804">
                  <c:v>-5.8304999999999998E-8</c:v>
                </c:pt>
                <c:pt idx="1805">
                  <c:v>-5.8292499999999997E-8</c:v>
                </c:pt>
                <c:pt idx="1806">
                  <c:v>-5.8280000000000003E-8</c:v>
                </c:pt>
                <c:pt idx="1807">
                  <c:v>-5.8267500000000002E-8</c:v>
                </c:pt>
                <c:pt idx="1808">
                  <c:v>-5.8255000000000001E-8</c:v>
                </c:pt>
                <c:pt idx="1809">
                  <c:v>-5.82425E-8</c:v>
                </c:pt>
                <c:pt idx="1810">
                  <c:v>-5.8229999999999999E-8</c:v>
                </c:pt>
                <c:pt idx="1811">
                  <c:v>-5.8217499999999998E-8</c:v>
                </c:pt>
                <c:pt idx="1812">
                  <c:v>-5.8204999999999997E-8</c:v>
                </c:pt>
                <c:pt idx="1813">
                  <c:v>-5.8192500000000003E-8</c:v>
                </c:pt>
                <c:pt idx="1814">
                  <c:v>-5.8180000000000002E-8</c:v>
                </c:pt>
                <c:pt idx="1815">
                  <c:v>-5.8167500000000001E-8</c:v>
                </c:pt>
                <c:pt idx="1816">
                  <c:v>-5.8155E-8</c:v>
                </c:pt>
                <c:pt idx="1817">
                  <c:v>-5.8142499999999999E-8</c:v>
                </c:pt>
                <c:pt idx="1818">
                  <c:v>-5.8129999999999998E-8</c:v>
                </c:pt>
                <c:pt idx="1819">
                  <c:v>-5.8117499999999997E-8</c:v>
                </c:pt>
                <c:pt idx="1820">
                  <c:v>-5.8105000000000003E-8</c:v>
                </c:pt>
                <c:pt idx="1821">
                  <c:v>-5.8092500000000002E-8</c:v>
                </c:pt>
                <c:pt idx="1822">
                  <c:v>-5.8080000000000001E-8</c:v>
                </c:pt>
                <c:pt idx="1823">
                  <c:v>-5.80675E-8</c:v>
                </c:pt>
                <c:pt idx="1824">
                  <c:v>-5.8054999999999999E-8</c:v>
                </c:pt>
                <c:pt idx="1825">
                  <c:v>-5.8042499999999998E-8</c:v>
                </c:pt>
                <c:pt idx="1826">
                  <c:v>-5.8029999999999998E-8</c:v>
                </c:pt>
                <c:pt idx="1827">
                  <c:v>-5.8017500000000003E-8</c:v>
                </c:pt>
                <c:pt idx="1828">
                  <c:v>-5.8005000000000002E-8</c:v>
                </c:pt>
                <c:pt idx="1829">
                  <c:v>-5.7992500000000001E-8</c:v>
                </c:pt>
                <c:pt idx="1830">
                  <c:v>-5.798E-8</c:v>
                </c:pt>
                <c:pt idx="1831">
                  <c:v>-5.7967499999999999E-8</c:v>
                </c:pt>
                <c:pt idx="1832">
                  <c:v>-5.7954999999999998E-8</c:v>
                </c:pt>
                <c:pt idx="1833">
                  <c:v>-5.7942499999999998E-8</c:v>
                </c:pt>
                <c:pt idx="1834">
                  <c:v>-5.7930000000000003E-8</c:v>
                </c:pt>
                <c:pt idx="1835">
                  <c:v>-5.7917500000000002E-8</c:v>
                </c:pt>
                <c:pt idx="1836">
                  <c:v>-5.7905000000000001E-8</c:v>
                </c:pt>
                <c:pt idx="1837">
                  <c:v>-5.78925E-8</c:v>
                </c:pt>
                <c:pt idx="1838">
                  <c:v>-5.7879999999999999E-8</c:v>
                </c:pt>
                <c:pt idx="1839">
                  <c:v>-5.7867499999999999E-8</c:v>
                </c:pt>
                <c:pt idx="1840">
                  <c:v>-5.7854999999999998E-8</c:v>
                </c:pt>
                <c:pt idx="1841">
                  <c:v>-5.7842500000000003E-8</c:v>
                </c:pt>
                <c:pt idx="1842">
                  <c:v>-5.7830000000000002E-8</c:v>
                </c:pt>
                <c:pt idx="1843">
                  <c:v>-5.7817500000000001E-8</c:v>
                </c:pt>
                <c:pt idx="1844">
                  <c:v>-5.7805E-8</c:v>
                </c:pt>
                <c:pt idx="1845">
                  <c:v>-5.77925E-8</c:v>
                </c:pt>
                <c:pt idx="1846">
                  <c:v>-5.7779999999999999E-8</c:v>
                </c:pt>
                <c:pt idx="1847">
                  <c:v>-5.7767499999999998E-8</c:v>
                </c:pt>
                <c:pt idx="1848">
                  <c:v>-5.7754999999999997E-8</c:v>
                </c:pt>
                <c:pt idx="1849">
                  <c:v>-5.7742500000000002E-8</c:v>
                </c:pt>
                <c:pt idx="1850">
                  <c:v>-5.7730000000000001E-8</c:v>
                </c:pt>
                <c:pt idx="1851">
                  <c:v>-5.7717500000000001E-8</c:v>
                </c:pt>
                <c:pt idx="1852">
                  <c:v>-5.7705E-8</c:v>
                </c:pt>
                <c:pt idx="1853">
                  <c:v>-5.7692499999999999E-8</c:v>
                </c:pt>
                <c:pt idx="1854">
                  <c:v>-5.7679999999999998E-8</c:v>
                </c:pt>
                <c:pt idx="1855">
                  <c:v>-5.7667499999999997E-8</c:v>
                </c:pt>
                <c:pt idx="1856">
                  <c:v>-5.7655000000000002E-8</c:v>
                </c:pt>
                <c:pt idx="1857">
                  <c:v>-5.7642500000000001E-8</c:v>
                </c:pt>
                <c:pt idx="1858">
                  <c:v>-5.7630000000000001E-8</c:v>
                </c:pt>
                <c:pt idx="1859">
                  <c:v>-5.76175E-8</c:v>
                </c:pt>
                <c:pt idx="1860">
                  <c:v>-5.7604999999999999E-8</c:v>
                </c:pt>
                <c:pt idx="1861">
                  <c:v>-5.7592499999999998E-8</c:v>
                </c:pt>
                <c:pt idx="1862">
                  <c:v>-5.7579999999999997E-8</c:v>
                </c:pt>
                <c:pt idx="1863">
                  <c:v>-5.7567500000000002E-8</c:v>
                </c:pt>
                <c:pt idx="1864">
                  <c:v>-5.7555000000000002E-8</c:v>
                </c:pt>
                <c:pt idx="1865">
                  <c:v>-5.7542500000000001E-8</c:v>
                </c:pt>
                <c:pt idx="1866">
                  <c:v>-5.753E-8</c:v>
                </c:pt>
                <c:pt idx="1867">
                  <c:v>-5.7517499999999999E-8</c:v>
                </c:pt>
                <c:pt idx="1868">
                  <c:v>-5.7504999999999998E-8</c:v>
                </c:pt>
                <c:pt idx="1869">
                  <c:v>-5.7492499999999997E-8</c:v>
                </c:pt>
                <c:pt idx="1870">
                  <c:v>-5.7480000000000003E-8</c:v>
                </c:pt>
                <c:pt idx="1871">
                  <c:v>-5.7467500000000002E-8</c:v>
                </c:pt>
                <c:pt idx="1872">
                  <c:v>-5.7455000000000001E-8</c:v>
                </c:pt>
                <c:pt idx="1873">
                  <c:v>-5.74425E-8</c:v>
                </c:pt>
                <c:pt idx="1874">
                  <c:v>-5.7429999999999999E-8</c:v>
                </c:pt>
                <c:pt idx="1875">
                  <c:v>-5.7417499999999998E-8</c:v>
                </c:pt>
                <c:pt idx="1876">
                  <c:v>-5.7404999999999997E-8</c:v>
                </c:pt>
                <c:pt idx="1877">
                  <c:v>-5.7392500000000003E-8</c:v>
                </c:pt>
                <c:pt idx="1878">
                  <c:v>-5.7380000000000002E-8</c:v>
                </c:pt>
                <c:pt idx="1879">
                  <c:v>-5.7367500000000001E-8</c:v>
                </c:pt>
                <c:pt idx="1880">
                  <c:v>-5.7355E-8</c:v>
                </c:pt>
                <c:pt idx="1881">
                  <c:v>-5.7342499999999999E-8</c:v>
                </c:pt>
                <c:pt idx="1882">
                  <c:v>-5.7329999999999998E-8</c:v>
                </c:pt>
                <c:pt idx="1883">
                  <c:v>-5.7317499999999997E-8</c:v>
                </c:pt>
                <c:pt idx="1884">
                  <c:v>-5.7305000000000003E-8</c:v>
                </c:pt>
                <c:pt idx="1885">
                  <c:v>-5.7292500000000002E-8</c:v>
                </c:pt>
                <c:pt idx="1886">
                  <c:v>-5.7280000000000001E-8</c:v>
                </c:pt>
                <c:pt idx="1887">
                  <c:v>-5.72675E-8</c:v>
                </c:pt>
                <c:pt idx="1888">
                  <c:v>-5.7254999999999999E-8</c:v>
                </c:pt>
                <c:pt idx="1889">
                  <c:v>-5.7242499999999998E-8</c:v>
                </c:pt>
                <c:pt idx="1890">
                  <c:v>-5.7229999999999997E-8</c:v>
                </c:pt>
                <c:pt idx="1891">
                  <c:v>-5.7217500000000003E-8</c:v>
                </c:pt>
                <c:pt idx="1892">
                  <c:v>-5.7205000000000002E-8</c:v>
                </c:pt>
                <c:pt idx="1893">
                  <c:v>-5.7192500000000001E-8</c:v>
                </c:pt>
                <c:pt idx="1894">
                  <c:v>-5.718E-8</c:v>
                </c:pt>
                <c:pt idx="1895">
                  <c:v>-5.7167499999999999E-8</c:v>
                </c:pt>
                <c:pt idx="1896">
                  <c:v>-5.7154999999999998E-8</c:v>
                </c:pt>
                <c:pt idx="1897">
                  <c:v>-5.7142499999999997E-8</c:v>
                </c:pt>
                <c:pt idx="1898">
                  <c:v>-5.7130000000000003E-8</c:v>
                </c:pt>
                <c:pt idx="1899">
                  <c:v>-5.7117500000000002E-8</c:v>
                </c:pt>
                <c:pt idx="1900">
                  <c:v>-5.7105000000000001E-8</c:v>
                </c:pt>
                <c:pt idx="1901">
                  <c:v>-5.70925E-8</c:v>
                </c:pt>
                <c:pt idx="1902">
                  <c:v>-5.7079999999999999E-8</c:v>
                </c:pt>
                <c:pt idx="1903">
                  <c:v>-5.7067499999999998E-8</c:v>
                </c:pt>
                <c:pt idx="1904">
                  <c:v>-5.7054999999999997E-8</c:v>
                </c:pt>
                <c:pt idx="1905">
                  <c:v>-5.7042500000000003E-8</c:v>
                </c:pt>
                <c:pt idx="1906">
                  <c:v>-5.7030000000000002E-8</c:v>
                </c:pt>
                <c:pt idx="1907">
                  <c:v>-5.7017500000000001E-8</c:v>
                </c:pt>
                <c:pt idx="1908">
                  <c:v>-5.7005E-8</c:v>
                </c:pt>
                <c:pt idx="1909">
                  <c:v>-5.6992499999999999E-8</c:v>
                </c:pt>
                <c:pt idx="1910">
                  <c:v>-5.6979999999999998E-8</c:v>
                </c:pt>
                <c:pt idx="1911">
                  <c:v>-5.6967499999999997E-8</c:v>
                </c:pt>
                <c:pt idx="1912">
                  <c:v>-5.6955000000000003E-8</c:v>
                </c:pt>
                <c:pt idx="1913">
                  <c:v>-5.6942500000000002E-8</c:v>
                </c:pt>
                <c:pt idx="1914">
                  <c:v>-5.6930000000000001E-8</c:v>
                </c:pt>
                <c:pt idx="1915">
                  <c:v>-5.69175E-8</c:v>
                </c:pt>
                <c:pt idx="1916">
                  <c:v>-5.6904999999999999E-8</c:v>
                </c:pt>
                <c:pt idx="1917">
                  <c:v>-5.6892499999999998E-8</c:v>
                </c:pt>
                <c:pt idx="1918">
                  <c:v>-5.6879999999999997E-8</c:v>
                </c:pt>
                <c:pt idx="1919">
                  <c:v>-5.6867500000000003E-8</c:v>
                </c:pt>
                <c:pt idx="1920">
                  <c:v>-5.6855000000000002E-8</c:v>
                </c:pt>
                <c:pt idx="1921">
                  <c:v>-5.6842500000000001E-8</c:v>
                </c:pt>
                <c:pt idx="1922">
                  <c:v>-5.683E-8</c:v>
                </c:pt>
                <c:pt idx="1923">
                  <c:v>-5.6817499999999999E-8</c:v>
                </c:pt>
                <c:pt idx="1924">
                  <c:v>-5.6804999999999998E-8</c:v>
                </c:pt>
                <c:pt idx="1925">
                  <c:v>-5.6792499999999997E-8</c:v>
                </c:pt>
                <c:pt idx="1926">
                  <c:v>-5.6780000000000003E-8</c:v>
                </c:pt>
                <c:pt idx="1927">
                  <c:v>-5.6767500000000002E-8</c:v>
                </c:pt>
                <c:pt idx="1928">
                  <c:v>-5.6755000000000001E-8</c:v>
                </c:pt>
                <c:pt idx="1929">
                  <c:v>-5.67425E-8</c:v>
                </c:pt>
                <c:pt idx="1930">
                  <c:v>-5.6729999999999999E-8</c:v>
                </c:pt>
                <c:pt idx="1931">
                  <c:v>-5.6717499999999998E-8</c:v>
                </c:pt>
                <c:pt idx="1932">
                  <c:v>-5.6704999999999997E-8</c:v>
                </c:pt>
                <c:pt idx="1933">
                  <c:v>-5.6692500000000003E-8</c:v>
                </c:pt>
                <c:pt idx="1934">
                  <c:v>-5.6680000000000002E-8</c:v>
                </c:pt>
                <c:pt idx="1935">
                  <c:v>-5.6667500000000001E-8</c:v>
                </c:pt>
                <c:pt idx="1936">
                  <c:v>-5.6655E-8</c:v>
                </c:pt>
                <c:pt idx="1937">
                  <c:v>-5.6642499999999999E-8</c:v>
                </c:pt>
                <c:pt idx="1938">
                  <c:v>-5.6629999999999998E-8</c:v>
                </c:pt>
                <c:pt idx="1939">
                  <c:v>-5.6617499999999997E-8</c:v>
                </c:pt>
                <c:pt idx="1940">
                  <c:v>-5.6605000000000003E-8</c:v>
                </c:pt>
                <c:pt idx="1941">
                  <c:v>-5.6592500000000002E-8</c:v>
                </c:pt>
                <c:pt idx="1942">
                  <c:v>-5.6580000000000001E-8</c:v>
                </c:pt>
                <c:pt idx="1943">
                  <c:v>-5.65675E-8</c:v>
                </c:pt>
                <c:pt idx="1944">
                  <c:v>-5.6554999999999999E-8</c:v>
                </c:pt>
                <c:pt idx="1945">
                  <c:v>-5.6542499999999998E-8</c:v>
                </c:pt>
                <c:pt idx="1946">
                  <c:v>-5.6529999999999997E-8</c:v>
                </c:pt>
                <c:pt idx="1947">
                  <c:v>-5.6517500000000003E-8</c:v>
                </c:pt>
                <c:pt idx="1948">
                  <c:v>-5.6505000000000002E-8</c:v>
                </c:pt>
                <c:pt idx="1949">
                  <c:v>-5.6492500000000001E-8</c:v>
                </c:pt>
                <c:pt idx="1950">
                  <c:v>-5.648E-8</c:v>
                </c:pt>
                <c:pt idx="1951">
                  <c:v>-5.6467499999999999E-8</c:v>
                </c:pt>
                <c:pt idx="1952">
                  <c:v>-5.6454999999999998E-8</c:v>
                </c:pt>
                <c:pt idx="1953">
                  <c:v>-5.6442499999999997E-8</c:v>
                </c:pt>
                <c:pt idx="1954">
                  <c:v>-5.6430000000000003E-8</c:v>
                </c:pt>
                <c:pt idx="1955">
                  <c:v>-5.6417500000000002E-8</c:v>
                </c:pt>
                <c:pt idx="1956">
                  <c:v>-5.6405000000000001E-8</c:v>
                </c:pt>
                <c:pt idx="1957">
                  <c:v>-5.63925E-8</c:v>
                </c:pt>
                <c:pt idx="1958">
                  <c:v>-5.6379999999999999E-8</c:v>
                </c:pt>
                <c:pt idx="1959">
                  <c:v>-5.6367499999999998E-8</c:v>
                </c:pt>
                <c:pt idx="1960">
                  <c:v>-5.6354999999999997E-8</c:v>
                </c:pt>
                <c:pt idx="1961">
                  <c:v>-5.6342500000000003E-8</c:v>
                </c:pt>
                <c:pt idx="1962">
                  <c:v>-5.6330000000000002E-8</c:v>
                </c:pt>
                <c:pt idx="1963">
                  <c:v>-5.6317500000000001E-8</c:v>
                </c:pt>
                <c:pt idx="1964">
                  <c:v>-5.6305E-8</c:v>
                </c:pt>
                <c:pt idx="1965">
                  <c:v>-5.6292499999999999E-8</c:v>
                </c:pt>
                <c:pt idx="1966">
                  <c:v>-5.6279999999999998E-8</c:v>
                </c:pt>
                <c:pt idx="1967">
                  <c:v>-5.6267499999999997E-8</c:v>
                </c:pt>
                <c:pt idx="1968">
                  <c:v>-5.6255000000000003E-8</c:v>
                </c:pt>
                <c:pt idx="1969">
                  <c:v>-5.6242500000000002E-8</c:v>
                </c:pt>
                <c:pt idx="1970">
                  <c:v>-5.6230000000000001E-8</c:v>
                </c:pt>
                <c:pt idx="1971">
                  <c:v>-5.62175E-8</c:v>
                </c:pt>
                <c:pt idx="1972">
                  <c:v>-5.6204999999999999E-8</c:v>
                </c:pt>
                <c:pt idx="1973">
                  <c:v>-5.6192499999999998E-8</c:v>
                </c:pt>
                <c:pt idx="1974">
                  <c:v>-5.6179999999999997E-8</c:v>
                </c:pt>
                <c:pt idx="1975">
                  <c:v>-5.6167500000000003E-8</c:v>
                </c:pt>
                <c:pt idx="1976">
                  <c:v>-5.6155000000000002E-8</c:v>
                </c:pt>
                <c:pt idx="1977">
                  <c:v>-5.6142500000000001E-8</c:v>
                </c:pt>
                <c:pt idx="1978">
                  <c:v>-5.613E-8</c:v>
                </c:pt>
                <c:pt idx="1979">
                  <c:v>-5.6117499999999999E-8</c:v>
                </c:pt>
                <c:pt idx="1980">
                  <c:v>-5.6104999999999998E-8</c:v>
                </c:pt>
                <c:pt idx="1981">
                  <c:v>-5.6092499999999998E-8</c:v>
                </c:pt>
                <c:pt idx="1982">
                  <c:v>-5.6080000000000003E-8</c:v>
                </c:pt>
                <c:pt idx="1983">
                  <c:v>-5.6067500000000002E-8</c:v>
                </c:pt>
                <c:pt idx="1984">
                  <c:v>-5.6055000000000001E-8</c:v>
                </c:pt>
                <c:pt idx="1985">
                  <c:v>-5.60425E-8</c:v>
                </c:pt>
                <c:pt idx="1986">
                  <c:v>-5.6029999999999999E-8</c:v>
                </c:pt>
                <c:pt idx="1987">
                  <c:v>-5.6017499999999999E-8</c:v>
                </c:pt>
                <c:pt idx="1988">
                  <c:v>-5.6004999999999998E-8</c:v>
                </c:pt>
                <c:pt idx="1989">
                  <c:v>-5.5992500000000003E-8</c:v>
                </c:pt>
                <c:pt idx="1990">
                  <c:v>-5.5980000000000002E-8</c:v>
                </c:pt>
                <c:pt idx="1991">
                  <c:v>-5.5967500000000001E-8</c:v>
                </c:pt>
                <c:pt idx="1992">
                  <c:v>-5.5955E-8</c:v>
                </c:pt>
                <c:pt idx="1993">
                  <c:v>-5.5942499999999999E-8</c:v>
                </c:pt>
                <c:pt idx="1994">
                  <c:v>-5.5929999999999999E-8</c:v>
                </c:pt>
                <c:pt idx="1995">
                  <c:v>-5.5917499999999998E-8</c:v>
                </c:pt>
                <c:pt idx="1996">
                  <c:v>-5.5905000000000003E-8</c:v>
                </c:pt>
                <c:pt idx="1997">
                  <c:v>-5.5892500000000002E-8</c:v>
                </c:pt>
                <c:pt idx="1998">
                  <c:v>-5.5880000000000001E-8</c:v>
                </c:pt>
                <c:pt idx="1999">
                  <c:v>-5.58675E-8</c:v>
                </c:pt>
                <c:pt idx="2000">
                  <c:v>-5.5855E-8</c:v>
                </c:pt>
                <c:pt idx="2001">
                  <c:v>-5.5842499999999999E-8</c:v>
                </c:pt>
                <c:pt idx="2002">
                  <c:v>-5.5829999999999998E-8</c:v>
                </c:pt>
                <c:pt idx="2003">
                  <c:v>-5.5817499999999997E-8</c:v>
                </c:pt>
                <c:pt idx="2004">
                  <c:v>-5.5805000000000002E-8</c:v>
                </c:pt>
                <c:pt idx="2005">
                  <c:v>-5.5792500000000001E-8</c:v>
                </c:pt>
                <c:pt idx="2006">
                  <c:v>-5.5780000000000001E-8</c:v>
                </c:pt>
                <c:pt idx="2007">
                  <c:v>-5.57675E-8</c:v>
                </c:pt>
                <c:pt idx="2008">
                  <c:v>-5.5754999999999999E-8</c:v>
                </c:pt>
                <c:pt idx="2009">
                  <c:v>-5.5742499999999998E-8</c:v>
                </c:pt>
                <c:pt idx="2010">
                  <c:v>-5.5729999999999997E-8</c:v>
                </c:pt>
                <c:pt idx="2011">
                  <c:v>-5.5717500000000002E-8</c:v>
                </c:pt>
                <c:pt idx="2012">
                  <c:v>-5.5705000000000002E-8</c:v>
                </c:pt>
                <c:pt idx="2013">
                  <c:v>-5.5692500000000001E-8</c:v>
                </c:pt>
                <c:pt idx="2014">
                  <c:v>-5.568E-8</c:v>
                </c:pt>
                <c:pt idx="2015">
                  <c:v>-5.5667499999999999E-8</c:v>
                </c:pt>
                <c:pt idx="2016">
                  <c:v>-5.5654999999999998E-8</c:v>
                </c:pt>
                <c:pt idx="2017">
                  <c:v>-5.5642499999999997E-8</c:v>
                </c:pt>
                <c:pt idx="2018">
                  <c:v>-5.5630000000000002E-8</c:v>
                </c:pt>
                <c:pt idx="2019">
                  <c:v>-5.5617500000000002E-8</c:v>
                </c:pt>
                <c:pt idx="2020">
                  <c:v>-5.5605000000000001E-8</c:v>
                </c:pt>
                <c:pt idx="2021">
                  <c:v>-5.55925E-8</c:v>
                </c:pt>
                <c:pt idx="2022">
                  <c:v>-5.5579999999999999E-8</c:v>
                </c:pt>
                <c:pt idx="2023">
                  <c:v>-5.5567499999999998E-8</c:v>
                </c:pt>
                <c:pt idx="2024">
                  <c:v>-5.5554999999999997E-8</c:v>
                </c:pt>
                <c:pt idx="2025">
                  <c:v>-5.5542500000000003E-8</c:v>
                </c:pt>
                <c:pt idx="2026">
                  <c:v>-5.5530000000000002E-8</c:v>
                </c:pt>
                <c:pt idx="2027">
                  <c:v>-5.5517500000000001E-8</c:v>
                </c:pt>
                <c:pt idx="2028">
                  <c:v>-5.5505E-8</c:v>
                </c:pt>
                <c:pt idx="2029">
                  <c:v>-5.5492499999999999E-8</c:v>
                </c:pt>
                <c:pt idx="2030">
                  <c:v>-5.5479999999999998E-8</c:v>
                </c:pt>
                <c:pt idx="2031">
                  <c:v>-5.5467499999999997E-8</c:v>
                </c:pt>
                <c:pt idx="2032">
                  <c:v>-5.5455000000000003E-8</c:v>
                </c:pt>
                <c:pt idx="2033">
                  <c:v>-5.5442500000000002E-8</c:v>
                </c:pt>
                <c:pt idx="2034">
                  <c:v>-5.5430000000000001E-8</c:v>
                </c:pt>
                <c:pt idx="2035">
                  <c:v>-5.54175E-8</c:v>
                </c:pt>
                <c:pt idx="2036">
                  <c:v>-5.5404999999999999E-8</c:v>
                </c:pt>
                <c:pt idx="2037">
                  <c:v>-5.5392499999999998E-8</c:v>
                </c:pt>
                <c:pt idx="2038">
                  <c:v>-5.5379999999999997E-8</c:v>
                </c:pt>
                <c:pt idx="2039">
                  <c:v>-5.5367500000000003E-8</c:v>
                </c:pt>
                <c:pt idx="2040">
                  <c:v>-5.5355000000000002E-8</c:v>
                </c:pt>
                <c:pt idx="2041">
                  <c:v>-5.5342500000000001E-8</c:v>
                </c:pt>
                <c:pt idx="2042">
                  <c:v>-5.533E-8</c:v>
                </c:pt>
                <c:pt idx="2043">
                  <c:v>-5.5317499999999999E-8</c:v>
                </c:pt>
                <c:pt idx="2044">
                  <c:v>-5.5304999999999998E-8</c:v>
                </c:pt>
                <c:pt idx="2045">
                  <c:v>-5.5292499999999997E-8</c:v>
                </c:pt>
                <c:pt idx="2046">
                  <c:v>-5.5280000000000003E-8</c:v>
                </c:pt>
                <c:pt idx="2047">
                  <c:v>-5.5267500000000002E-8</c:v>
                </c:pt>
                <c:pt idx="2048">
                  <c:v>-5.5255000000000001E-8</c:v>
                </c:pt>
                <c:pt idx="2049">
                  <c:v>-5.52425E-8</c:v>
                </c:pt>
                <c:pt idx="2050">
                  <c:v>-5.5229999999999999E-8</c:v>
                </c:pt>
                <c:pt idx="2051">
                  <c:v>-5.5217499999999998E-8</c:v>
                </c:pt>
                <c:pt idx="2052">
                  <c:v>-5.5204999999999997E-8</c:v>
                </c:pt>
                <c:pt idx="2053">
                  <c:v>-5.5192500000000003E-8</c:v>
                </c:pt>
                <c:pt idx="2054">
                  <c:v>-5.5180000000000002E-8</c:v>
                </c:pt>
                <c:pt idx="2055">
                  <c:v>-5.5167500000000001E-8</c:v>
                </c:pt>
                <c:pt idx="2056">
                  <c:v>-5.5155E-8</c:v>
                </c:pt>
                <c:pt idx="2057">
                  <c:v>-5.5142499999999999E-8</c:v>
                </c:pt>
                <c:pt idx="2058">
                  <c:v>-5.5129999999999998E-8</c:v>
                </c:pt>
                <c:pt idx="2059">
                  <c:v>-5.5117499999999997E-8</c:v>
                </c:pt>
                <c:pt idx="2060">
                  <c:v>-5.5105000000000003E-8</c:v>
                </c:pt>
                <c:pt idx="2061">
                  <c:v>-5.5092500000000002E-8</c:v>
                </c:pt>
                <c:pt idx="2062">
                  <c:v>-5.5080000000000001E-8</c:v>
                </c:pt>
                <c:pt idx="2063">
                  <c:v>-5.50675E-8</c:v>
                </c:pt>
                <c:pt idx="2064">
                  <c:v>-5.5054999999999999E-8</c:v>
                </c:pt>
                <c:pt idx="2065">
                  <c:v>-5.5042499999999998E-8</c:v>
                </c:pt>
                <c:pt idx="2066">
                  <c:v>-5.5029999999999997E-8</c:v>
                </c:pt>
                <c:pt idx="2067">
                  <c:v>-5.5017500000000003E-8</c:v>
                </c:pt>
                <c:pt idx="2068">
                  <c:v>-5.5005000000000002E-8</c:v>
                </c:pt>
                <c:pt idx="2069">
                  <c:v>-5.4992500000000001E-8</c:v>
                </c:pt>
                <c:pt idx="2070">
                  <c:v>-5.498E-8</c:v>
                </c:pt>
                <c:pt idx="2071">
                  <c:v>-5.4967499999999999E-8</c:v>
                </c:pt>
                <c:pt idx="2072">
                  <c:v>-5.4954999999999998E-8</c:v>
                </c:pt>
                <c:pt idx="2073">
                  <c:v>-5.4942499999999997E-8</c:v>
                </c:pt>
                <c:pt idx="2074">
                  <c:v>-5.4930000000000003E-8</c:v>
                </c:pt>
                <c:pt idx="2075">
                  <c:v>-5.4917500000000002E-8</c:v>
                </c:pt>
                <c:pt idx="2076">
                  <c:v>-5.4905000000000001E-8</c:v>
                </c:pt>
                <c:pt idx="2077">
                  <c:v>-5.48925E-8</c:v>
                </c:pt>
                <c:pt idx="2078">
                  <c:v>-5.4879999999999999E-8</c:v>
                </c:pt>
                <c:pt idx="2079">
                  <c:v>-5.4867499999999998E-8</c:v>
                </c:pt>
                <c:pt idx="2080">
                  <c:v>-5.4854999999999997E-8</c:v>
                </c:pt>
                <c:pt idx="2081">
                  <c:v>-5.4842500000000003E-8</c:v>
                </c:pt>
                <c:pt idx="2082">
                  <c:v>-5.4830000000000002E-8</c:v>
                </c:pt>
                <c:pt idx="2083">
                  <c:v>-5.4817500000000001E-8</c:v>
                </c:pt>
                <c:pt idx="2084">
                  <c:v>-5.4805E-8</c:v>
                </c:pt>
                <c:pt idx="2085">
                  <c:v>-5.4792499999999999E-8</c:v>
                </c:pt>
                <c:pt idx="2086">
                  <c:v>-5.4779999999999998E-8</c:v>
                </c:pt>
                <c:pt idx="2087">
                  <c:v>-5.4767499999999997E-8</c:v>
                </c:pt>
                <c:pt idx="2088">
                  <c:v>-5.4755000000000003E-8</c:v>
                </c:pt>
                <c:pt idx="2089">
                  <c:v>-5.4742500000000002E-8</c:v>
                </c:pt>
                <c:pt idx="2090">
                  <c:v>-5.4730000000000001E-8</c:v>
                </c:pt>
                <c:pt idx="2091">
                  <c:v>-5.47175E-8</c:v>
                </c:pt>
                <c:pt idx="2092">
                  <c:v>-5.4704999999999999E-8</c:v>
                </c:pt>
                <c:pt idx="2093">
                  <c:v>-5.4692499999999998E-8</c:v>
                </c:pt>
                <c:pt idx="2094">
                  <c:v>-5.4679999999999997E-8</c:v>
                </c:pt>
                <c:pt idx="2095">
                  <c:v>-5.4667500000000003E-8</c:v>
                </c:pt>
                <c:pt idx="2096">
                  <c:v>-5.4655000000000002E-8</c:v>
                </c:pt>
                <c:pt idx="2097">
                  <c:v>-5.4642500000000001E-8</c:v>
                </c:pt>
                <c:pt idx="2098">
                  <c:v>-5.463E-8</c:v>
                </c:pt>
                <c:pt idx="2099">
                  <c:v>-5.4617499999999999E-8</c:v>
                </c:pt>
                <c:pt idx="2100">
                  <c:v>-5.4604999999999998E-8</c:v>
                </c:pt>
                <c:pt idx="2101">
                  <c:v>-5.4592499999999997E-8</c:v>
                </c:pt>
                <c:pt idx="2102">
                  <c:v>-5.4580000000000003E-8</c:v>
                </c:pt>
                <c:pt idx="2103">
                  <c:v>-5.4567500000000002E-8</c:v>
                </c:pt>
                <c:pt idx="2104">
                  <c:v>-5.4555000000000001E-8</c:v>
                </c:pt>
                <c:pt idx="2105">
                  <c:v>-5.45425E-8</c:v>
                </c:pt>
                <c:pt idx="2106">
                  <c:v>-5.4529999999999999E-8</c:v>
                </c:pt>
                <c:pt idx="2107">
                  <c:v>-5.4517499999999998E-8</c:v>
                </c:pt>
                <c:pt idx="2108">
                  <c:v>-5.4504999999999997E-8</c:v>
                </c:pt>
                <c:pt idx="2109">
                  <c:v>-5.4492500000000003E-8</c:v>
                </c:pt>
                <c:pt idx="2110">
                  <c:v>-5.4480000000000002E-8</c:v>
                </c:pt>
                <c:pt idx="2111">
                  <c:v>-5.4467500000000001E-8</c:v>
                </c:pt>
                <c:pt idx="2112">
                  <c:v>-5.4455E-8</c:v>
                </c:pt>
                <c:pt idx="2113">
                  <c:v>-5.4442499999999999E-8</c:v>
                </c:pt>
                <c:pt idx="2114">
                  <c:v>-5.4429999999999998E-8</c:v>
                </c:pt>
                <c:pt idx="2115">
                  <c:v>-5.4417499999999997E-8</c:v>
                </c:pt>
                <c:pt idx="2116">
                  <c:v>-5.4405000000000003E-8</c:v>
                </c:pt>
                <c:pt idx="2117">
                  <c:v>-5.4392500000000002E-8</c:v>
                </c:pt>
                <c:pt idx="2118">
                  <c:v>-5.4380000000000001E-8</c:v>
                </c:pt>
                <c:pt idx="2119">
                  <c:v>-5.43675E-8</c:v>
                </c:pt>
                <c:pt idx="2120">
                  <c:v>-5.4354999999999999E-8</c:v>
                </c:pt>
                <c:pt idx="2121">
                  <c:v>-5.4342499999999998E-8</c:v>
                </c:pt>
                <c:pt idx="2122">
                  <c:v>-5.4329999999999997E-8</c:v>
                </c:pt>
                <c:pt idx="2123">
                  <c:v>-5.4317500000000003E-8</c:v>
                </c:pt>
                <c:pt idx="2124">
                  <c:v>-5.4305000000000002E-8</c:v>
                </c:pt>
                <c:pt idx="2125">
                  <c:v>-5.4292500000000001E-8</c:v>
                </c:pt>
                <c:pt idx="2126">
                  <c:v>-5.428E-8</c:v>
                </c:pt>
                <c:pt idx="2127">
                  <c:v>-5.4267499999999999E-8</c:v>
                </c:pt>
                <c:pt idx="2128">
                  <c:v>-5.4254999999999998E-8</c:v>
                </c:pt>
                <c:pt idx="2129">
                  <c:v>-5.4242499999999998E-8</c:v>
                </c:pt>
                <c:pt idx="2130">
                  <c:v>-5.4230000000000003E-8</c:v>
                </c:pt>
                <c:pt idx="2131">
                  <c:v>-5.4217500000000002E-8</c:v>
                </c:pt>
                <c:pt idx="2132">
                  <c:v>-5.4205000000000001E-8</c:v>
                </c:pt>
                <c:pt idx="2133">
                  <c:v>-5.41925E-8</c:v>
                </c:pt>
                <c:pt idx="2134">
                  <c:v>-5.4179999999999999E-8</c:v>
                </c:pt>
                <c:pt idx="2135">
                  <c:v>-5.4167499999999998E-8</c:v>
                </c:pt>
                <c:pt idx="2136">
                  <c:v>-5.4154999999999998E-8</c:v>
                </c:pt>
                <c:pt idx="2137">
                  <c:v>-5.4142500000000003E-8</c:v>
                </c:pt>
                <c:pt idx="2138">
                  <c:v>-5.4130000000000002E-8</c:v>
                </c:pt>
                <c:pt idx="2139">
                  <c:v>-5.4117500000000001E-8</c:v>
                </c:pt>
                <c:pt idx="2140">
                  <c:v>-5.4105E-8</c:v>
                </c:pt>
                <c:pt idx="2141">
                  <c:v>-5.4092499999999999E-8</c:v>
                </c:pt>
                <c:pt idx="2142">
                  <c:v>-5.4079999999999999E-8</c:v>
                </c:pt>
                <c:pt idx="2143">
                  <c:v>-5.4067499999999998E-8</c:v>
                </c:pt>
                <c:pt idx="2144">
                  <c:v>-5.4055000000000003E-8</c:v>
                </c:pt>
                <c:pt idx="2145">
                  <c:v>-5.4042500000000002E-8</c:v>
                </c:pt>
                <c:pt idx="2146">
                  <c:v>-5.4030000000000001E-8</c:v>
                </c:pt>
                <c:pt idx="2147">
                  <c:v>-5.40175E-8</c:v>
                </c:pt>
                <c:pt idx="2148">
                  <c:v>-5.4005E-8</c:v>
                </c:pt>
                <c:pt idx="2149">
                  <c:v>-5.3992499999999999E-8</c:v>
                </c:pt>
                <c:pt idx="2150">
                  <c:v>-5.3979999999999998E-8</c:v>
                </c:pt>
                <c:pt idx="2151">
                  <c:v>-5.3967499999999997E-8</c:v>
                </c:pt>
                <c:pt idx="2152">
                  <c:v>-5.3955000000000002E-8</c:v>
                </c:pt>
                <c:pt idx="2153">
                  <c:v>-5.3942500000000001E-8</c:v>
                </c:pt>
                <c:pt idx="2154">
                  <c:v>-5.3930000000000001E-8</c:v>
                </c:pt>
                <c:pt idx="2155">
                  <c:v>-5.39175E-8</c:v>
                </c:pt>
                <c:pt idx="2156">
                  <c:v>-5.3904999999999999E-8</c:v>
                </c:pt>
                <c:pt idx="2157">
                  <c:v>-5.3892499999999998E-8</c:v>
                </c:pt>
                <c:pt idx="2158">
                  <c:v>-5.3879999999999997E-8</c:v>
                </c:pt>
                <c:pt idx="2159">
                  <c:v>-5.3867500000000002E-8</c:v>
                </c:pt>
                <c:pt idx="2160">
                  <c:v>-5.3855000000000001E-8</c:v>
                </c:pt>
                <c:pt idx="2161">
                  <c:v>-5.3842500000000001E-8</c:v>
                </c:pt>
                <c:pt idx="2162">
                  <c:v>-5.383E-8</c:v>
                </c:pt>
                <c:pt idx="2163">
                  <c:v>-5.3817499999999999E-8</c:v>
                </c:pt>
                <c:pt idx="2164">
                  <c:v>-5.3804999999999998E-8</c:v>
                </c:pt>
                <c:pt idx="2165">
                  <c:v>-5.3792499999999997E-8</c:v>
                </c:pt>
                <c:pt idx="2166">
                  <c:v>-5.3780000000000002E-8</c:v>
                </c:pt>
                <c:pt idx="2167">
                  <c:v>-5.3767500000000002E-8</c:v>
                </c:pt>
                <c:pt idx="2168">
                  <c:v>-5.3755000000000001E-8</c:v>
                </c:pt>
                <c:pt idx="2169">
                  <c:v>-5.37425E-8</c:v>
                </c:pt>
                <c:pt idx="2170">
                  <c:v>-5.3729999999999999E-8</c:v>
                </c:pt>
                <c:pt idx="2171">
                  <c:v>-5.3717499999999998E-8</c:v>
                </c:pt>
                <c:pt idx="2172">
                  <c:v>-5.3704999999999997E-8</c:v>
                </c:pt>
                <c:pt idx="2173">
                  <c:v>-5.3692500000000003E-8</c:v>
                </c:pt>
                <c:pt idx="2174">
                  <c:v>-5.3680000000000002E-8</c:v>
                </c:pt>
                <c:pt idx="2175">
                  <c:v>-5.3667500000000001E-8</c:v>
                </c:pt>
                <c:pt idx="2176">
                  <c:v>-5.3655E-8</c:v>
                </c:pt>
                <c:pt idx="2177">
                  <c:v>-5.3642499999999999E-8</c:v>
                </c:pt>
                <c:pt idx="2178">
                  <c:v>-5.3629999999999998E-8</c:v>
                </c:pt>
                <c:pt idx="2179">
                  <c:v>-5.3617499999999997E-8</c:v>
                </c:pt>
                <c:pt idx="2180">
                  <c:v>-5.3605000000000003E-8</c:v>
                </c:pt>
                <c:pt idx="2181">
                  <c:v>-5.3592500000000002E-8</c:v>
                </c:pt>
                <c:pt idx="2182">
                  <c:v>-5.3580000000000001E-8</c:v>
                </c:pt>
                <c:pt idx="2183">
                  <c:v>-5.35675E-8</c:v>
                </c:pt>
                <c:pt idx="2184">
                  <c:v>-5.3554999999999999E-8</c:v>
                </c:pt>
                <c:pt idx="2185">
                  <c:v>-5.3542499999999998E-8</c:v>
                </c:pt>
                <c:pt idx="2186">
                  <c:v>-5.3529999999999997E-8</c:v>
                </c:pt>
                <c:pt idx="2187">
                  <c:v>-5.3517500000000003E-8</c:v>
                </c:pt>
                <c:pt idx="2188">
                  <c:v>-5.3505000000000002E-8</c:v>
                </c:pt>
                <c:pt idx="2189">
                  <c:v>-5.3492500000000001E-8</c:v>
                </c:pt>
                <c:pt idx="2190">
                  <c:v>-5.348E-8</c:v>
                </c:pt>
                <c:pt idx="2191">
                  <c:v>-5.3467499999999999E-8</c:v>
                </c:pt>
                <c:pt idx="2192">
                  <c:v>-5.3454999999999998E-8</c:v>
                </c:pt>
                <c:pt idx="2193">
                  <c:v>-5.3442499999999997E-8</c:v>
                </c:pt>
                <c:pt idx="2194">
                  <c:v>-5.3430000000000003E-8</c:v>
                </c:pt>
                <c:pt idx="2195">
                  <c:v>-5.3417500000000002E-8</c:v>
                </c:pt>
                <c:pt idx="2196">
                  <c:v>-5.3405000000000001E-8</c:v>
                </c:pt>
                <c:pt idx="2197">
                  <c:v>-5.33925E-8</c:v>
                </c:pt>
                <c:pt idx="2198">
                  <c:v>-5.3379999999999999E-8</c:v>
                </c:pt>
                <c:pt idx="2199">
                  <c:v>-5.3367499999999998E-8</c:v>
                </c:pt>
                <c:pt idx="2200">
                  <c:v>-5.3354999999999997E-8</c:v>
                </c:pt>
                <c:pt idx="2201">
                  <c:v>-5.3342500000000003E-8</c:v>
                </c:pt>
                <c:pt idx="2202">
                  <c:v>-5.3330000000000002E-8</c:v>
                </c:pt>
                <c:pt idx="2203">
                  <c:v>-5.3317500000000001E-8</c:v>
                </c:pt>
                <c:pt idx="2204">
                  <c:v>-5.3305E-8</c:v>
                </c:pt>
                <c:pt idx="2205">
                  <c:v>-5.3292499999999999E-8</c:v>
                </c:pt>
                <c:pt idx="2206">
                  <c:v>-5.3279999999999998E-8</c:v>
                </c:pt>
                <c:pt idx="2207">
                  <c:v>-5.3267499999999997E-8</c:v>
                </c:pt>
                <c:pt idx="2208">
                  <c:v>-5.3255000000000003E-8</c:v>
                </c:pt>
                <c:pt idx="2209">
                  <c:v>-5.3242500000000002E-8</c:v>
                </c:pt>
                <c:pt idx="2210">
                  <c:v>-5.3230000000000001E-8</c:v>
                </c:pt>
                <c:pt idx="2211">
                  <c:v>-5.32175E-8</c:v>
                </c:pt>
                <c:pt idx="2212">
                  <c:v>-5.3204999999999999E-8</c:v>
                </c:pt>
                <c:pt idx="2213">
                  <c:v>-5.3192499999999998E-8</c:v>
                </c:pt>
                <c:pt idx="2214">
                  <c:v>-5.3179999999999997E-8</c:v>
                </c:pt>
                <c:pt idx="2215">
                  <c:v>-5.3167500000000003E-8</c:v>
                </c:pt>
                <c:pt idx="2216">
                  <c:v>-5.3155000000000002E-8</c:v>
                </c:pt>
                <c:pt idx="2217">
                  <c:v>-5.3142500000000001E-8</c:v>
                </c:pt>
                <c:pt idx="2218">
                  <c:v>-5.313E-8</c:v>
                </c:pt>
                <c:pt idx="2219">
                  <c:v>-5.3117499999999999E-8</c:v>
                </c:pt>
                <c:pt idx="2220">
                  <c:v>-5.3104999999999998E-8</c:v>
                </c:pt>
                <c:pt idx="2221">
                  <c:v>-5.3092499999999997E-8</c:v>
                </c:pt>
                <c:pt idx="2222">
                  <c:v>-5.3080000000000003E-8</c:v>
                </c:pt>
                <c:pt idx="2223">
                  <c:v>-5.3067500000000002E-8</c:v>
                </c:pt>
                <c:pt idx="2224">
                  <c:v>-5.3055000000000001E-8</c:v>
                </c:pt>
                <c:pt idx="2225">
                  <c:v>-5.30425E-8</c:v>
                </c:pt>
                <c:pt idx="2226">
                  <c:v>-5.3029999999999999E-8</c:v>
                </c:pt>
                <c:pt idx="2227">
                  <c:v>-5.3017499999999998E-8</c:v>
                </c:pt>
                <c:pt idx="2228">
                  <c:v>-5.3004999999999997E-8</c:v>
                </c:pt>
                <c:pt idx="2229">
                  <c:v>-5.2992500000000003E-8</c:v>
                </c:pt>
                <c:pt idx="2230">
                  <c:v>-5.2980000000000002E-8</c:v>
                </c:pt>
                <c:pt idx="2231">
                  <c:v>-5.2967500000000001E-8</c:v>
                </c:pt>
                <c:pt idx="2232">
                  <c:v>-5.2955E-8</c:v>
                </c:pt>
                <c:pt idx="2233">
                  <c:v>-5.2942499999999999E-8</c:v>
                </c:pt>
                <c:pt idx="2234">
                  <c:v>-5.2929999999999998E-8</c:v>
                </c:pt>
                <c:pt idx="2235">
                  <c:v>-5.2917499999999997E-8</c:v>
                </c:pt>
                <c:pt idx="2236">
                  <c:v>-5.2905000000000003E-8</c:v>
                </c:pt>
                <c:pt idx="2237">
                  <c:v>-5.2892500000000002E-8</c:v>
                </c:pt>
                <c:pt idx="2238">
                  <c:v>-5.2880000000000001E-8</c:v>
                </c:pt>
                <c:pt idx="2239">
                  <c:v>-5.28675E-8</c:v>
                </c:pt>
                <c:pt idx="2240">
                  <c:v>-5.2854999999999999E-8</c:v>
                </c:pt>
                <c:pt idx="2241">
                  <c:v>-5.2842499999999998E-8</c:v>
                </c:pt>
                <c:pt idx="2242">
                  <c:v>-5.2829999999999997E-8</c:v>
                </c:pt>
                <c:pt idx="2243">
                  <c:v>-5.2817500000000003E-8</c:v>
                </c:pt>
                <c:pt idx="2244">
                  <c:v>-5.2805000000000002E-8</c:v>
                </c:pt>
                <c:pt idx="2245">
                  <c:v>-5.2792500000000001E-8</c:v>
                </c:pt>
                <c:pt idx="2246">
                  <c:v>-5.278E-8</c:v>
                </c:pt>
                <c:pt idx="2247">
                  <c:v>-5.2767499999999999E-8</c:v>
                </c:pt>
                <c:pt idx="2248">
                  <c:v>-5.2754999999999998E-8</c:v>
                </c:pt>
                <c:pt idx="2249">
                  <c:v>-5.2742499999999997E-8</c:v>
                </c:pt>
                <c:pt idx="2250">
                  <c:v>-5.2730000000000003E-8</c:v>
                </c:pt>
                <c:pt idx="2251">
                  <c:v>-5.2717500000000002E-8</c:v>
                </c:pt>
                <c:pt idx="2252">
                  <c:v>-5.2705000000000001E-8</c:v>
                </c:pt>
                <c:pt idx="2253">
                  <c:v>-5.26925E-8</c:v>
                </c:pt>
                <c:pt idx="2254">
                  <c:v>-5.2679999999999999E-8</c:v>
                </c:pt>
                <c:pt idx="2255">
                  <c:v>-5.2667499999999998E-8</c:v>
                </c:pt>
                <c:pt idx="2256">
                  <c:v>-5.2654999999999997E-8</c:v>
                </c:pt>
                <c:pt idx="2257">
                  <c:v>-5.2642500000000003E-8</c:v>
                </c:pt>
                <c:pt idx="2258">
                  <c:v>-5.2630000000000002E-8</c:v>
                </c:pt>
                <c:pt idx="2259">
                  <c:v>-5.2617500000000001E-8</c:v>
                </c:pt>
                <c:pt idx="2260">
                  <c:v>-5.2605E-8</c:v>
                </c:pt>
                <c:pt idx="2261">
                  <c:v>-5.2592499999999999E-8</c:v>
                </c:pt>
                <c:pt idx="2262">
                  <c:v>-5.2579999999999998E-8</c:v>
                </c:pt>
                <c:pt idx="2263">
                  <c:v>-5.2567499999999997E-8</c:v>
                </c:pt>
                <c:pt idx="2264">
                  <c:v>-5.2555000000000003E-8</c:v>
                </c:pt>
                <c:pt idx="2265">
                  <c:v>-5.2542500000000002E-8</c:v>
                </c:pt>
                <c:pt idx="2266">
                  <c:v>-5.2530000000000001E-8</c:v>
                </c:pt>
                <c:pt idx="2267">
                  <c:v>-5.25175E-8</c:v>
                </c:pt>
                <c:pt idx="2268">
                  <c:v>-5.2504999999999999E-8</c:v>
                </c:pt>
                <c:pt idx="2269">
                  <c:v>-5.2492499999999998E-8</c:v>
                </c:pt>
                <c:pt idx="2270">
                  <c:v>-5.2479999999999997E-8</c:v>
                </c:pt>
                <c:pt idx="2271">
                  <c:v>-5.2467500000000003E-8</c:v>
                </c:pt>
                <c:pt idx="2272">
                  <c:v>-5.2455000000000002E-8</c:v>
                </c:pt>
                <c:pt idx="2273">
                  <c:v>-5.2442500000000001E-8</c:v>
                </c:pt>
                <c:pt idx="2274">
                  <c:v>-5.243E-8</c:v>
                </c:pt>
                <c:pt idx="2275">
                  <c:v>-5.2417499999999999E-8</c:v>
                </c:pt>
                <c:pt idx="2276">
                  <c:v>-5.2404999999999998E-8</c:v>
                </c:pt>
                <c:pt idx="2277">
                  <c:v>-5.2392499999999997E-8</c:v>
                </c:pt>
                <c:pt idx="2278">
                  <c:v>-5.2380000000000003E-8</c:v>
                </c:pt>
                <c:pt idx="2279">
                  <c:v>-5.2367500000000002E-8</c:v>
                </c:pt>
                <c:pt idx="2280">
                  <c:v>-5.2355000000000001E-8</c:v>
                </c:pt>
                <c:pt idx="2281">
                  <c:v>-5.23425E-8</c:v>
                </c:pt>
                <c:pt idx="2282">
                  <c:v>-5.2329999999999999E-8</c:v>
                </c:pt>
                <c:pt idx="2283">
                  <c:v>-5.2317499999999998E-8</c:v>
                </c:pt>
                <c:pt idx="2284">
                  <c:v>-5.2304999999999998E-8</c:v>
                </c:pt>
                <c:pt idx="2285">
                  <c:v>-5.2292500000000003E-8</c:v>
                </c:pt>
                <c:pt idx="2286">
                  <c:v>-5.2280000000000002E-8</c:v>
                </c:pt>
                <c:pt idx="2287">
                  <c:v>-5.2267500000000001E-8</c:v>
                </c:pt>
                <c:pt idx="2288">
                  <c:v>-5.2255E-8</c:v>
                </c:pt>
                <c:pt idx="2289">
                  <c:v>-5.2242499999999999E-8</c:v>
                </c:pt>
                <c:pt idx="2290">
                  <c:v>-5.2229999999999999E-8</c:v>
                </c:pt>
                <c:pt idx="2291">
                  <c:v>-5.2217499999999998E-8</c:v>
                </c:pt>
                <c:pt idx="2292">
                  <c:v>-5.2205000000000003E-8</c:v>
                </c:pt>
                <c:pt idx="2293">
                  <c:v>-5.2192500000000002E-8</c:v>
                </c:pt>
                <c:pt idx="2294">
                  <c:v>-5.2180000000000001E-8</c:v>
                </c:pt>
                <c:pt idx="2295">
                  <c:v>-5.21675E-8</c:v>
                </c:pt>
                <c:pt idx="2296">
                  <c:v>-5.2154999999999999E-8</c:v>
                </c:pt>
                <c:pt idx="2297">
                  <c:v>-5.2142499999999999E-8</c:v>
                </c:pt>
                <c:pt idx="2298">
                  <c:v>-5.2129999999999998E-8</c:v>
                </c:pt>
                <c:pt idx="2299">
                  <c:v>-5.2117500000000003E-8</c:v>
                </c:pt>
                <c:pt idx="2300">
                  <c:v>-5.2105000000000002E-8</c:v>
                </c:pt>
                <c:pt idx="2301">
                  <c:v>-5.2092500000000001E-8</c:v>
                </c:pt>
                <c:pt idx="2302">
                  <c:v>-5.208E-8</c:v>
                </c:pt>
                <c:pt idx="2303">
                  <c:v>-5.20675E-8</c:v>
                </c:pt>
                <c:pt idx="2304">
                  <c:v>-5.2054999999999999E-8</c:v>
                </c:pt>
                <c:pt idx="2305">
                  <c:v>-5.2042499999999998E-8</c:v>
                </c:pt>
                <c:pt idx="2306">
                  <c:v>-5.2029999999999997E-8</c:v>
                </c:pt>
                <c:pt idx="2307">
                  <c:v>-5.2017500000000002E-8</c:v>
                </c:pt>
                <c:pt idx="2308">
                  <c:v>-5.2005000000000001E-8</c:v>
                </c:pt>
                <c:pt idx="2309">
                  <c:v>-5.1992500000000001E-8</c:v>
                </c:pt>
                <c:pt idx="2310">
                  <c:v>-5.198E-8</c:v>
                </c:pt>
                <c:pt idx="2311">
                  <c:v>-5.1967499999999999E-8</c:v>
                </c:pt>
                <c:pt idx="2312">
                  <c:v>-5.1954999999999998E-8</c:v>
                </c:pt>
                <c:pt idx="2313">
                  <c:v>-5.1942499999999997E-8</c:v>
                </c:pt>
                <c:pt idx="2314">
                  <c:v>-5.1930000000000002E-8</c:v>
                </c:pt>
                <c:pt idx="2315">
                  <c:v>-5.1917500000000002E-8</c:v>
                </c:pt>
                <c:pt idx="2316">
                  <c:v>-5.1905000000000001E-8</c:v>
                </c:pt>
                <c:pt idx="2317">
                  <c:v>-5.18925E-8</c:v>
                </c:pt>
                <c:pt idx="2318">
                  <c:v>-5.1879999999999999E-8</c:v>
                </c:pt>
                <c:pt idx="2319">
                  <c:v>-5.1867499999999998E-8</c:v>
                </c:pt>
                <c:pt idx="2320">
                  <c:v>-5.1854999999999997E-8</c:v>
                </c:pt>
                <c:pt idx="2321">
                  <c:v>-5.1842500000000002E-8</c:v>
                </c:pt>
                <c:pt idx="2322">
                  <c:v>-5.1830000000000002E-8</c:v>
                </c:pt>
                <c:pt idx="2323">
                  <c:v>-5.1817500000000001E-8</c:v>
                </c:pt>
                <c:pt idx="2324">
                  <c:v>-5.1805E-8</c:v>
                </c:pt>
                <c:pt idx="2325">
                  <c:v>-5.1792499999999999E-8</c:v>
                </c:pt>
                <c:pt idx="2326">
                  <c:v>-5.1779999999999998E-8</c:v>
                </c:pt>
                <c:pt idx="2327">
                  <c:v>-5.1767499999999997E-8</c:v>
                </c:pt>
                <c:pt idx="2328">
                  <c:v>-5.1755000000000003E-8</c:v>
                </c:pt>
                <c:pt idx="2329">
                  <c:v>-5.1742500000000002E-8</c:v>
                </c:pt>
                <c:pt idx="2330">
                  <c:v>-5.1730000000000001E-8</c:v>
                </c:pt>
                <c:pt idx="2331">
                  <c:v>-5.17175E-8</c:v>
                </c:pt>
                <c:pt idx="2332">
                  <c:v>-5.1704999999999999E-8</c:v>
                </c:pt>
                <c:pt idx="2333">
                  <c:v>-5.1692499999999998E-8</c:v>
                </c:pt>
                <c:pt idx="2334">
                  <c:v>-5.1679999999999997E-8</c:v>
                </c:pt>
                <c:pt idx="2335">
                  <c:v>-5.1667500000000003E-8</c:v>
                </c:pt>
                <c:pt idx="2336">
                  <c:v>-5.1655000000000002E-8</c:v>
                </c:pt>
                <c:pt idx="2337">
                  <c:v>-5.1642500000000001E-8</c:v>
                </c:pt>
                <c:pt idx="2338">
                  <c:v>-5.163E-8</c:v>
                </c:pt>
                <c:pt idx="2339">
                  <c:v>-5.1617499999999999E-8</c:v>
                </c:pt>
                <c:pt idx="2340">
                  <c:v>-5.1604999999999998E-8</c:v>
                </c:pt>
                <c:pt idx="2341">
                  <c:v>-5.1592499999999997E-8</c:v>
                </c:pt>
                <c:pt idx="2342">
                  <c:v>-5.1580000000000003E-8</c:v>
                </c:pt>
                <c:pt idx="2343">
                  <c:v>-5.1567500000000002E-8</c:v>
                </c:pt>
                <c:pt idx="2344">
                  <c:v>-5.1555000000000001E-8</c:v>
                </c:pt>
                <c:pt idx="2345">
                  <c:v>-5.15425E-8</c:v>
                </c:pt>
                <c:pt idx="2346">
                  <c:v>-5.1529999999999999E-8</c:v>
                </c:pt>
                <c:pt idx="2347">
                  <c:v>-5.1517499999999998E-8</c:v>
                </c:pt>
                <c:pt idx="2348">
                  <c:v>-5.1504999999999997E-8</c:v>
                </c:pt>
                <c:pt idx="2349">
                  <c:v>-5.1492500000000003E-8</c:v>
                </c:pt>
                <c:pt idx="2350">
                  <c:v>-5.1480000000000002E-8</c:v>
                </c:pt>
                <c:pt idx="2351">
                  <c:v>-5.1467500000000001E-8</c:v>
                </c:pt>
                <c:pt idx="2352">
                  <c:v>-5.1455E-8</c:v>
                </c:pt>
                <c:pt idx="2353">
                  <c:v>-5.1442499999999999E-8</c:v>
                </c:pt>
                <c:pt idx="2354">
                  <c:v>-5.1429999999999998E-8</c:v>
                </c:pt>
                <c:pt idx="2355">
                  <c:v>-5.1417499999999997E-8</c:v>
                </c:pt>
                <c:pt idx="2356">
                  <c:v>-5.1405000000000003E-8</c:v>
                </c:pt>
                <c:pt idx="2357">
                  <c:v>-5.1392500000000002E-8</c:v>
                </c:pt>
                <c:pt idx="2358">
                  <c:v>-5.1380000000000001E-8</c:v>
                </c:pt>
                <c:pt idx="2359">
                  <c:v>-5.13675E-8</c:v>
                </c:pt>
                <c:pt idx="2360">
                  <c:v>-5.1354999999999999E-8</c:v>
                </c:pt>
                <c:pt idx="2361">
                  <c:v>-5.1342499999999998E-8</c:v>
                </c:pt>
                <c:pt idx="2362">
                  <c:v>-5.1329999999999997E-8</c:v>
                </c:pt>
                <c:pt idx="2363">
                  <c:v>-5.1317500000000003E-8</c:v>
                </c:pt>
                <c:pt idx="2364">
                  <c:v>-5.1305000000000002E-8</c:v>
                </c:pt>
                <c:pt idx="2365">
                  <c:v>-5.1292500000000001E-8</c:v>
                </c:pt>
                <c:pt idx="2366">
                  <c:v>-5.128E-8</c:v>
                </c:pt>
                <c:pt idx="2367">
                  <c:v>-5.1267499999999999E-8</c:v>
                </c:pt>
                <c:pt idx="2368">
                  <c:v>-5.1254999999999998E-8</c:v>
                </c:pt>
                <c:pt idx="2369">
                  <c:v>-5.1242499999999997E-8</c:v>
                </c:pt>
                <c:pt idx="2370">
                  <c:v>-5.1230000000000003E-8</c:v>
                </c:pt>
                <c:pt idx="2371">
                  <c:v>-5.1217500000000002E-8</c:v>
                </c:pt>
                <c:pt idx="2372">
                  <c:v>-5.1205000000000001E-8</c:v>
                </c:pt>
                <c:pt idx="2373">
                  <c:v>-5.11925E-8</c:v>
                </c:pt>
                <c:pt idx="2374">
                  <c:v>-5.1179999999999999E-8</c:v>
                </c:pt>
                <c:pt idx="2375">
                  <c:v>-5.1167499999999998E-8</c:v>
                </c:pt>
                <c:pt idx="2376">
                  <c:v>-5.1154999999999997E-8</c:v>
                </c:pt>
                <c:pt idx="2377">
                  <c:v>-5.1142500000000003E-8</c:v>
                </c:pt>
                <c:pt idx="2378">
                  <c:v>-5.1130000000000002E-8</c:v>
                </c:pt>
                <c:pt idx="2379">
                  <c:v>-5.1117500000000001E-8</c:v>
                </c:pt>
                <c:pt idx="2380">
                  <c:v>-5.1105E-8</c:v>
                </c:pt>
                <c:pt idx="2381">
                  <c:v>-5.1092499999999999E-8</c:v>
                </c:pt>
                <c:pt idx="2382">
                  <c:v>-5.1079999999999998E-8</c:v>
                </c:pt>
                <c:pt idx="2383">
                  <c:v>-5.1067499999999997E-8</c:v>
                </c:pt>
                <c:pt idx="2384">
                  <c:v>-5.1055000000000003E-8</c:v>
                </c:pt>
                <c:pt idx="2385">
                  <c:v>-5.1042500000000002E-8</c:v>
                </c:pt>
                <c:pt idx="2386">
                  <c:v>-5.1030000000000001E-8</c:v>
                </c:pt>
                <c:pt idx="2387">
                  <c:v>-5.10175E-8</c:v>
                </c:pt>
                <c:pt idx="2388">
                  <c:v>-5.1004999999999999E-8</c:v>
                </c:pt>
                <c:pt idx="2389">
                  <c:v>-5.0992499999999998E-8</c:v>
                </c:pt>
                <c:pt idx="2390">
                  <c:v>-5.0979999999999997E-8</c:v>
                </c:pt>
                <c:pt idx="2391">
                  <c:v>-5.0967500000000003E-8</c:v>
                </c:pt>
                <c:pt idx="2392">
                  <c:v>-5.0955000000000002E-8</c:v>
                </c:pt>
                <c:pt idx="2393">
                  <c:v>-5.0942500000000001E-8</c:v>
                </c:pt>
                <c:pt idx="2394">
                  <c:v>-5.093E-8</c:v>
                </c:pt>
                <c:pt idx="2395">
                  <c:v>-5.0917499999999999E-8</c:v>
                </c:pt>
                <c:pt idx="2396">
                  <c:v>-5.0904999999999998E-8</c:v>
                </c:pt>
                <c:pt idx="2397">
                  <c:v>-5.0892499999999997E-8</c:v>
                </c:pt>
                <c:pt idx="2398">
                  <c:v>-5.0880000000000003E-8</c:v>
                </c:pt>
                <c:pt idx="2399">
                  <c:v>-5.0867500000000002E-8</c:v>
                </c:pt>
                <c:pt idx="2400">
                  <c:v>-5.0855000000000001E-8</c:v>
                </c:pt>
                <c:pt idx="2401">
                  <c:v>-5.08425E-8</c:v>
                </c:pt>
                <c:pt idx="2402">
                  <c:v>-5.0829999999999999E-8</c:v>
                </c:pt>
                <c:pt idx="2403">
                  <c:v>-5.0817499999999998E-8</c:v>
                </c:pt>
                <c:pt idx="2404">
                  <c:v>-5.0804999999999997E-8</c:v>
                </c:pt>
                <c:pt idx="2405">
                  <c:v>-5.0792500000000003E-8</c:v>
                </c:pt>
                <c:pt idx="2406">
                  <c:v>-5.0780000000000002E-8</c:v>
                </c:pt>
                <c:pt idx="2407">
                  <c:v>-5.0767500000000001E-8</c:v>
                </c:pt>
                <c:pt idx="2408">
                  <c:v>-5.0755E-8</c:v>
                </c:pt>
                <c:pt idx="2409">
                  <c:v>-5.0742499999999999E-8</c:v>
                </c:pt>
                <c:pt idx="2410">
                  <c:v>-5.0729999999999998E-8</c:v>
                </c:pt>
                <c:pt idx="2411">
                  <c:v>-5.0717499999999997E-8</c:v>
                </c:pt>
                <c:pt idx="2412">
                  <c:v>-5.0705000000000003E-8</c:v>
                </c:pt>
                <c:pt idx="2413">
                  <c:v>-5.0692500000000002E-8</c:v>
                </c:pt>
                <c:pt idx="2414">
                  <c:v>-5.0680000000000001E-8</c:v>
                </c:pt>
                <c:pt idx="2415">
                  <c:v>-5.06675E-8</c:v>
                </c:pt>
                <c:pt idx="2416">
                  <c:v>-5.0654999999999999E-8</c:v>
                </c:pt>
                <c:pt idx="2417">
                  <c:v>-5.0642499999999998E-8</c:v>
                </c:pt>
                <c:pt idx="2418">
                  <c:v>-5.0629999999999997E-8</c:v>
                </c:pt>
                <c:pt idx="2419">
                  <c:v>-5.0617500000000003E-8</c:v>
                </c:pt>
                <c:pt idx="2420">
                  <c:v>-5.0605000000000002E-8</c:v>
                </c:pt>
                <c:pt idx="2421">
                  <c:v>-5.0592500000000001E-8</c:v>
                </c:pt>
                <c:pt idx="2422">
                  <c:v>-5.058E-8</c:v>
                </c:pt>
                <c:pt idx="2423">
                  <c:v>-5.0567499999999999E-8</c:v>
                </c:pt>
                <c:pt idx="2424">
                  <c:v>-5.0554999999999998E-8</c:v>
                </c:pt>
                <c:pt idx="2425">
                  <c:v>-5.0542499999999997E-8</c:v>
                </c:pt>
                <c:pt idx="2426">
                  <c:v>-5.0530000000000003E-8</c:v>
                </c:pt>
                <c:pt idx="2427">
                  <c:v>-5.0517500000000002E-8</c:v>
                </c:pt>
                <c:pt idx="2428">
                  <c:v>-5.0505000000000001E-8</c:v>
                </c:pt>
                <c:pt idx="2429">
                  <c:v>-5.04925E-8</c:v>
                </c:pt>
                <c:pt idx="2430">
                  <c:v>-5.0479999999999999E-8</c:v>
                </c:pt>
                <c:pt idx="2431">
                  <c:v>-5.0467499999999998E-8</c:v>
                </c:pt>
                <c:pt idx="2432">
                  <c:v>-5.0454999999999998E-8</c:v>
                </c:pt>
                <c:pt idx="2433">
                  <c:v>-5.0442500000000003E-8</c:v>
                </c:pt>
                <c:pt idx="2434">
                  <c:v>-5.0430000000000002E-8</c:v>
                </c:pt>
                <c:pt idx="2435">
                  <c:v>-5.0417500000000001E-8</c:v>
                </c:pt>
                <c:pt idx="2436">
                  <c:v>-5.0405E-8</c:v>
                </c:pt>
                <c:pt idx="2437">
                  <c:v>-5.0392499999999999E-8</c:v>
                </c:pt>
                <c:pt idx="2438">
                  <c:v>-5.0379999999999998E-8</c:v>
                </c:pt>
                <c:pt idx="2439">
                  <c:v>-5.0367499999999998E-8</c:v>
                </c:pt>
                <c:pt idx="2440">
                  <c:v>-5.0355000000000003E-8</c:v>
                </c:pt>
                <c:pt idx="2441">
                  <c:v>-5.0342500000000002E-8</c:v>
                </c:pt>
                <c:pt idx="2442">
                  <c:v>-5.0330000000000001E-8</c:v>
                </c:pt>
                <c:pt idx="2443">
                  <c:v>-5.03175E-8</c:v>
                </c:pt>
                <c:pt idx="2444">
                  <c:v>-5.0304999999999999E-8</c:v>
                </c:pt>
                <c:pt idx="2445">
                  <c:v>-5.0292499999999999E-8</c:v>
                </c:pt>
                <c:pt idx="2446">
                  <c:v>-5.0279999999999998E-8</c:v>
                </c:pt>
                <c:pt idx="2447">
                  <c:v>-5.0267500000000003E-8</c:v>
                </c:pt>
                <c:pt idx="2448">
                  <c:v>-5.0255000000000002E-8</c:v>
                </c:pt>
                <c:pt idx="2449">
                  <c:v>-5.0242500000000001E-8</c:v>
                </c:pt>
                <c:pt idx="2450">
                  <c:v>-5.023E-8</c:v>
                </c:pt>
                <c:pt idx="2451">
                  <c:v>-5.02175E-8</c:v>
                </c:pt>
                <c:pt idx="2452">
                  <c:v>-5.0204999999999999E-8</c:v>
                </c:pt>
                <c:pt idx="2453">
                  <c:v>-5.0192499999999998E-8</c:v>
                </c:pt>
                <c:pt idx="2454">
                  <c:v>-5.0179999999999997E-8</c:v>
                </c:pt>
                <c:pt idx="2455">
                  <c:v>-5.0167500000000002E-8</c:v>
                </c:pt>
                <c:pt idx="2456">
                  <c:v>-5.0155000000000001E-8</c:v>
                </c:pt>
                <c:pt idx="2457">
                  <c:v>-5.0142500000000001E-8</c:v>
                </c:pt>
                <c:pt idx="2458">
                  <c:v>-5.013E-8</c:v>
                </c:pt>
                <c:pt idx="2459">
                  <c:v>-5.0117499999999999E-8</c:v>
                </c:pt>
                <c:pt idx="2460">
                  <c:v>-5.0104999999999998E-8</c:v>
                </c:pt>
                <c:pt idx="2461">
                  <c:v>-5.0092499999999997E-8</c:v>
                </c:pt>
                <c:pt idx="2462">
                  <c:v>-5.0080000000000002E-8</c:v>
                </c:pt>
                <c:pt idx="2463">
                  <c:v>-5.0067500000000001E-8</c:v>
                </c:pt>
                <c:pt idx="2464">
                  <c:v>-5.0055000000000001E-8</c:v>
                </c:pt>
                <c:pt idx="2465">
                  <c:v>-5.00425E-8</c:v>
                </c:pt>
                <c:pt idx="2466">
                  <c:v>-5.0029999999999999E-8</c:v>
                </c:pt>
                <c:pt idx="2467">
                  <c:v>-5.0017499999999998E-8</c:v>
                </c:pt>
                <c:pt idx="2468">
                  <c:v>-5.0004999999999997E-8</c:v>
                </c:pt>
                <c:pt idx="2469">
                  <c:v>-4.9992500000000002E-8</c:v>
                </c:pt>
                <c:pt idx="2470">
                  <c:v>-4.9980000000000002E-8</c:v>
                </c:pt>
                <c:pt idx="2471">
                  <c:v>-4.9967500000000001E-8</c:v>
                </c:pt>
                <c:pt idx="2472">
                  <c:v>-4.9955E-8</c:v>
                </c:pt>
                <c:pt idx="2473">
                  <c:v>-4.9942499999999999E-8</c:v>
                </c:pt>
                <c:pt idx="2474">
                  <c:v>-4.9929999999999998E-8</c:v>
                </c:pt>
                <c:pt idx="2475">
                  <c:v>-4.9917499999999997E-8</c:v>
                </c:pt>
                <c:pt idx="2476">
                  <c:v>-4.9905000000000003E-8</c:v>
                </c:pt>
                <c:pt idx="2477">
                  <c:v>-4.9892500000000002E-8</c:v>
                </c:pt>
                <c:pt idx="2478">
                  <c:v>-4.9880000000000001E-8</c:v>
                </c:pt>
                <c:pt idx="2479">
                  <c:v>-4.98675E-8</c:v>
                </c:pt>
                <c:pt idx="2480">
                  <c:v>-4.9854999999999999E-8</c:v>
                </c:pt>
                <c:pt idx="2481">
                  <c:v>-4.9842499999999998E-8</c:v>
                </c:pt>
                <c:pt idx="2482">
                  <c:v>-4.9829999999999997E-8</c:v>
                </c:pt>
                <c:pt idx="2483">
                  <c:v>-4.9817500000000003E-8</c:v>
                </c:pt>
                <c:pt idx="2484">
                  <c:v>-4.9805000000000002E-8</c:v>
                </c:pt>
                <c:pt idx="2485">
                  <c:v>-4.9792500000000001E-8</c:v>
                </c:pt>
                <c:pt idx="2486">
                  <c:v>-4.978E-8</c:v>
                </c:pt>
                <c:pt idx="2487">
                  <c:v>-4.9767499999999999E-8</c:v>
                </c:pt>
                <c:pt idx="2488">
                  <c:v>-4.9754999999999998E-8</c:v>
                </c:pt>
                <c:pt idx="2489">
                  <c:v>-4.9742499999999997E-8</c:v>
                </c:pt>
                <c:pt idx="2490">
                  <c:v>-4.9730000000000003E-8</c:v>
                </c:pt>
                <c:pt idx="2491">
                  <c:v>-4.9717500000000002E-8</c:v>
                </c:pt>
                <c:pt idx="2492">
                  <c:v>-4.9705000000000001E-8</c:v>
                </c:pt>
                <c:pt idx="2493">
                  <c:v>-4.96925E-8</c:v>
                </c:pt>
                <c:pt idx="2494">
                  <c:v>-4.9679999999999999E-8</c:v>
                </c:pt>
                <c:pt idx="2495">
                  <c:v>-4.9667499999999998E-8</c:v>
                </c:pt>
                <c:pt idx="2496">
                  <c:v>-4.9654999999999997E-8</c:v>
                </c:pt>
                <c:pt idx="2497">
                  <c:v>-4.9642500000000003E-8</c:v>
                </c:pt>
                <c:pt idx="2498">
                  <c:v>-4.9630000000000002E-8</c:v>
                </c:pt>
                <c:pt idx="2499">
                  <c:v>-4.9617500000000001E-8</c:v>
                </c:pt>
                <c:pt idx="2500">
                  <c:v>-4.9605E-8</c:v>
                </c:pt>
                <c:pt idx="2501">
                  <c:v>-4.9592499999999999E-8</c:v>
                </c:pt>
                <c:pt idx="2502">
                  <c:v>-4.9579999999999998E-8</c:v>
                </c:pt>
                <c:pt idx="2503">
                  <c:v>-4.9567499999999997E-8</c:v>
                </c:pt>
                <c:pt idx="2504">
                  <c:v>-4.9555000000000003E-8</c:v>
                </c:pt>
                <c:pt idx="2505">
                  <c:v>-4.9542500000000002E-8</c:v>
                </c:pt>
                <c:pt idx="2506">
                  <c:v>-4.9530000000000001E-8</c:v>
                </c:pt>
                <c:pt idx="2507">
                  <c:v>-4.95175E-8</c:v>
                </c:pt>
                <c:pt idx="2508">
                  <c:v>-4.9504999999999999E-8</c:v>
                </c:pt>
                <c:pt idx="2509">
                  <c:v>-4.9492499999999998E-8</c:v>
                </c:pt>
                <c:pt idx="2510">
                  <c:v>-4.9479999999999997E-8</c:v>
                </c:pt>
                <c:pt idx="2511">
                  <c:v>-4.9467500000000003E-8</c:v>
                </c:pt>
                <c:pt idx="2512">
                  <c:v>-4.9455000000000002E-8</c:v>
                </c:pt>
                <c:pt idx="2513">
                  <c:v>-4.9442500000000001E-8</c:v>
                </c:pt>
                <c:pt idx="2514">
                  <c:v>-4.943E-8</c:v>
                </c:pt>
                <c:pt idx="2515">
                  <c:v>-4.9417499999999999E-8</c:v>
                </c:pt>
                <c:pt idx="2516">
                  <c:v>-4.9404999999999998E-8</c:v>
                </c:pt>
                <c:pt idx="2517">
                  <c:v>-4.9392499999999997E-8</c:v>
                </c:pt>
                <c:pt idx="2518">
                  <c:v>-4.9380000000000003E-8</c:v>
                </c:pt>
                <c:pt idx="2519">
                  <c:v>-4.9367500000000002E-8</c:v>
                </c:pt>
                <c:pt idx="2520">
                  <c:v>-4.9355000000000001E-8</c:v>
                </c:pt>
                <c:pt idx="2521">
                  <c:v>-4.93425E-8</c:v>
                </c:pt>
                <c:pt idx="2522">
                  <c:v>-4.9329999999999999E-8</c:v>
                </c:pt>
                <c:pt idx="2523">
                  <c:v>-4.9317499999999998E-8</c:v>
                </c:pt>
                <c:pt idx="2524">
                  <c:v>-4.9304999999999997E-8</c:v>
                </c:pt>
                <c:pt idx="2525">
                  <c:v>-4.9292500000000003E-8</c:v>
                </c:pt>
                <c:pt idx="2526">
                  <c:v>-4.9280000000000002E-8</c:v>
                </c:pt>
                <c:pt idx="2527">
                  <c:v>-4.9267500000000001E-8</c:v>
                </c:pt>
                <c:pt idx="2528">
                  <c:v>-4.9255E-8</c:v>
                </c:pt>
                <c:pt idx="2529">
                  <c:v>-4.9242499999999999E-8</c:v>
                </c:pt>
                <c:pt idx="2530">
                  <c:v>-4.9229999999999998E-8</c:v>
                </c:pt>
                <c:pt idx="2531">
                  <c:v>-4.9217499999999997E-8</c:v>
                </c:pt>
                <c:pt idx="2532">
                  <c:v>-4.9205000000000003E-8</c:v>
                </c:pt>
                <c:pt idx="2533">
                  <c:v>-4.9192500000000002E-8</c:v>
                </c:pt>
                <c:pt idx="2534">
                  <c:v>-4.9180000000000001E-8</c:v>
                </c:pt>
                <c:pt idx="2535">
                  <c:v>-4.91675E-8</c:v>
                </c:pt>
                <c:pt idx="2536">
                  <c:v>-4.9154999999999999E-8</c:v>
                </c:pt>
                <c:pt idx="2537">
                  <c:v>-4.9142499999999998E-8</c:v>
                </c:pt>
                <c:pt idx="2538">
                  <c:v>-4.9129999999999997E-8</c:v>
                </c:pt>
                <c:pt idx="2539">
                  <c:v>-4.9117500000000003E-8</c:v>
                </c:pt>
                <c:pt idx="2540">
                  <c:v>-4.9105000000000002E-8</c:v>
                </c:pt>
                <c:pt idx="2541">
                  <c:v>-4.9092500000000001E-8</c:v>
                </c:pt>
                <c:pt idx="2542">
                  <c:v>-4.908E-8</c:v>
                </c:pt>
                <c:pt idx="2543">
                  <c:v>-4.9067499999999999E-8</c:v>
                </c:pt>
                <c:pt idx="2544">
                  <c:v>-4.9054999999999998E-8</c:v>
                </c:pt>
                <c:pt idx="2545">
                  <c:v>-4.9042499999999997E-8</c:v>
                </c:pt>
                <c:pt idx="2546">
                  <c:v>-4.9030000000000003E-8</c:v>
                </c:pt>
                <c:pt idx="2547">
                  <c:v>-4.9017500000000002E-8</c:v>
                </c:pt>
                <c:pt idx="2548">
                  <c:v>-4.9005000000000001E-8</c:v>
                </c:pt>
                <c:pt idx="2549">
                  <c:v>-4.89925E-8</c:v>
                </c:pt>
                <c:pt idx="2550">
                  <c:v>-4.8979999999999999E-8</c:v>
                </c:pt>
                <c:pt idx="2551">
                  <c:v>-4.8967499999999998E-8</c:v>
                </c:pt>
                <c:pt idx="2552">
                  <c:v>-4.8954999999999997E-8</c:v>
                </c:pt>
                <c:pt idx="2553">
                  <c:v>-4.8942500000000003E-8</c:v>
                </c:pt>
                <c:pt idx="2554">
                  <c:v>-4.8930000000000002E-8</c:v>
                </c:pt>
                <c:pt idx="2555">
                  <c:v>-4.8917500000000001E-8</c:v>
                </c:pt>
                <c:pt idx="2556">
                  <c:v>-4.8905E-8</c:v>
                </c:pt>
                <c:pt idx="2557">
                  <c:v>-4.8892499999999999E-8</c:v>
                </c:pt>
                <c:pt idx="2558">
                  <c:v>-4.8879999999999998E-8</c:v>
                </c:pt>
                <c:pt idx="2559">
                  <c:v>-4.8867499999999997E-8</c:v>
                </c:pt>
                <c:pt idx="2560">
                  <c:v>-4.8855000000000003E-8</c:v>
                </c:pt>
                <c:pt idx="2561">
                  <c:v>-4.8842500000000002E-8</c:v>
                </c:pt>
                <c:pt idx="2562">
                  <c:v>-4.8830000000000001E-8</c:v>
                </c:pt>
                <c:pt idx="2563">
                  <c:v>-4.88175E-8</c:v>
                </c:pt>
                <c:pt idx="2564">
                  <c:v>-4.8804999999999999E-8</c:v>
                </c:pt>
                <c:pt idx="2565">
                  <c:v>-4.8792499999999998E-8</c:v>
                </c:pt>
                <c:pt idx="2566">
                  <c:v>-4.8779999999999997E-8</c:v>
                </c:pt>
                <c:pt idx="2567">
                  <c:v>-4.8767500000000003E-8</c:v>
                </c:pt>
                <c:pt idx="2568">
                  <c:v>-4.8755000000000002E-8</c:v>
                </c:pt>
                <c:pt idx="2569">
                  <c:v>-4.8742500000000001E-8</c:v>
                </c:pt>
                <c:pt idx="2570">
                  <c:v>-4.873E-8</c:v>
                </c:pt>
                <c:pt idx="2571">
                  <c:v>-4.8717499999999999E-8</c:v>
                </c:pt>
                <c:pt idx="2572">
                  <c:v>-4.8704999999999998E-8</c:v>
                </c:pt>
                <c:pt idx="2573">
                  <c:v>-4.8692499999999997E-8</c:v>
                </c:pt>
                <c:pt idx="2574">
                  <c:v>-4.8680000000000003E-8</c:v>
                </c:pt>
                <c:pt idx="2575">
                  <c:v>-4.8667500000000002E-8</c:v>
                </c:pt>
                <c:pt idx="2576">
                  <c:v>-4.8655000000000001E-8</c:v>
                </c:pt>
                <c:pt idx="2577">
                  <c:v>-4.86425E-8</c:v>
                </c:pt>
                <c:pt idx="2578">
                  <c:v>-4.8629999999999999E-8</c:v>
                </c:pt>
                <c:pt idx="2579">
                  <c:v>-4.8617499999999998E-8</c:v>
                </c:pt>
                <c:pt idx="2580">
                  <c:v>-4.8604999999999997E-8</c:v>
                </c:pt>
                <c:pt idx="2581">
                  <c:v>-4.8592500000000003E-8</c:v>
                </c:pt>
                <c:pt idx="2582">
                  <c:v>-4.8580000000000002E-8</c:v>
                </c:pt>
                <c:pt idx="2583">
                  <c:v>-4.8567500000000001E-8</c:v>
                </c:pt>
                <c:pt idx="2584">
                  <c:v>-4.8555E-8</c:v>
                </c:pt>
                <c:pt idx="2585">
                  <c:v>-4.8542499999999999E-8</c:v>
                </c:pt>
                <c:pt idx="2586">
                  <c:v>-4.8529999999999998E-8</c:v>
                </c:pt>
                <c:pt idx="2587">
                  <c:v>-4.8517499999999998E-8</c:v>
                </c:pt>
                <c:pt idx="2588">
                  <c:v>-4.8505000000000003E-8</c:v>
                </c:pt>
                <c:pt idx="2589">
                  <c:v>-4.8492500000000002E-8</c:v>
                </c:pt>
                <c:pt idx="2590">
                  <c:v>-4.8480000000000001E-8</c:v>
                </c:pt>
                <c:pt idx="2591">
                  <c:v>-4.84675E-8</c:v>
                </c:pt>
                <c:pt idx="2592">
                  <c:v>-4.8454999999999999E-8</c:v>
                </c:pt>
                <c:pt idx="2593">
                  <c:v>-4.8442499999999999E-8</c:v>
                </c:pt>
                <c:pt idx="2594">
                  <c:v>-4.8429999999999998E-8</c:v>
                </c:pt>
                <c:pt idx="2595">
                  <c:v>-4.8417500000000003E-8</c:v>
                </c:pt>
                <c:pt idx="2596">
                  <c:v>-4.8405000000000002E-8</c:v>
                </c:pt>
                <c:pt idx="2597">
                  <c:v>-4.8392500000000001E-8</c:v>
                </c:pt>
                <c:pt idx="2598">
                  <c:v>-4.838E-8</c:v>
                </c:pt>
                <c:pt idx="2599">
                  <c:v>-4.8367499999999999E-8</c:v>
                </c:pt>
                <c:pt idx="2600">
                  <c:v>-4.8354999999999999E-8</c:v>
                </c:pt>
                <c:pt idx="2601">
                  <c:v>-4.8342499999999998E-8</c:v>
                </c:pt>
                <c:pt idx="2602">
                  <c:v>-4.8330000000000003E-8</c:v>
                </c:pt>
                <c:pt idx="2603">
                  <c:v>-4.8317500000000002E-8</c:v>
                </c:pt>
                <c:pt idx="2604">
                  <c:v>-4.8305000000000001E-8</c:v>
                </c:pt>
                <c:pt idx="2605">
                  <c:v>-4.82925E-8</c:v>
                </c:pt>
                <c:pt idx="2606">
                  <c:v>-4.828E-8</c:v>
                </c:pt>
                <c:pt idx="2607">
                  <c:v>-4.8267499999999999E-8</c:v>
                </c:pt>
                <c:pt idx="2608">
                  <c:v>-4.8254999999999998E-8</c:v>
                </c:pt>
                <c:pt idx="2609">
                  <c:v>-4.8242499999999997E-8</c:v>
                </c:pt>
                <c:pt idx="2610">
                  <c:v>-4.8230000000000002E-8</c:v>
                </c:pt>
                <c:pt idx="2611">
                  <c:v>-4.8217500000000001E-8</c:v>
                </c:pt>
                <c:pt idx="2612">
                  <c:v>-4.8205000000000001E-8</c:v>
                </c:pt>
                <c:pt idx="2613">
                  <c:v>-4.81925E-8</c:v>
                </c:pt>
                <c:pt idx="2614">
                  <c:v>-4.8179999999999999E-8</c:v>
                </c:pt>
                <c:pt idx="2615">
                  <c:v>-4.8167499999999998E-8</c:v>
                </c:pt>
                <c:pt idx="2616">
                  <c:v>-4.8154999999999997E-8</c:v>
                </c:pt>
                <c:pt idx="2617">
                  <c:v>-4.8142500000000002E-8</c:v>
                </c:pt>
                <c:pt idx="2618">
                  <c:v>-4.8130000000000002E-8</c:v>
                </c:pt>
                <c:pt idx="2619">
                  <c:v>-4.8117500000000001E-8</c:v>
                </c:pt>
                <c:pt idx="2620">
                  <c:v>-4.8105E-8</c:v>
                </c:pt>
                <c:pt idx="2621">
                  <c:v>-4.8092499999999999E-8</c:v>
                </c:pt>
                <c:pt idx="2622">
                  <c:v>-4.8079999999999998E-8</c:v>
                </c:pt>
                <c:pt idx="2623">
                  <c:v>-4.8067499999999997E-8</c:v>
                </c:pt>
                <c:pt idx="2624">
                  <c:v>-4.8055000000000002E-8</c:v>
                </c:pt>
                <c:pt idx="2625">
                  <c:v>-4.8042500000000002E-8</c:v>
                </c:pt>
                <c:pt idx="2626">
                  <c:v>-4.8030000000000001E-8</c:v>
                </c:pt>
                <c:pt idx="2627">
                  <c:v>-4.80175E-8</c:v>
                </c:pt>
                <c:pt idx="2628">
                  <c:v>-4.8004999999999999E-8</c:v>
                </c:pt>
                <c:pt idx="2629">
                  <c:v>-4.7992499999999998E-8</c:v>
                </c:pt>
                <c:pt idx="2630">
                  <c:v>-4.7979999999999997E-8</c:v>
                </c:pt>
                <c:pt idx="2631">
                  <c:v>-4.7967500000000003E-8</c:v>
                </c:pt>
                <c:pt idx="2632">
                  <c:v>-4.7955000000000002E-8</c:v>
                </c:pt>
                <c:pt idx="2633">
                  <c:v>-4.7942500000000001E-8</c:v>
                </c:pt>
                <c:pt idx="2634">
                  <c:v>-4.793E-8</c:v>
                </c:pt>
                <c:pt idx="2635">
                  <c:v>-4.7917499999999999E-8</c:v>
                </c:pt>
                <c:pt idx="2636">
                  <c:v>-4.7904999999999998E-8</c:v>
                </c:pt>
                <c:pt idx="2637">
                  <c:v>-4.7892499999999997E-8</c:v>
                </c:pt>
                <c:pt idx="2638">
                  <c:v>-4.7880000000000003E-8</c:v>
                </c:pt>
                <c:pt idx="2639">
                  <c:v>-4.7867500000000002E-8</c:v>
                </c:pt>
                <c:pt idx="2640">
                  <c:v>-4.7855000000000001E-8</c:v>
                </c:pt>
                <c:pt idx="2641">
                  <c:v>-4.78425E-8</c:v>
                </c:pt>
                <c:pt idx="2642">
                  <c:v>-4.7829999999999999E-8</c:v>
                </c:pt>
                <c:pt idx="2643">
                  <c:v>-4.7817499999999998E-8</c:v>
                </c:pt>
                <c:pt idx="2644">
                  <c:v>-4.7804999999999997E-8</c:v>
                </c:pt>
                <c:pt idx="2645">
                  <c:v>-4.7792500000000003E-8</c:v>
                </c:pt>
                <c:pt idx="2646">
                  <c:v>-4.7780000000000002E-8</c:v>
                </c:pt>
                <c:pt idx="2647">
                  <c:v>-4.7767500000000001E-8</c:v>
                </c:pt>
                <c:pt idx="2648">
                  <c:v>-4.7755E-8</c:v>
                </c:pt>
                <c:pt idx="2649">
                  <c:v>-4.7742499999999999E-8</c:v>
                </c:pt>
                <c:pt idx="2650">
                  <c:v>-4.7729999999999998E-8</c:v>
                </c:pt>
                <c:pt idx="2651">
                  <c:v>-4.7717499999999997E-8</c:v>
                </c:pt>
                <c:pt idx="2652">
                  <c:v>-4.7705000000000003E-8</c:v>
                </c:pt>
                <c:pt idx="2653">
                  <c:v>-4.7692500000000002E-8</c:v>
                </c:pt>
                <c:pt idx="2654">
                  <c:v>-4.7680000000000001E-8</c:v>
                </c:pt>
                <c:pt idx="2655">
                  <c:v>-4.76675E-8</c:v>
                </c:pt>
                <c:pt idx="2656">
                  <c:v>-4.7654999999999999E-8</c:v>
                </c:pt>
                <c:pt idx="2657">
                  <c:v>-4.7642499999999998E-8</c:v>
                </c:pt>
                <c:pt idx="2658">
                  <c:v>-4.7629999999999997E-8</c:v>
                </c:pt>
                <c:pt idx="2659">
                  <c:v>-4.7617500000000003E-8</c:v>
                </c:pt>
                <c:pt idx="2660">
                  <c:v>-4.7605000000000002E-8</c:v>
                </c:pt>
                <c:pt idx="2661">
                  <c:v>-4.7592500000000001E-8</c:v>
                </c:pt>
                <c:pt idx="2662">
                  <c:v>-4.758E-8</c:v>
                </c:pt>
                <c:pt idx="2663">
                  <c:v>-4.7567499999999999E-8</c:v>
                </c:pt>
                <c:pt idx="2664">
                  <c:v>-4.7554999999999998E-8</c:v>
                </c:pt>
                <c:pt idx="2665">
                  <c:v>-4.7542499999999997E-8</c:v>
                </c:pt>
                <c:pt idx="2666">
                  <c:v>-4.7530000000000003E-8</c:v>
                </c:pt>
                <c:pt idx="2667">
                  <c:v>-4.7517500000000002E-8</c:v>
                </c:pt>
                <c:pt idx="2668">
                  <c:v>-4.7505000000000001E-8</c:v>
                </c:pt>
                <c:pt idx="2669">
                  <c:v>-4.74925E-8</c:v>
                </c:pt>
                <c:pt idx="2670">
                  <c:v>-4.7479999999999999E-8</c:v>
                </c:pt>
                <c:pt idx="2671">
                  <c:v>-4.7467499999999998E-8</c:v>
                </c:pt>
                <c:pt idx="2672">
                  <c:v>-4.7454999999999997E-8</c:v>
                </c:pt>
                <c:pt idx="2673">
                  <c:v>-4.7442500000000003E-8</c:v>
                </c:pt>
                <c:pt idx="2674">
                  <c:v>-4.7430000000000002E-8</c:v>
                </c:pt>
                <c:pt idx="2675">
                  <c:v>-4.7417500000000001E-8</c:v>
                </c:pt>
                <c:pt idx="2676">
                  <c:v>-4.7405E-8</c:v>
                </c:pt>
                <c:pt idx="2677">
                  <c:v>-4.7392499999999999E-8</c:v>
                </c:pt>
                <c:pt idx="2678">
                  <c:v>-4.7379999999999998E-8</c:v>
                </c:pt>
                <c:pt idx="2679">
                  <c:v>-4.7367499999999997E-8</c:v>
                </c:pt>
                <c:pt idx="2680">
                  <c:v>-4.7355000000000003E-8</c:v>
                </c:pt>
                <c:pt idx="2681">
                  <c:v>-4.7342500000000002E-8</c:v>
                </c:pt>
                <c:pt idx="2682">
                  <c:v>-4.7330000000000001E-8</c:v>
                </c:pt>
                <c:pt idx="2683">
                  <c:v>-4.73175E-8</c:v>
                </c:pt>
                <c:pt idx="2684">
                  <c:v>-4.7304999999999999E-8</c:v>
                </c:pt>
                <c:pt idx="2685">
                  <c:v>-4.7292499999999998E-8</c:v>
                </c:pt>
                <c:pt idx="2686">
                  <c:v>-4.7279999999999997E-8</c:v>
                </c:pt>
                <c:pt idx="2687">
                  <c:v>-4.7267500000000003E-8</c:v>
                </c:pt>
                <c:pt idx="2688">
                  <c:v>-4.7255000000000002E-8</c:v>
                </c:pt>
                <c:pt idx="2689">
                  <c:v>-4.7242500000000001E-8</c:v>
                </c:pt>
                <c:pt idx="2690">
                  <c:v>-4.723E-8</c:v>
                </c:pt>
                <c:pt idx="2691">
                  <c:v>-4.7217499999999999E-8</c:v>
                </c:pt>
                <c:pt idx="2692">
                  <c:v>-4.7204999999999998E-8</c:v>
                </c:pt>
                <c:pt idx="2693">
                  <c:v>-4.7192499999999997E-8</c:v>
                </c:pt>
                <c:pt idx="2694">
                  <c:v>-4.7180000000000003E-8</c:v>
                </c:pt>
                <c:pt idx="2695">
                  <c:v>-4.7167500000000002E-8</c:v>
                </c:pt>
                <c:pt idx="2696">
                  <c:v>-4.7155000000000001E-8</c:v>
                </c:pt>
                <c:pt idx="2697">
                  <c:v>-4.71425E-8</c:v>
                </c:pt>
                <c:pt idx="2698">
                  <c:v>-4.7129999999999999E-8</c:v>
                </c:pt>
                <c:pt idx="2699">
                  <c:v>-4.7117499999999998E-8</c:v>
                </c:pt>
                <c:pt idx="2700">
                  <c:v>-4.7104999999999997E-8</c:v>
                </c:pt>
                <c:pt idx="2701">
                  <c:v>-4.7092500000000003E-8</c:v>
                </c:pt>
                <c:pt idx="2702">
                  <c:v>-4.7080000000000002E-8</c:v>
                </c:pt>
                <c:pt idx="2703">
                  <c:v>-4.7067500000000001E-8</c:v>
                </c:pt>
                <c:pt idx="2704">
                  <c:v>-4.7055E-8</c:v>
                </c:pt>
                <c:pt idx="2705">
                  <c:v>-4.7042499999999999E-8</c:v>
                </c:pt>
                <c:pt idx="2706">
                  <c:v>-4.7029999999999998E-8</c:v>
                </c:pt>
                <c:pt idx="2707">
                  <c:v>-4.7017499999999997E-8</c:v>
                </c:pt>
                <c:pt idx="2708">
                  <c:v>-4.7005000000000003E-8</c:v>
                </c:pt>
                <c:pt idx="2709">
                  <c:v>-4.6992500000000002E-8</c:v>
                </c:pt>
                <c:pt idx="2710">
                  <c:v>-4.6980000000000001E-8</c:v>
                </c:pt>
                <c:pt idx="2711">
                  <c:v>-4.69675E-8</c:v>
                </c:pt>
                <c:pt idx="2712">
                  <c:v>-4.6954999999999999E-8</c:v>
                </c:pt>
                <c:pt idx="2713">
                  <c:v>-4.6942499999999998E-8</c:v>
                </c:pt>
                <c:pt idx="2714">
                  <c:v>-4.6929999999999997E-8</c:v>
                </c:pt>
                <c:pt idx="2715">
                  <c:v>-4.6917500000000003E-8</c:v>
                </c:pt>
                <c:pt idx="2716">
                  <c:v>-4.6905000000000002E-8</c:v>
                </c:pt>
                <c:pt idx="2717">
                  <c:v>-4.6892500000000001E-8</c:v>
                </c:pt>
                <c:pt idx="2718">
                  <c:v>-4.688E-8</c:v>
                </c:pt>
                <c:pt idx="2719">
                  <c:v>-4.6867499999999999E-8</c:v>
                </c:pt>
                <c:pt idx="2720">
                  <c:v>-4.6854999999999998E-8</c:v>
                </c:pt>
                <c:pt idx="2721">
                  <c:v>-4.6842499999999997E-8</c:v>
                </c:pt>
                <c:pt idx="2722">
                  <c:v>-4.6830000000000003E-8</c:v>
                </c:pt>
                <c:pt idx="2723">
                  <c:v>-4.6817500000000002E-8</c:v>
                </c:pt>
                <c:pt idx="2724">
                  <c:v>-4.6805000000000001E-8</c:v>
                </c:pt>
                <c:pt idx="2725">
                  <c:v>-4.67925E-8</c:v>
                </c:pt>
                <c:pt idx="2726">
                  <c:v>-4.6779999999999999E-8</c:v>
                </c:pt>
                <c:pt idx="2727">
                  <c:v>-4.6767499999999998E-8</c:v>
                </c:pt>
                <c:pt idx="2728">
                  <c:v>-4.6754999999999997E-8</c:v>
                </c:pt>
                <c:pt idx="2729">
                  <c:v>-4.6742500000000003E-8</c:v>
                </c:pt>
                <c:pt idx="2730">
                  <c:v>-4.6730000000000002E-8</c:v>
                </c:pt>
                <c:pt idx="2731">
                  <c:v>-4.6717500000000001E-8</c:v>
                </c:pt>
                <c:pt idx="2732">
                  <c:v>-4.6705E-8</c:v>
                </c:pt>
                <c:pt idx="2733">
                  <c:v>-4.6692499999999999E-8</c:v>
                </c:pt>
                <c:pt idx="2734">
                  <c:v>-4.6679999999999998E-8</c:v>
                </c:pt>
                <c:pt idx="2735">
                  <c:v>-4.6667499999999998E-8</c:v>
                </c:pt>
                <c:pt idx="2736">
                  <c:v>-4.6655000000000003E-8</c:v>
                </c:pt>
                <c:pt idx="2737">
                  <c:v>-4.6642500000000002E-8</c:v>
                </c:pt>
                <c:pt idx="2738">
                  <c:v>-4.6630000000000001E-8</c:v>
                </c:pt>
                <c:pt idx="2739">
                  <c:v>-4.66175E-8</c:v>
                </c:pt>
                <c:pt idx="2740">
                  <c:v>-4.6604999999999999E-8</c:v>
                </c:pt>
                <c:pt idx="2741">
                  <c:v>-4.6592499999999998E-8</c:v>
                </c:pt>
                <c:pt idx="2742">
                  <c:v>-4.6579999999999998E-8</c:v>
                </c:pt>
                <c:pt idx="2743">
                  <c:v>-4.6567500000000003E-8</c:v>
                </c:pt>
                <c:pt idx="2744">
                  <c:v>-4.6555000000000002E-8</c:v>
                </c:pt>
                <c:pt idx="2745">
                  <c:v>-4.6542500000000001E-8</c:v>
                </c:pt>
                <c:pt idx="2746">
                  <c:v>-4.653E-8</c:v>
                </c:pt>
                <c:pt idx="2747">
                  <c:v>-4.6517499999999999E-8</c:v>
                </c:pt>
                <c:pt idx="2748">
                  <c:v>-4.6504999999999999E-8</c:v>
                </c:pt>
                <c:pt idx="2749">
                  <c:v>-4.6492499999999998E-8</c:v>
                </c:pt>
                <c:pt idx="2750">
                  <c:v>-4.6480000000000003E-8</c:v>
                </c:pt>
                <c:pt idx="2751">
                  <c:v>-4.6467500000000002E-8</c:v>
                </c:pt>
                <c:pt idx="2752">
                  <c:v>-4.6455000000000001E-8</c:v>
                </c:pt>
                <c:pt idx="2753">
                  <c:v>-4.64425E-8</c:v>
                </c:pt>
                <c:pt idx="2754">
                  <c:v>-4.643E-8</c:v>
                </c:pt>
                <c:pt idx="2755">
                  <c:v>-4.6417499999999999E-8</c:v>
                </c:pt>
                <c:pt idx="2756">
                  <c:v>-4.6404999999999998E-8</c:v>
                </c:pt>
                <c:pt idx="2757">
                  <c:v>-4.6392499999999997E-8</c:v>
                </c:pt>
                <c:pt idx="2758">
                  <c:v>-4.6380000000000002E-8</c:v>
                </c:pt>
                <c:pt idx="2759">
                  <c:v>-4.6367500000000001E-8</c:v>
                </c:pt>
                <c:pt idx="2760">
                  <c:v>-4.6355000000000001E-8</c:v>
                </c:pt>
                <c:pt idx="2761">
                  <c:v>-4.63425E-8</c:v>
                </c:pt>
                <c:pt idx="2762">
                  <c:v>-4.6329999999999999E-8</c:v>
                </c:pt>
                <c:pt idx="2763">
                  <c:v>-4.6317499999999998E-8</c:v>
                </c:pt>
                <c:pt idx="2764">
                  <c:v>-4.6304999999999997E-8</c:v>
                </c:pt>
                <c:pt idx="2765">
                  <c:v>-4.6292500000000002E-8</c:v>
                </c:pt>
                <c:pt idx="2766">
                  <c:v>-4.6280000000000001E-8</c:v>
                </c:pt>
                <c:pt idx="2767">
                  <c:v>-4.6267500000000001E-8</c:v>
                </c:pt>
                <c:pt idx="2768">
                  <c:v>-4.6255E-8</c:v>
                </c:pt>
                <c:pt idx="2769">
                  <c:v>-4.6242499999999999E-8</c:v>
                </c:pt>
                <c:pt idx="2770">
                  <c:v>-4.6229999999999998E-8</c:v>
                </c:pt>
                <c:pt idx="2771">
                  <c:v>-4.6217499999999997E-8</c:v>
                </c:pt>
                <c:pt idx="2772">
                  <c:v>-4.6205000000000002E-8</c:v>
                </c:pt>
                <c:pt idx="2773">
                  <c:v>-4.6192500000000002E-8</c:v>
                </c:pt>
                <c:pt idx="2774">
                  <c:v>-4.6180000000000001E-8</c:v>
                </c:pt>
                <c:pt idx="2775">
                  <c:v>-4.61675E-8</c:v>
                </c:pt>
                <c:pt idx="2776">
                  <c:v>-4.6154999999999999E-8</c:v>
                </c:pt>
                <c:pt idx="2777">
                  <c:v>-4.6142499999999998E-8</c:v>
                </c:pt>
                <c:pt idx="2778">
                  <c:v>-4.6129999999999997E-8</c:v>
                </c:pt>
                <c:pt idx="2779">
                  <c:v>-4.6117500000000003E-8</c:v>
                </c:pt>
                <c:pt idx="2780">
                  <c:v>-4.6105000000000002E-8</c:v>
                </c:pt>
                <c:pt idx="2781">
                  <c:v>-4.6092500000000001E-8</c:v>
                </c:pt>
                <c:pt idx="2782">
                  <c:v>-4.608E-8</c:v>
                </c:pt>
                <c:pt idx="2783">
                  <c:v>-4.6067499999999999E-8</c:v>
                </c:pt>
                <c:pt idx="2784">
                  <c:v>-4.6054999999999998E-8</c:v>
                </c:pt>
                <c:pt idx="2785">
                  <c:v>-4.6042499999999997E-8</c:v>
                </c:pt>
                <c:pt idx="2786">
                  <c:v>-4.6030000000000003E-8</c:v>
                </c:pt>
                <c:pt idx="2787">
                  <c:v>-4.6017500000000002E-8</c:v>
                </c:pt>
                <c:pt idx="2788">
                  <c:v>-4.6005000000000001E-8</c:v>
                </c:pt>
                <c:pt idx="2789">
                  <c:v>-4.59925E-8</c:v>
                </c:pt>
                <c:pt idx="2790">
                  <c:v>-4.5979999999999999E-8</c:v>
                </c:pt>
                <c:pt idx="2791">
                  <c:v>-4.5967499999999998E-8</c:v>
                </c:pt>
                <c:pt idx="2792">
                  <c:v>-4.5954999999999997E-8</c:v>
                </c:pt>
                <c:pt idx="2793">
                  <c:v>-4.5942500000000003E-8</c:v>
                </c:pt>
                <c:pt idx="2794">
                  <c:v>-4.5930000000000002E-8</c:v>
                </c:pt>
                <c:pt idx="2795">
                  <c:v>-4.5917500000000001E-8</c:v>
                </c:pt>
                <c:pt idx="2796">
                  <c:v>-4.5905E-8</c:v>
                </c:pt>
                <c:pt idx="2797">
                  <c:v>-4.5892499999999999E-8</c:v>
                </c:pt>
                <c:pt idx="2798">
                  <c:v>-4.5879999999999998E-8</c:v>
                </c:pt>
                <c:pt idx="2799">
                  <c:v>-4.5867499999999997E-8</c:v>
                </c:pt>
                <c:pt idx="2800">
                  <c:v>-4.5855000000000003E-8</c:v>
                </c:pt>
                <c:pt idx="2801">
                  <c:v>-4.5842500000000002E-8</c:v>
                </c:pt>
                <c:pt idx="2802">
                  <c:v>-4.5830000000000001E-8</c:v>
                </c:pt>
                <c:pt idx="2803">
                  <c:v>-4.58175E-8</c:v>
                </c:pt>
                <c:pt idx="2804">
                  <c:v>-4.5804999999999999E-8</c:v>
                </c:pt>
                <c:pt idx="2805">
                  <c:v>-4.5792499999999998E-8</c:v>
                </c:pt>
                <c:pt idx="2806">
                  <c:v>-4.5779999999999997E-8</c:v>
                </c:pt>
                <c:pt idx="2807">
                  <c:v>-4.5767500000000003E-8</c:v>
                </c:pt>
                <c:pt idx="2808">
                  <c:v>-4.5755000000000002E-8</c:v>
                </c:pt>
                <c:pt idx="2809">
                  <c:v>-4.5742500000000001E-8</c:v>
                </c:pt>
                <c:pt idx="2810">
                  <c:v>-4.573E-8</c:v>
                </c:pt>
                <c:pt idx="2811">
                  <c:v>-4.5717499999999999E-8</c:v>
                </c:pt>
                <c:pt idx="2812">
                  <c:v>-4.5704999999999998E-8</c:v>
                </c:pt>
                <c:pt idx="2813">
                  <c:v>-4.5692499999999997E-8</c:v>
                </c:pt>
                <c:pt idx="2814">
                  <c:v>-4.5680000000000003E-8</c:v>
                </c:pt>
                <c:pt idx="2815">
                  <c:v>-4.5667500000000002E-8</c:v>
                </c:pt>
                <c:pt idx="2816">
                  <c:v>-4.5655000000000001E-8</c:v>
                </c:pt>
                <c:pt idx="2817">
                  <c:v>-4.56425E-8</c:v>
                </c:pt>
                <c:pt idx="2818">
                  <c:v>-4.5629999999999999E-8</c:v>
                </c:pt>
                <c:pt idx="2819">
                  <c:v>-4.5617499999999998E-8</c:v>
                </c:pt>
                <c:pt idx="2820">
                  <c:v>-4.5604999999999997E-8</c:v>
                </c:pt>
                <c:pt idx="2821">
                  <c:v>-4.5592500000000003E-8</c:v>
                </c:pt>
                <c:pt idx="2822">
                  <c:v>-4.5580000000000002E-8</c:v>
                </c:pt>
                <c:pt idx="2823">
                  <c:v>-4.5567500000000001E-8</c:v>
                </c:pt>
                <c:pt idx="2824">
                  <c:v>-4.5555E-8</c:v>
                </c:pt>
                <c:pt idx="2825">
                  <c:v>-4.5542499999999999E-8</c:v>
                </c:pt>
                <c:pt idx="2826">
                  <c:v>-4.5529999999999998E-8</c:v>
                </c:pt>
                <c:pt idx="2827">
                  <c:v>-4.5517499999999997E-8</c:v>
                </c:pt>
                <c:pt idx="2828">
                  <c:v>-4.5505000000000003E-8</c:v>
                </c:pt>
                <c:pt idx="2829">
                  <c:v>-4.5492500000000002E-8</c:v>
                </c:pt>
                <c:pt idx="2830">
                  <c:v>-4.5480000000000001E-8</c:v>
                </c:pt>
                <c:pt idx="2831">
                  <c:v>-4.54675E-8</c:v>
                </c:pt>
                <c:pt idx="2832">
                  <c:v>-4.5454999999999999E-8</c:v>
                </c:pt>
                <c:pt idx="2833">
                  <c:v>-4.5442499999999998E-8</c:v>
                </c:pt>
                <c:pt idx="2834">
                  <c:v>-4.5429999999999997E-8</c:v>
                </c:pt>
                <c:pt idx="2835">
                  <c:v>-4.5417500000000003E-8</c:v>
                </c:pt>
                <c:pt idx="2836">
                  <c:v>-4.5405000000000002E-8</c:v>
                </c:pt>
                <c:pt idx="2837">
                  <c:v>-4.5392500000000001E-8</c:v>
                </c:pt>
                <c:pt idx="2838">
                  <c:v>-4.538E-8</c:v>
                </c:pt>
                <c:pt idx="2839">
                  <c:v>-4.5367499999999999E-8</c:v>
                </c:pt>
                <c:pt idx="2840">
                  <c:v>-4.5354999999999998E-8</c:v>
                </c:pt>
                <c:pt idx="2841">
                  <c:v>-4.5342499999999997E-8</c:v>
                </c:pt>
                <c:pt idx="2842">
                  <c:v>-4.5330000000000003E-8</c:v>
                </c:pt>
                <c:pt idx="2843">
                  <c:v>-4.5317500000000002E-8</c:v>
                </c:pt>
                <c:pt idx="2844">
                  <c:v>-4.5305000000000001E-8</c:v>
                </c:pt>
                <c:pt idx="2845">
                  <c:v>-4.52925E-8</c:v>
                </c:pt>
                <c:pt idx="2846">
                  <c:v>-4.5279999999999999E-8</c:v>
                </c:pt>
                <c:pt idx="2847">
                  <c:v>-4.5267499999999998E-8</c:v>
                </c:pt>
                <c:pt idx="2848">
                  <c:v>-4.5254999999999997E-8</c:v>
                </c:pt>
                <c:pt idx="2849">
                  <c:v>-4.5242500000000003E-8</c:v>
                </c:pt>
                <c:pt idx="2850">
                  <c:v>-4.5230000000000002E-8</c:v>
                </c:pt>
                <c:pt idx="2851">
                  <c:v>-4.5217500000000001E-8</c:v>
                </c:pt>
                <c:pt idx="2852">
                  <c:v>-4.5205E-8</c:v>
                </c:pt>
                <c:pt idx="2853">
                  <c:v>-4.5192499999999999E-8</c:v>
                </c:pt>
                <c:pt idx="2854">
                  <c:v>-4.5179999999999998E-8</c:v>
                </c:pt>
                <c:pt idx="2855">
                  <c:v>-4.5167499999999997E-8</c:v>
                </c:pt>
                <c:pt idx="2856">
                  <c:v>-4.5155000000000003E-8</c:v>
                </c:pt>
                <c:pt idx="2857">
                  <c:v>-4.5142500000000002E-8</c:v>
                </c:pt>
                <c:pt idx="2858">
                  <c:v>-4.5130000000000001E-8</c:v>
                </c:pt>
                <c:pt idx="2859">
                  <c:v>-4.51175E-8</c:v>
                </c:pt>
                <c:pt idx="2860">
                  <c:v>-4.5104999999999999E-8</c:v>
                </c:pt>
                <c:pt idx="2861">
                  <c:v>-4.5092499999999998E-8</c:v>
                </c:pt>
                <c:pt idx="2862">
                  <c:v>-4.5079999999999997E-8</c:v>
                </c:pt>
                <c:pt idx="2863">
                  <c:v>-4.5067500000000003E-8</c:v>
                </c:pt>
                <c:pt idx="2864">
                  <c:v>-4.5055000000000002E-8</c:v>
                </c:pt>
                <c:pt idx="2865">
                  <c:v>-4.5042500000000001E-8</c:v>
                </c:pt>
                <c:pt idx="2866">
                  <c:v>-4.503E-8</c:v>
                </c:pt>
                <c:pt idx="2867">
                  <c:v>-4.5017499999999999E-8</c:v>
                </c:pt>
                <c:pt idx="2868">
                  <c:v>-4.5004999999999998E-8</c:v>
                </c:pt>
                <c:pt idx="2869">
                  <c:v>-4.4992499999999997E-8</c:v>
                </c:pt>
                <c:pt idx="2870">
                  <c:v>-4.4980000000000003E-8</c:v>
                </c:pt>
                <c:pt idx="2871">
                  <c:v>-4.4967500000000002E-8</c:v>
                </c:pt>
                <c:pt idx="2872">
                  <c:v>-4.4955000000000001E-8</c:v>
                </c:pt>
                <c:pt idx="2873">
                  <c:v>-4.49425E-8</c:v>
                </c:pt>
                <c:pt idx="2874">
                  <c:v>-4.4929999999999999E-8</c:v>
                </c:pt>
                <c:pt idx="2875">
                  <c:v>-4.4917499999999998E-8</c:v>
                </c:pt>
                <c:pt idx="2876">
                  <c:v>-4.4904999999999997E-8</c:v>
                </c:pt>
                <c:pt idx="2877">
                  <c:v>-4.4892500000000003E-8</c:v>
                </c:pt>
                <c:pt idx="2878">
                  <c:v>-4.4880000000000002E-8</c:v>
                </c:pt>
                <c:pt idx="2879">
                  <c:v>-4.4867500000000001E-8</c:v>
                </c:pt>
                <c:pt idx="2880">
                  <c:v>-4.4855E-8</c:v>
                </c:pt>
                <c:pt idx="2881">
                  <c:v>-4.4842499999999999E-8</c:v>
                </c:pt>
                <c:pt idx="2882">
                  <c:v>-4.4829999999999998E-8</c:v>
                </c:pt>
                <c:pt idx="2883">
                  <c:v>-4.4817499999999997E-8</c:v>
                </c:pt>
                <c:pt idx="2884">
                  <c:v>-4.4805000000000003E-8</c:v>
                </c:pt>
                <c:pt idx="2885">
                  <c:v>-4.4792500000000002E-8</c:v>
                </c:pt>
                <c:pt idx="2886">
                  <c:v>-4.4780000000000001E-8</c:v>
                </c:pt>
                <c:pt idx="2887">
                  <c:v>-4.47675E-8</c:v>
                </c:pt>
                <c:pt idx="2888">
                  <c:v>-4.4754999999999999E-8</c:v>
                </c:pt>
                <c:pt idx="2889">
                  <c:v>-4.4742499999999998E-8</c:v>
                </c:pt>
                <c:pt idx="2890">
                  <c:v>-4.4729999999999998E-8</c:v>
                </c:pt>
                <c:pt idx="2891">
                  <c:v>-4.4717500000000003E-8</c:v>
                </c:pt>
                <c:pt idx="2892">
                  <c:v>-4.4705000000000002E-8</c:v>
                </c:pt>
                <c:pt idx="2893">
                  <c:v>-4.4692500000000001E-8</c:v>
                </c:pt>
                <c:pt idx="2894">
                  <c:v>-4.468E-8</c:v>
                </c:pt>
                <c:pt idx="2895">
                  <c:v>-4.4667499999999999E-8</c:v>
                </c:pt>
                <c:pt idx="2896">
                  <c:v>-4.4654999999999999E-8</c:v>
                </c:pt>
                <c:pt idx="2897">
                  <c:v>-4.4642499999999998E-8</c:v>
                </c:pt>
                <c:pt idx="2898">
                  <c:v>-4.4630000000000003E-8</c:v>
                </c:pt>
                <c:pt idx="2899">
                  <c:v>-4.4617500000000002E-8</c:v>
                </c:pt>
                <c:pt idx="2900">
                  <c:v>-4.4605000000000001E-8</c:v>
                </c:pt>
                <c:pt idx="2901">
                  <c:v>-4.45925E-8</c:v>
                </c:pt>
                <c:pt idx="2902">
                  <c:v>-4.4579999999999999E-8</c:v>
                </c:pt>
                <c:pt idx="2903">
                  <c:v>-4.4567499999999999E-8</c:v>
                </c:pt>
                <c:pt idx="2904">
                  <c:v>-4.4554999999999998E-8</c:v>
                </c:pt>
                <c:pt idx="2905">
                  <c:v>-4.4542500000000003E-8</c:v>
                </c:pt>
                <c:pt idx="2906">
                  <c:v>-4.4530000000000002E-8</c:v>
                </c:pt>
                <c:pt idx="2907">
                  <c:v>-4.4517500000000001E-8</c:v>
                </c:pt>
                <c:pt idx="2908">
                  <c:v>-4.4505E-8</c:v>
                </c:pt>
                <c:pt idx="2909">
                  <c:v>-4.44925E-8</c:v>
                </c:pt>
                <c:pt idx="2910">
                  <c:v>-4.4479999999999999E-8</c:v>
                </c:pt>
                <c:pt idx="2911">
                  <c:v>-4.4467499999999998E-8</c:v>
                </c:pt>
                <c:pt idx="2912">
                  <c:v>-4.4454999999999997E-8</c:v>
                </c:pt>
                <c:pt idx="2913">
                  <c:v>-4.4442500000000002E-8</c:v>
                </c:pt>
                <c:pt idx="2914">
                  <c:v>-4.4430000000000001E-8</c:v>
                </c:pt>
                <c:pt idx="2915">
                  <c:v>-4.4417500000000001E-8</c:v>
                </c:pt>
                <c:pt idx="2916">
                  <c:v>-4.4405E-8</c:v>
                </c:pt>
                <c:pt idx="2917">
                  <c:v>-4.4392499999999999E-8</c:v>
                </c:pt>
                <c:pt idx="2918">
                  <c:v>-4.4379999999999998E-8</c:v>
                </c:pt>
                <c:pt idx="2919">
                  <c:v>-4.4367499999999997E-8</c:v>
                </c:pt>
                <c:pt idx="2920">
                  <c:v>-4.4355000000000002E-8</c:v>
                </c:pt>
                <c:pt idx="2921">
                  <c:v>-4.4342500000000002E-8</c:v>
                </c:pt>
                <c:pt idx="2922">
                  <c:v>-4.4330000000000001E-8</c:v>
                </c:pt>
                <c:pt idx="2923">
                  <c:v>-4.43175E-8</c:v>
                </c:pt>
                <c:pt idx="2924">
                  <c:v>-4.4304999999999999E-8</c:v>
                </c:pt>
                <c:pt idx="2925">
                  <c:v>-4.4292499999999998E-8</c:v>
                </c:pt>
                <c:pt idx="2926">
                  <c:v>-4.4279999999999997E-8</c:v>
                </c:pt>
                <c:pt idx="2927">
                  <c:v>-4.4267500000000002E-8</c:v>
                </c:pt>
                <c:pt idx="2928">
                  <c:v>-4.4255000000000002E-8</c:v>
                </c:pt>
                <c:pt idx="2929">
                  <c:v>-4.4242500000000001E-8</c:v>
                </c:pt>
                <c:pt idx="2930">
                  <c:v>-4.423E-8</c:v>
                </c:pt>
                <c:pt idx="2931">
                  <c:v>-4.4217499999999999E-8</c:v>
                </c:pt>
                <c:pt idx="2932">
                  <c:v>-4.4204999999999998E-8</c:v>
                </c:pt>
                <c:pt idx="2933">
                  <c:v>-4.4192499999999997E-8</c:v>
                </c:pt>
                <c:pt idx="2934">
                  <c:v>-4.4180000000000003E-8</c:v>
                </c:pt>
                <c:pt idx="2935">
                  <c:v>-4.4167500000000002E-8</c:v>
                </c:pt>
                <c:pt idx="2936">
                  <c:v>-4.4155000000000001E-8</c:v>
                </c:pt>
                <c:pt idx="2937">
                  <c:v>-4.41425E-8</c:v>
                </c:pt>
                <c:pt idx="2938">
                  <c:v>-4.4129999999999999E-8</c:v>
                </c:pt>
                <c:pt idx="2939">
                  <c:v>-4.4117499999999998E-8</c:v>
                </c:pt>
                <c:pt idx="2940">
                  <c:v>-4.4104999999999997E-8</c:v>
                </c:pt>
                <c:pt idx="2941">
                  <c:v>-4.4092500000000003E-8</c:v>
                </c:pt>
                <c:pt idx="2942">
                  <c:v>-4.4080000000000002E-8</c:v>
                </c:pt>
                <c:pt idx="2943">
                  <c:v>-4.4067500000000001E-8</c:v>
                </c:pt>
                <c:pt idx="2944">
                  <c:v>-4.4055E-8</c:v>
                </c:pt>
                <c:pt idx="2945">
                  <c:v>-4.4042499999999999E-8</c:v>
                </c:pt>
                <c:pt idx="2946">
                  <c:v>-4.4029999999999998E-8</c:v>
                </c:pt>
                <c:pt idx="2947">
                  <c:v>-4.4017499999999997E-8</c:v>
                </c:pt>
                <c:pt idx="2948">
                  <c:v>-4.4005000000000003E-8</c:v>
                </c:pt>
                <c:pt idx="2949">
                  <c:v>-4.3992500000000002E-8</c:v>
                </c:pt>
                <c:pt idx="2950">
                  <c:v>-4.3980000000000001E-8</c:v>
                </c:pt>
                <c:pt idx="2951">
                  <c:v>-4.39675E-8</c:v>
                </c:pt>
                <c:pt idx="2952">
                  <c:v>-4.3954999999999999E-8</c:v>
                </c:pt>
                <c:pt idx="2953">
                  <c:v>-4.3942499999999998E-8</c:v>
                </c:pt>
                <c:pt idx="2954">
                  <c:v>-4.3929999999999997E-8</c:v>
                </c:pt>
                <c:pt idx="2955">
                  <c:v>-4.3917500000000003E-8</c:v>
                </c:pt>
                <c:pt idx="2956">
                  <c:v>-4.3905000000000002E-8</c:v>
                </c:pt>
                <c:pt idx="2957">
                  <c:v>-4.3892500000000001E-8</c:v>
                </c:pt>
                <c:pt idx="2958">
                  <c:v>-4.388E-8</c:v>
                </c:pt>
                <c:pt idx="2959">
                  <c:v>-4.3867499999999999E-8</c:v>
                </c:pt>
                <c:pt idx="2960">
                  <c:v>-4.3854999999999998E-8</c:v>
                </c:pt>
                <c:pt idx="2961">
                  <c:v>-4.3842499999999997E-8</c:v>
                </c:pt>
                <c:pt idx="2962">
                  <c:v>-4.3830000000000003E-8</c:v>
                </c:pt>
                <c:pt idx="2963">
                  <c:v>-4.3817500000000002E-8</c:v>
                </c:pt>
                <c:pt idx="2964">
                  <c:v>-4.3805000000000001E-8</c:v>
                </c:pt>
                <c:pt idx="2965">
                  <c:v>-4.37925E-8</c:v>
                </c:pt>
                <c:pt idx="2966">
                  <c:v>-4.3779999999999999E-8</c:v>
                </c:pt>
                <c:pt idx="2967">
                  <c:v>-4.3767499999999998E-8</c:v>
                </c:pt>
                <c:pt idx="2968">
                  <c:v>-4.3754999999999997E-8</c:v>
                </c:pt>
                <c:pt idx="2969">
                  <c:v>-4.3742500000000003E-8</c:v>
                </c:pt>
                <c:pt idx="2970">
                  <c:v>-4.3730000000000002E-8</c:v>
                </c:pt>
                <c:pt idx="2971">
                  <c:v>-4.3717500000000001E-8</c:v>
                </c:pt>
                <c:pt idx="2972">
                  <c:v>-4.3705E-8</c:v>
                </c:pt>
                <c:pt idx="2973">
                  <c:v>-4.3692499999999999E-8</c:v>
                </c:pt>
                <c:pt idx="2974">
                  <c:v>-4.3679999999999998E-8</c:v>
                </c:pt>
                <c:pt idx="2975">
                  <c:v>-4.3667499999999997E-8</c:v>
                </c:pt>
                <c:pt idx="2976">
                  <c:v>-4.3655000000000003E-8</c:v>
                </c:pt>
                <c:pt idx="2977">
                  <c:v>-4.3642500000000002E-8</c:v>
                </c:pt>
                <c:pt idx="2978">
                  <c:v>-4.3630000000000001E-8</c:v>
                </c:pt>
                <c:pt idx="2979">
                  <c:v>-4.36175E-8</c:v>
                </c:pt>
                <c:pt idx="2980">
                  <c:v>-4.3604999999999999E-8</c:v>
                </c:pt>
                <c:pt idx="2981">
                  <c:v>-4.3592499999999998E-8</c:v>
                </c:pt>
                <c:pt idx="2982">
                  <c:v>-4.3579999999999997E-8</c:v>
                </c:pt>
                <c:pt idx="2983">
                  <c:v>-4.3567500000000003E-8</c:v>
                </c:pt>
                <c:pt idx="2984">
                  <c:v>-4.3555000000000002E-8</c:v>
                </c:pt>
                <c:pt idx="2985">
                  <c:v>-4.3542500000000001E-8</c:v>
                </c:pt>
                <c:pt idx="2986">
                  <c:v>-4.353E-8</c:v>
                </c:pt>
                <c:pt idx="2987">
                  <c:v>-4.3517499999999999E-8</c:v>
                </c:pt>
                <c:pt idx="2988">
                  <c:v>-4.3504999999999998E-8</c:v>
                </c:pt>
                <c:pt idx="2989">
                  <c:v>-4.3492499999999997E-8</c:v>
                </c:pt>
                <c:pt idx="2990">
                  <c:v>-4.3480000000000003E-8</c:v>
                </c:pt>
                <c:pt idx="2991">
                  <c:v>-4.3467500000000002E-8</c:v>
                </c:pt>
                <c:pt idx="2992">
                  <c:v>-4.3455000000000001E-8</c:v>
                </c:pt>
                <c:pt idx="2993">
                  <c:v>-4.34425E-8</c:v>
                </c:pt>
                <c:pt idx="2994">
                  <c:v>-4.3429999999999999E-8</c:v>
                </c:pt>
                <c:pt idx="2995">
                  <c:v>-4.3417499999999998E-8</c:v>
                </c:pt>
                <c:pt idx="2996">
                  <c:v>-4.3404999999999997E-8</c:v>
                </c:pt>
                <c:pt idx="2997">
                  <c:v>-4.3392500000000003E-8</c:v>
                </c:pt>
                <c:pt idx="2998">
                  <c:v>-4.3380000000000002E-8</c:v>
                </c:pt>
                <c:pt idx="2999">
                  <c:v>-4.3367500000000001E-8</c:v>
                </c:pt>
                <c:pt idx="3000">
                  <c:v>-4.3355E-8</c:v>
                </c:pt>
                <c:pt idx="3001">
                  <c:v>-4.3342499999999999E-8</c:v>
                </c:pt>
                <c:pt idx="3002">
                  <c:v>-4.3329999999999998E-8</c:v>
                </c:pt>
                <c:pt idx="3003">
                  <c:v>-4.3317499999999997E-8</c:v>
                </c:pt>
                <c:pt idx="3004">
                  <c:v>-4.3305000000000003E-8</c:v>
                </c:pt>
                <c:pt idx="3005">
                  <c:v>-4.3292500000000002E-8</c:v>
                </c:pt>
                <c:pt idx="3006">
                  <c:v>-4.3280000000000001E-8</c:v>
                </c:pt>
                <c:pt idx="3007">
                  <c:v>-4.32675E-8</c:v>
                </c:pt>
                <c:pt idx="3008">
                  <c:v>-4.3254999999999999E-8</c:v>
                </c:pt>
                <c:pt idx="3009">
                  <c:v>-4.3242499999999998E-8</c:v>
                </c:pt>
                <c:pt idx="3010">
                  <c:v>-4.3229999999999997E-8</c:v>
                </c:pt>
                <c:pt idx="3011">
                  <c:v>-4.3217500000000003E-8</c:v>
                </c:pt>
                <c:pt idx="3012">
                  <c:v>-4.3205000000000002E-8</c:v>
                </c:pt>
                <c:pt idx="3013">
                  <c:v>-4.3192500000000001E-8</c:v>
                </c:pt>
                <c:pt idx="3014">
                  <c:v>-4.318E-8</c:v>
                </c:pt>
                <c:pt idx="3015">
                  <c:v>-4.3167499999999999E-8</c:v>
                </c:pt>
                <c:pt idx="3016">
                  <c:v>-4.3154999999999998E-8</c:v>
                </c:pt>
                <c:pt idx="3017">
                  <c:v>-4.3142499999999997E-8</c:v>
                </c:pt>
                <c:pt idx="3018">
                  <c:v>-4.3130000000000003E-8</c:v>
                </c:pt>
                <c:pt idx="3019">
                  <c:v>-4.3117500000000002E-8</c:v>
                </c:pt>
                <c:pt idx="3020">
                  <c:v>-4.3105000000000001E-8</c:v>
                </c:pt>
                <c:pt idx="3021">
                  <c:v>-4.30925E-8</c:v>
                </c:pt>
                <c:pt idx="3022">
                  <c:v>-4.3079999999999999E-8</c:v>
                </c:pt>
                <c:pt idx="3023">
                  <c:v>-4.3067499999999998E-8</c:v>
                </c:pt>
                <c:pt idx="3024">
                  <c:v>-4.3054999999999997E-8</c:v>
                </c:pt>
                <c:pt idx="3025">
                  <c:v>-4.3042500000000003E-8</c:v>
                </c:pt>
                <c:pt idx="3026">
                  <c:v>-4.3030000000000002E-8</c:v>
                </c:pt>
                <c:pt idx="3027">
                  <c:v>-4.3017500000000001E-8</c:v>
                </c:pt>
                <c:pt idx="3028">
                  <c:v>-4.3005E-8</c:v>
                </c:pt>
                <c:pt idx="3029">
                  <c:v>-4.2992499999999999E-8</c:v>
                </c:pt>
                <c:pt idx="3030">
                  <c:v>-4.2979999999999998E-8</c:v>
                </c:pt>
                <c:pt idx="3031">
                  <c:v>-4.2967499999999997E-8</c:v>
                </c:pt>
                <c:pt idx="3032">
                  <c:v>-4.2955000000000003E-8</c:v>
                </c:pt>
                <c:pt idx="3033">
                  <c:v>-4.2942500000000002E-8</c:v>
                </c:pt>
                <c:pt idx="3034">
                  <c:v>-4.2930000000000001E-8</c:v>
                </c:pt>
                <c:pt idx="3035">
                  <c:v>-4.29175E-8</c:v>
                </c:pt>
                <c:pt idx="3036">
                  <c:v>-4.2904999999999999E-8</c:v>
                </c:pt>
                <c:pt idx="3037">
                  <c:v>-4.2892499999999998E-8</c:v>
                </c:pt>
                <c:pt idx="3038">
                  <c:v>-4.2879999999999998E-8</c:v>
                </c:pt>
                <c:pt idx="3039">
                  <c:v>-4.2867500000000003E-8</c:v>
                </c:pt>
                <c:pt idx="3040">
                  <c:v>-4.2855000000000002E-8</c:v>
                </c:pt>
                <c:pt idx="3041">
                  <c:v>-4.2842500000000001E-8</c:v>
                </c:pt>
                <c:pt idx="3042">
                  <c:v>-4.283E-8</c:v>
                </c:pt>
                <c:pt idx="3043">
                  <c:v>-4.2817499999999999E-8</c:v>
                </c:pt>
                <c:pt idx="3044">
                  <c:v>-4.2804999999999998E-8</c:v>
                </c:pt>
                <c:pt idx="3045">
                  <c:v>-4.2792499999999998E-8</c:v>
                </c:pt>
                <c:pt idx="3046">
                  <c:v>-4.2780000000000003E-8</c:v>
                </c:pt>
                <c:pt idx="3047">
                  <c:v>-4.2767500000000002E-8</c:v>
                </c:pt>
                <c:pt idx="3048">
                  <c:v>-4.2755000000000001E-8</c:v>
                </c:pt>
                <c:pt idx="3049">
                  <c:v>-4.27425E-8</c:v>
                </c:pt>
                <c:pt idx="3050">
                  <c:v>-4.2729999999999999E-8</c:v>
                </c:pt>
                <c:pt idx="3051">
                  <c:v>-4.2717499999999999E-8</c:v>
                </c:pt>
                <c:pt idx="3052">
                  <c:v>-4.2704999999999998E-8</c:v>
                </c:pt>
                <c:pt idx="3053">
                  <c:v>-4.2692500000000003E-8</c:v>
                </c:pt>
                <c:pt idx="3054">
                  <c:v>-4.2680000000000002E-8</c:v>
                </c:pt>
                <c:pt idx="3055">
                  <c:v>-4.2667500000000001E-8</c:v>
                </c:pt>
                <c:pt idx="3056">
                  <c:v>-4.2655E-8</c:v>
                </c:pt>
                <c:pt idx="3057">
                  <c:v>-4.26425E-8</c:v>
                </c:pt>
                <c:pt idx="3058">
                  <c:v>-4.2629999999999999E-8</c:v>
                </c:pt>
                <c:pt idx="3059">
                  <c:v>-4.2617499999999998E-8</c:v>
                </c:pt>
                <c:pt idx="3060">
                  <c:v>-4.2604999999999997E-8</c:v>
                </c:pt>
                <c:pt idx="3061">
                  <c:v>-4.2592500000000002E-8</c:v>
                </c:pt>
                <c:pt idx="3062">
                  <c:v>-4.2580000000000001E-8</c:v>
                </c:pt>
                <c:pt idx="3063">
                  <c:v>-4.2567500000000001E-8</c:v>
                </c:pt>
                <c:pt idx="3064">
                  <c:v>-4.2555E-8</c:v>
                </c:pt>
                <c:pt idx="3065">
                  <c:v>-4.2542499999999999E-8</c:v>
                </c:pt>
                <c:pt idx="3066">
                  <c:v>-4.2529999999999998E-8</c:v>
                </c:pt>
                <c:pt idx="3067">
                  <c:v>-4.2517499999999997E-8</c:v>
                </c:pt>
                <c:pt idx="3068">
                  <c:v>-4.2505000000000002E-8</c:v>
                </c:pt>
                <c:pt idx="3069">
                  <c:v>-4.2492500000000001E-8</c:v>
                </c:pt>
                <c:pt idx="3070">
                  <c:v>-4.2480000000000001E-8</c:v>
                </c:pt>
                <c:pt idx="3071">
                  <c:v>-4.24675E-8</c:v>
                </c:pt>
                <c:pt idx="3072">
                  <c:v>-4.2454999999999999E-8</c:v>
                </c:pt>
                <c:pt idx="3073">
                  <c:v>-4.2442499999999998E-8</c:v>
                </c:pt>
                <c:pt idx="3074">
                  <c:v>-4.2429999999999997E-8</c:v>
                </c:pt>
                <c:pt idx="3075">
                  <c:v>-4.2417500000000002E-8</c:v>
                </c:pt>
                <c:pt idx="3076">
                  <c:v>-4.2405000000000002E-8</c:v>
                </c:pt>
                <c:pt idx="3077">
                  <c:v>-4.2392500000000001E-8</c:v>
                </c:pt>
                <c:pt idx="3078">
                  <c:v>-4.238E-8</c:v>
                </c:pt>
                <c:pt idx="3079">
                  <c:v>-4.2367499999999999E-8</c:v>
                </c:pt>
                <c:pt idx="3080">
                  <c:v>-4.2354999999999998E-8</c:v>
                </c:pt>
                <c:pt idx="3081">
                  <c:v>-4.2342499999999997E-8</c:v>
                </c:pt>
                <c:pt idx="3082">
                  <c:v>-4.2330000000000003E-8</c:v>
                </c:pt>
                <c:pt idx="3083">
                  <c:v>-4.2317500000000002E-8</c:v>
                </c:pt>
                <c:pt idx="3084">
                  <c:v>-4.2305000000000001E-8</c:v>
                </c:pt>
                <c:pt idx="3085">
                  <c:v>-4.22925E-8</c:v>
                </c:pt>
                <c:pt idx="3086">
                  <c:v>-4.2279999999999999E-8</c:v>
                </c:pt>
                <c:pt idx="3087">
                  <c:v>-4.2267499999999998E-8</c:v>
                </c:pt>
                <c:pt idx="3088">
                  <c:v>-4.2254999999999997E-8</c:v>
                </c:pt>
                <c:pt idx="3089">
                  <c:v>-4.2242500000000003E-8</c:v>
                </c:pt>
                <c:pt idx="3090">
                  <c:v>-4.2230000000000002E-8</c:v>
                </c:pt>
                <c:pt idx="3091">
                  <c:v>-4.2217500000000001E-8</c:v>
                </c:pt>
                <c:pt idx="3092">
                  <c:v>-4.2205E-8</c:v>
                </c:pt>
                <c:pt idx="3093">
                  <c:v>-4.2192499999999999E-8</c:v>
                </c:pt>
                <c:pt idx="3094">
                  <c:v>-4.2179999999999998E-8</c:v>
                </c:pt>
                <c:pt idx="3095">
                  <c:v>-4.2167499999999997E-8</c:v>
                </c:pt>
                <c:pt idx="3096">
                  <c:v>-4.2155000000000003E-8</c:v>
                </c:pt>
                <c:pt idx="3097">
                  <c:v>-4.2142500000000002E-8</c:v>
                </c:pt>
                <c:pt idx="3098">
                  <c:v>-4.2130000000000001E-8</c:v>
                </c:pt>
                <c:pt idx="3099">
                  <c:v>-4.21175E-8</c:v>
                </c:pt>
                <c:pt idx="3100">
                  <c:v>-4.2104999999999999E-8</c:v>
                </c:pt>
                <c:pt idx="3101">
                  <c:v>-4.2092499999999998E-8</c:v>
                </c:pt>
                <c:pt idx="3102">
                  <c:v>-4.2079999999999997E-8</c:v>
                </c:pt>
                <c:pt idx="3103">
                  <c:v>-4.2067500000000003E-8</c:v>
                </c:pt>
                <c:pt idx="3104">
                  <c:v>-4.2055000000000002E-8</c:v>
                </c:pt>
                <c:pt idx="3105">
                  <c:v>-4.2042500000000001E-8</c:v>
                </c:pt>
                <c:pt idx="3106">
                  <c:v>-4.203E-8</c:v>
                </c:pt>
                <c:pt idx="3107">
                  <c:v>-4.2017499999999999E-8</c:v>
                </c:pt>
                <c:pt idx="3108">
                  <c:v>-4.2004999999999998E-8</c:v>
                </c:pt>
                <c:pt idx="3109">
                  <c:v>-4.1992499999999997E-8</c:v>
                </c:pt>
                <c:pt idx="3110">
                  <c:v>-4.1980000000000003E-8</c:v>
                </c:pt>
                <c:pt idx="3111">
                  <c:v>-4.1967500000000002E-8</c:v>
                </c:pt>
                <c:pt idx="3112">
                  <c:v>-4.1955000000000001E-8</c:v>
                </c:pt>
                <c:pt idx="3113">
                  <c:v>-4.19425E-8</c:v>
                </c:pt>
                <c:pt idx="3114">
                  <c:v>-4.1929999999999999E-8</c:v>
                </c:pt>
                <c:pt idx="3115">
                  <c:v>-4.1917499999999998E-8</c:v>
                </c:pt>
                <c:pt idx="3116">
                  <c:v>-4.1904999999999997E-8</c:v>
                </c:pt>
                <c:pt idx="3117">
                  <c:v>-4.1892500000000003E-8</c:v>
                </c:pt>
                <c:pt idx="3118">
                  <c:v>-4.1880000000000002E-8</c:v>
                </c:pt>
                <c:pt idx="3119">
                  <c:v>-4.1867500000000001E-8</c:v>
                </c:pt>
                <c:pt idx="3120">
                  <c:v>-4.1855E-8</c:v>
                </c:pt>
                <c:pt idx="3121">
                  <c:v>-4.1842499999999999E-8</c:v>
                </c:pt>
                <c:pt idx="3122">
                  <c:v>-4.1829999999999998E-8</c:v>
                </c:pt>
                <c:pt idx="3123">
                  <c:v>-4.1817499999999997E-8</c:v>
                </c:pt>
                <c:pt idx="3124">
                  <c:v>-4.1805000000000003E-8</c:v>
                </c:pt>
                <c:pt idx="3125">
                  <c:v>-4.1792500000000002E-8</c:v>
                </c:pt>
                <c:pt idx="3126">
                  <c:v>-4.1780000000000001E-8</c:v>
                </c:pt>
                <c:pt idx="3127">
                  <c:v>-4.17675E-8</c:v>
                </c:pt>
                <c:pt idx="3128">
                  <c:v>-4.1754999999999999E-8</c:v>
                </c:pt>
                <c:pt idx="3129">
                  <c:v>-4.1742499999999998E-8</c:v>
                </c:pt>
                <c:pt idx="3130">
                  <c:v>-4.1729999999999997E-8</c:v>
                </c:pt>
                <c:pt idx="3131">
                  <c:v>-4.1717500000000003E-8</c:v>
                </c:pt>
                <c:pt idx="3132">
                  <c:v>-4.1705000000000002E-8</c:v>
                </c:pt>
                <c:pt idx="3133">
                  <c:v>-4.1692500000000001E-8</c:v>
                </c:pt>
                <c:pt idx="3134">
                  <c:v>-4.168E-8</c:v>
                </c:pt>
                <c:pt idx="3135">
                  <c:v>-4.1667499999999999E-8</c:v>
                </c:pt>
                <c:pt idx="3136">
                  <c:v>-4.1654999999999998E-8</c:v>
                </c:pt>
                <c:pt idx="3137">
                  <c:v>-4.1642499999999997E-8</c:v>
                </c:pt>
                <c:pt idx="3138">
                  <c:v>-4.1630000000000003E-8</c:v>
                </c:pt>
                <c:pt idx="3139">
                  <c:v>-4.1617500000000002E-8</c:v>
                </c:pt>
                <c:pt idx="3140">
                  <c:v>-4.1605000000000001E-8</c:v>
                </c:pt>
                <c:pt idx="3141">
                  <c:v>-4.15925E-8</c:v>
                </c:pt>
                <c:pt idx="3142">
                  <c:v>-4.1579999999999999E-8</c:v>
                </c:pt>
                <c:pt idx="3143">
                  <c:v>-4.1567499999999998E-8</c:v>
                </c:pt>
                <c:pt idx="3144">
                  <c:v>-4.1554999999999997E-8</c:v>
                </c:pt>
                <c:pt idx="3145">
                  <c:v>-4.1542500000000003E-8</c:v>
                </c:pt>
                <c:pt idx="3146">
                  <c:v>-4.1530000000000002E-8</c:v>
                </c:pt>
                <c:pt idx="3147">
                  <c:v>-4.1517500000000001E-8</c:v>
                </c:pt>
                <c:pt idx="3148">
                  <c:v>-4.1505E-8</c:v>
                </c:pt>
                <c:pt idx="3149">
                  <c:v>-4.1492499999999999E-8</c:v>
                </c:pt>
                <c:pt idx="3150">
                  <c:v>-4.1479999999999998E-8</c:v>
                </c:pt>
                <c:pt idx="3151">
                  <c:v>-4.1467499999999997E-8</c:v>
                </c:pt>
                <c:pt idx="3152">
                  <c:v>-4.1455000000000003E-8</c:v>
                </c:pt>
                <c:pt idx="3153">
                  <c:v>-4.1442500000000002E-8</c:v>
                </c:pt>
                <c:pt idx="3154">
                  <c:v>-4.1430000000000001E-8</c:v>
                </c:pt>
                <c:pt idx="3155">
                  <c:v>-4.14175E-8</c:v>
                </c:pt>
                <c:pt idx="3156">
                  <c:v>-4.1404999999999999E-8</c:v>
                </c:pt>
                <c:pt idx="3157">
                  <c:v>-4.1392499999999998E-8</c:v>
                </c:pt>
                <c:pt idx="3158">
                  <c:v>-4.1379999999999997E-8</c:v>
                </c:pt>
                <c:pt idx="3159">
                  <c:v>-4.1367500000000003E-8</c:v>
                </c:pt>
                <c:pt idx="3160">
                  <c:v>-4.1355000000000002E-8</c:v>
                </c:pt>
                <c:pt idx="3161">
                  <c:v>-4.1342500000000001E-8</c:v>
                </c:pt>
                <c:pt idx="3162">
                  <c:v>-4.133E-8</c:v>
                </c:pt>
                <c:pt idx="3163">
                  <c:v>-4.1317499999999999E-8</c:v>
                </c:pt>
                <c:pt idx="3164">
                  <c:v>-4.1304999999999998E-8</c:v>
                </c:pt>
                <c:pt idx="3165">
                  <c:v>-4.1292499999999997E-8</c:v>
                </c:pt>
                <c:pt idx="3166">
                  <c:v>-4.1280000000000003E-8</c:v>
                </c:pt>
                <c:pt idx="3167">
                  <c:v>-4.1267500000000002E-8</c:v>
                </c:pt>
                <c:pt idx="3168">
                  <c:v>-4.1255000000000001E-8</c:v>
                </c:pt>
                <c:pt idx="3169">
                  <c:v>-4.12425E-8</c:v>
                </c:pt>
                <c:pt idx="3170">
                  <c:v>-4.1229999999999999E-8</c:v>
                </c:pt>
                <c:pt idx="3171">
                  <c:v>-4.1217499999999998E-8</c:v>
                </c:pt>
                <c:pt idx="3172">
                  <c:v>-4.1204999999999997E-8</c:v>
                </c:pt>
                <c:pt idx="3173">
                  <c:v>-4.1192500000000003E-8</c:v>
                </c:pt>
                <c:pt idx="3174">
                  <c:v>-4.1180000000000002E-8</c:v>
                </c:pt>
                <c:pt idx="3175">
                  <c:v>-4.1167500000000001E-8</c:v>
                </c:pt>
                <c:pt idx="3176">
                  <c:v>-4.1155E-8</c:v>
                </c:pt>
                <c:pt idx="3177">
                  <c:v>-4.1142499999999999E-8</c:v>
                </c:pt>
                <c:pt idx="3178">
                  <c:v>-4.1129999999999998E-8</c:v>
                </c:pt>
                <c:pt idx="3179">
                  <c:v>-4.1117499999999997E-8</c:v>
                </c:pt>
                <c:pt idx="3180">
                  <c:v>-4.1105000000000003E-8</c:v>
                </c:pt>
                <c:pt idx="3181">
                  <c:v>-4.1092500000000002E-8</c:v>
                </c:pt>
                <c:pt idx="3182">
                  <c:v>-4.1080000000000001E-8</c:v>
                </c:pt>
                <c:pt idx="3183">
                  <c:v>-4.10675E-8</c:v>
                </c:pt>
                <c:pt idx="3184">
                  <c:v>-4.1054999999999999E-8</c:v>
                </c:pt>
                <c:pt idx="3185">
                  <c:v>-4.1042499999999998E-8</c:v>
                </c:pt>
                <c:pt idx="3186">
                  <c:v>-4.1029999999999997E-8</c:v>
                </c:pt>
                <c:pt idx="3187">
                  <c:v>-4.1017500000000003E-8</c:v>
                </c:pt>
                <c:pt idx="3188">
                  <c:v>-4.1005000000000002E-8</c:v>
                </c:pt>
                <c:pt idx="3189">
                  <c:v>-4.0992500000000001E-8</c:v>
                </c:pt>
                <c:pt idx="3190">
                  <c:v>-4.098E-8</c:v>
                </c:pt>
                <c:pt idx="3191">
                  <c:v>-4.0967499999999999E-8</c:v>
                </c:pt>
                <c:pt idx="3192">
                  <c:v>-4.0954999999999998E-8</c:v>
                </c:pt>
                <c:pt idx="3193">
                  <c:v>-4.0942499999999998E-8</c:v>
                </c:pt>
                <c:pt idx="3194">
                  <c:v>-4.0930000000000003E-8</c:v>
                </c:pt>
                <c:pt idx="3195">
                  <c:v>-4.0917500000000002E-8</c:v>
                </c:pt>
                <c:pt idx="3196">
                  <c:v>-4.0905000000000001E-8</c:v>
                </c:pt>
                <c:pt idx="3197">
                  <c:v>-4.08925E-8</c:v>
                </c:pt>
                <c:pt idx="3198">
                  <c:v>-4.0879999999999999E-8</c:v>
                </c:pt>
                <c:pt idx="3199">
                  <c:v>-4.0867499999999999E-8</c:v>
                </c:pt>
                <c:pt idx="3200">
                  <c:v>-4.0854999999999998E-8</c:v>
                </c:pt>
                <c:pt idx="3201">
                  <c:v>-4.0842500000000003E-8</c:v>
                </c:pt>
                <c:pt idx="3202">
                  <c:v>-4.0830000000000002E-8</c:v>
                </c:pt>
                <c:pt idx="3203">
                  <c:v>-4.0817500000000001E-8</c:v>
                </c:pt>
                <c:pt idx="3204">
                  <c:v>-4.0805E-8</c:v>
                </c:pt>
                <c:pt idx="3205">
                  <c:v>-4.0792499999999999E-8</c:v>
                </c:pt>
                <c:pt idx="3206">
                  <c:v>-4.0779999999999999E-8</c:v>
                </c:pt>
                <c:pt idx="3207">
                  <c:v>-4.0767499999999998E-8</c:v>
                </c:pt>
                <c:pt idx="3208">
                  <c:v>-4.0755000000000003E-8</c:v>
                </c:pt>
                <c:pt idx="3209">
                  <c:v>-4.0742500000000002E-8</c:v>
                </c:pt>
                <c:pt idx="3210">
                  <c:v>-4.0730000000000001E-8</c:v>
                </c:pt>
                <c:pt idx="3211">
                  <c:v>-4.07175E-8</c:v>
                </c:pt>
                <c:pt idx="3212">
                  <c:v>-4.0705E-8</c:v>
                </c:pt>
                <c:pt idx="3213">
                  <c:v>-4.0692499999999999E-8</c:v>
                </c:pt>
                <c:pt idx="3214">
                  <c:v>-4.0679999999999998E-8</c:v>
                </c:pt>
                <c:pt idx="3215">
                  <c:v>-4.0667499999999997E-8</c:v>
                </c:pt>
                <c:pt idx="3216">
                  <c:v>-4.0655000000000002E-8</c:v>
                </c:pt>
                <c:pt idx="3217">
                  <c:v>-4.0642500000000001E-8</c:v>
                </c:pt>
                <c:pt idx="3218">
                  <c:v>-4.0630000000000001E-8</c:v>
                </c:pt>
                <c:pt idx="3219">
                  <c:v>-4.06175E-8</c:v>
                </c:pt>
                <c:pt idx="3220">
                  <c:v>-4.0604999999999999E-8</c:v>
                </c:pt>
                <c:pt idx="3221">
                  <c:v>-4.0592499999999998E-8</c:v>
                </c:pt>
                <c:pt idx="3222">
                  <c:v>-4.0579999999999997E-8</c:v>
                </c:pt>
                <c:pt idx="3223">
                  <c:v>-4.0567500000000002E-8</c:v>
                </c:pt>
                <c:pt idx="3224">
                  <c:v>-4.0555000000000002E-8</c:v>
                </c:pt>
                <c:pt idx="3225">
                  <c:v>-4.0542500000000001E-8</c:v>
                </c:pt>
                <c:pt idx="3226">
                  <c:v>-4.053E-8</c:v>
                </c:pt>
                <c:pt idx="3227">
                  <c:v>-4.0517499999999999E-8</c:v>
                </c:pt>
                <c:pt idx="3228">
                  <c:v>-4.0504999999999998E-8</c:v>
                </c:pt>
                <c:pt idx="3229">
                  <c:v>-4.0492499999999997E-8</c:v>
                </c:pt>
                <c:pt idx="3230">
                  <c:v>-4.0480000000000002E-8</c:v>
                </c:pt>
                <c:pt idx="3231">
                  <c:v>-4.0467500000000002E-8</c:v>
                </c:pt>
                <c:pt idx="3232">
                  <c:v>-4.0455000000000001E-8</c:v>
                </c:pt>
                <c:pt idx="3233">
                  <c:v>-4.04425E-8</c:v>
                </c:pt>
                <c:pt idx="3234">
                  <c:v>-4.0429999999999999E-8</c:v>
                </c:pt>
                <c:pt idx="3235">
                  <c:v>-4.0417499999999998E-8</c:v>
                </c:pt>
                <c:pt idx="3236">
                  <c:v>-4.0404999999999997E-8</c:v>
                </c:pt>
                <c:pt idx="3237">
                  <c:v>-4.0392500000000003E-8</c:v>
                </c:pt>
                <c:pt idx="3238">
                  <c:v>-4.0380000000000002E-8</c:v>
                </c:pt>
                <c:pt idx="3239">
                  <c:v>-4.0367500000000001E-8</c:v>
                </c:pt>
                <c:pt idx="3240">
                  <c:v>-4.0355E-8</c:v>
                </c:pt>
                <c:pt idx="3241">
                  <c:v>-4.0342499999999999E-8</c:v>
                </c:pt>
                <c:pt idx="3242">
                  <c:v>-4.0329999999999998E-8</c:v>
                </c:pt>
                <c:pt idx="3243">
                  <c:v>-4.0317499999999997E-8</c:v>
                </c:pt>
                <c:pt idx="3244">
                  <c:v>-4.0305000000000003E-8</c:v>
                </c:pt>
                <c:pt idx="3245">
                  <c:v>-4.0292500000000002E-8</c:v>
                </c:pt>
                <c:pt idx="3246">
                  <c:v>-4.0280000000000001E-8</c:v>
                </c:pt>
                <c:pt idx="3247">
                  <c:v>-4.02675E-8</c:v>
                </c:pt>
                <c:pt idx="3248">
                  <c:v>-4.0254999999999999E-8</c:v>
                </c:pt>
                <c:pt idx="3249">
                  <c:v>-4.0242499999999998E-8</c:v>
                </c:pt>
                <c:pt idx="3250">
                  <c:v>-4.0229999999999997E-8</c:v>
                </c:pt>
                <c:pt idx="3251">
                  <c:v>-4.0217500000000003E-8</c:v>
                </c:pt>
                <c:pt idx="3252">
                  <c:v>-4.0205000000000002E-8</c:v>
                </c:pt>
                <c:pt idx="3253">
                  <c:v>-4.0192500000000001E-8</c:v>
                </c:pt>
                <c:pt idx="3254">
                  <c:v>-4.018E-8</c:v>
                </c:pt>
                <c:pt idx="3255">
                  <c:v>-4.0167499999999999E-8</c:v>
                </c:pt>
                <c:pt idx="3256">
                  <c:v>-4.0154999999999998E-8</c:v>
                </c:pt>
                <c:pt idx="3257">
                  <c:v>-4.0142499999999997E-8</c:v>
                </c:pt>
                <c:pt idx="3258">
                  <c:v>-4.0130000000000003E-8</c:v>
                </c:pt>
                <c:pt idx="3259">
                  <c:v>-4.0117500000000002E-8</c:v>
                </c:pt>
                <c:pt idx="3260">
                  <c:v>-4.0105000000000001E-8</c:v>
                </c:pt>
                <c:pt idx="3261">
                  <c:v>-4.00925E-8</c:v>
                </c:pt>
                <c:pt idx="3262">
                  <c:v>-4.0079999999999999E-8</c:v>
                </c:pt>
                <c:pt idx="3263">
                  <c:v>-4.0067499999999998E-8</c:v>
                </c:pt>
                <c:pt idx="3264">
                  <c:v>-4.0054999999999997E-8</c:v>
                </c:pt>
                <c:pt idx="3265">
                  <c:v>-4.0042500000000003E-8</c:v>
                </c:pt>
                <c:pt idx="3266">
                  <c:v>-4.0030000000000002E-8</c:v>
                </c:pt>
                <c:pt idx="3267">
                  <c:v>-4.0017500000000001E-8</c:v>
                </c:pt>
                <c:pt idx="3268">
                  <c:v>-4.0005E-8</c:v>
                </c:pt>
                <c:pt idx="3269">
                  <c:v>-3.9992499999999999E-8</c:v>
                </c:pt>
                <c:pt idx="3270">
                  <c:v>-3.9979999999999998E-8</c:v>
                </c:pt>
                <c:pt idx="3271">
                  <c:v>-3.9967499999999997E-8</c:v>
                </c:pt>
                <c:pt idx="3272">
                  <c:v>-3.9955000000000003E-8</c:v>
                </c:pt>
                <c:pt idx="3273">
                  <c:v>-3.9942500000000002E-8</c:v>
                </c:pt>
                <c:pt idx="3274">
                  <c:v>-3.9930000000000001E-8</c:v>
                </c:pt>
                <c:pt idx="3275">
                  <c:v>-3.99175E-8</c:v>
                </c:pt>
                <c:pt idx="3276">
                  <c:v>-3.9904999999999999E-8</c:v>
                </c:pt>
                <c:pt idx="3277">
                  <c:v>-3.9892499999999998E-8</c:v>
                </c:pt>
                <c:pt idx="3278">
                  <c:v>-3.9879999999999997E-8</c:v>
                </c:pt>
                <c:pt idx="3279">
                  <c:v>-3.9867500000000003E-8</c:v>
                </c:pt>
                <c:pt idx="3280">
                  <c:v>-3.9855000000000002E-8</c:v>
                </c:pt>
                <c:pt idx="3281">
                  <c:v>-3.9842500000000001E-8</c:v>
                </c:pt>
                <c:pt idx="3282">
                  <c:v>-3.983E-8</c:v>
                </c:pt>
                <c:pt idx="3283">
                  <c:v>-3.9817499999999999E-8</c:v>
                </c:pt>
                <c:pt idx="3284">
                  <c:v>-3.9804999999999998E-8</c:v>
                </c:pt>
                <c:pt idx="3285">
                  <c:v>-3.9792499999999997E-8</c:v>
                </c:pt>
                <c:pt idx="3286">
                  <c:v>-3.9780000000000003E-8</c:v>
                </c:pt>
                <c:pt idx="3287">
                  <c:v>-3.9767500000000002E-8</c:v>
                </c:pt>
                <c:pt idx="3288">
                  <c:v>-3.9755000000000001E-8</c:v>
                </c:pt>
                <c:pt idx="3289">
                  <c:v>-3.97425E-8</c:v>
                </c:pt>
                <c:pt idx="3290">
                  <c:v>-3.9729999999999999E-8</c:v>
                </c:pt>
                <c:pt idx="3291">
                  <c:v>-3.9717499999999998E-8</c:v>
                </c:pt>
                <c:pt idx="3292">
                  <c:v>-3.9704999999999997E-8</c:v>
                </c:pt>
                <c:pt idx="3293">
                  <c:v>-3.9692500000000003E-8</c:v>
                </c:pt>
                <c:pt idx="3294">
                  <c:v>-3.9680000000000002E-8</c:v>
                </c:pt>
                <c:pt idx="3295">
                  <c:v>-3.9667500000000001E-8</c:v>
                </c:pt>
                <c:pt idx="3296">
                  <c:v>-3.9655E-8</c:v>
                </c:pt>
                <c:pt idx="3297">
                  <c:v>-3.9642499999999999E-8</c:v>
                </c:pt>
                <c:pt idx="3298">
                  <c:v>-3.9629999999999998E-8</c:v>
                </c:pt>
                <c:pt idx="3299">
                  <c:v>-3.9617499999999997E-8</c:v>
                </c:pt>
                <c:pt idx="3300">
                  <c:v>-3.9605000000000003E-8</c:v>
                </c:pt>
                <c:pt idx="3301">
                  <c:v>-3.9592500000000002E-8</c:v>
                </c:pt>
                <c:pt idx="3302">
                  <c:v>-3.9580000000000001E-8</c:v>
                </c:pt>
                <c:pt idx="3303">
                  <c:v>-3.95675E-8</c:v>
                </c:pt>
                <c:pt idx="3304">
                  <c:v>-3.9554999999999999E-8</c:v>
                </c:pt>
                <c:pt idx="3305">
                  <c:v>-3.9542499999999998E-8</c:v>
                </c:pt>
                <c:pt idx="3306">
                  <c:v>-3.9529999999999997E-8</c:v>
                </c:pt>
                <c:pt idx="3307">
                  <c:v>-3.9517500000000003E-8</c:v>
                </c:pt>
                <c:pt idx="3308">
                  <c:v>-3.9505000000000002E-8</c:v>
                </c:pt>
                <c:pt idx="3309">
                  <c:v>-3.9492500000000001E-8</c:v>
                </c:pt>
                <c:pt idx="3310">
                  <c:v>-3.948E-8</c:v>
                </c:pt>
                <c:pt idx="3311">
                  <c:v>-3.9467499999999999E-8</c:v>
                </c:pt>
                <c:pt idx="3312">
                  <c:v>-3.9454999999999998E-8</c:v>
                </c:pt>
                <c:pt idx="3313">
                  <c:v>-3.9442499999999997E-8</c:v>
                </c:pt>
                <c:pt idx="3314">
                  <c:v>-3.9430000000000003E-8</c:v>
                </c:pt>
                <c:pt idx="3315">
                  <c:v>-3.9417500000000002E-8</c:v>
                </c:pt>
                <c:pt idx="3316">
                  <c:v>-3.9405000000000001E-8</c:v>
                </c:pt>
                <c:pt idx="3317">
                  <c:v>-3.93925E-8</c:v>
                </c:pt>
                <c:pt idx="3318">
                  <c:v>-3.9379999999999999E-8</c:v>
                </c:pt>
                <c:pt idx="3319">
                  <c:v>-3.9367499999999998E-8</c:v>
                </c:pt>
                <c:pt idx="3320">
                  <c:v>-3.9354999999999997E-8</c:v>
                </c:pt>
                <c:pt idx="3321">
                  <c:v>-3.9342500000000003E-8</c:v>
                </c:pt>
                <c:pt idx="3322">
                  <c:v>-3.9330000000000002E-8</c:v>
                </c:pt>
                <c:pt idx="3323">
                  <c:v>-3.9317500000000001E-8</c:v>
                </c:pt>
                <c:pt idx="3324">
                  <c:v>-3.9305E-8</c:v>
                </c:pt>
                <c:pt idx="3325">
                  <c:v>-3.9292499999999999E-8</c:v>
                </c:pt>
                <c:pt idx="3326">
                  <c:v>-3.9279999999999998E-8</c:v>
                </c:pt>
                <c:pt idx="3327">
                  <c:v>-3.9267499999999997E-8</c:v>
                </c:pt>
                <c:pt idx="3328">
                  <c:v>-3.9255000000000003E-8</c:v>
                </c:pt>
                <c:pt idx="3329">
                  <c:v>-3.9242500000000002E-8</c:v>
                </c:pt>
                <c:pt idx="3330">
                  <c:v>-3.9230000000000001E-8</c:v>
                </c:pt>
                <c:pt idx="3331">
                  <c:v>-3.92175E-8</c:v>
                </c:pt>
                <c:pt idx="3332">
                  <c:v>-3.9204999999999999E-8</c:v>
                </c:pt>
                <c:pt idx="3333">
                  <c:v>-3.9192499999999998E-8</c:v>
                </c:pt>
                <c:pt idx="3334">
                  <c:v>-3.9179999999999997E-8</c:v>
                </c:pt>
                <c:pt idx="3335">
                  <c:v>-3.9167500000000003E-8</c:v>
                </c:pt>
                <c:pt idx="3336">
                  <c:v>-3.9155000000000002E-8</c:v>
                </c:pt>
                <c:pt idx="3337">
                  <c:v>-3.9142500000000001E-8</c:v>
                </c:pt>
                <c:pt idx="3338">
                  <c:v>-3.913E-8</c:v>
                </c:pt>
                <c:pt idx="3339">
                  <c:v>-3.9117499999999999E-8</c:v>
                </c:pt>
                <c:pt idx="3340">
                  <c:v>-3.9104999999999998E-8</c:v>
                </c:pt>
                <c:pt idx="3341">
                  <c:v>-3.9092499999999998E-8</c:v>
                </c:pt>
                <c:pt idx="3342">
                  <c:v>-3.9080000000000003E-8</c:v>
                </c:pt>
                <c:pt idx="3343">
                  <c:v>-3.9067500000000002E-8</c:v>
                </c:pt>
                <c:pt idx="3344">
                  <c:v>-3.9055000000000001E-8</c:v>
                </c:pt>
                <c:pt idx="3345">
                  <c:v>-3.90425E-8</c:v>
                </c:pt>
                <c:pt idx="3346">
                  <c:v>-3.9029999999999999E-8</c:v>
                </c:pt>
                <c:pt idx="3347">
                  <c:v>-3.9017499999999998E-8</c:v>
                </c:pt>
                <c:pt idx="3348">
                  <c:v>-3.9004999999999998E-8</c:v>
                </c:pt>
                <c:pt idx="3349">
                  <c:v>-3.8992500000000003E-8</c:v>
                </c:pt>
                <c:pt idx="3350">
                  <c:v>-3.8980000000000002E-8</c:v>
                </c:pt>
                <c:pt idx="3351">
                  <c:v>-3.8967500000000001E-8</c:v>
                </c:pt>
                <c:pt idx="3352">
                  <c:v>-3.8955E-8</c:v>
                </c:pt>
                <c:pt idx="3353">
                  <c:v>-3.8942499999999999E-8</c:v>
                </c:pt>
                <c:pt idx="3354">
                  <c:v>-3.8929999999999999E-8</c:v>
                </c:pt>
                <c:pt idx="3355">
                  <c:v>-3.8917499999999998E-8</c:v>
                </c:pt>
                <c:pt idx="3356">
                  <c:v>-3.8905000000000003E-8</c:v>
                </c:pt>
                <c:pt idx="3357">
                  <c:v>-3.8892500000000002E-8</c:v>
                </c:pt>
                <c:pt idx="3358">
                  <c:v>-3.8880000000000001E-8</c:v>
                </c:pt>
                <c:pt idx="3359">
                  <c:v>-3.88675E-8</c:v>
                </c:pt>
                <c:pt idx="3360">
                  <c:v>-3.8855E-8</c:v>
                </c:pt>
                <c:pt idx="3361">
                  <c:v>-3.8842499999999999E-8</c:v>
                </c:pt>
                <c:pt idx="3362">
                  <c:v>-3.8829999999999998E-8</c:v>
                </c:pt>
                <c:pt idx="3363">
                  <c:v>-3.8817499999999997E-8</c:v>
                </c:pt>
                <c:pt idx="3364">
                  <c:v>-3.8805000000000002E-8</c:v>
                </c:pt>
                <c:pt idx="3365">
                  <c:v>-3.8792500000000001E-8</c:v>
                </c:pt>
                <c:pt idx="3366">
                  <c:v>-3.8780000000000001E-8</c:v>
                </c:pt>
                <c:pt idx="3367">
                  <c:v>-3.87675E-8</c:v>
                </c:pt>
                <c:pt idx="3368">
                  <c:v>-3.8754999999999999E-8</c:v>
                </c:pt>
                <c:pt idx="3369">
                  <c:v>-3.8742499999999998E-8</c:v>
                </c:pt>
                <c:pt idx="3370">
                  <c:v>-3.8729999999999997E-8</c:v>
                </c:pt>
                <c:pt idx="3371">
                  <c:v>-3.8717500000000002E-8</c:v>
                </c:pt>
                <c:pt idx="3372">
                  <c:v>-3.8705000000000001E-8</c:v>
                </c:pt>
                <c:pt idx="3373">
                  <c:v>-3.8692500000000001E-8</c:v>
                </c:pt>
                <c:pt idx="3374">
                  <c:v>-3.868E-8</c:v>
                </c:pt>
                <c:pt idx="3375">
                  <c:v>-3.8667499999999999E-8</c:v>
                </c:pt>
                <c:pt idx="3376">
                  <c:v>-3.8654999999999998E-8</c:v>
                </c:pt>
                <c:pt idx="3377">
                  <c:v>-3.8642499999999997E-8</c:v>
                </c:pt>
                <c:pt idx="3378">
                  <c:v>-3.8630000000000002E-8</c:v>
                </c:pt>
                <c:pt idx="3379">
                  <c:v>-3.8617500000000002E-8</c:v>
                </c:pt>
                <c:pt idx="3380">
                  <c:v>-3.8605000000000001E-8</c:v>
                </c:pt>
                <c:pt idx="3381">
                  <c:v>-3.85925E-8</c:v>
                </c:pt>
                <c:pt idx="3382">
                  <c:v>-3.8579999999999999E-8</c:v>
                </c:pt>
                <c:pt idx="3383">
                  <c:v>-3.8567499999999998E-8</c:v>
                </c:pt>
                <c:pt idx="3384">
                  <c:v>-3.8554999999999997E-8</c:v>
                </c:pt>
                <c:pt idx="3385">
                  <c:v>-3.8542500000000003E-8</c:v>
                </c:pt>
                <c:pt idx="3386">
                  <c:v>-3.8530000000000002E-8</c:v>
                </c:pt>
                <c:pt idx="3387">
                  <c:v>-3.8517500000000001E-8</c:v>
                </c:pt>
                <c:pt idx="3388">
                  <c:v>-3.8505E-8</c:v>
                </c:pt>
                <c:pt idx="3389">
                  <c:v>-3.8492499999999999E-8</c:v>
                </c:pt>
                <c:pt idx="3390">
                  <c:v>-3.8479999999999998E-8</c:v>
                </c:pt>
                <c:pt idx="3391">
                  <c:v>-3.8467499999999997E-8</c:v>
                </c:pt>
                <c:pt idx="3392">
                  <c:v>-3.8455000000000003E-8</c:v>
                </c:pt>
                <c:pt idx="3393">
                  <c:v>-3.8442500000000002E-8</c:v>
                </c:pt>
                <c:pt idx="3394">
                  <c:v>-3.8430000000000001E-8</c:v>
                </c:pt>
                <c:pt idx="3395">
                  <c:v>-3.84175E-8</c:v>
                </c:pt>
                <c:pt idx="3396">
                  <c:v>-3.8404999999999999E-8</c:v>
                </c:pt>
                <c:pt idx="3397">
                  <c:v>-3.8392499999999998E-8</c:v>
                </c:pt>
                <c:pt idx="3398">
                  <c:v>-3.8379999999999997E-8</c:v>
                </c:pt>
                <c:pt idx="3399">
                  <c:v>-3.8367500000000003E-8</c:v>
                </c:pt>
                <c:pt idx="3400">
                  <c:v>-3.8355000000000002E-8</c:v>
                </c:pt>
                <c:pt idx="3401">
                  <c:v>-3.8342500000000001E-8</c:v>
                </c:pt>
                <c:pt idx="3402">
                  <c:v>-3.833E-8</c:v>
                </c:pt>
                <c:pt idx="3403">
                  <c:v>-3.8317499999999999E-8</c:v>
                </c:pt>
                <c:pt idx="3404">
                  <c:v>-3.8304999999999998E-8</c:v>
                </c:pt>
                <c:pt idx="3405">
                  <c:v>-3.8292499999999997E-8</c:v>
                </c:pt>
                <c:pt idx="3406">
                  <c:v>-3.8280000000000003E-8</c:v>
                </c:pt>
                <c:pt idx="3407">
                  <c:v>-3.8267500000000002E-8</c:v>
                </c:pt>
                <c:pt idx="3408">
                  <c:v>-3.8255000000000001E-8</c:v>
                </c:pt>
                <c:pt idx="3409">
                  <c:v>-3.82425E-8</c:v>
                </c:pt>
                <c:pt idx="3410">
                  <c:v>-3.8229999999999999E-8</c:v>
                </c:pt>
                <c:pt idx="3411">
                  <c:v>-3.8217499999999998E-8</c:v>
                </c:pt>
                <c:pt idx="3412">
                  <c:v>-3.8204999999999997E-8</c:v>
                </c:pt>
                <c:pt idx="3413">
                  <c:v>-3.8192500000000003E-8</c:v>
                </c:pt>
                <c:pt idx="3414">
                  <c:v>-3.8180000000000002E-8</c:v>
                </c:pt>
                <c:pt idx="3415">
                  <c:v>-3.8167500000000001E-8</c:v>
                </c:pt>
                <c:pt idx="3416">
                  <c:v>-3.8155E-8</c:v>
                </c:pt>
                <c:pt idx="3417">
                  <c:v>-3.8142499999999999E-8</c:v>
                </c:pt>
                <c:pt idx="3418">
                  <c:v>-3.8129999999999998E-8</c:v>
                </c:pt>
                <c:pt idx="3419">
                  <c:v>-3.8117499999999997E-8</c:v>
                </c:pt>
                <c:pt idx="3420">
                  <c:v>-3.8105000000000003E-8</c:v>
                </c:pt>
                <c:pt idx="3421">
                  <c:v>-3.8092500000000002E-8</c:v>
                </c:pt>
                <c:pt idx="3422">
                  <c:v>-3.8080000000000001E-8</c:v>
                </c:pt>
                <c:pt idx="3423">
                  <c:v>-3.80675E-8</c:v>
                </c:pt>
                <c:pt idx="3424">
                  <c:v>-3.8054999999999999E-8</c:v>
                </c:pt>
                <c:pt idx="3425">
                  <c:v>-3.8042499999999998E-8</c:v>
                </c:pt>
                <c:pt idx="3426">
                  <c:v>-3.8029999999999997E-8</c:v>
                </c:pt>
                <c:pt idx="3427">
                  <c:v>-3.8017500000000003E-8</c:v>
                </c:pt>
                <c:pt idx="3428">
                  <c:v>-3.8005000000000002E-8</c:v>
                </c:pt>
                <c:pt idx="3429">
                  <c:v>-3.7992500000000001E-8</c:v>
                </c:pt>
                <c:pt idx="3430">
                  <c:v>-3.798E-8</c:v>
                </c:pt>
                <c:pt idx="3431">
                  <c:v>-3.7967499999999999E-8</c:v>
                </c:pt>
                <c:pt idx="3432">
                  <c:v>-3.7954999999999998E-8</c:v>
                </c:pt>
                <c:pt idx="3433">
                  <c:v>-3.7942499999999997E-8</c:v>
                </c:pt>
                <c:pt idx="3434">
                  <c:v>-3.7930000000000003E-8</c:v>
                </c:pt>
                <c:pt idx="3435">
                  <c:v>-3.7917500000000002E-8</c:v>
                </c:pt>
                <c:pt idx="3436">
                  <c:v>-3.7905000000000001E-8</c:v>
                </c:pt>
                <c:pt idx="3437">
                  <c:v>-3.78925E-8</c:v>
                </c:pt>
                <c:pt idx="3438">
                  <c:v>-3.7879999999999999E-8</c:v>
                </c:pt>
                <c:pt idx="3439">
                  <c:v>-3.7867499999999998E-8</c:v>
                </c:pt>
                <c:pt idx="3440">
                  <c:v>-3.7854999999999997E-8</c:v>
                </c:pt>
                <c:pt idx="3441">
                  <c:v>-3.7842500000000003E-8</c:v>
                </c:pt>
                <c:pt idx="3442">
                  <c:v>-3.7830000000000002E-8</c:v>
                </c:pt>
                <c:pt idx="3443">
                  <c:v>-3.7817500000000001E-8</c:v>
                </c:pt>
                <c:pt idx="3444">
                  <c:v>-3.7805E-8</c:v>
                </c:pt>
                <c:pt idx="3445">
                  <c:v>-3.7792499999999999E-8</c:v>
                </c:pt>
                <c:pt idx="3446">
                  <c:v>-3.7779999999999998E-8</c:v>
                </c:pt>
                <c:pt idx="3447">
                  <c:v>-3.7767499999999997E-8</c:v>
                </c:pt>
                <c:pt idx="3448">
                  <c:v>-3.7755000000000003E-8</c:v>
                </c:pt>
                <c:pt idx="3449">
                  <c:v>-3.7742500000000002E-8</c:v>
                </c:pt>
                <c:pt idx="3450">
                  <c:v>-3.7730000000000001E-8</c:v>
                </c:pt>
                <c:pt idx="3451">
                  <c:v>-3.77175E-8</c:v>
                </c:pt>
                <c:pt idx="3452">
                  <c:v>-3.7704999999999999E-8</c:v>
                </c:pt>
                <c:pt idx="3453">
                  <c:v>-3.7692499999999998E-8</c:v>
                </c:pt>
                <c:pt idx="3454">
                  <c:v>-3.7679999999999997E-8</c:v>
                </c:pt>
                <c:pt idx="3455">
                  <c:v>-3.7667500000000003E-8</c:v>
                </c:pt>
                <c:pt idx="3456">
                  <c:v>-3.7655000000000002E-8</c:v>
                </c:pt>
                <c:pt idx="3457">
                  <c:v>-3.7642500000000001E-8</c:v>
                </c:pt>
                <c:pt idx="3458">
                  <c:v>-3.763E-8</c:v>
                </c:pt>
                <c:pt idx="3459">
                  <c:v>-3.7617499999999999E-8</c:v>
                </c:pt>
                <c:pt idx="3460">
                  <c:v>-3.7604999999999998E-8</c:v>
                </c:pt>
                <c:pt idx="3461">
                  <c:v>-3.7592499999999997E-8</c:v>
                </c:pt>
                <c:pt idx="3462">
                  <c:v>-3.7580000000000003E-8</c:v>
                </c:pt>
                <c:pt idx="3463">
                  <c:v>-3.7567500000000002E-8</c:v>
                </c:pt>
                <c:pt idx="3464">
                  <c:v>-3.7555000000000001E-8</c:v>
                </c:pt>
                <c:pt idx="3465">
                  <c:v>-3.75425E-8</c:v>
                </c:pt>
                <c:pt idx="3466">
                  <c:v>-3.7529999999999999E-8</c:v>
                </c:pt>
                <c:pt idx="3467">
                  <c:v>-3.7517499999999998E-8</c:v>
                </c:pt>
                <c:pt idx="3468">
                  <c:v>-3.7504999999999997E-8</c:v>
                </c:pt>
                <c:pt idx="3469">
                  <c:v>-3.7492500000000003E-8</c:v>
                </c:pt>
                <c:pt idx="3470">
                  <c:v>-3.7480000000000002E-8</c:v>
                </c:pt>
                <c:pt idx="3471">
                  <c:v>-3.7467500000000001E-8</c:v>
                </c:pt>
                <c:pt idx="3472">
                  <c:v>-3.7455E-8</c:v>
                </c:pt>
                <c:pt idx="3473">
                  <c:v>-3.7442499999999999E-8</c:v>
                </c:pt>
                <c:pt idx="3474">
                  <c:v>-3.7429999999999998E-8</c:v>
                </c:pt>
                <c:pt idx="3475">
                  <c:v>-3.7417499999999997E-8</c:v>
                </c:pt>
                <c:pt idx="3476">
                  <c:v>-3.7405000000000003E-8</c:v>
                </c:pt>
                <c:pt idx="3477">
                  <c:v>-3.7392500000000002E-8</c:v>
                </c:pt>
                <c:pt idx="3478">
                  <c:v>-3.7380000000000001E-8</c:v>
                </c:pt>
                <c:pt idx="3479">
                  <c:v>-3.73675E-8</c:v>
                </c:pt>
                <c:pt idx="3480">
                  <c:v>-3.7354999999999999E-8</c:v>
                </c:pt>
                <c:pt idx="3481">
                  <c:v>-3.7342499999999998E-8</c:v>
                </c:pt>
                <c:pt idx="3482">
                  <c:v>-3.7329999999999997E-8</c:v>
                </c:pt>
                <c:pt idx="3483">
                  <c:v>-3.7317500000000003E-8</c:v>
                </c:pt>
                <c:pt idx="3484">
                  <c:v>-3.7305000000000002E-8</c:v>
                </c:pt>
                <c:pt idx="3485">
                  <c:v>-3.7292500000000001E-8</c:v>
                </c:pt>
                <c:pt idx="3486">
                  <c:v>-3.728E-8</c:v>
                </c:pt>
                <c:pt idx="3487">
                  <c:v>-3.7267499999999999E-8</c:v>
                </c:pt>
                <c:pt idx="3488">
                  <c:v>-3.7254999999999998E-8</c:v>
                </c:pt>
                <c:pt idx="3489">
                  <c:v>-3.7242499999999997E-8</c:v>
                </c:pt>
                <c:pt idx="3490">
                  <c:v>-3.7230000000000003E-8</c:v>
                </c:pt>
                <c:pt idx="3491">
                  <c:v>-3.7217500000000002E-8</c:v>
                </c:pt>
                <c:pt idx="3492">
                  <c:v>-3.7205000000000001E-8</c:v>
                </c:pt>
                <c:pt idx="3493">
                  <c:v>-3.71925E-8</c:v>
                </c:pt>
                <c:pt idx="3494">
                  <c:v>-3.7179999999999999E-8</c:v>
                </c:pt>
                <c:pt idx="3495">
                  <c:v>-3.7167499999999998E-8</c:v>
                </c:pt>
                <c:pt idx="3496">
                  <c:v>-3.7154999999999998E-8</c:v>
                </c:pt>
                <c:pt idx="3497">
                  <c:v>-3.7142500000000003E-8</c:v>
                </c:pt>
                <c:pt idx="3498">
                  <c:v>-3.7130000000000002E-8</c:v>
                </c:pt>
                <c:pt idx="3499">
                  <c:v>-3.7117500000000001E-8</c:v>
                </c:pt>
                <c:pt idx="3500">
                  <c:v>-3.7105E-8</c:v>
                </c:pt>
                <c:pt idx="3501">
                  <c:v>-3.7092499999999999E-8</c:v>
                </c:pt>
                <c:pt idx="3502">
                  <c:v>-3.7079999999999999E-8</c:v>
                </c:pt>
                <c:pt idx="3503">
                  <c:v>-3.7067499999999998E-8</c:v>
                </c:pt>
                <c:pt idx="3504">
                  <c:v>-3.7055000000000003E-8</c:v>
                </c:pt>
                <c:pt idx="3505">
                  <c:v>-3.7042500000000002E-8</c:v>
                </c:pt>
                <c:pt idx="3506">
                  <c:v>-3.7030000000000001E-8</c:v>
                </c:pt>
                <c:pt idx="3507">
                  <c:v>-3.70175E-8</c:v>
                </c:pt>
                <c:pt idx="3508">
                  <c:v>-3.7004999999999999E-8</c:v>
                </c:pt>
                <c:pt idx="3509">
                  <c:v>-3.6992499999999999E-8</c:v>
                </c:pt>
                <c:pt idx="3510">
                  <c:v>-3.6979999999999998E-8</c:v>
                </c:pt>
                <c:pt idx="3511">
                  <c:v>-3.6967500000000003E-8</c:v>
                </c:pt>
                <c:pt idx="3512">
                  <c:v>-3.6955000000000002E-8</c:v>
                </c:pt>
                <c:pt idx="3513">
                  <c:v>-3.6942500000000001E-8</c:v>
                </c:pt>
                <c:pt idx="3514">
                  <c:v>-3.693E-8</c:v>
                </c:pt>
                <c:pt idx="3515">
                  <c:v>-3.69175E-8</c:v>
                </c:pt>
                <c:pt idx="3516">
                  <c:v>-3.6904999999999999E-8</c:v>
                </c:pt>
                <c:pt idx="3517">
                  <c:v>-3.6892499999999998E-8</c:v>
                </c:pt>
                <c:pt idx="3518">
                  <c:v>-3.6879999999999997E-8</c:v>
                </c:pt>
                <c:pt idx="3519">
                  <c:v>-3.6867500000000002E-8</c:v>
                </c:pt>
                <c:pt idx="3520">
                  <c:v>-3.6855000000000001E-8</c:v>
                </c:pt>
                <c:pt idx="3521">
                  <c:v>-3.6842500000000001E-8</c:v>
                </c:pt>
                <c:pt idx="3522">
                  <c:v>-3.683E-8</c:v>
                </c:pt>
                <c:pt idx="3523">
                  <c:v>-3.6817499999999999E-8</c:v>
                </c:pt>
                <c:pt idx="3524">
                  <c:v>-3.6804999999999998E-8</c:v>
                </c:pt>
                <c:pt idx="3525">
                  <c:v>-3.6792499999999997E-8</c:v>
                </c:pt>
                <c:pt idx="3526">
                  <c:v>-3.6780000000000002E-8</c:v>
                </c:pt>
                <c:pt idx="3527">
                  <c:v>-3.6767500000000002E-8</c:v>
                </c:pt>
                <c:pt idx="3528">
                  <c:v>-3.6755000000000001E-8</c:v>
                </c:pt>
                <c:pt idx="3529">
                  <c:v>-3.67425E-8</c:v>
                </c:pt>
                <c:pt idx="3530">
                  <c:v>-3.6729999999999999E-8</c:v>
                </c:pt>
                <c:pt idx="3531">
                  <c:v>-3.6717499999999998E-8</c:v>
                </c:pt>
                <c:pt idx="3532">
                  <c:v>-3.6704999999999997E-8</c:v>
                </c:pt>
                <c:pt idx="3533">
                  <c:v>-3.6692500000000002E-8</c:v>
                </c:pt>
                <c:pt idx="3534">
                  <c:v>-3.6680000000000002E-8</c:v>
                </c:pt>
                <c:pt idx="3535">
                  <c:v>-3.6667500000000001E-8</c:v>
                </c:pt>
                <c:pt idx="3536">
                  <c:v>-3.6655E-8</c:v>
                </c:pt>
                <c:pt idx="3537">
                  <c:v>-3.6642499999999999E-8</c:v>
                </c:pt>
                <c:pt idx="3538">
                  <c:v>-3.6629999999999998E-8</c:v>
                </c:pt>
                <c:pt idx="3539">
                  <c:v>-3.6617499999999997E-8</c:v>
                </c:pt>
                <c:pt idx="3540">
                  <c:v>-3.6605000000000003E-8</c:v>
                </c:pt>
                <c:pt idx="3541">
                  <c:v>-3.6592500000000002E-8</c:v>
                </c:pt>
                <c:pt idx="3542">
                  <c:v>-3.6580000000000001E-8</c:v>
                </c:pt>
                <c:pt idx="3543">
                  <c:v>-3.65675E-8</c:v>
                </c:pt>
                <c:pt idx="3544">
                  <c:v>-3.6554999999999999E-8</c:v>
                </c:pt>
                <c:pt idx="3545">
                  <c:v>-3.6542499999999998E-8</c:v>
                </c:pt>
                <c:pt idx="3546">
                  <c:v>-3.6529999999999997E-8</c:v>
                </c:pt>
                <c:pt idx="3547">
                  <c:v>-3.6517500000000003E-8</c:v>
                </c:pt>
                <c:pt idx="3548">
                  <c:v>-3.6505000000000002E-8</c:v>
                </c:pt>
                <c:pt idx="3549">
                  <c:v>-3.6492500000000001E-8</c:v>
                </c:pt>
                <c:pt idx="3550">
                  <c:v>-3.648E-8</c:v>
                </c:pt>
                <c:pt idx="3551">
                  <c:v>-3.6467499999999999E-8</c:v>
                </c:pt>
                <c:pt idx="3552">
                  <c:v>-3.6454999999999998E-8</c:v>
                </c:pt>
                <c:pt idx="3553">
                  <c:v>-3.6442499999999997E-8</c:v>
                </c:pt>
                <c:pt idx="3554">
                  <c:v>-3.6430000000000003E-8</c:v>
                </c:pt>
                <c:pt idx="3555">
                  <c:v>-3.6417500000000002E-8</c:v>
                </c:pt>
                <c:pt idx="3556">
                  <c:v>-3.6405000000000001E-8</c:v>
                </c:pt>
                <c:pt idx="3557">
                  <c:v>-3.63925E-8</c:v>
                </c:pt>
                <c:pt idx="3558">
                  <c:v>-3.6379999999999999E-8</c:v>
                </c:pt>
                <c:pt idx="3559">
                  <c:v>-3.6367499999999998E-8</c:v>
                </c:pt>
                <c:pt idx="3560">
                  <c:v>-3.6354999999999997E-8</c:v>
                </c:pt>
                <c:pt idx="3561">
                  <c:v>-3.6342500000000003E-8</c:v>
                </c:pt>
                <c:pt idx="3562">
                  <c:v>-3.6330000000000002E-8</c:v>
                </c:pt>
                <c:pt idx="3563">
                  <c:v>-3.6317500000000001E-8</c:v>
                </c:pt>
                <c:pt idx="3564">
                  <c:v>-3.6305E-8</c:v>
                </c:pt>
                <c:pt idx="3565">
                  <c:v>-3.6292499999999999E-8</c:v>
                </c:pt>
                <c:pt idx="3566">
                  <c:v>-3.6279999999999998E-8</c:v>
                </c:pt>
                <c:pt idx="3567">
                  <c:v>-3.6267499999999997E-8</c:v>
                </c:pt>
                <c:pt idx="3568">
                  <c:v>-3.6255000000000003E-8</c:v>
                </c:pt>
                <c:pt idx="3569">
                  <c:v>-3.6242500000000002E-8</c:v>
                </c:pt>
                <c:pt idx="3570">
                  <c:v>-3.6230000000000001E-8</c:v>
                </c:pt>
                <c:pt idx="3571">
                  <c:v>-3.62175E-8</c:v>
                </c:pt>
                <c:pt idx="3572">
                  <c:v>-3.6204999999999999E-8</c:v>
                </c:pt>
                <c:pt idx="3573">
                  <c:v>-3.6192499999999998E-8</c:v>
                </c:pt>
                <c:pt idx="3574">
                  <c:v>-3.6179999999999997E-8</c:v>
                </c:pt>
                <c:pt idx="3575">
                  <c:v>-3.6167500000000003E-8</c:v>
                </c:pt>
                <c:pt idx="3576">
                  <c:v>-3.6155000000000002E-8</c:v>
                </c:pt>
                <c:pt idx="3577">
                  <c:v>-3.6142500000000001E-8</c:v>
                </c:pt>
                <c:pt idx="3578">
                  <c:v>-3.613E-8</c:v>
                </c:pt>
                <c:pt idx="3579">
                  <c:v>-3.6117499999999999E-8</c:v>
                </c:pt>
                <c:pt idx="3580">
                  <c:v>-3.6104999999999998E-8</c:v>
                </c:pt>
                <c:pt idx="3581">
                  <c:v>-3.6092499999999997E-8</c:v>
                </c:pt>
                <c:pt idx="3582">
                  <c:v>-3.6080000000000003E-8</c:v>
                </c:pt>
                <c:pt idx="3583">
                  <c:v>-3.6067500000000002E-8</c:v>
                </c:pt>
                <c:pt idx="3584">
                  <c:v>-3.6055000000000001E-8</c:v>
                </c:pt>
                <c:pt idx="3585">
                  <c:v>-3.60425E-8</c:v>
                </c:pt>
                <c:pt idx="3586">
                  <c:v>-3.6029999999999999E-8</c:v>
                </c:pt>
                <c:pt idx="3587">
                  <c:v>-3.6017499999999998E-8</c:v>
                </c:pt>
                <c:pt idx="3588">
                  <c:v>-3.6004999999999997E-8</c:v>
                </c:pt>
                <c:pt idx="3589">
                  <c:v>-3.5992500000000003E-8</c:v>
                </c:pt>
                <c:pt idx="3590">
                  <c:v>-3.5980000000000002E-8</c:v>
                </c:pt>
                <c:pt idx="3591">
                  <c:v>-3.5967500000000001E-8</c:v>
                </c:pt>
                <c:pt idx="3592">
                  <c:v>-3.5955E-8</c:v>
                </c:pt>
                <c:pt idx="3593">
                  <c:v>-3.5942499999999999E-8</c:v>
                </c:pt>
                <c:pt idx="3594">
                  <c:v>-3.5929999999999998E-8</c:v>
                </c:pt>
                <c:pt idx="3595">
                  <c:v>-3.5917499999999997E-8</c:v>
                </c:pt>
                <c:pt idx="3596">
                  <c:v>-3.5905000000000003E-8</c:v>
                </c:pt>
                <c:pt idx="3597">
                  <c:v>-3.5892500000000002E-8</c:v>
                </c:pt>
                <c:pt idx="3598">
                  <c:v>-3.5880000000000001E-8</c:v>
                </c:pt>
                <c:pt idx="3599">
                  <c:v>-3.58675E-8</c:v>
                </c:pt>
                <c:pt idx="3600">
                  <c:v>-3.5854999999999999E-8</c:v>
                </c:pt>
                <c:pt idx="3601">
                  <c:v>-3.5842499999999998E-8</c:v>
                </c:pt>
                <c:pt idx="3602">
                  <c:v>-3.5829999999999997E-8</c:v>
                </c:pt>
                <c:pt idx="3603">
                  <c:v>-3.5817500000000003E-8</c:v>
                </c:pt>
                <c:pt idx="3604">
                  <c:v>-3.5805000000000002E-8</c:v>
                </c:pt>
                <c:pt idx="3605">
                  <c:v>-3.5792500000000001E-8</c:v>
                </c:pt>
                <c:pt idx="3606">
                  <c:v>-3.578E-8</c:v>
                </c:pt>
                <c:pt idx="3607">
                  <c:v>-3.5767499999999999E-8</c:v>
                </c:pt>
                <c:pt idx="3608">
                  <c:v>-3.5754999999999998E-8</c:v>
                </c:pt>
                <c:pt idx="3609">
                  <c:v>-3.5742499999999997E-8</c:v>
                </c:pt>
                <c:pt idx="3610">
                  <c:v>-3.5730000000000003E-8</c:v>
                </c:pt>
                <c:pt idx="3611">
                  <c:v>-3.5717500000000002E-8</c:v>
                </c:pt>
                <c:pt idx="3612">
                  <c:v>-3.5705000000000001E-8</c:v>
                </c:pt>
                <c:pt idx="3613">
                  <c:v>-3.56925E-8</c:v>
                </c:pt>
                <c:pt idx="3614">
                  <c:v>-3.5679999999999999E-8</c:v>
                </c:pt>
                <c:pt idx="3615">
                  <c:v>-3.5667499999999998E-8</c:v>
                </c:pt>
                <c:pt idx="3616">
                  <c:v>-3.5654999999999997E-8</c:v>
                </c:pt>
                <c:pt idx="3617">
                  <c:v>-3.5642500000000003E-8</c:v>
                </c:pt>
                <c:pt idx="3618">
                  <c:v>-3.5630000000000002E-8</c:v>
                </c:pt>
                <c:pt idx="3619">
                  <c:v>-3.5617500000000001E-8</c:v>
                </c:pt>
                <c:pt idx="3620">
                  <c:v>-3.5605E-8</c:v>
                </c:pt>
                <c:pt idx="3621">
                  <c:v>-3.5592499999999999E-8</c:v>
                </c:pt>
                <c:pt idx="3622">
                  <c:v>-3.5579999999999998E-8</c:v>
                </c:pt>
                <c:pt idx="3623">
                  <c:v>-3.5567499999999997E-8</c:v>
                </c:pt>
                <c:pt idx="3624">
                  <c:v>-3.5555000000000003E-8</c:v>
                </c:pt>
                <c:pt idx="3625">
                  <c:v>-3.5542500000000002E-8</c:v>
                </c:pt>
                <c:pt idx="3626">
                  <c:v>-3.5530000000000001E-8</c:v>
                </c:pt>
                <c:pt idx="3627">
                  <c:v>-3.55175E-8</c:v>
                </c:pt>
                <c:pt idx="3628">
                  <c:v>-3.5504999999999999E-8</c:v>
                </c:pt>
                <c:pt idx="3629">
                  <c:v>-3.5492499999999998E-8</c:v>
                </c:pt>
                <c:pt idx="3630">
                  <c:v>-3.5479999999999997E-8</c:v>
                </c:pt>
                <c:pt idx="3631">
                  <c:v>-3.5467500000000003E-8</c:v>
                </c:pt>
                <c:pt idx="3632">
                  <c:v>-3.5455000000000002E-8</c:v>
                </c:pt>
                <c:pt idx="3633">
                  <c:v>-3.5442500000000001E-8</c:v>
                </c:pt>
                <c:pt idx="3634">
                  <c:v>-3.543E-8</c:v>
                </c:pt>
                <c:pt idx="3635">
                  <c:v>-3.5417499999999999E-8</c:v>
                </c:pt>
                <c:pt idx="3636">
                  <c:v>-3.5404999999999998E-8</c:v>
                </c:pt>
                <c:pt idx="3637">
                  <c:v>-3.5392499999999997E-8</c:v>
                </c:pt>
                <c:pt idx="3638">
                  <c:v>-3.5380000000000003E-8</c:v>
                </c:pt>
                <c:pt idx="3639">
                  <c:v>-3.5367500000000002E-8</c:v>
                </c:pt>
                <c:pt idx="3640">
                  <c:v>-3.5355000000000001E-8</c:v>
                </c:pt>
                <c:pt idx="3641">
                  <c:v>-3.53425E-8</c:v>
                </c:pt>
                <c:pt idx="3642">
                  <c:v>-3.5329999999999999E-8</c:v>
                </c:pt>
                <c:pt idx="3643">
                  <c:v>-3.5317499999999998E-8</c:v>
                </c:pt>
                <c:pt idx="3644">
                  <c:v>-3.5304999999999998E-8</c:v>
                </c:pt>
                <c:pt idx="3645">
                  <c:v>-3.5292500000000003E-8</c:v>
                </c:pt>
                <c:pt idx="3646">
                  <c:v>-3.5280000000000002E-8</c:v>
                </c:pt>
                <c:pt idx="3647">
                  <c:v>-3.5267500000000001E-8</c:v>
                </c:pt>
                <c:pt idx="3648">
                  <c:v>-3.5255E-8</c:v>
                </c:pt>
                <c:pt idx="3649">
                  <c:v>-3.5242499999999999E-8</c:v>
                </c:pt>
                <c:pt idx="3650">
                  <c:v>-3.5229999999999998E-8</c:v>
                </c:pt>
                <c:pt idx="3651">
                  <c:v>-3.5217499999999998E-8</c:v>
                </c:pt>
                <c:pt idx="3652">
                  <c:v>-3.5205000000000003E-8</c:v>
                </c:pt>
                <c:pt idx="3653">
                  <c:v>-3.5192500000000002E-8</c:v>
                </c:pt>
                <c:pt idx="3654">
                  <c:v>-3.5180000000000001E-8</c:v>
                </c:pt>
                <c:pt idx="3655">
                  <c:v>-3.51675E-8</c:v>
                </c:pt>
                <c:pt idx="3656">
                  <c:v>-3.5154999999999999E-8</c:v>
                </c:pt>
                <c:pt idx="3657">
                  <c:v>-3.5142499999999999E-8</c:v>
                </c:pt>
                <c:pt idx="3658">
                  <c:v>-3.5129999999999998E-8</c:v>
                </c:pt>
                <c:pt idx="3659">
                  <c:v>-3.5117500000000003E-8</c:v>
                </c:pt>
                <c:pt idx="3660">
                  <c:v>-3.5105000000000002E-8</c:v>
                </c:pt>
                <c:pt idx="3661">
                  <c:v>-3.5092500000000001E-8</c:v>
                </c:pt>
                <c:pt idx="3662">
                  <c:v>-3.508E-8</c:v>
                </c:pt>
                <c:pt idx="3663">
                  <c:v>-3.50675E-8</c:v>
                </c:pt>
                <c:pt idx="3664">
                  <c:v>-3.5054999999999999E-8</c:v>
                </c:pt>
                <c:pt idx="3665">
                  <c:v>-3.5042499999999998E-8</c:v>
                </c:pt>
                <c:pt idx="3666">
                  <c:v>-3.5029999999999997E-8</c:v>
                </c:pt>
                <c:pt idx="3667">
                  <c:v>-3.5017500000000002E-8</c:v>
                </c:pt>
                <c:pt idx="3668">
                  <c:v>-3.5005000000000001E-8</c:v>
                </c:pt>
                <c:pt idx="3669">
                  <c:v>-3.49925E-8</c:v>
                </c:pt>
                <c:pt idx="3670">
                  <c:v>-3.498E-8</c:v>
                </c:pt>
                <c:pt idx="3671">
                  <c:v>-3.4967499999999999E-8</c:v>
                </c:pt>
                <c:pt idx="3672">
                  <c:v>-3.4954999999999998E-8</c:v>
                </c:pt>
                <c:pt idx="3673">
                  <c:v>-3.4942499999999997E-8</c:v>
                </c:pt>
                <c:pt idx="3674">
                  <c:v>-3.4930000000000002E-8</c:v>
                </c:pt>
                <c:pt idx="3675">
                  <c:v>-3.4917500000000001E-8</c:v>
                </c:pt>
                <c:pt idx="3676">
                  <c:v>-3.4905000000000001E-8</c:v>
                </c:pt>
                <c:pt idx="3677">
                  <c:v>-3.48925E-8</c:v>
                </c:pt>
                <c:pt idx="3678">
                  <c:v>-3.4879999999999999E-8</c:v>
                </c:pt>
                <c:pt idx="3679">
                  <c:v>-3.4867499999999998E-8</c:v>
                </c:pt>
                <c:pt idx="3680">
                  <c:v>-3.4854999999999997E-8</c:v>
                </c:pt>
                <c:pt idx="3681">
                  <c:v>-3.4842500000000002E-8</c:v>
                </c:pt>
                <c:pt idx="3682">
                  <c:v>-3.4830000000000002E-8</c:v>
                </c:pt>
                <c:pt idx="3683">
                  <c:v>-3.4817500000000001E-8</c:v>
                </c:pt>
                <c:pt idx="3684">
                  <c:v>-3.4805E-8</c:v>
                </c:pt>
                <c:pt idx="3685">
                  <c:v>-3.4792499999999999E-8</c:v>
                </c:pt>
                <c:pt idx="3686">
                  <c:v>-3.4779999999999998E-8</c:v>
                </c:pt>
                <c:pt idx="3687">
                  <c:v>-3.4767499999999997E-8</c:v>
                </c:pt>
                <c:pt idx="3688">
                  <c:v>-3.4755000000000003E-8</c:v>
                </c:pt>
                <c:pt idx="3689">
                  <c:v>-3.4742500000000002E-8</c:v>
                </c:pt>
                <c:pt idx="3690">
                  <c:v>-3.4730000000000001E-8</c:v>
                </c:pt>
                <c:pt idx="3691">
                  <c:v>-3.47175E-8</c:v>
                </c:pt>
                <c:pt idx="3692">
                  <c:v>-3.4704999999999999E-8</c:v>
                </c:pt>
                <c:pt idx="3693">
                  <c:v>-3.4692499999999998E-8</c:v>
                </c:pt>
                <c:pt idx="3694">
                  <c:v>-3.4679999999999997E-8</c:v>
                </c:pt>
                <c:pt idx="3695">
                  <c:v>-3.4667500000000003E-8</c:v>
                </c:pt>
                <c:pt idx="3696">
                  <c:v>-3.4655000000000002E-8</c:v>
                </c:pt>
                <c:pt idx="3697">
                  <c:v>-3.4642500000000001E-8</c:v>
                </c:pt>
                <c:pt idx="3698">
                  <c:v>-3.463E-8</c:v>
                </c:pt>
                <c:pt idx="3699">
                  <c:v>-3.4617499999999999E-8</c:v>
                </c:pt>
                <c:pt idx="3700">
                  <c:v>-3.4604999999999998E-8</c:v>
                </c:pt>
                <c:pt idx="3701">
                  <c:v>-3.4592499999999997E-8</c:v>
                </c:pt>
                <c:pt idx="3702">
                  <c:v>-3.4580000000000003E-8</c:v>
                </c:pt>
                <c:pt idx="3703">
                  <c:v>-3.4567500000000002E-8</c:v>
                </c:pt>
                <c:pt idx="3704">
                  <c:v>-3.4555000000000001E-8</c:v>
                </c:pt>
                <c:pt idx="3705">
                  <c:v>-3.45425E-8</c:v>
                </c:pt>
                <c:pt idx="3706">
                  <c:v>-3.4529999999999999E-8</c:v>
                </c:pt>
                <c:pt idx="3707">
                  <c:v>-3.4517499999999998E-8</c:v>
                </c:pt>
                <c:pt idx="3708">
                  <c:v>-3.4504999999999997E-8</c:v>
                </c:pt>
                <c:pt idx="3709">
                  <c:v>-3.4492500000000003E-8</c:v>
                </c:pt>
                <c:pt idx="3710">
                  <c:v>-3.4480000000000002E-8</c:v>
                </c:pt>
                <c:pt idx="3711">
                  <c:v>-3.4467500000000001E-8</c:v>
                </c:pt>
                <c:pt idx="3712">
                  <c:v>-3.4455E-8</c:v>
                </c:pt>
                <c:pt idx="3713">
                  <c:v>-3.4442499999999999E-8</c:v>
                </c:pt>
                <c:pt idx="3714">
                  <c:v>-3.4429999999999998E-8</c:v>
                </c:pt>
                <c:pt idx="3715">
                  <c:v>-3.4417499999999997E-8</c:v>
                </c:pt>
                <c:pt idx="3716">
                  <c:v>-3.4405000000000003E-8</c:v>
                </c:pt>
                <c:pt idx="3717">
                  <c:v>-3.4392500000000002E-8</c:v>
                </c:pt>
                <c:pt idx="3718">
                  <c:v>-3.4380000000000001E-8</c:v>
                </c:pt>
                <c:pt idx="3719">
                  <c:v>-3.43675E-8</c:v>
                </c:pt>
                <c:pt idx="3720">
                  <c:v>-3.4354999999999999E-8</c:v>
                </c:pt>
                <c:pt idx="3721">
                  <c:v>-3.4342499999999998E-8</c:v>
                </c:pt>
                <c:pt idx="3722">
                  <c:v>-3.4329999999999997E-8</c:v>
                </c:pt>
                <c:pt idx="3723">
                  <c:v>-3.4317500000000003E-8</c:v>
                </c:pt>
                <c:pt idx="3724">
                  <c:v>-3.4305000000000002E-8</c:v>
                </c:pt>
                <c:pt idx="3725">
                  <c:v>-3.4292500000000001E-8</c:v>
                </c:pt>
                <c:pt idx="3726">
                  <c:v>-3.428E-8</c:v>
                </c:pt>
                <c:pt idx="3727">
                  <c:v>-3.4267499999999999E-8</c:v>
                </c:pt>
                <c:pt idx="3728">
                  <c:v>-3.4254999999999998E-8</c:v>
                </c:pt>
                <c:pt idx="3729">
                  <c:v>-3.4242499999999997E-8</c:v>
                </c:pt>
                <c:pt idx="3730">
                  <c:v>-3.4230000000000003E-8</c:v>
                </c:pt>
                <c:pt idx="3731">
                  <c:v>-3.4217500000000002E-8</c:v>
                </c:pt>
                <c:pt idx="3732">
                  <c:v>-3.4205000000000001E-8</c:v>
                </c:pt>
                <c:pt idx="3733">
                  <c:v>-3.41925E-8</c:v>
                </c:pt>
                <c:pt idx="3734">
                  <c:v>-3.4179999999999999E-8</c:v>
                </c:pt>
                <c:pt idx="3735">
                  <c:v>-3.4167499999999998E-8</c:v>
                </c:pt>
                <c:pt idx="3736">
                  <c:v>-3.4154999999999997E-8</c:v>
                </c:pt>
                <c:pt idx="3737">
                  <c:v>-3.4142500000000003E-8</c:v>
                </c:pt>
                <c:pt idx="3738">
                  <c:v>-3.4130000000000002E-8</c:v>
                </c:pt>
                <c:pt idx="3739">
                  <c:v>-3.4117500000000001E-8</c:v>
                </c:pt>
                <c:pt idx="3740">
                  <c:v>-3.4105E-8</c:v>
                </c:pt>
                <c:pt idx="3741">
                  <c:v>-3.4092499999999999E-8</c:v>
                </c:pt>
                <c:pt idx="3742">
                  <c:v>-3.4079999999999998E-8</c:v>
                </c:pt>
                <c:pt idx="3743">
                  <c:v>-3.4067499999999997E-8</c:v>
                </c:pt>
                <c:pt idx="3744">
                  <c:v>-3.4055000000000003E-8</c:v>
                </c:pt>
                <c:pt idx="3745">
                  <c:v>-3.4042500000000002E-8</c:v>
                </c:pt>
                <c:pt idx="3746">
                  <c:v>-3.4030000000000001E-8</c:v>
                </c:pt>
                <c:pt idx="3747">
                  <c:v>-3.40175E-8</c:v>
                </c:pt>
                <c:pt idx="3748">
                  <c:v>-3.4004999999999999E-8</c:v>
                </c:pt>
                <c:pt idx="3749">
                  <c:v>-3.3992499999999998E-8</c:v>
                </c:pt>
                <c:pt idx="3750">
                  <c:v>-3.3979999999999997E-8</c:v>
                </c:pt>
                <c:pt idx="3751">
                  <c:v>-3.3967500000000003E-8</c:v>
                </c:pt>
                <c:pt idx="3752">
                  <c:v>-3.3955000000000002E-8</c:v>
                </c:pt>
                <c:pt idx="3753">
                  <c:v>-3.3942500000000001E-8</c:v>
                </c:pt>
                <c:pt idx="3754">
                  <c:v>-3.393E-8</c:v>
                </c:pt>
                <c:pt idx="3755">
                  <c:v>-3.3917499999999999E-8</c:v>
                </c:pt>
                <c:pt idx="3756">
                  <c:v>-3.3904999999999998E-8</c:v>
                </c:pt>
                <c:pt idx="3757">
                  <c:v>-3.3892499999999997E-8</c:v>
                </c:pt>
                <c:pt idx="3758">
                  <c:v>-3.3880000000000003E-8</c:v>
                </c:pt>
                <c:pt idx="3759">
                  <c:v>-3.3867500000000002E-8</c:v>
                </c:pt>
                <c:pt idx="3760">
                  <c:v>-3.3855000000000001E-8</c:v>
                </c:pt>
                <c:pt idx="3761">
                  <c:v>-3.38425E-8</c:v>
                </c:pt>
                <c:pt idx="3762">
                  <c:v>-3.3829999999999999E-8</c:v>
                </c:pt>
                <c:pt idx="3763">
                  <c:v>-3.3817499999999998E-8</c:v>
                </c:pt>
                <c:pt idx="3764">
                  <c:v>-3.3804999999999997E-8</c:v>
                </c:pt>
                <c:pt idx="3765">
                  <c:v>-3.3792500000000003E-8</c:v>
                </c:pt>
                <c:pt idx="3766">
                  <c:v>-3.3780000000000002E-8</c:v>
                </c:pt>
                <c:pt idx="3767">
                  <c:v>-3.3767500000000001E-8</c:v>
                </c:pt>
                <c:pt idx="3768">
                  <c:v>-3.3755E-8</c:v>
                </c:pt>
                <c:pt idx="3769">
                  <c:v>-3.3742499999999999E-8</c:v>
                </c:pt>
                <c:pt idx="3770">
                  <c:v>-3.3729999999999998E-8</c:v>
                </c:pt>
                <c:pt idx="3771">
                  <c:v>-3.3717499999999997E-8</c:v>
                </c:pt>
                <c:pt idx="3772">
                  <c:v>-3.3705000000000003E-8</c:v>
                </c:pt>
                <c:pt idx="3773">
                  <c:v>-3.3692500000000002E-8</c:v>
                </c:pt>
                <c:pt idx="3774">
                  <c:v>-3.3680000000000001E-8</c:v>
                </c:pt>
                <c:pt idx="3775">
                  <c:v>-3.36675E-8</c:v>
                </c:pt>
                <c:pt idx="3776">
                  <c:v>-3.3654999999999999E-8</c:v>
                </c:pt>
                <c:pt idx="3777">
                  <c:v>-3.3642499999999998E-8</c:v>
                </c:pt>
                <c:pt idx="3778">
                  <c:v>-3.3629999999999997E-8</c:v>
                </c:pt>
                <c:pt idx="3779">
                  <c:v>-3.3617500000000003E-8</c:v>
                </c:pt>
                <c:pt idx="3780">
                  <c:v>-3.3605000000000002E-8</c:v>
                </c:pt>
                <c:pt idx="3781">
                  <c:v>-3.3592500000000001E-8</c:v>
                </c:pt>
                <c:pt idx="3782">
                  <c:v>-3.358E-8</c:v>
                </c:pt>
                <c:pt idx="3783">
                  <c:v>-3.3567499999999999E-8</c:v>
                </c:pt>
                <c:pt idx="3784">
                  <c:v>-3.3554999999999998E-8</c:v>
                </c:pt>
                <c:pt idx="3785">
                  <c:v>-3.3542499999999997E-8</c:v>
                </c:pt>
                <c:pt idx="3786">
                  <c:v>-3.3530000000000003E-8</c:v>
                </c:pt>
                <c:pt idx="3787">
                  <c:v>-3.3517500000000002E-8</c:v>
                </c:pt>
                <c:pt idx="3788">
                  <c:v>-3.3505000000000001E-8</c:v>
                </c:pt>
                <c:pt idx="3789">
                  <c:v>-3.34925E-8</c:v>
                </c:pt>
                <c:pt idx="3790">
                  <c:v>-3.3479999999999999E-8</c:v>
                </c:pt>
                <c:pt idx="3791">
                  <c:v>-3.3467499999999998E-8</c:v>
                </c:pt>
                <c:pt idx="3792">
                  <c:v>-3.3454999999999997E-8</c:v>
                </c:pt>
                <c:pt idx="3793">
                  <c:v>-3.3442500000000003E-8</c:v>
                </c:pt>
                <c:pt idx="3794">
                  <c:v>-3.3430000000000002E-8</c:v>
                </c:pt>
                <c:pt idx="3795">
                  <c:v>-3.3417500000000001E-8</c:v>
                </c:pt>
                <c:pt idx="3796">
                  <c:v>-3.3405E-8</c:v>
                </c:pt>
                <c:pt idx="3797">
                  <c:v>-3.3392499999999999E-8</c:v>
                </c:pt>
                <c:pt idx="3798">
                  <c:v>-3.3379999999999998E-8</c:v>
                </c:pt>
                <c:pt idx="3799">
                  <c:v>-3.3367499999999998E-8</c:v>
                </c:pt>
                <c:pt idx="3800">
                  <c:v>-3.3355000000000003E-8</c:v>
                </c:pt>
                <c:pt idx="3801">
                  <c:v>-3.3342500000000002E-8</c:v>
                </c:pt>
                <c:pt idx="3802">
                  <c:v>-3.3330000000000001E-8</c:v>
                </c:pt>
                <c:pt idx="3803">
                  <c:v>-3.33175E-8</c:v>
                </c:pt>
                <c:pt idx="3804">
                  <c:v>-3.3304999999999999E-8</c:v>
                </c:pt>
                <c:pt idx="3805">
                  <c:v>-3.3292499999999999E-8</c:v>
                </c:pt>
                <c:pt idx="3806">
                  <c:v>-3.3279999999999998E-8</c:v>
                </c:pt>
                <c:pt idx="3807">
                  <c:v>-3.3267500000000003E-8</c:v>
                </c:pt>
                <c:pt idx="3808">
                  <c:v>-3.3255000000000002E-8</c:v>
                </c:pt>
                <c:pt idx="3809">
                  <c:v>-3.3242500000000001E-8</c:v>
                </c:pt>
                <c:pt idx="3810">
                  <c:v>-3.323E-8</c:v>
                </c:pt>
                <c:pt idx="3811">
                  <c:v>-3.3217499999999999E-8</c:v>
                </c:pt>
                <c:pt idx="3812">
                  <c:v>-3.3204999999999999E-8</c:v>
                </c:pt>
                <c:pt idx="3813">
                  <c:v>-3.3192499999999998E-8</c:v>
                </c:pt>
                <c:pt idx="3814">
                  <c:v>-3.3180000000000003E-8</c:v>
                </c:pt>
                <c:pt idx="3815">
                  <c:v>-3.3167500000000002E-8</c:v>
                </c:pt>
                <c:pt idx="3816">
                  <c:v>-3.3155000000000001E-8</c:v>
                </c:pt>
                <c:pt idx="3817">
                  <c:v>-3.31425E-8</c:v>
                </c:pt>
                <c:pt idx="3818">
                  <c:v>-3.313E-8</c:v>
                </c:pt>
                <c:pt idx="3819">
                  <c:v>-3.3117499999999999E-8</c:v>
                </c:pt>
                <c:pt idx="3820">
                  <c:v>-3.3104999999999998E-8</c:v>
                </c:pt>
                <c:pt idx="3821">
                  <c:v>-3.3092499999999997E-8</c:v>
                </c:pt>
                <c:pt idx="3822">
                  <c:v>-3.3080000000000002E-8</c:v>
                </c:pt>
                <c:pt idx="3823">
                  <c:v>-3.3067500000000001E-8</c:v>
                </c:pt>
                <c:pt idx="3824">
                  <c:v>-3.3055000000000001E-8</c:v>
                </c:pt>
                <c:pt idx="3825">
                  <c:v>-3.30425E-8</c:v>
                </c:pt>
                <c:pt idx="3826">
                  <c:v>-3.3029999999999999E-8</c:v>
                </c:pt>
                <c:pt idx="3827">
                  <c:v>-3.3017499999999998E-8</c:v>
                </c:pt>
                <c:pt idx="3828">
                  <c:v>-3.3004999999999997E-8</c:v>
                </c:pt>
                <c:pt idx="3829">
                  <c:v>-3.2992500000000002E-8</c:v>
                </c:pt>
                <c:pt idx="3830">
                  <c:v>-3.2980000000000002E-8</c:v>
                </c:pt>
                <c:pt idx="3831">
                  <c:v>-3.2967500000000001E-8</c:v>
                </c:pt>
                <c:pt idx="3832">
                  <c:v>-3.2955E-8</c:v>
                </c:pt>
                <c:pt idx="3833">
                  <c:v>-3.2942499999999999E-8</c:v>
                </c:pt>
                <c:pt idx="3834">
                  <c:v>-3.2929999999999998E-8</c:v>
                </c:pt>
                <c:pt idx="3835">
                  <c:v>-3.2917499999999997E-8</c:v>
                </c:pt>
                <c:pt idx="3836">
                  <c:v>-3.2905000000000002E-8</c:v>
                </c:pt>
                <c:pt idx="3837">
                  <c:v>-3.2892500000000002E-8</c:v>
                </c:pt>
                <c:pt idx="3838">
                  <c:v>-3.2880000000000001E-8</c:v>
                </c:pt>
                <c:pt idx="3839">
                  <c:v>-3.28675E-8</c:v>
                </c:pt>
                <c:pt idx="3840">
                  <c:v>-3.2854999999999999E-8</c:v>
                </c:pt>
                <c:pt idx="3841">
                  <c:v>-3.2842499999999998E-8</c:v>
                </c:pt>
                <c:pt idx="3842">
                  <c:v>-3.2829999999999997E-8</c:v>
                </c:pt>
                <c:pt idx="3843">
                  <c:v>-3.2817500000000003E-8</c:v>
                </c:pt>
                <c:pt idx="3844">
                  <c:v>-3.2805000000000002E-8</c:v>
                </c:pt>
                <c:pt idx="3845">
                  <c:v>-3.2792500000000001E-8</c:v>
                </c:pt>
                <c:pt idx="3846">
                  <c:v>-3.278E-8</c:v>
                </c:pt>
                <c:pt idx="3847">
                  <c:v>-3.2767499999999999E-8</c:v>
                </c:pt>
                <c:pt idx="3848">
                  <c:v>-3.2754999999999998E-8</c:v>
                </c:pt>
                <c:pt idx="3849">
                  <c:v>-3.2742499999999997E-8</c:v>
                </c:pt>
                <c:pt idx="3850">
                  <c:v>-3.2730000000000003E-8</c:v>
                </c:pt>
                <c:pt idx="3851">
                  <c:v>-3.2717500000000002E-8</c:v>
                </c:pt>
                <c:pt idx="3852">
                  <c:v>-3.2705000000000001E-8</c:v>
                </c:pt>
                <c:pt idx="3853">
                  <c:v>-3.26925E-8</c:v>
                </c:pt>
                <c:pt idx="3854">
                  <c:v>-3.2679999999999999E-8</c:v>
                </c:pt>
                <c:pt idx="3855">
                  <c:v>-3.2667499999999998E-8</c:v>
                </c:pt>
                <c:pt idx="3856">
                  <c:v>-3.2654999999999997E-8</c:v>
                </c:pt>
                <c:pt idx="3857">
                  <c:v>-3.2642500000000003E-8</c:v>
                </c:pt>
                <c:pt idx="3858">
                  <c:v>-3.2630000000000002E-8</c:v>
                </c:pt>
                <c:pt idx="3859">
                  <c:v>-3.2617500000000001E-8</c:v>
                </c:pt>
                <c:pt idx="3860">
                  <c:v>-3.2605E-8</c:v>
                </c:pt>
                <c:pt idx="3861">
                  <c:v>-3.2592499999999999E-8</c:v>
                </c:pt>
                <c:pt idx="3862">
                  <c:v>-3.2579999999999998E-8</c:v>
                </c:pt>
                <c:pt idx="3863">
                  <c:v>-3.2567499999999997E-8</c:v>
                </c:pt>
                <c:pt idx="3864">
                  <c:v>-3.2555000000000003E-8</c:v>
                </c:pt>
                <c:pt idx="3865">
                  <c:v>-3.2542500000000002E-8</c:v>
                </c:pt>
                <c:pt idx="3866">
                  <c:v>-3.2530000000000001E-8</c:v>
                </c:pt>
                <c:pt idx="3867">
                  <c:v>-3.25175E-8</c:v>
                </c:pt>
                <c:pt idx="3868">
                  <c:v>-3.2504999999999999E-8</c:v>
                </c:pt>
                <c:pt idx="3869">
                  <c:v>-3.2492499999999998E-8</c:v>
                </c:pt>
                <c:pt idx="3870">
                  <c:v>-3.2479999999999997E-8</c:v>
                </c:pt>
                <c:pt idx="3871">
                  <c:v>-3.2467500000000003E-8</c:v>
                </c:pt>
                <c:pt idx="3872">
                  <c:v>-3.2455000000000002E-8</c:v>
                </c:pt>
                <c:pt idx="3873">
                  <c:v>-3.2442500000000001E-8</c:v>
                </c:pt>
                <c:pt idx="3874">
                  <c:v>-3.243E-8</c:v>
                </c:pt>
                <c:pt idx="3875">
                  <c:v>-3.2417499999999999E-8</c:v>
                </c:pt>
                <c:pt idx="3876">
                  <c:v>-3.2404999999999998E-8</c:v>
                </c:pt>
                <c:pt idx="3877">
                  <c:v>-3.2392499999999997E-8</c:v>
                </c:pt>
                <c:pt idx="3878">
                  <c:v>-3.2380000000000003E-8</c:v>
                </c:pt>
                <c:pt idx="3879">
                  <c:v>-3.2367500000000002E-8</c:v>
                </c:pt>
                <c:pt idx="3880">
                  <c:v>-3.2355000000000001E-8</c:v>
                </c:pt>
                <c:pt idx="3881">
                  <c:v>-3.23425E-8</c:v>
                </c:pt>
                <c:pt idx="3882">
                  <c:v>-3.2329999999999999E-8</c:v>
                </c:pt>
                <c:pt idx="3883">
                  <c:v>-3.2317499999999998E-8</c:v>
                </c:pt>
                <c:pt idx="3884">
                  <c:v>-3.2304999999999997E-8</c:v>
                </c:pt>
                <c:pt idx="3885">
                  <c:v>-3.2292500000000003E-8</c:v>
                </c:pt>
                <c:pt idx="3886">
                  <c:v>-3.2280000000000002E-8</c:v>
                </c:pt>
                <c:pt idx="3887">
                  <c:v>-3.2267500000000001E-8</c:v>
                </c:pt>
                <c:pt idx="3888">
                  <c:v>-3.2255E-8</c:v>
                </c:pt>
                <c:pt idx="3889">
                  <c:v>-3.2242499999999999E-8</c:v>
                </c:pt>
                <c:pt idx="3890">
                  <c:v>-3.2229999999999998E-8</c:v>
                </c:pt>
                <c:pt idx="3891">
                  <c:v>-3.2217499999999997E-8</c:v>
                </c:pt>
                <c:pt idx="3892">
                  <c:v>-3.2205000000000003E-8</c:v>
                </c:pt>
                <c:pt idx="3893">
                  <c:v>-3.2192500000000002E-8</c:v>
                </c:pt>
                <c:pt idx="3894">
                  <c:v>-3.2180000000000001E-8</c:v>
                </c:pt>
                <c:pt idx="3895">
                  <c:v>-3.21675E-8</c:v>
                </c:pt>
                <c:pt idx="3896">
                  <c:v>-3.2154999999999999E-8</c:v>
                </c:pt>
                <c:pt idx="3897">
                  <c:v>-3.2142499999999998E-8</c:v>
                </c:pt>
                <c:pt idx="3898">
                  <c:v>-3.2129999999999997E-8</c:v>
                </c:pt>
                <c:pt idx="3899">
                  <c:v>-3.2117500000000003E-8</c:v>
                </c:pt>
                <c:pt idx="3900">
                  <c:v>-3.2105000000000002E-8</c:v>
                </c:pt>
                <c:pt idx="3901">
                  <c:v>-3.2092500000000001E-8</c:v>
                </c:pt>
                <c:pt idx="3902">
                  <c:v>-3.208E-8</c:v>
                </c:pt>
                <c:pt idx="3903">
                  <c:v>-3.2067499999999999E-8</c:v>
                </c:pt>
                <c:pt idx="3904">
                  <c:v>-3.2054999999999998E-8</c:v>
                </c:pt>
                <c:pt idx="3905">
                  <c:v>-3.2042499999999997E-8</c:v>
                </c:pt>
                <c:pt idx="3906">
                  <c:v>-3.2030000000000003E-8</c:v>
                </c:pt>
                <c:pt idx="3907">
                  <c:v>-3.2017500000000002E-8</c:v>
                </c:pt>
                <c:pt idx="3908">
                  <c:v>-3.2005000000000001E-8</c:v>
                </c:pt>
                <c:pt idx="3909">
                  <c:v>-3.19925E-8</c:v>
                </c:pt>
                <c:pt idx="3910">
                  <c:v>-3.1979999999999999E-8</c:v>
                </c:pt>
                <c:pt idx="3911">
                  <c:v>-3.1967499999999998E-8</c:v>
                </c:pt>
                <c:pt idx="3912">
                  <c:v>-3.1954999999999997E-8</c:v>
                </c:pt>
                <c:pt idx="3913">
                  <c:v>-3.1942500000000003E-8</c:v>
                </c:pt>
                <c:pt idx="3914">
                  <c:v>-3.1930000000000002E-8</c:v>
                </c:pt>
                <c:pt idx="3915">
                  <c:v>-3.1917500000000001E-8</c:v>
                </c:pt>
                <c:pt idx="3916">
                  <c:v>-3.1905E-8</c:v>
                </c:pt>
                <c:pt idx="3917">
                  <c:v>-3.1892499999999999E-8</c:v>
                </c:pt>
                <c:pt idx="3918">
                  <c:v>-3.1879999999999998E-8</c:v>
                </c:pt>
                <c:pt idx="3919">
                  <c:v>-3.1867499999999997E-8</c:v>
                </c:pt>
                <c:pt idx="3920">
                  <c:v>-3.1855000000000003E-8</c:v>
                </c:pt>
                <c:pt idx="3921">
                  <c:v>-3.1842500000000002E-8</c:v>
                </c:pt>
                <c:pt idx="3922">
                  <c:v>-3.1830000000000001E-8</c:v>
                </c:pt>
                <c:pt idx="3923">
                  <c:v>-3.18175E-8</c:v>
                </c:pt>
                <c:pt idx="3924">
                  <c:v>-3.1804999999999999E-8</c:v>
                </c:pt>
                <c:pt idx="3925">
                  <c:v>-3.1792499999999998E-8</c:v>
                </c:pt>
                <c:pt idx="3926">
                  <c:v>-3.1779999999999997E-8</c:v>
                </c:pt>
                <c:pt idx="3927">
                  <c:v>-3.1767500000000003E-8</c:v>
                </c:pt>
                <c:pt idx="3928">
                  <c:v>-3.1755000000000002E-8</c:v>
                </c:pt>
                <c:pt idx="3929">
                  <c:v>-3.1742500000000001E-8</c:v>
                </c:pt>
                <c:pt idx="3930">
                  <c:v>-3.173E-8</c:v>
                </c:pt>
                <c:pt idx="3931">
                  <c:v>-3.1717499999999999E-8</c:v>
                </c:pt>
                <c:pt idx="3932">
                  <c:v>-3.1704999999999998E-8</c:v>
                </c:pt>
                <c:pt idx="3933">
                  <c:v>-3.1692499999999997E-8</c:v>
                </c:pt>
                <c:pt idx="3934">
                  <c:v>-3.1680000000000003E-8</c:v>
                </c:pt>
                <c:pt idx="3935">
                  <c:v>-3.1667500000000002E-8</c:v>
                </c:pt>
                <c:pt idx="3936">
                  <c:v>-3.1655000000000001E-8</c:v>
                </c:pt>
                <c:pt idx="3937">
                  <c:v>-3.16425E-8</c:v>
                </c:pt>
                <c:pt idx="3938">
                  <c:v>-3.1629999999999999E-8</c:v>
                </c:pt>
                <c:pt idx="3939">
                  <c:v>-3.1617499999999998E-8</c:v>
                </c:pt>
                <c:pt idx="3940">
                  <c:v>-3.1604999999999997E-8</c:v>
                </c:pt>
                <c:pt idx="3941">
                  <c:v>-3.1592500000000003E-8</c:v>
                </c:pt>
                <c:pt idx="3942">
                  <c:v>-3.1580000000000002E-8</c:v>
                </c:pt>
                <c:pt idx="3943">
                  <c:v>-3.1567500000000001E-8</c:v>
                </c:pt>
                <c:pt idx="3944">
                  <c:v>-3.1555E-8</c:v>
                </c:pt>
                <c:pt idx="3945">
                  <c:v>-3.1542499999999999E-8</c:v>
                </c:pt>
                <c:pt idx="3946">
                  <c:v>-3.1529999999999998E-8</c:v>
                </c:pt>
                <c:pt idx="3947">
                  <c:v>-3.1517499999999998E-8</c:v>
                </c:pt>
                <c:pt idx="3948">
                  <c:v>-3.1505000000000003E-8</c:v>
                </c:pt>
                <c:pt idx="3949">
                  <c:v>-3.1492500000000002E-8</c:v>
                </c:pt>
                <c:pt idx="3950">
                  <c:v>-3.1480000000000001E-8</c:v>
                </c:pt>
                <c:pt idx="3951">
                  <c:v>-3.14675E-8</c:v>
                </c:pt>
                <c:pt idx="3952">
                  <c:v>-3.1454999999999999E-8</c:v>
                </c:pt>
                <c:pt idx="3953">
                  <c:v>-3.1442499999999998E-8</c:v>
                </c:pt>
                <c:pt idx="3954">
                  <c:v>-3.1429999999999998E-8</c:v>
                </c:pt>
                <c:pt idx="3955">
                  <c:v>-3.1417500000000003E-8</c:v>
                </c:pt>
                <c:pt idx="3956">
                  <c:v>-3.1405000000000002E-8</c:v>
                </c:pt>
                <c:pt idx="3957">
                  <c:v>-3.1392500000000001E-8</c:v>
                </c:pt>
                <c:pt idx="3958">
                  <c:v>-3.138E-8</c:v>
                </c:pt>
                <c:pt idx="3959">
                  <c:v>-3.1367499999999999E-8</c:v>
                </c:pt>
                <c:pt idx="3960">
                  <c:v>-3.1354999999999999E-8</c:v>
                </c:pt>
                <c:pt idx="3961">
                  <c:v>-3.1342499999999998E-8</c:v>
                </c:pt>
                <c:pt idx="3962">
                  <c:v>-3.1330000000000003E-8</c:v>
                </c:pt>
                <c:pt idx="3963">
                  <c:v>-3.1317500000000002E-8</c:v>
                </c:pt>
                <c:pt idx="3964">
                  <c:v>-3.1305000000000001E-8</c:v>
                </c:pt>
                <c:pt idx="3965">
                  <c:v>-3.12925E-8</c:v>
                </c:pt>
                <c:pt idx="3966">
                  <c:v>-3.128E-8</c:v>
                </c:pt>
                <c:pt idx="3967">
                  <c:v>-3.1267499999999999E-8</c:v>
                </c:pt>
                <c:pt idx="3968">
                  <c:v>-3.1254999999999998E-8</c:v>
                </c:pt>
                <c:pt idx="3969">
                  <c:v>-3.1242499999999997E-8</c:v>
                </c:pt>
                <c:pt idx="3970">
                  <c:v>-3.1230000000000002E-8</c:v>
                </c:pt>
                <c:pt idx="3971">
                  <c:v>-3.1217500000000001E-8</c:v>
                </c:pt>
                <c:pt idx="3972">
                  <c:v>-3.1205E-8</c:v>
                </c:pt>
                <c:pt idx="3973">
                  <c:v>-3.11925E-8</c:v>
                </c:pt>
                <c:pt idx="3974">
                  <c:v>-3.1179999999999999E-8</c:v>
                </c:pt>
                <c:pt idx="3975">
                  <c:v>-3.1167499999999998E-8</c:v>
                </c:pt>
                <c:pt idx="3976">
                  <c:v>-3.1154999999999997E-8</c:v>
                </c:pt>
                <c:pt idx="3977">
                  <c:v>-3.1142500000000002E-8</c:v>
                </c:pt>
                <c:pt idx="3978">
                  <c:v>-3.1130000000000001E-8</c:v>
                </c:pt>
                <c:pt idx="3979">
                  <c:v>-3.1117500000000001E-8</c:v>
                </c:pt>
                <c:pt idx="3980">
                  <c:v>-3.1105E-8</c:v>
                </c:pt>
                <c:pt idx="3981">
                  <c:v>-3.1092499999999999E-8</c:v>
                </c:pt>
                <c:pt idx="3982">
                  <c:v>-3.1079999999999998E-8</c:v>
                </c:pt>
                <c:pt idx="3983">
                  <c:v>-3.1067499999999997E-8</c:v>
                </c:pt>
                <c:pt idx="3984">
                  <c:v>-3.1055000000000002E-8</c:v>
                </c:pt>
                <c:pt idx="3985">
                  <c:v>-3.1042500000000002E-8</c:v>
                </c:pt>
                <c:pt idx="3986">
                  <c:v>-3.1030000000000001E-8</c:v>
                </c:pt>
                <c:pt idx="3987">
                  <c:v>-3.10175E-8</c:v>
                </c:pt>
                <c:pt idx="3988">
                  <c:v>-3.1004999999999999E-8</c:v>
                </c:pt>
                <c:pt idx="3989">
                  <c:v>-3.0992499999999998E-8</c:v>
                </c:pt>
                <c:pt idx="3990">
                  <c:v>-3.0979999999999997E-8</c:v>
                </c:pt>
                <c:pt idx="3991">
                  <c:v>-3.0967500000000003E-8</c:v>
                </c:pt>
                <c:pt idx="3992">
                  <c:v>-3.0955000000000002E-8</c:v>
                </c:pt>
                <c:pt idx="3993">
                  <c:v>-3.0942500000000001E-8</c:v>
                </c:pt>
                <c:pt idx="3994">
                  <c:v>-3.093E-8</c:v>
                </c:pt>
                <c:pt idx="3995">
                  <c:v>-3.0917499999999999E-8</c:v>
                </c:pt>
                <c:pt idx="3996">
                  <c:v>-3.0904999999999998E-8</c:v>
                </c:pt>
                <c:pt idx="3997">
                  <c:v>-3.0892499999999997E-8</c:v>
                </c:pt>
                <c:pt idx="3998">
                  <c:v>-3.0880000000000003E-8</c:v>
                </c:pt>
                <c:pt idx="3999">
                  <c:v>-3.0867500000000002E-8</c:v>
                </c:pt>
                <c:pt idx="4000">
                  <c:v>-3.0855000000000001E-8</c:v>
                </c:pt>
                <c:pt idx="4001">
                  <c:v>-3.08425E-8</c:v>
                </c:pt>
                <c:pt idx="4002">
                  <c:v>-3.0829999999999999E-8</c:v>
                </c:pt>
                <c:pt idx="4003">
                  <c:v>-3.0817499999999998E-8</c:v>
                </c:pt>
                <c:pt idx="4004">
                  <c:v>-3.0804999999999997E-8</c:v>
                </c:pt>
                <c:pt idx="4005">
                  <c:v>-3.0792500000000003E-8</c:v>
                </c:pt>
                <c:pt idx="4006">
                  <c:v>-3.0780000000000002E-8</c:v>
                </c:pt>
                <c:pt idx="4007">
                  <c:v>-3.0767500000000001E-8</c:v>
                </c:pt>
                <c:pt idx="4008">
                  <c:v>-3.0755E-8</c:v>
                </c:pt>
                <c:pt idx="4009">
                  <c:v>-3.0742499999999999E-8</c:v>
                </c:pt>
                <c:pt idx="4010">
                  <c:v>-3.0729999999999998E-8</c:v>
                </c:pt>
                <c:pt idx="4011">
                  <c:v>-3.0717499999999997E-8</c:v>
                </c:pt>
                <c:pt idx="4012">
                  <c:v>-3.0705000000000003E-8</c:v>
                </c:pt>
                <c:pt idx="4013">
                  <c:v>-3.0692500000000002E-8</c:v>
                </c:pt>
                <c:pt idx="4014">
                  <c:v>-3.0680000000000001E-8</c:v>
                </c:pt>
                <c:pt idx="4015">
                  <c:v>-3.06675E-8</c:v>
                </c:pt>
                <c:pt idx="4016">
                  <c:v>-3.0654999999999999E-8</c:v>
                </c:pt>
                <c:pt idx="4017">
                  <c:v>-3.0642499999999998E-8</c:v>
                </c:pt>
                <c:pt idx="4018">
                  <c:v>-3.0629999999999997E-8</c:v>
                </c:pt>
                <c:pt idx="4019">
                  <c:v>-3.0617500000000003E-8</c:v>
                </c:pt>
                <c:pt idx="4020">
                  <c:v>-3.0605000000000002E-8</c:v>
                </c:pt>
                <c:pt idx="4021">
                  <c:v>-3.0592500000000001E-8</c:v>
                </c:pt>
                <c:pt idx="4022">
                  <c:v>-3.058E-8</c:v>
                </c:pt>
                <c:pt idx="4023">
                  <c:v>-3.0567499999999999E-8</c:v>
                </c:pt>
                <c:pt idx="4024">
                  <c:v>-3.0554999999999998E-8</c:v>
                </c:pt>
                <c:pt idx="4025">
                  <c:v>-3.0542499999999997E-8</c:v>
                </c:pt>
                <c:pt idx="4026">
                  <c:v>-3.0530000000000003E-8</c:v>
                </c:pt>
                <c:pt idx="4027">
                  <c:v>-3.0517500000000002E-8</c:v>
                </c:pt>
                <c:pt idx="4028">
                  <c:v>-3.0505000000000001E-8</c:v>
                </c:pt>
                <c:pt idx="4029">
                  <c:v>-3.04925E-8</c:v>
                </c:pt>
                <c:pt idx="4030">
                  <c:v>-3.0479999999999999E-8</c:v>
                </c:pt>
                <c:pt idx="4031">
                  <c:v>-3.0467499999999998E-8</c:v>
                </c:pt>
                <c:pt idx="4032">
                  <c:v>-3.0454999999999997E-8</c:v>
                </c:pt>
                <c:pt idx="4033">
                  <c:v>-3.0442500000000003E-8</c:v>
                </c:pt>
                <c:pt idx="4034">
                  <c:v>-3.0430000000000002E-8</c:v>
                </c:pt>
                <c:pt idx="4035">
                  <c:v>-3.0417500000000001E-8</c:v>
                </c:pt>
                <c:pt idx="4036">
                  <c:v>-3.0405E-8</c:v>
                </c:pt>
                <c:pt idx="4037">
                  <c:v>-3.0392499999999999E-8</c:v>
                </c:pt>
                <c:pt idx="4038">
                  <c:v>-3.0379999999999998E-8</c:v>
                </c:pt>
                <c:pt idx="4039">
                  <c:v>-3.0367499999999997E-8</c:v>
                </c:pt>
                <c:pt idx="4040">
                  <c:v>-3.0355000000000003E-8</c:v>
                </c:pt>
                <c:pt idx="4041">
                  <c:v>-3.0342500000000002E-8</c:v>
                </c:pt>
                <c:pt idx="4042">
                  <c:v>-3.0330000000000001E-8</c:v>
                </c:pt>
                <c:pt idx="4043">
                  <c:v>-3.03175E-8</c:v>
                </c:pt>
                <c:pt idx="4044">
                  <c:v>-3.0304999999999999E-8</c:v>
                </c:pt>
                <c:pt idx="4045">
                  <c:v>-3.0292499999999998E-8</c:v>
                </c:pt>
                <c:pt idx="4046">
                  <c:v>-3.0279999999999997E-8</c:v>
                </c:pt>
                <c:pt idx="4047">
                  <c:v>-3.0267500000000003E-8</c:v>
                </c:pt>
                <c:pt idx="4048">
                  <c:v>-3.0255000000000002E-8</c:v>
                </c:pt>
                <c:pt idx="4049">
                  <c:v>-3.0242500000000001E-8</c:v>
                </c:pt>
                <c:pt idx="4050">
                  <c:v>-3.023E-8</c:v>
                </c:pt>
                <c:pt idx="4051">
                  <c:v>-3.0217499999999999E-8</c:v>
                </c:pt>
                <c:pt idx="4052">
                  <c:v>-3.0204999999999998E-8</c:v>
                </c:pt>
                <c:pt idx="4053">
                  <c:v>-3.0192499999999997E-8</c:v>
                </c:pt>
                <c:pt idx="4054">
                  <c:v>-3.0180000000000003E-8</c:v>
                </c:pt>
                <c:pt idx="4055">
                  <c:v>-3.0167500000000002E-8</c:v>
                </c:pt>
                <c:pt idx="4056">
                  <c:v>-3.0155000000000001E-8</c:v>
                </c:pt>
                <c:pt idx="4057">
                  <c:v>-3.01425E-8</c:v>
                </c:pt>
                <c:pt idx="4058">
                  <c:v>-3.0129999999999999E-8</c:v>
                </c:pt>
                <c:pt idx="4059">
                  <c:v>-3.0117499999999998E-8</c:v>
                </c:pt>
                <c:pt idx="4060">
                  <c:v>-3.0104999999999997E-8</c:v>
                </c:pt>
                <c:pt idx="4061">
                  <c:v>-3.0092500000000003E-8</c:v>
                </c:pt>
                <c:pt idx="4062">
                  <c:v>-3.0080000000000002E-8</c:v>
                </c:pt>
                <c:pt idx="4063">
                  <c:v>-3.0067500000000001E-8</c:v>
                </c:pt>
                <c:pt idx="4064">
                  <c:v>-3.0055E-8</c:v>
                </c:pt>
                <c:pt idx="4065">
                  <c:v>-3.0042499999999999E-8</c:v>
                </c:pt>
                <c:pt idx="4066">
                  <c:v>-3.0029999999999998E-8</c:v>
                </c:pt>
                <c:pt idx="4067">
                  <c:v>-3.0017499999999997E-8</c:v>
                </c:pt>
                <c:pt idx="4068">
                  <c:v>-3.0005000000000003E-8</c:v>
                </c:pt>
                <c:pt idx="4069">
                  <c:v>-2.9992500000000002E-8</c:v>
                </c:pt>
                <c:pt idx="4070">
                  <c:v>-2.9980000000000001E-8</c:v>
                </c:pt>
                <c:pt idx="4071">
                  <c:v>-2.99675E-8</c:v>
                </c:pt>
                <c:pt idx="4072">
                  <c:v>-2.9954999999999999E-8</c:v>
                </c:pt>
                <c:pt idx="4073">
                  <c:v>-2.9942499999999998E-8</c:v>
                </c:pt>
                <c:pt idx="4074">
                  <c:v>-2.9929999999999997E-8</c:v>
                </c:pt>
                <c:pt idx="4075">
                  <c:v>-2.9917500000000003E-8</c:v>
                </c:pt>
                <c:pt idx="4076">
                  <c:v>-2.9905000000000002E-8</c:v>
                </c:pt>
                <c:pt idx="4077">
                  <c:v>-2.9892500000000001E-8</c:v>
                </c:pt>
                <c:pt idx="4078">
                  <c:v>-2.988E-8</c:v>
                </c:pt>
                <c:pt idx="4079">
                  <c:v>-2.9867499999999999E-8</c:v>
                </c:pt>
                <c:pt idx="4080">
                  <c:v>-2.9854999999999998E-8</c:v>
                </c:pt>
                <c:pt idx="4081">
                  <c:v>-2.9842499999999997E-8</c:v>
                </c:pt>
                <c:pt idx="4082">
                  <c:v>-2.9830000000000003E-8</c:v>
                </c:pt>
                <c:pt idx="4083">
                  <c:v>-2.9817500000000002E-8</c:v>
                </c:pt>
                <c:pt idx="4084">
                  <c:v>-2.9805000000000001E-8</c:v>
                </c:pt>
                <c:pt idx="4085">
                  <c:v>-2.97925E-8</c:v>
                </c:pt>
                <c:pt idx="4086">
                  <c:v>-2.9779999999999999E-8</c:v>
                </c:pt>
                <c:pt idx="4087">
                  <c:v>-2.9767499999999998E-8</c:v>
                </c:pt>
                <c:pt idx="4088">
                  <c:v>-2.9755000000000001E-8</c:v>
                </c:pt>
                <c:pt idx="4089">
                  <c:v>-2.97425E-8</c:v>
                </c:pt>
                <c:pt idx="4090">
                  <c:v>-2.9729999999999999E-8</c:v>
                </c:pt>
                <c:pt idx="4091">
                  <c:v>-2.9717500000000001E-8</c:v>
                </c:pt>
                <c:pt idx="4092">
                  <c:v>-2.9705E-8</c:v>
                </c:pt>
                <c:pt idx="4093">
                  <c:v>-2.9692499999999999E-8</c:v>
                </c:pt>
                <c:pt idx="4094">
                  <c:v>-2.9679999999999998E-8</c:v>
                </c:pt>
                <c:pt idx="4095">
                  <c:v>-2.9667500000000001E-8</c:v>
                </c:pt>
                <c:pt idx="4096">
                  <c:v>-2.9655E-8</c:v>
                </c:pt>
                <c:pt idx="4097">
                  <c:v>-2.9642499999999999E-8</c:v>
                </c:pt>
                <c:pt idx="4098">
                  <c:v>-2.9630000000000001E-8</c:v>
                </c:pt>
                <c:pt idx="4099">
                  <c:v>-2.96175E-8</c:v>
                </c:pt>
                <c:pt idx="4100">
                  <c:v>-2.9604999999999999E-8</c:v>
                </c:pt>
                <c:pt idx="4101">
                  <c:v>-2.9592499999999998E-8</c:v>
                </c:pt>
                <c:pt idx="4102">
                  <c:v>-2.9580000000000001E-8</c:v>
                </c:pt>
                <c:pt idx="4103">
                  <c:v>-2.95675E-8</c:v>
                </c:pt>
                <c:pt idx="4104">
                  <c:v>-2.9554999999999999E-8</c:v>
                </c:pt>
                <c:pt idx="4105">
                  <c:v>-2.9542500000000001E-8</c:v>
                </c:pt>
                <c:pt idx="4106">
                  <c:v>-2.953E-8</c:v>
                </c:pt>
                <c:pt idx="4107">
                  <c:v>-2.9517499999999999E-8</c:v>
                </c:pt>
                <c:pt idx="4108">
                  <c:v>-2.9504999999999999E-8</c:v>
                </c:pt>
                <c:pt idx="4109">
                  <c:v>-2.9492500000000001E-8</c:v>
                </c:pt>
                <c:pt idx="4110">
                  <c:v>-2.948E-8</c:v>
                </c:pt>
                <c:pt idx="4111">
                  <c:v>-2.9467499999999999E-8</c:v>
                </c:pt>
                <c:pt idx="4112">
                  <c:v>-2.9455000000000001E-8</c:v>
                </c:pt>
                <c:pt idx="4113">
                  <c:v>-2.94425E-8</c:v>
                </c:pt>
                <c:pt idx="4114">
                  <c:v>-2.9429999999999999E-8</c:v>
                </c:pt>
                <c:pt idx="4115">
                  <c:v>-2.9417499999999999E-8</c:v>
                </c:pt>
                <c:pt idx="4116">
                  <c:v>-2.9405000000000001E-8</c:v>
                </c:pt>
                <c:pt idx="4117">
                  <c:v>-2.93925E-8</c:v>
                </c:pt>
                <c:pt idx="4118">
                  <c:v>-2.9379999999999999E-8</c:v>
                </c:pt>
                <c:pt idx="4119">
                  <c:v>-2.9367500000000001E-8</c:v>
                </c:pt>
                <c:pt idx="4120">
                  <c:v>-2.9355E-8</c:v>
                </c:pt>
                <c:pt idx="4121">
                  <c:v>-2.93425E-8</c:v>
                </c:pt>
                <c:pt idx="4122">
                  <c:v>-2.9329999999999999E-8</c:v>
                </c:pt>
                <c:pt idx="4123">
                  <c:v>-2.9317500000000001E-8</c:v>
                </c:pt>
                <c:pt idx="4124">
                  <c:v>-2.9305E-8</c:v>
                </c:pt>
                <c:pt idx="4125">
                  <c:v>-2.9292499999999999E-8</c:v>
                </c:pt>
                <c:pt idx="4126">
                  <c:v>-2.9280000000000001E-8</c:v>
                </c:pt>
                <c:pt idx="4127">
                  <c:v>-2.9267500000000001E-8</c:v>
                </c:pt>
                <c:pt idx="4128">
                  <c:v>-2.9255E-8</c:v>
                </c:pt>
                <c:pt idx="4129">
                  <c:v>-2.9242499999999999E-8</c:v>
                </c:pt>
                <c:pt idx="4130">
                  <c:v>-2.9230000000000001E-8</c:v>
                </c:pt>
                <c:pt idx="4131">
                  <c:v>-2.92175E-8</c:v>
                </c:pt>
                <c:pt idx="4132">
                  <c:v>-2.9204999999999999E-8</c:v>
                </c:pt>
                <c:pt idx="4133">
                  <c:v>-2.9192500000000002E-8</c:v>
                </c:pt>
                <c:pt idx="4134">
                  <c:v>-2.9180000000000001E-8</c:v>
                </c:pt>
                <c:pt idx="4135">
                  <c:v>-2.91675E-8</c:v>
                </c:pt>
                <c:pt idx="4136">
                  <c:v>-2.9154999999999999E-8</c:v>
                </c:pt>
                <c:pt idx="4137">
                  <c:v>-2.9142500000000001E-8</c:v>
                </c:pt>
                <c:pt idx="4138">
                  <c:v>-2.913E-8</c:v>
                </c:pt>
                <c:pt idx="4139">
                  <c:v>-2.9117499999999999E-8</c:v>
                </c:pt>
                <c:pt idx="4140">
                  <c:v>-2.9105000000000002E-8</c:v>
                </c:pt>
                <c:pt idx="4141">
                  <c:v>-2.9092500000000001E-8</c:v>
                </c:pt>
                <c:pt idx="4142">
                  <c:v>-2.908E-8</c:v>
                </c:pt>
                <c:pt idx="4143">
                  <c:v>-2.9067499999999999E-8</c:v>
                </c:pt>
                <c:pt idx="4144">
                  <c:v>-2.9055000000000001E-8</c:v>
                </c:pt>
                <c:pt idx="4145">
                  <c:v>-2.90425E-8</c:v>
                </c:pt>
                <c:pt idx="4146">
                  <c:v>-2.9029999999999999E-8</c:v>
                </c:pt>
                <c:pt idx="4147">
                  <c:v>-2.9017500000000002E-8</c:v>
                </c:pt>
                <c:pt idx="4148">
                  <c:v>-2.9005000000000001E-8</c:v>
                </c:pt>
                <c:pt idx="4149">
                  <c:v>-2.89925E-8</c:v>
                </c:pt>
                <c:pt idx="4150">
                  <c:v>-2.8979999999999999E-8</c:v>
                </c:pt>
                <c:pt idx="4151">
                  <c:v>-2.8967500000000001E-8</c:v>
                </c:pt>
                <c:pt idx="4152">
                  <c:v>-2.8955E-8</c:v>
                </c:pt>
                <c:pt idx="4153">
                  <c:v>-2.8942499999999999E-8</c:v>
                </c:pt>
                <c:pt idx="4154">
                  <c:v>-2.8930000000000002E-8</c:v>
                </c:pt>
                <c:pt idx="4155">
                  <c:v>-2.8917500000000001E-8</c:v>
                </c:pt>
                <c:pt idx="4156">
                  <c:v>-2.8905E-8</c:v>
                </c:pt>
                <c:pt idx="4157">
                  <c:v>-2.8892499999999999E-8</c:v>
                </c:pt>
                <c:pt idx="4158">
                  <c:v>-2.8880000000000001E-8</c:v>
                </c:pt>
                <c:pt idx="4159">
                  <c:v>-2.88675E-8</c:v>
                </c:pt>
                <c:pt idx="4160">
                  <c:v>-2.8854999999999999E-8</c:v>
                </c:pt>
                <c:pt idx="4161">
                  <c:v>-2.8842499999999998E-8</c:v>
                </c:pt>
                <c:pt idx="4162">
                  <c:v>-2.8830000000000001E-8</c:v>
                </c:pt>
                <c:pt idx="4163">
                  <c:v>-2.88175E-8</c:v>
                </c:pt>
                <c:pt idx="4164">
                  <c:v>-2.8804999999999999E-8</c:v>
                </c:pt>
                <c:pt idx="4165">
                  <c:v>-2.8792500000000001E-8</c:v>
                </c:pt>
                <c:pt idx="4166">
                  <c:v>-2.878E-8</c:v>
                </c:pt>
                <c:pt idx="4167">
                  <c:v>-2.8767499999999999E-8</c:v>
                </c:pt>
                <c:pt idx="4168">
                  <c:v>-2.8754999999999998E-8</c:v>
                </c:pt>
                <c:pt idx="4169">
                  <c:v>-2.8742500000000001E-8</c:v>
                </c:pt>
                <c:pt idx="4170">
                  <c:v>-2.873E-8</c:v>
                </c:pt>
                <c:pt idx="4171">
                  <c:v>-2.8717499999999999E-8</c:v>
                </c:pt>
                <c:pt idx="4172">
                  <c:v>-2.8705000000000001E-8</c:v>
                </c:pt>
                <c:pt idx="4173">
                  <c:v>-2.86925E-8</c:v>
                </c:pt>
                <c:pt idx="4174">
                  <c:v>-2.8679999999999999E-8</c:v>
                </c:pt>
                <c:pt idx="4175">
                  <c:v>-2.8667499999999998E-8</c:v>
                </c:pt>
                <c:pt idx="4176">
                  <c:v>-2.8655000000000001E-8</c:v>
                </c:pt>
                <c:pt idx="4177">
                  <c:v>-2.86425E-8</c:v>
                </c:pt>
                <c:pt idx="4178">
                  <c:v>-2.8629999999999999E-8</c:v>
                </c:pt>
                <c:pt idx="4179">
                  <c:v>-2.8617500000000001E-8</c:v>
                </c:pt>
                <c:pt idx="4180">
                  <c:v>-2.8605E-8</c:v>
                </c:pt>
                <c:pt idx="4181">
                  <c:v>-2.8592499999999999E-8</c:v>
                </c:pt>
                <c:pt idx="4182">
                  <c:v>-2.8579999999999999E-8</c:v>
                </c:pt>
                <c:pt idx="4183">
                  <c:v>-2.8567500000000001E-8</c:v>
                </c:pt>
                <c:pt idx="4184">
                  <c:v>-2.8555E-8</c:v>
                </c:pt>
                <c:pt idx="4185">
                  <c:v>-2.8542499999999999E-8</c:v>
                </c:pt>
                <c:pt idx="4186">
                  <c:v>-2.8530000000000001E-8</c:v>
                </c:pt>
                <c:pt idx="4187">
                  <c:v>-2.85175E-8</c:v>
                </c:pt>
                <c:pt idx="4188">
                  <c:v>-2.8504999999999999E-8</c:v>
                </c:pt>
                <c:pt idx="4189">
                  <c:v>-2.8492499999999999E-8</c:v>
                </c:pt>
                <c:pt idx="4190">
                  <c:v>-2.8480000000000001E-8</c:v>
                </c:pt>
                <c:pt idx="4191">
                  <c:v>-2.84675E-8</c:v>
                </c:pt>
                <c:pt idx="4192">
                  <c:v>-2.8454999999999999E-8</c:v>
                </c:pt>
                <c:pt idx="4193">
                  <c:v>-2.8442500000000001E-8</c:v>
                </c:pt>
                <c:pt idx="4194">
                  <c:v>-2.843E-8</c:v>
                </c:pt>
                <c:pt idx="4195">
                  <c:v>-2.84175E-8</c:v>
                </c:pt>
                <c:pt idx="4196">
                  <c:v>-2.8404999999999999E-8</c:v>
                </c:pt>
                <c:pt idx="4197">
                  <c:v>-2.8392500000000001E-8</c:v>
                </c:pt>
                <c:pt idx="4198">
                  <c:v>-2.838E-8</c:v>
                </c:pt>
                <c:pt idx="4199">
                  <c:v>-2.8367499999999999E-8</c:v>
                </c:pt>
                <c:pt idx="4200">
                  <c:v>-2.8355000000000001E-8</c:v>
                </c:pt>
                <c:pt idx="4201">
                  <c:v>-2.8342500000000001E-8</c:v>
                </c:pt>
                <c:pt idx="4202">
                  <c:v>-2.833E-8</c:v>
                </c:pt>
                <c:pt idx="4203">
                  <c:v>-2.8317499999999999E-8</c:v>
                </c:pt>
                <c:pt idx="4204">
                  <c:v>-2.8305000000000001E-8</c:v>
                </c:pt>
                <c:pt idx="4205">
                  <c:v>-2.82925E-8</c:v>
                </c:pt>
                <c:pt idx="4206">
                  <c:v>-2.8279999999999999E-8</c:v>
                </c:pt>
                <c:pt idx="4207">
                  <c:v>-2.8267500000000001E-8</c:v>
                </c:pt>
                <c:pt idx="4208">
                  <c:v>-2.8255000000000001E-8</c:v>
                </c:pt>
                <c:pt idx="4209">
                  <c:v>-2.82425E-8</c:v>
                </c:pt>
                <c:pt idx="4210">
                  <c:v>-2.8229999999999999E-8</c:v>
                </c:pt>
                <c:pt idx="4211">
                  <c:v>-2.8217500000000001E-8</c:v>
                </c:pt>
                <c:pt idx="4212">
                  <c:v>-2.8205E-8</c:v>
                </c:pt>
                <c:pt idx="4213">
                  <c:v>-2.8192499999999999E-8</c:v>
                </c:pt>
                <c:pt idx="4214">
                  <c:v>-2.8180000000000002E-8</c:v>
                </c:pt>
                <c:pt idx="4215">
                  <c:v>-2.8167500000000001E-8</c:v>
                </c:pt>
                <c:pt idx="4216">
                  <c:v>-2.8155E-8</c:v>
                </c:pt>
                <c:pt idx="4217">
                  <c:v>-2.8142499999999999E-8</c:v>
                </c:pt>
                <c:pt idx="4218">
                  <c:v>-2.8130000000000001E-8</c:v>
                </c:pt>
                <c:pt idx="4219">
                  <c:v>-2.81175E-8</c:v>
                </c:pt>
                <c:pt idx="4220">
                  <c:v>-2.8104999999999999E-8</c:v>
                </c:pt>
                <c:pt idx="4221">
                  <c:v>-2.8092500000000002E-8</c:v>
                </c:pt>
                <c:pt idx="4222">
                  <c:v>-2.8080000000000001E-8</c:v>
                </c:pt>
                <c:pt idx="4223">
                  <c:v>-2.80675E-8</c:v>
                </c:pt>
                <c:pt idx="4224">
                  <c:v>-2.8054999999999999E-8</c:v>
                </c:pt>
                <c:pt idx="4225">
                  <c:v>-2.8042500000000001E-8</c:v>
                </c:pt>
                <c:pt idx="4226">
                  <c:v>-2.803E-8</c:v>
                </c:pt>
                <c:pt idx="4227">
                  <c:v>-2.8017499999999999E-8</c:v>
                </c:pt>
                <c:pt idx="4228">
                  <c:v>-2.8005000000000002E-8</c:v>
                </c:pt>
                <c:pt idx="4229">
                  <c:v>-2.7992500000000001E-8</c:v>
                </c:pt>
                <c:pt idx="4230">
                  <c:v>-2.798E-8</c:v>
                </c:pt>
                <c:pt idx="4231">
                  <c:v>-2.7967499999999999E-8</c:v>
                </c:pt>
                <c:pt idx="4232">
                  <c:v>-2.7955000000000001E-8</c:v>
                </c:pt>
                <c:pt idx="4233">
                  <c:v>-2.79425E-8</c:v>
                </c:pt>
                <c:pt idx="4234">
                  <c:v>-2.7929999999999999E-8</c:v>
                </c:pt>
                <c:pt idx="4235">
                  <c:v>-2.7917499999999998E-8</c:v>
                </c:pt>
                <c:pt idx="4236">
                  <c:v>-2.7905000000000001E-8</c:v>
                </c:pt>
                <c:pt idx="4237">
                  <c:v>-2.78925E-8</c:v>
                </c:pt>
                <c:pt idx="4238">
                  <c:v>-2.7879999999999999E-8</c:v>
                </c:pt>
                <c:pt idx="4239">
                  <c:v>-2.7867500000000001E-8</c:v>
                </c:pt>
                <c:pt idx="4240">
                  <c:v>-2.7855E-8</c:v>
                </c:pt>
                <c:pt idx="4241">
                  <c:v>-2.7842499999999999E-8</c:v>
                </c:pt>
                <c:pt idx="4242">
                  <c:v>-2.7829999999999998E-8</c:v>
                </c:pt>
                <c:pt idx="4243">
                  <c:v>-2.7817500000000001E-8</c:v>
                </c:pt>
                <c:pt idx="4244">
                  <c:v>-2.7805E-8</c:v>
                </c:pt>
                <c:pt idx="4245">
                  <c:v>-2.7792499999999999E-8</c:v>
                </c:pt>
                <c:pt idx="4246">
                  <c:v>-2.7780000000000001E-8</c:v>
                </c:pt>
                <c:pt idx="4247">
                  <c:v>-2.77675E-8</c:v>
                </c:pt>
                <c:pt idx="4248">
                  <c:v>-2.7754999999999999E-8</c:v>
                </c:pt>
                <c:pt idx="4249">
                  <c:v>-2.7742499999999998E-8</c:v>
                </c:pt>
                <c:pt idx="4250">
                  <c:v>-2.7730000000000001E-8</c:v>
                </c:pt>
                <c:pt idx="4251">
                  <c:v>-2.77175E-8</c:v>
                </c:pt>
                <c:pt idx="4252">
                  <c:v>-2.7704999999999999E-8</c:v>
                </c:pt>
                <c:pt idx="4253">
                  <c:v>-2.7692500000000001E-8</c:v>
                </c:pt>
                <c:pt idx="4254">
                  <c:v>-2.768E-8</c:v>
                </c:pt>
                <c:pt idx="4255">
                  <c:v>-2.7667499999999999E-8</c:v>
                </c:pt>
                <c:pt idx="4256">
                  <c:v>-2.7654999999999998E-8</c:v>
                </c:pt>
                <c:pt idx="4257">
                  <c:v>-2.7642500000000001E-8</c:v>
                </c:pt>
                <c:pt idx="4258">
                  <c:v>-2.763E-8</c:v>
                </c:pt>
                <c:pt idx="4259">
                  <c:v>-2.7617499999999999E-8</c:v>
                </c:pt>
                <c:pt idx="4260">
                  <c:v>-2.7605000000000001E-8</c:v>
                </c:pt>
                <c:pt idx="4261">
                  <c:v>-2.75925E-8</c:v>
                </c:pt>
                <c:pt idx="4262">
                  <c:v>-2.7579999999999999E-8</c:v>
                </c:pt>
                <c:pt idx="4263">
                  <c:v>-2.7567499999999999E-8</c:v>
                </c:pt>
                <c:pt idx="4264">
                  <c:v>-2.7555000000000001E-8</c:v>
                </c:pt>
                <c:pt idx="4265">
                  <c:v>-2.75425E-8</c:v>
                </c:pt>
                <c:pt idx="4266">
                  <c:v>-2.7529999999999999E-8</c:v>
                </c:pt>
                <c:pt idx="4267">
                  <c:v>-2.7517500000000001E-8</c:v>
                </c:pt>
                <c:pt idx="4268">
                  <c:v>-2.7505E-8</c:v>
                </c:pt>
                <c:pt idx="4269">
                  <c:v>-2.74925E-8</c:v>
                </c:pt>
                <c:pt idx="4270">
                  <c:v>-2.7479999999999999E-8</c:v>
                </c:pt>
                <c:pt idx="4271">
                  <c:v>-2.7467500000000001E-8</c:v>
                </c:pt>
                <c:pt idx="4272">
                  <c:v>-2.7455E-8</c:v>
                </c:pt>
                <c:pt idx="4273">
                  <c:v>-2.7442499999999999E-8</c:v>
                </c:pt>
                <c:pt idx="4274">
                  <c:v>-2.7430000000000001E-8</c:v>
                </c:pt>
                <c:pt idx="4275">
                  <c:v>-2.74175E-8</c:v>
                </c:pt>
                <c:pt idx="4276">
                  <c:v>-2.7405E-8</c:v>
                </c:pt>
                <c:pt idx="4277">
                  <c:v>-2.7392499999999999E-8</c:v>
                </c:pt>
                <c:pt idx="4278">
                  <c:v>-2.7380000000000001E-8</c:v>
                </c:pt>
                <c:pt idx="4279">
                  <c:v>-2.73675E-8</c:v>
                </c:pt>
                <c:pt idx="4280">
                  <c:v>-2.7354999999999999E-8</c:v>
                </c:pt>
                <c:pt idx="4281">
                  <c:v>-2.7342500000000001E-8</c:v>
                </c:pt>
                <c:pt idx="4282">
                  <c:v>-2.7330000000000001E-8</c:v>
                </c:pt>
                <c:pt idx="4283">
                  <c:v>-2.73175E-8</c:v>
                </c:pt>
                <c:pt idx="4284">
                  <c:v>-2.7304999999999999E-8</c:v>
                </c:pt>
                <c:pt idx="4285">
                  <c:v>-2.7292500000000001E-8</c:v>
                </c:pt>
                <c:pt idx="4286">
                  <c:v>-2.728E-8</c:v>
                </c:pt>
                <c:pt idx="4287">
                  <c:v>-2.7267499999999999E-8</c:v>
                </c:pt>
                <c:pt idx="4288">
                  <c:v>-2.7255000000000002E-8</c:v>
                </c:pt>
                <c:pt idx="4289">
                  <c:v>-2.7242500000000001E-8</c:v>
                </c:pt>
                <c:pt idx="4290">
                  <c:v>-2.723E-8</c:v>
                </c:pt>
                <c:pt idx="4291">
                  <c:v>-2.7217499999999999E-8</c:v>
                </c:pt>
                <c:pt idx="4292">
                  <c:v>-2.7205000000000001E-8</c:v>
                </c:pt>
                <c:pt idx="4293">
                  <c:v>-2.71925E-8</c:v>
                </c:pt>
                <c:pt idx="4294">
                  <c:v>-2.7179999999999999E-8</c:v>
                </c:pt>
                <c:pt idx="4295">
                  <c:v>-2.7167500000000002E-8</c:v>
                </c:pt>
                <c:pt idx="4296">
                  <c:v>-2.7155000000000001E-8</c:v>
                </c:pt>
                <c:pt idx="4297">
                  <c:v>-2.71425E-8</c:v>
                </c:pt>
                <c:pt idx="4298">
                  <c:v>-2.7129999999999999E-8</c:v>
                </c:pt>
                <c:pt idx="4299">
                  <c:v>-2.7117500000000001E-8</c:v>
                </c:pt>
                <c:pt idx="4300">
                  <c:v>-2.7105E-8</c:v>
                </c:pt>
                <c:pt idx="4301">
                  <c:v>-2.7092499999999999E-8</c:v>
                </c:pt>
                <c:pt idx="4302">
                  <c:v>-2.7080000000000002E-8</c:v>
                </c:pt>
                <c:pt idx="4303">
                  <c:v>-2.7067500000000001E-8</c:v>
                </c:pt>
                <c:pt idx="4304">
                  <c:v>-2.7055E-8</c:v>
                </c:pt>
                <c:pt idx="4305">
                  <c:v>-2.7042499999999999E-8</c:v>
                </c:pt>
                <c:pt idx="4306">
                  <c:v>-2.7030000000000001E-8</c:v>
                </c:pt>
                <c:pt idx="4307">
                  <c:v>-2.70175E-8</c:v>
                </c:pt>
                <c:pt idx="4308">
                  <c:v>-2.7004999999999999E-8</c:v>
                </c:pt>
                <c:pt idx="4309">
                  <c:v>-2.6992499999999998E-8</c:v>
                </c:pt>
                <c:pt idx="4310">
                  <c:v>-2.6980000000000001E-8</c:v>
                </c:pt>
                <c:pt idx="4311">
                  <c:v>-2.69675E-8</c:v>
                </c:pt>
                <c:pt idx="4312">
                  <c:v>-2.6954999999999999E-8</c:v>
                </c:pt>
                <c:pt idx="4313">
                  <c:v>-2.6942500000000001E-8</c:v>
                </c:pt>
                <c:pt idx="4314">
                  <c:v>-2.693E-8</c:v>
                </c:pt>
                <c:pt idx="4315">
                  <c:v>-2.6917499999999999E-8</c:v>
                </c:pt>
                <c:pt idx="4316">
                  <c:v>-2.6904999999999998E-8</c:v>
                </c:pt>
                <c:pt idx="4317">
                  <c:v>-2.6892500000000001E-8</c:v>
                </c:pt>
                <c:pt idx="4318">
                  <c:v>-2.688E-8</c:v>
                </c:pt>
                <c:pt idx="4319">
                  <c:v>-2.6867499999999999E-8</c:v>
                </c:pt>
                <c:pt idx="4320">
                  <c:v>-2.6855000000000001E-8</c:v>
                </c:pt>
                <c:pt idx="4321">
                  <c:v>-2.68425E-8</c:v>
                </c:pt>
                <c:pt idx="4322">
                  <c:v>-2.6829999999999999E-8</c:v>
                </c:pt>
                <c:pt idx="4323">
                  <c:v>-2.6817499999999998E-8</c:v>
                </c:pt>
                <c:pt idx="4324">
                  <c:v>-2.6805000000000001E-8</c:v>
                </c:pt>
                <c:pt idx="4325">
                  <c:v>-2.67925E-8</c:v>
                </c:pt>
                <c:pt idx="4326">
                  <c:v>-2.6779999999999999E-8</c:v>
                </c:pt>
                <c:pt idx="4327">
                  <c:v>-2.6767500000000001E-8</c:v>
                </c:pt>
                <c:pt idx="4328">
                  <c:v>-2.6755E-8</c:v>
                </c:pt>
                <c:pt idx="4329">
                  <c:v>-2.6742499999999999E-8</c:v>
                </c:pt>
                <c:pt idx="4330">
                  <c:v>-2.6729999999999998E-8</c:v>
                </c:pt>
                <c:pt idx="4331">
                  <c:v>-2.6717500000000001E-8</c:v>
                </c:pt>
                <c:pt idx="4332">
                  <c:v>-2.6705E-8</c:v>
                </c:pt>
                <c:pt idx="4333">
                  <c:v>-2.6692499999999999E-8</c:v>
                </c:pt>
                <c:pt idx="4334">
                  <c:v>-2.6680000000000001E-8</c:v>
                </c:pt>
                <c:pt idx="4335">
                  <c:v>-2.66675E-8</c:v>
                </c:pt>
                <c:pt idx="4336">
                  <c:v>-2.6654999999999999E-8</c:v>
                </c:pt>
                <c:pt idx="4337">
                  <c:v>-2.6642499999999999E-8</c:v>
                </c:pt>
                <c:pt idx="4338">
                  <c:v>-2.6630000000000001E-8</c:v>
                </c:pt>
                <c:pt idx="4339">
                  <c:v>-2.66175E-8</c:v>
                </c:pt>
                <c:pt idx="4340">
                  <c:v>-2.6604999999999999E-8</c:v>
                </c:pt>
                <c:pt idx="4341">
                  <c:v>-2.6592500000000001E-8</c:v>
                </c:pt>
                <c:pt idx="4342">
                  <c:v>-2.658E-8</c:v>
                </c:pt>
                <c:pt idx="4343">
                  <c:v>-2.65675E-8</c:v>
                </c:pt>
                <c:pt idx="4344">
                  <c:v>-2.6554999999999999E-8</c:v>
                </c:pt>
                <c:pt idx="4345">
                  <c:v>-2.6542500000000001E-8</c:v>
                </c:pt>
                <c:pt idx="4346">
                  <c:v>-2.653E-8</c:v>
                </c:pt>
                <c:pt idx="4347">
                  <c:v>-2.6517499999999999E-8</c:v>
                </c:pt>
                <c:pt idx="4348">
                  <c:v>-2.6505000000000001E-8</c:v>
                </c:pt>
                <c:pt idx="4349">
                  <c:v>-2.64925E-8</c:v>
                </c:pt>
                <c:pt idx="4350">
                  <c:v>-2.648E-8</c:v>
                </c:pt>
                <c:pt idx="4351">
                  <c:v>-2.6467499999999999E-8</c:v>
                </c:pt>
                <c:pt idx="4352">
                  <c:v>-2.6455000000000001E-8</c:v>
                </c:pt>
                <c:pt idx="4353">
                  <c:v>-2.64425E-8</c:v>
                </c:pt>
                <c:pt idx="4354">
                  <c:v>-2.6429999999999999E-8</c:v>
                </c:pt>
                <c:pt idx="4355">
                  <c:v>-2.6417500000000001E-8</c:v>
                </c:pt>
                <c:pt idx="4356">
                  <c:v>-2.6405000000000001E-8</c:v>
                </c:pt>
                <c:pt idx="4357">
                  <c:v>-2.63925E-8</c:v>
                </c:pt>
                <c:pt idx="4358">
                  <c:v>-2.6379999999999999E-8</c:v>
                </c:pt>
                <c:pt idx="4359">
                  <c:v>-2.6367500000000001E-8</c:v>
                </c:pt>
                <c:pt idx="4360">
                  <c:v>-2.6355E-8</c:v>
                </c:pt>
                <c:pt idx="4361">
                  <c:v>-2.6342499999999999E-8</c:v>
                </c:pt>
                <c:pt idx="4362">
                  <c:v>-2.6330000000000002E-8</c:v>
                </c:pt>
                <c:pt idx="4363">
                  <c:v>-2.6317500000000001E-8</c:v>
                </c:pt>
                <c:pt idx="4364">
                  <c:v>-2.6305E-8</c:v>
                </c:pt>
                <c:pt idx="4365">
                  <c:v>-2.6292499999999999E-8</c:v>
                </c:pt>
                <c:pt idx="4366">
                  <c:v>-2.6280000000000001E-8</c:v>
                </c:pt>
                <c:pt idx="4367">
                  <c:v>-2.62675E-8</c:v>
                </c:pt>
                <c:pt idx="4368">
                  <c:v>-2.6254999999999999E-8</c:v>
                </c:pt>
                <c:pt idx="4369">
                  <c:v>-2.6242500000000002E-8</c:v>
                </c:pt>
                <c:pt idx="4370">
                  <c:v>-2.6230000000000001E-8</c:v>
                </c:pt>
                <c:pt idx="4371">
                  <c:v>-2.62175E-8</c:v>
                </c:pt>
                <c:pt idx="4372">
                  <c:v>-2.6204999999999999E-8</c:v>
                </c:pt>
                <c:pt idx="4373">
                  <c:v>-2.6192500000000001E-8</c:v>
                </c:pt>
                <c:pt idx="4374">
                  <c:v>-2.618E-8</c:v>
                </c:pt>
                <c:pt idx="4375">
                  <c:v>-2.6167499999999999E-8</c:v>
                </c:pt>
                <c:pt idx="4376">
                  <c:v>-2.6155000000000002E-8</c:v>
                </c:pt>
                <c:pt idx="4377">
                  <c:v>-2.6142500000000001E-8</c:v>
                </c:pt>
                <c:pt idx="4378">
                  <c:v>-2.613E-8</c:v>
                </c:pt>
                <c:pt idx="4379">
                  <c:v>-2.6117499999999999E-8</c:v>
                </c:pt>
                <c:pt idx="4380">
                  <c:v>-2.6105000000000001E-8</c:v>
                </c:pt>
                <c:pt idx="4381">
                  <c:v>-2.60925E-8</c:v>
                </c:pt>
                <c:pt idx="4382">
                  <c:v>-2.6079999999999999E-8</c:v>
                </c:pt>
                <c:pt idx="4383">
                  <c:v>-2.6067500000000002E-8</c:v>
                </c:pt>
                <c:pt idx="4384">
                  <c:v>-2.6055000000000001E-8</c:v>
                </c:pt>
                <c:pt idx="4385">
                  <c:v>-2.60425E-8</c:v>
                </c:pt>
                <c:pt idx="4386">
                  <c:v>-2.6029999999999999E-8</c:v>
                </c:pt>
                <c:pt idx="4387">
                  <c:v>-2.6017500000000001E-8</c:v>
                </c:pt>
                <c:pt idx="4388">
                  <c:v>-2.6005E-8</c:v>
                </c:pt>
                <c:pt idx="4389">
                  <c:v>-2.5992499999999999E-8</c:v>
                </c:pt>
                <c:pt idx="4390">
                  <c:v>-2.5979999999999998E-8</c:v>
                </c:pt>
                <c:pt idx="4391">
                  <c:v>-2.5967500000000001E-8</c:v>
                </c:pt>
                <c:pt idx="4392">
                  <c:v>-2.5955E-8</c:v>
                </c:pt>
                <c:pt idx="4393">
                  <c:v>-2.5942499999999999E-8</c:v>
                </c:pt>
                <c:pt idx="4394">
                  <c:v>-2.5930000000000001E-8</c:v>
                </c:pt>
                <c:pt idx="4395">
                  <c:v>-2.59175E-8</c:v>
                </c:pt>
                <c:pt idx="4396">
                  <c:v>-2.5904999999999999E-8</c:v>
                </c:pt>
                <c:pt idx="4397">
                  <c:v>-2.5892499999999998E-8</c:v>
                </c:pt>
                <c:pt idx="4398">
                  <c:v>-2.5880000000000001E-8</c:v>
                </c:pt>
                <c:pt idx="4399">
                  <c:v>-2.58675E-8</c:v>
                </c:pt>
                <c:pt idx="4400">
                  <c:v>-2.5854999999999999E-8</c:v>
                </c:pt>
                <c:pt idx="4401">
                  <c:v>-2.5842500000000001E-8</c:v>
                </c:pt>
                <c:pt idx="4402">
                  <c:v>-2.583E-8</c:v>
                </c:pt>
                <c:pt idx="4403">
                  <c:v>-2.5817499999999999E-8</c:v>
                </c:pt>
                <c:pt idx="4404">
                  <c:v>-2.5804999999999998E-8</c:v>
                </c:pt>
                <c:pt idx="4405">
                  <c:v>-2.5792500000000001E-8</c:v>
                </c:pt>
                <c:pt idx="4406">
                  <c:v>-2.578E-8</c:v>
                </c:pt>
                <c:pt idx="4407">
                  <c:v>-2.5767499999999999E-8</c:v>
                </c:pt>
                <c:pt idx="4408">
                  <c:v>-2.5755000000000001E-8</c:v>
                </c:pt>
                <c:pt idx="4409">
                  <c:v>-2.57425E-8</c:v>
                </c:pt>
                <c:pt idx="4410">
                  <c:v>-2.5729999999999999E-8</c:v>
                </c:pt>
                <c:pt idx="4411">
                  <c:v>-2.5717499999999999E-8</c:v>
                </c:pt>
                <c:pt idx="4412">
                  <c:v>-2.5705000000000001E-8</c:v>
                </c:pt>
                <c:pt idx="4413">
                  <c:v>-2.56925E-8</c:v>
                </c:pt>
                <c:pt idx="4414">
                  <c:v>-2.5679999999999999E-8</c:v>
                </c:pt>
                <c:pt idx="4415">
                  <c:v>-2.5667500000000001E-8</c:v>
                </c:pt>
                <c:pt idx="4416">
                  <c:v>-2.5655E-8</c:v>
                </c:pt>
                <c:pt idx="4417">
                  <c:v>-2.5642499999999999E-8</c:v>
                </c:pt>
                <c:pt idx="4418">
                  <c:v>-2.5629999999999999E-8</c:v>
                </c:pt>
                <c:pt idx="4419">
                  <c:v>-2.5617500000000001E-8</c:v>
                </c:pt>
                <c:pt idx="4420">
                  <c:v>-2.5605E-8</c:v>
                </c:pt>
                <c:pt idx="4421">
                  <c:v>-2.5592499999999999E-8</c:v>
                </c:pt>
                <c:pt idx="4422">
                  <c:v>-2.5580000000000001E-8</c:v>
                </c:pt>
                <c:pt idx="4423">
                  <c:v>-2.55675E-8</c:v>
                </c:pt>
                <c:pt idx="4424">
                  <c:v>-2.5555E-8</c:v>
                </c:pt>
                <c:pt idx="4425">
                  <c:v>-2.5542499999999999E-8</c:v>
                </c:pt>
                <c:pt idx="4426">
                  <c:v>-2.5530000000000001E-8</c:v>
                </c:pt>
                <c:pt idx="4427">
                  <c:v>-2.55175E-8</c:v>
                </c:pt>
                <c:pt idx="4428">
                  <c:v>-2.5504999999999999E-8</c:v>
                </c:pt>
                <c:pt idx="4429">
                  <c:v>-2.5492500000000001E-8</c:v>
                </c:pt>
                <c:pt idx="4430">
                  <c:v>-2.5480000000000001E-8</c:v>
                </c:pt>
                <c:pt idx="4431">
                  <c:v>-2.54675E-8</c:v>
                </c:pt>
                <c:pt idx="4432">
                  <c:v>-2.5454999999999999E-8</c:v>
                </c:pt>
                <c:pt idx="4433">
                  <c:v>-2.5442500000000001E-8</c:v>
                </c:pt>
                <c:pt idx="4434">
                  <c:v>-2.543E-8</c:v>
                </c:pt>
                <c:pt idx="4435">
                  <c:v>-2.5417499999999999E-8</c:v>
                </c:pt>
                <c:pt idx="4436">
                  <c:v>-2.5405000000000002E-8</c:v>
                </c:pt>
                <c:pt idx="4437">
                  <c:v>-2.5392500000000001E-8</c:v>
                </c:pt>
                <c:pt idx="4438">
                  <c:v>-2.538E-8</c:v>
                </c:pt>
                <c:pt idx="4439">
                  <c:v>-2.5367499999999999E-8</c:v>
                </c:pt>
                <c:pt idx="4440">
                  <c:v>-2.5355000000000001E-8</c:v>
                </c:pt>
                <c:pt idx="4441">
                  <c:v>-2.53425E-8</c:v>
                </c:pt>
                <c:pt idx="4442">
                  <c:v>-2.5329999999999999E-8</c:v>
                </c:pt>
                <c:pt idx="4443">
                  <c:v>-2.5317500000000002E-8</c:v>
                </c:pt>
                <c:pt idx="4444">
                  <c:v>-2.5305000000000001E-8</c:v>
                </c:pt>
                <c:pt idx="4445">
                  <c:v>-2.52925E-8</c:v>
                </c:pt>
                <c:pt idx="4446">
                  <c:v>-2.5279999999999999E-8</c:v>
                </c:pt>
                <c:pt idx="4447">
                  <c:v>-2.5267500000000001E-8</c:v>
                </c:pt>
                <c:pt idx="4448">
                  <c:v>-2.5255E-8</c:v>
                </c:pt>
                <c:pt idx="4449">
                  <c:v>-2.5242499999999999E-8</c:v>
                </c:pt>
                <c:pt idx="4450">
                  <c:v>-2.5230000000000002E-8</c:v>
                </c:pt>
                <c:pt idx="4451">
                  <c:v>-2.5217500000000001E-8</c:v>
                </c:pt>
                <c:pt idx="4452">
                  <c:v>-2.5205E-8</c:v>
                </c:pt>
                <c:pt idx="4453">
                  <c:v>-2.5192499999999999E-8</c:v>
                </c:pt>
                <c:pt idx="4454">
                  <c:v>-2.5180000000000001E-8</c:v>
                </c:pt>
                <c:pt idx="4455">
                  <c:v>-2.51675E-8</c:v>
                </c:pt>
                <c:pt idx="4456">
                  <c:v>-2.5154999999999999E-8</c:v>
                </c:pt>
                <c:pt idx="4457">
                  <c:v>-2.5142500000000002E-8</c:v>
                </c:pt>
                <c:pt idx="4458">
                  <c:v>-2.5130000000000001E-8</c:v>
                </c:pt>
                <c:pt idx="4459">
                  <c:v>-2.51175E-8</c:v>
                </c:pt>
                <c:pt idx="4460">
                  <c:v>-2.5104999999999999E-8</c:v>
                </c:pt>
                <c:pt idx="4461">
                  <c:v>-2.5092500000000001E-8</c:v>
                </c:pt>
                <c:pt idx="4462">
                  <c:v>-2.508E-8</c:v>
                </c:pt>
                <c:pt idx="4463">
                  <c:v>-2.5067499999999999E-8</c:v>
                </c:pt>
                <c:pt idx="4464">
                  <c:v>-2.5054999999999998E-8</c:v>
                </c:pt>
                <c:pt idx="4465">
                  <c:v>-2.5042500000000001E-8</c:v>
                </c:pt>
                <c:pt idx="4466">
                  <c:v>-2.503E-8</c:v>
                </c:pt>
                <c:pt idx="4467">
                  <c:v>-2.5017499999999999E-8</c:v>
                </c:pt>
                <c:pt idx="4468">
                  <c:v>-2.5005000000000001E-8</c:v>
                </c:pt>
                <c:pt idx="4469">
                  <c:v>-2.49925E-8</c:v>
                </c:pt>
                <c:pt idx="4470">
                  <c:v>-2.4979999999999999E-8</c:v>
                </c:pt>
                <c:pt idx="4471">
                  <c:v>-2.4967499999999998E-8</c:v>
                </c:pt>
                <c:pt idx="4472">
                  <c:v>-2.4955000000000001E-8</c:v>
                </c:pt>
                <c:pt idx="4473">
                  <c:v>-2.49425E-8</c:v>
                </c:pt>
                <c:pt idx="4474">
                  <c:v>-2.4929999999999999E-8</c:v>
                </c:pt>
                <c:pt idx="4475">
                  <c:v>-2.4917500000000001E-8</c:v>
                </c:pt>
                <c:pt idx="4476">
                  <c:v>-2.4905E-8</c:v>
                </c:pt>
                <c:pt idx="4477">
                  <c:v>-2.4892499999999999E-8</c:v>
                </c:pt>
                <c:pt idx="4478">
                  <c:v>-2.4879999999999998E-8</c:v>
                </c:pt>
                <c:pt idx="4479">
                  <c:v>-2.4867500000000001E-8</c:v>
                </c:pt>
                <c:pt idx="4480">
                  <c:v>-2.4855E-8</c:v>
                </c:pt>
                <c:pt idx="4481">
                  <c:v>-2.4842499999999999E-8</c:v>
                </c:pt>
                <c:pt idx="4482">
                  <c:v>-2.4830000000000001E-8</c:v>
                </c:pt>
                <c:pt idx="4483">
                  <c:v>-2.48175E-8</c:v>
                </c:pt>
                <c:pt idx="4484">
                  <c:v>-2.4804999999999999E-8</c:v>
                </c:pt>
                <c:pt idx="4485">
                  <c:v>-2.4792499999999998E-8</c:v>
                </c:pt>
                <c:pt idx="4486">
                  <c:v>-2.4780000000000001E-8</c:v>
                </c:pt>
                <c:pt idx="4487">
                  <c:v>-2.47675E-8</c:v>
                </c:pt>
                <c:pt idx="4488">
                  <c:v>-2.4754999999999999E-8</c:v>
                </c:pt>
                <c:pt idx="4489">
                  <c:v>-2.4742500000000001E-8</c:v>
                </c:pt>
                <c:pt idx="4490">
                  <c:v>-2.473E-8</c:v>
                </c:pt>
                <c:pt idx="4491">
                  <c:v>-2.4717499999999999E-8</c:v>
                </c:pt>
                <c:pt idx="4492">
                  <c:v>-2.4704999999999999E-8</c:v>
                </c:pt>
                <c:pt idx="4493">
                  <c:v>-2.4692500000000001E-8</c:v>
                </c:pt>
                <c:pt idx="4494">
                  <c:v>-2.468E-8</c:v>
                </c:pt>
                <c:pt idx="4495">
                  <c:v>-2.4667499999999999E-8</c:v>
                </c:pt>
                <c:pt idx="4496">
                  <c:v>-2.4655000000000001E-8</c:v>
                </c:pt>
                <c:pt idx="4497">
                  <c:v>-2.46425E-8</c:v>
                </c:pt>
                <c:pt idx="4498">
                  <c:v>-2.463E-8</c:v>
                </c:pt>
                <c:pt idx="4499">
                  <c:v>-2.4617499999999999E-8</c:v>
                </c:pt>
                <c:pt idx="4500">
                  <c:v>-2.4605000000000001E-8</c:v>
                </c:pt>
                <c:pt idx="4501">
                  <c:v>-2.45925E-8</c:v>
                </c:pt>
                <c:pt idx="4502">
                  <c:v>-2.4579999999999999E-8</c:v>
                </c:pt>
                <c:pt idx="4503">
                  <c:v>-2.4567500000000001E-8</c:v>
                </c:pt>
                <c:pt idx="4504">
                  <c:v>-2.4555000000000001E-8</c:v>
                </c:pt>
                <c:pt idx="4505">
                  <c:v>-2.45425E-8</c:v>
                </c:pt>
                <c:pt idx="4506">
                  <c:v>-2.4529999999999999E-8</c:v>
                </c:pt>
                <c:pt idx="4507">
                  <c:v>-2.4517500000000001E-8</c:v>
                </c:pt>
                <c:pt idx="4508">
                  <c:v>-2.4505E-8</c:v>
                </c:pt>
                <c:pt idx="4509">
                  <c:v>-2.4492499999999999E-8</c:v>
                </c:pt>
                <c:pt idx="4510">
                  <c:v>-2.4480000000000001E-8</c:v>
                </c:pt>
                <c:pt idx="4511">
                  <c:v>-2.4467500000000001E-8</c:v>
                </c:pt>
                <c:pt idx="4512">
                  <c:v>-2.4455E-8</c:v>
                </c:pt>
                <c:pt idx="4513">
                  <c:v>-2.4442499999999999E-8</c:v>
                </c:pt>
                <c:pt idx="4514">
                  <c:v>-2.4430000000000001E-8</c:v>
                </c:pt>
                <c:pt idx="4515">
                  <c:v>-2.44175E-8</c:v>
                </c:pt>
                <c:pt idx="4516">
                  <c:v>-2.4404999999999999E-8</c:v>
                </c:pt>
                <c:pt idx="4517">
                  <c:v>-2.4392500000000002E-8</c:v>
                </c:pt>
                <c:pt idx="4518">
                  <c:v>-2.4380000000000001E-8</c:v>
                </c:pt>
                <c:pt idx="4519">
                  <c:v>-2.43675E-8</c:v>
                </c:pt>
                <c:pt idx="4520">
                  <c:v>-2.4354999999999999E-8</c:v>
                </c:pt>
                <c:pt idx="4521">
                  <c:v>-2.4342500000000001E-8</c:v>
                </c:pt>
                <c:pt idx="4522">
                  <c:v>-2.433E-8</c:v>
                </c:pt>
                <c:pt idx="4523">
                  <c:v>-2.4317499999999999E-8</c:v>
                </c:pt>
                <c:pt idx="4524">
                  <c:v>-2.4305000000000002E-8</c:v>
                </c:pt>
                <c:pt idx="4525">
                  <c:v>-2.4292500000000001E-8</c:v>
                </c:pt>
                <c:pt idx="4526">
                  <c:v>-2.428E-8</c:v>
                </c:pt>
                <c:pt idx="4527">
                  <c:v>-2.4267499999999999E-8</c:v>
                </c:pt>
                <c:pt idx="4528">
                  <c:v>-2.4255000000000001E-8</c:v>
                </c:pt>
                <c:pt idx="4529">
                  <c:v>-2.42425E-8</c:v>
                </c:pt>
                <c:pt idx="4530">
                  <c:v>-2.4229999999999999E-8</c:v>
                </c:pt>
                <c:pt idx="4531">
                  <c:v>-2.4217500000000002E-8</c:v>
                </c:pt>
                <c:pt idx="4532">
                  <c:v>-2.4205000000000001E-8</c:v>
                </c:pt>
                <c:pt idx="4533">
                  <c:v>-2.41925E-8</c:v>
                </c:pt>
                <c:pt idx="4534">
                  <c:v>-2.4179999999999999E-8</c:v>
                </c:pt>
                <c:pt idx="4535">
                  <c:v>-2.4167500000000001E-8</c:v>
                </c:pt>
                <c:pt idx="4536">
                  <c:v>-2.4155E-8</c:v>
                </c:pt>
                <c:pt idx="4537">
                  <c:v>-2.4142499999999999E-8</c:v>
                </c:pt>
                <c:pt idx="4538">
                  <c:v>-2.4129999999999998E-8</c:v>
                </c:pt>
                <c:pt idx="4539">
                  <c:v>-2.4117500000000001E-8</c:v>
                </c:pt>
                <c:pt idx="4540">
                  <c:v>-2.4105E-8</c:v>
                </c:pt>
                <c:pt idx="4541">
                  <c:v>-2.4092499999999999E-8</c:v>
                </c:pt>
                <c:pt idx="4542">
                  <c:v>-2.4080000000000001E-8</c:v>
                </c:pt>
                <c:pt idx="4543">
                  <c:v>-2.40675E-8</c:v>
                </c:pt>
                <c:pt idx="4544">
                  <c:v>-2.4054999999999999E-8</c:v>
                </c:pt>
                <c:pt idx="4545">
                  <c:v>-2.4042499999999998E-8</c:v>
                </c:pt>
                <c:pt idx="4546">
                  <c:v>-2.4030000000000001E-8</c:v>
                </c:pt>
                <c:pt idx="4547">
                  <c:v>-2.40175E-8</c:v>
                </c:pt>
                <c:pt idx="4548">
                  <c:v>-2.4004999999999999E-8</c:v>
                </c:pt>
                <c:pt idx="4549">
                  <c:v>-2.3992500000000001E-8</c:v>
                </c:pt>
                <c:pt idx="4550">
                  <c:v>-2.398E-8</c:v>
                </c:pt>
                <c:pt idx="4551">
                  <c:v>-2.3967499999999999E-8</c:v>
                </c:pt>
                <c:pt idx="4552">
                  <c:v>-2.3954999999999998E-8</c:v>
                </c:pt>
                <c:pt idx="4553">
                  <c:v>-2.3942500000000001E-8</c:v>
                </c:pt>
                <c:pt idx="4554">
                  <c:v>-2.393E-8</c:v>
                </c:pt>
                <c:pt idx="4555">
                  <c:v>-2.3917499999999999E-8</c:v>
                </c:pt>
                <c:pt idx="4556">
                  <c:v>-2.3905000000000001E-8</c:v>
                </c:pt>
                <c:pt idx="4557">
                  <c:v>-2.38925E-8</c:v>
                </c:pt>
                <c:pt idx="4558">
                  <c:v>-2.3879999999999999E-8</c:v>
                </c:pt>
                <c:pt idx="4559">
                  <c:v>-2.3867499999999998E-8</c:v>
                </c:pt>
                <c:pt idx="4560">
                  <c:v>-2.3855000000000001E-8</c:v>
                </c:pt>
                <c:pt idx="4561">
                  <c:v>-2.38425E-8</c:v>
                </c:pt>
                <c:pt idx="4562">
                  <c:v>-2.3829999999999999E-8</c:v>
                </c:pt>
                <c:pt idx="4563">
                  <c:v>-2.3817500000000001E-8</c:v>
                </c:pt>
                <c:pt idx="4564">
                  <c:v>-2.3805E-8</c:v>
                </c:pt>
                <c:pt idx="4565">
                  <c:v>-2.3792499999999999E-8</c:v>
                </c:pt>
                <c:pt idx="4566">
                  <c:v>-2.3779999999999999E-8</c:v>
                </c:pt>
                <c:pt idx="4567">
                  <c:v>-2.3767500000000001E-8</c:v>
                </c:pt>
                <c:pt idx="4568">
                  <c:v>-2.3755E-8</c:v>
                </c:pt>
                <c:pt idx="4569">
                  <c:v>-2.3742499999999999E-8</c:v>
                </c:pt>
                <c:pt idx="4570">
                  <c:v>-2.3730000000000001E-8</c:v>
                </c:pt>
                <c:pt idx="4571">
                  <c:v>-2.37175E-8</c:v>
                </c:pt>
                <c:pt idx="4572">
                  <c:v>-2.3705E-8</c:v>
                </c:pt>
                <c:pt idx="4573">
                  <c:v>-2.3692499999999999E-8</c:v>
                </c:pt>
                <c:pt idx="4574">
                  <c:v>-2.3680000000000001E-8</c:v>
                </c:pt>
                <c:pt idx="4575">
                  <c:v>-2.36675E-8</c:v>
                </c:pt>
                <c:pt idx="4576">
                  <c:v>-2.3654999999999999E-8</c:v>
                </c:pt>
                <c:pt idx="4577">
                  <c:v>-2.3642500000000001E-8</c:v>
                </c:pt>
                <c:pt idx="4578">
                  <c:v>-2.363E-8</c:v>
                </c:pt>
                <c:pt idx="4579">
                  <c:v>-2.36175E-8</c:v>
                </c:pt>
                <c:pt idx="4580">
                  <c:v>-2.3604999999999999E-8</c:v>
                </c:pt>
                <c:pt idx="4581">
                  <c:v>-2.3592500000000001E-8</c:v>
                </c:pt>
                <c:pt idx="4582">
                  <c:v>-2.358E-8</c:v>
                </c:pt>
                <c:pt idx="4583">
                  <c:v>-2.3567499999999999E-8</c:v>
                </c:pt>
                <c:pt idx="4584">
                  <c:v>-2.3555000000000001E-8</c:v>
                </c:pt>
                <c:pt idx="4585">
                  <c:v>-2.3542500000000001E-8</c:v>
                </c:pt>
                <c:pt idx="4586">
                  <c:v>-2.353E-8</c:v>
                </c:pt>
                <c:pt idx="4587">
                  <c:v>-2.3517499999999999E-8</c:v>
                </c:pt>
                <c:pt idx="4588">
                  <c:v>-2.3505000000000001E-8</c:v>
                </c:pt>
                <c:pt idx="4589">
                  <c:v>-2.34925E-8</c:v>
                </c:pt>
                <c:pt idx="4590">
                  <c:v>-2.3479999999999999E-8</c:v>
                </c:pt>
                <c:pt idx="4591">
                  <c:v>-2.3467500000000002E-8</c:v>
                </c:pt>
                <c:pt idx="4592">
                  <c:v>-2.3455000000000001E-8</c:v>
                </c:pt>
                <c:pt idx="4593">
                  <c:v>-2.34425E-8</c:v>
                </c:pt>
                <c:pt idx="4594">
                  <c:v>-2.3429999999999999E-8</c:v>
                </c:pt>
                <c:pt idx="4595">
                  <c:v>-2.3417500000000001E-8</c:v>
                </c:pt>
                <c:pt idx="4596">
                  <c:v>-2.3405E-8</c:v>
                </c:pt>
                <c:pt idx="4597">
                  <c:v>-2.3392499999999999E-8</c:v>
                </c:pt>
                <c:pt idx="4598">
                  <c:v>-2.3380000000000002E-8</c:v>
                </c:pt>
                <c:pt idx="4599">
                  <c:v>-2.3367500000000001E-8</c:v>
                </c:pt>
                <c:pt idx="4600">
                  <c:v>-2.3355E-8</c:v>
                </c:pt>
                <c:pt idx="4601">
                  <c:v>-2.3342499999999999E-8</c:v>
                </c:pt>
                <c:pt idx="4602">
                  <c:v>-2.3330000000000001E-8</c:v>
                </c:pt>
                <c:pt idx="4603">
                  <c:v>-2.33175E-8</c:v>
                </c:pt>
                <c:pt idx="4604">
                  <c:v>-2.3304999999999999E-8</c:v>
                </c:pt>
                <c:pt idx="4605">
                  <c:v>-2.3292500000000002E-8</c:v>
                </c:pt>
                <c:pt idx="4606">
                  <c:v>-2.3280000000000001E-8</c:v>
                </c:pt>
                <c:pt idx="4607">
                  <c:v>-2.32675E-8</c:v>
                </c:pt>
                <c:pt idx="4608">
                  <c:v>-2.3254999999999999E-8</c:v>
                </c:pt>
                <c:pt idx="4609">
                  <c:v>-2.3242500000000001E-8</c:v>
                </c:pt>
                <c:pt idx="4610">
                  <c:v>-2.323E-8</c:v>
                </c:pt>
                <c:pt idx="4611">
                  <c:v>-2.3217499999999999E-8</c:v>
                </c:pt>
                <c:pt idx="4612">
                  <c:v>-2.3204999999999998E-8</c:v>
                </c:pt>
                <c:pt idx="4613">
                  <c:v>-2.3192500000000001E-8</c:v>
                </c:pt>
                <c:pt idx="4614">
                  <c:v>-2.318E-8</c:v>
                </c:pt>
                <c:pt idx="4615">
                  <c:v>-2.3167499999999999E-8</c:v>
                </c:pt>
                <c:pt idx="4616">
                  <c:v>-2.3155000000000001E-8</c:v>
                </c:pt>
                <c:pt idx="4617">
                  <c:v>-2.31425E-8</c:v>
                </c:pt>
                <c:pt idx="4618">
                  <c:v>-2.3129999999999999E-8</c:v>
                </c:pt>
                <c:pt idx="4619">
                  <c:v>-2.3117499999999998E-8</c:v>
                </c:pt>
                <c:pt idx="4620">
                  <c:v>-2.3105000000000001E-8</c:v>
                </c:pt>
                <c:pt idx="4621">
                  <c:v>-2.30925E-8</c:v>
                </c:pt>
                <c:pt idx="4622">
                  <c:v>-2.3079999999999999E-8</c:v>
                </c:pt>
                <c:pt idx="4623">
                  <c:v>-2.3067500000000001E-8</c:v>
                </c:pt>
                <c:pt idx="4624">
                  <c:v>-2.3055E-8</c:v>
                </c:pt>
                <c:pt idx="4625">
                  <c:v>-2.3042499999999999E-8</c:v>
                </c:pt>
                <c:pt idx="4626">
                  <c:v>-2.3029999999999998E-8</c:v>
                </c:pt>
                <c:pt idx="4627">
                  <c:v>-2.3017500000000001E-8</c:v>
                </c:pt>
                <c:pt idx="4628">
                  <c:v>-2.3005E-8</c:v>
                </c:pt>
                <c:pt idx="4629">
                  <c:v>-2.2992499999999999E-8</c:v>
                </c:pt>
                <c:pt idx="4630">
                  <c:v>-2.2980000000000001E-8</c:v>
                </c:pt>
                <c:pt idx="4631">
                  <c:v>-2.29675E-8</c:v>
                </c:pt>
                <c:pt idx="4632">
                  <c:v>-2.2954999999999999E-8</c:v>
                </c:pt>
                <c:pt idx="4633">
                  <c:v>-2.2942499999999998E-8</c:v>
                </c:pt>
                <c:pt idx="4634">
                  <c:v>-2.2930000000000001E-8</c:v>
                </c:pt>
                <c:pt idx="4635">
                  <c:v>-2.29175E-8</c:v>
                </c:pt>
                <c:pt idx="4636">
                  <c:v>-2.2904999999999999E-8</c:v>
                </c:pt>
                <c:pt idx="4637">
                  <c:v>-2.2892500000000001E-8</c:v>
                </c:pt>
                <c:pt idx="4638">
                  <c:v>-2.288E-8</c:v>
                </c:pt>
                <c:pt idx="4639">
                  <c:v>-2.2867499999999999E-8</c:v>
                </c:pt>
                <c:pt idx="4640">
                  <c:v>-2.2854999999999999E-8</c:v>
                </c:pt>
                <c:pt idx="4641">
                  <c:v>-2.2842500000000001E-8</c:v>
                </c:pt>
                <c:pt idx="4642">
                  <c:v>-2.283E-8</c:v>
                </c:pt>
                <c:pt idx="4643">
                  <c:v>-2.2817499999999999E-8</c:v>
                </c:pt>
                <c:pt idx="4644">
                  <c:v>-2.2805000000000001E-8</c:v>
                </c:pt>
                <c:pt idx="4645">
                  <c:v>-2.27925E-8</c:v>
                </c:pt>
                <c:pt idx="4646">
                  <c:v>-2.278E-8</c:v>
                </c:pt>
                <c:pt idx="4647">
                  <c:v>-2.2767499999999999E-8</c:v>
                </c:pt>
                <c:pt idx="4648">
                  <c:v>-2.2755000000000001E-8</c:v>
                </c:pt>
                <c:pt idx="4649">
                  <c:v>-2.27425E-8</c:v>
                </c:pt>
                <c:pt idx="4650">
                  <c:v>-2.2729999999999999E-8</c:v>
                </c:pt>
                <c:pt idx="4651">
                  <c:v>-2.2717500000000001E-8</c:v>
                </c:pt>
                <c:pt idx="4652">
                  <c:v>-2.2705E-8</c:v>
                </c:pt>
                <c:pt idx="4653">
                  <c:v>-2.26925E-8</c:v>
                </c:pt>
                <c:pt idx="4654">
                  <c:v>-2.2679999999999999E-8</c:v>
                </c:pt>
                <c:pt idx="4655">
                  <c:v>-2.2667500000000001E-8</c:v>
                </c:pt>
                <c:pt idx="4656">
                  <c:v>-2.2655E-8</c:v>
                </c:pt>
                <c:pt idx="4657">
                  <c:v>-2.2642499999999999E-8</c:v>
                </c:pt>
                <c:pt idx="4658">
                  <c:v>-2.2630000000000001E-8</c:v>
                </c:pt>
                <c:pt idx="4659">
                  <c:v>-2.2617500000000001E-8</c:v>
                </c:pt>
                <c:pt idx="4660">
                  <c:v>-2.2605E-8</c:v>
                </c:pt>
                <c:pt idx="4661">
                  <c:v>-2.2592499999999999E-8</c:v>
                </c:pt>
                <c:pt idx="4662">
                  <c:v>-2.2580000000000001E-8</c:v>
                </c:pt>
                <c:pt idx="4663">
                  <c:v>-2.25675E-8</c:v>
                </c:pt>
                <c:pt idx="4664">
                  <c:v>-2.2554999999999999E-8</c:v>
                </c:pt>
                <c:pt idx="4665">
                  <c:v>-2.2542500000000002E-8</c:v>
                </c:pt>
                <c:pt idx="4666">
                  <c:v>-2.2530000000000001E-8</c:v>
                </c:pt>
                <c:pt idx="4667">
                  <c:v>-2.25175E-8</c:v>
                </c:pt>
                <c:pt idx="4668">
                  <c:v>-2.2504999999999999E-8</c:v>
                </c:pt>
                <c:pt idx="4669">
                  <c:v>-2.2492500000000001E-8</c:v>
                </c:pt>
                <c:pt idx="4670">
                  <c:v>-2.248E-8</c:v>
                </c:pt>
                <c:pt idx="4671">
                  <c:v>-2.2467499999999999E-8</c:v>
                </c:pt>
                <c:pt idx="4672">
                  <c:v>-2.2455000000000002E-8</c:v>
                </c:pt>
                <c:pt idx="4673">
                  <c:v>-2.2442500000000001E-8</c:v>
                </c:pt>
                <c:pt idx="4674">
                  <c:v>-2.243E-8</c:v>
                </c:pt>
                <c:pt idx="4675">
                  <c:v>-2.2417499999999999E-8</c:v>
                </c:pt>
                <c:pt idx="4676">
                  <c:v>-2.2405000000000001E-8</c:v>
                </c:pt>
                <c:pt idx="4677">
                  <c:v>-2.23925E-8</c:v>
                </c:pt>
                <c:pt idx="4678">
                  <c:v>-2.2379999999999999E-8</c:v>
                </c:pt>
                <c:pt idx="4679">
                  <c:v>-2.2367500000000002E-8</c:v>
                </c:pt>
                <c:pt idx="4680">
                  <c:v>-2.2355000000000001E-8</c:v>
                </c:pt>
                <c:pt idx="4681">
                  <c:v>-2.23425E-8</c:v>
                </c:pt>
                <c:pt idx="4682">
                  <c:v>-2.2329999999999999E-8</c:v>
                </c:pt>
                <c:pt idx="4683">
                  <c:v>-2.2317500000000001E-8</c:v>
                </c:pt>
                <c:pt idx="4684">
                  <c:v>-2.2305E-8</c:v>
                </c:pt>
                <c:pt idx="4685">
                  <c:v>-2.2292499999999999E-8</c:v>
                </c:pt>
                <c:pt idx="4686">
                  <c:v>-2.2280000000000002E-8</c:v>
                </c:pt>
                <c:pt idx="4687">
                  <c:v>-2.2267500000000001E-8</c:v>
                </c:pt>
                <c:pt idx="4688">
                  <c:v>-2.2255E-8</c:v>
                </c:pt>
                <c:pt idx="4689">
                  <c:v>-2.2242499999999999E-8</c:v>
                </c:pt>
                <c:pt idx="4690">
                  <c:v>-2.2230000000000001E-8</c:v>
                </c:pt>
                <c:pt idx="4691">
                  <c:v>-2.22175E-8</c:v>
                </c:pt>
                <c:pt idx="4692">
                  <c:v>-2.2204999999999999E-8</c:v>
                </c:pt>
                <c:pt idx="4693">
                  <c:v>-2.2192499999999998E-8</c:v>
                </c:pt>
                <c:pt idx="4694">
                  <c:v>-2.2180000000000001E-8</c:v>
                </c:pt>
                <c:pt idx="4695">
                  <c:v>-2.21675E-8</c:v>
                </c:pt>
                <c:pt idx="4696">
                  <c:v>-2.2154999999999999E-8</c:v>
                </c:pt>
                <c:pt idx="4697">
                  <c:v>-2.2142500000000001E-8</c:v>
                </c:pt>
                <c:pt idx="4698">
                  <c:v>-2.213E-8</c:v>
                </c:pt>
                <c:pt idx="4699">
                  <c:v>-2.2117499999999999E-8</c:v>
                </c:pt>
                <c:pt idx="4700">
                  <c:v>-2.2104999999999998E-8</c:v>
                </c:pt>
                <c:pt idx="4701">
                  <c:v>-2.2092500000000001E-8</c:v>
                </c:pt>
                <c:pt idx="4702">
                  <c:v>-2.208E-8</c:v>
                </c:pt>
                <c:pt idx="4703">
                  <c:v>-2.2067499999999999E-8</c:v>
                </c:pt>
                <c:pt idx="4704">
                  <c:v>-2.2055000000000001E-8</c:v>
                </c:pt>
                <c:pt idx="4705">
                  <c:v>-2.20425E-8</c:v>
                </c:pt>
                <c:pt idx="4706">
                  <c:v>-2.2029999999999999E-8</c:v>
                </c:pt>
                <c:pt idx="4707">
                  <c:v>-2.2017499999999998E-8</c:v>
                </c:pt>
                <c:pt idx="4708">
                  <c:v>-2.2005000000000001E-8</c:v>
                </c:pt>
                <c:pt idx="4709">
                  <c:v>-2.19925E-8</c:v>
                </c:pt>
                <c:pt idx="4710">
                  <c:v>-2.1979999999999999E-8</c:v>
                </c:pt>
                <c:pt idx="4711">
                  <c:v>-2.1967500000000001E-8</c:v>
                </c:pt>
                <c:pt idx="4712">
                  <c:v>-2.1955E-8</c:v>
                </c:pt>
                <c:pt idx="4713">
                  <c:v>-2.1942499999999999E-8</c:v>
                </c:pt>
                <c:pt idx="4714">
                  <c:v>-2.1929999999999999E-8</c:v>
                </c:pt>
                <c:pt idx="4715">
                  <c:v>-2.1917500000000001E-8</c:v>
                </c:pt>
                <c:pt idx="4716">
                  <c:v>-2.1905E-8</c:v>
                </c:pt>
                <c:pt idx="4717">
                  <c:v>-2.1892499999999999E-8</c:v>
                </c:pt>
                <c:pt idx="4718">
                  <c:v>-2.1880000000000001E-8</c:v>
                </c:pt>
                <c:pt idx="4719">
                  <c:v>-2.18675E-8</c:v>
                </c:pt>
                <c:pt idx="4720">
                  <c:v>-2.1854999999999999E-8</c:v>
                </c:pt>
                <c:pt idx="4721">
                  <c:v>-2.1842499999999999E-8</c:v>
                </c:pt>
                <c:pt idx="4722">
                  <c:v>-2.1830000000000001E-8</c:v>
                </c:pt>
                <c:pt idx="4723">
                  <c:v>-2.18175E-8</c:v>
                </c:pt>
                <c:pt idx="4724">
                  <c:v>-2.1804999999999999E-8</c:v>
                </c:pt>
                <c:pt idx="4725">
                  <c:v>-2.1792500000000001E-8</c:v>
                </c:pt>
                <c:pt idx="4726">
                  <c:v>-2.178E-8</c:v>
                </c:pt>
                <c:pt idx="4727">
                  <c:v>-2.17675E-8</c:v>
                </c:pt>
                <c:pt idx="4728">
                  <c:v>-2.1754999999999999E-8</c:v>
                </c:pt>
                <c:pt idx="4729">
                  <c:v>-2.1742500000000001E-8</c:v>
                </c:pt>
                <c:pt idx="4730">
                  <c:v>-2.173E-8</c:v>
                </c:pt>
                <c:pt idx="4731">
                  <c:v>-2.1717499999999999E-8</c:v>
                </c:pt>
                <c:pt idx="4732">
                  <c:v>-2.1705000000000001E-8</c:v>
                </c:pt>
                <c:pt idx="4733">
                  <c:v>-2.1692500000000001E-8</c:v>
                </c:pt>
                <c:pt idx="4734">
                  <c:v>-2.168E-8</c:v>
                </c:pt>
                <c:pt idx="4735">
                  <c:v>-2.1667499999999999E-8</c:v>
                </c:pt>
                <c:pt idx="4736">
                  <c:v>-2.1655000000000001E-8</c:v>
                </c:pt>
                <c:pt idx="4737">
                  <c:v>-2.16425E-8</c:v>
                </c:pt>
                <c:pt idx="4738">
                  <c:v>-2.1629999999999999E-8</c:v>
                </c:pt>
                <c:pt idx="4739">
                  <c:v>-2.1617500000000002E-8</c:v>
                </c:pt>
                <c:pt idx="4740">
                  <c:v>-2.1605000000000001E-8</c:v>
                </c:pt>
                <c:pt idx="4741">
                  <c:v>-2.15925E-8</c:v>
                </c:pt>
                <c:pt idx="4742">
                  <c:v>-2.1579999999999999E-8</c:v>
                </c:pt>
                <c:pt idx="4743">
                  <c:v>-2.1567500000000001E-8</c:v>
                </c:pt>
                <c:pt idx="4744">
                  <c:v>-2.1555E-8</c:v>
                </c:pt>
                <c:pt idx="4745">
                  <c:v>-2.1542499999999999E-8</c:v>
                </c:pt>
                <c:pt idx="4746">
                  <c:v>-2.1530000000000002E-8</c:v>
                </c:pt>
                <c:pt idx="4747">
                  <c:v>-2.1517500000000001E-8</c:v>
                </c:pt>
                <c:pt idx="4748">
                  <c:v>-2.1505E-8</c:v>
                </c:pt>
                <c:pt idx="4749">
                  <c:v>-2.1492499999999999E-8</c:v>
                </c:pt>
                <c:pt idx="4750">
                  <c:v>-2.1480000000000001E-8</c:v>
                </c:pt>
                <c:pt idx="4751">
                  <c:v>-2.14675E-8</c:v>
                </c:pt>
                <c:pt idx="4752">
                  <c:v>-2.1454999999999999E-8</c:v>
                </c:pt>
                <c:pt idx="4753">
                  <c:v>-2.1442500000000002E-8</c:v>
                </c:pt>
                <c:pt idx="4754">
                  <c:v>-2.1430000000000001E-8</c:v>
                </c:pt>
                <c:pt idx="4755">
                  <c:v>-2.14175E-8</c:v>
                </c:pt>
                <c:pt idx="4756">
                  <c:v>-2.1404999999999999E-8</c:v>
                </c:pt>
                <c:pt idx="4757">
                  <c:v>-2.1392500000000001E-8</c:v>
                </c:pt>
                <c:pt idx="4758">
                  <c:v>-2.138E-8</c:v>
                </c:pt>
                <c:pt idx="4759">
                  <c:v>-2.1367499999999999E-8</c:v>
                </c:pt>
                <c:pt idx="4760">
                  <c:v>-2.1355000000000002E-8</c:v>
                </c:pt>
                <c:pt idx="4761">
                  <c:v>-2.1342500000000001E-8</c:v>
                </c:pt>
                <c:pt idx="4762">
                  <c:v>-2.133E-8</c:v>
                </c:pt>
                <c:pt idx="4763">
                  <c:v>-2.1317499999999999E-8</c:v>
                </c:pt>
                <c:pt idx="4764">
                  <c:v>-2.1305000000000001E-8</c:v>
                </c:pt>
                <c:pt idx="4765">
                  <c:v>-2.12925E-8</c:v>
                </c:pt>
                <c:pt idx="4766">
                  <c:v>-2.1279999999999999E-8</c:v>
                </c:pt>
                <c:pt idx="4767">
                  <c:v>-2.1267499999999998E-8</c:v>
                </c:pt>
                <c:pt idx="4768">
                  <c:v>-2.1255000000000001E-8</c:v>
                </c:pt>
                <c:pt idx="4769">
                  <c:v>-2.12425E-8</c:v>
                </c:pt>
                <c:pt idx="4770">
                  <c:v>-2.1229999999999999E-8</c:v>
                </c:pt>
                <c:pt idx="4771">
                  <c:v>-2.1217500000000001E-8</c:v>
                </c:pt>
                <c:pt idx="4772">
                  <c:v>-2.1205E-8</c:v>
                </c:pt>
                <c:pt idx="4773">
                  <c:v>-2.1192499999999999E-8</c:v>
                </c:pt>
                <c:pt idx="4774">
                  <c:v>-2.1179999999999998E-8</c:v>
                </c:pt>
                <c:pt idx="4775">
                  <c:v>-2.1167500000000001E-8</c:v>
                </c:pt>
                <c:pt idx="4776">
                  <c:v>-2.1155E-8</c:v>
                </c:pt>
                <c:pt idx="4777">
                  <c:v>-2.1142499999999999E-8</c:v>
                </c:pt>
                <c:pt idx="4778">
                  <c:v>-2.1130000000000001E-8</c:v>
                </c:pt>
                <c:pt idx="4779">
                  <c:v>-2.11175E-8</c:v>
                </c:pt>
                <c:pt idx="4780">
                  <c:v>-2.1104999999999999E-8</c:v>
                </c:pt>
                <c:pt idx="4781">
                  <c:v>-2.1092499999999998E-8</c:v>
                </c:pt>
                <c:pt idx="4782">
                  <c:v>-2.1080000000000001E-8</c:v>
                </c:pt>
                <c:pt idx="4783">
                  <c:v>-2.10675E-8</c:v>
                </c:pt>
                <c:pt idx="4784">
                  <c:v>-2.1054999999999999E-8</c:v>
                </c:pt>
                <c:pt idx="4785">
                  <c:v>-2.1042500000000001E-8</c:v>
                </c:pt>
                <c:pt idx="4786">
                  <c:v>-2.103E-8</c:v>
                </c:pt>
                <c:pt idx="4787">
                  <c:v>-2.1017499999999999E-8</c:v>
                </c:pt>
                <c:pt idx="4788">
                  <c:v>-2.1004999999999998E-8</c:v>
                </c:pt>
                <c:pt idx="4789">
                  <c:v>-2.0992500000000001E-8</c:v>
                </c:pt>
                <c:pt idx="4790">
                  <c:v>-2.098E-8</c:v>
                </c:pt>
                <c:pt idx="4791">
                  <c:v>-2.0967499999999999E-8</c:v>
                </c:pt>
                <c:pt idx="4792">
                  <c:v>-2.0955000000000001E-8</c:v>
                </c:pt>
                <c:pt idx="4793">
                  <c:v>-2.09425E-8</c:v>
                </c:pt>
                <c:pt idx="4794">
                  <c:v>-2.0929999999999999E-8</c:v>
                </c:pt>
                <c:pt idx="4795">
                  <c:v>-2.0917499999999999E-8</c:v>
                </c:pt>
                <c:pt idx="4796">
                  <c:v>-2.0905000000000001E-8</c:v>
                </c:pt>
                <c:pt idx="4797">
                  <c:v>-2.08925E-8</c:v>
                </c:pt>
                <c:pt idx="4798">
                  <c:v>-2.0879999999999999E-8</c:v>
                </c:pt>
                <c:pt idx="4799">
                  <c:v>-2.0867500000000001E-8</c:v>
                </c:pt>
                <c:pt idx="4800">
                  <c:v>-2.0855E-8</c:v>
                </c:pt>
                <c:pt idx="4801">
                  <c:v>-2.08425E-8</c:v>
                </c:pt>
                <c:pt idx="4802">
                  <c:v>-2.0829999999999999E-8</c:v>
                </c:pt>
                <c:pt idx="4803">
                  <c:v>-2.0817500000000001E-8</c:v>
                </c:pt>
                <c:pt idx="4804">
                  <c:v>-2.0805E-8</c:v>
                </c:pt>
                <c:pt idx="4805">
                  <c:v>-2.0792499999999999E-8</c:v>
                </c:pt>
                <c:pt idx="4806">
                  <c:v>-2.0780000000000001E-8</c:v>
                </c:pt>
                <c:pt idx="4807">
                  <c:v>-2.0767500000000001E-8</c:v>
                </c:pt>
                <c:pt idx="4808">
                  <c:v>-2.0755E-8</c:v>
                </c:pt>
                <c:pt idx="4809">
                  <c:v>-2.0742499999999999E-8</c:v>
                </c:pt>
                <c:pt idx="4810">
                  <c:v>-2.0730000000000001E-8</c:v>
                </c:pt>
                <c:pt idx="4811">
                  <c:v>-2.07175E-8</c:v>
                </c:pt>
                <c:pt idx="4812">
                  <c:v>-2.0704999999999999E-8</c:v>
                </c:pt>
                <c:pt idx="4813">
                  <c:v>-2.0692500000000001E-8</c:v>
                </c:pt>
                <c:pt idx="4814">
                  <c:v>-2.0680000000000001E-8</c:v>
                </c:pt>
                <c:pt idx="4815">
                  <c:v>-2.06675E-8</c:v>
                </c:pt>
                <c:pt idx="4816">
                  <c:v>-2.0654999999999999E-8</c:v>
                </c:pt>
                <c:pt idx="4817">
                  <c:v>-2.0642500000000001E-8</c:v>
                </c:pt>
                <c:pt idx="4818">
                  <c:v>-2.063E-8</c:v>
                </c:pt>
                <c:pt idx="4819">
                  <c:v>-2.0617499999999999E-8</c:v>
                </c:pt>
                <c:pt idx="4820">
                  <c:v>-2.0605000000000002E-8</c:v>
                </c:pt>
                <c:pt idx="4821">
                  <c:v>-2.0592500000000001E-8</c:v>
                </c:pt>
                <c:pt idx="4822">
                  <c:v>-2.058E-8</c:v>
                </c:pt>
                <c:pt idx="4823">
                  <c:v>-2.0567499999999999E-8</c:v>
                </c:pt>
                <c:pt idx="4824">
                  <c:v>-2.0555000000000001E-8</c:v>
                </c:pt>
                <c:pt idx="4825">
                  <c:v>-2.05425E-8</c:v>
                </c:pt>
                <c:pt idx="4826">
                  <c:v>-2.0529999999999999E-8</c:v>
                </c:pt>
                <c:pt idx="4827">
                  <c:v>-2.0517500000000002E-8</c:v>
                </c:pt>
                <c:pt idx="4828">
                  <c:v>-2.0505000000000001E-8</c:v>
                </c:pt>
                <c:pt idx="4829">
                  <c:v>-2.04925E-8</c:v>
                </c:pt>
                <c:pt idx="4830">
                  <c:v>-2.0479999999999999E-8</c:v>
                </c:pt>
                <c:pt idx="4831">
                  <c:v>-2.0467500000000001E-8</c:v>
                </c:pt>
                <c:pt idx="4832">
                  <c:v>-2.0455E-8</c:v>
                </c:pt>
                <c:pt idx="4833">
                  <c:v>-2.0442499999999999E-8</c:v>
                </c:pt>
                <c:pt idx="4834">
                  <c:v>-2.0430000000000002E-8</c:v>
                </c:pt>
                <c:pt idx="4835">
                  <c:v>-2.0417500000000001E-8</c:v>
                </c:pt>
                <c:pt idx="4836">
                  <c:v>-2.0405E-8</c:v>
                </c:pt>
                <c:pt idx="4837">
                  <c:v>-2.0392499999999999E-8</c:v>
                </c:pt>
                <c:pt idx="4838">
                  <c:v>-2.0380000000000001E-8</c:v>
                </c:pt>
                <c:pt idx="4839">
                  <c:v>-2.03675E-8</c:v>
                </c:pt>
                <c:pt idx="4840">
                  <c:v>-2.0354999999999999E-8</c:v>
                </c:pt>
                <c:pt idx="4841">
                  <c:v>-2.0342499999999998E-8</c:v>
                </c:pt>
                <c:pt idx="4842">
                  <c:v>-2.0330000000000001E-8</c:v>
                </c:pt>
                <c:pt idx="4843">
                  <c:v>-2.03175E-8</c:v>
                </c:pt>
                <c:pt idx="4844">
                  <c:v>-2.0304999999999999E-8</c:v>
                </c:pt>
                <c:pt idx="4845">
                  <c:v>-2.0292500000000001E-8</c:v>
                </c:pt>
                <c:pt idx="4846">
                  <c:v>-2.028E-8</c:v>
                </c:pt>
                <c:pt idx="4847">
                  <c:v>-2.0267499999999999E-8</c:v>
                </c:pt>
                <c:pt idx="4848">
                  <c:v>-2.0254999999999998E-8</c:v>
                </c:pt>
                <c:pt idx="4849">
                  <c:v>-2.0242500000000001E-8</c:v>
                </c:pt>
                <c:pt idx="4850">
                  <c:v>-2.023E-8</c:v>
                </c:pt>
                <c:pt idx="4851">
                  <c:v>-2.0217499999999999E-8</c:v>
                </c:pt>
                <c:pt idx="4852">
                  <c:v>-2.0205000000000001E-8</c:v>
                </c:pt>
                <c:pt idx="4853">
                  <c:v>-2.01925E-8</c:v>
                </c:pt>
                <c:pt idx="4854">
                  <c:v>-2.0179999999999999E-8</c:v>
                </c:pt>
                <c:pt idx="4855">
                  <c:v>-2.0167499999999998E-8</c:v>
                </c:pt>
                <c:pt idx="4856">
                  <c:v>-2.0155000000000001E-8</c:v>
                </c:pt>
                <c:pt idx="4857">
                  <c:v>-2.01425E-8</c:v>
                </c:pt>
                <c:pt idx="4858">
                  <c:v>-2.0129999999999999E-8</c:v>
                </c:pt>
                <c:pt idx="4859">
                  <c:v>-2.0117500000000001E-8</c:v>
                </c:pt>
                <c:pt idx="4860">
                  <c:v>-2.0105E-8</c:v>
                </c:pt>
                <c:pt idx="4861">
                  <c:v>-2.0092499999999999E-8</c:v>
                </c:pt>
                <c:pt idx="4862">
                  <c:v>-2.0079999999999998E-8</c:v>
                </c:pt>
                <c:pt idx="4863">
                  <c:v>-2.0067500000000001E-8</c:v>
                </c:pt>
                <c:pt idx="4864">
                  <c:v>-2.0055E-8</c:v>
                </c:pt>
                <c:pt idx="4865">
                  <c:v>-2.0042499999999999E-8</c:v>
                </c:pt>
                <c:pt idx="4866">
                  <c:v>-2.0030000000000001E-8</c:v>
                </c:pt>
                <c:pt idx="4867">
                  <c:v>-2.00175E-8</c:v>
                </c:pt>
                <c:pt idx="4868">
                  <c:v>-2.0004999999999999E-8</c:v>
                </c:pt>
                <c:pt idx="4869">
                  <c:v>-1.9992499999999999E-8</c:v>
                </c:pt>
                <c:pt idx="4870">
                  <c:v>-1.9980000000000001E-8</c:v>
                </c:pt>
                <c:pt idx="4871">
                  <c:v>-1.99675E-8</c:v>
                </c:pt>
                <c:pt idx="4872">
                  <c:v>-1.9954999999999999E-8</c:v>
                </c:pt>
                <c:pt idx="4873">
                  <c:v>-1.9942500000000001E-8</c:v>
                </c:pt>
                <c:pt idx="4874">
                  <c:v>-1.993E-8</c:v>
                </c:pt>
                <c:pt idx="4875">
                  <c:v>-1.99175E-8</c:v>
                </c:pt>
                <c:pt idx="4876">
                  <c:v>-1.9904999999999999E-8</c:v>
                </c:pt>
                <c:pt idx="4877">
                  <c:v>-1.9892500000000001E-8</c:v>
                </c:pt>
                <c:pt idx="4878">
                  <c:v>-1.988E-8</c:v>
                </c:pt>
                <c:pt idx="4879">
                  <c:v>-1.9867499999999999E-8</c:v>
                </c:pt>
                <c:pt idx="4880">
                  <c:v>-1.9855000000000001E-8</c:v>
                </c:pt>
                <c:pt idx="4881">
                  <c:v>-1.98425E-8</c:v>
                </c:pt>
                <c:pt idx="4882">
                  <c:v>-1.983E-8</c:v>
                </c:pt>
                <c:pt idx="4883">
                  <c:v>-1.9817499999999999E-8</c:v>
                </c:pt>
                <c:pt idx="4884">
                  <c:v>-1.9805000000000001E-8</c:v>
                </c:pt>
                <c:pt idx="4885">
                  <c:v>-1.97925E-8</c:v>
                </c:pt>
                <c:pt idx="4886">
                  <c:v>-1.9779999999999999E-8</c:v>
                </c:pt>
                <c:pt idx="4887">
                  <c:v>-1.9767500000000001E-8</c:v>
                </c:pt>
                <c:pt idx="4888">
                  <c:v>-1.9755000000000001E-8</c:v>
                </c:pt>
                <c:pt idx="4889">
                  <c:v>-1.97425E-8</c:v>
                </c:pt>
                <c:pt idx="4890">
                  <c:v>-1.9729999999999999E-8</c:v>
                </c:pt>
                <c:pt idx="4891">
                  <c:v>-1.9717500000000001E-8</c:v>
                </c:pt>
                <c:pt idx="4892">
                  <c:v>-1.9705E-8</c:v>
                </c:pt>
                <c:pt idx="4893">
                  <c:v>-1.9692499999999999E-8</c:v>
                </c:pt>
                <c:pt idx="4894">
                  <c:v>-1.9680000000000002E-8</c:v>
                </c:pt>
                <c:pt idx="4895">
                  <c:v>-1.9667500000000001E-8</c:v>
                </c:pt>
                <c:pt idx="4896">
                  <c:v>-1.9655E-8</c:v>
                </c:pt>
                <c:pt idx="4897">
                  <c:v>-1.9642499999999999E-8</c:v>
                </c:pt>
                <c:pt idx="4898">
                  <c:v>-1.9630000000000001E-8</c:v>
                </c:pt>
                <c:pt idx="4899">
                  <c:v>-1.96175E-8</c:v>
                </c:pt>
                <c:pt idx="4900">
                  <c:v>-1.9604999999999999E-8</c:v>
                </c:pt>
                <c:pt idx="4901">
                  <c:v>-1.9592500000000002E-8</c:v>
                </c:pt>
                <c:pt idx="4902">
                  <c:v>-1.9580000000000001E-8</c:v>
                </c:pt>
                <c:pt idx="4903">
                  <c:v>-1.95675E-8</c:v>
                </c:pt>
                <c:pt idx="4904">
                  <c:v>-1.9554999999999999E-8</c:v>
                </c:pt>
                <c:pt idx="4905">
                  <c:v>-1.9542500000000001E-8</c:v>
                </c:pt>
                <c:pt idx="4906">
                  <c:v>-1.953E-8</c:v>
                </c:pt>
                <c:pt idx="4907">
                  <c:v>-1.9517499999999999E-8</c:v>
                </c:pt>
                <c:pt idx="4908">
                  <c:v>-1.9505000000000002E-8</c:v>
                </c:pt>
                <c:pt idx="4909">
                  <c:v>-1.9492500000000001E-8</c:v>
                </c:pt>
                <c:pt idx="4910">
                  <c:v>-1.948E-8</c:v>
                </c:pt>
                <c:pt idx="4911">
                  <c:v>-1.9467499999999999E-8</c:v>
                </c:pt>
                <c:pt idx="4912">
                  <c:v>-1.9455000000000001E-8</c:v>
                </c:pt>
                <c:pt idx="4913">
                  <c:v>-1.94425E-8</c:v>
                </c:pt>
                <c:pt idx="4914">
                  <c:v>-1.9429999999999999E-8</c:v>
                </c:pt>
                <c:pt idx="4915">
                  <c:v>-1.9417500000000002E-8</c:v>
                </c:pt>
                <c:pt idx="4916">
                  <c:v>-1.9405000000000001E-8</c:v>
                </c:pt>
                <c:pt idx="4917">
                  <c:v>-1.93925E-8</c:v>
                </c:pt>
                <c:pt idx="4918">
                  <c:v>-1.9379999999999999E-8</c:v>
                </c:pt>
                <c:pt idx="4919">
                  <c:v>-1.9367500000000001E-8</c:v>
                </c:pt>
                <c:pt idx="4920">
                  <c:v>-1.9355E-8</c:v>
                </c:pt>
                <c:pt idx="4921">
                  <c:v>-1.9342499999999999E-8</c:v>
                </c:pt>
                <c:pt idx="4922">
                  <c:v>-1.9329999999999998E-8</c:v>
                </c:pt>
                <c:pt idx="4923">
                  <c:v>-1.9317500000000001E-8</c:v>
                </c:pt>
                <c:pt idx="4924">
                  <c:v>-1.9305E-8</c:v>
                </c:pt>
                <c:pt idx="4925">
                  <c:v>-1.9292499999999999E-8</c:v>
                </c:pt>
                <c:pt idx="4926">
                  <c:v>-1.9280000000000001E-8</c:v>
                </c:pt>
                <c:pt idx="4927">
                  <c:v>-1.92675E-8</c:v>
                </c:pt>
                <c:pt idx="4928">
                  <c:v>-1.9254999999999999E-8</c:v>
                </c:pt>
                <c:pt idx="4929">
                  <c:v>-1.9242499999999998E-8</c:v>
                </c:pt>
                <c:pt idx="4930">
                  <c:v>-1.9230000000000001E-8</c:v>
                </c:pt>
                <c:pt idx="4931">
                  <c:v>-1.92175E-8</c:v>
                </c:pt>
                <c:pt idx="4932">
                  <c:v>-1.9204999999999999E-8</c:v>
                </c:pt>
                <c:pt idx="4933">
                  <c:v>-1.9192500000000001E-8</c:v>
                </c:pt>
                <c:pt idx="4934">
                  <c:v>-1.918E-8</c:v>
                </c:pt>
                <c:pt idx="4935">
                  <c:v>-1.9167499999999999E-8</c:v>
                </c:pt>
                <c:pt idx="4936">
                  <c:v>-1.9154999999999998E-8</c:v>
                </c:pt>
                <c:pt idx="4937">
                  <c:v>-1.9142500000000001E-8</c:v>
                </c:pt>
                <c:pt idx="4938">
                  <c:v>-1.913E-8</c:v>
                </c:pt>
                <c:pt idx="4939">
                  <c:v>-1.9117499999999999E-8</c:v>
                </c:pt>
                <c:pt idx="4940">
                  <c:v>-1.9105000000000001E-8</c:v>
                </c:pt>
                <c:pt idx="4941">
                  <c:v>-1.90925E-8</c:v>
                </c:pt>
                <c:pt idx="4942">
                  <c:v>-1.9079999999999999E-8</c:v>
                </c:pt>
                <c:pt idx="4943">
                  <c:v>-1.9067499999999999E-8</c:v>
                </c:pt>
                <c:pt idx="4944">
                  <c:v>-1.9055000000000001E-8</c:v>
                </c:pt>
                <c:pt idx="4945">
                  <c:v>-1.90425E-8</c:v>
                </c:pt>
                <c:pt idx="4946">
                  <c:v>-1.9029999999999999E-8</c:v>
                </c:pt>
                <c:pt idx="4947">
                  <c:v>-1.9017500000000001E-8</c:v>
                </c:pt>
                <c:pt idx="4948">
                  <c:v>-1.9005E-8</c:v>
                </c:pt>
                <c:pt idx="4949">
                  <c:v>-1.89925E-8</c:v>
                </c:pt>
                <c:pt idx="4950">
                  <c:v>-1.8979999999999999E-8</c:v>
                </c:pt>
                <c:pt idx="4951">
                  <c:v>-1.8967500000000001E-8</c:v>
                </c:pt>
                <c:pt idx="4952">
                  <c:v>-1.8955E-8</c:v>
                </c:pt>
                <c:pt idx="4953">
                  <c:v>-1.8942499999999999E-8</c:v>
                </c:pt>
                <c:pt idx="4954">
                  <c:v>-1.8930000000000001E-8</c:v>
                </c:pt>
                <c:pt idx="4955">
                  <c:v>-1.89175E-8</c:v>
                </c:pt>
                <c:pt idx="4956">
                  <c:v>-1.8905E-8</c:v>
                </c:pt>
                <c:pt idx="4957">
                  <c:v>-1.8892499999999999E-8</c:v>
                </c:pt>
                <c:pt idx="4958">
                  <c:v>-1.8880000000000001E-8</c:v>
                </c:pt>
                <c:pt idx="4959">
                  <c:v>-1.88675E-8</c:v>
                </c:pt>
                <c:pt idx="4960">
                  <c:v>-1.8854999999999999E-8</c:v>
                </c:pt>
                <c:pt idx="4961">
                  <c:v>-1.8842500000000001E-8</c:v>
                </c:pt>
                <c:pt idx="4962">
                  <c:v>-1.8830000000000001E-8</c:v>
                </c:pt>
                <c:pt idx="4963">
                  <c:v>-1.88175E-8</c:v>
                </c:pt>
                <c:pt idx="4964">
                  <c:v>-1.8804999999999999E-8</c:v>
                </c:pt>
                <c:pt idx="4965">
                  <c:v>-1.8792500000000001E-8</c:v>
                </c:pt>
                <c:pt idx="4966">
                  <c:v>-1.878E-8</c:v>
                </c:pt>
                <c:pt idx="4967">
                  <c:v>-1.8767499999999999E-8</c:v>
                </c:pt>
                <c:pt idx="4968">
                  <c:v>-1.8755000000000002E-8</c:v>
                </c:pt>
                <c:pt idx="4969">
                  <c:v>-1.8742500000000001E-8</c:v>
                </c:pt>
                <c:pt idx="4970">
                  <c:v>-1.873E-8</c:v>
                </c:pt>
                <c:pt idx="4971">
                  <c:v>-1.8717499999999999E-8</c:v>
                </c:pt>
                <c:pt idx="4972">
                  <c:v>-1.8705000000000001E-8</c:v>
                </c:pt>
                <c:pt idx="4973">
                  <c:v>-1.86925E-8</c:v>
                </c:pt>
                <c:pt idx="4974">
                  <c:v>-1.8679999999999999E-8</c:v>
                </c:pt>
                <c:pt idx="4975">
                  <c:v>-1.8667500000000002E-8</c:v>
                </c:pt>
                <c:pt idx="4976">
                  <c:v>-1.8655000000000001E-8</c:v>
                </c:pt>
                <c:pt idx="4977">
                  <c:v>-1.86425E-8</c:v>
                </c:pt>
                <c:pt idx="4978">
                  <c:v>-1.8629999999999999E-8</c:v>
                </c:pt>
                <c:pt idx="4979">
                  <c:v>-1.8617500000000001E-8</c:v>
                </c:pt>
                <c:pt idx="4980">
                  <c:v>-1.8605E-8</c:v>
                </c:pt>
                <c:pt idx="4981">
                  <c:v>-1.8592499999999999E-8</c:v>
                </c:pt>
                <c:pt idx="4982">
                  <c:v>-1.8580000000000002E-8</c:v>
                </c:pt>
                <c:pt idx="4983">
                  <c:v>-1.8567500000000001E-8</c:v>
                </c:pt>
                <c:pt idx="4984">
                  <c:v>-1.8555E-8</c:v>
                </c:pt>
                <c:pt idx="4985">
                  <c:v>-1.8542499999999999E-8</c:v>
                </c:pt>
                <c:pt idx="4986">
                  <c:v>-1.8530000000000001E-8</c:v>
                </c:pt>
                <c:pt idx="4987">
                  <c:v>-1.85175E-8</c:v>
                </c:pt>
                <c:pt idx="4988">
                  <c:v>-1.8504999999999999E-8</c:v>
                </c:pt>
                <c:pt idx="4989">
                  <c:v>-1.8492500000000002E-8</c:v>
                </c:pt>
                <c:pt idx="4990">
                  <c:v>-1.8480000000000001E-8</c:v>
                </c:pt>
                <c:pt idx="4991">
                  <c:v>-1.84675E-8</c:v>
                </c:pt>
                <c:pt idx="4992">
                  <c:v>-1.8454999999999999E-8</c:v>
                </c:pt>
                <c:pt idx="4993">
                  <c:v>-1.8442500000000001E-8</c:v>
                </c:pt>
                <c:pt idx="4994">
                  <c:v>-1.843E-8</c:v>
                </c:pt>
                <c:pt idx="4995">
                  <c:v>-1.8417499999999999E-8</c:v>
                </c:pt>
                <c:pt idx="4996">
                  <c:v>-1.8404999999999998E-8</c:v>
                </c:pt>
                <c:pt idx="4997">
                  <c:v>-1.8392500000000001E-8</c:v>
                </c:pt>
                <c:pt idx="4998">
                  <c:v>-1.838E-8</c:v>
                </c:pt>
                <c:pt idx="4999">
                  <c:v>-1.8367499999999999E-8</c:v>
                </c:pt>
                <c:pt idx="5000">
                  <c:v>-1.8355000000000001E-8</c:v>
                </c:pt>
                <c:pt idx="5001">
                  <c:v>-1.83425E-8</c:v>
                </c:pt>
                <c:pt idx="5002">
                  <c:v>-1.8329999999999999E-8</c:v>
                </c:pt>
                <c:pt idx="5003">
                  <c:v>-1.8317499999999998E-8</c:v>
                </c:pt>
                <c:pt idx="5004">
                  <c:v>-1.8305000000000001E-8</c:v>
                </c:pt>
                <c:pt idx="5005">
                  <c:v>-1.82925E-8</c:v>
                </c:pt>
                <c:pt idx="5006">
                  <c:v>-1.8279999999999999E-8</c:v>
                </c:pt>
                <c:pt idx="5007">
                  <c:v>-1.8267500000000001E-8</c:v>
                </c:pt>
                <c:pt idx="5008">
                  <c:v>-1.8255E-8</c:v>
                </c:pt>
                <c:pt idx="5009">
                  <c:v>-1.8242499999999999E-8</c:v>
                </c:pt>
                <c:pt idx="5010">
                  <c:v>-1.8229999999999998E-8</c:v>
                </c:pt>
                <c:pt idx="5011">
                  <c:v>-1.8217500000000001E-8</c:v>
                </c:pt>
                <c:pt idx="5012">
                  <c:v>-1.8205E-8</c:v>
                </c:pt>
                <c:pt idx="5013">
                  <c:v>-1.8192499999999999E-8</c:v>
                </c:pt>
                <c:pt idx="5014">
                  <c:v>-1.8180000000000001E-8</c:v>
                </c:pt>
                <c:pt idx="5015">
                  <c:v>-1.81675E-8</c:v>
                </c:pt>
                <c:pt idx="5016">
                  <c:v>-1.8154999999999999E-8</c:v>
                </c:pt>
                <c:pt idx="5017">
                  <c:v>-1.8142499999999999E-8</c:v>
                </c:pt>
                <c:pt idx="5018">
                  <c:v>-1.8130000000000001E-8</c:v>
                </c:pt>
                <c:pt idx="5019">
                  <c:v>-1.81175E-8</c:v>
                </c:pt>
                <c:pt idx="5020">
                  <c:v>-1.8104999999999999E-8</c:v>
                </c:pt>
                <c:pt idx="5021">
                  <c:v>-1.8092500000000001E-8</c:v>
                </c:pt>
                <c:pt idx="5022">
                  <c:v>-1.808E-8</c:v>
                </c:pt>
                <c:pt idx="5023">
                  <c:v>-1.8067499999999999E-8</c:v>
                </c:pt>
                <c:pt idx="5024">
                  <c:v>-1.8054999999999999E-8</c:v>
                </c:pt>
                <c:pt idx="5025">
                  <c:v>-1.8042500000000001E-8</c:v>
                </c:pt>
                <c:pt idx="5026">
                  <c:v>-1.803E-8</c:v>
                </c:pt>
                <c:pt idx="5027">
                  <c:v>-1.8017499999999999E-8</c:v>
                </c:pt>
                <c:pt idx="5028">
                  <c:v>-1.8005000000000001E-8</c:v>
                </c:pt>
                <c:pt idx="5029">
                  <c:v>-1.79925E-8</c:v>
                </c:pt>
                <c:pt idx="5030">
                  <c:v>-1.798E-8</c:v>
                </c:pt>
                <c:pt idx="5031">
                  <c:v>-1.7967499999999999E-8</c:v>
                </c:pt>
                <c:pt idx="5032">
                  <c:v>-1.7955000000000001E-8</c:v>
                </c:pt>
                <c:pt idx="5033">
                  <c:v>-1.79425E-8</c:v>
                </c:pt>
                <c:pt idx="5034">
                  <c:v>-1.7929999999999999E-8</c:v>
                </c:pt>
                <c:pt idx="5035">
                  <c:v>-1.7917500000000001E-8</c:v>
                </c:pt>
                <c:pt idx="5036">
                  <c:v>-1.7905000000000001E-8</c:v>
                </c:pt>
                <c:pt idx="5037">
                  <c:v>-1.78925E-8</c:v>
                </c:pt>
                <c:pt idx="5038">
                  <c:v>-1.7879999999999999E-8</c:v>
                </c:pt>
                <c:pt idx="5039">
                  <c:v>-1.7867500000000001E-8</c:v>
                </c:pt>
                <c:pt idx="5040">
                  <c:v>-1.7855E-8</c:v>
                </c:pt>
                <c:pt idx="5041">
                  <c:v>-1.7842499999999999E-8</c:v>
                </c:pt>
                <c:pt idx="5042">
                  <c:v>-1.7830000000000002E-8</c:v>
                </c:pt>
                <c:pt idx="5043">
                  <c:v>-1.7817500000000001E-8</c:v>
                </c:pt>
                <c:pt idx="5044">
                  <c:v>-1.7805E-8</c:v>
                </c:pt>
                <c:pt idx="5045">
                  <c:v>-1.7792499999999999E-8</c:v>
                </c:pt>
                <c:pt idx="5046">
                  <c:v>-1.7780000000000001E-8</c:v>
                </c:pt>
                <c:pt idx="5047">
                  <c:v>-1.77675E-8</c:v>
                </c:pt>
                <c:pt idx="5048">
                  <c:v>-1.7754999999999999E-8</c:v>
                </c:pt>
                <c:pt idx="5049">
                  <c:v>-1.7742500000000002E-8</c:v>
                </c:pt>
                <c:pt idx="5050">
                  <c:v>-1.7730000000000001E-8</c:v>
                </c:pt>
                <c:pt idx="5051">
                  <c:v>-1.77175E-8</c:v>
                </c:pt>
                <c:pt idx="5052">
                  <c:v>-1.7704999999999999E-8</c:v>
                </c:pt>
                <c:pt idx="5053">
                  <c:v>-1.7692500000000001E-8</c:v>
                </c:pt>
                <c:pt idx="5054">
                  <c:v>-1.768E-8</c:v>
                </c:pt>
                <c:pt idx="5055">
                  <c:v>-1.7667499999999999E-8</c:v>
                </c:pt>
                <c:pt idx="5056">
                  <c:v>-1.7655000000000002E-8</c:v>
                </c:pt>
                <c:pt idx="5057">
                  <c:v>-1.7642500000000001E-8</c:v>
                </c:pt>
                <c:pt idx="5058">
                  <c:v>-1.763E-8</c:v>
                </c:pt>
                <c:pt idx="5059">
                  <c:v>-1.7617499999999999E-8</c:v>
                </c:pt>
                <c:pt idx="5060">
                  <c:v>-1.7605000000000001E-8</c:v>
                </c:pt>
                <c:pt idx="5061">
                  <c:v>-1.75925E-8</c:v>
                </c:pt>
                <c:pt idx="5062">
                  <c:v>-1.7579999999999999E-8</c:v>
                </c:pt>
                <c:pt idx="5063">
                  <c:v>-1.7567500000000002E-8</c:v>
                </c:pt>
                <c:pt idx="5064">
                  <c:v>-1.7555000000000001E-8</c:v>
                </c:pt>
                <c:pt idx="5065">
                  <c:v>-1.75425E-8</c:v>
                </c:pt>
                <c:pt idx="5066">
                  <c:v>-1.7529999999999999E-8</c:v>
                </c:pt>
                <c:pt idx="5067">
                  <c:v>-1.7517500000000001E-8</c:v>
                </c:pt>
                <c:pt idx="5068">
                  <c:v>-1.7505E-8</c:v>
                </c:pt>
                <c:pt idx="5069">
                  <c:v>-1.7492499999999999E-8</c:v>
                </c:pt>
                <c:pt idx="5070">
                  <c:v>-1.7479999999999998E-8</c:v>
                </c:pt>
                <c:pt idx="5071">
                  <c:v>-1.7467500000000001E-8</c:v>
                </c:pt>
                <c:pt idx="5072">
                  <c:v>-1.7455E-8</c:v>
                </c:pt>
                <c:pt idx="5073">
                  <c:v>-1.7442499999999999E-8</c:v>
                </c:pt>
                <c:pt idx="5074">
                  <c:v>-1.7430000000000001E-8</c:v>
                </c:pt>
                <c:pt idx="5075">
                  <c:v>-1.74175E-8</c:v>
                </c:pt>
                <c:pt idx="5076">
                  <c:v>-1.7404999999999999E-8</c:v>
                </c:pt>
                <c:pt idx="5077">
                  <c:v>-1.7392499999999998E-8</c:v>
                </c:pt>
                <c:pt idx="5078">
                  <c:v>-1.7380000000000001E-8</c:v>
                </c:pt>
                <c:pt idx="5079">
                  <c:v>-1.73675E-8</c:v>
                </c:pt>
                <c:pt idx="5080">
                  <c:v>-1.7354999999999999E-8</c:v>
                </c:pt>
                <c:pt idx="5081">
                  <c:v>-1.7342500000000001E-8</c:v>
                </c:pt>
                <c:pt idx="5082">
                  <c:v>-1.733E-8</c:v>
                </c:pt>
                <c:pt idx="5083">
                  <c:v>-1.7317499999999999E-8</c:v>
                </c:pt>
                <c:pt idx="5084">
                  <c:v>-1.7304999999999998E-8</c:v>
                </c:pt>
                <c:pt idx="5085">
                  <c:v>-1.7292500000000001E-8</c:v>
                </c:pt>
                <c:pt idx="5086">
                  <c:v>-1.728E-8</c:v>
                </c:pt>
                <c:pt idx="5087">
                  <c:v>-1.7267499999999999E-8</c:v>
                </c:pt>
                <c:pt idx="5088">
                  <c:v>-1.7255000000000001E-8</c:v>
                </c:pt>
                <c:pt idx="5089">
                  <c:v>-1.72425E-8</c:v>
                </c:pt>
                <c:pt idx="5090">
                  <c:v>-1.7229999999999999E-8</c:v>
                </c:pt>
                <c:pt idx="5091">
                  <c:v>-1.7217499999999998E-8</c:v>
                </c:pt>
                <c:pt idx="5092">
                  <c:v>-1.7205000000000001E-8</c:v>
                </c:pt>
                <c:pt idx="5093">
                  <c:v>-1.71925E-8</c:v>
                </c:pt>
                <c:pt idx="5094">
                  <c:v>-1.7179999999999999E-8</c:v>
                </c:pt>
                <c:pt idx="5095">
                  <c:v>-1.7167500000000001E-8</c:v>
                </c:pt>
                <c:pt idx="5096">
                  <c:v>-1.7155E-8</c:v>
                </c:pt>
                <c:pt idx="5097">
                  <c:v>-1.7142499999999999E-8</c:v>
                </c:pt>
                <c:pt idx="5098">
                  <c:v>-1.7129999999999999E-8</c:v>
                </c:pt>
                <c:pt idx="5099">
                  <c:v>-1.7117500000000001E-8</c:v>
                </c:pt>
                <c:pt idx="5100">
                  <c:v>-1.7105E-8</c:v>
                </c:pt>
                <c:pt idx="5101">
                  <c:v>-1.7092499999999999E-8</c:v>
                </c:pt>
                <c:pt idx="5102">
                  <c:v>-1.7080000000000001E-8</c:v>
                </c:pt>
                <c:pt idx="5103">
                  <c:v>-1.70675E-8</c:v>
                </c:pt>
                <c:pt idx="5104">
                  <c:v>-1.7055E-8</c:v>
                </c:pt>
                <c:pt idx="5105">
                  <c:v>-1.7042499999999999E-8</c:v>
                </c:pt>
                <c:pt idx="5106">
                  <c:v>-1.7030000000000001E-8</c:v>
                </c:pt>
                <c:pt idx="5107">
                  <c:v>-1.70175E-8</c:v>
                </c:pt>
                <c:pt idx="5108">
                  <c:v>-1.7004999999999999E-8</c:v>
                </c:pt>
                <c:pt idx="5109">
                  <c:v>-1.6992500000000001E-8</c:v>
                </c:pt>
                <c:pt idx="5110">
                  <c:v>-1.6980000000000001E-8</c:v>
                </c:pt>
                <c:pt idx="5111">
                  <c:v>-1.69675E-8</c:v>
                </c:pt>
                <c:pt idx="5112">
                  <c:v>-1.6954999999999999E-8</c:v>
                </c:pt>
                <c:pt idx="5113">
                  <c:v>-1.6942500000000001E-8</c:v>
                </c:pt>
                <c:pt idx="5114">
                  <c:v>-1.693E-8</c:v>
                </c:pt>
                <c:pt idx="5115">
                  <c:v>-1.6917499999999999E-8</c:v>
                </c:pt>
                <c:pt idx="5116">
                  <c:v>-1.6905000000000001E-8</c:v>
                </c:pt>
                <c:pt idx="5117">
                  <c:v>-1.6892500000000001E-8</c:v>
                </c:pt>
                <c:pt idx="5118">
                  <c:v>-1.688E-8</c:v>
                </c:pt>
                <c:pt idx="5119">
                  <c:v>-1.6867499999999999E-8</c:v>
                </c:pt>
                <c:pt idx="5120">
                  <c:v>-1.6855000000000001E-8</c:v>
                </c:pt>
                <c:pt idx="5121">
                  <c:v>-1.68425E-8</c:v>
                </c:pt>
                <c:pt idx="5122">
                  <c:v>-1.6829999999999999E-8</c:v>
                </c:pt>
                <c:pt idx="5123">
                  <c:v>-1.6817500000000002E-8</c:v>
                </c:pt>
                <c:pt idx="5124">
                  <c:v>-1.6805000000000001E-8</c:v>
                </c:pt>
                <c:pt idx="5125">
                  <c:v>-1.67925E-8</c:v>
                </c:pt>
                <c:pt idx="5126">
                  <c:v>-1.6779999999999999E-8</c:v>
                </c:pt>
                <c:pt idx="5127">
                  <c:v>-1.6767500000000001E-8</c:v>
                </c:pt>
                <c:pt idx="5128">
                  <c:v>-1.6755E-8</c:v>
                </c:pt>
                <c:pt idx="5129">
                  <c:v>-1.6742499999999999E-8</c:v>
                </c:pt>
                <c:pt idx="5130">
                  <c:v>-1.6730000000000002E-8</c:v>
                </c:pt>
                <c:pt idx="5131">
                  <c:v>-1.6717500000000001E-8</c:v>
                </c:pt>
                <c:pt idx="5132">
                  <c:v>-1.6705E-8</c:v>
                </c:pt>
                <c:pt idx="5133">
                  <c:v>-1.6692499999999999E-8</c:v>
                </c:pt>
                <c:pt idx="5134">
                  <c:v>-1.6680000000000001E-8</c:v>
                </c:pt>
                <c:pt idx="5135">
                  <c:v>-1.66675E-8</c:v>
                </c:pt>
                <c:pt idx="5136">
                  <c:v>-1.6654999999999999E-8</c:v>
                </c:pt>
                <c:pt idx="5137">
                  <c:v>-1.6642500000000002E-8</c:v>
                </c:pt>
                <c:pt idx="5138">
                  <c:v>-1.6630000000000001E-8</c:v>
                </c:pt>
                <c:pt idx="5139">
                  <c:v>-1.66175E-8</c:v>
                </c:pt>
                <c:pt idx="5140">
                  <c:v>-1.6604999999999999E-8</c:v>
                </c:pt>
                <c:pt idx="5141">
                  <c:v>-1.6592500000000001E-8</c:v>
                </c:pt>
                <c:pt idx="5142">
                  <c:v>-1.658E-8</c:v>
                </c:pt>
                <c:pt idx="5143">
                  <c:v>-1.6567499999999999E-8</c:v>
                </c:pt>
                <c:pt idx="5144">
                  <c:v>-1.6554999999999998E-8</c:v>
                </c:pt>
                <c:pt idx="5145">
                  <c:v>-1.6542500000000001E-8</c:v>
                </c:pt>
                <c:pt idx="5146">
                  <c:v>-1.653E-8</c:v>
                </c:pt>
                <c:pt idx="5147">
                  <c:v>-1.6517499999999999E-8</c:v>
                </c:pt>
                <c:pt idx="5148">
                  <c:v>-1.6505000000000001E-8</c:v>
                </c:pt>
                <c:pt idx="5149">
                  <c:v>-1.64925E-8</c:v>
                </c:pt>
                <c:pt idx="5150">
                  <c:v>-1.6479999999999999E-8</c:v>
                </c:pt>
                <c:pt idx="5151">
                  <c:v>-1.6467499999999998E-8</c:v>
                </c:pt>
                <c:pt idx="5152">
                  <c:v>-1.6455000000000001E-8</c:v>
                </c:pt>
                <c:pt idx="5153">
                  <c:v>-1.64425E-8</c:v>
                </c:pt>
                <c:pt idx="5154">
                  <c:v>-1.6429999999999999E-8</c:v>
                </c:pt>
                <c:pt idx="5155">
                  <c:v>-1.6417500000000001E-8</c:v>
                </c:pt>
                <c:pt idx="5156">
                  <c:v>-1.6405E-8</c:v>
                </c:pt>
                <c:pt idx="5157">
                  <c:v>-1.6392499999999999E-8</c:v>
                </c:pt>
                <c:pt idx="5158">
                  <c:v>-1.6379999999999998E-8</c:v>
                </c:pt>
                <c:pt idx="5159">
                  <c:v>-1.6367500000000001E-8</c:v>
                </c:pt>
                <c:pt idx="5160">
                  <c:v>-1.6355E-8</c:v>
                </c:pt>
                <c:pt idx="5161">
                  <c:v>-1.6342499999999999E-8</c:v>
                </c:pt>
                <c:pt idx="5162">
                  <c:v>-1.6330000000000001E-8</c:v>
                </c:pt>
                <c:pt idx="5163">
                  <c:v>-1.63175E-8</c:v>
                </c:pt>
                <c:pt idx="5164">
                  <c:v>-1.6304999999999999E-8</c:v>
                </c:pt>
                <c:pt idx="5165">
                  <c:v>-1.6292499999999998E-8</c:v>
                </c:pt>
                <c:pt idx="5166">
                  <c:v>-1.6280000000000001E-8</c:v>
                </c:pt>
                <c:pt idx="5167">
                  <c:v>-1.62675E-8</c:v>
                </c:pt>
                <c:pt idx="5168">
                  <c:v>-1.6254999999999999E-8</c:v>
                </c:pt>
                <c:pt idx="5169">
                  <c:v>-1.6242500000000001E-8</c:v>
                </c:pt>
                <c:pt idx="5170">
                  <c:v>-1.623E-8</c:v>
                </c:pt>
                <c:pt idx="5171">
                  <c:v>-1.6217499999999999E-8</c:v>
                </c:pt>
                <c:pt idx="5172">
                  <c:v>-1.6204999999999999E-8</c:v>
                </c:pt>
                <c:pt idx="5173">
                  <c:v>-1.6192500000000001E-8</c:v>
                </c:pt>
                <c:pt idx="5174">
                  <c:v>-1.618E-8</c:v>
                </c:pt>
                <c:pt idx="5175">
                  <c:v>-1.6167499999999999E-8</c:v>
                </c:pt>
                <c:pt idx="5176">
                  <c:v>-1.6155000000000001E-8</c:v>
                </c:pt>
                <c:pt idx="5177">
                  <c:v>-1.61425E-8</c:v>
                </c:pt>
                <c:pt idx="5178">
                  <c:v>-1.613E-8</c:v>
                </c:pt>
                <c:pt idx="5179">
                  <c:v>-1.6117499999999999E-8</c:v>
                </c:pt>
                <c:pt idx="5180">
                  <c:v>-1.6105000000000001E-8</c:v>
                </c:pt>
                <c:pt idx="5181">
                  <c:v>-1.60925E-8</c:v>
                </c:pt>
                <c:pt idx="5182">
                  <c:v>-1.6079999999999999E-8</c:v>
                </c:pt>
                <c:pt idx="5183">
                  <c:v>-1.6067500000000001E-8</c:v>
                </c:pt>
                <c:pt idx="5184">
                  <c:v>-1.6055E-8</c:v>
                </c:pt>
                <c:pt idx="5185">
                  <c:v>-1.60425E-8</c:v>
                </c:pt>
                <c:pt idx="5186">
                  <c:v>-1.6029999999999999E-8</c:v>
                </c:pt>
                <c:pt idx="5187">
                  <c:v>-1.6017500000000001E-8</c:v>
                </c:pt>
                <c:pt idx="5188">
                  <c:v>-1.6005E-8</c:v>
                </c:pt>
                <c:pt idx="5189">
                  <c:v>-1.5992499999999999E-8</c:v>
                </c:pt>
                <c:pt idx="5190">
                  <c:v>-1.5980000000000001E-8</c:v>
                </c:pt>
                <c:pt idx="5191">
                  <c:v>-1.5967500000000001E-8</c:v>
                </c:pt>
                <c:pt idx="5192">
                  <c:v>-1.5955E-8</c:v>
                </c:pt>
                <c:pt idx="5193">
                  <c:v>-1.5942499999999999E-8</c:v>
                </c:pt>
                <c:pt idx="5194">
                  <c:v>-1.5930000000000001E-8</c:v>
                </c:pt>
                <c:pt idx="5195">
                  <c:v>-1.59175E-8</c:v>
                </c:pt>
                <c:pt idx="5196">
                  <c:v>-1.5904999999999999E-8</c:v>
                </c:pt>
                <c:pt idx="5197">
                  <c:v>-1.5892500000000002E-8</c:v>
                </c:pt>
                <c:pt idx="5198">
                  <c:v>-1.5880000000000001E-8</c:v>
                </c:pt>
                <c:pt idx="5199">
                  <c:v>-1.58675E-8</c:v>
                </c:pt>
                <c:pt idx="5200">
                  <c:v>-1.5854999999999999E-8</c:v>
                </c:pt>
                <c:pt idx="5201">
                  <c:v>-1.5842500000000001E-8</c:v>
                </c:pt>
                <c:pt idx="5202">
                  <c:v>-1.583E-8</c:v>
                </c:pt>
                <c:pt idx="5203">
                  <c:v>-1.5817499999999999E-8</c:v>
                </c:pt>
                <c:pt idx="5204">
                  <c:v>-1.5805000000000002E-8</c:v>
                </c:pt>
                <c:pt idx="5205">
                  <c:v>-1.5792500000000001E-8</c:v>
                </c:pt>
                <c:pt idx="5206">
                  <c:v>-1.578E-8</c:v>
                </c:pt>
                <c:pt idx="5207">
                  <c:v>-1.5767499999999999E-8</c:v>
                </c:pt>
                <c:pt idx="5208">
                  <c:v>-1.5755000000000001E-8</c:v>
                </c:pt>
                <c:pt idx="5209">
                  <c:v>-1.57425E-8</c:v>
                </c:pt>
                <c:pt idx="5210">
                  <c:v>-1.5729999999999999E-8</c:v>
                </c:pt>
                <c:pt idx="5211">
                  <c:v>-1.5717500000000002E-8</c:v>
                </c:pt>
                <c:pt idx="5212">
                  <c:v>-1.5705000000000001E-8</c:v>
                </c:pt>
                <c:pt idx="5213">
                  <c:v>-1.56925E-8</c:v>
                </c:pt>
                <c:pt idx="5214">
                  <c:v>-1.5679999999999999E-8</c:v>
                </c:pt>
                <c:pt idx="5215">
                  <c:v>-1.5667500000000001E-8</c:v>
                </c:pt>
                <c:pt idx="5216">
                  <c:v>-1.5655E-8</c:v>
                </c:pt>
                <c:pt idx="5217">
                  <c:v>-1.5642499999999999E-8</c:v>
                </c:pt>
                <c:pt idx="5218">
                  <c:v>-1.5630000000000002E-8</c:v>
                </c:pt>
                <c:pt idx="5219">
                  <c:v>-1.5617500000000001E-8</c:v>
                </c:pt>
                <c:pt idx="5220">
                  <c:v>-1.5605E-8</c:v>
                </c:pt>
                <c:pt idx="5221">
                  <c:v>-1.5592499999999999E-8</c:v>
                </c:pt>
                <c:pt idx="5222">
                  <c:v>-1.5580000000000001E-8</c:v>
                </c:pt>
                <c:pt idx="5223">
                  <c:v>-1.55675E-8</c:v>
                </c:pt>
                <c:pt idx="5224">
                  <c:v>-1.5554999999999999E-8</c:v>
                </c:pt>
                <c:pt idx="5225">
                  <c:v>-1.5542499999999998E-8</c:v>
                </c:pt>
                <c:pt idx="5226">
                  <c:v>-1.5530000000000001E-8</c:v>
                </c:pt>
                <c:pt idx="5227">
                  <c:v>-1.55175E-8</c:v>
                </c:pt>
                <c:pt idx="5228">
                  <c:v>-1.5504999999999999E-8</c:v>
                </c:pt>
                <c:pt idx="5229">
                  <c:v>-1.5492500000000001E-8</c:v>
                </c:pt>
                <c:pt idx="5230">
                  <c:v>-1.548E-8</c:v>
                </c:pt>
                <c:pt idx="5231">
                  <c:v>-1.5467499999999999E-8</c:v>
                </c:pt>
                <c:pt idx="5232">
                  <c:v>-1.5454999999999998E-8</c:v>
                </c:pt>
                <c:pt idx="5233">
                  <c:v>-1.5442500000000001E-8</c:v>
                </c:pt>
                <c:pt idx="5234">
                  <c:v>-1.543E-8</c:v>
                </c:pt>
                <c:pt idx="5235">
                  <c:v>-1.5417499999999999E-8</c:v>
                </c:pt>
                <c:pt idx="5236">
                  <c:v>-1.5405000000000001E-8</c:v>
                </c:pt>
                <c:pt idx="5237">
                  <c:v>-1.53925E-8</c:v>
                </c:pt>
                <c:pt idx="5238">
                  <c:v>-1.5379999999999999E-8</c:v>
                </c:pt>
                <c:pt idx="5239">
                  <c:v>-1.5367499999999998E-8</c:v>
                </c:pt>
                <c:pt idx="5240">
                  <c:v>-1.5355000000000001E-8</c:v>
                </c:pt>
                <c:pt idx="5241">
                  <c:v>-1.53425E-8</c:v>
                </c:pt>
                <c:pt idx="5242">
                  <c:v>-1.5329999999999999E-8</c:v>
                </c:pt>
                <c:pt idx="5243">
                  <c:v>-1.5317500000000001E-8</c:v>
                </c:pt>
                <c:pt idx="5244">
                  <c:v>-1.5305E-8</c:v>
                </c:pt>
                <c:pt idx="5245">
                  <c:v>-1.5292499999999999E-8</c:v>
                </c:pt>
                <c:pt idx="5246">
                  <c:v>-1.5279999999999999E-8</c:v>
                </c:pt>
                <c:pt idx="5247">
                  <c:v>-1.5267500000000001E-8</c:v>
                </c:pt>
                <c:pt idx="5248">
                  <c:v>-1.5255E-8</c:v>
                </c:pt>
                <c:pt idx="5249">
                  <c:v>-1.5242499999999999E-8</c:v>
                </c:pt>
                <c:pt idx="5250">
                  <c:v>-1.5230000000000001E-8</c:v>
                </c:pt>
                <c:pt idx="5251">
                  <c:v>-1.52175E-8</c:v>
                </c:pt>
                <c:pt idx="5252">
                  <c:v>-1.5205E-8</c:v>
                </c:pt>
                <c:pt idx="5253">
                  <c:v>-1.5192499999999999E-8</c:v>
                </c:pt>
                <c:pt idx="5254">
                  <c:v>-1.5180000000000001E-8</c:v>
                </c:pt>
                <c:pt idx="5255">
                  <c:v>-1.51675E-8</c:v>
                </c:pt>
                <c:pt idx="5256">
                  <c:v>-1.5154999999999999E-8</c:v>
                </c:pt>
                <c:pt idx="5257">
                  <c:v>-1.5142500000000001E-8</c:v>
                </c:pt>
                <c:pt idx="5258">
                  <c:v>-1.513E-8</c:v>
                </c:pt>
                <c:pt idx="5259">
                  <c:v>-1.51175E-8</c:v>
                </c:pt>
                <c:pt idx="5260">
                  <c:v>-1.5104999999999999E-8</c:v>
                </c:pt>
                <c:pt idx="5261">
                  <c:v>-1.5092500000000001E-8</c:v>
                </c:pt>
                <c:pt idx="5262">
                  <c:v>-1.508E-8</c:v>
                </c:pt>
                <c:pt idx="5263">
                  <c:v>-1.5067499999999999E-8</c:v>
                </c:pt>
                <c:pt idx="5264">
                  <c:v>-1.5055000000000001E-8</c:v>
                </c:pt>
                <c:pt idx="5265">
                  <c:v>-1.5042500000000001E-8</c:v>
                </c:pt>
                <c:pt idx="5266">
                  <c:v>-1.503E-8</c:v>
                </c:pt>
                <c:pt idx="5267">
                  <c:v>-1.5017499999999999E-8</c:v>
                </c:pt>
                <c:pt idx="5268">
                  <c:v>-1.5005000000000001E-8</c:v>
                </c:pt>
                <c:pt idx="5269">
                  <c:v>-1.49925E-8</c:v>
                </c:pt>
                <c:pt idx="5270">
                  <c:v>-1.4979999999999999E-8</c:v>
                </c:pt>
                <c:pt idx="5271">
                  <c:v>-1.4967500000000002E-8</c:v>
                </c:pt>
                <c:pt idx="5272">
                  <c:v>-1.4955000000000001E-8</c:v>
                </c:pt>
                <c:pt idx="5273">
                  <c:v>-1.49425E-8</c:v>
                </c:pt>
                <c:pt idx="5274">
                  <c:v>-1.4929999999999999E-8</c:v>
                </c:pt>
                <c:pt idx="5275">
                  <c:v>-1.4917500000000001E-8</c:v>
                </c:pt>
                <c:pt idx="5276">
                  <c:v>-1.4905E-8</c:v>
                </c:pt>
                <c:pt idx="5277">
                  <c:v>-1.4892499999999999E-8</c:v>
                </c:pt>
                <c:pt idx="5278">
                  <c:v>-1.488E-8</c:v>
                </c:pt>
                <c:pt idx="5279">
                  <c:v>-1.4867500000000001E-8</c:v>
                </c:pt>
                <c:pt idx="5280">
                  <c:v>-1.4855E-8</c:v>
                </c:pt>
                <c:pt idx="5281">
                  <c:v>-1.48425E-8</c:v>
                </c:pt>
                <c:pt idx="5282">
                  <c:v>-1.4829999999999999E-8</c:v>
                </c:pt>
                <c:pt idx="5283">
                  <c:v>-1.48175E-8</c:v>
                </c:pt>
                <c:pt idx="5284">
                  <c:v>-1.4804999999999999E-8</c:v>
                </c:pt>
                <c:pt idx="5285">
                  <c:v>-1.47925E-8</c:v>
                </c:pt>
                <c:pt idx="5286">
                  <c:v>-1.4780000000000001E-8</c:v>
                </c:pt>
                <c:pt idx="5287">
                  <c:v>-1.47675E-8</c:v>
                </c:pt>
                <c:pt idx="5288">
                  <c:v>-1.4755E-8</c:v>
                </c:pt>
                <c:pt idx="5289">
                  <c:v>-1.4742499999999999E-8</c:v>
                </c:pt>
                <c:pt idx="5290">
                  <c:v>-1.473E-8</c:v>
                </c:pt>
                <c:pt idx="5291">
                  <c:v>-1.4717499999999999E-8</c:v>
                </c:pt>
                <c:pt idx="5292">
                  <c:v>-1.4705E-8</c:v>
                </c:pt>
                <c:pt idx="5293">
                  <c:v>-1.4692500000000001E-8</c:v>
                </c:pt>
                <c:pt idx="5294">
                  <c:v>-1.468E-8</c:v>
                </c:pt>
                <c:pt idx="5295">
                  <c:v>-1.46675E-8</c:v>
                </c:pt>
                <c:pt idx="5296">
                  <c:v>-1.4655E-8</c:v>
                </c:pt>
                <c:pt idx="5297">
                  <c:v>-1.46425E-8</c:v>
                </c:pt>
                <c:pt idx="5298">
                  <c:v>-1.4629999999999999E-8</c:v>
                </c:pt>
                <c:pt idx="5299">
                  <c:v>-1.46175E-8</c:v>
                </c:pt>
                <c:pt idx="5300">
                  <c:v>-1.4605000000000001E-8</c:v>
                </c:pt>
                <c:pt idx="5301">
                  <c:v>-1.45925E-8</c:v>
                </c:pt>
                <c:pt idx="5302">
                  <c:v>-1.4580000000000001E-8</c:v>
                </c:pt>
                <c:pt idx="5303">
                  <c:v>-1.45675E-8</c:v>
                </c:pt>
                <c:pt idx="5304">
                  <c:v>-1.4555E-8</c:v>
                </c:pt>
                <c:pt idx="5305">
                  <c:v>-1.4542499999999999E-8</c:v>
                </c:pt>
                <c:pt idx="5306">
                  <c:v>-1.453E-8</c:v>
                </c:pt>
                <c:pt idx="5307">
                  <c:v>-1.4517500000000001E-8</c:v>
                </c:pt>
                <c:pt idx="5308">
                  <c:v>-1.4505E-8</c:v>
                </c:pt>
                <c:pt idx="5309">
                  <c:v>-1.4492500000000001E-8</c:v>
                </c:pt>
                <c:pt idx="5310">
                  <c:v>-1.448E-8</c:v>
                </c:pt>
                <c:pt idx="5311">
                  <c:v>-1.44675E-8</c:v>
                </c:pt>
                <c:pt idx="5312">
                  <c:v>-1.4454999999999999E-8</c:v>
                </c:pt>
                <c:pt idx="5313">
                  <c:v>-1.44425E-8</c:v>
                </c:pt>
                <c:pt idx="5314">
                  <c:v>-1.4429999999999999E-8</c:v>
                </c:pt>
                <c:pt idx="5315">
                  <c:v>-1.44175E-8</c:v>
                </c:pt>
                <c:pt idx="5316">
                  <c:v>-1.4405000000000001E-8</c:v>
                </c:pt>
                <c:pt idx="5317">
                  <c:v>-1.43925E-8</c:v>
                </c:pt>
                <c:pt idx="5318">
                  <c:v>-1.438E-8</c:v>
                </c:pt>
                <c:pt idx="5319">
                  <c:v>-1.4367499999999999E-8</c:v>
                </c:pt>
                <c:pt idx="5320">
                  <c:v>-1.4355E-8</c:v>
                </c:pt>
                <c:pt idx="5321">
                  <c:v>-1.4342499999999999E-8</c:v>
                </c:pt>
                <c:pt idx="5322">
                  <c:v>-1.433E-8</c:v>
                </c:pt>
                <c:pt idx="5323">
                  <c:v>-1.4317500000000001E-8</c:v>
                </c:pt>
                <c:pt idx="5324">
                  <c:v>-1.4305E-8</c:v>
                </c:pt>
                <c:pt idx="5325">
                  <c:v>-1.42925E-8</c:v>
                </c:pt>
                <c:pt idx="5326">
                  <c:v>-1.4279999999999999E-8</c:v>
                </c:pt>
                <c:pt idx="5327">
                  <c:v>-1.42675E-8</c:v>
                </c:pt>
                <c:pt idx="5328">
                  <c:v>-1.4254999999999999E-8</c:v>
                </c:pt>
                <c:pt idx="5329">
                  <c:v>-1.42425E-8</c:v>
                </c:pt>
                <c:pt idx="5330">
                  <c:v>-1.4230000000000001E-8</c:v>
                </c:pt>
                <c:pt idx="5331">
                  <c:v>-1.42175E-8</c:v>
                </c:pt>
                <c:pt idx="5332">
                  <c:v>-1.4205E-8</c:v>
                </c:pt>
                <c:pt idx="5333">
                  <c:v>-1.41925E-8</c:v>
                </c:pt>
                <c:pt idx="5334">
                  <c:v>-1.418E-8</c:v>
                </c:pt>
                <c:pt idx="5335">
                  <c:v>-1.4167499999999999E-8</c:v>
                </c:pt>
                <c:pt idx="5336">
                  <c:v>-1.4155E-8</c:v>
                </c:pt>
                <c:pt idx="5337">
                  <c:v>-1.4142500000000001E-8</c:v>
                </c:pt>
                <c:pt idx="5338">
                  <c:v>-1.413E-8</c:v>
                </c:pt>
                <c:pt idx="5339">
                  <c:v>-1.4117500000000001E-8</c:v>
                </c:pt>
                <c:pt idx="5340">
                  <c:v>-1.4105E-8</c:v>
                </c:pt>
                <c:pt idx="5341">
                  <c:v>-1.40925E-8</c:v>
                </c:pt>
                <c:pt idx="5342">
                  <c:v>-1.4079999999999999E-8</c:v>
                </c:pt>
                <c:pt idx="5343">
                  <c:v>-1.40675E-8</c:v>
                </c:pt>
                <c:pt idx="5344">
                  <c:v>-1.4055000000000001E-8</c:v>
                </c:pt>
                <c:pt idx="5345">
                  <c:v>-1.40425E-8</c:v>
                </c:pt>
                <c:pt idx="5346">
                  <c:v>-1.4030000000000001E-8</c:v>
                </c:pt>
                <c:pt idx="5347">
                  <c:v>-1.40175E-8</c:v>
                </c:pt>
                <c:pt idx="5348">
                  <c:v>-1.4005E-8</c:v>
                </c:pt>
                <c:pt idx="5349">
                  <c:v>-1.3992499999999999E-8</c:v>
                </c:pt>
                <c:pt idx="5350">
                  <c:v>-1.398E-8</c:v>
                </c:pt>
                <c:pt idx="5351">
                  <c:v>-1.3967499999999999E-8</c:v>
                </c:pt>
                <c:pt idx="5352">
                  <c:v>-1.3955E-8</c:v>
                </c:pt>
                <c:pt idx="5353">
                  <c:v>-1.3942500000000001E-8</c:v>
                </c:pt>
                <c:pt idx="5354">
                  <c:v>-1.393E-8</c:v>
                </c:pt>
                <c:pt idx="5355">
                  <c:v>-1.39175E-8</c:v>
                </c:pt>
                <c:pt idx="5356">
                  <c:v>-1.3904999999999999E-8</c:v>
                </c:pt>
                <c:pt idx="5357">
                  <c:v>-1.38925E-8</c:v>
                </c:pt>
                <c:pt idx="5358">
                  <c:v>-1.3879999999999999E-8</c:v>
                </c:pt>
                <c:pt idx="5359">
                  <c:v>-1.38675E-8</c:v>
                </c:pt>
                <c:pt idx="5360">
                  <c:v>-1.3855000000000001E-8</c:v>
                </c:pt>
                <c:pt idx="5361">
                  <c:v>-1.38425E-8</c:v>
                </c:pt>
                <c:pt idx="5362">
                  <c:v>-1.383E-8</c:v>
                </c:pt>
                <c:pt idx="5363">
                  <c:v>-1.3817499999999999E-8</c:v>
                </c:pt>
                <c:pt idx="5364">
                  <c:v>-1.3805E-8</c:v>
                </c:pt>
                <c:pt idx="5365">
                  <c:v>-1.3792499999999999E-8</c:v>
                </c:pt>
                <c:pt idx="5366">
                  <c:v>-1.378E-8</c:v>
                </c:pt>
                <c:pt idx="5367">
                  <c:v>-1.3767500000000001E-8</c:v>
                </c:pt>
                <c:pt idx="5368">
                  <c:v>-1.3755E-8</c:v>
                </c:pt>
                <c:pt idx="5369">
                  <c:v>-1.37425E-8</c:v>
                </c:pt>
                <c:pt idx="5370">
                  <c:v>-1.373E-8</c:v>
                </c:pt>
                <c:pt idx="5371">
                  <c:v>-1.37175E-8</c:v>
                </c:pt>
                <c:pt idx="5372">
                  <c:v>-1.3704999999999999E-8</c:v>
                </c:pt>
                <c:pt idx="5373">
                  <c:v>-1.36925E-8</c:v>
                </c:pt>
                <c:pt idx="5374">
                  <c:v>-1.3680000000000001E-8</c:v>
                </c:pt>
                <c:pt idx="5375">
                  <c:v>-1.36675E-8</c:v>
                </c:pt>
                <c:pt idx="5376">
                  <c:v>-1.3655000000000001E-8</c:v>
                </c:pt>
                <c:pt idx="5377">
                  <c:v>-1.36425E-8</c:v>
                </c:pt>
                <c:pt idx="5378">
                  <c:v>-1.363E-8</c:v>
                </c:pt>
                <c:pt idx="5379">
                  <c:v>-1.3617499999999999E-8</c:v>
                </c:pt>
                <c:pt idx="5380">
                  <c:v>-1.3605E-8</c:v>
                </c:pt>
                <c:pt idx="5381">
                  <c:v>-1.3592500000000001E-8</c:v>
                </c:pt>
                <c:pt idx="5382">
                  <c:v>-1.358E-8</c:v>
                </c:pt>
                <c:pt idx="5383">
                  <c:v>-1.3567500000000001E-8</c:v>
                </c:pt>
                <c:pt idx="5384">
                  <c:v>-1.3555E-8</c:v>
                </c:pt>
                <c:pt idx="5385">
                  <c:v>-1.35425E-8</c:v>
                </c:pt>
                <c:pt idx="5386">
                  <c:v>-1.3529999999999999E-8</c:v>
                </c:pt>
                <c:pt idx="5387">
                  <c:v>-1.35175E-8</c:v>
                </c:pt>
                <c:pt idx="5388">
                  <c:v>-1.3505000000000001E-8</c:v>
                </c:pt>
                <c:pt idx="5389">
                  <c:v>-1.34925E-8</c:v>
                </c:pt>
                <c:pt idx="5390">
                  <c:v>-1.3480000000000001E-8</c:v>
                </c:pt>
                <c:pt idx="5391">
                  <c:v>-1.34675E-8</c:v>
                </c:pt>
                <c:pt idx="5392">
                  <c:v>-1.3455E-8</c:v>
                </c:pt>
                <c:pt idx="5393">
                  <c:v>-1.3442499999999999E-8</c:v>
                </c:pt>
                <c:pt idx="5394">
                  <c:v>-1.343E-8</c:v>
                </c:pt>
                <c:pt idx="5395">
                  <c:v>-1.3417499999999999E-8</c:v>
                </c:pt>
                <c:pt idx="5396">
                  <c:v>-1.3405E-8</c:v>
                </c:pt>
                <c:pt idx="5397">
                  <c:v>-1.3392500000000001E-8</c:v>
                </c:pt>
                <c:pt idx="5398">
                  <c:v>-1.338E-8</c:v>
                </c:pt>
                <c:pt idx="5399">
                  <c:v>-1.33675E-8</c:v>
                </c:pt>
                <c:pt idx="5400">
                  <c:v>-1.3354999999999999E-8</c:v>
                </c:pt>
                <c:pt idx="5401">
                  <c:v>-1.33425E-8</c:v>
                </c:pt>
                <c:pt idx="5402">
                  <c:v>-1.3329999999999999E-8</c:v>
                </c:pt>
                <c:pt idx="5403">
                  <c:v>-1.33175E-8</c:v>
                </c:pt>
                <c:pt idx="5404">
                  <c:v>-1.3305000000000001E-8</c:v>
                </c:pt>
                <c:pt idx="5405">
                  <c:v>-1.32925E-8</c:v>
                </c:pt>
                <c:pt idx="5406">
                  <c:v>-1.328E-8</c:v>
                </c:pt>
                <c:pt idx="5407">
                  <c:v>-1.32675E-8</c:v>
                </c:pt>
                <c:pt idx="5408">
                  <c:v>-1.3255E-8</c:v>
                </c:pt>
                <c:pt idx="5409">
                  <c:v>-1.3242499999999999E-8</c:v>
                </c:pt>
                <c:pt idx="5410">
                  <c:v>-1.323E-8</c:v>
                </c:pt>
                <c:pt idx="5411">
                  <c:v>-1.3217500000000001E-8</c:v>
                </c:pt>
                <c:pt idx="5412">
                  <c:v>-1.3205E-8</c:v>
                </c:pt>
                <c:pt idx="5413">
                  <c:v>-1.3192500000000001E-8</c:v>
                </c:pt>
                <c:pt idx="5414">
                  <c:v>-1.318E-8</c:v>
                </c:pt>
                <c:pt idx="5415">
                  <c:v>-1.31675E-8</c:v>
                </c:pt>
                <c:pt idx="5416">
                  <c:v>-1.3154999999999999E-8</c:v>
                </c:pt>
                <c:pt idx="5417">
                  <c:v>-1.31425E-8</c:v>
                </c:pt>
                <c:pt idx="5418">
                  <c:v>-1.3130000000000001E-8</c:v>
                </c:pt>
                <c:pt idx="5419">
                  <c:v>-1.31175E-8</c:v>
                </c:pt>
                <c:pt idx="5420">
                  <c:v>-1.3105000000000001E-8</c:v>
                </c:pt>
                <c:pt idx="5421">
                  <c:v>-1.30925E-8</c:v>
                </c:pt>
                <c:pt idx="5422">
                  <c:v>-1.308E-8</c:v>
                </c:pt>
                <c:pt idx="5423">
                  <c:v>-1.3067499999999999E-8</c:v>
                </c:pt>
                <c:pt idx="5424">
                  <c:v>-1.3055E-8</c:v>
                </c:pt>
                <c:pt idx="5425">
                  <c:v>-1.3042500000000001E-8</c:v>
                </c:pt>
                <c:pt idx="5426">
                  <c:v>-1.303E-8</c:v>
                </c:pt>
                <c:pt idx="5427">
                  <c:v>-1.3017500000000001E-8</c:v>
                </c:pt>
                <c:pt idx="5428">
                  <c:v>-1.3005E-8</c:v>
                </c:pt>
                <c:pt idx="5429">
                  <c:v>-1.29925E-8</c:v>
                </c:pt>
                <c:pt idx="5430">
                  <c:v>-1.2979999999999999E-8</c:v>
                </c:pt>
                <c:pt idx="5431">
                  <c:v>-1.29675E-8</c:v>
                </c:pt>
                <c:pt idx="5432">
                  <c:v>-1.2954999999999999E-8</c:v>
                </c:pt>
                <c:pt idx="5433">
                  <c:v>-1.29425E-8</c:v>
                </c:pt>
                <c:pt idx="5434">
                  <c:v>-1.2930000000000001E-8</c:v>
                </c:pt>
                <c:pt idx="5435">
                  <c:v>-1.29175E-8</c:v>
                </c:pt>
                <c:pt idx="5436">
                  <c:v>-1.2905E-8</c:v>
                </c:pt>
                <c:pt idx="5437">
                  <c:v>-1.2892499999999999E-8</c:v>
                </c:pt>
                <c:pt idx="5438">
                  <c:v>-1.288E-8</c:v>
                </c:pt>
                <c:pt idx="5439">
                  <c:v>-1.2867499999999999E-8</c:v>
                </c:pt>
                <c:pt idx="5440">
                  <c:v>-1.2855E-8</c:v>
                </c:pt>
                <c:pt idx="5441">
                  <c:v>-1.2842500000000001E-8</c:v>
                </c:pt>
                <c:pt idx="5442">
                  <c:v>-1.283E-8</c:v>
                </c:pt>
                <c:pt idx="5443">
                  <c:v>-1.28175E-8</c:v>
                </c:pt>
                <c:pt idx="5444">
                  <c:v>-1.2805E-8</c:v>
                </c:pt>
                <c:pt idx="5445">
                  <c:v>-1.27925E-8</c:v>
                </c:pt>
                <c:pt idx="5446">
                  <c:v>-1.2779999999999999E-8</c:v>
                </c:pt>
                <c:pt idx="5447">
                  <c:v>-1.27675E-8</c:v>
                </c:pt>
                <c:pt idx="5448">
                  <c:v>-1.2755000000000001E-8</c:v>
                </c:pt>
                <c:pt idx="5449">
                  <c:v>-1.27425E-8</c:v>
                </c:pt>
                <c:pt idx="5450">
                  <c:v>-1.2730000000000001E-8</c:v>
                </c:pt>
                <c:pt idx="5451">
                  <c:v>-1.27175E-8</c:v>
                </c:pt>
                <c:pt idx="5452">
                  <c:v>-1.2705E-8</c:v>
                </c:pt>
                <c:pt idx="5453">
                  <c:v>-1.2692499999999999E-8</c:v>
                </c:pt>
                <c:pt idx="5454">
                  <c:v>-1.268E-8</c:v>
                </c:pt>
                <c:pt idx="5455">
                  <c:v>-1.2667500000000001E-8</c:v>
                </c:pt>
                <c:pt idx="5456">
                  <c:v>-1.2655E-8</c:v>
                </c:pt>
                <c:pt idx="5457">
                  <c:v>-1.2642500000000001E-8</c:v>
                </c:pt>
                <c:pt idx="5458">
                  <c:v>-1.263E-8</c:v>
                </c:pt>
                <c:pt idx="5459">
                  <c:v>-1.26175E-8</c:v>
                </c:pt>
                <c:pt idx="5460">
                  <c:v>-1.2604999999999999E-8</c:v>
                </c:pt>
                <c:pt idx="5461">
                  <c:v>-1.25925E-8</c:v>
                </c:pt>
                <c:pt idx="5462">
                  <c:v>-1.2580000000000001E-8</c:v>
                </c:pt>
                <c:pt idx="5463">
                  <c:v>-1.25675E-8</c:v>
                </c:pt>
                <c:pt idx="5464">
                  <c:v>-1.2555000000000001E-8</c:v>
                </c:pt>
                <c:pt idx="5465">
                  <c:v>-1.25425E-8</c:v>
                </c:pt>
                <c:pt idx="5466">
                  <c:v>-1.253E-8</c:v>
                </c:pt>
                <c:pt idx="5467">
                  <c:v>-1.2517499999999999E-8</c:v>
                </c:pt>
                <c:pt idx="5468">
                  <c:v>-1.2505E-8</c:v>
                </c:pt>
                <c:pt idx="5469">
                  <c:v>-1.2492499999999999E-8</c:v>
                </c:pt>
                <c:pt idx="5470">
                  <c:v>-1.248E-8</c:v>
                </c:pt>
                <c:pt idx="5471">
                  <c:v>-1.2467500000000001E-8</c:v>
                </c:pt>
                <c:pt idx="5472">
                  <c:v>-1.2455E-8</c:v>
                </c:pt>
                <c:pt idx="5473">
                  <c:v>-1.24425E-8</c:v>
                </c:pt>
                <c:pt idx="5474">
                  <c:v>-1.2429999999999999E-8</c:v>
                </c:pt>
                <c:pt idx="5475">
                  <c:v>-1.24175E-8</c:v>
                </c:pt>
                <c:pt idx="5476">
                  <c:v>-1.2404999999999999E-8</c:v>
                </c:pt>
                <c:pt idx="5477">
                  <c:v>-1.23925E-8</c:v>
                </c:pt>
                <c:pt idx="5478">
                  <c:v>-1.2380000000000001E-8</c:v>
                </c:pt>
                <c:pt idx="5479">
                  <c:v>-1.23675E-8</c:v>
                </c:pt>
                <c:pt idx="5480">
                  <c:v>-1.2355E-8</c:v>
                </c:pt>
                <c:pt idx="5481">
                  <c:v>-1.23425E-8</c:v>
                </c:pt>
                <c:pt idx="5482">
                  <c:v>-1.233E-8</c:v>
                </c:pt>
                <c:pt idx="5483">
                  <c:v>-1.2317499999999999E-8</c:v>
                </c:pt>
                <c:pt idx="5484">
                  <c:v>-1.2305E-8</c:v>
                </c:pt>
                <c:pt idx="5485">
                  <c:v>-1.2292500000000001E-8</c:v>
                </c:pt>
                <c:pt idx="5486">
                  <c:v>-1.228E-8</c:v>
                </c:pt>
                <c:pt idx="5487">
                  <c:v>-1.22675E-8</c:v>
                </c:pt>
                <c:pt idx="5488">
                  <c:v>-1.2255E-8</c:v>
                </c:pt>
                <c:pt idx="5489">
                  <c:v>-1.22425E-8</c:v>
                </c:pt>
                <c:pt idx="5490">
                  <c:v>-1.2229999999999999E-8</c:v>
                </c:pt>
                <c:pt idx="5491">
                  <c:v>-1.22175E-8</c:v>
                </c:pt>
                <c:pt idx="5492">
                  <c:v>-1.2205000000000001E-8</c:v>
                </c:pt>
                <c:pt idx="5493">
                  <c:v>-1.21925E-8</c:v>
                </c:pt>
                <c:pt idx="5494">
                  <c:v>-1.2180000000000001E-8</c:v>
                </c:pt>
                <c:pt idx="5495">
                  <c:v>-1.21675E-8</c:v>
                </c:pt>
                <c:pt idx="5496">
                  <c:v>-1.2155E-8</c:v>
                </c:pt>
                <c:pt idx="5497">
                  <c:v>-1.2142499999999999E-8</c:v>
                </c:pt>
                <c:pt idx="5498">
                  <c:v>-1.213E-8</c:v>
                </c:pt>
                <c:pt idx="5499">
                  <c:v>-1.2117500000000001E-8</c:v>
                </c:pt>
                <c:pt idx="5500">
                  <c:v>-1.2105E-8</c:v>
                </c:pt>
                <c:pt idx="5501">
                  <c:v>-1.2092500000000001E-8</c:v>
                </c:pt>
                <c:pt idx="5502">
                  <c:v>-1.208E-8</c:v>
                </c:pt>
                <c:pt idx="5503">
                  <c:v>-1.20675E-8</c:v>
                </c:pt>
                <c:pt idx="5504">
                  <c:v>-1.2054999999999999E-8</c:v>
                </c:pt>
                <c:pt idx="5505">
                  <c:v>-1.20425E-8</c:v>
                </c:pt>
                <c:pt idx="5506">
                  <c:v>-1.2029999999999999E-8</c:v>
                </c:pt>
                <c:pt idx="5507">
                  <c:v>-1.20175E-8</c:v>
                </c:pt>
                <c:pt idx="5508">
                  <c:v>-1.2005000000000001E-8</c:v>
                </c:pt>
                <c:pt idx="5509">
                  <c:v>-1.19925E-8</c:v>
                </c:pt>
                <c:pt idx="5510">
                  <c:v>-1.198E-8</c:v>
                </c:pt>
                <c:pt idx="5511">
                  <c:v>-1.1967499999999999E-8</c:v>
                </c:pt>
                <c:pt idx="5512">
                  <c:v>-1.1955E-8</c:v>
                </c:pt>
                <c:pt idx="5513">
                  <c:v>-1.1942499999999999E-8</c:v>
                </c:pt>
                <c:pt idx="5514">
                  <c:v>-1.193E-8</c:v>
                </c:pt>
                <c:pt idx="5515">
                  <c:v>-1.1917500000000001E-8</c:v>
                </c:pt>
                <c:pt idx="5516">
                  <c:v>-1.1905E-8</c:v>
                </c:pt>
                <c:pt idx="5517">
                  <c:v>-1.18925E-8</c:v>
                </c:pt>
                <c:pt idx="5518">
                  <c:v>-1.188E-8</c:v>
                </c:pt>
                <c:pt idx="5519">
                  <c:v>-1.18675E-8</c:v>
                </c:pt>
                <c:pt idx="5520">
                  <c:v>-1.1854999999999999E-8</c:v>
                </c:pt>
                <c:pt idx="5521">
                  <c:v>-1.18425E-8</c:v>
                </c:pt>
                <c:pt idx="5522">
                  <c:v>-1.1830000000000001E-8</c:v>
                </c:pt>
                <c:pt idx="5523">
                  <c:v>-1.18175E-8</c:v>
                </c:pt>
                <c:pt idx="5524">
                  <c:v>-1.1805E-8</c:v>
                </c:pt>
                <c:pt idx="5525">
                  <c:v>-1.17925E-8</c:v>
                </c:pt>
                <c:pt idx="5526">
                  <c:v>-1.178E-8</c:v>
                </c:pt>
                <c:pt idx="5527">
                  <c:v>-1.1767499999999999E-8</c:v>
                </c:pt>
                <c:pt idx="5528">
                  <c:v>-1.1755E-8</c:v>
                </c:pt>
                <c:pt idx="5529">
                  <c:v>-1.1742500000000001E-8</c:v>
                </c:pt>
                <c:pt idx="5530">
                  <c:v>-1.173E-8</c:v>
                </c:pt>
                <c:pt idx="5531">
                  <c:v>-1.1717500000000001E-8</c:v>
                </c:pt>
                <c:pt idx="5532">
                  <c:v>-1.1705E-8</c:v>
                </c:pt>
                <c:pt idx="5533">
                  <c:v>-1.16925E-8</c:v>
                </c:pt>
                <c:pt idx="5534">
                  <c:v>-1.1679999999999999E-8</c:v>
                </c:pt>
                <c:pt idx="5535">
                  <c:v>-1.16675E-8</c:v>
                </c:pt>
                <c:pt idx="5536">
                  <c:v>-1.1655000000000001E-8</c:v>
                </c:pt>
                <c:pt idx="5537">
                  <c:v>-1.16425E-8</c:v>
                </c:pt>
                <c:pt idx="5538">
                  <c:v>-1.1630000000000001E-8</c:v>
                </c:pt>
                <c:pt idx="5539">
                  <c:v>-1.16175E-8</c:v>
                </c:pt>
                <c:pt idx="5540">
                  <c:v>-1.1605E-8</c:v>
                </c:pt>
                <c:pt idx="5541">
                  <c:v>-1.1592499999999999E-8</c:v>
                </c:pt>
                <c:pt idx="5542">
                  <c:v>-1.158E-8</c:v>
                </c:pt>
                <c:pt idx="5543">
                  <c:v>-1.1567499999999999E-8</c:v>
                </c:pt>
                <c:pt idx="5544">
                  <c:v>-1.1555E-8</c:v>
                </c:pt>
                <c:pt idx="5545">
                  <c:v>-1.1542500000000001E-8</c:v>
                </c:pt>
                <c:pt idx="5546">
                  <c:v>-1.153E-8</c:v>
                </c:pt>
                <c:pt idx="5547">
                  <c:v>-1.15175E-8</c:v>
                </c:pt>
                <c:pt idx="5548">
                  <c:v>-1.1504999999999999E-8</c:v>
                </c:pt>
                <c:pt idx="5549">
                  <c:v>-1.14925E-8</c:v>
                </c:pt>
                <c:pt idx="5550">
                  <c:v>-1.1479999999999999E-8</c:v>
                </c:pt>
                <c:pt idx="5551">
                  <c:v>-1.14675E-8</c:v>
                </c:pt>
                <c:pt idx="5552">
                  <c:v>-1.1455000000000001E-8</c:v>
                </c:pt>
                <c:pt idx="5553">
                  <c:v>-1.14425E-8</c:v>
                </c:pt>
                <c:pt idx="5554">
                  <c:v>-1.143E-8</c:v>
                </c:pt>
                <c:pt idx="5555">
                  <c:v>-1.14175E-8</c:v>
                </c:pt>
                <c:pt idx="5556">
                  <c:v>-1.1405E-8</c:v>
                </c:pt>
                <c:pt idx="5557">
                  <c:v>-1.1392499999999999E-8</c:v>
                </c:pt>
                <c:pt idx="5558">
                  <c:v>-1.138E-8</c:v>
                </c:pt>
                <c:pt idx="5559">
                  <c:v>-1.1367500000000001E-8</c:v>
                </c:pt>
                <c:pt idx="5560">
                  <c:v>-1.1355E-8</c:v>
                </c:pt>
                <c:pt idx="5561">
                  <c:v>-1.13425E-8</c:v>
                </c:pt>
                <c:pt idx="5562">
                  <c:v>-1.133E-8</c:v>
                </c:pt>
                <c:pt idx="5563">
                  <c:v>-1.13175E-8</c:v>
                </c:pt>
                <c:pt idx="5564">
                  <c:v>-1.1304999999999999E-8</c:v>
                </c:pt>
                <c:pt idx="5565">
                  <c:v>-1.12925E-8</c:v>
                </c:pt>
                <c:pt idx="5566">
                  <c:v>-1.1280000000000001E-8</c:v>
                </c:pt>
                <c:pt idx="5567">
                  <c:v>-1.12675E-8</c:v>
                </c:pt>
                <c:pt idx="5568">
                  <c:v>-1.1255000000000001E-8</c:v>
                </c:pt>
                <c:pt idx="5569">
                  <c:v>-1.12425E-8</c:v>
                </c:pt>
                <c:pt idx="5570">
                  <c:v>-1.123E-8</c:v>
                </c:pt>
                <c:pt idx="5571">
                  <c:v>-1.1217499999999999E-8</c:v>
                </c:pt>
                <c:pt idx="5572">
                  <c:v>-1.1205E-8</c:v>
                </c:pt>
                <c:pt idx="5573">
                  <c:v>-1.1192500000000001E-8</c:v>
                </c:pt>
                <c:pt idx="5574">
                  <c:v>-1.118E-8</c:v>
                </c:pt>
                <c:pt idx="5575">
                  <c:v>-1.1167500000000001E-8</c:v>
                </c:pt>
                <c:pt idx="5576">
                  <c:v>-1.1155E-8</c:v>
                </c:pt>
                <c:pt idx="5577">
                  <c:v>-1.11425E-8</c:v>
                </c:pt>
                <c:pt idx="5578">
                  <c:v>-1.1129999999999999E-8</c:v>
                </c:pt>
                <c:pt idx="5579">
                  <c:v>-1.11175E-8</c:v>
                </c:pt>
                <c:pt idx="5580">
                  <c:v>-1.1104999999999999E-8</c:v>
                </c:pt>
                <c:pt idx="5581">
                  <c:v>-1.10925E-8</c:v>
                </c:pt>
                <c:pt idx="5582">
                  <c:v>-1.1080000000000001E-8</c:v>
                </c:pt>
                <c:pt idx="5583">
                  <c:v>-1.10675E-8</c:v>
                </c:pt>
                <c:pt idx="5584">
                  <c:v>-1.1055E-8</c:v>
                </c:pt>
                <c:pt idx="5585">
                  <c:v>-1.1042499999999999E-8</c:v>
                </c:pt>
                <c:pt idx="5586">
                  <c:v>-1.103E-8</c:v>
                </c:pt>
                <c:pt idx="5587">
                  <c:v>-1.1017499999999999E-8</c:v>
                </c:pt>
                <c:pt idx="5588">
                  <c:v>-1.1005E-8</c:v>
                </c:pt>
                <c:pt idx="5589">
                  <c:v>-1.0992500000000001E-8</c:v>
                </c:pt>
                <c:pt idx="5590">
                  <c:v>-1.098E-8</c:v>
                </c:pt>
                <c:pt idx="5591">
                  <c:v>-1.09675E-8</c:v>
                </c:pt>
                <c:pt idx="5592">
                  <c:v>-1.0954999999999999E-8</c:v>
                </c:pt>
                <c:pt idx="5593">
                  <c:v>-1.09425E-8</c:v>
                </c:pt>
                <c:pt idx="5594">
                  <c:v>-1.0929999999999999E-8</c:v>
                </c:pt>
                <c:pt idx="5595">
                  <c:v>-1.09175E-8</c:v>
                </c:pt>
                <c:pt idx="5596">
                  <c:v>-1.0905000000000001E-8</c:v>
                </c:pt>
                <c:pt idx="5597">
                  <c:v>-1.08925E-8</c:v>
                </c:pt>
                <c:pt idx="5598">
                  <c:v>-1.088E-8</c:v>
                </c:pt>
                <c:pt idx="5599">
                  <c:v>-1.08675E-8</c:v>
                </c:pt>
                <c:pt idx="5600">
                  <c:v>-1.0855E-8</c:v>
                </c:pt>
                <c:pt idx="5601">
                  <c:v>-1.0842499999999999E-8</c:v>
                </c:pt>
                <c:pt idx="5602">
                  <c:v>-1.083E-8</c:v>
                </c:pt>
                <c:pt idx="5603">
                  <c:v>-1.0817500000000001E-8</c:v>
                </c:pt>
                <c:pt idx="5604">
                  <c:v>-1.0805E-8</c:v>
                </c:pt>
                <c:pt idx="5605">
                  <c:v>-1.0792500000000001E-8</c:v>
                </c:pt>
                <c:pt idx="5606">
                  <c:v>-1.078E-8</c:v>
                </c:pt>
                <c:pt idx="5607">
                  <c:v>-1.07675E-8</c:v>
                </c:pt>
                <c:pt idx="5608">
                  <c:v>-1.0754999999999999E-8</c:v>
                </c:pt>
                <c:pt idx="5609">
                  <c:v>-1.07425E-8</c:v>
                </c:pt>
                <c:pt idx="5610">
                  <c:v>-1.0730000000000001E-8</c:v>
                </c:pt>
                <c:pt idx="5611">
                  <c:v>-1.07175E-8</c:v>
                </c:pt>
                <c:pt idx="5612">
                  <c:v>-1.0705000000000001E-8</c:v>
                </c:pt>
                <c:pt idx="5613">
                  <c:v>-1.06925E-8</c:v>
                </c:pt>
                <c:pt idx="5614">
                  <c:v>-1.068E-8</c:v>
                </c:pt>
                <c:pt idx="5615">
                  <c:v>-1.0667499999999999E-8</c:v>
                </c:pt>
                <c:pt idx="5616">
                  <c:v>-1.0655E-8</c:v>
                </c:pt>
                <c:pt idx="5617">
                  <c:v>-1.0642499999999999E-8</c:v>
                </c:pt>
                <c:pt idx="5618">
                  <c:v>-1.063E-8</c:v>
                </c:pt>
                <c:pt idx="5619">
                  <c:v>-1.0617500000000001E-8</c:v>
                </c:pt>
                <c:pt idx="5620">
                  <c:v>-1.0605E-8</c:v>
                </c:pt>
                <c:pt idx="5621">
                  <c:v>-1.05925E-8</c:v>
                </c:pt>
                <c:pt idx="5622">
                  <c:v>-1.0579999999999999E-8</c:v>
                </c:pt>
                <c:pt idx="5623">
                  <c:v>-1.05675E-8</c:v>
                </c:pt>
                <c:pt idx="5624">
                  <c:v>-1.0554999999999999E-8</c:v>
                </c:pt>
                <c:pt idx="5625">
                  <c:v>-1.05425E-8</c:v>
                </c:pt>
                <c:pt idx="5626">
                  <c:v>-1.0530000000000001E-8</c:v>
                </c:pt>
                <c:pt idx="5627">
                  <c:v>-1.05175E-8</c:v>
                </c:pt>
                <c:pt idx="5628">
                  <c:v>-1.0505E-8</c:v>
                </c:pt>
                <c:pt idx="5629">
                  <c:v>-1.0492499999999999E-8</c:v>
                </c:pt>
                <c:pt idx="5630">
                  <c:v>-1.048E-8</c:v>
                </c:pt>
                <c:pt idx="5631">
                  <c:v>-1.0467499999999999E-8</c:v>
                </c:pt>
                <c:pt idx="5632">
                  <c:v>-1.0455E-8</c:v>
                </c:pt>
                <c:pt idx="5633">
                  <c:v>-1.0442500000000001E-8</c:v>
                </c:pt>
                <c:pt idx="5634">
                  <c:v>-1.043E-8</c:v>
                </c:pt>
                <c:pt idx="5635">
                  <c:v>-1.04175E-8</c:v>
                </c:pt>
                <c:pt idx="5636">
                  <c:v>-1.0405E-8</c:v>
                </c:pt>
                <c:pt idx="5637">
                  <c:v>-1.03925E-8</c:v>
                </c:pt>
                <c:pt idx="5638">
                  <c:v>-1.0379999999999999E-8</c:v>
                </c:pt>
                <c:pt idx="5639">
                  <c:v>-1.03675E-8</c:v>
                </c:pt>
                <c:pt idx="5640">
                  <c:v>-1.0355000000000001E-8</c:v>
                </c:pt>
                <c:pt idx="5641">
                  <c:v>-1.03425E-8</c:v>
                </c:pt>
                <c:pt idx="5642">
                  <c:v>-1.0330000000000001E-8</c:v>
                </c:pt>
                <c:pt idx="5643">
                  <c:v>-1.03175E-8</c:v>
                </c:pt>
                <c:pt idx="5644">
                  <c:v>-1.0305E-8</c:v>
                </c:pt>
                <c:pt idx="5645">
                  <c:v>-1.0292499999999999E-8</c:v>
                </c:pt>
                <c:pt idx="5646">
                  <c:v>-1.028E-8</c:v>
                </c:pt>
                <c:pt idx="5647">
                  <c:v>-1.0267500000000001E-8</c:v>
                </c:pt>
                <c:pt idx="5648">
                  <c:v>-1.0255E-8</c:v>
                </c:pt>
                <c:pt idx="5649">
                  <c:v>-1.0242500000000001E-8</c:v>
                </c:pt>
                <c:pt idx="5650">
                  <c:v>-1.023E-8</c:v>
                </c:pt>
                <c:pt idx="5651">
                  <c:v>-1.02175E-8</c:v>
                </c:pt>
                <c:pt idx="5652">
                  <c:v>-1.0204999999999999E-8</c:v>
                </c:pt>
                <c:pt idx="5653">
                  <c:v>-1.01925E-8</c:v>
                </c:pt>
                <c:pt idx="5654">
                  <c:v>-1.0179999999999999E-8</c:v>
                </c:pt>
                <c:pt idx="5655">
                  <c:v>-1.01675E-8</c:v>
                </c:pt>
                <c:pt idx="5656">
                  <c:v>-1.0155000000000001E-8</c:v>
                </c:pt>
                <c:pt idx="5657">
                  <c:v>-1.01425E-8</c:v>
                </c:pt>
                <c:pt idx="5658">
                  <c:v>-1.013E-8</c:v>
                </c:pt>
                <c:pt idx="5659">
                  <c:v>-1.0117499999999999E-8</c:v>
                </c:pt>
                <c:pt idx="5660">
                  <c:v>-1.0105E-8</c:v>
                </c:pt>
                <c:pt idx="5661">
                  <c:v>-1.0092499999999999E-8</c:v>
                </c:pt>
                <c:pt idx="5662">
                  <c:v>-1.008E-8</c:v>
                </c:pt>
                <c:pt idx="5663">
                  <c:v>-1.0067500000000001E-8</c:v>
                </c:pt>
                <c:pt idx="5664">
                  <c:v>-1.0055E-8</c:v>
                </c:pt>
                <c:pt idx="5665">
                  <c:v>-1.00425E-8</c:v>
                </c:pt>
                <c:pt idx="5666">
                  <c:v>-1.0029999999999999E-8</c:v>
                </c:pt>
                <c:pt idx="5667">
                  <c:v>-1.00175E-8</c:v>
                </c:pt>
                <c:pt idx="5668">
                  <c:v>-1.0004999999999999E-8</c:v>
                </c:pt>
                <c:pt idx="5669">
                  <c:v>-9.9925E-9</c:v>
                </c:pt>
                <c:pt idx="5670">
                  <c:v>-9.9800000000000007E-9</c:v>
                </c:pt>
                <c:pt idx="5671">
                  <c:v>-9.9674999999999998E-9</c:v>
                </c:pt>
                <c:pt idx="5672">
                  <c:v>-9.9550000000000005E-9</c:v>
                </c:pt>
                <c:pt idx="5673">
                  <c:v>-9.9424999999999995E-9</c:v>
                </c:pt>
                <c:pt idx="5674">
                  <c:v>-9.9300000000000002E-9</c:v>
                </c:pt>
                <c:pt idx="5675">
                  <c:v>-9.9174999999999993E-9</c:v>
                </c:pt>
                <c:pt idx="5676">
                  <c:v>-9.905E-9</c:v>
                </c:pt>
                <c:pt idx="5677">
                  <c:v>-9.8925000000000007E-9</c:v>
                </c:pt>
                <c:pt idx="5678">
                  <c:v>-9.8799999999999998E-9</c:v>
                </c:pt>
                <c:pt idx="5679">
                  <c:v>-9.8675000000000005E-9</c:v>
                </c:pt>
                <c:pt idx="5680">
                  <c:v>-9.8549999999999996E-9</c:v>
                </c:pt>
                <c:pt idx="5681">
                  <c:v>-9.8425000000000003E-9</c:v>
                </c:pt>
                <c:pt idx="5682">
                  <c:v>-9.8299999999999993E-9</c:v>
                </c:pt>
                <c:pt idx="5683">
                  <c:v>-9.8175000000000001E-9</c:v>
                </c:pt>
                <c:pt idx="5684">
                  <c:v>-9.8050000000000008E-9</c:v>
                </c:pt>
                <c:pt idx="5685">
                  <c:v>-9.7924999999999998E-9</c:v>
                </c:pt>
                <c:pt idx="5686">
                  <c:v>-9.7800000000000006E-9</c:v>
                </c:pt>
                <c:pt idx="5687">
                  <c:v>-9.7674999999999996E-9</c:v>
                </c:pt>
                <c:pt idx="5688">
                  <c:v>-9.7550000000000003E-9</c:v>
                </c:pt>
                <c:pt idx="5689">
                  <c:v>-9.7424999999999994E-9</c:v>
                </c:pt>
                <c:pt idx="5690">
                  <c:v>-9.7300000000000001E-9</c:v>
                </c:pt>
                <c:pt idx="5691">
                  <c:v>-9.7175000000000008E-9</c:v>
                </c:pt>
                <c:pt idx="5692">
                  <c:v>-9.7049999999999999E-9</c:v>
                </c:pt>
                <c:pt idx="5693">
                  <c:v>-9.6925000000000006E-9</c:v>
                </c:pt>
                <c:pt idx="5694">
                  <c:v>-9.6799999999999997E-9</c:v>
                </c:pt>
                <c:pt idx="5695">
                  <c:v>-9.6675000000000004E-9</c:v>
                </c:pt>
                <c:pt idx="5696">
                  <c:v>-9.6549999999999994E-9</c:v>
                </c:pt>
                <c:pt idx="5697">
                  <c:v>-9.6425000000000002E-9</c:v>
                </c:pt>
                <c:pt idx="5698">
                  <c:v>-9.6299999999999992E-9</c:v>
                </c:pt>
                <c:pt idx="5699">
                  <c:v>-9.6174999999999999E-9</c:v>
                </c:pt>
                <c:pt idx="5700">
                  <c:v>-9.6050000000000006E-9</c:v>
                </c:pt>
                <c:pt idx="5701">
                  <c:v>-9.5924999999999997E-9</c:v>
                </c:pt>
                <c:pt idx="5702">
                  <c:v>-9.5800000000000004E-9</c:v>
                </c:pt>
                <c:pt idx="5703">
                  <c:v>-9.5674999999999995E-9</c:v>
                </c:pt>
                <c:pt idx="5704">
                  <c:v>-9.5550000000000002E-9</c:v>
                </c:pt>
                <c:pt idx="5705">
                  <c:v>-9.5424999999999993E-9</c:v>
                </c:pt>
                <c:pt idx="5706">
                  <c:v>-9.53E-9</c:v>
                </c:pt>
                <c:pt idx="5707">
                  <c:v>-9.5175000000000007E-9</c:v>
                </c:pt>
                <c:pt idx="5708">
                  <c:v>-9.5049999999999997E-9</c:v>
                </c:pt>
                <c:pt idx="5709">
                  <c:v>-9.4925000000000005E-9</c:v>
                </c:pt>
                <c:pt idx="5710">
                  <c:v>-9.4799999999999995E-9</c:v>
                </c:pt>
                <c:pt idx="5711">
                  <c:v>-9.4675000000000002E-9</c:v>
                </c:pt>
                <c:pt idx="5712">
                  <c:v>-9.4549999999999993E-9</c:v>
                </c:pt>
                <c:pt idx="5713">
                  <c:v>-9.4425E-9</c:v>
                </c:pt>
                <c:pt idx="5714">
                  <c:v>-9.4300000000000007E-9</c:v>
                </c:pt>
                <c:pt idx="5715">
                  <c:v>-9.4174999999999998E-9</c:v>
                </c:pt>
                <c:pt idx="5716">
                  <c:v>-9.4050000000000005E-9</c:v>
                </c:pt>
                <c:pt idx="5717">
                  <c:v>-9.3924999999999996E-9</c:v>
                </c:pt>
                <c:pt idx="5718">
                  <c:v>-9.3800000000000003E-9</c:v>
                </c:pt>
                <c:pt idx="5719">
                  <c:v>-9.3674999999999993E-9</c:v>
                </c:pt>
                <c:pt idx="5720">
                  <c:v>-9.3550000000000001E-9</c:v>
                </c:pt>
                <c:pt idx="5721">
                  <c:v>-9.3425000000000008E-9</c:v>
                </c:pt>
                <c:pt idx="5722">
                  <c:v>-9.3299999999999998E-9</c:v>
                </c:pt>
                <c:pt idx="5723">
                  <c:v>-9.3175000000000005E-9</c:v>
                </c:pt>
                <c:pt idx="5724">
                  <c:v>-9.3049999999999996E-9</c:v>
                </c:pt>
                <c:pt idx="5725">
                  <c:v>-9.2925000000000003E-9</c:v>
                </c:pt>
                <c:pt idx="5726">
                  <c:v>-9.2799999999999994E-9</c:v>
                </c:pt>
                <c:pt idx="5727">
                  <c:v>-9.2675000000000001E-9</c:v>
                </c:pt>
                <c:pt idx="5728">
                  <c:v>-9.2550000000000008E-9</c:v>
                </c:pt>
                <c:pt idx="5729">
                  <c:v>-9.2424999999999999E-9</c:v>
                </c:pt>
                <c:pt idx="5730">
                  <c:v>-9.2300000000000006E-9</c:v>
                </c:pt>
                <c:pt idx="5731">
                  <c:v>-9.2174999999999997E-9</c:v>
                </c:pt>
                <c:pt idx="5732">
                  <c:v>-9.2050000000000004E-9</c:v>
                </c:pt>
                <c:pt idx="5733">
                  <c:v>-9.1924999999999994E-9</c:v>
                </c:pt>
                <c:pt idx="5734">
                  <c:v>-9.1800000000000001E-9</c:v>
                </c:pt>
                <c:pt idx="5735">
                  <c:v>-9.1674999999999992E-9</c:v>
                </c:pt>
                <c:pt idx="5736">
                  <c:v>-9.1549999999999999E-9</c:v>
                </c:pt>
                <c:pt idx="5737">
                  <c:v>-9.1425000000000006E-9</c:v>
                </c:pt>
                <c:pt idx="5738">
                  <c:v>-9.1299999999999997E-9</c:v>
                </c:pt>
                <c:pt idx="5739">
                  <c:v>-9.1175000000000004E-9</c:v>
                </c:pt>
                <c:pt idx="5740">
                  <c:v>-9.1049999999999995E-9</c:v>
                </c:pt>
                <c:pt idx="5741">
                  <c:v>-9.0925000000000002E-9</c:v>
                </c:pt>
                <c:pt idx="5742">
                  <c:v>-9.0799999999999993E-9</c:v>
                </c:pt>
                <c:pt idx="5743">
                  <c:v>-9.0675E-9</c:v>
                </c:pt>
                <c:pt idx="5744">
                  <c:v>-9.0550000000000007E-9</c:v>
                </c:pt>
                <c:pt idx="5745">
                  <c:v>-9.0424999999999997E-9</c:v>
                </c:pt>
                <c:pt idx="5746">
                  <c:v>-9.0300000000000005E-9</c:v>
                </c:pt>
                <c:pt idx="5747">
                  <c:v>-9.0174999999999995E-9</c:v>
                </c:pt>
                <c:pt idx="5748">
                  <c:v>-9.0050000000000002E-9</c:v>
                </c:pt>
                <c:pt idx="5749">
                  <c:v>-8.9924999999999993E-9</c:v>
                </c:pt>
                <c:pt idx="5750">
                  <c:v>-8.98E-9</c:v>
                </c:pt>
                <c:pt idx="5751">
                  <c:v>-8.9675000000000007E-9</c:v>
                </c:pt>
                <c:pt idx="5752">
                  <c:v>-8.9549999999999998E-9</c:v>
                </c:pt>
                <c:pt idx="5753">
                  <c:v>-8.9425000000000005E-9</c:v>
                </c:pt>
                <c:pt idx="5754">
                  <c:v>-8.9299999999999996E-9</c:v>
                </c:pt>
                <c:pt idx="5755">
                  <c:v>-8.9175000000000003E-9</c:v>
                </c:pt>
                <c:pt idx="5756">
                  <c:v>-8.9049999999999993E-9</c:v>
                </c:pt>
                <c:pt idx="5757">
                  <c:v>-8.8925000000000001E-9</c:v>
                </c:pt>
                <c:pt idx="5758">
                  <c:v>-8.8800000000000008E-9</c:v>
                </c:pt>
                <c:pt idx="5759">
                  <c:v>-8.8674999999999998E-9</c:v>
                </c:pt>
                <c:pt idx="5760">
                  <c:v>-8.8550000000000005E-9</c:v>
                </c:pt>
                <c:pt idx="5761">
                  <c:v>-8.8424999999999996E-9</c:v>
                </c:pt>
                <c:pt idx="5762">
                  <c:v>-8.8300000000000003E-9</c:v>
                </c:pt>
                <c:pt idx="5763">
                  <c:v>-8.8174999999999994E-9</c:v>
                </c:pt>
                <c:pt idx="5764">
                  <c:v>-8.8050000000000001E-9</c:v>
                </c:pt>
                <c:pt idx="5765">
                  <c:v>-8.7925000000000008E-9</c:v>
                </c:pt>
                <c:pt idx="5766">
                  <c:v>-8.7799999999999999E-9</c:v>
                </c:pt>
                <c:pt idx="5767">
                  <c:v>-8.7675000000000006E-9</c:v>
                </c:pt>
                <c:pt idx="5768">
                  <c:v>-8.7549999999999996E-9</c:v>
                </c:pt>
                <c:pt idx="5769">
                  <c:v>-8.7425000000000004E-9</c:v>
                </c:pt>
                <c:pt idx="5770">
                  <c:v>-8.7299999999999994E-9</c:v>
                </c:pt>
                <c:pt idx="5771">
                  <c:v>-8.7175000000000001E-9</c:v>
                </c:pt>
                <c:pt idx="5772">
                  <c:v>-8.7049999999999992E-9</c:v>
                </c:pt>
                <c:pt idx="5773">
                  <c:v>-8.6924999999999999E-9</c:v>
                </c:pt>
                <c:pt idx="5774">
                  <c:v>-8.6800000000000006E-9</c:v>
                </c:pt>
                <c:pt idx="5775">
                  <c:v>-8.6674999999999997E-9</c:v>
                </c:pt>
                <c:pt idx="5776">
                  <c:v>-8.6550000000000004E-9</c:v>
                </c:pt>
                <c:pt idx="5777">
                  <c:v>-8.6424999999999995E-9</c:v>
                </c:pt>
                <c:pt idx="5778">
                  <c:v>-8.6300000000000002E-9</c:v>
                </c:pt>
                <c:pt idx="5779">
                  <c:v>-8.6174999999999992E-9</c:v>
                </c:pt>
                <c:pt idx="5780">
                  <c:v>-8.605E-9</c:v>
                </c:pt>
                <c:pt idx="5781">
                  <c:v>-8.5925000000000007E-9</c:v>
                </c:pt>
                <c:pt idx="5782">
                  <c:v>-8.5799999999999997E-9</c:v>
                </c:pt>
                <c:pt idx="5783">
                  <c:v>-8.5675000000000005E-9</c:v>
                </c:pt>
                <c:pt idx="5784">
                  <c:v>-8.5549999999999995E-9</c:v>
                </c:pt>
                <c:pt idx="5785">
                  <c:v>-8.5425000000000002E-9</c:v>
                </c:pt>
                <c:pt idx="5786">
                  <c:v>-8.5299999999999993E-9</c:v>
                </c:pt>
                <c:pt idx="5787">
                  <c:v>-8.5175E-9</c:v>
                </c:pt>
                <c:pt idx="5788">
                  <c:v>-8.5050000000000007E-9</c:v>
                </c:pt>
                <c:pt idx="5789">
                  <c:v>-8.4924999999999998E-9</c:v>
                </c:pt>
                <c:pt idx="5790">
                  <c:v>-8.4800000000000005E-9</c:v>
                </c:pt>
                <c:pt idx="5791">
                  <c:v>-8.4674999999999996E-9</c:v>
                </c:pt>
                <c:pt idx="5792">
                  <c:v>-8.4550000000000003E-9</c:v>
                </c:pt>
                <c:pt idx="5793">
                  <c:v>-8.4424999999999993E-9</c:v>
                </c:pt>
                <c:pt idx="5794">
                  <c:v>-8.43E-9</c:v>
                </c:pt>
                <c:pt idx="5795">
                  <c:v>-8.4175000000000008E-9</c:v>
                </c:pt>
                <c:pt idx="5796">
                  <c:v>-8.4049999999999998E-9</c:v>
                </c:pt>
                <c:pt idx="5797">
                  <c:v>-8.3925000000000005E-9</c:v>
                </c:pt>
                <c:pt idx="5798">
                  <c:v>-8.3799999999999996E-9</c:v>
                </c:pt>
                <c:pt idx="5799">
                  <c:v>-8.3675000000000003E-9</c:v>
                </c:pt>
                <c:pt idx="5800">
                  <c:v>-8.3549999999999994E-9</c:v>
                </c:pt>
                <c:pt idx="5801">
                  <c:v>-8.3425000000000001E-9</c:v>
                </c:pt>
                <c:pt idx="5802">
                  <c:v>-8.3300000000000008E-9</c:v>
                </c:pt>
                <c:pt idx="5803">
                  <c:v>-8.3174999999999999E-9</c:v>
                </c:pt>
                <c:pt idx="5804">
                  <c:v>-8.3050000000000006E-9</c:v>
                </c:pt>
                <c:pt idx="5805">
                  <c:v>-8.2924999999999996E-9</c:v>
                </c:pt>
                <c:pt idx="5806">
                  <c:v>-8.2800000000000004E-9</c:v>
                </c:pt>
                <c:pt idx="5807">
                  <c:v>-8.2674999999999994E-9</c:v>
                </c:pt>
                <c:pt idx="5808">
                  <c:v>-8.2550000000000001E-9</c:v>
                </c:pt>
                <c:pt idx="5809">
                  <c:v>-8.2424999999999992E-9</c:v>
                </c:pt>
                <c:pt idx="5810">
                  <c:v>-8.2299999999999999E-9</c:v>
                </c:pt>
                <c:pt idx="5811">
                  <c:v>-8.2175000000000006E-9</c:v>
                </c:pt>
                <c:pt idx="5812">
                  <c:v>-8.2049999999999997E-9</c:v>
                </c:pt>
                <c:pt idx="5813">
                  <c:v>-8.1925000000000004E-9</c:v>
                </c:pt>
                <c:pt idx="5814">
                  <c:v>-8.1799999999999995E-9</c:v>
                </c:pt>
                <c:pt idx="5815">
                  <c:v>-8.1675000000000002E-9</c:v>
                </c:pt>
                <c:pt idx="5816">
                  <c:v>-8.1549999999999992E-9</c:v>
                </c:pt>
                <c:pt idx="5817">
                  <c:v>-8.1425E-9</c:v>
                </c:pt>
                <c:pt idx="5818">
                  <c:v>-8.1300000000000007E-9</c:v>
                </c:pt>
                <c:pt idx="5819">
                  <c:v>-8.1174999999999997E-9</c:v>
                </c:pt>
                <c:pt idx="5820">
                  <c:v>-8.1050000000000004E-9</c:v>
                </c:pt>
                <c:pt idx="5821">
                  <c:v>-8.0924999999999995E-9</c:v>
                </c:pt>
                <c:pt idx="5822">
                  <c:v>-8.0800000000000002E-9</c:v>
                </c:pt>
                <c:pt idx="5823">
                  <c:v>-8.0674999999999993E-9</c:v>
                </c:pt>
                <c:pt idx="5824">
                  <c:v>-8.055E-9</c:v>
                </c:pt>
                <c:pt idx="5825">
                  <c:v>-8.0425000000000007E-9</c:v>
                </c:pt>
                <c:pt idx="5826">
                  <c:v>-8.0299999999999998E-9</c:v>
                </c:pt>
                <c:pt idx="5827">
                  <c:v>-8.0175000000000005E-9</c:v>
                </c:pt>
                <c:pt idx="5828">
                  <c:v>-8.0049999999999996E-9</c:v>
                </c:pt>
                <c:pt idx="5829">
                  <c:v>-7.9925000000000003E-9</c:v>
                </c:pt>
                <c:pt idx="5830">
                  <c:v>-7.9799999999999993E-9</c:v>
                </c:pt>
                <c:pt idx="5831">
                  <c:v>-7.9675E-9</c:v>
                </c:pt>
                <c:pt idx="5832">
                  <c:v>-7.9550000000000008E-9</c:v>
                </c:pt>
                <c:pt idx="5833">
                  <c:v>-7.9424999999999998E-9</c:v>
                </c:pt>
                <c:pt idx="5834">
                  <c:v>-7.9300000000000005E-9</c:v>
                </c:pt>
                <c:pt idx="5835">
                  <c:v>-7.9174999999999996E-9</c:v>
                </c:pt>
                <c:pt idx="5836">
                  <c:v>-7.9050000000000003E-9</c:v>
                </c:pt>
                <c:pt idx="5837">
                  <c:v>-7.8924999999999994E-9</c:v>
                </c:pt>
                <c:pt idx="5838">
                  <c:v>-7.8800000000000001E-9</c:v>
                </c:pt>
                <c:pt idx="5839">
                  <c:v>-7.8675000000000008E-9</c:v>
                </c:pt>
                <c:pt idx="5840">
                  <c:v>-7.8549999999999999E-9</c:v>
                </c:pt>
                <c:pt idx="5841">
                  <c:v>-7.8425000000000006E-9</c:v>
                </c:pt>
                <c:pt idx="5842">
                  <c:v>-7.8299999999999996E-9</c:v>
                </c:pt>
                <c:pt idx="5843">
                  <c:v>-7.8175000000000004E-9</c:v>
                </c:pt>
                <c:pt idx="5844">
                  <c:v>-7.8049999999999994E-9</c:v>
                </c:pt>
                <c:pt idx="5845">
                  <c:v>-7.7925000000000001E-9</c:v>
                </c:pt>
                <c:pt idx="5846">
                  <c:v>-7.7799999999999992E-9</c:v>
                </c:pt>
                <c:pt idx="5847">
                  <c:v>-7.7674999999999999E-9</c:v>
                </c:pt>
                <c:pt idx="5848">
                  <c:v>-7.7550000000000006E-9</c:v>
                </c:pt>
                <c:pt idx="5849">
                  <c:v>-7.7424999999999997E-9</c:v>
                </c:pt>
                <c:pt idx="5850">
                  <c:v>-7.7300000000000004E-9</c:v>
                </c:pt>
                <c:pt idx="5851">
                  <c:v>-7.7174999999999995E-9</c:v>
                </c:pt>
                <c:pt idx="5852">
                  <c:v>-7.7050000000000002E-9</c:v>
                </c:pt>
                <c:pt idx="5853">
                  <c:v>-7.6924999999999992E-9</c:v>
                </c:pt>
                <c:pt idx="5854">
                  <c:v>-7.6799999999999999E-9</c:v>
                </c:pt>
                <c:pt idx="5855">
                  <c:v>-7.6675000000000007E-9</c:v>
                </c:pt>
                <c:pt idx="5856">
                  <c:v>-7.6549999999999997E-9</c:v>
                </c:pt>
                <c:pt idx="5857">
                  <c:v>-7.6425000000000004E-9</c:v>
                </c:pt>
                <c:pt idx="5858">
                  <c:v>-7.6299999999999995E-9</c:v>
                </c:pt>
                <c:pt idx="5859">
                  <c:v>-7.6175000000000002E-9</c:v>
                </c:pt>
                <c:pt idx="5860">
                  <c:v>-7.6049999999999993E-9</c:v>
                </c:pt>
                <c:pt idx="5861">
                  <c:v>-7.5925E-9</c:v>
                </c:pt>
                <c:pt idx="5862">
                  <c:v>-7.5800000000000007E-9</c:v>
                </c:pt>
                <c:pt idx="5863">
                  <c:v>-7.5674999999999998E-9</c:v>
                </c:pt>
                <c:pt idx="5864">
                  <c:v>-7.5550000000000005E-9</c:v>
                </c:pt>
                <c:pt idx="5865">
                  <c:v>-7.5424999999999995E-9</c:v>
                </c:pt>
                <c:pt idx="5866">
                  <c:v>-7.5300000000000003E-9</c:v>
                </c:pt>
                <c:pt idx="5867">
                  <c:v>-7.5174999999999993E-9</c:v>
                </c:pt>
                <c:pt idx="5868">
                  <c:v>-7.505E-9</c:v>
                </c:pt>
                <c:pt idx="5869">
                  <c:v>-7.4925000000000008E-9</c:v>
                </c:pt>
                <c:pt idx="5870">
                  <c:v>-7.4799999999999998E-9</c:v>
                </c:pt>
                <c:pt idx="5871">
                  <c:v>-7.4675000000000005E-9</c:v>
                </c:pt>
                <c:pt idx="5872">
                  <c:v>-7.4549999999999996E-9</c:v>
                </c:pt>
                <c:pt idx="5873">
                  <c:v>-7.4425000000000003E-9</c:v>
                </c:pt>
                <c:pt idx="5874">
                  <c:v>-7.4300000000000002E-9</c:v>
                </c:pt>
                <c:pt idx="5875">
                  <c:v>-7.4175000000000001E-9</c:v>
                </c:pt>
                <c:pt idx="5876">
                  <c:v>-7.405E-9</c:v>
                </c:pt>
                <c:pt idx="5877">
                  <c:v>-7.3924999999999999E-9</c:v>
                </c:pt>
                <c:pt idx="5878">
                  <c:v>-7.3799999999999997E-9</c:v>
                </c:pt>
                <c:pt idx="5879">
                  <c:v>-7.3674999999999996E-9</c:v>
                </c:pt>
                <c:pt idx="5880">
                  <c:v>-7.3550000000000003E-9</c:v>
                </c:pt>
                <c:pt idx="5881">
                  <c:v>-7.3425000000000002E-9</c:v>
                </c:pt>
                <c:pt idx="5882">
                  <c:v>-7.3300000000000001E-9</c:v>
                </c:pt>
                <c:pt idx="5883">
                  <c:v>-7.3175E-9</c:v>
                </c:pt>
                <c:pt idx="5884">
                  <c:v>-7.3049999999999999E-9</c:v>
                </c:pt>
                <c:pt idx="5885">
                  <c:v>-7.2924999999999998E-9</c:v>
                </c:pt>
                <c:pt idx="5886">
                  <c:v>-7.2799999999999997E-9</c:v>
                </c:pt>
                <c:pt idx="5887">
                  <c:v>-7.2675000000000004E-9</c:v>
                </c:pt>
                <c:pt idx="5888">
                  <c:v>-7.2550000000000003E-9</c:v>
                </c:pt>
                <c:pt idx="5889">
                  <c:v>-7.2425000000000002E-9</c:v>
                </c:pt>
                <c:pt idx="5890">
                  <c:v>-7.2300000000000001E-9</c:v>
                </c:pt>
                <c:pt idx="5891">
                  <c:v>-7.2174999999999999E-9</c:v>
                </c:pt>
                <c:pt idx="5892">
                  <c:v>-7.2049999999999998E-9</c:v>
                </c:pt>
                <c:pt idx="5893">
                  <c:v>-7.1924999999999997E-9</c:v>
                </c:pt>
                <c:pt idx="5894">
                  <c:v>-7.1799999999999996E-9</c:v>
                </c:pt>
                <c:pt idx="5895">
                  <c:v>-7.1675000000000003E-9</c:v>
                </c:pt>
                <c:pt idx="5896">
                  <c:v>-7.1550000000000002E-9</c:v>
                </c:pt>
                <c:pt idx="5897">
                  <c:v>-7.1425000000000001E-9</c:v>
                </c:pt>
                <c:pt idx="5898">
                  <c:v>-7.13E-9</c:v>
                </c:pt>
                <c:pt idx="5899">
                  <c:v>-7.1174999999999999E-9</c:v>
                </c:pt>
                <c:pt idx="5900">
                  <c:v>-7.1049999999999998E-9</c:v>
                </c:pt>
                <c:pt idx="5901">
                  <c:v>-7.0924999999999997E-9</c:v>
                </c:pt>
                <c:pt idx="5902">
                  <c:v>-7.0800000000000004E-9</c:v>
                </c:pt>
                <c:pt idx="5903">
                  <c:v>-7.0675000000000003E-9</c:v>
                </c:pt>
                <c:pt idx="5904">
                  <c:v>-7.0550000000000001E-9</c:v>
                </c:pt>
                <c:pt idx="5905">
                  <c:v>-7.0425E-9</c:v>
                </c:pt>
                <c:pt idx="5906">
                  <c:v>-7.0299999999999999E-9</c:v>
                </c:pt>
                <c:pt idx="5907">
                  <c:v>-7.0174999999999998E-9</c:v>
                </c:pt>
                <c:pt idx="5908">
                  <c:v>-7.0049999999999997E-9</c:v>
                </c:pt>
                <c:pt idx="5909">
                  <c:v>-6.9925000000000004E-9</c:v>
                </c:pt>
                <c:pt idx="5910">
                  <c:v>-6.9800000000000003E-9</c:v>
                </c:pt>
                <c:pt idx="5911">
                  <c:v>-6.9675000000000002E-9</c:v>
                </c:pt>
                <c:pt idx="5912">
                  <c:v>-6.9550000000000001E-9</c:v>
                </c:pt>
                <c:pt idx="5913">
                  <c:v>-6.9425E-9</c:v>
                </c:pt>
                <c:pt idx="5914">
                  <c:v>-6.9299999999999999E-9</c:v>
                </c:pt>
                <c:pt idx="5915">
                  <c:v>-6.9174999999999997E-9</c:v>
                </c:pt>
                <c:pt idx="5916">
                  <c:v>-6.9049999999999996E-9</c:v>
                </c:pt>
                <c:pt idx="5917">
                  <c:v>-6.8925000000000003E-9</c:v>
                </c:pt>
                <c:pt idx="5918">
                  <c:v>-6.8800000000000002E-9</c:v>
                </c:pt>
                <c:pt idx="5919">
                  <c:v>-6.8675000000000001E-9</c:v>
                </c:pt>
                <c:pt idx="5920">
                  <c:v>-6.855E-9</c:v>
                </c:pt>
                <c:pt idx="5921">
                  <c:v>-6.8424999999999999E-9</c:v>
                </c:pt>
                <c:pt idx="5922">
                  <c:v>-6.8299999999999998E-9</c:v>
                </c:pt>
                <c:pt idx="5923">
                  <c:v>-6.8174999999999997E-9</c:v>
                </c:pt>
                <c:pt idx="5924">
                  <c:v>-6.8050000000000004E-9</c:v>
                </c:pt>
                <c:pt idx="5925">
                  <c:v>-6.7925000000000003E-9</c:v>
                </c:pt>
                <c:pt idx="5926">
                  <c:v>-6.7800000000000002E-9</c:v>
                </c:pt>
                <c:pt idx="5927">
                  <c:v>-6.7675E-9</c:v>
                </c:pt>
                <c:pt idx="5928">
                  <c:v>-6.7549999999999999E-9</c:v>
                </c:pt>
                <c:pt idx="5929">
                  <c:v>-6.7424999999999998E-9</c:v>
                </c:pt>
                <c:pt idx="5930">
                  <c:v>-6.7299999999999997E-9</c:v>
                </c:pt>
                <c:pt idx="5931">
                  <c:v>-6.7174999999999996E-9</c:v>
                </c:pt>
                <c:pt idx="5932">
                  <c:v>-6.7050000000000003E-9</c:v>
                </c:pt>
                <c:pt idx="5933">
                  <c:v>-6.6925000000000002E-9</c:v>
                </c:pt>
                <c:pt idx="5934">
                  <c:v>-6.6800000000000001E-9</c:v>
                </c:pt>
                <c:pt idx="5935">
                  <c:v>-6.6675E-9</c:v>
                </c:pt>
                <c:pt idx="5936">
                  <c:v>-6.6549999999999999E-9</c:v>
                </c:pt>
                <c:pt idx="5937">
                  <c:v>-6.6424999999999998E-9</c:v>
                </c:pt>
                <c:pt idx="5938">
                  <c:v>-6.6299999999999996E-9</c:v>
                </c:pt>
                <c:pt idx="5939">
                  <c:v>-6.6175000000000004E-9</c:v>
                </c:pt>
                <c:pt idx="5940">
                  <c:v>-6.6050000000000002E-9</c:v>
                </c:pt>
                <c:pt idx="5941">
                  <c:v>-6.5925000000000001E-9</c:v>
                </c:pt>
                <c:pt idx="5942">
                  <c:v>-6.58E-9</c:v>
                </c:pt>
                <c:pt idx="5943">
                  <c:v>-6.5674999999999999E-9</c:v>
                </c:pt>
                <c:pt idx="5944">
                  <c:v>-6.5549999999999998E-9</c:v>
                </c:pt>
                <c:pt idx="5945">
                  <c:v>-6.5424999999999997E-9</c:v>
                </c:pt>
                <c:pt idx="5946">
                  <c:v>-6.5300000000000004E-9</c:v>
                </c:pt>
                <c:pt idx="5947">
                  <c:v>-6.5175000000000003E-9</c:v>
                </c:pt>
                <c:pt idx="5948">
                  <c:v>-6.5050000000000002E-9</c:v>
                </c:pt>
                <c:pt idx="5949">
                  <c:v>-6.4925000000000001E-9</c:v>
                </c:pt>
                <c:pt idx="5950">
                  <c:v>-6.48E-9</c:v>
                </c:pt>
                <c:pt idx="5951">
                  <c:v>-6.4674999999999998E-9</c:v>
                </c:pt>
                <c:pt idx="5952">
                  <c:v>-6.4549999999999997E-9</c:v>
                </c:pt>
                <c:pt idx="5953">
                  <c:v>-6.4424999999999996E-9</c:v>
                </c:pt>
                <c:pt idx="5954">
                  <c:v>-6.4300000000000003E-9</c:v>
                </c:pt>
                <c:pt idx="5955">
                  <c:v>-6.4175000000000002E-9</c:v>
                </c:pt>
                <c:pt idx="5956">
                  <c:v>-6.4050000000000001E-9</c:v>
                </c:pt>
                <c:pt idx="5957">
                  <c:v>-6.3925E-9</c:v>
                </c:pt>
                <c:pt idx="5958">
                  <c:v>-6.3799999999999999E-9</c:v>
                </c:pt>
                <c:pt idx="5959">
                  <c:v>-6.3674999999999998E-9</c:v>
                </c:pt>
                <c:pt idx="5960">
                  <c:v>-6.3549999999999997E-9</c:v>
                </c:pt>
                <c:pt idx="5961">
                  <c:v>-6.3425000000000004E-9</c:v>
                </c:pt>
                <c:pt idx="5962">
                  <c:v>-6.3300000000000003E-9</c:v>
                </c:pt>
                <c:pt idx="5963">
                  <c:v>-6.3175000000000002E-9</c:v>
                </c:pt>
                <c:pt idx="5964">
                  <c:v>-6.305E-9</c:v>
                </c:pt>
                <c:pt idx="5965">
                  <c:v>-6.2924999999999999E-9</c:v>
                </c:pt>
                <c:pt idx="5966">
                  <c:v>-6.2799999999999998E-9</c:v>
                </c:pt>
                <c:pt idx="5967">
                  <c:v>-6.2674999999999997E-9</c:v>
                </c:pt>
                <c:pt idx="5968">
                  <c:v>-6.2549999999999996E-9</c:v>
                </c:pt>
                <c:pt idx="5969">
                  <c:v>-6.2425000000000003E-9</c:v>
                </c:pt>
                <c:pt idx="5970">
                  <c:v>-6.2300000000000002E-9</c:v>
                </c:pt>
                <c:pt idx="5971">
                  <c:v>-6.2175000000000001E-9</c:v>
                </c:pt>
                <c:pt idx="5972">
                  <c:v>-6.205E-9</c:v>
                </c:pt>
                <c:pt idx="5973">
                  <c:v>-6.1924999999999999E-9</c:v>
                </c:pt>
                <c:pt idx="5974">
                  <c:v>-6.1799999999999998E-9</c:v>
                </c:pt>
                <c:pt idx="5975">
                  <c:v>-6.1674999999999996E-9</c:v>
                </c:pt>
                <c:pt idx="5976">
                  <c:v>-6.1550000000000004E-9</c:v>
                </c:pt>
                <c:pt idx="5977">
                  <c:v>-6.1425000000000002E-9</c:v>
                </c:pt>
                <c:pt idx="5978">
                  <c:v>-6.1300000000000001E-9</c:v>
                </c:pt>
                <c:pt idx="5979">
                  <c:v>-6.1175E-9</c:v>
                </c:pt>
                <c:pt idx="5980">
                  <c:v>-6.1049999999999999E-9</c:v>
                </c:pt>
                <c:pt idx="5981">
                  <c:v>-6.0924999999999998E-9</c:v>
                </c:pt>
                <c:pt idx="5982">
                  <c:v>-6.0799999999999997E-9</c:v>
                </c:pt>
                <c:pt idx="5983">
                  <c:v>-6.0675000000000004E-9</c:v>
                </c:pt>
                <c:pt idx="5984">
                  <c:v>-6.0550000000000003E-9</c:v>
                </c:pt>
                <c:pt idx="5985">
                  <c:v>-6.0425000000000002E-9</c:v>
                </c:pt>
                <c:pt idx="5986">
                  <c:v>-6.0300000000000001E-9</c:v>
                </c:pt>
                <c:pt idx="5987">
                  <c:v>-6.0175E-9</c:v>
                </c:pt>
                <c:pt idx="5988">
                  <c:v>-6.0049999999999998E-9</c:v>
                </c:pt>
                <c:pt idx="5989">
                  <c:v>-5.9924999999999997E-9</c:v>
                </c:pt>
                <c:pt idx="5990">
                  <c:v>-5.9799999999999996E-9</c:v>
                </c:pt>
                <c:pt idx="5991">
                  <c:v>-5.9675000000000003E-9</c:v>
                </c:pt>
                <c:pt idx="5992">
                  <c:v>-5.9550000000000002E-9</c:v>
                </c:pt>
                <c:pt idx="5993">
                  <c:v>-5.9425000000000001E-9</c:v>
                </c:pt>
                <c:pt idx="5994">
                  <c:v>-5.93E-9</c:v>
                </c:pt>
                <c:pt idx="5995">
                  <c:v>-5.9174999999999999E-9</c:v>
                </c:pt>
                <c:pt idx="5996">
                  <c:v>-5.9049999999999998E-9</c:v>
                </c:pt>
                <c:pt idx="5997">
                  <c:v>-5.8924999999999997E-9</c:v>
                </c:pt>
                <c:pt idx="5998">
                  <c:v>-5.8800000000000004E-9</c:v>
                </c:pt>
                <c:pt idx="5999">
                  <c:v>-5.8675000000000003E-9</c:v>
                </c:pt>
                <c:pt idx="6000">
                  <c:v>-5.8550000000000002E-9</c:v>
                </c:pt>
                <c:pt idx="6001">
                  <c:v>-5.8425E-9</c:v>
                </c:pt>
                <c:pt idx="6002">
                  <c:v>-5.8299999999999999E-9</c:v>
                </c:pt>
                <c:pt idx="6003">
                  <c:v>-5.8174999999999998E-9</c:v>
                </c:pt>
                <c:pt idx="6004">
                  <c:v>-5.8049999999999997E-9</c:v>
                </c:pt>
                <c:pt idx="6005">
                  <c:v>-5.7924999999999996E-9</c:v>
                </c:pt>
                <c:pt idx="6006">
                  <c:v>-5.7800000000000003E-9</c:v>
                </c:pt>
                <c:pt idx="6007">
                  <c:v>-5.7675000000000002E-9</c:v>
                </c:pt>
                <c:pt idx="6008">
                  <c:v>-5.7550000000000001E-9</c:v>
                </c:pt>
                <c:pt idx="6009">
                  <c:v>-5.7425E-9</c:v>
                </c:pt>
                <c:pt idx="6010">
                  <c:v>-5.7299999999999999E-9</c:v>
                </c:pt>
                <c:pt idx="6011">
                  <c:v>-5.7174999999999997E-9</c:v>
                </c:pt>
                <c:pt idx="6012">
                  <c:v>-5.7049999999999996E-9</c:v>
                </c:pt>
                <c:pt idx="6013">
                  <c:v>-5.6925000000000003E-9</c:v>
                </c:pt>
                <c:pt idx="6014">
                  <c:v>-5.6800000000000002E-9</c:v>
                </c:pt>
                <c:pt idx="6015">
                  <c:v>-5.6675000000000001E-9</c:v>
                </c:pt>
                <c:pt idx="6016">
                  <c:v>-5.655E-9</c:v>
                </c:pt>
                <c:pt idx="6017">
                  <c:v>-5.6424999999999999E-9</c:v>
                </c:pt>
                <c:pt idx="6018">
                  <c:v>-5.6299999999999998E-9</c:v>
                </c:pt>
                <c:pt idx="6019">
                  <c:v>-5.6174999999999997E-9</c:v>
                </c:pt>
                <c:pt idx="6020">
                  <c:v>-5.6050000000000004E-9</c:v>
                </c:pt>
                <c:pt idx="6021">
                  <c:v>-5.5925000000000003E-9</c:v>
                </c:pt>
                <c:pt idx="6022">
                  <c:v>-5.5800000000000002E-9</c:v>
                </c:pt>
                <c:pt idx="6023">
                  <c:v>-5.5675000000000001E-9</c:v>
                </c:pt>
                <c:pt idx="6024">
                  <c:v>-5.5549999999999999E-9</c:v>
                </c:pt>
                <c:pt idx="6025">
                  <c:v>-5.5424999999999998E-9</c:v>
                </c:pt>
                <c:pt idx="6026">
                  <c:v>-5.5299999999999997E-9</c:v>
                </c:pt>
                <c:pt idx="6027">
                  <c:v>-5.5174999999999996E-9</c:v>
                </c:pt>
                <c:pt idx="6028">
                  <c:v>-5.5050000000000003E-9</c:v>
                </c:pt>
                <c:pt idx="6029">
                  <c:v>-5.4925000000000002E-9</c:v>
                </c:pt>
                <c:pt idx="6030">
                  <c:v>-5.4800000000000001E-9</c:v>
                </c:pt>
                <c:pt idx="6031">
                  <c:v>-5.4675E-9</c:v>
                </c:pt>
                <c:pt idx="6032">
                  <c:v>-5.4549999999999999E-9</c:v>
                </c:pt>
                <c:pt idx="6033">
                  <c:v>-5.4424999999999998E-9</c:v>
                </c:pt>
                <c:pt idx="6034">
                  <c:v>-5.4299999999999997E-9</c:v>
                </c:pt>
                <c:pt idx="6035">
                  <c:v>-5.4175000000000004E-9</c:v>
                </c:pt>
                <c:pt idx="6036">
                  <c:v>-5.4050000000000003E-9</c:v>
                </c:pt>
                <c:pt idx="6037">
                  <c:v>-5.3925000000000001E-9</c:v>
                </c:pt>
                <c:pt idx="6038">
                  <c:v>-5.38E-9</c:v>
                </c:pt>
                <c:pt idx="6039">
                  <c:v>-5.3674999999999999E-9</c:v>
                </c:pt>
                <c:pt idx="6040">
                  <c:v>-5.3549999999999998E-9</c:v>
                </c:pt>
                <c:pt idx="6041">
                  <c:v>-5.3424999999999997E-9</c:v>
                </c:pt>
                <c:pt idx="6042">
                  <c:v>-5.3300000000000004E-9</c:v>
                </c:pt>
                <c:pt idx="6043">
                  <c:v>-5.3175000000000003E-9</c:v>
                </c:pt>
                <c:pt idx="6044">
                  <c:v>-5.3050000000000002E-9</c:v>
                </c:pt>
                <c:pt idx="6045">
                  <c:v>-5.2925000000000001E-9</c:v>
                </c:pt>
                <c:pt idx="6046">
                  <c:v>-5.28E-9</c:v>
                </c:pt>
                <c:pt idx="6047">
                  <c:v>-5.2674999999999999E-9</c:v>
                </c:pt>
                <c:pt idx="6048">
                  <c:v>-5.2549999999999997E-9</c:v>
                </c:pt>
                <c:pt idx="6049">
                  <c:v>-5.2424999999999996E-9</c:v>
                </c:pt>
                <c:pt idx="6050">
                  <c:v>-5.2300000000000003E-9</c:v>
                </c:pt>
                <c:pt idx="6051">
                  <c:v>-5.2175000000000002E-9</c:v>
                </c:pt>
                <c:pt idx="6052">
                  <c:v>-5.2050000000000001E-9</c:v>
                </c:pt>
                <c:pt idx="6053">
                  <c:v>-5.1925E-9</c:v>
                </c:pt>
                <c:pt idx="6054">
                  <c:v>-5.1799999999999999E-9</c:v>
                </c:pt>
                <c:pt idx="6055">
                  <c:v>-5.1674999999999998E-9</c:v>
                </c:pt>
                <c:pt idx="6056">
                  <c:v>-5.1549999999999997E-9</c:v>
                </c:pt>
                <c:pt idx="6057">
                  <c:v>-5.1425000000000004E-9</c:v>
                </c:pt>
                <c:pt idx="6058">
                  <c:v>-5.1300000000000003E-9</c:v>
                </c:pt>
                <c:pt idx="6059">
                  <c:v>-5.1175000000000002E-9</c:v>
                </c:pt>
                <c:pt idx="6060">
                  <c:v>-5.1050000000000001E-9</c:v>
                </c:pt>
                <c:pt idx="6061">
                  <c:v>-5.0924999999999999E-9</c:v>
                </c:pt>
                <c:pt idx="6062">
                  <c:v>-5.0799999999999998E-9</c:v>
                </c:pt>
                <c:pt idx="6063">
                  <c:v>-5.0674999999999997E-9</c:v>
                </c:pt>
                <c:pt idx="6064">
                  <c:v>-5.0549999999999996E-9</c:v>
                </c:pt>
                <c:pt idx="6065">
                  <c:v>-5.0425000000000003E-9</c:v>
                </c:pt>
                <c:pt idx="6066">
                  <c:v>-5.0300000000000002E-9</c:v>
                </c:pt>
                <c:pt idx="6067">
                  <c:v>-5.0175000000000001E-9</c:v>
                </c:pt>
                <c:pt idx="6068">
                  <c:v>-5.005E-9</c:v>
                </c:pt>
                <c:pt idx="6069">
                  <c:v>-4.9924999999999999E-9</c:v>
                </c:pt>
                <c:pt idx="6070">
                  <c:v>-4.9799999999999998E-9</c:v>
                </c:pt>
                <c:pt idx="6071">
                  <c:v>-4.9674999999999996E-9</c:v>
                </c:pt>
                <c:pt idx="6072">
                  <c:v>-4.9550000000000004E-9</c:v>
                </c:pt>
                <c:pt idx="6073">
                  <c:v>-4.9425000000000003E-9</c:v>
                </c:pt>
                <c:pt idx="6074">
                  <c:v>-4.9300000000000001E-9</c:v>
                </c:pt>
                <c:pt idx="6075">
                  <c:v>-4.9175E-9</c:v>
                </c:pt>
                <c:pt idx="6076">
                  <c:v>-4.9049999999999999E-9</c:v>
                </c:pt>
                <c:pt idx="6077">
                  <c:v>-4.8924999999999998E-9</c:v>
                </c:pt>
                <c:pt idx="6078">
                  <c:v>-4.8799999999999997E-9</c:v>
                </c:pt>
                <c:pt idx="6079">
                  <c:v>-4.8675000000000004E-9</c:v>
                </c:pt>
                <c:pt idx="6080">
                  <c:v>-4.8550000000000003E-9</c:v>
                </c:pt>
                <c:pt idx="6081">
                  <c:v>-4.8425000000000002E-9</c:v>
                </c:pt>
                <c:pt idx="6082">
                  <c:v>-4.8300000000000001E-9</c:v>
                </c:pt>
                <c:pt idx="6083">
                  <c:v>-4.8175E-9</c:v>
                </c:pt>
                <c:pt idx="6084">
                  <c:v>-4.8049999999999998E-9</c:v>
                </c:pt>
                <c:pt idx="6085">
                  <c:v>-4.7924999999999997E-9</c:v>
                </c:pt>
                <c:pt idx="6086">
                  <c:v>-4.7799999999999996E-9</c:v>
                </c:pt>
                <c:pt idx="6087">
                  <c:v>-4.7675000000000003E-9</c:v>
                </c:pt>
                <c:pt idx="6088">
                  <c:v>-4.7550000000000002E-9</c:v>
                </c:pt>
                <c:pt idx="6089">
                  <c:v>-4.7425000000000001E-9</c:v>
                </c:pt>
                <c:pt idx="6090">
                  <c:v>-4.73E-9</c:v>
                </c:pt>
                <c:pt idx="6091">
                  <c:v>-4.7174999999999999E-9</c:v>
                </c:pt>
                <c:pt idx="6092">
                  <c:v>-4.7049999999999998E-9</c:v>
                </c:pt>
                <c:pt idx="6093">
                  <c:v>-4.6924999999999997E-9</c:v>
                </c:pt>
                <c:pt idx="6094">
                  <c:v>-4.6800000000000004E-9</c:v>
                </c:pt>
                <c:pt idx="6095">
                  <c:v>-4.6675000000000003E-9</c:v>
                </c:pt>
                <c:pt idx="6096">
                  <c:v>-4.6550000000000002E-9</c:v>
                </c:pt>
                <c:pt idx="6097">
                  <c:v>-4.6425E-9</c:v>
                </c:pt>
                <c:pt idx="6098">
                  <c:v>-4.6299999999999999E-9</c:v>
                </c:pt>
                <c:pt idx="6099">
                  <c:v>-4.6174999999999998E-9</c:v>
                </c:pt>
                <c:pt idx="6100">
                  <c:v>-4.6049999999999997E-9</c:v>
                </c:pt>
                <c:pt idx="6101">
                  <c:v>-4.5924999999999996E-9</c:v>
                </c:pt>
                <c:pt idx="6102">
                  <c:v>-4.5800000000000003E-9</c:v>
                </c:pt>
                <c:pt idx="6103">
                  <c:v>-4.5675000000000002E-9</c:v>
                </c:pt>
                <c:pt idx="6104">
                  <c:v>-4.5550000000000001E-9</c:v>
                </c:pt>
                <c:pt idx="6105">
                  <c:v>-4.5425E-9</c:v>
                </c:pt>
                <c:pt idx="6106">
                  <c:v>-4.5299999999999999E-9</c:v>
                </c:pt>
                <c:pt idx="6107">
                  <c:v>-4.5174999999999998E-9</c:v>
                </c:pt>
                <c:pt idx="6108">
                  <c:v>-4.5049999999999996E-9</c:v>
                </c:pt>
                <c:pt idx="6109">
                  <c:v>-4.4925000000000004E-9</c:v>
                </c:pt>
                <c:pt idx="6110">
                  <c:v>-4.4800000000000002E-9</c:v>
                </c:pt>
                <c:pt idx="6111">
                  <c:v>-4.4675000000000001E-9</c:v>
                </c:pt>
                <c:pt idx="6112">
                  <c:v>-4.455E-9</c:v>
                </c:pt>
                <c:pt idx="6113">
                  <c:v>-4.4424999999999999E-9</c:v>
                </c:pt>
                <c:pt idx="6114">
                  <c:v>-4.4299999999999998E-9</c:v>
                </c:pt>
                <c:pt idx="6115">
                  <c:v>-4.4174999999999997E-9</c:v>
                </c:pt>
                <c:pt idx="6116">
                  <c:v>-4.4050000000000004E-9</c:v>
                </c:pt>
                <c:pt idx="6117">
                  <c:v>-4.3925000000000003E-9</c:v>
                </c:pt>
                <c:pt idx="6118">
                  <c:v>-4.3800000000000002E-9</c:v>
                </c:pt>
                <c:pt idx="6119">
                  <c:v>-4.3675000000000001E-9</c:v>
                </c:pt>
                <c:pt idx="6120">
                  <c:v>-4.355E-9</c:v>
                </c:pt>
                <c:pt idx="6121">
                  <c:v>-4.3424999999999998E-9</c:v>
                </c:pt>
                <c:pt idx="6122">
                  <c:v>-4.3299999999999997E-9</c:v>
                </c:pt>
                <c:pt idx="6123">
                  <c:v>-4.3174999999999996E-9</c:v>
                </c:pt>
                <c:pt idx="6124">
                  <c:v>-4.3050000000000003E-9</c:v>
                </c:pt>
                <c:pt idx="6125">
                  <c:v>-4.2925000000000002E-9</c:v>
                </c:pt>
                <c:pt idx="6126">
                  <c:v>-4.2800000000000001E-9</c:v>
                </c:pt>
                <c:pt idx="6127">
                  <c:v>-4.2675E-9</c:v>
                </c:pt>
                <c:pt idx="6128">
                  <c:v>-4.2549999999999999E-9</c:v>
                </c:pt>
                <c:pt idx="6129">
                  <c:v>-4.2424999999999998E-9</c:v>
                </c:pt>
                <c:pt idx="6130">
                  <c:v>-4.2299999999999997E-9</c:v>
                </c:pt>
                <c:pt idx="6131">
                  <c:v>-4.2175000000000004E-9</c:v>
                </c:pt>
                <c:pt idx="6132">
                  <c:v>-4.2050000000000003E-9</c:v>
                </c:pt>
                <c:pt idx="6133">
                  <c:v>-4.1925000000000002E-9</c:v>
                </c:pt>
                <c:pt idx="6134">
                  <c:v>-4.18E-9</c:v>
                </c:pt>
                <c:pt idx="6135">
                  <c:v>-4.1674999999999999E-9</c:v>
                </c:pt>
                <c:pt idx="6136">
                  <c:v>-4.1549999999999998E-9</c:v>
                </c:pt>
                <c:pt idx="6137">
                  <c:v>-4.1424999999999997E-9</c:v>
                </c:pt>
                <c:pt idx="6138">
                  <c:v>-4.1299999999999996E-9</c:v>
                </c:pt>
                <c:pt idx="6139">
                  <c:v>-4.1175000000000003E-9</c:v>
                </c:pt>
                <c:pt idx="6140">
                  <c:v>-4.1050000000000002E-9</c:v>
                </c:pt>
                <c:pt idx="6141">
                  <c:v>-4.0925000000000001E-9</c:v>
                </c:pt>
                <c:pt idx="6142">
                  <c:v>-4.08E-9</c:v>
                </c:pt>
                <c:pt idx="6143">
                  <c:v>-4.0674999999999999E-9</c:v>
                </c:pt>
                <c:pt idx="6144">
                  <c:v>-4.0549999999999997E-9</c:v>
                </c:pt>
                <c:pt idx="6145">
                  <c:v>-4.0424999999999996E-9</c:v>
                </c:pt>
                <c:pt idx="6146">
                  <c:v>-4.0300000000000004E-9</c:v>
                </c:pt>
                <c:pt idx="6147">
                  <c:v>-4.0175000000000002E-9</c:v>
                </c:pt>
                <c:pt idx="6148">
                  <c:v>-4.0050000000000001E-9</c:v>
                </c:pt>
                <c:pt idx="6149">
                  <c:v>-3.9925E-9</c:v>
                </c:pt>
                <c:pt idx="6150">
                  <c:v>-3.9799999999999999E-9</c:v>
                </c:pt>
                <c:pt idx="6151">
                  <c:v>-3.9674999999999998E-9</c:v>
                </c:pt>
                <c:pt idx="6152">
                  <c:v>-3.9549999999999997E-9</c:v>
                </c:pt>
                <c:pt idx="6153">
                  <c:v>-3.9425000000000004E-9</c:v>
                </c:pt>
                <c:pt idx="6154">
                  <c:v>-3.9300000000000003E-9</c:v>
                </c:pt>
                <c:pt idx="6155">
                  <c:v>-3.9175000000000002E-9</c:v>
                </c:pt>
                <c:pt idx="6156">
                  <c:v>-3.9050000000000001E-9</c:v>
                </c:pt>
                <c:pt idx="6157">
                  <c:v>-3.8924999999999999E-9</c:v>
                </c:pt>
                <c:pt idx="6158">
                  <c:v>-3.8799999999999998E-9</c:v>
                </c:pt>
                <c:pt idx="6159">
                  <c:v>-3.8674999999999997E-9</c:v>
                </c:pt>
                <c:pt idx="6160">
                  <c:v>-3.8549999999999996E-9</c:v>
                </c:pt>
                <c:pt idx="6161">
                  <c:v>-3.8425000000000003E-9</c:v>
                </c:pt>
                <c:pt idx="6162">
                  <c:v>-3.8300000000000002E-9</c:v>
                </c:pt>
                <c:pt idx="6163">
                  <c:v>-3.8175000000000001E-9</c:v>
                </c:pt>
                <c:pt idx="6164">
                  <c:v>-3.805E-9</c:v>
                </c:pt>
                <c:pt idx="6165">
                  <c:v>-3.7924999999999999E-9</c:v>
                </c:pt>
                <c:pt idx="6166">
                  <c:v>-3.7799999999999998E-9</c:v>
                </c:pt>
                <c:pt idx="6167">
                  <c:v>-3.7674999999999997E-9</c:v>
                </c:pt>
                <c:pt idx="6168">
                  <c:v>-3.7550000000000004E-9</c:v>
                </c:pt>
                <c:pt idx="6169">
                  <c:v>-3.7425000000000003E-9</c:v>
                </c:pt>
                <c:pt idx="6170">
                  <c:v>-3.7300000000000001E-9</c:v>
                </c:pt>
                <c:pt idx="6171">
                  <c:v>-3.7175E-9</c:v>
                </c:pt>
                <c:pt idx="6172">
                  <c:v>-3.7049999999999999E-9</c:v>
                </c:pt>
                <c:pt idx="6173">
                  <c:v>-3.6924999999999998E-9</c:v>
                </c:pt>
                <c:pt idx="6174">
                  <c:v>-3.6800000000000001E-9</c:v>
                </c:pt>
                <c:pt idx="6175">
                  <c:v>-3.6675E-9</c:v>
                </c:pt>
                <c:pt idx="6176">
                  <c:v>-3.6549999999999999E-9</c:v>
                </c:pt>
                <c:pt idx="6177">
                  <c:v>-3.6425000000000002E-9</c:v>
                </c:pt>
                <c:pt idx="6178">
                  <c:v>-3.6300000000000001E-9</c:v>
                </c:pt>
                <c:pt idx="6179">
                  <c:v>-3.6175E-9</c:v>
                </c:pt>
                <c:pt idx="6180">
                  <c:v>-3.6049999999999999E-9</c:v>
                </c:pt>
                <c:pt idx="6181">
                  <c:v>-3.5925000000000002E-9</c:v>
                </c:pt>
                <c:pt idx="6182">
                  <c:v>-3.58E-9</c:v>
                </c:pt>
                <c:pt idx="6183">
                  <c:v>-3.5674999999999999E-9</c:v>
                </c:pt>
                <c:pt idx="6184">
                  <c:v>-3.5549999999999998E-9</c:v>
                </c:pt>
                <c:pt idx="6185">
                  <c:v>-3.5425000000000001E-9</c:v>
                </c:pt>
                <c:pt idx="6186">
                  <c:v>-3.53E-9</c:v>
                </c:pt>
                <c:pt idx="6187">
                  <c:v>-3.5174999999999999E-9</c:v>
                </c:pt>
                <c:pt idx="6188">
                  <c:v>-3.5050000000000002E-9</c:v>
                </c:pt>
                <c:pt idx="6189">
                  <c:v>-3.4925000000000001E-9</c:v>
                </c:pt>
                <c:pt idx="6190">
                  <c:v>-3.48E-9</c:v>
                </c:pt>
                <c:pt idx="6191">
                  <c:v>-3.4674999999999999E-9</c:v>
                </c:pt>
                <c:pt idx="6192">
                  <c:v>-3.4550000000000002E-9</c:v>
                </c:pt>
                <c:pt idx="6193">
                  <c:v>-3.4425000000000001E-9</c:v>
                </c:pt>
                <c:pt idx="6194">
                  <c:v>-3.4299999999999999E-9</c:v>
                </c:pt>
                <c:pt idx="6195">
                  <c:v>-3.4174999999999998E-9</c:v>
                </c:pt>
                <c:pt idx="6196">
                  <c:v>-3.4050000000000001E-9</c:v>
                </c:pt>
                <c:pt idx="6197">
                  <c:v>-3.3925E-9</c:v>
                </c:pt>
                <c:pt idx="6198">
                  <c:v>-3.3799999999999999E-9</c:v>
                </c:pt>
                <c:pt idx="6199">
                  <c:v>-3.3674999999999998E-9</c:v>
                </c:pt>
                <c:pt idx="6200">
                  <c:v>-3.3550000000000001E-9</c:v>
                </c:pt>
                <c:pt idx="6201">
                  <c:v>-3.3425E-9</c:v>
                </c:pt>
                <c:pt idx="6202">
                  <c:v>-3.3299999999999999E-9</c:v>
                </c:pt>
                <c:pt idx="6203">
                  <c:v>-3.3175000000000002E-9</c:v>
                </c:pt>
                <c:pt idx="6204">
                  <c:v>-3.3050000000000001E-9</c:v>
                </c:pt>
                <c:pt idx="6205">
                  <c:v>-3.2925E-9</c:v>
                </c:pt>
                <c:pt idx="6206">
                  <c:v>-3.2799999999999998E-9</c:v>
                </c:pt>
                <c:pt idx="6207">
                  <c:v>-3.2675000000000001E-9</c:v>
                </c:pt>
                <c:pt idx="6208">
                  <c:v>-3.255E-9</c:v>
                </c:pt>
                <c:pt idx="6209">
                  <c:v>-3.2424999999999999E-9</c:v>
                </c:pt>
                <c:pt idx="6210">
                  <c:v>-3.2299999999999998E-9</c:v>
                </c:pt>
                <c:pt idx="6211">
                  <c:v>-3.2175000000000001E-9</c:v>
                </c:pt>
                <c:pt idx="6212">
                  <c:v>-3.205E-9</c:v>
                </c:pt>
                <c:pt idx="6213">
                  <c:v>-3.1924999999999999E-9</c:v>
                </c:pt>
                <c:pt idx="6214">
                  <c:v>-3.1800000000000002E-9</c:v>
                </c:pt>
                <c:pt idx="6215">
                  <c:v>-3.1675000000000001E-9</c:v>
                </c:pt>
                <c:pt idx="6216">
                  <c:v>-3.155E-9</c:v>
                </c:pt>
                <c:pt idx="6217">
                  <c:v>-3.1424999999999998E-9</c:v>
                </c:pt>
                <c:pt idx="6218">
                  <c:v>-3.1300000000000002E-9</c:v>
                </c:pt>
                <c:pt idx="6219">
                  <c:v>-3.1175E-9</c:v>
                </c:pt>
                <c:pt idx="6220">
                  <c:v>-3.1049999999999999E-9</c:v>
                </c:pt>
                <c:pt idx="6221">
                  <c:v>-3.0924999999999998E-9</c:v>
                </c:pt>
                <c:pt idx="6222">
                  <c:v>-3.0800000000000001E-9</c:v>
                </c:pt>
                <c:pt idx="6223">
                  <c:v>-3.0675E-9</c:v>
                </c:pt>
                <c:pt idx="6224">
                  <c:v>-3.0549999999999999E-9</c:v>
                </c:pt>
                <c:pt idx="6225">
                  <c:v>-3.0425000000000002E-9</c:v>
                </c:pt>
                <c:pt idx="6226">
                  <c:v>-3.0300000000000001E-9</c:v>
                </c:pt>
                <c:pt idx="6227">
                  <c:v>-3.0175E-9</c:v>
                </c:pt>
                <c:pt idx="6228">
                  <c:v>-3.0049999999999999E-9</c:v>
                </c:pt>
                <c:pt idx="6229">
                  <c:v>-2.9925000000000002E-9</c:v>
                </c:pt>
                <c:pt idx="6230">
                  <c:v>-2.98E-9</c:v>
                </c:pt>
                <c:pt idx="6231">
                  <c:v>-2.9674999999999999E-9</c:v>
                </c:pt>
                <c:pt idx="6232">
                  <c:v>-2.9549999999999998E-9</c:v>
                </c:pt>
                <c:pt idx="6233">
                  <c:v>-2.9425000000000001E-9</c:v>
                </c:pt>
                <c:pt idx="6234">
                  <c:v>-2.93E-9</c:v>
                </c:pt>
                <c:pt idx="6235">
                  <c:v>-2.9174999999999999E-9</c:v>
                </c:pt>
                <c:pt idx="6236">
                  <c:v>-2.9050000000000002E-9</c:v>
                </c:pt>
                <c:pt idx="6237">
                  <c:v>-2.8925000000000001E-9</c:v>
                </c:pt>
                <c:pt idx="6238">
                  <c:v>-2.88E-9</c:v>
                </c:pt>
                <c:pt idx="6239">
                  <c:v>-2.8674999999999999E-9</c:v>
                </c:pt>
                <c:pt idx="6240">
                  <c:v>-2.8550000000000002E-9</c:v>
                </c:pt>
                <c:pt idx="6241">
                  <c:v>-2.8425000000000001E-9</c:v>
                </c:pt>
                <c:pt idx="6242">
                  <c:v>-2.8299999999999999E-9</c:v>
                </c:pt>
                <c:pt idx="6243">
                  <c:v>-2.8174999999999998E-9</c:v>
                </c:pt>
                <c:pt idx="6244">
                  <c:v>-2.8050000000000001E-9</c:v>
                </c:pt>
                <c:pt idx="6245">
                  <c:v>-2.7925E-9</c:v>
                </c:pt>
                <c:pt idx="6246">
                  <c:v>-2.7799999999999999E-9</c:v>
                </c:pt>
                <c:pt idx="6247">
                  <c:v>-2.7674999999999998E-9</c:v>
                </c:pt>
                <c:pt idx="6248">
                  <c:v>-2.7550000000000001E-9</c:v>
                </c:pt>
                <c:pt idx="6249">
                  <c:v>-2.7425E-9</c:v>
                </c:pt>
                <c:pt idx="6250">
                  <c:v>-2.7299999999999999E-9</c:v>
                </c:pt>
                <c:pt idx="6251">
                  <c:v>-2.7175000000000002E-9</c:v>
                </c:pt>
                <c:pt idx="6252">
                  <c:v>-2.7050000000000001E-9</c:v>
                </c:pt>
                <c:pt idx="6253">
                  <c:v>-2.6925E-9</c:v>
                </c:pt>
                <c:pt idx="6254">
                  <c:v>-2.6799999999999998E-9</c:v>
                </c:pt>
                <c:pt idx="6255">
                  <c:v>-2.6675000000000001E-9</c:v>
                </c:pt>
                <c:pt idx="6256">
                  <c:v>-2.655E-9</c:v>
                </c:pt>
                <c:pt idx="6257">
                  <c:v>-2.6424999999999999E-9</c:v>
                </c:pt>
                <c:pt idx="6258">
                  <c:v>-2.6299999999999998E-9</c:v>
                </c:pt>
                <c:pt idx="6259">
                  <c:v>-2.6175000000000001E-9</c:v>
                </c:pt>
                <c:pt idx="6260">
                  <c:v>-2.605E-9</c:v>
                </c:pt>
                <c:pt idx="6261">
                  <c:v>-2.5924999999999999E-9</c:v>
                </c:pt>
                <c:pt idx="6262">
                  <c:v>-2.5800000000000002E-9</c:v>
                </c:pt>
                <c:pt idx="6263">
                  <c:v>-2.5675000000000001E-9</c:v>
                </c:pt>
                <c:pt idx="6264">
                  <c:v>-2.555E-9</c:v>
                </c:pt>
                <c:pt idx="6265">
                  <c:v>-2.5424999999999999E-9</c:v>
                </c:pt>
                <c:pt idx="6266">
                  <c:v>-2.5300000000000002E-9</c:v>
                </c:pt>
                <c:pt idx="6267">
                  <c:v>-2.5175E-9</c:v>
                </c:pt>
                <c:pt idx="6268">
                  <c:v>-2.5049999999999999E-9</c:v>
                </c:pt>
                <c:pt idx="6269">
                  <c:v>-2.4924999999999998E-9</c:v>
                </c:pt>
                <c:pt idx="6270">
                  <c:v>-2.4800000000000001E-9</c:v>
                </c:pt>
                <c:pt idx="6271">
                  <c:v>-2.4675E-9</c:v>
                </c:pt>
                <c:pt idx="6272">
                  <c:v>-2.4549999999999999E-9</c:v>
                </c:pt>
                <c:pt idx="6273">
                  <c:v>-2.4425000000000002E-9</c:v>
                </c:pt>
                <c:pt idx="6274">
                  <c:v>-2.4300000000000001E-9</c:v>
                </c:pt>
                <c:pt idx="6275">
                  <c:v>-2.4175E-9</c:v>
                </c:pt>
                <c:pt idx="6276">
                  <c:v>-2.4049999999999999E-9</c:v>
                </c:pt>
                <c:pt idx="6277">
                  <c:v>-2.3925000000000002E-9</c:v>
                </c:pt>
                <c:pt idx="6278">
                  <c:v>-2.3800000000000001E-9</c:v>
                </c:pt>
                <c:pt idx="6279">
                  <c:v>-2.3674999999999999E-9</c:v>
                </c:pt>
                <c:pt idx="6280">
                  <c:v>-2.3549999999999998E-9</c:v>
                </c:pt>
                <c:pt idx="6281">
                  <c:v>-2.3425000000000001E-9</c:v>
                </c:pt>
                <c:pt idx="6282">
                  <c:v>-2.33E-9</c:v>
                </c:pt>
                <c:pt idx="6283">
                  <c:v>-2.3174999999999999E-9</c:v>
                </c:pt>
                <c:pt idx="6284">
                  <c:v>-2.3049999999999998E-9</c:v>
                </c:pt>
                <c:pt idx="6285">
                  <c:v>-2.2925000000000001E-9</c:v>
                </c:pt>
                <c:pt idx="6286">
                  <c:v>-2.28E-9</c:v>
                </c:pt>
                <c:pt idx="6287">
                  <c:v>-2.2674999999999999E-9</c:v>
                </c:pt>
                <c:pt idx="6288">
                  <c:v>-2.2550000000000002E-9</c:v>
                </c:pt>
                <c:pt idx="6289">
                  <c:v>-2.2425000000000001E-9</c:v>
                </c:pt>
                <c:pt idx="6290">
                  <c:v>-2.23E-9</c:v>
                </c:pt>
                <c:pt idx="6291">
                  <c:v>-2.2174999999999998E-9</c:v>
                </c:pt>
                <c:pt idx="6292">
                  <c:v>-2.2050000000000001E-9</c:v>
                </c:pt>
                <c:pt idx="6293">
                  <c:v>-2.1925E-9</c:v>
                </c:pt>
                <c:pt idx="6294">
                  <c:v>-2.1799999999999999E-9</c:v>
                </c:pt>
                <c:pt idx="6295">
                  <c:v>-2.1674999999999998E-9</c:v>
                </c:pt>
                <c:pt idx="6296">
                  <c:v>-2.1550000000000001E-9</c:v>
                </c:pt>
                <c:pt idx="6297">
                  <c:v>-2.1425E-9</c:v>
                </c:pt>
                <c:pt idx="6298">
                  <c:v>-2.1299999999999999E-9</c:v>
                </c:pt>
                <c:pt idx="6299">
                  <c:v>-2.1175000000000002E-9</c:v>
                </c:pt>
                <c:pt idx="6300">
                  <c:v>-2.1050000000000001E-9</c:v>
                </c:pt>
                <c:pt idx="6301">
                  <c:v>-2.0925E-9</c:v>
                </c:pt>
                <c:pt idx="6302">
                  <c:v>-2.0799999999999998E-9</c:v>
                </c:pt>
                <c:pt idx="6303">
                  <c:v>-2.0675000000000001E-9</c:v>
                </c:pt>
                <c:pt idx="6304">
                  <c:v>-2.055E-9</c:v>
                </c:pt>
                <c:pt idx="6305">
                  <c:v>-2.0424999999999999E-9</c:v>
                </c:pt>
                <c:pt idx="6306">
                  <c:v>-2.0299999999999998E-9</c:v>
                </c:pt>
                <c:pt idx="6307">
                  <c:v>-2.0175000000000001E-9</c:v>
                </c:pt>
                <c:pt idx="6308">
                  <c:v>-2.005E-9</c:v>
                </c:pt>
                <c:pt idx="6309">
                  <c:v>-1.9924999999999999E-9</c:v>
                </c:pt>
                <c:pt idx="6310">
                  <c:v>-1.9800000000000002E-9</c:v>
                </c:pt>
                <c:pt idx="6311">
                  <c:v>-1.9675000000000001E-9</c:v>
                </c:pt>
                <c:pt idx="6312">
                  <c:v>-1.955E-9</c:v>
                </c:pt>
                <c:pt idx="6313">
                  <c:v>-1.9424999999999999E-9</c:v>
                </c:pt>
                <c:pt idx="6314">
                  <c:v>-1.9300000000000002E-9</c:v>
                </c:pt>
                <c:pt idx="6315">
                  <c:v>-1.9175E-9</c:v>
                </c:pt>
                <c:pt idx="6316">
                  <c:v>-1.9049999999999999E-9</c:v>
                </c:pt>
                <c:pt idx="6317">
                  <c:v>-1.8924999999999998E-9</c:v>
                </c:pt>
                <c:pt idx="6318">
                  <c:v>-1.8800000000000001E-9</c:v>
                </c:pt>
                <c:pt idx="6319">
                  <c:v>-1.8675E-9</c:v>
                </c:pt>
                <c:pt idx="6320">
                  <c:v>-1.8549999999999999E-9</c:v>
                </c:pt>
                <c:pt idx="6321">
                  <c:v>-1.8425E-9</c:v>
                </c:pt>
                <c:pt idx="6322">
                  <c:v>-1.8300000000000001E-9</c:v>
                </c:pt>
                <c:pt idx="6323">
                  <c:v>-1.8175E-9</c:v>
                </c:pt>
                <c:pt idx="6324">
                  <c:v>-1.8050000000000001E-9</c:v>
                </c:pt>
                <c:pt idx="6325">
                  <c:v>-1.7925E-9</c:v>
                </c:pt>
                <c:pt idx="6326">
                  <c:v>-1.7800000000000001E-9</c:v>
                </c:pt>
                <c:pt idx="6327">
                  <c:v>-1.7674999999999999E-9</c:v>
                </c:pt>
                <c:pt idx="6328">
                  <c:v>-1.755E-9</c:v>
                </c:pt>
                <c:pt idx="6329">
                  <c:v>-1.7424999999999999E-9</c:v>
                </c:pt>
                <c:pt idx="6330">
                  <c:v>-1.73E-9</c:v>
                </c:pt>
                <c:pt idx="6331">
                  <c:v>-1.7174999999999999E-9</c:v>
                </c:pt>
                <c:pt idx="6332">
                  <c:v>-1.705E-9</c:v>
                </c:pt>
                <c:pt idx="6333">
                  <c:v>-1.6925000000000001E-9</c:v>
                </c:pt>
                <c:pt idx="6334">
                  <c:v>-1.68E-9</c:v>
                </c:pt>
                <c:pt idx="6335">
                  <c:v>-1.6675000000000001E-9</c:v>
                </c:pt>
                <c:pt idx="6336">
                  <c:v>-1.655E-9</c:v>
                </c:pt>
                <c:pt idx="6337">
                  <c:v>-1.6425000000000001E-9</c:v>
                </c:pt>
                <c:pt idx="6338">
                  <c:v>-1.63E-9</c:v>
                </c:pt>
                <c:pt idx="6339">
                  <c:v>-1.6175E-9</c:v>
                </c:pt>
                <c:pt idx="6340">
                  <c:v>-1.6049999999999999E-9</c:v>
                </c:pt>
                <c:pt idx="6341">
                  <c:v>-1.5925E-9</c:v>
                </c:pt>
                <c:pt idx="6342">
                  <c:v>-1.5799999999999999E-9</c:v>
                </c:pt>
                <c:pt idx="6343">
                  <c:v>-1.5675E-9</c:v>
                </c:pt>
                <c:pt idx="6344">
                  <c:v>-1.5549999999999999E-9</c:v>
                </c:pt>
                <c:pt idx="6345">
                  <c:v>-1.5425E-9</c:v>
                </c:pt>
                <c:pt idx="6346">
                  <c:v>-1.5300000000000001E-9</c:v>
                </c:pt>
                <c:pt idx="6347">
                  <c:v>-1.5175E-9</c:v>
                </c:pt>
                <c:pt idx="6348">
                  <c:v>-1.5050000000000001E-9</c:v>
                </c:pt>
                <c:pt idx="6349">
                  <c:v>-1.4925E-9</c:v>
                </c:pt>
                <c:pt idx="6350">
                  <c:v>-1.4800000000000001E-9</c:v>
                </c:pt>
                <c:pt idx="6351">
                  <c:v>-1.4674999999999999E-9</c:v>
                </c:pt>
                <c:pt idx="6352">
                  <c:v>-1.455E-9</c:v>
                </c:pt>
                <c:pt idx="6353">
                  <c:v>-1.4424999999999999E-9</c:v>
                </c:pt>
                <c:pt idx="6354">
                  <c:v>-1.43E-9</c:v>
                </c:pt>
                <c:pt idx="6355">
                  <c:v>-1.4174999999999999E-9</c:v>
                </c:pt>
                <c:pt idx="6356">
                  <c:v>-1.405E-9</c:v>
                </c:pt>
                <c:pt idx="6357">
                  <c:v>-1.3925000000000001E-9</c:v>
                </c:pt>
                <c:pt idx="6358">
                  <c:v>-1.38E-9</c:v>
                </c:pt>
                <c:pt idx="6359">
                  <c:v>-1.3675000000000001E-9</c:v>
                </c:pt>
                <c:pt idx="6360">
                  <c:v>-1.355E-9</c:v>
                </c:pt>
                <c:pt idx="6361">
                  <c:v>-1.3425000000000001E-9</c:v>
                </c:pt>
                <c:pt idx="6362">
                  <c:v>-1.33E-9</c:v>
                </c:pt>
                <c:pt idx="6363">
                  <c:v>-1.3175000000000001E-9</c:v>
                </c:pt>
                <c:pt idx="6364">
                  <c:v>-1.3049999999999999E-9</c:v>
                </c:pt>
                <c:pt idx="6365">
                  <c:v>-1.2925E-9</c:v>
                </c:pt>
                <c:pt idx="6366">
                  <c:v>-1.2799999999999999E-9</c:v>
                </c:pt>
                <c:pt idx="6367">
                  <c:v>-1.2675E-9</c:v>
                </c:pt>
                <c:pt idx="6368">
                  <c:v>-1.2549999999999999E-9</c:v>
                </c:pt>
                <c:pt idx="6369">
                  <c:v>-1.2425E-9</c:v>
                </c:pt>
                <c:pt idx="6370">
                  <c:v>-1.2300000000000001E-9</c:v>
                </c:pt>
                <c:pt idx="6371">
                  <c:v>-1.2175E-9</c:v>
                </c:pt>
                <c:pt idx="6372">
                  <c:v>-1.2050000000000001E-9</c:v>
                </c:pt>
                <c:pt idx="6373">
                  <c:v>-1.1925E-9</c:v>
                </c:pt>
                <c:pt idx="6374">
                  <c:v>-1.1800000000000001E-9</c:v>
                </c:pt>
                <c:pt idx="6375">
                  <c:v>-1.1674999999999999E-9</c:v>
                </c:pt>
                <c:pt idx="6376">
                  <c:v>-1.155E-9</c:v>
                </c:pt>
                <c:pt idx="6377">
                  <c:v>-1.1424999999999999E-9</c:v>
                </c:pt>
                <c:pt idx="6378">
                  <c:v>-1.13E-9</c:v>
                </c:pt>
                <c:pt idx="6379">
                  <c:v>-1.1174999999999999E-9</c:v>
                </c:pt>
                <c:pt idx="6380">
                  <c:v>-1.105E-9</c:v>
                </c:pt>
                <c:pt idx="6381">
                  <c:v>-1.0924999999999999E-9</c:v>
                </c:pt>
                <c:pt idx="6382">
                  <c:v>-1.08E-9</c:v>
                </c:pt>
                <c:pt idx="6383">
                  <c:v>-1.0675000000000001E-9</c:v>
                </c:pt>
                <c:pt idx="6384">
                  <c:v>-1.055E-9</c:v>
                </c:pt>
                <c:pt idx="6385">
                  <c:v>-1.0425000000000001E-9</c:v>
                </c:pt>
                <c:pt idx="6386">
                  <c:v>-1.03E-9</c:v>
                </c:pt>
                <c:pt idx="6387">
                  <c:v>-1.0175000000000001E-9</c:v>
                </c:pt>
                <c:pt idx="6388">
                  <c:v>-1.0049999999999999E-9</c:v>
                </c:pt>
                <c:pt idx="6389">
                  <c:v>-9.9250000000000004E-10</c:v>
                </c:pt>
                <c:pt idx="6390">
                  <c:v>-9.7999999999999992E-10</c:v>
                </c:pt>
                <c:pt idx="6391">
                  <c:v>-9.6750000000000002E-10</c:v>
                </c:pt>
                <c:pt idx="6392">
                  <c:v>-9.5499999999999991E-10</c:v>
                </c:pt>
                <c:pt idx="6393">
                  <c:v>-9.425E-10</c:v>
                </c:pt>
                <c:pt idx="6394">
                  <c:v>-9.2999999999999999E-10</c:v>
                </c:pt>
                <c:pt idx="6395">
                  <c:v>-9.1749999999999999E-10</c:v>
                </c:pt>
                <c:pt idx="6396">
                  <c:v>-9.0499999999999998E-10</c:v>
                </c:pt>
                <c:pt idx="6397">
                  <c:v>-8.9249999999999997E-10</c:v>
                </c:pt>
                <c:pt idx="6398">
                  <c:v>-8.7999999999999996E-10</c:v>
                </c:pt>
                <c:pt idx="6399">
                  <c:v>-8.6749999999999995E-10</c:v>
                </c:pt>
                <c:pt idx="6400">
                  <c:v>-8.5500000000000005E-10</c:v>
                </c:pt>
                <c:pt idx="6401">
                  <c:v>-8.4250000000000004E-10</c:v>
                </c:pt>
                <c:pt idx="6402">
                  <c:v>-8.3000000000000003E-10</c:v>
                </c:pt>
                <c:pt idx="6403">
                  <c:v>-8.1750000000000002E-10</c:v>
                </c:pt>
                <c:pt idx="6404">
                  <c:v>-8.0500000000000001E-10</c:v>
                </c:pt>
                <c:pt idx="6405">
                  <c:v>-7.925E-10</c:v>
                </c:pt>
                <c:pt idx="6406">
                  <c:v>-7.7999999999999999E-10</c:v>
                </c:pt>
                <c:pt idx="6407">
                  <c:v>-7.6749999999999999E-10</c:v>
                </c:pt>
                <c:pt idx="6408">
                  <c:v>-7.5499999999999998E-10</c:v>
                </c:pt>
                <c:pt idx="6409">
                  <c:v>-7.4249999999999997E-10</c:v>
                </c:pt>
                <c:pt idx="6410">
                  <c:v>-7.2999999999999996E-10</c:v>
                </c:pt>
                <c:pt idx="6411">
                  <c:v>-7.1749999999999995E-10</c:v>
                </c:pt>
                <c:pt idx="6412">
                  <c:v>-7.0500000000000005E-10</c:v>
                </c:pt>
                <c:pt idx="6413">
                  <c:v>-6.9250000000000004E-10</c:v>
                </c:pt>
                <c:pt idx="6414">
                  <c:v>-6.8000000000000003E-10</c:v>
                </c:pt>
                <c:pt idx="6415">
                  <c:v>-6.6750000000000002E-10</c:v>
                </c:pt>
                <c:pt idx="6416">
                  <c:v>-6.5500000000000001E-10</c:v>
                </c:pt>
                <c:pt idx="6417">
                  <c:v>-6.425E-10</c:v>
                </c:pt>
                <c:pt idx="6418">
                  <c:v>-6.3E-10</c:v>
                </c:pt>
                <c:pt idx="6419">
                  <c:v>-6.1749999999999999E-10</c:v>
                </c:pt>
                <c:pt idx="6420">
                  <c:v>-6.0499999999999998E-10</c:v>
                </c:pt>
                <c:pt idx="6421">
                  <c:v>-5.9249999999999997E-10</c:v>
                </c:pt>
                <c:pt idx="6422">
                  <c:v>-5.7999999999999996E-10</c:v>
                </c:pt>
                <c:pt idx="6423">
                  <c:v>-5.6749999999999995E-10</c:v>
                </c:pt>
                <c:pt idx="6424">
                  <c:v>-5.5500000000000005E-10</c:v>
                </c:pt>
                <c:pt idx="6425">
                  <c:v>-5.4250000000000004E-10</c:v>
                </c:pt>
                <c:pt idx="6426">
                  <c:v>-5.3000000000000003E-10</c:v>
                </c:pt>
                <c:pt idx="6427">
                  <c:v>-5.1750000000000002E-10</c:v>
                </c:pt>
                <c:pt idx="6428">
                  <c:v>-5.0500000000000001E-10</c:v>
                </c:pt>
                <c:pt idx="6429">
                  <c:v>-4.9250000000000001E-10</c:v>
                </c:pt>
                <c:pt idx="6430">
                  <c:v>-4.8E-10</c:v>
                </c:pt>
                <c:pt idx="6431">
                  <c:v>-4.6749999999999999E-10</c:v>
                </c:pt>
                <c:pt idx="6432">
                  <c:v>-4.5499999999999998E-10</c:v>
                </c:pt>
                <c:pt idx="6433">
                  <c:v>-4.4250000000000002E-10</c:v>
                </c:pt>
                <c:pt idx="6434">
                  <c:v>-4.3000000000000001E-10</c:v>
                </c:pt>
                <c:pt idx="6435">
                  <c:v>-4.1750000000000001E-10</c:v>
                </c:pt>
                <c:pt idx="6436">
                  <c:v>-4.05E-10</c:v>
                </c:pt>
                <c:pt idx="6437">
                  <c:v>-3.9249999999999999E-10</c:v>
                </c:pt>
                <c:pt idx="6438">
                  <c:v>-3.7999999999999998E-10</c:v>
                </c:pt>
                <c:pt idx="6439">
                  <c:v>-3.6750000000000002E-10</c:v>
                </c:pt>
                <c:pt idx="6440">
                  <c:v>-3.5500000000000001E-10</c:v>
                </c:pt>
                <c:pt idx="6441">
                  <c:v>-3.4250000000000001E-10</c:v>
                </c:pt>
                <c:pt idx="6442">
                  <c:v>-3.3E-10</c:v>
                </c:pt>
                <c:pt idx="6443">
                  <c:v>-3.1749999999999999E-10</c:v>
                </c:pt>
                <c:pt idx="6444">
                  <c:v>-3.0499999999999998E-10</c:v>
                </c:pt>
                <c:pt idx="6445">
                  <c:v>-2.9250000000000002E-10</c:v>
                </c:pt>
                <c:pt idx="6446">
                  <c:v>-2.8000000000000002E-10</c:v>
                </c:pt>
                <c:pt idx="6447">
                  <c:v>-2.6750000000000001E-10</c:v>
                </c:pt>
                <c:pt idx="6448">
                  <c:v>-2.55E-10</c:v>
                </c:pt>
                <c:pt idx="6449">
                  <c:v>-2.4249999999999999E-10</c:v>
                </c:pt>
                <c:pt idx="6450">
                  <c:v>-2.3000000000000001E-10</c:v>
                </c:pt>
                <c:pt idx="6451">
                  <c:v>-2.175E-10</c:v>
                </c:pt>
                <c:pt idx="6452">
                  <c:v>-2.0499999999999999E-10</c:v>
                </c:pt>
                <c:pt idx="6453">
                  <c:v>-1.9250000000000001E-10</c:v>
                </c:pt>
                <c:pt idx="6454">
                  <c:v>-1.8E-10</c:v>
                </c:pt>
                <c:pt idx="6455">
                  <c:v>-1.6749999999999999E-10</c:v>
                </c:pt>
                <c:pt idx="6456">
                  <c:v>-1.5500000000000001E-10</c:v>
                </c:pt>
                <c:pt idx="6457">
                  <c:v>-1.425E-10</c:v>
                </c:pt>
                <c:pt idx="6458">
                  <c:v>-1.2999999999999999E-10</c:v>
                </c:pt>
                <c:pt idx="6459">
                  <c:v>-1.1750000000000001E-10</c:v>
                </c:pt>
                <c:pt idx="6460">
                  <c:v>-1.05E-10</c:v>
                </c:pt>
                <c:pt idx="6461">
                  <c:v>-9.2500000000000004E-11</c:v>
                </c:pt>
                <c:pt idx="6462">
                  <c:v>-7.9999999999999995E-11</c:v>
                </c:pt>
                <c:pt idx="6463">
                  <c:v>-6.75E-11</c:v>
                </c:pt>
                <c:pt idx="6464">
                  <c:v>-5.4999999999999997E-11</c:v>
                </c:pt>
                <c:pt idx="6465">
                  <c:v>-4.2500000000000002E-11</c:v>
                </c:pt>
                <c:pt idx="6466">
                  <c:v>-3E-11</c:v>
                </c:pt>
                <c:pt idx="6467">
                  <c:v>-1.7500000000000001E-11</c:v>
                </c:pt>
                <c:pt idx="6468">
                  <c:v>-4.9999999999999997E-12</c:v>
                </c:pt>
                <c:pt idx="6469">
                  <c:v>7.5E-12</c:v>
                </c:pt>
                <c:pt idx="6470">
                  <c:v>1.9999999999999999E-11</c:v>
                </c:pt>
                <c:pt idx="6471">
                  <c:v>3.2499999999999998E-11</c:v>
                </c:pt>
                <c:pt idx="6472">
                  <c:v>4.5E-11</c:v>
                </c:pt>
                <c:pt idx="6473">
                  <c:v>5.7500000000000002E-11</c:v>
                </c:pt>
                <c:pt idx="6474">
                  <c:v>7.0000000000000004E-11</c:v>
                </c:pt>
                <c:pt idx="6475">
                  <c:v>8.2499999999999999E-11</c:v>
                </c:pt>
                <c:pt idx="6476">
                  <c:v>9.4999999999999995E-11</c:v>
                </c:pt>
                <c:pt idx="6477">
                  <c:v>1.075E-10</c:v>
                </c:pt>
                <c:pt idx="6478">
                  <c:v>1.2E-10</c:v>
                </c:pt>
                <c:pt idx="6479">
                  <c:v>1.3250000000000001E-10</c:v>
                </c:pt>
                <c:pt idx="6480">
                  <c:v>1.4499999999999999E-10</c:v>
                </c:pt>
                <c:pt idx="6481">
                  <c:v>1.575E-10</c:v>
                </c:pt>
                <c:pt idx="6482">
                  <c:v>1.7000000000000001E-10</c:v>
                </c:pt>
                <c:pt idx="6483">
                  <c:v>1.8249999999999999E-10</c:v>
                </c:pt>
                <c:pt idx="6484">
                  <c:v>1.95E-10</c:v>
                </c:pt>
                <c:pt idx="6485">
                  <c:v>2.0750000000000001E-10</c:v>
                </c:pt>
                <c:pt idx="6486">
                  <c:v>2.1999999999999999E-10</c:v>
                </c:pt>
                <c:pt idx="6487">
                  <c:v>2.325E-10</c:v>
                </c:pt>
                <c:pt idx="6488">
                  <c:v>2.4499999999999998E-10</c:v>
                </c:pt>
                <c:pt idx="6489">
                  <c:v>2.5749999999999999E-10</c:v>
                </c:pt>
                <c:pt idx="6490">
                  <c:v>2.7E-10</c:v>
                </c:pt>
                <c:pt idx="6491">
                  <c:v>2.8250000000000001E-10</c:v>
                </c:pt>
                <c:pt idx="6492">
                  <c:v>2.9500000000000002E-10</c:v>
                </c:pt>
                <c:pt idx="6493">
                  <c:v>3.0750000000000002E-10</c:v>
                </c:pt>
                <c:pt idx="6494">
                  <c:v>3.1999999999999998E-10</c:v>
                </c:pt>
                <c:pt idx="6495">
                  <c:v>3.3249999999999999E-10</c:v>
                </c:pt>
                <c:pt idx="6496">
                  <c:v>3.45E-10</c:v>
                </c:pt>
                <c:pt idx="6497">
                  <c:v>3.5750000000000001E-10</c:v>
                </c:pt>
                <c:pt idx="6498">
                  <c:v>3.7000000000000001E-10</c:v>
                </c:pt>
                <c:pt idx="6499">
                  <c:v>3.8250000000000002E-10</c:v>
                </c:pt>
                <c:pt idx="6500">
                  <c:v>3.9499999999999998E-10</c:v>
                </c:pt>
                <c:pt idx="6501">
                  <c:v>4.0749999999999999E-10</c:v>
                </c:pt>
                <c:pt idx="6502">
                  <c:v>4.2E-10</c:v>
                </c:pt>
                <c:pt idx="6503">
                  <c:v>4.3250000000000001E-10</c:v>
                </c:pt>
                <c:pt idx="6504">
                  <c:v>4.4500000000000001E-10</c:v>
                </c:pt>
                <c:pt idx="6505">
                  <c:v>4.5750000000000002E-10</c:v>
                </c:pt>
                <c:pt idx="6506">
                  <c:v>4.7000000000000003E-10</c:v>
                </c:pt>
                <c:pt idx="6507">
                  <c:v>4.8250000000000004E-10</c:v>
                </c:pt>
                <c:pt idx="6508">
                  <c:v>4.9500000000000005E-10</c:v>
                </c:pt>
                <c:pt idx="6509">
                  <c:v>5.0749999999999995E-10</c:v>
                </c:pt>
                <c:pt idx="6510">
                  <c:v>5.1999999999999996E-10</c:v>
                </c:pt>
                <c:pt idx="6511">
                  <c:v>5.3249999999999997E-10</c:v>
                </c:pt>
                <c:pt idx="6512">
                  <c:v>5.4499999999999998E-10</c:v>
                </c:pt>
                <c:pt idx="6513">
                  <c:v>5.5749999999999999E-10</c:v>
                </c:pt>
                <c:pt idx="6514">
                  <c:v>5.7E-10</c:v>
                </c:pt>
                <c:pt idx="6515">
                  <c:v>5.825E-10</c:v>
                </c:pt>
                <c:pt idx="6516">
                  <c:v>5.9500000000000001E-10</c:v>
                </c:pt>
                <c:pt idx="6517">
                  <c:v>6.0750000000000002E-10</c:v>
                </c:pt>
                <c:pt idx="6518">
                  <c:v>6.2000000000000003E-10</c:v>
                </c:pt>
                <c:pt idx="6519">
                  <c:v>6.3250000000000004E-10</c:v>
                </c:pt>
                <c:pt idx="6520">
                  <c:v>6.4500000000000005E-10</c:v>
                </c:pt>
                <c:pt idx="6521">
                  <c:v>6.5749999999999995E-10</c:v>
                </c:pt>
                <c:pt idx="6522">
                  <c:v>6.6999999999999996E-10</c:v>
                </c:pt>
                <c:pt idx="6523">
                  <c:v>6.8249999999999997E-10</c:v>
                </c:pt>
                <c:pt idx="6524">
                  <c:v>6.9499999999999998E-10</c:v>
                </c:pt>
                <c:pt idx="6525">
                  <c:v>7.0749999999999999E-10</c:v>
                </c:pt>
                <c:pt idx="6526">
                  <c:v>7.2E-10</c:v>
                </c:pt>
                <c:pt idx="6527">
                  <c:v>7.325E-10</c:v>
                </c:pt>
                <c:pt idx="6528">
                  <c:v>7.4500000000000001E-10</c:v>
                </c:pt>
                <c:pt idx="6529">
                  <c:v>7.5750000000000002E-10</c:v>
                </c:pt>
                <c:pt idx="6530">
                  <c:v>7.7000000000000003E-10</c:v>
                </c:pt>
                <c:pt idx="6531">
                  <c:v>7.8250000000000004E-10</c:v>
                </c:pt>
                <c:pt idx="6532">
                  <c:v>7.9500000000000005E-10</c:v>
                </c:pt>
                <c:pt idx="6533">
                  <c:v>8.0749999999999995E-10</c:v>
                </c:pt>
                <c:pt idx="6534">
                  <c:v>8.1999999999999996E-10</c:v>
                </c:pt>
                <c:pt idx="6535">
                  <c:v>8.3249999999999997E-10</c:v>
                </c:pt>
                <c:pt idx="6536">
                  <c:v>8.4499999999999998E-10</c:v>
                </c:pt>
                <c:pt idx="6537">
                  <c:v>8.5749999999999999E-10</c:v>
                </c:pt>
                <c:pt idx="6538">
                  <c:v>8.6999999999999999E-10</c:v>
                </c:pt>
                <c:pt idx="6539">
                  <c:v>8.825E-10</c:v>
                </c:pt>
                <c:pt idx="6540">
                  <c:v>8.9500000000000001E-10</c:v>
                </c:pt>
                <c:pt idx="6541">
                  <c:v>9.0750000000000002E-10</c:v>
                </c:pt>
                <c:pt idx="6542">
                  <c:v>9.2000000000000003E-10</c:v>
                </c:pt>
                <c:pt idx="6543">
                  <c:v>9.3250000000000004E-10</c:v>
                </c:pt>
                <c:pt idx="6544">
                  <c:v>9.4499999999999994E-10</c:v>
                </c:pt>
                <c:pt idx="6545">
                  <c:v>9.5750000000000005E-10</c:v>
                </c:pt>
                <c:pt idx="6546">
                  <c:v>9.6999999999999996E-10</c:v>
                </c:pt>
                <c:pt idx="6547">
                  <c:v>9.8250000000000007E-10</c:v>
                </c:pt>
                <c:pt idx="6548">
                  <c:v>9.9499999999999998E-10</c:v>
                </c:pt>
                <c:pt idx="6549">
                  <c:v>1.0075000000000001E-9</c:v>
                </c:pt>
                <c:pt idx="6550">
                  <c:v>1.02E-9</c:v>
                </c:pt>
                <c:pt idx="6551">
                  <c:v>1.0324999999999999E-9</c:v>
                </c:pt>
                <c:pt idx="6552">
                  <c:v>1.045E-9</c:v>
                </c:pt>
                <c:pt idx="6553">
                  <c:v>1.0574999999999999E-9</c:v>
                </c:pt>
                <c:pt idx="6554">
                  <c:v>1.07E-9</c:v>
                </c:pt>
                <c:pt idx="6555">
                  <c:v>1.0824999999999999E-9</c:v>
                </c:pt>
                <c:pt idx="6556">
                  <c:v>1.095E-9</c:v>
                </c:pt>
                <c:pt idx="6557">
                  <c:v>1.1074999999999999E-9</c:v>
                </c:pt>
                <c:pt idx="6558">
                  <c:v>1.1200000000000001E-9</c:v>
                </c:pt>
                <c:pt idx="6559">
                  <c:v>1.1325E-9</c:v>
                </c:pt>
                <c:pt idx="6560">
                  <c:v>1.1450000000000001E-9</c:v>
                </c:pt>
                <c:pt idx="6561">
                  <c:v>1.1575E-9</c:v>
                </c:pt>
                <c:pt idx="6562">
                  <c:v>1.1700000000000001E-9</c:v>
                </c:pt>
                <c:pt idx="6563">
                  <c:v>1.1825E-9</c:v>
                </c:pt>
                <c:pt idx="6564">
                  <c:v>1.1949999999999999E-9</c:v>
                </c:pt>
                <c:pt idx="6565">
                  <c:v>1.2075E-9</c:v>
                </c:pt>
                <c:pt idx="6566">
                  <c:v>1.2199999999999999E-9</c:v>
                </c:pt>
                <c:pt idx="6567">
                  <c:v>1.2325E-9</c:v>
                </c:pt>
                <c:pt idx="6568">
                  <c:v>1.2449999999999999E-9</c:v>
                </c:pt>
                <c:pt idx="6569">
                  <c:v>1.2575000000000001E-9</c:v>
                </c:pt>
                <c:pt idx="6570">
                  <c:v>1.27E-9</c:v>
                </c:pt>
                <c:pt idx="6571">
                  <c:v>1.2825000000000001E-9</c:v>
                </c:pt>
                <c:pt idx="6572">
                  <c:v>1.295E-9</c:v>
                </c:pt>
                <c:pt idx="6573">
                  <c:v>1.3075000000000001E-9</c:v>
                </c:pt>
                <c:pt idx="6574">
                  <c:v>1.32E-9</c:v>
                </c:pt>
                <c:pt idx="6575">
                  <c:v>1.3325000000000001E-9</c:v>
                </c:pt>
                <c:pt idx="6576">
                  <c:v>1.345E-9</c:v>
                </c:pt>
                <c:pt idx="6577">
                  <c:v>1.3574999999999999E-9</c:v>
                </c:pt>
                <c:pt idx="6578">
                  <c:v>1.37E-9</c:v>
                </c:pt>
                <c:pt idx="6579">
                  <c:v>1.3824999999999999E-9</c:v>
                </c:pt>
                <c:pt idx="6580">
                  <c:v>1.395E-9</c:v>
                </c:pt>
                <c:pt idx="6581">
                  <c:v>1.4074999999999999E-9</c:v>
                </c:pt>
                <c:pt idx="6582">
                  <c:v>1.4200000000000001E-9</c:v>
                </c:pt>
                <c:pt idx="6583">
                  <c:v>1.4325E-9</c:v>
                </c:pt>
                <c:pt idx="6584">
                  <c:v>1.4450000000000001E-9</c:v>
                </c:pt>
                <c:pt idx="6585">
                  <c:v>1.4575E-9</c:v>
                </c:pt>
                <c:pt idx="6586">
                  <c:v>1.4700000000000001E-9</c:v>
                </c:pt>
                <c:pt idx="6587">
                  <c:v>1.4825E-9</c:v>
                </c:pt>
                <c:pt idx="6588">
                  <c:v>1.4949999999999999E-9</c:v>
                </c:pt>
                <c:pt idx="6589">
                  <c:v>1.5075E-9</c:v>
                </c:pt>
                <c:pt idx="6590">
                  <c:v>1.5199999999999999E-9</c:v>
                </c:pt>
                <c:pt idx="6591">
                  <c:v>1.5325E-9</c:v>
                </c:pt>
                <c:pt idx="6592">
                  <c:v>1.5449999999999999E-9</c:v>
                </c:pt>
                <c:pt idx="6593">
                  <c:v>1.5575E-9</c:v>
                </c:pt>
                <c:pt idx="6594">
                  <c:v>1.57E-9</c:v>
                </c:pt>
                <c:pt idx="6595">
                  <c:v>1.5825000000000001E-9</c:v>
                </c:pt>
                <c:pt idx="6596">
                  <c:v>1.595E-9</c:v>
                </c:pt>
                <c:pt idx="6597">
                  <c:v>1.6075000000000001E-9</c:v>
                </c:pt>
                <c:pt idx="6598">
                  <c:v>1.62E-9</c:v>
                </c:pt>
                <c:pt idx="6599">
                  <c:v>1.6325000000000001E-9</c:v>
                </c:pt>
                <c:pt idx="6600">
                  <c:v>1.645E-9</c:v>
                </c:pt>
                <c:pt idx="6601">
                  <c:v>1.6574999999999999E-9</c:v>
                </c:pt>
                <c:pt idx="6602">
                  <c:v>1.67E-9</c:v>
                </c:pt>
                <c:pt idx="6603">
                  <c:v>1.6824999999999999E-9</c:v>
                </c:pt>
                <c:pt idx="6604">
                  <c:v>1.695E-9</c:v>
                </c:pt>
                <c:pt idx="6605">
                  <c:v>1.7074999999999999E-9</c:v>
                </c:pt>
                <c:pt idx="6606">
                  <c:v>1.7200000000000001E-9</c:v>
                </c:pt>
                <c:pt idx="6607">
                  <c:v>1.7325E-9</c:v>
                </c:pt>
                <c:pt idx="6608">
                  <c:v>1.7450000000000001E-9</c:v>
                </c:pt>
                <c:pt idx="6609">
                  <c:v>1.7575E-9</c:v>
                </c:pt>
                <c:pt idx="6610">
                  <c:v>1.7700000000000001E-9</c:v>
                </c:pt>
                <c:pt idx="6611">
                  <c:v>1.7825E-9</c:v>
                </c:pt>
                <c:pt idx="6612">
                  <c:v>1.7949999999999999E-9</c:v>
                </c:pt>
                <c:pt idx="6613">
                  <c:v>1.8075E-9</c:v>
                </c:pt>
                <c:pt idx="6614">
                  <c:v>1.8199999999999999E-9</c:v>
                </c:pt>
                <c:pt idx="6615">
                  <c:v>1.8325E-9</c:v>
                </c:pt>
                <c:pt idx="6616">
                  <c:v>1.8449999999999999E-9</c:v>
                </c:pt>
                <c:pt idx="6617">
                  <c:v>1.8575E-9</c:v>
                </c:pt>
                <c:pt idx="6618">
                  <c:v>1.87E-9</c:v>
                </c:pt>
                <c:pt idx="6619">
                  <c:v>1.8825000000000001E-9</c:v>
                </c:pt>
                <c:pt idx="6620">
                  <c:v>1.8950000000000002E-9</c:v>
                </c:pt>
                <c:pt idx="6621">
                  <c:v>1.9074999999999999E-9</c:v>
                </c:pt>
                <c:pt idx="6622">
                  <c:v>1.92E-9</c:v>
                </c:pt>
                <c:pt idx="6623">
                  <c:v>1.9325000000000001E-9</c:v>
                </c:pt>
                <c:pt idx="6624">
                  <c:v>1.9449999999999998E-9</c:v>
                </c:pt>
                <c:pt idx="6625">
                  <c:v>1.9574999999999999E-9</c:v>
                </c:pt>
                <c:pt idx="6626">
                  <c:v>1.97E-9</c:v>
                </c:pt>
                <c:pt idx="6627">
                  <c:v>1.9825000000000001E-9</c:v>
                </c:pt>
                <c:pt idx="6628">
                  <c:v>1.9949999999999998E-9</c:v>
                </c:pt>
                <c:pt idx="6629">
                  <c:v>2.0074999999999999E-9</c:v>
                </c:pt>
                <c:pt idx="6630">
                  <c:v>2.0200000000000001E-9</c:v>
                </c:pt>
                <c:pt idx="6631">
                  <c:v>2.0325000000000002E-9</c:v>
                </c:pt>
                <c:pt idx="6632">
                  <c:v>2.0449999999999999E-9</c:v>
                </c:pt>
                <c:pt idx="6633">
                  <c:v>2.0575E-9</c:v>
                </c:pt>
                <c:pt idx="6634">
                  <c:v>2.0700000000000001E-9</c:v>
                </c:pt>
                <c:pt idx="6635">
                  <c:v>2.0825000000000002E-9</c:v>
                </c:pt>
                <c:pt idx="6636">
                  <c:v>2.0949999999999999E-9</c:v>
                </c:pt>
                <c:pt idx="6637">
                  <c:v>2.1075E-9</c:v>
                </c:pt>
                <c:pt idx="6638">
                  <c:v>2.1200000000000001E-9</c:v>
                </c:pt>
                <c:pt idx="6639">
                  <c:v>2.1324999999999998E-9</c:v>
                </c:pt>
                <c:pt idx="6640">
                  <c:v>2.1449999999999999E-9</c:v>
                </c:pt>
                <c:pt idx="6641">
                  <c:v>2.1575E-9</c:v>
                </c:pt>
                <c:pt idx="6642">
                  <c:v>2.1700000000000002E-9</c:v>
                </c:pt>
                <c:pt idx="6643">
                  <c:v>2.1824999999999999E-9</c:v>
                </c:pt>
                <c:pt idx="6644">
                  <c:v>2.195E-9</c:v>
                </c:pt>
                <c:pt idx="6645">
                  <c:v>2.2075000000000001E-9</c:v>
                </c:pt>
                <c:pt idx="6646">
                  <c:v>2.2200000000000002E-9</c:v>
                </c:pt>
                <c:pt idx="6647">
                  <c:v>2.2324999999999999E-9</c:v>
                </c:pt>
                <c:pt idx="6648">
                  <c:v>2.245E-9</c:v>
                </c:pt>
                <c:pt idx="6649">
                  <c:v>2.2575000000000001E-9</c:v>
                </c:pt>
                <c:pt idx="6650">
                  <c:v>2.2699999999999998E-9</c:v>
                </c:pt>
                <c:pt idx="6651">
                  <c:v>2.2824999999999999E-9</c:v>
                </c:pt>
                <c:pt idx="6652">
                  <c:v>2.295E-9</c:v>
                </c:pt>
                <c:pt idx="6653">
                  <c:v>2.3075000000000001E-9</c:v>
                </c:pt>
                <c:pt idx="6654">
                  <c:v>2.3199999999999998E-9</c:v>
                </c:pt>
                <c:pt idx="6655">
                  <c:v>2.3325E-9</c:v>
                </c:pt>
                <c:pt idx="6656">
                  <c:v>2.3450000000000001E-9</c:v>
                </c:pt>
                <c:pt idx="6657">
                  <c:v>2.3575000000000002E-9</c:v>
                </c:pt>
                <c:pt idx="6658">
                  <c:v>2.3699999999999999E-9</c:v>
                </c:pt>
                <c:pt idx="6659">
                  <c:v>2.3825E-9</c:v>
                </c:pt>
                <c:pt idx="6660">
                  <c:v>2.3950000000000001E-9</c:v>
                </c:pt>
                <c:pt idx="6661">
                  <c:v>2.4074999999999998E-9</c:v>
                </c:pt>
                <c:pt idx="6662">
                  <c:v>2.4199999999999999E-9</c:v>
                </c:pt>
                <c:pt idx="6663">
                  <c:v>2.4325E-9</c:v>
                </c:pt>
                <c:pt idx="6664">
                  <c:v>2.4450000000000001E-9</c:v>
                </c:pt>
                <c:pt idx="6665">
                  <c:v>2.4574999999999998E-9</c:v>
                </c:pt>
                <c:pt idx="6666">
                  <c:v>2.4699999999999999E-9</c:v>
                </c:pt>
                <c:pt idx="6667">
                  <c:v>2.4825000000000001E-9</c:v>
                </c:pt>
                <c:pt idx="6668">
                  <c:v>2.4950000000000002E-9</c:v>
                </c:pt>
                <c:pt idx="6669">
                  <c:v>2.5074999999999999E-9</c:v>
                </c:pt>
                <c:pt idx="6670">
                  <c:v>2.52E-9</c:v>
                </c:pt>
                <c:pt idx="6671">
                  <c:v>2.5325000000000001E-9</c:v>
                </c:pt>
                <c:pt idx="6672">
                  <c:v>2.5449999999999998E-9</c:v>
                </c:pt>
                <c:pt idx="6673">
                  <c:v>2.5574999999999999E-9</c:v>
                </c:pt>
                <c:pt idx="6674">
                  <c:v>2.57E-9</c:v>
                </c:pt>
                <c:pt idx="6675">
                  <c:v>2.5825000000000001E-9</c:v>
                </c:pt>
                <c:pt idx="6676">
                  <c:v>2.5949999999999998E-9</c:v>
                </c:pt>
                <c:pt idx="6677">
                  <c:v>2.6074999999999999E-9</c:v>
                </c:pt>
                <c:pt idx="6678">
                  <c:v>2.6200000000000001E-9</c:v>
                </c:pt>
                <c:pt idx="6679">
                  <c:v>2.6325000000000002E-9</c:v>
                </c:pt>
                <c:pt idx="6680">
                  <c:v>2.6449999999999999E-9</c:v>
                </c:pt>
                <c:pt idx="6681">
                  <c:v>2.6575E-9</c:v>
                </c:pt>
                <c:pt idx="6682">
                  <c:v>2.6700000000000001E-9</c:v>
                </c:pt>
                <c:pt idx="6683">
                  <c:v>2.6825000000000002E-9</c:v>
                </c:pt>
                <c:pt idx="6684">
                  <c:v>2.6949999999999999E-9</c:v>
                </c:pt>
                <c:pt idx="6685">
                  <c:v>2.7075E-9</c:v>
                </c:pt>
                <c:pt idx="6686">
                  <c:v>2.7200000000000001E-9</c:v>
                </c:pt>
                <c:pt idx="6687">
                  <c:v>2.7324999999999998E-9</c:v>
                </c:pt>
                <c:pt idx="6688">
                  <c:v>2.7449999999999999E-9</c:v>
                </c:pt>
                <c:pt idx="6689">
                  <c:v>2.7575E-9</c:v>
                </c:pt>
                <c:pt idx="6690">
                  <c:v>2.7700000000000002E-9</c:v>
                </c:pt>
                <c:pt idx="6691">
                  <c:v>2.7824999999999999E-9</c:v>
                </c:pt>
                <c:pt idx="6692">
                  <c:v>2.795E-9</c:v>
                </c:pt>
                <c:pt idx="6693">
                  <c:v>2.8075000000000001E-9</c:v>
                </c:pt>
                <c:pt idx="6694">
                  <c:v>2.8200000000000002E-9</c:v>
                </c:pt>
                <c:pt idx="6695">
                  <c:v>2.8324999999999999E-9</c:v>
                </c:pt>
                <c:pt idx="6696">
                  <c:v>2.845E-9</c:v>
                </c:pt>
                <c:pt idx="6697">
                  <c:v>2.8575000000000001E-9</c:v>
                </c:pt>
                <c:pt idx="6698">
                  <c:v>2.8699999999999998E-9</c:v>
                </c:pt>
                <c:pt idx="6699">
                  <c:v>2.8824999999999999E-9</c:v>
                </c:pt>
                <c:pt idx="6700">
                  <c:v>2.895E-9</c:v>
                </c:pt>
                <c:pt idx="6701">
                  <c:v>2.9075000000000001E-9</c:v>
                </c:pt>
                <c:pt idx="6702">
                  <c:v>2.9199999999999998E-9</c:v>
                </c:pt>
                <c:pt idx="6703">
                  <c:v>2.9325E-9</c:v>
                </c:pt>
                <c:pt idx="6704">
                  <c:v>2.9450000000000001E-9</c:v>
                </c:pt>
                <c:pt idx="6705">
                  <c:v>2.9575000000000002E-9</c:v>
                </c:pt>
                <c:pt idx="6706">
                  <c:v>2.9699999999999999E-9</c:v>
                </c:pt>
                <c:pt idx="6707">
                  <c:v>2.9825E-9</c:v>
                </c:pt>
                <c:pt idx="6708">
                  <c:v>2.9950000000000001E-9</c:v>
                </c:pt>
                <c:pt idx="6709">
                  <c:v>3.0074999999999998E-9</c:v>
                </c:pt>
                <c:pt idx="6710">
                  <c:v>3.0199999999999999E-9</c:v>
                </c:pt>
                <c:pt idx="6711">
                  <c:v>3.0325E-9</c:v>
                </c:pt>
                <c:pt idx="6712">
                  <c:v>3.0450000000000001E-9</c:v>
                </c:pt>
                <c:pt idx="6713">
                  <c:v>3.0574999999999998E-9</c:v>
                </c:pt>
                <c:pt idx="6714">
                  <c:v>3.0699999999999999E-9</c:v>
                </c:pt>
                <c:pt idx="6715">
                  <c:v>3.0825000000000001E-9</c:v>
                </c:pt>
                <c:pt idx="6716">
                  <c:v>3.0950000000000002E-9</c:v>
                </c:pt>
                <c:pt idx="6717">
                  <c:v>3.1074999999999999E-9</c:v>
                </c:pt>
                <c:pt idx="6718">
                  <c:v>3.12E-9</c:v>
                </c:pt>
                <c:pt idx="6719">
                  <c:v>3.1325000000000001E-9</c:v>
                </c:pt>
                <c:pt idx="6720">
                  <c:v>3.1450000000000002E-9</c:v>
                </c:pt>
                <c:pt idx="6721">
                  <c:v>3.1574999999999999E-9</c:v>
                </c:pt>
                <c:pt idx="6722">
                  <c:v>3.17E-9</c:v>
                </c:pt>
                <c:pt idx="6723">
                  <c:v>3.1825000000000001E-9</c:v>
                </c:pt>
                <c:pt idx="6724">
                  <c:v>3.1949999999999998E-9</c:v>
                </c:pt>
                <c:pt idx="6725">
                  <c:v>3.2074999999999999E-9</c:v>
                </c:pt>
                <c:pt idx="6726">
                  <c:v>3.22E-9</c:v>
                </c:pt>
                <c:pt idx="6727">
                  <c:v>3.2325000000000002E-9</c:v>
                </c:pt>
                <c:pt idx="6728">
                  <c:v>3.2449999999999999E-9</c:v>
                </c:pt>
                <c:pt idx="6729">
                  <c:v>3.2575E-9</c:v>
                </c:pt>
                <c:pt idx="6730">
                  <c:v>3.2700000000000001E-9</c:v>
                </c:pt>
                <c:pt idx="6731">
                  <c:v>3.2825000000000002E-9</c:v>
                </c:pt>
                <c:pt idx="6732">
                  <c:v>3.2949999999999999E-9</c:v>
                </c:pt>
                <c:pt idx="6733">
                  <c:v>3.3075E-9</c:v>
                </c:pt>
                <c:pt idx="6734">
                  <c:v>3.3200000000000001E-9</c:v>
                </c:pt>
                <c:pt idx="6735">
                  <c:v>3.3324999999999998E-9</c:v>
                </c:pt>
                <c:pt idx="6736">
                  <c:v>3.3449999999999999E-9</c:v>
                </c:pt>
                <c:pt idx="6737">
                  <c:v>3.3575E-9</c:v>
                </c:pt>
                <c:pt idx="6738">
                  <c:v>3.3700000000000001E-9</c:v>
                </c:pt>
                <c:pt idx="6739">
                  <c:v>3.3824999999999998E-9</c:v>
                </c:pt>
                <c:pt idx="6740">
                  <c:v>3.395E-9</c:v>
                </c:pt>
                <c:pt idx="6741">
                  <c:v>3.4075000000000001E-9</c:v>
                </c:pt>
                <c:pt idx="6742">
                  <c:v>3.4200000000000002E-9</c:v>
                </c:pt>
                <c:pt idx="6743">
                  <c:v>3.4324999999999999E-9</c:v>
                </c:pt>
                <c:pt idx="6744">
                  <c:v>3.445E-9</c:v>
                </c:pt>
                <c:pt idx="6745">
                  <c:v>3.4575000000000001E-9</c:v>
                </c:pt>
                <c:pt idx="6746">
                  <c:v>3.4699999999999998E-9</c:v>
                </c:pt>
                <c:pt idx="6747">
                  <c:v>3.4824999999999999E-9</c:v>
                </c:pt>
                <c:pt idx="6748">
                  <c:v>3.495E-9</c:v>
                </c:pt>
                <c:pt idx="6749">
                  <c:v>3.5075000000000001E-9</c:v>
                </c:pt>
                <c:pt idx="6750">
                  <c:v>3.5199999999999998E-9</c:v>
                </c:pt>
                <c:pt idx="6751">
                  <c:v>3.5325E-9</c:v>
                </c:pt>
                <c:pt idx="6752">
                  <c:v>3.5450000000000001E-9</c:v>
                </c:pt>
                <c:pt idx="6753">
                  <c:v>3.5575000000000002E-9</c:v>
                </c:pt>
                <c:pt idx="6754">
                  <c:v>3.5699999999999999E-9</c:v>
                </c:pt>
                <c:pt idx="6755">
                  <c:v>3.5825E-9</c:v>
                </c:pt>
                <c:pt idx="6756">
                  <c:v>3.5950000000000001E-9</c:v>
                </c:pt>
                <c:pt idx="6757">
                  <c:v>3.6074999999999998E-9</c:v>
                </c:pt>
                <c:pt idx="6758">
                  <c:v>3.6199999999999999E-9</c:v>
                </c:pt>
                <c:pt idx="6759">
                  <c:v>3.6325E-9</c:v>
                </c:pt>
                <c:pt idx="6760">
                  <c:v>3.6450000000000001E-9</c:v>
                </c:pt>
                <c:pt idx="6761">
                  <c:v>3.6574999999999998E-9</c:v>
                </c:pt>
                <c:pt idx="6762">
                  <c:v>3.6699999999999999E-9</c:v>
                </c:pt>
                <c:pt idx="6763">
                  <c:v>3.6825000000000001E-9</c:v>
                </c:pt>
                <c:pt idx="6764">
                  <c:v>3.6950000000000002E-9</c:v>
                </c:pt>
                <c:pt idx="6765">
                  <c:v>3.7074999999999999E-9</c:v>
                </c:pt>
                <c:pt idx="6766">
                  <c:v>3.72E-9</c:v>
                </c:pt>
                <c:pt idx="6767">
                  <c:v>3.7324999999999997E-9</c:v>
                </c:pt>
                <c:pt idx="6768">
                  <c:v>3.7449999999999998E-9</c:v>
                </c:pt>
                <c:pt idx="6769">
                  <c:v>3.7574999999999999E-9</c:v>
                </c:pt>
                <c:pt idx="6770">
                  <c:v>3.77E-9</c:v>
                </c:pt>
                <c:pt idx="6771">
                  <c:v>3.7825000000000001E-9</c:v>
                </c:pt>
                <c:pt idx="6772">
                  <c:v>3.7950000000000002E-9</c:v>
                </c:pt>
                <c:pt idx="6773">
                  <c:v>3.8075000000000003E-9</c:v>
                </c:pt>
                <c:pt idx="6774">
                  <c:v>3.8199999999999996E-9</c:v>
                </c:pt>
                <c:pt idx="6775">
                  <c:v>3.8324999999999997E-9</c:v>
                </c:pt>
                <c:pt idx="6776">
                  <c:v>3.8449999999999999E-9</c:v>
                </c:pt>
                <c:pt idx="6777">
                  <c:v>3.8575E-9</c:v>
                </c:pt>
                <c:pt idx="6778">
                  <c:v>3.8700000000000001E-9</c:v>
                </c:pt>
                <c:pt idx="6779">
                  <c:v>3.8825000000000002E-9</c:v>
                </c:pt>
                <c:pt idx="6780">
                  <c:v>3.8950000000000003E-9</c:v>
                </c:pt>
                <c:pt idx="6781">
                  <c:v>3.9075000000000004E-9</c:v>
                </c:pt>
                <c:pt idx="6782">
                  <c:v>3.9199999999999997E-9</c:v>
                </c:pt>
                <c:pt idx="6783">
                  <c:v>3.9324999999999998E-9</c:v>
                </c:pt>
                <c:pt idx="6784">
                  <c:v>3.9449999999999999E-9</c:v>
                </c:pt>
                <c:pt idx="6785">
                  <c:v>3.9575E-9</c:v>
                </c:pt>
                <c:pt idx="6786">
                  <c:v>3.9700000000000001E-9</c:v>
                </c:pt>
                <c:pt idx="6787">
                  <c:v>3.9825000000000003E-9</c:v>
                </c:pt>
                <c:pt idx="6788">
                  <c:v>3.9950000000000004E-9</c:v>
                </c:pt>
                <c:pt idx="6789">
                  <c:v>4.0074999999999997E-9</c:v>
                </c:pt>
                <c:pt idx="6790">
                  <c:v>4.0199999999999998E-9</c:v>
                </c:pt>
                <c:pt idx="6791">
                  <c:v>4.0324999999999999E-9</c:v>
                </c:pt>
                <c:pt idx="6792">
                  <c:v>4.045E-9</c:v>
                </c:pt>
                <c:pt idx="6793">
                  <c:v>4.0575000000000001E-9</c:v>
                </c:pt>
                <c:pt idx="6794">
                  <c:v>4.0700000000000002E-9</c:v>
                </c:pt>
                <c:pt idx="6795">
                  <c:v>4.0825000000000003E-9</c:v>
                </c:pt>
                <c:pt idx="6796">
                  <c:v>4.0949999999999996E-9</c:v>
                </c:pt>
                <c:pt idx="6797">
                  <c:v>4.1074999999999997E-9</c:v>
                </c:pt>
                <c:pt idx="6798">
                  <c:v>4.1199999999999998E-9</c:v>
                </c:pt>
                <c:pt idx="6799">
                  <c:v>4.1324999999999999E-9</c:v>
                </c:pt>
                <c:pt idx="6800">
                  <c:v>4.1450000000000001E-9</c:v>
                </c:pt>
                <c:pt idx="6801">
                  <c:v>4.1575000000000002E-9</c:v>
                </c:pt>
                <c:pt idx="6802">
                  <c:v>4.1700000000000003E-9</c:v>
                </c:pt>
                <c:pt idx="6803">
                  <c:v>4.1825000000000004E-9</c:v>
                </c:pt>
                <c:pt idx="6804">
                  <c:v>4.1949999999999997E-9</c:v>
                </c:pt>
                <c:pt idx="6805">
                  <c:v>4.2074999999999998E-9</c:v>
                </c:pt>
                <c:pt idx="6806">
                  <c:v>4.2199999999999999E-9</c:v>
                </c:pt>
                <c:pt idx="6807">
                  <c:v>4.2325E-9</c:v>
                </c:pt>
                <c:pt idx="6808">
                  <c:v>4.2450000000000001E-9</c:v>
                </c:pt>
                <c:pt idx="6809">
                  <c:v>4.2575000000000002E-9</c:v>
                </c:pt>
                <c:pt idx="6810">
                  <c:v>4.2700000000000004E-9</c:v>
                </c:pt>
                <c:pt idx="6811">
                  <c:v>4.2824999999999996E-9</c:v>
                </c:pt>
                <c:pt idx="6812">
                  <c:v>4.2949999999999997E-9</c:v>
                </c:pt>
                <c:pt idx="6813">
                  <c:v>4.3074999999999999E-9</c:v>
                </c:pt>
                <c:pt idx="6814">
                  <c:v>4.32E-9</c:v>
                </c:pt>
                <c:pt idx="6815">
                  <c:v>4.3325000000000001E-9</c:v>
                </c:pt>
                <c:pt idx="6816">
                  <c:v>4.3450000000000002E-9</c:v>
                </c:pt>
                <c:pt idx="6817">
                  <c:v>4.3575000000000003E-9</c:v>
                </c:pt>
                <c:pt idx="6818">
                  <c:v>4.3699999999999996E-9</c:v>
                </c:pt>
                <c:pt idx="6819">
                  <c:v>4.3824999999999997E-9</c:v>
                </c:pt>
                <c:pt idx="6820">
                  <c:v>4.3949999999999998E-9</c:v>
                </c:pt>
                <c:pt idx="6821">
                  <c:v>4.4074999999999999E-9</c:v>
                </c:pt>
                <c:pt idx="6822">
                  <c:v>4.42E-9</c:v>
                </c:pt>
                <c:pt idx="6823">
                  <c:v>4.4325000000000002E-9</c:v>
                </c:pt>
                <c:pt idx="6824">
                  <c:v>4.4450000000000003E-9</c:v>
                </c:pt>
                <c:pt idx="6825">
                  <c:v>4.4575000000000004E-9</c:v>
                </c:pt>
                <c:pt idx="6826">
                  <c:v>4.4699999999999997E-9</c:v>
                </c:pt>
                <c:pt idx="6827">
                  <c:v>4.4824999999999998E-9</c:v>
                </c:pt>
                <c:pt idx="6828">
                  <c:v>4.4949999999999999E-9</c:v>
                </c:pt>
                <c:pt idx="6829">
                  <c:v>4.5075E-9</c:v>
                </c:pt>
                <c:pt idx="6830">
                  <c:v>4.5200000000000001E-9</c:v>
                </c:pt>
                <c:pt idx="6831">
                  <c:v>4.5325000000000002E-9</c:v>
                </c:pt>
                <c:pt idx="6832">
                  <c:v>4.5450000000000003E-9</c:v>
                </c:pt>
                <c:pt idx="6833">
                  <c:v>4.5574999999999996E-9</c:v>
                </c:pt>
                <c:pt idx="6834">
                  <c:v>4.5699999999999997E-9</c:v>
                </c:pt>
                <c:pt idx="6835">
                  <c:v>4.5824999999999998E-9</c:v>
                </c:pt>
                <c:pt idx="6836">
                  <c:v>4.595E-9</c:v>
                </c:pt>
                <c:pt idx="6837">
                  <c:v>4.6075000000000001E-9</c:v>
                </c:pt>
                <c:pt idx="6838">
                  <c:v>4.6200000000000002E-9</c:v>
                </c:pt>
                <c:pt idx="6839">
                  <c:v>4.6325000000000003E-9</c:v>
                </c:pt>
                <c:pt idx="6840">
                  <c:v>4.6450000000000004E-9</c:v>
                </c:pt>
                <c:pt idx="6841">
                  <c:v>4.6574999999999997E-9</c:v>
                </c:pt>
                <c:pt idx="6842">
                  <c:v>4.6699999999999998E-9</c:v>
                </c:pt>
                <c:pt idx="6843">
                  <c:v>4.6824999999999999E-9</c:v>
                </c:pt>
                <c:pt idx="6844">
                  <c:v>4.695E-9</c:v>
                </c:pt>
                <c:pt idx="6845">
                  <c:v>4.7075000000000001E-9</c:v>
                </c:pt>
                <c:pt idx="6846">
                  <c:v>4.7200000000000002E-9</c:v>
                </c:pt>
                <c:pt idx="6847">
                  <c:v>4.7325000000000004E-9</c:v>
                </c:pt>
                <c:pt idx="6848">
                  <c:v>4.7449999999999996E-9</c:v>
                </c:pt>
                <c:pt idx="6849">
                  <c:v>4.7574999999999998E-9</c:v>
                </c:pt>
                <c:pt idx="6850">
                  <c:v>4.7699999999999999E-9</c:v>
                </c:pt>
                <c:pt idx="6851">
                  <c:v>4.7825E-9</c:v>
                </c:pt>
                <c:pt idx="6852">
                  <c:v>4.7950000000000001E-9</c:v>
                </c:pt>
                <c:pt idx="6853">
                  <c:v>4.8075000000000002E-9</c:v>
                </c:pt>
                <c:pt idx="6854">
                  <c:v>4.8200000000000003E-9</c:v>
                </c:pt>
                <c:pt idx="6855">
                  <c:v>4.8324999999999996E-9</c:v>
                </c:pt>
                <c:pt idx="6856">
                  <c:v>4.8449999999999997E-9</c:v>
                </c:pt>
                <c:pt idx="6857">
                  <c:v>4.8574999999999998E-9</c:v>
                </c:pt>
                <c:pt idx="6858">
                  <c:v>4.8699999999999999E-9</c:v>
                </c:pt>
                <c:pt idx="6859">
                  <c:v>4.8825E-9</c:v>
                </c:pt>
                <c:pt idx="6860">
                  <c:v>4.8950000000000002E-9</c:v>
                </c:pt>
                <c:pt idx="6861">
                  <c:v>4.9075000000000003E-9</c:v>
                </c:pt>
                <c:pt idx="6862">
                  <c:v>4.9200000000000004E-9</c:v>
                </c:pt>
                <c:pt idx="6863">
                  <c:v>4.9324999999999997E-9</c:v>
                </c:pt>
                <c:pt idx="6864">
                  <c:v>4.9449999999999998E-9</c:v>
                </c:pt>
                <c:pt idx="6865">
                  <c:v>4.9574999999999999E-9</c:v>
                </c:pt>
                <c:pt idx="6866">
                  <c:v>4.97E-9</c:v>
                </c:pt>
                <c:pt idx="6867">
                  <c:v>4.9825000000000001E-9</c:v>
                </c:pt>
                <c:pt idx="6868">
                  <c:v>4.9950000000000002E-9</c:v>
                </c:pt>
                <c:pt idx="6869">
                  <c:v>5.0075000000000003E-9</c:v>
                </c:pt>
                <c:pt idx="6870">
                  <c:v>5.0199999999999996E-9</c:v>
                </c:pt>
                <c:pt idx="6871">
                  <c:v>5.0324999999999997E-9</c:v>
                </c:pt>
                <c:pt idx="6872">
                  <c:v>5.0449999999999998E-9</c:v>
                </c:pt>
                <c:pt idx="6873">
                  <c:v>5.0575E-9</c:v>
                </c:pt>
                <c:pt idx="6874">
                  <c:v>5.0700000000000001E-9</c:v>
                </c:pt>
                <c:pt idx="6875">
                  <c:v>5.0825000000000002E-9</c:v>
                </c:pt>
                <c:pt idx="6876">
                  <c:v>5.0950000000000003E-9</c:v>
                </c:pt>
                <c:pt idx="6877">
                  <c:v>5.1075000000000004E-9</c:v>
                </c:pt>
                <c:pt idx="6878">
                  <c:v>5.1199999999999997E-9</c:v>
                </c:pt>
                <c:pt idx="6879">
                  <c:v>5.1324999999999998E-9</c:v>
                </c:pt>
                <c:pt idx="6880">
                  <c:v>5.1449999999999999E-9</c:v>
                </c:pt>
                <c:pt idx="6881">
                  <c:v>5.1575E-9</c:v>
                </c:pt>
                <c:pt idx="6882">
                  <c:v>5.1700000000000001E-9</c:v>
                </c:pt>
                <c:pt idx="6883">
                  <c:v>5.1825000000000002E-9</c:v>
                </c:pt>
                <c:pt idx="6884">
                  <c:v>5.1950000000000004E-9</c:v>
                </c:pt>
                <c:pt idx="6885">
                  <c:v>5.2074999999999996E-9</c:v>
                </c:pt>
                <c:pt idx="6886">
                  <c:v>5.2199999999999998E-9</c:v>
                </c:pt>
                <c:pt idx="6887">
                  <c:v>5.2324999999999999E-9</c:v>
                </c:pt>
                <c:pt idx="6888">
                  <c:v>5.245E-9</c:v>
                </c:pt>
                <c:pt idx="6889">
                  <c:v>5.2575000000000001E-9</c:v>
                </c:pt>
                <c:pt idx="6890">
                  <c:v>5.2700000000000002E-9</c:v>
                </c:pt>
                <c:pt idx="6891">
                  <c:v>5.2825000000000003E-9</c:v>
                </c:pt>
                <c:pt idx="6892">
                  <c:v>5.2949999999999996E-9</c:v>
                </c:pt>
                <c:pt idx="6893">
                  <c:v>5.3074999999999997E-9</c:v>
                </c:pt>
                <c:pt idx="6894">
                  <c:v>5.3199999999999998E-9</c:v>
                </c:pt>
                <c:pt idx="6895">
                  <c:v>5.3324999999999999E-9</c:v>
                </c:pt>
                <c:pt idx="6896">
                  <c:v>5.3450000000000001E-9</c:v>
                </c:pt>
                <c:pt idx="6897">
                  <c:v>5.3575000000000002E-9</c:v>
                </c:pt>
                <c:pt idx="6898">
                  <c:v>5.3700000000000003E-9</c:v>
                </c:pt>
                <c:pt idx="6899">
                  <c:v>5.3825000000000004E-9</c:v>
                </c:pt>
                <c:pt idx="6900">
                  <c:v>5.3949999999999997E-9</c:v>
                </c:pt>
                <c:pt idx="6901">
                  <c:v>5.4074999999999998E-9</c:v>
                </c:pt>
                <c:pt idx="6902">
                  <c:v>5.4199999999999999E-9</c:v>
                </c:pt>
                <c:pt idx="6903">
                  <c:v>5.4325E-9</c:v>
                </c:pt>
                <c:pt idx="6904">
                  <c:v>5.4450000000000001E-9</c:v>
                </c:pt>
                <c:pt idx="6905">
                  <c:v>5.4575000000000002E-9</c:v>
                </c:pt>
                <c:pt idx="6906">
                  <c:v>5.4700000000000003E-9</c:v>
                </c:pt>
                <c:pt idx="6907">
                  <c:v>5.4824999999999996E-9</c:v>
                </c:pt>
                <c:pt idx="6908">
                  <c:v>5.4949999999999997E-9</c:v>
                </c:pt>
                <c:pt idx="6909">
                  <c:v>5.5074999999999999E-9</c:v>
                </c:pt>
                <c:pt idx="6910">
                  <c:v>5.52E-9</c:v>
                </c:pt>
                <c:pt idx="6911">
                  <c:v>5.5325000000000001E-9</c:v>
                </c:pt>
                <c:pt idx="6912">
                  <c:v>5.5450000000000002E-9</c:v>
                </c:pt>
                <c:pt idx="6913">
                  <c:v>5.5575000000000003E-9</c:v>
                </c:pt>
                <c:pt idx="6914">
                  <c:v>5.5700000000000004E-9</c:v>
                </c:pt>
                <c:pt idx="6915">
                  <c:v>5.5824999999999997E-9</c:v>
                </c:pt>
                <c:pt idx="6916">
                  <c:v>5.5949999999999998E-9</c:v>
                </c:pt>
                <c:pt idx="6917">
                  <c:v>5.6074999999999999E-9</c:v>
                </c:pt>
                <c:pt idx="6918">
                  <c:v>5.62E-9</c:v>
                </c:pt>
                <c:pt idx="6919">
                  <c:v>5.6325000000000001E-9</c:v>
                </c:pt>
                <c:pt idx="6920">
                  <c:v>5.6450000000000003E-9</c:v>
                </c:pt>
                <c:pt idx="6921">
                  <c:v>5.6575000000000004E-9</c:v>
                </c:pt>
                <c:pt idx="6922">
                  <c:v>5.6699999999999997E-9</c:v>
                </c:pt>
                <c:pt idx="6923">
                  <c:v>5.6824999999999998E-9</c:v>
                </c:pt>
                <c:pt idx="6924">
                  <c:v>5.6949999999999999E-9</c:v>
                </c:pt>
                <c:pt idx="6925">
                  <c:v>5.7075E-9</c:v>
                </c:pt>
                <c:pt idx="6926">
                  <c:v>5.7200000000000001E-9</c:v>
                </c:pt>
                <c:pt idx="6927">
                  <c:v>5.7325000000000002E-9</c:v>
                </c:pt>
                <c:pt idx="6928">
                  <c:v>5.7450000000000003E-9</c:v>
                </c:pt>
                <c:pt idx="6929">
                  <c:v>5.7574999999999996E-9</c:v>
                </c:pt>
                <c:pt idx="6930">
                  <c:v>5.7699999999999997E-9</c:v>
                </c:pt>
                <c:pt idx="6931">
                  <c:v>5.7824999999999998E-9</c:v>
                </c:pt>
                <c:pt idx="6932">
                  <c:v>5.7949999999999999E-9</c:v>
                </c:pt>
                <c:pt idx="6933">
                  <c:v>5.8075000000000001E-9</c:v>
                </c:pt>
                <c:pt idx="6934">
                  <c:v>5.8200000000000002E-9</c:v>
                </c:pt>
                <c:pt idx="6935">
                  <c:v>5.8325000000000003E-9</c:v>
                </c:pt>
                <c:pt idx="6936">
                  <c:v>5.8450000000000004E-9</c:v>
                </c:pt>
                <c:pt idx="6937">
                  <c:v>5.8574999999999997E-9</c:v>
                </c:pt>
                <c:pt idx="6938">
                  <c:v>5.8699999999999998E-9</c:v>
                </c:pt>
                <c:pt idx="6939">
                  <c:v>5.8824999999999999E-9</c:v>
                </c:pt>
                <c:pt idx="6940">
                  <c:v>5.895E-9</c:v>
                </c:pt>
                <c:pt idx="6941">
                  <c:v>5.9075000000000001E-9</c:v>
                </c:pt>
                <c:pt idx="6942">
                  <c:v>5.9200000000000002E-9</c:v>
                </c:pt>
                <c:pt idx="6943">
                  <c:v>5.9325000000000003E-9</c:v>
                </c:pt>
                <c:pt idx="6944">
                  <c:v>5.9449999999999996E-9</c:v>
                </c:pt>
                <c:pt idx="6945">
                  <c:v>5.9574999999999997E-9</c:v>
                </c:pt>
                <c:pt idx="6946">
                  <c:v>5.9699999999999999E-9</c:v>
                </c:pt>
                <c:pt idx="6947">
                  <c:v>5.9825E-9</c:v>
                </c:pt>
                <c:pt idx="6948">
                  <c:v>5.9950000000000001E-9</c:v>
                </c:pt>
                <c:pt idx="6949">
                  <c:v>6.0075000000000002E-9</c:v>
                </c:pt>
                <c:pt idx="6950">
                  <c:v>6.0200000000000003E-9</c:v>
                </c:pt>
                <c:pt idx="6951">
                  <c:v>6.0324999999999996E-9</c:v>
                </c:pt>
                <c:pt idx="6952">
                  <c:v>6.0449999999999997E-9</c:v>
                </c:pt>
                <c:pt idx="6953">
                  <c:v>6.0574999999999998E-9</c:v>
                </c:pt>
                <c:pt idx="6954">
                  <c:v>6.0699999999999999E-9</c:v>
                </c:pt>
                <c:pt idx="6955">
                  <c:v>6.0825E-9</c:v>
                </c:pt>
                <c:pt idx="6956">
                  <c:v>6.0950000000000001E-9</c:v>
                </c:pt>
                <c:pt idx="6957">
                  <c:v>6.1075000000000003E-9</c:v>
                </c:pt>
                <c:pt idx="6958">
                  <c:v>6.1200000000000004E-9</c:v>
                </c:pt>
                <c:pt idx="6959">
                  <c:v>6.1324999999999997E-9</c:v>
                </c:pt>
                <c:pt idx="6960">
                  <c:v>6.1449999999999998E-9</c:v>
                </c:pt>
                <c:pt idx="6961">
                  <c:v>6.1574999999999999E-9</c:v>
                </c:pt>
                <c:pt idx="6962">
                  <c:v>6.17E-9</c:v>
                </c:pt>
                <c:pt idx="6963">
                  <c:v>6.1825000000000001E-9</c:v>
                </c:pt>
                <c:pt idx="6964">
                  <c:v>6.1950000000000002E-9</c:v>
                </c:pt>
                <c:pt idx="6965">
                  <c:v>6.2075000000000003E-9</c:v>
                </c:pt>
                <c:pt idx="6966">
                  <c:v>6.2199999999999996E-9</c:v>
                </c:pt>
                <c:pt idx="6967">
                  <c:v>6.2324999999999997E-9</c:v>
                </c:pt>
                <c:pt idx="6968">
                  <c:v>6.2449999999999998E-9</c:v>
                </c:pt>
                <c:pt idx="6969">
                  <c:v>6.2574999999999999E-9</c:v>
                </c:pt>
                <c:pt idx="6970">
                  <c:v>6.2700000000000001E-9</c:v>
                </c:pt>
                <c:pt idx="6971">
                  <c:v>6.2825000000000002E-9</c:v>
                </c:pt>
                <c:pt idx="6972">
                  <c:v>6.2950000000000003E-9</c:v>
                </c:pt>
                <c:pt idx="6973">
                  <c:v>6.3075000000000004E-9</c:v>
                </c:pt>
                <c:pt idx="6974">
                  <c:v>6.3199999999999997E-9</c:v>
                </c:pt>
                <c:pt idx="6975">
                  <c:v>6.3324999999999998E-9</c:v>
                </c:pt>
                <c:pt idx="6976">
                  <c:v>6.3449999999999999E-9</c:v>
                </c:pt>
                <c:pt idx="6977">
                  <c:v>6.3575E-9</c:v>
                </c:pt>
                <c:pt idx="6978">
                  <c:v>6.3700000000000001E-9</c:v>
                </c:pt>
                <c:pt idx="6979">
                  <c:v>6.3825000000000002E-9</c:v>
                </c:pt>
                <c:pt idx="6980">
                  <c:v>6.3950000000000004E-9</c:v>
                </c:pt>
                <c:pt idx="6981">
                  <c:v>6.4074999999999996E-9</c:v>
                </c:pt>
                <c:pt idx="6982">
                  <c:v>6.4199999999999998E-9</c:v>
                </c:pt>
                <c:pt idx="6983">
                  <c:v>6.4324999999999999E-9</c:v>
                </c:pt>
                <c:pt idx="6984">
                  <c:v>6.445E-9</c:v>
                </c:pt>
                <c:pt idx="6985">
                  <c:v>6.4575000000000001E-9</c:v>
                </c:pt>
                <c:pt idx="6986">
                  <c:v>6.4700000000000002E-9</c:v>
                </c:pt>
                <c:pt idx="6987">
                  <c:v>6.4825000000000003E-9</c:v>
                </c:pt>
                <c:pt idx="6988">
                  <c:v>6.4949999999999996E-9</c:v>
                </c:pt>
                <c:pt idx="6989">
                  <c:v>6.5074999999999997E-9</c:v>
                </c:pt>
                <c:pt idx="6990">
                  <c:v>6.5199999999999998E-9</c:v>
                </c:pt>
                <c:pt idx="6991">
                  <c:v>6.5324999999999999E-9</c:v>
                </c:pt>
                <c:pt idx="6992">
                  <c:v>6.545E-9</c:v>
                </c:pt>
                <c:pt idx="6993">
                  <c:v>6.5575000000000002E-9</c:v>
                </c:pt>
                <c:pt idx="6994">
                  <c:v>6.5700000000000003E-9</c:v>
                </c:pt>
                <c:pt idx="6995">
                  <c:v>6.5825000000000004E-9</c:v>
                </c:pt>
                <c:pt idx="6996">
                  <c:v>6.5949999999999997E-9</c:v>
                </c:pt>
                <c:pt idx="6997">
                  <c:v>6.6074999999999998E-9</c:v>
                </c:pt>
                <c:pt idx="6998">
                  <c:v>6.6199999999999999E-9</c:v>
                </c:pt>
                <c:pt idx="6999">
                  <c:v>6.6325E-9</c:v>
                </c:pt>
                <c:pt idx="7000">
                  <c:v>6.6450000000000001E-9</c:v>
                </c:pt>
                <c:pt idx="7001">
                  <c:v>6.6575000000000002E-9</c:v>
                </c:pt>
                <c:pt idx="7002">
                  <c:v>6.6700000000000003E-9</c:v>
                </c:pt>
                <c:pt idx="7003">
                  <c:v>6.6824999999999996E-9</c:v>
                </c:pt>
                <c:pt idx="7004">
                  <c:v>6.6949999999999997E-9</c:v>
                </c:pt>
                <c:pt idx="7005">
                  <c:v>6.7074999999999998E-9</c:v>
                </c:pt>
                <c:pt idx="7006">
                  <c:v>6.72E-9</c:v>
                </c:pt>
                <c:pt idx="7007">
                  <c:v>6.7325000000000001E-9</c:v>
                </c:pt>
                <c:pt idx="7008">
                  <c:v>6.7450000000000002E-9</c:v>
                </c:pt>
                <c:pt idx="7009">
                  <c:v>6.7575000000000003E-9</c:v>
                </c:pt>
                <c:pt idx="7010">
                  <c:v>6.7700000000000004E-9</c:v>
                </c:pt>
                <c:pt idx="7011">
                  <c:v>6.7824999999999997E-9</c:v>
                </c:pt>
                <c:pt idx="7012">
                  <c:v>6.7949999999999998E-9</c:v>
                </c:pt>
                <c:pt idx="7013">
                  <c:v>6.8074999999999999E-9</c:v>
                </c:pt>
                <c:pt idx="7014">
                  <c:v>6.82E-9</c:v>
                </c:pt>
                <c:pt idx="7015">
                  <c:v>6.8325000000000001E-9</c:v>
                </c:pt>
                <c:pt idx="7016">
                  <c:v>6.8450000000000002E-9</c:v>
                </c:pt>
                <c:pt idx="7017">
                  <c:v>6.8575000000000004E-9</c:v>
                </c:pt>
                <c:pt idx="7018">
                  <c:v>6.8699999999999996E-9</c:v>
                </c:pt>
                <c:pt idx="7019">
                  <c:v>6.8824999999999998E-9</c:v>
                </c:pt>
                <c:pt idx="7020">
                  <c:v>6.8949999999999999E-9</c:v>
                </c:pt>
                <c:pt idx="7021">
                  <c:v>6.9075E-9</c:v>
                </c:pt>
                <c:pt idx="7022">
                  <c:v>6.9200000000000001E-9</c:v>
                </c:pt>
                <c:pt idx="7023">
                  <c:v>6.9325000000000002E-9</c:v>
                </c:pt>
                <c:pt idx="7024">
                  <c:v>6.9450000000000003E-9</c:v>
                </c:pt>
                <c:pt idx="7025">
                  <c:v>6.9574999999999996E-9</c:v>
                </c:pt>
                <c:pt idx="7026">
                  <c:v>6.9699999999999997E-9</c:v>
                </c:pt>
                <c:pt idx="7027">
                  <c:v>6.9824999999999998E-9</c:v>
                </c:pt>
                <c:pt idx="7028">
                  <c:v>6.9949999999999999E-9</c:v>
                </c:pt>
                <c:pt idx="7029">
                  <c:v>7.0075E-9</c:v>
                </c:pt>
                <c:pt idx="7030">
                  <c:v>7.0200000000000002E-9</c:v>
                </c:pt>
                <c:pt idx="7031">
                  <c:v>7.0325000000000003E-9</c:v>
                </c:pt>
                <c:pt idx="7032">
                  <c:v>7.0450000000000004E-9</c:v>
                </c:pt>
                <c:pt idx="7033">
                  <c:v>7.0574999999999997E-9</c:v>
                </c:pt>
                <c:pt idx="7034">
                  <c:v>7.0699999999999998E-9</c:v>
                </c:pt>
                <c:pt idx="7035">
                  <c:v>7.0824999999999999E-9</c:v>
                </c:pt>
                <c:pt idx="7036">
                  <c:v>7.095E-9</c:v>
                </c:pt>
                <c:pt idx="7037">
                  <c:v>7.1075000000000001E-9</c:v>
                </c:pt>
                <c:pt idx="7038">
                  <c:v>7.1200000000000002E-9</c:v>
                </c:pt>
                <c:pt idx="7039">
                  <c:v>7.1325000000000003E-9</c:v>
                </c:pt>
                <c:pt idx="7040">
                  <c:v>7.1449999999999996E-9</c:v>
                </c:pt>
                <c:pt idx="7041">
                  <c:v>7.1574999999999997E-9</c:v>
                </c:pt>
                <c:pt idx="7042">
                  <c:v>7.1699999999999998E-9</c:v>
                </c:pt>
                <c:pt idx="7043">
                  <c:v>7.1825E-9</c:v>
                </c:pt>
                <c:pt idx="7044">
                  <c:v>7.1950000000000001E-9</c:v>
                </c:pt>
                <c:pt idx="7045">
                  <c:v>7.2075000000000002E-9</c:v>
                </c:pt>
                <c:pt idx="7046">
                  <c:v>7.2200000000000003E-9</c:v>
                </c:pt>
                <c:pt idx="7047">
                  <c:v>7.2325000000000004E-9</c:v>
                </c:pt>
                <c:pt idx="7048">
                  <c:v>7.2449999999999997E-9</c:v>
                </c:pt>
                <c:pt idx="7049">
                  <c:v>7.2574999999999998E-9</c:v>
                </c:pt>
                <c:pt idx="7050">
                  <c:v>7.2699999999999999E-9</c:v>
                </c:pt>
                <c:pt idx="7051">
                  <c:v>7.2825E-9</c:v>
                </c:pt>
                <c:pt idx="7052">
                  <c:v>7.2950000000000001E-9</c:v>
                </c:pt>
                <c:pt idx="7053">
                  <c:v>7.3075000000000003E-9</c:v>
                </c:pt>
                <c:pt idx="7054">
                  <c:v>7.3200000000000004E-9</c:v>
                </c:pt>
                <c:pt idx="7055">
                  <c:v>7.3324999999999996E-9</c:v>
                </c:pt>
                <c:pt idx="7056">
                  <c:v>7.3449999999999998E-9</c:v>
                </c:pt>
                <c:pt idx="7057">
                  <c:v>7.3574999999999999E-9</c:v>
                </c:pt>
                <c:pt idx="7058">
                  <c:v>7.37E-9</c:v>
                </c:pt>
                <c:pt idx="7059">
                  <c:v>7.3825000000000001E-9</c:v>
                </c:pt>
                <c:pt idx="7060">
                  <c:v>7.3950000000000002E-9</c:v>
                </c:pt>
                <c:pt idx="7061">
                  <c:v>7.4075000000000003E-9</c:v>
                </c:pt>
                <c:pt idx="7062">
                  <c:v>7.4199999999999996E-9</c:v>
                </c:pt>
                <c:pt idx="7063">
                  <c:v>7.4324999999999997E-9</c:v>
                </c:pt>
                <c:pt idx="7064">
                  <c:v>7.4449999999999998E-9</c:v>
                </c:pt>
                <c:pt idx="7065">
                  <c:v>7.4575000000000008E-9</c:v>
                </c:pt>
                <c:pt idx="7066">
                  <c:v>7.4700000000000001E-9</c:v>
                </c:pt>
                <c:pt idx="7067">
                  <c:v>7.4824999999999993E-9</c:v>
                </c:pt>
                <c:pt idx="7068">
                  <c:v>7.4950000000000003E-9</c:v>
                </c:pt>
                <c:pt idx="7069">
                  <c:v>7.5074999999999996E-9</c:v>
                </c:pt>
                <c:pt idx="7070">
                  <c:v>7.5200000000000005E-9</c:v>
                </c:pt>
                <c:pt idx="7071">
                  <c:v>7.5324999999999998E-9</c:v>
                </c:pt>
                <c:pt idx="7072">
                  <c:v>7.5450000000000007E-9</c:v>
                </c:pt>
                <c:pt idx="7073">
                  <c:v>7.5575E-9</c:v>
                </c:pt>
                <c:pt idx="7074">
                  <c:v>7.5699999999999993E-9</c:v>
                </c:pt>
                <c:pt idx="7075">
                  <c:v>7.5825000000000002E-9</c:v>
                </c:pt>
                <c:pt idx="7076">
                  <c:v>7.5949999999999995E-9</c:v>
                </c:pt>
                <c:pt idx="7077">
                  <c:v>7.6075000000000005E-9</c:v>
                </c:pt>
                <c:pt idx="7078">
                  <c:v>7.6199999999999997E-9</c:v>
                </c:pt>
                <c:pt idx="7079">
                  <c:v>7.6325000000000007E-9</c:v>
                </c:pt>
                <c:pt idx="7080">
                  <c:v>7.645E-9</c:v>
                </c:pt>
                <c:pt idx="7081">
                  <c:v>7.6574999999999993E-9</c:v>
                </c:pt>
                <c:pt idx="7082">
                  <c:v>7.6700000000000002E-9</c:v>
                </c:pt>
                <c:pt idx="7083">
                  <c:v>7.6824999999999995E-9</c:v>
                </c:pt>
                <c:pt idx="7084">
                  <c:v>7.6950000000000004E-9</c:v>
                </c:pt>
                <c:pt idx="7085">
                  <c:v>7.7074999999999997E-9</c:v>
                </c:pt>
                <c:pt idx="7086">
                  <c:v>7.7200000000000006E-9</c:v>
                </c:pt>
                <c:pt idx="7087">
                  <c:v>7.7324999999999999E-9</c:v>
                </c:pt>
                <c:pt idx="7088">
                  <c:v>7.7449999999999992E-9</c:v>
                </c:pt>
                <c:pt idx="7089">
                  <c:v>7.7575000000000001E-9</c:v>
                </c:pt>
                <c:pt idx="7090">
                  <c:v>7.7699999999999994E-9</c:v>
                </c:pt>
                <c:pt idx="7091">
                  <c:v>7.7825000000000004E-9</c:v>
                </c:pt>
                <c:pt idx="7092">
                  <c:v>7.7949999999999997E-9</c:v>
                </c:pt>
                <c:pt idx="7093">
                  <c:v>7.8075000000000006E-9</c:v>
                </c:pt>
                <c:pt idx="7094">
                  <c:v>7.8199999999999999E-9</c:v>
                </c:pt>
                <c:pt idx="7095">
                  <c:v>7.8325000000000008E-9</c:v>
                </c:pt>
                <c:pt idx="7096">
                  <c:v>7.8450000000000001E-9</c:v>
                </c:pt>
                <c:pt idx="7097">
                  <c:v>7.8574999999999994E-9</c:v>
                </c:pt>
                <c:pt idx="7098">
                  <c:v>7.8700000000000003E-9</c:v>
                </c:pt>
                <c:pt idx="7099">
                  <c:v>7.8824999999999996E-9</c:v>
                </c:pt>
                <c:pt idx="7100">
                  <c:v>7.8950000000000006E-9</c:v>
                </c:pt>
                <c:pt idx="7101">
                  <c:v>7.9074999999999998E-9</c:v>
                </c:pt>
                <c:pt idx="7102">
                  <c:v>7.9200000000000008E-9</c:v>
                </c:pt>
                <c:pt idx="7103">
                  <c:v>7.9325000000000001E-9</c:v>
                </c:pt>
                <c:pt idx="7104">
                  <c:v>7.9449999999999993E-9</c:v>
                </c:pt>
                <c:pt idx="7105">
                  <c:v>7.9575000000000003E-9</c:v>
                </c:pt>
                <c:pt idx="7106">
                  <c:v>7.9699999999999996E-9</c:v>
                </c:pt>
                <c:pt idx="7107">
                  <c:v>7.9825000000000005E-9</c:v>
                </c:pt>
                <c:pt idx="7108">
                  <c:v>7.9949999999999998E-9</c:v>
                </c:pt>
                <c:pt idx="7109">
                  <c:v>8.0075000000000007E-9</c:v>
                </c:pt>
                <c:pt idx="7110">
                  <c:v>8.02E-9</c:v>
                </c:pt>
                <c:pt idx="7111">
                  <c:v>8.0324999999999993E-9</c:v>
                </c:pt>
                <c:pt idx="7112">
                  <c:v>8.0450000000000002E-9</c:v>
                </c:pt>
                <c:pt idx="7113">
                  <c:v>8.0574999999999995E-9</c:v>
                </c:pt>
                <c:pt idx="7114">
                  <c:v>8.0700000000000005E-9</c:v>
                </c:pt>
                <c:pt idx="7115">
                  <c:v>8.0824999999999997E-9</c:v>
                </c:pt>
                <c:pt idx="7116">
                  <c:v>8.0950000000000007E-9</c:v>
                </c:pt>
                <c:pt idx="7117">
                  <c:v>8.1075E-9</c:v>
                </c:pt>
                <c:pt idx="7118">
                  <c:v>8.1199999999999993E-9</c:v>
                </c:pt>
                <c:pt idx="7119">
                  <c:v>8.1325000000000002E-9</c:v>
                </c:pt>
                <c:pt idx="7120">
                  <c:v>8.1449999999999995E-9</c:v>
                </c:pt>
                <c:pt idx="7121">
                  <c:v>8.1575000000000004E-9</c:v>
                </c:pt>
                <c:pt idx="7122">
                  <c:v>8.1699999999999997E-9</c:v>
                </c:pt>
                <c:pt idx="7123">
                  <c:v>8.1825000000000006E-9</c:v>
                </c:pt>
                <c:pt idx="7124">
                  <c:v>8.1949999999999999E-9</c:v>
                </c:pt>
                <c:pt idx="7125">
                  <c:v>8.2074999999999992E-9</c:v>
                </c:pt>
                <c:pt idx="7126">
                  <c:v>8.2200000000000002E-9</c:v>
                </c:pt>
                <c:pt idx="7127">
                  <c:v>8.2324999999999994E-9</c:v>
                </c:pt>
                <c:pt idx="7128">
                  <c:v>8.2450000000000004E-9</c:v>
                </c:pt>
                <c:pt idx="7129">
                  <c:v>8.2574999999999997E-9</c:v>
                </c:pt>
                <c:pt idx="7130">
                  <c:v>8.2700000000000006E-9</c:v>
                </c:pt>
                <c:pt idx="7131">
                  <c:v>8.2824999999999999E-9</c:v>
                </c:pt>
                <c:pt idx="7132">
                  <c:v>8.2950000000000008E-9</c:v>
                </c:pt>
                <c:pt idx="7133">
                  <c:v>8.3075000000000001E-9</c:v>
                </c:pt>
                <c:pt idx="7134">
                  <c:v>8.3199999999999994E-9</c:v>
                </c:pt>
                <c:pt idx="7135">
                  <c:v>8.3325000000000003E-9</c:v>
                </c:pt>
                <c:pt idx="7136">
                  <c:v>8.3449999999999996E-9</c:v>
                </c:pt>
                <c:pt idx="7137">
                  <c:v>8.3575000000000006E-9</c:v>
                </c:pt>
                <c:pt idx="7138">
                  <c:v>8.3699999999999998E-9</c:v>
                </c:pt>
                <c:pt idx="7139">
                  <c:v>8.3825000000000008E-9</c:v>
                </c:pt>
                <c:pt idx="7140">
                  <c:v>8.3950000000000001E-9</c:v>
                </c:pt>
                <c:pt idx="7141">
                  <c:v>8.4074999999999993E-9</c:v>
                </c:pt>
                <c:pt idx="7142">
                  <c:v>8.4200000000000003E-9</c:v>
                </c:pt>
                <c:pt idx="7143">
                  <c:v>8.4324999999999996E-9</c:v>
                </c:pt>
                <c:pt idx="7144">
                  <c:v>8.4450000000000005E-9</c:v>
                </c:pt>
                <c:pt idx="7145">
                  <c:v>8.4574999999999998E-9</c:v>
                </c:pt>
                <c:pt idx="7146">
                  <c:v>8.4700000000000007E-9</c:v>
                </c:pt>
                <c:pt idx="7147">
                  <c:v>8.4825E-9</c:v>
                </c:pt>
                <c:pt idx="7148">
                  <c:v>8.4949999999999993E-9</c:v>
                </c:pt>
                <c:pt idx="7149">
                  <c:v>8.5075000000000002E-9</c:v>
                </c:pt>
                <c:pt idx="7150">
                  <c:v>8.5199999999999995E-9</c:v>
                </c:pt>
                <c:pt idx="7151">
                  <c:v>8.5325000000000005E-9</c:v>
                </c:pt>
                <c:pt idx="7152">
                  <c:v>8.5449999999999998E-9</c:v>
                </c:pt>
                <c:pt idx="7153">
                  <c:v>8.5575000000000007E-9</c:v>
                </c:pt>
                <c:pt idx="7154">
                  <c:v>8.57E-9</c:v>
                </c:pt>
                <c:pt idx="7155">
                  <c:v>8.5824999999999993E-9</c:v>
                </c:pt>
                <c:pt idx="7156">
                  <c:v>8.5950000000000002E-9</c:v>
                </c:pt>
                <c:pt idx="7157">
                  <c:v>8.6074999999999995E-9</c:v>
                </c:pt>
                <c:pt idx="7158">
                  <c:v>8.6200000000000004E-9</c:v>
                </c:pt>
                <c:pt idx="7159">
                  <c:v>8.6324999999999997E-9</c:v>
                </c:pt>
                <c:pt idx="7160">
                  <c:v>8.6450000000000006E-9</c:v>
                </c:pt>
                <c:pt idx="7161">
                  <c:v>8.6574999999999999E-9</c:v>
                </c:pt>
                <c:pt idx="7162">
                  <c:v>8.6699999999999992E-9</c:v>
                </c:pt>
                <c:pt idx="7163">
                  <c:v>8.6825000000000002E-9</c:v>
                </c:pt>
                <c:pt idx="7164">
                  <c:v>8.6949999999999994E-9</c:v>
                </c:pt>
                <c:pt idx="7165">
                  <c:v>8.7075000000000004E-9</c:v>
                </c:pt>
                <c:pt idx="7166">
                  <c:v>8.7199999999999997E-9</c:v>
                </c:pt>
                <c:pt idx="7167">
                  <c:v>8.7325000000000006E-9</c:v>
                </c:pt>
                <c:pt idx="7168">
                  <c:v>8.7449999999999999E-9</c:v>
                </c:pt>
                <c:pt idx="7169">
                  <c:v>8.7574999999999992E-9</c:v>
                </c:pt>
                <c:pt idx="7170">
                  <c:v>8.7700000000000001E-9</c:v>
                </c:pt>
                <c:pt idx="7171">
                  <c:v>8.7824999999999994E-9</c:v>
                </c:pt>
                <c:pt idx="7172">
                  <c:v>8.7950000000000003E-9</c:v>
                </c:pt>
                <c:pt idx="7173">
                  <c:v>8.8074999999999996E-9</c:v>
                </c:pt>
                <c:pt idx="7174">
                  <c:v>8.8200000000000006E-9</c:v>
                </c:pt>
                <c:pt idx="7175">
                  <c:v>8.8324999999999998E-9</c:v>
                </c:pt>
                <c:pt idx="7176">
                  <c:v>8.8450000000000008E-9</c:v>
                </c:pt>
                <c:pt idx="7177">
                  <c:v>8.8575000000000001E-9</c:v>
                </c:pt>
                <c:pt idx="7178">
                  <c:v>8.8699999999999994E-9</c:v>
                </c:pt>
                <c:pt idx="7179">
                  <c:v>8.8825000000000003E-9</c:v>
                </c:pt>
                <c:pt idx="7180">
                  <c:v>8.8949999999999996E-9</c:v>
                </c:pt>
                <c:pt idx="7181">
                  <c:v>8.9075000000000005E-9</c:v>
                </c:pt>
                <c:pt idx="7182">
                  <c:v>8.9199999999999998E-9</c:v>
                </c:pt>
                <c:pt idx="7183">
                  <c:v>8.9325000000000007E-9</c:v>
                </c:pt>
                <c:pt idx="7184">
                  <c:v>8.945E-9</c:v>
                </c:pt>
                <c:pt idx="7185">
                  <c:v>8.9574999999999993E-9</c:v>
                </c:pt>
                <c:pt idx="7186">
                  <c:v>8.9700000000000003E-9</c:v>
                </c:pt>
                <c:pt idx="7187">
                  <c:v>8.9824999999999995E-9</c:v>
                </c:pt>
                <c:pt idx="7188">
                  <c:v>8.9950000000000005E-9</c:v>
                </c:pt>
                <c:pt idx="7189">
                  <c:v>9.0074999999999998E-9</c:v>
                </c:pt>
                <c:pt idx="7190">
                  <c:v>9.0200000000000007E-9</c:v>
                </c:pt>
                <c:pt idx="7191">
                  <c:v>9.0325E-9</c:v>
                </c:pt>
                <c:pt idx="7192">
                  <c:v>9.0449999999999993E-9</c:v>
                </c:pt>
                <c:pt idx="7193">
                  <c:v>9.0575000000000002E-9</c:v>
                </c:pt>
                <c:pt idx="7194">
                  <c:v>9.0699999999999995E-9</c:v>
                </c:pt>
                <c:pt idx="7195">
                  <c:v>9.0825000000000004E-9</c:v>
                </c:pt>
                <c:pt idx="7196">
                  <c:v>9.0949999999999997E-9</c:v>
                </c:pt>
                <c:pt idx="7197">
                  <c:v>9.1075000000000007E-9</c:v>
                </c:pt>
                <c:pt idx="7198">
                  <c:v>9.1199999999999999E-9</c:v>
                </c:pt>
                <c:pt idx="7199">
                  <c:v>9.1324999999999992E-9</c:v>
                </c:pt>
                <c:pt idx="7200">
                  <c:v>9.1450000000000002E-9</c:v>
                </c:pt>
                <c:pt idx="7201">
                  <c:v>9.1574999999999994E-9</c:v>
                </c:pt>
                <c:pt idx="7202">
                  <c:v>9.1700000000000004E-9</c:v>
                </c:pt>
                <c:pt idx="7203">
                  <c:v>9.1824999999999997E-9</c:v>
                </c:pt>
                <c:pt idx="7204">
                  <c:v>9.1950000000000006E-9</c:v>
                </c:pt>
                <c:pt idx="7205">
                  <c:v>9.2074999999999999E-9</c:v>
                </c:pt>
                <c:pt idx="7206">
                  <c:v>9.2199999999999992E-9</c:v>
                </c:pt>
                <c:pt idx="7207">
                  <c:v>9.2325000000000001E-9</c:v>
                </c:pt>
                <c:pt idx="7208">
                  <c:v>9.2449999999999994E-9</c:v>
                </c:pt>
                <c:pt idx="7209">
                  <c:v>9.2575000000000003E-9</c:v>
                </c:pt>
                <c:pt idx="7210">
                  <c:v>9.2699999999999996E-9</c:v>
                </c:pt>
                <c:pt idx="7211">
                  <c:v>9.2825000000000006E-9</c:v>
                </c:pt>
                <c:pt idx="7212">
                  <c:v>9.2949999999999999E-9</c:v>
                </c:pt>
                <c:pt idx="7213">
                  <c:v>9.3075000000000008E-9</c:v>
                </c:pt>
                <c:pt idx="7214">
                  <c:v>9.3200000000000001E-9</c:v>
                </c:pt>
                <c:pt idx="7215">
                  <c:v>9.3324999999999994E-9</c:v>
                </c:pt>
                <c:pt idx="7216">
                  <c:v>9.3450000000000003E-9</c:v>
                </c:pt>
                <c:pt idx="7217">
                  <c:v>9.3574999999999996E-9</c:v>
                </c:pt>
                <c:pt idx="7218">
                  <c:v>9.3700000000000005E-9</c:v>
                </c:pt>
                <c:pt idx="7219">
                  <c:v>9.3824999999999998E-9</c:v>
                </c:pt>
                <c:pt idx="7220">
                  <c:v>9.3950000000000007E-9</c:v>
                </c:pt>
                <c:pt idx="7221">
                  <c:v>9.4075E-9</c:v>
                </c:pt>
                <c:pt idx="7222">
                  <c:v>9.4199999999999993E-9</c:v>
                </c:pt>
                <c:pt idx="7223">
                  <c:v>9.4325000000000003E-9</c:v>
                </c:pt>
                <c:pt idx="7224">
                  <c:v>9.4449999999999995E-9</c:v>
                </c:pt>
                <c:pt idx="7225">
                  <c:v>9.4575000000000005E-9</c:v>
                </c:pt>
                <c:pt idx="7226">
                  <c:v>9.4699999999999998E-9</c:v>
                </c:pt>
                <c:pt idx="7227">
                  <c:v>9.4825000000000007E-9</c:v>
                </c:pt>
                <c:pt idx="7228">
                  <c:v>9.495E-9</c:v>
                </c:pt>
                <c:pt idx="7229">
                  <c:v>9.5074999999999993E-9</c:v>
                </c:pt>
                <c:pt idx="7230">
                  <c:v>9.5200000000000002E-9</c:v>
                </c:pt>
                <c:pt idx="7231">
                  <c:v>9.5324999999999995E-9</c:v>
                </c:pt>
                <c:pt idx="7232">
                  <c:v>9.5450000000000004E-9</c:v>
                </c:pt>
                <c:pt idx="7233">
                  <c:v>9.5574999999999997E-9</c:v>
                </c:pt>
                <c:pt idx="7234">
                  <c:v>9.5700000000000007E-9</c:v>
                </c:pt>
                <c:pt idx="7235">
                  <c:v>9.5824999999999999E-9</c:v>
                </c:pt>
                <c:pt idx="7236">
                  <c:v>9.5949999999999992E-9</c:v>
                </c:pt>
                <c:pt idx="7237">
                  <c:v>9.6075000000000002E-9</c:v>
                </c:pt>
                <c:pt idx="7238">
                  <c:v>9.6199999999999995E-9</c:v>
                </c:pt>
                <c:pt idx="7239">
                  <c:v>9.6325000000000004E-9</c:v>
                </c:pt>
                <c:pt idx="7240">
                  <c:v>9.6449999999999997E-9</c:v>
                </c:pt>
                <c:pt idx="7241">
                  <c:v>9.6575000000000006E-9</c:v>
                </c:pt>
                <c:pt idx="7242">
                  <c:v>9.6699999999999999E-9</c:v>
                </c:pt>
                <c:pt idx="7243">
                  <c:v>9.6824999999999992E-9</c:v>
                </c:pt>
                <c:pt idx="7244">
                  <c:v>9.6950000000000001E-9</c:v>
                </c:pt>
                <c:pt idx="7245">
                  <c:v>9.7074999999999994E-9</c:v>
                </c:pt>
                <c:pt idx="7246">
                  <c:v>9.7200000000000003E-9</c:v>
                </c:pt>
                <c:pt idx="7247">
                  <c:v>9.7324999999999996E-9</c:v>
                </c:pt>
                <c:pt idx="7248">
                  <c:v>9.7450000000000006E-9</c:v>
                </c:pt>
                <c:pt idx="7249">
                  <c:v>9.7574999999999999E-9</c:v>
                </c:pt>
                <c:pt idx="7250">
                  <c:v>9.7700000000000008E-9</c:v>
                </c:pt>
                <c:pt idx="7251">
                  <c:v>9.7825000000000001E-9</c:v>
                </c:pt>
                <c:pt idx="7252">
                  <c:v>9.7949999999999994E-9</c:v>
                </c:pt>
                <c:pt idx="7253">
                  <c:v>9.8075000000000003E-9</c:v>
                </c:pt>
                <c:pt idx="7254">
                  <c:v>9.8199999999999996E-9</c:v>
                </c:pt>
                <c:pt idx="7255">
                  <c:v>9.8325000000000005E-9</c:v>
                </c:pt>
                <c:pt idx="7256">
                  <c:v>9.8449999999999998E-9</c:v>
                </c:pt>
                <c:pt idx="7257">
                  <c:v>9.8575000000000008E-9</c:v>
                </c:pt>
                <c:pt idx="7258">
                  <c:v>9.87E-9</c:v>
                </c:pt>
                <c:pt idx="7259">
                  <c:v>9.8824999999999993E-9</c:v>
                </c:pt>
                <c:pt idx="7260">
                  <c:v>9.8950000000000003E-9</c:v>
                </c:pt>
                <c:pt idx="7261">
                  <c:v>9.9074999999999995E-9</c:v>
                </c:pt>
                <c:pt idx="7262">
                  <c:v>9.9200000000000005E-9</c:v>
                </c:pt>
                <c:pt idx="7263">
                  <c:v>9.9324999999999998E-9</c:v>
                </c:pt>
                <c:pt idx="7264">
                  <c:v>9.9450000000000007E-9</c:v>
                </c:pt>
                <c:pt idx="7265">
                  <c:v>9.9575E-9</c:v>
                </c:pt>
                <c:pt idx="7266">
                  <c:v>9.9699999999999993E-9</c:v>
                </c:pt>
                <c:pt idx="7267">
                  <c:v>9.9825000000000002E-9</c:v>
                </c:pt>
                <c:pt idx="7268">
                  <c:v>9.9949999999999995E-9</c:v>
                </c:pt>
                <c:pt idx="7269">
                  <c:v>1.00075E-8</c:v>
                </c:pt>
                <c:pt idx="7270">
                  <c:v>1.002E-8</c:v>
                </c:pt>
                <c:pt idx="7271">
                  <c:v>1.0032500000000001E-8</c:v>
                </c:pt>
                <c:pt idx="7272">
                  <c:v>1.0045E-8</c:v>
                </c:pt>
                <c:pt idx="7273">
                  <c:v>1.0057499999999999E-8</c:v>
                </c:pt>
                <c:pt idx="7274">
                  <c:v>1.007E-8</c:v>
                </c:pt>
                <c:pt idx="7275">
                  <c:v>1.0082499999999999E-8</c:v>
                </c:pt>
                <c:pt idx="7276">
                  <c:v>1.0095E-8</c:v>
                </c:pt>
                <c:pt idx="7277">
                  <c:v>1.01075E-8</c:v>
                </c:pt>
                <c:pt idx="7278">
                  <c:v>1.0120000000000001E-8</c:v>
                </c:pt>
                <c:pt idx="7279">
                  <c:v>1.01325E-8</c:v>
                </c:pt>
                <c:pt idx="7280">
                  <c:v>1.0144999999999999E-8</c:v>
                </c:pt>
                <c:pt idx="7281">
                  <c:v>1.01575E-8</c:v>
                </c:pt>
                <c:pt idx="7282">
                  <c:v>1.0169999999999999E-8</c:v>
                </c:pt>
                <c:pt idx="7283">
                  <c:v>1.01825E-8</c:v>
                </c:pt>
                <c:pt idx="7284">
                  <c:v>1.0195E-8</c:v>
                </c:pt>
                <c:pt idx="7285">
                  <c:v>1.0207500000000001E-8</c:v>
                </c:pt>
                <c:pt idx="7286">
                  <c:v>1.022E-8</c:v>
                </c:pt>
                <c:pt idx="7287">
                  <c:v>1.0232500000000001E-8</c:v>
                </c:pt>
                <c:pt idx="7288">
                  <c:v>1.0245E-8</c:v>
                </c:pt>
                <c:pt idx="7289">
                  <c:v>1.0257499999999999E-8</c:v>
                </c:pt>
                <c:pt idx="7290">
                  <c:v>1.027E-8</c:v>
                </c:pt>
                <c:pt idx="7291">
                  <c:v>1.02825E-8</c:v>
                </c:pt>
                <c:pt idx="7292">
                  <c:v>1.0295000000000001E-8</c:v>
                </c:pt>
                <c:pt idx="7293">
                  <c:v>1.03075E-8</c:v>
                </c:pt>
                <c:pt idx="7294">
                  <c:v>1.0320000000000001E-8</c:v>
                </c:pt>
                <c:pt idx="7295">
                  <c:v>1.03325E-8</c:v>
                </c:pt>
                <c:pt idx="7296">
                  <c:v>1.0344999999999999E-8</c:v>
                </c:pt>
                <c:pt idx="7297">
                  <c:v>1.03575E-8</c:v>
                </c:pt>
                <c:pt idx="7298">
                  <c:v>1.037E-8</c:v>
                </c:pt>
                <c:pt idx="7299">
                  <c:v>1.03825E-8</c:v>
                </c:pt>
                <c:pt idx="7300">
                  <c:v>1.0395E-8</c:v>
                </c:pt>
                <c:pt idx="7301">
                  <c:v>1.0407500000000001E-8</c:v>
                </c:pt>
                <c:pt idx="7302">
                  <c:v>1.042E-8</c:v>
                </c:pt>
                <c:pt idx="7303">
                  <c:v>1.0432499999999999E-8</c:v>
                </c:pt>
                <c:pt idx="7304">
                  <c:v>1.0445E-8</c:v>
                </c:pt>
                <c:pt idx="7305">
                  <c:v>1.04575E-8</c:v>
                </c:pt>
                <c:pt idx="7306">
                  <c:v>1.047E-8</c:v>
                </c:pt>
                <c:pt idx="7307">
                  <c:v>1.04825E-8</c:v>
                </c:pt>
                <c:pt idx="7308">
                  <c:v>1.0495000000000001E-8</c:v>
                </c:pt>
                <c:pt idx="7309">
                  <c:v>1.05075E-8</c:v>
                </c:pt>
                <c:pt idx="7310">
                  <c:v>1.0519999999999999E-8</c:v>
                </c:pt>
                <c:pt idx="7311">
                  <c:v>1.05325E-8</c:v>
                </c:pt>
                <c:pt idx="7312">
                  <c:v>1.0544999999999999E-8</c:v>
                </c:pt>
                <c:pt idx="7313">
                  <c:v>1.05575E-8</c:v>
                </c:pt>
                <c:pt idx="7314">
                  <c:v>1.057E-8</c:v>
                </c:pt>
                <c:pt idx="7315">
                  <c:v>1.0582500000000001E-8</c:v>
                </c:pt>
                <c:pt idx="7316">
                  <c:v>1.0595E-8</c:v>
                </c:pt>
                <c:pt idx="7317">
                  <c:v>1.0607499999999999E-8</c:v>
                </c:pt>
                <c:pt idx="7318">
                  <c:v>1.062E-8</c:v>
                </c:pt>
                <c:pt idx="7319">
                  <c:v>1.0632499999999999E-8</c:v>
                </c:pt>
                <c:pt idx="7320">
                  <c:v>1.0645E-8</c:v>
                </c:pt>
                <c:pt idx="7321">
                  <c:v>1.06575E-8</c:v>
                </c:pt>
                <c:pt idx="7322">
                  <c:v>1.0670000000000001E-8</c:v>
                </c:pt>
                <c:pt idx="7323">
                  <c:v>1.06825E-8</c:v>
                </c:pt>
                <c:pt idx="7324">
                  <c:v>1.0695000000000001E-8</c:v>
                </c:pt>
                <c:pt idx="7325">
                  <c:v>1.07075E-8</c:v>
                </c:pt>
                <c:pt idx="7326">
                  <c:v>1.0719999999999999E-8</c:v>
                </c:pt>
                <c:pt idx="7327">
                  <c:v>1.07325E-8</c:v>
                </c:pt>
                <c:pt idx="7328">
                  <c:v>1.0745E-8</c:v>
                </c:pt>
                <c:pt idx="7329">
                  <c:v>1.0757500000000001E-8</c:v>
                </c:pt>
                <c:pt idx="7330">
                  <c:v>1.077E-8</c:v>
                </c:pt>
                <c:pt idx="7331">
                  <c:v>1.0782500000000001E-8</c:v>
                </c:pt>
                <c:pt idx="7332">
                  <c:v>1.0795E-8</c:v>
                </c:pt>
                <c:pt idx="7333">
                  <c:v>1.0807499999999999E-8</c:v>
                </c:pt>
                <c:pt idx="7334">
                  <c:v>1.082E-8</c:v>
                </c:pt>
                <c:pt idx="7335">
                  <c:v>1.08325E-8</c:v>
                </c:pt>
                <c:pt idx="7336">
                  <c:v>1.0845E-8</c:v>
                </c:pt>
                <c:pt idx="7337">
                  <c:v>1.08575E-8</c:v>
                </c:pt>
                <c:pt idx="7338">
                  <c:v>1.0870000000000001E-8</c:v>
                </c:pt>
                <c:pt idx="7339">
                  <c:v>1.08825E-8</c:v>
                </c:pt>
                <c:pt idx="7340">
                  <c:v>1.0894999999999999E-8</c:v>
                </c:pt>
                <c:pt idx="7341">
                  <c:v>1.09075E-8</c:v>
                </c:pt>
                <c:pt idx="7342">
                  <c:v>1.092E-8</c:v>
                </c:pt>
                <c:pt idx="7343">
                  <c:v>1.09325E-8</c:v>
                </c:pt>
                <c:pt idx="7344">
                  <c:v>1.0945E-8</c:v>
                </c:pt>
                <c:pt idx="7345">
                  <c:v>1.0957500000000001E-8</c:v>
                </c:pt>
                <c:pt idx="7346">
                  <c:v>1.097E-8</c:v>
                </c:pt>
                <c:pt idx="7347">
                  <c:v>1.0982499999999999E-8</c:v>
                </c:pt>
                <c:pt idx="7348">
                  <c:v>1.0995E-8</c:v>
                </c:pt>
                <c:pt idx="7349">
                  <c:v>1.1007499999999999E-8</c:v>
                </c:pt>
                <c:pt idx="7350">
                  <c:v>1.102E-8</c:v>
                </c:pt>
                <c:pt idx="7351">
                  <c:v>1.10325E-8</c:v>
                </c:pt>
                <c:pt idx="7352">
                  <c:v>1.1045000000000001E-8</c:v>
                </c:pt>
                <c:pt idx="7353">
                  <c:v>1.10575E-8</c:v>
                </c:pt>
                <c:pt idx="7354">
                  <c:v>1.1069999999999999E-8</c:v>
                </c:pt>
                <c:pt idx="7355">
                  <c:v>1.10825E-8</c:v>
                </c:pt>
                <c:pt idx="7356">
                  <c:v>1.1094999999999999E-8</c:v>
                </c:pt>
                <c:pt idx="7357">
                  <c:v>1.11075E-8</c:v>
                </c:pt>
                <c:pt idx="7358">
                  <c:v>1.112E-8</c:v>
                </c:pt>
                <c:pt idx="7359">
                  <c:v>1.1132500000000001E-8</c:v>
                </c:pt>
                <c:pt idx="7360">
                  <c:v>1.1145E-8</c:v>
                </c:pt>
                <c:pt idx="7361">
                  <c:v>1.1157500000000001E-8</c:v>
                </c:pt>
                <c:pt idx="7362">
                  <c:v>1.117E-8</c:v>
                </c:pt>
                <c:pt idx="7363">
                  <c:v>1.1182499999999999E-8</c:v>
                </c:pt>
                <c:pt idx="7364">
                  <c:v>1.1195E-8</c:v>
                </c:pt>
                <c:pt idx="7365">
                  <c:v>1.12075E-8</c:v>
                </c:pt>
                <c:pt idx="7366">
                  <c:v>1.1220000000000001E-8</c:v>
                </c:pt>
                <c:pt idx="7367">
                  <c:v>1.12325E-8</c:v>
                </c:pt>
                <c:pt idx="7368">
                  <c:v>1.1245000000000001E-8</c:v>
                </c:pt>
                <c:pt idx="7369">
                  <c:v>1.12575E-8</c:v>
                </c:pt>
                <c:pt idx="7370">
                  <c:v>1.1269999999999999E-8</c:v>
                </c:pt>
                <c:pt idx="7371">
                  <c:v>1.12825E-8</c:v>
                </c:pt>
                <c:pt idx="7372">
                  <c:v>1.1295E-8</c:v>
                </c:pt>
                <c:pt idx="7373">
                  <c:v>1.1307500000000001E-8</c:v>
                </c:pt>
                <c:pt idx="7374">
                  <c:v>1.132E-8</c:v>
                </c:pt>
                <c:pt idx="7375">
                  <c:v>1.1332500000000001E-8</c:v>
                </c:pt>
                <c:pt idx="7376">
                  <c:v>1.1345E-8</c:v>
                </c:pt>
                <c:pt idx="7377">
                  <c:v>1.1357499999999999E-8</c:v>
                </c:pt>
                <c:pt idx="7378">
                  <c:v>1.137E-8</c:v>
                </c:pt>
                <c:pt idx="7379">
                  <c:v>1.13825E-8</c:v>
                </c:pt>
                <c:pt idx="7380">
                  <c:v>1.1395E-8</c:v>
                </c:pt>
                <c:pt idx="7381">
                  <c:v>1.14075E-8</c:v>
                </c:pt>
                <c:pt idx="7382">
                  <c:v>1.1420000000000001E-8</c:v>
                </c:pt>
                <c:pt idx="7383">
                  <c:v>1.14325E-8</c:v>
                </c:pt>
                <c:pt idx="7384">
                  <c:v>1.1444999999999999E-8</c:v>
                </c:pt>
                <c:pt idx="7385">
                  <c:v>1.14575E-8</c:v>
                </c:pt>
                <c:pt idx="7386">
                  <c:v>1.1469999999999999E-8</c:v>
                </c:pt>
                <c:pt idx="7387">
                  <c:v>1.14825E-8</c:v>
                </c:pt>
                <c:pt idx="7388">
                  <c:v>1.1495E-8</c:v>
                </c:pt>
                <c:pt idx="7389">
                  <c:v>1.1507500000000001E-8</c:v>
                </c:pt>
                <c:pt idx="7390">
                  <c:v>1.152E-8</c:v>
                </c:pt>
                <c:pt idx="7391">
                  <c:v>1.1532499999999999E-8</c:v>
                </c:pt>
                <c:pt idx="7392">
                  <c:v>1.1545E-8</c:v>
                </c:pt>
                <c:pt idx="7393">
                  <c:v>1.1557499999999999E-8</c:v>
                </c:pt>
                <c:pt idx="7394">
                  <c:v>1.157E-8</c:v>
                </c:pt>
                <c:pt idx="7395">
                  <c:v>1.15825E-8</c:v>
                </c:pt>
                <c:pt idx="7396">
                  <c:v>1.1595000000000001E-8</c:v>
                </c:pt>
                <c:pt idx="7397">
                  <c:v>1.16075E-8</c:v>
                </c:pt>
                <c:pt idx="7398">
                  <c:v>1.1620000000000001E-8</c:v>
                </c:pt>
                <c:pt idx="7399">
                  <c:v>1.16325E-8</c:v>
                </c:pt>
                <c:pt idx="7400">
                  <c:v>1.1644999999999999E-8</c:v>
                </c:pt>
                <c:pt idx="7401">
                  <c:v>1.16575E-8</c:v>
                </c:pt>
                <c:pt idx="7402">
                  <c:v>1.167E-8</c:v>
                </c:pt>
                <c:pt idx="7403">
                  <c:v>1.1682500000000001E-8</c:v>
                </c:pt>
                <c:pt idx="7404">
                  <c:v>1.1695E-8</c:v>
                </c:pt>
                <c:pt idx="7405">
                  <c:v>1.1707500000000001E-8</c:v>
                </c:pt>
                <c:pt idx="7406">
                  <c:v>1.172E-8</c:v>
                </c:pt>
                <c:pt idx="7407">
                  <c:v>1.1732499999999999E-8</c:v>
                </c:pt>
                <c:pt idx="7408">
                  <c:v>1.1745E-8</c:v>
                </c:pt>
                <c:pt idx="7409">
                  <c:v>1.17575E-8</c:v>
                </c:pt>
                <c:pt idx="7410">
                  <c:v>1.1770000000000001E-8</c:v>
                </c:pt>
                <c:pt idx="7411">
                  <c:v>1.17825E-8</c:v>
                </c:pt>
                <c:pt idx="7412">
                  <c:v>1.1795000000000001E-8</c:v>
                </c:pt>
                <c:pt idx="7413">
                  <c:v>1.18075E-8</c:v>
                </c:pt>
                <c:pt idx="7414">
                  <c:v>1.1819999999999999E-8</c:v>
                </c:pt>
                <c:pt idx="7415">
                  <c:v>1.18325E-8</c:v>
                </c:pt>
                <c:pt idx="7416">
                  <c:v>1.1845E-8</c:v>
                </c:pt>
                <c:pt idx="7417">
                  <c:v>1.18575E-8</c:v>
                </c:pt>
                <c:pt idx="7418">
                  <c:v>1.187E-8</c:v>
                </c:pt>
                <c:pt idx="7419">
                  <c:v>1.1882500000000001E-8</c:v>
                </c:pt>
                <c:pt idx="7420">
                  <c:v>1.1895E-8</c:v>
                </c:pt>
                <c:pt idx="7421">
                  <c:v>1.1907499999999999E-8</c:v>
                </c:pt>
                <c:pt idx="7422">
                  <c:v>1.192E-8</c:v>
                </c:pt>
                <c:pt idx="7423">
                  <c:v>1.1932499999999999E-8</c:v>
                </c:pt>
                <c:pt idx="7424">
                  <c:v>1.1945E-8</c:v>
                </c:pt>
                <c:pt idx="7425">
                  <c:v>1.19575E-8</c:v>
                </c:pt>
                <c:pt idx="7426">
                  <c:v>1.1970000000000001E-8</c:v>
                </c:pt>
                <c:pt idx="7427">
                  <c:v>1.19825E-8</c:v>
                </c:pt>
                <c:pt idx="7428">
                  <c:v>1.1994999999999999E-8</c:v>
                </c:pt>
                <c:pt idx="7429">
                  <c:v>1.20075E-8</c:v>
                </c:pt>
                <c:pt idx="7430">
                  <c:v>1.2019999999999999E-8</c:v>
                </c:pt>
                <c:pt idx="7431">
                  <c:v>1.20325E-8</c:v>
                </c:pt>
                <c:pt idx="7432">
                  <c:v>1.2045E-8</c:v>
                </c:pt>
                <c:pt idx="7433">
                  <c:v>1.2057500000000001E-8</c:v>
                </c:pt>
                <c:pt idx="7434">
                  <c:v>1.207E-8</c:v>
                </c:pt>
                <c:pt idx="7435">
                  <c:v>1.2082500000000001E-8</c:v>
                </c:pt>
                <c:pt idx="7436">
                  <c:v>1.2095E-8</c:v>
                </c:pt>
                <c:pt idx="7437">
                  <c:v>1.2107499999999999E-8</c:v>
                </c:pt>
                <c:pt idx="7438">
                  <c:v>1.212E-8</c:v>
                </c:pt>
                <c:pt idx="7439">
                  <c:v>1.21325E-8</c:v>
                </c:pt>
                <c:pt idx="7440">
                  <c:v>1.2145000000000001E-8</c:v>
                </c:pt>
                <c:pt idx="7441">
                  <c:v>1.21575E-8</c:v>
                </c:pt>
                <c:pt idx="7442">
                  <c:v>1.2170000000000001E-8</c:v>
                </c:pt>
                <c:pt idx="7443">
                  <c:v>1.21825E-8</c:v>
                </c:pt>
                <c:pt idx="7444">
                  <c:v>1.2194999999999999E-8</c:v>
                </c:pt>
                <c:pt idx="7445">
                  <c:v>1.22075E-8</c:v>
                </c:pt>
                <c:pt idx="7446">
                  <c:v>1.222E-8</c:v>
                </c:pt>
                <c:pt idx="7447">
                  <c:v>1.2232500000000001E-8</c:v>
                </c:pt>
                <c:pt idx="7448">
                  <c:v>1.2245E-8</c:v>
                </c:pt>
                <c:pt idx="7449">
                  <c:v>1.2257500000000001E-8</c:v>
                </c:pt>
                <c:pt idx="7450">
                  <c:v>1.227E-8</c:v>
                </c:pt>
                <c:pt idx="7451">
                  <c:v>1.2282499999999999E-8</c:v>
                </c:pt>
                <c:pt idx="7452">
                  <c:v>1.2295E-8</c:v>
                </c:pt>
                <c:pt idx="7453">
                  <c:v>1.23075E-8</c:v>
                </c:pt>
                <c:pt idx="7454">
                  <c:v>1.232E-8</c:v>
                </c:pt>
                <c:pt idx="7455">
                  <c:v>1.23325E-8</c:v>
                </c:pt>
                <c:pt idx="7456">
                  <c:v>1.2345000000000001E-8</c:v>
                </c:pt>
                <c:pt idx="7457">
                  <c:v>1.23575E-8</c:v>
                </c:pt>
                <c:pt idx="7458">
                  <c:v>1.2369999999999999E-8</c:v>
                </c:pt>
                <c:pt idx="7459">
                  <c:v>1.23825E-8</c:v>
                </c:pt>
                <c:pt idx="7460">
                  <c:v>1.2394999999999999E-8</c:v>
                </c:pt>
                <c:pt idx="7461">
                  <c:v>1.24075E-8</c:v>
                </c:pt>
                <c:pt idx="7462">
                  <c:v>1.242E-8</c:v>
                </c:pt>
                <c:pt idx="7463">
                  <c:v>1.2432500000000001E-8</c:v>
                </c:pt>
                <c:pt idx="7464">
                  <c:v>1.2445E-8</c:v>
                </c:pt>
                <c:pt idx="7465">
                  <c:v>1.2457499999999999E-8</c:v>
                </c:pt>
                <c:pt idx="7466">
                  <c:v>1.247E-8</c:v>
                </c:pt>
                <c:pt idx="7467">
                  <c:v>1.2482499999999999E-8</c:v>
                </c:pt>
                <c:pt idx="7468">
                  <c:v>1.2495E-8</c:v>
                </c:pt>
                <c:pt idx="7469">
                  <c:v>1.25075E-8</c:v>
                </c:pt>
                <c:pt idx="7470">
                  <c:v>1.2520000000000001E-8</c:v>
                </c:pt>
                <c:pt idx="7471">
                  <c:v>1.25325E-8</c:v>
                </c:pt>
                <c:pt idx="7472">
                  <c:v>1.2544999999999999E-8</c:v>
                </c:pt>
                <c:pt idx="7473">
                  <c:v>1.25575E-8</c:v>
                </c:pt>
                <c:pt idx="7474">
                  <c:v>1.2569999999999999E-8</c:v>
                </c:pt>
                <c:pt idx="7475">
                  <c:v>1.25825E-8</c:v>
                </c:pt>
                <c:pt idx="7476">
                  <c:v>1.2595E-8</c:v>
                </c:pt>
                <c:pt idx="7477">
                  <c:v>1.2607500000000001E-8</c:v>
                </c:pt>
                <c:pt idx="7478">
                  <c:v>1.262E-8</c:v>
                </c:pt>
                <c:pt idx="7479">
                  <c:v>1.2632500000000001E-8</c:v>
                </c:pt>
                <c:pt idx="7480">
                  <c:v>1.2645E-8</c:v>
                </c:pt>
                <c:pt idx="7481">
                  <c:v>1.2657499999999999E-8</c:v>
                </c:pt>
                <c:pt idx="7482">
                  <c:v>1.267E-8</c:v>
                </c:pt>
                <c:pt idx="7483">
                  <c:v>1.26825E-8</c:v>
                </c:pt>
                <c:pt idx="7484">
                  <c:v>1.2695000000000001E-8</c:v>
                </c:pt>
                <c:pt idx="7485">
                  <c:v>1.27075E-8</c:v>
                </c:pt>
                <c:pt idx="7486">
                  <c:v>1.2720000000000001E-8</c:v>
                </c:pt>
                <c:pt idx="7487">
                  <c:v>1.27325E-8</c:v>
                </c:pt>
                <c:pt idx="7488">
                  <c:v>1.2744999999999999E-8</c:v>
                </c:pt>
                <c:pt idx="7489">
                  <c:v>1.27575E-8</c:v>
                </c:pt>
                <c:pt idx="7490">
                  <c:v>1.277E-8</c:v>
                </c:pt>
                <c:pt idx="7491">
                  <c:v>1.27825E-8</c:v>
                </c:pt>
                <c:pt idx="7492">
                  <c:v>1.2795E-8</c:v>
                </c:pt>
                <c:pt idx="7493">
                  <c:v>1.2807500000000001E-8</c:v>
                </c:pt>
                <c:pt idx="7494">
                  <c:v>1.282E-8</c:v>
                </c:pt>
                <c:pt idx="7495">
                  <c:v>1.2832499999999999E-8</c:v>
                </c:pt>
                <c:pt idx="7496">
                  <c:v>1.2845E-8</c:v>
                </c:pt>
                <c:pt idx="7497">
                  <c:v>1.2857499999999999E-8</c:v>
                </c:pt>
                <c:pt idx="7498">
                  <c:v>1.287E-8</c:v>
                </c:pt>
                <c:pt idx="7499">
                  <c:v>1.28825E-8</c:v>
                </c:pt>
                <c:pt idx="7500">
                  <c:v>1.2895000000000001E-8</c:v>
                </c:pt>
                <c:pt idx="7501">
                  <c:v>1.29075E-8</c:v>
                </c:pt>
                <c:pt idx="7502">
                  <c:v>1.2919999999999999E-8</c:v>
                </c:pt>
                <c:pt idx="7503">
                  <c:v>1.29325E-8</c:v>
                </c:pt>
                <c:pt idx="7504">
                  <c:v>1.2944999999999999E-8</c:v>
                </c:pt>
                <c:pt idx="7505">
                  <c:v>1.29575E-8</c:v>
                </c:pt>
                <c:pt idx="7506">
                  <c:v>1.297E-8</c:v>
                </c:pt>
                <c:pt idx="7507">
                  <c:v>1.2982500000000001E-8</c:v>
                </c:pt>
                <c:pt idx="7508">
                  <c:v>1.2995E-8</c:v>
                </c:pt>
                <c:pt idx="7509">
                  <c:v>1.3007499999999999E-8</c:v>
                </c:pt>
                <c:pt idx="7510">
                  <c:v>1.302E-8</c:v>
                </c:pt>
                <c:pt idx="7511">
                  <c:v>1.3032499999999999E-8</c:v>
                </c:pt>
                <c:pt idx="7512">
                  <c:v>1.3045E-8</c:v>
                </c:pt>
                <c:pt idx="7513">
                  <c:v>1.30575E-8</c:v>
                </c:pt>
                <c:pt idx="7514">
                  <c:v>1.3070000000000001E-8</c:v>
                </c:pt>
                <c:pt idx="7515">
                  <c:v>1.30825E-8</c:v>
                </c:pt>
                <c:pt idx="7516">
                  <c:v>1.3095000000000001E-8</c:v>
                </c:pt>
                <c:pt idx="7517">
                  <c:v>1.31075E-8</c:v>
                </c:pt>
                <c:pt idx="7518">
                  <c:v>1.3119999999999999E-8</c:v>
                </c:pt>
                <c:pt idx="7519">
                  <c:v>1.31325E-8</c:v>
                </c:pt>
                <c:pt idx="7520">
                  <c:v>1.3145E-8</c:v>
                </c:pt>
                <c:pt idx="7521">
                  <c:v>1.3157500000000001E-8</c:v>
                </c:pt>
                <c:pt idx="7522">
                  <c:v>1.317E-8</c:v>
                </c:pt>
                <c:pt idx="7523">
                  <c:v>1.3182500000000001E-8</c:v>
                </c:pt>
                <c:pt idx="7524">
                  <c:v>1.3195E-8</c:v>
                </c:pt>
                <c:pt idx="7525">
                  <c:v>1.3207499999999999E-8</c:v>
                </c:pt>
                <c:pt idx="7526">
                  <c:v>1.322E-8</c:v>
                </c:pt>
                <c:pt idx="7527">
                  <c:v>1.32325E-8</c:v>
                </c:pt>
                <c:pt idx="7528">
                  <c:v>1.3245E-8</c:v>
                </c:pt>
                <c:pt idx="7529">
                  <c:v>1.32575E-8</c:v>
                </c:pt>
                <c:pt idx="7530">
                  <c:v>1.3270000000000001E-8</c:v>
                </c:pt>
                <c:pt idx="7531">
                  <c:v>1.32825E-8</c:v>
                </c:pt>
                <c:pt idx="7532">
                  <c:v>1.3294999999999999E-8</c:v>
                </c:pt>
                <c:pt idx="7533">
                  <c:v>1.33075E-8</c:v>
                </c:pt>
                <c:pt idx="7534">
                  <c:v>1.3319999999999999E-8</c:v>
                </c:pt>
                <c:pt idx="7535">
                  <c:v>1.33325E-8</c:v>
                </c:pt>
                <c:pt idx="7536">
                  <c:v>1.3345E-8</c:v>
                </c:pt>
                <c:pt idx="7537">
                  <c:v>1.3357500000000001E-8</c:v>
                </c:pt>
                <c:pt idx="7538">
                  <c:v>1.337E-8</c:v>
                </c:pt>
                <c:pt idx="7539">
                  <c:v>1.3382499999999999E-8</c:v>
                </c:pt>
                <c:pt idx="7540">
                  <c:v>1.3395E-8</c:v>
                </c:pt>
                <c:pt idx="7541">
                  <c:v>1.3407499999999999E-8</c:v>
                </c:pt>
                <c:pt idx="7542">
                  <c:v>1.342E-8</c:v>
                </c:pt>
                <c:pt idx="7543">
                  <c:v>1.34325E-8</c:v>
                </c:pt>
                <c:pt idx="7544">
                  <c:v>1.3445000000000001E-8</c:v>
                </c:pt>
                <c:pt idx="7545">
                  <c:v>1.34575E-8</c:v>
                </c:pt>
                <c:pt idx="7546">
                  <c:v>1.3469999999999999E-8</c:v>
                </c:pt>
                <c:pt idx="7547">
                  <c:v>1.34825E-8</c:v>
                </c:pt>
                <c:pt idx="7548">
                  <c:v>1.3494999999999999E-8</c:v>
                </c:pt>
                <c:pt idx="7549">
                  <c:v>1.35075E-8</c:v>
                </c:pt>
                <c:pt idx="7550">
                  <c:v>1.352E-8</c:v>
                </c:pt>
                <c:pt idx="7551">
                  <c:v>1.3532500000000001E-8</c:v>
                </c:pt>
                <c:pt idx="7552">
                  <c:v>1.3545E-8</c:v>
                </c:pt>
                <c:pt idx="7553">
                  <c:v>1.3557500000000001E-8</c:v>
                </c:pt>
                <c:pt idx="7554">
                  <c:v>1.357E-8</c:v>
                </c:pt>
                <c:pt idx="7555">
                  <c:v>1.3582499999999999E-8</c:v>
                </c:pt>
                <c:pt idx="7556">
                  <c:v>1.3595E-8</c:v>
                </c:pt>
                <c:pt idx="7557">
                  <c:v>1.36075E-8</c:v>
                </c:pt>
                <c:pt idx="7558">
                  <c:v>1.3620000000000001E-8</c:v>
                </c:pt>
                <c:pt idx="7559">
                  <c:v>1.36325E-8</c:v>
                </c:pt>
                <c:pt idx="7560">
                  <c:v>1.3645000000000001E-8</c:v>
                </c:pt>
                <c:pt idx="7561">
                  <c:v>1.36575E-8</c:v>
                </c:pt>
                <c:pt idx="7562">
                  <c:v>1.3669999999999999E-8</c:v>
                </c:pt>
                <c:pt idx="7563">
                  <c:v>1.36825E-8</c:v>
                </c:pt>
                <c:pt idx="7564">
                  <c:v>1.3695E-8</c:v>
                </c:pt>
                <c:pt idx="7565">
                  <c:v>1.37075E-8</c:v>
                </c:pt>
                <c:pt idx="7566">
                  <c:v>1.372E-8</c:v>
                </c:pt>
                <c:pt idx="7567">
                  <c:v>1.3732500000000001E-8</c:v>
                </c:pt>
                <c:pt idx="7568">
                  <c:v>1.3745E-8</c:v>
                </c:pt>
                <c:pt idx="7569">
                  <c:v>1.3757499999999999E-8</c:v>
                </c:pt>
                <c:pt idx="7570">
                  <c:v>1.377E-8</c:v>
                </c:pt>
                <c:pt idx="7571">
                  <c:v>1.37825E-8</c:v>
                </c:pt>
                <c:pt idx="7572">
                  <c:v>1.3795E-8</c:v>
                </c:pt>
                <c:pt idx="7573">
                  <c:v>1.38075E-8</c:v>
                </c:pt>
                <c:pt idx="7574">
                  <c:v>1.3820000000000001E-8</c:v>
                </c:pt>
                <c:pt idx="7575">
                  <c:v>1.38325E-8</c:v>
                </c:pt>
                <c:pt idx="7576">
                  <c:v>1.3844999999999999E-8</c:v>
                </c:pt>
                <c:pt idx="7577">
                  <c:v>1.38575E-8</c:v>
                </c:pt>
                <c:pt idx="7578">
                  <c:v>1.3869999999999999E-8</c:v>
                </c:pt>
                <c:pt idx="7579">
                  <c:v>1.38825E-8</c:v>
                </c:pt>
                <c:pt idx="7580">
                  <c:v>1.3895E-8</c:v>
                </c:pt>
                <c:pt idx="7581">
                  <c:v>1.3907500000000001E-8</c:v>
                </c:pt>
                <c:pt idx="7582">
                  <c:v>1.392E-8</c:v>
                </c:pt>
                <c:pt idx="7583">
                  <c:v>1.3932499999999999E-8</c:v>
                </c:pt>
                <c:pt idx="7584">
                  <c:v>1.3945E-8</c:v>
                </c:pt>
                <c:pt idx="7585">
                  <c:v>1.3957499999999999E-8</c:v>
                </c:pt>
                <c:pt idx="7586">
                  <c:v>1.397E-8</c:v>
                </c:pt>
                <c:pt idx="7587">
                  <c:v>1.39825E-8</c:v>
                </c:pt>
                <c:pt idx="7588">
                  <c:v>1.3995000000000001E-8</c:v>
                </c:pt>
                <c:pt idx="7589">
                  <c:v>1.40075E-8</c:v>
                </c:pt>
                <c:pt idx="7590">
                  <c:v>1.4020000000000001E-8</c:v>
                </c:pt>
                <c:pt idx="7591">
                  <c:v>1.40325E-8</c:v>
                </c:pt>
                <c:pt idx="7592">
                  <c:v>1.4044999999999999E-8</c:v>
                </c:pt>
                <c:pt idx="7593">
                  <c:v>1.40575E-8</c:v>
                </c:pt>
                <c:pt idx="7594">
                  <c:v>1.407E-8</c:v>
                </c:pt>
                <c:pt idx="7595">
                  <c:v>1.4082500000000001E-8</c:v>
                </c:pt>
                <c:pt idx="7596">
                  <c:v>1.4095E-8</c:v>
                </c:pt>
                <c:pt idx="7597">
                  <c:v>1.4107500000000001E-8</c:v>
                </c:pt>
                <c:pt idx="7598">
                  <c:v>1.412E-8</c:v>
                </c:pt>
                <c:pt idx="7599">
                  <c:v>1.4132499999999999E-8</c:v>
                </c:pt>
                <c:pt idx="7600">
                  <c:v>1.4145E-8</c:v>
                </c:pt>
                <c:pt idx="7601">
                  <c:v>1.41575E-8</c:v>
                </c:pt>
                <c:pt idx="7602">
                  <c:v>1.417E-8</c:v>
                </c:pt>
                <c:pt idx="7603">
                  <c:v>1.41825E-8</c:v>
                </c:pt>
                <c:pt idx="7604">
                  <c:v>1.4195000000000001E-8</c:v>
                </c:pt>
                <c:pt idx="7605">
                  <c:v>1.42075E-8</c:v>
                </c:pt>
                <c:pt idx="7606">
                  <c:v>1.4219999999999999E-8</c:v>
                </c:pt>
                <c:pt idx="7607">
                  <c:v>1.42325E-8</c:v>
                </c:pt>
                <c:pt idx="7608">
                  <c:v>1.4245E-8</c:v>
                </c:pt>
                <c:pt idx="7609">
                  <c:v>1.42575E-8</c:v>
                </c:pt>
                <c:pt idx="7610">
                  <c:v>1.427E-8</c:v>
                </c:pt>
                <c:pt idx="7611">
                  <c:v>1.4282500000000001E-8</c:v>
                </c:pt>
                <c:pt idx="7612">
                  <c:v>1.4295E-8</c:v>
                </c:pt>
                <c:pt idx="7613">
                  <c:v>1.4307499999999999E-8</c:v>
                </c:pt>
                <c:pt idx="7614">
                  <c:v>1.432E-8</c:v>
                </c:pt>
                <c:pt idx="7615">
                  <c:v>1.4332499999999999E-8</c:v>
                </c:pt>
                <c:pt idx="7616">
                  <c:v>1.4345E-8</c:v>
                </c:pt>
                <c:pt idx="7617">
                  <c:v>1.43575E-8</c:v>
                </c:pt>
                <c:pt idx="7618">
                  <c:v>1.4370000000000001E-8</c:v>
                </c:pt>
                <c:pt idx="7619">
                  <c:v>1.43825E-8</c:v>
                </c:pt>
                <c:pt idx="7620">
                  <c:v>1.4394999999999999E-8</c:v>
                </c:pt>
                <c:pt idx="7621">
                  <c:v>1.44075E-8</c:v>
                </c:pt>
                <c:pt idx="7622">
                  <c:v>1.4419999999999999E-8</c:v>
                </c:pt>
                <c:pt idx="7623">
                  <c:v>1.44325E-8</c:v>
                </c:pt>
                <c:pt idx="7624">
                  <c:v>1.4445E-8</c:v>
                </c:pt>
                <c:pt idx="7625">
                  <c:v>1.4457500000000001E-8</c:v>
                </c:pt>
                <c:pt idx="7626">
                  <c:v>1.447E-8</c:v>
                </c:pt>
                <c:pt idx="7627">
                  <c:v>1.4482500000000001E-8</c:v>
                </c:pt>
                <c:pt idx="7628">
                  <c:v>1.4495E-8</c:v>
                </c:pt>
                <c:pt idx="7629">
                  <c:v>1.4507499999999999E-8</c:v>
                </c:pt>
                <c:pt idx="7630">
                  <c:v>1.452E-8</c:v>
                </c:pt>
                <c:pt idx="7631">
                  <c:v>1.45325E-8</c:v>
                </c:pt>
                <c:pt idx="7632">
                  <c:v>1.4545000000000001E-8</c:v>
                </c:pt>
                <c:pt idx="7633">
                  <c:v>1.45575E-8</c:v>
                </c:pt>
                <c:pt idx="7634">
                  <c:v>1.4570000000000001E-8</c:v>
                </c:pt>
                <c:pt idx="7635">
                  <c:v>1.45825E-8</c:v>
                </c:pt>
                <c:pt idx="7636">
                  <c:v>1.4594999999999999E-8</c:v>
                </c:pt>
                <c:pt idx="7637">
                  <c:v>1.46075E-8</c:v>
                </c:pt>
                <c:pt idx="7638">
                  <c:v>1.462E-8</c:v>
                </c:pt>
                <c:pt idx="7639">
                  <c:v>1.46325E-8</c:v>
                </c:pt>
                <c:pt idx="7640">
                  <c:v>1.4645E-8</c:v>
                </c:pt>
                <c:pt idx="7641">
                  <c:v>1.4657500000000001E-8</c:v>
                </c:pt>
                <c:pt idx="7642">
                  <c:v>1.467E-8</c:v>
                </c:pt>
                <c:pt idx="7643">
                  <c:v>1.4682499999999999E-8</c:v>
                </c:pt>
                <c:pt idx="7644">
                  <c:v>1.4695E-8</c:v>
                </c:pt>
                <c:pt idx="7645">
                  <c:v>1.47075E-8</c:v>
                </c:pt>
                <c:pt idx="7646">
                  <c:v>1.472E-8</c:v>
                </c:pt>
                <c:pt idx="7647">
                  <c:v>1.47325E-8</c:v>
                </c:pt>
                <c:pt idx="7648">
                  <c:v>1.4745000000000001E-8</c:v>
                </c:pt>
                <c:pt idx="7649">
                  <c:v>1.47575E-8</c:v>
                </c:pt>
                <c:pt idx="7650">
                  <c:v>1.4769999999999999E-8</c:v>
                </c:pt>
                <c:pt idx="7651">
                  <c:v>1.47825E-8</c:v>
                </c:pt>
                <c:pt idx="7652">
                  <c:v>1.4794999999999999E-8</c:v>
                </c:pt>
                <c:pt idx="7653">
                  <c:v>1.48075E-8</c:v>
                </c:pt>
                <c:pt idx="7654">
                  <c:v>1.482E-8</c:v>
                </c:pt>
                <c:pt idx="7655">
                  <c:v>1.4832500000000001E-8</c:v>
                </c:pt>
                <c:pt idx="7656">
                  <c:v>1.4845E-8</c:v>
                </c:pt>
                <c:pt idx="7657">
                  <c:v>1.4857499999999999E-8</c:v>
                </c:pt>
                <c:pt idx="7658">
                  <c:v>1.487E-8</c:v>
                </c:pt>
                <c:pt idx="7659">
                  <c:v>1.4882499999999999E-8</c:v>
                </c:pt>
                <c:pt idx="7660">
                  <c:v>1.4895E-8</c:v>
                </c:pt>
                <c:pt idx="7661">
                  <c:v>1.49075E-8</c:v>
                </c:pt>
                <c:pt idx="7662">
                  <c:v>1.4920000000000001E-8</c:v>
                </c:pt>
                <c:pt idx="7663">
                  <c:v>1.4932500000000002E-8</c:v>
                </c:pt>
                <c:pt idx="7664">
                  <c:v>1.4944999999999999E-8</c:v>
                </c:pt>
                <c:pt idx="7665">
                  <c:v>1.49575E-8</c:v>
                </c:pt>
                <c:pt idx="7666">
                  <c:v>1.4970000000000001E-8</c:v>
                </c:pt>
                <c:pt idx="7667">
                  <c:v>1.4982499999999999E-8</c:v>
                </c:pt>
                <c:pt idx="7668">
                  <c:v>1.4995E-8</c:v>
                </c:pt>
                <c:pt idx="7669">
                  <c:v>1.5007500000000001E-8</c:v>
                </c:pt>
                <c:pt idx="7670">
                  <c:v>1.5020000000000001E-8</c:v>
                </c:pt>
                <c:pt idx="7671">
                  <c:v>1.5032499999999999E-8</c:v>
                </c:pt>
                <c:pt idx="7672">
                  <c:v>1.5045E-8</c:v>
                </c:pt>
                <c:pt idx="7673">
                  <c:v>1.5057500000000001E-8</c:v>
                </c:pt>
                <c:pt idx="7674">
                  <c:v>1.5069999999999999E-8</c:v>
                </c:pt>
                <c:pt idx="7675">
                  <c:v>1.50825E-8</c:v>
                </c:pt>
                <c:pt idx="7676">
                  <c:v>1.5095000000000001E-8</c:v>
                </c:pt>
                <c:pt idx="7677">
                  <c:v>1.5107500000000001E-8</c:v>
                </c:pt>
                <c:pt idx="7678">
                  <c:v>1.5119999999999999E-8</c:v>
                </c:pt>
                <c:pt idx="7679">
                  <c:v>1.51325E-8</c:v>
                </c:pt>
                <c:pt idx="7680">
                  <c:v>1.5145000000000001E-8</c:v>
                </c:pt>
                <c:pt idx="7681">
                  <c:v>1.5157499999999999E-8</c:v>
                </c:pt>
                <c:pt idx="7682">
                  <c:v>1.517E-8</c:v>
                </c:pt>
                <c:pt idx="7683">
                  <c:v>1.51825E-8</c:v>
                </c:pt>
                <c:pt idx="7684">
                  <c:v>1.5195000000000001E-8</c:v>
                </c:pt>
                <c:pt idx="7685">
                  <c:v>1.5207499999999999E-8</c:v>
                </c:pt>
                <c:pt idx="7686">
                  <c:v>1.522E-8</c:v>
                </c:pt>
                <c:pt idx="7687">
                  <c:v>1.5232500000000001E-8</c:v>
                </c:pt>
                <c:pt idx="7688">
                  <c:v>1.5244999999999999E-8</c:v>
                </c:pt>
                <c:pt idx="7689">
                  <c:v>1.5257499999999999E-8</c:v>
                </c:pt>
                <c:pt idx="7690">
                  <c:v>1.527E-8</c:v>
                </c:pt>
                <c:pt idx="7691">
                  <c:v>1.5282500000000001E-8</c:v>
                </c:pt>
                <c:pt idx="7692">
                  <c:v>1.5294999999999999E-8</c:v>
                </c:pt>
                <c:pt idx="7693">
                  <c:v>1.53075E-8</c:v>
                </c:pt>
                <c:pt idx="7694">
                  <c:v>1.5320000000000001E-8</c:v>
                </c:pt>
                <c:pt idx="7695">
                  <c:v>1.5332499999999998E-8</c:v>
                </c:pt>
                <c:pt idx="7696">
                  <c:v>1.5344999999999999E-8</c:v>
                </c:pt>
                <c:pt idx="7697">
                  <c:v>1.53575E-8</c:v>
                </c:pt>
                <c:pt idx="7698">
                  <c:v>1.5370000000000001E-8</c:v>
                </c:pt>
                <c:pt idx="7699">
                  <c:v>1.5382499999999999E-8</c:v>
                </c:pt>
                <c:pt idx="7700">
                  <c:v>1.5395E-8</c:v>
                </c:pt>
                <c:pt idx="7701">
                  <c:v>1.5407500000000001E-8</c:v>
                </c:pt>
                <c:pt idx="7702">
                  <c:v>1.5419999999999998E-8</c:v>
                </c:pt>
                <c:pt idx="7703">
                  <c:v>1.5432499999999999E-8</c:v>
                </c:pt>
                <c:pt idx="7704">
                  <c:v>1.5445E-8</c:v>
                </c:pt>
                <c:pt idx="7705">
                  <c:v>1.5457500000000001E-8</c:v>
                </c:pt>
                <c:pt idx="7706">
                  <c:v>1.5469999999999999E-8</c:v>
                </c:pt>
                <c:pt idx="7707">
                  <c:v>1.54825E-8</c:v>
                </c:pt>
                <c:pt idx="7708">
                  <c:v>1.5495000000000001E-8</c:v>
                </c:pt>
                <c:pt idx="7709">
                  <c:v>1.5507499999999998E-8</c:v>
                </c:pt>
                <c:pt idx="7710">
                  <c:v>1.5519999999999999E-8</c:v>
                </c:pt>
                <c:pt idx="7711">
                  <c:v>1.55325E-8</c:v>
                </c:pt>
                <c:pt idx="7712">
                  <c:v>1.5545000000000001E-8</c:v>
                </c:pt>
                <c:pt idx="7713">
                  <c:v>1.5557499999999999E-8</c:v>
                </c:pt>
                <c:pt idx="7714">
                  <c:v>1.557E-8</c:v>
                </c:pt>
                <c:pt idx="7715">
                  <c:v>1.5582500000000001E-8</c:v>
                </c:pt>
                <c:pt idx="7716">
                  <c:v>1.5594999999999998E-8</c:v>
                </c:pt>
                <c:pt idx="7717">
                  <c:v>1.5607499999999999E-8</c:v>
                </c:pt>
                <c:pt idx="7718">
                  <c:v>1.562E-8</c:v>
                </c:pt>
                <c:pt idx="7719">
                  <c:v>1.5632500000000001E-8</c:v>
                </c:pt>
                <c:pt idx="7720">
                  <c:v>1.5644999999999999E-8</c:v>
                </c:pt>
                <c:pt idx="7721">
                  <c:v>1.56575E-8</c:v>
                </c:pt>
                <c:pt idx="7722">
                  <c:v>1.5670000000000001E-8</c:v>
                </c:pt>
                <c:pt idx="7723">
                  <c:v>1.5682500000000002E-8</c:v>
                </c:pt>
                <c:pt idx="7724">
                  <c:v>1.5694999999999999E-8</c:v>
                </c:pt>
                <c:pt idx="7725">
                  <c:v>1.57075E-8</c:v>
                </c:pt>
                <c:pt idx="7726">
                  <c:v>1.5720000000000001E-8</c:v>
                </c:pt>
                <c:pt idx="7727">
                  <c:v>1.5732499999999999E-8</c:v>
                </c:pt>
                <c:pt idx="7728">
                  <c:v>1.5745E-8</c:v>
                </c:pt>
                <c:pt idx="7729">
                  <c:v>1.5757500000000001E-8</c:v>
                </c:pt>
                <c:pt idx="7730">
                  <c:v>1.5770000000000002E-8</c:v>
                </c:pt>
                <c:pt idx="7731">
                  <c:v>1.5782499999999999E-8</c:v>
                </c:pt>
                <c:pt idx="7732">
                  <c:v>1.5795E-8</c:v>
                </c:pt>
                <c:pt idx="7733">
                  <c:v>1.5807500000000001E-8</c:v>
                </c:pt>
                <c:pt idx="7734">
                  <c:v>1.5819999999999999E-8</c:v>
                </c:pt>
                <c:pt idx="7735">
                  <c:v>1.58325E-8</c:v>
                </c:pt>
                <c:pt idx="7736">
                  <c:v>1.5845000000000001E-8</c:v>
                </c:pt>
                <c:pt idx="7737">
                  <c:v>1.5857500000000002E-8</c:v>
                </c:pt>
                <c:pt idx="7738">
                  <c:v>1.5869999999999999E-8</c:v>
                </c:pt>
                <c:pt idx="7739">
                  <c:v>1.58825E-8</c:v>
                </c:pt>
                <c:pt idx="7740">
                  <c:v>1.5895000000000001E-8</c:v>
                </c:pt>
                <c:pt idx="7741">
                  <c:v>1.5907499999999999E-8</c:v>
                </c:pt>
                <c:pt idx="7742">
                  <c:v>1.592E-8</c:v>
                </c:pt>
                <c:pt idx="7743">
                  <c:v>1.5932500000000001E-8</c:v>
                </c:pt>
                <c:pt idx="7744">
                  <c:v>1.5945000000000001E-8</c:v>
                </c:pt>
                <c:pt idx="7745">
                  <c:v>1.5957499999999999E-8</c:v>
                </c:pt>
                <c:pt idx="7746">
                  <c:v>1.597E-8</c:v>
                </c:pt>
                <c:pt idx="7747">
                  <c:v>1.5982500000000001E-8</c:v>
                </c:pt>
                <c:pt idx="7748">
                  <c:v>1.5994999999999999E-8</c:v>
                </c:pt>
                <c:pt idx="7749">
                  <c:v>1.60075E-8</c:v>
                </c:pt>
                <c:pt idx="7750">
                  <c:v>1.6020000000000001E-8</c:v>
                </c:pt>
                <c:pt idx="7751">
                  <c:v>1.6032500000000001E-8</c:v>
                </c:pt>
                <c:pt idx="7752">
                  <c:v>1.6044999999999999E-8</c:v>
                </c:pt>
                <c:pt idx="7753">
                  <c:v>1.60575E-8</c:v>
                </c:pt>
                <c:pt idx="7754">
                  <c:v>1.6070000000000001E-8</c:v>
                </c:pt>
                <c:pt idx="7755">
                  <c:v>1.6082499999999999E-8</c:v>
                </c:pt>
                <c:pt idx="7756">
                  <c:v>1.6095E-8</c:v>
                </c:pt>
                <c:pt idx="7757">
                  <c:v>1.61075E-8</c:v>
                </c:pt>
                <c:pt idx="7758">
                  <c:v>1.6120000000000001E-8</c:v>
                </c:pt>
                <c:pt idx="7759">
                  <c:v>1.6132499999999999E-8</c:v>
                </c:pt>
                <c:pt idx="7760">
                  <c:v>1.6145E-8</c:v>
                </c:pt>
                <c:pt idx="7761">
                  <c:v>1.6157500000000001E-8</c:v>
                </c:pt>
                <c:pt idx="7762">
                  <c:v>1.6169999999999999E-8</c:v>
                </c:pt>
                <c:pt idx="7763">
                  <c:v>1.6182499999999999E-8</c:v>
                </c:pt>
                <c:pt idx="7764">
                  <c:v>1.6195E-8</c:v>
                </c:pt>
                <c:pt idx="7765">
                  <c:v>1.6207500000000001E-8</c:v>
                </c:pt>
                <c:pt idx="7766">
                  <c:v>1.6219999999999999E-8</c:v>
                </c:pt>
                <c:pt idx="7767">
                  <c:v>1.62325E-8</c:v>
                </c:pt>
                <c:pt idx="7768">
                  <c:v>1.6245000000000001E-8</c:v>
                </c:pt>
                <c:pt idx="7769">
                  <c:v>1.6257499999999999E-8</c:v>
                </c:pt>
                <c:pt idx="7770">
                  <c:v>1.6269999999999999E-8</c:v>
                </c:pt>
                <c:pt idx="7771">
                  <c:v>1.62825E-8</c:v>
                </c:pt>
                <c:pt idx="7772">
                  <c:v>1.6295000000000001E-8</c:v>
                </c:pt>
                <c:pt idx="7773">
                  <c:v>1.6307499999999999E-8</c:v>
                </c:pt>
                <c:pt idx="7774">
                  <c:v>1.632E-8</c:v>
                </c:pt>
                <c:pt idx="7775">
                  <c:v>1.6332500000000001E-8</c:v>
                </c:pt>
                <c:pt idx="7776">
                  <c:v>1.6344999999999998E-8</c:v>
                </c:pt>
                <c:pt idx="7777">
                  <c:v>1.6357499999999999E-8</c:v>
                </c:pt>
                <c:pt idx="7778">
                  <c:v>1.637E-8</c:v>
                </c:pt>
                <c:pt idx="7779">
                  <c:v>1.6382500000000001E-8</c:v>
                </c:pt>
                <c:pt idx="7780">
                  <c:v>1.6394999999999999E-8</c:v>
                </c:pt>
                <c:pt idx="7781">
                  <c:v>1.64075E-8</c:v>
                </c:pt>
                <c:pt idx="7782">
                  <c:v>1.6420000000000001E-8</c:v>
                </c:pt>
                <c:pt idx="7783">
                  <c:v>1.6432499999999998E-8</c:v>
                </c:pt>
                <c:pt idx="7784">
                  <c:v>1.6444999999999999E-8</c:v>
                </c:pt>
                <c:pt idx="7785">
                  <c:v>1.64575E-8</c:v>
                </c:pt>
                <c:pt idx="7786">
                  <c:v>1.6470000000000001E-8</c:v>
                </c:pt>
                <c:pt idx="7787">
                  <c:v>1.6482499999999999E-8</c:v>
                </c:pt>
                <c:pt idx="7788">
                  <c:v>1.6495E-8</c:v>
                </c:pt>
                <c:pt idx="7789">
                  <c:v>1.6507500000000001E-8</c:v>
                </c:pt>
                <c:pt idx="7790">
                  <c:v>1.6519999999999998E-8</c:v>
                </c:pt>
                <c:pt idx="7791">
                  <c:v>1.6532499999999999E-8</c:v>
                </c:pt>
                <c:pt idx="7792">
                  <c:v>1.6545E-8</c:v>
                </c:pt>
                <c:pt idx="7793">
                  <c:v>1.6557500000000001E-8</c:v>
                </c:pt>
                <c:pt idx="7794">
                  <c:v>1.6569999999999999E-8</c:v>
                </c:pt>
                <c:pt idx="7795">
                  <c:v>1.65825E-8</c:v>
                </c:pt>
                <c:pt idx="7796">
                  <c:v>1.6595000000000001E-8</c:v>
                </c:pt>
                <c:pt idx="7797">
                  <c:v>1.6607500000000002E-8</c:v>
                </c:pt>
                <c:pt idx="7798">
                  <c:v>1.6619999999999999E-8</c:v>
                </c:pt>
                <c:pt idx="7799">
                  <c:v>1.66325E-8</c:v>
                </c:pt>
                <c:pt idx="7800">
                  <c:v>1.6645000000000001E-8</c:v>
                </c:pt>
                <c:pt idx="7801">
                  <c:v>1.6657499999999999E-8</c:v>
                </c:pt>
                <c:pt idx="7802">
                  <c:v>1.667E-8</c:v>
                </c:pt>
                <c:pt idx="7803">
                  <c:v>1.6682500000000001E-8</c:v>
                </c:pt>
                <c:pt idx="7804">
                  <c:v>1.6695000000000002E-8</c:v>
                </c:pt>
                <c:pt idx="7805">
                  <c:v>1.6707499999999999E-8</c:v>
                </c:pt>
                <c:pt idx="7806">
                  <c:v>1.672E-8</c:v>
                </c:pt>
                <c:pt idx="7807">
                  <c:v>1.6732500000000001E-8</c:v>
                </c:pt>
                <c:pt idx="7808">
                  <c:v>1.6744999999999999E-8</c:v>
                </c:pt>
                <c:pt idx="7809">
                  <c:v>1.67575E-8</c:v>
                </c:pt>
                <c:pt idx="7810">
                  <c:v>1.6770000000000001E-8</c:v>
                </c:pt>
                <c:pt idx="7811">
                  <c:v>1.6782500000000002E-8</c:v>
                </c:pt>
                <c:pt idx="7812">
                  <c:v>1.6794999999999999E-8</c:v>
                </c:pt>
                <c:pt idx="7813">
                  <c:v>1.68075E-8</c:v>
                </c:pt>
                <c:pt idx="7814">
                  <c:v>1.6820000000000001E-8</c:v>
                </c:pt>
                <c:pt idx="7815">
                  <c:v>1.6832499999999999E-8</c:v>
                </c:pt>
                <c:pt idx="7816">
                  <c:v>1.6845E-8</c:v>
                </c:pt>
                <c:pt idx="7817">
                  <c:v>1.6857500000000001E-8</c:v>
                </c:pt>
                <c:pt idx="7818">
                  <c:v>1.6870000000000002E-8</c:v>
                </c:pt>
                <c:pt idx="7819">
                  <c:v>1.6882499999999999E-8</c:v>
                </c:pt>
                <c:pt idx="7820">
                  <c:v>1.6895E-8</c:v>
                </c:pt>
                <c:pt idx="7821">
                  <c:v>1.6907500000000001E-8</c:v>
                </c:pt>
                <c:pt idx="7822">
                  <c:v>1.6919999999999999E-8</c:v>
                </c:pt>
                <c:pt idx="7823">
                  <c:v>1.69325E-8</c:v>
                </c:pt>
                <c:pt idx="7824">
                  <c:v>1.6945000000000001E-8</c:v>
                </c:pt>
                <c:pt idx="7825">
                  <c:v>1.6957500000000001E-8</c:v>
                </c:pt>
                <c:pt idx="7826">
                  <c:v>1.6969999999999999E-8</c:v>
                </c:pt>
                <c:pt idx="7827">
                  <c:v>1.69825E-8</c:v>
                </c:pt>
                <c:pt idx="7828">
                  <c:v>1.6995000000000001E-8</c:v>
                </c:pt>
                <c:pt idx="7829">
                  <c:v>1.7007499999999999E-8</c:v>
                </c:pt>
                <c:pt idx="7830">
                  <c:v>1.702E-8</c:v>
                </c:pt>
                <c:pt idx="7831">
                  <c:v>1.70325E-8</c:v>
                </c:pt>
                <c:pt idx="7832">
                  <c:v>1.7045000000000001E-8</c:v>
                </c:pt>
                <c:pt idx="7833">
                  <c:v>1.7057499999999999E-8</c:v>
                </c:pt>
                <c:pt idx="7834">
                  <c:v>1.707E-8</c:v>
                </c:pt>
                <c:pt idx="7835">
                  <c:v>1.7082500000000001E-8</c:v>
                </c:pt>
                <c:pt idx="7836">
                  <c:v>1.7094999999999999E-8</c:v>
                </c:pt>
                <c:pt idx="7837">
                  <c:v>1.7107499999999999E-8</c:v>
                </c:pt>
                <c:pt idx="7838">
                  <c:v>1.712E-8</c:v>
                </c:pt>
                <c:pt idx="7839">
                  <c:v>1.7132500000000001E-8</c:v>
                </c:pt>
                <c:pt idx="7840">
                  <c:v>1.7144999999999999E-8</c:v>
                </c:pt>
                <c:pt idx="7841">
                  <c:v>1.71575E-8</c:v>
                </c:pt>
                <c:pt idx="7842">
                  <c:v>1.7170000000000001E-8</c:v>
                </c:pt>
                <c:pt idx="7843">
                  <c:v>1.7182499999999999E-8</c:v>
                </c:pt>
                <c:pt idx="7844">
                  <c:v>1.7194999999999999E-8</c:v>
                </c:pt>
                <c:pt idx="7845">
                  <c:v>1.72075E-8</c:v>
                </c:pt>
                <c:pt idx="7846">
                  <c:v>1.7220000000000001E-8</c:v>
                </c:pt>
                <c:pt idx="7847">
                  <c:v>1.7232499999999999E-8</c:v>
                </c:pt>
                <c:pt idx="7848">
                  <c:v>1.7245E-8</c:v>
                </c:pt>
                <c:pt idx="7849">
                  <c:v>1.7257500000000001E-8</c:v>
                </c:pt>
                <c:pt idx="7850">
                  <c:v>1.7269999999999998E-8</c:v>
                </c:pt>
                <c:pt idx="7851">
                  <c:v>1.7282499999999999E-8</c:v>
                </c:pt>
                <c:pt idx="7852">
                  <c:v>1.7295E-8</c:v>
                </c:pt>
                <c:pt idx="7853">
                  <c:v>1.7307500000000001E-8</c:v>
                </c:pt>
                <c:pt idx="7854">
                  <c:v>1.7319999999999999E-8</c:v>
                </c:pt>
                <c:pt idx="7855">
                  <c:v>1.73325E-8</c:v>
                </c:pt>
                <c:pt idx="7856">
                  <c:v>1.7345000000000001E-8</c:v>
                </c:pt>
                <c:pt idx="7857">
                  <c:v>1.7357499999999998E-8</c:v>
                </c:pt>
                <c:pt idx="7858">
                  <c:v>1.7369999999999999E-8</c:v>
                </c:pt>
                <c:pt idx="7859">
                  <c:v>1.73825E-8</c:v>
                </c:pt>
                <c:pt idx="7860">
                  <c:v>1.7395000000000001E-8</c:v>
                </c:pt>
                <c:pt idx="7861">
                  <c:v>1.7407499999999999E-8</c:v>
                </c:pt>
                <c:pt idx="7862">
                  <c:v>1.742E-8</c:v>
                </c:pt>
                <c:pt idx="7863">
                  <c:v>1.7432500000000001E-8</c:v>
                </c:pt>
                <c:pt idx="7864">
                  <c:v>1.7444999999999998E-8</c:v>
                </c:pt>
                <c:pt idx="7865">
                  <c:v>1.7457499999999999E-8</c:v>
                </c:pt>
                <c:pt idx="7866">
                  <c:v>1.747E-8</c:v>
                </c:pt>
                <c:pt idx="7867">
                  <c:v>1.7482500000000001E-8</c:v>
                </c:pt>
                <c:pt idx="7868">
                  <c:v>1.7494999999999999E-8</c:v>
                </c:pt>
                <c:pt idx="7869">
                  <c:v>1.75075E-8</c:v>
                </c:pt>
                <c:pt idx="7870">
                  <c:v>1.7520000000000001E-8</c:v>
                </c:pt>
                <c:pt idx="7871">
                  <c:v>1.7532500000000002E-8</c:v>
                </c:pt>
                <c:pt idx="7872">
                  <c:v>1.7544999999999999E-8</c:v>
                </c:pt>
                <c:pt idx="7873">
                  <c:v>1.75575E-8</c:v>
                </c:pt>
                <c:pt idx="7874">
                  <c:v>1.7570000000000001E-8</c:v>
                </c:pt>
                <c:pt idx="7875">
                  <c:v>1.7582499999999999E-8</c:v>
                </c:pt>
                <c:pt idx="7876">
                  <c:v>1.7595E-8</c:v>
                </c:pt>
                <c:pt idx="7877">
                  <c:v>1.7607500000000001E-8</c:v>
                </c:pt>
                <c:pt idx="7878">
                  <c:v>1.7620000000000002E-8</c:v>
                </c:pt>
                <c:pt idx="7879">
                  <c:v>1.7632499999999999E-8</c:v>
                </c:pt>
                <c:pt idx="7880">
                  <c:v>1.7645E-8</c:v>
                </c:pt>
                <c:pt idx="7881">
                  <c:v>1.7657500000000001E-8</c:v>
                </c:pt>
                <c:pt idx="7882">
                  <c:v>1.7669999999999999E-8</c:v>
                </c:pt>
                <c:pt idx="7883">
                  <c:v>1.76825E-8</c:v>
                </c:pt>
                <c:pt idx="7884">
                  <c:v>1.7695000000000001E-8</c:v>
                </c:pt>
                <c:pt idx="7885">
                  <c:v>1.7707500000000002E-8</c:v>
                </c:pt>
                <c:pt idx="7886">
                  <c:v>1.7719999999999999E-8</c:v>
                </c:pt>
                <c:pt idx="7887">
                  <c:v>1.77325E-8</c:v>
                </c:pt>
                <c:pt idx="7888">
                  <c:v>1.7745000000000001E-8</c:v>
                </c:pt>
                <c:pt idx="7889">
                  <c:v>1.7757499999999999E-8</c:v>
                </c:pt>
                <c:pt idx="7890">
                  <c:v>1.777E-8</c:v>
                </c:pt>
                <c:pt idx="7891">
                  <c:v>1.7782500000000001E-8</c:v>
                </c:pt>
                <c:pt idx="7892">
                  <c:v>1.7795000000000002E-8</c:v>
                </c:pt>
                <c:pt idx="7893">
                  <c:v>1.7807499999999999E-8</c:v>
                </c:pt>
                <c:pt idx="7894">
                  <c:v>1.782E-8</c:v>
                </c:pt>
                <c:pt idx="7895">
                  <c:v>1.7832500000000001E-8</c:v>
                </c:pt>
                <c:pt idx="7896">
                  <c:v>1.7844999999999999E-8</c:v>
                </c:pt>
                <c:pt idx="7897">
                  <c:v>1.78575E-8</c:v>
                </c:pt>
                <c:pt idx="7898">
                  <c:v>1.7870000000000001E-8</c:v>
                </c:pt>
                <c:pt idx="7899">
                  <c:v>1.7882500000000001E-8</c:v>
                </c:pt>
                <c:pt idx="7900">
                  <c:v>1.7894999999999999E-8</c:v>
                </c:pt>
                <c:pt idx="7901">
                  <c:v>1.79075E-8</c:v>
                </c:pt>
                <c:pt idx="7902">
                  <c:v>1.7920000000000001E-8</c:v>
                </c:pt>
                <c:pt idx="7903">
                  <c:v>1.7932499999999999E-8</c:v>
                </c:pt>
                <c:pt idx="7904">
                  <c:v>1.7945E-8</c:v>
                </c:pt>
                <c:pt idx="7905">
                  <c:v>1.79575E-8</c:v>
                </c:pt>
                <c:pt idx="7906">
                  <c:v>1.7970000000000001E-8</c:v>
                </c:pt>
                <c:pt idx="7907">
                  <c:v>1.7982499999999999E-8</c:v>
                </c:pt>
                <c:pt idx="7908">
                  <c:v>1.7995E-8</c:v>
                </c:pt>
                <c:pt idx="7909">
                  <c:v>1.8007500000000001E-8</c:v>
                </c:pt>
                <c:pt idx="7910">
                  <c:v>1.8019999999999999E-8</c:v>
                </c:pt>
                <c:pt idx="7911">
                  <c:v>1.80325E-8</c:v>
                </c:pt>
                <c:pt idx="7912">
                  <c:v>1.8045E-8</c:v>
                </c:pt>
                <c:pt idx="7913">
                  <c:v>1.8057500000000001E-8</c:v>
                </c:pt>
                <c:pt idx="7914">
                  <c:v>1.8069999999999999E-8</c:v>
                </c:pt>
                <c:pt idx="7915">
                  <c:v>1.80825E-8</c:v>
                </c:pt>
                <c:pt idx="7916">
                  <c:v>1.8095000000000001E-8</c:v>
                </c:pt>
                <c:pt idx="7917">
                  <c:v>1.8107499999999999E-8</c:v>
                </c:pt>
                <c:pt idx="7918">
                  <c:v>1.8119999999999999E-8</c:v>
                </c:pt>
                <c:pt idx="7919">
                  <c:v>1.81325E-8</c:v>
                </c:pt>
                <c:pt idx="7920">
                  <c:v>1.8145000000000001E-8</c:v>
                </c:pt>
                <c:pt idx="7921">
                  <c:v>1.8157499999999999E-8</c:v>
                </c:pt>
                <c:pt idx="7922">
                  <c:v>1.817E-8</c:v>
                </c:pt>
                <c:pt idx="7923">
                  <c:v>1.8182500000000001E-8</c:v>
                </c:pt>
                <c:pt idx="7924">
                  <c:v>1.8194999999999998E-8</c:v>
                </c:pt>
                <c:pt idx="7925">
                  <c:v>1.8207499999999999E-8</c:v>
                </c:pt>
                <c:pt idx="7926">
                  <c:v>1.822E-8</c:v>
                </c:pt>
                <c:pt idx="7927">
                  <c:v>1.8232500000000001E-8</c:v>
                </c:pt>
                <c:pt idx="7928">
                  <c:v>1.8244999999999999E-8</c:v>
                </c:pt>
                <c:pt idx="7929">
                  <c:v>1.82575E-8</c:v>
                </c:pt>
                <c:pt idx="7930">
                  <c:v>1.8270000000000001E-8</c:v>
                </c:pt>
                <c:pt idx="7931">
                  <c:v>1.8282499999999998E-8</c:v>
                </c:pt>
                <c:pt idx="7932">
                  <c:v>1.8294999999999999E-8</c:v>
                </c:pt>
                <c:pt idx="7933">
                  <c:v>1.83075E-8</c:v>
                </c:pt>
                <c:pt idx="7934">
                  <c:v>1.8320000000000001E-8</c:v>
                </c:pt>
                <c:pt idx="7935">
                  <c:v>1.8332499999999999E-8</c:v>
                </c:pt>
                <c:pt idx="7936">
                  <c:v>1.8345E-8</c:v>
                </c:pt>
                <c:pt idx="7937">
                  <c:v>1.8357500000000001E-8</c:v>
                </c:pt>
                <c:pt idx="7938">
                  <c:v>1.8369999999999998E-8</c:v>
                </c:pt>
                <c:pt idx="7939">
                  <c:v>1.8382499999999999E-8</c:v>
                </c:pt>
                <c:pt idx="7940">
                  <c:v>1.8395E-8</c:v>
                </c:pt>
                <c:pt idx="7941">
                  <c:v>1.8407500000000001E-8</c:v>
                </c:pt>
                <c:pt idx="7942">
                  <c:v>1.8419999999999999E-8</c:v>
                </c:pt>
                <c:pt idx="7943">
                  <c:v>1.84325E-8</c:v>
                </c:pt>
                <c:pt idx="7944">
                  <c:v>1.8445000000000001E-8</c:v>
                </c:pt>
                <c:pt idx="7945">
                  <c:v>1.8457499999999998E-8</c:v>
                </c:pt>
                <c:pt idx="7946">
                  <c:v>1.8469999999999999E-8</c:v>
                </c:pt>
                <c:pt idx="7947">
                  <c:v>1.84825E-8</c:v>
                </c:pt>
                <c:pt idx="7948">
                  <c:v>1.8495000000000001E-8</c:v>
                </c:pt>
                <c:pt idx="7949">
                  <c:v>1.8507499999999999E-8</c:v>
                </c:pt>
                <c:pt idx="7950">
                  <c:v>1.852E-8</c:v>
                </c:pt>
                <c:pt idx="7951">
                  <c:v>1.8532500000000001E-8</c:v>
                </c:pt>
                <c:pt idx="7952">
                  <c:v>1.8545000000000002E-8</c:v>
                </c:pt>
                <c:pt idx="7953">
                  <c:v>1.8557499999999999E-8</c:v>
                </c:pt>
                <c:pt idx="7954">
                  <c:v>1.857E-8</c:v>
                </c:pt>
                <c:pt idx="7955">
                  <c:v>1.8582500000000001E-8</c:v>
                </c:pt>
                <c:pt idx="7956">
                  <c:v>1.8594999999999999E-8</c:v>
                </c:pt>
                <c:pt idx="7957">
                  <c:v>1.86075E-8</c:v>
                </c:pt>
                <c:pt idx="7958">
                  <c:v>1.8620000000000001E-8</c:v>
                </c:pt>
                <c:pt idx="7959">
                  <c:v>1.8632500000000002E-8</c:v>
                </c:pt>
                <c:pt idx="7960">
                  <c:v>1.8644999999999999E-8</c:v>
                </c:pt>
                <c:pt idx="7961">
                  <c:v>1.86575E-8</c:v>
                </c:pt>
                <c:pt idx="7962">
                  <c:v>1.8670000000000001E-8</c:v>
                </c:pt>
                <c:pt idx="7963">
                  <c:v>1.8682499999999999E-8</c:v>
                </c:pt>
                <c:pt idx="7964">
                  <c:v>1.8695E-8</c:v>
                </c:pt>
                <c:pt idx="7965">
                  <c:v>1.8707500000000001E-8</c:v>
                </c:pt>
                <c:pt idx="7966">
                  <c:v>1.8720000000000002E-8</c:v>
                </c:pt>
                <c:pt idx="7967">
                  <c:v>1.8732499999999999E-8</c:v>
                </c:pt>
                <c:pt idx="7968">
                  <c:v>1.8745E-8</c:v>
                </c:pt>
                <c:pt idx="7969">
                  <c:v>1.8757500000000001E-8</c:v>
                </c:pt>
                <c:pt idx="7970">
                  <c:v>1.8769999999999999E-8</c:v>
                </c:pt>
                <c:pt idx="7971">
                  <c:v>1.87825E-8</c:v>
                </c:pt>
                <c:pt idx="7972">
                  <c:v>1.8795000000000001E-8</c:v>
                </c:pt>
                <c:pt idx="7973">
                  <c:v>1.8807500000000001E-8</c:v>
                </c:pt>
                <c:pt idx="7974">
                  <c:v>1.8819999999999999E-8</c:v>
                </c:pt>
                <c:pt idx="7975">
                  <c:v>1.88325E-8</c:v>
                </c:pt>
                <c:pt idx="7976">
                  <c:v>1.8845000000000001E-8</c:v>
                </c:pt>
                <c:pt idx="7977">
                  <c:v>1.8857499999999999E-8</c:v>
                </c:pt>
                <c:pt idx="7978">
                  <c:v>1.887E-8</c:v>
                </c:pt>
                <c:pt idx="7979">
                  <c:v>1.8882500000000001E-8</c:v>
                </c:pt>
                <c:pt idx="7980">
                  <c:v>1.8895000000000001E-8</c:v>
                </c:pt>
                <c:pt idx="7981">
                  <c:v>1.8907499999999999E-8</c:v>
                </c:pt>
                <c:pt idx="7982">
                  <c:v>1.892E-8</c:v>
                </c:pt>
                <c:pt idx="7983">
                  <c:v>1.8932500000000001E-8</c:v>
                </c:pt>
                <c:pt idx="7984">
                  <c:v>1.8944999999999999E-8</c:v>
                </c:pt>
                <c:pt idx="7985">
                  <c:v>1.89575E-8</c:v>
                </c:pt>
                <c:pt idx="7986">
                  <c:v>1.897E-8</c:v>
                </c:pt>
                <c:pt idx="7987">
                  <c:v>1.8982500000000001E-8</c:v>
                </c:pt>
                <c:pt idx="7988">
                  <c:v>1.8994999999999999E-8</c:v>
                </c:pt>
                <c:pt idx="7989">
                  <c:v>1.90075E-8</c:v>
                </c:pt>
                <c:pt idx="7990">
                  <c:v>1.9020000000000001E-8</c:v>
                </c:pt>
                <c:pt idx="7991">
                  <c:v>1.9032499999999999E-8</c:v>
                </c:pt>
                <c:pt idx="7992">
                  <c:v>1.9044999999999999E-8</c:v>
                </c:pt>
                <c:pt idx="7993">
                  <c:v>1.90575E-8</c:v>
                </c:pt>
                <c:pt idx="7994">
                  <c:v>1.9070000000000001E-8</c:v>
                </c:pt>
                <c:pt idx="7995">
                  <c:v>1.9082499999999999E-8</c:v>
                </c:pt>
                <c:pt idx="7996">
                  <c:v>1.9095E-8</c:v>
                </c:pt>
                <c:pt idx="7997">
                  <c:v>1.9107500000000001E-8</c:v>
                </c:pt>
                <c:pt idx="7998">
                  <c:v>1.9119999999999998E-8</c:v>
                </c:pt>
                <c:pt idx="7999">
                  <c:v>1.9132499999999999E-8</c:v>
                </c:pt>
                <c:pt idx="8000">
                  <c:v>1.9145E-8</c:v>
                </c:pt>
                <c:pt idx="8001">
                  <c:v>1.9157500000000001E-8</c:v>
                </c:pt>
                <c:pt idx="8002">
                  <c:v>1.9169999999999999E-8</c:v>
                </c:pt>
                <c:pt idx="8003">
                  <c:v>1.91825E-8</c:v>
                </c:pt>
                <c:pt idx="8004">
                  <c:v>1.9195000000000001E-8</c:v>
                </c:pt>
                <c:pt idx="8005">
                  <c:v>1.9207499999999998E-8</c:v>
                </c:pt>
                <c:pt idx="8006">
                  <c:v>1.9219999999999999E-8</c:v>
                </c:pt>
                <c:pt idx="8007">
                  <c:v>1.92325E-8</c:v>
                </c:pt>
                <c:pt idx="8008">
                  <c:v>1.9245000000000001E-8</c:v>
                </c:pt>
                <c:pt idx="8009">
                  <c:v>1.9257499999999999E-8</c:v>
                </c:pt>
                <c:pt idx="8010">
                  <c:v>1.927E-8</c:v>
                </c:pt>
                <c:pt idx="8011">
                  <c:v>1.9282500000000001E-8</c:v>
                </c:pt>
                <c:pt idx="8012">
                  <c:v>1.9294999999999998E-8</c:v>
                </c:pt>
                <c:pt idx="8013">
                  <c:v>1.9307499999999999E-8</c:v>
                </c:pt>
                <c:pt idx="8014">
                  <c:v>1.932E-8</c:v>
                </c:pt>
                <c:pt idx="8015">
                  <c:v>1.9332500000000001E-8</c:v>
                </c:pt>
                <c:pt idx="8016">
                  <c:v>1.9344999999999999E-8</c:v>
                </c:pt>
                <c:pt idx="8017">
                  <c:v>1.93575E-8</c:v>
                </c:pt>
                <c:pt idx="8018">
                  <c:v>1.9370000000000001E-8</c:v>
                </c:pt>
                <c:pt idx="8019">
                  <c:v>1.9382499999999998E-8</c:v>
                </c:pt>
                <c:pt idx="8020">
                  <c:v>1.9394999999999999E-8</c:v>
                </c:pt>
                <c:pt idx="8021">
                  <c:v>1.94075E-8</c:v>
                </c:pt>
                <c:pt idx="8022">
                  <c:v>1.9420000000000001E-8</c:v>
                </c:pt>
                <c:pt idx="8023">
                  <c:v>1.9432499999999999E-8</c:v>
                </c:pt>
                <c:pt idx="8024">
                  <c:v>1.9445E-8</c:v>
                </c:pt>
                <c:pt idx="8025">
                  <c:v>1.9457500000000001E-8</c:v>
                </c:pt>
                <c:pt idx="8026">
                  <c:v>1.9470000000000002E-8</c:v>
                </c:pt>
                <c:pt idx="8027">
                  <c:v>1.9482499999999999E-8</c:v>
                </c:pt>
                <c:pt idx="8028">
                  <c:v>1.9495E-8</c:v>
                </c:pt>
                <c:pt idx="8029">
                  <c:v>1.9507500000000001E-8</c:v>
                </c:pt>
                <c:pt idx="8030">
                  <c:v>1.9519999999999999E-8</c:v>
                </c:pt>
                <c:pt idx="8031">
                  <c:v>1.95325E-8</c:v>
                </c:pt>
                <c:pt idx="8032">
                  <c:v>1.9545000000000001E-8</c:v>
                </c:pt>
                <c:pt idx="8033">
                  <c:v>1.9557500000000002E-8</c:v>
                </c:pt>
                <c:pt idx="8034">
                  <c:v>1.9569999999999999E-8</c:v>
                </c:pt>
                <c:pt idx="8035">
                  <c:v>1.95825E-8</c:v>
                </c:pt>
                <c:pt idx="8036">
                  <c:v>1.9595000000000001E-8</c:v>
                </c:pt>
                <c:pt idx="8037">
                  <c:v>1.9607499999999999E-8</c:v>
                </c:pt>
                <c:pt idx="8038">
                  <c:v>1.962E-8</c:v>
                </c:pt>
                <c:pt idx="8039">
                  <c:v>1.9632500000000001E-8</c:v>
                </c:pt>
                <c:pt idx="8040">
                  <c:v>1.9645000000000002E-8</c:v>
                </c:pt>
                <c:pt idx="8041">
                  <c:v>1.9657499999999999E-8</c:v>
                </c:pt>
                <c:pt idx="8042">
                  <c:v>1.967E-8</c:v>
                </c:pt>
                <c:pt idx="8043">
                  <c:v>1.9682500000000001E-8</c:v>
                </c:pt>
                <c:pt idx="8044">
                  <c:v>1.9694999999999999E-8</c:v>
                </c:pt>
                <c:pt idx="8045">
                  <c:v>1.97075E-8</c:v>
                </c:pt>
                <c:pt idx="8046">
                  <c:v>1.9720000000000001E-8</c:v>
                </c:pt>
                <c:pt idx="8047">
                  <c:v>1.9732500000000001E-8</c:v>
                </c:pt>
                <c:pt idx="8048">
                  <c:v>1.9744999999999999E-8</c:v>
                </c:pt>
                <c:pt idx="8049">
                  <c:v>1.97575E-8</c:v>
                </c:pt>
                <c:pt idx="8050">
                  <c:v>1.9770000000000001E-8</c:v>
                </c:pt>
                <c:pt idx="8051">
                  <c:v>1.9782499999999999E-8</c:v>
                </c:pt>
                <c:pt idx="8052">
                  <c:v>1.9795E-8</c:v>
                </c:pt>
                <c:pt idx="8053">
                  <c:v>1.9807500000000001E-8</c:v>
                </c:pt>
                <c:pt idx="8054">
                  <c:v>1.9820000000000001E-8</c:v>
                </c:pt>
                <c:pt idx="8055">
                  <c:v>1.9832499999999999E-8</c:v>
                </c:pt>
                <c:pt idx="8056">
                  <c:v>1.9845E-8</c:v>
                </c:pt>
                <c:pt idx="8057">
                  <c:v>1.9857500000000001E-8</c:v>
                </c:pt>
                <c:pt idx="8058">
                  <c:v>1.9869999999999999E-8</c:v>
                </c:pt>
                <c:pt idx="8059">
                  <c:v>1.98825E-8</c:v>
                </c:pt>
                <c:pt idx="8060">
                  <c:v>1.9895E-8</c:v>
                </c:pt>
                <c:pt idx="8061">
                  <c:v>1.9907500000000001E-8</c:v>
                </c:pt>
                <c:pt idx="8062">
                  <c:v>1.9919999999999999E-8</c:v>
                </c:pt>
                <c:pt idx="8063">
                  <c:v>1.99325E-8</c:v>
                </c:pt>
                <c:pt idx="8064">
                  <c:v>1.9945000000000001E-8</c:v>
                </c:pt>
                <c:pt idx="8065">
                  <c:v>1.9957499999999999E-8</c:v>
                </c:pt>
                <c:pt idx="8066">
                  <c:v>1.9969999999999999E-8</c:v>
                </c:pt>
                <c:pt idx="8067">
                  <c:v>1.99825E-8</c:v>
                </c:pt>
                <c:pt idx="8068">
                  <c:v>1.9995000000000001E-8</c:v>
                </c:pt>
                <c:pt idx="8069">
                  <c:v>2.0007499999999999E-8</c:v>
                </c:pt>
                <c:pt idx="8070">
                  <c:v>2.002E-8</c:v>
                </c:pt>
                <c:pt idx="8071">
                  <c:v>2.0032500000000001E-8</c:v>
                </c:pt>
                <c:pt idx="8072">
                  <c:v>2.0044999999999999E-8</c:v>
                </c:pt>
                <c:pt idx="8073">
                  <c:v>2.0057499999999999E-8</c:v>
                </c:pt>
                <c:pt idx="8074">
                  <c:v>2.007E-8</c:v>
                </c:pt>
                <c:pt idx="8075">
                  <c:v>2.0082500000000001E-8</c:v>
                </c:pt>
                <c:pt idx="8076">
                  <c:v>2.0094999999999999E-8</c:v>
                </c:pt>
                <c:pt idx="8077">
                  <c:v>2.01075E-8</c:v>
                </c:pt>
                <c:pt idx="8078">
                  <c:v>2.0120000000000001E-8</c:v>
                </c:pt>
                <c:pt idx="8079">
                  <c:v>2.0132499999999998E-8</c:v>
                </c:pt>
                <c:pt idx="8080">
                  <c:v>2.0144999999999999E-8</c:v>
                </c:pt>
                <c:pt idx="8081">
                  <c:v>2.01575E-8</c:v>
                </c:pt>
                <c:pt idx="8082">
                  <c:v>2.0170000000000001E-8</c:v>
                </c:pt>
                <c:pt idx="8083">
                  <c:v>2.0182499999999999E-8</c:v>
                </c:pt>
                <c:pt idx="8084">
                  <c:v>2.0195E-8</c:v>
                </c:pt>
                <c:pt idx="8085">
                  <c:v>2.0207500000000001E-8</c:v>
                </c:pt>
                <c:pt idx="8086">
                  <c:v>2.0219999999999998E-8</c:v>
                </c:pt>
                <c:pt idx="8087">
                  <c:v>2.0232499999999999E-8</c:v>
                </c:pt>
                <c:pt idx="8088">
                  <c:v>2.0245E-8</c:v>
                </c:pt>
                <c:pt idx="8089">
                  <c:v>2.0257500000000001E-8</c:v>
                </c:pt>
                <c:pt idx="8090">
                  <c:v>2.0269999999999999E-8</c:v>
                </c:pt>
                <c:pt idx="8091">
                  <c:v>2.02825E-8</c:v>
                </c:pt>
                <c:pt idx="8092">
                  <c:v>2.0295000000000001E-8</c:v>
                </c:pt>
                <c:pt idx="8093">
                  <c:v>2.0307499999999998E-8</c:v>
                </c:pt>
                <c:pt idx="8094">
                  <c:v>2.0319999999999999E-8</c:v>
                </c:pt>
                <c:pt idx="8095">
                  <c:v>2.03325E-8</c:v>
                </c:pt>
                <c:pt idx="8096">
                  <c:v>2.0345000000000001E-8</c:v>
                </c:pt>
                <c:pt idx="8097">
                  <c:v>2.0357499999999999E-8</c:v>
                </c:pt>
                <c:pt idx="8098">
                  <c:v>2.037E-8</c:v>
                </c:pt>
                <c:pt idx="8099">
                  <c:v>2.0382500000000001E-8</c:v>
                </c:pt>
                <c:pt idx="8100">
                  <c:v>2.0395000000000002E-8</c:v>
                </c:pt>
                <c:pt idx="8101">
                  <c:v>2.0407499999999999E-8</c:v>
                </c:pt>
                <c:pt idx="8102">
                  <c:v>2.042E-8</c:v>
                </c:pt>
                <c:pt idx="8103">
                  <c:v>2.0432500000000001E-8</c:v>
                </c:pt>
                <c:pt idx="8104">
                  <c:v>2.0444999999999999E-8</c:v>
                </c:pt>
                <c:pt idx="8105">
                  <c:v>2.04575E-8</c:v>
                </c:pt>
                <c:pt idx="8106">
                  <c:v>2.0470000000000001E-8</c:v>
                </c:pt>
                <c:pt idx="8107">
                  <c:v>2.0482500000000002E-8</c:v>
                </c:pt>
                <c:pt idx="8108">
                  <c:v>2.0494999999999999E-8</c:v>
                </c:pt>
                <c:pt idx="8109">
                  <c:v>2.05075E-8</c:v>
                </c:pt>
                <c:pt idx="8110">
                  <c:v>2.0520000000000001E-8</c:v>
                </c:pt>
                <c:pt idx="8111">
                  <c:v>2.0532499999999999E-8</c:v>
                </c:pt>
                <c:pt idx="8112">
                  <c:v>2.0545E-8</c:v>
                </c:pt>
                <c:pt idx="8113">
                  <c:v>2.0557500000000001E-8</c:v>
                </c:pt>
                <c:pt idx="8114">
                  <c:v>2.0570000000000002E-8</c:v>
                </c:pt>
                <c:pt idx="8115">
                  <c:v>2.0582499999999999E-8</c:v>
                </c:pt>
                <c:pt idx="8116">
                  <c:v>2.0595E-8</c:v>
                </c:pt>
                <c:pt idx="8117">
                  <c:v>2.0607500000000001E-8</c:v>
                </c:pt>
                <c:pt idx="8118">
                  <c:v>2.0619999999999999E-8</c:v>
                </c:pt>
                <c:pt idx="8119">
                  <c:v>2.06325E-8</c:v>
                </c:pt>
                <c:pt idx="8120">
                  <c:v>2.0645000000000001E-8</c:v>
                </c:pt>
                <c:pt idx="8121">
                  <c:v>2.0657500000000002E-8</c:v>
                </c:pt>
                <c:pt idx="8122">
                  <c:v>2.0669999999999999E-8</c:v>
                </c:pt>
                <c:pt idx="8123">
                  <c:v>2.06825E-8</c:v>
                </c:pt>
                <c:pt idx="8124">
                  <c:v>2.0695000000000001E-8</c:v>
                </c:pt>
                <c:pt idx="8125">
                  <c:v>2.0707499999999999E-8</c:v>
                </c:pt>
                <c:pt idx="8126">
                  <c:v>2.072E-8</c:v>
                </c:pt>
                <c:pt idx="8127">
                  <c:v>2.0732500000000001E-8</c:v>
                </c:pt>
                <c:pt idx="8128">
                  <c:v>2.0745000000000001E-8</c:v>
                </c:pt>
                <c:pt idx="8129">
                  <c:v>2.0757499999999999E-8</c:v>
                </c:pt>
                <c:pt idx="8130">
                  <c:v>2.077E-8</c:v>
                </c:pt>
                <c:pt idx="8131">
                  <c:v>2.0782500000000001E-8</c:v>
                </c:pt>
                <c:pt idx="8132">
                  <c:v>2.0794999999999999E-8</c:v>
                </c:pt>
                <c:pt idx="8133">
                  <c:v>2.08075E-8</c:v>
                </c:pt>
                <c:pt idx="8134">
                  <c:v>2.082E-8</c:v>
                </c:pt>
                <c:pt idx="8135">
                  <c:v>2.0832500000000001E-8</c:v>
                </c:pt>
                <c:pt idx="8136">
                  <c:v>2.0844999999999999E-8</c:v>
                </c:pt>
                <c:pt idx="8137">
                  <c:v>2.08575E-8</c:v>
                </c:pt>
                <c:pt idx="8138">
                  <c:v>2.0870000000000001E-8</c:v>
                </c:pt>
                <c:pt idx="8139">
                  <c:v>2.0882499999999999E-8</c:v>
                </c:pt>
                <c:pt idx="8140">
                  <c:v>2.0894999999999999E-8</c:v>
                </c:pt>
                <c:pt idx="8141">
                  <c:v>2.09075E-8</c:v>
                </c:pt>
                <c:pt idx="8142">
                  <c:v>2.0920000000000001E-8</c:v>
                </c:pt>
                <c:pt idx="8143">
                  <c:v>2.0932499999999999E-8</c:v>
                </c:pt>
                <c:pt idx="8144">
                  <c:v>2.0945E-8</c:v>
                </c:pt>
                <c:pt idx="8145">
                  <c:v>2.0957500000000001E-8</c:v>
                </c:pt>
                <c:pt idx="8146">
                  <c:v>2.0969999999999999E-8</c:v>
                </c:pt>
                <c:pt idx="8147">
                  <c:v>2.0982499999999999E-8</c:v>
                </c:pt>
                <c:pt idx="8148">
                  <c:v>2.0995E-8</c:v>
                </c:pt>
                <c:pt idx="8149">
                  <c:v>2.1007500000000001E-8</c:v>
                </c:pt>
                <c:pt idx="8150">
                  <c:v>2.1019999999999999E-8</c:v>
                </c:pt>
                <c:pt idx="8151">
                  <c:v>2.10325E-8</c:v>
                </c:pt>
                <c:pt idx="8152">
                  <c:v>2.1045000000000001E-8</c:v>
                </c:pt>
                <c:pt idx="8153">
                  <c:v>2.1057499999999998E-8</c:v>
                </c:pt>
                <c:pt idx="8154">
                  <c:v>2.1069999999999999E-8</c:v>
                </c:pt>
                <c:pt idx="8155">
                  <c:v>2.10825E-8</c:v>
                </c:pt>
                <c:pt idx="8156">
                  <c:v>2.1095000000000001E-8</c:v>
                </c:pt>
                <c:pt idx="8157">
                  <c:v>2.1107499999999999E-8</c:v>
                </c:pt>
                <c:pt idx="8158">
                  <c:v>2.112E-8</c:v>
                </c:pt>
                <c:pt idx="8159">
                  <c:v>2.1132500000000001E-8</c:v>
                </c:pt>
                <c:pt idx="8160">
                  <c:v>2.1144999999999998E-8</c:v>
                </c:pt>
                <c:pt idx="8161">
                  <c:v>2.1157499999999999E-8</c:v>
                </c:pt>
                <c:pt idx="8162">
                  <c:v>2.117E-8</c:v>
                </c:pt>
                <c:pt idx="8163">
                  <c:v>2.1182500000000001E-8</c:v>
                </c:pt>
                <c:pt idx="8164">
                  <c:v>2.1194999999999999E-8</c:v>
                </c:pt>
                <c:pt idx="8165">
                  <c:v>2.12075E-8</c:v>
                </c:pt>
                <c:pt idx="8166">
                  <c:v>2.1220000000000001E-8</c:v>
                </c:pt>
                <c:pt idx="8167">
                  <c:v>2.1232499999999998E-8</c:v>
                </c:pt>
                <c:pt idx="8168">
                  <c:v>2.1244999999999999E-8</c:v>
                </c:pt>
                <c:pt idx="8169">
                  <c:v>2.12575E-8</c:v>
                </c:pt>
                <c:pt idx="8170">
                  <c:v>2.1270000000000001E-8</c:v>
                </c:pt>
                <c:pt idx="8171">
                  <c:v>2.1282499999999999E-8</c:v>
                </c:pt>
                <c:pt idx="8172">
                  <c:v>2.1295E-8</c:v>
                </c:pt>
                <c:pt idx="8173">
                  <c:v>2.1307500000000001E-8</c:v>
                </c:pt>
                <c:pt idx="8174">
                  <c:v>2.1320000000000002E-8</c:v>
                </c:pt>
                <c:pt idx="8175">
                  <c:v>2.1332499999999999E-8</c:v>
                </c:pt>
                <c:pt idx="8176">
                  <c:v>2.1345E-8</c:v>
                </c:pt>
                <c:pt idx="8177">
                  <c:v>2.1357500000000001E-8</c:v>
                </c:pt>
                <c:pt idx="8178">
                  <c:v>2.1369999999999999E-8</c:v>
                </c:pt>
                <c:pt idx="8179">
                  <c:v>2.13825E-8</c:v>
                </c:pt>
                <c:pt idx="8180">
                  <c:v>2.1395000000000001E-8</c:v>
                </c:pt>
                <c:pt idx="8181">
                  <c:v>2.1407500000000002E-8</c:v>
                </c:pt>
                <c:pt idx="8182">
                  <c:v>2.1419999999999999E-8</c:v>
                </c:pt>
                <c:pt idx="8183">
                  <c:v>2.14325E-8</c:v>
                </c:pt>
                <c:pt idx="8184">
                  <c:v>2.1445000000000001E-8</c:v>
                </c:pt>
                <c:pt idx="8185">
                  <c:v>2.1457499999999999E-8</c:v>
                </c:pt>
                <c:pt idx="8186">
                  <c:v>2.147E-8</c:v>
                </c:pt>
                <c:pt idx="8187">
                  <c:v>2.1482500000000001E-8</c:v>
                </c:pt>
                <c:pt idx="8188">
                  <c:v>2.1495000000000002E-8</c:v>
                </c:pt>
                <c:pt idx="8189">
                  <c:v>2.1507499999999999E-8</c:v>
                </c:pt>
                <c:pt idx="8190">
                  <c:v>2.152E-8</c:v>
                </c:pt>
                <c:pt idx="8191">
                  <c:v>2.1532500000000001E-8</c:v>
                </c:pt>
                <c:pt idx="8192">
                  <c:v>2.1544999999999999E-8</c:v>
                </c:pt>
                <c:pt idx="8193">
                  <c:v>2.15575E-8</c:v>
                </c:pt>
                <c:pt idx="8194">
                  <c:v>2.1570000000000001E-8</c:v>
                </c:pt>
                <c:pt idx="8195">
                  <c:v>2.1582500000000002E-8</c:v>
                </c:pt>
                <c:pt idx="8196">
                  <c:v>2.1594999999999999E-8</c:v>
                </c:pt>
                <c:pt idx="8197">
                  <c:v>2.16075E-8</c:v>
                </c:pt>
                <c:pt idx="8198">
                  <c:v>2.1620000000000001E-8</c:v>
                </c:pt>
                <c:pt idx="8199">
                  <c:v>2.1632499999999999E-8</c:v>
                </c:pt>
                <c:pt idx="8200">
                  <c:v>2.1645E-8</c:v>
                </c:pt>
                <c:pt idx="8201">
                  <c:v>2.1657500000000001E-8</c:v>
                </c:pt>
                <c:pt idx="8202">
                  <c:v>2.1670000000000001E-8</c:v>
                </c:pt>
                <c:pt idx="8203">
                  <c:v>2.1682499999999999E-8</c:v>
                </c:pt>
                <c:pt idx="8204">
                  <c:v>2.1695E-8</c:v>
                </c:pt>
                <c:pt idx="8205">
                  <c:v>2.1707500000000001E-8</c:v>
                </c:pt>
                <c:pt idx="8206">
                  <c:v>2.1719999999999999E-8</c:v>
                </c:pt>
                <c:pt idx="8207">
                  <c:v>2.17325E-8</c:v>
                </c:pt>
                <c:pt idx="8208">
                  <c:v>2.1745E-8</c:v>
                </c:pt>
                <c:pt idx="8209">
                  <c:v>2.1757500000000001E-8</c:v>
                </c:pt>
                <c:pt idx="8210">
                  <c:v>2.1769999999999999E-8</c:v>
                </c:pt>
                <c:pt idx="8211">
                  <c:v>2.17825E-8</c:v>
                </c:pt>
                <c:pt idx="8212">
                  <c:v>2.1795000000000001E-8</c:v>
                </c:pt>
                <c:pt idx="8213">
                  <c:v>2.1807499999999999E-8</c:v>
                </c:pt>
                <c:pt idx="8214">
                  <c:v>2.182E-8</c:v>
                </c:pt>
                <c:pt idx="8215">
                  <c:v>2.18325E-8</c:v>
                </c:pt>
                <c:pt idx="8216">
                  <c:v>2.1845000000000001E-8</c:v>
                </c:pt>
                <c:pt idx="8217">
                  <c:v>2.1857499999999999E-8</c:v>
                </c:pt>
                <c:pt idx="8218">
                  <c:v>2.187E-8</c:v>
                </c:pt>
                <c:pt idx="8219">
                  <c:v>2.1882500000000001E-8</c:v>
                </c:pt>
                <c:pt idx="8220">
                  <c:v>2.1894999999999999E-8</c:v>
                </c:pt>
                <c:pt idx="8221">
                  <c:v>2.1907499999999999E-8</c:v>
                </c:pt>
                <c:pt idx="8222">
                  <c:v>2.192E-8</c:v>
                </c:pt>
                <c:pt idx="8223">
                  <c:v>2.1932500000000001E-8</c:v>
                </c:pt>
                <c:pt idx="8224">
                  <c:v>2.1944999999999999E-8</c:v>
                </c:pt>
                <c:pt idx="8225">
                  <c:v>2.19575E-8</c:v>
                </c:pt>
                <c:pt idx="8226">
                  <c:v>2.1970000000000001E-8</c:v>
                </c:pt>
                <c:pt idx="8227">
                  <c:v>2.1982499999999998E-8</c:v>
                </c:pt>
                <c:pt idx="8228">
                  <c:v>2.1994999999999999E-8</c:v>
                </c:pt>
                <c:pt idx="8229">
                  <c:v>2.20075E-8</c:v>
                </c:pt>
                <c:pt idx="8230">
                  <c:v>2.2020000000000001E-8</c:v>
                </c:pt>
                <c:pt idx="8231">
                  <c:v>2.2032499999999999E-8</c:v>
                </c:pt>
                <c:pt idx="8232">
                  <c:v>2.2045E-8</c:v>
                </c:pt>
                <c:pt idx="8233">
                  <c:v>2.2057500000000001E-8</c:v>
                </c:pt>
                <c:pt idx="8234">
                  <c:v>2.2069999999999998E-8</c:v>
                </c:pt>
                <c:pt idx="8235">
                  <c:v>2.2082499999999999E-8</c:v>
                </c:pt>
                <c:pt idx="8236">
                  <c:v>2.2095E-8</c:v>
                </c:pt>
                <c:pt idx="8237">
                  <c:v>2.2107500000000001E-8</c:v>
                </c:pt>
                <c:pt idx="8238">
                  <c:v>2.2119999999999999E-8</c:v>
                </c:pt>
                <c:pt idx="8239">
                  <c:v>2.21325E-8</c:v>
                </c:pt>
                <c:pt idx="8240">
                  <c:v>2.2145000000000001E-8</c:v>
                </c:pt>
                <c:pt idx="8241">
                  <c:v>2.2157499999999998E-8</c:v>
                </c:pt>
                <c:pt idx="8242">
                  <c:v>2.2169999999999999E-8</c:v>
                </c:pt>
                <c:pt idx="8243">
                  <c:v>2.21825E-8</c:v>
                </c:pt>
                <c:pt idx="8244">
                  <c:v>2.2195000000000001E-8</c:v>
                </c:pt>
                <c:pt idx="8245">
                  <c:v>2.2207499999999999E-8</c:v>
                </c:pt>
                <c:pt idx="8246">
                  <c:v>2.222E-8</c:v>
                </c:pt>
                <c:pt idx="8247">
                  <c:v>2.2232500000000001E-8</c:v>
                </c:pt>
                <c:pt idx="8248">
                  <c:v>2.2244999999999998E-8</c:v>
                </c:pt>
                <c:pt idx="8249">
                  <c:v>2.2257499999999999E-8</c:v>
                </c:pt>
                <c:pt idx="8250">
                  <c:v>2.227E-8</c:v>
                </c:pt>
                <c:pt idx="8251">
                  <c:v>2.2282500000000001E-8</c:v>
                </c:pt>
                <c:pt idx="8252">
                  <c:v>2.2294999999999999E-8</c:v>
                </c:pt>
                <c:pt idx="8253">
                  <c:v>2.23075E-8</c:v>
                </c:pt>
                <c:pt idx="8254">
                  <c:v>2.2320000000000001E-8</c:v>
                </c:pt>
                <c:pt idx="8255">
                  <c:v>2.2332500000000002E-8</c:v>
                </c:pt>
                <c:pt idx="8256">
                  <c:v>2.2344999999999999E-8</c:v>
                </c:pt>
                <c:pt idx="8257">
                  <c:v>2.23575E-8</c:v>
                </c:pt>
                <c:pt idx="8258">
                  <c:v>2.2370000000000001E-8</c:v>
                </c:pt>
                <c:pt idx="8259">
                  <c:v>2.2382499999999999E-8</c:v>
                </c:pt>
                <c:pt idx="8260">
                  <c:v>2.2395E-8</c:v>
                </c:pt>
                <c:pt idx="8261">
                  <c:v>2.2407500000000001E-8</c:v>
                </c:pt>
                <c:pt idx="8262">
                  <c:v>2.2420000000000002E-8</c:v>
                </c:pt>
                <c:pt idx="8263">
                  <c:v>2.2432499999999999E-8</c:v>
                </c:pt>
                <c:pt idx="8264">
                  <c:v>2.2445E-8</c:v>
                </c:pt>
                <c:pt idx="8265">
                  <c:v>2.2457500000000001E-8</c:v>
                </c:pt>
                <c:pt idx="8266">
                  <c:v>2.2469999999999999E-8</c:v>
                </c:pt>
                <c:pt idx="8267">
                  <c:v>2.24825E-8</c:v>
                </c:pt>
                <c:pt idx="8268">
                  <c:v>2.2495000000000001E-8</c:v>
                </c:pt>
                <c:pt idx="8269">
                  <c:v>2.2507500000000002E-8</c:v>
                </c:pt>
                <c:pt idx="8270">
                  <c:v>2.2519999999999999E-8</c:v>
                </c:pt>
                <c:pt idx="8271">
                  <c:v>2.25325E-8</c:v>
                </c:pt>
                <c:pt idx="8272">
                  <c:v>2.2545000000000001E-8</c:v>
                </c:pt>
                <c:pt idx="8273">
                  <c:v>2.2557499999999999E-8</c:v>
                </c:pt>
                <c:pt idx="8274">
                  <c:v>2.257E-8</c:v>
                </c:pt>
                <c:pt idx="8275">
                  <c:v>2.2582500000000001E-8</c:v>
                </c:pt>
                <c:pt idx="8276">
                  <c:v>2.2595000000000001E-8</c:v>
                </c:pt>
                <c:pt idx="8277">
                  <c:v>2.2607499999999999E-8</c:v>
                </c:pt>
                <c:pt idx="8278">
                  <c:v>2.262E-8</c:v>
                </c:pt>
                <c:pt idx="8279">
                  <c:v>2.2632500000000001E-8</c:v>
                </c:pt>
                <c:pt idx="8280">
                  <c:v>2.2644999999999999E-8</c:v>
                </c:pt>
                <c:pt idx="8281">
                  <c:v>2.26575E-8</c:v>
                </c:pt>
                <c:pt idx="8282">
                  <c:v>2.2670000000000001E-8</c:v>
                </c:pt>
                <c:pt idx="8283">
                  <c:v>2.2682500000000001E-8</c:v>
                </c:pt>
                <c:pt idx="8284">
                  <c:v>2.2694999999999999E-8</c:v>
                </c:pt>
                <c:pt idx="8285">
                  <c:v>2.27075E-8</c:v>
                </c:pt>
                <c:pt idx="8286">
                  <c:v>2.2720000000000001E-8</c:v>
                </c:pt>
                <c:pt idx="8287">
                  <c:v>2.2732499999999999E-8</c:v>
                </c:pt>
                <c:pt idx="8288">
                  <c:v>2.2745E-8</c:v>
                </c:pt>
                <c:pt idx="8289">
                  <c:v>2.27575E-8</c:v>
                </c:pt>
                <c:pt idx="8290">
                  <c:v>2.2770000000000001E-8</c:v>
                </c:pt>
                <c:pt idx="8291">
                  <c:v>2.2782499999999999E-8</c:v>
                </c:pt>
                <c:pt idx="8292">
                  <c:v>2.2795E-8</c:v>
                </c:pt>
                <c:pt idx="8293">
                  <c:v>2.2807500000000001E-8</c:v>
                </c:pt>
                <c:pt idx="8294">
                  <c:v>2.2819999999999999E-8</c:v>
                </c:pt>
                <c:pt idx="8295">
                  <c:v>2.2832499999999999E-8</c:v>
                </c:pt>
                <c:pt idx="8296">
                  <c:v>2.2845E-8</c:v>
                </c:pt>
                <c:pt idx="8297">
                  <c:v>2.2857500000000001E-8</c:v>
                </c:pt>
                <c:pt idx="8298">
                  <c:v>2.2869999999999999E-8</c:v>
                </c:pt>
                <c:pt idx="8299">
                  <c:v>2.28825E-8</c:v>
                </c:pt>
                <c:pt idx="8300">
                  <c:v>2.2895000000000001E-8</c:v>
                </c:pt>
                <c:pt idx="8301">
                  <c:v>2.2907499999999998E-8</c:v>
                </c:pt>
                <c:pt idx="8302">
                  <c:v>2.2919999999999999E-8</c:v>
                </c:pt>
                <c:pt idx="8303">
                  <c:v>2.29325E-8</c:v>
                </c:pt>
                <c:pt idx="8304">
                  <c:v>2.2945000000000001E-8</c:v>
                </c:pt>
                <c:pt idx="8305">
                  <c:v>2.2957499999999999E-8</c:v>
                </c:pt>
                <c:pt idx="8306">
                  <c:v>2.297E-8</c:v>
                </c:pt>
                <c:pt idx="8307">
                  <c:v>2.2982500000000001E-8</c:v>
                </c:pt>
                <c:pt idx="8308">
                  <c:v>2.2994999999999998E-8</c:v>
                </c:pt>
                <c:pt idx="8309">
                  <c:v>2.3007499999999999E-8</c:v>
                </c:pt>
                <c:pt idx="8310">
                  <c:v>2.302E-8</c:v>
                </c:pt>
                <c:pt idx="8311">
                  <c:v>2.3032500000000001E-8</c:v>
                </c:pt>
                <c:pt idx="8312">
                  <c:v>2.3044999999999999E-8</c:v>
                </c:pt>
                <c:pt idx="8313">
                  <c:v>2.30575E-8</c:v>
                </c:pt>
                <c:pt idx="8314">
                  <c:v>2.3070000000000001E-8</c:v>
                </c:pt>
                <c:pt idx="8315">
                  <c:v>2.3082499999999998E-8</c:v>
                </c:pt>
                <c:pt idx="8316">
                  <c:v>2.3094999999999999E-8</c:v>
                </c:pt>
                <c:pt idx="8317">
                  <c:v>2.31075E-8</c:v>
                </c:pt>
                <c:pt idx="8318">
                  <c:v>2.3120000000000001E-8</c:v>
                </c:pt>
                <c:pt idx="8319">
                  <c:v>2.3132499999999999E-8</c:v>
                </c:pt>
                <c:pt idx="8320">
                  <c:v>2.3145E-8</c:v>
                </c:pt>
                <c:pt idx="8321">
                  <c:v>2.3157500000000001E-8</c:v>
                </c:pt>
                <c:pt idx="8322">
                  <c:v>2.3169999999999998E-8</c:v>
                </c:pt>
                <c:pt idx="8323">
                  <c:v>2.3182499999999999E-8</c:v>
                </c:pt>
                <c:pt idx="8324">
                  <c:v>2.3195E-8</c:v>
                </c:pt>
                <c:pt idx="8325">
                  <c:v>2.3207500000000001E-8</c:v>
                </c:pt>
                <c:pt idx="8326">
                  <c:v>2.3219999999999999E-8</c:v>
                </c:pt>
                <c:pt idx="8327">
                  <c:v>2.32325E-8</c:v>
                </c:pt>
                <c:pt idx="8328">
                  <c:v>2.3245000000000001E-8</c:v>
                </c:pt>
                <c:pt idx="8329">
                  <c:v>2.3257500000000002E-8</c:v>
                </c:pt>
                <c:pt idx="8330">
                  <c:v>2.3269999999999999E-8</c:v>
                </c:pt>
                <c:pt idx="8331">
                  <c:v>2.32825E-8</c:v>
                </c:pt>
                <c:pt idx="8332">
                  <c:v>2.3295000000000001E-8</c:v>
                </c:pt>
                <c:pt idx="8333">
                  <c:v>2.3307499999999999E-8</c:v>
                </c:pt>
                <c:pt idx="8334">
                  <c:v>2.332E-8</c:v>
                </c:pt>
                <c:pt idx="8335">
                  <c:v>2.3332500000000001E-8</c:v>
                </c:pt>
                <c:pt idx="8336">
                  <c:v>2.3345000000000002E-8</c:v>
                </c:pt>
                <c:pt idx="8337">
                  <c:v>2.3357499999999999E-8</c:v>
                </c:pt>
                <c:pt idx="8338">
                  <c:v>2.337E-8</c:v>
                </c:pt>
                <c:pt idx="8339">
                  <c:v>2.3382500000000001E-8</c:v>
                </c:pt>
                <c:pt idx="8340">
                  <c:v>2.3394999999999999E-8</c:v>
                </c:pt>
                <c:pt idx="8341">
                  <c:v>2.34075E-8</c:v>
                </c:pt>
                <c:pt idx="8342">
                  <c:v>2.3420000000000001E-8</c:v>
                </c:pt>
                <c:pt idx="8343">
                  <c:v>2.3432500000000002E-8</c:v>
                </c:pt>
                <c:pt idx="8344">
                  <c:v>2.3444999999999999E-8</c:v>
                </c:pt>
                <c:pt idx="8345">
                  <c:v>2.34575E-8</c:v>
                </c:pt>
                <c:pt idx="8346">
                  <c:v>2.3470000000000001E-8</c:v>
                </c:pt>
                <c:pt idx="8347">
                  <c:v>2.3482499999999999E-8</c:v>
                </c:pt>
                <c:pt idx="8348">
                  <c:v>2.3495E-8</c:v>
                </c:pt>
                <c:pt idx="8349">
                  <c:v>2.3507500000000001E-8</c:v>
                </c:pt>
                <c:pt idx="8350">
                  <c:v>2.3520000000000001E-8</c:v>
                </c:pt>
                <c:pt idx="8351">
                  <c:v>2.3532499999999999E-8</c:v>
                </c:pt>
                <c:pt idx="8352">
                  <c:v>2.3545E-8</c:v>
                </c:pt>
                <c:pt idx="8353">
                  <c:v>2.3557500000000001E-8</c:v>
                </c:pt>
                <c:pt idx="8354">
                  <c:v>2.3569999999999999E-8</c:v>
                </c:pt>
                <c:pt idx="8355">
                  <c:v>2.35825E-8</c:v>
                </c:pt>
                <c:pt idx="8356">
                  <c:v>2.3595000000000001E-8</c:v>
                </c:pt>
                <c:pt idx="8357">
                  <c:v>2.3607500000000001E-8</c:v>
                </c:pt>
                <c:pt idx="8358">
                  <c:v>2.3619999999999999E-8</c:v>
                </c:pt>
                <c:pt idx="8359">
                  <c:v>2.36325E-8</c:v>
                </c:pt>
                <c:pt idx="8360">
                  <c:v>2.3645000000000001E-8</c:v>
                </c:pt>
                <c:pt idx="8361">
                  <c:v>2.3657499999999999E-8</c:v>
                </c:pt>
                <c:pt idx="8362">
                  <c:v>2.367E-8</c:v>
                </c:pt>
                <c:pt idx="8363">
                  <c:v>2.36825E-8</c:v>
                </c:pt>
                <c:pt idx="8364">
                  <c:v>2.3695000000000001E-8</c:v>
                </c:pt>
                <c:pt idx="8365">
                  <c:v>2.3707499999999999E-8</c:v>
                </c:pt>
                <c:pt idx="8366">
                  <c:v>2.372E-8</c:v>
                </c:pt>
                <c:pt idx="8367">
                  <c:v>2.3732500000000001E-8</c:v>
                </c:pt>
                <c:pt idx="8368">
                  <c:v>2.3744999999999999E-8</c:v>
                </c:pt>
                <c:pt idx="8369">
                  <c:v>2.3757499999999999E-8</c:v>
                </c:pt>
                <c:pt idx="8370">
                  <c:v>2.377E-8</c:v>
                </c:pt>
                <c:pt idx="8371">
                  <c:v>2.3782500000000001E-8</c:v>
                </c:pt>
                <c:pt idx="8372">
                  <c:v>2.3794999999999999E-8</c:v>
                </c:pt>
                <c:pt idx="8373">
                  <c:v>2.38075E-8</c:v>
                </c:pt>
                <c:pt idx="8374">
                  <c:v>2.3820000000000001E-8</c:v>
                </c:pt>
                <c:pt idx="8375">
                  <c:v>2.3832499999999999E-8</c:v>
                </c:pt>
                <c:pt idx="8376">
                  <c:v>2.3844999999999999E-8</c:v>
                </c:pt>
                <c:pt idx="8377">
                  <c:v>2.38575E-8</c:v>
                </c:pt>
                <c:pt idx="8378">
                  <c:v>2.3870000000000001E-8</c:v>
                </c:pt>
                <c:pt idx="8379">
                  <c:v>2.3882499999999999E-8</c:v>
                </c:pt>
                <c:pt idx="8380">
                  <c:v>2.3895E-8</c:v>
                </c:pt>
                <c:pt idx="8381">
                  <c:v>2.3907500000000001E-8</c:v>
                </c:pt>
                <c:pt idx="8382">
                  <c:v>2.3919999999999998E-8</c:v>
                </c:pt>
                <c:pt idx="8383">
                  <c:v>2.3932499999999999E-8</c:v>
                </c:pt>
                <c:pt idx="8384">
                  <c:v>2.3945E-8</c:v>
                </c:pt>
                <c:pt idx="8385">
                  <c:v>2.3957500000000001E-8</c:v>
                </c:pt>
                <c:pt idx="8386">
                  <c:v>2.3969999999999999E-8</c:v>
                </c:pt>
                <c:pt idx="8387">
                  <c:v>2.39825E-8</c:v>
                </c:pt>
                <c:pt idx="8388">
                  <c:v>2.3995000000000001E-8</c:v>
                </c:pt>
                <c:pt idx="8389">
                  <c:v>2.4007499999999998E-8</c:v>
                </c:pt>
                <c:pt idx="8390">
                  <c:v>2.4019999999999999E-8</c:v>
                </c:pt>
                <c:pt idx="8391">
                  <c:v>2.40325E-8</c:v>
                </c:pt>
                <c:pt idx="8392">
                  <c:v>2.4045000000000001E-8</c:v>
                </c:pt>
                <c:pt idx="8393">
                  <c:v>2.4057499999999999E-8</c:v>
                </c:pt>
                <c:pt idx="8394">
                  <c:v>2.407E-8</c:v>
                </c:pt>
                <c:pt idx="8395">
                  <c:v>2.4082500000000001E-8</c:v>
                </c:pt>
                <c:pt idx="8396">
                  <c:v>2.4094999999999998E-8</c:v>
                </c:pt>
                <c:pt idx="8397">
                  <c:v>2.4107499999999999E-8</c:v>
                </c:pt>
                <c:pt idx="8398">
                  <c:v>2.412E-8</c:v>
                </c:pt>
                <c:pt idx="8399">
                  <c:v>2.4132500000000001E-8</c:v>
                </c:pt>
                <c:pt idx="8400">
                  <c:v>2.4144999999999999E-8</c:v>
                </c:pt>
                <c:pt idx="8401">
                  <c:v>2.41575E-8</c:v>
                </c:pt>
                <c:pt idx="8402">
                  <c:v>2.4170000000000001E-8</c:v>
                </c:pt>
                <c:pt idx="8403">
                  <c:v>2.4182500000000002E-8</c:v>
                </c:pt>
                <c:pt idx="8404">
                  <c:v>2.4194999999999999E-8</c:v>
                </c:pt>
                <c:pt idx="8405">
                  <c:v>2.42075E-8</c:v>
                </c:pt>
                <c:pt idx="8406">
                  <c:v>2.4220000000000001E-8</c:v>
                </c:pt>
                <c:pt idx="8407">
                  <c:v>2.4232499999999999E-8</c:v>
                </c:pt>
                <c:pt idx="8408">
                  <c:v>2.4245E-8</c:v>
                </c:pt>
                <c:pt idx="8409">
                  <c:v>2.4257500000000001E-8</c:v>
                </c:pt>
                <c:pt idx="8410">
                  <c:v>2.4270000000000002E-8</c:v>
                </c:pt>
                <c:pt idx="8411">
                  <c:v>2.4282499999999999E-8</c:v>
                </c:pt>
                <c:pt idx="8412">
                  <c:v>2.4295E-8</c:v>
                </c:pt>
                <c:pt idx="8413">
                  <c:v>2.4307500000000001E-8</c:v>
                </c:pt>
                <c:pt idx="8414">
                  <c:v>2.4319999999999999E-8</c:v>
                </c:pt>
                <c:pt idx="8415">
                  <c:v>2.43325E-8</c:v>
                </c:pt>
                <c:pt idx="8416">
                  <c:v>2.4345000000000001E-8</c:v>
                </c:pt>
                <c:pt idx="8417">
                  <c:v>2.4357500000000002E-8</c:v>
                </c:pt>
                <c:pt idx="8418">
                  <c:v>2.4369999999999999E-8</c:v>
                </c:pt>
                <c:pt idx="8419">
                  <c:v>2.43825E-8</c:v>
                </c:pt>
                <c:pt idx="8420">
                  <c:v>2.4395000000000001E-8</c:v>
                </c:pt>
                <c:pt idx="8421">
                  <c:v>2.4407499999999999E-8</c:v>
                </c:pt>
                <c:pt idx="8422">
                  <c:v>2.442E-8</c:v>
                </c:pt>
                <c:pt idx="8423">
                  <c:v>2.4432500000000001E-8</c:v>
                </c:pt>
                <c:pt idx="8424">
                  <c:v>2.4445000000000002E-8</c:v>
                </c:pt>
                <c:pt idx="8425">
                  <c:v>2.4457499999999999E-8</c:v>
                </c:pt>
                <c:pt idx="8426">
                  <c:v>2.447E-8</c:v>
                </c:pt>
                <c:pt idx="8427">
                  <c:v>2.4482500000000001E-8</c:v>
                </c:pt>
                <c:pt idx="8428">
                  <c:v>2.4494999999999999E-8</c:v>
                </c:pt>
                <c:pt idx="8429">
                  <c:v>2.45075E-8</c:v>
                </c:pt>
                <c:pt idx="8430">
                  <c:v>2.4520000000000001E-8</c:v>
                </c:pt>
                <c:pt idx="8431">
                  <c:v>2.4532500000000001E-8</c:v>
                </c:pt>
                <c:pt idx="8432">
                  <c:v>2.4544999999999999E-8</c:v>
                </c:pt>
                <c:pt idx="8433">
                  <c:v>2.45575E-8</c:v>
                </c:pt>
                <c:pt idx="8434">
                  <c:v>2.4570000000000001E-8</c:v>
                </c:pt>
                <c:pt idx="8435">
                  <c:v>2.4582499999999999E-8</c:v>
                </c:pt>
                <c:pt idx="8436">
                  <c:v>2.4595E-8</c:v>
                </c:pt>
                <c:pt idx="8437">
                  <c:v>2.46075E-8</c:v>
                </c:pt>
                <c:pt idx="8438">
                  <c:v>2.4620000000000001E-8</c:v>
                </c:pt>
                <c:pt idx="8439">
                  <c:v>2.4632499999999999E-8</c:v>
                </c:pt>
                <c:pt idx="8440">
                  <c:v>2.4645E-8</c:v>
                </c:pt>
                <c:pt idx="8441">
                  <c:v>2.4657500000000001E-8</c:v>
                </c:pt>
                <c:pt idx="8442">
                  <c:v>2.4669999999999999E-8</c:v>
                </c:pt>
                <c:pt idx="8443">
                  <c:v>2.4682499999999999E-8</c:v>
                </c:pt>
                <c:pt idx="8444">
                  <c:v>2.4695E-8</c:v>
                </c:pt>
                <c:pt idx="8445">
                  <c:v>2.4707500000000001E-8</c:v>
                </c:pt>
                <c:pt idx="8446">
                  <c:v>2.4719999999999999E-8</c:v>
                </c:pt>
                <c:pt idx="8447">
                  <c:v>2.47325E-8</c:v>
                </c:pt>
                <c:pt idx="8448">
                  <c:v>2.4745000000000001E-8</c:v>
                </c:pt>
                <c:pt idx="8449">
                  <c:v>2.4757499999999999E-8</c:v>
                </c:pt>
                <c:pt idx="8450">
                  <c:v>2.4769999999999999E-8</c:v>
                </c:pt>
                <c:pt idx="8451">
                  <c:v>2.47825E-8</c:v>
                </c:pt>
                <c:pt idx="8452">
                  <c:v>2.4795000000000001E-8</c:v>
                </c:pt>
                <c:pt idx="8453">
                  <c:v>2.4807499999999999E-8</c:v>
                </c:pt>
                <c:pt idx="8454">
                  <c:v>2.482E-8</c:v>
                </c:pt>
                <c:pt idx="8455">
                  <c:v>2.4832500000000001E-8</c:v>
                </c:pt>
                <c:pt idx="8456">
                  <c:v>2.4844999999999998E-8</c:v>
                </c:pt>
                <c:pt idx="8457">
                  <c:v>2.4857499999999999E-8</c:v>
                </c:pt>
                <c:pt idx="8458">
                  <c:v>2.487E-8</c:v>
                </c:pt>
                <c:pt idx="8459">
                  <c:v>2.4882500000000001E-8</c:v>
                </c:pt>
                <c:pt idx="8460">
                  <c:v>2.4894999999999999E-8</c:v>
                </c:pt>
                <c:pt idx="8461">
                  <c:v>2.49075E-8</c:v>
                </c:pt>
                <c:pt idx="8462">
                  <c:v>2.4920000000000001E-8</c:v>
                </c:pt>
                <c:pt idx="8463">
                  <c:v>2.4932499999999998E-8</c:v>
                </c:pt>
                <c:pt idx="8464">
                  <c:v>2.4944999999999999E-8</c:v>
                </c:pt>
                <c:pt idx="8465">
                  <c:v>2.49575E-8</c:v>
                </c:pt>
                <c:pt idx="8466">
                  <c:v>2.4970000000000001E-8</c:v>
                </c:pt>
                <c:pt idx="8467">
                  <c:v>2.4982499999999999E-8</c:v>
                </c:pt>
                <c:pt idx="8468">
                  <c:v>2.4995E-8</c:v>
                </c:pt>
                <c:pt idx="8469">
                  <c:v>2.5007500000000001E-8</c:v>
                </c:pt>
                <c:pt idx="8470">
                  <c:v>2.5019999999999998E-8</c:v>
                </c:pt>
                <c:pt idx="8471">
                  <c:v>2.5032499999999999E-8</c:v>
                </c:pt>
                <c:pt idx="8472">
                  <c:v>2.5045E-8</c:v>
                </c:pt>
                <c:pt idx="8473">
                  <c:v>2.5057500000000001E-8</c:v>
                </c:pt>
                <c:pt idx="8474">
                  <c:v>2.5069999999999999E-8</c:v>
                </c:pt>
                <c:pt idx="8475">
                  <c:v>2.50825E-8</c:v>
                </c:pt>
                <c:pt idx="8476">
                  <c:v>2.5095000000000001E-8</c:v>
                </c:pt>
                <c:pt idx="8477">
                  <c:v>2.5107500000000002E-8</c:v>
                </c:pt>
                <c:pt idx="8478">
                  <c:v>2.5119999999999999E-8</c:v>
                </c:pt>
                <c:pt idx="8479">
                  <c:v>2.51325E-8</c:v>
                </c:pt>
                <c:pt idx="8480">
                  <c:v>2.5145000000000001E-8</c:v>
                </c:pt>
                <c:pt idx="8481">
                  <c:v>2.5157499999999999E-8</c:v>
                </c:pt>
                <c:pt idx="8482">
                  <c:v>2.517E-8</c:v>
                </c:pt>
                <c:pt idx="8483">
                  <c:v>2.5182500000000001E-8</c:v>
                </c:pt>
                <c:pt idx="8484">
                  <c:v>2.5195000000000002E-8</c:v>
                </c:pt>
                <c:pt idx="8485">
                  <c:v>2.5207499999999999E-8</c:v>
                </c:pt>
                <c:pt idx="8486">
                  <c:v>2.522E-8</c:v>
                </c:pt>
                <c:pt idx="8487">
                  <c:v>2.5232500000000001E-8</c:v>
                </c:pt>
                <c:pt idx="8488">
                  <c:v>2.5244999999999999E-8</c:v>
                </c:pt>
                <c:pt idx="8489">
                  <c:v>2.52575E-8</c:v>
                </c:pt>
                <c:pt idx="8490">
                  <c:v>2.5270000000000001E-8</c:v>
                </c:pt>
                <c:pt idx="8491">
                  <c:v>2.5282500000000002E-8</c:v>
                </c:pt>
                <c:pt idx="8492">
                  <c:v>2.5294999999999999E-8</c:v>
                </c:pt>
                <c:pt idx="8493">
                  <c:v>2.53075E-8</c:v>
                </c:pt>
                <c:pt idx="8494">
                  <c:v>2.5320000000000001E-8</c:v>
                </c:pt>
                <c:pt idx="8495">
                  <c:v>2.5332499999999999E-8</c:v>
                </c:pt>
                <c:pt idx="8496">
                  <c:v>2.5345E-8</c:v>
                </c:pt>
                <c:pt idx="8497">
                  <c:v>2.5357500000000001E-8</c:v>
                </c:pt>
                <c:pt idx="8498">
                  <c:v>2.5370000000000002E-8</c:v>
                </c:pt>
                <c:pt idx="8499">
                  <c:v>2.5382499999999999E-8</c:v>
                </c:pt>
                <c:pt idx="8500">
                  <c:v>2.5395E-8</c:v>
                </c:pt>
                <c:pt idx="8501">
                  <c:v>2.5407500000000001E-8</c:v>
                </c:pt>
                <c:pt idx="8502">
                  <c:v>2.5419999999999999E-8</c:v>
                </c:pt>
                <c:pt idx="8503">
                  <c:v>2.54325E-8</c:v>
                </c:pt>
                <c:pt idx="8504">
                  <c:v>2.5445000000000001E-8</c:v>
                </c:pt>
                <c:pt idx="8505">
                  <c:v>2.5457500000000001E-8</c:v>
                </c:pt>
                <c:pt idx="8506">
                  <c:v>2.5469999999999999E-8</c:v>
                </c:pt>
                <c:pt idx="8507">
                  <c:v>2.54825E-8</c:v>
                </c:pt>
                <c:pt idx="8508">
                  <c:v>2.5495000000000001E-8</c:v>
                </c:pt>
                <c:pt idx="8509">
                  <c:v>2.5507499999999999E-8</c:v>
                </c:pt>
                <c:pt idx="8510">
                  <c:v>2.552E-8</c:v>
                </c:pt>
                <c:pt idx="8511">
                  <c:v>2.55325E-8</c:v>
                </c:pt>
                <c:pt idx="8512">
                  <c:v>2.5545000000000001E-8</c:v>
                </c:pt>
                <c:pt idx="8513">
                  <c:v>2.5557499999999999E-8</c:v>
                </c:pt>
                <c:pt idx="8514">
                  <c:v>2.557E-8</c:v>
                </c:pt>
                <c:pt idx="8515">
                  <c:v>2.5582500000000001E-8</c:v>
                </c:pt>
                <c:pt idx="8516">
                  <c:v>2.5594999999999999E-8</c:v>
                </c:pt>
                <c:pt idx="8517">
                  <c:v>2.56075E-8</c:v>
                </c:pt>
                <c:pt idx="8518">
                  <c:v>2.562E-8</c:v>
                </c:pt>
                <c:pt idx="8519">
                  <c:v>2.5632500000000001E-8</c:v>
                </c:pt>
                <c:pt idx="8520">
                  <c:v>2.5644999999999999E-8</c:v>
                </c:pt>
                <c:pt idx="8521">
                  <c:v>2.56575E-8</c:v>
                </c:pt>
                <c:pt idx="8522">
                  <c:v>2.5670000000000001E-8</c:v>
                </c:pt>
                <c:pt idx="8523">
                  <c:v>2.5682499999999999E-8</c:v>
                </c:pt>
                <c:pt idx="8524">
                  <c:v>2.5694999999999999E-8</c:v>
                </c:pt>
                <c:pt idx="8525">
                  <c:v>2.57075E-8</c:v>
                </c:pt>
                <c:pt idx="8526">
                  <c:v>2.5720000000000001E-8</c:v>
                </c:pt>
                <c:pt idx="8527">
                  <c:v>2.5732499999999999E-8</c:v>
                </c:pt>
                <c:pt idx="8528">
                  <c:v>2.5745E-8</c:v>
                </c:pt>
                <c:pt idx="8529">
                  <c:v>2.5757500000000001E-8</c:v>
                </c:pt>
                <c:pt idx="8530">
                  <c:v>2.5769999999999998E-8</c:v>
                </c:pt>
                <c:pt idx="8531">
                  <c:v>2.5782499999999999E-8</c:v>
                </c:pt>
                <c:pt idx="8532">
                  <c:v>2.5795E-8</c:v>
                </c:pt>
                <c:pt idx="8533">
                  <c:v>2.5807500000000001E-8</c:v>
                </c:pt>
                <c:pt idx="8534">
                  <c:v>2.5819999999999999E-8</c:v>
                </c:pt>
                <c:pt idx="8535">
                  <c:v>2.58325E-8</c:v>
                </c:pt>
                <c:pt idx="8536">
                  <c:v>2.5845000000000001E-8</c:v>
                </c:pt>
                <c:pt idx="8537">
                  <c:v>2.5857499999999998E-8</c:v>
                </c:pt>
                <c:pt idx="8538">
                  <c:v>2.5869999999999999E-8</c:v>
                </c:pt>
                <c:pt idx="8539">
                  <c:v>2.58825E-8</c:v>
                </c:pt>
                <c:pt idx="8540">
                  <c:v>2.5895000000000001E-8</c:v>
                </c:pt>
                <c:pt idx="8541">
                  <c:v>2.5907499999999999E-8</c:v>
                </c:pt>
                <c:pt idx="8542">
                  <c:v>2.592E-8</c:v>
                </c:pt>
                <c:pt idx="8543">
                  <c:v>2.5932500000000001E-8</c:v>
                </c:pt>
                <c:pt idx="8544">
                  <c:v>2.5944999999999998E-8</c:v>
                </c:pt>
                <c:pt idx="8545">
                  <c:v>2.5957499999999999E-8</c:v>
                </c:pt>
                <c:pt idx="8546">
                  <c:v>2.597E-8</c:v>
                </c:pt>
                <c:pt idx="8547">
                  <c:v>2.5982500000000001E-8</c:v>
                </c:pt>
                <c:pt idx="8548">
                  <c:v>2.5994999999999999E-8</c:v>
                </c:pt>
                <c:pt idx="8549">
                  <c:v>2.60075E-8</c:v>
                </c:pt>
                <c:pt idx="8550">
                  <c:v>2.6020000000000001E-8</c:v>
                </c:pt>
                <c:pt idx="8551">
                  <c:v>2.6032499999999998E-8</c:v>
                </c:pt>
                <c:pt idx="8552">
                  <c:v>2.6044999999999999E-8</c:v>
                </c:pt>
                <c:pt idx="8553">
                  <c:v>2.60575E-8</c:v>
                </c:pt>
                <c:pt idx="8554">
                  <c:v>2.6070000000000001E-8</c:v>
                </c:pt>
                <c:pt idx="8555">
                  <c:v>2.6082499999999999E-8</c:v>
                </c:pt>
                <c:pt idx="8556">
                  <c:v>2.6095E-8</c:v>
                </c:pt>
                <c:pt idx="8557">
                  <c:v>2.6107500000000001E-8</c:v>
                </c:pt>
                <c:pt idx="8558">
                  <c:v>2.6120000000000002E-8</c:v>
                </c:pt>
                <c:pt idx="8559">
                  <c:v>2.6132499999999999E-8</c:v>
                </c:pt>
                <c:pt idx="8560">
                  <c:v>2.6145E-8</c:v>
                </c:pt>
                <c:pt idx="8561">
                  <c:v>2.6157500000000001E-8</c:v>
                </c:pt>
                <c:pt idx="8562">
                  <c:v>2.6169999999999999E-8</c:v>
                </c:pt>
                <c:pt idx="8563">
                  <c:v>2.61825E-8</c:v>
                </c:pt>
                <c:pt idx="8564">
                  <c:v>2.6195000000000001E-8</c:v>
                </c:pt>
                <c:pt idx="8565">
                  <c:v>2.6207500000000002E-8</c:v>
                </c:pt>
                <c:pt idx="8566">
                  <c:v>2.6219999999999999E-8</c:v>
                </c:pt>
                <c:pt idx="8567">
                  <c:v>2.62325E-8</c:v>
                </c:pt>
                <c:pt idx="8568">
                  <c:v>2.6245000000000001E-8</c:v>
                </c:pt>
                <c:pt idx="8569">
                  <c:v>2.6257499999999999E-8</c:v>
                </c:pt>
                <c:pt idx="8570">
                  <c:v>2.627E-8</c:v>
                </c:pt>
                <c:pt idx="8571">
                  <c:v>2.6282500000000001E-8</c:v>
                </c:pt>
                <c:pt idx="8572">
                  <c:v>2.6295000000000002E-8</c:v>
                </c:pt>
                <c:pt idx="8573">
                  <c:v>2.6307499999999999E-8</c:v>
                </c:pt>
                <c:pt idx="8574">
                  <c:v>2.632E-8</c:v>
                </c:pt>
                <c:pt idx="8575">
                  <c:v>2.6332500000000001E-8</c:v>
                </c:pt>
                <c:pt idx="8576">
                  <c:v>2.6344999999999999E-8</c:v>
                </c:pt>
                <c:pt idx="8577">
                  <c:v>2.63575E-8</c:v>
                </c:pt>
                <c:pt idx="8578">
                  <c:v>2.6370000000000001E-8</c:v>
                </c:pt>
                <c:pt idx="8579">
                  <c:v>2.6382500000000001E-8</c:v>
                </c:pt>
                <c:pt idx="8580">
                  <c:v>2.6394999999999999E-8</c:v>
                </c:pt>
                <c:pt idx="8581">
                  <c:v>2.64075E-8</c:v>
                </c:pt>
                <c:pt idx="8582">
                  <c:v>2.6420000000000001E-8</c:v>
                </c:pt>
                <c:pt idx="8583">
                  <c:v>2.6432499999999999E-8</c:v>
                </c:pt>
                <c:pt idx="8584">
                  <c:v>2.6445E-8</c:v>
                </c:pt>
                <c:pt idx="8585">
                  <c:v>2.6457500000000001E-8</c:v>
                </c:pt>
                <c:pt idx="8586">
                  <c:v>2.6470000000000001E-8</c:v>
                </c:pt>
                <c:pt idx="8587">
                  <c:v>2.6482499999999999E-8</c:v>
                </c:pt>
                <c:pt idx="8588">
                  <c:v>2.6495E-8</c:v>
                </c:pt>
                <c:pt idx="8589">
                  <c:v>2.6507500000000001E-8</c:v>
                </c:pt>
                <c:pt idx="8590">
                  <c:v>2.6519999999999999E-8</c:v>
                </c:pt>
                <c:pt idx="8591">
                  <c:v>2.65325E-8</c:v>
                </c:pt>
                <c:pt idx="8592">
                  <c:v>2.6545E-8</c:v>
                </c:pt>
                <c:pt idx="8593">
                  <c:v>2.6557500000000001E-8</c:v>
                </c:pt>
                <c:pt idx="8594">
                  <c:v>2.6569999999999999E-8</c:v>
                </c:pt>
                <c:pt idx="8595">
                  <c:v>2.65825E-8</c:v>
                </c:pt>
                <c:pt idx="8596">
                  <c:v>2.6595000000000001E-8</c:v>
                </c:pt>
                <c:pt idx="8597">
                  <c:v>2.6607499999999999E-8</c:v>
                </c:pt>
                <c:pt idx="8598">
                  <c:v>2.6619999999999999E-8</c:v>
                </c:pt>
                <c:pt idx="8599">
                  <c:v>2.66325E-8</c:v>
                </c:pt>
                <c:pt idx="8600">
                  <c:v>2.6645000000000001E-8</c:v>
                </c:pt>
                <c:pt idx="8601">
                  <c:v>2.6657499999999999E-8</c:v>
                </c:pt>
                <c:pt idx="8602">
                  <c:v>2.667E-8</c:v>
                </c:pt>
                <c:pt idx="8603">
                  <c:v>2.6682500000000001E-8</c:v>
                </c:pt>
                <c:pt idx="8604">
                  <c:v>2.6694999999999998E-8</c:v>
                </c:pt>
                <c:pt idx="8605">
                  <c:v>2.6707499999999999E-8</c:v>
                </c:pt>
                <c:pt idx="8606">
                  <c:v>2.672E-8</c:v>
                </c:pt>
                <c:pt idx="8607">
                  <c:v>2.6732500000000001E-8</c:v>
                </c:pt>
                <c:pt idx="8608">
                  <c:v>2.6744999999999999E-8</c:v>
                </c:pt>
                <c:pt idx="8609">
                  <c:v>2.67575E-8</c:v>
                </c:pt>
                <c:pt idx="8610">
                  <c:v>2.6770000000000001E-8</c:v>
                </c:pt>
                <c:pt idx="8611">
                  <c:v>2.6782499999999998E-8</c:v>
                </c:pt>
                <c:pt idx="8612">
                  <c:v>2.6794999999999999E-8</c:v>
                </c:pt>
                <c:pt idx="8613">
                  <c:v>2.68075E-8</c:v>
                </c:pt>
                <c:pt idx="8614">
                  <c:v>2.6820000000000001E-8</c:v>
                </c:pt>
                <c:pt idx="8615">
                  <c:v>2.6832499999999999E-8</c:v>
                </c:pt>
                <c:pt idx="8616">
                  <c:v>2.6845E-8</c:v>
                </c:pt>
                <c:pt idx="8617">
                  <c:v>2.6857500000000001E-8</c:v>
                </c:pt>
                <c:pt idx="8618">
                  <c:v>2.6869999999999998E-8</c:v>
                </c:pt>
                <c:pt idx="8619">
                  <c:v>2.6882499999999999E-8</c:v>
                </c:pt>
                <c:pt idx="8620">
                  <c:v>2.6895E-8</c:v>
                </c:pt>
                <c:pt idx="8621">
                  <c:v>2.6907500000000001E-8</c:v>
                </c:pt>
                <c:pt idx="8622">
                  <c:v>2.6919999999999999E-8</c:v>
                </c:pt>
                <c:pt idx="8623">
                  <c:v>2.69325E-8</c:v>
                </c:pt>
                <c:pt idx="8624">
                  <c:v>2.6945000000000001E-8</c:v>
                </c:pt>
                <c:pt idx="8625">
                  <c:v>2.6957499999999998E-8</c:v>
                </c:pt>
                <c:pt idx="8626">
                  <c:v>2.6969999999999999E-8</c:v>
                </c:pt>
                <c:pt idx="8627">
                  <c:v>2.69825E-8</c:v>
                </c:pt>
                <c:pt idx="8628">
                  <c:v>2.6995000000000001E-8</c:v>
                </c:pt>
                <c:pt idx="8629">
                  <c:v>2.7007499999999999E-8</c:v>
                </c:pt>
                <c:pt idx="8630">
                  <c:v>2.702E-8</c:v>
                </c:pt>
                <c:pt idx="8631">
                  <c:v>2.7032500000000001E-8</c:v>
                </c:pt>
                <c:pt idx="8632">
                  <c:v>2.7045000000000002E-8</c:v>
                </c:pt>
                <c:pt idx="8633">
                  <c:v>2.7057499999999999E-8</c:v>
                </c:pt>
                <c:pt idx="8634">
                  <c:v>2.707E-8</c:v>
                </c:pt>
                <c:pt idx="8635">
                  <c:v>2.7082500000000001E-8</c:v>
                </c:pt>
                <c:pt idx="8636">
                  <c:v>2.7094999999999999E-8</c:v>
                </c:pt>
                <c:pt idx="8637">
                  <c:v>2.71075E-8</c:v>
                </c:pt>
                <c:pt idx="8638">
                  <c:v>2.7120000000000001E-8</c:v>
                </c:pt>
                <c:pt idx="8639">
                  <c:v>2.7132500000000002E-8</c:v>
                </c:pt>
                <c:pt idx="8640">
                  <c:v>2.7144999999999999E-8</c:v>
                </c:pt>
                <c:pt idx="8641">
                  <c:v>2.71575E-8</c:v>
                </c:pt>
                <c:pt idx="8642">
                  <c:v>2.7170000000000001E-8</c:v>
                </c:pt>
                <c:pt idx="8643">
                  <c:v>2.7182499999999999E-8</c:v>
                </c:pt>
                <c:pt idx="8644">
                  <c:v>2.7195E-8</c:v>
                </c:pt>
                <c:pt idx="8645">
                  <c:v>2.7207500000000001E-8</c:v>
                </c:pt>
                <c:pt idx="8646">
                  <c:v>2.7220000000000002E-8</c:v>
                </c:pt>
                <c:pt idx="8647">
                  <c:v>2.7232499999999999E-8</c:v>
                </c:pt>
                <c:pt idx="8648">
                  <c:v>2.7245E-8</c:v>
                </c:pt>
                <c:pt idx="8649">
                  <c:v>2.7257500000000001E-8</c:v>
                </c:pt>
                <c:pt idx="8650">
                  <c:v>2.7269999999999999E-8</c:v>
                </c:pt>
                <c:pt idx="8651">
                  <c:v>2.72825E-8</c:v>
                </c:pt>
                <c:pt idx="8652">
                  <c:v>2.7295000000000001E-8</c:v>
                </c:pt>
                <c:pt idx="8653">
                  <c:v>2.7307500000000001E-8</c:v>
                </c:pt>
                <c:pt idx="8654">
                  <c:v>2.7319999999999999E-8</c:v>
                </c:pt>
                <c:pt idx="8655">
                  <c:v>2.73325E-8</c:v>
                </c:pt>
                <c:pt idx="8656">
                  <c:v>2.7345000000000001E-8</c:v>
                </c:pt>
                <c:pt idx="8657">
                  <c:v>2.7357499999999999E-8</c:v>
                </c:pt>
                <c:pt idx="8658">
                  <c:v>2.737E-8</c:v>
                </c:pt>
                <c:pt idx="8659">
                  <c:v>2.7382500000000001E-8</c:v>
                </c:pt>
                <c:pt idx="8660">
                  <c:v>2.7395000000000001E-8</c:v>
                </c:pt>
                <c:pt idx="8661">
                  <c:v>2.7407499999999999E-8</c:v>
                </c:pt>
                <c:pt idx="8662">
                  <c:v>2.742E-8</c:v>
                </c:pt>
                <c:pt idx="8663">
                  <c:v>2.7432500000000001E-8</c:v>
                </c:pt>
                <c:pt idx="8664">
                  <c:v>2.7444999999999999E-8</c:v>
                </c:pt>
                <c:pt idx="8665">
                  <c:v>2.74575E-8</c:v>
                </c:pt>
                <c:pt idx="8666">
                  <c:v>2.747E-8</c:v>
                </c:pt>
                <c:pt idx="8667">
                  <c:v>2.7482500000000001E-8</c:v>
                </c:pt>
                <c:pt idx="8668">
                  <c:v>2.7494999999999999E-8</c:v>
                </c:pt>
                <c:pt idx="8669">
                  <c:v>2.75075E-8</c:v>
                </c:pt>
                <c:pt idx="8670">
                  <c:v>2.7520000000000001E-8</c:v>
                </c:pt>
                <c:pt idx="8671">
                  <c:v>2.7532499999999999E-8</c:v>
                </c:pt>
                <c:pt idx="8672">
                  <c:v>2.7544999999999999E-8</c:v>
                </c:pt>
                <c:pt idx="8673">
                  <c:v>2.75575E-8</c:v>
                </c:pt>
                <c:pt idx="8674">
                  <c:v>2.7570000000000001E-8</c:v>
                </c:pt>
                <c:pt idx="8675">
                  <c:v>2.7582499999999999E-8</c:v>
                </c:pt>
                <c:pt idx="8676">
                  <c:v>2.7595E-8</c:v>
                </c:pt>
                <c:pt idx="8677">
                  <c:v>2.7607500000000001E-8</c:v>
                </c:pt>
                <c:pt idx="8678">
                  <c:v>2.7619999999999999E-8</c:v>
                </c:pt>
                <c:pt idx="8679">
                  <c:v>2.7632499999999999E-8</c:v>
                </c:pt>
                <c:pt idx="8680">
                  <c:v>2.7645E-8</c:v>
                </c:pt>
                <c:pt idx="8681">
                  <c:v>2.7657500000000001E-8</c:v>
                </c:pt>
                <c:pt idx="8682">
                  <c:v>2.7669999999999999E-8</c:v>
                </c:pt>
                <c:pt idx="8683">
                  <c:v>2.76825E-8</c:v>
                </c:pt>
                <c:pt idx="8684">
                  <c:v>2.7695000000000001E-8</c:v>
                </c:pt>
                <c:pt idx="8685">
                  <c:v>2.7707499999999998E-8</c:v>
                </c:pt>
                <c:pt idx="8686">
                  <c:v>2.7719999999999999E-8</c:v>
                </c:pt>
                <c:pt idx="8687">
                  <c:v>2.77325E-8</c:v>
                </c:pt>
                <c:pt idx="8688">
                  <c:v>2.7745000000000001E-8</c:v>
                </c:pt>
                <c:pt idx="8689">
                  <c:v>2.7757499999999999E-8</c:v>
                </c:pt>
                <c:pt idx="8690">
                  <c:v>2.777E-8</c:v>
                </c:pt>
                <c:pt idx="8691">
                  <c:v>2.7782500000000001E-8</c:v>
                </c:pt>
                <c:pt idx="8692">
                  <c:v>2.7794999999999998E-8</c:v>
                </c:pt>
                <c:pt idx="8693">
                  <c:v>2.7807499999999999E-8</c:v>
                </c:pt>
                <c:pt idx="8694">
                  <c:v>2.782E-8</c:v>
                </c:pt>
                <c:pt idx="8695">
                  <c:v>2.7832500000000001E-8</c:v>
                </c:pt>
                <c:pt idx="8696">
                  <c:v>2.7844999999999999E-8</c:v>
                </c:pt>
                <c:pt idx="8697">
                  <c:v>2.78575E-8</c:v>
                </c:pt>
                <c:pt idx="8698">
                  <c:v>2.7870000000000001E-8</c:v>
                </c:pt>
                <c:pt idx="8699">
                  <c:v>2.7882499999999998E-8</c:v>
                </c:pt>
                <c:pt idx="8700">
                  <c:v>2.7894999999999999E-8</c:v>
                </c:pt>
                <c:pt idx="8701">
                  <c:v>2.79075E-8</c:v>
                </c:pt>
                <c:pt idx="8702">
                  <c:v>2.7920000000000001E-8</c:v>
                </c:pt>
                <c:pt idx="8703">
                  <c:v>2.7932499999999999E-8</c:v>
                </c:pt>
                <c:pt idx="8704">
                  <c:v>2.7945E-8</c:v>
                </c:pt>
                <c:pt idx="8705">
                  <c:v>2.7957500000000001E-8</c:v>
                </c:pt>
                <c:pt idx="8706">
                  <c:v>2.7970000000000002E-8</c:v>
                </c:pt>
                <c:pt idx="8707">
                  <c:v>2.7982499999999999E-8</c:v>
                </c:pt>
                <c:pt idx="8708">
                  <c:v>2.7995E-8</c:v>
                </c:pt>
                <c:pt idx="8709">
                  <c:v>2.8007500000000001E-8</c:v>
                </c:pt>
                <c:pt idx="8710">
                  <c:v>2.8019999999999999E-8</c:v>
                </c:pt>
                <c:pt idx="8711">
                  <c:v>2.80325E-8</c:v>
                </c:pt>
                <c:pt idx="8712">
                  <c:v>2.8045000000000001E-8</c:v>
                </c:pt>
                <c:pt idx="8713">
                  <c:v>2.8057500000000002E-8</c:v>
                </c:pt>
                <c:pt idx="8714">
                  <c:v>2.8069999999999999E-8</c:v>
                </c:pt>
                <c:pt idx="8715">
                  <c:v>2.80825E-8</c:v>
                </c:pt>
                <c:pt idx="8716">
                  <c:v>2.8095000000000001E-8</c:v>
                </c:pt>
                <c:pt idx="8717">
                  <c:v>2.8107499999999999E-8</c:v>
                </c:pt>
                <c:pt idx="8718">
                  <c:v>2.812E-8</c:v>
                </c:pt>
                <c:pt idx="8719">
                  <c:v>2.8132500000000001E-8</c:v>
                </c:pt>
                <c:pt idx="8720">
                  <c:v>2.8145000000000002E-8</c:v>
                </c:pt>
                <c:pt idx="8721">
                  <c:v>2.8157499999999999E-8</c:v>
                </c:pt>
                <c:pt idx="8722">
                  <c:v>2.817E-8</c:v>
                </c:pt>
                <c:pt idx="8723">
                  <c:v>2.8182500000000001E-8</c:v>
                </c:pt>
                <c:pt idx="8724">
                  <c:v>2.8194999999999999E-8</c:v>
                </c:pt>
                <c:pt idx="8725">
                  <c:v>2.82075E-8</c:v>
                </c:pt>
                <c:pt idx="8726">
                  <c:v>2.8220000000000001E-8</c:v>
                </c:pt>
                <c:pt idx="8727">
                  <c:v>2.8232500000000002E-8</c:v>
                </c:pt>
                <c:pt idx="8728">
                  <c:v>2.8244999999999999E-8</c:v>
                </c:pt>
                <c:pt idx="8729">
                  <c:v>2.82575E-8</c:v>
                </c:pt>
                <c:pt idx="8730">
                  <c:v>2.8270000000000001E-8</c:v>
                </c:pt>
                <c:pt idx="8731">
                  <c:v>2.8282499999999999E-8</c:v>
                </c:pt>
                <c:pt idx="8732">
                  <c:v>2.8295E-8</c:v>
                </c:pt>
                <c:pt idx="8733">
                  <c:v>2.8307500000000001E-8</c:v>
                </c:pt>
                <c:pt idx="8734">
                  <c:v>2.8320000000000001E-8</c:v>
                </c:pt>
                <c:pt idx="8735">
                  <c:v>2.8332499999999999E-8</c:v>
                </c:pt>
                <c:pt idx="8736">
                  <c:v>2.8345E-8</c:v>
                </c:pt>
                <c:pt idx="8737">
                  <c:v>2.8357500000000001E-8</c:v>
                </c:pt>
                <c:pt idx="8738">
                  <c:v>2.8369999999999999E-8</c:v>
                </c:pt>
                <c:pt idx="8739">
                  <c:v>2.83825E-8</c:v>
                </c:pt>
                <c:pt idx="8740">
                  <c:v>2.8395E-8</c:v>
                </c:pt>
                <c:pt idx="8741">
                  <c:v>2.8407500000000001E-8</c:v>
                </c:pt>
                <c:pt idx="8742">
                  <c:v>2.8419999999999999E-8</c:v>
                </c:pt>
                <c:pt idx="8743">
                  <c:v>2.84325E-8</c:v>
                </c:pt>
                <c:pt idx="8744">
                  <c:v>2.8445000000000001E-8</c:v>
                </c:pt>
                <c:pt idx="8745">
                  <c:v>2.8457499999999999E-8</c:v>
                </c:pt>
                <c:pt idx="8746">
                  <c:v>2.847E-8</c:v>
                </c:pt>
                <c:pt idx="8747">
                  <c:v>2.84825E-8</c:v>
                </c:pt>
                <c:pt idx="8748">
                  <c:v>2.8495000000000001E-8</c:v>
                </c:pt>
                <c:pt idx="8749">
                  <c:v>2.8507499999999999E-8</c:v>
                </c:pt>
                <c:pt idx="8750">
                  <c:v>2.852E-8</c:v>
                </c:pt>
                <c:pt idx="8751">
                  <c:v>2.8532500000000001E-8</c:v>
                </c:pt>
                <c:pt idx="8752">
                  <c:v>2.8544999999999999E-8</c:v>
                </c:pt>
                <c:pt idx="8753">
                  <c:v>2.8557499999999999E-8</c:v>
                </c:pt>
                <c:pt idx="8754">
                  <c:v>2.857E-8</c:v>
                </c:pt>
                <c:pt idx="8755">
                  <c:v>2.8582500000000001E-8</c:v>
                </c:pt>
                <c:pt idx="8756">
                  <c:v>2.8594999999999999E-8</c:v>
                </c:pt>
                <c:pt idx="8757">
                  <c:v>2.86075E-8</c:v>
                </c:pt>
                <c:pt idx="8758">
                  <c:v>2.8620000000000001E-8</c:v>
                </c:pt>
                <c:pt idx="8759">
                  <c:v>2.8632499999999998E-8</c:v>
                </c:pt>
                <c:pt idx="8760">
                  <c:v>2.8644999999999999E-8</c:v>
                </c:pt>
                <c:pt idx="8761">
                  <c:v>2.86575E-8</c:v>
                </c:pt>
                <c:pt idx="8762">
                  <c:v>2.8670000000000001E-8</c:v>
                </c:pt>
                <c:pt idx="8763">
                  <c:v>2.8682499999999999E-8</c:v>
                </c:pt>
                <c:pt idx="8764">
                  <c:v>2.8695E-8</c:v>
                </c:pt>
                <c:pt idx="8765">
                  <c:v>2.8707500000000001E-8</c:v>
                </c:pt>
                <c:pt idx="8766">
                  <c:v>2.8719999999999998E-8</c:v>
                </c:pt>
                <c:pt idx="8767">
                  <c:v>2.8732499999999999E-8</c:v>
                </c:pt>
                <c:pt idx="8768">
                  <c:v>2.8745E-8</c:v>
                </c:pt>
                <c:pt idx="8769">
                  <c:v>2.8757500000000001E-8</c:v>
                </c:pt>
                <c:pt idx="8770">
                  <c:v>2.8769999999999999E-8</c:v>
                </c:pt>
                <c:pt idx="8771">
                  <c:v>2.87825E-8</c:v>
                </c:pt>
                <c:pt idx="8772">
                  <c:v>2.8795000000000001E-8</c:v>
                </c:pt>
                <c:pt idx="8773">
                  <c:v>2.8807499999999998E-8</c:v>
                </c:pt>
                <c:pt idx="8774">
                  <c:v>2.8819999999999999E-8</c:v>
                </c:pt>
                <c:pt idx="8775">
                  <c:v>2.88325E-8</c:v>
                </c:pt>
                <c:pt idx="8776">
                  <c:v>2.8845000000000001E-8</c:v>
                </c:pt>
                <c:pt idx="8777">
                  <c:v>2.8857499999999999E-8</c:v>
                </c:pt>
                <c:pt idx="8778">
                  <c:v>2.887E-8</c:v>
                </c:pt>
                <c:pt idx="8779">
                  <c:v>2.8882500000000001E-8</c:v>
                </c:pt>
                <c:pt idx="8780">
                  <c:v>2.8895000000000002E-8</c:v>
                </c:pt>
                <c:pt idx="8781">
                  <c:v>2.8907499999999999E-8</c:v>
                </c:pt>
                <c:pt idx="8782">
                  <c:v>2.892E-8</c:v>
                </c:pt>
                <c:pt idx="8783">
                  <c:v>2.8932500000000001E-8</c:v>
                </c:pt>
                <c:pt idx="8784">
                  <c:v>2.8944999999999999E-8</c:v>
                </c:pt>
                <c:pt idx="8785">
                  <c:v>2.89575E-8</c:v>
                </c:pt>
                <c:pt idx="8786">
                  <c:v>2.8970000000000001E-8</c:v>
                </c:pt>
                <c:pt idx="8787">
                  <c:v>2.8982500000000002E-8</c:v>
                </c:pt>
                <c:pt idx="8788">
                  <c:v>2.8994999999999999E-8</c:v>
                </c:pt>
                <c:pt idx="8789">
                  <c:v>2.90075E-8</c:v>
                </c:pt>
                <c:pt idx="8790">
                  <c:v>2.9020000000000001E-8</c:v>
                </c:pt>
                <c:pt idx="8791">
                  <c:v>2.9032499999999999E-8</c:v>
                </c:pt>
                <c:pt idx="8792">
                  <c:v>2.9045E-8</c:v>
                </c:pt>
                <c:pt idx="8793">
                  <c:v>2.9057500000000001E-8</c:v>
                </c:pt>
                <c:pt idx="8794">
                  <c:v>2.9070000000000002E-8</c:v>
                </c:pt>
                <c:pt idx="8795">
                  <c:v>2.9082499999999999E-8</c:v>
                </c:pt>
                <c:pt idx="8796">
                  <c:v>2.9095E-8</c:v>
                </c:pt>
                <c:pt idx="8797">
                  <c:v>2.9107500000000001E-8</c:v>
                </c:pt>
                <c:pt idx="8798">
                  <c:v>2.9119999999999999E-8</c:v>
                </c:pt>
                <c:pt idx="8799">
                  <c:v>2.91325E-8</c:v>
                </c:pt>
                <c:pt idx="8800">
                  <c:v>2.9145000000000001E-8</c:v>
                </c:pt>
                <c:pt idx="8801">
                  <c:v>2.9157500000000002E-8</c:v>
                </c:pt>
                <c:pt idx="8802">
                  <c:v>2.9169999999999999E-8</c:v>
                </c:pt>
                <c:pt idx="8803">
                  <c:v>2.91825E-8</c:v>
                </c:pt>
                <c:pt idx="8804">
                  <c:v>2.9195000000000001E-8</c:v>
                </c:pt>
                <c:pt idx="8805">
                  <c:v>2.9207499999999999E-8</c:v>
                </c:pt>
                <c:pt idx="8806">
                  <c:v>2.922E-8</c:v>
                </c:pt>
                <c:pt idx="8807">
                  <c:v>2.9232500000000001E-8</c:v>
                </c:pt>
                <c:pt idx="8808">
                  <c:v>2.9245000000000001E-8</c:v>
                </c:pt>
                <c:pt idx="8809">
                  <c:v>2.9257499999999999E-8</c:v>
                </c:pt>
                <c:pt idx="8810">
                  <c:v>2.927E-8</c:v>
                </c:pt>
                <c:pt idx="8811">
                  <c:v>2.9282500000000001E-8</c:v>
                </c:pt>
                <c:pt idx="8812">
                  <c:v>2.9294999999999999E-8</c:v>
                </c:pt>
                <c:pt idx="8813">
                  <c:v>2.93075E-8</c:v>
                </c:pt>
                <c:pt idx="8814">
                  <c:v>2.932E-8</c:v>
                </c:pt>
                <c:pt idx="8815">
                  <c:v>2.9332500000000001E-8</c:v>
                </c:pt>
                <c:pt idx="8816">
                  <c:v>2.9344999999999999E-8</c:v>
                </c:pt>
                <c:pt idx="8817">
                  <c:v>2.93575E-8</c:v>
                </c:pt>
                <c:pt idx="8818">
                  <c:v>2.9370000000000001E-8</c:v>
                </c:pt>
                <c:pt idx="8819">
                  <c:v>2.9382499999999999E-8</c:v>
                </c:pt>
                <c:pt idx="8820">
                  <c:v>2.9395E-8</c:v>
                </c:pt>
                <c:pt idx="8821">
                  <c:v>2.94075E-8</c:v>
                </c:pt>
                <c:pt idx="8822">
                  <c:v>2.9420000000000001E-8</c:v>
                </c:pt>
                <c:pt idx="8823">
                  <c:v>2.9432499999999999E-8</c:v>
                </c:pt>
                <c:pt idx="8824">
                  <c:v>2.9445E-8</c:v>
                </c:pt>
                <c:pt idx="8825">
                  <c:v>2.9457500000000001E-8</c:v>
                </c:pt>
                <c:pt idx="8826">
                  <c:v>2.9469999999999999E-8</c:v>
                </c:pt>
                <c:pt idx="8827">
                  <c:v>2.9482499999999999E-8</c:v>
                </c:pt>
                <c:pt idx="8828">
                  <c:v>2.9495E-8</c:v>
                </c:pt>
                <c:pt idx="8829">
                  <c:v>2.9507500000000001E-8</c:v>
                </c:pt>
                <c:pt idx="8830">
                  <c:v>2.9519999999999999E-8</c:v>
                </c:pt>
                <c:pt idx="8831">
                  <c:v>2.95325E-8</c:v>
                </c:pt>
                <c:pt idx="8832">
                  <c:v>2.9545000000000001E-8</c:v>
                </c:pt>
                <c:pt idx="8833">
                  <c:v>2.9557499999999998E-8</c:v>
                </c:pt>
                <c:pt idx="8834">
                  <c:v>2.9569999999999999E-8</c:v>
                </c:pt>
                <c:pt idx="8835">
                  <c:v>2.95825E-8</c:v>
                </c:pt>
                <c:pt idx="8836">
                  <c:v>2.9595000000000001E-8</c:v>
                </c:pt>
                <c:pt idx="8837">
                  <c:v>2.9607499999999999E-8</c:v>
                </c:pt>
                <c:pt idx="8838">
                  <c:v>2.962E-8</c:v>
                </c:pt>
                <c:pt idx="8839">
                  <c:v>2.9632500000000001E-8</c:v>
                </c:pt>
                <c:pt idx="8840">
                  <c:v>2.9644999999999998E-8</c:v>
                </c:pt>
                <c:pt idx="8841">
                  <c:v>2.9657499999999999E-8</c:v>
                </c:pt>
                <c:pt idx="8842">
                  <c:v>2.967E-8</c:v>
                </c:pt>
                <c:pt idx="8843">
                  <c:v>2.9682500000000001E-8</c:v>
                </c:pt>
                <c:pt idx="8844">
                  <c:v>2.9694999999999999E-8</c:v>
                </c:pt>
                <c:pt idx="8845">
                  <c:v>2.97075E-8</c:v>
                </c:pt>
                <c:pt idx="8846">
                  <c:v>2.9720000000000001E-8</c:v>
                </c:pt>
                <c:pt idx="8847">
                  <c:v>2.9732499999999998E-8</c:v>
                </c:pt>
                <c:pt idx="8848">
                  <c:v>2.9744999999999999E-8</c:v>
                </c:pt>
                <c:pt idx="8849">
                  <c:v>2.97575E-8</c:v>
                </c:pt>
                <c:pt idx="8850">
                  <c:v>2.9770000000000001E-8</c:v>
                </c:pt>
                <c:pt idx="8851">
                  <c:v>2.9782499999999999E-8</c:v>
                </c:pt>
                <c:pt idx="8852">
                  <c:v>2.9795E-8</c:v>
                </c:pt>
                <c:pt idx="8853">
                  <c:v>2.9807499999999997E-8</c:v>
                </c:pt>
                <c:pt idx="8854">
                  <c:v>2.9819999999999998E-8</c:v>
                </c:pt>
                <c:pt idx="8855">
                  <c:v>2.9832499999999999E-8</c:v>
                </c:pt>
                <c:pt idx="8856">
                  <c:v>2.9845E-8</c:v>
                </c:pt>
                <c:pt idx="8857">
                  <c:v>2.9857500000000001E-8</c:v>
                </c:pt>
                <c:pt idx="8858">
                  <c:v>2.9870000000000002E-8</c:v>
                </c:pt>
                <c:pt idx="8859">
                  <c:v>2.9882500000000003E-8</c:v>
                </c:pt>
                <c:pt idx="8860">
                  <c:v>2.9894999999999997E-8</c:v>
                </c:pt>
                <c:pt idx="8861">
                  <c:v>2.9907499999999998E-8</c:v>
                </c:pt>
                <c:pt idx="8862">
                  <c:v>2.9919999999999999E-8</c:v>
                </c:pt>
                <c:pt idx="8863">
                  <c:v>2.99325E-8</c:v>
                </c:pt>
                <c:pt idx="8864">
                  <c:v>2.9945000000000001E-8</c:v>
                </c:pt>
                <c:pt idx="8865">
                  <c:v>2.9957500000000002E-8</c:v>
                </c:pt>
                <c:pt idx="8866">
                  <c:v>2.9970000000000003E-8</c:v>
                </c:pt>
                <c:pt idx="8867">
                  <c:v>2.9982499999999997E-8</c:v>
                </c:pt>
                <c:pt idx="8868">
                  <c:v>2.9994999999999998E-8</c:v>
                </c:pt>
                <c:pt idx="8869">
                  <c:v>3.0007499999999999E-8</c:v>
                </c:pt>
                <c:pt idx="8870">
                  <c:v>3.002E-8</c:v>
                </c:pt>
                <c:pt idx="8871">
                  <c:v>3.0032500000000001E-8</c:v>
                </c:pt>
                <c:pt idx="8872">
                  <c:v>3.0045000000000002E-8</c:v>
                </c:pt>
                <c:pt idx="8873">
                  <c:v>3.0057500000000003E-8</c:v>
                </c:pt>
                <c:pt idx="8874">
                  <c:v>3.0069999999999997E-8</c:v>
                </c:pt>
                <c:pt idx="8875">
                  <c:v>3.0082499999999998E-8</c:v>
                </c:pt>
                <c:pt idx="8876">
                  <c:v>3.0094999999999999E-8</c:v>
                </c:pt>
                <c:pt idx="8877">
                  <c:v>3.01075E-8</c:v>
                </c:pt>
                <c:pt idx="8878">
                  <c:v>3.0120000000000001E-8</c:v>
                </c:pt>
                <c:pt idx="8879">
                  <c:v>3.0132500000000002E-8</c:v>
                </c:pt>
                <c:pt idx="8880">
                  <c:v>3.0145000000000003E-8</c:v>
                </c:pt>
                <c:pt idx="8881">
                  <c:v>3.0157499999999997E-8</c:v>
                </c:pt>
                <c:pt idx="8882">
                  <c:v>3.0169999999999998E-8</c:v>
                </c:pt>
                <c:pt idx="8883">
                  <c:v>3.0182499999999999E-8</c:v>
                </c:pt>
                <c:pt idx="8884">
                  <c:v>3.0195E-8</c:v>
                </c:pt>
                <c:pt idx="8885">
                  <c:v>3.0207500000000001E-8</c:v>
                </c:pt>
                <c:pt idx="8886">
                  <c:v>3.0220000000000002E-8</c:v>
                </c:pt>
                <c:pt idx="8887">
                  <c:v>3.0232500000000003E-8</c:v>
                </c:pt>
                <c:pt idx="8888">
                  <c:v>3.0244999999999997E-8</c:v>
                </c:pt>
                <c:pt idx="8889">
                  <c:v>3.0257499999999998E-8</c:v>
                </c:pt>
                <c:pt idx="8890">
                  <c:v>3.0269999999999999E-8</c:v>
                </c:pt>
                <c:pt idx="8891">
                  <c:v>3.02825E-8</c:v>
                </c:pt>
                <c:pt idx="8892">
                  <c:v>3.0295000000000001E-8</c:v>
                </c:pt>
                <c:pt idx="8893">
                  <c:v>3.0307500000000002E-8</c:v>
                </c:pt>
                <c:pt idx="8894">
                  <c:v>3.0320000000000003E-8</c:v>
                </c:pt>
                <c:pt idx="8895">
                  <c:v>3.0332499999999997E-8</c:v>
                </c:pt>
                <c:pt idx="8896">
                  <c:v>3.0344999999999998E-8</c:v>
                </c:pt>
                <c:pt idx="8897">
                  <c:v>3.0357499999999999E-8</c:v>
                </c:pt>
                <c:pt idx="8898">
                  <c:v>3.037E-8</c:v>
                </c:pt>
                <c:pt idx="8899">
                  <c:v>3.0382500000000001E-8</c:v>
                </c:pt>
                <c:pt idx="8900">
                  <c:v>3.0395000000000002E-8</c:v>
                </c:pt>
                <c:pt idx="8901">
                  <c:v>3.0407500000000003E-8</c:v>
                </c:pt>
                <c:pt idx="8902">
                  <c:v>3.0419999999999997E-8</c:v>
                </c:pt>
                <c:pt idx="8903">
                  <c:v>3.0432499999999998E-8</c:v>
                </c:pt>
                <c:pt idx="8904">
                  <c:v>3.0444999999999999E-8</c:v>
                </c:pt>
                <c:pt idx="8905">
                  <c:v>3.04575E-8</c:v>
                </c:pt>
                <c:pt idx="8906">
                  <c:v>3.0470000000000001E-8</c:v>
                </c:pt>
                <c:pt idx="8907">
                  <c:v>3.0482500000000002E-8</c:v>
                </c:pt>
                <c:pt idx="8908">
                  <c:v>3.0495000000000003E-8</c:v>
                </c:pt>
                <c:pt idx="8909">
                  <c:v>3.0507499999999997E-8</c:v>
                </c:pt>
                <c:pt idx="8910">
                  <c:v>3.0519999999999998E-8</c:v>
                </c:pt>
                <c:pt idx="8911">
                  <c:v>3.0532499999999999E-8</c:v>
                </c:pt>
                <c:pt idx="8912">
                  <c:v>3.0545E-8</c:v>
                </c:pt>
                <c:pt idx="8913">
                  <c:v>3.0557500000000001E-8</c:v>
                </c:pt>
                <c:pt idx="8914">
                  <c:v>3.0570000000000002E-8</c:v>
                </c:pt>
                <c:pt idx="8915">
                  <c:v>3.0582500000000003E-8</c:v>
                </c:pt>
                <c:pt idx="8916">
                  <c:v>3.0594999999999997E-8</c:v>
                </c:pt>
                <c:pt idx="8917">
                  <c:v>3.0607499999999998E-8</c:v>
                </c:pt>
                <c:pt idx="8918">
                  <c:v>3.0619999999999999E-8</c:v>
                </c:pt>
                <c:pt idx="8919">
                  <c:v>3.06325E-8</c:v>
                </c:pt>
                <c:pt idx="8920">
                  <c:v>3.0645000000000001E-8</c:v>
                </c:pt>
                <c:pt idx="8921">
                  <c:v>3.0657500000000002E-8</c:v>
                </c:pt>
                <c:pt idx="8922">
                  <c:v>3.0670000000000003E-8</c:v>
                </c:pt>
                <c:pt idx="8923">
                  <c:v>3.0682499999999997E-8</c:v>
                </c:pt>
                <c:pt idx="8924">
                  <c:v>3.0694999999999998E-8</c:v>
                </c:pt>
                <c:pt idx="8925">
                  <c:v>3.0707499999999999E-8</c:v>
                </c:pt>
                <c:pt idx="8926">
                  <c:v>3.072E-8</c:v>
                </c:pt>
                <c:pt idx="8927">
                  <c:v>3.0732500000000001E-8</c:v>
                </c:pt>
                <c:pt idx="8928">
                  <c:v>3.0745000000000002E-8</c:v>
                </c:pt>
                <c:pt idx="8929">
                  <c:v>3.0757500000000003E-8</c:v>
                </c:pt>
                <c:pt idx="8930">
                  <c:v>3.0769999999999997E-8</c:v>
                </c:pt>
                <c:pt idx="8931">
                  <c:v>3.0782499999999998E-8</c:v>
                </c:pt>
                <c:pt idx="8932">
                  <c:v>3.0794999999999999E-8</c:v>
                </c:pt>
                <c:pt idx="8933">
                  <c:v>3.08075E-8</c:v>
                </c:pt>
                <c:pt idx="8934">
                  <c:v>3.0820000000000001E-8</c:v>
                </c:pt>
                <c:pt idx="8935">
                  <c:v>3.0832500000000002E-8</c:v>
                </c:pt>
                <c:pt idx="8936">
                  <c:v>3.0845000000000003E-8</c:v>
                </c:pt>
                <c:pt idx="8937">
                  <c:v>3.0857499999999997E-8</c:v>
                </c:pt>
                <c:pt idx="8938">
                  <c:v>3.0869999999999998E-8</c:v>
                </c:pt>
                <c:pt idx="8939">
                  <c:v>3.0882499999999999E-8</c:v>
                </c:pt>
                <c:pt idx="8940">
                  <c:v>3.0895E-8</c:v>
                </c:pt>
                <c:pt idx="8941">
                  <c:v>3.0907500000000001E-8</c:v>
                </c:pt>
                <c:pt idx="8942">
                  <c:v>3.0920000000000002E-8</c:v>
                </c:pt>
                <c:pt idx="8943">
                  <c:v>3.0932500000000003E-8</c:v>
                </c:pt>
                <c:pt idx="8944">
                  <c:v>3.0944999999999997E-8</c:v>
                </c:pt>
                <c:pt idx="8945">
                  <c:v>3.0957499999999998E-8</c:v>
                </c:pt>
                <c:pt idx="8946">
                  <c:v>3.0969999999999999E-8</c:v>
                </c:pt>
                <c:pt idx="8947">
                  <c:v>3.09825E-8</c:v>
                </c:pt>
                <c:pt idx="8948">
                  <c:v>3.0995000000000001E-8</c:v>
                </c:pt>
                <c:pt idx="8949">
                  <c:v>3.1007500000000002E-8</c:v>
                </c:pt>
                <c:pt idx="8950">
                  <c:v>3.1020000000000002E-8</c:v>
                </c:pt>
                <c:pt idx="8951">
                  <c:v>3.1032499999999997E-8</c:v>
                </c:pt>
                <c:pt idx="8952">
                  <c:v>3.1044999999999998E-8</c:v>
                </c:pt>
                <c:pt idx="8953">
                  <c:v>3.1057499999999999E-8</c:v>
                </c:pt>
                <c:pt idx="8954">
                  <c:v>3.107E-8</c:v>
                </c:pt>
                <c:pt idx="8955">
                  <c:v>3.1082500000000001E-8</c:v>
                </c:pt>
                <c:pt idx="8956">
                  <c:v>3.1095000000000001E-8</c:v>
                </c:pt>
                <c:pt idx="8957">
                  <c:v>3.1107500000000002E-8</c:v>
                </c:pt>
                <c:pt idx="8958">
                  <c:v>3.1119999999999997E-8</c:v>
                </c:pt>
                <c:pt idx="8959">
                  <c:v>3.1132499999999998E-8</c:v>
                </c:pt>
                <c:pt idx="8960">
                  <c:v>3.1144999999999999E-8</c:v>
                </c:pt>
                <c:pt idx="8961">
                  <c:v>3.11575E-8</c:v>
                </c:pt>
                <c:pt idx="8962">
                  <c:v>3.1170000000000001E-8</c:v>
                </c:pt>
                <c:pt idx="8963">
                  <c:v>3.1182500000000001E-8</c:v>
                </c:pt>
                <c:pt idx="8964">
                  <c:v>3.1195000000000002E-8</c:v>
                </c:pt>
                <c:pt idx="8965">
                  <c:v>3.1207499999999997E-8</c:v>
                </c:pt>
                <c:pt idx="8966">
                  <c:v>3.1219999999999998E-8</c:v>
                </c:pt>
                <c:pt idx="8967">
                  <c:v>3.1232499999999999E-8</c:v>
                </c:pt>
                <c:pt idx="8968">
                  <c:v>3.1245E-8</c:v>
                </c:pt>
                <c:pt idx="8969">
                  <c:v>3.12575E-8</c:v>
                </c:pt>
                <c:pt idx="8970">
                  <c:v>3.1270000000000001E-8</c:v>
                </c:pt>
                <c:pt idx="8971">
                  <c:v>3.1282500000000002E-8</c:v>
                </c:pt>
                <c:pt idx="8972">
                  <c:v>3.1295000000000003E-8</c:v>
                </c:pt>
                <c:pt idx="8973">
                  <c:v>3.1307499999999998E-8</c:v>
                </c:pt>
                <c:pt idx="8974">
                  <c:v>3.1319999999999999E-8</c:v>
                </c:pt>
                <c:pt idx="8975">
                  <c:v>3.1332499999999999E-8</c:v>
                </c:pt>
                <c:pt idx="8976">
                  <c:v>3.1345E-8</c:v>
                </c:pt>
                <c:pt idx="8977">
                  <c:v>3.1357500000000001E-8</c:v>
                </c:pt>
                <c:pt idx="8978">
                  <c:v>3.1370000000000002E-8</c:v>
                </c:pt>
                <c:pt idx="8979">
                  <c:v>3.1382500000000003E-8</c:v>
                </c:pt>
                <c:pt idx="8980">
                  <c:v>3.1394999999999998E-8</c:v>
                </c:pt>
                <c:pt idx="8981">
                  <c:v>3.1407499999999999E-8</c:v>
                </c:pt>
                <c:pt idx="8982">
                  <c:v>3.1419999999999999E-8</c:v>
                </c:pt>
                <c:pt idx="8983">
                  <c:v>3.14325E-8</c:v>
                </c:pt>
                <c:pt idx="8984">
                  <c:v>3.1445000000000001E-8</c:v>
                </c:pt>
                <c:pt idx="8985">
                  <c:v>3.1457500000000002E-8</c:v>
                </c:pt>
                <c:pt idx="8986">
                  <c:v>3.1470000000000003E-8</c:v>
                </c:pt>
                <c:pt idx="8987">
                  <c:v>3.1482499999999998E-8</c:v>
                </c:pt>
                <c:pt idx="8988">
                  <c:v>3.1494999999999998E-8</c:v>
                </c:pt>
                <c:pt idx="8989">
                  <c:v>3.1507499999999999E-8</c:v>
                </c:pt>
                <c:pt idx="8990">
                  <c:v>3.152E-8</c:v>
                </c:pt>
                <c:pt idx="8991">
                  <c:v>3.1532500000000001E-8</c:v>
                </c:pt>
                <c:pt idx="8992">
                  <c:v>3.1545000000000002E-8</c:v>
                </c:pt>
                <c:pt idx="8993">
                  <c:v>3.1557500000000003E-8</c:v>
                </c:pt>
                <c:pt idx="8994">
                  <c:v>3.1569999999999997E-8</c:v>
                </c:pt>
                <c:pt idx="8995">
                  <c:v>3.1582499999999998E-8</c:v>
                </c:pt>
                <c:pt idx="8996">
                  <c:v>3.1594999999999999E-8</c:v>
                </c:pt>
                <c:pt idx="8997">
                  <c:v>3.16075E-8</c:v>
                </c:pt>
                <c:pt idx="8998">
                  <c:v>3.1620000000000001E-8</c:v>
                </c:pt>
                <c:pt idx="8999">
                  <c:v>3.1632500000000002E-8</c:v>
                </c:pt>
                <c:pt idx="9000">
                  <c:v>3.1645000000000003E-8</c:v>
                </c:pt>
                <c:pt idx="9001">
                  <c:v>3.1657499999999997E-8</c:v>
                </c:pt>
                <c:pt idx="9002">
                  <c:v>3.1669999999999998E-8</c:v>
                </c:pt>
                <c:pt idx="9003">
                  <c:v>3.1682499999999999E-8</c:v>
                </c:pt>
                <c:pt idx="9004">
                  <c:v>3.1695E-8</c:v>
                </c:pt>
                <c:pt idx="9005">
                  <c:v>3.1707500000000001E-8</c:v>
                </c:pt>
                <c:pt idx="9006">
                  <c:v>3.1720000000000002E-8</c:v>
                </c:pt>
                <c:pt idx="9007">
                  <c:v>3.1732500000000003E-8</c:v>
                </c:pt>
                <c:pt idx="9008">
                  <c:v>3.1744999999999997E-8</c:v>
                </c:pt>
                <c:pt idx="9009">
                  <c:v>3.1757499999999998E-8</c:v>
                </c:pt>
                <c:pt idx="9010">
                  <c:v>3.1769999999999999E-8</c:v>
                </c:pt>
                <c:pt idx="9011">
                  <c:v>3.17825E-8</c:v>
                </c:pt>
                <c:pt idx="9012">
                  <c:v>3.1795000000000001E-8</c:v>
                </c:pt>
                <c:pt idx="9013">
                  <c:v>3.1807500000000002E-8</c:v>
                </c:pt>
                <c:pt idx="9014">
                  <c:v>3.1820000000000003E-8</c:v>
                </c:pt>
                <c:pt idx="9015">
                  <c:v>3.1832499999999997E-8</c:v>
                </c:pt>
                <c:pt idx="9016">
                  <c:v>3.1844999999999998E-8</c:v>
                </c:pt>
                <c:pt idx="9017">
                  <c:v>3.1857499999999999E-8</c:v>
                </c:pt>
                <c:pt idx="9018">
                  <c:v>3.187E-8</c:v>
                </c:pt>
                <c:pt idx="9019">
                  <c:v>3.1882500000000001E-8</c:v>
                </c:pt>
                <c:pt idx="9020">
                  <c:v>3.1895000000000002E-8</c:v>
                </c:pt>
                <c:pt idx="9021">
                  <c:v>3.1907500000000003E-8</c:v>
                </c:pt>
                <c:pt idx="9022">
                  <c:v>3.1919999999999997E-8</c:v>
                </c:pt>
                <c:pt idx="9023">
                  <c:v>3.1932499999999998E-8</c:v>
                </c:pt>
                <c:pt idx="9024">
                  <c:v>3.1944999999999999E-8</c:v>
                </c:pt>
                <c:pt idx="9025">
                  <c:v>3.19575E-8</c:v>
                </c:pt>
                <c:pt idx="9026">
                  <c:v>3.1970000000000001E-8</c:v>
                </c:pt>
                <c:pt idx="9027">
                  <c:v>3.1982500000000002E-8</c:v>
                </c:pt>
                <c:pt idx="9028">
                  <c:v>3.1995000000000003E-8</c:v>
                </c:pt>
                <c:pt idx="9029">
                  <c:v>3.2007499999999997E-8</c:v>
                </c:pt>
                <c:pt idx="9030">
                  <c:v>3.2019999999999998E-8</c:v>
                </c:pt>
                <c:pt idx="9031">
                  <c:v>3.2032499999999999E-8</c:v>
                </c:pt>
                <c:pt idx="9032">
                  <c:v>3.2045E-8</c:v>
                </c:pt>
                <c:pt idx="9033">
                  <c:v>3.2057500000000001E-8</c:v>
                </c:pt>
                <c:pt idx="9034">
                  <c:v>3.2070000000000002E-8</c:v>
                </c:pt>
                <c:pt idx="9035">
                  <c:v>3.2082500000000003E-8</c:v>
                </c:pt>
                <c:pt idx="9036">
                  <c:v>3.2094999999999997E-8</c:v>
                </c:pt>
                <c:pt idx="9037">
                  <c:v>3.2107499999999998E-8</c:v>
                </c:pt>
                <c:pt idx="9038">
                  <c:v>3.2119999999999999E-8</c:v>
                </c:pt>
                <c:pt idx="9039">
                  <c:v>3.21325E-8</c:v>
                </c:pt>
                <c:pt idx="9040">
                  <c:v>3.2145000000000001E-8</c:v>
                </c:pt>
                <c:pt idx="9041">
                  <c:v>3.2157500000000002E-8</c:v>
                </c:pt>
                <c:pt idx="9042">
                  <c:v>3.2170000000000003E-8</c:v>
                </c:pt>
                <c:pt idx="9043">
                  <c:v>3.2182499999999997E-8</c:v>
                </c:pt>
                <c:pt idx="9044">
                  <c:v>3.2194999999999998E-8</c:v>
                </c:pt>
                <c:pt idx="9045">
                  <c:v>3.2207499999999999E-8</c:v>
                </c:pt>
                <c:pt idx="9046">
                  <c:v>3.222E-8</c:v>
                </c:pt>
                <c:pt idx="9047">
                  <c:v>3.2232500000000001E-8</c:v>
                </c:pt>
                <c:pt idx="9048">
                  <c:v>3.2245000000000002E-8</c:v>
                </c:pt>
                <c:pt idx="9049">
                  <c:v>3.2257500000000003E-8</c:v>
                </c:pt>
                <c:pt idx="9050">
                  <c:v>3.2269999999999997E-8</c:v>
                </c:pt>
                <c:pt idx="9051">
                  <c:v>3.2282499999999998E-8</c:v>
                </c:pt>
                <c:pt idx="9052">
                  <c:v>3.2294999999999999E-8</c:v>
                </c:pt>
                <c:pt idx="9053">
                  <c:v>3.23075E-8</c:v>
                </c:pt>
                <c:pt idx="9054">
                  <c:v>3.2320000000000001E-8</c:v>
                </c:pt>
                <c:pt idx="9055">
                  <c:v>3.2332500000000002E-8</c:v>
                </c:pt>
                <c:pt idx="9056">
                  <c:v>3.2345000000000003E-8</c:v>
                </c:pt>
                <c:pt idx="9057">
                  <c:v>3.2357499999999997E-8</c:v>
                </c:pt>
                <c:pt idx="9058">
                  <c:v>3.2369999999999998E-8</c:v>
                </c:pt>
                <c:pt idx="9059">
                  <c:v>3.2382499999999999E-8</c:v>
                </c:pt>
                <c:pt idx="9060">
                  <c:v>3.2395E-8</c:v>
                </c:pt>
                <c:pt idx="9061">
                  <c:v>3.2407500000000001E-8</c:v>
                </c:pt>
                <c:pt idx="9062">
                  <c:v>3.2420000000000002E-8</c:v>
                </c:pt>
                <c:pt idx="9063">
                  <c:v>3.2432500000000003E-8</c:v>
                </c:pt>
                <c:pt idx="9064">
                  <c:v>3.2444999999999997E-8</c:v>
                </c:pt>
                <c:pt idx="9065">
                  <c:v>3.2457499999999998E-8</c:v>
                </c:pt>
                <c:pt idx="9066">
                  <c:v>3.2469999999999999E-8</c:v>
                </c:pt>
                <c:pt idx="9067">
                  <c:v>3.24825E-8</c:v>
                </c:pt>
                <c:pt idx="9068">
                  <c:v>3.2495000000000001E-8</c:v>
                </c:pt>
                <c:pt idx="9069">
                  <c:v>3.2507500000000002E-8</c:v>
                </c:pt>
                <c:pt idx="9070">
                  <c:v>3.2520000000000003E-8</c:v>
                </c:pt>
                <c:pt idx="9071">
                  <c:v>3.2532499999999997E-8</c:v>
                </c:pt>
                <c:pt idx="9072">
                  <c:v>3.2544999999999998E-8</c:v>
                </c:pt>
                <c:pt idx="9073">
                  <c:v>3.2557499999999999E-8</c:v>
                </c:pt>
                <c:pt idx="9074">
                  <c:v>3.257E-8</c:v>
                </c:pt>
                <c:pt idx="9075">
                  <c:v>3.2582500000000001E-8</c:v>
                </c:pt>
                <c:pt idx="9076">
                  <c:v>3.2595000000000002E-8</c:v>
                </c:pt>
                <c:pt idx="9077">
                  <c:v>3.2607500000000003E-8</c:v>
                </c:pt>
                <c:pt idx="9078">
                  <c:v>3.2619999999999997E-8</c:v>
                </c:pt>
                <c:pt idx="9079">
                  <c:v>3.2632499999999998E-8</c:v>
                </c:pt>
                <c:pt idx="9080">
                  <c:v>3.2644999999999999E-8</c:v>
                </c:pt>
                <c:pt idx="9081">
                  <c:v>3.26575E-8</c:v>
                </c:pt>
                <c:pt idx="9082">
                  <c:v>3.2670000000000001E-8</c:v>
                </c:pt>
                <c:pt idx="9083">
                  <c:v>3.2682500000000002E-8</c:v>
                </c:pt>
                <c:pt idx="9084">
                  <c:v>3.2695000000000003E-8</c:v>
                </c:pt>
                <c:pt idx="9085">
                  <c:v>3.2707499999999997E-8</c:v>
                </c:pt>
                <c:pt idx="9086">
                  <c:v>3.2719999999999998E-8</c:v>
                </c:pt>
                <c:pt idx="9087">
                  <c:v>3.2732499999999999E-8</c:v>
                </c:pt>
                <c:pt idx="9088">
                  <c:v>3.2745E-8</c:v>
                </c:pt>
                <c:pt idx="9089">
                  <c:v>3.2757500000000001E-8</c:v>
                </c:pt>
                <c:pt idx="9090">
                  <c:v>3.2770000000000002E-8</c:v>
                </c:pt>
                <c:pt idx="9091">
                  <c:v>3.2782500000000003E-8</c:v>
                </c:pt>
                <c:pt idx="9092">
                  <c:v>3.2794999999999997E-8</c:v>
                </c:pt>
                <c:pt idx="9093">
                  <c:v>3.2807499999999998E-8</c:v>
                </c:pt>
                <c:pt idx="9094">
                  <c:v>3.2819999999999999E-8</c:v>
                </c:pt>
                <c:pt idx="9095">
                  <c:v>3.28325E-8</c:v>
                </c:pt>
                <c:pt idx="9096">
                  <c:v>3.2845000000000001E-8</c:v>
                </c:pt>
                <c:pt idx="9097">
                  <c:v>3.2857500000000002E-8</c:v>
                </c:pt>
                <c:pt idx="9098">
                  <c:v>3.2870000000000003E-8</c:v>
                </c:pt>
                <c:pt idx="9099">
                  <c:v>3.2882499999999997E-8</c:v>
                </c:pt>
                <c:pt idx="9100">
                  <c:v>3.2894999999999998E-8</c:v>
                </c:pt>
                <c:pt idx="9101">
                  <c:v>3.2907499999999999E-8</c:v>
                </c:pt>
                <c:pt idx="9102">
                  <c:v>3.292E-8</c:v>
                </c:pt>
                <c:pt idx="9103">
                  <c:v>3.2932500000000001E-8</c:v>
                </c:pt>
                <c:pt idx="9104">
                  <c:v>3.2945000000000002E-8</c:v>
                </c:pt>
                <c:pt idx="9105">
                  <c:v>3.2957500000000002E-8</c:v>
                </c:pt>
                <c:pt idx="9106">
                  <c:v>3.2969999999999997E-8</c:v>
                </c:pt>
                <c:pt idx="9107">
                  <c:v>3.2982499999999998E-8</c:v>
                </c:pt>
                <c:pt idx="9108">
                  <c:v>3.2994999999999999E-8</c:v>
                </c:pt>
                <c:pt idx="9109">
                  <c:v>3.30075E-8</c:v>
                </c:pt>
                <c:pt idx="9110">
                  <c:v>3.3020000000000001E-8</c:v>
                </c:pt>
                <c:pt idx="9111">
                  <c:v>3.3032500000000001E-8</c:v>
                </c:pt>
                <c:pt idx="9112">
                  <c:v>3.3045000000000002E-8</c:v>
                </c:pt>
                <c:pt idx="9113">
                  <c:v>3.3057499999999997E-8</c:v>
                </c:pt>
                <c:pt idx="9114">
                  <c:v>3.3069999999999998E-8</c:v>
                </c:pt>
                <c:pt idx="9115">
                  <c:v>3.3082499999999999E-8</c:v>
                </c:pt>
                <c:pt idx="9116">
                  <c:v>3.3095E-8</c:v>
                </c:pt>
                <c:pt idx="9117">
                  <c:v>3.31075E-8</c:v>
                </c:pt>
                <c:pt idx="9118">
                  <c:v>3.3120000000000001E-8</c:v>
                </c:pt>
                <c:pt idx="9119">
                  <c:v>3.3132500000000002E-8</c:v>
                </c:pt>
                <c:pt idx="9120">
                  <c:v>3.3144999999999997E-8</c:v>
                </c:pt>
                <c:pt idx="9121">
                  <c:v>3.3157499999999998E-8</c:v>
                </c:pt>
                <c:pt idx="9122">
                  <c:v>3.3169999999999999E-8</c:v>
                </c:pt>
                <c:pt idx="9123">
                  <c:v>3.31825E-8</c:v>
                </c:pt>
                <c:pt idx="9124">
                  <c:v>3.3195E-8</c:v>
                </c:pt>
                <c:pt idx="9125">
                  <c:v>3.3207500000000001E-8</c:v>
                </c:pt>
                <c:pt idx="9126">
                  <c:v>3.3220000000000002E-8</c:v>
                </c:pt>
                <c:pt idx="9127">
                  <c:v>3.3232500000000003E-8</c:v>
                </c:pt>
                <c:pt idx="9128">
                  <c:v>3.3244999999999998E-8</c:v>
                </c:pt>
                <c:pt idx="9129">
                  <c:v>3.3257499999999999E-8</c:v>
                </c:pt>
                <c:pt idx="9130">
                  <c:v>3.3269999999999999E-8</c:v>
                </c:pt>
                <c:pt idx="9131">
                  <c:v>3.32825E-8</c:v>
                </c:pt>
                <c:pt idx="9132">
                  <c:v>3.3295000000000001E-8</c:v>
                </c:pt>
                <c:pt idx="9133">
                  <c:v>3.3307500000000002E-8</c:v>
                </c:pt>
                <c:pt idx="9134">
                  <c:v>3.3320000000000003E-8</c:v>
                </c:pt>
                <c:pt idx="9135">
                  <c:v>3.3332499999999998E-8</c:v>
                </c:pt>
                <c:pt idx="9136">
                  <c:v>3.3344999999999998E-8</c:v>
                </c:pt>
                <c:pt idx="9137">
                  <c:v>3.3357499999999999E-8</c:v>
                </c:pt>
                <c:pt idx="9138">
                  <c:v>3.337E-8</c:v>
                </c:pt>
                <c:pt idx="9139">
                  <c:v>3.3382500000000001E-8</c:v>
                </c:pt>
                <c:pt idx="9140">
                  <c:v>3.3395000000000002E-8</c:v>
                </c:pt>
                <c:pt idx="9141">
                  <c:v>3.3407500000000003E-8</c:v>
                </c:pt>
                <c:pt idx="9142">
                  <c:v>3.3419999999999998E-8</c:v>
                </c:pt>
                <c:pt idx="9143">
                  <c:v>3.3432499999999998E-8</c:v>
                </c:pt>
                <c:pt idx="9144">
                  <c:v>3.3444999999999999E-8</c:v>
                </c:pt>
                <c:pt idx="9145">
                  <c:v>3.34575E-8</c:v>
                </c:pt>
                <c:pt idx="9146">
                  <c:v>3.3470000000000001E-8</c:v>
                </c:pt>
                <c:pt idx="9147">
                  <c:v>3.3482500000000002E-8</c:v>
                </c:pt>
                <c:pt idx="9148">
                  <c:v>3.3495000000000003E-8</c:v>
                </c:pt>
                <c:pt idx="9149">
                  <c:v>3.3507499999999997E-8</c:v>
                </c:pt>
                <c:pt idx="9150">
                  <c:v>3.3519999999999998E-8</c:v>
                </c:pt>
                <c:pt idx="9151">
                  <c:v>3.3532499999999999E-8</c:v>
                </c:pt>
                <c:pt idx="9152">
                  <c:v>3.3545E-8</c:v>
                </c:pt>
                <c:pt idx="9153">
                  <c:v>3.3557500000000001E-8</c:v>
                </c:pt>
                <c:pt idx="9154">
                  <c:v>3.3570000000000002E-8</c:v>
                </c:pt>
                <c:pt idx="9155">
                  <c:v>3.3582500000000003E-8</c:v>
                </c:pt>
                <c:pt idx="9156">
                  <c:v>3.3594999999999997E-8</c:v>
                </c:pt>
                <c:pt idx="9157">
                  <c:v>3.3607499999999998E-8</c:v>
                </c:pt>
                <c:pt idx="9158">
                  <c:v>3.3619999999999999E-8</c:v>
                </c:pt>
                <c:pt idx="9159">
                  <c:v>3.36325E-8</c:v>
                </c:pt>
                <c:pt idx="9160">
                  <c:v>3.3645000000000001E-8</c:v>
                </c:pt>
                <c:pt idx="9161">
                  <c:v>3.3657500000000002E-8</c:v>
                </c:pt>
                <c:pt idx="9162">
                  <c:v>3.3670000000000003E-8</c:v>
                </c:pt>
                <c:pt idx="9163">
                  <c:v>3.3682499999999997E-8</c:v>
                </c:pt>
                <c:pt idx="9164">
                  <c:v>3.3694999999999998E-8</c:v>
                </c:pt>
                <c:pt idx="9165">
                  <c:v>3.3707499999999999E-8</c:v>
                </c:pt>
                <c:pt idx="9166">
                  <c:v>3.372E-8</c:v>
                </c:pt>
                <c:pt idx="9167">
                  <c:v>3.3732500000000001E-8</c:v>
                </c:pt>
                <c:pt idx="9168">
                  <c:v>3.3745000000000002E-8</c:v>
                </c:pt>
                <c:pt idx="9169">
                  <c:v>3.3757500000000003E-8</c:v>
                </c:pt>
                <c:pt idx="9170">
                  <c:v>3.3769999999999997E-8</c:v>
                </c:pt>
                <c:pt idx="9171">
                  <c:v>3.3782499999999998E-8</c:v>
                </c:pt>
                <c:pt idx="9172">
                  <c:v>3.3794999999999999E-8</c:v>
                </c:pt>
                <c:pt idx="9173">
                  <c:v>3.38075E-8</c:v>
                </c:pt>
                <c:pt idx="9174">
                  <c:v>3.3820000000000001E-8</c:v>
                </c:pt>
                <c:pt idx="9175">
                  <c:v>3.3832500000000002E-8</c:v>
                </c:pt>
                <c:pt idx="9176">
                  <c:v>3.3845000000000003E-8</c:v>
                </c:pt>
                <c:pt idx="9177">
                  <c:v>3.3857499999999997E-8</c:v>
                </c:pt>
                <c:pt idx="9178">
                  <c:v>3.3869999999999998E-8</c:v>
                </c:pt>
                <c:pt idx="9179">
                  <c:v>3.3882499999999999E-8</c:v>
                </c:pt>
                <c:pt idx="9180">
                  <c:v>3.3895E-8</c:v>
                </c:pt>
                <c:pt idx="9181">
                  <c:v>3.3907500000000001E-8</c:v>
                </c:pt>
                <c:pt idx="9182">
                  <c:v>3.3920000000000002E-8</c:v>
                </c:pt>
                <c:pt idx="9183">
                  <c:v>3.3932500000000003E-8</c:v>
                </c:pt>
                <c:pt idx="9184">
                  <c:v>3.3944999999999997E-8</c:v>
                </c:pt>
                <c:pt idx="9185">
                  <c:v>3.3957499999999998E-8</c:v>
                </c:pt>
                <c:pt idx="9186">
                  <c:v>3.3969999999999999E-8</c:v>
                </c:pt>
                <c:pt idx="9187">
                  <c:v>3.39825E-8</c:v>
                </c:pt>
                <c:pt idx="9188">
                  <c:v>3.3995000000000001E-8</c:v>
                </c:pt>
                <c:pt idx="9189">
                  <c:v>3.4007500000000002E-8</c:v>
                </c:pt>
                <c:pt idx="9190">
                  <c:v>3.4020000000000003E-8</c:v>
                </c:pt>
                <c:pt idx="9191">
                  <c:v>3.4032499999999997E-8</c:v>
                </c:pt>
                <c:pt idx="9192">
                  <c:v>3.4044999999999998E-8</c:v>
                </c:pt>
                <c:pt idx="9193">
                  <c:v>3.4057499999999999E-8</c:v>
                </c:pt>
                <c:pt idx="9194">
                  <c:v>3.407E-8</c:v>
                </c:pt>
                <c:pt idx="9195">
                  <c:v>3.4082500000000001E-8</c:v>
                </c:pt>
                <c:pt idx="9196">
                  <c:v>3.4095000000000002E-8</c:v>
                </c:pt>
                <c:pt idx="9197">
                  <c:v>3.4107500000000003E-8</c:v>
                </c:pt>
                <c:pt idx="9198">
                  <c:v>3.4119999999999997E-8</c:v>
                </c:pt>
                <c:pt idx="9199">
                  <c:v>3.4132499999999998E-8</c:v>
                </c:pt>
                <c:pt idx="9200">
                  <c:v>3.4144999999999999E-8</c:v>
                </c:pt>
                <c:pt idx="9201">
                  <c:v>3.41575E-8</c:v>
                </c:pt>
                <c:pt idx="9202">
                  <c:v>3.4170000000000001E-8</c:v>
                </c:pt>
                <c:pt idx="9203">
                  <c:v>3.4182500000000002E-8</c:v>
                </c:pt>
                <c:pt idx="9204">
                  <c:v>3.4195000000000003E-8</c:v>
                </c:pt>
                <c:pt idx="9205">
                  <c:v>3.4207499999999997E-8</c:v>
                </c:pt>
                <c:pt idx="9206">
                  <c:v>3.4219999999999998E-8</c:v>
                </c:pt>
                <c:pt idx="9207">
                  <c:v>3.4232499999999999E-8</c:v>
                </c:pt>
                <c:pt idx="9208">
                  <c:v>3.4245E-8</c:v>
                </c:pt>
                <c:pt idx="9209">
                  <c:v>3.4257500000000001E-8</c:v>
                </c:pt>
                <c:pt idx="9210">
                  <c:v>3.4270000000000002E-8</c:v>
                </c:pt>
                <c:pt idx="9211">
                  <c:v>3.4282500000000003E-8</c:v>
                </c:pt>
                <c:pt idx="9212">
                  <c:v>3.4294999999999997E-8</c:v>
                </c:pt>
                <c:pt idx="9213">
                  <c:v>3.4307499999999998E-8</c:v>
                </c:pt>
                <c:pt idx="9214">
                  <c:v>3.4319999999999999E-8</c:v>
                </c:pt>
                <c:pt idx="9215">
                  <c:v>3.43325E-8</c:v>
                </c:pt>
                <c:pt idx="9216">
                  <c:v>3.4345000000000001E-8</c:v>
                </c:pt>
                <c:pt idx="9217">
                  <c:v>3.4357500000000002E-8</c:v>
                </c:pt>
                <c:pt idx="9218">
                  <c:v>3.4370000000000003E-8</c:v>
                </c:pt>
                <c:pt idx="9219">
                  <c:v>3.4382499999999997E-8</c:v>
                </c:pt>
                <c:pt idx="9220">
                  <c:v>3.4394999999999998E-8</c:v>
                </c:pt>
                <c:pt idx="9221">
                  <c:v>3.4407499999999999E-8</c:v>
                </c:pt>
                <c:pt idx="9222">
                  <c:v>3.442E-8</c:v>
                </c:pt>
                <c:pt idx="9223">
                  <c:v>3.4432500000000001E-8</c:v>
                </c:pt>
                <c:pt idx="9224">
                  <c:v>3.4445000000000002E-8</c:v>
                </c:pt>
                <c:pt idx="9225">
                  <c:v>3.4457500000000003E-8</c:v>
                </c:pt>
                <c:pt idx="9226">
                  <c:v>3.4469999999999997E-8</c:v>
                </c:pt>
                <c:pt idx="9227">
                  <c:v>3.4482499999999998E-8</c:v>
                </c:pt>
                <c:pt idx="9228">
                  <c:v>3.4494999999999999E-8</c:v>
                </c:pt>
                <c:pt idx="9229">
                  <c:v>3.45075E-8</c:v>
                </c:pt>
                <c:pt idx="9230">
                  <c:v>3.4520000000000001E-8</c:v>
                </c:pt>
                <c:pt idx="9231">
                  <c:v>3.4532500000000002E-8</c:v>
                </c:pt>
                <c:pt idx="9232">
                  <c:v>3.4545000000000003E-8</c:v>
                </c:pt>
                <c:pt idx="9233">
                  <c:v>3.4557499999999997E-8</c:v>
                </c:pt>
                <c:pt idx="9234">
                  <c:v>3.4569999999999998E-8</c:v>
                </c:pt>
                <c:pt idx="9235">
                  <c:v>3.4582499999999999E-8</c:v>
                </c:pt>
                <c:pt idx="9236">
                  <c:v>3.4595E-8</c:v>
                </c:pt>
                <c:pt idx="9237">
                  <c:v>3.4607500000000001E-8</c:v>
                </c:pt>
                <c:pt idx="9238">
                  <c:v>3.4620000000000002E-8</c:v>
                </c:pt>
                <c:pt idx="9239">
                  <c:v>3.4632500000000003E-8</c:v>
                </c:pt>
                <c:pt idx="9240">
                  <c:v>3.4644999999999997E-8</c:v>
                </c:pt>
                <c:pt idx="9241">
                  <c:v>3.4657499999999998E-8</c:v>
                </c:pt>
                <c:pt idx="9242">
                  <c:v>3.4669999999999999E-8</c:v>
                </c:pt>
                <c:pt idx="9243">
                  <c:v>3.46825E-8</c:v>
                </c:pt>
                <c:pt idx="9244">
                  <c:v>3.4695000000000001E-8</c:v>
                </c:pt>
                <c:pt idx="9245">
                  <c:v>3.4707500000000002E-8</c:v>
                </c:pt>
                <c:pt idx="9246">
                  <c:v>3.4720000000000003E-8</c:v>
                </c:pt>
                <c:pt idx="9247">
                  <c:v>3.4732499999999997E-8</c:v>
                </c:pt>
                <c:pt idx="9248">
                  <c:v>3.4744999999999998E-8</c:v>
                </c:pt>
                <c:pt idx="9249">
                  <c:v>3.4757499999999999E-8</c:v>
                </c:pt>
                <c:pt idx="9250">
                  <c:v>3.477E-8</c:v>
                </c:pt>
                <c:pt idx="9251">
                  <c:v>3.4782500000000001E-8</c:v>
                </c:pt>
                <c:pt idx="9252">
                  <c:v>3.4795000000000002E-8</c:v>
                </c:pt>
                <c:pt idx="9253">
                  <c:v>3.4807500000000002E-8</c:v>
                </c:pt>
                <c:pt idx="9254">
                  <c:v>3.4819999999999997E-8</c:v>
                </c:pt>
                <c:pt idx="9255">
                  <c:v>3.4832499999999998E-8</c:v>
                </c:pt>
                <c:pt idx="9256">
                  <c:v>3.4844999999999999E-8</c:v>
                </c:pt>
                <c:pt idx="9257">
                  <c:v>3.48575E-8</c:v>
                </c:pt>
                <c:pt idx="9258">
                  <c:v>3.4870000000000001E-8</c:v>
                </c:pt>
                <c:pt idx="9259">
                  <c:v>3.4882500000000001E-8</c:v>
                </c:pt>
                <c:pt idx="9260">
                  <c:v>3.4895000000000002E-8</c:v>
                </c:pt>
                <c:pt idx="9261">
                  <c:v>3.4907499999999997E-8</c:v>
                </c:pt>
                <c:pt idx="9262">
                  <c:v>3.4919999999999998E-8</c:v>
                </c:pt>
                <c:pt idx="9263">
                  <c:v>3.4932499999999999E-8</c:v>
                </c:pt>
                <c:pt idx="9264">
                  <c:v>3.4945E-8</c:v>
                </c:pt>
                <c:pt idx="9265">
                  <c:v>3.4957500000000001E-8</c:v>
                </c:pt>
                <c:pt idx="9266">
                  <c:v>3.4970000000000001E-8</c:v>
                </c:pt>
                <c:pt idx="9267">
                  <c:v>3.4982500000000002E-8</c:v>
                </c:pt>
                <c:pt idx="9268">
                  <c:v>3.4994999999999997E-8</c:v>
                </c:pt>
                <c:pt idx="9269">
                  <c:v>3.5007499999999998E-8</c:v>
                </c:pt>
                <c:pt idx="9270">
                  <c:v>3.5019999999999999E-8</c:v>
                </c:pt>
                <c:pt idx="9271">
                  <c:v>3.50325E-8</c:v>
                </c:pt>
                <c:pt idx="9272">
                  <c:v>3.5045E-8</c:v>
                </c:pt>
                <c:pt idx="9273">
                  <c:v>3.5057500000000001E-8</c:v>
                </c:pt>
                <c:pt idx="9274">
                  <c:v>3.5070000000000002E-8</c:v>
                </c:pt>
                <c:pt idx="9275">
                  <c:v>3.5082500000000003E-8</c:v>
                </c:pt>
                <c:pt idx="9276">
                  <c:v>3.5094999999999998E-8</c:v>
                </c:pt>
                <c:pt idx="9277">
                  <c:v>3.5107499999999999E-8</c:v>
                </c:pt>
                <c:pt idx="9278">
                  <c:v>3.5119999999999999E-8</c:v>
                </c:pt>
                <c:pt idx="9279">
                  <c:v>3.51325E-8</c:v>
                </c:pt>
                <c:pt idx="9280">
                  <c:v>3.5145000000000001E-8</c:v>
                </c:pt>
                <c:pt idx="9281">
                  <c:v>3.5157500000000002E-8</c:v>
                </c:pt>
                <c:pt idx="9282">
                  <c:v>3.5170000000000003E-8</c:v>
                </c:pt>
                <c:pt idx="9283">
                  <c:v>3.5182499999999998E-8</c:v>
                </c:pt>
                <c:pt idx="9284">
                  <c:v>3.5194999999999999E-8</c:v>
                </c:pt>
                <c:pt idx="9285">
                  <c:v>3.5207499999999999E-8</c:v>
                </c:pt>
                <c:pt idx="9286">
                  <c:v>3.522E-8</c:v>
                </c:pt>
                <c:pt idx="9287">
                  <c:v>3.5232500000000001E-8</c:v>
                </c:pt>
                <c:pt idx="9288">
                  <c:v>3.5245000000000002E-8</c:v>
                </c:pt>
                <c:pt idx="9289">
                  <c:v>3.5257500000000003E-8</c:v>
                </c:pt>
                <c:pt idx="9290">
                  <c:v>3.5269999999999998E-8</c:v>
                </c:pt>
                <c:pt idx="9291">
                  <c:v>3.5282499999999998E-8</c:v>
                </c:pt>
                <c:pt idx="9292">
                  <c:v>3.5294999999999999E-8</c:v>
                </c:pt>
                <c:pt idx="9293">
                  <c:v>3.53075E-8</c:v>
                </c:pt>
                <c:pt idx="9294">
                  <c:v>3.5320000000000001E-8</c:v>
                </c:pt>
                <c:pt idx="9295">
                  <c:v>3.5332500000000002E-8</c:v>
                </c:pt>
                <c:pt idx="9296">
                  <c:v>3.5345000000000003E-8</c:v>
                </c:pt>
                <c:pt idx="9297">
                  <c:v>3.5357499999999997E-8</c:v>
                </c:pt>
                <c:pt idx="9298">
                  <c:v>3.5369999999999998E-8</c:v>
                </c:pt>
                <c:pt idx="9299">
                  <c:v>3.5382499999999999E-8</c:v>
                </c:pt>
                <c:pt idx="9300">
                  <c:v>3.5395E-8</c:v>
                </c:pt>
                <c:pt idx="9301">
                  <c:v>3.5407500000000001E-8</c:v>
                </c:pt>
                <c:pt idx="9302">
                  <c:v>3.5420000000000002E-8</c:v>
                </c:pt>
                <c:pt idx="9303">
                  <c:v>3.5432500000000003E-8</c:v>
                </c:pt>
                <c:pt idx="9304">
                  <c:v>3.5444999999999997E-8</c:v>
                </c:pt>
                <c:pt idx="9305">
                  <c:v>3.5457499999999998E-8</c:v>
                </c:pt>
                <c:pt idx="9306">
                  <c:v>3.5469999999999999E-8</c:v>
                </c:pt>
                <c:pt idx="9307">
                  <c:v>3.54825E-8</c:v>
                </c:pt>
                <c:pt idx="9308">
                  <c:v>3.5495000000000001E-8</c:v>
                </c:pt>
                <c:pt idx="9309">
                  <c:v>3.5507500000000002E-8</c:v>
                </c:pt>
                <c:pt idx="9310">
                  <c:v>3.5520000000000003E-8</c:v>
                </c:pt>
                <c:pt idx="9311">
                  <c:v>3.5532499999999997E-8</c:v>
                </c:pt>
                <c:pt idx="9312">
                  <c:v>3.5544999999999998E-8</c:v>
                </c:pt>
                <c:pt idx="9313">
                  <c:v>3.5557499999999999E-8</c:v>
                </c:pt>
                <c:pt idx="9314">
                  <c:v>3.557E-8</c:v>
                </c:pt>
                <c:pt idx="9315">
                  <c:v>3.5582500000000001E-8</c:v>
                </c:pt>
                <c:pt idx="9316">
                  <c:v>3.5595000000000002E-8</c:v>
                </c:pt>
                <c:pt idx="9317">
                  <c:v>3.5607500000000003E-8</c:v>
                </c:pt>
                <c:pt idx="9318">
                  <c:v>3.5619999999999997E-8</c:v>
                </c:pt>
                <c:pt idx="9319">
                  <c:v>3.5632499999999998E-8</c:v>
                </c:pt>
                <c:pt idx="9320">
                  <c:v>3.5644999999999999E-8</c:v>
                </c:pt>
                <c:pt idx="9321">
                  <c:v>3.56575E-8</c:v>
                </c:pt>
                <c:pt idx="9322">
                  <c:v>3.5670000000000001E-8</c:v>
                </c:pt>
                <c:pt idx="9323">
                  <c:v>3.5682500000000002E-8</c:v>
                </c:pt>
                <c:pt idx="9324">
                  <c:v>3.5695000000000003E-8</c:v>
                </c:pt>
                <c:pt idx="9325">
                  <c:v>3.5707499999999997E-8</c:v>
                </c:pt>
                <c:pt idx="9326">
                  <c:v>3.5719999999999998E-8</c:v>
                </c:pt>
                <c:pt idx="9327">
                  <c:v>3.5732499999999999E-8</c:v>
                </c:pt>
                <c:pt idx="9328">
                  <c:v>3.5745E-8</c:v>
                </c:pt>
                <c:pt idx="9329">
                  <c:v>3.5757500000000001E-8</c:v>
                </c:pt>
                <c:pt idx="9330">
                  <c:v>3.5770000000000002E-8</c:v>
                </c:pt>
                <c:pt idx="9331">
                  <c:v>3.5782500000000003E-8</c:v>
                </c:pt>
                <c:pt idx="9332">
                  <c:v>3.5794999999999997E-8</c:v>
                </c:pt>
                <c:pt idx="9333">
                  <c:v>3.5807499999999998E-8</c:v>
                </c:pt>
                <c:pt idx="9334">
                  <c:v>3.5819999999999999E-8</c:v>
                </c:pt>
                <c:pt idx="9335">
                  <c:v>3.58325E-8</c:v>
                </c:pt>
                <c:pt idx="9336">
                  <c:v>3.5845000000000001E-8</c:v>
                </c:pt>
                <c:pt idx="9337">
                  <c:v>3.5857500000000002E-8</c:v>
                </c:pt>
                <c:pt idx="9338">
                  <c:v>3.5870000000000003E-8</c:v>
                </c:pt>
                <c:pt idx="9339">
                  <c:v>3.5882499999999997E-8</c:v>
                </c:pt>
                <c:pt idx="9340">
                  <c:v>3.5894999999999998E-8</c:v>
                </c:pt>
                <c:pt idx="9341">
                  <c:v>3.5907499999999999E-8</c:v>
                </c:pt>
                <c:pt idx="9342">
                  <c:v>3.592E-8</c:v>
                </c:pt>
                <c:pt idx="9343">
                  <c:v>3.5932500000000001E-8</c:v>
                </c:pt>
                <c:pt idx="9344">
                  <c:v>3.5945000000000002E-8</c:v>
                </c:pt>
                <c:pt idx="9345">
                  <c:v>3.5957500000000003E-8</c:v>
                </c:pt>
                <c:pt idx="9346">
                  <c:v>3.5969999999999997E-8</c:v>
                </c:pt>
                <c:pt idx="9347">
                  <c:v>3.5982499999999998E-8</c:v>
                </c:pt>
                <c:pt idx="9348">
                  <c:v>3.5994999999999999E-8</c:v>
                </c:pt>
                <c:pt idx="9349">
                  <c:v>3.60075E-8</c:v>
                </c:pt>
                <c:pt idx="9350">
                  <c:v>3.6020000000000001E-8</c:v>
                </c:pt>
                <c:pt idx="9351">
                  <c:v>3.6032500000000002E-8</c:v>
                </c:pt>
                <c:pt idx="9352">
                  <c:v>3.6045000000000003E-8</c:v>
                </c:pt>
                <c:pt idx="9353">
                  <c:v>3.6057499999999997E-8</c:v>
                </c:pt>
                <c:pt idx="9354">
                  <c:v>3.6069999999999998E-8</c:v>
                </c:pt>
                <c:pt idx="9355">
                  <c:v>3.6082499999999999E-8</c:v>
                </c:pt>
                <c:pt idx="9356">
                  <c:v>3.6095E-8</c:v>
                </c:pt>
                <c:pt idx="9357">
                  <c:v>3.6107500000000001E-8</c:v>
                </c:pt>
                <c:pt idx="9358">
                  <c:v>3.6120000000000002E-8</c:v>
                </c:pt>
                <c:pt idx="9359">
                  <c:v>3.6132500000000003E-8</c:v>
                </c:pt>
                <c:pt idx="9360">
                  <c:v>3.6144999999999997E-8</c:v>
                </c:pt>
                <c:pt idx="9361">
                  <c:v>3.6157499999999998E-8</c:v>
                </c:pt>
                <c:pt idx="9362">
                  <c:v>3.6169999999999999E-8</c:v>
                </c:pt>
                <c:pt idx="9363">
                  <c:v>3.61825E-8</c:v>
                </c:pt>
                <c:pt idx="9364">
                  <c:v>3.6195000000000001E-8</c:v>
                </c:pt>
                <c:pt idx="9365">
                  <c:v>3.6207500000000002E-8</c:v>
                </c:pt>
                <c:pt idx="9366">
                  <c:v>3.6220000000000003E-8</c:v>
                </c:pt>
                <c:pt idx="9367">
                  <c:v>3.6232499999999997E-8</c:v>
                </c:pt>
                <c:pt idx="9368">
                  <c:v>3.6244999999999998E-8</c:v>
                </c:pt>
                <c:pt idx="9369">
                  <c:v>3.6257499999999999E-8</c:v>
                </c:pt>
                <c:pt idx="9370">
                  <c:v>3.627E-8</c:v>
                </c:pt>
                <c:pt idx="9371">
                  <c:v>3.6282500000000001E-8</c:v>
                </c:pt>
                <c:pt idx="9372">
                  <c:v>3.6295000000000002E-8</c:v>
                </c:pt>
                <c:pt idx="9373">
                  <c:v>3.6307500000000003E-8</c:v>
                </c:pt>
                <c:pt idx="9374">
                  <c:v>3.6319999999999997E-8</c:v>
                </c:pt>
                <c:pt idx="9375">
                  <c:v>3.6332499999999998E-8</c:v>
                </c:pt>
                <c:pt idx="9376">
                  <c:v>3.6344999999999999E-8</c:v>
                </c:pt>
                <c:pt idx="9377">
                  <c:v>3.63575E-8</c:v>
                </c:pt>
                <c:pt idx="9378">
                  <c:v>3.6370000000000001E-8</c:v>
                </c:pt>
                <c:pt idx="9379">
                  <c:v>3.6382500000000002E-8</c:v>
                </c:pt>
                <c:pt idx="9380">
                  <c:v>3.6395000000000003E-8</c:v>
                </c:pt>
                <c:pt idx="9381">
                  <c:v>3.6407499999999997E-8</c:v>
                </c:pt>
                <c:pt idx="9382">
                  <c:v>3.6419999999999998E-8</c:v>
                </c:pt>
                <c:pt idx="9383">
                  <c:v>3.6432499999999999E-8</c:v>
                </c:pt>
                <c:pt idx="9384">
                  <c:v>3.6445E-8</c:v>
                </c:pt>
                <c:pt idx="9385">
                  <c:v>3.6457500000000001E-8</c:v>
                </c:pt>
                <c:pt idx="9386">
                  <c:v>3.6470000000000002E-8</c:v>
                </c:pt>
                <c:pt idx="9387">
                  <c:v>3.6482500000000003E-8</c:v>
                </c:pt>
                <c:pt idx="9388">
                  <c:v>3.6494999999999997E-8</c:v>
                </c:pt>
                <c:pt idx="9389">
                  <c:v>3.6507499999999998E-8</c:v>
                </c:pt>
                <c:pt idx="9390">
                  <c:v>3.6519999999999999E-8</c:v>
                </c:pt>
                <c:pt idx="9391">
                  <c:v>3.65325E-8</c:v>
                </c:pt>
                <c:pt idx="9392">
                  <c:v>3.6545000000000001E-8</c:v>
                </c:pt>
                <c:pt idx="9393">
                  <c:v>3.6557500000000002E-8</c:v>
                </c:pt>
                <c:pt idx="9394">
                  <c:v>3.6570000000000003E-8</c:v>
                </c:pt>
                <c:pt idx="9395">
                  <c:v>3.6582499999999997E-8</c:v>
                </c:pt>
                <c:pt idx="9396">
                  <c:v>3.6594999999999998E-8</c:v>
                </c:pt>
                <c:pt idx="9397">
                  <c:v>3.6607499999999999E-8</c:v>
                </c:pt>
                <c:pt idx="9398">
                  <c:v>3.662E-8</c:v>
                </c:pt>
                <c:pt idx="9399">
                  <c:v>3.6632500000000001E-8</c:v>
                </c:pt>
                <c:pt idx="9400">
                  <c:v>3.6645000000000002E-8</c:v>
                </c:pt>
                <c:pt idx="9401">
                  <c:v>3.6657500000000003E-8</c:v>
                </c:pt>
                <c:pt idx="9402">
                  <c:v>3.6669999999999997E-8</c:v>
                </c:pt>
                <c:pt idx="9403">
                  <c:v>3.6682499999999998E-8</c:v>
                </c:pt>
                <c:pt idx="9404">
                  <c:v>3.6694999999999999E-8</c:v>
                </c:pt>
                <c:pt idx="9405">
                  <c:v>3.67075E-8</c:v>
                </c:pt>
                <c:pt idx="9406">
                  <c:v>3.6720000000000001E-8</c:v>
                </c:pt>
                <c:pt idx="9407">
                  <c:v>3.6732500000000002E-8</c:v>
                </c:pt>
                <c:pt idx="9408">
                  <c:v>3.6745000000000002E-8</c:v>
                </c:pt>
                <c:pt idx="9409">
                  <c:v>3.6757499999999997E-8</c:v>
                </c:pt>
                <c:pt idx="9410">
                  <c:v>3.6769999999999998E-8</c:v>
                </c:pt>
                <c:pt idx="9411">
                  <c:v>3.6782499999999999E-8</c:v>
                </c:pt>
                <c:pt idx="9412">
                  <c:v>3.6795E-8</c:v>
                </c:pt>
                <c:pt idx="9413">
                  <c:v>3.6807500000000001E-8</c:v>
                </c:pt>
                <c:pt idx="9414">
                  <c:v>3.6820000000000001E-8</c:v>
                </c:pt>
                <c:pt idx="9415">
                  <c:v>3.6832500000000002E-8</c:v>
                </c:pt>
                <c:pt idx="9416">
                  <c:v>3.6844999999999997E-8</c:v>
                </c:pt>
                <c:pt idx="9417">
                  <c:v>3.6857499999999998E-8</c:v>
                </c:pt>
                <c:pt idx="9418">
                  <c:v>3.6869999999999999E-8</c:v>
                </c:pt>
                <c:pt idx="9419">
                  <c:v>3.68825E-8</c:v>
                </c:pt>
                <c:pt idx="9420">
                  <c:v>3.6895E-8</c:v>
                </c:pt>
                <c:pt idx="9421">
                  <c:v>3.6907500000000001E-8</c:v>
                </c:pt>
                <c:pt idx="9422">
                  <c:v>3.6920000000000002E-8</c:v>
                </c:pt>
                <c:pt idx="9423">
                  <c:v>3.6932499999999997E-8</c:v>
                </c:pt>
                <c:pt idx="9424">
                  <c:v>3.6944999999999998E-8</c:v>
                </c:pt>
                <c:pt idx="9425">
                  <c:v>3.6957499999999999E-8</c:v>
                </c:pt>
                <c:pt idx="9426">
                  <c:v>3.697E-8</c:v>
                </c:pt>
                <c:pt idx="9427">
                  <c:v>3.69825E-8</c:v>
                </c:pt>
                <c:pt idx="9428">
                  <c:v>3.6995000000000001E-8</c:v>
                </c:pt>
                <c:pt idx="9429">
                  <c:v>3.7007500000000002E-8</c:v>
                </c:pt>
                <c:pt idx="9430">
                  <c:v>3.7020000000000003E-8</c:v>
                </c:pt>
                <c:pt idx="9431">
                  <c:v>3.7032499999999998E-8</c:v>
                </c:pt>
                <c:pt idx="9432">
                  <c:v>3.7044999999999999E-8</c:v>
                </c:pt>
                <c:pt idx="9433">
                  <c:v>3.7057499999999999E-8</c:v>
                </c:pt>
                <c:pt idx="9434">
                  <c:v>3.707E-8</c:v>
                </c:pt>
                <c:pt idx="9435">
                  <c:v>3.7082500000000001E-8</c:v>
                </c:pt>
                <c:pt idx="9436">
                  <c:v>3.7095000000000002E-8</c:v>
                </c:pt>
                <c:pt idx="9437">
                  <c:v>3.7107500000000003E-8</c:v>
                </c:pt>
                <c:pt idx="9438">
                  <c:v>3.7119999999999998E-8</c:v>
                </c:pt>
                <c:pt idx="9439">
                  <c:v>3.7132499999999998E-8</c:v>
                </c:pt>
                <c:pt idx="9440">
                  <c:v>3.7144999999999999E-8</c:v>
                </c:pt>
                <c:pt idx="9441">
                  <c:v>3.71575E-8</c:v>
                </c:pt>
                <c:pt idx="9442">
                  <c:v>3.7170000000000001E-8</c:v>
                </c:pt>
                <c:pt idx="9443">
                  <c:v>3.7182500000000002E-8</c:v>
                </c:pt>
                <c:pt idx="9444">
                  <c:v>3.7195000000000003E-8</c:v>
                </c:pt>
                <c:pt idx="9445">
                  <c:v>3.7207499999999998E-8</c:v>
                </c:pt>
                <c:pt idx="9446">
                  <c:v>3.7219999999999998E-8</c:v>
                </c:pt>
                <c:pt idx="9447">
                  <c:v>3.7232499999999999E-8</c:v>
                </c:pt>
                <c:pt idx="9448">
                  <c:v>3.7245E-8</c:v>
                </c:pt>
                <c:pt idx="9449">
                  <c:v>3.7257500000000001E-8</c:v>
                </c:pt>
                <c:pt idx="9450">
                  <c:v>3.7270000000000002E-8</c:v>
                </c:pt>
                <c:pt idx="9451">
                  <c:v>3.7282500000000003E-8</c:v>
                </c:pt>
                <c:pt idx="9452">
                  <c:v>3.7294999999999997E-8</c:v>
                </c:pt>
                <c:pt idx="9453">
                  <c:v>3.7307499999999998E-8</c:v>
                </c:pt>
                <c:pt idx="9454">
                  <c:v>3.7319999999999999E-8</c:v>
                </c:pt>
                <c:pt idx="9455">
                  <c:v>3.73325E-8</c:v>
                </c:pt>
                <c:pt idx="9456">
                  <c:v>3.7345000000000001E-8</c:v>
                </c:pt>
                <c:pt idx="9457">
                  <c:v>3.7357500000000002E-8</c:v>
                </c:pt>
                <c:pt idx="9458">
                  <c:v>3.7370000000000003E-8</c:v>
                </c:pt>
                <c:pt idx="9459">
                  <c:v>3.7382499999999997E-8</c:v>
                </c:pt>
                <c:pt idx="9460">
                  <c:v>3.7394999999999998E-8</c:v>
                </c:pt>
                <c:pt idx="9461">
                  <c:v>3.7407499999999999E-8</c:v>
                </c:pt>
                <c:pt idx="9462">
                  <c:v>3.742E-8</c:v>
                </c:pt>
                <c:pt idx="9463">
                  <c:v>3.7432500000000001E-8</c:v>
                </c:pt>
                <c:pt idx="9464">
                  <c:v>3.7445000000000002E-8</c:v>
                </c:pt>
                <c:pt idx="9465">
                  <c:v>3.7457500000000003E-8</c:v>
                </c:pt>
                <c:pt idx="9466">
                  <c:v>3.7469999999999997E-8</c:v>
                </c:pt>
                <c:pt idx="9467">
                  <c:v>3.7482499999999998E-8</c:v>
                </c:pt>
                <c:pt idx="9468">
                  <c:v>3.7494999999999999E-8</c:v>
                </c:pt>
                <c:pt idx="9469">
                  <c:v>3.75075E-8</c:v>
                </c:pt>
                <c:pt idx="9470">
                  <c:v>3.7520000000000001E-8</c:v>
                </c:pt>
                <c:pt idx="9471">
                  <c:v>3.7532500000000002E-8</c:v>
                </c:pt>
                <c:pt idx="9472">
                  <c:v>3.7545000000000003E-8</c:v>
                </c:pt>
                <c:pt idx="9473">
                  <c:v>3.7557499999999997E-8</c:v>
                </c:pt>
                <c:pt idx="9474">
                  <c:v>3.7569999999999998E-8</c:v>
                </c:pt>
                <c:pt idx="9475">
                  <c:v>3.7582499999999999E-8</c:v>
                </c:pt>
                <c:pt idx="9476">
                  <c:v>3.7595E-8</c:v>
                </c:pt>
                <c:pt idx="9477">
                  <c:v>3.7607500000000001E-8</c:v>
                </c:pt>
                <c:pt idx="9478">
                  <c:v>3.7620000000000002E-8</c:v>
                </c:pt>
                <c:pt idx="9479">
                  <c:v>3.7632500000000003E-8</c:v>
                </c:pt>
                <c:pt idx="9480">
                  <c:v>3.7644999999999997E-8</c:v>
                </c:pt>
                <c:pt idx="9481">
                  <c:v>3.7657499999999998E-8</c:v>
                </c:pt>
                <c:pt idx="9482">
                  <c:v>3.7669999999999999E-8</c:v>
                </c:pt>
                <c:pt idx="9483">
                  <c:v>3.76825E-8</c:v>
                </c:pt>
                <c:pt idx="9484">
                  <c:v>3.7695000000000001E-8</c:v>
                </c:pt>
                <c:pt idx="9485">
                  <c:v>3.7707500000000002E-8</c:v>
                </c:pt>
                <c:pt idx="9486">
                  <c:v>3.7720000000000003E-8</c:v>
                </c:pt>
                <c:pt idx="9487">
                  <c:v>3.7732499999999997E-8</c:v>
                </c:pt>
                <c:pt idx="9488">
                  <c:v>3.7744999999999998E-8</c:v>
                </c:pt>
                <c:pt idx="9489">
                  <c:v>3.7757499999999999E-8</c:v>
                </c:pt>
                <c:pt idx="9490">
                  <c:v>3.777E-8</c:v>
                </c:pt>
                <c:pt idx="9491">
                  <c:v>3.7782500000000001E-8</c:v>
                </c:pt>
                <c:pt idx="9492">
                  <c:v>3.7795000000000002E-8</c:v>
                </c:pt>
                <c:pt idx="9493">
                  <c:v>3.7807500000000003E-8</c:v>
                </c:pt>
                <c:pt idx="9494">
                  <c:v>3.7819999999999997E-8</c:v>
                </c:pt>
                <c:pt idx="9495">
                  <c:v>3.7832499999999998E-8</c:v>
                </c:pt>
                <c:pt idx="9496">
                  <c:v>3.7844999999999999E-8</c:v>
                </c:pt>
                <c:pt idx="9497">
                  <c:v>3.78575E-8</c:v>
                </c:pt>
                <c:pt idx="9498">
                  <c:v>3.7870000000000001E-8</c:v>
                </c:pt>
                <c:pt idx="9499">
                  <c:v>3.7882500000000002E-8</c:v>
                </c:pt>
                <c:pt idx="9500">
                  <c:v>3.7895000000000003E-8</c:v>
                </c:pt>
                <c:pt idx="9501">
                  <c:v>3.7907499999999997E-8</c:v>
                </c:pt>
                <c:pt idx="9502">
                  <c:v>3.7919999999999998E-8</c:v>
                </c:pt>
                <c:pt idx="9503">
                  <c:v>3.7932499999999999E-8</c:v>
                </c:pt>
                <c:pt idx="9504">
                  <c:v>3.7945E-8</c:v>
                </c:pt>
                <c:pt idx="9505">
                  <c:v>3.7957500000000001E-8</c:v>
                </c:pt>
                <c:pt idx="9506">
                  <c:v>3.7970000000000002E-8</c:v>
                </c:pt>
                <c:pt idx="9507">
                  <c:v>3.7982500000000003E-8</c:v>
                </c:pt>
                <c:pt idx="9508">
                  <c:v>3.7994999999999997E-8</c:v>
                </c:pt>
                <c:pt idx="9509">
                  <c:v>3.8007499999999998E-8</c:v>
                </c:pt>
                <c:pt idx="9510">
                  <c:v>3.8019999999999999E-8</c:v>
                </c:pt>
                <c:pt idx="9511">
                  <c:v>3.80325E-8</c:v>
                </c:pt>
                <c:pt idx="9512">
                  <c:v>3.8045000000000001E-8</c:v>
                </c:pt>
                <c:pt idx="9513">
                  <c:v>3.8057500000000002E-8</c:v>
                </c:pt>
                <c:pt idx="9514">
                  <c:v>3.8070000000000003E-8</c:v>
                </c:pt>
                <c:pt idx="9515">
                  <c:v>3.8082499999999997E-8</c:v>
                </c:pt>
                <c:pt idx="9516">
                  <c:v>3.8094999999999998E-8</c:v>
                </c:pt>
                <c:pt idx="9517">
                  <c:v>3.8107499999999999E-8</c:v>
                </c:pt>
                <c:pt idx="9518">
                  <c:v>3.812E-8</c:v>
                </c:pt>
                <c:pt idx="9519">
                  <c:v>3.8132500000000001E-8</c:v>
                </c:pt>
                <c:pt idx="9520">
                  <c:v>3.8145000000000002E-8</c:v>
                </c:pt>
                <c:pt idx="9521">
                  <c:v>3.8157500000000003E-8</c:v>
                </c:pt>
                <c:pt idx="9522">
                  <c:v>3.8169999999999997E-8</c:v>
                </c:pt>
                <c:pt idx="9523">
                  <c:v>3.8182499999999998E-8</c:v>
                </c:pt>
                <c:pt idx="9524">
                  <c:v>3.8194999999999999E-8</c:v>
                </c:pt>
                <c:pt idx="9525">
                  <c:v>3.82075E-8</c:v>
                </c:pt>
                <c:pt idx="9526">
                  <c:v>3.8220000000000001E-8</c:v>
                </c:pt>
                <c:pt idx="9527">
                  <c:v>3.8232500000000002E-8</c:v>
                </c:pt>
                <c:pt idx="9528">
                  <c:v>3.8245000000000003E-8</c:v>
                </c:pt>
                <c:pt idx="9529">
                  <c:v>3.8257499999999997E-8</c:v>
                </c:pt>
                <c:pt idx="9530">
                  <c:v>3.8269999999999998E-8</c:v>
                </c:pt>
                <c:pt idx="9531">
                  <c:v>3.8282499999999999E-8</c:v>
                </c:pt>
                <c:pt idx="9532">
                  <c:v>3.8295E-8</c:v>
                </c:pt>
                <c:pt idx="9533">
                  <c:v>3.8307500000000001E-8</c:v>
                </c:pt>
                <c:pt idx="9534">
                  <c:v>3.8320000000000002E-8</c:v>
                </c:pt>
                <c:pt idx="9535">
                  <c:v>3.8332500000000003E-8</c:v>
                </c:pt>
                <c:pt idx="9536">
                  <c:v>3.8344999999999997E-8</c:v>
                </c:pt>
                <c:pt idx="9537">
                  <c:v>3.8357499999999998E-8</c:v>
                </c:pt>
                <c:pt idx="9538">
                  <c:v>3.8369999999999999E-8</c:v>
                </c:pt>
                <c:pt idx="9539">
                  <c:v>3.83825E-8</c:v>
                </c:pt>
                <c:pt idx="9540">
                  <c:v>3.8395000000000001E-8</c:v>
                </c:pt>
                <c:pt idx="9541">
                  <c:v>3.8407500000000002E-8</c:v>
                </c:pt>
                <c:pt idx="9542">
                  <c:v>3.8420000000000003E-8</c:v>
                </c:pt>
                <c:pt idx="9543">
                  <c:v>3.8432499999999997E-8</c:v>
                </c:pt>
                <c:pt idx="9544">
                  <c:v>3.8444999999999998E-8</c:v>
                </c:pt>
                <c:pt idx="9545">
                  <c:v>3.8457499999999999E-8</c:v>
                </c:pt>
                <c:pt idx="9546">
                  <c:v>3.847E-8</c:v>
                </c:pt>
                <c:pt idx="9547">
                  <c:v>3.8482500000000001E-8</c:v>
                </c:pt>
                <c:pt idx="9548">
                  <c:v>3.8495000000000002E-8</c:v>
                </c:pt>
                <c:pt idx="9549">
                  <c:v>3.8507500000000003E-8</c:v>
                </c:pt>
                <c:pt idx="9550">
                  <c:v>3.8519999999999997E-8</c:v>
                </c:pt>
                <c:pt idx="9551">
                  <c:v>3.8532499999999998E-8</c:v>
                </c:pt>
                <c:pt idx="9552">
                  <c:v>3.8544999999999999E-8</c:v>
                </c:pt>
                <c:pt idx="9553">
                  <c:v>3.85575E-8</c:v>
                </c:pt>
                <c:pt idx="9554">
                  <c:v>3.8570000000000001E-8</c:v>
                </c:pt>
                <c:pt idx="9555">
                  <c:v>3.8582500000000002E-8</c:v>
                </c:pt>
                <c:pt idx="9556">
                  <c:v>3.8595000000000002E-8</c:v>
                </c:pt>
                <c:pt idx="9557">
                  <c:v>3.8607499999999997E-8</c:v>
                </c:pt>
                <c:pt idx="9558">
                  <c:v>3.8619999999999998E-8</c:v>
                </c:pt>
                <c:pt idx="9559">
                  <c:v>3.8632499999999999E-8</c:v>
                </c:pt>
                <c:pt idx="9560">
                  <c:v>3.8645E-8</c:v>
                </c:pt>
                <c:pt idx="9561">
                  <c:v>3.8657500000000001E-8</c:v>
                </c:pt>
                <c:pt idx="9562">
                  <c:v>3.8670000000000002E-8</c:v>
                </c:pt>
                <c:pt idx="9563">
                  <c:v>3.8682500000000002E-8</c:v>
                </c:pt>
                <c:pt idx="9564">
                  <c:v>3.8694999999999997E-8</c:v>
                </c:pt>
                <c:pt idx="9565">
                  <c:v>3.8707499999999998E-8</c:v>
                </c:pt>
                <c:pt idx="9566">
                  <c:v>3.8719999999999999E-8</c:v>
                </c:pt>
                <c:pt idx="9567">
                  <c:v>3.87325E-8</c:v>
                </c:pt>
                <c:pt idx="9568">
                  <c:v>3.8745000000000001E-8</c:v>
                </c:pt>
                <c:pt idx="9569">
                  <c:v>3.8757500000000001E-8</c:v>
                </c:pt>
                <c:pt idx="9570">
                  <c:v>3.8770000000000002E-8</c:v>
                </c:pt>
                <c:pt idx="9571">
                  <c:v>3.8782499999999997E-8</c:v>
                </c:pt>
                <c:pt idx="9572">
                  <c:v>3.8794999999999998E-8</c:v>
                </c:pt>
                <c:pt idx="9573">
                  <c:v>3.8807499999999999E-8</c:v>
                </c:pt>
                <c:pt idx="9574">
                  <c:v>3.882E-8</c:v>
                </c:pt>
                <c:pt idx="9575">
                  <c:v>3.88325E-8</c:v>
                </c:pt>
                <c:pt idx="9576">
                  <c:v>3.8845000000000001E-8</c:v>
                </c:pt>
                <c:pt idx="9577">
                  <c:v>3.8857500000000002E-8</c:v>
                </c:pt>
                <c:pt idx="9578">
                  <c:v>3.8870000000000003E-8</c:v>
                </c:pt>
                <c:pt idx="9579">
                  <c:v>3.8882499999999998E-8</c:v>
                </c:pt>
                <c:pt idx="9580">
                  <c:v>3.8894999999999999E-8</c:v>
                </c:pt>
                <c:pt idx="9581">
                  <c:v>3.8907499999999999E-8</c:v>
                </c:pt>
                <c:pt idx="9582">
                  <c:v>3.892E-8</c:v>
                </c:pt>
                <c:pt idx="9583">
                  <c:v>3.8932500000000001E-8</c:v>
                </c:pt>
                <c:pt idx="9584">
                  <c:v>3.8945000000000002E-8</c:v>
                </c:pt>
                <c:pt idx="9585">
                  <c:v>3.8957500000000003E-8</c:v>
                </c:pt>
                <c:pt idx="9586">
                  <c:v>3.8969999999999998E-8</c:v>
                </c:pt>
                <c:pt idx="9587">
                  <c:v>3.8982499999999999E-8</c:v>
                </c:pt>
                <c:pt idx="9588">
                  <c:v>3.8994999999999999E-8</c:v>
                </c:pt>
                <c:pt idx="9589">
                  <c:v>3.90075E-8</c:v>
                </c:pt>
                <c:pt idx="9590">
                  <c:v>3.9020000000000001E-8</c:v>
                </c:pt>
                <c:pt idx="9591">
                  <c:v>3.9032500000000002E-8</c:v>
                </c:pt>
                <c:pt idx="9592">
                  <c:v>3.9045000000000003E-8</c:v>
                </c:pt>
                <c:pt idx="9593">
                  <c:v>3.9057499999999998E-8</c:v>
                </c:pt>
                <c:pt idx="9594">
                  <c:v>3.9069999999999998E-8</c:v>
                </c:pt>
                <c:pt idx="9595">
                  <c:v>3.9082499999999999E-8</c:v>
                </c:pt>
                <c:pt idx="9596">
                  <c:v>3.9095E-8</c:v>
                </c:pt>
                <c:pt idx="9597">
                  <c:v>3.9107500000000001E-8</c:v>
                </c:pt>
                <c:pt idx="9598">
                  <c:v>3.9120000000000002E-8</c:v>
                </c:pt>
                <c:pt idx="9599">
                  <c:v>3.9132500000000003E-8</c:v>
                </c:pt>
                <c:pt idx="9600">
                  <c:v>3.9144999999999997E-8</c:v>
                </c:pt>
                <c:pt idx="9601">
                  <c:v>3.9157499999999998E-8</c:v>
                </c:pt>
                <c:pt idx="9602">
                  <c:v>3.9169999999999999E-8</c:v>
                </c:pt>
                <c:pt idx="9603">
                  <c:v>3.91825E-8</c:v>
                </c:pt>
                <c:pt idx="9604">
                  <c:v>3.9195000000000001E-8</c:v>
                </c:pt>
                <c:pt idx="9605">
                  <c:v>3.9207500000000002E-8</c:v>
                </c:pt>
                <c:pt idx="9606">
                  <c:v>3.9220000000000003E-8</c:v>
                </c:pt>
                <c:pt idx="9607">
                  <c:v>3.9232499999999997E-8</c:v>
                </c:pt>
                <c:pt idx="9608">
                  <c:v>3.9244999999999998E-8</c:v>
                </c:pt>
                <c:pt idx="9609">
                  <c:v>3.9257499999999999E-8</c:v>
                </c:pt>
                <c:pt idx="9610">
                  <c:v>3.927E-8</c:v>
                </c:pt>
                <c:pt idx="9611">
                  <c:v>3.9282500000000001E-8</c:v>
                </c:pt>
                <c:pt idx="9612">
                  <c:v>3.9295000000000002E-8</c:v>
                </c:pt>
                <c:pt idx="9613">
                  <c:v>3.9307500000000003E-8</c:v>
                </c:pt>
                <c:pt idx="9614">
                  <c:v>3.9319999999999997E-8</c:v>
                </c:pt>
                <c:pt idx="9615">
                  <c:v>3.9332499999999998E-8</c:v>
                </c:pt>
                <c:pt idx="9616">
                  <c:v>3.9344999999999999E-8</c:v>
                </c:pt>
                <c:pt idx="9617">
                  <c:v>3.93575E-8</c:v>
                </c:pt>
                <c:pt idx="9618">
                  <c:v>3.9370000000000001E-8</c:v>
                </c:pt>
                <c:pt idx="9619">
                  <c:v>3.9382500000000002E-8</c:v>
                </c:pt>
                <c:pt idx="9620">
                  <c:v>3.9395000000000003E-8</c:v>
                </c:pt>
                <c:pt idx="9621">
                  <c:v>3.9407499999999997E-8</c:v>
                </c:pt>
                <c:pt idx="9622">
                  <c:v>3.9419999999999998E-8</c:v>
                </c:pt>
                <c:pt idx="9623">
                  <c:v>3.9432499999999999E-8</c:v>
                </c:pt>
                <c:pt idx="9624">
                  <c:v>3.9445E-8</c:v>
                </c:pt>
                <c:pt idx="9625">
                  <c:v>3.9457500000000001E-8</c:v>
                </c:pt>
                <c:pt idx="9626">
                  <c:v>3.9470000000000002E-8</c:v>
                </c:pt>
                <c:pt idx="9627">
                  <c:v>3.9482500000000003E-8</c:v>
                </c:pt>
                <c:pt idx="9628">
                  <c:v>3.9494999999999997E-8</c:v>
                </c:pt>
                <c:pt idx="9629">
                  <c:v>3.9507499999999998E-8</c:v>
                </c:pt>
                <c:pt idx="9630">
                  <c:v>3.9519999999999999E-8</c:v>
                </c:pt>
                <c:pt idx="9631">
                  <c:v>3.95325E-8</c:v>
                </c:pt>
                <c:pt idx="9632">
                  <c:v>3.9545000000000001E-8</c:v>
                </c:pt>
                <c:pt idx="9633">
                  <c:v>3.9557500000000002E-8</c:v>
                </c:pt>
                <c:pt idx="9634">
                  <c:v>3.9570000000000003E-8</c:v>
                </c:pt>
                <c:pt idx="9635">
                  <c:v>3.9582499999999997E-8</c:v>
                </c:pt>
                <c:pt idx="9636">
                  <c:v>3.9594999999999998E-8</c:v>
                </c:pt>
                <c:pt idx="9637">
                  <c:v>3.9607499999999999E-8</c:v>
                </c:pt>
                <c:pt idx="9638">
                  <c:v>3.962E-8</c:v>
                </c:pt>
                <c:pt idx="9639">
                  <c:v>3.9632500000000001E-8</c:v>
                </c:pt>
                <c:pt idx="9640">
                  <c:v>3.9645000000000002E-8</c:v>
                </c:pt>
                <c:pt idx="9641">
                  <c:v>3.9657500000000003E-8</c:v>
                </c:pt>
                <c:pt idx="9642">
                  <c:v>3.9669999999999997E-8</c:v>
                </c:pt>
                <c:pt idx="9643">
                  <c:v>3.9682499999999998E-8</c:v>
                </c:pt>
                <c:pt idx="9644">
                  <c:v>3.9694999999999999E-8</c:v>
                </c:pt>
                <c:pt idx="9645">
                  <c:v>3.97075E-8</c:v>
                </c:pt>
                <c:pt idx="9646">
                  <c:v>3.9720000000000001E-8</c:v>
                </c:pt>
                <c:pt idx="9647">
                  <c:v>3.9732500000000002E-8</c:v>
                </c:pt>
                <c:pt idx="9648">
                  <c:v>3.9745000000000003E-8</c:v>
                </c:pt>
                <c:pt idx="9649">
                  <c:v>3.9757499999999997E-8</c:v>
                </c:pt>
                <c:pt idx="9650">
                  <c:v>3.9769999999999998E-8</c:v>
                </c:pt>
                <c:pt idx="9651">
                  <c:v>3.9782499999999999E-8</c:v>
                </c:pt>
                <c:pt idx="9652">
                  <c:v>3.9795E-8</c:v>
                </c:pt>
                <c:pt idx="9653">
                  <c:v>3.9807500000000001E-8</c:v>
                </c:pt>
                <c:pt idx="9654">
                  <c:v>3.9820000000000002E-8</c:v>
                </c:pt>
                <c:pt idx="9655">
                  <c:v>3.9832500000000003E-8</c:v>
                </c:pt>
                <c:pt idx="9656">
                  <c:v>3.9844999999999997E-8</c:v>
                </c:pt>
                <c:pt idx="9657">
                  <c:v>3.9857499999999998E-8</c:v>
                </c:pt>
                <c:pt idx="9658">
                  <c:v>3.9869999999999999E-8</c:v>
                </c:pt>
                <c:pt idx="9659">
                  <c:v>3.98825E-8</c:v>
                </c:pt>
                <c:pt idx="9660">
                  <c:v>3.9895000000000001E-8</c:v>
                </c:pt>
                <c:pt idx="9661">
                  <c:v>3.9907500000000002E-8</c:v>
                </c:pt>
                <c:pt idx="9662">
                  <c:v>3.9920000000000003E-8</c:v>
                </c:pt>
                <c:pt idx="9663">
                  <c:v>3.9932499999999997E-8</c:v>
                </c:pt>
                <c:pt idx="9664">
                  <c:v>3.9944999999999998E-8</c:v>
                </c:pt>
                <c:pt idx="9665">
                  <c:v>3.9957499999999999E-8</c:v>
                </c:pt>
                <c:pt idx="9666">
                  <c:v>3.997E-8</c:v>
                </c:pt>
                <c:pt idx="9667">
                  <c:v>3.9982500000000001E-8</c:v>
                </c:pt>
                <c:pt idx="9668">
                  <c:v>3.9995000000000002E-8</c:v>
                </c:pt>
                <c:pt idx="9669">
                  <c:v>4.0007500000000003E-8</c:v>
                </c:pt>
                <c:pt idx="9670">
                  <c:v>4.0019999999999997E-8</c:v>
                </c:pt>
                <c:pt idx="9671">
                  <c:v>4.0032499999999998E-8</c:v>
                </c:pt>
                <c:pt idx="9672">
                  <c:v>4.0044999999999999E-8</c:v>
                </c:pt>
                <c:pt idx="9673">
                  <c:v>4.00575E-8</c:v>
                </c:pt>
                <c:pt idx="9674">
                  <c:v>4.0070000000000001E-8</c:v>
                </c:pt>
                <c:pt idx="9675">
                  <c:v>4.0082500000000002E-8</c:v>
                </c:pt>
                <c:pt idx="9676">
                  <c:v>4.0095000000000003E-8</c:v>
                </c:pt>
                <c:pt idx="9677">
                  <c:v>4.0107499999999997E-8</c:v>
                </c:pt>
                <c:pt idx="9678">
                  <c:v>4.0119999999999998E-8</c:v>
                </c:pt>
                <c:pt idx="9679">
                  <c:v>4.0132499999999999E-8</c:v>
                </c:pt>
                <c:pt idx="9680">
                  <c:v>4.0145E-8</c:v>
                </c:pt>
                <c:pt idx="9681">
                  <c:v>4.0157500000000001E-8</c:v>
                </c:pt>
                <c:pt idx="9682">
                  <c:v>4.0170000000000002E-8</c:v>
                </c:pt>
                <c:pt idx="9683">
                  <c:v>4.0182500000000003E-8</c:v>
                </c:pt>
                <c:pt idx="9684">
                  <c:v>4.0194999999999997E-8</c:v>
                </c:pt>
                <c:pt idx="9685">
                  <c:v>4.0207499999999998E-8</c:v>
                </c:pt>
                <c:pt idx="9686">
                  <c:v>4.0219999999999999E-8</c:v>
                </c:pt>
                <c:pt idx="9687">
                  <c:v>4.02325E-8</c:v>
                </c:pt>
                <c:pt idx="9688">
                  <c:v>4.0245000000000001E-8</c:v>
                </c:pt>
                <c:pt idx="9689">
                  <c:v>4.0257500000000002E-8</c:v>
                </c:pt>
                <c:pt idx="9690">
                  <c:v>4.0270000000000003E-8</c:v>
                </c:pt>
                <c:pt idx="9691">
                  <c:v>4.0282499999999997E-8</c:v>
                </c:pt>
                <c:pt idx="9692">
                  <c:v>4.0294999999999998E-8</c:v>
                </c:pt>
                <c:pt idx="9693">
                  <c:v>4.0307499999999999E-8</c:v>
                </c:pt>
                <c:pt idx="9694">
                  <c:v>4.032E-8</c:v>
                </c:pt>
                <c:pt idx="9695">
                  <c:v>4.0332500000000001E-8</c:v>
                </c:pt>
                <c:pt idx="9696">
                  <c:v>4.0345000000000002E-8</c:v>
                </c:pt>
                <c:pt idx="9697">
                  <c:v>4.0357500000000003E-8</c:v>
                </c:pt>
                <c:pt idx="9698">
                  <c:v>4.0369999999999997E-8</c:v>
                </c:pt>
                <c:pt idx="9699">
                  <c:v>4.0382499999999998E-8</c:v>
                </c:pt>
                <c:pt idx="9700">
                  <c:v>4.0394999999999999E-8</c:v>
                </c:pt>
                <c:pt idx="9701">
                  <c:v>4.04075E-8</c:v>
                </c:pt>
                <c:pt idx="9702">
                  <c:v>4.0420000000000001E-8</c:v>
                </c:pt>
                <c:pt idx="9703">
                  <c:v>4.0432500000000002E-8</c:v>
                </c:pt>
                <c:pt idx="9704">
                  <c:v>4.0445000000000003E-8</c:v>
                </c:pt>
                <c:pt idx="9705">
                  <c:v>4.0457499999999997E-8</c:v>
                </c:pt>
                <c:pt idx="9706">
                  <c:v>4.0469999999999998E-8</c:v>
                </c:pt>
                <c:pt idx="9707">
                  <c:v>4.0482499999999999E-8</c:v>
                </c:pt>
                <c:pt idx="9708">
                  <c:v>4.0495E-8</c:v>
                </c:pt>
                <c:pt idx="9709">
                  <c:v>4.0507500000000001E-8</c:v>
                </c:pt>
                <c:pt idx="9710">
                  <c:v>4.0520000000000002E-8</c:v>
                </c:pt>
                <c:pt idx="9711">
                  <c:v>4.0532500000000002E-8</c:v>
                </c:pt>
                <c:pt idx="9712">
                  <c:v>4.0544999999999997E-8</c:v>
                </c:pt>
                <c:pt idx="9713">
                  <c:v>4.0557499999999998E-8</c:v>
                </c:pt>
                <c:pt idx="9714">
                  <c:v>4.0569999999999999E-8</c:v>
                </c:pt>
                <c:pt idx="9715">
                  <c:v>4.05825E-8</c:v>
                </c:pt>
                <c:pt idx="9716">
                  <c:v>4.0595000000000001E-8</c:v>
                </c:pt>
                <c:pt idx="9717">
                  <c:v>4.0607500000000001E-8</c:v>
                </c:pt>
                <c:pt idx="9718">
                  <c:v>4.0620000000000002E-8</c:v>
                </c:pt>
                <c:pt idx="9719">
                  <c:v>4.0632499999999997E-8</c:v>
                </c:pt>
                <c:pt idx="9720">
                  <c:v>4.0644999999999998E-8</c:v>
                </c:pt>
                <c:pt idx="9721">
                  <c:v>4.0657499999999999E-8</c:v>
                </c:pt>
                <c:pt idx="9722">
                  <c:v>4.067E-8</c:v>
                </c:pt>
                <c:pt idx="9723">
                  <c:v>4.06825E-8</c:v>
                </c:pt>
                <c:pt idx="9724">
                  <c:v>4.0695000000000001E-8</c:v>
                </c:pt>
                <c:pt idx="9725">
                  <c:v>4.0707500000000002E-8</c:v>
                </c:pt>
                <c:pt idx="9726">
                  <c:v>4.0719999999999997E-8</c:v>
                </c:pt>
                <c:pt idx="9727">
                  <c:v>4.0732499999999998E-8</c:v>
                </c:pt>
                <c:pt idx="9728">
                  <c:v>4.0744999999999999E-8</c:v>
                </c:pt>
                <c:pt idx="9729">
                  <c:v>4.07575E-8</c:v>
                </c:pt>
                <c:pt idx="9730">
                  <c:v>4.077E-8</c:v>
                </c:pt>
                <c:pt idx="9731">
                  <c:v>4.0782500000000001E-8</c:v>
                </c:pt>
                <c:pt idx="9732">
                  <c:v>4.0795000000000002E-8</c:v>
                </c:pt>
                <c:pt idx="9733">
                  <c:v>4.0807500000000003E-8</c:v>
                </c:pt>
                <c:pt idx="9734">
                  <c:v>4.0819999999999998E-8</c:v>
                </c:pt>
                <c:pt idx="9735">
                  <c:v>4.0832499999999999E-8</c:v>
                </c:pt>
                <c:pt idx="9736">
                  <c:v>4.0844999999999999E-8</c:v>
                </c:pt>
                <c:pt idx="9737">
                  <c:v>4.08575E-8</c:v>
                </c:pt>
                <c:pt idx="9738">
                  <c:v>4.0870000000000001E-8</c:v>
                </c:pt>
                <c:pt idx="9739">
                  <c:v>4.0882500000000002E-8</c:v>
                </c:pt>
                <c:pt idx="9740">
                  <c:v>4.0895000000000003E-8</c:v>
                </c:pt>
                <c:pt idx="9741">
                  <c:v>4.0907499999999998E-8</c:v>
                </c:pt>
                <c:pt idx="9742">
                  <c:v>4.0919999999999998E-8</c:v>
                </c:pt>
                <c:pt idx="9743">
                  <c:v>4.0932499999999999E-8</c:v>
                </c:pt>
                <c:pt idx="9744">
                  <c:v>4.0945E-8</c:v>
                </c:pt>
                <c:pt idx="9745">
                  <c:v>4.0957500000000001E-8</c:v>
                </c:pt>
                <c:pt idx="9746">
                  <c:v>4.0970000000000002E-8</c:v>
                </c:pt>
                <c:pt idx="9747">
                  <c:v>4.0982500000000003E-8</c:v>
                </c:pt>
                <c:pt idx="9748">
                  <c:v>4.0994999999999998E-8</c:v>
                </c:pt>
                <c:pt idx="9749">
                  <c:v>4.1007499999999998E-8</c:v>
                </c:pt>
                <c:pt idx="9750">
                  <c:v>4.1019999999999999E-8</c:v>
                </c:pt>
                <c:pt idx="9751">
                  <c:v>4.10325E-8</c:v>
                </c:pt>
                <c:pt idx="9752">
                  <c:v>4.1045000000000001E-8</c:v>
                </c:pt>
                <c:pt idx="9753">
                  <c:v>4.1057500000000002E-8</c:v>
                </c:pt>
                <c:pt idx="9754">
                  <c:v>4.1070000000000003E-8</c:v>
                </c:pt>
                <c:pt idx="9755">
                  <c:v>4.1082499999999997E-8</c:v>
                </c:pt>
                <c:pt idx="9756">
                  <c:v>4.1094999999999998E-8</c:v>
                </c:pt>
                <c:pt idx="9757">
                  <c:v>4.1107499999999999E-8</c:v>
                </c:pt>
                <c:pt idx="9758">
                  <c:v>4.112E-8</c:v>
                </c:pt>
                <c:pt idx="9759">
                  <c:v>4.1132500000000001E-8</c:v>
                </c:pt>
                <c:pt idx="9760">
                  <c:v>4.1145000000000002E-8</c:v>
                </c:pt>
                <c:pt idx="9761">
                  <c:v>4.1157500000000003E-8</c:v>
                </c:pt>
                <c:pt idx="9762">
                  <c:v>4.1169999999999997E-8</c:v>
                </c:pt>
                <c:pt idx="9763">
                  <c:v>4.1182499999999998E-8</c:v>
                </c:pt>
                <c:pt idx="9764">
                  <c:v>4.1194999999999999E-8</c:v>
                </c:pt>
                <c:pt idx="9765">
                  <c:v>4.12075E-8</c:v>
                </c:pt>
                <c:pt idx="9766">
                  <c:v>4.1220000000000001E-8</c:v>
                </c:pt>
                <c:pt idx="9767">
                  <c:v>4.1232500000000002E-8</c:v>
                </c:pt>
                <c:pt idx="9768">
                  <c:v>4.1245000000000003E-8</c:v>
                </c:pt>
                <c:pt idx="9769">
                  <c:v>4.1257499999999997E-8</c:v>
                </c:pt>
                <c:pt idx="9770">
                  <c:v>4.1269999999999998E-8</c:v>
                </c:pt>
                <c:pt idx="9771">
                  <c:v>4.1282499999999999E-8</c:v>
                </c:pt>
                <c:pt idx="9772">
                  <c:v>4.1295E-8</c:v>
                </c:pt>
                <c:pt idx="9773">
                  <c:v>4.1307500000000001E-8</c:v>
                </c:pt>
                <c:pt idx="9774">
                  <c:v>4.1320000000000002E-8</c:v>
                </c:pt>
                <c:pt idx="9775">
                  <c:v>4.1332500000000003E-8</c:v>
                </c:pt>
                <c:pt idx="9776">
                  <c:v>4.1344999999999997E-8</c:v>
                </c:pt>
                <c:pt idx="9777">
                  <c:v>4.1357499999999998E-8</c:v>
                </c:pt>
                <c:pt idx="9778">
                  <c:v>4.1369999999999999E-8</c:v>
                </c:pt>
                <c:pt idx="9779">
                  <c:v>4.13825E-8</c:v>
                </c:pt>
                <c:pt idx="9780">
                  <c:v>4.1395000000000001E-8</c:v>
                </c:pt>
                <c:pt idx="9781">
                  <c:v>4.1407500000000002E-8</c:v>
                </c:pt>
                <c:pt idx="9782">
                  <c:v>4.1420000000000003E-8</c:v>
                </c:pt>
                <c:pt idx="9783">
                  <c:v>4.1432499999999997E-8</c:v>
                </c:pt>
                <c:pt idx="9784">
                  <c:v>4.1444999999999998E-8</c:v>
                </c:pt>
                <c:pt idx="9785">
                  <c:v>4.1457499999999999E-8</c:v>
                </c:pt>
                <c:pt idx="9786">
                  <c:v>4.147E-8</c:v>
                </c:pt>
                <c:pt idx="9787">
                  <c:v>4.1482500000000001E-8</c:v>
                </c:pt>
                <c:pt idx="9788">
                  <c:v>4.1495000000000002E-8</c:v>
                </c:pt>
                <c:pt idx="9789">
                  <c:v>4.1507500000000003E-8</c:v>
                </c:pt>
                <c:pt idx="9790">
                  <c:v>4.1519999999999997E-8</c:v>
                </c:pt>
                <c:pt idx="9791">
                  <c:v>4.1532499999999998E-8</c:v>
                </c:pt>
                <c:pt idx="9792">
                  <c:v>4.1544999999999999E-8</c:v>
                </c:pt>
                <c:pt idx="9793">
                  <c:v>4.15575E-8</c:v>
                </c:pt>
                <c:pt idx="9794">
                  <c:v>4.1570000000000001E-8</c:v>
                </c:pt>
                <c:pt idx="9795">
                  <c:v>4.1582500000000002E-8</c:v>
                </c:pt>
                <c:pt idx="9796">
                  <c:v>4.1595000000000003E-8</c:v>
                </c:pt>
                <c:pt idx="9797">
                  <c:v>4.1607499999999997E-8</c:v>
                </c:pt>
                <c:pt idx="9798">
                  <c:v>4.1619999999999998E-8</c:v>
                </c:pt>
                <c:pt idx="9799">
                  <c:v>4.1632499999999999E-8</c:v>
                </c:pt>
                <c:pt idx="9800">
                  <c:v>4.1645E-8</c:v>
                </c:pt>
                <c:pt idx="9801">
                  <c:v>4.1657500000000001E-8</c:v>
                </c:pt>
                <c:pt idx="9802">
                  <c:v>4.1670000000000002E-8</c:v>
                </c:pt>
                <c:pt idx="9803">
                  <c:v>4.1682500000000003E-8</c:v>
                </c:pt>
                <c:pt idx="9804">
                  <c:v>4.1694999999999997E-8</c:v>
                </c:pt>
                <c:pt idx="9805">
                  <c:v>4.1707499999999998E-8</c:v>
                </c:pt>
                <c:pt idx="9806">
                  <c:v>4.1719999999999999E-8</c:v>
                </c:pt>
                <c:pt idx="9807">
                  <c:v>4.17325E-8</c:v>
                </c:pt>
                <c:pt idx="9808">
                  <c:v>4.1745000000000001E-8</c:v>
                </c:pt>
                <c:pt idx="9809">
                  <c:v>4.1757500000000002E-8</c:v>
                </c:pt>
                <c:pt idx="9810">
                  <c:v>4.1770000000000003E-8</c:v>
                </c:pt>
                <c:pt idx="9811">
                  <c:v>4.1782499999999997E-8</c:v>
                </c:pt>
                <c:pt idx="9812">
                  <c:v>4.1794999999999998E-8</c:v>
                </c:pt>
                <c:pt idx="9813">
                  <c:v>4.1807499999999999E-8</c:v>
                </c:pt>
                <c:pt idx="9814">
                  <c:v>4.182E-8</c:v>
                </c:pt>
                <c:pt idx="9815">
                  <c:v>4.1832500000000001E-8</c:v>
                </c:pt>
                <c:pt idx="9816">
                  <c:v>4.1845000000000002E-8</c:v>
                </c:pt>
                <c:pt idx="9817">
                  <c:v>4.1857500000000003E-8</c:v>
                </c:pt>
                <c:pt idx="9818">
                  <c:v>4.1869999999999997E-8</c:v>
                </c:pt>
                <c:pt idx="9819">
                  <c:v>4.1882499999999998E-8</c:v>
                </c:pt>
                <c:pt idx="9820">
                  <c:v>4.1894999999999999E-8</c:v>
                </c:pt>
                <c:pt idx="9821">
                  <c:v>4.19075E-8</c:v>
                </c:pt>
                <c:pt idx="9822">
                  <c:v>4.1920000000000001E-8</c:v>
                </c:pt>
                <c:pt idx="9823">
                  <c:v>4.1932500000000002E-8</c:v>
                </c:pt>
                <c:pt idx="9824">
                  <c:v>4.1945000000000003E-8</c:v>
                </c:pt>
                <c:pt idx="9825">
                  <c:v>4.1957499999999997E-8</c:v>
                </c:pt>
                <c:pt idx="9826">
                  <c:v>4.1969999999999998E-8</c:v>
                </c:pt>
                <c:pt idx="9827">
                  <c:v>4.1982499999999999E-8</c:v>
                </c:pt>
                <c:pt idx="9828">
                  <c:v>4.1995E-8</c:v>
                </c:pt>
                <c:pt idx="9829">
                  <c:v>4.2007500000000001E-8</c:v>
                </c:pt>
                <c:pt idx="9830">
                  <c:v>4.2020000000000002E-8</c:v>
                </c:pt>
                <c:pt idx="9831">
                  <c:v>4.2032500000000003E-8</c:v>
                </c:pt>
                <c:pt idx="9832">
                  <c:v>4.2044999999999997E-8</c:v>
                </c:pt>
                <c:pt idx="9833">
                  <c:v>4.2057499999999998E-8</c:v>
                </c:pt>
                <c:pt idx="9834">
                  <c:v>4.2069999999999999E-8</c:v>
                </c:pt>
                <c:pt idx="9835">
                  <c:v>4.20825E-8</c:v>
                </c:pt>
                <c:pt idx="9836">
                  <c:v>4.2095000000000001E-8</c:v>
                </c:pt>
                <c:pt idx="9837">
                  <c:v>4.2107500000000002E-8</c:v>
                </c:pt>
                <c:pt idx="9838">
                  <c:v>4.2120000000000003E-8</c:v>
                </c:pt>
                <c:pt idx="9839">
                  <c:v>4.2132499999999997E-8</c:v>
                </c:pt>
                <c:pt idx="9840">
                  <c:v>4.2144999999999998E-8</c:v>
                </c:pt>
                <c:pt idx="9841">
                  <c:v>4.2157499999999999E-8</c:v>
                </c:pt>
                <c:pt idx="9842">
                  <c:v>4.217E-8</c:v>
                </c:pt>
                <c:pt idx="9843">
                  <c:v>4.2182500000000001E-8</c:v>
                </c:pt>
                <c:pt idx="9844">
                  <c:v>4.2195000000000002E-8</c:v>
                </c:pt>
                <c:pt idx="9845">
                  <c:v>4.2207500000000003E-8</c:v>
                </c:pt>
                <c:pt idx="9846">
                  <c:v>4.2219999999999997E-8</c:v>
                </c:pt>
                <c:pt idx="9847">
                  <c:v>4.2232499999999998E-8</c:v>
                </c:pt>
                <c:pt idx="9848">
                  <c:v>4.2244999999999999E-8</c:v>
                </c:pt>
                <c:pt idx="9849">
                  <c:v>4.22575E-8</c:v>
                </c:pt>
                <c:pt idx="9850">
                  <c:v>4.2270000000000001E-8</c:v>
                </c:pt>
                <c:pt idx="9851">
                  <c:v>4.2282500000000002E-8</c:v>
                </c:pt>
                <c:pt idx="9852">
                  <c:v>4.2295000000000003E-8</c:v>
                </c:pt>
                <c:pt idx="9853">
                  <c:v>4.2307499999999997E-8</c:v>
                </c:pt>
                <c:pt idx="9854">
                  <c:v>4.2319999999999998E-8</c:v>
                </c:pt>
                <c:pt idx="9855">
                  <c:v>4.2332499999999999E-8</c:v>
                </c:pt>
                <c:pt idx="9856">
                  <c:v>4.2345E-8</c:v>
                </c:pt>
                <c:pt idx="9857">
                  <c:v>4.2357500000000001E-8</c:v>
                </c:pt>
                <c:pt idx="9858">
                  <c:v>4.2370000000000002E-8</c:v>
                </c:pt>
                <c:pt idx="9859">
                  <c:v>4.2382500000000002E-8</c:v>
                </c:pt>
                <c:pt idx="9860">
                  <c:v>4.2394999999999997E-8</c:v>
                </c:pt>
                <c:pt idx="9861">
                  <c:v>4.2407499999999998E-8</c:v>
                </c:pt>
                <c:pt idx="9862">
                  <c:v>4.2419999999999999E-8</c:v>
                </c:pt>
                <c:pt idx="9863">
                  <c:v>4.24325E-8</c:v>
                </c:pt>
                <c:pt idx="9864">
                  <c:v>4.2445000000000001E-8</c:v>
                </c:pt>
                <c:pt idx="9865">
                  <c:v>4.2457500000000002E-8</c:v>
                </c:pt>
                <c:pt idx="9866">
                  <c:v>4.2470000000000002E-8</c:v>
                </c:pt>
                <c:pt idx="9867">
                  <c:v>4.2482499999999997E-8</c:v>
                </c:pt>
                <c:pt idx="9868">
                  <c:v>4.2494999999999998E-8</c:v>
                </c:pt>
                <c:pt idx="9869">
                  <c:v>4.2507499999999999E-8</c:v>
                </c:pt>
                <c:pt idx="9870">
                  <c:v>4.252E-8</c:v>
                </c:pt>
                <c:pt idx="9871">
                  <c:v>4.2532500000000001E-8</c:v>
                </c:pt>
                <c:pt idx="9872">
                  <c:v>4.2545000000000001E-8</c:v>
                </c:pt>
                <c:pt idx="9873">
                  <c:v>4.2557500000000002E-8</c:v>
                </c:pt>
                <c:pt idx="9874">
                  <c:v>4.2569999999999997E-8</c:v>
                </c:pt>
                <c:pt idx="9875">
                  <c:v>4.2582499999999998E-8</c:v>
                </c:pt>
                <c:pt idx="9876">
                  <c:v>4.2594999999999999E-8</c:v>
                </c:pt>
                <c:pt idx="9877">
                  <c:v>4.26075E-8</c:v>
                </c:pt>
                <c:pt idx="9878">
                  <c:v>4.262E-8</c:v>
                </c:pt>
                <c:pt idx="9879">
                  <c:v>4.2632500000000001E-8</c:v>
                </c:pt>
                <c:pt idx="9880">
                  <c:v>4.2645000000000002E-8</c:v>
                </c:pt>
                <c:pt idx="9881">
                  <c:v>4.2657500000000003E-8</c:v>
                </c:pt>
                <c:pt idx="9882">
                  <c:v>4.2669999999999998E-8</c:v>
                </c:pt>
                <c:pt idx="9883">
                  <c:v>4.2682499999999999E-8</c:v>
                </c:pt>
                <c:pt idx="9884">
                  <c:v>4.2694999999999999E-8</c:v>
                </c:pt>
                <c:pt idx="9885">
                  <c:v>4.27075E-8</c:v>
                </c:pt>
                <c:pt idx="9886">
                  <c:v>4.2720000000000001E-8</c:v>
                </c:pt>
                <c:pt idx="9887">
                  <c:v>4.2732500000000002E-8</c:v>
                </c:pt>
                <c:pt idx="9888">
                  <c:v>4.2745000000000003E-8</c:v>
                </c:pt>
                <c:pt idx="9889">
                  <c:v>4.2757499999999998E-8</c:v>
                </c:pt>
                <c:pt idx="9890">
                  <c:v>4.2769999999999999E-8</c:v>
                </c:pt>
                <c:pt idx="9891">
                  <c:v>4.2782499999999999E-8</c:v>
                </c:pt>
                <c:pt idx="9892">
                  <c:v>4.2795E-8</c:v>
                </c:pt>
                <c:pt idx="9893">
                  <c:v>4.2807500000000001E-8</c:v>
                </c:pt>
                <c:pt idx="9894">
                  <c:v>4.2820000000000002E-8</c:v>
                </c:pt>
                <c:pt idx="9895">
                  <c:v>4.2832500000000003E-8</c:v>
                </c:pt>
                <c:pt idx="9896">
                  <c:v>4.2844999999999998E-8</c:v>
                </c:pt>
                <c:pt idx="9897">
                  <c:v>4.2857499999999998E-8</c:v>
                </c:pt>
                <c:pt idx="9898">
                  <c:v>4.2869999999999999E-8</c:v>
                </c:pt>
                <c:pt idx="9899">
                  <c:v>4.28825E-8</c:v>
                </c:pt>
                <c:pt idx="9900">
                  <c:v>4.2895000000000001E-8</c:v>
                </c:pt>
                <c:pt idx="9901">
                  <c:v>4.2907500000000002E-8</c:v>
                </c:pt>
                <c:pt idx="9902">
                  <c:v>4.2920000000000003E-8</c:v>
                </c:pt>
                <c:pt idx="9903">
                  <c:v>4.2932499999999997E-8</c:v>
                </c:pt>
                <c:pt idx="9904">
                  <c:v>4.2944999999999998E-8</c:v>
                </c:pt>
                <c:pt idx="9905">
                  <c:v>4.2957499999999999E-8</c:v>
                </c:pt>
                <c:pt idx="9906">
                  <c:v>4.297E-8</c:v>
                </c:pt>
                <c:pt idx="9907">
                  <c:v>4.2982500000000001E-8</c:v>
                </c:pt>
                <c:pt idx="9908">
                  <c:v>4.2995000000000002E-8</c:v>
                </c:pt>
                <c:pt idx="9909">
                  <c:v>4.3007500000000003E-8</c:v>
                </c:pt>
                <c:pt idx="9910">
                  <c:v>4.3019999999999997E-8</c:v>
                </c:pt>
                <c:pt idx="9911">
                  <c:v>4.3032499999999998E-8</c:v>
                </c:pt>
                <c:pt idx="9912">
                  <c:v>4.3044999999999999E-8</c:v>
                </c:pt>
                <c:pt idx="9913">
                  <c:v>4.30575E-8</c:v>
                </c:pt>
                <c:pt idx="9914">
                  <c:v>4.3070000000000001E-8</c:v>
                </c:pt>
                <c:pt idx="9915">
                  <c:v>4.3082500000000002E-8</c:v>
                </c:pt>
                <c:pt idx="9916">
                  <c:v>4.3095000000000003E-8</c:v>
                </c:pt>
                <c:pt idx="9917">
                  <c:v>4.3107499999999997E-8</c:v>
                </c:pt>
                <c:pt idx="9918">
                  <c:v>4.3119999999999998E-8</c:v>
                </c:pt>
                <c:pt idx="9919">
                  <c:v>4.3132499999999999E-8</c:v>
                </c:pt>
                <c:pt idx="9920">
                  <c:v>4.3145E-8</c:v>
                </c:pt>
                <c:pt idx="9921">
                  <c:v>4.3157500000000001E-8</c:v>
                </c:pt>
                <c:pt idx="9922">
                  <c:v>4.3170000000000002E-8</c:v>
                </c:pt>
                <c:pt idx="9923">
                  <c:v>4.3182500000000003E-8</c:v>
                </c:pt>
                <c:pt idx="9924">
                  <c:v>4.3194999999999997E-8</c:v>
                </c:pt>
                <c:pt idx="9925">
                  <c:v>4.3207499999999998E-8</c:v>
                </c:pt>
                <c:pt idx="9926">
                  <c:v>4.3219999999999999E-8</c:v>
                </c:pt>
                <c:pt idx="9927">
                  <c:v>4.32325E-8</c:v>
                </c:pt>
                <c:pt idx="9928">
                  <c:v>4.3245000000000001E-8</c:v>
                </c:pt>
                <c:pt idx="9929">
                  <c:v>4.3257500000000002E-8</c:v>
                </c:pt>
                <c:pt idx="9930">
                  <c:v>4.3270000000000003E-8</c:v>
                </c:pt>
                <c:pt idx="9931">
                  <c:v>4.3282499999999997E-8</c:v>
                </c:pt>
                <c:pt idx="9932">
                  <c:v>4.3294999999999998E-8</c:v>
                </c:pt>
                <c:pt idx="9933">
                  <c:v>4.3307499999999999E-8</c:v>
                </c:pt>
                <c:pt idx="9934">
                  <c:v>4.332E-8</c:v>
                </c:pt>
                <c:pt idx="9935">
                  <c:v>4.3332500000000001E-8</c:v>
                </c:pt>
                <c:pt idx="9936">
                  <c:v>4.3345000000000002E-8</c:v>
                </c:pt>
                <c:pt idx="9937">
                  <c:v>4.3357500000000003E-8</c:v>
                </c:pt>
                <c:pt idx="9938">
                  <c:v>4.3369999999999997E-8</c:v>
                </c:pt>
                <c:pt idx="9939">
                  <c:v>4.3382499999999998E-8</c:v>
                </c:pt>
                <c:pt idx="9940">
                  <c:v>4.3394999999999999E-8</c:v>
                </c:pt>
                <c:pt idx="9941">
                  <c:v>4.34075E-8</c:v>
                </c:pt>
                <c:pt idx="9942">
                  <c:v>4.3420000000000001E-8</c:v>
                </c:pt>
                <c:pt idx="9943">
                  <c:v>4.3432500000000002E-8</c:v>
                </c:pt>
                <c:pt idx="9944">
                  <c:v>4.3445000000000003E-8</c:v>
                </c:pt>
                <c:pt idx="9945">
                  <c:v>4.3457499999999997E-8</c:v>
                </c:pt>
                <c:pt idx="9946">
                  <c:v>4.3469999999999998E-8</c:v>
                </c:pt>
                <c:pt idx="9947">
                  <c:v>4.3482499999999999E-8</c:v>
                </c:pt>
                <c:pt idx="9948">
                  <c:v>4.3495E-8</c:v>
                </c:pt>
                <c:pt idx="9949">
                  <c:v>4.3507500000000001E-8</c:v>
                </c:pt>
                <c:pt idx="9950">
                  <c:v>4.3520000000000002E-8</c:v>
                </c:pt>
                <c:pt idx="9951">
                  <c:v>4.3532500000000003E-8</c:v>
                </c:pt>
                <c:pt idx="9952">
                  <c:v>4.3544999999999997E-8</c:v>
                </c:pt>
                <c:pt idx="9953">
                  <c:v>4.3557499999999998E-8</c:v>
                </c:pt>
                <c:pt idx="9954">
                  <c:v>4.3569999999999999E-8</c:v>
                </c:pt>
                <c:pt idx="9955">
                  <c:v>4.35825E-8</c:v>
                </c:pt>
                <c:pt idx="9956">
                  <c:v>4.3595000000000001E-8</c:v>
                </c:pt>
                <c:pt idx="9957">
                  <c:v>4.3607500000000002E-8</c:v>
                </c:pt>
                <c:pt idx="9958">
                  <c:v>4.3620000000000003E-8</c:v>
                </c:pt>
                <c:pt idx="9959">
                  <c:v>4.3632499999999997E-8</c:v>
                </c:pt>
                <c:pt idx="9960">
                  <c:v>4.3644999999999998E-8</c:v>
                </c:pt>
                <c:pt idx="9961">
                  <c:v>4.3657499999999999E-8</c:v>
                </c:pt>
                <c:pt idx="9962">
                  <c:v>4.367E-8</c:v>
                </c:pt>
                <c:pt idx="9963">
                  <c:v>4.3682500000000001E-8</c:v>
                </c:pt>
                <c:pt idx="9964">
                  <c:v>4.3695000000000002E-8</c:v>
                </c:pt>
                <c:pt idx="9965">
                  <c:v>4.3707500000000003E-8</c:v>
                </c:pt>
                <c:pt idx="9966">
                  <c:v>4.3719999999999997E-8</c:v>
                </c:pt>
                <c:pt idx="9967">
                  <c:v>4.3732499999999998E-8</c:v>
                </c:pt>
                <c:pt idx="9968">
                  <c:v>4.3744999999999999E-8</c:v>
                </c:pt>
                <c:pt idx="9969">
                  <c:v>4.37575E-8</c:v>
                </c:pt>
                <c:pt idx="9970">
                  <c:v>4.3770000000000001E-8</c:v>
                </c:pt>
                <c:pt idx="9971">
                  <c:v>4.3782500000000002E-8</c:v>
                </c:pt>
                <c:pt idx="9972">
                  <c:v>4.3795000000000003E-8</c:v>
                </c:pt>
                <c:pt idx="9973">
                  <c:v>4.3807499999999997E-8</c:v>
                </c:pt>
                <c:pt idx="9974">
                  <c:v>4.3819999999999998E-8</c:v>
                </c:pt>
                <c:pt idx="9975">
                  <c:v>4.3832499999999999E-8</c:v>
                </c:pt>
                <c:pt idx="9976">
                  <c:v>4.3845E-8</c:v>
                </c:pt>
                <c:pt idx="9977">
                  <c:v>4.3857500000000001E-8</c:v>
                </c:pt>
                <c:pt idx="9978">
                  <c:v>4.3870000000000002E-8</c:v>
                </c:pt>
                <c:pt idx="9979">
                  <c:v>4.3882500000000003E-8</c:v>
                </c:pt>
                <c:pt idx="9980">
                  <c:v>4.3894999999999997E-8</c:v>
                </c:pt>
                <c:pt idx="9981">
                  <c:v>4.3907499999999998E-8</c:v>
                </c:pt>
                <c:pt idx="9982">
                  <c:v>4.3919999999999999E-8</c:v>
                </c:pt>
                <c:pt idx="9983">
                  <c:v>4.39325E-8</c:v>
                </c:pt>
                <c:pt idx="9984">
                  <c:v>4.3945000000000001E-8</c:v>
                </c:pt>
                <c:pt idx="9985">
                  <c:v>4.3957500000000002E-8</c:v>
                </c:pt>
                <c:pt idx="9986">
                  <c:v>4.3970000000000003E-8</c:v>
                </c:pt>
                <c:pt idx="9987">
                  <c:v>4.3982499999999997E-8</c:v>
                </c:pt>
                <c:pt idx="9988">
                  <c:v>4.3994999999999998E-8</c:v>
                </c:pt>
                <c:pt idx="9989">
                  <c:v>4.4007499999999999E-8</c:v>
                </c:pt>
                <c:pt idx="9990">
                  <c:v>4.402E-8</c:v>
                </c:pt>
                <c:pt idx="9991">
                  <c:v>4.4032500000000001E-8</c:v>
                </c:pt>
                <c:pt idx="9992">
                  <c:v>4.4045000000000002E-8</c:v>
                </c:pt>
                <c:pt idx="9993">
                  <c:v>4.4057500000000003E-8</c:v>
                </c:pt>
                <c:pt idx="9994">
                  <c:v>4.4069999999999997E-8</c:v>
                </c:pt>
                <c:pt idx="9995">
                  <c:v>4.4082499999999998E-8</c:v>
                </c:pt>
                <c:pt idx="9996">
                  <c:v>4.4094999999999999E-8</c:v>
                </c:pt>
                <c:pt idx="9997">
                  <c:v>4.41075E-8</c:v>
                </c:pt>
                <c:pt idx="9998">
                  <c:v>4.4120000000000001E-8</c:v>
                </c:pt>
                <c:pt idx="9999">
                  <c:v>4.4132500000000002E-8</c:v>
                </c:pt>
                <c:pt idx="10000">
                  <c:v>4.4145000000000003E-8</c:v>
                </c:pt>
                <c:pt idx="10001">
                  <c:v>4.4157499999999997E-8</c:v>
                </c:pt>
                <c:pt idx="10002">
                  <c:v>4.4169999999999998E-8</c:v>
                </c:pt>
                <c:pt idx="10003">
                  <c:v>4.4182499999999999E-8</c:v>
                </c:pt>
                <c:pt idx="10004">
                  <c:v>4.4195E-8</c:v>
                </c:pt>
                <c:pt idx="10005">
                  <c:v>4.4207500000000001E-8</c:v>
                </c:pt>
                <c:pt idx="10006">
                  <c:v>4.4220000000000002E-8</c:v>
                </c:pt>
                <c:pt idx="10007">
                  <c:v>4.4232500000000003E-8</c:v>
                </c:pt>
                <c:pt idx="10008">
                  <c:v>4.4244999999999997E-8</c:v>
                </c:pt>
                <c:pt idx="10009">
                  <c:v>4.4257499999999998E-8</c:v>
                </c:pt>
                <c:pt idx="10010">
                  <c:v>4.4269999999999999E-8</c:v>
                </c:pt>
                <c:pt idx="10011">
                  <c:v>4.42825E-8</c:v>
                </c:pt>
                <c:pt idx="10012">
                  <c:v>4.4295000000000001E-8</c:v>
                </c:pt>
                <c:pt idx="10013">
                  <c:v>4.4307500000000002E-8</c:v>
                </c:pt>
                <c:pt idx="10014">
                  <c:v>4.4320000000000002E-8</c:v>
                </c:pt>
                <c:pt idx="10015">
                  <c:v>4.4332499999999997E-8</c:v>
                </c:pt>
                <c:pt idx="10016">
                  <c:v>4.4344999999999998E-8</c:v>
                </c:pt>
                <c:pt idx="10017">
                  <c:v>4.4357499999999999E-8</c:v>
                </c:pt>
                <c:pt idx="10018">
                  <c:v>4.437E-8</c:v>
                </c:pt>
                <c:pt idx="10019">
                  <c:v>4.4382500000000001E-8</c:v>
                </c:pt>
                <c:pt idx="10020">
                  <c:v>4.4395000000000001E-8</c:v>
                </c:pt>
                <c:pt idx="10021">
                  <c:v>4.4407500000000002E-8</c:v>
                </c:pt>
                <c:pt idx="10022">
                  <c:v>4.4419999999999997E-8</c:v>
                </c:pt>
                <c:pt idx="10023">
                  <c:v>4.4432499999999998E-8</c:v>
                </c:pt>
                <c:pt idx="10024">
                  <c:v>4.4444999999999999E-8</c:v>
                </c:pt>
                <c:pt idx="10025">
                  <c:v>4.44575E-8</c:v>
                </c:pt>
                <c:pt idx="10026">
                  <c:v>4.447E-8</c:v>
                </c:pt>
                <c:pt idx="10027">
                  <c:v>4.4482500000000001E-8</c:v>
                </c:pt>
                <c:pt idx="10028">
                  <c:v>4.4495000000000002E-8</c:v>
                </c:pt>
                <c:pt idx="10029">
                  <c:v>4.4507499999999997E-8</c:v>
                </c:pt>
                <c:pt idx="10030">
                  <c:v>4.4519999999999998E-8</c:v>
                </c:pt>
                <c:pt idx="10031">
                  <c:v>4.4532499999999999E-8</c:v>
                </c:pt>
                <c:pt idx="10032">
                  <c:v>4.4545E-8</c:v>
                </c:pt>
                <c:pt idx="10033">
                  <c:v>4.45575E-8</c:v>
                </c:pt>
                <c:pt idx="10034">
                  <c:v>4.4570000000000001E-8</c:v>
                </c:pt>
                <c:pt idx="10035">
                  <c:v>4.4582500000000002E-8</c:v>
                </c:pt>
                <c:pt idx="10036">
                  <c:v>4.4595000000000003E-8</c:v>
                </c:pt>
                <c:pt idx="10037">
                  <c:v>4.4607499999999998E-8</c:v>
                </c:pt>
                <c:pt idx="10038">
                  <c:v>4.4619999999999999E-8</c:v>
                </c:pt>
                <c:pt idx="10039">
                  <c:v>4.4632499999999999E-8</c:v>
                </c:pt>
                <c:pt idx="10040">
                  <c:v>4.4645E-8</c:v>
                </c:pt>
                <c:pt idx="10041">
                  <c:v>4.4657500000000001E-8</c:v>
                </c:pt>
                <c:pt idx="10042">
                  <c:v>4.4670000000000002E-8</c:v>
                </c:pt>
                <c:pt idx="10043">
                  <c:v>4.4682500000000003E-8</c:v>
                </c:pt>
                <c:pt idx="10044">
                  <c:v>4.4694999999999998E-8</c:v>
                </c:pt>
                <c:pt idx="10045">
                  <c:v>4.4707499999999998E-8</c:v>
                </c:pt>
                <c:pt idx="10046">
                  <c:v>4.4719999999999999E-8</c:v>
                </c:pt>
                <c:pt idx="10047">
                  <c:v>4.47325E-8</c:v>
                </c:pt>
                <c:pt idx="10048">
                  <c:v>4.4745000000000001E-8</c:v>
                </c:pt>
                <c:pt idx="10049">
                  <c:v>4.4757500000000002E-8</c:v>
                </c:pt>
                <c:pt idx="10050">
                  <c:v>4.4770000000000003E-8</c:v>
                </c:pt>
                <c:pt idx="10051">
                  <c:v>4.4782499999999998E-8</c:v>
                </c:pt>
                <c:pt idx="10052">
                  <c:v>4.4794999999999998E-8</c:v>
                </c:pt>
                <c:pt idx="10053">
                  <c:v>4.4807499999999999E-8</c:v>
                </c:pt>
                <c:pt idx="10054">
                  <c:v>4.482E-8</c:v>
                </c:pt>
                <c:pt idx="10055">
                  <c:v>4.4832500000000001E-8</c:v>
                </c:pt>
                <c:pt idx="10056">
                  <c:v>4.4845000000000002E-8</c:v>
                </c:pt>
                <c:pt idx="10057">
                  <c:v>4.4857500000000003E-8</c:v>
                </c:pt>
                <c:pt idx="10058">
                  <c:v>4.4869999999999997E-8</c:v>
                </c:pt>
                <c:pt idx="10059">
                  <c:v>4.4882499999999998E-8</c:v>
                </c:pt>
                <c:pt idx="10060">
                  <c:v>4.4894999999999999E-8</c:v>
                </c:pt>
                <c:pt idx="10061">
                  <c:v>4.49075E-8</c:v>
                </c:pt>
                <c:pt idx="10062">
                  <c:v>4.4920000000000001E-8</c:v>
                </c:pt>
                <c:pt idx="10063">
                  <c:v>4.4932500000000002E-8</c:v>
                </c:pt>
                <c:pt idx="10064">
                  <c:v>4.4945000000000003E-8</c:v>
                </c:pt>
                <c:pt idx="10065">
                  <c:v>4.4957499999999997E-8</c:v>
                </c:pt>
                <c:pt idx="10066">
                  <c:v>4.4969999999999998E-8</c:v>
                </c:pt>
                <c:pt idx="10067">
                  <c:v>4.4982499999999999E-8</c:v>
                </c:pt>
                <c:pt idx="10068">
                  <c:v>4.4995E-8</c:v>
                </c:pt>
                <c:pt idx="10069">
                  <c:v>4.5007500000000001E-8</c:v>
                </c:pt>
                <c:pt idx="10070">
                  <c:v>4.5020000000000002E-8</c:v>
                </c:pt>
                <c:pt idx="10071">
                  <c:v>4.5032500000000003E-8</c:v>
                </c:pt>
                <c:pt idx="10072">
                  <c:v>4.5044999999999997E-8</c:v>
                </c:pt>
                <c:pt idx="10073">
                  <c:v>4.5057499999999998E-8</c:v>
                </c:pt>
                <c:pt idx="10074">
                  <c:v>4.5069999999999999E-8</c:v>
                </c:pt>
                <c:pt idx="10075">
                  <c:v>4.50825E-8</c:v>
                </c:pt>
                <c:pt idx="10076">
                  <c:v>4.5095000000000001E-8</c:v>
                </c:pt>
                <c:pt idx="10077">
                  <c:v>4.5107500000000002E-8</c:v>
                </c:pt>
                <c:pt idx="10078">
                  <c:v>4.5120000000000003E-8</c:v>
                </c:pt>
                <c:pt idx="10079">
                  <c:v>4.5132499999999997E-8</c:v>
                </c:pt>
                <c:pt idx="10080">
                  <c:v>4.5144999999999998E-8</c:v>
                </c:pt>
                <c:pt idx="10081">
                  <c:v>4.5157499999999999E-8</c:v>
                </c:pt>
                <c:pt idx="10082">
                  <c:v>4.517E-8</c:v>
                </c:pt>
                <c:pt idx="10083">
                  <c:v>4.5182500000000001E-8</c:v>
                </c:pt>
                <c:pt idx="10084">
                  <c:v>4.5195000000000002E-8</c:v>
                </c:pt>
                <c:pt idx="10085">
                  <c:v>4.5207500000000003E-8</c:v>
                </c:pt>
                <c:pt idx="10086">
                  <c:v>4.5219999999999997E-8</c:v>
                </c:pt>
                <c:pt idx="10087">
                  <c:v>4.5232499999999998E-8</c:v>
                </c:pt>
                <c:pt idx="10088">
                  <c:v>4.5244999999999999E-8</c:v>
                </c:pt>
                <c:pt idx="10089">
                  <c:v>4.52575E-8</c:v>
                </c:pt>
                <c:pt idx="10090">
                  <c:v>4.5270000000000001E-8</c:v>
                </c:pt>
                <c:pt idx="10091">
                  <c:v>4.5282500000000002E-8</c:v>
                </c:pt>
                <c:pt idx="10092">
                  <c:v>4.5295000000000003E-8</c:v>
                </c:pt>
                <c:pt idx="10093">
                  <c:v>4.5307499999999997E-8</c:v>
                </c:pt>
                <c:pt idx="10094">
                  <c:v>4.5319999999999998E-8</c:v>
                </c:pt>
                <c:pt idx="10095">
                  <c:v>4.5332499999999999E-8</c:v>
                </c:pt>
                <c:pt idx="10096">
                  <c:v>4.5345E-8</c:v>
                </c:pt>
                <c:pt idx="10097">
                  <c:v>4.5357500000000001E-8</c:v>
                </c:pt>
                <c:pt idx="10098">
                  <c:v>4.5370000000000002E-8</c:v>
                </c:pt>
                <c:pt idx="10099">
                  <c:v>4.5382500000000003E-8</c:v>
                </c:pt>
                <c:pt idx="10100">
                  <c:v>4.5394999999999997E-8</c:v>
                </c:pt>
                <c:pt idx="10101">
                  <c:v>4.5407499999999998E-8</c:v>
                </c:pt>
                <c:pt idx="10102">
                  <c:v>4.5419999999999999E-8</c:v>
                </c:pt>
                <c:pt idx="10103">
                  <c:v>4.54325E-8</c:v>
                </c:pt>
                <c:pt idx="10104">
                  <c:v>4.5445000000000001E-8</c:v>
                </c:pt>
                <c:pt idx="10105">
                  <c:v>4.5457500000000002E-8</c:v>
                </c:pt>
                <c:pt idx="10106">
                  <c:v>4.5470000000000003E-8</c:v>
                </c:pt>
                <c:pt idx="10107">
                  <c:v>4.5482499999999997E-8</c:v>
                </c:pt>
                <c:pt idx="10108">
                  <c:v>4.5494999999999998E-8</c:v>
                </c:pt>
                <c:pt idx="10109">
                  <c:v>4.5507499999999999E-8</c:v>
                </c:pt>
                <c:pt idx="10110">
                  <c:v>4.552E-8</c:v>
                </c:pt>
                <c:pt idx="10111">
                  <c:v>4.5532500000000001E-8</c:v>
                </c:pt>
                <c:pt idx="10112">
                  <c:v>4.5545000000000002E-8</c:v>
                </c:pt>
                <c:pt idx="10113">
                  <c:v>4.5557500000000003E-8</c:v>
                </c:pt>
                <c:pt idx="10114">
                  <c:v>4.5569999999999997E-8</c:v>
                </c:pt>
                <c:pt idx="10115">
                  <c:v>4.5582499999999998E-8</c:v>
                </c:pt>
                <c:pt idx="10116">
                  <c:v>4.5594999999999999E-8</c:v>
                </c:pt>
                <c:pt idx="10117">
                  <c:v>4.56075E-8</c:v>
                </c:pt>
                <c:pt idx="10118">
                  <c:v>4.5620000000000001E-8</c:v>
                </c:pt>
                <c:pt idx="10119">
                  <c:v>4.5632500000000002E-8</c:v>
                </c:pt>
                <c:pt idx="10120">
                  <c:v>4.5645000000000003E-8</c:v>
                </c:pt>
                <c:pt idx="10121">
                  <c:v>4.5657499999999997E-8</c:v>
                </c:pt>
                <c:pt idx="10122">
                  <c:v>4.5669999999999998E-8</c:v>
                </c:pt>
                <c:pt idx="10123">
                  <c:v>4.5682499999999999E-8</c:v>
                </c:pt>
                <c:pt idx="10124">
                  <c:v>4.5695E-8</c:v>
                </c:pt>
                <c:pt idx="10125">
                  <c:v>4.5707500000000001E-8</c:v>
                </c:pt>
                <c:pt idx="10126">
                  <c:v>4.5720000000000002E-8</c:v>
                </c:pt>
                <c:pt idx="10127">
                  <c:v>4.5732500000000003E-8</c:v>
                </c:pt>
                <c:pt idx="10128">
                  <c:v>4.5744999999999997E-8</c:v>
                </c:pt>
                <c:pt idx="10129">
                  <c:v>4.5757499999999998E-8</c:v>
                </c:pt>
                <c:pt idx="10130">
                  <c:v>4.5769999999999999E-8</c:v>
                </c:pt>
                <c:pt idx="10131">
                  <c:v>4.57825E-8</c:v>
                </c:pt>
                <c:pt idx="10132">
                  <c:v>4.5795000000000001E-8</c:v>
                </c:pt>
                <c:pt idx="10133">
                  <c:v>4.5807500000000002E-8</c:v>
                </c:pt>
                <c:pt idx="10134">
                  <c:v>4.5820000000000003E-8</c:v>
                </c:pt>
                <c:pt idx="10135">
                  <c:v>4.5832499999999997E-8</c:v>
                </c:pt>
                <c:pt idx="10136">
                  <c:v>4.5844999999999998E-8</c:v>
                </c:pt>
                <c:pt idx="10137">
                  <c:v>4.5857499999999999E-8</c:v>
                </c:pt>
                <c:pt idx="10138">
                  <c:v>4.587E-8</c:v>
                </c:pt>
                <c:pt idx="10139">
                  <c:v>4.5882500000000001E-8</c:v>
                </c:pt>
                <c:pt idx="10140">
                  <c:v>4.5895000000000002E-8</c:v>
                </c:pt>
                <c:pt idx="10141">
                  <c:v>4.5907500000000003E-8</c:v>
                </c:pt>
                <c:pt idx="10142">
                  <c:v>4.5919999999999997E-8</c:v>
                </c:pt>
                <c:pt idx="10143">
                  <c:v>4.5932499999999998E-8</c:v>
                </c:pt>
                <c:pt idx="10144">
                  <c:v>4.5944999999999999E-8</c:v>
                </c:pt>
                <c:pt idx="10145">
                  <c:v>4.59575E-8</c:v>
                </c:pt>
                <c:pt idx="10146">
                  <c:v>4.5970000000000001E-8</c:v>
                </c:pt>
                <c:pt idx="10147">
                  <c:v>4.5982500000000002E-8</c:v>
                </c:pt>
                <c:pt idx="10148">
                  <c:v>4.5995000000000003E-8</c:v>
                </c:pt>
                <c:pt idx="10149">
                  <c:v>4.6007499999999997E-8</c:v>
                </c:pt>
                <c:pt idx="10150">
                  <c:v>4.6019999999999998E-8</c:v>
                </c:pt>
                <c:pt idx="10151">
                  <c:v>4.6032499999999999E-8</c:v>
                </c:pt>
                <c:pt idx="10152">
                  <c:v>4.6045E-8</c:v>
                </c:pt>
                <c:pt idx="10153">
                  <c:v>4.6057500000000001E-8</c:v>
                </c:pt>
                <c:pt idx="10154">
                  <c:v>4.6070000000000002E-8</c:v>
                </c:pt>
                <c:pt idx="10155">
                  <c:v>4.6082500000000003E-8</c:v>
                </c:pt>
                <c:pt idx="10156">
                  <c:v>4.6094999999999997E-8</c:v>
                </c:pt>
                <c:pt idx="10157">
                  <c:v>4.6107499999999998E-8</c:v>
                </c:pt>
                <c:pt idx="10158">
                  <c:v>4.6119999999999999E-8</c:v>
                </c:pt>
                <c:pt idx="10159">
                  <c:v>4.61325E-8</c:v>
                </c:pt>
                <c:pt idx="10160">
                  <c:v>4.6145000000000001E-8</c:v>
                </c:pt>
                <c:pt idx="10161">
                  <c:v>4.6157500000000002E-8</c:v>
                </c:pt>
                <c:pt idx="10162">
                  <c:v>4.6170000000000002E-8</c:v>
                </c:pt>
                <c:pt idx="10163">
                  <c:v>4.6182499999999997E-8</c:v>
                </c:pt>
                <c:pt idx="10164">
                  <c:v>4.6194999999999998E-8</c:v>
                </c:pt>
                <c:pt idx="10165">
                  <c:v>4.6207499999999999E-8</c:v>
                </c:pt>
                <c:pt idx="10166">
                  <c:v>4.622E-8</c:v>
                </c:pt>
                <c:pt idx="10167">
                  <c:v>4.6232500000000001E-8</c:v>
                </c:pt>
                <c:pt idx="10168">
                  <c:v>4.6245000000000002E-8</c:v>
                </c:pt>
                <c:pt idx="10169">
                  <c:v>4.6257500000000002E-8</c:v>
                </c:pt>
                <c:pt idx="10170">
                  <c:v>4.6269999999999997E-8</c:v>
                </c:pt>
                <c:pt idx="10171">
                  <c:v>4.6282499999999998E-8</c:v>
                </c:pt>
                <c:pt idx="10172">
                  <c:v>4.6294999999999999E-8</c:v>
                </c:pt>
                <c:pt idx="10173">
                  <c:v>4.63075E-8</c:v>
                </c:pt>
                <c:pt idx="10174">
                  <c:v>4.6320000000000001E-8</c:v>
                </c:pt>
                <c:pt idx="10175">
                  <c:v>4.6332500000000001E-8</c:v>
                </c:pt>
                <c:pt idx="10176">
                  <c:v>4.6345000000000002E-8</c:v>
                </c:pt>
                <c:pt idx="10177">
                  <c:v>4.6357499999999997E-8</c:v>
                </c:pt>
                <c:pt idx="10178">
                  <c:v>4.6369999999999998E-8</c:v>
                </c:pt>
                <c:pt idx="10179">
                  <c:v>4.6382499999999999E-8</c:v>
                </c:pt>
                <c:pt idx="10180">
                  <c:v>4.6395E-8</c:v>
                </c:pt>
                <c:pt idx="10181">
                  <c:v>4.64075E-8</c:v>
                </c:pt>
                <c:pt idx="10182">
                  <c:v>4.6420000000000001E-8</c:v>
                </c:pt>
                <c:pt idx="10183">
                  <c:v>4.6432500000000002E-8</c:v>
                </c:pt>
                <c:pt idx="10184">
                  <c:v>4.6445000000000003E-8</c:v>
                </c:pt>
                <c:pt idx="10185">
                  <c:v>4.6457499999999998E-8</c:v>
                </c:pt>
                <c:pt idx="10186">
                  <c:v>4.6469999999999999E-8</c:v>
                </c:pt>
                <c:pt idx="10187">
                  <c:v>4.6482499999999999E-8</c:v>
                </c:pt>
                <c:pt idx="10188">
                  <c:v>4.6495E-8</c:v>
                </c:pt>
                <c:pt idx="10189">
                  <c:v>4.6507500000000001E-8</c:v>
                </c:pt>
                <c:pt idx="10190">
                  <c:v>4.6520000000000002E-8</c:v>
                </c:pt>
                <c:pt idx="10191">
                  <c:v>4.6532500000000003E-8</c:v>
                </c:pt>
                <c:pt idx="10192">
                  <c:v>4.6544999999999998E-8</c:v>
                </c:pt>
                <c:pt idx="10193">
                  <c:v>4.6557499999999999E-8</c:v>
                </c:pt>
                <c:pt idx="10194">
                  <c:v>4.6569999999999999E-8</c:v>
                </c:pt>
                <c:pt idx="10195">
                  <c:v>4.65825E-8</c:v>
                </c:pt>
                <c:pt idx="10196">
                  <c:v>4.6595000000000001E-8</c:v>
                </c:pt>
                <c:pt idx="10197">
                  <c:v>4.6607500000000002E-8</c:v>
                </c:pt>
                <c:pt idx="10198">
                  <c:v>4.6620000000000003E-8</c:v>
                </c:pt>
                <c:pt idx="10199">
                  <c:v>4.6632499999999998E-8</c:v>
                </c:pt>
                <c:pt idx="10200">
                  <c:v>4.6644999999999998E-8</c:v>
                </c:pt>
                <c:pt idx="10201">
                  <c:v>4.6657499999999999E-8</c:v>
                </c:pt>
                <c:pt idx="10202">
                  <c:v>4.667E-8</c:v>
                </c:pt>
                <c:pt idx="10203">
                  <c:v>4.6682500000000001E-8</c:v>
                </c:pt>
                <c:pt idx="10204">
                  <c:v>4.6695000000000002E-8</c:v>
                </c:pt>
                <c:pt idx="10205">
                  <c:v>4.6707500000000003E-8</c:v>
                </c:pt>
                <c:pt idx="10206">
                  <c:v>4.6719999999999997E-8</c:v>
                </c:pt>
                <c:pt idx="10207">
                  <c:v>4.6732499999999998E-8</c:v>
                </c:pt>
                <c:pt idx="10208">
                  <c:v>4.6744999999999999E-8</c:v>
                </c:pt>
                <c:pt idx="10209">
                  <c:v>4.67575E-8</c:v>
                </c:pt>
                <c:pt idx="10210">
                  <c:v>4.6770000000000001E-8</c:v>
                </c:pt>
                <c:pt idx="10211">
                  <c:v>4.6782500000000002E-8</c:v>
                </c:pt>
                <c:pt idx="10212">
                  <c:v>4.6795000000000003E-8</c:v>
                </c:pt>
                <c:pt idx="10213">
                  <c:v>4.6807499999999997E-8</c:v>
                </c:pt>
                <c:pt idx="10214">
                  <c:v>4.6819999999999998E-8</c:v>
                </c:pt>
                <c:pt idx="10215">
                  <c:v>4.6832499999999999E-8</c:v>
                </c:pt>
                <c:pt idx="10216">
                  <c:v>4.6845E-8</c:v>
                </c:pt>
                <c:pt idx="10217">
                  <c:v>4.6857500000000001E-8</c:v>
                </c:pt>
                <c:pt idx="10218">
                  <c:v>4.6870000000000002E-8</c:v>
                </c:pt>
                <c:pt idx="10219">
                  <c:v>4.6882500000000003E-8</c:v>
                </c:pt>
                <c:pt idx="10220">
                  <c:v>4.6894999999999997E-8</c:v>
                </c:pt>
                <c:pt idx="10221">
                  <c:v>4.6907499999999998E-8</c:v>
                </c:pt>
                <c:pt idx="10222">
                  <c:v>4.6919999999999999E-8</c:v>
                </c:pt>
                <c:pt idx="10223">
                  <c:v>4.69325E-8</c:v>
                </c:pt>
                <c:pt idx="10224">
                  <c:v>4.6945000000000001E-8</c:v>
                </c:pt>
                <c:pt idx="10225">
                  <c:v>4.6957500000000002E-8</c:v>
                </c:pt>
                <c:pt idx="10226">
                  <c:v>4.6970000000000003E-8</c:v>
                </c:pt>
                <c:pt idx="10227">
                  <c:v>4.6982499999999997E-8</c:v>
                </c:pt>
                <c:pt idx="10228">
                  <c:v>4.6994999999999998E-8</c:v>
                </c:pt>
                <c:pt idx="10229">
                  <c:v>4.7007499999999999E-8</c:v>
                </c:pt>
                <c:pt idx="10230">
                  <c:v>4.702E-8</c:v>
                </c:pt>
                <c:pt idx="10231">
                  <c:v>4.7032500000000001E-8</c:v>
                </c:pt>
                <c:pt idx="10232">
                  <c:v>4.7045000000000002E-8</c:v>
                </c:pt>
                <c:pt idx="10233">
                  <c:v>4.7057500000000003E-8</c:v>
                </c:pt>
                <c:pt idx="10234">
                  <c:v>4.7069999999999997E-8</c:v>
                </c:pt>
                <c:pt idx="10235">
                  <c:v>4.7082499999999998E-8</c:v>
                </c:pt>
                <c:pt idx="10236">
                  <c:v>4.7094999999999999E-8</c:v>
                </c:pt>
                <c:pt idx="10237">
                  <c:v>4.71075E-8</c:v>
                </c:pt>
                <c:pt idx="10238">
                  <c:v>4.7120000000000001E-8</c:v>
                </c:pt>
                <c:pt idx="10239">
                  <c:v>4.7132500000000002E-8</c:v>
                </c:pt>
                <c:pt idx="10240">
                  <c:v>4.7145000000000003E-8</c:v>
                </c:pt>
                <c:pt idx="10241">
                  <c:v>4.7157499999999997E-8</c:v>
                </c:pt>
                <c:pt idx="10242">
                  <c:v>4.7169999999999998E-8</c:v>
                </c:pt>
                <c:pt idx="10243">
                  <c:v>4.7182499999999999E-8</c:v>
                </c:pt>
                <c:pt idx="10244">
                  <c:v>4.7195E-8</c:v>
                </c:pt>
                <c:pt idx="10245">
                  <c:v>4.7207500000000001E-8</c:v>
                </c:pt>
                <c:pt idx="10246">
                  <c:v>4.7220000000000002E-8</c:v>
                </c:pt>
                <c:pt idx="10247">
                  <c:v>4.7232500000000003E-8</c:v>
                </c:pt>
                <c:pt idx="10248">
                  <c:v>4.7244999999999997E-8</c:v>
                </c:pt>
                <c:pt idx="10249">
                  <c:v>4.7257499999999998E-8</c:v>
                </c:pt>
                <c:pt idx="10250">
                  <c:v>4.7269999999999999E-8</c:v>
                </c:pt>
                <c:pt idx="10251">
                  <c:v>4.72825E-8</c:v>
                </c:pt>
                <c:pt idx="10252">
                  <c:v>4.7295000000000001E-8</c:v>
                </c:pt>
                <c:pt idx="10253">
                  <c:v>4.7307500000000002E-8</c:v>
                </c:pt>
                <c:pt idx="10254">
                  <c:v>4.7320000000000003E-8</c:v>
                </c:pt>
                <c:pt idx="10255">
                  <c:v>4.7332499999999997E-8</c:v>
                </c:pt>
                <c:pt idx="10256">
                  <c:v>4.7344999999999998E-8</c:v>
                </c:pt>
                <c:pt idx="10257">
                  <c:v>4.7357499999999999E-8</c:v>
                </c:pt>
                <c:pt idx="10258">
                  <c:v>4.737E-8</c:v>
                </c:pt>
                <c:pt idx="10259">
                  <c:v>4.7382500000000001E-8</c:v>
                </c:pt>
                <c:pt idx="10260">
                  <c:v>4.7395000000000002E-8</c:v>
                </c:pt>
                <c:pt idx="10261">
                  <c:v>4.7407500000000003E-8</c:v>
                </c:pt>
                <c:pt idx="10262">
                  <c:v>4.7419999999999997E-8</c:v>
                </c:pt>
                <c:pt idx="10263">
                  <c:v>4.7432499999999998E-8</c:v>
                </c:pt>
                <c:pt idx="10264">
                  <c:v>4.7444999999999999E-8</c:v>
                </c:pt>
                <c:pt idx="10265">
                  <c:v>4.74575E-8</c:v>
                </c:pt>
                <c:pt idx="10266">
                  <c:v>4.7470000000000001E-8</c:v>
                </c:pt>
                <c:pt idx="10267">
                  <c:v>4.7482500000000002E-8</c:v>
                </c:pt>
                <c:pt idx="10268">
                  <c:v>4.7495000000000003E-8</c:v>
                </c:pt>
                <c:pt idx="10269">
                  <c:v>4.7507499999999997E-8</c:v>
                </c:pt>
                <c:pt idx="10270">
                  <c:v>4.7519999999999998E-8</c:v>
                </c:pt>
                <c:pt idx="10271">
                  <c:v>4.7532499999999999E-8</c:v>
                </c:pt>
                <c:pt idx="10272">
                  <c:v>4.7545E-8</c:v>
                </c:pt>
                <c:pt idx="10273">
                  <c:v>4.7557500000000001E-8</c:v>
                </c:pt>
                <c:pt idx="10274">
                  <c:v>4.7570000000000002E-8</c:v>
                </c:pt>
                <c:pt idx="10275">
                  <c:v>4.7582500000000003E-8</c:v>
                </c:pt>
                <c:pt idx="10276">
                  <c:v>4.7594999999999997E-8</c:v>
                </c:pt>
                <c:pt idx="10277">
                  <c:v>4.7607499999999998E-8</c:v>
                </c:pt>
                <c:pt idx="10278">
                  <c:v>4.7619999999999999E-8</c:v>
                </c:pt>
                <c:pt idx="10279">
                  <c:v>4.76325E-8</c:v>
                </c:pt>
                <c:pt idx="10280">
                  <c:v>4.7645000000000001E-8</c:v>
                </c:pt>
                <c:pt idx="10281">
                  <c:v>4.7657500000000002E-8</c:v>
                </c:pt>
                <c:pt idx="10282">
                  <c:v>4.7670000000000003E-8</c:v>
                </c:pt>
                <c:pt idx="10283">
                  <c:v>4.7682499999999997E-8</c:v>
                </c:pt>
                <c:pt idx="10284">
                  <c:v>4.7694999999999998E-8</c:v>
                </c:pt>
                <c:pt idx="10285">
                  <c:v>4.7707499999999999E-8</c:v>
                </c:pt>
                <c:pt idx="10286">
                  <c:v>4.772E-8</c:v>
                </c:pt>
                <c:pt idx="10287">
                  <c:v>4.7732500000000001E-8</c:v>
                </c:pt>
                <c:pt idx="10288">
                  <c:v>4.7745000000000002E-8</c:v>
                </c:pt>
                <c:pt idx="10289">
                  <c:v>4.7757500000000003E-8</c:v>
                </c:pt>
                <c:pt idx="10290">
                  <c:v>4.7769999999999997E-8</c:v>
                </c:pt>
                <c:pt idx="10291">
                  <c:v>4.7782499999999998E-8</c:v>
                </c:pt>
                <c:pt idx="10292">
                  <c:v>4.7794999999999999E-8</c:v>
                </c:pt>
                <c:pt idx="10293">
                  <c:v>4.78075E-8</c:v>
                </c:pt>
                <c:pt idx="10294">
                  <c:v>4.7820000000000001E-8</c:v>
                </c:pt>
                <c:pt idx="10295">
                  <c:v>4.7832500000000002E-8</c:v>
                </c:pt>
                <c:pt idx="10296">
                  <c:v>4.7845000000000003E-8</c:v>
                </c:pt>
                <c:pt idx="10297">
                  <c:v>4.7857499999999997E-8</c:v>
                </c:pt>
                <c:pt idx="10298">
                  <c:v>4.7869999999999998E-8</c:v>
                </c:pt>
                <c:pt idx="10299">
                  <c:v>4.7882499999999999E-8</c:v>
                </c:pt>
                <c:pt idx="10300">
                  <c:v>4.7895E-8</c:v>
                </c:pt>
                <c:pt idx="10301">
                  <c:v>4.7907500000000001E-8</c:v>
                </c:pt>
                <c:pt idx="10302">
                  <c:v>4.7920000000000002E-8</c:v>
                </c:pt>
                <c:pt idx="10303">
                  <c:v>4.7932500000000003E-8</c:v>
                </c:pt>
                <c:pt idx="10304">
                  <c:v>4.7944999999999997E-8</c:v>
                </c:pt>
                <c:pt idx="10305">
                  <c:v>4.7957499999999998E-8</c:v>
                </c:pt>
                <c:pt idx="10306">
                  <c:v>4.7969999999999999E-8</c:v>
                </c:pt>
                <c:pt idx="10307">
                  <c:v>4.79825E-8</c:v>
                </c:pt>
                <c:pt idx="10308">
                  <c:v>4.7995000000000001E-8</c:v>
                </c:pt>
                <c:pt idx="10309">
                  <c:v>4.8007500000000002E-8</c:v>
                </c:pt>
                <c:pt idx="10310">
                  <c:v>4.8020000000000003E-8</c:v>
                </c:pt>
                <c:pt idx="10311">
                  <c:v>4.8032499999999997E-8</c:v>
                </c:pt>
                <c:pt idx="10312">
                  <c:v>4.8044999999999998E-8</c:v>
                </c:pt>
                <c:pt idx="10313">
                  <c:v>4.8057499999999999E-8</c:v>
                </c:pt>
                <c:pt idx="10314">
                  <c:v>4.807E-8</c:v>
                </c:pt>
                <c:pt idx="10315">
                  <c:v>4.8082500000000001E-8</c:v>
                </c:pt>
                <c:pt idx="10316">
                  <c:v>4.8095000000000002E-8</c:v>
                </c:pt>
                <c:pt idx="10317">
                  <c:v>4.8107500000000002E-8</c:v>
                </c:pt>
                <c:pt idx="10318">
                  <c:v>4.8119999999999997E-8</c:v>
                </c:pt>
                <c:pt idx="10319">
                  <c:v>4.8132499999999998E-8</c:v>
                </c:pt>
                <c:pt idx="10320">
                  <c:v>4.8144999999999999E-8</c:v>
                </c:pt>
                <c:pt idx="10321">
                  <c:v>4.81575E-8</c:v>
                </c:pt>
                <c:pt idx="10322">
                  <c:v>4.8170000000000001E-8</c:v>
                </c:pt>
                <c:pt idx="10323">
                  <c:v>4.8182500000000001E-8</c:v>
                </c:pt>
                <c:pt idx="10324">
                  <c:v>4.8195000000000002E-8</c:v>
                </c:pt>
                <c:pt idx="10325">
                  <c:v>4.8207499999999997E-8</c:v>
                </c:pt>
                <c:pt idx="10326">
                  <c:v>4.8219999999999998E-8</c:v>
                </c:pt>
                <c:pt idx="10327">
                  <c:v>4.8232499999999999E-8</c:v>
                </c:pt>
                <c:pt idx="10328">
                  <c:v>4.8245E-8</c:v>
                </c:pt>
                <c:pt idx="10329">
                  <c:v>4.82575E-8</c:v>
                </c:pt>
                <c:pt idx="10330">
                  <c:v>4.8270000000000001E-8</c:v>
                </c:pt>
                <c:pt idx="10331">
                  <c:v>4.8282500000000002E-8</c:v>
                </c:pt>
                <c:pt idx="10332">
                  <c:v>4.8294999999999997E-8</c:v>
                </c:pt>
                <c:pt idx="10333">
                  <c:v>4.8307499999999998E-8</c:v>
                </c:pt>
                <c:pt idx="10334">
                  <c:v>4.8319999999999999E-8</c:v>
                </c:pt>
                <c:pt idx="10335">
                  <c:v>4.83325E-8</c:v>
                </c:pt>
                <c:pt idx="10336">
                  <c:v>4.8345E-8</c:v>
                </c:pt>
                <c:pt idx="10337">
                  <c:v>4.8357500000000001E-8</c:v>
                </c:pt>
                <c:pt idx="10338">
                  <c:v>4.8370000000000002E-8</c:v>
                </c:pt>
                <c:pt idx="10339">
                  <c:v>4.8382500000000003E-8</c:v>
                </c:pt>
                <c:pt idx="10340">
                  <c:v>4.8394999999999998E-8</c:v>
                </c:pt>
                <c:pt idx="10341">
                  <c:v>4.8407499999999999E-8</c:v>
                </c:pt>
                <c:pt idx="10342">
                  <c:v>4.8419999999999999E-8</c:v>
                </c:pt>
                <c:pt idx="10343">
                  <c:v>4.84325E-8</c:v>
                </c:pt>
                <c:pt idx="10344">
                  <c:v>4.8445000000000001E-8</c:v>
                </c:pt>
                <c:pt idx="10345">
                  <c:v>4.8457500000000002E-8</c:v>
                </c:pt>
                <c:pt idx="10346">
                  <c:v>4.8470000000000003E-8</c:v>
                </c:pt>
                <c:pt idx="10347">
                  <c:v>4.8482499999999998E-8</c:v>
                </c:pt>
                <c:pt idx="10348">
                  <c:v>4.8494999999999998E-8</c:v>
                </c:pt>
                <c:pt idx="10349">
                  <c:v>4.8507499999999999E-8</c:v>
                </c:pt>
                <c:pt idx="10350">
                  <c:v>4.852E-8</c:v>
                </c:pt>
                <c:pt idx="10351">
                  <c:v>4.8532500000000001E-8</c:v>
                </c:pt>
                <c:pt idx="10352">
                  <c:v>4.8545000000000002E-8</c:v>
                </c:pt>
                <c:pt idx="10353">
                  <c:v>4.8557500000000003E-8</c:v>
                </c:pt>
                <c:pt idx="10354">
                  <c:v>4.8569999999999998E-8</c:v>
                </c:pt>
                <c:pt idx="10355">
                  <c:v>4.8582499999999998E-8</c:v>
                </c:pt>
                <c:pt idx="10356">
                  <c:v>4.8594999999999999E-8</c:v>
                </c:pt>
                <c:pt idx="10357">
                  <c:v>4.86075E-8</c:v>
                </c:pt>
                <c:pt idx="10358">
                  <c:v>4.8620000000000001E-8</c:v>
                </c:pt>
                <c:pt idx="10359">
                  <c:v>4.8632500000000002E-8</c:v>
                </c:pt>
                <c:pt idx="10360">
                  <c:v>4.8645000000000003E-8</c:v>
                </c:pt>
                <c:pt idx="10361">
                  <c:v>4.8657499999999997E-8</c:v>
                </c:pt>
                <c:pt idx="10362">
                  <c:v>4.8669999999999998E-8</c:v>
                </c:pt>
                <c:pt idx="10363">
                  <c:v>4.8682499999999999E-8</c:v>
                </c:pt>
                <c:pt idx="10364">
                  <c:v>4.8695E-8</c:v>
                </c:pt>
                <c:pt idx="10365">
                  <c:v>4.8707500000000001E-8</c:v>
                </c:pt>
                <c:pt idx="10366">
                  <c:v>4.8720000000000002E-8</c:v>
                </c:pt>
                <c:pt idx="10367">
                  <c:v>4.8732500000000003E-8</c:v>
                </c:pt>
                <c:pt idx="10368">
                  <c:v>4.8744999999999997E-8</c:v>
                </c:pt>
                <c:pt idx="10369">
                  <c:v>4.8757499999999998E-8</c:v>
                </c:pt>
                <c:pt idx="10370">
                  <c:v>4.8769999999999999E-8</c:v>
                </c:pt>
                <c:pt idx="10371">
                  <c:v>4.87825E-8</c:v>
                </c:pt>
                <c:pt idx="10372">
                  <c:v>4.8795000000000001E-8</c:v>
                </c:pt>
                <c:pt idx="10373">
                  <c:v>4.8807500000000002E-8</c:v>
                </c:pt>
                <c:pt idx="10374">
                  <c:v>4.8820000000000003E-8</c:v>
                </c:pt>
                <c:pt idx="10375">
                  <c:v>4.8832499999999997E-8</c:v>
                </c:pt>
                <c:pt idx="10376">
                  <c:v>4.8844999999999998E-8</c:v>
                </c:pt>
                <c:pt idx="10377">
                  <c:v>4.8857499999999999E-8</c:v>
                </c:pt>
                <c:pt idx="10378">
                  <c:v>4.887E-8</c:v>
                </c:pt>
                <c:pt idx="10379">
                  <c:v>4.8882500000000001E-8</c:v>
                </c:pt>
                <c:pt idx="10380">
                  <c:v>4.8895000000000002E-8</c:v>
                </c:pt>
                <c:pt idx="10381">
                  <c:v>4.8907500000000003E-8</c:v>
                </c:pt>
                <c:pt idx="10382">
                  <c:v>4.8919999999999997E-8</c:v>
                </c:pt>
                <c:pt idx="10383">
                  <c:v>4.8932499999999998E-8</c:v>
                </c:pt>
                <c:pt idx="10384">
                  <c:v>4.8944999999999999E-8</c:v>
                </c:pt>
                <c:pt idx="10385">
                  <c:v>4.89575E-8</c:v>
                </c:pt>
                <c:pt idx="10386">
                  <c:v>4.8970000000000001E-8</c:v>
                </c:pt>
                <c:pt idx="10387">
                  <c:v>4.8982500000000002E-8</c:v>
                </c:pt>
                <c:pt idx="10388">
                  <c:v>4.8995000000000003E-8</c:v>
                </c:pt>
                <c:pt idx="10389">
                  <c:v>4.9007499999999997E-8</c:v>
                </c:pt>
                <c:pt idx="10390">
                  <c:v>4.9019999999999998E-8</c:v>
                </c:pt>
                <c:pt idx="10391">
                  <c:v>4.9032499999999999E-8</c:v>
                </c:pt>
                <c:pt idx="10392">
                  <c:v>4.9045E-8</c:v>
                </c:pt>
                <c:pt idx="10393">
                  <c:v>4.9057500000000001E-8</c:v>
                </c:pt>
                <c:pt idx="10394">
                  <c:v>4.9070000000000002E-8</c:v>
                </c:pt>
                <c:pt idx="10395">
                  <c:v>4.9082500000000003E-8</c:v>
                </c:pt>
                <c:pt idx="10396">
                  <c:v>4.9094999999999997E-8</c:v>
                </c:pt>
                <c:pt idx="10397">
                  <c:v>4.9107499999999998E-8</c:v>
                </c:pt>
                <c:pt idx="10398">
                  <c:v>4.9119999999999999E-8</c:v>
                </c:pt>
                <c:pt idx="10399">
                  <c:v>4.91325E-8</c:v>
                </c:pt>
                <c:pt idx="10400">
                  <c:v>4.9145000000000001E-8</c:v>
                </c:pt>
                <c:pt idx="10401">
                  <c:v>4.9157500000000002E-8</c:v>
                </c:pt>
                <c:pt idx="10402">
                  <c:v>4.9170000000000003E-8</c:v>
                </c:pt>
                <c:pt idx="10403">
                  <c:v>4.9182499999999997E-8</c:v>
                </c:pt>
                <c:pt idx="10404">
                  <c:v>4.9194999999999998E-8</c:v>
                </c:pt>
                <c:pt idx="10405">
                  <c:v>4.9207499999999999E-8</c:v>
                </c:pt>
                <c:pt idx="10406">
                  <c:v>4.922E-8</c:v>
                </c:pt>
                <c:pt idx="10407">
                  <c:v>4.9232500000000001E-8</c:v>
                </c:pt>
                <c:pt idx="10408">
                  <c:v>4.9245000000000002E-8</c:v>
                </c:pt>
                <c:pt idx="10409">
                  <c:v>4.9257500000000003E-8</c:v>
                </c:pt>
                <c:pt idx="10410">
                  <c:v>4.9269999999999997E-8</c:v>
                </c:pt>
                <c:pt idx="10411">
                  <c:v>4.9282499999999998E-8</c:v>
                </c:pt>
                <c:pt idx="10412">
                  <c:v>4.9294999999999999E-8</c:v>
                </c:pt>
                <c:pt idx="10413">
                  <c:v>4.93075E-8</c:v>
                </c:pt>
                <c:pt idx="10414">
                  <c:v>4.9320000000000001E-8</c:v>
                </c:pt>
                <c:pt idx="10415">
                  <c:v>4.9332500000000002E-8</c:v>
                </c:pt>
                <c:pt idx="10416">
                  <c:v>4.9345000000000003E-8</c:v>
                </c:pt>
                <c:pt idx="10417">
                  <c:v>4.9357499999999997E-8</c:v>
                </c:pt>
                <c:pt idx="10418">
                  <c:v>4.9369999999999998E-8</c:v>
                </c:pt>
                <c:pt idx="10419">
                  <c:v>4.9382499999999999E-8</c:v>
                </c:pt>
                <c:pt idx="10420">
                  <c:v>4.9395E-8</c:v>
                </c:pt>
                <c:pt idx="10421">
                  <c:v>4.9407500000000001E-8</c:v>
                </c:pt>
                <c:pt idx="10422">
                  <c:v>4.9420000000000002E-8</c:v>
                </c:pt>
                <c:pt idx="10423">
                  <c:v>4.9432500000000003E-8</c:v>
                </c:pt>
                <c:pt idx="10424">
                  <c:v>4.9444999999999997E-8</c:v>
                </c:pt>
                <c:pt idx="10425">
                  <c:v>4.9457499999999998E-8</c:v>
                </c:pt>
                <c:pt idx="10426">
                  <c:v>4.9469999999999999E-8</c:v>
                </c:pt>
                <c:pt idx="10427">
                  <c:v>4.94825E-8</c:v>
                </c:pt>
                <c:pt idx="10428">
                  <c:v>4.9495000000000001E-8</c:v>
                </c:pt>
                <c:pt idx="10429">
                  <c:v>4.9507500000000002E-8</c:v>
                </c:pt>
                <c:pt idx="10430">
                  <c:v>4.9520000000000003E-8</c:v>
                </c:pt>
                <c:pt idx="10431">
                  <c:v>4.9532499999999997E-8</c:v>
                </c:pt>
                <c:pt idx="10432">
                  <c:v>4.9544999999999998E-8</c:v>
                </c:pt>
                <c:pt idx="10433">
                  <c:v>4.9557499999999999E-8</c:v>
                </c:pt>
                <c:pt idx="10434">
                  <c:v>4.957E-8</c:v>
                </c:pt>
                <c:pt idx="10435">
                  <c:v>4.9582500000000001E-8</c:v>
                </c:pt>
                <c:pt idx="10436">
                  <c:v>4.9595000000000002E-8</c:v>
                </c:pt>
                <c:pt idx="10437">
                  <c:v>4.9607500000000003E-8</c:v>
                </c:pt>
                <c:pt idx="10438">
                  <c:v>4.9619999999999997E-8</c:v>
                </c:pt>
                <c:pt idx="10439">
                  <c:v>4.9632499999999998E-8</c:v>
                </c:pt>
                <c:pt idx="10440">
                  <c:v>4.9644999999999999E-8</c:v>
                </c:pt>
                <c:pt idx="10441">
                  <c:v>4.96575E-8</c:v>
                </c:pt>
                <c:pt idx="10442">
                  <c:v>4.9670000000000001E-8</c:v>
                </c:pt>
                <c:pt idx="10443">
                  <c:v>4.9682500000000002E-8</c:v>
                </c:pt>
                <c:pt idx="10444">
                  <c:v>4.9695000000000003E-8</c:v>
                </c:pt>
                <c:pt idx="10445">
                  <c:v>4.9707499999999997E-8</c:v>
                </c:pt>
                <c:pt idx="10446">
                  <c:v>4.9719999999999998E-8</c:v>
                </c:pt>
                <c:pt idx="10447">
                  <c:v>4.9732499999999999E-8</c:v>
                </c:pt>
                <c:pt idx="10448">
                  <c:v>4.9745E-8</c:v>
                </c:pt>
                <c:pt idx="10449">
                  <c:v>4.9757500000000001E-8</c:v>
                </c:pt>
                <c:pt idx="10450">
                  <c:v>4.9770000000000002E-8</c:v>
                </c:pt>
                <c:pt idx="10451">
                  <c:v>4.9782500000000003E-8</c:v>
                </c:pt>
                <c:pt idx="10452">
                  <c:v>4.9794999999999997E-8</c:v>
                </c:pt>
                <c:pt idx="10453">
                  <c:v>4.9807499999999998E-8</c:v>
                </c:pt>
                <c:pt idx="10454">
                  <c:v>4.9819999999999999E-8</c:v>
                </c:pt>
                <c:pt idx="10455">
                  <c:v>4.98325E-8</c:v>
                </c:pt>
                <c:pt idx="10456">
                  <c:v>4.9845000000000001E-8</c:v>
                </c:pt>
                <c:pt idx="10457">
                  <c:v>4.9857500000000002E-8</c:v>
                </c:pt>
                <c:pt idx="10458">
                  <c:v>4.9870000000000003E-8</c:v>
                </c:pt>
                <c:pt idx="10459">
                  <c:v>4.9882499999999997E-8</c:v>
                </c:pt>
                <c:pt idx="10460">
                  <c:v>4.9894999999999998E-8</c:v>
                </c:pt>
                <c:pt idx="10461">
                  <c:v>4.9907499999999999E-8</c:v>
                </c:pt>
                <c:pt idx="10462">
                  <c:v>4.992E-8</c:v>
                </c:pt>
                <c:pt idx="10463">
                  <c:v>4.9932500000000001E-8</c:v>
                </c:pt>
                <c:pt idx="10464">
                  <c:v>4.9945000000000002E-8</c:v>
                </c:pt>
                <c:pt idx="10465">
                  <c:v>4.9957500000000002E-8</c:v>
                </c:pt>
                <c:pt idx="10466">
                  <c:v>4.9969999999999997E-8</c:v>
                </c:pt>
                <c:pt idx="10467">
                  <c:v>4.9982499999999998E-8</c:v>
                </c:pt>
                <c:pt idx="10468">
                  <c:v>4.9994999999999999E-8</c:v>
                </c:pt>
                <c:pt idx="10469">
                  <c:v>5.00075E-8</c:v>
                </c:pt>
                <c:pt idx="10470">
                  <c:v>5.0020000000000001E-8</c:v>
                </c:pt>
                <c:pt idx="10471">
                  <c:v>5.0032500000000002E-8</c:v>
                </c:pt>
                <c:pt idx="10472">
                  <c:v>5.0045000000000002E-8</c:v>
                </c:pt>
                <c:pt idx="10473">
                  <c:v>5.0057499999999997E-8</c:v>
                </c:pt>
                <c:pt idx="10474">
                  <c:v>5.0069999999999998E-8</c:v>
                </c:pt>
                <c:pt idx="10475">
                  <c:v>5.0082499999999999E-8</c:v>
                </c:pt>
                <c:pt idx="10476">
                  <c:v>5.0095E-8</c:v>
                </c:pt>
                <c:pt idx="10477">
                  <c:v>5.0107500000000001E-8</c:v>
                </c:pt>
                <c:pt idx="10478">
                  <c:v>5.0120000000000001E-8</c:v>
                </c:pt>
                <c:pt idx="10479">
                  <c:v>5.0132500000000002E-8</c:v>
                </c:pt>
                <c:pt idx="10480">
                  <c:v>5.0144999999999997E-8</c:v>
                </c:pt>
                <c:pt idx="10481">
                  <c:v>5.0157499999999998E-8</c:v>
                </c:pt>
                <c:pt idx="10482">
                  <c:v>5.0169999999999999E-8</c:v>
                </c:pt>
                <c:pt idx="10483">
                  <c:v>5.01825E-8</c:v>
                </c:pt>
                <c:pt idx="10484">
                  <c:v>5.0195E-8</c:v>
                </c:pt>
                <c:pt idx="10485">
                  <c:v>5.0207500000000001E-8</c:v>
                </c:pt>
                <c:pt idx="10486">
                  <c:v>5.0220000000000002E-8</c:v>
                </c:pt>
                <c:pt idx="10487">
                  <c:v>5.0232500000000003E-8</c:v>
                </c:pt>
                <c:pt idx="10488">
                  <c:v>5.0244999999999998E-8</c:v>
                </c:pt>
                <c:pt idx="10489">
                  <c:v>5.0257499999999999E-8</c:v>
                </c:pt>
                <c:pt idx="10490">
                  <c:v>5.0269999999999999E-8</c:v>
                </c:pt>
                <c:pt idx="10491">
                  <c:v>5.02825E-8</c:v>
                </c:pt>
                <c:pt idx="10492">
                  <c:v>5.0295000000000001E-8</c:v>
                </c:pt>
                <c:pt idx="10493">
                  <c:v>5.0307500000000002E-8</c:v>
                </c:pt>
                <c:pt idx="10494">
                  <c:v>5.0320000000000003E-8</c:v>
                </c:pt>
                <c:pt idx="10495">
                  <c:v>5.0332499999999998E-8</c:v>
                </c:pt>
                <c:pt idx="10496">
                  <c:v>5.0344999999999999E-8</c:v>
                </c:pt>
                <c:pt idx="10497">
                  <c:v>5.0357499999999999E-8</c:v>
                </c:pt>
                <c:pt idx="10498">
                  <c:v>5.037E-8</c:v>
                </c:pt>
                <c:pt idx="10499">
                  <c:v>5.0382500000000001E-8</c:v>
                </c:pt>
                <c:pt idx="10500">
                  <c:v>5.0395000000000002E-8</c:v>
                </c:pt>
                <c:pt idx="10501">
                  <c:v>5.0407500000000003E-8</c:v>
                </c:pt>
                <c:pt idx="10502">
                  <c:v>5.0419999999999998E-8</c:v>
                </c:pt>
                <c:pt idx="10503">
                  <c:v>5.0432499999999998E-8</c:v>
                </c:pt>
                <c:pt idx="10504">
                  <c:v>5.0444999999999999E-8</c:v>
                </c:pt>
                <c:pt idx="10505">
                  <c:v>5.04575E-8</c:v>
                </c:pt>
                <c:pt idx="10506">
                  <c:v>5.0470000000000001E-8</c:v>
                </c:pt>
                <c:pt idx="10507">
                  <c:v>5.0482500000000002E-8</c:v>
                </c:pt>
                <c:pt idx="10508">
                  <c:v>5.0495000000000003E-8</c:v>
                </c:pt>
                <c:pt idx="10509">
                  <c:v>5.0507499999999997E-8</c:v>
                </c:pt>
                <c:pt idx="10510">
                  <c:v>5.0519999999999998E-8</c:v>
                </c:pt>
                <c:pt idx="10511">
                  <c:v>5.0532499999999999E-8</c:v>
                </c:pt>
                <c:pt idx="10512">
                  <c:v>5.0545E-8</c:v>
                </c:pt>
                <c:pt idx="10513">
                  <c:v>5.0557500000000001E-8</c:v>
                </c:pt>
                <c:pt idx="10514">
                  <c:v>5.0570000000000002E-8</c:v>
                </c:pt>
                <c:pt idx="10515">
                  <c:v>5.0582500000000003E-8</c:v>
                </c:pt>
                <c:pt idx="10516">
                  <c:v>5.0594999999999997E-8</c:v>
                </c:pt>
                <c:pt idx="10517">
                  <c:v>5.0607499999999998E-8</c:v>
                </c:pt>
                <c:pt idx="10518">
                  <c:v>5.0619999999999999E-8</c:v>
                </c:pt>
                <c:pt idx="10519">
                  <c:v>5.06325E-8</c:v>
                </c:pt>
                <c:pt idx="10520">
                  <c:v>5.0645000000000001E-8</c:v>
                </c:pt>
                <c:pt idx="10521">
                  <c:v>5.0657500000000002E-8</c:v>
                </c:pt>
                <c:pt idx="10522">
                  <c:v>5.0670000000000003E-8</c:v>
                </c:pt>
                <c:pt idx="10523">
                  <c:v>5.0682499999999997E-8</c:v>
                </c:pt>
                <c:pt idx="10524">
                  <c:v>5.0694999999999998E-8</c:v>
                </c:pt>
                <c:pt idx="10525">
                  <c:v>5.0707499999999999E-8</c:v>
                </c:pt>
                <c:pt idx="10526">
                  <c:v>5.072E-8</c:v>
                </c:pt>
                <c:pt idx="10527">
                  <c:v>5.0732500000000001E-8</c:v>
                </c:pt>
                <c:pt idx="10528">
                  <c:v>5.0745000000000002E-8</c:v>
                </c:pt>
                <c:pt idx="10529">
                  <c:v>5.0757500000000003E-8</c:v>
                </c:pt>
                <c:pt idx="10530">
                  <c:v>5.0769999999999997E-8</c:v>
                </c:pt>
                <c:pt idx="10531">
                  <c:v>5.0782499999999998E-8</c:v>
                </c:pt>
                <c:pt idx="10532">
                  <c:v>5.0794999999999999E-8</c:v>
                </c:pt>
                <c:pt idx="10533">
                  <c:v>5.08075E-8</c:v>
                </c:pt>
                <c:pt idx="10534">
                  <c:v>5.0820000000000001E-8</c:v>
                </c:pt>
                <c:pt idx="10535">
                  <c:v>5.0832500000000002E-8</c:v>
                </c:pt>
                <c:pt idx="10536">
                  <c:v>5.0845000000000003E-8</c:v>
                </c:pt>
                <c:pt idx="10537">
                  <c:v>5.0857499999999997E-8</c:v>
                </c:pt>
                <c:pt idx="10538">
                  <c:v>5.0869999999999998E-8</c:v>
                </c:pt>
                <c:pt idx="10539">
                  <c:v>5.0882499999999999E-8</c:v>
                </c:pt>
                <c:pt idx="10540">
                  <c:v>5.0895E-8</c:v>
                </c:pt>
                <c:pt idx="10541">
                  <c:v>5.0907500000000001E-8</c:v>
                </c:pt>
                <c:pt idx="10542">
                  <c:v>5.0920000000000002E-8</c:v>
                </c:pt>
                <c:pt idx="10543">
                  <c:v>5.0932500000000003E-8</c:v>
                </c:pt>
                <c:pt idx="10544">
                  <c:v>5.0944999999999997E-8</c:v>
                </c:pt>
                <c:pt idx="10545">
                  <c:v>5.0957499999999998E-8</c:v>
                </c:pt>
                <c:pt idx="10546">
                  <c:v>5.0969999999999999E-8</c:v>
                </c:pt>
                <c:pt idx="10547">
                  <c:v>5.09825E-8</c:v>
                </c:pt>
                <c:pt idx="10548">
                  <c:v>5.0995000000000001E-8</c:v>
                </c:pt>
                <c:pt idx="10549">
                  <c:v>5.1007500000000002E-8</c:v>
                </c:pt>
                <c:pt idx="10550">
                  <c:v>5.1020000000000003E-8</c:v>
                </c:pt>
                <c:pt idx="10551">
                  <c:v>5.1032499999999997E-8</c:v>
                </c:pt>
                <c:pt idx="10552">
                  <c:v>5.1044999999999998E-8</c:v>
                </c:pt>
                <c:pt idx="10553">
                  <c:v>5.1057499999999999E-8</c:v>
                </c:pt>
                <c:pt idx="10554">
                  <c:v>5.107E-8</c:v>
                </c:pt>
                <c:pt idx="10555">
                  <c:v>5.1082500000000001E-8</c:v>
                </c:pt>
                <c:pt idx="10556">
                  <c:v>5.1095000000000002E-8</c:v>
                </c:pt>
                <c:pt idx="10557">
                  <c:v>5.1107500000000003E-8</c:v>
                </c:pt>
                <c:pt idx="10558">
                  <c:v>5.1119999999999997E-8</c:v>
                </c:pt>
                <c:pt idx="10559">
                  <c:v>5.1132499999999998E-8</c:v>
                </c:pt>
                <c:pt idx="10560">
                  <c:v>5.1144999999999999E-8</c:v>
                </c:pt>
                <c:pt idx="10561">
                  <c:v>5.11575E-8</c:v>
                </c:pt>
                <c:pt idx="10562">
                  <c:v>5.1170000000000001E-8</c:v>
                </c:pt>
                <c:pt idx="10563">
                  <c:v>5.1182500000000002E-8</c:v>
                </c:pt>
                <c:pt idx="10564">
                  <c:v>5.1195000000000003E-8</c:v>
                </c:pt>
                <c:pt idx="10565">
                  <c:v>5.1207499999999997E-8</c:v>
                </c:pt>
                <c:pt idx="10566">
                  <c:v>5.1219999999999998E-8</c:v>
                </c:pt>
                <c:pt idx="10567">
                  <c:v>5.1232499999999999E-8</c:v>
                </c:pt>
                <c:pt idx="10568">
                  <c:v>5.1245E-8</c:v>
                </c:pt>
                <c:pt idx="10569">
                  <c:v>5.1257500000000001E-8</c:v>
                </c:pt>
                <c:pt idx="10570">
                  <c:v>5.1270000000000002E-8</c:v>
                </c:pt>
                <c:pt idx="10571">
                  <c:v>5.1282500000000003E-8</c:v>
                </c:pt>
                <c:pt idx="10572">
                  <c:v>5.1294999999999997E-8</c:v>
                </c:pt>
                <c:pt idx="10573">
                  <c:v>5.1307499999999998E-8</c:v>
                </c:pt>
                <c:pt idx="10574">
                  <c:v>5.1319999999999999E-8</c:v>
                </c:pt>
                <c:pt idx="10575">
                  <c:v>5.13325E-8</c:v>
                </c:pt>
                <c:pt idx="10576">
                  <c:v>5.1345000000000001E-8</c:v>
                </c:pt>
                <c:pt idx="10577">
                  <c:v>5.1357500000000002E-8</c:v>
                </c:pt>
                <c:pt idx="10578">
                  <c:v>5.1370000000000003E-8</c:v>
                </c:pt>
                <c:pt idx="10579">
                  <c:v>5.1382499999999997E-8</c:v>
                </c:pt>
                <c:pt idx="10580">
                  <c:v>5.1394999999999998E-8</c:v>
                </c:pt>
                <c:pt idx="10581">
                  <c:v>5.1407499999999999E-8</c:v>
                </c:pt>
                <c:pt idx="10582">
                  <c:v>5.142E-8</c:v>
                </c:pt>
                <c:pt idx="10583">
                  <c:v>5.1432500000000001E-8</c:v>
                </c:pt>
                <c:pt idx="10584">
                  <c:v>5.1445000000000002E-8</c:v>
                </c:pt>
                <c:pt idx="10585">
                  <c:v>5.1457500000000003E-8</c:v>
                </c:pt>
                <c:pt idx="10586">
                  <c:v>5.1469999999999997E-8</c:v>
                </c:pt>
                <c:pt idx="10587">
                  <c:v>5.1482499999999998E-8</c:v>
                </c:pt>
                <c:pt idx="10588">
                  <c:v>5.1494999999999999E-8</c:v>
                </c:pt>
                <c:pt idx="10589">
                  <c:v>5.15075E-8</c:v>
                </c:pt>
                <c:pt idx="10590">
                  <c:v>5.1520000000000001E-8</c:v>
                </c:pt>
                <c:pt idx="10591">
                  <c:v>5.1532500000000002E-8</c:v>
                </c:pt>
                <c:pt idx="10592">
                  <c:v>5.1545000000000003E-8</c:v>
                </c:pt>
                <c:pt idx="10593">
                  <c:v>5.1557499999999997E-8</c:v>
                </c:pt>
                <c:pt idx="10594">
                  <c:v>5.1569999999999998E-8</c:v>
                </c:pt>
                <c:pt idx="10595">
                  <c:v>5.1582499999999999E-8</c:v>
                </c:pt>
                <c:pt idx="10596">
                  <c:v>5.1595E-8</c:v>
                </c:pt>
                <c:pt idx="10597">
                  <c:v>5.1607500000000001E-8</c:v>
                </c:pt>
                <c:pt idx="10598">
                  <c:v>5.1620000000000002E-8</c:v>
                </c:pt>
                <c:pt idx="10599">
                  <c:v>5.1632500000000003E-8</c:v>
                </c:pt>
                <c:pt idx="10600">
                  <c:v>5.1644999999999997E-8</c:v>
                </c:pt>
                <c:pt idx="10601">
                  <c:v>5.1657499999999998E-8</c:v>
                </c:pt>
                <c:pt idx="10602">
                  <c:v>5.1669999999999999E-8</c:v>
                </c:pt>
                <c:pt idx="10603">
                  <c:v>5.16825E-8</c:v>
                </c:pt>
                <c:pt idx="10604">
                  <c:v>5.1695000000000001E-8</c:v>
                </c:pt>
                <c:pt idx="10605">
                  <c:v>5.1707500000000002E-8</c:v>
                </c:pt>
                <c:pt idx="10606">
                  <c:v>5.1720000000000003E-8</c:v>
                </c:pt>
                <c:pt idx="10607">
                  <c:v>5.1732499999999997E-8</c:v>
                </c:pt>
                <c:pt idx="10608">
                  <c:v>5.1744999999999998E-8</c:v>
                </c:pt>
                <c:pt idx="10609">
                  <c:v>5.1757499999999999E-8</c:v>
                </c:pt>
                <c:pt idx="10610">
                  <c:v>5.177E-8</c:v>
                </c:pt>
                <c:pt idx="10611">
                  <c:v>5.1782500000000001E-8</c:v>
                </c:pt>
                <c:pt idx="10612">
                  <c:v>5.1795000000000002E-8</c:v>
                </c:pt>
                <c:pt idx="10613">
                  <c:v>5.1807500000000003E-8</c:v>
                </c:pt>
                <c:pt idx="10614">
                  <c:v>5.1819999999999997E-8</c:v>
                </c:pt>
                <c:pt idx="10615">
                  <c:v>5.1832499999999998E-8</c:v>
                </c:pt>
                <c:pt idx="10616">
                  <c:v>5.1844999999999999E-8</c:v>
                </c:pt>
                <c:pt idx="10617">
                  <c:v>5.18575E-8</c:v>
                </c:pt>
                <c:pt idx="10618">
                  <c:v>5.1870000000000001E-8</c:v>
                </c:pt>
                <c:pt idx="10619">
                  <c:v>5.1882500000000002E-8</c:v>
                </c:pt>
                <c:pt idx="10620">
                  <c:v>5.1895000000000002E-8</c:v>
                </c:pt>
                <c:pt idx="10621">
                  <c:v>5.1907499999999997E-8</c:v>
                </c:pt>
                <c:pt idx="10622">
                  <c:v>5.1919999999999998E-8</c:v>
                </c:pt>
                <c:pt idx="10623">
                  <c:v>5.1932499999999999E-8</c:v>
                </c:pt>
                <c:pt idx="10624">
                  <c:v>5.1945E-8</c:v>
                </c:pt>
                <c:pt idx="10625">
                  <c:v>5.1957500000000001E-8</c:v>
                </c:pt>
                <c:pt idx="10626">
                  <c:v>5.1970000000000001E-8</c:v>
                </c:pt>
                <c:pt idx="10627">
                  <c:v>5.1982500000000002E-8</c:v>
                </c:pt>
                <c:pt idx="10628">
                  <c:v>5.1994999999999997E-8</c:v>
                </c:pt>
                <c:pt idx="10629">
                  <c:v>5.2007499999999998E-8</c:v>
                </c:pt>
                <c:pt idx="10630">
                  <c:v>5.2019999999999999E-8</c:v>
                </c:pt>
                <c:pt idx="10631">
                  <c:v>5.20325E-8</c:v>
                </c:pt>
                <c:pt idx="10632">
                  <c:v>5.2045E-8</c:v>
                </c:pt>
                <c:pt idx="10633">
                  <c:v>5.2057500000000001E-8</c:v>
                </c:pt>
                <c:pt idx="10634">
                  <c:v>5.2070000000000002E-8</c:v>
                </c:pt>
                <c:pt idx="10635">
                  <c:v>5.2082499999999997E-8</c:v>
                </c:pt>
                <c:pt idx="10636">
                  <c:v>5.2094999999999998E-8</c:v>
                </c:pt>
                <c:pt idx="10637">
                  <c:v>5.2107499999999999E-8</c:v>
                </c:pt>
                <c:pt idx="10638">
                  <c:v>5.212E-8</c:v>
                </c:pt>
                <c:pt idx="10639">
                  <c:v>5.21325E-8</c:v>
                </c:pt>
                <c:pt idx="10640">
                  <c:v>5.2145000000000001E-8</c:v>
                </c:pt>
                <c:pt idx="10641">
                  <c:v>5.2157500000000002E-8</c:v>
                </c:pt>
                <c:pt idx="10642">
                  <c:v>5.2170000000000003E-8</c:v>
                </c:pt>
                <c:pt idx="10643">
                  <c:v>5.2182499999999998E-8</c:v>
                </c:pt>
                <c:pt idx="10644">
                  <c:v>5.2194999999999999E-8</c:v>
                </c:pt>
                <c:pt idx="10645">
                  <c:v>5.2207499999999999E-8</c:v>
                </c:pt>
                <c:pt idx="10646">
                  <c:v>5.222E-8</c:v>
                </c:pt>
                <c:pt idx="10647">
                  <c:v>5.2232500000000001E-8</c:v>
                </c:pt>
                <c:pt idx="10648">
                  <c:v>5.2245000000000002E-8</c:v>
                </c:pt>
                <c:pt idx="10649">
                  <c:v>5.2257500000000003E-8</c:v>
                </c:pt>
                <c:pt idx="10650">
                  <c:v>5.2269999999999998E-8</c:v>
                </c:pt>
                <c:pt idx="10651">
                  <c:v>5.2282499999999998E-8</c:v>
                </c:pt>
                <c:pt idx="10652">
                  <c:v>5.2294999999999999E-8</c:v>
                </c:pt>
                <c:pt idx="10653">
                  <c:v>5.23075E-8</c:v>
                </c:pt>
                <c:pt idx="10654">
                  <c:v>5.2320000000000001E-8</c:v>
                </c:pt>
                <c:pt idx="10655">
                  <c:v>5.2332500000000002E-8</c:v>
                </c:pt>
                <c:pt idx="10656">
                  <c:v>5.2345000000000003E-8</c:v>
                </c:pt>
                <c:pt idx="10657">
                  <c:v>5.2357499999999998E-8</c:v>
                </c:pt>
                <c:pt idx="10658">
                  <c:v>5.2369999999999998E-8</c:v>
                </c:pt>
                <c:pt idx="10659">
                  <c:v>5.2382499999999999E-8</c:v>
                </c:pt>
                <c:pt idx="10660">
                  <c:v>5.2395E-8</c:v>
                </c:pt>
                <c:pt idx="10661">
                  <c:v>5.2407500000000001E-8</c:v>
                </c:pt>
                <c:pt idx="10662">
                  <c:v>5.2420000000000002E-8</c:v>
                </c:pt>
                <c:pt idx="10663">
                  <c:v>5.2432500000000003E-8</c:v>
                </c:pt>
                <c:pt idx="10664">
                  <c:v>5.2444999999999997E-8</c:v>
                </c:pt>
                <c:pt idx="10665">
                  <c:v>5.2457499999999998E-8</c:v>
                </c:pt>
                <c:pt idx="10666">
                  <c:v>5.2469999999999999E-8</c:v>
                </c:pt>
                <c:pt idx="10667">
                  <c:v>5.24825E-8</c:v>
                </c:pt>
                <c:pt idx="10668">
                  <c:v>5.2495000000000001E-8</c:v>
                </c:pt>
                <c:pt idx="10669">
                  <c:v>5.2507500000000002E-8</c:v>
                </c:pt>
                <c:pt idx="10670">
                  <c:v>5.2520000000000003E-8</c:v>
                </c:pt>
                <c:pt idx="10671">
                  <c:v>5.2532499999999997E-8</c:v>
                </c:pt>
                <c:pt idx="10672">
                  <c:v>5.2544999999999998E-8</c:v>
                </c:pt>
                <c:pt idx="10673">
                  <c:v>5.2557499999999999E-8</c:v>
                </c:pt>
                <c:pt idx="10674">
                  <c:v>5.257E-8</c:v>
                </c:pt>
                <c:pt idx="10675">
                  <c:v>5.2582500000000001E-8</c:v>
                </c:pt>
                <c:pt idx="10676">
                  <c:v>5.2595000000000002E-8</c:v>
                </c:pt>
                <c:pt idx="10677">
                  <c:v>5.2607500000000003E-8</c:v>
                </c:pt>
                <c:pt idx="10678">
                  <c:v>5.2619999999999997E-8</c:v>
                </c:pt>
                <c:pt idx="10679">
                  <c:v>5.2632499999999998E-8</c:v>
                </c:pt>
                <c:pt idx="10680">
                  <c:v>5.2644999999999999E-8</c:v>
                </c:pt>
                <c:pt idx="10681">
                  <c:v>5.26575E-8</c:v>
                </c:pt>
                <c:pt idx="10682">
                  <c:v>5.2670000000000001E-8</c:v>
                </c:pt>
                <c:pt idx="10683">
                  <c:v>5.2682500000000002E-8</c:v>
                </c:pt>
                <c:pt idx="10684">
                  <c:v>5.2695000000000003E-8</c:v>
                </c:pt>
                <c:pt idx="10685">
                  <c:v>5.2707499999999997E-8</c:v>
                </c:pt>
                <c:pt idx="10686">
                  <c:v>5.2719999999999998E-8</c:v>
                </c:pt>
                <c:pt idx="10687">
                  <c:v>5.2732499999999999E-8</c:v>
                </c:pt>
                <c:pt idx="10688">
                  <c:v>5.2745E-8</c:v>
                </c:pt>
                <c:pt idx="10689">
                  <c:v>5.2757500000000001E-8</c:v>
                </c:pt>
                <c:pt idx="10690">
                  <c:v>5.2770000000000002E-8</c:v>
                </c:pt>
                <c:pt idx="10691">
                  <c:v>5.2782500000000003E-8</c:v>
                </c:pt>
                <c:pt idx="10692">
                  <c:v>5.2794999999999997E-8</c:v>
                </c:pt>
                <c:pt idx="10693">
                  <c:v>5.2807499999999998E-8</c:v>
                </c:pt>
                <c:pt idx="10694">
                  <c:v>5.2819999999999999E-8</c:v>
                </c:pt>
                <c:pt idx="10695">
                  <c:v>5.28325E-8</c:v>
                </c:pt>
                <c:pt idx="10696">
                  <c:v>5.2845000000000001E-8</c:v>
                </c:pt>
                <c:pt idx="10697">
                  <c:v>5.2857500000000002E-8</c:v>
                </c:pt>
                <c:pt idx="10698">
                  <c:v>5.2870000000000003E-8</c:v>
                </c:pt>
                <c:pt idx="10699">
                  <c:v>5.2882499999999997E-8</c:v>
                </c:pt>
                <c:pt idx="10700">
                  <c:v>5.2894999999999998E-8</c:v>
                </c:pt>
                <c:pt idx="10701">
                  <c:v>5.2907499999999999E-8</c:v>
                </c:pt>
                <c:pt idx="10702">
                  <c:v>5.292E-8</c:v>
                </c:pt>
                <c:pt idx="10703">
                  <c:v>5.2932500000000001E-8</c:v>
                </c:pt>
                <c:pt idx="10704">
                  <c:v>5.2945000000000002E-8</c:v>
                </c:pt>
                <c:pt idx="10705">
                  <c:v>5.2957500000000003E-8</c:v>
                </c:pt>
                <c:pt idx="10706">
                  <c:v>5.2969999999999997E-8</c:v>
                </c:pt>
                <c:pt idx="10707">
                  <c:v>5.2982499999999998E-8</c:v>
                </c:pt>
                <c:pt idx="10708">
                  <c:v>5.2994999999999999E-8</c:v>
                </c:pt>
                <c:pt idx="10709">
                  <c:v>5.30075E-8</c:v>
                </c:pt>
                <c:pt idx="10710">
                  <c:v>5.3020000000000001E-8</c:v>
                </c:pt>
                <c:pt idx="10711">
                  <c:v>5.3032500000000002E-8</c:v>
                </c:pt>
                <c:pt idx="10712">
                  <c:v>5.3045000000000003E-8</c:v>
                </c:pt>
                <c:pt idx="10713">
                  <c:v>5.3057499999999997E-8</c:v>
                </c:pt>
                <c:pt idx="10714">
                  <c:v>5.3069999999999998E-8</c:v>
                </c:pt>
                <c:pt idx="10715">
                  <c:v>5.3082499999999999E-8</c:v>
                </c:pt>
                <c:pt idx="10716">
                  <c:v>5.3095E-8</c:v>
                </c:pt>
                <c:pt idx="10717">
                  <c:v>5.3107500000000001E-8</c:v>
                </c:pt>
                <c:pt idx="10718">
                  <c:v>5.3120000000000002E-8</c:v>
                </c:pt>
                <c:pt idx="10719">
                  <c:v>5.3132500000000003E-8</c:v>
                </c:pt>
                <c:pt idx="10720">
                  <c:v>5.3144999999999997E-8</c:v>
                </c:pt>
                <c:pt idx="10721">
                  <c:v>5.3157499999999998E-8</c:v>
                </c:pt>
                <c:pt idx="10722">
                  <c:v>5.3169999999999999E-8</c:v>
                </c:pt>
                <c:pt idx="10723">
                  <c:v>5.31825E-8</c:v>
                </c:pt>
                <c:pt idx="10724">
                  <c:v>5.3195000000000001E-8</c:v>
                </c:pt>
                <c:pt idx="10725">
                  <c:v>5.3207500000000002E-8</c:v>
                </c:pt>
                <c:pt idx="10726">
                  <c:v>5.3220000000000003E-8</c:v>
                </c:pt>
                <c:pt idx="10727">
                  <c:v>5.3232499999999997E-8</c:v>
                </c:pt>
                <c:pt idx="10728">
                  <c:v>5.3244999999999998E-8</c:v>
                </c:pt>
                <c:pt idx="10729">
                  <c:v>5.3257499999999999E-8</c:v>
                </c:pt>
                <c:pt idx="10730">
                  <c:v>5.327E-8</c:v>
                </c:pt>
                <c:pt idx="10731">
                  <c:v>5.3282500000000001E-8</c:v>
                </c:pt>
                <c:pt idx="10732">
                  <c:v>5.3295000000000002E-8</c:v>
                </c:pt>
                <c:pt idx="10733">
                  <c:v>5.3307500000000003E-8</c:v>
                </c:pt>
                <c:pt idx="10734">
                  <c:v>5.3319999999999997E-8</c:v>
                </c:pt>
                <c:pt idx="10735">
                  <c:v>5.3332499999999998E-8</c:v>
                </c:pt>
                <c:pt idx="10736">
                  <c:v>5.3344999999999999E-8</c:v>
                </c:pt>
                <c:pt idx="10737">
                  <c:v>5.33575E-8</c:v>
                </c:pt>
                <c:pt idx="10738">
                  <c:v>5.3370000000000001E-8</c:v>
                </c:pt>
                <c:pt idx="10739">
                  <c:v>5.3382500000000002E-8</c:v>
                </c:pt>
                <c:pt idx="10740">
                  <c:v>5.3395000000000003E-8</c:v>
                </c:pt>
                <c:pt idx="10741">
                  <c:v>5.3407499999999997E-8</c:v>
                </c:pt>
                <c:pt idx="10742">
                  <c:v>5.3419999999999998E-8</c:v>
                </c:pt>
                <c:pt idx="10743">
                  <c:v>5.3432499999999999E-8</c:v>
                </c:pt>
                <c:pt idx="10744">
                  <c:v>5.3445E-8</c:v>
                </c:pt>
                <c:pt idx="10745">
                  <c:v>5.3457500000000001E-8</c:v>
                </c:pt>
                <c:pt idx="10746">
                  <c:v>5.3470000000000002E-8</c:v>
                </c:pt>
                <c:pt idx="10747">
                  <c:v>5.3482500000000003E-8</c:v>
                </c:pt>
                <c:pt idx="10748">
                  <c:v>5.3494999999999997E-8</c:v>
                </c:pt>
                <c:pt idx="10749">
                  <c:v>5.3507499999999998E-8</c:v>
                </c:pt>
                <c:pt idx="10750">
                  <c:v>5.3519999999999999E-8</c:v>
                </c:pt>
                <c:pt idx="10751">
                  <c:v>5.35325E-8</c:v>
                </c:pt>
                <c:pt idx="10752">
                  <c:v>5.3545000000000001E-8</c:v>
                </c:pt>
                <c:pt idx="10753">
                  <c:v>5.3557500000000002E-8</c:v>
                </c:pt>
                <c:pt idx="10754">
                  <c:v>5.3570000000000003E-8</c:v>
                </c:pt>
                <c:pt idx="10755">
                  <c:v>5.3582499999999997E-8</c:v>
                </c:pt>
                <c:pt idx="10756">
                  <c:v>5.3594999999999998E-8</c:v>
                </c:pt>
                <c:pt idx="10757">
                  <c:v>5.3607499999999999E-8</c:v>
                </c:pt>
                <c:pt idx="10758">
                  <c:v>5.362E-8</c:v>
                </c:pt>
                <c:pt idx="10759">
                  <c:v>5.3632500000000001E-8</c:v>
                </c:pt>
                <c:pt idx="10760">
                  <c:v>5.3645000000000002E-8</c:v>
                </c:pt>
                <c:pt idx="10761">
                  <c:v>5.3657500000000003E-8</c:v>
                </c:pt>
                <c:pt idx="10762">
                  <c:v>5.3669999999999997E-8</c:v>
                </c:pt>
                <c:pt idx="10763">
                  <c:v>5.3682499999999998E-8</c:v>
                </c:pt>
                <c:pt idx="10764">
                  <c:v>5.3694999999999999E-8</c:v>
                </c:pt>
                <c:pt idx="10765">
                  <c:v>5.37075E-8</c:v>
                </c:pt>
                <c:pt idx="10766">
                  <c:v>5.3720000000000001E-8</c:v>
                </c:pt>
                <c:pt idx="10767">
                  <c:v>5.3732500000000002E-8</c:v>
                </c:pt>
                <c:pt idx="10768">
                  <c:v>5.3745000000000002E-8</c:v>
                </c:pt>
                <c:pt idx="10769">
                  <c:v>5.3757499999999997E-8</c:v>
                </c:pt>
                <c:pt idx="10770">
                  <c:v>5.3769999999999998E-8</c:v>
                </c:pt>
                <c:pt idx="10771">
                  <c:v>5.3782499999999999E-8</c:v>
                </c:pt>
                <c:pt idx="10772">
                  <c:v>5.3795E-8</c:v>
                </c:pt>
                <c:pt idx="10773">
                  <c:v>5.3807500000000001E-8</c:v>
                </c:pt>
                <c:pt idx="10774">
                  <c:v>5.3820000000000002E-8</c:v>
                </c:pt>
                <c:pt idx="10775">
                  <c:v>5.3832500000000002E-8</c:v>
                </c:pt>
                <c:pt idx="10776">
                  <c:v>5.3844999999999997E-8</c:v>
                </c:pt>
                <c:pt idx="10777">
                  <c:v>5.3857499999999998E-8</c:v>
                </c:pt>
                <c:pt idx="10778">
                  <c:v>5.3869999999999999E-8</c:v>
                </c:pt>
                <c:pt idx="10779">
                  <c:v>5.38825E-8</c:v>
                </c:pt>
                <c:pt idx="10780">
                  <c:v>5.3895000000000001E-8</c:v>
                </c:pt>
                <c:pt idx="10781">
                  <c:v>5.3907500000000001E-8</c:v>
                </c:pt>
                <c:pt idx="10782">
                  <c:v>5.3920000000000002E-8</c:v>
                </c:pt>
                <c:pt idx="10783">
                  <c:v>5.3932499999999997E-8</c:v>
                </c:pt>
                <c:pt idx="10784">
                  <c:v>5.3944999999999998E-8</c:v>
                </c:pt>
                <c:pt idx="10785">
                  <c:v>5.3957499999999999E-8</c:v>
                </c:pt>
                <c:pt idx="10786">
                  <c:v>5.397E-8</c:v>
                </c:pt>
                <c:pt idx="10787">
                  <c:v>5.39825E-8</c:v>
                </c:pt>
                <c:pt idx="10788">
                  <c:v>5.3995000000000001E-8</c:v>
                </c:pt>
                <c:pt idx="10789">
                  <c:v>5.4007500000000002E-8</c:v>
                </c:pt>
                <c:pt idx="10790">
                  <c:v>5.4020000000000003E-8</c:v>
                </c:pt>
                <c:pt idx="10791">
                  <c:v>5.4032499999999998E-8</c:v>
                </c:pt>
                <c:pt idx="10792">
                  <c:v>5.4044999999999999E-8</c:v>
                </c:pt>
                <c:pt idx="10793">
                  <c:v>5.4057499999999999E-8</c:v>
                </c:pt>
                <c:pt idx="10794">
                  <c:v>5.407E-8</c:v>
                </c:pt>
                <c:pt idx="10795">
                  <c:v>5.4082500000000001E-8</c:v>
                </c:pt>
                <c:pt idx="10796">
                  <c:v>5.4095000000000002E-8</c:v>
                </c:pt>
                <c:pt idx="10797">
                  <c:v>5.4107500000000003E-8</c:v>
                </c:pt>
                <c:pt idx="10798">
                  <c:v>5.4119999999999998E-8</c:v>
                </c:pt>
                <c:pt idx="10799">
                  <c:v>5.4132499999999999E-8</c:v>
                </c:pt>
                <c:pt idx="10800">
                  <c:v>5.4144999999999999E-8</c:v>
                </c:pt>
                <c:pt idx="10801">
                  <c:v>5.41575E-8</c:v>
                </c:pt>
                <c:pt idx="10802">
                  <c:v>5.4170000000000001E-8</c:v>
                </c:pt>
                <c:pt idx="10803">
                  <c:v>5.4182500000000002E-8</c:v>
                </c:pt>
                <c:pt idx="10804">
                  <c:v>5.4195000000000003E-8</c:v>
                </c:pt>
                <c:pt idx="10805">
                  <c:v>5.4207499999999998E-8</c:v>
                </c:pt>
                <c:pt idx="10806">
                  <c:v>5.4219999999999998E-8</c:v>
                </c:pt>
                <c:pt idx="10807">
                  <c:v>5.4232499999999999E-8</c:v>
                </c:pt>
                <c:pt idx="10808">
                  <c:v>5.4245E-8</c:v>
                </c:pt>
                <c:pt idx="10809">
                  <c:v>5.4257500000000001E-8</c:v>
                </c:pt>
                <c:pt idx="10810">
                  <c:v>5.4270000000000002E-8</c:v>
                </c:pt>
                <c:pt idx="10811">
                  <c:v>5.4282500000000003E-8</c:v>
                </c:pt>
                <c:pt idx="10812">
                  <c:v>5.4294999999999997E-8</c:v>
                </c:pt>
                <c:pt idx="10813">
                  <c:v>5.4307499999999998E-8</c:v>
                </c:pt>
                <c:pt idx="10814">
                  <c:v>5.4319999999999999E-8</c:v>
                </c:pt>
                <c:pt idx="10815">
                  <c:v>5.43325E-8</c:v>
                </c:pt>
                <c:pt idx="10816">
                  <c:v>5.4345000000000001E-8</c:v>
                </c:pt>
                <c:pt idx="10817">
                  <c:v>5.4357500000000002E-8</c:v>
                </c:pt>
                <c:pt idx="10818">
                  <c:v>5.4370000000000003E-8</c:v>
                </c:pt>
                <c:pt idx="10819">
                  <c:v>5.4382499999999997E-8</c:v>
                </c:pt>
                <c:pt idx="10820">
                  <c:v>5.4394999999999998E-8</c:v>
                </c:pt>
                <c:pt idx="10821">
                  <c:v>5.4407499999999999E-8</c:v>
                </c:pt>
                <c:pt idx="10822">
                  <c:v>5.442E-8</c:v>
                </c:pt>
                <c:pt idx="10823">
                  <c:v>5.4432500000000001E-8</c:v>
                </c:pt>
                <c:pt idx="10824">
                  <c:v>5.4445000000000002E-8</c:v>
                </c:pt>
                <c:pt idx="10825">
                  <c:v>5.4457500000000003E-8</c:v>
                </c:pt>
                <c:pt idx="10826">
                  <c:v>5.4469999999999997E-8</c:v>
                </c:pt>
                <c:pt idx="10827">
                  <c:v>5.4482499999999998E-8</c:v>
                </c:pt>
                <c:pt idx="10828">
                  <c:v>5.4494999999999999E-8</c:v>
                </c:pt>
                <c:pt idx="10829">
                  <c:v>5.45075E-8</c:v>
                </c:pt>
                <c:pt idx="10830">
                  <c:v>5.4520000000000001E-8</c:v>
                </c:pt>
                <c:pt idx="10831">
                  <c:v>5.4532500000000002E-8</c:v>
                </c:pt>
                <c:pt idx="10832">
                  <c:v>5.4545000000000003E-8</c:v>
                </c:pt>
                <c:pt idx="10833">
                  <c:v>5.4557499999999997E-8</c:v>
                </c:pt>
                <c:pt idx="10834">
                  <c:v>5.4569999999999998E-8</c:v>
                </c:pt>
                <c:pt idx="10835">
                  <c:v>5.4582499999999999E-8</c:v>
                </c:pt>
                <c:pt idx="10836">
                  <c:v>5.4595E-8</c:v>
                </c:pt>
                <c:pt idx="10837">
                  <c:v>5.4607500000000001E-8</c:v>
                </c:pt>
                <c:pt idx="10838">
                  <c:v>5.4620000000000002E-8</c:v>
                </c:pt>
                <c:pt idx="10839">
                  <c:v>5.4632500000000003E-8</c:v>
                </c:pt>
                <c:pt idx="10840">
                  <c:v>5.4644999999999997E-8</c:v>
                </c:pt>
                <c:pt idx="10841">
                  <c:v>5.4657499999999998E-8</c:v>
                </c:pt>
                <c:pt idx="10842">
                  <c:v>5.4669999999999999E-8</c:v>
                </c:pt>
                <c:pt idx="10843">
                  <c:v>5.46825E-8</c:v>
                </c:pt>
                <c:pt idx="10844">
                  <c:v>5.4695000000000001E-8</c:v>
                </c:pt>
                <c:pt idx="10845">
                  <c:v>5.4707500000000002E-8</c:v>
                </c:pt>
                <c:pt idx="10846">
                  <c:v>5.4720000000000003E-8</c:v>
                </c:pt>
                <c:pt idx="10847">
                  <c:v>5.4732499999999997E-8</c:v>
                </c:pt>
                <c:pt idx="10848">
                  <c:v>5.4744999999999998E-8</c:v>
                </c:pt>
                <c:pt idx="10849">
                  <c:v>5.4757499999999999E-8</c:v>
                </c:pt>
                <c:pt idx="10850">
                  <c:v>5.477E-8</c:v>
                </c:pt>
                <c:pt idx="10851">
                  <c:v>5.4782500000000001E-8</c:v>
                </c:pt>
                <c:pt idx="10852">
                  <c:v>5.4795000000000002E-8</c:v>
                </c:pt>
                <c:pt idx="10853">
                  <c:v>5.4807500000000003E-8</c:v>
                </c:pt>
                <c:pt idx="10854">
                  <c:v>5.4819999999999997E-8</c:v>
                </c:pt>
                <c:pt idx="10855">
                  <c:v>5.4832499999999998E-8</c:v>
                </c:pt>
                <c:pt idx="10856">
                  <c:v>5.4844999999999999E-8</c:v>
                </c:pt>
                <c:pt idx="10857">
                  <c:v>5.48575E-8</c:v>
                </c:pt>
                <c:pt idx="10858">
                  <c:v>5.4870000000000001E-8</c:v>
                </c:pt>
                <c:pt idx="10859">
                  <c:v>5.4882500000000002E-8</c:v>
                </c:pt>
                <c:pt idx="10860">
                  <c:v>5.4895000000000003E-8</c:v>
                </c:pt>
                <c:pt idx="10861">
                  <c:v>5.4907499999999997E-8</c:v>
                </c:pt>
                <c:pt idx="10862">
                  <c:v>5.4919999999999998E-8</c:v>
                </c:pt>
                <c:pt idx="10863">
                  <c:v>5.4932499999999999E-8</c:v>
                </c:pt>
                <c:pt idx="10864">
                  <c:v>5.4945E-8</c:v>
                </c:pt>
                <c:pt idx="10865">
                  <c:v>5.4957500000000001E-8</c:v>
                </c:pt>
                <c:pt idx="10866">
                  <c:v>5.4970000000000002E-8</c:v>
                </c:pt>
                <c:pt idx="10867">
                  <c:v>5.4982500000000003E-8</c:v>
                </c:pt>
                <c:pt idx="10868">
                  <c:v>5.4994999999999997E-8</c:v>
                </c:pt>
                <c:pt idx="10869">
                  <c:v>5.5007499999999998E-8</c:v>
                </c:pt>
                <c:pt idx="10870">
                  <c:v>5.5019999999999999E-8</c:v>
                </c:pt>
                <c:pt idx="10871">
                  <c:v>5.50325E-8</c:v>
                </c:pt>
                <c:pt idx="10872">
                  <c:v>5.5045000000000001E-8</c:v>
                </c:pt>
                <c:pt idx="10873">
                  <c:v>5.5057500000000002E-8</c:v>
                </c:pt>
                <c:pt idx="10874">
                  <c:v>5.5070000000000003E-8</c:v>
                </c:pt>
                <c:pt idx="10875">
                  <c:v>5.5082499999999997E-8</c:v>
                </c:pt>
                <c:pt idx="10876">
                  <c:v>5.5094999999999998E-8</c:v>
                </c:pt>
                <c:pt idx="10877">
                  <c:v>5.5107499999999999E-8</c:v>
                </c:pt>
                <c:pt idx="10878">
                  <c:v>5.512E-8</c:v>
                </c:pt>
                <c:pt idx="10879">
                  <c:v>5.5132500000000001E-8</c:v>
                </c:pt>
                <c:pt idx="10880">
                  <c:v>5.5145000000000002E-8</c:v>
                </c:pt>
                <c:pt idx="10881">
                  <c:v>5.5157500000000003E-8</c:v>
                </c:pt>
                <c:pt idx="10882">
                  <c:v>5.5169999999999997E-8</c:v>
                </c:pt>
                <c:pt idx="10883">
                  <c:v>5.5182499999999998E-8</c:v>
                </c:pt>
                <c:pt idx="10884">
                  <c:v>5.5194999999999999E-8</c:v>
                </c:pt>
                <c:pt idx="10885">
                  <c:v>5.52075E-8</c:v>
                </c:pt>
                <c:pt idx="10886">
                  <c:v>5.5220000000000001E-8</c:v>
                </c:pt>
                <c:pt idx="10887">
                  <c:v>5.5232500000000002E-8</c:v>
                </c:pt>
                <c:pt idx="10888">
                  <c:v>5.5245000000000003E-8</c:v>
                </c:pt>
                <c:pt idx="10889">
                  <c:v>5.5257499999999997E-8</c:v>
                </c:pt>
                <c:pt idx="10890">
                  <c:v>5.5269999999999998E-8</c:v>
                </c:pt>
                <c:pt idx="10891">
                  <c:v>5.5282499999999999E-8</c:v>
                </c:pt>
                <c:pt idx="10892">
                  <c:v>5.5295E-8</c:v>
                </c:pt>
                <c:pt idx="10893">
                  <c:v>5.5307500000000001E-8</c:v>
                </c:pt>
                <c:pt idx="10894">
                  <c:v>5.5320000000000002E-8</c:v>
                </c:pt>
                <c:pt idx="10895">
                  <c:v>5.5332500000000003E-8</c:v>
                </c:pt>
                <c:pt idx="10896">
                  <c:v>5.5344999999999997E-8</c:v>
                </c:pt>
                <c:pt idx="10897">
                  <c:v>5.5357499999999998E-8</c:v>
                </c:pt>
                <c:pt idx="10898">
                  <c:v>5.5369999999999999E-8</c:v>
                </c:pt>
                <c:pt idx="10899">
                  <c:v>5.53825E-8</c:v>
                </c:pt>
                <c:pt idx="10900">
                  <c:v>5.5395000000000001E-8</c:v>
                </c:pt>
                <c:pt idx="10901">
                  <c:v>5.5407500000000002E-8</c:v>
                </c:pt>
                <c:pt idx="10902">
                  <c:v>5.5420000000000003E-8</c:v>
                </c:pt>
                <c:pt idx="10903">
                  <c:v>5.5432499999999997E-8</c:v>
                </c:pt>
                <c:pt idx="10904">
                  <c:v>5.5444999999999998E-8</c:v>
                </c:pt>
                <c:pt idx="10905">
                  <c:v>5.5457499999999999E-8</c:v>
                </c:pt>
                <c:pt idx="10906">
                  <c:v>5.547E-8</c:v>
                </c:pt>
                <c:pt idx="10907">
                  <c:v>5.5482500000000001E-8</c:v>
                </c:pt>
                <c:pt idx="10908">
                  <c:v>5.5495000000000002E-8</c:v>
                </c:pt>
                <c:pt idx="10909">
                  <c:v>5.5507500000000003E-8</c:v>
                </c:pt>
                <c:pt idx="10910">
                  <c:v>5.5519999999999997E-8</c:v>
                </c:pt>
                <c:pt idx="10911">
                  <c:v>5.5532499999999998E-8</c:v>
                </c:pt>
                <c:pt idx="10912">
                  <c:v>5.5544999999999999E-8</c:v>
                </c:pt>
                <c:pt idx="10913">
                  <c:v>5.55575E-8</c:v>
                </c:pt>
                <c:pt idx="10914">
                  <c:v>5.5570000000000001E-8</c:v>
                </c:pt>
                <c:pt idx="10915">
                  <c:v>5.5582500000000002E-8</c:v>
                </c:pt>
                <c:pt idx="10916">
                  <c:v>5.5595000000000003E-8</c:v>
                </c:pt>
                <c:pt idx="10917">
                  <c:v>5.5607499999999997E-8</c:v>
                </c:pt>
                <c:pt idx="10918">
                  <c:v>5.5619999999999998E-8</c:v>
                </c:pt>
                <c:pt idx="10919">
                  <c:v>5.5632499999999999E-8</c:v>
                </c:pt>
                <c:pt idx="10920">
                  <c:v>5.5645E-8</c:v>
                </c:pt>
                <c:pt idx="10921">
                  <c:v>5.5657500000000001E-8</c:v>
                </c:pt>
                <c:pt idx="10922">
                  <c:v>5.5670000000000002E-8</c:v>
                </c:pt>
                <c:pt idx="10923">
                  <c:v>5.5682500000000002E-8</c:v>
                </c:pt>
                <c:pt idx="10924">
                  <c:v>5.5694999999999997E-8</c:v>
                </c:pt>
                <c:pt idx="10925">
                  <c:v>5.5707499999999998E-8</c:v>
                </c:pt>
                <c:pt idx="10926">
                  <c:v>5.5719999999999999E-8</c:v>
                </c:pt>
                <c:pt idx="10927">
                  <c:v>5.57325E-8</c:v>
                </c:pt>
                <c:pt idx="10928">
                  <c:v>5.5745000000000001E-8</c:v>
                </c:pt>
                <c:pt idx="10929">
                  <c:v>5.5757500000000001E-8</c:v>
                </c:pt>
                <c:pt idx="10930">
                  <c:v>5.5770000000000002E-8</c:v>
                </c:pt>
                <c:pt idx="10931">
                  <c:v>5.5782499999999997E-8</c:v>
                </c:pt>
                <c:pt idx="10932">
                  <c:v>5.5794999999999998E-8</c:v>
                </c:pt>
                <c:pt idx="10933">
                  <c:v>5.5807499999999999E-8</c:v>
                </c:pt>
                <c:pt idx="10934">
                  <c:v>5.582E-8</c:v>
                </c:pt>
                <c:pt idx="10935">
                  <c:v>5.58325E-8</c:v>
                </c:pt>
                <c:pt idx="10936">
                  <c:v>5.5845000000000001E-8</c:v>
                </c:pt>
                <c:pt idx="10937">
                  <c:v>5.5857500000000002E-8</c:v>
                </c:pt>
                <c:pt idx="10938">
                  <c:v>5.5869999999999997E-8</c:v>
                </c:pt>
                <c:pt idx="10939">
                  <c:v>5.5882499999999998E-8</c:v>
                </c:pt>
                <c:pt idx="10940">
                  <c:v>5.5894999999999999E-8</c:v>
                </c:pt>
                <c:pt idx="10941">
                  <c:v>5.59075E-8</c:v>
                </c:pt>
                <c:pt idx="10942">
                  <c:v>5.592E-8</c:v>
                </c:pt>
                <c:pt idx="10943">
                  <c:v>5.5932500000000001E-8</c:v>
                </c:pt>
                <c:pt idx="10944">
                  <c:v>5.5945000000000002E-8</c:v>
                </c:pt>
                <c:pt idx="10945">
                  <c:v>5.5957500000000003E-8</c:v>
                </c:pt>
                <c:pt idx="10946">
                  <c:v>5.5969999999999998E-8</c:v>
                </c:pt>
                <c:pt idx="10947">
                  <c:v>5.5982499999999999E-8</c:v>
                </c:pt>
                <c:pt idx="10948">
                  <c:v>5.5994999999999999E-8</c:v>
                </c:pt>
                <c:pt idx="10949">
                  <c:v>5.60075E-8</c:v>
                </c:pt>
                <c:pt idx="10950">
                  <c:v>5.6020000000000001E-8</c:v>
                </c:pt>
                <c:pt idx="10951">
                  <c:v>5.6032500000000002E-8</c:v>
                </c:pt>
                <c:pt idx="10952">
                  <c:v>5.6045000000000003E-8</c:v>
                </c:pt>
                <c:pt idx="10953">
                  <c:v>5.6057499999999998E-8</c:v>
                </c:pt>
                <c:pt idx="10954">
                  <c:v>5.6069999999999998E-8</c:v>
                </c:pt>
                <c:pt idx="10955">
                  <c:v>5.6082499999999999E-8</c:v>
                </c:pt>
                <c:pt idx="10956">
                  <c:v>5.6095E-8</c:v>
                </c:pt>
                <c:pt idx="10957">
                  <c:v>5.6107500000000001E-8</c:v>
                </c:pt>
                <c:pt idx="10958">
                  <c:v>5.6120000000000002E-8</c:v>
                </c:pt>
                <c:pt idx="10959">
                  <c:v>5.6132500000000003E-8</c:v>
                </c:pt>
                <c:pt idx="10960">
                  <c:v>5.6144999999999998E-8</c:v>
                </c:pt>
                <c:pt idx="10961">
                  <c:v>5.6157499999999998E-8</c:v>
                </c:pt>
                <c:pt idx="10962">
                  <c:v>5.6169999999999999E-8</c:v>
                </c:pt>
                <c:pt idx="10963">
                  <c:v>5.61825E-8</c:v>
                </c:pt>
                <c:pt idx="10964">
                  <c:v>5.6195000000000001E-8</c:v>
                </c:pt>
                <c:pt idx="10965">
                  <c:v>5.6207500000000002E-8</c:v>
                </c:pt>
                <c:pt idx="10966">
                  <c:v>5.6220000000000003E-8</c:v>
                </c:pt>
                <c:pt idx="10967">
                  <c:v>5.6232499999999997E-8</c:v>
                </c:pt>
                <c:pt idx="10968">
                  <c:v>5.6244999999999998E-8</c:v>
                </c:pt>
                <c:pt idx="10969">
                  <c:v>5.6257499999999999E-8</c:v>
                </c:pt>
                <c:pt idx="10970">
                  <c:v>5.627E-8</c:v>
                </c:pt>
                <c:pt idx="10971">
                  <c:v>5.6282500000000001E-8</c:v>
                </c:pt>
                <c:pt idx="10972">
                  <c:v>5.6295000000000002E-8</c:v>
                </c:pt>
                <c:pt idx="10973">
                  <c:v>5.6307500000000003E-8</c:v>
                </c:pt>
                <c:pt idx="10974">
                  <c:v>5.6319999999999997E-8</c:v>
                </c:pt>
                <c:pt idx="10975">
                  <c:v>5.6332499999999998E-8</c:v>
                </c:pt>
                <c:pt idx="10976">
                  <c:v>5.6344999999999999E-8</c:v>
                </c:pt>
                <c:pt idx="10977">
                  <c:v>5.63575E-8</c:v>
                </c:pt>
                <c:pt idx="10978">
                  <c:v>5.6370000000000001E-8</c:v>
                </c:pt>
                <c:pt idx="10979">
                  <c:v>5.6382500000000002E-8</c:v>
                </c:pt>
                <c:pt idx="10980">
                  <c:v>5.6395000000000003E-8</c:v>
                </c:pt>
                <c:pt idx="10981">
                  <c:v>5.6407499999999997E-8</c:v>
                </c:pt>
                <c:pt idx="10982">
                  <c:v>5.6419999999999998E-8</c:v>
                </c:pt>
                <c:pt idx="10983">
                  <c:v>5.6432499999999999E-8</c:v>
                </c:pt>
                <c:pt idx="10984">
                  <c:v>5.6445E-8</c:v>
                </c:pt>
                <c:pt idx="10985">
                  <c:v>5.6457500000000001E-8</c:v>
                </c:pt>
                <c:pt idx="10986">
                  <c:v>5.6470000000000002E-8</c:v>
                </c:pt>
                <c:pt idx="10987">
                  <c:v>5.6482500000000003E-8</c:v>
                </c:pt>
                <c:pt idx="10988">
                  <c:v>5.6494999999999997E-8</c:v>
                </c:pt>
                <c:pt idx="10989">
                  <c:v>5.6507499999999998E-8</c:v>
                </c:pt>
                <c:pt idx="10990">
                  <c:v>5.6519999999999999E-8</c:v>
                </c:pt>
                <c:pt idx="10991">
                  <c:v>5.65325E-8</c:v>
                </c:pt>
                <c:pt idx="10992">
                  <c:v>5.6545000000000001E-8</c:v>
                </c:pt>
                <c:pt idx="10993">
                  <c:v>5.6557500000000002E-8</c:v>
                </c:pt>
                <c:pt idx="10994">
                  <c:v>5.6570000000000003E-8</c:v>
                </c:pt>
                <c:pt idx="10995">
                  <c:v>5.6582499999999997E-8</c:v>
                </c:pt>
                <c:pt idx="10996">
                  <c:v>5.6594999999999998E-8</c:v>
                </c:pt>
                <c:pt idx="10997">
                  <c:v>5.6607499999999999E-8</c:v>
                </c:pt>
                <c:pt idx="10998">
                  <c:v>5.662E-8</c:v>
                </c:pt>
                <c:pt idx="10999">
                  <c:v>5.6632500000000001E-8</c:v>
                </c:pt>
                <c:pt idx="11000">
                  <c:v>5.6645000000000002E-8</c:v>
                </c:pt>
                <c:pt idx="11001">
                  <c:v>5.6657500000000003E-8</c:v>
                </c:pt>
                <c:pt idx="11002">
                  <c:v>5.6669999999999997E-8</c:v>
                </c:pt>
                <c:pt idx="11003">
                  <c:v>5.6682499999999998E-8</c:v>
                </c:pt>
                <c:pt idx="11004">
                  <c:v>5.6694999999999999E-8</c:v>
                </c:pt>
                <c:pt idx="11005">
                  <c:v>5.67075E-8</c:v>
                </c:pt>
                <c:pt idx="11006">
                  <c:v>5.6720000000000001E-8</c:v>
                </c:pt>
                <c:pt idx="11007">
                  <c:v>5.6732500000000002E-8</c:v>
                </c:pt>
                <c:pt idx="11008">
                  <c:v>5.6745000000000003E-8</c:v>
                </c:pt>
                <c:pt idx="11009">
                  <c:v>5.6757499999999997E-8</c:v>
                </c:pt>
                <c:pt idx="11010">
                  <c:v>5.6769999999999998E-8</c:v>
                </c:pt>
                <c:pt idx="11011">
                  <c:v>5.6782499999999999E-8</c:v>
                </c:pt>
                <c:pt idx="11012">
                  <c:v>5.6795E-8</c:v>
                </c:pt>
                <c:pt idx="11013">
                  <c:v>5.6807500000000001E-8</c:v>
                </c:pt>
                <c:pt idx="11014">
                  <c:v>5.6820000000000002E-8</c:v>
                </c:pt>
                <c:pt idx="11015">
                  <c:v>5.6832500000000003E-8</c:v>
                </c:pt>
                <c:pt idx="11016">
                  <c:v>5.6844999999999997E-8</c:v>
                </c:pt>
                <c:pt idx="11017">
                  <c:v>5.6857499999999998E-8</c:v>
                </c:pt>
                <c:pt idx="11018">
                  <c:v>5.6869999999999999E-8</c:v>
                </c:pt>
                <c:pt idx="11019">
                  <c:v>5.68825E-8</c:v>
                </c:pt>
                <c:pt idx="11020">
                  <c:v>5.6895000000000001E-8</c:v>
                </c:pt>
                <c:pt idx="11021">
                  <c:v>5.6907500000000002E-8</c:v>
                </c:pt>
                <c:pt idx="11022">
                  <c:v>5.6920000000000003E-8</c:v>
                </c:pt>
                <c:pt idx="11023">
                  <c:v>5.6932499999999997E-8</c:v>
                </c:pt>
                <c:pt idx="11024">
                  <c:v>5.6944999999999998E-8</c:v>
                </c:pt>
                <c:pt idx="11025">
                  <c:v>5.6957499999999999E-8</c:v>
                </c:pt>
                <c:pt idx="11026">
                  <c:v>5.697E-8</c:v>
                </c:pt>
                <c:pt idx="11027">
                  <c:v>5.6982500000000001E-8</c:v>
                </c:pt>
                <c:pt idx="11028">
                  <c:v>5.6995000000000002E-8</c:v>
                </c:pt>
                <c:pt idx="11029">
                  <c:v>5.7007500000000003E-8</c:v>
                </c:pt>
                <c:pt idx="11030">
                  <c:v>5.7019999999999997E-8</c:v>
                </c:pt>
                <c:pt idx="11031">
                  <c:v>5.7032499999999998E-8</c:v>
                </c:pt>
                <c:pt idx="11032">
                  <c:v>5.7044999999999999E-8</c:v>
                </c:pt>
                <c:pt idx="11033">
                  <c:v>5.70575E-8</c:v>
                </c:pt>
                <c:pt idx="11034">
                  <c:v>5.7070000000000001E-8</c:v>
                </c:pt>
                <c:pt idx="11035">
                  <c:v>5.7082500000000002E-8</c:v>
                </c:pt>
                <c:pt idx="11036">
                  <c:v>5.7095000000000003E-8</c:v>
                </c:pt>
                <c:pt idx="11037">
                  <c:v>5.7107499999999997E-8</c:v>
                </c:pt>
                <c:pt idx="11038">
                  <c:v>5.7119999999999998E-8</c:v>
                </c:pt>
                <c:pt idx="11039">
                  <c:v>5.7132499999999999E-8</c:v>
                </c:pt>
                <c:pt idx="11040">
                  <c:v>5.7145E-8</c:v>
                </c:pt>
                <c:pt idx="11041">
                  <c:v>5.7157500000000001E-8</c:v>
                </c:pt>
                <c:pt idx="11042">
                  <c:v>5.7170000000000002E-8</c:v>
                </c:pt>
                <c:pt idx="11043">
                  <c:v>5.7182500000000003E-8</c:v>
                </c:pt>
                <c:pt idx="11044">
                  <c:v>5.7194999999999997E-8</c:v>
                </c:pt>
                <c:pt idx="11045">
                  <c:v>5.7207499999999998E-8</c:v>
                </c:pt>
                <c:pt idx="11046">
                  <c:v>5.7219999999999999E-8</c:v>
                </c:pt>
                <c:pt idx="11047">
                  <c:v>5.72325E-8</c:v>
                </c:pt>
                <c:pt idx="11048">
                  <c:v>5.7245000000000001E-8</c:v>
                </c:pt>
                <c:pt idx="11049">
                  <c:v>5.7257500000000002E-8</c:v>
                </c:pt>
                <c:pt idx="11050">
                  <c:v>5.7270000000000003E-8</c:v>
                </c:pt>
                <c:pt idx="11051">
                  <c:v>5.7282499999999997E-8</c:v>
                </c:pt>
                <c:pt idx="11052">
                  <c:v>5.7294999999999998E-8</c:v>
                </c:pt>
                <c:pt idx="11053">
                  <c:v>5.7307499999999999E-8</c:v>
                </c:pt>
                <c:pt idx="11054">
                  <c:v>5.732E-8</c:v>
                </c:pt>
                <c:pt idx="11055">
                  <c:v>5.7332500000000001E-8</c:v>
                </c:pt>
                <c:pt idx="11056">
                  <c:v>5.7345000000000002E-8</c:v>
                </c:pt>
                <c:pt idx="11057">
                  <c:v>5.7357500000000003E-8</c:v>
                </c:pt>
                <c:pt idx="11058">
                  <c:v>5.7369999999999997E-8</c:v>
                </c:pt>
                <c:pt idx="11059">
                  <c:v>5.7382499999999998E-8</c:v>
                </c:pt>
                <c:pt idx="11060">
                  <c:v>5.7394999999999999E-8</c:v>
                </c:pt>
                <c:pt idx="11061">
                  <c:v>5.74075E-8</c:v>
                </c:pt>
                <c:pt idx="11062">
                  <c:v>5.7420000000000001E-8</c:v>
                </c:pt>
                <c:pt idx="11063">
                  <c:v>5.7432500000000002E-8</c:v>
                </c:pt>
                <c:pt idx="11064">
                  <c:v>5.7445000000000003E-8</c:v>
                </c:pt>
                <c:pt idx="11065">
                  <c:v>5.7457499999999997E-8</c:v>
                </c:pt>
                <c:pt idx="11066">
                  <c:v>5.7469999999999998E-8</c:v>
                </c:pt>
                <c:pt idx="11067">
                  <c:v>5.7482499999999999E-8</c:v>
                </c:pt>
                <c:pt idx="11068">
                  <c:v>5.7495E-8</c:v>
                </c:pt>
                <c:pt idx="11069">
                  <c:v>5.7507500000000001E-8</c:v>
                </c:pt>
                <c:pt idx="11070">
                  <c:v>5.7520000000000002E-8</c:v>
                </c:pt>
                <c:pt idx="11071">
                  <c:v>5.7532500000000002E-8</c:v>
                </c:pt>
                <c:pt idx="11072">
                  <c:v>5.7544999999999997E-8</c:v>
                </c:pt>
                <c:pt idx="11073">
                  <c:v>5.7557499999999998E-8</c:v>
                </c:pt>
                <c:pt idx="11074">
                  <c:v>5.7569999999999999E-8</c:v>
                </c:pt>
                <c:pt idx="11075">
                  <c:v>5.75825E-8</c:v>
                </c:pt>
                <c:pt idx="11076">
                  <c:v>5.7595000000000001E-8</c:v>
                </c:pt>
                <c:pt idx="11077">
                  <c:v>5.7607500000000002E-8</c:v>
                </c:pt>
                <c:pt idx="11078">
                  <c:v>5.7620000000000002E-8</c:v>
                </c:pt>
                <c:pt idx="11079">
                  <c:v>5.7632499999999997E-8</c:v>
                </c:pt>
                <c:pt idx="11080">
                  <c:v>5.7644999999999998E-8</c:v>
                </c:pt>
                <c:pt idx="11081">
                  <c:v>5.7657499999999999E-8</c:v>
                </c:pt>
                <c:pt idx="11082">
                  <c:v>5.767E-8</c:v>
                </c:pt>
                <c:pt idx="11083">
                  <c:v>5.7682500000000001E-8</c:v>
                </c:pt>
                <c:pt idx="11084">
                  <c:v>5.7695000000000001E-8</c:v>
                </c:pt>
                <c:pt idx="11085">
                  <c:v>5.7707500000000002E-8</c:v>
                </c:pt>
                <c:pt idx="11086">
                  <c:v>5.7719999999999997E-8</c:v>
                </c:pt>
                <c:pt idx="11087">
                  <c:v>5.7732499999999998E-8</c:v>
                </c:pt>
                <c:pt idx="11088">
                  <c:v>5.7744999999999999E-8</c:v>
                </c:pt>
                <c:pt idx="11089">
                  <c:v>5.77575E-8</c:v>
                </c:pt>
                <c:pt idx="11090">
                  <c:v>5.777E-8</c:v>
                </c:pt>
                <c:pt idx="11091">
                  <c:v>5.7782500000000001E-8</c:v>
                </c:pt>
                <c:pt idx="11092">
                  <c:v>5.7795000000000002E-8</c:v>
                </c:pt>
                <c:pt idx="11093">
                  <c:v>5.7807500000000003E-8</c:v>
                </c:pt>
                <c:pt idx="11094">
                  <c:v>5.7819999999999998E-8</c:v>
                </c:pt>
                <c:pt idx="11095">
                  <c:v>5.7832499999999999E-8</c:v>
                </c:pt>
                <c:pt idx="11096">
                  <c:v>5.7844999999999999E-8</c:v>
                </c:pt>
                <c:pt idx="11097">
                  <c:v>5.78575E-8</c:v>
                </c:pt>
                <c:pt idx="11098">
                  <c:v>5.7870000000000001E-8</c:v>
                </c:pt>
                <c:pt idx="11099">
                  <c:v>5.7882500000000002E-8</c:v>
                </c:pt>
                <c:pt idx="11100">
                  <c:v>5.7895000000000003E-8</c:v>
                </c:pt>
                <c:pt idx="11101">
                  <c:v>5.7907499999999998E-8</c:v>
                </c:pt>
                <c:pt idx="11102">
                  <c:v>5.7919999999999999E-8</c:v>
                </c:pt>
                <c:pt idx="11103">
                  <c:v>5.7932499999999999E-8</c:v>
                </c:pt>
                <c:pt idx="11104">
                  <c:v>5.7945E-8</c:v>
                </c:pt>
                <c:pt idx="11105">
                  <c:v>5.7957500000000001E-8</c:v>
                </c:pt>
                <c:pt idx="11106">
                  <c:v>5.7970000000000002E-8</c:v>
                </c:pt>
                <c:pt idx="11107">
                  <c:v>5.7982500000000003E-8</c:v>
                </c:pt>
                <c:pt idx="11108">
                  <c:v>5.7994999999999998E-8</c:v>
                </c:pt>
                <c:pt idx="11109">
                  <c:v>5.8007499999999998E-8</c:v>
                </c:pt>
                <c:pt idx="11110">
                  <c:v>5.8019999999999999E-8</c:v>
                </c:pt>
                <c:pt idx="11111">
                  <c:v>5.80325E-8</c:v>
                </c:pt>
                <c:pt idx="11112">
                  <c:v>5.8045000000000001E-8</c:v>
                </c:pt>
                <c:pt idx="11113">
                  <c:v>5.8057500000000002E-8</c:v>
                </c:pt>
                <c:pt idx="11114">
                  <c:v>5.8070000000000003E-8</c:v>
                </c:pt>
                <c:pt idx="11115">
                  <c:v>5.8082499999999997E-8</c:v>
                </c:pt>
                <c:pt idx="11116">
                  <c:v>5.8094999999999998E-8</c:v>
                </c:pt>
                <c:pt idx="11117">
                  <c:v>5.8107499999999999E-8</c:v>
                </c:pt>
                <c:pt idx="11118">
                  <c:v>5.812E-8</c:v>
                </c:pt>
                <c:pt idx="11119">
                  <c:v>5.8132500000000001E-8</c:v>
                </c:pt>
                <c:pt idx="11120">
                  <c:v>5.8145000000000002E-8</c:v>
                </c:pt>
                <c:pt idx="11121">
                  <c:v>5.8157500000000003E-8</c:v>
                </c:pt>
                <c:pt idx="11122">
                  <c:v>5.8169999999999997E-8</c:v>
                </c:pt>
                <c:pt idx="11123">
                  <c:v>5.8182499999999998E-8</c:v>
                </c:pt>
                <c:pt idx="11124">
                  <c:v>5.8194999999999999E-8</c:v>
                </c:pt>
                <c:pt idx="11125">
                  <c:v>5.82075E-8</c:v>
                </c:pt>
                <c:pt idx="11126">
                  <c:v>5.8220000000000001E-8</c:v>
                </c:pt>
                <c:pt idx="11127">
                  <c:v>5.8232500000000002E-8</c:v>
                </c:pt>
                <c:pt idx="11128">
                  <c:v>5.8245000000000003E-8</c:v>
                </c:pt>
                <c:pt idx="11129">
                  <c:v>5.8257499999999997E-8</c:v>
                </c:pt>
                <c:pt idx="11130">
                  <c:v>5.8269999999999998E-8</c:v>
                </c:pt>
                <c:pt idx="11131">
                  <c:v>5.8282499999999999E-8</c:v>
                </c:pt>
                <c:pt idx="11132">
                  <c:v>5.8295E-8</c:v>
                </c:pt>
                <c:pt idx="11133">
                  <c:v>5.8307500000000001E-8</c:v>
                </c:pt>
                <c:pt idx="11134">
                  <c:v>5.8320000000000002E-8</c:v>
                </c:pt>
                <c:pt idx="11135">
                  <c:v>5.8332500000000003E-8</c:v>
                </c:pt>
                <c:pt idx="11136">
                  <c:v>5.8344999999999997E-8</c:v>
                </c:pt>
                <c:pt idx="11137">
                  <c:v>5.8357499999999998E-8</c:v>
                </c:pt>
                <c:pt idx="11138">
                  <c:v>5.8369999999999999E-8</c:v>
                </c:pt>
                <c:pt idx="11139">
                  <c:v>5.83825E-8</c:v>
                </c:pt>
                <c:pt idx="11140">
                  <c:v>5.8395000000000001E-8</c:v>
                </c:pt>
                <c:pt idx="11141">
                  <c:v>5.8407500000000002E-8</c:v>
                </c:pt>
                <c:pt idx="11142">
                  <c:v>5.8420000000000003E-8</c:v>
                </c:pt>
                <c:pt idx="11143">
                  <c:v>5.8432499999999997E-8</c:v>
                </c:pt>
                <c:pt idx="11144">
                  <c:v>5.8444999999999998E-8</c:v>
                </c:pt>
                <c:pt idx="11145">
                  <c:v>5.8457499999999999E-8</c:v>
                </c:pt>
                <c:pt idx="11146">
                  <c:v>5.847E-8</c:v>
                </c:pt>
                <c:pt idx="11147">
                  <c:v>5.8482500000000001E-8</c:v>
                </c:pt>
                <c:pt idx="11148">
                  <c:v>5.8495000000000002E-8</c:v>
                </c:pt>
                <c:pt idx="11149">
                  <c:v>5.8507500000000003E-8</c:v>
                </c:pt>
                <c:pt idx="11150">
                  <c:v>5.8519999999999997E-8</c:v>
                </c:pt>
                <c:pt idx="11151">
                  <c:v>5.8532499999999998E-8</c:v>
                </c:pt>
                <c:pt idx="11152">
                  <c:v>5.8544999999999999E-8</c:v>
                </c:pt>
                <c:pt idx="11153">
                  <c:v>5.85575E-8</c:v>
                </c:pt>
                <c:pt idx="11154">
                  <c:v>5.8570000000000001E-8</c:v>
                </c:pt>
                <c:pt idx="11155">
                  <c:v>5.8582500000000002E-8</c:v>
                </c:pt>
                <c:pt idx="11156">
                  <c:v>5.8595000000000003E-8</c:v>
                </c:pt>
                <c:pt idx="11157">
                  <c:v>5.8607499999999997E-8</c:v>
                </c:pt>
                <c:pt idx="11158">
                  <c:v>5.8619999999999998E-8</c:v>
                </c:pt>
                <c:pt idx="11159">
                  <c:v>5.8632499999999999E-8</c:v>
                </c:pt>
                <c:pt idx="11160">
                  <c:v>5.8645E-8</c:v>
                </c:pt>
                <c:pt idx="11161">
                  <c:v>5.8657500000000001E-8</c:v>
                </c:pt>
                <c:pt idx="11162">
                  <c:v>5.8670000000000002E-8</c:v>
                </c:pt>
                <c:pt idx="11163">
                  <c:v>5.8682500000000003E-8</c:v>
                </c:pt>
                <c:pt idx="11164">
                  <c:v>5.8694999999999997E-8</c:v>
                </c:pt>
                <c:pt idx="11165">
                  <c:v>5.8707499999999998E-8</c:v>
                </c:pt>
                <c:pt idx="11166">
                  <c:v>5.8719999999999999E-8</c:v>
                </c:pt>
                <c:pt idx="11167">
                  <c:v>5.87325E-8</c:v>
                </c:pt>
                <c:pt idx="11168">
                  <c:v>5.8745000000000001E-8</c:v>
                </c:pt>
                <c:pt idx="11169">
                  <c:v>5.8757500000000002E-8</c:v>
                </c:pt>
                <c:pt idx="11170">
                  <c:v>5.8770000000000003E-8</c:v>
                </c:pt>
                <c:pt idx="11171">
                  <c:v>5.8782499999999997E-8</c:v>
                </c:pt>
                <c:pt idx="11172">
                  <c:v>5.8794999999999998E-8</c:v>
                </c:pt>
                <c:pt idx="11173">
                  <c:v>5.8807499999999999E-8</c:v>
                </c:pt>
                <c:pt idx="11174">
                  <c:v>5.882E-8</c:v>
                </c:pt>
                <c:pt idx="11175">
                  <c:v>5.8832500000000001E-8</c:v>
                </c:pt>
                <c:pt idx="11176">
                  <c:v>5.8845000000000002E-8</c:v>
                </c:pt>
                <c:pt idx="11177">
                  <c:v>5.8857500000000003E-8</c:v>
                </c:pt>
                <c:pt idx="11178">
                  <c:v>5.8869999999999997E-8</c:v>
                </c:pt>
                <c:pt idx="11179">
                  <c:v>5.8882499999999998E-8</c:v>
                </c:pt>
                <c:pt idx="11180">
                  <c:v>5.8894999999999999E-8</c:v>
                </c:pt>
                <c:pt idx="11181">
                  <c:v>5.89075E-8</c:v>
                </c:pt>
                <c:pt idx="11182">
                  <c:v>5.8920000000000001E-8</c:v>
                </c:pt>
                <c:pt idx="11183">
                  <c:v>5.8932500000000002E-8</c:v>
                </c:pt>
                <c:pt idx="11184">
                  <c:v>5.8945000000000003E-8</c:v>
                </c:pt>
                <c:pt idx="11185">
                  <c:v>5.8957499999999997E-8</c:v>
                </c:pt>
                <c:pt idx="11186">
                  <c:v>5.8969999999999998E-8</c:v>
                </c:pt>
                <c:pt idx="11187">
                  <c:v>5.8982499999999999E-8</c:v>
                </c:pt>
                <c:pt idx="11188">
                  <c:v>5.8995E-8</c:v>
                </c:pt>
                <c:pt idx="11189">
                  <c:v>5.9007500000000001E-8</c:v>
                </c:pt>
                <c:pt idx="11190">
                  <c:v>5.9020000000000002E-8</c:v>
                </c:pt>
                <c:pt idx="11191">
                  <c:v>5.9032500000000003E-8</c:v>
                </c:pt>
                <c:pt idx="11192">
                  <c:v>5.9044999999999997E-8</c:v>
                </c:pt>
                <c:pt idx="11193">
                  <c:v>5.9057499999999998E-8</c:v>
                </c:pt>
                <c:pt idx="11194">
                  <c:v>5.9069999999999999E-8</c:v>
                </c:pt>
                <c:pt idx="11195">
                  <c:v>5.90825E-8</c:v>
                </c:pt>
                <c:pt idx="11196">
                  <c:v>5.9095000000000001E-8</c:v>
                </c:pt>
                <c:pt idx="11197">
                  <c:v>5.9107500000000002E-8</c:v>
                </c:pt>
                <c:pt idx="11198">
                  <c:v>5.9120000000000003E-8</c:v>
                </c:pt>
                <c:pt idx="11199">
                  <c:v>5.9132499999999997E-8</c:v>
                </c:pt>
                <c:pt idx="11200">
                  <c:v>5.9144999999999998E-8</c:v>
                </c:pt>
                <c:pt idx="11201">
                  <c:v>5.9157499999999999E-8</c:v>
                </c:pt>
                <c:pt idx="11202">
                  <c:v>5.917E-8</c:v>
                </c:pt>
                <c:pt idx="11203">
                  <c:v>5.9182500000000001E-8</c:v>
                </c:pt>
                <c:pt idx="11204">
                  <c:v>5.9195000000000002E-8</c:v>
                </c:pt>
                <c:pt idx="11205">
                  <c:v>5.9207500000000003E-8</c:v>
                </c:pt>
                <c:pt idx="11206">
                  <c:v>5.9219999999999997E-8</c:v>
                </c:pt>
                <c:pt idx="11207">
                  <c:v>5.9232499999999998E-8</c:v>
                </c:pt>
                <c:pt idx="11208">
                  <c:v>5.9244999999999999E-8</c:v>
                </c:pt>
                <c:pt idx="11209">
                  <c:v>5.92575E-8</c:v>
                </c:pt>
                <c:pt idx="11210">
                  <c:v>5.9270000000000001E-8</c:v>
                </c:pt>
                <c:pt idx="11211">
                  <c:v>5.9282500000000002E-8</c:v>
                </c:pt>
                <c:pt idx="11212">
                  <c:v>5.9295000000000003E-8</c:v>
                </c:pt>
                <c:pt idx="11213">
                  <c:v>5.9307499999999997E-8</c:v>
                </c:pt>
                <c:pt idx="11214">
                  <c:v>5.9319999999999998E-8</c:v>
                </c:pt>
                <c:pt idx="11215">
                  <c:v>5.9332499999999999E-8</c:v>
                </c:pt>
                <c:pt idx="11216">
                  <c:v>5.9345E-8</c:v>
                </c:pt>
                <c:pt idx="11217">
                  <c:v>5.9357500000000001E-8</c:v>
                </c:pt>
                <c:pt idx="11218">
                  <c:v>5.9370000000000002E-8</c:v>
                </c:pt>
                <c:pt idx="11219">
                  <c:v>5.9382500000000003E-8</c:v>
                </c:pt>
                <c:pt idx="11220">
                  <c:v>5.9394999999999997E-8</c:v>
                </c:pt>
                <c:pt idx="11221">
                  <c:v>5.9407499999999998E-8</c:v>
                </c:pt>
                <c:pt idx="11222">
                  <c:v>5.9419999999999999E-8</c:v>
                </c:pt>
                <c:pt idx="11223">
                  <c:v>5.94325E-8</c:v>
                </c:pt>
                <c:pt idx="11224">
                  <c:v>5.9445000000000001E-8</c:v>
                </c:pt>
                <c:pt idx="11225">
                  <c:v>5.9457500000000002E-8</c:v>
                </c:pt>
                <c:pt idx="11226">
                  <c:v>5.9470000000000002E-8</c:v>
                </c:pt>
                <c:pt idx="11227">
                  <c:v>5.9482499999999997E-8</c:v>
                </c:pt>
                <c:pt idx="11228">
                  <c:v>5.9494999999999998E-8</c:v>
                </c:pt>
                <c:pt idx="11229">
                  <c:v>5.9507499999999999E-8</c:v>
                </c:pt>
                <c:pt idx="11230">
                  <c:v>5.952E-8</c:v>
                </c:pt>
                <c:pt idx="11231">
                  <c:v>5.9532500000000001E-8</c:v>
                </c:pt>
                <c:pt idx="11232">
                  <c:v>5.9545000000000001E-8</c:v>
                </c:pt>
                <c:pt idx="11233">
                  <c:v>5.9557500000000002E-8</c:v>
                </c:pt>
                <c:pt idx="11234">
                  <c:v>5.9569999999999997E-8</c:v>
                </c:pt>
                <c:pt idx="11235">
                  <c:v>5.9582499999999998E-8</c:v>
                </c:pt>
                <c:pt idx="11236">
                  <c:v>5.9594999999999999E-8</c:v>
                </c:pt>
                <c:pt idx="11237">
                  <c:v>5.96075E-8</c:v>
                </c:pt>
                <c:pt idx="11238">
                  <c:v>5.962E-8</c:v>
                </c:pt>
                <c:pt idx="11239">
                  <c:v>5.9632500000000001E-8</c:v>
                </c:pt>
                <c:pt idx="11240">
                  <c:v>5.9645000000000002E-8</c:v>
                </c:pt>
                <c:pt idx="11241">
                  <c:v>5.9657500000000003E-8</c:v>
                </c:pt>
                <c:pt idx="11242">
                  <c:v>5.9670000000000004E-8</c:v>
                </c:pt>
                <c:pt idx="11243">
                  <c:v>5.9682500000000005E-8</c:v>
                </c:pt>
                <c:pt idx="11244">
                  <c:v>5.9695000000000006E-8</c:v>
                </c:pt>
                <c:pt idx="11245">
                  <c:v>5.9707499999999994E-8</c:v>
                </c:pt>
                <c:pt idx="11246">
                  <c:v>5.9719999999999995E-8</c:v>
                </c:pt>
                <c:pt idx="11247">
                  <c:v>5.9732499999999996E-8</c:v>
                </c:pt>
                <c:pt idx="11248">
                  <c:v>5.9744999999999997E-8</c:v>
                </c:pt>
                <c:pt idx="11249">
                  <c:v>5.9757499999999998E-8</c:v>
                </c:pt>
                <c:pt idx="11250">
                  <c:v>5.9769999999999999E-8</c:v>
                </c:pt>
                <c:pt idx="11251">
                  <c:v>5.9782499999999999E-8</c:v>
                </c:pt>
                <c:pt idx="11252">
                  <c:v>5.9795E-8</c:v>
                </c:pt>
                <c:pt idx="11253">
                  <c:v>5.9807500000000001E-8</c:v>
                </c:pt>
                <c:pt idx="11254">
                  <c:v>5.9820000000000002E-8</c:v>
                </c:pt>
                <c:pt idx="11255">
                  <c:v>5.9832500000000003E-8</c:v>
                </c:pt>
                <c:pt idx="11256">
                  <c:v>5.9845000000000004E-8</c:v>
                </c:pt>
                <c:pt idx="11257">
                  <c:v>5.9857500000000005E-8</c:v>
                </c:pt>
                <c:pt idx="11258">
                  <c:v>5.9870000000000006E-8</c:v>
                </c:pt>
                <c:pt idx="11259">
                  <c:v>5.9882499999999994E-8</c:v>
                </c:pt>
                <c:pt idx="11260">
                  <c:v>5.9894999999999995E-8</c:v>
                </c:pt>
                <c:pt idx="11261">
                  <c:v>5.9907499999999996E-8</c:v>
                </c:pt>
                <c:pt idx="11262">
                  <c:v>5.9919999999999997E-8</c:v>
                </c:pt>
                <c:pt idx="11263">
                  <c:v>5.9932499999999998E-8</c:v>
                </c:pt>
                <c:pt idx="11264">
                  <c:v>5.9944999999999998E-8</c:v>
                </c:pt>
                <c:pt idx="11265">
                  <c:v>5.9957499999999999E-8</c:v>
                </c:pt>
                <c:pt idx="11266">
                  <c:v>5.997E-8</c:v>
                </c:pt>
                <c:pt idx="11267">
                  <c:v>5.9982500000000001E-8</c:v>
                </c:pt>
                <c:pt idx="11268">
                  <c:v>5.9995000000000002E-8</c:v>
                </c:pt>
                <c:pt idx="11269">
                  <c:v>6.0007500000000003E-8</c:v>
                </c:pt>
                <c:pt idx="11270">
                  <c:v>6.0020000000000004E-8</c:v>
                </c:pt>
                <c:pt idx="11271">
                  <c:v>6.0032500000000005E-8</c:v>
                </c:pt>
                <c:pt idx="11272">
                  <c:v>6.0045000000000006E-8</c:v>
                </c:pt>
                <c:pt idx="11273">
                  <c:v>6.0057499999999994E-8</c:v>
                </c:pt>
                <c:pt idx="11274">
                  <c:v>6.0069999999999995E-8</c:v>
                </c:pt>
                <c:pt idx="11275">
                  <c:v>6.0082499999999996E-8</c:v>
                </c:pt>
                <c:pt idx="11276">
                  <c:v>6.0094999999999996E-8</c:v>
                </c:pt>
                <c:pt idx="11277">
                  <c:v>6.0107499999999997E-8</c:v>
                </c:pt>
                <c:pt idx="11278">
                  <c:v>6.0119999999999998E-8</c:v>
                </c:pt>
                <c:pt idx="11279">
                  <c:v>6.0132499999999999E-8</c:v>
                </c:pt>
                <c:pt idx="11280">
                  <c:v>6.0145E-8</c:v>
                </c:pt>
                <c:pt idx="11281">
                  <c:v>6.0157500000000001E-8</c:v>
                </c:pt>
                <c:pt idx="11282">
                  <c:v>6.0170000000000002E-8</c:v>
                </c:pt>
                <c:pt idx="11283">
                  <c:v>6.0182500000000003E-8</c:v>
                </c:pt>
                <c:pt idx="11284">
                  <c:v>6.0195000000000004E-8</c:v>
                </c:pt>
                <c:pt idx="11285">
                  <c:v>6.0207500000000005E-8</c:v>
                </c:pt>
                <c:pt idx="11286">
                  <c:v>6.0220000000000006E-8</c:v>
                </c:pt>
                <c:pt idx="11287">
                  <c:v>6.0232499999999994E-8</c:v>
                </c:pt>
                <c:pt idx="11288">
                  <c:v>6.0244999999999995E-8</c:v>
                </c:pt>
                <c:pt idx="11289">
                  <c:v>6.0257499999999995E-8</c:v>
                </c:pt>
                <c:pt idx="11290">
                  <c:v>6.0269999999999996E-8</c:v>
                </c:pt>
                <c:pt idx="11291">
                  <c:v>6.0282499999999997E-8</c:v>
                </c:pt>
                <c:pt idx="11292">
                  <c:v>6.0294999999999998E-8</c:v>
                </c:pt>
                <c:pt idx="11293">
                  <c:v>6.0307499999999999E-8</c:v>
                </c:pt>
                <c:pt idx="11294">
                  <c:v>6.032E-8</c:v>
                </c:pt>
                <c:pt idx="11295">
                  <c:v>6.0332500000000001E-8</c:v>
                </c:pt>
                <c:pt idx="11296">
                  <c:v>6.0345000000000002E-8</c:v>
                </c:pt>
                <c:pt idx="11297">
                  <c:v>6.0357500000000003E-8</c:v>
                </c:pt>
                <c:pt idx="11298">
                  <c:v>6.0370000000000004E-8</c:v>
                </c:pt>
                <c:pt idx="11299">
                  <c:v>6.0382500000000005E-8</c:v>
                </c:pt>
                <c:pt idx="11300">
                  <c:v>6.0395000000000006E-8</c:v>
                </c:pt>
                <c:pt idx="11301">
                  <c:v>6.0407499999999993E-8</c:v>
                </c:pt>
                <c:pt idx="11302">
                  <c:v>6.0419999999999994E-8</c:v>
                </c:pt>
                <c:pt idx="11303">
                  <c:v>6.0432499999999995E-8</c:v>
                </c:pt>
                <c:pt idx="11304">
                  <c:v>6.0444999999999996E-8</c:v>
                </c:pt>
                <c:pt idx="11305">
                  <c:v>6.0457499999999997E-8</c:v>
                </c:pt>
                <c:pt idx="11306">
                  <c:v>6.0469999999999998E-8</c:v>
                </c:pt>
                <c:pt idx="11307">
                  <c:v>6.0482499999999999E-8</c:v>
                </c:pt>
                <c:pt idx="11308">
                  <c:v>6.0495E-8</c:v>
                </c:pt>
                <c:pt idx="11309">
                  <c:v>6.0507500000000001E-8</c:v>
                </c:pt>
                <c:pt idx="11310">
                  <c:v>6.0520000000000002E-8</c:v>
                </c:pt>
                <c:pt idx="11311">
                  <c:v>6.0532500000000003E-8</c:v>
                </c:pt>
                <c:pt idx="11312">
                  <c:v>6.0545000000000004E-8</c:v>
                </c:pt>
                <c:pt idx="11313">
                  <c:v>6.0557500000000005E-8</c:v>
                </c:pt>
                <c:pt idx="11314">
                  <c:v>6.0570000000000006E-8</c:v>
                </c:pt>
                <c:pt idx="11315">
                  <c:v>6.0582499999999993E-8</c:v>
                </c:pt>
                <c:pt idx="11316">
                  <c:v>6.0594999999999994E-8</c:v>
                </c:pt>
                <c:pt idx="11317">
                  <c:v>6.0607499999999995E-8</c:v>
                </c:pt>
                <c:pt idx="11318">
                  <c:v>6.0619999999999996E-8</c:v>
                </c:pt>
                <c:pt idx="11319">
                  <c:v>6.0632499999999997E-8</c:v>
                </c:pt>
                <c:pt idx="11320">
                  <c:v>6.0644999999999998E-8</c:v>
                </c:pt>
                <c:pt idx="11321">
                  <c:v>6.0657499999999999E-8</c:v>
                </c:pt>
                <c:pt idx="11322">
                  <c:v>6.067E-8</c:v>
                </c:pt>
                <c:pt idx="11323">
                  <c:v>6.0682500000000001E-8</c:v>
                </c:pt>
                <c:pt idx="11324">
                  <c:v>6.0695000000000002E-8</c:v>
                </c:pt>
                <c:pt idx="11325">
                  <c:v>6.0707500000000003E-8</c:v>
                </c:pt>
                <c:pt idx="11326">
                  <c:v>6.0720000000000004E-8</c:v>
                </c:pt>
                <c:pt idx="11327">
                  <c:v>6.0732500000000005E-8</c:v>
                </c:pt>
                <c:pt idx="11328">
                  <c:v>6.0745000000000006E-8</c:v>
                </c:pt>
                <c:pt idx="11329">
                  <c:v>6.0757500000000007E-8</c:v>
                </c:pt>
                <c:pt idx="11330">
                  <c:v>6.0769999999999994E-8</c:v>
                </c:pt>
                <c:pt idx="11331">
                  <c:v>6.0782499999999995E-8</c:v>
                </c:pt>
                <c:pt idx="11332">
                  <c:v>6.0794999999999996E-8</c:v>
                </c:pt>
                <c:pt idx="11333">
                  <c:v>6.0807499999999997E-8</c:v>
                </c:pt>
                <c:pt idx="11334">
                  <c:v>6.0819999999999998E-8</c:v>
                </c:pt>
                <c:pt idx="11335">
                  <c:v>6.0832499999999999E-8</c:v>
                </c:pt>
                <c:pt idx="11336">
                  <c:v>6.0845E-8</c:v>
                </c:pt>
                <c:pt idx="11337">
                  <c:v>6.0857500000000001E-8</c:v>
                </c:pt>
                <c:pt idx="11338">
                  <c:v>6.0870000000000002E-8</c:v>
                </c:pt>
                <c:pt idx="11339">
                  <c:v>6.0882500000000003E-8</c:v>
                </c:pt>
                <c:pt idx="11340">
                  <c:v>6.0895000000000004E-8</c:v>
                </c:pt>
                <c:pt idx="11341">
                  <c:v>6.0907500000000005E-8</c:v>
                </c:pt>
                <c:pt idx="11342">
                  <c:v>6.0920000000000006E-8</c:v>
                </c:pt>
                <c:pt idx="11343">
                  <c:v>6.0932500000000006E-8</c:v>
                </c:pt>
                <c:pt idx="11344">
                  <c:v>6.0944999999999994E-8</c:v>
                </c:pt>
                <c:pt idx="11345">
                  <c:v>6.0957499999999995E-8</c:v>
                </c:pt>
                <c:pt idx="11346">
                  <c:v>6.0969999999999996E-8</c:v>
                </c:pt>
                <c:pt idx="11347">
                  <c:v>6.0982499999999997E-8</c:v>
                </c:pt>
                <c:pt idx="11348">
                  <c:v>6.0994999999999998E-8</c:v>
                </c:pt>
                <c:pt idx="11349">
                  <c:v>6.1007499999999999E-8</c:v>
                </c:pt>
                <c:pt idx="11350">
                  <c:v>6.102E-8</c:v>
                </c:pt>
                <c:pt idx="11351">
                  <c:v>6.1032500000000001E-8</c:v>
                </c:pt>
                <c:pt idx="11352">
                  <c:v>6.1045000000000002E-8</c:v>
                </c:pt>
                <c:pt idx="11353">
                  <c:v>6.1057500000000003E-8</c:v>
                </c:pt>
                <c:pt idx="11354">
                  <c:v>6.1070000000000004E-8</c:v>
                </c:pt>
                <c:pt idx="11355">
                  <c:v>6.1082500000000004E-8</c:v>
                </c:pt>
                <c:pt idx="11356">
                  <c:v>6.1095000000000005E-8</c:v>
                </c:pt>
                <c:pt idx="11357">
                  <c:v>6.1107500000000006E-8</c:v>
                </c:pt>
                <c:pt idx="11358">
                  <c:v>6.1119999999999994E-8</c:v>
                </c:pt>
                <c:pt idx="11359">
                  <c:v>6.1132499999999995E-8</c:v>
                </c:pt>
                <c:pt idx="11360">
                  <c:v>6.1144999999999996E-8</c:v>
                </c:pt>
                <c:pt idx="11361">
                  <c:v>6.1157499999999997E-8</c:v>
                </c:pt>
                <c:pt idx="11362">
                  <c:v>6.1169999999999998E-8</c:v>
                </c:pt>
                <c:pt idx="11363">
                  <c:v>6.1182499999999999E-8</c:v>
                </c:pt>
                <c:pt idx="11364">
                  <c:v>6.1195E-8</c:v>
                </c:pt>
                <c:pt idx="11365">
                  <c:v>6.1207500000000001E-8</c:v>
                </c:pt>
                <c:pt idx="11366">
                  <c:v>6.1220000000000002E-8</c:v>
                </c:pt>
                <c:pt idx="11367">
                  <c:v>6.1232500000000003E-8</c:v>
                </c:pt>
                <c:pt idx="11368">
                  <c:v>6.1245000000000003E-8</c:v>
                </c:pt>
                <c:pt idx="11369">
                  <c:v>6.1257500000000004E-8</c:v>
                </c:pt>
                <c:pt idx="11370">
                  <c:v>6.1270000000000005E-8</c:v>
                </c:pt>
                <c:pt idx="11371">
                  <c:v>6.1282500000000006E-8</c:v>
                </c:pt>
                <c:pt idx="11372">
                  <c:v>6.1294999999999994E-8</c:v>
                </c:pt>
                <c:pt idx="11373">
                  <c:v>6.1307499999999995E-8</c:v>
                </c:pt>
                <c:pt idx="11374">
                  <c:v>6.1319999999999996E-8</c:v>
                </c:pt>
                <c:pt idx="11375">
                  <c:v>6.1332499999999997E-8</c:v>
                </c:pt>
                <c:pt idx="11376">
                  <c:v>6.1344999999999998E-8</c:v>
                </c:pt>
                <c:pt idx="11377">
                  <c:v>6.1357499999999999E-8</c:v>
                </c:pt>
                <c:pt idx="11378">
                  <c:v>6.137E-8</c:v>
                </c:pt>
                <c:pt idx="11379">
                  <c:v>6.1382500000000001E-8</c:v>
                </c:pt>
                <c:pt idx="11380">
                  <c:v>6.1395000000000002E-8</c:v>
                </c:pt>
                <c:pt idx="11381">
                  <c:v>6.1407500000000002E-8</c:v>
                </c:pt>
                <c:pt idx="11382">
                  <c:v>6.1420000000000003E-8</c:v>
                </c:pt>
                <c:pt idx="11383">
                  <c:v>6.1432500000000004E-8</c:v>
                </c:pt>
                <c:pt idx="11384">
                  <c:v>6.1445000000000005E-8</c:v>
                </c:pt>
                <c:pt idx="11385">
                  <c:v>6.1457500000000006E-8</c:v>
                </c:pt>
                <c:pt idx="11386">
                  <c:v>6.1469999999999994E-8</c:v>
                </c:pt>
                <c:pt idx="11387">
                  <c:v>6.1482499999999995E-8</c:v>
                </c:pt>
                <c:pt idx="11388">
                  <c:v>6.1494999999999996E-8</c:v>
                </c:pt>
                <c:pt idx="11389">
                  <c:v>6.1507499999999997E-8</c:v>
                </c:pt>
                <c:pt idx="11390">
                  <c:v>6.1519999999999998E-8</c:v>
                </c:pt>
                <c:pt idx="11391">
                  <c:v>6.1532499999999999E-8</c:v>
                </c:pt>
                <c:pt idx="11392">
                  <c:v>6.1545E-8</c:v>
                </c:pt>
                <c:pt idx="11393">
                  <c:v>6.15575E-8</c:v>
                </c:pt>
                <c:pt idx="11394">
                  <c:v>6.1570000000000001E-8</c:v>
                </c:pt>
                <c:pt idx="11395">
                  <c:v>6.1582500000000002E-8</c:v>
                </c:pt>
                <c:pt idx="11396">
                  <c:v>6.1595000000000003E-8</c:v>
                </c:pt>
                <c:pt idx="11397">
                  <c:v>6.1607500000000004E-8</c:v>
                </c:pt>
                <c:pt idx="11398">
                  <c:v>6.1620000000000005E-8</c:v>
                </c:pt>
                <c:pt idx="11399">
                  <c:v>6.1632500000000006E-8</c:v>
                </c:pt>
                <c:pt idx="11400">
                  <c:v>6.1644999999999994E-8</c:v>
                </c:pt>
                <c:pt idx="11401">
                  <c:v>6.1657499999999995E-8</c:v>
                </c:pt>
                <c:pt idx="11402">
                  <c:v>6.1669999999999996E-8</c:v>
                </c:pt>
                <c:pt idx="11403">
                  <c:v>6.1682499999999997E-8</c:v>
                </c:pt>
                <c:pt idx="11404">
                  <c:v>6.1694999999999998E-8</c:v>
                </c:pt>
                <c:pt idx="11405">
                  <c:v>6.1707499999999999E-8</c:v>
                </c:pt>
                <c:pt idx="11406">
                  <c:v>6.1719999999999999E-8</c:v>
                </c:pt>
                <c:pt idx="11407">
                  <c:v>6.17325E-8</c:v>
                </c:pt>
                <c:pt idx="11408">
                  <c:v>6.1745000000000001E-8</c:v>
                </c:pt>
                <c:pt idx="11409">
                  <c:v>6.1757500000000002E-8</c:v>
                </c:pt>
                <c:pt idx="11410">
                  <c:v>6.1770000000000003E-8</c:v>
                </c:pt>
                <c:pt idx="11411">
                  <c:v>6.1782500000000004E-8</c:v>
                </c:pt>
                <c:pt idx="11412">
                  <c:v>6.1795000000000005E-8</c:v>
                </c:pt>
                <c:pt idx="11413">
                  <c:v>6.1807500000000006E-8</c:v>
                </c:pt>
                <c:pt idx="11414">
                  <c:v>6.1819999999999994E-8</c:v>
                </c:pt>
                <c:pt idx="11415">
                  <c:v>6.1832499999999995E-8</c:v>
                </c:pt>
                <c:pt idx="11416">
                  <c:v>6.1844999999999996E-8</c:v>
                </c:pt>
                <c:pt idx="11417">
                  <c:v>6.1857499999999997E-8</c:v>
                </c:pt>
                <c:pt idx="11418">
                  <c:v>6.1869999999999997E-8</c:v>
                </c:pt>
                <c:pt idx="11419">
                  <c:v>6.1882499999999998E-8</c:v>
                </c:pt>
                <c:pt idx="11420">
                  <c:v>6.1894999999999999E-8</c:v>
                </c:pt>
                <c:pt idx="11421">
                  <c:v>6.19075E-8</c:v>
                </c:pt>
                <c:pt idx="11422">
                  <c:v>6.1920000000000001E-8</c:v>
                </c:pt>
                <c:pt idx="11423">
                  <c:v>6.1932500000000002E-8</c:v>
                </c:pt>
                <c:pt idx="11424">
                  <c:v>6.1945000000000003E-8</c:v>
                </c:pt>
                <c:pt idx="11425">
                  <c:v>6.1957500000000004E-8</c:v>
                </c:pt>
                <c:pt idx="11426">
                  <c:v>6.1970000000000005E-8</c:v>
                </c:pt>
                <c:pt idx="11427">
                  <c:v>6.1982500000000006E-8</c:v>
                </c:pt>
                <c:pt idx="11428">
                  <c:v>6.1994999999999994E-8</c:v>
                </c:pt>
                <c:pt idx="11429">
                  <c:v>6.2007499999999995E-8</c:v>
                </c:pt>
                <c:pt idx="11430">
                  <c:v>6.2019999999999996E-8</c:v>
                </c:pt>
                <c:pt idx="11431">
                  <c:v>6.2032499999999996E-8</c:v>
                </c:pt>
                <c:pt idx="11432">
                  <c:v>6.2044999999999997E-8</c:v>
                </c:pt>
                <c:pt idx="11433">
                  <c:v>6.2057499999999998E-8</c:v>
                </c:pt>
                <c:pt idx="11434">
                  <c:v>6.2069999999999999E-8</c:v>
                </c:pt>
                <c:pt idx="11435">
                  <c:v>6.20825E-8</c:v>
                </c:pt>
                <c:pt idx="11436">
                  <c:v>6.2095000000000001E-8</c:v>
                </c:pt>
                <c:pt idx="11437">
                  <c:v>6.2107500000000002E-8</c:v>
                </c:pt>
                <c:pt idx="11438">
                  <c:v>6.2120000000000003E-8</c:v>
                </c:pt>
                <c:pt idx="11439">
                  <c:v>6.2132500000000004E-8</c:v>
                </c:pt>
                <c:pt idx="11440">
                  <c:v>6.2145000000000005E-8</c:v>
                </c:pt>
                <c:pt idx="11441">
                  <c:v>6.2157500000000006E-8</c:v>
                </c:pt>
                <c:pt idx="11442">
                  <c:v>6.2169999999999994E-8</c:v>
                </c:pt>
                <c:pt idx="11443">
                  <c:v>6.2182499999999994E-8</c:v>
                </c:pt>
                <c:pt idx="11444">
                  <c:v>6.2194999999999995E-8</c:v>
                </c:pt>
                <c:pt idx="11445">
                  <c:v>6.2207499999999996E-8</c:v>
                </c:pt>
                <c:pt idx="11446">
                  <c:v>6.2219999999999997E-8</c:v>
                </c:pt>
                <c:pt idx="11447">
                  <c:v>6.2232499999999998E-8</c:v>
                </c:pt>
                <c:pt idx="11448">
                  <c:v>6.2244999999999999E-8</c:v>
                </c:pt>
                <c:pt idx="11449">
                  <c:v>6.22575E-8</c:v>
                </c:pt>
                <c:pt idx="11450">
                  <c:v>6.2270000000000001E-8</c:v>
                </c:pt>
                <c:pt idx="11451">
                  <c:v>6.2282500000000002E-8</c:v>
                </c:pt>
                <c:pt idx="11452">
                  <c:v>6.2295000000000003E-8</c:v>
                </c:pt>
                <c:pt idx="11453">
                  <c:v>6.2307500000000004E-8</c:v>
                </c:pt>
                <c:pt idx="11454">
                  <c:v>6.2320000000000005E-8</c:v>
                </c:pt>
                <c:pt idx="11455">
                  <c:v>6.2332500000000006E-8</c:v>
                </c:pt>
                <c:pt idx="11456">
                  <c:v>6.2344999999999993E-8</c:v>
                </c:pt>
                <c:pt idx="11457">
                  <c:v>6.2357499999999994E-8</c:v>
                </c:pt>
                <c:pt idx="11458">
                  <c:v>6.2369999999999995E-8</c:v>
                </c:pt>
                <c:pt idx="11459">
                  <c:v>6.2382499999999996E-8</c:v>
                </c:pt>
                <c:pt idx="11460">
                  <c:v>6.2394999999999997E-8</c:v>
                </c:pt>
                <c:pt idx="11461">
                  <c:v>6.2407499999999998E-8</c:v>
                </c:pt>
                <c:pt idx="11462">
                  <c:v>6.2419999999999999E-8</c:v>
                </c:pt>
                <c:pt idx="11463">
                  <c:v>6.24325E-8</c:v>
                </c:pt>
                <c:pt idx="11464">
                  <c:v>6.2445000000000001E-8</c:v>
                </c:pt>
                <c:pt idx="11465">
                  <c:v>6.2457500000000002E-8</c:v>
                </c:pt>
                <c:pt idx="11466">
                  <c:v>6.2470000000000003E-8</c:v>
                </c:pt>
                <c:pt idx="11467">
                  <c:v>6.2482500000000004E-8</c:v>
                </c:pt>
                <c:pt idx="11468">
                  <c:v>6.2495000000000005E-8</c:v>
                </c:pt>
                <c:pt idx="11469">
                  <c:v>6.2507500000000006E-8</c:v>
                </c:pt>
                <c:pt idx="11470">
                  <c:v>6.2520000000000007E-8</c:v>
                </c:pt>
                <c:pt idx="11471">
                  <c:v>6.2532499999999994E-8</c:v>
                </c:pt>
                <c:pt idx="11472">
                  <c:v>6.2544999999999995E-8</c:v>
                </c:pt>
                <c:pt idx="11473">
                  <c:v>6.2557499999999996E-8</c:v>
                </c:pt>
                <c:pt idx="11474">
                  <c:v>6.2569999999999997E-8</c:v>
                </c:pt>
                <c:pt idx="11475">
                  <c:v>6.2582499999999998E-8</c:v>
                </c:pt>
                <c:pt idx="11476">
                  <c:v>6.2594999999999999E-8</c:v>
                </c:pt>
                <c:pt idx="11477">
                  <c:v>6.26075E-8</c:v>
                </c:pt>
                <c:pt idx="11478">
                  <c:v>6.2620000000000001E-8</c:v>
                </c:pt>
                <c:pt idx="11479">
                  <c:v>6.2632500000000002E-8</c:v>
                </c:pt>
                <c:pt idx="11480">
                  <c:v>6.2645000000000003E-8</c:v>
                </c:pt>
                <c:pt idx="11481">
                  <c:v>6.2657500000000004E-8</c:v>
                </c:pt>
                <c:pt idx="11482">
                  <c:v>6.2670000000000005E-8</c:v>
                </c:pt>
                <c:pt idx="11483">
                  <c:v>6.2682500000000006E-8</c:v>
                </c:pt>
                <c:pt idx="11484">
                  <c:v>6.2695000000000007E-8</c:v>
                </c:pt>
                <c:pt idx="11485">
                  <c:v>6.2707499999999994E-8</c:v>
                </c:pt>
                <c:pt idx="11486">
                  <c:v>6.2719999999999995E-8</c:v>
                </c:pt>
                <c:pt idx="11487">
                  <c:v>6.2732499999999996E-8</c:v>
                </c:pt>
                <c:pt idx="11488">
                  <c:v>6.2744999999999997E-8</c:v>
                </c:pt>
                <c:pt idx="11489">
                  <c:v>6.2757499999999998E-8</c:v>
                </c:pt>
                <c:pt idx="11490">
                  <c:v>6.2769999999999999E-8</c:v>
                </c:pt>
                <c:pt idx="11491">
                  <c:v>6.27825E-8</c:v>
                </c:pt>
                <c:pt idx="11492">
                  <c:v>6.2795000000000001E-8</c:v>
                </c:pt>
                <c:pt idx="11493">
                  <c:v>6.2807500000000002E-8</c:v>
                </c:pt>
                <c:pt idx="11494">
                  <c:v>6.2820000000000003E-8</c:v>
                </c:pt>
                <c:pt idx="11495">
                  <c:v>6.2832500000000004E-8</c:v>
                </c:pt>
                <c:pt idx="11496">
                  <c:v>6.2845000000000005E-8</c:v>
                </c:pt>
                <c:pt idx="11497">
                  <c:v>6.2857500000000006E-8</c:v>
                </c:pt>
                <c:pt idx="11498">
                  <c:v>6.2870000000000006E-8</c:v>
                </c:pt>
                <c:pt idx="11499">
                  <c:v>6.2882499999999994E-8</c:v>
                </c:pt>
                <c:pt idx="11500">
                  <c:v>6.2894999999999995E-8</c:v>
                </c:pt>
                <c:pt idx="11501">
                  <c:v>6.2907499999999996E-8</c:v>
                </c:pt>
                <c:pt idx="11502">
                  <c:v>6.2919999999999997E-8</c:v>
                </c:pt>
                <c:pt idx="11503">
                  <c:v>6.2932499999999998E-8</c:v>
                </c:pt>
                <c:pt idx="11504">
                  <c:v>6.2944999999999999E-8</c:v>
                </c:pt>
                <c:pt idx="11505">
                  <c:v>6.29575E-8</c:v>
                </c:pt>
                <c:pt idx="11506">
                  <c:v>6.2970000000000001E-8</c:v>
                </c:pt>
                <c:pt idx="11507">
                  <c:v>6.2982500000000002E-8</c:v>
                </c:pt>
                <c:pt idx="11508">
                  <c:v>6.2995000000000003E-8</c:v>
                </c:pt>
                <c:pt idx="11509">
                  <c:v>6.3007500000000004E-8</c:v>
                </c:pt>
                <c:pt idx="11510">
                  <c:v>6.3020000000000004E-8</c:v>
                </c:pt>
                <c:pt idx="11511">
                  <c:v>6.3032500000000005E-8</c:v>
                </c:pt>
                <c:pt idx="11512">
                  <c:v>6.3045000000000006E-8</c:v>
                </c:pt>
                <c:pt idx="11513">
                  <c:v>6.3057499999999994E-8</c:v>
                </c:pt>
                <c:pt idx="11514">
                  <c:v>6.3069999999999995E-8</c:v>
                </c:pt>
                <c:pt idx="11515">
                  <c:v>6.3082499999999996E-8</c:v>
                </c:pt>
                <c:pt idx="11516">
                  <c:v>6.3094999999999997E-8</c:v>
                </c:pt>
                <c:pt idx="11517">
                  <c:v>6.3107499999999998E-8</c:v>
                </c:pt>
                <c:pt idx="11518">
                  <c:v>6.3119999999999999E-8</c:v>
                </c:pt>
                <c:pt idx="11519">
                  <c:v>6.31325E-8</c:v>
                </c:pt>
                <c:pt idx="11520">
                  <c:v>6.3145000000000001E-8</c:v>
                </c:pt>
                <c:pt idx="11521">
                  <c:v>6.3157500000000002E-8</c:v>
                </c:pt>
                <c:pt idx="11522">
                  <c:v>6.3170000000000003E-8</c:v>
                </c:pt>
                <c:pt idx="11523">
                  <c:v>6.3182500000000003E-8</c:v>
                </c:pt>
                <c:pt idx="11524">
                  <c:v>6.3195000000000004E-8</c:v>
                </c:pt>
                <c:pt idx="11525">
                  <c:v>6.3207500000000005E-8</c:v>
                </c:pt>
                <c:pt idx="11526">
                  <c:v>6.3220000000000006E-8</c:v>
                </c:pt>
                <c:pt idx="11527">
                  <c:v>6.3232499999999994E-8</c:v>
                </c:pt>
                <c:pt idx="11528">
                  <c:v>6.3244999999999995E-8</c:v>
                </c:pt>
                <c:pt idx="11529">
                  <c:v>6.3257499999999996E-8</c:v>
                </c:pt>
                <c:pt idx="11530">
                  <c:v>6.3269999999999997E-8</c:v>
                </c:pt>
                <c:pt idx="11531">
                  <c:v>6.3282499999999998E-8</c:v>
                </c:pt>
                <c:pt idx="11532">
                  <c:v>6.3294999999999999E-8</c:v>
                </c:pt>
                <c:pt idx="11533">
                  <c:v>6.33075E-8</c:v>
                </c:pt>
                <c:pt idx="11534">
                  <c:v>6.3320000000000001E-8</c:v>
                </c:pt>
                <c:pt idx="11535">
                  <c:v>6.3332500000000001E-8</c:v>
                </c:pt>
                <c:pt idx="11536">
                  <c:v>6.3345000000000002E-8</c:v>
                </c:pt>
                <c:pt idx="11537">
                  <c:v>6.3357500000000003E-8</c:v>
                </c:pt>
                <c:pt idx="11538">
                  <c:v>6.3370000000000004E-8</c:v>
                </c:pt>
                <c:pt idx="11539">
                  <c:v>6.3382500000000005E-8</c:v>
                </c:pt>
                <c:pt idx="11540">
                  <c:v>6.3395000000000006E-8</c:v>
                </c:pt>
                <c:pt idx="11541">
                  <c:v>6.3407499999999994E-8</c:v>
                </c:pt>
                <c:pt idx="11542">
                  <c:v>6.3419999999999995E-8</c:v>
                </c:pt>
                <c:pt idx="11543">
                  <c:v>6.3432499999999996E-8</c:v>
                </c:pt>
                <c:pt idx="11544">
                  <c:v>6.3444999999999997E-8</c:v>
                </c:pt>
                <c:pt idx="11545">
                  <c:v>6.3457499999999998E-8</c:v>
                </c:pt>
                <c:pt idx="11546">
                  <c:v>6.3469999999999999E-8</c:v>
                </c:pt>
                <c:pt idx="11547">
                  <c:v>6.34825E-8</c:v>
                </c:pt>
                <c:pt idx="11548">
                  <c:v>6.3495E-8</c:v>
                </c:pt>
                <c:pt idx="11549">
                  <c:v>6.3507500000000001E-8</c:v>
                </c:pt>
                <c:pt idx="11550">
                  <c:v>6.3520000000000002E-8</c:v>
                </c:pt>
                <c:pt idx="11551">
                  <c:v>6.3532500000000003E-8</c:v>
                </c:pt>
                <c:pt idx="11552">
                  <c:v>6.3545000000000004E-8</c:v>
                </c:pt>
                <c:pt idx="11553">
                  <c:v>6.3557500000000005E-8</c:v>
                </c:pt>
                <c:pt idx="11554">
                  <c:v>6.3570000000000006E-8</c:v>
                </c:pt>
                <c:pt idx="11555">
                  <c:v>6.3582499999999994E-8</c:v>
                </c:pt>
                <c:pt idx="11556">
                  <c:v>6.3594999999999995E-8</c:v>
                </c:pt>
                <c:pt idx="11557">
                  <c:v>6.3607499999999996E-8</c:v>
                </c:pt>
                <c:pt idx="11558">
                  <c:v>6.3619999999999997E-8</c:v>
                </c:pt>
                <c:pt idx="11559">
                  <c:v>6.3632499999999998E-8</c:v>
                </c:pt>
                <c:pt idx="11560">
                  <c:v>6.3644999999999998E-8</c:v>
                </c:pt>
                <c:pt idx="11561">
                  <c:v>6.3657499999999999E-8</c:v>
                </c:pt>
                <c:pt idx="11562">
                  <c:v>6.367E-8</c:v>
                </c:pt>
                <c:pt idx="11563">
                  <c:v>6.3682500000000001E-8</c:v>
                </c:pt>
                <c:pt idx="11564">
                  <c:v>6.3695000000000002E-8</c:v>
                </c:pt>
                <c:pt idx="11565">
                  <c:v>6.3707500000000003E-8</c:v>
                </c:pt>
                <c:pt idx="11566">
                  <c:v>6.3720000000000004E-8</c:v>
                </c:pt>
                <c:pt idx="11567">
                  <c:v>6.3732500000000005E-8</c:v>
                </c:pt>
                <c:pt idx="11568">
                  <c:v>6.3745000000000006E-8</c:v>
                </c:pt>
                <c:pt idx="11569">
                  <c:v>6.3757499999999994E-8</c:v>
                </c:pt>
                <c:pt idx="11570">
                  <c:v>6.3769999999999995E-8</c:v>
                </c:pt>
                <c:pt idx="11571">
                  <c:v>6.3782499999999996E-8</c:v>
                </c:pt>
                <c:pt idx="11572">
                  <c:v>6.3794999999999997E-8</c:v>
                </c:pt>
                <c:pt idx="11573">
                  <c:v>6.3807499999999997E-8</c:v>
                </c:pt>
                <c:pt idx="11574">
                  <c:v>6.3819999999999998E-8</c:v>
                </c:pt>
                <c:pt idx="11575">
                  <c:v>6.3832499999999999E-8</c:v>
                </c:pt>
                <c:pt idx="11576">
                  <c:v>6.3845E-8</c:v>
                </c:pt>
                <c:pt idx="11577">
                  <c:v>6.3857500000000001E-8</c:v>
                </c:pt>
                <c:pt idx="11578">
                  <c:v>6.3870000000000002E-8</c:v>
                </c:pt>
                <c:pt idx="11579">
                  <c:v>6.3882500000000003E-8</c:v>
                </c:pt>
                <c:pt idx="11580">
                  <c:v>6.3895000000000004E-8</c:v>
                </c:pt>
                <c:pt idx="11581">
                  <c:v>6.3907500000000005E-8</c:v>
                </c:pt>
                <c:pt idx="11582">
                  <c:v>6.3920000000000006E-8</c:v>
                </c:pt>
                <c:pt idx="11583">
                  <c:v>6.3932499999999994E-8</c:v>
                </c:pt>
                <c:pt idx="11584">
                  <c:v>6.3944999999999995E-8</c:v>
                </c:pt>
                <c:pt idx="11585">
                  <c:v>6.3957499999999995E-8</c:v>
                </c:pt>
                <c:pt idx="11586">
                  <c:v>6.3969999999999996E-8</c:v>
                </c:pt>
                <c:pt idx="11587">
                  <c:v>6.3982499999999997E-8</c:v>
                </c:pt>
                <c:pt idx="11588">
                  <c:v>6.3994999999999998E-8</c:v>
                </c:pt>
                <c:pt idx="11589">
                  <c:v>6.4007499999999999E-8</c:v>
                </c:pt>
                <c:pt idx="11590">
                  <c:v>6.402E-8</c:v>
                </c:pt>
                <c:pt idx="11591">
                  <c:v>6.4032500000000001E-8</c:v>
                </c:pt>
                <c:pt idx="11592">
                  <c:v>6.4045000000000002E-8</c:v>
                </c:pt>
                <c:pt idx="11593">
                  <c:v>6.4057500000000003E-8</c:v>
                </c:pt>
                <c:pt idx="11594">
                  <c:v>6.4070000000000004E-8</c:v>
                </c:pt>
                <c:pt idx="11595">
                  <c:v>6.4082500000000005E-8</c:v>
                </c:pt>
                <c:pt idx="11596">
                  <c:v>6.4095000000000006E-8</c:v>
                </c:pt>
                <c:pt idx="11597">
                  <c:v>6.4107499999999994E-8</c:v>
                </c:pt>
                <c:pt idx="11598">
                  <c:v>6.4119999999999994E-8</c:v>
                </c:pt>
                <c:pt idx="11599">
                  <c:v>6.4132499999999995E-8</c:v>
                </c:pt>
                <c:pt idx="11600">
                  <c:v>6.4144999999999996E-8</c:v>
                </c:pt>
                <c:pt idx="11601">
                  <c:v>6.4157499999999997E-8</c:v>
                </c:pt>
                <c:pt idx="11602">
                  <c:v>6.4169999999999998E-8</c:v>
                </c:pt>
                <c:pt idx="11603">
                  <c:v>6.4182499999999999E-8</c:v>
                </c:pt>
                <c:pt idx="11604">
                  <c:v>6.4195E-8</c:v>
                </c:pt>
                <c:pt idx="11605">
                  <c:v>6.4207500000000001E-8</c:v>
                </c:pt>
                <c:pt idx="11606">
                  <c:v>6.4220000000000002E-8</c:v>
                </c:pt>
                <c:pt idx="11607">
                  <c:v>6.4232500000000003E-8</c:v>
                </c:pt>
                <c:pt idx="11608">
                  <c:v>6.4245000000000004E-8</c:v>
                </c:pt>
                <c:pt idx="11609">
                  <c:v>6.4257500000000005E-8</c:v>
                </c:pt>
                <c:pt idx="11610">
                  <c:v>6.4270000000000006E-8</c:v>
                </c:pt>
                <c:pt idx="11611">
                  <c:v>6.4282499999999993E-8</c:v>
                </c:pt>
                <c:pt idx="11612">
                  <c:v>6.4294999999999994E-8</c:v>
                </c:pt>
                <c:pt idx="11613">
                  <c:v>6.4307499999999995E-8</c:v>
                </c:pt>
                <c:pt idx="11614">
                  <c:v>6.4319999999999996E-8</c:v>
                </c:pt>
                <c:pt idx="11615">
                  <c:v>6.4332499999999997E-8</c:v>
                </c:pt>
                <c:pt idx="11616">
                  <c:v>6.4344999999999998E-8</c:v>
                </c:pt>
                <c:pt idx="11617">
                  <c:v>6.4357499999999999E-8</c:v>
                </c:pt>
                <c:pt idx="11618">
                  <c:v>6.437E-8</c:v>
                </c:pt>
                <c:pt idx="11619">
                  <c:v>6.4382500000000001E-8</c:v>
                </c:pt>
                <c:pt idx="11620">
                  <c:v>6.4395000000000002E-8</c:v>
                </c:pt>
                <c:pt idx="11621">
                  <c:v>6.4407500000000003E-8</c:v>
                </c:pt>
                <c:pt idx="11622">
                  <c:v>6.4420000000000004E-8</c:v>
                </c:pt>
                <c:pt idx="11623">
                  <c:v>6.4432500000000005E-8</c:v>
                </c:pt>
                <c:pt idx="11624">
                  <c:v>6.4445000000000006E-8</c:v>
                </c:pt>
                <c:pt idx="11625">
                  <c:v>6.4457500000000007E-8</c:v>
                </c:pt>
                <c:pt idx="11626">
                  <c:v>6.4469999999999994E-8</c:v>
                </c:pt>
                <c:pt idx="11627">
                  <c:v>6.4482499999999995E-8</c:v>
                </c:pt>
                <c:pt idx="11628">
                  <c:v>6.4494999999999996E-8</c:v>
                </c:pt>
                <c:pt idx="11629">
                  <c:v>6.4507499999999997E-8</c:v>
                </c:pt>
                <c:pt idx="11630">
                  <c:v>6.4519999999999998E-8</c:v>
                </c:pt>
                <c:pt idx="11631">
                  <c:v>6.4532499999999999E-8</c:v>
                </c:pt>
                <c:pt idx="11632">
                  <c:v>6.4545E-8</c:v>
                </c:pt>
                <c:pt idx="11633">
                  <c:v>6.4557500000000001E-8</c:v>
                </c:pt>
                <c:pt idx="11634">
                  <c:v>6.4570000000000002E-8</c:v>
                </c:pt>
                <c:pt idx="11635">
                  <c:v>6.4582500000000003E-8</c:v>
                </c:pt>
                <c:pt idx="11636">
                  <c:v>6.4595000000000004E-8</c:v>
                </c:pt>
                <c:pt idx="11637">
                  <c:v>6.4607500000000005E-8</c:v>
                </c:pt>
                <c:pt idx="11638">
                  <c:v>6.4620000000000006E-8</c:v>
                </c:pt>
                <c:pt idx="11639">
                  <c:v>6.4632500000000007E-8</c:v>
                </c:pt>
                <c:pt idx="11640">
                  <c:v>6.4644999999999994E-8</c:v>
                </c:pt>
                <c:pt idx="11641">
                  <c:v>6.4657499999999995E-8</c:v>
                </c:pt>
                <c:pt idx="11642">
                  <c:v>6.4669999999999996E-8</c:v>
                </c:pt>
                <c:pt idx="11643">
                  <c:v>6.4682499999999997E-8</c:v>
                </c:pt>
                <c:pt idx="11644">
                  <c:v>6.4694999999999998E-8</c:v>
                </c:pt>
                <c:pt idx="11645">
                  <c:v>6.4707499999999999E-8</c:v>
                </c:pt>
                <c:pt idx="11646">
                  <c:v>6.472E-8</c:v>
                </c:pt>
                <c:pt idx="11647">
                  <c:v>6.4732500000000001E-8</c:v>
                </c:pt>
                <c:pt idx="11648">
                  <c:v>6.4745000000000002E-8</c:v>
                </c:pt>
                <c:pt idx="11649">
                  <c:v>6.4757500000000003E-8</c:v>
                </c:pt>
                <c:pt idx="11650">
                  <c:v>6.4770000000000004E-8</c:v>
                </c:pt>
                <c:pt idx="11651">
                  <c:v>6.4782500000000005E-8</c:v>
                </c:pt>
                <c:pt idx="11652">
                  <c:v>6.4795000000000005E-8</c:v>
                </c:pt>
                <c:pt idx="11653">
                  <c:v>6.4807500000000006E-8</c:v>
                </c:pt>
                <c:pt idx="11654">
                  <c:v>6.4819999999999994E-8</c:v>
                </c:pt>
                <c:pt idx="11655">
                  <c:v>6.4832499999999995E-8</c:v>
                </c:pt>
                <c:pt idx="11656">
                  <c:v>6.4844999999999996E-8</c:v>
                </c:pt>
                <c:pt idx="11657">
                  <c:v>6.4857499999999997E-8</c:v>
                </c:pt>
                <c:pt idx="11658">
                  <c:v>6.4869999999999998E-8</c:v>
                </c:pt>
                <c:pt idx="11659">
                  <c:v>6.4882499999999999E-8</c:v>
                </c:pt>
                <c:pt idx="11660">
                  <c:v>6.4895E-8</c:v>
                </c:pt>
                <c:pt idx="11661">
                  <c:v>6.4907500000000001E-8</c:v>
                </c:pt>
                <c:pt idx="11662">
                  <c:v>6.4920000000000002E-8</c:v>
                </c:pt>
                <c:pt idx="11663">
                  <c:v>6.4932500000000003E-8</c:v>
                </c:pt>
                <c:pt idx="11664">
                  <c:v>6.4945000000000004E-8</c:v>
                </c:pt>
                <c:pt idx="11665">
                  <c:v>6.4957500000000004E-8</c:v>
                </c:pt>
                <c:pt idx="11666">
                  <c:v>6.4970000000000005E-8</c:v>
                </c:pt>
                <c:pt idx="11667">
                  <c:v>6.4982500000000006E-8</c:v>
                </c:pt>
                <c:pt idx="11668">
                  <c:v>6.4994999999999994E-8</c:v>
                </c:pt>
                <c:pt idx="11669">
                  <c:v>6.5007499999999995E-8</c:v>
                </c:pt>
                <c:pt idx="11670">
                  <c:v>6.5019999999999996E-8</c:v>
                </c:pt>
                <c:pt idx="11671">
                  <c:v>6.5032499999999997E-8</c:v>
                </c:pt>
                <c:pt idx="11672">
                  <c:v>6.5044999999999998E-8</c:v>
                </c:pt>
                <c:pt idx="11673">
                  <c:v>6.5057499999999999E-8</c:v>
                </c:pt>
                <c:pt idx="11674">
                  <c:v>6.507E-8</c:v>
                </c:pt>
                <c:pt idx="11675">
                  <c:v>6.5082500000000001E-8</c:v>
                </c:pt>
                <c:pt idx="11676">
                  <c:v>6.5095000000000002E-8</c:v>
                </c:pt>
                <c:pt idx="11677">
                  <c:v>6.5107500000000002E-8</c:v>
                </c:pt>
                <c:pt idx="11678">
                  <c:v>6.5120000000000003E-8</c:v>
                </c:pt>
                <c:pt idx="11679">
                  <c:v>6.5132500000000004E-8</c:v>
                </c:pt>
                <c:pt idx="11680">
                  <c:v>6.5145000000000005E-8</c:v>
                </c:pt>
                <c:pt idx="11681">
                  <c:v>6.5157500000000006E-8</c:v>
                </c:pt>
                <c:pt idx="11682">
                  <c:v>6.5169999999999994E-8</c:v>
                </c:pt>
                <c:pt idx="11683">
                  <c:v>6.5182499999999995E-8</c:v>
                </c:pt>
                <c:pt idx="11684">
                  <c:v>6.5194999999999996E-8</c:v>
                </c:pt>
                <c:pt idx="11685">
                  <c:v>6.5207499999999997E-8</c:v>
                </c:pt>
                <c:pt idx="11686">
                  <c:v>6.5219999999999998E-8</c:v>
                </c:pt>
                <c:pt idx="11687">
                  <c:v>6.5232499999999999E-8</c:v>
                </c:pt>
                <c:pt idx="11688">
                  <c:v>6.5245E-8</c:v>
                </c:pt>
                <c:pt idx="11689">
                  <c:v>6.5257500000000001E-8</c:v>
                </c:pt>
                <c:pt idx="11690">
                  <c:v>6.5270000000000001E-8</c:v>
                </c:pt>
                <c:pt idx="11691">
                  <c:v>6.5282500000000002E-8</c:v>
                </c:pt>
                <c:pt idx="11692">
                  <c:v>6.5295000000000003E-8</c:v>
                </c:pt>
                <c:pt idx="11693">
                  <c:v>6.5307500000000004E-8</c:v>
                </c:pt>
                <c:pt idx="11694">
                  <c:v>6.5320000000000005E-8</c:v>
                </c:pt>
                <c:pt idx="11695">
                  <c:v>6.5332500000000006E-8</c:v>
                </c:pt>
                <c:pt idx="11696">
                  <c:v>6.5344999999999994E-8</c:v>
                </c:pt>
                <c:pt idx="11697">
                  <c:v>6.5357499999999995E-8</c:v>
                </c:pt>
                <c:pt idx="11698">
                  <c:v>6.5369999999999996E-8</c:v>
                </c:pt>
                <c:pt idx="11699">
                  <c:v>6.5382499999999997E-8</c:v>
                </c:pt>
                <c:pt idx="11700">
                  <c:v>6.5394999999999998E-8</c:v>
                </c:pt>
                <c:pt idx="11701">
                  <c:v>6.5407499999999999E-8</c:v>
                </c:pt>
                <c:pt idx="11702">
                  <c:v>6.5419999999999999E-8</c:v>
                </c:pt>
                <c:pt idx="11703">
                  <c:v>6.54325E-8</c:v>
                </c:pt>
                <c:pt idx="11704">
                  <c:v>6.5445000000000001E-8</c:v>
                </c:pt>
                <c:pt idx="11705">
                  <c:v>6.5457500000000002E-8</c:v>
                </c:pt>
                <c:pt idx="11706">
                  <c:v>6.5470000000000003E-8</c:v>
                </c:pt>
                <c:pt idx="11707">
                  <c:v>6.5482500000000004E-8</c:v>
                </c:pt>
                <c:pt idx="11708">
                  <c:v>6.5495000000000005E-8</c:v>
                </c:pt>
                <c:pt idx="11709">
                  <c:v>6.5507500000000006E-8</c:v>
                </c:pt>
                <c:pt idx="11710">
                  <c:v>6.5519999999999994E-8</c:v>
                </c:pt>
                <c:pt idx="11711">
                  <c:v>6.5532499999999995E-8</c:v>
                </c:pt>
                <c:pt idx="11712">
                  <c:v>6.5544999999999996E-8</c:v>
                </c:pt>
                <c:pt idx="11713">
                  <c:v>6.5557499999999997E-8</c:v>
                </c:pt>
                <c:pt idx="11714">
                  <c:v>6.5569999999999998E-8</c:v>
                </c:pt>
                <c:pt idx="11715">
                  <c:v>6.5582499999999998E-8</c:v>
                </c:pt>
                <c:pt idx="11716">
                  <c:v>6.5594999999999999E-8</c:v>
                </c:pt>
                <c:pt idx="11717">
                  <c:v>6.56075E-8</c:v>
                </c:pt>
                <c:pt idx="11718">
                  <c:v>6.5620000000000001E-8</c:v>
                </c:pt>
                <c:pt idx="11719">
                  <c:v>6.5632500000000002E-8</c:v>
                </c:pt>
                <c:pt idx="11720">
                  <c:v>6.5645000000000003E-8</c:v>
                </c:pt>
                <c:pt idx="11721">
                  <c:v>6.5657500000000004E-8</c:v>
                </c:pt>
                <c:pt idx="11722">
                  <c:v>6.5670000000000005E-8</c:v>
                </c:pt>
                <c:pt idx="11723">
                  <c:v>6.5682500000000006E-8</c:v>
                </c:pt>
                <c:pt idx="11724">
                  <c:v>6.5694999999999994E-8</c:v>
                </c:pt>
                <c:pt idx="11725">
                  <c:v>6.5707499999999995E-8</c:v>
                </c:pt>
                <c:pt idx="11726">
                  <c:v>6.5719999999999996E-8</c:v>
                </c:pt>
                <c:pt idx="11727">
                  <c:v>6.5732499999999997E-8</c:v>
                </c:pt>
                <c:pt idx="11728">
                  <c:v>6.5744999999999997E-8</c:v>
                </c:pt>
                <c:pt idx="11729">
                  <c:v>6.5757499999999998E-8</c:v>
                </c:pt>
                <c:pt idx="11730">
                  <c:v>6.5769999999999999E-8</c:v>
                </c:pt>
                <c:pt idx="11731">
                  <c:v>6.57825E-8</c:v>
                </c:pt>
                <c:pt idx="11732">
                  <c:v>6.5795000000000001E-8</c:v>
                </c:pt>
                <c:pt idx="11733">
                  <c:v>6.5807500000000002E-8</c:v>
                </c:pt>
                <c:pt idx="11734">
                  <c:v>6.5820000000000003E-8</c:v>
                </c:pt>
                <c:pt idx="11735">
                  <c:v>6.5832500000000004E-8</c:v>
                </c:pt>
                <c:pt idx="11736">
                  <c:v>6.5845000000000005E-8</c:v>
                </c:pt>
                <c:pt idx="11737">
                  <c:v>6.5857500000000006E-8</c:v>
                </c:pt>
                <c:pt idx="11738">
                  <c:v>6.5869999999999994E-8</c:v>
                </c:pt>
                <c:pt idx="11739">
                  <c:v>6.5882499999999995E-8</c:v>
                </c:pt>
                <c:pt idx="11740">
                  <c:v>6.5894999999999995E-8</c:v>
                </c:pt>
                <c:pt idx="11741">
                  <c:v>6.5907499999999996E-8</c:v>
                </c:pt>
                <c:pt idx="11742">
                  <c:v>6.5919999999999997E-8</c:v>
                </c:pt>
                <c:pt idx="11743">
                  <c:v>6.5932499999999998E-8</c:v>
                </c:pt>
                <c:pt idx="11744">
                  <c:v>6.5944999999999999E-8</c:v>
                </c:pt>
                <c:pt idx="11745">
                  <c:v>6.59575E-8</c:v>
                </c:pt>
                <c:pt idx="11746">
                  <c:v>6.5970000000000001E-8</c:v>
                </c:pt>
                <c:pt idx="11747">
                  <c:v>6.5982500000000002E-8</c:v>
                </c:pt>
                <c:pt idx="11748">
                  <c:v>6.5995000000000003E-8</c:v>
                </c:pt>
                <c:pt idx="11749">
                  <c:v>6.6007500000000004E-8</c:v>
                </c:pt>
                <c:pt idx="11750">
                  <c:v>6.6020000000000005E-8</c:v>
                </c:pt>
                <c:pt idx="11751">
                  <c:v>6.6032500000000006E-8</c:v>
                </c:pt>
                <c:pt idx="11752">
                  <c:v>6.6044999999999994E-8</c:v>
                </c:pt>
                <c:pt idx="11753">
                  <c:v>6.6057499999999994E-8</c:v>
                </c:pt>
                <c:pt idx="11754">
                  <c:v>6.6069999999999995E-8</c:v>
                </c:pt>
                <c:pt idx="11755">
                  <c:v>6.6082499999999996E-8</c:v>
                </c:pt>
                <c:pt idx="11756">
                  <c:v>6.6094999999999997E-8</c:v>
                </c:pt>
                <c:pt idx="11757">
                  <c:v>6.6107499999999998E-8</c:v>
                </c:pt>
                <c:pt idx="11758">
                  <c:v>6.6119999999999999E-8</c:v>
                </c:pt>
                <c:pt idx="11759">
                  <c:v>6.61325E-8</c:v>
                </c:pt>
                <c:pt idx="11760">
                  <c:v>6.6145000000000001E-8</c:v>
                </c:pt>
                <c:pt idx="11761">
                  <c:v>6.6157500000000002E-8</c:v>
                </c:pt>
                <c:pt idx="11762">
                  <c:v>6.6170000000000003E-8</c:v>
                </c:pt>
                <c:pt idx="11763">
                  <c:v>6.6182500000000004E-8</c:v>
                </c:pt>
                <c:pt idx="11764">
                  <c:v>6.6195000000000005E-8</c:v>
                </c:pt>
                <c:pt idx="11765">
                  <c:v>6.6207500000000006E-8</c:v>
                </c:pt>
                <c:pt idx="11766">
                  <c:v>6.6219999999999993E-8</c:v>
                </c:pt>
                <c:pt idx="11767">
                  <c:v>6.6232499999999994E-8</c:v>
                </c:pt>
                <c:pt idx="11768">
                  <c:v>6.6244999999999995E-8</c:v>
                </c:pt>
                <c:pt idx="11769">
                  <c:v>6.6257499999999996E-8</c:v>
                </c:pt>
                <c:pt idx="11770">
                  <c:v>6.6269999999999997E-8</c:v>
                </c:pt>
                <c:pt idx="11771">
                  <c:v>6.6282499999999998E-8</c:v>
                </c:pt>
                <c:pt idx="11772">
                  <c:v>6.6294999999999999E-8</c:v>
                </c:pt>
                <c:pt idx="11773">
                  <c:v>6.63075E-8</c:v>
                </c:pt>
                <c:pt idx="11774">
                  <c:v>6.6320000000000001E-8</c:v>
                </c:pt>
                <c:pt idx="11775">
                  <c:v>6.6332500000000002E-8</c:v>
                </c:pt>
                <c:pt idx="11776">
                  <c:v>6.6345000000000003E-8</c:v>
                </c:pt>
                <c:pt idx="11777">
                  <c:v>6.6357500000000004E-8</c:v>
                </c:pt>
                <c:pt idx="11778">
                  <c:v>6.6370000000000005E-8</c:v>
                </c:pt>
                <c:pt idx="11779">
                  <c:v>6.6382500000000006E-8</c:v>
                </c:pt>
                <c:pt idx="11780">
                  <c:v>6.6395000000000007E-8</c:v>
                </c:pt>
                <c:pt idx="11781">
                  <c:v>6.6407499999999994E-8</c:v>
                </c:pt>
                <c:pt idx="11782">
                  <c:v>6.6419999999999995E-8</c:v>
                </c:pt>
                <c:pt idx="11783">
                  <c:v>6.6432499999999996E-8</c:v>
                </c:pt>
                <c:pt idx="11784">
                  <c:v>6.6444999999999997E-8</c:v>
                </c:pt>
                <c:pt idx="11785">
                  <c:v>6.6457499999999998E-8</c:v>
                </c:pt>
                <c:pt idx="11786">
                  <c:v>6.6469999999999999E-8</c:v>
                </c:pt>
                <c:pt idx="11787">
                  <c:v>6.64825E-8</c:v>
                </c:pt>
                <c:pt idx="11788">
                  <c:v>6.6495000000000001E-8</c:v>
                </c:pt>
                <c:pt idx="11789">
                  <c:v>6.6507500000000002E-8</c:v>
                </c:pt>
                <c:pt idx="11790">
                  <c:v>6.6520000000000003E-8</c:v>
                </c:pt>
                <c:pt idx="11791">
                  <c:v>6.6532500000000004E-8</c:v>
                </c:pt>
                <c:pt idx="11792">
                  <c:v>6.6545000000000005E-8</c:v>
                </c:pt>
                <c:pt idx="11793">
                  <c:v>6.6557500000000006E-8</c:v>
                </c:pt>
                <c:pt idx="11794">
                  <c:v>6.6570000000000006E-8</c:v>
                </c:pt>
                <c:pt idx="11795">
                  <c:v>6.6582499999999994E-8</c:v>
                </c:pt>
                <c:pt idx="11796">
                  <c:v>6.6594999999999995E-8</c:v>
                </c:pt>
                <c:pt idx="11797">
                  <c:v>6.6607499999999996E-8</c:v>
                </c:pt>
                <c:pt idx="11798">
                  <c:v>6.6619999999999997E-8</c:v>
                </c:pt>
                <c:pt idx="11799">
                  <c:v>6.6632499999999998E-8</c:v>
                </c:pt>
                <c:pt idx="11800">
                  <c:v>6.6644999999999999E-8</c:v>
                </c:pt>
                <c:pt idx="11801">
                  <c:v>6.66575E-8</c:v>
                </c:pt>
                <c:pt idx="11802">
                  <c:v>6.6670000000000001E-8</c:v>
                </c:pt>
                <c:pt idx="11803">
                  <c:v>6.6682500000000002E-8</c:v>
                </c:pt>
                <c:pt idx="11804">
                  <c:v>6.6695000000000003E-8</c:v>
                </c:pt>
                <c:pt idx="11805">
                  <c:v>6.6707500000000004E-8</c:v>
                </c:pt>
                <c:pt idx="11806">
                  <c:v>6.6720000000000005E-8</c:v>
                </c:pt>
                <c:pt idx="11807">
                  <c:v>6.6732500000000005E-8</c:v>
                </c:pt>
                <c:pt idx="11808">
                  <c:v>6.6745000000000006E-8</c:v>
                </c:pt>
                <c:pt idx="11809">
                  <c:v>6.6757499999999994E-8</c:v>
                </c:pt>
                <c:pt idx="11810">
                  <c:v>6.6769999999999995E-8</c:v>
                </c:pt>
                <c:pt idx="11811">
                  <c:v>6.6782499999999996E-8</c:v>
                </c:pt>
                <c:pt idx="11812">
                  <c:v>6.6794999999999997E-8</c:v>
                </c:pt>
                <c:pt idx="11813">
                  <c:v>6.6807499999999998E-8</c:v>
                </c:pt>
                <c:pt idx="11814">
                  <c:v>6.6819999999999999E-8</c:v>
                </c:pt>
                <c:pt idx="11815">
                  <c:v>6.68325E-8</c:v>
                </c:pt>
                <c:pt idx="11816">
                  <c:v>6.6845000000000001E-8</c:v>
                </c:pt>
                <c:pt idx="11817">
                  <c:v>6.6857500000000002E-8</c:v>
                </c:pt>
                <c:pt idx="11818">
                  <c:v>6.6870000000000003E-8</c:v>
                </c:pt>
                <c:pt idx="11819">
                  <c:v>6.6882500000000003E-8</c:v>
                </c:pt>
                <c:pt idx="11820">
                  <c:v>6.6895000000000004E-8</c:v>
                </c:pt>
                <c:pt idx="11821">
                  <c:v>6.6907500000000005E-8</c:v>
                </c:pt>
                <c:pt idx="11822">
                  <c:v>6.6920000000000006E-8</c:v>
                </c:pt>
                <c:pt idx="11823">
                  <c:v>6.6932499999999994E-8</c:v>
                </c:pt>
                <c:pt idx="11824">
                  <c:v>6.6944999999999995E-8</c:v>
                </c:pt>
                <c:pt idx="11825">
                  <c:v>6.6957499999999996E-8</c:v>
                </c:pt>
                <c:pt idx="11826">
                  <c:v>6.6969999999999997E-8</c:v>
                </c:pt>
                <c:pt idx="11827">
                  <c:v>6.6982499999999998E-8</c:v>
                </c:pt>
                <c:pt idx="11828">
                  <c:v>6.6994999999999999E-8</c:v>
                </c:pt>
                <c:pt idx="11829">
                  <c:v>6.70075E-8</c:v>
                </c:pt>
                <c:pt idx="11830">
                  <c:v>6.7020000000000001E-8</c:v>
                </c:pt>
                <c:pt idx="11831">
                  <c:v>6.7032500000000002E-8</c:v>
                </c:pt>
                <c:pt idx="11832">
                  <c:v>6.7045000000000002E-8</c:v>
                </c:pt>
                <c:pt idx="11833">
                  <c:v>6.7057500000000003E-8</c:v>
                </c:pt>
                <c:pt idx="11834">
                  <c:v>6.7070000000000004E-8</c:v>
                </c:pt>
                <c:pt idx="11835">
                  <c:v>6.7082500000000005E-8</c:v>
                </c:pt>
                <c:pt idx="11836">
                  <c:v>6.7095000000000006E-8</c:v>
                </c:pt>
                <c:pt idx="11837">
                  <c:v>6.7107499999999994E-8</c:v>
                </c:pt>
                <c:pt idx="11838">
                  <c:v>6.7119999999999995E-8</c:v>
                </c:pt>
                <c:pt idx="11839">
                  <c:v>6.7132499999999996E-8</c:v>
                </c:pt>
                <c:pt idx="11840">
                  <c:v>6.7144999999999997E-8</c:v>
                </c:pt>
                <c:pt idx="11841">
                  <c:v>6.7157499999999998E-8</c:v>
                </c:pt>
                <c:pt idx="11842">
                  <c:v>6.7169999999999999E-8</c:v>
                </c:pt>
                <c:pt idx="11843">
                  <c:v>6.71825E-8</c:v>
                </c:pt>
                <c:pt idx="11844">
                  <c:v>6.7195000000000001E-8</c:v>
                </c:pt>
                <c:pt idx="11845">
                  <c:v>6.7207500000000001E-8</c:v>
                </c:pt>
                <c:pt idx="11846">
                  <c:v>6.7220000000000002E-8</c:v>
                </c:pt>
                <c:pt idx="11847">
                  <c:v>6.7232500000000003E-8</c:v>
                </c:pt>
                <c:pt idx="11848">
                  <c:v>6.7245000000000004E-8</c:v>
                </c:pt>
                <c:pt idx="11849">
                  <c:v>6.7257500000000005E-8</c:v>
                </c:pt>
                <c:pt idx="11850">
                  <c:v>6.7270000000000006E-8</c:v>
                </c:pt>
                <c:pt idx="11851">
                  <c:v>6.7282499999999994E-8</c:v>
                </c:pt>
                <c:pt idx="11852">
                  <c:v>6.7294999999999995E-8</c:v>
                </c:pt>
                <c:pt idx="11853">
                  <c:v>6.7307499999999996E-8</c:v>
                </c:pt>
                <c:pt idx="11854">
                  <c:v>6.7319999999999997E-8</c:v>
                </c:pt>
                <c:pt idx="11855">
                  <c:v>6.7332499999999998E-8</c:v>
                </c:pt>
                <c:pt idx="11856">
                  <c:v>6.7344999999999999E-8</c:v>
                </c:pt>
                <c:pt idx="11857">
                  <c:v>6.7357499999999999E-8</c:v>
                </c:pt>
                <c:pt idx="11858">
                  <c:v>6.737E-8</c:v>
                </c:pt>
                <c:pt idx="11859">
                  <c:v>6.7382500000000001E-8</c:v>
                </c:pt>
                <c:pt idx="11860">
                  <c:v>6.7395000000000002E-8</c:v>
                </c:pt>
                <c:pt idx="11861">
                  <c:v>6.7407500000000003E-8</c:v>
                </c:pt>
                <c:pt idx="11862">
                  <c:v>6.7420000000000004E-8</c:v>
                </c:pt>
                <c:pt idx="11863">
                  <c:v>6.7432500000000005E-8</c:v>
                </c:pt>
                <c:pt idx="11864">
                  <c:v>6.7445000000000006E-8</c:v>
                </c:pt>
                <c:pt idx="11865">
                  <c:v>6.7457499999999994E-8</c:v>
                </c:pt>
                <c:pt idx="11866">
                  <c:v>6.7469999999999995E-8</c:v>
                </c:pt>
                <c:pt idx="11867">
                  <c:v>6.7482499999999996E-8</c:v>
                </c:pt>
                <c:pt idx="11868">
                  <c:v>6.7494999999999997E-8</c:v>
                </c:pt>
                <c:pt idx="11869">
                  <c:v>6.7507499999999998E-8</c:v>
                </c:pt>
                <c:pt idx="11870">
                  <c:v>6.7519999999999998E-8</c:v>
                </c:pt>
                <c:pt idx="11871">
                  <c:v>6.7532499999999999E-8</c:v>
                </c:pt>
                <c:pt idx="11872">
                  <c:v>6.7545E-8</c:v>
                </c:pt>
                <c:pt idx="11873">
                  <c:v>6.7557500000000001E-8</c:v>
                </c:pt>
                <c:pt idx="11874">
                  <c:v>6.7570000000000002E-8</c:v>
                </c:pt>
                <c:pt idx="11875">
                  <c:v>6.7582500000000003E-8</c:v>
                </c:pt>
                <c:pt idx="11876">
                  <c:v>6.7595000000000004E-8</c:v>
                </c:pt>
                <c:pt idx="11877">
                  <c:v>6.7607500000000005E-8</c:v>
                </c:pt>
                <c:pt idx="11878">
                  <c:v>6.7620000000000006E-8</c:v>
                </c:pt>
                <c:pt idx="11879">
                  <c:v>6.7632499999999994E-8</c:v>
                </c:pt>
                <c:pt idx="11880">
                  <c:v>6.7644999999999995E-8</c:v>
                </c:pt>
                <c:pt idx="11881">
                  <c:v>6.7657499999999996E-8</c:v>
                </c:pt>
                <c:pt idx="11882">
                  <c:v>6.7669999999999996E-8</c:v>
                </c:pt>
                <c:pt idx="11883">
                  <c:v>6.7682499999999997E-8</c:v>
                </c:pt>
                <c:pt idx="11884">
                  <c:v>6.7694999999999998E-8</c:v>
                </c:pt>
                <c:pt idx="11885">
                  <c:v>6.7707499999999999E-8</c:v>
                </c:pt>
                <c:pt idx="11886">
                  <c:v>6.772E-8</c:v>
                </c:pt>
                <c:pt idx="11887">
                  <c:v>6.7732500000000001E-8</c:v>
                </c:pt>
                <c:pt idx="11888">
                  <c:v>6.7745000000000002E-8</c:v>
                </c:pt>
                <c:pt idx="11889">
                  <c:v>6.7757500000000003E-8</c:v>
                </c:pt>
                <c:pt idx="11890">
                  <c:v>6.7770000000000004E-8</c:v>
                </c:pt>
                <c:pt idx="11891">
                  <c:v>6.7782500000000005E-8</c:v>
                </c:pt>
                <c:pt idx="11892">
                  <c:v>6.7795000000000006E-8</c:v>
                </c:pt>
                <c:pt idx="11893">
                  <c:v>6.7807499999999994E-8</c:v>
                </c:pt>
                <c:pt idx="11894">
                  <c:v>6.7819999999999995E-8</c:v>
                </c:pt>
                <c:pt idx="11895">
                  <c:v>6.7832499999999995E-8</c:v>
                </c:pt>
                <c:pt idx="11896">
                  <c:v>6.7844999999999996E-8</c:v>
                </c:pt>
                <c:pt idx="11897">
                  <c:v>6.7857499999999997E-8</c:v>
                </c:pt>
                <c:pt idx="11898">
                  <c:v>6.7869999999999998E-8</c:v>
                </c:pt>
                <c:pt idx="11899">
                  <c:v>6.7882499999999999E-8</c:v>
                </c:pt>
                <c:pt idx="11900">
                  <c:v>6.7895E-8</c:v>
                </c:pt>
                <c:pt idx="11901">
                  <c:v>6.7907500000000001E-8</c:v>
                </c:pt>
                <c:pt idx="11902">
                  <c:v>6.7920000000000002E-8</c:v>
                </c:pt>
                <c:pt idx="11903">
                  <c:v>6.7932500000000003E-8</c:v>
                </c:pt>
                <c:pt idx="11904">
                  <c:v>6.7945000000000004E-8</c:v>
                </c:pt>
                <c:pt idx="11905">
                  <c:v>6.7957500000000005E-8</c:v>
                </c:pt>
                <c:pt idx="11906">
                  <c:v>6.7970000000000006E-8</c:v>
                </c:pt>
                <c:pt idx="11907">
                  <c:v>6.7982499999999993E-8</c:v>
                </c:pt>
                <c:pt idx="11908">
                  <c:v>6.7994999999999994E-8</c:v>
                </c:pt>
                <c:pt idx="11909">
                  <c:v>6.8007499999999995E-8</c:v>
                </c:pt>
                <c:pt idx="11910">
                  <c:v>6.8019999999999996E-8</c:v>
                </c:pt>
                <c:pt idx="11911">
                  <c:v>6.8032499999999997E-8</c:v>
                </c:pt>
                <c:pt idx="11912">
                  <c:v>6.8044999999999998E-8</c:v>
                </c:pt>
                <c:pt idx="11913">
                  <c:v>6.8057499999999999E-8</c:v>
                </c:pt>
                <c:pt idx="11914">
                  <c:v>6.807E-8</c:v>
                </c:pt>
                <c:pt idx="11915">
                  <c:v>6.8082500000000001E-8</c:v>
                </c:pt>
                <c:pt idx="11916">
                  <c:v>6.8095000000000002E-8</c:v>
                </c:pt>
                <c:pt idx="11917">
                  <c:v>6.8107500000000003E-8</c:v>
                </c:pt>
                <c:pt idx="11918">
                  <c:v>6.8120000000000004E-8</c:v>
                </c:pt>
                <c:pt idx="11919">
                  <c:v>6.8132500000000005E-8</c:v>
                </c:pt>
                <c:pt idx="11920">
                  <c:v>6.8145000000000006E-8</c:v>
                </c:pt>
                <c:pt idx="11921">
                  <c:v>6.8157499999999993E-8</c:v>
                </c:pt>
                <c:pt idx="11922">
                  <c:v>6.8169999999999994E-8</c:v>
                </c:pt>
                <c:pt idx="11923">
                  <c:v>6.8182499999999995E-8</c:v>
                </c:pt>
                <c:pt idx="11924">
                  <c:v>6.8194999999999996E-8</c:v>
                </c:pt>
                <c:pt idx="11925">
                  <c:v>6.8207499999999997E-8</c:v>
                </c:pt>
                <c:pt idx="11926">
                  <c:v>6.8219999999999998E-8</c:v>
                </c:pt>
                <c:pt idx="11927">
                  <c:v>6.8232499999999999E-8</c:v>
                </c:pt>
                <c:pt idx="11928">
                  <c:v>6.8245E-8</c:v>
                </c:pt>
                <c:pt idx="11929">
                  <c:v>6.8257500000000001E-8</c:v>
                </c:pt>
                <c:pt idx="11930">
                  <c:v>6.8270000000000002E-8</c:v>
                </c:pt>
                <c:pt idx="11931">
                  <c:v>6.8282500000000003E-8</c:v>
                </c:pt>
                <c:pt idx="11932">
                  <c:v>6.8295000000000004E-8</c:v>
                </c:pt>
                <c:pt idx="11933">
                  <c:v>6.8307500000000005E-8</c:v>
                </c:pt>
                <c:pt idx="11934">
                  <c:v>6.8320000000000006E-8</c:v>
                </c:pt>
                <c:pt idx="11935">
                  <c:v>6.8332500000000007E-8</c:v>
                </c:pt>
                <c:pt idx="11936">
                  <c:v>6.8344999999999994E-8</c:v>
                </c:pt>
                <c:pt idx="11937">
                  <c:v>6.8357499999999995E-8</c:v>
                </c:pt>
                <c:pt idx="11938">
                  <c:v>6.8369999999999996E-8</c:v>
                </c:pt>
                <c:pt idx="11939">
                  <c:v>6.8382499999999997E-8</c:v>
                </c:pt>
                <c:pt idx="11940">
                  <c:v>6.8394999999999998E-8</c:v>
                </c:pt>
                <c:pt idx="11941">
                  <c:v>6.8407499999999999E-8</c:v>
                </c:pt>
                <c:pt idx="11942">
                  <c:v>6.842E-8</c:v>
                </c:pt>
                <c:pt idx="11943">
                  <c:v>6.8432500000000001E-8</c:v>
                </c:pt>
                <c:pt idx="11944">
                  <c:v>6.8445000000000002E-8</c:v>
                </c:pt>
                <c:pt idx="11945">
                  <c:v>6.8457500000000003E-8</c:v>
                </c:pt>
                <c:pt idx="11946">
                  <c:v>6.8470000000000004E-8</c:v>
                </c:pt>
                <c:pt idx="11947">
                  <c:v>6.8482500000000005E-8</c:v>
                </c:pt>
                <c:pt idx="11948">
                  <c:v>6.8495000000000006E-8</c:v>
                </c:pt>
                <c:pt idx="11949">
                  <c:v>6.8507500000000006E-8</c:v>
                </c:pt>
                <c:pt idx="11950">
                  <c:v>6.8519999999999994E-8</c:v>
                </c:pt>
                <c:pt idx="11951">
                  <c:v>6.8532499999999995E-8</c:v>
                </c:pt>
                <c:pt idx="11952">
                  <c:v>6.8544999999999996E-8</c:v>
                </c:pt>
                <c:pt idx="11953">
                  <c:v>6.8557499999999997E-8</c:v>
                </c:pt>
                <c:pt idx="11954">
                  <c:v>6.8569999999999998E-8</c:v>
                </c:pt>
                <c:pt idx="11955">
                  <c:v>6.8582499999999999E-8</c:v>
                </c:pt>
                <c:pt idx="11956">
                  <c:v>6.8595E-8</c:v>
                </c:pt>
                <c:pt idx="11957">
                  <c:v>6.8607500000000001E-8</c:v>
                </c:pt>
                <c:pt idx="11958">
                  <c:v>6.8620000000000002E-8</c:v>
                </c:pt>
                <c:pt idx="11959">
                  <c:v>6.8632500000000003E-8</c:v>
                </c:pt>
                <c:pt idx="11960">
                  <c:v>6.8645000000000004E-8</c:v>
                </c:pt>
                <c:pt idx="11961">
                  <c:v>6.8657500000000004E-8</c:v>
                </c:pt>
                <c:pt idx="11962">
                  <c:v>6.8670000000000005E-8</c:v>
                </c:pt>
                <c:pt idx="11963">
                  <c:v>6.8682500000000006E-8</c:v>
                </c:pt>
                <c:pt idx="11964">
                  <c:v>6.8694999999999994E-8</c:v>
                </c:pt>
                <c:pt idx="11965">
                  <c:v>6.8707499999999995E-8</c:v>
                </c:pt>
                <c:pt idx="11966">
                  <c:v>6.8719999999999996E-8</c:v>
                </c:pt>
                <c:pt idx="11967">
                  <c:v>6.8732499999999997E-8</c:v>
                </c:pt>
                <c:pt idx="11968">
                  <c:v>6.8744999999999998E-8</c:v>
                </c:pt>
                <c:pt idx="11969">
                  <c:v>6.8757499999999999E-8</c:v>
                </c:pt>
                <c:pt idx="11970">
                  <c:v>6.877E-8</c:v>
                </c:pt>
                <c:pt idx="11971">
                  <c:v>6.8782500000000001E-8</c:v>
                </c:pt>
                <c:pt idx="11972">
                  <c:v>6.8795000000000002E-8</c:v>
                </c:pt>
                <c:pt idx="11973">
                  <c:v>6.8807500000000003E-8</c:v>
                </c:pt>
                <c:pt idx="11974">
                  <c:v>6.8820000000000003E-8</c:v>
                </c:pt>
                <c:pt idx="11975">
                  <c:v>6.8832500000000004E-8</c:v>
                </c:pt>
                <c:pt idx="11976">
                  <c:v>6.8845000000000005E-8</c:v>
                </c:pt>
                <c:pt idx="11977">
                  <c:v>6.8857500000000006E-8</c:v>
                </c:pt>
                <c:pt idx="11978">
                  <c:v>6.8869999999999994E-8</c:v>
                </c:pt>
                <c:pt idx="11979">
                  <c:v>6.8882499999999995E-8</c:v>
                </c:pt>
                <c:pt idx="11980">
                  <c:v>6.8894999999999996E-8</c:v>
                </c:pt>
                <c:pt idx="11981">
                  <c:v>6.8907499999999997E-8</c:v>
                </c:pt>
                <c:pt idx="11982">
                  <c:v>6.8919999999999998E-8</c:v>
                </c:pt>
                <c:pt idx="11983">
                  <c:v>6.8932499999999999E-8</c:v>
                </c:pt>
                <c:pt idx="11984">
                  <c:v>6.8945E-8</c:v>
                </c:pt>
                <c:pt idx="11985">
                  <c:v>6.8957500000000001E-8</c:v>
                </c:pt>
                <c:pt idx="11986">
                  <c:v>6.8970000000000002E-8</c:v>
                </c:pt>
                <c:pt idx="11987">
                  <c:v>6.8982500000000002E-8</c:v>
                </c:pt>
                <c:pt idx="11988">
                  <c:v>6.8995000000000003E-8</c:v>
                </c:pt>
                <c:pt idx="11989">
                  <c:v>6.9007500000000004E-8</c:v>
                </c:pt>
                <c:pt idx="11990">
                  <c:v>6.9020000000000005E-8</c:v>
                </c:pt>
                <c:pt idx="11991">
                  <c:v>6.9032500000000006E-8</c:v>
                </c:pt>
                <c:pt idx="11992">
                  <c:v>6.9044999999999994E-8</c:v>
                </c:pt>
                <c:pt idx="11993">
                  <c:v>6.9057499999999995E-8</c:v>
                </c:pt>
                <c:pt idx="11994">
                  <c:v>6.9069999999999996E-8</c:v>
                </c:pt>
                <c:pt idx="11995">
                  <c:v>6.9082499999999997E-8</c:v>
                </c:pt>
                <c:pt idx="11996">
                  <c:v>6.9094999999999998E-8</c:v>
                </c:pt>
                <c:pt idx="11997">
                  <c:v>6.9107499999999999E-8</c:v>
                </c:pt>
                <c:pt idx="11998">
                  <c:v>6.912E-8</c:v>
                </c:pt>
                <c:pt idx="11999">
                  <c:v>6.91325E-8</c:v>
                </c:pt>
                <c:pt idx="12000">
                  <c:v>6.9145000000000001E-8</c:v>
                </c:pt>
                <c:pt idx="12001">
                  <c:v>6.9157500000000002E-8</c:v>
                </c:pt>
                <c:pt idx="12002">
                  <c:v>6.9170000000000003E-8</c:v>
                </c:pt>
                <c:pt idx="12003">
                  <c:v>6.9182500000000004E-8</c:v>
                </c:pt>
                <c:pt idx="12004">
                  <c:v>6.9195000000000005E-8</c:v>
                </c:pt>
                <c:pt idx="12005">
                  <c:v>6.9207500000000006E-8</c:v>
                </c:pt>
                <c:pt idx="12006">
                  <c:v>6.9219999999999994E-8</c:v>
                </c:pt>
                <c:pt idx="12007">
                  <c:v>6.9232499999999995E-8</c:v>
                </c:pt>
                <c:pt idx="12008">
                  <c:v>6.9244999999999996E-8</c:v>
                </c:pt>
                <c:pt idx="12009">
                  <c:v>6.9257499999999997E-8</c:v>
                </c:pt>
                <c:pt idx="12010">
                  <c:v>6.9269999999999998E-8</c:v>
                </c:pt>
                <c:pt idx="12011">
                  <c:v>6.9282499999999999E-8</c:v>
                </c:pt>
                <c:pt idx="12012">
                  <c:v>6.9294999999999999E-8</c:v>
                </c:pt>
                <c:pt idx="12013">
                  <c:v>6.93075E-8</c:v>
                </c:pt>
                <c:pt idx="12014">
                  <c:v>6.9320000000000001E-8</c:v>
                </c:pt>
                <c:pt idx="12015">
                  <c:v>6.9332500000000002E-8</c:v>
                </c:pt>
                <c:pt idx="12016">
                  <c:v>6.9345000000000003E-8</c:v>
                </c:pt>
                <c:pt idx="12017">
                  <c:v>6.9357500000000004E-8</c:v>
                </c:pt>
                <c:pt idx="12018">
                  <c:v>6.9370000000000005E-8</c:v>
                </c:pt>
                <c:pt idx="12019">
                  <c:v>6.9382500000000006E-8</c:v>
                </c:pt>
                <c:pt idx="12020">
                  <c:v>6.9394999999999994E-8</c:v>
                </c:pt>
                <c:pt idx="12021">
                  <c:v>6.9407499999999995E-8</c:v>
                </c:pt>
                <c:pt idx="12022">
                  <c:v>6.9419999999999996E-8</c:v>
                </c:pt>
                <c:pt idx="12023">
                  <c:v>6.9432499999999997E-8</c:v>
                </c:pt>
                <c:pt idx="12024">
                  <c:v>6.9444999999999997E-8</c:v>
                </c:pt>
                <c:pt idx="12025">
                  <c:v>6.9457499999999998E-8</c:v>
                </c:pt>
                <c:pt idx="12026">
                  <c:v>6.9469999999999999E-8</c:v>
                </c:pt>
                <c:pt idx="12027">
                  <c:v>6.94825E-8</c:v>
                </c:pt>
                <c:pt idx="12028">
                  <c:v>6.9495000000000001E-8</c:v>
                </c:pt>
                <c:pt idx="12029">
                  <c:v>6.9507500000000002E-8</c:v>
                </c:pt>
                <c:pt idx="12030">
                  <c:v>6.9520000000000003E-8</c:v>
                </c:pt>
                <c:pt idx="12031">
                  <c:v>6.9532500000000004E-8</c:v>
                </c:pt>
                <c:pt idx="12032">
                  <c:v>6.9545000000000005E-8</c:v>
                </c:pt>
                <c:pt idx="12033">
                  <c:v>6.9557500000000006E-8</c:v>
                </c:pt>
                <c:pt idx="12034">
                  <c:v>6.9569999999999994E-8</c:v>
                </c:pt>
                <c:pt idx="12035">
                  <c:v>6.9582499999999995E-8</c:v>
                </c:pt>
                <c:pt idx="12036">
                  <c:v>6.9594999999999996E-8</c:v>
                </c:pt>
                <c:pt idx="12037">
                  <c:v>6.9607499999999996E-8</c:v>
                </c:pt>
                <c:pt idx="12038">
                  <c:v>6.9619999999999997E-8</c:v>
                </c:pt>
                <c:pt idx="12039">
                  <c:v>6.9632499999999998E-8</c:v>
                </c:pt>
                <c:pt idx="12040">
                  <c:v>6.9644999999999999E-8</c:v>
                </c:pt>
                <c:pt idx="12041">
                  <c:v>6.96575E-8</c:v>
                </c:pt>
                <c:pt idx="12042">
                  <c:v>6.9670000000000001E-8</c:v>
                </c:pt>
                <c:pt idx="12043">
                  <c:v>6.9682500000000002E-8</c:v>
                </c:pt>
                <c:pt idx="12044">
                  <c:v>6.9695000000000003E-8</c:v>
                </c:pt>
                <c:pt idx="12045">
                  <c:v>6.9707500000000004E-8</c:v>
                </c:pt>
                <c:pt idx="12046">
                  <c:v>6.9720000000000005E-8</c:v>
                </c:pt>
                <c:pt idx="12047">
                  <c:v>6.9732500000000006E-8</c:v>
                </c:pt>
                <c:pt idx="12048">
                  <c:v>6.9744999999999994E-8</c:v>
                </c:pt>
                <c:pt idx="12049">
                  <c:v>6.9757499999999994E-8</c:v>
                </c:pt>
                <c:pt idx="12050">
                  <c:v>6.9769999999999995E-8</c:v>
                </c:pt>
                <c:pt idx="12051">
                  <c:v>6.9782499999999996E-8</c:v>
                </c:pt>
                <c:pt idx="12052">
                  <c:v>6.9794999999999997E-8</c:v>
                </c:pt>
                <c:pt idx="12053">
                  <c:v>6.9807499999999998E-8</c:v>
                </c:pt>
                <c:pt idx="12054">
                  <c:v>6.9819999999999999E-8</c:v>
                </c:pt>
                <c:pt idx="12055">
                  <c:v>6.98325E-8</c:v>
                </c:pt>
                <c:pt idx="12056">
                  <c:v>6.9845000000000001E-8</c:v>
                </c:pt>
                <c:pt idx="12057">
                  <c:v>6.9857500000000002E-8</c:v>
                </c:pt>
                <c:pt idx="12058">
                  <c:v>6.9870000000000003E-8</c:v>
                </c:pt>
                <c:pt idx="12059">
                  <c:v>6.9882500000000004E-8</c:v>
                </c:pt>
                <c:pt idx="12060">
                  <c:v>6.9895000000000005E-8</c:v>
                </c:pt>
                <c:pt idx="12061">
                  <c:v>6.9907500000000006E-8</c:v>
                </c:pt>
                <c:pt idx="12062">
                  <c:v>6.9919999999999993E-8</c:v>
                </c:pt>
                <c:pt idx="12063">
                  <c:v>6.9932499999999994E-8</c:v>
                </c:pt>
                <c:pt idx="12064">
                  <c:v>6.9944999999999995E-8</c:v>
                </c:pt>
                <c:pt idx="12065">
                  <c:v>6.9957499999999996E-8</c:v>
                </c:pt>
                <c:pt idx="12066">
                  <c:v>6.9969999999999997E-8</c:v>
                </c:pt>
                <c:pt idx="12067">
                  <c:v>6.9982499999999998E-8</c:v>
                </c:pt>
                <c:pt idx="12068">
                  <c:v>6.9994999999999999E-8</c:v>
                </c:pt>
                <c:pt idx="12069">
                  <c:v>7.00075E-8</c:v>
                </c:pt>
                <c:pt idx="12070">
                  <c:v>7.0020000000000001E-8</c:v>
                </c:pt>
                <c:pt idx="12071">
                  <c:v>7.0032500000000002E-8</c:v>
                </c:pt>
                <c:pt idx="12072">
                  <c:v>7.0045000000000003E-8</c:v>
                </c:pt>
                <c:pt idx="12073">
                  <c:v>7.0057500000000004E-8</c:v>
                </c:pt>
                <c:pt idx="12074">
                  <c:v>7.0070000000000005E-8</c:v>
                </c:pt>
                <c:pt idx="12075">
                  <c:v>7.0082500000000006E-8</c:v>
                </c:pt>
                <c:pt idx="12076">
                  <c:v>7.0094999999999993E-8</c:v>
                </c:pt>
                <c:pt idx="12077">
                  <c:v>7.0107499999999994E-8</c:v>
                </c:pt>
                <c:pt idx="12078">
                  <c:v>7.0119999999999995E-8</c:v>
                </c:pt>
                <c:pt idx="12079">
                  <c:v>7.0132499999999996E-8</c:v>
                </c:pt>
                <c:pt idx="12080">
                  <c:v>7.0144999999999997E-8</c:v>
                </c:pt>
                <c:pt idx="12081">
                  <c:v>7.0157499999999998E-8</c:v>
                </c:pt>
                <c:pt idx="12082">
                  <c:v>7.0169999999999999E-8</c:v>
                </c:pt>
                <c:pt idx="12083">
                  <c:v>7.01825E-8</c:v>
                </c:pt>
                <c:pt idx="12084">
                  <c:v>7.0195000000000001E-8</c:v>
                </c:pt>
                <c:pt idx="12085">
                  <c:v>7.0207500000000002E-8</c:v>
                </c:pt>
                <c:pt idx="12086">
                  <c:v>7.0220000000000003E-8</c:v>
                </c:pt>
                <c:pt idx="12087">
                  <c:v>7.0232500000000004E-8</c:v>
                </c:pt>
                <c:pt idx="12088">
                  <c:v>7.0245000000000005E-8</c:v>
                </c:pt>
                <c:pt idx="12089">
                  <c:v>7.0257500000000006E-8</c:v>
                </c:pt>
                <c:pt idx="12090">
                  <c:v>7.0270000000000007E-8</c:v>
                </c:pt>
                <c:pt idx="12091">
                  <c:v>7.0282499999999994E-8</c:v>
                </c:pt>
                <c:pt idx="12092">
                  <c:v>7.0294999999999995E-8</c:v>
                </c:pt>
                <c:pt idx="12093">
                  <c:v>7.0307499999999996E-8</c:v>
                </c:pt>
                <c:pt idx="12094">
                  <c:v>7.0319999999999997E-8</c:v>
                </c:pt>
                <c:pt idx="12095">
                  <c:v>7.0332499999999998E-8</c:v>
                </c:pt>
                <c:pt idx="12096">
                  <c:v>7.0344999999999999E-8</c:v>
                </c:pt>
                <c:pt idx="12097">
                  <c:v>7.03575E-8</c:v>
                </c:pt>
                <c:pt idx="12098">
                  <c:v>7.0370000000000001E-8</c:v>
                </c:pt>
                <c:pt idx="12099">
                  <c:v>7.0382500000000002E-8</c:v>
                </c:pt>
                <c:pt idx="12100">
                  <c:v>7.0395000000000003E-8</c:v>
                </c:pt>
                <c:pt idx="12101">
                  <c:v>7.0407500000000004E-8</c:v>
                </c:pt>
                <c:pt idx="12102">
                  <c:v>7.0420000000000005E-8</c:v>
                </c:pt>
                <c:pt idx="12103">
                  <c:v>7.0432500000000006E-8</c:v>
                </c:pt>
                <c:pt idx="12104">
                  <c:v>7.0445000000000006E-8</c:v>
                </c:pt>
                <c:pt idx="12105">
                  <c:v>7.0457499999999994E-8</c:v>
                </c:pt>
                <c:pt idx="12106">
                  <c:v>7.0469999999999995E-8</c:v>
                </c:pt>
                <c:pt idx="12107">
                  <c:v>7.0482499999999996E-8</c:v>
                </c:pt>
                <c:pt idx="12108">
                  <c:v>7.0494999999999997E-8</c:v>
                </c:pt>
                <c:pt idx="12109">
                  <c:v>7.0507499999999998E-8</c:v>
                </c:pt>
                <c:pt idx="12110">
                  <c:v>7.0519999999999999E-8</c:v>
                </c:pt>
                <c:pt idx="12111">
                  <c:v>7.05325E-8</c:v>
                </c:pt>
                <c:pt idx="12112">
                  <c:v>7.0545000000000001E-8</c:v>
                </c:pt>
                <c:pt idx="12113">
                  <c:v>7.0557500000000002E-8</c:v>
                </c:pt>
                <c:pt idx="12114">
                  <c:v>7.0570000000000003E-8</c:v>
                </c:pt>
                <c:pt idx="12115">
                  <c:v>7.0582500000000004E-8</c:v>
                </c:pt>
                <c:pt idx="12116">
                  <c:v>7.0595000000000004E-8</c:v>
                </c:pt>
                <c:pt idx="12117">
                  <c:v>7.0607500000000005E-8</c:v>
                </c:pt>
                <c:pt idx="12118">
                  <c:v>7.0620000000000006E-8</c:v>
                </c:pt>
                <c:pt idx="12119">
                  <c:v>7.0632499999999994E-8</c:v>
                </c:pt>
                <c:pt idx="12120">
                  <c:v>7.0644999999999995E-8</c:v>
                </c:pt>
                <c:pt idx="12121">
                  <c:v>7.0657499999999996E-8</c:v>
                </c:pt>
                <c:pt idx="12122">
                  <c:v>7.0669999999999997E-8</c:v>
                </c:pt>
                <c:pt idx="12123">
                  <c:v>7.0682499999999998E-8</c:v>
                </c:pt>
                <c:pt idx="12124">
                  <c:v>7.0694999999999999E-8</c:v>
                </c:pt>
                <c:pt idx="12125">
                  <c:v>7.07075E-8</c:v>
                </c:pt>
                <c:pt idx="12126">
                  <c:v>7.0720000000000001E-8</c:v>
                </c:pt>
                <c:pt idx="12127">
                  <c:v>7.0732500000000002E-8</c:v>
                </c:pt>
                <c:pt idx="12128">
                  <c:v>7.0745000000000003E-8</c:v>
                </c:pt>
                <c:pt idx="12129">
                  <c:v>7.0757500000000003E-8</c:v>
                </c:pt>
                <c:pt idx="12130">
                  <c:v>7.0770000000000004E-8</c:v>
                </c:pt>
                <c:pt idx="12131">
                  <c:v>7.0782500000000005E-8</c:v>
                </c:pt>
                <c:pt idx="12132">
                  <c:v>7.0795000000000006E-8</c:v>
                </c:pt>
                <c:pt idx="12133">
                  <c:v>7.0807499999999994E-8</c:v>
                </c:pt>
                <c:pt idx="12134">
                  <c:v>7.0819999999999995E-8</c:v>
                </c:pt>
                <c:pt idx="12135">
                  <c:v>7.0832499999999996E-8</c:v>
                </c:pt>
                <c:pt idx="12136">
                  <c:v>7.0844999999999997E-8</c:v>
                </c:pt>
                <c:pt idx="12137">
                  <c:v>7.0857499999999998E-8</c:v>
                </c:pt>
                <c:pt idx="12138">
                  <c:v>7.0869999999999999E-8</c:v>
                </c:pt>
                <c:pt idx="12139">
                  <c:v>7.08825E-8</c:v>
                </c:pt>
                <c:pt idx="12140">
                  <c:v>7.0895000000000001E-8</c:v>
                </c:pt>
                <c:pt idx="12141">
                  <c:v>7.0907500000000001E-8</c:v>
                </c:pt>
                <c:pt idx="12142">
                  <c:v>7.0920000000000002E-8</c:v>
                </c:pt>
                <c:pt idx="12143">
                  <c:v>7.0932500000000003E-8</c:v>
                </c:pt>
                <c:pt idx="12144">
                  <c:v>7.0945000000000004E-8</c:v>
                </c:pt>
                <c:pt idx="12145">
                  <c:v>7.0957500000000005E-8</c:v>
                </c:pt>
                <c:pt idx="12146">
                  <c:v>7.0970000000000006E-8</c:v>
                </c:pt>
                <c:pt idx="12147">
                  <c:v>7.0982499999999994E-8</c:v>
                </c:pt>
                <c:pt idx="12148">
                  <c:v>7.0994999999999995E-8</c:v>
                </c:pt>
                <c:pt idx="12149">
                  <c:v>7.1007499999999996E-8</c:v>
                </c:pt>
                <c:pt idx="12150">
                  <c:v>7.1019999999999997E-8</c:v>
                </c:pt>
                <c:pt idx="12151">
                  <c:v>7.1032499999999998E-8</c:v>
                </c:pt>
                <c:pt idx="12152">
                  <c:v>7.1044999999999999E-8</c:v>
                </c:pt>
                <c:pt idx="12153">
                  <c:v>7.10575E-8</c:v>
                </c:pt>
                <c:pt idx="12154">
                  <c:v>7.107E-8</c:v>
                </c:pt>
                <c:pt idx="12155">
                  <c:v>7.1082500000000001E-8</c:v>
                </c:pt>
                <c:pt idx="12156">
                  <c:v>7.1095000000000002E-8</c:v>
                </c:pt>
                <c:pt idx="12157">
                  <c:v>7.1107500000000003E-8</c:v>
                </c:pt>
                <c:pt idx="12158">
                  <c:v>7.1120000000000004E-8</c:v>
                </c:pt>
                <c:pt idx="12159">
                  <c:v>7.1132500000000005E-8</c:v>
                </c:pt>
                <c:pt idx="12160">
                  <c:v>7.1145000000000006E-8</c:v>
                </c:pt>
                <c:pt idx="12161">
                  <c:v>7.1157499999999994E-8</c:v>
                </c:pt>
                <c:pt idx="12162">
                  <c:v>7.1169999999999995E-8</c:v>
                </c:pt>
                <c:pt idx="12163">
                  <c:v>7.1182499999999996E-8</c:v>
                </c:pt>
                <c:pt idx="12164">
                  <c:v>7.1194999999999997E-8</c:v>
                </c:pt>
                <c:pt idx="12165">
                  <c:v>7.1207499999999998E-8</c:v>
                </c:pt>
                <c:pt idx="12166">
                  <c:v>7.1219999999999998E-8</c:v>
                </c:pt>
                <c:pt idx="12167">
                  <c:v>7.1232499999999999E-8</c:v>
                </c:pt>
                <c:pt idx="12168">
                  <c:v>7.1245E-8</c:v>
                </c:pt>
                <c:pt idx="12169">
                  <c:v>7.1257500000000001E-8</c:v>
                </c:pt>
                <c:pt idx="12170">
                  <c:v>7.1270000000000002E-8</c:v>
                </c:pt>
                <c:pt idx="12171">
                  <c:v>7.1282500000000003E-8</c:v>
                </c:pt>
                <c:pt idx="12172">
                  <c:v>7.1295000000000004E-8</c:v>
                </c:pt>
                <c:pt idx="12173">
                  <c:v>7.1307500000000005E-8</c:v>
                </c:pt>
                <c:pt idx="12174">
                  <c:v>7.1320000000000006E-8</c:v>
                </c:pt>
                <c:pt idx="12175">
                  <c:v>7.1332499999999994E-8</c:v>
                </c:pt>
                <c:pt idx="12176">
                  <c:v>7.1344999999999995E-8</c:v>
                </c:pt>
                <c:pt idx="12177">
                  <c:v>7.1357499999999996E-8</c:v>
                </c:pt>
                <c:pt idx="12178">
                  <c:v>7.1369999999999997E-8</c:v>
                </c:pt>
                <c:pt idx="12179">
                  <c:v>7.1382499999999997E-8</c:v>
                </c:pt>
                <c:pt idx="12180">
                  <c:v>7.1394999999999998E-8</c:v>
                </c:pt>
                <c:pt idx="12181">
                  <c:v>7.1407499999999999E-8</c:v>
                </c:pt>
                <c:pt idx="12182">
                  <c:v>7.142E-8</c:v>
                </c:pt>
                <c:pt idx="12183">
                  <c:v>7.1432500000000001E-8</c:v>
                </c:pt>
                <c:pt idx="12184">
                  <c:v>7.1445000000000002E-8</c:v>
                </c:pt>
                <c:pt idx="12185">
                  <c:v>7.1457500000000003E-8</c:v>
                </c:pt>
                <c:pt idx="12186">
                  <c:v>7.1470000000000004E-8</c:v>
                </c:pt>
                <c:pt idx="12187">
                  <c:v>7.1482500000000005E-8</c:v>
                </c:pt>
                <c:pt idx="12188">
                  <c:v>7.1495000000000006E-8</c:v>
                </c:pt>
                <c:pt idx="12189">
                  <c:v>7.1507499999999994E-8</c:v>
                </c:pt>
                <c:pt idx="12190">
                  <c:v>7.1519999999999995E-8</c:v>
                </c:pt>
                <c:pt idx="12191">
                  <c:v>7.1532499999999996E-8</c:v>
                </c:pt>
                <c:pt idx="12192">
                  <c:v>7.1544999999999996E-8</c:v>
                </c:pt>
                <c:pt idx="12193">
                  <c:v>7.1557499999999997E-8</c:v>
                </c:pt>
                <c:pt idx="12194">
                  <c:v>7.1569999999999998E-8</c:v>
                </c:pt>
                <c:pt idx="12195">
                  <c:v>7.1582499999999999E-8</c:v>
                </c:pt>
                <c:pt idx="12196">
                  <c:v>7.1595E-8</c:v>
                </c:pt>
                <c:pt idx="12197">
                  <c:v>7.1607500000000001E-8</c:v>
                </c:pt>
                <c:pt idx="12198">
                  <c:v>7.1620000000000002E-8</c:v>
                </c:pt>
                <c:pt idx="12199">
                  <c:v>7.1632500000000003E-8</c:v>
                </c:pt>
                <c:pt idx="12200">
                  <c:v>7.1645000000000004E-8</c:v>
                </c:pt>
                <c:pt idx="12201">
                  <c:v>7.1657500000000005E-8</c:v>
                </c:pt>
                <c:pt idx="12202">
                  <c:v>7.1670000000000006E-8</c:v>
                </c:pt>
                <c:pt idx="12203">
                  <c:v>7.1682499999999994E-8</c:v>
                </c:pt>
                <c:pt idx="12204">
                  <c:v>7.1694999999999994E-8</c:v>
                </c:pt>
                <c:pt idx="12205">
                  <c:v>7.1707499999999995E-8</c:v>
                </c:pt>
                <c:pt idx="12206">
                  <c:v>7.1719999999999996E-8</c:v>
                </c:pt>
                <c:pt idx="12207">
                  <c:v>7.1732499999999997E-8</c:v>
                </c:pt>
                <c:pt idx="12208">
                  <c:v>7.1744999999999998E-8</c:v>
                </c:pt>
                <c:pt idx="12209">
                  <c:v>7.1757499999999999E-8</c:v>
                </c:pt>
                <c:pt idx="12210">
                  <c:v>7.177E-8</c:v>
                </c:pt>
                <c:pt idx="12211">
                  <c:v>7.1782500000000001E-8</c:v>
                </c:pt>
                <c:pt idx="12212">
                  <c:v>7.1795000000000002E-8</c:v>
                </c:pt>
                <c:pt idx="12213">
                  <c:v>7.1807500000000003E-8</c:v>
                </c:pt>
                <c:pt idx="12214">
                  <c:v>7.1820000000000004E-8</c:v>
                </c:pt>
                <c:pt idx="12215">
                  <c:v>7.1832500000000005E-8</c:v>
                </c:pt>
                <c:pt idx="12216">
                  <c:v>7.1845000000000006E-8</c:v>
                </c:pt>
                <c:pt idx="12217">
                  <c:v>7.1857499999999993E-8</c:v>
                </c:pt>
                <c:pt idx="12218">
                  <c:v>7.1869999999999994E-8</c:v>
                </c:pt>
                <c:pt idx="12219">
                  <c:v>7.1882499999999995E-8</c:v>
                </c:pt>
                <c:pt idx="12220">
                  <c:v>7.1894999999999996E-8</c:v>
                </c:pt>
                <c:pt idx="12221">
                  <c:v>7.1907499999999997E-8</c:v>
                </c:pt>
                <c:pt idx="12222">
                  <c:v>7.1919999999999998E-8</c:v>
                </c:pt>
                <c:pt idx="12223">
                  <c:v>7.1932499999999999E-8</c:v>
                </c:pt>
                <c:pt idx="12224">
                  <c:v>7.1945E-8</c:v>
                </c:pt>
                <c:pt idx="12225">
                  <c:v>7.1957500000000001E-8</c:v>
                </c:pt>
                <c:pt idx="12226">
                  <c:v>7.1970000000000002E-8</c:v>
                </c:pt>
                <c:pt idx="12227">
                  <c:v>7.1982500000000003E-8</c:v>
                </c:pt>
                <c:pt idx="12228">
                  <c:v>7.1995000000000004E-8</c:v>
                </c:pt>
                <c:pt idx="12229">
                  <c:v>7.2007500000000005E-8</c:v>
                </c:pt>
                <c:pt idx="12230">
                  <c:v>7.2020000000000006E-8</c:v>
                </c:pt>
                <c:pt idx="12231">
                  <c:v>7.2032500000000007E-8</c:v>
                </c:pt>
                <c:pt idx="12232">
                  <c:v>7.2044999999999994E-8</c:v>
                </c:pt>
                <c:pt idx="12233">
                  <c:v>7.2057499999999995E-8</c:v>
                </c:pt>
                <c:pt idx="12234">
                  <c:v>7.2069999999999996E-8</c:v>
                </c:pt>
                <c:pt idx="12235">
                  <c:v>7.2082499999999997E-8</c:v>
                </c:pt>
                <c:pt idx="12236">
                  <c:v>7.2094999999999998E-8</c:v>
                </c:pt>
                <c:pt idx="12237">
                  <c:v>7.2107499999999999E-8</c:v>
                </c:pt>
                <c:pt idx="12238">
                  <c:v>7.212E-8</c:v>
                </c:pt>
                <c:pt idx="12239">
                  <c:v>7.2132500000000001E-8</c:v>
                </c:pt>
                <c:pt idx="12240">
                  <c:v>7.2145000000000002E-8</c:v>
                </c:pt>
                <c:pt idx="12241">
                  <c:v>7.2157500000000003E-8</c:v>
                </c:pt>
                <c:pt idx="12242">
                  <c:v>7.2170000000000004E-8</c:v>
                </c:pt>
                <c:pt idx="12243">
                  <c:v>7.2182500000000005E-8</c:v>
                </c:pt>
                <c:pt idx="12244">
                  <c:v>7.2195000000000006E-8</c:v>
                </c:pt>
                <c:pt idx="12245">
                  <c:v>7.2207500000000007E-8</c:v>
                </c:pt>
                <c:pt idx="12246">
                  <c:v>7.2219999999999994E-8</c:v>
                </c:pt>
                <c:pt idx="12247">
                  <c:v>7.2232499999999995E-8</c:v>
                </c:pt>
                <c:pt idx="12248">
                  <c:v>7.2244999999999996E-8</c:v>
                </c:pt>
                <c:pt idx="12249">
                  <c:v>7.2257499999999997E-8</c:v>
                </c:pt>
                <c:pt idx="12250">
                  <c:v>7.2269999999999998E-8</c:v>
                </c:pt>
                <c:pt idx="12251">
                  <c:v>7.2282499999999999E-8</c:v>
                </c:pt>
                <c:pt idx="12252">
                  <c:v>7.2295E-8</c:v>
                </c:pt>
                <c:pt idx="12253">
                  <c:v>7.2307500000000001E-8</c:v>
                </c:pt>
                <c:pt idx="12254">
                  <c:v>7.2320000000000002E-8</c:v>
                </c:pt>
                <c:pt idx="12255">
                  <c:v>7.2332500000000003E-8</c:v>
                </c:pt>
                <c:pt idx="12256">
                  <c:v>7.2345000000000004E-8</c:v>
                </c:pt>
                <c:pt idx="12257">
                  <c:v>7.2357500000000005E-8</c:v>
                </c:pt>
                <c:pt idx="12258">
                  <c:v>7.2370000000000005E-8</c:v>
                </c:pt>
                <c:pt idx="12259">
                  <c:v>7.2382500000000006E-8</c:v>
                </c:pt>
                <c:pt idx="12260">
                  <c:v>7.2394999999999994E-8</c:v>
                </c:pt>
                <c:pt idx="12261">
                  <c:v>7.2407499999999995E-8</c:v>
                </c:pt>
                <c:pt idx="12262">
                  <c:v>7.2419999999999996E-8</c:v>
                </c:pt>
                <c:pt idx="12263">
                  <c:v>7.2432499999999997E-8</c:v>
                </c:pt>
                <c:pt idx="12264">
                  <c:v>7.2444999999999998E-8</c:v>
                </c:pt>
                <c:pt idx="12265">
                  <c:v>7.2457499999999999E-8</c:v>
                </c:pt>
                <c:pt idx="12266">
                  <c:v>7.247E-8</c:v>
                </c:pt>
                <c:pt idx="12267">
                  <c:v>7.2482500000000001E-8</c:v>
                </c:pt>
                <c:pt idx="12268">
                  <c:v>7.2495000000000002E-8</c:v>
                </c:pt>
                <c:pt idx="12269">
                  <c:v>7.2507500000000003E-8</c:v>
                </c:pt>
                <c:pt idx="12270">
                  <c:v>7.2520000000000004E-8</c:v>
                </c:pt>
                <c:pt idx="12271">
                  <c:v>7.2532500000000004E-8</c:v>
                </c:pt>
                <c:pt idx="12272">
                  <c:v>7.2545000000000005E-8</c:v>
                </c:pt>
                <c:pt idx="12273">
                  <c:v>7.2557500000000006E-8</c:v>
                </c:pt>
                <c:pt idx="12274">
                  <c:v>7.2569999999999994E-8</c:v>
                </c:pt>
                <c:pt idx="12275">
                  <c:v>7.2582499999999995E-8</c:v>
                </c:pt>
                <c:pt idx="12276">
                  <c:v>7.2594999999999996E-8</c:v>
                </c:pt>
                <c:pt idx="12277">
                  <c:v>7.2607499999999997E-8</c:v>
                </c:pt>
                <c:pt idx="12278">
                  <c:v>7.2619999999999998E-8</c:v>
                </c:pt>
                <c:pt idx="12279">
                  <c:v>7.2632499999999999E-8</c:v>
                </c:pt>
                <c:pt idx="12280">
                  <c:v>7.2645E-8</c:v>
                </c:pt>
                <c:pt idx="12281">
                  <c:v>7.2657500000000001E-8</c:v>
                </c:pt>
                <c:pt idx="12282">
                  <c:v>7.2670000000000002E-8</c:v>
                </c:pt>
                <c:pt idx="12283">
                  <c:v>7.2682500000000002E-8</c:v>
                </c:pt>
                <c:pt idx="12284">
                  <c:v>7.2695000000000003E-8</c:v>
                </c:pt>
                <c:pt idx="12285">
                  <c:v>7.2707500000000004E-8</c:v>
                </c:pt>
                <c:pt idx="12286">
                  <c:v>7.2720000000000005E-8</c:v>
                </c:pt>
                <c:pt idx="12287">
                  <c:v>7.2732500000000006E-8</c:v>
                </c:pt>
                <c:pt idx="12288">
                  <c:v>7.2744999999999994E-8</c:v>
                </c:pt>
                <c:pt idx="12289">
                  <c:v>7.2757499999999995E-8</c:v>
                </c:pt>
                <c:pt idx="12290">
                  <c:v>7.2769999999999996E-8</c:v>
                </c:pt>
                <c:pt idx="12291">
                  <c:v>7.2782499999999997E-8</c:v>
                </c:pt>
                <c:pt idx="12292">
                  <c:v>7.2794999999999998E-8</c:v>
                </c:pt>
                <c:pt idx="12293">
                  <c:v>7.2807499999999999E-8</c:v>
                </c:pt>
                <c:pt idx="12294">
                  <c:v>7.282E-8</c:v>
                </c:pt>
                <c:pt idx="12295">
                  <c:v>7.2832500000000001E-8</c:v>
                </c:pt>
                <c:pt idx="12296">
                  <c:v>7.2845000000000001E-8</c:v>
                </c:pt>
                <c:pt idx="12297">
                  <c:v>7.2857500000000002E-8</c:v>
                </c:pt>
                <c:pt idx="12298">
                  <c:v>7.2870000000000003E-8</c:v>
                </c:pt>
                <c:pt idx="12299">
                  <c:v>7.2882500000000004E-8</c:v>
                </c:pt>
                <c:pt idx="12300">
                  <c:v>7.2895000000000005E-8</c:v>
                </c:pt>
                <c:pt idx="12301">
                  <c:v>7.2907500000000006E-8</c:v>
                </c:pt>
                <c:pt idx="12302">
                  <c:v>7.2919999999999994E-8</c:v>
                </c:pt>
                <c:pt idx="12303">
                  <c:v>7.2932499999999995E-8</c:v>
                </c:pt>
                <c:pt idx="12304">
                  <c:v>7.2944999999999996E-8</c:v>
                </c:pt>
                <c:pt idx="12305">
                  <c:v>7.2957499999999997E-8</c:v>
                </c:pt>
                <c:pt idx="12306">
                  <c:v>7.2969999999999998E-8</c:v>
                </c:pt>
                <c:pt idx="12307">
                  <c:v>7.2982499999999999E-8</c:v>
                </c:pt>
                <c:pt idx="12308">
                  <c:v>7.2994999999999999E-8</c:v>
                </c:pt>
                <c:pt idx="12309">
                  <c:v>7.30075E-8</c:v>
                </c:pt>
                <c:pt idx="12310">
                  <c:v>7.3020000000000001E-8</c:v>
                </c:pt>
                <c:pt idx="12311">
                  <c:v>7.3032500000000002E-8</c:v>
                </c:pt>
                <c:pt idx="12312">
                  <c:v>7.3045000000000003E-8</c:v>
                </c:pt>
                <c:pt idx="12313">
                  <c:v>7.3057500000000004E-8</c:v>
                </c:pt>
                <c:pt idx="12314">
                  <c:v>7.3070000000000005E-8</c:v>
                </c:pt>
                <c:pt idx="12315">
                  <c:v>7.3082500000000006E-8</c:v>
                </c:pt>
                <c:pt idx="12316">
                  <c:v>7.3094999999999994E-8</c:v>
                </c:pt>
                <c:pt idx="12317">
                  <c:v>7.3107499999999995E-8</c:v>
                </c:pt>
                <c:pt idx="12318">
                  <c:v>7.3119999999999996E-8</c:v>
                </c:pt>
                <c:pt idx="12319">
                  <c:v>7.3132499999999997E-8</c:v>
                </c:pt>
                <c:pt idx="12320">
                  <c:v>7.3144999999999998E-8</c:v>
                </c:pt>
                <c:pt idx="12321">
                  <c:v>7.3157499999999998E-8</c:v>
                </c:pt>
                <c:pt idx="12322">
                  <c:v>7.3169999999999999E-8</c:v>
                </c:pt>
                <c:pt idx="12323">
                  <c:v>7.31825E-8</c:v>
                </c:pt>
                <c:pt idx="12324">
                  <c:v>7.3195000000000001E-8</c:v>
                </c:pt>
                <c:pt idx="12325">
                  <c:v>7.3207500000000002E-8</c:v>
                </c:pt>
                <c:pt idx="12326">
                  <c:v>7.3220000000000003E-8</c:v>
                </c:pt>
                <c:pt idx="12327">
                  <c:v>7.3232500000000004E-8</c:v>
                </c:pt>
                <c:pt idx="12328">
                  <c:v>7.3245000000000005E-8</c:v>
                </c:pt>
                <c:pt idx="12329">
                  <c:v>7.3257500000000006E-8</c:v>
                </c:pt>
                <c:pt idx="12330">
                  <c:v>7.3269999999999994E-8</c:v>
                </c:pt>
                <c:pt idx="12331">
                  <c:v>7.3282499999999995E-8</c:v>
                </c:pt>
                <c:pt idx="12332">
                  <c:v>7.3294999999999996E-8</c:v>
                </c:pt>
                <c:pt idx="12333">
                  <c:v>7.3307499999999997E-8</c:v>
                </c:pt>
                <c:pt idx="12334">
                  <c:v>7.3319999999999997E-8</c:v>
                </c:pt>
                <c:pt idx="12335">
                  <c:v>7.3332499999999998E-8</c:v>
                </c:pt>
                <c:pt idx="12336">
                  <c:v>7.3344999999999999E-8</c:v>
                </c:pt>
                <c:pt idx="12337">
                  <c:v>7.33575E-8</c:v>
                </c:pt>
                <c:pt idx="12338">
                  <c:v>7.3370000000000001E-8</c:v>
                </c:pt>
                <c:pt idx="12339">
                  <c:v>7.3382500000000002E-8</c:v>
                </c:pt>
                <c:pt idx="12340">
                  <c:v>7.3395000000000003E-8</c:v>
                </c:pt>
                <c:pt idx="12341">
                  <c:v>7.3407500000000004E-8</c:v>
                </c:pt>
                <c:pt idx="12342">
                  <c:v>7.3420000000000005E-8</c:v>
                </c:pt>
                <c:pt idx="12343">
                  <c:v>7.3432500000000006E-8</c:v>
                </c:pt>
                <c:pt idx="12344">
                  <c:v>7.3444999999999994E-8</c:v>
                </c:pt>
                <c:pt idx="12345">
                  <c:v>7.3457499999999995E-8</c:v>
                </c:pt>
                <c:pt idx="12346">
                  <c:v>7.3469999999999995E-8</c:v>
                </c:pt>
                <c:pt idx="12347">
                  <c:v>7.3482499999999996E-8</c:v>
                </c:pt>
                <c:pt idx="12348">
                  <c:v>7.3494999999999997E-8</c:v>
                </c:pt>
                <c:pt idx="12349">
                  <c:v>7.3507499999999998E-8</c:v>
                </c:pt>
                <c:pt idx="12350">
                  <c:v>7.3519999999999999E-8</c:v>
                </c:pt>
                <c:pt idx="12351">
                  <c:v>7.35325E-8</c:v>
                </c:pt>
                <c:pt idx="12352">
                  <c:v>7.3545000000000001E-8</c:v>
                </c:pt>
                <c:pt idx="12353">
                  <c:v>7.3557500000000002E-8</c:v>
                </c:pt>
                <c:pt idx="12354">
                  <c:v>7.3570000000000003E-8</c:v>
                </c:pt>
                <c:pt idx="12355">
                  <c:v>7.3582500000000004E-8</c:v>
                </c:pt>
                <c:pt idx="12356">
                  <c:v>7.3595000000000005E-8</c:v>
                </c:pt>
                <c:pt idx="12357">
                  <c:v>7.3607500000000006E-8</c:v>
                </c:pt>
                <c:pt idx="12358">
                  <c:v>7.3619999999999994E-8</c:v>
                </c:pt>
                <c:pt idx="12359">
                  <c:v>7.3632499999999994E-8</c:v>
                </c:pt>
                <c:pt idx="12360">
                  <c:v>7.3644999999999995E-8</c:v>
                </c:pt>
                <c:pt idx="12361">
                  <c:v>7.3657499999999996E-8</c:v>
                </c:pt>
                <c:pt idx="12362">
                  <c:v>7.3669999999999997E-8</c:v>
                </c:pt>
                <c:pt idx="12363">
                  <c:v>7.3682499999999998E-8</c:v>
                </c:pt>
                <c:pt idx="12364">
                  <c:v>7.3694999999999999E-8</c:v>
                </c:pt>
                <c:pt idx="12365">
                  <c:v>7.37075E-8</c:v>
                </c:pt>
                <c:pt idx="12366">
                  <c:v>7.3720000000000001E-8</c:v>
                </c:pt>
                <c:pt idx="12367">
                  <c:v>7.3732500000000002E-8</c:v>
                </c:pt>
                <c:pt idx="12368">
                  <c:v>7.3745000000000003E-8</c:v>
                </c:pt>
                <c:pt idx="12369">
                  <c:v>7.3757500000000004E-8</c:v>
                </c:pt>
                <c:pt idx="12370">
                  <c:v>7.3770000000000005E-8</c:v>
                </c:pt>
                <c:pt idx="12371">
                  <c:v>7.3782500000000006E-8</c:v>
                </c:pt>
                <c:pt idx="12372">
                  <c:v>7.3794999999999993E-8</c:v>
                </c:pt>
                <c:pt idx="12373">
                  <c:v>7.3807499999999994E-8</c:v>
                </c:pt>
                <c:pt idx="12374">
                  <c:v>7.3819999999999995E-8</c:v>
                </c:pt>
                <c:pt idx="12375">
                  <c:v>7.3832499999999996E-8</c:v>
                </c:pt>
                <c:pt idx="12376">
                  <c:v>7.3844999999999997E-8</c:v>
                </c:pt>
                <c:pt idx="12377">
                  <c:v>7.3857499999999998E-8</c:v>
                </c:pt>
                <c:pt idx="12378">
                  <c:v>7.3869999999999999E-8</c:v>
                </c:pt>
                <c:pt idx="12379">
                  <c:v>7.38825E-8</c:v>
                </c:pt>
                <c:pt idx="12380">
                  <c:v>7.3895000000000001E-8</c:v>
                </c:pt>
                <c:pt idx="12381">
                  <c:v>7.3907500000000002E-8</c:v>
                </c:pt>
                <c:pt idx="12382">
                  <c:v>7.3920000000000003E-8</c:v>
                </c:pt>
                <c:pt idx="12383">
                  <c:v>7.3932500000000004E-8</c:v>
                </c:pt>
                <c:pt idx="12384">
                  <c:v>7.3945000000000005E-8</c:v>
                </c:pt>
                <c:pt idx="12385">
                  <c:v>7.3957500000000006E-8</c:v>
                </c:pt>
                <c:pt idx="12386">
                  <c:v>7.3970000000000007E-8</c:v>
                </c:pt>
                <c:pt idx="12387">
                  <c:v>7.3982499999999994E-8</c:v>
                </c:pt>
                <c:pt idx="12388">
                  <c:v>7.3994999999999995E-8</c:v>
                </c:pt>
                <c:pt idx="12389">
                  <c:v>7.4007499999999996E-8</c:v>
                </c:pt>
                <c:pt idx="12390">
                  <c:v>7.4019999999999997E-8</c:v>
                </c:pt>
                <c:pt idx="12391">
                  <c:v>7.4032499999999998E-8</c:v>
                </c:pt>
                <c:pt idx="12392">
                  <c:v>7.4044999999999999E-8</c:v>
                </c:pt>
                <c:pt idx="12393">
                  <c:v>7.40575E-8</c:v>
                </c:pt>
                <c:pt idx="12394">
                  <c:v>7.4070000000000001E-8</c:v>
                </c:pt>
                <c:pt idx="12395">
                  <c:v>7.4082500000000002E-8</c:v>
                </c:pt>
                <c:pt idx="12396">
                  <c:v>7.4095000000000003E-8</c:v>
                </c:pt>
                <c:pt idx="12397">
                  <c:v>7.4107500000000004E-8</c:v>
                </c:pt>
                <c:pt idx="12398">
                  <c:v>7.4120000000000005E-8</c:v>
                </c:pt>
                <c:pt idx="12399">
                  <c:v>7.4132500000000006E-8</c:v>
                </c:pt>
                <c:pt idx="12400">
                  <c:v>7.4145000000000006E-8</c:v>
                </c:pt>
                <c:pt idx="12401">
                  <c:v>7.4157499999999994E-8</c:v>
                </c:pt>
                <c:pt idx="12402">
                  <c:v>7.4169999999999995E-8</c:v>
                </c:pt>
                <c:pt idx="12403">
                  <c:v>7.4182499999999996E-8</c:v>
                </c:pt>
                <c:pt idx="12404">
                  <c:v>7.4194999999999997E-8</c:v>
                </c:pt>
                <c:pt idx="12405">
                  <c:v>7.4207499999999998E-8</c:v>
                </c:pt>
                <c:pt idx="12406">
                  <c:v>7.4219999999999999E-8</c:v>
                </c:pt>
                <c:pt idx="12407">
                  <c:v>7.42325E-8</c:v>
                </c:pt>
                <c:pt idx="12408">
                  <c:v>7.4245000000000001E-8</c:v>
                </c:pt>
                <c:pt idx="12409">
                  <c:v>7.4257500000000002E-8</c:v>
                </c:pt>
                <c:pt idx="12410">
                  <c:v>7.4270000000000003E-8</c:v>
                </c:pt>
                <c:pt idx="12411">
                  <c:v>7.4282500000000004E-8</c:v>
                </c:pt>
                <c:pt idx="12412">
                  <c:v>7.4295000000000005E-8</c:v>
                </c:pt>
                <c:pt idx="12413">
                  <c:v>7.4307500000000005E-8</c:v>
                </c:pt>
                <c:pt idx="12414">
                  <c:v>7.4320000000000006E-8</c:v>
                </c:pt>
                <c:pt idx="12415">
                  <c:v>7.4332499999999994E-8</c:v>
                </c:pt>
                <c:pt idx="12416">
                  <c:v>7.4344999999999995E-8</c:v>
                </c:pt>
                <c:pt idx="12417">
                  <c:v>7.4357499999999996E-8</c:v>
                </c:pt>
                <c:pt idx="12418">
                  <c:v>7.4369999999999997E-8</c:v>
                </c:pt>
                <c:pt idx="12419">
                  <c:v>7.4382499999999998E-8</c:v>
                </c:pt>
                <c:pt idx="12420">
                  <c:v>7.4394999999999999E-8</c:v>
                </c:pt>
                <c:pt idx="12421">
                  <c:v>7.44075E-8</c:v>
                </c:pt>
                <c:pt idx="12422">
                  <c:v>7.4420000000000001E-8</c:v>
                </c:pt>
                <c:pt idx="12423">
                  <c:v>7.4432500000000002E-8</c:v>
                </c:pt>
                <c:pt idx="12424">
                  <c:v>7.4445000000000003E-8</c:v>
                </c:pt>
                <c:pt idx="12425">
                  <c:v>7.4457500000000003E-8</c:v>
                </c:pt>
                <c:pt idx="12426">
                  <c:v>7.4470000000000004E-8</c:v>
                </c:pt>
                <c:pt idx="12427">
                  <c:v>7.4482500000000005E-8</c:v>
                </c:pt>
                <c:pt idx="12428">
                  <c:v>7.4495000000000006E-8</c:v>
                </c:pt>
                <c:pt idx="12429">
                  <c:v>7.4507499999999994E-8</c:v>
                </c:pt>
                <c:pt idx="12430">
                  <c:v>7.4519999999999995E-8</c:v>
                </c:pt>
                <c:pt idx="12431">
                  <c:v>7.4532499999999996E-8</c:v>
                </c:pt>
                <c:pt idx="12432">
                  <c:v>7.4544999999999997E-8</c:v>
                </c:pt>
                <c:pt idx="12433">
                  <c:v>7.4557499999999998E-8</c:v>
                </c:pt>
                <c:pt idx="12434">
                  <c:v>7.4569999999999999E-8</c:v>
                </c:pt>
                <c:pt idx="12435">
                  <c:v>7.45825E-8</c:v>
                </c:pt>
                <c:pt idx="12436">
                  <c:v>7.4595000000000001E-8</c:v>
                </c:pt>
                <c:pt idx="12437">
                  <c:v>7.4607500000000002E-8</c:v>
                </c:pt>
                <c:pt idx="12438">
                  <c:v>7.4620000000000002E-8</c:v>
                </c:pt>
                <c:pt idx="12439">
                  <c:v>7.4632500000000003E-8</c:v>
                </c:pt>
                <c:pt idx="12440">
                  <c:v>7.4645000000000004E-8</c:v>
                </c:pt>
                <c:pt idx="12441">
                  <c:v>7.4657500000000005E-8</c:v>
                </c:pt>
                <c:pt idx="12442">
                  <c:v>7.4670000000000006E-8</c:v>
                </c:pt>
                <c:pt idx="12443">
                  <c:v>7.4682499999999994E-8</c:v>
                </c:pt>
                <c:pt idx="12444">
                  <c:v>7.4694999999999995E-8</c:v>
                </c:pt>
                <c:pt idx="12445">
                  <c:v>7.4707499999999996E-8</c:v>
                </c:pt>
                <c:pt idx="12446">
                  <c:v>7.4719999999999997E-8</c:v>
                </c:pt>
                <c:pt idx="12447">
                  <c:v>7.4732499999999998E-8</c:v>
                </c:pt>
                <c:pt idx="12448">
                  <c:v>7.4744999999999999E-8</c:v>
                </c:pt>
                <c:pt idx="12449">
                  <c:v>7.47575E-8</c:v>
                </c:pt>
                <c:pt idx="12450">
                  <c:v>7.4770000000000001E-8</c:v>
                </c:pt>
                <c:pt idx="12451">
                  <c:v>7.4782500000000001E-8</c:v>
                </c:pt>
                <c:pt idx="12452">
                  <c:v>7.4795000000000002E-8</c:v>
                </c:pt>
                <c:pt idx="12453">
                  <c:v>7.4807500000000003E-8</c:v>
                </c:pt>
                <c:pt idx="12454">
                  <c:v>7.4820000000000004E-8</c:v>
                </c:pt>
                <c:pt idx="12455">
                  <c:v>7.4832500000000005E-8</c:v>
                </c:pt>
                <c:pt idx="12456">
                  <c:v>7.4845000000000006E-8</c:v>
                </c:pt>
                <c:pt idx="12457">
                  <c:v>7.4857499999999994E-8</c:v>
                </c:pt>
                <c:pt idx="12458">
                  <c:v>7.4869999999999995E-8</c:v>
                </c:pt>
                <c:pt idx="12459">
                  <c:v>7.4882499999999996E-8</c:v>
                </c:pt>
                <c:pt idx="12460">
                  <c:v>7.4894999999999997E-8</c:v>
                </c:pt>
                <c:pt idx="12461">
                  <c:v>7.4907499999999998E-8</c:v>
                </c:pt>
                <c:pt idx="12462">
                  <c:v>7.4919999999999999E-8</c:v>
                </c:pt>
                <c:pt idx="12463">
                  <c:v>7.4932499999999999E-8</c:v>
                </c:pt>
                <c:pt idx="12464">
                  <c:v>7.4945E-8</c:v>
                </c:pt>
                <c:pt idx="12465">
                  <c:v>7.4957500000000001E-8</c:v>
                </c:pt>
                <c:pt idx="12466">
                  <c:v>7.4970000000000002E-8</c:v>
                </c:pt>
                <c:pt idx="12467">
                  <c:v>7.4982500000000003E-8</c:v>
                </c:pt>
                <c:pt idx="12468">
                  <c:v>7.4995000000000004E-8</c:v>
                </c:pt>
                <c:pt idx="12469">
                  <c:v>7.5007500000000005E-8</c:v>
                </c:pt>
                <c:pt idx="12470">
                  <c:v>7.5020000000000006E-8</c:v>
                </c:pt>
                <c:pt idx="12471">
                  <c:v>7.5032499999999994E-8</c:v>
                </c:pt>
                <c:pt idx="12472">
                  <c:v>7.5044999999999995E-8</c:v>
                </c:pt>
                <c:pt idx="12473">
                  <c:v>7.5057499999999996E-8</c:v>
                </c:pt>
                <c:pt idx="12474">
                  <c:v>7.5069999999999997E-8</c:v>
                </c:pt>
                <c:pt idx="12475">
                  <c:v>7.5082499999999998E-8</c:v>
                </c:pt>
                <c:pt idx="12476">
                  <c:v>7.5094999999999998E-8</c:v>
                </c:pt>
                <c:pt idx="12477">
                  <c:v>7.5107499999999999E-8</c:v>
                </c:pt>
                <c:pt idx="12478">
                  <c:v>7.512E-8</c:v>
                </c:pt>
                <c:pt idx="12479">
                  <c:v>7.5132500000000001E-8</c:v>
                </c:pt>
                <c:pt idx="12480">
                  <c:v>7.5145000000000002E-8</c:v>
                </c:pt>
                <c:pt idx="12481">
                  <c:v>7.5157500000000003E-8</c:v>
                </c:pt>
                <c:pt idx="12482">
                  <c:v>7.5170000000000004E-8</c:v>
                </c:pt>
                <c:pt idx="12483">
                  <c:v>7.5182500000000005E-8</c:v>
                </c:pt>
                <c:pt idx="12484">
                  <c:v>7.5195000000000006E-8</c:v>
                </c:pt>
                <c:pt idx="12485">
                  <c:v>7.5207499999999994E-8</c:v>
                </c:pt>
                <c:pt idx="12486">
                  <c:v>7.5219999999999995E-8</c:v>
                </c:pt>
                <c:pt idx="12487">
                  <c:v>7.5232499999999996E-8</c:v>
                </c:pt>
                <c:pt idx="12488">
                  <c:v>7.5244999999999996E-8</c:v>
                </c:pt>
                <c:pt idx="12489">
                  <c:v>7.5257499999999997E-8</c:v>
                </c:pt>
                <c:pt idx="12490">
                  <c:v>7.5269999999999998E-8</c:v>
                </c:pt>
                <c:pt idx="12491">
                  <c:v>7.5282499999999999E-8</c:v>
                </c:pt>
                <c:pt idx="12492">
                  <c:v>7.5295E-8</c:v>
                </c:pt>
                <c:pt idx="12493">
                  <c:v>7.5307500000000001E-8</c:v>
                </c:pt>
                <c:pt idx="12494">
                  <c:v>7.5320000000000002E-8</c:v>
                </c:pt>
                <c:pt idx="12495">
                  <c:v>7.5332500000000003E-8</c:v>
                </c:pt>
                <c:pt idx="12496">
                  <c:v>7.5345000000000004E-8</c:v>
                </c:pt>
                <c:pt idx="12497">
                  <c:v>7.5357500000000005E-8</c:v>
                </c:pt>
                <c:pt idx="12498">
                  <c:v>7.5370000000000006E-8</c:v>
                </c:pt>
                <c:pt idx="12499">
                  <c:v>7.5382499999999994E-8</c:v>
                </c:pt>
                <c:pt idx="12500">
                  <c:v>7.5394999999999995E-8</c:v>
                </c:pt>
                <c:pt idx="12501">
                  <c:v>7.5407499999999995E-8</c:v>
                </c:pt>
                <c:pt idx="12502">
                  <c:v>7.5419999999999996E-8</c:v>
                </c:pt>
                <c:pt idx="12503">
                  <c:v>7.5432499999999997E-8</c:v>
                </c:pt>
                <c:pt idx="12504">
                  <c:v>7.5444999999999998E-8</c:v>
                </c:pt>
                <c:pt idx="12505">
                  <c:v>7.5457499999999999E-8</c:v>
                </c:pt>
                <c:pt idx="12506">
                  <c:v>7.547E-8</c:v>
                </c:pt>
                <c:pt idx="12507">
                  <c:v>7.5482500000000001E-8</c:v>
                </c:pt>
                <c:pt idx="12508">
                  <c:v>7.5495000000000002E-8</c:v>
                </c:pt>
                <c:pt idx="12509">
                  <c:v>7.5507500000000003E-8</c:v>
                </c:pt>
                <c:pt idx="12510">
                  <c:v>7.5520000000000004E-8</c:v>
                </c:pt>
                <c:pt idx="12511">
                  <c:v>7.5532500000000005E-8</c:v>
                </c:pt>
                <c:pt idx="12512">
                  <c:v>7.5545000000000006E-8</c:v>
                </c:pt>
                <c:pt idx="12513">
                  <c:v>7.5557499999999993E-8</c:v>
                </c:pt>
                <c:pt idx="12514">
                  <c:v>7.5569999999999994E-8</c:v>
                </c:pt>
                <c:pt idx="12515">
                  <c:v>7.5582499999999995E-8</c:v>
                </c:pt>
                <c:pt idx="12516">
                  <c:v>7.5594999999999996E-8</c:v>
                </c:pt>
                <c:pt idx="12517">
                  <c:v>7.5607499999999997E-8</c:v>
                </c:pt>
                <c:pt idx="12518">
                  <c:v>7.5619999999999998E-8</c:v>
                </c:pt>
                <c:pt idx="12519">
                  <c:v>7.5632499999999999E-8</c:v>
                </c:pt>
                <c:pt idx="12520">
                  <c:v>7.5645E-8</c:v>
                </c:pt>
                <c:pt idx="12521">
                  <c:v>7.5657500000000001E-8</c:v>
                </c:pt>
                <c:pt idx="12522">
                  <c:v>7.5670000000000002E-8</c:v>
                </c:pt>
                <c:pt idx="12523">
                  <c:v>7.5682500000000003E-8</c:v>
                </c:pt>
                <c:pt idx="12524">
                  <c:v>7.5695000000000004E-8</c:v>
                </c:pt>
                <c:pt idx="12525">
                  <c:v>7.5707500000000005E-8</c:v>
                </c:pt>
                <c:pt idx="12526">
                  <c:v>7.5720000000000006E-8</c:v>
                </c:pt>
                <c:pt idx="12527">
                  <c:v>7.5732499999999993E-8</c:v>
                </c:pt>
                <c:pt idx="12528">
                  <c:v>7.5744999999999994E-8</c:v>
                </c:pt>
                <c:pt idx="12529">
                  <c:v>7.5757499999999995E-8</c:v>
                </c:pt>
                <c:pt idx="12530">
                  <c:v>7.5769999999999996E-8</c:v>
                </c:pt>
                <c:pt idx="12531">
                  <c:v>7.5782499999999997E-8</c:v>
                </c:pt>
                <c:pt idx="12532">
                  <c:v>7.5794999999999998E-8</c:v>
                </c:pt>
                <c:pt idx="12533">
                  <c:v>7.5807499999999999E-8</c:v>
                </c:pt>
                <c:pt idx="12534">
                  <c:v>7.582E-8</c:v>
                </c:pt>
                <c:pt idx="12535">
                  <c:v>7.5832500000000001E-8</c:v>
                </c:pt>
                <c:pt idx="12536">
                  <c:v>7.5845000000000002E-8</c:v>
                </c:pt>
                <c:pt idx="12537">
                  <c:v>7.5857500000000003E-8</c:v>
                </c:pt>
                <c:pt idx="12538">
                  <c:v>7.5870000000000004E-8</c:v>
                </c:pt>
                <c:pt idx="12539">
                  <c:v>7.5882500000000005E-8</c:v>
                </c:pt>
                <c:pt idx="12540">
                  <c:v>7.5895000000000006E-8</c:v>
                </c:pt>
                <c:pt idx="12541">
                  <c:v>7.5907500000000007E-8</c:v>
                </c:pt>
                <c:pt idx="12542">
                  <c:v>7.5919999999999994E-8</c:v>
                </c:pt>
                <c:pt idx="12543">
                  <c:v>7.5932499999999995E-8</c:v>
                </c:pt>
                <c:pt idx="12544">
                  <c:v>7.5944999999999996E-8</c:v>
                </c:pt>
                <c:pt idx="12545">
                  <c:v>7.5957499999999997E-8</c:v>
                </c:pt>
                <c:pt idx="12546">
                  <c:v>7.5969999999999998E-8</c:v>
                </c:pt>
                <c:pt idx="12547">
                  <c:v>7.5982499999999999E-8</c:v>
                </c:pt>
                <c:pt idx="12548">
                  <c:v>7.5995E-8</c:v>
                </c:pt>
                <c:pt idx="12549">
                  <c:v>7.6007500000000001E-8</c:v>
                </c:pt>
                <c:pt idx="12550">
                  <c:v>7.6020000000000002E-8</c:v>
                </c:pt>
                <c:pt idx="12551">
                  <c:v>7.6032500000000003E-8</c:v>
                </c:pt>
                <c:pt idx="12552">
                  <c:v>7.6045000000000004E-8</c:v>
                </c:pt>
                <c:pt idx="12553">
                  <c:v>7.6057500000000005E-8</c:v>
                </c:pt>
                <c:pt idx="12554">
                  <c:v>7.6070000000000006E-8</c:v>
                </c:pt>
                <c:pt idx="12555">
                  <c:v>7.6082500000000006E-8</c:v>
                </c:pt>
                <c:pt idx="12556">
                  <c:v>7.6094999999999994E-8</c:v>
                </c:pt>
                <c:pt idx="12557">
                  <c:v>7.6107499999999995E-8</c:v>
                </c:pt>
                <c:pt idx="12558">
                  <c:v>7.6119999999999996E-8</c:v>
                </c:pt>
                <c:pt idx="12559">
                  <c:v>7.6132499999999997E-8</c:v>
                </c:pt>
                <c:pt idx="12560">
                  <c:v>7.6144999999999998E-8</c:v>
                </c:pt>
                <c:pt idx="12561">
                  <c:v>7.6157499999999999E-8</c:v>
                </c:pt>
                <c:pt idx="12562">
                  <c:v>7.617E-8</c:v>
                </c:pt>
                <c:pt idx="12563">
                  <c:v>7.6182500000000001E-8</c:v>
                </c:pt>
                <c:pt idx="12564">
                  <c:v>7.6195000000000002E-8</c:v>
                </c:pt>
                <c:pt idx="12565">
                  <c:v>7.6207500000000003E-8</c:v>
                </c:pt>
                <c:pt idx="12566">
                  <c:v>7.6220000000000004E-8</c:v>
                </c:pt>
                <c:pt idx="12567">
                  <c:v>7.6232500000000004E-8</c:v>
                </c:pt>
                <c:pt idx="12568">
                  <c:v>7.6245000000000005E-8</c:v>
                </c:pt>
                <c:pt idx="12569">
                  <c:v>7.6257500000000006E-8</c:v>
                </c:pt>
                <c:pt idx="12570">
                  <c:v>7.6269999999999994E-8</c:v>
                </c:pt>
                <c:pt idx="12571">
                  <c:v>7.6282499999999995E-8</c:v>
                </c:pt>
                <c:pt idx="12572">
                  <c:v>7.6294999999999996E-8</c:v>
                </c:pt>
                <c:pt idx="12573">
                  <c:v>7.6307499999999997E-8</c:v>
                </c:pt>
                <c:pt idx="12574">
                  <c:v>7.6319999999999998E-8</c:v>
                </c:pt>
                <c:pt idx="12575">
                  <c:v>7.6332499999999999E-8</c:v>
                </c:pt>
                <c:pt idx="12576">
                  <c:v>7.6345E-8</c:v>
                </c:pt>
                <c:pt idx="12577">
                  <c:v>7.6357500000000001E-8</c:v>
                </c:pt>
                <c:pt idx="12578">
                  <c:v>7.6370000000000002E-8</c:v>
                </c:pt>
                <c:pt idx="12579">
                  <c:v>7.6382500000000003E-8</c:v>
                </c:pt>
                <c:pt idx="12580">
                  <c:v>7.6395000000000003E-8</c:v>
                </c:pt>
                <c:pt idx="12581">
                  <c:v>7.6407500000000004E-8</c:v>
                </c:pt>
                <c:pt idx="12582">
                  <c:v>7.6420000000000005E-8</c:v>
                </c:pt>
                <c:pt idx="12583">
                  <c:v>7.6432500000000006E-8</c:v>
                </c:pt>
                <c:pt idx="12584">
                  <c:v>7.6444999999999994E-8</c:v>
                </c:pt>
                <c:pt idx="12585">
                  <c:v>7.6457499999999995E-8</c:v>
                </c:pt>
                <c:pt idx="12586">
                  <c:v>7.6469999999999996E-8</c:v>
                </c:pt>
                <c:pt idx="12587">
                  <c:v>7.6482499999999997E-8</c:v>
                </c:pt>
                <c:pt idx="12588">
                  <c:v>7.6494999999999998E-8</c:v>
                </c:pt>
                <c:pt idx="12589">
                  <c:v>7.6507499999999999E-8</c:v>
                </c:pt>
                <c:pt idx="12590">
                  <c:v>7.652E-8</c:v>
                </c:pt>
                <c:pt idx="12591">
                  <c:v>7.6532500000000001E-8</c:v>
                </c:pt>
                <c:pt idx="12592">
                  <c:v>7.6545000000000002E-8</c:v>
                </c:pt>
                <c:pt idx="12593">
                  <c:v>7.6557500000000002E-8</c:v>
                </c:pt>
                <c:pt idx="12594">
                  <c:v>7.6570000000000003E-8</c:v>
                </c:pt>
                <c:pt idx="12595">
                  <c:v>7.6582500000000004E-8</c:v>
                </c:pt>
                <c:pt idx="12596">
                  <c:v>7.6595000000000005E-8</c:v>
                </c:pt>
                <c:pt idx="12597">
                  <c:v>7.6607500000000006E-8</c:v>
                </c:pt>
                <c:pt idx="12598">
                  <c:v>7.6619999999999994E-8</c:v>
                </c:pt>
                <c:pt idx="12599">
                  <c:v>7.6632499999999995E-8</c:v>
                </c:pt>
                <c:pt idx="12600">
                  <c:v>7.6644999999999996E-8</c:v>
                </c:pt>
                <c:pt idx="12601">
                  <c:v>7.6657499999999997E-8</c:v>
                </c:pt>
                <c:pt idx="12602">
                  <c:v>7.6669999999999998E-8</c:v>
                </c:pt>
                <c:pt idx="12603">
                  <c:v>7.6682499999999999E-8</c:v>
                </c:pt>
                <c:pt idx="12604">
                  <c:v>7.6695E-8</c:v>
                </c:pt>
                <c:pt idx="12605">
                  <c:v>7.67075E-8</c:v>
                </c:pt>
                <c:pt idx="12606">
                  <c:v>7.6720000000000001E-8</c:v>
                </c:pt>
                <c:pt idx="12607">
                  <c:v>7.6732500000000002E-8</c:v>
                </c:pt>
                <c:pt idx="12608">
                  <c:v>7.6745000000000003E-8</c:v>
                </c:pt>
                <c:pt idx="12609">
                  <c:v>7.6757500000000004E-8</c:v>
                </c:pt>
                <c:pt idx="12610">
                  <c:v>7.6770000000000005E-8</c:v>
                </c:pt>
                <c:pt idx="12611">
                  <c:v>7.6782500000000006E-8</c:v>
                </c:pt>
                <c:pt idx="12612">
                  <c:v>7.6794999999999994E-8</c:v>
                </c:pt>
                <c:pt idx="12613">
                  <c:v>7.6807499999999995E-8</c:v>
                </c:pt>
                <c:pt idx="12614">
                  <c:v>7.6819999999999996E-8</c:v>
                </c:pt>
                <c:pt idx="12615">
                  <c:v>7.6832499999999997E-8</c:v>
                </c:pt>
                <c:pt idx="12616">
                  <c:v>7.6844999999999998E-8</c:v>
                </c:pt>
                <c:pt idx="12617">
                  <c:v>7.6857499999999999E-8</c:v>
                </c:pt>
                <c:pt idx="12618">
                  <c:v>7.6869999999999999E-8</c:v>
                </c:pt>
                <c:pt idx="12619">
                  <c:v>7.68825E-8</c:v>
                </c:pt>
                <c:pt idx="12620">
                  <c:v>7.6895000000000001E-8</c:v>
                </c:pt>
                <c:pt idx="12621">
                  <c:v>7.6907500000000002E-8</c:v>
                </c:pt>
                <c:pt idx="12622">
                  <c:v>7.6920000000000003E-8</c:v>
                </c:pt>
                <c:pt idx="12623">
                  <c:v>7.6932500000000004E-8</c:v>
                </c:pt>
                <c:pt idx="12624">
                  <c:v>7.6945000000000005E-8</c:v>
                </c:pt>
                <c:pt idx="12625">
                  <c:v>7.6957500000000006E-8</c:v>
                </c:pt>
                <c:pt idx="12626">
                  <c:v>7.6969999999999994E-8</c:v>
                </c:pt>
                <c:pt idx="12627">
                  <c:v>7.6982499999999995E-8</c:v>
                </c:pt>
                <c:pt idx="12628">
                  <c:v>7.6994999999999996E-8</c:v>
                </c:pt>
                <c:pt idx="12629">
                  <c:v>7.7007499999999997E-8</c:v>
                </c:pt>
                <c:pt idx="12630">
                  <c:v>7.7019999999999997E-8</c:v>
                </c:pt>
                <c:pt idx="12631">
                  <c:v>7.7032499999999998E-8</c:v>
                </c:pt>
                <c:pt idx="12632">
                  <c:v>7.7044999999999999E-8</c:v>
                </c:pt>
                <c:pt idx="12633">
                  <c:v>7.70575E-8</c:v>
                </c:pt>
                <c:pt idx="12634">
                  <c:v>7.7070000000000001E-8</c:v>
                </c:pt>
                <c:pt idx="12635">
                  <c:v>7.7082500000000002E-8</c:v>
                </c:pt>
                <c:pt idx="12636">
                  <c:v>7.7095000000000003E-8</c:v>
                </c:pt>
                <c:pt idx="12637">
                  <c:v>7.7107500000000004E-8</c:v>
                </c:pt>
                <c:pt idx="12638">
                  <c:v>7.7120000000000005E-8</c:v>
                </c:pt>
                <c:pt idx="12639">
                  <c:v>7.7132500000000006E-8</c:v>
                </c:pt>
                <c:pt idx="12640">
                  <c:v>7.7144999999999994E-8</c:v>
                </c:pt>
                <c:pt idx="12641">
                  <c:v>7.7157499999999995E-8</c:v>
                </c:pt>
                <c:pt idx="12642">
                  <c:v>7.7169999999999996E-8</c:v>
                </c:pt>
                <c:pt idx="12643">
                  <c:v>7.7182499999999996E-8</c:v>
                </c:pt>
                <c:pt idx="12644">
                  <c:v>7.7194999999999997E-8</c:v>
                </c:pt>
                <c:pt idx="12645">
                  <c:v>7.7207499999999998E-8</c:v>
                </c:pt>
                <c:pt idx="12646">
                  <c:v>7.7219999999999999E-8</c:v>
                </c:pt>
                <c:pt idx="12647">
                  <c:v>7.72325E-8</c:v>
                </c:pt>
                <c:pt idx="12648">
                  <c:v>7.7245000000000001E-8</c:v>
                </c:pt>
                <c:pt idx="12649">
                  <c:v>7.7257500000000002E-8</c:v>
                </c:pt>
                <c:pt idx="12650">
                  <c:v>7.7270000000000003E-8</c:v>
                </c:pt>
                <c:pt idx="12651">
                  <c:v>7.7282500000000004E-8</c:v>
                </c:pt>
                <c:pt idx="12652">
                  <c:v>7.7295000000000005E-8</c:v>
                </c:pt>
                <c:pt idx="12653">
                  <c:v>7.7307500000000006E-8</c:v>
                </c:pt>
                <c:pt idx="12654">
                  <c:v>7.7319999999999994E-8</c:v>
                </c:pt>
                <c:pt idx="12655">
                  <c:v>7.7332499999999994E-8</c:v>
                </c:pt>
                <c:pt idx="12656">
                  <c:v>7.7344999999999995E-8</c:v>
                </c:pt>
                <c:pt idx="12657">
                  <c:v>7.7357499999999996E-8</c:v>
                </c:pt>
                <c:pt idx="12658">
                  <c:v>7.7369999999999997E-8</c:v>
                </c:pt>
                <c:pt idx="12659">
                  <c:v>7.7382499999999998E-8</c:v>
                </c:pt>
                <c:pt idx="12660">
                  <c:v>7.7394999999999999E-8</c:v>
                </c:pt>
                <c:pt idx="12661">
                  <c:v>7.74075E-8</c:v>
                </c:pt>
                <c:pt idx="12662">
                  <c:v>7.7420000000000001E-8</c:v>
                </c:pt>
                <c:pt idx="12663">
                  <c:v>7.7432500000000002E-8</c:v>
                </c:pt>
                <c:pt idx="12664">
                  <c:v>7.7445000000000003E-8</c:v>
                </c:pt>
                <c:pt idx="12665">
                  <c:v>7.7457500000000004E-8</c:v>
                </c:pt>
                <c:pt idx="12666">
                  <c:v>7.7470000000000005E-8</c:v>
                </c:pt>
                <c:pt idx="12667">
                  <c:v>7.7482500000000006E-8</c:v>
                </c:pt>
                <c:pt idx="12668">
                  <c:v>7.7494999999999993E-8</c:v>
                </c:pt>
                <c:pt idx="12669">
                  <c:v>7.7507499999999994E-8</c:v>
                </c:pt>
                <c:pt idx="12670">
                  <c:v>7.7519999999999995E-8</c:v>
                </c:pt>
                <c:pt idx="12671">
                  <c:v>7.7532499999999996E-8</c:v>
                </c:pt>
                <c:pt idx="12672">
                  <c:v>7.7544999999999997E-8</c:v>
                </c:pt>
                <c:pt idx="12673">
                  <c:v>7.7557499999999998E-8</c:v>
                </c:pt>
                <c:pt idx="12674">
                  <c:v>7.7569999999999999E-8</c:v>
                </c:pt>
                <c:pt idx="12675">
                  <c:v>7.75825E-8</c:v>
                </c:pt>
                <c:pt idx="12676">
                  <c:v>7.7595000000000001E-8</c:v>
                </c:pt>
                <c:pt idx="12677">
                  <c:v>7.7607500000000002E-8</c:v>
                </c:pt>
                <c:pt idx="12678">
                  <c:v>7.7620000000000003E-8</c:v>
                </c:pt>
                <c:pt idx="12679">
                  <c:v>7.7632500000000004E-8</c:v>
                </c:pt>
                <c:pt idx="12680">
                  <c:v>7.7645000000000005E-8</c:v>
                </c:pt>
                <c:pt idx="12681">
                  <c:v>7.7657500000000006E-8</c:v>
                </c:pt>
                <c:pt idx="12682">
                  <c:v>7.7670000000000007E-8</c:v>
                </c:pt>
                <c:pt idx="12683">
                  <c:v>7.7682499999999994E-8</c:v>
                </c:pt>
                <c:pt idx="12684">
                  <c:v>7.7694999999999995E-8</c:v>
                </c:pt>
                <c:pt idx="12685">
                  <c:v>7.7707499999999996E-8</c:v>
                </c:pt>
                <c:pt idx="12686">
                  <c:v>7.7719999999999997E-8</c:v>
                </c:pt>
                <c:pt idx="12687">
                  <c:v>7.7732499999999998E-8</c:v>
                </c:pt>
                <c:pt idx="12688">
                  <c:v>7.7744999999999999E-8</c:v>
                </c:pt>
                <c:pt idx="12689">
                  <c:v>7.77575E-8</c:v>
                </c:pt>
                <c:pt idx="12690">
                  <c:v>7.7770000000000001E-8</c:v>
                </c:pt>
                <c:pt idx="12691">
                  <c:v>7.7782500000000002E-8</c:v>
                </c:pt>
                <c:pt idx="12692">
                  <c:v>7.7795000000000003E-8</c:v>
                </c:pt>
                <c:pt idx="12693">
                  <c:v>7.7807500000000004E-8</c:v>
                </c:pt>
                <c:pt idx="12694">
                  <c:v>7.7820000000000005E-8</c:v>
                </c:pt>
                <c:pt idx="12695">
                  <c:v>7.7832500000000006E-8</c:v>
                </c:pt>
                <c:pt idx="12696">
                  <c:v>7.7845000000000007E-8</c:v>
                </c:pt>
                <c:pt idx="12697">
                  <c:v>7.7857499999999994E-8</c:v>
                </c:pt>
                <c:pt idx="12698">
                  <c:v>7.7869999999999995E-8</c:v>
                </c:pt>
                <c:pt idx="12699">
                  <c:v>7.7882499999999996E-8</c:v>
                </c:pt>
                <c:pt idx="12700">
                  <c:v>7.7894999999999997E-8</c:v>
                </c:pt>
                <c:pt idx="12701">
                  <c:v>7.7907499999999998E-8</c:v>
                </c:pt>
                <c:pt idx="12702">
                  <c:v>7.7919999999999999E-8</c:v>
                </c:pt>
                <c:pt idx="12703">
                  <c:v>7.79325E-8</c:v>
                </c:pt>
                <c:pt idx="12704">
                  <c:v>7.7945000000000001E-8</c:v>
                </c:pt>
                <c:pt idx="12705">
                  <c:v>7.7957500000000002E-8</c:v>
                </c:pt>
                <c:pt idx="12706">
                  <c:v>7.7970000000000003E-8</c:v>
                </c:pt>
                <c:pt idx="12707">
                  <c:v>7.7982500000000004E-8</c:v>
                </c:pt>
                <c:pt idx="12708">
                  <c:v>7.7995000000000005E-8</c:v>
                </c:pt>
                <c:pt idx="12709">
                  <c:v>7.8007500000000006E-8</c:v>
                </c:pt>
                <c:pt idx="12710">
                  <c:v>7.8020000000000006E-8</c:v>
                </c:pt>
                <c:pt idx="12711">
                  <c:v>7.8032499999999994E-8</c:v>
                </c:pt>
                <c:pt idx="12712">
                  <c:v>7.8044999999999995E-8</c:v>
                </c:pt>
                <c:pt idx="12713">
                  <c:v>7.8057499999999996E-8</c:v>
                </c:pt>
                <c:pt idx="12714">
                  <c:v>7.8069999999999997E-8</c:v>
                </c:pt>
                <c:pt idx="12715">
                  <c:v>7.8082499999999998E-8</c:v>
                </c:pt>
                <c:pt idx="12716">
                  <c:v>7.8094999999999999E-8</c:v>
                </c:pt>
                <c:pt idx="12717">
                  <c:v>7.81075E-8</c:v>
                </c:pt>
                <c:pt idx="12718">
                  <c:v>7.8120000000000001E-8</c:v>
                </c:pt>
                <c:pt idx="12719">
                  <c:v>7.8132500000000002E-8</c:v>
                </c:pt>
                <c:pt idx="12720">
                  <c:v>7.8145000000000003E-8</c:v>
                </c:pt>
                <c:pt idx="12721">
                  <c:v>7.8157500000000004E-8</c:v>
                </c:pt>
                <c:pt idx="12722">
                  <c:v>7.8170000000000004E-8</c:v>
                </c:pt>
                <c:pt idx="12723">
                  <c:v>7.8182500000000005E-8</c:v>
                </c:pt>
                <c:pt idx="12724">
                  <c:v>7.8195000000000006E-8</c:v>
                </c:pt>
                <c:pt idx="12725">
                  <c:v>7.8207499999999994E-8</c:v>
                </c:pt>
                <c:pt idx="12726">
                  <c:v>7.8219999999999995E-8</c:v>
                </c:pt>
                <c:pt idx="12727">
                  <c:v>7.8232499999999996E-8</c:v>
                </c:pt>
                <c:pt idx="12728">
                  <c:v>7.8244999999999997E-8</c:v>
                </c:pt>
                <c:pt idx="12729">
                  <c:v>7.8257499999999998E-8</c:v>
                </c:pt>
                <c:pt idx="12730">
                  <c:v>7.8269999999999999E-8</c:v>
                </c:pt>
                <c:pt idx="12731">
                  <c:v>7.82825E-8</c:v>
                </c:pt>
                <c:pt idx="12732">
                  <c:v>7.8295000000000001E-8</c:v>
                </c:pt>
                <c:pt idx="12733">
                  <c:v>7.8307500000000002E-8</c:v>
                </c:pt>
                <c:pt idx="12734">
                  <c:v>7.8320000000000003E-8</c:v>
                </c:pt>
                <c:pt idx="12735">
                  <c:v>7.8332500000000003E-8</c:v>
                </c:pt>
                <c:pt idx="12736">
                  <c:v>7.8345000000000004E-8</c:v>
                </c:pt>
                <c:pt idx="12737">
                  <c:v>7.8357500000000005E-8</c:v>
                </c:pt>
                <c:pt idx="12738">
                  <c:v>7.8370000000000006E-8</c:v>
                </c:pt>
                <c:pt idx="12739">
                  <c:v>7.8382499999999994E-8</c:v>
                </c:pt>
                <c:pt idx="12740">
                  <c:v>7.8394999999999995E-8</c:v>
                </c:pt>
                <c:pt idx="12741">
                  <c:v>7.8407499999999996E-8</c:v>
                </c:pt>
                <c:pt idx="12742">
                  <c:v>7.8419999999999997E-8</c:v>
                </c:pt>
                <c:pt idx="12743">
                  <c:v>7.8432499999999998E-8</c:v>
                </c:pt>
                <c:pt idx="12744">
                  <c:v>7.8444999999999999E-8</c:v>
                </c:pt>
                <c:pt idx="12745">
                  <c:v>7.84575E-8</c:v>
                </c:pt>
                <c:pt idx="12746">
                  <c:v>7.8470000000000001E-8</c:v>
                </c:pt>
                <c:pt idx="12747">
                  <c:v>7.8482500000000001E-8</c:v>
                </c:pt>
                <c:pt idx="12748">
                  <c:v>7.8495000000000002E-8</c:v>
                </c:pt>
                <c:pt idx="12749">
                  <c:v>7.8507500000000003E-8</c:v>
                </c:pt>
                <c:pt idx="12750">
                  <c:v>7.8520000000000004E-8</c:v>
                </c:pt>
                <c:pt idx="12751">
                  <c:v>7.8532500000000005E-8</c:v>
                </c:pt>
                <c:pt idx="12752">
                  <c:v>7.8545000000000006E-8</c:v>
                </c:pt>
                <c:pt idx="12753">
                  <c:v>7.8557499999999994E-8</c:v>
                </c:pt>
                <c:pt idx="12754">
                  <c:v>7.8569999999999995E-8</c:v>
                </c:pt>
                <c:pt idx="12755">
                  <c:v>7.8582499999999996E-8</c:v>
                </c:pt>
                <c:pt idx="12756">
                  <c:v>7.8594999999999997E-8</c:v>
                </c:pt>
                <c:pt idx="12757">
                  <c:v>7.8607499999999998E-8</c:v>
                </c:pt>
                <c:pt idx="12758">
                  <c:v>7.8619999999999999E-8</c:v>
                </c:pt>
                <c:pt idx="12759">
                  <c:v>7.86325E-8</c:v>
                </c:pt>
                <c:pt idx="12760">
                  <c:v>7.8645E-8</c:v>
                </c:pt>
                <c:pt idx="12761">
                  <c:v>7.8657500000000001E-8</c:v>
                </c:pt>
                <c:pt idx="12762">
                  <c:v>7.8670000000000002E-8</c:v>
                </c:pt>
                <c:pt idx="12763">
                  <c:v>7.8682500000000003E-8</c:v>
                </c:pt>
                <c:pt idx="12764">
                  <c:v>7.8695000000000004E-8</c:v>
                </c:pt>
                <c:pt idx="12765">
                  <c:v>7.8707500000000005E-8</c:v>
                </c:pt>
                <c:pt idx="12766">
                  <c:v>7.8720000000000006E-8</c:v>
                </c:pt>
                <c:pt idx="12767">
                  <c:v>7.8732499999999994E-8</c:v>
                </c:pt>
                <c:pt idx="12768">
                  <c:v>7.8744999999999995E-8</c:v>
                </c:pt>
                <c:pt idx="12769">
                  <c:v>7.8757499999999996E-8</c:v>
                </c:pt>
                <c:pt idx="12770">
                  <c:v>7.8769999999999997E-8</c:v>
                </c:pt>
                <c:pt idx="12771">
                  <c:v>7.8782499999999998E-8</c:v>
                </c:pt>
                <c:pt idx="12772">
                  <c:v>7.8794999999999998E-8</c:v>
                </c:pt>
                <c:pt idx="12773">
                  <c:v>7.8807499999999999E-8</c:v>
                </c:pt>
                <c:pt idx="12774">
                  <c:v>7.882E-8</c:v>
                </c:pt>
                <c:pt idx="12775">
                  <c:v>7.8832500000000001E-8</c:v>
                </c:pt>
                <c:pt idx="12776">
                  <c:v>7.8845000000000002E-8</c:v>
                </c:pt>
                <c:pt idx="12777">
                  <c:v>7.8857500000000003E-8</c:v>
                </c:pt>
                <c:pt idx="12778">
                  <c:v>7.8870000000000004E-8</c:v>
                </c:pt>
                <c:pt idx="12779">
                  <c:v>7.8882500000000005E-8</c:v>
                </c:pt>
                <c:pt idx="12780">
                  <c:v>7.8895000000000006E-8</c:v>
                </c:pt>
                <c:pt idx="12781">
                  <c:v>7.8907499999999994E-8</c:v>
                </c:pt>
                <c:pt idx="12782">
                  <c:v>7.8919999999999995E-8</c:v>
                </c:pt>
                <c:pt idx="12783">
                  <c:v>7.8932499999999996E-8</c:v>
                </c:pt>
                <c:pt idx="12784">
                  <c:v>7.8944999999999997E-8</c:v>
                </c:pt>
                <c:pt idx="12785">
                  <c:v>7.8957499999999997E-8</c:v>
                </c:pt>
                <c:pt idx="12786">
                  <c:v>7.8969999999999998E-8</c:v>
                </c:pt>
                <c:pt idx="12787">
                  <c:v>7.8982499999999999E-8</c:v>
                </c:pt>
                <c:pt idx="12788">
                  <c:v>7.8995E-8</c:v>
                </c:pt>
                <c:pt idx="12789">
                  <c:v>7.9007500000000001E-8</c:v>
                </c:pt>
                <c:pt idx="12790">
                  <c:v>7.9020000000000002E-8</c:v>
                </c:pt>
                <c:pt idx="12791">
                  <c:v>7.9032500000000003E-8</c:v>
                </c:pt>
                <c:pt idx="12792">
                  <c:v>7.9045000000000004E-8</c:v>
                </c:pt>
                <c:pt idx="12793">
                  <c:v>7.9057500000000005E-8</c:v>
                </c:pt>
                <c:pt idx="12794">
                  <c:v>7.9070000000000006E-8</c:v>
                </c:pt>
                <c:pt idx="12795">
                  <c:v>7.9082499999999994E-8</c:v>
                </c:pt>
                <c:pt idx="12796">
                  <c:v>7.9094999999999995E-8</c:v>
                </c:pt>
                <c:pt idx="12797">
                  <c:v>7.9107499999999996E-8</c:v>
                </c:pt>
                <c:pt idx="12798">
                  <c:v>7.9119999999999996E-8</c:v>
                </c:pt>
                <c:pt idx="12799">
                  <c:v>7.9132499999999997E-8</c:v>
                </c:pt>
                <c:pt idx="12800">
                  <c:v>7.9144999999999998E-8</c:v>
                </c:pt>
                <c:pt idx="12801">
                  <c:v>7.9157499999999999E-8</c:v>
                </c:pt>
                <c:pt idx="12802">
                  <c:v>7.917E-8</c:v>
                </c:pt>
                <c:pt idx="12803">
                  <c:v>7.9182500000000001E-8</c:v>
                </c:pt>
                <c:pt idx="12804">
                  <c:v>7.9195000000000002E-8</c:v>
                </c:pt>
                <c:pt idx="12805">
                  <c:v>7.9207500000000003E-8</c:v>
                </c:pt>
                <c:pt idx="12806">
                  <c:v>7.9220000000000004E-8</c:v>
                </c:pt>
                <c:pt idx="12807">
                  <c:v>7.9232500000000005E-8</c:v>
                </c:pt>
                <c:pt idx="12808">
                  <c:v>7.9245000000000006E-8</c:v>
                </c:pt>
                <c:pt idx="12809">
                  <c:v>7.9257499999999994E-8</c:v>
                </c:pt>
                <c:pt idx="12810">
                  <c:v>7.9269999999999994E-8</c:v>
                </c:pt>
                <c:pt idx="12811">
                  <c:v>7.9282499999999995E-8</c:v>
                </c:pt>
                <c:pt idx="12812">
                  <c:v>7.9294999999999996E-8</c:v>
                </c:pt>
                <c:pt idx="12813">
                  <c:v>7.9307499999999997E-8</c:v>
                </c:pt>
                <c:pt idx="12814">
                  <c:v>7.9319999999999998E-8</c:v>
                </c:pt>
                <c:pt idx="12815">
                  <c:v>7.9332499999999999E-8</c:v>
                </c:pt>
                <c:pt idx="12816">
                  <c:v>7.9345E-8</c:v>
                </c:pt>
                <c:pt idx="12817">
                  <c:v>7.9357500000000001E-8</c:v>
                </c:pt>
                <c:pt idx="12818">
                  <c:v>7.9370000000000002E-8</c:v>
                </c:pt>
                <c:pt idx="12819">
                  <c:v>7.9382500000000003E-8</c:v>
                </c:pt>
                <c:pt idx="12820">
                  <c:v>7.9395000000000004E-8</c:v>
                </c:pt>
                <c:pt idx="12821">
                  <c:v>7.9407500000000005E-8</c:v>
                </c:pt>
                <c:pt idx="12822">
                  <c:v>7.9420000000000006E-8</c:v>
                </c:pt>
                <c:pt idx="12823">
                  <c:v>7.9432499999999993E-8</c:v>
                </c:pt>
                <c:pt idx="12824">
                  <c:v>7.9444999999999994E-8</c:v>
                </c:pt>
                <c:pt idx="12825">
                  <c:v>7.9457499999999995E-8</c:v>
                </c:pt>
                <c:pt idx="12826">
                  <c:v>7.9469999999999996E-8</c:v>
                </c:pt>
                <c:pt idx="12827">
                  <c:v>7.9482499999999997E-8</c:v>
                </c:pt>
                <c:pt idx="12828">
                  <c:v>7.9494999999999998E-8</c:v>
                </c:pt>
                <c:pt idx="12829">
                  <c:v>7.9507499999999999E-8</c:v>
                </c:pt>
                <c:pt idx="12830">
                  <c:v>7.952E-8</c:v>
                </c:pt>
                <c:pt idx="12831">
                  <c:v>7.9532500000000001E-8</c:v>
                </c:pt>
                <c:pt idx="12832">
                  <c:v>7.9545000000000002E-8</c:v>
                </c:pt>
                <c:pt idx="12833">
                  <c:v>7.9557500000000003E-8</c:v>
                </c:pt>
                <c:pt idx="12834">
                  <c:v>7.9570000000000004E-8</c:v>
                </c:pt>
                <c:pt idx="12835">
                  <c:v>7.9582500000000005E-8</c:v>
                </c:pt>
                <c:pt idx="12836">
                  <c:v>7.9595000000000006E-8</c:v>
                </c:pt>
                <c:pt idx="12837">
                  <c:v>7.9607500000000007E-8</c:v>
                </c:pt>
                <c:pt idx="12838">
                  <c:v>7.9619999999999994E-8</c:v>
                </c:pt>
                <c:pt idx="12839">
                  <c:v>7.9632499999999995E-8</c:v>
                </c:pt>
                <c:pt idx="12840">
                  <c:v>7.9644999999999996E-8</c:v>
                </c:pt>
                <c:pt idx="12841">
                  <c:v>7.9657499999999997E-8</c:v>
                </c:pt>
                <c:pt idx="12842">
                  <c:v>7.9669999999999998E-8</c:v>
                </c:pt>
                <c:pt idx="12843">
                  <c:v>7.9682499999999999E-8</c:v>
                </c:pt>
                <c:pt idx="12844">
                  <c:v>7.9695E-8</c:v>
                </c:pt>
                <c:pt idx="12845">
                  <c:v>7.9707500000000001E-8</c:v>
                </c:pt>
                <c:pt idx="12846">
                  <c:v>7.9720000000000002E-8</c:v>
                </c:pt>
                <c:pt idx="12847">
                  <c:v>7.9732500000000003E-8</c:v>
                </c:pt>
                <c:pt idx="12848">
                  <c:v>7.9745000000000004E-8</c:v>
                </c:pt>
                <c:pt idx="12849">
                  <c:v>7.9757500000000005E-8</c:v>
                </c:pt>
                <c:pt idx="12850">
                  <c:v>7.9770000000000006E-8</c:v>
                </c:pt>
                <c:pt idx="12851">
                  <c:v>7.9782500000000007E-8</c:v>
                </c:pt>
                <c:pt idx="12852">
                  <c:v>7.9794999999999994E-8</c:v>
                </c:pt>
                <c:pt idx="12853">
                  <c:v>7.9807499999999995E-8</c:v>
                </c:pt>
                <c:pt idx="12854">
                  <c:v>7.9819999999999996E-8</c:v>
                </c:pt>
                <c:pt idx="12855">
                  <c:v>7.9832499999999997E-8</c:v>
                </c:pt>
                <c:pt idx="12856">
                  <c:v>7.9844999999999998E-8</c:v>
                </c:pt>
                <c:pt idx="12857">
                  <c:v>7.9857499999999999E-8</c:v>
                </c:pt>
                <c:pt idx="12858">
                  <c:v>7.987E-8</c:v>
                </c:pt>
                <c:pt idx="12859">
                  <c:v>7.9882500000000001E-8</c:v>
                </c:pt>
                <c:pt idx="12860">
                  <c:v>7.9895000000000002E-8</c:v>
                </c:pt>
                <c:pt idx="12861">
                  <c:v>7.9907500000000003E-8</c:v>
                </c:pt>
                <c:pt idx="12862">
                  <c:v>7.9920000000000004E-8</c:v>
                </c:pt>
                <c:pt idx="12863">
                  <c:v>7.9932500000000005E-8</c:v>
                </c:pt>
                <c:pt idx="12864">
                  <c:v>7.9945000000000005E-8</c:v>
                </c:pt>
                <c:pt idx="12865">
                  <c:v>7.9957500000000006E-8</c:v>
                </c:pt>
                <c:pt idx="12866">
                  <c:v>7.9969999999999994E-8</c:v>
                </c:pt>
                <c:pt idx="12867">
                  <c:v>7.9982499999999995E-8</c:v>
                </c:pt>
                <c:pt idx="12868">
                  <c:v>7.9994999999999996E-8</c:v>
                </c:pt>
                <c:pt idx="12869">
                  <c:v>8.0007499999999997E-8</c:v>
                </c:pt>
                <c:pt idx="12870">
                  <c:v>8.0019999999999998E-8</c:v>
                </c:pt>
                <c:pt idx="12871">
                  <c:v>8.0032499999999999E-8</c:v>
                </c:pt>
                <c:pt idx="12872">
                  <c:v>8.0045E-8</c:v>
                </c:pt>
                <c:pt idx="12873">
                  <c:v>8.0057500000000001E-8</c:v>
                </c:pt>
                <c:pt idx="12874">
                  <c:v>8.0070000000000002E-8</c:v>
                </c:pt>
                <c:pt idx="12875">
                  <c:v>8.0082500000000003E-8</c:v>
                </c:pt>
                <c:pt idx="12876">
                  <c:v>8.0095000000000004E-8</c:v>
                </c:pt>
                <c:pt idx="12877">
                  <c:v>8.0107500000000004E-8</c:v>
                </c:pt>
                <c:pt idx="12878">
                  <c:v>8.0120000000000005E-8</c:v>
                </c:pt>
                <c:pt idx="12879">
                  <c:v>8.0132500000000006E-8</c:v>
                </c:pt>
                <c:pt idx="12880">
                  <c:v>8.0144999999999994E-8</c:v>
                </c:pt>
                <c:pt idx="12881">
                  <c:v>8.0157499999999995E-8</c:v>
                </c:pt>
                <c:pt idx="12882">
                  <c:v>8.0169999999999996E-8</c:v>
                </c:pt>
                <c:pt idx="12883">
                  <c:v>8.0182499999999997E-8</c:v>
                </c:pt>
                <c:pt idx="12884">
                  <c:v>8.0194999999999998E-8</c:v>
                </c:pt>
                <c:pt idx="12885">
                  <c:v>8.0207499999999999E-8</c:v>
                </c:pt>
                <c:pt idx="12886">
                  <c:v>8.022E-8</c:v>
                </c:pt>
                <c:pt idx="12887">
                  <c:v>8.0232500000000001E-8</c:v>
                </c:pt>
                <c:pt idx="12888">
                  <c:v>8.0245000000000002E-8</c:v>
                </c:pt>
                <c:pt idx="12889">
                  <c:v>8.0257500000000002E-8</c:v>
                </c:pt>
                <c:pt idx="12890">
                  <c:v>8.0270000000000003E-8</c:v>
                </c:pt>
                <c:pt idx="12891">
                  <c:v>8.0282500000000004E-8</c:v>
                </c:pt>
                <c:pt idx="12892">
                  <c:v>8.0295000000000005E-8</c:v>
                </c:pt>
                <c:pt idx="12893">
                  <c:v>8.0307500000000006E-8</c:v>
                </c:pt>
                <c:pt idx="12894">
                  <c:v>8.0319999999999994E-8</c:v>
                </c:pt>
                <c:pt idx="12895">
                  <c:v>8.0332499999999995E-8</c:v>
                </c:pt>
                <c:pt idx="12896">
                  <c:v>8.0344999999999996E-8</c:v>
                </c:pt>
                <c:pt idx="12897">
                  <c:v>8.0357499999999997E-8</c:v>
                </c:pt>
                <c:pt idx="12898">
                  <c:v>8.0369999999999998E-8</c:v>
                </c:pt>
                <c:pt idx="12899">
                  <c:v>8.0382499999999999E-8</c:v>
                </c:pt>
                <c:pt idx="12900">
                  <c:v>8.0395E-8</c:v>
                </c:pt>
                <c:pt idx="12901">
                  <c:v>8.0407500000000001E-8</c:v>
                </c:pt>
                <c:pt idx="12902">
                  <c:v>8.0420000000000001E-8</c:v>
                </c:pt>
                <c:pt idx="12903">
                  <c:v>8.0432500000000002E-8</c:v>
                </c:pt>
                <c:pt idx="12904">
                  <c:v>8.0445000000000003E-8</c:v>
                </c:pt>
                <c:pt idx="12905">
                  <c:v>8.0457500000000004E-8</c:v>
                </c:pt>
                <c:pt idx="12906">
                  <c:v>8.0470000000000005E-8</c:v>
                </c:pt>
                <c:pt idx="12907">
                  <c:v>8.0482500000000006E-8</c:v>
                </c:pt>
                <c:pt idx="12908">
                  <c:v>8.0494999999999994E-8</c:v>
                </c:pt>
                <c:pt idx="12909">
                  <c:v>8.0507499999999995E-8</c:v>
                </c:pt>
                <c:pt idx="12910">
                  <c:v>8.0519999999999996E-8</c:v>
                </c:pt>
                <c:pt idx="12911">
                  <c:v>8.0532499999999997E-8</c:v>
                </c:pt>
                <c:pt idx="12912">
                  <c:v>8.0544999999999998E-8</c:v>
                </c:pt>
                <c:pt idx="12913">
                  <c:v>8.0557499999999999E-8</c:v>
                </c:pt>
                <c:pt idx="12914">
                  <c:v>8.0569999999999999E-8</c:v>
                </c:pt>
                <c:pt idx="12915">
                  <c:v>8.05825E-8</c:v>
                </c:pt>
                <c:pt idx="12916">
                  <c:v>8.0595000000000001E-8</c:v>
                </c:pt>
                <c:pt idx="12917">
                  <c:v>8.0607500000000002E-8</c:v>
                </c:pt>
                <c:pt idx="12918">
                  <c:v>8.0620000000000003E-8</c:v>
                </c:pt>
                <c:pt idx="12919">
                  <c:v>8.0632500000000004E-8</c:v>
                </c:pt>
                <c:pt idx="12920">
                  <c:v>8.0645000000000005E-8</c:v>
                </c:pt>
                <c:pt idx="12921">
                  <c:v>8.0657500000000006E-8</c:v>
                </c:pt>
                <c:pt idx="12922">
                  <c:v>8.0669999999999994E-8</c:v>
                </c:pt>
                <c:pt idx="12923">
                  <c:v>8.0682499999999995E-8</c:v>
                </c:pt>
                <c:pt idx="12924">
                  <c:v>8.0694999999999996E-8</c:v>
                </c:pt>
                <c:pt idx="12925">
                  <c:v>8.0707499999999997E-8</c:v>
                </c:pt>
                <c:pt idx="12926">
                  <c:v>8.0719999999999998E-8</c:v>
                </c:pt>
                <c:pt idx="12927">
                  <c:v>8.0732499999999998E-8</c:v>
                </c:pt>
                <c:pt idx="12928">
                  <c:v>8.0744999999999999E-8</c:v>
                </c:pt>
                <c:pt idx="12929">
                  <c:v>8.07575E-8</c:v>
                </c:pt>
                <c:pt idx="12930">
                  <c:v>8.0770000000000001E-8</c:v>
                </c:pt>
                <c:pt idx="12931">
                  <c:v>8.0782500000000002E-8</c:v>
                </c:pt>
                <c:pt idx="12932">
                  <c:v>8.0795000000000003E-8</c:v>
                </c:pt>
                <c:pt idx="12933">
                  <c:v>8.0807500000000004E-8</c:v>
                </c:pt>
                <c:pt idx="12934">
                  <c:v>8.0820000000000005E-8</c:v>
                </c:pt>
                <c:pt idx="12935">
                  <c:v>8.0832500000000006E-8</c:v>
                </c:pt>
                <c:pt idx="12936">
                  <c:v>8.0844999999999994E-8</c:v>
                </c:pt>
                <c:pt idx="12937">
                  <c:v>8.0857499999999995E-8</c:v>
                </c:pt>
                <c:pt idx="12938">
                  <c:v>8.0869999999999996E-8</c:v>
                </c:pt>
                <c:pt idx="12939">
                  <c:v>8.0882499999999997E-8</c:v>
                </c:pt>
                <c:pt idx="12940">
                  <c:v>8.0894999999999997E-8</c:v>
                </c:pt>
                <c:pt idx="12941">
                  <c:v>8.0907499999999998E-8</c:v>
                </c:pt>
                <c:pt idx="12942">
                  <c:v>8.0919999999999999E-8</c:v>
                </c:pt>
                <c:pt idx="12943">
                  <c:v>8.09325E-8</c:v>
                </c:pt>
                <c:pt idx="12944">
                  <c:v>8.0945000000000001E-8</c:v>
                </c:pt>
                <c:pt idx="12945">
                  <c:v>8.0957500000000002E-8</c:v>
                </c:pt>
                <c:pt idx="12946">
                  <c:v>8.0970000000000003E-8</c:v>
                </c:pt>
                <c:pt idx="12947">
                  <c:v>8.0982500000000004E-8</c:v>
                </c:pt>
                <c:pt idx="12948">
                  <c:v>8.0995000000000005E-8</c:v>
                </c:pt>
                <c:pt idx="12949">
                  <c:v>8.1007500000000006E-8</c:v>
                </c:pt>
                <c:pt idx="12950">
                  <c:v>8.1019999999999994E-8</c:v>
                </c:pt>
                <c:pt idx="12951">
                  <c:v>8.1032499999999995E-8</c:v>
                </c:pt>
                <c:pt idx="12952">
                  <c:v>8.1044999999999995E-8</c:v>
                </c:pt>
                <c:pt idx="12953">
                  <c:v>8.1057499999999996E-8</c:v>
                </c:pt>
                <c:pt idx="12954">
                  <c:v>8.1069999999999997E-8</c:v>
                </c:pt>
                <c:pt idx="12955">
                  <c:v>8.1082499999999998E-8</c:v>
                </c:pt>
                <c:pt idx="12956">
                  <c:v>8.1094999999999999E-8</c:v>
                </c:pt>
                <c:pt idx="12957">
                  <c:v>8.11075E-8</c:v>
                </c:pt>
                <c:pt idx="12958">
                  <c:v>8.1120000000000001E-8</c:v>
                </c:pt>
                <c:pt idx="12959">
                  <c:v>8.1132500000000002E-8</c:v>
                </c:pt>
                <c:pt idx="12960">
                  <c:v>8.1145000000000003E-8</c:v>
                </c:pt>
                <c:pt idx="12961">
                  <c:v>8.1157500000000004E-8</c:v>
                </c:pt>
                <c:pt idx="12962">
                  <c:v>8.1170000000000005E-8</c:v>
                </c:pt>
                <c:pt idx="12963">
                  <c:v>8.1182500000000006E-8</c:v>
                </c:pt>
                <c:pt idx="12964">
                  <c:v>8.1194999999999994E-8</c:v>
                </c:pt>
                <c:pt idx="12965">
                  <c:v>8.1207499999999994E-8</c:v>
                </c:pt>
                <c:pt idx="12966">
                  <c:v>8.1219999999999995E-8</c:v>
                </c:pt>
                <c:pt idx="12967">
                  <c:v>8.1232499999999996E-8</c:v>
                </c:pt>
                <c:pt idx="12968">
                  <c:v>8.1244999999999997E-8</c:v>
                </c:pt>
                <c:pt idx="12969">
                  <c:v>8.1257499999999998E-8</c:v>
                </c:pt>
                <c:pt idx="12970">
                  <c:v>8.1269999999999999E-8</c:v>
                </c:pt>
                <c:pt idx="12971">
                  <c:v>8.12825E-8</c:v>
                </c:pt>
                <c:pt idx="12972">
                  <c:v>8.1295000000000001E-8</c:v>
                </c:pt>
                <c:pt idx="12973">
                  <c:v>8.1307500000000002E-8</c:v>
                </c:pt>
                <c:pt idx="12974">
                  <c:v>8.1320000000000003E-8</c:v>
                </c:pt>
                <c:pt idx="12975">
                  <c:v>8.1332500000000004E-8</c:v>
                </c:pt>
                <c:pt idx="12976">
                  <c:v>8.1345000000000005E-8</c:v>
                </c:pt>
                <c:pt idx="12977">
                  <c:v>8.1357500000000006E-8</c:v>
                </c:pt>
                <c:pt idx="12978">
                  <c:v>8.1369999999999993E-8</c:v>
                </c:pt>
                <c:pt idx="12979">
                  <c:v>8.1382499999999994E-8</c:v>
                </c:pt>
                <c:pt idx="12980">
                  <c:v>8.1394999999999995E-8</c:v>
                </c:pt>
                <c:pt idx="12981">
                  <c:v>8.1407499999999996E-8</c:v>
                </c:pt>
                <c:pt idx="12982">
                  <c:v>8.1419999999999997E-8</c:v>
                </c:pt>
                <c:pt idx="12983">
                  <c:v>8.1432499999999998E-8</c:v>
                </c:pt>
                <c:pt idx="12984">
                  <c:v>8.1444999999999999E-8</c:v>
                </c:pt>
                <c:pt idx="12985">
                  <c:v>8.14575E-8</c:v>
                </c:pt>
                <c:pt idx="12986">
                  <c:v>8.1470000000000001E-8</c:v>
                </c:pt>
                <c:pt idx="12987">
                  <c:v>8.1482500000000002E-8</c:v>
                </c:pt>
                <c:pt idx="12988">
                  <c:v>8.1495000000000003E-8</c:v>
                </c:pt>
                <c:pt idx="12989">
                  <c:v>8.1507500000000004E-8</c:v>
                </c:pt>
                <c:pt idx="12990">
                  <c:v>8.1520000000000005E-8</c:v>
                </c:pt>
                <c:pt idx="12991">
                  <c:v>8.1532500000000006E-8</c:v>
                </c:pt>
                <c:pt idx="12992">
                  <c:v>8.1545000000000007E-8</c:v>
                </c:pt>
                <c:pt idx="12993">
                  <c:v>8.1557499999999994E-8</c:v>
                </c:pt>
                <c:pt idx="12994">
                  <c:v>8.1569999999999995E-8</c:v>
                </c:pt>
                <c:pt idx="12995">
                  <c:v>8.1582499999999996E-8</c:v>
                </c:pt>
                <c:pt idx="12996">
                  <c:v>8.1594999999999997E-8</c:v>
                </c:pt>
                <c:pt idx="12997">
                  <c:v>8.1607499999999998E-8</c:v>
                </c:pt>
                <c:pt idx="12998">
                  <c:v>8.1619999999999999E-8</c:v>
                </c:pt>
                <c:pt idx="12999">
                  <c:v>8.16325E-8</c:v>
                </c:pt>
                <c:pt idx="13000">
                  <c:v>8.1645000000000001E-8</c:v>
                </c:pt>
                <c:pt idx="13001">
                  <c:v>8.1657500000000002E-8</c:v>
                </c:pt>
                <c:pt idx="13002">
                  <c:v>8.1670000000000003E-8</c:v>
                </c:pt>
                <c:pt idx="13003">
                  <c:v>8.1682500000000004E-8</c:v>
                </c:pt>
                <c:pt idx="13004">
                  <c:v>8.1695000000000005E-8</c:v>
                </c:pt>
                <c:pt idx="13005">
                  <c:v>8.1707500000000006E-8</c:v>
                </c:pt>
                <c:pt idx="13006">
                  <c:v>8.1720000000000006E-8</c:v>
                </c:pt>
                <c:pt idx="13007">
                  <c:v>8.1732499999999994E-8</c:v>
                </c:pt>
                <c:pt idx="13008">
                  <c:v>8.1744999999999995E-8</c:v>
                </c:pt>
                <c:pt idx="13009">
                  <c:v>8.1757499999999996E-8</c:v>
                </c:pt>
                <c:pt idx="13010">
                  <c:v>8.1769999999999997E-8</c:v>
                </c:pt>
                <c:pt idx="13011">
                  <c:v>8.1782499999999998E-8</c:v>
                </c:pt>
                <c:pt idx="13012">
                  <c:v>8.1794999999999999E-8</c:v>
                </c:pt>
                <c:pt idx="13013">
                  <c:v>8.18075E-8</c:v>
                </c:pt>
                <c:pt idx="13014">
                  <c:v>8.1820000000000001E-8</c:v>
                </c:pt>
                <c:pt idx="13015">
                  <c:v>8.1832500000000002E-8</c:v>
                </c:pt>
                <c:pt idx="13016">
                  <c:v>8.1845000000000003E-8</c:v>
                </c:pt>
                <c:pt idx="13017">
                  <c:v>8.1857500000000004E-8</c:v>
                </c:pt>
                <c:pt idx="13018">
                  <c:v>8.1870000000000005E-8</c:v>
                </c:pt>
                <c:pt idx="13019">
                  <c:v>8.1882500000000005E-8</c:v>
                </c:pt>
                <c:pt idx="13020">
                  <c:v>8.1895000000000006E-8</c:v>
                </c:pt>
                <c:pt idx="13021">
                  <c:v>8.1907499999999994E-8</c:v>
                </c:pt>
                <c:pt idx="13022">
                  <c:v>8.1919999999999995E-8</c:v>
                </c:pt>
                <c:pt idx="13023">
                  <c:v>8.1932499999999996E-8</c:v>
                </c:pt>
                <c:pt idx="13024">
                  <c:v>8.1944999999999997E-8</c:v>
                </c:pt>
                <c:pt idx="13025">
                  <c:v>8.1957499999999998E-8</c:v>
                </c:pt>
                <c:pt idx="13026">
                  <c:v>8.1969999999999999E-8</c:v>
                </c:pt>
                <c:pt idx="13027">
                  <c:v>8.19825E-8</c:v>
                </c:pt>
                <c:pt idx="13028">
                  <c:v>8.1995000000000001E-8</c:v>
                </c:pt>
                <c:pt idx="13029">
                  <c:v>8.2007500000000002E-8</c:v>
                </c:pt>
                <c:pt idx="13030">
                  <c:v>8.2020000000000003E-8</c:v>
                </c:pt>
                <c:pt idx="13031">
                  <c:v>8.2032500000000003E-8</c:v>
                </c:pt>
                <c:pt idx="13032">
                  <c:v>8.2045000000000004E-8</c:v>
                </c:pt>
                <c:pt idx="13033">
                  <c:v>8.2057500000000005E-8</c:v>
                </c:pt>
                <c:pt idx="13034">
                  <c:v>8.2070000000000006E-8</c:v>
                </c:pt>
                <c:pt idx="13035">
                  <c:v>8.2082499999999994E-8</c:v>
                </c:pt>
                <c:pt idx="13036">
                  <c:v>8.2094999999999995E-8</c:v>
                </c:pt>
                <c:pt idx="13037">
                  <c:v>8.2107499999999996E-8</c:v>
                </c:pt>
                <c:pt idx="13038">
                  <c:v>8.2119999999999997E-8</c:v>
                </c:pt>
                <c:pt idx="13039">
                  <c:v>8.2132499999999998E-8</c:v>
                </c:pt>
                <c:pt idx="13040">
                  <c:v>8.2144999999999999E-8</c:v>
                </c:pt>
                <c:pt idx="13041">
                  <c:v>8.21575E-8</c:v>
                </c:pt>
                <c:pt idx="13042">
                  <c:v>8.2170000000000001E-8</c:v>
                </c:pt>
                <c:pt idx="13043">
                  <c:v>8.2182500000000002E-8</c:v>
                </c:pt>
                <c:pt idx="13044">
                  <c:v>8.2195000000000002E-8</c:v>
                </c:pt>
                <c:pt idx="13045">
                  <c:v>8.2207500000000003E-8</c:v>
                </c:pt>
                <c:pt idx="13046">
                  <c:v>8.2220000000000004E-8</c:v>
                </c:pt>
                <c:pt idx="13047">
                  <c:v>8.2232500000000005E-8</c:v>
                </c:pt>
                <c:pt idx="13048">
                  <c:v>8.2245000000000006E-8</c:v>
                </c:pt>
                <c:pt idx="13049">
                  <c:v>8.2257499999999994E-8</c:v>
                </c:pt>
                <c:pt idx="13050">
                  <c:v>8.2269999999999995E-8</c:v>
                </c:pt>
                <c:pt idx="13051">
                  <c:v>8.2282499999999996E-8</c:v>
                </c:pt>
                <c:pt idx="13052">
                  <c:v>8.2294999999999997E-8</c:v>
                </c:pt>
                <c:pt idx="13053">
                  <c:v>8.2307499999999998E-8</c:v>
                </c:pt>
                <c:pt idx="13054">
                  <c:v>8.2319999999999999E-8</c:v>
                </c:pt>
                <c:pt idx="13055">
                  <c:v>8.23325E-8</c:v>
                </c:pt>
                <c:pt idx="13056">
                  <c:v>8.2345000000000001E-8</c:v>
                </c:pt>
                <c:pt idx="13057">
                  <c:v>8.2357500000000001E-8</c:v>
                </c:pt>
                <c:pt idx="13058">
                  <c:v>8.2370000000000002E-8</c:v>
                </c:pt>
                <c:pt idx="13059">
                  <c:v>8.2382500000000003E-8</c:v>
                </c:pt>
                <c:pt idx="13060">
                  <c:v>8.2395000000000004E-8</c:v>
                </c:pt>
                <c:pt idx="13061">
                  <c:v>8.2407500000000005E-8</c:v>
                </c:pt>
                <c:pt idx="13062">
                  <c:v>8.2420000000000006E-8</c:v>
                </c:pt>
                <c:pt idx="13063">
                  <c:v>8.2432499999999994E-8</c:v>
                </c:pt>
                <c:pt idx="13064">
                  <c:v>8.2444999999999995E-8</c:v>
                </c:pt>
                <c:pt idx="13065">
                  <c:v>8.2457499999999996E-8</c:v>
                </c:pt>
                <c:pt idx="13066">
                  <c:v>8.2469999999999997E-8</c:v>
                </c:pt>
                <c:pt idx="13067">
                  <c:v>8.2482499999999998E-8</c:v>
                </c:pt>
                <c:pt idx="13068">
                  <c:v>8.2494999999999999E-8</c:v>
                </c:pt>
                <c:pt idx="13069">
                  <c:v>8.2507499999999999E-8</c:v>
                </c:pt>
                <c:pt idx="13070">
                  <c:v>8.252E-8</c:v>
                </c:pt>
                <c:pt idx="13071">
                  <c:v>8.2532500000000001E-8</c:v>
                </c:pt>
                <c:pt idx="13072">
                  <c:v>8.2545000000000002E-8</c:v>
                </c:pt>
                <c:pt idx="13073">
                  <c:v>8.2557500000000003E-8</c:v>
                </c:pt>
                <c:pt idx="13074">
                  <c:v>8.2570000000000004E-8</c:v>
                </c:pt>
                <c:pt idx="13075">
                  <c:v>8.2582500000000005E-8</c:v>
                </c:pt>
                <c:pt idx="13076">
                  <c:v>8.2595000000000006E-8</c:v>
                </c:pt>
                <c:pt idx="13077">
                  <c:v>8.2607499999999994E-8</c:v>
                </c:pt>
                <c:pt idx="13078">
                  <c:v>8.2619999999999995E-8</c:v>
                </c:pt>
                <c:pt idx="13079">
                  <c:v>8.2632499999999996E-8</c:v>
                </c:pt>
                <c:pt idx="13080">
                  <c:v>8.2644999999999997E-8</c:v>
                </c:pt>
                <c:pt idx="13081">
                  <c:v>8.2657499999999998E-8</c:v>
                </c:pt>
                <c:pt idx="13082">
                  <c:v>8.2669999999999998E-8</c:v>
                </c:pt>
                <c:pt idx="13083">
                  <c:v>8.2682499999999999E-8</c:v>
                </c:pt>
                <c:pt idx="13084">
                  <c:v>8.2695E-8</c:v>
                </c:pt>
                <c:pt idx="13085">
                  <c:v>8.2707500000000001E-8</c:v>
                </c:pt>
                <c:pt idx="13086">
                  <c:v>8.2720000000000002E-8</c:v>
                </c:pt>
                <c:pt idx="13087">
                  <c:v>8.2732500000000003E-8</c:v>
                </c:pt>
                <c:pt idx="13088">
                  <c:v>8.2745000000000004E-8</c:v>
                </c:pt>
                <c:pt idx="13089">
                  <c:v>8.2757500000000005E-8</c:v>
                </c:pt>
                <c:pt idx="13090">
                  <c:v>8.2770000000000006E-8</c:v>
                </c:pt>
                <c:pt idx="13091">
                  <c:v>8.2782499999999994E-8</c:v>
                </c:pt>
                <c:pt idx="13092">
                  <c:v>8.2794999999999995E-8</c:v>
                </c:pt>
                <c:pt idx="13093">
                  <c:v>8.2807499999999996E-8</c:v>
                </c:pt>
                <c:pt idx="13094">
                  <c:v>8.2819999999999996E-8</c:v>
                </c:pt>
                <c:pt idx="13095">
                  <c:v>8.2832499999999997E-8</c:v>
                </c:pt>
                <c:pt idx="13096">
                  <c:v>8.2844999999999998E-8</c:v>
                </c:pt>
                <c:pt idx="13097">
                  <c:v>8.2857499999999999E-8</c:v>
                </c:pt>
                <c:pt idx="13098">
                  <c:v>8.287E-8</c:v>
                </c:pt>
                <c:pt idx="13099">
                  <c:v>8.2882500000000001E-8</c:v>
                </c:pt>
                <c:pt idx="13100">
                  <c:v>8.2895000000000002E-8</c:v>
                </c:pt>
                <c:pt idx="13101">
                  <c:v>8.2907500000000003E-8</c:v>
                </c:pt>
                <c:pt idx="13102">
                  <c:v>8.2920000000000004E-8</c:v>
                </c:pt>
                <c:pt idx="13103">
                  <c:v>8.2932500000000005E-8</c:v>
                </c:pt>
                <c:pt idx="13104">
                  <c:v>8.2945000000000006E-8</c:v>
                </c:pt>
                <c:pt idx="13105">
                  <c:v>8.2957499999999994E-8</c:v>
                </c:pt>
                <c:pt idx="13106">
                  <c:v>8.2969999999999995E-8</c:v>
                </c:pt>
                <c:pt idx="13107">
                  <c:v>8.2982499999999995E-8</c:v>
                </c:pt>
                <c:pt idx="13108">
                  <c:v>8.2994999999999996E-8</c:v>
                </c:pt>
                <c:pt idx="13109">
                  <c:v>8.3007499999999997E-8</c:v>
                </c:pt>
                <c:pt idx="13110">
                  <c:v>8.3019999999999998E-8</c:v>
                </c:pt>
                <c:pt idx="13111">
                  <c:v>8.3032499999999999E-8</c:v>
                </c:pt>
                <c:pt idx="13112">
                  <c:v>8.3045E-8</c:v>
                </c:pt>
                <c:pt idx="13113">
                  <c:v>8.3057500000000001E-8</c:v>
                </c:pt>
                <c:pt idx="13114">
                  <c:v>8.3070000000000002E-8</c:v>
                </c:pt>
                <c:pt idx="13115">
                  <c:v>8.3082500000000003E-8</c:v>
                </c:pt>
                <c:pt idx="13116">
                  <c:v>8.3095000000000004E-8</c:v>
                </c:pt>
                <c:pt idx="13117">
                  <c:v>8.3107500000000005E-8</c:v>
                </c:pt>
                <c:pt idx="13118">
                  <c:v>8.3120000000000006E-8</c:v>
                </c:pt>
                <c:pt idx="13119">
                  <c:v>8.3132499999999993E-8</c:v>
                </c:pt>
                <c:pt idx="13120">
                  <c:v>8.3144999999999994E-8</c:v>
                </c:pt>
                <c:pt idx="13121">
                  <c:v>8.3157499999999995E-8</c:v>
                </c:pt>
                <c:pt idx="13122">
                  <c:v>8.3169999999999996E-8</c:v>
                </c:pt>
                <c:pt idx="13123">
                  <c:v>8.3182499999999997E-8</c:v>
                </c:pt>
                <c:pt idx="13124">
                  <c:v>8.3194999999999998E-8</c:v>
                </c:pt>
                <c:pt idx="13125">
                  <c:v>8.3207499999999999E-8</c:v>
                </c:pt>
                <c:pt idx="13126">
                  <c:v>8.322E-8</c:v>
                </c:pt>
                <c:pt idx="13127">
                  <c:v>8.3232500000000001E-8</c:v>
                </c:pt>
                <c:pt idx="13128">
                  <c:v>8.3245000000000002E-8</c:v>
                </c:pt>
                <c:pt idx="13129">
                  <c:v>8.3257500000000003E-8</c:v>
                </c:pt>
                <c:pt idx="13130">
                  <c:v>8.3270000000000004E-8</c:v>
                </c:pt>
                <c:pt idx="13131">
                  <c:v>8.3282500000000005E-8</c:v>
                </c:pt>
                <c:pt idx="13132">
                  <c:v>8.3295000000000006E-8</c:v>
                </c:pt>
                <c:pt idx="13133">
                  <c:v>8.3307499999999993E-8</c:v>
                </c:pt>
                <c:pt idx="13134">
                  <c:v>8.3319999999999994E-8</c:v>
                </c:pt>
                <c:pt idx="13135">
                  <c:v>8.3332499999999995E-8</c:v>
                </c:pt>
                <c:pt idx="13136">
                  <c:v>8.3344999999999996E-8</c:v>
                </c:pt>
                <c:pt idx="13137">
                  <c:v>8.3357499999999997E-8</c:v>
                </c:pt>
                <c:pt idx="13138">
                  <c:v>8.3369999999999998E-8</c:v>
                </c:pt>
                <c:pt idx="13139">
                  <c:v>8.3382499999999999E-8</c:v>
                </c:pt>
                <c:pt idx="13140">
                  <c:v>8.3395E-8</c:v>
                </c:pt>
                <c:pt idx="13141">
                  <c:v>8.3407500000000001E-8</c:v>
                </c:pt>
                <c:pt idx="13142">
                  <c:v>8.3420000000000002E-8</c:v>
                </c:pt>
                <c:pt idx="13143">
                  <c:v>8.3432500000000003E-8</c:v>
                </c:pt>
                <c:pt idx="13144">
                  <c:v>8.3445000000000004E-8</c:v>
                </c:pt>
                <c:pt idx="13145">
                  <c:v>8.3457500000000005E-8</c:v>
                </c:pt>
                <c:pt idx="13146">
                  <c:v>8.3470000000000006E-8</c:v>
                </c:pt>
                <c:pt idx="13147">
                  <c:v>8.3482500000000007E-8</c:v>
                </c:pt>
                <c:pt idx="13148">
                  <c:v>8.3494999999999994E-8</c:v>
                </c:pt>
                <c:pt idx="13149">
                  <c:v>8.3507499999999995E-8</c:v>
                </c:pt>
                <c:pt idx="13150">
                  <c:v>8.3519999999999996E-8</c:v>
                </c:pt>
                <c:pt idx="13151">
                  <c:v>8.3532499999999997E-8</c:v>
                </c:pt>
                <c:pt idx="13152">
                  <c:v>8.3544999999999998E-8</c:v>
                </c:pt>
                <c:pt idx="13153">
                  <c:v>8.3557499999999999E-8</c:v>
                </c:pt>
                <c:pt idx="13154">
                  <c:v>8.357E-8</c:v>
                </c:pt>
                <c:pt idx="13155">
                  <c:v>8.3582500000000001E-8</c:v>
                </c:pt>
                <c:pt idx="13156">
                  <c:v>8.3595000000000002E-8</c:v>
                </c:pt>
                <c:pt idx="13157">
                  <c:v>8.3607500000000003E-8</c:v>
                </c:pt>
                <c:pt idx="13158">
                  <c:v>8.3620000000000004E-8</c:v>
                </c:pt>
                <c:pt idx="13159">
                  <c:v>8.3632500000000005E-8</c:v>
                </c:pt>
                <c:pt idx="13160">
                  <c:v>8.3645000000000006E-8</c:v>
                </c:pt>
                <c:pt idx="13161">
                  <c:v>8.3657500000000006E-8</c:v>
                </c:pt>
                <c:pt idx="13162">
                  <c:v>8.3669999999999994E-8</c:v>
                </c:pt>
                <c:pt idx="13163">
                  <c:v>8.3682499999999995E-8</c:v>
                </c:pt>
                <c:pt idx="13164">
                  <c:v>8.3694999999999996E-8</c:v>
                </c:pt>
                <c:pt idx="13165">
                  <c:v>8.3707499999999997E-8</c:v>
                </c:pt>
                <c:pt idx="13166">
                  <c:v>8.3719999999999998E-8</c:v>
                </c:pt>
                <c:pt idx="13167">
                  <c:v>8.3732499999999999E-8</c:v>
                </c:pt>
                <c:pt idx="13168">
                  <c:v>8.3745E-8</c:v>
                </c:pt>
                <c:pt idx="13169">
                  <c:v>8.3757500000000001E-8</c:v>
                </c:pt>
                <c:pt idx="13170">
                  <c:v>8.3770000000000002E-8</c:v>
                </c:pt>
                <c:pt idx="13171">
                  <c:v>8.3782500000000003E-8</c:v>
                </c:pt>
                <c:pt idx="13172">
                  <c:v>8.3795000000000004E-8</c:v>
                </c:pt>
                <c:pt idx="13173">
                  <c:v>8.3807500000000005E-8</c:v>
                </c:pt>
                <c:pt idx="13174">
                  <c:v>8.3820000000000005E-8</c:v>
                </c:pt>
                <c:pt idx="13175">
                  <c:v>8.3832500000000006E-8</c:v>
                </c:pt>
                <c:pt idx="13176">
                  <c:v>8.3844999999999994E-8</c:v>
                </c:pt>
                <c:pt idx="13177">
                  <c:v>8.3857499999999995E-8</c:v>
                </c:pt>
                <c:pt idx="13178">
                  <c:v>8.3869999999999996E-8</c:v>
                </c:pt>
                <c:pt idx="13179">
                  <c:v>8.3882499999999997E-8</c:v>
                </c:pt>
                <c:pt idx="13180">
                  <c:v>8.3894999999999998E-8</c:v>
                </c:pt>
                <c:pt idx="13181">
                  <c:v>8.3907499999999999E-8</c:v>
                </c:pt>
                <c:pt idx="13182">
                  <c:v>8.392E-8</c:v>
                </c:pt>
                <c:pt idx="13183">
                  <c:v>8.3932500000000001E-8</c:v>
                </c:pt>
                <c:pt idx="13184">
                  <c:v>8.3945000000000002E-8</c:v>
                </c:pt>
                <c:pt idx="13185">
                  <c:v>8.3957500000000003E-8</c:v>
                </c:pt>
                <c:pt idx="13186">
                  <c:v>8.3970000000000003E-8</c:v>
                </c:pt>
                <c:pt idx="13187">
                  <c:v>8.3982500000000004E-8</c:v>
                </c:pt>
                <c:pt idx="13188">
                  <c:v>8.3995000000000005E-8</c:v>
                </c:pt>
                <c:pt idx="13189">
                  <c:v>8.4007500000000006E-8</c:v>
                </c:pt>
                <c:pt idx="13190">
                  <c:v>8.4019999999999994E-8</c:v>
                </c:pt>
                <c:pt idx="13191">
                  <c:v>8.4032499999999995E-8</c:v>
                </c:pt>
                <c:pt idx="13192">
                  <c:v>8.4044999999999996E-8</c:v>
                </c:pt>
                <c:pt idx="13193">
                  <c:v>8.4057499999999997E-8</c:v>
                </c:pt>
                <c:pt idx="13194">
                  <c:v>8.4069999999999998E-8</c:v>
                </c:pt>
                <c:pt idx="13195">
                  <c:v>8.4082499999999999E-8</c:v>
                </c:pt>
                <c:pt idx="13196">
                  <c:v>8.4095E-8</c:v>
                </c:pt>
                <c:pt idx="13197">
                  <c:v>8.4107500000000001E-8</c:v>
                </c:pt>
                <c:pt idx="13198">
                  <c:v>8.4120000000000002E-8</c:v>
                </c:pt>
                <c:pt idx="13199">
                  <c:v>8.4132500000000002E-8</c:v>
                </c:pt>
                <c:pt idx="13200">
                  <c:v>8.4145000000000003E-8</c:v>
                </c:pt>
                <c:pt idx="13201">
                  <c:v>8.4157500000000004E-8</c:v>
                </c:pt>
                <c:pt idx="13202">
                  <c:v>8.4170000000000005E-8</c:v>
                </c:pt>
                <c:pt idx="13203">
                  <c:v>8.4182500000000006E-8</c:v>
                </c:pt>
                <c:pt idx="13204">
                  <c:v>8.4194999999999994E-8</c:v>
                </c:pt>
                <c:pt idx="13205">
                  <c:v>8.4207499999999995E-8</c:v>
                </c:pt>
                <c:pt idx="13206">
                  <c:v>8.4219999999999996E-8</c:v>
                </c:pt>
                <c:pt idx="13207">
                  <c:v>8.4232499999999997E-8</c:v>
                </c:pt>
                <c:pt idx="13208">
                  <c:v>8.4244999999999998E-8</c:v>
                </c:pt>
                <c:pt idx="13209">
                  <c:v>8.4257499999999999E-8</c:v>
                </c:pt>
                <c:pt idx="13210">
                  <c:v>8.427E-8</c:v>
                </c:pt>
                <c:pt idx="13211">
                  <c:v>8.42825E-8</c:v>
                </c:pt>
                <c:pt idx="13212">
                  <c:v>8.4295000000000001E-8</c:v>
                </c:pt>
                <c:pt idx="13213">
                  <c:v>8.4307500000000002E-8</c:v>
                </c:pt>
                <c:pt idx="13214">
                  <c:v>8.4320000000000003E-8</c:v>
                </c:pt>
                <c:pt idx="13215">
                  <c:v>8.4332500000000004E-8</c:v>
                </c:pt>
                <c:pt idx="13216">
                  <c:v>8.4345000000000005E-8</c:v>
                </c:pt>
                <c:pt idx="13217">
                  <c:v>8.4357500000000006E-8</c:v>
                </c:pt>
                <c:pt idx="13218">
                  <c:v>8.4369999999999994E-8</c:v>
                </c:pt>
                <c:pt idx="13219">
                  <c:v>8.4382499999999995E-8</c:v>
                </c:pt>
                <c:pt idx="13220">
                  <c:v>8.4394999999999996E-8</c:v>
                </c:pt>
                <c:pt idx="13221">
                  <c:v>8.4407499999999997E-8</c:v>
                </c:pt>
                <c:pt idx="13222">
                  <c:v>8.4419999999999998E-8</c:v>
                </c:pt>
                <c:pt idx="13223">
                  <c:v>8.4432499999999999E-8</c:v>
                </c:pt>
                <c:pt idx="13224">
                  <c:v>8.4444999999999999E-8</c:v>
                </c:pt>
                <c:pt idx="13225">
                  <c:v>8.44575E-8</c:v>
                </c:pt>
                <c:pt idx="13226">
                  <c:v>8.4470000000000001E-8</c:v>
                </c:pt>
                <c:pt idx="13227">
                  <c:v>8.4482500000000002E-8</c:v>
                </c:pt>
                <c:pt idx="13228">
                  <c:v>8.4495000000000003E-8</c:v>
                </c:pt>
                <c:pt idx="13229">
                  <c:v>8.4507500000000004E-8</c:v>
                </c:pt>
                <c:pt idx="13230">
                  <c:v>8.4520000000000005E-8</c:v>
                </c:pt>
                <c:pt idx="13231">
                  <c:v>8.4532500000000006E-8</c:v>
                </c:pt>
                <c:pt idx="13232">
                  <c:v>8.4544999999999994E-8</c:v>
                </c:pt>
                <c:pt idx="13233">
                  <c:v>8.4557499999999995E-8</c:v>
                </c:pt>
                <c:pt idx="13234">
                  <c:v>8.4569999999999996E-8</c:v>
                </c:pt>
                <c:pt idx="13235">
                  <c:v>8.4582499999999997E-8</c:v>
                </c:pt>
                <c:pt idx="13236">
                  <c:v>8.4594999999999997E-8</c:v>
                </c:pt>
                <c:pt idx="13237">
                  <c:v>8.4607499999999998E-8</c:v>
                </c:pt>
                <c:pt idx="13238">
                  <c:v>8.4619999999999999E-8</c:v>
                </c:pt>
                <c:pt idx="13239">
                  <c:v>8.46325E-8</c:v>
                </c:pt>
                <c:pt idx="13240">
                  <c:v>8.4645000000000001E-8</c:v>
                </c:pt>
                <c:pt idx="13241">
                  <c:v>8.4657500000000002E-8</c:v>
                </c:pt>
                <c:pt idx="13242">
                  <c:v>8.4670000000000003E-8</c:v>
                </c:pt>
                <c:pt idx="13243">
                  <c:v>8.4682500000000004E-8</c:v>
                </c:pt>
                <c:pt idx="13244">
                  <c:v>8.4695000000000005E-8</c:v>
                </c:pt>
                <c:pt idx="13245">
                  <c:v>8.4707500000000006E-8</c:v>
                </c:pt>
                <c:pt idx="13246">
                  <c:v>8.4719999999999994E-8</c:v>
                </c:pt>
                <c:pt idx="13247">
                  <c:v>8.4732499999999995E-8</c:v>
                </c:pt>
                <c:pt idx="13248">
                  <c:v>8.4744999999999996E-8</c:v>
                </c:pt>
                <c:pt idx="13249">
                  <c:v>8.4757499999999996E-8</c:v>
                </c:pt>
                <c:pt idx="13250">
                  <c:v>8.4769999999999997E-8</c:v>
                </c:pt>
                <c:pt idx="13251">
                  <c:v>8.4782499999999998E-8</c:v>
                </c:pt>
                <c:pt idx="13252">
                  <c:v>8.4794999999999999E-8</c:v>
                </c:pt>
                <c:pt idx="13253">
                  <c:v>8.48075E-8</c:v>
                </c:pt>
                <c:pt idx="13254">
                  <c:v>8.4820000000000001E-8</c:v>
                </c:pt>
                <c:pt idx="13255">
                  <c:v>8.4832500000000002E-8</c:v>
                </c:pt>
                <c:pt idx="13256">
                  <c:v>8.4845000000000003E-8</c:v>
                </c:pt>
                <c:pt idx="13257">
                  <c:v>8.4857500000000004E-8</c:v>
                </c:pt>
                <c:pt idx="13258">
                  <c:v>8.4870000000000005E-8</c:v>
                </c:pt>
                <c:pt idx="13259">
                  <c:v>8.4882500000000006E-8</c:v>
                </c:pt>
                <c:pt idx="13260">
                  <c:v>8.4894999999999994E-8</c:v>
                </c:pt>
                <c:pt idx="13261">
                  <c:v>8.4907499999999994E-8</c:v>
                </c:pt>
                <c:pt idx="13262">
                  <c:v>8.4919999999999995E-8</c:v>
                </c:pt>
                <c:pt idx="13263">
                  <c:v>8.4932499999999996E-8</c:v>
                </c:pt>
                <c:pt idx="13264">
                  <c:v>8.4944999999999997E-8</c:v>
                </c:pt>
                <c:pt idx="13265">
                  <c:v>8.4957499999999998E-8</c:v>
                </c:pt>
                <c:pt idx="13266">
                  <c:v>8.4969999999999999E-8</c:v>
                </c:pt>
                <c:pt idx="13267">
                  <c:v>8.49825E-8</c:v>
                </c:pt>
                <c:pt idx="13268">
                  <c:v>8.4995000000000001E-8</c:v>
                </c:pt>
                <c:pt idx="13269">
                  <c:v>8.5007500000000002E-8</c:v>
                </c:pt>
                <c:pt idx="13270">
                  <c:v>8.5020000000000003E-8</c:v>
                </c:pt>
                <c:pt idx="13271">
                  <c:v>8.5032500000000004E-8</c:v>
                </c:pt>
                <c:pt idx="13272">
                  <c:v>8.5045000000000005E-8</c:v>
                </c:pt>
                <c:pt idx="13273">
                  <c:v>8.5057500000000006E-8</c:v>
                </c:pt>
                <c:pt idx="13274">
                  <c:v>8.5069999999999993E-8</c:v>
                </c:pt>
                <c:pt idx="13275">
                  <c:v>8.5082499999999994E-8</c:v>
                </c:pt>
                <c:pt idx="13276">
                  <c:v>8.5094999999999995E-8</c:v>
                </c:pt>
                <c:pt idx="13277">
                  <c:v>8.5107499999999996E-8</c:v>
                </c:pt>
                <c:pt idx="13278">
                  <c:v>8.5119999999999997E-8</c:v>
                </c:pt>
                <c:pt idx="13279">
                  <c:v>8.5132499999999998E-8</c:v>
                </c:pt>
                <c:pt idx="13280">
                  <c:v>8.5144999999999999E-8</c:v>
                </c:pt>
                <c:pt idx="13281">
                  <c:v>8.51575E-8</c:v>
                </c:pt>
                <c:pt idx="13282">
                  <c:v>8.5170000000000001E-8</c:v>
                </c:pt>
                <c:pt idx="13283">
                  <c:v>8.5182500000000002E-8</c:v>
                </c:pt>
                <c:pt idx="13284">
                  <c:v>8.5195000000000003E-8</c:v>
                </c:pt>
                <c:pt idx="13285">
                  <c:v>8.5207500000000004E-8</c:v>
                </c:pt>
                <c:pt idx="13286">
                  <c:v>8.5220000000000005E-8</c:v>
                </c:pt>
                <c:pt idx="13287">
                  <c:v>8.5232500000000006E-8</c:v>
                </c:pt>
                <c:pt idx="13288">
                  <c:v>8.5244999999999993E-8</c:v>
                </c:pt>
                <c:pt idx="13289">
                  <c:v>8.5257499999999994E-8</c:v>
                </c:pt>
                <c:pt idx="13290">
                  <c:v>8.5269999999999995E-8</c:v>
                </c:pt>
                <c:pt idx="13291">
                  <c:v>8.5282499999999996E-8</c:v>
                </c:pt>
                <c:pt idx="13292">
                  <c:v>8.5294999999999997E-8</c:v>
                </c:pt>
                <c:pt idx="13293">
                  <c:v>8.5307499999999998E-8</c:v>
                </c:pt>
                <c:pt idx="13294">
                  <c:v>8.5319999999999999E-8</c:v>
                </c:pt>
                <c:pt idx="13295">
                  <c:v>8.53325E-8</c:v>
                </c:pt>
                <c:pt idx="13296">
                  <c:v>8.5345000000000001E-8</c:v>
                </c:pt>
                <c:pt idx="13297">
                  <c:v>8.5357500000000002E-8</c:v>
                </c:pt>
                <c:pt idx="13298">
                  <c:v>8.5370000000000003E-8</c:v>
                </c:pt>
                <c:pt idx="13299">
                  <c:v>8.5382500000000004E-8</c:v>
                </c:pt>
                <c:pt idx="13300">
                  <c:v>8.5395000000000005E-8</c:v>
                </c:pt>
                <c:pt idx="13301">
                  <c:v>8.5407500000000006E-8</c:v>
                </c:pt>
                <c:pt idx="13302">
                  <c:v>8.5420000000000007E-8</c:v>
                </c:pt>
                <c:pt idx="13303">
                  <c:v>8.5432499999999994E-8</c:v>
                </c:pt>
                <c:pt idx="13304">
                  <c:v>8.5444999999999995E-8</c:v>
                </c:pt>
                <c:pt idx="13305">
                  <c:v>8.5457499999999996E-8</c:v>
                </c:pt>
                <c:pt idx="13306">
                  <c:v>8.5469999999999997E-8</c:v>
                </c:pt>
                <c:pt idx="13307">
                  <c:v>8.5482499999999998E-8</c:v>
                </c:pt>
                <c:pt idx="13308">
                  <c:v>8.5494999999999999E-8</c:v>
                </c:pt>
                <c:pt idx="13309">
                  <c:v>8.55075E-8</c:v>
                </c:pt>
                <c:pt idx="13310">
                  <c:v>8.5520000000000001E-8</c:v>
                </c:pt>
                <c:pt idx="13311">
                  <c:v>8.5532500000000002E-8</c:v>
                </c:pt>
                <c:pt idx="13312">
                  <c:v>8.5545000000000003E-8</c:v>
                </c:pt>
                <c:pt idx="13313">
                  <c:v>8.5557500000000004E-8</c:v>
                </c:pt>
                <c:pt idx="13314">
                  <c:v>8.5570000000000005E-8</c:v>
                </c:pt>
                <c:pt idx="13315">
                  <c:v>8.5582500000000006E-8</c:v>
                </c:pt>
                <c:pt idx="13316">
                  <c:v>8.5595000000000006E-8</c:v>
                </c:pt>
                <c:pt idx="13317">
                  <c:v>8.5607499999999994E-8</c:v>
                </c:pt>
                <c:pt idx="13318">
                  <c:v>8.5619999999999995E-8</c:v>
                </c:pt>
                <c:pt idx="13319">
                  <c:v>8.5632499999999996E-8</c:v>
                </c:pt>
                <c:pt idx="13320">
                  <c:v>8.5644999999999997E-8</c:v>
                </c:pt>
                <c:pt idx="13321">
                  <c:v>8.5657499999999998E-8</c:v>
                </c:pt>
                <c:pt idx="13322">
                  <c:v>8.5669999999999999E-8</c:v>
                </c:pt>
                <c:pt idx="13323">
                  <c:v>8.56825E-8</c:v>
                </c:pt>
                <c:pt idx="13324">
                  <c:v>8.5695000000000001E-8</c:v>
                </c:pt>
                <c:pt idx="13325">
                  <c:v>8.5707500000000002E-8</c:v>
                </c:pt>
                <c:pt idx="13326">
                  <c:v>8.5720000000000003E-8</c:v>
                </c:pt>
                <c:pt idx="13327">
                  <c:v>8.5732500000000004E-8</c:v>
                </c:pt>
                <c:pt idx="13328">
                  <c:v>8.5745000000000004E-8</c:v>
                </c:pt>
                <c:pt idx="13329">
                  <c:v>8.5757500000000005E-8</c:v>
                </c:pt>
                <c:pt idx="13330">
                  <c:v>8.5770000000000006E-8</c:v>
                </c:pt>
                <c:pt idx="13331">
                  <c:v>8.5782499999999994E-8</c:v>
                </c:pt>
                <c:pt idx="13332">
                  <c:v>8.5794999999999995E-8</c:v>
                </c:pt>
                <c:pt idx="13333">
                  <c:v>8.5807499999999996E-8</c:v>
                </c:pt>
                <c:pt idx="13334">
                  <c:v>8.5819999999999997E-8</c:v>
                </c:pt>
                <c:pt idx="13335">
                  <c:v>8.5832499999999998E-8</c:v>
                </c:pt>
                <c:pt idx="13336">
                  <c:v>8.5844999999999999E-8</c:v>
                </c:pt>
                <c:pt idx="13337">
                  <c:v>8.58575E-8</c:v>
                </c:pt>
                <c:pt idx="13338">
                  <c:v>8.5870000000000001E-8</c:v>
                </c:pt>
                <c:pt idx="13339">
                  <c:v>8.5882500000000002E-8</c:v>
                </c:pt>
                <c:pt idx="13340">
                  <c:v>8.5895000000000003E-8</c:v>
                </c:pt>
                <c:pt idx="13341">
                  <c:v>8.5907500000000003E-8</c:v>
                </c:pt>
                <c:pt idx="13342">
                  <c:v>8.5920000000000004E-8</c:v>
                </c:pt>
                <c:pt idx="13343">
                  <c:v>8.5932500000000005E-8</c:v>
                </c:pt>
                <c:pt idx="13344">
                  <c:v>8.5945000000000006E-8</c:v>
                </c:pt>
                <c:pt idx="13345">
                  <c:v>8.5957499999999994E-8</c:v>
                </c:pt>
                <c:pt idx="13346">
                  <c:v>8.5969999999999995E-8</c:v>
                </c:pt>
                <c:pt idx="13347">
                  <c:v>8.5982499999999996E-8</c:v>
                </c:pt>
                <c:pt idx="13348">
                  <c:v>8.5994999999999997E-8</c:v>
                </c:pt>
                <c:pt idx="13349">
                  <c:v>8.6007499999999998E-8</c:v>
                </c:pt>
                <c:pt idx="13350">
                  <c:v>8.6019999999999999E-8</c:v>
                </c:pt>
                <c:pt idx="13351">
                  <c:v>8.60325E-8</c:v>
                </c:pt>
                <c:pt idx="13352">
                  <c:v>8.6045000000000001E-8</c:v>
                </c:pt>
                <c:pt idx="13353">
                  <c:v>8.6057500000000001E-8</c:v>
                </c:pt>
                <c:pt idx="13354">
                  <c:v>8.6070000000000002E-8</c:v>
                </c:pt>
                <c:pt idx="13355">
                  <c:v>8.6082500000000003E-8</c:v>
                </c:pt>
                <c:pt idx="13356">
                  <c:v>8.6095000000000004E-8</c:v>
                </c:pt>
                <c:pt idx="13357">
                  <c:v>8.6107500000000005E-8</c:v>
                </c:pt>
                <c:pt idx="13358">
                  <c:v>8.6120000000000006E-8</c:v>
                </c:pt>
                <c:pt idx="13359">
                  <c:v>8.6132499999999994E-8</c:v>
                </c:pt>
                <c:pt idx="13360">
                  <c:v>8.6144999999999995E-8</c:v>
                </c:pt>
                <c:pt idx="13361">
                  <c:v>8.6157499999999996E-8</c:v>
                </c:pt>
                <c:pt idx="13362">
                  <c:v>8.6169999999999997E-8</c:v>
                </c:pt>
                <c:pt idx="13363">
                  <c:v>8.6182499999999998E-8</c:v>
                </c:pt>
                <c:pt idx="13364">
                  <c:v>8.6194999999999999E-8</c:v>
                </c:pt>
                <c:pt idx="13365">
                  <c:v>8.62075E-8</c:v>
                </c:pt>
                <c:pt idx="13366">
                  <c:v>8.622E-8</c:v>
                </c:pt>
                <c:pt idx="13367">
                  <c:v>8.6232500000000001E-8</c:v>
                </c:pt>
                <c:pt idx="13368">
                  <c:v>8.6245000000000002E-8</c:v>
                </c:pt>
                <c:pt idx="13369">
                  <c:v>8.6257500000000003E-8</c:v>
                </c:pt>
                <c:pt idx="13370">
                  <c:v>8.6270000000000004E-8</c:v>
                </c:pt>
                <c:pt idx="13371">
                  <c:v>8.6282500000000005E-8</c:v>
                </c:pt>
                <c:pt idx="13372">
                  <c:v>8.6295000000000006E-8</c:v>
                </c:pt>
                <c:pt idx="13373">
                  <c:v>8.6307499999999994E-8</c:v>
                </c:pt>
                <c:pt idx="13374">
                  <c:v>8.6319999999999995E-8</c:v>
                </c:pt>
                <c:pt idx="13375">
                  <c:v>8.6332499999999996E-8</c:v>
                </c:pt>
                <c:pt idx="13376">
                  <c:v>8.6344999999999997E-8</c:v>
                </c:pt>
                <c:pt idx="13377">
                  <c:v>8.6357499999999998E-8</c:v>
                </c:pt>
                <c:pt idx="13378">
                  <c:v>8.6369999999999998E-8</c:v>
                </c:pt>
                <c:pt idx="13379">
                  <c:v>8.6382499999999999E-8</c:v>
                </c:pt>
                <c:pt idx="13380">
                  <c:v>8.6395E-8</c:v>
                </c:pt>
                <c:pt idx="13381">
                  <c:v>8.6407500000000001E-8</c:v>
                </c:pt>
                <c:pt idx="13382">
                  <c:v>8.6420000000000002E-8</c:v>
                </c:pt>
                <c:pt idx="13383">
                  <c:v>8.6432500000000003E-8</c:v>
                </c:pt>
                <c:pt idx="13384">
                  <c:v>8.6445000000000004E-8</c:v>
                </c:pt>
                <c:pt idx="13385">
                  <c:v>8.6457500000000005E-8</c:v>
                </c:pt>
                <c:pt idx="13386">
                  <c:v>8.6470000000000006E-8</c:v>
                </c:pt>
                <c:pt idx="13387">
                  <c:v>8.6482499999999994E-8</c:v>
                </c:pt>
                <c:pt idx="13388">
                  <c:v>8.6494999999999995E-8</c:v>
                </c:pt>
                <c:pt idx="13389">
                  <c:v>8.6507499999999996E-8</c:v>
                </c:pt>
                <c:pt idx="13390">
                  <c:v>8.6519999999999997E-8</c:v>
                </c:pt>
                <c:pt idx="13391">
                  <c:v>8.6532499999999997E-8</c:v>
                </c:pt>
                <c:pt idx="13392">
                  <c:v>8.6544999999999998E-8</c:v>
                </c:pt>
                <c:pt idx="13393">
                  <c:v>8.6557499999999999E-8</c:v>
                </c:pt>
                <c:pt idx="13394">
                  <c:v>8.657E-8</c:v>
                </c:pt>
                <c:pt idx="13395">
                  <c:v>8.6582500000000001E-8</c:v>
                </c:pt>
                <c:pt idx="13396">
                  <c:v>8.6595000000000002E-8</c:v>
                </c:pt>
                <c:pt idx="13397">
                  <c:v>8.6607500000000003E-8</c:v>
                </c:pt>
                <c:pt idx="13398">
                  <c:v>8.6620000000000004E-8</c:v>
                </c:pt>
                <c:pt idx="13399">
                  <c:v>8.6632500000000005E-8</c:v>
                </c:pt>
                <c:pt idx="13400">
                  <c:v>8.6645000000000006E-8</c:v>
                </c:pt>
                <c:pt idx="13401">
                  <c:v>8.6657499999999994E-8</c:v>
                </c:pt>
                <c:pt idx="13402">
                  <c:v>8.6669999999999995E-8</c:v>
                </c:pt>
                <c:pt idx="13403">
                  <c:v>8.6682499999999996E-8</c:v>
                </c:pt>
                <c:pt idx="13404">
                  <c:v>8.6694999999999996E-8</c:v>
                </c:pt>
                <c:pt idx="13405">
                  <c:v>8.6707499999999997E-8</c:v>
                </c:pt>
                <c:pt idx="13406">
                  <c:v>8.6719999999999998E-8</c:v>
                </c:pt>
                <c:pt idx="13407">
                  <c:v>8.6732499999999999E-8</c:v>
                </c:pt>
                <c:pt idx="13408">
                  <c:v>8.6745E-8</c:v>
                </c:pt>
                <c:pt idx="13409">
                  <c:v>8.6757500000000001E-8</c:v>
                </c:pt>
                <c:pt idx="13410">
                  <c:v>8.6770000000000002E-8</c:v>
                </c:pt>
                <c:pt idx="13411">
                  <c:v>8.6782500000000003E-8</c:v>
                </c:pt>
                <c:pt idx="13412">
                  <c:v>8.6795000000000004E-8</c:v>
                </c:pt>
                <c:pt idx="13413">
                  <c:v>8.6807500000000005E-8</c:v>
                </c:pt>
                <c:pt idx="13414">
                  <c:v>8.6820000000000006E-8</c:v>
                </c:pt>
                <c:pt idx="13415">
                  <c:v>8.6832499999999994E-8</c:v>
                </c:pt>
                <c:pt idx="13416">
                  <c:v>8.6844999999999994E-8</c:v>
                </c:pt>
                <c:pt idx="13417">
                  <c:v>8.6857499999999995E-8</c:v>
                </c:pt>
                <c:pt idx="13418">
                  <c:v>8.6869999999999996E-8</c:v>
                </c:pt>
                <c:pt idx="13419">
                  <c:v>8.6882499999999997E-8</c:v>
                </c:pt>
                <c:pt idx="13420">
                  <c:v>8.6894999999999998E-8</c:v>
                </c:pt>
                <c:pt idx="13421">
                  <c:v>8.6907499999999999E-8</c:v>
                </c:pt>
                <c:pt idx="13422">
                  <c:v>8.692E-8</c:v>
                </c:pt>
                <c:pt idx="13423">
                  <c:v>8.6932500000000001E-8</c:v>
                </c:pt>
                <c:pt idx="13424">
                  <c:v>8.6945000000000002E-8</c:v>
                </c:pt>
                <c:pt idx="13425">
                  <c:v>8.6957500000000003E-8</c:v>
                </c:pt>
                <c:pt idx="13426">
                  <c:v>8.6970000000000004E-8</c:v>
                </c:pt>
                <c:pt idx="13427">
                  <c:v>8.6982500000000005E-8</c:v>
                </c:pt>
                <c:pt idx="13428">
                  <c:v>8.6995000000000006E-8</c:v>
                </c:pt>
                <c:pt idx="13429">
                  <c:v>8.7007499999999993E-8</c:v>
                </c:pt>
                <c:pt idx="13430">
                  <c:v>8.7019999999999994E-8</c:v>
                </c:pt>
                <c:pt idx="13431">
                  <c:v>8.7032499999999995E-8</c:v>
                </c:pt>
                <c:pt idx="13432">
                  <c:v>8.7044999999999996E-8</c:v>
                </c:pt>
                <c:pt idx="13433">
                  <c:v>8.7057499999999997E-8</c:v>
                </c:pt>
                <c:pt idx="13434">
                  <c:v>8.7069999999999998E-8</c:v>
                </c:pt>
                <c:pt idx="13435">
                  <c:v>8.7082499999999999E-8</c:v>
                </c:pt>
                <c:pt idx="13436">
                  <c:v>8.7095E-8</c:v>
                </c:pt>
                <c:pt idx="13437">
                  <c:v>8.7107500000000001E-8</c:v>
                </c:pt>
                <c:pt idx="13438">
                  <c:v>8.7120000000000002E-8</c:v>
                </c:pt>
                <c:pt idx="13439">
                  <c:v>8.7132500000000003E-8</c:v>
                </c:pt>
                <c:pt idx="13440">
                  <c:v>8.7145000000000004E-8</c:v>
                </c:pt>
                <c:pt idx="13441">
                  <c:v>8.7157500000000005E-8</c:v>
                </c:pt>
                <c:pt idx="13442">
                  <c:v>8.7170000000000006E-8</c:v>
                </c:pt>
                <c:pt idx="13443">
                  <c:v>8.7182500000000007E-8</c:v>
                </c:pt>
                <c:pt idx="13444">
                  <c:v>8.7194999999999994E-8</c:v>
                </c:pt>
                <c:pt idx="13445">
                  <c:v>8.7207499999999995E-8</c:v>
                </c:pt>
                <c:pt idx="13446">
                  <c:v>8.7219999999999996E-8</c:v>
                </c:pt>
                <c:pt idx="13447">
                  <c:v>8.7232499999999997E-8</c:v>
                </c:pt>
                <c:pt idx="13448">
                  <c:v>8.7244999999999998E-8</c:v>
                </c:pt>
                <c:pt idx="13449">
                  <c:v>8.7257499999999999E-8</c:v>
                </c:pt>
                <c:pt idx="13450">
                  <c:v>8.727E-8</c:v>
                </c:pt>
                <c:pt idx="13451">
                  <c:v>8.7282500000000001E-8</c:v>
                </c:pt>
                <c:pt idx="13452">
                  <c:v>8.7295000000000002E-8</c:v>
                </c:pt>
                <c:pt idx="13453">
                  <c:v>8.7307500000000003E-8</c:v>
                </c:pt>
                <c:pt idx="13454">
                  <c:v>8.7320000000000004E-8</c:v>
                </c:pt>
                <c:pt idx="13455">
                  <c:v>8.7332500000000005E-8</c:v>
                </c:pt>
                <c:pt idx="13456">
                  <c:v>8.7345000000000006E-8</c:v>
                </c:pt>
                <c:pt idx="13457">
                  <c:v>8.7357500000000007E-8</c:v>
                </c:pt>
                <c:pt idx="13458">
                  <c:v>8.7369999999999994E-8</c:v>
                </c:pt>
                <c:pt idx="13459">
                  <c:v>8.7382499999999995E-8</c:v>
                </c:pt>
                <c:pt idx="13460">
                  <c:v>8.7394999999999996E-8</c:v>
                </c:pt>
                <c:pt idx="13461">
                  <c:v>8.7407499999999997E-8</c:v>
                </c:pt>
                <c:pt idx="13462">
                  <c:v>8.7419999999999998E-8</c:v>
                </c:pt>
                <c:pt idx="13463">
                  <c:v>8.7432499999999999E-8</c:v>
                </c:pt>
                <c:pt idx="13464">
                  <c:v>8.7445E-8</c:v>
                </c:pt>
                <c:pt idx="13465">
                  <c:v>8.7457500000000001E-8</c:v>
                </c:pt>
                <c:pt idx="13466">
                  <c:v>8.7470000000000002E-8</c:v>
                </c:pt>
                <c:pt idx="13467">
                  <c:v>8.7482500000000003E-8</c:v>
                </c:pt>
                <c:pt idx="13468">
                  <c:v>8.7495000000000004E-8</c:v>
                </c:pt>
                <c:pt idx="13469">
                  <c:v>8.7507500000000005E-8</c:v>
                </c:pt>
                <c:pt idx="13470">
                  <c:v>8.7520000000000005E-8</c:v>
                </c:pt>
                <c:pt idx="13471">
                  <c:v>8.7532500000000006E-8</c:v>
                </c:pt>
                <c:pt idx="13472">
                  <c:v>8.7544999999999994E-8</c:v>
                </c:pt>
                <c:pt idx="13473">
                  <c:v>8.7557499999999995E-8</c:v>
                </c:pt>
                <c:pt idx="13474">
                  <c:v>8.7569999999999996E-8</c:v>
                </c:pt>
                <c:pt idx="13475">
                  <c:v>8.7582499999999997E-8</c:v>
                </c:pt>
                <c:pt idx="13476">
                  <c:v>8.7594999999999998E-8</c:v>
                </c:pt>
                <c:pt idx="13477">
                  <c:v>8.7607499999999999E-8</c:v>
                </c:pt>
                <c:pt idx="13478">
                  <c:v>8.762E-8</c:v>
                </c:pt>
                <c:pt idx="13479">
                  <c:v>8.7632500000000001E-8</c:v>
                </c:pt>
                <c:pt idx="13480">
                  <c:v>8.7645000000000002E-8</c:v>
                </c:pt>
                <c:pt idx="13481">
                  <c:v>8.7657500000000003E-8</c:v>
                </c:pt>
                <c:pt idx="13482">
                  <c:v>8.7670000000000004E-8</c:v>
                </c:pt>
                <c:pt idx="13483">
                  <c:v>8.7682500000000004E-8</c:v>
                </c:pt>
                <c:pt idx="13484">
                  <c:v>8.7695000000000005E-8</c:v>
                </c:pt>
                <c:pt idx="13485">
                  <c:v>8.7707500000000006E-8</c:v>
                </c:pt>
                <c:pt idx="13486">
                  <c:v>8.7719999999999994E-8</c:v>
                </c:pt>
                <c:pt idx="13487">
                  <c:v>8.7732499999999995E-8</c:v>
                </c:pt>
                <c:pt idx="13488">
                  <c:v>8.7744999999999996E-8</c:v>
                </c:pt>
                <c:pt idx="13489">
                  <c:v>8.7757499999999997E-8</c:v>
                </c:pt>
                <c:pt idx="13490">
                  <c:v>8.7769999999999998E-8</c:v>
                </c:pt>
                <c:pt idx="13491">
                  <c:v>8.7782499999999999E-8</c:v>
                </c:pt>
                <c:pt idx="13492">
                  <c:v>8.7795E-8</c:v>
                </c:pt>
                <c:pt idx="13493">
                  <c:v>8.7807500000000001E-8</c:v>
                </c:pt>
                <c:pt idx="13494">
                  <c:v>8.7820000000000002E-8</c:v>
                </c:pt>
                <c:pt idx="13495">
                  <c:v>8.7832500000000002E-8</c:v>
                </c:pt>
                <c:pt idx="13496">
                  <c:v>8.7845000000000003E-8</c:v>
                </c:pt>
                <c:pt idx="13497">
                  <c:v>8.7857500000000004E-8</c:v>
                </c:pt>
                <c:pt idx="13498">
                  <c:v>8.7870000000000005E-8</c:v>
                </c:pt>
                <c:pt idx="13499">
                  <c:v>8.7882500000000006E-8</c:v>
                </c:pt>
                <c:pt idx="13500">
                  <c:v>8.7894999999999994E-8</c:v>
                </c:pt>
                <c:pt idx="13501">
                  <c:v>8.7907499999999995E-8</c:v>
                </c:pt>
                <c:pt idx="13502">
                  <c:v>8.7919999999999996E-8</c:v>
                </c:pt>
                <c:pt idx="13503">
                  <c:v>8.7932499999999997E-8</c:v>
                </c:pt>
                <c:pt idx="13504">
                  <c:v>8.7944999999999998E-8</c:v>
                </c:pt>
                <c:pt idx="13505">
                  <c:v>8.7957499999999999E-8</c:v>
                </c:pt>
                <c:pt idx="13506">
                  <c:v>8.797E-8</c:v>
                </c:pt>
                <c:pt idx="13507">
                  <c:v>8.7982500000000001E-8</c:v>
                </c:pt>
                <c:pt idx="13508">
                  <c:v>8.7995000000000001E-8</c:v>
                </c:pt>
                <c:pt idx="13509">
                  <c:v>8.8007500000000002E-8</c:v>
                </c:pt>
                <c:pt idx="13510">
                  <c:v>8.8020000000000003E-8</c:v>
                </c:pt>
                <c:pt idx="13511">
                  <c:v>8.8032500000000004E-8</c:v>
                </c:pt>
                <c:pt idx="13512">
                  <c:v>8.8045000000000005E-8</c:v>
                </c:pt>
                <c:pt idx="13513">
                  <c:v>8.8057500000000006E-8</c:v>
                </c:pt>
                <c:pt idx="13514">
                  <c:v>8.8069999999999994E-8</c:v>
                </c:pt>
                <c:pt idx="13515">
                  <c:v>8.8082499999999995E-8</c:v>
                </c:pt>
                <c:pt idx="13516">
                  <c:v>8.8094999999999996E-8</c:v>
                </c:pt>
                <c:pt idx="13517">
                  <c:v>8.8107499999999997E-8</c:v>
                </c:pt>
                <c:pt idx="13518">
                  <c:v>8.8119999999999998E-8</c:v>
                </c:pt>
                <c:pt idx="13519">
                  <c:v>8.8132499999999999E-8</c:v>
                </c:pt>
                <c:pt idx="13520">
                  <c:v>8.8144999999999999E-8</c:v>
                </c:pt>
                <c:pt idx="13521">
                  <c:v>8.81575E-8</c:v>
                </c:pt>
                <c:pt idx="13522">
                  <c:v>8.8170000000000001E-8</c:v>
                </c:pt>
                <c:pt idx="13523">
                  <c:v>8.8182500000000002E-8</c:v>
                </c:pt>
                <c:pt idx="13524">
                  <c:v>8.8195000000000003E-8</c:v>
                </c:pt>
                <c:pt idx="13525">
                  <c:v>8.8207500000000004E-8</c:v>
                </c:pt>
                <c:pt idx="13526">
                  <c:v>8.8220000000000005E-8</c:v>
                </c:pt>
                <c:pt idx="13527">
                  <c:v>8.8232500000000006E-8</c:v>
                </c:pt>
                <c:pt idx="13528">
                  <c:v>8.8244999999999994E-8</c:v>
                </c:pt>
                <c:pt idx="13529">
                  <c:v>8.8257499999999995E-8</c:v>
                </c:pt>
                <c:pt idx="13530">
                  <c:v>8.8269999999999996E-8</c:v>
                </c:pt>
                <c:pt idx="13531">
                  <c:v>8.8282499999999997E-8</c:v>
                </c:pt>
                <c:pt idx="13532">
                  <c:v>8.8294999999999998E-8</c:v>
                </c:pt>
                <c:pt idx="13533">
                  <c:v>8.8307499999999998E-8</c:v>
                </c:pt>
                <c:pt idx="13534">
                  <c:v>8.8319999999999999E-8</c:v>
                </c:pt>
                <c:pt idx="13535">
                  <c:v>8.83325E-8</c:v>
                </c:pt>
                <c:pt idx="13536">
                  <c:v>8.8345000000000001E-8</c:v>
                </c:pt>
                <c:pt idx="13537">
                  <c:v>8.8357500000000002E-8</c:v>
                </c:pt>
                <c:pt idx="13538">
                  <c:v>8.8370000000000003E-8</c:v>
                </c:pt>
                <c:pt idx="13539">
                  <c:v>8.8382500000000004E-8</c:v>
                </c:pt>
                <c:pt idx="13540">
                  <c:v>8.8395000000000005E-8</c:v>
                </c:pt>
                <c:pt idx="13541">
                  <c:v>8.8407500000000006E-8</c:v>
                </c:pt>
                <c:pt idx="13542">
                  <c:v>8.8419999999999994E-8</c:v>
                </c:pt>
                <c:pt idx="13543">
                  <c:v>8.8432499999999995E-8</c:v>
                </c:pt>
                <c:pt idx="13544">
                  <c:v>8.8444999999999996E-8</c:v>
                </c:pt>
                <c:pt idx="13545">
                  <c:v>8.8457499999999997E-8</c:v>
                </c:pt>
                <c:pt idx="13546">
                  <c:v>8.8469999999999997E-8</c:v>
                </c:pt>
                <c:pt idx="13547">
                  <c:v>8.8482499999999998E-8</c:v>
                </c:pt>
                <c:pt idx="13548">
                  <c:v>8.8494999999999999E-8</c:v>
                </c:pt>
                <c:pt idx="13549">
                  <c:v>8.85075E-8</c:v>
                </c:pt>
                <c:pt idx="13550">
                  <c:v>8.8520000000000001E-8</c:v>
                </c:pt>
                <c:pt idx="13551">
                  <c:v>8.8532500000000002E-8</c:v>
                </c:pt>
                <c:pt idx="13552">
                  <c:v>8.8545000000000003E-8</c:v>
                </c:pt>
                <c:pt idx="13553">
                  <c:v>8.8557500000000004E-8</c:v>
                </c:pt>
                <c:pt idx="13554">
                  <c:v>8.8570000000000005E-8</c:v>
                </c:pt>
                <c:pt idx="13555">
                  <c:v>8.8582500000000006E-8</c:v>
                </c:pt>
                <c:pt idx="13556">
                  <c:v>8.8594999999999994E-8</c:v>
                </c:pt>
                <c:pt idx="13557">
                  <c:v>8.8607499999999995E-8</c:v>
                </c:pt>
                <c:pt idx="13558">
                  <c:v>8.8619999999999995E-8</c:v>
                </c:pt>
                <c:pt idx="13559">
                  <c:v>8.8632499999999996E-8</c:v>
                </c:pt>
                <c:pt idx="13560">
                  <c:v>8.8644999999999997E-8</c:v>
                </c:pt>
                <c:pt idx="13561">
                  <c:v>8.8657499999999998E-8</c:v>
                </c:pt>
                <c:pt idx="13562">
                  <c:v>8.8669999999999999E-8</c:v>
                </c:pt>
                <c:pt idx="13563">
                  <c:v>8.86825E-8</c:v>
                </c:pt>
                <c:pt idx="13564">
                  <c:v>8.8695000000000001E-8</c:v>
                </c:pt>
                <c:pt idx="13565">
                  <c:v>8.8707500000000002E-8</c:v>
                </c:pt>
                <c:pt idx="13566">
                  <c:v>8.8720000000000003E-8</c:v>
                </c:pt>
                <c:pt idx="13567">
                  <c:v>8.8732500000000004E-8</c:v>
                </c:pt>
                <c:pt idx="13568">
                  <c:v>8.8745000000000005E-8</c:v>
                </c:pt>
                <c:pt idx="13569">
                  <c:v>8.8757500000000006E-8</c:v>
                </c:pt>
                <c:pt idx="13570">
                  <c:v>8.8769999999999994E-8</c:v>
                </c:pt>
                <c:pt idx="13571">
                  <c:v>8.8782499999999994E-8</c:v>
                </c:pt>
                <c:pt idx="13572">
                  <c:v>8.8794999999999995E-8</c:v>
                </c:pt>
                <c:pt idx="13573">
                  <c:v>8.8807499999999996E-8</c:v>
                </c:pt>
                <c:pt idx="13574">
                  <c:v>8.8819999999999997E-8</c:v>
                </c:pt>
                <c:pt idx="13575">
                  <c:v>8.8832499999999998E-8</c:v>
                </c:pt>
                <c:pt idx="13576">
                  <c:v>8.8844999999999999E-8</c:v>
                </c:pt>
                <c:pt idx="13577">
                  <c:v>8.88575E-8</c:v>
                </c:pt>
                <c:pt idx="13578">
                  <c:v>8.8870000000000001E-8</c:v>
                </c:pt>
                <c:pt idx="13579">
                  <c:v>8.8882500000000002E-8</c:v>
                </c:pt>
                <c:pt idx="13580">
                  <c:v>8.8895000000000003E-8</c:v>
                </c:pt>
                <c:pt idx="13581">
                  <c:v>8.8907500000000004E-8</c:v>
                </c:pt>
                <c:pt idx="13582">
                  <c:v>8.8920000000000005E-8</c:v>
                </c:pt>
                <c:pt idx="13583">
                  <c:v>8.8932500000000006E-8</c:v>
                </c:pt>
                <c:pt idx="13584">
                  <c:v>8.8944999999999993E-8</c:v>
                </c:pt>
                <c:pt idx="13585">
                  <c:v>8.8957499999999994E-8</c:v>
                </c:pt>
                <c:pt idx="13586">
                  <c:v>8.8969999999999995E-8</c:v>
                </c:pt>
                <c:pt idx="13587">
                  <c:v>8.8982499999999996E-8</c:v>
                </c:pt>
                <c:pt idx="13588">
                  <c:v>8.8994999999999997E-8</c:v>
                </c:pt>
                <c:pt idx="13589">
                  <c:v>8.9007499999999998E-8</c:v>
                </c:pt>
                <c:pt idx="13590">
                  <c:v>8.9019999999999999E-8</c:v>
                </c:pt>
                <c:pt idx="13591">
                  <c:v>8.90325E-8</c:v>
                </c:pt>
                <c:pt idx="13592">
                  <c:v>8.9045000000000001E-8</c:v>
                </c:pt>
                <c:pt idx="13593">
                  <c:v>8.9057500000000002E-8</c:v>
                </c:pt>
                <c:pt idx="13594">
                  <c:v>8.9070000000000003E-8</c:v>
                </c:pt>
                <c:pt idx="13595">
                  <c:v>8.9082500000000004E-8</c:v>
                </c:pt>
                <c:pt idx="13596">
                  <c:v>8.9095000000000005E-8</c:v>
                </c:pt>
                <c:pt idx="13597">
                  <c:v>8.9107500000000006E-8</c:v>
                </c:pt>
                <c:pt idx="13598">
                  <c:v>8.9120000000000007E-8</c:v>
                </c:pt>
                <c:pt idx="13599">
                  <c:v>8.9132499999999994E-8</c:v>
                </c:pt>
                <c:pt idx="13600">
                  <c:v>8.9144999999999995E-8</c:v>
                </c:pt>
                <c:pt idx="13601">
                  <c:v>8.9157499999999996E-8</c:v>
                </c:pt>
                <c:pt idx="13602">
                  <c:v>8.9169999999999997E-8</c:v>
                </c:pt>
                <c:pt idx="13603">
                  <c:v>8.9182499999999998E-8</c:v>
                </c:pt>
                <c:pt idx="13604">
                  <c:v>8.9194999999999999E-8</c:v>
                </c:pt>
                <c:pt idx="13605">
                  <c:v>8.92075E-8</c:v>
                </c:pt>
                <c:pt idx="13606">
                  <c:v>8.9220000000000001E-8</c:v>
                </c:pt>
                <c:pt idx="13607">
                  <c:v>8.9232500000000002E-8</c:v>
                </c:pt>
                <c:pt idx="13608">
                  <c:v>8.9245000000000003E-8</c:v>
                </c:pt>
                <c:pt idx="13609">
                  <c:v>8.9257500000000004E-8</c:v>
                </c:pt>
                <c:pt idx="13610">
                  <c:v>8.9270000000000005E-8</c:v>
                </c:pt>
                <c:pt idx="13611">
                  <c:v>8.9282500000000006E-8</c:v>
                </c:pt>
                <c:pt idx="13612">
                  <c:v>8.9295000000000006E-8</c:v>
                </c:pt>
                <c:pt idx="13613">
                  <c:v>8.9307499999999994E-8</c:v>
                </c:pt>
                <c:pt idx="13614">
                  <c:v>8.9319999999999995E-8</c:v>
                </c:pt>
                <c:pt idx="13615">
                  <c:v>8.9332499999999996E-8</c:v>
                </c:pt>
                <c:pt idx="13616">
                  <c:v>8.9344999999999997E-8</c:v>
                </c:pt>
                <c:pt idx="13617">
                  <c:v>8.9357499999999998E-8</c:v>
                </c:pt>
                <c:pt idx="13618">
                  <c:v>8.9369999999999999E-8</c:v>
                </c:pt>
                <c:pt idx="13619">
                  <c:v>8.93825E-8</c:v>
                </c:pt>
                <c:pt idx="13620">
                  <c:v>8.9395000000000001E-8</c:v>
                </c:pt>
                <c:pt idx="13621">
                  <c:v>8.9407500000000002E-8</c:v>
                </c:pt>
                <c:pt idx="13622">
                  <c:v>8.9420000000000003E-8</c:v>
                </c:pt>
                <c:pt idx="13623">
                  <c:v>8.9432500000000004E-8</c:v>
                </c:pt>
                <c:pt idx="13624">
                  <c:v>8.9445000000000005E-8</c:v>
                </c:pt>
                <c:pt idx="13625">
                  <c:v>8.9457500000000005E-8</c:v>
                </c:pt>
                <c:pt idx="13626">
                  <c:v>8.9470000000000006E-8</c:v>
                </c:pt>
                <c:pt idx="13627">
                  <c:v>8.9482499999999994E-8</c:v>
                </c:pt>
                <c:pt idx="13628">
                  <c:v>8.9494999999999995E-8</c:v>
                </c:pt>
                <c:pt idx="13629">
                  <c:v>8.9507499999999996E-8</c:v>
                </c:pt>
                <c:pt idx="13630">
                  <c:v>8.9519999999999997E-8</c:v>
                </c:pt>
                <c:pt idx="13631">
                  <c:v>8.9532499999999998E-8</c:v>
                </c:pt>
                <c:pt idx="13632">
                  <c:v>8.9544999999999999E-8</c:v>
                </c:pt>
                <c:pt idx="13633">
                  <c:v>8.95575E-8</c:v>
                </c:pt>
                <c:pt idx="13634">
                  <c:v>8.9570000000000001E-8</c:v>
                </c:pt>
                <c:pt idx="13635">
                  <c:v>8.9582500000000002E-8</c:v>
                </c:pt>
                <c:pt idx="13636">
                  <c:v>8.9595000000000003E-8</c:v>
                </c:pt>
                <c:pt idx="13637">
                  <c:v>8.9607500000000003E-8</c:v>
                </c:pt>
                <c:pt idx="13638">
                  <c:v>8.9620000000000004E-8</c:v>
                </c:pt>
                <c:pt idx="13639">
                  <c:v>8.9632500000000005E-8</c:v>
                </c:pt>
                <c:pt idx="13640">
                  <c:v>8.9645000000000006E-8</c:v>
                </c:pt>
                <c:pt idx="13641">
                  <c:v>8.9657499999999994E-8</c:v>
                </c:pt>
                <c:pt idx="13642">
                  <c:v>8.9669999999999995E-8</c:v>
                </c:pt>
                <c:pt idx="13643">
                  <c:v>8.9682499999999996E-8</c:v>
                </c:pt>
                <c:pt idx="13644">
                  <c:v>8.9694999999999997E-8</c:v>
                </c:pt>
                <c:pt idx="13645">
                  <c:v>8.9707499999999998E-8</c:v>
                </c:pt>
                <c:pt idx="13646">
                  <c:v>8.9719999999999999E-8</c:v>
                </c:pt>
                <c:pt idx="13647">
                  <c:v>8.97325E-8</c:v>
                </c:pt>
                <c:pt idx="13648">
                  <c:v>8.9745000000000001E-8</c:v>
                </c:pt>
                <c:pt idx="13649">
                  <c:v>8.9757500000000002E-8</c:v>
                </c:pt>
                <c:pt idx="13650">
                  <c:v>8.9770000000000002E-8</c:v>
                </c:pt>
                <c:pt idx="13651">
                  <c:v>8.9782500000000003E-8</c:v>
                </c:pt>
                <c:pt idx="13652">
                  <c:v>8.9795000000000004E-8</c:v>
                </c:pt>
                <c:pt idx="13653">
                  <c:v>8.9807500000000005E-8</c:v>
                </c:pt>
                <c:pt idx="13654">
                  <c:v>8.9820000000000006E-8</c:v>
                </c:pt>
                <c:pt idx="13655">
                  <c:v>8.9832499999999994E-8</c:v>
                </c:pt>
                <c:pt idx="13656">
                  <c:v>8.9844999999999995E-8</c:v>
                </c:pt>
                <c:pt idx="13657">
                  <c:v>8.9857499999999996E-8</c:v>
                </c:pt>
                <c:pt idx="13658">
                  <c:v>8.9869999999999997E-8</c:v>
                </c:pt>
                <c:pt idx="13659">
                  <c:v>8.9882499999999998E-8</c:v>
                </c:pt>
                <c:pt idx="13660">
                  <c:v>8.9894999999999999E-8</c:v>
                </c:pt>
                <c:pt idx="13661">
                  <c:v>8.99075E-8</c:v>
                </c:pt>
                <c:pt idx="13662">
                  <c:v>8.9920000000000001E-8</c:v>
                </c:pt>
                <c:pt idx="13663">
                  <c:v>8.9932500000000001E-8</c:v>
                </c:pt>
                <c:pt idx="13664">
                  <c:v>8.9945000000000002E-8</c:v>
                </c:pt>
                <c:pt idx="13665">
                  <c:v>8.9957500000000003E-8</c:v>
                </c:pt>
                <c:pt idx="13666">
                  <c:v>8.9970000000000004E-8</c:v>
                </c:pt>
                <c:pt idx="13667">
                  <c:v>8.9982500000000005E-8</c:v>
                </c:pt>
                <c:pt idx="13668">
                  <c:v>8.9995000000000006E-8</c:v>
                </c:pt>
                <c:pt idx="13669">
                  <c:v>9.0007499999999994E-8</c:v>
                </c:pt>
                <c:pt idx="13670">
                  <c:v>9.0019999999999995E-8</c:v>
                </c:pt>
                <c:pt idx="13671">
                  <c:v>9.0032499999999996E-8</c:v>
                </c:pt>
                <c:pt idx="13672">
                  <c:v>9.0044999999999997E-8</c:v>
                </c:pt>
                <c:pt idx="13673">
                  <c:v>9.0057499999999998E-8</c:v>
                </c:pt>
                <c:pt idx="13674">
                  <c:v>9.0069999999999999E-8</c:v>
                </c:pt>
                <c:pt idx="13675">
                  <c:v>9.0082499999999999E-8</c:v>
                </c:pt>
                <c:pt idx="13676">
                  <c:v>9.0095E-8</c:v>
                </c:pt>
                <c:pt idx="13677">
                  <c:v>9.0107500000000001E-8</c:v>
                </c:pt>
                <c:pt idx="13678">
                  <c:v>9.0120000000000002E-8</c:v>
                </c:pt>
                <c:pt idx="13679">
                  <c:v>9.0132500000000003E-8</c:v>
                </c:pt>
                <c:pt idx="13680">
                  <c:v>9.0145000000000004E-8</c:v>
                </c:pt>
                <c:pt idx="13681">
                  <c:v>9.0157500000000005E-8</c:v>
                </c:pt>
                <c:pt idx="13682">
                  <c:v>9.0170000000000006E-8</c:v>
                </c:pt>
                <c:pt idx="13683">
                  <c:v>9.0182499999999994E-8</c:v>
                </c:pt>
                <c:pt idx="13684">
                  <c:v>9.0194999999999995E-8</c:v>
                </c:pt>
                <c:pt idx="13685">
                  <c:v>9.0207499999999996E-8</c:v>
                </c:pt>
                <c:pt idx="13686">
                  <c:v>9.0219999999999997E-8</c:v>
                </c:pt>
                <c:pt idx="13687">
                  <c:v>9.0232499999999998E-8</c:v>
                </c:pt>
                <c:pt idx="13688">
                  <c:v>9.0244999999999998E-8</c:v>
                </c:pt>
                <c:pt idx="13689">
                  <c:v>9.0257499999999999E-8</c:v>
                </c:pt>
                <c:pt idx="13690">
                  <c:v>9.027E-8</c:v>
                </c:pt>
                <c:pt idx="13691">
                  <c:v>9.0282500000000001E-8</c:v>
                </c:pt>
                <c:pt idx="13692">
                  <c:v>9.0295000000000002E-8</c:v>
                </c:pt>
                <c:pt idx="13693">
                  <c:v>9.0307500000000003E-8</c:v>
                </c:pt>
                <c:pt idx="13694">
                  <c:v>9.0320000000000004E-8</c:v>
                </c:pt>
                <c:pt idx="13695">
                  <c:v>9.0332500000000005E-8</c:v>
                </c:pt>
                <c:pt idx="13696">
                  <c:v>9.0345000000000006E-8</c:v>
                </c:pt>
                <c:pt idx="13697">
                  <c:v>9.0357499999999994E-8</c:v>
                </c:pt>
                <c:pt idx="13698">
                  <c:v>9.0369999999999995E-8</c:v>
                </c:pt>
                <c:pt idx="13699">
                  <c:v>9.0382499999999996E-8</c:v>
                </c:pt>
                <c:pt idx="13700">
                  <c:v>9.0394999999999996E-8</c:v>
                </c:pt>
                <c:pt idx="13701">
                  <c:v>9.0407499999999997E-8</c:v>
                </c:pt>
                <c:pt idx="13702">
                  <c:v>9.0419999999999998E-8</c:v>
                </c:pt>
                <c:pt idx="13703">
                  <c:v>9.0432499999999999E-8</c:v>
                </c:pt>
                <c:pt idx="13704">
                  <c:v>9.0445E-8</c:v>
                </c:pt>
                <c:pt idx="13705">
                  <c:v>9.0457500000000001E-8</c:v>
                </c:pt>
                <c:pt idx="13706">
                  <c:v>9.0470000000000002E-8</c:v>
                </c:pt>
                <c:pt idx="13707">
                  <c:v>9.0482500000000003E-8</c:v>
                </c:pt>
                <c:pt idx="13708">
                  <c:v>9.0495000000000004E-8</c:v>
                </c:pt>
                <c:pt idx="13709">
                  <c:v>9.0507500000000005E-8</c:v>
                </c:pt>
                <c:pt idx="13710">
                  <c:v>9.0520000000000006E-8</c:v>
                </c:pt>
                <c:pt idx="13711">
                  <c:v>9.0532499999999994E-8</c:v>
                </c:pt>
                <c:pt idx="13712">
                  <c:v>9.0544999999999995E-8</c:v>
                </c:pt>
                <c:pt idx="13713">
                  <c:v>9.0557499999999995E-8</c:v>
                </c:pt>
                <c:pt idx="13714">
                  <c:v>9.0569999999999996E-8</c:v>
                </c:pt>
                <c:pt idx="13715">
                  <c:v>9.0582499999999997E-8</c:v>
                </c:pt>
                <c:pt idx="13716">
                  <c:v>9.0594999999999998E-8</c:v>
                </c:pt>
                <c:pt idx="13717">
                  <c:v>9.0607499999999999E-8</c:v>
                </c:pt>
                <c:pt idx="13718">
                  <c:v>9.062E-8</c:v>
                </c:pt>
                <c:pt idx="13719">
                  <c:v>9.0632500000000001E-8</c:v>
                </c:pt>
                <c:pt idx="13720">
                  <c:v>9.0645000000000002E-8</c:v>
                </c:pt>
                <c:pt idx="13721">
                  <c:v>9.0657500000000003E-8</c:v>
                </c:pt>
                <c:pt idx="13722">
                  <c:v>9.0670000000000004E-8</c:v>
                </c:pt>
                <c:pt idx="13723">
                  <c:v>9.0682500000000005E-8</c:v>
                </c:pt>
                <c:pt idx="13724">
                  <c:v>9.0695000000000006E-8</c:v>
                </c:pt>
                <c:pt idx="13725">
                  <c:v>9.0707499999999993E-8</c:v>
                </c:pt>
                <c:pt idx="13726">
                  <c:v>9.0719999999999994E-8</c:v>
                </c:pt>
                <c:pt idx="13727">
                  <c:v>9.0732499999999995E-8</c:v>
                </c:pt>
                <c:pt idx="13728">
                  <c:v>9.0744999999999996E-8</c:v>
                </c:pt>
                <c:pt idx="13729">
                  <c:v>9.0757499999999997E-8</c:v>
                </c:pt>
                <c:pt idx="13730">
                  <c:v>9.0769999999999998E-8</c:v>
                </c:pt>
                <c:pt idx="13731">
                  <c:v>9.0782499999999999E-8</c:v>
                </c:pt>
                <c:pt idx="13732">
                  <c:v>9.0795E-8</c:v>
                </c:pt>
                <c:pt idx="13733">
                  <c:v>9.0807500000000001E-8</c:v>
                </c:pt>
                <c:pt idx="13734">
                  <c:v>9.0820000000000002E-8</c:v>
                </c:pt>
                <c:pt idx="13735">
                  <c:v>9.0832500000000003E-8</c:v>
                </c:pt>
                <c:pt idx="13736">
                  <c:v>9.0845000000000004E-8</c:v>
                </c:pt>
                <c:pt idx="13737">
                  <c:v>9.0857500000000005E-8</c:v>
                </c:pt>
                <c:pt idx="13738">
                  <c:v>9.0870000000000006E-8</c:v>
                </c:pt>
                <c:pt idx="13739">
                  <c:v>9.0882499999999993E-8</c:v>
                </c:pt>
                <c:pt idx="13740">
                  <c:v>9.0894999999999994E-8</c:v>
                </c:pt>
                <c:pt idx="13741">
                  <c:v>9.0907499999999995E-8</c:v>
                </c:pt>
                <c:pt idx="13742">
                  <c:v>9.0919999999999996E-8</c:v>
                </c:pt>
                <c:pt idx="13743">
                  <c:v>9.0932499999999997E-8</c:v>
                </c:pt>
                <c:pt idx="13744">
                  <c:v>9.0944999999999998E-8</c:v>
                </c:pt>
                <c:pt idx="13745">
                  <c:v>9.0957499999999999E-8</c:v>
                </c:pt>
                <c:pt idx="13746">
                  <c:v>9.097E-8</c:v>
                </c:pt>
                <c:pt idx="13747">
                  <c:v>9.0982500000000001E-8</c:v>
                </c:pt>
                <c:pt idx="13748">
                  <c:v>9.0995000000000002E-8</c:v>
                </c:pt>
                <c:pt idx="13749">
                  <c:v>9.1007500000000003E-8</c:v>
                </c:pt>
                <c:pt idx="13750">
                  <c:v>9.1020000000000004E-8</c:v>
                </c:pt>
                <c:pt idx="13751">
                  <c:v>9.1032500000000005E-8</c:v>
                </c:pt>
                <c:pt idx="13752">
                  <c:v>9.1045000000000006E-8</c:v>
                </c:pt>
                <c:pt idx="13753">
                  <c:v>9.1057500000000007E-8</c:v>
                </c:pt>
                <c:pt idx="13754">
                  <c:v>9.1069999999999994E-8</c:v>
                </c:pt>
                <c:pt idx="13755">
                  <c:v>9.1082499999999995E-8</c:v>
                </c:pt>
                <c:pt idx="13756">
                  <c:v>9.1094999999999996E-8</c:v>
                </c:pt>
                <c:pt idx="13757">
                  <c:v>9.1107499999999997E-8</c:v>
                </c:pt>
                <c:pt idx="13758">
                  <c:v>9.1119999999999998E-8</c:v>
                </c:pt>
                <c:pt idx="13759">
                  <c:v>9.1132499999999999E-8</c:v>
                </c:pt>
                <c:pt idx="13760">
                  <c:v>9.1145E-8</c:v>
                </c:pt>
                <c:pt idx="13761">
                  <c:v>9.1157500000000001E-8</c:v>
                </c:pt>
                <c:pt idx="13762">
                  <c:v>9.1170000000000002E-8</c:v>
                </c:pt>
                <c:pt idx="13763">
                  <c:v>9.1182500000000003E-8</c:v>
                </c:pt>
                <c:pt idx="13764">
                  <c:v>9.1195000000000004E-8</c:v>
                </c:pt>
                <c:pt idx="13765">
                  <c:v>9.1207500000000005E-8</c:v>
                </c:pt>
                <c:pt idx="13766">
                  <c:v>9.1220000000000006E-8</c:v>
                </c:pt>
                <c:pt idx="13767">
                  <c:v>9.1232500000000006E-8</c:v>
                </c:pt>
                <c:pt idx="13768">
                  <c:v>9.1244999999999994E-8</c:v>
                </c:pt>
                <c:pt idx="13769">
                  <c:v>9.1257499999999995E-8</c:v>
                </c:pt>
                <c:pt idx="13770">
                  <c:v>9.1269999999999996E-8</c:v>
                </c:pt>
                <c:pt idx="13771">
                  <c:v>9.1282499999999997E-8</c:v>
                </c:pt>
                <c:pt idx="13772">
                  <c:v>9.1294999999999998E-8</c:v>
                </c:pt>
                <c:pt idx="13773">
                  <c:v>9.1307499999999999E-8</c:v>
                </c:pt>
                <c:pt idx="13774">
                  <c:v>9.132E-8</c:v>
                </c:pt>
                <c:pt idx="13775">
                  <c:v>9.1332500000000001E-8</c:v>
                </c:pt>
                <c:pt idx="13776">
                  <c:v>9.1345000000000002E-8</c:v>
                </c:pt>
                <c:pt idx="13777">
                  <c:v>9.1357500000000003E-8</c:v>
                </c:pt>
                <c:pt idx="13778">
                  <c:v>9.1370000000000004E-8</c:v>
                </c:pt>
                <c:pt idx="13779">
                  <c:v>9.1382500000000005E-8</c:v>
                </c:pt>
                <c:pt idx="13780">
                  <c:v>9.1395000000000005E-8</c:v>
                </c:pt>
                <c:pt idx="13781">
                  <c:v>9.1407500000000006E-8</c:v>
                </c:pt>
                <c:pt idx="13782">
                  <c:v>9.1419999999999994E-8</c:v>
                </c:pt>
                <c:pt idx="13783">
                  <c:v>9.1432499999999995E-8</c:v>
                </c:pt>
                <c:pt idx="13784">
                  <c:v>9.1444999999999996E-8</c:v>
                </c:pt>
                <c:pt idx="13785">
                  <c:v>9.1457499999999997E-8</c:v>
                </c:pt>
                <c:pt idx="13786">
                  <c:v>9.1469999999999998E-8</c:v>
                </c:pt>
                <c:pt idx="13787">
                  <c:v>9.1482499999999999E-8</c:v>
                </c:pt>
                <c:pt idx="13788">
                  <c:v>9.1495E-8</c:v>
                </c:pt>
                <c:pt idx="13789">
                  <c:v>9.1507500000000001E-8</c:v>
                </c:pt>
                <c:pt idx="13790">
                  <c:v>9.1520000000000002E-8</c:v>
                </c:pt>
                <c:pt idx="13791">
                  <c:v>9.1532500000000003E-8</c:v>
                </c:pt>
                <c:pt idx="13792">
                  <c:v>9.1545000000000003E-8</c:v>
                </c:pt>
                <c:pt idx="13793">
                  <c:v>9.1557500000000004E-8</c:v>
                </c:pt>
                <c:pt idx="13794">
                  <c:v>9.1570000000000005E-8</c:v>
                </c:pt>
                <c:pt idx="13795">
                  <c:v>9.1582500000000006E-8</c:v>
                </c:pt>
                <c:pt idx="13796">
                  <c:v>9.1594999999999994E-8</c:v>
                </c:pt>
                <c:pt idx="13797">
                  <c:v>9.1607499999999995E-8</c:v>
                </c:pt>
                <c:pt idx="13798">
                  <c:v>9.1619999999999996E-8</c:v>
                </c:pt>
                <c:pt idx="13799">
                  <c:v>9.1632499999999997E-8</c:v>
                </c:pt>
                <c:pt idx="13800">
                  <c:v>9.1644999999999998E-8</c:v>
                </c:pt>
                <c:pt idx="13801">
                  <c:v>9.1657499999999999E-8</c:v>
                </c:pt>
                <c:pt idx="13802">
                  <c:v>9.167E-8</c:v>
                </c:pt>
                <c:pt idx="13803">
                  <c:v>9.1682500000000001E-8</c:v>
                </c:pt>
                <c:pt idx="13804">
                  <c:v>9.1695000000000002E-8</c:v>
                </c:pt>
                <c:pt idx="13805">
                  <c:v>9.1707500000000002E-8</c:v>
                </c:pt>
                <c:pt idx="13806">
                  <c:v>9.1720000000000003E-8</c:v>
                </c:pt>
                <c:pt idx="13807">
                  <c:v>9.1732500000000004E-8</c:v>
                </c:pt>
                <c:pt idx="13808">
                  <c:v>9.1745000000000005E-8</c:v>
                </c:pt>
                <c:pt idx="13809">
                  <c:v>9.1757500000000006E-8</c:v>
                </c:pt>
                <c:pt idx="13810">
                  <c:v>9.1769999999999994E-8</c:v>
                </c:pt>
                <c:pt idx="13811">
                  <c:v>9.1782499999999995E-8</c:v>
                </c:pt>
                <c:pt idx="13812">
                  <c:v>9.1794999999999996E-8</c:v>
                </c:pt>
                <c:pt idx="13813">
                  <c:v>9.1807499999999997E-8</c:v>
                </c:pt>
                <c:pt idx="13814">
                  <c:v>9.1819999999999998E-8</c:v>
                </c:pt>
                <c:pt idx="13815">
                  <c:v>9.1832499999999999E-8</c:v>
                </c:pt>
                <c:pt idx="13816">
                  <c:v>9.1845E-8</c:v>
                </c:pt>
                <c:pt idx="13817">
                  <c:v>9.18575E-8</c:v>
                </c:pt>
                <c:pt idx="13818">
                  <c:v>9.1870000000000001E-8</c:v>
                </c:pt>
                <c:pt idx="13819">
                  <c:v>9.1882500000000002E-8</c:v>
                </c:pt>
                <c:pt idx="13820">
                  <c:v>9.1895000000000003E-8</c:v>
                </c:pt>
                <c:pt idx="13821">
                  <c:v>9.1907500000000004E-8</c:v>
                </c:pt>
                <c:pt idx="13822">
                  <c:v>9.1920000000000005E-8</c:v>
                </c:pt>
                <c:pt idx="13823">
                  <c:v>9.1932500000000006E-8</c:v>
                </c:pt>
                <c:pt idx="13824">
                  <c:v>9.1944999999999994E-8</c:v>
                </c:pt>
                <c:pt idx="13825">
                  <c:v>9.1957499999999995E-8</c:v>
                </c:pt>
                <c:pt idx="13826">
                  <c:v>9.1969999999999996E-8</c:v>
                </c:pt>
                <c:pt idx="13827">
                  <c:v>9.1982499999999997E-8</c:v>
                </c:pt>
                <c:pt idx="13828">
                  <c:v>9.1994999999999998E-8</c:v>
                </c:pt>
                <c:pt idx="13829">
                  <c:v>9.2007499999999999E-8</c:v>
                </c:pt>
                <c:pt idx="13830">
                  <c:v>9.2019999999999999E-8</c:v>
                </c:pt>
                <c:pt idx="13831">
                  <c:v>9.20325E-8</c:v>
                </c:pt>
                <c:pt idx="13832">
                  <c:v>9.2045000000000001E-8</c:v>
                </c:pt>
                <c:pt idx="13833">
                  <c:v>9.2057500000000002E-8</c:v>
                </c:pt>
                <c:pt idx="13834">
                  <c:v>9.2070000000000003E-8</c:v>
                </c:pt>
                <c:pt idx="13835">
                  <c:v>9.2082500000000004E-8</c:v>
                </c:pt>
                <c:pt idx="13836">
                  <c:v>9.2095000000000005E-8</c:v>
                </c:pt>
                <c:pt idx="13837">
                  <c:v>9.2107500000000006E-8</c:v>
                </c:pt>
                <c:pt idx="13838">
                  <c:v>9.2119999999999994E-8</c:v>
                </c:pt>
                <c:pt idx="13839">
                  <c:v>9.2132499999999995E-8</c:v>
                </c:pt>
                <c:pt idx="13840">
                  <c:v>9.2144999999999996E-8</c:v>
                </c:pt>
                <c:pt idx="13841">
                  <c:v>9.2157499999999997E-8</c:v>
                </c:pt>
                <c:pt idx="13842">
                  <c:v>9.2169999999999997E-8</c:v>
                </c:pt>
                <c:pt idx="13843">
                  <c:v>9.2182499999999998E-8</c:v>
                </c:pt>
                <c:pt idx="13844">
                  <c:v>9.2194999999999999E-8</c:v>
                </c:pt>
                <c:pt idx="13845">
                  <c:v>9.22075E-8</c:v>
                </c:pt>
                <c:pt idx="13846">
                  <c:v>9.2220000000000001E-8</c:v>
                </c:pt>
                <c:pt idx="13847">
                  <c:v>9.2232500000000002E-8</c:v>
                </c:pt>
                <c:pt idx="13848">
                  <c:v>9.2245000000000003E-8</c:v>
                </c:pt>
                <c:pt idx="13849">
                  <c:v>9.2257500000000004E-8</c:v>
                </c:pt>
                <c:pt idx="13850">
                  <c:v>9.2270000000000005E-8</c:v>
                </c:pt>
                <c:pt idx="13851">
                  <c:v>9.2282500000000006E-8</c:v>
                </c:pt>
                <c:pt idx="13852">
                  <c:v>9.2294999999999994E-8</c:v>
                </c:pt>
                <c:pt idx="13853">
                  <c:v>9.2307499999999995E-8</c:v>
                </c:pt>
                <c:pt idx="13854">
                  <c:v>9.2319999999999996E-8</c:v>
                </c:pt>
                <c:pt idx="13855">
                  <c:v>9.2332499999999996E-8</c:v>
                </c:pt>
                <c:pt idx="13856">
                  <c:v>9.2344999999999997E-8</c:v>
                </c:pt>
                <c:pt idx="13857">
                  <c:v>9.2357499999999998E-8</c:v>
                </c:pt>
                <c:pt idx="13858">
                  <c:v>9.2369999999999999E-8</c:v>
                </c:pt>
                <c:pt idx="13859">
                  <c:v>9.23825E-8</c:v>
                </c:pt>
                <c:pt idx="13860">
                  <c:v>9.2395000000000001E-8</c:v>
                </c:pt>
                <c:pt idx="13861">
                  <c:v>9.2407500000000002E-8</c:v>
                </c:pt>
                <c:pt idx="13862">
                  <c:v>9.2420000000000003E-8</c:v>
                </c:pt>
                <c:pt idx="13863">
                  <c:v>9.2432500000000004E-8</c:v>
                </c:pt>
                <c:pt idx="13864">
                  <c:v>9.2445000000000005E-8</c:v>
                </c:pt>
                <c:pt idx="13865">
                  <c:v>9.2457500000000006E-8</c:v>
                </c:pt>
                <c:pt idx="13866">
                  <c:v>9.2469999999999994E-8</c:v>
                </c:pt>
                <c:pt idx="13867">
                  <c:v>9.2482499999999994E-8</c:v>
                </c:pt>
                <c:pt idx="13868">
                  <c:v>9.2494999999999995E-8</c:v>
                </c:pt>
                <c:pt idx="13869">
                  <c:v>9.2507499999999996E-8</c:v>
                </c:pt>
                <c:pt idx="13870">
                  <c:v>9.2519999999999997E-8</c:v>
                </c:pt>
                <c:pt idx="13871">
                  <c:v>9.2532499999999998E-8</c:v>
                </c:pt>
                <c:pt idx="13872">
                  <c:v>9.2544999999999999E-8</c:v>
                </c:pt>
                <c:pt idx="13873">
                  <c:v>9.25575E-8</c:v>
                </c:pt>
                <c:pt idx="13874">
                  <c:v>9.2570000000000001E-8</c:v>
                </c:pt>
                <c:pt idx="13875">
                  <c:v>9.2582500000000002E-8</c:v>
                </c:pt>
                <c:pt idx="13876">
                  <c:v>9.2595000000000003E-8</c:v>
                </c:pt>
                <c:pt idx="13877">
                  <c:v>9.2607500000000004E-8</c:v>
                </c:pt>
                <c:pt idx="13878">
                  <c:v>9.2620000000000005E-8</c:v>
                </c:pt>
                <c:pt idx="13879">
                  <c:v>9.2632500000000006E-8</c:v>
                </c:pt>
                <c:pt idx="13880">
                  <c:v>9.2644999999999993E-8</c:v>
                </c:pt>
                <c:pt idx="13881">
                  <c:v>9.2657499999999994E-8</c:v>
                </c:pt>
                <c:pt idx="13882">
                  <c:v>9.2669999999999995E-8</c:v>
                </c:pt>
                <c:pt idx="13883">
                  <c:v>9.2682499999999996E-8</c:v>
                </c:pt>
                <c:pt idx="13884">
                  <c:v>9.2694999999999997E-8</c:v>
                </c:pt>
                <c:pt idx="13885">
                  <c:v>9.2707499999999998E-8</c:v>
                </c:pt>
                <c:pt idx="13886">
                  <c:v>9.2719999999999999E-8</c:v>
                </c:pt>
                <c:pt idx="13887">
                  <c:v>9.27325E-8</c:v>
                </c:pt>
                <c:pt idx="13888">
                  <c:v>9.2745000000000001E-8</c:v>
                </c:pt>
                <c:pt idx="13889">
                  <c:v>9.2757500000000002E-8</c:v>
                </c:pt>
                <c:pt idx="13890">
                  <c:v>9.2770000000000003E-8</c:v>
                </c:pt>
                <c:pt idx="13891">
                  <c:v>9.2782500000000004E-8</c:v>
                </c:pt>
                <c:pt idx="13892">
                  <c:v>9.2795000000000005E-8</c:v>
                </c:pt>
                <c:pt idx="13893">
                  <c:v>9.2807500000000006E-8</c:v>
                </c:pt>
                <c:pt idx="13894">
                  <c:v>9.2819999999999993E-8</c:v>
                </c:pt>
                <c:pt idx="13895">
                  <c:v>9.2832499999999994E-8</c:v>
                </c:pt>
                <c:pt idx="13896">
                  <c:v>9.2844999999999995E-8</c:v>
                </c:pt>
                <c:pt idx="13897">
                  <c:v>9.2857499999999996E-8</c:v>
                </c:pt>
                <c:pt idx="13898">
                  <c:v>9.2869999999999997E-8</c:v>
                </c:pt>
                <c:pt idx="13899">
                  <c:v>9.2882499999999998E-8</c:v>
                </c:pt>
                <c:pt idx="13900">
                  <c:v>9.2894999999999999E-8</c:v>
                </c:pt>
                <c:pt idx="13901">
                  <c:v>9.29075E-8</c:v>
                </c:pt>
                <c:pt idx="13902">
                  <c:v>9.2920000000000001E-8</c:v>
                </c:pt>
                <c:pt idx="13903">
                  <c:v>9.2932500000000002E-8</c:v>
                </c:pt>
                <c:pt idx="13904">
                  <c:v>9.2945000000000003E-8</c:v>
                </c:pt>
                <c:pt idx="13905">
                  <c:v>9.2957500000000004E-8</c:v>
                </c:pt>
                <c:pt idx="13906">
                  <c:v>9.2970000000000005E-8</c:v>
                </c:pt>
                <c:pt idx="13907">
                  <c:v>9.2982500000000006E-8</c:v>
                </c:pt>
                <c:pt idx="13908">
                  <c:v>9.2995000000000007E-8</c:v>
                </c:pt>
                <c:pt idx="13909">
                  <c:v>9.3007499999999994E-8</c:v>
                </c:pt>
                <c:pt idx="13910">
                  <c:v>9.3019999999999995E-8</c:v>
                </c:pt>
                <c:pt idx="13911">
                  <c:v>9.3032499999999996E-8</c:v>
                </c:pt>
                <c:pt idx="13912">
                  <c:v>9.3044999999999997E-8</c:v>
                </c:pt>
                <c:pt idx="13913">
                  <c:v>9.3057499999999998E-8</c:v>
                </c:pt>
                <c:pt idx="13914">
                  <c:v>9.3069999999999999E-8</c:v>
                </c:pt>
                <c:pt idx="13915">
                  <c:v>9.30825E-8</c:v>
                </c:pt>
                <c:pt idx="13916">
                  <c:v>9.3095000000000001E-8</c:v>
                </c:pt>
                <c:pt idx="13917">
                  <c:v>9.3107500000000002E-8</c:v>
                </c:pt>
                <c:pt idx="13918">
                  <c:v>9.3120000000000003E-8</c:v>
                </c:pt>
                <c:pt idx="13919">
                  <c:v>9.3132500000000004E-8</c:v>
                </c:pt>
                <c:pt idx="13920">
                  <c:v>9.3145000000000005E-8</c:v>
                </c:pt>
                <c:pt idx="13921">
                  <c:v>9.3157500000000006E-8</c:v>
                </c:pt>
                <c:pt idx="13922">
                  <c:v>9.3170000000000006E-8</c:v>
                </c:pt>
                <c:pt idx="13923">
                  <c:v>9.3182499999999994E-8</c:v>
                </c:pt>
                <c:pt idx="13924">
                  <c:v>9.3194999999999995E-8</c:v>
                </c:pt>
                <c:pt idx="13925">
                  <c:v>9.3207499999999996E-8</c:v>
                </c:pt>
                <c:pt idx="13926">
                  <c:v>9.3219999999999997E-8</c:v>
                </c:pt>
                <c:pt idx="13927">
                  <c:v>9.3232499999999998E-8</c:v>
                </c:pt>
                <c:pt idx="13928">
                  <c:v>9.3244999999999999E-8</c:v>
                </c:pt>
                <c:pt idx="13929">
                  <c:v>9.32575E-8</c:v>
                </c:pt>
                <c:pt idx="13930">
                  <c:v>9.3270000000000001E-8</c:v>
                </c:pt>
                <c:pt idx="13931">
                  <c:v>9.3282500000000002E-8</c:v>
                </c:pt>
                <c:pt idx="13932">
                  <c:v>9.3295000000000003E-8</c:v>
                </c:pt>
                <c:pt idx="13933">
                  <c:v>9.3307500000000004E-8</c:v>
                </c:pt>
                <c:pt idx="13934">
                  <c:v>9.3320000000000004E-8</c:v>
                </c:pt>
                <c:pt idx="13935">
                  <c:v>9.3332500000000005E-8</c:v>
                </c:pt>
                <c:pt idx="13936">
                  <c:v>9.3345000000000006E-8</c:v>
                </c:pt>
                <c:pt idx="13937">
                  <c:v>9.3357499999999994E-8</c:v>
                </c:pt>
                <c:pt idx="13938">
                  <c:v>9.3369999999999995E-8</c:v>
                </c:pt>
                <c:pt idx="13939">
                  <c:v>9.3382499999999996E-8</c:v>
                </c:pt>
                <c:pt idx="13940">
                  <c:v>9.3394999999999997E-8</c:v>
                </c:pt>
                <c:pt idx="13941">
                  <c:v>9.3407499999999998E-8</c:v>
                </c:pt>
                <c:pt idx="13942">
                  <c:v>9.3419999999999999E-8</c:v>
                </c:pt>
                <c:pt idx="13943">
                  <c:v>9.34325E-8</c:v>
                </c:pt>
                <c:pt idx="13944">
                  <c:v>9.3445000000000001E-8</c:v>
                </c:pt>
                <c:pt idx="13945">
                  <c:v>9.3457500000000002E-8</c:v>
                </c:pt>
                <c:pt idx="13946">
                  <c:v>9.3470000000000003E-8</c:v>
                </c:pt>
                <c:pt idx="13947">
                  <c:v>9.3482500000000003E-8</c:v>
                </c:pt>
                <c:pt idx="13948">
                  <c:v>9.3495000000000004E-8</c:v>
                </c:pt>
                <c:pt idx="13949">
                  <c:v>9.3507500000000005E-8</c:v>
                </c:pt>
                <c:pt idx="13950">
                  <c:v>9.3520000000000006E-8</c:v>
                </c:pt>
                <c:pt idx="13951">
                  <c:v>9.3532499999999994E-8</c:v>
                </c:pt>
                <c:pt idx="13952">
                  <c:v>9.3544999999999995E-8</c:v>
                </c:pt>
                <c:pt idx="13953">
                  <c:v>9.3557499999999996E-8</c:v>
                </c:pt>
                <c:pt idx="13954">
                  <c:v>9.3569999999999997E-8</c:v>
                </c:pt>
                <c:pt idx="13955">
                  <c:v>9.3582499999999998E-8</c:v>
                </c:pt>
                <c:pt idx="13956">
                  <c:v>9.3594999999999999E-8</c:v>
                </c:pt>
                <c:pt idx="13957">
                  <c:v>9.36075E-8</c:v>
                </c:pt>
                <c:pt idx="13958">
                  <c:v>9.3620000000000001E-8</c:v>
                </c:pt>
                <c:pt idx="13959">
                  <c:v>9.3632500000000001E-8</c:v>
                </c:pt>
                <c:pt idx="13960">
                  <c:v>9.3645000000000002E-8</c:v>
                </c:pt>
                <c:pt idx="13961">
                  <c:v>9.3657500000000003E-8</c:v>
                </c:pt>
                <c:pt idx="13962">
                  <c:v>9.3670000000000004E-8</c:v>
                </c:pt>
                <c:pt idx="13963">
                  <c:v>9.3682500000000005E-8</c:v>
                </c:pt>
                <c:pt idx="13964">
                  <c:v>9.3695000000000006E-8</c:v>
                </c:pt>
                <c:pt idx="13965">
                  <c:v>9.3707499999999994E-8</c:v>
                </c:pt>
                <c:pt idx="13966">
                  <c:v>9.3719999999999995E-8</c:v>
                </c:pt>
                <c:pt idx="13967">
                  <c:v>9.3732499999999996E-8</c:v>
                </c:pt>
                <c:pt idx="13968">
                  <c:v>9.3744999999999997E-8</c:v>
                </c:pt>
                <c:pt idx="13969">
                  <c:v>9.3757499999999998E-8</c:v>
                </c:pt>
                <c:pt idx="13970">
                  <c:v>9.3769999999999999E-8</c:v>
                </c:pt>
                <c:pt idx="13971">
                  <c:v>9.37825E-8</c:v>
                </c:pt>
                <c:pt idx="13972">
                  <c:v>9.3795E-8</c:v>
                </c:pt>
                <c:pt idx="13973">
                  <c:v>9.3807500000000001E-8</c:v>
                </c:pt>
                <c:pt idx="13974">
                  <c:v>9.3820000000000002E-8</c:v>
                </c:pt>
                <c:pt idx="13975">
                  <c:v>9.3832500000000003E-8</c:v>
                </c:pt>
                <c:pt idx="13976">
                  <c:v>9.3845000000000004E-8</c:v>
                </c:pt>
                <c:pt idx="13977">
                  <c:v>9.3857500000000005E-8</c:v>
                </c:pt>
                <c:pt idx="13978">
                  <c:v>9.3870000000000006E-8</c:v>
                </c:pt>
                <c:pt idx="13979">
                  <c:v>9.3882499999999994E-8</c:v>
                </c:pt>
                <c:pt idx="13980">
                  <c:v>9.3894999999999995E-8</c:v>
                </c:pt>
                <c:pt idx="13981">
                  <c:v>9.3907499999999996E-8</c:v>
                </c:pt>
                <c:pt idx="13982">
                  <c:v>9.3919999999999997E-8</c:v>
                </c:pt>
                <c:pt idx="13983">
                  <c:v>9.3932499999999998E-8</c:v>
                </c:pt>
                <c:pt idx="13984">
                  <c:v>9.3944999999999998E-8</c:v>
                </c:pt>
                <c:pt idx="13985">
                  <c:v>9.3957499999999999E-8</c:v>
                </c:pt>
                <c:pt idx="13986">
                  <c:v>9.397E-8</c:v>
                </c:pt>
                <c:pt idx="13987">
                  <c:v>9.3982500000000001E-8</c:v>
                </c:pt>
                <c:pt idx="13988">
                  <c:v>9.3995000000000002E-8</c:v>
                </c:pt>
                <c:pt idx="13989">
                  <c:v>9.4007500000000003E-8</c:v>
                </c:pt>
                <c:pt idx="13990">
                  <c:v>9.4020000000000004E-8</c:v>
                </c:pt>
                <c:pt idx="13991">
                  <c:v>9.4032500000000005E-8</c:v>
                </c:pt>
                <c:pt idx="13992">
                  <c:v>9.4045000000000006E-8</c:v>
                </c:pt>
                <c:pt idx="13993">
                  <c:v>9.4057499999999994E-8</c:v>
                </c:pt>
                <c:pt idx="13994">
                  <c:v>9.4069999999999995E-8</c:v>
                </c:pt>
                <c:pt idx="13995">
                  <c:v>9.4082499999999996E-8</c:v>
                </c:pt>
                <c:pt idx="13996">
                  <c:v>9.4094999999999997E-8</c:v>
                </c:pt>
                <c:pt idx="13997">
                  <c:v>9.4107499999999997E-8</c:v>
                </c:pt>
                <c:pt idx="13998">
                  <c:v>9.4119999999999998E-8</c:v>
                </c:pt>
                <c:pt idx="13999">
                  <c:v>9.4132499999999999E-8</c:v>
                </c:pt>
                <c:pt idx="14000">
                  <c:v>9.4145E-8</c:v>
                </c:pt>
                <c:pt idx="14001">
                  <c:v>9.4157500000000001E-8</c:v>
                </c:pt>
                <c:pt idx="14002">
                  <c:v>9.4170000000000002E-8</c:v>
                </c:pt>
                <c:pt idx="14003">
                  <c:v>9.4182500000000003E-8</c:v>
                </c:pt>
                <c:pt idx="14004">
                  <c:v>9.4195000000000004E-8</c:v>
                </c:pt>
                <c:pt idx="14005">
                  <c:v>9.4207500000000005E-8</c:v>
                </c:pt>
                <c:pt idx="14006">
                  <c:v>9.4220000000000006E-8</c:v>
                </c:pt>
                <c:pt idx="14007">
                  <c:v>9.4232499999999994E-8</c:v>
                </c:pt>
                <c:pt idx="14008">
                  <c:v>9.4244999999999995E-8</c:v>
                </c:pt>
                <c:pt idx="14009">
                  <c:v>9.4257499999999996E-8</c:v>
                </c:pt>
                <c:pt idx="14010">
                  <c:v>9.4269999999999996E-8</c:v>
                </c:pt>
                <c:pt idx="14011">
                  <c:v>9.4282499999999997E-8</c:v>
                </c:pt>
                <c:pt idx="14012">
                  <c:v>9.4294999999999998E-8</c:v>
                </c:pt>
                <c:pt idx="14013">
                  <c:v>9.4307499999999999E-8</c:v>
                </c:pt>
                <c:pt idx="14014">
                  <c:v>9.432E-8</c:v>
                </c:pt>
                <c:pt idx="14015">
                  <c:v>9.4332500000000001E-8</c:v>
                </c:pt>
                <c:pt idx="14016">
                  <c:v>9.4345000000000002E-8</c:v>
                </c:pt>
                <c:pt idx="14017">
                  <c:v>9.4357500000000003E-8</c:v>
                </c:pt>
                <c:pt idx="14018">
                  <c:v>9.4370000000000004E-8</c:v>
                </c:pt>
                <c:pt idx="14019">
                  <c:v>9.4382500000000005E-8</c:v>
                </c:pt>
                <c:pt idx="14020">
                  <c:v>9.4395000000000006E-8</c:v>
                </c:pt>
                <c:pt idx="14021">
                  <c:v>9.4407499999999994E-8</c:v>
                </c:pt>
                <c:pt idx="14022">
                  <c:v>9.4419999999999994E-8</c:v>
                </c:pt>
                <c:pt idx="14023">
                  <c:v>9.4432499999999995E-8</c:v>
                </c:pt>
                <c:pt idx="14024">
                  <c:v>9.4444999999999996E-8</c:v>
                </c:pt>
                <c:pt idx="14025">
                  <c:v>9.4457499999999997E-8</c:v>
                </c:pt>
                <c:pt idx="14026">
                  <c:v>9.4469999999999998E-8</c:v>
                </c:pt>
                <c:pt idx="14027">
                  <c:v>9.4482499999999999E-8</c:v>
                </c:pt>
                <c:pt idx="14028">
                  <c:v>9.4495E-8</c:v>
                </c:pt>
                <c:pt idx="14029">
                  <c:v>9.4507500000000001E-8</c:v>
                </c:pt>
                <c:pt idx="14030">
                  <c:v>9.4520000000000002E-8</c:v>
                </c:pt>
                <c:pt idx="14031">
                  <c:v>9.4532500000000003E-8</c:v>
                </c:pt>
                <c:pt idx="14032">
                  <c:v>9.4545000000000004E-8</c:v>
                </c:pt>
                <c:pt idx="14033">
                  <c:v>9.4557500000000005E-8</c:v>
                </c:pt>
                <c:pt idx="14034">
                  <c:v>9.4570000000000006E-8</c:v>
                </c:pt>
                <c:pt idx="14035">
                  <c:v>9.4582499999999993E-8</c:v>
                </c:pt>
                <c:pt idx="14036">
                  <c:v>9.4594999999999994E-8</c:v>
                </c:pt>
                <c:pt idx="14037">
                  <c:v>9.4607499999999995E-8</c:v>
                </c:pt>
                <c:pt idx="14038">
                  <c:v>9.4619999999999996E-8</c:v>
                </c:pt>
                <c:pt idx="14039">
                  <c:v>9.4632499999999997E-8</c:v>
                </c:pt>
                <c:pt idx="14040">
                  <c:v>9.4644999999999998E-8</c:v>
                </c:pt>
                <c:pt idx="14041">
                  <c:v>9.4657499999999999E-8</c:v>
                </c:pt>
                <c:pt idx="14042">
                  <c:v>9.467E-8</c:v>
                </c:pt>
                <c:pt idx="14043">
                  <c:v>9.4682500000000001E-8</c:v>
                </c:pt>
                <c:pt idx="14044">
                  <c:v>9.4695000000000002E-8</c:v>
                </c:pt>
                <c:pt idx="14045">
                  <c:v>9.4707500000000003E-8</c:v>
                </c:pt>
                <c:pt idx="14046">
                  <c:v>9.4720000000000004E-8</c:v>
                </c:pt>
                <c:pt idx="14047">
                  <c:v>9.4732500000000005E-8</c:v>
                </c:pt>
                <c:pt idx="14048">
                  <c:v>9.4745000000000006E-8</c:v>
                </c:pt>
                <c:pt idx="14049">
                  <c:v>9.4757500000000007E-8</c:v>
                </c:pt>
                <c:pt idx="14050">
                  <c:v>9.4769999999999994E-8</c:v>
                </c:pt>
                <c:pt idx="14051">
                  <c:v>9.4782499999999995E-8</c:v>
                </c:pt>
                <c:pt idx="14052">
                  <c:v>9.4794999999999996E-8</c:v>
                </c:pt>
                <c:pt idx="14053">
                  <c:v>9.4807499999999997E-8</c:v>
                </c:pt>
                <c:pt idx="14054">
                  <c:v>9.4819999999999998E-8</c:v>
                </c:pt>
                <c:pt idx="14055">
                  <c:v>9.4832499999999999E-8</c:v>
                </c:pt>
                <c:pt idx="14056">
                  <c:v>9.4845E-8</c:v>
                </c:pt>
                <c:pt idx="14057">
                  <c:v>9.4857500000000001E-8</c:v>
                </c:pt>
                <c:pt idx="14058">
                  <c:v>9.4870000000000002E-8</c:v>
                </c:pt>
                <c:pt idx="14059">
                  <c:v>9.4882500000000003E-8</c:v>
                </c:pt>
                <c:pt idx="14060">
                  <c:v>9.4895000000000004E-8</c:v>
                </c:pt>
                <c:pt idx="14061">
                  <c:v>9.4907500000000005E-8</c:v>
                </c:pt>
                <c:pt idx="14062">
                  <c:v>9.4920000000000006E-8</c:v>
                </c:pt>
                <c:pt idx="14063">
                  <c:v>9.4932500000000007E-8</c:v>
                </c:pt>
                <c:pt idx="14064">
                  <c:v>9.4944999999999994E-8</c:v>
                </c:pt>
                <c:pt idx="14065">
                  <c:v>9.4957499999999995E-8</c:v>
                </c:pt>
                <c:pt idx="14066">
                  <c:v>9.4969999999999996E-8</c:v>
                </c:pt>
                <c:pt idx="14067">
                  <c:v>9.4982499999999997E-8</c:v>
                </c:pt>
                <c:pt idx="14068">
                  <c:v>9.4994999999999998E-8</c:v>
                </c:pt>
                <c:pt idx="14069">
                  <c:v>9.5007499999999999E-8</c:v>
                </c:pt>
                <c:pt idx="14070">
                  <c:v>9.502E-8</c:v>
                </c:pt>
                <c:pt idx="14071">
                  <c:v>9.5032500000000001E-8</c:v>
                </c:pt>
                <c:pt idx="14072">
                  <c:v>9.5045000000000002E-8</c:v>
                </c:pt>
                <c:pt idx="14073">
                  <c:v>9.5057500000000003E-8</c:v>
                </c:pt>
                <c:pt idx="14074">
                  <c:v>9.5070000000000004E-8</c:v>
                </c:pt>
                <c:pt idx="14075">
                  <c:v>9.5082500000000005E-8</c:v>
                </c:pt>
                <c:pt idx="14076">
                  <c:v>9.5095000000000005E-8</c:v>
                </c:pt>
                <c:pt idx="14077">
                  <c:v>9.5107500000000006E-8</c:v>
                </c:pt>
                <c:pt idx="14078">
                  <c:v>9.5119999999999994E-8</c:v>
                </c:pt>
                <c:pt idx="14079">
                  <c:v>9.5132499999999995E-8</c:v>
                </c:pt>
                <c:pt idx="14080">
                  <c:v>9.5144999999999996E-8</c:v>
                </c:pt>
                <c:pt idx="14081">
                  <c:v>9.5157499999999997E-8</c:v>
                </c:pt>
                <c:pt idx="14082">
                  <c:v>9.5169999999999998E-8</c:v>
                </c:pt>
                <c:pt idx="14083">
                  <c:v>9.5182499999999999E-8</c:v>
                </c:pt>
                <c:pt idx="14084">
                  <c:v>9.5195E-8</c:v>
                </c:pt>
                <c:pt idx="14085">
                  <c:v>9.5207500000000001E-8</c:v>
                </c:pt>
                <c:pt idx="14086">
                  <c:v>9.5220000000000002E-8</c:v>
                </c:pt>
                <c:pt idx="14087">
                  <c:v>9.5232500000000003E-8</c:v>
                </c:pt>
                <c:pt idx="14088">
                  <c:v>9.5245000000000004E-8</c:v>
                </c:pt>
                <c:pt idx="14089">
                  <c:v>9.5257500000000004E-8</c:v>
                </c:pt>
                <c:pt idx="14090">
                  <c:v>9.5270000000000005E-8</c:v>
                </c:pt>
                <c:pt idx="14091">
                  <c:v>9.5282500000000006E-8</c:v>
                </c:pt>
                <c:pt idx="14092">
                  <c:v>9.5294999999999994E-8</c:v>
                </c:pt>
                <c:pt idx="14093">
                  <c:v>9.5307499999999995E-8</c:v>
                </c:pt>
                <c:pt idx="14094">
                  <c:v>9.5319999999999996E-8</c:v>
                </c:pt>
                <c:pt idx="14095">
                  <c:v>9.5332499999999997E-8</c:v>
                </c:pt>
                <c:pt idx="14096">
                  <c:v>9.5344999999999998E-8</c:v>
                </c:pt>
                <c:pt idx="14097">
                  <c:v>9.5357499999999999E-8</c:v>
                </c:pt>
                <c:pt idx="14098">
                  <c:v>9.537E-8</c:v>
                </c:pt>
                <c:pt idx="14099">
                  <c:v>9.5382500000000001E-8</c:v>
                </c:pt>
                <c:pt idx="14100">
                  <c:v>9.5395000000000002E-8</c:v>
                </c:pt>
                <c:pt idx="14101">
                  <c:v>9.5407500000000002E-8</c:v>
                </c:pt>
                <c:pt idx="14102">
                  <c:v>9.5420000000000003E-8</c:v>
                </c:pt>
                <c:pt idx="14103">
                  <c:v>9.5432500000000004E-8</c:v>
                </c:pt>
                <c:pt idx="14104">
                  <c:v>9.5445000000000005E-8</c:v>
                </c:pt>
                <c:pt idx="14105">
                  <c:v>9.5457500000000006E-8</c:v>
                </c:pt>
                <c:pt idx="14106">
                  <c:v>9.5469999999999994E-8</c:v>
                </c:pt>
                <c:pt idx="14107">
                  <c:v>9.5482499999999995E-8</c:v>
                </c:pt>
                <c:pt idx="14108">
                  <c:v>9.5494999999999996E-8</c:v>
                </c:pt>
                <c:pt idx="14109">
                  <c:v>9.5507499999999997E-8</c:v>
                </c:pt>
                <c:pt idx="14110">
                  <c:v>9.5519999999999998E-8</c:v>
                </c:pt>
                <c:pt idx="14111">
                  <c:v>9.5532499999999999E-8</c:v>
                </c:pt>
                <c:pt idx="14112">
                  <c:v>9.5545E-8</c:v>
                </c:pt>
                <c:pt idx="14113">
                  <c:v>9.5557500000000001E-8</c:v>
                </c:pt>
                <c:pt idx="14114">
                  <c:v>9.5570000000000001E-8</c:v>
                </c:pt>
                <c:pt idx="14115">
                  <c:v>9.5582500000000002E-8</c:v>
                </c:pt>
                <c:pt idx="14116">
                  <c:v>9.5595000000000003E-8</c:v>
                </c:pt>
                <c:pt idx="14117">
                  <c:v>9.5607500000000004E-8</c:v>
                </c:pt>
                <c:pt idx="14118">
                  <c:v>9.5620000000000005E-8</c:v>
                </c:pt>
                <c:pt idx="14119">
                  <c:v>9.5632500000000006E-8</c:v>
                </c:pt>
                <c:pt idx="14120">
                  <c:v>9.5644999999999994E-8</c:v>
                </c:pt>
                <c:pt idx="14121">
                  <c:v>9.5657499999999995E-8</c:v>
                </c:pt>
                <c:pt idx="14122">
                  <c:v>9.5669999999999996E-8</c:v>
                </c:pt>
                <c:pt idx="14123">
                  <c:v>9.5682499999999997E-8</c:v>
                </c:pt>
                <c:pt idx="14124">
                  <c:v>9.5694999999999998E-8</c:v>
                </c:pt>
                <c:pt idx="14125">
                  <c:v>9.5707499999999999E-8</c:v>
                </c:pt>
                <c:pt idx="14126">
                  <c:v>9.572E-8</c:v>
                </c:pt>
                <c:pt idx="14127">
                  <c:v>9.57325E-8</c:v>
                </c:pt>
                <c:pt idx="14128">
                  <c:v>9.5745000000000001E-8</c:v>
                </c:pt>
                <c:pt idx="14129">
                  <c:v>9.5757500000000002E-8</c:v>
                </c:pt>
                <c:pt idx="14130">
                  <c:v>9.5770000000000003E-8</c:v>
                </c:pt>
                <c:pt idx="14131">
                  <c:v>9.5782500000000004E-8</c:v>
                </c:pt>
                <c:pt idx="14132">
                  <c:v>9.5795000000000005E-8</c:v>
                </c:pt>
                <c:pt idx="14133">
                  <c:v>9.5807500000000006E-8</c:v>
                </c:pt>
                <c:pt idx="14134">
                  <c:v>9.5819999999999994E-8</c:v>
                </c:pt>
                <c:pt idx="14135">
                  <c:v>9.5832499999999995E-8</c:v>
                </c:pt>
                <c:pt idx="14136">
                  <c:v>9.5844999999999996E-8</c:v>
                </c:pt>
                <c:pt idx="14137">
                  <c:v>9.5857499999999997E-8</c:v>
                </c:pt>
                <c:pt idx="14138">
                  <c:v>9.5869999999999998E-8</c:v>
                </c:pt>
                <c:pt idx="14139">
                  <c:v>9.5882499999999998E-8</c:v>
                </c:pt>
                <c:pt idx="14140">
                  <c:v>9.5894999999999999E-8</c:v>
                </c:pt>
                <c:pt idx="14141">
                  <c:v>9.59075E-8</c:v>
                </c:pt>
                <c:pt idx="14142">
                  <c:v>9.5920000000000001E-8</c:v>
                </c:pt>
                <c:pt idx="14143">
                  <c:v>9.5932500000000002E-8</c:v>
                </c:pt>
                <c:pt idx="14144">
                  <c:v>9.5945000000000003E-8</c:v>
                </c:pt>
                <c:pt idx="14145">
                  <c:v>9.5957500000000004E-8</c:v>
                </c:pt>
                <c:pt idx="14146">
                  <c:v>9.5970000000000005E-8</c:v>
                </c:pt>
                <c:pt idx="14147">
                  <c:v>9.5982500000000006E-8</c:v>
                </c:pt>
                <c:pt idx="14148">
                  <c:v>9.5994999999999994E-8</c:v>
                </c:pt>
                <c:pt idx="14149">
                  <c:v>9.6007499999999995E-8</c:v>
                </c:pt>
                <c:pt idx="14150">
                  <c:v>9.6019999999999996E-8</c:v>
                </c:pt>
                <c:pt idx="14151">
                  <c:v>9.6032499999999997E-8</c:v>
                </c:pt>
                <c:pt idx="14152">
                  <c:v>9.6044999999999997E-8</c:v>
                </c:pt>
                <c:pt idx="14153">
                  <c:v>9.6057499999999998E-8</c:v>
                </c:pt>
                <c:pt idx="14154">
                  <c:v>9.6069999999999999E-8</c:v>
                </c:pt>
                <c:pt idx="14155">
                  <c:v>9.60825E-8</c:v>
                </c:pt>
                <c:pt idx="14156">
                  <c:v>9.6095000000000001E-8</c:v>
                </c:pt>
                <c:pt idx="14157">
                  <c:v>9.6107500000000002E-8</c:v>
                </c:pt>
                <c:pt idx="14158">
                  <c:v>9.6120000000000003E-8</c:v>
                </c:pt>
                <c:pt idx="14159">
                  <c:v>9.6132500000000004E-8</c:v>
                </c:pt>
                <c:pt idx="14160">
                  <c:v>9.6145000000000005E-8</c:v>
                </c:pt>
                <c:pt idx="14161">
                  <c:v>9.6157500000000006E-8</c:v>
                </c:pt>
                <c:pt idx="14162">
                  <c:v>9.6169999999999994E-8</c:v>
                </c:pt>
                <c:pt idx="14163">
                  <c:v>9.6182499999999995E-8</c:v>
                </c:pt>
                <c:pt idx="14164">
                  <c:v>9.6194999999999995E-8</c:v>
                </c:pt>
                <c:pt idx="14165">
                  <c:v>9.6207499999999996E-8</c:v>
                </c:pt>
                <c:pt idx="14166">
                  <c:v>9.6219999999999997E-8</c:v>
                </c:pt>
                <c:pt idx="14167">
                  <c:v>9.6232499999999998E-8</c:v>
                </c:pt>
                <c:pt idx="14168">
                  <c:v>9.6244999999999999E-8</c:v>
                </c:pt>
                <c:pt idx="14169">
                  <c:v>9.62575E-8</c:v>
                </c:pt>
                <c:pt idx="14170">
                  <c:v>9.6270000000000001E-8</c:v>
                </c:pt>
                <c:pt idx="14171">
                  <c:v>9.6282500000000002E-8</c:v>
                </c:pt>
                <c:pt idx="14172">
                  <c:v>9.6295000000000003E-8</c:v>
                </c:pt>
                <c:pt idx="14173">
                  <c:v>9.6307500000000004E-8</c:v>
                </c:pt>
                <c:pt idx="14174">
                  <c:v>9.6320000000000005E-8</c:v>
                </c:pt>
                <c:pt idx="14175">
                  <c:v>9.6332500000000006E-8</c:v>
                </c:pt>
                <c:pt idx="14176">
                  <c:v>9.6344999999999994E-8</c:v>
                </c:pt>
                <c:pt idx="14177">
                  <c:v>9.6357499999999994E-8</c:v>
                </c:pt>
                <c:pt idx="14178">
                  <c:v>9.6369999999999995E-8</c:v>
                </c:pt>
                <c:pt idx="14179">
                  <c:v>9.6382499999999996E-8</c:v>
                </c:pt>
                <c:pt idx="14180">
                  <c:v>9.6394999999999997E-8</c:v>
                </c:pt>
                <c:pt idx="14181">
                  <c:v>9.6407499999999998E-8</c:v>
                </c:pt>
                <c:pt idx="14182">
                  <c:v>9.6419999999999999E-8</c:v>
                </c:pt>
                <c:pt idx="14183">
                  <c:v>9.64325E-8</c:v>
                </c:pt>
                <c:pt idx="14184">
                  <c:v>9.6445000000000001E-8</c:v>
                </c:pt>
                <c:pt idx="14185">
                  <c:v>9.6457500000000002E-8</c:v>
                </c:pt>
                <c:pt idx="14186">
                  <c:v>9.6470000000000003E-8</c:v>
                </c:pt>
                <c:pt idx="14187">
                  <c:v>9.6482500000000004E-8</c:v>
                </c:pt>
                <c:pt idx="14188">
                  <c:v>9.6495000000000005E-8</c:v>
                </c:pt>
                <c:pt idx="14189">
                  <c:v>9.6507500000000006E-8</c:v>
                </c:pt>
                <c:pt idx="14190">
                  <c:v>9.6519999999999993E-8</c:v>
                </c:pt>
                <c:pt idx="14191">
                  <c:v>9.6532499999999994E-8</c:v>
                </c:pt>
                <c:pt idx="14192">
                  <c:v>9.6544999999999995E-8</c:v>
                </c:pt>
                <c:pt idx="14193">
                  <c:v>9.6557499999999996E-8</c:v>
                </c:pt>
                <c:pt idx="14194">
                  <c:v>9.6569999999999997E-8</c:v>
                </c:pt>
                <c:pt idx="14195">
                  <c:v>9.6582499999999998E-8</c:v>
                </c:pt>
                <c:pt idx="14196">
                  <c:v>9.6594999999999999E-8</c:v>
                </c:pt>
                <c:pt idx="14197">
                  <c:v>9.66075E-8</c:v>
                </c:pt>
                <c:pt idx="14198">
                  <c:v>9.6620000000000001E-8</c:v>
                </c:pt>
                <c:pt idx="14199">
                  <c:v>9.6632500000000002E-8</c:v>
                </c:pt>
                <c:pt idx="14200">
                  <c:v>9.6645000000000003E-8</c:v>
                </c:pt>
                <c:pt idx="14201">
                  <c:v>9.6657500000000004E-8</c:v>
                </c:pt>
                <c:pt idx="14202">
                  <c:v>9.6670000000000005E-8</c:v>
                </c:pt>
                <c:pt idx="14203">
                  <c:v>9.6682500000000006E-8</c:v>
                </c:pt>
                <c:pt idx="14204">
                  <c:v>9.6695000000000007E-8</c:v>
                </c:pt>
                <c:pt idx="14205">
                  <c:v>9.6707499999999994E-8</c:v>
                </c:pt>
                <c:pt idx="14206">
                  <c:v>9.6719999999999995E-8</c:v>
                </c:pt>
                <c:pt idx="14207">
                  <c:v>9.6732499999999996E-8</c:v>
                </c:pt>
                <c:pt idx="14208">
                  <c:v>9.6744999999999997E-8</c:v>
                </c:pt>
                <c:pt idx="14209">
                  <c:v>9.6757499999999998E-8</c:v>
                </c:pt>
                <c:pt idx="14210">
                  <c:v>9.6769999999999999E-8</c:v>
                </c:pt>
                <c:pt idx="14211">
                  <c:v>9.67825E-8</c:v>
                </c:pt>
                <c:pt idx="14212">
                  <c:v>9.6795000000000001E-8</c:v>
                </c:pt>
                <c:pt idx="14213">
                  <c:v>9.6807500000000002E-8</c:v>
                </c:pt>
                <c:pt idx="14214">
                  <c:v>9.6820000000000003E-8</c:v>
                </c:pt>
                <c:pt idx="14215">
                  <c:v>9.6832500000000004E-8</c:v>
                </c:pt>
                <c:pt idx="14216">
                  <c:v>9.6845000000000005E-8</c:v>
                </c:pt>
                <c:pt idx="14217">
                  <c:v>9.6857500000000006E-8</c:v>
                </c:pt>
                <c:pt idx="14218">
                  <c:v>9.6870000000000006E-8</c:v>
                </c:pt>
                <c:pt idx="14219">
                  <c:v>9.6882499999999994E-8</c:v>
                </c:pt>
                <c:pt idx="14220">
                  <c:v>9.6894999999999995E-8</c:v>
                </c:pt>
                <c:pt idx="14221">
                  <c:v>9.6907499999999996E-8</c:v>
                </c:pt>
                <c:pt idx="14222">
                  <c:v>9.6919999999999997E-8</c:v>
                </c:pt>
                <c:pt idx="14223">
                  <c:v>9.6932499999999998E-8</c:v>
                </c:pt>
                <c:pt idx="14224">
                  <c:v>9.6944999999999999E-8</c:v>
                </c:pt>
                <c:pt idx="14225">
                  <c:v>9.69575E-8</c:v>
                </c:pt>
                <c:pt idx="14226">
                  <c:v>9.6970000000000001E-8</c:v>
                </c:pt>
                <c:pt idx="14227">
                  <c:v>9.6982500000000002E-8</c:v>
                </c:pt>
                <c:pt idx="14228">
                  <c:v>9.6995000000000003E-8</c:v>
                </c:pt>
                <c:pt idx="14229">
                  <c:v>9.7007500000000004E-8</c:v>
                </c:pt>
                <c:pt idx="14230">
                  <c:v>9.7020000000000005E-8</c:v>
                </c:pt>
                <c:pt idx="14231">
                  <c:v>9.7032500000000005E-8</c:v>
                </c:pt>
                <c:pt idx="14232">
                  <c:v>9.7045000000000006E-8</c:v>
                </c:pt>
                <c:pt idx="14233">
                  <c:v>9.7057499999999994E-8</c:v>
                </c:pt>
                <c:pt idx="14234">
                  <c:v>9.7069999999999995E-8</c:v>
                </c:pt>
                <c:pt idx="14235">
                  <c:v>9.7082499999999996E-8</c:v>
                </c:pt>
                <c:pt idx="14236">
                  <c:v>9.7094999999999997E-8</c:v>
                </c:pt>
                <c:pt idx="14237">
                  <c:v>9.7107499999999998E-8</c:v>
                </c:pt>
                <c:pt idx="14238">
                  <c:v>9.7119999999999999E-8</c:v>
                </c:pt>
                <c:pt idx="14239">
                  <c:v>9.71325E-8</c:v>
                </c:pt>
                <c:pt idx="14240">
                  <c:v>9.7145000000000001E-8</c:v>
                </c:pt>
                <c:pt idx="14241">
                  <c:v>9.7157500000000002E-8</c:v>
                </c:pt>
                <c:pt idx="14242">
                  <c:v>9.7170000000000003E-8</c:v>
                </c:pt>
                <c:pt idx="14243">
                  <c:v>9.7182500000000003E-8</c:v>
                </c:pt>
                <c:pt idx="14244">
                  <c:v>9.7195000000000004E-8</c:v>
                </c:pt>
                <c:pt idx="14245">
                  <c:v>9.7207500000000005E-8</c:v>
                </c:pt>
                <c:pt idx="14246">
                  <c:v>9.7220000000000006E-8</c:v>
                </c:pt>
                <c:pt idx="14247">
                  <c:v>9.7232499999999994E-8</c:v>
                </c:pt>
                <c:pt idx="14248">
                  <c:v>9.7244999999999995E-8</c:v>
                </c:pt>
                <c:pt idx="14249">
                  <c:v>9.7257499999999996E-8</c:v>
                </c:pt>
                <c:pt idx="14250">
                  <c:v>9.7269999999999997E-8</c:v>
                </c:pt>
                <c:pt idx="14251">
                  <c:v>9.7282499999999998E-8</c:v>
                </c:pt>
                <c:pt idx="14252">
                  <c:v>9.7294999999999999E-8</c:v>
                </c:pt>
                <c:pt idx="14253">
                  <c:v>9.73075E-8</c:v>
                </c:pt>
                <c:pt idx="14254">
                  <c:v>9.7320000000000001E-8</c:v>
                </c:pt>
                <c:pt idx="14255">
                  <c:v>9.7332500000000002E-8</c:v>
                </c:pt>
                <c:pt idx="14256">
                  <c:v>9.7345000000000002E-8</c:v>
                </c:pt>
                <c:pt idx="14257">
                  <c:v>9.7357500000000003E-8</c:v>
                </c:pt>
                <c:pt idx="14258">
                  <c:v>9.7370000000000004E-8</c:v>
                </c:pt>
                <c:pt idx="14259">
                  <c:v>9.7382500000000005E-8</c:v>
                </c:pt>
                <c:pt idx="14260">
                  <c:v>9.7395000000000006E-8</c:v>
                </c:pt>
                <c:pt idx="14261">
                  <c:v>9.7407499999999994E-8</c:v>
                </c:pt>
                <c:pt idx="14262">
                  <c:v>9.7419999999999995E-8</c:v>
                </c:pt>
                <c:pt idx="14263">
                  <c:v>9.7432499999999996E-8</c:v>
                </c:pt>
                <c:pt idx="14264">
                  <c:v>9.7444999999999997E-8</c:v>
                </c:pt>
                <c:pt idx="14265">
                  <c:v>9.7457499999999998E-8</c:v>
                </c:pt>
                <c:pt idx="14266">
                  <c:v>9.7469999999999999E-8</c:v>
                </c:pt>
                <c:pt idx="14267">
                  <c:v>9.74825E-8</c:v>
                </c:pt>
                <c:pt idx="14268">
                  <c:v>9.7495000000000001E-8</c:v>
                </c:pt>
                <c:pt idx="14269">
                  <c:v>9.7507500000000001E-8</c:v>
                </c:pt>
                <c:pt idx="14270">
                  <c:v>9.7520000000000002E-8</c:v>
                </c:pt>
                <c:pt idx="14271">
                  <c:v>9.7532500000000003E-8</c:v>
                </c:pt>
                <c:pt idx="14272">
                  <c:v>9.7545000000000004E-8</c:v>
                </c:pt>
                <c:pt idx="14273">
                  <c:v>9.7557500000000005E-8</c:v>
                </c:pt>
                <c:pt idx="14274">
                  <c:v>9.7570000000000006E-8</c:v>
                </c:pt>
                <c:pt idx="14275">
                  <c:v>9.7582499999999994E-8</c:v>
                </c:pt>
                <c:pt idx="14276">
                  <c:v>9.7594999999999995E-8</c:v>
                </c:pt>
                <c:pt idx="14277">
                  <c:v>9.7607499999999996E-8</c:v>
                </c:pt>
                <c:pt idx="14278">
                  <c:v>9.7619999999999997E-8</c:v>
                </c:pt>
                <c:pt idx="14279">
                  <c:v>9.7632499999999998E-8</c:v>
                </c:pt>
                <c:pt idx="14280">
                  <c:v>9.7644999999999999E-8</c:v>
                </c:pt>
                <c:pt idx="14281">
                  <c:v>9.7657499999999999E-8</c:v>
                </c:pt>
                <c:pt idx="14282">
                  <c:v>9.767E-8</c:v>
                </c:pt>
                <c:pt idx="14283">
                  <c:v>9.7682500000000001E-8</c:v>
                </c:pt>
                <c:pt idx="14284">
                  <c:v>9.7695000000000002E-8</c:v>
                </c:pt>
                <c:pt idx="14285">
                  <c:v>9.7707500000000003E-8</c:v>
                </c:pt>
                <c:pt idx="14286">
                  <c:v>9.7720000000000004E-8</c:v>
                </c:pt>
                <c:pt idx="14287">
                  <c:v>9.7732500000000005E-8</c:v>
                </c:pt>
                <c:pt idx="14288">
                  <c:v>9.7745000000000006E-8</c:v>
                </c:pt>
                <c:pt idx="14289">
                  <c:v>9.7757499999999994E-8</c:v>
                </c:pt>
                <c:pt idx="14290">
                  <c:v>9.7769999999999995E-8</c:v>
                </c:pt>
                <c:pt idx="14291">
                  <c:v>9.7782499999999996E-8</c:v>
                </c:pt>
                <c:pt idx="14292">
                  <c:v>9.7794999999999997E-8</c:v>
                </c:pt>
                <c:pt idx="14293">
                  <c:v>9.7807499999999998E-8</c:v>
                </c:pt>
                <c:pt idx="14294">
                  <c:v>9.7819999999999998E-8</c:v>
                </c:pt>
                <c:pt idx="14295">
                  <c:v>9.7832499999999999E-8</c:v>
                </c:pt>
                <c:pt idx="14296">
                  <c:v>9.7845E-8</c:v>
                </c:pt>
                <c:pt idx="14297">
                  <c:v>9.7857500000000001E-8</c:v>
                </c:pt>
                <c:pt idx="14298">
                  <c:v>9.7870000000000002E-8</c:v>
                </c:pt>
                <c:pt idx="14299">
                  <c:v>9.7882500000000003E-8</c:v>
                </c:pt>
                <c:pt idx="14300">
                  <c:v>9.7895000000000004E-8</c:v>
                </c:pt>
                <c:pt idx="14301">
                  <c:v>9.7907500000000005E-8</c:v>
                </c:pt>
                <c:pt idx="14302">
                  <c:v>9.7920000000000006E-8</c:v>
                </c:pt>
                <c:pt idx="14303">
                  <c:v>9.7932499999999994E-8</c:v>
                </c:pt>
                <c:pt idx="14304">
                  <c:v>9.7944999999999995E-8</c:v>
                </c:pt>
                <c:pt idx="14305">
                  <c:v>9.7957499999999996E-8</c:v>
                </c:pt>
                <c:pt idx="14306">
                  <c:v>9.7969999999999996E-8</c:v>
                </c:pt>
                <c:pt idx="14307">
                  <c:v>9.7982499999999997E-8</c:v>
                </c:pt>
                <c:pt idx="14308">
                  <c:v>9.7994999999999998E-8</c:v>
                </c:pt>
                <c:pt idx="14309">
                  <c:v>9.8007499999999999E-8</c:v>
                </c:pt>
                <c:pt idx="14310">
                  <c:v>9.802E-8</c:v>
                </c:pt>
                <c:pt idx="14311">
                  <c:v>9.8032500000000001E-8</c:v>
                </c:pt>
                <c:pt idx="14312">
                  <c:v>9.8045000000000002E-8</c:v>
                </c:pt>
                <c:pt idx="14313">
                  <c:v>9.8057500000000003E-8</c:v>
                </c:pt>
                <c:pt idx="14314">
                  <c:v>9.8070000000000004E-8</c:v>
                </c:pt>
                <c:pt idx="14315">
                  <c:v>9.8082500000000005E-8</c:v>
                </c:pt>
                <c:pt idx="14316">
                  <c:v>9.8095000000000006E-8</c:v>
                </c:pt>
                <c:pt idx="14317">
                  <c:v>9.8107499999999994E-8</c:v>
                </c:pt>
                <c:pt idx="14318">
                  <c:v>9.8119999999999995E-8</c:v>
                </c:pt>
                <c:pt idx="14319">
                  <c:v>9.8132499999999995E-8</c:v>
                </c:pt>
                <c:pt idx="14320">
                  <c:v>9.8144999999999996E-8</c:v>
                </c:pt>
                <c:pt idx="14321">
                  <c:v>9.8157499999999997E-8</c:v>
                </c:pt>
                <c:pt idx="14322">
                  <c:v>9.8169999999999998E-8</c:v>
                </c:pt>
                <c:pt idx="14323">
                  <c:v>9.8182499999999999E-8</c:v>
                </c:pt>
                <c:pt idx="14324">
                  <c:v>9.8195E-8</c:v>
                </c:pt>
                <c:pt idx="14325">
                  <c:v>9.8207500000000001E-8</c:v>
                </c:pt>
                <c:pt idx="14326">
                  <c:v>9.8220000000000002E-8</c:v>
                </c:pt>
                <c:pt idx="14327">
                  <c:v>9.8232500000000003E-8</c:v>
                </c:pt>
                <c:pt idx="14328">
                  <c:v>9.8245000000000004E-8</c:v>
                </c:pt>
                <c:pt idx="14329">
                  <c:v>9.8257500000000005E-8</c:v>
                </c:pt>
                <c:pt idx="14330">
                  <c:v>9.8270000000000006E-8</c:v>
                </c:pt>
                <c:pt idx="14331">
                  <c:v>9.8282499999999993E-8</c:v>
                </c:pt>
                <c:pt idx="14332">
                  <c:v>9.8294999999999994E-8</c:v>
                </c:pt>
                <c:pt idx="14333">
                  <c:v>9.8307499999999995E-8</c:v>
                </c:pt>
                <c:pt idx="14334">
                  <c:v>9.8319999999999996E-8</c:v>
                </c:pt>
                <c:pt idx="14335">
                  <c:v>9.8332499999999997E-8</c:v>
                </c:pt>
                <c:pt idx="14336">
                  <c:v>9.8344999999999998E-8</c:v>
                </c:pt>
                <c:pt idx="14337">
                  <c:v>9.8357499999999999E-8</c:v>
                </c:pt>
                <c:pt idx="14338">
                  <c:v>9.837E-8</c:v>
                </c:pt>
                <c:pt idx="14339">
                  <c:v>9.8382500000000001E-8</c:v>
                </c:pt>
                <c:pt idx="14340">
                  <c:v>9.8395000000000002E-8</c:v>
                </c:pt>
                <c:pt idx="14341">
                  <c:v>9.8407500000000003E-8</c:v>
                </c:pt>
                <c:pt idx="14342">
                  <c:v>9.8420000000000004E-8</c:v>
                </c:pt>
                <c:pt idx="14343">
                  <c:v>9.8432500000000005E-8</c:v>
                </c:pt>
                <c:pt idx="14344">
                  <c:v>9.8445000000000006E-8</c:v>
                </c:pt>
                <c:pt idx="14345">
                  <c:v>9.8457499999999993E-8</c:v>
                </c:pt>
                <c:pt idx="14346">
                  <c:v>9.8469999999999994E-8</c:v>
                </c:pt>
                <c:pt idx="14347">
                  <c:v>9.8482499999999995E-8</c:v>
                </c:pt>
                <c:pt idx="14348">
                  <c:v>9.8494999999999996E-8</c:v>
                </c:pt>
                <c:pt idx="14349">
                  <c:v>9.8507499999999997E-8</c:v>
                </c:pt>
                <c:pt idx="14350">
                  <c:v>9.8519999999999998E-8</c:v>
                </c:pt>
                <c:pt idx="14351">
                  <c:v>9.8532499999999999E-8</c:v>
                </c:pt>
                <c:pt idx="14352">
                  <c:v>9.8545E-8</c:v>
                </c:pt>
                <c:pt idx="14353">
                  <c:v>9.8557500000000001E-8</c:v>
                </c:pt>
                <c:pt idx="14354">
                  <c:v>9.8570000000000002E-8</c:v>
                </c:pt>
                <c:pt idx="14355">
                  <c:v>9.8582500000000003E-8</c:v>
                </c:pt>
                <c:pt idx="14356">
                  <c:v>9.8595000000000004E-8</c:v>
                </c:pt>
                <c:pt idx="14357">
                  <c:v>9.8607500000000005E-8</c:v>
                </c:pt>
                <c:pt idx="14358">
                  <c:v>9.8620000000000006E-8</c:v>
                </c:pt>
                <c:pt idx="14359">
                  <c:v>9.8632500000000007E-8</c:v>
                </c:pt>
                <c:pt idx="14360">
                  <c:v>9.8644999999999994E-8</c:v>
                </c:pt>
                <c:pt idx="14361">
                  <c:v>9.8657499999999995E-8</c:v>
                </c:pt>
                <c:pt idx="14362">
                  <c:v>9.8669999999999996E-8</c:v>
                </c:pt>
                <c:pt idx="14363">
                  <c:v>9.8682499999999997E-8</c:v>
                </c:pt>
                <c:pt idx="14364">
                  <c:v>9.8694999999999998E-8</c:v>
                </c:pt>
                <c:pt idx="14365">
                  <c:v>9.8707499999999999E-8</c:v>
                </c:pt>
                <c:pt idx="14366">
                  <c:v>9.872E-8</c:v>
                </c:pt>
                <c:pt idx="14367">
                  <c:v>9.8732500000000001E-8</c:v>
                </c:pt>
                <c:pt idx="14368">
                  <c:v>9.8745000000000002E-8</c:v>
                </c:pt>
                <c:pt idx="14369">
                  <c:v>9.8757500000000003E-8</c:v>
                </c:pt>
                <c:pt idx="14370">
                  <c:v>9.8770000000000004E-8</c:v>
                </c:pt>
                <c:pt idx="14371">
                  <c:v>9.8782500000000005E-8</c:v>
                </c:pt>
                <c:pt idx="14372">
                  <c:v>9.8795000000000006E-8</c:v>
                </c:pt>
                <c:pt idx="14373">
                  <c:v>9.8807500000000006E-8</c:v>
                </c:pt>
                <c:pt idx="14374">
                  <c:v>9.8819999999999994E-8</c:v>
                </c:pt>
                <c:pt idx="14375">
                  <c:v>9.8832499999999995E-8</c:v>
                </c:pt>
                <c:pt idx="14376">
                  <c:v>9.8844999999999996E-8</c:v>
                </c:pt>
                <c:pt idx="14377">
                  <c:v>9.8857499999999997E-8</c:v>
                </c:pt>
                <c:pt idx="14378">
                  <c:v>9.8869999999999998E-8</c:v>
                </c:pt>
                <c:pt idx="14379">
                  <c:v>9.8882499999999999E-8</c:v>
                </c:pt>
                <c:pt idx="14380">
                  <c:v>9.8895E-8</c:v>
                </c:pt>
                <c:pt idx="14381">
                  <c:v>9.8907500000000001E-8</c:v>
                </c:pt>
                <c:pt idx="14382">
                  <c:v>9.8920000000000002E-8</c:v>
                </c:pt>
                <c:pt idx="14383">
                  <c:v>9.8932500000000003E-8</c:v>
                </c:pt>
                <c:pt idx="14384">
                  <c:v>9.8945000000000004E-8</c:v>
                </c:pt>
                <c:pt idx="14385">
                  <c:v>9.8957500000000005E-8</c:v>
                </c:pt>
                <c:pt idx="14386">
                  <c:v>9.8970000000000005E-8</c:v>
                </c:pt>
                <c:pt idx="14387">
                  <c:v>9.8982500000000006E-8</c:v>
                </c:pt>
                <c:pt idx="14388">
                  <c:v>9.8994999999999994E-8</c:v>
                </c:pt>
                <c:pt idx="14389">
                  <c:v>9.9007499999999995E-8</c:v>
                </c:pt>
                <c:pt idx="14390">
                  <c:v>9.9019999999999996E-8</c:v>
                </c:pt>
                <c:pt idx="14391">
                  <c:v>9.9032499999999997E-8</c:v>
                </c:pt>
                <c:pt idx="14392">
                  <c:v>9.9044999999999998E-8</c:v>
                </c:pt>
                <c:pt idx="14393">
                  <c:v>9.9057499999999999E-8</c:v>
                </c:pt>
                <c:pt idx="14394">
                  <c:v>9.907E-8</c:v>
                </c:pt>
                <c:pt idx="14395">
                  <c:v>9.9082500000000001E-8</c:v>
                </c:pt>
                <c:pt idx="14396">
                  <c:v>9.9095000000000002E-8</c:v>
                </c:pt>
                <c:pt idx="14397">
                  <c:v>9.9107500000000003E-8</c:v>
                </c:pt>
                <c:pt idx="14398">
                  <c:v>9.9120000000000003E-8</c:v>
                </c:pt>
                <c:pt idx="14399">
                  <c:v>9.9132500000000004E-8</c:v>
                </c:pt>
                <c:pt idx="14400">
                  <c:v>9.9145000000000005E-8</c:v>
                </c:pt>
                <c:pt idx="14401">
                  <c:v>9.9157500000000006E-8</c:v>
                </c:pt>
                <c:pt idx="14402">
                  <c:v>9.9169999999999994E-8</c:v>
                </c:pt>
                <c:pt idx="14403">
                  <c:v>9.9182499999999995E-8</c:v>
                </c:pt>
                <c:pt idx="14404">
                  <c:v>9.9194999999999996E-8</c:v>
                </c:pt>
                <c:pt idx="14405">
                  <c:v>9.9207499999999997E-8</c:v>
                </c:pt>
                <c:pt idx="14406">
                  <c:v>9.9219999999999998E-8</c:v>
                </c:pt>
                <c:pt idx="14407">
                  <c:v>9.9232499999999999E-8</c:v>
                </c:pt>
                <c:pt idx="14408">
                  <c:v>9.9245E-8</c:v>
                </c:pt>
                <c:pt idx="14409">
                  <c:v>9.9257500000000001E-8</c:v>
                </c:pt>
                <c:pt idx="14410">
                  <c:v>9.9270000000000002E-8</c:v>
                </c:pt>
                <c:pt idx="14411">
                  <c:v>9.9282500000000002E-8</c:v>
                </c:pt>
                <c:pt idx="14412">
                  <c:v>9.9295000000000003E-8</c:v>
                </c:pt>
                <c:pt idx="14413">
                  <c:v>9.9307500000000004E-8</c:v>
                </c:pt>
                <c:pt idx="14414">
                  <c:v>9.9320000000000005E-8</c:v>
                </c:pt>
                <c:pt idx="14415">
                  <c:v>9.9332500000000006E-8</c:v>
                </c:pt>
                <c:pt idx="14416">
                  <c:v>9.9344999999999994E-8</c:v>
                </c:pt>
                <c:pt idx="14417">
                  <c:v>9.9357499999999995E-8</c:v>
                </c:pt>
                <c:pt idx="14418">
                  <c:v>9.9369999999999996E-8</c:v>
                </c:pt>
                <c:pt idx="14419">
                  <c:v>9.9382499999999997E-8</c:v>
                </c:pt>
                <c:pt idx="14420">
                  <c:v>9.9394999999999998E-8</c:v>
                </c:pt>
                <c:pt idx="14421">
                  <c:v>9.9407499999999999E-8</c:v>
                </c:pt>
                <c:pt idx="14422">
                  <c:v>9.942E-8</c:v>
                </c:pt>
                <c:pt idx="14423">
                  <c:v>9.94325E-8</c:v>
                </c:pt>
                <c:pt idx="14424">
                  <c:v>9.9445000000000001E-8</c:v>
                </c:pt>
                <c:pt idx="14425">
                  <c:v>9.9457500000000002E-8</c:v>
                </c:pt>
                <c:pt idx="14426">
                  <c:v>9.9470000000000003E-8</c:v>
                </c:pt>
                <c:pt idx="14427">
                  <c:v>9.9482500000000004E-8</c:v>
                </c:pt>
                <c:pt idx="14428">
                  <c:v>9.9495000000000005E-8</c:v>
                </c:pt>
                <c:pt idx="14429">
                  <c:v>9.9507500000000006E-8</c:v>
                </c:pt>
                <c:pt idx="14430">
                  <c:v>9.9519999999999994E-8</c:v>
                </c:pt>
                <c:pt idx="14431">
                  <c:v>9.9532499999999995E-8</c:v>
                </c:pt>
                <c:pt idx="14432">
                  <c:v>9.9544999999999996E-8</c:v>
                </c:pt>
                <c:pt idx="14433">
                  <c:v>9.9557499999999997E-8</c:v>
                </c:pt>
                <c:pt idx="14434">
                  <c:v>9.9569999999999998E-8</c:v>
                </c:pt>
                <c:pt idx="14435">
                  <c:v>9.9582499999999999E-8</c:v>
                </c:pt>
                <c:pt idx="14436">
                  <c:v>9.9594999999999999E-8</c:v>
                </c:pt>
                <c:pt idx="14437">
                  <c:v>9.96075E-8</c:v>
                </c:pt>
                <c:pt idx="14438">
                  <c:v>9.9620000000000001E-8</c:v>
                </c:pt>
                <c:pt idx="14439">
                  <c:v>9.9632500000000002E-8</c:v>
                </c:pt>
                <c:pt idx="14440">
                  <c:v>9.9645000000000003E-8</c:v>
                </c:pt>
                <c:pt idx="14441">
                  <c:v>9.9657500000000004E-8</c:v>
                </c:pt>
                <c:pt idx="14442">
                  <c:v>9.9670000000000005E-8</c:v>
                </c:pt>
                <c:pt idx="14443">
                  <c:v>9.9682500000000006E-8</c:v>
                </c:pt>
                <c:pt idx="14444">
                  <c:v>9.9694999999999994E-8</c:v>
                </c:pt>
                <c:pt idx="14445">
                  <c:v>9.9707499999999995E-8</c:v>
                </c:pt>
                <c:pt idx="14446">
                  <c:v>9.9719999999999996E-8</c:v>
                </c:pt>
                <c:pt idx="14447">
                  <c:v>9.9732499999999997E-8</c:v>
                </c:pt>
                <c:pt idx="14448">
                  <c:v>9.9744999999999997E-8</c:v>
                </c:pt>
                <c:pt idx="14449">
                  <c:v>9.9757499999999998E-8</c:v>
                </c:pt>
                <c:pt idx="14450">
                  <c:v>9.9769999999999999E-8</c:v>
                </c:pt>
                <c:pt idx="14451">
                  <c:v>9.97825E-8</c:v>
                </c:pt>
                <c:pt idx="14452">
                  <c:v>9.9795000000000001E-8</c:v>
                </c:pt>
                <c:pt idx="14453">
                  <c:v>9.9807500000000002E-8</c:v>
                </c:pt>
                <c:pt idx="14454">
                  <c:v>9.9820000000000003E-8</c:v>
                </c:pt>
                <c:pt idx="14455">
                  <c:v>9.9832500000000004E-8</c:v>
                </c:pt>
                <c:pt idx="14456">
                  <c:v>9.9845000000000005E-8</c:v>
                </c:pt>
                <c:pt idx="14457">
                  <c:v>9.9857500000000006E-8</c:v>
                </c:pt>
                <c:pt idx="14458">
                  <c:v>9.9869999999999994E-8</c:v>
                </c:pt>
                <c:pt idx="14459">
                  <c:v>9.9882499999999995E-8</c:v>
                </c:pt>
                <c:pt idx="14460">
                  <c:v>9.9894999999999996E-8</c:v>
                </c:pt>
                <c:pt idx="14461">
                  <c:v>9.9907499999999996E-8</c:v>
                </c:pt>
                <c:pt idx="14462">
                  <c:v>9.9919999999999997E-8</c:v>
                </c:pt>
                <c:pt idx="14463">
                  <c:v>9.9932499999999998E-8</c:v>
                </c:pt>
                <c:pt idx="14464">
                  <c:v>9.9944999999999999E-8</c:v>
                </c:pt>
                <c:pt idx="14465">
                  <c:v>9.99575E-8</c:v>
                </c:pt>
                <c:pt idx="14466">
                  <c:v>9.9970000000000001E-8</c:v>
                </c:pt>
                <c:pt idx="14467">
                  <c:v>9.9982500000000002E-8</c:v>
                </c:pt>
                <c:pt idx="14468">
                  <c:v>9.9995000000000003E-8</c:v>
                </c:pt>
                <c:pt idx="14469">
                  <c:v>1.000075E-7</c:v>
                </c:pt>
                <c:pt idx="14470">
                  <c:v>1.0002E-7</c:v>
                </c:pt>
                <c:pt idx="14471">
                  <c:v>1.0003250000000001E-7</c:v>
                </c:pt>
                <c:pt idx="14472">
                  <c:v>1.0004499999999999E-7</c:v>
                </c:pt>
                <c:pt idx="14473">
                  <c:v>1.0005749999999999E-7</c:v>
                </c:pt>
                <c:pt idx="14474">
                  <c:v>1.0007E-7</c:v>
                </c:pt>
                <c:pt idx="14475">
                  <c:v>1.000825E-7</c:v>
                </c:pt>
                <c:pt idx="14476">
                  <c:v>1.00095E-7</c:v>
                </c:pt>
                <c:pt idx="14477">
                  <c:v>1.001075E-7</c:v>
                </c:pt>
                <c:pt idx="14478">
                  <c:v>1.0012E-7</c:v>
                </c:pt>
                <c:pt idx="14479">
                  <c:v>1.001325E-7</c:v>
                </c:pt>
                <c:pt idx="14480">
                  <c:v>1.00145E-7</c:v>
                </c:pt>
                <c:pt idx="14481">
                  <c:v>1.001575E-7</c:v>
                </c:pt>
                <c:pt idx="14482">
                  <c:v>1.0017E-7</c:v>
                </c:pt>
                <c:pt idx="14483">
                  <c:v>1.001825E-7</c:v>
                </c:pt>
                <c:pt idx="14484">
                  <c:v>1.00195E-7</c:v>
                </c:pt>
                <c:pt idx="14485">
                  <c:v>1.0020750000000001E-7</c:v>
                </c:pt>
                <c:pt idx="14486">
                  <c:v>1.0021999999999999E-7</c:v>
                </c:pt>
                <c:pt idx="14487">
                  <c:v>1.0023249999999999E-7</c:v>
                </c:pt>
                <c:pt idx="14488">
                  <c:v>1.00245E-7</c:v>
                </c:pt>
                <c:pt idx="14489">
                  <c:v>1.002575E-7</c:v>
                </c:pt>
                <c:pt idx="14490">
                  <c:v>1.0027E-7</c:v>
                </c:pt>
                <c:pt idx="14491">
                  <c:v>1.002825E-7</c:v>
                </c:pt>
                <c:pt idx="14492">
                  <c:v>1.00295E-7</c:v>
                </c:pt>
                <c:pt idx="14493">
                  <c:v>1.003075E-7</c:v>
                </c:pt>
                <c:pt idx="14494">
                  <c:v>1.0032E-7</c:v>
                </c:pt>
                <c:pt idx="14495">
                  <c:v>1.003325E-7</c:v>
                </c:pt>
                <c:pt idx="14496">
                  <c:v>1.00345E-7</c:v>
                </c:pt>
                <c:pt idx="14497">
                  <c:v>1.003575E-7</c:v>
                </c:pt>
                <c:pt idx="14498">
                  <c:v>1.0037E-7</c:v>
                </c:pt>
                <c:pt idx="14499">
                  <c:v>1.0038250000000001E-7</c:v>
                </c:pt>
                <c:pt idx="14500">
                  <c:v>1.0039499999999999E-7</c:v>
                </c:pt>
                <c:pt idx="14501">
                  <c:v>1.0040749999999999E-7</c:v>
                </c:pt>
                <c:pt idx="14502">
                  <c:v>1.0042E-7</c:v>
                </c:pt>
                <c:pt idx="14503">
                  <c:v>1.004325E-7</c:v>
                </c:pt>
                <c:pt idx="14504">
                  <c:v>1.00445E-7</c:v>
                </c:pt>
                <c:pt idx="14505">
                  <c:v>1.004575E-7</c:v>
                </c:pt>
                <c:pt idx="14506">
                  <c:v>1.0047E-7</c:v>
                </c:pt>
                <c:pt idx="14507">
                  <c:v>1.004825E-7</c:v>
                </c:pt>
                <c:pt idx="14508">
                  <c:v>1.00495E-7</c:v>
                </c:pt>
                <c:pt idx="14509">
                  <c:v>1.005075E-7</c:v>
                </c:pt>
                <c:pt idx="14510">
                  <c:v>1.0052E-7</c:v>
                </c:pt>
                <c:pt idx="14511">
                  <c:v>1.005325E-7</c:v>
                </c:pt>
                <c:pt idx="14512">
                  <c:v>1.00545E-7</c:v>
                </c:pt>
                <c:pt idx="14513">
                  <c:v>1.0055750000000001E-7</c:v>
                </c:pt>
                <c:pt idx="14514">
                  <c:v>1.0057000000000001E-7</c:v>
                </c:pt>
                <c:pt idx="14515">
                  <c:v>1.0058249999999999E-7</c:v>
                </c:pt>
                <c:pt idx="14516">
                  <c:v>1.00595E-7</c:v>
                </c:pt>
                <c:pt idx="14517">
                  <c:v>1.006075E-7</c:v>
                </c:pt>
                <c:pt idx="14518">
                  <c:v>1.0062E-7</c:v>
                </c:pt>
                <c:pt idx="14519">
                  <c:v>1.006325E-7</c:v>
                </c:pt>
                <c:pt idx="14520">
                  <c:v>1.00645E-7</c:v>
                </c:pt>
                <c:pt idx="14521">
                  <c:v>1.006575E-7</c:v>
                </c:pt>
                <c:pt idx="14522">
                  <c:v>1.0067E-7</c:v>
                </c:pt>
                <c:pt idx="14523">
                  <c:v>1.006825E-7</c:v>
                </c:pt>
                <c:pt idx="14524">
                  <c:v>1.00695E-7</c:v>
                </c:pt>
                <c:pt idx="14525">
                  <c:v>1.007075E-7</c:v>
                </c:pt>
                <c:pt idx="14526">
                  <c:v>1.0072E-7</c:v>
                </c:pt>
                <c:pt idx="14527">
                  <c:v>1.0073250000000001E-7</c:v>
                </c:pt>
                <c:pt idx="14528">
                  <c:v>1.0074500000000001E-7</c:v>
                </c:pt>
                <c:pt idx="14529">
                  <c:v>1.0075749999999999E-7</c:v>
                </c:pt>
                <c:pt idx="14530">
                  <c:v>1.0077E-7</c:v>
                </c:pt>
                <c:pt idx="14531">
                  <c:v>1.007825E-7</c:v>
                </c:pt>
                <c:pt idx="14532">
                  <c:v>1.00795E-7</c:v>
                </c:pt>
                <c:pt idx="14533">
                  <c:v>1.008075E-7</c:v>
                </c:pt>
                <c:pt idx="14534">
                  <c:v>1.0082E-7</c:v>
                </c:pt>
                <c:pt idx="14535">
                  <c:v>1.008325E-7</c:v>
                </c:pt>
                <c:pt idx="14536">
                  <c:v>1.00845E-7</c:v>
                </c:pt>
                <c:pt idx="14537">
                  <c:v>1.008575E-7</c:v>
                </c:pt>
                <c:pt idx="14538">
                  <c:v>1.0087E-7</c:v>
                </c:pt>
                <c:pt idx="14539">
                  <c:v>1.008825E-7</c:v>
                </c:pt>
                <c:pt idx="14540">
                  <c:v>1.00895E-7</c:v>
                </c:pt>
                <c:pt idx="14541">
                  <c:v>1.0090750000000001E-7</c:v>
                </c:pt>
                <c:pt idx="14542">
                  <c:v>1.0092000000000001E-7</c:v>
                </c:pt>
                <c:pt idx="14543">
                  <c:v>1.0093249999999999E-7</c:v>
                </c:pt>
                <c:pt idx="14544">
                  <c:v>1.00945E-7</c:v>
                </c:pt>
                <c:pt idx="14545">
                  <c:v>1.009575E-7</c:v>
                </c:pt>
                <c:pt idx="14546">
                  <c:v>1.0097E-7</c:v>
                </c:pt>
                <c:pt idx="14547">
                  <c:v>1.009825E-7</c:v>
                </c:pt>
                <c:pt idx="14548">
                  <c:v>1.00995E-7</c:v>
                </c:pt>
                <c:pt idx="14549">
                  <c:v>1.010075E-7</c:v>
                </c:pt>
                <c:pt idx="14550">
                  <c:v>1.0102E-7</c:v>
                </c:pt>
                <c:pt idx="14551">
                  <c:v>1.010325E-7</c:v>
                </c:pt>
                <c:pt idx="14552">
                  <c:v>1.01045E-7</c:v>
                </c:pt>
                <c:pt idx="14553">
                  <c:v>1.010575E-7</c:v>
                </c:pt>
                <c:pt idx="14554">
                  <c:v>1.0107E-7</c:v>
                </c:pt>
                <c:pt idx="14555">
                  <c:v>1.0108250000000001E-7</c:v>
                </c:pt>
                <c:pt idx="14556">
                  <c:v>1.0109500000000001E-7</c:v>
                </c:pt>
                <c:pt idx="14557">
                  <c:v>1.0110749999999999E-7</c:v>
                </c:pt>
                <c:pt idx="14558">
                  <c:v>1.0111999999999999E-7</c:v>
                </c:pt>
                <c:pt idx="14559">
                  <c:v>1.011325E-7</c:v>
                </c:pt>
                <c:pt idx="14560">
                  <c:v>1.01145E-7</c:v>
                </c:pt>
                <c:pt idx="14561">
                  <c:v>1.011575E-7</c:v>
                </c:pt>
                <c:pt idx="14562">
                  <c:v>1.0117E-7</c:v>
                </c:pt>
                <c:pt idx="14563">
                  <c:v>1.011825E-7</c:v>
                </c:pt>
                <c:pt idx="14564">
                  <c:v>1.01195E-7</c:v>
                </c:pt>
                <c:pt idx="14565">
                  <c:v>1.012075E-7</c:v>
                </c:pt>
                <c:pt idx="14566">
                  <c:v>1.0122E-7</c:v>
                </c:pt>
                <c:pt idx="14567">
                  <c:v>1.012325E-7</c:v>
                </c:pt>
                <c:pt idx="14568">
                  <c:v>1.01245E-7</c:v>
                </c:pt>
                <c:pt idx="14569">
                  <c:v>1.0125750000000001E-7</c:v>
                </c:pt>
                <c:pt idx="14570">
                  <c:v>1.0127000000000001E-7</c:v>
                </c:pt>
                <c:pt idx="14571">
                  <c:v>1.0128249999999999E-7</c:v>
                </c:pt>
                <c:pt idx="14572">
                  <c:v>1.0129499999999999E-7</c:v>
                </c:pt>
                <c:pt idx="14573">
                  <c:v>1.013075E-7</c:v>
                </c:pt>
                <c:pt idx="14574">
                  <c:v>1.0132E-7</c:v>
                </c:pt>
                <c:pt idx="14575">
                  <c:v>1.013325E-7</c:v>
                </c:pt>
                <c:pt idx="14576">
                  <c:v>1.01345E-7</c:v>
                </c:pt>
                <c:pt idx="14577">
                  <c:v>1.013575E-7</c:v>
                </c:pt>
                <c:pt idx="14578">
                  <c:v>1.0137E-7</c:v>
                </c:pt>
                <c:pt idx="14579">
                  <c:v>1.013825E-7</c:v>
                </c:pt>
                <c:pt idx="14580">
                  <c:v>1.01395E-7</c:v>
                </c:pt>
                <c:pt idx="14581">
                  <c:v>1.014075E-7</c:v>
                </c:pt>
                <c:pt idx="14582">
                  <c:v>1.0142E-7</c:v>
                </c:pt>
                <c:pt idx="14583">
                  <c:v>1.0143250000000001E-7</c:v>
                </c:pt>
                <c:pt idx="14584">
                  <c:v>1.0144500000000001E-7</c:v>
                </c:pt>
                <c:pt idx="14585">
                  <c:v>1.0145749999999999E-7</c:v>
                </c:pt>
                <c:pt idx="14586">
                  <c:v>1.0146999999999999E-7</c:v>
                </c:pt>
                <c:pt idx="14587">
                  <c:v>1.014825E-7</c:v>
                </c:pt>
                <c:pt idx="14588">
                  <c:v>1.01495E-7</c:v>
                </c:pt>
                <c:pt idx="14589">
                  <c:v>1.015075E-7</c:v>
                </c:pt>
                <c:pt idx="14590">
                  <c:v>1.0152E-7</c:v>
                </c:pt>
                <c:pt idx="14591">
                  <c:v>1.015325E-7</c:v>
                </c:pt>
                <c:pt idx="14592">
                  <c:v>1.01545E-7</c:v>
                </c:pt>
                <c:pt idx="14593">
                  <c:v>1.015575E-7</c:v>
                </c:pt>
                <c:pt idx="14594">
                  <c:v>1.0157E-7</c:v>
                </c:pt>
                <c:pt idx="14595">
                  <c:v>1.015825E-7</c:v>
                </c:pt>
                <c:pt idx="14596">
                  <c:v>1.01595E-7</c:v>
                </c:pt>
                <c:pt idx="14597">
                  <c:v>1.0160750000000001E-7</c:v>
                </c:pt>
                <c:pt idx="14598">
                  <c:v>1.0162000000000001E-7</c:v>
                </c:pt>
                <c:pt idx="14599">
                  <c:v>1.0163249999999999E-7</c:v>
                </c:pt>
                <c:pt idx="14600">
                  <c:v>1.0164499999999999E-7</c:v>
                </c:pt>
                <c:pt idx="14601">
                  <c:v>1.016575E-7</c:v>
                </c:pt>
                <c:pt idx="14602">
                  <c:v>1.0167E-7</c:v>
                </c:pt>
                <c:pt idx="14603">
                  <c:v>1.016825E-7</c:v>
                </c:pt>
                <c:pt idx="14604">
                  <c:v>1.01695E-7</c:v>
                </c:pt>
                <c:pt idx="14605">
                  <c:v>1.017075E-7</c:v>
                </c:pt>
                <c:pt idx="14606">
                  <c:v>1.0172E-7</c:v>
                </c:pt>
                <c:pt idx="14607">
                  <c:v>1.017325E-7</c:v>
                </c:pt>
                <c:pt idx="14608">
                  <c:v>1.01745E-7</c:v>
                </c:pt>
                <c:pt idx="14609">
                  <c:v>1.017575E-7</c:v>
                </c:pt>
                <c:pt idx="14610">
                  <c:v>1.0177E-7</c:v>
                </c:pt>
                <c:pt idx="14611">
                  <c:v>1.017825E-7</c:v>
                </c:pt>
                <c:pt idx="14612">
                  <c:v>1.0179500000000001E-7</c:v>
                </c:pt>
                <c:pt idx="14613">
                  <c:v>1.0180749999999999E-7</c:v>
                </c:pt>
                <c:pt idx="14614">
                  <c:v>1.0181999999999999E-7</c:v>
                </c:pt>
                <c:pt idx="14615">
                  <c:v>1.018325E-7</c:v>
                </c:pt>
                <c:pt idx="14616">
                  <c:v>1.01845E-7</c:v>
                </c:pt>
                <c:pt idx="14617">
                  <c:v>1.018575E-7</c:v>
                </c:pt>
                <c:pt idx="14618">
                  <c:v>1.0187E-7</c:v>
                </c:pt>
                <c:pt idx="14619">
                  <c:v>1.018825E-7</c:v>
                </c:pt>
                <c:pt idx="14620">
                  <c:v>1.01895E-7</c:v>
                </c:pt>
                <c:pt idx="14621">
                  <c:v>1.019075E-7</c:v>
                </c:pt>
                <c:pt idx="14622">
                  <c:v>1.0192E-7</c:v>
                </c:pt>
                <c:pt idx="14623">
                  <c:v>1.019325E-7</c:v>
                </c:pt>
                <c:pt idx="14624">
                  <c:v>1.01945E-7</c:v>
                </c:pt>
                <c:pt idx="14625">
                  <c:v>1.019575E-7</c:v>
                </c:pt>
                <c:pt idx="14626">
                  <c:v>1.0197000000000001E-7</c:v>
                </c:pt>
                <c:pt idx="14627">
                  <c:v>1.0198249999999999E-7</c:v>
                </c:pt>
                <c:pt idx="14628">
                  <c:v>1.0199499999999999E-7</c:v>
                </c:pt>
                <c:pt idx="14629">
                  <c:v>1.020075E-7</c:v>
                </c:pt>
                <c:pt idx="14630">
                  <c:v>1.0202E-7</c:v>
                </c:pt>
                <c:pt idx="14631">
                  <c:v>1.020325E-7</c:v>
                </c:pt>
                <c:pt idx="14632">
                  <c:v>1.02045E-7</c:v>
                </c:pt>
                <c:pt idx="14633">
                  <c:v>1.020575E-7</c:v>
                </c:pt>
                <c:pt idx="14634">
                  <c:v>1.0207E-7</c:v>
                </c:pt>
                <c:pt idx="14635">
                  <c:v>1.020825E-7</c:v>
                </c:pt>
                <c:pt idx="14636">
                  <c:v>1.02095E-7</c:v>
                </c:pt>
                <c:pt idx="14637">
                  <c:v>1.021075E-7</c:v>
                </c:pt>
                <c:pt idx="14638">
                  <c:v>1.0212E-7</c:v>
                </c:pt>
                <c:pt idx="14639">
                  <c:v>1.021325E-7</c:v>
                </c:pt>
                <c:pt idx="14640">
                  <c:v>1.0214500000000001E-7</c:v>
                </c:pt>
                <c:pt idx="14641">
                  <c:v>1.0215749999999999E-7</c:v>
                </c:pt>
                <c:pt idx="14642">
                  <c:v>1.0216999999999999E-7</c:v>
                </c:pt>
                <c:pt idx="14643">
                  <c:v>1.021825E-7</c:v>
                </c:pt>
                <c:pt idx="14644">
                  <c:v>1.02195E-7</c:v>
                </c:pt>
                <c:pt idx="14645">
                  <c:v>1.022075E-7</c:v>
                </c:pt>
                <c:pt idx="14646">
                  <c:v>1.0222E-7</c:v>
                </c:pt>
                <c:pt idx="14647">
                  <c:v>1.022325E-7</c:v>
                </c:pt>
                <c:pt idx="14648">
                  <c:v>1.02245E-7</c:v>
                </c:pt>
                <c:pt idx="14649">
                  <c:v>1.022575E-7</c:v>
                </c:pt>
                <c:pt idx="14650">
                  <c:v>1.0227E-7</c:v>
                </c:pt>
                <c:pt idx="14651">
                  <c:v>1.022825E-7</c:v>
                </c:pt>
                <c:pt idx="14652">
                  <c:v>1.02295E-7</c:v>
                </c:pt>
                <c:pt idx="14653">
                  <c:v>1.023075E-7</c:v>
                </c:pt>
                <c:pt idx="14654">
                  <c:v>1.0232000000000001E-7</c:v>
                </c:pt>
                <c:pt idx="14655">
                  <c:v>1.0233250000000001E-7</c:v>
                </c:pt>
                <c:pt idx="14656">
                  <c:v>1.0234499999999999E-7</c:v>
                </c:pt>
                <c:pt idx="14657">
                  <c:v>1.023575E-7</c:v>
                </c:pt>
                <c:pt idx="14658">
                  <c:v>1.0237E-7</c:v>
                </c:pt>
                <c:pt idx="14659">
                  <c:v>1.023825E-7</c:v>
                </c:pt>
                <c:pt idx="14660">
                  <c:v>1.02395E-7</c:v>
                </c:pt>
                <c:pt idx="14661">
                  <c:v>1.024075E-7</c:v>
                </c:pt>
                <c:pt idx="14662">
                  <c:v>1.0242E-7</c:v>
                </c:pt>
                <c:pt idx="14663">
                  <c:v>1.024325E-7</c:v>
                </c:pt>
                <c:pt idx="14664">
                  <c:v>1.02445E-7</c:v>
                </c:pt>
                <c:pt idx="14665">
                  <c:v>1.024575E-7</c:v>
                </c:pt>
                <c:pt idx="14666">
                  <c:v>1.0247E-7</c:v>
                </c:pt>
                <c:pt idx="14667">
                  <c:v>1.024825E-7</c:v>
                </c:pt>
                <c:pt idx="14668">
                  <c:v>1.0249500000000001E-7</c:v>
                </c:pt>
                <c:pt idx="14669">
                  <c:v>1.0250750000000001E-7</c:v>
                </c:pt>
                <c:pt idx="14670">
                  <c:v>1.0251999999999999E-7</c:v>
                </c:pt>
                <c:pt idx="14671">
                  <c:v>1.025325E-7</c:v>
                </c:pt>
                <c:pt idx="14672">
                  <c:v>1.02545E-7</c:v>
                </c:pt>
                <c:pt idx="14673">
                  <c:v>1.025575E-7</c:v>
                </c:pt>
                <c:pt idx="14674">
                  <c:v>1.0257E-7</c:v>
                </c:pt>
                <c:pt idx="14675">
                  <c:v>1.025825E-7</c:v>
                </c:pt>
                <c:pt idx="14676">
                  <c:v>1.02595E-7</c:v>
                </c:pt>
                <c:pt idx="14677">
                  <c:v>1.026075E-7</c:v>
                </c:pt>
                <c:pt idx="14678">
                  <c:v>1.0262E-7</c:v>
                </c:pt>
                <c:pt idx="14679">
                  <c:v>1.026325E-7</c:v>
                </c:pt>
                <c:pt idx="14680">
                  <c:v>1.02645E-7</c:v>
                </c:pt>
                <c:pt idx="14681">
                  <c:v>1.026575E-7</c:v>
                </c:pt>
                <c:pt idx="14682">
                  <c:v>1.0267000000000001E-7</c:v>
                </c:pt>
                <c:pt idx="14683">
                  <c:v>1.0268250000000001E-7</c:v>
                </c:pt>
                <c:pt idx="14684">
                  <c:v>1.0269499999999999E-7</c:v>
                </c:pt>
                <c:pt idx="14685">
                  <c:v>1.027075E-7</c:v>
                </c:pt>
                <c:pt idx="14686">
                  <c:v>1.0272E-7</c:v>
                </c:pt>
                <c:pt idx="14687">
                  <c:v>1.027325E-7</c:v>
                </c:pt>
                <c:pt idx="14688">
                  <c:v>1.02745E-7</c:v>
                </c:pt>
                <c:pt idx="14689">
                  <c:v>1.027575E-7</c:v>
                </c:pt>
                <c:pt idx="14690">
                  <c:v>1.0277E-7</c:v>
                </c:pt>
                <c:pt idx="14691">
                  <c:v>1.027825E-7</c:v>
                </c:pt>
                <c:pt idx="14692">
                  <c:v>1.02795E-7</c:v>
                </c:pt>
                <c:pt idx="14693">
                  <c:v>1.028075E-7</c:v>
                </c:pt>
                <c:pt idx="14694">
                  <c:v>1.0282E-7</c:v>
                </c:pt>
                <c:pt idx="14695">
                  <c:v>1.028325E-7</c:v>
                </c:pt>
                <c:pt idx="14696">
                  <c:v>1.0284500000000001E-7</c:v>
                </c:pt>
                <c:pt idx="14697">
                  <c:v>1.0285750000000001E-7</c:v>
                </c:pt>
                <c:pt idx="14698">
                  <c:v>1.0286999999999999E-7</c:v>
                </c:pt>
                <c:pt idx="14699">
                  <c:v>1.0288249999999999E-7</c:v>
                </c:pt>
                <c:pt idx="14700">
                  <c:v>1.02895E-7</c:v>
                </c:pt>
                <c:pt idx="14701">
                  <c:v>1.029075E-7</c:v>
                </c:pt>
                <c:pt idx="14702">
                  <c:v>1.0292E-7</c:v>
                </c:pt>
                <c:pt idx="14703">
                  <c:v>1.029325E-7</c:v>
                </c:pt>
                <c:pt idx="14704">
                  <c:v>1.02945E-7</c:v>
                </c:pt>
                <c:pt idx="14705">
                  <c:v>1.029575E-7</c:v>
                </c:pt>
                <c:pt idx="14706">
                  <c:v>1.0297E-7</c:v>
                </c:pt>
                <c:pt idx="14707">
                  <c:v>1.029825E-7</c:v>
                </c:pt>
                <c:pt idx="14708">
                  <c:v>1.02995E-7</c:v>
                </c:pt>
                <c:pt idx="14709">
                  <c:v>1.030075E-7</c:v>
                </c:pt>
                <c:pt idx="14710">
                  <c:v>1.0302000000000001E-7</c:v>
                </c:pt>
                <c:pt idx="14711">
                  <c:v>1.0303250000000001E-7</c:v>
                </c:pt>
                <c:pt idx="14712">
                  <c:v>1.0304499999999999E-7</c:v>
                </c:pt>
                <c:pt idx="14713">
                  <c:v>1.0305749999999999E-7</c:v>
                </c:pt>
                <c:pt idx="14714">
                  <c:v>1.0307E-7</c:v>
                </c:pt>
                <c:pt idx="14715">
                  <c:v>1.030825E-7</c:v>
                </c:pt>
                <c:pt idx="14716">
                  <c:v>1.03095E-7</c:v>
                </c:pt>
                <c:pt idx="14717">
                  <c:v>1.031075E-7</c:v>
                </c:pt>
                <c:pt idx="14718">
                  <c:v>1.0312E-7</c:v>
                </c:pt>
                <c:pt idx="14719">
                  <c:v>1.031325E-7</c:v>
                </c:pt>
                <c:pt idx="14720">
                  <c:v>1.03145E-7</c:v>
                </c:pt>
                <c:pt idx="14721">
                  <c:v>1.031575E-7</c:v>
                </c:pt>
                <c:pt idx="14722">
                  <c:v>1.0317E-7</c:v>
                </c:pt>
                <c:pt idx="14723">
                  <c:v>1.031825E-7</c:v>
                </c:pt>
                <c:pt idx="14724">
                  <c:v>1.0319500000000001E-7</c:v>
                </c:pt>
                <c:pt idx="14725">
                  <c:v>1.0320750000000001E-7</c:v>
                </c:pt>
                <c:pt idx="14726">
                  <c:v>1.0321999999999999E-7</c:v>
                </c:pt>
                <c:pt idx="14727">
                  <c:v>1.0323249999999999E-7</c:v>
                </c:pt>
                <c:pt idx="14728">
                  <c:v>1.03245E-7</c:v>
                </c:pt>
                <c:pt idx="14729">
                  <c:v>1.032575E-7</c:v>
                </c:pt>
                <c:pt idx="14730">
                  <c:v>1.0327E-7</c:v>
                </c:pt>
                <c:pt idx="14731">
                  <c:v>1.032825E-7</c:v>
                </c:pt>
                <c:pt idx="14732">
                  <c:v>1.03295E-7</c:v>
                </c:pt>
                <c:pt idx="14733">
                  <c:v>1.033075E-7</c:v>
                </c:pt>
                <c:pt idx="14734">
                  <c:v>1.0332E-7</c:v>
                </c:pt>
                <c:pt idx="14735">
                  <c:v>1.033325E-7</c:v>
                </c:pt>
                <c:pt idx="14736">
                  <c:v>1.03345E-7</c:v>
                </c:pt>
                <c:pt idx="14737">
                  <c:v>1.033575E-7</c:v>
                </c:pt>
                <c:pt idx="14738">
                  <c:v>1.0337000000000001E-7</c:v>
                </c:pt>
                <c:pt idx="14739">
                  <c:v>1.0338250000000001E-7</c:v>
                </c:pt>
                <c:pt idx="14740">
                  <c:v>1.0339499999999999E-7</c:v>
                </c:pt>
                <c:pt idx="14741">
                  <c:v>1.0340749999999999E-7</c:v>
                </c:pt>
                <c:pt idx="14742">
                  <c:v>1.0342E-7</c:v>
                </c:pt>
                <c:pt idx="14743">
                  <c:v>1.034325E-7</c:v>
                </c:pt>
                <c:pt idx="14744">
                  <c:v>1.03445E-7</c:v>
                </c:pt>
                <c:pt idx="14745">
                  <c:v>1.034575E-7</c:v>
                </c:pt>
                <c:pt idx="14746">
                  <c:v>1.0347E-7</c:v>
                </c:pt>
                <c:pt idx="14747">
                  <c:v>1.034825E-7</c:v>
                </c:pt>
                <c:pt idx="14748">
                  <c:v>1.03495E-7</c:v>
                </c:pt>
                <c:pt idx="14749">
                  <c:v>1.035075E-7</c:v>
                </c:pt>
                <c:pt idx="14750">
                  <c:v>1.0352E-7</c:v>
                </c:pt>
                <c:pt idx="14751">
                  <c:v>1.035325E-7</c:v>
                </c:pt>
                <c:pt idx="14752">
                  <c:v>1.0354500000000001E-7</c:v>
                </c:pt>
                <c:pt idx="14753">
                  <c:v>1.0355750000000001E-7</c:v>
                </c:pt>
                <c:pt idx="14754">
                  <c:v>1.0356999999999999E-7</c:v>
                </c:pt>
                <c:pt idx="14755">
                  <c:v>1.0358249999999999E-7</c:v>
                </c:pt>
                <c:pt idx="14756">
                  <c:v>1.03595E-7</c:v>
                </c:pt>
                <c:pt idx="14757">
                  <c:v>1.036075E-7</c:v>
                </c:pt>
                <c:pt idx="14758">
                  <c:v>1.0362E-7</c:v>
                </c:pt>
                <c:pt idx="14759">
                  <c:v>1.036325E-7</c:v>
                </c:pt>
                <c:pt idx="14760">
                  <c:v>1.03645E-7</c:v>
                </c:pt>
                <c:pt idx="14761">
                  <c:v>1.036575E-7</c:v>
                </c:pt>
                <c:pt idx="14762">
                  <c:v>1.0367E-7</c:v>
                </c:pt>
                <c:pt idx="14763">
                  <c:v>1.036825E-7</c:v>
                </c:pt>
                <c:pt idx="14764">
                  <c:v>1.03695E-7</c:v>
                </c:pt>
                <c:pt idx="14765">
                  <c:v>1.037075E-7</c:v>
                </c:pt>
                <c:pt idx="14766">
                  <c:v>1.0372E-7</c:v>
                </c:pt>
                <c:pt idx="14767">
                  <c:v>1.0373250000000001E-7</c:v>
                </c:pt>
                <c:pt idx="14768">
                  <c:v>1.0374499999999999E-7</c:v>
                </c:pt>
                <c:pt idx="14769">
                  <c:v>1.0375749999999999E-7</c:v>
                </c:pt>
                <c:pt idx="14770">
                  <c:v>1.0377E-7</c:v>
                </c:pt>
                <c:pt idx="14771">
                  <c:v>1.037825E-7</c:v>
                </c:pt>
                <c:pt idx="14772">
                  <c:v>1.03795E-7</c:v>
                </c:pt>
                <c:pt idx="14773">
                  <c:v>1.038075E-7</c:v>
                </c:pt>
                <c:pt idx="14774">
                  <c:v>1.0382E-7</c:v>
                </c:pt>
                <c:pt idx="14775">
                  <c:v>1.038325E-7</c:v>
                </c:pt>
                <c:pt idx="14776">
                  <c:v>1.03845E-7</c:v>
                </c:pt>
                <c:pt idx="14777">
                  <c:v>1.038575E-7</c:v>
                </c:pt>
                <c:pt idx="14778">
                  <c:v>1.0387E-7</c:v>
                </c:pt>
                <c:pt idx="14779">
                  <c:v>1.038825E-7</c:v>
                </c:pt>
                <c:pt idx="14780">
                  <c:v>1.03895E-7</c:v>
                </c:pt>
                <c:pt idx="14781">
                  <c:v>1.0390750000000001E-7</c:v>
                </c:pt>
                <c:pt idx="14782">
                  <c:v>1.0391999999999999E-7</c:v>
                </c:pt>
                <c:pt idx="14783">
                  <c:v>1.0393249999999999E-7</c:v>
                </c:pt>
                <c:pt idx="14784">
                  <c:v>1.03945E-7</c:v>
                </c:pt>
                <c:pt idx="14785">
                  <c:v>1.039575E-7</c:v>
                </c:pt>
                <c:pt idx="14786">
                  <c:v>1.0397E-7</c:v>
                </c:pt>
                <c:pt idx="14787">
                  <c:v>1.039825E-7</c:v>
                </c:pt>
                <c:pt idx="14788">
                  <c:v>1.03995E-7</c:v>
                </c:pt>
                <c:pt idx="14789">
                  <c:v>1.040075E-7</c:v>
                </c:pt>
                <c:pt idx="14790">
                  <c:v>1.0402E-7</c:v>
                </c:pt>
                <c:pt idx="14791">
                  <c:v>1.040325E-7</c:v>
                </c:pt>
                <c:pt idx="14792">
                  <c:v>1.04045E-7</c:v>
                </c:pt>
                <c:pt idx="14793">
                  <c:v>1.040575E-7</c:v>
                </c:pt>
                <c:pt idx="14794">
                  <c:v>1.0407E-7</c:v>
                </c:pt>
                <c:pt idx="14795">
                  <c:v>1.0408250000000001E-7</c:v>
                </c:pt>
                <c:pt idx="14796">
                  <c:v>1.0409499999999999E-7</c:v>
                </c:pt>
                <c:pt idx="14797">
                  <c:v>1.0410749999999999E-7</c:v>
                </c:pt>
                <c:pt idx="14798">
                  <c:v>1.0412E-7</c:v>
                </c:pt>
                <c:pt idx="14799">
                  <c:v>1.041325E-7</c:v>
                </c:pt>
                <c:pt idx="14800">
                  <c:v>1.04145E-7</c:v>
                </c:pt>
                <c:pt idx="14801">
                  <c:v>1.041575E-7</c:v>
                </c:pt>
                <c:pt idx="14802">
                  <c:v>1.0417E-7</c:v>
                </c:pt>
                <c:pt idx="14803">
                  <c:v>1.041825E-7</c:v>
                </c:pt>
                <c:pt idx="14804">
                  <c:v>1.04195E-7</c:v>
                </c:pt>
                <c:pt idx="14805">
                  <c:v>1.042075E-7</c:v>
                </c:pt>
                <c:pt idx="14806">
                  <c:v>1.0422E-7</c:v>
                </c:pt>
                <c:pt idx="14807">
                  <c:v>1.042325E-7</c:v>
                </c:pt>
                <c:pt idx="14808">
                  <c:v>1.04245E-7</c:v>
                </c:pt>
                <c:pt idx="14809">
                  <c:v>1.0425750000000001E-7</c:v>
                </c:pt>
                <c:pt idx="14810">
                  <c:v>1.0427000000000001E-7</c:v>
                </c:pt>
                <c:pt idx="14811">
                  <c:v>1.0428249999999999E-7</c:v>
                </c:pt>
                <c:pt idx="14812">
                  <c:v>1.04295E-7</c:v>
                </c:pt>
                <c:pt idx="14813">
                  <c:v>1.043075E-7</c:v>
                </c:pt>
                <c:pt idx="14814">
                  <c:v>1.0432E-7</c:v>
                </c:pt>
                <c:pt idx="14815">
                  <c:v>1.043325E-7</c:v>
                </c:pt>
                <c:pt idx="14816">
                  <c:v>1.04345E-7</c:v>
                </c:pt>
                <c:pt idx="14817">
                  <c:v>1.043575E-7</c:v>
                </c:pt>
                <c:pt idx="14818">
                  <c:v>1.0437E-7</c:v>
                </c:pt>
                <c:pt idx="14819">
                  <c:v>1.043825E-7</c:v>
                </c:pt>
                <c:pt idx="14820">
                  <c:v>1.04395E-7</c:v>
                </c:pt>
                <c:pt idx="14821">
                  <c:v>1.044075E-7</c:v>
                </c:pt>
                <c:pt idx="14822">
                  <c:v>1.0442E-7</c:v>
                </c:pt>
                <c:pt idx="14823">
                  <c:v>1.0443250000000001E-7</c:v>
                </c:pt>
                <c:pt idx="14824">
                  <c:v>1.0444500000000001E-7</c:v>
                </c:pt>
                <c:pt idx="14825">
                  <c:v>1.0445749999999999E-7</c:v>
                </c:pt>
                <c:pt idx="14826">
                  <c:v>1.0447E-7</c:v>
                </c:pt>
                <c:pt idx="14827">
                  <c:v>1.044825E-7</c:v>
                </c:pt>
                <c:pt idx="14828">
                  <c:v>1.04495E-7</c:v>
                </c:pt>
                <c:pt idx="14829">
                  <c:v>1.045075E-7</c:v>
                </c:pt>
                <c:pt idx="14830">
                  <c:v>1.0452E-7</c:v>
                </c:pt>
                <c:pt idx="14831">
                  <c:v>1.045325E-7</c:v>
                </c:pt>
                <c:pt idx="14832">
                  <c:v>1.04545E-7</c:v>
                </c:pt>
                <c:pt idx="14833">
                  <c:v>1.045575E-7</c:v>
                </c:pt>
                <c:pt idx="14834">
                  <c:v>1.0457E-7</c:v>
                </c:pt>
                <c:pt idx="14835">
                  <c:v>1.045825E-7</c:v>
                </c:pt>
                <c:pt idx="14836">
                  <c:v>1.04595E-7</c:v>
                </c:pt>
                <c:pt idx="14837">
                  <c:v>1.0460750000000001E-7</c:v>
                </c:pt>
                <c:pt idx="14838">
                  <c:v>1.0462000000000001E-7</c:v>
                </c:pt>
                <c:pt idx="14839">
                  <c:v>1.0463249999999999E-7</c:v>
                </c:pt>
                <c:pt idx="14840">
                  <c:v>1.04645E-7</c:v>
                </c:pt>
                <c:pt idx="14841">
                  <c:v>1.046575E-7</c:v>
                </c:pt>
                <c:pt idx="14842">
                  <c:v>1.0467E-7</c:v>
                </c:pt>
                <c:pt idx="14843">
                  <c:v>1.046825E-7</c:v>
                </c:pt>
                <c:pt idx="14844">
                  <c:v>1.04695E-7</c:v>
                </c:pt>
                <c:pt idx="14845">
                  <c:v>1.047075E-7</c:v>
                </c:pt>
                <c:pt idx="14846">
                  <c:v>1.0472E-7</c:v>
                </c:pt>
                <c:pt idx="14847">
                  <c:v>1.047325E-7</c:v>
                </c:pt>
                <c:pt idx="14848">
                  <c:v>1.04745E-7</c:v>
                </c:pt>
                <c:pt idx="14849">
                  <c:v>1.047575E-7</c:v>
                </c:pt>
                <c:pt idx="14850">
                  <c:v>1.0477E-7</c:v>
                </c:pt>
                <c:pt idx="14851">
                  <c:v>1.0478250000000001E-7</c:v>
                </c:pt>
                <c:pt idx="14852">
                  <c:v>1.0479500000000001E-7</c:v>
                </c:pt>
                <c:pt idx="14853">
                  <c:v>1.0480749999999999E-7</c:v>
                </c:pt>
                <c:pt idx="14854">
                  <c:v>1.0481999999999999E-7</c:v>
                </c:pt>
                <c:pt idx="14855">
                  <c:v>1.048325E-7</c:v>
                </c:pt>
                <c:pt idx="14856">
                  <c:v>1.04845E-7</c:v>
                </c:pt>
                <c:pt idx="14857">
                  <c:v>1.048575E-7</c:v>
                </c:pt>
                <c:pt idx="14858">
                  <c:v>1.0487E-7</c:v>
                </c:pt>
                <c:pt idx="14859">
                  <c:v>1.048825E-7</c:v>
                </c:pt>
                <c:pt idx="14860">
                  <c:v>1.04895E-7</c:v>
                </c:pt>
                <c:pt idx="14861">
                  <c:v>1.049075E-7</c:v>
                </c:pt>
                <c:pt idx="14862">
                  <c:v>1.0492E-7</c:v>
                </c:pt>
                <c:pt idx="14863">
                  <c:v>1.049325E-7</c:v>
                </c:pt>
                <c:pt idx="14864">
                  <c:v>1.04945E-7</c:v>
                </c:pt>
                <c:pt idx="14865">
                  <c:v>1.0495750000000001E-7</c:v>
                </c:pt>
                <c:pt idx="14866">
                  <c:v>1.0497000000000001E-7</c:v>
                </c:pt>
                <c:pt idx="14867">
                  <c:v>1.0498249999999999E-7</c:v>
                </c:pt>
                <c:pt idx="14868">
                  <c:v>1.0499499999999999E-7</c:v>
                </c:pt>
                <c:pt idx="14869">
                  <c:v>1.050075E-7</c:v>
                </c:pt>
                <c:pt idx="14870">
                  <c:v>1.0502E-7</c:v>
                </c:pt>
                <c:pt idx="14871">
                  <c:v>1.050325E-7</c:v>
                </c:pt>
                <c:pt idx="14872">
                  <c:v>1.05045E-7</c:v>
                </c:pt>
                <c:pt idx="14873">
                  <c:v>1.050575E-7</c:v>
                </c:pt>
                <c:pt idx="14874">
                  <c:v>1.0507E-7</c:v>
                </c:pt>
                <c:pt idx="14875">
                  <c:v>1.050825E-7</c:v>
                </c:pt>
                <c:pt idx="14876">
                  <c:v>1.05095E-7</c:v>
                </c:pt>
                <c:pt idx="14877">
                  <c:v>1.051075E-7</c:v>
                </c:pt>
                <c:pt idx="14878">
                  <c:v>1.0512E-7</c:v>
                </c:pt>
                <c:pt idx="14879">
                  <c:v>1.0513250000000001E-7</c:v>
                </c:pt>
                <c:pt idx="14880">
                  <c:v>1.0514500000000001E-7</c:v>
                </c:pt>
                <c:pt idx="14881">
                  <c:v>1.0515749999999999E-7</c:v>
                </c:pt>
                <c:pt idx="14882">
                  <c:v>1.0516999999999999E-7</c:v>
                </c:pt>
                <c:pt idx="14883">
                  <c:v>1.051825E-7</c:v>
                </c:pt>
                <c:pt idx="14884">
                  <c:v>1.05195E-7</c:v>
                </c:pt>
                <c:pt idx="14885">
                  <c:v>1.052075E-7</c:v>
                </c:pt>
                <c:pt idx="14886">
                  <c:v>1.0522E-7</c:v>
                </c:pt>
                <c:pt idx="14887">
                  <c:v>1.052325E-7</c:v>
                </c:pt>
                <c:pt idx="14888">
                  <c:v>1.05245E-7</c:v>
                </c:pt>
                <c:pt idx="14889">
                  <c:v>1.052575E-7</c:v>
                </c:pt>
                <c:pt idx="14890">
                  <c:v>1.0527E-7</c:v>
                </c:pt>
                <c:pt idx="14891">
                  <c:v>1.052825E-7</c:v>
                </c:pt>
                <c:pt idx="14892">
                  <c:v>1.05295E-7</c:v>
                </c:pt>
                <c:pt idx="14893">
                  <c:v>1.0530750000000001E-7</c:v>
                </c:pt>
                <c:pt idx="14894">
                  <c:v>1.0532000000000001E-7</c:v>
                </c:pt>
                <c:pt idx="14895">
                  <c:v>1.0533249999999999E-7</c:v>
                </c:pt>
                <c:pt idx="14896">
                  <c:v>1.0534499999999999E-7</c:v>
                </c:pt>
                <c:pt idx="14897">
                  <c:v>1.053575E-7</c:v>
                </c:pt>
                <c:pt idx="14898">
                  <c:v>1.0537E-7</c:v>
                </c:pt>
                <c:pt idx="14899">
                  <c:v>1.053825E-7</c:v>
                </c:pt>
                <c:pt idx="14900">
                  <c:v>1.05395E-7</c:v>
                </c:pt>
                <c:pt idx="14901">
                  <c:v>1.054075E-7</c:v>
                </c:pt>
                <c:pt idx="14902">
                  <c:v>1.0542E-7</c:v>
                </c:pt>
                <c:pt idx="14903">
                  <c:v>1.054325E-7</c:v>
                </c:pt>
                <c:pt idx="14904">
                  <c:v>1.05445E-7</c:v>
                </c:pt>
                <c:pt idx="14905">
                  <c:v>1.054575E-7</c:v>
                </c:pt>
                <c:pt idx="14906">
                  <c:v>1.0547E-7</c:v>
                </c:pt>
                <c:pt idx="14907">
                  <c:v>1.0548250000000001E-7</c:v>
                </c:pt>
                <c:pt idx="14908">
                  <c:v>1.0549500000000001E-7</c:v>
                </c:pt>
                <c:pt idx="14909">
                  <c:v>1.0550749999999999E-7</c:v>
                </c:pt>
                <c:pt idx="14910">
                  <c:v>1.0551999999999999E-7</c:v>
                </c:pt>
                <c:pt idx="14911">
                  <c:v>1.055325E-7</c:v>
                </c:pt>
                <c:pt idx="14912">
                  <c:v>1.05545E-7</c:v>
                </c:pt>
                <c:pt idx="14913">
                  <c:v>1.055575E-7</c:v>
                </c:pt>
                <c:pt idx="14914">
                  <c:v>1.0557E-7</c:v>
                </c:pt>
                <c:pt idx="14915">
                  <c:v>1.055825E-7</c:v>
                </c:pt>
                <c:pt idx="14916">
                  <c:v>1.05595E-7</c:v>
                </c:pt>
                <c:pt idx="14917">
                  <c:v>1.056075E-7</c:v>
                </c:pt>
                <c:pt idx="14918">
                  <c:v>1.0562E-7</c:v>
                </c:pt>
                <c:pt idx="14919">
                  <c:v>1.056325E-7</c:v>
                </c:pt>
                <c:pt idx="14920">
                  <c:v>1.05645E-7</c:v>
                </c:pt>
                <c:pt idx="14921">
                  <c:v>1.056575E-7</c:v>
                </c:pt>
                <c:pt idx="14922">
                  <c:v>1.0567000000000001E-7</c:v>
                </c:pt>
                <c:pt idx="14923">
                  <c:v>1.0568249999999999E-7</c:v>
                </c:pt>
                <c:pt idx="14924">
                  <c:v>1.0569499999999999E-7</c:v>
                </c:pt>
                <c:pt idx="14925">
                  <c:v>1.057075E-7</c:v>
                </c:pt>
                <c:pt idx="14926">
                  <c:v>1.0572E-7</c:v>
                </c:pt>
                <c:pt idx="14927">
                  <c:v>1.057325E-7</c:v>
                </c:pt>
                <c:pt idx="14928">
                  <c:v>1.05745E-7</c:v>
                </c:pt>
                <c:pt idx="14929">
                  <c:v>1.057575E-7</c:v>
                </c:pt>
                <c:pt idx="14930">
                  <c:v>1.0577E-7</c:v>
                </c:pt>
                <c:pt idx="14931">
                  <c:v>1.057825E-7</c:v>
                </c:pt>
                <c:pt idx="14932">
                  <c:v>1.05795E-7</c:v>
                </c:pt>
                <c:pt idx="14933">
                  <c:v>1.058075E-7</c:v>
                </c:pt>
                <c:pt idx="14934">
                  <c:v>1.0582E-7</c:v>
                </c:pt>
                <c:pt idx="14935">
                  <c:v>1.058325E-7</c:v>
                </c:pt>
                <c:pt idx="14936">
                  <c:v>1.0584500000000001E-7</c:v>
                </c:pt>
                <c:pt idx="14937">
                  <c:v>1.0585749999999999E-7</c:v>
                </c:pt>
                <c:pt idx="14938">
                  <c:v>1.0586999999999999E-7</c:v>
                </c:pt>
                <c:pt idx="14939">
                  <c:v>1.058825E-7</c:v>
                </c:pt>
                <c:pt idx="14940">
                  <c:v>1.05895E-7</c:v>
                </c:pt>
                <c:pt idx="14941">
                  <c:v>1.059075E-7</c:v>
                </c:pt>
                <c:pt idx="14942">
                  <c:v>1.0592E-7</c:v>
                </c:pt>
                <c:pt idx="14943">
                  <c:v>1.059325E-7</c:v>
                </c:pt>
                <c:pt idx="14944">
                  <c:v>1.05945E-7</c:v>
                </c:pt>
                <c:pt idx="14945">
                  <c:v>1.059575E-7</c:v>
                </c:pt>
                <c:pt idx="14946">
                  <c:v>1.0597E-7</c:v>
                </c:pt>
                <c:pt idx="14947">
                  <c:v>1.059825E-7</c:v>
                </c:pt>
                <c:pt idx="14948">
                  <c:v>1.05995E-7</c:v>
                </c:pt>
                <c:pt idx="14949">
                  <c:v>1.060075E-7</c:v>
                </c:pt>
                <c:pt idx="14950">
                  <c:v>1.0602000000000001E-7</c:v>
                </c:pt>
                <c:pt idx="14951">
                  <c:v>1.0603249999999999E-7</c:v>
                </c:pt>
                <c:pt idx="14952">
                  <c:v>1.0604499999999999E-7</c:v>
                </c:pt>
                <c:pt idx="14953">
                  <c:v>1.060575E-7</c:v>
                </c:pt>
                <c:pt idx="14954">
                  <c:v>1.0607E-7</c:v>
                </c:pt>
                <c:pt idx="14955">
                  <c:v>1.060825E-7</c:v>
                </c:pt>
                <c:pt idx="14956">
                  <c:v>1.06095E-7</c:v>
                </c:pt>
                <c:pt idx="14957">
                  <c:v>1.061075E-7</c:v>
                </c:pt>
                <c:pt idx="14958">
                  <c:v>1.0612E-7</c:v>
                </c:pt>
                <c:pt idx="14959">
                  <c:v>1.061325E-7</c:v>
                </c:pt>
                <c:pt idx="14960">
                  <c:v>1.06145E-7</c:v>
                </c:pt>
                <c:pt idx="14961">
                  <c:v>1.061575E-7</c:v>
                </c:pt>
                <c:pt idx="14962">
                  <c:v>1.0617E-7</c:v>
                </c:pt>
                <c:pt idx="14963">
                  <c:v>1.061825E-7</c:v>
                </c:pt>
                <c:pt idx="14964">
                  <c:v>1.0619500000000001E-7</c:v>
                </c:pt>
                <c:pt idx="14965">
                  <c:v>1.0620750000000001E-7</c:v>
                </c:pt>
                <c:pt idx="14966">
                  <c:v>1.0621999999999999E-7</c:v>
                </c:pt>
                <c:pt idx="14967">
                  <c:v>1.062325E-7</c:v>
                </c:pt>
                <c:pt idx="14968">
                  <c:v>1.06245E-7</c:v>
                </c:pt>
                <c:pt idx="14969">
                  <c:v>1.062575E-7</c:v>
                </c:pt>
                <c:pt idx="14970">
                  <c:v>1.0627E-7</c:v>
                </c:pt>
                <c:pt idx="14971">
                  <c:v>1.062825E-7</c:v>
                </c:pt>
                <c:pt idx="14972">
                  <c:v>1.06295E-7</c:v>
                </c:pt>
                <c:pt idx="14973">
                  <c:v>1.063075E-7</c:v>
                </c:pt>
                <c:pt idx="14974">
                  <c:v>1.0632E-7</c:v>
                </c:pt>
                <c:pt idx="14975">
                  <c:v>1.063325E-7</c:v>
                </c:pt>
                <c:pt idx="14976">
                  <c:v>1.06345E-7</c:v>
                </c:pt>
                <c:pt idx="14977">
                  <c:v>1.063575E-7</c:v>
                </c:pt>
                <c:pt idx="14978">
                  <c:v>1.0637000000000001E-7</c:v>
                </c:pt>
                <c:pt idx="14979">
                  <c:v>1.0638250000000001E-7</c:v>
                </c:pt>
                <c:pt idx="14980">
                  <c:v>1.0639499999999999E-7</c:v>
                </c:pt>
                <c:pt idx="14981">
                  <c:v>1.064075E-7</c:v>
                </c:pt>
                <c:pt idx="14982">
                  <c:v>1.0642E-7</c:v>
                </c:pt>
                <c:pt idx="14983">
                  <c:v>1.064325E-7</c:v>
                </c:pt>
                <c:pt idx="14984">
                  <c:v>1.06445E-7</c:v>
                </c:pt>
                <c:pt idx="14985">
                  <c:v>1.064575E-7</c:v>
                </c:pt>
                <c:pt idx="14986">
                  <c:v>1.0647E-7</c:v>
                </c:pt>
                <c:pt idx="14987">
                  <c:v>1.064825E-7</c:v>
                </c:pt>
                <c:pt idx="14988">
                  <c:v>1.06495E-7</c:v>
                </c:pt>
                <c:pt idx="14989">
                  <c:v>1.065075E-7</c:v>
                </c:pt>
                <c:pt idx="14990">
                  <c:v>1.0652E-7</c:v>
                </c:pt>
                <c:pt idx="14991">
                  <c:v>1.065325E-7</c:v>
                </c:pt>
                <c:pt idx="14992">
                  <c:v>1.0654500000000001E-7</c:v>
                </c:pt>
                <c:pt idx="14993">
                  <c:v>1.0655750000000001E-7</c:v>
                </c:pt>
                <c:pt idx="14994">
                  <c:v>1.0656999999999999E-7</c:v>
                </c:pt>
                <c:pt idx="14995">
                  <c:v>1.065825E-7</c:v>
                </c:pt>
                <c:pt idx="14996">
                  <c:v>1.06595E-7</c:v>
                </c:pt>
                <c:pt idx="14997">
                  <c:v>1.066075E-7</c:v>
                </c:pt>
                <c:pt idx="14998">
                  <c:v>1.0662E-7</c:v>
                </c:pt>
                <c:pt idx="14999">
                  <c:v>1.066325E-7</c:v>
                </c:pt>
                <c:pt idx="15000">
                  <c:v>1.06645E-7</c:v>
                </c:pt>
                <c:pt idx="15001">
                  <c:v>1.066575E-7</c:v>
                </c:pt>
                <c:pt idx="15002">
                  <c:v>1.0667E-7</c:v>
                </c:pt>
                <c:pt idx="15003">
                  <c:v>1.066825E-7</c:v>
                </c:pt>
                <c:pt idx="15004">
                  <c:v>1.06695E-7</c:v>
                </c:pt>
                <c:pt idx="15005">
                  <c:v>1.067075E-7</c:v>
                </c:pt>
                <c:pt idx="15006">
                  <c:v>1.0672000000000001E-7</c:v>
                </c:pt>
                <c:pt idx="15007">
                  <c:v>1.0673250000000001E-7</c:v>
                </c:pt>
                <c:pt idx="15008">
                  <c:v>1.0674499999999999E-7</c:v>
                </c:pt>
                <c:pt idx="15009">
                  <c:v>1.0675749999999999E-7</c:v>
                </c:pt>
                <c:pt idx="15010">
                  <c:v>1.0677E-7</c:v>
                </c:pt>
                <c:pt idx="15011">
                  <c:v>1.067825E-7</c:v>
                </c:pt>
                <c:pt idx="15012">
                  <c:v>1.06795E-7</c:v>
                </c:pt>
                <c:pt idx="15013">
                  <c:v>1.068075E-7</c:v>
                </c:pt>
                <c:pt idx="15014">
                  <c:v>1.0682E-7</c:v>
                </c:pt>
                <c:pt idx="15015">
                  <c:v>1.068325E-7</c:v>
                </c:pt>
                <c:pt idx="15016">
                  <c:v>1.06845E-7</c:v>
                </c:pt>
                <c:pt idx="15017">
                  <c:v>1.068575E-7</c:v>
                </c:pt>
                <c:pt idx="15018">
                  <c:v>1.0687E-7</c:v>
                </c:pt>
                <c:pt idx="15019">
                  <c:v>1.068825E-7</c:v>
                </c:pt>
                <c:pt idx="15020">
                  <c:v>1.0689500000000001E-7</c:v>
                </c:pt>
                <c:pt idx="15021">
                  <c:v>1.0690750000000001E-7</c:v>
                </c:pt>
                <c:pt idx="15022">
                  <c:v>1.0691999999999999E-7</c:v>
                </c:pt>
                <c:pt idx="15023">
                  <c:v>1.0693249999999999E-7</c:v>
                </c:pt>
                <c:pt idx="15024">
                  <c:v>1.06945E-7</c:v>
                </c:pt>
                <c:pt idx="15025">
                  <c:v>1.069575E-7</c:v>
                </c:pt>
                <c:pt idx="15026">
                  <c:v>1.0697E-7</c:v>
                </c:pt>
                <c:pt idx="15027">
                  <c:v>1.069825E-7</c:v>
                </c:pt>
                <c:pt idx="15028">
                  <c:v>1.06995E-7</c:v>
                </c:pt>
                <c:pt idx="15029">
                  <c:v>1.070075E-7</c:v>
                </c:pt>
                <c:pt idx="15030">
                  <c:v>1.0702E-7</c:v>
                </c:pt>
                <c:pt idx="15031">
                  <c:v>1.070325E-7</c:v>
                </c:pt>
                <c:pt idx="15032">
                  <c:v>1.07045E-7</c:v>
                </c:pt>
                <c:pt idx="15033">
                  <c:v>1.070575E-7</c:v>
                </c:pt>
                <c:pt idx="15034">
                  <c:v>1.0707000000000001E-7</c:v>
                </c:pt>
                <c:pt idx="15035">
                  <c:v>1.0708250000000001E-7</c:v>
                </c:pt>
                <c:pt idx="15036">
                  <c:v>1.0709499999999999E-7</c:v>
                </c:pt>
                <c:pt idx="15037">
                  <c:v>1.0710749999999999E-7</c:v>
                </c:pt>
                <c:pt idx="15038">
                  <c:v>1.0712E-7</c:v>
                </c:pt>
                <c:pt idx="15039">
                  <c:v>1.071325E-7</c:v>
                </c:pt>
                <c:pt idx="15040">
                  <c:v>1.07145E-7</c:v>
                </c:pt>
                <c:pt idx="15041">
                  <c:v>1.071575E-7</c:v>
                </c:pt>
                <c:pt idx="15042">
                  <c:v>1.0717E-7</c:v>
                </c:pt>
                <c:pt idx="15043">
                  <c:v>1.071825E-7</c:v>
                </c:pt>
                <c:pt idx="15044">
                  <c:v>1.07195E-7</c:v>
                </c:pt>
                <c:pt idx="15045">
                  <c:v>1.072075E-7</c:v>
                </c:pt>
                <c:pt idx="15046">
                  <c:v>1.0722E-7</c:v>
                </c:pt>
                <c:pt idx="15047">
                  <c:v>1.072325E-7</c:v>
                </c:pt>
                <c:pt idx="15048">
                  <c:v>1.0724500000000001E-7</c:v>
                </c:pt>
                <c:pt idx="15049">
                  <c:v>1.0725750000000001E-7</c:v>
                </c:pt>
                <c:pt idx="15050">
                  <c:v>1.0726999999999999E-7</c:v>
                </c:pt>
                <c:pt idx="15051">
                  <c:v>1.0728249999999999E-7</c:v>
                </c:pt>
                <c:pt idx="15052">
                  <c:v>1.07295E-7</c:v>
                </c:pt>
                <c:pt idx="15053">
                  <c:v>1.073075E-7</c:v>
                </c:pt>
                <c:pt idx="15054">
                  <c:v>1.0732E-7</c:v>
                </c:pt>
                <c:pt idx="15055">
                  <c:v>1.073325E-7</c:v>
                </c:pt>
                <c:pt idx="15056">
                  <c:v>1.07345E-7</c:v>
                </c:pt>
                <c:pt idx="15057">
                  <c:v>1.073575E-7</c:v>
                </c:pt>
                <c:pt idx="15058">
                  <c:v>1.0737E-7</c:v>
                </c:pt>
                <c:pt idx="15059">
                  <c:v>1.073825E-7</c:v>
                </c:pt>
                <c:pt idx="15060">
                  <c:v>1.07395E-7</c:v>
                </c:pt>
                <c:pt idx="15061">
                  <c:v>1.074075E-7</c:v>
                </c:pt>
                <c:pt idx="15062">
                  <c:v>1.0742000000000001E-7</c:v>
                </c:pt>
                <c:pt idx="15063">
                  <c:v>1.0743250000000001E-7</c:v>
                </c:pt>
                <c:pt idx="15064">
                  <c:v>1.0744499999999999E-7</c:v>
                </c:pt>
                <c:pt idx="15065">
                  <c:v>1.0745749999999999E-7</c:v>
                </c:pt>
                <c:pt idx="15066">
                  <c:v>1.0747E-7</c:v>
                </c:pt>
                <c:pt idx="15067">
                  <c:v>1.074825E-7</c:v>
                </c:pt>
                <c:pt idx="15068">
                  <c:v>1.07495E-7</c:v>
                </c:pt>
                <c:pt idx="15069">
                  <c:v>1.075075E-7</c:v>
                </c:pt>
                <c:pt idx="15070">
                  <c:v>1.0752E-7</c:v>
                </c:pt>
                <c:pt idx="15071">
                  <c:v>1.075325E-7</c:v>
                </c:pt>
                <c:pt idx="15072">
                  <c:v>1.07545E-7</c:v>
                </c:pt>
                <c:pt idx="15073">
                  <c:v>1.075575E-7</c:v>
                </c:pt>
                <c:pt idx="15074">
                  <c:v>1.0757E-7</c:v>
                </c:pt>
                <c:pt idx="15075">
                  <c:v>1.075825E-7</c:v>
                </c:pt>
                <c:pt idx="15076">
                  <c:v>1.07595E-7</c:v>
                </c:pt>
                <c:pt idx="15077">
                  <c:v>1.0760750000000001E-7</c:v>
                </c:pt>
                <c:pt idx="15078">
                  <c:v>1.0761999999999999E-7</c:v>
                </c:pt>
                <c:pt idx="15079">
                  <c:v>1.0763249999999999E-7</c:v>
                </c:pt>
                <c:pt idx="15080">
                  <c:v>1.07645E-7</c:v>
                </c:pt>
                <c:pt idx="15081">
                  <c:v>1.076575E-7</c:v>
                </c:pt>
                <c:pt idx="15082">
                  <c:v>1.0767E-7</c:v>
                </c:pt>
                <c:pt idx="15083">
                  <c:v>1.076825E-7</c:v>
                </c:pt>
                <c:pt idx="15084">
                  <c:v>1.07695E-7</c:v>
                </c:pt>
                <c:pt idx="15085">
                  <c:v>1.077075E-7</c:v>
                </c:pt>
                <c:pt idx="15086">
                  <c:v>1.0772E-7</c:v>
                </c:pt>
                <c:pt idx="15087">
                  <c:v>1.077325E-7</c:v>
                </c:pt>
                <c:pt idx="15088">
                  <c:v>1.07745E-7</c:v>
                </c:pt>
                <c:pt idx="15089">
                  <c:v>1.077575E-7</c:v>
                </c:pt>
                <c:pt idx="15090">
                  <c:v>1.0777E-7</c:v>
                </c:pt>
                <c:pt idx="15091">
                  <c:v>1.0778250000000001E-7</c:v>
                </c:pt>
                <c:pt idx="15092">
                  <c:v>1.0779499999999999E-7</c:v>
                </c:pt>
                <c:pt idx="15093">
                  <c:v>1.0780749999999999E-7</c:v>
                </c:pt>
                <c:pt idx="15094">
                  <c:v>1.0782E-7</c:v>
                </c:pt>
                <c:pt idx="15095">
                  <c:v>1.078325E-7</c:v>
                </c:pt>
                <c:pt idx="15096">
                  <c:v>1.07845E-7</c:v>
                </c:pt>
                <c:pt idx="15097">
                  <c:v>1.078575E-7</c:v>
                </c:pt>
                <c:pt idx="15098">
                  <c:v>1.0787E-7</c:v>
                </c:pt>
                <c:pt idx="15099">
                  <c:v>1.078825E-7</c:v>
                </c:pt>
                <c:pt idx="15100">
                  <c:v>1.07895E-7</c:v>
                </c:pt>
                <c:pt idx="15101">
                  <c:v>1.079075E-7</c:v>
                </c:pt>
                <c:pt idx="15102">
                  <c:v>1.0792E-7</c:v>
                </c:pt>
                <c:pt idx="15103">
                  <c:v>1.079325E-7</c:v>
                </c:pt>
                <c:pt idx="15104">
                  <c:v>1.07945E-7</c:v>
                </c:pt>
                <c:pt idx="15105">
                  <c:v>1.0795750000000001E-7</c:v>
                </c:pt>
                <c:pt idx="15106">
                  <c:v>1.0796999999999999E-7</c:v>
                </c:pt>
                <c:pt idx="15107">
                  <c:v>1.0798249999999999E-7</c:v>
                </c:pt>
                <c:pt idx="15108">
                  <c:v>1.07995E-7</c:v>
                </c:pt>
                <c:pt idx="15109">
                  <c:v>1.080075E-7</c:v>
                </c:pt>
                <c:pt idx="15110">
                  <c:v>1.0802E-7</c:v>
                </c:pt>
                <c:pt idx="15111">
                  <c:v>1.080325E-7</c:v>
                </c:pt>
                <c:pt idx="15112">
                  <c:v>1.08045E-7</c:v>
                </c:pt>
                <c:pt idx="15113">
                  <c:v>1.080575E-7</c:v>
                </c:pt>
                <c:pt idx="15114">
                  <c:v>1.0807E-7</c:v>
                </c:pt>
                <c:pt idx="15115">
                  <c:v>1.080825E-7</c:v>
                </c:pt>
                <c:pt idx="15116">
                  <c:v>1.08095E-7</c:v>
                </c:pt>
                <c:pt idx="15117">
                  <c:v>1.081075E-7</c:v>
                </c:pt>
                <c:pt idx="15118">
                  <c:v>1.0812E-7</c:v>
                </c:pt>
                <c:pt idx="15119">
                  <c:v>1.0813250000000001E-7</c:v>
                </c:pt>
                <c:pt idx="15120">
                  <c:v>1.0814500000000001E-7</c:v>
                </c:pt>
                <c:pt idx="15121">
                  <c:v>1.0815749999999999E-7</c:v>
                </c:pt>
                <c:pt idx="15122">
                  <c:v>1.0817E-7</c:v>
                </c:pt>
                <c:pt idx="15123">
                  <c:v>1.081825E-7</c:v>
                </c:pt>
                <c:pt idx="15124">
                  <c:v>1.08195E-7</c:v>
                </c:pt>
                <c:pt idx="15125">
                  <c:v>1.082075E-7</c:v>
                </c:pt>
                <c:pt idx="15126">
                  <c:v>1.0822E-7</c:v>
                </c:pt>
                <c:pt idx="15127">
                  <c:v>1.082325E-7</c:v>
                </c:pt>
                <c:pt idx="15128">
                  <c:v>1.08245E-7</c:v>
                </c:pt>
                <c:pt idx="15129">
                  <c:v>1.082575E-7</c:v>
                </c:pt>
                <c:pt idx="15130">
                  <c:v>1.0827E-7</c:v>
                </c:pt>
                <c:pt idx="15131">
                  <c:v>1.082825E-7</c:v>
                </c:pt>
                <c:pt idx="15132">
                  <c:v>1.08295E-7</c:v>
                </c:pt>
                <c:pt idx="15133">
                  <c:v>1.0830750000000001E-7</c:v>
                </c:pt>
                <c:pt idx="15134">
                  <c:v>1.0832000000000001E-7</c:v>
                </c:pt>
                <c:pt idx="15135">
                  <c:v>1.0833249999999999E-7</c:v>
                </c:pt>
                <c:pt idx="15136">
                  <c:v>1.08345E-7</c:v>
                </c:pt>
                <c:pt idx="15137">
                  <c:v>1.083575E-7</c:v>
                </c:pt>
                <c:pt idx="15138">
                  <c:v>1.0837E-7</c:v>
                </c:pt>
                <c:pt idx="15139">
                  <c:v>1.083825E-7</c:v>
                </c:pt>
                <c:pt idx="15140">
                  <c:v>1.08395E-7</c:v>
                </c:pt>
                <c:pt idx="15141">
                  <c:v>1.084075E-7</c:v>
                </c:pt>
                <c:pt idx="15142">
                  <c:v>1.0842E-7</c:v>
                </c:pt>
                <c:pt idx="15143">
                  <c:v>1.084325E-7</c:v>
                </c:pt>
                <c:pt idx="15144">
                  <c:v>1.08445E-7</c:v>
                </c:pt>
                <c:pt idx="15145">
                  <c:v>1.084575E-7</c:v>
                </c:pt>
                <c:pt idx="15146">
                  <c:v>1.0847E-7</c:v>
                </c:pt>
                <c:pt idx="15147">
                  <c:v>1.0848250000000001E-7</c:v>
                </c:pt>
                <c:pt idx="15148">
                  <c:v>1.0849500000000001E-7</c:v>
                </c:pt>
                <c:pt idx="15149">
                  <c:v>1.0850749999999999E-7</c:v>
                </c:pt>
                <c:pt idx="15150">
                  <c:v>1.0852E-7</c:v>
                </c:pt>
                <c:pt idx="15151">
                  <c:v>1.085325E-7</c:v>
                </c:pt>
                <c:pt idx="15152">
                  <c:v>1.08545E-7</c:v>
                </c:pt>
                <c:pt idx="15153">
                  <c:v>1.085575E-7</c:v>
                </c:pt>
                <c:pt idx="15154">
                  <c:v>1.0857E-7</c:v>
                </c:pt>
                <c:pt idx="15155">
                  <c:v>1.085825E-7</c:v>
                </c:pt>
                <c:pt idx="15156">
                  <c:v>1.08595E-7</c:v>
                </c:pt>
                <c:pt idx="15157">
                  <c:v>1.086075E-7</c:v>
                </c:pt>
                <c:pt idx="15158">
                  <c:v>1.0862E-7</c:v>
                </c:pt>
                <c:pt idx="15159">
                  <c:v>1.086325E-7</c:v>
                </c:pt>
                <c:pt idx="15160">
                  <c:v>1.08645E-7</c:v>
                </c:pt>
                <c:pt idx="15161">
                  <c:v>1.0865750000000001E-7</c:v>
                </c:pt>
                <c:pt idx="15162">
                  <c:v>1.0867000000000001E-7</c:v>
                </c:pt>
                <c:pt idx="15163">
                  <c:v>1.0868249999999999E-7</c:v>
                </c:pt>
                <c:pt idx="15164">
                  <c:v>1.0869499999999999E-7</c:v>
                </c:pt>
                <c:pt idx="15165">
                  <c:v>1.087075E-7</c:v>
                </c:pt>
                <c:pt idx="15166">
                  <c:v>1.0872E-7</c:v>
                </c:pt>
                <c:pt idx="15167">
                  <c:v>1.087325E-7</c:v>
                </c:pt>
                <c:pt idx="15168">
                  <c:v>1.08745E-7</c:v>
                </c:pt>
                <c:pt idx="15169">
                  <c:v>1.087575E-7</c:v>
                </c:pt>
                <c:pt idx="15170">
                  <c:v>1.0877E-7</c:v>
                </c:pt>
                <c:pt idx="15171">
                  <c:v>1.087825E-7</c:v>
                </c:pt>
                <c:pt idx="15172">
                  <c:v>1.08795E-7</c:v>
                </c:pt>
                <c:pt idx="15173">
                  <c:v>1.088075E-7</c:v>
                </c:pt>
                <c:pt idx="15174">
                  <c:v>1.0882E-7</c:v>
                </c:pt>
                <c:pt idx="15175">
                  <c:v>1.0883250000000001E-7</c:v>
                </c:pt>
                <c:pt idx="15176">
                  <c:v>1.0884500000000001E-7</c:v>
                </c:pt>
                <c:pt idx="15177">
                  <c:v>1.0885749999999999E-7</c:v>
                </c:pt>
                <c:pt idx="15178">
                  <c:v>1.0886999999999999E-7</c:v>
                </c:pt>
                <c:pt idx="15179">
                  <c:v>1.088825E-7</c:v>
                </c:pt>
                <c:pt idx="15180">
                  <c:v>1.08895E-7</c:v>
                </c:pt>
                <c:pt idx="15181">
                  <c:v>1.089075E-7</c:v>
                </c:pt>
                <c:pt idx="15182">
                  <c:v>1.0892E-7</c:v>
                </c:pt>
                <c:pt idx="15183">
                  <c:v>1.089325E-7</c:v>
                </c:pt>
                <c:pt idx="15184">
                  <c:v>1.08945E-7</c:v>
                </c:pt>
                <c:pt idx="15185">
                  <c:v>1.089575E-7</c:v>
                </c:pt>
                <c:pt idx="15186">
                  <c:v>1.0897E-7</c:v>
                </c:pt>
                <c:pt idx="15187">
                  <c:v>1.089825E-7</c:v>
                </c:pt>
                <c:pt idx="15188">
                  <c:v>1.08995E-7</c:v>
                </c:pt>
                <c:pt idx="15189">
                  <c:v>1.0900750000000001E-7</c:v>
                </c:pt>
                <c:pt idx="15190">
                  <c:v>1.0902000000000001E-7</c:v>
                </c:pt>
                <c:pt idx="15191">
                  <c:v>1.0903249999999999E-7</c:v>
                </c:pt>
                <c:pt idx="15192">
                  <c:v>1.0904499999999999E-7</c:v>
                </c:pt>
                <c:pt idx="15193">
                  <c:v>1.090575E-7</c:v>
                </c:pt>
                <c:pt idx="15194">
                  <c:v>1.0907E-7</c:v>
                </c:pt>
                <c:pt idx="15195">
                  <c:v>1.090825E-7</c:v>
                </c:pt>
                <c:pt idx="15196">
                  <c:v>1.09095E-7</c:v>
                </c:pt>
                <c:pt idx="15197">
                  <c:v>1.091075E-7</c:v>
                </c:pt>
                <c:pt idx="15198">
                  <c:v>1.0912E-7</c:v>
                </c:pt>
                <c:pt idx="15199">
                  <c:v>1.091325E-7</c:v>
                </c:pt>
                <c:pt idx="15200">
                  <c:v>1.09145E-7</c:v>
                </c:pt>
                <c:pt idx="15201">
                  <c:v>1.091575E-7</c:v>
                </c:pt>
                <c:pt idx="15202">
                  <c:v>1.0917E-7</c:v>
                </c:pt>
                <c:pt idx="15203">
                  <c:v>1.0918250000000001E-7</c:v>
                </c:pt>
                <c:pt idx="15204">
                  <c:v>1.0919500000000001E-7</c:v>
                </c:pt>
                <c:pt idx="15205">
                  <c:v>1.0920749999999999E-7</c:v>
                </c:pt>
                <c:pt idx="15206">
                  <c:v>1.0921999999999999E-7</c:v>
                </c:pt>
                <c:pt idx="15207">
                  <c:v>1.092325E-7</c:v>
                </c:pt>
                <c:pt idx="15208">
                  <c:v>1.09245E-7</c:v>
                </c:pt>
                <c:pt idx="15209">
                  <c:v>1.092575E-7</c:v>
                </c:pt>
                <c:pt idx="15210">
                  <c:v>1.0927E-7</c:v>
                </c:pt>
                <c:pt idx="15211">
                  <c:v>1.092825E-7</c:v>
                </c:pt>
                <c:pt idx="15212">
                  <c:v>1.09295E-7</c:v>
                </c:pt>
                <c:pt idx="15213">
                  <c:v>1.093075E-7</c:v>
                </c:pt>
                <c:pt idx="15214">
                  <c:v>1.0932E-7</c:v>
                </c:pt>
                <c:pt idx="15215">
                  <c:v>1.093325E-7</c:v>
                </c:pt>
                <c:pt idx="15216">
                  <c:v>1.09345E-7</c:v>
                </c:pt>
                <c:pt idx="15217">
                  <c:v>1.093575E-7</c:v>
                </c:pt>
                <c:pt idx="15218">
                  <c:v>1.0937000000000001E-7</c:v>
                </c:pt>
                <c:pt idx="15219">
                  <c:v>1.0938249999999999E-7</c:v>
                </c:pt>
                <c:pt idx="15220">
                  <c:v>1.0939499999999999E-7</c:v>
                </c:pt>
                <c:pt idx="15221">
                  <c:v>1.094075E-7</c:v>
                </c:pt>
                <c:pt idx="15222">
                  <c:v>1.0942E-7</c:v>
                </c:pt>
                <c:pt idx="15223">
                  <c:v>1.094325E-7</c:v>
                </c:pt>
                <c:pt idx="15224">
                  <c:v>1.09445E-7</c:v>
                </c:pt>
                <c:pt idx="15225">
                  <c:v>1.094575E-7</c:v>
                </c:pt>
                <c:pt idx="15226">
                  <c:v>1.0947E-7</c:v>
                </c:pt>
                <c:pt idx="15227">
                  <c:v>1.094825E-7</c:v>
                </c:pt>
                <c:pt idx="15228">
                  <c:v>1.09495E-7</c:v>
                </c:pt>
                <c:pt idx="15229">
                  <c:v>1.095075E-7</c:v>
                </c:pt>
                <c:pt idx="15230">
                  <c:v>1.0952E-7</c:v>
                </c:pt>
                <c:pt idx="15231">
                  <c:v>1.095325E-7</c:v>
                </c:pt>
                <c:pt idx="15232">
                  <c:v>1.0954500000000001E-7</c:v>
                </c:pt>
                <c:pt idx="15233">
                  <c:v>1.0955749999999999E-7</c:v>
                </c:pt>
                <c:pt idx="15234">
                  <c:v>1.0956999999999999E-7</c:v>
                </c:pt>
                <c:pt idx="15235">
                  <c:v>1.095825E-7</c:v>
                </c:pt>
                <c:pt idx="15236">
                  <c:v>1.09595E-7</c:v>
                </c:pt>
                <c:pt idx="15237">
                  <c:v>1.096075E-7</c:v>
                </c:pt>
                <c:pt idx="15238">
                  <c:v>1.0962E-7</c:v>
                </c:pt>
                <c:pt idx="15239">
                  <c:v>1.096325E-7</c:v>
                </c:pt>
                <c:pt idx="15240">
                  <c:v>1.09645E-7</c:v>
                </c:pt>
                <c:pt idx="15241">
                  <c:v>1.096575E-7</c:v>
                </c:pt>
                <c:pt idx="15242">
                  <c:v>1.0967E-7</c:v>
                </c:pt>
                <c:pt idx="15243">
                  <c:v>1.096825E-7</c:v>
                </c:pt>
                <c:pt idx="15244">
                  <c:v>1.09695E-7</c:v>
                </c:pt>
                <c:pt idx="15245">
                  <c:v>1.097075E-7</c:v>
                </c:pt>
                <c:pt idx="15246">
                  <c:v>1.0972000000000001E-7</c:v>
                </c:pt>
                <c:pt idx="15247">
                  <c:v>1.0973249999999999E-7</c:v>
                </c:pt>
                <c:pt idx="15248">
                  <c:v>1.0974499999999999E-7</c:v>
                </c:pt>
                <c:pt idx="15249">
                  <c:v>1.097575E-7</c:v>
                </c:pt>
                <c:pt idx="15250">
                  <c:v>1.0977E-7</c:v>
                </c:pt>
                <c:pt idx="15251">
                  <c:v>1.097825E-7</c:v>
                </c:pt>
                <c:pt idx="15252">
                  <c:v>1.09795E-7</c:v>
                </c:pt>
                <c:pt idx="15253">
                  <c:v>1.098075E-7</c:v>
                </c:pt>
                <c:pt idx="15254">
                  <c:v>1.0982E-7</c:v>
                </c:pt>
                <c:pt idx="15255">
                  <c:v>1.098325E-7</c:v>
                </c:pt>
                <c:pt idx="15256">
                  <c:v>1.09845E-7</c:v>
                </c:pt>
                <c:pt idx="15257">
                  <c:v>1.098575E-7</c:v>
                </c:pt>
                <c:pt idx="15258">
                  <c:v>1.0987E-7</c:v>
                </c:pt>
                <c:pt idx="15259">
                  <c:v>1.098825E-7</c:v>
                </c:pt>
                <c:pt idx="15260">
                  <c:v>1.0989500000000001E-7</c:v>
                </c:pt>
                <c:pt idx="15261">
                  <c:v>1.0990750000000001E-7</c:v>
                </c:pt>
                <c:pt idx="15262">
                  <c:v>1.0991999999999999E-7</c:v>
                </c:pt>
                <c:pt idx="15263">
                  <c:v>1.099325E-7</c:v>
                </c:pt>
                <c:pt idx="15264">
                  <c:v>1.09945E-7</c:v>
                </c:pt>
                <c:pt idx="15265">
                  <c:v>1.099575E-7</c:v>
                </c:pt>
                <c:pt idx="15266">
                  <c:v>1.0997E-7</c:v>
                </c:pt>
                <c:pt idx="15267">
                  <c:v>1.099825E-7</c:v>
                </c:pt>
                <c:pt idx="15268">
                  <c:v>1.09995E-7</c:v>
                </c:pt>
                <c:pt idx="15269">
                  <c:v>1.100075E-7</c:v>
                </c:pt>
                <c:pt idx="15270">
                  <c:v>1.1002E-7</c:v>
                </c:pt>
                <c:pt idx="15271">
                  <c:v>1.100325E-7</c:v>
                </c:pt>
                <c:pt idx="15272">
                  <c:v>1.10045E-7</c:v>
                </c:pt>
                <c:pt idx="15273">
                  <c:v>1.100575E-7</c:v>
                </c:pt>
                <c:pt idx="15274">
                  <c:v>1.1007000000000001E-7</c:v>
                </c:pt>
                <c:pt idx="15275">
                  <c:v>1.1008250000000001E-7</c:v>
                </c:pt>
                <c:pt idx="15276">
                  <c:v>1.1009499999999999E-7</c:v>
                </c:pt>
                <c:pt idx="15277">
                  <c:v>1.101075E-7</c:v>
                </c:pt>
                <c:pt idx="15278">
                  <c:v>1.1012E-7</c:v>
                </c:pt>
                <c:pt idx="15279">
                  <c:v>1.101325E-7</c:v>
                </c:pt>
                <c:pt idx="15280">
                  <c:v>1.10145E-7</c:v>
                </c:pt>
                <c:pt idx="15281">
                  <c:v>1.101575E-7</c:v>
                </c:pt>
                <c:pt idx="15282">
                  <c:v>1.1017E-7</c:v>
                </c:pt>
                <c:pt idx="15283">
                  <c:v>1.101825E-7</c:v>
                </c:pt>
                <c:pt idx="15284">
                  <c:v>1.10195E-7</c:v>
                </c:pt>
                <c:pt idx="15285">
                  <c:v>1.102075E-7</c:v>
                </c:pt>
                <c:pt idx="15286">
                  <c:v>1.1022E-7</c:v>
                </c:pt>
                <c:pt idx="15287">
                  <c:v>1.102325E-7</c:v>
                </c:pt>
                <c:pt idx="15288">
                  <c:v>1.1024500000000001E-7</c:v>
                </c:pt>
                <c:pt idx="15289">
                  <c:v>1.1025750000000001E-7</c:v>
                </c:pt>
                <c:pt idx="15290">
                  <c:v>1.1026999999999999E-7</c:v>
                </c:pt>
                <c:pt idx="15291">
                  <c:v>1.102825E-7</c:v>
                </c:pt>
                <c:pt idx="15292">
                  <c:v>1.10295E-7</c:v>
                </c:pt>
                <c:pt idx="15293">
                  <c:v>1.103075E-7</c:v>
                </c:pt>
                <c:pt idx="15294">
                  <c:v>1.1032E-7</c:v>
                </c:pt>
                <c:pt idx="15295">
                  <c:v>1.103325E-7</c:v>
                </c:pt>
                <c:pt idx="15296">
                  <c:v>1.10345E-7</c:v>
                </c:pt>
                <c:pt idx="15297">
                  <c:v>1.103575E-7</c:v>
                </c:pt>
                <c:pt idx="15298">
                  <c:v>1.1037E-7</c:v>
                </c:pt>
                <c:pt idx="15299">
                  <c:v>1.103825E-7</c:v>
                </c:pt>
                <c:pt idx="15300">
                  <c:v>1.10395E-7</c:v>
                </c:pt>
                <c:pt idx="15301">
                  <c:v>1.104075E-7</c:v>
                </c:pt>
                <c:pt idx="15302">
                  <c:v>1.1042000000000001E-7</c:v>
                </c:pt>
                <c:pt idx="15303">
                  <c:v>1.1043250000000001E-7</c:v>
                </c:pt>
                <c:pt idx="15304">
                  <c:v>1.1044499999999999E-7</c:v>
                </c:pt>
                <c:pt idx="15305">
                  <c:v>1.1045749999999999E-7</c:v>
                </c:pt>
                <c:pt idx="15306">
                  <c:v>1.1047E-7</c:v>
                </c:pt>
                <c:pt idx="15307">
                  <c:v>1.104825E-7</c:v>
                </c:pt>
                <c:pt idx="15308">
                  <c:v>1.10495E-7</c:v>
                </c:pt>
                <c:pt idx="15309">
                  <c:v>1.105075E-7</c:v>
                </c:pt>
                <c:pt idx="15310">
                  <c:v>1.1052E-7</c:v>
                </c:pt>
                <c:pt idx="15311">
                  <c:v>1.105325E-7</c:v>
                </c:pt>
                <c:pt idx="15312">
                  <c:v>1.10545E-7</c:v>
                </c:pt>
                <c:pt idx="15313">
                  <c:v>1.105575E-7</c:v>
                </c:pt>
                <c:pt idx="15314">
                  <c:v>1.1057E-7</c:v>
                </c:pt>
                <c:pt idx="15315">
                  <c:v>1.105825E-7</c:v>
                </c:pt>
                <c:pt idx="15316">
                  <c:v>1.1059500000000001E-7</c:v>
                </c:pt>
                <c:pt idx="15317">
                  <c:v>1.1060750000000001E-7</c:v>
                </c:pt>
                <c:pt idx="15318">
                  <c:v>1.1061999999999999E-7</c:v>
                </c:pt>
                <c:pt idx="15319">
                  <c:v>1.1063249999999999E-7</c:v>
                </c:pt>
                <c:pt idx="15320">
                  <c:v>1.10645E-7</c:v>
                </c:pt>
                <c:pt idx="15321">
                  <c:v>1.106575E-7</c:v>
                </c:pt>
                <c:pt idx="15322">
                  <c:v>1.1067E-7</c:v>
                </c:pt>
                <c:pt idx="15323">
                  <c:v>1.106825E-7</c:v>
                </c:pt>
                <c:pt idx="15324">
                  <c:v>1.10695E-7</c:v>
                </c:pt>
                <c:pt idx="15325">
                  <c:v>1.107075E-7</c:v>
                </c:pt>
                <c:pt idx="15326">
                  <c:v>1.1072E-7</c:v>
                </c:pt>
                <c:pt idx="15327">
                  <c:v>1.107325E-7</c:v>
                </c:pt>
                <c:pt idx="15328">
                  <c:v>1.10745E-7</c:v>
                </c:pt>
                <c:pt idx="15329">
                  <c:v>1.107575E-7</c:v>
                </c:pt>
                <c:pt idx="15330">
                  <c:v>1.1077000000000001E-7</c:v>
                </c:pt>
                <c:pt idx="15331">
                  <c:v>1.1078250000000001E-7</c:v>
                </c:pt>
                <c:pt idx="15332">
                  <c:v>1.1079499999999999E-7</c:v>
                </c:pt>
                <c:pt idx="15333">
                  <c:v>1.1080749999999999E-7</c:v>
                </c:pt>
                <c:pt idx="15334">
                  <c:v>1.1082E-7</c:v>
                </c:pt>
                <c:pt idx="15335">
                  <c:v>1.108325E-7</c:v>
                </c:pt>
                <c:pt idx="15336">
                  <c:v>1.10845E-7</c:v>
                </c:pt>
                <c:pt idx="15337">
                  <c:v>1.108575E-7</c:v>
                </c:pt>
                <c:pt idx="15338">
                  <c:v>1.1087E-7</c:v>
                </c:pt>
                <c:pt idx="15339">
                  <c:v>1.108825E-7</c:v>
                </c:pt>
                <c:pt idx="15340">
                  <c:v>1.10895E-7</c:v>
                </c:pt>
                <c:pt idx="15341">
                  <c:v>1.109075E-7</c:v>
                </c:pt>
                <c:pt idx="15342">
                  <c:v>1.1092E-7</c:v>
                </c:pt>
                <c:pt idx="15343">
                  <c:v>1.109325E-7</c:v>
                </c:pt>
                <c:pt idx="15344">
                  <c:v>1.1094500000000001E-7</c:v>
                </c:pt>
                <c:pt idx="15345">
                  <c:v>1.1095750000000001E-7</c:v>
                </c:pt>
                <c:pt idx="15346">
                  <c:v>1.1096999999999999E-7</c:v>
                </c:pt>
                <c:pt idx="15347">
                  <c:v>1.1098249999999999E-7</c:v>
                </c:pt>
                <c:pt idx="15348">
                  <c:v>1.10995E-7</c:v>
                </c:pt>
                <c:pt idx="15349">
                  <c:v>1.110075E-7</c:v>
                </c:pt>
                <c:pt idx="15350">
                  <c:v>1.1102E-7</c:v>
                </c:pt>
                <c:pt idx="15351">
                  <c:v>1.110325E-7</c:v>
                </c:pt>
                <c:pt idx="15352">
                  <c:v>1.11045E-7</c:v>
                </c:pt>
                <c:pt idx="15353">
                  <c:v>1.110575E-7</c:v>
                </c:pt>
                <c:pt idx="15354">
                  <c:v>1.1107E-7</c:v>
                </c:pt>
                <c:pt idx="15355">
                  <c:v>1.110825E-7</c:v>
                </c:pt>
                <c:pt idx="15356">
                  <c:v>1.11095E-7</c:v>
                </c:pt>
                <c:pt idx="15357">
                  <c:v>1.111075E-7</c:v>
                </c:pt>
                <c:pt idx="15358">
                  <c:v>1.1112000000000001E-7</c:v>
                </c:pt>
                <c:pt idx="15359">
                  <c:v>1.1113250000000001E-7</c:v>
                </c:pt>
                <c:pt idx="15360">
                  <c:v>1.1114499999999999E-7</c:v>
                </c:pt>
                <c:pt idx="15361">
                  <c:v>1.1115749999999999E-7</c:v>
                </c:pt>
                <c:pt idx="15362">
                  <c:v>1.1117E-7</c:v>
                </c:pt>
                <c:pt idx="15363">
                  <c:v>1.111825E-7</c:v>
                </c:pt>
                <c:pt idx="15364">
                  <c:v>1.11195E-7</c:v>
                </c:pt>
                <c:pt idx="15365">
                  <c:v>1.112075E-7</c:v>
                </c:pt>
                <c:pt idx="15366">
                  <c:v>1.1122E-7</c:v>
                </c:pt>
                <c:pt idx="15367">
                  <c:v>1.112325E-7</c:v>
                </c:pt>
                <c:pt idx="15368">
                  <c:v>1.11245E-7</c:v>
                </c:pt>
                <c:pt idx="15369">
                  <c:v>1.112575E-7</c:v>
                </c:pt>
                <c:pt idx="15370">
                  <c:v>1.1127E-7</c:v>
                </c:pt>
                <c:pt idx="15371">
                  <c:v>1.112825E-7</c:v>
                </c:pt>
                <c:pt idx="15372">
                  <c:v>1.11295E-7</c:v>
                </c:pt>
                <c:pt idx="15373">
                  <c:v>1.1130750000000001E-7</c:v>
                </c:pt>
                <c:pt idx="15374">
                  <c:v>1.1131999999999999E-7</c:v>
                </c:pt>
                <c:pt idx="15375">
                  <c:v>1.1133249999999999E-7</c:v>
                </c:pt>
                <c:pt idx="15376">
                  <c:v>1.11345E-7</c:v>
                </c:pt>
                <c:pt idx="15377">
                  <c:v>1.113575E-7</c:v>
                </c:pt>
                <c:pt idx="15378">
                  <c:v>1.1137E-7</c:v>
                </c:pt>
                <c:pt idx="15379">
                  <c:v>1.113825E-7</c:v>
                </c:pt>
                <c:pt idx="15380">
                  <c:v>1.11395E-7</c:v>
                </c:pt>
                <c:pt idx="15381">
                  <c:v>1.114075E-7</c:v>
                </c:pt>
                <c:pt idx="15382">
                  <c:v>1.1142E-7</c:v>
                </c:pt>
                <c:pt idx="15383">
                  <c:v>1.114325E-7</c:v>
                </c:pt>
                <c:pt idx="15384">
                  <c:v>1.11445E-7</c:v>
                </c:pt>
                <c:pt idx="15385">
                  <c:v>1.114575E-7</c:v>
                </c:pt>
                <c:pt idx="15386">
                  <c:v>1.1147E-7</c:v>
                </c:pt>
                <c:pt idx="15387">
                  <c:v>1.1148250000000001E-7</c:v>
                </c:pt>
                <c:pt idx="15388">
                  <c:v>1.1149499999999999E-7</c:v>
                </c:pt>
                <c:pt idx="15389">
                  <c:v>1.1150749999999999E-7</c:v>
                </c:pt>
                <c:pt idx="15390">
                  <c:v>1.1152E-7</c:v>
                </c:pt>
                <c:pt idx="15391">
                  <c:v>1.115325E-7</c:v>
                </c:pt>
                <c:pt idx="15392">
                  <c:v>1.11545E-7</c:v>
                </c:pt>
                <c:pt idx="15393">
                  <c:v>1.115575E-7</c:v>
                </c:pt>
                <c:pt idx="15394">
                  <c:v>1.1157E-7</c:v>
                </c:pt>
                <c:pt idx="15395">
                  <c:v>1.115825E-7</c:v>
                </c:pt>
                <c:pt idx="15396">
                  <c:v>1.11595E-7</c:v>
                </c:pt>
                <c:pt idx="15397">
                  <c:v>1.116075E-7</c:v>
                </c:pt>
                <c:pt idx="15398">
                  <c:v>1.1162E-7</c:v>
                </c:pt>
                <c:pt idx="15399">
                  <c:v>1.116325E-7</c:v>
                </c:pt>
                <c:pt idx="15400">
                  <c:v>1.11645E-7</c:v>
                </c:pt>
                <c:pt idx="15401">
                  <c:v>1.1165750000000001E-7</c:v>
                </c:pt>
                <c:pt idx="15402">
                  <c:v>1.1166999999999999E-7</c:v>
                </c:pt>
                <c:pt idx="15403">
                  <c:v>1.1168249999999999E-7</c:v>
                </c:pt>
                <c:pt idx="15404">
                  <c:v>1.11695E-7</c:v>
                </c:pt>
                <c:pt idx="15405">
                  <c:v>1.117075E-7</c:v>
                </c:pt>
                <c:pt idx="15406">
                  <c:v>1.1172E-7</c:v>
                </c:pt>
                <c:pt idx="15407">
                  <c:v>1.117325E-7</c:v>
                </c:pt>
                <c:pt idx="15408">
                  <c:v>1.11745E-7</c:v>
                </c:pt>
                <c:pt idx="15409">
                  <c:v>1.117575E-7</c:v>
                </c:pt>
                <c:pt idx="15410">
                  <c:v>1.1177E-7</c:v>
                </c:pt>
                <c:pt idx="15411">
                  <c:v>1.117825E-7</c:v>
                </c:pt>
                <c:pt idx="15412">
                  <c:v>1.11795E-7</c:v>
                </c:pt>
                <c:pt idx="15413">
                  <c:v>1.118075E-7</c:v>
                </c:pt>
                <c:pt idx="15414">
                  <c:v>1.1182E-7</c:v>
                </c:pt>
                <c:pt idx="15415">
                  <c:v>1.1183250000000001E-7</c:v>
                </c:pt>
                <c:pt idx="15416">
                  <c:v>1.1184500000000001E-7</c:v>
                </c:pt>
                <c:pt idx="15417">
                  <c:v>1.1185749999999999E-7</c:v>
                </c:pt>
                <c:pt idx="15418">
                  <c:v>1.1187E-7</c:v>
                </c:pt>
                <c:pt idx="15419">
                  <c:v>1.118825E-7</c:v>
                </c:pt>
                <c:pt idx="15420">
                  <c:v>1.11895E-7</c:v>
                </c:pt>
                <c:pt idx="15421">
                  <c:v>1.119075E-7</c:v>
                </c:pt>
                <c:pt idx="15422">
                  <c:v>1.1192E-7</c:v>
                </c:pt>
                <c:pt idx="15423">
                  <c:v>1.119325E-7</c:v>
                </c:pt>
                <c:pt idx="15424">
                  <c:v>1.11945E-7</c:v>
                </c:pt>
                <c:pt idx="15425">
                  <c:v>1.119575E-7</c:v>
                </c:pt>
                <c:pt idx="15426">
                  <c:v>1.1197E-7</c:v>
                </c:pt>
                <c:pt idx="15427">
                  <c:v>1.119825E-7</c:v>
                </c:pt>
                <c:pt idx="15428">
                  <c:v>1.11995E-7</c:v>
                </c:pt>
                <c:pt idx="15429">
                  <c:v>1.1200750000000001E-7</c:v>
                </c:pt>
                <c:pt idx="15430">
                  <c:v>1.1202000000000001E-7</c:v>
                </c:pt>
                <c:pt idx="15431">
                  <c:v>1.1203249999999999E-7</c:v>
                </c:pt>
                <c:pt idx="15432">
                  <c:v>1.12045E-7</c:v>
                </c:pt>
                <c:pt idx="15433">
                  <c:v>1.120575E-7</c:v>
                </c:pt>
                <c:pt idx="15434">
                  <c:v>1.1207E-7</c:v>
                </c:pt>
                <c:pt idx="15435">
                  <c:v>1.120825E-7</c:v>
                </c:pt>
                <c:pt idx="15436">
                  <c:v>1.12095E-7</c:v>
                </c:pt>
                <c:pt idx="15437">
                  <c:v>1.121075E-7</c:v>
                </c:pt>
                <c:pt idx="15438">
                  <c:v>1.1212E-7</c:v>
                </c:pt>
                <c:pt idx="15439">
                  <c:v>1.121325E-7</c:v>
                </c:pt>
                <c:pt idx="15440">
                  <c:v>1.12145E-7</c:v>
                </c:pt>
                <c:pt idx="15441">
                  <c:v>1.121575E-7</c:v>
                </c:pt>
                <c:pt idx="15442">
                  <c:v>1.1217E-7</c:v>
                </c:pt>
                <c:pt idx="15443">
                  <c:v>1.1218250000000001E-7</c:v>
                </c:pt>
                <c:pt idx="15444">
                  <c:v>1.1219500000000001E-7</c:v>
                </c:pt>
                <c:pt idx="15445">
                  <c:v>1.1220749999999999E-7</c:v>
                </c:pt>
                <c:pt idx="15446">
                  <c:v>1.1222E-7</c:v>
                </c:pt>
                <c:pt idx="15447">
                  <c:v>1.122325E-7</c:v>
                </c:pt>
                <c:pt idx="15448">
                  <c:v>1.12245E-7</c:v>
                </c:pt>
                <c:pt idx="15449">
                  <c:v>1.122575E-7</c:v>
                </c:pt>
                <c:pt idx="15450">
                  <c:v>1.1227E-7</c:v>
                </c:pt>
                <c:pt idx="15451">
                  <c:v>1.122825E-7</c:v>
                </c:pt>
                <c:pt idx="15452">
                  <c:v>1.12295E-7</c:v>
                </c:pt>
                <c:pt idx="15453">
                  <c:v>1.123075E-7</c:v>
                </c:pt>
                <c:pt idx="15454">
                  <c:v>1.1232E-7</c:v>
                </c:pt>
                <c:pt idx="15455">
                  <c:v>1.123325E-7</c:v>
                </c:pt>
                <c:pt idx="15456">
                  <c:v>1.12345E-7</c:v>
                </c:pt>
                <c:pt idx="15457">
                  <c:v>1.1235750000000001E-7</c:v>
                </c:pt>
                <c:pt idx="15458">
                  <c:v>1.1237000000000001E-7</c:v>
                </c:pt>
                <c:pt idx="15459">
                  <c:v>1.1238249999999999E-7</c:v>
                </c:pt>
                <c:pt idx="15460">
                  <c:v>1.1239499999999999E-7</c:v>
                </c:pt>
                <c:pt idx="15461">
                  <c:v>1.124075E-7</c:v>
                </c:pt>
                <c:pt idx="15462">
                  <c:v>1.1242E-7</c:v>
                </c:pt>
                <c:pt idx="15463">
                  <c:v>1.124325E-7</c:v>
                </c:pt>
                <c:pt idx="15464">
                  <c:v>1.12445E-7</c:v>
                </c:pt>
                <c:pt idx="15465">
                  <c:v>1.124575E-7</c:v>
                </c:pt>
                <c:pt idx="15466">
                  <c:v>1.1247E-7</c:v>
                </c:pt>
                <c:pt idx="15467">
                  <c:v>1.124825E-7</c:v>
                </c:pt>
                <c:pt idx="15468">
                  <c:v>1.12495E-7</c:v>
                </c:pt>
                <c:pt idx="15469">
                  <c:v>1.125075E-7</c:v>
                </c:pt>
                <c:pt idx="15470">
                  <c:v>1.1252E-7</c:v>
                </c:pt>
                <c:pt idx="15471">
                  <c:v>1.1253250000000001E-7</c:v>
                </c:pt>
                <c:pt idx="15472">
                  <c:v>1.1254500000000001E-7</c:v>
                </c:pt>
                <c:pt idx="15473">
                  <c:v>1.1255749999999999E-7</c:v>
                </c:pt>
                <c:pt idx="15474">
                  <c:v>1.1256999999999999E-7</c:v>
                </c:pt>
                <c:pt idx="15475">
                  <c:v>1.125825E-7</c:v>
                </c:pt>
                <c:pt idx="15476">
                  <c:v>1.12595E-7</c:v>
                </c:pt>
                <c:pt idx="15477">
                  <c:v>1.126075E-7</c:v>
                </c:pt>
                <c:pt idx="15478">
                  <c:v>1.1262E-7</c:v>
                </c:pt>
                <c:pt idx="15479">
                  <c:v>1.126325E-7</c:v>
                </c:pt>
                <c:pt idx="15480">
                  <c:v>1.12645E-7</c:v>
                </c:pt>
                <c:pt idx="15481">
                  <c:v>1.126575E-7</c:v>
                </c:pt>
                <c:pt idx="15482">
                  <c:v>1.1267E-7</c:v>
                </c:pt>
                <c:pt idx="15483">
                  <c:v>1.126825E-7</c:v>
                </c:pt>
                <c:pt idx="15484">
                  <c:v>1.12695E-7</c:v>
                </c:pt>
                <c:pt idx="15485">
                  <c:v>1.1270750000000001E-7</c:v>
                </c:pt>
                <c:pt idx="15486">
                  <c:v>1.1272000000000001E-7</c:v>
                </c:pt>
                <c:pt idx="15487">
                  <c:v>1.1273249999999999E-7</c:v>
                </c:pt>
                <c:pt idx="15488">
                  <c:v>1.1274499999999999E-7</c:v>
                </c:pt>
                <c:pt idx="15489">
                  <c:v>1.127575E-7</c:v>
                </c:pt>
                <c:pt idx="15490">
                  <c:v>1.1277E-7</c:v>
                </c:pt>
                <c:pt idx="15491">
                  <c:v>1.127825E-7</c:v>
                </c:pt>
                <c:pt idx="15492">
                  <c:v>1.12795E-7</c:v>
                </c:pt>
                <c:pt idx="15493">
                  <c:v>1.128075E-7</c:v>
                </c:pt>
                <c:pt idx="15494">
                  <c:v>1.1282E-7</c:v>
                </c:pt>
                <c:pt idx="15495">
                  <c:v>1.128325E-7</c:v>
                </c:pt>
                <c:pt idx="15496">
                  <c:v>1.12845E-7</c:v>
                </c:pt>
                <c:pt idx="15497">
                  <c:v>1.128575E-7</c:v>
                </c:pt>
                <c:pt idx="15498">
                  <c:v>1.1287E-7</c:v>
                </c:pt>
                <c:pt idx="15499">
                  <c:v>1.1288250000000001E-7</c:v>
                </c:pt>
                <c:pt idx="15500">
                  <c:v>1.1289500000000001E-7</c:v>
                </c:pt>
                <c:pt idx="15501">
                  <c:v>1.1290749999999999E-7</c:v>
                </c:pt>
                <c:pt idx="15502">
                  <c:v>1.1291999999999999E-7</c:v>
                </c:pt>
                <c:pt idx="15503">
                  <c:v>1.129325E-7</c:v>
                </c:pt>
                <c:pt idx="15504">
                  <c:v>1.12945E-7</c:v>
                </c:pt>
                <c:pt idx="15505">
                  <c:v>1.129575E-7</c:v>
                </c:pt>
                <c:pt idx="15506">
                  <c:v>1.1297E-7</c:v>
                </c:pt>
                <c:pt idx="15507">
                  <c:v>1.129825E-7</c:v>
                </c:pt>
                <c:pt idx="15508">
                  <c:v>1.12995E-7</c:v>
                </c:pt>
                <c:pt idx="15509">
                  <c:v>1.130075E-7</c:v>
                </c:pt>
                <c:pt idx="15510">
                  <c:v>1.1302E-7</c:v>
                </c:pt>
                <c:pt idx="15511">
                  <c:v>1.130325E-7</c:v>
                </c:pt>
                <c:pt idx="15512">
                  <c:v>1.13045E-7</c:v>
                </c:pt>
                <c:pt idx="15513">
                  <c:v>1.1305750000000001E-7</c:v>
                </c:pt>
                <c:pt idx="15514">
                  <c:v>1.1307000000000001E-7</c:v>
                </c:pt>
                <c:pt idx="15515">
                  <c:v>1.1308249999999999E-7</c:v>
                </c:pt>
                <c:pt idx="15516">
                  <c:v>1.1309499999999999E-7</c:v>
                </c:pt>
                <c:pt idx="15517">
                  <c:v>1.131075E-7</c:v>
                </c:pt>
                <c:pt idx="15518">
                  <c:v>1.1312E-7</c:v>
                </c:pt>
                <c:pt idx="15519">
                  <c:v>1.131325E-7</c:v>
                </c:pt>
                <c:pt idx="15520">
                  <c:v>1.13145E-7</c:v>
                </c:pt>
                <c:pt idx="15521">
                  <c:v>1.131575E-7</c:v>
                </c:pt>
                <c:pt idx="15522">
                  <c:v>1.1317E-7</c:v>
                </c:pt>
                <c:pt idx="15523">
                  <c:v>1.131825E-7</c:v>
                </c:pt>
                <c:pt idx="15524">
                  <c:v>1.13195E-7</c:v>
                </c:pt>
                <c:pt idx="15525">
                  <c:v>1.132075E-7</c:v>
                </c:pt>
                <c:pt idx="15526">
                  <c:v>1.1322E-7</c:v>
                </c:pt>
                <c:pt idx="15527">
                  <c:v>1.132325E-7</c:v>
                </c:pt>
                <c:pt idx="15528">
                  <c:v>1.1324500000000001E-7</c:v>
                </c:pt>
                <c:pt idx="15529">
                  <c:v>1.1325749999999999E-7</c:v>
                </c:pt>
                <c:pt idx="15530">
                  <c:v>1.1326999999999999E-7</c:v>
                </c:pt>
                <c:pt idx="15531">
                  <c:v>1.132825E-7</c:v>
                </c:pt>
                <c:pt idx="15532">
                  <c:v>1.13295E-7</c:v>
                </c:pt>
                <c:pt idx="15533">
                  <c:v>1.133075E-7</c:v>
                </c:pt>
                <c:pt idx="15534">
                  <c:v>1.1332E-7</c:v>
                </c:pt>
                <c:pt idx="15535">
                  <c:v>1.133325E-7</c:v>
                </c:pt>
                <c:pt idx="15536">
                  <c:v>1.13345E-7</c:v>
                </c:pt>
                <c:pt idx="15537">
                  <c:v>1.133575E-7</c:v>
                </c:pt>
                <c:pt idx="15538">
                  <c:v>1.1337E-7</c:v>
                </c:pt>
                <c:pt idx="15539">
                  <c:v>1.133825E-7</c:v>
                </c:pt>
                <c:pt idx="15540">
                  <c:v>1.13395E-7</c:v>
                </c:pt>
                <c:pt idx="15541">
                  <c:v>1.134075E-7</c:v>
                </c:pt>
                <c:pt idx="15542">
                  <c:v>1.1342000000000001E-7</c:v>
                </c:pt>
                <c:pt idx="15543">
                  <c:v>1.1343249999999999E-7</c:v>
                </c:pt>
                <c:pt idx="15544">
                  <c:v>1.1344499999999999E-7</c:v>
                </c:pt>
                <c:pt idx="15545">
                  <c:v>1.134575E-7</c:v>
                </c:pt>
                <c:pt idx="15546">
                  <c:v>1.1347E-7</c:v>
                </c:pt>
                <c:pt idx="15547">
                  <c:v>1.134825E-7</c:v>
                </c:pt>
                <c:pt idx="15548">
                  <c:v>1.13495E-7</c:v>
                </c:pt>
                <c:pt idx="15549">
                  <c:v>1.135075E-7</c:v>
                </c:pt>
                <c:pt idx="15550">
                  <c:v>1.1352E-7</c:v>
                </c:pt>
                <c:pt idx="15551">
                  <c:v>1.135325E-7</c:v>
                </c:pt>
                <c:pt idx="15552">
                  <c:v>1.13545E-7</c:v>
                </c:pt>
                <c:pt idx="15553">
                  <c:v>1.135575E-7</c:v>
                </c:pt>
                <c:pt idx="15554">
                  <c:v>1.1357E-7</c:v>
                </c:pt>
                <c:pt idx="15555">
                  <c:v>1.135825E-7</c:v>
                </c:pt>
                <c:pt idx="15556">
                  <c:v>1.1359500000000001E-7</c:v>
                </c:pt>
                <c:pt idx="15557">
                  <c:v>1.1360749999999999E-7</c:v>
                </c:pt>
                <c:pt idx="15558">
                  <c:v>1.1361999999999999E-7</c:v>
                </c:pt>
                <c:pt idx="15559">
                  <c:v>1.136325E-7</c:v>
                </c:pt>
                <c:pt idx="15560">
                  <c:v>1.13645E-7</c:v>
                </c:pt>
                <c:pt idx="15561">
                  <c:v>1.136575E-7</c:v>
                </c:pt>
                <c:pt idx="15562">
                  <c:v>1.1367E-7</c:v>
                </c:pt>
                <c:pt idx="15563">
                  <c:v>1.136825E-7</c:v>
                </c:pt>
                <c:pt idx="15564">
                  <c:v>1.13695E-7</c:v>
                </c:pt>
                <c:pt idx="15565">
                  <c:v>1.137075E-7</c:v>
                </c:pt>
                <c:pt idx="15566">
                  <c:v>1.1372E-7</c:v>
                </c:pt>
                <c:pt idx="15567">
                  <c:v>1.137325E-7</c:v>
                </c:pt>
                <c:pt idx="15568">
                  <c:v>1.13745E-7</c:v>
                </c:pt>
                <c:pt idx="15569">
                  <c:v>1.137575E-7</c:v>
                </c:pt>
                <c:pt idx="15570">
                  <c:v>1.1377000000000001E-7</c:v>
                </c:pt>
                <c:pt idx="15571">
                  <c:v>1.1378250000000001E-7</c:v>
                </c:pt>
                <c:pt idx="15572">
                  <c:v>1.1379499999999999E-7</c:v>
                </c:pt>
                <c:pt idx="15573">
                  <c:v>1.138075E-7</c:v>
                </c:pt>
                <c:pt idx="15574">
                  <c:v>1.1382E-7</c:v>
                </c:pt>
                <c:pt idx="15575">
                  <c:v>1.138325E-7</c:v>
                </c:pt>
                <c:pt idx="15576">
                  <c:v>1.13845E-7</c:v>
                </c:pt>
                <c:pt idx="15577">
                  <c:v>1.138575E-7</c:v>
                </c:pt>
                <c:pt idx="15578">
                  <c:v>1.1387E-7</c:v>
                </c:pt>
                <c:pt idx="15579">
                  <c:v>1.138825E-7</c:v>
                </c:pt>
                <c:pt idx="15580">
                  <c:v>1.13895E-7</c:v>
                </c:pt>
                <c:pt idx="15581">
                  <c:v>1.139075E-7</c:v>
                </c:pt>
                <c:pt idx="15582">
                  <c:v>1.1392E-7</c:v>
                </c:pt>
                <c:pt idx="15583">
                  <c:v>1.139325E-7</c:v>
                </c:pt>
                <c:pt idx="15584">
                  <c:v>1.1394500000000001E-7</c:v>
                </c:pt>
                <c:pt idx="15585">
                  <c:v>1.1395750000000001E-7</c:v>
                </c:pt>
                <c:pt idx="15586">
                  <c:v>1.1396999999999999E-7</c:v>
                </c:pt>
                <c:pt idx="15587">
                  <c:v>1.139825E-7</c:v>
                </c:pt>
                <c:pt idx="15588">
                  <c:v>1.13995E-7</c:v>
                </c:pt>
                <c:pt idx="15589">
                  <c:v>1.140075E-7</c:v>
                </c:pt>
                <c:pt idx="15590">
                  <c:v>1.1402E-7</c:v>
                </c:pt>
                <c:pt idx="15591">
                  <c:v>1.140325E-7</c:v>
                </c:pt>
                <c:pt idx="15592">
                  <c:v>1.14045E-7</c:v>
                </c:pt>
                <c:pt idx="15593">
                  <c:v>1.140575E-7</c:v>
                </c:pt>
                <c:pt idx="15594">
                  <c:v>1.1407E-7</c:v>
                </c:pt>
                <c:pt idx="15595">
                  <c:v>1.140825E-7</c:v>
                </c:pt>
                <c:pt idx="15596">
                  <c:v>1.14095E-7</c:v>
                </c:pt>
                <c:pt idx="15597">
                  <c:v>1.141075E-7</c:v>
                </c:pt>
                <c:pt idx="15598">
                  <c:v>1.1412000000000001E-7</c:v>
                </c:pt>
                <c:pt idx="15599">
                  <c:v>1.1413250000000001E-7</c:v>
                </c:pt>
                <c:pt idx="15600">
                  <c:v>1.1414499999999999E-7</c:v>
                </c:pt>
                <c:pt idx="15601">
                  <c:v>1.141575E-7</c:v>
                </c:pt>
                <c:pt idx="15602">
                  <c:v>1.1417E-7</c:v>
                </c:pt>
                <c:pt idx="15603">
                  <c:v>1.141825E-7</c:v>
                </c:pt>
                <c:pt idx="15604">
                  <c:v>1.14195E-7</c:v>
                </c:pt>
                <c:pt idx="15605">
                  <c:v>1.142075E-7</c:v>
                </c:pt>
                <c:pt idx="15606">
                  <c:v>1.1422E-7</c:v>
                </c:pt>
                <c:pt idx="15607">
                  <c:v>1.142325E-7</c:v>
                </c:pt>
                <c:pt idx="15608">
                  <c:v>1.14245E-7</c:v>
                </c:pt>
                <c:pt idx="15609">
                  <c:v>1.142575E-7</c:v>
                </c:pt>
                <c:pt idx="15610">
                  <c:v>1.1427E-7</c:v>
                </c:pt>
                <c:pt idx="15611">
                  <c:v>1.142825E-7</c:v>
                </c:pt>
                <c:pt idx="15612">
                  <c:v>1.1429500000000001E-7</c:v>
                </c:pt>
                <c:pt idx="15613">
                  <c:v>1.1430750000000001E-7</c:v>
                </c:pt>
                <c:pt idx="15614">
                  <c:v>1.1431999999999999E-7</c:v>
                </c:pt>
                <c:pt idx="15615">
                  <c:v>1.1433249999999999E-7</c:v>
                </c:pt>
                <c:pt idx="15616">
                  <c:v>1.14345E-7</c:v>
                </c:pt>
                <c:pt idx="15617">
                  <c:v>1.143575E-7</c:v>
                </c:pt>
                <c:pt idx="15618">
                  <c:v>1.1437E-7</c:v>
                </c:pt>
                <c:pt idx="15619">
                  <c:v>1.143825E-7</c:v>
                </c:pt>
                <c:pt idx="15620">
                  <c:v>1.14395E-7</c:v>
                </c:pt>
                <c:pt idx="15621">
                  <c:v>1.144075E-7</c:v>
                </c:pt>
                <c:pt idx="15622">
                  <c:v>1.1442E-7</c:v>
                </c:pt>
                <c:pt idx="15623">
                  <c:v>1.144325E-7</c:v>
                </c:pt>
                <c:pt idx="15624">
                  <c:v>1.14445E-7</c:v>
                </c:pt>
                <c:pt idx="15625">
                  <c:v>1.144575E-7</c:v>
                </c:pt>
                <c:pt idx="15626">
                  <c:v>1.1447000000000001E-7</c:v>
                </c:pt>
                <c:pt idx="15627">
                  <c:v>1.1448250000000001E-7</c:v>
                </c:pt>
                <c:pt idx="15628">
                  <c:v>1.1449499999999999E-7</c:v>
                </c:pt>
                <c:pt idx="15629">
                  <c:v>1.1450749999999999E-7</c:v>
                </c:pt>
                <c:pt idx="15630">
                  <c:v>1.1452E-7</c:v>
                </c:pt>
                <c:pt idx="15631">
                  <c:v>1.145325E-7</c:v>
                </c:pt>
                <c:pt idx="15632">
                  <c:v>1.14545E-7</c:v>
                </c:pt>
                <c:pt idx="15633">
                  <c:v>1.145575E-7</c:v>
                </c:pt>
                <c:pt idx="15634">
                  <c:v>1.1457E-7</c:v>
                </c:pt>
                <c:pt idx="15635">
                  <c:v>1.145825E-7</c:v>
                </c:pt>
                <c:pt idx="15636">
                  <c:v>1.14595E-7</c:v>
                </c:pt>
                <c:pt idx="15637">
                  <c:v>1.146075E-7</c:v>
                </c:pt>
                <c:pt idx="15638">
                  <c:v>1.1462E-7</c:v>
                </c:pt>
                <c:pt idx="15639">
                  <c:v>1.146325E-7</c:v>
                </c:pt>
                <c:pt idx="15640">
                  <c:v>1.1464500000000001E-7</c:v>
                </c:pt>
                <c:pt idx="15641">
                  <c:v>1.1465750000000001E-7</c:v>
                </c:pt>
                <c:pt idx="15642">
                  <c:v>1.1466999999999999E-7</c:v>
                </c:pt>
                <c:pt idx="15643">
                  <c:v>1.1468249999999999E-7</c:v>
                </c:pt>
                <c:pt idx="15644">
                  <c:v>1.14695E-7</c:v>
                </c:pt>
                <c:pt idx="15645">
                  <c:v>1.147075E-7</c:v>
                </c:pt>
                <c:pt idx="15646">
                  <c:v>1.1472E-7</c:v>
                </c:pt>
                <c:pt idx="15647">
                  <c:v>1.147325E-7</c:v>
                </c:pt>
                <c:pt idx="15648">
                  <c:v>1.14745E-7</c:v>
                </c:pt>
                <c:pt idx="15649">
                  <c:v>1.147575E-7</c:v>
                </c:pt>
                <c:pt idx="15650">
                  <c:v>1.1477E-7</c:v>
                </c:pt>
                <c:pt idx="15651">
                  <c:v>1.147825E-7</c:v>
                </c:pt>
                <c:pt idx="15652">
                  <c:v>1.14795E-7</c:v>
                </c:pt>
                <c:pt idx="15653">
                  <c:v>1.148075E-7</c:v>
                </c:pt>
                <c:pt idx="15654">
                  <c:v>1.1482000000000001E-7</c:v>
                </c:pt>
                <c:pt idx="15655">
                  <c:v>1.1483250000000001E-7</c:v>
                </c:pt>
                <c:pt idx="15656">
                  <c:v>1.1484499999999999E-7</c:v>
                </c:pt>
                <c:pt idx="15657">
                  <c:v>1.1485749999999999E-7</c:v>
                </c:pt>
                <c:pt idx="15658">
                  <c:v>1.1487E-7</c:v>
                </c:pt>
                <c:pt idx="15659">
                  <c:v>1.148825E-7</c:v>
                </c:pt>
                <c:pt idx="15660">
                  <c:v>1.14895E-7</c:v>
                </c:pt>
                <c:pt idx="15661">
                  <c:v>1.149075E-7</c:v>
                </c:pt>
                <c:pt idx="15662">
                  <c:v>1.1492E-7</c:v>
                </c:pt>
                <c:pt idx="15663">
                  <c:v>1.149325E-7</c:v>
                </c:pt>
                <c:pt idx="15664">
                  <c:v>1.14945E-7</c:v>
                </c:pt>
                <c:pt idx="15665">
                  <c:v>1.149575E-7</c:v>
                </c:pt>
                <c:pt idx="15666">
                  <c:v>1.1497E-7</c:v>
                </c:pt>
                <c:pt idx="15667">
                  <c:v>1.149825E-7</c:v>
                </c:pt>
                <c:pt idx="15668">
                  <c:v>1.1499500000000001E-7</c:v>
                </c:pt>
                <c:pt idx="15669">
                  <c:v>1.1500750000000001E-7</c:v>
                </c:pt>
                <c:pt idx="15670">
                  <c:v>1.1501999999999999E-7</c:v>
                </c:pt>
                <c:pt idx="15671">
                  <c:v>1.1503249999999999E-7</c:v>
                </c:pt>
                <c:pt idx="15672">
                  <c:v>1.15045E-7</c:v>
                </c:pt>
                <c:pt idx="15673">
                  <c:v>1.150575E-7</c:v>
                </c:pt>
                <c:pt idx="15674">
                  <c:v>1.1507E-7</c:v>
                </c:pt>
                <c:pt idx="15675">
                  <c:v>1.150825E-7</c:v>
                </c:pt>
                <c:pt idx="15676">
                  <c:v>1.15095E-7</c:v>
                </c:pt>
                <c:pt idx="15677">
                  <c:v>1.151075E-7</c:v>
                </c:pt>
                <c:pt idx="15678">
                  <c:v>1.1512E-7</c:v>
                </c:pt>
                <c:pt idx="15679">
                  <c:v>1.151325E-7</c:v>
                </c:pt>
                <c:pt idx="15680">
                  <c:v>1.15145E-7</c:v>
                </c:pt>
                <c:pt idx="15681">
                  <c:v>1.151575E-7</c:v>
                </c:pt>
                <c:pt idx="15682">
                  <c:v>1.1517E-7</c:v>
                </c:pt>
                <c:pt idx="15683">
                  <c:v>1.1518250000000001E-7</c:v>
                </c:pt>
                <c:pt idx="15684">
                  <c:v>1.1519499999999999E-7</c:v>
                </c:pt>
                <c:pt idx="15685">
                  <c:v>1.1520749999999999E-7</c:v>
                </c:pt>
                <c:pt idx="15686">
                  <c:v>1.1522E-7</c:v>
                </c:pt>
                <c:pt idx="15687">
                  <c:v>1.152325E-7</c:v>
                </c:pt>
                <c:pt idx="15688">
                  <c:v>1.15245E-7</c:v>
                </c:pt>
                <c:pt idx="15689">
                  <c:v>1.152575E-7</c:v>
                </c:pt>
                <c:pt idx="15690">
                  <c:v>1.1527E-7</c:v>
                </c:pt>
                <c:pt idx="15691">
                  <c:v>1.152825E-7</c:v>
                </c:pt>
                <c:pt idx="15692">
                  <c:v>1.15295E-7</c:v>
                </c:pt>
                <c:pt idx="15693">
                  <c:v>1.153075E-7</c:v>
                </c:pt>
                <c:pt idx="15694">
                  <c:v>1.1532E-7</c:v>
                </c:pt>
                <c:pt idx="15695">
                  <c:v>1.153325E-7</c:v>
                </c:pt>
                <c:pt idx="15696">
                  <c:v>1.15345E-7</c:v>
                </c:pt>
                <c:pt idx="15697">
                  <c:v>1.1535750000000001E-7</c:v>
                </c:pt>
                <c:pt idx="15698">
                  <c:v>1.1536999999999999E-7</c:v>
                </c:pt>
                <c:pt idx="15699">
                  <c:v>1.1538249999999999E-7</c:v>
                </c:pt>
                <c:pt idx="15700">
                  <c:v>1.15395E-7</c:v>
                </c:pt>
                <c:pt idx="15701">
                  <c:v>1.154075E-7</c:v>
                </c:pt>
                <c:pt idx="15702">
                  <c:v>1.1542E-7</c:v>
                </c:pt>
                <c:pt idx="15703">
                  <c:v>1.154325E-7</c:v>
                </c:pt>
                <c:pt idx="15704">
                  <c:v>1.15445E-7</c:v>
                </c:pt>
                <c:pt idx="15705">
                  <c:v>1.154575E-7</c:v>
                </c:pt>
                <c:pt idx="15706">
                  <c:v>1.1547E-7</c:v>
                </c:pt>
                <c:pt idx="15707">
                  <c:v>1.154825E-7</c:v>
                </c:pt>
                <c:pt idx="15708">
                  <c:v>1.15495E-7</c:v>
                </c:pt>
                <c:pt idx="15709">
                  <c:v>1.155075E-7</c:v>
                </c:pt>
                <c:pt idx="15710">
                  <c:v>1.1552E-7</c:v>
                </c:pt>
                <c:pt idx="15711">
                  <c:v>1.1553250000000001E-7</c:v>
                </c:pt>
                <c:pt idx="15712">
                  <c:v>1.1554499999999999E-7</c:v>
                </c:pt>
                <c:pt idx="15713">
                  <c:v>1.1555749999999999E-7</c:v>
                </c:pt>
                <c:pt idx="15714">
                  <c:v>1.1557E-7</c:v>
                </c:pt>
                <c:pt idx="15715">
                  <c:v>1.155825E-7</c:v>
                </c:pt>
                <c:pt idx="15716">
                  <c:v>1.15595E-7</c:v>
                </c:pt>
                <c:pt idx="15717">
                  <c:v>1.156075E-7</c:v>
                </c:pt>
                <c:pt idx="15718">
                  <c:v>1.1562E-7</c:v>
                </c:pt>
                <c:pt idx="15719">
                  <c:v>1.156325E-7</c:v>
                </c:pt>
                <c:pt idx="15720">
                  <c:v>1.15645E-7</c:v>
                </c:pt>
                <c:pt idx="15721">
                  <c:v>1.156575E-7</c:v>
                </c:pt>
                <c:pt idx="15722">
                  <c:v>1.1567E-7</c:v>
                </c:pt>
                <c:pt idx="15723">
                  <c:v>1.156825E-7</c:v>
                </c:pt>
                <c:pt idx="15724">
                  <c:v>1.15695E-7</c:v>
                </c:pt>
                <c:pt idx="15725">
                  <c:v>1.1570750000000001E-7</c:v>
                </c:pt>
                <c:pt idx="15726">
                  <c:v>1.1572000000000001E-7</c:v>
                </c:pt>
                <c:pt idx="15727">
                  <c:v>1.1573249999999999E-7</c:v>
                </c:pt>
                <c:pt idx="15728">
                  <c:v>1.15745E-7</c:v>
                </c:pt>
                <c:pt idx="15729">
                  <c:v>1.157575E-7</c:v>
                </c:pt>
                <c:pt idx="15730">
                  <c:v>1.1577E-7</c:v>
                </c:pt>
                <c:pt idx="15731">
                  <c:v>1.157825E-7</c:v>
                </c:pt>
                <c:pt idx="15732">
                  <c:v>1.15795E-7</c:v>
                </c:pt>
                <c:pt idx="15733">
                  <c:v>1.158075E-7</c:v>
                </c:pt>
                <c:pt idx="15734">
                  <c:v>1.1582E-7</c:v>
                </c:pt>
                <c:pt idx="15735">
                  <c:v>1.158325E-7</c:v>
                </c:pt>
                <c:pt idx="15736">
                  <c:v>1.15845E-7</c:v>
                </c:pt>
                <c:pt idx="15737">
                  <c:v>1.158575E-7</c:v>
                </c:pt>
                <c:pt idx="15738">
                  <c:v>1.1587E-7</c:v>
                </c:pt>
                <c:pt idx="15739">
                  <c:v>1.1588250000000001E-7</c:v>
                </c:pt>
                <c:pt idx="15740">
                  <c:v>1.1589500000000001E-7</c:v>
                </c:pt>
                <c:pt idx="15741">
                  <c:v>1.1590749999999999E-7</c:v>
                </c:pt>
                <c:pt idx="15742">
                  <c:v>1.1592E-7</c:v>
                </c:pt>
                <c:pt idx="15743">
                  <c:v>1.159325E-7</c:v>
                </c:pt>
                <c:pt idx="15744">
                  <c:v>1.15945E-7</c:v>
                </c:pt>
                <c:pt idx="15745">
                  <c:v>1.159575E-7</c:v>
                </c:pt>
                <c:pt idx="15746">
                  <c:v>1.1597E-7</c:v>
                </c:pt>
                <c:pt idx="15747">
                  <c:v>1.159825E-7</c:v>
                </c:pt>
                <c:pt idx="15748">
                  <c:v>1.15995E-7</c:v>
                </c:pt>
                <c:pt idx="15749">
                  <c:v>1.160075E-7</c:v>
                </c:pt>
                <c:pt idx="15750">
                  <c:v>1.1602E-7</c:v>
                </c:pt>
                <c:pt idx="15751">
                  <c:v>1.160325E-7</c:v>
                </c:pt>
                <c:pt idx="15752">
                  <c:v>1.16045E-7</c:v>
                </c:pt>
                <c:pt idx="15753">
                  <c:v>1.1605750000000001E-7</c:v>
                </c:pt>
                <c:pt idx="15754">
                  <c:v>1.1607000000000001E-7</c:v>
                </c:pt>
                <c:pt idx="15755">
                  <c:v>1.1608249999999999E-7</c:v>
                </c:pt>
                <c:pt idx="15756">
                  <c:v>1.16095E-7</c:v>
                </c:pt>
                <c:pt idx="15757">
                  <c:v>1.161075E-7</c:v>
                </c:pt>
                <c:pt idx="15758">
                  <c:v>1.1612E-7</c:v>
                </c:pt>
                <c:pt idx="15759">
                  <c:v>1.161325E-7</c:v>
                </c:pt>
                <c:pt idx="15760">
                  <c:v>1.16145E-7</c:v>
                </c:pt>
                <c:pt idx="15761">
                  <c:v>1.161575E-7</c:v>
                </c:pt>
                <c:pt idx="15762">
                  <c:v>1.1617E-7</c:v>
                </c:pt>
                <c:pt idx="15763">
                  <c:v>1.161825E-7</c:v>
                </c:pt>
                <c:pt idx="15764">
                  <c:v>1.16195E-7</c:v>
                </c:pt>
                <c:pt idx="15765">
                  <c:v>1.162075E-7</c:v>
                </c:pt>
                <c:pt idx="15766">
                  <c:v>1.1622E-7</c:v>
                </c:pt>
                <c:pt idx="15767">
                  <c:v>1.1623250000000001E-7</c:v>
                </c:pt>
                <c:pt idx="15768">
                  <c:v>1.1624500000000001E-7</c:v>
                </c:pt>
                <c:pt idx="15769">
                  <c:v>1.1625749999999999E-7</c:v>
                </c:pt>
                <c:pt idx="15770">
                  <c:v>1.1626999999999999E-7</c:v>
                </c:pt>
                <c:pt idx="15771">
                  <c:v>1.162825E-7</c:v>
                </c:pt>
                <c:pt idx="15772">
                  <c:v>1.16295E-7</c:v>
                </c:pt>
                <c:pt idx="15773">
                  <c:v>1.163075E-7</c:v>
                </c:pt>
                <c:pt idx="15774">
                  <c:v>1.1632E-7</c:v>
                </c:pt>
                <c:pt idx="15775">
                  <c:v>1.163325E-7</c:v>
                </c:pt>
                <c:pt idx="15776">
                  <c:v>1.16345E-7</c:v>
                </c:pt>
                <c:pt idx="15777">
                  <c:v>1.163575E-7</c:v>
                </c:pt>
                <c:pt idx="15778">
                  <c:v>1.1637E-7</c:v>
                </c:pt>
                <c:pt idx="15779">
                  <c:v>1.163825E-7</c:v>
                </c:pt>
                <c:pt idx="15780">
                  <c:v>1.16395E-7</c:v>
                </c:pt>
                <c:pt idx="15781">
                  <c:v>1.1640750000000001E-7</c:v>
                </c:pt>
                <c:pt idx="15782">
                  <c:v>1.1642000000000001E-7</c:v>
                </c:pt>
                <c:pt idx="15783">
                  <c:v>1.1643249999999999E-7</c:v>
                </c:pt>
                <c:pt idx="15784">
                  <c:v>1.1644499999999999E-7</c:v>
                </c:pt>
                <c:pt idx="15785">
                  <c:v>1.164575E-7</c:v>
                </c:pt>
                <c:pt idx="15786">
                  <c:v>1.1647E-7</c:v>
                </c:pt>
                <c:pt idx="15787">
                  <c:v>1.164825E-7</c:v>
                </c:pt>
                <c:pt idx="15788">
                  <c:v>1.16495E-7</c:v>
                </c:pt>
                <c:pt idx="15789">
                  <c:v>1.165075E-7</c:v>
                </c:pt>
                <c:pt idx="15790">
                  <c:v>1.1652E-7</c:v>
                </c:pt>
                <c:pt idx="15791">
                  <c:v>1.165325E-7</c:v>
                </c:pt>
                <c:pt idx="15792">
                  <c:v>1.16545E-7</c:v>
                </c:pt>
                <c:pt idx="15793">
                  <c:v>1.165575E-7</c:v>
                </c:pt>
                <c:pt idx="15794">
                  <c:v>1.1657E-7</c:v>
                </c:pt>
                <c:pt idx="15795">
                  <c:v>1.1658250000000001E-7</c:v>
                </c:pt>
                <c:pt idx="15796">
                  <c:v>1.1659500000000001E-7</c:v>
                </c:pt>
                <c:pt idx="15797">
                  <c:v>1.1660749999999999E-7</c:v>
                </c:pt>
                <c:pt idx="15798">
                  <c:v>1.1661999999999999E-7</c:v>
                </c:pt>
                <c:pt idx="15799">
                  <c:v>1.166325E-7</c:v>
                </c:pt>
                <c:pt idx="15800">
                  <c:v>1.16645E-7</c:v>
                </c:pt>
                <c:pt idx="15801">
                  <c:v>1.166575E-7</c:v>
                </c:pt>
                <c:pt idx="15802">
                  <c:v>1.1667E-7</c:v>
                </c:pt>
                <c:pt idx="15803">
                  <c:v>1.166825E-7</c:v>
                </c:pt>
                <c:pt idx="15804">
                  <c:v>1.16695E-7</c:v>
                </c:pt>
                <c:pt idx="15805">
                  <c:v>1.167075E-7</c:v>
                </c:pt>
                <c:pt idx="15806">
                  <c:v>1.1672E-7</c:v>
                </c:pt>
                <c:pt idx="15807">
                  <c:v>1.167325E-7</c:v>
                </c:pt>
                <c:pt idx="15808">
                  <c:v>1.16745E-7</c:v>
                </c:pt>
                <c:pt idx="15809">
                  <c:v>1.1675750000000001E-7</c:v>
                </c:pt>
                <c:pt idx="15810">
                  <c:v>1.1677000000000001E-7</c:v>
                </c:pt>
                <c:pt idx="15811">
                  <c:v>1.1678249999999999E-7</c:v>
                </c:pt>
                <c:pt idx="15812">
                  <c:v>1.1679499999999999E-7</c:v>
                </c:pt>
                <c:pt idx="15813">
                  <c:v>1.168075E-7</c:v>
                </c:pt>
                <c:pt idx="15814">
                  <c:v>1.1682E-7</c:v>
                </c:pt>
                <c:pt idx="15815">
                  <c:v>1.168325E-7</c:v>
                </c:pt>
                <c:pt idx="15816">
                  <c:v>1.16845E-7</c:v>
                </c:pt>
                <c:pt idx="15817">
                  <c:v>1.168575E-7</c:v>
                </c:pt>
                <c:pt idx="15818">
                  <c:v>1.1687E-7</c:v>
                </c:pt>
                <c:pt idx="15819">
                  <c:v>1.168825E-7</c:v>
                </c:pt>
                <c:pt idx="15820">
                  <c:v>1.16895E-7</c:v>
                </c:pt>
                <c:pt idx="15821">
                  <c:v>1.169075E-7</c:v>
                </c:pt>
                <c:pt idx="15822">
                  <c:v>1.1692E-7</c:v>
                </c:pt>
                <c:pt idx="15823">
                  <c:v>1.169325E-7</c:v>
                </c:pt>
                <c:pt idx="15824">
                  <c:v>1.1694500000000001E-7</c:v>
                </c:pt>
                <c:pt idx="15825">
                  <c:v>1.1695749999999999E-7</c:v>
                </c:pt>
                <c:pt idx="15826">
                  <c:v>1.1696999999999999E-7</c:v>
                </c:pt>
                <c:pt idx="15827">
                  <c:v>1.169825E-7</c:v>
                </c:pt>
                <c:pt idx="15828">
                  <c:v>1.16995E-7</c:v>
                </c:pt>
                <c:pt idx="15829">
                  <c:v>1.170075E-7</c:v>
                </c:pt>
                <c:pt idx="15830">
                  <c:v>1.1702E-7</c:v>
                </c:pt>
                <c:pt idx="15831">
                  <c:v>1.170325E-7</c:v>
                </c:pt>
                <c:pt idx="15832">
                  <c:v>1.17045E-7</c:v>
                </c:pt>
                <c:pt idx="15833">
                  <c:v>1.170575E-7</c:v>
                </c:pt>
                <c:pt idx="15834">
                  <c:v>1.1707E-7</c:v>
                </c:pt>
                <c:pt idx="15835">
                  <c:v>1.170825E-7</c:v>
                </c:pt>
                <c:pt idx="15836">
                  <c:v>1.17095E-7</c:v>
                </c:pt>
                <c:pt idx="15837">
                  <c:v>1.171075E-7</c:v>
                </c:pt>
                <c:pt idx="15838">
                  <c:v>1.1712000000000001E-7</c:v>
                </c:pt>
                <c:pt idx="15839">
                  <c:v>1.1713249999999999E-7</c:v>
                </c:pt>
                <c:pt idx="15840">
                  <c:v>1.1714499999999999E-7</c:v>
                </c:pt>
                <c:pt idx="15841">
                  <c:v>1.171575E-7</c:v>
                </c:pt>
                <c:pt idx="15842">
                  <c:v>1.1717E-7</c:v>
                </c:pt>
                <c:pt idx="15843">
                  <c:v>1.171825E-7</c:v>
                </c:pt>
                <c:pt idx="15844">
                  <c:v>1.17195E-7</c:v>
                </c:pt>
                <c:pt idx="15845">
                  <c:v>1.172075E-7</c:v>
                </c:pt>
                <c:pt idx="15846">
                  <c:v>1.1722E-7</c:v>
                </c:pt>
                <c:pt idx="15847">
                  <c:v>1.172325E-7</c:v>
                </c:pt>
                <c:pt idx="15848">
                  <c:v>1.17245E-7</c:v>
                </c:pt>
                <c:pt idx="15849">
                  <c:v>1.172575E-7</c:v>
                </c:pt>
                <c:pt idx="15850">
                  <c:v>1.1727E-7</c:v>
                </c:pt>
                <c:pt idx="15851">
                  <c:v>1.172825E-7</c:v>
                </c:pt>
                <c:pt idx="15852">
                  <c:v>1.1729500000000001E-7</c:v>
                </c:pt>
                <c:pt idx="15853">
                  <c:v>1.1730749999999999E-7</c:v>
                </c:pt>
                <c:pt idx="15854">
                  <c:v>1.1731999999999999E-7</c:v>
                </c:pt>
                <c:pt idx="15855">
                  <c:v>1.173325E-7</c:v>
                </c:pt>
                <c:pt idx="15856">
                  <c:v>1.17345E-7</c:v>
                </c:pt>
                <c:pt idx="15857">
                  <c:v>1.173575E-7</c:v>
                </c:pt>
                <c:pt idx="15858">
                  <c:v>1.1737E-7</c:v>
                </c:pt>
                <c:pt idx="15859">
                  <c:v>1.173825E-7</c:v>
                </c:pt>
                <c:pt idx="15860">
                  <c:v>1.17395E-7</c:v>
                </c:pt>
                <c:pt idx="15861">
                  <c:v>1.174075E-7</c:v>
                </c:pt>
                <c:pt idx="15862">
                  <c:v>1.1742E-7</c:v>
                </c:pt>
                <c:pt idx="15863">
                  <c:v>1.174325E-7</c:v>
                </c:pt>
                <c:pt idx="15864">
                  <c:v>1.17445E-7</c:v>
                </c:pt>
                <c:pt idx="15865">
                  <c:v>1.174575E-7</c:v>
                </c:pt>
                <c:pt idx="15866">
                  <c:v>1.1747000000000001E-7</c:v>
                </c:pt>
                <c:pt idx="15867">
                  <c:v>1.1748250000000001E-7</c:v>
                </c:pt>
                <c:pt idx="15868">
                  <c:v>1.1749499999999999E-7</c:v>
                </c:pt>
                <c:pt idx="15869">
                  <c:v>1.175075E-7</c:v>
                </c:pt>
                <c:pt idx="15870">
                  <c:v>1.1752E-7</c:v>
                </c:pt>
                <c:pt idx="15871">
                  <c:v>1.175325E-7</c:v>
                </c:pt>
                <c:pt idx="15872">
                  <c:v>1.17545E-7</c:v>
                </c:pt>
                <c:pt idx="15873">
                  <c:v>1.175575E-7</c:v>
                </c:pt>
                <c:pt idx="15874">
                  <c:v>1.1757E-7</c:v>
                </c:pt>
                <c:pt idx="15875">
                  <c:v>1.175825E-7</c:v>
                </c:pt>
                <c:pt idx="15876">
                  <c:v>1.17595E-7</c:v>
                </c:pt>
                <c:pt idx="15877">
                  <c:v>1.176075E-7</c:v>
                </c:pt>
                <c:pt idx="15878">
                  <c:v>1.1762E-7</c:v>
                </c:pt>
                <c:pt idx="15879">
                  <c:v>1.176325E-7</c:v>
                </c:pt>
                <c:pt idx="15880">
                  <c:v>1.1764500000000001E-7</c:v>
                </c:pt>
                <c:pt idx="15881">
                  <c:v>1.1765750000000001E-7</c:v>
                </c:pt>
                <c:pt idx="15882">
                  <c:v>1.1766999999999999E-7</c:v>
                </c:pt>
                <c:pt idx="15883">
                  <c:v>1.176825E-7</c:v>
                </c:pt>
                <c:pt idx="15884">
                  <c:v>1.17695E-7</c:v>
                </c:pt>
                <c:pt idx="15885">
                  <c:v>1.177075E-7</c:v>
                </c:pt>
                <c:pt idx="15886">
                  <c:v>1.1772E-7</c:v>
                </c:pt>
                <c:pt idx="15887">
                  <c:v>1.177325E-7</c:v>
                </c:pt>
                <c:pt idx="15888">
                  <c:v>1.17745E-7</c:v>
                </c:pt>
                <c:pt idx="15889">
                  <c:v>1.177575E-7</c:v>
                </c:pt>
                <c:pt idx="15890">
                  <c:v>1.1777E-7</c:v>
                </c:pt>
                <c:pt idx="15891">
                  <c:v>1.177825E-7</c:v>
                </c:pt>
                <c:pt idx="15892">
                  <c:v>1.17795E-7</c:v>
                </c:pt>
                <c:pt idx="15893">
                  <c:v>1.178075E-7</c:v>
                </c:pt>
                <c:pt idx="15894">
                  <c:v>1.1782000000000001E-7</c:v>
                </c:pt>
                <c:pt idx="15895">
                  <c:v>1.1783250000000001E-7</c:v>
                </c:pt>
                <c:pt idx="15896">
                  <c:v>1.1784499999999999E-7</c:v>
                </c:pt>
                <c:pt idx="15897">
                  <c:v>1.178575E-7</c:v>
                </c:pt>
                <c:pt idx="15898">
                  <c:v>1.1787E-7</c:v>
                </c:pt>
                <c:pt idx="15899">
                  <c:v>1.178825E-7</c:v>
                </c:pt>
                <c:pt idx="15900">
                  <c:v>1.17895E-7</c:v>
                </c:pt>
                <c:pt idx="15901">
                  <c:v>1.179075E-7</c:v>
                </c:pt>
                <c:pt idx="15902">
                  <c:v>1.1792E-7</c:v>
                </c:pt>
                <c:pt idx="15903">
                  <c:v>1.179325E-7</c:v>
                </c:pt>
                <c:pt idx="15904">
                  <c:v>1.17945E-7</c:v>
                </c:pt>
                <c:pt idx="15905">
                  <c:v>1.179575E-7</c:v>
                </c:pt>
                <c:pt idx="15906">
                  <c:v>1.1797E-7</c:v>
                </c:pt>
                <c:pt idx="15907">
                  <c:v>1.179825E-7</c:v>
                </c:pt>
                <c:pt idx="15908">
                  <c:v>1.1799500000000001E-7</c:v>
                </c:pt>
                <c:pt idx="15909">
                  <c:v>1.1800750000000001E-7</c:v>
                </c:pt>
                <c:pt idx="15910">
                  <c:v>1.1801999999999999E-7</c:v>
                </c:pt>
                <c:pt idx="15911">
                  <c:v>1.1803249999999999E-7</c:v>
                </c:pt>
                <c:pt idx="15912">
                  <c:v>1.18045E-7</c:v>
                </c:pt>
                <c:pt idx="15913">
                  <c:v>1.180575E-7</c:v>
                </c:pt>
                <c:pt idx="15914">
                  <c:v>1.1807E-7</c:v>
                </c:pt>
                <c:pt idx="15915">
                  <c:v>1.180825E-7</c:v>
                </c:pt>
                <c:pt idx="15916">
                  <c:v>1.18095E-7</c:v>
                </c:pt>
                <c:pt idx="15917">
                  <c:v>1.181075E-7</c:v>
                </c:pt>
                <c:pt idx="15918">
                  <c:v>1.1812E-7</c:v>
                </c:pt>
                <c:pt idx="15919">
                  <c:v>1.181325E-7</c:v>
                </c:pt>
                <c:pt idx="15920">
                  <c:v>1.18145E-7</c:v>
                </c:pt>
                <c:pt idx="15921">
                  <c:v>1.181575E-7</c:v>
                </c:pt>
                <c:pt idx="15922">
                  <c:v>1.1817000000000001E-7</c:v>
                </c:pt>
                <c:pt idx="15923">
                  <c:v>1.1818250000000001E-7</c:v>
                </c:pt>
                <c:pt idx="15924">
                  <c:v>1.1819499999999999E-7</c:v>
                </c:pt>
                <c:pt idx="15925">
                  <c:v>1.1820749999999999E-7</c:v>
                </c:pt>
                <c:pt idx="15926">
                  <c:v>1.1822E-7</c:v>
                </c:pt>
                <c:pt idx="15927">
                  <c:v>1.182325E-7</c:v>
                </c:pt>
                <c:pt idx="15928">
                  <c:v>1.18245E-7</c:v>
                </c:pt>
                <c:pt idx="15929">
                  <c:v>1.182575E-7</c:v>
                </c:pt>
                <c:pt idx="15930">
                  <c:v>1.1827E-7</c:v>
                </c:pt>
                <c:pt idx="15931">
                  <c:v>1.182825E-7</c:v>
                </c:pt>
                <c:pt idx="15932">
                  <c:v>1.18295E-7</c:v>
                </c:pt>
                <c:pt idx="15933">
                  <c:v>1.183075E-7</c:v>
                </c:pt>
                <c:pt idx="15934">
                  <c:v>1.1832E-7</c:v>
                </c:pt>
                <c:pt idx="15935">
                  <c:v>1.183325E-7</c:v>
                </c:pt>
                <c:pt idx="15936">
                  <c:v>1.1834500000000001E-7</c:v>
                </c:pt>
                <c:pt idx="15937">
                  <c:v>1.1835750000000001E-7</c:v>
                </c:pt>
                <c:pt idx="15938">
                  <c:v>1.1836999999999999E-7</c:v>
                </c:pt>
                <c:pt idx="15939">
                  <c:v>1.1838249999999999E-7</c:v>
                </c:pt>
                <c:pt idx="15940">
                  <c:v>1.18395E-7</c:v>
                </c:pt>
                <c:pt idx="15941">
                  <c:v>1.184075E-7</c:v>
                </c:pt>
                <c:pt idx="15942">
                  <c:v>1.1842E-7</c:v>
                </c:pt>
                <c:pt idx="15943">
                  <c:v>1.184325E-7</c:v>
                </c:pt>
                <c:pt idx="15944">
                  <c:v>1.18445E-7</c:v>
                </c:pt>
                <c:pt idx="15945">
                  <c:v>1.184575E-7</c:v>
                </c:pt>
                <c:pt idx="15946">
                  <c:v>1.1847E-7</c:v>
                </c:pt>
                <c:pt idx="15947">
                  <c:v>1.184825E-7</c:v>
                </c:pt>
                <c:pt idx="15948">
                  <c:v>1.18495E-7</c:v>
                </c:pt>
                <c:pt idx="15949">
                  <c:v>1.185075E-7</c:v>
                </c:pt>
                <c:pt idx="15950">
                  <c:v>1.1852000000000001E-7</c:v>
                </c:pt>
                <c:pt idx="15951">
                  <c:v>1.1853250000000001E-7</c:v>
                </c:pt>
                <c:pt idx="15952">
                  <c:v>1.1854499999999999E-7</c:v>
                </c:pt>
                <c:pt idx="15953">
                  <c:v>1.1855749999999999E-7</c:v>
                </c:pt>
                <c:pt idx="15954">
                  <c:v>1.1857E-7</c:v>
                </c:pt>
                <c:pt idx="15955">
                  <c:v>1.185825E-7</c:v>
                </c:pt>
                <c:pt idx="15956">
                  <c:v>1.18595E-7</c:v>
                </c:pt>
                <c:pt idx="15957">
                  <c:v>1.186075E-7</c:v>
                </c:pt>
                <c:pt idx="15958">
                  <c:v>1.1862E-7</c:v>
                </c:pt>
                <c:pt idx="15959">
                  <c:v>1.186325E-7</c:v>
                </c:pt>
                <c:pt idx="15960">
                  <c:v>1.18645E-7</c:v>
                </c:pt>
                <c:pt idx="15961">
                  <c:v>1.186575E-7</c:v>
                </c:pt>
                <c:pt idx="15962">
                  <c:v>1.1867E-7</c:v>
                </c:pt>
                <c:pt idx="15963">
                  <c:v>1.186825E-7</c:v>
                </c:pt>
                <c:pt idx="15964">
                  <c:v>1.1869500000000001E-7</c:v>
                </c:pt>
                <c:pt idx="15965">
                  <c:v>1.1870750000000001E-7</c:v>
                </c:pt>
                <c:pt idx="15966">
                  <c:v>1.1871999999999999E-7</c:v>
                </c:pt>
                <c:pt idx="15967">
                  <c:v>1.1873249999999999E-7</c:v>
                </c:pt>
                <c:pt idx="15968">
                  <c:v>1.18745E-7</c:v>
                </c:pt>
                <c:pt idx="15969">
                  <c:v>1.187575E-7</c:v>
                </c:pt>
                <c:pt idx="15970">
                  <c:v>1.1877E-7</c:v>
                </c:pt>
                <c:pt idx="15971">
                  <c:v>1.187825E-7</c:v>
                </c:pt>
                <c:pt idx="15972">
                  <c:v>1.18795E-7</c:v>
                </c:pt>
                <c:pt idx="15973">
                  <c:v>1.188075E-7</c:v>
                </c:pt>
                <c:pt idx="15974">
                  <c:v>1.1882E-7</c:v>
                </c:pt>
                <c:pt idx="15975">
                  <c:v>1.188325E-7</c:v>
                </c:pt>
                <c:pt idx="15976">
                  <c:v>1.18845E-7</c:v>
                </c:pt>
                <c:pt idx="15977">
                  <c:v>1.188575E-7</c:v>
                </c:pt>
                <c:pt idx="15978">
                  <c:v>1.1887E-7</c:v>
                </c:pt>
                <c:pt idx="15979">
                  <c:v>1.1888250000000001E-7</c:v>
                </c:pt>
                <c:pt idx="15980">
                  <c:v>1.1889499999999999E-7</c:v>
                </c:pt>
                <c:pt idx="15981">
                  <c:v>1.1890749999999999E-7</c:v>
                </c:pt>
                <c:pt idx="15982">
                  <c:v>1.1892E-7</c:v>
                </c:pt>
                <c:pt idx="15983">
                  <c:v>1.189325E-7</c:v>
                </c:pt>
                <c:pt idx="15984">
                  <c:v>1.18945E-7</c:v>
                </c:pt>
              </c:numCache>
            </c:numRef>
          </c:xVal>
          <c:yVal>
            <c:numRef>
              <c:f>'T407'!$C$1:$C$15985</c:f>
              <c:numCache>
                <c:formatCode>0.00E+00</c:formatCode>
                <c:ptCount val="15985"/>
                <c:pt idx="0">
                  <c:v>6.9199999999999999E-3</c:v>
                </c:pt>
                <c:pt idx="1">
                  <c:v>7.0299999999999998E-3</c:v>
                </c:pt>
                <c:pt idx="2">
                  <c:v>7.1900000000000002E-3</c:v>
                </c:pt>
                <c:pt idx="3">
                  <c:v>7.1900000000000002E-3</c:v>
                </c:pt>
                <c:pt idx="4">
                  <c:v>7.1900000000000002E-3</c:v>
                </c:pt>
                <c:pt idx="5">
                  <c:v>7.1399999999999996E-3</c:v>
                </c:pt>
                <c:pt idx="6">
                  <c:v>6.9199999999999999E-3</c:v>
                </c:pt>
                <c:pt idx="7">
                  <c:v>6.6100000000000004E-3</c:v>
                </c:pt>
                <c:pt idx="8">
                  <c:v>6.5599999999999999E-3</c:v>
                </c:pt>
                <c:pt idx="9">
                  <c:v>6.0800000000000003E-3</c:v>
                </c:pt>
                <c:pt idx="10">
                  <c:v>5.7099999999999998E-3</c:v>
                </c:pt>
                <c:pt idx="11">
                  <c:v>5.3400000000000001E-3</c:v>
                </c:pt>
                <c:pt idx="12">
                  <c:v>5.0299999999999997E-3</c:v>
                </c:pt>
                <c:pt idx="13">
                  <c:v>4.4000000000000003E-3</c:v>
                </c:pt>
                <c:pt idx="14">
                  <c:v>4.0800000000000003E-3</c:v>
                </c:pt>
                <c:pt idx="15">
                  <c:v>3.6099999999999999E-3</c:v>
                </c:pt>
                <c:pt idx="16">
                  <c:v>3.13E-3</c:v>
                </c:pt>
                <c:pt idx="17">
                  <c:v>2.66E-3</c:v>
                </c:pt>
                <c:pt idx="18">
                  <c:v>2.2899999999999999E-3</c:v>
                </c:pt>
                <c:pt idx="19">
                  <c:v>1.81E-3</c:v>
                </c:pt>
                <c:pt idx="20">
                  <c:v>1.4400000000000001E-3</c:v>
                </c:pt>
                <c:pt idx="21">
                  <c:v>1.08E-3</c:v>
                </c:pt>
                <c:pt idx="22">
                  <c:v>6.4999999999999997E-4</c:v>
                </c:pt>
                <c:pt idx="23">
                  <c:v>3.4000000000000002E-4</c:v>
                </c:pt>
                <c:pt idx="24">
                  <c:v>2.0000000000000002E-5</c:v>
                </c:pt>
                <c:pt idx="25">
                  <c:v>-1.9000000000000001E-4</c:v>
                </c:pt>
                <c:pt idx="26">
                  <c:v>-5.0000000000000001E-4</c:v>
                </c:pt>
                <c:pt idx="27">
                  <c:v>-7.2000000000000005E-4</c:v>
                </c:pt>
                <c:pt idx="28">
                  <c:v>-8.1999999999999998E-4</c:v>
                </c:pt>
                <c:pt idx="29">
                  <c:v>-1.0300000000000001E-3</c:v>
                </c:pt>
                <c:pt idx="30">
                  <c:v>-1.14E-3</c:v>
                </c:pt>
                <c:pt idx="31">
                  <c:v>-1.24E-3</c:v>
                </c:pt>
                <c:pt idx="32">
                  <c:v>-1.4E-3</c:v>
                </c:pt>
                <c:pt idx="33">
                  <c:v>-1.4499999999999999E-3</c:v>
                </c:pt>
                <c:pt idx="34">
                  <c:v>-1.6100000000000001E-3</c:v>
                </c:pt>
                <c:pt idx="35">
                  <c:v>-1.6100000000000001E-3</c:v>
                </c:pt>
                <c:pt idx="36">
                  <c:v>-1.72E-3</c:v>
                </c:pt>
                <c:pt idx="37">
                  <c:v>-1.72E-3</c:v>
                </c:pt>
                <c:pt idx="38">
                  <c:v>-1.8699999999999999E-3</c:v>
                </c:pt>
                <c:pt idx="39">
                  <c:v>-1.82E-3</c:v>
                </c:pt>
                <c:pt idx="40">
                  <c:v>-1.9300000000000001E-3</c:v>
                </c:pt>
                <c:pt idx="41">
                  <c:v>-2.0300000000000001E-3</c:v>
                </c:pt>
                <c:pt idx="42">
                  <c:v>-1.98E-3</c:v>
                </c:pt>
                <c:pt idx="43">
                  <c:v>-2.14E-3</c:v>
                </c:pt>
                <c:pt idx="44">
                  <c:v>-2.1900000000000001E-3</c:v>
                </c:pt>
                <c:pt idx="45">
                  <c:v>-2.2399999999999998E-3</c:v>
                </c:pt>
                <c:pt idx="46">
                  <c:v>-2.2399999999999998E-3</c:v>
                </c:pt>
                <c:pt idx="47">
                  <c:v>-2.3500000000000001E-3</c:v>
                </c:pt>
                <c:pt idx="48">
                  <c:v>-2.4499999999999999E-3</c:v>
                </c:pt>
                <c:pt idx="49">
                  <c:v>-2.3500000000000001E-3</c:v>
                </c:pt>
                <c:pt idx="50">
                  <c:v>-2.3E-3</c:v>
                </c:pt>
                <c:pt idx="51">
                  <c:v>-2.3E-3</c:v>
                </c:pt>
                <c:pt idx="52">
                  <c:v>-2.2399999999999998E-3</c:v>
                </c:pt>
                <c:pt idx="53">
                  <c:v>-2.14E-3</c:v>
                </c:pt>
                <c:pt idx="54">
                  <c:v>-1.98E-3</c:v>
                </c:pt>
                <c:pt idx="55">
                  <c:v>-1.82E-3</c:v>
                </c:pt>
                <c:pt idx="56">
                  <c:v>-1.66E-3</c:v>
                </c:pt>
                <c:pt idx="57">
                  <c:v>-1.4499999999999999E-3</c:v>
                </c:pt>
                <c:pt idx="58">
                  <c:v>-1.1900000000000001E-3</c:v>
                </c:pt>
                <c:pt idx="59">
                  <c:v>-9.3000000000000005E-4</c:v>
                </c:pt>
                <c:pt idx="60">
                  <c:v>-5.0000000000000001E-4</c:v>
                </c:pt>
                <c:pt idx="61">
                  <c:v>-1.9000000000000001E-4</c:v>
                </c:pt>
                <c:pt idx="62">
                  <c:v>2.9E-4</c:v>
                </c:pt>
                <c:pt idx="63">
                  <c:v>5.9999999999999995E-4</c:v>
                </c:pt>
                <c:pt idx="64">
                  <c:v>1.08E-3</c:v>
                </c:pt>
                <c:pt idx="65">
                  <c:v>1.4400000000000001E-3</c:v>
                </c:pt>
                <c:pt idx="66">
                  <c:v>1.92E-3</c:v>
                </c:pt>
                <c:pt idx="67">
                  <c:v>2.4499999999999999E-3</c:v>
                </c:pt>
                <c:pt idx="68">
                  <c:v>2.8700000000000002E-3</c:v>
                </c:pt>
                <c:pt idx="69">
                  <c:v>3.29E-3</c:v>
                </c:pt>
                <c:pt idx="70">
                  <c:v>3.6099999999999999E-3</c:v>
                </c:pt>
                <c:pt idx="71">
                  <c:v>4.0299999999999997E-3</c:v>
                </c:pt>
                <c:pt idx="72">
                  <c:v>4.4000000000000003E-3</c:v>
                </c:pt>
                <c:pt idx="73">
                  <c:v>4.6600000000000001E-3</c:v>
                </c:pt>
                <c:pt idx="74">
                  <c:v>4.8700000000000002E-3</c:v>
                </c:pt>
                <c:pt idx="75">
                  <c:v>5.0299999999999997E-3</c:v>
                </c:pt>
                <c:pt idx="76">
                  <c:v>5.2900000000000004E-3</c:v>
                </c:pt>
                <c:pt idx="77">
                  <c:v>5.2399999999999999E-3</c:v>
                </c:pt>
                <c:pt idx="78">
                  <c:v>5.2900000000000004E-3</c:v>
                </c:pt>
                <c:pt idx="79">
                  <c:v>5.2399999999999999E-3</c:v>
                </c:pt>
                <c:pt idx="80">
                  <c:v>5.13E-3</c:v>
                </c:pt>
                <c:pt idx="81">
                  <c:v>4.9199999999999999E-3</c:v>
                </c:pt>
                <c:pt idx="82">
                  <c:v>4.6600000000000001E-3</c:v>
                </c:pt>
                <c:pt idx="83">
                  <c:v>4.4000000000000003E-3</c:v>
                </c:pt>
                <c:pt idx="84">
                  <c:v>3.9199999999999999E-3</c:v>
                </c:pt>
                <c:pt idx="85">
                  <c:v>3.5500000000000002E-3</c:v>
                </c:pt>
                <c:pt idx="86">
                  <c:v>3.13E-3</c:v>
                </c:pt>
                <c:pt idx="87">
                  <c:v>2.5999999999999999E-3</c:v>
                </c:pt>
                <c:pt idx="88">
                  <c:v>2.0200000000000001E-3</c:v>
                </c:pt>
                <c:pt idx="89">
                  <c:v>1.5E-3</c:v>
                </c:pt>
                <c:pt idx="90">
                  <c:v>9.7000000000000005E-4</c:v>
                </c:pt>
                <c:pt idx="91">
                  <c:v>3.4000000000000002E-4</c:v>
                </c:pt>
                <c:pt idx="92">
                  <c:v>-2.4000000000000001E-4</c:v>
                </c:pt>
                <c:pt idx="93">
                  <c:v>-7.6999999999999996E-4</c:v>
                </c:pt>
                <c:pt idx="94">
                  <c:v>-1.24E-3</c:v>
                </c:pt>
                <c:pt idx="95">
                  <c:v>-1.7700000000000001E-3</c:v>
                </c:pt>
                <c:pt idx="96">
                  <c:v>-2.3E-3</c:v>
                </c:pt>
                <c:pt idx="97">
                  <c:v>-2.6700000000000001E-3</c:v>
                </c:pt>
                <c:pt idx="98">
                  <c:v>-3.0300000000000001E-3</c:v>
                </c:pt>
                <c:pt idx="99">
                  <c:v>-3.3500000000000001E-3</c:v>
                </c:pt>
                <c:pt idx="100">
                  <c:v>-3.5599999999999998E-3</c:v>
                </c:pt>
                <c:pt idx="101">
                  <c:v>-3.7699999999999999E-3</c:v>
                </c:pt>
                <c:pt idx="102">
                  <c:v>-3.8800000000000002E-3</c:v>
                </c:pt>
                <c:pt idx="103">
                  <c:v>-3.82E-3</c:v>
                </c:pt>
                <c:pt idx="104">
                  <c:v>-3.9300000000000003E-3</c:v>
                </c:pt>
                <c:pt idx="105">
                  <c:v>-3.82E-3</c:v>
                </c:pt>
                <c:pt idx="106">
                  <c:v>-3.7200000000000002E-3</c:v>
                </c:pt>
                <c:pt idx="107">
                  <c:v>-3.5100000000000001E-3</c:v>
                </c:pt>
                <c:pt idx="108">
                  <c:v>-3.1900000000000001E-3</c:v>
                </c:pt>
                <c:pt idx="109">
                  <c:v>-2.9299999999999999E-3</c:v>
                </c:pt>
                <c:pt idx="110">
                  <c:v>-2.5100000000000001E-3</c:v>
                </c:pt>
                <c:pt idx="111">
                  <c:v>-2.14E-3</c:v>
                </c:pt>
                <c:pt idx="112">
                  <c:v>-1.7700000000000001E-3</c:v>
                </c:pt>
                <c:pt idx="113">
                  <c:v>-1.4E-3</c:v>
                </c:pt>
                <c:pt idx="114">
                  <c:v>-9.3000000000000005E-4</c:v>
                </c:pt>
                <c:pt idx="115">
                  <c:v>-5.0000000000000001E-4</c:v>
                </c:pt>
                <c:pt idx="116">
                  <c:v>2.0000000000000002E-5</c:v>
                </c:pt>
                <c:pt idx="117">
                  <c:v>3.8999999999999999E-4</c:v>
                </c:pt>
                <c:pt idx="118">
                  <c:v>8.0999999999999996E-4</c:v>
                </c:pt>
                <c:pt idx="119">
                  <c:v>1.23E-3</c:v>
                </c:pt>
                <c:pt idx="120">
                  <c:v>1.66E-3</c:v>
                </c:pt>
                <c:pt idx="121">
                  <c:v>1.92E-3</c:v>
                </c:pt>
                <c:pt idx="122">
                  <c:v>2.2899999999999999E-3</c:v>
                </c:pt>
                <c:pt idx="123">
                  <c:v>2.5000000000000001E-3</c:v>
                </c:pt>
                <c:pt idx="124">
                  <c:v>2.8700000000000002E-3</c:v>
                </c:pt>
                <c:pt idx="125">
                  <c:v>2.97E-3</c:v>
                </c:pt>
                <c:pt idx="126">
                  <c:v>3.0799999999999998E-3</c:v>
                </c:pt>
                <c:pt idx="127">
                  <c:v>3.13E-3</c:v>
                </c:pt>
                <c:pt idx="128">
                  <c:v>3.1800000000000001E-3</c:v>
                </c:pt>
                <c:pt idx="129">
                  <c:v>3.1800000000000001E-3</c:v>
                </c:pt>
                <c:pt idx="130">
                  <c:v>3.2399999999999998E-3</c:v>
                </c:pt>
                <c:pt idx="131">
                  <c:v>3.0300000000000001E-3</c:v>
                </c:pt>
                <c:pt idx="132">
                  <c:v>2.9199999999999999E-3</c:v>
                </c:pt>
                <c:pt idx="133">
                  <c:v>2.7599999999999999E-3</c:v>
                </c:pt>
                <c:pt idx="134">
                  <c:v>2.5000000000000001E-3</c:v>
                </c:pt>
                <c:pt idx="135">
                  <c:v>2.2399999999999998E-3</c:v>
                </c:pt>
                <c:pt idx="136">
                  <c:v>2.0200000000000001E-3</c:v>
                </c:pt>
                <c:pt idx="137">
                  <c:v>1.66E-3</c:v>
                </c:pt>
                <c:pt idx="138">
                  <c:v>1.34E-3</c:v>
                </c:pt>
                <c:pt idx="139">
                  <c:v>1.1299999999999999E-3</c:v>
                </c:pt>
                <c:pt idx="140">
                  <c:v>7.1000000000000002E-4</c:v>
                </c:pt>
                <c:pt idx="141">
                  <c:v>3.4000000000000002E-4</c:v>
                </c:pt>
                <c:pt idx="142">
                  <c:v>-3.0000000000000001E-5</c:v>
                </c:pt>
                <c:pt idx="143">
                  <c:v>-3.5E-4</c:v>
                </c:pt>
                <c:pt idx="144">
                  <c:v>-8.1999999999999998E-4</c:v>
                </c:pt>
                <c:pt idx="145">
                  <c:v>-1.0300000000000001E-3</c:v>
                </c:pt>
                <c:pt idx="146">
                  <c:v>-1.3500000000000001E-3</c:v>
                </c:pt>
                <c:pt idx="147">
                  <c:v>-1.7700000000000001E-3</c:v>
                </c:pt>
                <c:pt idx="148">
                  <c:v>-2.0899999999999998E-3</c:v>
                </c:pt>
                <c:pt idx="149">
                  <c:v>-2.3999999999999998E-3</c:v>
                </c:pt>
                <c:pt idx="150">
                  <c:v>-2.5100000000000001E-3</c:v>
                </c:pt>
                <c:pt idx="151">
                  <c:v>-2.8800000000000002E-3</c:v>
                </c:pt>
                <c:pt idx="152">
                  <c:v>-3.0300000000000001E-3</c:v>
                </c:pt>
                <c:pt idx="153">
                  <c:v>-3.3E-3</c:v>
                </c:pt>
                <c:pt idx="154">
                  <c:v>-3.5100000000000001E-3</c:v>
                </c:pt>
                <c:pt idx="155">
                  <c:v>-3.6099999999999999E-3</c:v>
                </c:pt>
                <c:pt idx="156">
                  <c:v>-3.7200000000000002E-3</c:v>
                </c:pt>
                <c:pt idx="157">
                  <c:v>-3.82E-3</c:v>
                </c:pt>
                <c:pt idx="158">
                  <c:v>-3.82E-3</c:v>
                </c:pt>
                <c:pt idx="159">
                  <c:v>-3.9300000000000003E-3</c:v>
                </c:pt>
                <c:pt idx="160">
                  <c:v>-3.9300000000000003E-3</c:v>
                </c:pt>
                <c:pt idx="161">
                  <c:v>-3.8800000000000002E-3</c:v>
                </c:pt>
                <c:pt idx="162">
                  <c:v>-3.82E-3</c:v>
                </c:pt>
                <c:pt idx="163">
                  <c:v>-3.6700000000000001E-3</c:v>
                </c:pt>
                <c:pt idx="164">
                  <c:v>-3.5599999999999998E-3</c:v>
                </c:pt>
                <c:pt idx="165">
                  <c:v>-3.5599999999999998E-3</c:v>
                </c:pt>
                <c:pt idx="166">
                  <c:v>-3.2399999999999998E-3</c:v>
                </c:pt>
                <c:pt idx="167">
                  <c:v>-3.14E-3</c:v>
                </c:pt>
                <c:pt idx="168">
                  <c:v>-2.8800000000000002E-3</c:v>
                </c:pt>
                <c:pt idx="169">
                  <c:v>-2.6700000000000001E-3</c:v>
                </c:pt>
                <c:pt idx="170">
                  <c:v>-2.4499999999999999E-3</c:v>
                </c:pt>
                <c:pt idx="171">
                  <c:v>-2.14E-3</c:v>
                </c:pt>
                <c:pt idx="172">
                  <c:v>-1.82E-3</c:v>
                </c:pt>
                <c:pt idx="173">
                  <c:v>-1.4499999999999999E-3</c:v>
                </c:pt>
                <c:pt idx="174">
                  <c:v>-1.1900000000000001E-3</c:v>
                </c:pt>
                <c:pt idx="175">
                  <c:v>-8.7000000000000001E-4</c:v>
                </c:pt>
                <c:pt idx="176">
                  <c:v>-5.5999999999999995E-4</c:v>
                </c:pt>
                <c:pt idx="177">
                  <c:v>-2.9E-4</c:v>
                </c:pt>
                <c:pt idx="178">
                  <c:v>6.9999999999999994E-5</c:v>
                </c:pt>
                <c:pt idx="179">
                  <c:v>2.9E-4</c:v>
                </c:pt>
                <c:pt idx="180">
                  <c:v>6.4999999999999997E-4</c:v>
                </c:pt>
                <c:pt idx="181">
                  <c:v>8.7000000000000001E-4</c:v>
                </c:pt>
                <c:pt idx="182">
                  <c:v>1.0200000000000001E-3</c:v>
                </c:pt>
                <c:pt idx="183">
                  <c:v>1.2899999999999999E-3</c:v>
                </c:pt>
                <c:pt idx="184">
                  <c:v>1.4400000000000001E-3</c:v>
                </c:pt>
                <c:pt idx="185">
                  <c:v>1.5499999999999999E-3</c:v>
                </c:pt>
                <c:pt idx="186">
                  <c:v>1.6000000000000001E-3</c:v>
                </c:pt>
                <c:pt idx="187">
                  <c:v>1.66E-3</c:v>
                </c:pt>
                <c:pt idx="188">
                  <c:v>1.7099999999999999E-3</c:v>
                </c:pt>
                <c:pt idx="189">
                  <c:v>1.7600000000000001E-3</c:v>
                </c:pt>
                <c:pt idx="190">
                  <c:v>1.66E-3</c:v>
                </c:pt>
                <c:pt idx="191">
                  <c:v>1.5E-3</c:v>
                </c:pt>
                <c:pt idx="192">
                  <c:v>1.4400000000000001E-3</c:v>
                </c:pt>
                <c:pt idx="193">
                  <c:v>1.23E-3</c:v>
                </c:pt>
                <c:pt idx="194">
                  <c:v>1.0200000000000001E-3</c:v>
                </c:pt>
                <c:pt idx="195">
                  <c:v>8.0999999999999996E-4</c:v>
                </c:pt>
                <c:pt idx="196">
                  <c:v>5.0000000000000001E-4</c:v>
                </c:pt>
                <c:pt idx="197">
                  <c:v>6.9999999999999994E-5</c:v>
                </c:pt>
                <c:pt idx="198">
                  <c:v>-1.9000000000000001E-4</c:v>
                </c:pt>
                <c:pt idx="199">
                  <c:v>-5.0000000000000001E-4</c:v>
                </c:pt>
                <c:pt idx="200">
                  <c:v>-8.1999999999999998E-4</c:v>
                </c:pt>
                <c:pt idx="201">
                  <c:v>-1.2999999999999999E-3</c:v>
                </c:pt>
                <c:pt idx="202">
                  <c:v>-1.56E-3</c:v>
                </c:pt>
                <c:pt idx="203">
                  <c:v>-1.9300000000000001E-3</c:v>
                </c:pt>
                <c:pt idx="204">
                  <c:v>-2.2399999999999998E-3</c:v>
                </c:pt>
                <c:pt idx="205">
                  <c:v>-2.6099999999999999E-3</c:v>
                </c:pt>
                <c:pt idx="206">
                  <c:v>-2.98E-3</c:v>
                </c:pt>
                <c:pt idx="207">
                  <c:v>-3.3E-3</c:v>
                </c:pt>
                <c:pt idx="208">
                  <c:v>-3.5100000000000001E-3</c:v>
                </c:pt>
                <c:pt idx="209">
                  <c:v>-3.8800000000000002E-3</c:v>
                </c:pt>
                <c:pt idx="210">
                  <c:v>-4.0400000000000002E-3</c:v>
                </c:pt>
                <c:pt idx="211">
                  <c:v>-4.2500000000000003E-3</c:v>
                </c:pt>
                <c:pt idx="212">
                  <c:v>-4.3499999999999997E-3</c:v>
                </c:pt>
                <c:pt idx="213">
                  <c:v>-4.6100000000000004E-3</c:v>
                </c:pt>
                <c:pt idx="214">
                  <c:v>-4.5599999999999998E-3</c:v>
                </c:pt>
                <c:pt idx="215">
                  <c:v>-4.6699999999999997E-3</c:v>
                </c:pt>
                <c:pt idx="216">
                  <c:v>-4.6100000000000004E-3</c:v>
                </c:pt>
                <c:pt idx="217">
                  <c:v>-4.7200000000000002E-3</c:v>
                </c:pt>
                <c:pt idx="218">
                  <c:v>-4.5100000000000001E-3</c:v>
                </c:pt>
                <c:pt idx="219">
                  <c:v>-4.3499999999999997E-3</c:v>
                </c:pt>
                <c:pt idx="220">
                  <c:v>-4.1399999999999996E-3</c:v>
                </c:pt>
                <c:pt idx="221">
                  <c:v>-4.0899999999999999E-3</c:v>
                </c:pt>
                <c:pt idx="222">
                  <c:v>-3.8800000000000002E-3</c:v>
                </c:pt>
                <c:pt idx="223">
                  <c:v>-3.5599999999999998E-3</c:v>
                </c:pt>
                <c:pt idx="224">
                  <c:v>-3.2399999999999998E-3</c:v>
                </c:pt>
                <c:pt idx="225">
                  <c:v>-2.8800000000000002E-3</c:v>
                </c:pt>
                <c:pt idx="226">
                  <c:v>-2.6099999999999999E-3</c:v>
                </c:pt>
                <c:pt idx="227">
                  <c:v>-2.1900000000000001E-3</c:v>
                </c:pt>
                <c:pt idx="228">
                  <c:v>-1.82E-3</c:v>
                </c:pt>
                <c:pt idx="229">
                  <c:v>-1.56E-3</c:v>
                </c:pt>
                <c:pt idx="230">
                  <c:v>-1.0300000000000001E-3</c:v>
                </c:pt>
                <c:pt idx="231">
                  <c:v>-7.6999999999999996E-4</c:v>
                </c:pt>
                <c:pt idx="232">
                  <c:v>-2.9E-4</c:v>
                </c:pt>
                <c:pt idx="233">
                  <c:v>2.0000000000000002E-5</c:v>
                </c:pt>
                <c:pt idx="234">
                  <c:v>4.4000000000000002E-4</c:v>
                </c:pt>
                <c:pt idx="235">
                  <c:v>7.6000000000000004E-4</c:v>
                </c:pt>
                <c:pt idx="236">
                  <c:v>1.1299999999999999E-3</c:v>
                </c:pt>
                <c:pt idx="237">
                  <c:v>1.4400000000000001E-3</c:v>
                </c:pt>
                <c:pt idx="238">
                  <c:v>1.7600000000000001E-3</c:v>
                </c:pt>
                <c:pt idx="239">
                  <c:v>2.1299999999999999E-3</c:v>
                </c:pt>
                <c:pt idx="240">
                  <c:v>2.3900000000000002E-3</c:v>
                </c:pt>
                <c:pt idx="241">
                  <c:v>2.7100000000000002E-3</c:v>
                </c:pt>
                <c:pt idx="242">
                  <c:v>2.8700000000000002E-3</c:v>
                </c:pt>
                <c:pt idx="243">
                  <c:v>3.2399999999999998E-3</c:v>
                </c:pt>
                <c:pt idx="244">
                  <c:v>3.3899999999999998E-3</c:v>
                </c:pt>
                <c:pt idx="245">
                  <c:v>3.5000000000000001E-3</c:v>
                </c:pt>
                <c:pt idx="246">
                  <c:v>3.5500000000000002E-3</c:v>
                </c:pt>
                <c:pt idx="247">
                  <c:v>3.7100000000000002E-3</c:v>
                </c:pt>
                <c:pt idx="248">
                  <c:v>3.82E-3</c:v>
                </c:pt>
                <c:pt idx="249">
                  <c:v>3.7599999999999999E-3</c:v>
                </c:pt>
                <c:pt idx="250">
                  <c:v>3.82E-3</c:v>
                </c:pt>
                <c:pt idx="251">
                  <c:v>3.7599999999999999E-3</c:v>
                </c:pt>
                <c:pt idx="252">
                  <c:v>3.7599999999999999E-3</c:v>
                </c:pt>
                <c:pt idx="253">
                  <c:v>3.7100000000000002E-3</c:v>
                </c:pt>
                <c:pt idx="254">
                  <c:v>3.6600000000000001E-3</c:v>
                </c:pt>
                <c:pt idx="255">
                  <c:v>3.5500000000000002E-3</c:v>
                </c:pt>
                <c:pt idx="256">
                  <c:v>3.3400000000000001E-3</c:v>
                </c:pt>
                <c:pt idx="257">
                  <c:v>3.2399999999999998E-3</c:v>
                </c:pt>
                <c:pt idx="258">
                  <c:v>2.9199999999999999E-3</c:v>
                </c:pt>
                <c:pt idx="259">
                  <c:v>2.66E-3</c:v>
                </c:pt>
                <c:pt idx="260">
                  <c:v>2.5500000000000002E-3</c:v>
                </c:pt>
                <c:pt idx="261">
                  <c:v>2.1800000000000001E-3</c:v>
                </c:pt>
                <c:pt idx="262">
                  <c:v>1.8699999999999999E-3</c:v>
                </c:pt>
                <c:pt idx="263">
                  <c:v>1.6000000000000001E-3</c:v>
                </c:pt>
                <c:pt idx="264">
                  <c:v>1.23E-3</c:v>
                </c:pt>
                <c:pt idx="265">
                  <c:v>8.0999999999999996E-4</c:v>
                </c:pt>
                <c:pt idx="266">
                  <c:v>3.4000000000000002E-4</c:v>
                </c:pt>
                <c:pt idx="267">
                  <c:v>6.9999999999999994E-5</c:v>
                </c:pt>
                <c:pt idx="268">
                  <c:v>-4.4999999999999999E-4</c:v>
                </c:pt>
                <c:pt idx="269">
                  <c:v>-8.1999999999999998E-4</c:v>
                </c:pt>
                <c:pt idx="270">
                  <c:v>-1.24E-3</c:v>
                </c:pt>
                <c:pt idx="271">
                  <c:v>-1.7700000000000001E-3</c:v>
                </c:pt>
                <c:pt idx="272">
                  <c:v>-2.0300000000000001E-3</c:v>
                </c:pt>
                <c:pt idx="273">
                  <c:v>-2.5100000000000001E-3</c:v>
                </c:pt>
                <c:pt idx="274">
                  <c:v>-2.9299999999999999E-3</c:v>
                </c:pt>
                <c:pt idx="275">
                  <c:v>-3.3500000000000001E-3</c:v>
                </c:pt>
                <c:pt idx="276">
                  <c:v>-3.7699999999999999E-3</c:v>
                </c:pt>
                <c:pt idx="277">
                  <c:v>-4.1900000000000001E-3</c:v>
                </c:pt>
                <c:pt idx="278">
                  <c:v>-4.5599999999999998E-3</c:v>
                </c:pt>
                <c:pt idx="279">
                  <c:v>-4.9300000000000004E-3</c:v>
                </c:pt>
                <c:pt idx="280">
                  <c:v>-5.1900000000000002E-3</c:v>
                </c:pt>
                <c:pt idx="281">
                  <c:v>-5.62E-3</c:v>
                </c:pt>
                <c:pt idx="282">
                  <c:v>-5.8300000000000001E-3</c:v>
                </c:pt>
                <c:pt idx="283">
                  <c:v>-6.1399999999999996E-3</c:v>
                </c:pt>
                <c:pt idx="284">
                  <c:v>-6.3499999999999997E-3</c:v>
                </c:pt>
                <c:pt idx="285">
                  <c:v>-6.5599999999999999E-3</c:v>
                </c:pt>
                <c:pt idx="286">
                  <c:v>-6.7799999999999996E-3</c:v>
                </c:pt>
                <c:pt idx="287">
                  <c:v>-6.8799999999999998E-3</c:v>
                </c:pt>
                <c:pt idx="288">
                  <c:v>-6.9300000000000004E-3</c:v>
                </c:pt>
                <c:pt idx="289">
                  <c:v>-7.0400000000000003E-3</c:v>
                </c:pt>
                <c:pt idx="290">
                  <c:v>-7.0899999999999999E-3</c:v>
                </c:pt>
                <c:pt idx="291">
                  <c:v>-7.1399999999999996E-3</c:v>
                </c:pt>
                <c:pt idx="292">
                  <c:v>-7.1999999999999998E-3</c:v>
                </c:pt>
                <c:pt idx="293">
                  <c:v>-7.0899999999999999E-3</c:v>
                </c:pt>
                <c:pt idx="294">
                  <c:v>-7.0899999999999999E-3</c:v>
                </c:pt>
                <c:pt idx="295">
                  <c:v>-6.9899999999999997E-3</c:v>
                </c:pt>
                <c:pt idx="296">
                  <c:v>-6.8799999999999998E-3</c:v>
                </c:pt>
                <c:pt idx="297">
                  <c:v>-6.8300000000000001E-3</c:v>
                </c:pt>
                <c:pt idx="298">
                  <c:v>-6.7200000000000003E-3</c:v>
                </c:pt>
                <c:pt idx="299">
                  <c:v>-6.62E-3</c:v>
                </c:pt>
                <c:pt idx="300">
                  <c:v>-6.4099999999999999E-3</c:v>
                </c:pt>
                <c:pt idx="301">
                  <c:v>-6.3E-3</c:v>
                </c:pt>
                <c:pt idx="302">
                  <c:v>-6.0899999999999999E-3</c:v>
                </c:pt>
                <c:pt idx="303">
                  <c:v>-5.9800000000000001E-3</c:v>
                </c:pt>
                <c:pt idx="304">
                  <c:v>-5.7200000000000003E-3</c:v>
                </c:pt>
                <c:pt idx="305">
                  <c:v>-5.6699999999999997E-3</c:v>
                </c:pt>
                <c:pt idx="306">
                  <c:v>-5.5100000000000001E-3</c:v>
                </c:pt>
                <c:pt idx="307">
                  <c:v>-5.4099999999999999E-3</c:v>
                </c:pt>
                <c:pt idx="308">
                  <c:v>-5.1900000000000002E-3</c:v>
                </c:pt>
                <c:pt idx="309">
                  <c:v>-5.0400000000000002E-3</c:v>
                </c:pt>
                <c:pt idx="310">
                  <c:v>-5.0400000000000002E-3</c:v>
                </c:pt>
                <c:pt idx="311">
                  <c:v>-4.9300000000000004E-3</c:v>
                </c:pt>
                <c:pt idx="312">
                  <c:v>-4.7200000000000002E-3</c:v>
                </c:pt>
                <c:pt idx="313">
                  <c:v>-4.6699999999999997E-3</c:v>
                </c:pt>
                <c:pt idx="314">
                  <c:v>-4.6699999999999997E-3</c:v>
                </c:pt>
                <c:pt idx="315">
                  <c:v>-4.7200000000000002E-3</c:v>
                </c:pt>
                <c:pt idx="316">
                  <c:v>-4.6699999999999997E-3</c:v>
                </c:pt>
                <c:pt idx="317">
                  <c:v>-4.6699999999999997E-3</c:v>
                </c:pt>
                <c:pt idx="318">
                  <c:v>-4.6100000000000004E-3</c:v>
                </c:pt>
                <c:pt idx="319">
                  <c:v>-4.7200000000000002E-3</c:v>
                </c:pt>
                <c:pt idx="320">
                  <c:v>-4.8799999999999998E-3</c:v>
                </c:pt>
                <c:pt idx="321">
                  <c:v>-4.9300000000000004E-3</c:v>
                </c:pt>
                <c:pt idx="322">
                  <c:v>-5.0899999999999999E-3</c:v>
                </c:pt>
                <c:pt idx="323">
                  <c:v>-5.3E-3</c:v>
                </c:pt>
                <c:pt idx="324">
                  <c:v>-5.4099999999999999E-3</c:v>
                </c:pt>
                <c:pt idx="325">
                  <c:v>-5.6699999999999997E-3</c:v>
                </c:pt>
                <c:pt idx="326">
                  <c:v>-5.8300000000000001E-3</c:v>
                </c:pt>
                <c:pt idx="327">
                  <c:v>-5.9300000000000004E-3</c:v>
                </c:pt>
                <c:pt idx="328">
                  <c:v>-6.1999999999999998E-3</c:v>
                </c:pt>
                <c:pt idx="329">
                  <c:v>-6.4099999999999999E-3</c:v>
                </c:pt>
                <c:pt idx="330">
                  <c:v>-6.6699999999999997E-3</c:v>
                </c:pt>
                <c:pt idx="331">
                  <c:v>-6.9300000000000004E-3</c:v>
                </c:pt>
                <c:pt idx="332">
                  <c:v>-7.1399999999999996E-3</c:v>
                </c:pt>
                <c:pt idx="333">
                  <c:v>-7.4099999999999999E-3</c:v>
                </c:pt>
                <c:pt idx="334">
                  <c:v>-7.62E-3</c:v>
                </c:pt>
                <c:pt idx="335">
                  <c:v>-7.8300000000000002E-3</c:v>
                </c:pt>
                <c:pt idx="336">
                  <c:v>-8.0400000000000003E-3</c:v>
                </c:pt>
                <c:pt idx="337">
                  <c:v>-8.2500000000000004E-3</c:v>
                </c:pt>
                <c:pt idx="338">
                  <c:v>-8.4100000000000008E-3</c:v>
                </c:pt>
                <c:pt idx="339">
                  <c:v>-8.5699999999999995E-3</c:v>
                </c:pt>
                <c:pt idx="340">
                  <c:v>-8.7799999999999996E-3</c:v>
                </c:pt>
                <c:pt idx="341">
                  <c:v>-8.8299999999999993E-3</c:v>
                </c:pt>
                <c:pt idx="342">
                  <c:v>-8.94E-3</c:v>
                </c:pt>
                <c:pt idx="343">
                  <c:v>-8.8800000000000007E-3</c:v>
                </c:pt>
                <c:pt idx="344">
                  <c:v>-8.8800000000000007E-3</c:v>
                </c:pt>
                <c:pt idx="345">
                  <c:v>-8.94E-3</c:v>
                </c:pt>
                <c:pt idx="346">
                  <c:v>-8.8800000000000007E-3</c:v>
                </c:pt>
                <c:pt idx="347">
                  <c:v>-8.7799999999999996E-3</c:v>
                </c:pt>
                <c:pt idx="348">
                  <c:v>-8.6700000000000006E-3</c:v>
                </c:pt>
                <c:pt idx="349">
                  <c:v>-8.5699999999999995E-3</c:v>
                </c:pt>
                <c:pt idx="350">
                  <c:v>-8.3000000000000001E-3</c:v>
                </c:pt>
                <c:pt idx="351">
                  <c:v>-8.1499999999999993E-3</c:v>
                </c:pt>
                <c:pt idx="352">
                  <c:v>-7.8799999999999999E-3</c:v>
                </c:pt>
                <c:pt idx="353">
                  <c:v>-7.6699999999999997E-3</c:v>
                </c:pt>
                <c:pt idx="354">
                  <c:v>-7.4599999999999996E-3</c:v>
                </c:pt>
                <c:pt idx="355">
                  <c:v>-7.1399999999999996E-3</c:v>
                </c:pt>
                <c:pt idx="356">
                  <c:v>-6.9300000000000004E-3</c:v>
                </c:pt>
                <c:pt idx="357">
                  <c:v>-6.5599999999999999E-3</c:v>
                </c:pt>
                <c:pt idx="358">
                  <c:v>-6.3E-3</c:v>
                </c:pt>
                <c:pt idx="359">
                  <c:v>-6.0400000000000002E-3</c:v>
                </c:pt>
                <c:pt idx="360">
                  <c:v>-5.6699999999999997E-3</c:v>
                </c:pt>
                <c:pt idx="361">
                  <c:v>-5.4099999999999999E-3</c:v>
                </c:pt>
                <c:pt idx="362">
                  <c:v>-5.1900000000000002E-3</c:v>
                </c:pt>
                <c:pt idx="363">
                  <c:v>-4.9800000000000001E-3</c:v>
                </c:pt>
                <c:pt idx="364">
                  <c:v>-4.7200000000000002E-3</c:v>
                </c:pt>
                <c:pt idx="365">
                  <c:v>-4.5599999999999998E-3</c:v>
                </c:pt>
                <c:pt idx="366">
                  <c:v>-4.3499999999999997E-3</c:v>
                </c:pt>
                <c:pt idx="367">
                  <c:v>-4.1900000000000001E-3</c:v>
                </c:pt>
                <c:pt idx="368">
                  <c:v>-4.1399999999999996E-3</c:v>
                </c:pt>
                <c:pt idx="369">
                  <c:v>-4.1399999999999996E-3</c:v>
                </c:pt>
                <c:pt idx="370">
                  <c:v>-4.1399999999999996E-3</c:v>
                </c:pt>
                <c:pt idx="371">
                  <c:v>-4.1900000000000001E-3</c:v>
                </c:pt>
                <c:pt idx="372">
                  <c:v>-4.1399999999999996E-3</c:v>
                </c:pt>
                <c:pt idx="373">
                  <c:v>-4.4000000000000003E-3</c:v>
                </c:pt>
                <c:pt idx="374">
                  <c:v>-4.5599999999999998E-3</c:v>
                </c:pt>
                <c:pt idx="375">
                  <c:v>-4.7200000000000002E-3</c:v>
                </c:pt>
                <c:pt idx="376">
                  <c:v>-4.9300000000000004E-3</c:v>
                </c:pt>
                <c:pt idx="377">
                  <c:v>-5.1900000000000002E-3</c:v>
                </c:pt>
                <c:pt idx="378">
                  <c:v>-5.4599999999999996E-3</c:v>
                </c:pt>
                <c:pt idx="379">
                  <c:v>-5.77E-3</c:v>
                </c:pt>
                <c:pt idx="380">
                  <c:v>-6.0400000000000002E-3</c:v>
                </c:pt>
                <c:pt idx="381">
                  <c:v>-6.4099999999999999E-3</c:v>
                </c:pt>
                <c:pt idx="382">
                  <c:v>-6.62E-3</c:v>
                </c:pt>
                <c:pt idx="383">
                  <c:v>-6.9300000000000004E-3</c:v>
                </c:pt>
                <c:pt idx="384">
                  <c:v>-7.3499999999999998E-3</c:v>
                </c:pt>
                <c:pt idx="385">
                  <c:v>-7.62E-3</c:v>
                </c:pt>
                <c:pt idx="386">
                  <c:v>-7.8300000000000002E-3</c:v>
                </c:pt>
                <c:pt idx="387">
                  <c:v>-8.1499999999999993E-3</c:v>
                </c:pt>
                <c:pt idx="388">
                  <c:v>-8.3599999999999994E-3</c:v>
                </c:pt>
                <c:pt idx="389">
                  <c:v>-8.5699999999999995E-3</c:v>
                </c:pt>
                <c:pt idx="390">
                  <c:v>-8.6700000000000006E-3</c:v>
                </c:pt>
                <c:pt idx="391">
                  <c:v>-8.8800000000000007E-3</c:v>
                </c:pt>
                <c:pt idx="392">
                  <c:v>-8.94E-3</c:v>
                </c:pt>
                <c:pt idx="393">
                  <c:v>-8.94E-3</c:v>
                </c:pt>
                <c:pt idx="394">
                  <c:v>-8.8800000000000007E-3</c:v>
                </c:pt>
                <c:pt idx="395">
                  <c:v>-8.94E-3</c:v>
                </c:pt>
                <c:pt idx="396">
                  <c:v>-8.8299999999999993E-3</c:v>
                </c:pt>
                <c:pt idx="397">
                  <c:v>-8.6700000000000006E-3</c:v>
                </c:pt>
                <c:pt idx="398">
                  <c:v>-8.4600000000000005E-3</c:v>
                </c:pt>
                <c:pt idx="399">
                  <c:v>-8.2000000000000007E-3</c:v>
                </c:pt>
                <c:pt idx="400">
                  <c:v>-7.9900000000000006E-3</c:v>
                </c:pt>
                <c:pt idx="401">
                  <c:v>-7.6699999999999997E-3</c:v>
                </c:pt>
                <c:pt idx="402">
                  <c:v>-7.3000000000000001E-3</c:v>
                </c:pt>
                <c:pt idx="403">
                  <c:v>-6.8799999999999998E-3</c:v>
                </c:pt>
                <c:pt idx="404">
                  <c:v>-6.5100000000000002E-3</c:v>
                </c:pt>
                <c:pt idx="405">
                  <c:v>-6.1999999999999998E-3</c:v>
                </c:pt>
                <c:pt idx="406">
                  <c:v>-5.8300000000000001E-3</c:v>
                </c:pt>
                <c:pt idx="407">
                  <c:v>-5.4599999999999996E-3</c:v>
                </c:pt>
                <c:pt idx="408">
                  <c:v>-4.9800000000000001E-3</c:v>
                </c:pt>
                <c:pt idx="409">
                  <c:v>-4.5599999999999998E-3</c:v>
                </c:pt>
                <c:pt idx="410">
                  <c:v>-4.1399999999999996E-3</c:v>
                </c:pt>
                <c:pt idx="411">
                  <c:v>-3.7699999999999999E-3</c:v>
                </c:pt>
                <c:pt idx="412">
                  <c:v>-3.46E-3</c:v>
                </c:pt>
                <c:pt idx="413">
                  <c:v>-3.0899999999999999E-3</c:v>
                </c:pt>
                <c:pt idx="414">
                  <c:v>-2.7200000000000002E-3</c:v>
                </c:pt>
                <c:pt idx="415">
                  <c:v>-2.4499999999999999E-3</c:v>
                </c:pt>
                <c:pt idx="416">
                  <c:v>-2.2399999999999998E-3</c:v>
                </c:pt>
                <c:pt idx="417">
                  <c:v>-2.0899999999999998E-3</c:v>
                </c:pt>
                <c:pt idx="418">
                  <c:v>-1.82E-3</c:v>
                </c:pt>
                <c:pt idx="419">
                  <c:v>-1.66E-3</c:v>
                </c:pt>
                <c:pt idx="420">
                  <c:v>-1.56E-3</c:v>
                </c:pt>
                <c:pt idx="421">
                  <c:v>-1.4499999999999999E-3</c:v>
                </c:pt>
                <c:pt idx="422">
                  <c:v>-1.4499999999999999E-3</c:v>
                </c:pt>
                <c:pt idx="423">
                  <c:v>-1.4E-3</c:v>
                </c:pt>
                <c:pt idx="424">
                  <c:v>-1.4E-3</c:v>
                </c:pt>
                <c:pt idx="425">
                  <c:v>-1.5100000000000001E-3</c:v>
                </c:pt>
                <c:pt idx="426">
                  <c:v>-1.56E-3</c:v>
                </c:pt>
                <c:pt idx="427">
                  <c:v>-1.56E-3</c:v>
                </c:pt>
                <c:pt idx="428">
                  <c:v>-1.66E-3</c:v>
                </c:pt>
                <c:pt idx="429">
                  <c:v>-1.72E-3</c:v>
                </c:pt>
                <c:pt idx="430">
                  <c:v>-1.8699999999999999E-3</c:v>
                </c:pt>
                <c:pt idx="431">
                  <c:v>-1.98E-3</c:v>
                </c:pt>
                <c:pt idx="432">
                  <c:v>-2.1900000000000001E-3</c:v>
                </c:pt>
                <c:pt idx="433">
                  <c:v>-2.3E-3</c:v>
                </c:pt>
                <c:pt idx="434">
                  <c:v>-2.4499999999999999E-3</c:v>
                </c:pt>
                <c:pt idx="435">
                  <c:v>-2.5100000000000001E-3</c:v>
                </c:pt>
                <c:pt idx="436">
                  <c:v>-2.6099999999999999E-3</c:v>
                </c:pt>
                <c:pt idx="437">
                  <c:v>-2.7200000000000002E-3</c:v>
                </c:pt>
                <c:pt idx="438">
                  <c:v>-2.7200000000000002E-3</c:v>
                </c:pt>
                <c:pt idx="439">
                  <c:v>-2.7699999999999999E-3</c:v>
                </c:pt>
                <c:pt idx="440">
                  <c:v>-2.6700000000000001E-3</c:v>
                </c:pt>
                <c:pt idx="441">
                  <c:v>-2.7200000000000002E-3</c:v>
                </c:pt>
                <c:pt idx="442">
                  <c:v>-2.7699999999999999E-3</c:v>
                </c:pt>
                <c:pt idx="443">
                  <c:v>-2.6099999999999999E-3</c:v>
                </c:pt>
                <c:pt idx="444">
                  <c:v>-2.5100000000000001E-3</c:v>
                </c:pt>
                <c:pt idx="445">
                  <c:v>-2.4499999999999999E-3</c:v>
                </c:pt>
                <c:pt idx="446">
                  <c:v>-2.3999999999999998E-3</c:v>
                </c:pt>
                <c:pt idx="447">
                  <c:v>-2.2399999999999998E-3</c:v>
                </c:pt>
                <c:pt idx="448">
                  <c:v>-2.14E-3</c:v>
                </c:pt>
                <c:pt idx="449">
                  <c:v>-2.0300000000000001E-3</c:v>
                </c:pt>
                <c:pt idx="450">
                  <c:v>-1.72E-3</c:v>
                </c:pt>
                <c:pt idx="451">
                  <c:v>-1.5100000000000001E-3</c:v>
                </c:pt>
                <c:pt idx="452">
                  <c:v>-1.3500000000000001E-3</c:v>
                </c:pt>
                <c:pt idx="453">
                  <c:v>-1.2999999999999999E-3</c:v>
                </c:pt>
                <c:pt idx="454">
                  <c:v>-1.08E-3</c:v>
                </c:pt>
                <c:pt idx="455">
                  <c:v>-9.3000000000000005E-4</c:v>
                </c:pt>
                <c:pt idx="456">
                  <c:v>-7.2000000000000005E-4</c:v>
                </c:pt>
                <c:pt idx="457">
                  <c:v>-6.6E-4</c:v>
                </c:pt>
                <c:pt idx="458">
                  <c:v>-4.4999999999999999E-4</c:v>
                </c:pt>
                <c:pt idx="459">
                  <c:v>-2.9E-4</c:v>
                </c:pt>
                <c:pt idx="460">
                  <c:v>-2.4000000000000001E-4</c:v>
                </c:pt>
                <c:pt idx="461">
                  <c:v>-1.3999999999999999E-4</c:v>
                </c:pt>
                <c:pt idx="462">
                  <c:v>-8.0000000000000007E-5</c:v>
                </c:pt>
                <c:pt idx="463">
                  <c:v>-1.3999999999999999E-4</c:v>
                </c:pt>
                <c:pt idx="464">
                  <c:v>-3.0000000000000001E-5</c:v>
                </c:pt>
                <c:pt idx="465">
                  <c:v>-3.0000000000000001E-5</c:v>
                </c:pt>
                <c:pt idx="466">
                  <c:v>-8.0000000000000007E-5</c:v>
                </c:pt>
                <c:pt idx="467">
                  <c:v>-1.9000000000000001E-4</c:v>
                </c:pt>
                <c:pt idx="468">
                  <c:v>-1.9000000000000001E-4</c:v>
                </c:pt>
                <c:pt idx="469">
                  <c:v>-2.9E-4</c:v>
                </c:pt>
                <c:pt idx="470">
                  <c:v>-3.5E-4</c:v>
                </c:pt>
                <c:pt idx="471">
                  <c:v>-5.5999999999999995E-4</c:v>
                </c:pt>
                <c:pt idx="472">
                  <c:v>-6.6E-4</c:v>
                </c:pt>
                <c:pt idx="473">
                  <c:v>-8.1999999999999998E-4</c:v>
                </c:pt>
                <c:pt idx="474">
                  <c:v>-9.3000000000000005E-4</c:v>
                </c:pt>
                <c:pt idx="475">
                  <c:v>-1.08E-3</c:v>
                </c:pt>
                <c:pt idx="476">
                  <c:v>-1.1900000000000001E-3</c:v>
                </c:pt>
                <c:pt idx="477">
                  <c:v>-1.4499999999999999E-3</c:v>
                </c:pt>
                <c:pt idx="478">
                  <c:v>-1.5100000000000001E-3</c:v>
                </c:pt>
                <c:pt idx="479">
                  <c:v>-1.7700000000000001E-3</c:v>
                </c:pt>
                <c:pt idx="480">
                  <c:v>-1.9300000000000001E-3</c:v>
                </c:pt>
                <c:pt idx="481">
                  <c:v>-2.0300000000000001E-3</c:v>
                </c:pt>
                <c:pt idx="482">
                  <c:v>-2.14E-3</c:v>
                </c:pt>
                <c:pt idx="483">
                  <c:v>-2.3E-3</c:v>
                </c:pt>
                <c:pt idx="484">
                  <c:v>-2.3999999999999998E-3</c:v>
                </c:pt>
                <c:pt idx="485">
                  <c:v>-2.5600000000000002E-3</c:v>
                </c:pt>
                <c:pt idx="486">
                  <c:v>-2.6099999999999999E-3</c:v>
                </c:pt>
                <c:pt idx="487">
                  <c:v>-2.7200000000000002E-3</c:v>
                </c:pt>
                <c:pt idx="488">
                  <c:v>-2.7699999999999999E-3</c:v>
                </c:pt>
                <c:pt idx="489">
                  <c:v>-2.82E-3</c:v>
                </c:pt>
                <c:pt idx="490">
                  <c:v>-2.8800000000000002E-3</c:v>
                </c:pt>
                <c:pt idx="491">
                  <c:v>-2.9299999999999999E-3</c:v>
                </c:pt>
                <c:pt idx="492">
                  <c:v>-2.9299999999999999E-3</c:v>
                </c:pt>
                <c:pt idx="493">
                  <c:v>-2.9299999999999999E-3</c:v>
                </c:pt>
                <c:pt idx="494">
                  <c:v>-3.0899999999999999E-3</c:v>
                </c:pt>
                <c:pt idx="495">
                  <c:v>-3.14E-3</c:v>
                </c:pt>
                <c:pt idx="496">
                  <c:v>-3.0899999999999999E-3</c:v>
                </c:pt>
                <c:pt idx="497">
                  <c:v>-3.0300000000000001E-3</c:v>
                </c:pt>
                <c:pt idx="498">
                  <c:v>-3.14E-3</c:v>
                </c:pt>
                <c:pt idx="499">
                  <c:v>-3.14E-3</c:v>
                </c:pt>
                <c:pt idx="500">
                  <c:v>-3.1900000000000001E-3</c:v>
                </c:pt>
                <c:pt idx="501">
                  <c:v>-3.3500000000000001E-3</c:v>
                </c:pt>
                <c:pt idx="502">
                  <c:v>-3.3500000000000001E-3</c:v>
                </c:pt>
                <c:pt idx="503">
                  <c:v>-3.5100000000000001E-3</c:v>
                </c:pt>
                <c:pt idx="504">
                  <c:v>-3.5100000000000001E-3</c:v>
                </c:pt>
                <c:pt idx="505">
                  <c:v>-3.6099999999999999E-3</c:v>
                </c:pt>
                <c:pt idx="506">
                  <c:v>-3.6700000000000001E-3</c:v>
                </c:pt>
                <c:pt idx="507">
                  <c:v>-3.7699999999999999E-3</c:v>
                </c:pt>
                <c:pt idx="508">
                  <c:v>-3.8800000000000002E-3</c:v>
                </c:pt>
                <c:pt idx="509">
                  <c:v>-4.0400000000000002E-3</c:v>
                </c:pt>
                <c:pt idx="510">
                  <c:v>-4.1399999999999996E-3</c:v>
                </c:pt>
                <c:pt idx="511">
                  <c:v>-4.2500000000000003E-3</c:v>
                </c:pt>
                <c:pt idx="512">
                  <c:v>-4.3499999999999997E-3</c:v>
                </c:pt>
                <c:pt idx="513">
                  <c:v>-4.5100000000000001E-3</c:v>
                </c:pt>
                <c:pt idx="514">
                  <c:v>-4.6699999999999997E-3</c:v>
                </c:pt>
                <c:pt idx="515">
                  <c:v>-4.7200000000000002E-3</c:v>
                </c:pt>
                <c:pt idx="516">
                  <c:v>-4.7699999999999999E-3</c:v>
                </c:pt>
                <c:pt idx="517">
                  <c:v>-4.8799999999999998E-3</c:v>
                </c:pt>
                <c:pt idx="518">
                  <c:v>-4.9300000000000004E-3</c:v>
                </c:pt>
                <c:pt idx="519">
                  <c:v>-4.8799999999999998E-3</c:v>
                </c:pt>
                <c:pt idx="520">
                  <c:v>-4.8300000000000001E-3</c:v>
                </c:pt>
                <c:pt idx="521">
                  <c:v>-4.7699999999999999E-3</c:v>
                </c:pt>
                <c:pt idx="522">
                  <c:v>-4.7200000000000002E-3</c:v>
                </c:pt>
                <c:pt idx="523">
                  <c:v>-4.6100000000000004E-3</c:v>
                </c:pt>
                <c:pt idx="524">
                  <c:v>-4.5100000000000001E-3</c:v>
                </c:pt>
                <c:pt idx="525">
                  <c:v>-4.3E-3</c:v>
                </c:pt>
                <c:pt idx="526">
                  <c:v>-4.0400000000000002E-3</c:v>
                </c:pt>
                <c:pt idx="527">
                  <c:v>-3.82E-3</c:v>
                </c:pt>
                <c:pt idx="528">
                  <c:v>-3.5100000000000001E-3</c:v>
                </c:pt>
                <c:pt idx="529">
                  <c:v>-3.14E-3</c:v>
                </c:pt>
                <c:pt idx="530">
                  <c:v>-2.82E-3</c:v>
                </c:pt>
                <c:pt idx="531">
                  <c:v>-2.4499999999999999E-3</c:v>
                </c:pt>
                <c:pt idx="532">
                  <c:v>-2.0899999999999998E-3</c:v>
                </c:pt>
                <c:pt idx="533">
                  <c:v>-1.66E-3</c:v>
                </c:pt>
                <c:pt idx="534">
                  <c:v>-1.24E-3</c:v>
                </c:pt>
                <c:pt idx="535">
                  <c:v>-7.2000000000000005E-4</c:v>
                </c:pt>
                <c:pt idx="536">
                  <c:v>-1.3999999999999999E-4</c:v>
                </c:pt>
                <c:pt idx="537">
                  <c:v>2.3000000000000001E-4</c:v>
                </c:pt>
                <c:pt idx="538">
                  <c:v>6.4999999999999997E-4</c:v>
                </c:pt>
                <c:pt idx="539">
                  <c:v>1.1800000000000001E-3</c:v>
                </c:pt>
                <c:pt idx="540">
                  <c:v>1.6000000000000001E-3</c:v>
                </c:pt>
                <c:pt idx="541">
                  <c:v>2.0799999999999998E-3</c:v>
                </c:pt>
                <c:pt idx="542">
                  <c:v>2.5500000000000002E-3</c:v>
                </c:pt>
                <c:pt idx="543">
                  <c:v>2.9199999999999999E-3</c:v>
                </c:pt>
                <c:pt idx="544">
                  <c:v>3.29E-3</c:v>
                </c:pt>
                <c:pt idx="545">
                  <c:v>3.6600000000000001E-3</c:v>
                </c:pt>
                <c:pt idx="546">
                  <c:v>3.9199999999999999E-3</c:v>
                </c:pt>
                <c:pt idx="547">
                  <c:v>4.1799999999999997E-3</c:v>
                </c:pt>
                <c:pt idx="548">
                  <c:v>4.3400000000000001E-3</c:v>
                </c:pt>
                <c:pt idx="549">
                  <c:v>4.4999999999999997E-3</c:v>
                </c:pt>
                <c:pt idx="550">
                  <c:v>4.6600000000000001E-3</c:v>
                </c:pt>
                <c:pt idx="551">
                  <c:v>4.6600000000000001E-3</c:v>
                </c:pt>
                <c:pt idx="552">
                  <c:v>4.6600000000000001E-3</c:v>
                </c:pt>
                <c:pt idx="553">
                  <c:v>4.6100000000000004E-3</c:v>
                </c:pt>
                <c:pt idx="554">
                  <c:v>4.4999999999999997E-3</c:v>
                </c:pt>
                <c:pt idx="555">
                  <c:v>4.2900000000000004E-3</c:v>
                </c:pt>
                <c:pt idx="556">
                  <c:v>4.13E-3</c:v>
                </c:pt>
                <c:pt idx="557">
                  <c:v>3.7599999999999999E-3</c:v>
                </c:pt>
                <c:pt idx="558">
                  <c:v>3.5000000000000001E-3</c:v>
                </c:pt>
                <c:pt idx="559">
                  <c:v>3.0799999999999998E-3</c:v>
                </c:pt>
                <c:pt idx="560">
                  <c:v>2.5999999999999999E-3</c:v>
                </c:pt>
                <c:pt idx="561">
                  <c:v>2.2399999999999998E-3</c:v>
                </c:pt>
                <c:pt idx="562">
                  <c:v>1.7600000000000001E-3</c:v>
                </c:pt>
                <c:pt idx="563">
                  <c:v>1.23E-3</c:v>
                </c:pt>
                <c:pt idx="564">
                  <c:v>5.9999999999999995E-4</c:v>
                </c:pt>
                <c:pt idx="565">
                  <c:v>2.0000000000000002E-5</c:v>
                </c:pt>
                <c:pt idx="566">
                  <c:v>-5.0000000000000001E-4</c:v>
                </c:pt>
                <c:pt idx="567">
                  <c:v>-1.24E-3</c:v>
                </c:pt>
                <c:pt idx="568">
                  <c:v>-1.9300000000000001E-3</c:v>
                </c:pt>
                <c:pt idx="569">
                  <c:v>-2.5100000000000001E-3</c:v>
                </c:pt>
                <c:pt idx="570">
                  <c:v>-3.0899999999999999E-3</c:v>
                </c:pt>
                <c:pt idx="571">
                  <c:v>-3.8800000000000002E-3</c:v>
                </c:pt>
                <c:pt idx="572">
                  <c:v>-4.4600000000000004E-3</c:v>
                </c:pt>
                <c:pt idx="573">
                  <c:v>-5.0400000000000002E-3</c:v>
                </c:pt>
                <c:pt idx="574">
                  <c:v>-5.77E-3</c:v>
                </c:pt>
                <c:pt idx="575">
                  <c:v>-6.3E-3</c:v>
                </c:pt>
                <c:pt idx="576">
                  <c:v>-6.8799999999999998E-3</c:v>
                </c:pt>
                <c:pt idx="577">
                  <c:v>-7.5100000000000002E-3</c:v>
                </c:pt>
                <c:pt idx="578">
                  <c:v>-7.9299999999999995E-3</c:v>
                </c:pt>
                <c:pt idx="579">
                  <c:v>-8.4100000000000008E-3</c:v>
                </c:pt>
                <c:pt idx="580">
                  <c:v>-8.7799999999999996E-3</c:v>
                </c:pt>
                <c:pt idx="581">
                  <c:v>-9.2499999999999995E-3</c:v>
                </c:pt>
                <c:pt idx="582">
                  <c:v>-9.5700000000000004E-3</c:v>
                </c:pt>
                <c:pt idx="583">
                  <c:v>-9.8300000000000002E-3</c:v>
                </c:pt>
                <c:pt idx="584">
                  <c:v>-1.009E-2</c:v>
                </c:pt>
                <c:pt idx="585">
                  <c:v>-1.031E-2</c:v>
                </c:pt>
                <c:pt idx="586">
                  <c:v>-1.0460000000000001E-2</c:v>
                </c:pt>
                <c:pt idx="587">
                  <c:v>-1.057E-2</c:v>
                </c:pt>
                <c:pt idx="588">
                  <c:v>-1.0670000000000001E-2</c:v>
                </c:pt>
                <c:pt idx="589">
                  <c:v>-1.0619999999999999E-2</c:v>
                </c:pt>
                <c:pt idx="590">
                  <c:v>-1.057E-2</c:v>
                </c:pt>
                <c:pt idx="591">
                  <c:v>-1.057E-2</c:v>
                </c:pt>
                <c:pt idx="592">
                  <c:v>-1.031E-2</c:v>
                </c:pt>
                <c:pt idx="593">
                  <c:v>-1.0200000000000001E-2</c:v>
                </c:pt>
                <c:pt idx="594">
                  <c:v>-9.9900000000000006E-3</c:v>
                </c:pt>
                <c:pt idx="595">
                  <c:v>-9.7300000000000008E-3</c:v>
                </c:pt>
                <c:pt idx="596">
                  <c:v>-9.41E-3</c:v>
                </c:pt>
                <c:pt idx="597">
                  <c:v>-9.2499999999999995E-3</c:v>
                </c:pt>
                <c:pt idx="598">
                  <c:v>-8.8299999999999993E-3</c:v>
                </c:pt>
                <c:pt idx="599">
                  <c:v>-8.4600000000000005E-3</c:v>
                </c:pt>
                <c:pt idx="600">
                  <c:v>-7.9900000000000006E-3</c:v>
                </c:pt>
                <c:pt idx="601">
                  <c:v>-7.7200000000000003E-3</c:v>
                </c:pt>
                <c:pt idx="602">
                  <c:v>-7.2500000000000004E-3</c:v>
                </c:pt>
                <c:pt idx="603">
                  <c:v>-6.9899999999999997E-3</c:v>
                </c:pt>
                <c:pt idx="604">
                  <c:v>-6.4599999999999996E-3</c:v>
                </c:pt>
                <c:pt idx="605">
                  <c:v>-6.0899999999999999E-3</c:v>
                </c:pt>
                <c:pt idx="606">
                  <c:v>-5.77E-3</c:v>
                </c:pt>
                <c:pt idx="607">
                  <c:v>-5.4099999999999999E-3</c:v>
                </c:pt>
                <c:pt idx="608">
                  <c:v>-5.0400000000000002E-3</c:v>
                </c:pt>
                <c:pt idx="609">
                  <c:v>-4.7200000000000002E-3</c:v>
                </c:pt>
                <c:pt idx="610">
                  <c:v>-4.4600000000000004E-3</c:v>
                </c:pt>
                <c:pt idx="611">
                  <c:v>-4.1900000000000001E-3</c:v>
                </c:pt>
                <c:pt idx="612">
                  <c:v>-3.9300000000000003E-3</c:v>
                </c:pt>
                <c:pt idx="613">
                  <c:v>-3.7200000000000002E-3</c:v>
                </c:pt>
                <c:pt idx="614">
                  <c:v>-3.46E-3</c:v>
                </c:pt>
                <c:pt idx="615">
                  <c:v>-3.3999999999999998E-3</c:v>
                </c:pt>
                <c:pt idx="616">
                  <c:v>-3.2399999999999998E-3</c:v>
                </c:pt>
                <c:pt idx="617">
                  <c:v>-3.2399999999999998E-3</c:v>
                </c:pt>
                <c:pt idx="618">
                  <c:v>-3.1900000000000001E-3</c:v>
                </c:pt>
                <c:pt idx="619">
                  <c:v>-3.0899999999999999E-3</c:v>
                </c:pt>
                <c:pt idx="620">
                  <c:v>-3.0899999999999999E-3</c:v>
                </c:pt>
                <c:pt idx="621">
                  <c:v>-3.2399999999999998E-3</c:v>
                </c:pt>
                <c:pt idx="622">
                  <c:v>-3.3E-3</c:v>
                </c:pt>
                <c:pt idx="623">
                  <c:v>-3.3999999999999998E-3</c:v>
                </c:pt>
                <c:pt idx="624">
                  <c:v>-3.5100000000000001E-3</c:v>
                </c:pt>
                <c:pt idx="625">
                  <c:v>-3.5599999999999998E-3</c:v>
                </c:pt>
                <c:pt idx="626">
                  <c:v>-3.6700000000000001E-3</c:v>
                </c:pt>
                <c:pt idx="627">
                  <c:v>-3.82E-3</c:v>
                </c:pt>
                <c:pt idx="628">
                  <c:v>-3.9300000000000003E-3</c:v>
                </c:pt>
                <c:pt idx="629">
                  <c:v>-4.0899999999999999E-3</c:v>
                </c:pt>
                <c:pt idx="630">
                  <c:v>-4.1900000000000001E-3</c:v>
                </c:pt>
                <c:pt idx="631">
                  <c:v>-4.5100000000000001E-3</c:v>
                </c:pt>
                <c:pt idx="632">
                  <c:v>-4.5100000000000001E-3</c:v>
                </c:pt>
                <c:pt idx="633">
                  <c:v>-4.6100000000000004E-3</c:v>
                </c:pt>
                <c:pt idx="634">
                  <c:v>-4.7200000000000002E-3</c:v>
                </c:pt>
                <c:pt idx="635">
                  <c:v>-4.6699999999999997E-3</c:v>
                </c:pt>
                <c:pt idx="636">
                  <c:v>-4.7200000000000002E-3</c:v>
                </c:pt>
                <c:pt idx="637">
                  <c:v>-4.7699999999999999E-3</c:v>
                </c:pt>
                <c:pt idx="638">
                  <c:v>-4.7200000000000002E-3</c:v>
                </c:pt>
                <c:pt idx="639">
                  <c:v>-4.8300000000000001E-3</c:v>
                </c:pt>
                <c:pt idx="640">
                  <c:v>-4.7200000000000002E-3</c:v>
                </c:pt>
                <c:pt idx="641">
                  <c:v>-4.5599999999999998E-3</c:v>
                </c:pt>
                <c:pt idx="642">
                  <c:v>-4.4600000000000004E-3</c:v>
                </c:pt>
                <c:pt idx="643">
                  <c:v>-4.3E-3</c:v>
                </c:pt>
                <c:pt idx="644">
                  <c:v>-4.1900000000000001E-3</c:v>
                </c:pt>
                <c:pt idx="645">
                  <c:v>-3.98E-3</c:v>
                </c:pt>
                <c:pt idx="646">
                  <c:v>-3.6700000000000001E-3</c:v>
                </c:pt>
                <c:pt idx="647">
                  <c:v>-3.46E-3</c:v>
                </c:pt>
                <c:pt idx="648">
                  <c:v>-3.14E-3</c:v>
                </c:pt>
                <c:pt idx="649">
                  <c:v>-2.98E-3</c:v>
                </c:pt>
                <c:pt idx="650">
                  <c:v>-2.6099999999999999E-3</c:v>
                </c:pt>
                <c:pt idx="651">
                  <c:v>-2.3999999999999998E-3</c:v>
                </c:pt>
                <c:pt idx="652">
                  <c:v>-2.0899999999999998E-3</c:v>
                </c:pt>
                <c:pt idx="653">
                  <c:v>-1.72E-3</c:v>
                </c:pt>
                <c:pt idx="654">
                  <c:v>-1.4E-3</c:v>
                </c:pt>
                <c:pt idx="655">
                  <c:v>-1.1900000000000001E-3</c:v>
                </c:pt>
                <c:pt idx="656">
                  <c:v>-8.7000000000000001E-4</c:v>
                </c:pt>
                <c:pt idx="657">
                  <c:v>-6.6E-4</c:v>
                </c:pt>
                <c:pt idx="658">
                  <c:v>-2.9E-4</c:v>
                </c:pt>
                <c:pt idx="659">
                  <c:v>-3.0000000000000001E-5</c:v>
                </c:pt>
                <c:pt idx="660">
                  <c:v>1.2999999999999999E-4</c:v>
                </c:pt>
                <c:pt idx="661">
                  <c:v>3.8999999999999999E-4</c:v>
                </c:pt>
                <c:pt idx="662">
                  <c:v>5.0000000000000001E-4</c:v>
                </c:pt>
                <c:pt idx="663">
                  <c:v>5.5000000000000003E-4</c:v>
                </c:pt>
                <c:pt idx="664">
                  <c:v>6.4999999999999997E-4</c:v>
                </c:pt>
                <c:pt idx="665">
                  <c:v>7.1000000000000002E-4</c:v>
                </c:pt>
                <c:pt idx="666">
                  <c:v>8.0999999999999996E-4</c:v>
                </c:pt>
                <c:pt idx="667">
                  <c:v>7.6000000000000004E-4</c:v>
                </c:pt>
                <c:pt idx="668">
                  <c:v>7.1000000000000002E-4</c:v>
                </c:pt>
                <c:pt idx="669">
                  <c:v>5.5000000000000003E-4</c:v>
                </c:pt>
                <c:pt idx="670">
                  <c:v>5.9999999999999995E-4</c:v>
                </c:pt>
                <c:pt idx="671">
                  <c:v>4.4000000000000002E-4</c:v>
                </c:pt>
                <c:pt idx="672">
                  <c:v>2.3000000000000001E-4</c:v>
                </c:pt>
                <c:pt idx="673">
                  <c:v>2.0000000000000002E-5</c:v>
                </c:pt>
                <c:pt idx="674">
                  <c:v>-1.9000000000000001E-4</c:v>
                </c:pt>
                <c:pt idx="675">
                  <c:v>-4.4999999999999999E-4</c:v>
                </c:pt>
                <c:pt idx="676">
                  <c:v>-7.2000000000000005E-4</c:v>
                </c:pt>
                <c:pt idx="677">
                  <c:v>-9.7999999999999997E-4</c:v>
                </c:pt>
                <c:pt idx="678">
                  <c:v>-1.2999999999999999E-3</c:v>
                </c:pt>
                <c:pt idx="679">
                  <c:v>-1.72E-3</c:v>
                </c:pt>
                <c:pt idx="680">
                  <c:v>-1.8699999999999999E-3</c:v>
                </c:pt>
                <c:pt idx="681">
                  <c:v>-2.3E-3</c:v>
                </c:pt>
                <c:pt idx="682">
                  <c:v>-2.6700000000000001E-3</c:v>
                </c:pt>
                <c:pt idx="683">
                  <c:v>-2.98E-3</c:v>
                </c:pt>
                <c:pt idx="684">
                  <c:v>-3.2399999999999998E-3</c:v>
                </c:pt>
                <c:pt idx="685">
                  <c:v>-3.6099999999999999E-3</c:v>
                </c:pt>
                <c:pt idx="686">
                  <c:v>-3.98E-3</c:v>
                </c:pt>
                <c:pt idx="687">
                  <c:v>-4.3E-3</c:v>
                </c:pt>
                <c:pt idx="688">
                  <c:v>-4.6699999999999997E-3</c:v>
                </c:pt>
                <c:pt idx="689">
                  <c:v>-4.8300000000000001E-3</c:v>
                </c:pt>
                <c:pt idx="690">
                  <c:v>-5.0899999999999999E-3</c:v>
                </c:pt>
                <c:pt idx="691">
                  <c:v>-5.4099999999999999E-3</c:v>
                </c:pt>
                <c:pt idx="692">
                  <c:v>-5.5599999999999998E-3</c:v>
                </c:pt>
                <c:pt idx="693">
                  <c:v>-5.77E-3</c:v>
                </c:pt>
                <c:pt idx="694">
                  <c:v>-5.9800000000000001E-3</c:v>
                </c:pt>
                <c:pt idx="695">
                  <c:v>-6.0899999999999999E-3</c:v>
                </c:pt>
                <c:pt idx="696">
                  <c:v>-6.0400000000000002E-3</c:v>
                </c:pt>
                <c:pt idx="697">
                  <c:v>-6.1999999999999998E-3</c:v>
                </c:pt>
                <c:pt idx="698">
                  <c:v>-6.3E-3</c:v>
                </c:pt>
                <c:pt idx="699">
                  <c:v>-6.2500000000000003E-3</c:v>
                </c:pt>
                <c:pt idx="700">
                  <c:v>-6.2500000000000003E-3</c:v>
                </c:pt>
                <c:pt idx="701">
                  <c:v>-6.2500000000000003E-3</c:v>
                </c:pt>
                <c:pt idx="702">
                  <c:v>-6.1399999999999996E-3</c:v>
                </c:pt>
                <c:pt idx="703">
                  <c:v>-6.1399999999999996E-3</c:v>
                </c:pt>
                <c:pt idx="704">
                  <c:v>-6.0400000000000002E-3</c:v>
                </c:pt>
                <c:pt idx="705">
                  <c:v>-5.9800000000000001E-3</c:v>
                </c:pt>
                <c:pt idx="706">
                  <c:v>-5.77E-3</c:v>
                </c:pt>
                <c:pt idx="707">
                  <c:v>-5.7200000000000003E-3</c:v>
                </c:pt>
                <c:pt idx="708">
                  <c:v>-5.5599999999999998E-3</c:v>
                </c:pt>
                <c:pt idx="709">
                  <c:v>-5.4099999999999999E-3</c:v>
                </c:pt>
                <c:pt idx="710">
                  <c:v>-5.3499999999999997E-3</c:v>
                </c:pt>
                <c:pt idx="711">
                  <c:v>-5.2500000000000003E-3</c:v>
                </c:pt>
                <c:pt idx="712">
                  <c:v>-5.1399999999999996E-3</c:v>
                </c:pt>
                <c:pt idx="713">
                  <c:v>-5.0899999999999999E-3</c:v>
                </c:pt>
                <c:pt idx="714">
                  <c:v>-5.0400000000000002E-3</c:v>
                </c:pt>
                <c:pt idx="715">
                  <c:v>-4.9800000000000001E-3</c:v>
                </c:pt>
                <c:pt idx="716">
                  <c:v>-5.0400000000000002E-3</c:v>
                </c:pt>
                <c:pt idx="717">
                  <c:v>-5.1399999999999996E-3</c:v>
                </c:pt>
                <c:pt idx="718">
                  <c:v>-5.0899999999999999E-3</c:v>
                </c:pt>
                <c:pt idx="719">
                  <c:v>-5.2500000000000003E-3</c:v>
                </c:pt>
                <c:pt idx="720">
                  <c:v>-5.3499999999999997E-3</c:v>
                </c:pt>
                <c:pt idx="721">
                  <c:v>-5.5599999999999998E-3</c:v>
                </c:pt>
                <c:pt idx="722">
                  <c:v>-5.6699999999999997E-3</c:v>
                </c:pt>
                <c:pt idx="723">
                  <c:v>-5.8799999999999998E-3</c:v>
                </c:pt>
                <c:pt idx="724">
                  <c:v>-6.1399999999999996E-3</c:v>
                </c:pt>
                <c:pt idx="725">
                  <c:v>-6.4099999999999999E-3</c:v>
                </c:pt>
                <c:pt idx="726">
                  <c:v>-6.62E-3</c:v>
                </c:pt>
                <c:pt idx="727">
                  <c:v>-6.9300000000000004E-3</c:v>
                </c:pt>
                <c:pt idx="728">
                  <c:v>-7.3000000000000001E-3</c:v>
                </c:pt>
                <c:pt idx="729">
                  <c:v>-7.6699999999999997E-3</c:v>
                </c:pt>
                <c:pt idx="730">
                  <c:v>-7.9299999999999995E-3</c:v>
                </c:pt>
                <c:pt idx="731">
                  <c:v>-8.3000000000000001E-3</c:v>
                </c:pt>
                <c:pt idx="732">
                  <c:v>-8.6199999999999992E-3</c:v>
                </c:pt>
                <c:pt idx="733">
                  <c:v>-9.0399999999999994E-3</c:v>
                </c:pt>
                <c:pt idx="734">
                  <c:v>-9.2999999999999992E-3</c:v>
                </c:pt>
                <c:pt idx="735">
                  <c:v>-9.6699999999999998E-3</c:v>
                </c:pt>
                <c:pt idx="736">
                  <c:v>-1.004E-2</c:v>
                </c:pt>
                <c:pt idx="737">
                  <c:v>-1.025E-2</c:v>
                </c:pt>
                <c:pt idx="738">
                  <c:v>-1.0460000000000001E-2</c:v>
                </c:pt>
                <c:pt idx="739">
                  <c:v>-1.073E-2</c:v>
                </c:pt>
                <c:pt idx="740">
                  <c:v>-1.094E-2</c:v>
                </c:pt>
                <c:pt idx="741">
                  <c:v>-1.12E-2</c:v>
                </c:pt>
                <c:pt idx="742">
                  <c:v>-1.1310000000000001E-2</c:v>
                </c:pt>
                <c:pt idx="743">
                  <c:v>-1.1469999999999999E-2</c:v>
                </c:pt>
                <c:pt idx="744">
                  <c:v>-1.157E-2</c:v>
                </c:pt>
                <c:pt idx="745">
                  <c:v>-1.1679999999999999E-2</c:v>
                </c:pt>
                <c:pt idx="746">
                  <c:v>-1.162E-2</c:v>
                </c:pt>
                <c:pt idx="747">
                  <c:v>-1.162E-2</c:v>
                </c:pt>
                <c:pt idx="748">
                  <c:v>-1.1520000000000001E-2</c:v>
                </c:pt>
                <c:pt idx="749">
                  <c:v>-1.1520000000000001E-2</c:v>
                </c:pt>
                <c:pt idx="750">
                  <c:v>-1.1520000000000001E-2</c:v>
                </c:pt>
                <c:pt idx="751">
                  <c:v>-1.125E-2</c:v>
                </c:pt>
                <c:pt idx="752">
                  <c:v>-1.115E-2</c:v>
                </c:pt>
                <c:pt idx="753">
                  <c:v>-1.099E-2</c:v>
                </c:pt>
                <c:pt idx="754">
                  <c:v>-1.0829999999999999E-2</c:v>
                </c:pt>
                <c:pt idx="755">
                  <c:v>-1.057E-2</c:v>
                </c:pt>
                <c:pt idx="756">
                  <c:v>-1.0410000000000001E-2</c:v>
                </c:pt>
                <c:pt idx="757">
                  <c:v>-1.009E-2</c:v>
                </c:pt>
                <c:pt idx="758">
                  <c:v>-9.7800000000000005E-3</c:v>
                </c:pt>
                <c:pt idx="759">
                  <c:v>-9.5700000000000004E-3</c:v>
                </c:pt>
                <c:pt idx="760">
                  <c:v>-9.3600000000000003E-3</c:v>
                </c:pt>
                <c:pt idx="761">
                  <c:v>-9.1500000000000001E-3</c:v>
                </c:pt>
                <c:pt idx="762">
                  <c:v>-8.8299999999999993E-3</c:v>
                </c:pt>
                <c:pt idx="763">
                  <c:v>-8.5699999999999995E-3</c:v>
                </c:pt>
                <c:pt idx="764">
                  <c:v>-8.3000000000000001E-3</c:v>
                </c:pt>
                <c:pt idx="765">
                  <c:v>-8.0400000000000003E-3</c:v>
                </c:pt>
                <c:pt idx="766">
                  <c:v>-7.7799999999999996E-3</c:v>
                </c:pt>
                <c:pt idx="767">
                  <c:v>-7.5100000000000002E-3</c:v>
                </c:pt>
                <c:pt idx="768">
                  <c:v>-7.2500000000000004E-3</c:v>
                </c:pt>
                <c:pt idx="769">
                  <c:v>-6.9300000000000004E-3</c:v>
                </c:pt>
                <c:pt idx="770">
                  <c:v>-6.7799999999999996E-3</c:v>
                </c:pt>
                <c:pt idx="771">
                  <c:v>-6.5100000000000002E-3</c:v>
                </c:pt>
                <c:pt idx="772">
                  <c:v>-6.1399999999999996E-3</c:v>
                </c:pt>
                <c:pt idx="773">
                  <c:v>-5.9300000000000004E-3</c:v>
                </c:pt>
                <c:pt idx="774">
                  <c:v>-5.62E-3</c:v>
                </c:pt>
                <c:pt idx="775">
                  <c:v>-5.2500000000000003E-3</c:v>
                </c:pt>
                <c:pt idx="776">
                  <c:v>-4.9800000000000001E-3</c:v>
                </c:pt>
                <c:pt idx="777">
                  <c:v>-4.7200000000000002E-3</c:v>
                </c:pt>
                <c:pt idx="778">
                  <c:v>-4.3E-3</c:v>
                </c:pt>
                <c:pt idx="779">
                  <c:v>-3.98E-3</c:v>
                </c:pt>
                <c:pt idx="780">
                  <c:v>-3.6099999999999999E-3</c:v>
                </c:pt>
                <c:pt idx="781">
                  <c:v>-3.3E-3</c:v>
                </c:pt>
                <c:pt idx="782">
                  <c:v>-2.98E-3</c:v>
                </c:pt>
                <c:pt idx="783">
                  <c:v>-2.5600000000000002E-3</c:v>
                </c:pt>
                <c:pt idx="784">
                  <c:v>-2.14E-3</c:v>
                </c:pt>
                <c:pt idx="785">
                  <c:v>-1.72E-3</c:v>
                </c:pt>
                <c:pt idx="786">
                  <c:v>-1.2999999999999999E-3</c:v>
                </c:pt>
                <c:pt idx="787">
                  <c:v>-9.7999999999999997E-4</c:v>
                </c:pt>
                <c:pt idx="788">
                  <c:v>-5.0000000000000001E-4</c:v>
                </c:pt>
                <c:pt idx="789">
                  <c:v>-8.0000000000000007E-5</c:v>
                </c:pt>
                <c:pt idx="790">
                  <c:v>3.4000000000000002E-4</c:v>
                </c:pt>
                <c:pt idx="791">
                  <c:v>8.0999999999999996E-4</c:v>
                </c:pt>
                <c:pt idx="792">
                  <c:v>1.2899999999999999E-3</c:v>
                </c:pt>
                <c:pt idx="793">
                  <c:v>1.66E-3</c:v>
                </c:pt>
                <c:pt idx="794">
                  <c:v>2.0799999999999998E-3</c:v>
                </c:pt>
                <c:pt idx="795">
                  <c:v>2.5999999999999999E-3</c:v>
                </c:pt>
                <c:pt idx="796">
                  <c:v>2.97E-3</c:v>
                </c:pt>
                <c:pt idx="797">
                  <c:v>3.3400000000000001E-3</c:v>
                </c:pt>
                <c:pt idx="798">
                  <c:v>3.7100000000000002E-3</c:v>
                </c:pt>
                <c:pt idx="799">
                  <c:v>4.0800000000000003E-3</c:v>
                </c:pt>
                <c:pt idx="800">
                  <c:v>4.45E-3</c:v>
                </c:pt>
                <c:pt idx="801">
                  <c:v>4.8199999999999996E-3</c:v>
                </c:pt>
                <c:pt idx="802">
                  <c:v>5.13E-3</c:v>
                </c:pt>
                <c:pt idx="803">
                  <c:v>5.45E-3</c:v>
                </c:pt>
                <c:pt idx="804">
                  <c:v>5.7099999999999998E-3</c:v>
                </c:pt>
                <c:pt idx="805">
                  <c:v>6.0800000000000003E-3</c:v>
                </c:pt>
                <c:pt idx="806">
                  <c:v>6.3499999999999997E-3</c:v>
                </c:pt>
                <c:pt idx="807">
                  <c:v>6.45E-3</c:v>
                </c:pt>
                <c:pt idx="808">
                  <c:v>6.6600000000000001E-3</c:v>
                </c:pt>
                <c:pt idx="809">
                  <c:v>6.8199999999999997E-3</c:v>
                </c:pt>
                <c:pt idx="810">
                  <c:v>7.0299999999999998E-3</c:v>
                </c:pt>
                <c:pt idx="811">
                  <c:v>7.0800000000000004E-3</c:v>
                </c:pt>
                <c:pt idx="812">
                  <c:v>7.1900000000000002E-3</c:v>
                </c:pt>
                <c:pt idx="813">
                  <c:v>7.1399999999999996E-3</c:v>
                </c:pt>
                <c:pt idx="814">
                  <c:v>7.2899999999999996E-3</c:v>
                </c:pt>
                <c:pt idx="815">
                  <c:v>7.2399999999999999E-3</c:v>
                </c:pt>
                <c:pt idx="816">
                  <c:v>7.1399999999999996E-3</c:v>
                </c:pt>
                <c:pt idx="817">
                  <c:v>7.0800000000000004E-3</c:v>
                </c:pt>
                <c:pt idx="818">
                  <c:v>6.9199999999999999E-3</c:v>
                </c:pt>
                <c:pt idx="819">
                  <c:v>6.77E-3</c:v>
                </c:pt>
                <c:pt idx="820">
                  <c:v>6.6100000000000004E-3</c:v>
                </c:pt>
                <c:pt idx="821">
                  <c:v>6.2399999999999999E-3</c:v>
                </c:pt>
                <c:pt idx="822">
                  <c:v>5.9800000000000001E-3</c:v>
                </c:pt>
                <c:pt idx="823">
                  <c:v>5.8199999999999997E-3</c:v>
                </c:pt>
                <c:pt idx="824">
                  <c:v>5.5500000000000002E-3</c:v>
                </c:pt>
                <c:pt idx="825">
                  <c:v>4.9800000000000001E-3</c:v>
                </c:pt>
                <c:pt idx="826">
                  <c:v>4.6600000000000001E-3</c:v>
                </c:pt>
                <c:pt idx="827">
                  <c:v>4.3400000000000001E-3</c:v>
                </c:pt>
                <c:pt idx="828">
                  <c:v>3.82E-3</c:v>
                </c:pt>
                <c:pt idx="829">
                  <c:v>3.3899999999999998E-3</c:v>
                </c:pt>
                <c:pt idx="830">
                  <c:v>2.9199999999999999E-3</c:v>
                </c:pt>
                <c:pt idx="831">
                  <c:v>2.3900000000000002E-3</c:v>
                </c:pt>
                <c:pt idx="832">
                  <c:v>1.81E-3</c:v>
                </c:pt>
                <c:pt idx="833">
                  <c:v>1.34E-3</c:v>
                </c:pt>
                <c:pt idx="834">
                  <c:v>7.6000000000000004E-4</c:v>
                </c:pt>
                <c:pt idx="835">
                  <c:v>2.9E-4</c:v>
                </c:pt>
                <c:pt idx="836">
                  <c:v>-2.4000000000000001E-4</c:v>
                </c:pt>
                <c:pt idx="837">
                  <c:v>-7.6999999999999996E-4</c:v>
                </c:pt>
                <c:pt idx="838">
                  <c:v>-1.24E-3</c:v>
                </c:pt>
                <c:pt idx="839">
                  <c:v>-1.72E-3</c:v>
                </c:pt>
                <c:pt idx="840">
                  <c:v>-2.0899999999999998E-3</c:v>
                </c:pt>
                <c:pt idx="841">
                  <c:v>-2.6700000000000001E-3</c:v>
                </c:pt>
                <c:pt idx="842">
                  <c:v>-3.0899999999999999E-3</c:v>
                </c:pt>
                <c:pt idx="843">
                  <c:v>-3.3999999999999998E-3</c:v>
                </c:pt>
                <c:pt idx="844">
                  <c:v>-3.7200000000000002E-3</c:v>
                </c:pt>
                <c:pt idx="845">
                  <c:v>-4.0400000000000002E-3</c:v>
                </c:pt>
                <c:pt idx="846">
                  <c:v>-4.3499999999999997E-3</c:v>
                </c:pt>
                <c:pt idx="847">
                  <c:v>-4.6100000000000004E-3</c:v>
                </c:pt>
                <c:pt idx="848">
                  <c:v>-4.7699999999999999E-3</c:v>
                </c:pt>
                <c:pt idx="849">
                  <c:v>-4.9300000000000004E-3</c:v>
                </c:pt>
                <c:pt idx="850">
                  <c:v>-5.0400000000000002E-3</c:v>
                </c:pt>
                <c:pt idx="851">
                  <c:v>-5.1900000000000002E-3</c:v>
                </c:pt>
                <c:pt idx="852">
                  <c:v>-5.1399999999999996E-3</c:v>
                </c:pt>
                <c:pt idx="853">
                  <c:v>-5.2500000000000003E-3</c:v>
                </c:pt>
                <c:pt idx="854">
                  <c:v>-5.3499999999999997E-3</c:v>
                </c:pt>
                <c:pt idx="855">
                  <c:v>-5.3E-3</c:v>
                </c:pt>
                <c:pt idx="856">
                  <c:v>-5.1900000000000002E-3</c:v>
                </c:pt>
                <c:pt idx="857">
                  <c:v>-5.1399999999999996E-3</c:v>
                </c:pt>
                <c:pt idx="858">
                  <c:v>-4.9300000000000004E-3</c:v>
                </c:pt>
                <c:pt idx="859">
                  <c:v>-4.8799999999999998E-3</c:v>
                </c:pt>
                <c:pt idx="860">
                  <c:v>-4.7699999999999999E-3</c:v>
                </c:pt>
                <c:pt idx="861">
                  <c:v>-4.7699999999999999E-3</c:v>
                </c:pt>
                <c:pt idx="862">
                  <c:v>-4.6699999999999997E-3</c:v>
                </c:pt>
                <c:pt idx="863">
                  <c:v>-4.6100000000000004E-3</c:v>
                </c:pt>
                <c:pt idx="864">
                  <c:v>-4.5599999999999998E-3</c:v>
                </c:pt>
                <c:pt idx="865">
                  <c:v>-4.4600000000000004E-3</c:v>
                </c:pt>
                <c:pt idx="866">
                  <c:v>-4.3499999999999997E-3</c:v>
                </c:pt>
                <c:pt idx="867">
                  <c:v>-4.3E-3</c:v>
                </c:pt>
                <c:pt idx="868">
                  <c:v>-4.1900000000000001E-3</c:v>
                </c:pt>
                <c:pt idx="869">
                  <c:v>-4.2500000000000003E-3</c:v>
                </c:pt>
                <c:pt idx="870">
                  <c:v>-4.1900000000000001E-3</c:v>
                </c:pt>
                <c:pt idx="871">
                  <c:v>-4.2500000000000003E-3</c:v>
                </c:pt>
                <c:pt idx="872">
                  <c:v>-4.1399999999999996E-3</c:v>
                </c:pt>
                <c:pt idx="873">
                  <c:v>-4.2500000000000003E-3</c:v>
                </c:pt>
                <c:pt idx="874">
                  <c:v>-4.1399999999999996E-3</c:v>
                </c:pt>
                <c:pt idx="875">
                  <c:v>-4.1399999999999996E-3</c:v>
                </c:pt>
                <c:pt idx="876">
                  <c:v>-4.0899999999999999E-3</c:v>
                </c:pt>
                <c:pt idx="877">
                  <c:v>-4.0899999999999999E-3</c:v>
                </c:pt>
                <c:pt idx="878">
                  <c:v>-4.1399999999999996E-3</c:v>
                </c:pt>
                <c:pt idx="879">
                  <c:v>-4.1399999999999996E-3</c:v>
                </c:pt>
                <c:pt idx="880">
                  <c:v>-4.0400000000000002E-3</c:v>
                </c:pt>
                <c:pt idx="881">
                  <c:v>-4.0400000000000002E-3</c:v>
                </c:pt>
                <c:pt idx="882">
                  <c:v>-3.9300000000000003E-3</c:v>
                </c:pt>
                <c:pt idx="883">
                  <c:v>-3.8800000000000002E-3</c:v>
                </c:pt>
                <c:pt idx="884">
                  <c:v>-3.7200000000000002E-3</c:v>
                </c:pt>
                <c:pt idx="885">
                  <c:v>-3.5100000000000001E-3</c:v>
                </c:pt>
                <c:pt idx="886">
                  <c:v>-3.3999999999999998E-3</c:v>
                </c:pt>
                <c:pt idx="887">
                  <c:v>-3.2399999999999998E-3</c:v>
                </c:pt>
                <c:pt idx="888">
                  <c:v>-2.98E-3</c:v>
                </c:pt>
                <c:pt idx="889">
                  <c:v>-2.7200000000000002E-3</c:v>
                </c:pt>
                <c:pt idx="890">
                  <c:v>-2.5100000000000001E-3</c:v>
                </c:pt>
                <c:pt idx="891">
                  <c:v>-2.2399999999999998E-3</c:v>
                </c:pt>
                <c:pt idx="892">
                  <c:v>-1.9300000000000001E-3</c:v>
                </c:pt>
                <c:pt idx="893">
                  <c:v>-1.66E-3</c:v>
                </c:pt>
                <c:pt idx="894">
                  <c:v>-1.4E-3</c:v>
                </c:pt>
                <c:pt idx="895">
                  <c:v>-1.08E-3</c:v>
                </c:pt>
                <c:pt idx="896">
                  <c:v>-9.3000000000000005E-4</c:v>
                </c:pt>
                <c:pt idx="897">
                  <c:v>-5.0000000000000001E-4</c:v>
                </c:pt>
                <c:pt idx="898">
                  <c:v>-2.4000000000000001E-4</c:v>
                </c:pt>
                <c:pt idx="899">
                  <c:v>6.9999999999999994E-5</c:v>
                </c:pt>
                <c:pt idx="900">
                  <c:v>3.4000000000000002E-4</c:v>
                </c:pt>
                <c:pt idx="901">
                  <c:v>5.9999999999999995E-4</c:v>
                </c:pt>
                <c:pt idx="902">
                  <c:v>7.6000000000000004E-4</c:v>
                </c:pt>
                <c:pt idx="903">
                  <c:v>9.7000000000000005E-4</c:v>
                </c:pt>
                <c:pt idx="904">
                  <c:v>1.23E-3</c:v>
                </c:pt>
                <c:pt idx="905">
                  <c:v>1.2899999999999999E-3</c:v>
                </c:pt>
                <c:pt idx="906">
                  <c:v>1.39E-3</c:v>
                </c:pt>
                <c:pt idx="907">
                  <c:v>1.66E-3</c:v>
                </c:pt>
                <c:pt idx="908">
                  <c:v>1.7099999999999999E-3</c:v>
                </c:pt>
                <c:pt idx="909">
                  <c:v>1.81E-3</c:v>
                </c:pt>
                <c:pt idx="910">
                  <c:v>1.81E-3</c:v>
                </c:pt>
                <c:pt idx="911">
                  <c:v>1.8699999999999999E-3</c:v>
                </c:pt>
                <c:pt idx="912">
                  <c:v>1.81E-3</c:v>
                </c:pt>
                <c:pt idx="913">
                  <c:v>1.8699999999999999E-3</c:v>
                </c:pt>
                <c:pt idx="914">
                  <c:v>1.8699999999999999E-3</c:v>
                </c:pt>
                <c:pt idx="915">
                  <c:v>1.92E-3</c:v>
                </c:pt>
                <c:pt idx="916">
                  <c:v>1.8699999999999999E-3</c:v>
                </c:pt>
                <c:pt idx="917">
                  <c:v>1.81E-3</c:v>
                </c:pt>
                <c:pt idx="918">
                  <c:v>1.7600000000000001E-3</c:v>
                </c:pt>
                <c:pt idx="919">
                  <c:v>1.6000000000000001E-3</c:v>
                </c:pt>
                <c:pt idx="920">
                  <c:v>1.7600000000000001E-3</c:v>
                </c:pt>
                <c:pt idx="921">
                  <c:v>1.66E-3</c:v>
                </c:pt>
                <c:pt idx="922">
                  <c:v>1.6000000000000001E-3</c:v>
                </c:pt>
                <c:pt idx="923">
                  <c:v>1.7099999999999999E-3</c:v>
                </c:pt>
                <c:pt idx="924">
                  <c:v>1.7099999999999999E-3</c:v>
                </c:pt>
                <c:pt idx="925">
                  <c:v>1.66E-3</c:v>
                </c:pt>
                <c:pt idx="926">
                  <c:v>1.81E-3</c:v>
                </c:pt>
                <c:pt idx="927">
                  <c:v>1.81E-3</c:v>
                </c:pt>
                <c:pt idx="928">
                  <c:v>1.8699999999999999E-3</c:v>
                </c:pt>
                <c:pt idx="929">
                  <c:v>1.92E-3</c:v>
                </c:pt>
                <c:pt idx="930">
                  <c:v>2.0799999999999998E-3</c:v>
                </c:pt>
                <c:pt idx="931">
                  <c:v>2.1800000000000001E-3</c:v>
                </c:pt>
                <c:pt idx="932">
                  <c:v>2.2899999999999999E-3</c:v>
                </c:pt>
                <c:pt idx="933">
                  <c:v>2.4499999999999999E-3</c:v>
                </c:pt>
                <c:pt idx="934">
                  <c:v>2.5500000000000002E-3</c:v>
                </c:pt>
                <c:pt idx="935">
                  <c:v>2.5999999999999999E-3</c:v>
                </c:pt>
                <c:pt idx="936">
                  <c:v>2.8700000000000002E-3</c:v>
                </c:pt>
                <c:pt idx="937">
                  <c:v>2.9199999999999999E-3</c:v>
                </c:pt>
                <c:pt idx="938">
                  <c:v>2.97E-3</c:v>
                </c:pt>
                <c:pt idx="939">
                  <c:v>3.13E-3</c:v>
                </c:pt>
                <c:pt idx="940">
                  <c:v>3.2399999999999998E-3</c:v>
                </c:pt>
                <c:pt idx="941">
                  <c:v>3.29E-3</c:v>
                </c:pt>
                <c:pt idx="942">
                  <c:v>3.4499999999999999E-3</c:v>
                </c:pt>
                <c:pt idx="943">
                  <c:v>3.5000000000000001E-3</c:v>
                </c:pt>
                <c:pt idx="944">
                  <c:v>3.5000000000000001E-3</c:v>
                </c:pt>
                <c:pt idx="945">
                  <c:v>3.6099999999999999E-3</c:v>
                </c:pt>
                <c:pt idx="946">
                  <c:v>3.6600000000000001E-3</c:v>
                </c:pt>
                <c:pt idx="947">
                  <c:v>3.6099999999999999E-3</c:v>
                </c:pt>
                <c:pt idx="948">
                  <c:v>3.6600000000000001E-3</c:v>
                </c:pt>
                <c:pt idx="949">
                  <c:v>3.6600000000000001E-3</c:v>
                </c:pt>
                <c:pt idx="950">
                  <c:v>3.6099999999999999E-3</c:v>
                </c:pt>
                <c:pt idx="951">
                  <c:v>3.5000000000000001E-3</c:v>
                </c:pt>
                <c:pt idx="952">
                  <c:v>3.5000000000000001E-3</c:v>
                </c:pt>
                <c:pt idx="953">
                  <c:v>3.3400000000000001E-3</c:v>
                </c:pt>
                <c:pt idx="954">
                  <c:v>3.3400000000000001E-3</c:v>
                </c:pt>
                <c:pt idx="955">
                  <c:v>3.1800000000000001E-3</c:v>
                </c:pt>
                <c:pt idx="956">
                  <c:v>3.0799999999999998E-3</c:v>
                </c:pt>
                <c:pt idx="957">
                  <c:v>2.97E-3</c:v>
                </c:pt>
                <c:pt idx="958">
                  <c:v>2.81E-3</c:v>
                </c:pt>
                <c:pt idx="959">
                  <c:v>2.66E-3</c:v>
                </c:pt>
                <c:pt idx="960">
                  <c:v>2.5999999999999999E-3</c:v>
                </c:pt>
                <c:pt idx="961">
                  <c:v>2.3400000000000001E-3</c:v>
                </c:pt>
                <c:pt idx="962">
                  <c:v>2.2399999999999998E-3</c:v>
                </c:pt>
                <c:pt idx="963">
                  <c:v>2.0799999999999998E-3</c:v>
                </c:pt>
                <c:pt idx="964">
                  <c:v>1.8699999999999999E-3</c:v>
                </c:pt>
                <c:pt idx="965">
                  <c:v>1.7099999999999999E-3</c:v>
                </c:pt>
                <c:pt idx="966">
                  <c:v>1.5E-3</c:v>
                </c:pt>
                <c:pt idx="967">
                  <c:v>1.34E-3</c:v>
                </c:pt>
                <c:pt idx="968">
                  <c:v>1.1800000000000001E-3</c:v>
                </c:pt>
                <c:pt idx="969">
                  <c:v>9.2000000000000003E-4</c:v>
                </c:pt>
                <c:pt idx="970">
                  <c:v>7.1000000000000002E-4</c:v>
                </c:pt>
                <c:pt idx="971">
                  <c:v>5.0000000000000001E-4</c:v>
                </c:pt>
                <c:pt idx="972">
                  <c:v>1.8000000000000001E-4</c:v>
                </c:pt>
                <c:pt idx="973">
                  <c:v>-1.3999999999999999E-4</c:v>
                </c:pt>
                <c:pt idx="974">
                  <c:v>-2.9E-4</c:v>
                </c:pt>
                <c:pt idx="975">
                  <c:v>-6.6E-4</c:v>
                </c:pt>
                <c:pt idx="976">
                  <c:v>-9.7999999999999997E-4</c:v>
                </c:pt>
                <c:pt idx="977">
                  <c:v>-1.24E-3</c:v>
                </c:pt>
                <c:pt idx="978">
                  <c:v>-1.5100000000000001E-3</c:v>
                </c:pt>
                <c:pt idx="979">
                  <c:v>-1.82E-3</c:v>
                </c:pt>
                <c:pt idx="980">
                  <c:v>-2.0899999999999998E-3</c:v>
                </c:pt>
                <c:pt idx="981">
                  <c:v>-2.5600000000000002E-3</c:v>
                </c:pt>
                <c:pt idx="982">
                  <c:v>-2.82E-3</c:v>
                </c:pt>
                <c:pt idx="983">
                  <c:v>-3.14E-3</c:v>
                </c:pt>
                <c:pt idx="984">
                  <c:v>-3.5100000000000001E-3</c:v>
                </c:pt>
                <c:pt idx="985">
                  <c:v>-3.7699999999999999E-3</c:v>
                </c:pt>
                <c:pt idx="986">
                  <c:v>-3.98E-3</c:v>
                </c:pt>
                <c:pt idx="987">
                  <c:v>-4.3499999999999997E-3</c:v>
                </c:pt>
                <c:pt idx="988">
                  <c:v>-4.4600000000000004E-3</c:v>
                </c:pt>
                <c:pt idx="989">
                  <c:v>-4.7699999999999999E-3</c:v>
                </c:pt>
                <c:pt idx="990">
                  <c:v>-4.8799999999999998E-3</c:v>
                </c:pt>
                <c:pt idx="991">
                  <c:v>-5.1399999999999996E-3</c:v>
                </c:pt>
                <c:pt idx="992">
                  <c:v>-5.2500000000000003E-3</c:v>
                </c:pt>
                <c:pt idx="993">
                  <c:v>-5.3499999999999997E-3</c:v>
                </c:pt>
                <c:pt idx="994">
                  <c:v>-5.5100000000000001E-3</c:v>
                </c:pt>
                <c:pt idx="995">
                  <c:v>-5.3499999999999997E-3</c:v>
                </c:pt>
                <c:pt idx="996">
                  <c:v>-5.4099999999999999E-3</c:v>
                </c:pt>
                <c:pt idx="997">
                  <c:v>-5.3499999999999997E-3</c:v>
                </c:pt>
                <c:pt idx="998">
                  <c:v>-5.1900000000000002E-3</c:v>
                </c:pt>
                <c:pt idx="999">
                  <c:v>-5.0899999999999999E-3</c:v>
                </c:pt>
                <c:pt idx="1000">
                  <c:v>-4.7699999999999999E-3</c:v>
                </c:pt>
                <c:pt idx="1001">
                  <c:v>-4.7200000000000002E-3</c:v>
                </c:pt>
                <c:pt idx="1002">
                  <c:v>-4.3E-3</c:v>
                </c:pt>
                <c:pt idx="1003">
                  <c:v>-4.0400000000000002E-3</c:v>
                </c:pt>
                <c:pt idx="1004">
                  <c:v>-3.6700000000000001E-3</c:v>
                </c:pt>
                <c:pt idx="1005">
                  <c:v>-3.2399999999999998E-3</c:v>
                </c:pt>
                <c:pt idx="1006">
                  <c:v>-2.82E-3</c:v>
                </c:pt>
                <c:pt idx="1007">
                  <c:v>-2.3500000000000001E-3</c:v>
                </c:pt>
                <c:pt idx="1008">
                  <c:v>-1.8699999999999999E-3</c:v>
                </c:pt>
                <c:pt idx="1009">
                  <c:v>-1.4E-3</c:v>
                </c:pt>
                <c:pt idx="1010">
                  <c:v>-7.6999999999999996E-4</c:v>
                </c:pt>
                <c:pt idx="1011">
                  <c:v>-3.5E-4</c:v>
                </c:pt>
                <c:pt idx="1012">
                  <c:v>2.3000000000000001E-4</c:v>
                </c:pt>
                <c:pt idx="1013">
                  <c:v>8.0999999999999996E-4</c:v>
                </c:pt>
                <c:pt idx="1014">
                  <c:v>1.39E-3</c:v>
                </c:pt>
                <c:pt idx="1015">
                  <c:v>1.97E-3</c:v>
                </c:pt>
                <c:pt idx="1016">
                  <c:v>2.5000000000000001E-3</c:v>
                </c:pt>
                <c:pt idx="1017">
                  <c:v>2.9199999999999999E-3</c:v>
                </c:pt>
                <c:pt idx="1018">
                  <c:v>3.5000000000000001E-3</c:v>
                </c:pt>
                <c:pt idx="1019">
                  <c:v>3.9699999999999996E-3</c:v>
                </c:pt>
                <c:pt idx="1020">
                  <c:v>4.3400000000000001E-3</c:v>
                </c:pt>
                <c:pt idx="1021">
                  <c:v>4.7600000000000003E-3</c:v>
                </c:pt>
                <c:pt idx="1022">
                  <c:v>5.1900000000000002E-3</c:v>
                </c:pt>
                <c:pt idx="1023">
                  <c:v>5.6100000000000004E-3</c:v>
                </c:pt>
                <c:pt idx="1024">
                  <c:v>5.8199999999999997E-3</c:v>
                </c:pt>
                <c:pt idx="1025">
                  <c:v>6.0800000000000003E-3</c:v>
                </c:pt>
                <c:pt idx="1026">
                  <c:v>6.2399999999999999E-3</c:v>
                </c:pt>
                <c:pt idx="1027">
                  <c:v>6.45E-3</c:v>
                </c:pt>
                <c:pt idx="1028">
                  <c:v>6.6600000000000001E-3</c:v>
                </c:pt>
                <c:pt idx="1029">
                  <c:v>6.6100000000000004E-3</c:v>
                </c:pt>
                <c:pt idx="1030">
                  <c:v>6.5599999999999999E-3</c:v>
                </c:pt>
                <c:pt idx="1031">
                  <c:v>6.4999999999999997E-3</c:v>
                </c:pt>
                <c:pt idx="1032">
                  <c:v>6.45E-3</c:v>
                </c:pt>
                <c:pt idx="1033">
                  <c:v>6.2399999999999999E-3</c:v>
                </c:pt>
                <c:pt idx="1034">
                  <c:v>5.9199999999999999E-3</c:v>
                </c:pt>
                <c:pt idx="1035">
                  <c:v>5.7099999999999998E-3</c:v>
                </c:pt>
                <c:pt idx="1036">
                  <c:v>5.3400000000000001E-3</c:v>
                </c:pt>
                <c:pt idx="1037">
                  <c:v>4.8199999999999996E-3</c:v>
                </c:pt>
                <c:pt idx="1038">
                  <c:v>4.45E-3</c:v>
                </c:pt>
                <c:pt idx="1039">
                  <c:v>3.9699999999999996E-3</c:v>
                </c:pt>
                <c:pt idx="1040">
                  <c:v>3.4499999999999999E-3</c:v>
                </c:pt>
                <c:pt idx="1041">
                  <c:v>2.81E-3</c:v>
                </c:pt>
                <c:pt idx="1042">
                  <c:v>2.1800000000000001E-3</c:v>
                </c:pt>
                <c:pt idx="1043">
                  <c:v>1.5499999999999999E-3</c:v>
                </c:pt>
                <c:pt idx="1044">
                  <c:v>9.2000000000000003E-4</c:v>
                </c:pt>
                <c:pt idx="1045">
                  <c:v>2.3000000000000001E-4</c:v>
                </c:pt>
                <c:pt idx="1046">
                  <c:v>-4.4999999999999999E-4</c:v>
                </c:pt>
                <c:pt idx="1047">
                  <c:v>-1.1900000000000001E-3</c:v>
                </c:pt>
                <c:pt idx="1048">
                  <c:v>-1.7700000000000001E-3</c:v>
                </c:pt>
                <c:pt idx="1049">
                  <c:v>-2.5100000000000001E-3</c:v>
                </c:pt>
                <c:pt idx="1050">
                  <c:v>-3.14E-3</c:v>
                </c:pt>
                <c:pt idx="1051">
                  <c:v>-3.6700000000000001E-3</c:v>
                </c:pt>
                <c:pt idx="1052">
                  <c:v>-4.3E-3</c:v>
                </c:pt>
                <c:pt idx="1053">
                  <c:v>-4.7200000000000002E-3</c:v>
                </c:pt>
                <c:pt idx="1054">
                  <c:v>-5.3499999999999997E-3</c:v>
                </c:pt>
                <c:pt idx="1055">
                  <c:v>-5.7200000000000003E-3</c:v>
                </c:pt>
                <c:pt idx="1056">
                  <c:v>-6.1999999999999998E-3</c:v>
                </c:pt>
                <c:pt idx="1057">
                  <c:v>-6.4599999999999996E-3</c:v>
                </c:pt>
                <c:pt idx="1058">
                  <c:v>-6.6699999999999997E-3</c:v>
                </c:pt>
                <c:pt idx="1059">
                  <c:v>-6.8799999999999998E-3</c:v>
                </c:pt>
                <c:pt idx="1060">
                  <c:v>-6.9899999999999997E-3</c:v>
                </c:pt>
                <c:pt idx="1061">
                  <c:v>-7.0400000000000003E-3</c:v>
                </c:pt>
                <c:pt idx="1062">
                  <c:v>-7.0400000000000003E-3</c:v>
                </c:pt>
                <c:pt idx="1063">
                  <c:v>-6.9300000000000004E-3</c:v>
                </c:pt>
                <c:pt idx="1064">
                  <c:v>-6.7200000000000003E-3</c:v>
                </c:pt>
                <c:pt idx="1065">
                  <c:v>-6.6699999999999997E-3</c:v>
                </c:pt>
                <c:pt idx="1066">
                  <c:v>-6.3E-3</c:v>
                </c:pt>
                <c:pt idx="1067">
                  <c:v>-6.0400000000000002E-3</c:v>
                </c:pt>
                <c:pt idx="1068">
                  <c:v>-5.6699999999999997E-3</c:v>
                </c:pt>
                <c:pt idx="1069">
                  <c:v>-5.2500000000000003E-3</c:v>
                </c:pt>
                <c:pt idx="1070">
                  <c:v>-4.7200000000000002E-3</c:v>
                </c:pt>
                <c:pt idx="1071">
                  <c:v>-4.3E-3</c:v>
                </c:pt>
                <c:pt idx="1072">
                  <c:v>-3.7699999999999999E-3</c:v>
                </c:pt>
                <c:pt idx="1073">
                  <c:v>-3.3E-3</c:v>
                </c:pt>
                <c:pt idx="1074">
                  <c:v>-2.82E-3</c:v>
                </c:pt>
                <c:pt idx="1075">
                  <c:v>-2.3E-3</c:v>
                </c:pt>
                <c:pt idx="1076">
                  <c:v>-1.82E-3</c:v>
                </c:pt>
                <c:pt idx="1077">
                  <c:v>-1.3500000000000001E-3</c:v>
                </c:pt>
                <c:pt idx="1078">
                  <c:v>-9.7999999999999997E-4</c:v>
                </c:pt>
                <c:pt idx="1079">
                  <c:v>-6.6E-4</c:v>
                </c:pt>
                <c:pt idx="1080">
                  <c:v>-1.3999999999999999E-4</c:v>
                </c:pt>
                <c:pt idx="1081">
                  <c:v>1.2999999999999999E-4</c:v>
                </c:pt>
                <c:pt idx="1082">
                  <c:v>3.8999999999999999E-4</c:v>
                </c:pt>
                <c:pt idx="1083">
                  <c:v>5.9999999999999995E-4</c:v>
                </c:pt>
                <c:pt idx="1084">
                  <c:v>7.6000000000000004E-4</c:v>
                </c:pt>
                <c:pt idx="1085">
                  <c:v>8.0999999999999996E-4</c:v>
                </c:pt>
                <c:pt idx="1086">
                  <c:v>8.0999999999999996E-4</c:v>
                </c:pt>
                <c:pt idx="1087">
                  <c:v>8.7000000000000001E-4</c:v>
                </c:pt>
                <c:pt idx="1088">
                  <c:v>7.6000000000000004E-4</c:v>
                </c:pt>
                <c:pt idx="1089">
                  <c:v>5.9999999999999995E-4</c:v>
                </c:pt>
                <c:pt idx="1090">
                  <c:v>6.4999999999999997E-4</c:v>
                </c:pt>
                <c:pt idx="1091">
                  <c:v>3.4000000000000002E-4</c:v>
                </c:pt>
                <c:pt idx="1092">
                  <c:v>1.2999999999999999E-4</c:v>
                </c:pt>
                <c:pt idx="1093">
                  <c:v>-1.9000000000000001E-4</c:v>
                </c:pt>
                <c:pt idx="1094">
                  <c:v>-5.0000000000000001E-4</c:v>
                </c:pt>
                <c:pt idx="1095">
                  <c:v>-8.7000000000000001E-4</c:v>
                </c:pt>
                <c:pt idx="1096">
                  <c:v>-1.1900000000000001E-3</c:v>
                </c:pt>
                <c:pt idx="1097">
                  <c:v>-1.5100000000000001E-3</c:v>
                </c:pt>
                <c:pt idx="1098">
                  <c:v>-1.8699999999999999E-3</c:v>
                </c:pt>
                <c:pt idx="1099">
                  <c:v>-2.2399999999999998E-3</c:v>
                </c:pt>
                <c:pt idx="1100">
                  <c:v>-2.5600000000000002E-3</c:v>
                </c:pt>
                <c:pt idx="1101">
                  <c:v>-2.9299999999999999E-3</c:v>
                </c:pt>
                <c:pt idx="1102">
                  <c:v>-3.1900000000000001E-3</c:v>
                </c:pt>
                <c:pt idx="1103">
                  <c:v>-3.46E-3</c:v>
                </c:pt>
                <c:pt idx="1104">
                  <c:v>-3.6700000000000001E-3</c:v>
                </c:pt>
                <c:pt idx="1105">
                  <c:v>-3.8800000000000002E-3</c:v>
                </c:pt>
                <c:pt idx="1106">
                  <c:v>-4.0400000000000002E-3</c:v>
                </c:pt>
                <c:pt idx="1107">
                  <c:v>-4.1399999999999996E-3</c:v>
                </c:pt>
                <c:pt idx="1108">
                  <c:v>-4.1900000000000001E-3</c:v>
                </c:pt>
                <c:pt idx="1109">
                  <c:v>-4.2500000000000003E-3</c:v>
                </c:pt>
                <c:pt idx="1110">
                  <c:v>-4.1900000000000001E-3</c:v>
                </c:pt>
                <c:pt idx="1111">
                  <c:v>-4.0899999999999999E-3</c:v>
                </c:pt>
                <c:pt idx="1112">
                  <c:v>-3.98E-3</c:v>
                </c:pt>
                <c:pt idx="1113">
                  <c:v>-3.8800000000000002E-3</c:v>
                </c:pt>
                <c:pt idx="1114">
                  <c:v>-3.6099999999999999E-3</c:v>
                </c:pt>
                <c:pt idx="1115">
                  <c:v>-3.46E-3</c:v>
                </c:pt>
                <c:pt idx="1116">
                  <c:v>-3.0899999999999999E-3</c:v>
                </c:pt>
                <c:pt idx="1117">
                  <c:v>-2.7699999999999999E-3</c:v>
                </c:pt>
                <c:pt idx="1118">
                  <c:v>-2.5100000000000001E-3</c:v>
                </c:pt>
                <c:pt idx="1119">
                  <c:v>-2.2399999999999998E-3</c:v>
                </c:pt>
                <c:pt idx="1120">
                  <c:v>-1.98E-3</c:v>
                </c:pt>
                <c:pt idx="1121">
                  <c:v>-1.5100000000000001E-3</c:v>
                </c:pt>
                <c:pt idx="1122">
                  <c:v>-1.1900000000000001E-3</c:v>
                </c:pt>
                <c:pt idx="1123">
                  <c:v>-8.7000000000000001E-4</c:v>
                </c:pt>
                <c:pt idx="1124">
                  <c:v>-4.4999999999999999E-4</c:v>
                </c:pt>
                <c:pt idx="1125">
                  <c:v>-8.0000000000000007E-5</c:v>
                </c:pt>
                <c:pt idx="1126">
                  <c:v>2.3000000000000001E-4</c:v>
                </c:pt>
                <c:pt idx="1127">
                  <c:v>5.0000000000000001E-4</c:v>
                </c:pt>
                <c:pt idx="1128">
                  <c:v>8.7000000000000001E-4</c:v>
                </c:pt>
                <c:pt idx="1129">
                  <c:v>1.08E-3</c:v>
                </c:pt>
                <c:pt idx="1130">
                  <c:v>1.34E-3</c:v>
                </c:pt>
                <c:pt idx="1131">
                  <c:v>1.5E-3</c:v>
                </c:pt>
                <c:pt idx="1132">
                  <c:v>1.81E-3</c:v>
                </c:pt>
                <c:pt idx="1133">
                  <c:v>1.97E-3</c:v>
                </c:pt>
                <c:pt idx="1134">
                  <c:v>2.0799999999999998E-3</c:v>
                </c:pt>
                <c:pt idx="1135">
                  <c:v>2.2399999999999998E-3</c:v>
                </c:pt>
                <c:pt idx="1136">
                  <c:v>2.3900000000000002E-3</c:v>
                </c:pt>
                <c:pt idx="1137">
                  <c:v>2.3900000000000002E-3</c:v>
                </c:pt>
                <c:pt idx="1138">
                  <c:v>2.5000000000000001E-3</c:v>
                </c:pt>
                <c:pt idx="1139">
                  <c:v>2.5000000000000001E-3</c:v>
                </c:pt>
                <c:pt idx="1140">
                  <c:v>2.5000000000000001E-3</c:v>
                </c:pt>
                <c:pt idx="1141">
                  <c:v>2.4499999999999999E-3</c:v>
                </c:pt>
                <c:pt idx="1142">
                  <c:v>2.4499999999999999E-3</c:v>
                </c:pt>
                <c:pt idx="1143">
                  <c:v>2.3400000000000001E-3</c:v>
                </c:pt>
                <c:pt idx="1144">
                  <c:v>2.4499999999999999E-3</c:v>
                </c:pt>
                <c:pt idx="1145">
                  <c:v>2.3400000000000001E-3</c:v>
                </c:pt>
                <c:pt idx="1146">
                  <c:v>2.1800000000000001E-3</c:v>
                </c:pt>
                <c:pt idx="1147">
                  <c:v>2.0799999999999998E-3</c:v>
                </c:pt>
                <c:pt idx="1148">
                  <c:v>2.0799999999999998E-3</c:v>
                </c:pt>
                <c:pt idx="1149">
                  <c:v>1.92E-3</c:v>
                </c:pt>
                <c:pt idx="1150">
                  <c:v>1.81E-3</c:v>
                </c:pt>
                <c:pt idx="1151">
                  <c:v>1.7099999999999999E-3</c:v>
                </c:pt>
                <c:pt idx="1152">
                  <c:v>1.5E-3</c:v>
                </c:pt>
                <c:pt idx="1153">
                  <c:v>1.4400000000000001E-3</c:v>
                </c:pt>
                <c:pt idx="1154">
                  <c:v>1.34E-3</c:v>
                </c:pt>
                <c:pt idx="1155">
                  <c:v>1.23E-3</c:v>
                </c:pt>
                <c:pt idx="1156">
                  <c:v>1.1800000000000001E-3</c:v>
                </c:pt>
                <c:pt idx="1157">
                  <c:v>9.7000000000000005E-4</c:v>
                </c:pt>
                <c:pt idx="1158">
                  <c:v>8.7000000000000001E-4</c:v>
                </c:pt>
                <c:pt idx="1159">
                  <c:v>7.1000000000000002E-4</c:v>
                </c:pt>
                <c:pt idx="1160">
                  <c:v>7.1000000000000002E-4</c:v>
                </c:pt>
                <c:pt idx="1161">
                  <c:v>4.4000000000000002E-4</c:v>
                </c:pt>
                <c:pt idx="1162">
                  <c:v>5.0000000000000001E-4</c:v>
                </c:pt>
                <c:pt idx="1163">
                  <c:v>3.4000000000000002E-4</c:v>
                </c:pt>
                <c:pt idx="1164">
                  <c:v>2.9E-4</c:v>
                </c:pt>
                <c:pt idx="1165">
                  <c:v>1.8000000000000001E-4</c:v>
                </c:pt>
                <c:pt idx="1166">
                  <c:v>1.2999999999999999E-4</c:v>
                </c:pt>
                <c:pt idx="1167">
                  <c:v>1.2999999999999999E-4</c:v>
                </c:pt>
                <c:pt idx="1168">
                  <c:v>6.9999999999999994E-5</c:v>
                </c:pt>
                <c:pt idx="1169">
                  <c:v>-8.0000000000000007E-5</c:v>
                </c:pt>
                <c:pt idx="1170">
                  <c:v>-8.0000000000000007E-5</c:v>
                </c:pt>
                <c:pt idx="1171">
                  <c:v>-8.0000000000000007E-5</c:v>
                </c:pt>
                <c:pt idx="1172">
                  <c:v>-3.0000000000000001E-5</c:v>
                </c:pt>
                <c:pt idx="1173">
                  <c:v>-8.0000000000000007E-5</c:v>
                </c:pt>
                <c:pt idx="1174">
                  <c:v>-1.9000000000000001E-4</c:v>
                </c:pt>
                <c:pt idx="1175">
                  <c:v>-8.0000000000000007E-5</c:v>
                </c:pt>
                <c:pt idx="1176">
                  <c:v>-3.0000000000000001E-5</c:v>
                </c:pt>
                <c:pt idx="1177">
                  <c:v>-8.0000000000000007E-5</c:v>
                </c:pt>
                <c:pt idx="1178">
                  <c:v>-1.3999999999999999E-4</c:v>
                </c:pt>
                <c:pt idx="1179">
                  <c:v>-3.0000000000000001E-5</c:v>
                </c:pt>
                <c:pt idx="1180">
                  <c:v>-3.0000000000000001E-5</c:v>
                </c:pt>
                <c:pt idx="1181">
                  <c:v>6.9999999999999994E-5</c:v>
                </c:pt>
                <c:pt idx="1182">
                  <c:v>6.9999999999999994E-5</c:v>
                </c:pt>
                <c:pt idx="1183">
                  <c:v>6.9999999999999994E-5</c:v>
                </c:pt>
                <c:pt idx="1184">
                  <c:v>1.2999999999999999E-4</c:v>
                </c:pt>
                <c:pt idx="1185">
                  <c:v>1.8000000000000001E-4</c:v>
                </c:pt>
                <c:pt idx="1186">
                  <c:v>1.8000000000000001E-4</c:v>
                </c:pt>
                <c:pt idx="1187">
                  <c:v>2.3000000000000001E-4</c:v>
                </c:pt>
                <c:pt idx="1188">
                  <c:v>2.3000000000000001E-4</c:v>
                </c:pt>
                <c:pt idx="1189">
                  <c:v>6.9999999999999994E-5</c:v>
                </c:pt>
                <c:pt idx="1190">
                  <c:v>6.9999999999999994E-5</c:v>
                </c:pt>
                <c:pt idx="1191">
                  <c:v>-3.0000000000000001E-5</c:v>
                </c:pt>
                <c:pt idx="1192">
                  <c:v>2.0000000000000002E-5</c:v>
                </c:pt>
                <c:pt idx="1193">
                  <c:v>-1.3999999999999999E-4</c:v>
                </c:pt>
                <c:pt idx="1194">
                  <c:v>-2.9E-4</c:v>
                </c:pt>
                <c:pt idx="1195">
                  <c:v>-4.0000000000000002E-4</c:v>
                </c:pt>
                <c:pt idx="1196">
                  <c:v>-6.0999999999999997E-4</c:v>
                </c:pt>
                <c:pt idx="1197">
                  <c:v>-7.2000000000000005E-4</c:v>
                </c:pt>
                <c:pt idx="1198">
                  <c:v>-9.3000000000000005E-4</c:v>
                </c:pt>
                <c:pt idx="1199">
                  <c:v>-1.1900000000000001E-3</c:v>
                </c:pt>
                <c:pt idx="1200">
                  <c:v>-1.3500000000000001E-3</c:v>
                </c:pt>
                <c:pt idx="1201">
                  <c:v>-1.6100000000000001E-3</c:v>
                </c:pt>
                <c:pt idx="1202">
                  <c:v>-1.9300000000000001E-3</c:v>
                </c:pt>
                <c:pt idx="1203">
                  <c:v>-2.1900000000000001E-3</c:v>
                </c:pt>
                <c:pt idx="1204">
                  <c:v>-2.3999999999999998E-3</c:v>
                </c:pt>
                <c:pt idx="1205">
                  <c:v>-2.82E-3</c:v>
                </c:pt>
                <c:pt idx="1206">
                  <c:v>-3.14E-3</c:v>
                </c:pt>
                <c:pt idx="1207">
                  <c:v>-3.46E-3</c:v>
                </c:pt>
                <c:pt idx="1208">
                  <c:v>-3.6700000000000001E-3</c:v>
                </c:pt>
                <c:pt idx="1209">
                  <c:v>-4.0400000000000002E-3</c:v>
                </c:pt>
                <c:pt idx="1210">
                  <c:v>-4.3E-3</c:v>
                </c:pt>
                <c:pt idx="1211">
                  <c:v>-4.5599999999999998E-3</c:v>
                </c:pt>
                <c:pt idx="1212">
                  <c:v>-4.8300000000000001E-3</c:v>
                </c:pt>
                <c:pt idx="1213">
                  <c:v>-5.1900000000000002E-3</c:v>
                </c:pt>
                <c:pt idx="1214">
                  <c:v>-5.2500000000000003E-3</c:v>
                </c:pt>
                <c:pt idx="1215">
                  <c:v>-5.4599999999999996E-3</c:v>
                </c:pt>
                <c:pt idx="1216">
                  <c:v>-5.7200000000000003E-3</c:v>
                </c:pt>
                <c:pt idx="1217">
                  <c:v>-5.77E-3</c:v>
                </c:pt>
                <c:pt idx="1218">
                  <c:v>-5.8799999999999998E-3</c:v>
                </c:pt>
                <c:pt idx="1219">
                  <c:v>-6.0400000000000002E-3</c:v>
                </c:pt>
                <c:pt idx="1220">
                  <c:v>-6.0400000000000002E-3</c:v>
                </c:pt>
                <c:pt idx="1221">
                  <c:v>-6.0899999999999999E-3</c:v>
                </c:pt>
                <c:pt idx="1222">
                  <c:v>-6.0899999999999999E-3</c:v>
                </c:pt>
                <c:pt idx="1223">
                  <c:v>-6.1399999999999996E-3</c:v>
                </c:pt>
                <c:pt idx="1224">
                  <c:v>-6.0899999999999999E-3</c:v>
                </c:pt>
                <c:pt idx="1225">
                  <c:v>-5.9800000000000001E-3</c:v>
                </c:pt>
                <c:pt idx="1226">
                  <c:v>-5.8300000000000001E-3</c:v>
                </c:pt>
                <c:pt idx="1227">
                  <c:v>-5.7200000000000003E-3</c:v>
                </c:pt>
                <c:pt idx="1228">
                  <c:v>-5.5100000000000001E-3</c:v>
                </c:pt>
                <c:pt idx="1229">
                  <c:v>-5.4599999999999996E-3</c:v>
                </c:pt>
                <c:pt idx="1230">
                  <c:v>-5.3E-3</c:v>
                </c:pt>
                <c:pt idx="1231">
                  <c:v>-5.1900000000000002E-3</c:v>
                </c:pt>
                <c:pt idx="1232">
                  <c:v>-5.0400000000000002E-3</c:v>
                </c:pt>
                <c:pt idx="1233">
                  <c:v>-4.8799999999999998E-3</c:v>
                </c:pt>
                <c:pt idx="1234">
                  <c:v>-4.7200000000000002E-3</c:v>
                </c:pt>
                <c:pt idx="1235">
                  <c:v>-4.6100000000000004E-3</c:v>
                </c:pt>
                <c:pt idx="1236">
                  <c:v>-4.5100000000000001E-3</c:v>
                </c:pt>
                <c:pt idx="1237">
                  <c:v>-4.4000000000000003E-3</c:v>
                </c:pt>
                <c:pt idx="1238">
                  <c:v>-4.2500000000000003E-3</c:v>
                </c:pt>
                <c:pt idx="1239">
                  <c:v>-4.3E-3</c:v>
                </c:pt>
                <c:pt idx="1240">
                  <c:v>-4.1900000000000001E-3</c:v>
                </c:pt>
                <c:pt idx="1241">
                  <c:v>-4.2500000000000003E-3</c:v>
                </c:pt>
                <c:pt idx="1242">
                  <c:v>-4.1900000000000001E-3</c:v>
                </c:pt>
                <c:pt idx="1243">
                  <c:v>-4.3E-3</c:v>
                </c:pt>
                <c:pt idx="1244">
                  <c:v>-4.3499999999999997E-3</c:v>
                </c:pt>
                <c:pt idx="1245">
                  <c:v>-4.4600000000000004E-3</c:v>
                </c:pt>
                <c:pt idx="1246">
                  <c:v>-4.5599999999999998E-3</c:v>
                </c:pt>
                <c:pt idx="1247">
                  <c:v>-4.7200000000000002E-3</c:v>
                </c:pt>
                <c:pt idx="1248">
                  <c:v>-4.7699999999999999E-3</c:v>
                </c:pt>
                <c:pt idx="1249">
                  <c:v>-4.9800000000000001E-3</c:v>
                </c:pt>
                <c:pt idx="1250">
                  <c:v>-5.0899999999999999E-3</c:v>
                </c:pt>
                <c:pt idx="1251">
                  <c:v>-5.3E-3</c:v>
                </c:pt>
                <c:pt idx="1252">
                  <c:v>-5.4099999999999999E-3</c:v>
                </c:pt>
                <c:pt idx="1253">
                  <c:v>-5.62E-3</c:v>
                </c:pt>
                <c:pt idx="1254">
                  <c:v>-5.7200000000000003E-3</c:v>
                </c:pt>
                <c:pt idx="1255">
                  <c:v>-5.9300000000000004E-3</c:v>
                </c:pt>
                <c:pt idx="1256">
                  <c:v>-6.0899999999999999E-3</c:v>
                </c:pt>
                <c:pt idx="1257">
                  <c:v>-6.0899999999999999E-3</c:v>
                </c:pt>
                <c:pt idx="1258">
                  <c:v>-6.2500000000000003E-3</c:v>
                </c:pt>
                <c:pt idx="1259">
                  <c:v>-6.2500000000000003E-3</c:v>
                </c:pt>
                <c:pt idx="1260">
                  <c:v>-6.2500000000000003E-3</c:v>
                </c:pt>
                <c:pt idx="1261">
                  <c:v>-6.2500000000000003E-3</c:v>
                </c:pt>
                <c:pt idx="1262">
                  <c:v>-6.2500000000000003E-3</c:v>
                </c:pt>
                <c:pt idx="1263">
                  <c:v>-6.1399999999999996E-3</c:v>
                </c:pt>
                <c:pt idx="1264">
                  <c:v>-6.1399999999999996E-3</c:v>
                </c:pt>
                <c:pt idx="1265">
                  <c:v>-5.8799999999999998E-3</c:v>
                </c:pt>
                <c:pt idx="1266">
                  <c:v>-5.7200000000000003E-3</c:v>
                </c:pt>
                <c:pt idx="1267">
                  <c:v>-5.5100000000000001E-3</c:v>
                </c:pt>
                <c:pt idx="1268">
                  <c:v>-5.1399999999999996E-3</c:v>
                </c:pt>
                <c:pt idx="1269">
                  <c:v>-4.8799999999999998E-3</c:v>
                </c:pt>
                <c:pt idx="1270">
                  <c:v>-4.6100000000000004E-3</c:v>
                </c:pt>
                <c:pt idx="1271">
                  <c:v>-4.3E-3</c:v>
                </c:pt>
                <c:pt idx="1272">
                  <c:v>-3.98E-3</c:v>
                </c:pt>
                <c:pt idx="1273">
                  <c:v>-3.6099999999999999E-3</c:v>
                </c:pt>
                <c:pt idx="1274">
                  <c:v>-3.1900000000000001E-3</c:v>
                </c:pt>
                <c:pt idx="1275">
                  <c:v>-2.82E-3</c:v>
                </c:pt>
                <c:pt idx="1276">
                  <c:v>-2.3500000000000001E-3</c:v>
                </c:pt>
                <c:pt idx="1277">
                  <c:v>-1.8699999999999999E-3</c:v>
                </c:pt>
                <c:pt idx="1278">
                  <c:v>-1.5100000000000001E-3</c:v>
                </c:pt>
                <c:pt idx="1279">
                  <c:v>-1.0300000000000001E-3</c:v>
                </c:pt>
                <c:pt idx="1280">
                  <c:v>-6.6E-4</c:v>
                </c:pt>
                <c:pt idx="1281">
                  <c:v>-1.3999999999999999E-4</c:v>
                </c:pt>
                <c:pt idx="1282">
                  <c:v>3.4000000000000002E-4</c:v>
                </c:pt>
                <c:pt idx="1283">
                  <c:v>7.1000000000000002E-4</c:v>
                </c:pt>
                <c:pt idx="1284">
                  <c:v>1.1800000000000001E-3</c:v>
                </c:pt>
                <c:pt idx="1285">
                  <c:v>1.6000000000000001E-3</c:v>
                </c:pt>
                <c:pt idx="1286">
                  <c:v>2.0200000000000001E-3</c:v>
                </c:pt>
                <c:pt idx="1287">
                  <c:v>2.3400000000000001E-3</c:v>
                </c:pt>
                <c:pt idx="1288">
                  <c:v>2.66E-3</c:v>
                </c:pt>
                <c:pt idx="1289">
                  <c:v>3.0300000000000001E-3</c:v>
                </c:pt>
                <c:pt idx="1290">
                  <c:v>3.29E-3</c:v>
                </c:pt>
                <c:pt idx="1291">
                  <c:v>3.7100000000000002E-3</c:v>
                </c:pt>
                <c:pt idx="1292">
                  <c:v>3.9699999999999996E-3</c:v>
                </c:pt>
                <c:pt idx="1293">
                  <c:v>4.2900000000000004E-3</c:v>
                </c:pt>
                <c:pt idx="1294">
                  <c:v>4.6100000000000004E-3</c:v>
                </c:pt>
                <c:pt idx="1295">
                  <c:v>4.8199999999999996E-3</c:v>
                </c:pt>
                <c:pt idx="1296">
                  <c:v>5.0299999999999997E-3</c:v>
                </c:pt>
                <c:pt idx="1297">
                  <c:v>5.3400000000000001E-3</c:v>
                </c:pt>
                <c:pt idx="1298">
                  <c:v>5.6100000000000004E-3</c:v>
                </c:pt>
                <c:pt idx="1299">
                  <c:v>5.77E-3</c:v>
                </c:pt>
                <c:pt idx="1300">
                  <c:v>6.0800000000000003E-3</c:v>
                </c:pt>
                <c:pt idx="1301">
                  <c:v>6.2399999999999999E-3</c:v>
                </c:pt>
                <c:pt idx="1302">
                  <c:v>6.4000000000000003E-3</c:v>
                </c:pt>
                <c:pt idx="1303">
                  <c:v>6.5599999999999999E-3</c:v>
                </c:pt>
                <c:pt idx="1304">
                  <c:v>6.77E-3</c:v>
                </c:pt>
                <c:pt idx="1305">
                  <c:v>6.8199999999999997E-3</c:v>
                </c:pt>
                <c:pt idx="1306">
                  <c:v>6.9800000000000001E-3</c:v>
                </c:pt>
                <c:pt idx="1307">
                  <c:v>7.1399999999999996E-3</c:v>
                </c:pt>
                <c:pt idx="1308">
                  <c:v>7.1900000000000002E-3</c:v>
                </c:pt>
                <c:pt idx="1309">
                  <c:v>7.2899999999999996E-3</c:v>
                </c:pt>
                <c:pt idx="1310">
                  <c:v>7.2399999999999999E-3</c:v>
                </c:pt>
                <c:pt idx="1311">
                  <c:v>7.2899999999999996E-3</c:v>
                </c:pt>
                <c:pt idx="1312">
                  <c:v>7.1900000000000002E-3</c:v>
                </c:pt>
                <c:pt idx="1313">
                  <c:v>7.1399999999999996E-3</c:v>
                </c:pt>
                <c:pt idx="1314">
                  <c:v>6.9199999999999999E-3</c:v>
                </c:pt>
                <c:pt idx="1315">
                  <c:v>6.8199999999999997E-3</c:v>
                </c:pt>
                <c:pt idx="1316">
                  <c:v>6.6100000000000004E-3</c:v>
                </c:pt>
                <c:pt idx="1317">
                  <c:v>6.4000000000000003E-3</c:v>
                </c:pt>
                <c:pt idx="1318">
                  <c:v>6.0800000000000003E-3</c:v>
                </c:pt>
                <c:pt idx="1319">
                  <c:v>5.6600000000000001E-3</c:v>
                </c:pt>
                <c:pt idx="1320">
                  <c:v>5.3400000000000001E-3</c:v>
                </c:pt>
                <c:pt idx="1321">
                  <c:v>4.8199999999999996E-3</c:v>
                </c:pt>
                <c:pt idx="1322">
                  <c:v>4.45E-3</c:v>
                </c:pt>
                <c:pt idx="1323">
                  <c:v>3.7599999999999999E-3</c:v>
                </c:pt>
                <c:pt idx="1324">
                  <c:v>3.29E-3</c:v>
                </c:pt>
                <c:pt idx="1325">
                  <c:v>2.66E-3</c:v>
                </c:pt>
                <c:pt idx="1326">
                  <c:v>2.0799999999999998E-3</c:v>
                </c:pt>
                <c:pt idx="1327">
                  <c:v>1.4400000000000001E-3</c:v>
                </c:pt>
                <c:pt idx="1328">
                  <c:v>6.4999999999999997E-4</c:v>
                </c:pt>
                <c:pt idx="1329">
                  <c:v>-3.0000000000000001E-5</c:v>
                </c:pt>
                <c:pt idx="1330">
                  <c:v>-6.6E-4</c:v>
                </c:pt>
                <c:pt idx="1331">
                  <c:v>-1.24E-3</c:v>
                </c:pt>
                <c:pt idx="1332">
                  <c:v>-2.0300000000000001E-3</c:v>
                </c:pt>
                <c:pt idx="1333">
                  <c:v>-2.6700000000000001E-3</c:v>
                </c:pt>
                <c:pt idx="1334">
                  <c:v>-3.3E-3</c:v>
                </c:pt>
                <c:pt idx="1335">
                  <c:v>-3.98E-3</c:v>
                </c:pt>
                <c:pt idx="1336">
                  <c:v>-4.6100000000000004E-3</c:v>
                </c:pt>
                <c:pt idx="1337">
                  <c:v>-5.1900000000000002E-3</c:v>
                </c:pt>
                <c:pt idx="1338">
                  <c:v>-5.7200000000000003E-3</c:v>
                </c:pt>
                <c:pt idx="1339">
                  <c:v>-6.1399999999999996E-3</c:v>
                </c:pt>
                <c:pt idx="1340">
                  <c:v>-6.5599999999999999E-3</c:v>
                </c:pt>
                <c:pt idx="1341">
                  <c:v>-6.9300000000000004E-3</c:v>
                </c:pt>
                <c:pt idx="1342">
                  <c:v>-7.2500000000000004E-3</c:v>
                </c:pt>
                <c:pt idx="1343">
                  <c:v>-7.4599999999999996E-3</c:v>
                </c:pt>
                <c:pt idx="1344">
                  <c:v>-7.6699999999999997E-3</c:v>
                </c:pt>
                <c:pt idx="1345">
                  <c:v>-7.9299999999999995E-3</c:v>
                </c:pt>
                <c:pt idx="1346">
                  <c:v>-7.8300000000000002E-3</c:v>
                </c:pt>
                <c:pt idx="1347">
                  <c:v>-7.8300000000000002E-3</c:v>
                </c:pt>
                <c:pt idx="1348">
                  <c:v>-7.7200000000000003E-3</c:v>
                </c:pt>
                <c:pt idx="1349">
                  <c:v>-7.62E-3</c:v>
                </c:pt>
                <c:pt idx="1350">
                  <c:v>-7.4599999999999996E-3</c:v>
                </c:pt>
                <c:pt idx="1351">
                  <c:v>-7.1999999999999998E-3</c:v>
                </c:pt>
                <c:pt idx="1352">
                  <c:v>-6.9300000000000004E-3</c:v>
                </c:pt>
                <c:pt idx="1353">
                  <c:v>-6.6699999999999997E-3</c:v>
                </c:pt>
                <c:pt idx="1354">
                  <c:v>-6.3E-3</c:v>
                </c:pt>
                <c:pt idx="1355">
                  <c:v>-5.9800000000000001E-3</c:v>
                </c:pt>
                <c:pt idx="1356">
                  <c:v>-5.62E-3</c:v>
                </c:pt>
                <c:pt idx="1357">
                  <c:v>-5.1900000000000002E-3</c:v>
                </c:pt>
                <c:pt idx="1358">
                  <c:v>-4.7200000000000002E-3</c:v>
                </c:pt>
                <c:pt idx="1359">
                  <c:v>-4.4000000000000003E-3</c:v>
                </c:pt>
                <c:pt idx="1360">
                  <c:v>-3.98E-3</c:v>
                </c:pt>
                <c:pt idx="1361">
                  <c:v>-3.6099999999999999E-3</c:v>
                </c:pt>
                <c:pt idx="1362">
                  <c:v>-3.2399999999999998E-3</c:v>
                </c:pt>
                <c:pt idx="1363">
                  <c:v>-2.9299999999999999E-3</c:v>
                </c:pt>
                <c:pt idx="1364">
                  <c:v>-2.6099999999999999E-3</c:v>
                </c:pt>
                <c:pt idx="1365">
                  <c:v>-2.3999999999999998E-3</c:v>
                </c:pt>
                <c:pt idx="1366">
                  <c:v>-2.14E-3</c:v>
                </c:pt>
                <c:pt idx="1367">
                  <c:v>-2.0899999999999998E-3</c:v>
                </c:pt>
                <c:pt idx="1368">
                  <c:v>-1.98E-3</c:v>
                </c:pt>
                <c:pt idx="1369">
                  <c:v>-1.7700000000000001E-3</c:v>
                </c:pt>
                <c:pt idx="1370">
                  <c:v>-1.9300000000000001E-3</c:v>
                </c:pt>
                <c:pt idx="1371">
                  <c:v>-1.9300000000000001E-3</c:v>
                </c:pt>
                <c:pt idx="1372">
                  <c:v>-2.0300000000000001E-3</c:v>
                </c:pt>
                <c:pt idx="1373">
                  <c:v>-2.1900000000000001E-3</c:v>
                </c:pt>
                <c:pt idx="1374">
                  <c:v>-2.3999999999999998E-3</c:v>
                </c:pt>
                <c:pt idx="1375">
                  <c:v>-2.6700000000000001E-3</c:v>
                </c:pt>
                <c:pt idx="1376">
                  <c:v>-3.0300000000000001E-3</c:v>
                </c:pt>
                <c:pt idx="1377">
                  <c:v>-3.46E-3</c:v>
                </c:pt>
                <c:pt idx="1378">
                  <c:v>-3.8800000000000002E-3</c:v>
                </c:pt>
                <c:pt idx="1379">
                  <c:v>-4.3499999999999997E-3</c:v>
                </c:pt>
                <c:pt idx="1380">
                  <c:v>-4.7699999999999999E-3</c:v>
                </c:pt>
                <c:pt idx="1381">
                  <c:v>-5.4099999999999999E-3</c:v>
                </c:pt>
                <c:pt idx="1382">
                  <c:v>-5.9800000000000001E-3</c:v>
                </c:pt>
                <c:pt idx="1383">
                  <c:v>-6.5100000000000002E-3</c:v>
                </c:pt>
                <c:pt idx="1384">
                  <c:v>-7.1399999999999996E-3</c:v>
                </c:pt>
                <c:pt idx="1385">
                  <c:v>-7.7200000000000003E-3</c:v>
                </c:pt>
                <c:pt idx="1386">
                  <c:v>-8.4100000000000008E-3</c:v>
                </c:pt>
                <c:pt idx="1387">
                  <c:v>-9.0900000000000009E-3</c:v>
                </c:pt>
                <c:pt idx="1388">
                  <c:v>-9.6699999999999998E-3</c:v>
                </c:pt>
                <c:pt idx="1389">
                  <c:v>-1.0410000000000001E-2</c:v>
                </c:pt>
                <c:pt idx="1390">
                  <c:v>-1.1039999999999999E-2</c:v>
                </c:pt>
                <c:pt idx="1391">
                  <c:v>-1.162E-2</c:v>
                </c:pt>
                <c:pt idx="1392">
                  <c:v>-1.226E-2</c:v>
                </c:pt>
                <c:pt idx="1393">
                  <c:v>-1.278E-2</c:v>
                </c:pt>
                <c:pt idx="1394">
                  <c:v>-1.3310000000000001E-2</c:v>
                </c:pt>
                <c:pt idx="1395">
                  <c:v>-1.389E-2</c:v>
                </c:pt>
                <c:pt idx="1396">
                  <c:v>-1.426E-2</c:v>
                </c:pt>
                <c:pt idx="1397">
                  <c:v>-1.473E-2</c:v>
                </c:pt>
                <c:pt idx="1398">
                  <c:v>-1.515E-2</c:v>
                </c:pt>
                <c:pt idx="1399">
                  <c:v>-1.5469999999999999E-2</c:v>
                </c:pt>
                <c:pt idx="1400">
                  <c:v>-1.5630000000000002E-2</c:v>
                </c:pt>
                <c:pt idx="1401">
                  <c:v>-1.5939999999999999E-2</c:v>
                </c:pt>
                <c:pt idx="1402">
                  <c:v>-1.61E-2</c:v>
                </c:pt>
                <c:pt idx="1403">
                  <c:v>-1.6209999999999999E-2</c:v>
                </c:pt>
                <c:pt idx="1404">
                  <c:v>-1.6209999999999999E-2</c:v>
                </c:pt>
                <c:pt idx="1405">
                  <c:v>-1.626E-2</c:v>
                </c:pt>
                <c:pt idx="1406">
                  <c:v>-1.6150000000000001E-2</c:v>
                </c:pt>
                <c:pt idx="1407">
                  <c:v>-1.6049999999999998E-2</c:v>
                </c:pt>
                <c:pt idx="1408">
                  <c:v>-1.5890000000000001E-2</c:v>
                </c:pt>
                <c:pt idx="1409">
                  <c:v>-1.5630000000000002E-2</c:v>
                </c:pt>
                <c:pt idx="1410">
                  <c:v>-1.5310000000000001E-2</c:v>
                </c:pt>
                <c:pt idx="1411">
                  <c:v>-1.4999999999999999E-2</c:v>
                </c:pt>
                <c:pt idx="1412">
                  <c:v>-1.457E-2</c:v>
                </c:pt>
                <c:pt idx="1413">
                  <c:v>-1.4149999999999999E-2</c:v>
                </c:pt>
                <c:pt idx="1414">
                  <c:v>-1.3780000000000001E-2</c:v>
                </c:pt>
                <c:pt idx="1415">
                  <c:v>-1.3259999999999999E-2</c:v>
                </c:pt>
                <c:pt idx="1416">
                  <c:v>-1.2619999999999999E-2</c:v>
                </c:pt>
                <c:pt idx="1417">
                  <c:v>-1.21E-2</c:v>
                </c:pt>
                <c:pt idx="1418">
                  <c:v>-1.1469999999999999E-2</c:v>
                </c:pt>
                <c:pt idx="1419">
                  <c:v>-1.0829999999999999E-2</c:v>
                </c:pt>
                <c:pt idx="1420">
                  <c:v>-1.0200000000000001E-2</c:v>
                </c:pt>
                <c:pt idx="1421">
                  <c:v>-9.5700000000000004E-3</c:v>
                </c:pt>
                <c:pt idx="1422">
                  <c:v>-8.94E-3</c:v>
                </c:pt>
                <c:pt idx="1423">
                  <c:v>-8.3599999999999994E-3</c:v>
                </c:pt>
                <c:pt idx="1424">
                  <c:v>-7.7200000000000003E-3</c:v>
                </c:pt>
                <c:pt idx="1425">
                  <c:v>-6.9899999999999997E-3</c:v>
                </c:pt>
                <c:pt idx="1426">
                  <c:v>-6.5100000000000002E-3</c:v>
                </c:pt>
                <c:pt idx="1427">
                  <c:v>-5.9800000000000001E-3</c:v>
                </c:pt>
                <c:pt idx="1428">
                  <c:v>-5.3499999999999997E-3</c:v>
                </c:pt>
                <c:pt idx="1429">
                  <c:v>-4.8799999999999998E-3</c:v>
                </c:pt>
                <c:pt idx="1430">
                  <c:v>-4.4600000000000004E-3</c:v>
                </c:pt>
                <c:pt idx="1431">
                  <c:v>-3.9300000000000003E-3</c:v>
                </c:pt>
                <c:pt idx="1432">
                  <c:v>-3.46E-3</c:v>
                </c:pt>
                <c:pt idx="1433">
                  <c:v>-3.14E-3</c:v>
                </c:pt>
                <c:pt idx="1434">
                  <c:v>-2.82E-3</c:v>
                </c:pt>
                <c:pt idx="1435">
                  <c:v>-2.3999999999999998E-3</c:v>
                </c:pt>
                <c:pt idx="1436">
                  <c:v>-2.0899999999999998E-3</c:v>
                </c:pt>
                <c:pt idx="1437">
                  <c:v>-1.9300000000000001E-3</c:v>
                </c:pt>
                <c:pt idx="1438">
                  <c:v>-1.6100000000000001E-3</c:v>
                </c:pt>
                <c:pt idx="1439">
                  <c:v>-1.56E-3</c:v>
                </c:pt>
                <c:pt idx="1440">
                  <c:v>-1.3500000000000001E-3</c:v>
                </c:pt>
                <c:pt idx="1441">
                  <c:v>-1.2999999999999999E-3</c:v>
                </c:pt>
                <c:pt idx="1442">
                  <c:v>-1.14E-3</c:v>
                </c:pt>
                <c:pt idx="1443">
                  <c:v>-1.14E-3</c:v>
                </c:pt>
                <c:pt idx="1444">
                  <c:v>-1.14E-3</c:v>
                </c:pt>
                <c:pt idx="1445">
                  <c:v>-1.14E-3</c:v>
                </c:pt>
                <c:pt idx="1446">
                  <c:v>-1.1900000000000001E-3</c:v>
                </c:pt>
                <c:pt idx="1447">
                  <c:v>-1.24E-3</c:v>
                </c:pt>
                <c:pt idx="1448">
                  <c:v>-1.24E-3</c:v>
                </c:pt>
                <c:pt idx="1449">
                  <c:v>-1.4E-3</c:v>
                </c:pt>
                <c:pt idx="1450">
                  <c:v>-1.5100000000000001E-3</c:v>
                </c:pt>
                <c:pt idx="1451">
                  <c:v>-1.6100000000000001E-3</c:v>
                </c:pt>
                <c:pt idx="1452">
                  <c:v>-1.72E-3</c:v>
                </c:pt>
                <c:pt idx="1453">
                  <c:v>-1.72E-3</c:v>
                </c:pt>
                <c:pt idx="1454">
                  <c:v>-1.9300000000000001E-3</c:v>
                </c:pt>
                <c:pt idx="1455">
                  <c:v>-1.98E-3</c:v>
                </c:pt>
                <c:pt idx="1456">
                  <c:v>-2.0899999999999998E-3</c:v>
                </c:pt>
                <c:pt idx="1457">
                  <c:v>-2.1900000000000001E-3</c:v>
                </c:pt>
                <c:pt idx="1458">
                  <c:v>-2.3E-3</c:v>
                </c:pt>
                <c:pt idx="1459">
                  <c:v>-2.3500000000000001E-3</c:v>
                </c:pt>
                <c:pt idx="1460">
                  <c:v>-2.5100000000000001E-3</c:v>
                </c:pt>
                <c:pt idx="1461">
                  <c:v>-2.6099999999999999E-3</c:v>
                </c:pt>
                <c:pt idx="1462">
                  <c:v>-2.7200000000000002E-3</c:v>
                </c:pt>
                <c:pt idx="1463">
                  <c:v>-2.6700000000000001E-3</c:v>
                </c:pt>
                <c:pt idx="1464">
                  <c:v>-2.7699999999999999E-3</c:v>
                </c:pt>
                <c:pt idx="1465">
                  <c:v>-2.9299999999999999E-3</c:v>
                </c:pt>
                <c:pt idx="1466">
                  <c:v>-3.0300000000000001E-3</c:v>
                </c:pt>
                <c:pt idx="1467">
                  <c:v>-2.98E-3</c:v>
                </c:pt>
                <c:pt idx="1468">
                  <c:v>-3.0300000000000001E-3</c:v>
                </c:pt>
                <c:pt idx="1469">
                  <c:v>-3.0899999999999999E-3</c:v>
                </c:pt>
                <c:pt idx="1470">
                  <c:v>-3.0300000000000001E-3</c:v>
                </c:pt>
                <c:pt idx="1471">
                  <c:v>-3.0899999999999999E-3</c:v>
                </c:pt>
                <c:pt idx="1472">
                  <c:v>-3.0899999999999999E-3</c:v>
                </c:pt>
                <c:pt idx="1473">
                  <c:v>-3.1900000000000001E-3</c:v>
                </c:pt>
                <c:pt idx="1474">
                  <c:v>-3.0899999999999999E-3</c:v>
                </c:pt>
                <c:pt idx="1475">
                  <c:v>-3.14E-3</c:v>
                </c:pt>
                <c:pt idx="1476">
                  <c:v>-3.0899999999999999E-3</c:v>
                </c:pt>
                <c:pt idx="1477">
                  <c:v>-3.0300000000000001E-3</c:v>
                </c:pt>
                <c:pt idx="1478">
                  <c:v>-3.0300000000000001E-3</c:v>
                </c:pt>
                <c:pt idx="1479">
                  <c:v>-2.98E-3</c:v>
                </c:pt>
                <c:pt idx="1480">
                  <c:v>-2.82E-3</c:v>
                </c:pt>
                <c:pt idx="1481">
                  <c:v>-2.8800000000000002E-3</c:v>
                </c:pt>
                <c:pt idx="1482">
                  <c:v>-2.7699999999999999E-3</c:v>
                </c:pt>
                <c:pt idx="1483">
                  <c:v>-2.6099999999999999E-3</c:v>
                </c:pt>
                <c:pt idx="1484">
                  <c:v>-2.4499999999999999E-3</c:v>
                </c:pt>
                <c:pt idx="1485">
                  <c:v>-2.3999999999999998E-3</c:v>
                </c:pt>
                <c:pt idx="1486">
                  <c:v>-2.3E-3</c:v>
                </c:pt>
                <c:pt idx="1487">
                  <c:v>-2.0899999999999998E-3</c:v>
                </c:pt>
                <c:pt idx="1488">
                  <c:v>-2.0300000000000001E-3</c:v>
                </c:pt>
                <c:pt idx="1489">
                  <c:v>-1.82E-3</c:v>
                </c:pt>
                <c:pt idx="1490">
                  <c:v>-1.66E-3</c:v>
                </c:pt>
                <c:pt idx="1491">
                  <c:v>-1.5100000000000001E-3</c:v>
                </c:pt>
                <c:pt idx="1492">
                  <c:v>-1.4E-3</c:v>
                </c:pt>
                <c:pt idx="1493">
                  <c:v>-1.1900000000000001E-3</c:v>
                </c:pt>
                <c:pt idx="1494">
                  <c:v>-1.0300000000000001E-3</c:v>
                </c:pt>
                <c:pt idx="1495">
                  <c:v>-9.7999999999999997E-4</c:v>
                </c:pt>
                <c:pt idx="1496">
                  <c:v>-7.6999999999999996E-4</c:v>
                </c:pt>
                <c:pt idx="1497">
                  <c:v>-7.2000000000000005E-4</c:v>
                </c:pt>
                <c:pt idx="1498">
                  <c:v>-5.5999999999999995E-4</c:v>
                </c:pt>
                <c:pt idx="1499">
                  <c:v>-3.5E-4</c:v>
                </c:pt>
                <c:pt idx="1500">
                  <c:v>-2.4000000000000001E-4</c:v>
                </c:pt>
                <c:pt idx="1501">
                  <c:v>-1.3999999999999999E-4</c:v>
                </c:pt>
                <c:pt idx="1502">
                  <c:v>-3.0000000000000001E-5</c:v>
                </c:pt>
                <c:pt idx="1503">
                  <c:v>2.0000000000000002E-5</c:v>
                </c:pt>
                <c:pt idx="1504">
                  <c:v>1.8000000000000001E-4</c:v>
                </c:pt>
                <c:pt idx="1505">
                  <c:v>2.9E-4</c:v>
                </c:pt>
                <c:pt idx="1506">
                  <c:v>3.8999999999999999E-4</c:v>
                </c:pt>
                <c:pt idx="1507">
                  <c:v>4.4000000000000002E-4</c:v>
                </c:pt>
                <c:pt idx="1508">
                  <c:v>5.5000000000000003E-4</c:v>
                </c:pt>
                <c:pt idx="1509">
                  <c:v>6.4999999999999997E-4</c:v>
                </c:pt>
                <c:pt idx="1510">
                  <c:v>8.0999999999999996E-4</c:v>
                </c:pt>
                <c:pt idx="1511">
                  <c:v>9.2000000000000003E-4</c:v>
                </c:pt>
                <c:pt idx="1512">
                  <c:v>9.7000000000000005E-4</c:v>
                </c:pt>
                <c:pt idx="1513">
                  <c:v>1.0200000000000001E-3</c:v>
                </c:pt>
                <c:pt idx="1514">
                  <c:v>1.23E-3</c:v>
                </c:pt>
                <c:pt idx="1515">
                  <c:v>1.34E-3</c:v>
                </c:pt>
                <c:pt idx="1516">
                  <c:v>1.5E-3</c:v>
                </c:pt>
                <c:pt idx="1517">
                  <c:v>1.5499999999999999E-3</c:v>
                </c:pt>
                <c:pt idx="1518">
                  <c:v>1.7600000000000001E-3</c:v>
                </c:pt>
                <c:pt idx="1519">
                  <c:v>1.92E-3</c:v>
                </c:pt>
                <c:pt idx="1520">
                  <c:v>1.97E-3</c:v>
                </c:pt>
                <c:pt idx="1521">
                  <c:v>2.3400000000000001E-3</c:v>
                </c:pt>
                <c:pt idx="1522">
                  <c:v>2.5500000000000002E-3</c:v>
                </c:pt>
                <c:pt idx="1523">
                  <c:v>2.7100000000000002E-3</c:v>
                </c:pt>
                <c:pt idx="1524">
                  <c:v>2.9199999999999999E-3</c:v>
                </c:pt>
                <c:pt idx="1525">
                  <c:v>3.1800000000000001E-3</c:v>
                </c:pt>
                <c:pt idx="1526">
                  <c:v>3.5000000000000001E-3</c:v>
                </c:pt>
                <c:pt idx="1527">
                  <c:v>3.6600000000000001E-3</c:v>
                </c:pt>
                <c:pt idx="1528">
                  <c:v>4.0299999999999997E-3</c:v>
                </c:pt>
                <c:pt idx="1529">
                  <c:v>4.1799999999999997E-3</c:v>
                </c:pt>
                <c:pt idx="1530">
                  <c:v>4.45E-3</c:v>
                </c:pt>
                <c:pt idx="1531">
                  <c:v>4.7099999999999998E-3</c:v>
                </c:pt>
                <c:pt idx="1532">
                  <c:v>4.9199999999999999E-3</c:v>
                </c:pt>
                <c:pt idx="1533">
                  <c:v>5.1900000000000002E-3</c:v>
                </c:pt>
                <c:pt idx="1534">
                  <c:v>5.2900000000000004E-3</c:v>
                </c:pt>
                <c:pt idx="1535">
                  <c:v>5.45E-3</c:v>
                </c:pt>
                <c:pt idx="1536">
                  <c:v>5.6100000000000004E-3</c:v>
                </c:pt>
                <c:pt idx="1537">
                  <c:v>5.77E-3</c:v>
                </c:pt>
                <c:pt idx="1538">
                  <c:v>5.77E-3</c:v>
                </c:pt>
                <c:pt idx="1539">
                  <c:v>5.8700000000000002E-3</c:v>
                </c:pt>
                <c:pt idx="1540">
                  <c:v>5.9199999999999999E-3</c:v>
                </c:pt>
                <c:pt idx="1541">
                  <c:v>5.8700000000000002E-3</c:v>
                </c:pt>
                <c:pt idx="1542">
                  <c:v>5.77E-3</c:v>
                </c:pt>
                <c:pt idx="1543">
                  <c:v>5.6600000000000001E-3</c:v>
                </c:pt>
                <c:pt idx="1544">
                  <c:v>5.6100000000000004E-3</c:v>
                </c:pt>
                <c:pt idx="1545">
                  <c:v>5.3400000000000001E-3</c:v>
                </c:pt>
                <c:pt idx="1546">
                  <c:v>5.13E-3</c:v>
                </c:pt>
                <c:pt idx="1547">
                  <c:v>4.9199999999999999E-3</c:v>
                </c:pt>
                <c:pt idx="1548">
                  <c:v>4.6600000000000001E-3</c:v>
                </c:pt>
                <c:pt idx="1549">
                  <c:v>4.3400000000000001E-3</c:v>
                </c:pt>
                <c:pt idx="1550">
                  <c:v>4.0299999999999997E-3</c:v>
                </c:pt>
                <c:pt idx="1551">
                  <c:v>3.6099999999999999E-3</c:v>
                </c:pt>
                <c:pt idx="1552">
                  <c:v>3.0300000000000001E-3</c:v>
                </c:pt>
                <c:pt idx="1553">
                  <c:v>2.7599999999999999E-3</c:v>
                </c:pt>
                <c:pt idx="1554">
                  <c:v>2.2399999999999998E-3</c:v>
                </c:pt>
                <c:pt idx="1555">
                  <c:v>1.81E-3</c:v>
                </c:pt>
                <c:pt idx="1556">
                  <c:v>1.34E-3</c:v>
                </c:pt>
                <c:pt idx="1557">
                  <c:v>7.6000000000000004E-4</c:v>
                </c:pt>
                <c:pt idx="1558">
                  <c:v>3.8999999999999999E-4</c:v>
                </c:pt>
                <c:pt idx="1559">
                  <c:v>-1.3999999999999999E-4</c:v>
                </c:pt>
                <c:pt idx="1560">
                  <c:v>-5.0000000000000001E-4</c:v>
                </c:pt>
                <c:pt idx="1561">
                  <c:v>-1.0300000000000001E-3</c:v>
                </c:pt>
                <c:pt idx="1562">
                  <c:v>-1.4499999999999999E-3</c:v>
                </c:pt>
                <c:pt idx="1563">
                  <c:v>-1.9300000000000001E-3</c:v>
                </c:pt>
                <c:pt idx="1564">
                  <c:v>-2.3500000000000001E-3</c:v>
                </c:pt>
                <c:pt idx="1565">
                  <c:v>-2.7699999999999999E-3</c:v>
                </c:pt>
                <c:pt idx="1566">
                  <c:v>-3.14E-3</c:v>
                </c:pt>
                <c:pt idx="1567">
                  <c:v>-3.5100000000000001E-3</c:v>
                </c:pt>
                <c:pt idx="1568">
                  <c:v>-3.9300000000000003E-3</c:v>
                </c:pt>
                <c:pt idx="1569">
                  <c:v>-4.1900000000000001E-3</c:v>
                </c:pt>
                <c:pt idx="1570">
                  <c:v>-4.5599999999999998E-3</c:v>
                </c:pt>
                <c:pt idx="1571">
                  <c:v>-4.9300000000000004E-3</c:v>
                </c:pt>
                <c:pt idx="1572">
                  <c:v>-5.1900000000000002E-3</c:v>
                </c:pt>
                <c:pt idx="1573">
                  <c:v>-5.5599999999999998E-3</c:v>
                </c:pt>
                <c:pt idx="1574">
                  <c:v>-5.77E-3</c:v>
                </c:pt>
                <c:pt idx="1575">
                  <c:v>-6.0400000000000002E-3</c:v>
                </c:pt>
                <c:pt idx="1576">
                  <c:v>-6.3E-3</c:v>
                </c:pt>
                <c:pt idx="1577">
                  <c:v>-6.5599999999999999E-3</c:v>
                </c:pt>
                <c:pt idx="1578">
                  <c:v>-6.8799999999999998E-3</c:v>
                </c:pt>
                <c:pt idx="1579">
                  <c:v>-7.1399999999999996E-3</c:v>
                </c:pt>
                <c:pt idx="1580">
                  <c:v>-7.4099999999999999E-3</c:v>
                </c:pt>
                <c:pt idx="1581">
                  <c:v>-7.6699999999999997E-3</c:v>
                </c:pt>
                <c:pt idx="1582">
                  <c:v>-7.8799999999999999E-3</c:v>
                </c:pt>
                <c:pt idx="1583">
                  <c:v>-8.2000000000000007E-3</c:v>
                </c:pt>
                <c:pt idx="1584">
                  <c:v>-8.4600000000000005E-3</c:v>
                </c:pt>
                <c:pt idx="1585">
                  <c:v>-8.7799999999999996E-3</c:v>
                </c:pt>
                <c:pt idx="1586">
                  <c:v>-8.94E-3</c:v>
                </c:pt>
                <c:pt idx="1587">
                  <c:v>-9.2999999999999992E-3</c:v>
                </c:pt>
                <c:pt idx="1588">
                  <c:v>-9.6699999999999998E-3</c:v>
                </c:pt>
                <c:pt idx="1589">
                  <c:v>-9.8799999999999999E-3</c:v>
                </c:pt>
                <c:pt idx="1590">
                  <c:v>-1.0149999999999999E-2</c:v>
                </c:pt>
                <c:pt idx="1591">
                  <c:v>-1.0359999999999999E-2</c:v>
                </c:pt>
                <c:pt idx="1592">
                  <c:v>-1.0670000000000001E-2</c:v>
                </c:pt>
                <c:pt idx="1593">
                  <c:v>-1.089E-2</c:v>
                </c:pt>
                <c:pt idx="1594">
                  <c:v>-1.125E-2</c:v>
                </c:pt>
                <c:pt idx="1595">
                  <c:v>-1.141E-2</c:v>
                </c:pt>
                <c:pt idx="1596">
                  <c:v>-1.1469999999999999E-2</c:v>
                </c:pt>
                <c:pt idx="1597">
                  <c:v>-1.1730000000000001E-2</c:v>
                </c:pt>
                <c:pt idx="1598">
                  <c:v>-1.189E-2</c:v>
                </c:pt>
                <c:pt idx="1599">
                  <c:v>-1.21E-2</c:v>
                </c:pt>
                <c:pt idx="1600">
                  <c:v>-1.204E-2</c:v>
                </c:pt>
                <c:pt idx="1601">
                  <c:v>-1.1990000000000001E-2</c:v>
                </c:pt>
                <c:pt idx="1602">
                  <c:v>-1.1939999999999999E-2</c:v>
                </c:pt>
                <c:pt idx="1603">
                  <c:v>-1.1939999999999999E-2</c:v>
                </c:pt>
                <c:pt idx="1604">
                  <c:v>-1.1780000000000001E-2</c:v>
                </c:pt>
                <c:pt idx="1605">
                  <c:v>-1.162E-2</c:v>
                </c:pt>
                <c:pt idx="1606">
                  <c:v>-1.136E-2</c:v>
                </c:pt>
                <c:pt idx="1607">
                  <c:v>-1.1039999999999999E-2</c:v>
                </c:pt>
                <c:pt idx="1608">
                  <c:v>-1.073E-2</c:v>
                </c:pt>
                <c:pt idx="1609">
                  <c:v>-1.031E-2</c:v>
                </c:pt>
                <c:pt idx="1610">
                  <c:v>-9.8799999999999999E-3</c:v>
                </c:pt>
                <c:pt idx="1611">
                  <c:v>-9.3600000000000003E-3</c:v>
                </c:pt>
                <c:pt idx="1612">
                  <c:v>-8.7200000000000003E-3</c:v>
                </c:pt>
                <c:pt idx="1613">
                  <c:v>-8.2500000000000004E-3</c:v>
                </c:pt>
                <c:pt idx="1614">
                  <c:v>-7.5700000000000003E-3</c:v>
                </c:pt>
                <c:pt idx="1615">
                  <c:v>-7.0899999999999999E-3</c:v>
                </c:pt>
                <c:pt idx="1616">
                  <c:v>-6.3499999999999997E-3</c:v>
                </c:pt>
                <c:pt idx="1617">
                  <c:v>-5.77E-3</c:v>
                </c:pt>
                <c:pt idx="1618">
                  <c:v>-5.0899999999999999E-3</c:v>
                </c:pt>
                <c:pt idx="1619">
                  <c:v>-4.5100000000000001E-3</c:v>
                </c:pt>
                <c:pt idx="1620">
                  <c:v>-3.7699999999999999E-3</c:v>
                </c:pt>
                <c:pt idx="1621">
                  <c:v>-3.14E-3</c:v>
                </c:pt>
                <c:pt idx="1622">
                  <c:v>-2.6099999999999999E-3</c:v>
                </c:pt>
                <c:pt idx="1623">
                  <c:v>-1.9300000000000001E-3</c:v>
                </c:pt>
                <c:pt idx="1624">
                  <c:v>-1.4E-3</c:v>
                </c:pt>
                <c:pt idx="1625">
                  <c:v>-9.3000000000000005E-4</c:v>
                </c:pt>
                <c:pt idx="1626">
                  <c:v>-5.0000000000000001E-4</c:v>
                </c:pt>
                <c:pt idx="1627">
                  <c:v>-3.0000000000000001E-5</c:v>
                </c:pt>
                <c:pt idx="1628">
                  <c:v>2.3000000000000001E-4</c:v>
                </c:pt>
                <c:pt idx="1629">
                  <c:v>5.0000000000000001E-4</c:v>
                </c:pt>
                <c:pt idx="1630">
                  <c:v>6.4999999999999997E-4</c:v>
                </c:pt>
                <c:pt idx="1631">
                  <c:v>6.4999999999999997E-4</c:v>
                </c:pt>
                <c:pt idx="1632">
                  <c:v>7.6000000000000004E-4</c:v>
                </c:pt>
                <c:pt idx="1633">
                  <c:v>6.4999999999999997E-4</c:v>
                </c:pt>
                <c:pt idx="1634">
                  <c:v>5.9999999999999995E-4</c:v>
                </c:pt>
                <c:pt idx="1635">
                  <c:v>3.4000000000000002E-4</c:v>
                </c:pt>
                <c:pt idx="1636">
                  <c:v>1.2999999999999999E-4</c:v>
                </c:pt>
                <c:pt idx="1637">
                  <c:v>-2.9E-4</c:v>
                </c:pt>
                <c:pt idx="1638">
                  <c:v>-6.0999999999999997E-4</c:v>
                </c:pt>
                <c:pt idx="1639">
                  <c:v>-1.0300000000000001E-3</c:v>
                </c:pt>
                <c:pt idx="1640">
                  <c:v>-1.5100000000000001E-3</c:v>
                </c:pt>
                <c:pt idx="1641">
                  <c:v>-2.0899999999999998E-3</c:v>
                </c:pt>
                <c:pt idx="1642">
                  <c:v>-2.6700000000000001E-3</c:v>
                </c:pt>
                <c:pt idx="1643">
                  <c:v>-3.3500000000000001E-3</c:v>
                </c:pt>
                <c:pt idx="1644">
                  <c:v>-3.82E-3</c:v>
                </c:pt>
                <c:pt idx="1645">
                  <c:v>-4.5100000000000001E-3</c:v>
                </c:pt>
                <c:pt idx="1646">
                  <c:v>-4.9800000000000001E-3</c:v>
                </c:pt>
                <c:pt idx="1647">
                  <c:v>-5.62E-3</c:v>
                </c:pt>
                <c:pt idx="1648">
                  <c:v>-6.1999999999999998E-3</c:v>
                </c:pt>
                <c:pt idx="1649">
                  <c:v>-6.8300000000000001E-3</c:v>
                </c:pt>
                <c:pt idx="1650">
                  <c:v>-7.2500000000000004E-3</c:v>
                </c:pt>
                <c:pt idx="1651">
                  <c:v>-7.7200000000000003E-3</c:v>
                </c:pt>
                <c:pt idx="1652">
                  <c:v>-8.1499999999999993E-3</c:v>
                </c:pt>
                <c:pt idx="1653">
                  <c:v>-8.5100000000000002E-3</c:v>
                </c:pt>
                <c:pt idx="1654">
                  <c:v>-8.8299999999999993E-3</c:v>
                </c:pt>
                <c:pt idx="1655">
                  <c:v>-9.0399999999999994E-3</c:v>
                </c:pt>
                <c:pt idx="1656">
                  <c:v>-9.2499999999999995E-3</c:v>
                </c:pt>
                <c:pt idx="1657">
                  <c:v>-9.3600000000000003E-3</c:v>
                </c:pt>
                <c:pt idx="1658">
                  <c:v>-9.3600000000000003E-3</c:v>
                </c:pt>
                <c:pt idx="1659">
                  <c:v>-9.4599999999999997E-3</c:v>
                </c:pt>
                <c:pt idx="1660">
                  <c:v>-9.3600000000000003E-3</c:v>
                </c:pt>
                <c:pt idx="1661">
                  <c:v>-9.1999999999999998E-3</c:v>
                </c:pt>
                <c:pt idx="1662">
                  <c:v>-8.9899999999999997E-3</c:v>
                </c:pt>
                <c:pt idx="1663">
                  <c:v>-8.7200000000000003E-3</c:v>
                </c:pt>
                <c:pt idx="1664">
                  <c:v>-8.4100000000000008E-3</c:v>
                </c:pt>
                <c:pt idx="1665">
                  <c:v>-8.09E-3</c:v>
                </c:pt>
                <c:pt idx="1666">
                  <c:v>-7.7200000000000003E-3</c:v>
                </c:pt>
                <c:pt idx="1667">
                  <c:v>-7.3499999999999998E-3</c:v>
                </c:pt>
                <c:pt idx="1668">
                  <c:v>-6.8300000000000001E-3</c:v>
                </c:pt>
                <c:pt idx="1669">
                  <c:v>-6.5100000000000002E-3</c:v>
                </c:pt>
                <c:pt idx="1670">
                  <c:v>-6.1399999999999996E-3</c:v>
                </c:pt>
                <c:pt idx="1671">
                  <c:v>-5.6699999999999997E-3</c:v>
                </c:pt>
                <c:pt idx="1672">
                  <c:v>-5.2500000000000003E-3</c:v>
                </c:pt>
                <c:pt idx="1673">
                  <c:v>-4.9300000000000004E-3</c:v>
                </c:pt>
                <c:pt idx="1674">
                  <c:v>-4.4600000000000004E-3</c:v>
                </c:pt>
                <c:pt idx="1675">
                  <c:v>-4.1399999999999996E-3</c:v>
                </c:pt>
                <c:pt idx="1676">
                  <c:v>-3.82E-3</c:v>
                </c:pt>
                <c:pt idx="1677">
                  <c:v>-3.6099999999999999E-3</c:v>
                </c:pt>
                <c:pt idx="1678">
                  <c:v>-3.3E-3</c:v>
                </c:pt>
                <c:pt idx="1679">
                  <c:v>-3.0899999999999999E-3</c:v>
                </c:pt>
                <c:pt idx="1680">
                  <c:v>-2.98E-3</c:v>
                </c:pt>
                <c:pt idx="1681">
                  <c:v>-2.82E-3</c:v>
                </c:pt>
                <c:pt idx="1682">
                  <c:v>-2.82E-3</c:v>
                </c:pt>
                <c:pt idx="1683">
                  <c:v>-2.7200000000000002E-3</c:v>
                </c:pt>
                <c:pt idx="1684">
                  <c:v>-2.82E-3</c:v>
                </c:pt>
                <c:pt idx="1685">
                  <c:v>-2.8800000000000002E-3</c:v>
                </c:pt>
                <c:pt idx="1686">
                  <c:v>-2.9299999999999999E-3</c:v>
                </c:pt>
                <c:pt idx="1687">
                  <c:v>-3.14E-3</c:v>
                </c:pt>
                <c:pt idx="1688">
                  <c:v>-3.3E-3</c:v>
                </c:pt>
                <c:pt idx="1689">
                  <c:v>-3.5100000000000001E-3</c:v>
                </c:pt>
                <c:pt idx="1690">
                  <c:v>-3.8800000000000002E-3</c:v>
                </c:pt>
                <c:pt idx="1691">
                  <c:v>-4.0400000000000002E-3</c:v>
                </c:pt>
                <c:pt idx="1692">
                  <c:v>-4.1900000000000001E-3</c:v>
                </c:pt>
                <c:pt idx="1693">
                  <c:v>-4.6100000000000004E-3</c:v>
                </c:pt>
                <c:pt idx="1694">
                  <c:v>-4.8300000000000001E-3</c:v>
                </c:pt>
                <c:pt idx="1695">
                  <c:v>-5.0400000000000002E-3</c:v>
                </c:pt>
                <c:pt idx="1696">
                  <c:v>-5.4099999999999999E-3</c:v>
                </c:pt>
                <c:pt idx="1697">
                  <c:v>-5.5599999999999998E-3</c:v>
                </c:pt>
                <c:pt idx="1698">
                  <c:v>-5.77E-3</c:v>
                </c:pt>
                <c:pt idx="1699">
                  <c:v>-6.0899999999999999E-3</c:v>
                </c:pt>
                <c:pt idx="1700">
                  <c:v>-6.1999999999999998E-3</c:v>
                </c:pt>
                <c:pt idx="1701">
                  <c:v>-6.3499999999999997E-3</c:v>
                </c:pt>
                <c:pt idx="1702">
                  <c:v>-6.62E-3</c:v>
                </c:pt>
                <c:pt idx="1703">
                  <c:v>-6.7200000000000003E-3</c:v>
                </c:pt>
                <c:pt idx="1704">
                  <c:v>-6.7200000000000003E-3</c:v>
                </c:pt>
                <c:pt idx="1705">
                  <c:v>-6.7799999999999996E-3</c:v>
                </c:pt>
                <c:pt idx="1706">
                  <c:v>-6.7200000000000003E-3</c:v>
                </c:pt>
                <c:pt idx="1707">
                  <c:v>-6.7799999999999996E-3</c:v>
                </c:pt>
                <c:pt idx="1708">
                  <c:v>-6.62E-3</c:v>
                </c:pt>
                <c:pt idx="1709">
                  <c:v>-6.5100000000000002E-3</c:v>
                </c:pt>
                <c:pt idx="1710">
                  <c:v>-6.3499999999999997E-3</c:v>
                </c:pt>
                <c:pt idx="1711">
                  <c:v>-6.1399999999999996E-3</c:v>
                </c:pt>
                <c:pt idx="1712">
                  <c:v>-5.9800000000000001E-3</c:v>
                </c:pt>
                <c:pt idx="1713">
                  <c:v>-5.6699999999999997E-3</c:v>
                </c:pt>
                <c:pt idx="1714">
                  <c:v>-5.2500000000000003E-3</c:v>
                </c:pt>
                <c:pt idx="1715">
                  <c:v>-4.9300000000000004E-3</c:v>
                </c:pt>
                <c:pt idx="1716">
                  <c:v>-4.5599999999999998E-3</c:v>
                </c:pt>
                <c:pt idx="1717">
                  <c:v>-4.1399999999999996E-3</c:v>
                </c:pt>
                <c:pt idx="1718">
                  <c:v>-3.6700000000000001E-3</c:v>
                </c:pt>
                <c:pt idx="1719">
                  <c:v>-3.3E-3</c:v>
                </c:pt>
                <c:pt idx="1720">
                  <c:v>-2.7200000000000002E-3</c:v>
                </c:pt>
                <c:pt idx="1721">
                  <c:v>-2.2399999999999998E-3</c:v>
                </c:pt>
                <c:pt idx="1722">
                  <c:v>-1.82E-3</c:v>
                </c:pt>
                <c:pt idx="1723">
                  <c:v>-1.14E-3</c:v>
                </c:pt>
                <c:pt idx="1724">
                  <c:v>-6.6E-4</c:v>
                </c:pt>
                <c:pt idx="1725">
                  <c:v>-2.4000000000000001E-4</c:v>
                </c:pt>
                <c:pt idx="1726">
                  <c:v>3.4000000000000002E-4</c:v>
                </c:pt>
                <c:pt idx="1727">
                  <c:v>8.7000000000000001E-4</c:v>
                </c:pt>
                <c:pt idx="1728">
                  <c:v>1.2899999999999999E-3</c:v>
                </c:pt>
                <c:pt idx="1729">
                  <c:v>1.7099999999999999E-3</c:v>
                </c:pt>
                <c:pt idx="1730">
                  <c:v>2.0799999999999998E-3</c:v>
                </c:pt>
                <c:pt idx="1731">
                  <c:v>2.5000000000000001E-3</c:v>
                </c:pt>
                <c:pt idx="1732">
                  <c:v>2.8700000000000002E-3</c:v>
                </c:pt>
                <c:pt idx="1733">
                  <c:v>3.1800000000000001E-3</c:v>
                </c:pt>
                <c:pt idx="1734">
                  <c:v>3.5000000000000001E-3</c:v>
                </c:pt>
                <c:pt idx="1735">
                  <c:v>3.6600000000000001E-3</c:v>
                </c:pt>
                <c:pt idx="1736">
                  <c:v>3.8700000000000002E-3</c:v>
                </c:pt>
                <c:pt idx="1737">
                  <c:v>3.8700000000000002E-3</c:v>
                </c:pt>
                <c:pt idx="1738">
                  <c:v>3.9699999999999996E-3</c:v>
                </c:pt>
                <c:pt idx="1739">
                  <c:v>3.9699999999999996E-3</c:v>
                </c:pt>
                <c:pt idx="1740">
                  <c:v>3.9199999999999999E-3</c:v>
                </c:pt>
                <c:pt idx="1741">
                  <c:v>3.82E-3</c:v>
                </c:pt>
                <c:pt idx="1742">
                  <c:v>3.6099999999999999E-3</c:v>
                </c:pt>
                <c:pt idx="1743">
                  <c:v>3.3899999999999998E-3</c:v>
                </c:pt>
                <c:pt idx="1744">
                  <c:v>3.13E-3</c:v>
                </c:pt>
                <c:pt idx="1745">
                  <c:v>2.81E-3</c:v>
                </c:pt>
                <c:pt idx="1746">
                  <c:v>2.5500000000000002E-3</c:v>
                </c:pt>
                <c:pt idx="1747">
                  <c:v>2.0799999999999998E-3</c:v>
                </c:pt>
                <c:pt idx="1748">
                  <c:v>1.7099999999999999E-3</c:v>
                </c:pt>
                <c:pt idx="1749">
                  <c:v>1.2899999999999999E-3</c:v>
                </c:pt>
                <c:pt idx="1750">
                  <c:v>8.7000000000000001E-4</c:v>
                </c:pt>
                <c:pt idx="1751">
                  <c:v>3.8999999999999999E-4</c:v>
                </c:pt>
                <c:pt idx="1752">
                  <c:v>2.0000000000000002E-5</c:v>
                </c:pt>
                <c:pt idx="1753">
                  <c:v>-4.4999999999999999E-4</c:v>
                </c:pt>
                <c:pt idx="1754">
                  <c:v>-1.0300000000000001E-3</c:v>
                </c:pt>
                <c:pt idx="1755">
                  <c:v>-1.2999999999999999E-3</c:v>
                </c:pt>
                <c:pt idx="1756">
                  <c:v>-1.66E-3</c:v>
                </c:pt>
                <c:pt idx="1757">
                  <c:v>-2.0899999999999998E-3</c:v>
                </c:pt>
                <c:pt idx="1758">
                  <c:v>-2.3999999999999998E-3</c:v>
                </c:pt>
                <c:pt idx="1759">
                  <c:v>-2.7200000000000002E-3</c:v>
                </c:pt>
                <c:pt idx="1760">
                  <c:v>-2.8800000000000002E-3</c:v>
                </c:pt>
                <c:pt idx="1761">
                  <c:v>-3.0300000000000001E-3</c:v>
                </c:pt>
                <c:pt idx="1762">
                  <c:v>-3.2399999999999998E-3</c:v>
                </c:pt>
                <c:pt idx="1763">
                  <c:v>-3.3E-3</c:v>
                </c:pt>
                <c:pt idx="1764">
                  <c:v>-3.3500000000000001E-3</c:v>
                </c:pt>
                <c:pt idx="1765">
                  <c:v>-3.3E-3</c:v>
                </c:pt>
                <c:pt idx="1766">
                  <c:v>-3.1900000000000001E-3</c:v>
                </c:pt>
                <c:pt idx="1767">
                  <c:v>-2.98E-3</c:v>
                </c:pt>
                <c:pt idx="1768">
                  <c:v>-2.7699999999999999E-3</c:v>
                </c:pt>
                <c:pt idx="1769">
                  <c:v>-2.6099999999999999E-3</c:v>
                </c:pt>
                <c:pt idx="1770">
                  <c:v>-2.3E-3</c:v>
                </c:pt>
                <c:pt idx="1771">
                  <c:v>-1.98E-3</c:v>
                </c:pt>
                <c:pt idx="1772">
                  <c:v>-1.66E-3</c:v>
                </c:pt>
                <c:pt idx="1773">
                  <c:v>-1.24E-3</c:v>
                </c:pt>
                <c:pt idx="1774">
                  <c:v>-9.7999999999999997E-4</c:v>
                </c:pt>
                <c:pt idx="1775">
                  <c:v>-6.6E-4</c:v>
                </c:pt>
                <c:pt idx="1776">
                  <c:v>-4.0000000000000002E-4</c:v>
                </c:pt>
                <c:pt idx="1777">
                  <c:v>2.0000000000000002E-5</c:v>
                </c:pt>
                <c:pt idx="1778">
                  <c:v>2.9E-4</c:v>
                </c:pt>
                <c:pt idx="1779">
                  <c:v>5.5000000000000003E-4</c:v>
                </c:pt>
                <c:pt idx="1780">
                  <c:v>9.2000000000000003E-4</c:v>
                </c:pt>
                <c:pt idx="1781">
                  <c:v>9.7000000000000005E-4</c:v>
                </c:pt>
                <c:pt idx="1782">
                  <c:v>1.1800000000000001E-3</c:v>
                </c:pt>
                <c:pt idx="1783">
                  <c:v>1.2899999999999999E-3</c:v>
                </c:pt>
                <c:pt idx="1784">
                  <c:v>1.5E-3</c:v>
                </c:pt>
                <c:pt idx="1785">
                  <c:v>1.34E-3</c:v>
                </c:pt>
                <c:pt idx="1786">
                  <c:v>1.34E-3</c:v>
                </c:pt>
                <c:pt idx="1787">
                  <c:v>1.23E-3</c:v>
                </c:pt>
                <c:pt idx="1788">
                  <c:v>1.08E-3</c:v>
                </c:pt>
                <c:pt idx="1789">
                  <c:v>8.7000000000000001E-4</c:v>
                </c:pt>
                <c:pt idx="1790">
                  <c:v>5.9999999999999995E-4</c:v>
                </c:pt>
                <c:pt idx="1791">
                  <c:v>3.4000000000000002E-4</c:v>
                </c:pt>
                <c:pt idx="1792">
                  <c:v>-8.0000000000000007E-5</c:v>
                </c:pt>
                <c:pt idx="1793">
                  <c:v>-4.4999999999999999E-4</c:v>
                </c:pt>
                <c:pt idx="1794">
                  <c:v>-8.1999999999999998E-4</c:v>
                </c:pt>
                <c:pt idx="1795">
                  <c:v>-1.4E-3</c:v>
                </c:pt>
                <c:pt idx="1796">
                  <c:v>-1.7700000000000001E-3</c:v>
                </c:pt>
                <c:pt idx="1797">
                  <c:v>-2.2399999999999998E-3</c:v>
                </c:pt>
                <c:pt idx="1798">
                  <c:v>-2.7699999999999999E-3</c:v>
                </c:pt>
                <c:pt idx="1799">
                  <c:v>-3.1900000000000001E-3</c:v>
                </c:pt>
                <c:pt idx="1800">
                  <c:v>-3.6700000000000001E-3</c:v>
                </c:pt>
                <c:pt idx="1801">
                  <c:v>-4.0899999999999999E-3</c:v>
                </c:pt>
                <c:pt idx="1802">
                  <c:v>-4.5100000000000001E-3</c:v>
                </c:pt>
                <c:pt idx="1803">
                  <c:v>-4.8799999999999998E-3</c:v>
                </c:pt>
                <c:pt idx="1804">
                  <c:v>-5.2500000000000003E-3</c:v>
                </c:pt>
                <c:pt idx="1805">
                  <c:v>-5.5599999999999998E-3</c:v>
                </c:pt>
                <c:pt idx="1806">
                  <c:v>-5.8799999999999998E-3</c:v>
                </c:pt>
                <c:pt idx="1807">
                  <c:v>-6.1399999999999996E-3</c:v>
                </c:pt>
                <c:pt idx="1808">
                  <c:v>-6.3E-3</c:v>
                </c:pt>
                <c:pt idx="1809">
                  <c:v>-6.4099999999999999E-3</c:v>
                </c:pt>
                <c:pt idx="1810">
                  <c:v>-6.5100000000000002E-3</c:v>
                </c:pt>
                <c:pt idx="1811">
                  <c:v>-6.5599999999999999E-3</c:v>
                </c:pt>
                <c:pt idx="1812">
                  <c:v>-6.4599999999999996E-3</c:v>
                </c:pt>
                <c:pt idx="1813">
                  <c:v>-6.4599999999999996E-3</c:v>
                </c:pt>
                <c:pt idx="1814">
                  <c:v>-6.3E-3</c:v>
                </c:pt>
                <c:pt idx="1815">
                  <c:v>-6.1999999999999998E-3</c:v>
                </c:pt>
                <c:pt idx="1816">
                  <c:v>-5.9300000000000004E-3</c:v>
                </c:pt>
                <c:pt idx="1817">
                  <c:v>-5.7200000000000003E-3</c:v>
                </c:pt>
                <c:pt idx="1818">
                  <c:v>-5.5100000000000001E-3</c:v>
                </c:pt>
                <c:pt idx="1819">
                  <c:v>-5.0899999999999999E-3</c:v>
                </c:pt>
                <c:pt idx="1820">
                  <c:v>-4.7699999999999999E-3</c:v>
                </c:pt>
                <c:pt idx="1821">
                  <c:v>-4.5599999999999998E-3</c:v>
                </c:pt>
                <c:pt idx="1822">
                  <c:v>-4.0899999999999999E-3</c:v>
                </c:pt>
                <c:pt idx="1823">
                  <c:v>-3.7200000000000002E-3</c:v>
                </c:pt>
                <c:pt idx="1824">
                  <c:v>-3.3999999999999998E-3</c:v>
                </c:pt>
                <c:pt idx="1825">
                  <c:v>-3.0300000000000001E-3</c:v>
                </c:pt>
                <c:pt idx="1826">
                  <c:v>-2.6099999999999999E-3</c:v>
                </c:pt>
                <c:pt idx="1827">
                  <c:v>-2.1900000000000001E-3</c:v>
                </c:pt>
                <c:pt idx="1828">
                  <c:v>-1.9300000000000001E-3</c:v>
                </c:pt>
                <c:pt idx="1829">
                  <c:v>-1.6100000000000001E-3</c:v>
                </c:pt>
                <c:pt idx="1830">
                  <c:v>-1.3500000000000001E-3</c:v>
                </c:pt>
                <c:pt idx="1831">
                  <c:v>-9.7999999999999997E-4</c:v>
                </c:pt>
                <c:pt idx="1832">
                  <c:v>-8.7000000000000001E-4</c:v>
                </c:pt>
                <c:pt idx="1833">
                  <c:v>-6.0999999999999997E-4</c:v>
                </c:pt>
                <c:pt idx="1834">
                  <c:v>-4.0000000000000002E-4</c:v>
                </c:pt>
                <c:pt idx="1835">
                  <c:v>-2.9E-4</c:v>
                </c:pt>
                <c:pt idx="1836">
                  <c:v>-1.3999999999999999E-4</c:v>
                </c:pt>
                <c:pt idx="1837">
                  <c:v>-1.3999999999999999E-4</c:v>
                </c:pt>
                <c:pt idx="1838">
                  <c:v>-1.3999999999999999E-4</c:v>
                </c:pt>
                <c:pt idx="1839">
                  <c:v>-1.9000000000000001E-4</c:v>
                </c:pt>
                <c:pt idx="1840">
                  <c:v>-2.9E-4</c:v>
                </c:pt>
                <c:pt idx="1841">
                  <c:v>-4.0000000000000002E-4</c:v>
                </c:pt>
                <c:pt idx="1842">
                  <c:v>-5.0000000000000001E-4</c:v>
                </c:pt>
                <c:pt idx="1843">
                  <c:v>-6.0999999999999997E-4</c:v>
                </c:pt>
                <c:pt idx="1844">
                  <c:v>-8.7000000000000001E-4</c:v>
                </c:pt>
                <c:pt idx="1845">
                  <c:v>-1.14E-3</c:v>
                </c:pt>
                <c:pt idx="1846">
                  <c:v>-1.4E-3</c:v>
                </c:pt>
                <c:pt idx="1847">
                  <c:v>-1.7700000000000001E-3</c:v>
                </c:pt>
                <c:pt idx="1848">
                  <c:v>-2.0300000000000001E-3</c:v>
                </c:pt>
                <c:pt idx="1849">
                  <c:v>-2.4499999999999999E-3</c:v>
                </c:pt>
                <c:pt idx="1850">
                  <c:v>-2.82E-3</c:v>
                </c:pt>
                <c:pt idx="1851">
                  <c:v>-3.1900000000000001E-3</c:v>
                </c:pt>
                <c:pt idx="1852">
                  <c:v>-3.46E-3</c:v>
                </c:pt>
                <c:pt idx="1853">
                  <c:v>-3.82E-3</c:v>
                </c:pt>
                <c:pt idx="1854">
                  <c:v>-4.3E-3</c:v>
                </c:pt>
                <c:pt idx="1855">
                  <c:v>-4.6699999999999997E-3</c:v>
                </c:pt>
                <c:pt idx="1856">
                  <c:v>-4.9300000000000004E-3</c:v>
                </c:pt>
                <c:pt idx="1857">
                  <c:v>-5.3E-3</c:v>
                </c:pt>
                <c:pt idx="1858">
                  <c:v>-5.62E-3</c:v>
                </c:pt>
                <c:pt idx="1859">
                  <c:v>-5.8300000000000001E-3</c:v>
                </c:pt>
                <c:pt idx="1860">
                  <c:v>-6.0899999999999999E-3</c:v>
                </c:pt>
                <c:pt idx="1861">
                  <c:v>-6.4099999999999999E-3</c:v>
                </c:pt>
                <c:pt idx="1862">
                  <c:v>-6.4599999999999996E-3</c:v>
                </c:pt>
                <c:pt idx="1863">
                  <c:v>-6.6699999999999997E-3</c:v>
                </c:pt>
                <c:pt idx="1864">
                  <c:v>-6.6699999999999997E-3</c:v>
                </c:pt>
                <c:pt idx="1865">
                  <c:v>-6.7799999999999996E-3</c:v>
                </c:pt>
                <c:pt idx="1866">
                  <c:v>-6.7799999999999996E-3</c:v>
                </c:pt>
                <c:pt idx="1867">
                  <c:v>-6.7200000000000003E-3</c:v>
                </c:pt>
                <c:pt idx="1868">
                  <c:v>-6.5100000000000002E-3</c:v>
                </c:pt>
                <c:pt idx="1869">
                  <c:v>-6.4099999999999999E-3</c:v>
                </c:pt>
                <c:pt idx="1870">
                  <c:v>-6.0899999999999999E-3</c:v>
                </c:pt>
                <c:pt idx="1871">
                  <c:v>-5.8799999999999998E-3</c:v>
                </c:pt>
                <c:pt idx="1872">
                  <c:v>-5.5100000000000001E-3</c:v>
                </c:pt>
                <c:pt idx="1873">
                  <c:v>-5.1399999999999996E-3</c:v>
                </c:pt>
                <c:pt idx="1874">
                  <c:v>-4.6100000000000004E-3</c:v>
                </c:pt>
                <c:pt idx="1875">
                  <c:v>-4.1900000000000001E-3</c:v>
                </c:pt>
                <c:pt idx="1876">
                  <c:v>-3.6099999999999999E-3</c:v>
                </c:pt>
                <c:pt idx="1877">
                  <c:v>-3.0300000000000001E-3</c:v>
                </c:pt>
                <c:pt idx="1878">
                  <c:v>-2.4499999999999999E-3</c:v>
                </c:pt>
                <c:pt idx="1879">
                  <c:v>-1.8699999999999999E-3</c:v>
                </c:pt>
                <c:pt idx="1880">
                  <c:v>-1.1900000000000001E-3</c:v>
                </c:pt>
                <c:pt idx="1881">
                  <c:v>-6.6E-4</c:v>
                </c:pt>
                <c:pt idx="1882">
                  <c:v>6.9999999999999994E-5</c:v>
                </c:pt>
                <c:pt idx="1883">
                  <c:v>7.6000000000000004E-4</c:v>
                </c:pt>
                <c:pt idx="1884">
                  <c:v>1.34E-3</c:v>
                </c:pt>
                <c:pt idx="1885">
                  <c:v>2.0799999999999998E-3</c:v>
                </c:pt>
                <c:pt idx="1886">
                  <c:v>2.7599999999999999E-3</c:v>
                </c:pt>
                <c:pt idx="1887">
                  <c:v>3.29E-3</c:v>
                </c:pt>
                <c:pt idx="1888">
                  <c:v>3.82E-3</c:v>
                </c:pt>
                <c:pt idx="1889">
                  <c:v>4.45E-3</c:v>
                </c:pt>
                <c:pt idx="1890">
                  <c:v>5.0299999999999997E-3</c:v>
                </c:pt>
                <c:pt idx="1891">
                  <c:v>5.45E-3</c:v>
                </c:pt>
                <c:pt idx="1892">
                  <c:v>5.9800000000000001E-3</c:v>
                </c:pt>
                <c:pt idx="1893">
                  <c:v>6.4000000000000003E-3</c:v>
                </c:pt>
                <c:pt idx="1894">
                  <c:v>6.8199999999999997E-3</c:v>
                </c:pt>
                <c:pt idx="1895">
                  <c:v>7.1399999999999996E-3</c:v>
                </c:pt>
                <c:pt idx="1896">
                  <c:v>7.4000000000000003E-3</c:v>
                </c:pt>
                <c:pt idx="1897">
                  <c:v>7.6600000000000001E-3</c:v>
                </c:pt>
                <c:pt idx="1898">
                  <c:v>7.8700000000000003E-3</c:v>
                </c:pt>
                <c:pt idx="1899">
                  <c:v>7.9799999999999992E-3</c:v>
                </c:pt>
                <c:pt idx="1900">
                  <c:v>8.1899999999999994E-3</c:v>
                </c:pt>
                <c:pt idx="1901">
                  <c:v>8.2900000000000005E-3</c:v>
                </c:pt>
                <c:pt idx="1902">
                  <c:v>8.2900000000000005E-3</c:v>
                </c:pt>
                <c:pt idx="1903">
                  <c:v>8.2900000000000005E-3</c:v>
                </c:pt>
                <c:pt idx="1904">
                  <c:v>8.1899999999999994E-3</c:v>
                </c:pt>
                <c:pt idx="1905">
                  <c:v>8.2400000000000008E-3</c:v>
                </c:pt>
                <c:pt idx="1906">
                  <c:v>8.1399999999999997E-3</c:v>
                </c:pt>
                <c:pt idx="1907">
                  <c:v>7.8700000000000003E-3</c:v>
                </c:pt>
                <c:pt idx="1908">
                  <c:v>7.9299999999999995E-3</c:v>
                </c:pt>
                <c:pt idx="1909">
                  <c:v>7.7200000000000003E-3</c:v>
                </c:pt>
                <c:pt idx="1910">
                  <c:v>7.4999999999999997E-3</c:v>
                </c:pt>
                <c:pt idx="1911">
                  <c:v>7.2899999999999996E-3</c:v>
                </c:pt>
                <c:pt idx="1912">
                  <c:v>7.0800000000000004E-3</c:v>
                </c:pt>
                <c:pt idx="1913">
                  <c:v>6.8700000000000002E-3</c:v>
                </c:pt>
                <c:pt idx="1914">
                  <c:v>6.6600000000000001E-3</c:v>
                </c:pt>
                <c:pt idx="1915">
                  <c:v>6.45E-3</c:v>
                </c:pt>
                <c:pt idx="1916">
                  <c:v>6.1900000000000002E-3</c:v>
                </c:pt>
                <c:pt idx="1917">
                  <c:v>6.0299999999999998E-3</c:v>
                </c:pt>
                <c:pt idx="1918">
                  <c:v>5.8199999999999997E-3</c:v>
                </c:pt>
                <c:pt idx="1919">
                  <c:v>5.5500000000000002E-3</c:v>
                </c:pt>
                <c:pt idx="1920">
                  <c:v>5.2399999999999999E-3</c:v>
                </c:pt>
                <c:pt idx="1921">
                  <c:v>5.0299999999999997E-3</c:v>
                </c:pt>
                <c:pt idx="1922">
                  <c:v>4.9199999999999999E-3</c:v>
                </c:pt>
                <c:pt idx="1923">
                  <c:v>4.7099999999999998E-3</c:v>
                </c:pt>
                <c:pt idx="1924">
                  <c:v>4.45E-3</c:v>
                </c:pt>
                <c:pt idx="1925">
                  <c:v>4.2900000000000004E-3</c:v>
                </c:pt>
                <c:pt idx="1926">
                  <c:v>3.9699999999999996E-3</c:v>
                </c:pt>
                <c:pt idx="1927">
                  <c:v>3.82E-3</c:v>
                </c:pt>
                <c:pt idx="1928">
                  <c:v>3.5000000000000001E-3</c:v>
                </c:pt>
                <c:pt idx="1929">
                  <c:v>3.3400000000000001E-3</c:v>
                </c:pt>
                <c:pt idx="1930">
                  <c:v>3.13E-3</c:v>
                </c:pt>
                <c:pt idx="1931">
                  <c:v>2.8700000000000002E-3</c:v>
                </c:pt>
                <c:pt idx="1932">
                  <c:v>2.5500000000000002E-3</c:v>
                </c:pt>
                <c:pt idx="1933">
                  <c:v>2.3900000000000002E-3</c:v>
                </c:pt>
                <c:pt idx="1934">
                  <c:v>2.1800000000000001E-3</c:v>
                </c:pt>
                <c:pt idx="1935">
                  <c:v>1.8699999999999999E-3</c:v>
                </c:pt>
                <c:pt idx="1936">
                  <c:v>1.6000000000000001E-3</c:v>
                </c:pt>
                <c:pt idx="1937">
                  <c:v>1.34E-3</c:v>
                </c:pt>
                <c:pt idx="1938">
                  <c:v>1.1299999999999999E-3</c:v>
                </c:pt>
                <c:pt idx="1939">
                  <c:v>8.0999999999999996E-4</c:v>
                </c:pt>
                <c:pt idx="1940">
                  <c:v>5.0000000000000001E-4</c:v>
                </c:pt>
                <c:pt idx="1941">
                  <c:v>1.8000000000000001E-4</c:v>
                </c:pt>
                <c:pt idx="1942">
                  <c:v>-8.0000000000000007E-5</c:v>
                </c:pt>
                <c:pt idx="1943">
                  <c:v>-4.0000000000000002E-4</c:v>
                </c:pt>
                <c:pt idx="1944">
                  <c:v>-6.6E-4</c:v>
                </c:pt>
                <c:pt idx="1945">
                  <c:v>-9.7999999999999997E-4</c:v>
                </c:pt>
                <c:pt idx="1946">
                  <c:v>-1.2999999999999999E-3</c:v>
                </c:pt>
                <c:pt idx="1947">
                  <c:v>-1.6100000000000001E-3</c:v>
                </c:pt>
                <c:pt idx="1948">
                  <c:v>-1.7700000000000001E-3</c:v>
                </c:pt>
                <c:pt idx="1949">
                  <c:v>-2.1900000000000001E-3</c:v>
                </c:pt>
                <c:pt idx="1950">
                  <c:v>-2.5100000000000001E-3</c:v>
                </c:pt>
                <c:pt idx="1951">
                  <c:v>-2.6700000000000001E-3</c:v>
                </c:pt>
                <c:pt idx="1952">
                  <c:v>-2.98E-3</c:v>
                </c:pt>
                <c:pt idx="1953">
                  <c:v>-3.3E-3</c:v>
                </c:pt>
                <c:pt idx="1954">
                  <c:v>-3.46E-3</c:v>
                </c:pt>
                <c:pt idx="1955">
                  <c:v>-3.7200000000000002E-3</c:v>
                </c:pt>
                <c:pt idx="1956">
                  <c:v>-3.8800000000000002E-3</c:v>
                </c:pt>
                <c:pt idx="1957">
                  <c:v>-4.1399999999999996E-3</c:v>
                </c:pt>
                <c:pt idx="1958">
                  <c:v>-4.4000000000000003E-3</c:v>
                </c:pt>
                <c:pt idx="1959">
                  <c:v>-4.5599999999999998E-3</c:v>
                </c:pt>
                <c:pt idx="1960">
                  <c:v>-4.6699999999999997E-3</c:v>
                </c:pt>
                <c:pt idx="1961">
                  <c:v>-4.9800000000000001E-3</c:v>
                </c:pt>
                <c:pt idx="1962">
                  <c:v>-5.1399999999999996E-3</c:v>
                </c:pt>
                <c:pt idx="1963">
                  <c:v>-5.2500000000000003E-3</c:v>
                </c:pt>
                <c:pt idx="1964">
                  <c:v>-5.4599999999999996E-3</c:v>
                </c:pt>
                <c:pt idx="1965">
                  <c:v>-5.5599999999999998E-3</c:v>
                </c:pt>
                <c:pt idx="1966">
                  <c:v>-5.7200000000000003E-3</c:v>
                </c:pt>
                <c:pt idx="1967">
                  <c:v>-5.8799999999999998E-3</c:v>
                </c:pt>
                <c:pt idx="1968">
                  <c:v>-5.9800000000000001E-3</c:v>
                </c:pt>
                <c:pt idx="1969">
                  <c:v>-6.1399999999999996E-3</c:v>
                </c:pt>
                <c:pt idx="1970">
                  <c:v>-6.2500000000000003E-3</c:v>
                </c:pt>
                <c:pt idx="1971">
                  <c:v>-6.4099999999999999E-3</c:v>
                </c:pt>
                <c:pt idx="1972">
                  <c:v>-6.5599999999999999E-3</c:v>
                </c:pt>
                <c:pt idx="1973">
                  <c:v>-6.8300000000000001E-3</c:v>
                </c:pt>
                <c:pt idx="1974">
                  <c:v>-6.9300000000000004E-3</c:v>
                </c:pt>
                <c:pt idx="1975">
                  <c:v>-7.0899999999999999E-3</c:v>
                </c:pt>
                <c:pt idx="1976">
                  <c:v>-7.3000000000000001E-3</c:v>
                </c:pt>
                <c:pt idx="1977">
                  <c:v>-7.5100000000000002E-3</c:v>
                </c:pt>
                <c:pt idx="1978">
                  <c:v>-7.8300000000000002E-3</c:v>
                </c:pt>
                <c:pt idx="1979">
                  <c:v>-8.0400000000000003E-3</c:v>
                </c:pt>
                <c:pt idx="1980">
                  <c:v>-8.2500000000000004E-3</c:v>
                </c:pt>
                <c:pt idx="1981">
                  <c:v>-8.5100000000000002E-3</c:v>
                </c:pt>
                <c:pt idx="1982">
                  <c:v>-8.8299999999999993E-3</c:v>
                </c:pt>
                <c:pt idx="1983">
                  <c:v>-9.1999999999999998E-3</c:v>
                </c:pt>
                <c:pt idx="1984">
                  <c:v>-9.5700000000000004E-3</c:v>
                </c:pt>
                <c:pt idx="1985">
                  <c:v>-9.9399999999999992E-3</c:v>
                </c:pt>
                <c:pt idx="1986">
                  <c:v>-1.031E-2</c:v>
                </c:pt>
                <c:pt idx="1987">
                  <c:v>-1.0619999999999999E-2</c:v>
                </c:pt>
                <c:pt idx="1988">
                  <c:v>-1.094E-2</c:v>
                </c:pt>
                <c:pt idx="1989">
                  <c:v>-1.141E-2</c:v>
                </c:pt>
                <c:pt idx="1990">
                  <c:v>-1.1780000000000001E-2</c:v>
                </c:pt>
                <c:pt idx="1991">
                  <c:v>-1.2200000000000001E-2</c:v>
                </c:pt>
                <c:pt idx="1992">
                  <c:v>-1.2619999999999999E-2</c:v>
                </c:pt>
                <c:pt idx="1993">
                  <c:v>-1.294E-2</c:v>
                </c:pt>
                <c:pt idx="1994">
                  <c:v>-1.336E-2</c:v>
                </c:pt>
                <c:pt idx="1995">
                  <c:v>-1.3780000000000001E-2</c:v>
                </c:pt>
                <c:pt idx="1996">
                  <c:v>-1.405E-2</c:v>
                </c:pt>
                <c:pt idx="1997">
                  <c:v>-1.447E-2</c:v>
                </c:pt>
                <c:pt idx="1998">
                  <c:v>-1.468E-2</c:v>
                </c:pt>
                <c:pt idx="1999">
                  <c:v>-1.5049999999999999E-2</c:v>
                </c:pt>
                <c:pt idx="2000">
                  <c:v>-1.5310000000000001E-2</c:v>
                </c:pt>
                <c:pt idx="2001">
                  <c:v>-1.5469999999999999E-2</c:v>
                </c:pt>
                <c:pt idx="2002">
                  <c:v>-1.5679999999999999E-2</c:v>
                </c:pt>
                <c:pt idx="2003">
                  <c:v>-1.584E-2</c:v>
                </c:pt>
                <c:pt idx="2004">
                  <c:v>-1.6150000000000001E-2</c:v>
                </c:pt>
                <c:pt idx="2005">
                  <c:v>-1.6209999999999999E-2</c:v>
                </c:pt>
                <c:pt idx="2006">
                  <c:v>-1.6310000000000002E-2</c:v>
                </c:pt>
                <c:pt idx="2007">
                  <c:v>-1.6369999999999999E-2</c:v>
                </c:pt>
                <c:pt idx="2008">
                  <c:v>-1.626E-2</c:v>
                </c:pt>
                <c:pt idx="2009">
                  <c:v>-1.626E-2</c:v>
                </c:pt>
                <c:pt idx="2010">
                  <c:v>-1.6150000000000001E-2</c:v>
                </c:pt>
                <c:pt idx="2011">
                  <c:v>-1.6150000000000001E-2</c:v>
                </c:pt>
                <c:pt idx="2012">
                  <c:v>-1.5939999999999999E-2</c:v>
                </c:pt>
                <c:pt idx="2013">
                  <c:v>-1.584E-2</c:v>
                </c:pt>
                <c:pt idx="2014">
                  <c:v>-1.5469999999999999E-2</c:v>
                </c:pt>
                <c:pt idx="2015">
                  <c:v>-1.5310000000000001E-2</c:v>
                </c:pt>
                <c:pt idx="2016">
                  <c:v>-1.5100000000000001E-2</c:v>
                </c:pt>
                <c:pt idx="2017">
                  <c:v>-1.473E-2</c:v>
                </c:pt>
                <c:pt idx="2018">
                  <c:v>-1.447E-2</c:v>
                </c:pt>
                <c:pt idx="2019">
                  <c:v>-1.41E-2</c:v>
                </c:pt>
                <c:pt idx="2020">
                  <c:v>-1.384E-2</c:v>
                </c:pt>
                <c:pt idx="2021">
                  <c:v>-1.3520000000000001E-2</c:v>
                </c:pt>
                <c:pt idx="2022">
                  <c:v>-1.3259999999999999E-2</c:v>
                </c:pt>
                <c:pt idx="2023">
                  <c:v>-1.2840000000000001E-2</c:v>
                </c:pt>
                <c:pt idx="2024">
                  <c:v>-1.247E-2</c:v>
                </c:pt>
                <c:pt idx="2025">
                  <c:v>-1.21E-2</c:v>
                </c:pt>
                <c:pt idx="2026">
                  <c:v>-1.1780000000000001E-2</c:v>
                </c:pt>
                <c:pt idx="2027">
                  <c:v>-1.141E-2</c:v>
                </c:pt>
                <c:pt idx="2028">
                  <c:v>-1.1039999999999999E-2</c:v>
                </c:pt>
                <c:pt idx="2029">
                  <c:v>-1.0670000000000001E-2</c:v>
                </c:pt>
                <c:pt idx="2030">
                  <c:v>-1.0200000000000001E-2</c:v>
                </c:pt>
                <c:pt idx="2031">
                  <c:v>-9.9399999999999992E-3</c:v>
                </c:pt>
                <c:pt idx="2032">
                  <c:v>-9.5700000000000004E-3</c:v>
                </c:pt>
                <c:pt idx="2033">
                  <c:v>-9.1999999999999998E-3</c:v>
                </c:pt>
                <c:pt idx="2034">
                  <c:v>-8.8299999999999993E-3</c:v>
                </c:pt>
                <c:pt idx="2035">
                  <c:v>-8.4600000000000005E-3</c:v>
                </c:pt>
                <c:pt idx="2036">
                  <c:v>-8.1499999999999993E-3</c:v>
                </c:pt>
                <c:pt idx="2037">
                  <c:v>-7.6699999999999997E-3</c:v>
                </c:pt>
                <c:pt idx="2038">
                  <c:v>-7.4599999999999996E-3</c:v>
                </c:pt>
                <c:pt idx="2039">
                  <c:v>-7.0400000000000003E-3</c:v>
                </c:pt>
                <c:pt idx="2040">
                  <c:v>-6.6699999999999997E-3</c:v>
                </c:pt>
                <c:pt idx="2041">
                  <c:v>-6.2500000000000003E-3</c:v>
                </c:pt>
                <c:pt idx="2042">
                  <c:v>-5.9300000000000004E-3</c:v>
                </c:pt>
                <c:pt idx="2043">
                  <c:v>-5.62E-3</c:v>
                </c:pt>
                <c:pt idx="2044">
                  <c:v>-5.1900000000000002E-3</c:v>
                </c:pt>
                <c:pt idx="2045">
                  <c:v>-4.8300000000000001E-3</c:v>
                </c:pt>
                <c:pt idx="2046">
                  <c:v>-4.3499999999999997E-3</c:v>
                </c:pt>
                <c:pt idx="2047">
                  <c:v>-3.98E-3</c:v>
                </c:pt>
                <c:pt idx="2048">
                  <c:v>-3.6700000000000001E-3</c:v>
                </c:pt>
                <c:pt idx="2049">
                  <c:v>-3.3500000000000001E-3</c:v>
                </c:pt>
                <c:pt idx="2050">
                  <c:v>-3.0300000000000001E-3</c:v>
                </c:pt>
                <c:pt idx="2051">
                  <c:v>-2.7699999999999999E-3</c:v>
                </c:pt>
                <c:pt idx="2052">
                  <c:v>-2.3999999999999998E-3</c:v>
                </c:pt>
                <c:pt idx="2053">
                  <c:v>-2.1900000000000001E-3</c:v>
                </c:pt>
                <c:pt idx="2054">
                  <c:v>-1.82E-3</c:v>
                </c:pt>
                <c:pt idx="2055">
                  <c:v>-1.72E-3</c:v>
                </c:pt>
                <c:pt idx="2056">
                  <c:v>-1.4E-3</c:v>
                </c:pt>
                <c:pt idx="2057">
                  <c:v>-1.2999999999999999E-3</c:v>
                </c:pt>
                <c:pt idx="2058">
                  <c:v>-1.14E-3</c:v>
                </c:pt>
                <c:pt idx="2059">
                  <c:v>-1.08E-3</c:v>
                </c:pt>
                <c:pt idx="2060">
                  <c:v>-9.3000000000000005E-4</c:v>
                </c:pt>
                <c:pt idx="2061">
                  <c:v>-9.3000000000000005E-4</c:v>
                </c:pt>
                <c:pt idx="2062">
                  <c:v>-8.7000000000000001E-4</c:v>
                </c:pt>
                <c:pt idx="2063">
                  <c:v>-9.3000000000000005E-4</c:v>
                </c:pt>
                <c:pt idx="2064">
                  <c:v>-9.7999999999999997E-4</c:v>
                </c:pt>
                <c:pt idx="2065">
                  <c:v>-9.7999999999999997E-4</c:v>
                </c:pt>
                <c:pt idx="2066">
                  <c:v>-1.08E-3</c:v>
                </c:pt>
                <c:pt idx="2067">
                  <c:v>-1.3500000000000001E-3</c:v>
                </c:pt>
                <c:pt idx="2068">
                  <c:v>-1.4499999999999999E-3</c:v>
                </c:pt>
                <c:pt idx="2069">
                  <c:v>-1.72E-3</c:v>
                </c:pt>
                <c:pt idx="2070">
                  <c:v>-1.8699999999999999E-3</c:v>
                </c:pt>
                <c:pt idx="2071">
                  <c:v>-1.98E-3</c:v>
                </c:pt>
                <c:pt idx="2072">
                  <c:v>-2.1900000000000001E-3</c:v>
                </c:pt>
                <c:pt idx="2073">
                  <c:v>-2.5100000000000001E-3</c:v>
                </c:pt>
                <c:pt idx="2074">
                  <c:v>-2.6700000000000001E-3</c:v>
                </c:pt>
                <c:pt idx="2075">
                  <c:v>-2.8800000000000002E-3</c:v>
                </c:pt>
                <c:pt idx="2076">
                  <c:v>-3.14E-3</c:v>
                </c:pt>
                <c:pt idx="2077">
                  <c:v>-3.2399999999999998E-3</c:v>
                </c:pt>
                <c:pt idx="2078">
                  <c:v>-3.46E-3</c:v>
                </c:pt>
                <c:pt idx="2079">
                  <c:v>-3.6700000000000001E-3</c:v>
                </c:pt>
                <c:pt idx="2080">
                  <c:v>-3.8800000000000002E-3</c:v>
                </c:pt>
                <c:pt idx="2081">
                  <c:v>-3.8800000000000002E-3</c:v>
                </c:pt>
                <c:pt idx="2082">
                  <c:v>-3.98E-3</c:v>
                </c:pt>
                <c:pt idx="2083">
                  <c:v>-4.0400000000000002E-3</c:v>
                </c:pt>
                <c:pt idx="2084">
                  <c:v>-4.0400000000000002E-3</c:v>
                </c:pt>
                <c:pt idx="2085">
                  <c:v>-4.0400000000000002E-3</c:v>
                </c:pt>
                <c:pt idx="2086">
                  <c:v>-4.1399999999999996E-3</c:v>
                </c:pt>
                <c:pt idx="2087">
                  <c:v>-4.0899999999999999E-3</c:v>
                </c:pt>
                <c:pt idx="2088">
                  <c:v>-3.9300000000000003E-3</c:v>
                </c:pt>
                <c:pt idx="2089">
                  <c:v>-3.8800000000000002E-3</c:v>
                </c:pt>
                <c:pt idx="2090">
                  <c:v>-3.7200000000000002E-3</c:v>
                </c:pt>
                <c:pt idx="2091">
                  <c:v>-3.6099999999999999E-3</c:v>
                </c:pt>
                <c:pt idx="2092">
                  <c:v>-3.46E-3</c:v>
                </c:pt>
                <c:pt idx="2093">
                  <c:v>-3.3500000000000001E-3</c:v>
                </c:pt>
                <c:pt idx="2094">
                  <c:v>-3.0300000000000001E-3</c:v>
                </c:pt>
                <c:pt idx="2095">
                  <c:v>-2.8800000000000002E-3</c:v>
                </c:pt>
                <c:pt idx="2096">
                  <c:v>-2.6700000000000001E-3</c:v>
                </c:pt>
                <c:pt idx="2097">
                  <c:v>-2.5100000000000001E-3</c:v>
                </c:pt>
                <c:pt idx="2098">
                  <c:v>-2.2399999999999998E-3</c:v>
                </c:pt>
                <c:pt idx="2099">
                  <c:v>-2.0899999999999998E-3</c:v>
                </c:pt>
                <c:pt idx="2100">
                  <c:v>-1.9300000000000001E-3</c:v>
                </c:pt>
                <c:pt idx="2101">
                  <c:v>-1.7700000000000001E-3</c:v>
                </c:pt>
                <c:pt idx="2102">
                  <c:v>-1.66E-3</c:v>
                </c:pt>
                <c:pt idx="2103">
                  <c:v>-1.4499999999999999E-3</c:v>
                </c:pt>
                <c:pt idx="2104">
                  <c:v>-1.2999999999999999E-3</c:v>
                </c:pt>
                <c:pt idx="2105">
                  <c:v>-1.2999999999999999E-3</c:v>
                </c:pt>
                <c:pt idx="2106">
                  <c:v>-1.14E-3</c:v>
                </c:pt>
                <c:pt idx="2107">
                  <c:v>-1.14E-3</c:v>
                </c:pt>
                <c:pt idx="2108">
                  <c:v>-9.7999999999999997E-4</c:v>
                </c:pt>
                <c:pt idx="2109">
                  <c:v>-8.7000000000000001E-4</c:v>
                </c:pt>
                <c:pt idx="2110">
                  <c:v>-9.3000000000000005E-4</c:v>
                </c:pt>
                <c:pt idx="2111">
                  <c:v>-9.3000000000000005E-4</c:v>
                </c:pt>
                <c:pt idx="2112">
                  <c:v>-9.3000000000000005E-4</c:v>
                </c:pt>
                <c:pt idx="2113">
                  <c:v>-9.7999999999999997E-4</c:v>
                </c:pt>
                <c:pt idx="2114">
                  <c:v>-1.0300000000000001E-3</c:v>
                </c:pt>
                <c:pt idx="2115">
                  <c:v>-1.0300000000000001E-3</c:v>
                </c:pt>
                <c:pt idx="2116">
                  <c:v>-1.1900000000000001E-3</c:v>
                </c:pt>
                <c:pt idx="2117">
                  <c:v>-1.24E-3</c:v>
                </c:pt>
                <c:pt idx="2118">
                  <c:v>-1.24E-3</c:v>
                </c:pt>
                <c:pt idx="2119">
                  <c:v>-1.2999999999999999E-3</c:v>
                </c:pt>
                <c:pt idx="2120">
                  <c:v>-1.3500000000000001E-3</c:v>
                </c:pt>
                <c:pt idx="2121">
                  <c:v>-1.5100000000000001E-3</c:v>
                </c:pt>
                <c:pt idx="2122">
                  <c:v>-1.56E-3</c:v>
                </c:pt>
                <c:pt idx="2123">
                  <c:v>-1.56E-3</c:v>
                </c:pt>
                <c:pt idx="2124">
                  <c:v>-1.66E-3</c:v>
                </c:pt>
                <c:pt idx="2125">
                  <c:v>-1.72E-3</c:v>
                </c:pt>
                <c:pt idx="2126">
                  <c:v>-1.7700000000000001E-3</c:v>
                </c:pt>
                <c:pt idx="2127">
                  <c:v>-1.82E-3</c:v>
                </c:pt>
                <c:pt idx="2128">
                  <c:v>-1.82E-3</c:v>
                </c:pt>
                <c:pt idx="2129">
                  <c:v>-1.82E-3</c:v>
                </c:pt>
                <c:pt idx="2130">
                  <c:v>-1.8699999999999999E-3</c:v>
                </c:pt>
                <c:pt idx="2131">
                  <c:v>-1.9300000000000001E-3</c:v>
                </c:pt>
                <c:pt idx="2132">
                  <c:v>-1.9300000000000001E-3</c:v>
                </c:pt>
                <c:pt idx="2133">
                  <c:v>-1.9300000000000001E-3</c:v>
                </c:pt>
                <c:pt idx="2134">
                  <c:v>-1.9300000000000001E-3</c:v>
                </c:pt>
                <c:pt idx="2135">
                  <c:v>-1.8699999999999999E-3</c:v>
                </c:pt>
                <c:pt idx="2136">
                  <c:v>-1.8699999999999999E-3</c:v>
                </c:pt>
                <c:pt idx="2137">
                  <c:v>-1.82E-3</c:v>
                </c:pt>
                <c:pt idx="2138">
                  <c:v>-1.82E-3</c:v>
                </c:pt>
                <c:pt idx="2139">
                  <c:v>-1.8699999999999999E-3</c:v>
                </c:pt>
                <c:pt idx="2140">
                  <c:v>-1.82E-3</c:v>
                </c:pt>
                <c:pt idx="2141">
                  <c:v>-1.7700000000000001E-3</c:v>
                </c:pt>
                <c:pt idx="2142">
                  <c:v>-1.72E-3</c:v>
                </c:pt>
                <c:pt idx="2143">
                  <c:v>-1.82E-3</c:v>
                </c:pt>
                <c:pt idx="2144">
                  <c:v>-1.7700000000000001E-3</c:v>
                </c:pt>
                <c:pt idx="2145">
                  <c:v>-1.66E-3</c:v>
                </c:pt>
                <c:pt idx="2146">
                  <c:v>-1.66E-3</c:v>
                </c:pt>
                <c:pt idx="2147">
                  <c:v>-1.5100000000000001E-3</c:v>
                </c:pt>
                <c:pt idx="2148">
                  <c:v>-1.5100000000000001E-3</c:v>
                </c:pt>
                <c:pt idx="2149">
                  <c:v>-1.4E-3</c:v>
                </c:pt>
                <c:pt idx="2150">
                  <c:v>-1.3500000000000001E-3</c:v>
                </c:pt>
                <c:pt idx="2151">
                  <c:v>-1.1900000000000001E-3</c:v>
                </c:pt>
                <c:pt idx="2152">
                  <c:v>-1.1900000000000001E-3</c:v>
                </c:pt>
                <c:pt idx="2153">
                  <c:v>-1.14E-3</c:v>
                </c:pt>
                <c:pt idx="2154">
                  <c:v>-9.3000000000000005E-4</c:v>
                </c:pt>
                <c:pt idx="2155">
                  <c:v>-8.7000000000000001E-4</c:v>
                </c:pt>
                <c:pt idx="2156">
                  <c:v>-6.6E-4</c:v>
                </c:pt>
                <c:pt idx="2157">
                  <c:v>-5.0000000000000001E-4</c:v>
                </c:pt>
                <c:pt idx="2158">
                  <c:v>-3.5E-4</c:v>
                </c:pt>
                <c:pt idx="2159">
                  <c:v>-1.9000000000000001E-4</c:v>
                </c:pt>
                <c:pt idx="2160">
                  <c:v>2.0000000000000002E-5</c:v>
                </c:pt>
                <c:pt idx="2161">
                  <c:v>2.9E-4</c:v>
                </c:pt>
                <c:pt idx="2162">
                  <c:v>5.5000000000000003E-4</c:v>
                </c:pt>
                <c:pt idx="2163">
                  <c:v>7.6000000000000004E-4</c:v>
                </c:pt>
                <c:pt idx="2164">
                  <c:v>9.7000000000000005E-4</c:v>
                </c:pt>
                <c:pt idx="2165">
                  <c:v>1.23E-3</c:v>
                </c:pt>
                <c:pt idx="2166">
                  <c:v>1.6000000000000001E-3</c:v>
                </c:pt>
                <c:pt idx="2167">
                  <c:v>1.92E-3</c:v>
                </c:pt>
                <c:pt idx="2168">
                  <c:v>2.2399999999999998E-3</c:v>
                </c:pt>
                <c:pt idx="2169">
                  <c:v>2.4499999999999999E-3</c:v>
                </c:pt>
                <c:pt idx="2170">
                  <c:v>2.8700000000000002E-3</c:v>
                </c:pt>
                <c:pt idx="2171">
                  <c:v>3.13E-3</c:v>
                </c:pt>
                <c:pt idx="2172">
                  <c:v>3.5000000000000001E-3</c:v>
                </c:pt>
                <c:pt idx="2173">
                  <c:v>3.8700000000000002E-3</c:v>
                </c:pt>
                <c:pt idx="2174">
                  <c:v>4.2399999999999998E-3</c:v>
                </c:pt>
                <c:pt idx="2175">
                  <c:v>4.4000000000000003E-3</c:v>
                </c:pt>
                <c:pt idx="2176">
                  <c:v>4.6600000000000001E-3</c:v>
                </c:pt>
                <c:pt idx="2177">
                  <c:v>5.0299999999999997E-3</c:v>
                </c:pt>
                <c:pt idx="2178">
                  <c:v>5.3400000000000001E-3</c:v>
                </c:pt>
                <c:pt idx="2179">
                  <c:v>5.5500000000000002E-3</c:v>
                </c:pt>
                <c:pt idx="2180">
                  <c:v>5.8199999999999997E-3</c:v>
                </c:pt>
                <c:pt idx="2181">
                  <c:v>6.0299999999999998E-3</c:v>
                </c:pt>
                <c:pt idx="2182">
                  <c:v>6.3499999999999997E-3</c:v>
                </c:pt>
                <c:pt idx="2183">
                  <c:v>6.4000000000000003E-3</c:v>
                </c:pt>
                <c:pt idx="2184">
                  <c:v>6.7099999999999998E-3</c:v>
                </c:pt>
                <c:pt idx="2185">
                  <c:v>6.7099999999999998E-3</c:v>
                </c:pt>
                <c:pt idx="2186">
                  <c:v>6.77E-3</c:v>
                </c:pt>
                <c:pt idx="2187">
                  <c:v>6.8700000000000002E-3</c:v>
                </c:pt>
                <c:pt idx="2188">
                  <c:v>6.9199999999999999E-3</c:v>
                </c:pt>
                <c:pt idx="2189">
                  <c:v>6.8700000000000002E-3</c:v>
                </c:pt>
                <c:pt idx="2190">
                  <c:v>6.8700000000000002E-3</c:v>
                </c:pt>
                <c:pt idx="2191">
                  <c:v>6.7099999999999998E-3</c:v>
                </c:pt>
                <c:pt idx="2192">
                  <c:v>6.5599999999999999E-3</c:v>
                </c:pt>
                <c:pt idx="2193">
                  <c:v>6.4000000000000003E-3</c:v>
                </c:pt>
                <c:pt idx="2194">
                  <c:v>6.2399999999999999E-3</c:v>
                </c:pt>
                <c:pt idx="2195">
                  <c:v>5.8700000000000002E-3</c:v>
                </c:pt>
                <c:pt idx="2196">
                  <c:v>5.6600000000000001E-3</c:v>
                </c:pt>
                <c:pt idx="2197">
                  <c:v>5.3400000000000001E-3</c:v>
                </c:pt>
                <c:pt idx="2198">
                  <c:v>4.9199999999999999E-3</c:v>
                </c:pt>
                <c:pt idx="2199">
                  <c:v>4.6600000000000001E-3</c:v>
                </c:pt>
                <c:pt idx="2200">
                  <c:v>4.0800000000000003E-3</c:v>
                </c:pt>
                <c:pt idx="2201">
                  <c:v>3.6099999999999999E-3</c:v>
                </c:pt>
                <c:pt idx="2202">
                  <c:v>3.13E-3</c:v>
                </c:pt>
                <c:pt idx="2203">
                  <c:v>2.66E-3</c:v>
                </c:pt>
                <c:pt idx="2204">
                  <c:v>2.0799999999999998E-3</c:v>
                </c:pt>
                <c:pt idx="2205">
                  <c:v>1.4400000000000001E-3</c:v>
                </c:pt>
                <c:pt idx="2206">
                  <c:v>8.7000000000000001E-4</c:v>
                </c:pt>
                <c:pt idx="2207">
                  <c:v>2.3000000000000001E-4</c:v>
                </c:pt>
                <c:pt idx="2208">
                  <c:v>-2.9E-4</c:v>
                </c:pt>
                <c:pt idx="2209">
                  <c:v>-9.7999999999999997E-4</c:v>
                </c:pt>
                <c:pt idx="2210">
                  <c:v>-1.5100000000000001E-3</c:v>
                </c:pt>
                <c:pt idx="2211">
                  <c:v>-2.0300000000000001E-3</c:v>
                </c:pt>
                <c:pt idx="2212">
                  <c:v>-2.7699999999999999E-3</c:v>
                </c:pt>
                <c:pt idx="2213">
                  <c:v>-3.3500000000000001E-3</c:v>
                </c:pt>
                <c:pt idx="2214">
                  <c:v>-3.9300000000000003E-3</c:v>
                </c:pt>
                <c:pt idx="2215">
                  <c:v>-4.3E-3</c:v>
                </c:pt>
                <c:pt idx="2216">
                  <c:v>-4.8799999999999998E-3</c:v>
                </c:pt>
                <c:pt idx="2217">
                  <c:v>-5.5100000000000001E-3</c:v>
                </c:pt>
                <c:pt idx="2218">
                  <c:v>-5.8300000000000001E-3</c:v>
                </c:pt>
                <c:pt idx="2219">
                  <c:v>-6.3499999999999997E-3</c:v>
                </c:pt>
                <c:pt idx="2220">
                  <c:v>-6.7200000000000003E-3</c:v>
                </c:pt>
                <c:pt idx="2221">
                  <c:v>-7.1399999999999996E-3</c:v>
                </c:pt>
                <c:pt idx="2222">
                  <c:v>-7.4099999999999999E-3</c:v>
                </c:pt>
                <c:pt idx="2223">
                  <c:v>-7.8300000000000002E-3</c:v>
                </c:pt>
                <c:pt idx="2224">
                  <c:v>-7.9900000000000006E-3</c:v>
                </c:pt>
                <c:pt idx="2225">
                  <c:v>-8.2500000000000004E-3</c:v>
                </c:pt>
                <c:pt idx="2226">
                  <c:v>-8.5100000000000002E-3</c:v>
                </c:pt>
                <c:pt idx="2227">
                  <c:v>-8.7200000000000003E-3</c:v>
                </c:pt>
                <c:pt idx="2228">
                  <c:v>-8.94E-3</c:v>
                </c:pt>
                <c:pt idx="2229">
                  <c:v>-9.1500000000000001E-3</c:v>
                </c:pt>
                <c:pt idx="2230">
                  <c:v>-9.2499999999999995E-3</c:v>
                </c:pt>
                <c:pt idx="2231">
                  <c:v>-9.41E-3</c:v>
                </c:pt>
                <c:pt idx="2232">
                  <c:v>-9.5200000000000007E-3</c:v>
                </c:pt>
                <c:pt idx="2233">
                  <c:v>-9.6200000000000001E-3</c:v>
                </c:pt>
                <c:pt idx="2234">
                  <c:v>-9.8300000000000002E-3</c:v>
                </c:pt>
                <c:pt idx="2235">
                  <c:v>-9.9399999999999992E-3</c:v>
                </c:pt>
                <c:pt idx="2236">
                  <c:v>-1.009E-2</c:v>
                </c:pt>
                <c:pt idx="2237">
                  <c:v>-1.031E-2</c:v>
                </c:pt>
                <c:pt idx="2238">
                  <c:v>-1.0410000000000001E-2</c:v>
                </c:pt>
                <c:pt idx="2239">
                  <c:v>-1.0619999999999999E-2</c:v>
                </c:pt>
                <c:pt idx="2240">
                  <c:v>-1.094E-2</c:v>
                </c:pt>
                <c:pt idx="2241">
                  <c:v>-1.11E-2</c:v>
                </c:pt>
                <c:pt idx="2242">
                  <c:v>-1.136E-2</c:v>
                </c:pt>
                <c:pt idx="2243">
                  <c:v>-1.162E-2</c:v>
                </c:pt>
                <c:pt idx="2244">
                  <c:v>-1.1939999999999999E-2</c:v>
                </c:pt>
                <c:pt idx="2245">
                  <c:v>-1.231E-2</c:v>
                </c:pt>
                <c:pt idx="2246">
                  <c:v>-1.2619999999999999E-2</c:v>
                </c:pt>
                <c:pt idx="2247">
                  <c:v>-1.289E-2</c:v>
                </c:pt>
                <c:pt idx="2248">
                  <c:v>-1.32E-2</c:v>
                </c:pt>
                <c:pt idx="2249">
                  <c:v>-1.3679999999999999E-2</c:v>
                </c:pt>
                <c:pt idx="2250">
                  <c:v>-1.3990000000000001E-2</c:v>
                </c:pt>
                <c:pt idx="2251">
                  <c:v>-1.4420000000000001E-2</c:v>
                </c:pt>
                <c:pt idx="2252">
                  <c:v>-1.478E-2</c:v>
                </c:pt>
                <c:pt idx="2253">
                  <c:v>-1.5100000000000001E-2</c:v>
                </c:pt>
                <c:pt idx="2254">
                  <c:v>-1.536E-2</c:v>
                </c:pt>
                <c:pt idx="2255">
                  <c:v>-1.5789999999999998E-2</c:v>
                </c:pt>
                <c:pt idx="2256">
                  <c:v>-1.61E-2</c:v>
                </c:pt>
                <c:pt idx="2257">
                  <c:v>-1.6369999999999999E-2</c:v>
                </c:pt>
                <c:pt idx="2258">
                  <c:v>-1.652E-2</c:v>
                </c:pt>
                <c:pt idx="2259">
                  <c:v>-1.6789999999999999E-2</c:v>
                </c:pt>
                <c:pt idx="2260">
                  <c:v>-1.7000000000000001E-2</c:v>
                </c:pt>
                <c:pt idx="2261">
                  <c:v>-1.7100000000000001E-2</c:v>
                </c:pt>
                <c:pt idx="2262">
                  <c:v>-1.7049999999999999E-2</c:v>
                </c:pt>
                <c:pt idx="2263">
                  <c:v>-1.7100000000000001E-2</c:v>
                </c:pt>
                <c:pt idx="2264">
                  <c:v>-1.7000000000000001E-2</c:v>
                </c:pt>
                <c:pt idx="2265">
                  <c:v>-1.6889999999999999E-2</c:v>
                </c:pt>
                <c:pt idx="2266">
                  <c:v>-1.6789999999999999E-2</c:v>
                </c:pt>
                <c:pt idx="2267">
                  <c:v>-1.6469999999999999E-2</c:v>
                </c:pt>
                <c:pt idx="2268">
                  <c:v>-1.6209999999999999E-2</c:v>
                </c:pt>
                <c:pt idx="2269">
                  <c:v>-1.584E-2</c:v>
                </c:pt>
                <c:pt idx="2270">
                  <c:v>-1.5469999999999999E-2</c:v>
                </c:pt>
                <c:pt idx="2271">
                  <c:v>-1.5049999999999999E-2</c:v>
                </c:pt>
                <c:pt idx="2272">
                  <c:v>-1.452E-2</c:v>
                </c:pt>
                <c:pt idx="2273">
                  <c:v>-1.384E-2</c:v>
                </c:pt>
                <c:pt idx="2274">
                  <c:v>-1.32E-2</c:v>
                </c:pt>
                <c:pt idx="2275">
                  <c:v>-1.268E-2</c:v>
                </c:pt>
                <c:pt idx="2276">
                  <c:v>-1.1939999999999999E-2</c:v>
                </c:pt>
                <c:pt idx="2277">
                  <c:v>-1.125E-2</c:v>
                </c:pt>
                <c:pt idx="2278">
                  <c:v>-1.052E-2</c:v>
                </c:pt>
                <c:pt idx="2279">
                  <c:v>-9.7300000000000008E-3</c:v>
                </c:pt>
                <c:pt idx="2280">
                  <c:v>-8.94E-3</c:v>
                </c:pt>
                <c:pt idx="2281">
                  <c:v>-8.2000000000000007E-3</c:v>
                </c:pt>
                <c:pt idx="2282">
                  <c:v>-7.3000000000000001E-3</c:v>
                </c:pt>
                <c:pt idx="2283">
                  <c:v>-6.5599999999999999E-3</c:v>
                </c:pt>
                <c:pt idx="2284">
                  <c:v>-5.7200000000000003E-3</c:v>
                </c:pt>
                <c:pt idx="2285">
                  <c:v>-4.9800000000000001E-3</c:v>
                </c:pt>
                <c:pt idx="2286">
                  <c:v>-4.2500000000000003E-3</c:v>
                </c:pt>
                <c:pt idx="2287">
                  <c:v>-3.5599999999999998E-3</c:v>
                </c:pt>
                <c:pt idx="2288">
                  <c:v>-2.8800000000000002E-3</c:v>
                </c:pt>
                <c:pt idx="2289">
                  <c:v>-2.3500000000000001E-3</c:v>
                </c:pt>
                <c:pt idx="2290">
                  <c:v>-1.72E-3</c:v>
                </c:pt>
                <c:pt idx="2291">
                  <c:v>-1.14E-3</c:v>
                </c:pt>
                <c:pt idx="2292">
                  <c:v>-7.2000000000000005E-4</c:v>
                </c:pt>
                <c:pt idx="2293">
                  <c:v>-2.9E-4</c:v>
                </c:pt>
                <c:pt idx="2294">
                  <c:v>6.9999999999999994E-5</c:v>
                </c:pt>
                <c:pt idx="2295">
                  <c:v>2.3000000000000001E-4</c:v>
                </c:pt>
                <c:pt idx="2296">
                  <c:v>5.5000000000000003E-4</c:v>
                </c:pt>
                <c:pt idx="2297">
                  <c:v>6.4999999999999997E-4</c:v>
                </c:pt>
                <c:pt idx="2298">
                  <c:v>7.6000000000000004E-4</c:v>
                </c:pt>
                <c:pt idx="2299">
                  <c:v>7.6000000000000004E-4</c:v>
                </c:pt>
                <c:pt idx="2300">
                  <c:v>7.1000000000000002E-4</c:v>
                </c:pt>
                <c:pt idx="2301">
                  <c:v>5.5000000000000003E-4</c:v>
                </c:pt>
                <c:pt idx="2302">
                  <c:v>5.5000000000000003E-4</c:v>
                </c:pt>
                <c:pt idx="2303">
                  <c:v>1.8000000000000001E-4</c:v>
                </c:pt>
                <c:pt idx="2304">
                  <c:v>-1.9000000000000001E-4</c:v>
                </c:pt>
                <c:pt idx="2305">
                  <c:v>-5.0000000000000001E-4</c:v>
                </c:pt>
                <c:pt idx="2306">
                  <c:v>-8.7000000000000001E-4</c:v>
                </c:pt>
                <c:pt idx="2307">
                  <c:v>-1.3500000000000001E-3</c:v>
                </c:pt>
                <c:pt idx="2308">
                  <c:v>-1.7700000000000001E-3</c:v>
                </c:pt>
                <c:pt idx="2309">
                  <c:v>-2.3E-3</c:v>
                </c:pt>
                <c:pt idx="2310">
                  <c:v>-2.9299999999999999E-3</c:v>
                </c:pt>
                <c:pt idx="2311">
                  <c:v>-3.6099999999999999E-3</c:v>
                </c:pt>
                <c:pt idx="2312">
                  <c:v>-4.1399999999999996E-3</c:v>
                </c:pt>
                <c:pt idx="2313">
                  <c:v>-4.7699999999999999E-3</c:v>
                </c:pt>
                <c:pt idx="2314">
                  <c:v>-5.3499999999999997E-3</c:v>
                </c:pt>
                <c:pt idx="2315">
                  <c:v>-5.9800000000000001E-3</c:v>
                </c:pt>
                <c:pt idx="2316">
                  <c:v>-6.62E-3</c:v>
                </c:pt>
                <c:pt idx="2317">
                  <c:v>-7.1999999999999998E-3</c:v>
                </c:pt>
                <c:pt idx="2318">
                  <c:v>-7.7799999999999996E-3</c:v>
                </c:pt>
                <c:pt idx="2319">
                  <c:v>-8.2500000000000004E-3</c:v>
                </c:pt>
                <c:pt idx="2320">
                  <c:v>-8.8299999999999993E-3</c:v>
                </c:pt>
                <c:pt idx="2321">
                  <c:v>-9.2999999999999992E-3</c:v>
                </c:pt>
                <c:pt idx="2322">
                  <c:v>-9.6699999999999998E-3</c:v>
                </c:pt>
                <c:pt idx="2323">
                  <c:v>-1.009E-2</c:v>
                </c:pt>
                <c:pt idx="2324">
                  <c:v>-1.0410000000000001E-2</c:v>
                </c:pt>
                <c:pt idx="2325">
                  <c:v>-1.078E-2</c:v>
                </c:pt>
                <c:pt idx="2326">
                  <c:v>-1.094E-2</c:v>
                </c:pt>
                <c:pt idx="2327">
                  <c:v>-1.12E-2</c:v>
                </c:pt>
                <c:pt idx="2328">
                  <c:v>-1.125E-2</c:v>
                </c:pt>
                <c:pt idx="2329">
                  <c:v>-1.1520000000000001E-2</c:v>
                </c:pt>
                <c:pt idx="2330">
                  <c:v>-1.1469999999999999E-2</c:v>
                </c:pt>
                <c:pt idx="2331">
                  <c:v>-1.1520000000000001E-2</c:v>
                </c:pt>
                <c:pt idx="2332">
                  <c:v>-1.1469999999999999E-2</c:v>
                </c:pt>
                <c:pt idx="2333">
                  <c:v>-1.1469999999999999E-2</c:v>
                </c:pt>
                <c:pt idx="2334">
                  <c:v>-1.1310000000000001E-2</c:v>
                </c:pt>
                <c:pt idx="2335">
                  <c:v>-1.11E-2</c:v>
                </c:pt>
                <c:pt idx="2336">
                  <c:v>-1.099E-2</c:v>
                </c:pt>
                <c:pt idx="2337">
                  <c:v>-1.0829999999999999E-2</c:v>
                </c:pt>
                <c:pt idx="2338">
                  <c:v>-1.057E-2</c:v>
                </c:pt>
                <c:pt idx="2339">
                  <c:v>-1.025E-2</c:v>
                </c:pt>
                <c:pt idx="2340">
                  <c:v>-9.9399999999999992E-3</c:v>
                </c:pt>
                <c:pt idx="2341">
                  <c:v>-9.7800000000000005E-3</c:v>
                </c:pt>
                <c:pt idx="2342">
                  <c:v>-9.5200000000000007E-3</c:v>
                </c:pt>
                <c:pt idx="2343">
                  <c:v>-9.1500000000000001E-3</c:v>
                </c:pt>
                <c:pt idx="2344">
                  <c:v>-8.8800000000000007E-3</c:v>
                </c:pt>
                <c:pt idx="2345">
                  <c:v>-8.6700000000000006E-3</c:v>
                </c:pt>
                <c:pt idx="2346">
                  <c:v>-8.4100000000000008E-3</c:v>
                </c:pt>
                <c:pt idx="2347">
                  <c:v>-8.2000000000000007E-3</c:v>
                </c:pt>
                <c:pt idx="2348">
                  <c:v>-7.8799999999999999E-3</c:v>
                </c:pt>
                <c:pt idx="2349">
                  <c:v>-7.62E-3</c:v>
                </c:pt>
                <c:pt idx="2350">
                  <c:v>-7.4099999999999999E-3</c:v>
                </c:pt>
                <c:pt idx="2351">
                  <c:v>-7.3000000000000001E-3</c:v>
                </c:pt>
                <c:pt idx="2352">
                  <c:v>-7.0899999999999999E-3</c:v>
                </c:pt>
                <c:pt idx="2353">
                  <c:v>-6.8300000000000001E-3</c:v>
                </c:pt>
                <c:pt idx="2354">
                  <c:v>-6.6699999999999997E-3</c:v>
                </c:pt>
                <c:pt idx="2355">
                  <c:v>-6.5599999999999999E-3</c:v>
                </c:pt>
                <c:pt idx="2356">
                  <c:v>-6.3499999999999997E-3</c:v>
                </c:pt>
                <c:pt idx="2357">
                  <c:v>-6.1399999999999996E-3</c:v>
                </c:pt>
                <c:pt idx="2358">
                  <c:v>-6.0400000000000002E-3</c:v>
                </c:pt>
                <c:pt idx="2359">
                  <c:v>-5.8300000000000001E-3</c:v>
                </c:pt>
                <c:pt idx="2360">
                  <c:v>-5.5599999999999998E-3</c:v>
                </c:pt>
                <c:pt idx="2361">
                  <c:v>-5.4599999999999996E-3</c:v>
                </c:pt>
                <c:pt idx="2362">
                  <c:v>-5.2500000000000003E-3</c:v>
                </c:pt>
                <c:pt idx="2363">
                  <c:v>-5.0899999999999999E-3</c:v>
                </c:pt>
                <c:pt idx="2364">
                  <c:v>-4.7699999999999999E-3</c:v>
                </c:pt>
                <c:pt idx="2365">
                  <c:v>-4.5599999999999998E-3</c:v>
                </c:pt>
                <c:pt idx="2366">
                  <c:v>-4.2500000000000003E-3</c:v>
                </c:pt>
                <c:pt idx="2367">
                  <c:v>-4.0899999999999999E-3</c:v>
                </c:pt>
                <c:pt idx="2368">
                  <c:v>-3.6700000000000001E-3</c:v>
                </c:pt>
                <c:pt idx="2369">
                  <c:v>-3.5100000000000001E-3</c:v>
                </c:pt>
                <c:pt idx="2370">
                  <c:v>-3.0300000000000001E-3</c:v>
                </c:pt>
                <c:pt idx="2371">
                  <c:v>-2.6700000000000001E-3</c:v>
                </c:pt>
                <c:pt idx="2372">
                  <c:v>-2.3E-3</c:v>
                </c:pt>
                <c:pt idx="2373">
                  <c:v>-1.9300000000000001E-3</c:v>
                </c:pt>
                <c:pt idx="2374">
                  <c:v>-1.4499999999999999E-3</c:v>
                </c:pt>
                <c:pt idx="2375">
                  <c:v>-9.7999999999999997E-4</c:v>
                </c:pt>
                <c:pt idx="2376">
                  <c:v>-5.5999999999999995E-4</c:v>
                </c:pt>
                <c:pt idx="2377">
                  <c:v>-2.4000000000000001E-4</c:v>
                </c:pt>
                <c:pt idx="2378">
                  <c:v>3.4000000000000002E-4</c:v>
                </c:pt>
                <c:pt idx="2379">
                  <c:v>8.0999999999999996E-4</c:v>
                </c:pt>
                <c:pt idx="2380">
                  <c:v>1.34E-3</c:v>
                </c:pt>
                <c:pt idx="2381">
                  <c:v>1.7600000000000001E-3</c:v>
                </c:pt>
                <c:pt idx="2382">
                  <c:v>2.1299999999999999E-3</c:v>
                </c:pt>
                <c:pt idx="2383">
                  <c:v>2.5500000000000002E-3</c:v>
                </c:pt>
                <c:pt idx="2384">
                  <c:v>2.9199999999999999E-3</c:v>
                </c:pt>
                <c:pt idx="2385">
                  <c:v>3.29E-3</c:v>
                </c:pt>
                <c:pt idx="2386">
                  <c:v>3.6600000000000001E-3</c:v>
                </c:pt>
                <c:pt idx="2387">
                  <c:v>4.0299999999999997E-3</c:v>
                </c:pt>
                <c:pt idx="2388">
                  <c:v>4.2399999999999998E-3</c:v>
                </c:pt>
                <c:pt idx="2389">
                  <c:v>4.4999999999999997E-3</c:v>
                </c:pt>
                <c:pt idx="2390">
                  <c:v>4.7600000000000003E-3</c:v>
                </c:pt>
                <c:pt idx="2391">
                  <c:v>4.8700000000000002E-3</c:v>
                </c:pt>
                <c:pt idx="2392">
                  <c:v>5.13E-3</c:v>
                </c:pt>
                <c:pt idx="2393">
                  <c:v>5.1900000000000002E-3</c:v>
                </c:pt>
                <c:pt idx="2394">
                  <c:v>5.1900000000000002E-3</c:v>
                </c:pt>
                <c:pt idx="2395">
                  <c:v>5.2900000000000004E-3</c:v>
                </c:pt>
                <c:pt idx="2396">
                  <c:v>5.2399999999999999E-3</c:v>
                </c:pt>
                <c:pt idx="2397">
                  <c:v>5.1900000000000002E-3</c:v>
                </c:pt>
                <c:pt idx="2398">
                  <c:v>5.0800000000000003E-3</c:v>
                </c:pt>
                <c:pt idx="2399">
                  <c:v>4.9199999999999999E-3</c:v>
                </c:pt>
                <c:pt idx="2400">
                  <c:v>4.7600000000000003E-3</c:v>
                </c:pt>
                <c:pt idx="2401">
                  <c:v>4.6600000000000001E-3</c:v>
                </c:pt>
                <c:pt idx="2402">
                  <c:v>4.4000000000000003E-3</c:v>
                </c:pt>
                <c:pt idx="2403">
                  <c:v>4.1799999999999997E-3</c:v>
                </c:pt>
                <c:pt idx="2404">
                  <c:v>3.9199999999999999E-3</c:v>
                </c:pt>
                <c:pt idx="2405">
                  <c:v>3.6099999999999999E-3</c:v>
                </c:pt>
                <c:pt idx="2406">
                  <c:v>3.29E-3</c:v>
                </c:pt>
                <c:pt idx="2407">
                  <c:v>3.0300000000000001E-3</c:v>
                </c:pt>
                <c:pt idx="2408">
                  <c:v>2.7100000000000002E-3</c:v>
                </c:pt>
                <c:pt idx="2409">
                  <c:v>2.3400000000000001E-3</c:v>
                </c:pt>
                <c:pt idx="2410">
                  <c:v>2.0200000000000001E-3</c:v>
                </c:pt>
                <c:pt idx="2411">
                  <c:v>1.66E-3</c:v>
                </c:pt>
                <c:pt idx="2412">
                  <c:v>1.2899999999999999E-3</c:v>
                </c:pt>
                <c:pt idx="2413">
                  <c:v>9.7000000000000005E-4</c:v>
                </c:pt>
                <c:pt idx="2414">
                  <c:v>7.6000000000000004E-4</c:v>
                </c:pt>
                <c:pt idx="2415">
                  <c:v>4.4000000000000002E-4</c:v>
                </c:pt>
                <c:pt idx="2416">
                  <c:v>6.9999999999999994E-5</c:v>
                </c:pt>
                <c:pt idx="2417">
                  <c:v>-8.0000000000000007E-5</c:v>
                </c:pt>
                <c:pt idx="2418">
                  <c:v>-3.5E-4</c:v>
                </c:pt>
                <c:pt idx="2419">
                  <c:v>-7.2000000000000005E-4</c:v>
                </c:pt>
                <c:pt idx="2420">
                  <c:v>-9.3000000000000005E-4</c:v>
                </c:pt>
                <c:pt idx="2421">
                  <c:v>-1.14E-3</c:v>
                </c:pt>
                <c:pt idx="2422">
                  <c:v>-1.4E-3</c:v>
                </c:pt>
                <c:pt idx="2423">
                  <c:v>-1.72E-3</c:v>
                </c:pt>
                <c:pt idx="2424">
                  <c:v>-1.8699999999999999E-3</c:v>
                </c:pt>
                <c:pt idx="2425">
                  <c:v>-2.14E-3</c:v>
                </c:pt>
                <c:pt idx="2426">
                  <c:v>-2.3500000000000001E-3</c:v>
                </c:pt>
                <c:pt idx="2427">
                  <c:v>-2.6099999999999999E-3</c:v>
                </c:pt>
                <c:pt idx="2428">
                  <c:v>-2.7699999999999999E-3</c:v>
                </c:pt>
                <c:pt idx="2429">
                  <c:v>-3.0300000000000001E-3</c:v>
                </c:pt>
                <c:pt idx="2430">
                  <c:v>-3.3E-3</c:v>
                </c:pt>
                <c:pt idx="2431">
                  <c:v>-3.3999999999999998E-3</c:v>
                </c:pt>
                <c:pt idx="2432">
                  <c:v>-3.7699999999999999E-3</c:v>
                </c:pt>
                <c:pt idx="2433">
                  <c:v>-3.8800000000000002E-3</c:v>
                </c:pt>
                <c:pt idx="2434">
                  <c:v>-4.1399999999999996E-3</c:v>
                </c:pt>
                <c:pt idx="2435">
                  <c:v>-4.4000000000000003E-3</c:v>
                </c:pt>
                <c:pt idx="2436">
                  <c:v>-4.7200000000000002E-3</c:v>
                </c:pt>
                <c:pt idx="2437">
                  <c:v>-4.9300000000000004E-3</c:v>
                </c:pt>
                <c:pt idx="2438">
                  <c:v>-5.3E-3</c:v>
                </c:pt>
                <c:pt idx="2439">
                  <c:v>-5.5599999999999998E-3</c:v>
                </c:pt>
                <c:pt idx="2440">
                  <c:v>-5.8300000000000001E-3</c:v>
                </c:pt>
                <c:pt idx="2441">
                  <c:v>-6.1399999999999996E-3</c:v>
                </c:pt>
                <c:pt idx="2442">
                  <c:v>-6.4099999999999999E-3</c:v>
                </c:pt>
                <c:pt idx="2443">
                  <c:v>-6.6699999999999997E-3</c:v>
                </c:pt>
                <c:pt idx="2444">
                  <c:v>-6.9300000000000004E-3</c:v>
                </c:pt>
                <c:pt idx="2445">
                  <c:v>-7.1999999999999998E-3</c:v>
                </c:pt>
                <c:pt idx="2446">
                  <c:v>-7.4599999999999996E-3</c:v>
                </c:pt>
                <c:pt idx="2447">
                  <c:v>-7.6699999999999997E-3</c:v>
                </c:pt>
                <c:pt idx="2448">
                  <c:v>-7.8300000000000002E-3</c:v>
                </c:pt>
                <c:pt idx="2449">
                  <c:v>-7.9299999999999995E-3</c:v>
                </c:pt>
                <c:pt idx="2450">
                  <c:v>-8.1499999999999993E-3</c:v>
                </c:pt>
                <c:pt idx="2451">
                  <c:v>-8.2500000000000004E-3</c:v>
                </c:pt>
                <c:pt idx="2452">
                  <c:v>-8.2000000000000007E-3</c:v>
                </c:pt>
                <c:pt idx="2453">
                  <c:v>-8.2500000000000004E-3</c:v>
                </c:pt>
                <c:pt idx="2454">
                  <c:v>-8.2500000000000004E-3</c:v>
                </c:pt>
                <c:pt idx="2455">
                  <c:v>-8.09E-3</c:v>
                </c:pt>
                <c:pt idx="2456">
                  <c:v>-7.8799999999999999E-3</c:v>
                </c:pt>
                <c:pt idx="2457">
                  <c:v>-7.7200000000000003E-3</c:v>
                </c:pt>
                <c:pt idx="2458">
                  <c:v>-7.3499999999999998E-3</c:v>
                </c:pt>
                <c:pt idx="2459">
                  <c:v>-7.1399999999999996E-3</c:v>
                </c:pt>
                <c:pt idx="2460">
                  <c:v>-6.62E-3</c:v>
                </c:pt>
                <c:pt idx="2461">
                  <c:v>-6.2500000000000003E-3</c:v>
                </c:pt>
                <c:pt idx="2462">
                  <c:v>-5.7200000000000003E-3</c:v>
                </c:pt>
                <c:pt idx="2463">
                  <c:v>-5.3E-3</c:v>
                </c:pt>
                <c:pt idx="2464">
                  <c:v>-4.6699999999999997E-3</c:v>
                </c:pt>
                <c:pt idx="2465">
                  <c:v>-4.0400000000000002E-3</c:v>
                </c:pt>
                <c:pt idx="2466">
                  <c:v>-3.3500000000000001E-3</c:v>
                </c:pt>
                <c:pt idx="2467">
                  <c:v>-2.6700000000000001E-3</c:v>
                </c:pt>
                <c:pt idx="2468">
                  <c:v>-1.98E-3</c:v>
                </c:pt>
                <c:pt idx="2469">
                  <c:v>-1.1900000000000001E-3</c:v>
                </c:pt>
                <c:pt idx="2470">
                  <c:v>-4.0000000000000002E-4</c:v>
                </c:pt>
                <c:pt idx="2471">
                  <c:v>2.3000000000000001E-4</c:v>
                </c:pt>
                <c:pt idx="2472">
                  <c:v>1.1800000000000001E-3</c:v>
                </c:pt>
                <c:pt idx="2473">
                  <c:v>1.81E-3</c:v>
                </c:pt>
                <c:pt idx="2474">
                  <c:v>2.66E-3</c:v>
                </c:pt>
                <c:pt idx="2475">
                  <c:v>3.3400000000000001E-3</c:v>
                </c:pt>
                <c:pt idx="2476">
                  <c:v>3.9699999999999996E-3</c:v>
                </c:pt>
                <c:pt idx="2477">
                  <c:v>4.6100000000000004E-3</c:v>
                </c:pt>
                <c:pt idx="2478">
                  <c:v>5.1900000000000002E-3</c:v>
                </c:pt>
                <c:pt idx="2479">
                  <c:v>5.7099999999999998E-3</c:v>
                </c:pt>
                <c:pt idx="2480">
                  <c:v>6.1900000000000002E-3</c:v>
                </c:pt>
                <c:pt idx="2481">
                  <c:v>6.7099999999999998E-3</c:v>
                </c:pt>
                <c:pt idx="2482">
                  <c:v>7.0299999999999998E-3</c:v>
                </c:pt>
                <c:pt idx="2483">
                  <c:v>7.2899999999999996E-3</c:v>
                </c:pt>
                <c:pt idx="2484">
                  <c:v>7.4000000000000003E-3</c:v>
                </c:pt>
                <c:pt idx="2485">
                  <c:v>7.4999999999999997E-3</c:v>
                </c:pt>
                <c:pt idx="2486">
                  <c:v>7.6099999999999996E-3</c:v>
                </c:pt>
                <c:pt idx="2487">
                  <c:v>7.4999999999999997E-3</c:v>
                </c:pt>
                <c:pt idx="2488">
                  <c:v>7.45E-3</c:v>
                </c:pt>
                <c:pt idx="2489">
                  <c:v>7.1900000000000002E-3</c:v>
                </c:pt>
                <c:pt idx="2490">
                  <c:v>7.0299999999999998E-3</c:v>
                </c:pt>
                <c:pt idx="2491">
                  <c:v>6.6100000000000004E-3</c:v>
                </c:pt>
                <c:pt idx="2492">
                  <c:v>6.2399999999999999E-3</c:v>
                </c:pt>
                <c:pt idx="2493">
                  <c:v>5.5500000000000002E-3</c:v>
                </c:pt>
                <c:pt idx="2494">
                  <c:v>5.13E-3</c:v>
                </c:pt>
                <c:pt idx="2495">
                  <c:v>4.6100000000000004E-3</c:v>
                </c:pt>
                <c:pt idx="2496">
                  <c:v>3.8700000000000002E-3</c:v>
                </c:pt>
                <c:pt idx="2497">
                  <c:v>3.2399999999999998E-3</c:v>
                </c:pt>
                <c:pt idx="2498">
                  <c:v>2.5000000000000001E-3</c:v>
                </c:pt>
                <c:pt idx="2499">
                  <c:v>1.66E-3</c:v>
                </c:pt>
                <c:pt idx="2500">
                  <c:v>1.0200000000000001E-3</c:v>
                </c:pt>
                <c:pt idx="2501">
                  <c:v>6.9999999999999994E-5</c:v>
                </c:pt>
                <c:pt idx="2502">
                  <c:v>-6.6E-4</c:v>
                </c:pt>
                <c:pt idx="2503">
                  <c:v>-1.5100000000000001E-3</c:v>
                </c:pt>
                <c:pt idx="2504">
                  <c:v>-2.1900000000000001E-3</c:v>
                </c:pt>
                <c:pt idx="2505">
                  <c:v>-3.0899999999999999E-3</c:v>
                </c:pt>
                <c:pt idx="2506">
                  <c:v>-3.82E-3</c:v>
                </c:pt>
                <c:pt idx="2507">
                  <c:v>-4.7200000000000002E-3</c:v>
                </c:pt>
                <c:pt idx="2508">
                  <c:v>-5.3E-3</c:v>
                </c:pt>
                <c:pt idx="2509">
                  <c:v>-6.0899999999999999E-3</c:v>
                </c:pt>
                <c:pt idx="2510">
                  <c:v>-6.7799999999999996E-3</c:v>
                </c:pt>
                <c:pt idx="2511">
                  <c:v>-7.4099999999999999E-3</c:v>
                </c:pt>
                <c:pt idx="2512">
                  <c:v>-8.09E-3</c:v>
                </c:pt>
                <c:pt idx="2513">
                  <c:v>-8.7200000000000003E-3</c:v>
                </c:pt>
                <c:pt idx="2514">
                  <c:v>-9.2499999999999995E-3</c:v>
                </c:pt>
                <c:pt idx="2515">
                  <c:v>-9.8300000000000002E-3</c:v>
                </c:pt>
                <c:pt idx="2516">
                  <c:v>-1.031E-2</c:v>
                </c:pt>
                <c:pt idx="2517">
                  <c:v>-1.078E-2</c:v>
                </c:pt>
                <c:pt idx="2518">
                  <c:v>-1.1310000000000001E-2</c:v>
                </c:pt>
                <c:pt idx="2519">
                  <c:v>-1.1780000000000001E-2</c:v>
                </c:pt>
                <c:pt idx="2520">
                  <c:v>-1.21E-2</c:v>
                </c:pt>
                <c:pt idx="2521">
                  <c:v>-1.252E-2</c:v>
                </c:pt>
                <c:pt idx="2522">
                  <c:v>-1.273E-2</c:v>
                </c:pt>
                <c:pt idx="2523">
                  <c:v>-1.3100000000000001E-2</c:v>
                </c:pt>
                <c:pt idx="2524">
                  <c:v>-1.341E-2</c:v>
                </c:pt>
                <c:pt idx="2525">
                  <c:v>-1.3679999999999999E-2</c:v>
                </c:pt>
                <c:pt idx="2526">
                  <c:v>-1.3990000000000001E-2</c:v>
                </c:pt>
                <c:pt idx="2527">
                  <c:v>-1.421E-2</c:v>
                </c:pt>
                <c:pt idx="2528">
                  <c:v>-1.447E-2</c:v>
                </c:pt>
                <c:pt idx="2529">
                  <c:v>-1.4630000000000001E-2</c:v>
                </c:pt>
                <c:pt idx="2530">
                  <c:v>-1.494E-2</c:v>
                </c:pt>
                <c:pt idx="2531">
                  <c:v>-1.521E-2</c:v>
                </c:pt>
                <c:pt idx="2532">
                  <c:v>-1.542E-2</c:v>
                </c:pt>
                <c:pt idx="2533">
                  <c:v>-1.5679999999999999E-2</c:v>
                </c:pt>
                <c:pt idx="2534">
                  <c:v>-1.5789999999999998E-2</c:v>
                </c:pt>
                <c:pt idx="2535">
                  <c:v>-1.6E-2</c:v>
                </c:pt>
                <c:pt idx="2536">
                  <c:v>-1.61E-2</c:v>
                </c:pt>
                <c:pt idx="2537">
                  <c:v>-1.6310000000000002E-2</c:v>
                </c:pt>
                <c:pt idx="2538">
                  <c:v>-1.6469999999999999E-2</c:v>
                </c:pt>
                <c:pt idx="2539">
                  <c:v>-1.6580000000000001E-2</c:v>
                </c:pt>
                <c:pt idx="2540">
                  <c:v>-1.6629999999999999E-2</c:v>
                </c:pt>
                <c:pt idx="2541">
                  <c:v>-1.6789999999999999E-2</c:v>
                </c:pt>
                <c:pt idx="2542">
                  <c:v>-1.6789999999999999E-2</c:v>
                </c:pt>
                <c:pt idx="2543">
                  <c:v>-1.6889999999999999E-2</c:v>
                </c:pt>
                <c:pt idx="2544">
                  <c:v>-1.6889999999999999E-2</c:v>
                </c:pt>
                <c:pt idx="2545">
                  <c:v>-1.6889999999999999E-2</c:v>
                </c:pt>
                <c:pt idx="2546">
                  <c:v>-1.6889999999999999E-2</c:v>
                </c:pt>
                <c:pt idx="2547">
                  <c:v>-1.6789999999999999E-2</c:v>
                </c:pt>
                <c:pt idx="2548">
                  <c:v>-1.668E-2</c:v>
                </c:pt>
                <c:pt idx="2549">
                  <c:v>-1.6580000000000001E-2</c:v>
                </c:pt>
                <c:pt idx="2550">
                  <c:v>-1.626E-2</c:v>
                </c:pt>
                <c:pt idx="2551">
                  <c:v>-1.6150000000000001E-2</c:v>
                </c:pt>
                <c:pt idx="2552">
                  <c:v>-1.584E-2</c:v>
                </c:pt>
                <c:pt idx="2553">
                  <c:v>-1.558E-2</c:v>
                </c:pt>
                <c:pt idx="2554">
                  <c:v>-1.5259999999999999E-2</c:v>
                </c:pt>
                <c:pt idx="2555">
                  <c:v>-1.4840000000000001E-2</c:v>
                </c:pt>
                <c:pt idx="2556">
                  <c:v>-1.4420000000000001E-2</c:v>
                </c:pt>
                <c:pt idx="2557">
                  <c:v>-1.3990000000000001E-2</c:v>
                </c:pt>
                <c:pt idx="2558">
                  <c:v>-1.363E-2</c:v>
                </c:pt>
                <c:pt idx="2559">
                  <c:v>-1.315E-2</c:v>
                </c:pt>
                <c:pt idx="2560">
                  <c:v>-1.2619999999999999E-2</c:v>
                </c:pt>
                <c:pt idx="2561">
                  <c:v>-1.21E-2</c:v>
                </c:pt>
                <c:pt idx="2562">
                  <c:v>-1.162E-2</c:v>
                </c:pt>
                <c:pt idx="2563">
                  <c:v>-1.11E-2</c:v>
                </c:pt>
                <c:pt idx="2564">
                  <c:v>-1.057E-2</c:v>
                </c:pt>
                <c:pt idx="2565">
                  <c:v>-9.9399999999999992E-3</c:v>
                </c:pt>
                <c:pt idx="2566">
                  <c:v>-9.5200000000000007E-3</c:v>
                </c:pt>
                <c:pt idx="2567">
                  <c:v>-8.8800000000000007E-3</c:v>
                </c:pt>
                <c:pt idx="2568">
                  <c:v>-8.3599999999999994E-3</c:v>
                </c:pt>
                <c:pt idx="2569">
                  <c:v>-7.8799999999999999E-3</c:v>
                </c:pt>
                <c:pt idx="2570">
                  <c:v>-7.4099999999999999E-3</c:v>
                </c:pt>
                <c:pt idx="2571">
                  <c:v>-6.9300000000000004E-3</c:v>
                </c:pt>
                <c:pt idx="2572">
                  <c:v>-6.5100000000000002E-3</c:v>
                </c:pt>
                <c:pt idx="2573">
                  <c:v>-6.0899999999999999E-3</c:v>
                </c:pt>
                <c:pt idx="2574">
                  <c:v>-5.8300000000000001E-3</c:v>
                </c:pt>
                <c:pt idx="2575">
                  <c:v>-5.5100000000000001E-3</c:v>
                </c:pt>
                <c:pt idx="2576">
                  <c:v>-5.2500000000000003E-3</c:v>
                </c:pt>
                <c:pt idx="2577">
                  <c:v>-5.1399999999999996E-3</c:v>
                </c:pt>
                <c:pt idx="2578">
                  <c:v>-4.9300000000000004E-3</c:v>
                </c:pt>
                <c:pt idx="2579">
                  <c:v>-4.6699999999999997E-3</c:v>
                </c:pt>
                <c:pt idx="2580">
                  <c:v>-4.6699999999999997E-3</c:v>
                </c:pt>
                <c:pt idx="2581">
                  <c:v>-4.6699999999999997E-3</c:v>
                </c:pt>
                <c:pt idx="2582">
                  <c:v>-4.6699999999999997E-3</c:v>
                </c:pt>
                <c:pt idx="2583">
                  <c:v>-4.8300000000000001E-3</c:v>
                </c:pt>
                <c:pt idx="2584">
                  <c:v>-4.8300000000000001E-3</c:v>
                </c:pt>
                <c:pt idx="2585">
                  <c:v>-5.0899999999999999E-3</c:v>
                </c:pt>
                <c:pt idx="2586">
                  <c:v>-5.1399999999999996E-3</c:v>
                </c:pt>
                <c:pt idx="2587">
                  <c:v>-5.4099999999999999E-3</c:v>
                </c:pt>
                <c:pt idx="2588">
                  <c:v>-5.6699999999999997E-3</c:v>
                </c:pt>
                <c:pt idx="2589">
                  <c:v>-5.9800000000000001E-3</c:v>
                </c:pt>
                <c:pt idx="2590">
                  <c:v>-6.2500000000000003E-3</c:v>
                </c:pt>
                <c:pt idx="2591">
                  <c:v>-6.6699999999999997E-3</c:v>
                </c:pt>
                <c:pt idx="2592">
                  <c:v>-7.0400000000000003E-3</c:v>
                </c:pt>
                <c:pt idx="2593">
                  <c:v>-7.3499999999999998E-3</c:v>
                </c:pt>
                <c:pt idx="2594">
                  <c:v>-7.62E-3</c:v>
                </c:pt>
                <c:pt idx="2595">
                  <c:v>-8.0400000000000003E-3</c:v>
                </c:pt>
                <c:pt idx="2596">
                  <c:v>-8.3599999999999994E-3</c:v>
                </c:pt>
                <c:pt idx="2597">
                  <c:v>-8.6700000000000006E-3</c:v>
                </c:pt>
                <c:pt idx="2598">
                  <c:v>-9.0399999999999994E-3</c:v>
                </c:pt>
                <c:pt idx="2599">
                  <c:v>-9.1999999999999998E-3</c:v>
                </c:pt>
                <c:pt idx="2600">
                  <c:v>-9.3600000000000003E-3</c:v>
                </c:pt>
                <c:pt idx="2601">
                  <c:v>-9.7300000000000008E-3</c:v>
                </c:pt>
                <c:pt idx="2602">
                  <c:v>-9.7800000000000005E-3</c:v>
                </c:pt>
                <c:pt idx="2603">
                  <c:v>-9.8799999999999999E-3</c:v>
                </c:pt>
                <c:pt idx="2604">
                  <c:v>-9.9900000000000006E-3</c:v>
                </c:pt>
                <c:pt idx="2605">
                  <c:v>-9.9399999999999992E-3</c:v>
                </c:pt>
                <c:pt idx="2606">
                  <c:v>-9.8300000000000002E-3</c:v>
                </c:pt>
                <c:pt idx="2607">
                  <c:v>-9.8300000000000002E-3</c:v>
                </c:pt>
                <c:pt idx="2608">
                  <c:v>-9.5700000000000004E-3</c:v>
                </c:pt>
                <c:pt idx="2609">
                  <c:v>-9.4599999999999997E-3</c:v>
                </c:pt>
                <c:pt idx="2610">
                  <c:v>-9.1500000000000001E-3</c:v>
                </c:pt>
                <c:pt idx="2611">
                  <c:v>-8.8299999999999993E-3</c:v>
                </c:pt>
                <c:pt idx="2612">
                  <c:v>-8.4600000000000005E-3</c:v>
                </c:pt>
                <c:pt idx="2613">
                  <c:v>-8.0400000000000003E-3</c:v>
                </c:pt>
                <c:pt idx="2614">
                  <c:v>-7.5100000000000002E-3</c:v>
                </c:pt>
                <c:pt idx="2615">
                  <c:v>-6.9899999999999997E-3</c:v>
                </c:pt>
                <c:pt idx="2616">
                  <c:v>-6.3499999999999997E-3</c:v>
                </c:pt>
                <c:pt idx="2617">
                  <c:v>-5.7200000000000003E-3</c:v>
                </c:pt>
                <c:pt idx="2618">
                  <c:v>-5.0899999999999999E-3</c:v>
                </c:pt>
                <c:pt idx="2619">
                  <c:v>-4.3499999999999997E-3</c:v>
                </c:pt>
                <c:pt idx="2620">
                  <c:v>-3.6700000000000001E-3</c:v>
                </c:pt>
                <c:pt idx="2621">
                  <c:v>-2.82E-3</c:v>
                </c:pt>
                <c:pt idx="2622">
                  <c:v>-2.1900000000000001E-3</c:v>
                </c:pt>
                <c:pt idx="2623">
                  <c:v>-1.5100000000000001E-3</c:v>
                </c:pt>
                <c:pt idx="2624">
                  <c:v>-6.0999999999999997E-4</c:v>
                </c:pt>
                <c:pt idx="2625">
                  <c:v>2.0000000000000002E-5</c:v>
                </c:pt>
                <c:pt idx="2626">
                  <c:v>9.2000000000000003E-4</c:v>
                </c:pt>
                <c:pt idx="2627">
                  <c:v>1.5E-3</c:v>
                </c:pt>
                <c:pt idx="2628">
                  <c:v>2.3400000000000001E-3</c:v>
                </c:pt>
                <c:pt idx="2629">
                  <c:v>2.97E-3</c:v>
                </c:pt>
                <c:pt idx="2630">
                  <c:v>3.5500000000000002E-3</c:v>
                </c:pt>
                <c:pt idx="2631">
                  <c:v>4.2399999999999998E-3</c:v>
                </c:pt>
                <c:pt idx="2632">
                  <c:v>4.8700000000000002E-3</c:v>
                </c:pt>
                <c:pt idx="2633">
                  <c:v>5.2900000000000004E-3</c:v>
                </c:pt>
                <c:pt idx="2634">
                  <c:v>5.7099999999999998E-3</c:v>
                </c:pt>
                <c:pt idx="2635">
                  <c:v>6.1900000000000002E-3</c:v>
                </c:pt>
                <c:pt idx="2636">
                  <c:v>6.4999999999999997E-3</c:v>
                </c:pt>
                <c:pt idx="2637">
                  <c:v>6.77E-3</c:v>
                </c:pt>
                <c:pt idx="2638">
                  <c:v>7.0299999999999998E-3</c:v>
                </c:pt>
                <c:pt idx="2639">
                  <c:v>7.1399999999999996E-3</c:v>
                </c:pt>
                <c:pt idx="2640">
                  <c:v>7.3499999999999998E-3</c:v>
                </c:pt>
                <c:pt idx="2641">
                  <c:v>7.3499999999999998E-3</c:v>
                </c:pt>
                <c:pt idx="2642">
                  <c:v>7.4000000000000003E-3</c:v>
                </c:pt>
                <c:pt idx="2643">
                  <c:v>7.3499999999999998E-3</c:v>
                </c:pt>
                <c:pt idx="2644">
                  <c:v>7.2399999999999999E-3</c:v>
                </c:pt>
                <c:pt idx="2645">
                  <c:v>7.1399999999999996E-3</c:v>
                </c:pt>
                <c:pt idx="2646">
                  <c:v>7.0299999999999998E-3</c:v>
                </c:pt>
                <c:pt idx="2647">
                  <c:v>6.8199999999999997E-3</c:v>
                </c:pt>
                <c:pt idx="2648">
                  <c:v>6.77E-3</c:v>
                </c:pt>
                <c:pt idx="2649">
                  <c:v>6.4999999999999997E-3</c:v>
                </c:pt>
                <c:pt idx="2650">
                  <c:v>6.2899999999999996E-3</c:v>
                </c:pt>
                <c:pt idx="2651">
                  <c:v>6.0299999999999998E-3</c:v>
                </c:pt>
                <c:pt idx="2652">
                  <c:v>5.8700000000000002E-3</c:v>
                </c:pt>
                <c:pt idx="2653">
                  <c:v>5.6100000000000004E-3</c:v>
                </c:pt>
                <c:pt idx="2654">
                  <c:v>5.4000000000000003E-3</c:v>
                </c:pt>
                <c:pt idx="2655">
                  <c:v>5.13E-3</c:v>
                </c:pt>
                <c:pt idx="2656">
                  <c:v>4.9199999999999999E-3</c:v>
                </c:pt>
                <c:pt idx="2657">
                  <c:v>4.7600000000000003E-3</c:v>
                </c:pt>
                <c:pt idx="2658">
                  <c:v>4.7099999999999998E-3</c:v>
                </c:pt>
                <c:pt idx="2659">
                  <c:v>4.4999999999999997E-3</c:v>
                </c:pt>
                <c:pt idx="2660">
                  <c:v>4.4999999999999997E-3</c:v>
                </c:pt>
                <c:pt idx="2661">
                  <c:v>4.4000000000000003E-3</c:v>
                </c:pt>
                <c:pt idx="2662">
                  <c:v>4.4000000000000003E-3</c:v>
                </c:pt>
                <c:pt idx="2663">
                  <c:v>4.4000000000000003E-3</c:v>
                </c:pt>
                <c:pt idx="2664">
                  <c:v>4.4000000000000003E-3</c:v>
                </c:pt>
                <c:pt idx="2665">
                  <c:v>4.45E-3</c:v>
                </c:pt>
                <c:pt idx="2666">
                  <c:v>4.7099999999999998E-3</c:v>
                </c:pt>
                <c:pt idx="2667">
                  <c:v>4.7600000000000003E-3</c:v>
                </c:pt>
                <c:pt idx="2668">
                  <c:v>4.9800000000000001E-3</c:v>
                </c:pt>
                <c:pt idx="2669">
                  <c:v>5.0299999999999997E-3</c:v>
                </c:pt>
                <c:pt idx="2670">
                  <c:v>5.3400000000000001E-3</c:v>
                </c:pt>
                <c:pt idx="2671">
                  <c:v>5.3400000000000001E-3</c:v>
                </c:pt>
                <c:pt idx="2672">
                  <c:v>5.4999999999999997E-3</c:v>
                </c:pt>
                <c:pt idx="2673">
                  <c:v>5.77E-3</c:v>
                </c:pt>
                <c:pt idx="2674">
                  <c:v>5.9800000000000001E-3</c:v>
                </c:pt>
                <c:pt idx="2675">
                  <c:v>6.0299999999999998E-3</c:v>
                </c:pt>
                <c:pt idx="2676">
                  <c:v>6.3499999999999997E-3</c:v>
                </c:pt>
                <c:pt idx="2677">
                  <c:v>6.45E-3</c:v>
                </c:pt>
                <c:pt idx="2678">
                  <c:v>6.4999999999999997E-3</c:v>
                </c:pt>
                <c:pt idx="2679">
                  <c:v>6.6100000000000004E-3</c:v>
                </c:pt>
                <c:pt idx="2680">
                  <c:v>6.77E-3</c:v>
                </c:pt>
                <c:pt idx="2681">
                  <c:v>6.7099999999999998E-3</c:v>
                </c:pt>
                <c:pt idx="2682">
                  <c:v>6.8199999999999997E-3</c:v>
                </c:pt>
                <c:pt idx="2683">
                  <c:v>6.8199999999999997E-3</c:v>
                </c:pt>
                <c:pt idx="2684">
                  <c:v>6.77E-3</c:v>
                </c:pt>
                <c:pt idx="2685">
                  <c:v>6.6600000000000001E-3</c:v>
                </c:pt>
                <c:pt idx="2686">
                  <c:v>6.4000000000000003E-3</c:v>
                </c:pt>
                <c:pt idx="2687">
                  <c:v>6.4000000000000003E-3</c:v>
                </c:pt>
                <c:pt idx="2688">
                  <c:v>6.13E-3</c:v>
                </c:pt>
                <c:pt idx="2689">
                  <c:v>5.8700000000000002E-3</c:v>
                </c:pt>
                <c:pt idx="2690">
                  <c:v>5.6600000000000001E-3</c:v>
                </c:pt>
                <c:pt idx="2691">
                  <c:v>5.45E-3</c:v>
                </c:pt>
                <c:pt idx="2692">
                  <c:v>5.13E-3</c:v>
                </c:pt>
                <c:pt idx="2693">
                  <c:v>4.8199999999999996E-3</c:v>
                </c:pt>
                <c:pt idx="2694">
                  <c:v>4.45E-3</c:v>
                </c:pt>
                <c:pt idx="2695">
                  <c:v>4.0800000000000003E-3</c:v>
                </c:pt>
                <c:pt idx="2696">
                  <c:v>3.8700000000000002E-3</c:v>
                </c:pt>
                <c:pt idx="2697">
                  <c:v>3.4499999999999999E-3</c:v>
                </c:pt>
                <c:pt idx="2698">
                  <c:v>3.0300000000000001E-3</c:v>
                </c:pt>
                <c:pt idx="2699">
                  <c:v>2.66E-3</c:v>
                </c:pt>
                <c:pt idx="2700">
                  <c:v>2.3900000000000002E-3</c:v>
                </c:pt>
                <c:pt idx="2701">
                  <c:v>1.92E-3</c:v>
                </c:pt>
                <c:pt idx="2702">
                  <c:v>1.6000000000000001E-3</c:v>
                </c:pt>
                <c:pt idx="2703">
                  <c:v>1.23E-3</c:v>
                </c:pt>
                <c:pt idx="2704">
                  <c:v>9.2000000000000003E-4</c:v>
                </c:pt>
                <c:pt idx="2705">
                  <c:v>5.9999999999999995E-4</c:v>
                </c:pt>
                <c:pt idx="2706">
                  <c:v>2.3000000000000001E-4</c:v>
                </c:pt>
                <c:pt idx="2707">
                  <c:v>-8.0000000000000007E-5</c:v>
                </c:pt>
                <c:pt idx="2708">
                  <c:v>-1.9000000000000001E-4</c:v>
                </c:pt>
                <c:pt idx="2709">
                  <c:v>-5.0000000000000001E-4</c:v>
                </c:pt>
                <c:pt idx="2710">
                  <c:v>-8.1999999999999998E-4</c:v>
                </c:pt>
                <c:pt idx="2711">
                  <c:v>-1.14E-3</c:v>
                </c:pt>
                <c:pt idx="2712">
                  <c:v>-1.24E-3</c:v>
                </c:pt>
                <c:pt idx="2713">
                  <c:v>-1.56E-3</c:v>
                </c:pt>
                <c:pt idx="2714">
                  <c:v>-1.72E-3</c:v>
                </c:pt>
                <c:pt idx="2715">
                  <c:v>-1.9300000000000001E-3</c:v>
                </c:pt>
                <c:pt idx="2716">
                  <c:v>-2.1900000000000001E-3</c:v>
                </c:pt>
                <c:pt idx="2717">
                  <c:v>-2.3500000000000001E-3</c:v>
                </c:pt>
                <c:pt idx="2718">
                  <c:v>-2.6700000000000001E-3</c:v>
                </c:pt>
                <c:pt idx="2719">
                  <c:v>-2.7699999999999999E-3</c:v>
                </c:pt>
                <c:pt idx="2720">
                  <c:v>-3.0300000000000001E-3</c:v>
                </c:pt>
                <c:pt idx="2721">
                  <c:v>-3.1900000000000001E-3</c:v>
                </c:pt>
                <c:pt idx="2722">
                  <c:v>-3.3999999999999998E-3</c:v>
                </c:pt>
                <c:pt idx="2723">
                  <c:v>-3.6099999999999999E-3</c:v>
                </c:pt>
                <c:pt idx="2724">
                  <c:v>-3.7200000000000002E-3</c:v>
                </c:pt>
                <c:pt idx="2725">
                  <c:v>-3.8800000000000002E-3</c:v>
                </c:pt>
                <c:pt idx="2726">
                  <c:v>-4.0400000000000002E-3</c:v>
                </c:pt>
                <c:pt idx="2727">
                  <c:v>-4.1900000000000001E-3</c:v>
                </c:pt>
                <c:pt idx="2728">
                  <c:v>-4.2500000000000003E-3</c:v>
                </c:pt>
                <c:pt idx="2729">
                  <c:v>-4.4600000000000004E-3</c:v>
                </c:pt>
                <c:pt idx="2730">
                  <c:v>-4.4600000000000004E-3</c:v>
                </c:pt>
                <c:pt idx="2731">
                  <c:v>-4.5100000000000001E-3</c:v>
                </c:pt>
                <c:pt idx="2732">
                  <c:v>-4.6100000000000004E-3</c:v>
                </c:pt>
                <c:pt idx="2733">
                  <c:v>-4.6699999999999997E-3</c:v>
                </c:pt>
                <c:pt idx="2734">
                  <c:v>-4.7200000000000002E-3</c:v>
                </c:pt>
                <c:pt idx="2735">
                  <c:v>-4.6100000000000004E-3</c:v>
                </c:pt>
                <c:pt idx="2736">
                  <c:v>-4.5599999999999998E-3</c:v>
                </c:pt>
                <c:pt idx="2737">
                  <c:v>-4.4000000000000003E-3</c:v>
                </c:pt>
                <c:pt idx="2738">
                  <c:v>-4.2500000000000003E-3</c:v>
                </c:pt>
                <c:pt idx="2739">
                  <c:v>-4.0400000000000002E-3</c:v>
                </c:pt>
                <c:pt idx="2740">
                  <c:v>-3.7699999999999999E-3</c:v>
                </c:pt>
                <c:pt idx="2741">
                  <c:v>-3.5599999999999998E-3</c:v>
                </c:pt>
                <c:pt idx="2742">
                  <c:v>-3.0300000000000001E-3</c:v>
                </c:pt>
                <c:pt idx="2743">
                  <c:v>-2.7200000000000002E-3</c:v>
                </c:pt>
                <c:pt idx="2744">
                  <c:v>-2.2399999999999998E-3</c:v>
                </c:pt>
                <c:pt idx="2745">
                  <c:v>-1.72E-3</c:v>
                </c:pt>
                <c:pt idx="2746">
                  <c:v>-1.08E-3</c:v>
                </c:pt>
                <c:pt idx="2747">
                  <c:v>-5.5999999999999995E-4</c:v>
                </c:pt>
                <c:pt idx="2748">
                  <c:v>2.3000000000000001E-4</c:v>
                </c:pt>
                <c:pt idx="2749">
                  <c:v>8.7000000000000001E-4</c:v>
                </c:pt>
                <c:pt idx="2750">
                  <c:v>1.66E-3</c:v>
                </c:pt>
                <c:pt idx="2751">
                  <c:v>2.3400000000000001E-3</c:v>
                </c:pt>
                <c:pt idx="2752">
                  <c:v>3.0799999999999998E-3</c:v>
                </c:pt>
                <c:pt idx="2753">
                  <c:v>3.9699999999999996E-3</c:v>
                </c:pt>
                <c:pt idx="2754">
                  <c:v>4.8700000000000002E-3</c:v>
                </c:pt>
                <c:pt idx="2755">
                  <c:v>5.6600000000000001E-3</c:v>
                </c:pt>
                <c:pt idx="2756">
                  <c:v>6.4999999999999997E-3</c:v>
                </c:pt>
                <c:pt idx="2757">
                  <c:v>7.3499999999999998E-3</c:v>
                </c:pt>
                <c:pt idx="2758">
                  <c:v>8.1899999999999994E-3</c:v>
                </c:pt>
                <c:pt idx="2759">
                  <c:v>8.9800000000000001E-3</c:v>
                </c:pt>
                <c:pt idx="2760">
                  <c:v>9.7699999999999992E-3</c:v>
                </c:pt>
                <c:pt idx="2761">
                  <c:v>1.051E-2</c:v>
                </c:pt>
                <c:pt idx="2762">
                  <c:v>1.1299999999999999E-2</c:v>
                </c:pt>
                <c:pt idx="2763">
                  <c:v>1.193E-2</c:v>
                </c:pt>
                <c:pt idx="2764">
                  <c:v>1.256E-2</c:v>
                </c:pt>
                <c:pt idx="2765">
                  <c:v>1.304E-2</c:v>
                </c:pt>
                <c:pt idx="2766">
                  <c:v>1.3559999999999999E-2</c:v>
                </c:pt>
                <c:pt idx="2767">
                  <c:v>1.404E-2</c:v>
                </c:pt>
                <c:pt idx="2768">
                  <c:v>1.4409999999999999E-2</c:v>
                </c:pt>
                <c:pt idx="2769">
                  <c:v>1.4619999999999999E-2</c:v>
                </c:pt>
                <c:pt idx="2770">
                  <c:v>1.4880000000000001E-2</c:v>
                </c:pt>
                <c:pt idx="2771">
                  <c:v>1.5140000000000001E-2</c:v>
                </c:pt>
                <c:pt idx="2772">
                  <c:v>1.5140000000000001E-2</c:v>
                </c:pt>
                <c:pt idx="2773">
                  <c:v>1.5089999999999999E-2</c:v>
                </c:pt>
                <c:pt idx="2774">
                  <c:v>1.499E-2</c:v>
                </c:pt>
                <c:pt idx="2775">
                  <c:v>1.478E-2</c:v>
                </c:pt>
                <c:pt idx="2776">
                  <c:v>1.4460000000000001E-2</c:v>
                </c:pt>
                <c:pt idx="2777">
                  <c:v>1.4200000000000001E-2</c:v>
                </c:pt>
                <c:pt idx="2778">
                  <c:v>1.383E-2</c:v>
                </c:pt>
                <c:pt idx="2779">
                  <c:v>1.3299999999999999E-2</c:v>
                </c:pt>
                <c:pt idx="2780">
                  <c:v>1.272E-2</c:v>
                </c:pt>
                <c:pt idx="2781">
                  <c:v>1.23E-2</c:v>
                </c:pt>
                <c:pt idx="2782">
                  <c:v>1.1610000000000001E-2</c:v>
                </c:pt>
                <c:pt idx="2783">
                  <c:v>1.093E-2</c:v>
                </c:pt>
                <c:pt idx="2784">
                  <c:v>1.0189999999999999E-2</c:v>
                </c:pt>
                <c:pt idx="2785">
                  <c:v>9.5600000000000008E-3</c:v>
                </c:pt>
                <c:pt idx="2786">
                  <c:v>8.7200000000000003E-3</c:v>
                </c:pt>
                <c:pt idx="2787">
                  <c:v>7.9799999999999992E-3</c:v>
                </c:pt>
                <c:pt idx="2788">
                  <c:v>7.3499999999999998E-3</c:v>
                </c:pt>
                <c:pt idx="2789">
                  <c:v>6.45E-3</c:v>
                </c:pt>
                <c:pt idx="2790">
                  <c:v>5.77E-3</c:v>
                </c:pt>
                <c:pt idx="2791">
                  <c:v>4.9800000000000001E-3</c:v>
                </c:pt>
                <c:pt idx="2792">
                  <c:v>4.2900000000000004E-3</c:v>
                </c:pt>
                <c:pt idx="2793">
                  <c:v>3.3899999999999998E-3</c:v>
                </c:pt>
                <c:pt idx="2794">
                  <c:v>2.81E-3</c:v>
                </c:pt>
                <c:pt idx="2795">
                  <c:v>2.3400000000000001E-3</c:v>
                </c:pt>
                <c:pt idx="2796">
                  <c:v>1.7099999999999999E-3</c:v>
                </c:pt>
                <c:pt idx="2797">
                  <c:v>1.08E-3</c:v>
                </c:pt>
                <c:pt idx="2798">
                  <c:v>7.1000000000000002E-4</c:v>
                </c:pt>
                <c:pt idx="2799">
                  <c:v>2.3000000000000001E-4</c:v>
                </c:pt>
                <c:pt idx="2800">
                  <c:v>-1.9000000000000001E-4</c:v>
                </c:pt>
                <c:pt idx="2801">
                  <c:v>-5.5999999999999995E-4</c:v>
                </c:pt>
                <c:pt idx="2802">
                  <c:v>-6.6E-4</c:v>
                </c:pt>
                <c:pt idx="2803">
                  <c:v>-9.3000000000000005E-4</c:v>
                </c:pt>
                <c:pt idx="2804">
                  <c:v>-1.08E-3</c:v>
                </c:pt>
                <c:pt idx="2805">
                  <c:v>-1.14E-3</c:v>
                </c:pt>
                <c:pt idx="2806">
                  <c:v>-1.24E-3</c:v>
                </c:pt>
                <c:pt idx="2807">
                  <c:v>-1.14E-3</c:v>
                </c:pt>
                <c:pt idx="2808">
                  <c:v>-1.14E-3</c:v>
                </c:pt>
                <c:pt idx="2809">
                  <c:v>-1.14E-3</c:v>
                </c:pt>
                <c:pt idx="2810">
                  <c:v>-9.7999999999999997E-4</c:v>
                </c:pt>
                <c:pt idx="2811">
                  <c:v>-7.2000000000000005E-4</c:v>
                </c:pt>
                <c:pt idx="2812">
                  <c:v>-5.0000000000000001E-4</c:v>
                </c:pt>
                <c:pt idx="2813">
                  <c:v>-2.9E-4</c:v>
                </c:pt>
                <c:pt idx="2814">
                  <c:v>6.9999999999999994E-5</c:v>
                </c:pt>
                <c:pt idx="2815">
                  <c:v>3.8999999999999999E-4</c:v>
                </c:pt>
                <c:pt idx="2816">
                  <c:v>6.4999999999999997E-4</c:v>
                </c:pt>
                <c:pt idx="2817">
                  <c:v>1.0200000000000001E-3</c:v>
                </c:pt>
                <c:pt idx="2818">
                  <c:v>1.34E-3</c:v>
                </c:pt>
                <c:pt idx="2819">
                  <c:v>1.66E-3</c:v>
                </c:pt>
                <c:pt idx="2820">
                  <c:v>2.0799999999999998E-3</c:v>
                </c:pt>
                <c:pt idx="2821">
                  <c:v>2.4499999999999999E-3</c:v>
                </c:pt>
                <c:pt idx="2822">
                  <c:v>2.7100000000000002E-3</c:v>
                </c:pt>
                <c:pt idx="2823">
                  <c:v>3.0300000000000001E-3</c:v>
                </c:pt>
                <c:pt idx="2824">
                  <c:v>3.3899999999999998E-3</c:v>
                </c:pt>
                <c:pt idx="2825">
                  <c:v>3.6600000000000001E-3</c:v>
                </c:pt>
                <c:pt idx="2826">
                  <c:v>4.0299999999999997E-3</c:v>
                </c:pt>
                <c:pt idx="2827">
                  <c:v>4.2399999999999998E-3</c:v>
                </c:pt>
                <c:pt idx="2828">
                  <c:v>4.4999999999999997E-3</c:v>
                </c:pt>
                <c:pt idx="2829">
                  <c:v>4.7600000000000003E-3</c:v>
                </c:pt>
                <c:pt idx="2830">
                  <c:v>5.0299999999999997E-3</c:v>
                </c:pt>
                <c:pt idx="2831">
                  <c:v>5.13E-3</c:v>
                </c:pt>
                <c:pt idx="2832">
                  <c:v>5.2399999999999999E-3</c:v>
                </c:pt>
                <c:pt idx="2833">
                  <c:v>5.45E-3</c:v>
                </c:pt>
                <c:pt idx="2834">
                  <c:v>5.6600000000000001E-3</c:v>
                </c:pt>
                <c:pt idx="2835">
                  <c:v>5.7099999999999998E-3</c:v>
                </c:pt>
                <c:pt idx="2836">
                  <c:v>5.7099999999999998E-3</c:v>
                </c:pt>
                <c:pt idx="2837">
                  <c:v>5.77E-3</c:v>
                </c:pt>
                <c:pt idx="2838">
                  <c:v>5.77E-3</c:v>
                </c:pt>
                <c:pt idx="2839">
                  <c:v>5.77E-3</c:v>
                </c:pt>
                <c:pt idx="2840">
                  <c:v>5.7099999999999998E-3</c:v>
                </c:pt>
                <c:pt idx="2841">
                  <c:v>5.77E-3</c:v>
                </c:pt>
                <c:pt idx="2842">
                  <c:v>5.7099999999999998E-3</c:v>
                </c:pt>
                <c:pt idx="2843">
                  <c:v>5.7099999999999998E-3</c:v>
                </c:pt>
                <c:pt idx="2844">
                  <c:v>5.6100000000000004E-3</c:v>
                </c:pt>
                <c:pt idx="2845">
                  <c:v>5.5500000000000002E-3</c:v>
                </c:pt>
                <c:pt idx="2846">
                  <c:v>5.4000000000000003E-3</c:v>
                </c:pt>
                <c:pt idx="2847">
                  <c:v>5.2900000000000004E-3</c:v>
                </c:pt>
                <c:pt idx="2848">
                  <c:v>5.1900000000000002E-3</c:v>
                </c:pt>
                <c:pt idx="2849">
                  <c:v>5.0800000000000003E-3</c:v>
                </c:pt>
                <c:pt idx="2850">
                  <c:v>5.0800000000000003E-3</c:v>
                </c:pt>
                <c:pt idx="2851">
                  <c:v>4.8700000000000002E-3</c:v>
                </c:pt>
                <c:pt idx="2852">
                  <c:v>4.8199999999999996E-3</c:v>
                </c:pt>
                <c:pt idx="2853">
                  <c:v>4.6100000000000004E-3</c:v>
                </c:pt>
                <c:pt idx="2854">
                  <c:v>4.6100000000000004E-3</c:v>
                </c:pt>
                <c:pt idx="2855">
                  <c:v>4.4999999999999997E-3</c:v>
                </c:pt>
                <c:pt idx="2856">
                  <c:v>4.3400000000000001E-3</c:v>
                </c:pt>
                <c:pt idx="2857">
                  <c:v>4.3400000000000001E-3</c:v>
                </c:pt>
                <c:pt idx="2858">
                  <c:v>4.2900000000000004E-3</c:v>
                </c:pt>
                <c:pt idx="2859">
                  <c:v>4.1799999999999997E-3</c:v>
                </c:pt>
                <c:pt idx="2860">
                  <c:v>4.13E-3</c:v>
                </c:pt>
                <c:pt idx="2861">
                  <c:v>4.0299999999999997E-3</c:v>
                </c:pt>
                <c:pt idx="2862">
                  <c:v>3.9699999999999996E-3</c:v>
                </c:pt>
                <c:pt idx="2863">
                  <c:v>3.9199999999999999E-3</c:v>
                </c:pt>
                <c:pt idx="2864">
                  <c:v>3.8700000000000002E-3</c:v>
                </c:pt>
                <c:pt idx="2865">
                  <c:v>3.8700000000000002E-3</c:v>
                </c:pt>
                <c:pt idx="2866">
                  <c:v>3.82E-3</c:v>
                </c:pt>
                <c:pt idx="2867">
                  <c:v>3.82E-3</c:v>
                </c:pt>
                <c:pt idx="2868">
                  <c:v>3.7599999999999999E-3</c:v>
                </c:pt>
                <c:pt idx="2869">
                  <c:v>3.7599999999999999E-3</c:v>
                </c:pt>
                <c:pt idx="2870">
                  <c:v>3.6600000000000001E-3</c:v>
                </c:pt>
                <c:pt idx="2871">
                  <c:v>3.6099999999999999E-3</c:v>
                </c:pt>
                <c:pt idx="2872">
                  <c:v>3.6099999999999999E-3</c:v>
                </c:pt>
                <c:pt idx="2873">
                  <c:v>3.4499999999999999E-3</c:v>
                </c:pt>
                <c:pt idx="2874">
                  <c:v>3.3899999999999998E-3</c:v>
                </c:pt>
                <c:pt idx="2875">
                  <c:v>3.29E-3</c:v>
                </c:pt>
                <c:pt idx="2876">
                  <c:v>3.2399999999999998E-3</c:v>
                </c:pt>
                <c:pt idx="2877">
                  <c:v>3.0300000000000001E-3</c:v>
                </c:pt>
                <c:pt idx="2878">
                  <c:v>2.8700000000000002E-3</c:v>
                </c:pt>
                <c:pt idx="2879">
                  <c:v>2.7599999999999999E-3</c:v>
                </c:pt>
                <c:pt idx="2880">
                  <c:v>2.4499999999999999E-3</c:v>
                </c:pt>
                <c:pt idx="2881">
                  <c:v>2.2899999999999999E-3</c:v>
                </c:pt>
                <c:pt idx="2882">
                  <c:v>2.0799999999999998E-3</c:v>
                </c:pt>
                <c:pt idx="2883">
                  <c:v>1.7600000000000001E-3</c:v>
                </c:pt>
                <c:pt idx="2884">
                  <c:v>1.4400000000000001E-3</c:v>
                </c:pt>
                <c:pt idx="2885">
                  <c:v>1.1800000000000001E-3</c:v>
                </c:pt>
                <c:pt idx="2886">
                  <c:v>7.6000000000000004E-4</c:v>
                </c:pt>
                <c:pt idx="2887">
                  <c:v>3.4000000000000002E-4</c:v>
                </c:pt>
                <c:pt idx="2888">
                  <c:v>2.0000000000000002E-5</c:v>
                </c:pt>
                <c:pt idx="2889">
                  <c:v>-5.5999999999999995E-4</c:v>
                </c:pt>
                <c:pt idx="2890">
                  <c:v>-9.3000000000000005E-4</c:v>
                </c:pt>
                <c:pt idx="2891">
                  <c:v>-1.3500000000000001E-3</c:v>
                </c:pt>
                <c:pt idx="2892">
                  <c:v>-1.8699999999999999E-3</c:v>
                </c:pt>
                <c:pt idx="2893">
                  <c:v>-2.3999999999999998E-3</c:v>
                </c:pt>
                <c:pt idx="2894">
                  <c:v>-2.9299999999999999E-3</c:v>
                </c:pt>
                <c:pt idx="2895">
                  <c:v>-3.3999999999999998E-3</c:v>
                </c:pt>
                <c:pt idx="2896">
                  <c:v>-3.8800000000000002E-3</c:v>
                </c:pt>
                <c:pt idx="2897">
                  <c:v>-4.4000000000000003E-3</c:v>
                </c:pt>
                <c:pt idx="2898">
                  <c:v>-4.9300000000000004E-3</c:v>
                </c:pt>
                <c:pt idx="2899">
                  <c:v>-5.5100000000000001E-3</c:v>
                </c:pt>
                <c:pt idx="2900">
                  <c:v>-6.0400000000000002E-3</c:v>
                </c:pt>
                <c:pt idx="2901">
                  <c:v>-6.5100000000000002E-3</c:v>
                </c:pt>
                <c:pt idx="2902">
                  <c:v>-7.0400000000000003E-3</c:v>
                </c:pt>
                <c:pt idx="2903">
                  <c:v>-7.5700000000000003E-3</c:v>
                </c:pt>
                <c:pt idx="2904">
                  <c:v>-7.9299999999999995E-3</c:v>
                </c:pt>
                <c:pt idx="2905">
                  <c:v>-8.3599999999999994E-3</c:v>
                </c:pt>
                <c:pt idx="2906">
                  <c:v>-8.7200000000000003E-3</c:v>
                </c:pt>
                <c:pt idx="2907">
                  <c:v>-9.1999999999999998E-3</c:v>
                </c:pt>
                <c:pt idx="2908">
                  <c:v>-9.4599999999999997E-3</c:v>
                </c:pt>
                <c:pt idx="2909">
                  <c:v>-9.7300000000000008E-3</c:v>
                </c:pt>
                <c:pt idx="2910">
                  <c:v>-9.8799999999999999E-3</c:v>
                </c:pt>
                <c:pt idx="2911">
                  <c:v>-1.009E-2</c:v>
                </c:pt>
                <c:pt idx="2912">
                  <c:v>-1.0200000000000001E-2</c:v>
                </c:pt>
                <c:pt idx="2913">
                  <c:v>-1.0359999999999999E-2</c:v>
                </c:pt>
                <c:pt idx="2914">
                  <c:v>-1.0410000000000001E-2</c:v>
                </c:pt>
                <c:pt idx="2915">
                  <c:v>-1.0410000000000001E-2</c:v>
                </c:pt>
                <c:pt idx="2916">
                  <c:v>-1.031E-2</c:v>
                </c:pt>
                <c:pt idx="2917">
                  <c:v>-1.025E-2</c:v>
                </c:pt>
                <c:pt idx="2918">
                  <c:v>-1.009E-2</c:v>
                </c:pt>
                <c:pt idx="2919">
                  <c:v>-9.9399999999999992E-3</c:v>
                </c:pt>
                <c:pt idx="2920">
                  <c:v>-9.7800000000000005E-3</c:v>
                </c:pt>
                <c:pt idx="2921">
                  <c:v>-9.5200000000000007E-3</c:v>
                </c:pt>
                <c:pt idx="2922">
                  <c:v>-9.1500000000000001E-3</c:v>
                </c:pt>
                <c:pt idx="2923">
                  <c:v>-8.94E-3</c:v>
                </c:pt>
                <c:pt idx="2924">
                  <c:v>-8.5100000000000002E-3</c:v>
                </c:pt>
                <c:pt idx="2925">
                  <c:v>-8.2000000000000007E-3</c:v>
                </c:pt>
                <c:pt idx="2926">
                  <c:v>-7.8799999999999999E-3</c:v>
                </c:pt>
                <c:pt idx="2927">
                  <c:v>-7.5100000000000002E-3</c:v>
                </c:pt>
                <c:pt idx="2928">
                  <c:v>-7.0899999999999999E-3</c:v>
                </c:pt>
                <c:pt idx="2929">
                  <c:v>-6.7200000000000003E-3</c:v>
                </c:pt>
                <c:pt idx="2930">
                  <c:v>-6.3499999999999997E-3</c:v>
                </c:pt>
                <c:pt idx="2931">
                  <c:v>-5.9800000000000001E-3</c:v>
                </c:pt>
                <c:pt idx="2932">
                  <c:v>-5.62E-3</c:v>
                </c:pt>
                <c:pt idx="2933">
                  <c:v>-5.2500000000000003E-3</c:v>
                </c:pt>
                <c:pt idx="2934">
                  <c:v>-4.9300000000000004E-3</c:v>
                </c:pt>
                <c:pt idx="2935">
                  <c:v>-4.6699999999999997E-3</c:v>
                </c:pt>
                <c:pt idx="2936">
                  <c:v>-4.4600000000000004E-3</c:v>
                </c:pt>
                <c:pt idx="2937">
                  <c:v>-4.3E-3</c:v>
                </c:pt>
                <c:pt idx="2938">
                  <c:v>-3.98E-3</c:v>
                </c:pt>
                <c:pt idx="2939">
                  <c:v>-3.7200000000000002E-3</c:v>
                </c:pt>
                <c:pt idx="2940">
                  <c:v>-3.5599999999999998E-3</c:v>
                </c:pt>
                <c:pt idx="2941">
                  <c:v>-3.46E-3</c:v>
                </c:pt>
                <c:pt idx="2942">
                  <c:v>-3.3999999999999998E-3</c:v>
                </c:pt>
                <c:pt idx="2943">
                  <c:v>-3.3500000000000001E-3</c:v>
                </c:pt>
                <c:pt idx="2944">
                  <c:v>-3.3500000000000001E-3</c:v>
                </c:pt>
                <c:pt idx="2945">
                  <c:v>-3.3999999999999998E-3</c:v>
                </c:pt>
                <c:pt idx="2946">
                  <c:v>-3.3E-3</c:v>
                </c:pt>
                <c:pt idx="2947">
                  <c:v>-3.3500000000000001E-3</c:v>
                </c:pt>
                <c:pt idx="2948">
                  <c:v>-3.3500000000000001E-3</c:v>
                </c:pt>
                <c:pt idx="2949">
                  <c:v>-3.46E-3</c:v>
                </c:pt>
                <c:pt idx="2950">
                  <c:v>-3.6099999999999999E-3</c:v>
                </c:pt>
                <c:pt idx="2951">
                  <c:v>-3.6700000000000001E-3</c:v>
                </c:pt>
                <c:pt idx="2952">
                  <c:v>-3.9300000000000003E-3</c:v>
                </c:pt>
                <c:pt idx="2953">
                  <c:v>-3.98E-3</c:v>
                </c:pt>
                <c:pt idx="2954">
                  <c:v>-4.0899999999999999E-3</c:v>
                </c:pt>
                <c:pt idx="2955">
                  <c:v>-4.1900000000000001E-3</c:v>
                </c:pt>
                <c:pt idx="2956">
                  <c:v>-4.3E-3</c:v>
                </c:pt>
                <c:pt idx="2957">
                  <c:v>-4.4600000000000004E-3</c:v>
                </c:pt>
                <c:pt idx="2958">
                  <c:v>-4.5599999999999998E-3</c:v>
                </c:pt>
                <c:pt idx="2959">
                  <c:v>-4.6100000000000004E-3</c:v>
                </c:pt>
                <c:pt idx="2960">
                  <c:v>-4.7699999999999999E-3</c:v>
                </c:pt>
                <c:pt idx="2961">
                  <c:v>-4.7699999999999999E-3</c:v>
                </c:pt>
                <c:pt idx="2962">
                  <c:v>-4.8300000000000001E-3</c:v>
                </c:pt>
                <c:pt idx="2963">
                  <c:v>-4.8799999999999998E-3</c:v>
                </c:pt>
                <c:pt idx="2964">
                  <c:v>-4.8799999999999998E-3</c:v>
                </c:pt>
                <c:pt idx="2965">
                  <c:v>-4.9800000000000001E-3</c:v>
                </c:pt>
                <c:pt idx="2966">
                  <c:v>-5.0899999999999999E-3</c:v>
                </c:pt>
                <c:pt idx="2967">
                  <c:v>-4.9800000000000001E-3</c:v>
                </c:pt>
                <c:pt idx="2968">
                  <c:v>-4.9300000000000004E-3</c:v>
                </c:pt>
                <c:pt idx="2969">
                  <c:v>-4.9800000000000001E-3</c:v>
                </c:pt>
                <c:pt idx="2970">
                  <c:v>-5.0400000000000002E-3</c:v>
                </c:pt>
                <c:pt idx="2971">
                  <c:v>-4.9800000000000001E-3</c:v>
                </c:pt>
                <c:pt idx="2972">
                  <c:v>-4.9800000000000001E-3</c:v>
                </c:pt>
                <c:pt idx="2973">
                  <c:v>-4.8799999999999998E-3</c:v>
                </c:pt>
                <c:pt idx="2974">
                  <c:v>-4.9800000000000001E-3</c:v>
                </c:pt>
                <c:pt idx="2975">
                  <c:v>-4.8799999999999998E-3</c:v>
                </c:pt>
                <c:pt idx="2976">
                  <c:v>-4.8799999999999998E-3</c:v>
                </c:pt>
                <c:pt idx="2977">
                  <c:v>-4.8300000000000001E-3</c:v>
                </c:pt>
                <c:pt idx="2978">
                  <c:v>-4.8300000000000001E-3</c:v>
                </c:pt>
                <c:pt idx="2979">
                  <c:v>-4.8300000000000001E-3</c:v>
                </c:pt>
                <c:pt idx="2980">
                  <c:v>-4.8300000000000001E-3</c:v>
                </c:pt>
                <c:pt idx="2981">
                  <c:v>-4.7200000000000002E-3</c:v>
                </c:pt>
                <c:pt idx="2982">
                  <c:v>-4.8300000000000001E-3</c:v>
                </c:pt>
                <c:pt idx="2983">
                  <c:v>-4.7200000000000002E-3</c:v>
                </c:pt>
                <c:pt idx="2984">
                  <c:v>-4.6100000000000004E-3</c:v>
                </c:pt>
                <c:pt idx="2985">
                  <c:v>-4.6699999999999997E-3</c:v>
                </c:pt>
                <c:pt idx="2986">
                  <c:v>-4.6100000000000004E-3</c:v>
                </c:pt>
                <c:pt idx="2987">
                  <c:v>-4.5100000000000001E-3</c:v>
                </c:pt>
                <c:pt idx="2988">
                  <c:v>-4.3499999999999997E-3</c:v>
                </c:pt>
                <c:pt idx="2989">
                  <c:v>-4.2500000000000003E-3</c:v>
                </c:pt>
                <c:pt idx="2990">
                  <c:v>-4.0400000000000002E-3</c:v>
                </c:pt>
                <c:pt idx="2991">
                  <c:v>-3.9300000000000003E-3</c:v>
                </c:pt>
                <c:pt idx="2992">
                  <c:v>-3.82E-3</c:v>
                </c:pt>
                <c:pt idx="2993">
                  <c:v>-3.5100000000000001E-3</c:v>
                </c:pt>
                <c:pt idx="2994">
                  <c:v>-3.3500000000000001E-3</c:v>
                </c:pt>
                <c:pt idx="2995">
                  <c:v>-3.0300000000000001E-3</c:v>
                </c:pt>
                <c:pt idx="2996">
                  <c:v>-2.7200000000000002E-3</c:v>
                </c:pt>
                <c:pt idx="2997">
                  <c:v>-2.3999999999999998E-3</c:v>
                </c:pt>
                <c:pt idx="2998">
                  <c:v>-2.14E-3</c:v>
                </c:pt>
                <c:pt idx="2999">
                  <c:v>-1.72E-3</c:v>
                </c:pt>
                <c:pt idx="3000">
                  <c:v>-1.4E-3</c:v>
                </c:pt>
                <c:pt idx="3001">
                  <c:v>-9.7999999999999997E-4</c:v>
                </c:pt>
                <c:pt idx="3002">
                  <c:v>-6.0999999999999997E-4</c:v>
                </c:pt>
                <c:pt idx="3003">
                  <c:v>-1.9000000000000001E-4</c:v>
                </c:pt>
                <c:pt idx="3004">
                  <c:v>2.9E-4</c:v>
                </c:pt>
                <c:pt idx="3005">
                  <c:v>5.9999999999999995E-4</c:v>
                </c:pt>
                <c:pt idx="3006">
                  <c:v>1.0200000000000001E-3</c:v>
                </c:pt>
                <c:pt idx="3007">
                  <c:v>1.39E-3</c:v>
                </c:pt>
                <c:pt idx="3008">
                  <c:v>1.81E-3</c:v>
                </c:pt>
                <c:pt idx="3009">
                  <c:v>2.0799999999999998E-3</c:v>
                </c:pt>
                <c:pt idx="3010">
                  <c:v>2.4499999999999999E-3</c:v>
                </c:pt>
                <c:pt idx="3011">
                  <c:v>2.5999999999999999E-3</c:v>
                </c:pt>
                <c:pt idx="3012">
                  <c:v>2.8700000000000002E-3</c:v>
                </c:pt>
                <c:pt idx="3013">
                  <c:v>3.1800000000000001E-3</c:v>
                </c:pt>
                <c:pt idx="3014">
                  <c:v>3.2399999999999998E-3</c:v>
                </c:pt>
                <c:pt idx="3015">
                  <c:v>3.2399999999999998E-3</c:v>
                </c:pt>
                <c:pt idx="3016">
                  <c:v>3.29E-3</c:v>
                </c:pt>
                <c:pt idx="3017">
                  <c:v>3.1800000000000001E-3</c:v>
                </c:pt>
                <c:pt idx="3018">
                  <c:v>3.0799999999999998E-3</c:v>
                </c:pt>
                <c:pt idx="3019">
                  <c:v>2.97E-3</c:v>
                </c:pt>
                <c:pt idx="3020">
                  <c:v>2.7599999999999999E-3</c:v>
                </c:pt>
                <c:pt idx="3021">
                  <c:v>2.5000000000000001E-3</c:v>
                </c:pt>
                <c:pt idx="3022">
                  <c:v>2.2399999999999998E-3</c:v>
                </c:pt>
                <c:pt idx="3023">
                  <c:v>1.81E-3</c:v>
                </c:pt>
                <c:pt idx="3024">
                  <c:v>1.4400000000000001E-3</c:v>
                </c:pt>
                <c:pt idx="3025">
                  <c:v>9.7000000000000005E-4</c:v>
                </c:pt>
                <c:pt idx="3026">
                  <c:v>6.4999999999999997E-4</c:v>
                </c:pt>
                <c:pt idx="3027">
                  <c:v>1.2999999999999999E-4</c:v>
                </c:pt>
                <c:pt idx="3028">
                  <c:v>-3.5E-4</c:v>
                </c:pt>
                <c:pt idx="3029">
                  <c:v>-7.6999999999999996E-4</c:v>
                </c:pt>
                <c:pt idx="3030">
                  <c:v>-1.24E-3</c:v>
                </c:pt>
                <c:pt idx="3031">
                  <c:v>-1.6100000000000001E-3</c:v>
                </c:pt>
                <c:pt idx="3032">
                  <c:v>-2.0899999999999998E-3</c:v>
                </c:pt>
                <c:pt idx="3033">
                  <c:v>-2.3500000000000001E-3</c:v>
                </c:pt>
                <c:pt idx="3034">
                  <c:v>-2.7699999999999999E-3</c:v>
                </c:pt>
                <c:pt idx="3035">
                  <c:v>-2.98E-3</c:v>
                </c:pt>
                <c:pt idx="3036">
                  <c:v>-3.14E-3</c:v>
                </c:pt>
                <c:pt idx="3037">
                  <c:v>-3.3500000000000001E-3</c:v>
                </c:pt>
                <c:pt idx="3038">
                  <c:v>-3.5100000000000001E-3</c:v>
                </c:pt>
                <c:pt idx="3039">
                  <c:v>-3.5599999999999998E-3</c:v>
                </c:pt>
                <c:pt idx="3040">
                  <c:v>-3.5100000000000001E-3</c:v>
                </c:pt>
                <c:pt idx="3041">
                  <c:v>-3.3500000000000001E-3</c:v>
                </c:pt>
                <c:pt idx="3042">
                  <c:v>-3.14E-3</c:v>
                </c:pt>
                <c:pt idx="3043">
                  <c:v>-2.98E-3</c:v>
                </c:pt>
                <c:pt idx="3044">
                  <c:v>-2.5600000000000002E-3</c:v>
                </c:pt>
                <c:pt idx="3045">
                  <c:v>-2.2399999999999998E-3</c:v>
                </c:pt>
                <c:pt idx="3046">
                  <c:v>-1.8699999999999999E-3</c:v>
                </c:pt>
                <c:pt idx="3047">
                  <c:v>-1.5100000000000001E-3</c:v>
                </c:pt>
                <c:pt idx="3048">
                  <c:v>-9.3000000000000005E-4</c:v>
                </c:pt>
                <c:pt idx="3049">
                  <c:v>-4.4999999999999999E-4</c:v>
                </c:pt>
                <c:pt idx="3050">
                  <c:v>6.9999999999999994E-5</c:v>
                </c:pt>
                <c:pt idx="3051">
                  <c:v>5.9999999999999995E-4</c:v>
                </c:pt>
                <c:pt idx="3052">
                  <c:v>1.23E-3</c:v>
                </c:pt>
                <c:pt idx="3053">
                  <c:v>1.7099999999999999E-3</c:v>
                </c:pt>
                <c:pt idx="3054">
                  <c:v>2.3400000000000001E-3</c:v>
                </c:pt>
                <c:pt idx="3055">
                  <c:v>2.7599999999999999E-3</c:v>
                </c:pt>
                <c:pt idx="3056">
                  <c:v>3.1800000000000001E-3</c:v>
                </c:pt>
                <c:pt idx="3057">
                  <c:v>3.6099999999999999E-3</c:v>
                </c:pt>
                <c:pt idx="3058">
                  <c:v>4.0299999999999997E-3</c:v>
                </c:pt>
                <c:pt idx="3059">
                  <c:v>4.2399999999999998E-3</c:v>
                </c:pt>
                <c:pt idx="3060">
                  <c:v>4.5500000000000002E-3</c:v>
                </c:pt>
                <c:pt idx="3061">
                  <c:v>4.6600000000000001E-3</c:v>
                </c:pt>
                <c:pt idx="3062">
                  <c:v>4.8199999999999996E-3</c:v>
                </c:pt>
                <c:pt idx="3063">
                  <c:v>4.7600000000000003E-3</c:v>
                </c:pt>
                <c:pt idx="3064">
                  <c:v>4.8700000000000002E-3</c:v>
                </c:pt>
                <c:pt idx="3065">
                  <c:v>4.6600000000000001E-3</c:v>
                </c:pt>
                <c:pt idx="3066">
                  <c:v>4.4999999999999997E-3</c:v>
                </c:pt>
                <c:pt idx="3067">
                  <c:v>4.2399999999999998E-3</c:v>
                </c:pt>
                <c:pt idx="3068">
                  <c:v>3.9699999999999996E-3</c:v>
                </c:pt>
                <c:pt idx="3069">
                  <c:v>3.5500000000000002E-3</c:v>
                </c:pt>
                <c:pt idx="3070">
                  <c:v>3.2399999999999998E-3</c:v>
                </c:pt>
                <c:pt idx="3071">
                  <c:v>2.81E-3</c:v>
                </c:pt>
                <c:pt idx="3072">
                  <c:v>2.3900000000000002E-3</c:v>
                </c:pt>
                <c:pt idx="3073">
                  <c:v>1.81E-3</c:v>
                </c:pt>
                <c:pt idx="3074">
                  <c:v>1.4400000000000001E-3</c:v>
                </c:pt>
                <c:pt idx="3075">
                  <c:v>9.7000000000000005E-4</c:v>
                </c:pt>
                <c:pt idx="3076">
                  <c:v>5.5000000000000003E-4</c:v>
                </c:pt>
                <c:pt idx="3077">
                  <c:v>2.0000000000000002E-5</c:v>
                </c:pt>
                <c:pt idx="3078">
                  <c:v>-3.5E-4</c:v>
                </c:pt>
                <c:pt idx="3079">
                  <c:v>-6.6E-4</c:v>
                </c:pt>
                <c:pt idx="3080">
                  <c:v>-9.7999999999999997E-4</c:v>
                </c:pt>
                <c:pt idx="3081">
                  <c:v>-1.1900000000000001E-3</c:v>
                </c:pt>
                <c:pt idx="3082">
                  <c:v>-1.4499999999999999E-3</c:v>
                </c:pt>
                <c:pt idx="3083">
                  <c:v>-1.6100000000000001E-3</c:v>
                </c:pt>
                <c:pt idx="3084">
                  <c:v>-1.66E-3</c:v>
                </c:pt>
                <c:pt idx="3085">
                  <c:v>-1.66E-3</c:v>
                </c:pt>
                <c:pt idx="3086">
                  <c:v>-1.56E-3</c:v>
                </c:pt>
                <c:pt idx="3087">
                  <c:v>-1.4E-3</c:v>
                </c:pt>
                <c:pt idx="3088">
                  <c:v>-1.1900000000000001E-3</c:v>
                </c:pt>
                <c:pt idx="3089">
                  <c:v>-9.3000000000000005E-4</c:v>
                </c:pt>
                <c:pt idx="3090">
                  <c:v>-5.0000000000000001E-4</c:v>
                </c:pt>
                <c:pt idx="3091">
                  <c:v>-3.0000000000000001E-5</c:v>
                </c:pt>
                <c:pt idx="3092">
                  <c:v>4.4000000000000002E-4</c:v>
                </c:pt>
                <c:pt idx="3093">
                  <c:v>9.2000000000000003E-4</c:v>
                </c:pt>
                <c:pt idx="3094">
                  <c:v>1.5499999999999999E-3</c:v>
                </c:pt>
                <c:pt idx="3095">
                  <c:v>2.2399999999999998E-3</c:v>
                </c:pt>
                <c:pt idx="3096">
                  <c:v>2.8700000000000002E-3</c:v>
                </c:pt>
                <c:pt idx="3097">
                  <c:v>3.5500000000000002E-3</c:v>
                </c:pt>
                <c:pt idx="3098">
                  <c:v>4.2399999999999998E-3</c:v>
                </c:pt>
                <c:pt idx="3099">
                  <c:v>4.8700000000000002E-3</c:v>
                </c:pt>
                <c:pt idx="3100">
                  <c:v>5.4999999999999997E-3</c:v>
                </c:pt>
                <c:pt idx="3101">
                  <c:v>6.2399999999999999E-3</c:v>
                </c:pt>
                <c:pt idx="3102">
                  <c:v>6.77E-3</c:v>
                </c:pt>
                <c:pt idx="3103">
                  <c:v>7.4000000000000003E-3</c:v>
                </c:pt>
                <c:pt idx="3104">
                  <c:v>7.9299999999999995E-3</c:v>
                </c:pt>
                <c:pt idx="3105">
                  <c:v>8.3999999999999995E-3</c:v>
                </c:pt>
                <c:pt idx="3106">
                  <c:v>8.8199999999999997E-3</c:v>
                </c:pt>
                <c:pt idx="3107">
                  <c:v>9.1400000000000006E-3</c:v>
                </c:pt>
                <c:pt idx="3108">
                  <c:v>9.4500000000000001E-3</c:v>
                </c:pt>
                <c:pt idx="3109">
                  <c:v>9.5600000000000008E-3</c:v>
                </c:pt>
                <c:pt idx="3110">
                  <c:v>9.7199999999999995E-3</c:v>
                </c:pt>
                <c:pt idx="3111">
                  <c:v>9.6100000000000005E-3</c:v>
                </c:pt>
                <c:pt idx="3112">
                  <c:v>9.5099999999999994E-3</c:v>
                </c:pt>
                <c:pt idx="3113">
                  <c:v>9.3500000000000007E-3</c:v>
                </c:pt>
                <c:pt idx="3114">
                  <c:v>9.0900000000000009E-3</c:v>
                </c:pt>
                <c:pt idx="3115">
                  <c:v>8.77E-3</c:v>
                </c:pt>
                <c:pt idx="3116">
                  <c:v>8.3499999999999998E-3</c:v>
                </c:pt>
                <c:pt idx="3117">
                  <c:v>7.8200000000000006E-3</c:v>
                </c:pt>
                <c:pt idx="3118">
                  <c:v>7.2899999999999996E-3</c:v>
                </c:pt>
                <c:pt idx="3119">
                  <c:v>6.4999999999999997E-3</c:v>
                </c:pt>
                <c:pt idx="3120">
                  <c:v>5.9199999999999999E-3</c:v>
                </c:pt>
                <c:pt idx="3121">
                  <c:v>5.13E-3</c:v>
                </c:pt>
                <c:pt idx="3122">
                  <c:v>4.3400000000000001E-3</c:v>
                </c:pt>
                <c:pt idx="3123">
                  <c:v>3.4499999999999999E-3</c:v>
                </c:pt>
                <c:pt idx="3124">
                  <c:v>2.5999999999999999E-3</c:v>
                </c:pt>
                <c:pt idx="3125">
                  <c:v>1.7600000000000001E-3</c:v>
                </c:pt>
                <c:pt idx="3126">
                  <c:v>8.0999999999999996E-4</c:v>
                </c:pt>
                <c:pt idx="3127">
                  <c:v>-3.0000000000000001E-5</c:v>
                </c:pt>
                <c:pt idx="3128">
                  <c:v>-8.1999999999999998E-4</c:v>
                </c:pt>
                <c:pt idx="3129">
                  <c:v>-1.7700000000000001E-3</c:v>
                </c:pt>
                <c:pt idx="3130">
                  <c:v>-2.5600000000000002E-3</c:v>
                </c:pt>
                <c:pt idx="3131">
                  <c:v>-3.3999999999999998E-3</c:v>
                </c:pt>
                <c:pt idx="3132">
                  <c:v>-4.0899999999999999E-3</c:v>
                </c:pt>
                <c:pt idx="3133">
                  <c:v>-4.9800000000000001E-3</c:v>
                </c:pt>
                <c:pt idx="3134">
                  <c:v>-5.5599999999999998E-3</c:v>
                </c:pt>
                <c:pt idx="3135">
                  <c:v>-6.1999999999999998E-3</c:v>
                </c:pt>
                <c:pt idx="3136">
                  <c:v>-6.8300000000000001E-3</c:v>
                </c:pt>
                <c:pt idx="3137">
                  <c:v>-7.2500000000000004E-3</c:v>
                </c:pt>
                <c:pt idx="3138">
                  <c:v>-7.6699999999999997E-3</c:v>
                </c:pt>
                <c:pt idx="3139">
                  <c:v>-7.9900000000000006E-3</c:v>
                </c:pt>
                <c:pt idx="3140">
                  <c:v>-8.3599999999999994E-3</c:v>
                </c:pt>
                <c:pt idx="3141">
                  <c:v>-8.6199999999999992E-3</c:v>
                </c:pt>
                <c:pt idx="3142">
                  <c:v>-8.6700000000000006E-3</c:v>
                </c:pt>
                <c:pt idx="3143">
                  <c:v>-8.8299999999999993E-3</c:v>
                </c:pt>
                <c:pt idx="3144">
                  <c:v>-8.8800000000000007E-3</c:v>
                </c:pt>
                <c:pt idx="3145">
                  <c:v>-8.7799999999999996E-3</c:v>
                </c:pt>
                <c:pt idx="3146">
                  <c:v>-8.7200000000000003E-3</c:v>
                </c:pt>
                <c:pt idx="3147">
                  <c:v>-8.5699999999999995E-3</c:v>
                </c:pt>
                <c:pt idx="3148">
                  <c:v>-8.3599999999999994E-3</c:v>
                </c:pt>
                <c:pt idx="3149">
                  <c:v>-8.09E-3</c:v>
                </c:pt>
                <c:pt idx="3150">
                  <c:v>-7.8300000000000002E-3</c:v>
                </c:pt>
                <c:pt idx="3151">
                  <c:v>-7.4599999999999996E-3</c:v>
                </c:pt>
                <c:pt idx="3152">
                  <c:v>-7.0899999999999999E-3</c:v>
                </c:pt>
                <c:pt idx="3153">
                  <c:v>-6.7200000000000003E-3</c:v>
                </c:pt>
                <c:pt idx="3154">
                  <c:v>-6.4099999999999999E-3</c:v>
                </c:pt>
                <c:pt idx="3155">
                  <c:v>-5.9800000000000001E-3</c:v>
                </c:pt>
                <c:pt idx="3156">
                  <c:v>-5.5599999999999998E-3</c:v>
                </c:pt>
                <c:pt idx="3157">
                  <c:v>-5.1399999999999996E-3</c:v>
                </c:pt>
                <c:pt idx="3158">
                  <c:v>-4.7699999999999999E-3</c:v>
                </c:pt>
                <c:pt idx="3159">
                  <c:v>-4.3499999999999997E-3</c:v>
                </c:pt>
                <c:pt idx="3160">
                  <c:v>-3.8800000000000002E-3</c:v>
                </c:pt>
                <c:pt idx="3161">
                  <c:v>-3.6099999999999999E-3</c:v>
                </c:pt>
                <c:pt idx="3162">
                  <c:v>-3.1900000000000001E-3</c:v>
                </c:pt>
                <c:pt idx="3163">
                  <c:v>-2.82E-3</c:v>
                </c:pt>
                <c:pt idx="3164">
                  <c:v>-2.4499999999999999E-3</c:v>
                </c:pt>
                <c:pt idx="3165">
                  <c:v>-2.2399999999999998E-3</c:v>
                </c:pt>
                <c:pt idx="3166">
                  <c:v>-1.98E-3</c:v>
                </c:pt>
                <c:pt idx="3167">
                  <c:v>-1.7700000000000001E-3</c:v>
                </c:pt>
                <c:pt idx="3168">
                  <c:v>-1.56E-3</c:v>
                </c:pt>
                <c:pt idx="3169">
                  <c:v>-1.24E-3</c:v>
                </c:pt>
                <c:pt idx="3170">
                  <c:v>-1.14E-3</c:v>
                </c:pt>
                <c:pt idx="3171">
                  <c:v>-9.3000000000000005E-4</c:v>
                </c:pt>
                <c:pt idx="3172">
                  <c:v>-7.6999999999999996E-4</c:v>
                </c:pt>
                <c:pt idx="3173">
                  <c:v>-7.2000000000000005E-4</c:v>
                </c:pt>
                <c:pt idx="3174">
                  <c:v>-7.2000000000000005E-4</c:v>
                </c:pt>
                <c:pt idx="3175">
                  <c:v>-6.0999999999999997E-4</c:v>
                </c:pt>
                <c:pt idx="3176">
                  <c:v>-5.5999999999999995E-4</c:v>
                </c:pt>
                <c:pt idx="3177">
                  <c:v>-5.0000000000000001E-4</c:v>
                </c:pt>
                <c:pt idx="3178">
                  <c:v>-6.0999999999999997E-4</c:v>
                </c:pt>
                <c:pt idx="3179">
                  <c:v>-5.0000000000000001E-4</c:v>
                </c:pt>
                <c:pt idx="3180">
                  <c:v>-6.6E-4</c:v>
                </c:pt>
                <c:pt idx="3181">
                  <c:v>-6.0999999999999997E-4</c:v>
                </c:pt>
                <c:pt idx="3182">
                  <c:v>-7.2000000000000005E-4</c:v>
                </c:pt>
                <c:pt idx="3183">
                  <c:v>-7.6999999999999996E-4</c:v>
                </c:pt>
                <c:pt idx="3184">
                  <c:v>-9.7999999999999997E-4</c:v>
                </c:pt>
                <c:pt idx="3185">
                  <c:v>-9.7999999999999997E-4</c:v>
                </c:pt>
                <c:pt idx="3186">
                  <c:v>-9.3000000000000005E-4</c:v>
                </c:pt>
                <c:pt idx="3187">
                  <c:v>-1.14E-3</c:v>
                </c:pt>
                <c:pt idx="3188">
                  <c:v>-1.08E-3</c:v>
                </c:pt>
                <c:pt idx="3189">
                  <c:v>-1.14E-3</c:v>
                </c:pt>
                <c:pt idx="3190">
                  <c:v>-1.2999999999999999E-3</c:v>
                </c:pt>
                <c:pt idx="3191">
                  <c:v>-1.4499999999999999E-3</c:v>
                </c:pt>
                <c:pt idx="3192">
                  <c:v>-1.4E-3</c:v>
                </c:pt>
                <c:pt idx="3193">
                  <c:v>-1.56E-3</c:v>
                </c:pt>
                <c:pt idx="3194">
                  <c:v>-1.72E-3</c:v>
                </c:pt>
                <c:pt idx="3195">
                  <c:v>-1.72E-3</c:v>
                </c:pt>
                <c:pt idx="3196">
                  <c:v>-1.8699999999999999E-3</c:v>
                </c:pt>
                <c:pt idx="3197">
                  <c:v>-1.8699999999999999E-3</c:v>
                </c:pt>
                <c:pt idx="3198">
                  <c:v>-2.0899999999999998E-3</c:v>
                </c:pt>
                <c:pt idx="3199">
                  <c:v>-2.1900000000000001E-3</c:v>
                </c:pt>
                <c:pt idx="3200">
                  <c:v>-2.3E-3</c:v>
                </c:pt>
                <c:pt idx="3201">
                  <c:v>-2.4499999999999999E-3</c:v>
                </c:pt>
                <c:pt idx="3202">
                  <c:v>-2.5600000000000002E-3</c:v>
                </c:pt>
                <c:pt idx="3203">
                  <c:v>-2.7200000000000002E-3</c:v>
                </c:pt>
                <c:pt idx="3204">
                  <c:v>-2.9299999999999999E-3</c:v>
                </c:pt>
                <c:pt idx="3205">
                  <c:v>-2.98E-3</c:v>
                </c:pt>
                <c:pt idx="3206">
                  <c:v>-3.2399999999999998E-3</c:v>
                </c:pt>
                <c:pt idx="3207">
                  <c:v>-3.3999999999999998E-3</c:v>
                </c:pt>
                <c:pt idx="3208">
                  <c:v>-3.5599999999999998E-3</c:v>
                </c:pt>
                <c:pt idx="3209">
                  <c:v>-3.7699999999999999E-3</c:v>
                </c:pt>
                <c:pt idx="3210">
                  <c:v>-3.98E-3</c:v>
                </c:pt>
                <c:pt idx="3211">
                  <c:v>-4.3E-3</c:v>
                </c:pt>
                <c:pt idx="3212">
                  <c:v>-4.4600000000000004E-3</c:v>
                </c:pt>
                <c:pt idx="3213">
                  <c:v>-4.7200000000000002E-3</c:v>
                </c:pt>
                <c:pt idx="3214">
                  <c:v>-5.0400000000000002E-3</c:v>
                </c:pt>
                <c:pt idx="3215">
                  <c:v>-5.3E-3</c:v>
                </c:pt>
                <c:pt idx="3216">
                  <c:v>-5.5100000000000001E-3</c:v>
                </c:pt>
                <c:pt idx="3217">
                  <c:v>-5.77E-3</c:v>
                </c:pt>
                <c:pt idx="3218">
                  <c:v>-5.9300000000000004E-3</c:v>
                </c:pt>
                <c:pt idx="3219">
                  <c:v>-6.2500000000000003E-3</c:v>
                </c:pt>
                <c:pt idx="3220">
                  <c:v>-6.4099999999999999E-3</c:v>
                </c:pt>
                <c:pt idx="3221">
                  <c:v>-6.6699999999999997E-3</c:v>
                </c:pt>
                <c:pt idx="3222">
                  <c:v>-6.8300000000000001E-3</c:v>
                </c:pt>
                <c:pt idx="3223">
                  <c:v>-6.9899999999999997E-3</c:v>
                </c:pt>
                <c:pt idx="3224">
                  <c:v>-7.0400000000000003E-3</c:v>
                </c:pt>
                <c:pt idx="3225">
                  <c:v>-7.1999999999999998E-3</c:v>
                </c:pt>
                <c:pt idx="3226">
                  <c:v>-7.1999999999999998E-3</c:v>
                </c:pt>
                <c:pt idx="3227">
                  <c:v>-7.1999999999999998E-3</c:v>
                </c:pt>
                <c:pt idx="3228">
                  <c:v>-7.1399999999999996E-3</c:v>
                </c:pt>
                <c:pt idx="3229">
                  <c:v>-7.0400000000000003E-3</c:v>
                </c:pt>
                <c:pt idx="3230">
                  <c:v>-6.8300000000000001E-3</c:v>
                </c:pt>
                <c:pt idx="3231">
                  <c:v>-6.6699999999999997E-3</c:v>
                </c:pt>
                <c:pt idx="3232">
                  <c:v>-6.4099999999999999E-3</c:v>
                </c:pt>
                <c:pt idx="3233">
                  <c:v>-6.0400000000000002E-3</c:v>
                </c:pt>
                <c:pt idx="3234">
                  <c:v>-5.7200000000000003E-3</c:v>
                </c:pt>
                <c:pt idx="3235">
                  <c:v>-5.2500000000000003E-3</c:v>
                </c:pt>
                <c:pt idx="3236">
                  <c:v>-4.7200000000000002E-3</c:v>
                </c:pt>
                <c:pt idx="3237">
                  <c:v>-4.3E-3</c:v>
                </c:pt>
                <c:pt idx="3238">
                  <c:v>-3.6700000000000001E-3</c:v>
                </c:pt>
                <c:pt idx="3239">
                  <c:v>-3.0300000000000001E-3</c:v>
                </c:pt>
                <c:pt idx="3240">
                  <c:v>-2.3E-3</c:v>
                </c:pt>
                <c:pt idx="3241">
                  <c:v>-1.66E-3</c:v>
                </c:pt>
                <c:pt idx="3242">
                  <c:v>-8.7000000000000001E-4</c:v>
                </c:pt>
                <c:pt idx="3243">
                  <c:v>2.0000000000000002E-5</c:v>
                </c:pt>
                <c:pt idx="3244">
                  <c:v>8.0999999999999996E-4</c:v>
                </c:pt>
                <c:pt idx="3245">
                  <c:v>1.4400000000000001E-3</c:v>
                </c:pt>
                <c:pt idx="3246">
                  <c:v>2.3900000000000002E-3</c:v>
                </c:pt>
                <c:pt idx="3247">
                  <c:v>3.1800000000000001E-3</c:v>
                </c:pt>
                <c:pt idx="3248">
                  <c:v>3.9699999999999996E-3</c:v>
                </c:pt>
                <c:pt idx="3249">
                  <c:v>4.7600000000000003E-3</c:v>
                </c:pt>
                <c:pt idx="3250">
                  <c:v>5.6100000000000004E-3</c:v>
                </c:pt>
                <c:pt idx="3251">
                  <c:v>6.3499999999999997E-3</c:v>
                </c:pt>
                <c:pt idx="3252">
                  <c:v>7.1399999999999996E-3</c:v>
                </c:pt>
                <c:pt idx="3253">
                  <c:v>7.77E-3</c:v>
                </c:pt>
                <c:pt idx="3254">
                  <c:v>8.4499999999999992E-3</c:v>
                </c:pt>
                <c:pt idx="3255">
                  <c:v>9.0900000000000009E-3</c:v>
                </c:pt>
                <c:pt idx="3256">
                  <c:v>9.7199999999999995E-3</c:v>
                </c:pt>
                <c:pt idx="3257">
                  <c:v>1.009E-2</c:v>
                </c:pt>
                <c:pt idx="3258">
                  <c:v>1.061E-2</c:v>
                </c:pt>
                <c:pt idx="3259">
                  <c:v>1.103E-2</c:v>
                </c:pt>
                <c:pt idx="3260">
                  <c:v>1.1299999999999999E-2</c:v>
                </c:pt>
                <c:pt idx="3261">
                  <c:v>1.1509999999999999E-2</c:v>
                </c:pt>
                <c:pt idx="3262">
                  <c:v>1.167E-2</c:v>
                </c:pt>
                <c:pt idx="3263">
                  <c:v>1.172E-2</c:v>
                </c:pt>
                <c:pt idx="3264">
                  <c:v>1.172E-2</c:v>
                </c:pt>
                <c:pt idx="3265">
                  <c:v>1.1769999999999999E-2</c:v>
                </c:pt>
                <c:pt idx="3266">
                  <c:v>1.167E-2</c:v>
                </c:pt>
                <c:pt idx="3267">
                  <c:v>1.1560000000000001E-2</c:v>
                </c:pt>
                <c:pt idx="3268">
                  <c:v>1.1350000000000001E-2</c:v>
                </c:pt>
                <c:pt idx="3269">
                  <c:v>1.103E-2</c:v>
                </c:pt>
                <c:pt idx="3270">
                  <c:v>1.077E-2</c:v>
                </c:pt>
                <c:pt idx="3271">
                  <c:v>1.035E-2</c:v>
                </c:pt>
                <c:pt idx="3272">
                  <c:v>9.9799999999999993E-3</c:v>
                </c:pt>
                <c:pt idx="3273">
                  <c:v>9.5600000000000008E-3</c:v>
                </c:pt>
                <c:pt idx="3274">
                  <c:v>9.0299999999999998E-3</c:v>
                </c:pt>
                <c:pt idx="3275">
                  <c:v>8.5599999999999999E-3</c:v>
                </c:pt>
                <c:pt idx="3276">
                  <c:v>8.0300000000000007E-3</c:v>
                </c:pt>
                <c:pt idx="3277">
                  <c:v>7.45E-3</c:v>
                </c:pt>
                <c:pt idx="3278">
                  <c:v>6.9199999999999999E-3</c:v>
                </c:pt>
                <c:pt idx="3279">
                  <c:v>6.2899999999999996E-3</c:v>
                </c:pt>
                <c:pt idx="3280">
                  <c:v>5.6100000000000004E-3</c:v>
                </c:pt>
                <c:pt idx="3281">
                  <c:v>4.9800000000000001E-3</c:v>
                </c:pt>
                <c:pt idx="3282">
                  <c:v>4.4000000000000003E-3</c:v>
                </c:pt>
                <c:pt idx="3283">
                  <c:v>3.7100000000000002E-3</c:v>
                </c:pt>
                <c:pt idx="3284">
                  <c:v>3.0300000000000001E-3</c:v>
                </c:pt>
                <c:pt idx="3285">
                  <c:v>2.3400000000000001E-3</c:v>
                </c:pt>
                <c:pt idx="3286">
                  <c:v>1.81E-3</c:v>
                </c:pt>
                <c:pt idx="3287">
                  <c:v>1.1800000000000001E-3</c:v>
                </c:pt>
                <c:pt idx="3288">
                  <c:v>5.9999999999999995E-4</c:v>
                </c:pt>
                <c:pt idx="3289">
                  <c:v>-8.0000000000000007E-5</c:v>
                </c:pt>
                <c:pt idx="3290">
                  <c:v>-6.6E-4</c:v>
                </c:pt>
                <c:pt idx="3291">
                  <c:v>-1.3500000000000001E-3</c:v>
                </c:pt>
                <c:pt idx="3292">
                  <c:v>-1.98E-3</c:v>
                </c:pt>
                <c:pt idx="3293">
                  <c:v>-2.5100000000000001E-3</c:v>
                </c:pt>
                <c:pt idx="3294">
                  <c:v>-3.0300000000000001E-3</c:v>
                </c:pt>
                <c:pt idx="3295">
                  <c:v>-3.5599999999999998E-3</c:v>
                </c:pt>
                <c:pt idx="3296">
                  <c:v>-4.0899999999999999E-3</c:v>
                </c:pt>
                <c:pt idx="3297">
                  <c:v>-4.5100000000000001E-3</c:v>
                </c:pt>
                <c:pt idx="3298">
                  <c:v>-4.9300000000000004E-3</c:v>
                </c:pt>
                <c:pt idx="3299">
                  <c:v>-5.4099999999999999E-3</c:v>
                </c:pt>
                <c:pt idx="3300">
                  <c:v>-5.8300000000000001E-3</c:v>
                </c:pt>
                <c:pt idx="3301">
                  <c:v>-6.1399999999999996E-3</c:v>
                </c:pt>
                <c:pt idx="3302">
                  <c:v>-6.3499999999999997E-3</c:v>
                </c:pt>
                <c:pt idx="3303">
                  <c:v>-6.62E-3</c:v>
                </c:pt>
                <c:pt idx="3304">
                  <c:v>-6.8300000000000001E-3</c:v>
                </c:pt>
                <c:pt idx="3305">
                  <c:v>-6.9300000000000004E-3</c:v>
                </c:pt>
                <c:pt idx="3306">
                  <c:v>-7.0899999999999999E-3</c:v>
                </c:pt>
                <c:pt idx="3307">
                  <c:v>-7.1399999999999996E-3</c:v>
                </c:pt>
                <c:pt idx="3308">
                  <c:v>-7.1999999999999998E-3</c:v>
                </c:pt>
                <c:pt idx="3309">
                  <c:v>-7.1399999999999996E-3</c:v>
                </c:pt>
                <c:pt idx="3310">
                  <c:v>-6.9899999999999997E-3</c:v>
                </c:pt>
                <c:pt idx="3311">
                  <c:v>-6.8300000000000001E-3</c:v>
                </c:pt>
                <c:pt idx="3312">
                  <c:v>-6.6699999999999997E-3</c:v>
                </c:pt>
                <c:pt idx="3313">
                  <c:v>-6.4599999999999996E-3</c:v>
                </c:pt>
                <c:pt idx="3314">
                  <c:v>-6.0899999999999999E-3</c:v>
                </c:pt>
                <c:pt idx="3315">
                  <c:v>-5.9300000000000004E-3</c:v>
                </c:pt>
                <c:pt idx="3316">
                  <c:v>-5.4599999999999996E-3</c:v>
                </c:pt>
                <c:pt idx="3317">
                  <c:v>-5.0899999999999999E-3</c:v>
                </c:pt>
                <c:pt idx="3318">
                  <c:v>-4.6699999999999997E-3</c:v>
                </c:pt>
                <c:pt idx="3319">
                  <c:v>-4.2500000000000003E-3</c:v>
                </c:pt>
                <c:pt idx="3320">
                  <c:v>-3.7200000000000002E-3</c:v>
                </c:pt>
                <c:pt idx="3321">
                  <c:v>-3.2399999999999998E-3</c:v>
                </c:pt>
                <c:pt idx="3322">
                  <c:v>-2.7699999999999999E-3</c:v>
                </c:pt>
                <c:pt idx="3323">
                  <c:v>-2.3E-3</c:v>
                </c:pt>
                <c:pt idx="3324">
                  <c:v>-1.82E-3</c:v>
                </c:pt>
                <c:pt idx="3325">
                  <c:v>-1.2999999999999999E-3</c:v>
                </c:pt>
                <c:pt idx="3326">
                  <c:v>-9.3000000000000005E-4</c:v>
                </c:pt>
                <c:pt idx="3327">
                  <c:v>-4.4999999999999999E-4</c:v>
                </c:pt>
                <c:pt idx="3328">
                  <c:v>-3.0000000000000001E-5</c:v>
                </c:pt>
                <c:pt idx="3329">
                  <c:v>3.8999999999999999E-4</c:v>
                </c:pt>
                <c:pt idx="3330">
                  <c:v>7.6000000000000004E-4</c:v>
                </c:pt>
                <c:pt idx="3331">
                  <c:v>1.1800000000000001E-3</c:v>
                </c:pt>
                <c:pt idx="3332">
                  <c:v>1.5E-3</c:v>
                </c:pt>
                <c:pt idx="3333">
                  <c:v>1.6000000000000001E-3</c:v>
                </c:pt>
                <c:pt idx="3334">
                  <c:v>1.92E-3</c:v>
                </c:pt>
                <c:pt idx="3335">
                  <c:v>2.1299999999999999E-3</c:v>
                </c:pt>
                <c:pt idx="3336">
                  <c:v>2.2899999999999999E-3</c:v>
                </c:pt>
                <c:pt idx="3337">
                  <c:v>2.3900000000000002E-3</c:v>
                </c:pt>
                <c:pt idx="3338">
                  <c:v>2.3900000000000002E-3</c:v>
                </c:pt>
                <c:pt idx="3339">
                  <c:v>2.5000000000000001E-3</c:v>
                </c:pt>
                <c:pt idx="3340">
                  <c:v>2.5000000000000001E-3</c:v>
                </c:pt>
                <c:pt idx="3341">
                  <c:v>2.4499999999999999E-3</c:v>
                </c:pt>
                <c:pt idx="3342">
                  <c:v>2.5000000000000001E-3</c:v>
                </c:pt>
                <c:pt idx="3343">
                  <c:v>2.2899999999999999E-3</c:v>
                </c:pt>
                <c:pt idx="3344">
                  <c:v>2.2399999999999998E-3</c:v>
                </c:pt>
                <c:pt idx="3345">
                  <c:v>2.1800000000000001E-3</c:v>
                </c:pt>
                <c:pt idx="3346">
                  <c:v>2.0799999999999998E-3</c:v>
                </c:pt>
                <c:pt idx="3347">
                  <c:v>2.0200000000000001E-3</c:v>
                </c:pt>
                <c:pt idx="3348">
                  <c:v>1.92E-3</c:v>
                </c:pt>
                <c:pt idx="3349">
                  <c:v>1.81E-3</c:v>
                </c:pt>
                <c:pt idx="3350">
                  <c:v>1.7600000000000001E-3</c:v>
                </c:pt>
                <c:pt idx="3351">
                  <c:v>1.7600000000000001E-3</c:v>
                </c:pt>
                <c:pt idx="3352">
                  <c:v>1.81E-3</c:v>
                </c:pt>
                <c:pt idx="3353">
                  <c:v>1.7099999999999999E-3</c:v>
                </c:pt>
                <c:pt idx="3354">
                  <c:v>1.66E-3</c:v>
                </c:pt>
                <c:pt idx="3355">
                  <c:v>1.7600000000000001E-3</c:v>
                </c:pt>
                <c:pt idx="3356">
                  <c:v>1.81E-3</c:v>
                </c:pt>
                <c:pt idx="3357">
                  <c:v>1.8699999999999999E-3</c:v>
                </c:pt>
                <c:pt idx="3358">
                  <c:v>2.0200000000000001E-3</c:v>
                </c:pt>
                <c:pt idx="3359">
                  <c:v>2.1299999999999999E-3</c:v>
                </c:pt>
                <c:pt idx="3360">
                  <c:v>2.2399999999999998E-3</c:v>
                </c:pt>
                <c:pt idx="3361">
                  <c:v>2.3900000000000002E-3</c:v>
                </c:pt>
                <c:pt idx="3362">
                  <c:v>2.5999999999999999E-3</c:v>
                </c:pt>
                <c:pt idx="3363">
                  <c:v>2.8700000000000002E-3</c:v>
                </c:pt>
                <c:pt idx="3364">
                  <c:v>3.0300000000000001E-3</c:v>
                </c:pt>
                <c:pt idx="3365">
                  <c:v>3.1800000000000001E-3</c:v>
                </c:pt>
                <c:pt idx="3366">
                  <c:v>3.3400000000000001E-3</c:v>
                </c:pt>
                <c:pt idx="3367">
                  <c:v>3.6099999999999999E-3</c:v>
                </c:pt>
                <c:pt idx="3368">
                  <c:v>3.6600000000000001E-3</c:v>
                </c:pt>
                <c:pt idx="3369">
                  <c:v>3.8700000000000002E-3</c:v>
                </c:pt>
                <c:pt idx="3370">
                  <c:v>4.0800000000000003E-3</c:v>
                </c:pt>
                <c:pt idx="3371">
                  <c:v>4.0299999999999997E-3</c:v>
                </c:pt>
                <c:pt idx="3372">
                  <c:v>4.2399999999999998E-3</c:v>
                </c:pt>
                <c:pt idx="3373">
                  <c:v>4.1799999999999997E-3</c:v>
                </c:pt>
                <c:pt idx="3374">
                  <c:v>4.2900000000000004E-3</c:v>
                </c:pt>
                <c:pt idx="3375">
                  <c:v>4.1799999999999997E-3</c:v>
                </c:pt>
                <c:pt idx="3376">
                  <c:v>4.0800000000000003E-3</c:v>
                </c:pt>
                <c:pt idx="3377">
                  <c:v>4.0299999999999997E-3</c:v>
                </c:pt>
                <c:pt idx="3378">
                  <c:v>3.8700000000000002E-3</c:v>
                </c:pt>
                <c:pt idx="3379">
                  <c:v>3.5500000000000002E-3</c:v>
                </c:pt>
                <c:pt idx="3380">
                  <c:v>3.3899999999999998E-3</c:v>
                </c:pt>
                <c:pt idx="3381">
                  <c:v>3.0300000000000001E-3</c:v>
                </c:pt>
                <c:pt idx="3382">
                  <c:v>2.7599999999999999E-3</c:v>
                </c:pt>
                <c:pt idx="3383">
                  <c:v>2.3400000000000001E-3</c:v>
                </c:pt>
                <c:pt idx="3384">
                  <c:v>1.97E-3</c:v>
                </c:pt>
                <c:pt idx="3385">
                  <c:v>1.6000000000000001E-3</c:v>
                </c:pt>
                <c:pt idx="3386">
                  <c:v>1.1800000000000001E-3</c:v>
                </c:pt>
                <c:pt idx="3387">
                  <c:v>7.1000000000000002E-4</c:v>
                </c:pt>
                <c:pt idx="3388">
                  <c:v>3.4000000000000002E-4</c:v>
                </c:pt>
                <c:pt idx="3389">
                  <c:v>-1.3999999999999999E-4</c:v>
                </c:pt>
                <c:pt idx="3390">
                  <c:v>-5.0000000000000001E-4</c:v>
                </c:pt>
                <c:pt idx="3391">
                  <c:v>-9.7999999999999997E-4</c:v>
                </c:pt>
                <c:pt idx="3392">
                  <c:v>-1.4E-3</c:v>
                </c:pt>
                <c:pt idx="3393">
                  <c:v>-1.82E-3</c:v>
                </c:pt>
                <c:pt idx="3394">
                  <c:v>-2.0300000000000001E-3</c:v>
                </c:pt>
                <c:pt idx="3395">
                  <c:v>-2.3999999999999998E-3</c:v>
                </c:pt>
                <c:pt idx="3396">
                  <c:v>-2.6700000000000001E-3</c:v>
                </c:pt>
                <c:pt idx="3397">
                  <c:v>-2.82E-3</c:v>
                </c:pt>
                <c:pt idx="3398">
                  <c:v>-3.14E-3</c:v>
                </c:pt>
                <c:pt idx="3399">
                  <c:v>-3.2399999999999998E-3</c:v>
                </c:pt>
                <c:pt idx="3400">
                  <c:v>-3.2399999999999998E-3</c:v>
                </c:pt>
                <c:pt idx="3401">
                  <c:v>-3.3E-3</c:v>
                </c:pt>
                <c:pt idx="3402">
                  <c:v>-3.3500000000000001E-3</c:v>
                </c:pt>
                <c:pt idx="3403">
                  <c:v>-3.2399999999999998E-3</c:v>
                </c:pt>
                <c:pt idx="3404">
                  <c:v>-3.14E-3</c:v>
                </c:pt>
                <c:pt idx="3405">
                  <c:v>-2.98E-3</c:v>
                </c:pt>
                <c:pt idx="3406">
                  <c:v>-2.7200000000000002E-3</c:v>
                </c:pt>
                <c:pt idx="3407">
                  <c:v>-2.4499999999999999E-3</c:v>
                </c:pt>
                <c:pt idx="3408">
                  <c:v>-2.3E-3</c:v>
                </c:pt>
                <c:pt idx="3409">
                  <c:v>-1.82E-3</c:v>
                </c:pt>
                <c:pt idx="3410">
                  <c:v>-1.5100000000000001E-3</c:v>
                </c:pt>
                <c:pt idx="3411">
                  <c:v>-1.24E-3</c:v>
                </c:pt>
                <c:pt idx="3412">
                  <c:v>-8.1999999999999998E-4</c:v>
                </c:pt>
                <c:pt idx="3413">
                  <c:v>-4.0000000000000002E-4</c:v>
                </c:pt>
                <c:pt idx="3414">
                  <c:v>-3.0000000000000001E-5</c:v>
                </c:pt>
                <c:pt idx="3415">
                  <c:v>3.8999999999999999E-4</c:v>
                </c:pt>
                <c:pt idx="3416">
                  <c:v>7.1000000000000002E-4</c:v>
                </c:pt>
                <c:pt idx="3417">
                  <c:v>1.08E-3</c:v>
                </c:pt>
                <c:pt idx="3418">
                  <c:v>1.39E-3</c:v>
                </c:pt>
                <c:pt idx="3419">
                  <c:v>1.7099999999999999E-3</c:v>
                </c:pt>
                <c:pt idx="3420">
                  <c:v>2.1299999999999999E-3</c:v>
                </c:pt>
                <c:pt idx="3421">
                  <c:v>2.3900000000000002E-3</c:v>
                </c:pt>
                <c:pt idx="3422">
                  <c:v>2.7100000000000002E-3</c:v>
                </c:pt>
                <c:pt idx="3423">
                  <c:v>2.8700000000000002E-3</c:v>
                </c:pt>
                <c:pt idx="3424">
                  <c:v>3.13E-3</c:v>
                </c:pt>
                <c:pt idx="3425">
                  <c:v>3.2399999999999998E-3</c:v>
                </c:pt>
                <c:pt idx="3426">
                  <c:v>3.5000000000000001E-3</c:v>
                </c:pt>
                <c:pt idx="3427">
                  <c:v>3.6600000000000001E-3</c:v>
                </c:pt>
                <c:pt idx="3428">
                  <c:v>3.7100000000000002E-3</c:v>
                </c:pt>
                <c:pt idx="3429">
                  <c:v>3.82E-3</c:v>
                </c:pt>
                <c:pt idx="3430">
                  <c:v>3.82E-3</c:v>
                </c:pt>
                <c:pt idx="3431">
                  <c:v>3.82E-3</c:v>
                </c:pt>
                <c:pt idx="3432">
                  <c:v>3.9699999999999996E-3</c:v>
                </c:pt>
                <c:pt idx="3433">
                  <c:v>3.8700000000000002E-3</c:v>
                </c:pt>
                <c:pt idx="3434">
                  <c:v>3.9199999999999999E-3</c:v>
                </c:pt>
                <c:pt idx="3435">
                  <c:v>3.9199999999999999E-3</c:v>
                </c:pt>
                <c:pt idx="3436">
                  <c:v>3.9699999999999996E-3</c:v>
                </c:pt>
                <c:pt idx="3437">
                  <c:v>3.9699999999999996E-3</c:v>
                </c:pt>
                <c:pt idx="3438">
                  <c:v>3.9699999999999996E-3</c:v>
                </c:pt>
                <c:pt idx="3439">
                  <c:v>3.9699999999999996E-3</c:v>
                </c:pt>
                <c:pt idx="3440">
                  <c:v>3.9699999999999996E-3</c:v>
                </c:pt>
                <c:pt idx="3441">
                  <c:v>3.9699999999999996E-3</c:v>
                </c:pt>
                <c:pt idx="3442">
                  <c:v>4.0800000000000003E-3</c:v>
                </c:pt>
                <c:pt idx="3443">
                  <c:v>4.0800000000000003E-3</c:v>
                </c:pt>
                <c:pt idx="3444">
                  <c:v>4.1799999999999997E-3</c:v>
                </c:pt>
                <c:pt idx="3445">
                  <c:v>4.3400000000000001E-3</c:v>
                </c:pt>
                <c:pt idx="3446">
                  <c:v>4.3400000000000001E-3</c:v>
                </c:pt>
                <c:pt idx="3447">
                  <c:v>4.45E-3</c:v>
                </c:pt>
                <c:pt idx="3448">
                  <c:v>4.6100000000000004E-3</c:v>
                </c:pt>
                <c:pt idx="3449">
                  <c:v>4.6600000000000001E-3</c:v>
                </c:pt>
                <c:pt idx="3450">
                  <c:v>4.8700000000000002E-3</c:v>
                </c:pt>
                <c:pt idx="3451">
                  <c:v>4.9800000000000001E-3</c:v>
                </c:pt>
                <c:pt idx="3452">
                  <c:v>5.0800000000000003E-3</c:v>
                </c:pt>
                <c:pt idx="3453">
                  <c:v>5.1900000000000002E-3</c:v>
                </c:pt>
                <c:pt idx="3454">
                  <c:v>5.2900000000000004E-3</c:v>
                </c:pt>
                <c:pt idx="3455">
                  <c:v>5.4000000000000003E-3</c:v>
                </c:pt>
                <c:pt idx="3456">
                  <c:v>5.45E-3</c:v>
                </c:pt>
                <c:pt idx="3457">
                  <c:v>5.4000000000000003E-3</c:v>
                </c:pt>
                <c:pt idx="3458">
                  <c:v>5.45E-3</c:v>
                </c:pt>
                <c:pt idx="3459">
                  <c:v>5.45E-3</c:v>
                </c:pt>
                <c:pt idx="3460">
                  <c:v>5.4999999999999997E-3</c:v>
                </c:pt>
                <c:pt idx="3461">
                  <c:v>5.45E-3</c:v>
                </c:pt>
                <c:pt idx="3462">
                  <c:v>5.2900000000000004E-3</c:v>
                </c:pt>
                <c:pt idx="3463">
                  <c:v>5.13E-3</c:v>
                </c:pt>
                <c:pt idx="3464">
                  <c:v>4.9800000000000001E-3</c:v>
                </c:pt>
                <c:pt idx="3465">
                  <c:v>4.8199999999999996E-3</c:v>
                </c:pt>
                <c:pt idx="3466">
                  <c:v>4.5500000000000002E-3</c:v>
                </c:pt>
                <c:pt idx="3467">
                  <c:v>4.2399999999999998E-3</c:v>
                </c:pt>
                <c:pt idx="3468">
                  <c:v>3.9699999999999996E-3</c:v>
                </c:pt>
                <c:pt idx="3469">
                  <c:v>3.6099999999999999E-3</c:v>
                </c:pt>
                <c:pt idx="3470">
                  <c:v>3.29E-3</c:v>
                </c:pt>
                <c:pt idx="3471">
                  <c:v>2.9199999999999999E-3</c:v>
                </c:pt>
                <c:pt idx="3472">
                  <c:v>2.5000000000000001E-3</c:v>
                </c:pt>
                <c:pt idx="3473">
                  <c:v>2.0799999999999998E-3</c:v>
                </c:pt>
                <c:pt idx="3474">
                  <c:v>1.66E-3</c:v>
                </c:pt>
                <c:pt idx="3475">
                  <c:v>1.2899999999999999E-3</c:v>
                </c:pt>
                <c:pt idx="3476">
                  <c:v>8.7000000000000001E-4</c:v>
                </c:pt>
                <c:pt idx="3477">
                  <c:v>3.8999999999999999E-4</c:v>
                </c:pt>
                <c:pt idx="3478">
                  <c:v>-3.0000000000000001E-5</c:v>
                </c:pt>
                <c:pt idx="3479">
                  <c:v>-5.5999999999999995E-4</c:v>
                </c:pt>
                <c:pt idx="3480">
                  <c:v>-8.7000000000000001E-4</c:v>
                </c:pt>
                <c:pt idx="3481">
                  <c:v>-1.2999999999999999E-3</c:v>
                </c:pt>
                <c:pt idx="3482">
                  <c:v>-1.66E-3</c:v>
                </c:pt>
                <c:pt idx="3483">
                  <c:v>-1.98E-3</c:v>
                </c:pt>
                <c:pt idx="3484">
                  <c:v>-2.3E-3</c:v>
                </c:pt>
                <c:pt idx="3485">
                  <c:v>-2.6700000000000001E-3</c:v>
                </c:pt>
                <c:pt idx="3486">
                  <c:v>-2.8800000000000002E-3</c:v>
                </c:pt>
                <c:pt idx="3487">
                  <c:v>-3.1900000000000001E-3</c:v>
                </c:pt>
                <c:pt idx="3488">
                  <c:v>-3.3999999999999998E-3</c:v>
                </c:pt>
                <c:pt idx="3489">
                  <c:v>-3.6099999999999999E-3</c:v>
                </c:pt>
                <c:pt idx="3490">
                  <c:v>-3.7200000000000002E-3</c:v>
                </c:pt>
                <c:pt idx="3491">
                  <c:v>-3.7699999999999999E-3</c:v>
                </c:pt>
                <c:pt idx="3492">
                  <c:v>-3.8800000000000002E-3</c:v>
                </c:pt>
                <c:pt idx="3493">
                  <c:v>-3.9300000000000003E-3</c:v>
                </c:pt>
                <c:pt idx="3494">
                  <c:v>-4.0400000000000002E-3</c:v>
                </c:pt>
                <c:pt idx="3495">
                  <c:v>-4.0400000000000002E-3</c:v>
                </c:pt>
                <c:pt idx="3496">
                  <c:v>-3.9300000000000003E-3</c:v>
                </c:pt>
                <c:pt idx="3497">
                  <c:v>-3.9300000000000003E-3</c:v>
                </c:pt>
                <c:pt idx="3498">
                  <c:v>-3.82E-3</c:v>
                </c:pt>
                <c:pt idx="3499">
                  <c:v>-3.7699999999999999E-3</c:v>
                </c:pt>
                <c:pt idx="3500">
                  <c:v>-3.6700000000000001E-3</c:v>
                </c:pt>
                <c:pt idx="3501">
                  <c:v>-3.5599999999999998E-3</c:v>
                </c:pt>
                <c:pt idx="3502">
                  <c:v>-3.46E-3</c:v>
                </c:pt>
                <c:pt idx="3503">
                  <c:v>-3.3E-3</c:v>
                </c:pt>
                <c:pt idx="3504">
                  <c:v>-3.3E-3</c:v>
                </c:pt>
                <c:pt idx="3505">
                  <c:v>-3.0899999999999999E-3</c:v>
                </c:pt>
                <c:pt idx="3506">
                  <c:v>-2.98E-3</c:v>
                </c:pt>
                <c:pt idx="3507">
                  <c:v>-2.9299999999999999E-3</c:v>
                </c:pt>
                <c:pt idx="3508">
                  <c:v>-2.82E-3</c:v>
                </c:pt>
                <c:pt idx="3509">
                  <c:v>-2.7200000000000002E-3</c:v>
                </c:pt>
                <c:pt idx="3510">
                  <c:v>-2.6700000000000001E-3</c:v>
                </c:pt>
                <c:pt idx="3511">
                  <c:v>-2.5100000000000001E-3</c:v>
                </c:pt>
                <c:pt idx="3512">
                  <c:v>-2.5600000000000002E-3</c:v>
                </c:pt>
                <c:pt idx="3513">
                  <c:v>-2.6099999999999999E-3</c:v>
                </c:pt>
                <c:pt idx="3514">
                  <c:v>-2.5100000000000001E-3</c:v>
                </c:pt>
                <c:pt idx="3515">
                  <c:v>-2.6099999999999999E-3</c:v>
                </c:pt>
                <c:pt idx="3516">
                  <c:v>-2.6099999999999999E-3</c:v>
                </c:pt>
                <c:pt idx="3517">
                  <c:v>-2.7200000000000002E-3</c:v>
                </c:pt>
                <c:pt idx="3518">
                  <c:v>-2.7200000000000002E-3</c:v>
                </c:pt>
                <c:pt idx="3519">
                  <c:v>-2.82E-3</c:v>
                </c:pt>
                <c:pt idx="3520">
                  <c:v>-3.0300000000000001E-3</c:v>
                </c:pt>
                <c:pt idx="3521">
                  <c:v>-3.14E-3</c:v>
                </c:pt>
                <c:pt idx="3522">
                  <c:v>-3.1900000000000001E-3</c:v>
                </c:pt>
                <c:pt idx="3523">
                  <c:v>-3.3999999999999998E-3</c:v>
                </c:pt>
                <c:pt idx="3524">
                  <c:v>-3.6099999999999999E-3</c:v>
                </c:pt>
                <c:pt idx="3525">
                  <c:v>-3.7699999999999999E-3</c:v>
                </c:pt>
                <c:pt idx="3526">
                  <c:v>-3.82E-3</c:v>
                </c:pt>
                <c:pt idx="3527">
                  <c:v>-3.98E-3</c:v>
                </c:pt>
                <c:pt idx="3528">
                  <c:v>-4.1900000000000001E-3</c:v>
                </c:pt>
                <c:pt idx="3529">
                  <c:v>-4.4000000000000003E-3</c:v>
                </c:pt>
                <c:pt idx="3530">
                  <c:v>-4.6100000000000004E-3</c:v>
                </c:pt>
                <c:pt idx="3531">
                  <c:v>-4.8300000000000001E-3</c:v>
                </c:pt>
                <c:pt idx="3532">
                  <c:v>-4.9300000000000004E-3</c:v>
                </c:pt>
                <c:pt idx="3533">
                  <c:v>-5.0400000000000002E-3</c:v>
                </c:pt>
                <c:pt idx="3534">
                  <c:v>-5.2500000000000003E-3</c:v>
                </c:pt>
                <c:pt idx="3535">
                  <c:v>-5.3499999999999997E-3</c:v>
                </c:pt>
                <c:pt idx="3536">
                  <c:v>-5.4599999999999996E-3</c:v>
                </c:pt>
                <c:pt idx="3537">
                  <c:v>-5.6699999999999997E-3</c:v>
                </c:pt>
                <c:pt idx="3538">
                  <c:v>-5.7200000000000003E-3</c:v>
                </c:pt>
                <c:pt idx="3539">
                  <c:v>-5.8300000000000001E-3</c:v>
                </c:pt>
                <c:pt idx="3540">
                  <c:v>-5.8799999999999998E-3</c:v>
                </c:pt>
                <c:pt idx="3541">
                  <c:v>-5.9800000000000001E-3</c:v>
                </c:pt>
                <c:pt idx="3542">
                  <c:v>-6.0400000000000002E-3</c:v>
                </c:pt>
                <c:pt idx="3543">
                  <c:v>-6.0400000000000002E-3</c:v>
                </c:pt>
                <c:pt idx="3544">
                  <c:v>-6.0400000000000002E-3</c:v>
                </c:pt>
                <c:pt idx="3545">
                  <c:v>-6.1999999999999998E-3</c:v>
                </c:pt>
                <c:pt idx="3546">
                  <c:v>-6.0899999999999999E-3</c:v>
                </c:pt>
                <c:pt idx="3547">
                  <c:v>-6.1399999999999996E-3</c:v>
                </c:pt>
                <c:pt idx="3548">
                  <c:v>-6.1399999999999996E-3</c:v>
                </c:pt>
                <c:pt idx="3549">
                  <c:v>-6.1399999999999996E-3</c:v>
                </c:pt>
                <c:pt idx="3550">
                  <c:v>-6.0899999999999999E-3</c:v>
                </c:pt>
                <c:pt idx="3551">
                  <c:v>-6.1399999999999996E-3</c:v>
                </c:pt>
                <c:pt idx="3552">
                  <c:v>-6.1399999999999996E-3</c:v>
                </c:pt>
                <c:pt idx="3553">
                  <c:v>-6.1399999999999996E-3</c:v>
                </c:pt>
                <c:pt idx="3554">
                  <c:v>-6.1399999999999996E-3</c:v>
                </c:pt>
                <c:pt idx="3555">
                  <c:v>-6.0899999999999999E-3</c:v>
                </c:pt>
                <c:pt idx="3556">
                  <c:v>-6.0400000000000002E-3</c:v>
                </c:pt>
                <c:pt idx="3557">
                  <c:v>-6.0899999999999999E-3</c:v>
                </c:pt>
                <c:pt idx="3558">
                  <c:v>-6.1999999999999998E-3</c:v>
                </c:pt>
                <c:pt idx="3559">
                  <c:v>-6.1999999999999998E-3</c:v>
                </c:pt>
                <c:pt idx="3560">
                  <c:v>-6.1399999999999996E-3</c:v>
                </c:pt>
                <c:pt idx="3561">
                  <c:v>-6.1399999999999996E-3</c:v>
                </c:pt>
                <c:pt idx="3562">
                  <c:v>-6.1999999999999998E-3</c:v>
                </c:pt>
                <c:pt idx="3563">
                  <c:v>-6.1999999999999998E-3</c:v>
                </c:pt>
                <c:pt idx="3564">
                  <c:v>-6.2500000000000003E-3</c:v>
                </c:pt>
                <c:pt idx="3565">
                  <c:v>-6.3E-3</c:v>
                </c:pt>
                <c:pt idx="3566">
                  <c:v>-6.1999999999999998E-3</c:v>
                </c:pt>
                <c:pt idx="3567">
                  <c:v>-6.3E-3</c:v>
                </c:pt>
                <c:pt idx="3568">
                  <c:v>-6.2500000000000003E-3</c:v>
                </c:pt>
                <c:pt idx="3569">
                  <c:v>-6.2500000000000003E-3</c:v>
                </c:pt>
                <c:pt idx="3570">
                  <c:v>-6.1999999999999998E-3</c:v>
                </c:pt>
                <c:pt idx="3571">
                  <c:v>-6.1999999999999998E-3</c:v>
                </c:pt>
                <c:pt idx="3572">
                  <c:v>-6.1999999999999998E-3</c:v>
                </c:pt>
                <c:pt idx="3573">
                  <c:v>-6.0899999999999999E-3</c:v>
                </c:pt>
                <c:pt idx="3574">
                  <c:v>-6.0400000000000002E-3</c:v>
                </c:pt>
                <c:pt idx="3575">
                  <c:v>-5.9300000000000004E-3</c:v>
                </c:pt>
                <c:pt idx="3576">
                  <c:v>-5.77E-3</c:v>
                </c:pt>
                <c:pt idx="3577">
                  <c:v>-5.6699999999999997E-3</c:v>
                </c:pt>
                <c:pt idx="3578">
                  <c:v>-5.4599999999999996E-3</c:v>
                </c:pt>
                <c:pt idx="3579">
                  <c:v>-5.3499999999999997E-3</c:v>
                </c:pt>
                <c:pt idx="3580">
                  <c:v>-5.0400000000000002E-3</c:v>
                </c:pt>
                <c:pt idx="3581">
                  <c:v>-4.7699999999999999E-3</c:v>
                </c:pt>
                <c:pt idx="3582">
                  <c:v>-4.5100000000000001E-3</c:v>
                </c:pt>
                <c:pt idx="3583">
                  <c:v>-4.3E-3</c:v>
                </c:pt>
                <c:pt idx="3584">
                  <c:v>-3.9300000000000003E-3</c:v>
                </c:pt>
                <c:pt idx="3585">
                  <c:v>-3.6700000000000001E-3</c:v>
                </c:pt>
                <c:pt idx="3586">
                  <c:v>-3.2399999999999998E-3</c:v>
                </c:pt>
                <c:pt idx="3587">
                  <c:v>-2.9299999999999999E-3</c:v>
                </c:pt>
                <c:pt idx="3588">
                  <c:v>-2.5100000000000001E-3</c:v>
                </c:pt>
                <c:pt idx="3589">
                  <c:v>-2.2399999999999998E-3</c:v>
                </c:pt>
                <c:pt idx="3590">
                  <c:v>-1.82E-3</c:v>
                </c:pt>
                <c:pt idx="3591">
                  <c:v>-1.5100000000000001E-3</c:v>
                </c:pt>
                <c:pt idx="3592">
                  <c:v>-1.14E-3</c:v>
                </c:pt>
                <c:pt idx="3593">
                  <c:v>-7.2000000000000005E-4</c:v>
                </c:pt>
                <c:pt idx="3594">
                  <c:v>-4.0000000000000002E-4</c:v>
                </c:pt>
                <c:pt idx="3595">
                  <c:v>-8.0000000000000007E-5</c:v>
                </c:pt>
                <c:pt idx="3596">
                  <c:v>3.4000000000000002E-4</c:v>
                </c:pt>
                <c:pt idx="3597">
                  <c:v>5.9999999999999995E-4</c:v>
                </c:pt>
                <c:pt idx="3598">
                  <c:v>9.2000000000000003E-4</c:v>
                </c:pt>
                <c:pt idx="3599">
                  <c:v>1.1299999999999999E-3</c:v>
                </c:pt>
                <c:pt idx="3600">
                  <c:v>1.34E-3</c:v>
                </c:pt>
                <c:pt idx="3601">
                  <c:v>1.6000000000000001E-3</c:v>
                </c:pt>
                <c:pt idx="3602">
                  <c:v>1.81E-3</c:v>
                </c:pt>
                <c:pt idx="3603">
                  <c:v>1.8699999999999999E-3</c:v>
                </c:pt>
                <c:pt idx="3604">
                  <c:v>2.0200000000000001E-3</c:v>
                </c:pt>
                <c:pt idx="3605">
                  <c:v>2.0200000000000001E-3</c:v>
                </c:pt>
                <c:pt idx="3606">
                  <c:v>2.1299999999999999E-3</c:v>
                </c:pt>
                <c:pt idx="3607">
                  <c:v>2.1299999999999999E-3</c:v>
                </c:pt>
                <c:pt idx="3608">
                  <c:v>2.1299999999999999E-3</c:v>
                </c:pt>
                <c:pt idx="3609">
                  <c:v>2.0200000000000001E-3</c:v>
                </c:pt>
                <c:pt idx="3610">
                  <c:v>1.92E-3</c:v>
                </c:pt>
                <c:pt idx="3611">
                  <c:v>1.81E-3</c:v>
                </c:pt>
                <c:pt idx="3612">
                  <c:v>1.5E-3</c:v>
                </c:pt>
                <c:pt idx="3613">
                  <c:v>1.39E-3</c:v>
                </c:pt>
                <c:pt idx="3614">
                  <c:v>1.23E-3</c:v>
                </c:pt>
                <c:pt idx="3615">
                  <c:v>9.7000000000000005E-4</c:v>
                </c:pt>
                <c:pt idx="3616">
                  <c:v>6.4999999999999997E-4</c:v>
                </c:pt>
                <c:pt idx="3617">
                  <c:v>3.4000000000000002E-4</c:v>
                </c:pt>
                <c:pt idx="3618">
                  <c:v>1.2999999999999999E-4</c:v>
                </c:pt>
                <c:pt idx="3619">
                  <c:v>-1.3999999999999999E-4</c:v>
                </c:pt>
                <c:pt idx="3620">
                  <c:v>-6.0999999999999997E-4</c:v>
                </c:pt>
                <c:pt idx="3621">
                  <c:v>-8.1999999999999998E-4</c:v>
                </c:pt>
                <c:pt idx="3622">
                  <c:v>-1.0300000000000001E-3</c:v>
                </c:pt>
                <c:pt idx="3623">
                  <c:v>-1.4499999999999999E-3</c:v>
                </c:pt>
                <c:pt idx="3624">
                  <c:v>-1.6100000000000001E-3</c:v>
                </c:pt>
                <c:pt idx="3625">
                  <c:v>-1.98E-3</c:v>
                </c:pt>
                <c:pt idx="3626">
                  <c:v>-2.2399999999999998E-3</c:v>
                </c:pt>
                <c:pt idx="3627">
                  <c:v>-2.5100000000000001E-3</c:v>
                </c:pt>
                <c:pt idx="3628">
                  <c:v>-2.6700000000000001E-3</c:v>
                </c:pt>
                <c:pt idx="3629">
                  <c:v>-2.82E-3</c:v>
                </c:pt>
                <c:pt idx="3630">
                  <c:v>-2.8800000000000002E-3</c:v>
                </c:pt>
                <c:pt idx="3631">
                  <c:v>-3.0899999999999999E-3</c:v>
                </c:pt>
                <c:pt idx="3632">
                  <c:v>-3.2399999999999998E-3</c:v>
                </c:pt>
                <c:pt idx="3633">
                  <c:v>-3.2399999999999998E-3</c:v>
                </c:pt>
                <c:pt idx="3634">
                  <c:v>-3.2399999999999998E-3</c:v>
                </c:pt>
                <c:pt idx="3635">
                  <c:v>-3.2399999999999998E-3</c:v>
                </c:pt>
                <c:pt idx="3636">
                  <c:v>-3.1900000000000001E-3</c:v>
                </c:pt>
                <c:pt idx="3637">
                  <c:v>-3.0300000000000001E-3</c:v>
                </c:pt>
                <c:pt idx="3638">
                  <c:v>-2.9299999999999999E-3</c:v>
                </c:pt>
                <c:pt idx="3639">
                  <c:v>-2.7699999999999999E-3</c:v>
                </c:pt>
                <c:pt idx="3640">
                  <c:v>-2.5600000000000002E-3</c:v>
                </c:pt>
                <c:pt idx="3641">
                  <c:v>-2.5100000000000001E-3</c:v>
                </c:pt>
                <c:pt idx="3642">
                  <c:v>-2.14E-3</c:v>
                </c:pt>
                <c:pt idx="3643">
                  <c:v>-1.98E-3</c:v>
                </c:pt>
                <c:pt idx="3644">
                  <c:v>-1.66E-3</c:v>
                </c:pt>
                <c:pt idx="3645">
                  <c:v>-1.4499999999999999E-3</c:v>
                </c:pt>
                <c:pt idx="3646">
                  <c:v>-9.7999999999999997E-4</c:v>
                </c:pt>
                <c:pt idx="3647">
                  <c:v>-7.2000000000000005E-4</c:v>
                </c:pt>
                <c:pt idx="3648">
                  <c:v>-4.4999999999999999E-4</c:v>
                </c:pt>
                <c:pt idx="3649">
                  <c:v>-3.0000000000000001E-5</c:v>
                </c:pt>
                <c:pt idx="3650">
                  <c:v>2.9E-4</c:v>
                </c:pt>
                <c:pt idx="3651">
                  <c:v>7.1000000000000002E-4</c:v>
                </c:pt>
                <c:pt idx="3652">
                  <c:v>9.2000000000000003E-4</c:v>
                </c:pt>
                <c:pt idx="3653">
                  <c:v>1.2899999999999999E-3</c:v>
                </c:pt>
                <c:pt idx="3654">
                  <c:v>1.6000000000000001E-3</c:v>
                </c:pt>
                <c:pt idx="3655">
                  <c:v>1.81E-3</c:v>
                </c:pt>
                <c:pt idx="3656">
                  <c:v>2.0799999999999998E-3</c:v>
                </c:pt>
                <c:pt idx="3657">
                  <c:v>2.3400000000000001E-3</c:v>
                </c:pt>
                <c:pt idx="3658">
                  <c:v>2.5000000000000001E-3</c:v>
                </c:pt>
                <c:pt idx="3659">
                  <c:v>2.7100000000000002E-3</c:v>
                </c:pt>
                <c:pt idx="3660">
                  <c:v>2.81E-3</c:v>
                </c:pt>
                <c:pt idx="3661">
                  <c:v>2.9199999999999999E-3</c:v>
                </c:pt>
                <c:pt idx="3662">
                  <c:v>3.0799999999999998E-3</c:v>
                </c:pt>
                <c:pt idx="3663">
                  <c:v>3.13E-3</c:v>
                </c:pt>
                <c:pt idx="3664">
                  <c:v>3.1800000000000001E-3</c:v>
                </c:pt>
                <c:pt idx="3665">
                  <c:v>3.13E-3</c:v>
                </c:pt>
                <c:pt idx="3666">
                  <c:v>3.2399999999999998E-3</c:v>
                </c:pt>
                <c:pt idx="3667">
                  <c:v>3.13E-3</c:v>
                </c:pt>
                <c:pt idx="3668">
                  <c:v>3.1800000000000001E-3</c:v>
                </c:pt>
                <c:pt idx="3669">
                  <c:v>3.0799999999999998E-3</c:v>
                </c:pt>
                <c:pt idx="3670">
                  <c:v>2.97E-3</c:v>
                </c:pt>
                <c:pt idx="3671">
                  <c:v>2.8700000000000002E-3</c:v>
                </c:pt>
                <c:pt idx="3672">
                  <c:v>2.7599999999999999E-3</c:v>
                </c:pt>
                <c:pt idx="3673">
                  <c:v>2.66E-3</c:v>
                </c:pt>
                <c:pt idx="3674">
                  <c:v>2.66E-3</c:v>
                </c:pt>
                <c:pt idx="3675">
                  <c:v>2.5000000000000001E-3</c:v>
                </c:pt>
                <c:pt idx="3676">
                  <c:v>2.4499999999999999E-3</c:v>
                </c:pt>
                <c:pt idx="3677">
                  <c:v>2.2399999999999998E-3</c:v>
                </c:pt>
                <c:pt idx="3678">
                  <c:v>2.1299999999999999E-3</c:v>
                </c:pt>
                <c:pt idx="3679">
                  <c:v>1.97E-3</c:v>
                </c:pt>
                <c:pt idx="3680">
                  <c:v>1.8699999999999999E-3</c:v>
                </c:pt>
                <c:pt idx="3681">
                  <c:v>1.7099999999999999E-3</c:v>
                </c:pt>
                <c:pt idx="3682">
                  <c:v>1.6000000000000001E-3</c:v>
                </c:pt>
                <c:pt idx="3683">
                  <c:v>1.5E-3</c:v>
                </c:pt>
                <c:pt idx="3684">
                  <c:v>1.5E-3</c:v>
                </c:pt>
                <c:pt idx="3685">
                  <c:v>1.39E-3</c:v>
                </c:pt>
                <c:pt idx="3686">
                  <c:v>1.1800000000000001E-3</c:v>
                </c:pt>
                <c:pt idx="3687">
                  <c:v>1.1800000000000001E-3</c:v>
                </c:pt>
                <c:pt idx="3688">
                  <c:v>1.0200000000000001E-3</c:v>
                </c:pt>
                <c:pt idx="3689">
                  <c:v>9.2000000000000003E-4</c:v>
                </c:pt>
                <c:pt idx="3690">
                  <c:v>8.0999999999999996E-4</c:v>
                </c:pt>
                <c:pt idx="3691">
                  <c:v>6.4999999999999997E-4</c:v>
                </c:pt>
                <c:pt idx="3692">
                  <c:v>6.4999999999999997E-4</c:v>
                </c:pt>
                <c:pt idx="3693">
                  <c:v>4.4000000000000002E-4</c:v>
                </c:pt>
                <c:pt idx="3694">
                  <c:v>2.3000000000000001E-4</c:v>
                </c:pt>
                <c:pt idx="3695">
                  <c:v>6.9999999999999994E-5</c:v>
                </c:pt>
                <c:pt idx="3696">
                  <c:v>-3.0000000000000001E-5</c:v>
                </c:pt>
                <c:pt idx="3697">
                  <c:v>-2.4000000000000001E-4</c:v>
                </c:pt>
                <c:pt idx="3698">
                  <c:v>-4.0000000000000002E-4</c:v>
                </c:pt>
                <c:pt idx="3699">
                  <c:v>-7.2000000000000005E-4</c:v>
                </c:pt>
                <c:pt idx="3700">
                  <c:v>-8.7000000000000001E-4</c:v>
                </c:pt>
                <c:pt idx="3701">
                  <c:v>-1.14E-3</c:v>
                </c:pt>
                <c:pt idx="3702">
                  <c:v>-1.2999999999999999E-3</c:v>
                </c:pt>
                <c:pt idx="3703">
                  <c:v>-1.66E-3</c:v>
                </c:pt>
                <c:pt idx="3704">
                  <c:v>-1.7700000000000001E-3</c:v>
                </c:pt>
                <c:pt idx="3705">
                  <c:v>-1.98E-3</c:v>
                </c:pt>
                <c:pt idx="3706">
                  <c:v>-2.1900000000000001E-3</c:v>
                </c:pt>
                <c:pt idx="3707">
                  <c:v>-2.4499999999999999E-3</c:v>
                </c:pt>
                <c:pt idx="3708">
                  <c:v>-2.6099999999999999E-3</c:v>
                </c:pt>
                <c:pt idx="3709">
                  <c:v>-2.7699999999999999E-3</c:v>
                </c:pt>
                <c:pt idx="3710">
                  <c:v>-3.0300000000000001E-3</c:v>
                </c:pt>
                <c:pt idx="3711">
                  <c:v>-3.1900000000000001E-3</c:v>
                </c:pt>
                <c:pt idx="3712">
                  <c:v>-3.3E-3</c:v>
                </c:pt>
                <c:pt idx="3713">
                  <c:v>-3.46E-3</c:v>
                </c:pt>
                <c:pt idx="3714">
                  <c:v>-3.46E-3</c:v>
                </c:pt>
                <c:pt idx="3715">
                  <c:v>-3.5599999999999998E-3</c:v>
                </c:pt>
                <c:pt idx="3716">
                  <c:v>-3.5599999999999998E-3</c:v>
                </c:pt>
                <c:pt idx="3717">
                  <c:v>-3.5100000000000001E-3</c:v>
                </c:pt>
                <c:pt idx="3718">
                  <c:v>-3.5100000000000001E-3</c:v>
                </c:pt>
                <c:pt idx="3719">
                  <c:v>-3.3999999999999998E-3</c:v>
                </c:pt>
                <c:pt idx="3720">
                  <c:v>-3.2399999999999998E-3</c:v>
                </c:pt>
                <c:pt idx="3721">
                  <c:v>-3.2399999999999998E-3</c:v>
                </c:pt>
                <c:pt idx="3722">
                  <c:v>-3.0300000000000001E-3</c:v>
                </c:pt>
                <c:pt idx="3723">
                  <c:v>-2.7699999999999999E-3</c:v>
                </c:pt>
                <c:pt idx="3724">
                  <c:v>-2.6700000000000001E-3</c:v>
                </c:pt>
                <c:pt idx="3725">
                  <c:v>-2.4499999999999999E-3</c:v>
                </c:pt>
                <c:pt idx="3726">
                  <c:v>-2.14E-3</c:v>
                </c:pt>
                <c:pt idx="3727">
                  <c:v>-1.8699999999999999E-3</c:v>
                </c:pt>
                <c:pt idx="3728">
                  <c:v>-1.7700000000000001E-3</c:v>
                </c:pt>
                <c:pt idx="3729">
                  <c:v>-1.5100000000000001E-3</c:v>
                </c:pt>
                <c:pt idx="3730">
                  <c:v>-1.24E-3</c:v>
                </c:pt>
                <c:pt idx="3731">
                  <c:v>-1.14E-3</c:v>
                </c:pt>
                <c:pt idx="3732">
                  <c:v>-9.7999999999999997E-4</c:v>
                </c:pt>
                <c:pt idx="3733">
                  <c:v>-8.7000000000000001E-4</c:v>
                </c:pt>
                <c:pt idx="3734">
                  <c:v>-7.6999999999999996E-4</c:v>
                </c:pt>
                <c:pt idx="3735">
                  <c:v>-7.2000000000000005E-4</c:v>
                </c:pt>
                <c:pt idx="3736">
                  <c:v>-6.6E-4</c:v>
                </c:pt>
                <c:pt idx="3737">
                  <c:v>-7.2000000000000005E-4</c:v>
                </c:pt>
                <c:pt idx="3738">
                  <c:v>-8.7000000000000001E-4</c:v>
                </c:pt>
                <c:pt idx="3739">
                  <c:v>-1.0300000000000001E-3</c:v>
                </c:pt>
                <c:pt idx="3740">
                  <c:v>-1.14E-3</c:v>
                </c:pt>
                <c:pt idx="3741">
                  <c:v>-1.4E-3</c:v>
                </c:pt>
                <c:pt idx="3742">
                  <c:v>-1.66E-3</c:v>
                </c:pt>
                <c:pt idx="3743">
                  <c:v>-2.0300000000000001E-3</c:v>
                </c:pt>
                <c:pt idx="3744">
                  <c:v>-2.3500000000000001E-3</c:v>
                </c:pt>
                <c:pt idx="3745">
                  <c:v>-2.82E-3</c:v>
                </c:pt>
                <c:pt idx="3746">
                  <c:v>-3.2399999999999998E-3</c:v>
                </c:pt>
                <c:pt idx="3747">
                  <c:v>-3.7200000000000002E-3</c:v>
                </c:pt>
                <c:pt idx="3748">
                  <c:v>-4.2500000000000003E-3</c:v>
                </c:pt>
                <c:pt idx="3749">
                  <c:v>-4.8300000000000001E-3</c:v>
                </c:pt>
                <c:pt idx="3750">
                  <c:v>-5.3E-3</c:v>
                </c:pt>
                <c:pt idx="3751">
                  <c:v>-5.77E-3</c:v>
                </c:pt>
                <c:pt idx="3752">
                  <c:v>-6.3499999999999997E-3</c:v>
                </c:pt>
                <c:pt idx="3753">
                  <c:v>-6.8300000000000001E-3</c:v>
                </c:pt>
                <c:pt idx="3754">
                  <c:v>-7.3499999999999998E-3</c:v>
                </c:pt>
                <c:pt idx="3755">
                  <c:v>-7.7799999999999996E-3</c:v>
                </c:pt>
                <c:pt idx="3756">
                  <c:v>-8.2500000000000004E-3</c:v>
                </c:pt>
                <c:pt idx="3757">
                  <c:v>-8.5699999999999995E-3</c:v>
                </c:pt>
                <c:pt idx="3758">
                  <c:v>-8.8800000000000007E-3</c:v>
                </c:pt>
                <c:pt idx="3759">
                  <c:v>-9.1500000000000001E-3</c:v>
                </c:pt>
                <c:pt idx="3760">
                  <c:v>-9.3600000000000003E-3</c:v>
                </c:pt>
                <c:pt idx="3761">
                  <c:v>-9.5200000000000007E-3</c:v>
                </c:pt>
                <c:pt idx="3762">
                  <c:v>-9.5700000000000004E-3</c:v>
                </c:pt>
                <c:pt idx="3763">
                  <c:v>-9.5700000000000004E-3</c:v>
                </c:pt>
                <c:pt idx="3764">
                  <c:v>-9.41E-3</c:v>
                </c:pt>
                <c:pt idx="3765">
                  <c:v>-9.5200000000000007E-3</c:v>
                </c:pt>
                <c:pt idx="3766">
                  <c:v>-9.1999999999999998E-3</c:v>
                </c:pt>
                <c:pt idx="3767">
                  <c:v>-8.9899999999999997E-3</c:v>
                </c:pt>
                <c:pt idx="3768">
                  <c:v>-8.5699999999999995E-3</c:v>
                </c:pt>
                <c:pt idx="3769">
                  <c:v>-8.2500000000000004E-3</c:v>
                </c:pt>
                <c:pt idx="3770">
                  <c:v>-7.9299999999999995E-3</c:v>
                </c:pt>
                <c:pt idx="3771">
                  <c:v>-7.3499999999999998E-3</c:v>
                </c:pt>
                <c:pt idx="3772">
                  <c:v>-6.8799999999999998E-3</c:v>
                </c:pt>
                <c:pt idx="3773">
                  <c:v>-6.3499999999999997E-3</c:v>
                </c:pt>
                <c:pt idx="3774">
                  <c:v>-5.8799999999999998E-3</c:v>
                </c:pt>
                <c:pt idx="3775">
                  <c:v>-5.3499999999999997E-3</c:v>
                </c:pt>
                <c:pt idx="3776">
                  <c:v>-4.8799999999999998E-3</c:v>
                </c:pt>
                <c:pt idx="3777">
                  <c:v>-4.2500000000000003E-3</c:v>
                </c:pt>
                <c:pt idx="3778">
                  <c:v>-3.7200000000000002E-3</c:v>
                </c:pt>
                <c:pt idx="3779">
                  <c:v>-3.2399999999999998E-3</c:v>
                </c:pt>
                <c:pt idx="3780">
                  <c:v>-2.7200000000000002E-3</c:v>
                </c:pt>
                <c:pt idx="3781">
                  <c:v>-2.1900000000000001E-3</c:v>
                </c:pt>
                <c:pt idx="3782">
                  <c:v>-1.82E-3</c:v>
                </c:pt>
                <c:pt idx="3783">
                  <c:v>-1.56E-3</c:v>
                </c:pt>
                <c:pt idx="3784">
                  <c:v>-1.1900000000000001E-3</c:v>
                </c:pt>
                <c:pt idx="3785">
                  <c:v>-8.7000000000000001E-4</c:v>
                </c:pt>
                <c:pt idx="3786">
                  <c:v>-6.6E-4</c:v>
                </c:pt>
                <c:pt idx="3787">
                  <c:v>-5.5999999999999995E-4</c:v>
                </c:pt>
                <c:pt idx="3788">
                  <c:v>-4.0000000000000002E-4</c:v>
                </c:pt>
                <c:pt idx="3789">
                  <c:v>-3.5E-4</c:v>
                </c:pt>
                <c:pt idx="3790">
                  <c:v>-4.0000000000000002E-4</c:v>
                </c:pt>
                <c:pt idx="3791">
                  <c:v>-3.5E-4</c:v>
                </c:pt>
                <c:pt idx="3792">
                  <c:v>-6.0999999999999997E-4</c:v>
                </c:pt>
                <c:pt idx="3793">
                  <c:v>-6.6E-4</c:v>
                </c:pt>
                <c:pt idx="3794">
                  <c:v>-8.1999999999999998E-4</c:v>
                </c:pt>
                <c:pt idx="3795">
                  <c:v>-9.7999999999999997E-4</c:v>
                </c:pt>
                <c:pt idx="3796">
                  <c:v>-1.1900000000000001E-3</c:v>
                </c:pt>
                <c:pt idx="3797">
                  <c:v>-1.4E-3</c:v>
                </c:pt>
                <c:pt idx="3798">
                  <c:v>-1.7700000000000001E-3</c:v>
                </c:pt>
                <c:pt idx="3799">
                  <c:v>-2.0300000000000001E-3</c:v>
                </c:pt>
                <c:pt idx="3800">
                  <c:v>-2.2399999999999998E-3</c:v>
                </c:pt>
                <c:pt idx="3801">
                  <c:v>-2.5600000000000002E-3</c:v>
                </c:pt>
                <c:pt idx="3802">
                  <c:v>-2.82E-3</c:v>
                </c:pt>
                <c:pt idx="3803">
                  <c:v>-3.0300000000000001E-3</c:v>
                </c:pt>
                <c:pt idx="3804">
                  <c:v>-3.3500000000000001E-3</c:v>
                </c:pt>
                <c:pt idx="3805">
                  <c:v>-3.3999999999999998E-3</c:v>
                </c:pt>
                <c:pt idx="3806">
                  <c:v>-3.46E-3</c:v>
                </c:pt>
                <c:pt idx="3807">
                  <c:v>-3.7200000000000002E-3</c:v>
                </c:pt>
                <c:pt idx="3808">
                  <c:v>-3.7699999999999999E-3</c:v>
                </c:pt>
                <c:pt idx="3809">
                  <c:v>-3.7699999999999999E-3</c:v>
                </c:pt>
                <c:pt idx="3810">
                  <c:v>-3.7699999999999999E-3</c:v>
                </c:pt>
                <c:pt idx="3811">
                  <c:v>-3.82E-3</c:v>
                </c:pt>
                <c:pt idx="3812">
                  <c:v>-3.6700000000000001E-3</c:v>
                </c:pt>
                <c:pt idx="3813">
                  <c:v>-3.5100000000000001E-3</c:v>
                </c:pt>
                <c:pt idx="3814">
                  <c:v>-3.46E-3</c:v>
                </c:pt>
                <c:pt idx="3815">
                  <c:v>-3.2399999999999998E-3</c:v>
                </c:pt>
                <c:pt idx="3816">
                  <c:v>-2.9299999999999999E-3</c:v>
                </c:pt>
                <c:pt idx="3817">
                  <c:v>-2.7200000000000002E-3</c:v>
                </c:pt>
                <c:pt idx="3818">
                  <c:v>-2.5100000000000001E-3</c:v>
                </c:pt>
                <c:pt idx="3819">
                  <c:v>-2.3E-3</c:v>
                </c:pt>
                <c:pt idx="3820">
                  <c:v>-1.9300000000000001E-3</c:v>
                </c:pt>
                <c:pt idx="3821">
                  <c:v>-1.72E-3</c:v>
                </c:pt>
                <c:pt idx="3822">
                  <c:v>-1.5100000000000001E-3</c:v>
                </c:pt>
                <c:pt idx="3823">
                  <c:v>-1.08E-3</c:v>
                </c:pt>
                <c:pt idx="3824">
                  <c:v>-9.3000000000000005E-4</c:v>
                </c:pt>
                <c:pt idx="3825">
                  <c:v>-7.2000000000000005E-4</c:v>
                </c:pt>
                <c:pt idx="3826">
                  <c:v>-4.4999999999999999E-4</c:v>
                </c:pt>
                <c:pt idx="3827">
                  <c:v>-2.9E-4</c:v>
                </c:pt>
                <c:pt idx="3828">
                  <c:v>-1.9000000000000001E-4</c:v>
                </c:pt>
                <c:pt idx="3829">
                  <c:v>-3.0000000000000001E-5</c:v>
                </c:pt>
                <c:pt idx="3830">
                  <c:v>-3.0000000000000001E-5</c:v>
                </c:pt>
                <c:pt idx="3831">
                  <c:v>2.0000000000000002E-5</c:v>
                </c:pt>
                <c:pt idx="3832">
                  <c:v>2.0000000000000002E-5</c:v>
                </c:pt>
                <c:pt idx="3833">
                  <c:v>-3.0000000000000001E-5</c:v>
                </c:pt>
                <c:pt idx="3834">
                  <c:v>-1.9000000000000001E-4</c:v>
                </c:pt>
                <c:pt idx="3835">
                  <c:v>-2.9E-4</c:v>
                </c:pt>
                <c:pt idx="3836">
                  <c:v>-4.4999999999999999E-4</c:v>
                </c:pt>
                <c:pt idx="3837">
                  <c:v>-6.6E-4</c:v>
                </c:pt>
                <c:pt idx="3838">
                  <c:v>-9.3000000000000005E-4</c:v>
                </c:pt>
                <c:pt idx="3839">
                  <c:v>-1.24E-3</c:v>
                </c:pt>
                <c:pt idx="3840">
                  <c:v>-1.56E-3</c:v>
                </c:pt>
                <c:pt idx="3841">
                  <c:v>-1.7700000000000001E-3</c:v>
                </c:pt>
                <c:pt idx="3842">
                  <c:v>-2.14E-3</c:v>
                </c:pt>
                <c:pt idx="3843">
                  <c:v>-2.5100000000000001E-3</c:v>
                </c:pt>
                <c:pt idx="3844">
                  <c:v>-2.9299999999999999E-3</c:v>
                </c:pt>
                <c:pt idx="3845">
                  <c:v>-3.2399999999999998E-3</c:v>
                </c:pt>
                <c:pt idx="3846">
                  <c:v>-3.5599999999999998E-3</c:v>
                </c:pt>
                <c:pt idx="3847">
                  <c:v>-3.9300000000000003E-3</c:v>
                </c:pt>
                <c:pt idx="3848">
                  <c:v>-4.1900000000000001E-3</c:v>
                </c:pt>
                <c:pt idx="3849">
                  <c:v>-4.5599999999999998E-3</c:v>
                </c:pt>
                <c:pt idx="3850">
                  <c:v>-4.8799999999999998E-3</c:v>
                </c:pt>
                <c:pt idx="3851">
                  <c:v>-5.1399999999999996E-3</c:v>
                </c:pt>
                <c:pt idx="3852">
                  <c:v>-5.4599999999999996E-3</c:v>
                </c:pt>
                <c:pt idx="3853">
                  <c:v>-5.62E-3</c:v>
                </c:pt>
                <c:pt idx="3854">
                  <c:v>-5.8300000000000001E-3</c:v>
                </c:pt>
                <c:pt idx="3855">
                  <c:v>-5.9800000000000001E-3</c:v>
                </c:pt>
                <c:pt idx="3856">
                  <c:v>-6.1999999999999998E-3</c:v>
                </c:pt>
                <c:pt idx="3857">
                  <c:v>-6.2500000000000003E-3</c:v>
                </c:pt>
                <c:pt idx="3858">
                  <c:v>-6.3499999999999997E-3</c:v>
                </c:pt>
                <c:pt idx="3859">
                  <c:v>-6.3499999999999997E-3</c:v>
                </c:pt>
                <c:pt idx="3860">
                  <c:v>-6.3499999999999997E-3</c:v>
                </c:pt>
                <c:pt idx="3861">
                  <c:v>-6.4599999999999996E-3</c:v>
                </c:pt>
                <c:pt idx="3862">
                  <c:v>-6.3499999999999997E-3</c:v>
                </c:pt>
                <c:pt idx="3863">
                  <c:v>-6.4099999999999999E-3</c:v>
                </c:pt>
                <c:pt idx="3864">
                  <c:v>-6.3499999999999997E-3</c:v>
                </c:pt>
                <c:pt idx="3865">
                  <c:v>-6.3E-3</c:v>
                </c:pt>
                <c:pt idx="3866">
                  <c:v>-6.2500000000000003E-3</c:v>
                </c:pt>
                <c:pt idx="3867">
                  <c:v>-6.1399999999999996E-3</c:v>
                </c:pt>
                <c:pt idx="3868">
                  <c:v>-6.0400000000000002E-3</c:v>
                </c:pt>
                <c:pt idx="3869">
                  <c:v>-6.0400000000000002E-3</c:v>
                </c:pt>
                <c:pt idx="3870">
                  <c:v>-5.9300000000000004E-3</c:v>
                </c:pt>
                <c:pt idx="3871">
                  <c:v>-5.8799999999999998E-3</c:v>
                </c:pt>
                <c:pt idx="3872">
                  <c:v>-5.7200000000000003E-3</c:v>
                </c:pt>
                <c:pt idx="3873">
                  <c:v>-5.7200000000000003E-3</c:v>
                </c:pt>
                <c:pt idx="3874">
                  <c:v>-5.7200000000000003E-3</c:v>
                </c:pt>
                <c:pt idx="3875">
                  <c:v>-5.62E-3</c:v>
                </c:pt>
                <c:pt idx="3876">
                  <c:v>-5.5599999999999998E-3</c:v>
                </c:pt>
                <c:pt idx="3877">
                  <c:v>-5.5599999999999998E-3</c:v>
                </c:pt>
                <c:pt idx="3878">
                  <c:v>-5.5100000000000001E-3</c:v>
                </c:pt>
                <c:pt idx="3879">
                  <c:v>-5.5100000000000001E-3</c:v>
                </c:pt>
                <c:pt idx="3880">
                  <c:v>-5.4599999999999996E-3</c:v>
                </c:pt>
                <c:pt idx="3881">
                  <c:v>-5.4599999999999996E-3</c:v>
                </c:pt>
                <c:pt idx="3882">
                  <c:v>-5.5599999999999998E-3</c:v>
                </c:pt>
                <c:pt idx="3883">
                  <c:v>-5.4599999999999996E-3</c:v>
                </c:pt>
                <c:pt idx="3884">
                  <c:v>-5.5100000000000001E-3</c:v>
                </c:pt>
                <c:pt idx="3885">
                  <c:v>-5.5599999999999998E-3</c:v>
                </c:pt>
                <c:pt idx="3886">
                  <c:v>-5.5599999999999998E-3</c:v>
                </c:pt>
                <c:pt idx="3887">
                  <c:v>-5.5100000000000001E-3</c:v>
                </c:pt>
                <c:pt idx="3888">
                  <c:v>-5.62E-3</c:v>
                </c:pt>
                <c:pt idx="3889">
                  <c:v>-5.5599999999999998E-3</c:v>
                </c:pt>
                <c:pt idx="3890">
                  <c:v>-5.4599999999999996E-3</c:v>
                </c:pt>
                <c:pt idx="3891">
                  <c:v>-5.4099999999999999E-3</c:v>
                </c:pt>
                <c:pt idx="3892">
                  <c:v>-5.3E-3</c:v>
                </c:pt>
                <c:pt idx="3893">
                  <c:v>-5.3499999999999997E-3</c:v>
                </c:pt>
                <c:pt idx="3894">
                  <c:v>-5.2500000000000003E-3</c:v>
                </c:pt>
                <c:pt idx="3895">
                  <c:v>-5.1399999999999996E-3</c:v>
                </c:pt>
                <c:pt idx="3896">
                  <c:v>-4.9800000000000001E-3</c:v>
                </c:pt>
                <c:pt idx="3897">
                  <c:v>-4.8799999999999998E-3</c:v>
                </c:pt>
                <c:pt idx="3898">
                  <c:v>-4.7200000000000002E-3</c:v>
                </c:pt>
                <c:pt idx="3899">
                  <c:v>-4.5599999999999998E-3</c:v>
                </c:pt>
                <c:pt idx="3900">
                  <c:v>-4.4000000000000003E-3</c:v>
                </c:pt>
                <c:pt idx="3901">
                  <c:v>-4.2500000000000003E-3</c:v>
                </c:pt>
                <c:pt idx="3902">
                  <c:v>-4.0899999999999999E-3</c:v>
                </c:pt>
                <c:pt idx="3903">
                  <c:v>-3.8800000000000002E-3</c:v>
                </c:pt>
                <c:pt idx="3904">
                  <c:v>-3.7200000000000002E-3</c:v>
                </c:pt>
                <c:pt idx="3905">
                  <c:v>-3.5599999999999998E-3</c:v>
                </c:pt>
                <c:pt idx="3906">
                  <c:v>-3.3500000000000001E-3</c:v>
                </c:pt>
                <c:pt idx="3907">
                  <c:v>-3.14E-3</c:v>
                </c:pt>
                <c:pt idx="3908">
                  <c:v>-2.98E-3</c:v>
                </c:pt>
                <c:pt idx="3909">
                  <c:v>-2.8800000000000002E-3</c:v>
                </c:pt>
                <c:pt idx="3910">
                  <c:v>-2.6700000000000001E-3</c:v>
                </c:pt>
                <c:pt idx="3911">
                  <c:v>-2.5100000000000001E-3</c:v>
                </c:pt>
                <c:pt idx="3912">
                  <c:v>-2.4499999999999999E-3</c:v>
                </c:pt>
                <c:pt idx="3913">
                  <c:v>-2.3E-3</c:v>
                </c:pt>
                <c:pt idx="3914">
                  <c:v>-2.3E-3</c:v>
                </c:pt>
                <c:pt idx="3915">
                  <c:v>-2.14E-3</c:v>
                </c:pt>
                <c:pt idx="3916">
                  <c:v>-2.0899999999999998E-3</c:v>
                </c:pt>
                <c:pt idx="3917">
                  <c:v>-2.0899999999999998E-3</c:v>
                </c:pt>
                <c:pt idx="3918">
                  <c:v>-2.0899999999999998E-3</c:v>
                </c:pt>
                <c:pt idx="3919">
                  <c:v>-2.14E-3</c:v>
                </c:pt>
                <c:pt idx="3920">
                  <c:v>-2.14E-3</c:v>
                </c:pt>
                <c:pt idx="3921">
                  <c:v>-2.0899999999999998E-3</c:v>
                </c:pt>
                <c:pt idx="3922">
                  <c:v>-2.1900000000000001E-3</c:v>
                </c:pt>
                <c:pt idx="3923">
                  <c:v>-2.3E-3</c:v>
                </c:pt>
                <c:pt idx="3924">
                  <c:v>-2.4499999999999999E-3</c:v>
                </c:pt>
                <c:pt idx="3925">
                  <c:v>-2.6099999999999999E-3</c:v>
                </c:pt>
                <c:pt idx="3926">
                  <c:v>-2.6700000000000001E-3</c:v>
                </c:pt>
                <c:pt idx="3927">
                  <c:v>-2.9299999999999999E-3</c:v>
                </c:pt>
                <c:pt idx="3928">
                  <c:v>-2.98E-3</c:v>
                </c:pt>
                <c:pt idx="3929">
                  <c:v>-3.14E-3</c:v>
                </c:pt>
                <c:pt idx="3930">
                  <c:v>-3.2399999999999998E-3</c:v>
                </c:pt>
                <c:pt idx="3931">
                  <c:v>-3.3500000000000001E-3</c:v>
                </c:pt>
                <c:pt idx="3932">
                  <c:v>-3.3999999999999998E-3</c:v>
                </c:pt>
                <c:pt idx="3933">
                  <c:v>-3.7200000000000002E-3</c:v>
                </c:pt>
                <c:pt idx="3934">
                  <c:v>-3.7699999999999999E-3</c:v>
                </c:pt>
                <c:pt idx="3935">
                  <c:v>-3.8800000000000002E-3</c:v>
                </c:pt>
                <c:pt idx="3936">
                  <c:v>-3.98E-3</c:v>
                </c:pt>
                <c:pt idx="3937">
                  <c:v>-4.0400000000000002E-3</c:v>
                </c:pt>
                <c:pt idx="3938">
                  <c:v>-4.1900000000000001E-3</c:v>
                </c:pt>
                <c:pt idx="3939">
                  <c:v>-4.2500000000000003E-3</c:v>
                </c:pt>
                <c:pt idx="3940">
                  <c:v>-4.1900000000000001E-3</c:v>
                </c:pt>
                <c:pt idx="3941">
                  <c:v>-4.3499999999999997E-3</c:v>
                </c:pt>
                <c:pt idx="3942">
                  <c:v>-4.3499999999999997E-3</c:v>
                </c:pt>
                <c:pt idx="3943">
                  <c:v>-4.4000000000000003E-3</c:v>
                </c:pt>
                <c:pt idx="3944">
                  <c:v>-4.4000000000000003E-3</c:v>
                </c:pt>
                <c:pt idx="3945">
                  <c:v>-4.3499999999999997E-3</c:v>
                </c:pt>
                <c:pt idx="3946">
                  <c:v>-4.3499999999999997E-3</c:v>
                </c:pt>
                <c:pt idx="3947">
                  <c:v>-4.2500000000000003E-3</c:v>
                </c:pt>
                <c:pt idx="3948">
                  <c:v>-4.1900000000000001E-3</c:v>
                </c:pt>
                <c:pt idx="3949">
                  <c:v>-4.0899999999999999E-3</c:v>
                </c:pt>
                <c:pt idx="3950">
                  <c:v>-4.1399999999999996E-3</c:v>
                </c:pt>
                <c:pt idx="3951">
                  <c:v>-3.9300000000000003E-3</c:v>
                </c:pt>
                <c:pt idx="3952">
                  <c:v>-3.8800000000000002E-3</c:v>
                </c:pt>
                <c:pt idx="3953">
                  <c:v>-3.7699999999999999E-3</c:v>
                </c:pt>
                <c:pt idx="3954">
                  <c:v>-3.6099999999999999E-3</c:v>
                </c:pt>
                <c:pt idx="3955">
                  <c:v>-3.5100000000000001E-3</c:v>
                </c:pt>
                <c:pt idx="3956">
                  <c:v>-3.46E-3</c:v>
                </c:pt>
                <c:pt idx="3957">
                  <c:v>-3.3500000000000001E-3</c:v>
                </c:pt>
                <c:pt idx="3958">
                  <c:v>-3.1900000000000001E-3</c:v>
                </c:pt>
                <c:pt idx="3959">
                  <c:v>-3.14E-3</c:v>
                </c:pt>
                <c:pt idx="3960">
                  <c:v>-3.0899999999999999E-3</c:v>
                </c:pt>
                <c:pt idx="3961">
                  <c:v>-2.98E-3</c:v>
                </c:pt>
                <c:pt idx="3962">
                  <c:v>-2.82E-3</c:v>
                </c:pt>
                <c:pt idx="3963">
                  <c:v>-2.7200000000000002E-3</c:v>
                </c:pt>
                <c:pt idx="3964">
                  <c:v>-2.5600000000000002E-3</c:v>
                </c:pt>
                <c:pt idx="3965">
                  <c:v>-2.5100000000000001E-3</c:v>
                </c:pt>
                <c:pt idx="3966">
                  <c:v>-2.3500000000000001E-3</c:v>
                </c:pt>
                <c:pt idx="3967">
                  <c:v>-2.3E-3</c:v>
                </c:pt>
                <c:pt idx="3968">
                  <c:v>-2.1900000000000001E-3</c:v>
                </c:pt>
                <c:pt idx="3969">
                  <c:v>-2.0300000000000001E-3</c:v>
                </c:pt>
                <c:pt idx="3970">
                  <c:v>-1.8699999999999999E-3</c:v>
                </c:pt>
                <c:pt idx="3971">
                  <c:v>-1.7700000000000001E-3</c:v>
                </c:pt>
                <c:pt idx="3972">
                  <c:v>-1.66E-3</c:v>
                </c:pt>
                <c:pt idx="3973">
                  <c:v>-1.56E-3</c:v>
                </c:pt>
                <c:pt idx="3974">
                  <c:v>-1.4499999999999999E-3</c:v>
                </c:pt>
                <c:pt idx="3975">
                  <c:v>-1.3500000000000001E-3</c:v>
                </c:pt>
                <c:pt idx="3976">
                  <c:v>-1.1900000000000001E-3</c:v>
                </c:pt>
                <c:pt idx="3977">
                  <c:v>-1.14E-3</c:v>
                </c:pt>
                <c:pt idx="3978">
                  <c:v>-9.7999999999999997E-4</c:v>
                </c:pt>
                <c:pt idx="3979">
                  <c:v>-7.6999999999999996E-4</c:v>
                </c:pt>
                <c:pt idx="3980">
                  <c:v>-5.5999999999999995E-4</c:v>
                </c:pt>
                <c:pt idx="3981">
                  <c:v>-5.0000000000000001E-4</c:v>
                </c:pt>
                <c:pt idx="3982">
                  <c:v>-3.5E-4</c:v>
                </c:pt>
                <c:pt idx="3983">
                  <c:v>-2.9E-4</c:v>
                </c:pt>
                <c:pt idx="3984">
                  <c:v>-8.0000000000000007E-5</c:v>
                </c:pt>
                <c:pt idx="3985">
                  <c:v>2.0000000000000002E-5</c:v>
                </c:pt>
                <c:pt idx="3986">
                  <c:v>1.2999999999999999E-4</c:v>
                </c:pt>
                <c:pt idx="3987">
                  <c:v>3.4000000000000002E-4</c:v>
                </c:pt>
                <c:pt idx="3988">
                  <c:v>4.4000000000000002E-4</c:v>
                </c:pt>
                <c:pt idx="3989">
                  <c:v>3.8999999999999999E-4</c:v>
                </c:pt>
                <c:pt idx="3990">
                  <c:v>5.0000000000000001E-4</c:v>
                </c:pt>
                <c:pt idx="3991">
                  <c:v>5.9999999999999995E-4</c:v>
                </c:pt>
                <c:pt idx="3992">
                  <c:v>5.9999999999999995E-4</c:v>
                </c:pt>
                <c:pt idx="3993">
                  <c:v>7.6000000000000004E-4</c:v>
                </c:pt>
                <c:pt idx="3994">
                  <c:v>7.6000000000000004E-4</c:v>
                </c:pt>
                <c:pt idx="3995">
                  <c:v>7.6000000000000004E-4</c:v>
                </c:pt>
                <c:pt idx="3996">
                  <c:v>8.0999999999999996E-4</c:v>
                </c:pt>
                <c:pt idx="3997">
                  <c:v>7.6000000000000004E-4</c:v>
                </c:pt>
                <c:pt idx="3998">
                  <c:v>7.1000000000000002E-4</c:v>
                </c:pt>
                <c:pt idx="3999">
                  <c:v>8.0999999999999996E-4</c:v>
                </c:pt>
                <c:pt idx="4000">
                  <c:v>5.9999999999999995E-4</c:v>
                </c:pt>
                <c:pt idx="4001">
                  <c:v>5.5000000000000003E-4</c:v>
                </c:pt>
                <c:pt idx="4002">
                  <c:v>5.9999999999999995E-4</c:v>
                </c:pt>
                <c:pt idx="4003">
                  <c:v>5.5000000000000003E-4</c:v>
                </c:pt>
                <c:pt idx="4004">
                  <c:v>3.8999999999999999E-4</c:v>
                </c:pt>
                <c:pt idx="4005">
                  <c:v>3.8999999999999999E-4</c:v>
                </c:pt>
                <c:pt idx="4006">
                  <c:v>3.4000000000000002E-4</c:v>
                </c:pt>
                <c:pt idx="4007">
                  <c:v>2.9E-4</c:v>
                </c:pt>
                <c:pt idx="4008">
                  <c:v>2.9E-4</c:v>
                </c:pt>
                <c:pt idx="4009">
                  <c:v>1.8000000000000001E-4</c:v>
                </c:pt>
                <c:pt idx="4010">
                  <c:v>1.2999999999999999E-4</c:v>
                </c:pt>
                <c:pt idx="4011">
                  <c:v>1.2999999999999999E-4</c:v>
                </c:pt>
                <c:pt idx="4012">
                  <c:v>6.9999999999999994E-5</c:v>
                </c:pt>
                <c:pt idx="4013">
                  <c:v>6.9999999999999994E-5</c:v>
                </c:pt>
                <c:pt idx="4014">
                  <c:v>2.0000000000000002E-5</c:v>
                </c:pt>
                <c:pt idx="4015">
                  <c:v>2.0000000000000002E-5</c:v>
                </c:pt>
                <c:pt idx="4016">
                  <c:v>1.2999999999999999E-4</c:v>
                </c:pt>
                <c:pt idx="4017">
                  <c:v>1.8000000000000001E-4</c:v>
                </c:pt>
                <c:pt idx="4018">
                  <c:v>2.3000000000000001E-4</c:v>
                </c:pt>
                <c:pt idx="4019">
                  <c:v>3.4000000000000002E-4</c:v>
                </c:pt>
                <c:pt idx="4020">
                  <c:v>4.4000000000000002E-4</c:v>
                </c:pt>
                <c:pt idx="4021">
                  <c:v>5.0000000000000001E-4</c:v>
                </c:pt>
                <c:pt idx="4022">
                  <c:v>6.4999999999999997E-4</c:v>
                </c:pt>
                <c:pt idx="4023">
                  <c:v>8.0999999999999996E-4</c:v>
                </c:pt>
                <c:pt idx="4024">
                  <c:v>1.0200000000000001E-3</c:v>
                </c:pt>
                <c:pt idx="4025">
                  <c:v>1.08E-3</c:v>
                </c:pt>
                <c:pt idx="4026">
                  <c:v>1.2899999999999999E-3</c:v>
                </c:pt>
                <c:pt idx="4027">
                  <c:v>1.4400000000000001E-3</c:v>
                </c:pt>
                <c:pt idx="4028">
                  <c:v>1.66E-3</c:v>
                </c:pt>
                <c:pt idx="4029">
                  <c:v>1.81E-3</c:v>
                </c:pt>
                <c:pt idx="4030">
                  <c:v>1.92E-3</c:v>
                </c:pt>
                <c:pt idx="4031">
                  <c:v>2.0799999999999998E-3</c:v>
                </c:pt>
                <c:pt idx="4032">
                  <c:v>2.2399999999999998E-3</c:v>
                </c:pt>
                <c:pt idx="4033">
                  <c:v>2.3400000000000001E-3</c:v>
                </c:pt>
                <c:pt idx="4034">
                  <c:v>2.5000000000000001E-3</c:v>
                </c:pt>
                <c:pt idx="4035">
                  <c:v>2.7100000000000002E-3</c:v>
                </c:pt>
                <c:pt idx="4036">
                  <c:v>2.7599999999999999E-3</c:v>
                </c:pt>
                <c:pt idx="4037">
                  <c:v>2.7100000000000002E-3</c:v>
                </c:pt>
                <c:pt idx="4038">
                  <c:v>2.7599999999999999E-3</c:v>
                </c:pt>
                <c:pt idx="4039">
                  <c:v>2.8700000000000002E-3</c:v>
                </c:pt>
                <c:pt idx="4040">
                  <c:v>2.81E-3</c:v>
                </c:pt>
                <c:pt idx="4041">
                  <c:v>2.7599999999999999E-3</c:v>
                </c:pt>
                <c:pt idx="4042">
                  <c:v>2.66E-3</c:v>
                </c:pt>
                <c:pt idx="4043">
                  <c:v>2.5500000000000002E-3</c:v>
                </c:pt>
                <c:pt idx="4044">
                  <c:v>2.4499999999999999E-3</c:v>
                </c:pt>
                <c:pt idx="4045">
                  <c:v>2.2899999999999999E-3</c:v>
                </c:pt>
                <c:pt idx="4046">
                  <c:v>1.97E-3</c:v>
                </c:pt>
                <c:pt idx="4047">
                  <c:v>1.7600000000000001E-3</c:v>
                </c:pt>
                <c:pt idx="4048">
                  <c:v>1.5499999999999999E-3</c:v>
                </c:pt>
                <c:pt idx="4049">
                  <c:v>1.23E-3</c:v>
                </c:pt>
                <c:pt idx="4050">
                  <c:v>8.7000000000000001E-4</c:v>
                </c:pt>
                <c:pt idx="4051">
                  <c:v>5.0000000000000001E-4</c:v>
                </c:pt>
                <c:pt idx="4052">
                  <c:v>1.2999999999999999E-4</c:v>
                </c:pt>
                <c:pt idx="4053">
                  <c:v>-2.9E-4</c:v>
                </c:pt>
                <c:pt idx="4054">
                  <c:v>-7.6999999999999996E-4</c:v>
                </c:pt>
                <c:pt idx="4055">
                  <c:v>-1.24E-3</c:v>
                </c:pt>
                <c:pt idx="4056">
                  <c:v>-1.66E-3</c:v>
                </c:pt>
                <c:pt idx="4057">
                  <c:v>-2.1900000000000001E-3</c:v>
                </c:pt>
                <c:pt idx="4058">
                  <c:v>-2.6700000000000001E-3</c:v>
                </c:pt>
                <c:pt idx="4059">
                  <c:v>-3.14E-3</c:v>
                </c:pt>
                <c:pt idx="4060">
                  <c:v>-3.6099999999999999E-3</c:v>
                </c:pt>
                <c:pt idx="4061">
                  <c:v>-4.2500000000000003E-3</c:v>
                </c:pt>
                <c:pt idx="4062">
                  <c:v>-4.6699999999999997E-3</c:v>
                </c:pt>
                <c:pt idx="4063">
                  <c:v>-5.2500000000000003E-3</c:v>
                </c:pt>
                <c:pt idx="4064">
                  <c:v>-5.77E-3</c:v>
                </c:pt>
                <c:pt idx="4065">
                  <c:v>-6.3E-3</c:v>
                </c:pt>
                <c:pt idx="4066">
                  <c:v>-6.6699999999999997E-3</c:v>
                </c:pt>
                <c:pt idx="4067">
                  <c:v>-7.2500000000000004E-3</c:v>
                </c:pt>
                <c:pt idx="4068">
                  <c:v>-7.6699999999999997E-3</c:v>
                </c:pt>
                <c:pt idx="4069">
                  <c:v>-8.2000000000000007E-3</c:v>
                </c:pt>
                <c:pt idx="4070">
                  <c:v>-8.4600000000000005E-3</c:v>
                </c:pt>
                <c:pt idx="4071">
                  <c:v>-8.8299999999999993E-3</c:v>
                </c:pt>
                <c:pt idx="4072">
                  <c:v>-9.2999999999999992E-3</c:v>
                </c:pt>
                <c:pt idx="4073">
                  <c:v>-9.6699999999999998E-3</c:v>
                </c:pt>
                <c:pt idx="4074">
                  <c:v>-9.8799999999999999E-3</c:v>
                </c:pt>
                <c:pt idx="4075">
                  <c:v>-1.025E-2</c:v>
                </c:pt>
                <c:pt idx="4076">
                  <c:v>-1.0460000000000001E-2</c:v>
                </c:pt>
                <c:pt idx="4077">
                  <c:v>-1.0670000000000001E-2</c:v>
                </c:pt>
                <c:pt idx="4078">
                  <c:v>-1.078E-2</c:v>
                </c:pt>
                <c:pt idx="4079">
                  <c:v>-1.099E-2</c:v>
                </c:pt>
                <c:pt idx="4080">
                  <c:v>-1.1039999999999999E-2</c:v>
                </c:pt>
                <c:pt idx="4081">
                  <c:v>-1.115E-2</c:v>
                </c:pt>
                <c:pt idx="4082">
                  <c:v>-1.12E-2</c:v>
                </c:pt>
                <c:pt idx="4083">
                  <c:v>-1.12E-2</c:v>
                </c:pt>
                <c:pt idx="4084">
                  <c:v>-1.11E-2</c:v>
                </c:pt>
                <c:pt idx="4085">
                  <c:v>-1.115E-2</c:v>
                </c:pt>
                <c:pt idx="4086">
                  <c:v>-1.099E-2</c:v>
                </c:pt>
                <c:pt idx="4087">
                  <c:v>-1.0829999999999999E-2</c:v>
                </c:pt>
                <c:pt idx="4088">
                  <c:v>-1.073E-2</c:v>
                </c:pt>
                <c:pt idx="4089">
                  <c:v>-1.0670000000000001E-2</c:v>
                </c:pt>
                <c:pt idx="4090">
                  <c:v>-1.0359999999999999E-2</c:v>
                </c:pt>
                <c:pt idx="4091">
                  <c:v>-1.0149999999999999E-2</c:v>
                </c:pt>
                <c:pt idx="4092">
                  <c:v>-9.9399999999999992E-3</c:v>
                </c:pt>
                <c:pt idx="4093">
                  <c:v>-9.6200000000000001E-3</c:v>
                </c:pt>
                <c:pt idx="4094">
                  <c:v>-9.3600000000000003E-3</c:v>
                </c:pt>
                <c:pt idx="4095">
                  <c:v>-9.0900000000000009E-3</c:v>
                </c:pt>
                <c:pt idx="4096">
                  <c:v>-8.94E-3</c:v>
                </c:pt>
                <c:pt idx="4097">
                  <c:v>-8.5699999999999995E-3</c:v>
                </c:pt>
                <c:pt idx="4098">
                  <c:v>-8.3000000000000001E-3</c:v>
                </c:pt>
                <c:pt idx="4099">
                  <c:v>-7.9299999999999995E-3</c:v>
                </c:pt>
                <c:pt idx="4100">
                  <c:v>-7.5700000000000003E-3</c:v>
                </c:pt>
                <c:pt idx="4101">
                  <c:v>-7.3000000000000001E-3</c:v>
                </c:pt>
                <c:pt idx="4102">
                  <c:v>-6.9899999999999997E-3</c:v>
                </c:pt>
                <c:pt idx="4103">
                  <c:v>-6.7200000000000003E-3</c:v>
                </c:pt>
                <c:pt idx="4104">
                  <c:v>-6.4599999999999996E-3</c:v>
                </c:pt>
                <c:pt idx="4105">
                  <c:v>-6.0899999999999999E-3</c:v>
                </c:pt>
                <c:pt idx="4106">
                  <c:v>-5.77E-3</c:v>
                </c:pt>
                <c:pt idx="4107">
                  <c:v>-5.5100000000000001E-3</c:v>
                </c:pt>
                <c:pt idx="4108">
                  <c:v>-5.1900000000000002E-3</c:v>
                </c:pt>
                <c:pt idx="4109">
                  <c:v>-4.8799999999999998E-3</c:v>
                </c:pt>
                <c:pt idx="4110">
                  <c:v>-4.6699999999999997E-3</c:v>
                </c:pt>
                <c:pt idx="4111">
                  <c:v>-4.3499999999999997E-3</c:v>
                </c:pt>
                <c:pt idx="4112">
                  <c:v>-4.0899999999999999E-3</c:v>
                </c:pt>
                <c:pt idx="4113">
                  <c:v>-3.7699999999999999E-3</c:v>
                </c:pt>
                <c:pt idx="4114">
                  <c:v>-3.5100000000000001E-3</c:v>
                </c:pt>
                <c:pt idx="4115">
                  <c:v>-3.3E-3</c:v>
                </c:pt>
                <c:pt idx="4116">
                  <c:v>-2.98E-3</c:v>
                </c:pt>
                <c:pt idx="4117">
                  <c:v>-2.7200000000000002E-3</c:v>
                </c:pt>
                <c:pt idx="4118">
                  <c:v>-2.5100000000000001E-3</c:v>
                </c:pt>
                <c:pt idx="4119">
                  <c:v>-2.3E-3</c:v>
                </c:pt>
                <c:pt idx="4120">
                  <c:v>-1.98E-3</c:v>
                </c:pt>
                <c:pt idx="4121">
                  <c:v>-1.7700000000000001E-3</c:v>
                </c:pt>
                <c:pt idx="4122">
                  <c:v>-1.5100000000000001E-3</c:v>
                </c:pt>
                <c:pt idx="4123">
                  <c:v>-1.24E-3</c:v>
                </c:pt>
                <c:pt idx="4124">
                  <c:v>-1.0300000000000001E-3</c:v>
                </c:pt>
                <c:pt idx="4125">
                  <c:v>-7.6999999999999996E-4</c:v>
                </c:pt>
                <c:pt idx="4126">
                  <c:v>-4.4999999999999999E-4</c:v>
                </c:pt>
                <c:pt idx="4127">
                  <c:v>-2.9E-4</c:v>
                </c:pt>
                <c:pt idx="4128">
                  <c:v>6.9999999999999994E-5</c:v>
                </c:pt>
                <c:pt idx="4129">
                  <c:v>3.4000000000000002E-4</c:v>
                </c:pt>
                <c:pt idx="4130">
                  <c:v>5.5000000000000003E-4</c:v>
                </c:pt>
                <c:pt idx="4131">
                  <c:v>8.0999999999999996E-4</c:v>
                </c:pt>
                <c:pt idx="4132">
                  <c:v>1.1299999999999999E-3</c:v>
                </c:pt>
                <c:pt idx="4133">
                  <c:v>1.4400000000000001E-3</c:v>
                </c:pt>
                <c:pt idx="4134">
                  <c:v>1.66E-3</c:v>
                </c:pt>
                <c:pt idx="4135">
                  <c:v>1.97E-3</c:v>
                </c:pt>
                <c:pt idx="4136">
                  <c:v>2.3900000000000002E-3</c:v>
                </c:pt>
                <c:pt idx="4137">
                  <c:v>2.5999999999999999E-3</c:v>
                </c:pt>
                <c:pt idx="4138">
                  <c:v>2.9199999999999999E-3</c:v>
                </c:pt>
                <c:pt idx="4139">
                  <c:v>3.2399999999999998E-3</c:v>
                </c:pt>
                <c:pt idx="4140">
                  <c:v>3.6099999999999999E-3</c:v>
                </c:pt>
                <c:pt idx="4141">
                  <c:v>3.9199999999999999E-3</c:v>
                </c:pt>
                <c:pt idx="4142">
                  <c:v>4.2399999999999998E-3</c:v>
                </c:pt>
                <c:pt idx="4143">
                  <c:v>4.5500000000000002E-3</c:v>
                </c:pt>
                <c:pt idx="4144">
                  <c:v>4.7600000000000003E-3</c:v>
                </c:pt>
                <c:pt idx="4145">
                  <c:v>5.0299999999999997E-3</c:v>
                </c:pt>
                <c:pt idx="4146">
                  <c:v>5.2900000000000004E-3</c:v>
                </c:pt>
                <c:pt idx="4147">
                  <c:v>5.4999999999999997E-3</c:v>
                </c:pt>
                <c:pt idx="4148">
                  <c:v>5.77E-3</c:v>
                </c:pt>
                <c:pt idx="4149">
                  <c:v>5.9800000000000001E-3</c:v>
                </c:pt>
                <c:pt idx="4150">
                  <c:v>6.0800000000000003E-3</c:v>
                </c:pt>
                <c:pt idx="4151">
                  <c:v>6.2399999999999999E-3</c:v>
                </c:pt>
                <c:pt idx="4152">
                  <c:v>6.45E-3</c:v>
                </c:pt>
                <c:pt idx="4153">
                  <c:v>6.3499999999999997E-3</c:v>
                </c:pt>
                <c:pt idx="4154">
                  <c:v>6.45E-3</c:v>
                </c:pt>
                <c:pt idx="4155">
                  <c:v>6.5599999999999999E-3</c:v>
                </c:pt>
                <c:pt idx="4156">
                  <c:v>6.5599999999999999E-3</c:v>
                </c:pt>
                <c:pt idx="4157">
                  <c:v>6.45E-3</c:v>
                </c:pt>
                <c:pt idx="4158">
                  <c:v>6.45E-3</c:v>
                </c:pt>
                <c:pt idx="4159">
                  <c:v>6.2399999999999999E-3</c:v>
                </c:pt>
                <c:pt idx="4160">
                  <c:v>6.1900000000000002E-3</c:v>
                </c:pt>
                <c:pt idx="4161">
                  <c:v>5.9800000000000001E-3</c:v>
                </c:pt>
                <c:pt idx="4162">
                  <c:v>5.77E-3</c:v>
                </c:pt>
                <c:pt idx="4163">
                  <c:v>5.5500000000000002E-3</c:v>
                </c:pt>
                <c:pt idx="4164">
                  <c:v>5.3400000000000001E-3</c:v>
                </c:pt>
                <c:pt idx="4165">
                  <c:v>5.13E-3</c:v>
                </c:pt>
                <c:pt idx="4166">
                  <c:v>4.7099999999999998E-3</c:v>
                </c:pt>
                <c:pt idx="4167">
                  <c:v>4.45E-3</c:v>
                </c:pt>
                <c:pt idx="4168">
                  <c:v>4.0800000000000003E-3</c:v>
                </c:pt>
                <c:pt idx="4169">
                  <c:v>3.7599999999999999E-3</c:v>
                </c:pt>
                <c:pt idx="4170">
                  <c:v>3.4499999999999999E-3</c:v>
                </c:pt>
                <c:pt idx="4171">
                  <c:v>2.97E-3</c:v>
                </c:pt>
                <c:pt idx="4172">
                  <c:v>2.7100000000000002E-3</c:v>
                </c:pt>
                <c:pt idx="4173">
                  <c:v>2.4499999999999999E-3</c:v>
                </c:pt>
                <c:pt idx="4174">
                  <c:v>2.0799999999999998E-3</c:v>
                </c:pt>
                <c:pt idx="4175">
                  <c:v>1.7600000000000001E-3</c:v>
                </c:pt>
                <c:pt idx="4176">
                  <c:v>1.34E-3</c:v>
                </c:pt>
                <c:pt idx="4177">
                  <c:v>1.08E-3</c:v>
                </c:pt>
                <c:pt idx="4178">
                  <c:v>7.6000000000000004E-4</c:v>
                </c:pt>
                <c:pt idx="4179">
                  <c:v>5.5000000000000003E-4</c:v>
                </c:pt>
                <c:pt idx="4180">
                  <c:v>3.4000000000000002E-4</c:v>
                </c:pt>
                <c:pt idx="4181">
                  <c:v>6.9999999999999994E-5</c:v>
                </c:pt>
                <c:pt idx="4182">
                  <c:v>-1.9000000000000001E-4</c:v>
                </c:pt>
                <c:pt idx="4183">
                  <c:v>-2.9E-4</c:v>
                </c:pt>
                <c:pt idx="4184">
                  <c:v>-4.4999999999999999E-4</c:v>
                </c:pt>
                <c:pt idx="4185">
                  <c:v>-5.5999999999999995E-4</c:v>
                </c:pt>
                <c:pt idx="4186">
                  <c:v>-6.0999999999999997E-4</c:v>
                </c:pt>
                <c:pt idx="4187">
                  <c:v>-7.6999999999999996E-4</c:v>
                </c:pt>
                <c:pt idx="4188">
                  <c:v>-8.1999999999999998E-4</c:v>
                </c:pt>
                <c:pt idx="4189">
                  <c:v>-8.1999999999999998E-4</c:v>
                </c:pt>
                <c:pt idx="4190">
                  <c:v>-8.7000000000000001E-4</c:v>
                </c:pt>
                <c:pt idx="4191">
                  <c:v>-9.3000000000000005E-4</c:v>
                </c:pt>
                <c:pt idx="4192">
                  <c:v>-9.3000000000000005E-4</c:v>
                </c:pt>
                <c:pt idx="4193">
                  <c:v>-8.7000000000000001E-4</c:v>
                </c:pt>
                <c:pt idx="4194">
                  <c:v>-8.7000000000000001E-4</c:v>
                </c:pt>
                <c:pt idx="4195">
                  <c:v>-1.0300000000000001E-3</c:v>
                </c:pt>
                <c:pt idx="4196">
                  <c:v>-9.3000000000000005E-4</c:v>
                </c:pt>
                <c:pt idx="4197">
                  <c:v>-9.3000000000000005E-4</c:v>
                </c:pt>
                <c:pt idx="4198">
                  <c:v>-8.7000000000000001E-4</c:v>
                </c:pt>
                <c:pt idx="4199">
                  <c:v>-9.7999999999999997E-4</c:v>
                </c:pt>
                <c:pt idx="4200">
                  <c:v>-9.7999999999999997E-4</c:v>
                </c:pt>
                <c:pt idx="4201">
                  <c:v>-1.14E-3</c:v>
                </c:pt>
                <c:pt idx="4202">
                  <c:v>-1.1900000000000001E-3</c:v>
                </c:pt>
                <c:pt idx="4203">
                  <c:v>-1.3500000000000001E-3</c:v>
                </c:pt>
                <c:pt idx="4204">
                  <c:v>-1.5100000000000001E-3</c:v>
                </c:pt>
                <c:pt idx="4205">
                  <c:v>-1.6100000000000001E-3</c:v>
                </c:pt>
                <c:pt idx="4206">
                  <c:v>-1.7700000000000001E-3</c:v>
                </c:pt>
                <c:pt idx="4207">
                  <c:v>-2.0300000000000001E-3</c:v>
                </c:pt>
                <c:pt idx="4208">
                  <c:v>-2.3500000000000001E-3</c:v>
                </c:pt>
                <c:pt idx="4209">
                  <c:v>-2.6099999999999999E-3</c:v>
                </c:pt>
                <c:pt idx="4210">
                  <c:v>-2.82E-3</c:v>
                </c:pt>
                <c:pt idx="4211">
                  <c:v>-3.1900000000000001E-3</c:v>
                </c:pt>
                <c:pt idx="4212">
                  <c:v>-3.46E-3</c:v>
                </c:pt>
                <c:pt idx="4213">
                  <c:v>-3.7200000000000002E-3</c:v>
                </c:pt>
                <c:pt idx="4214">
                  <c:v>-4.0899999999999999E-3</c:v>
                </c:pt>
                <c:pt idx="4215">
                  <c:v>-4.4000000000000003E-3</c:v>
                </c:pt>
                <c:pt idx="4216">
                  <c:v>-4.7200000000000002E-3</c:v>
                </c:pt>
                <c:pt idx="4217">
                  <c:v>-5.0400000000000002E-3</c:v>
                </c:pt>
                <c:pt idx="4218">
                  <c:v>-5.3499999999999997E-3</c:v>
                </c:pt>
                <c:pt idx="4219">
                  <c:v>-5.5599999999999998E-3</c:v>
                </c:pt>
                <c:pt idx="4220">
                  <c:v>-5.7200000000000003E-3</c:v>
                </c:pt>
                <c:pt idx="4221">
                  <c:v>-5.9800000000000001E-3</c:v>
                </c:pt>
                <c:pt idx="4222">
                  <c:v>-6.1999999999999998E-3</c:v>
                </c:pt>
                <c:pt idx="4223">
                  <c:v>-6.3E-3</c:v>
                </c:pt>
                <c:pt idx="4224">
                  <c:v>-6.3499999999999997E-3</c:v>
                </c:pt>
                <c:pt idx="4225">
                  <c:v>-6.3499999999999997E-3</c:v>
                </c:pt>
                <c:pt idx="4226">
                  <c:v>-6.4099999999999999E-3</c:v>
                </c:pt>
                <c:pt idx="4227">
                  <c:v>-6.1999999999999998E-3</c:v>
                </c:pt>
                <c:pt idx="4228">
                  <c:v>-6.1399999999999996E-3</c:v>
                </c:pt>
                <c:pt idx="4229">
                  <c:v>-5.9300000000000004E-3</c:v>
                </c:pt>
                <c:pt idx="4230">
                  <c:v>-5.6699999999999997E-3</c:v>
                </c:pt>
                <c:pt idx="4231">
                  <c:v>-5.3E-3</c:v>
                </c:pt>
                <c:pt idx="4232">
                  <c:v>-4.9800000000000001E-3</c:v>
                </c:pt>
                <c:pt idx="4233">
                  <c:v>-4.4600000000000004E-3</c:v>
                </c:pt>
                <c:pt idx="4234">
                  <c:v>-4.0400000000000002E-3</c:v>
                </c:pt>
                <c:pt idx="4235">
                  <c:v>-3.5100000000000001E-3</c:v>
                </c:pt>
                <c:pt idx="4236">
                  <c:v>-2.8800000000000002E-3</c:v>
                </c:pt>
                <c:pt idx="4237">
                  <c:v>-2.3500000000000001E-3</c:v>
                </c:pt>
                <c:pt idx="4238">
                  <c:v>-1.6100000000000001E-3</c:v>
                </c:pt>
                <c:pt idx="4239">
                  <c:v>-7.6999999999999996E-4</c:v>
                </c:pt>
                <c:pt idx="4240">
                  <c:v>-1.9000000000000001E-4</c:v>
                </c:pt>
                <c:pt idx="4241">
                  <c:v>5.9999999999999995E-4</c:v>
                </c:pt>
                <c:pt idx="4242">
                  <c:v>1.2899999999999999E-3</c:v>
                </c:pt>
                <c:pt idx="4243">
                  <c:v>2.0799999999999998E-3</c:v>
                </c:pt>
                <c:pt idx="4244">
                  <c:v>2.81E-3</c:v>
                </c:pt>
                <c:pt idx="4245">
                  <c:v>3.4499999999999999E-3</c:v>
                </c:pt>
                <c:pt idx="4246">
                  <c:v>4.1799999999999997E-3</c:v>
                </c:pt>
                <c:pt idx="4247">
                  <c:v>4.9199999999999999E-3</c:v>
                </c:pt>
                <c:pt idx="4248">
                  <c:v>5.5500000000000002E-3</c:v>
                </c:pt>
                <c:pt idx="4249">
                  <c:v>6.13E-3</c:v>
                </c:pt>
                <c:pt idx="4250">
                  <c:v>6.7099999999999998E-3</c:v>
                </c:pt>
                <c:pt idx="4251">
                  <c:v>7.1900000000000002E-3</c:v>
                </c:pt>
                <c:pt idx="4252">
                  <c:v>7.7200000000000003E-3</c:v>
                </c:pt>
                <c:pt idx="4253">
                  <c:v>8.0300000000000007E-3</c:v>
                </c:pt>
                <c:pt idx="4254">
                  <c:v>8.3499999999999998E-3</c:v>
                </c:pt>
                <c:pt idx="4255">
                  <c:v>8.6599999999999993E-3</c:v>
                </c:pt>
                <c:pt idx="4256">
                  <c:v>8.6599999999999993E-3</c:v>
                </c:pt>
                <c:pt idx="4257">
                  <c:v>8.7200000000000003E-3</c:v>
                </c:pt>
                <c:pt idx="4258">
                  <c:v>8.8199999999999997E-3</c:v>
                </c:pt>
                <c:pt idx="4259">
                  <c:v>8.77E-3</c:v>
                </c:pt>
                <c:pt idx="4260">
                  <c:v>8.7200000000000003E-3</c:v>
                </c:pt>
                <c:pt idx="4261">
                  <c:v>8.4499999999999992E-3</c:v>
                </c:pt>
                <c:pt idx="4262">
                  <c:v>8.1899999999999994E-3</c:v>
                </c:pt>
                <c:pt idx="4263">
                  <c:v>7.8700000000000003E-3</c:v>
                </c:pt>
                <c:pt idx="4264">
                  <c:v>7.4999999999999997E-3</c:v>
                </c:pt>
                <c:pt idx="4265">
                  <c:v>6.9800000000000001E-3</c:v>
                </c:pt>
                <c:pt idx="4266">
                  <c:v>6.5599999999999999E-3</c:v>
                </c:pt>
                <c:pt idx="4267">
                  <c:v>6.0299999999999998E-3</c:v>
                </c:pt>
                <c:pt idx="4268">
                  <c:v>5.45E-3</c:v>
                </c:pt>
                <c:pt idx="4269">
                  <c:v>4.8199999999999996E-3</c:v>
                </c:pt>
                <c:pt idx="4270">
                  <c:v>4.2900000000000004E-3</c:v>
                </c:pt>
                <c:pt idx="4271">
                  <c:v>3.6099999999999999E-3</c:v>
                </c:pt>
                <c:pt idx="4272">
                  <c:v>2.97E-3</c:v>
                </c:pt>
                <c:pt idx="4273">
                  <c:v>2.3400000000000001E-3</c:v>
                </c:pt>
                <c:pt idx="4274">
                  <c:v>1.66E-3</c:v>
                </c:pt>
                <c:pt idx="4275">
                  <c:v>1.1299999999999999E-3</c:v>
                </c:pt>
                <c:pt idx="4276">
                  <c:v>5.5000000000000003E-4</c:v>
                </c:pt>
                <c:pt idx="4277">
                  <c:v>-3.0000000000000001E-5</c:v>
                </c:pt>
                <c:pt idx="4278">
                  <c:v>-7.2000000000000005E-4</c:v>
                </c:pt>
                <c:pt idx="4279">
                  <c:v>-1.2999999999999999E-3</c:v>
                </c:pt>
                <c:pt idx="4280">
                  <c:v>-1.66E-3</c:v>
                </c:pt>
                <c:pt idx="4281">
                  <c:v>-2.1900000000000001E-3</c:v>
                </c:pt>
                <c:pt idx="4282">
                  <c:v>-2.5100000000000001E-3</c:v>
                </c:pt>
                <c:pt idx="4283">
                  <c:v>-2.9299999999999999E-3</c:v>
                </c:pt>
                <c:pt idx="4284">
                  <c:v>-3.1900000000000001E-3</c:v>
                </c:pt>
                <c:pt idx="4285">
                  <c:v>-3.5100000000000001E-3</c:v>
                </c:pt>
                <c:pt idx="4286">
                  <c:v>-3.6700000000000001E-3</c:v>
                </c:pt>
                <c:pt idx="4287">
                  <c:v>-3.8800000000000002E-3</c:v>
                </c:pt>
                <c:pt idx="4288">
                  <c:v>-4.0400000000000002E-3</c:v>
                </c:pt>
                <c:pt idx="4289">
                  <c:v>-4.0899999999999999E-3</c:v>
                </c:pt>
                <c:pt idx="4290">
                  <c:v>-4.1399999999999996E-3</c:v>
                </c:pt>
                <c:pt idx="4291">
                  <c:v>-4.1900000000000001E-3</c:v>
                </c:pt>
                <c:pt idx="4292">
                  <c:v>-4.0899999999999999E-3</c:v>
                </c:pt>
                <c:pt idx="4293">
                  <c:v>-4.1399999999999996E-3</c:v>
                </c:pt>
                <c:pt idx="4294">
                  <c:v>-4.1399999999999996E-3</c:v>
                </c:pt>
                <c:pt idx="4295">
                  <c:v>-4.0899999999999999E-3</c:v>
                </c:pt>
                <c:pt idx="4296">
                  <c:v>-3.82E-3</c:v>
                </c:pt>
                <c:pt idx="4297">
                  <c:v>-3.82E-3</c:v>
                </c:pt>
                <c:pt idx="4298">
                  <c:v>-3.6700000000000001E-3</c:v>
                </c:pt>
                <c:pt idx="4299">
                  <c:v>-3.5100000000000001E-3</c:v>
                </c:pt>
                <c:pt idx="4300">
                  <c:v>-3.3999999999999998E-3</c:v>
                </c:pt>
                <c:pt idx="4301">
                  <c:v>-3.2399999999999998E-3</c:v>
                </c:pt>
                <c:pt idx="4302">
                  <c:v>-3.14E-3</c:v>
                </c:pt>
                <c:pt idx="4303">
                  <c:v>-3.0899999999999999E-3</c:v>
                </c:pt>
                <c:pt idx="4304">
                  <c:v>-2.9299999999999999E-3</c:v>
                </c:pt>
                <c:pt idx="4305">
                  <c:v>-2.8800000000000002E-3</c:v>
                </c:pt>
                <c:pt idx="4306">
                  <c:v>-2.82E-3</c:v>
                </c:pt>
                <c:pt idx="4307">
                  <c:v>-2.8800000000000002E-3</c:v>
                </c:pt>
                <c:pt idx="4308">
                  <c:v>-2.82E-3</c:v>
                </c:pt>
                <c:pt idx="4309">
                  <c:v>-2.9299999999999999E-3</c:v>
                </c:pt>
                <c:pt idx="4310">
                  <c:v>-2.98E-3</c:v>
                </c:pt>
                <c:pt idx="4311">
                  <c:v>-2.98E-3</c:v>
                </c:pt>
                <c:pt idx="4312">
                  <c:v>-3.0899999999999999E-3</c:v>
                </c:pt>
                <c:pt idx="4313">
                  <c:v>-3.1900000000000001E-3</c:v>
                </c:pt>
                <c:pt idx="4314">
                  <c:v>-3.2399999999999998E-3</c:v>
                </c:pt>
                <c:pt idx="4315">
                  <c:v>-3.3999999999999998E-3</c:v>
                </c:pt>
                <c:pt idx="4316">
                  <c:v>-3.5599999999999998E-3</c:v>
                </c:pt>
                <c:pt idx="4317">
                  <c:v>-3.82E-3</c:v>
                </c:pt>
                <c:pt idx="4318">
                  <c:v>-4.0899999999999999E-3</c:v>
                </c:pt>
                <c:pt idx="4319">
                  <c:v>-4.3E-3</c:v>
                </c:pt>
                <c:pt idx="4320">
                  <c:v>-4.4600000000000004E-3</c:v>
                </c:pt>
                <c:pt idx="4321">
                  <c:v>-4.6699999999999997E-3</c:v>
                </c:pt>
                <c:pt idx="4322">
                  <c:v>-4.8799999999999998E-3</c:v>
                </c:pt>
                <c:pt idx="4323">
                  <c:v>-5.1900000000000002E-3</c:v>
                </c:pt>
                <c:pt idx="4324">
                  <c:v>-5.3E-3</c:v>
                </c:pt>
                <c:pt idx="4325">
                  <c:v>-5.62E-3</c:v>
                </c:pt>
                <c:pt idx="4326">
                  <c:v>-5.7200000000000003E-3</c:v>
                </c:pt>
                <c:pt idx="4327">
                  <c:v>-5.9300000000000004E-3</c:v>
                </c:pt>
                <c:pt idx="4328">
                  <c:v>-6.0899999999999999E-3</c:v>
                </c:pt>
                <c:pt idx="4329">
                  <c:v>-6.3499999999999997E-3</c:v>
                </c:pt>
                <c:pt idx="4330">
                  <c:v>-6.4599999999999996E-3</c:v>
                </c:pt>
                <c:pt idx="4331">
                  <c:v>-6.62E-3</c:v>
                </c:pt>
                <c:pt idx="4332">
                  <c:v>-6.5599999999999999E-3</c:v>
                </c:pt>
                <c:pt idx="4333">
                  <c:v>-6.8300000000000001E-3</c:v>
                </c:pt>
                <c:pt idx="4334">
                  <c:v>-6.7799999999999996E-3</c:v>
                </c:pt>
                <c:pt idx="4335">
                  <c:v>-6.7799999999999996E-3</c:v>
                </c:pt>
                <c:pt idx="4336">
                  <c:v>-6.8799999999999998E-3</c:v>
                </c:pt>
                <c:pt idx="4337">
                  <c:v>-6.8799999999999998E-3</c:v>
                </c:pt>
                <c:pt idx="4338">
                  <c:v>-6.7200000000000003E-3</c:v>
                </c:pt>
                <c:pt idx="4339">
                  <c:v>-6.7200000000000003E-3</c:v>
                </c:pt>
                <c:pt idx="4340">
                  <c:v>-6.5599999999999999E-3</c:v>
                </c:pt>
                <c:pt idx="4341">
                  <c:v>-6.62E-3</c:v>
                </c:pt>
                <c:pt idx="4342">
                  <c:v>-6.4599999999999996E-3</c:v>
                </c:pt>
                <c:pt idx="4343">
                  <c:v>-6.3499999999999997E-3</c:v>
                </c:pt>
                <c:pt idx="4344">
                  <c:v>-6.0400000000000002E-3</c:v>
                </c:pt>
                <c:pt idx="4345">
                  <c:v>-5.9800000000000001E-3</c:v>
                </c:pt>
                <c:pt idx="4346">
                  <c:v>-5.7200000000000003E-3</c:v>
                </c:pt>
                <c:pt idx="4347">
                  <c:v>-5.5100000000000001E-3</c:v>
                </c:pt>
                <c:pt idx="4348">
                  <c:v>-5.2500000000000003E-3</c:v>
                </c:pt>
                <c:pt idx="4349">
                  <c:v>-5.1399999999999996E-3</c:v>
                </c:pt>
                <c:pt idx="4350">
                  <c:v>-4.8300000000000001E-3</c:v>
                </c:pt>
                <c:pt idx="4351">
                  <c:v>-4.6100000000000004E-3</c:v>
                </c:pt>
                <c:pt idx="4352">
                  <c:v>-4.5100000000000001E-3</c:v>
                </c:pt>
                <c:pt idx="4353">
                  <c:v>-4.2500000000000003E-3</c:v>
                </c:pt>
                <c:pt idx="4354">
                  <c:v>-3.98E-3</c:v>
                </c:pt>
                <c:pt idx="4355">
                  <c:v>-3.7200000000000002E-3</c:v>
                </c:pt>
                <c:pt idx="4356">
                  <c:v>-3.5599999999999998E-3</c:v>
                </c:pt>
                <c:pt idx="4357">
                  <c:v>-3.3E-3</c:v>
                </c:pt>
                <c:pt idx="4358">
                  <c:v>-3.0899999999999999E-3</c:v>
                </c:pt>
                <c:pt idx="4359">
                  <c:v>-2.7699999999999999E-3</c:v>
                </c:pt>
                <c:pt idx="4360">
                  <c:v>-2.5100000000000001E-3</c:v>
                </c:pt>
                <c:pt idx="4361">
                  <c:v>-2.3999999999999998E-3</c:v>
                </c:pt>
                <c:pt idx="4362">
                  <c:v>-2.1900000000000001E-3</c:v>
                </c:pt>
                <c:pt idx="4363">
                  <c:v>-1.8699999999999999E-3</c:v>
                </c:pt>
                <c:pt idx="4364">
                  <c:v>-1.66E-3</c:v>
                </c:pt>
                <c:pt idx="4365">
                  <c:v>-1.4499999999999999E-3</c:v>
                </c:pt>
                <c:pt idx="4366">
                  <c:v>-1.1900000000000001E-3</c:v>
                </c:pt>
                <c:pt idx="4367">
                  <c:v>-9.7999999999999997E-4</c:v>
                </c:pt>
                <c:pt idx="4368">
                  <c:v>-7.6999999999999996E-4</c:v>
                </c:pt>
                <c:pt idx="4369">
                  <c:v>-5.0000000000000001E-4</c:v>
                </c:pt>
                <c:pt idx="4370">
                  <c:v>-1.3999999999999999E-4</c:v>
                </c:pt>
                <c:pt idx="4371">
                  <c:v>2.0000000000000002E-5</c:v>
                </c:pt>
                <c:pt idx="4372">
                  <c:v>1.8000000000000001E-4</c:v>
                </c:pt>
                <c:pt idx="4373">
                  <c:v>5.5000000000000003E-4</c:v>
                </c:pt>
                <c:pt idx="4374">
                  <c:v>7.1000000000000002E-4</c:v>
                </c:pt>
                <c:pt idx="4375">
                  <c:v>1.0200000000000001E-3</c:v>
                </c:pt>
                <c:pt idx="4376">
                  <c:v>1.39E-3</c:v>
                </c:pt>
                <c:pt idx="4377">
                  <c:v>1.5499999999999999E-3</c:v>
                </c:pt>
                <c:pt idx="4378">
                  <c:v>1.92E-3</c:v>
                </c:pt>
                <c:pt idx="4379">
                  <c:v>2.1800000000000001E-3</c:v>
                </c:pt>
                <c:pt idx="4380">
                  <c:v>2.5000000000000001E-3</c:v>
                </c:pt>
                <c:pt idx="4381">
                  <c:v>2.7599999999999999E-3</c:v>
                </c:pt>
                <c:pt idx="4382">
                  <c:v>3.0300000000000001E-3</c:v>
                </c:pt>
                <c:pt idx="4383">
                  <c:v>3.1800000000000001E-3</c:v>
                </c:pt>
                <c:pt idx="4384">
                  <c:v>3.3899999999999998E-3</c:v>
                </c:pt>
                <c:pt idx="4385">
                  <c:v>3.6600000000000001E-3</c:v>
                </c:pt>
                <c:pt idx="4386">
                  <c:v>3.9199999999999999E-3</c:v>
                </c:pt>
                <c:pt idx="4387">
                  <c:v>4.0800000000000003E-3</c:v>
                </c:pt>
                <c:pt idx="4388">
                  <c:v>4.2399999999999998E-3</c:v>
                </c:pt>
                <c:pt idx="4389">
                  <c:v>4.3400000000000001E-3</c:v>
                </c:pt>
                <c:pt idx="4390">
                  <c:v>4.45E-3</c:v>
                </c:pt>
                <c:pt idx="4391">
                  <c:v>4.5500000000000002E-3</c:v>
                </c:pt>
                <c:pt idx="4392">
                  <c:v>4.6600000000000001E-3</c:v>
                </c:pt>
                <c:pt idx="4393">
                  <c:v>4.6100000000000004E-3</c:v>
                </c:pt>
                <c:pt idx="4394">
                  <c:v>4.5500000000000002E-3</c:v>
                </c:pt>
                <c:pt idx="4395">
                  <c:v>4.5500000000000002E-3</c:v>
                </c:pt>
                <c:pt idx="4396">
                  <c:v>4.4999999999999997E-3</c:v>
                </c:pt>
                <c:pt idx="4397">
                  <c:v>4.4000000000000003E-3</c:v>
                </c:pt>
                <c:pt idx="4398">
                  <c:v>4.2900000000000004E-3</c:v>
                </c:pt>
                <c:pt idx="4399">
                  <c:v>4.13E-3</c:v>
                </c:pt>
                <c:pt idx="4400">
                  <c:v>3.9699999999999996E-3</c:v>
                </c:pt>
                <c:pt idx="4401">
                  <c:v>3.8700000000000002E-3</c:v>
                </c:pt>
                <c:pt idx="4402">
                  <c:v>3.6600000000000001E-3</c:v>
                </c:pt>
                <c:pt idx="4403">
                  <c:v>3.3899999999999998E-3</c:v>
                </c:pt>
                <c:pt idx="4404">
                  <c:v>3.2399999999999998E-3</c:v>
                </c:pt>
                <c:pt idx="4405">
                  <c:v>3.0300000000000001E-3</c:v>
                </c:pt>
                <c:pt idx="4406">
                  <c:v>2.81E-3</c:v>
                </c:pt>
                <c:pt idx="4407">
                  <c:v>2.66E-3</c:v>
                </c:pt>
                <c:pt idx="4408">
                  <c:v>2.4499999999999999E-3</c:v>
                </c:pt>
                <c:pt idx="4409">
                  <c:v>2.2899999999999999E-3</c:v>
                </c:pt>
                <c:pt idx="4410">
                  <c:v>2.1299999999999999E-3</c:v>
                </c:pt>
                <c:pt idx="4411">
                  <c:v>2.0200000000000001E-3</c:v>
                </c:pt>
                <c:pt idx="4412">
                  <c:v>1.97E-3</c:v>
                </c:pt>
                <c:pt idx="4413">
                  <c:v>1.92E-3</c:v>
                </c:pt>
                <c:pt idx="4414">
                  <c:v>1.81E-3</c:v>
                </c:pt>
                <c:pt idx="4415">
                  <c:v>1.7600000000000001E-3</c:v>
                </c:pt>
                <c:pt idx="4416">
                  <c:v>1.8699999999999999E-3</c:v>
                </c:pt>
                <c:pt idx="4417">
                  <c:v>1.97E-3</c:v>
                </c:pt>
                <c:pt idx="4418">
                  <c:v>2.0799999999999998E-3</c:v>
                </c:pt>
                <c:pt idx="4419">
                  <c:v>2.1299999999999999E-3</c:v>
                </c:pt>
                <c:pt idx="4420">
                  <c:v>2.3400000000000001E-3</c:v>
                </c:pt>
                <c:pt idx="4421">
                  <c:v>2.5500000000000002E-3</c:v>
                </c:pt>
                <c:pt idx="4422">
                  <c:v>2.8700000000000002E-3</c:v>
                </c:pt>
                <c:pt idx="4423">
                  <c:v>3.0300000000000001E-3</c:v>
                </c:pt>
                <c:pt idx="4424">
                  <c:v>3.3400000000000001E-3</c:v>
                </c:pt>
                <c:pt idx="4425">
                  <c:v>3.6099999999999999E-3</c:v>
                </c:pt>
                <c:pt idx="4426">
                  <c:v>3.8700000000000002E-3</c:v>
                </c:pt>
                <c:pt idx="4427">
                  <c:v>4.1799999999999997E-3</c:v>
                </c:pt>
                <c:pt idx="4428">
                  <c:v>4.5500000000000002E-3</c:v>
                </c:pt>
                <c:pt idx="4429">
                  <c:v>4.7600000000000003E-3</c:v>
                </c:pt>
                <c:pt idx="4430">
                  <c:v>5.0299999999999997E-3</c:v>
                </c:pt>
                <c:pt idx="4431">
                  <c:v>5.2900000000000004E-3</c:v>
                </c:pt>
                <c:pt idx="4432">
                  <c:v>5.5500000000000002E-3</c:v>
                </c:pt>
                <c:pt idx="4433">
                  <c:v>5.6600000000000001E-3</c:v>
                </c:pt>
                <c:pt idx="4434">
                  <c:v>5.9199999999999999E-3</c:v>
                </c:pt>
                <c:pt idx="4435">
                  <c:v>5.8700000000000002E-3</c:v>
                </c:pt>
                <c:pt idx="4436">
                  <c:v>6.0299999999999998E-3</c:v>
                </c:pt>
                <c:pt idx="4437">
                  <c:v>5.9800000000000001E-3</c:v>
                </c:pt>
                <c:pt idx="4438">
                  <c:v>5.9199999999999999E-3</c:v>
                </c:pt>
                <c:pt idx="4439">
                  <c:v>5.77E-3</c:v>
                </c:pt>
                <c:pt idx="4440">
                  <c:v>5.6600000000000001E-3</c:v>
                </c:pt>
                <c:pt idx="4441">
                  <c:v>5.45E-3</c:v>
                </c:pt>
                <c:pt idx="4442">
                  <c:v>5.0800000000000003E-3</c:v>
                </c:pt>
                <c:pt idx="4443">
                  <c:v>4.6600000000000001E-3</c:v>
                </c:pt>
                <c:pt idx="4444">
                  <c:v>4.2900000000000004E-3</c:v>
                </c:pt>
                <c:pt idx="4445">
                  <c:v>3.82E-3</c:v>
                </c:pt>
                <c:pt idx="4446">
                  <c:v>3.4499999999999999E-3</c:v>
                </c:pt>
                <c:pt idx="4447">
                  <c:v>2.97E-3</c:v>
                </c:pt>
                <c:pt idx="4448">
                  <c:v>2.2899999999999999E-3</c:v>
                </c:pt>
                <c:pt idx="4449">
                  <c:v>1.66E-3</c:v>
                </c:pt>
                <c:pt idx="4450">
                  <c:v>1.1299999999999999E-3</c:v>
                </c:pt>
                <c:pt idx="4451">
                  <c:v>5.0000000000000001E-4</c:v>
                </c:pt>
                <c:pt idx="4452">
                  <c:v>-1.3999999999999999E-4</c:v>
                </c:pt>
                <c:pt idx="4453">
                  <c:v>-7.6999999999999996E-4</c:v>
                </c:pt>
                <c:pt idx="4454">
                  <c:v>-1.56E-3</c:v>
                </c:pt>
                <c:pt idx="4455">
                  <c:v>-2.0899999999999998E-3</c:v>
                </c:pt>
                <c:pt idx="4456">
                  <c:v>-2.6099999999999999E-3</c:v>
                </c:pt>
                <c:pt idx="4457">
                  <c:v>-3.1900000000000001E-3</c:v>
                </c:pt>
                <c:pt idx="4458">
                  <c:v>-3.7200000000000002E-3</c:v>
                </c:pt>
                <c:pt idx="4459">
                  <c:v>-4.2500000000000003E-3</c:v>
                </c:pt>
                <c:pt idx="4460">
                  <c:v>-4.6100000000000004E-3</c:v>
                </c:pt>
                <c:pt idx="4461">
                  <c:v>-4.9300000000000004E-3</c:v>
                </c:pt>
                <c:pt idx="4462">
                  <c:v>-5.2500000000000003E-3</c:v>
                </c:pt>
                <c:pt idx="4463">
                  <c:v>-5.4599999999999996E-3</c:v>
                </c:pt>
                <c:pt idx="4464">
                  <c:v>-5.62E-3</c:v>
                </c:pt>
                <c:pt idx="4465">
                  <c:v>-5.77E-3</c:v>
                </c:pt>
                <c:pt idx="4466">
                  <c:v>-5.62E-3</c:v>
                </c:pt>
                <c:pt idx="4467">
                  <c:v>-5.5599999999999998E-3</c:v>
                </c:pt>
                <c:pt idx="4468">
                  <c:v>-5.4599999999999996E-3</c:v>
                </c:pt>
                <c:pt idx="4469">
                  <c:v>-5.2500000000000003E-3</c:v>
                </c:pt>
                <c:pt idx="4470">
                  <c:v>-5.0400000000000002E-3</c:v>
                </c:pt>
                <c:pt idx="4471">
                  <c:v>-4.5599999999999998E-3</c:v>
                </c:pt>
                <c:pt idx="4472">
                  <c:v>-4.1900000000000001E-3</c:v>
                </c:pt>
                <c:pt idx="4473">
                  <c:v>-3.7200000000000002E-3</c:v>
                </c:pt>
                <c:pt idx="4474">
                  <c:v>-3.2399999999999998E-3</c:v>
                </c:pt>
                <c:pt idx="4475">
                  <c:v>-2.6700000000000001E-3</c:v>
                </c:pt>
                <c:pt idx="4476">
                  <c:v>-1.98E-3</c:v>
                </c:pt>
                <c:pt idx="4477">
                  <c:v>-1.4E-3</c:v>
                </c:pt>
                <c:pt idx="4478">
                  <c:v>-7.6999999999999996E-4</c:v>
                </c:pt>
                <c:pt idx="4479">
                  <c:v>-3.0000000000000001E-5</c:v>
                </c:pt>
                <c:pt idx="4480">
                  <c:v>5.9999999999999995E-4</c:v>
                </c:pt>
                <c:pt idx="4481">
                  <c:v>1.23E-3</c:v>
                </c:pt>
                <c:pt idx="4482">
                  <c:v>1.92E-3</c:v>
                </c:pt>
                <c:pt idx="4483">
                  <c:v>2.5000000000000001E-3</c:v>
                </c:pt>
                <c:pt idx="4484">
                  <c:v>3.0799999999999998E-3</c:v>
                </c:pt>
                <c:pt idx="4485">
                  <c:v>3.6099999999999999E-3</c:v>
                </c:pt>
                <c:pt idx="4486">
                  <c:v>4.0800000000000003E-3</c:v>
                </c:pt>
                <c:pt idx="4487">
                  <c:v>4.6100000000000004E-3</c:v>
                </c:pt>
                <c:pt idx="4488">
                  <c:v>5.0299999999999997E-3</c:v>
                </c:pt>
                <c:pt idx="4489">
                  <c:v>5.2900000000000004E-3</c:v>
                </c:pt>
                <c:pt idx="4490">
                  <c:v>5.5500000000000002E-3</c:v>
                </c:pt>
                <c:pt idx="4491">
                  <c:v>5.77E-3</c:v>
                </c:pt>
                <c:pt idx="4492">
                  <c:v>5.8700000000000002E-3</c:v>
                </c:pt>
                <c:pt idx="4493">
                  <c:v>5.8700000000000002E-3</c:v>
                </c:pt>
                <c:pt idx="4494">
                  <c:v>5.8700000000000002E-3</c:v>
                </c:pt>
                <c:pt idx="4495">
                  <c:v>5.7099999999999998E-3</c:v>
                </c:pt>
                <c:pt idx="4496">
                  <c:v>5.4000000000000003E-3</c:v>
                </c:pt>
                <c:pt idx="4497">
                  <c:v>5.0800000000000003E-3</c:v>
                </c:pt>
                <c:pt idx="4498">
                  <c:v>4.7600000000000003E-3</c:v>
                </c:pt>
                <c:pt idx="4499">
                  <c:v>4.2399999999999998E-3</c:v>
                </c:pt>
                <c:pt idx="4500">
                  <c:v>3.82E-3</c:v>
                </c:pt>
                <c:pt idx="4501">
                  <c:v>3.13E-3</c:v>
                </c:pt>
                <c:pt idx="4502">
                  <c:v>2.5500000000000002E-3</c:v>
                </c:pt>
                <c:pt idx="4503">
                  <c:v>1.81E-3</c:v>
                </c:pt>
                <c:pt idx="4504">
                  <c:v>1.08E-3</c:v>
                </c:pt>
                <c:pt idx="4505">
                  <c:v>3.8999999999999999E-4</c:v>
                </c:pt>
                <c:pt idx="4506">
                  <c:v>-4.0000000000000002E-4</c:v>
                </c:pt>
                <c:pt idx="4507">
                  <c:v>-1.24E-3</c:v>
                </c:pt>
                <c:pt idx="4508">
                  <c:v>-1.98E-3</c:v>
                </c:pt>
                <c:pt idx="4509">
                  <c:v>-2.9299999999999999E-3</c:v>
                </c:pt>
                <c:pt idx="4510">
                  <c:v>-3.6700000000000001E-3</c:v>
                </c:pt>
                <c:pt idx="4511">
                  <c:v>-4.4000000000000003E-3</c:v>
                </c:pt>
                <c:pt idx="4512">
                  <c:v>-5.1399999999999996E-3</c:v>
                </c:pt>
                <c:pt idx="4513">
                  <c:v>-5.8799999999999998E-3</c:v>
                </c:pt>
                <c:pt idx="4514">
                  <c:v>-6.5100000000000002E-3</c:v>
                </c:pt>
                <c:pt idx="4515">
                  <c:v>-6.9899999999999997E-3</c:v>
                </c:pt>
                <c:pt idx="4516">
                  <c:v>-7.5100000000000002E-3</c:v>
                </c:pt>
                <c:pt idx="4517">
                  <c:v>-7.9900000000000006E-3</c:v>
                </c:pt>
                <c:pt idx="4518">
                  <c:v>-8.3599999999999994E-3</c:v>
                </c:pt>
                <c:pt idx="4519">
                  <c:v>-8.6199999999999992E-3</c:v>
                </c:pt>
                <c:pt idx="4520">
                  <c:v>-8.6199999999999992E-3</c:v>
                </c:pt>
                <c:pt idx="4521">
                  <c:v>-8.7799999999999996E-3</c:v>
                </c:pt>
                <c:pt idx="4522">
                  <c:v>-8.7200000000000003E-3</c:v>
                </c:pt>
                <c:pt idx="4523">
                  <c:v>-8.5699999999999995E-3</c:v>
                </c:pt>
                <c:pt idx="4524">
                  <c:v>-8.3000000000000001E-3</c:v>
                </c:pt>
                <c:pt idx="4525">
                  <c:v>-8.0400000000000003E-3</c:v>
                </c:pt>
                <c:pt idx="4526">
                  <c:v>-7.5700000000000003E-3</c:v>
                </c:pt>
                <c:pt idx="4527">
                  <c:v>-6.9899999999999997E-3</c:v>
                </c:pt>
                <c:pt idx="4528">
                  <c:v>-6.4599999999999996E-3</c:v>
                </c:pt>
                <c:pt idx="4529">
                  <c:v>-5.7200000000000003E-3</c:v>
                </c:pt>
                <c:pt idx="4530">
                  <c:v>-4.9300000000000004E-3</c:v>
                </c:pt>
                <c:pt idx="4531">
                  <c:v>-4.3E-3</c:v>
                </c:pt>
                <c:pt idx="4532">
                  <c:v>-3.2399999999999998E-3</c:v>
                </c:pt>
                <c:pt idx="4533">
                  <c:v>-2.3500000000000001E-3</c:v>
                </c:pt>
                <c:pt idx="4534">
                  <c:v>-1.5100000000000001E-3</c:v>
                </c:pt>
                <c:pt idx="4535">
                  <c:v>-5.5999999999999995E-4</c:v>
                </c:pt>
                <c:pt idx="4536">
                  <c:v>3.8999999999999999E-4</c:v>
                </c:pt>
                <c:pt idx="4537">
                  <c:v>1.34E-3</c:v>
                </c:pt>
                <c:pt idx="4538">
                  <c:v>2.1800000000000001E-3</c:v>
                </c:pt>
                <c:pt idx="4539">
                  <c:v>3.0300000000000001E-3</c:v>
                </c:pt>
                <c:pt idx="4540">
                  <c:v>3.9199999999999999E-3</c:v>
                </c:pt>
                <c:pt idx="4541">
                  <c:v>4.6100000000000004E-3</c:v>
                </c:pt>
                <c:pt idx="4542">
                  <c:v>5.2900000000000004E-3</c:v>
                </c:pt>
                <c:pt idx="4543">
                  <c:v>5.9199999999999999E-3</c:v>
                </c:pt>
                <c:pt idx="4544">
                  <c:v>6.2899999999999996E-3</c:v>
                </c:pt>
                <c:pt idx="4545">
                  <c:v>6.7099999999999998E-3</c:v>
                </c:pt>
                <c:pt idx="4546">
                  <c:v>6.9800000000000001E-3</c:v>
                </c:pt>
                <c:pt idx="4547">
                  <c:v>7.1900000000000002E-3</c:v>
                </c:pt>
                <c:pt idx="4548">
                  <c:v>7.2399999999999999E-3</c:v>
                </c:pt>
                <c:pt idx="4549">
                  <c:v>7.0800000000000004E-3</c:v>
                </c:pt>
                <c:pt idx="4550">
                  <c:v>6.9199999999999999E-3</c:v>
                </c:pt>
                <c:pt idx="4551">
                  <c:v>6.5599999999999999E-3</c:v>
                </c:pt>
                <c:pt idx="4552">
                  <c:v>6.13E-3</c:v>
                </c:pt>
                <c:pt idx="4553">
                  <c:v>5.4999999999999997E-3</c:v>
                </c:pt>
                <c:pt idx="4554">
                  <c:v>4.9199999999999999E-3</c:v>
                </c:pt>
                <c:pt idx="4555">
                  <c:v>4.0299999999999997E-3</c:v>
                </c:pt>
                <c:pt idx="4556">
                  <c:v>3.1800000000000001E-3</c:v>
                </c:pt>
                <c:pt idx="4557">
                  <c:v>2.2899999999999999E-3</c:v>
                </c:pt>
                <c:pt idx="4558">
                  <c:v>1.23E-3</c:v>
                </c:pt>
                <c:pt idx="4559">
                  <c:v>6.9999999999999994E-5</c:v>
                </c:pt>
                <c:pt idx="4560">
                  <c:v>-1.14E-3</c:v>
                </c:pt>
                <c:pt idx="4561">
                  <c:v>-2.2399999999999998E-3</c:v>
                </c:pt>
                <c:pt idx="4562">
                  <c:v>-3.3500000000000001E-3</c:v>
                </c:pt>
                <c:pt idx="4563">
                  <c:v>-4.6699999999999997E-3</c:v>
                </c:pt>
                <c:pt idx="4564">
                  <c:v>-5.8300000000000001E-3</c:v>
                </c:pt>
                <c:pt idx="4565">
                  <c:v>-7.0899999999999999E-3</c:v>
                </c:pt>
                <c:pt idx="4566">
                  <c:v>-8.2000000000000007E-3</c:v>
                </c:pt>
                <c:pt idx="4567">
                  <c:v>-9.3600000000000003E-3</c:v>
                </c:pt>
                <c:pt idx="4568">
                  <c:v>-1.0359999999999999E-2</c:v>
                </c:pt>
                <c:pt idx="4569">
                  <c:v>-1.136E-2</c:v>
                </c:pt>
                <c:pt idx="4570">
                  <c:v>-1.2200000000000001E-2</c:v>
                </c:pt>
                <c:pt idx="4571">
                  <c:v>-1.3050000000000001E-2</c:v>
                </c:pt>
                <c:pt idx="4572">
                  <c:v>-1.363E-2</c:v>
                </c:pt>
                <c:pt idx="4573">
                  <c:v>-1.4149999999999999E-2</c:v>
                </c:pt>
                <c:pt idx="4574">
                  <c:v>-1.457E-2</c:v>
                </c:pt>
                <c:pt idx="4575">
                  <c:v>-1.494E-2</c:v>
                </c:pt>
                <c:pt idx="4576">
                  <c:v>-1.5100000000000001E-2</c:v>
                </c:pt>
                <c:pt idx="4577">
                  <c:v>-1.5259999999999999E-2</c:v>
                </c:pt>
                <c:pt idx="4578">
                  <c:v>-1.515E-2</c:v>
                </c:pt>
                <c:pt idx="4579">
                  <c:v>-1.489E-2</c:v>
                </c:pt>
                <c:pt idx="4580">
                  <c:v>-1.457E-2</c:v>
                </c:pt>
                <c:pt idx="4581">
                  <c:v>-1.4149999999999999E-2</c:v>
                </c:pt>
                <c:pt idx="4582">
                  <c:v>-1.3729999999999999E-2</c:v>
                </c:pt>
                <c:pt idx="4583">
                  <c:v>-1.294E-2</c:v>
                </c:pt>
                <c:pt idx="4584">
                  <c:v>-1.2200000000000001E-2</c:v>
                </c:pt>
                <c:pt idx="4585">
                  <c:v>-1.141E-2</c:v>
                </c:pt>
                <c:pt idx="4586">
                  <c:v>-1.0460000000000001E-2</c:v>
                </c:pt>
                <c:pt idx="4587">
                  <c:v>-9.5700000000000004E-3</c:v>
                </c:pt>
                <c:pt idx="4588">
                  <c:v>-8.4600000000000005E-3</c:v>
                </c:pt>
                <c:pt idx="4589">
                  <c:v>-7.5100000000000002E-3</c:v>
                </c:pt>
                <c:pt idx="4590">
                  <c:v>-6.3499999999999997E-3</c:v>
                </c:pt>
                <c:pt idx="4591">
                  <c:v>-5.2500000000000003E-3</c:v>
                </c:pt>
                <c:pt idx="4592">
                  <c:v>-4.2500000000000003E-3</c:v>
                </c:pt>
                <c:pt idx="4593">
                  <c:v>-3.14E-3</c:v>
                </c:pt>
                <c:pt idx="4594">
                  <c:v>-2.0300000000000001E-3</c:v>
                </c:pt>
                <c:pt idx="4595">
                  <c:v>-9.7999999999999997E-4</c:v>
                </c:pt>
                <c:pt idx="4596">
                  <c:v>2.0000000000000002E-5</c:v>
                </c:pt>
                <c:pt idx="4597">
                  <c:v>9.7000000000000005E-4</c:v>
                </c:pt>
                <c:pt idx="4598">
                  <c:v>1.92E-3</c:v>
                </c:pt>
                <c:pt idx="4599">
                  <c:v>2.7100000000000002E-3</c:v>
                </c:pt>
                <c:pt idx="4600">
                  <c:v>3.6600000000000001E-3</c:v>
                </c:pt>
                <c:pt idx="4601">
                  <c:v>4.2399999999999998E-3</c:v>
                </c:pt>
                <c:pt idx="4602">
                  <c:v>4.8700000000000002E-3</c:v>
                </c:pt>
                <c:pt idx="4603">
                  <c:v>5.5500000000000002E-3</c:v>
                </c:pt>
                <c:pt idx="4604">
                  <c:v>5.9800000000000001E-3</c:v>
                </c:pt>
                <c:pt idx="4605">
                  <c:v>6.4000000000000003E-3</c:v>
                </c:pt>
                <c:pt idx="4606">
                  <c:v>6.8700000000000002E-3</c:v>
                </c:pt>
                <c:pt idx="4607">
                  <c:v>7.0800000000000004E-3</c:v>
                </c:pt>
                <c:pt idx="4608">
                  <c:v>7.2899999999999996E-3</c:v>
                </c:pt>
                <c:pt idx="4609">
                  <c:v>7.4000000000000003E-3</c:v>
                </c:pt>
                <c:pt idx="4610">
                  <c:v>7.45E-3</c:v>
                </c:pt>
                <c:pt idx="4611">
                  <c:v>7.5599999999999999E-3</c:v>
                </c:pt>
                <c:pt idx="4612">
                  <c:v>7.4999999999999997E-3</c:v>
                </c:pt>
                <c:pt idx="4613">
                  <c:v>7.3499999999999998E-3</c:v>
                </c:pt>
                <c:pt idx="4614">
                  <c:v>7.1399999999999996E-3</c:v>
                </c:pt>
                <c:pt idx="4615">
                  <c:v>6.9199999999999999E-3</c:v>
                </c:pt>
                <c:pt idx="4616">
                  <c:v>6.7099999999999998E-3</c:v>
                </c:pt>
                <c:pt idx="4617">
                  <c:v>6.4000000000000003E-3</c:v>
                </c:pt>
                <c:pt idx="4618">
                  <c:v>6.0299999999999998E-3</c:v>
                </c:pt>
                <c:pt idx="4619">
                  <c:v>5.5500000000000002E-3</c:v>
                </c:pt>
                <c:pt idx="4620">
                  <c:v>5.2399999999999999E-3</c:v>
                </c:pt>
                <c:pt idx="4621">
                  <c:v>4.6600000000000001E-3</c:v>
                </c:pt>
                <c:pt idx="4622">
                  <c:v>4.3400000000000001E-3</c:v>
                </c:pt>
                <c:pt idx="4623">
                  <c:v>3.7599999999999999E-3</c:v>
                </c:pt>
                <c:pt idx="4624">
                  <c:v>3.1800000000000001E-3</c:v>
                </c:pt>
                <c:pt idx="4625">
                  <c:v>2.66E-3</c:v>
                </c:pt>
                <c:pt idx="4626">
                  <c:v>2.1299999999999999E-3</c:v>
                </c:pt>
                <c:pt idx="4627">
                  <c:v>1.6000000000000001E-3</c:v>
                </c:pt>
                <c:pt idx="4628">
                  <c:v>1.0200000000000001E-3</c:v>
                </c:pt>
                <c:pt idx="4629">
                  <c:v>3.4000000000000002E-4</c:v>
                </c:pt>
                <c:pt idx="4630">
                  <c:v>-1.3999999999999999E-4</c:v>
                </c:pt>
                <c:pt idx="4631">
                  <c:v>-7.6999999999999996E-4</c:v>
                </c:pt>
                <c:pt idx="4632">
                  <c:v>-1.3500000000000001E-3</c:v>
                </c:pt>
                <c:pt idx="4633">
                  <c:v>-1.98E-3</c:v>
                </c:pt>
                <c:pt idx="4634">
                  <c:v>-2.5600000000000002E-3</c:v>
                </c:pt>
                <c:pt idx="4635">
                  <c:v>-3.1900000000000001E-3</c:v>
                </c:pt>
                <c:pt idx="4636">
                  <c:v>-3.6700000000000001E-3</c:v>
                </c:pt>
                <c:pt idx="4637">
                  <c:v>-4.2500000000000003E-3</c:v>
                </c:pt>
                <c:pt idx="4638">
                  <c:v>-4.8300000000000001E-3</c:v>
                </c:pt>
                <c:pt idx="4639">
                  <c:v>-5.3E-3</c:v>
                </c:pt>
                <c:pt idx="4640">
                  <c:v>-5.8300000000000001E-3</c:v>
                </c:pt>
                <c:pt idx="4641">
                  <c:v>-6.3E-3</c:v>
                </c:pt>
                <c:pt idx="4642">
                  <c:v>-6.7200000000000003E-3</c:v>
                </c:pt>
                <c:pt idx="4643">
                  <c:v>-7.0899999999999999E-3</c:v>
                </c:pt>
                <c:pt idx="4644">
                  <c:v>-7.4599999999999996E-3</c:v>
                </c:pt>
                <c:pt idx="4645">
                  <c:v>-7.8300000000000002E-3</c:v>
                </c:pt>
                <c:pt idx="4646">
                  <c:v>-8.09E-3</c:v>
                </c:pt>
                <c:pt idx="4647">
                  <c:v>-8.3599999999999994E-3</c:v>
                </c:pt>
                <c:pt idx="4648">
                  <c:v>-8.4600000000000005E-3</c:v>
                </c:pt>
                <c:pt idx="4649">
                  <c:v>-8.7799999999999996E-3</c:v>
                </c:pt>
                <c:pt idx="4650">
                  <c:v>-8.7799999999999996E-3</c:v>
                </c:pt>
                <c:pt idx="4651">
                  <c:v>-8.8299999999999993E-3</c:v>
                </c:pt>
                <c:pt idx="4652">
                  <c:v>-8.8800000000000007E-3</c:v>
                </c:pt>
                <c:pt idx="4653">
                  <c:v>-8.7799999999999996E-3</c:v>
                </c:pt>
                <c:pt idx="4654">
                  <c:v>-8.8299999999999993E-3</c:v>
                </c:pt>
                <c:pt idx="4655">
                  <c:v>-8.5699999999999995E-3</c:v>
                </c:pt>
                <c:pt idx="4656">
                  <c:v>-8.4600000000000005E-3</c:v>
                </c:pt>
                <c:pt idx="4657">
                  <c:v>-8.2500000000000004E-3</c:v>
                </c:pt>
                <c:pt idx="4658">
                  <c:v>-8.0400000000000003E-3</c:v>
                </c:pt>
                <c:pt idx="4659">
                  <c:v>-7.6699999999999997E-3</c:v>
                </c:pt>
                <c:pt idx="4660">
                  <c:v>-7.4099999999999999E-3</c:v>
                </c:pt>
                <c:pt idx="4661">
                  <c:v>-7.0400000000000003E-3</c:v>
                </c:pt>
                <c:pt idx="4662">
                  <c:v>-6.7200000000000003E-3</c:v>
                </c:pt>
                <c:pt idx="4663">
                  <c:v>-6.3499999999999997E-3</c:v>
                </c:pt>
                <c:pt idx="4664">
                  <c:v>-5.9300000000000004E-3</c:v>
                </c:pt>
                <c:pt idx="4665">
                  <c:v>-5.6699999999999997E-3</c:v>
                </c:pt>
                <c:pt idx="4666">
                  <c:v>-5.2500000000000003E-3</c:v>
                </c:pt>
                <c:pt idx="4667">
                  <c:v>-4.8300000000000001E-3</c:v>
                </c:pt>
                <c:pt idx="4668">
                  <c:v>-4.4600000000000004E-3</c:v>
                </c:pt>
                <c:pt idx="4669">
                  <c:v>-4.0400000000000002E-3</c:v>
                </c:pt>
                <c:pt idx="4670">
                  <c:v>-3.6700000000000001E-3</c:v>
                </c:pt>
                <c:pt idx="4671">
                  <c:v>-3.3500000000000001E-3</c:v>
                </c:pt>
                <c:pt idx="4672">
                  <c:v>-2.9299999999999999E-3</c:v>
                </c:pt>
                <c:pt idx="4673">
                  <c:v>-2.7200000000000002E-3</c:v>
                </c:pt>
                <c:pt idx="4674">
                  <c:v>-2.3500000000000001E-3</c:v>
                </c:pt>
                <c:pt idx="4675">
                  <c:v>-2.0899999999999998E-3</c:v>
                </c:pt>
                <c:pt idx="4676">
                  <c:v>-1.8699999999999999E-3</c:v>
                </c:pt>
                <c:pt idx="4677">
                  <c:v>-1.66E-3</c:v>
                </c:pt>
                <c:pt idx="4678">
                  <c:v>-1.5100000000000001E-3</c:v>
                </c:pt>
                <c:pt idx="4679">
                  <c:v>-1.2999999999999999E-3</c:v>
                </c:pt>
                <c:pt idx="4680">
                  <c:v>-1.08E-3</c:v>
                </c:pt>
                <c:pt idx="4681">
                  <c:v>-1.0300000000000001E-3</c:v>
                </c:pt>
                <c:pt idx="4682">
                  <c:v>-7.2000000000000005E-4</c:v>
                </c:pt>
                <c:pt idx="4683">
                  <c:v>-6.6E-4</c:v>
                </c:pt>
                <c:pt idx="4684">
                  <c:v>-6.6E-4</c:v>
                </c:pt>
                <c:pt idx="4685">
                  <c:v>-5.5999999999999995E-4</c:v>
                </c:pt>
                <c:pt idx="4686">
                  <c:v>-4.4999999999999999E-4</c:v>
                </c:pt>
                <c:pt idx="4687">
                  <c:v>-4.0000000000000002E-4</c:v>
                </c:pt>
                <c:pt idx="4688">
                  <c:v>-3.5E-4</c:v>
                </c:pt>
                <c:pt idx="4689">
                  <c:v>-2.9E-4</c:v>
                </c:pt>
                <c:pt idx="4690">
                  <c:v>-2.4000000000000001E-4</c:v>
                </c:pt>
                <c:pt idx="4691">
                  <c:v>-1.9000000000000001E-4</c:v>
                </c:pt>
                <c:pt idx="4692">
                  <c:v>-1.3999999999999999E-4</c:v>
                </c:pt>
                <c:pt idx="4693">
                  <c:v>-8.0000000000000007E-5</c:v>
                </c:pt>
                <c:pt idx="4694">
                  <c:v>-3.0000000000000001E-5</c:v>
                </c:pt>
                <c:pt idx="4695">
                  <c:v>-1.3999999999999999E-4</c:v>
                </c:pt>
                <c:pt idx="4696">
                  <c:v>2.0000000000000002E-5</c:v>
                </c:pt>
                <c:pt idx="4697">
                  <c:v>2.0000000000000002E-5</c:v>
                </c:pt>
                <c:pt idx="4698">
                  <c:v>2.0000000000000002E-5</c:v>
                </c:pt>
                <c:pt idx="4699">
                  <c:v>2.0000000000000002E-5</c:v>
                </c:pt>
                <c:pt idx="4700">
                  <c:v>2.0000000000000002E-5</c:v>
                </c:pt>
                <c:pt idx="4701">
                  <c:v>-3.0000000000000001E-5</c:v>
                </c:pt>
                <c:pt idx="4702">
                  <c:v>2.0000000000000002E-5</c:v>
                </c:pt>
                <c:pt idx="4703">
                  <c:v>-3.0000000000000001E-5</c:v>
                </c:pt>
                <c:pt idx="4704">
                  <c:v>-1.3999999999999999E-4</c:v>
                </c:pt>
                <c:pt idx="4705">
                  <c:v>-1.3999999999999999E-4</c:v>
                </c:pt>
                <c:pt idx="4706">
                  <c:v>-1.9000000000000001E-4</c:v>
                </c:pt>
                <c:pt idx="4707">
                  <c:v>-2.4000000000000001E-4</c:v>
                </c:pt>
                <c:pt idx="4708">
                  <c:v>-4.0000000000000002E-4</c:v>
                </c:pt>
                <c:pt idx="4709">
                  <c:v>-4.4999999999999999E-4</c:v>
                </c:pt>
                <c:pt idx="4710">
                  <c:v>-4.4999999999999999E-4</c:v>
                </c:pt>
                <c:pt idx="4711">
                  <c:v>-6.0999999999999997E-4</c:v>
                </c:pt>
                <c:pt idx="4712">
                  <c:v>-6.6E-4</c:v>
                </c:pt>
                <c:pt idx="4713">
                  <c:v>-8.1999999999999998E-4</c:v>
                </c:pt>
                <c:pt idx="4714">
                  <c:v>-8.7000000000000001E-4</c:v>
                </c:pt>
                <c:pt idx="4715">
                  <c:v>-1.0300000000000001E-3</c:v>
                </c:pt>
                <c:pt idx="4716">
                  <c:v>-1.14E-3</c:v>
                </c:pt>
                <c:pt idx="4717">
                  <c:v>-1.2999999999999999E-3</c:v>
                </c:pt>
                <c:pt idx="4718">
                  <c:v>-1.2999999999999999E-3</c:v>
                </c:pt>
                <c:pt idx="4719">
                  <c:v>-1.4E-3</c:v>
                </c:pt>
                <c:pt idx="4720">
                  <c:v>-1.6100000000000001E-3</c:v>
                </c:pt>
                <c:pt idx="4721">
                  <c:v>-1.6100000000000001E-3</c:v>
                </c:pt>
                <c:pt idx="4722">
                  <c:v>-1.6100000000000001E-3</c:v>
                </c:pt>
                <c:pt idx="4723">
                  <c:v>-1.72E-3</c:v>
                </c:pt>
                <c:pt idx="4724">
                  <c:v>-1.7700000000000001E-3</c:v>
                </c:pt>
                <c:pt idx="4725">
                  <c:v>-1.72E-3</c:v>
                </c:pt>
                <c:pt idx="4726">
                  <c:v>-1.7700000000000001E-3</c:v>
                </c:pt>
                <c:pt idx="4727">
                  <c:v>-1.72E-3</c:v>
                </c:pt>
                <c:pt idx="4728">
                  <c:v>-1.6100000000000001E-3</c:v>
                </c:pt>
                <c:pt idx="4729">
                  <c:v>-1.56E-3</c:v>
                </c:pt>
                <c:pt idx="4730">
                  <c:v>-1.5100000000000001E-3</c:v>
                </c:pt>
                <c:pt idx="4731">
                  <c:v>-1.3500000000000001E-3</c:v>
                </c:pt>
                <c:pt idx="4732">
                  <c:v>-1.1900000000000001E-3</c:v>
                </c:pt>
                <c:pt idx="4733">
                  <c:v>-1.0300000000000001E-3</c:v>
                </c:pt>
                <c:pt idx="4734">
                  <c:v>-9.7999999999999997E-4</c:v>
                </c:pt>
                <c:pt idx="4735">
                  <c:v>-8.1999999999999998E-4</c:v>
                </c:pt>
                <c:pt idx="4736">
                  <c:v>-7.6999999999999996E-4</c:v>
                </c:pt>
                <c:pt idx="4737">
                  <c:v>-6.0999999999999997E-4</c:v>
                </c:pt>
                <c:pt idx="4738">
                  <c:v>-5.0000000000000001E-4</c:v>
                </c:pt>
                <c:pt idx="4739">
                  <c:v>-5.0000000000000001E-4</c:v>
                </c:pt>
                <c:pt idx="4740">
                  <c:v>-2.9E-4</c:v>
                </c:pt>
                <c:pt idx="4741">
                  <c:v>-2.9E-4</c:v>
                </c:pt>
                <c:pt idx="4742">
                  <c:v>-3.5E-4</c:v>
                </c:pt>
                <c:pt idx="4743">
                  <c:v>-4.0000000000000002E-4</c:v>
                </c:pt>
                <c:pt idx="4744">
                  <c:v>-3.5E-4</c:v>
                </c:pt>
                <c:pt idx="4745">
                  <c:v>-5.0000000000000001E-4</c:v>
                </c:pt>
                <c:pt idx="4746">
                  <c:v>-6.6E-4</c:v>
                </c:pt>
                <c:pt idx="4747">
                  <c:v>-8.1999999999999998E-4</c:v>
                </c:pt>
                <c:pt idx="4748">
                  <c:v>-9.3000000000000005E-4</c:v>
                </c:pt>
                <c:pt idx="4749">
                  <c:v>-1.2999999999999999E-3</c:v>
                </c:pt>
                <c:pt idx="4750">
                  <c:v>-1.6100000000000001E-3</c:v>
                </c:pt>
                <c:pt idx="4751">
                  <c:v>-1.9300000000000001E-3</c:v>
                </c:pt>
                <c:pt idx="4752">
                  <c:v>-2.3500000000000001E-3</c:v>
                </c:pt>
                <c:pt idx="4753">
                  <c:v>-2.6700000000000001E-3</c:v>
                </c:pt>
                <c:pt idx="4754">
                  <c:v>-3.1900000000000001E-3</c:v>
                </c:pt>
                <c:pt idx="4755">
                  <c:v>-3.5599999999999998E-3</c:v>
                </c:pt>
                <c:pt idx="4756">
                  <c:v>-4.1399999999999996E-3</c:v>
                </c:pt>
                <c:pt idx="4757">
                  <c:v>-4.6699999999999997E-3</c:v>
                </c:pt>
                <c:pt idx="4758">
                  <c:v>-5.1900000000000002E-3</c:v>
                </c:pt>
                <c:pt idx="4759">
                  <c:v>-5.77E-3</c:v>
                </c:pt>
                <c:pt idx="4760">
                  <c:v>-6.3E-3</c:v>
                </c:pt>
                <c:pt idx="4761">
                  <c:v>-6.8799999999999998E-3</c:v>
                </c:pt>
                <c:pt idx="4762">
                  <c:v>-7.4099999999999999E-3</c:v>
                </c:pt>
                <c:pt idx="4763">
                  <c:v>-7.9299999999999995E-3</c:v>
                </c:pt>
                <c:pt idx="4764">
                  <c:v>-8.5699999999999995E-3</c:v>
                </c:pt>
                <c:pt idx="4765">
                  <c:v>-9.0399999999999994E-3</c:v>
                </c:pt>
                <c:pt idx="4766">
                  <c:v>-9.4599999999999997E-3</c:v>
                </c:pt>
                <c:pt idx="4767">
                  <c:v>-9.9399999999999992E-3</c:v>
                </c:pt>
                <c:pt idx="4768">
                  <c:v>-1.0359999999999999E-2</c:v>
                </c:pt>
                <c:pt idx="4769">
                  <c:v>-1.078E-2</c:v>
                </c:pt>
                <c:pt idx="4770">
                  <c:v>-1.099E-2</c:v>
                </c:pt>
                <c:pt idx="4771">
                  <c:v>-1.12E-2</c:v>
                </c:pt>
                <c:pt idx="4772">
                  <c:v>-1.141E-2</c:v>
                </c:pt>
                <c:pt idx="4773">
                  <c:v>-1.162E-2</c:v>
                </c:pt>
                <c:pt idx="4774">
                  <c:v>-1.1730000000000001E-2</c:v>
                </c:pt>
                <c:pt idx="4775">
                  <c:v>-1.1780000000000001E-2</c:v>
                </c:pt>
                <c:pt idx="4776">
                  <c:v>-1.1679999999999999E-2</c:v>
                </c:pt>
                <c:pt idx="4777">
                  <c:v>-1.1730000000000001E-2</c:v>
                </c:pt>
                <c:pt idx="4778">
                  <c:v>-1.157E-2</c:v>
                </c:pt>
                <c:pt idx="4779">
                  <c:v>-1.1310000000000001E-2</c:v>
                </c:pt>
                <c:pt idx="4780">
                  <c:v>-1.11E-2</c:v>
                </c:pt>
                <c:pt idx="4781">
                  <c:v>-1.094E-2</c:v>
                </c:pt>
                <c:pt idx="4782">
                  <c:v>-1.0619999999999999E-2</c:v>
                </c:pt>
                <c:pt idx="4783">
                  <c:v>-1.031E-2</c:v>
                </c:pt>
                <c:pt idx="4784">
                  <c:v>-9.9399999999999992E-3</c:v>
                </c:pt>
                <c:pt idx="4785">
                  <c:v>-9.5200000000000007E-3</c:v>
                </c:pt>
                <c:pt idx="4786">
                  <c:v>-9.1500000000000001E-3</c:v>
                </c:pt>
                <c:pt idx="4787">
                  <c:v>-8.7200000000000003E-3</c:v>
                </c:pt>
                <c:pt idx="4788">
                  <c:v>-8.2500000000000004E-3</c:v>
                </c:pt>
                <c:pt idx="4789">
                  <c:v>-7.7799999999999996E-3</c:v>
                </c:pt>
                <c:pt idx="4790">
                  <c:v>-7.4099999999999999E-3</c:v>
                </c:pt>
                <c:pt idx="4791">
                  <c:v>-6.9300000000000004E-3</c:v>
                </c:pt>
                <c:pt idx="4792">
                  <c:v>-6.5100000000000002E-3</c:v>
                </c:pt>
                <c:pt idx="4793">
                  <c:v>-6.0899999999999999E-3</c:v>
                </c:pt>
                <c:pt idx="4794">
                  <c:v>-5.6699999999999997E-3</c:v>
                </c:pt>
                <c:pt idx="4795">
                  <c:v>-5.2500000000000003E-3</c:v>
                </c:pt>
                <c:pt idx="4796">
                  <c:v>-4.9300000000000004E-3</c:v>
                </c:pt>
                <c:pt idx="4797">
                  <c:v>-4.6100000000000004E-3</c:v>
                </c:pt>
                <c:pt idx="4798">
                  <c:v>-4.3499999999999997E-3</c:v>
                </c:pt>
                <c:pt idx="4799">
                  <c:v>-4.0400000000000002E-3</c:v>
                </c:pt>
                <c:pt idx="4800">
                  <c:v>-3.82E-3</c:v>
                </c:pt>
                <c:pt idx="4801">
                  <c:v>-3.6700000000000001E-3</c:v>
                </c:pt>
                <c:pt idx="4802">
                  <c:v>-3.3500000000000001E-3</c:v>
                </c:pt>
                <c:pt idx="4803">
                  <c:v>-3.3500000000000001E-3</c:v>
                </c:pt>
                <c:pt idx="4804">
                  <c:v>-3.2399999999999998E-3</c:v>
                </c:pt>
                <c:pt idx="4805">
                  <c:v>-3.14E-3</c:v>
                </c:pt>
                <c:pt idx="4806">
                  <c:v>-3.0300000000000001E-3</c:v>
                </c:pt>
                <c:pt idx="4807">
                  <c:v>-3.1900000000000001E-3</c:v>
                </c:pt>
                <c:pt idx="4808">
                  <c:v>-3.0899999999999999E-3</c:v>
                </c:pt>
                <c:pt idx="4809">
                  <c:v>-3.14E-3</c:v>
                </c:pt>
                <c:pt idx="4810">
                  <c:v>-3.14E-3</c:v>
                </c:pt>
                <c:pt idx="4811">
                  <c:v>-3.1900000000000001E-3</c:v>
                </c:pt>
                <c:pt idx="4812">
                  <c:v>-3.1900000000000001E-3</c:v>
                </c:pt>
                <c:pt idx="4813">
                  <c:v>-3.14E-3</c:v>
                </c:pt>
                <c:pt idx="4814">
                  <c:v>-3.2399999999999998E-3</c:v>
                </c:pt>
                <c:pt idx="4815">
                  <c:v>-3.2399999999999998E-3</c:v>
                </c:pt>
                <c:pt idx="4816">
                  <c:v>-3.2399999999999998E-3</c:v>
                </c:pt>
                <c:pt idx="4817">
                  <c:v>-3.2399999999999998E-3</c:v>
                </c:pt>
                <c:pt idx="4818">
                  <c:v>-3.14E-3</c:v>
                </c:pt>
                <c:pt idx="4819">
                  <c:v>-3.0899999999999999E-3</c:v>
                </c:pt>
                <c:pt idx="4820">
                  <c:v>-3.0300000000000001E-3</c:v>
                </c:pt>
                <c:pt idx="4821">
                  <c:v>-2.82E-3</c:v>
                </c:pt>
                <c:pt idx="4822">
                  <c:v>-2.5600000000000002E-3</c:v>
                </c:pt>
                <c:pt idx="4823">
                  <c:v>-2.4499999999999999E-3</c:v>
                </c:pt>
                <c:pt idx="4824">
                  <c:v>-2.0300000000000001E-3</c:v>
                </c:pt>
                <c:pt idx="4825">
                  <c:v>-1.8699999999999999E-3</c:v>
                </c:pt>
                <c:pt idx="4826">
                  <c:v>-1.4E-3</c:v>
                </c:pt>
                <c:pt idx="4827">
                  <c:v>-9.3000000000000005E-4</c:v>
                </c:pt>
                <c:pt idx="4828">
                  <c:v>-4.4999999999999999E-4</c:v>
                </c:pt>
                <c:pt idx="4829">
                  <c:v>-3.0000000000000001E-5</c:v>
                </c:pt>
                <c:pt idx="4830">
                  <c:v>5.0000000000000001E-4</c:v>
                </c:pt>
                <c:pt idx="4831">
                  <c:v>9.7000000000000005E-4</c:v>
                </c:pt>
                <c:pt idx="4832">
                  <c:v>1.66E-3</c:v>
                </c:pt>
                <c:pt idx="4833">
                  <c:v>2.2399999999999998E-3</c:v>
                </c:pt>
                <c:pt idx="4834">
                  <c:v>2.8700000000000002E-3</c:v>
                </c:pt>
                <c:pt idx="4835">
                  <c:v>3.4499999999999999E-3</c:v>
                </c:pt>
                <c:pt idx="4836">
                  <c:v>4.13E-3</c:v>
                </c:pt>
                <c:pt idx="4837">
                  <c:v>4.7099999999999998E-3</c:v>
                </c:pt>
                <c:pt idx="4838">
                  <c:v>5.4000000000000003E-3</c:v>
                </c:pt>
                <c:pt idx="4839">
                  <c:v>5.9800000000000001E-3</c:v>
                </c:pt>
                <c:pt idx="4840">
                  <c:v>6.6100000000000004E-3</c:v>
                </c:pt>
                <c:pt idx="4841">
                  <c:v>7.0800000000000004E-3</c:v>
                </c:pt>
                <c:pt idx="4842">
                  <c:v>7.5599999999999999E-3</c:v>
                </c:pt>
                <c:pt idx="4843">
                  <c:v>8.0300000000000007E-3</c:v>
                </c:pt>
                <c:pt idx="4844">
                  <c:v>8.5100000000000002E-3</c:v>
                </c:pt>
                <c:pt idx="4845">
                  <c:v>8.8199999999999997E-3</c:v>
                </c:pt>
                <c:pt idx="4846">
                  <c:v>9.1400000000000006E-3</c:v>
                </c:pt>
                <c:pt idx="4847">
                  <c:v>9.2999999999999992E-3</c:v>
                </c:pt>
                <c:pt idx="4848">
                  <c:v>9.5099999999999994E-3</c:v>
                </c:pt>
                <c:pt idx="4849">
                  <c:v>9.5600000000000008E-3</c:v>
                </c:pt>
                <c:pt idx="4850">
                  <c:v>9.5600000000000008E-3</c:v>
                </c:pt>
                <c:pt idx="4851">
                  <c:v>9.4500000000000001E-3</c:v>
                </c:pt>
                <c:pt idx="4852">
                  <c:v>9.3500000000000007E-3</c:v>
                </c:pt>
                <c:pt idx="4853">
                  <c:v>9.1400000000000006E-3</c:v>
                </c:pt>
                <c:pt idx="4854">
                  <c:v>8.8199999999999997E-3</c:v>
                </c:pt>
                <c:pt idx="4855">
                  <c:v>8.5100000000000002E-3</c:v>
                </c:pt>
                <c:pt idx="4856">
                  <c:v>8.0800000000000004E-3</c:v>
                </c:pt>
                <c:pt idx="4857">
                  <c:v>7.5599999999999999E-3</c:v>
                </c:pt>
                <c:pt idx="4858">
                  <c:v>6.9800000000000001E-3</c:v>
                </c:pt>
                <c:pt idx="4859">
                  <c:v>6.45E-3</c:v>
                </c:pt>
                <c:pt idx="4860">
                  <c:v>5.8199999999999997E-3</c:v>
                </c:pt>
                <c:pt idx="4861">
                  <c:v>4.9800000000000001E-3</c:v>
                </c:pt>
                <c:pt idx="4862">
                  <c:v>4.1799999999999997E-3</c:v>
                </c:pt>
                <c:pt idx="4863">
                  <c:v>3.3899999999999998E-3</c:v>
                </c:pt>
                <c:pt idx="4864">
                  <c:v>2.66E-3</c:v>
                </c:pt>
                <c:pt idx="4865">
                  <c:v>1.7600000000000001E-3</c:v>
                </c:pt>
                <c:pt idx="4866">
                  <c:v>8.7000000000000001E-4</c:v>
                </c:pt>
                <c:pt idx="4867">
                  <c:v>-8.0000000000000007E-5</c:v>
                </c:pt>
                <c:pt idx="4868">
                  <c:v>-9.7999999999999997E-4</c:v>
                </c:pt>
                <c:pt idx="4869">
                  <c:v>-1.8699999999999999E-3</c:v>
                </c:pt>
                <c:pt idx="4870">
                  <c:v>-2.7699999999999999E-3</c:v>
                </c:pt>
                <c:pt idx="4871">
                  <c:v>-3.6099999999999999E-3</c:v>
                </c:pt>
                <c:pt idx="4872">
                  <c:v>-4.5100000000000001E-3</c:v>
                </c:pt>
                <c:pt idx="4873">
                  <c:v>-5.4099999999999999E-3</c:v>
                </c:pt>
                <c:pt idx="4874">
                  <c:v>-6.2500000000000003E-3</c:v>
                </c:pt>
                <c:pt idx="4875">
                  <c:v>-7.0400000000000003E-3</c:v>
                </c:pt>
                <c:pt idx="4876">
                  <c:v>-7.7799999999999996E-3</c:v>
                </c:pt>
                <c:pt idx="4877">
                  <c:v>-8.6199999999999992E-3</c:v>
                </c:pt>
                <c:pt idx="4878">
                  <c:v>-9.2499999999999995E-3</c:v>
                </c:pt>
                <c:pt idx="4879">
                  <c:v>-9.8300000000000002E-3</c:v>
                </c:pt>
                <c:pt idx="4880">
                  <c:v>-1.052E-2</c:v>
                </c:pt>
                <c:pt idx="4881">
                  <c:v>-1.099E-2</c:v>
                </c:pt>
                <c:pt idx="4882">
                  <c:v>-1.1469999999999999E-2</c:v>
                </c:pt>
                <c:pt idx="4883">
                  <c:v>-1.1990000000000001E-2</c:v>
                </c:pt>
                <c:pt idx="4884">
                  <c:v>-1.2359999999999999E-2</c:v>
                </c:pt>
                <c:pt idx="4885">
                  <c:v>-1.2619999999999999E-2</c:v>
                </c:pt>
                <c:pt idx="4886">
                  <c:v>-1.299E-2</c:v>
                </c:pt>
                <c:pt idx="4887">
                  <c:v>-1.315E-2</c:v>
                </c:pt>
                <c:pt idx="4888">
                  <c:v>-1.32E-2</c:v>
                </c:pt>
                <c:pt idx="4889">
                  <c:v>-1.3310000000000001E-2</c:v>
                </c:pt>
                <c:pt idx="4890">
                  <c:v>-1.3310000000000001E-2</c:v>
                </c:pt>
                <c:pt idx="4891">
                  <c:v>-1.32E-2</c:v>
                </c:pt>
                <c:pt idx="4892">
                  <c:v>-1.3050000000000001E-2</c:v>
                </c:pt>
                <c:pt idx="4893">
                  <c:v>-1.2840000000000001E-2</c:v>
                </c:pt>
                <c:pt idx="4894">
                  <c:v>-1.252E-2</c:v>
                </c:pt>
                <c:pt idx="4895">
                  <c:v>-1.2200000000000001E-2</c:v>
                </c:pt>
                <c:pt idx="4896">
                  <c:v>-1.183E-2</c:v>
                </c:pt>
                <c:pt idx="4897">
                  <c:v>-1.125E-2</c:v>
                </c:pt>
                <c:pt idx="4898">
                  <c:v>-1.073E-2</c:v>
                </c:pt>
                <c:pt idx="4899">
                  <c:v>-1.0200000000000001E-2</c:v>
                </c:pt>
                <c:pt idx="4900">
                  <c:v>-9.5200000000000007E-3</c:v>
                </c:pt>
                <c:pt idx="4901">
                  <c:v>-8.8299999999999993E-3</c:v>
                </c:pt>
                <c:pt idx="4902">
                  <c:v>-8.09E-3</c:v>
                </c:pt>
                <c:pt idx="4903">
                  <c:v>-7.2500000000000004E-3</c:v>
                </c:pt>
                <c:pt idx="4904">
                  <c:v>-6.4099999999999999E-3</c:v>
                </c:pt>
                <c:pt idx="4905">
                  <c:v>-5.5599999999999998E-3</c:v>
                </c:pt>
                <c:pt idx="4906">
                  <c:v>-4.7200000000000002E-3</c:v>
                </c:pt>
                <c:pt idx="4907">
                  <c:v>-3.7200000000000002E-3</c:v>
                </c:pt>
                <c:pt idx="4908">
                  <c:v>-2.7699999999999999E-3</c:v>
                </c:pt>
                <c:pt idx="4909">
                  <c:v>-1.98E-3</c:v>
                </c:pt>
                <c:pt idx="4910">
                  <c:v>-9.7999999999999997E-4</c:v>
                </c:pt>
                <c:pt idx="4911">
                  <c:v>-1.9000000000000001E-4</c:v>
                </c:pt>
                <c:pt idx="4912">
                  <c:v>8.0999999999999996E-4</c:v>
                </c:pt>
                <c:pt idx="4913">
                  <c:v>1.6000000000000001E-3</c:v>
                </c:pt>
                <c:pt idx="4914">
                  <c:v>2.3900000000000002E-3</c:v>
                </c:pt>
                <c:pt idx="4915">
                  <c:v>3.2399999999999998E-3</c:v>
                </c:pt>
                <c:pt idx="4916">
                  <c:v>4.0800000000000003E-3</c:v>
                </c:pt>
                <c:pt idx="4917">
                  <c:v>4.6600000000000001E-3</c:v>
                </c:pt>
                <c:pt idx="4918">
                  <c:v>5.3400000000000001E-3</c:v>
                </c:pt>
                <c:pt idx="4919">
                  <c:v>5.8700000000000002E-3</c:v>
                </c:pt>
                <c:pt idx="4920">
                  <c:v>6.5599999999999999E-3</c:v>
                </c:pt>
                <c:pt idx="4921">
                  <c:v>6.8700000000000002E-3</c:v>
                </c:pt>
                <c:pt idx="4922">
                  <c:v>7.4000000000000003E-3</c:v>
                </c:pt>
                <c:pt idx="4923">
                  <c:v>7.7200000000000003E-3</c:v>
                </c:pt>
                <c:pt idx="4924">
                  <c:v>8.0300000000000007E-3</c:v>
                </c:pt>
                <c:pt idx="4925">
                  <c:v>8.2400000000000008E-3</c:v>
                </c:pt>
                <c:pt idx="4926">
                  <c:v>8.4499999999999992E-3</c:v>
                </c:pt>
                <c:pt idx="4927">
                  <c:v>8.5599999999999999E-3</c:v>
                </c:pt>
                <c:pt idx="4928">
                  <c:v>8.5599999999999999E-3</c:v>
                </c:pt>
                <c:pt idx="4929">
                  <c:v>8.6599999999999993E-3</c:v>
                </c:pt>
                <c:pt idx="4930">
                  <c:v>8.6099999999999996E-3</c:v>
                </c:pt>
                <c:pt idx="4931">
                  <c:v>8.4499999999999992E-3</c:v>
                </c:pt>
                <c:pt idx="4932">
                  <c:v>8.3499999999999998E-3</c:v>
                </c:pt>
                <c:pt idx="4933">
                  <c:v>8.1399999999999997E-3</c:v>
                </c:pt>
                <c:pt idx="4934">
                  <c:v>7.9299999999999995E-3</c:v>
                </c:pt>
                <c:pt idx="4935">
                  <c:v>7.77E-3</c:v>
                </c:pt>
                <c:pt idx="4936">
                  <c:v>7.5599999999999999E-3</c:v>
                </c:pt>
                <c:pt idx="4937">
                  <c:v>7.2899999999999996E-3</c:v>
                </c:pt>
                <c:pt idx="4938">
                  <c:v>7.0299999999999998E-3</c:v>
                </c:pt>
                <c:pt idx="4939">
                  <c:v>6.9199999999999999E-3</c:v>
                </c:pt>
                <c:pt idx="4940">
                  <c:v>6.6100000000000004E-3</c:v>
                </c:pt>
                <c:pt idx="4941">
                  <c:v>6.2899999999999996E-3</c:v>
                </c:pt>
                <c:pt idx="4942">
                  <c:v>6.0800000000000003E-3</c:v>
                </c:pt>
                <c:pt idx="4943">
                  <c:v>5.9199999999999999E-3</c:v>
                </c:pt>
                <c:pt idx="4944">
                  <c:v>5.7099999999999998E-3</c:v>
                </c:pt>
                <c:pt idx="4945">
                  <c:v>5.4999999999999997E-3</c:v>
                </c:pt>
                <c:pt idx="4946">
                  <c:v>5.4999999999999997E-3</c:v>
                </c:pt>
                <c:pt idx="4947">
                  <c:v>5.2399999999999999E-3</c:v>
                </c:pt>
                <c:pt idx="4948">
                  <c:v>5.2399999999999999E-3</c:v>
                </c:pt>
                <c:pt idx="4949">
                  <c:v>4.9800000000000001E-3</c:v>
                </c:pt>
                <c:pt idx="4950">
                  <c:v>4.9199999999999999E-3</c:v>
                </c:pt>
                <c:pt idx="4951">
                  <c:v>4.8700000000000002E-3</c:v>
                </c:pt>
                <c:pt idx="4952">
                  <c:v>4.8199999999999996E-3</c:v>
                </c:pt>
                <c:pt idx="4953">
                  <c:v>4.8199999999999996E-3</c:v>
                </c:pt>
                <c:pt idx="4954">
                  <c:v>4.7099999999999998E-3</c:v>
                </c:pt>
                <c:pt idx="4955">
                  <c:v>4.7600000000000003E-3</c:v>
                </c:pt>
                <c:pt idx="4956">
                  <c:v>4.7099999999999998E-3</c:v>
                </c:pt>
                <c:pt idx="4957">
                  <c:v>4.7099999999999998E-3</c:v>
                </c:pt>
                <c:pt idx="4958">
                  <c:v>4.8199999999999996E-3</c:v>
                </c:pt>
                <c:pt idx="4959">
                  <c:v>4.6600000000000001E-3</c:v>
                </c:pt>
                <c:pt idx="4960">
                  <c:v>4.4999999999999997E-3</c:v>
                </c:pt>
                <c:pt idx="4961">
                  <c:v>4.6100000000000004E-3</c:v>
                </c:pt>
                <c:pt idx="4962">
                  <c:v>4.6600000000000001E-3</c:v>
                </c:pt>
                <c:pt idx="4963">
                  <c:v>4.4999999999999997E-3</c:v>
                </c:pt>
                <c:pt idx="4964">
                  <c:v>4.4000000000000003E-3</c:v>
                </c:pt>
                <c:pt idx="4965">
                  <c:v>4.3400000000000001E-3</c:v>
                </c:pt>
                <c:pt idx="4966">
                  <c:v>4.2399999999999998E-3</c:v>
                </c:pt>
                <c:pt idx="4967">
                  <c:v>4.13E-3</c:v>
                </c:pt>
                <c:pt idx="4968">
                  <c:v>4.0800000000000003E-3</c:v>
                </c:pt>
                <c:pt idx="4969">
                  <c:v>3.82E-3</c:v>
                </c:pt>
                <c:pt idx="4970">
                  <c:v>3.6099999999999999E-3</c:v>
                </c:pt>
                <c:pt idx="4971">
                  <c:v>3.5000000000000001E-3</c:v>
                </c:pt>
                <c:pt idx="4972">
                  <c:v>3.3899999999999998E-3</c:v>
                </c:pt>
                <c:pt idx="4973">
                  <c:v>3.0799999999999998E-3</c:v>
                </c:pt>
                <c:pt idx="4974">
                  <c:v>3.0799999999999998E-3</c:v>
                </c:pt>
                <c:pt idx="4975">
                  <c:v>2.81E-3</c:v>
                </c:pt>
                <c:pt idx="4976">
                  <c:v>2.5999999999999999E-3</c:v>
                </c:pt>
                <c:pt idx="4977">
                  <c:v>2.4499999999999999E-3</c:v>
                </c:pt>
                <c:pt idx="4978">
                  <c:v>2.2399999999999998E-3</c:v>
                </c:pt>
                <c:pt idx="4979">
                  <c:v>2.0200000000000001E-3</c:v>
                </c:pt>
                <c:pt idx="4980">
                  <c:v>1.92E-3</c:v>
                </c:pt>
                <c:pt idx="4981">
                  <c:v>1.7600000000000001E-3</c:v>
                </c:pt>
                <c:pt idx="4982">
                  <c:v>1.6000000000000001E-3</c:v>
                </c:pt>
                <c:pt idx="4983">
                  <c:v>1.5E-3</c:v>
                </c:pt>
                <c:pt idx="4984">
                  <c:v>1.34E-3</c:v>
                </c:pt>
                <c:pt idx="4985">
                  <c:v>1.2899999999999999E-3</c:v>
                </c:pt>
                <c:pt idx="4986">
                  <c:v>1.23E-3</c:v>
                </c:pt>
                <c:pt idx="4987">
                  <c:v>1.1800000000000001E-3</c:v>
                </c:pt>
                <c:pt idx="4988">
                  <c:v>1.2899999999999999E-3</c:v>
                </c:pt>
                <c:pt idx="4989">
                  <c:v>1.2899999999999999E-3</c:v>
                </c:pt>
                <c:pt idx="4990">
                  <c:v>1.39E-3</c:v>
                </c:pt>
                <c:pt idx="4991">
                  <c:v>1.39E-3</c:v>
                </c:pt>
                <c:pt idx="4992">
                  <c:v>1.5E-3</c:v>
                </c:pt>
                <c:pt idx="4993">
                  <c:v>1.6000000000000001E-3</c:v>
                </c:pt>
                <c:pt idx="4994">
                  <c:v>1.81E-3</c:v>
                </c:pt>
                <c:pt idx="4995">
                  <c:v>1.8699999999999999E-3</c:v>
                </c:pt>
                <c:pt idx="4996">
                  <c:v>2.1299999999999999E-3</c:v>
                </c:pt>
                <c:pt idx="4997">
                  <c:v>2.3900000000000002E-3</c:v>
                </c:pt>
                <c:pt idx="4998">
                  <c:v>2.5500000000000002E-3</c:v>
                </c:pt>
                <c:pt idx="4999">
                  <c:v>2.81E-3</c:v>
                </c:pt>
                <c:pt idx="5000">
                  <c:v>3.13E-3</c:v>
                </c:pt>
                <c:pt idx="5001">
                  <c:v>3.3899999999999998E-3</c:v>
                </c:pt>
                <c:pt idx="5002">
                  <c:v>3.6600000000000001E-3</c:v>
                </c:pt>
                <c:pt idx="5003">
                  <c:v>3.9699999999999996E-3</c:v>
                </c:pt>
                <c:pt idx="5004">
                  <c:v>4.2399999999999998E-3</c:v>
                </c:pt>
                <c:pt idx="5005">
                  <c:v>4.6600000000000001E-3</c:v>
                </c:pt>
                <c:pt idx="5006">
                  <c:v>5.0800000000000003E-3</c:v>
                </c:pt>
                <c:pt idx="5007">
                  <c:v>5.3400000000000001E-3</c:v>
                </c:pt>
                <c:pt idx="5008">
                  <c:v>5.6100000000000004E-3</c:v>
                </c:pt>
                <c:pt idx="5009">
                  <c:v>5.9800000000000001E-3</c:v>
                </c:pt>
                <c:pt idx="5010">
                  <c:v>6.3499999999999997E-3</c:v>
                </c:pt>
                <c:pt idx="5011">
                  <c:v>6.7099999999999998E-3</c:v>
                </c:pt>
                <c:pt idx="5012">
                  <c:v>7.0299999999999998E-3</c:v>
                </c:pt>
                <c:pt idx="5013">
                  <c:v>7.2899999999999996E-3</c:v>
                </c:pt>
                <c:pt idx="5014">
                  <c:v>7.6099999999999996E-3</c:v>
                </c:pt>
                <c:pt idx="5015">
                  <c:v>7.77E-3</c:v>
                </c:pt>
                <c:pt idx="5016">
                  <c:v>8.1399999999999997E-3</c:v>
                </c:pt>
                <c:pt idx="5017">
                  <c:v>8.3499999999999998E-3</c:v>
                </c:pt>
                <c:pt idx="5018">
                  <c:v>8.6099999999999996E-3</c:v>
                </c:pt>
                <c:pt idx="5019">
                  <c:v>8.8199999999999997E-3</c:v>
                </c:pt>
                <c:pt idx="5020">
                  <c:v>9.0299999999999998E-3</c:v>
                </c:pt>
                <c:pt idx="5021">
                  <c:v>9.1900000000000003E-3</c:v>
                </c:pt>
                <c:pt idx="5022">
                  <c:v>9.2999999999999992E-3</c:v>
                </c:pt>
                <c:pt idx="5023">
                  <c:v>9.4500000000000001E-3</c:v>
                </c:pt>
                <c:pt idx="5024">
                  <c:v>9.5099999999999994E-3</c:v>
                </c:pt>
                <c:pt idx="5025">
                  <c:v>9.6600000000000002E-3</c:v>
                </c:pt>
                <c:pt idx="5026">
                  <c:v>9.7199999999999995E-3</c:v>
                </c:pt>
                <c:pt idx="5027">
                  <c:v>9.6100000000000005E-3</c:v>
                </c:pt>
                <c:pt idx="5028">
                  <c:v>9.6600000000000002E-3</c:v>
                </c:pt>
                <c:pt idx="5029">
                  <c:v>9.6100000000000005E-3</c:v>
                </c:pt>
                <c:pt idx="5030">
                  <c:v>9.5099999999999994E-3</c:v>
                </c:pt>
                <c:pt idx="5031">
                  <c:v>9.3500000000000007E-3</c:v>
                </c:pt>
                <c:pt idx="5032">
                  <c:v>9.1900000000000003E-3</c:v>
                </c:pt>
                <c:pt idx="5033">
                  <c:v>9.0900000000000009E-3</c:v>
                </c:pt>
                <c:pt idx="5034">
                  <c:v>8.77E-3</c:v>
                </c:pt>
                <c:pt idx="5035">
                  <c:v>8.5599999999999999E-3</c:v>
                </c:pt>
                <c:pt idx="5036">
                  <c:v>8.3499999999999998E-3</c:v>
                </c:pt>
                <c:pt idx="5037">
                  <c:v>7.9799999999999992E-3</c:v>
                </c:pt>
                <c:pt idx="5038">
                  <c:v>7.7200000000000003E-3</c:v>
                </c:pt>
                <c:pt idx="5039">
                  <c:v>7.3499999999999998E-3</c:v>
                </c:pt>
                <c:pt idx="5040">
                  <c:v>6.9800000000000001E-3</c:v>
                </c:pt>
                <c:pt idx="5041">
                  <c:v>6.77E-3</c:v>
                </c:pt>
                <c:pt idx="5042">
                  <c:v>6.3499999999999997E-3</c:v>
                </c:pt>
                <c:pt idx="5043">
                  <c:v>5.9199999999999999E-3</c:v>
                </c:pt>
                <c:pt idx="5044">
                  <c:v>5.6100000000000004E-3</c:v>
                </c:pt>
                <c:pt idx="5045">
                  <c:v>5.13E-3</c:v>
                </c:pt>
                <c:pt idx="5046">
                  <c:v>4.7600000000000003E-3</c:v>
                </c:pt>
                <c:pt idx="5047">
                  <c:v>4.4000000000000003E-3</c:v>
                </c:pt>
                <c:pt idx="5048">
                  <c:v>4.0800000000000003E-3</c:v>
                </c:pt>
                <c:pt idx="5049">
                  <c:v>3.6600000000000001E-3</c:v>
                </c:pt>
                <c:pt idx="5050">
                  <c:v>3.3899999999999998E-3</c:v>
                </c:pt>
                <c:pt idx="5051">
                  <c:v>3.0799999999999998E-3</c:v>
                </c:pt>
                <c:pt idx="5052">
                  <c:v>2.66E-3</c:v>
                </c:pt>
                <c:pt idx="5053">
                  <c:v>2.3900000000000002E-3</c:v>
                </c:pt>
                <c:pt idx="5054">
                  <c:v>2.2399999999999998E-3</c:v>
                </c:pt>
                <c:pt idx="5055">
                  <c:v>1.92E-3</c:v>
                </c:pt>
                <c:pt idx="5056">
                  <c:v>1.66E-3</c:v>
                </c:pt>
                <c:pt idx="5057">
                  <c:v>1.4400000000000001E-3</c:v>
                </c:pt>
                <c:pt idx="5058">
                  <c:v>1.2899999999999999E-3</c:v>
                </c:pt>
                <c:pt idx="5059">
                  <c:v>1.1299999999999999E-3</c:v>
                </c:pt>
                <c:pt idx="5060">
                  <c:v>9.7000000000000005E-4</c:v>
                </c:pt>
                <c:pt idx="5061">
                  <c:v>8.0999999999999996E-4</c:v>
                </c:pt>
                <c:pt idx="5062">
                  <c:v>6.4999999999999997E-4</c:v>
                </c:pt>
                <c:pt idx="5063">
                  <c:v>5.5000000000000003E-4</c:v>
                </c:pt>
                <c:pt idx="5064">
                  <c:v>5.5000000000000003E-4</c:v>
                </c:pt>
                <c:pt idx="5065">
                  <c:v>3.8999999999999999E-4</c:v>
                </c:pt>
                <c:pt idx="5066">
                  <c:v>2.9E-4</c:v>
                </c:pt>
                <c:pt idx="5067">
                  <c:v>2.3000000000000001E-4</c:v>
                </c:pt>
                <c:pt idx="5068">
                  <c:v>2.3000000000000001E-4</c:v>
                </c:pt>
                <c:pt idx="5069">
                  <c:v>1.8000000000000001E-4</c:v>
                </c:pt>
                <c:pt idx="5070">
                  <c:v>6.9999999999999994E-5</c:v>
                </c:pt>
                <c:pt idx="5071">
                  <c:v>6.9999999999999994E-5</c:v>
                </c:pt>
                <c:pt idx="5072">
                  <c:v>6.9999999999999994E-5</c:v>
                </c:pt>
                <c:pt idx="5073">
                  <c:v>-3.0000000000000001E-5</c:v>
                </c:pt>
                <c:pt idx="5074">
                  <c:v>-1.3999999999999999E-4</c:v>
                </c:pt>
                <c:pt idx="5075">
                  <c:v>-1.3999999999999999E-4</c:v>
                </c:pt>
                <c:pt idx="5076">
                  <c:v>-1.3999999999999999E-4</c:v>
                </c:pt>
                <c:pt idx="5077">
                  <c:v>-2.4000000000000001E-4</c:v>
                </c:pt>
                <c:pt idx="5078">
                  <c:v>-2.4000000000000001E-4</c:v>
                </c:pt>
                <c:pt idx="5079">
                  <c:v>-4.0000000000000002E-4</c:v>
                </c:pt>
                <c:pt idx="5080">
                  <c:v>-4.0000000000000002E-4</c:v>
                </c:pt>
                <c:pt idx="5081">
                  <c:v>-5.0000000000000001E-4</c:v>
                </c:pt>
                <c:pt idx="5082">
                  <c:v>-5.5999999999999995E-4</c:v>
                </c:pt>
                <c:pt idx="5083">
                  <c:v>-7.6999999999999996E-4</c:v>
                </c:pt>
                <c:pt idx="5084">
                  <c:v>-7.6999999999999996E-4</c:v>
                </c:pt>
                <c:pt idx="5085">
                  <c:v>-8.1999999999999998E-4</c:v>
                </c:pt>
                <c:pt idx="5086">
                  <c:v>-8.7000000000000001E-4</c:v>
                </c:pt>
                <c:pt idx="5087">
                  <c:v>-9.7999999999999997E-4</c:v>
                </c:pt>
                <c:pt idx="5088">
                  <c:v>-9.7999999999999997E-4</c:v>
                </c:pt>
                <c:pt idx="5089">
                  <c:v>-1.0300000000000001E-3</c:v>
                </c:pt>
                <c:pt idx="5090">
                  <c:v>-1.08E-3</c:v>
                </c:pt>
                <c:pt idx="5091">
                  <c:v>-1.24E-3</c:v>
                </c:pt>
                <c:pt idx="5092">
                  <c:v>-1.1900000000000001E-3</c:v>
                </c:pt>
                <c:pt idx="5093">
                  <c:v>-1.24E-3</c:v>
                </c:pt>
                <c:pt idx="5094">
                  <c:v>-1.24E-3</c:v>
                </c:pt>
                <c:pt idx="5095">
                  <c:v>-1.2999999999999999E-3</c:v>
                </c:pt>
                <c:pt idx="5096">
                  <c:v>-1.3500000000000001E-3</c:v>
                </c:pt>
                <c:pt idx="5097">
                  <c:v>-1.2999999999999999E-3</c:v>
                </c:pt>
                <c:pt idx="5098">
                  <c:v>-1.2999999999999999E-3</c:v>
                </c:pt>
                <c:pt idx="5099">
                  <c:v>-1.1900000000000001E-3</c:v>
                </c:pt>
                <c:pt idx="5100">
                  <c:v>-1.1900000000000001E-3</c:v>
                </c:pt>
                <c:pt idx="5101">
                  <c:v>-1.1900000000000001E-3</c:v>
                </c:pt>
                <c:pt idx="5102">
                  <c:v>-1.08E-3</c:v>
                </c:pt>
                <c:pt idx="5103">
                  <c:v>-1.08E-3</c:v>
                </c:pt>
                <c:pt idx="5104">
                  <c:v>-1.0300000000000001E-3</c:v>
                </c:pt>
                <c:pt idx="5105">
                  <c:v>-1.0300000000000001E-3</c:v>
                </c:pt>
                <c:pt idx="5106">
                  <c:v>-9.7999999999999997E-4</c:v>
                </c:pt>
                <c:pt idx="5107">
                  <c:v>-1.08E-3</c:v>
                </c:pt>
                <c:pt idx="5108">
                  <c:v>-1.0300000000000001E-3</c:v>
                </c:pt>
                <c:pt idx="5109">
                  <c:v>-1.08E-3</c:v>
                </c:pt>
                <c:pt idx="5110">
                  <c:v>-1.14E-3</c:v>
                </c:pt>
                <c:pt idx="5111">
                  <c:v>-1.24E-3</c:v>
                </c:pt>
                <c:pt idx="5112">
                  <c:v>-1.24E-3</c:v>
                </c:pt>
                <c:pt idx="5113">
                  <c:v>-1.5100000000000001E-3</c:v>
                </c:pt>
                <c:pt idx="5114">
                  <c:v>-1.6100000000000001E-3</c:v>
                </c:pt>
                <c:pt idx="5115">
                  <c:v>-1.7700000000000001E-3</c:v>
                </c:pt>
                <c:pt idx="5116">
                  <c:v>-1.98E-3</c:v>
                </c:pt>
                <c:pt idx="5117">
                  <c:v>-2.14E-3</c:v>
                </c:pt>
                <c:pt idx="5118">
                  <c:v>-2.5600000000000002E-3</c:v>
                </c:pt>
                <c:pt idx="5119">
                  <c:v>-2.8800000000000002E-3</c:v>
                </c:pt>
                <c:pt idx="5120">
                  <c:v>-3.0899999999999999E-3</c:v>
                </c:pt>
                <c:pt idx="5121">
                  <c:v>-3.46E-3</c:v>
                </c:pt>
                <c:pt idx="5122">
                  <c:v>-3.82E-3</c:v>
                </c:pt>
                <c:pt idx="5123">
                  <c:v>-4.2500000000000003E-3</c:v>
                </c:pt>
                <c:pt idx="5124">
                  <c:v>-4.6699999999999997E-3</c:v>
                </c:pt>
                <c:pt idx="5125">
                  <c:v>-5.0899999999999999E-3</c:v>
                </c:pt>
                <c:pt idx="5126">
                  <c:v>-5.4599999999999996E-3</c:v>
                </c:pt>
                <c:pt idx="5127">
                  <c:v>-5.9300000000000004E-3</c:v>
                </c:pt>
                <c:pt idx="5128">
                  <c:v>-6.3E-3</c:v>
                </c:pt>
                <c:pt idx="5129">
                  <c:v>-6.8300000000000001E-3</c:v>
                </c:pt>
                <c:pt idx="5130">
                  <c:v>-7.1999999999999998E-3</c:v>
                </c:pt>
                <c:pt idx="5131">
                  <c:v>-7.5100000000000002E-3</c:v>
                </c:pt>
                <c:pt idx="5132">
                  <c:v>-7.8300000000000002E-3</c:v>
                </c:pt>
                <c:pt idx="5133">
                  <c:v>-8.1499999999999993E-3</c:v>
                </c:pt>
                <c:pt idx="5134">
                  <c:v>-8.3599999999999994E-3</c:v>
                </c:pt>
                <c:pt idx="5135">
                  <c:v>-8.6700000000000006E-3</c:v>
                </c:pt>
                <c:pt idx="5136">
                  <c:v>-8.8800000000000007E-3</c:v>
                </c:pt>
                <c:pt idx="5137">
                  <c:v>-8.8800000000000007E-3</c:v>
                </c:pt>
                <c:pt idx="5138">
                  <c:v>-9.0399999999999994E-3</c:v>
                </c:pt>
                <c:pt idx="5139">
                  <c:v>-9.1500000000000001E-3</c:v>
                </c:pt>
                <c:pt idx="5140">
                  <c:v>-9.0900000000000009E-3</c:v>
                </c:pt>
                <c:pt idx="5141">
                  <c:v>-9.0399999999999994E-3</c:v>
                </c:pt>
                <c:pt idx="5142">
                  <c:v>-8.8800000000000007E-3</c:v>
                </c:pt>
                <c:pt idx="5143">
                  <c:v>-8.7799999999999996E-3</c:v>
                </c:pt>
                <c:pt idx="5144">
                  <c:v>-8.4100000000000008E-3</c:v>
                </c:pt>
                <c:pt idx="5145">
                  <c:v>-8.3000000000000001E-3</c:v>
                </c:pt>
                <c:pt idx="5146">
                  <c:v>-7.9299999999999995E-3</c:v>
                </c:pt>
                <c:pt idx="5147">
                  <c:v>-7.62E-3</c:v>
                </c:pt>
                <c:pt idx="5148">
                  <c:v>-7.1999999999999998E-3</c:v>
                </c:pt>
                <c:pt idx="5149">
                  <c:v>-6.7799999999999996E-3</c:v>
                </c:pt>
                <c:pt idx="5150">
                  <c:v>-6.3499999999999997E-3</c:v>
                </c:pt>
                <c:pt idx="5151">
                  <c:v>-5.9800000000000001E-3</c:v>
                </c:pt>
                <c:pt idx="5152">
                  <c:v>-5.5599999999999998E-3</c:v>
                </c:pt>
                <c:pt idx="5153">
                  <c:v>-5.1399999999999996E-3</c:v>
                </c:pt>
                <c:pt idx="5154">
                  <c:v>-4.7699999999999999E-3</c:v>
                </c:pt>
                <c:pt idx="5155">
                  <c:v>-4.4600000000000004E-3</c:v>
                </c:pt>
                <c:pt idx="5156">
                  <c:v>-4.0899999999999999E-3</c:v>
                </c:pt>
                <c:pt idx="5157">
                  <c:v>-3.7200000000000002E-3</c:v>
                </c:pt>
                <c:pt idx="5158">
                  <c:v>-3.3999999999999998E-3</c:v>
                </c:pt>
                <c:pt idx="5159">
                  <c:v>-3.1900000000000001E-3</c:v>
                </c:pt>
                <c:pt idx="5160">
                  <c:v>-2.9299999999999999E-3</c:v>
                </c:pt>
                <c:pt idx="5161">
                  <c:v>-2.8800000000000002E-3</c:v>
                </c:pt>
                <c:pt idx="5162">
                  <c:v>-2.7200000000000002E-3</c:v>
                </c:pt>
                <c:pt idx="5163">
                  <c:v>-2.6700000000000001E-3</c:v>
                </c:pt>
                <c:pt idx="5164">
                  <c:v>-2.7200000000000002E-3</c:v>
                </c:pt>
                <c:pt idx="5165">
                  <c:v>-2.82E-3</c:v>
                </c:pt>
                <c:pt idx="5166">
                  <c:v>-2.8800000000000002E-3</c:v>
                </c:pt>
                <c:pt idx="5167">
                  <c:v>-3.0300000000000001E-3</c:v>
                </c:pt>
                <c:pt idx="5168">
                  <c:v>-3.2399999999999998E-3</c:v>
                </c:pt>
                <c:pt idx="5169">
                  <c:v>-3.5599999999999998E-3</c:v>
                </c:pt>
                <c:pt idx="5170">
                  <c:v>-3.82E-3</c:v>
                </c:pt>
                <c:pt idx="5171">
                  <c:v>-4.1399999999999996E-3</c:v>
                </c:pt>
                <c:pt idx="5172">
                  <c:v>-4.4600000000000004E-3</c:v>
                </c:pt>
                <c:pt idx="5173">
                  <c:v>-4.8300000000000001E-3</c:v>
                </c:pt>
                <c:pt idx="5174">
                  <c:v>-5.1900000000000002E-3</c:v>
                </c:pt>
                <c:pt idx="5175">
                  <c:v>-5.62E-3</c:v>
                </c:pt>
                <c:pt idx="5176">
                  <c:v>-5.9800000000000001E-3</c:v>
                </c:pt>
                <c:pt idx="5177">
                  <c:v>-6.3499999999999997E-3</c:v>
                </c:pt>
                <c:pt idx="5178">
                  <c:v>-6.6699999999999997E-3</c:v>
                </c:pt>
                <c:pt idx="5179">
                  <c:v>-6.9899999999999997E-3</c:v>
                </c:pt>
                <c:pt idx="5180">
                  <c:v>-7.2500000000000004E-3</c:v>
                </c:pt>
                <c:pt idx="5181">
                  <c:v>-7.4599999999999996E-3</c:v>
                </c:pt>
                <c:pt idx="5182">
                  <c:v>-7.6699999999999997E-3</c:v>
                </c:pt>
                <c:pt idx="5183">
                  <c:v>-7.8300000000000002E-3</c:v>
                </c:pt>
                <c:pt idx="5184">
                  <c:v>-7.9299999999999995E-3</c:v>
                </c:pt>
                <c:pt idx="5185">
                  <c:v>-7.8799999999999999E-3</c:v>
                </c:pt>
                <c:pt idx="5186">
                  <c:v>-7.8300000000000002E-3</c:v>
                </c:pt>
                <c:pt idx="5187">
                  <c:v>-7.7799999999999996E-3</c:v>
                </c:pt>
                <c:pt idx="5188">
                  <c:v>-7.62E-3</c:v>
                </c:pt>
                <c:pt idx="5189">
                  <c:v>-7.5100000000000002E-3</c:v>
                </c:pt>
                <c:pt idx="5190">
                  <c:v>-7.1399999999999996E-3</c:v>
                </c:pt>
                <c:pt idx="5191">
                  <c:v>-6.9899999999999997E-3</c:v>
                </c:pt>
                <c:pt idx="5192">
                  <c:v>-6.6699999999999997E-3</c:v>
                </c:pt>
                <c:pt idx="5193">
                  <c:v>-6.3E-3</c:v>
                </c:pt>
                <c:pt idx="5194">
                  <c:v>-5.8300000000000001E-3</c:v>
                </c:pt>
                <c:pt idx="5195">
                  <c:v>-5.5599999999999998E-3</c:v>
                </c:pt>
                <c:pt idx="5196">
                  <c:v>-5.0400000000000002E-3</c:v>
                </c:pt>
                <c:pt idx="5197">
                  <c:v>-4.6100000000000004E-3</c:v>
                </c:pt>
                <c:pt idx="5198">
                  <c:v>-4.2500000000000003E-3</c:v>
                </c:pt>
                <c:pt idx="5199">
                  <c:v>-3.9300000000000003E-3</c:v>
                </c:pt>
                <c:pt idx="5200">
                  <c:v>-3.5599999999999998E-3</c:v>
                </c:pt>
                <c:pt idx="5201">
                  <c:v>-3.1900000000000001E-3</c:v>
                </c:pt>
                <c:pt idx="5202">
                  <c:v>-2.82E-3</c:v>
                </c:pt>
                <c:pt idx="5203">
                  <c:v>-2.5100000000000001E-3</c:v>
                </c:pt>
                <c:pt idx="5204">
                  <c:v>-2.3E-3</c:v>
                </c:pt>
                <c:pt idx="5205">
                  <c:v>-2.1900000000000001E-3</c:v>
                </c:pt>
                <c:pt idx="5206">
                  <c:v>-1.9300000000000001E-3</c:v>
                </c:pt>
                <c:pt idx="5207">
                  <c:v>-1.82E-3</c:v>
                </c:pt>
                <c:pt idx="5208">
                  <c:v>-1.72E-3</c:v>
                </c:pt>
                <c:pt idx="5209">
                  <c:v>-1.7700000000000001E-3</c:v>
                </c:pt>
                <c:pt idx="5210">
                  <c:v>-1.8699999999999999E-3</c:v>
                </c:pt>
                <c:pt idx="5211">
                  <c:v>-1.9300000000000001E-3</c:v>
                </c:pt>
                <c:pt idx="5212">
                  <c:v>-1.98E-3</c:v>
                </c:pt>
                <c:pt idx="5213">
                  <c:v>-2.3E-3</c:v>
                </c:pt>
                <c:pt idx="5214">
                  <c:v>-2.4499999999999999E-3</c:v>
                </c:pt>
                <c:pt idx="5215">
                  <c:v>-2.7699999999999999E-3</c:v>
                </c:pt>
                <c:pt idx="5216">
                  <c:v>-3.0300000000000001E-3</c:v>
                </c:pt>
                <c:pt idx="5217">
                  <c:v>-3.3E-3</c:v>
                </c:pt>
                <c:pt idx="5218">
                  <c:v>-3.5599999999999998E-3</c:v>
                </c:pt>
                <c:pt idx="5219">
                  <c:v>-3.9300000000000003E-3</c:v>
                </c:pt>
                <c:pt idx="5220">
                  <c:v>-4.2500000000000003E-3</c:v>
                </c:pt>
                <c:pt idx="5221">
                  <c:v>-4.6100000000000004E-3</c:v>
                </c:pt>
                <c:pt idx="5222">
                  <c:v>-4.8799999999999998E-3</c:v>
                </c:pt>
                <c:pt idx="5223">
                  <c:v>-5.1900000000000002E-3</c:v>
                </c:pt>
                <c:pt idx="5224">
                  <c:v>-5.3499999999999997E-3</c:v>
                </c:pt>
                <c:pt idx="5225">
                  <c:v>-5.62E-3</c:v>
                </c:pt>
                <c:pt idx="5226">
                  <c:v>-5.8300000000000001E-3</c:v>
                </c:pt>
                <c:pt idx="5227">
                  <c:v>-5.8799999999999998E-3</c:v>
                </c:pt>
                <c:pt idx="5228">
                  <c:v>-6.0400000000000002E-3</c:v>
                </c:pt>
                <c:pt idx="5229">
                  <c:v>-6.1399999999999996E-3</c:v>
                </c:pt>
                <c:pt idx="5230">
                  <c:v>-6.1399999999999996E-3</c:v>
                </c:pt>
                <c:pt idx="5231">
                  <c:v>-6.1399999999999996E-3</c:v>
                </c:pt>
                <c:pt idx="5232">
                  <c:v>-6.0400000000000002E-3</c:v>
                </c:pt>
                <c:pt idx="5233">
                  <c:v>-5.9300000000000004E-3</c:v>
                </c:pt>
                <c:pt idx="5234">
                  <c:v>-5.6699999999999997E-3</c:v>
                </c:pt>
                <c:pt idx="5235">
                  <c:v>-5.62E-3</c:v>
                </c:pt>
                <c:pt idx="5236">
                  <c:v>-5.4599999999999996E-3</c:v>
                </c:pt>
                <c:pt idx="5237">
                  <c:v>-5.2500000000000003E-3</c:v>
                </c:pt>
                <c:pt idx="5238">
                  <c:v>-4.8799999999999998E-3</c:v>
                </c:pt>
                <c:pt idx="5239">
                  <c:v>-4.6699999999999997E-3</c:v>
                </c:pt>
                <c:pt idx="5240">
                  <c:v>-4.3E-3</c:v>
                </c:pt>
                <c:pt idx="5241">
                  <c:v>-4.0899999999999999E-3</c:v>
                </c:pt>
                <c:pt idx="5242">
                  <c:v>-3.7200000000000002E-3</c:v>
                </c:pt>
                <c:pt idx="5243">
                  <c:v>-3.3999999999999998E-3</c:v>
                </c:pt>
                <c:pt idx="5244">
                  <c:v>-3.14E-3</c:v>
                </c:pt>
                <c:pt idx="5245">
                  <c:v>-2.82E-3</c:v>
                </c:pt>
                <c:pt idx="5246">
                  <c:v>-2.6099999999999999E-3</c:v>
                </c:pt>
                <c:pt idx="5247">
                  <c:v>-2.3500000000000001E-3</c:v>
                </c:pt>
                <c:pt idx="5248">
                  <c:v>-2.14E-3</c:v>
                </c:pt>
                <c:pt idx="5249">
                  <c:v>-1.9300000000000001E-3</c:v>
                </c:pt>
                <c:pt idx="5250">
                  <c:v>-1.72E-3</c:v>
                </c:pt>
                <c:pt idx="5251">
                  <c:v>-1.5100000000000001E-3</c:v>
                </c:pt>
                <c:pt idx="5252">
                  <c:v>-1.4499999999999999E-3</c:v>
                </c:pt>
                <c:pt idx="5253">
                  <c:v>-1.3500000000000001E-3</c:v>
                </c:pt>
                <c:pt idx="5254">
                  <c:v>-1.24E-3</c:v>
                </c:pt>
                <c:pt idx="5255">
                  <c:v>-1.1900000000000001E-3</c:v>
                </c:pt>
                <c:pt idx="5256">
                  <c:v>-1.1900000000000001E-3</c:v>
                </c:pt>
                <c:pt idx="5257">
                  <c:v>-1.1900000000000001E-3</c:v>
                </c:pt>
                <c:pt idx="5258">
                  <c:v>-1.14E-3</c:v>
                </c:pt>
                <c:pt idx="5259">
                  <c:v>-1.14E-3</c:v>
                </c:pt>
                <c:pt idx="5260">
                  <c:v>-1.1900000000000001E-3</c:v>
                </c:pt>
                <c:pt idx="5261">
                  <c:v>-1.24E-3</c:v>
                </c:pt>
                <c:pt idx="5262">
                  <c:v>-1.2999999999999999E-3</c:v>
                </c:pt>
                <c:pt idx="5263">
                  <c:v>-1.3500000000000001E-3</c:v>
                </c:pt>
                <c:pt idx="5264">
                  <c:v>-1.4499999999999999E-3</c:v>
                </c:pt>
                <c:pt idx="5265">
                  <c:v>-1.4E-3</c:v>
                </c:pt>
                <c:pt idx="5266">
                  <c:v>-1.4E-3</c:v>
                </c:pt>
                <c:pt idx="5267">
                  <c:v>-1.4E-3</c:v>
                </c:pt>
                <c:pt idx="5268">
                  <c:v>-1.4E-3</c:v>
                </c:pt>
                <c:pt idx="5269">
                  <c:v>-1.4E-3</c:v>
                </c:pt>
                <c:pt idx="5270">
                  <c:v>-1.3500000000000001E-3</c:v>
                </c:pt>
                <c:pt idx="5271">
                  <c:v>-1.24E-3</c:v>
                </c:pt>
                <c:pt idx="5272">
                  <c:v>-1.14E-3</c:v>
                </c:pt>
                <c:pt idx="5273">
                  <c:v>-1.0300000000000001E-3</c:v>
                </c:pt>
                <c:pt idx="5274">
                  <c:v>-9.3000000000000005E-4</c:v>
                </c:pt>
                <c:pt idx="5275">
                  <c:v>-7.2000000000000005E-4</c:v>
                </c:pt>
                <c:pt idx="5276">
                  <c:v>-5.0000000000000001E-4</c:v>
                </c:pt>
                <c:pt idx="5277">
                  <c:v>-4.0000000000000002E-4</c:v>
                </c:pt>
                <c:pt idx="5278">
                  <c:v>-2.4000000000000001E-4</c:v>
                </c:pt>
                <c:pt idx="5279">
                  <c:v>-8.0000000000000007E-5</c:v>
                </c:pt>
                <c:pt idx="5280">
                  <c:v>1.8000000000000001E-4</c:v>
                </c:pt>
                <c:pt idx="5281">
                  <c:v>4.4000000000000002E-4</c:v>
                </c:pt>
                <c:pt idx="5282">
                  <c:v>6.4999999999999997E-4</c:v>
                </c:pt>
                <c:pt idx="5283">
                  <c:v>8.0999999999999996E-4</c:v>
                </c:pt>
                <c:pt idx="5284">
                  <c:v>9.7000000000000005E-4</c:v>
                </c:pt>
                <c:pt idx="5285">
                  <c:v>1.1800000000000001E-3</c:v>
                </c:pt>
                <c:pt idx="5286">
                  <c:v>1.2899999999999999E-3</c:v>
                </c:pt>
                <c:pt idx="5287">
                  <c:v>1.5E-3</c:v>
                </c:pt>
                <c:pt idx="5288">
                  <c:v>1.5499999999999999E-3</c:v>
                </c:pt>
                <c:pt idx="5289">
                  <c:v>1.66E-3</c:v>
                </c:pt>
                <c:pt idx="5290">
                  <c:v>1.7099999999999999E-3</c:v>
                </c:pt>
                <c:pt idx="5291">
                  <c:v>1.66E-3</c:v>
                </c:pt>
                <c:pt idx="5292">
                  <c:v>1.6000000000000001E-3</c:v>
                </c:pt>
                <c:pt idx="5293">
                  <c:v>1.5499999999999999E-3</c:v>
                </c:pt>
                <c:pt idx="5294">
                  <c:v>1.5E-3</c:v>
                </c:pt>
                <c:pt idx="5295">
                  <c:v>1.2899999999999999E-3</c:v>
                </c:pt>
                <c:pt idx="5296">
                  <c:v>1.08E-3</c:v>
                </c:pt>
                <c:pt idx="5297">
                  <c:v>9.2000000000000003E-4</c:v>
                </c:pt>
                <c:pt idx="5298">
                  <c:v>6.4999999999999997E-4</c:v>
                </c:pt>
                <c:pt idx="5299">
                  <c:v>3.4000000000000002E-4</c:v>
                </c:pt>
                <c:pt idx="5300">
                  <c:v>2.0000000000000002E-5</c:v>
                </c:pt>
                <c:pt idx="5301">
                  <c:v>-3.5E-4</c:v>
                </c:pt>
                <c:pt idx="5302">
                  <c:v>-7.2000000000000005E-4</c:v>
                </c:pt>
                <c:pt idx="5303">
                  <c:v>-1.14E-3</c:v>
                </c:pt>
                <c:pt idx="5304">
                  <c:v>-1.4499999999999999E-3</c:v>
                </c:pt>
                <c:pt idx="5305">
                  <c:v>-1.8699999999999999E-3</c:v>
                </c:pt>
                <c:pt idx="5306">
                  <c:v>-2.3E-3</c:v>
                </c:pt>
                <c:pt idx="5307">
                  <c:v>-2.6700000000000001E-3</c:v>
                </c:pt>
                <c:pt idx="5308">
                  <c:v>-3.14E-3</c:v>
                </c:pt>
                <c:pt idx="5309">
                  <c:v>-3.5100000000000001E-3</c:v>
                </c:pt>
                <c:pt idx="5310">
                  <c:v>-3.9300000000000003E-3</c:v>
                </c:pt>
                <c:pt idx="5311">
                  <c:v>-4.1900000000000001E-3</c:v>
                </c:pt>
                <c:pt idx="5312">
                  <c:v>-4.5100000000000001E-3</c:v>
                </c:pt>
                <c:pt idx="5313">
                  <c:v>-4.7200000000000002E-3</c:v>
                </c:pt>
                <c:pt idx="5314">
                  <c:v>-4.9800000000000001E-3</c:v>
                </c:pt>
                <c:pt idx="5315">
                  <c:v>-5.2500000000000003E-3</c:v>
                </c:pt>
                <c:pt idx="5316">
                  <c:v>-5.4599999999999996E-3</c:v>
                </c:pt>
                <c:pt idx="5317">
                  <c:v>-5.62E-3</c:v>
                </c:pt>
                <c:pt idx="5318">
                  <c:v>-5.62E-3</c:v>
                </c:pt>
                <c:pt idx="5319">
                  <c:v>-5.6699999999999997E-3</c:v>
                </c:pt>
                <c:pt idx="5320">
                  <c:v>-5.5599999999999998E-3</c:v>
                </c:pt>
                <c:pt idx="5321">
                  <c:v>-5.6699999999999997E-3</c:v>
                </c:pt>
                <c:pt idx="5322">
                  <c:v>-5.5100000000000001E-3</c:v>
                </c:pt>
                <c:pt idx="5323">
                  <c:v>-5.3499999999999997E-3</c:v>
                </c:pt>
                <c:pt idx="5324">
                  <c:v>-5.1900000000000002E-3</c:v>
                </c:pt>
                <c:pt idx="5325">
                  <c:v>-4.9800000000000001E-3</c:v>
                </c:pt>
                <c:pt idx="5326">
                  <c:v>-4.6699999999999997E-3</c:v>
                </c:pt>
                <c:pt idx="5327">
                  <c:v>-4.4600000000000004E-3</c:v>
                </c:pt>
                <c:pt idx="5328">
                  <c:v>-4.0400000000000002E-3</c:v>
                </c:pt>
                <c:pt idx="5329">
                  <c:v>-3.6700000000000001E-3</c:v>
                </c:pt>
                <c:pt idx="5330">
                  <c:v>-3.2399999999999998E-3</c:v>
                </c:pt>
                <c:pt idx="5331">
                  <c:v>-2.9299999999999999E-3</c:v>
                </c:pt>
                <c:pt idx="5332">
                  <c:v>-2.4499999999999999E-3</c:v>
                </c:pt>
                <c:pt idx="5333">
                  <c:v>-2.0300000000000001E-3</c:v>
                </c:pt>
                <c:pt idx="5334">
                  <c:v>-1.56E-3</c:v>
                </c:pt>
                <c:pt idx="5335">
                  <c:v>-1.08E-3</c:v>
                </c:pt>
                <c:pt idx="5336">
                  <c:v>-5.0000000000000001E-4</c:v>
                </c:pt>
                <c:pt idx="5337">
                  <c:v>-1.3999999999999999E-4</c:v>
                </c:pt>
                <c:pt idx="5338">
                  <c:v>3.4000000000000002E-4</c:v>
                </c:pt>
                <c:pt idx="5339">
                  <c:v>8.7000000000000001E-4</c:v>
                </c:pt>
                <c:pt idx="5340">
                  <c:v>1.34E-3</c:v>
                </c:pt>
                <c:pt idx="5341">
                  <c:v>1.7099999999999999E-3</c:v>
                </c:pt>
                <c:pt idx="5342">
                  <c:v>2.2899999999999999E-3</c:v>
                </c:pt>
                <c:pt idx="5343">
                  <c:v>2.5999999999999999E-3</c:v>
                </c:pt>
                <c:pt idx="5344">
                  <c:v>2.9199999999999999E-3</c:v>
                </c:pt>
                <c:pt idx="5345">
                  <c:v>3.3400000000000001E-3</c:v>
                </c:pt>
                <c:pt idx="5346">
                  <c:v>3.6600000000000001E-3</c:v>
                </c:pt>
                <c:pt idx="5347">
                  <c:v>3.9199999999999999E-3</c:v>
                </c:pt>
                <c:pt idx="5348">
                  <c:v>4.1799999999999997E-3</c:v>
                </c:pt>
                <c:pt idx="5349">
                  <c:v>4.3400000000000001E-3</c:v>
                </c:pt>
                <c:pt idx="5350">
                  <c:v>4.6100000000000004E-3</c:v>
                </c:pt>
                <c:pt idx="5351">
                  <c:v>4.7099999999999998E-3</c:v>
                </c:pt>
                <c:pt idx="5352">
                  <c:v>4.8199999999999996E-3</c:v>
                </c:pt>
                <c:pt idx="5353">
                  <c:v>4.8199999999999996E-3</c:v>
                </c:pt>
                <c:pt idx="5354">
                  <c:v>4.7600000000000003E-3</c:v>
                </c:pt>
                <c:pt idx="5355">
                  <c:v>4.8199999999999996E-3</c:v>
                </c:pt>
                <c:pt idx="5356">
                  <c:v>4.6600000000000001E-3</c:v>
                </c:pt>
                <c:pt idx="5357">
                  <c:v>4.4999999999999997E-3</c:v>
                </c:pt>
                <c:pt idx="5358">
                  <c:v>4.2900000000000004E-3</c:v>
                </c:pt>
                <c:pt idx="5359">
                  <c:v>3.9699999999999996E-3</c:v>
                </c:pt>
                <c:pt idx="5360">
                  <c:v>3.6099999999999999E-3</c:v>
                </c:pt>
                <c:pt idx="5361">
                  <c:v>3.3400000000000001E-3</c:v>
                </c:pt>
                <c:pt idx="5362">
                  <c:v>2.97E-3</c:v>
                </c:pt>
                <c:pt idx="5363">
                  <c:v>2.5000000000000001E-3</c:v>
                </c:pt>
                <c:pt idx="5364">
                  <c:v>2.0200000000000001E-3</c:v>
                </c:pt>
                <c:pt idx="5365">
                  <c:v>1.4400000000000001E-3</c:v>
                </c:pt>
                <c:pt idx="5366">
                  <c:v>1.0200000000000001E-3</c:v>
                </c:pt>
                <c:pt idx="5367">
                  <c:v>3.4000000000000002E-4</c:v>
                </c:pt>
                <c:pt idx="5368">
                  <c:v>-2.4000000000000001E-4</c:v>
                </c:pt>
                <c:pt idx="5369">
                  <c:v>-8.7000000000000001E-4</c:v>
                </c:pt>
                <c:pt idx="5370">
                  <c:v>-1.5100000000000001E-3</c:v>
                </c:pt>
                <c:pt idx="5371">
                  <c:v>-2.14E-3</c:v>
                </c:pt>
                <c:pt idx="5372">
                  <c:v>-2.7200000000000002E-3</c:v>
                </c:pt>
                <c:pt idx="5373">
                  <c:v>-3.46E-3</c:v>
                </c:pt>
                <c:pt idx="5374">
                  <c:v>-4.0899999999999999E-3</c:v>
                </c:pt>
                <c:pt idx="5375">
                  <c:v>-4.7200000000000002E-3</c:v>
                </c:pt>
                <c:pt idx="5376">
                  <c:v>-5.3E-3</c:v>
                </c:pt>
                <c:pt idx="5377">
                  <c:v>-5.8799999999999998E-3</c:v>
                </c:pt>
                <c:pt idx="5378">
                  <c:v>-6.3499999999999997E-3</c:v>
                </c:pt>
                <c:pt idx="5379">
                  <c:v>-6.8799999999999998E-3</c:v>
                </c:pt>
                <c:pt idx="5380">
                  <c:v>-7.4099999999999999E-3</c:v>
                </c:pt>
                <c:pt idx="5381">
                  <c:v>-7.8300000000000002E-3</c:v>
                </c:pt>
                <c:pt idx="5382">
                  <c:v>-8.09E-3</c:v>
                </c:pt>
                <c:pt idx="5383">
                  <c:v>-8.5100000000000002E-3</c:v>
                </c:pt>
                <c:pt idx="5384">
                  <c:v>-8.6199999999999992E-3</c:v>
                </c:pt>
                <c:pt idx="5385">
                  <c:v>-8.94E-3</c:v>
                </c:pt>
                <c:pt idx="5386">
                  <c:v>-9.0399999999999994E-3</c:v>
                </c:pt>
                <c:pt idx="5387">
                  <c:v>-9.0900000000000009E-3</c:v>
                </c:pt>
                <c:pt idx="5388">
                  <c:v>-9.1500000000000001E-3</c:v>
                </c:pt>
                <c:pt idx="5389">
                  <c:v>-9.1999999999999998E-3</c:v>
                </c:pt>
                <c:pt idx="5390">
                  <c:v>-8.9899999999999997E-3</c:v>
                </c:pt>
                <c:pt idx="5391">
                  <c:v>-8.94E-3</c:v>
                </c:pt>
                <c:pt idx="5392">
                  <c:v>-8.7200000000000003E-3</c:v>
                </c:pt>
                <c:pt idx="5393">
                  <c:v>-8.5100000000000002E-3</c:v>
                </c:pt>
                <c:pt idx="5394">
                  <c:v>-8.3000000000000001E-3</c:v>
                </c:pt>
                <c:pt idx="5395">
                  <c:v>-7.9900000000000006E-3</c:v>
                </c:pt>
                <c:pt idx="5396">
                  <c:v>-7.7200000000000003E-3</c:v>
                </c:pt>
                <c:pt idx="5397">
                  <c:v>-7.3499999999999998E-3</c:v>
                </c:pt>
                <c:pt idx="5398">
                  <c:v>-7.0400000000000003E-3</c:v>
                </c:pt>
                <c:pt idx="5399">
                  <c:v>-6.8300000000000001E-3</c:v>
                </c:pt>
                <c:pt idx="5400">
                  <c:v>-6.3E-3</c:v>
                </c:pt>
                <c:pt idx="5401">
                  <c:v>-6.1399999999999996E-3</c:v>
                </c:pt>
                <c:pt idx="5402">
                  <c:v>-5.77E-3</c:v>
                </c:pt>
                <c:pt idx="5403">
                  <c:v>-5.4099999999999999E-3</c:v>
                </c:pt>
                <c:pt idx="5404">
                  <c:v>-5.0899999999999999E-3</c:v>
                </c:pt>
                <c:pt idx="5405">
                  <c:v>-4.8300000000000001E-3</c:v>
                </c:pt>
                <c:pt idx="5406">
                  <c:v>-4.6699999999999997E-3</c:v>
                </c:pt>
                <c:pt idx="5407">
                  <c:v>-4.4600000000000004E-3</c:v>
                </c:pt>
                <c:pt idx="5408">
                  <c:v>-4.3E-3</c:v>
                </c:pt>
                <c:pt idx="5409">
                  <c:v>-4.1900000000000001E-3</c:v>
                </c:pt>
                <c:pt idx="5410">
                  <c:v>-3.98E-3</c:v>
                </c:pt>
                <c:pt idx="5411">
                  <c:v>-3.98E-3</c:v>
                </c:pt>
                <c:pt idx="5412">
                  <c:v>-3.8800000000000002E-3</c:v>
                </c:pt>
                <c:pt idx="5413">
                  <c:v>-3.9300000000000003E-3</c:v>
                </c:pt>
                <c:pt idx="5414">
                  <c:v>-3.9300000000000003E-3</c:v>
                </c:pt>
                <c:pt idx="5415">
                  <c:v>-3.9300000000000003E-3</c:v>
                </c:pt>
                <c:pt idx="5416">
                  <c:v>-4.0400000000000002E-3</c:v>
                </c:pt>
                <c:pt idx="5417">
                  <c:v>-4.1399999999999996E-3</c:v>
                </c:pt>
                <c:pt idx="5418">
                  <c:v>-4.1399999999999996E-3</c:v>
                </c:pt>
                <c:pt idx="5419">
                  <c:v>-4.1900000000000001E-3</c:v>
                </c:pt>
                <c:pt idx="5420">
                  <c:v>-4.3499999999999997E-3</c:v>
                </c:pt>
                <c:pt idx="5421">
                  <c:v>-4.4600000000000004E-3</c:v>
                </c:pt>
                <c:pt idx="5422">
                  <c:v>-4.5100000000000001E-3</c:v>
                </c:pt>
                <c:pt idx="5423">
                  <c:v>-4.5599999999999998E-3</c:v>
                </c:pt>
                <c:pt idx="5424">
                  <c:v>-4.6100000000000004E-3</c:v>
                </c:pt>
                <c:pt idx="5425">
                  <c:v>-4.7200000000000002E-3</c:v>
                </c:pt>
                <c:pt idx="5426">
                  <c:v>-4.6699999999999997E-3</c:v>
                </c:pt>
                <c:pt idx="5427">
                  <c:v>-4.6699999999999997E-3</c:v>
                </c:pt>
                <c:pt idx="5428">
                  <c:v>-4.6699999999999997E-3</c:v>
                </c:pt>
                <c:pt idx="5429">
                  <c:v>-4.5599999999999998E-3</c:v>
                </c:pt>
                <c:pt idx="5430">
                  <c:v>-4.5599999999999998E-3</c:v>
                </c:pt>
                <c:pt idx="5431">
                  <c:v>-4.4000000000000003E-3</c:v>
                </c:pt>
                <c:pt idx="5432">
                  <c:v>-4.3E-3</c:v>
                </c:pt>
                <c:pt idx="5433">
                  <c:v>-4.1399999999999996E-3</c:v>
                </c:pt>
                <c:pt idx="5434">
                  <c:v>-3.9300000000000003E-3</c:v>
                </c:pt>
                <c:pt idx="5435">
                  <c:v>-3.6700000000000001E-3</c:v>
                </c:pt>
                <c:pt idx="5436">
                  <c:v>-3.5599999999999998E-3</c:v>
                </c:pt>
                <c:pt idx="5437">
                  <c:v>-3.3500000000000001E-3</c:v>
                </c:pt>
                <c:pt idx="5438">
                  <c:v>-3.0300000000000001E-3</c:v>
                </c:pt>
                <c:pt idx="5439">
                  <c:v>-2.7699999999999999E-3</c:v>
                </c:pt>
                <c:pt idx="5440">
                  <c:v>-2.5600000000000002E-3</c:v>
                </c:pt>
                <c:pt idx="5441">
                  <c:v>-2.3E-3</c:v>
                </c:pt>
                <c:pt idx="5442">
                  <c:v>-2.0899999999999998E-3</c:v>
                </c:pt>
                <c:pt idx="5443">
                  <c:v>-1.82E-3</c:v>
                </c:pt>
                <c:pt idx="5444">
                  <c:v>-1.56E-3</c:v>
                </c:pt>
                <c:pt idx="5445">
                  <c:v>-1.4E-3</c:v>
                </c:pt>
                <c:pt idx="5446">
                  <c:v>-1.14E-3</c:v>
                </c:pt>
                <c:pt idx="5447">
                  <c:v>-9.7999999999999997E-4</c:v>
                </c:pt>
                <c:pt idx="5448">
                  <c:v>-8.1999999999999998E-4</c:v>
                </c:pt>
                <c:pt idx="5449">
                  <c:v>-5.5999999999999995E-4</c:v>
                </c:pt>
                <c:pt idx="5450">
                  <c:v>-4.4999999999999999E-4</c:v>
                </c:pt>
                <c:pt idx="5451">
                  <c:v>-2.4000000000000001E-4</c:v>
                </c:pt>
                <c:pt idx="5452">
                  <c:v>-8.0000000000000007E-5</c:v>
                </c:pt>
                <c:pt idx="5453">
                  <c:v>2.0000000000000002E-5</c:v>
                </c:pt>
                <c:pt idx="5454">
                  <c:v>2.0000000000000002E-5</c:v>
                </c:pt>
                <c:pt idx="5455">
                  <c:v>6.9999999999999994E-5</c:v>
                </c:pt>
                <c:pt idx="5456">
                  <c:v>1.2999999999999999E-4</c:v>
                </c:pt>
                <c:pt idx="5457">
                  <c:v>1.8000000000000001E-4</c:v>
                </c:pt>
                <c:pt idx="5458">
                  <c:v>3.8999999999999999E-4</c:v>
                </c:pt>
                <c:pt idx="5459">
                  <c:v>2.9E-4</c:v>
                </c:pt>
                <c:pt idx="5460">
                  <c:v>5.0000000000000001E-4</c:v>
                </c:pt>
                <c:pt idx="5461">
                  <c:v>4.4000000000000002E-4</c:v>
                </c:pt>
                <c:pt idx="5462">
                  <c:v>5.0000000000000001E-4</c:v>
                </c:pt>
                <c:pt idx="5463">
                  <c:v>5.5000000000000003E-4</c:v>
                </c:pt>
                <c:pt idx="5464">
                  <c:v>6.4999999999999997E-4</c:v>
                </c:pt>
                <c:pt idx="5465">
                  <c:v>6.4999999999999997E-4</c:v>
                </c:pt>
                <c:pt idx="5466">
                  <c:v>7.1000000000000002E-4</c:v>
                </c:pt>
                <c:pt idx="5467">
                  <c:v>8.7000000000000001E-4</c:v>
                </c:pt>
                <c:pt idx="5468">
                  <c:v>9.2000000000000003E-4</c:v>
                </c:pt>
                <c:pt idx="5469">
                  <c:v>9.7000000000000005E-4</c:v>
                </c:pt>
                <c:pt idx="5470">
                  <c:v>1.08E-3</c:v>
                </c:pt>
                <c:pt idx="5471">
                  <c:v>1.0200000000000001E-3</c:v>
                </c:pt>
                <c:pt idx="5472">
                  <c:v>1.1800000000000001E-3</c:v>
                </c:pt>
                <c:pt idx="5473">
                  <c:v>1.2899999999999999E-3</c:v>
                </c:pt>
                <c:pt idx="5474">
                  <c:v>1.39E-3</c:v>
                </c:pt>
                <c:pt idx="5475">
                  <c:v>1.4400000000000001E-3</c:v>
                </c:pt>
                <c:pt idx="5476">
                  <c:v>1.5E-3</c:v>
                </c:pt>
                <c:pt idx="5477">
                  <c:v>1.6000000000000001E-3</c:v>
                </c:pt>
                <c:pt idx="5478">
                  <c:v>1.6000000000000001E-3</c:v>
                </c:pt>
                <c:pt idx="5479">
                  <c:v>1.66E-3</c:v>
                </c:pt>
                <c:pt idx="5480">
                  <c:v>1.7600000000000001E-3</c:v>
                </c:pt>
                <c:pt idx="5481">
                  <c:v>1.81E-3</c:v>
                </c:pt>
                <c:pt idx="5482">
                  <c:v>1.7600000000000001E-3</c:v>
                </c:pt>
                <c:pt idx="5483">
                  <c:v>1.7099999999999999E-3</c:v>
                </c:pt>
                <c:pt idx="5484">
                  <c:v>1.7600000000000001E-3</c:v>
                </c:pt>
                <c:pt idx="5485">
                  <c:v>1.7600000000000001E-3</c:v>
                </c:pt>
                <c:pt idx="5486">
                  <c:v>1.7600000000000001E-3</c:v>
                </c:pt>
                <c:pt idx="5487">
                  <c:v>1.7099999999999999E-3</c:v>
                </c:pt>
                <c:pt idx="5488">
                  <c:v>1.5499999999999999E-3</c:v>
                </c:pt>
                <c:pt idx="5489">
                  <c:v>1.5E-3</c:v>
                </c:pt>
                <c:pt idx="5490">
                  <c:v>1.4400000000000001E-3</c:v>
                </c:pt>
                <c:pt idx="5491">
                  <c:v>1.39E-3</c:v>
                </c:pt>
                <c:pt idx="5492">
                  <c:v>1.2899999999999999E-3</c:v>
                </c:pt>
                <c:pt idx="5493">
                  <c:v>1.23E-3</c:v>
                </c:pt>
                <c:pt idx="5494">
                  <c:v>1.23E-3</c:v>
                </c:pt>
                <c:pt idx="5495">
                  <c:v>1.1800000000000001E-3</c:v>
                </c:pt>
                <c:pt idx="5496">
                  <c:v>1.08E-3</c:v>
                </c:pt>
                <c:pt idx="5497">
                  <c:v>9.7000000000000005E-4</c:v>
                </c:pt>
                <c:pt idx="5498">
                  <c:v>9.7000000000000005E-4</c:v>
                </c:pt>
                <c:pt idx="5499">
                  <c:v>1.08E-3</c:v>
                </c:pt>
                <c:pt idx="5500">
                  <c:v>9.7000000000000005E-4</c:v>
                </c:pt>
                <c:pt idx="5501">
                  <c:v>8.7000000000000001E-4</c:v>
                </c:pt>
                <c:pt idx="5502">
                  <c:v>9.7000000000000005E-4</c:v>
                </c:pt>
                <c:pt idx="5503">
                  <c:v>9.2000000000000003E-4</c:v>
                </c:pt>
                <c:pt idx="5504">
                  <c:v>1.0200000000000001E-3</c:v>
                </c:pt>
                <c:pt idx="5505">
                  <c:v>1.0200000000000001E-3</c:v>
                </c:pt>
                <c:pt idx="5506">
                  <c:v>1.1299999999999999E-3</c:v>
                </c:pt>
                <c:pt idx="5507">
                  <c:v>1.1800000000000001E-3</c:v>
                </c:pt>
                <c:pt idx="5508">
                  <c:v>1.34E-3</c:v>
                </c:pt>
                <c:pt idx="5509">
                  <c:v>1.39E-3</c:v>
                </c:pt>
                <c:pt idx="5510">
                  <c:v>1.4400000000000001E-3</c:v>
                </c:pt>
                <c:pt idx="5511">
                  <c:v>1.6000000000000001E-3</c:v>
                </c:pt>
                <c:pt idx="5512">
                  <c:v>1.66E-3</c:v>
                </c:pt>
                <c:pt idx="5513">
                  <c:v>1.66E-3</c:v>
                </c:pt>
                <c:pt idx="5514">
                  <c:v>1.81E-3</c:v>
                </c:pt>
                <c:pt idx="5515">
                  <c:v>1.7600000000000001E-3</c:v>
                </c:pt>
                <c:pt idx="5516">
                  <c:v>1.8699999999999999E-3</c:v>
                </c:pt>
                <c:pt idx="5517">
                  <c:v>1.81E-3</c:v>
                </c:pt>
                <c:pt idx="5518">
                  <c:v>1.81E-3</c:v>
                </c:pt>
                <c:pt idx="5519">
                  <c:v>1.7600000000000001E-3</c:v>
                </c:pt>
                <c:pt idx="5520">
                  <c:v>1.6000000000000001E-3</c:v>
                </c:pt>
                <c:pt idx="5521">
                  <c:v>1.4400000000000001E-3</c:v>
                </c:pt>
                <c:pt idx="5522">
                  <c:v>1.34E-3</c:v>
                </c:pt>
                <c:pt idx="5523">
                  <c:v>1.1299999999999999E-3</c:v>
                </c:pt>
                <c:pt idx="5524">
                  <c:v>9.2000000000000003E-4</c:v>
                </c:pt>
                <c:pt idx="5525">
                  <c:v>5.9999999999999995E-4</c:v>
                </c:pt>
                <c:pt idx="5526">
                  <c:v>2.9E-4</c:v>
                </c:pt>
                <c:pt idx="5527">
                  <c:v>-8.0000000000000007E-5</c:v>
                </c:pt>
                <c:pt idx="5528">
                  <c:v>-4.0000000000000002E-4</c:v>
                </c:pt>
                <c:pt idx="5529">
                  <c:v>-8.1999999999999998E-4</c:v>
                </c:pt>
                <c:pt idx="5530">
                  <c:v>-1.24E-3</c:v>
                </c:pt>
                <c:pt idx="5531">
                  <c:v>-1.66E-3</c:v>
                </c:pt>
                <c:pt idx="5532">
                  <c:v>-2.0300000000000001E-3</c:v>
                </c:pt>
                <c:pt idx="5533">
                  <c:v>-2.4499999999999999E-3</c:v>
                </c:pt>
                <c:pt idx="5534">
                  <c:v>-2.9299999999999999E-3</c:v>
                </c:pt>
                <c:pt idx="5535">
                  <c:v>-3.3999999999999998E-3</c:v>
                </c:pt>
                <c:pt idx="5536">
                  <c:v>-3.7699999999999999E-3</c:v>
                </c:pt>
                <c:pt idx="5537">
                  <c:v>-4.2500000000000003E-3</c:v>
                </c:pt>
                <c:pt idx="5538">
                  <c:v>-4.4000000000000003E-3</c:v>
                </c:pt>
                <c:pt idx="5539">
                  <c:v>-4.8300000000000001E-3</c:v>
                </c:pt>
                <c:pt idx="5540">
                  <c:v>-5.1399999999999996E-3</c:v>
                </c:pt>
                <c:pt idx="5541">
                  <c:v>-5.4099999999999999E-3</c:v>
                </c:pt>
                <c:pt idx="5542">
                  <c:v>-5.5599999999999998E-3</c:v>
                </c:pt>
                <c:pt idx="5543">
                  <c:v>-5.6699999999999997E-3</c:v>
                </c:pt>
                <c:pt idx="5544">
                  <c:v>-5.7200000000000003E-3</c:v>
                </c:pt>
                <c:pt idx="5545">
                  <c:v>-5.7200000000000003E-3</c:v>
                </c:pt>
                <c:pt idx="5546">
                  <c:v>-5.7200000000000003E-3</c:v>
                </c:pt>
                <c:pt idx="5547">
                  <c:v>-5.6699999999999997E-3</c:v>
                </c:pt>
                <c:pt idx="5548">
                  <c:v>-5.4099999999999999E-3</c:v>
                </c:pt>
                <c:pt idx="5549">
                  <c:v>-5.1399999999999996E-3</c:v>
                </c:pt>
                <c:pt idx="5550">
                  <c:v>-4.8799999999999998E-3</c:v>
                </c:pt>
                <c:pt idx="5551">
                  <c:v>-4.5599999999999998E-3</c:v>
                </c:pt>
                <c:pt idx="5552">
                  <c:v>-4.0899999999999999E-3</c:v>
                </c:pt>
                <c:pt idx="5553">
                  <c:v>-3.5599999999999998E-3</c:v>
                </c:pt>
                <c:pt idx="5554">
                  <c:v>-3.0899999999999999E-3</c:v>
                </c:pt>
                <c:pt idx="5555">
                  <c:v>-2.4499999999999999E-3</c:v>
                </c:pt>
                <c:pt idx="5556">
                  <c:v>-1.82E-3</c:v>
                </c:pt>
                <c:pt idx="5557">
                  <c:v>-1.3500000000000001E-3</c:v>
                </c:pt>
                <c:pt idx="5558">
                  <c:v>-6.0999999999999997E-4</c:v>
                </c:pt>
                <c:pt idx="5559">
                  <c:v>6.9999999999999994E-5</c:v>
                </c:pt>
                <c:pt idx="5560">
                  <c:v>8.0999999999999996E-4</c:v>
                </c:pt>
                <c:pt idx="5561">
                  <c:v>1.4400000000000001E-3</c:v>
                </c:pt>
                <c:pt idx="5562">
                  <c:v>2.1299999999999999E-3</c:v>
                </c:pt>
                <c:pt idx="5563">
                  <c:v>2.8700000000000002E-3</c:v>
                </c:pt>
                <c:pt idx="5564">
                  <c:v>3.5500000000000002E-3</c:v>
                </c:pt>
                <c:pt idx="5565">
                  <c:v>4.0800000000000003E-3</c:v>
                </c:pt>
                <c:pt idx="5566">
                  <c:v>4.6600000000000001E-3</c:v>
                </c:pt>
                <c:pt idx="5567">
                  <c:v>5.2900000000000004E-3</c:v>
                </c:pt>
                <c:pt idx="5568">
                  <c:v>5.6100000000000004E-3</c:v>
                </c:pt>
                <c:pt idx="5569">
                  <c:v>6.0299999999999998E-3</c:v>
                </c:pt>
                <c:pt idx="5570">
                  <c:v>6.3499999999999997E-3</c:v>
                </c:pt>
                <c:pt idx="5571">
                  <c:v>6.7099999999999998E-3</c:v>
                </c:pt>
                <c:pt idx="5572">
                  <c:v>6.9199999999999999E-3</c:v>
                </c:pt>
                <c:pt idx="5573">
                  <c:v>6.9800000000000001E-3</c:v>
                </c:pt>
                <c:pt idx="5574">
                  <c:v>7.1399999999999996E-3</c:v>
                </c:pt>
                <c:pt idx="5575">
                  <c:v>6.9800000000000001E-3</c:v>
                </c:pt>
                <c:pt idx="5576">
                  <c:v>6.9199999999999999E-3</c:v>
                </c:pt>
                <c:pt idx="5577">
                  <c:v>6.7099999999999998E-3</c:v>
                </c:pt>
                <c:pt idx="5578">
                  <c:v>6.45E-3</c:v>
                </c:pt>
                <c:pt idx="5579">
                  <c:v>6.1900000000000002E-3</c:v>
                </c:pt>
                <c:pt idx="5580">
                  <c:v>5.9199999999999999E-3</c:v>
                </c:pt>
                <c:pt idx="5581">
                  <c:v>5.3400000000000001E-3</c:v>
                </c:pt>
                <c:pt idx="5582">
                  <c:v>4.8700000000000002E-3</c:v>
                </c:pt>
                <c:pt idx="5583">
                  <c:v>4.2900000000000004E-3</c:v>
                </c:pt>
                <c:pt idx="5584">
                  <c:v>3.82E-3</c:v>
                </c:pt>
                <c:pt idx="5585">
                  <c:v>3.13E-3</c:v>
                </c:pt>
                <c:pt idx="5586">
                  <c:v>2.5500000000000002E-3</c:v>
                </c:pt>
                <c:pt idx="5587">
                  <c:v>1.97E-3</c:v>
                </c:pt>
                <c:pt idx="5588">
                  <c:v>1.2899999999999999E-3</c:v>
                </c:pt>
                <c:pt idx="5589">
                  <c:v>7.1000000000000002E-4</c:v>
                </c:pt>
                <c:pt idx="5590">
                  <c:v>1.2999999999999999E-4</c:v>
                </c:pt>
                <c:pt idx="5591">
                  <c:v>-4.0000000000000002E-4</c:v>
                </c:pt>
                <c:pt idx="5592">
                  <c:v>-9.3000000000000005E-4</c:v>
                </c:pt>
                <c:pt idx="5593">
                  <c:v>-1.4499999999999999E-3</c:v>
                </c:pt>
                <c:pt idx="5594">
                  <c:v>-1.8699999999999999E-3</c:v>
                </c:pt>
                <c:pt idx="5595">
                  <c:v>-2.2399999999999998E-3</c:v>
                </c:pt>
                <c:pt idx="5596">
                  <c:v>-2.5600000000000002E-3</c:v>
                </c:pt>
                <c:pt idx="5597">
                  <c:v>-2.82E-3</c:v>
                </c:pt>
                <c:pt idx="5598">
                  <c:v>-2.98E-3</c:v>
                </c:pt>
                <c:pt idx="5599">
                  <c:v>-3.1900000000000001E-3</c:v>
                </c:pt>
                <c:pt idx="5600">
                  <c:v>-3.1900000000000001E-3</c:v>
                </c:pt>
                <c:pt idx="5601">
                  <c:v>-3.14E-3</c:v>
                </c:pt>
                <c:pt idx="5602">
                  <c:v>-3.0300000000000001E-3</c:v>
                </c:pt>
                <c:pt idx="5603">
                  <c:v>-2.9299999999999999E-3</c:v>
                </c:pt>
                <c:pt idx="5604">
                  <c:v>-2.6700000000000001E-3</c:v>
                </c:pt>
                <c:pt idx="5605">
                  <c:v>-2.6099999999999999E-3</c:v>
                </c:pt>
                <c:pt idx="5606">
                  <c:v>-2.3E-3</c:v>
                </c:pt>
                <c:pt idx="5607">
                  <c:v>-1.9300000000000001E-3</c:v>
                </c:pt>
                <c:pt idx="5608">
                  <c:v>-1.56E-3</c:v>
                </c:pt>
                <c:pt idx="5609">
                  <c:v>-1.24E-3</c:v>
                </c:pt>
                <c:pt idx="5610">
                  <c:v>-8.1999999999999998E-4</c:v>
                </c:pt>
                <c:pt idx="5611">
                  <c:v>-4.4999999999999999E-4</c:v>
                </c:pt>
                <c:pt idx="5612">
                  <c:v>6.9999999999999994E-5</c:v>
                </c:pt>
                <c:pt idx="5613">
                  <c:v>3.4000000000000002E-4</c:v>
                </c:pt>
                <c:pt idx="5614">
                  <c:v>7.1000000000000002E-4</c:v>
                </c:pt>
                <c:pt idx="5615">
                  <c:v>1.0200000000000001E-3</c:v>
                </c:pt>
                <c:pt idx="5616">
                  <c:v>1.23E-3</c:v>
                </c:pt>
                <c:pt idx="5617">
                  <c:v>1.5499999999999999E-3</c:v>
                </c:pt>
                <c:pt idx="5618">
                  <c:v>1.7600000000000001E-3</c:v>
                </c:pt>
                <c:pt idx="5619">
                  <c:v>1.92E-3</c:v>
                </c:pt>
                <c:pt idx="5620">
                  <c:v>2.0799999999999998E-3</c:v>
                </c:pt>
                <c:pt idx="5621">
                  <c:v>1.97E-3</c:v>
                </c:pt>
                <c:pt idx="5622">
                  <c:v>1.97E-3</c:v>
                </c:pt>
                <c:pt idx="5623">
                  <c:v>1.8699999999999999E-3</c:v>
                </c:pt>
                <c:pt idx="5624">
                  <c:v>1.7099999999999999E-3</c:v>
                </c:pt>
                <c:pt idx="5625">
                  <c:v>1.39E-3</c:v>
                </c:pt>
                <c:pt idx="5626">
                  <c:v>1.1299999999999999E-3</c:v>
                </c:pt>
                <c:pt idx="5627">
                  <c:v>8.0999999999999996E-4</c:v>
                </c:pt>
                <c:pt idx="5628">
                  <c:v>4.4000000000000002E-4</c:v>
                </c:pt>
                <c:pt idx="5629">
                  <c:v>-3.0000000000000001E-5</c:v>
                </c:pt>
                <c:pt idx="5630">
                  <c:v>-4.0000000000000002E-4</c:v>
                </c:pt>
                <c:pt idx="5631">
                  <c:v>-9.7999999999999997E-4</c:v>
                </c:pt>
                <c:pt idx="5632">
                  <c:v>-1.5100000000000001E-3</c:v>
                </c:pt>
                <c:pt idx="5633">
                  <c:v>-2.0899999999999998E-3</c:v>
                </c:pt>
                <c:pt idx="5634">
                  <c:v>-2.6099999999999999E-3</c:v>
                </c:pt>
                <c:pt idx="5635">
                  <c:v>-3.0899999999999999E-3</c:v>
                </c:pt>
                <c:pt idx="5636">
                  <c:v>-3.6099999999999999E-3</c:v>
                </c:pt>
                <c:pt idx="5637">
                  <c:v>-4.1399999999999996E-3</c:v>
                </c:pt>
                <c:pt idx="5638">
                  <c:v>-4.6100000000000004E-3</c:v>
                </c:pt>
                <c:pt idx="5639">
                  <c:v>-5.0899999999999999E-3</c:v>
                </c:pt>
                <c:pt idx="5640">
                  <c:v>-5.4599999999999996E-3</c:v>
                </c:pt>
                <c:pt idx="5641">
                  <c:v>-5.8799999999999998E-3</c:v>
                </c:pt>
                <c:pt idx="5642">
                  <c:v>-6.1999999999999998E-3</c:v>
                </c:pt>
                <c:pt idx="5643">
                  <c:v>-6.4099999999999999E-3</c:v>
                </c:pt>
                <c:pt idx="5644">
                  <c:v>-6.62E-3</c:v>
                </c:pt>
                <c:pt idx="5645">
                  <c:v>-6.7799999999999996E-3</c:v>
                </c:pt>
                <c:pt idx="5646">
                  <c:v>-6.7799999999999996E-3</c:v>
                </c:pt>
                <c:pt idx="5647">
                  <c:v>-6.8799999999999998E-3</c:v>
                </c:pt>
                <c:pt idx="5648">
                  <c:v>-6.8799999999999998E-3</c:v>
                </c:pt>
                <c:pt idx="5649">
                  <c:v>-6.7200000000000003E-3</c:v>
                </c:pt>
                <c:pt idx="5650">
                  <c:v>-6.5100000000000002E-3</c:v>
                </c:pt>
                <c:pt idx="5651">
                  <c:v>-6.3499999999999997E-3</c:v>
                </c:pt>
                <c:pt idx="5652">
                  <c:v>-6.0899999999999999E-3</c:v>
                </c:pt>
                <c:pt idx="5653">
                  <c:v>-5.77E-3</c:v>
                </c:pt>
                <c:pt idx="5654">
                  <c:v>-5.5100000000000001E-3</c:v>
                </c:pt>
                <c:pt idx="5655">
                  <c:v>-5.0899999999999999E-3</c:v>
                </c:pt>
                <c:pt idx="5656">
                  <c:v>-4.7699999999999999E-3</c:v>
                </c:pt>
                <c:pt idx="5657">
                  <c:v>-4.4000000000000003E-3</c:v>
                </c:pt>
                <c:pt idx="5658">
                  <c:v>-3.98E-3</c:v>
                </c:pt>
                <c:pt idx="5659">
                  <c:v>-3.6099999999999999E-3</c:v>
                </c:pt>
                <c:pt idx="5660">
                  <c:v>-3.14E-3</c:v>
                </c:pt>
                <c:pt idx="5661">
                  <c:v>-2.7699999999999999E-3</c:v>
                </c:pt>
                <c:pt idx="5662">
                  <c:v>-2.3500000000000001E-3</c:v>
                </c:pt>
                <c:pt idx="5663">
                  <c:v>-1.98E-3</c:v>
                </c:pt>
                <c:pt idx="5664">
                  <c:v>-1.56E-3</c:v>
                </c:pt>
                <c:pt idx="5665">
                  <c:v>-1.14E-3</c:v>
                </c:pt>
                <c:pt idx="5666">
                  <c:v>-7.6999999999999996E-4</c:v>
                </c:pt>
                <c:pt idx="5667">
                  <c:v>-5.5999999999999995E-4</c:v>
                </c:pt>
                <c:pt idx="5668">
                  <c:v>-2.4000000000000001E-4</c:v>
                </c:pt>
                <c:pt idx="5669">
                  <c:v>-3.0000000000000001E-5</c:v>
                </c:pt>
                <c:pt idx="5670">
                  <c:v>2.3000000000000001E-4</c:v>
                </c:pt>
                <c:pt idx="5671">
                  <c:v>4.4000000000000002E-4</c:v>
                </c:pt>
                <c:pt idx="5672">
                  <c:v>5.9999999999999995E-4</c:v>
                </c:pt>
                <c:pt idx="5673">
                  <c:v>7.1000000000000002E-4</c:v>
                </c:pt>
                <c:pt idx="5674">
                  <c:v>8.7000000000000001E-4</c:v>
                </c:pt>
                <c:pt idx="5675">
                  <c:v>9.7000000000000005E-4</c:v>
                </c:pt>
                <c:pt idx="5676">
                  <c:v>1.0200000000000001E-3</c:v>
                </c:pt>
                <c:pt idx="5677">
                  <c:v>1.1299999999999999E-3</c:v>
                </c:pt>
                <c:pt idx="5678">
                  <c:v>1.1800000000000001E-3</c:v>
                </c:pt>
                <c:pt idx="5679">
                  <c:v>1.1800000000000001E-3</c:v>
                </c:pt>
                <c:pt idx="5680">
                  <c:v>1.23E-3</c:v>
                </c:pt>
                <c:pt idx="5681">
                  <c:v>1.23E-3</c:v>
                </c:pt>
                <c:pt idx="5682">
                  <c:v>1.2899999999999999E-3</c:v>
                </c:pt>
                <c:pt idx="5683">
                  <c:v>1.34E-3</c:v>
                </c:pt>
                <c:pt idx="5684">
                  <c:v>1.39E-3</c:v>
                </c:pt>
                <c:pt idx="5685">
                  <c:v>1.4400000000000001E-3</c:v>
                </c:pt>
                <c:pt idx="5686">
                  <c:v>1.4400000000000001E-3</c:v>
                </c:pt>
                <c:pt idx="5687">
                  <c:v>1.4400000000000001E-3</c:v>
                </c:pt>
                <c:pt idx="5688">
                  <c:v>1.6000000000000001E-3</c:v>
                </c:pt>
                <c:pt idx="5689">
                  <c:v>1.66E-3</c:v>
                </c:pt>
                <c:pt idx="5690">
                  <c:v>1.81E-3</c:v>
                </c:pt>
                <c:pt idx="5691">
                  <c:v>1.92E-3</c:v>
                </c:pt>
                <c:pt idx="5692">
                  <c:v>2.0799999999999998E-3</c:v>
                </c:pt>
                <c:pt idx="5693">
                  <c:v>2.2399999999999998E-3</c:v>
                </c:pt>
                <c:pt idx="5694">
                  <c:v>2.4499999999999999E-3</c:v>
                </c:pt>
                <c:pt idx="5695">
                  <c:v>2.5999999999999999E-3</c:v>
                </c:pt>
                <c:pt idx="5696">
                  <c:v>2.81E-3</c:v>
                </c:pt>
                <c:pt idx="5697">
                  <c:v>3.13E-3</c:v>
                </c:pt>
                <c:pt idx="5698">
                  <c:v>3.3899999999999998E-3</c:v>
                </c:pt>
                <c:pt idx="5699">
                  <c:v>3.6600000000000001E-3</c:v>
                </c:pt>
                <c:pt idx="5700">
                  <c:v>3.9699999999999996E-3</c:v>
                </c:pt>
                <c:pt idx="5701">
                  <c:v>4.3400000000000001E-3</c:v>
                </c:pt>
                <c:pt idx="5702">
                  <c:v>4.4999999999999997E-3</c:v>
                </c:pt>
                <c:pt idx="5703">
                  <c:v>4.8700000000000002E-3</c:v>
                </c:pt>
                <c:pt idx="5704">
                  <c:v>5.1900000000000002E-3</c:v>
                </c:pt>
                <c:pt idx="5705">
                  <c:v>5.4000000000000003E-3</c:v>
                </c:pt>
                <c:pt idx="5706">
                  <c:v>5.77E-3</c:v>
                </c:pt>
                <c:pt idx="5707">
                  <c:v>5.9800000000000001E-3</c:v>
                </c:pt>
                <c:pt idx="5708">
                  <c:v>6.3499999999999997E-3</c:v>
                </c:pt>
                <c:pt idx="5709">
                  <c:v>6.5599999999999999E-3</c:v>
                </c:pt>
                <c:pt idx="5710">
                  <c:v>6.8199999999999997E-3</c:v>
                </c:pt>
                <c:pt idx="5711">
                  <c:v>7.0800000000000004E-3</c:v>
                </c:pt>
                <c:pt idx="5712">
                  <c:v>7.2399999999999999E-3</c:v>
                </c:pt>
                <c:pt idx="5713">
                  <c:v>7.45E-3</c:v>
                </c:pt>
                <c:pt idx="5714">
                  <c:v>7.6099999999999996E-3</c:v>
                </c:pt>
                <c:pt idx="5715">
                  <c:v>7.77E-3</c:v>
                </c:pt>
                <c:pt idx="5716">
                  <c:v>7.8200000000000006E-3</c:v>
                </c:pt>
                <c:pt idx="5717">
                  <c:v>7.8700000000000003E-3</c:v>
                </c:pt>
                <c:pt idx="5718">
                  <c:v>7.9799999999999992E-3</c:v>
                </c:pt>
                <c:pt idx="5719">
                  <c:v>7.8700000000000003E-3</c:v>
                </c:pt>
                <c:pt idx="5720">
                  <c:v>7.8200000000000006E-3</c:v>
                </c:pt>
                <c:pt idx="5721">
                  <c:v>7.7200000000000003E-3</c:v>
                </c:pt>
                <c:pt idx="5722">
                  <c:v>7.6099999999999996E-3</c:v>
                </c:pt>
                <c:pt idx="5723">
                  <c:v>7.4000000000000003E-3</c:v>
                </c:pt>
                <c:pt idx="5724">
                  <c:v>7.2399999999999999E-3</c:v>
                </c:pt>
                <c:pt idx="5725">
                  <c:v>6.9800000000000001E-3</c:v>
                </c:pt>
                <c:pt idx="5726">
                  <c:v>6.77E-3</c:v>
                </c:pt>
                <c:pt idx="5727">
                  <c:v>6.4000000000000003E-3</c:v>
                </c:pt>
                <c:pt idx="5728">
                  <c:v>6.13E-3</c:v>
                </c:pt>
                <c:pt idx="5729">
                  <c:v>5.77E-3</c:v>
                </c:pt>
                <c:pt idx="5730">
                  <c:v>5.45E-3</c:v>
                </c:pt>
                <c:pt idx="5731">
                  <c:v>5.0800000000000003E-3</c:v>
                </c:pt>
                <c:pt idx="5732">
                  <c:v>4.7600000000000003E-3</c:v>
                </c:pt>
                <c:pt idx="5733">
                  <c:v>4.45E-3</c:v>
                </c:pt>
                <c:pt idx="5734">
                  <c:v>4.13E-3</c:v>
                </c:pt>
                <c:pt idx="5735">
                  <c:v>3.7599999999999999E-3</c:v>
                </c:pt>
                <c:pt idx="5736">
                  <c:v>3.5500000000000002E-3</c:v>
                </c:pt>
                <c:pt idx="5737">
                  <c:v>3.0799999999999998E-3</c:v>
                </c:pt>
                <c:pt idx="5738">
                  <c:v>2.8700000000000002E-3</c:v>
                </c:pt>
                <c:pt idx="5739">
                  <c:v>2.5999999999999999E-3</c:v>
                </c:pt>
                <c:pt idx="5740">
                  <c:v>2.5000000000000001E-3</c:v>
                </c:pt>
                <c:pt idx="5741">
                  <c:v>2.3400000000000001E-3</c:v>
                </c:pt>
                <c:pt idx="5742">
                  <c:v>2.1800000000000001E-3</c:v>
                </c:pt>
                <c:pt idx="5743">
                  <c:v>2.1299999999999999E-3</c:v>
                </c:pt>
                <c:pt idx="5744">
                  <c:v>1.92E-3</c:v>
                </c:pt>
                <c:pt idx="5745">
                  <c:v>2.0200000000000001E-3</c:v>
                </c:pt>
                <c:pt idx="5746">
                  <c:v>1.97E-3</c:v>
                </c:pt>
                <c:pt idx="5747">
                  <c:v>1.97E-3</c:v>
                </c:pt>
                <c:pt idx="5748">
                  <c:v>2.0799999999999998E-3</c:v>
                </c:pt>
                <c:pt idx="5749">
                  <c:v>2.1299999999999999E-3</c:v>
                </c:pt>
                <c:pt idx="5750">
                  <c:v>2.2899999999999999E-3</c:v>
                </c:pt>
                <c:pt idx="5751">
                  <c:v>2.3400000000000001E-3</c:v>
                </c:pt>
                <c:pt idx="5752">
                  <c:v>2.5500000000000002E-3</c:v>
                </c:pt>
                <c:pt idx="5753">
                  <c:v>2.66E-3</c:v>
                </c:pt>
                <c:pt idx="5754">
                  <c:v>2.7599999999999999E-3</c:v>
                </c:pt>
                <c:pt idx="5755">
                  <c:v>2.7599999999999999E-3</c:v>
                </c:pt>
                <c:pt idx="5756">
                  <c:v>3.0300000000000001E-3</c:v>
                </c:pt>
                <c:pt idx="5757">
                  <c:v>3.0799999999999998E-3</c:v>
                </c:pt>
                <c:pt idx="5758">
                  <c:v>3.0799999999999998E-3</c:v>
                </c:pt>
                <c:pt idx="5759">
                  <c:v>3.0799999999999998E-3</c:v>
                </c:pt>
                <c:pt idx="5760">
                  <c:v>3.0300000000000001E-3</c:v>
                </c:pt>
                <c:pt idx="5761">
                  <c:v>2.8700000000000002E-3</c:v>
                </c:pt>
                <c:pt idx="5762">
                  <c:v>2.81E-3</c:v>
                </c:pt>
                <c:pt idx="5763">
                  <c:v>2.5999999999999999E-3</c:v>
                </c:pt>
                <c:pt idx="5764">
                  <c:v>2.2399999999999998E-3</c:v>
                </c:pt>
                <c:pt idx="5765">
                  <c:v>1.97E-3</c:v>
                </c:pt>
                <c:pt idx="5766">
                  <c:v>1.6000000000000001E-3</c:v>
                </c:pt>
                <c:pt idx="5767">
                  <c:v>1.1800000000000001E-3</c:v>
                </c:pt>
                <c:pt idx="5768">
                  <c:v>6.4999999999999997E-4</c:v>
                </c:pt>
                <c:pt idx="5769">
                  <c:v>6.9999999999999994E-5</c:v>
                </c:pt>
                <c:pt idx="5770">
                  <c:v>-6.0999999999999997E-4</c:v>
                </c:pt>
                <c:pt idx="5771">
                  <c:v>-1.1900000000000001E-3</c:v>
                </c:pt>
                <c:pt idx="5772">
                  <c:v>-1.8699999999999999E-3</c:v>
                </c:pt>
                <c:pt idx="5773">
                  <c:v>-2.6700000000000001E-3</c:v>
                </c:pt>
                <c:pt idx="5774">
                  <c:v>-3.3999999999999998E-3</c:v>
                </c:pt>
                <c:pt idx="5775">
                  <c:v>-4.3E-3</c:v>
                </c:pt>
                <c:pt idx="5776">
                  <c:v>-5.0899999999999999E-3</c:v>
                </c:pt>
                <c:pt idx="5777">
                  <c:v>-5.9300000000000004E-3</c:v>
                </c:pt>
                <c:pt idx="5778">
                  <c:v>-6.7799999999999996E-3</c:v>
                </c:pt>
                <c:pt idx="5779">
                  <c:v>-7.6699999999999997E-3</c:v>
                </c:pt>
                <c:pt idx="5780">
                  <c:v>-8.5100000000000002E-3</c:v>
                </c:pt>
                <c:pt idx="5781">
                  <c:v>-9.2999999999999992E-3</c:v>
                </c:pt>
                <c:pt idx="5782">
                  <c:v>-1.004E-2</c:v>
                </c:pt>
                <c:pt idx="5783">
                  <c:v>-1.089E-2</c:v>
                </c:pt>
                <c:pt idx="5784">
                  <c:v>-1.1520000000000001E-2</c:v>
                </c:pt>
                <c:pt idx="5785">
                  <c:v>-1.226E-2</c:v>
                </c:pt>
                <c:pt idx="5786">
                  <c:v>-1.2840000000000001E-2</c:v>
                </c:pt>
                <c:pt idx="5787">
                  <c:v>-1.3469999999999999E-2</c:v>
                </c:pt>
                <c:pt idx="5788">
                  <c:v>-1.389E-2</c:v>
                </c:pt>
                <c:pt idx="5789">
                  <c:v>-1.4420000000000001E-2</c:v>
                </c:pt>
                <c:pt idx="5790">
                  <c:v>-1.478E-2</c:v>
                </c:pt>
                <c:pt idx="5791">
                  <c:v>-1.5100000000000001E-2</c:v>
                </c:pt>
                <c:pt idx="5792">
                  <c:v>-1.536E-2</c:v>
                </c:pt>
                <c:pt idx="5793">
                  <c:v>-1.5630000000000002E-2</c:v>
                </c:pt>
                <c:pt idx="5794">
                  <c:v>-1.5730000000000001E-2</c:v>
                </c:pt>
                <c:pt idx="5795">
                  <c:v>-1.584E-2</c:v>
                </c:pt>
                <c:pt idx="5796">
                  <c:v>-1.5939999999999999E-2</c:v>
                </c:pt>
                <c:pt idx="5797">
                  <c:v>-1.6E-2</c:v>
                </c:pt>
                <c:pt idx="5798">
                  <c:v>-1.6E-2</c:v>
                </c:pt>
                <c:pt idx="5799">
                  <c:v>-1.584E-2</c:v>
                </c:pt>
                <c:pt idx="5800">
                  <c:v>-1.584E-2</c:v>
                </c:pt>
                <c:pt idx="5801">
                  <c:v>-1.5679999999999999E-2</c:v>
                </c:pt>
                <c:pt idx="5802">
                  <c:v>-1.5520000000000001E-2</c:v>
                </c:pt>
                <c:pt idx="5803">
                  <c:v>-1.5310000000000001E-2</c:v>
                </c:pt>
                <c:pt idx="5804">
                  <c:v>-1.515E-2</c:v>
                </c:pt>
                <c:pt idx="5805">
                  <c:v>-1.4999999999999999E-2</c:v>
                </c:pt>
                <c:pt idx="5806">
                  <c:v>-1.4840000000000001E-2</c:v>
                </c:pt>
                <c:pt idx="5807">
                  <c:v>-1.468E-2</c:v>
                </c:pt>
                <c:pt idx="5808">
                  <c:v>-1.447E-2</c:v>
                </c:pt>
                <c:pt idx="5809">
                  <c:v>-1.436E-2</c:v>
                </c:pt>
                <c:pt idx="5810">
                  <c:v>-1.4149999999999999E-2</c:v>
                </c:pt>
                <c:pt idx="5811">
                  <c:v>-1.3990000000000001E-2</c:v>
                </c:pt>
                <c:pt idx="5812">
                  <c:v>-1.3780000000000001E-2</c:v>
                </c:pt>
                <c:pt idx="5813">
                  <c:v>-1.3729999999999999E-2</c:v>
                </c:pt>
                <c:pt idx="5814">
                  <c:v>-1.363E-2</c:v>
                </c:pt>
                <c:pt idx="5815">
                  <c:v>-1.357E-2</c:v>
                </c:pt>
                <c:pt idx="5816">
                  <c:v>-1.336E-2</c:v>
                </c:pt>
                <c:pt idx="5817">
                  <c:v>-1.3310000000000001E-2</c:v>
                </c:pt>
                <c:pt idx="5818">
                  <c:v>-1.32E-2</c:v>
                </c:pt>
                <c:pt idx="5819">
                  <c:v>-1.315E-2</c:v>
                </c:pt>
                <c:pt idx="5820">
                  <c:v>-1.3050000000000001E-2</c:v>
                </c:pt>
                <c:pt idx="5821">
                  <c:v>-1.294E-2</c:v>
                </c:pt>
                <c:pt idx="5822">
                  <c:v>-1.2840000000000001E-2</c:v>
                </c:pt>
                <c:pt idx="5823">
                  <c:v>-1.268E-2</c:v>
                </c:pt>
                <c:pt idx="5824">
                  <c:v>-1.257E-2</c:v>
                </c:pt>
                <c:pt idx="5825">
                  <c:v>-1.2409999999999999E-2</c:v>
                </c:pt>
                <c:pt idx="5826">
                  <c:v>-1.226E-2</c:v>
                </c:pt>
                <c:pt idx="5827">
                  <c:v>-1.21E-2</c:v>
                </c:pt>
                <c:pt idx="5828">
                  <c:v>-1.183E-2</c:v>
                </c:pt>
                <c:pt idx="5829">
                  <c:v>-1.162E-2</c:v>
                </c:pt>
                <c:pt idx="5830">
                  <c:v>-1.136E-2</c:v>
                </c:pt>
                <c:pt idx="5831">
                  <c:v>-1.11E-2</c:v>
                </c:pt>
                <c:pt idx="5832">
                  <c:v>-1.073E-2</c:v>
                </c:pt>
                <c:pt idx="5833">
                  <c:v>-1.031E-2</c:v>
                </c:pt>
                <c:pt idx="5834">
                  <c:v>-9.9900000000000006E-3</c:v>
                </c:pt>
                <c:pt idx="5835">
                  <c:v>-9.5700000000000004E-3</c:v>
                </c:pt>
                <c:pt idx="5836">
                  <c:v>-9.1999999999999998E-3</c:v>
                </c:pt>
                <c:pt idx="5837">
                  <c:v>-8.6700000000000006E-3</c:v>
                </c:pt>
                <c:pt idx="5838">
                  <c:v>-8.2500000000000004E-3</c:v>
                </c:pt>
                <c:pt idx="5839">
                  <c:v>-7.8300000000000002E-3</c:v>
                </c:pt>
                <c:pt idx="5840">
                  <c:v>-7.2500000000000004E-3</c:v>
                </c:pt>
                <c:pt idx="5841">
                  <c:v>-6.7200000000000003E-3</c:v>
                </c:pt>
                <c:pt idx="5842">
                  <c:v>-6.1399999999999996E-3</c:v>
                </c:pt>
                <c:pt idx="5843">
                  <c:v>-5.62E-3</c:v>
                </c:pt>
                <c:pt idx="5844">
                  <c:v>-5.1399999999999996E-3</c:v>
                </c:pt>
                <c:pt idx="5845">
                  <c:v>-4.6100000000000004E-3</c:v>
                </c:pt>
                <c:pt idx="5846">
                  <c:v>-4.1399999999999996E-3</c:v>
                </c:pt>
                <c:pt idx="5847">
                  <c:v>-3.7200000000000002E-3</c:v>
                </c:pt>
                <c:pt idx="5848">
                  <c:v>-3.1900000000000001E-3</c:v>
                </c:pt>
                <c:pt idx="5849">
                  <c:v>-2.7699999999999999E-3</c:v>
                </c:pt>
                <c:pt idx="5850">
                  <c:v>-2.3500000000000001E-3</c:v>
                </c:pt>
                <c:pt idx="5851">
                  <c:v>-1.8699999999999999E-3</c:v>
                </c:pt>
                <c:pt idx="5852">
                  <c:v>-1.5100000000000001E-3</c:v>
                </c:pt>
                <c:pt idx="5853">
                  <c:v>-1.14E-3</c:v>
                </c:pt>
                <c:pt idx="5854">
                  <c:v>-8.7000000000000001E-4</c:v>
                </c:pt>
                <c:pt idx="5855">
                  <c:v>-6.0999999999999997E-4</c:v>
                </c:pt>
                <c:pt idx="5856">
                  <c:v>-5.0000000000000001E-4</c:v>
                </c:pt>
                <c:pt idx="5857">
                  <c:v>-2.9E-4</c:v>
                </c:pt>
                <c:pt idx="5858">
                  <c:v>-3.0000000000000001E-5</c:v>
                </c:pt>
                <c:pt idx="5859">
                  <c:v>-3.0000000000000001E-5</c:v>
                </c:pt>
                <c:pt idx="5860">
                  <c:v>1.2999999999999999E-4</c:v>
                </c:pt>
                <c:pt idx="5861">
                  <c:v>-8.0000000000000007E-5</c:v>
                </c:pt>
                <c:pt idx="5862">
                  <c:v>-3.0000000000000001E-5</c:v>
                </c:pt>
                <c:pt idx="5863">
                  <c:v>-1.3999999999999999E-4</c:v>
                </c:pt>
                <c:pt idx="5864">
                  <c:v>-1.9000000000000001E-4</c:v>
                </c:pt>
                <c:pt idx="5865">
                  <c:v>-3.5E-4</c:v>
                </c:pt>
                <c:pt idx="5866">
                  <c:v>-6.0999999999999997E-4</c:v>
                </c:pt>
                <c:pt idx="5867">
                  <c:v>-8.7000000000000001E-4</c:v>
                </c:pt>
                <c:pt idx="5868">
                  <c:v>-1.08E-3</c:v>
                </c:pt>
                <c:pt idx="5869">
                  <c:v>-1.4E-3</c:v>
                </c:pt>
                <c:pt idx="5870">
                  <c:v>-1.72E-3</c:v>
                </c:pt>
                <c:pt idx="5871">
                  <c:v>-2.0300000000000001E-3</c:v>
                </c:pt>
                <c:pt idx="5872">
                  <c:v>-2.4499999999999999E-3</c:v>
                </c:pt>
                <c:pt idx="5873">
                  <c:v>-2.7699999999999999E-3</c:v>
                </c:pt>
                <c:pt idx="5874">
                  <c:v>-3.14E-3</c:v>
                </c:pt>
                <c:pt idx="5875">
                  <c:v>-3.5599999999999998E-3</c:v>
                </c:pt>
                <c:pt idx="5876">
                  <c:v>-3.8800000000000002E-3</c:v>
                </c:pt>
                <c:pt idx="5877">
                  <c:v>-4.3E-3</c:v>
                </c:pt>
                <c:pt idx="5878">
                  <c:v>-4.6699999999999997E-3</c:v>
                </c:pt>
                <c:pt idx="5879">
                  <c:v>-5.0400000000000002E-3</c:v>
                </c:pt>
                <c:pt idx="5880">
                  <c:v>-5.3499999999999997E-3</c:v>
                </c:pt>
                <c:pt idx="5881">
                  <c:v>-5.7200000000000003E-3</c:v>
                </c:pt>
                <c:pt idx="5882">
                  <c:v>-6.0899999999999999E-3</c:v>
                </c:pt>
                <c:pt idx="5883">
                  <c:v>-6.3499999999999997E-3</c:v>
                </c:pt>
                <c:pt idx="5884">
                  <c:v>-6.62E-3</c:v>
                </c:pt>
                <c:pt idx="5885">
                  <c:v>-6.8300000000000001E-3</c:v>
                </c:pt>
                <c:pt idx="5886">
                  <c:v>-6.9899999999999997E-3</c:v>
                </c:pt>
                <c:pt idx="5887">
                  <c:v>-7.2500000000000004E-3</c:v>
                </c:pt>
                <c:pt idx="5888">
                  <c:v>-7.3000000000000001E-3</c:v>
                </c:pt>
                <c:pt idx="5889">
                  <c:v>-7.4099999999999999E-3</c:v>
                </c:pt>
                <c:pt idx="5890">
                  <c:v>-7.3499999999999998E-3</c:v>
                </c:pt>
                <c:pt idx="5891">
                  <c:v>-7.3000000000000001E-3</c:v>
                </c:pt>
                <c:pt idx="5892">
                  <c:v>-7.2500000000000004E-3</c:v>
                </c:pt>
                <c:pt idx="5893">
                  <c:v>-7.0899999999999999E-3</c:v>
                </c:pt>
                <c:pt idx="5894">
                  <c:v>-6.9899999999999997E-3</c:v>
                </c:pt>
                <c:pt idx="5895">
                  <c:v>-6.8300000000000001E-3</c:v>
                </c:pt>
                <c:pt idx="5896">
                  <c:v>-6.5599999999999999E-3</c:v>
                </c:pt>
                <c:pt idx="5897">
                  <c:v>-6.3E-3</c:v>
                </c:pt>
                <c:pt idx="5898">
                  <c:v>-5.9800000000000001E-3</c:v>
                </c:pt>
                <c:pt idx="5899">
                  <c:v>-5.6699999999999997E-3</c:v>
                </c:pt>
                <c:pt idx="5900">
                  <c:v>-5.3E-3</c:v>
                </c:pt>
                <c:pt idx="5901">
                  <c:v>-4.7699999999999999E-3</c:v>
                </c:pt>
                <c:pt idx="5902">
                  <c:v>-4.2500000000000003E-3</c:v>
                </c:pt>
                <c:pt idx="5903">
                  <c:v>-3.82E-3</c:v>
                </c:pt>
                <c:pt idx="5904">
                  <c:v>-3.3999999999999998E-3</c:v>
                </c:pt>
                <c:pt idx="5905">
                  <c:v>-2.7699999999999999E-3</c:v>
                </c:pt>
                <c:pt idx="5906">
                  <c:v>-2.1900000000000001E-3</c:v>
                </c:pt>
                <c:pt idx="5907">
                  <c:v>-1.6100000000000001E-3</c:v>
                </c:pt>
                <c:pt idx="5908">
                  <c:v>-1.08E-3</c:v>
                </c:pt>
                <c:pt idx="5909">
                  <c:v>-5.5999999999999995E-4</c:v>
                </c:pt>
                <c:pt idx="5910">
                  <c:v>6.9999999999999994E-5</c:v>
                </c:pt>
                <c:pt idx="5911">
                  <c:v>5.9999999999999995E-4</c:v>
                </c:pt>
                <c:pt idx="5912">
                  <c:v>1.23E-3</c:v>
                </c:pt>
                <c:pt idx="5913">
                  <c:v>1.7600000000000001E-3</c:v>
                </c:pt>
                <c:pt idx="5914">
                  <c:v>2.2399999999999998E-3</c:v>
                </c:pt>
                <c:pt idx="5915">
                  <c:v>2.7599999999999999E-3</c:v>
                </c:pt>
                <c:pt idx="5916">
                  <c:v>3.2399999999999998E-3</c:v>
                </c:pt>
                <c:pt idx="5917">
                  <c:v>3.6099999999999999E-3</c:v>
                </c:pt>
                <c:pt idx="5918">
                  <c:v>4.0299999999999997E-3</c:v>
                </c:pt>
                <c:pt idx="5919">
                  <c:v>4.2399999999999998E-3</c:v>
                </c:pt>
                <c:pt idx="5920">
                  <c:v>4.5500000000000002E-3</c:v>
                </c:pt>
                <c:pt idx="5921">
                  <c:v>4.8199999999999996E-3</c:v>
                </c:pt>
                <c:pt idx="5922">
                  <c:v>5.0299999999999997E-3</c:v>
                </c:pt>
                <c:pt idx="5923">
                  <c:v>5.13E-3</c:v>
                </c:pt>
                <c:pt idx="5924">
                  <c:v>5.1900000000000002E-3</c:v>
                </c:pt>
                <c:pt idx="5925">
                  <c:v>5.2399999999999999E-3</c:v>
                </c:pt>
                <c:pt idx="5926">
                  <c:v>5.1900000000000002E-3</c:v>
                </c:pt>
                <c:pt idx="5927">
                  <c:v>5.13E-3</c:v>
                </c:pt>
                <c:pt idx="5928">
                  <c:v>5.0299999999999997E-3</c:v>
                </c:pt>
                <c:pt idx="5929">
                  <c:v>4.7099999999999998E-3</c:v>
                </c:pt>
                <c:pt idx="5930">
                  <c:v>4.5500000000000002E-3</c:v>
                </c:pt>
                <c:pt idx="5931">
                  <c:v>4.2399999999999998E-3</c:v>
                </c:pt>
                <c:pt idx="5932">
                  <c:v>3.9699999999999996E-3</c:v>
                </c:pt>
                <c:pt idx="5933">
                  <c:v>3.5500000000000002E-3</c:v>
                </c:pt>
                <c:pt idx="5934">
                  <c:v>3.1800000000000001E-3</c:v>
                </c:pt>
                <c:pt idx="5935">
                  <c:v>2.7599999999999999E-3</c:v>
                </c:pt>
                <c:pt idx="5936">
                  <c:v>2.1800000000000001E-3</c:v>
                </c:pt>
                <c:pt idx="5937">
                  <c:v>1.81E-3</c:v>
                </c:pt>
                <c:pt idx="5938">
                  <c:v>1.2899999999999999E-3</c:v>
                </c:pt>
                <c:pt idx="5939">
                  <c:v>8.0999999999999996E-4</c:v>
                </c:pt>
                <c:pt idx="5940">
                  <c:v>3.4000000000000002E-4</c:v>
                </c:pt>
                <c:pt idx="5941">
                  <c:v>-2.9E-4</c:v>
                </c:pt>
                <c:pt idx="5942">
                  <c:v>-6.6E-4</c:v>
                </c:pt>
                <c:pt idx="5943">
                  <c:v>-1.24E-3</c:v>
                </c:pt>
                <c:pt idx="5944">
                  <c:v>-1.72E-3</c:v>
                </c:pt>
                <c:pt idx="5945">
                  <c:v>-2.0899999999999998E-3</c:v>
                </c:pt>
                <c:pt idx="5946">
                  <c:v>-2.6099999999999999E-3</c:v>
                </c:pt>
                <c:pt idx="5947">
                  <c:v>-2.98E-3</c:v>
                </c:pt>
                <c:pt idx="5948">
                  <c:v>-3.3E-3</c:v>
                </c:pt>
                <c:pt idx="5949">
                  <c:v>-3.6099999999999999E-3</c:v>
                </c:pt>
                <c:pt idx="5950">
                  <c:v>-3.9300000000000003E-3</c:v>
                </c:pt>
                <c:pt idx="5951">
                  <c:v>-4.2500000000000003E-3</c:v>
                </c:pt>
                <c:pt idx="5952">
                  <c:v>-4.4000000000000003E-3</c:v>
                </c:pt>
                <c:pt idx="5953">
                  <c:v>-4.6699999999999997E-3</c:v>
                </c:pt>
                <c:pt idx="5954">
                  <c:v>-4.8300000000000001E-3</c:v>
                </c:pt>
                <c:pt idx="5955">
                  <c:v>-4.8799999999999998E-3</c:v>
                </c:pt>
                <c:pt idx="5956">
                  <c:v>-4.8799999999999998E-3</c:v>
                </c:pt>
                <c:pt idx="5957">
                  <c:v>-4.9300000000000004E-3</c:v>
                </c:pt>
                <c:pt idx="5958">
                  <c:v>-5.0400000000000002E-3</c:v>
                </c:pt>
                <c:pt idx="5959">
                  <c:v>-4.9800000000000001E-3</c:v>
                </c:pt>
                <c:pt idx="5960">
                  <c:v>-4.9300000000000004E-3</c:v>
                </c:pt>
                <c:pt idx="5961">
                  <c:v>-4.7699999999999999E-3</c:v>
                </c:pt>
                <c:pt idx="5962">
                  <c:v>-4.6699999999999997E-3</c:v>
                </c:pt>
                <c:pt idx="5963">
                  <c:v>-4.6699999999999997E-3</c:v>
                </c:pt>
                <c:pt idx="5964">
                  <c:v>-4.5599999999999998E-3</c:v>
                </c:pt>
                <c:pt idx="5965">
                  <c:v>-4.3499999999999997E-3</c:v>
                </c:pt>
                <c:pt idx="5966">
                  <c:v>-4.1900000000000001E-3</c:v>
                </c:pt>
                <c:pt idx="5967">
                  <c:v>-4.0899999999999999E-3</c:v>
                </c:pt>
                <c:pt idx="5968">
                  <c:v>-4.0400000000000002E-3</c:v>
                </c:pt>
                <c:pt idx="5969">
                  <c:v>-3.9300000000000003E-3</c:v>
                </c:pt>
                <c:pt idx="5970">
                  <c:v>-3.7200000000000002E-3</c:v>
                </c:pt>
                <c:pt idx="5971">
                  <c:v>-3.7200000000000002E-3</c:v>
                </c:pt>
                <c:pt idx="5972">
                  <c:v>-3.5599999999999998E-3</c:v>
                </c:pt>
                <c:pt idx="5973">
                  <c:v>-3.6099999999999999E-3</c:v>
                </c:pt>
                <c:pt idx="5974">
                  <c:v>-3.5100000000000001E-3</c:v>
                </c:pt>
                <c:pt idx="5975">
                  <c:v>-3.3999999999999998E-3</c:v>
                </c:pt>
                <c:pt idx="5976">
                  <c:v>-3.3E-3</c:v>
                </c:pt>
                <c:pt idx="5977">
                  <c:v>-3.3500000000000001E-3</c:v>
                </c:pt>
                <c:pt idx="5978">
                  <c:v>-3.3500000000000001E-3</c:v>
                </c:pt>
                <c:pt idx="5979">
                  <c:v>-3.5100000000000001E-3</c:v>
                </c:pt>
                <c:pt idx="5980">
                  <c:v>-3.46E-3</c:v>
                </c:pt>
                <c:pt idx="5981">
                  <c:v>-3.46E-3</c:v>
                </c:pt>
                <c:pt idx="5982">
                  <c:v>-3.5100000000000001E-3</c:v>
                </c:pt>
                <c:pt idx="5983">
                  <c:v>-3.5599999999999998E-3</c:v>
                </c:pt>
                <c:pt idx="5984">
                  <c:v>-3.7200000000000002E-3</c:v>
                </c:pt>
                <c:pt idx="5985">
                  <c:v>-3.7200000000000002E-3</c:v>
                </c:pt>
                <c:pt idx="5986">
                  <c:v>-3.7699999999999999E-3</c:v>
                </c:pt>
                <c:pt idx="5987">
                  <c:v>-3.9300000000000003E-3</c:v>
                </c:pt>
                <c:pt idx="5988">
                  <c:v>-3.9300000000000003E-3</c:v>
                </c:pt>
                <c:pt idx="5989">
                  <c:v>-4.0400000000000002E-3</c:v>
                </c:pt>
                <c:pt idx="5990">
                  <c:v>-4.0899999999999999E-3</c:v>
                </c:pt>
                <c:pt idx="5991">
                  <c:v>-4.1900000000000001E-3</c:v>
                </c:pt>
                <c:pt idx="5992">
                  <c:v>-4.1900000000000001E-3</c:v>
                </c:pt>
                <c:pt idx="5993">
                  <c:v>-4.3E-3</c:v>
                </c:pt>
                <c:pt idx="5994">
                  <c:v>-4.3499999999999997E-3</c:v>
                </c:pt>
                <c:pt idx="5995">
                  <c:v>-4.3499999999999997E-3</c:v>
                </c:pt>
                <c:pt idx="5996">
                  <c:v>-4.4000000000000003E-3</c:v>
                </c:pt>
                <c:pt idx="5997">
                  <c:v>-4.4600000000000004E-3</c:v>
                </c:pt>
                <c:pt idx="5998">
                  <c:v>-4.5100000000000001E-3</c:v>
                </c:pt>
                <c:pt idx="5999">
                  <c:v>-4.5100000000000001E-3</c:v>
                </c:pt>
                <c:pt idx="6000">
                  <c:v>-4.5599999999999998E-3</c:v>
                </c:pt>
                <c:pt idx="6001">
                  <c:v>-4.5100000000000001E-3</c:v>
                </c:pt>
                <c:pt idx="6002">
                  <c:v>-4.5100000000000001E-3</c:v>
                </c:pt>
                <c:pt idx="6003">
                  <c:v>-4.4600000000000004E-3</c:v>
                </c:pt>
                <c:pt idx="6004">
                  <c:v>-4.5100000000000001E-3</c:v>
                </c:pt>
                <c:pt idx="6005">
                  <c:v>-4.5100000000000001E-3</c:v>
                </c:pt>
                <c:pt idx="6006">
                  <c:v>-4.5100000000000001E-3</c:v>
                </c:pt>
                <c:pt idx="6007">
                  <c:v>-4.4000000000000003E-3</c:v>
                </c:pt>
                <c:pt idx="6008">
                  <c:v>-4.3499999999999997E-3</c:v>
                </c:pt>
                <c:pt idx="6009">
                  <c:v>-4.4000000000000003E-3</c:v>
                </c:pt>
                <c:pt idx="6010">
                  <c:v>-4.3499999999999997E-3</c:v>
                </c:pt>
                <c:pt idx="6011">
                  <c:v>-4.1399999999999996E-3</c:v>
                </c:pt>
                <c:pt idx="6012">
                  <c:v>-4.1399999999999996E-3</c:v>
                </c:pt>
                <c:pt idx="6013">
                  <c:v>-4.2500000000000003E-3</c:v>
                </c:pt>
                <c:pt idx="6014">
                  <c:v>-4.0899999999999999E-3</c:v>
                </c:pt>
                <c:pt idx="6015">
                  <c:v>-4.0400000000000002E-3</c:v>
                </c:pt>
                <c:pt idx="6016">
                  <c:v>-4.0400000000000002E-3</c:v>
                </c:pt>
                <c:pt idx="6017">
                  <c:v>-3.9300000000000003E-3</c:v>
                </c:pt>
                <c:pt idx="6018">
                  <c:v>-3.7699999999999999E-3</c:v>
                </c:pt>
                <c:pt idx="6019">
                  <c:v>-3.6700000000000001E-3</c:v>
                </c:pt>
                <c:pt idx="6020">
                  <c:v>-3.6099999999999999E-3</c:v>
                </c:pt>
                <c:pt idx="6021">
                  <c:v>-3.5599999999999998E-3</c:v>
                </c:pt>
                <c:pt idx="6022">
                  <c:v>-3.3999999999999998E-3</c:v>
                </c:pt>
                <c:pt idx="6023">
                  <c:v>-3.3E-3</c:v>
                </c:pt>
                <c:pt idx="6024">
                  <c:v>-3.0300000000000001E-3</c:v>
                </c:pt>
                <c:pt idx="6025">
                  <c:v>-2.98E-3</c:v>
                </c:pt>
                <c:pt idx="6026">
                  <c:v>-2.82E-3</c:v>
                </c:pt>
                <c:pt idx="6027">
                  <c:v>-2.6099999999999999E-3</c:v>
                </c:pt>
                <c:pt idx="6028">
                  <c:v>-2.4499999999999999E-3</c:v>
                </c:pt>
                <c:pt idx="6029">
                  <c:v>-2.3E-3</c:v>
                </c:pt>
                <c:pt idx="6030">
                  <c:v>-2.0899999999999998E-3</c:v>
                </c:pt>
                <c:pt idx="6031">
                  <c:v>-1.98E-3</c:v>
                </c:pt>
                <c:pt idx="6032">
                  <c:v>-1.82E-3</c:v>
                </c:pt>
                <c:pt idx="6033">
                  <c:v>-1.56E-3</c:v>
                </c:pt>
                <c:pt idx="6034">
                  <c:v>-1.4499999999999999E-3</c:v>
                </c:pt>
                <c:pt idx="6035">
                  <c:v>-1.24E-3</c:v>
                </c:pt>
                <c:pt idx="6036">
                  <c:v>-1.08E-3</c:v>
                </c:pt>
                <c:pt idx="6037">
                  <c:v>-9.3000000000000005E-4</c:v>
                </c:pt>
                <c:pt idx="6038">
                  <c:v>-7.6999999999999996E-4</c:v>
                </c:pt>
                <c:pt idx="6039">
                  <c:v>-6.6E-4</c:v>
                </c:pt>
                <c:pt idx="6040">
                  <c:v>-4.0000000000000002E-4</c:v>
                </c:pt>
                <c:pt idx="6041">
                  <c:v>-4.4999999999999999E-4</c:v>
                </c:pt>
                <c:pt idx="6042">
                  <c:v>-2.9E-4</c:v>
                </c:pt>
                <c:pt idx="6043">
                  <c:v>-2.4000000000000001E-4</c:v>
                </c:pt>
                <c:pt idx="6044">
                  <c:v>-1.3999999999999999E-4</c:v>
                </c:pt>
                <c:pt idx="6045">
                  <c:v>-1.3999999999999999E-4</c:v>
                </c:pt>
                <c:pt idx="6046">
                  <c:v>-1.3999999999999999E-4</c:v>
                </c:pt>
                <c:pt idx="6047">
                  <c:v>-1.9000000000000001E-4</c:v>
                </c:pt>
                <c:pt idx="6048">
                  <c:v>-1.3999999999999999E-4</c:v>
                </c:pt>
                <c:pt idx="6049">
                  <c:v>-1.9000000000000001E-4</c:v>
                </c:pt>
                <c:pt idx="6050">
                  <c:v>-1.9000000000000001E-4</c:v>
                </c:pt>
                <c:pt idx="6051">
                  <c:v>-4.0000000000000002E-4</c:v>
                </c:pt>
                <c:pt idx="6052">
                  <c:v>-4.0000000000000002E-4</c:v>
                </c:pt>
                <c:pt idx="6053">
                  <c:v>-4.4999999999999999E-4</c:v>
                </c:pt>
                <c:pt idx="6054">
                  <c:v>-5.5999999999999995E-4</c:v>
                </c:pt>
                <c:pt idx="6055">
                  <c:v>-7.6999999999999996E-4</c:v>
                </c:pt>
                <c:pt idx="6056">
                  <c:v>-8.7000000000000001E-4</c:v>
                </c:pt>
                <c:pt idx="6057">
                  <c:v>-9.3000000000000005E-4</c:v>
                </c:pt>
                <c:pt idx="6058">
                  <c:v>-1.24E-3</c:v>
                </c:pt>
                <c:pt idx="6059">
                  <c:v>-1.3500000000000001E-3</c:v>
                </c:pt>
                <c:pt idx="6060">
                  <c:v>-1.4E-3</c:v>
                </c:pt>
                <c:pt idx="6061">
                  <c:v>-1.6100000000000001E-3</c:v>
                </c:pt>
                <c:pt idx="6062">
                  <c:v>-1.66E-3</c:v>
                </c:pt>
                <c:pt idx="6063">
                  <c:v>-1.8699999999999999E-3</c:v>
                </c:pt>
                <c:pt idx="6064">
                  <c:v>-1.9300000000000001E-3</c:v>
                </c:pt>
                <c:pt idx="6065">
                  <c:v>-2.0899999999999998E-3</c:v>
                </c:pt>
                <c:pt idx="6066">
                  <c:v>-2.1900000000000001E-3</c:v>
                </c:pt>
                <c:pt idx="6067">
                  <c:v>-2.3E-3</c:v>
                </c:pt>
                <c:pt idx="6068">
                  <c:v>-2.3E-3</c:v>
                </c:pt>
                <c:pt idx="6069">
                  <c:v>-2.3999999999999998E-3</c:v>
                </c:pt>
                <c:pt idx="6070">
                  <c:v>-2.5100000000000001E-3</c:v>
                </c:pt>
                <c:pt idx="6071">
                  <c:v>-2.5600000000000002E-3</c:v>
                </c:pt>
                <c:pt idx="6072">
                  <c:v>-2.5100000000000001E-3</c:v>
                </c:pt>
                <c:pt idx="6073">
                  <c:v>-2.5100000000000001E-3</c:v>
                </c:pt>
                <c:pt idx="6074">
                  <c:v>-2.6099999999999999E-3</c:v>
                </c:pt>
                <c:pt idx="6075">
                  <c:v>-2.6700000000000001E-3</c:v>
                </c:pt>
                <c:pt idx="6076">
                  <c:v>-2.5100000000000001E-3</c:v>
                </c:pt>
                <c:pt idx="6077">
                  <c:v>-2.4499999999999999E-3</c:v>
                </c:pt>
                <c:pt idx="6078">
                  <c:v>-2.4499999999999999E-3</c:v>
                </c:pt>
                <c:pt idx="6079">
                  <c:v>-2.5600000000000002E-3</c:v>
                </c:pt>
                <c:pt idx="6080">
                  <c:v>-2.3999999999999998E-3</c:v>
                </c:pt>
                <c:pt idx="6081">
                  <c:v>-2.2399999999999998E-3</c:v>
                </c:pt>
                <c:pt idx="6082">
                  <c:v>-2.2399999999999998E-3</c:v>
                </c:pt>
                <c:pt idx="6083">
                  <c:v>-2.2399999999999998E-3</c:v>
                </c:pt>
                <c:pt idx="6084">
                  <c:v>-2.0899999999999998E-3</c:v>
                </c:pt>
                <c:pt idx="6085">
                  <c:v>-2.0899999999999998E-3</c:v>
                </c:pt>
                <c:pt idx="6086">
                  <c:v>-1.98E-3</c:v>
                </c:pt>
                <c:pt idx="6087">
                  <c:v>-1.9300000000000001E-3</c:v>
                </c:pt>
                <c:pt idx="6088">
                  <c:v>-1.72E-3</c:v>
                </c:pt>
                <c:pt idx="6089">
                  <c:v>-1.72E-3</c:v>
                </c:pt>
                <c:pt idx="6090">
                  <c:v>-1.5100000000000001E-3</c:v>
                </c:pt>
                <c:pt idx="6091">
                  <c:v>-1.56E-3</c:v>
                </c:pt>
                <c:pt idx="6092">
                  <c:v>-1.3500000000000001E-3</c:v>
                </c:pt>
                <c:pt idx="6093">
                  <c:v>-1.24E-3</c:v>
                </c:pt>
                <c:pt idx="6094">
                  <c:v>-1.0300000000000001E-3</c:v>
                </c:pt>
                <c:pt idx="6095">
                  <c:v>-9.7999999999999997E-4</c:v>
                </c:pt>
                <c:pt idx="6096">
                  <c:v>-7.6999999999999996E-4</c:v>
                </c:pt>
                <c:pt idx="6097">
                  <c:v>-6.6E-4</c:v>
                </c:pt>
                <c:pt idx="6098">
                  <c:v>-4.0000000000000002E-4</c:v>
                </c:pt>
                <c:pt idx="6099">
                  <c:v>-1.9000000000000001E-4</c:v>
                </c:pt>
                <c:pt idx="6100">
                  <c:v>-1.3999999999999999E-4</c:v>
                </c:pt>
                <c:pt idx="6101">
                  <c:v>1.2999999999999999E-4</c:v>
                </c:pt>
                <c:pt idx="6102">
                  <c:v>2.9E-4</c:v>
                </c:pt>
                <c:pt idx="6103">
                  <c:v>5.5000000000000003E-4</c:v>
                </c:pt>
                <c:pt idx="6104">
                  <c:v>7.6000000000000004E-4</c:v>
                </c:pt>
                <c:pt idx="6105">
                  <c:v>9.2000000000000003E-4</c:v>
                </c:pt>
                <c:pt idx="6106">
                  <c:v>1.1299999999999999E-3</c:v>
                </c:pt>
                <c:pt idx="6107">
                  <c:v>1.34E-3</c:v>
                </c:pt>
                <c:pt idx="6108">
                  <c:v>1.5499999999999999E-3</c:v>
                </c:pt>
                <c:pt idx="6109">
                  <c:v>1.66E-3</c:v>
                </c:pt>
                <c:pt idx="6110">
                  <c:v>1.97E-3</c:v>
                </c:pt>
                <c:pt idx="6111">
                  <c:v>2.0799999999999998E-3</c:v>
                </c:pt>
                <c:pt idx="6112">
                  <c:v>2.2899999999999999E-3</c:v>
                </c:pt>
                <c:pt idx="6113">
                  <c:v>2.4499999999999999E-3</c:v>
                </c:pt>
                <c:pt idx="6114">
                  <c:v>2.5000000000000001E-3</c:v>
                </c:pt>
                <c:pt idx="6115">
                  <c:v>2.5999999999999999E-3</c:v>
                </c:pt>
                <c:pt idx="6116">
                  <c:v>2.66E-3</c:v>
                </c:pt>
                <c:pt idx="6117">
                  <c:v>2.66E-3</c:v>
                </c:pt>
                <c:pt idx="6118">
                  <c:v>2.7100000000000002E-3</c:v>
                </c:pt>
                <c:pt idx="6119">
                  <c:v>2.5999999999999999E-3</c:v>
                </c:pt>
                <c:pt idx="6120">
                  <c:v>2.5000000000000001E-3</c:v>
                </c:pt>
                <c:pt idx="6121">
                  <c:v>2.3900000000000002E-3</c:v>
                </c:pt>
                <c:pt idx="6122">
                  <c:v>2.2899999999999999E-3</c:v>
                </c:pt>
                <c:pt idx="6123">
                  <c:v>2.1299999999999999E-3</c:v>
                </c:pt>
                <c:pt idx="6124">
                  <c:v>1.92E-3</c:v>
                </c:pt>
                <c:pt idx="6125">
                  <c:v>1.5E-3</c:v>
                </c:pt>
                <c:pt idx="6126">
                  <c:v>1.2899999999999999E-3</c:v>
                </c:pt>
                <c:pt idx="6127">
                  <c:v>9.7000000000000005E-4</c:v>
                </c:pt>
                <c:pt idx="6128">
                  <c:v>5.9999999999999995E-4</c:v>
                </c:pt>
                <c:pt idx="6129">
                  <c:v>1.8000000000000001E-4</c:v>
                </c:pt>
                <c:pt idx="6130">
                  <c:v>-2.4000000000000001E-4</c:v>
                </c:pt>
                <c:pt idx="6131">
                  <c:v>-7.6999999999999996E-4</c:v>
                </c:pt>
                <c:pt idx="6132">
                  <c:v>-1.3500000000000001E-3</c:v>
                </c:pt>
                <c:pt idx="6133">
                  <c:v>-1.98E-3</c:v>
                </c:pt>
                <c:pt idx="6134">
                  <c:v>-2.4499999999999999E-3</c:v>
                </c:pt>
                <c:pt idx="6135">
                  <c:v>-2.98E-3</c:v>
                </c:pt>
                <c:pt idx="6136">
                  <c:v>-3.5100000000000001E-3</c:v>
                </c:pt>
                <c:pt idx="6137">
                  <c:v>-4.1900000000000001E-3</c:v>
                </c:pt>
                <c:pt idx="6138">
                  <c:v>-4.7699999999999999E-3</c:v>
                </c:pt>
                <c:pt idx="6139">
                  <c:v>-5.4599999999999996E-3</c:v>
                </c:pt>
                <c:pt idx="6140">
                  <c:v>-5.9800000000000001E-3</c:v>
                </c:pt>
                <c:pt idx="6141">
                  <c:v>-6.4599999999999996E-3</c:v>
                </c:pt>
                <c:pt idx="6142">
                  <c:v>-6.9300000000000004E-3</c:v>
                </c:pt>
                <c:pt idx="6143">
                  <c:v>-7.5100000000000002E-3</c:v>
                </c:pt>
                <c:pt idx="6144">
                  <c:v>-7.9900000000000006E-3</c:v>
                </c:pt>
                <c:pt idx="6145">
                  <c:v>-8.4100000000000008E-3</c:v>
                </c:pt>
                <c:pt idx="6146">
                  <c:v>-8.7200000000000003E-3</c:v>
                </c:pt>
                <c:pt idx="6147">
                  <c:v>-9.0900000000000009E-3</c:v>
                </c:pt>
                <c:pt idx="6148">
                  <c:v>-9.3600000000000003E-3</c:v>
                </c:pt>
                <c:pt idx="6149">
                  <c:v>-9.6699999999999998E-3</c:v>
                </c:pt>
                <c:pt idx="6150">
                  <c:v>-9.8300000000000002E-3</c:v>
                </c:pt>
                <c:pt idx="6151">
                  <c:v>-9.9399999999999992E-3</c:v>
                </c:pt>
                <c:pt idx="6152">
                  <c:v>-1.004E-2</c:v>
                </c:pt>
                <c:pt idx="6153">
                  <c:v>-1.004E-2</c:v>
                </c:pt>
                <c:pt idx="6154">
                  <c:v>-9.9900000000000006E-3</c:v>
                </c:pt>
                <c:pt idx="6155">
                  <c:v>-9.8300000000000002E-3</c:v>
                </c:pt>
                <c:pt idx="6156">
                  <c:v>-9.7300000000000008E-3</c:v>
                </c:pt>
                <c:pt idx="6157">
                  <c:v>-9.4599999999999997E-3</c:v>
                </c:pt>
                <c:pt idx="6158">
                  <c:v>-9.1999999999999998E-3</c:v>
                </c:pt>
                <c:pt idx="6159">
                  <c:v>-8.8299999999999993E-3</c:v>
                </c:pt>
                <c:pt idx="6160">
                  <c:v>-8.5100000000000002E-3</c:v>
                </c:pt>
                <c:pt idx="6161">
                  <c:v>-8.1499999999999993E-3</c:v>
                </c:pt>
                <c:pt idx="6162">
                  <c:v>-7.62E-3</c:v>
                </c:pt>
                <c:pt idx="6163">
                  <c:v>-7.3000000000000001E-3</c:v>
                </c:pt>
                <c:pt idx="6164">
                  <c:v>-6.7200000000000003E-3</c:v>
                </c:pt>
                <c:pt idx="6165">
                  <c:v>-6.2500000000000003E-3</c:v>
                </c:pt>
                <c:pt idx="6166">
                  <c:v>-5.6699999999999997E-3</c:v>
                </c:pt>
                <c:pt idx="6167">
                  <c:v>-5.1399999999999996E-3</c:v>
                </c:pt>
                <c:pt idx="6168">
                  <c:v>-4.5599999999999998E-3</c:v>
                </c:pt>
                <c:pt idx="6169">
                  <c:v>-4.0899999999999999E-3</c:v>
                </c:pt>
                <c:pt idx="6170">
                  <c:v>-3.6099999999999999E-3</c:v>
                </c:pt>
                <c:pt idx="6171">
                  <c:v>-3.2399999999999998E-3</c:v>
                </c:pt>
                <c:pt idx="6172">
                  <c:v>-2.7200000000000002E-3</c:v>
                </c:pt>
                <c:pt idx="6173">
                  <c:v>-2.3500000000000001E-3</c:v>
                </c:pt>
                <c:pt idx="6174">
                  <c:v>-1.98E-3</c:v>
                </c:pt>
                <c:pt idx="6175">
                  <c:v>-1.66E-3</c:v>
                </c:pt>
                <c:pt idx="6176">
                  <c:v>-1.4E-3</c:v>
                </c:pt>
                <c:pt idx="6177">
                  <c:v>-1.24E-3</c:v>
                </c:pt>
                <c:pt idx="6178">
                  <c:v>-9.7999999999999997E-4</c:v>
                </c:pt>
                <c:pt idx="6179">
                  <c:v>-9.7999999999999997E-4</c:v>
                </c:pt>
                <c:pt idx="6180">
                  <c:v>-9.7999999999999997E-4</c:v>
                </c:pt>
                <c:pt idx="6181">
                  <c:v>-9.7999999999999997E-4</c:v>
                </c:pt>
                <c:pt idx="6182">
                  <c:v>-1.14E-3</c:v>
                </c:pt>
                <c:pt idx="6183">
                  <c:v>-1.2999999999999999E-3</c:v>
                </c:pt>
                <c:pt idx="6184">
                  <c:v>-1.6100000000000001E-3</c:v>
                </c:pt>
                <c:pt idx="6185">
                  <c:v>-2.0300000000000001E-3</c:v>
                </c:pt>
                <c:pt idx="6186">
                  <c:v>-2.3E-3</c:v>
                </c:pt>
                <c:pt idx="6187">
                  <c:v>-2.7699999999999999E-3</c:v>
                </c:pt>
                <c:pt idx="6188">
                  <c:v>-3.2399999999999998E-3</c:v>
                </c:pt>
                <c:pt idx="6189">
                  <c:v>-3.6099999999999999E-3</c:v>
                </c:pt>
                <c:pt idx="6190">
                  <c:v>-4.3E-3</c:v>
                </c:pt>
                <c:pt idx="6191">
                  <c:v>-4.9300000000000004E-3</c:v>
                </c:pt>
                <c:pt idx="6192">
                  <c:v>-5.4599999999999996E-3</c:v>
                </c:pt>
                <c:pt idx="6193">
                  <c:v>-6.1999999999999998E-3</c:v>
                </c:pt>
                <c:pt idx="6194">
                  <c:v>-6.8300000000000001E-3</c:v>
                </c:pt>
                <c:pt idx="6195">
                  <c:v>-7.5700000000000003E-3</c:v>
                </c:pt>
                <c:pt idx="6196">
                  <c:v>-8.1499999999999993E-3</c:v>
                </c:pt>
                <c:pt idx="6197">
                  <c:v>-8.7799999999999996E-3</c:v>
                </c:pt>
                <c:pt idx="6198">
                  <c:v>-9.4599999999999997E-3</c:v>
                </c:pt>
                <c:pt idx="6199">
                  <c:v>-1.0149999999999999E-2</c:v>
                </c:pt>
                <c:pt idx="6200">
                  <c:v>-1.0670000000000001E-2</c:v>
                </c:pt>
                <c:pt idx="6201">
                  <c:v>-1.125E-2</c:v>
                </c:pt>
                <c:pt idx="6202">
                  <c:v>-1.1679999999999999E-2</c:v>
                </c:pt>
                <c:pt idx="6203">
                  <c:v>-1.2200000000000001E-2</c:v>
                </c:pt>
                <c:pt idx="6204">
                  <c:v>-1.257E-2</c:v>
                </c:pt>
                <c:pt idx="6205">
                  <c:v>-1.289E-2</c:v>
                </c:pt>
                <c:pt idx="6206">
                  <c:v>-1.32E-2</c:v>
                </c:pt>
                <c:pt idx="6207">
                  <c:v>-1.341E-2</c:v>
                </c:pt>
                <c:pt idx="6208">
                  <c:v>-1.3520000000000001E-2</c:v>
                </c:pt>
                <c:pt idx="6209">
                  <c:v>-1.3729999999999999E-2</c:v>
                </c:pt>
                <c:pt idx="6210">
                  <c:v>-1.363E-2</c:v>
                </c:pt>
                <c:pt idx="6211">
                  <c:v>-1.363E-2</c:v>
                </c:pt>
                <c:pt idx="6212">
                  <c:v>-1.3469999999999999E-2</c:v>
                </c:pt>
                <c:pt idx="6213">
                  <c:v>-1.336E-2</c:v>
                </c:pt>
                <c:pt idx="6214">
                  <c:v>-1.299E-2</c:v>
                </c:pt>
                <c:pt idx="6215">
                  <c:v>-1.278E-2</c:v>
                </c:pt>
                <c:pt idx="6216">
                  <c:v>-1.2409999999999999E-2</c:v>
                </c:pt>
                <c:pt idx="6217">
                  <c:v>-1.204E-2</c:v>
                </c:pt>
                <c:pt idx="6218">
                  <c:v>-1.162E-2</c:v>
                </c:pt>
                <c:pt idx="6219">
                  <c:v>-1.125E-2</c:v>
                </c:pt>
                <c:pt idx="6220">
                  <c:v>-1.0670000000000001E-2</c:v>
                </c:pt>
                <c:pt idx="6221">
                  <c:v>-1.0200000000000001E-2</c:v>
                </c:pt>
                <c:pt idx="6222">
                  <c:v>-9.7300000000000008E-3</c:v>
                </c:pt>
                <c:pt idx="6223">
                  <c:v>-9.1500000000000001E-3</c:v>
                </c:pt>
                <c:pt idx="6224">
                  <c:v>-8.5100000000000002E-3</c:v>
                </c:pt>
                <c:pt idx="6225">
                  <c:v>-8.0400000000000003E-3</c:v>
                </c:pt>
                <c:pt idx="6226">
                  <c:v>-7.5700000000000003E-3</c:v>
                </c:pt>
                <c:pt idx="6227">
                  <c:v>-7.1399999999999996E-3</c:v>
                </c:pt>
                <c:pt idx="6228">
                  <c:v>-6.5100000000000002E-3</c:v>
                </c:pt>
                <c:pt idx="6229">
                  <c:v>-6.1399999999999996E-3</c:v>
                </c:pt>
                <c:pt idx="6230">
                  <c:v>-5.77E-3</c:v>
                </c:pt>
                <c:pt idx="6231">
                  <c:v>-5.2500000000000003E-3</c:v>
                </c:pt>
                <c:pt idx="6232">
                  <c:v>-4.8799999999999998E-3</c:v>
                </c:pt>
                <c:pt idx="6233">
                  <c:v>-4.5599999999999998E-3</c:v>
                </c:pt>
                <c:pt idx="6234">
                  <c:v>-4.3E-3</c:v>
                </c:pt>
                <c:pt idx="6235">
                  <c:v>-4.0899999999999999E-3</c:v>
                </c:pt>
                <c:pt idx="6236">
                  <c:v>-3.7699999999999999E-3</c:v>
                </c:pt>
                <c:pt idx="6237">
                  <c:v>-3.5599999999999998E-3</c:v>
                </c:pt>
                <c:pt idx="6238">
                  <c:v>-3.3E-3</c:v>
                </c:pt>
                <c:pt idx="6239">
                  <c:v>-3.14E-3</c:v>
                </c:pt>
                <c:pt idx="6240">
                  <c:v>-3.0300000000000001E-3</c:v>
                </c:pt>
                <c:pt idx="6241">
                  <c:v>-2.9299999999999999E-3</c:v>
                </c:pt>
                <c:pt idx="6242">
                  <c:v>-2.8800000000000002E-3</c:v>
                </c:pt>
                <c:pt idx="6243">
                  <c:v>-2.7699999999999999E-3</c:v>
                </c:pt>
                <c:pt idx="6244">
                  <c:v>-2.6099999999999999E-3</c:v>
                </c:pt>
                <c:pt idx="6245">
                  <c:v>-2.6099999999999999E-3</c:v>
                </c:pt>
                <c:pt idx="6246">
                  <c:v>-2.4499999999999999E-3</c:v>
                </c:pt>
                <c:pt idx="6247">
                  <c:v>-2.3999999999999998E-3</c:v>
                </c:pt>
                <c:pt idx="6248">
                  <c:v>-2.2399999999999998E-3</c:v>
                </c:pt>
                <c:pt idx="6249">
                  <c:v>-2.1900000000000001E-3</c:v>
                </c:pt>
                <c:pt idx="6250">
                  <c:v>-1.98E-3</c:v>
                </c:pt>
                <c:pt idx="6251">
                  <c:v>-1.9300000000000001E-3</c:v>
                </c:pt>
                <c:pt idx="6252">
                  <c:v>-1.72E-3</c:v>
                </c:pt>
                <c:pt idx="6253">
                  <c:v>-1.5100000000000001E-3</c:v>
                </c:pt>
                <c:pt idx="6254">
                  <c:v>-1.2999999999999999E-3</c:v>
                </c:pt>
                <c:pt idx="6255">
                  <c:v>-1.14E-3</c:v>
                </c:pt>
                <c:pt idx="6256">
                  <c:v>-8.1999999999999998E-4</c:v>
                </c:pt>
                <c:pt idx="6257">
                  <c:v>-6.0999999999999997E-4</c:v>
                </c:pt>
                <c:pt idx="6258">
                  <c:v>-2.4000000000000001E-4</c:v>
                </c:pt>
                <c:pt idx="6259">
                  <c:v>2.0000000000000002E-5</c:v>
                </c:pt>
                <c:pt idx="6260">
                  <c:v>3.8999999999999999E-4</c:v>
                </c:pt>
                <c:pt idx="6261">
                  <c:v>6.4999999999999997E-4</c:v>
                </c:pt>
                <c:pt idx="6262">
                  <c:v>9.7000000000000005E-4</c:v>
                </c:pt>
                <c:pt idx="6263">
                  <c:v>1.34E-3</c:v>
                </c:pt>
                <c:pt idx="6264">
                  <c:v>1.7099999999999999E-3</c:v>
                </c:pt>
                <c:pt idx="6265">
                  <c:v>2.0200000000000001E-3</c:v>
                </c:pt>
                <c:pt idx="6266">
                  <c:v>2.3900000000000002E-3</c:v>
                </c:pt>
                <c:pt idx="6267">
                  <c:v>2.7100000000000002E-3</c:v>
                </c:pt>
                <c:pt idx="6268">
                  <c:v>2.9199999999999999E-3</c:v>
                </c:pt>
                <c:pt idx="6269">
                  <c:v>3.0799999999999998E-3</c:v>
                </c:pt>
                <c:pt idx="6270">
                  <c:v>3.3899999999999998E-3</c:v>
                </c:pt>
                <c:pt idx="6271">
                  <c:v>3.5500000000000002E-3</c:v>
                </c:pt>
                <c:pt idx="6272">
                  <c:v>3.6600000000000001E-3</c:v>
                </c:pt>
                <c:pt idx="6273">
                  <c:v>3.8700000000000002E-3</c:v>
                </c:pt>
                <c:pt idx="6274">
                  <c:v>3.9699999999999996E-3</c:v>
                </c:pt>
                <c:pt idx="6275">
                  <c:v>3.82E-3</c:v>
                </c:pt>
                <c:pt idx="6276">
                  <c:v>3.8700000000000002E-3</c:v>
                </c:pt>
                <c:pt idx="6277">
                  <c:v>3.7100000000000002E-3</c:v>
                </c:pt>
                <c:pt idx="6278">
                  <c:v>3.5500000000000002E-3</c:v>
                </c:pt>
                <c:pt idx="6279">
                  <c:v>3.3400000000000001E-3</c:v>
                </c:pt>
                <c:pt idx="6280">
                  <c:v>3.1800000000000001E-3</c:v>
                </c:pt>
                <c:pt idx="6281">
                  <c:v>2.8700000000000002E-3</c:v>
                </c:pt>
                <c:pt idx="6282">
                  <c:v>2.5999999999999999E-3</c:v>
                </c:pt>
                <c:pt idx="6283">
                  <c:v>2.1800000000000001E-3</c:v>
                </c:pt>
                <c:pt idx="6284">
                  <c:v>1.8699999999999999E-3</c:v>
                </c:pt>
                <c:pt idx="6285">
                  <c:v>1.2899999999999999E-3</c:v>
                </c:pt>
                <c:pt idx="6286">
                  <c:v>9.2000000000000003E-4</c:v>
                </c:pt>
                <c:pt idx="6287">
                  <c:v>3.4000000000000002E-4</c:v>
                </c:pt>
                <c:pt idx="6288">
                  <c:v>-2.4000000000000001E-4</c:v>
                </c:pt>
                <c:pt idx="6289">
                  <c:v>-7.2000000000000005E-4</c:v>
                </c:pt>
                <c:pt idx="6290">
                  <c:v>-1.24E-3</c:v>
                </c:pt>
                <c:pt idx="6291">
                  <c:v>-1.82E-3</c:v>
                </c:pt>
                <c:pt idx="6292">
                  <c:v>-2.3E-3</c:v>
                </c:pt>
                <c:pt idx="6293">
                  <c:v>-2.8800000000000002E-3</c:v>
                </c:pt>
                <c:pt idx="6294">
                  <c:v>-3.3500000000000001E-3</c:v>
                </c:pt>
                <c:pt idx="6295">
                  <c:v>-3.8800000000000002E-3</c:v>
                </c:pt>
                <c:pt idx="6296">
                  <c:v>-4.4000000000000003E-3</c:v>
                </c:pt>
                <c:pt idx="6297">
                  <c:v>-4.8799999999999998E-3</c:v>
                </c:pt>
                <c:pt idx="6298">
                  <c:v>-5.3499999999999997E-3</c:v>
                </c:pt>
                <c:pt idx="6299">
                  <c:v>-5.5599999999999998E-3</c:v>
                </c:pt>
                <c:pt idx="6300">
                  <c:v>-6.0400000000000002E-3</c:v>
                </c:pt>
                <c:pt idx="6301">
                  <c:v>-6.4099999999999999E-3</c:v>
                </c:pt>
                <c:pt idx="6302">
                  <c:v>-6.6699999999999997E-3</c:v>
                </c:pt>
                <c:pt idx="6303">
                  <c:v>-6.9300000000000004E-3</c:v>
                </c:pt>
                <c:pt idx="6304">
                  <c:v>-7.1999999999999998E-3</c:v>
                </c:pt>
                <c:pt idx="6305">
                  <c:v>-7.4599999999999996E-3</c:v>
                </c:pt>
                <c:pt idx="6306">
                  <c:v>-7.5700000000000003E-3</c:v>
                </c:pt>
                <c:pt idx="6307">
                  <c:v>-7.5700000000000003E-3</c:v>
                </c:pt>
                <c:pt idx="6308">
                  <c:v>-7.7799999999999996E-3</c:v>
                </c:pt>
                <c:pt idx="6309">
                  <c:v>-7.8300000000000002E-3</c:v>
                </c:pt>
                <c:pt idx="6310">
                  <c:v>-7.8799999999999999E-3</c:v>
                </c:pt>
                <c:pt idx="6311">
                  <c:v>-7.8799999999999999E-3</c:v>
                </c:pt>
                <c:pt idx="6312">
                  <c:v>-7.9299999999999995E-3</c:v>
                </c:pt>
                <c:pt idx="6313">
                  <c:v>-7.9299999999999995E-3</c:v>
                </c:pt>
                <c:pt idx="6314">
                  <c:v>-7.9299999999999995E-3</c:v>
                </c:pt>
                <c:pt idx="6315">
                  <c:v>-7.8300000000000002E-3</c:v>
                </c:pt>
                <c:pt idx="6316">
                  <c:v>-7.8799999999999999E-3</c:v>
                </c:pt>
                <c:pt idx="6317">
                  <c:v>-7.7799999999999996E-3</c:v>
                </c:pt>
                <c:pt idx="6318">
                  <c:v>-7.8300000000000002E-3</c:v>
                </c:pt>
                <c:pt idx="6319">
                  <c:v>-7.7799999999999996E-3</c:v>
                </c:pt>
                <c:pt idx="6320">
                  <c:v>-7.7200000000000003E-3</c:v>
                </c:pt>
                <c:pt idx="6321">
                  <c:v>-7.62E-3</c:v>
                </c:pt>
                <c:pt idx="6322">
                  <c:v>-7.62E-3</c:v>
                </c:pt>
                <c:pt idx="6323">
                  <c:v>-7.7200000000000003E-3</c:v>
                </c:pt>
                <c:pt idx="6324">
                  <c:v>-7.6699999999999997E-3</c:v>
                </c:pt>
                <c:pt idx="6325">
                  <c:v>-7.7200000000000003E-3</c:v>
                </c:pt>
                <c:pt idx="6326">
                  <c:v>-7.6699999999999997E-3</c:v>
                </c:pt>
                <c:pt idx="6327">
                  <c:v>-7.6699999999999997E-3</c:v>
                </c:pt>
                <c:pt idx="6328">
                  <c:v>-7.6699999999999997E-3</c:v>
                </c:pt>
                <c:pt idx="6329">
                  <c:v>-7.6699999999999997E-3</c:v>
                </c:pt>
                <c:pt idx="6330">
                  <c:v>-7.5700000000000003E-3</c:v>
                </c:pt>
                <c:pt idx="6331">
                  <c:v>-7.5700000000000003E-3</c:v>
                </c:pt>
                <c:pt idx="6332">
                  <c:v>-7.5100000000000002E-3</c:v>
                </c:pt>
                <c:pt idx="6333">
                  <c:v>-7.3000000000000001E-3</c:v>
                </c:pt>
                <c:pt idx="6334">
                  <c:v>-7.3499999999999998E-3</c:v>
                </c:pt>
                <c:pt idx="6335">
                  <c:v>-7.1399999999999996E-3</c:v>
                </c:pt>
                <c:pt idx="6336">
                  <c:v>-7.1399999999999996E-3</c:v>
                </c:pt>
                <c:pt idx="6337">
                  <c:v>-6.9899999999999997E-3</c:v>
                </c:pt>
                <c:pt idx="6338">
                  <c:v>-6.7200000000000003E-3</c:v>
                </c:pt>
                <c:pt idx="6339">
                  <c:v>-6.5599999999999999E-3</c:v>
                </c:pt>
                <c:pt idx="6340">
                  <c:v>-6.1399999999999996E-3</c:v>
                </c:pt>
                <c:pt idx="6341">
                  <c:v>-5.9300000000000004E-3</c:v>
                </c:pt>
                <c:pt idx="6342">
                  <c:v>-5.5100000000000001E-3</c:v>
                </c:pt>
                <c:pt idx="6343">
                  <c:v>-5.0899999999999999E-3</c:v>
                </c:pt>
                <c:pt idx="6344">
                  <c:v>-4.6699999999999997E-3</c:v>
                </c:pt>
                <c:pt idx="6345">
                  <c:v>-4.1900000000000001E-3</c:v>
                </c:pt>
                <c:pt idx="6346">
                  <c:v>-3.6700000000000001E-3</c:v>
                </c:pt>
                <c:pt idx="6347">
                  <c:v>-3.0300000000000001E-3</c:v>
                </c:pt>
                <c:pt idx="6348">
                  <c:v>-2.5600000000000002E-3</c:v>
                </c:pt>
                <c:pt idx="6349">
                  <c:v>-1.9300000000000001E-3</c:v>
                </c:pt>
                <c:pt idx="6350">
                  <c:v>-1.1900000000000001E-3</c:v>
                </c:pt>
                <c:pt idx="6351">
                  <c:v>-6.0999999999999997E-4</c:v>
                </c:pt>
                <c:pt idx="6352">
                  <c:v>1.2999999999999999E-4</c:v>
                </c:pt>
                <c:pt idx="6353">
                  <c:v>8.0999999999999996E-4</c:v>
                </c:pt>
                <c:pt idx="6354">
                  <c:v>1.4400000000000001E-3</c:v>
                </c:pt>
                <c:pt idx="6355">
                  <c:v>2.1299999999999999E-3</c:v>
                </c:pt>
                <c:pt idx="6356">
                  <c:v>2.8700000000000002E-3</c:v>
                </c:pt>
                <c:pt idx="6357">
                  <c:v>3.5000000000000001E-3</c:v>
                </c:pt>
                <c:pt idx="6358">
                  <c:v>4.0800000000000003E-3</c:v>
                </c:pt>
                <c:pt idx="6359">
                  <c:v>4.7099999999999998E-3</c:v>
                </c:pt>
                <c:pt idx="6360">
                  <c:v>5.3400000000000001E-3</c:v>
                </c:pt>
                <c:pt idx="6361">
                  <c:v>5.8199999999999997E-3</c:v>
                </c:pt>
                <c:pt idx="6362">
                  <c:v>6.2399999999999999E-3</c:v>
                </c:pt>
                <c:pt idx="6363">
                  <c:v>6.6600000000000001E-3</c:v>
                </c:pt>
                <c:pt idx="6364">
                  <c:v>7.0299999999999998E-3</c:v>
                </c:pt>
                <c:pt idx="6365">
                  <c:v>7.2899999999999996E-3</c:v>
                </c:pt>
                <c:pt idx="6366">
                  <c:v>7.5599999999999999E-3</c:v>
                </c:pt>
                <c:pt idx="6367">
                  <c:v>7.6600000000000001E-3</c:v>
                </c:pt>
                <c:pt idx="6368">
                  <c:v>7.7200000000000003E-3</c:v>
                </c:pt>
                <c:pt idx="6369">
                  <c:v>7.77E-3</c:v>
                </c:pt>
                <c:pt idx="6370">
                  <c:v>7.7200000000000003E-3</c:v>
                </c:pt>
                <c:pt idx="6371">
                  <c:v>7.4999999999999997E-3</c:v>
                </c:pt>
                <c:pt idx="6372">
                  <c:v>7.2899999999999996E-3</c:v>
                </c:pt>
                <c:pt idx="6373">
                  <c:v>7.0299999999999998E-3</c:v>
                </c:pt>
                <c:pt idx="6374">
                  <c:v>6.77E-3</c:v>
                </c:pt>
                <c:pt idx="6375">
                  <c:v>6.3499999999999997E-3</c:v>
                </c:pt>
                <c:pt idx="6376">
                  <c:v>5.9800000000000001E-3</c:v>
                </c:pt>
                <c:pt idx="6377">
                  <c:v>5.4000000000000003E-3</c:v>
                </c:pt>
                <c:pt idx="6378">
                  <c:v>4.9199999999999999E-3</c:v>
                </c:pt>
                <c:pt idx="6379">
                  <c:v>4.3400000000000001E-3</c:v>
                </c:pt>
                <c:pt idx="6380">
                  <c:v>3.7599999999999999E-3</c:v>
                </c:pt>
                <c:pt idx="6381">
                  <c:v>3.13E-3</c:v>
                </c:pt>
                <c:pt idx="6382">
                  <c:v>2.66E-3</c:v>
                </c:pt>
                <c:pt idx="6383">
                  <c:v>1.97E-3</c:v>
                </c:pt>
                <c:pt idx="6384">
                  <c:v>1.4400000000000001E-3</c:v>
                </c:pt>
                <c:pt idx="6385">
                  <c:v>7.6000000000000004E-4</c:v>
                </c:pt>
                <c:pt idx="6386">
                  <c:v>2.3000000000000001E-4</c:v>
                </c:pt>
                <c:pt idx="6387">
                  <c:v>-3.5E-4</c:v>
                </c:pt>
                <c:pt idx="6388">
                  <c:v>-7.2000000000000005E-4</c:v>
                </c:pt>
                <c:pt idx="6389">
                  <c:v>-1.2999999999999999E-3</c:v>
                </c:pt>
                <c:pt idx="6390">
                  <c:v>-1.72E-3</c:v>
                </c:pt>
                <c:pt idx="6391">
                  <c:v>-2.1900000000000001E-3</c:v>
                </c:pt>
                <c:pt idx="6392">
                  <c:v>-2.4499999999999999E-3</c:v>
                </c:pt>
                <c:pt idx="6393">
                  <c:v>-2.82E-3</c:v>
                </c:pt>
                <c:pt idx="6394">
                  <c:v>-3.0300000000000001E-3</c:v>
                </c:pt>
                <c:pt idx="6395">
                  <c:v>-3.2399999999999998E-3</c:v>
                </c:pt>
                <c:pt idx="6396">
                  <c:v>-3.3E-3</c:v>
                </c:pt>
                <c:pt idx="6397">
                  <c:v>-3.46E-3</c:v>
                </c:pt>
                <c:pt idx="6398">
                  <c:v>-3.5100000000000001E-3</c:v>
                </c:pt>
                <c:pt idx="6399">
                  <c:v>-3.5100000000000001E-3</c:v>
                </c:pt>
                <c:pt idx="6400">
                  <c:v>-3.5100000000000001E-3</c:v>
                </c:pt>
                <c:pt idx="6401">
                  <c:v>-3.3999999999999998E-3</c:v>
                </c:pt>
                <c:pt idx="6402">
                  <c:v>-3.3E-3</c:v>
                </c:pt>
                <c:pt idx="6403">
                  <c:v>-3.1900000000000001E-3</c:v>
                </c:pt>
                <c:pt idx="6404">
                  <c:v>-3.0300000000000001E-3</c:v>
                </c:pt>
                <c:pt idx="6405">
                  <c:v>-2.7699999999999999E-3</c:v>
                </c:pt>
                <c:pt idx="6406">
                  <c:v>-2.5100000000000001E-3</c:v>
                </c:pt>
                <c:pt idx="6407">
                  <c:v>-2.3E-3</c:v>
                </c:pt>
                <c:pt idx="6408">
                  <c:v>-1.98E-3</c:v>
                </c:pt>
                <c:pt idx="6409">
                  <c:v>-1.72E-3</c:v>
                </c:pt>
                <c:pt idx="6410">
                  <c:v>-1.4499999999999999E-3</c:v>
                </c:pt>
                <c:pt idx="6411">
                  <c:v>-1.08E-3</c:v>
                </c:pt>
                <c:pt idx="6412">
                  <c:v>-7.6999999999999996E-4</c:v>
                </c:pt>
                <c:pt idx="6413">
                  <c:v>-4.4999999999999999E-4</c:v>
                </c:pt>
                <c:pt idx="6414">
                  <c:v>-1.9000000000000001E-4</c:v>
                </c:pt>
                <c:pt idx="6415">
                  <c:v>1.2999999999999999E-4</c:v>
                </c:pt>
                <c:pt idx="6416">
                  <c:v>3.8999999999999999E-4</c:v>
                </c:pt>
                <c:pt idx="6417">
                  <c:v>7.1000000000000002E-4</c:v>
                </c:pt>
                <c:pt idx="6418">
                  <c:v>1.1299999999999999E-3</c:v>
                </c:pt>
                <c:pt idx="6419">
                  <c:v>1.4400000000000001E-3</c:v>
                </c:pt>
                <c:pt idx="6420">
                  <c:v>1.7099999999999999E-3</c:v>
                </c:pt>
                <c:pt idx="6421">
                  <c:v>1.97E-3</c:v>
                </c:pt>
                <c:pt idx="6422">
                  <c:v>2.2399999999999998E-3</c:v>
                </c:pt>
                <c:pt idx="6423">
                  <c:v>2.5000000000000001E-3</c:v>
                </c:pt>
                <c:pt idx="6424">
                  <c:v>2.8700000000000002E-3</c:v>
                </c:pt>
                <c:pt idx="6425">
                  <c:v>2.97E-3</c:v>
                </c:pt>
                <c:pt idx="6426">
                  <c:v>3.3400000000000001E-3</c:v>
                </c:pt>
                <c:pt idx="6427">
                  <c:v>3.5500000000000002E-3</c:v>
                </c:pt>
                <c:pt idx="6428">
                  <c:v>3.8700000000000002E-3</c:v>
                </c:pt>
                <c:pt idx="6429">
                  <c:v>4.0299999999999997E-3</c:v>
                </c:pt>
                <c:pt idx="6430">
                  <c:v>4.2399999999999998E-3</c:v>
                </c:pt>
                <c:pt idx="6431">
                  <c:v>4.5500000000000002E-3</c:v>
                </c:pt>
                <c:pt idx="6432">
                  <c:v>4.6600000000000001E-3</c:v>
                </c:pt>
                <c:pt idx="6433">
                  <c:v>4.8700000000000002E-3</c:v>
                </c:pt>
                <c:pt idx="6434">
                  <c:v>5.13E-3</c:v>
                </c:pt>
                <c:pt idx="6435">
                  <c:v>5.2900000000000004E-3</c:v>
                </c:pt>
                <c:pt idx="6436">
                  <c:v>5.4999999999999997E-3</c:v>
                </c:pt>
                <c:pt idx="6437">
                  <c:v>5.6600000000000001E-3</c:v>
                </c:pt>
                <c:pt idx="6438">
                  <c:v>5.9800000000000001E-3</c:v>
                </c:pt>
                <c:pt idx="6439">
                  <c:v>6.0299999999999998E-3</c:v>
                </c:pt>
                <c:pt idx="6440">
                  <c:v>6.3499999999999997E-3</c:v>
                </c:pt>
                <c:pt idx="6441">
                  <c:v>6.45E-3</c:v>
                </c:pt>
                <c:pt idx="6442">
                  <c:v>6.4999999999999997E-3</c:v>
                </c:pt>
                <c:pt idx="6443">
                  <c:v>6.6100000000000004E-3</c:v>
                </c:pt>
                <c:pt idx="6444">
                  <c:v>6.77E-3</c:v>
                </c:pt>
                <c:pt idx="6445">
                  <c:v>6.8199999999999997E-3</c:v>
                </c:pt>
                <c:pt idx="6446">
                  <c:v>6.9800000000000001E-3</c:v>
                </c:pt>
                <c:pt idx="6447">
                  <c:v>6.9800000000000001E-3</c:v>
                </c:pt>
                <c:pt idx="6448">
                  <c:v>6.9800000000000001E-3</c:v>
                </c:pt>
                <c:pt idx="6449">
                  <c:v>7.0299999999999998E-3</c:v>
                </c:pt>
                <c:pt idx="6450">
                  <c:v>7.0800000000000004E-3</c:v>
                </c:pt>
                <c:pt idx="6451">
                  <c:v>7.0800000000000004E-3</c:v>
                </c:pt>
                <c:pt idx="6452">
                  <c:v>7.1399999999999996E-3</c:v>
                </c:pt>
                <c:pt idx="6453">
                  <c:v>7.0800000000000004E-3</c:v>
                </c:pt>
                <c:pt idx="6454">
                  <c:v>6.9800000000000001E-3</c:v>
                </c:pt>
                <c:pt idx="6455">
                  <c:v>7.0299999999999998E-3</c:v>
                </c:pt>
                <c:pt idx="6456">
                  <c:v>6.9800000000000001E-3</c:v>
                </c:pt>
                <c:pt idx="6457">
                  <c:v>6.8700000000000002E-3</c:v>
                </c:pt>
                <c:pt idx="6458">
                  <c:v>6.8199999999999997E-3</c:v>
                </c:pt>
                <c:pt idx="6459">
                  <c:v>6.77E-3</c:v>
                </c:pt>
                <c:pt idx="6460">
                  <c:v>6.6100000000000004E-3</c:v>
                </c:pt>
                <c:pt idx="6461">
                  <c:v>6.45E-3</c:v>
                </c:pt>
                <c:pt idx="6462">
                  <c:v>6.4000000000000003E-3</c:v>
                </c:pt>
                <c:pt idx="6463">
                  <c:v>6.2399999999999999E-3</c:v>
                </c:pt>
                <c:pt idx="6464">
                  <c:v>6.0299999999999998E-3</c:v>
                </c:pt>
                <c:pt idx="6465">
                  <c:v>5.9800000000000001E-3</c:v>
                </c:pt>
                <c:pt idx="6466">
                  <c:v>5.77E-3</c:v>
                </c:pt>
                <c:pt idx="6467">
                  <c:v>5.4999999999999997E-3</c:v>
                </c:pt>
                <c:pt idx="6468">
                  <c:v>5.4000000000000003E-3</c:v>
                </c:pt>
                <c:pt idx="6469">
                  <c:v>5.13E-3</c:v>
                </c:pt>
                <c:pt idx="6470">
                  <c:v>4.9800000000000001E-3</c:v>
                </c:pt>
                <c:pt idx="6471">
                  <c:v>4.7099999999999998E-3</c:v>
                </c:pt>
                <c:pt idx="6472">
                  <c:v>4.4999999999999997E-3</c:v>
                </c:pt>
                <c:pt idx="6473">
                  <c:v>4.2900000000000004E-3</c:v>
                </c:pt>
                <c:pt idx="6474">
                  <c:v>4.0800000000000003E-3</c:v>
                </c:pt>
                <c:pt idx="6475">
                  <c:v>3.7100000000000002E-3</c:v>
                </c:pt>
                <c:pt idx="6476">
                  <c:v>3.5000000000000001E-3</c:v>
                </c:pt>
                <c:pt idx="6477">
                  <c:v>3.2399999999999998E-3</c:v>
                </c:pt>
                <c:pt idx="6478">
                  <c:v>2.9199999999999999E-3</c:v>
                </c:pt>
                <c:pt idx="6479">
                  <c:v>2.5999999999999999E-3</c:v>
                </c:pt>
                <c:pt idx="6480">
                  <c:v>2.2399999999999998E-3</c:v>
                </c:pt>
                <c:pt idx="6481">
                  <c:v>2.0799999999999998E-3</c:v>
                </c:pt>
                <c:pt idx="6482">
                  <c:v>1.66E-3</c:v>
                </c:pt>
                <c:pt idx="6483">
                  <c:v>1.5E-3</c:v>
                </c:pt>
                <c:pt idx="6484">
                  <c:v>1.1299999999999999E-3</c:v>
                </c:pt>
                <c:pt idx="6485">
                  <c:v>8.7000000000000001E-4</c:v>
                </c:pt>
                <c:pt idx="6486">
                  <c:v>5.5000000000000003E-4</c:v>
                </c:pt>
                <c:pt idx="6487">
                  <c:v>3.4000000000000002E-4</c:v>
                </c:pt>
                <c:pt idx="6488">
                  <c:v>6.9999999999999994E-5</c:v>
                </c:pt>
                <c:pt idx="6489">
                  <c:v>-1.9000000000000001E-4</c:v>
                </c:pt>
                <c:pt idx="6490">
                  <c:v>-2.9E-4</c:v>
                </c:pt>
                <c:pt idx="6491">
                  <c:v>-4.0000000000000002E-4</c:v>
                </c:pt>
                <c:pt idx="6492">
                  <c:v>-5.5999999999999995E-4</c:v>
                </c:pt>
                <c:pt idx="6493">
                  <c:v>-6.6E-4</c:v>
                </c:pt>
                <c:pt idx="6494">
                  <c:v>-6.6E-4</c:v>
                </c:pt>
                <c:pt idx="6495">
                  <c:v>-6.6E-4</c:v>
                </c:pt>
                <c:pt idx="6496">
                  <c:v>-7.2000000000000005E-4</c:v>
                </c:pt>
                <c:pt idx="6497">
                  <c:v>-7.2000000000000005E-4</c:v>
                </c:pt>
                <c:pt idx="6498">
                  <c:v>-5.5999999999999995E-4</c:v>
                </c:pt>
                <c:pt idx="6499">
                  <c:v>-4.4999999999999999E-4</c:v>
                </c:pt>
                <c:pt idx="6500">
                  <c:v>-2.4000000000000001E-4</c:v>
                </c:pt>
                <c:pt idx="6501">
                  <c:v>-1.3999999999999999E-4</c:v>
                </c:pt>
                <c:pt idx="6502">
                  <c:v>1.2999999999999999E-4</c:v>
                </c:pt>
                <c:pt idx="6503">
                  <c:v>4.4000000000000002E-4</c:v>
                </c:pt>
                <c:pt idx="6504">
                  <c:v>6.4999999999999997E-4</c:v>
                </c:pt>
                <c:pt idx="6505">
                  <c:v>9.7000000000000005E-4</c:v>
                </c:pt>
                <c:pt idx="6506">
                  <c:v>1.34E-3</c:v>
                </c:pt>
                <c:pt idx="6507">
                  <c:v>1.66E-3</c:v>
                </c:pt>
                <c:pt idx="6508">
                  <c:v>2.0200000000000001E-3</c:v>
                </c:pt>
                <c:pt idx="6509">
                  <c:v>2.2899999999999999E-3</c:v>
                </c:pt>
                <c:pt idx="6510">
                  <c:v>2.66E-3</c:v>
                </c:pt>
                <c:pt idx="6511">
                  <c:v>2.8700000000000002E-3</c:v>
                </c:pt>
                <c:pt idx="6512">
                  <c:v>3.1800000000000001E-3</c:v>
                </c:pt>
                <c:pt idx="6513">
                  <c:v>3.5000000000000001E-3</c:v>
                </c:pt>
                <c:pt idx="6514">
                  <c:v>3.82E-3</c:v>
                </c:pt>
                <c:pt idx="6515">
                  <c:v>3.8700000000000002E-3</c:v>
                </c:pt>
                <c:pt idx="6516">
                  <c:v>4.1799999999999997E-3</c:v>
                </c:pt>
                <c:pt idx="6517">
                  <c:v>4.2399999999999998E-3</c:v>
                </c:pt>
                <c:pt idx="6518">
                  <c:v>4.45E-3</c:v>
                </c:pt>
                <c:pt idx="6519">
                  <c:v>4.4999999999999997E-3</c:v>
                </c:pt>
                <c:pt idx="6520">
                  <c:v>4.5500000000000002E-3</c:v>
                </c:pt>
                <c:pt idx="6521">
                  <c:v>4.5500000000000002E-3</c:v>
                </c:pt>
                <c:pt idx="6522">
                  <c:v>4.4000000000000003E-3</c:v>
                </c:pt>
                <c:pt idx="6523">
                  <c:v>4.3400000000000001E-3</c:v>
                </c:pt>
                <c:pt idx="6524">
                  <c:v>4.2399999999999998E-3</c:v>
                </c:pt>
                <c:pt idx="6525">
                  <c:v>4.0299999999999997E-3</c:v>
                </c:pt>
                <c:pt idx="6526">
                  <c:v>3.7599999999999999E-3</c:v>
                </c:pt>
                <c:pt idx="6527">
                  <c:v>3.5000000000000001E-3</c:v>
                </c:pt>
                <c:pt idx="6528">
                  <c:v>3.29E-3</c:v>
                </c:pt>
                <c:pt idx="6529">
                  <c:v>3.0799999999999998E-3</c:v>
                </c:pt>
                <c:pt idx="6530">
                  <c:v>2.7100000000000002E-3</c:v>
                </c:pt>
                <c:pt idx="6531">
                  <c:v>2.3900000000000002E-3</c:v>
                </c:pt>
                <c:pt idx="6532">
                  <c:v>2.1800000000000001E-3</c:v>
                </c:pt>
                <c:pt idx="6533">
                  <c:v>1.81E-3</c:v>
                </c:pt>
                <c:pt idx="6534">
                  <c:v>1.5499999999999999E-3</c:v>
                </c:pt>
                <c:pt idx="6535">
                  <c:v>1.2899999999999999E-3</c:v>
                </c:pt>
                <c:pt idx="6536">
                  <c:v>1.08E-3</c:v>
                </c:pt>
                <c:pt idx="6537">
                  <c:v>8.7000000000000001E-4</c:v>
                </c:pt>
                <c:pt idx="6538">
                  <c:v>5.5000000000000003E-4</c:v>
                </c:pt>
                <c:pt idx="6539">
                  <c:v>4.4000000000000002E-4</c:v>
                </c:pt>
                <c:pt idx="6540">
                  <c:v>2.9E-4</c:v>
                </c:pt>
                <c:pt idx="6541">
                  <c:v>2.3000000000000001E-4</c:v>
                </c:pt>
                <c:pt idx="6542">
                  <c:v>1.8000000000000001E-4</c:v>
                </c:pt>
                <c:pt idx="6543">
                  <c:v>1.2999999999999999E-4</c:v>
                </c:pt>
                <c:pt idx="6544">
                  <c:v>1.2999999999999999E-4</c:v>
                </c:pt>
                <c:pt idx="6545">
                  <c:v>2.3000000000000001E-4</c:v>
                </c:pt>
                <c:pt idx="6546">
                  <c:v>3.4000000000000002E-4</c:v>
                </c:pt>
                <c:pt idx="6547">
                  <c:v>5.0000000000000001E-4</c:v>
                </c:pt>
                <c:pt idx="6548">
                  <c:v>6.4999999999999997E-4</c:v>
                </c:pt>
                <c:pt idx="6549">
                  <c:v>9.7000000000000005E-4</c:v>
                </c:pt>
                <c:pt idx="6550">
                  <c:v>1.1800000000000001E-3</c:v>
                </c:pt>
                <c:pt idx="6551">
                  <c:v>1.39E-3</c:v>
                </c:pt>
                <c:pt idx="6552">
                  <c:v>1.7099999999999999E-3</c:v>
                </c:pt>
                <c:pt idx="6553">
                  <c:v>1.97E-3</c:v>
                </c:pt>
                <c:pt idx="6554">
                  <c:v>2.2899999999999999E-3</c:v>
                </c:pt>
                <c:pt idx="6555">
                  <c:v>2.5000000000000001E-3</c:v>
                </c:pt>
                <c:pt idx="6556">
                  <c:v>2.8700000000000002E-3</c:v>
                </c:pt>
                <c:pt idx="6557">
                  <c:v>3.13E-3</c:v>
                </c:pt>
                <c:pt idx="6558">
                  <c:v>3.3899999999999998E-3</c:v>
                </c:pt>
                <c:pt idx="6559">
                  <c:v>3.6099999999999999E-3</c:v>
                </c:pt>
                <c:pt idx="6560">
                  <c:v>3.9199999999999999E-3</c:v>
                </c:pt>
                <c:pt idx="6561">
                  <c:v>4.0800000000000003E-3</c:v>
                </c:pt>
                <c:pt idx="6562">
                  <c:v>4.2399999999999998E-3</c:v>
                </c:pt>
                <c:pt idx="6563">
                  <c:v>4.3400000000000001E-3</c:v>
                </c:pt>
                <c:pt idx="6564">
                  <c:v>4.4999999999999997E-3</c:v>
                </c:pt>
                <c:pt idx="6565">
                  <c:v>4.4999999999999997E-3</c:v>
                </c:pt>
                <c:pt idx="6566">
                  <c:v>4.45E-3</c:v>
                </c:pt>
                <c:pt idx="6567">
                  <c:v>4.4000000000000003E-3</c:v>
                </c:pt>
                <c:pt idx="6568">
                  <c:v>4.45E-3</c:v>
                </c:pt>
                <c:pt idx="6569">
                  <c:v>4.3400000000000001E-3</c:v>
                </c:pt>
                <c:pt idx="6570">
                  <c:v>4.13E-3</c:v>
                </c:pt>
                <c:pt idx="6571">
                  <c:v>3.8700000000000002E-3</c:v>
                </c:pt>
                <c:pt idx="6572">
                  <c:v>3.7599999999999999E-3</c:v>
                </c:pt>
                <c:pt idx="6573">
                  <c:v>3.4499999999999999E-3</c:v>
                </c:pt>
                <c:pt idx="6574">
                  <c:v>3.1800000000000001E-3</c:v>
                </c:pt>
                <c:pt idx="6575">
                  <c:v>2.7599999999999999E-3</c:v>
                </c:pt>
                <c:pt idx="6576">
                  <c:v>2.5500000000000002E-3</c:v>
                </c:pt>
                <c:pt idx="6577">
                  <c:v>2.0799999999999998E-3</c:v>
                </c:pt>
                <c:pt idx="6578">
                  <c:v>1.92E-3</c:v>
                </c:pt>
                <c:pt idx="6579">
                  <c:v>1.6000000000000001E-3</c:v>
                </c:pt>
                <c:pt idx="6580">
                  <c:v>1.2899999999999999E-3</c:v>
                </c:pt>
                <c:pt idx="6581">
                  <c:v>9.7000000000000005E-4</c:v>
                </c:pt>
                <c:pt idx="6582">
                  <c:v>6.4999999999999997E-4</c:v>
                </c:pt>
                <c:pt idx="6583">
                  <c:v>3.8999999999999999E-4</c:v>
                </c:pt>
                <c:pt idx="6584">
                  <c:v>1.2999999999999999E-4</c:v>
                </c:pt>
                <c:pt idx="6585">
                  <c:v>-1.9000000000000001E-4</c:v>
                </c:pt>
                <c:pt idx="6586">
                  <c:v>-2.9E-4</c:v>
                </c:pt>
                <c:pt idx="6587">
                  <c:v>-4.4999999999999999E-4</c:v>
                </c:pt>
                <c:pt idx="6588">
                  <c:v>-6.0999999999999997E-4</c:v>
                </c:pt>
                <c:pt idx="6589">
                  <c:v>-6.0999999999999997E-4</c:v>
                </c:pt>
                <c:pt idx="6590">
                  <c:v>-6.6E-4</c:v>
                </c:pt>
                <c:pt idx="6591">
                  <c:v>-5.5999999999999995E-4</c:v>
                </c:pt>
                <c:pt idx="6592">
                  <c:v>-5.5999999999999995E-4</c:v>
                </c:pt>
                <c:pt idx="6593">
                  <c:v>-5.5999999999999995E-4</c:v>
                </c:pt>
                <c:pt idx="6594">
                  <c:v>-4.0000000000000002E-4</c:v>
                </c:pt>
                <c:pt idx="6595">
                  <c:v>-2.9E-4</c:v>
                </c:pt>
                <c:pt idx="6596">
                  <c:v>2.0000000000000002E-5</c:v>
                </c:pt>
                <c:pt idx="6597">
                  <c:v>2.3000000000000001E-4</c:v>
                </c:pt>
                <c:pt idx="6598">
                  <c:v>5.0000000000000001E-4</c:v>
                </c:pt>
                <c:pt idx="6599">
                  <c:v>7.6000000000000004E-4</c:v>
                </c:pt>
                <c:pt idx="6600">
                  <c:v>1.1800000000000001E-3</c:v>
                </c:pt>
                <c:pt idx="6601">
                  <c:v>1.4400000000000001E-3</c:v>
                </c:pt>
                <c:pt idx="6602">
                  <c:v>1.7099999999999999E-3</c:v>
                </c:pt>
                <c:pt idx="6603">
                  <c:v>2.0799999999999998E-3</c:v>
                </c:pt>
                <c:pt idx="6604">
                  <c:v>2.4499999999999999E-3</c:v>
                </c:pt>
                <c:pt idx="6605">
                  <c:v>2.7100000000000002E-3</c:v>
                </c:pt>
                <c:pt idx="6606">
                  <c:v>3.0799999999999998E-3</c:v>
                </c:pt>
                <c:pt idx="6607">
                  <c:v>3.29E-3</c:v>
                </c:pt>
                <c:pt idx="6608">
                  <c:v>3.5500000000000002E-3</c:v>
                </c:pt>
                <c:pt idx="6609">
                  <c:v>3.82E-3</c:v>
                </c:pt>
                <c:pt idx="6610">
                  <c:v>4.0800000000000003E-3</c:v>
                </c:pt>
                <c:pt idx="6611">
                  <c:v>4.3400000000000001E-3</c:v>
                </c:pt>
                <c:pt idx="6612">
                  <c:v>4.4999999999999997E-3</c:v>
                </c:pt>
                <c:pt idx="6613">
                  <c:v>4.6100000000000004E-3</c:v>
                </c:pt>
                <c:pt idx="6614">
                  <c:v>4.8199999999999996E-3</c:v>
                </c:pt>
                <c:pt idx="6615">
                  <c:v>4.9199999999999999E-3</c:v>
                </c:pt>
                <c:pt idx="6616">
                  <c:v>5.0800000000000003E-3</c:v>
                </c:pt>
                <c:pt idx="6617">
                  <c:v>5.0800000000000003E-3</c:v>
                </c:pt>
                <c:pt idx="6618">
                  <c:v>5.13E-3</c:v>
                </c:pt>
                <c:pt idx="6619">
                  <c:v>5.0800000000000003E-3</c:v>
                </c:pt>
                <c:pt idx="6620">
                  <c:v>5.0800000000000003E-3</c:v>
                </c:pt>
                <c:pt idx="6621">
                  <c:v>5.0800000000000003E-3</c:v>
                </c:pt>
                <c:pt idx="6622">
                  <c:v>4.9199999999999999E-3</c:v>
                </c:pt>
                <c:pt idx="6623">
                  <c:v>4.7600000000000003E-3</c:v>
                </c:pt>
                <c:pt idx="6624">
                  <c:v>4.7099999999999998E-3</c:v>
                </c:pt>
                <c:pt idx="6625">
                  <c:v>4.6100000000000004E-3</c:v>
                </c:pt>
                <c:pt idx="6626">
                  <c:v>4.4999999999999997E-3</c:v>
                </c:pt>
                <c:pt idx="6627">
                  <c:v>4.3400000000000001E-3</c:v>
                </c:pt>
                <c:pt idx="6628">
                  <c:v>4.1799999999999997E-3</c:v>
                </c:pt>
                <c:pt idx="6629">
                  <c:v>4.0299999999999997E-3</c:v>
                </c:pt>
                <c:pt idx="6630">
                  <c:v>3.82E-3</c:v>
                </c:pt>
                <c:pt idx="6631">
                  <c:v>3.7100000000000002E-3</c:v>
                </c:pt>
                <c:pt idx="6632">
                  <c:v>3.6099999999999999E-3</c:v>
                </c:pt>
                <c:pt idx="6633">
                  <c:v>3.4499999999999999E-3</c:v>
                </c:pt>
                <c:pt idx="6634">
                  <c:v>3.29E-3</c:v>
                </c:pt>
                <c:pt idx="6635">
                  <c:v>3.13E-3</c:v>
                </c:pt>
                <c:pt idx="6636">
                  <c:v>3.0300000000000001E-3</c:v>
                </c:pt>
                <c:pt idx="6637">
                  <c:v>2.97E-3</c:v>
                </c:pt>
                <c:pt idx="6638">
                  <c:v>2.7599999999999999E-3</c:v>
                </c:pt>
                <c:pt idx="6639">
                  <c:v>2.7100000000000002E-3</c:v>
                </c:pt>
                <c:pt idx="6640">
                  <c:v>2.5999999999999999E-3</c:v>
                </c:pt>
                <c:pt idx="6641">
                  <c:v>2.5000000000000001E-3</c:v>
                </c:pt>
                <c:pt idx="6642">
                  <c:v>2.4499999999999999E-3</c:v>
                </c:pt>
                <c:pt idx="6643">
                  <c:v>2.2899999999999999E-3</c:v>
                </c:pt>
                <c:pt idx="6644">
                  <c:v>2.1800000000000001E-3</c:v>
                </c:pt>
                <c:pt idx="6645">
                  <c:v>2.0200000000000001E-3</c:v>
                </c:pt>
                <c:pt idx="6646">
                  <c:v>1.92E-3</c:v>
                </c:pt>
                <c:pt idx="6647">
                  <c:v>1.7600000000000001E-3</c:v>
                </c:pt>
                <c:pt idx="6648">
                  <c:v>1.66E-3</c:v>
                </c:pt>
                <c:pt idx="6649">
                  <c:v>1.4400000000000001E-3</c:v>
                </c:pt>
                <c:pt idx="6650">
                  <c:v>1.34E-3</c:v>
                </c:pt>
                <c:pt idx="6651">
                  <c:v>1.1299999999999999E-3</c:v>
                </c:pt>
                <c:pt idx="6652">
                  <c:v>9.2000000000000003E-4</c:v>
                </c:pt>
                <c:pt idx="6653">
                  <c:v>6.4999999999999997E-4</c:v>
                </c:pt>
                <c:pt idx="6654">
                  <c:v>5.5000000000000003E-4</c:v>
                </c:pt>
                <c:pt idx="6655">
                  <c:v>2.9E-4</c:v>
                </c:pt>
                <c:pt idx="6656">
                  <c:v>-1.3999999999999999E-4</c:v>
                </c:pt>
                <c:pt idx="6657">
                  <c:v>-4.0000000000000002E-4</c:v>
                </c:pt>
                <c:pt idx="6658">
                  <c:v>-6.0999999999999997E-4</c:v>
                </c:pt>
                <c:pt idx="6659">
                  <c:v>-9.7999999999999997E-4</c:v>
                </c:pt>
                <c:pt idx="6660">
                  <c:v>-1.2999999999999999E-3</c:v>
                </c:pt>
                <c:pt idx="6661">
                  <c:v>-1.66E-3</c:v>
                </c:pt>
                <c:pt idx="6662">
                  <c:v>-1.9300000000000001E-3</c:v>
                </c:pt>
                <c:pt idx="6663">
                  <c:v>-2.3E-3</c:v>
                </c:pt>
                <c:pt idx="6664">
                  <c:v>-2.6099999999999999E-3</c:v>
                </c:pt>
                <c:pt idx="6665">
                  <c:v>-2.9299999999999999E-3</c:v>
                </c:pt>
                <c:pt idx="6666">
                  <c:v>-3.3E-3</c:v>
                </c:pt>
                <c:pt idx="6667">
                  <c:v>-3.6700000000000001E-3</c:v>
                </c:pt>
                <c:pt idx="6668">
                  <c:v>-3.82E-3</c:v>
                </c:pt>
                <c:pt idx="6669">
                  <c:v>-4.0899999999999999E-3</c:v>
                </c:pt>
                <c:pt idx="6670">
                  <c:v>-4.5100000000000001E-3</c:v>
                </c:pt>
                <c:pt idx="6671">
                  <c:v>-4.6699999999999997E-3</c:v>
                </c:pt>
                <c:pt idx="6672">
                  <c:v>-4.9300000000000004E-3</c:v>
                </c:pt>
                <c:pt idx="6673">
                  <c:v>-5.0899999999999999E-3</c:v>
                </c:pt>
                <c:pt idx="6674">
                  <c:v>-5.2500000000000003E-3</c:v>
                </c:pt>
                <c:pt idx="6675">
                  <c:v>-5.3499999999999997E-3</c:v>
                </c:pt>
                <c:pt idx="6676">
                  <c:v>-5.5100000000000001E-3</c:v>
                </c:pt>
                <c:pt idx="6677">
                  <c:v>-5.62E-3</c:v>
                </c:pt>
                <c:pt idx="6678">
                  <c:v>-5.62E-3</c:v>
                </c:pt>
                <c:pt idx="6679">
                  <c:v>-5.62E-3</c:v>
                </c:pt>
                <c:pt idx="6680">
                  <c:v>-5.62E-3</c:v>
                </c:pt>
                <c:pt idx="6681">
                  <c:v>-5.5599999999999998E-3</c:v>
                </c:pt>
                <c:pt idx="6682">
                  <c:v>-5.5599999999999998E-3</c:v>
                </c:pt>
                <c:pt idx="6683">
                  <c:v>-5.5599999999999998E-3</c:v>
                </c:pt>
                <c:pt idx="6684">
                  <c:v>-5.4099999999999999E-3</c:v>
                </c:pt>
                <c:pt idx="6685">
                  <c:v>-5.3499999999999997E-3</c:v>
                </c:pt>
                <c:pt idx="6686">
                  <c:v>-5.2500000000000003E-3</c:v>
                </c:pt>
                <c:pt idx="6687">
                  <c:v>-5.1399999999999996E-3</c:v>
                </c:pt>
                <c:pt idx="6688">
                  <c:v>-5.0899999999999999E-3</c:v>
                </c:pt>
                <c:pt idx="6689">
                  <c:v>-4.9300000000000004E-3</c:v>
                </c:pt>
                <c:pt idx="6690">
                  <c:v>-4.7200000000000002E-3</c:v>
                </c:pt>
                <c:pt idx="6691">
                  <c:v>-4.5599999999999998E-3</c:v>
                </c:pt>
                <c:pt idx="6692">
                  <c:v>-4.5100000000000001E-3</c:v>
                </c:pt>
                <c:pt idx="6693">
                  <c:v>-4.4000000000000003E-3</c:v>
                </c:pt>
                <c:pt idx="6694">
                  <c:v>-4.3499999999999997E-3</c:v>
                </c:pt>
                <c:pt idx="6695">
                  <c:v>-4.1900000000000001E-3</c:v>
                </c:pt>
                <c:pt idx="6696">
                  <c:v>-4.1399999999999996E-3</c:v>
                </c:pt>
                <c:pt idx="6697">
                  <c:v>-4.1399999999999996E-3</c:v>
                </c:pt>
                <c:pt idx="6698">
                  <c:v>-4.0400000000000002E-3</c:v>
                </c:pt>
                <c:pt idx="6699">
                  <c:v>-3.8800000000000002E-3</c:v>
                </c:pt>
                <c:pt idx="6700">
                  <c:v>-3.9300000000000003E-3</c:v>
                </c:pt>
                <c:pt idx="6701">
                  <c:v>-3.9300000000000003E-3</c:v>
                </c:pt>
                <c:pt idx="6702">
                  <c:v>-3.9300000000000003E-3</c:v>
                </c:pt>
                <c:pt idx="6703">
                  <c:v>-3.9300000000000003E-3</c:v>
                </c:pt>
                <c:pt idx="6704">
                  <c:v>-3.82E-3</c:v>
                </c:pt>
                <c:pt idx="6705">
                  <c:v>-3.8800000000000002E-3</c:v>
                </c:pt>
                <c:pt idx="6706">
                  <c:v>-3.7699999999999999E-3</c:v>
                </c:pt>
                <c:pt idx="6707">
                  <c:v>-3.82E-3</c:v>
                </c:pt>
                <c:pt idx="6708">
                  <c:v>-3.82E-3</c:v>
                </c:pt>
                <c:pt idx="6709">
                  <c:v>-3.8800000000000002E-3</c:v>
                </c:pt>
                <c:pt idx="6710">
                  <c:v>-3.7699999999999999E-3</c:v>
                </c:pt>
                <c:pt idx="6711">
                  <c:v>-3.7200000000000002E-3</c:v>
                </c:pt>
                <c:pt idx="6712">
                  <c:v>-3.7200000000000002E-3</c:v>
                </c:pt>
                <c:pt idx="6713">
                  <c:v>-3.7200000000000002E-3</c:v>
                </c:pt>
                <c:pt idx="6714">
                  <c:v>-3.6700000000000001E-3</c:v>
                </c:pt>
                <c:pt idx="6715">
                  <c:v>-3.5599999999999998E-3</c:v>
                </c:pt>
                <c:pt idx="6716">
                  <c:v>-3.3999999999999998E-3</c:v>
                </c:pt>
                <c:pt idx="6717">
                  <c:v>-3.3E-3</c:v>
                </c:pt>
                <c:pt idx="6718">
                  <c:v>-3.2399999999999998E-3</c:v>
                </c:pt>
                <c:pt idx="6719">
                  <c:v>-3.0899999999999999E-3</c:v>
                </c:pt>
                <c:pt idx="6720">
                  <c:v>-2.9299999999999999E-3</c:v>
                </c:pt>
                <c:pt idx="6721">
                  <c:v>-2.7699999999999999E-3</c:v>
                </c:pt>
                <c:pt idx="6722">
                  <c:v>-2.5100000000000001E-3</c:v>
                </c:pt>
                <c:pt idx="6723">
                  <c:v>-2.2399999999999998E-3</c:v>
                </c:pt>
                <c:pt idx="6724">
                  <c:v>-2.0300000000000001E-3</c:v>
                </c:pt>
                <c:pt idx="6725">
                  <c:v>-1.7700000000000001E-3</c:v>
                </c:pt>
                <c:pt idx="6726">
                  <c:v>-1.6100000000000001E-3</c:v>
                </c:pt>
                <c:pt idx="6727">
                  <c:v>-1.24E-3</c:v>
                </c:pt>
                <c:pt idx="6728">
                  <c:v>-8.1999999999999998E-4</c:v>
                </c:pt>
                <c:pt idx="6729">
                  <c:v>-6.0999999999999997E-4</c:v>
                </c:pt>
                <c:pt idx="6730">
                  <c:v>-4.0000000000000002E-4</c:v>
                </c:pt>
                <c:pt idx="6731">
                  <c:v>2.0000000000000002E-5</c:v>
                </c:pt>
                <c:pt idx="6732">
                  <c:v>3.4000000000000002E-4</c:v>
                </c:pt>
                <c:pt idx="6733">
                  <c:v>7.6000000000000004E-4</c:v>
                </c:pt>
                <c:pt idx="6734">
                  <c:v>1.1299999999999999E-3</c:v>
                </c:pt>
                <c:pt idx="6735">
                  <c:v>1.4400000000000001E-3</c:v>
                </c:pt>
                <c:pt idx="6736">
                  <c:v>1.8699999999999999E-3</c:v>
                </c:pt>
                <c:pt idx="6737">
                  <c:v>2.2899999999999999E-3</c:v>
                </c:pt>
                <c:pt idx="6738">
                  <c:v>2.7100000000000002E-3</c:v>
                </c:pt>
                <c:pt idx="6739">
                  <c:v>3.0300000000000001E-3</c:v>
                </c:pt>
                <c:pt idx="6740">
                  <c:v>3.5500000000000002E-3</c:v>
                </c:pt>
                <c:pt idx="6741">
                  <c:v>3.9199999999999999E-3</c:v>
                </c:pt>
                <c:pt idx="6742">
                  <c:v>4.2900000000000004E-3</c:v>
                </c:pt>
                <c:pt idx="6743">
                  <c:v>4.7600000000000003E-3</c:v>
                </c:pt>
                <c:pt idx="6744">
                  <c:v>5.2399999999999999E-3</c:v>
                </c:pt>
                <c:pt idx="6745">
                  <c:v>5.6100000000000004E-3</c:v>
                </c:pt>
                <c:pt idx="6746">
                  <c:v>5.9199999999999999E-3</c:v>
                </c:pt>
                <c:pt idx="6747">
                  <c:v>6.3499999999999997E-3</c:v>
                </c:pt>
                <c:pt idx="6748">
                  <c:v>6.77E-3</c:v>
                </c:pt>
                <c:pt idx="6749">
                  <c:v>7.1399999999999996E-3</c:v>
                </c:pt>
                <c:pt idx="6750">
                  <c:v>7.6099999999999996E-3</c:v>
                </c:pt>
                <c:pt idx="6751">
                  <c:v>7.8700000000000003E-3</c:v>
                </c:pt>
                <c:pt idx="6752">
                  <c:v>8.2400000000000008E-3</c:v>
                </c:pt>
                <c:pt idx="6753">
                  <c:v>8.5599999999999999E-3</c:v>
                </c:pt>
                <c:pt idx="6754">
                  <c:v>8.9800000000000001E-3</c:v>
                </c:pt>
                <c:pt idx="6755">
                  <c:v>9.2999999999999992E-3</c:v>
                </c:pt>
                <c:pt idx="6756">
                  <c:v>9.6600000000000002E-3</c:v>
                </c:pt>
                <c:pt idx="6757">
                  <c:v>9.8200000000000006E-3</c:v>
                </c:pt>
                <c:pt idx="6758">
                  <c:v>1.009E-2</c:v>
                </c:pt>
                <c:pt idx="6759">
                  <c:v>1.0240000000000001E-2</c:v>
                </c:pt>
                <c:pt idx="6760">
                  <c:v>1.056E-2</c:v>
                </c:pt>
                <c:pt idx="6761">
                  <c:v>1.077E-2</c:v>
                </c:pt>
                <c:pt idx="6762">
                  <c:v>1.082E-2</c:v>
                </c:pt>
                <c:pt idx="6763">
                  <c:v>1.098E-2</c:v>
                </c:pt>
                <c:pt idx="6764">
                  <c:v>1.1089999999999999E-2</c:v>
                </c:pt>
                <c:pt idx="6765">
                  <c:v>1.1140000000000001E-2</c:v>
                </c:pt>
                <c:pt idx="6766">
                  <c:v>1.125E-2</c:v>
                </c:pt>
                <c:pt idx="6767">
                  <c:v>1.1299999999999999E-2</c:v>
                </c:pt>
                <c:pt idx="6768">
                  <c:v>1.119E-2</c:v>
                </c:pt>
                <c:pt idx="6769">
                  <c:v>1.103E-2</c:v>
                </c:pt>
                <c:pt idx="6770">
                  <c:v>1.103E-2</c:v>
                </c:pt>
                <c:pt idx="6771">
                  <c:v>1.0880000000000001E-2</c:v>
                </c:pt>
                <c:pt idx="6772">
                  <c:v>1.077E-2</c:v>
                </c:pt>
                <c:pt idx="6773">
                  <c:v>1.04E-2</c:v>
                </c:pt>
                <c:pt idx="6774">
                  <c:v>1.014E-2</c:v>
                </c:pt>
                <c:pt idx="6775">
                  <c:v>9.9299999999999996E-3</c:v>
                </c:pt>
                <c:pt idx="6776">
                  <c:v>9.7199999999999995E-3</c:v>
                </c:pt>
                <c:pt idx="6777">
                  <c:v>9.2999999999999992E-3</c:v>
                </c:pt>
                <c:pt idx="6778">
                  <c:v>8.8699999999999994E-3</c:v>
                </c:pt>
                <c:pt idx="6779">
                  <c:v>8.5599999999999999E-3</c:v>
                </c:pt>
                <c:pt idx="6780">
                  <c:v>8.0800000000000004E-3</c:v>
                </c:pt>
                <c:pt idx="6781">
                  <c:v>7.6099999999999996E-3</c:v>
                </c:pt>
                <c:pt idx="6782">
                  <c:v>7.0299999999999998E-3</c:v>
                </c:pt>
                <c:pt idx="6783">
                  <c:v>6.4999999999999997E-3</c:v>
                </c:pt>
                <c:pt idx="6784">
                  <c:v>5.8700000000000002E-3</c:v>
                </c:pt>
                <c:pt idx="6785">
                  <c:v>5.3400000000000001E-3</c:v>
                </c:pt>
                <c:pt idx="6786">
                  <c:v>4.7600000000000003E-3</c:v>
                </c:pt>
                <c:pt idx="6787">
                  <c:v>4.13E-3</c:v>
                </c:pt>
                <c:pt idx="6788">
                  <c:v>3.5000000000000001E-3</c:v>
                </c:pt>
                <c:pt idx="6789">
                  <c:v>2.7599999999999999E-3</c:v>
                </c:pt>
                <c:pt idx="6790">
                  <c:v>2.0799999999999998E-3</c:v>
                </c:pt>
                <c:pt idx="6791">
                  <c:v>1.4400000000000001E-3</c:v>
                </c:pt>
                <c:pt idx="6792">
                  <c:v>6.4999999999999997E-4</c:v>
                </c:pt>
                <c:pt idx="6793">
                  <c:v>-3.0000000000000001E-5</c:v>
                </c:pt>
                <c:pt idx="6794">
                  <c:v>-7.2000000000000005E-4</c:v>
                </c:pt>
                <c:pt idx="6795">
                  <c:v>-1.5100000000000001E-3</c:v>
                </c:pt>
                <c:pt idx="6796">
                  <c:v>-2.2399999999999998E-3</c:v>
                </c:pt>
                <c:pt idx="6797">
                  <c:v>-2.8800000000000002E-3</c:v>
                </c:pt>
                <c:pt idx="6798">
                  <c:v>-3.6700000000000001E-3</c:v>
                </c:pt>
                <c:pt idx="6799">
                  <c:v>-4.3499999999999997E-3</c:v>
                </c:pt>
                <c:pt idx="6800">
                  <c:v>-5.0400000000000002E-3</c:v>
                </c:pt>
                <c:pt idx="6801">
                  <c:v>-5.6699999999999997E-3</c:v>
                </c:pt>
                <c:pt idx="6802">
                  <c:v>-6.3499999999999997E-3</c:v>
                </c:pt>
                <c:pt idx="6803">
                  <c:v>-6.9300000000000004E-3</c:v>
                </c:pt>
                <c:pt idx="6804">
                  <c:v>-7.5700000000000003E-3</c:v>
                </c:pt>
                <c:pt idx="6805">
                  <c:v>-8.09E-3</c:v>
                </c:pt>
                <c:pt idx="6806">
                  <c:v>-8.5699999999999995E-3</c:v>
                </c:pt>
                <c:pt idx="6807">
                  <c:v>-8.9899999999999997E-3</c:v>
                </c:pt>
                <c:pt idx="6808">
                  <c:v>-9.2999999999999992E-3</c:v>
                </c:pt>
                <c:pt idx="6809">
                  <c:v>-9.7300000000000008E-3</c:v>
                </c:pt>
                <c:pt idx="6810">
                  <c:v>-1.004E-2</c:v>
                </c:pt>
                <c:pt idx="6811">
                  <c:v>-1.031E-2</c:v>
                </c:pt>
                <c:pt idx="6812">
                  <c:v>-1.052E-2</c:v>
                </c:pt>
                <c:pt idx="6813">
                  <c:v>-1.078E-2</c:v>
                </c:pt>
                <c:pt idx="6814">
                  <c:v>-1.0829999999999999E-2</c:v>
                </c:pt>
                <c:pt idx="6815">
                  <c:v>-1.0829999999999999E-2</c:v>
                </c:pt>
                <c:pt idx="6816">
                  <c:v>-1.078E-2</c:v>
                </c:pt>
                <c:pt idx="6817">
                  <c:v>-1.0829999999999999E-2</c:v>
                </c:pt>
                <c:pt idx="6818">
                  <c:v>-1.0619999999999999E-2</c:v>
                </c:pt>
                <c:pt idx="6819">
                  <c:v>-1.057E-2</c:v>
                </c:pt>
                <c:pt idx="6820">
                  <c:v>-1.0359999999999999E-2</c:v>
                </c:pt>
                <c:pt idx="6821">
                  <c:v>-1.0149999999999999E-2</c:v>
                </c:pt>
                <c:pt idx="6822">
                  <c:v>-9.8300000000000002E-3</c:v>
                </c:pt>
                <c:pt idx="6823">
                  <c:v>-9.5700000000000004E-3</c:v>
                </c:pt>
                <c:pt idx="6824">
                  <c:v>-9.1999999999999998E-3</c:v>
                </c:pt>
                <c:pt idx="6825">
                  <c:v>-8.94E-3</c:v>
                </c:pt>
                <c:pt idx="6826">
                  <c:v>-8.4600000000000005E-3</c:v>
                </c:pt>
                <c:pt idx="6827">
                  <c:v>-8.2500000000000004E-3</c:v>
                </c:pt>
                <c:pt idx="6828">
                  <c:v>-7.7799999999999996E-3</c:v>
                </c:pt>
                <c:pt idx="6829">
                  <c:v>-7.4099999999999999E-3</c:v>
                </c:pt>
                <c:pt idx="6830">
                  <c:v>-6.9300000000000004E-3</c:v>
                </c:pt>
                <c:pt idx="6831">
                  <c:v>-6.62E-3</c:v>
                </c:pt>
                <c:pt idx="6832">
                  <c:v>-6.1999999999999998E-3</c:v>
                </c:pt>
                <c:pt idx="6833">
                  <c:v>-5.8300000000000001E-3</c:v>
                </c:pt>
                <c:pt idx="6834">
                  <c:v>-5.4599999999999996E-3</c:v>
                </c:pt>
                <c:pt idx="6835">
                  <c:v>-5.1399999999999996E-3</c:v>
                </c:pt>
                <c:pt idx="6836">
                  <c:v>-4.8300000000000001E-3</c:v>
                </c:pt>
                <c:pt idx="6837">
                  <c:v>-4.5100000000000001E-3</c:v>
                </c:pt>
                <c:pt idx="6838">
                  <c:v>-4.1399999999999996E-3</c:v>
                </c:pt>
                <c:pt idx="6839">
                  <c:v>-3.98E-3</c:v>
                </c:pt>
                <c:pt idx="6840">
                  <c:v>-3.6700000000000001E-3</c:v>
                </c:pt>
                <c:pt idx="6841">
                  <c:v>-3.5100000000000001E-3</c:v>
                </c:pt>
                <c:pt idx="6842">
                  <c:v>-3.2399999999999998E-3</c:v>
                </c:pt>
                <c:pt idx="6843">
                  <c:v>-3.2399999999999998E-3</c:v>
                </c:pt>
                <c:pt idx="6844">
                  <c:v>-2.98E-3</c:v>
                </c:pt>
                <c:pt idx="6845">
                  <c:v>-2.9299999999999999E-3</c:v>
                </c:pt>
                <c:pt idx="6846">
                  <c:v>-2.82E-3</c:v>
                </c:pt>
                <c:pt idx="6847">
                  <c:v>-2.7200000000000002E-3</c:v>
                </c:pt>
                <c:pt idx="6848">
                  <c:v>-2.6099999999999999E-3</c:v>
                </c:pt>
                <c:pt idx="6849">
                  <c:v>-2.6099999999999999E-3</c:v>
                </c:pt>
                <c:pt idx="6850">
                  <c:v>-2.5600000000000002E-3</c:v>
                </c:pt>
                <c:pt idx="6851">
                  <c:v>-2.6700000000000001E-3</c:v>
                </c:pt>
                <c:pt idx="6852">
                  <c:v>-2.5600000000000002E-3</c:v>
                </c:pt>
                <c:pt idx="6853">
                  <c:v>-2.5600000000000002E-3</c:v>
                </c:pt>
                <c:pt idx="6854">
                  <c:v>-2.6099999999999999E-3</c:v>
                </c:pt>
                <c:pt idx="6855">
                  <c:v>-2.6099999999999999E-3</c:v>
                </c:pt>
                <c:pt idx="6856">
                  <c:v>-2.5600000000000002E-3</c:v>
                </c:pt>
                <c:pt idx="6857">
                  <c:v>-2.6099999999999999E-3</c:v>
                </c:pt>
                <c:pt idx="6858">
                  <c:v>-2.5600000000000002E-3</c:v>
                </c:pt>
                <c:pt idx="6859">
                  <c:v>-2.6099999999999999E-3</c:v>
                </c:pt>
                <c:pt idx="6860">
                  <c:v>-2.6700000000000001E-3</c:v>
                </c:pt>
                <c:pt idx="6861">
                  <c:v>-2.7200000000000002E-3</c:v>
                </c:pt>
                <c:pt idx="6862">
                  <c:v>-2.5600000000000002E-3</c:v>
                </c:pt>
                <c:pt idx="6863">
                  <c:v>-2.5600000000000002E-3</c:v>
                </c:pt>
                <c:pt idx="6864">
                  <c:v>-2.6099999999999999E-3</c:v>
                </c:pt>
                <c:pt idx="6865">
                  <c:v>-2.5100000000000001E-3</c:v>
                </c:pt>
                <c:pt idx="6866">
                  <c:v>-2.3999999999999998E-3</c:v>
                </c:pt>
                <c:pt idx="6867">
                  <c:v>-2.4499999999999999E-3</c:v>
                </c:pt>
                <c:pt idx="6868">
                  <c:v>-2.3E-3</c:v>
                </c:pt>
                <c:pt idx="6869">
                  <c:v>-2.2399999999999998E-3</c:v>
                </c:pt>
                <c:pt idx="6870">
                  <c:v>-2.1900000000000001E-3</c:v>
                </c:pt>
                <c:pt idx="6871">
                  <c:v>-2.0300000000000001E-3</c:v>
                </c:pt>
                <c:pt idx="6872">
                  <c:v>-1.8699999999999999E-3</c:v>
                </c:pt>
                <c:pt idx="6873">
                  <c:v>-1.7700000000000001E-3</c:v>
                </c:pt>
                <c:pt idx="6874">
                  <c:v>-1.5100000000000001E-3</c:v>
                </c:pt>
                <c:pt idx="6875">
                  <c:v>-1.2999999999999999E-3</c:v>
                </c:pt>
                <c:pt idx="6876">
                  <c:v>-1.08E-3</c:v>
                </c:pt>
                <c:pt idx="6877">
                  <c:v>-8.1999999999999998E-4</c:v>
                </c:pt>
                <c:pt idx="6878">
                  <c:v>-4.4999999999999999E-4</c:v>
                </c:pt>
                <c:pt idx="6879">
                  <c:v>-2.4000000000000001E-4</c:v>
                </c:pt>
                <c:pt idx="6880">
                  <c:v>6.9999999999999994E-5</c:v>
                </c:pt>
                <c:pt idx="6881">
                  <c:v>3.4000000000000002E-4</c:v>
                </c:pt>
                <c:pt idx="6882">
                  <c:v>7.1000000000000002E-4</c:v>
                </c:pt>
                <c:pt idx="6883">
                  <c:v>1.08E-3</c:v>
                </c:pt>
                <c:pt idx="6884">
                  <c:v>1.4400000000000001E-3</c:v>
                </c:pt>
                <c:pt idx="6885">
                  <c:v>1.7099999999999999E-3</c:v>
                </c:pt>
                <c:pt idx="6886">
                  <c:v>2.0200000000000001E-3</c:v>
                </c:pt>
                <c:pt idx="6887">
                  <c:v>2.2899999999999999E-3</c:v>
                </c:pt>
                <c:pt idx="6888">
                  <c:v>2.66E-3</c:v>
                </c:pt>
                <c:pt idx="6889">
                  <c:v>2.8700000000000002E-3</c:v>
                </c:pt>
                <c:pt idx="6890">
                  <c:v>3.0799999999999998E-3</c:v>
                </c:pt>
                <c:pt idx="6891">
                  <c:v>3.3899999999999998E-3</c:v>
                </c:pt>
                <c:pt idx="6892">
                  <c:v>3.6099999999999999E-3</c:v>
                </c:pt>
                <c:pt idx="6893">
                  <c:v>3.7100000000000002E-3</c:v>
                </c:pt>
                <c:pt idx="6894">
                  <c:v>3.8700000000000002E-3</c:v>
                </c:pt>
                <c:pt idx="6895">
                  <c:v>3.9199999999999999E-3</c:v>
                </c:pt>
                <c:pt idx="6896">
                  <c:v>3.9699999999999996E-3</c:v>
                </c:pt>
                <c:pt idx="6897">
                  <c:v>3.9199999999999999E-3</c:v>
                </c:pt>
                <c:pt idx="6898">
                  <c:v>3.8700000000000002E-3</c:v>
                </c:pt>
                <c:pt idx="6899">
                  <c:v>3.7599999999999999E-3</c:v>
                </c:pt>
                <c:pt idx="6900">
                  <c:v>3.6600000000000001E-3</c:v>
                </c:pt>
                <c:pt idx="6901">
                  <c:v>3.3899999999999998E-3</c:v>
                </c:pt>
                <c:pt idx="6902">
                  <c:v>3.0799999999999998E-3</c:v>
                </c:pt>
                <c:pt idx="6903">
                  <c:v>2.5999999999999999E-3</c:v>
                </c:pt>
                <c:pt idx="6904">
                  <c:v>2.2899999999999999E-3</c:v>
                </c:pt>
                <c:pt idx="6905">
                  <c:v>1.7099999999999999E-3</c:v>
                </c:pt>
                <c:pt idx="6906">
                  <c:v>1.1299999999999999E-3</c:v>
                </c:pt>
                <c:pt idx="6907">
                  <c:v>6.4999999999999997E-4</c:v>
                </c:pt>
                <c:pt idx="6908">
                  <c:v>2.0000000000000002E-5</c:v>
                </c:pt>
                <c:pt idx="6909">
                  <c:v>-6.0999999999999997E-4</c:v>
                </c:pt>
                <c:pt idx="6910">
                  <c:v>-1.2999999999999999E-3</c:v>
                </c:pt>
                <c:pt idx="6911">
                  <c:v>-1.9300000000000001E-3</c:v>
                </c:pt>
                <c:pt idx="6912">
                  <c:v>-2.6700000000000001E-3</c:v>
                </c:pt>
                <c:pt idx="6913">
                  <c:v>-3.2399999999999998E-3</c:v>
                </c:pt>
                <c:pt idx="6914">
                  <c:v>-3.9300000000000003E-3</c:v>
                </c:pt>
                <c:pt idx="6915">
                  <c:v>-4.5100000000000001E-3</c:v>
                </c:pt>
                <c:pt idx="6916">
                  <c:v>-5.1399999999999996E-3</c:v>
                </c:pt>
                <c:pt idx="6917">
                  <c:v>-5.77E-3</c:v>
                </c:pt>
                <c:pt idx="6918">
                  <c:v>-6.2500000000000003E-3</c:v>
                </c:pt>
                <c:pt idx="6919">
                  <c:v>-6.7799999999999996E-3</c:v>
                </c:pt>
                <c:pt idx="6920">
                  <c:v>-7.2500000000000004E-3</c:v>
                </c:pt>
                <c:pt idx="6921">
                  <c:v>-7.6699999999999997E-3</c:v>
                </c:pt>
                <c:pt idx="6922">
                  <c:v>-7.9900000000000006E-3</c:v>
                </c:pt>
                <c:pt idx="6923">
                  <c:v>-8.2000000000000007E-3</c:v>
                </c:pt>
                <c:pt idx="6924">
                  <c:v>-8.4600000000000005E-3</c:v>
                </c:pt>
                <c:pt idx="6925">
                  <c:v>-8.6199999999999992E-3</c:v>
                </c:pt>
                <c:pt idx="6926">
                  <c:v>-8.5699999999999995E-3</c:v>
                </c:pt>
                <c:pt idx="6927">
                  <c:v>-8.5699999999999995E-3</c:v>
                </c:pt>
                <c:pt idx="6928">
                  <c:v>-8.5100000000000002E-3</c:v>
                </c:pt>
                <c:pt idx="6929">
                  <c:v>-8.2500000000000004E-3</c:v>
                </c:pt>
                <c:pt idx="6930">
                  <c:v>-8.0400000000000003E-3</c:v>
                </c:pt>
                <c:pt idx="6931">
                  <c:v>-7.8300000000000002E-3</c:v>
                </c:pt>
                <c:pt idx="6932">
                  <c:v>-7.4599999999999996E-3</c:v>
                </c:pt>
                <c:pt idx="6933">
                  <c:v>-7.1399999999999996E-3</c:v>
                </c:pt>
                <c:pt idx="6934">
                  <c:v>-6.6699999999999997E-3</c:v>
                </c:pt>
                <c:pt idx="6935">
                  <c:v>-6.3E-3</c:v>
                </c:pt>
                <c:pt idx="6936">
                  <c:v>-5.7200000000000003E-3</c:v>
                </c:pt>
                <c:pt idx="6937">
                  <c:v>-5.1900000000000002E-3</c:v>
                </c:pt>
                <c:pt idx="6938">
                  <c:v>-4.7200000000000002E-3</c:v>
                </c:pt>
                <c:pt idx="6939">
                  <c:v>-4.1900000000000001E-3</c:v>
                </c:pt>
                <c:pt idx="6940">
                  <c:v>-3.6700000000000001E-3</c:v>
                </c:pt>
                <c:pt idx="6941">
                  <c:v>-3.14E-3</c:v>
                </c:pt>
                <c:pt idx="6942">
                  <c:v>-2.6099999999999999E-3</c:v>
                </c:pt>
                <c:pt idx="6943">
                  <c:v>-2.3E-3</c:v>
                </c:pt>
                <c:pt idx="6944">
                  <c:v>-1.8699999999999999E-3</c:v>
                </c:pt>
                <c:pt idx="6945">
                  <c:v>-1.5100000000000001E-3</c:v>
                </c:pt>
                <c:pt idx="6946">
                  <c:v>-1.14E-3</c:v>
                </c:pt>
                <c:pt idx="6947">
                  <c:v>-7.6999999999999996E-4</c:v>
                </c:pt>
                <c:pt idx="6948">
                  <c:v>-5.5999999999999995E-4</c:v>
                </c:pt>
                <c:pt idx="6949">
                  <c:v>-3.5E-4</c:v>
                </c:pt>
                <c:pt idx="6950">
                  <c:v>-1.9000000000000001E-4</c:v>
                </c:pt>
                <c:pt idx="6951">
                  <c:v>-1.3999999999999999E-4</c:v>
                </c:pt>
                <c:pt idx="6952">
                  <c:v>6.9999999999999994E-5</c:v>
                </c:pt>
                <c:pt idx="6953">
                  <c:v>2.0000000000000002E-5</c:v>
                </c:pt>
                <c:pt idx="6954">
                  <c:v>2.0000000000000002E-5</c:v>
                </c:pt>
                <c:pt idx="6955">
                  <c:v>-3.0000000000000001E-5</c:v>
                </c:pt>
                <c:pt idx="6956">
                  <c:v>-1.3999999999999999E-4</c:v>
                </c:pt>
                <c:pt idx="6957">
                  <c:v>-2.4000000000000001E-4</c:v>
                </c:pt>
                <c:pt idx="6958">
                  <c:v>-4.0000000000000002E-4</c:v>
                </c:pt>
                <c:pt idx="6959">
                  <c:v>-5.5999999999999995E-4</c:v>
                </c:pt>
                <c:pt idx="6960">
                  <c:v>-8.1999999999999998E-4</c:v>
                </c:pt>
                <c:pt idx="6961">
                  <c:v>-9.3000000000000005E-4</c:v>
                </c:pt>
                <c:pt idx="6962">
                  <c:v>-1.14E-3</c:v>
                </c:pt>
                <c:pt idx="6963">
                  <c:v>-1.4E-3</c:v>
                </c:pt>
                <c:pt idx="6964">
                  <c:v>-1.5100000000000001E-3</c:v>
                </c:pt>
                <c:pt idx="6965">
                  <c:v>-1.7700000000000001E-3</c:v>
                </c:pt>
                <c:pt idx="6966">
                  <c:v>-1.82E-3</c:v>
                </c:pt>
                <c:pt idx="6967">
                  <c:v>-2.0300000000000001E-3</c:v>
                </c:pt>
                <c:pt idx="6968">
                  <c:v>-2.0899999999999998E-3</c:v>
                </c:pt>
                <c:pt idx="6969">
                  <c:v>-2.2399999999999998E-3</c:v>
                </c:pt>
                <c:pt idx="6970">
                  <c:v>-2.3500000000000001E-3</c:v>
                </c:pt>
                <c:pt idx="6971">
                  <c:v>-2.3E-3</c:v>
                </c:pt>
                <c:pt idx="6972">
                  <c:v>-2.3999999999999998E-3</c:v>
                </c:pt>
                <c:pt idx="6973">
                  <c:v>-2.3999999999999998E-3</c:v>
                </c:pt>
                <c:pt idx="6974">
                  <c:v>-2.3500000000000001E-3</c:v>
                </c:pt>
                <c:pt idx="6975">
                  <c:v>-2.3500000000000001E-3</c:v>
                </c:pt>
                <c:pt idx="6976">
                  <c:v>-2.3E-3</c:v>
                </c:pt>
                <c:pt idx="6977">
                  <c:v>-2.3E-3</c:v>
                </c:pt>
                <c:pt idx="6978">
                  <c:v>-2.14E-3</c:v>
                </c:pt>
                <c:pt idx="6979">
                  <c:v>-2.14E-3</c:v>
                </c:pt>
                <c:pt idx="6980">
                  <c:v>-1.98E-3</c:v>
                </c:pt>
                <c:pt idx="6981">
                  <c:v>-1.98E-3</c:v>
                </c:pt>
                <c:pt idx="6982">
                  <c:v>-1.82E-3</c:v>
                </c:pt>
                <c:pt idx="6983">
                  <c:v>-1.82E-3</c:v>
                </c:pt>
                <c:pt idx="6984">
                  <c:v>-1.66E-3</c:v>
                </c:pt>
                <c:pt idx="6985">
                  <c:v>-1.7700000000000001E-3</c:v>
                </c:pt>
                <c:pt idx="6986">
                  <c:v>-1.6100000000000001E-3</c:v>
                </c:pt>
                <c:pt idx="6987">
                  <c:v>-1.6100000000000001E-3</c:v>
                </c:pt>
                <c:pt idx="6988">
                  <c:v>-1.56E-3</c:v>
                </c:pt>
                <c:pt idx="6989">
                  <c:v>-1.72E-3</c:v>
                </c:pt>
                <c:pt idx="6990">
                  <c:v>-1.72E-3</c:v>
                </c:pt>
                <c:pt idx="6991">
                  <c:v>-1.9300000000000001E-3</c:v>
                </c:pt>
                <c:pt idx="6992">
                  <c:v>-2.0300000000000001E-3</c:v>
                </c:pt>
                <c:pt idx="6993">
                  <c:v>-2.2399999999999998E-3</c:v>
                </c:pt>
                <c:pt idx="6994">
                  <c:v>-2.4499999999999999E-3</c:v>
                </c:pt>
                <c:pt idx="6995">
                  <c:v>-2.7699999999999999E-3</c:v>
                </c:pt>
                <c:pt idx="6996">
                  <c:v>-2.98E-3</c:v>
                </c:pt>
                <c:pt idx="6997">
                  <c:v>-3.46E-3</c:v>
                </c:pt>
                <c:pt idx="6998">
                  <c:v>-3.7699999999999999E-3</c:v>
                </c:pt>
                <c:pt idx="6999">
                  <c:v>-4.0899999999999999E-3</c:v>
                </c:pt>
                <c:pt idx="7000">
                  <c:v>-4.4600000000000004E-3</c:v>
                </c:pt>
                <c:pt idx="7001">
                  <c:v>-4.9800000000000001E-3</c:v>
                </c:pt>
                <c:pt idx="7002">
                  <c:v>-5.4099999999999999E-3</c:v>
                </c:pt>
                <c:pt idx="7003">
                  <c:v>-5.8799999999999998E-3</c:v>
                </c:pt>
                <c:pt idx="7004">
                  <c:v>-6.3E-3</c:v>
                </c:pt>
                <c:pt idx="7005">
                  <c:v>-6.7799999999999996E-3</c:v>
                </c:pt>
                <c:pt idx="7006">
                  <c:v>-7.2500000000000004E-3</c:v>
                </c:pt>
                <c:pt idx="7007">
                  <c:v>-7.7200000000000003E-3</c:v>
                </c:pt>
                <c:pt idx="7008">
                  <c:v>-8.1499999999999993E-3</c:v>
                </c:pt>
                <c:pt idx="7009">
                  <c:v>-8.5699999999999995E-3</c:v>
                </c:pt>
                <c:pt idx="7010">
                  <c:v>-8.94E-3</c:v>
                </c:pt>
                <c:pt idx="7011">
                  <c:v>-9.2999999999999992E-3</c:v>
                </c:pt>
                <c:pt idx="7012">
                  <c:v>-9.6699999999999998E-3</c:v>
                </c:pt>
                <c:pt idx="7013">
                  <c:v>-9.9399999999999992E-3</c:v>
                </c:pt>
                <c:pt idx="7014">
                  <c:v>-1.025E-2</c:v>
                </c:pt>
                <c:pt idx="7015">
                  <c:v>-1.0410000000000001E-2</c:v>
                </c:pt>
                <c:pt idx="7016">
                  <c:v>-1.052E-2</c:v>
                </c:pt>
                <c:pt idx="7017">
                  <c:v>-1.0670000000000001E-2</c:v>
                </c:pt>
                <c:pt idx="7018">
                  <c:v>-1.073E-2</c:v>
                </c:pt>
                <c:pt idx="7019">
                  <c:v>-1.073E-2</c:v>
                </c:pt>
                <c:pt idx="7020">
                  <c:v>-1.0619999999999999E-2</c:v>
                </c:pt>
                <c:pt idx="7021">
                  <c:v>-1.057E-2</c:v>
                </c:pt>
                <c:pt idx="7022">
                  <c:v>-1.0359999999999999E-2</c:v>
                </c:pt>
                <c:pt idx="7023">
                  <c:v>-1.0149999999999999E-2</c:v>
                </c:pt>
                <c:pt idx="7024">
                  <c:v>-9.8300000000000002E-3</c:v>
                </c:pt>
                <c:pt idx="7025">
                  <c:v>-9.41E-3</c:v>
                </c:pt>
                <c:pt idx="7026">
                  <c:v>-9.0900000000000009E-3</c:v>
                </c:pt>
                <c:pt idx="7027">
                  <c:v>-8.7200000000000003E-3</c:v>
                </c:pt>
                <c:pt idx="7028">
                  <c:v>-8.2000000000000007E-3</c:v>
                </c:pt>
                <c:pt idx="7029">
                  <c:v>-7.8799999999999999E-3</c:v>
                </c:pt>
                <c:pt idx="7030">
                  <c:v>-7.1399999999999996E-3</c:v>
                </c:pt>
                <c:pt idx="7031">
                  <c:v>-6.6699999999999997E-3</c:v>
                </c:pt>
                <c:pt idx="7032">
                  <c:v>-6.1399999999999996E-3</c:v>
                </c:pt>
                <c:pt idx="7033">
                  <c:v>-5.62E-3</c:v>
                </c:pt>
                <c:pt idx="7034">
                  <c:v>-5.0899999999999999E-3</c:v>
                </c:pt>
                <c:pt idx="7035">
                  <c:v>-4.5100000000000001E-3</c:v>
                </c:pt>
                <c:pt idx="7036">
                  <c:v>-3.8800000000000002E-3</c:v>
                </c:pt>
                <c:pt idx="7037">
                  <c:v>-3.3E-3</c:v>
                </c:pt>
                <c:pt idx="7038">
                  <c:v>-2.7200000000000002E-3</c:v>
                </c:pt>
                <c:pt idx="7039">
                  <c:v>-2.3E-3</c:v>
                </c:pt>
                <c:pt idx="7040">
                  <c:v>-1.7700000000000001E-3</c:v>
                </c:pt>
                <c:pt idx="7041">
                  <c:v>-1.2999999999999999E-3</c:v>
                </c:pt>
                <c:pt idx="7042">
                  <c:v>-8.1999999999999998E-4</c:v>
                </c:pt>
                <c:pt idx="7043">
                  <c:v>-4.0000000000000002E-4</c:v>
                </c:pt>
                <c:pt idx="7044">
                  <c:v>-3.0000000000000001E-5</c:v>
                </c:pt>
                <c:pt idx="7045">
                  <c:v>2.9E-4</c:v>
                </c:pt>
                <c:pt idx="7046">
                  <c:v>5.9999999999999995E-4</c:v>
                </c:pt>
                <c:pt idx="7047">
                  <c:v>8.0999999999999996E-4</c:v>
                </c:pt>
                <c:pt idx="7048">
                  <c:v>1.08E-3</c:v>
                </c:pt>
                <c:pt idx="7049">
                  <c:v>1.2899999999999999E-3</c:v>
                </c:pt>
                <c:pt idx="7050">
                  <c:v>1.4400000000000001E-3</c:v>
                </c:pt>
                <c:pt idx="7051">
                  <c:v>1.4400000000000001E-3</c:v>
                </c:pt>
                <c:pt idx="7052">
                  <c:v>1.6000000000000001E-3</c:v>
                </c:pt>
                <c:pt idx="7053">
                  <c:v>1.66E-3</c:v>
                </c:pt>
                <c:pt idx="7054">
                  <c:v>1.66E-3</c:v>
                </c:pt>
                <c:pt idx="7055">
                  <c:v>1.7099999999999999E-3</c:v>
                </c:pt>
                <c:pt idx="7056">
                  <c:v>1.5499999999999999E-3</c:v>
                </c:pt>
                <c:pt idx="7057">
                  <c:v>1.5E-3</c:v>
                </c:pt>
                <c:pt idx="7058">
                  <c:v>1.39E-3</c:v>
                </c:pt>
                <c:pt idx="7059">
                  <c:v>1.34E-3</c:v>
                </c:pt>
                <c:pt idx="7060">
                  <c:v>1.2899999999999999E-3</c:v>
                </c:pt>
                <c:pt idx="7061">
                  <c:v>1.08E-3</c:v>
                </c:pt>
                <c:pt idx="7062">
                  <c:v>1.08E-3</c:v>
                </c:pt>
                <c:pt idx="7063">
                  <c:v>9.7000000000000005E-4</c:v>
                </c:pt>
                <c:pt idx="7064">
                  <c:v>9.7000000000000005E-4</c:v>
                </c:pt>
                <c:pt idx="7065">
                  <c:v>7.6000000000000004E-4</c:v>
                </c:pt>
                <c:pt idx="7066">
                  <c:v>6.4999999999999997E-4</c:v>
                </c:pt>
                <c:pt idx="7067">
                  <c:v>7.1000000000000002E-4</c:v>
                </c:pt>
                <c:pt idx="7068">
                  <c:v>7.1000000000000002E-4</c:v>
                </c:pt>
                <c:pt idx="7069">
                  <c:v>5.9999999999999995E-4</c:v>
                </c:pt>
                <c:pt idx="7070">
                  <c:v>5.5000000000000003E-4</c:v>
                </c:pt>
                <c:pt idx="7071">
                  <c:v>5.9999999999999995E-4</c:v>
                </c:pt>
                <c:pt idx="7072">
                  <c:v>7.1000000000000002E-4</c:v>
                </c:pt>
                <c:pt idx="7073">
                  <c:v>7.1000000000000002E-4</c:v>
                </c:pt>
                <c:pt idx="7074">
                  <c:v>8.0999999999999996E-4</c:v>
                </c:pt>
                <c:pt idx="7075">
                  <c:v>8.0999999999999996E-4</c:v>
                </c:pt>
                <c:pt idx="7076">
                  <c:v>8.7000000000000001E-4</c:v>
                </c:pt>
                <c:pt idx="7077">
                  <c:v>9.7000000000000005E-4</c:v>
                </c:pt>
                <c:pt idx="7078">
                  <c:v>1.08E-3</c:v>
                </c:pt>
                <c:pt idx="7079">
                  <c:v>1.2899999999999999E-3</c:v>
                </c:pt>
                <c:pt idx="7080">
                  <c:v>1.4400000000000001E-3</c:v>
                </c:pt>
                <c:pt idx="7081">
                  <c:v>1.5E-3</c:v>
                </c:pt>
                <c:pt idx="7082">
                  <c:v>1.66E-3</c:v>
                </c:pt>
                <c:pt idx="7083">
                  <c:v>1.8699999999999999E-3</c:v>
                </c:pt>
                <c:pt idx="7084">
                  <c:v>2.0200000000000001E-3</c:v>
                </c:pt>
                <c:pt idx="7085">
                  <c:v>2.1299999999999999E-3</c:v>
                </c:pt>
                <c:pt idx="7086">
                  <c:v>2.2399999999999998E-3</c:v>
                </c:pt>
                <c:pt idx="7087">
                  <c:v>2.2899999999999999E-3</c:v>
                </c:pt>
                <c:pt idx="7088">
                  <c:v>2.3400000000000001E-3</c:v>
                </c:pt>
                <c:pt idx="7089">
                  <c:v>2.4499999999999999E-3</c:v>
                </c:pt>
                <c:pt idx="7090">
                  <c:v>2.5500000000000002E-3</c:v>
                </c:pt>
                <c:pt idx="7091">
                  <c:v>2.5999999999999999E-3</c:v>
                </c:pt>
                <c:pt idx="7092">
                  <c:v>2.4499999999999999E-3</c:v>
                </c:pt>
                <c:pt idx="7093">
                  <c:v>2.5000000000000001E-3</c:v>
                </c:pt>
                <c:pt idx="7094">
                  <c:v>2.5000000000000001E-3</c:v>
                </c:pt>
                <c:pt idx="7095">
                  <c:v>2.4499999999999999E-3</c:v>
                </c:pt>
                <c:pt idx="7096">
                  <c:v>2.3900000000000002E-3</c:v>
                </c:pt>
                <c:pt idx="7097">
                  <c:v>2.2899999999999999E-3</c:v>
                </c:pt>
                <c:pt idx="7098">
                  <c:v>2.1299999999999999E-3</c:v>
                </c:pt>
                <c:pt idx="7099">
                  <c:v>1.92E-3</c:v>
                </c:pt>
                <c:pt idx="7100">
                  <c:v>1.7600000000000001E-3</c:v>
                </c:pt>
                <c:pt idx="7101">
                  <c:v>1.5499999999999999E-3</c:v>
                </c:pt>
                <c:pt idx="7102">
                  <c:v>1.39E-3</c:v>
                </c:pt>
                <c:pt idx="7103">
                  <c:v>1.0200000000000001E-3</c:v>
                </c:pt>
                <c:pt idx="7104">
                  <c:v>8.0999999999999996E-4</c:v>
                </c:pt>
                <c:pt idx="7105">
                  <c:v>5.9999999999999995E-4</c:v>
                </c:pt>
                <c:pt idx="7106">
                  <c:v>3.4000000000000002E-4</c:v>
                </c:pt>
                <c:pt idx="7107">
                  <c:v>2.0000000000000002E-5</c:v>
                </c:pt>
                <c:pt idx="7108">
                  <c:v>-2.9E-4</c:v>
                </c:pt>
                <c:pt idx="7109">
                  <c:v>-6.0999999999999997E-4</c:v>
                </c:pt>
                <c:pt idx="7110">
                  <c:v>-9.3000000000000005E-4</c:v>
                </c:pt>
                <c:pt idx="7111">
                  <c:v>-1.24E-3</c:v>
                </c:pt>
                <c:pt idx="7112">
                  <c:v>-1.6100000000000001E-3</c:v>
                </c:pt>
                <c:pt idx="7113">
                  <c:v>-1.8699999999999999E-3</c:v>
                </c:pt>
                <c:pt idx="7114">
                  <c:v>-2.1900000000000001E-3</c:v>
                </c:pt>
                <c:pt idx="7115">
                  <c:v>-2.5600000000000002E-3</c:v>
                </c:pt>
                <c:pt idx="7116">
                  <c:v>-2.7699999999999999E-3</c:v>
                </c:pt>
                <c:pt idx="7117">
                  <c:v>-3.1900000000000001E-3</c:v>
                </c:pt>
                <c:pt idx="7118">
                  <c:v>-3.46E-3</c:v>
                </c:pt>
                <c:pt idx="7119">
                  <c:v>-3.7699999999999999E-3</c:v>
                </c:pt>
                <c:pt idx="7120">
                  <c:v>-4.0899999999999999E-3</c:v>
                </c:pt>
                <c:pt idx="7121">
                  <c:v>-4.2500000000000003E-3</c:v>
                </c:pt>
                <c:pt idx="7122">
                  <c:v>-4.5100000000000001E-3</c:v>
                </c:pt>
                <c:pt idx="7123">
                  <c:v>-4.6699999999999997E-3</c:v>
                </c:pt>
                <c:pt idx="7124">
                  <c:v>-4.9800000000000001E-3</c:v>
                </c:pt>
                <c:pt idx="7125">
                  <c:v>-5.1900000000000002E-3</c:v>
                </c:pt>
                <c:pt idx="7126">
                  <c:v>-5.5100000000000001E-3</c:v>
                </c:pt>
                <c:pt idx="7127">
                  <c:v>-5.6699999999999997E-3</c:v>
                </c:pt>
                <c:pt idx="7128">
                  <c:v>-5.77E-3</c:v>
                </c:pt>
                <c:pt idx="7129">
                  <c:v>-6.0899999999999999E-3</c:v>
                </c:pt>
                <c:pt idx="7130">
                  <c:v>-6.2500000000000003E-3</c:v>
                </c:pt>
                <c:pt idx="7131">
                  <c:v>-6.4099999999999999E-3</c:v>
                </c:pt>
                <c:pt idx="7132">
                  <c:v>-6.5100000000000002E-3</c:v>
                </c:pt>
                <c:pt idx="7133">
                  <c:v>-6.7799999999999996E-3</c:v>
                </c:pt>
                <c:pt idx="7134">
                  <c:v>-6.8300000000000001E-3</c:v>
                </c:pt>
                <c:pt idx="7135">
                  <c:v>-7.0400000000000003E-3</c:v>
                </c:pt>
                <c:pt idx="7136">
                  <c:v>-7.0899999999999999E-3</c:v>
                </c:pt>
                <c:pt idx="7137">
                  <c:v>-7.2500000000000004E-3</c:v>
                </c:pt>
                <c:pt idx="7138">
                  <c:v>-7.3000000000000001E-3</c:v>
                </c:pt>
                <c:pt idx="7139">
                  <c:v>-7.4099999999999999E-3</c:v>
                </c:pt>
                <c:pt idx="7140">
                  <c:v>-7.4099999999999999E-3</c:v>
                </c:pt>
                <c:pt idx="7141">
                  <c:v>-7.5700000000000003E-3</c:v>
                </c:pt>
                <c:pt idx="7142">
                  <c:v>-7.5700000000000003E-3</c:v>
                </c:pt>
                <c:pt idx="7143">
                  <c:v>-7.5700000000000003E-3</c:v>
                </c:pt>
                <c:pt idx="7144">
                  <c:v>-7.5100000000000002E-3</c:v>
                </c:pt>
                <c:pt idx="7145">
                  <c:v>-7.62E-3</c:v>
                </c:pt>
                <c:pt idx="7146">
                  <c:v>-7.6699999999999997E-3</c:v>
                </c:pt>
                <c:pt idx="7147">
                  <c:v>-7.5700000000000003E-3</c:v>
                </c:pt>
                <c:pt idx="7148">
                  <c:v>-7.4599999999999996E-3</c:v>
                </c:pt>
                <c:pt idx="7149">
                  <c:v>-7.4099999999999999E-3</c:v>
                </c:pt>
                <c:pt idx="7150">
                  <c:v>-7.3499999999999998E-3</c:v>
                </c:pt>
                <c:pt idx="7151">
                  <c:v>-7.2500000000000004E-3</c:v>
                </c:pt>
                <c:pt idx="7152">
                  <c:v>-7.1399999999999996E-3</c:v>
                </c:pt>
                <c:pt idx="7153">
                  <c:v>-7.0400000000000003E-3</c:v>
                </c:pt>
                <c:pt idx="7154">
                  <c:v>-6.8799999999999998E-3</c:v>
                </c:pt>
                <c:pt idx="7155">
                  <c:v>-6.7200000000000003E-3</c:v>
                </c:pt>
                <c:pt idx="7156">
                  <c:v>-6.6699999999999997E-3</c:v>
                </c:pt>
                <c:pt idx="7157">
                  <c:v>-6.4099999999999999E-3</c:v>
                </c:pt>
                <c:pt idx="7158">
                  <c:v>-6.2500000000000003E-3</c:v>
                </c:pt>
                <c:pt idx="7159">
                  <c:v>-6.0400000000000002E-3</c:v>
                </c:pt>
                <c:pt idx="7160">
                  <c:v>-5.8300000000000001E-3</c:v>
                </c:pt>
                <c:pt idx="7161">
                  <c:v>-5.6699999999999997E-3</c:v>
                </c:pt>
                <c:pt idx="7162">
                  <c:v>-5.5100000000000001E-3</c:v>
                </c:pt>
                <c:pt idx="7163">
                  <c:v>-5.3E-3</c:v>
                </c:pt>
                <c:pt idx="7164">
                  <c:v>-5.0400000000000002E-3</c:v>
                </c:pt>
                <c:pt idx="7165">
                  <c:v>-4.7200000000000002E-3</c:v>
                </c:pt>
                <c:pt idx="7166">
                  <c:v>-4.5599999999999998E-3</c:v>
                </c:pt>
                <c:pt idx="7167">
                  <c:v>-4.3499999999999997E-3</c:v>
                </c:pt>
                <c:pt idx="7168">
                  <c:v>-4.0899999999999999E-3</c:v>
                </c:pt>
                <c:pt idx="7169">
                  <c:v>-3.82E-3</c:v>
                </c:pt>
                <c:pt idx="7170">
                  <c:v>-3.5599999999999998E-3</c:v>
                </c:pt>
                <c:pt idx="7171">
                  <c:v>-3.3500000000000001E-3</c:v>
                </c:pt>
                <c:pt idx="7172">
                  <c:v>-3.0300000000000001E-3</c:v>
                </c:pt>
                <c:pt idx="7173">
                  <c:v>-2.7699999999999999E-3</c:v>
                </c:pt>
                <c:pt idx="7174">
                  <c:v>-2.5600000000000002E-3</c:v>
                </c:pt>
                <c:pt idx="7175">
                  <c:v>-2.3E-3</c:v>
                </c:pt>
                <c:pt idx="7176">
                  <c:v>-1.9300000000000001E-3</c:v>
                </c:pt>
                <c:pt idx="7177">
                  <c:v>-1.6100000000000001E-3</c:v>
                </c:pt>
                <c:pt idx="7178">
                  <c:v>-1.3500000000000001E-3</c:v>
                </c:pt>
                <c:pt idx="7179">
                  <c:v>-9.3000000000000005E-4</c:v>
                </c:pt>
                <c:pt idx="7180">
                  <c:v>-5.5999999999999995E-4</c:v>
                </c:pt>
                <c:pt idx="7181">
                  <c:v>-2.4000000000000001E-4</c:v>
                </c:pt>
                <c:pt idx="7182">
                  <c:v>2.3000000000000001E-4</c:v>
                </c:pt>
                <c:pt idx="7183">
                  <c:v>5.5000000000000003E-4</c:v>
                </c:pt>
                <c:pt idx="7184">
                  <c:v>9.2000000000000003E-4</c:v>
                </c:pt>
                <c:pt idx="7185">
                  <c:v>1.4400000000000001E-3</c:v>
                </c:pt>
                <c:pt idx="7186">
                  <c:v>1.8699999999999999E-3</c:v>
                </c:pt>
                <c:pt idx="7187">
                  <c:v>2.2399999999999998E-3</c:v>
                </c:pt>
                <c:pt idx="7188">
                  <c:v>2.7100000000000002E-3</c:v>
                </c:pt>
                <c:pt idx="7189">
                  <c:v>3.29E-3</c:v>
                </c:pt>
                <c:pt idx="7190">
                  <c:v>3.7100000000000002E-3</c:v>
                </c:pt>
                <c:pt idx="7191">
                  <c:v>4.1799999999999997E-3</c:v>
                </c:pt>
                <c:pt idx="7192">
                  <c:v>4.7600000000000003E-3</c:v>
                </c:pt>
                <c:pt idx="7193">
                  <c:v>5.2399999999999999E-3</c:v>
                </c:pt>
                <c:pt idx="7194">
                  <c:v>5.6600000000000001E-3</c:v>
                </c:pt>
                <c:pt idx="7195">
                  <c:v>6.13E-3</c:v>
                </c:pt>
                <c:pt idx="7196">
                  <c:v>6.6100000000000004E-3</c:v>
                </c:pt>
                <c:pt idx="7197">
                  <c:v>7.0800000000000004E-3</c:v>
                </c:pt>
                <c:pt idx="7198">
                  <c:v>7.5599999999999999E-3</c:v>
                </c:pt>
                <c:pt idx="7199">
                  <c:v>7.8700000000000003E-3</c:v>
                </c:pt>
                <c:pt idx="7200">
                  <c:v>8.0800000000000004E-3</c:v>
                </c:pt>
                <c:pt idx="7201">
                  <c:v>8.3999999999999995E-3</c:v>
                </c:pt>
                <c:pt idx="7202">
                  <c:v>8.77E-3</c:v>
                </c:pt>
                <c:pt idx="7203">
                  <c:v>8.8699999999999994E-3</c:v>
                </c:pt>
                <c:pt idx="7204">
                  <c:v>9.0900000000000009E-3</c:v>
                </c:pt>
                <c:pt idx="7205">
                  <c:v>9.1400000000000006E-3</c:v>
                </c:pt>
                <c:pt idx="7206">
                  <c:v>9.0900000000000009E-3</c:v>
                </c:pt>
                <c:pt idx="7207">
                  <c:v>9.0299999999999998E-3</c:v>
                </c:pt>
                <c:pt idx="7208">
                  <c:v>8.9800000000000001E-3</c:v>
                </c:pt>
                <c:pt idx="7209">
                  <c:v>8.7200000000000003E-3</c:v>
                </c:pt>
                <c:pt idx="7210">
                  <c:v>8.5100000000000002E-3</c:v>
                </c:pt>
                <c:pt idx="7211">
                  <c:v>8.2400000000000008E-3</c:v>
                </c:pt>
                <c:pt idx="7212">
                  <c:v>7.8200000000000006E-3</c:v>
                </c:pt>
                <c:pt idx="7213">
                  <c:v>7.2899999999999996E-3</c:v>
                </c:pt>
                <c:pt idx="7214">
                  <c:v>6.77E-3</c:v>
                </c:pt>
                <c:pt idx="7215">
                  <c:v>6.2399999999999999E-3</c:v>
                </c:pt>
                <c:pt idx="7216">
                  <c:v>5.6100000000000004E-3</c:v>
                </c:pt>
                <c:pt idx="7217">
                  <c:v>4.8700000000000002E-3</c:v>
                </c:pt>
                <c:pt idx="7218">
                  <c:v>4.1799999999999997E-3</c:v>
                </c:pt>
                <c:pt idx="7219">
                  <c:v>3.29E-3</c:v>
                </c:pt>
                <c:pt idx="7220">
                  <c:v>2.66E-3</c:v>
                </c:pt>
                <c:pt idx="7221">
                  <c:v>1.66E-3</c:v>
                </c:pt>
                <c:pt idx="7222">
                  <c:v>7.1000000000000002E-4</c:v>
                </c:pt>
                <c:pt idx="7223">
                  <c:v>-1.9000000000000001E-4</c:v>
                </c:pt>
                <c:pt idx="7224">
                  <c:v>-1.08E-3</c:v>
                </c:pt>
                <c:pt idx="7225">
                  <c:v>-1.98E-3</c:v>
                </c:pt>
                <c:pt idx="7226">
                  <c:v>-2.9299999999999999E-3</c:v>
                </c:pt>
                <c:pt idx="7227">
                  <c:v>-3.7699999999999999E-3</c:v>
                </c:pt>
                <c:pt idx="7228">
                  <c:v>-4.6699999999999997E-3</c:v>
                </c:pt>
                <c:pt idx="7229">
                  <c:v>-5.5599999999999998E-3</c:v>
                </c:pt>
                <c:pt idx="7230">
                  <c:v>-6.3E-3</c:v>
                </c:pt>
                <c:pt idx="7231">
                  <c:v>-7.0899999999999999E-3</c:v>
                </c:pt>
                <c:pt idx="7232">
                  <c:v>-7.9299999999999995E-3</c:v>
                </c:pt>
                <c:pt idx="7233">
                  <c:v>-8.4600000000000005E-3</c:v>
                </c:pt>
                <c:pt idx="7234">
                  <c:v>-9.0399999999999994E-3</c:v>
                </c:pt>
                <c:pt idx="7235">
                  <c:v>-9.7300000000000008E-3</c:v>
                </c:pt>
                <c:pt idx="7236">
                  <c:v>-1.0200000000000001E-2</c:v>
                </c:pt>
                <c:pt idx="7237">
                  <c:v>-1.0670000000000001E-2</c:v>
                </c:pt>
                <c:pt idx="7238">
                  <c:v>-1.099E-2</c:v>
                </c:pt>
                <c:pt idx="7239">
                  <c:v>-1.1520000000000001E-2</c:v>
                </c:pt>
                <c:pt idx="7240">
                  <c:v>-1.1730000000000001E-2</c:v>
                </c:pt>
                <c:pt idx="7241">
                  <c:v>-1.1939999999999999E-2</c:v>
                </c:pt>
                <c:pt idx="7242">
                  <c:v>-1.21E-2</c:v>
                </c:pt>
                <c:pt idx="7243">
                  <c:v>-1.226E-2</c:v>
                </c:pt>
                <c:pt idx="7244">
                  <c:v>-1.231E-2</c:v>
                </c:pt>
                <c:pt idx="7245">
                  <c:v>-1.226E-2</c:v>
                </c:pt>
                <c:pt idx="7246">
                  <c:v>-1.226E-2</c:v>
                </c:pt>
                <c:pt idx="7247">
                  <c:v>-1.2149999999999999E-2</c:v>
                </c:pt>
                <c:pt idx="7248">
                  <c:v>-1.1990000000000001E-2</c:v>
                </c:pt>
                <c:pt idx="7249">
                  <c:v>-1.1939999999999999E-2</c:v>
                </c:pt>
                <c:pt idx="7250">
                  <c:v>-1.1730000000000001E-2</c:v>
                </c:pt>
                <c:pt idx="7251">
                  <c:v>-1.1520000000000001E-2</c:v>
                </c:pt>
                <c:pt idx="7252">
                  <c:v>-1.1310000000000001E-2</c:v>
                </c:pt>
                <c:pt idx="7253">
                  <c:v>-1.1039999999999999E-2</c:v>
                </c:pt>
                <c:pt idx="7254">
                  <c:v>-1.0829999999999999E-2</c:v>
                </c:pt>
                <c:pt idx="7255">
                  <c:v>-1.057E-2</c:v>
                </c:pt>
                <c:pt idx="7256">
                  <c:v>-1.031E-2</c:v>
                </c:pt>
                <c:pt idx="7257">
                  <c:v>-1.009E-2</c:v>
                </c:pt>
                <c:pt idx="7258">
                  <c:v>-9.7800000000000005E-3</c:v>
                </c:pt>
                <c:pt idx="7259">
                  <c:v>-9.4599999999999997E-3</c:v>
                </c:pt>
                <c:pt idx="7260">
                  <c:v>-9.1999999999999998E-3</c:v>
                </c:pt>
                <c:pt idx="7261">
                  <c:v>-8.9899999999999997E-3</c:v>
                </c:pt>
                <c:pt idx="7262">
                  <c:v>-8.6199999999999992E-3</c:v>
                </c:pt>
                <c:pt idx="7263">
                  <c:v>-8.4100000000000008E-3</c:v>
                </c:pt>
                <c:pt idx="7264">
                  <c:v>-8.09E-3</c:v>
                </c:pt>
                <c:pt idx="7265">
                  <c:v>-7.8799999999999999E-3</c:v>
                </c:pt>
                <c:pt idx="7266">
                  <c:v>-7.5100000000000002E-3</c:v>
                </c:pt>
                <c:pt idx="7267">
                  <c:v>-7.2500000000000004E-3</c:v>
                </c:pt>
                <c:pt idx="7268">
                  <c:v>-6.9300000000000004E-3</c:v>
                </c:pt>
                <c:pt idx="7269">
                  <c:v>-6.6699999999999997E-3</c:v>
                </c:pt>
                <c:pt idx="7270">
                  <c:v>-6.4099999999999999E-3</c:v>
                </c:pt>
                <c:pt idx="7271">
                  <c:v>-6.1399999999999996E-3</c:v>
                </c:pt>
                <c:pt idx="7272">
                  <c:v>-5.8799999999999998E-3</c:v>
                </c:pt>
                <c:pt idx="7273">
                  <c:v>-5.5599999999999998E-3</c:v>
                </c:pt>
                <c:pt idx="7274">
                  <c:v>-5.0899999999999999E-3</c:v>
                </c:pt>
                <c:pt idx="7275">
                  <c:v>-4.7699999999999999E-3</c:v>
                </c:pt>
                <c:pt idx="7276">
                  <c:v>-4.4000000000000003E-3</c:v>
                </c:pt>
                <c:pt idx="7277">
                  <c:v>-4.1399999999999996E-3</c:v>
                </c:pt>
                <c:pt idx="7278">
                  <c:v>-3.7200000000000002E-3</c:v>
                </c:pt>
                <c:pt idx="7279">
                  <c:v>-3.3999999999999998E-3</c:v>
                </c:pt>
                <c:pt idx="7280">
                  <c:v>-2.98E-3</c:v>
                </c:pt>
                <c:pt idx="7281">
                  <c:v>-2.6099999999999999E-3</c:v>
                </c:pt>
                <c:pt idx="7282">
                  <c:v>-2.1900000000000001E-3</c:v>
                </c:pt>
                <c:pt idx="7283">
                  <c:v>-1.82E-3</c:v>
                </c:pt>
                <c:pt idx="7284">
                  <c:v>-1.4E-3</c:v>
                </c:pt>
                <c:pt idx="7285">
                  <c:v>-9.7999999999999997E-4</c:v>
                </c:pt>
                <c:pt idx="7286">
                  <c:v>-5.5999999999999995E-4</c:v>
                </c:pt>
                <c:pt idx="7287">
                  <c:v>-8.0000000000000007E-5</c:v>
                </c:pt>
                <c:pt idx="7288">
                  <c:v>3.4000000000000002E-4</c:v>
                </c:pt>
                <c:pt idx="7289">
                  <c:v>7.1000000000000002E-4</c:v>
                </c:pt>
                <c:pt idx="7290">
                  <c:v>1.08E-3</c:v>
                </c:pt>
                <c:pt idx="7291">
                  <c:v>1.6000000000000001E-3</c:v>
                </c:pt>
                <c:pt idx="7292">
                  <c:v>1.92E-3</c:v>
                </c:pt>
                <c:pt idx="7293">
                  <c:v>2.3900000000000002E-3</c:v>
                </c:pt>
                <c:pt idx="7294">
                  <c:v>2.7100000000000002E-3</c:v>
                </c:pt>
                <c:pt idx="7295">
                  <c:v>3.0300000000000001E-3</c:v>
                </c:pt>
                <c:pt idx="7296">
                  <c:v>3.3899999999999998E-3</c:v>
                </c:pt>
                <c:pt idx="7297">
                  <c:v>3.7100000000000002E-3</c:v>
                </c:pt>
                <c:pt idx="7298">
                  <c:v>4.13E-3</c:v>
                </c:pt>
                <c:pt idx="7299">
                  <c:v>4.3400000000000001E-3</c:v>
                </c:pt>
                <c:pt idx="7300">
                  <c:v>4.6100000000000004E-3</c:v>
                </c:pt>
                <c:pt idx="7301">
                  <c:v>4.9800000000000001E-3</c:v>
                </c:pt>
                <c:pt idx="7302">
                  <c:v>5.2900000000000004E-3</c:v>
                </c:pt>
                <c:pt idx="7303">
                  <c:v>5.4999999999999997E-3</c:v>
                </c:pt>
                <c:pt idx="7304">
                  <c:v>5.77E-3</c:v>
                </c:pt>
                <c:pt idx="7305">
                  <c:v>5.9199999999999999E-3</c:v>
                </c:pt>
                <c:pt idx="7306">
                  <c:v>6.1900000000000002E-3</c:v>
                </c:pt>
                <c:pt idx="7307">
                  <c:v>6.45E-3</c:v>
                </c:pt>
                <c:pt idx="7308">
                  <c:v>6.6100000000000004E-3</c:v>
                </c:pt>
                <c:pt idx="7309">
                  <c:v>6.8700000000000002E-3</c:v>
                </c:pt>
                <c:pt idx="7310">
                  <c:v>7.0800000000000004E-3</c:v>
                </c:pt>
                <c:pt idx="7311">
                  <c:v>7.1900000000000002E-3</c:v>
                </c:pt>
                <c:pt idx="7312">
                  <c:v>7.4000000000000003E-3</c:v>
                </c:pt>
                <c:pt idx="7313">
                  <c:v>7.6099999999999996E-3</c:v>
                </c:pt>
                <c:pt idx="7314">
                  <c:v>7.6600000000000001E-3</c:v>
                </c:pt>
                <c:pt idx="7315">
                  <c:v>7.8200000000000006E-3</c:v>
                </c:pt>
                <c:pt idx="7316">
                  <c:v>7.8200000000000006E-3</c:v>
                </c:pt>
                <c:pt idx="7317">
                  <c:v>7.8700000000000003E-3</c:v>
                </c:pt>
                <c:pt idx="7318">
                  <c:v>7.8700000000000003E-3</c:v>
                </c:pt>
                <c:pt idx="7319">
                  <c:v>7.8700000000000003E-3</c:v>
                </c:pt>
                <c:pt idx="7320">
                  <c:v>7.8700000000000003E-3</c:v>
                </c:pt>
                <c:pt idx="7321">
                  <c:v>7.7200000000000003E-3</c:v>
                </c:pt>
                <c:pt idx="7322">
                  <c:v>7.7200000000000003E-3</c:v>
                </c:pt>
                <c:pt idx="7323">
                  <c:v>7.6099999999999996E-3</c:v>
                </c:pt>
                <c:pt idx="7324">
                  <c:v>7.4000000000000003E-3</c:v>
                </c:pt>
                <c:pt idx="7325">
                  <c:v>7.1399999999999996E-3</c:v>
                </c:pt>
                <c:pt idx="7326">
                  <c:v>6.9800000000000001E-3</c:v>
                </c:pt>
                <c:pt idx="7327">
                  <c:v>6.6100000000000004E-3</c:v>
                </c:pt>
                <c:pt idx="7328">
                  <c:v>6.2899999999999996E-3</c:v>
                </c:pt>
                <c:pt idx="7329">
                  <c:v>5.8700000000000002E-3</c:v>
                </c:pt>
                <c:pt idx="7330">
                  <c:v>5.45E-3</c:v>
                </c:pt>
                <c:pt idx="7331">
                  <c:v>4.9800000000000001E-3</c:v>
                </c:pt>
                <c:pt idx="7332">
                  <c:v>4.4999999999999997E-3</c:v>
                </c:pt>
                <c:pt idx="7333">
                  <c:v>3.9199999999999999E-3</c:v>
                </c:pt>
                <c:pt idx="7334">
                  <c:v>3.3400000000000001E-3</c:v>
                </c:pt>
                <c:pt idx="7335">
                  <c:v>2.66E-3</c:v>
                </c:pt>
                <c:pt idx="7336">
                  <c:v>2.0799999999999998E-3</c:v>
                </c:pt>
                <c:pt idx="7337">
                  <c:v>1.1800000000000001E-3</c:v>
                </c:pt>
                <c:pt idx="7338">
                  <c:v>5.5000000000000003E-4</c:v>
                </c:pt>
                <c:pt idx="7339">
                  <c:v>-1.9000000000000001E-4</c:v>
                </c:pt>
                <c:pt idx="7340">
                  <c:v>-9.7999999999999997E-4</c:v>
                </c:pt>
                <c:pt idx="7341">
                  <c:v>-1.66E-3</c:v>
                </c:pt>
                <c:pt idx="7342">
                  <c:v>-2.5600000000000002E-3</c:v>
                </c:pt>
                <c:pt idx="7343">
                  <c:v>-3.3E-3</c:v>
                </c:pt>
                <c:pt idx="7344">
                  <c:v>-4.0899999999999999E-3</c:v>
                </c:pt>
                <c:pt idx="7345">
                  <c:v>-4.9300000000000004E-3</c:v>
                </c:pt>
                <c:pt idx="7346">
                  <c:v>-5.62E-3</c:v>
                </c:pt>
                <c:pt idx="7347">
                  <c:v>-6.4099999999999999E-3</c:v>
                </c:pt>
                <c:pt idx="7348">
                  <c:v>-7.0899999999999999E-3</c:v>
                </c:pt>
                <c:pt idx="7349">
                  <c:v>-7.7799999999999996E-3</c:v>
                </c:pt>
                <c:pt idx="7350">
                  <c:v>-8.5699999999999995E-3</c:v>
                </c:pt>
                <c:pt idx="7351">
                  <c:v>-9.0399999999999994E-3</c:v>
                </c:pt>
                <c:pt idx="7352">
                  <c:v>-9.6200000000000001E-3</c:v>
                </c:pt>
                <c:pt idx="7353">
                  <c:v>-1.031E-2</c:v>
                </c:pt>
                <c:pt idx="7354">
                  <c:v>-1.078E-2</c:v>
                </c:pt>
                <c:pt idx="7355">
                  <c:v>-1.12E-2</c:v>
                </c:pt>
                <c:pt idx="7356">
                  <c:v>-1.157E-2</c:v>
                </c:pt>
                <c:pt idx="7357">
                  <c:v>-1.204E-2</c:v>
                </c:pt>
                <c:pt idx="7358">
                  <c:v>-1.2359999999999999E-2</c:v>
                </c:pt>
                <c:pt idx="7359">
                  <c:v>-1.257E-2</c:v>
                </c:pt>
                <c:pt idx="7360">
                  <c:v>-1.2840000000000001E-2</c:v>
                </c:pt>
                <c:pt idx="7361">
                  <c:v>-1.3100000000000001E-2</c:v>
                </c:pt>
                <c:pt idx="7362">
                  <c:v>-1.32E-2</c:v>
                </c:pt>
                <c:pt idx="7363">
                  <c:v>-1.3259999999999999E-2</c:v>
                </c:pt>
                <c:pt idx="7364">
                  <c:v>-1.336E-2</c:v>
                </c:pt>
                <c:pt idx="7365">
                  <c:v>-1.336E-2</c:v>
                </c:pt>
                <c:pt idx="7366">
                  <c:v>-1.341E-2</c:v>
                </c:pt>
                <c:pt idx="7367">
                  <c:v>-1.341E-2</c:v>
                </c:pt>
                <c:pt idx="7368">
                  <c:v>-1.3259999999999999E-2</c:v>
                </c:pt>
                <c:pt idx="7369">
                  <c:v>-1.3259999999999999E-2</c:v>
                </c:pt>
                <c:pt idx="7370">
                  <c:v>-1.3050000000000001E-2</c:v>
                </c:pt>
                <c:pt idx="7371">
                  <c:v>-1.299E-2</c:v>
                </c:pt>
                <c:pt idx="7372">
                  <c:v>-1.278E-2</c:v>
                </c:pt>
                <c:pt idx="7373">
                  <c:v>-1.2619999999999999E-2</c:v>
                </c:pt>
                <c:pt idx="7374">
                  <c:v>-1.247E-2</c:v>
                </c:pt>
                <c:pt idx="7375">
                  <c:v>-1.2200000000000001E-2</c:v>
                </c:pt>
                <c:pt idx="7376">
                  <c:v>-1.204E-2</c:v>
                </c:pt>
                <c:pt idx="7377">
                  <c:v>-1.1679999999999999E-2</c:v>
                </c:pt>
                <c:pt idx="7378">
                  <c:v>-1.1469999999999999E-2</c:v>
                </c:pt>
                <c:pt idx="7379">
                  <c:v>-1.12E-2</c:v>
                </c:pt>
                <c:pt idx="7380">
                  <c:v>-1.073E-2</c:v>
                </c:pt>
                <c:pt idx="7381">
                  <c:v>-1.0460000000000001E-2</c:v>
                </c:pt>
                <c:pt idx="7382">
                  <c:v>-1.009E-2</c:v>
                </c:pt>
                <c:pt idx="7383">
                  <c:v>-9.7300000000000008E-3</c:v>
                </c:pt>
                <c:pt idx="7384">
                  <c:v>-9.2499999999999995E-3</c:v>
                </c:pt>
                <c:pt idx="7385">
                  <c:v>-8.8299999999999993E-3</c:v>
                </c:pt>
                <c:pt idx="7386">
                  <c:v>-8.3599999999999994E-3</c:v>
                </c:pt>
                <c:pt idx="7387">
                  <c:v>-7.8300000000000002E-3</c:v>
                </c:pt>
                <c:pt idx="7388">
                  <c:v>-7.4599999999999996E-3</c:v>
                </c:pt>
                <c:pt idx="7389">
                  <c:v>-6.9300000000000004E-3</c:v>
                </c:pt>
                <c:pt idx="7390">
                  <c:v>-6.3E-3</c:v>
                </c:pt>
                <c:pt idx="7391">
                  <c:v>-5.77E-3</c:v>
                </c:pt>
                <c:pt idx="7392">
                  <c:v>-5.2500000000000003E-3</c:v>
                </c:pt>
                <c:pt idx="7393">
                  <c:v>-4.5599999999999998E-3</c:v>
                </c:pt>
                <c:pt idx="7394">
                  <c:v>-3.9300000000000003E-3</c:v>
                </c:pt>
                <c:pt idx="7395">
                  <c:v>-3.46E-3</c:v>
                </c:pt>
                <c:pt idx="7396">
                  <c:v>-2.7200000000000002E-3</c:v>
                </c:pt>
                <c:pt idx="7397">
                  <c:v>-2.1900000000000001E-3</c:v>
                </c:pt>
                <c:pt idx="7398">
                  <c:v>-1.56E-3</c:v>
                </c:pt>
                <c:pt idx="7399">
                  <c:v>-9.3000000000000005E-4</c:v>
                </c:pt>
                <c:pt idx="7400">
                  <c:v>-1.3999999999999999E-4</c:v>
                </c:pt>
                <c:pt idx="7401">
                  <c:v>3.8999999999999999E-4</c:v>
                </c:pt>
                <c:pt idx="7402">
                  <c:v>9.2000000000000003E-4</c:v>
                </c:pt>
                <c:pt idx="7403">
                  <c:v>1.5499999999999999E-3</c:v>
                </c:pt>
                <c:pt idx="7404">
                  <c:v>2.0200000000000001E-3</c:v>
                </c:pt>
                <c:pt idx="7405">
                  <c:v>2.5500000000000002E-3</c:v>
                </c:pt>
                <c:pt idx="7406">
                  <c:v>3.0300000000000001E-3</c:v>
                </c:pt>
                <c:pt idx="7407">
                  <c:v>3.4499999999999999E-3</c:v>
                </c:pt>
                <c:pt idx="7408">
                  <c:v>3.9199999999999999E-3</c:v>
                </c:pt>
                <c:pt idx="7409">
                  <c:v>4.2900000000000004E-3</c:v>
                </c:pt>
                <c:pt idx="7410">
                  <c:v>4.6100000000000004E-3</c:v>
                </c:pt>
                <c:pt idx="7411">
                  <c:v>4.7600000000000003E-3</c:v>
                </c:pt>
                <c:pt idx="7412">
                  <c:v>5.1900000000000002E-3</c:v>
                </c:pt>
                <c:pt idx="7413">
                  <c:v>5.2900000000000004E-3</c:v>
                </c:pt>
                <c:pt idx="7414">
                  <c:v>5.45E-3</c:v>
                </c:pt>
                <c:pt idx="7415">
                  <c:v>5.5500000000000002E-3</c:v>
                </c:pt>
                <c:pt idx="7416">
                  <c:v>5.7099999999999998E-3</c:v>
                </c:pt>
                <c:pt idx="7417">
                  <c:v>5.7099999999999998E-3</c:v>
                </c:pt>
                <c:pt idx="7418">
                  <c:v>5.7099999999999998E-3</c:v>
                </c:pt>
                <c:pt idx="7419">
                  <c:v>5.6600000000000001E-3</c:v>
                </c:pt>
                <c:pt idx="7420">
                  <c:v>5.6100000000000004E-3</c:v>
                </c:pt>
                <c:pt idx="7421">
                  <c:v>5.5500000000000002E-3</c:v>
                </c:pt>
                <c:pt idx="7422">
                  <c:v>5.4000000000000003E-3</c:v>
                </c:pt>
                <c:pt idx="7423">
                  <c:v>5.2900000000000004E-3</c:v>
                </c:pt>
                <c:pt idx="7424">
                  <c:v>4.9800000000000001E-3</c:v>
                </c:pt>
                <c:pt idx="7425">
                  <c:v>4.9199999999999999E-3</c:v>
                </c:pt>
                <c:pt idx="7426">
                  <c:v>4.7099999999999998E-3</c:v>
                </c:pt>
                <c:pt idx="7427">
                  <c:v>4.4999999999999997E-3</c:v>
                </c:pt>
                <c:pt idx="7428">
                  <c:v>4.4000000000000003E-3</c:v>
                </c:pt>
                <c:pt idx="7429">
                  <c:v>4.13E-3</c:v>
                </c:pt>
                <c:pt idx="7430">
                  <c:v>3.9199999999999999E-3</c:v>
                </c:pt>
                <c:pt idx="7431">
                  <c:v>3.7599999999999999E-3</c:v>
                </c:pt>
                <c:pt idx="7432">
                  <c:v>3.6600000000000001E-3</c:v>
                </c:pt>
                <c:pt idx="7433">
                  <c:v>3.5000000000000001E-3</c:v>
                </c:pt>
                <c:pt idx="7434">
                  <c:v>3.2399999999999998E-3</c:v>
                </c:pt>
                <c:pt idx="7435">
                  <c:v>3.2399999999999998E-3</c:v>
                </c:pt>
                <c:pt idx="7436">
                  <c:v>3.0300000000000001E-3</c:v>
                </c:pt>
                <c:pt idx="7437">
                  <c:v>3.0300000000000001E-3</c:v>
                </c:pt>
                <c:pt idx="7438">
                  <c:v>2.97E-3</c:v>
                </c:pt>
                <c:pt idx="7439">
                  <c:v>2.9199999999999999E-3</c:v>
                </c:pt>
                <c:pt idx="7440">
                  <c:v>2.9199999999999999E-3</c:v>
                </c:pt>
                <c:pt idx="7441">
                  <c:v>2.9199999999999999E-3</c:v>
                </c:pt>
                <c:pt idx="7442">
                  <c:v>3.0799999999999998E-3</c:v>
                </c:pt>
                <c:pt idx="7443">
                  <c:v>3.0799999999999998E-3</c:v>
                </c:pt>
                <c:pt idx="7444">
                  <c:v>3.1800000000000001E-3</c:v>
                </c:pt>
                <c:pt idx="7445">
                  <c:v>3.3400000000000001E-3</c:v>
                </c:pt>
                <c:pt idx="7446">
                  <c:v>3.29E-3</c:v>
                </c:pt>
                <c:pt idx="7447">
                  <c:v>3.4499999999999999E-3</c:v>
                </c:pt>
                <c:pt idx="7448">
                  <c:v>3.6600000000000001E-3</c:v>
                </c:pt>
                <c:pt idx="7449">
                  <c:v>3.7599999999999999E-3</c:v>
                </c:pt>
                <c:pt idx="7450">
                  <c:v>3.8700000000000002E-3</c:v>
                </c:pt>
                <c:pt idx="7451">
                  <c:v>4.0299999999999997E-3</c:v>
                </c:pt>
                <c:pt idx="7452">
                  <c:v>4.2399999999999998E-3</c:v>
                </c:pt>
                <c:pt idx="7453">
                  <c:v>4.3400000000000001E-3</c:v>
                </c:pt>
                <c:pt idx="7454">
                  <c:v>4.6100000000000004E-3</c:v>
                </c:pt>
                <c:pt idx="7455">
                  <c:v>4.6600000000000001E-3</c:v>
                </c:pt>
                <c:pt idx="7456">
                  <c:v>4.8199999999999996E-3</c:v>
                </c:pt>
                <c:pt idx="7457">
                  <c:v>5.0299999999999997E-3</c:v>
                </c:pt>
                <c:pt idx="7458">
                  <c:v>5.0800000000000003E-3</c:v>
                </c:pt>
                <c:pt idx="7459">
                  <c:v>5.13E-3</c:v>
                </c:pt>
                <c:pt idx="7460">
                  <c:v>5.1900000000000002E-3</c:v>
                </c:pt>
                <c:pt idx="7461">
                  <c:v>5.1900000000000002E-3</c:v>
                </c:pt>
                <c:pt idx="7462">
                  <c:v>5.2900000000000004E-3</c:v>
                </c:pt>
                <c:pt idx="7463">
                  <c:v>5.2399999999999999E-3</c:v>
                </c:pt>
                <c:pt idx="7464">
                  <c:v>5.13E-3</c:v>
                </c:pt>
                <c:pt idx="7465">
                  <c:v>5.0800000000000003E-3</c:v>
                </c:pt>
                <c:pt idx="7466">
                  <c:v>4.9199999999999999E-3</c:v>
                </c:pt>
                <c:pt idx="7467">
                  <c:v>4.7600000000000003E-3</c:v>
                </c:pt>
                <c:pt idx="7468">
                  <c:v>4.6100000000000004E-3</c:v>
                </c:pt>
                <c:pt idx="7469">
                  <c:v>4.2900000000000004E-3</c:v>
                </c:pt>
                <c:pt idx="7470">
                  <c:v>4.0299999999999997E-3</c:v>
                </c:pt>
                <c:pt idx="7471">
                  <c:v>3.6600000000000001E-3</c:v>
                </c:pt>
                <c:pt idx="7472">
                  <c:v>3.29E-3</c:v>
                </c:pt>
                <c:pt idx="7473">
                  <c:v>2.97E-3</c:v>
                </c:pt>
                <c:pt idx="7474">
                  <c:v>2.5500000000000002E-3</c:v>
                </c:pt>
                <c:pt idx="7475">
                  <c:v>2.0799999999999998E-3</c:v>
                </c:pt>
                <c:pt idx="7476">
                  <c:v>1.7600000000000001E-3</c:v>
                </c:pt>
                <c:pt idx="7477">
                  <c:v>1.1800000000000001E-3</c:v>
                </c:pt>
                <c:pt idx="7478">
                  <c:v>6.4999999999999997E-4</c:v>
                </c:pt>
                <c:pt idx="7479">
                  <c:v>1.2999999999999999E-4</c:v>
                </c:pt>
                <c:pt idx="7480">
                  <c:v>-2.4000000000000001E-4</c:v>
                </c:pt>
                <c:pt idx="7481">
                  <c:v>-7.6999999999999996E-4</c:v>
                </c:pt>
                <c:pt idx="7482">
                  <c:v>-1.3500000000000001E-3</c:v>
                </c:pt>
                <c:pt idx="7483">
                  <c:v>-1.66E-3</c:v>
                </c:pt>
                <c:pt idx="7484">
                  <c:v>-2.3E-3</c:v>
                </c:pt>
                <c:pt idx="7485">
                  <c:v>-2.6700000000000001E-3</c:v>
                </c:pt>
                <c:pt idx="7486">
                  <c:v>-3.1900000000000001E-3</c:v>
                </c:pt>
                <c:pt idx="7487">
                  <c:v>-3.5100000000000001E-3</c:v>
                </c:pt>
                <c:pt idx="7488">
                  <c:v>-3.98E-3</c:v>
                </c:pt>
                <c:pt idx="7489">
                  <c:v>-4.2500000000000003E-3</c:v>
                </c:pt>
                <c:pt idx="7490">
                  <c:v>-4.4600000000000004E-3</c:v>
                </c:pt>
                <c:pt idx="7491">
                  <c:v>-4.7200000000000002E-3</c:v>
                </c:pt>
                <c:pt idx="7492">
                  <c:v>-4.8799999999999998E-3</c:v>
                </c:pt>
                <c:pt idx="7493">
                  <c:v>-5.0400000000000002E-3</c:v>
                </c:pt>
                <c:pt idx="7494">
                  <c:v>-5.0899999999999999E-3</c:v>
                </c:pt>
                <c:pt idx="7495">
                  <c:v>-5.1900000000000002E-3</c:v>
                </c:pt>
                <c:pt idx="7496">
                  <c:v>-5.1399999999999996E-3</c:v>
                </c:pt>
                <c:pt idx="7497">
                  <c:v>-5.0400000000000002E-3</c:v>
                </c:pt>
                <c:pt idx="7498">
                  <c:v>-4.8300000000000001E-3</c:v>
                </c:pt>
                <c:pt idx="7499">
                  <c:v>-4.7200000000000002E-3</c:v>
                </c:pt>
                <c:pt idx="7500">
                  <c:v>-4.5100000000000001E-3</c:v>
                </c:pt>
                <c:pt idx="7501">
                  <c:v>-4.2500000000000003E-3</c:v>
                </c:pt>
                <c:pt idx="7502">
                  <c:v>-3.82E-3</c:v>
                </c:pt>
                <c:pt idx="7503">
                  <c:v>-3.6700000000000001E-3</c:v>
                </c:pt>
                <c:pt idx="7504">
                  <c:v>-3.2399999999999998E-3</c:v>
                </c:pt>
                <c:pt idx="7505">
                  <c:v>-2.8800000000000002E-3</c:v>
                </c:pt>
                <c:pt idx="7506">
                  <c:v>-2.4499999999999999E-3</c:v>
                </c:pt>
                <c:pt idx="7507">
                  <c:v>-1.98E-3</c:v>
                </c:pt>
                <c:pt idx="7508">
                  <c:v>-1.6100000000000001E-3</c:v>
                </c:pt>
                <c:pt idx="7509">
                  <c:v>-1.14E-3</c:v>
                </c:pt>
                <c:pt idx="7510">
                  <c:v>-6.6E-4</c:v>
                </c:pt>
                <c:pt idx="7511">
                  <c:v>-2.4000000000000001E-4</c:v>
                </c:pt>
                <c:pt idx="7512">
                  <c:v>1.8000000000000001E-4</c:v>
                </c:pt>
                <c:pt idx="7513">
                  <c:v>5.5000000000000003E-4</c:v>
                </c:pt>
                <c:pt idx="7514">
                  <c:v>9.7000000000000005E-4</c:v>
                </c:pt>
                <c:pt idx="7515">
                  <c:v>1.39E-3</c:v>
                </c:pt>
                <c:pt idx="7516">
                  <c:v>1.7600000000000001E-3</c:v>
                </c:pt>
                <c:pt idx="7517">
                  <c:v>2.1299999999999999E-3</c:v>
                </c:pt>
                <c:pt idx="7518">
                  <c:v>2.3400000000000001E-3</c:v>
                </c:pt>
                <c:pt idx="7519">
                  <c:v>2.5500000000000002E-3</c:v>
                </c:pt>
                <c:pt idx="7520">
                  <c:v>2.7599999999999999E-3</c:v>
                </c:pt>
                <c:pt idx="7521">
                  <c:v>3.0300000000000001E-3</c:v>
                </c:pt>
                <c:pt idx="7522">
                  <c:v>3.13E-3</c:v>
                </c:pt>
                <c:pt idx="7523">
                  <c:v>3.3400000000000001E-3</c:v>
                </c:pt>
                <c:pt idx="7524">
                  <c:v>3.3400000000000001E-3</c:v>
                </c:pt>
                <c:pt idx="7525">
                  <c:v>3.4499999999999999E-3</c:v>
                </c:pt>
                <c:pt idx="7526">
                  <c:v>3.5000000000000001E-3</c:v>
                </c:pt>
                <c:pt idx="7527">
                  <c:v>3.4499999999999999E-3</c:v>
                </c:pt>
                <c:pt idx="7528">
                  <c:v>3.4499999999999999E-3</c:v>
                </c:pt>
                <c:pt idx="7529">
                  <c:v>3.3899999999999998E-3</c:v>
                </c:pt>
                <c:pt idx="7530">
                  <c:v>3.3899999999999998E-3</c:v>
                </c:pt>
                <c:pt idx="7531">
                  <c:v>3.29E-3</c:v>
                </c:pt>
                <c:pt idx="7532">
                  <c:v>3.13E-3</c:v>
                </c:pt>
                <c:pt idx="7533">
                  <c:v>3.0300000000000001E-3</c:v>
                </c:pt>
                <c:pt idx="7534">
                  <c:v>2.8700000000000002E-3</c:v>
                </c:pt>
                <c:pt idx="7535">
                  <c:v>2.7100000000000002E-3</c:v>
                </c:pt>
                <c:pt idx="7536">
                  <c:v>2.5000000000000001E-3</c:v>
                </c:pt>
                <c:pt idx="7537">
                  <c:v>2.3400000000000001E-3</c:v>
                </c:pt>
                <c:pt idx="7538">
                  <c:v>2.1299999999999999E-3</c:v>
                </c:pt>
                <c:pt idx="7539">
                  <c:v>2.0200000000000001E-3</c:v>
                </c:pt>
                <c:pt idx="7540">
                  <c:v>1.7600000000000001E-3</c:v>
                </c:pt>
                <c:pt idx="7541">
                  <c:v>1.5E-3</c:v>
                </c:pt>
                <c:pt idx="7542">
                  <c:v>1.34E-3</c:v>
                </c:pt>
                <c:pt idx="7543">
                  <c:v>1.0200000000000001E-3</c:v>
                </c:pt>
                <c:pt idx="7544">
                  <c:v>8.7000000000000001E-4</c:v>
                </c:pt>
                <c:pt idx="7545">
                  <c:v>5.5000000000000003E-4</c:v>
                </c:pt>
                <c:pt idx="7546">
                  <c:v>2.9E-4</c:v>
                </c:pt>
                <c:pt idx="7547">
                  <c:v>2.0000000000000002E-5</c:v>
                </c:pt>
                <c:pt idx="7548">
                  <c:v>-1.9000000000000001E-4</c:v>
                </c:pt>
                <c:pt idx="7549">
                  <c:v>-5.0000000000000001E-4</c:v>
                </c:pt>
                <c:pt idx="7550">
                  <c:v>-8.1999999999999998E-4</c:v>
                </c:pt>
                <c:pt idx="7551">
                  <c:v>-1.0300000000000001E-3</c:v>
                </c:pt>
                <c:pt idx="7552">
                  <c:v>-1.4499999999999999E-3</c:v>
                </c:pt>
                <c:pt idx="7553">
                  <c:v>-1.7700000000000001E-3</c:v>
                </c:pt>
                <c:pt idx="7554">
                  <c:v>-2.0899999999999998E-3</c:v>
                </c:pt>
                <c:pt idx="7555">
                  <c:v>-2.4499999999999999E-3</c:v>
                </c:pt>
                <c:pt idx="7556">
                  <c:v>-2.7699999999999999E-3</c:v>
                </c:pt>
                <c:pt idx="7557">
                  <c:v>-3.0899999999999999E-3</c:v>
                </c:pt>
                <c:pt idx="7558">
                  <c:v>-3.3999999999999998E-3</c:v>
                </c:pt>
                <c:pt idx="7559">
                  <c:v>-3.82E-3</c:v>
                </c:pt>
                <c:pt idx="7560">
                  <c:v>-4.1399999999999996E-3</c:v>
                </c:pt>
                <c:pt idx="7561">
                  <c:v>-4.5599999999999998E-3</c:v>
                </c:pt>
                <c:pt idx="7562">
                  <c:v>-4.7699999999999999E-3</c:v>
                </c:pt>
                <c:pt idx="7563">
                  <c:v>-5.1399999999999996E-3</c:v>
                </c:pt>
                <c:pt idx="7564">
                  <c:v>-5.5599999999999998E-3</c:v>
                </c:pt>
                <c:pt idx="7565">
                  <c:v>-5.9300000000000004E-3</c:v>
                </c:pt>
                <c:pt idx="7566">
                  <c:v>-6.1399999999999996E-3</c:v>
                </c:pt>
                <c:pt idx="7567">
                  <c:v>-6.4599999999999996E-3</c:v>
                </c:pt>
                <c:pt idx="7568">
                  <c:v>-6.7799999999999996E-3</c:v>
                </c:pt>
                <c:pt idx="7569">
                  <c:v>-7.1399999999999996E-3</c:v>
                </c:pt>
                <c:pt idx="7570">
                  <c:v>-7.3499999999999998E-3</c:v>
                </c:pt>
                <c:pt idx="7571">
                  <c:v>-7.6699999999999997E-3</c:v>
                </c:pt>
                <c:pt idx="7572">
                  <c:v>-7.9299999999999995E-3</c:v>
                </c:pt>
                <c:pt idx="7573">
                  <c:v>-8.2500000000000004E-3</c:v>
                </c:pt>
                <c:pt idx="7574">
                  <c:v>-8.4100000000000008E-3</c:v>
                </c:pt>
                <c:pt idx="7575">
                  <c:v>-8.6199999999999992E-3</c:v>
                </c:pt>
                <c:pt idx="7576">
                  <c:v>-8.7799999999999996E-3</c:v>
                </c:pt>
                <c:pt idx="7577">
                  <c:v>-8.9899999999999997E-3</c:v>
                </c:pt>
                <c:pt idx="7578">
                  <c:v>-9.1999999999999998E-3</c:v>
                </c:pt>
                <c:pt idx="7579">
                  <c:v>-9.2499999999999995E-3</c:v>
                </c:pt>
                <c:pt idx="7580">
                  <c:v>-9.3600000000000003E-3</c:v>
                </c:pt>
                <c:pt idx="7581">
                  <c:v>-9.5700000000000004E-3</c:v>
                </c:pt>
                <c:pt idx="7582">
                  <c:v>-9.5700000000000004E-3</c:v>
                </c:pt>
                <c:pt idx="7583">
                  <c:v>-9.5700000000000004E-3</c:v>
                </c:pt>
                <c:pt idx="7584">
                  <c:v>-9.7300000000000008E-3</c:v>
                </c:pt>
                <c:pt idx="7585">
                  <c:v>-9.6699999999999998E-3</c:v>
                </c:pt>
                <c:pt idx="7586">
                  <c:v>-9.7300000000000008E-3</c:v>
                </c:pt>
                <c:pt idx="7587">
                  <c:v>-9.6699999999999998E-3</c:v>
                </c:pt>
                <c:pt idx="7588">
                  <c:v>-9.6200000000000001E-3</c:v>
                </c:pt>
                <c:pt idx="7589">
                  <c:v>-9.6200000000000001E-3</c:v>
                </c:pt>
                <c:pt idx="7590">
                  <c:v>-9.5700000000000004E-3</c:v>
                </c:pt>
                <c:pt idx="7591">
                  <c:v>-9.3600000000000003E-3</c:v>
                </c:pt>
                <c:pt idx="7592">
                  <c:v>-9.2999999999999992E-3</c:v>
                </c:pt>
                <c:pt idx="7593">
                  <c:v>-9.1999999999999998E-3</c:v>
                </c:pt>
                <c:pt idx="7594">
                  <c:v>-9.0399999999999994E-3</c:v>
                </c:pt>
                <c:pt idx="7595">
                  <c:v>-8.8800000000000007E-3</c:v>
                </c:pt>
                <c:pt idx="7596">
                  <c:v>-8.6700000000000006E-3</c:v>
                </c:pt>
                <c:pt idx="7597">
                  <c:v>-8.5100000000000002E-3</c:v>
                </c:pt>
                <c:pt idx="7598">
                  <c:v>-8.2000000000000007E-3</c:v>
                </c:pt>
                <c:pt idx="7599">
                  <c:v>-8.09E-3</c:v>
                </c:pt>
                <c:pt idx="7600">
                  <c:v>-7.8799999999999999E-3</c:v>
                </c:pt>
                <c:pt idx="7601">
                  <c:v>-7.5100000000000002E-3</c:v>
                </c:pt>
                <c:pt idx="7602">
                  <c:v>-7.3000000000000001E-3</c:v>
                </c:pt>
                <c:pt idx="7603">
                  <c:v>-6.9899999999999997E-3</c:v>
                </c:pt>
                <c:pt idx="7604">
                  <c:v>-6.7200000000000003E-3</c:v>
                </c:pt>
                <c:pt idx="7605">
                  <c:v>-6.5100000000000002E-3</c:v>
                </c:pt>
                <c:pt idx="7606">
                  <c:v>-6.3499999999999997E-3</c:v>
                </c:pt>
                <c:pt idx="7607">
                  <c:v>-6.0899999999999999E-3</c:v>
                </c:pt>
                <c:pt idx="7608">
                  <c:v>-5.8799999999999998E-3</c:v>
                </c:pt>
                <c:pt idx="7609">
                  <c:v>-5.62E-3</c:v>
                </c:pt>
                <c:pt idx="7610">
                  <c:v>-5.5100000000000001E-3</c:v>
                </c:pt>
                <c:pt idx="7611">
                  <c:v>-5.3E-3</c:v>
                </c:pt>
                <c:pt idx="7612">
                  <c:v>-5.0899999999999999E-3</c:v>
                </c:pt>
                <c:pt idx="7613">
                  <c:v>-5.0400000000000002E-3</c:v>
                </c:pt>
                <c:pt idx="7614">
                  <c:v>-4.8300000000000001E-3</c:v>
                </c:pt>
                <c:pt idx="7615">
                  <c:v>-4.8300000000000001E-3</c:v>
                </c:pt>
                <c:pt idx="7616">
                  <c:v>-4.7699999999999999E-3</c:v>
                </c:pt>
                <c:pt idx="7617">
                  <c:v>-4.7699999999999999E-3</c:v>
                </c:pt>
                <c:pt idx="7618">
                  <c:v>-4.8300000000000001E-3</c:v>
                </c:pt>
                <c:pt idx="7619">
                  <c:v>-4.9300000000000004E-3</c:v>
                </c:pt>
                <c:pt idx="7620">
                  <c:v>-4.9300000000000004E-3</c:v>
                </c:pt>
                <c:pt idx="7621">
                  <c:v>-5.1900000000000002E-3</c:v>
                </c:pt>
                <c:pt idx="7622">
                  <c:v>-5.1900000000000002E-3</c:v>
                </c:pt>
                <c:pt idx="7623">
                  <c:v>-5.4099999999999999E-3</c:v>
                </c:pt>
                <c:pt idx="7624">
                  <c:v>-5.4599999999999996E-3</c:v>
                </c:pt>
                <c:pt idx="7625">
                  <c:v>-5.6699999999999997E-3</c:v>
                </c:pt>
                <c:pt idx="7626">
                  <c:v>-5.8799999999999998E-3</c:v>
                </c:pt>
                <c:pt idx="7627">
                  <c:v>-5.9300000000000004E-3</c:v>
                </c:pt>
                <c:pt idx="7628">
                  <c:v>-6.3E-3</c:v>
                </c:pt>
                <c:pt idx="7629">
                  <c:v>-6.5100000000000002E-3</c:v>
                </c:pt>
                <c:pt idx="7630">
                  <c:v>-6.5599999999999999E-3</c:v>
                </c:pt>
                <c:pt idx="7631">
                  <c:v>-6.7200000000000003E-3</c:v>
                </c:pt>
                <c:pt idx="7632">
                  <c:v>-6.9300000000000004E-3</c:v>
                </c:pt>
                <c:pt idx="7633">
                  <c:v>-6.9899999999999997E-3</c:v>
                </c:pt>
                <c:pt idx="7634">
                  <c:v>-7.0899999999999999E-3</c:v>
                </c:pt>
                <c:pt idx="7635">
                  <c:v>-7.1999999999999998E-3</c:v>
                </c:pt>
                <c:pt idx="7636">
                  <c:v>-7.1399999999999996E-3</c:v>
                </c:pt>
                <c:pt idx="7637">
                  <c:v>-7.1399999999999996E-3</c:v>
                </c:pt>
                <c:pt idx="7638">
                  <c:v>-7.1999999999999998E-3</c:v>
                </c:pt>
                <c:pt idx="7639">
                  <c:v>-7.0899999999999999E-3</c:v>
                </c:pt>
                <c:pt idx="7640">
                  <c:v>-6.8300000000000001E-3</c:v>
                </c:pt>
                <c:pt idx="7641">
                  <c:v>-6.7799999999999996E-3</c:v>
                </c:pt>
                <c:pt idx="7642">
                  <c:v>-6.5100000000000002E-3</c:v>
                </c:pt>
                <c:pt idx="7643">
                  <c:v>-6.2500000000000003E-3</c:v>
                </c:pt>
                <c:pt idx="7644">
                  <c:v>-5.9300000000000004E-3</c:v>
                </c:pt>
                <c:pt idx="7645">
                  <c:v>-5.6699999999999997E-3</c:v>
                </c:pt>
                <c:pt idx="7646">
                  <c:v>-5.3499999999999997E-3</c:v>
                </c:pt>
                <c:pt idx="7647">
                  <c:v>-4.9300000000000004E-3</c:v>
                </c:pt>
                <c:pt idx="7648">
                  <c:v>-4.6699999999999997E-3</c:v>
                </c:pt>
                <c:pt idx="7649">
                  <c:v>-4.2500000000000003E-3</c:v>
                </c:pt>
                <c:pt idx="7650">
                  <c:v>-3.7699999999999999E-3</c:v>
                </c:pt>
                <c:pt idx="7651">
                  <c:v>-3.46E-3</c:v>
                </c:pt>
                <c:pt idx="7652">
                  <c:v>-3.0300000000000001E-3</c:v>
                </c:pt>
                <c:pt idx="7653">
                  <c:v>-2.7200000000000002E-3</c:v>
                </c:pt>
                <c:pt idx="7654">
                  <c:v>-2.3E-3</c:v>
                </c:pt>
                <c:pt idx="7655">
                  <c:v>-1.98E-3</c:v>
                </c:pt>
                <c:pt idx="7656">
                  <c:v>-1.56E-3</c:v>
                </c:pt>
                <c:pt idx="7657">
                  <c:v>-1.3500000000000001E-3</c:v>
                </c:pt>
                <c:pt idx="7658">
                  <c:v>-1.08E-3</c:v>
                </c:pt>
                <c:pt idx="7659">
                  <c:v>-7.6999999999999996E-4</c:v>
                </c:pt>
                <c:pt idx="7660">
                  <c:v>-6.0999999999999997E-4</c:v>
                </c:pt>
                <c:pt idx="7661">
                  <c:v>-4.4999999999999999E-4</c:v>
                </c:pt>
                <c:pt idx="7662">
                  <c:v>-3.5E-4</c:v>
                </c:pt>
                <c:pt idx="7663">
                  <c:v>-2.4000000000000001E-4</c:v>
                </c:pt>
                <c:pt idx="7664">
                  <c:v>-2.4000000000000001E-4</c:v>
                </c:pt>
                <c:pt idx="7665">
                  <c:v>-1.9000000000000001E-4</c:v>
                </c:pt>
                <c:pt idx="7666">
                  <c:v>-2.4000000000000001E-4</c:v>
                </c:pt>
                <c:pt idx="7667">
                  <c:v>-2.9E-4</c:v>
                </c:pt>
                <c:pt idx="7668">
                  <c:v>-3.5E-4</c:v>
                </c:pt>
                <c:pt idx="7669">
                  <c:v>-5.0000000000000001E-4</c:v>
                </c:pt>
                <c:pt idx="7670">
                  <c:v>-5.5999999999999995E-4</c:v>
                </c:pt>
                <c:pt idx="7671">
                  <c:v>-6.6E-4</c:v>
                </c:pt>
                <c:pt idx="7672">
                  <c:v>-8.1999999999999998E-4</c:v>
                </c:pt>
                <c:pt idx="7673">
                  <c:v>-9.3000000000000005E-4</c:v>
                </c:pt>
                <c:pt idx="7674">
                  <c:v>-1.08E-3</c:v>
                </c:pt>
                <c:pt idx="7675">
                  <c:v>-1.1900000000000001E-3</c:v>
                </c:pt>
                <c:pt idx="7676">
                  <c:v>-1.14E-3</c:v>
                </c:pt>
                <c:pt idx="7677">
                  <c:v>-1.3500000000000001E-3</c:v>
                </c:pt>
                <c:pt idx="7678">
                  <c:v>-1.4E-3</c:v>
                </c:pt>
                <c:pt idx="7679">
                  <c:v>-1.4E-3</c:v>
                </c:pt>
                <c:pt idx="7680">
                  <c:v>-1.4E-3</c:v>
                </c:pt>
                <c:pt idx="7681">
                  <c:v>-1.3500000000000001E-3</c:v>
                </c:pt>
                <c:pt idx="7682">
                  <c:v>-1.24E-3</c:v>
                </c:pt>
                <c:pt idx="7683">
                  <c:v>-1.08E-3</c:v>
                </c:pt>
                <c:pt idx="7684">
                  <c:v>-8.7000000000000001E-4</c:v>
                </c:pt>
                <c:pt idx="7685">
                  <c:v>-7.2000000000000005E-4</c:v>
                </c:pt>
                <c:pt idx="7686">
                  <c:v>-6.0999999999999997E-4</c:v>
                </c:pt>
                <c:pt idx="7687">
                  <c:v>-4.0000000000000002E-4</c:v>
                </c:pt>
                <c:pt idx="7688">
                  <c:v>-1.3999999999999999E-4</c:v>
                </c:pt>
                <c:pt idx="7689">
                  <c:v>1.8000000000000001E-4</c:v>
                </c:pt>
                <c:pt idx="7690">
                  <c:v>5.0000000000000001E-4</c:v>
                </c:pt>
                <c:pt idx="7691">
                  <c:v>8.7000000000000001E-4</c:v>
                </c:pt>
                <c:pt idx="7692">
                  <c:v>1.1800000000000001E-3</c:v>
                </c:pt>
                <c:pt idx="7693">
                  <c:v>1.5499999999999999E-3</c:v>
                </c:pt>
                <c:pt idx="7694">
                  <c:v>2.0200000000000001E-3</c:v>
                </c:pt>
                <c:pt idx="7695">
                  <c:v>2.3900000000000002E-3</c:v>
                </c:pt>
                <c:pt idx="7696">
                  <c:v>2.66E-3</c:v>
                </c:pt>
                <c:pt idx="7697">
                  <c:v>3.0799999999999998E-3</c:v>
                </c:pt>
                <c:pt idx="7698">
                  <c:v>3.4499999999999999E-3</c:v>
                </c:pt>
                <c:pt idx="7699">
                  <c:v>3.7599999999999999E-3</c:v>
                </c:pt>
                <c:pt idx="7700">
                  <c:v>4.13E-3</c:v>
                </c:pt>
                <c:pt idx="7701">
                  <c:v>4.45E-3</c:v>
                </c:pt>
                <c:pt idx="7702">
                  <c:v>4.7099999999999998E-3</c:v>
                </c:pt>
                <c:pt idx="7703">
                  <c:v>5.0299999999999997E-3</c:v>
                </c:pt>
                <c:pt idx="7704">
                  <c:v>5.2399999999999999E-3</c:v>
                </c:pt>
                <c:pt idx="7705">
                  <c:v>5.45E-3</c:v>
                </c:pt>
                <c:pt idx="7706">
                  <c:v>5.6100000000000004E-3</c:v>
                </c:pt>
                <c:pt idx="7707">
                  <c:v>5.77E-3</c:v>
                </c:pt>
                <c:pt idx="7708">
                  <c:v>5.9199999999999999E-3</c:v>
                </c:pt>
                <c:pt idx="7709">
                  <c:v>6.0800000000000003E-3</c:v>
                </c:pt>
                <c:pt idx="7710">
                  <c:v>6.13E-3</c:v>
                </c:pt>
                <c:pt idx="7711">
                  <c:v>6.13E-3</c:v>
                </c:pt>
                <c:pt idx="7712">
                  <c:v>6.2399999999999999E-3</c:v>
                </c:pt>
                <c:pt idx="7713">
                  <c:v>6.2399999999999999E-3</c:v>
                </c:pt>
                <c:pt idx="7714">
                  <c:v>6.2899999999999996E-3</c:v>
                </c:pt>
                <c:pt idx="7715">
                  <c:v>6.2899999999999996E-3</c:v>
                </c:pt>
                <c:pt idx="7716">
                  <c:v>6.3499999999999997E-3</c:v>
                </c:pt>
                <c:pt idx="7717">
                  <c:v>6.1900000000000002E-3</c:v>
                </c:pt>
                <c:pt idx="7718">
                  <c:v>6.1900000000000002E-3</c:v>
                </c:pt>
                <c:pt idx="7719">
                  <c:v>6.0800000000000003E-3</c:v>
                </c:pt>
                <c:pt idx="7720">
                  <c:v>5.9800000000000001E-3</c:v>
                </c:pt>
                <c:pt idx="7721">
                  <c:v>5.8700000000000002E-3</c:v>
                </c:pt>
                <c:pt idx="7722">
                  <c:v>5.7099999999999998E-3</c:v>
                </c:pt>
                <c:pt idx="7723">
                  <c:v>5.6600000000000001E-3</c:v>
                </c:pt>
                <c:pt idx="7724">
                  <c:v>5.5500000000000002E-3</c:v>
                </c:pt>
                <c:pt idx="7725">
                  <c:v>5.2900000000000004E-3</c:v>
                </c:pt>
                <c:pt idx="7726">
                  <c:v>5.2399999999999999E-3</c:v>
                </c:pt>
                <c:pt idx="7727">
                  <c:v>4.9199999999999999E-3</c:v>
                </c:pt>
                <c:pt idx="7728">
                  <c:v>4.7600000000000003E-3</c:v>
                </c:pt>
                <c:pt idx="7729">
                  <c:v>4.6100000000000004E-3</c:v>
                </c:pt>
                <c:pt idx="7730">
                  <c:v>4.2399999999999998E-3</c:v>
                </c:pt>
                <c:pt idx="7731">
                  <c:v>4.13E-3</c:v>
                </c:pt>
                <c:pt idx="7732">
                  <c:v>3.9199999999999999E-3</c:v>
                </c:pt>
                <c:pt idx="7733">
                  <c:v>3.6600000000000001E-3</c:v>
                </c:pt>
                <c:pt idx="7734">
                  <c:v>3.4499999999999999E-3</c:v>
                </c:pt>
                <c:pt idx="7735">
                  <c:v>3.1800000000000001E-3</c:v>
                </c:pt>
                <c:pt idx="7736">
                  <c:v>2.97E-3</c:v>
                </c:pt>
                <c:pt idx="7737">
                  <c:v>2.5500000000000002E-3</c:v>
                </c:pt>
                <c:pt idx="7738">
                  <c:v>2.4499999999999999E-3</c:v>
                </c:pt>
                <c:pt idx="7739">
                  <c:v>2.1800000000000001E-3</c:v>
                </c:pt>
                <c:pt idx="7740">
                  <c:v>2.0200000000000001E-3</c:v>
                </c:pt>
                <c:pt idx="7741">
                  <c:v>1.92E-3</c:v>
                </c:pt>
                <c:pt idx="7742">
                  <c:v>1.7099999999999999E-3</c:v>
                </c:pt>
                <c:pt idx="7743">
                  <c:v>1.5499999999999999E-3</c:v>
                </c:pt>
                <c:pt idx="7744">
                  <c:v>1.5E-3</c:v>
                </c:pt>
                <c:pt idx="7745">
                  <c:v>1.39E-3</c:v>
                </c:pt>
                <c:pt idx="7746">
                  <c:v>1.4400000000000001E-3</c:v>
                </c:pt>
                <c:pt idx="7747">
                  <c:v>1.5E-3</c:v>
                </c:pt>
                <c:pt idx="7748">
                  <c:v>1.6000000000000001E-3</c:v>
                </c:pt>
                <c:pt idx="7749">
                  <c:v>1.8699999999999999E-3</c:v>
                </c:pt>
                <c:pt idx="7750">
                  <c:v>1.97E-3</c:v>
                </c:pt>
                <c:pt idx="7751">
                  <c:v>2.2399999999999998E-3</c:v>
                </c:pt>
                <c:pt idx="7752">
                  <c:v>2.5999999999999999E-3</c:v>
                </c:pt>
                <c:pt idx="7753">
                  <c:v>3.0799999999999998E-3</c:v>
                </c:pt>
                <c:pt idx="7754">
                  <c:v>3.4499999999999999E-3</c:v>
                </c:pt>
                <c:pt idx="7755">
                  <c:v>4.0299999999999997E-3</c:v>
                </c:pt>
                <c:pt idx="7756">
                  <c:v>4.6100000000000004E-3</c:v>
                </c:pt>
                <c:pt idx="7757">
                  <c:v>5.2399999999999999E-3</c:v>
                </c:pt>
                <c:pt idx="7758">
                  <c:v>5.9199999999999999E-3</c:v>
                </c:pt>
                <c:pt idx="7759">
                  <c:v>6.6100000000000004E-3</c:v>
                </c:pt>
                <c:pt idx="7760">
                  <c:v>7.3499999999999998E-3</c:v>
                </c:pt>
                <c:pt idx="7761">
                  <c:v>8.0300000000000007E-3</c:v>
                </c:pt>
                <c:pt idx="7762">
                  <c:v>8.9300000000000004E-3</c:v>
                </c:pt>
                <c:pt idx="7763">
                  <c:v>9.7199999999999995E-3</c:v>
                </c:pt>
                <c:pt idx="7764">
                  <c:v>1.051E-2</c:v>
                </c:pt>
                <c:pt idx="7765">
                  <c:v>1.125E-2</c:v>
                </c:pt>
                <c:pt idx="7766">
                  <c:v>1.209E-2</c:v>
                </c:pt>
                <c:pt idx="7767">
                  <c:v>1.277E-2</c:v>
                </c:pt>
                <c:pt idx="7768">
                  <c:v>1.3509999999999999E-2</c:v>
                </c:pt>
                <c:pt idx="7769">
                  <c:v>1.414E-2</c:v>
                </c:pt>
                <c:pt idx="7770">
                  <c:v>1.4670000000000001E-2</c:v>
                </c:pt>
                <c:pt idx="7771">
                  <c:v>1.525E-2</c:v>
                </c:pt>
                <c:pt idx="7772">
                  <c:v>1.5720000000000001E-2</c:v>
                </c:pt>
                <c:pt idx="7773">
                  <c:v>1.6039999999999999E-2</c:v>
                </c:pt>
                <c:pt idx="7774">
                  <c:v>1.6299999999999999E-2</c:v>
                </c:pt>
                <c:pt idx="7775">
                  <c:v>1.6459999999999999E-2</c:v>
                </c:pt>
                <c:pt idx="7776">
                  <c:v>1.651E-2</c:v>
                </c:pt>
                <c:pt idx="7777">
                  <c:v>1.651E-2</c:v>
                </c:pt>
                <c:pt idx="7778">
                  <c:v>1.6410000000000001E-2</c:v>
                </c:pt>
                <c:pt idx="7779">
                  <c:v>1.609E-2</c:v>
                </c:pt>
                <c:pt idx="7780">
                  <c:v>1.567E-2</c:v>
                </c:pt>
                <c:pt idx="7781">
                  <c:v>1.52E-2</c:v>
                </c:pt>
                <c:pt idx="7782">
                  <c:v>1.472E-2</c:v>
                </c:pt>
                <c:pt idx="7783">
                  <c:v>1.414E-2</c:v>
                </c:pt>
                <c:pt idx="7784">
                  <c:v>1.346E-2</c:v>
                </c:pt>
                <c:pt idx="7785">
                  <c:v>1.2619999999999999E-2</c:v>
                </c:pt>
                <c:pt idx="7786">
                  <c:v>1.1769999999999999E-2</c:v>
                </c:pt>
                <c:pt idx="7787">
                  <c:v>1.082E-2</c:v>
                </c:pt>
                <c:pt idx="7788">
                  <c:v>9.8799999999999999E-3</c:v>
                </c:pt>
                <c:pt idx="7789">
                  <c:v>8.8699999999999994E-3</c:v>
                </c:pt>
                <c:pt idx="7790">
                  <c:v>7.77E-3</c:v>
                </c:pt>
                <c:pt idx="7791">
                  <c:v>6.6600000000000001E-3</c:v>
                </c:pt>
                <c:pt idx="7792">
                  <c:v>5.6100000000000004E-3</c:v>
                </c:pt>
                <c:pt idx="7793">
                  <c:v>4.5500000000000002E-3</c:v>
                </c:pt>
                <c:pt idx="7794">
                  <c:v>3.5000000000000001E-3</c:v>
                </c:pt>
                <c:pt idx="7795">
                  <c:v>2.2899999999999999E-3</c:v>
                </c:pt>
                <c:pt idx="7796">
                  <c:v>1.2899999999999999E-3</c:v>
                </c:pt>
                <c:pt idx="7797">
                  <c:v>2.3000000000000001E-4</c:v>
                </c:pt>
                <c:pt idx="7798">
                  <c:v>-7.6999999999999996E-4</c:v>
                </c:pt>
                <c:pt idx="7799">
                  <c:v>-1.66E-3</c:v>
                </c:pt>
                <c:pt idx="7800">
                  <c:v>-2.5100000000000001E-3</c:v>
                </c:pt>
                <c:pt idx="7801">
                  <c:v>-3.46E-3</c:v>
                </c:pt>
                <c:pt idx="7802">
                  <c:v>-4.1900000000000001E-3</c:v>
                </c:pt>
                <c:pt idx="7803">
                  <c:v>-4.9300000000000004E-3</c:v>
                </c:pt>
                <c:pt idx="7804">
                  <c:v>-5.5599999999999998E-3</c:v>
                </c:pt>
                <c:pt idx="7805">
                  <c:v>-6.1999999999999998E-3</c:v>
                </c:pt>
                <c:pt idx="7806">
                  <c:v>-6.6699999999999997E-3</c:v>
                </c:pt>
                <c:pt idx="7807">
                  <c:v>-7.1399999999999996E-3</c:v>
                </c:pt>
                <c:pt idx="7808">
                  <c:v>-7.5700000000000003E-3</c:v>
                </c:pt>
                <c:pt idx="7809">
                  <c:v>-7.8799999999999999E-3</c:v>
                </c:pt>
                <c:pt idx="7810">
                  <c:v>-8.09E-3</c:v>
                </c:pt>
                <c:pt idx="7811">
                  <c:v>-8.3599999999999994E-3</c:v>
                </c:pt>
                <c:pt idx="7812">
                  <c:v>-8.3000000000000001E-3</c:v>
                </c:pt>
                <c:pt idx="7813">
                  <c:v>-8.4600000000000005E-3</c:v>
                </c:pt>
                <c:pt idx="7814">
                  <c:v>-8.3599999999999994E-3</c:v>
                </c:pt>
                <c:pt idx="7815">
                  <c:v>-8.4100000000000008E-3</c:v>
                </c:pt>
                <c:pt idx="7816">
                  <c:v>-8.2500000000000004E-3</c:v>
                </c:pt>
                <c:pt idx="7817">
                  <c:v>-8.1499999999999993E-3</c:v>
                </c:pt>
                <c:pt idx="7818">
                  <c:v>-7.8300000000000002E-3</c:v>
                </c:pt>
                <c:pt idx="7819">
                  <c:v>-7.62E-3</c:v>
                </c:pt>
                <c:pt idx="7820">
                  <c:v>-7.4099999999999999E-3</c:v>
                </c:pt>
                <c:pt idx="7821">
                  <c:v>-6.9899999999999997E-3</c:v>
                </c:pt>
                <c:pt idx="7822">
                  <c:v>-6.5599999999999999E-3</c:v>
                </c:pt>
                <c:pt idx="7823">
                  <c:v>-6.1999999999999998E-3</c:v>
                </c:pt>
                <c:pt idx="7824">
                  <c:v>-5.77E-3</c:v>
                </c:pt>
                <c:pt idx="7825">
                  <c:v>-5.3499999999999997E-3</c:v>
                </c:pt>
                <c:pt idx="7826">
                  <c:v>-4.8300000000000001E-3</c:v>
                </c:pt>
                <c:pt idx="7827">
                  <c:v>-4.2500000000000003E-3</c:v>
                </c:pt>
                <c:pt idx="7828">
                  <c:v>-3.7200000000000002E-3</c:v>
                </c:pt>
                <c:pt idx="7829">
                  <c:v>-3.14E-3</c:v>
                </c:pt>
                <c:pt idx="7830">
                  <c:v>-2.6099999999999999E-3</c:v>
                </c:pt>
                <c:pt idx="7831">
                  <c:v>-1.98E-3</c:v>
                </c:pt>
                <c:pt idx="7832">
                  <c:v>-1.3500000000000001E-3</c:v>
                </c:pt>
                <c:pt idx="7833">
                  <c:v>-8.1999999999999998E-4</c:v>
                </c:pt>
                <c:pt idx="7834">
                  <c:v>-1.9000000000000001E-4</c:v>
                </c:pt>
                <c:pt idx="7835">
                  <c:v>4.4000000000000002E-4</c:v>
                </c:pt>
                <c:pt idx="7836">
                  <c:v>1.1299999999999999E-3</c:v>
                </c:pt>
                <c:pt idx="7837">
                  <c:v>1.66E-3</c:v>
                </c:pt>
                <c:pt idx="7838">
                  <c:v>2.1800000000000001E-3</c:v>
                </c:pt>
                <c:pt idx="7839">
                  <c:v>2.7100000000000002E-3</c:v>
                </c:pt>
                <c:pt idx="7840">
                  <c:v>3.3400000000000001E-3</c:v>
                </c:pt>
                <c:pt idx="7841">
                  <c:v>3.7599999999999999E-3</c:v>
                </c:pt>
                <c:pt idx="7842">
                  <c:v>4.2900000000000004E-3</c:v>
                </c:pt>
                <c:pt idx="7843">
                  <c:v>4.7600000000000003E-3</c:v>
                </c:pt>
                <c:pt idx="7844">
                  <c:v>5.0800000000000003E-3</c:v>
                </c:pt>
                <c:pt idx="7845">
                  <c:v>5.3400000000000001E-3</c:v>
                </c:pt>
                <c:pt idx="7846">
                  <c:v>5.5500000000000002E-3</c:v>
                </c:pt>
                <c:pt idx="7847">
                  <c:v>5.8199999999999997E-3</c:v>
                </c:pt>
                <c:pt idx="7848">
                  <c:v>5.9800000000000001E-3</c:v>
                </c:pt>
                <c:pt idx="7849">
                  <c:v>5.9800000000000001E-3</c:v>
                </c:pt>
                <c:pt idx="7850">
                  <c:v>6.13E-3</c:v>
                </c:pt>
                <c:pt idx="7851">
                  <c:v>6.0800000000000003E-3</c:v>
                </c:pt>
                <c:pt idx="7852">
                  <c:v>5.9199999999999999E-3</c:v>
                </c:pt>
                <c:pt idx="7853">
                  <c:v>5.7099999999999998E-3</c:v>
                </c:pt>
                <c:pt idx="7854">
                  <c:v>5.5500000000000002E-3</c:v>
                </c:pt>
                <c:pt idx="7855">
                  <c:v>5.1900000000000002E-3</c:v>
                </c:pt>
                <c:pt idx="7856">
                  <c:v>4.8199999999999996E-3</c:v>
                </c:pt>
                <c:pt idx="7857">
                  <c:v>4.45E-3</c:v>
                </c:pt>
                <c:pt idx="7858">
                  <c:v>3.9699999999999996E-3</c:v>
                </c:pt>
                <c:pt idx="7859">
                  <c:v>3.3899999999999998E-3</c:v>
                </c:pt>
                <c:pt idx="7860">
                  <c:v>2.81E-3</c:v>
                </c:pt>
                <c:pt idx="7861">
                  <c:v>2.2399999999999998E-3</c:v>
                </c:pt>
                <c:pt idx="7862">
                  <c:v>1.6000000000000001E-3</c:v>
                </c:pt>
                <c:pt idx="7863">
                  <c:v>9.7000000000000005E-4</c:v>
                </c:pt>
                <c:pt idx="7864">
                  <c:v>3.4000000000000002E-4</c:v>
                </c:pt>
                <c:pt idx="7865">
                  <c:v>-2.9E-4</c:v>
                </c:pt>
                <c:pt idx="7866">
                  <c:v>-9.7999999999999997E-4</c:v>
                </c:pt>
                <c:pt idx="7867">
                  <c:v>-1.56E-3</c:v>
                </c:pt>
                <c:pt idx="7868">
                  <c:v>-2.1900000000000001E-3</c:v>
                </c:pt>
                <c:pt idx="7869">
                  <c:v>-2.82E-3</c:v>
                </c:pt>
                <c:pt idx="7870">
                  <c:v>-3.3E-3</c:v>
                </c:pt>
                <c:pt idx="7871">
                  <c:v>-3.7200000000000002E-3</c:v>
                </c:pt>
                <c:pt idx="7872">
                  <c:v>-4.1399999999999996E-3</c:v>
                </c:pt>
                <c:pt idx="7873">
                  <c:v>-4.3499999999999997E-3</c:v>
                </c:pt>
                <c:pt idx="7874">
                  <c:v>-4.5599999999999998E-3</c:v>
                </c:pt>
                <c:pt idx="7875">
                  <c:v>-4.8799999999999998E-3</c:v>
                </c:pt>
                <c:pt idx="7876">
                  <c:v>-4.9300000000000004E-3</c:v>
                </c:pt>
                <c:pt idx="7877">
                  <c:v>-4.9300000000000004E-3</c:v>
                </c:pt>
                <c:pt idx="7878">
                  <c:v>-4.9300000000000004E-3</c:v>
                </c:pt>
                <c:pt idx="7879">
                  <c:v>-4.7699999999999999E-3</c:v>
                </c:pt>
                <c:pt idx="7880">
                  <c:v>-4.5100000000000001E-3</c:v>
                </c:pt>
                <c:pt idx="7881">
                  <c:v>-4.1900000000000001E-3</c:v>
                </c:pt>
                <c:pt idx="7882">
                  <c:v>-3.7699999999999999E-3</c:v>
                </c:pt>
                <c:pt idx="7883">
                  <c:v>-3.3500000000000001E-3</c:v>
                </c:pt>
                <c:pt idx="7884">
                  <c:v>-2.82E-3</c:v>
                </c:pt>
                <c:pt idx="7885">
                  <c:v>-2.1900000000000001E-3</c:v>
                </c:pt>
                <c:pt idx="7886">
                  <c:v>-1.56E-3</c:v>
                </c:pt>
                <c:pt idx="7887">
                  <c:v>-9.3000000000000005E-4</c:v>
                </c:pt>
                <c:pt idx="7888">
                  <c:v>-2.9E-4</c:v>
                </c:pt>
                <c:pt idx="7889">
                  <c:v>3.8999999999999999E-4</c:v>
                </c:pt>
                <c:pt idx="7890">
                  <c:v>1.1299999999999999E-3</c:v>
                </c:pt>
                <c:pt idx="7891">
                  <c:v>1.8699999999999999E-3</c:v>
                </c:pt>
                <c:pt idx="7892">
                  <c:v>2.5000000000000001E-3</c:v>
                </c:pt>
                <c:pt idx="7893">
                  <c:v>3.13E-3</c:v>
                </c:pt>
                <c:pt idx="7894">
                  <c:v>3.7100000000000002E-3</c:v>
                </c:pt>
                <c:pt idx="7895">
                  <c:v>4.3400000000000001E-3</c:v>
                </c:pt>
                <c:pt idx="7896">
                  <c:v>4.8700000000000002E-3</c:v>
                </c:pt>
                <c:pt idx="7897">
                  <c:v>5.1900000000000002E-3</c:v>
                </c:pt>
                <c:pt idx="7898">
                  <c:v>5.6100000000000004E-3</c:v>
                </c:pt>
                <c:pt idx="7899">
                  <c:v>5.8700000000000002E-3</c:v>
                </c:pt>
                <c:pt idx="7900">
                  <c:v>6.13E-3</c:v>
                </c:pt>
                <c:pt idx="7901">
                  <c:v>6.2899999999999996E-3</c:v>
                </c:pt>
                <c:pt idx="7902">
                  <c:v>6.3499999999999997E-3</c:v>
                </c:pt>
                <c:pt idx="7903">
                  <c:v>6.4000000000000003E-3</c:v>
                </c:pt>
                <c:pt idx="7904">
                  <c:v>6.13E-3</c:v>
                </c:pt>
                <c:pt idx="7905">
                  <c:v>5.9800000000000001E-3</c:v>
                </c:pt>
                <c:pt idx="7906">
                  <c:v>5.6600000000000001E-3</c:v>
                </c:pt>
                <c:pt idx="7907">
                  <c:v>5.2900000000000004E-3</c:v>
                </c:pt>
                <c:pt idx="7908">
                  <c:v>4.9199999999999999E-3</c:v>
                </c:pt>
                <c:pt idx="7909">
                  <c:v>4.3400000000000001E-3</c:v>
                </c:pt>
                <c:pt idx="7910">
                  <c:v>3.82E-3</c:v>
                </c:pt>
                <c:pt idx="7911">
                  <c:v>3.1800000000000001E-3</c:v>
                </c:pt>
                <c:pt idx="7912">
                  <c:v>2.7100000000000002E-3</c:v>
                </c:pt>
                <c:pt idx="7913">
                  <c:v>1.97E-3</c:v>
                </c:pt>
                <c:pt idx="7914">
                  <c:v>1.34E-3</c:v>
                </c:pt>
                <c:pt idx="7915">
                  <c:v>5.9999999999999995E-4</c:v>
                </c:pt>
                <c:pt idx="7916">
                  <c:v>-3.0000000000000001E-5</c:v>
                </c:pt>
                <c:pt idx="7917">
                  <c:v>-5.5999999999999995E-4</c:v>
                </c:pt>
                <c:pt idx="7918">
                  <c:v>-1.14E-3</c:v>
                </c:pt>
                <c:pt idx="7919">
                  <c:v>-1.72E-3</c:v>
                </c:pt>
                <c:pt idx="7920">
                  <c:v>-2.3E-3</c:v>
                </c:pt>
                <c:pt idx="7921">
                  <c:v>-2.7200000000000002E-3</c:v>
                </c:pt>
                <c:pt idx="7922">
                  <c:v>-3.0300000000000001E-3</c:v>
                </c:pt>
                <c:pt idx="7923">
                  <c:v>-3.3E-3</c:v>
                </c:pt>
                <c:pt idx="7924">
                  <c:v>-3.5100000000000001E-3</c:v>
                </c:pt>
                <c:pt idx="7925">
                  <c:v>-3.6099999999999999E-3</c:v>
                </c:pt>
                <c:pt idx="7926">
                  <c:v>-3.7200000000000002E-3</c:v>
                </c:pt>
                <c:pt idx="7927">
                  <c:v>-3.7200000000000002E-3</c:v>
                </c:pt>
                <c:pt idx="7928">
                  <c:v>-3.5599999999999998E-3</c:v>
                </c:pt>
                <c:pt idx="7929">
                  <c:v>-3.3E-3</c:v>
                </c:pt>
                <c:pt idx="7930">
                  <c:v>-3.0300000000000001E-3</c:v>
                </c:pt>
                <c:pt idx="7931">
                  <c:v>-2.7200000000000002E-3</c:v>
                </c:pt>
                <c:pt idx="7932">
                  <c:v>-2.2399999999999998E-3</c:v>
                </c:pt>
                <c:pt idx="7933">
                  <c:v>-1.7700000000000001E-3</c:v>
                </c:pt>
                <c:pt idx="7934">
                  <c:v>-1.14E-3</c:v>
                </c:pt>
                <c:pt idx="7935">
                  <c:v>-6.0999999999999997E-4</c:v>
                </c:pt>
                <c:pt idx="7936">
                  <c:v>2.0000000000000002E-5</c:v>
                </c:pt>
                <c:pt idx="7937">
                  <c:v>5.9999999999999995E-4</c:v>
                </c:pt>
                <c:pt idx="7938">
                  <c:v>1.4400000000000001E-3</c:v>
                </c:pt>
                <c:pt idx="7939">
                  <c:v>2.0200000000000001E-3</c:v>
                </c:pt>
                <c:pt idx="7940">
                  <c:v>2.7100000000000002E-3</c:v>
                </c:pt>
                <c:pt idx="7941">
                  <c:v>3.29E-3</c:v>
                </c:pt>
                <c:pt idx="7942">
                  <c:v>3.9199999999999999E-3</c:v>
                </c:pt>
                <c:pt idx="7943">
                  <c:v>4.5500000000000002E-3</c:v>
                </c:pt>
                <c:pt idx="7944">
                  <c:v>5.1900000000000002E-3</c:v>
                </c:pt>
                <c:pt idx="7945">
                  <c:v>5.6100000000000004E-3</c:v>
                </c:pt>
                <c:pt idx="7946">
                  <c:v>5.9800000000000001E-3</c:v>
                </c:pt>
                <c:pt idx="7947">
                  <c:v>6.3499999999999997E-3</c:v>
                </c:pt>
                <c:pt idx="7948">
                  <c:v>6.7099999999999998E-3</c:v>
                </c:pt>
                <c:pt idx="7949">
                  <c:v>6.8700000000000002E-3</c:v>
                </c:pt>
                <c:pt idx="7950">
                  <c:v>7.0800000000000004E-3</c:v>
                </c:pt>
                <c:pt idx="7951">
                  <c:v>7.1399999999999996E-3</c:v>
                </c:pt>
                <c:pt idx="7952">
                  <c:v>6.9800000000000001E-3</c:v>
                </c:pt>
                <c:pt idx="7953">
                  <c:v>6.9199999999999999E-3</c:v>
                </c:pt>
                <c:pt idx="7954">
                  <c:v>6.7099999999999998E-3</c:v>
                </c:pt>
                <c:pt idx="7955">
                  <c:v>6.45E-3</c:v>
                </c:pt>
                <c:pt idx="7956">
                  <c:v>6.1900000000000002E-3</c:v>
                </c:pt>
                <c:pt idx="7957">
                  <c:v>5.7099999999999998E-3</c:v>
                </c:pt>
                <c:pt idx="7958">
                  <c:v>5.2399999999999999E-3</c:v>
                </c:pt>
                <c:pt idx="7959">
                  <c:v>4.7099999999999998E-3</c:v>
                </c:pt>
                <c:pt idx="7960">
                  <c:v>4.0800000000000003E-3</c:v>
                </c:pt>
                <c:pt idx="7961">
                  <c:v>3.3899999999999998E-3</c:v>
                </c:pt>
                <c:pt idx="7962">
                  <c:v>2.7599999999999999E-3</c:v>
                </c:pt>
                <c:pt idx="7963">
                  <c:v>2.0200000000000001E-3</c:v>
                </c:pt>
                <c:pt idx="7964">
                  <c:v>1.34E-3</c:v>
                </c:pt>
                <c:pt idx="7965">
                  <c:v>5.5000000000000003E-4</c:v>
                </c:pt>
                <c:pt idx="7966">
                  <c:v>-8.0000000000000007E-5</c:v>
                </c:pt>
                <c:pt idx="7967">
                  <c:v>-8.1999999999999998E-4</c:v>
                </c:pt>
                <c:pt idx="7968">
                  <c:v>-1.5100000000000001E-3</c:v>
                </c:pt>
                <c:pt idx="7969">
                  <c:v>-2.0300000000000001E-3</c:v>
                </c:pt>
                <c:pt idx="7970">
                  <c:v>-2.6099999999999999E-3</c:v>
                </c:pt>
                <c:pt idx="7971">
                  <c:v>-3.1900000000000001E-3</c:v>
                </c:pt>
                <c:pt idx="7972">
                  <c:v>-3.7200000000000002E-3</c:v>
                </c:pt>
                <c:pt idx="7973">
                  <c:v>-4.1900000000000001E-3</c:v>
                </c:pt>
                <c:pt idx="7974">
                  <c:v>-4.7699999999999999E-3</c:v>
                </c:pt>
                <c:pt idx="7975">
                  <c:v>-5.1900000000000002E-3</c:v>
                </c:pt>
                <c:pt idx="7976">
                  <c:v>-5.6699999999999997E-3</c:v>
                </c:pt>
                <c:pt idx="7977">
                  <c:v>-5.9300000000000004E-3</c:v>
                </c:pt>
                <c:pt idx="7978">
                  <c:v>-6.2500000000000003E-3</c:v>
                </c:pt>
                <c:pt idx="7979">
                  <c:v>-6.5100000000000002E-3</c:v>
                </c:pt>
                <c:pt idx="7980">
                  <c:v>-6.62E-3</c:v>
                </c:pt>
                <c:pt idx="7981">
                  <c:v>-6.6699999999999997E-3</c:v>
                </c:pt>
                <c:pt idx="7982">
                  <c:v>-6.6699999999999997E-3</c:v>
                </c:pt>
                <c:pt idx="7983">
                  <c:v>-6.6699999999999997E-3</c:v>
                </c:pt>
                <c:pt idx="7984">
                  <c:v>-6.5100000000000002E-3</c:v>
                </c:pt>
                <c:pt idx="7985">
                  <c:v>-6.3E-3</c:v>
                </c:pt>
                <c:pt idx="7986">
                  <c:v>-6.0400000000000002E-3</c:v>
                </c:pt>
                <c:pt idx="7987">
                  <c:v>-5.77E-3</c:v>
                </c:pt>
                <c:pt idx="7988">
                  <c:v>-5.4099999999999999E-3</c:v>
                </c:pt>
                <c:pt idx="7989">
                  <c:v>-5.1399999999999996E-3</c:v>
                </c:pt>
                <c:pt idx="7990">
                  <c:v>-4.8300000000000001E-3</c:v>
                </c:pt>
                <c:pt idx="7991">
                  <c:v>-4.5599999999999998E-3</c:v>
                </c:pt>
                <c:pt idx="7992">
                  <c:v>-4.3E-3</c:v>
                </c:pt>
                <c:pt idx="7993">
                  <c:v>-4.0400000000000002E-3</c:v>
                </c:pt>
                <c:pt idx="7994">
                  <c:v>-3.7699999999999999E-3</c:v>
                </c:pt>
                <c:pt idx="7995">
                  <c:v>-3.3E-3</c:v>
                </c:pt>
                <c:pt idx="7996">
                  <c:v>-3.0300000000000001E-3</c:v>
                </c:pt>
                <c:pt idx="7997">
                  <c:v>-2.7200000000000002E-3</c:v>
                </c:pt>
                <c:pt idx="7998">
                  <c:v>-2.3E-3</c:v>
                </c:pt>
                <c:pt idx="7999">
                  <c:v>-1.8699999999999999E-3</c:v>
                </c:pt>
                <c:pt idx="8000">
                  <c:v>-1.66E-3</c:v>
                </c:pt>
                <c:pt idx="8001">
                  <c:v>-1.14E-3</c:v>
                </c:pt>
                <c:pt idx="8002">
                  <c:v>-7.6999999999999996E-4</c:v>
                </c:pt>
                <c:pt idx="8003">
                  <c:v>-3.5E-4</c:v>
                </c:pt>
                <c:pt idx="8004">
                  <c:v>6.9999999999999994E-5</c:v>
                </c:pt>
                <c:pt idx="8005">
                  <c:v>3.4000000000000002E-4</c:v>
                </c:pt>
                <c:pt idx="8006">
                  <c:v>5.0000000000000001E-4</c:v>
                </c:pt>
                <c:pt idx="8007">
                  <c:v>4.4000000000000002E-4</c:v>
                </c:pt>
                <c:pt idx="8008">
                  <c:v>5.5000000000000003E-4</c:v>
                </c:pt>
                <c:pt idx="8009">
                  <c:v>5.0000000000000001E-4</c:v>
                </c:pt>
                <c:pt idx="8010">
                  <c:v>4.4000000000000002E-4</c:v>
                </c:pt>
                <c:pt idx="8011">
                  <c:v>4.4000000000000002E-4</c:v>
                </c:pt>
                <c:pt idx="8012">
                  <c:v>4.4000000000000002E-4</c:v>
                </c:pt>
                <c:pt idx="8013">
                  <c:v>3.8999999999999999E-4</c:v>
                </c:pt>
                <c:pt idx="8014">
                  <c:v>3.8999999999999999E-4</c:v>
                </c:pt>
                <c:pt idx="8015">
                  <c:v>3.8999999999999999E-4</c:v>
                </c:pt>
                <c:pt idx="8016">
                  <c:v>2.9E-4</c:v>
                </c:pt>
                <c:pt idx="8017">
                  <c:v>2.3000000000000001E-4</c:v>
                </c:pt>
                <c:pt idx="8018">
                  <c:v>3.4000000000000002E-4</c:v>
                </c:pt>
                <c:pt idx="8019">
                  <c:v>3.4000000000000002E-4</c:v>
                </c:pt>
                <c:pt idx="8020">
                  <c:v>3.4000000000000002E-4</c:v>
                </c:pt>
                <c:pt idx="8021">
                  <c:v>1.2999999999999999E-4</c:v>
                </c:pt>
                <c:pt idx="8022">
                  <c:v>-1.3999999999999999E-4</c:v>
                </c:pt>
                <c:pt idx="8023">
                  <c:v>-4.0000000000000002E-4</c:v>
                </c:pt>
                <c:pt idx="8024">
                  <c:v>-7.2000000000000005E-4</c:v>
                </c:pt>
                <c:pt idx="8025">
                  <c:v>-1.1900000000000001E-3</c:v>
                </c:pt>
                <c:pt idx="8026">
                  <c:v>-1.5100000000000001E-3</c:v>
                </c:pt>
                <c:pt idx="8027">
                  <c:v>-1.7700000000000001E-3</c:v>
                </c:pt>
                <c:pt idx="8028">
                  <c:v>-2.0899999999999998E-3</c:v>
                </c:pt>
                <c:pt idx="8029">
                  <c:v>-2.1900000000000001E-3</c:v>
                </c:pt>
                <c:pt idx="8030">
                  <c:v>-2.3E-3</c:v>
                </c:pt>
                <c:pt idx="8031">
                  <c:v>-2.5100000000000001E-3</c:v>
                </c:pt>
                <c:pt idx="8032">
                  <c:v>-2.6099999999999999E-3</c:v>
                </c:pt>
                <c:pt idx="8033">
                  <c:v>-2.7699999999999999E-3</c:v>
                </c:pt>
                <c:pt idx="8034">
                  <c:v>-2.6099999999999999E-3</c:v>
                </c:pt>
                <c:pt idx="8035">
                  <c:v>-2.6700000000000001E-3</c:v>
                </c:pt>
                <c:pt idx="8036">
                  <c:v>-2.5600000000000002E-3</c:v>
                </c:pt>
                <c:pt idx="8037">
                  <c:v>-2.6099999999999999E-3</c:v>
                </c:pt>
                <c:pt idx="8038">
                  <c:v>-2.8800000000000002E-3</c:v>
                </c:pt>
                <c:pt idx="8039">
                  <c:v>-3.0899999999999999E-3</c:v>
                </c:pt>
                <c:pt idx="8040">
                  <c:v>-3.2399999999999998E-3</c:v>
                </c:pt>
                <c:pt idx="8041">
                  <c:v>-3.3999999999999998E-3</c:v>
                </c:pt>
                <c:pt idx="8042">
                  <c:v>-3.7200000000000002E-3</c:v>
                </c:pt>
                <c:pt idx="8043">
                  <c:v>-3.82E-3</c:v>
                </c:pt>
                <c:pt idx="8044">
                  <c:v>-3.8800000000000002E-3</c:v>
                </c:pt>
                <c:pt idx="8045">
                  <c:v>-4.0899999999999999E-3</c:v>
                </c:pt>
                <c:pt idx="8046">
                  <c:v>-4.1900000000000001E-3</c:v>
                </c:pt>
                <c:pt idx="8047">
                  <c:v>-4.1900000000000001E-3</c:v>
                </c:pt>
                <c:pt idx="8048">
                  <c:v>-4.4600000000000004E-3</c:v>
                </c:pt>
                <c:pt idx="8049">
                  <c:v>-4.5100000000000001E-3</c:v>
                </c:pt>
                <c:pt idx="8050">
                  <c:v>-4.6100000000000004E-3</c:v>
                </c:pt>
                <c:pt idx="8051">
                  <c:v>-4.7699999999999999E-3</c:v>
                </c:pt>
                <c:pt idx="8052">
                  <c:v>-4.9300000000000004E-3</c:v>
                </c:pt>
                <c:pt idx="8053">
                  <c:v>-5.3499999999999997E-3</c:v>
                </c:pt>
                <c:pt idx="8054">
                  <c:v>-5.77E-3</c:v>
                </c:pt>
                <c:pt idx="8055">
                  <c:v>-6.4099999999999999E-3</c:v>
                </c:pt>
                <c:pt idx="8056">
                  <c:v>-7.1399999999999996E-3</c:v>
                </c:pt>
                <c:pt idx="8057">
                  <c:v>-7.9299999999999995E-3</c:v>
                </c:pt>
                <c:pt idx="8058">
                  <c:v>-8.7200000000000003E-3</c:v>
                </c:pt>
                <c:pt idx="8059">
                  <c:v>-9.5700000000000004E-3</c:v>
                </c:pt>
                <c:pt idx="8060">
                  <c:v>-1.0410000000000001E-2</c:v>
                </c:pt>
                <c:pt idx="8061">
                  <c:v>-1.141E-2</c:v>
                </c:pt>
                <c:pt idx="8062">
                  <c:v>-1.231E-2</c:v>
                </c:pt>
                <c:pt idx="8063">
                  <c:v>-1.341E-2</c:v>
                </c:pt>
                <c:pt idx="8064">
                  <c:v>-1.468E-2</c:v>
                </c:pt>
                <c:pt idx="8065">
                  <c:v>-1.5789999999999998E-2</c:v>
                </c:pt>
                <c:pt idx="8066">
                  <c:v>-1.7100000000000001E-2</c:v>
                </c:pt>
                <c:pt idx="8067">
                  <c:v>-1.8419999999999999E-2</c:v>
                </c:pt>
                <c:pt idx="8068">
                  <c:v>-1.984E-2</c:v>
                </c:pt>
                <c:pt idx="8069">
                  <c:v>-2.1579999999999998E-2</c:v>
                </c:pt>
                <c:pt idx="8070">
                  <c:v>-2.3220000000000001E-2</c:v>
                </c:pt>
                <c:pt idx="8071">
                  <c:v>-2.5270000000000001E-2</c:v>
                </c:pt>
                <c:pt idx="8072">
                  <c:v>-2.7269999999999999E-2</c:v>
                </c:pt>
                <c:pt idx="8073">
                  <c:v>-2.9430000000000001E-2</c:v>
                </c:pt>
                <c:pt idx="8074">
                  <c:v>-3.1649999999999998E-2</c:v>
                </c:pt>
                <c:pt idx="8075">
                  <c:v>-3.3910000000000003E-2</c:v>
                </c:pt>
                <c:pt idx="8076">
                  <c:v>-3.6179999999999997E-2</c:v>
                </c:pt>
                <c:pt idx="8077">
                  <c:v>-3.85E-2</c:v>
                </c:pt>
                <c:pt idx="8078">
                  <c:v>-4.1029999999999997E-2</c:v>
                </c:pt>
                <c:pt idx="8079">
                  <c:v>-4.3450000000000003E-2</c:v>
                </c:pt>
                <c:pt idx="8080">
                  <c:v>-4.6030000000000001E-2</c:v>
                </c:pt>
                <c:pt idx="8081">
                  <c:v>-4.8770000000000001E-2</c:v>
                </c:pt>
                <c:pt idx="8082">
                  <c:v>-5.151E-2</c:v>
                </c:pt>
                <c:pt idx="8083">
                  <c:v>-5.4359999999999999E-2</c:v>
                </c:pt>
                <c:pt idx="8084">
                  <c:v>-5.7360000000000001E-2</c:v>
                </c:pt>
                <c:pt idx="8085">
                  <c:v>-6.0420000000000001E-2</c:v>
                </c:pt>
                <c:pt idx="8086">
                  <c:v>-6.368E-2</c:v>
                </c:pt>
                <c:pt idx="8087">
                  <c:v>-6.7110000000000003E-2</c:v>
                </c:pt>
                <c:pt idx="8088">
                  <c:v>-7.059E-2</c:v>
                </c:pt>
                <c:pt idx="8089">
                  <c:v>-7.4329999999999993E-2</c:v>
                </c:pt>
                <c:pt idx="8090">
                  <c:v>-7.8020000000000006E-2</c:v>
                </c:pt>
                <c:pt idx="8091">
                  <c:v>-8.1699999999999995E-2</c:v>
                </c:pt>
                <c:pt idx="8092">
                  <c:v>-8.5389999999999994E-2</c:v>
                </c:pt>
                <c:pt idx="8093">
                  <c:v>-8.9289999999999994E-2</c:v>
                </c:pt>
                <c:pt idx="8094">
                  <c:v>-9.3189999999999995E-2</c:v>
                </c:pt>
                <c:pt idx="8095">
                  <c:v>-9.7250000000000003E-2</c:v>
                </c:pt>
                <c:pt idx="8096">
                  <c:v>-0.10131</c:v>
                </c:pt>
                <c:pt idx="8097">
                  <c:v>-0.10546999999999999</c:v>
                </c:pt>
                <c:pt idx="8098">
                  <c:v>-0.10979</c:v>
                </c:pt>
                <c:pt idx="8099">
                  <c:v>-0.11405999999999999</c:v>
                </c:pt>
                <c:pt idx="8100">
                  <c:v>-0.11848</c:v>
                </c:pt>
                <c:pt idx="8101">
                  <c:v>-0.12307</c:v>
                </c:pt>
                <c:pt idx="8102">
                  <c:v>-0.12770999999999999</c:v>
                </c:pt>
                <c:pt idx="8103">
                  <c:v>-0.13239000000000001</c:v>
                </c:pt>
                <c:pt idx="8104">
                  <c:v>-0.13724</c:v>
                </c:pt>
                <c:pt idx="8105">
                  <c:v>-0.14204</c:v>
                </c:pt>
                <c:pt idx="8106">
                  <c:v>-0.14693999999999999</c:v>
                </c:pt>
                <c:pt idx="8107">
                  <c:v>-0.15193999999999999</c:v>
                </c:pt>
                <c:pt idx="8108">
                  <c:v>-0.15673999999999999</c:v>
                </c:pt>
                <c:pt idx="8109">
                  <c:v>-0.16169</c:v>
                </c:pt>
                <c:pt idx="8110">
                  <c:v>-0.16649</c:v>
                </c:pt>
                <c:pt idx="8111">
                  <c:v>-0.17144000000000001</c:v>
                </c:pt>
                <c:pt idx="8112">
                  <c:v>-0.17629</c:v>
                </c:pt>
                <c:pt idx="8113">
                  <c:v>-0.18135000000000001</c:v>
                </c:pt>
                <c:pt idx="8114">
                  <c:v>-0.18618999999999999</c:v>
                </c:pt>
                <c:pt idx="8115">
                  <c:v>-0.19120000000000001</c:v>
                </c:pt>
                <c:pt idx="8116">
                  <c:v>-0.19614999999999999</c:v>
                </c:pt>
                <c:pt idx="8117">
                  <c:v>-0.20105000000000001</c:v>
                </c:pt>
                <c:pt idx="8118">
                  <c:v>-0.2059</c:v>
                </c:pt>
                <c:pt idx="8119">
                  <c:v>-0.21074999999999999</c:v>
                </c:pt>
                <c:pt idx="8120">
                  <c:v>-0.21554000000000001</c:v>
                </c:pt>
                <c:pt idx="8121">
                  <c:v>-0.22044</c:v>
                </c:pt>
                <c:pt idx="8122">
                  <c:v>-0.22503000000000001</c:v>
                </c:pt>
                <c:pt idx="8123">
                  <c:v>-0.22972000000000001</c:v>
                </c:pt>
                <c:pt idx="8124">
                  <c:v>-0.23408999999999999</c:v>
                </c:pt>
                <c:pt idx="8125">
                  <c:v>-0.23852000000000001</c:v>
                </c:pt>
                <c:pt idx="8126">
                  <c:v>-0.24273</c:v>
                </c:pt>
                <c:pt idx="8127">
                  <c:v>-0.24690000000000001</c:v>
                </c:pt>
                <c:pt idx="8128">
                  <c:v>-0.25095000000000001</c:v>
                </c:pt>
                <c:pt idx="8129">
                  <c:v>-0.25512000000000001</c:v>
                </c:pt>
                <c:pt idx="8130">
                  <c:v>-0.25896000000000002</c:v>
                </c:pt>
                <c:pt idx="8131">
                  <c:v>-0.26285999999999998</c:v>
                </c:pt>
                <c:pt idx="8132">
                  <c:v>-0.26666000000000001</c:v>
                </c:pt>
                <c:pt idx="8133">
                  <c:v>-0.27018999999999999</c:v>
                </c:pt>
                <c:pt idx="8134">
                  <c:v>-0.27382000000000001</c:v>
                </c:pt>
                <c:pt idx="8135">
                  <c:v>-0.27718999999999999</c:v>
                </c:pt>
                <c:pt idx="8136">
                  <c:v>-0.28061999999999998</c:v>
                </c:pt>
                <c:pt idx="8137">
                  <c:v>-0.28388999999999998</c:v>
                </c:pt>
                <c:pt idx="8138">
                  <c:v>-0.28688999999999998</c:v>
                </c:pt>
                <c:pt idx="8139">
                  <c:v>-0.28988999999999998</c:v>
                </c:pt>
                <c:pt idx="8140">
                  <c:v>-0.29263</c:v>
                </c:pt>
                <c:pt idx="8141">
                  <c:v>-0.29526999999999998</c:v>
                </c:pt>
                <c:pt idx="8142">
                  <c:v>-0.29780000000000001</c:v>
                </c:pt>
                <c:pt idx="8143">
                  <c:v>-0.30016999999999999</c:v>
                </c:pt>
                <c:pt idx="8144">
                  <c:v>-0.30253999999999998</c:v>
                </c:pt>
                <c:pt idx="8145">
                  <c:v>-0.30470000000000003</c:v>
                </c:pt>
                <c:pt idx="8146">
                  <c:v>-0.30686000000000002</c:v>
                </c:pt>
                <c:pt idx="8147">
                  <c:v>-0.30897000000000002</c:v>
                </c:pt>
                <c:pt idx="8148">
                  <c:v>-0.31091999999999997</c:v>
                </c:pt>
                <c:pt idx="8149">
                  <c:v>-0.31270999999999999</c:v>
                </c:pt>
                <c:pt idx="8150">
                  <c:v>-0.3145</c:v>
                </c:pt>
                <c:pt idx="8151">
                  <c:v>-0.31613000000000002</c:v>
                </c:pt>
                <c:pt idx="8152">
                  <c:v>-0.31756000000000001</c:v>
                </c:pt>
                <c:pt idx="8153">
                  <c:v>-0.31902999999999998</c:v>
                </c:pt>
                <c:pt idx="8154">
                  <c:v>-0.32046000000000002</c:v>
                </c:pt>
                <c:pt idx="8155">
                  <c:v>-0.32172000000000001</c:v>
                </c:pt>
                <c:pt idx="8156">
                  <c:v>-0.32277</c:v>
                </c:pt>
                <c:pt idx="8157">
                  <c:v>-0.32362000000000002</c:v>
                </c:pt>
                <c:pt idx="8158">
                  <c:v>-0.32440999999999998</c:v>
                </c:pt>
                <c:pt idx="8159">
                  <c:v>-0.32519999999999999</c:v>
                </c:pt>
                <c:pt idx="8160">
                  <c:v>-0.32588</c:v>
                </c:pt>
                <c:pt idx="8161">
                  <c:v>-0.32651999999999998</c:v>
                </c:pt>
                <c:pt idx="8162">
                  <c:v>-0.32699</c:v>
                </c:pt>
                <c:pt idx="8163">
                  <c:v>-0.32756999999999997</c:v>
                </c:pt>
                <c:pt idx="8164">
                  <c:v>-0.32794000000000001</c:v>
                </c:pt>
                <c:pt idx="8165">
                  <c:v>-0.32835999999999999</c:v>
                </c:pt>
                <c:pt idx="8166">
                  <c:v>-0.32845999999999997</c:v>
                </c:pt>
                <c:pt idx="8167">
                  <c:v>-0.32862000000000002</c:v>
                </c:pt>
                <c:pt idx="8168">
                  <c:v>-0.32868000000000003</c:v>
                </c:pt>
                <c:pt idx="8169">
                  <c:v>-0.32873000000000002</c:v>
                </c:pt>
                <c:pt idx="8170">
                  <c:v>-0.32868000000000003</c:v>
                </c:pt>
                <c:pt idx="8171">
                  <c:v>-0.32840999999999998</c:v>
                </c:pt>
                <c:pt idx="8172">
                  <c:v>-0.32804</c:v>
                </c:pt>
                <c:pt idx="8173">
                  <c:v>-0.32767000000000002</c:v>
                </c:pt>
                <c:pt idx="8174">
                  <c:v>-0.32704</c:v>
                </c:pt>
                <c:pt idx="8175">
                  <c:v>-0.32640999999999998</c:v>
                </c:pt>
                <c:pt idx="8176">
                  <c:v>-0.32572000000000001</c:v>
                </c:pt>
                <c:pt idx="8177">
                  <c:v>-0.32493</c:v>
                </c:pt>
                <c:pt idx="8178">
                  <c:v>-0.32429999999999998</c:v>
                </c:pt>
                <c:pt idx="8179">
                  <c:v>-0.32351000000000002</c:v>
                </c:pt>
                <c:pt idx="8180">
                  <c:v>-0.32262000000000002</c:v>
                </c:pt>
                <c:pt idx="8181">
                  <c:v>-0.32167000000000001</c:v>
                </c:pt>
                <c:pt idx="8182">
                  <c:v>-0.32067000000000001</c:v>
                </c:pt>
                <c:pt idx="8183">
                  <c:v>-0.31961000000000001</c:v>
                </c:pt>
                <c:pt idx="8184">
                  <c:v>-0.31840000000000002</c:v>
                </c:pt>
                <c:pt idx="8185">
                  <c:v>-0.31724000000000002</c:v>
                </c:pt>
                <c:pt idx="8186">
                  <c:v>-0.31591999999999998</c:v>
                </c:pt>
                <c:pt idx="8187">
                  <c:v>-0.3145</c:v>
                </c:pt>
                <c:pt idx="8188">
                  <c:v>-0.31313000000000002</c:v>
                </c:pt>
                <c:pt idx="8189">
                  <c:v>-0.3115</c:v>
                </c:pt>
                <c:pt idx="8190">
                  <c:v>-0.30975999999999998</c:v>
                </c:pt>
                <c:pt idx="8191">
                  <c:v>-0.30813000000000001</c:v>
                </c:pt>
                <c:pt idx="8192">
                  <c:v>-0.30628</c:v>
                </c:pt>
                <c:pt idx="8193">
                  <c:v>-0.30464999999999998</c:v>
                </c:pt>
                <c:pt idx="8194">
                  <c:v>-0.30291000000000001</c:v>
                </c:pt>
                <c:pt idx="8195">
                  <c:v>-0.30112</c:v>
                </c:pt>
                <c:pt idx="8196">
                  <c:v>-0.29942999999999997</c:v>
                </c:pt>
                <c:pt idx="8197">
                  <c:v>-0.29764000000000002</c:v>
                </c:pt>
                <c:pt idx="8198">
                  <c:v>-0.29569000000000001</c:v>
                </c:pt>
                <c:pt idx="8199">
                  <c:v>-0.29385</c:v>
                </c:pt>
                <c:pt idx="8200">
                  <c:v>-0.29189999999999999</c:v>
                </c:pt>
                <c:pt idx="8201">
                  <c:v>-0.29004999999999997</c:v>
                </c:pt>
                <c:pt idx="8202">
                  <c:v>-0.28815000000000002</c:v>
                </c:pt>
                <c:pt idx="8203">
                  <c:v>-0.28621000000000002</c:v>
                </c:pt>
                <c:pt idx="8204">
                  <c:v>-0.28415000000000001</c:v>
                </c:pt>
                <c:pt idx="8205">
                  <c:v>-0.28204000000000001</c:v>
                </c:pt>
                <c:pt idx="8206">
                  <c:v>-0.27999000000000002</c:v>
                </c:pt>
                <c:pt idx="8207">
                  <c:v>-0.27793000000000001</c:v>
                </c:pt>
                <c:pt idx="8208">
                  <c:v>-0.27604000000000001</c:v>
                </c:pt>
                <c:pt idx="8209">
                  <c:v>-0.27413999999999999</c:v>
                </c:pt>
                <c:pt idx="8210">
                  <c:v>-0.27239999999999998</c:v>
                </c:pt>
                <c:pt idx="8211">
                  <c:v>-0.27061000000000002</c:v>
                </c:pt>
                <c:pt idx="8212">
                  <c:v>-0.26882</c:v>
                </c:pt>
                <c:pt idx="8213">
                  <c:v>-0.26712999999999998</c:v>
                </c:pt>
                <c:pt idx="8214">
                  <c:v>-0.26534000000000002</c:v>
                </c:pt>
                <c:pt idx="8215">
                  <c:v>-0.26365</c:v>
                </c:pt>
                <c:pt idx="8216">
                  <c:v>-0.26196999999999998</c:v>
                </c:pt>
                <c:pt idx="8217">
                  <c:v>-0.26039000000000001</c:v>
                </c:pt>
                <c:pt idx="8218">
                  <c:v>-0.25879999999999997</c:v>
                </c:pt>
                <c:pt idx="8219">
                  <c:v>-0.25717000000000001</c:v>
                </c:pt>
                <c:pt idx="8220">
                  <c:v>-0.25558999999999998</c:v>
                </c:pt>
                <c:pt idx="8221">
                  <c:v>-0.25401000000000001</c:v>
                </c:pt>
                <c:pt idx="8222">
                  <c:v>-0.25231999999999999</c:v>
                </c:pt>
                <c:pt idx="8223">
                  <c:v>-0.25085000000000002</c:v>
                </c:pt>
                <c:pt idx="8224">
                  <c:v>-0.24932000000000001</c:v>
                </c:pt>
                <c:pt idx="8225">
                  <c:v>-0.24779000000000001</c:v>
                </c:pt>
                <c:pt idx="8226">
                  <c:v>-0.24637000000000001</c:v>
                </c:pt>
                <c:pt idx="8227">
                  <c:v>-0.24489</c:v>
                </c:pt>
                <c:pt idx="8228">
                  <c:v>-0.24337</c:v>
                </c:pt>
                <c:pt idx="8229">
                  <c:v>-0.24184</c:v>
                </c:pt>
                <c:pt idx="8230">
                  <c:v>-0.24031</c:v>
                </c:pt>
                <c:pt idx="8231">
                  <c:v>-0.23862</c:v>
                </c:pt>
                <c:pt idx="8232">
                  <c:v>-0.23688000000000001</c:v>
                </c:pt>
                <c:pt idx="8233">
                  <c:v>-0.23524999999999999</c:v>
                </c:pt>
                <c:pt idx="8234">
                  <c:v>-0.23346</c:v>
                </c:pt>
                <c:pt idx="8235">
                  <c:v>-0.23155999999999999</c:v>
                </c:pt>
                <c:pt idx="8236">
                  <c:v>-0.22955999999999999</c:v>
                </c:pt>
                <c:pt idx="8237">
                  <c:v>-0.22766</c:v>
                </c:pt>
                <c:pt idx="8238">
                  <c:v>-0.22566</c:v>
                </c:pt>
                <c:pt idx="8239">
                  <c:v>-0.22361</c:v>
                </c:pt>
                <c:pt idx="8240">
                  <c:v>-0.22145000000000001</c:v>
                </c:pt>
                <c:pt idx="8241">
                  <c:v>-0.21929000000000001</c:v>
                </c:pt>
                <c:pt idx="8242">
                  <c:v>-0.21712000000000001</c:v>
                </c:pt>
                <c:pt idx="8243">
                  <c:v>-0.21490999999999999</c:v>
                </c:pt>
                <c:pt idx="8244">
                  <c:v>-0.2127</c:v>
                </c:pt>
                <c:pt idx="8245">
                  <c:v>-0.21038000000000001</c:v>
                </c:pt>
                <c:pt idx="8246">
                  <c:v>-0.20801</c:v>
                </c:pt>
                <c:pt idx="8247">
                  <c:v>-0.20552999999999999</c:v>
                </c:pt>
                <c:pt idx="8248">
                  <c:v>-0.20305999999999999</c:v>
                </c:pt>
                <c:pt idx="8249">
                  <c:v>-0.20074</c:v>
                </c:pt>
                <c:pt idx="8250">
                  <c:v>-0.19825999999999999</c:v>
                </c:pt>
                <c:pt idx="8251">
                  <c:v>-0.19578000000000001</c:v>
                </c:pt>
                <c:pt idx="8252">
                  <c:v>-0.19347</c:v>
                </c:pt>
                <c:pt idx="8253">
                  <c:v>-0.19120000000000001</c:v>
                </c:pt>
                <c:pt idx="8254">
                  <c:v>-0.18892999999999999</c:v>
                </c:pt>
                <c:pt idx="8255">
                  <c:v>-0.18667</c:v>
                </c:pt>
                <c:pt idx="8256">
                  <c:v>-0.18456</c:v>
                </c:pt>
                <c:pt idx="8257">
                  <c:v>-0.18256</c:v>
                </c:pt>
                <c:pt idx="8258">
                  <c:v>-0.18045</c:v>
                </c:pt>
                <c:pt idx="8259">
                  <c:v>-0.17860999999999999</c:v>
                </c:pt>
                <c:pt idx="8260">
                  <c:v>-0.17680999999999999</c:v>
                </c:pt>
                <c:pt idx="8261">
                  <c:v>-0.17491999999999999</c:v>
                </c:pt>
                <c:pt idx="8262">
                  <c:v>-0.17313000000000001</c:v>
                </c:pt>
                <c:pt idx="8263">
                  <c:v>-0.17144000000000001</c:v>
                </c:pt>
                <c:pt idx="8264">
                  <c:v>-0.16965</c:v>
                </c:pt>
                <c:pt idx="8265">
                  <c:v>-0.16807</c:v>
                </c:pt>
                <c:pt idx="8266">
                  <c:v>-0.16653999999999999</c:v>
                </c:pt>
                <c:pt idx="8267">
                  <c:v>-0.16506000000000001</c:v>
                </c:pt>
                <c:pt idx="8268">
                  <c:v>-0.16364000000000001</c:v>
                </c:pt>
                <c:pt idx="8269">
                  <c:v>-0.16238</c:v>
                </c:pt>
                <c:pt idx="8270">
                  <c:v>-0.16122</c:v>
                </c:pt>
                <c:pt idx="8271">
                  <c:v>-0.16011</c:v>
                </c:pt>
                <c:pt idx="8272">
                  <c:v>-0.159</c:v>
                </c:pt>
                <c:pt idx="8273">
                  <c:v>-0.15784999999999999</c:v>
                </c:pt>
                <c:pt idx="8274">
                  <c:v>-0.15673999999999999</c:v>
                </c:pt>
                <c:pt idx="8275">
                  <c:v>-0.15562999999999999</c:v>
                </c:pt>
                <c:pt idx="8276">
                  <c:v>-0.15447</c:v>
                </c:pt>
                <c:pt idx="8277">
                  <c:v>-0.15342</c:v>
                </c:pt>
                <c:pt idx="8278">
                  <c:v>-0.15210000000000001</c:v>
                </c:pt>
                <c:pt idx="8279">
                  <c:v>-0.15089</c:v>
                </c:pt>
                <c:pt idx="8280">
                  <c:v>-0.14940999999999999</c:v>
                </c:pt>
                <c:pt idx="8281">
                  <c:v>-0.14810000000000001</c:v>
                </c:pt>
                <c:pt idx="8282">
                  <c:v>-0.14662</c:v>
                </c:pt>
                <c:pt idx="8283">
                  <c:v>-0.14515</c:v>
                </c:pt>
                <c:pt idx="8284">
                  <c:v>-0.14377999999999999</c:v>
                </c:pt>
                <c:pt idx="8285">
                  <c:v>-0.14241000000000001</c:v>
                </c:pt>
                <c:pt idx="8286">
                  <c:v>-0.14104</c:v>
                </c:pt>
                <c:pt idx="8287">
                  <c:v>-0.13955999999999999</c:v>
                </c:pt>
                <c:pt idx="8288">
                  <c:v>-0.13803000000000001</c:v>
                </c:pt>
                <c:pt idx="8289">
                  <c:v>-0.13655999999999999</c:v>
                </c:pt>
                <c:pt idx="8290">
                  <c:v>-0.13492000000000001</c:v>
                </c:pt>
                <c:pt idx="8291">
                  <c:v>-0.13333999999999999</c:v>
                </c:pt>
                <c:pt idx="8292">
                  <c:v>-0.13166</c:v>
                </c:pt>
                <c:pt idx="8293">
                  <c:v>-0.12992000000000001</c:v>
                </c:pt>
                <c:pt idx="8294">
                  <c:v>-0.12806999999999999</c:v>
                </c:pt>
                <c:pt idx="8295">
                  <c:v>-0.12623000000000001</c:v>
                </c:pt>
                <c:pt idx="8296">
                  <c:v>-0.12428</c:v>
                </c:pt>
                <c:pt idx="8297">
                  <c:v>-0.12232999999999999</c:v>
                </c:pt>
                <c:pt idx="8298">
                  <c:v>-0.12049</c:v>
                </c:pt>
                <c:pt idx="8299">
                  <c:v>-0.11864</c:v>
                </c:pt>
                <c:pt idx="8300">
                  <c:v>-0.11685</c:v>
                </c:pt>
                <c:pt idx="8301">
                  <c:v>-0.11527</c:v>
                </c:pt>
                <c:pt idx="8302">
                  <c:v>-0.11364</c:v>
                </c:pt>
                <c:pt idx="8303">
                  <c:v>-0.11206000000000001</c:v>
                </c:pt>
                <c:pt idx="8304">
                  <c:v>-0.11053</c:v>
                </c:pt>
                <c:pt idx="8305">
                  <c:v>-0.10895000000000001</c:v>
                </c:pt>
                <c:pt idx="8306">
                  <c:v>-0.10747</c:v>
                </c:pt>
                <c:pt idx="8307">
                  <c:v>-0.10605000000000001</c:v>
                </c:pt>
                <c:pt idx="8308">
                  <c:v>-0.10457</c:v>
                </c:pt>
                <c:pt idx="8309">
                  <c:v>-0.10326</c:v>
                </c:pt>
                <c:pt idx="8310">
                  <c:v>-0.10199</c:v>
                </c:pt>
                <c:pt idx="8311">
                  <c:v>-0.10062</c:v>
                </c:pt>
                <c:pt idx="8312">
                  <c:v>-9.9199999999999997E-2</c:v>
                </c:pt>
                <c:pt idx="8313">
                  <c:v>-9.8040000000000002E-2</c:v>
                </c:pt>
                <c:pt idx="8314">
                  <c:v>-9.6879999999999994E-2</c:v>
                </c:pt>
                <c:pt idx="8315">
                  <c:v>-9.5769999999999994E-2</c:v>
                </c:pt>
                <c:pt idx="8316">
                  <c:v>-9.493E-2</c:v>
                </c:pt>
                <c:pt idx="8317">
                  <c:v>-9.4189999999999996E-2</c:v>
                </c:pt>
                <c:pt idx="8318">
                  <c:v>-9.3509999999999996E-2</c:v>
                </c:pt>
                <c:pt idx="8319">
                  <c:v>-9.2880000000000004E-2</c:v>
                </c:pt>
                <c:pt idx="8320">
                  <c:v>-9.2350000000000002E-2</c:v>
                </c:pt>
                <c:pt idx="8321">
                  <c:v>-9.1819999999999999E-2</c:v>
                </c:pt>
                <c:pt idx="8322">
                  <c:v>-9.1350000000000001E-2</c:v>
                </c:pt>
                <c:pt idx="8323">
                  <c:v>-9.0929999999999997E-2</c:v>
                </c:pt>
                <c:pt idx="8324">
                  <c:v>-9.0560000000000002E-2</c:v>
                </c:pt>
                <c:pt idx="8325">
                  <c:v>-9.0240000000000001E-2</c:v>
                </c:pt>
                <c:pt idx="8326">
                  <c:v>-8.9870000000000005E-2</c:v>
                </c:pt>
                <c:pt idx="8327">
                  <c:v>-8.9560000000000001E-2</c:v>
                </c:pt>
                <c:pt idx="8328">
                  <c:v>-8.9029999999999998E-2</c:v>
                </c:pt>
                <c:pt idx="8329">
                  <c:v>-8.8770000000000002E-2</c:v>
                </c:pt>
                <c:pt idx="8330">
                  <c:v>-8.8550000000000004E-2</c:v>
                </c:pt>
                <c:pt idx="8331">
                  <c:v>-8.8289999999999993E-2</c:v>
                </c:pt>
                <c:pt idx="8332">
                  <c:v>-8.8080000000000006E-2</c:v>
                </c:pt>
                <c:pt idx="8333">
                  <c:v>-8.8080000000000006E-2</c:v>
                </c:pt>
                <c:pt idx="8334">
                  <c:v>-8.8029999999999997E-2</c:v>
                </c:pt>
                <c:pt idx="8335">
                  <c:v>-8.7919999999999998E-2</c:v>
                </c:pt>
                <c:pt idx="8336">
                  <c:v>-8.7970000000000007E-2</c:v>
                </c:pt>
                <c:pt idx="8337">
                  <c:v>-8.7760000000000005E-2</c:v>
                </c:pt>
                <c:pt idx="8338">
                  <c:v>-8.7660000000000002E-2</c:v>
                </c:pt>
                <c:pt idx="8339">
                  <c:v>-8.7550000000000003E-2</c:v>
                </c:pt>
                <c:pt idx="8340">
                  <c:v>-8.7290000000000006E-2</c:v>
                </c:pt>
                <c:pt idx="8341">
                  <c:v>-8.6919999999999997E-2</c:v>
                </c:pt>
                <c:pt idx="8342">
                  <c:v>-8.6709999999999995E-2</c:v>
                </c:pt>
                <c:pt idx="8343">
                  <c:v>-8.6239999999999997E-2</c:v>
                </c:pt>
                <c:pt idx="8344">
                  <c:v>-8.566E-2</c:v>
                </c:pt>
                <c:pt idx="8345">
                  <c:v>-8.5129999999999997E-2</c:v>
                </c:pt>
                <c:pt idx="8346">
                  <c:v>-8.4599999999999995E-2</c:v>
                </c:pt>
                <c:pt idx="8347">
                  <c:v>-8.3919999999999995E-2</c:v>
                </c:pt>
                <c:pt idx="8348">
                  <c:v>-8.3290000000000003E-2</c:v>
                </c:pt>
                <c:pt idx="8349">
                  <c:v>-8.2710000000000006E-2</c:v>
                </c:pt>
                <c:pt idx="8350">
                  <c:v>-8.2129999999999995E-2</c:v>
                </c:pt>
                <c:pt idx="8351">
                  <c:v>-8.1439999999999999E-2</c:v>
                </c:pt>
                <c:pt idx="8352">
                  <c:v>-8.0649999999999999E-2</c:v>
                </c:pt>
                <c:pt idx="8353">
                  <c:v>-7.986E-2</c:v>
                </c:pt>
                <c:pt idx="8354">
                  <c:v>-7.8909999999999994E-2</c:v>
                </c:pt>
                <c:pt idx="8355">
                  <c:v>-7.8020000000000006E-2</c:v>
                </c:pt>
                <c:pt idx="8356">
                  <c:v>-7.6859999999999998E-2</c:v>
                </c:pt>
                <c:pt idx="8357">
                  <c:v>-7.5859999999999997E-2</c:v>
                </c:pt>
                <c:pt idx="8358">
                  <c:v>-7.4639999999999998E-2</c:v>
                </c:pt>
                <c:pt idx="8359">
                  <c:v>-7.3380000000000001E-2</c:v>
                </c:pt>
                <c:pt idx="8360">
                  <c:v>-7.1959999999999996E-2</c:v>
                </c:pt>
                <c:pt idx="8361">
                  <c:v>-7.059E-2</c:v>
                </c:pt>
                <c:pt idx="8362">
                  <c:v>-6.9220000000000004E-2</c:v>
                </c:pt>
                <c:pt idx="8363">
                  <c:v>-6.7849999999999994E-2</c:v>
                </c:pt>
                <c:pt idx="8364">
                  <c:v>-6.6479999999999997E-2</c:v>
                </c:pt>
                <c:pt idx="8365">
                  <c:v>-6.5210000000000004E-2</c:v>
                </c:pt>
                <c:pt idx="8366">
                  <c:v>-6.3890000000000002E-2</c:v>
                </c:pt>
                <c:pt idx="8367">
                  <c:v>-6.2579999999999997E-2</c:v>
                </c:pt>
                <c:pt idx="8368">
                  <c:v>-6.1370000000000001E-2</c:v>
                </c:pt>
                <c:pt idx="8369">
                  <c:v>-5.9889999999999999E-2</c:v>
                </c:pt>
                <c:pt idx="8370">
                  <c:v>-5.8569999999999997E-2</c:v>
                </c:pt>
                <c:pt idx="8371">
                  <c:v>-5.7200000000000001E-2</c:v>
                </c:pt>
                <c:pt idx="8372">
                  <c:v>-5.5829999999999998E-2</c:v>
                </c:pt>
                <c:pt idx="8373">
                  <c:v>-5.457E-2</c:v>
                </c:pt>
                <c:pt idx="8374">
                  <c:v>-5.3089999999999998E-2</c:v>
                </c:pt>
                <c:pt idx="8375">
                  <c:v>-5.1720000000000002E-2</c:v>
                </c:pt>
                <c:pt idx="8376">
                  <c:v>-5.0299999999999997E-2</c:v>
                </c:pt>
                <c:pt idx="8377">
                  <c:v>-4.8980000000000003E-2</c:v>
                </c:pt>
                <c:pt idx="8378">
                  <c:v>-4.761E-2</c:v>
                </c:pt>
                <c:pt idx="8379">
                  <c:v>-4.6350000000000002E-2</c:v>
                </c:pt>
                <c:pt idx="8380">
                  <c:v>-4.5240000000000002E-2</c:v>
                </c:pt>
                <c:pt idx="8381">
                  <c:v>-4.4130000000000003E-2</c:v>
                </c:pt>
                <c:pt idx="8382">
                  <c:v>-4.2979999999999997E-2</c:v>
                </c:pt>
                <c:pt idx="8383">
                  <c:v>-4.2079999999999999E-2</c:v>
                </c:pt>
                <c:pt idx="8384">
                  <c:v>-4.113E-2</c:v>
                </c:pt>
                <c:pt idx="8385">
                  <c:v>-4.0129999999999999E-2</c:v>
                </c:pt>
                <c:pt idx="8386">
                  <c:v>-3.9230000000000001E-2</c:v>
                </c:pt>
                <c:pt idx="8387">
                  <c:v>-3.8390000000000001E-2</c:v>
                </c:pt>
                <c:pt idx="8388">
                  <c:v>-3.755E-2</c:v>
                </c:pt>
                <c:pt idx="8389">
                  <c:v>-3.6600000000000001E-2</c:v>
                </c:pt>
                <c:pt idx="8390">
                  <c:v>-3.5970000000000002E-2</c:v>
                </c:pt>
                <c:pt idx="8391">
                  <c:v>-3.5119999999999998E-2</c:v>
                </c:pt>
                <c:pt idx="8392">
                  <c:v>-3.4439999999999998E-2</c:v>
                </c:pt>
                <c:pt idx="8393">
                  <c:v>-3.3700000000000001E-2</c:v>
                </c:pt>
                <c:pt idx="8394">
                  <c:v>-3.3070000000000002E-2</c:v>
                </c:pt>
                <c:pt idx="8395">
                  <c:v>-3.2489999999999998E-2</c:v>
                </c:pt>
                <c:pt idx="8396">
                  <c:v>-3.202E-2</c:v>
                </c:pt>
                <c:pt idx="8397">
                  <c:v>-3.159E-2</c:v>
                </c:pt>
                <c:pt idx="8398">
                  <c:v>-3.1220000000000001E-2</c:v>
                </c:pt>
                <c:pt idx="8399">
                  <c:v>-3.0960000000000001E-2</c:v>
                </c:pt>
                <c:pt idx="8400">
                  <c:v>-3.0589999999999999E-2</c:v>
                </c:pt>
                <c:pt idx="8401">
                  <c:v>-3.0280000000000001E-2</c:v>
                </c:pt>
                <c:pt idx="8402">
                  <c:v>-3.0009999999999998E-2</c:v>
                </c:pt>
                <c:pt idx="8403">
                  <c:v>-2.98E-2</c:v>
                </c:pt>
                <c:pt idx="8404">
                  <c:v>-2.9489999999999999E-2</c:v>
                </c:pt>
                <c:pt idx="8405">
                  <c:v>-2.928E-2</c:v>
                </c:pt>
                <c:pt idx="8406">
                  <c:v>-2.896E-2</c:v>
                </c:pt>
                <c:pt idx="8407">
                  <c:v>-2.8639999999999999E-2</c:v>
                </c:pt>
                <c:pt idx="8408">
                  <c:v>-2.8379999999999999E-2</c:v>
                </c:pt>
                <c:pt idx="8409">
                  <c:v>-2.8119999999999999E-2</c:v>
                </c:pt>
                <c:pt idx="8410">
                  <c:v>-2.785E-2</c:v>
                </c:pt>
                <c:pt idx="8411">
                  <c:v>-2.7640000000000001E-2</c:v>
                </c:pt>
                <c:pt idx="8412">
                  <c:v>-2.7380000000000002E-2</c:v>
                </c:pt>
                <c:pt idx="8413">
                  <c:v>-2.7220000000000001E-2</c:v>
                </c:pt>
                <c:pt idx="8414">
                  <c:v>-2.6960000000000001E-2</c:v>
                </c:pt>
                <c:pt idx="8415">
                  <c:v>-2.6749999999999999E-2</c:v>
                </c:pt>
                <c:pt idx="8416">
                  <c:v>-2.6429999999999999E-2</c:v>
                </c:pt>
                <c:pt idx="8417">
                  <c:v>-2.6169999999999999E-2</c:v>
                </c:pt>
                <c:pt idx="8418">
                  <c:v>-2.5850000000000001E-2</c:v>
                </c:pt>
                <c:pt idx="8419">
                  <c:v>-2.5530000000000001E-2</c:v>
                </c:pt>
                <c:pt idx="8420">
                  <c:v>-2.5170000000000001E-2</c:v>
                </c:pt>
                <c:pt idx="8421">
                  <c:v>-2.4799999999999999E-2</c:v>
                </c:pt>
                <c:pt idx="8422">
                  <c:v>-2.4320000000000001E-2</c:v>
                </c:pt>
                <c:pt idx="8423">
                  <c:v>-2.3949999999999999E-2</c:v>
                </c:pt>
                <c:pt idx="8424">
                  <c:v>-2.3429999999999999E-2</c:v>
                </c:pt>
                <c:pt idx="8425">
                  <c:v>-2.2950000000000002E-2</c:v>
                </c:pt>
                <c:pt idx="8426">
                  <c:v>-2.232E-2</c:v>
                </c:pt>
                <c:pt idx="8427">
                  <c:v>-2.1899999999999999E-2</c:v>
                </c:pt>
                <c:pt idx="8428">
                  <c:v>-2.1319999999999999E-2</c:v>
                </c:pt>
                <c:pt idx="8429">
                  <c:v>-2.0789999999999999E-2</c:v>
                </c:pt>
                <c:pt idx="8430">
                  <c:v>-2.0420000000000001E-2</c:v>
                </c:pt>
                <c:pt idx="8431">
                  <c:v>-0.02</c:v>
                </c:pt>
                <c:pt idx="8432">
                  <c:v>-1.9529999999999999E-2</c:v>
                </c:pt>
                <c:pt idx="8433">
                  <c:v>-1.8950000000000002E-2</c:v>
                </c:pt>
                <c:pt idx="8434">
                  <c:v>-1.8579999999999999E-2</c:v>
                </c:pt>
                <c:pt idx="8435">
                  <c:v>-1.7950000000000001E-2</c:v>
                </c:pt>
                <c:pt idx="8436">
                  <c:v>-1.7469999999999999E-2</c:v>
                </c:pt>
                <c:pt idx="8437">
                  <c:v>-1.6840000000000001E-2</c:v>
                </c:pt>
                <c:pt idx="8438">
                  <c:v>-1.626E-2</c:v>
                </c:pt>
                <c:pt idx="8439">
                  <c:v>-1.5730000000000001E-2</c:v>
                </c:pt>
                <c:pt idx="8440">
                  <c:v>-1.5100000000000001E-2</c:v>
                </c:pt>
                <c:pt idx="8441">
                  <c:v>-1.457E-2</c:v>
                </c:pt>
                <c:pt idx="8442">
                  <c:v>-1.3939999999999999E-2</c:v>
                </c:pt>
                <c:pt idx="8443">
                  <c:v>-1.341E-2</c:v>
                </c:pt>
                <c:pt idx="8444">
                  <c:v>-1.278E-2</c:v>
                </c:pt>
                <c:pt idx="8445">
                  <c:v>-1.2359999999999999E-2</c:v>
                </c:pt>
                <c:pt idx="8446">
                  <c:v>-1.189E-2</c:v>
                </c:pt>
                <c:pt idx="8447">
                  <c:v>-1.136E-2</c:v>
                </c:pt>
                <c:pt idx="8448">
                  <c:v>-1.0829999999999999E-2</c:v>
                </c:pt>
                <c:pt idx="8449">
                  <c:v>-1.031E-2</c:v>
                </c:pt>
                <c:pt idx="8450">
                  <c:v>-9.7800000000000005E-3</c:v>
                </c:pt>
                <c:pt idx="8451">
                  <c:v>-9.2999999999999992E-3</c:v>
                </c:pt>
                <c:pt idx="8452">
                  <c:v>-8.7799999999999996E-3</c:v>
                </c:pt>
                <c:pt idx="8453">
                  <c:v>-8.3599999999999994E-3</c:v>
                </c:pt>
                <c:pt idx="8454">
                  <c:v>-7.7799999999999996E-3</c:v>
                </c:pt>
                <c:pt idx="8455">
                  <c:v>-7.1999999999999998E-3</c:v>
                </c:pt>
                <c:pt idx="8456">
                  <c:v>-6.7200000000000003E-3</c:v>
                </c:pt>
                <c:pt idx="8457">
                  <c:v>-6.1999999999999998E-3</c:v>
                </c:pt>
                <c:pt idx="8458">
                  <c:v>-5.7200000000000003E-3</c:v>
                </c:pt>
                <c:pt idx="8459">
                  <c:v>-5.3E-3</c:v>
                </c:pt>
                <c:pt idx="8460">
                  <c:v>-5.0400000000000002E-3</c:v>
                </c:pt>
                <c:pt idx="8461">
                  <c:v>-4.6100000000000004E-3</c:v>
                </c:pt>
                <c:pt idx="8462">
                  <c:v>-4.4000000000000003E-3</c:v>
                </c:pt>
                <c:pt idx="8463">
                  <c:v>-4.2500000000000003E-3</c:v>
                </c:pt>
                <c:pt idx="8464">
                  <c:v>-4.0899999999999999E-3</c:v>
                </c:pt>
                <c:pt idx="8465">
                  <c:v>-3.82E-3</c:v>
                </c:pt>
                <c:pt idx="8466">
                  <c:v>-3.7699999999999999E-3</c:v>
                </c:pt>
                <c:pt idx="8467">
                  <c:v>-3.7200000000000002E-3</c:v>
                </c:pt>
                <c:pt idx="8468">
                  <c:v>-3.6700000000000001E-3</c:v>
                </c:pt>
                <c:pt idx="8469">
                  <c:v>-3.6700000000000001E-3</c:v>
                </c:pt>
                <c:pt idx="8470">
                  <c:v>-3.7200000000000002E-3</c:v>
                </c:pt>
                <c:pt idx="8471">
                  <c:v>-3.8800000000000002E-3</c:v>
                </c:pt>
                <c:pt idx="8472">
                  <c:v>-3.8800000000000002E-3</c:v>
                </c:pt>
                <c:pt idx="8473">
                  <c:v>-4.0899999999999999E-3</c:v>
                </c:pt>
                <c:pt idx="8474">
                  <c:v>-4.1900000000000001E-3</c:v>
                </c:pt>
                <c:pt idx="8475">
                  <c:v>-4.4000000000000003E-3</c:v>
                </c:pt>
                <c:pt idx="8476">
                  <c:v>-4.6699999999999997E-3</c:v>
                </c:pt>
                <c:pt idx="8477">
                  <c:v>-5.0400000000000002E-3</c:v>
                </c:pt>
                <c:pt idx="8478">
                  <c:v>-5.3499999999999997E-3</c:v>
                </c:pt>
                <c:pt idx="8479">
                  <c:v>-5.6699999999999997E-3</c:v>
                </c:pt>
                <c:pt idx="8480">
                  <c:v>-5.9800000000000001E-3</c:v>
                </c:pt>
                <c:pt idx="8481">
                  <c:v>-6.3499999999999997E-3</c:v>
                </c:pt>
                <c:pt idx="8482">
                  <c:v>-6.7200000000000003E-3</c:v>
                </c:pt>
                <c:pt idx="8483">
                  <c:v>-6.8799999999999998E-3</c:v>
                </c:pt>
                <c:pt idx="8484">
                  <c:v>-7.0899999999999999E-3</c:v>
                </c:pt>
                <c:pt idx="8485">
                  <c:v>-7.3000000000000001E-3</c:v>
                </c:pt>
                <c:pt idx="8486">
                  <c:v>-7.4599999999999996E-3</c:v>
                </c:pt>
                <c:pt idx="8487">
                  <c:v>-7.5700000000000003E-3</c:v>
                </c:pt>
                <c:pt idx="8488">
                  <c:v>-7.62E-3</c:v>
                </c:pt>
                <c:pt idx="8489">
                  <c:v>-7.62E-3</c:v>
                </c:pt>
                <c:pt idx="8490">
                  <c:v>-7.4599999999999996E-3</c:v>
                </c:pt>
                <c:pt idx="8491">
                  <c:v>-7.3499999999999998E-3</c:v>
                </c:pt>
                <c:pt idx="8492">
                  <c:v>-7.1399999999999996E-3</c:v>
                </c:pt>
                <c:pt idx="8493">
                  <c:v>-7.1399999999999996E-3</c:v>
                </c:pt>
                <c:pt idx="8494">
                  <c:v>-6.7799999999999996E-3</c:v>
                </c:pt>
                <c:pt idx="8495">
                  <c:v>-6.5100000000000002E-3</c:v>
                </c:pt>
                <c:pt idx="8496">
                  <c:v>-6.2500000000000003E-3</c:v>
                </c:pt>
                <c:pt idx="8497">
                  <c:v>-5.8799999999999998E-3</c:v>
                </c:pt>
                <c:pt idx="8498">
                  <c:v>-5.3499999999999997E-3</c:v>
                </c:pt>
                <c:pt idx="8499">
                  <c:v>-4.9300000000000004E-3</c:v>
                </c:pt>
                <c:pt idx="8500">
                  <c:v>-4.4000000000000003E-3</c:v>
                </c:pt>
                <c:pt idx="8501">
                  <c:v>-3.9300000000000003E-3</c:v>
                </c:pt>
                <c:pt idx="8502">
                  <c:v>-3.3500000000000001E-3</c:v>
                </c:pt>
                <c:pt idx="8503">
                  <c:v>-2.82E-3</c:v>
                </c:pt>
                <c:pt idx="8504">
                  <c:v>-2.1900000000000001E-3</c:v>
                </c:pt>
                <c:pt idx="8505">
                  <c:v>-1.66E-3</c:v>
                </c:pt>
                <c:pt idx="8506">
                  <c:v>-1.14E-3</c:v>
                </c:pt>
                <c:pt idx="8507">
                  <c:v>-6.6E-4</c:v>
                </c:pt>
                <c:pt idx="8508">
                  <c:v>-1.3999999999999999E-4</c:v>
                </c:pt>
                <c:pt idx="8509">
                  <c:v>2.9E-4</c:v>
                </c:pt>
                <c:pt idx="8510">
                  <c:v>7.1000000000000002E-4</c:v>
                </c:pt>
                <c:pt idx="8511">
                  <c:v>1.0200000000000001E-3</c:v>
                </c:pt>
                <c:pt idx="8512">
                  <c:v>1.34E-3</c:v>
                </c:pt>
                <c:pt idx="8513">
                  <c:v>1.5499999999999999E-3</c:v>
                </c:pt>
                <c:pt idx="8514">
                  <c:v>1.8699999999999999E-3</c:v>
                </c:pt>
                <c:pt idx="8515">
                  <c:v>1.97E-3</c:v>
                </c:pt>
                <c:pt idx="8516">
                  <c:v>2.1299999999999999E-3</c:v>
                </c:pt>
                <c:pt idx="8517">
                  <c:v>2.2399999999999998E-3</c:v>
                </c:pt>
                <c:pt idx="8518">
                  <c:v>2.2399999999999998E-3</c:v>
                </c:pt>
                <c:pt idx="8519">
                  <c:v>2.3400000000000001E-3</c:v>
                </c:pt>
                <c:pt idx="8520">
                  <c:v>2.2899999999999999E-3</c:v>
                </c:pt>
                <c:pt idx="8521">
                  <c:v>2.1299999999999999E-3</c:v>
                </c:pt>
                <c:pt idx="8522">
                  <c:v>2.0799999999999998E-3</c:v>
                </c:pt>
                <c:pt idx="8523">
                  <c:v>1.92E-3</c:v>
                </c:pt>
                <c:pt idx="8524">
                  <c:v>1.81E-3</c:v>
                </c:pt>
                <c:pt idx="8525">
                  <c:v>1.5E-3</c:v>
                </c:pt>
                <c:pt idx="8526">
                  <c:v>1.39E-3</c:v>
                </c:pt>
                <c:pt idx="8527">
                  <c:v>1.1800000000000001E-3</c:v>
                </c:pt>
                <c:pt idx="8528">
                  <c:v>1.0200000000000001E-3</c:v>
                </c:pt>
                <c:pt idx="8529">
                  <c:v>7.6000000000000004E-4</c:v>
                </c:pt>
                <c:pt idx="8530">
                  <c:v>5.9999999999999995E-4</c:v>
                </c:pt>
                <c:pt idx="8531">
                  <c:v>4.4000000000000002E-4</c:v>
                </c:pt>
                <c:pt idx="8532">
                  <c:v>3.4000000000000002E-4</c:v>
                </c:pt>
                <c:pt idx="8533">
                  <c:v>1.8000000000000001E-4</c:v>
                </c:pt>
                <c:pt idx="8534">
                  <c:v>6.9999999999999994E-5</c:v>
                </c:pt>
                <c:pt idx="8535">
                  <c:v>6.9999999999999994E-5</c:v>
                </c:pt>
                <c:pt idx="8536">
                  <c:v>1.2999999999999999E-4</c:v>
                </c:pt>
                <c:pt idx="8537">
                  <c:v>6.9999999999999994E-5</c:v>
                </c:pt>
                <c:pt idx="8538">
                  <c:v>2.9E-4</c:v>
                </c:pt>
                <c:pt idx="8539">
                  <c:v>3.4000000000000002E-4</c:v>
                </c:pt>
                <c:pt idx="8540">
                  <c:v>5.0000000000000001E-4</c:v>
                </c:pt>
                <c:pt idx="8541">
                  <c:v>6.4999999999999997E-4</c:v>
                </c:pt>
                <c:pt idx="8542">
                  <c:v>9.2000000000000003E-4</c:v>
                </c:pt>
                <c:pt idx="8543">
                  <c:v>9.7000000000000005E-4</c:v>
                </c:pt>
                <c:pt idx="8544">
                  <c:v>1.39E-3</c:v>
                </c:pt>
                <c:pt idx="8545">
                  <c:v>1.6000000000000001E-3</c:v>
                </c:pt>
                <c:pt idx="8546">
                  <c:v>2.0200000000000001E-3</c:v>
                </c:pt>
                <c:pt idx="8547">
                  <c:v>2.3900000000000002E-3</c:v>
                </c:pt>
                <c:pt idx="8548">
                  <c:v>2.81E-3</c:v>
                </c:pt>
                <c:pt idx="8549">
                  <c:v>3.1800000000000001E-3</c:v>
                </c:pt>
                <c:pt idx="8550">
                  <c:v>3.7100000000000002E-3</c:v>
                </c:pt>
                <c:pt idx="8551">
                  <c:v>4.1799999999999997E-3</c:v>
                </c:pt>
                <c:pt idx="8552">
                  <c:v>4.7600000000000003E-3</c:v>
                </c:pt>
                <c:pt idx="8553">
                  <c:v>5.1900000000000002E-3</c:v>
                </c:pt>
                <c:pt idx="8554">
                  <c:v>5.7099999999999998E-3</c:v>
                </c:pt>
                <c:pt idx="8555">
                  <c:v>6.13E-3</c:v>
                </c:pt>
                <c:pt idx="8556">
                  <c:v>6.6600000000000001E-3</c:v>
                </c:pt>
                <c:pt idx="8557">
                  <c:v>7.1900000000000002E-3</c:v>
                </c:pt>
                <c:pt idx="8558">
                  <c:v>7.7200000000000003E-3</c:v>
                </c:pt>
                <c:pt idx="8559">
                  <c:v>8.1399999999999997E-3</c:v>
                </c:pt>
                <c:pt idx="8560">
                  <c:v>8.5599999999999999E-3</c:v>
                </c:pt>
                <c:pt idx="8561">
                  <c:v>9.1900000000000003E-3</c:v>
                </c:pt>
                <c:pt idx="8562">
                  <c:v>9.6600000000000002E-3</c:v>
                </c:pt>
                <c:pt idx="8563">
                  <c:v>1.0030000000000001E-2</c:v>
                </c:pt>
                <c:pt idx="8564">
                  <c:v>1.051E-2</c:v>
                </c:pt>
                <c:pt idx="8565">
                  <c:v>1.093E-2</c:v>
                </c:pt>
                <c:pt idx="8566">
                  <c:v>1.1350000000000001E-2</c:v>
                </c:pt>
                <c:pt idx="8567">
                  <c:v>1.1769999999999999E-2</c:v>
                </c:pt>
                <c:pt idx="8568">
                  <c:v>1.2189999999999999E-2</c:v>
                </c:pt>
                <c:pt idx="8569">
                  <c:v>1.251E-2</c:v>
                </c:pt>
                <c:pt idx="8570">
                  <c:v>1.2829999999999999E-2</c:v>
                </c:pt>
                <c:pt idx="8571">
                  <c:v>1.325E-2</c:v>
                </c:pt>
                <c:pt idx="8572">
                  <c:v>1.3559999999999999E-2</c:v>
                </c:pt>
                <c:pt idx="8573">
                  <c:v>1.372E-2</c:v>
                </c:pt>
                <c:pt idx="8574">
                  <c:v>1.3990000000000001E-2</c:v>
                </c:pt>
                <c:pt idx="8575">
                  <c:v>1.4250000000000001E-2</c:v>
                </c:pt>
                <c:pt idx="8576">
                  <c:v>1.4409999999999999E-2</c:v>
                </c:pt>
                <c:pt idx="8577">
                  <c:v>1.451E-2</c:v>
                </c:pt>
                <c:pt idx="8578">
                  <c:v>1.4619999999999999E-2</c:v>
                </c:pt>
                <c:pt idx="8579">
                  <c:v>1.478E-2</c:v>
                </c:pt>
                <c:pt idx="8580">
                  <c:v>1.478E-2</c:v>
                </c:pt>
                <c:pt idx="8581">
                  <c:v>1.4829999999999999E-2</c:v>
                </c:pt>
                <c:pt idx="8582">
                  <c:v>1.4829999999999999E-2</c:v>
                </c:pt>
                <c:pt idx="8583">
                  <c:v>1.478E-2</c:v>
                </c:pt>
                <c:pt idx="8584">
                  <c:v>1.478E-2</c:v>
                </c:pt>
                <c:pt idx="8585">
                  <c:v>1.4670000000000001E-2</c:v>
                </c:pt>
                <c:pt idx="8586">
                  <c:v>1.451E-2</c:v>
                </c:pt>
                <c:pt idx="8587">
                  <c:v>1.4409999999999999E-2</c:v>
                </c:pt>
                <c:pt idx="8588">
                  <c:v>1.43E-2</c:v>
                </c:pt>
                <c:pt idx="8589">
                  <c:v>1.409E-2</c:v>
                </c:pt>
                <c:pt idx="8590">
                  <c:v>1.393E-2</c:v>
                </c:pt>
                <c:pt idx="8591">
                  <c:v>1.372E-2</c:v>
                </c:pt>
                <c:pt idx="8592">
                  <c:v>1.362E-2</c:v>
                </c:pt>
                <c:pt idx="8593">
                  <c:v>1.3350000000000001E-2</c:v>
                </c:pt>
                <c:pt idx="8594">
                  <c:v>1.3140000000000001E-2</c:v>
                </c:pt>
                <c:pt idx="8595">
                  <c:v>1.2930000000000001E-2</c:v>
                </c:pt>
                <c:pt idx="8596">
                  <c:v>1.2829999999999999E-2</c:v>
                </c:pt>
                <c:pt idx="8597">
                  <c:v>1.2619999999999999E-2</c:v>
                </c:pt>
                <c:pt idx="8598">
                  <c:v>1.2460000000000001E-2</c:v>
                </c:pt>
                <c:pt idx="8599">
                  <c:v>1.235E-2</c:v>
                </c:pt>
                <c:pt idx="8600">
                  <c:v>1.235E-2</c:v>
                </c:pt>
                <c:pt idx="8601">
                  <c:v>1.2189999999999999E-2</c:v>
                </c:pt>
                <c:pt idx="8602">
                  <c:v>1.214E-2</c:v>
                </c:pt>
                <c:pt idx="8603">
                  <c:v>1.2189999999999999E-2</c:v>
                </c:pt>
                <c:pt idx="8604">
                  <c:v>1.214E-2</c:v>
                </c:pt>
                <c:pt idx="8605">
                  <c:v>1.225E-2</c:v>
                </c:pt>
                <c:pt idx="8606">
                  <c:v>1.23E-2</c:v>
                </c:pt>
                <c:pt idx="8607">
                  <c:v>1.2460000000000001E-2</c:v>
                </c:pt>
                <c:pt idx="8608">
                  <c:v>1.256E-2</c:v>
                </c:pt>
                <c:pt idx="8609">
                  <c:v>1.2829999999999999E-2</c:v>
                </c:pt>
                <c:pt idx="8610">
                  <c:v>1.298E-2</c:v>
                </c:pt>
                <c:pt idx="8611">
                  <c:v>1.325E-2</c:v>
                </c:pt>
                <c:pt idx="8612">
                  <c:v>1.367E-2</c:v>
                </c:pt>
                <c:pt idx="8613">
                  <c:v>1.388E-2</c:v>
                </c:pt>
                <c:pt idx="8614">
                  <c:v>1.4250000000000001E-2</c:v>
                </c:pt>
                <c:pt idx="8615">
                  <c:v>1.4619999999999999E-2</c:v>
                </c:pt>
                <c:pt idx="8616">
                  <c:v>1.5140000000000001E-2</c:v>
                </c:pt>
                <c:pt idx="8617">
                  <c:v>1.536E-2</c:v>
                </c:pt>
                <c:pt idx="8618">
                  <c:v>1.5720000000000001E-2</c:v>
                </c:pt>
                <c:pt idx="8619">
                  <c:v>1.6199999999999999E-2</c:v>
                </c:pt>
                <c:pt idx="8620">
                  <c:v>1.6670000000000001E-2</c:v>
                </c:pt>
                <c:pt idx="8621">
                  <c:v>1.6990000000000002E-2</c:v>
                </c:pt>
                <c:pt idx="8622">
                  <c:v>1.7309999999999999E-2</c:v>
                </c:pt>
                <c:pt idx="8623">
                  <c:v>1.7729999999999999E-2</c:v>
                </c:pt>
                <c:pt idx="8624">
                  <c:v>1.7989999999999999E-2</c:v>
                </c:pt>
                <c:pt idx="8625">
                  <c:v>1.831E-2</c:v>
                </c:pt>
                <c:pt idx="8626">
                  <c:v>1.8620000000000001E-2</c:v>
                </c:pt>
                <c:pt idx="8627">
                  <c:v>1.8890000000000001E-2</c:v>
                </c:pt>
                <c:pt idx="8628">
                  <c:v>1.899E-2</c:v>
                </c:pt>
                <c:pt idx="8629">
                  <c:v>1.915E-2</c:v>
                </c:pt>
                <c:pt idx="8630">
                  <c:v>1.941E-2</c:v>
                </c:pt>
                <c:pt idx="8631">
                  <c:v>1.9470000000000001E-2</c:v>
                </c:pt>
                <c:pt idx="8632">
                  <c:v>1.9570000000000001E-2</c:v>
                </c:pt>
                <c:pt idx="8633">
                  <c:v>1.9570000000000001E-2</c:v>
                </c:pt>
                <c:pt idx="8634">
                  <c:v>1.9619999999999999E-2</c:v>
                </c:pt>
                <c:pt idx="8635">
                  <c:v>1.9519999999999999E-2</c:v>
                </c:pt>
                <c:pt idx="8636">
                  <c:v>1.9619999999999999E-2</c:v>
                </c:pt>
                <c:pt idx="8637">
                  <c:v>1.9359999999999999E-2</c:v>
                </c:pt>
                <c:pt idx="8638">
                  <c:v>1.9199999999999998E-2</c:v>
                </c:pt>
                <c:pt idx="8639">
                  <c:v>1.915E-2</c:v>
                </c:pt>
                <c:pt idx="8640">
                  <c:v>1.899E-2</c:v>
                </c:pt>
                <c:pt idx="8641">
                  <c:v>1.883E-2</c:v>
                </c:pt>
                <c:pt idx="8642">
                  <c:v>1.873E-2</c:v>
                </c:pt>
                <c:pt idx="8643">
                  <c:v>1.8409999999999999E-2</c:v>
                </c:pt>
                <c:pt idx="8644">
                  <c:v>1.8249999999999999E-2</c:v>
                </c:pt>
                <c:pt idx="8645">
                  <c:v>1.804E-2</c:v>
                </c:pt>
                <c:pt idx="8646">
                  <c:v>1.788E-2</c:v>
                </c:pt>
                <c:pt idx="8647">
                  <c:v>1.7670000000000002E-2</c:v>
                </c:pt>
                <c:pt idx="8648">
                  <c:v>1.762E-2</c:v>
                </c:pt>
                <c:pt idx="8649">
                  <c:v>1.7409999999999998E-2</c:v>
                </c:pt>
                <c:pt idx="8650">
                  <c:v>1.7409999999999998E-2</c:v>
                </c:pt>
                <c:pt idx="8651">
                  <c:v>1.7309999999999999E-2</c:v>
                </c:pt>
                <c:pt idx="8652">
                  <c:v>1.736E-2</c:v>
                </c:pt>
                <c:pt idx="8653">
                  <c:v>1.736E-2</c:v>
                </c:pt>
                <c:pt idx="8654">
                  <c:v>1.7309999999999999E-2</c:v>
                </c:pt>
                <c:pt idx="8655">
                  <c:v>1.7250000000000001E-2</c:v>
                </c:pt>
                <c:pt idx="8656">
                  <c:v>1.736E-2</c:v>
                </c:pt>
                <c:pt idx="8657">
                  <c:v>1.7409999999999998E-2</c:v>
                </c:pt>
                <c:pt idx="8658">
                  <c:v>1.7670000000000002E-2</c:v>
                </c:pt>
                <c:pt idx="8659">
                  <c:v>1.7780000000000001E-2</c:v>
                </c:pt>
                <c:pt idx="8660">
                  <c:v>1.7989999999999999E-2</c:v>
                </c:pt>
                <c:pt idx="8661">
                  <c:v>1.8200000000000001E-2</c:v>
                </c:pt>
                <c:pt idx="8662">
                  <c:v>1.8360000000000001E-2</c:v>
                </c:pt>
                <c:pt idx="8663">
                  <c:v>1.8679999999999999E-2</c:v>
                </c:pt>
                <c:pt idx="8664">
                  <c:v>1.899E-2</c:v>
                </c:pt>
                <c:pt idx="8665">
                  <c:v>1.915E-2</c:v>
                </c:pt>
                <c:pt idx="8666">
                  <c:v>1.9310000000000001E-2</c:v>
                </c:pt>
                <c:pt idx="8667">
                  <c:v>1.968E-2</c:v>
                </c:pt>
                <c:pt idx="8668">
                  <c:v>1.9990000000000001E-2</c:v>
                </c:pt>
                <c:pt idx="8669">
                  <c:v>2.01E-2</c:v>
                </c:pt>
                <c:pt idx="8670">
                  <c:v>2.0310000000000002E-2</c:v>
                </c:pt>
                <c:pt idx="8671">
                  <c:v>2.052E-2</c:v>
                </c:pt>
                <c:pt idx="8672">
                  <c:v>2.0619999999999999E-2</c:v>
                </c:pt>
                <c:pt idx="8673">
                  <c:v>2.0889999999999999E-2</c:v>
                </c:pt>
                <c:pt idx="8674">
                  <c:v>2.0840000000000001E-2</c:v>
                </c:pt>
                <c:pt idx="8675">
                  <c:v>2.0990000000000002E-2</c:v>
                </c:pt>
                <c:pt idx="8676">
                  <c:v>2.1049999999999999E-2</c:v>
                </c:pt>
                <c:pt idx="8677">
                  <c:v>2.0990000000000002E-2</c:v>
                </c:pt>
                <c:pt idx="8678">
                  <c:v>2.094E-2</c:v>
                </c:pt>
                <c:pt idx="8679">
                  <c:v>2.0840000000000001E-2</c:v>
                </c:pt>
                <c:pt idx="8680">
                  <c:v>2.078E-2</c:v>
                </c:pt>
                <c:pt idx="8681">
                  <c:v>2.052E-2</c:v>
                </c:pt>
                <c:pt idx="8682">
                  <c:v>2.0310000000000002E-2</c:v>
                </c:pt>
                <c:pt idx="8683">
                  <c:v>2.0049999999999998E-2</c:v>
                </c:pt>
                <c:pt idx="8684">
                  <c:v>1.9779999999999999E-2</c:v>
                </c:pt>
                <c:pt idx="8685">
                  <c:v>1.9470000000000001E-2</c:v>
                </c:pt>
                <c:pt idx="8686">
                  <c:v>1.9099999999999999E-2</c:v>
                </c:pt>
                <c:pt idx="8687">
                  <c:v>1.873E-2</c:v>
                </c:pt>
                <c:pt idx="8688">
                  <c:v>1.8249999999999999E-2</c:v>
                </c:pt>
                <c:pt idx="8689">
                  <c:v>1.7780000000000001E-2</c:v>
                </c:pt>
                <c:pt idx="8690">
                  <c:v>1.7520000000000001E-2</c:v>
                </c:pt>
                <c:pt idx="8691">
                  <c:v>1.694E-2</c:v>
                </c:pt>
                <c:pt idx="8692">
                  <c:v>1.651E-2</c:v>
                </c:pt>
                <c:pt idx="8693">
                  <c:v>1.609E-2</c:v>
                </c:pt>
                <c:pt idx="8694">
                  <c:v>1.562E-2</c:v>
                </c:pt>
                <c:pt idx="8695">
                  <c:v>1.525E-2</c:v>
                </c:pt>
                <c:pt idx="8696">
                  <c:v>1.4930000000000001E-2</c:v>
                </c:pt>
                <c:pt idx="8697">
                  <c:v>1.4409999999999999E-2</c:v>
                </c:pt>
                <c:pt idx="8698">
                  <c:v>1.404E-2</c:v>
                </c:pt>
                <c:pt idx="8699">
                  <c:v>1.367E-2</c:v>
                </c:pt>
                <c:pt idx="8700">
                  <c:v>1.346E-2</c:v>
                </c:pt>
                <c:pt idx="8701">
                  <c:v>1.3089999999999999E-2</c:v>
                </c:pt>
                <c:pt idx="8702">
                  <c:v>1.298E-2</c:v>
                </c:pt>
                <c:pt idx="8703">
                  <c:v>1.272E-2</c:v>
                </c:pt>
                <c:pt idx="8704">
                  <c:v>1.256E-2</c:v>
                </c:pt>
                <c:pt idx="8705">
                  <c:v>1.2460000000000001E-2</c:v>
                </c:pt>
                <c:pt idx="8706">
                  <c:v>1.2460000000000001E-2</c:v>
                </c:pt>
                <c:pt idx="8707">
                  <c:v>1.23E-2</c:v>
                </c:pt>
                <c:pt idx="8708">
                  <c:v>1.2460000000000001E-2</c:v>
                </c:pt>
                <c:pt idx="8709">
                  <c:v>1.256E-2</c:v>
                </c:pt>
                <c:pt idx="8710">
                  <c:v>1.2619999999999999E-2</c:v>
                </c:pt>
                <c:pt idx="8711">
                  <c:v>1.2880000000000001E-2</c:v>
                </c:pt>
                <c:pt idx="8712">
                  <c:v>1.3089999999999999E-2</c:v>
                </c:pt>
                <c:pt idx="8713">
                  <c:v>1.325E-2</c:v>
                </c:pt>
                <c:pt idx="8714">
                  <c:v>1.362E-2</c:v>
                </c:pt>
                <c:pt idx="8715">
                  <c:v>1.393E-2</c:v>
                </c:pt>
                <c:pt idx="8716">
                  <c:v>1.435E-2</c:v>
                </c:pt>
                <c:pt idx="8717">
                  <c:v>1.4619999999999999E-2</c:v>
                </c:pt>
                <c:pt idx="8718">
                  <c:v>1.504E-2</c:v>
                </c:pt>
                <c:pt idx="8719">
                  <c:v>1.546E-2</c:v>
                </c:pt>
                <c:pt idx="8720">
                  <c:v>1.5779999999999999E-2</c:v>
                </c:pt>
                <c:pt idx="8721">
                  <c:v>1.6299999999999999E-2</c:v>
                </c:pt>
                <c:pt idx="8722">
                  <c:v>1.678E-2</c:v>
                </c:pt>
                <c:pt idx="8723">
                  <c:v>1.72E-2</c:v>
                </c:pt>
                <c:pt idx="8724">
                  <c:v>1.762E-2</c:v>
                </c:pt>
                <c:pt idx="8725">
                  <c:v>1.7989999999999999E-2</c:v>
                </c:pt>
                <c:pt idx="8726">
                  <c:v>1.857E-2</c:v>
                </c:pt>
                <c:pt idx="8727">
                  <c:v>1.899E-2</c:v>
                </c:pt>
                <c:pt idx="8728">
                  <c:v>1.941E-2</c:v>
                </c:pt>
                <c:pt idx="8729">
                  <c:v>1.9779999999999999E-2</c:v>
                </c:pt>
                <c:pt idx="8730">
                  <c:v>2.0150000000000001E-2</c:v>
                </c:pt>
                <c:pt idx="8731">
                  <c:v>2.052E-2</c:v>
                </c:pt>
                <c:pt idx="8732">
                  <c:v>2.0889999999999999E-2</c:v>
                </c:pt>
                <c:pt idx="8733">
                  <c:v>2.12E-2</c:v>
                </c:pt>
                <c:pt idx="8734">
                  <c:v>2.1520000000000001E-2</c:v>
                </c:pt>
                <c:pt idx="8735">
                  <c:v>2.1729999999999999E-2</c:v>
                </c:pt>
                <c:pt idx="8736">
                  <c:v>2.205E-2</c:v>
                </c:pt>
                <c:pt idx="8737">
                  <c:v>2.2259999999999999E-2</c:v>
                </c:pt>
                <c:pt idx="8738">
                  <c:v>2.247E-2</c:v>
                </c:pt>
                <c:pt idx="8739">
                  <c:v>2.273E-2</c:v>
                </c:pt>
                <c:pt idx="8740">
                  <c:v>2.3E-2</c:v>
                </c:pt>
                <c:pt idx="8741">
                  <c:v>2.315E-2</c:v>
                </c:pt>
                <c:pt idx="8742">
                  <c:v>2.3259999999999999E-2</c:v>
                </c:pt>
                <c:pt idx="8743">
                  <c:v>2.342E-2</c:v>
                </c:pt>
                <c:pt idx="8744">
                  <c:v>2.3630000000000002E-2</c:v>
                </c:pt>
                <c:pt idx="8745">
                  <c:v>2.368E-2</c:v>
                </c:pt>
                <c:pt idx="8746">
                  <c:v>2.384E-2</c:v>
                </c:pt>
                <c:pt idx="8747">
                  <c:v>2.3939999999999999E-2</c:v>
                </c:pt>
                <c:pt idx="8748">
                  <c:v>2.4160000000000001E-2</c:v>
                </c:pt>
                <c:pt idx="8749">
                  <c:v>2.4160000000000001E-2</c:v>
                </c:pt>
                <c:pt idx="8750">
                  <c:v>2.4469999999999999E-2</c:v>
                </c:pt>
                <c:pt idx="8751">
                  <c:v>2.452E-2</c:v>
                </c:pt>
                <c:pt idx="8752">
                  <c:v>2.4580000000000001E-2</c:v>
                </c:pt>
                <c:pt idx="8753">
                  <c:v>2.479E-2</c:v>
                </c:pt>
                <c:pt idx="8754">
                  <c:v>2.4840000000000001E-2</c:v>
                </c:pt>
                <c:pt idx="8755">
                  <c:v>2.5000000000000001E-2</c:v>
                </c:pt>
                <c:pt idx="8756">
                  <c:v>2.5159999999999998E-2</c:v>
                </c:pt>
                <c:pt idx="8757">
                  <c:v>2.5260000000000001E-2</c:v>
                </c:pt>
                <c:pt idx="8758">
                  <c:v>2.5309999999999999E-2</c:v>
                </c:pt>
                <c:pt idx="8759">
                  <c:v>2.5530000000000001E-2</c:v>
                </c:pt>
                <c:pt idx="8760">
                  <c:v>2.563E-2</c:v>
                </c:pt>
                <c:pt idx="8761">
                  <c:v>2.5739999999999999E-2</c:v>
                </c:pt>
                <c:pt idx="8762">
                  <c:v>2.579E-2</c:v>
                </c:pt>
                <c:pt idx="8763">
                  <c:v>2.5950000000000001E-2</c:v>
                </c:pt>
                <c:pt idx="8764">
                  <c:v>2.605E-2</c:v>
                </c:pt>
                <c:pt idx="8765">
                  <c:v>2.6100000000000002E-2</c:v>
                </c:pt>
                <c:pt idx="8766">
                  <c:v>2.6210000000000001E-2</c:v>
                </c:pt>
                <c:pt idx="8767">
                  <c:v>2.6259999999999999E-2</c:v>
                </c:pt>
                <c:pt idx="8768">
                  <c:v>2.6159999999999999E-2</c:v>
                </c:pt>
                <c:pt idx="8769">
                  <c:v>2.6210000000000001E-2</c:v>
                </c:pt>
                <c:pt idx="8770">
                  <c:v>2.6259999999999999E-2</c:v>
                </c:pt>
                <c:pt idx="8771">
                  <c:v>2.6159999999999999E-2</c:v>
                </c:pt>
                <c:pt idx="8772">
                  <c:v>2.6210000000000001E-2</c:v>
                </c:pt>
                <c:pt idx="8773">
                  <c:v>2.6159999999999999E-2</c:v>
                </c:pt>
                <c:pt idx="8774">
                  <c:v>2.5999999999999999E-2</c:v>
                </c:pt>
                <c:pt idx="8775">
                  <c:v>2.5950000000000001E-2</c:v>
                </c:pt>
                <c:pt idx="8776">
                  <c:v>2.589E-2</c:v>
                </c:pt>
                <c:pt idx="8777">
                  <c:v>2.5680000000000001E-2</c:v>
                </c:pt>
                <c:pt idx="8778">
                  <c:v>2.5579999999999999E-2</c:v>
                </c:pt>
                <c:pt idx="8779">
                  <c:v>2.547E-2</c:v>
                </c:pt>
                <c:pt idx="8780">
                  <c:v>2.5260000000000001E-2</c:v>
                </c:pt>
                <c:pt idx="8781">
                  <c:v>2.5000000000000001E-2</c:v>
                </c:pt>
                <c:pt idx="8782">
                  <c:v>2.479E-2</c:v>
                </c:pt>
                <c:pt idx="8783">
                  <c:v>2.4580000000000001E-2</c:v>
                </c:pt>
                <c:pt idx="8784">
                  <c:v>2.4369999999999999E-2</c:v>
                </c:pt>
                <c:pt idx="8785">
                  <c:v>2.4160000000000001E-2</c:v>
                </c:pt>
                <c:pt idx="8786">
                  <c:v>2.3939999999999999E-2</c:v>
                </c:pt>
                <c:pt idx="8787">
                  <c:v>2.3730000000000001E-2</c:v>
                </c:pt>
                <c:pt idx="8788">
                  <c:v>2.3630000000000002E-2</c:v>
                </c:pt>
                <c:pt idx="8789">
                  <c:v>2.3359999999999999E-2</c:v>
                </c:pt>
                <c:pt idx="8790">
                  <c:v>2.315E-2</c:v>
                </c:pt>
                <c:pt idx="8791">
                  <c:v>2.2839999999999999E-2</c:v>
                </c:pt>
                <c:pt idx="8792">
                  <c:v>2.2790000000000001E-2</c:v>
                </c:pt>
                <c:pt idx="8793">
                  <c:v>2.257E-2</c:v>
                </c:pt>
                <c:pt idx="8794">
                  <c:v>2.2519999999999998E-2</c:v>
                </c:pt>
                <c:pt idx="8795">
                  <c:v>2.2360000000000001E-2</c:v>
                </c:pt>
                <c:pt idx="8796">
                  <c:v>2.2210000000000001E-2</c:v>
                </c:pt>
                <c:pt idx="8797">
                  <c:v>2.2100000000000002E-2</c:v>
                </c:pt>
                <c:pt idx="8798">
                  <c:v>2.2100000000000002E-2</c:v>
                </c:pt>
                <c:pt idx="8799">
                  <c:v>2.2100000000000002E-2</c:v>
                </c:pt>
                <c:pt idx="8800">
                  <c:v>2.1989999999999999E-2</c:v>
                </c:pt>
                <c:pt idx="8801">
                  <c:v>2.1940000000000001E-2</c:v>
                </c:pt>
                <c:pt idx="8802">
                  <c:v>2.1989999999999999E-2</c:v>
                </c:pt>
                <c:pt idx="8803">
                  <c:v>2.1940000000000001E-2</c:v>
                </c:pt>
                <c:pt idx="8804">
                  <c:v>2.2100000000000002E-2</c:v>
                </c:pt>
                <c:pt idx="8805">
                  <c:v>2.2100000000000002E-2</c:v>
                </c:pt>
                <c:pt idx="8806">
                  <c:v>2.2210000000000001E-2</c:v>
                </c:pt>
                <c:pt idx="8807">
                  <c:v>2.2210000000000001E-2</c:v>
                </c:pt>
                <c:pt idx="8808">
                  <c:v>2.231E-2</c:v>
                </c:pt>
                <c:pt idx="8809">
                  <c:v>2.2419999999999999E-2</c:v>
                </c:pt>
                <c:pt idx="8810">
                  <c:v>2.257E-2</c:v>
                </c:pt>
                <c:pt idx="8811">
                  <c:v>2.2630000000000001E-2</c:v>
                </c:pt>
                <c:pt idx="8812">
                  <c:v>2.273E-2</c:v>
                </c:pt>
                <c:pt idx="8813">
                  <c:v>2.2679999999999999E-2</c:v>
                </c:pt>
                <c:pt idx="8814">
                  <c:v>2.2890000000000001E-2</c:v>
                </c:pt>
                <c:pt idx="8815">
                  <c:v>2.2839999999999999E-2</c:v>
                </c:pt>
                <c:pt idx="8816">
                  <c:v>2.3050000000000001E-2</c:v>
                </c:pt>
                <c:pt idx="8817">
                  <c:v>2.3099999999999999E-2</c:v>
                </c:pt>
                <c:pt idx="8818">
                  <c:v>2.315E-2</c:v>
                </c:pt>
                <c:pt idx="8819">
                  <c:v>2.3210000000000001E-2</c:v>
                </c:pt>
                <c:pt idx="8820">
                  <c:v>2.3259999999999999E-2</c:v>
                </c:pt>
                <c:pt idx="8821">
                  <c:v>2.3310000000000001E-2</c:v>
                </c:pt>
                <c:pt idx="8822">
                  <c:v>2.3359999999999999E-2</c:v>
                </c:pt>
                <c:pt idx="8823">
                  <c:v>2.342E-2</c:v>
                </c:pt>
                <c:pt idx="8824">
                  <c:v>2.342E-2</c:v>
                </c:pt>
                <c:pt idx="8825">
                  <c:v>2.3310000000000001E-2</c:v>
                </c:pt>
                <c:pt idx="8826">
                  <c:v>2.3470000000000001E-2</c:v>
                </c:pt>
                <c:pt idx="8827">
                  <c:v>2.3470000000000001E-2</c:v>
                </c:pt>
                <c:pt idx="8828">
                  <c:v>2.3519999999999999E-2</c:v>
                </c:pt>
                <c:pt idx="8829">
                  <c:v>2.342E-2</c:v>
                </c:pt>
                <c:pt idx="8830">
                  <c:v>2.3359999999999999E-2</c:v>
                </c:pt>
                <c:pt idx="8831">
                  <c:v>2.3359999999999999E-2</c:v>
                </c:pt>
                <c:pt idx="8832">
                  <c:v>2.342E-2</c:v>
                </c:pt>
                <c:pt idx="8833">
                  <c:v>2.3310000000000001E-2</c:v>
                </c:pt>
                <c:pt idx="8834">
                  <c:v>2.3310000000000001E-2</c:v>
                </c:pt>
                <c:pt idx="8835">
                  <c:v>2.3259999999999999E-2</c:v>
                </c:pt>
                <c:pt idx="8836">
                  <c:v>2.3210000000000001E-2</c:v>
                </c:pt>
                <c:pt idx="8837">
                  <c:v>2.3210000000000001E-2</c:v>
                </c:pt>
                <c:pt idx="8838">
                  <c:v>2.3259999999999999E-2</c:v>
                </c:pt>
                <c:pt idx="8839">
                  <c:v>2.3099999999999999E-2</c:v>
                </c:pt>
                <c:pt idx="8840">
                  <c:v>2.315E-2</c:v>
                </c:pt>
                <c:pt idx="8841">
                  <c:v>2.315E-2</c:v>
                </c:pt>
                <c:pt idx="8842">
                  <c:v>2.3099999999999999E-2</c:v>
                </c:pt>
                <c:pt idx="8843">
                  <c:v>2.315E-2</c:v>
                </c:pt>
                <c:pt idx="8844">
                  <c:v>2.315E-2</c:v>
                </c:pt>
                <c:pt idx="8845">
                  <c:v>2.3050000000000001E-2</c:v>
                </c:pt>
                <c:pt idx="8846">
                  <c:v>2.3E-2</c:v>
                </c:pt>
                <c:pt idx="8847">
                  <c:v>2.3050000000000001E-2</c:v>
                </c:pt>
                <c:pt idx="8848">
                  <c:v>2.3E-2</c:v>
                </c:pt>
                <c:pt idx="8849">
                  <c:v>2.3E-2</c:v>
                </c:pt>
                <c:pt idx="8850">
                  <c:v>2.3050000000000001E-2</c:v>
                </c:pt>
                <c:pt idx="8851">
                  <c:v>2.3050000000000001E-2</c:v>
                </c:pt>
                <c:pt idx="8852">
                  <c:v>2.3050000000000001E-2</c:v>
                </c:pt>
                <c:pt idx="8853">
                  <c:v>2.3E-2</c:v>
                </c:pt>
                <c:pt idx="8854">
                  <c:v>2.3E-2</c:v>
                </c:pt>
                <c:pt idx="8855">
                  <c:v>2.2890000000000001E-2</c:v>
                </c:pt>
                <c:pt idx="8856">
                  <c:v>2.3099999999999999E-2</c:v>
                </c:pt>
                <c:pt idx="8857">
                  <c:v>2.3E-2</c:v>
                </c:pt>
                <c:pt idx="8858">
                  <c:v>2.3E-2</c:v>
                </c:pt>
                <c:pt idx="8859">
                  <c:v>2.2939999999999999E-2</c:v>
                </c:pt>
                <c:pt idx="8860">
                  <c:v>2.2839999999999999E-2</c:v>
                </c:pt>
                <c:pt idx="8861">
                  <c:v>2.2890000000000001E-2</c:v>
                </c:pt>
                <c:pt idx="8862">
                  <c:v>2.2839999999999999E-2</c:v>
                </c:pt>
                <c:pt idx="8863">
                  <c:v>2.273E-2</c:v>
                </c:pt>
                <c:pt idx="8864">
                  <c:v>2.2679999999999999E-2</c:v>
                </c:pt>
                <c:pt idx="8865">
                  <c:v>2.2519999999999998E-2</c:v>
                </c:pt>
                <c:pt idx="8866">
                  <c:v>2.2519999999999998E-2</c:v>
                </c:pt>
                <c:pt idx="8867">
                  <c:v>2.231E-2</c:v>
                </c:pt>
                <c:pt idx="8868">
                  <c:v>2.2259999999999999E-2</c:v>
                </c:pt>
                <c:pt idx="8869">
                  <c:v>2.205E-2</c:v>
                </c:pt>
                <c:pt idx="8870">
                  <c:v>2.189E-2</c:v>
                </c:pt>
                <c:pt idx="8871">
                  <c:v>2.163E-2</c:v>
                </c:pt>
                <c:pt idx="8872">
                  <c:v>2.1520000000000001E-2</c:v>
                </c:pt>
                <c:pt idx="8873">
                  <c:v>2.1149999999999999E-2</c:v>
                </c:pt>
                <c:pt idx="8874">
                  <c:v>2.094E-2</c:v>
                </c:pt>
                <c:pt idx="8875">
                  <c:v>2.0619999999999999E-2</c:v>
                </c:pt>
                <c:pt idx="8876">
                  <c:v>2.0410000000000001E-2</c:v>
                </c:pt>
                <c:pt idx="8877">
                  <c:v>2.0049999999999998E-2</c:v>
                </c:pt>
                <c:pt idx="8878">
                  <c:v>1.9779999999999999E-2</c:v>
                </c:pt>
                <c:pt idx="8879">
                  <c:v>1.941E-2</c:v>
                </c:pt>
                <c:pt idx="8880">
                  <c:v>1.915E-2</c:v>
                </c:pt>
                <c:pt idx="8881">
                  <c:v>1.883E-2</c:v>
                </c:pt>
                <c:pt idx="8882">
                  <c:v>1.857E-2</c:v>
                </c:pt>
                <c:pt idx="8883">
                  <c:v>1.831E-2</c:v>
                </c:pt>
                <c:pt idx="8884">
                  <c:v>1.7989999999999999E-2</c:v>
                </c:pt>
                <c:pt idx="8885">
                  <c:v>1.7729999999999999E-2</c:v>
                </c:pt>
                <c:pt idx="8886">
                  <c:v>1.7569999999999999E-2</c:v>
                </c:pt>
                <c:pt idx="8887">
                  <c:v>1.7409999999999998E-2</c:v>
                </c:pt>
                <c:pt idx="8888">
                  <c:v>1.7309999999999999E-2</c:v>
                </c:pt>
                <c:pt idx="8889">
                  <c:v>1.7090000000000001E-2</c:v>
                </c:pt>
                <c:pt idx="8890">
                  <c:v>1.7090000000000001E-2</c:v>
                </c:pt>
                <c:pt idx="8891">
                  <c:v>1.6990000000000002E-2</c:v>
                </c:pt>
                <c:pt idx="8892">
                  <c:v>1.7090000000000001E-2</c:v>
                </c:pt>
                <c:pt idx="8893">
                  <c:v>1.7149999999999999E-2</c:v>
                </c:pt>
                <c:pt idx="8894">
                  <c:v>1.736E-2</c:v>
                </c:pt>
                <c:pt idx="8895">
                  <c:v>1.7569999999999999E-2</c:v>
                </c:pt>
                <c:pt idx="8896">
                  <c:v>1.7829999999999999E-2</c:v>
                </c:pt>
                <c:pt idx="8897">
                  <c:v>1.8249999999999999E-2</c:v>
                </c:pt>
                <c:pt idx="8898">
                  <c:v>1.857E-2</c:v>
                </c:pt>
                <c:pt idx="8899">
                  <c:v>1.8890000000000001E-2</c:v>
                </c:pt>
                <c:pt idx="8900">
                  <c:v>1.941E-2</c:v>
                </c:pt>
                <c:pt idx="8901">
                  <c:v>1.983E-2</c:v>
                </c:pt>
                <c:pt idx="8902">
                  <c:v>2.0410000000000001E-2</c:v>
                </c:pt>
                <c:pt idx="8903">
                  <c:v>2.0990000000000002E-2</c:v>
                </c:pt>
                <c:pt idx="8904">
                  <c:v>2.1729999999999999E-2</c:v>
                </c:pt>
                <c:pt idx="8905">
                  <c:v>2.2210000000000001E-2</c:v>
                </c:pt>
                <c:pt idx="8906">
                  <c:v>2.2839999999999999E-2</c:v>
                </c:pt>
                <c:pt idx="8907">
                  <c:v>2.3470000000000001E-2</c:v>
                </c:pt>
                <c:pt idx="8908">
                  <c:v>2.41E-2</c:v>
                </c:pt>
                <c:pt idx="8909">
                  <c:v>2.4680000000000001E-2</c:v>
                </c:pt>
                <c:pt idx="8910">
                  <c:v>2.521E-2</c:v>
                </c:pt>
                <c:pt idx="8911">
                  <c:v>2.579E-2</c:v>
                </c:pt>
                <c:pt idx="8912">
                  <c:v>2.6259999999999999E-2</c:v>
                </c:pt>
                <c:pt idx="8913">
                  <c:v>2.674E-2</c:v>
                </c:pt>
                <c:pt idx="8914">
                  <c:v>2.7210000000000002E-2</c:v>
                </c:pt>
                <c:pt idx="8915">
                  <c:v>2.7529999999999999E-2</c:v>
                </c:pt>
                <c:pt idx="8916">
                  <c:v>2.7949999999999999E-2</c:v>
                </c:pt>
                <c:pt idx="8917">
                  <c:v>2.8160000000000001E-2</c:v>
                </c:pt>
                <c:pt idx="8918">
                  <c:v>2.8420000000000001E-2</c:v>
                </c:pt>
                <c:pt idx="8919">
                  <c:v>2.853E-2</c:v>
                </c:pt>
                <c:pt idx="8920">
                  <c:v>2.8740000000000002E-2</c:v>
                </c:pt>
                <c:pt idx="8921">
                  <c:v>2.869E-2</c:v>
                </c:pt>
                <c:pt idx="8922">
                  <c:v>2.869E-2</c:v>
                </c:pt>
                <c:pt idx="8923">
                  <c:v>2.8580000000000001E-2</c:v>
                </c:pt>
                <c:pt idx="8924">
                  <c:v>2.853E-2</c:v>
                </c:pt>
                <c:pt idx="8925">
                  <c:v>2.8160000000000001E-2</c:v>
                </c:pt>
                <c:pt idx="8926">
                  <c:v>2.8049999999999999E-2</c:v>
                </c:pt>
                <c:pt idx="8927">
                  <c:v>2.7740000000000001E-2</c:v>
                </c:pt>
                <c:pt idx="8928">
                  <c:v>2.758E-2</c:v>
                </c:pt>
                <c:pt idx="8929">
                  <c:v>2.726E-2</c:v>
                </c:pt>
                <c:pt idx="8930">
                  <c:v>2.6950000000000002E-2</c:v>
                </c:pt>
                <c:pt idx="8931">
                  <c:v>2.6630000000000001E-2</c:v>
                </c:pt>
                <c:pt idx="8932">
                  <c:v>2.6419999999999999E-2</c:v>
                </c:pt>
                <c:pt idx="8933">
                  <c:v>2.6100000000000002E-2</c:v>
                </c:pt>
                <c:pt idx="8934">
                  <c:v>2.5839999999999998E-2</c:v>
                </c:pt>
                <c:pt idx="8935">
                  <c:v>2.5530000000000001E-2</c:v>
                </c:pt>
                <c:pt idx="8936">
                  <c:v>2.537E-2</c:v>
                </c:pt>
                <c:pt idx="8937">
                  <c:v>2.5159999999999998E-2</c:v>
                </c:pt>
                <c:pt idx="8938">
                  <c:v>2.495E-2</c:v>
                </c:pt>
                <c:pt idx="8939">
                  <c:v>2.4889999999999999E-2</c:v>
                </c:pt>
                <c:pt idx="8940">
                  <c:v>2.479E-2</c:v>
                </c:pt>
                <c:pt idx="8941">
                  <c:v>2.4680000000000001E-2</c:v>
                </c:pt>
                <c:pt idx="8942">
                  <c:v>2.4680000000000001E-2</c:v>
                </c:pt>
                <c:pt idx="8943">
                  <c:v>2.4680000000000001E-2</c:v>
                </c:pt>
                <c:pt idx="8944">
                  <c:v>2.4680000000000001E-2</c:v>
                </c:pt>
                <c:pt idx="8945">
                  <c:v>2.4680000000000001E-2</c:v>
                </c:pt>
                <c:pt idx="8946">
                  <c:v>2.4840000000000001E-2</c:v>
                </c:pt>
                <c:pt idx="8947">
                  <c:v>2.4840000000000001E-2</c:v>
                </c:pt>
                <c:pt idx="8948">
                  <c:v>2.495E-2</c:v>
                </c:pt>
                <c:pt idx="8949">
                  <c:v>2.5049999999999999E-2</c:v>
                </c:pt>
                <c:pt idx="8950">
                  <c:v>2.5159999999999998E-2</c:v>
                </c:pt>
                <c:pt idx="8951">
                  <c:v>2.521E-2</c:v>
                </c:pt>
                <c:pt idx="8952">
                  <c:v>2.537E-2</c:v>
                </c:pt>
                <c:pt idx="8953">
                  <c:v>2.5260000000000001E-2</c:v>
                </c:pt>
                <c:pt idx="8954">
                  <c:v>2.5260000000000001E-2</c:v>
                </c:pt>
                <c:pt idx="8955">
                  <c:v>2.521E-2</c:v>
                </c:pt>
                <c:pt idx="8956">
                  <c:v>2.521E-2</c:v>
                </c:pt>
                <c:pt idx="8957">
                  <c:v>2.5049999999999999E-2</c:v>
                </c:pt>
                <c:pt idx="8958">
                  <c:v>2.4840000000000001E-2</c:v>
                </c:pt>
                <c:pt idx="8959">
                  <c:v>2.4580000000000001E-2</c:v>
                </c:pt>
                <c:pt idx="8960">
                  <c:v>2.4420000000000001E-2</c:v>
                </c:pt>
                <c:pt idx="8961">
                  <c:v>2.41E-2</c:v>
                </c:pt>
                <c:pt idx="8962">
                  <c:v>2.368E-2</c:v>
                </c:pt>
                <c:pt idx="8963">
                  <c:v>2.3310000000000001E-2</c:v>
                </c:pt>
                <c:pt idx="8964">
                  <c:v>2.2790000000000001E-2</c:v>
                </c:pt>
                <c:pt idx="8965">
                  <c:v>2.2259999999999999E-2</c:v>
                </c:pt>
                <c:pt idx="8966">
                  <c:v>2.1680000000000001E-2</c:v>
                </c:pt>
                <c:pt idx="8967">
                  <c:v>2.1100000000000001E-2</c:v>
                </c:pt>
                <c:pt idx="8968">
                  <c:v>2.0469999999999999E-2</c:v>
                </c:pt>
                <c:pt idx="8969">
                  <c:v>1.9730000000000001E-2</c:v>
                </c:pt>
                <c:pt idx="8970">
                  <c:v>1.9099999999999999E-2</c:v>
                </c:pt>
                <c:pt idx="8971">
                  <c:v>1.8409999999999999E-2</c:v>
                </c:pt>
                <c:pt idx="8972">
                  <c:v>1.7729999999999999E-2</c:v>
                </c:pt>
                <c:pt idx="8973">
                  <c:v>1.7149999999999999E-2</c:v>
                </c:pt>
                <c:pt idx="8974">
                  <c:v>1.6410000000000001E-2</c:v>
                </c:pt>
                <c:pt idx="8975">
                  <c:v>1.5879999999999998E-2</c:v>
                </c:pt>
                <c:pt idx="8976">
                  <c:v>1.5299999999999999E-2</c:v>
                </c:pt>
                <c:pt idx="8977">
                  <c:v>1.478E-2</c:v>
                </c:pt>
                <c:pt idx="8978">
                  <c:v>1.435E-2</c:v>
                </c:pt>
                <c:pt idx="8979">
                  <c:v>1.3990000000000001E-2</c:v>
                </c:pt>
                <c:pt idx="8980">
                  <c:v>1.367E-2</c:v>
                </c:pt>
                <c:pt idx="8981">
                  <c:v>1.346E-2</c:v>
                </c:pt>
                <c:pt idx="8982">
                  <c:v>1.32E-2</c:v>
                </c:pt>
                <c:pt idx="8983">
                  <c:v>1.304E-2</c:v>
                </c:pt>
                <c:pt idx="8984">
                  <c:v>1.3089999999999999E-2</c:v>
                </c:pt>
                <c:pt idx="8985">
                  <c:v>1.32E-2</c:v>
                </c:pt>
                <c:pt idx="8986">
                  <c:v>1.3350000000000001E-2</c:v>
                </c:pt>
                <c:pt idx="8987">
                  <c:v>1.3509999999999999E-2</c:v>
                </c:pt>
                <c:pt idx="8988">
                  <c:v>1.393E-2</c:v>
                </c:pt>
                <c:pt idx="8989">
                  <c:v>1.4250000000000001E-2</c:v>
                </c:pt>
                <c:pt idx="8990">
                  <c:v>1.472E-2</c:v>
                </c:pt>
                <c:pt idx="8991">
                  <c:v>1.525E-2</c:v>
                </c:pt>
                <c:pt idx="8992">
                  <c:v>1.5879999999999998E-2</c:v>
                </c:pt>
                <c:pt idx="8993">
                  <c:v>1.651E-2</c:v>
                </c:pt>
                <c:pt idx="8994">
                  <c:v>1.7090000000000001E-2</c:v>
                </c:pt>
                <c:pt idx="8995">
                  <c:v>1.788E-2</c:v>
                </c:pt>
                <c:pt idx="8996">
                  <c:v>1.8780000000000002E-2</c:v>
                </c:pt>
                <c:pt idx="8997">
                  <c:v>1.9519999999999999E-2</c:v>
                </c:pt>
                <c:pt idx="8998">
                  <c:v>2.0310000000000002E-2</c:v>
                </c:pt>
                <c:pt idx="8999">
                  <c:v>2.0990000000000002E-2</c:v>
                </c:pt>
                <c:pt idx="9000">
                  <c:v>2.1940000000000001E-2</c:v>
                </c:pt>
                <c:pt idx="9001">
                  <c:v>2.273E-2</c:v>
                </c:pt>
                <c:pt idx="9002">
                  <c:v>2.358E-2</c:v>
                </c:pt>
                <c:pt idx="9003">
                  <c:v>2.4369999999999999E-2</c:v>
                </c:pt>
                <c:pt idx="9004">
                  <c:v>2.5100000000000001E-2</c:v>
                </c:pt>
                <c:pt idx="9005">
                  <c:v>2.579E-2</c:v>
                </c:pt>
                <c:pt idx="9006">
                  <c:v>2.647E-2</c:v>
                </c:pt>
                <c:pt idx="9007">
                  <c:v>2.7210000000000002E-2</c:v>
                </c:pt>
                <c:pt idx="9008">
                  <c:v>2.7789999999999999E-2</c:v>
                </c:pt>
                <c:pt idx="9009">
                  <c:v>2.827E-2</c:v>
                </c:pt>
                <c:pt idx="9010">
                  <c:v>2.879E-2</c:v>
                </c:pt>
                <c:pt idx="9011">
                  <c:v>2.9270000000000001E-2</c:v>
                </c:pt>
                <c:pt idx="9012">
                  <c:v>2.9690000000000001E-2</c:v>
                </c:pt>
                <c:pt idx="9013">
                  <c:v>3.0110000000000001E-2</c:v>
                </c:pt>
                <c:pt idx="9014">
                  <c:v>3.048E-2</c:v>
                </c:pt>
                <c:pt idx="9015">
                  <c:v>3.0689999999999999E-2</c:v>
                </c:pt>
                <c:pt idx="9016">
                  <c:v>3.09E-2</c:v>
                </c:pt>
                <c:pt idx="9017">
                  <c:v>3.1009999999999999E-2</c:v>
                </c:pt>
                <c:pt idx="9018">
                  <c:v>3.1220000000000001E-2</c:v>
                </c:pt>
                <c:pt idx="9019">
                  <c:v>3.1320000000000001E-2</c:v>
                </c:pt>
                <c:pt idx="9020">
                  <c:v>3.1320000000000001E-2</c:v>
                </c:pt>
                <c:pt idx="9021">
                  <c:v>3.1320000000000001E-2</c:v>
                </c:pt>
                <c:pt idx="9022">
                  <c:v>3.1370000000000002E-2</c:v>
                </c:pt>
                <c:pt idx="9023">
                  <c:v>3.116E-2</c:v>
                </c:pt>
                <c:pt idx="9024">
                  <c:v>3.1109999999999999E-2</c:v>
                </c:pt>
                <c:pt idx="9025">
                  <c:v>3.1009999999999999E-2</c:v>
                </c:pt>
                <c:pt idx="9026">
                  <c:v>3.1009999999999999E-2</c:v>
                </c:pt>
                <c:pt idx="9027">
                  <c:v>3.0689999999999999E-2</c:v>
                </c:pt>
                <c:pt idx="9028">
                  <c:v>3.058E-2</c:v>
                </c:pt>
                <c:pt idx="9029">
                  <c:v>3.0429999999999999E-2</c:v>
                </c:pt>
                <c:pt idx="9030">
                  <c:v>3.0269999999999998E-2</c:v>
                </c:pt>
                <c:pt idx="9031">
                  <c:v>3.0159999999999999E-2</c:v>
                </c:pt>
                <c:pt idx="9032">
                  <c:v>3.006E-2</c:v>
                </c:pt>
                <c:pt idx="9033">
                  <c:v>2.9790000000000001E-2</c:v>
                </c:pt>
                <c:pt idx="9034">
                  <c:v>2.9790000000000001E-2</c:v>
                </c:pt>
                <c:pt idx="9035">
                  <c:v>2.964E-2</c:v>
                </c:pt>
                <c:pt idx="9036">
                  <c:v>2.9420000000000002E-2</c:v>
                </c:pt>
                <c:pt idx="9037">
                  <c:v>2.9420000000000002E-2</c:v>
                </c:pt>
                <c:pt idx="9038">
                  <c:v>2.937E-2</c:v>
                </c:pt>
                <c:pt idx="9039">
                  <c:v>2.9270000000000001E-2</c:v>
                </c:pt>
                <c:pt idx="9040">
                  <c:v>2.9319999999999999E-2</c:v>
                </c:pt>
                <c:pt idx="9041">
                  <c:v>2.9270000000000001E-2</c:v>
                </c:pt>
                <c:pt idx="9042">
                  <c:v>2.9270000000000001E-2</c:v>
                </c:pt>
                <c:pt idx="9043">
                  <c:v>2.937E-2</c:v>
                </c:pt>
                <c:pt idx="9044">
                  <c:v>2.9420000000000002E-2</c:v>
                </c:pt>
                <c:pt idx="9045">
                  <c:v>2.937E-2</c:v>
                </c:pt>
                <c:pt idx="9046">
                  <c:v>2.9579999999999999E-2</c:v>
                </c:pt>
                <c:pt idx="9047">
                  <c:v>2.9690000000000001E-2</c:v>
                </c:pt>
                <c:pt idx="9048">
                  <c:v>2.9850000000000002E-2</c:v>
                </c:pt>
                <c:pt idx="9049">
                  <c:v>2.9950000000000001E-2</c:v>
                </c:pt>
                <c:pt idx="9050">
                  <c:v>3.0159999999999999E-2</c:v>
                </c:pt>
                <c:pt idx="9051">
                  <c:v>3.0370000000000001E-2</c:v>
                </c:pt>
                <c:pt idx="9052">
                  <c:v>3.058E-2</c:v>
                </c:pt>
                <c:pt idx="9053">
                  <c:v>3.0790000000000001E-2</c:v>
                </c:pt>
                <c:pt idx="9054">
                  <c:v>3.1009999999999999E-2</c:v>
                </c:pt>
                <c:pt idx="9055">
                  <c:v>3.1109999999999999E-2</c:v>
                </c:pt>
                <c:pt idx="9056">
                  <c:v>3.1220000000000001E-2</c:v>
                </c:pt>
                <c:pt idx="9057">
                  <c:v>3.1530000000000002E-2</c:v>
                </c:pt>
                <c:pt idx="9058">
                  <c:v>3.1640000000000001E-2</c:v>
                </c:pt>
                <c:pt idx="9059">
                  <c:v>3.1800000000000002E-2</c:v>
                </c:pt>
                <c:pt idx="9060">
                  <c:v>3.1899999999999998E-2</c:v>
                </c:pt>
                <c:pt idx="9061">
                  <c:v>3.2009999999999997E-2</c:v>
                </c:pt>
                <c:pt idx="9062">
                  <c:v>3.1949999999999999E-2</c:v>
                </c:pt>
                <c:pt idx="9063">
                  <c:v>3.2059999999999998E-2</c:v>
                </c:pt>
                <c:pt idx="9064">
                  <c:v>3.211E-2</c:v>
                </c:pt>
                <c:pt idx="9065">
                  <c:v>3.2009999999999997E-2</c:v>
                </c:pt>
                <c:pt idx="9066">
                  <c:v>3.1850000000000003E-2</c:v>
                </c:pt>
                <c:pt idx="9067">
                  <c:v>3.1690000000000003E-2</c:v>
                </c:pt>
                <c:pt idx="9068">
                  <c:v>3.1480000000000001E-2</c:v>
                </c:pt>
                <c:pt idx="9069">
                  <c:v>3.1220000000000001E-2</c:v>
                </c:pt>
                <c:pt idx="9070">
                  <c:v>3.0949999999999998E-2</c:v>
                </c:pt>
                <c:pt idx="9071">
                  <c:v>3.0640000000000001E-2</c:v>
                </c:pt>
                <c:pt idx="9072">
                  <c:v>3.0269999999999998E-2</c:v>
                </c:pt>
                <c:pt idx="9073">
                  <c:v>2.9899999999999999E-2</c:v>
                </c:pt>
                <c:pt idx="9074">
                  <c:v>2.9420000000000002E-2</c:v>
                </c:pt>
                <c:pt idx="9075">
                  <c:v>2.8899999999999999E-2</c:v>
                </c:pt>
                <c:pt idx="9076">
                  <c:v>2.8420000000000001E-2</c:v>
                </c:pt>
                <c:pt idx="9077">
                  <c:v>2.7789999999999999E-2</c:v>
                </c:pt>
                <c:pt idx="9078">
                  <c:v>2.726E-2</c:v>
                </c:pt>
                <c:pt idx="9079">
                  <c:v>2.6679999999999999E-2</c:v>
                </c:pt>
                <c:pt idx="9080">
                  <c:v>2.6159999999999999E-2</c:v>
                </c:pt>
                <c:pt idx="9081">
                  <c:v>2.547E-2</c:v>
                </c:pt>
                <c:pt idx="9082">
                  <c:v>2.495E-2</c:v>
                </c:pt>
                <c:pt idx="9083">
                  <c:v>2.4369999999999999E-2</c:v>
                </c:pt>
                <c:pt idx="9084">
                  <c:v>2.384E-2</c:v>
                </c:pt>
                <c:pt idx="9085">
                  <c:v>2.315E-2</c:v>
                </c:pt>
                <c:pt idx="9086">
                  <c:v>2.257E-2</c:v>
                </c:pt>
                <c:pt idx="9087">
                  <c:v>2.2100000000000002E-2</c:v>
                </c:pt>
                <c:pt idx="9088">
                  <c:v>2.1569999999999999E-2</c:v>
                </c:pt>
                <c:pt idx="9089">
                  <c:v>2.1100000000000001E-2</c:v>
                </c:pt>
                <c:pt idx="9090">
                  <c:v>2.0729999999999998E-2</c:v>
                </c:pt>
                <c:pt idx="9091">
                  <c:v>2.0310000000000002E-2</c:v>
                </c:pt>
                <c:pt idx="9092">
                  <c:v>1.9890000000000001E-2</c:v>
                </c:pt>
                <c:pt idx="9093">
                  <c:v>1.9570000000000001E-2</c:v>
                </c:pt>
                <c:pt idx="9094">
                  <c:v>1.9359999999999999E-2</c:v>
                </c:pt>
                <c:pt idx="9095">
                  <c:v>1.9099999999999999E-2</c:v>
                </c:pt>
                <c:pt idx="9096">
                  <c:v>1.8890000000000001E-2</c:v>
                </c:pt>
                <c:pt idx="9097">
                  <c:v>1.873E-2</c:v>
                </c:pt>
                <c:pt idx="9098">
                  <c:v>1.8620000000000001E-2</c:v>
                </c:pt>
                <c:pt idx="9099">
                  <c:v>1.8460000000000001E-2</c:v>
                </c:pt>
                <c:pt idx="9100">
                  <c:v>1.8519999999999998E-2</c:v>
                </c:pt>
                <c:pt idx="9101">
                  <c:v>1.8409999999999999E-2</c:v>
                </c:pt>
                <c:pt idx="9102">
                  <c:v>1.8409999999999999E-2</c:v>
                </c:pt>
                <c:pt idx="9103">
                  <c:v>1.8360000000000001E-2</c:v>
                </c:pt>
                <c:pt idx="9104">
                  <c:v>1.8409999999999999E-2</c:v>
                </c:pt>
                <c:pt idx="9105">
                  <c:v>1.8409999999999999E-2</c:v>
                </c:pt>
                <c:pt idx="9106">
                  <c:v>1.857E-2</c:v>
                </c:pt>
                <c:pt idx="9107">
                  <c:v>1.857E-2</c:v>
                </c:pt>
                <c:pt idx="9108">
                  <c:v>1.873E-2</c:v>
                </c:pt>
                <c:pt idx="9109">
                  <c:v>1.873E-2</c:v>
                </c:pt>
                <c:pt idx="9110">
                  <c:v>1.883E-2</c:v>
                </c:pt>
                <c:pt idx="9111">
                  <c:v>1.8939999999999999E-2</c:v>
                </c:pt>
                <c:pt idx="9112">
                  <c:v>1.9040000000000001E-2</c:v>
                </c:pt>
                <c:pt idx="9113">
                  <c:v>1.915E-2</c:v>
                </c:pt>
                <c:pt idx="9114">
                  <c:v>1.9199999999999998E-2</c:v>
                </c:pt>
                <c:pt idx="9115">
                  <c:v>1.9310000000000001E-2</c:v>
                </c:pt>
                <c:pt idx="9116">
                  <c:v>1.9310000000000001E-2</c:v>
                </c:pt>
                <c:pt idx="9117">
                  <c:v>1.9470000000000001E-2</c:v>
                </c:pt>
                <c:pt idx="9118">
                  <c:v>1.9519999999999999E-2</c:v>
                </c:pt>
                <c:pt idx="9119">
                  <c:v>1.9619999999999999E-2</c:v>
                </c:pt>
                <c:pt idx="9120">
                  <c:v>1.9619999999999999E-2</c:v>
                </c:pt>
                <c:pt idx="9121">
                  <c:v>1.968E-2</c:v>
                </c:pt>
                <c:pt idx="9122">
                  <c:v>1.9779999999999999E-2</c:v>
                </c:pt>
                <c:pt idx="9123">
                  <c:v>1.983E-2</c:v>
                </c:pt>
                <c:pt idx="9124">
                  <c:v>1.9779999999999999E-2</c:v>
                </c:pt>
                <c:pt idx="9125">
                  <c:v>2.0049999999999998E-2</c:v>
                </c:pt>
                <c:pt idx="9126">
                  <c:v>2.01E-2</c:v>
                </c:pt>
                <c:pt idx="9127">
                  <c:v>2.026E-2</c:v>
                </c:pt>
                <c:pt idx="9128">
                  <c:v>2.0410000000000001E-2</c:v>
                </c:pt>
                <c:pt idx="9129">
                  <c:v>2.0410000000000001E-2</c:v>
                </c:pt>
                <c:pt idx="9130">
                  <c:v>2.0619999999999999E-2</c:v>
                </c:pt>
                <c:pt idx="9131">
                  <c:v>2.0729999999999998E-2</c:v>
                </c:pt>
                <c:pt idx="9132">
                  <c:v>2.0889999999999999E-2</c:v>
                </c:pt>
                <c:pt idx="9133">
                  <c:v>2.1049999999999999E-2</c:v>
                </c:pt>
                <c:pt idx="9134">
                  <c:v>2.1260000000000001E-2</c:v>
                </c:pt>
                <c:pt idx="9135">
                  <c:v>2.147E-2</c:v>
                </c:pt>
                <c:pt idx="9136">
                  <c:v>2.1569999999999999E-2</c:v>
                </c:pt>
                <c:pt idx="9137">
                  <c:v>2.1839999999999998E-2</c:v>
                </c:pt>
                <c:pt idx="9138">
                  <c:v>2.189E-2</c:v>
                </c:pt>
                <c:pt idx="9139">
                  <c:v>2.215E-2</c:v>
                </c:pt>
                <c:pt idx="9140">
                  <c:v>2.2259999999999999E-2</c:v>
                </c:pt>
                <c:pt idx="9141">
                  <c:v>2.2419999999999999E-2</c:v>
                </c:pt>
                <c:pt idx="9142">
                  <c:v>2.2519999999999998E-2</c:v>
                </c:pt>
                <c:pt idx="9143">
                  <c:v>2.257E-2</c:v>
                </c:pt>
                <c:pt idx="9144">
                  <c:v>2.2679999999999999E-2</c:v>
                </c:pt>
                <c:pt idx="9145">
                  <c:v>2.2630000000000001E-2</c:v>
                </c:pt>
                <c:pt idx="9146">
                  <c:v>2.2630000000000001E-2</c:v>
                </c:pt>
                <c:pt idx="9147">
                  <c:v>2.2679999999999999E-2</c:v>
                </c:pt>
                <c:pt idx="9148">
                  <c:v>2.2679999999999999E-2</c:v>
                </c:pt>
                <c:pt idx="9149">
                  <c:v>2.257E-2</c:v>
                </c:pt>
                <c:pt idx="9150">
                  <c:v>2.2519999999999998E-2</c:v>
                </c:pt>
                <c:pt idx="9151">
                  <c:v>2.2419999999999999E-2</c:v>
                </c:pt>
                <c:pt idx="9152">
                  <c:v>2.2210000000000001E-2</c:v>
                </c:pt>
                <c:pt idx="9153">
                  <c:v>2.1940000000000001E-2</c:v>
                </c:pt>
                <c:pt idx="9154">
                  <c:v>2.189E-2</c:v>
                </c:pt>
                <c:pt idx="9155">
                  <c:v>2.1569999999999999E-2</c:v>
                </c:pt>
                <c:pt idx="9156">
                  <c:v>2.1520000000000001E-2</c:v>
                </c:pt>
                <c:pt idx="9157">
                  <c:v>2.1260000000000001E-2</c:v>
                </c:pt>
                <c:pt idx="9158">
                  <c:v>2.1100000000000001E-2</c:v>
                </c:pt>
                <c:pt idx="9159">
                  <c:v>2.094E-2</c:v>
                </c:pt>
                <c:pt idx="9160">
                  <c:v>2.0840000000000001E-2</c:v>
                </c:pt>
                <c:pt idx="9161">
                  <c:v>2.068E-2</c:v>
                </c:pt>
                <c:pt idx="9162">
                  <c:v>2.052E-2</c:v>
                </c:pt>
                <c:pt idx="9163">
                  <c:v>2.052E-2</c:v>
                </c:pt>
                <c:pt idx="9164">
                  <c:v>2.0410000000000001E-2</c:v>
                </c:pt>
                <c:pt idx="9165">
                  <c:v>2.052E-2</c:v>
                </c:pt>
                <c:pt idx="9166">
                  <c:v>2.0619999999999999E-2</c:v>
                </c:pt>
                <c:pt idx="9167">
                  <c:v>2.0729999999999998E-2</c:v>
                </c:pt>
                <c:pt idx="9168">
                  <c:v>2.0889999999999999E-2</c:v>
                </c:pt>
                <c:pt idx="9169">
                  <c:v>2.12E-2</c:v>
                </c:pt>
                <c:pt idx="9170">
                  <c:v>2.1420000000000002E-2</c:v>
                </c:pt>
                <c:pt idx="9171">
                  <c:v>2.1780000000000001E-2</c:v>
                </c:pt>
                <c:pt idx="9172">
                  <c:v>2.2259999999999999E-2</c:v>
                </c:pt>
                <c:pt idx="9173">
                  <c:v>2.2630000000000001E-2</c:v>
                </c:pt>
                <c:pt idx="9174">
                  <c:v>2.3259999999999999E-2</c:v>
                </c:pt>
                <c:pt idx="9175">
                  <c:v>2.3789999999999999E-2</c:v>
                </c:pt>
                <c:pt idx="9176">
                  <c:v>2.4420000000000001E-2</c:v>
                </c:pt>
                <c:pt idx="9177">
                  <c:v>2.5000000000000001E-2</c:v>
                </c:pt>
                <c:pt idx="9178">
                  <c:v>2.563E-2</c:v>
                </c:pt>
                <c:pt idx="9179">
                  <c:v>2.632E-2</c:v>
                </c:pt>
                <c:pt idx="9180">
                  <c:v>2.6950000000000002E-2</c:v>
                </c:pt>
                <c:pt idx="9181">
                  <c:v>2.7629999999999998E-2</c:v>
                </c:pt>
                <c:pt idx="9182">
                  <c:v>2.8320000000000001E-2</c:v>
                </c:pt>
                <c:pt idx="9183">
                  <c:v>2.895E-2</c:v>
                </c:pt>
                <c:pt idx="9184">
                  <c:v>2.9530000000000001E-2</c:v>
                </c:pt>
                <c:pt idx="9185">
                  <c:v>0.03</c:v>
                </c:pt>
                <c:pt idx="9186">
                  <c:v>3.058E-2</c:v>
                </c:pt>
                <c:pt idx="9187">
                  <c:v>3.09E-2</c:v>
                </c:pt>
                <c:pt idx="9188">
                  <c:v>3.1370000000000002E-2</c:v>
                </c:pt>
                <c:pt idx="9189">
                  <c:v>3.1480000000000001E-2</c:v>
                </c:pt>
                <c:pt idx="9190">
                  <c:v>3.1800000000000002E-2</c:v>
                </c:pt>
                <c:pt idx="9191">
                  <c:v>3.1850000000000003E-2</c:v>
                </c:pt>
                <c:pt idx="9192">
                  <c:v>3.1899999999999998E-2</c:v>
                </c:pt>
                <c:pt idx="9193">
                  <c:v>3.1739999999999997E-2</c:v>
                </c:pt>
                <c:pt idx="9194">
                  <c:v>3.159E-2</c:v>
                </c:pt>
                <c:pt idx="9195">
                  <c:v>3.1269999999999999E-2</c:v>
                </c:pt>
                <c:pt idx="9196">
                  <c:v>3.09E-2</c:v>
                </c:pt>
                <c:pt idx="9197">
                  <c:v>3.0530000000000002E-2</c:v>
                </c:pt>
                <c:pt idx="9198">
                  <c:v>2.9950000000000001E-2</c:v>
                </c:pt>
                <c:pt idx="9199">
                  <c:v>2.9420000000000002E-2</c:v>
                </c:pt>
                <c:pt idx="9200">
                  <c:v>2.8629999999999999E-2</c:v>
                </c:pt>
                <c:pt idx="9201">
                  <c:v>2.7949999999999999E-2</c:v>
                </c:pt>
                <c:pt idx="9202">
                  <c:v>2.7109999999999999E-2</c:v>
                </c:pt>
                <c:pt idx="9203">
                  <c:v>2.6259999999999999E-2</c:v>
                </c:pt>
                <c:pt idx="9204">
                  <c:v>2.5420000000000002E-2</c:v>
                </c:pt>
                <c:pt idx="9205">
                  <c:v>2.4469999999999999E-2</c:v>
                </c:pt>
                <c:pt idx="9206">
                  <c:v>2.3519999999999999E-2</c:v>
                </c:pt>
                <c:pt idx="9207">
                  <c:v>2.2630000000000001E-2</c:v>
                </c:pt>
                <c:pt idx="9208">
                  <c:v>2.1729999999999999E-2</c:v>
                </c:pt>
                <c:pt idx="9209">
                  <c:v>2.0729999999999998E-2</c:v>
                </c:pt>
                <c:pt idx="9210">
                  <c:v>1.9939999999999999E-2</c:v>
                </c:pt>
                <c:pt idx="9211">
                  <c:v>1.9099999999999999E-2</c:v>
                </c:pt>
                <c:pt idx="9212">
                  <c:v>1.8360000000000001E-2</c:v>
                </c:pt>
                <c:pt idx="9213">
                  <c:v>1.762E-2</c:v>
                </c:pt>
                <c:pt idx="9214">
                  <c:v>1.704E-2</c:v>
                </c:pt>
                <c:pt idx="9215">
                  <c:v>1.651E-2</c:v>
                </c:pt>
                <c:pt idx="9216">
                  <c:v>1.5990000000000001E-2</c:v>
                </c:pt>
                <c:pt idx="9217">
                  <c:v>1.5570000000000001E-2</c:v>
                </c:pt>
                <c:pt idx="9218">
                  <c:v>1.5299999999999999E-2</c:v>
                </c:pt>
                <c:pt idx="9219">
                  <c:v>1.504E-2</c:v>
                </c:pt>
                <c:pt idx="9220">
                  <c:v>1.4930000000000001E-2</c:v>
                </c:pt>
                <c:pt idx="9221">
                  <c:v>1.4880000000000001E-2</c:v>
                </c:pt>
                <c:pt idx="9222">
                  <c:v>1.499E-2</c:v>
                </c:pt>
                <c:pt idx="9223">
                  <c:v>1.504E-2</c:v>
                </c:pt>
                <c:pt idx="9224">
                  <c:v>1.5299999999999999E-2</c:v>
                </c:pt>
                <c:pt idx="9225">
                  <c:v>1.562E-2</c:v>
                </c:pt>
                <c:pt idx="9226">
                  <c:v>1.5939999999999999E-2</c:v>
                </c:pt>
                <c:pt idx="9227">
                  <c:v>1.6410000000000001E-2</c:v>
                </c:pt>
                <c:pt idx="9228">
                  <c:v>1.6879999999999999E-2</c:v>
                </c:pt>
                <c:pt idx="9229">
                  <c:v>1.7409999999999998E-2</c:v>
                </c:pt>
                <c:pt idx="9230">
                  <c:v>1.7940000000000001E-2</c:v>
                </c:pt>
                <c:pt idx="9231">
                  <c:v>1.8519999999999998E-2</c:v>
                </c:pt>
                <c:pt idx="9232">
                  <c:v>1.915E-2</c:v>
                </c:pt>
                <c:pt idx="9233">
                  <c:v>1.9779999999999999E-2</c:v>
                </c:pt>
                <c:pt idx="9234">
                  <c:v>2.0310000000000002E-2</c:v>
                </c:pt>
                <c:pt idx="9235">
                  <c:v>2.0889999999999999E-2</c:v>
                </c:pt>
                <c:pt idx="9236">
                  <c:v>2.1520000000000001E-2</c:v>
                </c:pt>
                <c:pt idx="9237">
                  <c:v>2.2100000000000002E-2</c:v>
                </c:pt>
                <c:pt idx="9238">
                  <c:v>2.2679999999999999E-2</c:v>
                </c:pt>
                <c:pt idx="9239">
                  <c:v>2.315E-2</c:v>
                </c:pt>
                <c:pt idx="9240">
                  <c:v>2.3789999999999999E-2</c:v>
                </c:pt>
                <c:pt idx="9241">
                  <c:v>2.4160000000000001E-2</c:v>
                </c:pt>
                <c:pt idx="9242">
                  <c:v>2.4469999999999999E-2</c:v>
                </c:pt>
                <c:pt idx="9243">
                  <c:v>2.4840000000000001E-2</c:v>
                </c:pt>
                <c:pt idx="9244">
                  <c:v>2.521E-2</c:v>
                </c:pt>
                <c:pt idx="9245">
                  <c:v>2.5420000000000002E-2</c:v>
                </c:pt>
                <c:pt idx="9246">
                  <c:v>2.5530000000000001E-2</c:v>
                </c:pt>
                <c:pt idx="9247">
                  <c:v>2.5680000000000001E-2</c:v>
                </c:pt>
                <c:pt idx="9248">
                  <c:v>2.563E-2</c:v>
                </c:pt>
                <c:pt idx="9249">
                  <c:v>2.563E-2</c:v>
                </c:pt>
                <c:pt idx="9250">
                  <c:v>2.563E-2</c:v>
                </c:pt>
                <c:pt idx="9251">
                  <c:v>2.547E-2</c:v>
                </c:pt>
                <c:pt idx="9252">
                  <c:v>2.537E-2</c:v>
                </c:pt>
                <c:pt idx="9253">
                  <c:v>2.5049999999999999E-2</c:v>
                </c:pt>
                <c:pt idx="9254">
                  <c:v>2.4840000000000001E-2</c:v>
                </c:pt>
                <c:pt idx="9255">
                  <c:v>2.4580000000000001E-2</c:v>
                </c:pt>
                <c:pt idx="9256">
                  <c:v>2.426E-2</c:v>
                </c:pt>
                <c:pt idx="9257">
                  <c:v>2.3890000000000002E-2</c:v>
                </c:pt>
                <c:pt idx="9258">
                  <c:v>2.3630000000000002E-2</c:v>
                </c:pt>
                <c:pt idx="9259">
                  <c:v>2.3210000000000001E-2</c:v>
                </c:pt>
                <c:pt idx="9260">
                  <c:v>2.2839999999999999E-2</c:v>
                </c:pt>
                <c:pt idx="9261">
                  <c:v>2.247E-2</c:v>
                </c:pt>
                <c:pt idx="9262">
                  <c:v>2.215E-2</c:v>
                </c:pt>
                <c:pt idx="9263">
                  <c:v>2.1729999999999999E-2</c:v>
                </c:pt>
                <c:pt idx="9264">
                  <c:v>2.1420000000000002E-2</c:v>
                </c:pt>
                <c:pt idx="9265">
                  <c:v>2.12E-2</c:v>
                </c:pt>
                <c:pt idx="9266">
                  <c:v>2.094E-2</c:v>
                </c:pt>
                <c:pt idx="9267">
                  <c:v>2.0729999999999998E-2</c:v>
                </c:pt>
                <c:pt idx="9268">
                  <c:v>2.0570000000000001E-2</c:v>
                </c:pt>
                <c:pt idx="9269">
                  <c:v>2.0410000000000001E-2</c:v>
                </c:pt>
                <c:pt idx="9270">
                  <c:v>2.036E-2</c:v>
                </c:pt>
                <c:pt idx="9271">
                  <c:v>2.0410000000000001E-2</c:v>
                </c:pt>
                <c:pt idx="9272">
                  <c:v>2.0570000000000001E-2</c:v>
                </c:pt>
                <c:pt idx="9273">
                  <c:v>2.068E-2</c:v>
                </c:pt>
                <c:pt idx="9274">
                  <c:v>2.0889999999999999E-2</c:v>
                </c:pt>
                <c:pt idx="9275">
                  <c:v>2.1149999999999999E-2</c:v>
                </c:pt>
                <c:pt idx="9276">
                  <c:v>2.1520000000000001E-2</c:v>
                </c:pt>
                <c:pt idx="9277">
                  <c:v>2.1839999999999998E-2</c:v>
                </c:pt>
                <c:pt idx="9278">
                  <c:v>2.2360000000000001E-2</c:v>
                </c:pt>
                <c:pt idx="9279">
                  <c:v>2.2839999999999999E-2</c:v>
                </c:pt>
                <c:pt idx="9280">
                  <c:v>2.342E-2</c:v>
                </c:pt>
                <c:pt idx="9281">
                  <c:v>2.4049999999999998E-2</c:v>
                </c:pt>
                <c:pt idx="9282">
                  <c:v>2.4729999999999999E-2</c:v>
                </c:pt>
                <c:pt idx="9283">
                  <c:v>2.5420000000000002E-2</c:v>
                </c:pt>
                <c:pt idx="9284">
                  <c:v>2.6159999999999999E-2</c:v>
                </c:pt>
                <c:pt idx="9285">
                  <c:v>2.6839999999999999E-2</c:v>
                </c:pt>
                <c:pt idx="9286">
                  <c:v>2.7689999999999999E-2</c:v>
                </c:pt>
                <c:pt idx="9287">
                  <c:v>2.827E-2</c:v>
                </c:pt>
                <c:pt idx="9288">
                  <c:v>2.9159999999999998E-2</c:v>
                </c:pt>
                <c:pt idx="9289">
                  <c:v>2.9850000000000002E-2</c:v>
                </c:pt>
                <c:pt idx="9290">
                  <c:v>3.0640000000000001E-2</c:v>
                </c:pt>
                <c:pt idx="9291">
                  <c:v>3.116E-2</c:v>
                </c:pt>
                <c:pt idx="9292">
                  <c:v>3.1949999999999999E-2</c:v>
                </c:pt>
                <c:pt idx="9293">
                  <c:v>3.2480000000000002E-2</c:v>
                </c:pt>
                <c:pt idx="9294">
                  <c:v>3.2960000000000003E-2</c:v>
                </c:pt>
                <c:pt idx="9295">
                  <c:v>3.3320000000000002E-2</c:v>
                </c:pt>
                <c:pt idx="9296">
                  <c:v>3.3799999999999997E-2</c:v>
                </c:pt>
                <c:pt idx="9297">
                  <c:v>3.4009999999999999E-2</c:v>
                </c:pt>
                <c:pt idx="9298">
                  <c:v>3.422E-2</c:v>
                </c:pt>
                <c:pt idx="9299">
                  <c:v>3.4329999999999999E-2</c:v>
                </c:pt>
                <c:pt idx="9300">
                  <c:v>3.4329999999999999E-2</c:v>
                </c:pt>
                <c:pt idx="9301">
                  <c:v>3.4169999999999999E-2</c:v>
                </c:pt>
                <c:pt idx="9302">
                  <c:v>3.4009999999999999E-2</c:v>
                </c:pt>
                <c:pt idx="9303">
                  <c:v>3.3640000000000003E-2</c:v>
                </c:pt>
                <c:pt idx="9304">
                  <c:v>3.3270000000000001E-2</c:v>
                </c:pt>
                <c:pt idx="9305">
                  <c:v>3.2800000000000003E-2</c:v>
                </c:pt>
                <c:pt idx="9306">
                  <c:v>3.2219999999999999E-2</c:v>
                </c:pt>
                <c:pt idx="9307">
                  <c:v>3.1640000000000001E-2</c:v>
                </c:pt>
                <c:pt idx="9308">
                  <c:v>3.0849999999999999E-2</c:v>
                </c:pt>
                <c:pt idx="9309">
                  <c:v>0.03</c:v>
                </c:pt>
                <c:pt idx="9310">
                  <c:v>2.9159999999999998E-2</c:v>
                </c:pt>
                <c:pt idx="9311">
                  <c:v>2.8209999999999999E-2</c:v>
                </c:pt>
                <c:pt idx="9312">
                  <c:v>2.716E-2</c:v>
                </c:pt>
                <c:pt idx="9313">
                  <c:v>2.6210000000000001E-2</c:v>
                </c:pt>
                <c:pt idx="9314">
                  <c:v>2.5260000000000001E-2</c:v>
                </c:pt>
                <c:pt idx="9315">
                  <c:v>2.4209999999999999E-2</c:v>
                </c:pt>
                <c:pt idx="9316">
                  <c:v>2.315E-2</c:v>
                </c:pt>
                <c:pt idx="9317">
                  <c:v>2.2100000000000002E-2</c:v>
                </c:pt>
                <c:pt idx="9318">
                  <c:v>2.12E-2</c:v>
                </c:pt>
                <c:pt idx="9319">
                  <c:v>2.0199999999999999E-2</c:v>
                </c:pt>
                <c:pt idx="9320">
                  <c:v>1.9359999999999999E-2</c:v>
                </c:pt>
                <c:pt idx="9321">
                  <c:v>1.8460000000000001E-2</c:v>
                </c:pt>
                <c:pt idx="9322">
                  <c:v>1.7729999999999999E-2</c:v>
                </c:pt>
                <c:pt idx="9323">
                  <c:v>1.704E-2</c:v>
                </c:pt>
                <c:pt idx="9324">
                  <c:v>1.6410000000000001E-2</c:v>
                </c:pt>
                <c:pt idx="9325">
                  <c:v>1.583E-2</c:v>
                </c:pt>
                <c:pt idx="9326">
                  <c:v>1.536E-2</c:v>
                </c:pt>
                <c:pt idx="9327">
                  <c:v>1.504E-2</c:v>
                </c:pt>
                <c:pt idx="9328">
                  <c:v>1.4670000000000001E-2</c:v>
                </c:pt>
                <c:pt idx="9329">
                  <c:v>1.4460000000000001E-2</c:v>
                </c:pt>
                <c:pt idx="9330">
                  <c:v>1.4409999999999999E-2</c:v>
                </c:pt>
                <c:pt idx="9331">
                  <c:v>1.4250000000000001E-2</c:v>
                </c:pt>
                <c:pt idx="9332">
                  <c:v>1.435E-2</c:v>
                </c:pt>
                <c:pt idx="9333">
                  <c:v>1.451E-2</c:v>
                </c:pt>
                <c:pt idx="9334">
                  <c:v>1.472E-2</c:v>
                </c:pt>
                <c:pt idx="9335">
                  <c:v>1.4930000000000001E-2</c:v>
                </c:pt>
                <c:pt idx="9336">
                  <c:v>1.5299999999999999E-2</c:v>
                </c:pt>
                <c:pt idx="9337">
                  <c:v>1.562E-2</c:v>
                </c:pt>
                <c:pt idx="9338">
                  <c:v>1.609E-2</c:v>
                </c:pt>
                <c:pt idx="9339">
                  <c:v>1.651E-2</c:v>
                </c:pt>
                <c:pt idx="9340">
                  <c:v>1.6990000000000002E-2</c:v>
                </c:pt>
                <c:pt idx="9341">
                  <c:v>1.7409999999999998E-2</c:v>
                </c:pt>
                <c:pt idx="9342">
                  <c:v>1.7940000000000001E-2</c:v>
                </c:pt>
                <c:pt idx="9343">
                  <c:v>1.8409999999999999E-2</c:v>
                </c:pt>
                <c:pt idx="9344">
                  <c:v>1.899E-2</c:v>
                </c:pt>
                <c:pt idx="9345">
                  <c:v>1.9470000000000001E-2</c:v>
                </c:pt>
                <c:pt idx="9346">
                  <c:v>1.9939999999999999E-2</c:v>
                </c:pt>
                <c:pt idx="9347">
                  <c:v>2.036E-2</c:v>
                </c:pt>
                <c:pt idx="9348">
                  <c:v>2.0840000000000001E-2</c:v>
                </c:pt>
                <c:pt idx="9349">
                  <c:v>2.12E-2</c:v>
                </c:pt>
                <c:pt idx="9350">
                  <c:v>2.147E-2</c:v>
                </c:pt>
                <c:pt idx="9351">
                  <c:v>2.189E-2</c:v>
                </c:pt>
                <c:pt idx="9352">
                  <c:v>2.2259999999999999E-2</c:v>
                </c:pt>
                <c:pt idx="9353">
                  <c:v>2.247E-2</c:v>
                </c:pt>
                <c:pt idx="9354">
                  <c:v>2.2839999999999999E-2</c:v>
                </c:pt>
                <c:pt idx="9355">
                  <c:v>2.2939999999999999E-2</c:v>
                </c:pt>
                <c:pt idx="9356">
                  <c:v>2.3259999999999999E-2</c:v>
                </c:pt>
                <c:pt idx="9357">
                  <c:v>2.3359999999999999E-2</c:v>
                </c:pt>
                <c:pt idx="9358">
                  <c:v>2.358E-2</c:v>
                </c:pt>
                <c:pt idx="9359">
                  <c:v>2.368E-2</c:v>
                </c:pt>
                <c:pt idx="9360">
                  <c:v>2.384E-2</c:v>
                </c:pt>
                <c:pt idx="9361">
                  <c:v>2.3939999999999999E-2</c:v>
                </c:pt>
                <c:pt idx="9362">
                  <c:v>2.41E-2</c:v>
                </c:pt>
                <c:pt idx="9363">
                  <c:v>2.4160000000000001E-2</c:v>
                </c:pt>
                <c:pt idx="9364">
                  <c:v>2.426E-2</c:v>
                </c:pt>
                <c:pt idx="9365">
                  <c:v>2.4309999999999998E-2</c:v>
                </c:pt>
                <c:pt idx="9366">
                  <c:v>2.452E-2</c:v>
                </c:pt>
                <c:pt idx="9367">
                  <c:v>2.4629999999999999E-2</c:v>
                </c:pt>
                <c:pt idx="9368">
                  <c:v>2.479E-2</c:v>
                </c:pt>
                <c:pt idx="9369">
                  <c:v>2.4889999999999999E-2</c:v>
                </c:pt>
                <c:pt idx="9370">
                  <c:v>2.5000000000000001E-2</c:v>
                </c:pt>
                <c:pt idx="9371">
                  <c:v>2.521E-2</c:v>
                </c:pt>
                <c:pt idx="9372">
                  <c:v>2.5420000000000002E-2</c:v>
                </c:pt>
                <c:pt idx="9373">
                  <c:v>2.563E-2</c:v>
                </c:pt>
                <c:pt idx="9374">
                  <c:v>2.579E-2</c:v>
                </c:pt>
                <c:pt idx="9375">
                  <c:v>2.5999999999999999E-2</c:v>
                </c:pt>
                <c:pt idx="9376">
                  <c:v>2.6100000000000002E-2</c:v>
                </c:pt>
                <c:pt idx="9377">
                  <c:v>2.6530000000000001E-2</c:v>
                </c:pt>
                <c:pt idx="9378">
                  <c:v>2.6679999999999999E-2</c:v>
                </c:pt>
                <c:pt idx="9379">
                  <c:v>2.69E-2</c:v>
                </c:pt>
                <c:pt idx="9380">
                  <c:v>2.716E-2</c:v>
                </c:pt>
                <c:pt idx="9381">
                  <c:v>2.7369999999999998E-2</c:v>
                </c:pt>
                <c:pt idx="9382">
                  <c:v>2.758E-2</c:v>
                </c:pt>
                <c:pt idx="9383">
                  <c:v>2.7789999999999999E-2</c:v>
                </c:pt>
                <c:pt idx="9384">
                  <c:v>2.7949999999999999E-2</c:v>
                </c:pt>
                <c:pt idx="9385">
                  <c:v>2.811E-2</c:v>
                </c:pt>
                <c:pt idx="9386">
                  <c:v>2.827E-2</c:v>
                </c:pt>
                <c:pt idx="9387">
                  <c:v>2.8479999999999998E-2</c:v>
                </c:pt>
                <c:pt idx="9388">
                  <c:v>2.8629999999999999E-2</c:v>
                </c:pt>
                <c:pt idx="9389">
                  <c:v>2.8629999999999999E-2</c:v>
                </c:pt>
                <c:pt idx="9390">
                  <c:v>2.8840000000000001E-2</c:v>
                </c:pt>
                <c:pt idx="9391">
                  <c:v>2.8899999999999999E-2</c:v>
                </c:pt>
                <c:pt idx="9392">
                  <c:v>2.8899999999999999E-2</c:v>
                </c:pt>
                <c:pt idx="9393">
                  <c:v>2.895E-2</c:v>
                </c:pt>
                <c:pt idx="9394">
                  <c:v>2.9000000000000001E-2</c:v>
                </c:pt>
                <c:pt idx="9395">
                  <c:v>2.9059999999999999E-2</c:v>
                </c:pt>
                <c:pt idx="9396">
                  <c:v>2.9000000000000001E-2</c:v>
                </c:pt>
                <c:pt idx="9397">
                  <c:v>2.9000000000000001E-2</c:v>
                </c:pt>
                <c:pt idx="9398">
                  <c:v>2.8899999999999999E-2</c:v>
                </c:pt>
                <c:pt idx="9399">
                  <c:v>2.895E-2</c:v>
                </c:pt>
                <c:pt idx="9400">
                  <c:v>2.895E-2</c:v>
                </c:pt>
                <c:pt idx="9401">
                  <c:v>2.8899999999999999E-2</c:v>
                </c:pt>
                <c:pt idx="9402">
                  <c:v>2.8899999999999999E-2</c:v>
                </c:pt>
                <c:pt idx="9403">
                  <c:v>2.8899999999999999E-2</c:v>
                </c:pt>
                <c:pt idx="9404">
                  <c:v>2.8899999999999999E-2</c:v>
                </c:pt>
                <c:pt idx="9405">
                  <c:v>2.8840000000000001E-2</c:v>
                </c:pt>
                <c:pt idx="9406">
                  <c:v>2.8899999999999999E-2</c:v>
                </c:pt>
                <c:pt idx="9407">
                  <c:v>2.9000000000000001E-2</c:v>
                </c:pt>
                <c:pt idx="9408">
                  <c:v>2.8899999999999999E-2</c:v>
                </c:pt>
                <c:pt idx="9409">
                  <c:v>2.911E-2</c:v>
                </c:pt>
                <c:pt idx="9410">
                  <c:v>2.9270000000000001E-2</c:v>
                </c:pt>
                <c:pt idx="9411">
                  <c:v>2.9319999999999999E-2</c:v>
                </c:pt>
                <c:pt idx="9412">
                  <c:v>2.9479999999999999E-2</c:v>
                </c:pt>
                <c:pt idx="9413">
                  <c:v>2.964E-2</c:v>
                </c:pt>
                <c:pt idx="9414">
                  <c:v>2.9790000000000001E-2</c:v>
                </c:pt>
                <c:pt idx="9415">
                  <c:v>0.03</c:v>
                </c:pt>
                <c:pt idx="9416">
                  <c:v>3.0210000000000001E-2</c:v>
                </c:pt>
                <c:pt idx="9417">
                  <c:v>3.0429999999999999E-2</c:v>
                </c:pt>
                <c:pt idx="9418">
                  <c:v>3.0640000000000001E-2</c:v>
                </c:pt>
                <c:pt idx="9419">
                  <c:v>3.09E-2</c:v>
                </c:pt>
                <c:pt idx="9420">
                  <c:v>3.1220000000000001E-2</c:v>
                </c:pt>
                <c:pt idx="9421">
                  <c:v>3.1480000000000001E-2</c:v>
                </c:pt>
                <c:pt idx="9422">
                  <c:v>3.1800000000000002E-2</c:v>
                </c:pt>
                <c:pt idx="9423">
                  <c:v>3.1949999999999999E-2</c:v>
                </c:pt>
                <c:pt idx="9424">
                  <c:v>3.2320000000000002E-2</c:v>
                </c:pt>
                <c:pt idx="9425">
                  <c:v>3.2590000000000001E-2</c:v>
                </c:pt>
                <c:pt idx="9426">
                  <c:v>3.2899999999999999E-2</c:v>
                </c:pt>
                <c:pt idx="9427">
                  <c:v>3.3059999999999999E-2</c:v>
                </c:pt>
                <c:pt idx="9428">
                  <c:v>3.3270000000000001E-2</c:v>
                </c:pt>
                <c:pt idx="9429">
                  <c:v>3.3480000000000003E-2</c:v>
                </c:pt>
                <c:pt idx="9430">
                  <c:v>3.3640000000000003E-2</c:v>
                </c:pt>
                <c:pt idx="9431">
                  <c:v>3.3640000000000003E-2</c:v>
                </c:pt>
                <c:pt idx="9432">
                  <c:v>3.3849999999999998E-2</c:v>
                </c:pt>
                <c:pt idx="9433">
                  <c:v>3.39E-2</c:v>
                </c:pt>
                <c:pt idx="9434">
                  <c:v>3.3849999999999998E-2</c:v>
                </c:pt>
                <c:pt idx="9435">
                  <c:v>3.39E-2</c:v>
                </c:pt>
                <c:pt idx="9436">
                  <c:v>3.39E-2</c:v>
                </c:pt>
                <c:pt idx="9437">
                  <c:v>3.3750000000000002E-2</c:v>
                </c:pt>
                <c:pt idx="9438">
                  <c:v>3.3689999999999998E-2</c:v>
                </c:pt>
                <c:pt idx="9439">
                  <c:v>3.3480000000000003E-2</c:v>
                </c:pt>
                <c:pt idx="9440">
                  <c:v>3.3320000000000002E-2</c:v>
                </c:pt>
                <c:pt idx="9441">
                  <c:v>3.3009999999999998E-2</c:v>
                </c:pt>
                <c:pt idx="9442">
                  <c:v>3.2800000000000003E-2</c:v>
                </c:pt>
                <c:pt idx="9443">
                  <c:v>3.243E-2</c:v>
                </c:pt>
                <c:pt idx="9444">
                  <c:v>3.2219999999999999E-2</c:v>
                </c:pt>
                <c:pt idx="9445">
                  <c:v>3.1800000000000002E-2</c:v>
                </c:pt>
                <c:pt idx="9446">
                  <c:v>3.1480000000000001E-2</c:v>
                </c:pt>
                <c:pt idx="9447">
                  <c:v>3.1009999999999999E-2</c:v>
                </c:pt>
                <c:pt idx="9448">
                  <c:v>3.058E-2</c:v>
                </c:pt>
                <c:pt idx="9449">
                  <c:v>3.0159999999999999E-2</c:v>
                </c:pt>
                <c:pt idx="9450">
                  <c:v>2.9739999999999999E-2</c:v>
                </c:pt>
                <c:pt idx="9451">
                  <c:v>2.9270000000000001E-2</c:v>
                </c:pt>
                <c:pt idx="9452">
                  <c:v>2.879E-2</c:v>
                </c:pt>
                <c:pt idx="9453">
                  <c:v>2.8479999999999998E-2</c:v>
                </c:pt>
                <c:pt idx="9454">
                  <c:v>2.8049999999999999E-2</c:v>
                </c:pt>
                <c:pt idx="9455">
                  <c:v>2.758E-2</c:v>
                </c:pt>
                <c:pt idx="9456">
                  <c:v>2.726E-2</c:v>
                </c:pt>
                <c:pt idx="9457">
                  <c:v>2.69E-2</c:v>
                </c:pt>
                <c:pt idx="9458">
                  <c:v>2.6630000000000001E-2</c:v>
                </c:pt>
                <c:pt idx="9459">
                  <c:v>2.6259999999999999E-2</c:v>
                </c:pt>
                <c:pt idx="9460">
                  <c:v>2.6100000000000002E-2</c:v>
                </c:pt>
                <c:pt idx="9461">
                  <c:v>2.5950000000000001E-2</c:v>
                </c:pt>
                <c:pt idx="9462">
                  <c:v>2.579E-2</c:v>
                </c:pt>
                <c:pt idx="9463">
                  <c:v>2.5680000000000001E-2</c:v>
                </c:pt>
                <c:pt idx="9464">
                  <c:v>2.5739999999999999E-2</c:v>
                </c:pt>
                <c:pt idx="9465">
                  <c:v>2.5739999999999999E-2</c:v>
                </c:pt>
                <c:pt idx="9466">
                  <c:v>2.5999999999999999E-2</c:v>
                </c:pt>
                <c:pt idx="9467">
                  <c:v>2.6100000000000002E-2</c:v>
                </c:pt>
                <c:pt idx="9468">
                  <c:v>2.6259999999999999E-2</c:v>
                </c:pt>
                <c:pt idx="9469">
                  <c:v>2.6530000000000001E-2</c:v>
                </c:pt>
                <c:pt idx="9470">
                  <c:v>2.6790000000000001E-2</c:v>
                </c:pt>
                <c:pt idx="9471">
                  <c:v>2.7109999999999999E-2</c:v>
                </c:pt>
                <c:pt idx="9472">
                  <c:v>2.7529999999999999E-2</c:v>
                </c:pt>
                <c:pt idx="9473">
                  <c:v>2.7900000000000001E-2</c:v>
                </c:pt>
                <c:pt idx="9474">
                  <c:v>2.8369999999999999E-2</c:v>
                </c:pt>
                <c:pt idx="9475">
                  <c:v>2.8740000000000002E-2</c:v>
                </c:pt>
                <c:pt idx="9476">
                  <c:v>2.921E-2</c:v>
                </c:pt>
                <c:pt idx="9477">
                  <c:v>2.964E-2</c:v>
                </c:pt>
                <c:pt idx="9478">
                  <c:v>3.0110000000000001E-2</c:v>
                </c:pt>
                <c:pt idx="9479">
                  <c:v>3.0640000000000001E-2</c:v>
                </c:pt>
                <c:pt idx="9480">
                  <c:v>3.1060000000000001E-2</c:v>
                </c:pt>
                <c:pt idx="9481">
                  <c:v>3.1480000000000001E-2</c:v>
                </c:pt>
                <c:pt idx="9482">
                  <c:v>3.1850000000000003E-2</c:v>
                </c:pt>
                <c:pt idx="9483">
                  <c:v>3.2219999999999999E-2</c:v>
                </c:pt>
                <c:pt idx="9484">
                  <c:v>3.2530000000000003E-2</c:v>
                </c:pt>
                <c:pt idx="9485">
                  <c:v>3.2800000000000003E-2</c:v>
                </c:pt>
                <c:pt idx="9486">
                  <c:v>3.3169999999999998E-2</c:v>
                </c:pt>
                <c:pt idx="9487">
                  <c:v>3.3320000000000002E-2</c:v>
                </c:pt>
                <c:pt idx="9488">
                  <c:v>3.3480000000000003E-2</c:v>
                </c:pt>
                <c:pt idx="9489">
                  <c:v>3.3529999999999997E-2</c:v>
                </c:pt>
                <c:pt idx="9490">
                  <c:v>3.3529999999999997E-2</c:v>
                </c:pt>
                <c:pt idx="9491">
                  <c:v>3.3590000000000002E-2</c:v>
                </c:pt>
                <c:pt idx="9492">
                  <c:v>3.3430000000000001E-2</c:v>
                </c:pt>
                <c:pt idx="9493">
                  <c:v>3.3270000000000001E-2</c:v>
                </c:pt>
                <c:pt idx="9494">
                  <c:v>3.3110000000000001E-2</c:v>
                </c:pt>
                <c:pt idx="9495">
                  <c:v>3.2849999999999997E-2</c:v>
                </c:pt>
                <c:pt idx="9496">
                  <c:v>3.2530000000000003E-2</c:v>
                </c:pt>
                <c:pt idx="9497">
                  <c:v>3.211E-2</c:v>
                </c:pt>
                <c:pt idx="9498">
                  <c:v>3.1690000000000003E-2</c:v>
                </c:pt>
                <c:pt idx="9499">
                  <c:v>3.1269999999999999E-2</c:v>
                </c:pt>
                <c:pt idx="9500">
                  <c:v>3.0849999999999999E-2</c:v>
                </c:pt>
                <c:pt idx="9501">
                  <c:v>3.0269999999999998E-2</c:v>
                </c:pt>
                <c:pt idx="9502">
                  <c:v>2.9790000000000001E-2</c:v>
                </c:pt>
                <c:pt idx="9503">
                  <c:v>2.9270000000000001E-2</c:v>
                </c:pt>
                <c:pt idx="9504">
                  <c:v>2.8629999999999999E-2</c:v>
                </c:pt>
                <c:pt idx="9505">
                  <c:v>2.811E-2</c:v>
                </c:pt>
                <c:pt idx="9506">
                  <c:v>2.758E-2</c:v>
                </c:pt>
                <c:pt idx="9507">
                  <c:v>2.7050000000000001E-2</c:v>
                </c:pt>
                <c:pt idx="9508">
                  <c:v>2.6579999999999999E-2</c:v>
                </c:pt>
                <c:pt idx="9509">
                  <c:v>2.5999999999999999E-2</c:v>
                </c:pt>
                <c:pt idx="9510">
                  <c:v>2.547E-2</c:v>
                </c:pt>
                <c:pt idx="9511">
                  <c:v>2.4840000000000001E-2</c:v>
                </c:pt>
                <c:pt idx="9512">
                  <c:v>2.4580000000000001E-2</c:v>
                </c:pt>
                <c:pt idx="9513">
                  <c:v>2.41E-2</c:v>
                </c:pt>
                <c:pt idx="9514">
                  <c:v>2.368E-2</c:v>
                </c:pt>
                <c:pt idx="9515">
                  <c:v>2.3359999999999999E-2</c:v>
                </c:pt>
                <c:pt idx="9516">
                  <c:v>2.3050000000000001E-2</c:v>
                </c:pt>
                <c:pt idx="9517">
                  <c:v>2.2630000000000001E-2</c:v>
                </c:pt>
                <c:pt idx="9518">
                  <c:v>2.247E-2</c:v>
                </c:pt>
                <c:pt idx="9519">
                  <c:v>2.2210000000000001E-2</c:v>
                </c:pt>
                <c:pt idx="9520">
                  <c:v>2.205E-2</c:v>
                </c:pt>
                <c:pt idx="9521">
                  <c:v>2.1989999999999999E-2</c:v>
                </c:pt>
                <c:pt idx="9522">
                  <c:v>2.1940000000000001E-2</c:v>
                </c:pt>
                <c:pt idx="9523">
                  <c:v>2.189E-2</c:v>
                </c:pt>
                <c:pt idx="9524">
                  <c:v>2.1940000000000001E-2</c:v>
                </c:pt>
                <c:pt idx="9525">
                  <c:v>2.1940000000000001E-2</c:v>
                </c:pt>
                <c:pt idx="9526">
                  <c:v>2.1839999999999998E-2</c:v>
                </c:pt>
                <c:pt idx="9527">
                  <c:v>2.189E-2</c:v>
                </c:pt>
                <c:pt idx="9528">
                  <c:v>2.205E-2</c:v>
                </c:pt>
                <c:pt idx="9529">
                  <c:v>2.2100000000000002E-2</c:v>
                </c:pt>
                <c:pt idx="9530">
                  <c:v>2.2259999999999999E-2</c:v>
                </c:pt>
                <c:pt idx="9531">
                  <c:v>2.231E-2</c:v>
                </c:pt>
                <c:pt idx="9532">
                  <c:v>2.2519999999999998E-2</c:v>
                </c:pt>
                <c:pt idx="9533">
                  <c:v>2.257E-2</c:v>
                </c:pt>
                <c:pt idx="9534">
                  <c:v>2.273E-2</c:v>
                </c:pt>
                <c:pt idx="9535">
                  <c:v>2.2890000000000001E-2</c:v>
                </c:pt>
                <c:pt idx="9536">
                  <c:v>2.3050000000000001E-2</c:v>
                </c:pt>
                <c:pt idx="9537">
                  <c:v>2.3210000000000001E-2</c:v>
                </c:pt>
                <c:pt idx="9538">
                  <c:v>2.342E-2</c:v>
                </c:pt>
                <c:pt idx="9539">
                  <c:v>2.358E-2</c:v>
                </c:pt>
                <c:pt idx="9540">
                  <c:v>2.368E-2</c:v>
                </c:pt>
                <c:pt idx="9541">
                  <c:v>2.3730000000000001E-2</c:v>
                </c:pt>
                <c:pt idx="9542">
                  <c:v>2.3890000000000002E-2</c:v>
                </c:pt>
                <c:pt idx="9543">
                  <c:v>2.4049999999999998E-2</c:v>
                </c:pt>
                <c:pt idx="9544">
                  <c:v>2.4160000000000001E-2</c:v>
                </c:pt>
                <c:pt idx="9545">
                  <c:v>2.4160000000000001E-2</c:v>
                </c:pt>
                <c:pt idx="9546">
                  <c:v>2.4209999999999999E-2</c:v>
                </c:pt>
                <c:pt idx="9547">
                  <c:v>2.4309999999999998E-2</c:v>
                </c:pt>
                <c:pt idx="9548">
                  <c:v>2.4420000000000001E-2</c:v>
                </c:pt>
                <c:pt idx="9549">
                  <c:v>2.4420000000000001E-2</c:v>
                </c:pt>
                <c:pt idx="9550">
                  <c:v>2.4420000000000001E-2</c:v>
                </c:pt>
                <c:pt idx="9551">
                  <c:v>2.4420000000000001E-2</c:v>
                </c:pt>
                <c:pt idx="9552">
                  <c:v>2.4469999999999999E-2</c:v>
                </c:pt>
                <c:pt idx="9553">
                  <c:v>2.452E-2</c:v>
                </c:pt>
                <c:pt idx="9554">
                  <c:v>2.4469999999999999E-2</c:v>
                </c:pt>
                <c:pt idx="9555">
                  <c:v>2.4469999999999999E-2</c:v>
                </c:pt>
                <c:pt idx="9556">
                  <c:v>2.4469999999999999E-2</c:v>
                </c:pt>
                <c:pt idx="9557">
                  <c:v>2.4369999999999999E-2</c:v>
                </c:pt>
                <c:pt idx="9558">
                  <c:v>2.4309999999999998E-2</c:v>
                </c:pt>
                <c:pt idx="9559">
                  <c:v>2.4309999999999998E-2</c:v>
                </c:pt>
                <c:pt idx="9560">
                  <c:v>2.4309999999999998E-2</c:v>
                </c:pt>
                <c:pt idx="9561">
                  <c:v>2.41E-2</c:v>
                </c:pt>
                <c:pt idx="9562">
                  <c:v>2.4209999999999999E-2</c:v>
                </c:pt>
                <c:pt idx="9563">
                  <c:v>2.4209999999999999E-2</c:v>
                </c:pt>
                <c:pt idx="9564">
                  <c:v>2.4209999999999999E-2</c:v>
                </c:pt>
                <c:pt idx="9565">
                  <c:v>2.41E-2</c:v>
                </c:pt>
                <c:pt idx="9566">
                  <c:v>2.4049999999999998E-2</c:v>
                </c:pt>
                <c:pt idx="9567">
                  <c:v>2.4160000000000001E-2</c:v>
                </c:pt>
                <c:pt idx="9568">
                  <c:v>2.4160000000000001E-2</c:v>
                </c:pt>
                <c:pt idx="9569">
                  <c:v>2.4209999999999999E-2</c:v>
                </c:pt>
                <c:pt idx="9570">
                  <c:v>2.4309999999999998E-2</c:v>
                </c:pt>
                <c:pt idx="9571">
                  <c:v>2.452E-2</c:v>
                </c:pt>
                <c:pt idx="9572">
                  <c:v>2.4580000000000001E-2</c:v>
                </c:pt>
                <c:pt idx="9573">
                  <c:v>2.4729999999999999E-2</c:v>
                </c:pt>
                <c:pt idx="9574">
                  <c:v>2.4889999999999999E-2</c:v>
                </c:pt>
                <c:pt idx="9575">
                  <c:v>2.5049999999999999E-2</c:v>
                </c:pt>
                <c:pt idx="9576">
                  <c:v>2.5260000000000001E-2</c:v>
                </c:pt>
                <c:pt idx="9577">
                  <c:v>2.5309999999999999E-2</c:v>
                </c:pt>
                <c:pt idx="9578">
                  <c:v>2.5530000000000001E-2</c:v>
                </c:pt>
                <c:pt idx="9579">
                  <c:v>2.5739999999999999E-2</c:v>
                </c:pt>
                <c:pt idx="9580">
                  <c:v>2.605E-2</c:v>
                </c:pt>
                <c:pt idx="9581">
                  <c:v>2.6210000000000001E-2</c:v>
                </c:pt>
                <c:pt idx="9582">
                  <c:v>2.647E-2</c:v>
                </c:pt>
                <c:pt idx="9583">
                  <c:v>2.6630000000000001E-2</c:v>
                </c:pt>
                <c:pt idx="9584">
                  <c:v>2.6790000000000001E-2</c:v>
                </c:pt>
                <c:pt idx="9585">
                  <c:v>2.7E-2</c:v>
                </c:pt>
                <c:pt idx="9586">
                  <c:v>2.7109999999999999E-2</c:v>
                </c:pt>
                <c:pt idx="9587">
                  <c:v>2.726E-2</c:v>
                </c:pt>
                <c:pt idx="9588">
                  <c:v>2.7369999999999998E-2</c:v>
                </c:pt>
                <c:pt idx="9589">
                  <c:v>2.7369999999999998E-2</c:v>
                </c:pt>
                <c:pt idx="9590">
                  <c:v>2.7470000000000001E-2</c:v>
                </c:pt>
                <c:pt idx="9591">
                  <c:v>2.7369999999999998E-2</c:v>
                </c:pt>
                <c:pt idx="9592">
                  <c:v>2.7369999999999998E-2</c:v>
                </c:pt>
                <c:pt idx="9593">
                  <c:v>2.726E-2</c:v>
                </c:pt>
                <c:pt idx="9594">
                  <c:v>2.7050000000000001E-2</c:v>
                </c:pt>
                <c:pt idx="9595">
                  <c:v>2.6790000000000001E-2</c:v>
                </c:pt>
                <c:pt idx="9596">
                  <c:v>2.6579999999999999E-2</c:v>
                </c:pt>
                <c:pt idx="9597">
                  <c:v>2.632E-2</c:v>
                </c:pt>
                <c:pt idx="9598">
                  <c:v>2.5950000000000001E-2</c:v>
                </c:pt>
                <c:pt idx="9599">
                  <c:v>2.5420000000000002E-2</c:v>
                </c:pt>
                <c:pt idx="9600">
                  <c:v>2.495E-2</c:v>
                </c:pt>
                <c:pt idx="9601">
                  <c:v>2.4469999999999999E-2</c:v>
                </c:pt>
                <c:pt idx="9602">
                  <c:v>2.4E-2</c:v>
                </c:pt>
                <c:pt idx="9603">
                  <c:v>2.3359999999999999E-2</c:v>
                </c:pt>
                <c:pt idx="9604">
                  <c:v>2.273E-2</c:v>
                </c:pt>
                <c:pt idx="9605">
                  <c:v>2.1989999999999999E-2</c:v>
                </c:pt>
                <c:pt idx="9606">
                  <c:v>2.1309999999999999E-2</c:v>
                </c:pt>
                <c:pt idx="9607">
                  <c:v>2.0570000000000001E-2</c:v>
                </c:pt>
                <c:pt idx="9608">
                  <c:v>1.9779999999999999E-2</c:v>
                </c:pt>
                <c:pt idx="9609">
                  <c:v>1.8939999999999999E-2</c:v>
                </c:pt>
                <c:pt idx="9610">
                  <c:v>1.8100000000000002E-2</c:v>
                </c:pt>
                <c:pt idx="9611">
                  <c:v>1.736E-2</c:v>
                </c:pt>
                <c:pt idx="9612">
                  <c:v>1.651E-2</c:v>
                </c:pt>
                <c:pt idx="9613">
                  <c:v>1.583E-2</c:v>
                </c:pt>
                <c:pt idx="9614">
                  <c:v>1.499E-2</c:v>
                </c:pt>
                <c:pt idx="9615">
                  <c:v>1.43E-2</c:v>
                </c:pt>
                <c:pt idx="9616">
                  <c:v>1.346E-2</c:v>
                </c:pt>
                <c:pt idx="9617">
                  <c:v>1.272E-2</c:v>
                </c:pt>
                <c:pt idx="9618">
                  <c:v>1.204E-2</c:v>
                </c:pt>
                <c:pt idx="9619">
                  <c:v>1.1350000000000001E-2</c:v>
                </c:pt>
                <c:pt idx="9620">
                  <c:v>1.061E-2</c:v>
                </c:pt>
                <c:pt idx="9621">
                  <c:v>1.0030000000000001E-2</c:v>
                </c:pt>
                <c:pt idx="9622">
                  <c:v>9.4000000000000004E-3</c:v>
                </c:pt>
                <c:pt idx="9623">
                  <c:v>8.8199999999999997E-3</c:v>
                </c:pt>
                <c:pt idx="9624">
                  <c:v>8.2900000000000005E-3</c:v>
                </c:pt>
                <c:pt idx="9625">
                  <c:v>7.6600000000000001E-3</c:v>
                </c:pt>
                <c:pt idx="9626">
                  <c:v>7.1399999999999996E-3</c:v>
                </c:pt>
                <c:pt idx="9627">
                  <c:v>6.6600000000000001E-3</c:v>
                </c:pt>
                <c:pt idx="9628">
                  <c:v>6.2899999999999996E-3</c:v>
                </c:pt>
                <c:pt idx="9629">
                  <c:v>5.7099999999999998E-3</c:v>
                </c:pt>
                <c:pt idx="9630">
                  <c:v>5.4000000000000003E-3</c:v>
                </c:pt>
                <c:pt idx="9631">
                  <c:v>4.9800000000000001E-3</c:v>
                </c:pt>
                <c:pt idx="9632">
                  <c:v>4.5500000000000002E-3</c:v>
                </c:pt>
                <c:pt idx="9633">
                  <c:v>4.1799999999999997E-3</c:v>
                </c:pt>
                <c:pt idx="9634">
                  <c:v>3.8700000000000002E-3</c:v>
                </c:pt>
                <c:pt idx="9635">
                  <c:v>3.4499999999999999E-3</c:v>
                </c:pt>
                <c:pt idx="9636">
                  <c:v>3.0300000000000001E-3</c:v>
                </c:pt>
                <c:pt idx="9637">
                  <c:v>2.7100000000000002E-3</c:v>
                </c:pt>
                <c:pt idx="9638">
                  <c:v>2.3400000000000001E-3</c:v>
                </c:pt>
                <c:pt idx="9639">
                  <c:v>1.97E-3</c:v>
                </c:pt>
                <c:pt idx="9640">
                  <c:v>1.6000000000000001E-3</c:v>
                </c:pt>
                <c:pt idx="9641">
                  <c:v>1.1299999999999999E-3</c:v>
                </c:pt>
                <c:pt idx="9642">
                  <c:v>7.1000000000000002E-4</c:v>
                </c:pt>
                <c:pt idx="9643">
                  <c:v>3.4000000000000002E-4</c:v>
                </c:pt>
                <c:pt idx="9644">
                  <c:v>-3.0000000000000001E-5</c:v>
                </c:pt>
                <c:pt idx="9645">
                  <c:v>-4.0000000000000002E-4</c:v>
                </c:pt>
                <c:pt idx="9646">
                  <c:v>-8.1999999999999998E-4</c:v>
                </c:pt>
                <c:pt idx="9647">
                  <c:v>-1.3500000000000001E-3</c:v>
                </c:pt>
                <c:pt idx="9648">
                  <c:v>-1.72E-3</c:v>
                </c:pt>
                <c:pt idx="9649">
                  <c:v>-2.1900000000000001E-3</c:v>
                </c:pt>
                <c:pt idx="9650">
                  <c:v>-2.6099999999999999E-3</c:v>
                </c:pt>
                <c:pt idx="9651">
                  <c:v>-3.0300000000000001E-3</c:v>
                </c:pt>
                <c:pt idx="9652">
                  <c:v>-3.5599999999999998E-3</c:v>
                </c:pt>
                <c:pt idx="9653">
                  <c:v>-3.9300000000000003E-3</c:v>
                </c:pt>
                <c:pt idx="9654">
                  <c:v>-4.3499999999999997E-3</c:v>
                </c:pt>
                <c:pt idx="9655">
                  <c:v>-4.7200000000000002E-3</c:v>
                </c:pt>
                <c:pt idx="9656">
                  <c:v>-5.0400000000000002E-3</c:v>
                </c:pt>
                <c:pt idx="9657">
                  <c:v>-5.3499999999999997E-3</c:v>
                </c:pt>
                <c:pt idx="9658">
                  <c:v>-5.6699999999999997E-3</c:v>
                </c:pt>
                <c:pt idx="9659">
                  <c:v>-5.9800000000000001E-3</c:v>
                </c:pt>
                <c:pt idx="9660">
                  <c:v>-6.1399999999999996E-3</c:v>
                </c:pt>
                <c:pt idx="9661">
                  <c:v>-6.4099999999999999E-3</c:v>
                </c:pt>
                <c:pt idx="9662">
                  <c:v>-6.5100000000000002E-3</c:v>
                </c:pt>
                <c:pt idx="9663">
                  <c:v>-6.7799999999999996E-3</c:v>
                </c:pt>
                <c:pt idx="9664">
                  <c:v>-6.9300000000000004E-3</c:v>
                </c:pt>
                <c:pt idx="9665">
                  <c:v>-6.7799999999999996E-3</c:v>
                </c:pt>
                <c:pt idx="9666">
                  <c:v>-6.8799999999999998E-3</c:v>
                </c:pt>
                <c:pt idx="9667">
                  <c:v>-6.8300000000000001E-3</c:v>
                </c:pt>
                <c:pt idx="9668">
                  <c:v>-6.6699999999999997E-3</c:v>
                </c:pt>
                <c:pt idx="9669">
                  <c:v>-6.7200000000000003E-3</c:v>
                </c:pt>
                <c:pt idx="9670">
                  <c:v>-6.5100000000000002E-3</c:v>
                </c:pt>
                <c:pt idx="9671">
                  <c:v>-6.3499999999999997E-3</c:v>
                </c:pt>
                <c:pt idx="9672">
                  <c:v>-6.0400000000000002E-3</c:v>
                </c:pt>
                <c:pt idx="9673">
                  <c:v>-5.8300000000000001E-3</c:v>
                </c:pt>
                <c:pt idx="9674">
                  <c:v>-5.5599999999999998E-3</c:v>
                </c:pt>
                <c:pt idx="9675">
                  <c:v>-5.1900000000000002E-3</c:v>
                </c:pt>
                <c:pt idx="9676">
                  <c:v>-4.8300000000000001E-3</c:v>
                </c:pt>
                <c:pt idx="9677">
                  <c:v>-4.5599999999999998E-3</c:v>
                </c:pt>
                <c:pt idx="9678">
                  <c:v>-4.1399999999999996E-3</c:v>
                </c:pt>
                <c:pt idx="9679">
                  <c:v>-3.7699999999999999E-3</c:v>
                </c:pt>
                <c:pt idx="9680">
                  <c:v>-3.3500000000000001E-3</c:v>
                </c:pt>
                <c:pt idx="9681">
                  <c:v>-2.98E-3</c:v>
                </c:pt>
                <c:pt idx="9682">
                  <c:v>-2.5600000000000002E-3</c:v>
                </c:pt>
                <c:pt idx="9683">
                  <c:v>-2.2399999999999998E-3</c:v>
                </c:pt>
                <c:pt idx="9684">
                  <c:v>-1.9300000000000001E-3</c:v>
                </c:pt>
                <c:pt idx="9685">
                  <c:v>-1.66E-3</c:v>
                </c:pt>
                <c:pt idx="9686">
                  <c:v>-1.4E-3</c:v>
                </c:pt>
                <c:pt idx="9687">
                  <c:v>-1.2999999999999999E-3</c:v>
                </c:pt>
                <c:pt idx="9688">
                  <c:v>-9.7999999999999997E-4</c:v>
                </c:pt>
                <c:pt idx="9689">
                  <c:v>-1.0300000000000001E-3</c:v>
                </c:pt>
                <c:pt idx="9690">
                  <c:v>-8.1999999999999998E-4</c:v>
                </c:pt>
                <c:pt idx="9691">
                  <c:v>-8.1999999999999998E-4</c:v>
                </c:pt>
                <c:pt idx="9692">
                  <c:v>-8.7000000000000001E-4</c:v>
                </c:pt>
                <c:pt idx="9693">
                  <c:v>-9.3000000000000005E-4</c:v>
                </c:pt>
                <c:pt idx="9694">
                  <c:v>-1.08E-3</c:v>
                </c:pt>
                <c:pt idx="9695">
                  <c:v>-1.1900000000000001E-3</c:v>
                </c:pt>
                <c:pt idx="9696">
                  <c:v>-1.56E-3</c:v>
                </c:pt>
                <c:pt idx="9697">
                  <c:v>-1.8699999999999999E-3</c:v>
                </c:pt>
                <c:pt idx="9698">
                  <c:v>-2.1900000000000001E-3</c:v>
                </c:pt>
                <c:pt idx="9699">
                  <c:v>-2.6099999999999999E-3</c:v>
                </c:pt>
                <c:pt idx="9700">
                  <c:v>-2.9299999999999999E-3</c:v>
                </c:pt>
                <c:pt idx="9701">
                  <c:v>-3.6099999999999999E-3</c:v>
                </c:pt>
                <c:pt idx="9702">
                  <c:v>-4.0899999999999999E-3</c:v>
                </c:pt>
                <c:pt idx="9703">
                  <c:v>-4.7699999999999999E-3</c:v>
                </c:pt>
                <c:pt idx="9704">
                  <c:v>-5.3E-3</c:v>
                </c:pt>
                <c:pt idx="9705">
                  <c:v>-5.9300000000000004E-3</c:v>
                </c:pt>
                <c:pt idx="9706">
                  <c:v>-6.5599999999999999E-3</c:v>
                </c:pt>
                <c:pt idx="9707">
                  <c:v>-7.1999999999999998E-3</c:v>
                </c:pt>
                <c:pt idx="9708">
                  <c:v>-7.7799999999999996E-3</c:v>
                </c:pt>
                <c:pt idx="9709">
                  <c:v>-8.4100000000000008E-3</c:v>
                </c:pt>
                <c:pt idx="9710">
                  <c:v>-9.0399999999999994E-3</c:v>
                </c:pt>
                <c:pt idx="9711">
                  <c:v>-9.6699999999999998E-3</c:v>
                </c:pt>
                <c:pt idx="9712">
                  <c:v>-1.031E-2</c:v>
                </c:pt>
                <c:pt idx="9713">
                  <c:v>-1.073E-2</c:v>
                </c:pt>
                <c:pt idx="9714">
                  <c:v>-1.125E-2</c:v>
                </c:pt>
                <c:pt idx="9715">
                  <c:v>-1.1780000000000001E-2</c:v>
                </c:pt>
                <c:pt idx="9716">
                  <c:v>-1.226E-2</c:v>
                </c:pt>
                <c:pt idx="9717">
                  <c:v>-1.257E-2</c:v>
                </c:pt>
                <c:pt idx="9718">
                  <c:v>-1.2840000000000001E-2</c:v>
                </c:pt>
                <c:pt idx="9719">
                  <c:v>-1.3100000000000001E-2</c:v>
                </c:pt>
                <c:pt idx="9720">
                  <c:v>-1.3310000000000001E-2</c:v>
                </c:pt>
                <c:pt idx="9721">
                  <c:v>-1.3469999999999999E-2</c:v>
                </c:pt>
                <c:pt idx="9722">
                  <c:v>-1.341E-2</c:v>
                </c:pt>
                <c:pt idx="9723">
                  <c:v>-1.357E-2</c:v>
                </c:pt>
                <c:pt idx="9724">
                  <c:v>-1.3469999999999999E-2</c:v>
                </c:pt>
                <c:pt idx="9725">
                  <c:v>-1.336E-2</c:v>
                </c:pt>
                <c:pt idx="9726">
                  <c:v>-1.315E-2</c:v>
                </c:pt>
                <c:pt idx="9727">
                  <c:v>-1.294E-2</c:v>
                </c:pt>
                <c:pt idx="9728">
                  <c:v>-1.268E-2</c:v>
                </c:pt>
                <c:pt idx="9729">
                  <c:v>-1.231E-2</c:v>
                </c:pt>
                <c:pt idx="9730">
                  <c:v>-1.204E-2</c:v>
                </c:pt>
                <c:pt idx="9731">
                  <c:v>-1.162E-2</c:v>
                </c:pt>
                <c:pt idx="9732">
                  <c:v>-1.1310000000000001E-2</c:v>
                </c:pt>
                <c:pt idx="9733">
                  <c:v>-1.0829999999999999E-2</c:v>
                </c:pt>
                <c:pt idx="9734">
                  <c:v>-1.025E-2</c:v>
                </c:pt>
                <c:pt idx="9735">
                  <c:v>-9.7300000000000008E-3</c:v>
                </c:pt>
                <c:pt idx="9736">
                  <c:v>-9.2499999999999995E-3</c:v>
                </c:pt>
                <c:pt idx="9737">
                  <c:v>-8.7200000000000003E-3</c:v>
                </c:pt>
                <c:pt idx="9738">
                  <c:v>-8.2500000000000004E-3</c:v>
                </c:pt>
                <c:pt idx="9739">
                  <c:v>-7.62E-3</c:v>
                </c:pt>
                <c:pt idx="9740">
                  <c:v>-7.0899999999999999E-3</c:v>
                </c:pt>
                <c:pt idx="9741">
                  <c:v>-6.5100000000000002E-3</c:v>
                </c:pt>
                <c:pt idx="9742">
                  <c:v>-5.9800000000000001E-3</c:v>
                </c:pt>
                <c:pt idx="9743">
                  <c:v>-5.4599999999999996E-3</c:v>
                </c:pt>
                <c:pt idx="9744">
                  <c:v>-4.9300000000000004E-3</c:v>
                </c:pt>
                <c:pt idx="9745">
                  <c:v>-4.4000000000000003E-3</c:v>
                </c:pt>
                <c:pt idx="9746">
                  <c:v>-3.7699999999999999E-3</c:v>
                </c:pt>
                <c:pt idx="9747">
                  <c:v>-3.3500000000000001E-3</c:v>
                </c:pt>
                <c:pt idx="9748">
                  <c:v>-2.6099999999999999E-3</c:v>
                </c:pt>
                <c:pt idx="9749">
                  <c:v>-2.1900000000000001E-3</c:v>
                </c:pt>
                <c:pt idx="9750">
                  <c:v>-1.6100000000000001E-3</c:v>
                </c:pt>
                <c:pt idx="9751">
                  <c:v>-1.08E-3</c:v>
                </c:pt>
                <c:pt idx="9752">
                  <c:v>-5.5999999999999995E-4</c:v>
                </c:pt>
                <c:pt idx="9753">
                  <c:v>2.0000000000000002E-5</c:v>
                </c:pt>
                <c:pt idx="9754">
                  <c:v>6.4999999999999997E-4</c:v>
                </c:pt>
                <c:pt idx="9755">
                  <c:v>1.1800000000000001E-3</c:v>
                </c:pt>
                <c:pt idx="9756">
                  <c:v>1.7600000000000001E-3</c:v>
                </c:pt>
                <c:pt idx="9757">
                  <c:v>2.4499999999999999E-3</c:v>
                </c:pt>
                <c:pt idx="9758">
                  <c:v>3.0799999999999998E-3</c:v>
                </c:pt>
                <c:pt idx="9759">
                  <c:v>3.6099999999999999E-3</c:v>
                </c:pt>
                <c:pt idx="9760">
                  <c:v>4.2399999999999998E-3</c:v>
                </c:pt>
                <c:pt idx="9761">
                  <c:v>4.8199999999999996E-3</c:v>
                </c:pt>
                <c:pt idx="9762">
                  <c:v>5.4999999999999997E-3</c:v>
                </c:pt>
                <c:pt idx="9763">
                  <c:v>6.0800000000000003E-3</c:v>
                </c:pt>
                <c:pt idx="9764">
                  <c:v>6.6600000000000001E-3</c:v>
                </c:pt>
                <c:pt idx="9765">
                  <c:v>7.2899999999999996E-3</c:v>
                </c:pt>
                <c:pt idx="9766">
                  <c:v>7.8200000000000006E-3</c:v>
                </c:pt>
                <c:pt idx="9767">
                  <c:v>8.3499999999999998E-3</c:v>
                </c:pt>
                <c:pt idx="9768">
                  <c:v>9.0299999999999998E-3</c:v>
                </c:pt>
                <c:pt idx="9769">
                  <c:v>9.2999999999999992E-3</c:v>
                </c:pt>
                <c:pt idx="9770">
                  <c:v>9.9299999999999996E-3</c:v>
                </c:pt>
                <c:pt idx="9771">
                  <c:v>1.03E-2</c:v>
                </c:pt>
                <c:pt idx="9772">
                  <c:v>1.0670000000000001E-2</c:v>
                </c:pt>
                <c:pt idx="9773">
                  <c:v>1.103E-2</c:v>
                </c:pt>
                <c:pt idx="9774">
                  <c:v>1.1350000000000001E-2</c:v>
                </c:pt>
                <c:pt idx="9775">
                  <c:v>1.1560000000000001E-2</c:v>
                </c:pt>
                <c:pt idx="9776">
                  <c:v>1.172E-2</c:v>
                </c:pt>
                <c:pt idx="9777">
                  <c:v>1.183E-2</c:v>
                </c:pt>
                <c:pt idx="9778">
                  <c:v>1.193E-2</c:v>
                </c:pt>
                <c:pt idx="9779">
                  <c:v>1.193E-2</c:v>
                </c:pt>
                <c:pt idx="9780">
                  <c:v>1.193E-2</c:v>
                </c:pt>
                <c:pt idx="9781">
                  <c:v>1.1769999999999999E-2</c:v>
                </c:pt>
                <c:pt idx="9782">
                  <c:v>1.1509999999999999E-2</c:v>
                </c:pt>
                <c:pt idx="9783">
                  <c:v>1.125E-2</c:v>
                </c:pt>
                <c:pt idx="9784">
                  <c:v>1.1089999999999999E-2</c:v>
                </c:pt>
                <c:pt idx="9785">
                  <c:v>1.072E-2</c:v>
                </c:pt>
                <c:pt idx="9786">
                  <c:v>1.03E-2</c:v>
                </c:pt>
                <c:pt idx="9787">
                  <c:v>9.9299999999999996E-3</c:v>
                </c:pt>
                <c:pt idx="9788">
                  <c:v>9.4500000000000001E-3</c:v>
                </c:pt>
                <c:pt idx="9789">
                  <c:v>9.0299999999999998E-3</c:v>
                </c:pt>
                <c:pt idx="9790">
                  <c:v>8.3999999999999995E-3</c:v>
                </c:pt>
                <c:pt idx="9791">
                  <c:v>7.8700000000000003E-3</c:v>
                </c:pt>
                <c:pt idx="9792">
                  <c:v>7.1900000000000002E-3</c:v>
                </c:pt>
                <c:pt idx="9793">
                  <c:v>6.7099999999999998E-3</c:v>
                </c:pt>
                <c:pt idx="9794">
                  <c:v>6.0800000000000003E-3</c:v>
                </c:pt>
                <c:pt idx="9795">
                  <c:v>5.5500000000000002E-3</c:v>
                </c:pt>
                <c:pt idx="9796">
                  <c:v>4.9199999999999999E-3</c:v>
                </c:pt>
                <c:pt idx="9797">
                  <c:v>4.4000000000000003E-3</c:v>
                </c:pt>
                <c:pt idx="9798">
                  <c:v>3.9199999999999999E-3</c:v>
                </c:pt>
                <c:pt idx="9799">
                  <c:v>3.4499999999999999E-3</c:v>
                </c:pt>
                <c:pt idx="9800">
                  <c:v>2.9199999999999999E-3</c:v>
                </c:pt>
                <c:pt idx="9801">
                  <c:v>2.5500000000000002E-3</c:v>
                </c:pt>
                <c:pt idx="9802">
                  <c:v>2.0200000000000001E-3</c:v>
                </c:pt>
                <c:pt idx="9803">
                  <c:v>1.81E-3</c:v>
                </c:pt>
                <c:pt idx="9804">
                  <c:v>1.5499999999999999E-3</c:v>
                </c:pt>
                <c:pt idx="9805">
                  <c:v>1.1800000000000001E-3</c:v>
                </c:pt>
                <c:pt idx="9806">
                  <c:v>1.0200000000000001E-3</c:v>
                </c:pt>
                <c:pt idx="9807">
                  <c:v>7.6000000000000004E-4</c:v>
                </c:pt>
                <c:pt idx="9808">
                  <c:v>8.7000000000000001E-4</c:v>
                </c:pt>
                <c:pt idx="9809">
                  <c:v>8.0999999999999996E-4</c:v>
                </c:pt>
                <c:pt idx="9810">
                  <c:v>8.7000000000000001E-4</c:v>
                </c:pt>
                <c:pt idx="9811">
                  <c:v>8.7000000000000001E-4</c:v>
                </c:pt>
                <c:pt idx="9812">
                  <c:v>1.0200000000000001E-3</c:v>
                </c:pt>
                <c:pt idx="9813">
                  <c:v>1.23E-3</c:v>
                </c:pt>
                <c:pt idx="9814">
                  <c:v>1.5E-3</c:v>
                </c:pt>
                <c:pt idx="9815">
                  <c:v>1.81E-3</c:v>
                </c:pt>
                <c:pt idx="9816">
                  <c:v>2.1800000000000001E-3</c:v>
                </c:pt>
                <c:pt idx="9817">
                  <c:v>2.4499999999999999E-3</c:v>
                </c:pt>
                <c:pt idx="9818">
                  <c:v>2.9199999999999999E-3</c:v>
                </c:pt>
                <c:pt idx="9819">
                  <c:v>3.4499999999999999E-3</c:v>
                </c:pt>
                <c:pt idx="9820">
                  <c:v>3.9699999999999996E-3</c:v>
                </c:pt>
                <c:pt idx="9821">
                  <c:v>4.45E-3</c:v>
                </c:pt>
                <c:pt idx="9822">
                  <c:v>5.0299999999999997E-3</c:v>
                </c:pt>
                <c:pt idx="9823">
                  <c:v>5.5500000000000002E-3</c:v>
                </c:pt>
                <c:pt idx="9824">
                  <c:v>6.2399999999999999E-3</c:v>
                </c:pt>
                <c:pt idx="9825">
                  <c:v>6.9199999999999999E-3</c:v>
                </c:pt>
                <c:pt idx="9826">
                  <c:v>7.4999999999999997E-3</c:v>
                </c:pt>
                <c:pt idx="9827">
                  <c:v>8.1899999999999994E-3</c:v>
                </c:pt>
                <c:pt idx="9828">
                  <c:v>8.8699999999999994E-3</c:v>
                </c:pt>
                <c:pt idx="9829">
                  <c:v>9.5600000000000008E-3</c:v>
                </c:pt>
                <c:pt idx="9830">
                  <c:v>1.0240000000000001E-2</c:v>
                </c:pt>
                <c:pt idx="9831">
                  <c:v>1.093E-2</c:v>
                </c:pt>
                <c:pt idx="9832">
                  <c:v>1.172E-2</c:v>
                </c:pt>
                <c:pt idx="9833">
                  <c:v>1.23E-2</c:v>
                </c:pt>
                <c:pt idx="9834">
                  <c:v>1.298E-2</c:v>
                </c:pt>
                <c:pt idx="9835">
                  <c:v>1.3559999999999999E-2</c:v>
                </c:pt>
                <c:pt idx="9836">
                  <c:v>1.43E-2</c:v>
                </c:pt>
                <c:pt idx="9837">
                  <c:v>1.4880000000000001E-2</c:v>
                </c:pt>
                <c:pt idx="9838">
                  <c:v>1.5509999999999999E-2</c:v>
                </c:pt>
                <c:pt idx="9839">
                  <c:v>1.6039999999999999E-2</c:v>
                </c:pt>
                <c:pt idx="9840">
                  <c:v>1.6570000000000001E-2</c:v>
                </c:pt>
                <c:pt idx="9841">
                  <c:v>1.704E-2</c:v>
                </c:pt>
                <c:pt idx="9842">
                  <c:v>1.762E-2</c:v>
                </c:pt>
                <c:pt idx="9843">
                  <c:v>1.804E-2</c:v>
                </c:pt>
                <c:pt idx="9844">
                  <c:v>1.8409999999999999E-2</c:v>
                </c:pt>
                <c:pt idx="9845">
                  <c:v>1.8780000000000002E-2</c:v>
                </c:pt>
                <c:pt idx="9846">
                  <c:v>1.9040000000000001E-2</c:v>
                </c:pt>
                <c:pt idx="9847">
                  <c:v>1.941E-2</c:v>
                </c:pt>
                <c:pt idx="9848">
                  <c:v>1.9619999999999999E-2</c:v>
                </c:pt>
                <c:pt idx="9849">
                  <c:v>1.9890000000000001E-2</c:v>
                </c:pt>
                <c:pt idx="9850">
                  <c:v>1.9890000000000001E-2</c:v>
                </c:pt>
                <c:pt idx="9851">
                  <c:v>2.0049999999999998E-2</c:v>
                </c:pt>
                <c:pt idx="9852">
                  <c:v>1.9990000000000001E-2</c:v>
                </c:pt>
                <c:pt idx="9853">
                  <c:v>1.9939999999999999E-2</c:v>
                </c:pt>
                <c:pt idx="9854">
                  <c:v>1.9990000000000001E-2</c:v>
                </c:pt>
                <c:pt idx="9855">
                  <c:v>1.968E-2</c:v>
                </c:pt>
                <c:pt idx="9856">
                  <c:v>1.9619999999999999E-2</c:v>
                </c:pt>
                <c:pt idx="9857">
                  <c:v>1.925E-2</c:v>
                </c:pt>
                <c:pt idx="9858">
                  <c:v>1.9099999999999999E-2</c:v>
                </c:pt>
                <c:pt idx="9859">
                  <c:v>1.873E-2</c:v>
                </c:pt>
                <c:pt idx="9860">
                  <c:v>1.8360000000000001E-2</c:v>
                </c:pt>
                <c:pt idx="9861">
                  <c:v>1.7940000000000001E-2</c:v>
                </c:pt>
                <c:pt idx="9862">
                  <c:v>1.7569999999999999E-2</c:v>
                </c:pt>
                <c:pt idx="9863">
                  <c:v>1.7090000000000001E-2</c:v>
                </c:pt>
                <c:pt idx="9864">
                  <c:v>1.6570000000000001E-2</c:v>
                </c:pt>
                <c:pt idx="9865">
                  <c:v>1.6150000000000001E-2</c:v>
                </c:pt>
                <c:pt idx="9866">
                  <c:v>1.5570000000000001E-2</c:v>
                </c:pt>
                <c:pt idx="9867">
                  <c:v>1.504E-2</c:v>
                </c:pt>
                <c:pt idx="9868">
                  <c:v>1.4619999999999999E-2</c:v>
                </c:pt>
                <c:pt idx="9869">
                  <c:v>1.3990000000000001E-2</c:v>
                </c:pt>
                <c:pt idx="9870">
                  <c:v>1.346E-2</c:v>
                </c:pt>
                <c:pt idx="9871">
                  <c:v>1.304E-2</c:v>
                </c:pt>
                <c:pt idx="9872">
                  <c:v>1.251E-2</c:v>
                </c:pt>
                <c:pt idx="9873">
                  <c:v>1.204E-2</c:v>
                </c:pt>
                <c:pt idx="9874">
                  <c:v>1.1610000000000001E-2</c:v>
                </c:pt>
                <c:pt idx="9875">
                  <c:v>1.1140000000000001E-2</c:v>
                </c:pt>
                <c:pt idx="9876">
                  <c:v>1.082E-2</c:v>
                </c:pt>
                <c:pt idx="9877">
                  <c:v>1.0460000000000001E-2</c:v>
                </c:pt>
                <c:pt idx="9878">
                  <c:v>1.0240000000000001E-2</c:v>
                </c:pt>
                <c:pt idx="9879">
                  <c:v>9.9299999999999996E-3</c:v>
                </c:pt>
                <c:pt idx="9880">
                  <c:v>9.8200000000000006E-3</c:v>
                </c:pt>
                <c:pt idx="9881">
                  <c:v>9.6100000000000005E-3</c:v>
                </c:pt>
                <c:pt idx="9882">
                  <c:v>9.4500000000000001E-3</c:v>
                </c:pt>
                <c:pt idx="9883">
                  <c:v>9.4000000000000004E-3</c:v>
                </c:pt>
                <c:pt idx="9884">
                  <c:v>9.4000000000000004E-3</c:v>
                </c:pt>
                <c:pt idx="9885">
                  <c:v>9.4000000000000004E-3</c:v>
                </c:pt>
                <c:pt idx="9886">
                  <c:v>9.5600000000000008E-3</c:v>
                </c:pt>
                <c:pt idx="9887">
                  <c:v>9.6100000000000005E-3</c:v>
                </c:pt>
                <c:pt idx="9888">
                  <c:v>9.7199999999999995E-3</c:v>
                </c:pt>
                <c:pt idx="9889">
                  <c:v>9.8799999999999999E-3</c:v>
                </c:pt>
                <c:pt idx="9890">
                  <c:v>1.014E-2</c:v>
                </c:pt>
                <c:pt idx="9891">
                  <c:v>1.035E-2</c:v>
                </c:pt>
                <c:pt idx="9892">
                  <c:v>1.061E-2</c:v>
                </c:pt>
                <c:pt idx="9893">
                  <c:v>1.082E-2</c:v>
                </c:pt>
                <c:pt idx="9894">
                  <c:v>1.1140000000000001E-2</c:v>
                </c:pt>
                <c:pt idx="9895">
                  <c:v>1.14E-2</c:v>
                </c:pt>
                <c:pt idx="9896">
                  <c:v>1.183E-2</c:v>
                </c:pt>
                <c:pt idx="9897">
                  <c:v>1.204E-2</c:v>
                </c:pt>
                <c:pt idx="9898">
                  <c:v>1.235E-2</c:v>
                </c:pt>
                <c:pt idx="9899">
                  <c:v>1.256E-2</c:v>
                </c:pt>
                <c:pt idx="9900">
                  <c:v>1.2930000000000001E-2</c:v>
                </c:pt>
                <c:pt idx="9901">
                  <c:v>1.3140000000000001E-2</c:v>
                </c:pt>
                <c:pt idx="9902">
                  <c:v>1.346E-2</c:v>
                </c:pt>
                <c:pt idx="9903">
                  <c:v>1.3559999999999999E-2</c:v>
                </c:pt>
                <c:pt idx="9904">
                  <c:v>1.3769999999999999E-2</c:v>
                </c:pt>
                <c:pt idx="9905">
                  <c:v>1.393E-2</c:v>
                </c:pt>
                <c:pt idx="9906">
                  <c:v>1.409E-2</c:v>
                </c:pt>
                <c:pt idx="9907">
                  <c:v>1.4250000000000001E-2</c:v>
                </c:pt>
                <c:pt idx="9908">
                  <c:v>1.435E-2</c:v>
                </c:pt>
                <c:pt idx="9909">
                  <c:v>1.4409999999999999E-2</c:v>
                </c:pt>
                <c:pt idx="9910">
                  <c:v>1.4409999999999999E-2</c:v>
                </c:pt>
                <c:pt idx="9911">
                  <c:v>1.451E-2</c:v>
                </c:pt>
                <c:pt idx="9912">
                  <c:v>1.4619999999999999E-2</c:v>
                </c:pt>
                <c:pt idx="9913">
                  <c:v>1.451E-2</c:v>
                </c:pt>
                <c:pt idx="9914">
                  <c:v>1.457E-2</c:v>
                </c:pt>
                <c:pt idx="9915">
                  <c:v>1.4460000000000001E-2</c:v>
                </c:pt>
                <c:pt idx="9916">
                  <c:v>1.457E-2</c:v>
                </c:pt>
                <c:pt idx="9917">
                  <c:v>1.451E-2</c:v>
                </c:pt>
                <c:pt idx="9918">
                  <c:v>1.451E-2</c:v>
                </c:pt>
                <c:pt idx="9919">
                  <c:v>1.4409999999999999E-2</c:v>
                </c:pt>
                <c:pt idx="9920">
                  <c:v>1.435E-2</c:v>
                </c:pt>
                <c:pt idx="9921">
                  <c:v>1.4409999999999999E-2</c:v>
                </c:pt>
                <c:pt idx="9922">
                  <c:v>1.4409999999999999E-2</c:v>
                </c:pt>
                <c:pt idx="9923">
                  <c:v>1.4460000000000001E-2</c:v>
                </c:pt>
                <c:pt idx="9924">
                  <c:v>1.457E-2</c:v>
                </c:pt>
                <c:pt idx="9925">
                  <c:v>1.4460000000000001E-2</c:v>
                </c:pt>
                <c:pt idx="9926">
                  <c:v>1.4670000000000001E-2</c:v>
                </c:pt>
                <c:pt idx="9927">
                  <c:v>1.4619999999999999E-2</c:v>
                </c:pt>
                <c:pt idx="9928">
                  <c:v>1.4880000000000001E-2</c:v>
                </c:pt>
                <c:pt idx="9929">
                  <c:v>1.499E-2</c:v>
                </c:pt>
                <c:pt idx="9930">
                  <c:v>1.5089999999999999E-2</c:v>
                </c:pt>
                <c:pt idx="9931">
                  <c:v>1.5299999999999999E-2</c:v>
                </c:pt>
                <c:pt idx="9932">
                  <c:v>1.541E-2</c:v>
                </c:pt>
                <c:pt idx="9933">
                  <c:v>1.5570000000000001E-2</c:v>
                </c:pt>
                <c:pt idx="9934">
                  <c:v>1.567E-2</c:v>
                </c:pt>
                <c:pt idx="9935">
                  <c:v>1.583E-2</c:v>
                </c:pt>
                <c:pt idx="9936">
                  <c:v>1.6039999999999999E-2</c:v>
                </c:pt>
                <c:pt idx="9937">
                  <c:v>1.6250000000000001E-2</c:v>
                </c:pt>
                <c:pt idx="9938">
                  <c:v>1.6459999999999999E-2</c:v>
                </c:pt>
                <c:pt idx="9939">
                  <c:v>1.651E-2</c:v>
                </c:pt>
                <c:pt idx="9940">
                  <c:v>1.6879999999999999E-2</c:v>
                </c:pt>
                <c:pt idx="9941">
                  <c:v>1.694E-2</c:v>
                </c:pt>
                <c:pt idx="9942">
                  <c:v>1.7090000000000001E-2</c:v>
                </c:pt>
                <c:pt idx="9943">
                  <c:v>1.7149999999999999E-2</c:v>
                </c:pt>
                <c:pt idx="9944">
                  <c:v>1.7309999999999999E-2</c:v>
                </c:pt>
                <c:pt idx="9945">
                  <c:v>1.746E-2</c:v>
                </c:pt>
                <c:pt idx="9946">
                  <c:v>1.7409999999999998E-2</c:v>
                </c:pt>
                <c:pt idx="9947">
                  <c:v>1.7520000000000001E-2</c:v>
                </c:pt>
                <c:pt idx="9948">
                  <c:v>1.762E-2</c:v>
                </c:pt>
                <c:pt idx="9949">
                  <c:v>1.7569999999999999E-2</c:v>
                </c:pt>
                <c:pt idx="9950">
                  <c:v>1.7569999999999999E-2</c:v>
                </c:pt>
                <c:pt idx="9951">
                  <c:v>1.7520000000000001E-2</c:v>
                </c:pt>
                <c:pt idx="9952">
                  <c:v>1.762E-2</c:v>
                </c:pt>
                <c:pt idx="9953">
                  <c:v>1.746E-2</c:v>
                </c:pt>
                <c:pt idx="9954">
                  <c:v>1.746E-2</c:v>
                </c:pt>
                <c:pt idx="9955">
                  <c:v>1.7409999999999998E-2</c:v>
                </c:pt>
                <c:pt idx="9956">
                  <c:v>1.736E-2</c:v>
                </c:pt>
                <c:pt idx="9957">
                  <c:v>1.7250000000000001E-2</c:v>
                </c:pt>
                <c:pt idx="9958">
                  <c:v>1.7309999999999999E-2</c:v>
                </c:pt>
                <c:pt idx="9959">
                  <c:v>1.7149999999999999E-2</c:v>
                </c:pt>
                <c:pt idx="9960">
                  <c:v>1.72E-2</c:v>
                </c:pt>
                <c:pt idx="9961">
                  <c:v>1.7149999999999999E-2</c:v>
                </c:pt>
                <c:pt idx="9962">
                  <c:v>1.72E-2</c:v>
                </c:pt>
                <c:pt idx="9963">
                  <c:v>1.7149999999999999E-2</c:v>
                </c:pt>
                <c:pt idx="9964">
                  <c:v>1.7250000000000001E-2</c:v>
                </c:pt>
                <c:pt idx="9965">
                  <c:v>1.736E-2</c:v>
                </c:pt>
                <c:pt idx="9966">
                  <c:v>1.7409999999999998E-2</c:v>
                </c:pt>
                <c:pt idx="9967">
                  <c:v>1.7520000000000001E-2</c:v>
                </c:pt>
                <c:pt idx="9968">
                  <c:v>1.7670000000000002E-2</c:v>
                </c:pt>
                <c:pt idx="9969">
                  <c:v>1.7829999999999999E-2</c:v>
                </c:pt>
                <c:pt idx="9970">
                  <c:v>1.7940000000000001E-2</c:v>
                </c:pt>
                <c:pt idx="9971">
                  <c:v>1.8200000000000001E-2</c:v>
                </c:pt>
                <c:pt idx="9972">
                  <c:v>1.8409999999999999E-2</c:v>
                </c:pt>
                <c:pt idx="9973">
                  <c:v>1.8620000000000001E-2</c:v>
                </c:pt>
                <c:pt idx="9974">
                  <c:v>1.8780000000000002E-2</c:v>
                </c:pt>
                <c:pt idx="9975">
                  <c:v>1.9040000000000001E-2</c:v>
                </c:pt>
                <c:pt idx="9976">
                  <c:v>1.9359999999999999E-2</c:v>
                </c:pt>
                <c:pt idx="9977">
                  <c:v>1.9570000000000001E-2</c:v>
                </c:pt>
                <c:pt idx="9978">
                  <c:v>1.9939999999999999E-2</c:v>
                </c:pt>
                <c:pt idx="9979">
                  <c:v>2.01E-2</c:v>
                </c:pt>
                <c:pt idx="9980">
                  <c:v>2.0410000000000001E-2</c:v>
                </c:pt>
                <c:pt idx="9981">
                  <c:v>2.0570000000000001E-2</c:v>
                </c:pt>
                <c:pt idx="9982">
                  <c:v>2.0889999999999999E-2</c:v>
                </c:pt>
                <c:pt idx="9983">
                  <c:v>2.1049999999999999E-2</c:v>
                </c:pt>
                <c:pt idx="9984">
                  <c:v>2.12E-2</c:v>
                </c:pt>
                <c:pt idx="9985">
                  <c:v>2.1360000000000001E-2</c:v>
                </c:pt>
                <c:pt idx="9986">
                  <c:v>2.1520000000000001E-2</c:v>
                </c:pt>
                <c:pt idx="9987">
                  <c:v>2.1680000000000001E-2</c:v>
                </c:pt>
                <c:pt idx="9988">
                  <c:v>2.1680000000000001E-2</c:v>
                </c:pt>
                <c:pt idx="9989">
                  <c:v>2.1680000000000001E-2</c:v>
                </c:pt>
                <c:pt idx="9990">
                  <c:v>2.1780000000000001E-2</c:v>
                </c:pt>
                <c:pt idx="9991">
                  <c:v>2.1839999999999998E-2</c:v>
                </c:pt>
                <c:pt idx="9992">
                  <c:v>2.1839999999999998E-2</c:v>
                </c:pt>
                <c:pt idx="9993">
                  <c:v>2.1780000000000001E-2</c:v>
                </c:pt>
                <c:pt idx="9994">
                  <c:v>2.1729999999999999E-2</c:v>
                </c:pt>
                <c:pt idx="9995">
                  <c:v>2.1569999999999999E-2</c:v>
                </c:pt>
                <c:pt idx="9996">
                  <c:v>2.1569999999999999E-2</c:v>
                </c:pt>
                <c:pt idx="9997">
                  <c:v>2.1520000000000001E-2</c:v>
                </c:pt>
                <c:pt idx="9998">
                  <c:v>2.147E-2</c:v>
                </c:pt>
                <c:pt idx="9999">
                  <c:v>2.1260000000000001E-2</c:v>
                </c:pt>
                <c:pt idx="10000">
                  <c:v>2.1149999999999999E-2</c:v>
                </c:pt>
                <c:pt idx="10001">
                  <c:v>2.1149999999999999E-2</c:v>
                </c:pt>
                <c:pt idx="10002">
                  <c:v>2.1049999999999999E-2</c:v>
                </c:pt>
                <c:pt idx="10003">
                  <c:v>2.0990000000000002E-2</c:v>
                </c:pt>
                <c:pt idx="10004">
                  <c:v>2.094E-2</c:v>
                </c:pt>
                <c:pt idx="10005">
                  <c:v>2.0990000000000002E-2</c:v>
                </c:pt>
                <c:pt idx="10006">
                  <c:v>2.078E-2</c:v>
                </c:pt>
                <c:pt idx="10007">
                  <c:v>2.0840000000000001E-2</c:v>
                </c:pt>
                <c:pt idx="10008">
                  <c:v>2.094E-2</c:v>
                </c:pt>
                <c:pt idx="10009">
                  <c:v>2.0889999999999999E-2</c:v>
                </c:pt>
                <c:pt idx="10010">
                  <c:v>2.094E-2</c:v>
                </c:pt>
                <c:pt idx="10011">
                  <c:v>2.1100000000000001E-2</c:v>
                </c:pt>
                <c:pt idx="10012">
                  <c:v>2.1100000000000001E-2</c:v>
                </c:pt>
                <c:pt idx="10013">
                  <c:v>2.1049999999999999E-2</c:v>
                </c:pt>
                <c:pt idx="10014">
                  <c:v>2.12E-2</c:v>
                </c:pt>
                <c:pt idx="10015">
                  <c:v>2.1260000000000001E-2</c:v>
                </c:pt>
                <c:pt idx="10016">
                  <c:v>2.1309999999999999E-2</c:v>
                </c:pt>
                <c:pt idx="10017">
                  <c:v>2.147E-2</c:v>
                </c:pt>
                <c:pt idx="10018">
                  <c:v>2.1520000000000001E-2</c:v>
                </c:pt>
                <c:pt idx="10019">
                  <c:v>2.1680000000000001E-2</c:v>
                </c:pt>
                <c:pt idx="10020">
                  <c:v>2.163E-2</c:v>
                </c:pt>
                <c:pt idx="10021">
                  <c:v>2.1729999999999999E-2</c:v>
                </c:pt>
                <c:pt idx="10022">
                  <c:v>2.1839999999999998E-2</c:v>
                </c:pt>
                <c:pt idx="10023">
                  <c:v>2.1839999999999998E-2</c:v>
                </c:pt>
                <c:pt idx="10024">
                  <c:v>2.1839999999999998E-2</c:v>
                </c:pt>
                <c:pt idx="10025">
                  <c:v>2.1729999999999999E-2</c:v>
                </c:pt>
                <c:pt idx="10026">
                  <c:v>2.1680000000000001E-2</c:v>
                </c:pt>
                <c:pt idx="10027">
                  <c:v>2.1680000000000001E-2</c:v>
                </c:pt>
                <c:pt idx="10028">
                  <c:v>2.1420000000000002E-2</c:v>
                </c:pt>
                <c:pt idx="10029">
                  <c:v>2.1360000000000001E-2</c:v>
                </c:pt>
                <c:pt idx="10030">
                  <c:v>2.12E-2</c:v>
                </c:pt>
                <c:pt idx="10031">
                  <c:v>2.0889999999999999E-2</c:v>
                </c:pt>
                <c:pt idx="10032">
                  <c:v>2.0619999999999999E-2</c:v>
                </c:pt>
                <c:pt idx="10033">
                  <c:v>2.0410000000000001E-2</c:v>
                </c:pt>
                <c:pt idx="10034">
                  <c:v>2.01E-2</c:v>
                </c:pt>
                <c:pt idx="10035">
                  <c:v>1.9730000000000001E-2</c:v>
                </c:pt>
                <c:pt idx="10036">
                  <c:v>1.941E-2</c:v>
                </c:pt>
                <c:pt idx="10037">
                  <c:v>1.9040000000000001E-2</c:v>
                </c:pt>
                <c:pt idx="10038">
                  <c:v>1.8679999999999999E-2</c:v>
                </c:pt>
                <c:pt idx="10039">
                  <c:v>1.8249999999999999E-2</c:v>
                </c:pt>
                <c:pt idx="10040">
                  <c:v>1.788E-2</c:v>
                </c:pt>
                <c:pt idx="10041">
                  <c:v>1.7409999999999998E-2</c:v>
                </c:pt>
                <c:pt idx="10042">
                  <c:v>1.6990000000000002E-2</c:v>
                </c:pt>
                <c:pt idx="10043">
                  <c:v>1.6670000000000001E-2</c:v>
                </c:pt>
                <c:pt idx="10044">
                  <c:v>1.6410000000000001E-2</c:v>
                </c:pt>
                <c:pt idx="10045">
                  <c:v>1.5990000000000001E-2</c:v>
                </c:pt>
                <c:pt idx="10046">
                  <c:v>1.5720000000000001E-2</c:v>
                </c:pt>
                <c:pt idx="10047">
                  <c:v>1.541E-2</c:v>
                </c:pt>
                <c:pt idx="10048">
                  <c:v>1.5089999999999999E-2</c:v>
                </c:pt>
                <c:pt idx="10049">
                  <c:v>1.4880000000000001E-2</c:v>
                </c:pt>
                <c:pt idx="10050">
                  <c:v>1.472E-2</c:v>
                </c:pt>
                <c:pt idx="10051">
                  <c:v>1.4460000000000001E-2</c:v>
                </c:pt>
                <c:pt idx="10052">
                  <c:v>1.4460000000000001E-2</c:v>
                </c:pt>
                <c:pt idx="10053">
                  <c:v>1.43E-2</c:v>
                </c:pt>
                <c:pt idx="10054">
                  <c:v>1.435E-2</c:v>
                </c:pt>
                <c:pt idx="10055">
                  <c:v>1.43E-2</c:v>
                </c:pt>
                <c:pt idx="10056">
                  <c:v>1.435E-2</c:v>
                </c:pt>
                <c:pt idx="10057">
                  <c:v>1.4409999999999999E-2</c:v>
                </c:pt>
                <c:pt idx="10058">
                  <c:v>1.451E-2</c:v>
                </c:pt>
                <c:pt idx="10059">
                  <c:v>1.478E-2</c:v>
                </c:pt>
                <c:pt idx="10060">
                  <c:v>1.4880000000000001E-2</c:v>
                </c:pt>
                <c:pt idx="10061">
                  <c:v>1.5089999999999999E-2</c:v>
                </c:pt>
                <c:pt idx="10062">
                  <c:v>1.536E-2</c:v>
                </c:pt>
                <c:pt idx="10063">
                  <c:v>1.5570000000000001E-2</c:v>
                </c:pt>
                <c:pt idx="10064">
                  <c:v>1.583E-2</c:v>
                </c:pt>
                <c:pt idx="10065">
                  <c:v>1.609E-2</c:v>
                </c:pt>
                <c:pt idx="10066">
                  <c:v>1.6410000000000001E-2</c:v>
                </c:pt>
                <c:pt idx="10067">
                  <c:v>1.6670000000000001E-2</c:v>
                </c:pt>
                <c:pt idx="10068">
                  <c:v>1.6990000000000002E-2</c:v>
                </c:pt>
                <c:pt idx="10069">
                  <c:v>1.7149999999999999E-2</c:v>
                </c:pt>
                <c:pt idx="10070">
                  <c:v>1.7520000000000001E-2</c:v>
                </c:pt>
                <c:pt idx="10071">
                  <c:v>1.7780000000000001E-2</c:v>
                </c:pt>
                <c:pt idx="10072">
                  <c:v>1.7989999999999999E-2</c:v>
                </c:pt>
                <c:pt idx="10073">
                  <c:v>1.8249999999999999E-2</c:v>
                </c:pt>
                <c:pt idx="10074">
                  <c:v>1.8460000000000001E-2</c:v>
                </c:pt>
                <c:pt idx="10075">
                  <c:v>1.857E-2</c:v>
                </c:pt>
                <c:pt idx="10076">
                  <c:v>1.8890000000000001E-2</c:v>
                </c:pt>
                <c:pt idx="10077">
                  <c:v>1.8939999999999999E-2</c:v>
                </c:pt>
                <c:pt idx="10078">
                  <c:v>1.9040000000000001E-2</c:v>
                </c:pt>
                <c:pt idx="10079">
                  <c:v>1.9099999999999999E-2</c:v>
                </c:pt>
                <c:pt idx="10080">
                  <c:v>1.915E-2</c:v>
                </c:pt>
                <c:pt idx="10081">
                  <c:v>1.915E-2</c:v>
                </c:pt>
                <c:pt idx="10082">
                  <c:v>1.9199999999999998E-2</c:v>
                </c:pt>
                <c:pt idx="10083">
                  <c:v>1.915E-2</c:v>
                </c:pt>
                <c:pt idx="10084">
                  <c:v>1.9199999999999998E-2</c:v>
                </c:pt>
                <c:pt idx="10085">
                  <c:v>1.899E-2</c:v>
                </c:pt>
                <c:pt idx="10086">
                  <c:v>1.8890000000000001E-2</c:v>
                </c:pt>
                <c:pt idx="10087">
                  <c:v>1.883E-2</c:v>
                </c:pt>
                <c:pt idx="10088">
                  <c:v>1.873E-2</c:v>
                </c:pt>
                <c:pt idx="10089">
                  <c:v>1.8519999999999998E-2</c:v>
                </c:pt>
                <c:pt idx="10090">
                  <c:v>1.8360000000000001E-2</c:v>
                </c:pt>
                <c:pt idx="10091">
                  <c:v>1.8249999999999999E-2</c:v>
                </c:pt>
                <c:pt idx="10092">
                  <c:v>1.7989999999999999E-2</c:v>
                </c:pt>
                <c:pt idx="10093">
                  <c:v>1.7780000000000001E-2</c:v>
                </c:pt>
                <c:pt idx="10094">
                  <c:v>1.7569999999999999E-2</c:v>
                </c:pt>
                <c:pt idx="10095">
                  <c:v>1.7250000000000001E-2</c:v>
                </c:pt>
                <c:pt idx="10096">
                  <c:v>1.7090000000000001E-2</c:v>
                </c:pt>
                <c:pt idx="10097">
                  <c:v>1.678E-2</c:v>
                </c:pt>
                <c:pt idx="10098">
                  <c:v>1.6570000000000001E-2</c:v>
                </c:pt>
                <c:pt idx="10099">
                  <c:v>1.6199999999999999E-2</c:v>
                </c:pt>
                <c:pt idx="10100">
                  <c:v>1.5939999999999999E-2</c:v>
                </c:pt>
                <c:pt idx="10101">
                  <c:v>1.567E-2</c:v>
                </c:pt>
                <c:pt idx="10102">
                  <c:v>1.5299999999999999E-2</c:v>
                </c:pt>
                <c:pt idx="10103">
                  <c:v>1.5140000000000001E-2</c:v>
                </c:pt>
                <c:pt idx="10104">
                  <c:v>1.4880000000000001E-2</c:v>
                </c:pt>
                <c:pt idx="10105">
                  <c:v>1.4670000000000001E-2</c:v>
                </c:pt>
                <c:pt idx="10106">
                  <c:v>1.435E-2</c:v>
                </c:pt>
                <c:pt idx="10107">
                  <c:v>1.409E-2</c:v>
                </c:pt>
                <c:pt idx="10108">
                  <c:v>1.3769999999999999E-2</c:v>
                </c:pt>
                <c:pt idx="10109">
                  <c:v>1.362E-2</c:v>
                </c:pt>
                <c:pt idx="10110">
                  <c:v>1.346E-2</c:v>
                </c:pt>
                <c:pt idx="10111">
                  <c:v>1.3299999999999999E-2</c:v>
                </c:pt>
                <c:pt idx="10112">
                  <c:v>1.3140000000000001E-2</c:v>
                </c:pt>
                <c:pt idx="10113">
                  <c:v>1.304E-2</c:v>
                </c:pt>
                <c:pt idx="10114">
                  <c:v>1.298E-2</c:v>
                </c:pt>
                <c:pt idx="10115">
                  <c:v>1.2880000000000001E-2</c:v>
                </c:pt>
                <c:pt idx="10116">
                  <c:v>1.2829999999999999E-2</c:v>
                </c:pt>
                <c:pt idx="10117">
                  <c:v>1.2829999999999999E-2</c:v>
                </c:pt>
                <c:pt idx="10118">
                  <c:v>1.2880000000000001E-2</c:v>
                </c:pt>
                <c:pt idx="10119">
                  <c:v>1.304E-2</c:v>
                </c:pt>
                <c:pt idx="10120">
                  <c:v>1.3140000000000001E-2</c:v>
                </c:pt>
                <c:pt idx="10121">
                  <c:v>1.341E-2</c:v>
                </c:pt>
                <c:pt idx="10122">
                  <c:v>1.3559999999999999E-2</c:v>
                </c:pt>
                <c:pt idx="10123">
                  <c:v>1.393E-2</c:v>
                </c:pt>
                <c:pt idx="10124">
                  <c:v>1.4250000000000001E-2</c:v>
                </c:pt>
                <c:pt idx="10125">
                  <c:v>1.4460000000000001E-2</c:v>
                </c:pt>
                <c:pt idx="10126">
                  <c:v>1.499E-2</c:v>
                </c:pt>
                <c:pt idx="10127">
                  <c:v>1.541E-2</c:v>
                </c:pt>
                <c:pt idx="10128">
                  <c:v>1.583E-2</c:v>
                </c:pt>
                <c:pt idx="10129">
                  <c:v>1.636E-2</c:v>
                </c:pt>
                <c:pt idx="10130">
                  <c:v>1.694E-2</c:v>
                </c:pt>
                <c:pt idx="10131">
                  <c:v>1.7409999999999998E-2</c:v>
                </c:pt>
                <c:pt idx="10132">
                  <c:v>1.7940000000000001E-2</c:v>
                </c:pt>
                <c:pt idx="10133">
                  <c:v>1.8409999999999999E-2</c:v>
                </c:pt>
                <c:pt idx="10134">
                  <c:v>1.8939999999999999E-2</c:v>
                </c:pt>
                <c:pt idx="10135">
                  <c:v>1.941E-2</c:v>
                </c:pt>
                <c:pt idx="10136">
                  <c:v>2.0049999999999998E-2</c:v>
                </c:pt>
                <c:pt idx="10137">
                  <c:v>2.0469999999999999E-2</c:v>
                </c:pt>
                <c:pt idx="10138">
                  <c:v>2.094E-2</c:v>
                </c:pt>
                <c:pt idx="10139">
                  <c:v>2.1420000000000002E-2</c:v>
                </c:pt>
                <c:pt idx="10140">
                  <c:v>2.1780000000000001E-2</c:v>
                </c:pt>
                <c:pt idx="10141">
                  <c:v>2.215E-2</c:v>
                </c:pt>
                <c:pt idx="10142">
                  <c:v>2.247E-2</c:v>
                </c:pt>
                <c:pt idx="10143">
                  <c:v>2.273E-2</c:v>
                </c:pt>
                <c:pt idx="10144">
                  <c:v>2.2939999999999999E-2</c:v>
                </c:pt>
                <c:pt idx="10145">
                  <c:v>2.315E-2</c:v>
                </c:pt>
                <c:pt idx="10146">
                  <c:v>2.3210000000000001E-2</c:v>
                </c:pt>
                <c:pt idx="10147">
                  <c:v>2.3310000000000001E-2</c:v>
                </c:pt>
                <c:pt idx="10148">
                  <c:v>2.3259999999999999E-2</c:v>
                </c:pt>
                <c:pt idx="10149">
                  <c:v>2.3210000000000001E-2</c:v>
                </c:pt>
                <c:pt idx="10150">
                  <c:v>2.3099999999999999E-2</c:v>
                </c:pt>
                <c:pt idx="10151">
                  <c:v>2.3E-2</c:v>
                </c:pt>
                <c:pt idx="10152">
                  <c:v>2.2890000000000001E-2</c:v>
                </c:pt>
                <c:pt idx="10153">
                  <c:v>2.2839999999999999E-2</c:v>
                </c:pt>
                <c:pt idx="10154">
                  <c:v>2.257E-2</c:v>
                </c:pt>
                <c:pt idx="10155">
                  <c:v>2.2419999999999999E-2</c:v>
                </c:pt>
                <c:pt idx="10156">
                  <c:v>2.2259999999999999E-2</c:v>
                </c:pt>
                <c:pt idx="10157">
                  <c:v>2.205E-2</c:v>
                </c:pt>
                <c:pt idx="10158">
                  <c:v>2.189E-2</c:v>
                </c:pt>
                <c:pt idx="10159">
                  <c:v>2.163E-2</c:v>
                </c:pt>
                <c:pt idx="10160">
                  <c:v>2.147E-2</c:v>
                </c:pt>
                <c:pt idx="10161">
                  <c:v>2.1360000000000001E-2</c:v>
                </c:pt>
                <c:pt idx="10162">
                  <c:v>2.1309999999999999E-2</c:v>
                </c:pt>
                <c:pt idx="10163">
                  <c:v>2.1260000000000001E-2</c:v>
                </c:pt>
                <c:pt idx="10164">
                  <c:v>2.1260000000000001E-2</c:v>
                </c:pt>
                <c:pt idx="10165">
                  <c:v>2.1360000000000001E-2</c:v>
                </c:pt>
                <c:pt idx="10166">
                  <c:v>2.1360000000000001E-2</c:v>
                </c:pt>
                <c:pt idx="10167">
                  <c:v>2.1420000000000002E-2</c:v>
                </c:pt>
                <c:pt idx="10168">
                  <c:v>2.1729999999999999E-2</c:v>
                </c:pt>
                <c:pt idx="10169">
                  <c:v>2.189E-2</c:v>
                </c:pt>
                <c:pt idx="10170">
                  <c:v>2.2259999999999999E-2</c:v>
                </c:pt>
                <c:pt idx="10171">
                  <c:v>2.257E-2</c:v>
                </c:pt>
                <c:pt idx="10172">
                  <c:v>2.3E-2</c:v>
                </c:pt>
                <c:pt idx="10173">
                  <c:v>2.3310000000000001E-2</c:v>
                </c:pt>
                <c:pt idx="10174">
                  <c:v>2.384E-2</c:v>
                </c:pt>
                <c:pt idx="10175">
                  <c:v>2.4209999999999999E-2</c:v>
                </c:pt>
                <c:pt idx="10176">
                  <c:v>2.4680000000000001E-2</c:v>
                </c:pt>
                <c:pt idx="10177">
                  <c:v>2.5159999999999998E-2</c:v>
                </c:pt>
                <c:pt idx="10178">
                  <c:v>2.563E-2</c:v>
                </c:pt>
                <c:pt idx="10179">
                  <c:v>2.605E-2</c:v>
                </c:pt>
                <c:pt idx="10180">
                  <c:v>2.6579999999999999E-2</c:v>
                </c:pt>
                <c:pt idx="10181">
                  <c:v>2.7E-2</c:v>
                </c:pt>
                <c:pt idx="10182">
                  <c:v>2.7320000000000001E-2</c:v>
                </c:pt>
                <c:pt idx="10183">
                  <c:v>2.7740000000000001E-2</c:v>
                </c:pt>
                <c:pt idx="10184">
                  <c:v>2.811E-2</c:v>
                </c:pt>
                <c:pt idx="10185">
                  <c:v>2.8320000000000001E-2</c:v>
                </c:pt>
                <c:pt idx="10186">
                  <c:v>2.853E-2</c:v>
                </c:pt>
                <c:pt idx="10187">
                  <c:v>2.8740000000000002E-2</c:v>
                </c:pt>
                <c:pt idx="10188">
                  <c:v>2.8840000000000001E-2</c:v>
                </c:pt>
                <c:pt idx="10189">
                  <c:v>2.8840000000000001E-2</c:v>
                </c:pt>
                <c:pt idx="10190">
                  <c:v>2.8840000000000001E-2</c:v>
                </c:pt>
                <c:pt idx="10191">
                  <c:v>2.869E-2</c:v>
                </c:pt>
                <c:pt idx="10192">
                  <c:v>2.8580000000000001E-2</c:v>
                </c:pt>
                <c:pt idx="10193">
                  <c:v>2.8369999999999999E-2</c:v>
                </c:pt>
                <c:pt idx="10194">
                  <c:v>2.811E-2</c:v>
                </c:pt>
                <c:pt idx="10195">
                  <c:v>2.784E-2</c:v>
                </c:pt>
                <c:pt idx="10196">
                  <c:v>2.7470000000000001E-2</c:v>
                </c:pt>
                <c:pt idx="10197">
                  <c:v>2.7050000000000001E-2</c:v>
                </c:pt>
                <c:pt idx="10198">
                  <c:v>2.6679999999999999E-2</c:v>
                </c:pt>
                <c:pt idx="10199">
                  <c:v>2.6159999999999999E-2</c:v>
                </c:pt>
                <c:pt idx="10200">
                  <c:v>2.5839999999999998E-2</c:v>
                </c:pt>
                <c:pt idx="10201">
                  <c:v>2.537E-2</c:v>
                </c:pt>
                <c:pt idx="10202">
                  <c:v>2.5000000000000001E-2</c:v>
                </c:pt>
                <c:pt idx="10203">
                  <c:v>2.4580000000000001E-2</c:v>
                </c:pt>
                <c:pt idx="10204">
                  <c:v>2.4209999999999999E-2</c:v>
                </c:pt>
                <c:pt idx="10205">
                  <c:v>2.3789999999999999E-2</c:v>
                </c:pt>
                <c:pt idx="10206">
                  <c:v>2.3519999999999999E-2</c:v>
                </c:pt>
                <c:pt idx="10207">
                  <c:v>2.3259999999999999E-2</c:v>
                </c:pt>
                <c:pt idx="10208">
                  <c:v>2.3E-2</c:v>
                </c:pt>
                <c:pt idx="10209">
                  <c:v>2.2839999999999999E-2</c:v>
                </c:pt>
                <c:pt idx="10210">
                  <c:v>2.2839999999999999E-2</c:v>
                </c:pt>
                <c:pt idx="10211">
                  <c:v>2.2790000000000001E-2</c:v>
                </c:pt>
                <c:pt idx="10212">
                  <c:v>2.2790000000000001E-2</c:v>
                </c:pt>
                <c:pt idx="10213">
                  <c:v>2.2790000000000001E-2</c:v>
                </c:pt>
                <c:pt idx="10214">
                  <c:v>2.2839999999999999E-2</c:v>
                </c:pt>
                <c:pt idx="10215">
                  <c:v>2.3050000000000001E-2</c:v>
                </c:pt>
                <c:pt idx="10216">
                  <c:v>2.3310000000000001E-2</c:v>
                </c:pt>
                <c:pt idx="10217">
                  <c:v>2.3519999999999999E-2</c:v>
                </c:pt>
                <c:pt idx="10218">
                  <c:v>2.3890000000000002E-2</c:v>
                </c:pt>
                <c:pt idx="10219">
                  <c:v>2.4160000000000001E-2</c:v>
                </c:pt>
                <c:pt idx="10220">
                  <c:v>2.4580000000000001E-2</c:v>
                </c:pt>
                <c:pt idx="10221">
                  <c:v>2.495E-2</c:v>
                </c:pt>
                <c:pt idx="10222">
                  <c:v>2.547E-2</c:v>
                </c:pt>
                <c:pt idx="10223">
                  <c:v>2.589E-2</c:v>
                </c:pt>
                <c:pt idx="10224">
                  <c:v>2.6159999999999999E-2</c:v>
                </c:pt>
                <c:pt idx="10225">
                  <c:v>2.6679999999999999E-2</c:v>
                </c:pt>
                <c:pt idx="10226">
                  <c:v>2.7210000000000002E-2</c:v>
                </c:pt>
                <c:pt idx="10227">
                  <c:v>2.742E-2</c:v>
                </c:pt>
                <c:pt idx="10228">
                  <c:v>2.784E-2</c:v>
                </c:pt>
                <c:pt idx="10229">
                  <c:v>2.8160000000000001E-2</c:v>
                </c:pt>
                <c:pt idx="10230">
                  <c:v>2.8479999999999998E-2</c:v>
                </c:pt>
                <c:pt idx="10231">
                  <c:v>2.8740000000000002E-2</c:v>
                </c:pt>
                <c:pt idx="10232">
                  <c:v>2.9059999999999999E-2</c:v>
                </c:pt>
                <c:pt idx="10233">
                  <c:v>2.9059999999999999E-2</c:v>
                </c:pt>
                <c:pt idx="10234">
                  <c:v>2.9270000000000001E-2</c:v>
                </c:pt>
                <c:pt idx="10235">
                  <c:v>2.921E-2</c:v>
                </c:pt>
                <c:pt idx="10236">
                  <c:v>2.921E-2</c:v>
                </c:pt>
                <c:pt idx="10237">
                  <c:v>2.921E-2</c:v>
                </c:pt>
                <c:pt idx="10238">
                  <c:v>2.911E-2</c:v>
                </c:pt>
                <c:pt idx="10239">
                  <c:v>2.8899999999999999E-2</c:v>
                </c:pt>
                <c:pt idx="10240">
                  <c:v>2.8740000000000002E-2</c:v>
                </c:pt>
                <c:pt idx="10241">
                  <c:v>2.8369999999999999E-2</c:v>
                </c:pt>
                <c:pt idx="10242">
                  <c:v>2.8160000000000001E-2</c:v>
                </c:pt>
                <c:pt idx="10243">
                  <c:v>2.784E-2</c:v>
                </c:pt>
                <c:pt idx="10244">
                  <c:v>2.7529999999999999E-2</c:v>
                </c:pt>
                <c:pt idx="10245">
                  <c:v>2.7109999999999999E-2</c:v>
                </c:pt>
                <c:pt idx="10246">
                  <c:v>2.6839999999999999E-2</c:v>
                </c:pt>
                <c:pt idx="10247">
                  <c:v>2.6370000000000001E-2</c:v>
                </c:pt>
                <c:pt idx="10248">
                  <c:v>2.605E-2</c:v>
                </c:pt>
                <c:pt idx="10249">
                  <c:v>2.563E-2</c:v>
                </c:pt>
                <c:pt idx="10250">
                  <c:v>2.5309999999999999E-2</c:v>
                </c:pt>
                <c:pt idx="10251">
                  <c:v>2.495E-2</c:v>
                </c:pt>
                <c:pt idx="10252">
                  <c:v>2.4680000000000001E-2</c:v>
                </c:pt>
                <c:pt idx="10253">
                  <c:v>2.4369999999999999E-2</c:v>
                </c:pt>
                <c:pt idx="10254">
                  <c:v>2.4160000000000001E-2</c:v>
                </c:pt>
                <c:pt idx="10255">
                  <c:v>2.3939999999999999E-2</c:v>
                </c:pt>
                <c:pt idx="10256">
                  <c:v>2.3789999999999999E-2</c:v>
                </c:pt>
                <c:pt idx="10257">
                  <c:v>2.3630000000000002E-2</c:v>
                </c:pt>
                <c:pt idx="10258">
                  <c:v>2.368E-2</c:v>
                </c:pt>
                <c:pt idx="10259">
                  <c:v>2.358E-2</c:v>
                </c:pt>
                <c:pt idx="10260">
                  <c:v>2.3630000000000002E-2</c:v>
                </c:pt>
                <c:pt idx="10261">
                  <c:v>2.368E-2</c:v>
                </c:pt>
                <c:pt idx="10262">
                  <c:v>2.3789999999999999E-2</c:v>
                </c:pt>
                <c:pt idx="10263">
                  <c:v>2.4E-2</c:v>
                </c:pt>
                <c:pt idx="10264">
                  <c:v>2.4209999999999999E-2</c:v>
                </c:pt>
                <c:pt idx="10265">
                  <c:v>2.4369999999999999E-2</c:v>
                </c:pt>
                <c:pt idx="10266">
                  <c:v>2.4680000000000001E-2</c:v>
                </c:pt>
                <c:pt idx="10267">
                  <c:v>2.495E-2</c:v>
                </c:pt>
                <c:pt idx="10268">
                  <c:v>2.5260000000000001E-2</c:v>
                </c:pt>
                <c:pt idx="10269">
                  <c:v>2.547E-2</c:v>
                </c:pt>
                <c:pt idx="10270">
                  <c:v>2.589E-2</c:v>
                </c:pt>
                <c:pt idx="10271">
                  <c:v>2.6210000000000001E-2</c:v>
                </c:pt>
                <c:pt idx="10272">
                  <c:v>2.647E-2</c:v>
                </c:pt>
                <c:pt idx="10273">
                  <c:v>2.674E-2</c:v>
                </c:pt>
                <c:pt idx="10274">
                  <c:v>2.7050000000000001E-2</c:v>
                </c:pt>
                <c:pt idx="10275">
                  <c:v>2.726E-2</c:v>
                </c:pt>
                <c:pt idx="10276">
                  <c:v>2.7529999999999999E-2</c:v>
                </c:pt>
                <c:pt idx="10277">
                  <c:v>2.7629999999999998E-2</c:v>
                </c:pt>
                <c:pt idx="10278">
                  <c:v>2.784E-2</c:v>
                </c:pt>
                <c:pt idx="10279">
                  <c:v>2.784E-2</c:v>
                </c:pt>
                <c:pt idx="10280">
                  <c:v>2.7949999999999999E-2</c:v>
                </c:pt>
                <c:pt idx="10281">
                  <c:v>2.7900000000000001E-2</c:v>
                </c:pt>
                <c:pt idx="10282">
                  <c:v>2.7900000000000001E-2</c:v>
                </c:pt>
                <c:pt idx="10283">
                  <c:v>2.784E-2</c:v>
                </c:pt>
                <c:pt idx="10284">
                  <c:v>2.7689999999999999E-2</c:v>
                </c:pt>
                <c:pt idx="10285">
                  <c:v>2.7470000000000001E-2</c:v>
                </c:pt>
                <c:pt idx="10286">
                  <c:v>2.7320000000000001E-2</c:v>
                </c:pt>
                <c:pt idx="10287">
                  <c:v>2.7109999999999999E-2</c:v>
                </c:pt>
                <c:pt idx="10288">
                  <c:v>2.674E-2</c:v>
                </c:pt>
                <c:pt idx="10289">
                  <c:v>2.6370000000000001E-2</c:v>
                </c:pt>
                <c:pt idx="10290">
                  <c:v>2.6159999999999999E-2</c:v>
                </c:pt>
                <c:pt idx="10291">
                  <c:v>2.5680000000000001E-2</c:v>
                </c:pt>
                <c:pt idx="10292">
                  <c:v>2.537E-2</c:v>
                </c:pt>
                <c:pt idx="10293">
                  <c:v>2.4889999999999999E-2</c:v>
                </c:pt>
                <c:pt idx="10294">
                  <c:v>2.4469999999999999E-2</c:v>
                </c:pt>
                <c:pt idx="10295">
                  <c:v>2.41E-2</c:v>
                </c:pt>
                <c:pt idx="10296">
                  <c:v>2.3630000000000002E-2</c:v>
                </c:pt>
                <c:pt idx="10297">
                  <c:v>2.3210000000000001E-2</c:v>
                </c:pt>
                <c:pt idx="10298">
                  <c:v>2.2790000000000001E-2</c:v>
                </c:pt>
                <c:pt idx="10299">
                  <c:v>2.231E-2</c:v>
                </c:pt>
                <c:pt idx="10300">
                  <c:v>2.1940000000000001E-2</c:v>
                </c:pt>
                <c:pt idx="10301">
                  <c:v>2.1520000000000001E-2</c:v>
                </c:pt>
                <c:pt idx="10302">
                  <c:v>2.1260000000000001E-2</c:v>
                </c:pt>
                <c:pt idx="10303">
                  <c:v>2.0889999999999999E-2</c:v>
                </c:pt>
                <c:pt idx="10304">
                  <c:v>2.0570000000000001E-2</c:v>
                </c:pt>
                <c:pt idx="10305">
                  <c:v>2.0150000000000001E-2</c:v>
                </c:pt>
                <c:pt idx="10306">
                  <c:v>1.9890000000000001E-2</c:v>
                </c:pt>
                <c:pt idx="10307">
                  <c:v>1.9519999999999999E-2</c:v>
                </c:pt>
                <c:pt idx="10308">
                  <c:v>1.9359999999999999E-2</c:v>
                </c:pt>
                <c:pt idx="10309">
                  <c:v>1.9099999999999999E-2</c:v>
                </c:pt>
                <c:pt idx="10310">
                  <c:v>1.8890000000000001E-2</c:v>
                </c:pt>
                <c:pt idx="10311">
                  <c:v>1.8519999999999998E-2</c:v>
                </c:pt>
                <c:pt idx="10312">
                  <c:v>1.8460000000000001E-2</c:v>
                </c:pt>
                <c:pt idx="10313">
                  <c:v>1.8200000000000001E-2</c:v>
                </c:pt>
                <c:pt idx="10314">
                  <c:v>1.7989999999999999E-2</c:v>
                </c:pt>
                <c:pt idx="10315">
                  <c:v>1.762E-2</c:v>
                </c:pt>
                <c:pt idx="10316">
                  <c:v>1.7569999999999999E-2</c:v>
                </c:pt>
                <c:pt idx="10317">
                  <c:v>1.7149999999999999E-2</c:v>
                </c:pt>
                <c:pt idx="10318">
                  <c:v>1.6990000000000002E-2</c:v>
                </c:pt>
                <c:pt idx="10319">
                  <c:v>1.6670000000000001E-2</c:v>
                </c:pt>
                <c:pt idx="10320">
                  <c:v>1.636E-2</c:v>
                </c:pt>
                <c:pt idx="10321">
                  <c:v>1.609E-2</c:v>
                </c:pt>
                <c:pt idx="10322">
                  <c:v>1.5720000000000001E-2</c:v>
                </c:pt>
                <c:pt idx="10323">
                  <c:v>1.541E-2</c:v>
                </c:pt>
                <c:pt idx="10324">
                  <c:v>1.5089999999999999E-2</c:v>
                </c:pt>
                <c:pt idx="10325">
                  <c:v>1.478E-2</c:v>
                </c:pt>
                <c:pt idx="10326">
                  <c:v>1.435E-2</c:v>
                </c:pt>
                <c:pt idx="10327">
                  <c:v>1.393E-2</c:v>
                </c:pt>
                <c:pt idx="10328">
                  <c:v>1.362E-2</c:v>
                </c:pt>
                <c:pt idx="10329">
                  <c:v>1.3140000000000001E-2</c:v>
                </c:pt>
                <c:pt idx="10330">
                  <c:v>1.2829999999999999E-2</c:v>
                </c:pt>
                <c:pt idx="10331">
                  <c:v>1.24E-2</c:v>
                </c:pt>
                <c:pt idx="10332">
                  <c:v>1.204E-2</c:v>
                </c:pt>
                <c:pt idx="10333">
                  <c:v>1.1610000000000001E-2</c:v>
                </c:pt>
                <c:pt idx="10334">
                  <c:v>1.125E-2</c:v>
                </c:pt>
                <c:pt idx="10335">
                  <c:v>1.0880000000000001E-2</c:v>
                </c:pt>
                <c:pt idx="10336">
                  <c:v>1.061E-2</c:v>
                </c:pt>
                <c:pt idx="10337">
                  <c:v>1.03E-2</c:v>
                </c:pt>
                <c:pt idx="10338">
                  <c:v>1.014E-2</c:v>
                </c:pt>
                <c:pt idx="10339">
                  <c:v>9.8799999999999999E-3</c:v>
                </c:pt>
                <c:pt idx="10340">
                  <c:v>9.7699999999999992E-3</c:v>
                </c:pt>
                <c:pt idx="10341">
                  <c:v>9.5600000000000008E-3</c:v>
                </c:pt>
                <c:pt idx="10342">
                  <c:v>9.5099999999999994E-3</c:v>
                </c:pt>
                <c:pt idx="10343">
                  <c:v>9.4500000000000001E-3</c:v>
                </c:pt>
                <c:pt idx="10344">
                  <c:v>9.4500000000000001E-3</c:v>
                </c:pt>
                <c:pt idx="10345">
                  <c:v>9.5099999999999994E-3</c:v>
                </c:pt>
                <c:pt idx="10346">
                  <c:v>9.5600000000000008E-3</c:v>
                </c:pt>
                <c:pt idx="10347">
                  <c:v>9.7699999999999992E-3</c:v>
                </c:pt>
                <c:pt idx="10348">
                  <c:v>9.9799999999999993E-3</c:v>
                </c:pt>
                <c:pt idx="10349">
                  <c:v>1.0189999999999999E-2</c:v>
                </c:pt>
                <c:pt idx="10350">
                  <c:v>1.051E-2</c:v>
                </c:pt>
                <c:pt idx="10351">
                  <c:v>1.072E-2</c:v>
                </c:pt>
                <c:pt idx="10352">
                  <c:v>1.1089999999999999E-2</c:v>
                </c:pt>
                <c:pt idx="10353">
                  <c:v>1.1509999999999999E-2</c:v>
                </c:pt>
                <c:pt idx="10354">
                  <c:v>1.1979999999999999E-2</c:v>
                </c:pt>
                <c:pt idx="10355">
                  <c:v>1.24E-2</c:v>
                </c:pt>
                <c:pt idx="10356">
                  <c:v>1.2880000000000001E-2</c:v>
                </c:pt>
                <c:pt idx="10357">
                  <c:v>1.3299999999999999E-2</c:v>
                </c:pt>
                <c:pt idx="10358">
                  <c:v>1.383E-2</c:v>
                </c:pt>
                <c:pt idx="10359">
                  <c:v>1.4250000000000001E-2</c:v>
                </c:pt>
                <c:pt idx="10360">
                  <c:v>1.478E-2</c:v>
                </c:pt>
                <c:pt idx="10361">
                  <c:v>1.5140000000000001E-2</c:v>
                </c:pt>
                <c:pt idx="10362">
                  <c:v>1.5720000000000001E-2</c:v>
                </c:pt>
                <c:pt idx="10363">
                  <c:v>1.6150000000000001E-2</c:v>
                </c:pt>
                <c:pt idx="10364">
                  <c:v>1.6670000000000001E-2</c:v>
                </c:pt>
                <c:pt idx="10365">
                  <c:v>1.7149999999999999E-2</c:v>
                </c:pt>
                <c:pt idx="10366">
                  <c:v>1.7569999999999999E-2</c:v>
                </c:pt>
                <c:pt idx="10367">
                  <c:v>1.7989999999999999E-2</c:v>
                </c:pt>
                <c:pt idx="10368">
                  <c:v>1.8360000000000001E-2</c:v>
                </c:pt>
                <c:pt idx="10369">
                  <c:v>1.873E-2</c:v>
                </c:pt>
                <c:pt idx="10370">
                  <c:v>1.9040000000000001E-2</c:v>
                </c:pt>
                <c:pt idx="10371">
                  <c:v>1.941E-2</c:v>
                </c:pt>
                <c:pt idx="10372">
                  <c:v>1.968E-2</c:v>
                </c:pt>
                <c:pt idx="10373">
                  <c:v>1.9990000000000001E-2</c:v>
                </c:pt>
                <c:pt idx="10374">
                  <c:v>2.0199999999999999E-2</c:v>
                </c:pt>
                <c:pt idx="10375">
                  <c:v>2.0410000000000001E-2</c:v>
                </c:pt>
                <c:pt idx="10376">
                  <c:v>2.0619999999999999E-2</c:v>
                </c:pt>
                <c:pt idx="10377">
                  <c:v>2.0729999999999998E-2</c:v>
                </c:pt>
                <c:pt idx="10378">
                  <c:v>2.0990000000000002E-2</c:v>
                </c:pt>
                <c:pt idx="10379">
                  <c:v>2.1049999999999999E-2</c:v>
                </c:pt>
                <c:pt idx="10380">
                  <c:v>2.1260000000000001E-2</c:v>
                </c:pt>
                <c:pt idx="10381">
                  <c:v>2.1309999999999999E-2</c:v>
                </c:pt>
                <c:pt idx="10382">
                  <c:v>2.1420000000000002E-2</c:v>
                </c:pt>
                <c:pt idx="10383">
                  <c:v>2.1420000000000002E-2</c:v>
                </c:pt>
                <c:pt idx="10384">
                  <c:v>2.1420000000000002E-2</c:v>
                </c:pt>
                <c:pt idx="10385">
                  <c:v>2.1569999999999999E-2</c:v>
                </c:pt>
                <c:pt idx="10386">
                  <c:v>2.1569999999999999E-2</c:v>
                </c:pt>
                <c:pt idx="10387">
                  <c:v>2.1569999999999999E-2</c:v>
                </c:pt>
                <c:pt idx="10388">
                  <c:v>2.163E-2</c:v>
                </c:pt>
                <c:pt idx="10389">
                  <c:v>2.1569999999999999E-2</c:v>
                </c:pt>
                <c:pt idx="10390">
                  <c:v>2.163E-2</c:v>
                </c:pt>
                <c:pt idx="10391">
                  <c:v>2.163E-2</c:v>
                </c:pt>
                <c:pt idx="10392">
                  <c:v>2.1680000000000001E-2</c:v>
                </c:pt>
                <c:pt idx="10393">
                  <c:v>2.163E-2</c:v>
                </c:pt>
                <c:pt idx="10394">
                  <c:v>2.1680000000000001E-2</c:v>
                </c:pt>
                <c:pt idx="10395">
                  <c:v>2.1839999999999998E-2</c:v>
                </c:pt>
                <c:pt idx="10396">
                  <c:v>2.189E-2</c:v>
                </c:pt>
                <c:pt idx="10397">
                  <c:v>2.1940000000000001E-2</c:v>
                </c:pt>
                <c:pt idx="10398">
                  <c:v>2.1989999999999999E-2</c:v>
                </c:pt>
                <c:pt idx="10399">
                  <c:v>2.205E-2</c:v>
                </c:pt>
                <c:pt idx="10400">
                  <c:v>2.215E-2</c:v>
                </c:pt>
                <c:pt idx="10401">
                  <c:v>2.231E-2</c:v>
                </c:pt>
                <c:pt idx="10402">
                  <c:v>2.247E-2</c:v>
                </c:pt>
                <c:pt idx="10403">
                  <c:v>2.2519999999999998E-2</c:v>
                </c:pt>
                <c:pt idx="10404">
                  <c:v>2.2679999999999999E-2</c:v>
                </c:pt>
                <c:pt idx="10405">
                  <c:v>2.2890000000000001E-2</c:v>
                </c:pt>
                <c:pt idx="10406">
                  <c:v>2.3099999999999999E-2</c:v>
                </c:pt>
                <c:pt idx="10407">
                  <c:v>2.3259999999999999E-2</c:v>
                </c:pt>
                <c:pt idx="10408">
                  <c:v>2.342E-2</c:v>
                </c:pt>
                <c:pt idx="10409">
                  <c:v>2.3519999999999999E-2</c:v>
                </c:pt>
                <c:pt idx="10410">
                  <c:v>2.3730000000000001E-2</c:v>
                </c:pt>
                <c:pt idx="10411">
                  <c:v>2.3890000000000002E-2</c:v>
                </c:pt>
                <c:pt idx="10412">
                  <c:v>2.4160000000000001E-2</c:v>
                </c:pt>
                <c:pt idx="10413">
                  <c:v>2.4209999999999999E-2</c:v>
                </c:pt>
                <c:pt idx="10414">
                  <c:v>2.4469999999999999E-2</c:v>
                </c:pt>
                <c:pt idx="10415">
                  <c:v>2.4580000000000001E-2</c:v>
                </c:pt>
                <c:pt idx="10416">
                  <c:v>2.4840000000000001E-2</c:v>
                </c:pt>
                <c:pt idx="10417">
                  <c:v>2.495E-2</c:v>
                </c:pt>
                <c:pt idx="10418">
                  <c:v>2.5000000000000001E-2</c:v>
                </c:pt>
                <c:pt idx="10419">
                  <c:v>2.5100000000000001E-2</c:v>
                </c:pt>
                <c:pt idx="10420">
                  <c:v>2.5100000000000001E-2</c:v>
                </c:pt>
                <c:pt idx="10421">
                  <c:v>2.5159999999999998E-2</c:v>
                </c:pt>
                <c:pt idx="10422">
                  <c:v>2.5159999999999998E-2</c:v>
                </c:pt>
                <c:pt idx="10423">
                  <c:v>2.5100000000000001E-2</c:v>
                </c:pt>
                <c:pt idx="10424">
                  <c:v>2.5159999999999998E-2</c:v>
                </c:pt>
                <c:pt idx="10425">
                  <c:v>2.495E-2</c:v>
                </c:pt>
                <c:pt idx="10426">
                  <c:v>2.4889999999999999E-2</c:v>
                </c:pt>
                <c:pt idx="10427">
                  <c:v>2.4729999999999999E-2</c:v>
                </c:pt>
                <c:pt idx="10428">
                  <c:v>2.4629999999999999E-2</c:v>
                </c:pt>
                <c:pt idx="10429">
                  <c:v>2.4420000000000001E-2</c:v>
                </c:pt>
                <c:pt idx="10430">
                  <c:v>2.4209999999999999E-2</c:v>
                </c:pt>
                <c:pt idx="10431">
                  <c:v>2.3939999999999999E-2</c:v>
                </c:pt>
                <c:pt idx="10432">
                  <c:v>2.368E-2</c:v>
                </c:pt>
                <c:pt idx="10433">
                  <c:v>2.3310000000000001E-2</c:v>
                </c:pt>
                <c:pt idx="10434">
                  <c:v>2.3099999999999999E-2</c:v>
                </c:pt>
                <c:pt idx="10435">
                  <c:v>2.2679999999999999E-2</c:v>
                </c:pt>
                <c:pt idx="10436">
                  <c:v>2.231E-2</c:v>
                </c:pt>
                <c:pt idx="10437">
                  <c:v>2.1940000000000001E-2</c:v>
                </c:pt>
                <c:pt idx="10438">
                  <c:v>2.1680000000000001E-2</c:v>
                </c:pt>
                <c:pt idx="10439">
                  <c:v>2.12E-2</c:v>
                </c:pt>
                <c:pt idx="10440">
                  <c:v>2.0889999999999999E-2</c:v>
                </c:pt>
                <c:pt idx="10441">
                  <c:v>2.052E-2</c:v>
                </c:pt>
                <c:pt idx="10442">
                  <c:v>2.01E-2</c:v>
                </c:pt>
                <c:pt idx="10443">
                  <c:v>1.9730000000000001E-2</c:v>
                </c:pt>
                <c:pt idx="10444">
                  <c:v>1.9519999999999999E-2</c:v>
                </c:pt>
                <c:pt idx="10445">
                  <c:v>1.9040000000000001E-2</c:v>
                </c:pt>
                <c:pt idx="10446">
                  <c:v>1.873E-2</c:v>
                </c:pt>
                <c:pt idx="10447">
                  <c:v>1.831E-2</c:v>
                </c:pt>
                <c:pt idx="10448">
                  <c:v>1.8100000000000002E-2</c:v>
                </c:pt>
                <c:pt idx="10449">
                  <c:v>1.7780000000000001E-2</c:v>
                </c:pt>
                <c:pt idx="10450">
                  <c:v>1.762E-2</c:v>
                </c:pt>
                <c:pt idx="10451">
                  <c:v>1.7309999999999999E-2</c:v>
                </c:pt>
                <c:pt idx="10452">
                  <c:v>1.7090000000000001E-2</c:v>
                </c:pt>
                <c:pt idx="10453">
                  <c:v>1.6830000000000001E-2</c:v>
                </c:pt>
                <c:pt idx="10454">
                  <c:v>1.6670000000000001E-2</c:v>
                </c:pt>
                <c:pt idx="10455">
                  <c:v>1.6459999999999999E-2</c:v>
                </c:pt>
                <c:pt idx="10456">
                  <c:v>1.6459999999999999E-2</c:v>
                </c:pt>
                <c:pt idx="10457">
                  <c:v>1.6299999999999999E-2</c:v>
                </c:pt>
                <c:pt idx="10458">
                  <c:v>1.6250000000000001E-2</c:v>
                </c:pt>
                <c:pt idx="10459">
                  <c:v>1.6150000000000001E-2</c:v>
                </c:pt>
                <c:pt idx="10460">
                  <c:v>1.609E-2</c:v>
                </c:pt>
                <c:pt idx="10461">
                  <c:v>1.6039999999999999E-2</c:v>
                </c:pt>
                <c:pt idx="10462">
                  <c:v>1.5879999999999998E-2</c:v>
                </c:pt>
                <c:pt idx="10463">
                  <c:v>1.583E-2</c:v>
                </c:pt>
                <c:pt idx="10464">
                  <c:v>1.5720000000000001E-2</c:v>
                </c:pt>
                <c:pt idx="10465">
                  <c:v>1.562E-2</c:v>
                </c:pt>
                <c:pt idx="10466">
                  <c:v>1.5720000000000001E-2</c:v>
                </c:pt>
                <c:pt idx="10467">
                  <c:v>1.5570000000000001E-2</c:v>
                </c:pt>
                <c:pt idx="10468">
                  <c:v>1.5570000000000001E-2</c:v>
                </c:pt>
                <c:pt idx="10469">
                  <c:v>1.562E-2</c:v>
                </c:pt>
                <c:pt idx="10470">
                  <c:v>1.5509999999999999E-2</c:v>
                </c:pt>
                <c:pt idx="10471">
                  <c:v>1.5570000000000001E-2</c:v>
                </c:pt>
                <c:pt idx="10472">
                  <c:v>1.562E-2</c:v>
                </c:pt>
                <c:pt idx="10473">
                  <c:v>1.546E-2</c:v>
                </c:pt>
                <c:pt idx="10474">
                  <c:v>1.541E-2</c:v>
                </c:pt>
                <c:pt idx="10475">
                  <c:v>1.541E-2</c:v>
                </c:pt>
                <c:pt idx="10476">
                  <c:v>1.546E-2</c:v>
                </c:pt>
                <c:pt idx="10477">
                  <c:v>1.536E-2</c:v>
                </c:pt>
                <c:pt idx="10478">
                  <c:v>1.5299999999999999E-2</c:v>
                </c:pt>
                <c:pt idx="10479">
                  <c:v>1.52E-2</c:v>
                </c:pt>
                <c:pt idx="10480">
                  <c:v>1.52E-2</c:v>
                </c:pt>
                <c:pt idx="10481">
                  <c:v>1.5140000000000001E-2</c:v>
                </c:pt>
                <c:pt idx="10482">
                  <c:v>1.52E-2</c:v>
                </c:pt>
                <c:pt idx="10483">
                  <c:v>1.5140000000000001E-2</c:v>
                </c:pt>
                <c:pt idx="10484">
                  <c:v>1.52E-2</c:v>
                </c:pt>
                <c:pt idx="10485">
                  <c:v>1.5140000000000001E-2</c:v>
                </c:pt>
                <c:pt idx="10486">
                  <c:v>1.5140000000000001E-2</c:v>
                </c:pt>
                <c:pt idx="10487">
                  <c:v>1.52E-2</c:v>
                </c:pt>
                <c:pt idx="10488">
                  <c:v>1.525E-2</c:v>
                </c:pt>
                <c:pt idx="10489">
                  <c:v>1.525E-2</c:v>
                </c:pt>
                <c:pt idx="10490">
                  <c:v>1.5299999999999999E-2</c:v>
                </c:pt>
                <c:pt idx="10491">
                  <c:v>1.546E-2</c:v>
                </c:pt>
                <c:pt idx="10492">
                  <c:v>1.562E-2</c:v>
                </c:pt>
                <c:pt idx="10493">
                  <c:v>1.567E-2</c:v>
                </c:pt>
                <c:pt idx="10494">
                  <c:v>1.5720000000000001E-2</c:v>
                </c:pt>
                <c:pt idx="10495">
                  <c:v>1.5939999999999999E-2</c:v>
                </c:pt>
                <c:pt idx="10496">
                  <c:v>1.5879999999999998E-2</c:v>
                </c:pt>
                <c:pt idx="10497">
                  <c:v>1.6199999999999999E-2</c:v>
                </c:pt>
                <c:pt idx="10498">
                  <c:v>1.6250000000000001E-2</c:v>
                </c:pt>
                <c:pt idx="10499">
                  <c:v>1.6459999999999999E-2</c:v>
                </c:pt>
                <c:pt idx="10500">
                  <c:v>1.6619999999999999E-2</c:v>
                </c:pt>
                <c:pt idx="10501">
                  <c:v>1.6729999999999998E-2</c:v>
                </c:pt>
                <c:pt idx="10502">
                  <c:v>1.6879999999999999E-2</c:v>
                </c:pt>
                <c:pt idx="10503">
                  <c:v>1.694E-2</c:v>
                </c:pt>
                <c:pt idx="10504">
                  <c:v>1.7149999999999999E-2</c:v>
                </c:pt>
                <c:pt idx="10505">
                  <c:v>1.7309999999999999E-2</c:v>
                </c:pt>
                <c:pt idx="10506">
                  <c:v>1.7409999999999998E-2</c:v>
                </c:pt>
                <c:pt idx="10507">
                  <c:v>1.7670000000000002E-2</c:v>
                </c:pt>
                <c:pt idx="10508">
                  <c:v>1.7729999999999999E-2</c:v>
                </c:pt>
                <c:pt idx="10509">
                  <c:v>1.788E-2</c:v>
                </c:pt>
                <c:pt idx="10510">
                  <c:v>1.8100000000000002E-2</c:v>
                </c:pt>
                <c:pt idx="10511">
                  <c:v>1.8149999999999999E-2</c:v>
                </c:pt>
                <c:pt idx="10512">
                  <c:v>1.8249999999999999E-2</c:v>
                </c:pt>
                <c:pt idx="10513">
                  <c:v>1.831E-2</c:v>
                </c:pt>
                <c:pt idx="10514">
                  <c:v>1.8519999999999998E-2</c:v>
                </c:pt>
                <c:pt idx="10515">
                  <c:v>1.857E-2</c:v>
                </c:pt>
                <c:pt idx="10516">
                  <c:v>1.857E-2</c:v>
                </c:pt>
                <c:pt idx="10517">
                  <c:v>1.8679999999999999E-2</c:v>
                </c:pt>
                <c:pt idx="10518">
                  <c:v>1.8679999999999999E-2</c:v>
                </c:pt>
                <c:pt idx="10519">
                  <c:v>1.8620000000000001E-2</c:v>
                </c:pt>
                <c:pt idx="10520">
                  <c:v>1.8780000000000002E-2</c:v>
                </c:pt>
                <c:pt idx="10521">
                  <c:v>1.873E-2</c:v>
                </c:pt>
                <c:pt idx="10522">
                  <c:v>1.873E-2</c:v>
                </c:pt>
                <c:pt idx="10523">
                  <c:v>1.883E-2</c:v>
                </c:pt>
                <c:pt idx="10524">
                  <c:v>1.8890000000000001E-2</c:v>
                </c:pt>
                <c:pt idx="10525">
                  <c:v>1.8890000000000001E-2</c:v>
                </c:pt>
                <c:pt idx="10526">
                  <c:v>1.8939999999999999E-2</c:v>
                </c:pt>
                <c:pt idx="10527">
                  <c:v>1.8890000000000001E-2</c:v>
                </c:pt>
                <c:pt idx="10528">
                  <c:v>1.8939999999999999E-2</c:v>
                </c:pt>
                <c:pt idx="10529">
                  <c:v>1.9040000000000001E-2</c:v>
                </c:pt>
                <c:pt idx="10530">
                  <c:v>1.9099999999999999E-2</c:v>
                </c:pt>
                <c:pt idx="10531">
                  <c:v>1.925E-2</c:v>
                </c:pt>
                <c:pt idx="10532">
                  <c:v>1.925E-2</c:v>
                </c:pt>
                <c:pt idx="10533">
                  <c:v>1.941E-2</c:v>
                </c:pt>
                <c:pt idx="10534">
                  <c:v>1.9519999999999999E-2</c:v>
                </c:pt>
                <c:pt idx="10535">
                  <c:v>1.968E-2</c:v>
                </c:pt>
                <c:pt idx="10536">
                  <c:v>1.9990000000000001E-2</c:v>
                </c:pt>
                <c:pt idx="10537">
                  <c:v>2.01E-2</c:v>
                </c:pt>
                <c:pt idx="10538">
                  <c:v>2.0310000000000002E-2</c:v>
                </c:pt>
                <c:pt idx="10539">
                  <c:v>2.0570000000000001E-2</c:v>
                </c:pt>
                <c:pt idx="10540">
                  <c:v>2.094E-2</c:v>
                </c:pt>
                <c:pt idx="10541">
                  <c:v>2.12E-2</c:v>
                </c:pt>
                <c:pt idx="10542">
                  <c:v>2.163E-2</c:v>
                </c:pt>
                <c:pt idx="10543">
                  <c:v>2.1940000000000001E-2</c:v>
                </c:pt>
                <c:pt idx="10544">
                  <c:v>2.231E-2</c:v>
                </c:pt>
                <c:pt idx="10545">
                  <c:v>2.2790000000000001E-2</c:v>
                </c:pt>
                <c:pt idx="10546">
                  <c:v>2.3210000000000001E-2</c:v>
                </c:pt>
                <c:pt idx="10547">
                  <c:v>2.3630000000000002E-2</c:v>
                </c:pt>
                <c:pt idx="10548">
                  <c:v>2.4160000000000001E-2</c:v>
                </c:pt>
                <c:pt idx="10549">
                  <c:v>2.4629999999999999E-2</c:v>
                </c:pt>
                <c:pt idx="10550">
                  <c:v>2.5000000000000001E-2</c:v>
                </c:pt>
                <c:pt idx="10551">
                  <c:v>2.5579999999999999E-2</c:v>
                </c:pt>
                <c:pt idx="10552">
                  <c:v>2.5999999999999999E-2</c:v>
                </c:pt>
                <c:pt idx="10553">
                  <c:v>2.647E-2</c:v>
                </c:pt>
                <c:pt idx="10554">
                  <c:v>2.7E-2</c:v>
                </c:pt>
                <c:pt idx="10555">
                  <c:v>2.7470000000000001E-2</c:v>
                </c:pt>
                <c:pt idx="10556">
                  <c:v>2.8049999999999999E-2</c:v>
                </c:pt>
                <c:pt idx="10557">
                  <c:v>2.8369999999999999E-2</c:v>
                </c:pt>
                <c:pt idx="10558">
                  <c:v>2.8840000000000001E-2</c:v>
                </c:pt>
                <c:pt idx="10559">
                  <c:v>2.921E-2</c:v>
                </c:pt>
                <c:pt idx="10560">
                  <c:v>2.964E-2</c:v>
                </c:pt>
                <c:pt idx="10561">
                  <c:v>2.9950000000000001E-2</c:v>
                </c:pt>
                <c:pt idx="10562">
                  <c:v>3.032E-2</c:v>
                </c:pt>
                <c:pt idx="10563">
                  <c:v>3.058E-2</c:v>
                </c:pt>
                <c:pt idx="10564">
                  <c:v>3.0849999999999999E-2</c:v>
                </c:pt>
                <c:pt idx="10565">
                  <c:v>3.1060000000000001E-2</c:v>
                </c:pt>
                <c:pt idx="10566">
                  <c:v>3.116E-2</c:v>
                </c:pt>
                <c:pt idx="10567">
                  <c:v>3.1269999999999999E-2</c:v>
                </c:pt>
                <c:pt idx="10568">
                  <c:v>3.1370000000000002E-2</c:v>
                </c:pt>
                <c:pt idx="10569">
                  <c:v>3.1269999999999999E-2</c:v>
                </c:pt>
                <c:pt idx="10570">
                  <c:v>3.1320000000000001E-2</c:v>
                </c:pt>
                <c:pt idx="10571">
                  <c:v>3.1220000000000001E-2</c:v>
                </c:pt>
                <c:pt idx="10572">
                  <c:v>3.1109999999999999E-2</c:v>
                </c:pt>
                <c:pt idx="10573">
                  <c:v>3.09E-2</c:v>
                </c:pt>
                <c:pt idx="10574">
                  <c:v>3.0689999999999999E-2</c:v>
                </c:pt>
                <c:pt idx="10575">
                  <c:v>3.0370000000000001E-2</c:v>
                </c:pt>
                <c:pt idx="10576">
                  <c:v>3.0159999999999999E-2</c:v>
                </c:pt>
                <c:pt idx="10577">
                  <c:v>2.9850000000000002E-2</c:v>
                </c:pt>
                <c:pt idx="10578">
                  <c:v>2.9579999999999999E-2</c:v>
                </c:pt>
                <c:pt idx="10579">
                  <c:v>2.921E-2</c:v>
                </c:pt>
                <c:pt idx="10580">
                  <c:v>2.879E-2</c:v>
                </c:pt>
                <c:pt idx="10581">
                  <c:v>2.8320000000000001E-2</c:v>
                </c:pt>
                <c:pt idx="10582">
                  <c:v>2.8049999999999999E-2</c:v>
                </c:pt>
                <c:pt idx="10583">
                  <c:v>2.7629999999999998E-2</c:v>
                </c:pt>
                <c:pt idx="10584">
                  <c:v>2.7109999999999999E-2</c:v>
                </c:pt>
                <c:pt idx="10585">
                  <c:v>2.6679999999999999E-2</c:v>
                </c:pt>
                <c:pt idx="10586">
                  <c:v>2.6210000000000001E-2</c:v>
                </c:pt>
                <c:pt idx="10587">
                  <c:v>2.5839999999999998E-2</c:v>
                </c:pt>
                <c:pt idx="10588">
                  <c:v>2.5420000000000002E-2</c:v>
                </c:pt>
                <c:pt idx="10589">
                  <c:v>2.5100000000000001E-2</c:v>
                </c:pt>
                <c:pt idx="10590">
                  <c:v>2.4729999999999999E-2</c:v>
                </c:pt>
                <c:pt idx="10591">
                  <c:v>2.426E-2</c:v>
                </c:pt>
                <c:pt idx="10592">
                  <c:v>2.3890000000000002E-2</c:v>
                </c:pt>
                <c:pt idx="10593">
                  <c:v>2.3519999999999999E-2</c:v>
                </c:pt>
                <c:pt idx="10594">
                  <c:v>2.3259999999999999E-2</c:v>
                </c:pt>
                <c:pt idx="10595">
                  <c:v>2.3E-2</c:v>
                </c:pt>
                <c:pt idx="10596">
                  <c:v>2.2790000000000001E-2</c:v>
                </c:pt>
                <c:pt idx="10597">
                  <c:v>2.2519999999999998E-2</c:v>
                </c:pt>
                <c:pt idx="10598">
                  <c:v>2.231E-2</c:v>
                </c:pt>
                <c:pt idx="10599">
                  <c:v>2.2100000000000002E-2</c:v>
                </c:pt>
                <c:pt idx="10600">
                  <c:v>2.1989999999999999E-2</c:v>
                </c:pt>
                <c:pt idx="10601">
                  <c:v>2.1839999999999998E-2</c:v>
                </c:pt>
                <c:pt idx="10602">
                  <c:v>2.1729999999999999E-2</c:v>
                </c:pt>
                <c:pt idx="10603">
                  <c:v>2.1680000000000001E-2</c:v>
                </c:pt>
                <c:pt idx="10604">
                  <c:v>2.1569999999999999E-2</c:v>
                </c:pt>
                <c:pt idx="10605">
                  <c:v>2.147E-2</c:v>
                </c:pt>
                <c:pt idx="10606">
                  <c:v>2.1520000000000001E-2</c:v>
                </c:pt>
                <c:pt idx="10607">
                  <c:v>2.1420000000000002E-2</c:v>
                </c:pt>
                <c:pt idx="10608">
                  <c:v>2.1420000000000002E-2</c:v>
                </c:pt>
                <c:pt idx="10609">
                  <c:v>2.1360000000000001E-2</c:v>
                </c:pt>
                <c:pt idx="10610">
                  <c:v>2.1309999999999999E-2</c:v>
                </c:pt>
                <c:pt idx="10611">
                  <c:v>2.1309999999999999E-2</c:v>
                </c:pt>
                <c:pt idx="10612">
                  <c:v>2.1309999999999999E-2</c:v>
                </c:pt>
                <c:pt idx="10613">
                  <c:v>2.1309999999999999E-2</c:v>
                </c:pt>
                <c:pt idx="10614">
                  <c:v>2.1309999999999999E-2</c:v>
                </c:pt>
                <c:pt idx="10615">
                  <c:v>2.1309999999999999E-2</c:v>
                </c:pt>
                <c:pt idx="10616">
                  <c:v>2.1360000000000001E-2</c:v>
                </c:pt>
                <c:pt idx="10617">
                  <c:v>2.1149999999999999E-2</c:v>
                </c:pt>
                <c:pt idx="10618">
                  <c:v>2.1100000000000001E-2</c:v>
                </c:pt>
                <c:pt idx="10619">
                  <c:v>2.1100000000000001E-2</c:v>
                </c:pt>
                <c:pt idx="10620">
                  <c:v>2.0990000000000002E-2</c:v>
                </c:pt>
                <c:pt idx="10621">
                  <c:v>2.0990000000000002E-2</c:v>
                </c:pt>
                <c:pt idx="10622">
                  <c:v>2.0889999999999999E-2</c:v>
                </c:pt>
                <c:pt idx="10623">
                  <c:v>2.078E-2</c:v>
                </c:pt>
                <c:pt idx="10624">
                  <c:v>2.0570000000000001E-2</c:v>
                </c:pt>
                <c:pt idx="10625">
                  <c:v>2.0469999999999999E-2</c:v>
                </c:pt>
                <c:pt idx="10626">
                  <c:v>2.0310000000000002E-2</c:v>
                </c:pt>
                <c:pt idx="10627">
                  <c:v>2.026E-2</c:v>
                </c:pt>
                <c:pt idx="10628">
                  <c:v>1.9990000000000001E-2</c:v>
                </c:pt>
                <c:pt idx="10629">
                  <c:v>1.983E-2</c:v>
                </c:pt>
                <c:pt idx="10630">
                  <c:v>1.968E-2</c:v>
                </c:pt>
                <c:pt idx="10631">
                  <c:v>1.9470000000000001E-2</c:v>
                </c:pt>
                <c:pt idx="10632">
                  <c:v>1.9310000000000001E-2</c:v>
                </c:pt>
                <c:pt idx="10633">
                  <c:v>1.9099999999999999E-2</c:v>
                </c:pt>
                <c:pt idx="10634">
                  <c:v>1.8890000000000001E-2</c:v>
                </c:pt>
                <c:pt idx="10635">
                  <c:v>1.8890000000000001E-2</c:v>
                </c:pt>
                <c:pt idx="10636">
                  <c:v>1.8519999999999998E-2</c:v>
                </c:pt>
                <c:pt idx="10637">
                  <c:v>1.8409999999999999E-2</c:v>
                </c:pt>
                <c:pt idx="10638">
                  <c:v>1.8249999999999999E-2</c:v>
                </c:pt>
                <c:pt idx="10639">
                  <c:v>1.8149999999999999E-2</c:v>
                </c:pt>
                <c:pt idx="10640">
                  <c:v>1.804E-2</c:v>
                </c:pt>
                <c:pt idx="10641">
                  <c:v>1.804E-2</c:v>
                </c:pt>
                <c:pt idx="10642">
                  <c:v>1.7829999999999999E-2</c:v>
                </c:pt>
                <c:pt idx="10643">
                  <c:v>1.7780000000000001E-2</c:v>
                </c:pt>
                <c:pt idx="10644">
                  <c:v>1.7780000000000001E-2</c:v>
                </c:pt>
                <c:pt idx="10645">
                  <c:v>1.7780000000000001E-2</c:v>
                </c:pt>
                <c:pt idx="10646">
                  <c:v>1.7670000000000002E-2</c:v>
                </c:pt>
                <c:pt idx="10647">
                  <c:v>1.7670000000000002E-2</c:v>
                </c:pt>
                <c:pt idx="10648">
                  <c:v>1.7780000000000001E-2</c:v>
                </c:pt>
                <c:pt idx="10649">
                  <c:v>1.7780000000000001E-2</c:v>
                </c:pt>
                <c:pt idx="10650">
                  <c:v>1.7729999999999999E-2</c:v>
                </c:pt>
                <c:pt idx="10651">
                  <c:v>1.788E-2</c:v>
                </c:pt>
                <c:pt idx="10652">
                  <c:v>1.7940000000000001E-2</c:v>
                </c:pt>
                <c:pt idx="10653">
                  <c:v>1.804E-2</c:v>
                </c:pt>
                <c:pt idx="10654">
                  <c:v>1.8149999999999999E-2</c:v>
                </c:pt>
                <c:pt idx="10655">
                  <c:v>1.8249999999999999E-2</c:v>
                </c:pt>
                <c:pt idx="10656">
                  <c:v>1.831E-2</c:v>
                </c:pt>
                <c:pt idx="10657">
                  <c:v>1.8409999999999999E-2</c:v>
                </c:pt>
                <c:pt idx="10658">
                  <c:v>1.857E-2</c:v>
                </c:pt>
                <c:pt idx="10659">
                  <c:v>1.8679999999999999E-2</c:v>
                </c:pt>
                <c:pt idx="10660">
                  <c:v>1.883E-2</c:v>
                </c:pt>
                <c:pt idx="10661">
                  <c:v>1.8939999999999999E-2</c:v>
                </c:pt>
                <c:pt idx="10662">
                  <c:v>1.8890000000000001E-2</c:v>
                </c:pt>
                <c:pt idx="10663">
                  <c:v>1.8939999999999999E-2</c:v>
                </c:pt>
                <c:pt idx="10664">
                  <c:v>1.9099999999999999E-2</c:v>
                </c:pt>
                <c:pt idx="10665">
                  <c:v>1.9099999999999999E-2</c:v>
                </c:pt>
                <c:pt idx="10666">
                  <c:v>1.9099999999999999E-2</c:v>
                </c:pt>
                <c:pt idx="10667">
                  <c:v>1.9040000000000001E-2</c:v>
                </c:pt>
                <c:pt idx="10668">
                  <c:v>1.899E-2</c:v>
                </c:pt>
                <c:pt idx="10669">
                  <c:v>1.899E-2</c:v>
                </c:pt>
                <c:pt idx="10670">
                  <c:v>1.8939999999999999E-2</c:v>
                </c:pt>
                <c:pt idx="10671">
                  <c:v>1.8679999999999999E-2</c:v>
                </c:pt>
                <c:pt idx="10672">
                  <c:v>1.8620000000000001E-2</c:v>
                </c:pt>
                <c:pt idx="10673">
                  <c:v>1.8519999999999998E-2</c:v>
                </c:pt>
                <c:pt idx="10674">
                  <c:v>1.8409999999999999E-2</c:v>
                </c:pt>
                <c:pt idx="10675">
                  <c:v>1.8200000000000001E-2</c:v>
                </c:pt>
                <c:pt idx="10676">
                  <c:v>1.8100000000000002E-2</c:v>
                </c:pt>
                <c:pt idx="10677">
                  <c:v>1.7829999999999999E-2</c:v>
                </c:pt>
                <c:pt idx="10678">
                  <c:v>1.7670000000000002E-2</c:v>
                </c:pt>
                <c:pt idx="10679">
                  <c:v>1.7520000000000001E-2</c:v>
                </c:pt>
                <c:pt idx="10680">
                  <c:v>1.736E-2</c:v>
                </c:pt>
                <c:pt idx="10681">
                  <c:v>1.7090000000000001E-2</c:v>
                </c:pt>
                <c:pt idx="10682">
                  <c:v>1.704E-2</c:v>
                </c:pt>
                <c:pt idx="10683">
                  <c:v>1.6879999999999999E-2</c:v>
                </c:pt>
                <c:pt idx="10684">
                  <c:v>1.678E-2</c:v>
                </c:pt>
                <c:pt idx="10685">
                  <c:v>1.6670000000000001E-2</c:v>
                </c:pt>
                <c:pt idx="10686">
                  <c:v>1.6619999999999999E-2</c:v>
                </c:pt>
                <c:pt idx="10687">
                  <c:v>1.6670000000000001E-2</c:v>
                </c:pt>
                <c:pt idx="10688">
                  <c:v>1.6619999999999999E-2</c:v>
                </c:pt>
                <c:pt idx="10689">
                  <c:v>1.6670000000000001E-2</c:v>
                </c:pt>
                <c:pt idx="10690">
                  <c:v>1.6670000000000001E-2</c:v>
                </c:pt>
                <c:pt idx="10691">
                  <c:v>1.6990000000000002E-2</c:v>
                </c:pt>
                <c:pt idx="10692">
                  <c:v>1.6990000000000002E-2</c:v>
                </c:pt>
                <c:pt idx="10693">
                  <c:v>1.72E-2</c:v>
                </c:pt>
                <c:pt idx="10694">
                  <c:v>1.736E-2</c:v>
                </c:pt>
                <c:pt idx="10695">
                  <c:v>1.762E-2</c:v>
                </c:pt>
                <c:pt idx="10696">
                  <c:v>1.788E-2</c:v>
                </c:pt>
                <c:pt idx="10697">
                  <c:v>1.8149999999999999E-2</c:v>
                </c:pt>
                <c:pt idx="10698">
                  <c:v>1.8409999999999999E-2</c:v>
                </c:pt>
                <c:pt idx="10699">
                  <c:v>1.873E-2</c:v>
                </c:pt>
                <c:pt idx="10700">
                  <c:v>1.9099999999999999E-2</c:v>
                </c:pt>
                <c:pt idx="10701">
                  <c:v>1.9470000000000001E-2</c:v>
                </c:pt>
                <c:pt idx="10702">
                  <c:v>1.983E-2</c:v>
                </c:pt>
                <c:pt idx="10703">
                  <c:v>2.0150000000000001E-2</c:v>
                </c:pt>
                <c:pt idx="10704">
                  <c:v>2.052E-2</c:v>
                </c:pt>
                <c:pt idx="10705">
                  <c:v>2.0889999999999999E-2</c:v>
                </c:pt>
                <c:pt idx="10706">
                  <c:v>2.1260000000000001E-2</c:v>
                </c:pt>
                <c:pt idx="10707">
                  <c:v>2.1520000000000001E-2</c:v>
                </c:pt>
                <c:pt idx="10708">
                  <c:v>2.1839999999999998E-2</c:v>
                </c:pt>
                <c:pt idx="10709">
                  <c:v>2.205E-2</c:v>
                </c:pt>
                <c:pt idx="10710">
                  <c:v>2.231E-2</c:v>
                </c:pt>
                <c:pt idx="10711">
                  <c:v>2.257E-2</c:v>
                </c:pt>
                <c:pt idx="10712">
                  <c:v>2.2839999999999999E-2</c:v>
                </c:pt>
                <c:pt idx="10713">
                  <c:v>2.273E-2</c:v>
                </c:pt>
                <c:pt idx="10714">
                  <c:v>2.2939999999999999E-2</c:v>
                </c:pt>
                <c:pt idx="10715">
                  <c:v>2.3050000000000001E-2</c:v>
                </c:pt>
                <c:pt idx="10716">
                  <c:v>2.3099999999999999E-2</c:v>
                </c:pt>
                <c:pt idx="10717">
                  <c:v>2.3050000000000001E-2</c:v>
                </c:pt>
                <c:pt idx="10718">
                  <c:v>2.3050000000000001E-2</c:v>
                </c:pt>
                <c:pt idx="10719">
                  <c:v>2.2939999999999999E-2</c:v>
                </c:pt>
                <c:pt idx="10720">
                  <c:v>2.2839999999999999E-2</c:v>
                </c:pt>
                <c:pt idx="10721">
                  <c:v>2.2839999999999999E-2</c:v>
                </c:pt>
                <c:pt idx="10722">
                  <c:v>2.2679999999999999E-2</c:v>
                </c:pt>
                <c:pt idx="10723">
                  <c:v>2.247E-2</c:v>
                </c:pt>
                <c:pt idx="10724">
                  <c:v>2.2419999999999999E-2</c:v>
                </c:pt>
                <c:pt idx="10725">
                  <c:v>2.231E-2</c:v>
                </c:pt>
                <c:pt idx="10726">
                  <c:v>2.1989999999999999E-2</c:v>
                </c:pt>
                <c:pt idx="10727">
                  <c:v>2.1839999999999998E-2</c:v>
                </c:pt>
                <c:pt idx="10728">
                  <c:v>2.1680000000000001E-2</c:v>
                </c:pt>
                <c:pt idx="10729">
                  <c:v>2.147E-2</c:v>
                </c:pt>
                <c:pt idx="10730">
                  <c:v>2.1360000000000001E-2</c:v>
                </c:pt>
                <c:pt idx="10731">
                  <c:v>2.1260000000000001E-2</c:v>
                </c:pt>
                <c:pt idx="10732">
                  <c:v>2.1049999999999999E-2</c:v>
                </c:pt>
                <c:pt idx="10733">
                  <c:v>2.094E-2</c:v>
                </c:pt>
                <c:pt idx="10734">
                  <c:v>2.0840000000000001E-2</c:v>
                </c:pt>
                <c:pt idx="10735">
                  <c:v>2.0729999999999998E-2</c:v>
                </c:pt>
                <c:pt idx="10736">
                  <c:v>2.0619999999999999E-2</c:v>
                </c:pt>
                <c:pt idx="10737">
                  <c:v>2.0570000000000001E-2</c:v>
                </c:pt>
                <c:pt idx="10738">
                  <c:v>2.052E-2</c:v>
                </c:pt>
                <c:pt idx="10739">
                  <c:v>2.0469999999999999E-2</c:v>
                </c:pt>
                <c:pt idx="10740">
                  <c:v>2.0469999999999999E-2</c:v>
                </c:pt>
                <c:pt idx="10741">
                  <c:v>2.0410000000000001E-2</c:v>
                </c:pt>
                <c:pt idx="10742">
                  <c:v>2.036E-2</c:v>
                </c:pt>
                <c:pt idx="10743">
                  <c:v>2.0310000000000002E-2</c:v>
                </c:pt>
                <c:pt idx="10744">
                  <c:v>2.036E-2</c:v>
                </c:pt>
                <c:pt idx="10745">
                  <c:v>2.0199999999999999E-2</c:v>
                </c:pt>
                <c:pt idx="10746">
                  <c:v>2.026E-2</c:v>
                </c:pt>
                <c:pt idx="10747">
                  <c:v>2.01E-2</c:v>
                </c:pt>
                <c:pt idx="10748">
                  <c:v>2.0199999999999999E-2</c:v>
                </c:pt>
                <c:pt idx="10749">
                  <c:v>1.9939999999999999E-2</c:v>
                </c:pt>
                <c:pt idx="10750">
                  <c:v>1.9990000000000001E-2</c:v>
                </c:pt>
                <c:pt idx="10751">
                  <c:v>1.983E-2</c:v>
                </c:pt>
                <c:pt idx="10752">
                  <c:v>1.9730000000000001E-2</c:v>
                </c:pt>
                <c:pt idx="10753">
                  <c:v>1.9570000000000001E-2</c:v>
                </c:pt>
                <c:pt idx="10754">
                  <c:v>1.9519999999999999E-2</c:v>
                </c:pt>
                <c:pt idx="10755">
                  <c:v>1.9310000000000001E-2</c:v>
                </c:pt>
                <c:pt idx="10756">
                  <c:v>1.9099999999999999E-2</c:v>
                </c:pt>
                <c:pt idx="10757">
                  <c:v>1.8939999999999999E-2</c:v>
                </c:pt>
                <c:pt idx="10758">
                  <c:v>1.8620000000000001E-2</c:v>
                </c:pt>
                <c:pt idx="10759">
                  <c:v>1.8360000000000001E-2</c:v>
                </c:pt>
                <c:pt idx="10760">
                  <c:v>1.8100000000000002E-2</c:v>
                </c:pt>
                <c:pt idx="10761">
                  <c:v>1.7829999999999999E-2</c:v>
                </c:pt>
                <c:pt idx="10762">
                  <c:v>1.762E-2</c:v>
                </c:pt>
                <c:pt idx="10763">
                  <c:v>1.736E-2</c:v>
                </c:pt>
                <c:pt idx="10764">
                  <c:v>1.7149999999999999E-2</c:v>
                </c:pt>
                <c:pt idx="10765">
                  <c:v>1.6830000000000001E-2</c:v>
                </c:pt>
                <c:pt idx="10766">
                  <c:v>1.6619999999999999E-2</c:v>
                </c:pt>
                <c:pt idx="10767">
                  <c:v>1.6250000000000001E-2</c:v>
                </c:pt>
                <c:pt idx="10768">
                  <c:v>1.609E-2</c:v>
                </c:pt>
                <c:pt idx="10769">
                  <c:v>1.5939999999999999E-2</c:v>
                </c:pt>
                <c:pt idx="10770">
                  <c:v>1.5779999999999999E-2</c:v>
                </c:pt>
                <c:pt idx="10771">
                  <c:v>1.562E-2</c:v>
                </c:pt>
                <c:pt idx="10772">
                  <c:v>1.546E-2</c:v>
                </c:pt>
                <c:pt idx="10773">
                  <c:v>1.5299999999999999E-2</c:v>
                </c:pt>
                <c:pt idx="10774">
                  <c:v>1.525E-2</c:v>
                </c:pt>
                <c:pt idx="10775">
                  <c:v>1.52E-2</c:v>
                </c:pt>
                <c:pt idx="10776">
                  <c:v>1.5140000000000001E-2</c:v>
                </c:pt>
                <c:pt idx="10777">
                  <c:v>1.52E-2</c:v>
                </c:pt>
                <c:pt idx="10778">
                  <c:v>1.5299999999999999E-2</c:v>
                </c:pt>
                <c:pt idx="10779">
                  <c:v>1.5299999999999999E-2</c:v>
                </c:pt>
                <c:pt idx="10780">
                  <c:v>1.546E-2</c:v>
                </c:pt>
                <c:pt idx="10781">
                  <c:v>1.562E-2</c:v>
                </c:pt>
                <c:pt idx="10782">
                  <c:v>1.5779999999999999E-2</c:v>
                </c:pt>
                <c:pt idx="10783">
                  <c:v>1.5879999999999998E-2</c:v>
                </c:pt>
                <c:pt idx="10784">
                  <c:v>1.609E-2</c:v>
                </c:pt>
                <c:pt idx="10785">
                  <c:v>1.6250000000000001E-2</c:v>
                </c:pt>
                <c:pt idx="10786">
                  <c:v>1.6459999999999999E-2</c:v>
                </c:pt>
                <c:pt idx="10787">
                  <c:v>1.678E-2</c:v>
                </c:pt>
                <c:pt idx="10788">
                  <c:v>1.694E-2</c:v>
                </c:pt>
                <c:pt idx="10789">
                  <c:v>1.72E-2</c:v>
                </c:pt>
                <c:pt idx="10790">
                  <c:v>1.746E-2</c:v>
                </c:pt>
                <c:pt idx="10791">
                  <c:v>1.7729999999999999E-2</c:v>
                </c:pt>
                <c:pt idx="10792">
                  <c:v>1.7940000000000001E-2</c:v>
                </c:pt>
                <c:pt idx="10793">
                  <c:v>1.8100000000000002E-2</c:v>
                </c:pt>
                <c:pt idx="10794">
                  <c:v>1.8360000000000001E-2</c:v>
                </c:pt>
                <c:pt idx="10795">
                  <c:v>1.8620000000000001E-2</c:v>
                </c:pt>
                <c:pt idx="10796">
                  <c:v>1.8780000000000002E-2</c:v>
                </c:pt>
                <c:pt idx="10797">
                  <c:v>1.8939999999999999E-2</c:v>
                </c:pt>
                <c:pt idx="10798">
                  <c:v>1.9099999999999999E-2</c:v>
                </c:pt>
                <c:pt idx="10799">
                  <c:v>1.925E-2</c:v>
                </c:pt>
                <c:pt idx="10800">
                  <c:v>1.9310000000000001E-2</c:v>
                </c:pt>
                <c:pt idx="10801">
                  <c:v>1.9359999999999999E-2</c:v>
                </c:pt>
                <c:pt idx="10802">
                  <c:v>1.9359999999999999E-2</c:v>
                </c:pt>
                <c:pt idx="10803">
                  <c:v>1.9470000000000001E-2</c:v>
                </c:pt>
                <c:pt idx="10804">
                  <c:v>1.9519999999999999E-2</c:v>
                </c:pt>
                <c:pt idx="10805">
                  <c:v>1.9470000000000001E-2</c:v>
                </c:pt>
                <c:pt idx="10806">
                  <c:v>1.9359999999999999E-2</c:v>
                </c:pt>
                <c:pt idx="10807">
                  <c:v>1.9310000000000001E-2</c:v>
                </c:pt>
                <c:pt idx="10808">
                  <c:v>1.9310000000000001E-2</c:v>
                </c:pt>
                <c:pt idx="10809">
                  <c:v>1.9040000000000001E-2</c:v>
                </c:pt>
                <c:pt idx="10810">
                  <c:v>1.8939999999999999E-2</c:v>
                </c:pt>
                <c:pt idx="10811">
                  <c:v>1.883E-2</c:v>
                </c:pt>
                <c:pt idx="10812">
                  <c:v>1.8620000000000001E-2</c:v>
                </c:pt>
                <c:pt idx="10813">
                  <c:v>1.8409999999999999E-2</c:v>
                </c:pt>
                <c:pt idx="10814">
                  <c:v>1.8200000000000001E-2</c:v>
                </c:pt>
                <c:pt idx="10815">
                  <c:v>1.788E-2</c:v>
                </c:pt>
                <c:pt idx="10816">
                  <c:v>1.7729999999999999E-2</c:v>
                </c:pt>
                <c:pt idx="10817">
                  <c:v>1.746E-2</c:v>
                </c:pt>
                <c:pt idx="10818">
                  <c:v>1.7250000000000001E-2</c:v>
                </c:pt>
                <c:pt idx="10819">
                  <c:v>1.694E-2</c:v>
                </c:pt>
                <c:pt idx="10820">
                  <c:v>1.6570000000000001E-2</c:v>
                </c:pt>
                <c:pt idx="10821">
                  <c:v>1.6199999999999999E-2</c:v>
                </c:pt>
                <c:pt idx="10822">
                  <c:v>1.5879999999999998E-2</c:v>
                </c:pt>
                <c:pt idx="10823">
                  <c:v>1.5570000000000001E-2</c:v>
                </c:pt>
                <c:pt idx="10824">
                  <c:v>1.5299999999999999E-2</c:v>
                </c:pt>
                <c:pt idx="10825">
                  <c:v>1.4930000000000001E-2</c:v>
                </c:pt>
                <c:pt idx="10826">
                  <c:v>1.4619999999999999E-2</c:v>
                </c:pt>
                <c:pt idx="10827">
                  <c:v>1.435E-2</c:v>
                </c:pt>
                <c:pt idx="10828">
                  <c:v>1.3990000000000001E-2</c:v>
                </c:pt>
                <c:pt idx="10829">
                  <c:v>1.362E-2</c:v>
                </c:pt>
                <c:pt idx="10830">
                  <c:v>1.3350000000000001E-2</c:v>
                </c:pt>
                <c:pt idx="10831">
                  <c:v>1.304E-2</c:v>
                </c:pt>
                <c:pt idx="10832">
                  <c:v>1.2829999999999999E-2</c:v>
                </c:pt>
                <c:pt idx="10833">
                  <c:v>1.2619999999999999E-2</c:v>
                </c:pt>
                <c:pt idx="10834">
                  <c:v>1.24E-2</c:v>
                </c:pt>
                <c:pt idx="10835">
                  <c:v>1.214E-2</c:v>
                </c:pt>
                <c:pt idx="10836">
                  <c:v>1.1979999999999999E-2</c:v>
                </c:pt>
                <c:pt idx="10837">
                  <c:v>1.188E-2</c:v>
                </c:pt>
                <c:pt idx="10838">
                  <c:v>1.1610000000000001E-2</c:v>
                </c:pt>
                <c:pt idx="10839">
                  <c:v>1.1509999999999999E-2</c:v>
                </c:pt>
                <c:pt idx="10840">
                  <c:v>1.1509999999999999E-2</c:v>
                </c:pt>
                <c:pt idx="10841">
                  <c:v>1.146E-2</c:v>
                </c:pt>
                <c:pt idx="10842">
                  <c:v>1.146E-2</c:v>
                </c:pt>
                <c:pt idx="10843">
                  <c:v>1.146E-2</c:v>
                </c:pt>
                <c:pt idx="10844">
                  <c:v>1.1509999999999999E-2</c:v>
                </c:pt>
                <c:pt idx="10845">
                  <c:v>1.1560000000000001E-2</c:v>
                </c:pt>
                <c:pt idx="10846">
                  <c:v>1.167E-2</c:v>
                </c:pt>
                <c:pt idx="10847">
                  <c:v>1.1769999999999999E-2</c:v>
                </c:pt>
                <c:pt idx="10848">
                  <c:v>1.1979999999999999E-2</c:v>
                </c:pt>
                <c:pt idx="10849">
                  <c:v>1.225E-2</c:v>
                </c:pt>
                <c:pt idx="10850">
                  <c:v>1.2460000000000001E-2</c:v>
                </c:pt>
                <c:pt idx="10851">
                  <c:v>1.2670000000000001E-2</c:v>
                </c:pt>
                <c:pt idx="10852">
                  <c:v>1.298E-2</c:v>
                </c:pt>
                <c:pt idx="10853">
                  <c:v>1.32E-2</c:v>
                </c:pt>
                <c:pt idx="10854">
                  <c:v>1.3509999999999999E-2</c:v>
                </c:pt>
                <c:pt idx="10855">
                  <c:v>1.372E-2</c:v>
                </c:pt>
                <c:pt idx="10856">
                  <c:v>1.414E-2</c:v>
                </c:pt>
                <c:pt idx="10857">
                  <c:v>1.435E-2</c:v>
                </c:pt>
                <c:pt idx="10858">
                  <c:v>1.472E-2</c:v>
                </c:pt>
                <c:pt idx="10859">
                  <c:v>1.504E-2</c:v>
                </c:pt>
                <c:pt idx="10860">
                  <c:v>1.536E-2</c:v>
                </c:pt>
                <c:pt idx="10861">
                  <c:v>1.562E-2</c:v>
                </c:pt>
                <c:pt idx="10862">
                  <c:v>1.5939999999999999E-2</c:v>
                </c:pt>
                <c:pt idx="10863">
                  <c:v>1.6199999999999999E-2</c:v>
                </c:pt>
                <c:pt idx="10864">
                  <c:v>1.636E-2</c:v>
                </c:pt>
                <c:pt idx="10865">
                  <c:v>1.6670000000000001E-2</c:v>
                </c:pt>
                <c:pt idx="10866">
                  <c:v>1.6830000000000001E-2</c:v>
                </c:pt>
                <c:pt idx="10867">
                  <c:v>1.7090000000000001E-2</c:v>
                </c:pt>
                <c:pt idx="10868">
                  <c:v>1.7250000000000001E-2</c:v>
                </c:pt>
                <c:pt idx="10869">
                  <c:v>1.7409999999999998E-2</c:v>
                </c:pt>
                <c:pt idx="10870">
                  <c:v>1.7520000000000001E-2</c:v>
                </c:pt>
                <c:pt idx="10871">
                  <c:v>1.762E-2</c:v>
                </c:pt>
                <c:pt idx="10872">
                  <c:v>1.7780000000000001E-2</c:v>
                </c:pt>
                <c:pt idx="10873">
                  <c:v>1.7829999999999999E-2</c:v>
                </c:pt>
                <c:pt idx="10874">
                  <c:v>1.7989999999999999E-2</c:v>
                </c:pt>
                <c:pt idx="10875">
                  <c:v>1.8100000000000002E-2</c:v>
                </c:pt>
                <c:pt idx="10876">
                  <c:v>1.8149999999999999E-2</c:v>
                </c:pt>
                <c:pt idx="10877">
                  <c:v>1.8149999999999999E-2</c:v>
                </c:pt>
                <c:pt idx="10878">
                  <c:v>1.8200000000000001E-2</c:v>
                </c:pt>
                <c:pt idx="10879">
                  <c:v>1.8200000000000001E-2</c:v>
                </c:pt>
                <c:pt idx="10880">
                  <c:v>1.831E-2</c:v>
                </c:pt>
                <c:pt idx="10881">
                  <c:v>1.8360000000000001E-2</c:v>
                </c:pt>
                <c:pt idx="10882">
                  <c:v>1.8409999999999999E-2</c:v>
                </c:pt>
                <c:pt idx="10883">
                  <c:v>1.8460000000000001E-2</c:v>
                </c:pt>
                <c:pt idx="10884">
                  <c:v>1.8679999999999999E-2</c:v>
                </c:pt>
                <c:pt idx="10885">
                  <c:v>1.873E-2</c:v>
                </c:pt>
                <c:pt idx="10886">
                  <c:v>1.8780000000000002E-2</c:v>
                </c:pt>
                <c:pt idx="10887">
                  <c:v>1.8890000000000001E-2</c:v>
                </c:pt>
                <c:pt idx="10888">
                  <c:v>1.9099999999999999E-2</c:v>
                </c:pt>
                <c:pt idx="10889">
                  <c:v>1.9099999999999999E-2</c:v>
                </c:pt>
                <c:pt idx="10890">
                  <c:v>1.9359999999999999E-2</c:v>
                </c:pt>
                <c:pt idx="10891">
                  <c:v>1.9470000000000001E-2</c:v>
                </c:pt>
                <c:pt idx="10892">
                  <c:v>1.9779999999999999E-2</c:v>
                </c:pt>
                <c:pt idx="10893">
                  <c:v>1.9890000000000001E-2</c:v>
                </c:pt>
                <c:pt idx="10894">
                  <c:v>2.0199999999999999E-2</c:v>
                </c:pt>
                <c:pt idx="10895">
                  <c:v>2.0410000000000001E-2</c:v>
                </c:pt>
                <c:pt idx="10896">
                  <c:v>2.052E-2</c:v>
                </c:pt>
                <c:pt idx="10897">
                  <c:v>2.078E-2</c:v>
                </c:pt>
                <c:pt idx="10898">
                  <c:v>2.0990000000000002E-2</c:v>
                </c:pt>
                <c:pt idx="10899">
                  <c:v>2.1149999999999999E-2</c:v>
                </c:pt>
                <c:pt idx="10900">
                  <c:v>2.1309999999999999E-2</c:v>
                </c:pt>
                <c:pt idx="10901">
                  <c:v>2.1569999999999999E-2</c:v>
                </c:pt>
                <c:pt idx="10902">
                  <c:v>2.1680000000000001E-2</c:v>
                </c:pt>
                <c:pt idx="10903">
                  <c:v>2.1780000000000001E-2</c:v>
                </c:pt>
                <c:pt idx="10904">
                  <c:v>2.1940000000000001E-2</c:v>
                </c:pt>
                <c:pt idx="10905">
                  <c:v>2.205E-2</c:v>
                </c:pt>
                <c:pt idx="10906">
                  <c:v>2.2100000000000002E-2</c:v>
                </c:pt>
                <c:pt idx="10907">
                  <c:v>2.205E-2</c:v>
                </c:pt>
                <c:pt idx="10908">
                  <c:v>2.2100000000000002E-2</c:v>
                </c:pt>
                <c:pt idx="10909">
                  <c:v>2.215E-2</c:v>
                </c:pt>
                <c:pt idx="10910">
                  <c:v>2.2100000000000002E-2</c:v>
                </c:pt>
                <c:pt idx="10911">
                  <c:v>2.1989999999999999E-2</c:v>
                </c:pt>
                <c:pt idx="10912">
                  <c:v>2.1839999999999998E-2</c:v>
                </c:pt>
                <c:pt idx="10913">
                  <c:v>2.1839999999999998E-2</c:v>
                </c:pt>
                <c:pt idx="10914">
                  <c:v>2.1729999999999999E-2</c:v>
                </c:pt>
                <c:pt idx="10915">
                  <c:v>2.147E-2</c:v>
                </c:pt>
                <c:pt idx="10916">
                  <c:v>2.1309999999999999E-2</c:v>
                </c:pt>
                <c:pt idx="10917">
                  <c:v>2.1049999999999999E-2</c:v>
                </c:pt>
                <c:pt idx="10918">
                  <c:v>2.0729999999999998E-2</c:v>
                </c:pt>
                <c:pt idx="10919">
                  <c:v>2.0469999999999999E-2</c:v>
                </c:pt>
                <c:pt idx="10920">
                  <c:v>2.0199999999999999E-2</c:v>
                </c:pt>
                <c:pt idx="10921">
                  <c:v>1.9990000000000001E-2</c:v>
                </c:pt>
                <c:pt idx="10922">
                  <c:v>1.9619999999999999E-2</c:v>
                </c:pt>
                <c:pt idx="10923">
                  <c:v>1.9310000000000001E-2</c:v>
                </c:pt>
                <c:pt idx="10924">
                  <c:v>1.899E-2</c:v>
                </c:pt>
                <c:pt idx="10925">
                  <c:v>1.8780000000000002E-2</c:v>
                </c:pt>
                <c:pt idx="10926">
                  <c:v>1.8409999999999999E-2</c:v>
                </c:pt>
                <c:pt idx="10927">
                  <c:v>1.804E-2</c:v>
                </c:pt>
                <c:pt idx="10928">
                  <c:v>1.7780000000000001E-2</c:v>
                </c:pt>
                <c:pt idx="10929">
                  <c:v>1.7409999999999998E-2</c:v>
                </c:pt>
                <c:pt idx="10930">
                  <c:v>1.7090000000000001E-2</c:v>
                </c:pt>
                <c:pt idx="10931">
                  <c:v>1.678E-2</c:v>
                </c:pt>
                <c:pt idx="10932">
                  <c:v>1.6619999999999999E-2</c:v>
                </c:pt>
                <c:pt idx="10933">
                  <c:v>1.6299999999999999E-2</c:v>
                </c:pt>
                <c:pt idx="10934">
                  <c:v>1.5879999999999998E-2</c:v>
                </c:pt>
                <c:pt idx="10935">
                  <c:v>1.567E-2</c:v>
                </c:pt>
                <c:pt idx="10936">
                  <c:v>1.541E-2</c:v>
                </c:pt>
                <c:pt idx="10937">
                  <c:v>1.5089999999999999E-2</c:v>
                </c:pt>
                <c:pt idx="10938">
                  <c:v>1.4880000000000001E-2</c:v>
                </c:pt>
                <c:pt idx="10939">
                  <c:v>1.457E-2</c:v>
                </c:pt>
                <c:pt idx="10940">
                  <c:v>1.435E-2</c:v>
                </c:pt>
                <c:pt idx="10941">
                  <c:v>1.409E-2</c:v>
                </c:pt>
                <c:pt idx="10942">
                  <c:v>1.388E-2</c:v>
                </c:pt>
                <c:pt idx="10943">
                  <c:v>1.362E-2</c:v>
                </c:pt>
                <c:pt idx="10944">
                  <c:v>1.341E-2</c:v>
                </c:pt>
                <c:pt idx="10945">
                  <c:v>1.32E-2</c:v>
                </c:pt>
                <c:pt idx="10946">
                  <c:v>1.3089999999999999E-2</c:v>
                </c:pt>
                <c:pt idx="10947">
                  <c:v>1.2880000000000001E-2</c:v>
                </c:pt>
                <c:pt idx="10948">
                  <c:v>1.2829999999999999E-2</c:v>
                </c:pt>
                <c:pt idx="10949">
                  <c:v>1.2670000000000001E-2</c:v>
                </c:pt>
                <c:pt idx="10950">
                  <c:v>1.2670000000000001E-2</c:v>
                </c:pt>
                <c:pt idx="10951">
                  <c:v>1.251E-2</c:v>
                </c:pt>
                <c:pt idx="10952">
                  <c:v>1.256E-2</c:v>
                </c:pt>
                <c:pt idx="10953">
                  <c:v>1.251E-2</c:v>
                </c:pt>
                <c:pt idx="10954">
                  <c:v>1.251E-2</c:v>
                </c:pt>
                <c:pt idx="10955">
                  <c:v>1.2670000000000001E-2</c:v>
                </c:pt>
                <c:pt idx="10956">
                  <c:v>1.2670000000000001E-2</c:v>
                </c:pt>
                <c:pt idx="10957">
                  <c:v>1.277E-2</c:v>
                </c:pt>
                <c:pt idx="10958">
                  <c:v>1.304E-2</c:v>
                </c:pt>
                <c:pt idx="10959">
                  <c:v>1.32E-2</c:v>
                </c:pt>
                <c:pt idx="10960">
                  <c:v>1.3350000000000001E-2</c:v>
                </c:pt>
                <c:pt idx="10961">
                  <c:v>1.3769999999999999E-2</c:v>
                </c:pt>
                <c:pt idx="10962">
                  <c:v>1.3990000000000001E-2</c:v>
                </c:pt>
                <c:pt idx="10963">
                  <c:v>1.4409999999999999E-2</c:v>
                </c:pt>
                <c:pt idx="10964">
                  <c:v>1.4670000000000001E-2</c:v>
                </c:pt>
                <c:pt idx="10965">
                  <c:v>1.5089999999999999E-2</c:v>
                </c:pt>
                <c:pt idx="10966">
                  <c:v>1.5570000000000001E-2</c:v>
                </c:pt>
                <c:pt idx="10967">
                  <c:v>1.5939999999999999E-2</c:v>
                </c:pt>
                <c:pt idx="10968">
                  <c:v>1.6459999999999999E-2</c:v>
                </c:pt>
                <c:pt idx="10969">
                  <c:v>1.678E-2</c:v>
                </c:pt>
                <c:pt idx="10970">
                  <c:v>1.7309999999999999E-2</c:v>
                </c:pt>
                <c:pt idx="10971">
                  <c:v>1.7670000000000002E-2</c:v>
                </c:pt>
                <c:pt idx="10972">
                  <c:v>1.8249999999999999E-2</c:v>
                </c:pt>
                <c:pt idx="10973">
                  <c:v>1.857E-2</c:v>
                </c:pt>
                <c:pt idx="10974">
                  <c:v>1.8939999999999999E-2</c:v>
                </c:pt>
                <c:pt idx="10975">
                  <c:v>1.9310000000000001E-2</c:v>
                </c:pt>
                <c:pt idx="10976">
                  <c:v>1.9619999999999999E-2</c:v>
                </c:pt>
                <c:pt idx="10977">
                  <c:v>1.9939999999999999E-2</c:v>
                </c:pt>
                <c:pt idx="10978">
                  <c:v>2.01E-2</c:v>
                </c:pt>
                <c:pt idx="10979">
                  <c:v>2.0310000000000002E-2</c:v>
                </c:pt>
                <c:pt idx="10980">
                  <c:v>2.0469999999999999E-2</c:v>
                </c:pt>
                <c:pt idx="10981">
                  <c:v>2.052E-2</c:v>
                </c:pt>
                <c:pt idx="10982">
                  <c:v>2.0570000000000001E-2</c:v>
                </c:pt>
                <c:pt idx="10983">
                  <c:v>2.0570000000000001E-2</c:v>
                </c:pt>
                <c:pt idx="10984">
                  <c:v>2.0410000000000001E-2</c:v>
                </c:pt>
                <c:pt idx="10985">
                  <c:v>2.0150000000000001E-2</c:v>
                </c:pt>
                <c:pt idx="10986">
                  <c:v>1.9990000000000001E-2</c:v>
                </c:pt>
                <c:pt idx="10987">
                  <c:v>1.9779999999999999E-2</c:v>
                </c:pt>
                <c:pt idx="10988">
                  <c:v>1.941E-2</c:v>
                </c:pt>
                <c:pt idx="10989">
                  <c:v>1.899E-2</c:v>
                </c:pt>
                <c:pt idx="10990">
                  <c:v>1.8620000000000001E-2</c:v>
                </c:pt>
                <c:pt idx="10991">
                  <c:v>1.7989999999999999E-2</c:v>
                </c:pt>
                <c:pt idx="10992">
                  <c:v>1.746E-2</c:v>
                </c:pt>
                <c:pt idx="10993">
                  <c:v>1.6830000000000001E-2</c:v>
                </c:pt>
                <c:pt idx="10994">
                  <c:v>1.6250000000000001E-2</c:v>
                </c:pt>
                <c:pt idx="10995">
                  <c:v>1.562E-2</c:v>
                </c:pt>
                <c:pt idx="10996">
                  <c:v>1.504E-2</c:v>
                </c:pt>
                <c:pt idx="10997">
                  <c:v>1.4409999999999999E-2</c:v>
                </c:pt>
                <c:pt idx="10998">
                  <c:v>1.3769999999999999E-2</c:v>
                </c:pt>
                <c:pt idx="10999">
                  <c:v>1.3089999999999999E-2</c:v>
                </c:pt>
                <c:pt idx="11000">
                  <c:v>1.2619999999999999E-2</c:v>
                </c:pt>
                <c:pt idx="11001">
                  <c:v>1.188E-2</c:v>
                </c:pt>
                <c:pt idx="11002">
                  <c:v>1.14E-2</c:v>
                </c:pt>
                <c:pt idx="11003">
                  <c:v>1.098E-2</c:v>
                </c:pt>
                <c:pt idx="11004">
                  <c:v>1.051E-2</c:v>
                </c:pt>
                <c:pt idx="11005">
                  <c:v>1.0030000000000001E-2</c:v>
                </c:pt>
                <c:pt idx="11006">
                  <c:v>9.7699999999999992E-3</c:v>
                </c:pt>
                <c:pt idx="11007">
                  <c:v>9.4500000000000001E-3</c:v>
                </c:pt>
                <c:pt idx="11008">
                  <c:v>9.2999999999999992E-3</c:v>
                </c:pt>
                <c:pt idx="11009">
                  <c:v>9.1400000000000006E-3</c:v>
                </c:pt>
                <c:pt idx="11010">
                  <c:v>9.1900000000000003E-3</c:v>
                </c:pt>
                <c:pt idx="11011">
                  <c:v>9.1400000000000006E-3</c:v>
                </c:pt>
                <c:pt idx="11012">
                  <c:v>9.2999999999999992E-3</c:v>
                </c:pt>
                <c:pt idx="11013">
                  <c:v>9.4500000000000001E-3</c:v>
                </c:pt>
                <c:pt idx="11014">
                  <c:v>9.7199999999999995E-3</c:v>
                </c:pt>
                <c:pt idx="11015">
                  <c:v>1.009E-2</c:v>
                </c:pt>
                <c:pt idx="11016">
                  <c:v>1.056E-2</c:v>
                </c:pt>
                <c:pt idx="11017">
                  <c:v>1.093E-2</c:v>
                </c:pt>
                <c:pt idx="11018">
                  <c:v>1.1509999999999999E-2</c:v>
                </c:pt>
                <c:pt idx="11019">
                  <c:v>1.204E-2</c:v>
                </c:pt>
                <c:pt idx="11020">
                  <c:v>1.2619999999999999E-2</c:v>
                </c:pt>
                <c:pt idx="11021">
                  <c:v>1.3299999999999999E-2</c:v>
                </c:pt>
                <c:pt idx="11022">
                  <c:v>1.388E-2</c:v>
                </c:pt>
                <c:pt idx="11023">
                  <c:v>1.457E-2</c:v>
                </c:pt>
                <c:pt idx="11024">
                  <c:v>1.536E-2</c:v>
                </c:pt>
                <c:pt idx="11025">
                  <c:v>1.6199999999999999E-2</c:v>
                </c:pt>
                <c:pt idx="11026">
                  <c:v>1.6830000000000001E-2</c:v>
                </c:pt>
                <c:pt idx="11027">
                  <c:v>1.7520000000000001E-2</c:v>
                </c:pt>
                <c:pt idx="11028">
                  <c:v>1.8200000000000001E-2</c:v>
                </c:pt>
                <c:pt idx="11029">
                  <c:v>1.883E-2</c:v>
                </c:pt>
                <c:pt idx="11030">
                  <c:v>1.9359999999999999E-2</c:v>
                </c:pt>
                <c:pt idx="11031">
                  <c:v>1.9939999999999999E-2</c:v>
                </c:pt>
                <c:pt idx="11032">
                  <c:v>2.036E-2</c:v>
                </c:pt>
                <c:pt idx="11033">
                  <c:v>2.078E-2</c:v>
                </c:pt>
                <c:pt idx="11034">
                  <c:v>2.1260000000000001E-2</c:v>
                </c:pt>
                <c:pt idx="11035">
                  <c:v>2.1520000000000001E-2</c:v>
                </c:pt>
                <c:pt idx="11036">
                  <c:v>2.1780000000000001E-2</c:v>
                </c:pt>
                <c:pt idx="11037">
                  <c:v>2.1989999999999999E-2</c:v>
                </c:pt>
                <c:pt idx="11038">
                  <c:v>2.215E-2</c:v>
                </c:pt>
                <c:pt idx="11039">
                  <c:v>2.2210000000000001E-2</c:v>
                </c:pt>
                <c:pt idx="11040">
                  <c:v>2.2259999999999999E-2</c:v>
                </c:pt>
                <c:pt idx="11041">
                  <c:v>2.2259999999999999E-2</c:v>
                </c:pt>
                <c:pt idx="11042">
                  <c:v>2.2210000000000001E-2</c:v>
                </c:pt>
                <c:pt idx="11043">
                  <c:v>2.215E-2</c:v>
                </c:pt>
                <c:pt idx="11044">
                  <c:v>2.1940000000000001E-2</c:v>
                </c:pt>
                <c:pt idx="11045">
                  <c:v>2.1839999999999998E-2</c:v>
                </c:pt>
                <c:pt idx="11046">
                  <c:v>2.1520000000000001E-2</c:v>
                </c:pt>
                <c:pt idx="11047">
                  <c:v>2.1309999999999999E-2</c:v>
                </c:pt>
                <c:pt idx="11048">
                  <c:v>2.1149999999999999E-2</c:v>
                </c:pt>
                <c:pt idx="11049">
                  <c:v>2.094E-2</c:v>
                </c:pt>
                <c:pt idx="11050">
                  <c:v>2.0729999999999998E-2</c:v>
                </c:pt>
                <c:pt idx="11051">
                  <c:v>2.0469999999999999E-2</c:v>
                </c:pt>
                <c:pt idx="11052">
                  <c:v>2.036E-2</c:v>
                </c:pt>
                <c:pt idx="11053">
                  <c:v>2.0199999999999999E-2</c:v>
                </c:pt>
                <c:pt idx="11054">
                  <c:v>1.9990000000000001E-2</c:v>
                </c:pt>
                <c:pt idx="11055">
                  <c:v>1.9939999999999999E-2</c:v>
                </c:pt>
                <c:pt idx="11056">
                  <c:v>1.9890000000000001E-2</c:v>
                </c:pt>
                <c:pt idx="11057">
                  <c:v>1.9939999999999999E-2</c:v>
                </c:pt>
                <c:pt idx="11058">
                  <c:v>1.9990000000000001E-2</c:v>
                </c:pt>
                <c:pt idx="11059">
                  <c:v>1.9990000000000001E-2</c:v>
                </c:pt>
                <c:pt idx="11060">
                  <c:v>2.026E-2</c:v>
                </c:pt>
                <c:pt idx="11061">
                  <c:v>2.0410000000000001E-2</c:v>
                </c:pt>
                <c:pt idx="11062">
                  <c:v>2.0729999999999998E-2</c:v>
                </c:pt>
                <c:pt idx="11063">
                  <c:v>2.1049999999999999E-2</c:v>
                </c:pt>
                <c:pt idx="11064">
                  <c:v>2.1309999999999999E-2</c:v>
                </c:pt>
                <c:pt idx="11065">
                  <c:v>2.1680000000000001E-2</c:v>
                </c:pt>
                <c:pt idx="11066">
                  <c:v>2.2100000000000002E-2</c:v>
                </c:pt>
                <c:pt idx="11067">
                  <c:v>2.247E-2</c:v>
                </c:pt>
                <c:pt idx="11068">
                  <c:v>2.2839999999999999E-2</c:v>
                </c:pt>
                <c:pt idx="11069">
                  <c:v>2.3210000000000001E-2</c:v>
                </c:pt>
                <c:pt idx="11070">
                  <c:v>2.3789999999999999E-2</c:v>
                </c:pt>
                <c:pt idx="11071">
                  <c:v>2.4160000000000001E-2</c:v>
                </c:pt>
                <c:pt idx="11072">
                  <c:v>2.4629999999999999E-2</c:v>
                </c:pt>
                <c:pt idx="11073">
                  <c:v>2.5100000000000001E-2</c:v>
                </c:pt>
                <c:pt idx="11074">
                  <c:v>2.547E-2</c:v>
                </c:pt>
                <c:pt idx="11075">
                  <c:v>2.5680000000000001E-2</c:v>
                </c:pt>
                <c:pt idx="11076">
                  <c:v>2.6100000000000002E-2</c:v>
                </c:pt>
                <c:pt idx="11077">
                  <c:v>2.6370000000000001E-2</c:v>
                </c:pt>
                <c:pt idx="11078">
                  <c:v>2.6679999999999999E-2</c:v>
                </c:pt>
                <c:pt idx="11079">
                  <c:v>2.674E-2</c:v>
                </c:pt>
                <c:pt idx="11080">
                  <c:v>2.6950000000000002E-2</c:v>
                </c:pt>
                <c:pt idx="11081">
                  <c:v>2.7050000000000001E-2</c:v>
                </c:pt>
                <c:pt idx="11082">
                  <c:v>2.716E-2</c:v>
                </c:pt>
                <c:pt idx="11083">
                  <c:v>2.716E-2</c:v>
                </c:pt>
                <c:pt idx="11084">
                  <c:v>2.7109999999999999E-2</c:v>
                </c:pt>
                <c:pt idx="11085">
                  <c:v>2.7E-2</c:v>
                </c:pt>
                <c:pt idx="11086">
                  <c:v>2.6950000000000002E-2</c:v>
                </c:pt>
                <c:pt idx="11087">
                  <c:v>2.6679999999999999E-2</c:v>
                </c:pt>
                <c:pt idx="11088">
                  <c:v>2.647E-2</c:v>
                </c:pt>
                <c:pt idx="11089">
                  <c:v>2.6259999999999999E-2</c:v>
                </c:pt>
                <c:pt idx="11090">
                  <c:v>2.605E-2</c:v>
                </c:pt>
                <c:pt idx="11091">
                  <c:v>2.579E-2</c:v>
                </c:pt>
                <c:pt idx="11092">
                  <c:v>2.547E-2</c:v>
                </c:pt>
                <c:pt idx="11093">
                  <c:v>2.5159999999999998E-2</c:v>
                </c:pt>
                <c:pt idx="11094">
                  <c:v>2.4840000000000001E-2</c:v>
                </c:pt>
                <c:pt idx="11095">
                  <c:v>2.4580000000000001E-2</c:v>
                </c:pt>
                <c:pt idx="11096">
                  <c:v>2.426E-2</c:v>
                </c:pt>
                <c:pt idx="11097">
                  <c:v>2.4E-2</c:v>
                </c:pt>
                <c:pt idx="11098">
                  <c:v>2.3630000000000002E-2</c:v>
                </c:pt>
                <c:pt idx="11099">
                  <c:v>2.3470000000000001E-2</c:v>
                </c:pt>
                <c:pt idx="11100">
                  <c:v>2.3310000000000001E-2</c:v>
                </c:pt>
                <c:pt idx="11101">
                  <c:v>2.3E-2</c:v>
                </c:pt>
                <c:pt idx="11102">
                  <c:v>2.2839999999999999E-2</c:v>
                </c:pt>
                <c:pt idx="11103">
                  <c:v>2.2630000000000001E-2</c:v>
                </c:pt>
                <c:pt idx="11104">
                  <c:v>2.2419999999999999E-2</c:v>
                </c:pt>
                <c:pt idx="11105">
                  <c:v>2.2360000000000001E-2</c:v>
                </c:pt>
                <c:pt idx="11106">
                  <c:v>2.215E-2</c:v>
                </c:pt>
                <c:pt idx="11107">
                  <c:v>2.215E-2</c:v>
                </c:pt>
                <c:pt idx="11108">
                  <c:v>2.1989999999999999E-2</c:v>
                </c:pt>
                <c:pt idx="11109">
                  <c:v>2.189E-2</c:v>
                </c:pt>
                <c:pt idx="11110">
                  <c:v>2.189E-2</c:v>
                </c:pt>
                <c:pt idx="11111">
                  <c:v>2.1780000000000001E-2</c:v>
                </c:pt>
                <c:pt idx="11112">
                  <c:v>2.1780000000000001E-2</c:v>
                </c:pt>
                <c:pt idx="11113">
                  <c:v>2.1569999999999999E-2</c:v>
                </c:pt>
                <c:pt idx="11114">
                  <c:v>2.1520000000000001E-2</c:v>
                </c:pt>
                <c:pt idx="11115">
                  <c:v>2.147E-2</c:v>
                </c:pt>
                <c:pt idx="11116">
                  <c:v>2.1360000000000001E-2</c:v>
                </c:pt>
                <c:pt idx="11117">
                  <c:v>2.12E-2</c:v>
                </c:pt>
                <c:pt idx="11118">
                  <c:v>2.1049999999999999E-2</c:v>
                </c:pt>
                <c:pt idx="11119">
                  <c:v>2.0840000000000001E-2</c:v>
                </c:pt>
                <c:pt idx="11120">
                  <c:v>2.0619999999999999E-2</c:v>
                </c:pt>
                <c:pt idx="11121">
                  <c:v>2.0410000000000001E-2</c:v>
                </c:pt>
                <c:pt idx="11122">
                  <c:v>2.0199999999999999E-2</c:v>
                </c:pt>
                <c:pt idx="11123">
                  <c:v>1.9939999999999999E-2</c:v>
                </c:pt>
                <c:pt idx="11124">
                  <c:v>1.968E-2</c:v>
                </c:pt>
                <c:pt idx="11125">
                  <c:v>1.9359999999999999E-2</c:v>
                </c:pt>
                <c:pt idx="11126">
                  <c:v>1.899E-2</c:v>
                </c:pt>
                <c:pt idx="11127">
                  <c:v>1.873E-2</c:v>
                </c:pt>
                <c:pt idx="11128">
                  <c:v>1.831E-2</c:v>
                </c:pt>
                <c:pt idx="11129">
                  <c:v>1.804E-2</c:v>
                </c:pt>
                <c:pt idx="11130">
                  <c:v>1.7569999999999999E-2</c:v>
                </c:pt>
                <c:pt idx="11131">
                  <c:v>1.7250000000000001E-2</c:v>
                </c:pt>
                <c:pt idx="11132">
                  <c:v>1.694E-2</c:v>
                </c:pt>
                <c:pt idx="11133">
                  <c:v>1.6410000000000001E-2</c:v>
                </c:pt>
                <c:pt idx="11134">
                  <c:v>1.6150000000000001E-2</c:v>
                </c:pt>
                <c:pt idx="11135">
                  <c:v>1.5720000000000001E-2</c:v>
                </c:pt>
                <c:pt idx="11136">
                  <c:v>1.536E-2</c:v>
                </c:pt>
                <c:pt idx="11137">
                  <c:v>1.5089999999999999E-2</c:v>
                </c:pt>
                <c:pt idx="11138">
                  <c:v>1.478E-2</c:v>
                </c:pt>
                <c:pt idx="11139">
                  <c:v>1.451E-2</c:v>
                </c:pt>
                <c:pt idx="11140">
                  <c:v>1.43E-2</c:v>
                </c:pt>
                <c:pt idx="11141">
                  <c:v>1.404E-2</c:v>
                </c:pt>
                <c:pt idx="11142">
                  <c:v>1.388E-2</c:v>
                </c:pt>
                <c:pt idx="11143">
                  <c:v>1.367E-2</c:v>
                </c:pt>
                <c:pt idx="11144">
                  <c:v>1.3559999999999999E-2</c:v>
                </c:pt>
                <c:pt idx="11145">
                  <c:v>1.346E-2</c:v>
                </c:pt>
                <c:pt idx="11146">
                  <c:v>1.341E-2</c:v>
                </c:pt>
                <c:pt idx="11147">
                  <c:v>1.3350000000000001E-2</c:v>
                </c:pt>
                <c:pt idx="11148">
                  <c:v>1.341E-2</c:v>
                </c:pt>
                <c:pt idx="11149">
                  <c:v>1.3350000000000001E-2</c:v>
                </c:pt>
                <c:pt idx="11150">
                  <c:v>1.3350000000000001E-2</c:v>
                </c:pt>
                <c:pt idx="11151">
                  <c:v>1.341E-2</c:v>
                </c:pt>
                <c:pt idx="11152">
                  <c:v>1.3509999999999999E-2</c:v>
                </c:pt>
                <c:pt idx="11153">
                  <c:v>1.3559999999999999E-2</c:v>
                </c:pt>
                <c:pt idx="11154">
                  <c:v>1.362E-2</c:v>
                </c:pt>
                <c:pt idx="11155">
                  <c:v>1.367E-2</c:v>
                </c:pt>
                <c:pt idx="11156">
                  <c:v>1.388E-2</c:v>
                </c:pt>
                <c:pt idx="11157">
                  <c:v>1.3990000000000001E-2</c:v>
                </c:pt>
                <c:pt idx="11158">
                  <c:v>1.404E-2</c:v>
                </c:pt>
                <c:pt idx="11159">
                  <c:v>1.404E-2</c:v>
                </c:pt>
                <c:pt idx="11160">
                  <c:v>1.4250000000000001E-2</c:v>
                </c:pt>
                <c:pt idx="11161">
                  <c:v>1.4250000000000001E-2</c:v>
                </c:pt>
                <c:pt idx="11162">
                  <c:v>1.43E-2</c:v>
                </c:pt>
                <c:pt idx="11163">
                  <c:v>1.43E-2</c:v>
                </c:pt>
                <c:pt idx="11164">
                  <c:v>1.435E-2</c:v>
                </c:pt>
                <c:pt idx="11165">
                  <c:v>1.4409999999999999E-2</c:v>
                </c:pt>
                <c:pt idx="11166">
                  <c:v>1.4409999999999999E-2</c:v>
                </c:pt>
                <c:pt idx="11167">
                  <c:v>1.4409999999999999E-2</c:v>
                </c:pt>
                <c:pt idx="11168">
                  <c:v>1.4409999999999999E-2</c:v>
                </c:pt>
                <c:pt idx="11169">
                  <c:v>1.43E-2</c:v>
                </c:pt>
                <c:pt idx="11170">
                  <c:v>1.4200000000000001E-2</c:v>
                </c:pt>
                <c:pt idx="11171">
                  <c:v>1.414E-2</c:v>
                </c:pt>
                <c:pt idx="11172">
                  <c:v>1.404E-2</c:v>
                </c:pt>
                <c:pt idx="11173">
                  <c:v>1.3990000000000001E-2</c:v>
                </c:pt>
                <c:pt idx="11174">
                  <c:v>1.383E-2</c:v>
                </c:pt>
                <c:pt idx="11175">
                  <c:v>1.362E-2</c:v>
                </c:pt>
                <c:pt idx="11176">
                  <c:v>1.3509999999999999E-2</c:v>
                </c:pt>
                <c:pt idx="11177">
                  <c:v>1.341E-2</c:v>
                </c:pt>
                <c:pt idx="11178">
                  <c:v>1.3299999999999999E-2</c:v>
                </c:pt>
                <c:pt idx="11179">
                  <c:v>1.304E-2</c:v>
                </c:pt>
                <c:pt idx="11180">
                  <c:v>1.2930000000000001E-2</c:v>
                </c:pt>
                <c:pt idx="11181">
                  <c:v>1.2880000000000001E-2</c:v>
                </c:pt>
                <c:pt idx="11182">
                  <c:v>1.277E-2</c:v>
                </c:pt>
                <c:pt idx="11183">
                  <c:v>1.2619999999999999E-2</c:v>
                </c:pt>
                <c:pt idx="11184">
                  <c:v>1.256E-2</c:v>
                </c:pt>
                <c:pt idx="11185">
                  <c:v>1.2460000000000001E-2</c:v>
                </c:pt>
                <c:pt idx="11186">
                  <c:v>1.24E-2</c:v>
                </c:pt>
                <c:pt idx="11187">
                  <c:v>1.23E-2</c:v>
                </c:pt>
                <c:pt idx="11188">
                  <c:v>1.24E-2</c:v>
                </c:pt>
                <c:pt idx="11189">
                  <c:v>1.23E-2</c:v>
                </c:pt>
                <c:pt idx="11190">
                  <c:v>1.24E-2</c:v>
                </c:pt>
                <c:pt idx="11191">
                  <c:v>1.235E-2</c:v>
                </c:pt>
                <c:pt idx="11192">
                  <c:v>1.256E-2</c:v>
                </c:pt>
                <c:pt idx="11193">
                  <c:v>1.251E-2</c:v>
                </c:pt>
                <c:pt idx="11194">
                  <c:v>1.2670000000000001E-2</c:v>
                </c:pt>
                <c:pt idx="11195">
                  <c:v>1.2829999999999999E-2</c:v>
                </c:pt>
                <c:pt idx="11196">
                  <c:v>1.2930000000000001E-2</c:v>
                </c:pt>
                <c:pt idx="11197">
                  <c:v>1.3089999999999999E-2</c:v>
                </c:pt>
                <c:pt idx="11198">
                  <c:v>1.341E-2</c:v>
                </c:pt>
                <c:pt idx="11199">
                  <c:v>1.3559999999999999E-2</c:v>
                </c:pt>
                <c:pt idx="11200">
                  <c:v>1.388E-2</c:v>
                </c:pt>
                <c:pt idx="11201">
                  <c:v>1.409E-2</c:v>
                </c:pt>
                <c:pt idx="11202">
                  <c:v>1.43E-2</c:v>
                </c:pt>
                <c:pt idx="11203">
                  <c:v>1.451E-2</c:v>
                </c:pt>
                <c:pt idx="11204">
                  <c:v>1.4880000000000001E-2</c:v>
                </c:pt>
                <c:pt idx="11205">
                  <c:v>1.504E-2</c:v>
                </c:pt>
                <c:pt idx="11206">
                  <c:v>1.541E-2</c:v>
                </c:pt>
                <c:pt idx="11207">
                  <c:v>1.5570000000000001E-2</c:v>
                </c:pt>
                <c:pt idx="11208">
                  <c:v>1.5879999999999998E-2</c:v>
                </c:pt>
                <c:pt idx="11209">
                  <c:v>1.5990000000000001E-2</c:v>
                </c:pt>
                <c:pt idx="11210">
                  <c:v>1.636E-2</c:v>
                </c:pt>
                <c:pt idx="11211">
                  <c:v>1.6459999999999999E-2</c:v>
                </c:pt>
                <c:pt idx="11212">
                  <c:v>1.6670000000000001E-2</c:v>
                </c:pt>
                <c:pt idx="11213">
                  <c:v>1.6830000000000001E-2</c:v>
                </c:pt>
                <c:pt idx="11214">
                  <c:v>1.6990000000000002E-2</c:v>
                </c:pt>
                <c:pt idx="11215">
                  <c:v>1.7149999999999999E-2</c:v>
                </c:pt>
                <c:pt idx="11216">
                  <c:v>1.7250000000000001E-2</c:v>
                </c:pt>
                <c:pt idx="11217">
                  <c:v>1.736E-2</c:v>
                </c:pt>
                <c:pt idx="11218">
                  <c:v>1.746E-2</c:v>
                </c:pt>
                <c:pt idx="11219">
                  <c:v>1.746E-2</c:v>
                </c:pt>
                <c:pt idx="11220">
                  <c:v>1.746E-2</c:v>
                </c:pt>
                <c:pt idx="11221">
                  <c:v>1.746E-2</c:v>
                </c:pt>
                <c:pt idx="11222">
                  <c:v>1.7409999999999998E-2</c:v>
                </c:pt>
                <c:pt idx="11223">
                  <c:v>1.7309999999999999E-2</c:v>
                </c:pt>
                <c:pt idx="11224">
                  <c:v>1.746E-2</c:v>
                </c:pt>
                <c:pt idx="11225">
                  <c:v>1.7309999999999999E-2</c:v>
                </c:pt>
                <c:pt idx="11226">
                  <c:v>1.7250000000000001E-2</c:v>
                </c:pt>
                <c:pt idx="11227">
                  <c:v>1.7090000000000001E-2</c:v>
                </c:pt>
                <c:pt idx="11228">
                  <c:v>1.704E-2</c:v>
                </c:pt>
                <c:pt idx="11229">
                  <c:v>1.694E-2</c:v>
                </c:pt>
                <c:pt idx="11230">
                  <c:v>1.678E-2</c:v>
                </c:pt>
                <c:pt idx="11231">
                  <c:v>1.6670000000000001E-2</c:v>
                </c:pt>
                <c:pt idx="11232">
                  <c:v>1.6570000000000001E-2</c:v>
                </c:pt>
                <c:pt idx="11233">
                  <c:v>1.6459999999999999E-2</c:v>
                </c:pt>
                <c:pt idx="11234">
                  <c:v>1.636E-2</c:v>
                </c:pt>
                <c:pt idx="11235">
                  <c:v>1.6199999999999999E-2</c:v>
                </c:pt>
                <c:pt idx="11236">
                  <c:v>1.6150000000000001E-2</c:v>
                </c:pt>
                <c:pt idx="11237">
                  <c:v>1.6039999999999999E-2</c:v>
                </c:pt>
                <c:pt idx="11238">
                  <c:v>1.5939999999999999E-2</c:v>
                </c:pt>
                <c:pt idx="11239">
                  <c:v>1.583E-2</c:v>
                </c:pt>
                <c:pt idx="11240">
                  <c:v>1.5879999999999998E-2</c:v>
                </c:pt>
                <c:pt idx="11241">
                  <c:v>1.5720000000000001E-2</c:v>
                </c:pt>
                <c:pt idx="11242">
                  <c:v>1.567E-2</c:v>
                </c:pt>
                <c:pt idx="11243">
                  <c:v>1.5720000000000001E-2</c:v>
                </c:pt>
                <c:pt idx="11244">
                  <c:v>1.562E-2</c:v>
                </c:pt>
                <c:pt idx="11245">
                  <c:v>1.562E-2</c:v>
                </c:pt>
                <c:pt idx="11246">
                  <c:v>1.562E-2</c:v>
                </c:pt>
                <c:pt idx="11247">
                  <c:v>1.5570000000000001E-2</c:v>
                </c:pt>
                <c:pt idx="11248">
                  <c:v>1.562E-2</c:v>
                </c:pt>
                <c:pt idx="11249">
                  <c:v>1.5570000000000001E-2</c:v>
                </c:pt>
                <c:pt idx="11250">
                  <c:v>1.567E-2</c:v>
                </c:pt>
                <c:pt idx="11251">
                  <c:v>1.567E-2</c:v>
                </c:pt>
                <c:pt idx="11252">
                  <c:v>1.5720000000000001E-2</c:v>
                </c:pt>
                <c:pt idx="11253">
                  <c:v>1.5720000000000001E-2</c:v>
                </c:pt>
                <c:pt idx="11254">
                  <c:v>1.567E-2</c:v>
                </c:pt>
                <c:pt idx="11255">
                  <c:v>1.567E-2</c:v>
                </c:pt>
                <c:pt idx="11256">
                  <c:v>1.5720000000000001E-2</c:v>
                </c:pt>
                <c:pt idx="11257">
                  <c:v>1.562E-2</c:v>
                </c:pt>
                <c:pt idx="11258">
                  <c:v>1.562E-2</c:v>
                </c:pt>
                <c:pt idx="11259">
                  <c:v>1.5720000000000001E-2</c:v>
                </c:pt>
                <c:pt idx="11260">
                  <c:v>1.5570000000000001E-2</c:v>
                </c:pt>
                <c:pt idx="11261">
                  <c:v>1.5509999999999999E-2</c:v>
                </c:pt>
                <c:pt idx="11262">
                  <c:v>1.546E-2</c:v>
                </c:pt>
                <c:pt idx="11263">
                  <c:v>1.541E-2</c:v>
                </c:pt>
                <c:pt idx="11264">
                  <c:v>1.525E-2</c:v>
                </c:pt>
                <c:pt idx="11265">
                  <c:v>1.5140000000000001E-2</c:v>
                </c:pt>
                <c:pt idx="11266">
                  <c:v>1.504E-2</c:v>
                </c:pt>
                <c:pt idx="11267">
                  <c:v>1.4829999999999999E-2</c:v>
                </c:pt>
                <c:pt idx="11268">
                  <c:v>1.457E-2</c:v>
                </c:pt>
                <c:pt idx="11269">
                  <c:v>1.4460000000000001E-2</c:v>
                </c:pt>
                <c:pt idx="11270">
                  <c:v>1.414E-2</c:v>
                </c:pt>
                <c:pt idx="11271">
                  <c:v>1.383E-2</c:v>
                </c:pt>
                <c:pt idx="11272">
                  <c:v>1.362E-2</c:v>
                </c:pt>
                <c:pt idx="11273">
                  <c:v>1.325E-2</c:v>
                </c:pt>
                <c:pt idx="11274">
                  <c:v>1.2880000000000001E-2</c:v>
                </c:pt>
                <c:pt idx="11275">
                  <c:v>1.2460000000000001E-2</c:v>
                </c:pt>
                <c:pt idx="11276">
                  <c:v>1.209E-2</c:v>
                </c:pt>
                <c:pt idx="11277">
                  <c:v>1.1560000000000001E-2</c:v>
                </c:pt>
                <c:pt idx="11278">
                  <c:v>1.1299999999999999E-2</c:v>
                </c:pt>
                <c:pt idx="11279">
                  <c:v>1.072E-2</c:v>
                </c:pt>
                <c:pt idx="11280">
                  <c:v>1.0189999999999999E-2</c:v>
                </c:pt>
                <c:pt idx="11281">
                  <c:v>9.6600000000000002E-3</c:v>
                </c:pt>
                <c:pt idx="11282">
                  <c:v>9.1900000000000003E-3</c:v>
                </c:pt>
                <c:pt idx="11283">
                  <c:v>8.6599999999999993E-3</c:v>
                </c:pt>
                <c:pt idx="11284">
                  <c:v>8.1899999999999994E-3</c:v>
                </c:pt>
                <c:pt idx="11285">
                  <c:v>7.4999999999999997E-3</c:v>
                </c:pt>
                <c:pt idx="11286">
                  <c:v>6.9800000000000001E-3</c:v>
                </c:pt>
                <c:pt idx="11287">
                  <c:v>6.45E-3</c:v>
                </c:pt>
                <c:pt idx="11288">
                  <c:v>5.8199999999999997E-3</c:v>
                </c:pt>
                <c:pt idx="11289">
                  <c:v>5.2399999999999999E-3</c:v>
                </c:pt>
                <c:pt idx="11290">
                  <c:v>4.8199999999999996E-3</c:v>
                </c:pt>
                <c:pt idx="11291">
                  <c:v>4.3400000000000001E-3</c:v>
                </c:pt>
                <c:pt idx="11292">
                  <c:v>3.8700000000000002E-3</c:v>
                </c:pt>
                <c:pt idx="11293">
                  <c:v>3.4499999999999999E-3</c:v>
                </c:pt>
                <c:pt idx="11294">
                  <c:v>2.9199999999999999E-3</c:v>
                </c:pt>
                <c:pt idx="11295">
                  <c:v>2.5500000000000002E-3</c:v>
                </c:pt>
                <c:pt idx="11296">
                  <c:v>2.1299999999999999E-3</c:v>
                </c:pt>
                <c:pt idx="11297">
                  <c:v>1.92E-3</c:v>
                </c:pt>
                <c:pt idx="11298">
                  <c:v>1.7099999999999999E-3</c:v>
                </c:pt>
                <c:pt idx="11299">
                  <c:v>1.34E-3</c:v>
                </c:pt>
                <c:pt idx="11300">
                  <c:v>1.1800000000000001E-3</c:v>
                </c:pt>
                <c:pt idx="11301">
                  <c:v>1.08E-3</c:v>
                </c:pt>
                <c:pt idx="11302">
                  <c:v>9.7000000000000005E-4</c:v>
                </c:pt>
                <c:pt idx="11303">
                  <c:v>9.2000000000000003E-4</c:v>
                </c:pt>
                <c:pt idx="11304">
                  <c:v>8.7000000000000001E-4</c:v>
                </c:pt>
                <c:pt idx="11305">
                  <c:v>9.7000000000000005E-4</c:v>
                </c:pt>
                <c:pt idx="11306">
                  <c:v>1.0200000000000001E-3</c:v>
                </c:pt>
                <c:pt idx="11307">
                  <c:v>1.1800000000000001E-3</c:v>
                </c:pt>
                <c:pt idx="11308">
                  <c:v>1.4400000000000001E-3</c:v>
                </c:pt>
                <c:pt idx="11309">
                  <c:v>1.5E-3</c:v>
                </c:pt>
                <c:pt idx="11310">
                  <c:v>1.81E-3</c:v>
                </c:pt>
                <c:pt idx="11311">
                  <c:v>2.0799999999999998E-3</c:v>
                </c:pt>
                <c:pt idx="11312">
                  <c:v>2.3900000000000002E-3</c:v>
                </c:pt>
                <c:pt idx="11313">
                  <c:v>2.7599999999999999E-3</c:v>
                </c:pt>
                <c:pt idx="11314">
                  <c:v>3.1800000000000001E-3</c:v>
                </c:pt>
                <c:pt idx="11315">
                  <c:v>3.3899999999999998E-3</c:v>
                </c:pt>
                <c:pt idx="11316">
                  <c:v>3.9199999999999999E-3</c:v>
                </c:pt>
                <c:pt idx="11317">
                  <c:v>4.2900000000000004E-3</c:v>
                </c:pt>
                <c:pt idx="11318">
                  <c:v>4.7600000000000003E-3</c:v>
                </c:pt>
                <c:pt idx="11319">
                  <c:v>5.2399999999999999E-3</c:v>
                </c:pt>
                <c:pt idx="11320">
                  <c:v>5.5500000000000002E-3</c:v>
                </c:pt>
                <c:pt idx="11321">
                  <c:v>6.0299999999999998E-3</c:v>
                </c:pt>
                <c:pt idx="11322">
                  <c:v>6.5599999999999999E-3</c:v>
                </c:pt>
                <c:pt idx="11323">
                  <c:v>6.8199999999999997E-3</c:v>
                </c:pt>
                <c:pt idx="11324">
                  <c:v>7.3499999999999998E-3</c:v>
                </c:pt>
                <c:pt idx="11325">
                  <c:v>7.6600000000000001E-3</c:v>
                </c:pt>
                <c:pt idx="11326">
                  <c:v>8.1899999999999994E-3</c:v>
                </c:pt>
                <c:pt idx="11327">
                  <c:v>8.6099999999999996E-3</c:v>
                </c:pt>
                <c:pt idx="11328">
                  <c:v>8.9800000000000001E-3</c:v>
                </c:pt>
                <c:pt idx="11329">
                  <c:v>9.4000000000000004E-3</c:v>
                </c:pt>
                <c:pt idx="11330">
                  <c:v>9.7199999999999995E-3</c:v>
                </c:pt>
                <c:pt idx="11331">
                  <c:v>1.0030000000000001E-2</c:v>
                </c:pt>
                <c:pt idx="11332">
                  <c:v>1.0460000000000001E-2</c:v>
                </c:pt>
                <c:pt idx="11333">
                  <c:v>1.0670000000000001E-2</c:v>
                </c:pt>
                <c:pt idx="11334">
                  <c:v>1.1089999999999999E-2</c:v>
                </c:pt>
                <c:pt idx="11335">
                  <c:v>1.14E-2</c:v>
                </c:pt>
                <c:pt idx="11336">
                  <c:v>1.172E-2</c:v>
                </c:pt>
                <c:pt idx="11337">
                  <c:v>1.204E-2</c:v>
                </c:pt>
                <c:pt idx="11338">
                  <c:v>1.225E-2</c:v>
                </c:pt>
                <c:pt idx="11339">
                  <c:v>1.251E-2</c:v>
                </c:pt>
                <c:pt idx="11340">
                  <c:v>1.2829999999999999E-2</c:v>
                </c:pt>
                <c:pt idx="11341">
                  <c:v>1.304E-2</c:v>
                </c:pt>
                <c:pt idx="11342">
                  <c:v>1.3299999999999999E-2</c:v>
                </c:pt>
                <c:pt idx="11343">
                  <c:v>1.346E-2</c:v>
                </c:pt>
                <c:pt idx="11344">
                  <c:v>1.372E-2</c:v>
                </c:pt>
                <c:pt idx="11345">
                  <c:v>1.383E-2</c:v>
                </c:pt>
                <c:pt idx="11346">
                  <c:v>1.409E-2</c:v>
                </c:pt>
                <c:pt idx="11347">
                  <c:v>1.409E-2</c:v>
                </c:pt>
                <c:pt idx="11348">
                  <c:v>1.43E-2</c:v>
                </c:pt>
                <c:pt idx="11349">
                  <c:v>1.43E-2</c:v>
                </c:pt>
                <c:pt idx="11350">
                  <c:v>1.435E-2</c:v>
                </c:pt>
                <c:pt idx="11351">
                  <c:v>1.4460000000000001E-2</c:v>
                </c:pt>
                <c:pt idx="11352">
                  <c:v>1.457E-2</c:v>
                </c:pt>
                <c:pt idx="11353">
                  <c:v>1.457E-2</c:v>
                </c:pt>
                <c:pt idx="11354">
                  <c:v>1.4460000000000001E-2</c:v>
                </c:pt>
                <c:pt idx="11355">
                  <c:v>1.4460000000000001E-2</c:v>
                </c:pt>
                <c:pt idx="11356">
                  <c:v>1.4460000000000001E-2</c:v>
                </c:pt>
                <c:pt idx="11357">
                  <c:v>1.435E-2</c:v>
                </c:pt>
                <c:pt idx="11358">
                  <c:v>1.435E-2</c:v>
                </c:pt>
                <c:pt idx="11359">
                  <c:v>1.4200000000000001E-2</c:v>
                </c:pt>
                <c:pt idx="11360">
                  <c:v>1.409E-2</c:v>
                </c:pt>
                <c:pt idx="11361">
                  <c:v>1.404E-2</c:v>
                </c:pt>
                <c:pt idx="11362">
                  <c:v>1.393E-2</c:v>
                </c:pt>
                <c:pt idx="11363">
                  <c:v>1.372E-2</c:v>
                </c:pt>
                <c:pt idx="11364">
                  <c:v>1.367E-2</c:v>
                </c:pt>
                <c:pt idx="11365">
                  <c:v>1.3509999999999999E-2</c:v>
                </c:pt>
                <c:pt idx="11366">
                  <c:v>1.346E-2</c:v>
                </c:pt>
                <c:pt idx="11367">
                  <c:v>1.3350000000000001E-2</c:v>
                </c:pt>
                <c:pt idx="11368">
                  <c:v>1.32E-2</c:v>
                </c:pt>
                <c:pt idx="11369">
                  <c:v>1.3089999999999999E-2</c:v>
                </c:pt>
                <c:pt idx="11370">
                  <c:v>1.304E-2</c:v>
                </c:pt>
                <c:pt idx="11371">
                  <c:v>1.298E-2</c:v>
                </c:pt>
                <c:pt idx="11372">
                  <c:v>1.2880000000000001E-2</c:v>
                </c:pt>
                <c:pt idx="11373">
                  <c:v>1.2930000000000001E-2</c:v>
                </c:pt>
                <c:pt idx="11374">
                  <c:v>1.2829999999999999E-2</c:v>
                </c:pt>
                <c:pt idx="11375">
                  <c:v>1.277E-2</c:v>
                </c:pt>
                <c:pt idx="11376">
                  <c:v>1.2829999999999999E-2</c:v>
                </c:pt>
                <c:pt idx="11377">
                  <c:v>1.2880000000000001E-2</c:v>
                </c:pt>
                <c:pt idx="11378">
                  <c:v>1.298E-2</c:v>
                </c:pt>
                <c:pt idx="11379">
                  <c:v>1.2930000000000001E-2</c:v>
                </c:pt>
                <c:pt idx="11380">
                  <c:v>1.304E-2</c:v>
                </c:pt>
                <c:pt idx="11381">
                  <c:v>1.304E-2</c:v>
                </c:pt>
                <c:pt idx="11382">
                  <c:v>1.3089999999999999E-2</c:v>
                </c:pt>
                <c:pt idx="11383">
                  <c:v>1.325E-2</c:v>
                </c:pt>
                <c:pt idx="11384">
                  <c:v>1.3299999999999999E-2</c:v>
                </c:pt>
                <c:pt idx="11385">
                  <c:v>1.325E-2</c:v>
                </c:pt>
                <c:pt idx="11386">
                  <c:v>1.3350000000000001E-2</c:v>
                </c:pt>
                <c:pt idx="11387">
                  <c:v>1.3350000000000001E-2</c:v>
                </c:pt>
                <c:pt idx="11388">
                  <c:v>1.3350000000000001E-2</c:v>
                </c:pt>
                <c:pt idx="11389">
                  <c:v>1.3299999999999999E-2</c:v>
                </c:pt>
                <c:pt idx="11390">
                  <c:v>1.3350000000000001E-2</c:v>
                </c:pt>
                <c:pt idx="11391">
                  <c:v>1.325E-2</c:v>
                </c:pt>
                <c:pt idx="11392">
                  <c:v>1.3089999999999999E-2</c:v>
                </c:pt>
                <c:pt idx="11393">
                  <c:v>1.304E-2</c:v>
                </c:pt>
                <c:pt idx="11394">
                  <c:v>1.2880000000000001E-2</c:v>
                </c:pt>
                <c:pt idx="11395">
                  <c:v>1.2670000000000001E-2</c:v>
                </c:pt>
                <c:pt idx="11396">
                  <c:v>1.2460000000000001E-2</c:v>
                </c:pt>
                <c:pt idx="11397">
                  <c:v>1.214E-2</c:v>
                </c:pt>
                <c:pt idx="11398">
                  <c:v>1.183E-2</c:v>
                </c:pt>
                <c:pt idx="11399">
                  <c:v>1.146E-2</c:v>
                </c:pt>
                <c:pt idx="11400">
                  <c:v>1.1089999999999999E-2</c:v>
                </c:pt>
                <c:pt idx="11401">
                  <c:v>1.0670000000000001E-2</c:v>
                </c:pt>
                <c:pt idx="11402">
                  <c:v>1.03E-2</c:v>
                </c:pt>
                <c:pt idx="11403">
                  <c:v>9.8799999999999999E-3</c:v>
                </c:pt>
                <c:pt idx="11404">
                  <c:v>9.2999999999999992E-3</c:v>
                </c:pt>
                <c:pt idx="11405">
                  <c:v>8.8199999999999997E-3</c:v>
                </c:pt>
                <c:pt idx="11406">
                  <c:v>8.3999999999999995E-3</c:v>
                </c:pt>
                <c:pt idx="11407">
                  <c:v>7.8700000000000003E-3</c:v>
                </c:pt>
                <c:pt idx="11408">
                  <c:v>7.4000000000000003E-3</c:v>
                </c:pt>
                <c:pt idx="11409">
                  <c:v>6.8700000000000002E-3</c:v>
                </c:pt>
                <c:pt idx="11410">
                  <c:v>6.4999999999999997E-3</c:v>
                </c:pt>
                <c:pt idx="11411">
                  <c:v>5.8700000000000002E-3</c:v>
                </c:pt>
                <c:pt idx="11412">
                  <c:v>5.4999999999999997E-3</c:v>
                </c:pt>
                <c:pt idx="11413">
                  <c:v>5.1900000000000002E-3</c:v>
                </c:pt>
                <c:pt idx="11414">
                  <c:v>4.7600000000000003E-3</c:v>
                </c:pt>
                <c:pt idx="11415">
                  <c:v>4.45E-3</c:v>
                </c:pt>
                <c:pt idx="11416">
                  <c:v>4.1799999999999997E-3</c:v>
                </c:pt>
                <c:pt idx="11417">
                  <c:v>3.8700000000000002E-3</c:v>
                </c:pt>
                <c:pt idx="11418">
                  <c:v>3.7100000000000002E-3</c:v>
                </c:pt>
                <c:pt idx="11419">
                  <c:v>3.6099999999999999E-3</c:v>
                </c:pt>
                <c:pt idx="11420">
                  <c:v>3.6099999999999999E-3</c:v>
                </c:pt>
                <c:pt idx="11421">
                  <c:v>3.6099999999999999E-3</c:v>
                </c:pt>
                <c:pt idx="11422">
                  <c:v>3.7599999999999999E-3</c:v>
                </c:pt>
                <c:pt idx="11423">
                  <c:v>3.82E-3</c:v>
                </c:pt>
                <c:pt idx="11424">
                  <c:v>4.0800000000000003E-3</c:v>
                </c:pt>
                <c:pt idx="11425">
                  <c:v>4.2900000000000004E-3</c:v>
                </c:pt>
                <c:pt idx="11426">
                  <c:v>4.7600000000000003E-3</c:v>
                </c:pt>
                <c:pt idx="11427">
                  <c:v>5.13E-3</c:v>
                </c:pt>
                <c:pt idx="11428">
                  <c:v>5.6600000000000001E-3</c:v>
                </c:pt>
                <c:pt idx="11429">
                  <c:v>6.2399999999999999E-3</c:v>
                </c:pt>
                <c:pt idx="11430">
                  <c:v>6.8199999999999997E-3</c:v>
                </c:pt>
                <c:pt idx="11431">
                  <c:v>7.5599999999999999E-3</c:v>
                </c:pt>
                <c:pt idx="11432">
                  <c:v>8.3499999999999998E-3</c:v>
                </c:pt>
                <c:pt idx="11433">
                  <c:v>9.0900000000000009E-3</c:v>
                </c:pt>
                <c:pt idx="11434">
                  <c:v>9.9799999999999993E-3</c:v>
                </c:pt>
                <c:pt idx="11435">
                  <c:v>1.082E-2</c:v>
                </c:pt>
                <c:pt idx="11436">
                  <c:v>1.172E-2</c:v>
                </c:pt>
                <c:pt idx="11437">
                  <c:v>1.2670000000000001E-2</c:v>
                </c:pt>
                <c:pt idx="11438">
                  <c:v>1.362E-2</c:v>
                </c:pt>
                <c:pt idx="11439">
                  <c:v>1.451E-2</c:v>
                </c:pt>
                <c:pt idx="11440">
                  <c:v>1.546E-2</c:v>
                </c:pt>
                <c:pt idx="11441">
                  <c:v>1.6459999999999999E-2</c:v>
                </c:pt>
                <c:pt idx="11442">
                  <c:v>1.7409999999999998E-2</c:v>
                </c:pt>
                <c:pt idx="11443">
                  <c:v>1.831E-2</c:v>
                </c:pt>
                <c:pt idx="11444">
                  <c:v>1.915E-2</c:v>
                </c:pt>
                <c:pt idx="11445">
                  <c:v>1.9990000000000001E-2</c:v>
                </c:pt>
                <c:pt idx="11446">
                  <c:v>2.0729999999999998E-2</c:v>
                </c:pt>
                <c:pt idx="11447">
                  <c:v>2.1520000000000001E-2</c:v>
                </c:pt>
                <c:pt idx="11448">
                  <c:v>2.2210000000000001E-2</c:v>
                </c:pt>
                <c:pt idx="11449">
                  <c:v>2.273E-2</c:v>
                </c:pt>
                <c:pt idx="11450">
                  <c:v>2.3259999999999999E-2</c:v>
                </c:pt>
                <c:pt idx="11451">
                  <c:v>2.3789999999999999E-2</c:v>
                </c:pt>
                <c:pt idx="11452">
                  <c:v>2.41E-2</c:v>
                </c:pt>
                <c:pt idx="11453">
                  <c:v>2.4309999999999998E-2</c:v>
                </c:pt>
                <c:pt idx="11454">
                  <c:v>2.452E-2</c:v>
                </c:pt>
                <c:pt idx="11455">
                  <c:v>2.4580000000000001E-2</c:v>
                </c:pt>
                <c:pt idx="11456">
                  <c:v>2.452E-2</c:v>
                </c:pt>
                <c:pt idx="11457">
                  <c:v>2.4369999999999999E-2</c:v>
                </c:pt>
                <c:pt idx="11458">
                  <c:v>2.4309999999999998E-2</c:v>
                </c:pt>
                <c:pt idx="11459">
                  <c:v>2.3890000000000002E-2</c:v>
                </c:pt>
                <c:pt idx="11460">
                  <c:v>2.3470000000000001E-2</c:v>
                </c:pt>
                <c:pt idx="11461">
                  <c:v>2.3E-2</c:v>
                </c:pt>
                <c:pt idx="11462">
                  <c:v>2.247E-2</c:v>
                </c:pt>
                <c:pt idx="11463">
                  <c:v>2.1780000000000001E-2</c:v>
                </c:pt>
                <c:pt idx="11464">
                  <c:v>2.1149999999999999E-2</c:v>
                </c:pt>
                <c:pt idx="11465">
                  <c:v>2.036E-2</c:v>
                </c:pt>
                <c:pt idx="11466">
                  <c:v>1.9570000000000001E-2</c:v>
                </c:pt>
                <c:pt idx="11467">
                  <c:v>1.8620000000000001E-2</c:v>
                </c:pt>
                <c:pt idx="11468">
                  <c:v>1.7780000000000001E-2</c:v>
                </c:pt>
                <c:pt idx="11469">
                  <c:v>1.6830000000000001E-2</c:v>
                </c:pt>
                <c:pt idx="11470">
                  <c:v>1.5939999999999999E-2</c:v>
                </c:pt>
                <c:pt idx="11471">
                  <c:v>1.499E-2</c:v>
                </c:pt>
                <c:pt idx="11472">
                  <c:v>1.409E-2</c:v>
                </c:pt>
                <c:pt idx="11473">
                  <c:v>1.325E-2</c:v>
                </c:pt>
                <c:pt idx="11474">
                  <c:v>1.235E-2</c:v>
                </c:pt>
                <c:pt idx="11475">
                  <c:v>1.1509999999999999E-2</c:v>
                </c:pt>
                <c:pt idx="11476">
                  <c:v>1.077E-2</c:v>
                </c:pt>
                <c:pt idx="11477">
                  <c:v>9.8799999999999999E-3</c:v>
                </c:pt>
                <c:pt idx="11478">
                  <c:v>9.1900000000000003E-3</c:v>
                </c:pt>
                <c:pt idx="11479">
                  <c:v>8.5599999999999999E-3</c:v>
                </c:pt>
                <c:pt idx="11480">
                  <c:v>7.9799999999999992E-3</c:v>
                </c:pt>
                <c:pt idx="11481">
                  <c:v>7.2899999999999996E-3</c:v>
                </c:pt>
                <c:pt idx="11482">
                  <c:v>6.9800000000000001E-3</c:v>
                </c:pt>
                <c:pt idx="11483">
                  <c:v>6.7099999999999998E-3</c:v>
                </c:pt>
                <c:pt idx="11484">
                  <c:v>6.3499999999999997E-3</c:v>
                </c:pt>
                <c:pt idx="11485">
                  <c:v>6.0800000000000003E-3</c:v>
                </c:pt>
                <c:pt idx="11486">
                  <c:v>5.9800000000000001E-3</c:v>
                </c:pt>
                <c:pt idx="11487">
                  <c:v>5.9199999999999999E-3</c:v>
                </c:pt>
                <c:pt idx="11488">
                  <c:v>5.9800000000000001E-3</c:v>
                </c:pt>
                <c:pt idx="11489">
                  <c:v>6.13E-3</c:v>
                </c:pt>
                <c:pt idx="11490">
                  <c:v>6.2899999999999996E-3</c:v>
                </c:pt>
                <c:pt idx="11491">
                  <c:v>6.45E-3</c:v>
                </c:pt>
                <c:pt idx="11492">
                  <c:v>6.8199999999999997E-3</c:v>
                </c:pt>
                <c:pt idx="11493">
                  <c:v>7.2399999999999999E-3</c:v>
                </c:pt>
                <c:pt idx="11494">
                  <c:v>7.6600000000000001E-3</c:v>
                </c:pt>
                <c:pt idx="11495">
                  <c:v>8.0300000000000007E-3</c:v>
                </c:pt>
                <c:pt idx="11496">
                  <c:v>8.6599999999999993E-3</c:v>
                </c:pt>
                <c:pt idx="11497">
                  <c:v>9.0900000000000009E-3</c:v>
                </c:pt>
                <c:pt idx="11498">
                  <c:v>9.7699999999999992E-3</c:v>
                </c:pt>
                <c:pt idx="11499">
                  <c:v>1.035E-2</c:v>
                </c:pt>
                <c:pt idx="11500">
                  <c:v>1.093E-2</c:v>
                </c:pt>
                <c:pt idx="11501">
                  <c:v>1.1509999999999999E-2</c:v>
                </c:pt>
                <c:pt idx="11502">
                  <c:v>1.214E-2</c:v>
                </c:pt>
                <c:pt idx="11503">
                  <c:v>1.2619999999999999E-2</c:v>
                </c:pt>
                <c:pt idx="11504">
                  <c:v>1.3299999999999999E-2</c:v>
                </c:pt>
                <c:pt idx="11505">
                  <c:v>1.388E-2</c:v>
                </c:pt>
                <c:pt idx="11506">
                  <c:v>1.4409999999999999E-2</c:v>
                </c:pt>
                <c:pt idx="11507">
                  <c:v>1.4930000000000001E-2</c:v>
                </c:pt>
                <c:pt idx="11508">
                  <c:v>1.546E-2</c:v>
                </c:pt>
                <c:pt idx="11509">
                  <c:v>1.5779999999999999E-2</c:v>
                </c:pt>
                <c:pt idx="11510">
                  <c:v>1.6199999999999999E-2</c:v>
                </c:pt>
                <c:pt idx="11511">
                  <c:v>1.651E-2</c:v>
                </c:pt>
                <c:pt idx="11512">
                  <c:v>1.6879999999999999E-2</c:v>
                </c:pt>
                <c:pt idx="11513">
                  <c:v>1.704E-2</c:v>
                </c:pt>
                <c:pt idx="11514">
                  <c:v>1.72E-2</c:v>
                </c:pt>
                <c:pt idx="11515">
                  <c:v>1.7309999999999999E-2</c:v>
                </c:pt>
                <c:pt idx="11516">
                  <c:v>1.746E-2</c:v>
                </c:pt>
                <c:pt idx="11517">
                  <c:v>1.746E-2</c:v>
                </c:pt>
                <c:pt idx="11518">
                  <c:v>1.7409999999999998E-2</c:v>
                </c:pt>
                <c:pt idx="11519">
                  <c:v>1.7149999999999999E-2</c:v>
                </c:pt>
                <c:pt idx="11520">
                  <c:v>1.6990000000000002E-2</c:v>
                </c:pt>
                <c:pt idx="11521">
                  <c:v>1.6729999999999998E-2</c:v>
                </c:pt>
                <c:pt idx="11522">
                  <c:v>1.6410000000000001E-2</c:v>
                </c:pt>
                <c:pt idx="11523">
                  <c:v>1.6150000000000001E-2</c:v>
                </c:pt>
                <c:pt idx="11524">
                  <c:v>1.5779999999999999E-2</c:v>
                </c:pt>
                <c:pt idx="11525">
                  <c:v>1.5299999999999999E-2</c:v>
                </c:pt>
                <c:pt idx="11526">
                  <c:v>1.4829999999999999E-2</c:v>
                </c:pt>
                <c:pt idx="11527">
                  <c:v>1.4250000000000001E-2</c:v>
                </c:pt>
                <c:pt idx="11528">
                  <c:v>1.383E-2</c:v>
                </c:pt>
                <c:pt idx="11529">
                  <c:v>1.325E-2</c:v>
                </c:pt>
                <c:pt idx="11530">
                  <c:v>1.277E-2</c:v>
                </c:pt>
                <c:pt idx="11531">
                  <c:v>1.2189999999999999E-2</c:v>
                </c:pt>
                <c:pt idx="11532">
                  <c:v>1.167E-2</c:v>
                </c:pt>
                <c:pt idx="11533">
                  <c:v>1.1089999999999999E-2</c:v>
                </c:pt>
                <c:pt idx="11534">
                  <c:v>1.061E-2</c:v>
                </c:pt>
                <c:pt idx="11535">
                  <c:v>1.009E-2</c:v>
                </c:pt>
                <c:pt idx="11536">
                  <c:v>9.6600000000000002E-3</c:v>
                </c:pt>
                <c:pt idx="11537">
                  <c:v>9.2399999999999999E-3</c:v>
                </c:pt>
                <c:pt idx="11538">
                  <c:v>8.9300000000000004E-3</c:v>
                </c:pt>
                <c:pt idx="11539">
                  <c:v>8.5599999999999999E-3</c:v>
                </c:pt>
                <c:pt idx="11540">
                  <c:v>8.3499999999999998E-3</c:v>
                </c:pt>
                <c:pt idx="11541">
                  <c:v>8.0800000000000004E-3</c:v>
                </c:pt>
                <c:pt idx="11542">
                  <c:v>7.9799999999999992E-3</c:v>
                </c:pt>
                <c:pt idx="11543">
                  <c:v>7.9299999999999995E-3</c:v>
                </c:pt>
                <c:pt idx="11544">
                  <c:v>7.9299999999999995E-3</c:v>
                </c:pt>
                <c:pt idx="11545">
                  <c:v>7.9799999999999992E-3</c:v>
                </c:pt>
                <c:pt idx="11546">
                  <c:v>8.1899999999999994E-3</c:v>
                </c:pt>
                <c:pt idx="11547">
                  <c:v>8.3999999999999995E-3</c:v>
                </c:pt>
                <c:pt idx="11548">
                  <c:v>8.8199999999999997E-3</c:v>
                </c:pt>
                <c:pt idx="11549">
                  <c:v>9.1400000000000006E-3</c:v>
                </c:pt>
                <c:pt idx="11550">
                  <c:v>9.6100000000000005E-3</c:v>
                </c:pt>
                <c:pt idx="11551">
                  <c:v>1.0030000000000001E-2</c:v>
                </c:pt>
                <c:pt idx="11552">
                  <c:v>1.051E-2</c:v>
                </c:pt>
                <c:pt idx="11553">
                  <c:v>1.1140000000000001E-2</c:v>
                </c:pt>
                <c:pt idx="11554">
                  <c:v>1.183E-2</c:v>
                </c:pt>
                <c:pt idx="11555">
                  <c:v>1.251E-2</c:v>
                </c:pt>
                <c:pt idx="11556">
                  <c:v>1.325E-2</c:v>
                </c:pt>
                <c:pt idx="11557">
                  <c:v>1.388E-2</c:v>
                </c:pt>
                <c:pt idx="11558">
                  <c:v>1.4670000000000001E-2</c:v>
                </c:pt>
                <c:pt idx="11559">
                  <c:v>1.536E-2</c:v>
                </c:pt>
                <c:pt idx="11560">
                  <c:v>1.6199999999999999E-2</c:v>
                </c:pt>
                <c:pt idx="11561">
                  <c:v>1.6830000000000001E-2</c:v>
                </c:pt>
                <c:pt idx="11562">
                  <c:v>1.746E-2</c:v>
                </c:pt>
                <c:pt idx="11563">
                  <c:v>1.8100000000000002E-2</c:v>
                </c:pt>
                <c:pt idx="11564">
                  <c:v>1.8679999999999999E-2</c:v>
                </c:pt>
                <c:pt idx="11565">
                  <c:v>1.915E-2</c:v>
                </c:pt>
                <c:pt idx="11566">
                  <c:v>1.968E-2</c:v>
                </c:pt>
                <c:pt idx="11567">
                  <c:v>2.0049999999999998E-2</c:v>
                </c:pt>
                <c:pt idx="11568">
                  <c:v>2.0199999999999999E-2</c:v>
                </c:pt>
                <c:pt idx="11569">
                  <c:v>2.0570000000000001E-2</c:v>
                </c:pt>
                <c:pt idx="11570">
                  <c:v>2.0729999999999998E-2</c:v>
                </c:pt>
                <c:pt idx="11571">
                  <c:v>2.0619999999999999E-2</c:v>
                </c:pt>
                <c:pt idx="11572">
                  <c:v>2.0729999999999998E-2</c:v>
                </c:pt>
                <c:pt idx="11573">
                  <c:v>2.0619999999999999E-2</c:v>
                </c:pt>
                <c:pt idx="11574">
                  <c:v>2.0410000000000001E-2</c:v>
                </c:pt>
                <c:pt idx="11575">
                  <c:v>2.01E-2</c:v>
                </c:pt>
                <c:pt idx="11576">
                  <c:v>1.9779999999999999E-2</c:v>
                </c:pt>
                <c:pt idx="11577">
                  <c:v>1.9359999999999999E-2</c:v>
                </c:pt>
                <c:pt idx="11578">
                  <c:v>1.8890000000000001E-2</c:v>
                </c:pt>
                <c:pt idx="11579">
                  <c:v>1.831E-2</c:v>
                </c:pt>
                <c:pt idx="11580">
                  <c:v>1.7670000000000002E-2</c:v>
                </c:pt>
                <c:pt idx="11581">
                  <c:v>1.694E-2</c:v>
                </c:pt>
                <c:pt idx="11582">
                  <c:v>1.636E-2</c:v>
                </c:pt>
                <c:pt idx="11583">
                  <c:v>1.567E-2</c:v>
                </c:pt>
                <c:pt idx="11584">
                  <c:v>1.4880000000000001E-2</c:v>
                </c:pt>
                <c:pt idx="11585">
                  <c:v>1.404E-2</c:v>
                </c:pt>
                <c:pt idx="11586">
                  <c:v>1.341E-2</c:v>
                </c:pt>
                <c:pt idx="11587">
                  <c:v>1.251E-2</c:v>
                </c:pt>
                <c:pt idx="11588">
                  <c:v>1.183E-2</c:v>
                </c:pt>
                <c:pt idx="11589">
                  <c:v>1.1089999999999999E-2</c:v>
                </c:pt>
                <c:pt idx="11590">
                  <c:v>1.035E-2</c:v>
                </c:pt>
                <c:pt idx="11591">
                  <c:v>9.6600000000000002E-3</c:v>
                </c:pt>
                <c:pt idx="11592">
                  <c:v>9.0299999999999998E-3</c:v>
                </c:pt>
                <c:pt idx="11593">
                  <c:v>8.4499999999999992E-3</c:v>
                </c:pt>
                <c:pt idx="11594">
                  <c:v>7.9299999999999995E-3</c:v>
                </c:pt>
                <c:pt idx="11595">
                  <c:v>7.4000000000000003E-3</c:v>
                </c:pt>
                <c:pt idx="11596">
                  <c:v>6.9199999999999999E-3</c:v>
                </c:pt>
                <c:pt idx="11597">
                  <c:v>6.4999999999999997E-3</c:v>
                </c:pt>
                <c:pt idx="11598">
                  <c:v>6.1900000000000002E-3</c:v>
                </c:pt>
                <c:pt idx="11599">
                  <c:v>5.8199999999999997E-3</c:v>
                </c:pt>
                <c:pt idx="11600">
                  <c:v>5.45E-3</c:v>
                </c:pt>
                <c:pt idx="11601">
                  <c:v>5.2900000000000004E-3</c:v>
                </c:pt>
                <c:pt idx="11602">
                  <c:v>5.1900000000000002E-3</c:v>
                </c:pt>
                <c:pt idx="11603">
                  <c:v>5.0800000000000003E-3</c:v>
                </c:pt>
                <c:pt idx="11604">
                  <c:v>5.0299999999999997E-3</c:v>
                </c:pt>
                <c:pt idx="11605">
                  <c:v>4.9800000000000001E-3</c:v>
                </c:pt>
                <c:pt idx="11606">
                  <c:v>4.9800000000000001E-3</c:v>
                </c:pt>
                <c:pt idx="11607">
                  <c:v>4.9800000000000001E-3</c:v>
                </c:pt>
                <c:pt idx="11608">
                  <c:v>5.0800000000000003E-3</c:v>
                </c:pt>
                <c:pt idx="11609">
                  <c:v>5.13E-3</c:v>
                </c:pt>
                <c:pt idx="11610">
                  <c:v>5.2399999999999999E-3</c:v>
                </c:pt>
                <c:pt idx="11611">
                  <c:v>5.4000000000000003E-3</c:v>
                </c:pt>
                <c:pt idx="11612">
                  <c:v>5.5500000000000002E-3</c:v>
                </c:pt>
                <c:pt idx="11613">
                  <c:v>5.6600000000000001E-3</c:v>
                </c:pt>
                <c:pt idx="11614">
                  <c:v>5.8199999999999997E-3</c:v>
                </c:pt>
                <c:pt idx="11615">
                  <c:v>6.0299999999999998E-3</c:v>
                </c:pt>
                <c:pt idx="11616">
                  <c:v>6.2399999999999999E-3</c:v>
                </c:pt>
                <c:pt idx="11617">
                  <c:v>6.45E-3</c:v>
                </c:pt>
                <c:pt idx="11618">
                  <c:v>6.6100000000000004E-3</c:v>
                </c:pt>
                <c:pt idx="11619">
                  <c:v>6.8199999999999997E-3</c:v>
                </c:pt>
                <c:pt idx="11620">
                  <c:v>7.0299999999999998E-3</c:v>
                </c:pt>
                <c:pt idx="11621">
                  <c:v>7.1900000000000002E-3</c:v>
                </c:pt>
                <c:pt idx="11622">
                  <c:v>7.4999999999999997E-3</c:v>
                </c:pt>
                <c:pt idx="11623">
                  <c:v>7.77E-3</c:v>
                </c:pt>
                <c:pt idx="11624">
                  <c:v>8.0300000000000007E-3</c:v>
                </c:pt>
                <c:pt idx="11625">
                  <c:v>8.1899999999999994E-3</c:v>
                </c:pt>
                <c:pt idx="11626">
                  <c:v>8.4499999999999992E-3</c:v>
                </c:pt>
                <c:pt idx="11627">
                  <c:v>8.8699999999999994E-3</c:v>
                </c:pt>
                <c:pt idx="11628">
                  <c:v>9.1900000000000003E-3</c:v>
                </c:pt>
                <c:pt idx="11629">
                  <c:v>9.4000000000000004E-3</c:v>
                </c:pt>
                <c:pt idx="11630">
                  <c:v>9.7199999999999995E-3</c:v>
                </c:pt>
                <c:pt idx="11631">
                  <c:v>9.9799999999999993E-3</c:v>
                </c:pt>
                <c:pt idx="11632">
                  <c:v>1.0240000000000001E-2</c:v>
                </c:pt>
                <c:pt idx="11633">
                  <c:v>1.056E-2</c:v>
                </c:pt>
                <c:pt idx="11634">
                  <c:v>1.0880000000000001E-2</c:v>
                </c:pt>
                <c:pt idx="11635">
                  <c:v>1.1140000000000001E-2</c:v>
                </c:pt>
                <c:pt idx="11636">
                  <c:v>1.1350000000000001E-2</c:v>
                </c:pt>
                <c:pt idx="11637">
                  <c:v>1.1560000000000001E-2</c:v>
                </c:pt>
                <c:pt idx="11638">
                  <c:v>1.193E-2</c:v>
                </c:pt>
                <c:pt idx="11639">
                  <c:v>1.214E-2</c:v>
                </c:pt>
                <c:pt idx="11640">
                  <c:v>1.24E-2</c:v>
                </c:pt>
                <c:pt idx="11641">
                  <c:v>1.251E-2</c:v>
                </c:pt>
                <c:pt idx="11642">
                  <c:v>1.277E-2</c:v>
                </c:pt>
                <c:pt idx="11643">
                  <c:v>1.2880000000000001E-2</c:v>
                </c:pt>
                <c:pt idx="11644">
                  <c:v>1.3089999999999999E-2</c:v>
                </c:pt>
                <c:pt idx="11645">
                  <c:v>1.32E-2</c:v>
                </c:pt>
                <c:pt idx="11646">
                  <c:v>1.3299999999999999E-2</c:v>
                </c:pt>
                <c:pt idx="11647">
                  <c:v>1.325E-2</c:v>
                </c:pt>
                <c:pt idx="11648">
                  <c:v>1.3140000000000001E-2</c:v>
                </c:pt>
                <c:pt idx="11649">
                  <c:v>1.32E-2</c:v>
                </c:pt>
                <c:pt idx="11650">
                  <c:v>1.3140000000000001E-2</c:v>
                </c:pt>
                <c:pt idx="11651">
                  <c:v>1.298E-2</c:v>
                </c:pt>
                <c:pt idx="11652">
                  <c:v>1.2880000000000001E-2</c:v>
                </c:pt>
                <c:pt idx="11653">
                  <c:v>1.2619999999999999E-2</c:v>
                </c:pt>
                <c:pt idx="11654">
                  <c:v>1.235E-2</c:v>
                </c:pt>
                <c:pt idx="11655">
                  <c:v>1.2189999999999999E-2</c:v>
                </c:pt>
                <c:pt idx="11656">
                  <c:v>1.193E-2</c:v>
                </c:pt>
                <c:pt idx="11657">
                  <c:v>1.167E-2</c:v>
                </c:pt>
                <c:pt idx="11658">
                  <c:v>1.1350000000000001E-2</c:v>
                </c:pt>
                <c:pt idx="11659">
                  <c:v>1.103E-2</c:v>
                </c:pt>
                <c:pt idx="11660">
                  <c:v>1.077E-2</c:v>
                </c:pt>
                <c:pt idx="11661">
                  <c:v>1.056E-2</c:v>
                </c:pt>
                <c:pt idx="11662">
                  <c:v>1.0240000000000001E-2</c:v>
                </c:pt>
                <c:pt idx="11663">
                  <c:v>1.0030000000000001E-2</c:v>
                </c:pt>
                <c:pt idx="11664">
                  <c:v>9.6600000000000002E-3</c:v>
                </c:pt>
                <c:pt idx="11665">
                  <c:v>9.5600000000000008E-3</c:v>
                </c:pt>
                <c:pt idx="11666">
                  <c:v>9.4500000000000001E-3</c:v>
                </c:pt>
                <c:pt idx="11667">
                  <c:v>9.1900000000000003E-3</c:v>
                </c:pt>
                <c:pt idx="11668">
                  <c:v>9.1400000000000006E-3</c:v>
                </c:pt>
                <c:pt idx="11669">
                  <c:v>8.9800000000000001E-3</c:v>
                </c:pt>
                <c:pt idx="11670">
                  <c:v>8.9800000000000001E-3</c:v>
                </c:pt>
                <c:pt idx="11671">
                  <c:v>8.8699999999999994E-3</c:v>
                </c:pt>
                <c:pt idx="11672">
                  <c:v>8.9800000000000001E-3</c:v>
                </c:pt>
                <c:pt idx="11673">
                  <c:v>9.0900000000000009E-3</c:v>
                </c:pt>
                <c:pt idx="11674">
                  <c:v>9.1900000000000003E-3</c:v>
                </c:pt>
                <c:pt idx="11675">
                  <c:v>9.4000000000000004E-3</c:v>
                </c:pt>
                <c:pt idx="11676">
                  <c:v>9.5600000000000008E-3</c:v>
                </c:pt>
                <c:pt idx="11677">
                  <c:v>9.8200000000000006E-3</c:v>
                </c:pt>
                <c:pt idx="11678">
                  <c:v>1.009E-2</c:v>
                </c:pt>
                <c:pt idx="11679">
                  <c:v>1.04E-2</c:v>
                </c:pt>
                <c:pt idx="11680">
                  <c:v>1.056E-2</c:v>
                </c:pt>
                <c:pt idx="11681">
                  <c:v>1.0880000000000001E-2</c:v>
                </c:pt>
                <c:pt idx="11682">
                  <c:v>1.1299999999999999E-2</c:v>
                </c:pt>
                <c:pt idx="11683">
                  <c:v>1.1610000000000001E-2</c:v>
                </c:pt>
                <c:pt idx="11684">
                  <c:v>1.1979999999999999E-2</c:v>
                </c:pt>
                <c:pt idx="11685">
                  <c:v>1.24E-2</c:v>
                </c:pt>
                <c:pt idx="11686">
                  <c:v>1.2670000000000001E-2</c:v>
                </c:pt>
                <c:pt idx="11687">
                  <c:v>1.2930000000000001E-2</c:v>
                </c:pt>
                <c:pt idx="11688">
                  <c:v>1.3299999999999999E-2</c:v>
                </c:pt>
                <c:pt idx="11689">
                  <c:v>1.3509999999999999E-2</c:v>
                </c:pt>
                <c:pt idx="11690">
                  <c:v>1.3769999999999999E-2</c:v>
                </c:pt>
                <c:pt idx="11691">
                  <c:v>1.393E-2</c:v>
                </c:pt>
                <c:pt idx="11692">
                  <c:v>1.4200000000000001E-2</c:v>
                </c:pt>
                <c:pt idx="11693">
                  <c:v>1.43E-2</c:v>
                </c:pt>
                <c:pt idx="11694">
                  <c:v>1.451E-2</c:v>
                </c:pt>
                <c:pt idx="11695">
                  <c:v>1.4619999999999999E-2</c:v>
                </c:pt>
                <c:pt idx="11696">
                  <c:v>1.4619999999999999E-2</c:v>
                </c:pt>
                <c:pt idx="11697">
                  <c:v>1.457E-2</c:v>
                </c:pt>
                <c:pt idx="11698">
                  <c:v>1.4619999999999999E-2</c:v>
                </c:pt>
                <c:pt idx="11699">
                  <c:v>1.451E-2</c:v>
                </c:pt>
                <c:pt idx="11700">
                  <c:v>1.451E-2</c:v>
                </c:pt>
                <c:pt idx="11701">
                  <c:v>1.43E-2</c:v>
                </c:pt>
                <c:pt idx="11702">
                  <c:v>1.4200000000000001E-2</c:v>
                </c:pt>
                <c:pt idx="11703">
                  <c:v>1.404E-2</c:v>
                </c:pt>
                <c:pt idx="11704">
                  <c:v>1.393E-2</c:v>
                </c:pt>
                <c:pt idx="11705">
                  <c:v>1.367E-2</c:v>
                </c:pt>
                <c:pt idx="11706">
                  <c:v>1.346E-2</c:v>
                </c:pt>
                <c:pt idx="11707">
                  <c:v>1.3299999999999999E-2</c:v>
                </c:pt>
                <c:pt idx="11708">
                  <c:v>1.3140000000000001E-2</c:v>
                </c:pt>
                <c:pt idx="11709">
                  <c:v>1.2880000000000001E-2</c:v>
                </c:pt>
                <c:pt idx="11710">
                  <c:v>1.2619999999999999E-2</c:v>
                </c:pt>
                <c:pt idx="11711">
                  <c:v>1.251E-2</c:v>
                </c:pt>
                <c:pt idx="11712">
                  <c:v>1.23E-2</c:v>
                </c:pt>
                <c:pt idx="11713">
                  <c:v>1.225E-2</c:v>
                </c:pt>
                <c:pt idx="11714">
                  <c:v>1.204E-2</c:v>
                </c:pt>
                <c:pt idx="11715">
                  <c:v>1.1979999999999999E-2</c:v>
                </c:pt>
                <c:pt idx="11716">
                  <c:v>1.204E-2</c:v>
                </c:pt>
                <c:pt idx="11717">
                  <c:v>1.193E-2</c:v>
                </c:pt>
                <c:pt idx="11718">
                  <c:v>1.193E-2</c:v>
                </c:pt>
                <c:pt idx="11719">
                  <c:v>1.1979999999999999E-2</c:v>
                </c:pt>
                <c:pt idx="11720">
                  <c:v>1.204E-2</c:v>
                </c:pt>
                <c:pt idx="11721">
                  <c:v>1.214E-2</c:v>
                </c:pt>
                <c:pt idx="11722">
                  <c:v>1.23E-2</c:v>
                </c:pt>
                <c:pt idx="11723">
                  <c:v>1.2460000000000001E-2</c:v>
                </c:pt>
                <c:pt idx="11724">
                  <c:v>1.2619999999999999E-2</c:v>
                </c:pt>
                <c:pt idx="11725">
                  <c:v>1.2829999999999999E-2</c:v>
                </c:pt>
                <c:pt idx="11726">
                  <c:v>1.3089999999999999E-2</c:v>
                </c:pt>
                <c:pt idx="11727">
                  <c:v>1.341E-2</c:v>
                </c:pt>
                <c:pt idx="11728">
                  <c:v>1.367E-2</c:v>
                </c:pt>
                <c:pt idx="11729">
                  <c:v>1.3990000000000001E-2</c:v>
                </c:pt>
                <c:pt idx="11730">
                  <c:v>1.435E-2</c:v>
                </c:pt>
                <c:pt idx="11731">
                  <c:v>1.478E-2</c:v>
                </c:pt>
                <c:pt idx="11732">
                  <c:v>1.525E-2</c:v>
                </c:pt>
                <c:pt idx="11733">
                  <c:v>1.5570000000000001E-2</c:v>
                </c:pt>
                <c:pt idx="11734">
                  <c:v>1.6039999999999999E-2</c:v>
                </c:pt>
                <c:pt idx="11735">
                  <c:v>1.651E-2</c:v>
                </c:pt>
                <c:pt idx="11736">
                  <c:v>1.6990000000000002E-2</c:v>
                </c:pt>
                <c:pt idx="11737">
                  <c:v>1.7520000000000001E-2</c:v>
                </c:pt>
                <c:pt idx="11738">
                  <c:v>1.7989999999999999E-2</c:v>
                </c:pt>
                <c:pt idx="11739">
                  <c:v>1.8519999999999998E-2</c:v>
                </c:pt>
                <c:pt idx="11740">
                  <c:v>1.899E-2</c:v>
                </c:pt>
                <c:pt idx="11741">
                  <c:v>1.9519999999999999E-2</c:v>
                </c:pt>
                <c:pt idx="11742">
                  <c:v>1.9990000000000001E-2</c:v>
                </c:pt>
                <c:pt idx="11743">
                  <c:v>2.0469999999999999E-2</c:v>
                </c:pt>
                <c:pt idx="11744">
                  <c:v>2.094E-2</c:v>
                </c:pt>
                <c:pt idx="11745">
                  <c:v>2.147E-2</c:v>
                </c:pt>
                <c:pt idx="11746">
                  <c:v>2.1940000000000001E-2</c:v>
                </c:pt>
                <c:pt idx="11747">
                  <c:v>2.231E-2</c:v>
                </c:pt>
                <c:pt idx="11748">
                  <c:v>2.2839999999999999E-2</c:v>
                </c:pt>
                <c:pt idx="11749">
                  <c:v>2.315E-2</c:v>
                </c:pt>
                <c:pt idx="11750">
                  <c:v>2.3470000000000001E-2</c:v>
                </c:pt>
                <c:pt idx="11751">
                  <c:v>2.3890000000000002E-2</c:v>
                </c:pt>
                <c:pt idx="11752">
                  <c:v>2.426E-2</c:v>
                </c:pt>
                <c:pt idx="11753">
                  <c:v>2.452E-2</c:v>
                </c:pt>
                <c:pt idx="11754">
                  <c:v>2.4729999999999999E-2</c:v>
                </c:pt>
                <c:pt idx="11755">
                  <c:v>2.4840000000000001E-2</c:v>
                </c:pt>
                <c:pt idx="11756">
                  <c:v>2.5000000000000001E-2</c:v>
                </c:pt>
                <c:pt idx="11757">
                  <c:v>2.5159999999999998E-2</c:v>
                </c:pt>
                <c:pt idx="11758">
                  <c:v>2.5159999999999998E-2</c:v>
                </c:pt>
                <c:pt idx="11759">
                  <c:v>2.5049999999999999E-2</c:v>
                </c:pt>
                <c:pt idx="11760">
                  <c:v>2.4889999999999999E-2</c:v>
                </c:pt>
                <c:pt idx="11761">
                  <c:v>2.4840000000000001E-2</c:v>
                </c:pt>
                <c:pt idx="11762">
                  <c:v>2.452E-2</c:v>
                </c:pt>
                <c:pt idx="11763">
                  <c:v>2.4209999999999999E-2</c:v>
                </c:pt>
                <c:pt idx="11764">
                  <c:v>2.3789999999999999E-2</c:v>
                </c:pt>
                <c:pt idx="11765">
                  <c:v>2.3259999999999999E-2</c:v>
                </c:pt>
                <c:pt idx="11766">
                  <c:v>2.273E-2</c:v>
                </c:pt>
                <c:pt idx="11767">
                  <c:v>2.2100000000000002E-2</c:v>
                </c:pt>
                <c:pt idx="11768">
                  <c:v>2.1520000000000001E-2</c:v>
                </c:pt>
                <c:pt idx="11769">
                  <c:v>2.068E-2</c:v>
                </c:pt>
                <c:pt idx="11770">
                  <c:v>1.9890000000000001E-2</c:v>
                </c:pt>
                <c:pt idx="11771">
                  <c:v>1.899E-2</c:v>
                </c:pt>
                <c:pt idx="11772">
                  <c:v>1.804E-2</c:v>
                </c:pt>
                <c:pt idx="11773">
                  <c:v>1.694E-2</c:v>
                </c:pt>
                <c:pt idx="11774">
                  <c:v>1.5879999999999998E-2</c:v>
                </c:pt>
                <c:pt idx="11775">
                  <c:v>1.478E-2</c:v>
                </c:pt>
                <c:pt idx="11776">
                  <c:v>1.367E-2</c:v>
                </c:pt>
                <c:pt idx="11777">
                  <c:v>1.251E-2</c:v>
                </c:pt>
                <c:pt idx="11778">
                  <c:v>1.14E-2</c:v>
                </c:pt>
                <c:pt idx="11779">
                  <c:v>1.0189999999999999E-2</c:v>
                </c:pt>
                <c:pt idx="11780">
                  <c:v>9.0299999999999998E-3</c:v>
                </c:pt>
                <c:pt idx="11781">
                  <c:v>7.8700000000000003E-3</c:v>
                </c:pt>
                <c:pt idx="11782">
                  <c:v>6.6600000000000001E-3</c:v>
                </c:pt>
                <c:pt idx="11783">
                  <c:v>5.6100000000000004E-3</c:v>
                </c:pt>
                <c:pt idx="11784">
                  <c:v>4.5500000000000002E-3</c:v>
                </c:pt>
                <c:pt idx="11785">
                  <c:v>3.5500000000000002E-3</c:v>
                </c:pt>
                <c:pt idx="11786">
                  <c:v>2.5999999999999999E-3</c:v>
                </c:pt>
                <c:pt idx="11787">
                  <c:v>1.66E-3</c:v>
                </c:pt>
                <c:pt idx="11788">
                  <c:v>8.7000000000000001E-4</c:v>
                </c:pt>
                <c:pt idx="11789">
                  <c:v>1.8000000000000001E-4</c:v>
                </c:pt>
                <c:pt idx="11790">
                  <c:v>-4.4999999999999999E-4</c:v>
                </c:pt>
                <c:pt idx="11791">
                  <c:v>-1.0300000000000001E-3</c:v>
                </c:pt>
                <c:pt idx="11792">
                  <c:v>-1.4499999999999999E-3</c:v>
                </c:pt>
                <c:pt idx="11793">
                  <c:v>-1.8699999999999999E-3</c:v>
                </c:pt>
                <c:pt idx="11794">
                  <c:v>-2.14E-3</c:v>
                </c:pt>
                <c:pt idx="11795">
                  <c:v>-2.3E-3</c:v>
                </c:pt>
                <c:pt idx="11796">
                  <c:v>-2.4499999999999999E-3</c:v>
                </c:pt>
                <c:pt idx="11797">
                  <c:v>-2.3500000000000001E-3</c:v>
                </c:pt>
                <c:pt idx="11798">
                  <c:v>-2.2399999999999998E-3</c:v>
                </c:pt>
                <c:pt idx="11799">
                  <c:v>-2.0899999999999998E-3</c:v>
                </c:pt>
                <c:pt idx="11800">
                  <c:v>-1.8699999999999999E-3</c:v>
                </c:pt>
                <c:pt idx="11801">
                  <c:v>-1.5100000000000001E-3</c:v>
                </c:pt>
                <c:pt idx="11802">
                  <c:v>-1.14E-3</c:v>
                </c:pt>
                <c:pt idx="11803">
                  <c:v>-6.6E-4</c:v>
                </c:pt>
                <c:pt idx="11804">
                  <c:v>-1.9000000000000001E-4</c:v>
                </c:pt>
                <c:pt idx="11805">
                  <c:v>2.9E-4</c:v>
                </c:pt>
                <c:pt idx="11806">
                  <c:v>9.7000000000000005E-4</c:v>
                </c:pt>
                <c:pt idx="11807">
                  <c:v>1.5E-3</c:v>
                </c:pt>
                <c:pt idx="11808">
                  <c:v>1.97E-3</c:v>
                </c:pt>
                <c:pt idx="11809">
                  <c:v>2.66E-3</c:v>
                </c:pt>
                <c:pt idx="11810">
                  <c:v>3.3400000000000001E-3</c:v>
                </c:pt>
                <c:pt idx="11811">
                  <c:v>3.8700000000000002E-3</c:v>
                </c:pt>
                <c:pt idx="11812">
                  <c:v>4.4000000000000003E-3</c:v>
                </c:pt>
                <c:pt idx="11813">
                  <c:v>4.9199999999999999E-3</c:v>
                </c:pt>
                <c:pt idx="11814">
                  <c:v>5.45E-3</c:v>
                </c:pt>
                <c:pt idx="11815">
                  <c:v>5.8700000000000002E-3</c:v>
                </c:pt>
                <c:pt idx="11816">
                  <c:v>6.45E-3</c:v>
                </c:pt>
                <c:pt idx="11817">
                  <c:v>6.77E-3</c:v>
                </c:pt>
                <c:pt idx="11818">
                  <c:v>7.1399999999999996E-3</c:v>
                </c:pt>
                <c:pt idx="11819">
                  <c:v>7.45E-3</c:v>
                </c:pt>
                <c:pt idx="11820">
                  <c:v>7.8700000000000003E-3</c:v>
                </c:pt>
                <c:pt idx="11821">
                  <c:v>8.0300000000000007E-3</c:v>
                </c:pt>
                <c:pt idx="11822">
                  <c:v>8.3499999999999998E-3</c:v>
                </c:pt>
                <c:pt idx="11823">
                  <c:v>8.5100000000000002E-3</c:v>
                </c:pt>
                <c:pt idx="11824">
                  <c:v>8.6599999999999993E-3</c:v>
                </c:pt>
                <c:pt idx="11825">
                  <c:v>8.8199999999999997E-3</c:v>
                </c:pt>
                <c:pt idx="11826">
                  <c:v>8.8699999999999994E-3</c:v>
                </c:pt>
                <c:pt idx="11827">
                  <c:v>9.0900000000000009E-3</c:v>
                </c:pt>
                <c:pt idx="11828">
                  <c:v>9.2399999999999999E-3</c:v>
                </c:pt>
                <c:pt idx="11829">
                  <c:v>9.1900000000000003E-3</c:v>
                </c:pt>
                <c:pt idx="11830">
                  <c:v>9.4000000000000004E-3</c:v>
                </c:pt>
                <c:pt idx="11831">
                  <c:v>9.5099999999999994E-3</c:v>
                </c:pt>
                <c:pt idx="11832">
                  <c:v>9.6600000000000002E-3</c:v>
                </c:pt>
                <c:pt idx="11833">
                  <c:v>9.7199999999999995E-3</c:v>
                </c:pt>
                <c:pt idx="11834">
                  <c:v>9.8799999999999999E-3</c:v>
                </c:pt>
                <c:pt idx="11835">
                  <c:v>9.9799999999999993E-3</c:v>
                </c:pt>
                <c:pt idx="11836">
                  <c:v>1.0189999999999999E-2</c:v>
                </c:pt>
                <c:pt idx="11837">
                  <c:v>1.051E-2</c:v>
                </c:pt>
                <c:pt idx="11838">
                  <c:v>1.072E-2</c:v>
                </c:pt>
                <c:pt idx="11839">
                  <c:v>1.093E-2</c:v>
                </c:pt>
                <c:pt idx="11840">
                  <c:v>1.119E-2</c:v>
                </c:pt>
                <c:pt idx="11841">
                  <c:v>1.1610000000000001E-2</c:v>
                </c:pt>
                <c:pt idx="11842">
                  <c:v>1.1979999999999999E-2</c:v>
                </c:pt>
                <c:pt idx="11843">
                  <c:v>1.23E-2</c:v>
                </c:pt>
                <c:pt idx="11844">
                  <c:v>1.277E-2</c:v>
                </c:pt>
                <c:pt idx="11845">
                  <c:v>1.304E-2</c:v>
                </c:pt>
                <c:pt idx="11846">
                  <c:v>1.341E-2</c:v>
                </c:pt>
                <c:pt idx="11847">
                  <c:v>1.383E-2</c:v>
                </c:pt>
                <c:pt idx="11848">
                  <c:v>1.4200000000000001E-2</c:v>
                </c:pt>
                <c:pt idx="11849">
                  <c:v>1.4670000000000001E-2</c:v>
                </c:pt>
                <c:pt idx="11850">
                  <c:v>1.5089999999999999E-2</c:v>
                </c:pt>
                <c:pt idx="11851">
                  <c:v>1.5509999999999999E-2</c:v>
                </c:pt>
                <c:pt idx="11852">
                  <c:v>1.5939999999999999E-2</c:v>
                </c:pt>
                <c:pt idx="11853">
                  <c:v>1.6199999999999999E-2</c:v>
                </c:pt>
                <c:pt idx="11854">
                  <c:v>1.6570000000000001E-2</c:v>
                </c:pt>
                <c:pt idx="11855">
                  <c:v>1.694E-2</c:v>
                </c:pt>
                <c:pt idx="11856">
                  <c:v>1.72E-2</c:v>
                </c:pt>
                <c:pt idx="11857">
                  <c:v>1.746E-2</c:v>
                </c:pt>
                <c:pt idx="11858">
                  <c:v>1.7829999999999999E-2</c:v>
                </c:pt>
                <c:pt idx="11859">
                  <c:v>1.7989999999999999E-2</c:v>
                </c:pt>
                <c:pt idx="11860">
                  <c:v>1.8149999999999999E-2</c:v>
                </c:pt>
                <c:pt idx="11861">
                  <c:v>1.831E-2</c:v>
                </c:pt>
                <c:pt idx="11862">
                  <c:v>1.8409999999999999E-2</c:v>
                </c:pt>
                <c:pt idx="11863">
                  <c:v>1.8519999999999998E-2</c:v>
                </c:pt>
                <c:pt idx="11864">
                  <c:v>1.873E-2</c:v>
                </c:pt>
                <c:pt idx="11865">
                  <c:v>1.873E-2</c:v>
                </c:pt>
                <c:pt idx="11866">
                  <c:v>1.8780000000000002E-2</c:v>
                </c:pt>
                <c:pt idx="11867">
                  <c:v>1.8780000000000002E-2</c:v>
                </c:pt>
                <c:pt idx="11868">
                  <c:v>1.883E-2</c:v>
                </c:pt>
                <c:pt idx="11869">
                  <c:v>1.883E-2</c:v>
                </c:pt>
                <c:pt idx="11870">
                  <c:v>1.8939999999999999E-2</c:v>
                </c:pt>
                <c:pt idx="11871">
                  <c:v>1.883E-2</c:v>
                </c:pt>
                <c:pt idx="11872">
                  <c:v>1.883E-2</c:v>
                </c:pt>
                <c:pt idx="11873">
                  <c:v>1.883E-2</c:v>
                </c:pt>
                <c:pt idx="11874">
                  <c:v>1.883E-2</c:v>
                </c:pt>
                <c:pt idx="11875">
                  <c:v>1.873E-2</c:v>
                </c:pt>
                <c:pt idx="11876">
                  <c:v>1.8780000000000002E-2</c:v>
                </c:pt>
                <c:pt idx="11877">
                  <c:v>1.8780000000000002E-2</c:v>
                </c:pt>
                <c:pt idx="11878">
                  <c:v>1.883E-2</c:v>
                </c:pt>
                <c:pt idx="11879">
                  <c:v>1.873E-2</c:v>
                </c:pt>
                <c:pt idx="11880">
                  <c:v>1.883E-2</c:v>
                </c:pt>
                <c:pt idx="11881">
                  <c:v>1.8780000000000002E-2</c:v>
                </c:pt>
                <c:pt idx="11882">
                  <c:v>1.883E-2</c:v>
                </c:pt>
                <c:pt idx="11883">
                  <c:v>1.883E-2</c:v>
                </c:pt>
                <c:pt idx="11884">
                  <c:v>1.883E-2</c:v>
                </c:pt>
                <c:pt idx="11885">
                  <c:v>1.8890000000000001E-2</c:v>
                </c:pt>
                <c:pt idx="11886">
                  <c:v>1.8890000000000001E-2</c:v>
                </c:pt>
                <c:pt idx="11887">
                  <c:v>1.8939999999999999E-2</c:v>
                </c:pt>
                <c:pt idx="11888">
                  <c:v>1.8939999999999999E-2</c:v>
                </c:pt>
                <c:pt idx="11889">
                  <c:v>1.8890000000000001E-2</c:v>
                </c:pt>
                <c:pt idx="11890">
                  <c:v>1.8890000000000001E-2</c:v>
                </c:pt>
                <c:pt idx="11891">
                  <c:v>1.883E-2</c:v>
                </c:pt>
                <c:pt idx="11892">
                  <c:v>1.883E-2</c:v>
                </c:pt>
                <c:pt idx="11893">
                  <c:v>1.873E-2</c:v>
                </c:pt>
                <c:pt idx="11894">
                  <c:v>1.873E-2</c:v>
                </c:pt>
                <c:pt idx="11895">
                  <c:v>1.8620000000000001E-2</c:v>
                </c:pt>
                <c:pt idx="11896">
                  <c:v>1.8519999999999998E-2</c:v>
                </c:pt>
                <c:pt idx="11897">
                  <c:v>1.8409999999999999E-2</c:v>
                </c:pt>
                <c:pt idx="11898">
                  <c:v>1.831E-2</c:v>
                </c:pt>
                <c:pt idx="11899">
                  <c:v>1.8200000000000001E-2</c:v>
                </c:pt>
                <c:pt idx="11900">
                  <c:v>1.8100000000000002E-2</c:v>
                </c:pt>
                <c:pt idx="11901">
                  <c:v>1.788E-2</c:v>
                </c:pt>
                <c:pt idx="11902">
                  <c:v>1.7729999999999999E-2</c:v>
                </c:pt>
                <c:pt idx="11903">
                  <c:v>1.7569999999999999E-2</c:v>
                </c:pt>
                <c:pt idx="11904">
                  <c:v>1.7409999999999998E-2</c:v>
                </c:pt>
                <c:pt idx="11905">
                  <c:v>1.7250000000000001E-2</c:v>
                </c:pt>
                <c:pt idx="11906">
                  <c:v>1.704E-2</c:v>
                </c:pt>
                <c:pt idx="11907">
                  <c:v>1.6879999999999999E-2</c:v>
                </c:pt>
                <c:pt idx="11908">
                  <c:v>1.678E-2</c:v>
                </c:pt>
                <c:pt idx="11909">
                  <c:v>1.6619999999999999E-2</c:v>
                </c:pt>
                <c:pt idx="11910">
                  <c:v>1.651E-2</c:v>
                </c:pt>
                <c:pt idx="11911">
                  <c:v>1.636E-2</c:v>
                </c:pt>
                <c:pt idx="11912">
                  <c:v>1.6199999999999999E-2</c:v>
                </c:pt>
                <c:pt idx="11913">
                  <c:v>1.6150000000000001E-2</c:v>
                </c:pt>
                <c:pt idx="11914">
                  <c:v>1.609E-2</c:v>
                </c:pt>
                <c:pt idx="11915">
                  <c:v>1.6039999999999999E-2</c:v>
                </c:pt>
                <c:pt idx="11916">
                  <c:v>1.5990000000000001E-2</c:v>
                </c:pt>
                <c:pt idx="11917">
                  <c:v>1.5939999999999999E-2</c:v>
                </c:pt>
                <c:pt idx="11918">
                  <c:v>1.5939999999999999E-2</c:v>
                </c:pt>
                <c:pt idx="11919">
                  <c:v>1.5879999999999998E-2</c:v>
                </c:pt>
                <c:pt idx="11920">
                  <c:v>1.5720000000000001E-2</c:v>
                </c:pt>
                <c:pt idx="11921">
                  <c:v>1.583E-2</c:v>
                </c:pt>
                <c:pt idx="11922">
                  <c:v>1.583E-2</c:v>
                </c:pt>
                <c:pt idx="11923">
                  <c:v>1.5720000000000001E-2</c:v>
                </c:pt>
                <c:pt idx="11924">
                  <c:v>1.5879999999999998E-2</c:v>
                </c:pt>
                <c:pt idx="11925">
                  <c:v>1.5779999999999999E-2</c:v>
                </c:pt>
                <c:pt idx="11926">
                  <c:v>1.5939999999999999E-2</c:v>
                </c:pt>
                <c:pt idx="11927">
                  <c:v>1.5939999999999999E-2</c:v>
                </c:pt>
                <c:pt idx="11928">
                  <c:v>1.5879999999999998E-2</c:v>
                </c:pt>
                <c:pt idx="11929">
                  <c:v>1.5939999999999999E-2</c:v>
                </c:pt>
                <c:pt idx="11930">
                  <c:v>1.5939999999999999E-2</c:v>
                </c:pt>
                <c:pt idx="11931">
                  <c:v>1.5990000000000001E-2</c:v>
                </c:pt>
                <c:pt idx="11932">
                  <c:v>1.5939999999999999E-2</c:v>
                </c:pt>
                <c:pt idx="11933">
                  <c:v>1.5779999999999999E-2</c:v>
                </c:pt>
                <c:pt idx="11934">
                  <c:v>1.5879999999999998E-2</c:v>
                </c:pt>
                <c:pt idx="11935">
                  <c:v>1.5779999999999999E-2</c:v>
                </c:pt>
                <c:pt idx="11936">
                  <c:v>1.567E-2</c:v>
                </c:pt>
                <c:pt idx="11937">
                  <c:v>1.5570000000000001E-2</c:v>
                </c:pt>
                <c:pt idx="11938">
                  <c:v>1.5570000000000001E-2</c:v>
                </c:pt>
                <c:pt idx="11939">
                  <c:v>1.541E-2</c:v>
                </c:pt>
                <c:pt idx="11940">
                  <c:v>1.525E-2</c:v>
                </c:pt>
                <c:pt idx="11941">
                  <c:v>1.504E-2</c:v>
                </c:pt>
                <c:pt idx="11942">
                  <c:v>1.4880000000000001E-2</c:v>
                </c:pt>
                <c:pt idx="11943">
                  <c:v>1.4619999999999999E-2</c:v>
                </c:pt>
                <c:pt idx="11944">
                  <c:v>1.451E-2</c:v>
                </c:pt>
                <c:pt idx="11945">
                  <c:v>1.4200000000000001E-2</c:v>
                </c:pt>
                <c:pt idx="11946">
                  <c:v>1.388E-2</c:v>
                </c:pt>
                <c:pt idx="11947">
                  <c:v>1.362E-2</c:v>
                </c:pt>
                <c:pt idx="11948">
                  <c:v>1.341E-2</c:v>
                </c:pt>
                <c:pt idx="11949">
                  <c:v>1.298E-2</c:v>
                </c:pt>
                <c:pt idx="11950">
                  <c:v>1.277E-2</c:v>
                </c:pt>
                <c:pt idx="11951">
                  <c:v>1.235E-2</c:v>
                </c:pt>
                <c:pt idx="11952">
                  <c:v>1.204E-2</c:v>
                </c:pt>
                <c:pt idx="11953">
                  <c:v>1.1610000000000001E-2</c:v>
                </c:pt>
                <c:pt idx="11954">
                  <c:v>1.14E-2</c:v>
                </c:pt>
                <c:pt idx="11955">
                  <c:v>1.093E-2</c:v>
                </c:pt>
                <c:pt idx="11956">
                  <c:v>1.061E-2</c:v>
                </c:pt>
                <c:pt idx="11957">
                  <c:v>1.0189999999999999E-2</c:v>
                </c:pt>
                <c:pt idx="11958">
                  <c:v>9.8200000000000006E-3</c:v>
                </c:pt>
                <c:pt idx="11959">
                  <c:v>9.4500000000000001E-3</c:v>
                </c:pt>
                <c:pt idx="11960">
                  <c:v>9.1400000000000006E-3</c:v>
                </c:pt>
                <c:pt idx="11961">
                  <c:v>8.6099999999999996E-3</c:v>
                </c:pt>
                <c:pt idx="11962">
                  <c:v>8.2400000000000008E-3</c:v>
                </c:pt>
                <c:pt idx="11963">
                  <c:v>7.9799999999999992E-3</c:v>
                </c:pt>
                <c:pt idx="11964">
                  <c:v>7.5599999999999999E-3</c:v>
                </c:pt>
                <c:pt idx="11965">
                  <c:v>7.2399999999999999E-3</c:v>
                </c:pt>
                <c:pt idx="11966">
                  <c:v>6.8700000000000002E-3</c:v>
                </c:pt>
                <c:pt idx="11967">
                  <c:v>6.6600000000000001E-3</c:v>
                </c:pt>
                <c:pt idx="11968">
                  <c:v>6.2899999999999996E-3</c:v>
                </c:pt>
                <c:pt idx="11969">
                  <c:v>6.0299999999999998E-3</c:v>
                </c:pt>
                <c:pt idx="11970">
                  <c:v>5.8199999999999997E-3</c:v>
                </c:pt>
                <c:pt idx="11971">
                  <c:v>5.7099999999999998E-3</c:v>
                </c:pt>
                <c:pt idx="11972">
                  <c:v>5.4999999999999997E-3</c:v>
                </c:pt>
                <c:pt idx="11973">
                  <c:v>5.3400000000000001E-3</c:v>
                </c:pt>
                <c:pt idx="11974">
                  <c:v>5.2900000000000004E-3</c:v>
                </c:pt>
                <c:pt idx="11975">
                  <c:v>5.2399999999999999E-3</c:v>
                </c:pt>
                <c:pt idx="11976">
                  <c:v>5.1900000000000002E-3</c:v>
                </c:pt>
                <c:pt idx="11977">
                  <c:v>5.1900000000000002E-3</c:v>
                </c:pt>
                <c:pt idx="11978">
                  <c:v>5.2900000000000004E-3</c:v>
                </c:pt>
                <c:pt idx="11979">
                  <c:v>5.4000000000000003E-3</c:v>
                </c:pt>
                <c:pt idx="11980">
                  <c:v>5.5500000000000002E-3</c:v>
                </c:pt>
                <c:pt idx="11981">
                  <c:v>5.7099999999999998E-3</c:v>
                </c:pt>
                <c:pt idx="11982">
                  <c:v>5.9800000000000001E-3</c:v>
                </c:pt>
                <c:pt idx="11983">
                  <c:v>6.2399999999999999E-3</c:v>
                </c:pt>
                <c:pt idx="11984">
                  <c:v>6.4000000000000003E-3</c:v>
                </c:pt>
                <c:pt idx="11985">
                  <c:v>6.7099999999999998E-3</c:v>
                </c:pt>
                <c:pt idx="11986">
                  <c:v>7.0800000000000004E-3</c:v>
                </c:pt>
                <c:pt idx="11987">
                  <c:v>7.4000000000000003E-3</c:v>
                </c:pt>
                <c:pt idx="11988">
                  <c:v>7.8700000000000003E-3</c:v>
                </c:pt>
                <c:pt idx="11989">
                  <c:v>8.2900000000000005E-3</c:v>
                </c:pt>
                <c:pt idx="11990">
                  <c:v>8.7200000000000003E-3</c:v>
                </c:pt>
                <c:pt idx="11991">
                  <c:v>9.0900000000000009E-3</c:v>
                </c:pt>
                <c:pt idx="11992">
                  <c:v>9.6100000000000005E-3</c:v>
                </c:pt>
                <c:pt idx="11993">
                  <c:v>9.9799999999999993E-3</c:v>
                </c:pt>
                <c:pt idx="11994">
                  <c:v>1.0460000000000001E-2</c:v>
                </c:pt>
                <c:pt idx="11995">
                  <c:v>1.098E-2</c:v>
                </c:pt>
                <c:pt idx="11996">
                  <c:v>1.14E-2</c:v>
                </c:pt>
                <c:pt idx="11997">
                  <c:v>1.1769999999999999E-2</c:v>
                </c:pt>
                <c:pt idx="11998">
                  <c:v>1.24E-2</c:v>
                </c:pt>
                <c:pt idx="11999">
                  <c:v>1.277E-2</c:v>
                </c:pt>
                <c:pt idx="12000">
                  <c:v>1.325E-2</c:v>
                </c:pt>
                <c:pt idx="12001">
                  <c:v>1.372E-2</c:v>
                </c:pt>
                <c:pt idx="12002">
                  <c:v>1.409E-2</c:v>
                </c:pt>
                <c:pt idx="12003">
                  <c:v>1.4460000000000001E-2</c:v>
                </c:pt>
                <c:pt idx="12004">
                  <c:v>1.4880000000000001E-2</c:v>
                </c:pt>
                <c:pt idx="12005">
                  <c:v>1.525E-2</c:v>
                </c:pt>
                <c:pt idx="12006">
                  <c:v>1.567E-2</c:v>
                </c:pt>
                <c:pt idx="12007">
                  <c:v>1.5990000000000001E-2</c:v>
                </c:pt>
                <c:pt idx="12008">
                  <c:v>1.636E-2</c:v>
                </c:pt>
                <c:pt idx="12009">
                  <c:v>1.6619999999999999E-2</c:v>
                </c:pt>
                <c:pt idx="12010">
                  <c:v>1.694E-2</c:v>
                </c:pt>
                <c:pt idx="12011">
                  <c:v>1.7149999999999999E-2</c:v>
                </c:pt>
                <c:pt idx="12012">
                  <c:v>1.7569999999999999E-2</c:v>
                </c:pt>
                <c:pt idx="12013">
                  <c:v>1.7780000000000001E-2</c:v>
                </c:pt>
                <c:pt idx="12014">
                  <c:v>1.8100000000000002E-2</c:v>
                </c:pt>
                <c:pt idx="12015">
                  <c:v>1.8360000000000001E-2</c:v>
                </c:pt>
                <c:pt idx="12016">
                  <c:v>1.8460000000000001E-2</c:v>
                </c:pt>
                <c:pt idx="12017">
                  <c:v>1.873E-2</c:v>
                </c:pt>
                <c:pt idx="12018">
                  <c:v>1.9040000000000001E-2</c:v>
                </c:pt>
                <c:pt idx="12019">
                  <c:v>1.915E-2</c:v>
                </c:pt>
                <c:pt idx="12020">
                  <c:v>1.941E-2</c:v>
                </c:pt>
                <c:pt idx="12021">
                  <c:v>1.9519999999999999E-2</c:v>
                </c:pt>
                <c:pt idx="12022">
                  <c:v>1.9619999999999999E-2</c:v>
                </c:pt>
                <c:pt idx="12023">
                  <c:v>1.9730000000000001E-2</c:v>
                </c:pt>
                <c:pt idx="12024">
                  <c:v>1.9890000000000001E-2</c:v>
                </c:pt>
                <c:pt idx="12025">
                  <c:v>1.9939999999999999E-2</c:v>
                </c:pt>
                <c:pt idx="12026">
                  <c:v>1.9990000000000001E-2</c:v>
                </c:pt>
                <c:pt idx="12027">
                  <c:v>1.9990000000000001E-2</c:v>
                </c:pt>
                <c:pt idx="12028">
                  <c:v>2.0049999999999998E-2</c:v>
                </c:pt>
                <c:pt idx="12029">
                  <c:v>1.9890000000000001E-2</c:v>
                </c:pt>
                <c:pt idx="12030">
                  <c:v>1.9890000000000001E-2</c:v>
                </c:pt>
                <c:pt idx="12031">
                  <c:v>1.9730000000000001E-2</c:v>
                </c:pt>
                <c:pt idx="12032">
                  <c:v>1.9619999999999999E-2</c:v>
                </c:pt>
                <c:pt idx="12033">
                  <c:v>1.9519999999999999E-2</c:v>
                </c:pt>
                <c:pt idx="12034">
                  <c:v>1.9310000000000001E-2</c:v>
                </c:pt>
                <c:pt idx="12035">
                  <c:v>1.9040000000000001E-2</c:v>
                </c:pt>
                <c:pt idx="12036">
                  <c:v>1.8939999999999999E-2</c:v>
                </c:pt>
                <c:pt idx="12037">
                  <c:v>1.8519999999999998E-2</c:v>
                </c:pt>
                <c:pt idx="12038">
                  <c:v>1.8360000000000001E-2</c:v>
                </c:pt>
                <c:pt idx="12039">
                  <c:v>1.804E-2</c:v>
                </c:pt>
                <c:pt idx="12040">
                  <c:v>1.7729999999999999E-2</c:v>
                </c:pt>
                <c:pt idx="12041">
                  <c:v>1.7409999999999998E-2</c:v>
                </c:pt>
                <c:pt idx="12042">
                  <c:v>1.704E-2</c:v>
                </c:pt>
                <c:pt idx="12043">
                  <c:v>1.6670000000000001E-2</c:v>
                </c:pt>
                <c:pt idx="12044">
                  <c:v>1.6459999999999999E-2</c:v>
                </c:pt>
                <c:pt idx="12045">
                  <c:v>1.5990000000000001E-2</c:v>
                </c:pt>
                <c:pt idx="12046">
                  <c:v>1.583E-2</c:v>
                </c:pt>
                <c:pt idx="12047">
                  <c:v>1.546E-2</c:v>
                </c:pt>
                <c:pt idx="12048">
                  <c:v>1.5140000000000001E-2</c:v>
                </c:pt>
                <c:pt idx="12049">
                  <c:v>1.478E-2</c:v>
                </c:pt>
                <c:pt idx="12050">
                  <c:v>1.4619999999999999E-2</c:v>
                </c:pt>
                <c:pt idx="12051">
                  <c:v>1.43E-2</c:v>
                </c:pt>
                <c:pt idx="12052">
                  <c:v>1.4250000000000001E-2</c:v>
                </c:pt>
                <c:pt idx="12053">
                  <c:v>1.3990000000000001E-2</c:v>
                </c:pt>
                <c:pt idx="12054">
                  <c:v>1.383E-2</c:v>
                </c:pt>
                <c:pt idx="12055">
                  <c:v>1.362E-2</c:v>
                </c:pt>
                <c:pt idx="12056">
                  <c:v>1.3559999999999999E-2</c:v>
                </c:pt>
                <c:pt idx="12057">
                  <c:v>1.341E-2</c:v>
                </c:pt>
                <c:pt idx="12058">
                  <c:v>1.3350000000000001E-2</c:v>
                </c:pt>
                <c:pt idx="12059">
                  <c:v>1.3299999999999999E-2</c:v>
                </c:pt>
                <c:pt idx="12060">
                  <c:v>1.3299999999999999E-2</c:v>
                </c:pt>
                <c:pt idx="12061">
                  <c:v>1.3350000000000001E-2</c:v>
                </c:pt>
                <c:pt idx="12062">
                  <c:v>1.341E-2</c:v>
                </c:pt>
                <c:pt idx="12063">
                  <c:v>1.3350000000000001E-2</c:v>
                </c:pt>
                <c:pt idx="12064">
                  <c:v>1.3350000000000001E-2</c:v>
                </c:pt>
                <c:pt idx="12065">
                  <c:v>1.346E-2</c:v>
                </c:pt>
                <c:pt idx="12066">
                  <c:v>1.362E-2</c:v>
                </c:pt>
                <c:pt idx="12067">
                  <c:v>1.367E-2</c:v>
                </c:pt>
                <c:pt idx="12068">
                  <c:v>1.3769999999999999E-2</c:v>
                </c:pt>
                <c:pt idx="12069">
                  <c:v>1.372E-2</c:v>
                </c:pt>
                <c:pt idx="12070">
                  <c:v>1.383E-2</c:v>
                </c:pt>
                <c:pt idx="12071">
                  <c:v>1.383E-2</c:v>
                </c:pt>
                <c:pt idx="12072">
                  <c:v>1.388E-2</c:v>
                </c:pt>
                <c:pt idx="12073">
                  <c:v>1.388E-2</c:v>
                </c:pt>
                <c:pt idx="12074">
                  <c:v>1.393E-2</c:v>
                </c:pt>
                <c:pt idx="12075">
                  <c:v>1.383E-2</c:v>
                </c:pt>
                <c:pt idx="12076">
                  <c:v>1.383E-2</c:v>
                </c:pt>
                <c:pt idx="12077">
                  <c:v>1.372E-2</c:v>
                </c:pt>
                <c:pt idx="12078">
                  <c:v>1.372E-2</c:v>
                </c:pt>
                <c:pt idx="12079">
                  <c:v>1.3509999999999999E-2</c:v>
                </c:pt>
                <c:pt idx="12080">
                  <c:v>1.3509999999999999E-2</c:v>
                </c:pt>
                <c:pt idx="12081">
                  <c:v>1.3350000000000001E-2</c:v>
                </c:pt>
                <c:pt idx="12082">
                  <c:v>1.3350000000000001E-2</c:v>
                </c:pt>
                <c:pt idx="12083">
                  <c:v>1.3299999999999999E-2</c:v>
                </c:pt>
                <c:pt idx="12084">
                  <c:v>1.32E-2</c:v>
                </c:pt>
                <c:pt idx="12085">
                  <c:v>1.304E-2</c:v>
                </c:pt>
                <c:pt idx="12086">
                  <c:v>1.298E-2</c:v>
                </c:pt>
                <c:pt idx="12087">
                  <c:v>1.2829999999999999E-2</c:v>
                </c:pt>
                <c:pt idx="12088">
                  <c:v>1.277E-2</c:v>
                </c:pt>
                <c:pt idx="12089">
                  <c:v>1.2619999999999999E-2</c:v>
                </c:pt>
                <c:pt idx="12090">
                  <c:v>1.2619999999999999E-2</c:v>
                </c:pt>
                <c:pt idx="12091">
                  <c:v>1.2619999999999999E-2</c:v>
                </c:pt>
                <c:pt idx="12092">
                  <c:v>1.2619999999999999E-2</c:v>
                </c:pt>
                <c:pt idx="12093">
                  <c:v>1.256E-2</c:v>
                </c:pt>
                <c:pt idx="12094">
                  <c:v>1.256E-2</c:v>
                </c:pt>
                <c:pt idx="12095">
                  <c:v>1.256E-2</c:v>
                </c:pt>
                <c:pt idx="12096">
                  <c:v>1.256E-2</c:v>
                </c:pt>
                <c:pt idx="12097">
                  <c:v>1.277E-2</c:v>
                </c:pt>
                <c:pt idx="12098">
                  <c:v>1.2880000000000001E-2</c:v>
                </c:pt>
                <c:pt idx="12099">
                  <c:v>1.298E-2</c:v>
                </c:pt>
                <c:pt idx="12100">
                  <c:v>1.3140000000000001E-2</c:v>
                </c:pt>
                <c:pt idx="12101">
                  <c:v>1.3299999999999999E-2</c:v>
                </c:pt>
                <c:pt idx="12102">
                  <c:v>1.346E-2</c:v>
                </c:pt>
                <c:pt idx="12103">
                  <c:v>1.362E-2</c:v>
                </c:pt>
                <c:pt idx="12104">
                  <c:v>1.393E-2</c:v>
                </c:pt>
                <c:pt idx="12105">
                  <c:v>1.404E-2</c:v>
                </c:pt>
                <c:pt idx="12106">
                  <c:v>1.4409999999999999E-2</c:v>
                </c:pt>
                <c:pt idx="12107">
                  <c:v>1.451E-2</c:v>
                </c:pt>
                <c:pt idx="12108">
                  <c:v>1.472E-2</c:v>
                </c:pt>
                <c:pt idx="12109">
                  <c:v>1.4930000000000001E-2</c:v>
                </c:pt>
                <c:pt idx="12110">
                  <c:v>1.5140000000000001E-2</c:v>
                </c:pt>
                <c:pt idx="12111">
                  <c:v>1.536E-2</c:v>
                </c:pt>
                <c:pt idx="12112">
                  <c:v>1.5509999999999999E-2</c:v>
                </c:pt>
                <c:pt idx="12113">
                  <c:v>1.562E-2</c:v>
                </c:pt>
                <c:pt idx="12114">
                  <c:v>1.583E-2</c:v>
                </c:pt>
                <c:pt idx="12115">
                  <c:v>1.6039999999999999E-2</c:v>
                </c:pt>
                <c:pt idx="12116">
                  <c:v>1.6250000000000001E-2</c:v>
                </c:pt>
                <c:pt idx="12117">
                  <c:v>1.6199999999999999E-2</c:v>
                </c:pt>
                <c:pt idx="12118">
                  <c:v>1.636E-2</c:v>
                </c:pt>
                <c:pt idx="12119">
                  <c:v>1.6410000000000001E-2</c:v>
                </c:pt>
                <c:pt idx="12120">
                  <c:v>1.6459999999999999E-2</c:v>
                </c:pt>
                <c:pt idx="12121">
                  <c:v>1.6459999999999999E-2</c:v>
                </c:pt>
                <c:pt idx="12122">
                  <c:v>1.6459999999999999E-2</c:v>
                </c:pt>
                <c:pt idx="12123">
                  <c:v>1.651E-2</c:v>
                </c:pt>
                <c:pt idx="12124">
                  <c:v>1.6459999999999999E-2</c:v>
                </c:pt>
                <c:pt idx="12125">
                  <c:v>1.651E-2</c:v>
                </c:pt>
                <c:pt idx="12126">
                  <c:v>1.6410000000000001E-2</c:v>
                </c:pt>
                <c:pt idx="12127">
                  <c:v>1.636E-2</c:v>
                </c:pt>
                <c:pt idx="12128">
                  <c:v>1.6459999999999999E-2</c:v>
                </c:pt>
                <c:pt idx="12129">
                  <c:v>1.6410000000000001E-2</c:v>
                </c:pt>
                <c:pt idx="12130">
                  <c:v>1.6459999999999999E-2</c:v>
                </c:pt>
                <c:pt idx="12131">
                  <c:v>1.6459999999999999E-2</c:v>
                </c:pt>
                <c:pt idx="12132">
                  <c:v>1.6410000000000001E-2</c:v>
                </c:pt>
                <c:pt idx="12133">
                  <c:v>1.6459999999999999E-2</c:v>
                </c:pt>
                <c:pt idx="12134">
                  <c:v>1.6410000000000001E-2</c:v>
                </c:pt>
                <c:pt idx="12135">
                  <c:v>1.651E-2</c:v>
                </c:pt>
                <c:pt idx="12136">
                  <c:v>1.6570000000000001E-2</c:v>
                </c:pt>
                <c:pt idx="12137">
                  <c:v>1.6459999999999999E-2</c:v>
                </c:pt>
                <c:pt idx="12138">
                  <c:v>1.6619999999999999E-2</c:v>
                </c:pt>
                <c:pt idx="12139">
                  <c:v>1.6729999999999998E-2</c:v>
                </c:pt>
                <c:pt idx="12140">
                  <c:v>1.6729999999999998E-2</c:v>
                </c:pt>
                <c:pt idx="12141">
                  <c:v>1.678E-2</c:v>
                </c:pt>
                <c:pt idx="12142">
                  <c:v>1.694E-2</c:v>
                </c:pt>
                <c:pt idx="12143">
                  <c:v>1.704E-2</c:v>
                </c:pt>
                <c:pt idx="12144">
                  <c:v>1.7149999999999999E-2</c:v>
                </c:pt>
                <c:pt idx="12145">
                  <c:v>1.7149999999999999E-2</c:v>
                </c:pt>
                <c:pt idx="12146">
                  <c:v>1.736E-2</c:v>
                </c:pt>
                <c:pt idx="12147">
                  <c:v>1.736E-2</c:v>
                </c:pt>
                <c:pt idx="12148">
                  <c:v>1.746E-2</c:v>
                </c:pt>
                <c:pt idx="12149">
                  <c:v>1.746E-2</c:v>
                </c:pt>
                <c:pt idx="12150">
                  <c:v>1.7520000000000001E-2</c:v>
                </c:pt>
                <c:pt idx="12151">
                  <c:v>1.7520000000000001E-2</c:v>
                </c:pt>
                <c:pt idx="12152">
                  <c:v>1.7520000000000001E-2</c:v>
                </c:pt>
                <c:pt idx="12153">
                  <c:v>1.7409999999999998E-2</c:v>
                </c:pt>
                <c:pt idx="12154">
                  <c:v>1.7309999999999999E-2</c:v>
                </c:pt>
                <c:pt idx="12155">
                  <c:v>1.72E-2</c:v>
                </c:pt>
                <c:pt idx="12156">
                  <c:v>1.6990000000000002E-2</c:v>
                </c:pt>
                <c:pt idx="12157">
                  <c:v>1.678E-2</c:v>
                </c:pt>
                <c:pt idx="12158">
                  <c:v>1.651E-2</c:v>
                </c:pt>
                <c:pt idx="12159">
                  <c:v>1.636E-2</c:v>
                </c:pt>
                <c:pt idx="12160">
                  <c:v>1.5939999999999999E-2</c:v>
                </c:pt>
                <c:pt idx="12161">
                  <c:v>1.5509999999999999E-2</c:v>
                </c:pt>
                <c:pt idx="12162">
                  <c:v>1.5089999999999999E-2</c:v>
                </c:pt>
                <c:pt idx="12163">
                  <c:v>1.4619999999999999E-2</c:v>
                </c:pt>
                <c:pt idx="12164">
                  <c:v>1.414E-2</c:v>
                </c:pt>
                <c:pt idx="12165">
                  <c:v>1.3559999999999999E-2</c:v>
                </c:pt>
                <c:pt idx="12166">
                  <c:v>1.298E-2</c:v>
                </c:pt>
                <c:pt idx="12167">
                  <c:v>1.23E-2</c:v>
                </c:pt>
                <c:pt idx="12168">
                  <c:v>1.1769999999999999E-2</c:v>
                </c:pt>
                <c:pt idx="12169">
                  <c:v>1.1089999999999999E-2</c:v>
                </c:pt>
                <c:pt idx="12170">
                  <c:v>1.035E-2</c:v>
                </c:pt>
                <c:pt idx="12171">
                  <c:v>9.7199999999999995E-3</c:v>
                </c:pt>
                <c:pt idx="12172">
                  <c:v>9.0299999999999998E-3</c:v>
                </c:pt>
                <c:pt idx="12173">
                  <c:v>8.3999999999999995E-3</c:v>
                </c:pt>
                <c:pt idx="12174">
                  <c:v>7.6600000000000001E-3</c:v>
                </c:pt>
                <c:pt idx="12175">
                  <c:v>7.0800000000000004E-3</c:v>
                </c:pt>
                <c:pt idx="12176">
                  <c:v>6.4000000000000003E-3</c:v>
                </c:pt>
                <c:pt idx="12177">
                  <c:v>5.77E-3</c:v>
                </c:pt>
                <c:pt idx="12178">
                  <c:v>5.13E-3</c:v>
                </c:pt>
                <c:pt idx="12179">
                  <c:v>4.6600000000000001E-3</c:v>
                </c:pt>
                <c:pt idx="12180">
                  <c:v>4.1799999999999997E-3</c:v>
                </c:pt>
                <c:pt idx="12181">
                  <c:v>3.6099999999999999E-3</c:v>
                </c:pt>
                <c:pt idx="12182">
                  <c:v>3.2399999999999998E-3</c:v>
                </c:pt>
                <c:pt idx="12183">
                  <c:v>2.81E-3</c:v>
                </c:pt>
                <c:pt idx="12184">
                  <c:v>2.5500000000000002E-3</c:v>
                </c:pt>
                <c:pt idx="12185">
                  <c:v>2.2399999999999998E-3</c:v>
                </c:pt>
                <c:pt idx="12186">
                  <c:v>1.92E-3</c:v>
                </c:pt>
                <c:pt idx="12187">
                  <c:v>1.7099999999999999E-3</c:v>
                </c:pt>
                <c:pt idx="12188">
                  <c:v>1.66E-3</c:v>
                </c:pt>
                <c:pt idx="12189">
                  <c:v>1.66E-3</c:v>
                </c:pt>
                <c:pt idx="12190">
                  <c:v>1.6000000000000001E-3</c:v>
                </c:pt>
                <c:pt idx="12191">
                  <c:v>1.6000000000000001E-3</c:v>
                </c:pt>
                <c:pt idx="12192">
                  <c:v>1.7099999999999999E-3</c:v>
                </c:pt>
                <c:pt idx="12193">
                  <c:v>1.7600000000000001E-3</c:v>
                </c:pt>
                <c:pt idx="12194">
                  <c:v>1.8699999999999999E-3</c:v>
                </c:pt>
                <c:pt idx="12195">
                  <c:v>2.1299999999999999E-3</c:v>
                </c:pt>
                <c:pt idx="12196">
                  <c:v>2.2899999999999999E-3</c:v>
                </c:pt>
                <c:pt idx="12197">
                  <c:v>2.4499999999999999E-3</c:v>
                </c:pt>
                <c:pt idx="12198">
                  <c:v>2.7599999999999999E-3</c:v>
                </c:pt>
                <c:pt idx="12199">
                  <c:v>2.97E-3</c:v>
                </c:pt>
                <c:pt idx="12200">
                  <c:v>3.2399999999999998E-3</c:v>
                </c:pt>
                <c:pt idx="12201">
                  <c:v>3.4499999999999999E-3</c:v>
                </c:pt>
                <c:pt idx="12202">
                  <c:v>3.7599999999999999E-3</c:v>
                </c:pt>
                <c:pt idx="12203">
                  <c:v>3.9699999999999996E-3</c:v>
                </c:pt>
                <c:pt idx="12204">
                  <c:v>4.3400000000000001E-3</c:v>
                </c:pt>
                <c:pt idx="12205">
                  <c:v>4.4999999999999997E-3</c:v>
                </c:pt>
                <c:pt idx="12206">
                  <c:v>4.8199999999999996E-3</c:v>
                </c:pt>
                <c:pt idx="12207">
                  <c:v>4.9199999999999999E-3</c:v>
                </c:pt>
                <c:pt idx="12208">
                  <c:v>5.2399999999999999E-3</c:v>
                </c:pt>
                <c:pt idx="12209">
                  <c:v>5.45E-3</c:v>
                </c:pt>
                <c:pt idx="12210">
                  <c:v>5.5500000000000002E-3</c:v>
                </c:pt>
                <c:pt idx="12211">
                  <c:v>5.77E-3</c:v>
                </c:pt>
                <c:pt idx="12212">
                  <c:v>5.8700000000000002E-3</c:v>
                </c:pt>
                <c:pt idx="12213">
                  <c:v>5.9800000000000001E-3</c:v>
                </c:pt>
                <c:pt idx="12214">
                  <c:v>6.13E-3</c:v>
                </c:pt>
                <c:pt idx="12215">
                  <c:v>6.1900000000000002E-3</c:v>
                </c:pt>
                <c:pt idx="12216">
                  <c:v>6.2899999999999996E-3</c:v>
                </c:pt>
                <c:pt idx="12217">
                  <c:v>6.3499999999999997E-3</c:v>
                </c:pt>
                <c:pt idx="12218">
                  <c:v>6.45E-3</c:v>
                </c:pt>
                <c:pt idx="12219">
                  <c:v>6.4999999999999997E-3</c:v>
                </c:pt>
                <c:pt idx="12220">
                  <c:v>6.5599999999999999E-3</c:v>
                </c:pt>
                <c:pt idx="12221">
                  <c:v>6.5599999999999999E-3</c:v>
                </c:pt>
                <c:pt idx="12222">
                  <c:v>6.6100000000000004E-3</c:v>
                </c:pt>
                <c:pt idx="12223">
                  <c:v>6.6100000000000004E-3</c:v>
                </c:pt>
                <c:pt idx="12224">
                  <c:v>6.6100000000000004E-3</c:v>
                </c:pt>
                <c:pt idx="12225">
                  <c:v>6.6600000000000001E-3</c:v>
                </c:pt>
                <c:pt idx="12226">
                  <c:v>6.7099999999999998E-3</c:v>
                </c:pt>
                <c:pt idx="12227">
                  <c:v>6.77E-3</c:v>
                </c:pt>
                <c:pt idx="12228">
                  <c:v>6.8199999999999997E-3</c:v>
                </c:pt>
                <c:pt idx="12229">
                  <c:v>6.7099999999999998E-3</c:v>
                </c:pt>
                <c:pt idx="12230">
                  <c:v>6.77E-3</c:v>
                </c:pt>
                <c:pt idx="12231">
                  <c:v>6.7099999999999998E-3</c:v>
                </c:pt>
                <c:pt idx="12232">
                  <c:v>6.6600000000000001E-3</c:v>
                </c:pt>
                <c:pt idx="12233">
                  <c:v>6.6100000000000004E-3</c:v>
                </c:pt>
                <c:pt idx="12234">
                  <c:v>6.6600000000000001E-3</c:v>
                </c:pt>
                <c:pt idx="12235">
                  <c:v>6.6600000000000001E-3</c:v>
                </c:pt>
                <c:pt idx="12236">
                  <c:v>6.6100000000000004E-3</c:v>
                </c:pt>
                <c:pt idx="12237">
                  <c:v>6.4000000000000003E-3</c:v>
                </c:pt>
                <c:pt idx="12238">
                  <c:v>6.4000000000000003E-3</c:v>
                </c:pt>
                <c:pt idx="12239">
                  <c:v>6.2399999999999999E-3</c:v>
                </c:pt>
                <c:pt idx="12240">
                  <c:v>6.1900000000000002E-3</c:v>
                </c:pt>
                <c:pt idx="12241">
                  <c:v>6.13E-3</c:v>
                </c:pt>
                <c:pt idx="12242">
                  <c:v>6.0299999999999998E-3</c:v>
                </c:pt>
                <c:pt idx="12243">
                  <c:v>5.8700000000000002E-3</c:v>
                </c:pt>
                <c:pt idx="12244">
                  <c:v>5.77E-3</c:v>
                </c:pt>
                <c:pt idx="12245">
                  <c:v>5.5500000000000002E-3</c:v>
                </c:pt>
                <c:pt idx="12246">
                  <c:v>5.4000000000000003E-3</c:v>
                </c:pt>
                <c:pt idx="12247">
                  <c:v>5.2900000000000004E-3</c:v>
                </c:pt>
                <c:pt idx="12248">
                  <c:v>5.0800000000000003E-3</c:v>
                </c:pt>
                <c:pt idx="12249">
                  <c:v>4.8199999999999996E-3</c:v>
                </c:pt>
                <c:pt idx="12250">
                  <c:v>4.8199999999999996E-3</c:v>
                </c:pt>
                <c:pt idx="12251">
                  <c:v>4.6600000000000001E-3</c:v>
                </c:pt>
                <c:pt idx="12252">
                  <c:v>4.6100000000000004E-3</c:v>
                </c:pt>
                <c:pt idx="12253">
                  <c:v>4.3400000000000001E-3</c:v>
                </c:pt>
                <c:pt idx="12254">
                  <c:v>4.3400000000000001E-3</c:v>
                </c:pt>
                <c:pt idx="12255">
                  <c:v>4.2399999999999998E-3</c:v>
                </c:pt>
                <c:pt idx="12256">
                  <c:v>4.2399999999999998E-3</c:v>
                </c:pt>
                <c:pt idx="12257">
                  <c:v>4.1799999999999997E-3</c:v>
                </c:pt>
                <c:pt idx="12258">
                  <c:v>4.2900000000000004E-3</c:v>
                </c:pt>
                <c:pt idx="12259">
                  <c:v>4.3400000000000001E-3</c:v>
                </c:pt>
                <c:pt idx="12260">
                  <c:v>4.45E-3</c:v>
                </c:pt>
                <c:pt idx="12261">
                  <c:v>4.4999999999999997E-3</c:v>
                </c:pt>
                <c:pt idx="12262">
                  <c:v>4.6100000000000004E-3</c:v>
                </c:pt>
                <c:pt idx="12263">
                  <c:v>4.8199999999999996E-3</c:v>
                </c:pt>
                <c:pt idx="12264">
                  <c:v>5.0800000000000003E-3</c:v>
                </c:pt>
                <c:pt idx="12265">
                  <c:v>5.2900000000000004E-3</c:v>
                </c:pt>
                <c:pt idx="12266">
                  <c:v>5.6100000000000004E-3</c:v>
                </c:pt>
                <c:pt idx="12267">
                  <c:v>5.8199999999999997E-3</c:v>
                </c:pt>
                <c:pt idx="12268">
                  <c:v>6.1900000000000002E-3</c:v>
                </c:pt>
                <c:pt idx="12269">
                  <c:v>6.6100000000000004E-3</c:v>
                </c:pt>
                <c:pt idx="12270">
                  <c:v>6.9800000000000001E-3</c:v>
                </c:pt>
                <c:pt idx="12271">
                  <c:v>7.2899999999999996E-3</c:v>
                </c:pt>
                <c:pt idx="12272">
                  <c:v>7.77E-3</c:v>
                </c:pt>
                <c:pt idx="12273">
                  <c:v>8.1899999999999994E-3</c:v>
                </c:pt>
                <c:pt idx="12274">
                  <c:v>8.5599999999999999E-3</c:v>
                </c:pt>
                <c:pt idx="12275">
                  <c:v>8.9800000000000001E-3</c:v>
                </c:pt>
                <c:pt idx="12276">
                  <c:v>9.4000000000000004E-3</c:v>
                </c:pt>
                <c:pt idx="12277">
                  <c:v>9.7199999999999995E-3</c:v>
                </c:pt>
                <c:pt idx="12278">
                  <c:v>1.0189999999999999E-2</c:v>
                </c:pt>
                <c:pt idx="12279">
                  <c:v>1.0460000000000001E-2</c:v>
                </c:pt>
                <c:pt idx="12280">
                  <c:v>1.098E-2</c:v>
                </c:pt>
                <c:pt idx="12281">
                  <c:v>1.125E-2</c:v>
                </c:pt>
                <c:pt idx="12282">
                  <c:v>1.1509999999999999E-2</c:v>
                </c:pt>
                <c:pt idx="12283">
                  <c:v>1.1769999999999999E-2</c:v>
                </c:pt>
                <c:pt idx="12284">
                  <c:v>1.209E-2</c:v>
                </c:pt>
                <c:pt idx="12285">
                  <c:v>1.23E-2</c:v>
                </c:pt>
                <c:pt idx="12286">
                  <c:v>1.2460000000000001E-2</c:v>
                </c:pt>
                <c:pt idx="12287">
                  <c:v>1.256E-2</c:v>
                </c:pt>
                <c:pt idx="12288">
                  <c:v>1.277E-2</c:v>
                </c:pt>
                <c:pt idx="12289">
                  <c:v>1.272E-2</c:v>
                </c:pt>
                <c:pt idx="12290">
                  <c:v>1.277E-2</c:v>
                </c:pt>
                <c:pt idx="12291">
                  <c:v>1.272E-2</c:v>
                </c:pt>
                <c:pt idx="12292">
                  <c:v>1.272E-2</c:v>
                </c:pt>
                <c:pt idx="12293">
                  <c:v>1.272E-2</c:v>
                </c:pt>
                <c:pt idx="12294">
                  <c:v>1.256E-2</c:v>
                </c:pt>
                <c:pt idx="12295">
                  <c:v>1.235E-2</c:v>
                </c:pt>
                <c:pt idx="12296">
                  <c:v>1.23E-2</c:v>
                </c:pt>
                <c:pt idx="12297">
                  <c:v>1.204E-2</c:v>
                </c:pt>
                <c:pt idx="12298">
                  <c:v>1.183E-2</c:v>
                </c:pt>
                <c:pt idx="12299">
                  <c:v>1.1610000000000001E-2</c:v>
                </c:pt>
                <c:pt idx="12300">
                  <c:v>1.14E-2</c:v>
                </c:pt>
                <c:pt idx="12301">
                  <c:v>1.098E-2</c:v>
                </c:pt>
                <c:pt idx="12302">
                  <c:v>1.082E-2</c:v>
                </c:pt>
                <c:pt idx="12303">
                  <c:v>1.04E-2</c:v>
                </c:pt>
                <c:pt idx="12304">
                  <c:v>1.0030000000000001E-2</c:v>
                </c:pt>
                <c:pt idx="12305">
                  <c:v>9.8200000000000006E-3</c:v>
                </c:pt>
                <c:pt idx="12306">
                  <c:v>9.5099999999999994E-3</c:v>
                </c:pt>
                <c:pt idx="12307">
                  <c:v>9.1400000000000006E-3</c:v>
                </c:pt>
                <c:pt idx="12308">
                  <c:v>8.9300000000000004E-3</c:v>
                </c:pt>
                <c:pt idx="12309">
                  <c:v>8.5599999999999999E-3</c:v>
                </c:pt>
                <c:pt idx="12310">
                  <c:v>8.3499999999999998E-3</c:v>
                </c:pt>
                <c:pt idx="12311">
                  <c:v>7.9799999999999992E-3</c:v>
                </c:pt>
                <c:pt idx="12312">
                  <c:v>7.77E-3</c:v>
                </c:pt>
                <c:pt idx="12313">
                  <c:v>7.4000000000000003E-3</c:v>
                </c:pt>
                <c:pt idx="12314">
                  <c:v>7.2399999999999999E-3</c:v>
                </c:pt>
                <c:pt idx="12315">
                  <c:v>7.0299999999999998E-3</c:v>
                </c:pt>
                <c:pt idx="12316">
                  <c:v>6.8700000000000002E-3</c:v>
                </c:pt>
                <c:pt idx="12317">
                  <c:v>6.7099999999999998E-3</c:v>
                </c:pt>
                <c:pt idx="12318">
                  <c:v>6.4999999999999997E-3</c:v>
                </c:pt>
                <c:pt idx="12319">
                  <c:v>6.3499999999999997E-3</c:v>
                </c:pt>
                <c:pt idx="12320">
                  <c:v>6.2899999999999996E-3</c:v>
                </c:pt>
                <c:pt idx="12321">
                  <c:v>6.13E-3</c:v>
                </c:pt>
                <c:pt idx="12322">
                  <c:v>6.13E-3</c:v>
                </c:pt>
                <c:pt idx="12323">
                  <c:v>6.1900000000000002E-3</c:v>
                </c:pt>
                <c:pt idx="12324">
                  <c:v>6.0800000000000003E-3</c:v>
                </c:pt>
                <c:pt idx="12325">
                  <c:v>6.13E-3</c:v>
                </c:pt>
                <c:pt idx="12326">
                  <c:v>6.13E-3</c:v>
                </c:pt>
                <c:pt idx="12327">
                  <c:v>6.0299999999999998E-3</c:v>
                </c:pt>
                <c:pt idx="12328">
                  <c:v>6.13E-3</c:v>
                </c:pt>
                <c:pt idx="12329">
                  <c:v>6.2899999999999996E-3</c:v>
                </c:pt>
                <c:pt idx="12330">
                  <c:v>6.2899999999999996E-3</c:v>
                </c:pt>
                <c:pt idx="12331">
                  <c:v>6.2899999999999996E-3</c:v>
                </c:pt>
                <c:pt idx="12332">
                  <c:v>6.4000000000000003E-3</c:v>
                </c:pt>
                <c:pt idx="12333">
                  <c:v>6.45E-3</c:v>
                </c:pt>
                <c:pt idx="12334">
                  <c:v>6.5599999999999999E-3</c:v>
                </c:pt>
                <c:pt idx="12335">
                  <c:v>6.6100000000000004E-3</c:v>
                </c:pt>
                <c:pt idx="12336">
                  <c:v>6.6600000000000001E-3</c:v>
                </c:pt>
                <c:pt idx="12337">
                  <c:v>6.6100000000000004E-3</c:v>
                </c:pt>
                <c:pt idx="12338">
                  <c:v>6.7099999999999998E-3</c:v>
                </c:pt>
                <c:pt idx="12339">
                  <c:v>6.7099999999999998E-3</c:v>
                </c:pt>
                <c:pt idx="12340">
                  <c:v>6.6600000000000001E-3</c:v>
                </c:pt>
                <c:pt idx="12341">
                  <c:v>6.6600000000000001E-3</c:v>
                </c:pt>
                <c:pt idx="12342">
                  <c:v>6.6100000000000004E-3</c:v>
                </c:pt>
                <c:pt idx="12343">
                  <c:v>6.4999999999999997E-3</c:v>
                </c:pt>
                <c:pt idx="12344">
                  <c:v>6.45E-3</c:v>
                </c:pt>
                <c:pt idx="12345">
                  <c:v>6.4000000000000003E-3</c:v>
                </c:pt>
                <c:pt idx="12346">
                  <c:v>6.2399999999999999E-3</c:v>
                </c:pt>
                <c:pt idx="12347">
                  <c:v>6.13E-3</c:v>
                </c:pt>
                <c:pt idx="12348">
                  <c:v>5.9199999999999999E-3</c:v>
                </c:pt>
                <c:pt idx="12349">
                  <c:v>5.8199999999999997E-3</c:v>
                </c:pt>
                <c:pt idx="12350">
                  <c:v>5.77E-3</c:v>
                </c:pt>
                <c:pt idx="12351">
                  <c:v>5.5500000000000002E-3</c:v>
                </c:pt>
                <c:pt idx="12352">
                  <c:v>5.3400000000000001E-3</c:v>
                </c:pt>
                <c:pt idx="12353">
                  <c:v>5.1900000000000002E-3</c:v>
                </c:pt>
                <c:pt idx="12354">
                  <c:v>5.0800000000000003E-3</c:v>
                </c:pt>
                <c:pt idx="12355">
                  <c:v>4.9199999999999999E-3</c:v>
                </c:pt>
                <c:pt idx="12356">
                  <c:v>4.8700000000000002E-3</c:v>
                </c:pt>
                <c:pt idx="12357">
                  <c:v>4.7600000000000003E-3</c:v>
                </c:pt>
                <c:pt idx="12358">
                  <c:v>4.5500000000000002E-3</c:v>
                </c:pt>
                <c:pt idx="12359">
                  <c:v>4.4999999999999997E-3</c:v>
                </c:pt>
                <c:pt idx="12360">
                  <c:v>4.5500000000000002E-3</c:v>
                </c:pt>
                <c:pt idx="12361">
                  <c:v>4.45E-3</c:v>
                </c:pt>
                <c:pt idx="12362">
                  <c:v>4.3400000000000001E-3</c:v>
                </c:pt>
                <c:pt idx="12363">
                  <c:v>4.3400000000000001E-3</c:v>
                </c:pt>
                <c:pt idx="12364">
                  <c:v>4.45E-3</c:v>
                </c:pt>
                <c:pt idx="12365">
                  <c:v>4.4999999999999997E-3</c:v>
                </c:pt>
                <c:pt idx="12366">
                  <c:v>4.5500000000000002E-3</c:v>
                </c:pt>
                <c:pt idx="12367">
                  <c:v>4.7099999999999998E-3</c:v>
                </c:pt>
                <c:pt idx="12368">
                  <c:v>4.8199999999999996E-3</c:v>
                </c:pt>
                <c:pt idx="12369">
                  <c:v>5.0299999999999997E-3</c:v>
                </c:pt>
                <c:pt idx="12370">
                  <c:v>5.2399999999999999E-3</c:v>
                </c:pt>
                <c:pt idx="12371">
                  <c:v>5.45E-3</c:v>
                </c:pt>
                <c:pt idx="12372">
                  <c:v>5.8199999999999997E-3</c:v>
                </c:pt>
                <c:pt idx="12373">
                  <c:v>6.1900000000000002E-3</c:v>
                </c:pt>
                <c:pt idx="12374">
                  <c:v>6.45E-3</c:v>
                </c:pt>
                <c:pt idx="12375">
                  <c:v>6.77E-3</c:v>
                </c:pt>
                <c:pt idx="12376">
                  <c:v>7.2399999999999999E-3</c:v>
                </c:pt>
                <c:pt idx="12377">
                  <c:v>7.6099999999999996E-3</c:v>
                </c:pt>
                <c:pt idx="12378">
                  <c:v>7.9799999999999992E-3</c:v>
                </c:pt>
                <c:pt idx="12379">
                  <c:v>8.4499999999999992E-3</c:v>
                </c:pt>
                <c:pt idx="12380">
                  <c:v>8.9800000000000001E-3</c:v>
                </c:pt>
                <c:pt idx="12381">
                  <c:v>9.4000000000000004E-3</c:v>
                </c:pt>
                <c:pt idx="12382">
                  <c:v>9.9799999999999993E-3</c:v>
                </c:pt>
                <c:pt idx="12383">
                  <c:v>1.04E-2</c:v>
                </c:pt>
                <c:pt idx="12384">
                  <c:v>1.093E-2</c:v>
                </c:pt>
                <c:pt idx="12385">
                  <c:v>1.146E-2</c:v>
                </c:pt>
                <c:pt idx="12386">
                  <c:v>1.1979999999999999E-2</c:v>
                </c:pt>
                <c:pt idx="12387">
                  <c:v>1.256E-2</c:v>
                </c:pt>
                <c:pt idx="12388">
                  <c:v>1.3089999999999999E-2</c:v>
                </c:pt>
                <c:pt idx="12389">
                  <c:v>1.362E-2</c:v>
                </c:pt>
                <c:pt idx="12390">
                  <c:v>1.409E-2</c:v>
                </c:pt>
                <c:pt idx="12391">
                  <c:v>1.4619999999999999E-2</c:v>
                </c:pt>
                <c:pt idx="12392">
                  <c:v>1.525E-2</c:v>
                </c:pt>
                <c:pt idx="12393">
                  <c:v>1.567E-2</c:v>
                </c:pt>
                <c:pt idx="12394">
                  <c:v>1.6250000000000001E-2</c:v>
                </c:pt>
                <c:pt idx="12395">
                  <c:v>1.6619999999999999E-2</c:v>
                </c:pt>
                <c:pt idx="12396">
                  <c:v>1.7090000000000001E-2</c:v>
                </c:pt>
                <c:pt idx="12397">
                  <c:v>1.746E-2</c:v>
                </c:pt>
                <c:pt idx="12398">
                  <c:v>1.7989999999999999E-2</c:v>
                </c:pt>
                <c:pt idx="12399">
                  <c:v>1.8249999999999999E-2</c:v>
                </c:pt>
                <c:pt idx="12400">
                  <c:v>1.8519999999999998E-2</c:v>
                </c:pt>
                <c:pt idx="12401">
                  <c:v>1.883E-2</c:v>
                </c:pt>
                <c:pt idx="12402">
                  <c:v>1.915E-2</c:v>
                </c:pt>
                <c:pt idx="12403">
                  <c:v>1.925E-2</c:v>
                </c:pt>
                <c:pt idx="12404">
                  <c:v>1.9470000000000001E-2</c:v>
                </c:pt>
                <c:pt idx="12405">
                  <c:v>1.9519999999999999E-2</c:v>
                </c:pt>
                <c:pt idx="12406">
                  <c:v>1.9619999999999999E-2</c:v>
                </c:pt>
                <c:pt idx="12407">
                  <c:v>1.9470000000000001E-2</c:v>
                </c:pt>
                <c:pt idx="12408">
                  <c:v>1.9359999999999999E-2</c:v>
                </c:pt>
                <c:pt idx="12409">
                  <c:v>1.925E-2</c:v>
                </c:pt>
                <c:pt idx="12410">
                  <c:v>1.9040000000000001E-2</c:v>
                </c:pt>
                <c:pt idx="12411">
                  <c:v>1.8679999999999999E-2</c:v>
                </c:pt>
                <c:pt idx="12412">
                  <c:v>1.8360000000000001E-2</c:v>
                </c:pt>
                <c:pt idx="12413">
                  <c:v>1.7940000000000001E-2</c:v>
                </c:pt>
                <c:pt idx="12414">
                  <c:v>1.7520000000000001E-2</c:v>
                </c:pt>
                <c:pt idx="12415">
                  <c:v>1.6990000000000002E-2</c:v>
                </c:pt>
                <c:pt idx="12416">
                  <c:v>1.6410000000000001E-2</c:v>
                </c:pt>
                <c:pt idx="12417">
                  <c:v>1.5879999999999998E-2</c:v>
                </c:pt>
                <c:pt idx="12418">
                  <c:v>1.525E-2</c:v>
                </c:pt>
                <c:pt idx="12419">
                  <c:v>1.4460000000000001E-2</c:v>
                </c:pt>
                <c:pt idx="12420">
                  <c:v>1.383E-2</c:v>
                </c:pt>
                <c:pt idx="12421">
                  <c:v>1.3089999999999999E-2</c:v>
                </c:pt>
                <c:pt idx="12422">
                  <c:v>1.235E-2</c:v>
                </c:pt>
                <c:pt idx="12423">
                  <c:v>1.167E-2</c:v>
                </c:pt>
                <c:pt idx="12424">
                  <c:v>1.098E-2</c:v>
                </c:pt>
                <c:pt idx="12425">
                  <c:v>1.035E-2</c:v>
                </c:pt>
                <c:pt idx="12426">
                  <c:v>9.7199999999999995E-3</c:v>
                </c:pt>
                <c:pt idx="12427">
                  <c:v>9.0299999999999998E-3</c:v>
                </c:pt>
                <c:pt idx="12428">
                  <c:v>8.3999999999999995E-3</c:v>
                </c:pt>
                <c:pt idx="12429">
                  <c:v>7.9799999999999992E-3</c:v>
                </c:pt>
                <c:pt idx="12430">
                  <c:v>7.5599999999999999E-3</c:v>
                </c:pt>
                <c:pt idx="12431">
                  <c:v>7.0299999999999998E-3</c:v>
                </c:pt>
                <c:pt idx="12432">
                  <c:v>6.6600000000000001E-3</c:v>
                </c:pt>
                <c:pt idx="12433">
                  <c:v>6.4000000000000003E-3</c:v>
                </c:pt>
                <c:pt idx="12434">
                  <c:v>6.13E-3</c:v>
                </c:pt>
                <c:pt idx="12435">
                  <c:v>6.0299999999999998E-3</c:v>
                </c:pt>
                <c:pt idx="12436">
                  <c:v>5.9800000000000001E-3</c:v>
                </c:pt>
                <c:pt idx="12437">
                  <c:v>5.9800000000000001E-3</c:v>
                </c:pt>
                <c:pt idx="12438">
                  <c:v>6.0299999999999998E-3</c:v>
                </c:pt>
                <c:pt idx="12439">
                  <c:v>6.13E-3</c:v>
                </c:pt>
                <c:pt idx="12440">
                  <c:v>6.4000000000000003E-3</c:v>
                </c:pt>
                <c:pt idx="12441">
                  <c:v>6.5599999999999999E-3</c:v>
                </c:pt>
                <c:pt idx="12442">
                  <c:v>6.8700000000000002E-3</c:v>
                </c:pt>
                <c:pt idx="12443">
                  <c:v>7.1900000000000002E-3</c:v>
                </c:pt>
                <c:pt idx="12444">
                  <c:v>7.6099999999999996E-3</c:v>
                </c:pt>
                <c:pt idx="12445">
                  <c:v>8.0800000000000004E-3</c:v>
                </c:pt>
                <c:pt idx="12446">
                  <c:v>8.3499999999999998E-3</c:v>
                </c:pt>
                <c:pt idx="12447">
                  <c:v>8.77E-3</c:v>
                </c:pt>
                <c:pt idx="12448">
                  <c:v>9.2999999999999992E-3</c:v>
                </c:pt>
                <c:pt idx="12449">
                  <c:v>9.7199999999999995E-3</c:v>
                </c:pt>
                <c:pt idx="12450">
                  <c:v>1.009E-2</c:v>
                </c:pt>
                <c:pt idx="12451">
                  <c:v>1.051E-2</c:v>
                </c:pt>
                <c:pt idx="12452">
                  <c:v>1.093E-2</c:v>
                </c:pt>
                <c:pt idx="12453">
                  <c:v>1.125E-2</c:v>
                </c:pt>
                <c:pt idx="12454">
                  <c:v>1.1560000000000001E-2</c:v>
                </c:pt>
                <c:pt idx="12455">
                  <c:v>1.1769999999999999E-2</c:v>
                </c:pt>
                <c:pt idx="12456">
                  <c:v>1.204E-2</c:v>
                </c:pt>
                <c:pt idx="12457">
                  <c:v>1.209E-2</c:v>
                </c:pt>
                <c:pt idx="12458">
                  <c:v>1.23E-2</c:v>
                </c:pt>
                <c:pt idx="12459">
                  <c:v>1.235E-2</c:v>
                </c:pt>
                <c:pt idx="12460">
                  <c:v>1.24E-2</c:v>
                </c:pt>
                <c:pt idx="12461">
                  <c:v>1.235E-2</c:v>
                </c:pt>
                <c:pt idx="12462">
                  <c:v>1.2189999999999999E-2</c:v>
                </c:pt>
                <c:pt idx="12463">
                  <c:v>1.204E-2</c:v>
                </c:pt>
                <c:pt idx="12464">
                  <c:v>1.188E-2</c:v>
                </c:pt>
                <c:pt idx="12465">
                  <c:v>1.1560000000000001E-2</c:v>
                </c:pt>
                <c:pt idx="12466">
                  <c:v>1.14E-2</c:v>
                </c:pt>
                <c:pt idx="12467">
                  <c:v>1.1089999999999999E-2</c:v>
                </c:pt>
                <c:pt idx="12468">
                  <c:v>1.077E-2</c:v>
                </c:pt>
                <c:pt idx="12469">
                  <c:v>1.0460000000000001E-2</c:v>
                </c:pt>
                <c:pt idx="12470">
                  <c:v>9.9799999999999993E-3</c:v>
                </c:pt>
                <c:pt idx="12471">
                  <c:v>9.5600000000000008E-3</c:v>
                </c:pt>
                <c:pt idx="12472">
                  <c:v>9.2399999999999999E-3</c:v>
                </c:pt>
                <c:pt idx="12473">
                  <c:v>8.77E-3</c:v>
                </c:pt>
                <c:pt idx="12474">
                  <c:v>8.3999999999999995E-3</c:v>
                </c:pt>
                <c:pt idx="12475">
                  <c:v>8.0300000000000007E-3</c:v>
                </c:pt>
                <c:pt idx="12476">
                  <c:v>7.6099999999999996E-3</c:v>
                </c:pt>
                <c:pt idx="12477">
                  <c:v>7.2899999999999996E-3</c:v>
                </c:pt>
                <c:pt idx="12478">
                  <c:v>6.9199999999999999E-3</c:v>
                </c:pt>
                <c:pt idx="12479">
                  <c:v>6.5599999999999999E-3</c:v>
                </c:pt>
                <c:pt idx="12480">
                  <c:v>6.2399999999999999E-3</c:v>
                </c:pt>
                <c:pt idx="12481">
                  <c:v>5.9199999999999999E-3</c:v>
                </c:pt>
                <c:pt idx="12482">
                  <c:v>5.7099999999999998E-3</c:v>
                </c:pt>
                <c:pt idx="12483">
                  <c:v>5.5500000000000002E-3</c:v>
                </c:pt>
                <c:pt idx="12484">
                  <c:v>5.2900000000000004E-3</c:v>
                </c:pt>
                <c:pt idx="12485">
                  <c:v>5.1900000000000002E-3</c:v>
                </c:pt>
                <c:pt idx="12486">
                  <c:v>4.9800000000000001E-3</c:v>
                </c:pt>
                <c:pt idx="12487">
                  <c:v>4.9199999999999999E-3</c:v>
                </c:pt>
                <c:pt idx="12488">
                  <c:v>4.8700000000000002E-3</c:v>
                </c:pt>
                <c:pt idx="12489">
                  <c:v>4.7600000000000003E-3</c:v>
                </c:pt>
                <c:pt idx="12490">
                  <c:v>4.7600000000000003E-3</c:v>
                </c:pt>
                <c:pt idx="12491">
                  <c:v>4.8199999999999996E-3</c:v>
                </c:pt>
                <c:pt idx="12492">
                  <c:v>4.8700000000000002E-3</c:v>
                </c:pt>
                <c:pt idx="12493">
                  <c:v>4.9199999999999999E-3</c:v>
                </c:pt>
                <c:pt idx="12494">
                  <c:v>5.0800000000000003E-3</c:v>
                </c:pt>
                <c:pt idx="12495">
                  <c:v>5.2399999999999999E-3</c:v>
                </c:pt>
                <c:pt idx="12496">
                  <c:v>5.2900000000000004E-3</c:v>
                </c:pt>
                <c:pt idx="12497">
                  <c:v>5.4999999999999997E-3</c:v>
                </c:pt>
                <c:pt idx="12498">
                  <c:v>5.8199999999999997E-3</c:v>
                </c:pt>
                <c:pt idx="12499">
                  <c:v>5.9800000000000001E-3</c:v>
                </c:pt>
                <c:pt idx="12500">
                  <c:v>6.2399999999999999E-3</c:v>
                </c:pt>
                <c:pt idx="12501">
                  <c:v>6.4999999999999997E-3</c:v>
                </c:pt>
                <c:pt idx="12502">
                  <c:v>6.8199999999999997E-3</c:v>
                </c:pt>
                <c:pt idx="12503">
                  <c:v>7.1399999999999996E-3</c:v>
                </c:pt>
                <c:pt idx="12504">
                  <c:v>7.45E-3</c:v>
                </c:pt>
                <c:pt idx="12505">
                  <c:v>7.7200000000000003E-3</c:v>
                </c:pt>
                <c:pt idx="12506">
                  <c:v>8.0800000000000004E-3</c:v>
                </c:pt>
                <c:pt idx="12507">
                  <c:v>8.3499999999999998E-3</c:v>
                </c:pt>
                <c:pt idx="12508">
                  <c:v>8.8199999999999997E-3</c:v>
                </c:pt>
                <c:pt idx="12509">
                  <c:v>9.2999999999999992E-3</c:v>
                </c:pt>
                <c:pt idx="12510">
                  <c:v>9.5600000000000008E-3</c:v>
                </c:pt>
                <c:pt idx="12511">
                  <c:v>9.9299999999999996E-3</c:v>
                </c:pt>
                <c:pt idx="12512">
                  <c:v>1.035E-2</c:v>
                </c:pt>
                <c:pt idx="12513">
                  <c:v>1.072E-2</c:v>
                </c:pt>
                <c:pt idx="12514">
                  <c:v>1.103E-2</c:v>
                </c:pt>
                <c:pt idx="12515">
                  <c:v>1.14E-2</c:v>
                </c:pt>
                <c:pt idx="12516">
                  <c:v>1.1769999999999999E-2</c:v>
                </c:pt>
                <c:pt idx="12517">
                  <c:v>1.209E-2</c:v>
                </c:pt>
                <c:pt idx="12518">
                  <c:v>1.24E-2</c:v>
                </c:pt>
                <c:pt idx="12519">
                  <c:v>1.2670000000000001E-2</c:v>
                </c:pt>
                <c:pt idx="12520">
                  <c:v>1.304E-2</c:v>
                </c:pt>
                <c:pt idx="12521">
                  <c:v>1.325E-2</c:v>
                </c:pt>
                <c:pt idx="12522">
                  <c:v>1.341E-2</c:v>
                </c:pt>
                <c:pt idx="12523">
                  <c:v>1.3559999999999999E-2</c:v>
                </c:pt>
                <c:pt idx="12524">
                  <c:v>1.3769999999999999E-2</c:v>
                </c:pt>
                <c:pt idx="12525">
                  <c:v>1.3990000000000001E-2</c:v>
                </c:pt>
                <c:pt idx="12526">
                  <c:v>1.3990000000000001E-2</c:v>
                </c:pt>
                <c:pt idx="12527">
                  <c:v>1.4200000000000001E-2</c:v>
                </c:pt>
                <c:pt idx="12528">
                  <c:v>1.414E-2</c:v>
                </c:pt>
                <c:pt idx="12529">
                  <c:v>1.4200000000000001E-2</c:v>
                </c:pt>
                <c:pt idx="12530">
                  <c:v>1.4200000000000001E-2</c:v>
                </c:pt>
                <c:pt idx="12531">
                  <c:v>1.4200000000000001E-2</c:v>
                </c:pt>
                <c:pt idx="12532">
                  <c:v>1.414E-2</c:v>
                </c:pt>
                <c:pt idx="12533">
                  <c:v>1.404E-2</c:v>
                </c:pt>
                <c:pt idx="12534">
                  <c:v>1.388E-2</c:v>
                </c:pt>
                <c:pt idx="12535">
                  <c:v>1.367E-2</c:v>
                </c:pt>
                <c:pt idx="12536">
                  <c:v>1.3559999999999999E-2</c:v>
                </c:pt>
                <c:pt idx="12537">
                  <c:v>1.3350000000000001E-2</c:v>
                </c:pt>
                <c:pt idx="12538">
                  <c:v>1.3089999999999999E-2</c:v>
                </c:pt>
                <c:pt idx="12539">
                  <c:v>1.298E-2</c:v>
                </c:pt>
                <c:pt idx="12540">
                  <c:v>1.2670000000000001E-2</c:v>
                </c:pt>
                <c:pt idx="12541">
                  <c:v>1.24E-2</c:v>
                </c:pt>
                <c:pt idx="12542">
                  <c:v>1.214E-2</c:v>
                </c:pt>
                <c:pt idx="12543">
                  <c:v>1.183E-2</c:v>
                </c:pt>
                <c:pt idx="12544">
                  <c:v>1.1610000000000001E-2</c:v>
                </c:pt>
                <c:pt idx="12545">
                  <c:v>1.119E-2</c:v>
                </c:pt>
                <c:pt idx="12546">
                  <c:v>1.098E-2</c:v>
                </c:pt>
                <c:pt idx="12547">
                  <c:v>1.056E-2</c:v>
                </c:pt>
                <c:pt idx="12548">
                  <c:v>1.035E-2</c:v>
                </c:pt>
                <c:pt idx="12549">
                  <c:v>9.9799999999999993E-3</c:v>
                </c:pt>
                <c:pt idx="12550">
                  <c:v>9.5099999999999994E-3</c:v>
                </c:pt>
                <c:pt idx="12551">
                  <c:v>9.1900000000000003E-3</c:v>
                </c:pt>
                <c:pt idx="12552">
                  <c:v>8.8699999999999994E-3</c:v>
                </c:pt>
                <c:pt idx="12553">
                  <c:v>8.3999999999999995E-3</c:v>
                </c:pt>
                <c:pt idx="12554">
                  <c:v>8.1399999999999997E-3</c:v>
                </c:pt>
                <c:pt idx="12555">
                  <c:v>7.7200000000000003E-3</c:v>
                </c:pt>
                <c:pt idx="12556">
                  <c:v>7.45E-3</c:v>
                </c:pt>
                <c:pt idx="12557">
                  <c:v>6.9800000000000001E-3</c:v>
                </c:pt>
                <c:pt idx="12558">
                  <c:v>6.6600000000000001E-3</c:v>
                </c:pt>
                <c:pt idx="12559">
                  <c:v>6.3499999999999997E-3</c:v>
                </c:pt>
                <c:pt idx="12560">
                  <c:v>5.9800000000000001E-3</c:v>
                </c:pt>
                <c:pt idx="12561">
                  <c:v>5.6100000000000004E-3</c:v>
                </c:pt>
                <c:pt idx="12562">
                  <c:v>5.4000000000000003E-3</c:v>
                </c:pt>
                <c:pt idx="12563">
                  <c:v>5.0299999999999997E-3</c:v>
                </c:pt>
                <c:pt idx="12564">
                  <c:v>4.7099999999999998E-3</c:v>
                </c:pt>
                <c:pt idx="12565">
                  <c:v>4.45E-3</c:v>
                </c:pt>
                <c:pt idx="12566">
                  <c:v>4.0800000000000003E-3</c:v>
                </c:pt>
                <c:pt idx="12567">
                  <c:v>3.8700000000000002E-3</c:v>
                </c:pt>
                <c:pt idx="12568">
                  <c:v>3.7100000000000002E-3</c:v>
                </c:pt>
                <c:pt idx="12569">
                  <c:v>3.3899999999999998E-3</c:v>
                </c:pt>
                <c:pt idx="12570">
                  <c:v>3.1800000000000001E-3</c:v>
                </c:pt>
                <c:pt idx="12571">
                  <c:v>3.0300000000000001E-3</c:v>
                </c:pt>
                <c:pt idx="12572">
                  <c:v>2.9199999999999999E-3</c:v>
                </c:pt>
                <c:pt idx="12573">
                  <c:v>2.81E-3</c:v>
                </c:pt>
                <c:pt idx="12574">
                  <c:v>2.66E-3</c:v>
                </c:pt>
                <c:pt idx="12575">
                  <c:v>2.66E-3</c:v>
                </c:pt>
                <c:pt idx="12576">
                  <c:v>2.5999999999999999E-3</c:v>
                </c:pt>
                <c:pt idx="12577">
                  <c:v>2.66E-3</c:v>
                </c:pt>
                <c:pt idx="12578">
                  <c:v>2.7599999999999999E-3</c:v>
                </c:pt>
                <c:pt idx="12579">
                  <c:v>2.7599999999999999E-3</c:v>
                </c:pt>
                <c:pt idx="12580">
                  <c:v>2.8700000000000002E-3</c:v>
                </c:pt>
                <c:pt idx="12581">
                  <c:v>2.9199999999999999E-3</c:v>
                </c:pt>
                <c:pt idx="12582">
                  <c:v>3.0799999999999998E-3</c:v>
                </c:pt>
                <c:pt idx="12583">
                  <c:v>3.1800000000000001E-3</c:v>
                </c:pt>
                <c:pt idx="12584">
                  <c:v>3.4499999999999999E-3</c:v>
                </c:pt>
                <c:pt idx="12585">
                  <c:v>3.5500000000000002E-3</c:v>
                </c:pt>
                <c:pt idx="12586">
                  <c:v>3.7599999999999999E-3</c:v>
                </c:pt>
                <c:pt idx="12587">
                  <c:v>3.9199999999999999E-3</c:v>
                </c:pt>
                <c:pt idx="12588">
                  <c:v>4.13E-3</c:v>
                </c:pt>
                <c:pt idx="12589">
                  <c:v>4.45E-3</c:v>
                </c:pt>
                <c:pt idx="12590">
                  <c:v>4.6600000000000001E-3</c:v>
                </c:pt>
                <c:pt idx="12591">
                  <c:v>4.9800000000000001E-3</c:v>
                </c:pt>
                <c:pt idx="12592">
                  <c:v>5.2399999999999999E-3</c:v>
                </c:pt>
                <c:pt idx="12593">
                  <c:v>5.4999999999999997E-3</c:v>
                </c:pt>
                <c:pt idx="12594">
                  <c:v>5.8199999999999997E-3</c:v>
                </c:pt>
                <c:pt idx="12595">
                  <c:v>6.0800000000000003E-3</c:v>
                </c:pt>
                <c:pt idx="12596">
                  <c:v>6.2899999999999996E-3</c:v>
                </c:pt>
                <c:pt idx="12597">
                  <c:v>6.6600000000000001E-3</c:v>
                </c:pt>
                <c:pt idx="12598">
                  <c:v>6.8700000000000002E-3</c:v>
                </c:pt>
                <c:pt idx="12599">
                  <c:v>7.0800000000000004E-3</c:v>
                </c:pt>
                <c:pt idx="12600">
                  <c:v>7.4999999999999997E-3</c:v>
                </c:pt>
                <c:pt idx="12601">
                  <c:v>7.7200000000000003E-3</c:v>
                </c:pt>
                <c:pt idx="12602">
                  <c:v>7.9799999999999992E-3</c:v>
                </c:pt>
                <c:pt idx="12603">
                  <c:v>8.2400000000000008E-3</c:v>
                </c:pt>
                <c:pt idx="12604">
                  <c:v>8.5100000000000002E-3</c:v>
                </c:pt>
                <c:pt idx="12605">
                  <c:v>8.7200000000000003E-3</c:v>
                </c:pt>
                <c:pt idx="12606">
                  <c:v>9.0299999999999998E-3</c:v>
                </c:pt>
                <c:pt idx="12607">
                  <c:v>9.2399999999999999E-3</c:v>
                </c:pt>
                <c:pt idx="12608">
                  <c:v>9.4500000000000001E-3</c:v>
                </c:pt>
                <c:pt idx="12609">
                  <c:v>9.6600000000000002E-3</c:v>
                </c:pt>
                <c:pt idx="12610">
                  <c:v>9.9799999999999993E-3</c:v>
                </c:pt>
                <c:pt idx="12611">
                  <c:v>1.0189999999999999E-2</c:v>
                </c:pt>
                <c:pt idx="12612">
                  <c:v>1.04E-2</c:v>
                </c:pt>
                <c:pt idx="12613">
                  <c:v>1.056E-2</c:v>
                </c:pt>
                <c:pt idx="12614">
                  <c:v>1.077E-2</c:v>
                </c:pt>
                <c:pt idx="12615">
                  <c:v>1.093E-2</c:v>
                </c:pt>
                <c:pt idx="12616">
                  <c:v>1.119E-2</c:v>
                </c:pt>
                <c:pt idx="12617">
                  <c:v>1.119E-2</c:v>
                </c:pt>
                <c:pt idx="12618">
                  <c:v>1.14E-2</c:v>
                </c:pt>
                <c:pt idx="12619">
                  <c:v>1.146E-2</c:v>
                </c:pt>
                <c:pt idx="12620">
                  <c:v>1.1560000000000001E-2</c:v>
                </c:pt>
                <c:pt idx="12621">
                  <c:v>1.172E-2</c:v>
                </c:pt>
                <c:pt idx="12622">
                  <c:v>1.167E-2</c:v>
                </c:pt>
                <c:pt idx="12623">
                  <c:v>1.1610000000000001E-2</c:v>
                </c:pt>
                <c:pt idx="12624">
                  <c:v>1.1560000000000001E-2</c:v>
                </c:pt>
                <c:pt idx="12625">
                  <c:v>1.146E-2</c:v>
                </c:pt>
                <c:pt idx="12626">
                  <c:v>1.14E-2</c:v>
                </c:pt>
                <c:pt idx="12627">
                  <c:v>1.1299999999999999E-2</c:v>
                </c:pt>
                <c:pt idx="12628">
                  <c:v>1.1089999999999999E-2</c:v>
                </c:pt>
                <c:pt idx="12629">
                  <c:v>1.0880000000000001E-2</c:v>
                </c:pt>
                <c:pt idx="12630">
                  <c:v>1.072E-2</c:v>
                </c:pt>
                <c:pt idx="12631">
                  <c:v>1.04E-2</c:v>
                </c:pt>
                <c:pt idx="12632">
                  <c:v>1.014E-2</c:v>
                </c:pt>
                <c:pt idx="12633">
                  <c:v>9.9299999999999996E-3</c:v>
                </c:pt>
                <c:pt idx="12634">
                  <c:v>9.6100000000000005E-3</c:v>
                </c:pt>
                <c:pt idx="12635">
                  <c:v>9.2999999999999992E-3</c:v>
                </c:pt>
                <c:pt idx="12636">
                  <c:v>8.9800000000000001E-3</c:v>
                </c:pt>
                <c:pt idx="12637">
                  <c:v>8.6599999999999993E-3</c:v>
                </c:pt>
                <c:pt idx="12638">
                  <c:v>8.3499999999999998E-3</c:v>
                </c:pt>
                <c:pt idx="12639">
                  <c:v>8.0300000000000007E-3</c:v>
                </c:pt>
                <c:pt idx="12640">
                  <c:v>7.77E-3</c:v>
                </c:pt>
                <c:pt idx="12641">
                  <c:v>7.4999999999999997E-3</c:v>
                </c:pt>
                <c:pt idx="12642">
                  <c:v>7.2899999999999996E-3</c:v>
                </c:pt>
                <c:pt idx="12643">
                  <c:v>6.9800000000000001E-3</c:v>
                </c:pt>
                <c:pt idx="12644">
                  <c:v>6.8700000000000002E-3</c:v>
                </c:pt>
                <c:pt idx="12645">
                  <c:v>6.4999999999999997E-3</c:v>
                </c:pt>
                <c:pt idx="12646">
                  <c:v>6.4999999999999997E-3</c:v>
                </c:pt>
                <c:pt idx="12647">
                  <c:v>6.2399999999999999E-3</c:v>
                </c:pt>
                <c:pt idx="12648">
                  <c:v>6.13E-3</c:v>
                </c:pt>
                <c:pt idx="12649">
                  <c:v>6.0299999999999998E-3</c:v>
                </c:pt>
                <c:pt idx="12650">
                  <c:v>5.9199999999999999E-3</c:v>
                </c:pt>
                <c:pt idx="12651">
                  <c:v>5.9800000000000001E-3</c:v>
                </c:pt>
                <c:pt idx="12652">
                  <c:v>5.9199999999999999E-3</c:v>
                </c:pt>
                <c:pt idx="12653">
                  <c:v>5.8700000000000002E-3</c:v>
                </c:pt>
                <c:pt idx="12654">
                  <c:v>5.9800000000000001E-3</c:v>
                </c:pt>
                <c:pt idx="12655">
                  <c:v>5.8199999999999997E-3</c:v>
                </c:pt>
                <c:pt idx="12656">
                  <c:v>5.9800000000000001E-3</c:v>
                </c:pt>
                <c:pt idx="12657">
                  <c:v>5.9800000000000001E-3</c:v>
                </c:pt>
                <c:pt idx="12658">
                  <c:v>5.9800000000000001E-3</c:v>
                </c:pt>
                <c:pt idx="12659">
                  <c:v>5.9199999999999999E-3</c:v>
                </c:pt>
                <c:pt idx="12660">
                  <c:v>5.9800000000000001E-3</c:v>
                </c:pt>
                <c:pt idx="12661">
                  <c:v>5.8199999999999997E-3</c:v>
                </c:pt>
                <c:pt idx="12662">
                  <c:v>5.77E-3</c:v>
                </c:pt>
                <c:pt idx="12663">
                  <c:v>5.77E-3</c:v>
                </c:pt>
                <c:pt idx="12664">
                  <c:v>5.6100000000000004E-3</c:v>
                </c:pt>
                <c:pt idx="12665">
                  <c:v>5.3400000000000001E-3</c:v>
                </c:pt>
                <c:pt idx="12666">
                  <c:v>5.1900000000000002E-3</c:v>
                </c:pt>
                <c:pt idx="12667">
                  <c:v>4.9199999999999999E-3</c:v>
                </c:pt>
                <c:pt idx="12668">
                  <c:v>4.6600000000000001E-3</c:v>
                </c:pt>
                <c:pt idx="12669">
                  <c:v>4.4999999999999997E-3</c:v>
                </c:pt>
                <c:pt idx="12670">
                  <c:v>3.9699999999999996E-3</c:v>
                </c:pt>
                <c:pt idx="12671">
                  <c:v>3.6600000000000001E-3</c:v>
                </c:pt>
                <c:pt idx="12672">
                  <c:v>3.29E-3</c:v>
                </c:pt>
                <c:pt idx="12673">
                  <c:v>2.8700000000000002E-3</c:v>
                </c:pt>
                <c:pt idx="12674">
                  <c:v>2.5000000000000001E-3</c:v>
                </c:pt>
                <c:pt idx="12675">
                  <c:v>1.97E-3</c:v>
                </c:pt>
                <c:pt idx="12676">
                  <c:v>1.66E-3</c:v>
                </c:pt>
                <c:pt idx="12677">
                  <c:v>1.08E-3</c:v>
                </c:pt>
                <c:pt idx="12678">
                  <c:v>5.5000000000000003E-4</c:v>
                </c:pt>
                <c:pt idx="12679">
                  <c:v>1.8000000000000001E-4</c:v>
                </c:pt>
                <c:pt idx="12680">
                  <c:v>-3.5E-4</c:v>
                </c:pt>
                <c:pt idx="12681">
                  <c:v>-7.6999999999999996E-4</c:v>
                </c:pt>
                <c:pt idx="12682">
                  <c:v>-1.08E-3</c:v>
                </c:pt>
                <c:pt idx="12683">
                  <c:v>-1.4499999999999999E-3</c:v>
                </c:pt>
                <c:pt idx="12684">
                  <c:v>-1.72E-3</c:v>
                </c:pt>
                <c:pt idx="12685">
                  <c:v>-1.98E-3</c:v>
                </c:pt>
                <c:pt idx="12686">
                  <c:v>-2.2399999999999998E-3</c:v>
                </c:pt>
                <c:pt idx="12687">
                  <c:v>-2.5600000000000002E-3</c:v>
                </c:pt>
                <c:pt idx="12688">
                  <c:v>-2.6099999999999999E-3</c:v>
                </c:pt>
                <c:pt idx="12689">
                  <c:v>-2.7699999999999999E-3</c:v>
                </c:pt>
                <c:pt idx="12690">
                  <c:v>-2.7699999999999999E-3</c:v>
                </c:pt>
                <c:pt idx="12691">
                  <c:v>-2.8800000000000002E-3</c:v>
                </c:pt>
                <c:pt idx="12692">
                  <c:v>-2.7200000000000002E-3</c:v>
                </c:pt>
                <c:pt idx="12693">
                  <c:v>-2.7699999999999999E-3</c:v>
                </c:pt>
                <c:pt idx="12694">
                  <c:v>-2.6099999999999999E-3</c:v>
                </c:pt>
                <c:pt idx="12695">
                  <c:v>-2.5100000000000001E-3</c:v>
                </c:pt>
                <c:pt idx="12696">
                  <c:v>-2.2399999999999998E-3</c:v>
                </c:pt>
                <c:pt idx="12697">
                  <c:v>-2.0899999999999998E-3</c:v>
                </c:pt>
                <c:pt idx="12698">
                  <c:v>-1.8699999999999999E-3</c:v>
                </c:pt>
                <c:pt idx="12699">
                  <c:v>-1.56E-3</c:v>
                </c:pt>
                <c:pt idx="12700">
                  <c:v>-1.24E-3</c:v>
                </c:pt>
                <c:pt idx="12701">
                  <c:v>-9.7999999999999997E-4</c:v>
                </c:pt>
                <c:pt idx="12702">
                  <c:v>-7.6999999999999996E-4</c:v>
                </c:pt>
                <c:pt idx="12703">
                  <c:v>-4.4999999999999999E-4</c:v>
                </c:pt>
                <c:pt idx="12704">
                  <c:v>-1.3999999999999999E-4</c:v>
                </c:pt>
                <c:pt idx="12705">
                  <c:v>1.2999999999999999E-4</c:v>
                </c:pt>
                <c:pt idx="12706">
                  <c:v>4.4000000000000002E-4</c:v>
                </c:pt>
                <c:pt idx="12707">
                  <c:v>7.1000000000000002E-4</c:v>
                </c:pt>
                <c:pt idx="12708">
                  <c:v>9.7000000000000005E-4</c:v>
                </c:pt>
                <c:pt idx="12709">
                  <c:v>1.23E-3</c:v>
                </c:pt>
                <c:pt idx="12710">
                  <c:v>1.4400000000000001E-3</c:v>
                </c:pt>
                <c:pt idx="12711">
                  <c:v>1.6000000000000001E-3</c:v>
                </c:pt>
                <c:pt idx="12712">
                  <c:v>1.8699999999999999E-3</c:v>
                </c:pt>
                <c:pt idx="12713">
                  <c:v>1.97E-3</c:v>
                </c:pt>
                <c:pt idx="12714">
                  <c:v>2.2399999999999998E-3</c:v>
                </c:pt>
                <c:pt idx="12715">
                  <c:v>2.5000000000000001E-3</c:v>
                </c:pt>
                <c:pt idx="12716">
                  <c:v>2.5500000000000002E-3</c:v>
                </c:pt>
                <c:pt idx="12717">
                  <c:v>2.8700000000000002E-3</c:v>
                </c:pt>
                <c:pt idx="12718">
                  <c:v>3.0799999999999998E-3</c:v>
                </c:pt>
                <c:pt idx="12719">
                  <c:v>3.2399999999999998E-3</c:v>
                </c:pt>
                <c:pt idx="12720">
                  <c:v>3.4499999999999999E-3</c:v>
                </c:pt>
                <c:pt idx="12721">
                  <c:v>3.5500000000000002E-3</c:v>
                </c:pt>
                <c:pt idx="12722">
                  <c:v>3.8700000000000002E-3</c:v>
                </c:pt>
                <c:pt idx="12723">
                  <c:v>4.0800000000000003E-3</c:v>
                </c:pt>
                <c:pt idx="12724">
                  <c:v>4.2900000000000004E-3</c:v>
                </c:pt>
                <c:pt idx="12725">
                  <c:v>4.5500000000000002E-3</c:v>
                </c:pt>
                <c:pt idx="12726">
                  <c:v>4.8199999999999996E-3</c:v>
                </c:pt>
                <c:pt idx="12727">
                  <c:v>5.1900000000000002E-3</c:v>
                </c:pt>
                <c:pt idx="12728">
                  <c:v>5.5500000000000002E-3</c:v>
                </c:pt>
                <c:pt idx="12729">
                  <c:v>5.9199999999999999E-3</c:v>
                </c:pt>
                <c:pt idx="12730">
                  <c:v>6.2899999999999996E-3</c:v>
                </c:pt>
                <c:pt idx="12731">
                  <c:v>6.6100000000000004E-3</c:v>
                </c:pt>
                <c:pt idx="12732">
                  <c:v>7.0299999999999998E-3</c:v>
                </c:pt>
                <c:pt idx="12733">
                  <c:v>7.4000000000000003E-3</c:v>
                </c:pt>
                <c:pt idx="12734">
                  <c:v>7.8700000000000003E-3</c:v>
                </c:pt>
                <c:pt idx="12735">
                  <c:v>8.2400000000000008E-3</c:v>
                </c:pt>
                <c:pt idx="12736">
                  <c:v>8.7200000000000003E-3</c:v>
                </c:pt>
                <c:pt idx="12737">
                  <c:v>9.0900000000000009E-3</c:v>
                </c:pt>
                <c:pt idx="12738">
                  <c:v>9.4500000000000001E-3</c:v>
                </c:pt>
                <c:pt idx="12739">
                  <c:v>9.8200000000000006E-3</c:v>
                </c:pt>
                <c:pt idx="12740">
                  <c:v>1.0189999999999999E-2</c:v>
                </c:pt>
                <c:pt idx="12741">
                  <c:v>1.051E-2</c:v>
                </c:pt>
                <c:pt idx="12742">
                  <c:v>1.077E-2</c:v>
                </c:pt>
                <c:pt idx="12743">
                  <c:v>1.093E-2</c:v>
                </c:pt>
                <c:pt idx="12744">
                  <c:v>1.119E-2</c:v>
                </c:pt>
                <c:pt idx="12745">
                  <c:v>1.1350000000000001E-2</c:v>
                </c:pt>
                <c:pt idx="12746">
                  <c:v>1.14E-2</c:v>
                </c:pt>
                <c:pt idx="12747">
                  <c:v>1.1560000000000001E-2</c:v>
                </c:pt>
                <c:pt idx="12748">
                  <c:v>1.1560000000000001E-2</c:v>
                </c:pt>
                <c:pt idx="12749">
                  <c:v>1.1509999999999999E-2</c:v>
                </c:pt>
                <c:pt idx="12750">
                  <c:v>1.1509999999999999E-2</c:v>
                </c:pt>
                <c:pt idx="12751">
                  <c:v>1.1350000000000001E-2</c:v>
                </c:pt>
                <c:pt idx="12752">
                  <c:v>1.125E-2</c:v>
                </c:pt>
                <c:pt idx="12753">
                  <c:v>1.098E-2</c:v>
                </c:pt>
                <c:pt idx="12754">
                  <c:v>1.082E-2</c:v>
                </c:pt>
                <c:pt idx="12755">
                  <c:v>1.056E-2</c:v>
                </c:pt>
                <c:pt idx="12756">
                  <c:v>1.0240000000000001E-2</c:v>
                </c:pt>
                <c:pt idx="12757">
                  <c:v>9.9299999999999996E-3</c:v>
                </c:pt>
                <c:pt idx="12758">
                  <c:v>9.5099999999999994E-3</c:v>
                </c:pt>
                <c:pt idx="12759">
                  <c:v>9.1400000000000006E-3</c:v>
                </c:pt>
                <c:pt idx="12760">
                  <c:v>8.8699999999999994E-3</c:v>
                </c:pt>
                <c:pt idx="12761">
                  <c:v>8.5599999999999999E-3</c:v>
                </c:pt>
                <c:pt idx="12762">
                  <c:v>8.1399999999999997E-3</c:v>
                </c:pt>
                <c:pt idx="12763">
                  <c:v>7.77E-3</c:v>
                </c:pt>
                <c:pt idx="12764">
                  <c:v>7.45E-3</c:v>
                </c:pt>
                <c:pt idx="12765">
                  <c:v>7.1900000000000002E-3</c:v>
                </c:pt>
                <c:pt idx="12766">
                  <c:v>6.9800000000000001E-3</c:v>
                </c:pt>
                <c:pt idx="12767">
                  <c:v>6.7099999999999998E-3</c:v>
                </c:pt>
                <c:pt idx="12768">
                  <c:v>6.45E-3</c:v>
                </c:pt>
                <c:pt idx="12769">
                  <c:v>6.2899999999999996E-3</c:v>
                </c:pt>
                <c:pt idx="12770">
                  <c:v>6.0800000000000003E-3</c:v>
                </c:pt>
                <c:pt idx="12771">
                  <c:v>5.9800000000000001E-3</c:v>
                </c:pt>
                <c:pt idx="12772">
                  <c:v>5.8700000000000002E-3</c:v>
                </c:pt>
                <c:pt idx="12773">
                  <c:v>5.8700000000000002E-3</c:v>
                </c:pt>
                <c:pt idx="12774">
                  <c:v>5.8199999999999997E-3</c:v>
                </c:pt>
                <c:pt idx="12775">
                  <c:v>5.8199999999999997E-3</c:v>
                </c:pt>
                <c:pt idx="12776">
                  <c:v>6.0299999999999998E-3</c:v>
                </c:pt>
                <c:pt idx="12777">
                  <c:v>5.9800000000000001E-3</c:v>
                </c:pt>
                <c:pt idx="12778">
                  <c:v>6.0299999999999998E-3</c:v>
                </c:pt>
                <c:pt idx="12779">
                  <c:v>6.2399999999999999E-3</c:v>
                </c:pt>
                <c:pt idx="12780">
                  <c:v>6.4000000000000003E-3</c:v>
                </c:pt>
                <c:pt idx="12781">
                  <c:v>6.45E-3</c:v>
                </c:pt>
                <c:pt idx="12782">
                  <c:v>6.5599999999999999E-3</c:v>
                </c:pt>
                <c:pt idx="12783">
                  <c:v>6.7099999999999998E-3</c:v>
                </c:pt>
                <c:pt idx="12784">
                  <c:v>6.8199999999999997E-3</c:v>
                </c:pt>
                <c:pt idx="12785">
                  <c:v>7.0299999999999998E-3</c:v>
                </c:pt>
                <c:pt idx="12786">
                  <c:v>7.1399999999999996E-3</c:v>
                </c:pt>
                <c:pt idx="12787">
                  <c:v>7.2399999999999999E-3</c:v>
                </c:pt>
                <c:pt idx="12788">
                  <c:v>7.2899999999999996E-3</c:v>
                </c:pt>
                <c:pt idx="12789">
                  <c:v>7.4000000000000003E-3</c:v>
                </c:pt>
                <c:pt idx="12790">
                  <c:v>7.45E-3</c:v>
                </c:pt>
                <c:pt idx="12791">
                  <c:v>7.45E-3</c:v>
                </c:pt>
                <c:pt idx="12792">
                  <c:v>7.4999999999999997E-3</c:v>
                </c:pt>
                <c:pt idx="12793">
                  <c:v>7.3499999999999998E-3</c:v>
                </c:pt>
                <c:pt idx="12794">
                  <c:v>7.2399999999999999E-3</c:v>
                </c:pt>
                <c:pt idx="12795">
                  <c:v>7.2399999999999999E-3</c:v>
                </c:pt>
                <c:pt idx="12796">
                  <c:v>7.1399999999999996E-3</c:v>
                </c:pt>
                <c:pt idx="12797">
                  <c:v>6.9800000000000001E-3</c:v>
                </c:pt>
                <c:pt idx="12798">
                  <c:v>6.8700000000000002E-3</c:v>
                </c:pt>
                <c:pt idx="12799">
                  <c:v>6.6100000000000004E-3</c:v>
                </c:pt>
                <c:pt idx="12800">
                  <c:v>6.4000000000000003E-3</c:v>
                </c:pt>
                <c:pt idx="12801">
                  <c:v>6.2399999999999999E-3</c:v>
                </c:pt>
                <c:pt idx="12802">
                  <c:v>6.0299999999999998E-3</c:v>
                </c:pt>
                <c:pt idx="12803">
                  <c:v>5.77E-3</c:v>
                </c:pt>
                <c:pt idx="12804">
                  <c:v>5.5500000000000002E-3</c:v>
                </c:pt>
                <c:pt idx="12805">
                  <c:v>5.2399999999999999E-3</c:v>
                </c:pt>
                <c:pt idx="12806">
                  <c:v>5.13E-3</c:v>
                </c:pt>
                <c:pt idx="12807">
                  <c:v>4.8199999999999996E-3</c:v>
                </c:pt>
                <c:pt idx="12808">
                  <c:v>4.7600000000000003E-3</c:v>
                </c:pt>
                <c:pt idx="12809">
                  <c:v>4.45E-3</c:v>
                </c:pt>
                <c:pt idx="12810">
                  <c:v>4.2900000000000004E-3</c:v>
                </c:pt>
                <c:pt idx="12811">
                  <c:v>4.2399999999999998E-3</c:v>
                </c:pt>
                <c:pt idx="12812">
                  <c:v>4.1799999999999997E-3</c:v>
                </c:pt>
                <c:pt idx="12813">
                  <c:v>4.13E-3</c:v>
                </c:pt>
                <c:pt idx="12814">
                  <c:v>4.0800000000000003E-3</c:v>
                </c:pt>
                <c:pt idx="12815">
                  <c:v>4.0299999999999997E-3</c:v>
                </c:pt>
                <c:pt idx="12816">
                  <c:v>4.2399999999999998E-3</c:v>
                </c:pt>
                <c:pt idx="12817">
                  <c:v>4.2900000000000004E-3</c:v>
                </c:pt>
                <c:pt idx="12818">
                  <c:v>4.45E-3</c:v>
                </c:pt>
                <c:pt idx="12819">
                  <c:v>4.4999999999999997E-3</c:v>
                </c:pt>
                <c:pt idx="12820">
                  <c:v>4.7600000000000003E-3</c:v>
                </c:pt>
                <c:pt idx="12821">
                  <c:v>5.0299999999999997E-3</c:v>
                </c:pt>
                <c:pt idx="12822">
                  <c:v>5.2900000000000004E-3</c:v>
                </c:pt>
                <c:pt idx="12823">
                  <c:v>5.5500000000000002E-3</c:v>
                </c:pt>
                <c:pt idx="12824">
                  <c:v>5.9800000000000001E-3</c:v>
                </c:pt>
                <c:pt idx="12825">
                  <c:v>6.2899999999999996E-3</c:v>
                </c:pt>
                <c:pt idx="12826">
                  <c:v>6.7099999999999998E-3</c:v>
                </c:pt>
                <c:pt idx="12827">
                  <c:v>7.0299999999999998E-3</c:v>
                </c:pt>
                <c:pt idx="12828">
                  <c:v>7.45E-3</c:v>
                </c:pt>
                <c:pt idx="12829">
                  <c:v>7.8200000000000006E-3</c:v>
                </c:pt>
                <c:pt idx="12830">
                  <c:v>8.3499999999999998E-3</c:v>
                </c:pt>
                <c:pt idx="12831">
                  <c:v>8.5599999999999999E-3</c:v>
                </c:pt>
                <c:pt idx="12832">
                  <c:v>8.9800000000000001E-3</c:v>
                </c:pt>
                <c:pt idx="12833">
                  <c:v>9.2399999999999999E-3</c:v>
                </c:pt>
                <c:pt idx="12834">
                  <c:v>9.6600000000000002E-3</c:v>
                </c:pt>
                <c:pt idx="12835">
                  <c:v>1.0030000000000001E-2</c:v>
                </c:pt>
                <c:pt idx="12836">
                  <c:v>1.0189999999999999E-2</c:v>
                </c:pt>
                <c:pt idx="12837">
                  <c:v>1.04E-2</c:v>
                </c:pt>
                <c:pt idx="12838">
                  <c:v>1.0670000000000001E-2</c:v>
                </c:pt>
                <c:pt idx="12839">
                  <c:v>1.077E-2</c:v>
                </c:pt>
                <c:pt idx="12840">
                  <c:v>1.098E-2</c:v>
                </c:pt>
                <c:pt idx="12841">
                  <c:v>1.098E-2</c:v>
                </c:pt>
                <c:pt idx="12842">
                  <c:v>1.1089999999999999E-2</c:v>
                </c:pt>
                <c:pt idx="12843">
                  <c:v>1.1089999999999999E-2</c:v>
                </c:pt>
                <c:pt idx="12844">
                  <c:v>1.1089999999999999E-2</c:v>
                </c:pt>
                <c:pt idx="12845">
                  <c:v>1.093E-2</c:v>
                </c:pt>
                <c:pt idx="12846">
                  <c:v>1.082E-2</c:v>
                </c:pt>
                <c:pt idx="12847">
                  <c:v>1.0670000000000001E-2</c:v>
                </c:pt>
                <c:pt idx="12848">
                  <c:v>1.035E-2</c:v>
                </c:pt>
                <c:pt idx="12849">
                  <c:v>1.014E-2</c:v>
                </c:pt>
                <c:pt idx="12850">
                  <c:v>9.8799999999999999E-3</c:v>
                </c:pt>
                <c:pt idx="12851">
                  <c:v>9.5099999999999994E-3</c:v>
                </c:pt>
                <c:pt idx="12852">
                  <c:v>9.1900000000000003E-3</c:v>
                </c:pt>
                <c:pt idx="12853">
                  <c:v>8.77E-3</c:v>
                </c:pt>
                <c:pt idx="12854">
                  <c:v>8.3999999999999995E-3</c:v>
                </c:pt>
                <c:pt idx="12855">
                  <c:v>7.9299999999999995E-3</c:v>
                </c:pt>
                <c:pt idx="12856">
                  <c:v>7.6600000000000001E-3</c:v>
                </c:pt>
                <c:pt idx="12857">
                  <c:v>7.1900000000000002E-3</c:v>
                </c:pt>
                <c:pt idx="12858">
                  <c:v>6.6600000000000001E-3</c:v>
                </c:pt>
                <c:pt idx="12859">
                  <c:v>6.2899999999999996E-3</c:v>
                </c:pt>
                <c:pt idx="12860">
                  <c:v>5.8700000000000002E-3</c:v>
                </c:pt>
                <c:pt idx="12861">
                  <c:v>5.2900000000000004E-3</c:v>
                </c:pt>
                <c:pt idx="12862">
                  <c:v>5.0299999999999997E-3</c:v>
                </c:pt>
                <c:pt idx="12863">
                  <c:v>4.4999999999999997E-3</c:v>
                </c:pt>
                <c:pt idx="12864">
                  <c:v>4.13E-3</c:v>
                </c:pt>
                <c:pt idx="12865">
                  <c:v>3.7599999999999999E-3</c:v>
                </c:pt>
                <c:pt idx="12866">
                  <c:v>3.3899999999999998E-3</c:v>
                </c:pt>
                <c:pt idx="12867">
                  <c:v>2.97E-3</c:v>
                </c:pt>
                <c:pt idx="12868">
                  <c:v>2.7100000000000002E-3</c:v>
                </c:pt>
                <c:pt idx="12869">
                  <c:v>2.3400000000000001E-3</c:v>
                </c:pt>
                <c:pt idx="12870">
                  <c:v>2.2399999999999998E-3</c:v>
                </c:pt>
                <c:pt idx="12871">
                  <c:v>1.8699999999999999E-3</c:v>
                </c:pt>
                <c:pt idx="12872">
                  <c:v>1.6000000000000001E-3</c:v>
                </c:pt>
                <c:pt idx="12873">
                  <c:v>1.2899999999999999E-3</c:v>
                </c:pt>
                <c:pt idx="12874">
                  <c:v>1.2899999999999999E-3</c:v>
                </c:pt>
                <c:pt idx="12875">
                  <c:v>1.08E-3</c:v>
                </c:pt>
                <c:pt idx="12876">
                  <c:v>1.0200000000000001E-3</c:v>
                </c:pt>
                <c:pt idx="12877">
                  <c:v>8.7000000000000001E-4</c:v>
                </c:pt>
                <c:pt idx="12878">
                  <c:v>8.7000000000000001E-4</c:v>
                </c:pt>
                <c:pt idx="12879">
                  <c:v>7.1000000000000002E-4</c:v>
                </c:pt>
                <c:pt idx="12880">
                  <c:v>7.6000000000000004E-4</c:v>
                </c:pt>
                <c:pt idx="12881">
                  <c:v>8.0999999999999996E-4</c:v>
                </c:pt>
                <c:pt idx="12882">
                  <c:v>8.7000000000000001E-4</c:v>
                </c:pt>
                <c:pt idx="12883">
                  <c:v>9.7000000000000005E-4</c:v>
                </c:pt>
                <c:pt idx="12884">
                  <c:v>1.08E-3</c:v>
                </c:pt>
                <c:pt idx="12885">
                  <c:v>1.1299999999999999E-3</c:v>
                </c:pt>
                <c:pt idx="12886">
                  <c:v>1.2899999999999999E-3</c:v>
                </c:pt>
                <c:pt idx="12887">
                  <c:v>1.34E-3</c:v>
                </c:pt>
                <c:pt idx="12888">
                  <c:v>1.66E-3</c:v>
                </c:pt>
                <c:pt idx="12889">
                  <c:v>1.66E-3</c:v>
                </c:pt>
                <c:pt idx="12890">
                  <c:v>1.81E-3</c:v>
                </c:pt>
                <c:pt idx="12891">
                  <c:v>2.0799999999999998E-3</c:v>
                </c:pt>
                <c:pt idx="12892">
                  <c:v>2.2399999999999998E-3</c:v>
                </c:pt>
                <c:pt idx="12893">
                  <c:v>2.5999999999999999E-3</c:v>
                </c:pt>
                <c:pt idx="12894">
                  <c:v>2.7599999999999999E-3</c:v>
                </c:pt>
                <c:pt idx="12895">
                  <c:v>2.9199999999999999E-3</c:v>
                </c:pt>
                <c:pt idx="12896">
                  <c:v>3.1800000000000001E-3</c:v>
                </c:pt>
                <c:pt idx="12897">
                  <c:v>3.29E-3</c:v>
                </c:pt>
                <c:pt idx="12898">
                  <c:v>3.5000000000000001E-3</c:v>
                </c:pt>
                <c:pt idx="12899">
                  <c:v>3.7100000000000002E-3</c:v>
                </c:pt>
                <c:pt idx="12900">
                  <c:v>3.9199999999999999E-3</c:v>
                </c:pt>
                <c:pt idx="12901">
                  <c:v>4.0299999999999997E-3</c:v>
                </c:pt>
                <c:pt idx="12902">
                  <c:v>4.2399999999999998E-3</c:v>
                </c:pt>
                <c:pt idx="12903">
                  <c:v>4.3400000000000001E-3</c:v>
                </c:pt>
                <c:pt idx="12904">
                  <c:v>4.4999999999999997E-3</c:v>
                </c:pt>
                <c:pt idx="12905">
                  <c:v>4.6600000000000001E-3</c:v>
                </c:pt>
                <c:pt idx="12906">
                  <c:v>4.7099999999999998E-3</c:v>
                </c:pt>
                <c:pt idx="12907">
                  <c:v>4.7600000000000003E-3</c:v>
                </c:pt>
                <c:pt idx="12908">
                  <c:v>4.8199999999999996E-3</c:v>
                </c:pt>
                <c:pt idx="12909">
                  <c:v>4.8199999999999996E-3</c:v>
                </c:pt>
                <c:pt idx="12910">
                  <c:v>4.9800000000000001E-3</c:v>
                </c:pt>
                <c:pt idx="12911">
                  <c:v>4.9199999999999999E-3</c:v>
                </c:pt>
                <c:pt idx="12912">
                  <c:v>4.8700000000000002E-3</c:v>
                </c:pt>
                <c:pt idx="12913">
                  <c:v>4.8199999999999996E-3</c:v>
                </c:pt>
                <c:pt idx="12914">
                  <c:v>4.8199999999999996E-3</c:v>
                </c:pt>
                <c:pt idx="12915">
                  <c:v>4.8199999999999996E-3</c:v>
                </c:pt>
                <c:pt idx="12916">
                  <c:v>4.7600000000000003E-3</c:v>
                </c:pt>
                <c:pt idx="12917">
                  <c:v>4.6100000000000004E-3</c:v>
                </c:pt>
                <c:pt idx="12918">
                  <c:v>4.6100000000000004E-3</c:v>
                </c:pt>
                <c:pt idx="12919">
                  <c:v>4.45E-3</c:v>
                </c:pt>
                <c:pt idx="12920">
                  <c:v>4.5500000000000002E-3</c:v>
                </c:pt>
                <c:pt idx="12921">
                  <c:v>4.4999999999999997E-3</c:v>
                </c:pt>
                <c:pt idx="12922">
                  <c:v>4.45E-3</c:v>
                </c:pt>
                <c:pt idx="12923">
                  <c:v>4.4000000000000003E-3</c:v>
                </c:pt>
                <c:pt idx="12924">
                  <c:v>4.4000000000000003E-3</c:v>
                </c:pt>
                <c:pt idx="12925">
                  <c:v>4.5500000000000002E-3</c:v>
                </c:pt>
                <c:pt idx="12926">
                  <c:v>4.5500000000000002E-3</c:v>
                </c:pt>
                <c:pt idx="12927">
                  <c:v>4.7099999999999998E-3</c:v>
                </c:pt>
                <c:pt idx="12928">
                  <c:v>4.6600000000000001E-3</c:v>
                </c:pt>
                <c:pt idx="12929">
                  <c:v>4.8700000000000002E-3</c:v>
                </c:pt>
                <c:pt idx="12930">
                  <c:v>5.0299999999999997E-3</c:v>
                </c:pt>
                <c:pt idx="12931">
                  <c:v>5.3400000000000001E-3</c:v>
                </c:pt>
                <c:pt idx="12932">
                  <c:v>5.6100000000000004E-3</c:v>
                </c:pt>
                <c:pt idx="12933">
                  <c:v>5.8700000000000002E-3</c:v>
                </c:pt>
                <c:pt idx="12934">
                  <c:v>6.2399999999999999E-3</c:v>
                </c:pt>
                <c:pt idx="12935">
                  <c:v>6.6100000000000004E-3</c:v>
                </c:pt>
                <c:pt idx="12936">
                  <c:v>7.0800000000000004E-3</c:v>
                </c:pt>
                <c:pt idx="12937">
                  <c:v>7.45E-3</c:v>
                </c:pt>
                <c:pt idx="12938">
                  <c:v>7.9799999999999992E-3</c:v>
                </c:pt>
                <c:pt idx="12939">
                  <c:v>8.4499999999999992E-3</c:v>
                </c:pt>
                <c:pt idx="12940">
                  <c:v>9.0299999999999998E-3</c:v>
                </c:pt>
                <c:pt idx="12941">
                  <c:v>9.5600000000000008E-3</c:v>
                </c:pt>
                <c:pt idx="12942">
                  <c:v>1.0030000000000001E-2</c:v>
                </c:pt>
                <c:pt idx="12943">
                  <c:v>1.056E-2</c:v>
                </c:pt>
                <c:pt idx="12944">
                  <c:v>1.1089999999999999E-2</c:v>
                </c:pt>
                <c:pt idx="12945">
                  <c:v>1.167E-2</c:v>
                </c:pt>
                <c:pt idx="12946">
                  <c:v>1.2189999999999999E-2</c:v>
                </c:pt>
                <c:pt idx="12947">
                  <c:v>1.2670000000000001E-2</c:v>
                </c:pt>
                <c:pt idx="12948">
                  <c:v>1.3140000000000001E-2</c:v>
                </c:pt>
                <c:pt idx="12949">
                  <c:v>1.3509999999999999E-2</c:v>
                </c:pt>
                <c:pt idx="12950">
                  <c:v>1.393E-2</c:v>
                </c:pt>
                <c:pt idx="12951">
                  <c:v>1.4250000000000001E-2</c:v>
                </c:pt>
                <c:pt idx="12952">
                  <c:v>1.472E-2</c:v>
                </c:pt>
                <c:pt idx="12953">
                  <c:v>1.4880000000000001E-2</c:v>
                </c:pt>
                <c:pt idx="12954">
                  <c:v>1.499E-2</c:v>
                </c:pt>
                <c:pt idx="12955">
                  <c:v>1.52E-2</c:v>
                </c:pt>
                <c:pt idx="12956">
                  <c:v>1.525E-2</c:v>
                </c:pt>
                <c:pt idx="12957">
                  <c:v>1.525E-2</c:v>
                </c:pt>
                <c:pt idx="12958">
                  <c:v>1.5299999999999999E-2</c:v>
                </c:pt>
                <c:pt idx="12959">
                  <c:v>1.52E-2</c:v>
                </c:pt>
                <c:pt idx="12960">
                  <c:v>1.504E-2</c:v>
                </c:pt>
                <c:pt idx="12961">
                  <c:v>1.478E-2</c:v>
                </c:pt>
                <c:pt idx="12962">
                  <c:v>1.457E-2</c:v>
                </c:pt>
                <c:pt idx="12963">
                  <c:v>1.414E-2</c:v>
                </c:pt>
                <c:pt idx="12964">
                  <c:v>1.3769999999999999E-2</c:v>
                </c:pt>
                <c:pt idx="12965">
                  <c:v>1.3350000000000001E-2</c:v>
                </c:pt>
                <c:pt idx="12966">
                  <c:v>1.298E-2</c:v>
                </c:pt>
                <c:pt idx="12967">
                  <c:v>1.24E-2</c:v>
                </c:pt>
                <c:pt idx="12968">
                  <c:v>1.188E-2</c:v>
                </c:pt>
                <c:pt idx="12969">
                  <c:v>1.125E-2</c:v>
                </c:pt>
                <c:pt idx="12970">
                  <c:v>1.072E-2</c:v>
                </c:pt>
                <c:pt idx="12971">
                  <c:v>1.009E-2</c:v>
                </c:pt>
                <c:pt idx="12972">
                  <c:v>9.6100000000000005E-3</c:v>
                </c:pt>
                <c:pt idx="12973">
                  <c:v>8.9800000000000001E-3</c:v>
                </c:pt>
                <c:pt idx="12974">
                  <c:v>8.4499999999999992E-3</c:v>
                </c:pt>
                <c:pt idx="12975">
                  <c:v>7.8700000000000003E-3</c:v>
                </c:pt>
                <c:pt idx="12976">
                  <c:v>7.3499999999999998E-3</c:v>
                </c:pt>
                <c:pt idx="12977">
                  <c:v>6.7099999999999998E-3</c:v>
                </c:pt>
                <c:pt idx="12978">
                  <c:v>6.2399999999999999E-3</c:v>
                </c:pt>
                <c:pt idx="12979">
                  <c:v>5.77E-3</c:v>
                </c:pt>
                <c:pt idx="12980">
                  <c:v>5.3400000000000001E-3</c:v>
                </c:pt>
                <c:pt idx="12981">
                  <c:v>4.8700000000000002E-3</c:v>
                </c:pt>
                <c:pt idx="12982">
                  <c:v>4.4000000000000003E-3</c:v>
                </c:pt>
                <c:pt idx="12983">
                  <c:v>4.0299999999999997E-3</c:v>
                </c:pt>
                <c:pt idx="12984">
                  <c:v>3.7599999999999999E-3</c:v>
                </c:pt>
                <c:pt idx="12985">
                  <c:v>3.4499999999999999E-3</c:v>
                </c:pt>
                <c:pt idx="12986">
                  <c:v>3.13E-3</c:v>
                </c:pt>
                <c:pt idx="12987">
                  <c:v>3.0300000000000001E-3</c:v>
                </c:pt>
                <c:pt idx="12988">
                  <c:v>2.81E-3</c:v>
                </c:pt>
                <c:pt idx="12989">
                  <c:v>2.7100000000000002E-3</c:v>
                </c:pt>
                <c:pt idx="12990">
                  <c:v>2.5999999999999999E-3</c:v>
                </c:pt>
                <c:pt idx="12991">
                  <c:v>2.3400000000000001E-3</c:v>
                </c:pt>
                <c:pt idx="12992">
                  <c:v>2.3900000000000002E-3</c:v>
                </c:pt>
                <c:pt idx="12993">
                  <c:v>2.3400000000000001E-3</c:v>
                </c:pt>
                <c:pt idx="12994">
                  <c:v>2.4499999999999999E-3</c:v>
                </c:pt>
                <c:pt idx="12995">
                  <c:v>2.4499999999999999E-3</c:v>
                </c:pt>
                <c:pt idx="12996">
                  <c:v>2.5000000000000001E-3</c:v>
                </c:pt>
                <c:pt idx="12997">
                  <c:v>2.5500000000000002E-3</c:v>
                </c:pt>
                <c:pt idx="12998">
                  <c:v>2.7100000000000002E-3</c:v>
                </c:pt>
                <c:pt idx="12999">
                  <c:v>2.81E-3</c:v>
                </c:pt>
                <c:pt idx="13000">
                  <c:v>3.0300000000000001E-3</c:v>
                </c:pt>
                <c:pt idx="13001">
                  <c:v>3.2399999999999998E-3</c:v>
                </c:pt>
                <c:pt idx="13002">
                  <c:v>3.3400000000000001E-3</c:v>
                </c:pt>
                <c:pt idx="13003">
                  <c:v>3.5500000000000002E-3</c:v>
                </c:pt>
                <c:pt idx="13004">
                  <c:v>3.8700000000000002E-3</c:v>
                </c:pt>
                <c:pt idx="13005">
                  <c:v>4.0299999999999997E-3</c:v>
                </c:pt>
                <c:pt idx="13006">
                  <c:v>4.4000000000000003E-3</c:v>
                </c:pt>
                <c:pt idx="13007">
                  <c:v>4.6600000000000001E-3</c:v>
                </c:pt>
                <c:pt idx="13008">
                  <c:v>4.8700000000000002E-3</c:v>
                </c:pt>
                <c:pt idx="13009">
                  <c:v>5.2399999999999999E-3</c:v>
                </c:pt>
                <c:pt idx="13010">
                  <c:v>5.6600000000000001E-3</c:v>
                </c:pt>
                <c:pt idx="13011">
                  <c:v>5.9800000000000001E-3</c:v>
                </c:pt>
                <c:pt idx="13012">
                  <c:v>6.45E-3</c:v>
                </c:pt>
                <c:pt idx="13013">
                  <c:v>6.77E-3</c:v>
                </c:pt>
                <c:pt idx="13014">
                  <c:v>7.1900000000000002E-3</c:v>
                </c:pt>
                <c:pt idx="13015">
                  <c:v>7.6099999999999996E-3</c:v>
                </c:pt>
                <c:pt idx="13016">
                  <c:v>8.0800000000000004E-3</c:v>
                </c:pt>
                <c:pt idx="13017">
                  <c:v>8.5100000000000002E-3</c:v>
                </c:pt>
                <c:pt idx="13018">
                  <c:v>8.9300000000000004E-3</c:v>
                </c:pt>
                <c:pt idx="13019">
                  <c:v>9.3500000000000007E-3</c:v>
                </c:pt>
                <c:pt idx="13020">
                  <c:v>9.8200000000000006E-3</c:v>
                </c:pt>
                <c:pt idx="13021">
                  <c:v>1.0189999999999999E-2</c:v>
                </c:pt>
                <c:pt idx="13022">
                  <c:v>1.061E-2</c:v>
                </c:pt>
                <c:pt idx="13023">
                  <c:v>1.1089999999999999E-2</c:v>
                </c:pt>
                <c:pt idx="13024">
                  <c:v>1.1350000000000001E-2</c:v>
                </c:pt>
                <c:pt idx="13025">
                  <c:v>1.167E-2</c:v>
                </c:pt>
                <c:pt idx="13026">
                  <c:v>1.209E-2</c:v>
                </c:pt>
                <c:pt idx="13027">
                  <c:v>1.2460000000000001E-2</c:v>
                </c:pt>
                <c:pt idx="13028">
                  <c:v>1.272E-2</c:v>
                </c:pt>
                <c:pt idx="13029">
                  <c:v>1.298E-2</c:v>
                </c:pt>
                <c:pt idx="13030">
                  <c:v>1.3140000000000001E-2</c:v>
                </c:pt>
                <c:pt idx="13031">
                  <c:v>1.3299999999999999E-2</c:v>
                </c:pt>
                <c:pt idx="13032">
                  <c:v>1.3559999999999999E-2</c:v>
                </c:pt>
                <c:pt idx="13033">
                  <c:v>1.3509999999999999E-2</c:v>
                </c:pt>
                <c:pt idx="13034">
                  <c:v>1.3559999999999999E-2</c:v>
                </c:pt>
                <c:pt idx="13035">
                  <c:v>1.3559999999999999E-2</c:v>
                </c:pt>
                <c:pt idx="13036">
                  <c:v>1.3509999999999999E-2</c:v>
                </c:pt>
                <c:pt idx="13037">
                  <c:v>1.341E-2</c:v>
                </c:pt>
                <c:pt idx="13038">
                  <c:v>1.325E-2</c:v>
                </c:pt>
                <c:pt idx="13039">
                  <c:v>1.304E-2</c:v>
                </c:pt>
                <c:pt idx="13040">
                  <c:v>1.2829999999999999E-2</c:v>
                </c:pt>
                <c:pt idx="13041">
                  <c:v>1.2670000000000001E-2</c:v>
                </c:pt>
                <c:pt idx="13042">
                  <c:v>1.235E-2</c:v>
                </c:pt>
                <c:pt idx="13043">
                  <c:v>1.209E-2</c:v>
                </c:pt>
                <c:pt idx="13044">
                  <c:v>1.183E-2</c:v>
                </c:pt>
                <c:pt idx="13045">
                  <c:v>1.1509999999999999E-2</c:v>
                </c:pt>
                <c:pt idx="13046">
                  <c:v>1.119E-2</c:v>
                </c:pt>
                <c:pt idx="13047">
                  <c:v>1.077E-2</c:v>
                </c:pt>
                <c:pt idx="13048">
                  <c:v>1.051E-2</c:v>
                </c:pt>
                <c:pt idx="13049">
                  <c:v>1.009E-2</c:v>
                </c:pt>
                <c:pt idx="13050">
                  <c:v>9.7699999999999992E-3</c:v>
                </c:pt>
                <c:pt idx="13051">
                  <c:v>9.4500000000000001E-3</c:v>
                </c:pt>
                <c:pt idx="13052">
                  <c:v>9.2399999999999999E-3</c:v>
                </c:pt>
                <c:pt idx="13053">
                  <c:v>8.8699999999999994E-3</c:v>
                </c:pt>
                <c:pt idx="13054">
                  <c:v>8.6099999999999996E-3</c:v>
                </c:pt>
                <c:pt idx="13055">
                  <c:v>8.3499999999999998E-3</c:v>
                </c:pt>
                <c:pt idx="13056">
                  <c:v>8.2400000000000008E-3</c:v>
                </c:pt>
                <c:pt idx="13057">
                  <c:v>8.0800000000000004E-3</c:v>
                </c:pt>
                <c:pt idx="13058">
                  <c:v>8.0300000000000007E-3</c:v>
                </c:pt>
                <c:pt idx="13059">
                  <c:v>7.9299999999999995E-3</c:v>
                </c:pt>
                <c:pt idx="13060">
                  <c:v>7.8700000000000003E-3</c:v>
                </c:pt>
                <c:pt idx="13061">
                  <c:v>7.8200000000000006E-3</c:v>
                </c:pt>
                <c:pt idx="13062">
                  <c:v>7.9299999999999995E-3</c:v>
                </c:pt>
                <c:pt idx="13063">
                  <c:v>7.9799999999999992E-3</c:v>
                </c:pt>
                <c:pt idx="13064">
                  <c:v>8.1399999999999997E-3</c:v>
                </c:pt>
                <c:pt idx="13065">
                  <c:v>8.1899999999999994E-3</c:v>
                </c:pt>
                <c:pt idx="13066">
                  <c:v>8.3999999999999995E-3</c:v>
                </c:pt>
                <c:pt idx="13067">
                  <c:v>8.5599999999999999E-3</c:v>
                </c:pt>
                <c:pt idx="13068">
                  <c:v>8.77E-3</c:v>
                </c:pt>
                <c:pt idx="13069">
                  <c:v>8.8699999999999994E-3</c:v>
                </c:pt>
                <c:pt idx="13070">
                  <c:v>9.0299999999999998E-3</c:v>
                </c:pt>
                <c:pt idx="13071">
                  <c:v>9.2399999999999999E-3</c:v>
                </c:pt>
                <c:pt idx="13072">
                  <c:v>9.4000000000000004E-3</c:v>
                </c:pt>
                <c:pt idx="13073">
                  <c:v>9.6600000000000002E-3</c:v>
                </c:pt>
                <c:pt idx="13074">
                  <c:v>9.7699999999999992E-3</c:v>
                </c:pt>
                <c:pt idx="13075">
                  <c:v>9.9299999999999996E-3</c:v>
                </c:pt>
                <c:pt idx="13076">
                  <c:v>1.009E-2</c:v>
                </c:pt>
                <c:pt idx="13077">
                  <c:v>1.0189999999999999E-2</c:v>
                </c:pt>
                <c:pt idx="13078">
                  <c:v>1.03E-2</c:v>
                </c:pt>
                <c:pt idx="13079">
                  <c:v>1.03E-2</c:v>
                </c:pt>
                <c:pt idx="13080">
                  <c:v>1.03E-2</c:v>
                </c:pt>
                <c:pt idx="13081">
                  <c:v>1.0189999999999999E-2</c:v>
                </c:pt>
                <c:pt idx="13082">
                  <c:v>1.0240000000000001E-2</c:v>
                </c:pt>
                <c:pt idx="13083">
                  <c:v>1.014E-2</c:v>
                </c:pt>
                <c:pt idx="13084">
                  <c:v>1.0030000000000001E-2</c:v>
                </c:pt>
                <c:pt idx="13085">
                  <c:v>9.8200000000000006E-3</c:v>
                </c:pt>
                <c:pt idx="13086">
                  <c:v>9.7199999999999995E-3</c:v>
                </c:pt>
                <c:pt idx="13087">
                  <c:v>9.4000000000000004E-3</c:v>
                </c:pt>
                <c:pt idx="13088">
                  <c:v>9.2999999999999992E-3</c:v>
                </c:pt>
                <c:pt idx="13089">
                  <c:v>9.0299999999999998E-3</c:v>
                </c:pt>
                <c:pt idx="13090">
                  <c:v>8.77E-3</c:v>
                </c:pt>
                <c:pt idx="13091">
                  <c:v>8.5599999999999999E-3</c:v>
                </c:pt>
                <c:pt idx="13092">
                  <c:v>8.1899999999999994E-3</c:v>
                </c:pt>
                <c:pt idx="13093">
                  <c:v>7.8700000000000003E-3</c:v>
                </c:pt>
                <c:pt idx="13094">
                  <c:v>7.4999999999999997E-3</c:v>
                </c:pt>
                <c:pt idx="13095">
                  <c:v>7.2399999999999999E-3</c:v>
                </c:pt>
                <c:pt idx="13096">
                  <c:v>6.9199999999999999E-3</c:v>
                </c:pt>
                <c:pt idx="13097">
                  <c:v>6.6100000000000004E-3</c:v>
                </c:pt>
                <c:pt idx="13098">
                  <c:v>6.2899999999999996E-3</c:v>
                </c:pt>
                <c:pt idx="13099">
                  <c:v>6.0299999999999998E-3</c:v>
                </c:pt>
                <c:pt idx="13100">
                  <c:v>5.8199999999999997E-3</c:v>
                </c:pt>
                <c:pt idx="13101">
                  <c:v>5.45E-3</c:v>
                </c:pt>
                <c:pt idx="13102">
                  <c:v>5.13E-3</c:v>
                </c:pt>
                <c:pt idx="13103">
                  <c:v>4.8700000000000002E-3</c:v>
                </c:pt>
                <c:pt idx="13104">
                  <c:v>4.6100000000000004E-3</c:v>
                </c:pt>
                <c:pt idx="13105">
                  <c:v>4.45E-3</c:v>
                </c:pt>
                <c:pt idx="13106">
                  <c:v>4.1799999999999997E-3</c:v>
                </c:pt>
                <c:pt idx="13107">
                  <c:v>3.8700000000000002E-3</c:v>
                </c:pt>
                <c:pt idx="13108">
                  <c:v>3.82E-3</c:v>
                </c:pt>
                <c:pt idx="13109">
                  <c:v>3.5500000000000002E-3</c:v>
                </c:pt>
                <c:pt idx="13110">
                  <c:v>3.3899999999999998E-3</c:v>
                </c:pt>
                <c:pt idx="13111">
                  <c:v>3.1800000000000001E-3</c:v>
                </c:pt>
                <c:pt idx="13112">
                  <c:v>3.0799999999999998E-3</c:v>
                </c:pt>
                <c:pt idx="13113">
                  <c:v>2.8700000000000002E-3</c:v>
                </c:pt>
                <c:pt idx="13114">
                  <c:v>2.7599999999999999E-3</c:v>
                </c:pt>
                <c:pt idx="13115">
                  <c:v>2.5500000000000002E-3</c:v>
                </c:pt>
                <c:pt idx="13116">
                  <c:v>2.5000000000000001E-3</c:v>
                </c:pt>
                <c:pt idx="13117">
                  <c:v>2.2899999999999999E-3</c:v>
                </c:pt>
                <c:pt idx="13118">
                  <c:v>2.1800000000000001E-3</c:v>
                </c:pt>
                <c:pt idx="13119">
                  <c:v>2.1800000000000001E-3</c:v>
                </c:pt>
                <c:pt idx="13120">
                  <c:v>1.97E-3</c:v>
                </c:pt>
                <c:pt idx="13121">
                  <c:v>1.8699999999999999E-3</c:v>
                </c:pt>
                <c:pt idx="13122">
                  <c:v>1.81E-3</c:v>
                </c:pt>
                <c:pt idx="13123">
                  <c:v>1.7600000000000001E-3</c:v>
                </c:pt>
                <c:pt idx="13124">
                  <c:v>1.7600000000000001E-3</c:v>
                </c:pt>
                <c:pt idx="13125">
                  <c:v>1.66E-3</c:v>
                </c:pt>
                <c:pt idx="13126">
                  <c:v>1.5499999999999999E-3</c:v>
                </c:pt>
                <c:pt idx="13127">
                  <c:v>1.5499999999999999E-3</c:v>
                </c:pt>
                <c:pt idx="13128">
                  <c:v>1.7099999999999999E-3</c:v>
                </c:pt>
                <c:pt idx="13129">
                  <c:v>1.7099999999999999E-3</c:v>
                </c:pt>
                <c:pt idx="13130">
                  <c:v>1.66E-3</c:v>
                </c:pt>
                <c:pt idx="13131">
                  <c:v>1.7600000000000001E-3</c:v>
                </c:pt>
                <c:pt idx="13132">
                  <c:v>1.8699999999999999E-3</c:v>
                </c:pt>
                <c:pt idx="13133">
                  <c:v>2.0200000000000001E-3</c:v>
                </c:pt>
                <c:pt idx="13134">
                  <c:v>2.1299999999999999E-3</c:v>
                </c:pt>
                <c:pt idx="13135">
                  <c:v>2.2899999999999999E-3</c:v>
                </c:pt>
                <c:pt idx="13136">
                  <c:v>2.5000000000000001E-3</c:v>
                </c:pt>
                <c:pt idx="13137">
                  <c:v>2.7100000000000002E-3</c:v>
                </c:pt>
                <c:pt idx="13138">
                  <c:v>2.9199999999999999E-3</c:v>
                </c:pt>
                <c:pt idx="13139">
                  <c:v>3.13E-3</c:v>
                </c:pt>
                <c:pt idx="13140">
                  <c:v>3.29E-3</c:v>
                </c:pt>
                <c:pt idx="13141">
                  <c:v>3.6099999999999999E-3</c:v>
                </c:pt>
                <c:pt idx="13142">
                  <c:v>3.82E-3</c:v>
                </c:pt>
                <c:pt idx="13143">
                  <c:v>4.1799999999999997E-3</c:v>
                </c:pt>
                <c:pt idx="13144">
                  <c:v>4.4000000000000003E-3</c:v>
                </c:pt>
                <c:pt idx="13145">
                  <c:v>4.6100000000000004E-3</c:v>
                </c:pt>
                <c:pt idx="13146">
                  <c:v>4.8700000000000002E-3</c:v>
                </c:pt>
                <c:pt idx="13147">
                  <c:v>5.13E-3</c:v>
                </c:pt>
                <c:pt idx="13148">
                  <c:v>5.2900000000000004E-3</c:v>
                </c:pt>
                <c:pt idx="13149">
                  <c:v>5.5500000000000002E-3</c:v>
                </c:pt>
                <c:pt idx="13150">
                  <c:v>5.77E-3</c:v>
                </c:pt>
                <c:pt idx="13151">
                  <c:v>5.9800000000000001E-3</c:v>
                </c:pt>
                <c:pt idx="13152">
                  <c:v>5.9800000000000001E-3</c:v>
                </c:pt>
                <c:pt idx="13153">
                  <c:v>6.13E-3</c:v>
                </c:pt>
                <c:pt idx="13154">
                  <c:v>6.2399999999999999E-3</c:v>
                </c:pt>
                <c:pt idx="13155">
                  <c:v>6.1900000000000002E-3</c:v>
                </c:pt>
                <c:pt idx="13156">
                  <c:v>6.2899999999999996E-3</c:v>
                </c:pt>
                <c:pt idx="13157">
                  <c:v>6.2399999999999999E-3</c:v>
                </c:pt>
                <c:pt idx="13158">
                  <c:v>6.1900000000000002E-3</c:v>
                </c:pt>
                <c:pt idx="13159">
                  <c:v>6.13E-3</c:v>
                </c:pt>
                <c:pt idx="13160">
                  <c:v>6.0800000000000003E-3</c:v>
                </c:pt>
                <c:pt idx="13161">
                  <c:v>5.8199999999999997E-3</c:v>
                </c:pt>
                <c:pt idx="13162">
                  <c:v>5.77E-3</c:v>
                </c:pt>
                <c:pt idx="13163">
                  <c:v>5.4999999999999997E-3</c:v>
                </c:pt>
                <c:pt idx="13164">
                  <c:v>5.4000000000000003E-3</c:v>
                </c:pt>
                <c:pt idx="13165">
                  <c:v>5.2399999999999999E-3</c:v>
                </c:pt>
                <c:pt idx="13166">
                  <c:v>4.9800000000000001E-3</c:v>
                </c:pt>
                <c:pt idx="13167">
                  <c:v>4.7099999999999998E-3</c:v>
                </c:pt>
                <c:pt idx="13168">
                  <c:v>4.6100000000000004E-3</c:v>
                </c:pt>
                <c:pt idx="13169">
                  <c:v>4.3400000000000001E-3</c:v>
                </c:pt>
                <c:pt idx="13170">
                  <c:v>4.2900000000000004E-3</c:v>
                </c:pt>
                <c:pt idx="13171">
                  <c:v>4.0800000000000003E-3</c:v>
                </c:pt>
                <c:pt idx="13172">
                  <c:v>3.8700000000000002E-3</c:v>
                </c:pt>
                <c:pt idx="13173">
                  <c:v>3.7100000000000002E-3</c:v>
                </c:pt>
                <c:pt idx="13174">
                  <c:v>3.5500000000000002E-3</c:v>
                </c:pt>
                <c:pt idx="13175">
                  <c:v>3.5000000000000001E-3</c:v>
                </c:pt>
                <c:pt idx="13176">
                  <c:v>3.5000000000000001E-3</c:v>
                </c:pt>
                <c:pt idx="13177">
                  <c:v>3.3400000000000001E-3</c:v>
                </c:pt>
                <c:pt idx="13178">
                  <c:v>3.3899999999999998E-3</c:v>
                </c:pt>
                <c:pt idx="13179">
                  <c:v>3.3899999999999998E-3</c:v>
                </c:pt>
                <c:pt idx="13180">
                  <c:v>3.4499999999999999E-3</c:v>
                </c:pt>
                <c:pt idx="13181">
                  <c:v>3.5500000000000002E-3</c:v>
                </c:pt>
                <c:pt idx="13182">
                  <c:v>3.6600000000000001E-3</c:v>
                </c:pt>
                <c:pt idx="13183">
                  <c:v>3.7599999999999999E-3</c:v>
                </c:pt>
                <c:pt idx="13184">
                  <c:v>3.9199999999999999E-3</c:v>
                </c:pt>
                <c:pt idx="13185">
                  <c:v>4.1799999999999997E-3</c:v>
                </c:pt>
                <c:pt idx="13186">
                  <c:v>4.2900000000000004E-3</c:v>
                </c:pt>
                <c:pt idx="13187">
                  <c:v>4.45E-3</c:v>
                </c:pt>
                <c:pt idx="13188">
                  <c:v>4.7099999999999998E-3</c:v>
                </c:pt>
                <c:pt idx="13189">
                  <c:v>4.8700000000000002E-3</c:v>
                </c:pt>
                <c:pt idx="13190">
                  <c:v>5.1900000000000002E-3</c:v>
                </c:pt>
                <c:pt idx="13191">
                  <c:v>5.2900000000000004E-3</c:v>
                </c:pt>
                <c:pt idx="13192">
                  <c:v>5.6100000000000004E-3</c:v>
                </c:pt>
                <c:pt idx="13193">
                  <c:v>5.7099999999999998E-3</c:v>
                </c:pt>
                <c:pt idx="13194">
                  <c:v>5.8199999999999997E-3</c:v>
                </c:pt>
                <c:pt idx="13195">
                  <c:v>5.9800000000000001E-3</c:v>
                </c:pt>
                <c:pt idx="13196">
                  <c:v>6.2399999999999999E-3</c:v>
                </c:pt>
                <c:pt idx="13197">
                  <c:v>6.2399999999999999E-3</c:v>
                </c:pt>
                <c:pt idx="13198">
                  <c:v>6.4000000000000003E-3</c:v>
                </c:pt>
                <c:pt idx="13199">
                  <c:v>6.45E-3</c:v>
                </c:pt>
                <c:pt idx="13200">
                  <c:v>6.4000000000000003E-3</c:v>
                </c:pt>
                <c:pt idx="13201">
                  <c:v>6.4999999999999997E-3</c:v>
                </c:pt>
                <c:pt idx="13202">
                  <c:v>6.4999999999999997E-3</c:v>
                </c:pt>
                <c:pt idx="13203">
                  <c:v>6.3499999999999997E-3</c:v>
                </c:pt>
                <c:pt idx="13204">
                  <c:v>6.2399999999999999E-3</c:v>
                </c:pt>
                <c:pt idx="13205">
                  <c:v>6.0299999999999998E-3</c:v>
                </c:pt>
                <c:pt idx="13206">
                  <c:v>5.8199999999999997E-3</c:v>
                </c:pt>
                <c:pt idx="13207">
                  <c:v>5.6100000000000004E-3</c:v>
                </c:pt>
                <c:pt idx="13208">
                  <c:v>5.4000000000000003E-3</c:v>
                </c:pt>
                <c:pt idx="13209">
                  <c:v>5.2399999999999999E-3</c:v>
                </c:pt>
                <c:pt idx="13210">
                  <c:v>4.9800000000000001E-3</c:v>
                </c:pt>
                <c:pt idx="13211">
                  <c:v>4.6100000000000004E-3</c:v>
                </c:pt>
                <c:pt idx="13212">
                  <c:v>4.4000000000000003E-3</c:v>
                </c:pt>
                <c:pt idx="13213">
                  <c:v>4.0299999999999997E-3</c:v>
                </c:pt>
                <c:pt idx="13214">
                  <c:v>3.7599999999999999E-3</c:v>
                </c:pt>
                <c:pt idx="13215">
                  <c:v>3.4499999999999999E-3</c:v>
                </c:pt>
                <c:pt idx="13216">
                  <c:v>3.0799999999999998E-3</c:v>
                </c:pt>
                <c:pt idx="13217">
                  <c:v>2.7599999999999999E-3</c:v>
                </c:pt>
                <c:pt idx="13218">
                  <c:v>2.4499999999999999E-3</c:v>
                </c:pt>
                <c:pt idx="13219">
                  <c:v>2.1299999999999999E-3</c:v>
                </c:pt>
                <c:pt idx="13220">
                  <c:v>1.8699999999999999E-3</c:v>
                </c:pt>
                <c:pt idx="13221">
                  <c:v>1.66E-3</c:v>
                </c:pt>
                <c:pt idx="13222">
                  <c:v>1.34E-3</c:v>
                </c:pt>
                <c:pt idx="13223">
                  <c:v>1.23E-3</c:v>
                </c:pt>
                <c:pt idx="13224">
                  <c:v>1.08E-3</c:v>
                </c:pt>
                <c:pt idx="13225">
                  <c:v>9.2000000000000003E-4</c:v>
                </c:pt>
                <c:pt idx="13226">
                  <c:v>8.7000000000000001E-4</c:v>
                </c:pt>
                <c:pt idx="13227">
                  <c:v>7.1000000000000002E-4</c:v>
                </c:pt>
                <c:pt idx="13228">
                  <c:v>7.6000000000000004E-4</c:v>
                </c:pt>
                <c:pt idx="13229">
                  <c:v>7.6000000000000004E-4</c:v>
                </c:pt>
                <c:pt idx="13230">
                  <c:v>8.7000000000000001E-4</c:v>
                </c:pt>
                <c:pt idx="13231">
                  <c:v>8.7000000000000001E-4</c:v>
                </c:pt>
                <c:pt idx="13232">
                  <c:v>9.7000000000000005E-4</c:v>
                </c:pt>
                <c:pt idx="13233">
                  <c:v>1.1800000000000001E-3</c:v>
                </c:pt>
                <c:pt idx="13234">
                  <c:v>1.34E-3</c:v>
                </c:pt>
                <c:pt idx="13235">
                  <c:v>1.5E-3</c:v>
                </c:pt>
                <c:pt idx="13236">
                  <c:v>1.7600000000000001E-3</c:v>
                </c:pt>
                <c:pt idx="13237">
                  <c:v>1.97E-3</c:v>
                </c:pt>
                <c:pt idx="13238">
                  <c:v>2.2399999999999998E-3</c:v>
                </c:pt>
                <c:pt idx="13239">
                  <c:v>2.5000000000000001E-3</c:v>
                </c:pt>
                <c:pt idx="13240">
                  <c:v>2.8700000000000002E-3</c:v>
                </c:pt>
                <c:pt idx="13241">
                  <c:v>3.13E-3</c:v>
                </c:pt>
                <c:pt idx="13242">
                  <c:v>3.5000000000000001E-3</c:v>
                </c:pt>
                <c:pt idx="13243">
                  <c:v>3.82E-3</c:v>
                </c:pt>
                <c:pt idx="13244">
                  <c:v>4.1799999999999997E-3</c:v>
                </c:pt>
                <c:pt idx="13245">
                  <c:v>4.5500000000000002E-3</c:v>
                </c:pt>
                <c:pt idx="13246">
                  <c:v>4.8199999999999996E-3</c:v>
                </c:pt>
                <c:pt idx="13247">
                  <c:v>5.1900000000000002E-3</c:v>
                </c:pt>
                <c:pt idx="13248">
                  <c:v>5.4999999999999997E-3</c:v>
                </c:pt>
                <c:pt idx="13249">
                  <c:v>5.8199999999999997E-3</c:v>
                </c:pt>
                <c:pt idx="13250">
                  <c:v>6.13E-3</c:v>
                </c:pt>
                <c:pt idx="13251">
                  <c:v>6.3499999999999997E-3</c:v>
                </c:pt>
                <c:pt idx="13252">
                  <c:v>6.6600000000000001E-3</c:v>
                </c:pt>
                <c:pt idx="13253">
                  <c:v>6.8199999999999997E-3</c:v>
                </c:pt>
                <c:pt idx="13254">
                  <c:v>7.0800000000000004E-3</c:v>
                </c:pt>
                <c:pt idx="13255">
                  <c:v>7.2399999999999999E-3</c:v>
                </c:pt>
                <c:pt idx="13256">
                  <c:v>7.4000000000000003E-3</c:v>
                </c:pt>
                <c:pt idx="13257">
                  <c:v>7.5599999999999999E-3</c:v>
                </c:pt>
                <c:pt idx="13258">
                  <c:v>7.6099999999999996E-3</c:v>
                </c:pt>
                <c:pt idx="13259">
                  <c:v>7.7200000000000003E-3</c:v>
                </c:pt>
                <c:pt idx="13260">
                  <c:v>7.8700000000000003E-3</c:v>
                </c:pt>
                <c:pt idx="13261">
                  <c:v>7.8200000000000006E-3</c:v>
                </c:pt>
                <c:pt idx="13262">
                  <c:v>7.8700000000000003E-3</c:v>
                </c:pt>
                <c:pt idx="13263">
                  <c:v>7.8700000000000003E-3</c:v>
                </c:pt>
                <c:pt idx="13264">
                  <c:v>7.6600000000000001E-3</c:v>
                </c:pt>
                <c:pt idx="13265">
                  <c:v>7.7200000000000003E-3</c:v>
                </c:pt>
                <c:pt idx="13266">
                  <c:v>7.6600000000000001E-3</c:v>
                </c:pt>
                <c:pt idx="13267">
                  <c:v>7.4999999999999997E-3</c:v>
                </c:pt>
                <c:pt idx="13268">
                  <c:v>7.4000000000000003E-3</c:v>
                </c:pt>
                <c:pt idx="13269">
                  <c:v>7.1399999999999996E-3</c:v>
                </c:pt>
                <c:pt idx="13270">
                  <c:v>6.9199999999999999E-3</c:v>
                </c:pt>
                <c:pt idx="13271">
                  <c:v>6.7099999999999998E-3</c:v>
                </c:pt>
                <c:pt idx="13272">
                  <c:v>6.5599999999999999E-3</c:v>
                </c:pt>
                <c:pt idx="13273">
                  <c:v>6.2899999999999996E-3</c:v>
                </c:pt>
                <c:pt idx="13274">
                  <c:v>5.9800000000000001E-3</c:v>
                </c:pt>
                <c:pt idx="13275">
                  <c:v>5.7099999999999998E-3</c:v>
                </c:pt>
                <c:pt idx="13276">
                  <c:v>5.4000000000000003E-3</c:v>
                </c:pt>
                <c:pt idx="13277">
                  <c:v>5.0299999999999997E-3</c:v>
                </c:pt>
                <c:pt idx="13278">
                  <c:v>4.7099999999999998E-3</c:v>
                </c:pt>
                <c:pt idx="13279">
                  <c:v>4.3400000000000001E-3</c:v>
                </c:pt>
                <c:pt idx="13280">
                  <c:v>3.9699999999999996E-3</c:v>
                </c:pt>
                <c:pt idx="13281">
                  <c:v>3.5500000000000002E-3</c:v>
                </c:pt>
                <c:pt idx="13282">
                  <c:v>3.13E-3</c:v>
                </c:pt>
                <c:pt idx="13283">
                  <c:v>2.81E-3</c:v>
                </c:pt>
                <c:pt idx="13284">
                  <c:v>2.3400000000000001E-3</c:v>
                </c:pt>
                <c:pt idx="13285">
                  <c:v>1.8699999999999999E-3</c:v>
                </c:pt>
                <c:pt idx="13286">
                  <c:v>1.4400000000000001E-3</c:v>
                </c:pt>
                <c:pt idx="13287">
                  <c:v>1.0200000000000001E-3</c:v>
                </c:pt>
                <c:pt idx="13288">
                  <c:v>5.5000000000000003E-4</c:v>
                </c:pt>
                <c:pt idx="13289">
                  <c:v>2.3000000000000001E-4</c:v>
                </c:pt>
                <c:pt idx="13290">
                  <c:v>-3.5E-4</c:v>
                </c:pt>
                <c:pt idx="13291">
                  <c:v>-8.1999999999999998E-4</c:v>
                </c:pt>
                <c:pt idx="13292">
                  <c:v>-1.2999999999999999E-3</c:v>
                </c:pt>
                <c:pt idx="13293">
                  <c:v>-1.7700000000000001E-3</c:v>
                </c:pt>
                <c:pt idx="13294">
                  <c:v>-2.1900000000000001E-3</c:v>
                </c:pt>
                <c:pt idx="13295">
                  <c:v>-2.6700000000000001E-3</c:v>
                </c:pt>
                <c:pt idx="13296">
                  <c:v>-3.1900000000000001E-3</c:v>
                </c:pt>
                <c:pt idx="13297">
                  <c:v>-3.6099999999999999E-3</c:v>
                </c:pt>
                <c:pt idx="13298">
                  <c:v>-3.8800000000000002E-3</c:v>
                </c:pt>
                <c:pt idx="13299">
                  <c:v>-4.3499999999999997E-3</c:v>
                </c:pt>
                <c:pt idx="13300">
                  <c:v>-4.7200000000000002E-3</c:v>
                </c:pt>
                <c:pt idx="13301">
                  <c:v>-5.0400000000000002E-3</c:v>
                </c:pt>
                <c:pt idx="13302">
                  <c:v>-5.5100000000000001E-3</c:v>
                </c:pt>
                <c:pt idx="13303">
                  <c:v>-5.8300000000000001E-3</c:v>
                </c:pt>
                <c:pt idx="13304">
                  <c:v>-6.0400000000000002E-3</c:v>
                </c:pt>
                <c:pt idx="13305">
                  <c:v>-6.3499999999999997E-3</c:v>
                </c:pt>
                <c:pt idx="13306">
                  <c:v>-6.62E-3</c:v>
                </c:pt>
                <c:pt idx="13307">
                  <c:v>-6.8300000000000001E-3</c:v>
                </c:pt>
                <c:pt idx="13308">
                  <c:v>-6.9899999999999997E-3</c:v>
                </c:pt>
                <c:pt idx="13309">
                  <c:v>-7.1999999999999998E-3</c:v>
                </c:pt>
                <c:pt idx="13310">
                  <c:v>-7.1999999999999998E-3</c:v>
                </c:pt>
                <c:pt idx="13311">
                  <c:v>-7.2500000000000004E-3</c:v>
                </c:pt>
                <c:pt idx="13312">
                  <c:v>-7.3000000000000001E-3</c:v>
                </c:pt>
                <c:pt idx="13313">
                  <c:v>-7.3499999999999998E-3</c:v>
                </c:pt>
                <c:pt idx="13314">
                  <c:v>-7.1399999999999996E-3</c:v>
                </c:pt>
                <c:pt idx="13315">
                  <c:v>-7.0400000000000003E-3</c:v>
                </c:pt>
                <c:pt idx="13316">
                  <c:v>-6.8300000000000001E-3</c:v>
                </c:pt>
                <c:pt idx="13317">
                  <c:v>-6.62E-3</c:v>
                </c:pt>
                <c:pt idx="13318">
                  <c:v>-6.4099999999999999E-3</c:v>
                </c:pt>
                <c:pt idx="13319">
                  <c:v>-6.0899999999999999E-3</c:v>
                </c:pt>
                <c:pt idx="13320">
                  <c:v>-5.62E-3</c:v>
                </c:pt>
                <c:pt idx="13321">
                  <c:v>-5.1900000000000002E-3</c:v>
                </c:pt>
                <c:pt idx="13322">
                  <c:v>-4.6699999999999997E-3</c:v>
                </c:pt>
                <c:pt idx="13323">
                  <c:v>-4.0899999999999999E-3</c:v>
                </c:pt>
                <c:pt idx="13324">
                  <c:v>-3.46E-3</c:v>
                </c:pt>
                <c:pt idx="13325">
                  <c:v>-2.9299999999999999E-3</c:v>
                </c:pt>
                <c:pt idx="13326">
                  <c:v>-2.2399999999999998E-3</c:v>
                </c:pt>
                <c:pt idx="13327">
                  <c:v>-1.4499999999999999E-3</c:v>
                </c:pt>
                <c:pt idx="13328">
                  <c:v>-7.2000000000000005E-4</c:v>
                </c:pt>
                <c:pt idx="13329">
                  <c:v>2.0000000000000002E-5</c:v>
                </c:pt>
                <c:pt idx="13330">
                  <c:v>8.7000000000000001E-4</c:v>
                </c:pt>
                <c:pt idx="13331">
                  <c:v>1.7099999999999999E-3</c:v>
                </c:pt>
                <c:pt idx="13332">
                  <c:v>2.5999999999999999E-3</c:v>
                </c:pt>
                <c:pt idx="13333">
                  <c:v>3.4499999999999999E-3</c:v>
                </c:pt>
                <c:pt idx="13334">
                  <c:v>4.3400000000000001E-3</c:v>
                </c:pt>
                <c:pt idx="13335">
                  <c:v>5.1900000000000002E-3</c:v>
                </c:pt>
                <c:pt idx="13336">
                  <c:v>6.0299999999999998E-3</c:v>
                </c:pt>
                <c:pt idx="13337">
                  <c:v>6.8199999999999997E-3</c:v>
                </c:pt>
                <c:pt idx="13338">
                  <c:v>7.6099999999999996E-3</c:v>
                </c:pt>
                <c:pt idx="13339">
                  <c:v>8.4499999999999992E-3</c:v>
                </c:pt>
                <c:pt idx="13340">
                  <c:v>9.1400000000000006E-3</c:v>
                </c:pt>
                <c:pt idx="13341">
                  <c:v>9.7199999999999995E-3</c:v>
                </c:pt>
                <c:pt idx="13342">
                  <c:v>1.04E-2</c:v>
                </c:pt>
                <c:pt idx="13343">
                  <c:v>1.098E-2</c:v>
                </c:pt>
                <c:pt idx="13344">
                  <c:v>1.14E-2</c:v>
                </c:pt>
                <c:pt idx="13345">
                  <c:v>1.193E-2</c:v>
                </c:pt>
                <c:pt idx="13346">
                  <c:v>1.225E-2</c:v>
                </c:pt>
                <c:pt idx="13347">
                  <c:v>1.251E-2</c:v>
                </c:pt>
                <c:pt idx="13348">
                  <c:v>1.2670000000000001E-2</c:v>
                </c:pt>
                <c:pt idx="13349">
                  <c:v>1.277E-2</c:v>
                </c:pt>
                <c:pt idx="13350">
                  <c:v>1.2829999999999999E-2</c:v>
                </c:pt>
                <c:pt idx="13351">
                  <c:v>1.272E-2</c:v>
                </c:pt>
                <c:pt idx="13352">
                  <c:v>1.2619999999999999E-2</c:v>
                </c:pt>
                <c:pt idx="13353">
                  <c:v>1.2460000000000001E-2</c:v>
                </c:pt>
                <c:pt idx="13354">
                  <c:v>1.209E-2</c:v>
                </c:pt>
                <c:pt idx="13355">
                  <c:v>1.1769999999999999E-2</c:v>
                </c:pt>
                <c:pt idx="13356">
                  <c:v>1.14E-2</c:v>
                </c:pt>
                <c:pt idx="13357">
                  <c:v>1.098E-2</c:v>
                </c:pt>
                <c:pt idx="13358">
                  <c:v>1.0460000000000001E-2</c:v>
                </c:pt>
                <c:pt idx="13359">
                  <c:v>9.9299999999999996E-3</c:v>
                </c:pt>
                <c:pt idx="13360">
                  <c:v>9.4000000000000004E-3</c:v>
                </c:pt>
                <c:pt idx="13361">
                  <c:v>8.8199999999999997E-3</c:v>
                </c:pt>
                <c:pt idx="13362">
                  <c:v>8.2900000000000005E-3</c:v>
                </c:pt>
                <c:pt idx="13363">
                  <c:v>7.6600000000000001E-3</c:v>
                </c:pt>
                <c:pt idx="13364">
                  <c:v>7.1900000000000002E-3</c:v>
                </c:pt>
                <c:pt idx="13365">
                  <c:v>6.6100000000000004E-3</c:v>
                </c:pt>
                <c:pt idx="13366">
                  <c:v>6.13E-3</c:v>
                </c:pt>
                <c:pt idx="13367">
                  <c:v>5.6100000000000004E-3</c:v>
                </c:pt>
                <c:pt idx="13368">
                  <c:v>5.1900000000000002E-3</c:v>
                </c:pt>
                <c:pt idx="13369">
                  <c:v>4.7099999999999998E-3</c:v>
                </c:pt>
                <c:pt idx="13370">
                  <c:v>4.4999999999999997E-3</c:v>
                </c:pt>
                <c:pt idx="13371">
                  <c:v>4.2399999999999998E-3</c:v>
                </c:pt>
                <c:pt idx="13372">
                  <c:v>4.0299999999999997E-3</c:v>
                </c:pt>
                <c:pt idx="13373">
                  <c:v>3.7100000000000002E-3</c:v>
                </c:pt>
                <c:pt idx="13374">
                  <c:v>3.7100000000000002E-3</c:v>
                </c:pt>
                <c:pt idx="13375">
                  <c:v>3.7100000000000002E-3</c:v>
                </c:pt>
                <c:pt idx="13376">
                  <c:v>3.6099999999999999E-3</c:v>
                </c:pt>
                <c:pt idx="13377">
                  <c:v>3.6600000000000001E-3</c:v>
                </c:pt>
                <c:pt idx="13378">
                  <c:v>3.7100000000000002E-3</c:v>
                </c:pt>
                <c:pt idx="13379">
                  <c:v>3.82E-3</c:v>
                </c:pt>
                <c:pt idx="13380">
                  <c:v>3.9199999999999999E-3</c:v>
                </c:pt>
                <c:pt idx="13381">
                  <c:v>4.0800000000000003E-3</c:v>
                </c:pt>
                <c:pt idx="13382">
                  <c:v>4.1799999999999997E-3</c:v>
                </c:pt>
                <c:pt idx="13383">
                  <c:v>4.2900000000000004E-3</c:v>
                </c:pt>
                <c:pt idx="13384">
                  <c:v>4.5500000000000002E-3</c:v>
                </c:pt>
                <c:pt idx="13385">
                  <c:v>4.6100000000000004E-3</c:v>
                </c:pt>
                <c:pt idx="13386">
                  <c:v>4.6100000000000004E-3</c:v>
                </c:pt>
                <c:pt idx="13387">
                  <c:v>4.8199999999999996E-3</c:v>
                </c:pt>
                <c:pt idx="13388">
                  <c:v>4.7600000000000003E-3</c:v>
                </c:pt>
                <c:pt idx="13389">
                  <c:v>4.7099999999999998E-3</c:v>
                </c:pt>
                <c:pt idx="13390">
                  <c:v>4.7099999999999998E-3</c:v>
                </c:pt>
                <c:pt idx="13391">
                  <c:v>4.5500000000000002E-3</c:v>
                </c:pt>
                <c:pt idx="13392">
                  <c:v>4.2399999999999998E-3</c:v>
                </c:pt>
                <c:pt idx="13393">
                  <c:v>4.0299999999999997E-3</c:v>
                </c:pt>
                <c:pt idx="13394">
                  <c:v>3.7599999999999999E-3</c:v>
                </c:pt>
                <c:pt idx="13395">
                  <c:v>3.29E-3</c:v>
                </c:pt>
                <c:pt idx="13396">
                  <c:v>2.9199999999999999E-3</c:v>
                </c:pt>
                <c:pt idx="13397">
                  <c:v>2.3400000000000001E-3</c:v>
                </c:pt>
                <c:pt idx="13398">
                  <c:v>1.8699999999999999E-3</c:v>
                </c:pt>
                <c:pt idx="13399">
                  <c:v>1.23E-3</c:v>
                </c:pt>
                <c:pt idx="13400">
                  <c:v>7.1000000000000002E-4</c:v>
                </c:pt>
                <c:pt idx="13401">
                  <c:v>-3.0000000000000001E-5</c:v>
                </c:pt>
                <c:pt idx="13402">
                  <c:v>-7.2000000000000005E-4</c:v>
                </c:pt>
                <c:pt idx="13403">
                  <c:v>-1.3500000000000001E-3</c:v>
                </c:pt>
                <c:pt idx="13404">
                  <c:v>-2.0300000000000001E-3</c:v>
                </c:pt>
                <c:pt idx="13405">
                  <c:v>-2.7200000000000002E-3</c:v>
                </c:pt>
                <c:pt idx="13406">
                  <c:v>-3.3500000000000001E-3</c:v>
                </c:pt>
                <c:pt idx="13407">
                  <c:v>-3.9300000000000003E-3</c:v>
                </c:pt>
                <c:pt idx="13408">
                  <c:v>-4.5100000000000001E-3</c:v>
                </c:pt>
                <c:pt idx="13409">
                  <c:v>-4.9800000000000001E-3</c:v>
                </c:pt>
                <c:pt idx="13410">
                  <c:v>-5.4599999999999996E-3</c:v>
                </c:pt>
                <c:pt idx="13411">
                  <c:v>-5.8799999999999998E-3</c:v>
                </c:pt>
                <c:pt idx="13412">
                  <c:v>-6.1399999999999996E-3</c:v>
                </c:pt>
                <c:pt idx="13413">
                  <c:v>-6.5100000000000002E-3</c:v>
                </c:pt>
                <c:pt idx="13414">
                  <c:v>-6.62E-3</c:v>
                </c:pt>
                <c:pt idx="13415">
                  <c:v>-6.7200000000000003E-3</c:v>
                </c:pt>
                <c:pt idx="13416">
                  <c:v>-6.7200000000000003E-3</c:v>
                </c:pt>
                <c:pt idx="13417">
                  <c:v>-6.7200000000000003E-3</c:v>
                </c:pt>
                <c:pt idx="13418">
                  <c:v>-6.5100000000000002E-3</c:v>
                </c:pt>
                <c:pt idx="13419">
                  <c:v>-6.3E-3</c:v>
                </c:pt>
                <c:pt idx="13420">
                  <c:v>-5.9800000000000001E-3</c:v>
                </c:pt>
                <c:pt idx="13421">
                  <c:v>-5.6699999999999997E-3</c:v>
                </c:pt>
                <c:pt idx="13422">
                  <c:v>-5.1900000000000002E-3</c:v>
                </c:pt>
                <c:pt idx="13423">
                  <c:v>-4.8300000000000001E-3</c:v>
                </c:pt>
                <c:pt idx="13424">
                  <c:v>-4.3E-3</c:v>
                </c:pt>
                <c:pt idx="13425">
                  <c:v>-3.7200000000000002E-3</c:v>
                </c:pt>
                <c:pt idx="13426">
                  <c:v>-3.14E-3</c:v>
                </c:pt>
                <c:pt idx="13427">
                  <c:v>-2.6099999999999999E-3</c:v>
                </c:pt>
                <c:pt idx="13428">
                  <c:v>-1.98E-3</c:v>
                </c:pt>
                <c:pt idx="13429">
                  <c:v>-1.4499999999999999E-3</c:v>
                </c:pt>
                <c:pt idx="13430">
                  <c:v>-8.7000000000000001E-4</c:v>
                </c:pt>
                <c:pt idx="13431">
                  <c:v>-2.9E-4</c:v>
                </c:pt>
                <c:pt idx="13432">
                  <c:v>3.4000000000000002E-4</c:v>
                </c:pt>
                <c:pt idx="13433">
                  <c:v>7.6000000000000004E-4</c:v>
                </c:pt>
                <c:pt idx="13434">
                  <c:v>1.1800000000000001E-3</c:v>
                </c:pt>
                <c:pt idx="13435">
                  <c:v>1.66E-3</c:v>
                </c:pt>
                <c:pt idx="13436">
                  <c:v>2.0200000000000001E-3</c:v>
                </c:pt>
                <c:pt idx="13437">
                  <c:v>2.4499999999999999E-3</c:v>
                </c:pt>
                <c:pt idx="13438">
                  <c:v>2.7100000000000002E-3</c:v>
                </c:pt>
                <c:pt idx="13439">
                  <c:v>2.8700000000000002E-3</c:v>
                </c:pt>
                <c:pt idx="13440">
                  <c:v>2.97E-3</c:v>
                </c:pt>
                <c:pt idx="13441">
                  <c:v>3.29E-3</c:v>
                </c:pt>
                <c:pt idx="13442">
                  <c:v>3.4499999999999999E-3</c:v>
                </c:pt>
                <c:pt idx="13443">
                  <c:v>3.4499999999999999E-3</c:v>
                </c:pt>
                <c:pt idx="13444">
                  <c:v>3.5000000000000001E-3</c:v>
                </c:pt>
                <c:pt idx="13445">
                  <c:v>3.4499999999999999E-3</c:v>
                </c:pt>
                <c:pt idx="13446">
                  <c:v>3.4499999999999999E-3</c:v>
                </c:pt>
                <c:pt idx="13447">
                  <c:v>3.3899999999999998E-3</c:v>
                </c:pt>
                <c:pt idx="13448">
                  <c:v>3.29E-3</c:v>
                </c:pt>
                <c:pt idx="13449">
                  <c:v>3.0799999999999998E-3</c:v>
                </c:pt>
                <c:pt idx="13450">
                  <c:v>3.0799999999999998E-3</c:v>
                </c:pt>
                <c:pt idx="13451">
                  <c:v>2.9199999999999999E-3</c:v>
                </c:pt>
                <c:pt idx="13452">
                  <c:v>2.8700000000000002E-3</c:v>
                </c:pt>
                <c:pt idx="13453">
                  <c:v>2.7599999999999999E-3</c:v>
                </c:pt>
                <c:pt idx="13454">
                  <c:v>2.66E-3</c:v>
                </c:pt>
                <c:pt idx="13455">
                  <c:v>2.5999999999999999E-3</c:v>
                </c:pt>
                <c:pt idx="13456">
                  <c:v>2.5000000000000001E-3</c:v>
                </c:pt>
                <c:pt idx="13457">
                  <c:v>2.4499999999999999E-3</c:v>
                </c:pt>
                <c:pt idx="13458">
                  <c:v>2.4499999999999999E-3</c:v>
                </c:pt>
                <c:pt idx="13459">
                  <c:v>2.3400000000000001E-3</c:v>
                </c:pt>
                <c:pt idx="13460">
                  <c:v>2.5000000000000001E-3</c:v>
                </c:pt>
                <c:pt idx="13461">
                  <c:v>2.4499999999999999E-3</c:v>
                </c:pt>
                <c:pt idx="13462">
                  <c:v>2.66E-3</c:v>
                </c:pt>
                <c:pt idx="13463">
                  <c:v>2.5999999999999999E-3</c:v>
                </c:pt>
                <c:pt idx="13464">
                  <c:v>2.8700000000000002E-3</c:v>
                </c:pt>
                <c:pt idx="13465">
                  <c:v>2.97E-3</c:v>
                </c:pt>
                <c:pt idx="13466">
                  <c:v>3.0799999999999998E-3</c:v>
                </c:pt>
                <c:pt idx="13467">
                  <c:v>3.3400000000000001E-3</c:v>
                </c:pt>
                <c:pt idx="13468">
                  <c:v>3.5500000000000002E-3</c:v>
                </c:pt>
                <c:pt idx="13469">
                  <c:v>3.7599999999999999E-3</c:v>
                </c:pt>
                <c:pt idx="13470">
                  <c:v>4.0800000000000003E-3</c:v>
                </c:pt>
                <c:pt idx="13471">
                  <c:v>4.2900000000000004E-3</c:v>
                </c:pt>
                <c:pt idx="13472">
                  <c:v>4.5500000000000002E-3</c:v>
                </c:pt>
                <c:pt idx="13473">
                  <c:v>4.9199999999999999E-3</c:v>
                </c:pt>
                <c:pt idx="13474">
                  <c:v>5.2399999999999999E-3</c:v>
                </c:pt>
                <c:pt idx="13475">
                  <c:v>5.5500000000000002E-3</c:v>
                </c:pt>
                <c:pt idx="13476">
                  <c:v>5.8199999999999997E-3</c:v>
                </c:pt>
                <c:pt idx="13477">
                  <c:v>6.0800000000000003E-3</c:v>
                </c:pt>
                <c:pt idx="13478">
                  <c:v>6.45E-3</c:v>
                </c:pt>
                <c:pt idx="13479">
                  <c:v>6.6600000000000001E-3</c:v>
                </c:pt>
                <c:pt idx="13480">
                  <c:v>7.0299999999999998E-3</c:v>
                </c:pt>
                <c:pt idx="13481">
                  <c:v>7.2899999999999996E-3</c:v>
                </c:pt>
                <c:pt idx="13482">
                  <c:v>7.6099999999999996E-3</c:v>
                </c:pt>
                <c:pt idx="13483">
                  <c:v>7.77E-3</c:v>
                </c:pt>
                <c:pt idx="13484">
                  <c:v>8.0300000000000007E-3</c:v>
                </c:pt>
                <c:pt idx="13485">
                  <c:v>8.2400000000000008E-3</c:v>
                </c:pt>
                <c:pt idx="13486">
                  <c:v>8.5100000000000002E-3</c:v>
                </c:pt>
                <c:pt idx="13487">
                  <c:v>8.6599999999999993E-3</c:v>
                </c:pt>
                <c:pt idx="13488">
                  <c:v>8.8199999999999997E-3</c:v>
                </c:pt>
                <c:pt idx="13489">
                  <c:v>8.9800000000000001E-3</c:v>
                </c:pt>
                <c:pt idx="13490">
                  <c:v>9.0900000000000009E-3</c:v>
                </c:pt>
                <c:pt idx="13491">
                  <c:v>9.1900000000000003E-3</c:v>
                </c:pt>
                <c:pt idx="13492">
                  <c:v>9.2999999999999992E-3</c:v>
                </c:pt>
                <c:pt idx="13493">
                  <c:v>9.2999999999999992E-3</c:v>
                </c:pt>
                <c:pt idx="13494">
                  <c:v>9.2999999999999992E-3</c:v>
                </c:pt>
                <c:pt idx="13495">
                  <c:v>9.2399999999999999E-3</c:v>
                </c:pt>
                <c:pt idx="13496">
                  <c:v>9.1900000000000003E-3</c:v>
                </c:pt>
                <c:pt idx="13497">
                  <c:v>9.0299999999999998E-3</c:v>
                </c:pt>
                <c:pt idx="13498">
                  <c:v>8.9800000000000001E-3</c:v>
                </c:pt>
                <c:pt idx="13499">
                  <c:v>8.8199999999999997E-3</c:v>
                </c:pt>
                <c:pt idx="13500">
                  <c:v>8.5599999999999999E-3</c:v>
                </c:pt>
                <c:pt idx="13501">
                  <c:v>8.3999999999999995E-3</c:v>
                </c:pt>
                <c:pt idx="13502">
                  <c:v>8.1399999999999997E-3</c:v>
                </c:pt>
                <c:pt idx="13503">
                  <c:v>7.8700000000000003E-3</c:v>
                </c:pt>
                <c:pt idx="13504">
                  <c:v>7.6600000000000001E-3</c:v>
                </c:pt>
                <c:pt idx="13505">
                  <c:v>7.2899999999999996E-3</c:v>
                </c:pt>
                <c:pt idx="13506">
                  <c:v>6.9800000000000001E-3</c:v>
                </c:pt>
                <c:pt idx="13507">
                  <c:v>6.6600000000000001E-3</c:v>
                </c:pt>
                <c:pt idx="13508">
                  <c:v>6.4000000000000003E-3</c:v>
                </c:pt>
                <c:pt idx="13509">
                  <c:v>5.9800000000000001E-3</c:v>
                </c:pt>
                <c:pt idx="13510">
                  <c:v>5.6100000000000004E-3</c:v>
                </c:pt>
                <c:pt idx="13511">
                  <c:v>5.2900000000000004E-3</c:v>
                </c:pt>
                <c:pt idx="13512">
                  <c:v>5.0299999999999997E-3</c:v>
                </c:pt>
                <c:pt idx="13513">
                  <c:v>4.6600000000000001E-3</c:v>
                </c:pt>
                <c:pt idx="13514">
                  <c:v>4.3400000000000001E-3</c:v>
                </c:pt>
                <c:pt idx="13515">
                  <c:v>4.13E-3</c:v>
                </c:pt>
                <c:pt idx="13516">
                  <c:v>3.9699999999999996E-3</c:v>
                </c:pt>
                <c:pt idx="13517">
                  <c:v>3.7100000000000002E-3</c:v>
                </c:pt>
                <c:pt idx="13518">
                  <c:v>3.6099999999999999E-3</c:v>
                </c:pt>
                <c:pt idx="13519">
                  <c:v>3.4499999999999999E-3</c:v>
                </c:pt>
                <c:pt idx="13520">
                  <c:v>3.3400000000000001E-3</c:v>
                </c:pt>
                <c:pt idx="13521">
                  <c:v>3.2399999999999998E-3</c:v>
                </c:pt>
                <c:pt idx="13522">
                  <c:v>3.29E-3</c:v>
                </c:pt>
                <c:pt idx="13523">
                  <c:v>3.3899999999999998E-3</c:v>
                </c:pt>
                <c:pt idx="13524">
                  <c:v>3.3899999999999998E-3</c:v>
                </c:pt>
                <c:pt idx="13525">
                  <c:v>3.6099999999999999E-3</c:v>
                </c:pt>
                <c:pt idx="13526">
                  <c:v>3.6099999999999999E-3</c:v>
                </c:pt>
                <c:pt idx="13527">
                  <c:v>3.8700000000000002E-3</c:v>
                </c:pt>
                <c:pt idx="13528">
                  <c:v>4.0800000000000003E-3</c:v>
                </c:pt>
                <c:pt idx="13529">
                  <c:v>4.2900000000000004E-3</c:v>
                </c:pt>
                <c:pt idx="13530">
                  <c:v>4.5500000000000002E-3</c:v>
                </c:pt>
                <c:pt idx="13531">
                  <c:v>4.8199999999999996E-3</c:v>
                </c:pt>
                <c:pt idx="13532">
                  <c:v>5.13E-3</c:v>
                </c:pt>
                <c:pt idx="13533">
                  <c:v>5.4000000000000003E-3</c:v>
                </c:pt>
                <c:pt idx="13534">
                  <c:v>5.7099999999999998E-3</c:v>
                </c:pt>
                <c:pt idx="13535">
                  <c:v>5.9199999999999999E-3</c:v>
                </c:pt>
                <c:pt idx="13536">
                  <c:v>6.1900000000000002E-3</c:v>
                </c:pt>
                <c:pt idx="13537">
                  <c:v>6.4000000000000003E-3</c:v>
                </c:pt>
                <c:pt idx="13538">
                  <c:v>6.6600000000000001E-3</c:v>
                </c:pt>
                <c:pt idx="13539">
                  <c:v>6.8700000000000002E-3</c:v>
                </c:pt>
                <c:pt idx="13540">
                  <c:v>6.9199999999999999E-3</c:v>
                </c:pt>
                <c:pt idx="13541">
                  <c:v>6.8700000000000002E-3</c:v>
                </c:pt>
                <c:pt idx="13542">
                  <c:v>7.0299999999999998E-3</c:v>
                </c:pt>
                <c:pt idx="13543">
                  <c:v>6.8700000000000002E-3</c:v>
                </c:pt>
                <c:pt idx="13544">
                  <c:v>6.8199999999999997E-3</c:v>
                </c:pt>
                <c:pt idx="13545">
                  <c:v>6.4999999999999997E-3</c:v>
                </c:pt>
                <c:pt idx="13546">
                  <c:v>6.2899999999999996E-3</c:v>
                </c:pt>
                <c:pt idx="13547">
                  <c:v>5.9199999999999999E-3</c:v>
                </c:pt>
                <c:pt idx="13548">
                  <c:v>5.5500000000000002E-3</c:v>
                </c:pt>
                <c:pt idx="13549">
                  <c:v>5.1900000000000002E-3</c:v>
                </c:pt>
                <c:pt idx="13550">
                  <c:v>4.4999999999999997E-3</c:v>
                </c:pt>
                <c:pt idx="13551">
                  <c:v>3.82E-3</c:v>
                </c:pt>
                <c:pt idx="13552">
                  <c:v>3.0799999999999998E-3</c:v>
                </c:pt>
                <c:pt idx="13553">
                  <c:v>2.4499999999999999E-3</c:v>
                </c:pt>
                <c:pt idx="13554">
                  <c:v>1.7099999999999999E-3</c:v>
                </c:pt>
                <c:pt idx="13555">
                  <c:v>7.1000000000000002E-4</c:v>
                </c:pt>
                <c:pt idx="13556">
                  <c:v>-8.0000000000000007E-5</c:v>
                </c:pt>
                <c:pt idx="13557">
                  <c:v>-9.7999999999999997E-4</c:v>
                </c:pt>
                <c:pt idx="13558">
                  <c:v>-1.9300000000000001E-3</c:v>
                </c:pt>
                <c:pt idx="13559">
                  <c:v>-2.9299999999999999E-3</c:v>
                </c:pt>
                <c:pt idx="13560">
                  <c:v>-3.82E-3</c:v>
                </c:pt>
                <c:pt idx="13561">
                  <c:v>-4.8300000000000001E-3</c:v>
                </c:pt>
                <c:pt idx="13562">
                  <c:v>-5.77E-3</c:v>
                </c:pt>
                <c:pt idx="13563">
                  <c:v>-6.7200000000000003E-3</c:v>
                </c:pt>
                <c:pt idx="13564">
                  <c:v>-7.62E-3</c:v>
                </c:pt>
                <c:pt idx="13565">
                  <c:v>-8.5100000000000002E-3</c:v>
                </c:pt>
                <c:pt idx="13566">
                  <c:v>-9.2999999999999992E-3</c:v>
                </c:pt>
                <c:pt idx="13567">
                  <c:v>-1.0149999999999999E-2</c:v>
                </c:pt>
                <c:pt idx="13568">
                  <c:v>-1.0670000000000001E-2</c:v>
                </c:pt>
                <c:pt idx="13569">
                  <c:v>-1.1469999999999999E-2</c:v>
                </c:pt>
                <c:pt idx="13570">
                  <c:v>-1.1990000000000001E-2</c:v>
                </c:pt>
                <c:pt idx="13571">
                  <c:v>-1.252E-2</c:v>
                </c:pt>
                <c:pt idx="13572">
                  <c:v>-1.289E-2</c:v>
                </c:pt>
                <c:pt idx="13573">
                  <c:v>-1.32E-2</c:v>
                </c:pt>
                <c:pt idx="13574">
                  <c:v>-1.3469999999999999E-2</c:v>
                </c:pt>
                <c:pt idx="13575">
                  <c:v>-1.363E-2</c:v>
                </c:pt>
                <c:pt idx="13576">
                  <c:v>-1.357E-2</c:v>
                </c:pt>
                <c:pt idx="13577">
                  <c:v>-1.363E-2</c:v>
                </c:pt>
                <c:pt idx="13578">
                  <c:v>-1.3469999999999999E-2</c:v>
                </c:pt>
                <c:pt idx="13579">
                  <c:v>-1.3259999999999999E-2</c:v>
                </c:pt>
                <c:pt idx="13580">
                  <c:v>-1.289E-2</c:v>
                </c:pt>
                <c:pt idx="13581">
                  <c:v>-1.273E-2</c:v>
                </c:pt>
                <c:pt idx="13582">
                  <c:v>-1.2149999999999999E-2</c:v>
                </c:pt>
                <c:pt idx="13583">
                  <c:v>-1.162E-2</c:v>
                </c:pt>
                <c:pt idx="13584">
                  <c:v>-1.1039999999999999E-2</c:v>
                </c:pt>
                <c:pt idx="13585">
                  <c:v>-1.0359999999999999E-2</c:v>
                </c:pt>
                <c:pt idx="13586">
                  <c:v>-9.5700000000000004E-3</c:v>
                </c:pt>
                <c:pt idx="13587">
                  <c:v>-8.8800000000000007E-3</c:v>
                </c:pt>
                <c:pt idx="13588">
                  <c:v>-8.09E-3</c:v>
                </c:pt>
                <c:pt idx="13589">
                  <c:v>-7.3000000000000001E-3</c:v>
                </c:pt>
                <c:pt idx="13590">
                  <c:v>-6.4599999999999996E-3</c:v>
                </c:pt>
                <c:pt idx="13591">
                  <c:v>-5.5599999999999998E-3</c:v>
                </c:pt>
                <c:pt idx="13592">
                  <c:v>-4.6699999999999997E-3</c:v>
                </c:pt>
                <c:pt idx="13593">
                  <c:v>-3.7699999999999999E-3</c:v>
                </c:pt>
                <c:pt idx="13594">
                  <c:v>-2.98E-3</c:v>
                </c:pt>
                <c:pt idx="13595">
                  <c:v>-2.0899999999999998E-3</c:v>
                </c:pt>
                <c:pt idx="13596">
                  <c:v>-1.24E-3</c:v>
                </c:pt>
                <c:pt idx="13597">
                  <c:v>-4.0000000000000002E-4</c:v>
                </c:pt>
                <c:pt idx="13598">
                  <c:v>3.8999999999999999E-4</c:v>
                </c:pt>
                <c:pt idx="13599">
                  <c:v>1.1800000000000001E-3</c:v>
                </c:pt>
                <c:pt idx="13600">
                  <c:v>1.81E-3</c:v>
                </c:pt>
                <c:pt idx="13601">
                  <c:v>2.5500000000000002E-3</c:v>
                </c:pt>
                <c:pt idx="13602">
                  <c:v>3.0799999999999998E-3</c:v>
                </c:pt>
                <c:pt idx="13603">
                  <c:v>3.6099999999999999E-3</c:v>
                </c:pt>
                <c:pt idx="13604">
                  <c:v>4.13E-3</c:v>
                </c:pt>
                <c:pt idx="13605">
                  <c:v>4.5500000000000002E-3</c:v>
                </c:pt>
                <c:pt idx="13606">
                  <c:v>4.8700000000000002E-3</c:v>
                </c:pt>
                <c:pt idx="13607">
                  <c:v>5.13E-3</c:v>
                </c:pt>
                <c:pt idx="13608">
                  <c:v>5.4000000000000003E-3</c:v>
                </c:pt>
                <c:pt idx="13609">
                  <c:v>5.5500000000000002E-3</c:v>
                </c:pt>
                <c:pt idx="13610">
                  <c:v>5.6100000000000004E-3</c:v>
                </c:pt>
                <c:pt idx="13611">
                  <c:v>5.6100000000000004E-3</c:v>
                </c:pt>
                <c:pt idx="13612">
                  <c:v>5.6600000000000001E-3</c:v>
                </c:pt>
                <c:pt idx="13613">
                  <c:v>5.45E-3</c:v>
                </c:pt>
                <c:pt idx="13614">
                  <c:v>5.3400000000000001E-3</c:v>
                </c:pt>
                <c:pt idx="13615">
                  <c:v>5.13E-3</c:v>
                </c:pt>
                <c:pt idx="13616">
                  <c:v>4.8199999999999996E-3</c:v>
                </c:pt>
                <c:pt idx="13617">
                  <c:v>4.5500000000000002E-3</c:v>
                </c:pt>
                <c:pt idx="13618">
                  <c:v>4.1799999999999997E-3</c:v>
                </c:pt>
                <c:pt idx="13619">
                  <c:v>3.7599999999999999E-3</c:v>
                </c:pt>
                <c:pt idx="13620">
                  <c:v>3.3400000000000001E-3</c:v>
                </c:pt>
                <c:pt idx="13621">
                  <c:v>2.8700000000000002E-3</c:v>
                </c:pt>
                <c:pt idx="13622">
                  <c:v>2.3900000000000002E-3</c:v>
                </c:pt>
                <c:pt idx="13623">
                  <c:v>1.81E-3</c:v>
                </c:pt>
                <c:pt idx="13624">
                  <c:v>1.2899999999999999E-3</c:v>
                </c:pt>
                <c:pt idx="13625">
                  <c:v>7.1000000000000002E-4</c:v>
                </c:pt>
                <c:pt idx="13626">
                  <c:v>1.8000000000000001E-4</c:v>
                </c:pt>
                <c:pt idx="13627">
                  <c:v>-4.4999999999999999E-4</c:v>
                </c:pt>
                <c:pt idx="13628">
                  <c:v>-8.7000000000000001E-4</c:v>
                </c:pt>
                <c:pt idx="13629">
                  <c:v>-1.4499999999999999E-3</c:v>
                </c:pt>
                <c:pt idx="13630">
                  <c:v>-2.0899999999999998E-3</c:v>
                </c:pt>
                <c:pt idx="13631">
                  <c:v>-2.5100000000000001E-3</c:v>
                </c:pt>
                <c:pt idx="13632">
                  <c:v>-3.14E-3</c:v>
                </c:pt>
                <c:pt idx="13633">
                  <c:v>-3.6099999999999999E-3</c:v>
                </c:pt>
                <c:pt idx="13634">
                  <c:v>-4.0400000000000002E-3</c:v>
                </c:pt>
                <c:pt idx="13635">
                  <c:v>-4.5100000000000001E-3</c:v>
                </c:pt>
                <c:pt idx="13636">
                  <c:v>-4.9300000000000004E-3</c:v>
                </c:pt>
                <c:pt idx="13637">
                  <c:v>-5.4099999999999999E-3</c:v>
                </c:pt>
                <c:pt idx="13638">
                  <c:v>-5.77E-3</c:v>
                </c:pt>
                <c:pt idx="13639">
                  <c:v>-6.0899999999999999E-3</c:v>
                </c:pt>
                <c:pt idx="13640">
                  <c:v>-6.4099999999999999E-3</c:v>
                </c:pt>
                <c:pt idx="13641">
                  <c:v>-6.6699999999999997E-3</c:v>
                </c:pt>
                <c:pt idx="13642">
                  <c:v>-6.8799999999999998E-3</c:v>
                </c:pt>
                <c:pt idx="13643">
                  <c:v>-7.1999999999999998E-3</c:v>
                </c:pt>
                <c:pt idx="13644">
                  <c:v>-7.3000000000000001E-3</c:v>
                </c:pt>
                <c:pt idx="13645">
                  <c:v>-7.5700000000000003E-3</c:v>
                </c:pt>
                <c:pt idx="13646">
                  <c:v>-7.5700000000000003E-3</c:v>
                </c:pt>
                <c:pt idx="13647">
                  <c:v>-7.7200000000000003E-3</c:v>
                </c:pt>
                <c:pt idx="13648">
                  <c:v>-7.8300000000000002E-3</c:v>
                </c:pt>
                <c:pt idx="13649">
                  <c:v>-7.8799999999999999E-3</c:v>
                </c:pt>
                <c:pt idx="13650">
                  <c:v>-7.9299999999999995E-3</c:v>
                </c:pt>
                <c:pt idx="13651">
                  <c:v>-7.8799999999999999E-3</c:v>
                </c:pt>
                <c:pt idx="13652">
                  <c:v>-7.9299999999999995E-3</c:v>
                </c:pt>
                <c:pt idx="13653">
                  <c:v>-7.9299999999999995E-3</c:v>
                </c:pt>
                <c:pt idx="13654">
                  <c:v>-7.8300000000000002E-3</c:v>
                </c:pt>
                <c:pt idx="13655">
                  <c:v>-7.8799999999999999E-3</c:v>
                </c:pt>
                <c:pt idx="13656">
                  <c:v>-7.6699999999999997E-3</c:v>
                </c:pt>
                <c:pt idx="13657">
                  <c:v>-7.6699999999999997E-3</c:v>
                </c:pt>
                <c:pt idx="13658">
                  <c:v>-7.5700000000000003E-3</c:v>
                </c:pt>
                <c:pt idx="13659">
                  <c:v>-7.4099999999999999E-3</c:v>
                </c:pt>
                <c:pt idx="13660">
                  <c:v>-7.2500000000000004E-3</c:v>
                </c:pt>
                <c:pt idx="13661">
                  <c:v>-7.0899999999999999E-3</c:v>
                </c:pt>
                <c:pt idx="13662">
                  <c:v>-6.8300000000000001E-3</c:v>
                </c:pt>
                <c:pt idx="13663">
                  <c:v>-6.7799999999999996E-3</c:v>
                </c:pt>
                <c:pt idx="13664">
                  <c:v>-6.5100000000000002E-3</c:v>
                </c:pt>
                <c:pt idx="13665">
                  <c:v>-6.3E-3</c:v>
                </c:pt>
                <c:pt idx="13666">
                  <c:v>-5.9800000000000001E-3</c:v>
                </c:pt>
                <c:pt idx="13667">
                  <c:v>-5.8300000000000001E-3</c:v>
                </c:pt>
                <c:pt idx="13668">
                  <c:v>-5.5100000000000001E-3</c:v>
                </c:pt>
                <c:pt idx="13669">
                  <c:v>-5.2500000000000003E-3</c:v>
                </c:pt>
                <c:pt idx="13670">
                  <c:v>-4.9800000000000001E-3</c:v>
                </c:pt>
                <c:pt idx="13671">
                  <c:v>-4.6100000000000004E-3</c:v>
                </c:pt>
                <c:pt idx="13672">
                  <c:v>-4.2500000000000003E-3</c:v>
                </c:pt>
                <c:pt idx="13673">
                  <c:v>-3.98E-3</c:v>
                </c:pt>
                <c:pt idx="13674">
                  <c:v>-3.6099999999999999E-3</c:v>
                </c:pt>
                <c:pt idx="13675">
                  <c:v>-3.2399999999999998E-3</c:v>
                </c:pt>
                <c:pt idx="13676">
                  <c:v>-2.8800000000000002E-3</c:v>
                </c:pt>
                <c:pt idx="13677">
                  <c:v>-2.5100000000000001E-3</c:v>
                </c:pt>
                <c:pt idx="13678">
                  <c:v>-2.0300000000000001E-3</c:v>
                </c:pt>
                <c:pt idx="13679">
                  <c:v>-1.82E-3</c:v>
                </c:pt>
                <c:pt idx="13680">
                  <c:v>-1.4E-3</c:v>
                </c:pt>
                <c:pt idx="13681">
                  <c:v>-1.08E-3</c:v>
                </c:pt>
                <c:pt idx="13682">
                  <c:v>-7.2000000000000005E-4</c:v>
                </c:pt>
                <c:pt idx="13683">
                  <c:v>-4.0000000000000002E-4</c:v>
                </c:pt>
                <c:pt idx="13684">
                  <c:v>-1.3999999999999999E-4</c:v>
                </c:pt>
                <c:pt idx="13685">
                  <c:v>2.3000000000000001E-4</c:v>
                </c:pt>
                <c:pt idx="13686">
                  <c:v>4.4000000000000002E-4</c:v>
                </c:pt>
                <c:pt idx="13687">
                  <c:v>6.4999999999999997E-4</c:v>
                </c:pt>
                <c:pt idx="13688">
                  <c:v>9.2000000000000003E-4</c:v>
                </c:pt>
                <c:pt idx="13689">
                  <c:v>1.1299999999999999E-3</c:v>
                </c:pt>
                <c:pt idx="13690">
                  <c:v>1.23E-3</c:v>
                </c:pt>
                <c:pt idx="13691">
                  <c:v>1.5E-3</c:v>
                </c:pt>
                <c:pt idx="13692">
                  <c:v>1.5E-3</c:v>
                </c:pt>
                <c:pt idx="13693">
                  <c:v>1.5499999999999999E-3</c:v>
                </c:pt>
                <c:pt idx="13694">
                  <c:v>1.5499999999999999E-3</c:v>
                </c:pt>
                <c:pt idx="13695">
                  <c:v>1.6000000000000001E-3</c:v>
                </c:pt>
                <c:pt idx="13696">
                  <c:v>1.5E-3</c:v>
                </c:pt>
                <c:pt idx="13697">
                  <c:v>1.39E-3</c:v>
                </c:pt>
                <c:pt idx="13698">
                  <c:v>1.39E-3</c:v>
                </c:pt>
                <c:pt idx="13699">
                  <c:v>1.23E-3</c:v>
                </c:pt>
                <c:pt idx="13700">
                  <c:v>1.08E-3</c:v>
                </c:pt>
                <c:pt idx="13701">
                  <c:v>9.2000000000000003E-4</c:v>
                </c:pt>
                <c:pt idx="13702">
                  <c:v>7.6000000000000004E-4</c:v>
                </c:pt>
                <c:pt idx="13703">
                  <c:v>5.0000000000000001E-4</c:v>
                </c:pt>
                <c:pt idx="13704">
                  <c:v>4.4000000000000002E-4</c:v>
                </c:pt>
                <c:pt idx="13705">
                  <c:v>1.2999999999999999E-4</c:v>
                </c:pt>
                <c:pt idx="13706">
                  <c:v>-3.0000000000000001E-5</c:v>
                </c:pt>
                <c:pt idx="13707">
                  <c:v>-2.4000000000000001E-4</c:v>
                </c:pt>
                <c:pt idx="13708">
                  <c:v>-4.4999999999999999E-4</c:v>
                </c:pt>
                <c:pt idx="13709">
                  <c:v>-7.2000000000000005E-4</c:v>
                </c:pt>
                <c:pt idx="13710">
                  <c:v>-8.7000000000000001E-4</c:v>
                </c:pt>
                <c:pt idx="13711">
                  <c:v>-1.14E-3</c:v>
                </c:pt>
                <c:pt idx="13712">
                  <c:v>-1.4E-3</c:v>
                </c:pt>
                <c:pt idx="13713">
                  <c:v>-1.4499999999999999E-3</c:v>
                </c:pt>
                <c:pt idx="13714">
                  <c:v>-1.72E-3</c:v>
                </c:pt>
                <c:pt idx="13715">
                  <c:v>-1.9300000000000001E-3</c:v>
                </c:pt>
                <c:pt idx="13716">
                  <c:v>-1.9300000000000001E-3</c:v>
                </c:pt>
                <c:pt idx="13717">
                  <c:v>-2.14E-3</c:v>
                </c:pt>
                <c:pt idx="13718">
                  <c:v>-2.2399999999999998E-3</c:v>
                </c:pt>
                <c:pt idx="13719">
                  <c:v>-2.3999999999999998E-3</c:v>
                </c:pt>
                <c:pt idx="13720">
                  <c:v>-2.5600000000000002E-3</c:v>
                </c:pt>
                <c:pt idx="13721">
                  <c:v>-2.6700000000000001E-3</c:v>
                </c:pt>
                <c:pt idx="13722">
                  <c:v>-2.82E-3</c:v>
                </c:pt>
                <c:pt idx="13723">
                  <c:v>-2.8800000000000002E-3</c:v>
                </c:pt>
                <c:pt idx="13724">
                  <c:v>-2.98E-3</c:v>
                </c:pt>
                <c:pt idx="13725">
                  <c:v>-3.0300000000000001E-3</c:v>
                </c:pt>
                <c:pt idx="13726">
                  <c:v>-3.0899999999999999E-3</c:v>
                </c:pt>
                <c:pt idx="13727">
                  <c:v>-3.1900000000000001E-3</c:v>
                </c:pt>
                <c:pt idx="13728">
                  <c:v>-3.3500000000000001E-3</c:v>
                </c:pt>
                <c:pt idx="13729">
                  <c:v>-3.3500000000000001E-3</c:v>
                </c:pt>
                <c:pt idx="13730">
                  <c:v>-3.5100000000000001E-3</c:v>
                </c:pt>
                <c:pt idx="13731">
                  <c:v>-3.5100000000000001E-3</c:v>
                </c:pt>
                <c:pt idx="13732">
                  <c:v>-3.6099999999999999E-3</c:v>
                </c:pt>
                <c:pt idx="13733">
                  <c:v>-3.7200000000000002E-3</c:v>
                </c:pt>
                <c:pt idx="13734">
                  <c:v>-3.7699999999999999E-3</c:v>
                </c:pt>
                <c:pt idx="13735">
                  <c:v>-3.82E-3</c:v>
                </c:pt>
                <c:pt idx="13736">
                  <c:v>-3.9300000000000003E-3</c:v>
                </c:pt>
                <c:pt idx="13737">
                  <c:v>-3.98E-3</c:v>
                </c:pt>
                <c:pt idx="13738">
                  <c:v>-3.98E-3</c:v>
                </c:pt>
                <c:pt idx="13739">
                  <c:v>-4.0899999999999999E-3</c:v>
                </c:pt>
                <c:pt idx="13740">
                  <c:v>-3.98E-3</c:v>
                </c:pt>
                <c:pt idx="13741">
                  <c:v>-4.0400000000000002E-3</c:v>
                </c:pt>
                <c:pt idx="13742">
                  <c:v>-4.0400000000000002E-3</c:v>
                </c:pt>
                <c:pt idx="13743">
                  <c:v>-3.98E-3</c:v>
                </c:pt>
                <c:pt idx="13744">
                  <c:v>-3.9300000000000003E-3</c:v>
                </c:pt>
                <c:pt idx="13745">
                  <c:v>-3.82E-3</c:v>
                </c:pt>
                <c:pt idx="13746">
                  <c:v>-3.6099999999999999E-3</c:v>
                </c:pt>
                <c:pt idx="13747">
                  <c:v>-3.5100000000000001E-3</c:v>
                </c:pt>
                <c:pt idx="13748">
                  <c:v>-3.3E-3</c:v>
                </c:pt>
                <c:pt idx="13749">
                  <c:v>-3.14E-3</c:v>
                </c:pt>
                <c:pt idx="13750">
                  <c:v>-2.9299999999999999E-3</c:v>
                </c:pt>
                <c:pt idx="13751">
                  <c:v>-2.6700000000000001E-3</c:v>
                </c:pt>
                <c:pt idx="13752">
                  <c:v>-2.3E-3</c:v>
                </c:pt>
                <c:pt idx="13753">
                  <c:v>-1.98E-3</c:v>
                </c:pt>
                <c:pt idx="13754">
                  <c:v>-1.66E-3</c:v>
                </c:pt>
                <c:pt idx="13755">
                  <c:v>-1.1900000000000001E-3</c:v>
                </c:pt>
                <c:pt idx="13756">
                  <c:v>-8.1999999999999998E-4</c:v>
                </c:pt>
                <c:pt idx="13757">
                  <c:v>-5.0000000000000001E-4</c:v>
                </c:pt>
                <c:pt idx="13758">
                  <c:v>-1.3999999999999999E-4</c:v>
                </c:pt>
                <c:pt idx="13759">
                  <c:v>2.9E-4</c:v>
                </c:pt>
                <c:pt idx="13760">
                  <c:v>7.1000000000000002E-4</c:v>
                </c:pt>
                <c:pt idx="13761">
                  <c:v>1.1800000000000001E-3</c:v>
                </c:pt>
                <c:pt idx="13762">
                  <c:v>1.5499999999999999E-3</c:v>
                </c:pt>
                <c:pt idx="13763">
                  <c:v>1.92E-3</c:v>
                </c:pt>
                <c:pt idx="13764">
                  <c:v>2.3900000000000002E-3</c:v>
                </c:pt>
                <c:pt idx="13765">
                  <c:v>2.7599999999999999E-3</c:v>
                </c:pt>
                <c:pt idx="13766">
                  <c:v>3.13E-3</c:v>
                </c:pt>
                <c:pt idx="13767">
                  <c:v>3.3899999999999998E-3</c:v>
                </c:pt>
                <c:pt idx="13768">
                  <c:v>3.7100000000000002E-3</c:v>
                </c:pt>
                <c:pt idx="13769">
                  <c:v>4.0299999999999997E-3</c:v>
                </c:pt>
                <c:pt idx="13770">
                  <c:v>4.3400000000000001E-3</c:v>
                </c:pt>
                <c:pt idx="13771">
                  <c:v>4.5500000000000002E-3</c:v>
                </c:pt>
                <c:pt idx="13772">
                  <c:v>4.7600000000000003E-3</c:v>
                </c:pt>
                <c:pt idx="13773">
                  <c:v>4.8700000000000002E-3</c:v>
                </c:pt>
                <c:pt idx="13774">
                  <c:v>5.0800000000000003E-3</c:v>
                </c:pt>
                <c:pt idx="13775">
                  <c:v>5.13E-3</c:v>
                </c:pt>
                <c:pt idx="13776">
                  <c:v>5.2900000000000004E-3</c:v>
                </c:pt>
                <c:pt idx="13777">
                  <c:v>5.4000000000000003E-3</c:v>
                </c:pt>
                <c:pt idx="13778">
                  <c:v>5.5500000000000002E-3</c:v>
                </c:pt>
                <c:pt idx="13779">
                  <c:v>5.6100000000000004E-3</c:v>
                </c:pt>
                <c:pt idx="13780">
                  <c:v>5.7099999999999998E-3</c:v>
                </c:pt>
                <c:pt idx="13781">
                  <c:v>5.77E-3</c:v>
                </c:pt>
                <c:pt idx="13782">
                  <c:v>5.8700000000000002E-3</c:v>
                </c:pt>
                <c:pt idx="13783">
                  <c:v>5.9800000000000001E-3</c:v>
                </c:pt>
                <c:pt idx="13784">
                  <c:v>6.1900000000000002E-3</c:v>
                </c:pt>
                <c:pt idx="13785">
                  <c:v>6.2899999999999996E-3</c:v>
                </c:pt>
                <c:pt idx="13786">
                  <c:v>6.4000000000000003E-3</c:v>
                </c:pt>
                <c:pt idx="13787">
                  <c:v>6.6100000000000004E-3</c:v>
                </c:pt>
                <c:pt idx="13788">
                  <c:v>6.8199999999999997E-3</c:v>
                </c:pt>
                <c:pt idx="13789">
                  <c:v>7.0800000000000004E-3</c:v>
                </c:pt>
                <c:pt idx="13790">
                  <c:v>7.3499999999999998E-3</c:v>
                </c:pt>
                <c:pt idx="13791">
                  <c:v>7.6099999999999996E-3</c:v>
                </c:pt>
                <c:pt idx="13792">
                  <c:v>7.9299999999999995E-3</c:v>
                </c:pt>
                <c:pt idx="13793">
                  <c:v>8.2900000000000005E-3</c:v>
                </c:pt>
                <c:pt idx="13794">
                  <c:v>8.6599999999999993E-3</c:v>
                </c:pt>
                <c:pt idx="13795">
                  <c:v>9.0299999999999998E-3</c:v>
                </c:pt>
                <c:pt idx="13796">
                  <c:v>9.4000000000000004E-3</c:v>
                </c:pt>
                <c:pt idx="13797">
                  <c:v>9.8200000000000006E-3</c:v>
                </c:pt>
                <c:pt idx="13798">
                  <c:v>1.0240000000000001E-2</c:v>
                </c:pt>
                <c:pt idx="13799">
                  <c:v>1.072E-2</c:v>
                </c:pt>
                <c:pt idx="13800">
                  <c:v>1.1140000000000001E-2</c:v>
                </c:pt>
                <c:pt idx="13801">
                  <c:v>1.1560000000000001E-2</c:v>
                </c:pt>
                <c:pt idx="13802">
                  <c:v>1.193E-2</c:v>
                </c:pt>
                <c:pt idx="13803">
                  <c:v>1.23E-2</c:v>
                </c:pt>
                <c:pt idx="13804">
                  <c:v>1.272E-2</c:v>
                </c:pt>
                <c:pt idx="13805">
                  <c:v>1.3089999999999999E-2</c:v>
                </c:pt>
                <c:pt idx="13806">
                  <c:v>1.3350000000000001E-2</c:v>
                </c:pt>
                <c:pt idx="13807">
                  <c:v>1.372E-2</c:v>
                </c:pt>
                <c:pt idx="13808">
                  <c:v>1.3769999999999999E-2</c:v>
                </c:pt>
                <c:pt idx="13809">
                  <c:v>1.393E-2</c:v>
                </c:pt>
                <c:pt idx="13810">
                  <c:v>1.404E-2</c:v>
                </c:pt>
                <c:pt idx="13811">
                  <c:v>1.3990000000000001E-2</c:v>
                </c:pt>
                <c:pt idx="13812">
                  <c:v>1.3990000000000001E-2</c:v>
                </c:pt>
                <c:pt idx="13813">
                  <c:v>1.3769999999999999E-2</c:v>
                </c:pt>
                <c:pt idx="13814">
                  <c:v>1.367E-2</c:v>
                </c:pt>
                <c:pt idx="13815">
                  <c:v>1.341E-2</c:v>
                </c:pt>
                <c:pt idx="13816">
                  <c:v>1.325E-2</c:v>
                </c:pt>
                <c:pt idx="13817">
                  <c:v>1.2829999999999999E-2</c:v>
                </c:pt>
                <c:pt idx="13818">
                  <c:v>1.24E-2</c:v>
                </c:pt>
                <c:pt idx="13819">
                  <c:v>1.193E-2</c:v>
                </c:pt>
                <c:pt idx="13820">
                  <c:v>1.14E-2</c:v>
                </c:pt>
                <c:pt idx="13821">
                  <c:v>1.077E-2</c:v>
                </c:pt>
                <c:pt idx="13822">
                  <c:v>1.0189999999999999E-2</c:v>
                </c:pt>
                <c:pt idx="13823">
                  <c:v>9.5099999999999994E-3</c:v>
                </c:pt>
                <c:pt idx="13824">
                  <c:v>8.8199999999999997E-3</c:v>
                </c:pt>
                <c:pt idx="13825">
                  <c:v>8.1899999999999994E-3</c:v>
                </c:pt>
                <c:pt idx="13826">
                  <c:v>7.45E-3</c:v>
                </c:pt>
                <c:pt idx="13827">
                  <c:v>6.77E-3</c:v>
                </c:pt>
                <c:pt idx="13828">
                  <c:v>6.0299999999999998E-3</c:v>
                </c:pt>
                <c:pt idx="13829">
                  <c:v>5.2399999999999999E-3</c:v>
                </c:pt>
                <c:pt idx="13830">
                  <c:v>4.5500000000000002E-3</c:v>
                </c:pt>
                <c:pt idx="13831">
                  <c:v>3.8700000000000002E-3</c:v>
                </c:pt>
                <c:pt idx="13832">
                  <c:v>3.1800000000000001E-3</c:v>
                </c:pt>
                <c:pt idx="13833">
                  <c:v>2.5000000000000001E-3</c:v>
                </c:pt>
                <c:pt idx="13834">
                  <c:v>1.97E-3</c:v>
                </c:pt>
                <c:pt idx="13835">
                  <c:v>1.4400000000000001E-3</c:v>
                </c:pt>
                <c:pt idx="13836">
                  <c:v>9.7000000000000005E-4</c:v>
                </c:pt>
                <c:pt idx="13837">
                  <c:v>3.4000000000000002E-4</c:v>
                </c:pt>
                <c:pt idx="13838">
                  <c:v>-3.0000000000000001E-5</c:v>
                </c:pt>
                <c:pt idx="13839">
                  <c:v>-4.0000000000000002E-4</c:v>
                </c:pt>
                <c:pt idx="13840">
                  <c:v>-7.6999999999999996E-4</c:v>
                </c:pt>
                <c:pt idx="13841">
                  <c:v>-1.0300000000000001E-3</c:v>
                </c:pt>
                <c:pt idx="13842">
                  <c:v>-1.24E-3</c:v>
                </c:pt>
                <c:pt idx="13843">
                  <c:v>-1.4E-3</c:v>
                </c:pt>
                <c:pt idx="13844">
                  <c:v>-1.4499999999999999E-3</c:v>
                </c:pt>
                <c:pt idx="13845">
                  <c:v>-1.5100000000000001E-3</c:v>
                </c:pt>
                <c:pt idx="13846">
                  <c:v>-1.56E-3</c:v>
                </c:pt>
                <c:pt idx="13847">
                  <c:v>-1.5100000000000001E-3</c:v>
                </c:pt>
                <c:pt idx="13848">
                  <c:v>-1.3500000000000001E-3</c:v>
                </c:pt>
                <c:pt idx="13849">
                  <c:v>-1.2999999999999999E-3</c:v>
                </c:pt>
                <c:pt idx="13850">
                  <c:v>-1.14E-3</c:v>
                </c:pt>
                <c:pt idx="13851">
                  <c:v>-8.7000000000000001E-4</c:v>
                </c:pt>
                <c:pt idx="13852">
                  <c:v>-6.6E-4</c:v>
                </c:pt>
                <c:pt idx="13853">
                  <c:v>-5.5999999999999995E-4</c:v>
                </c:pt>
                <c:pt idx="13854">
                  <c:v>-2.4000000000000001E-4</c:v>
                </c:pt>
                <c:pt idx="13855">
                  <c:v>-3.0000000000000001E-5</c:v>
                </c:pt>
                <c:pt idx="13856">
                  <c:v>2.3000000000000001E-4</c:v>
                </c:pt>
                <c:pt idx="13857">
                  <c:v>5.0000000000000001E-4</c:v>
                </c:pt>
                <c:pt idx="13858">
                  <c:v>7.6000000000000004E-4</c:v>
                </c:pt>
                <c:pt idx="13859">
                  <c:v>1.0200000000000001E-3</c:v>
                </c:pt>
                <c:pt idx="13860">
                  <c:v>1.2899999999999999E-3</c:v>
                </c:pt>
                <c:pt idx="13861">
                  <c:v>1.4400000000000001E-3</c:v>
                </c:pt>
                <c:pt idx="13862">
                  <c:v>1.7600000000000001E-3</c:v>
                </c:pt>
                <c:pt idx="13863">
                  <c:v>1.8699999999999999E-3</c:v>
                </c:pt>
                <c:pt idx="13864">
                  <c:v>2.0799999999999998E-3</c:v>
                </c:pt>
                <c:pt idx="13865">
                  <c:v>2.1299999999999999E-3</c:v>
                </c:pt>
                <c:pt idx="13866">
                  <c:v>2.2899999999999999E-3</c:v>
                </c:pt>
                <c:pt idx="13867">
                  <c:v>2.3400000000000001E-3</c:v>
                </c:pt>
                <c:pt idx="13868">
                  <c:v>2.5000000000000001E-3</c:v>
                </c:pt>
                <c:pt idx="13869">
                  <c:v>2.4499999999999999E-3</c:v>
                </c:pt>
                <c:pt idx="13870">
                  <c:v>2.5000000000000001E-3</c:v>
                </c:pt>
                <c:pt idx="13871">
                  <c:v>2.3400000000000001E-3</c:v>
                </c:pt>
                <c:pt idx="13872">
                  <c:v>2.3900000000000002E-3</c:v>
                </c:pt>
                <c:pt idx="13873">
                  <c:v>2.2399999999999998E-3</c:v>
                </c:pt>
                <c:pt idx="13874">
                  <c:v>2.2399999999999998E-3</c:v>
                </c:pt>
                <c:pt idx="13875">
                  <c:v>2.1299999999999999E-3</c:v>
                </c:pt>
                <c:pt idx="13876">
                  <c:v>2.0799999999999998E-3</c:v>
                </c:pt>
                <c:pt idx="13877">
                  <c:v>1.92E-3</c:v>
                </c:pt>
                <c:pt idx="13878">
                  <c:v>1.7600000000000001E-3</c:v>
                </c:pt>
                <c:pt idx="13879">
                  <c:v>1.7099999999999999E-3</c:v>
                </c:pt>
                <c:pt idx="13880">
                  <c:v>1.66E-3</c:v>
                </c:pt>
                <c:pt idx="13881">
                  <c:v>1.39E-3</c:v>
                </c:pt>
                <c:pt idx="13882">
                  <c:v>1.34E-3</c:v>
                </c:pt>
                <c:pt idx="13883">
                  <c:v>1.1800000000000001E-3</c:v>
                </c:pt>
                <c:pt idx="13884">
                  <c:v>1.1299999999999999E-3</c:v>
                </c:pt>
                <c:pt idx="13885">
                  <c:v>1.0200000000000001E-3</c:v>
                </c:pt>
                <c:pt idx="13886">
                  <c:v>1.0200000000000001E-3</c:v>
                </c:pt>
                <c:pt idx="13887">
                  <c:v>9.7000000000000005E-4</c:v>
                </c:pt>
                <c:pt idx="13888">
                  <c:v>9.7000000000000005E-4</c:v>
                </c:pt>
                <c:pt idx="13889">
                  <c:v>9.2000000000000003E-4</c:v>
                </c:pt>
                <c:pt idx="13890">
                  <c:v>1.0200000000000001E-3</c:v>
                </c:pt>
                <c:pt idx="13891">
                  <c:v>1.08E-3</c:v>
                </c:pt>
                <c:pt idx="13892">
                  <c:v>1.23E-3</c:v>
                </c:pt>
                <c:pt idx="13893">
                  <c:v>1.39E-3</c:v>
                </c:pt>
                <c:pt idx="13894">
                  <c:v>1.5499999999999999E-3</c:v>
                </c:pt>
                <c:pt idx="13895">
                  <c:v>1.7099999999999999E-3</c:v>
                </c:pt>
                <c:pt idx="13896">
                  <c:v>1.97E-3</c:v>
                </c:pt>
                <c:pt idx="13897">
                  <c:v>2.1299999999999999E-3</c:v>
                </c:pt>
                <c:pt idx="13898">
                  <c:v>2.3900000000000002E-3</c:v>
                </c:pt>
                <c:pt idx="13899">
                  <c:v>2.66E-3</c:v>
                </c:pt>
                <c:pt idx="13900">
                  <c:v>3.0799999999999998E-3</c:v>
                </c:pt>
                <c:pt idx="13901">
                  <c:v>3.3400000000000001E-3</c:v>
                </c:pt>
                <c:pt idx="13902">
                  <c:v>3.6600000000000001E-3</c:v>
                </c:pt>
                <c:pt idx="13903">
                  <c:v>3.8700000000000002E-3</c:v>
                </c:pt>
                <c:pt idx="13904">
                  <c:v>4.2900000000000004E-3</c:v>
                </c:pt>
                <c:pt idx="13905">
                  <c:v>4.7099999999999998E-3</c:v>
                </c:pt>
                <c:pt idx="13906">
                  <c:v>4.9199999999999999E-3</c:v>
                </c:pt>
                <c:pt idx="13907">
                  <c:v>5.2900000000000004E-3</c:v>
                </c:pt>
                <c:pt idx="13908">
                  <c:v>5.6100000000000004E-3</c:v>
                </c:pt>
                <c:pt idx="13909">
                  <c:v>5.9199999999999999E-3</c:v>
                </c:pt>
                <c:pt idx="13910">
                  <c:v>6.2399999999999999E-3</c:v>
                </c:pt>
                <c:pt idx="13911">
                  <c:v>6.45E-3</c:v>
                </c:pt>
                <c:pt idx="13912">
                  <c:v>6.8199999999999997E-3</c:v>
                </c:pt>
                <c:pt idx="13913">
                  <c:v>7.0299999999999998E-3</c:v>
                </c:pt>
                <c:pt idx="13914">
                  <c:v>7.2899999999999996E-3</c:v>
                </c:pt>
                <c:pt idx="13915">
                  <c:v>7.4000000000000003E-3</c:v>
                </c:pt>
                <c:pt idx="13916">
                  <c:v>7.7200000000000003E-3</c:v>
                </c:pt>
                <c:pt idx="13917">
                  <c:v>7.8200000000000006E-3</c:v>
                </c:pt>
                <c:pt idx="13918">
                  <c:v>8.0300000000000007E-3</c:v>
                </c:pt>
                <c:pt idx="13919">
                  <c:v>8.0800000000000004E-3</c:v>
                </c:pt>
                <c:pt idx="13920">
                  <c:v>8.1399999999999997E-3</c:v>
                </c:pt>
                <c:pt idx="13921">
                  <c:v>8.2400000000000008E-3</c:v>
                </c:pt>
                <c:pt idx="13922">
                  <c:v>8.1899999999999994E-3</c:v>
                </c:pt>
                <c:pt idx="13923">
                  <c:v>8.2400000000000008E-3</c:v>
                </c:pt>
                <c:pt idx="13924">
                  <c:v>8.2900000000000005E-3</c:v>
                </c:pt>
                <c:pt idx="13925">
                  <c:v>8.2900000000000005E-3</c:v>
                </c:pt>
                <c:pt idx="13926">
                  <c:v>8.1899999999999994E-3</c:v>
                </c:pt>
                <c:pt idx="13927">
                  <c:v>8.1399999999999997E-3</c:v>
                </c:pt>
                <c:pt idx="13928">
                  <c:v>8.0300000000000007E-3</c:v>
                </c:pt>
                <c:pt idx="13929">
                  <c:v>7.8200000000000006E-3</c:v>
                </c:pt>
                <c:pt idx="13930">
                  <c:v>7.7200000000000003E-3</c:v>
                </c:pt>
                <c:pt idx="13931">
                  <c:v>7.6099999999999996E-3</c:v>
                </c:pt>
                <c:pt idx="13932">
                  <c:v>7.45E-3</c:v>
                </c:pt>
                <c:pt idx="13933">
                  <c:v>7.1900000000000002E-3</c:v>
                </c:pt>
                <c:pt idx="13934">
                  <c:v>7.0800000000000004E-3</c:v>
                </c:pt>
                <c:pt idx="13935">
                  <c:v>6.8199999999999997E-3</c:v>
                </c:pt>
                <c:pt idx="13936">
                  <c:v>6.6600000000000001E-3</c:v>
                </c:pt>
                <c:pt idx="13937">
                  <c:v>6.4000000000000003E-3</c:v>
                </c:pt>
                <c:pt idx="13938">
                  <c:v>6.0800000000000003E-3</c:v>
                </c:pt>
                <c:pt idx="13939">
                  <c:v>5.77E-3</c:v>
                </c:pt>
                <c:pt idx="13940">
                  <c:v>5.4999999999999997E-3</c:v>
                </c:pt>
                <c:pt idx="13941">
                  <c:v>5.1900000000000002E-3</c:v>
                </c:pt>
                <c:pt idx="13942">
                  <c:v>4.8700000000000002E-3</c:v>
                </c:pt>
                <c:pt idx="13943">
                  <c:v>4.45E-3</c:v>
                </c:pt>
                <c:pt idx="13944">
                  <c:v>4.1799999999999997E-3</c:v>
                </c:pt>
                <c:pt idx="13945">
                  <c:v>3.82E-3</c:v>
                </c:pt>
                <c:pt idx="13946">
                  <c:v>3.5500000000000002E-3</c:v>
                </c:pt>
                <c:pt idx="13947">
                  <c:v>3.1800000000000001E-3</c:v>
                </c:pt>
                <c:pt idx="13948">
                  <c:v>2.9199999999999999E-3</c:v>
                </c:pt>
                <c:pt idx="13949">
                  <c:v>2.5000000000000001E-3</c:v>
                </c:pt>
                <c:pt idx="13950">
                  <c:v>2.2399999999999998E-3</c:v>
                </c:pt>
                <c:pt idx="13951">
                  <c:v>1.97E-3</c:v>
                </c:pt>
                <c:pt idx="13952">
                  <c:v>1.66E-3</c:v>
                </c:pt>
                <c:pt idx="13953">
                  <c:v>1.4400000000000001E-3</c:v>
                </c:pt>
                <c:pt idx="13954">
                  <c:v>1.2899999999999999E-3</c:v>
                </c:pt>
                <c:pt idx="13955">
                  <c:v>9.2000000000000003E-4</c:v>
                </c:pt>
                <c:pt idx="13956">
                  <c:v>7.1000000000000002E-4</c:v>
                </c:pt>
                <c:pt idx="13957">
                  <c:v>5.9999999999999995E-4</c:v>
                </c:pt>
                <c:pt idx="13958">
                  <c:v>5.0000000000000001E-4</c:v>
                </c:pt>
                <c:pt idx="13959">
                  <c:v>2.9E-4</c:v>
                </c:pt>
                <c:pt idx="13960">
                  <c:v>3.4000000000000002E-4</c:v>
                </c:pt>
                <c:pt idx="13961">
                  <c:v>1.8000000000000001E-4</c:v>
                </c:pt>
                <c:pt idx="13962">
                  <c:v>1.2999999999999999E-4</c:v>
                </c:pt>
                <c:pt idx="13963">
                  <c:v>1.2999999999999999E-4</c:v>
                </c:pt>
                <c:pt idx="13964">
                  <c:v>1.8000000000000001E-4</c:v>
                </c:pt>
                <c:pt idx="13965">
                  <c:v>1.8000000000000001E-4</c:v>
                </c:pt>
                <c:pt idx="13966">
                  <c:v>2.9E-4</c:v>
                </c:pt>
                <c:pt idx="13967">
                  <c:v>3.8999999999999999E-4</c:v>
                </c:pt>
                <c:pt idx="13968">
                  <c:v>5.0000000000000001E-4</c:v>
                </c:pt>
                <c:pt idx="13969">
                  <c:v>5.9999999999999995E-4</c:v>
                </c:pt>
                <c:pt idx="13970">
                  <c:v>7.1000000000000002E-4</c:v>
                </c:pt>
                <c:pt idx="13971">
                  <c:v>8.0999999999999996E-4</c:v>
                </c:pt>
                <c:pt idx="13972">
                  <c:v>1.0200000000000001E-3</c:v>
                </c:pt>
                <c:pt idx="13973">
                  <c:v>1.1299999999999999E-3</c:v>
                </c:pt>
                <c:pt idx="13974">
                  <c:v>1.23E-3</c:v>
                </c:pt>
                <c:pt idx="13975">
                  <c:v>1.23E-3</c:v>
                </c:pt>
                <c:pt idx="13976">
                  <c:v>1.39E-3</c:v>
                </c:pt>
                <c:pt idx="13977">
                  <c:v>1.39E-3</c:v>
                </c:pt>
                <c:pt idx="13978">
                  <c:v>1.4400000000000001E-3</c:v>
                </c:pt>
                <c:pt idx="13979">
                  <c:v>1.39E-3</c:v>
                </c:pt>
                <c:pt idx="13980">
                  <c:v>1.34E-3</c:v>
                </c:pt>
                <c:pt idx="13981">
                  <c:v>1.34E-3</c:v>
                </c:pt>
                <c:pt idx="13982">
                  <c:v>1.1800000000000001E-3</c:v>
                </c:pt>
                <c:pt idx="13983">
                  <c:v>1.08E-3</c:v>
                </c:pt>
                <c:pt idx="13984">
                  <c:v>7.6000000000000004E-4</c:v>
                </c:pt>
                <c:pt idx="13985">
                  <c:v>6.4999999999999997E-4</c:v>
                </c:pt>
                <c:pt idx="13986">
                  <c:v>4.4000000000000002E-4</c:v>
                </c:pt>
                <c:pt idx="13987">
                  <c:v>2.3000000000000001E-4</c:v>
                </c:pt>
                <c:pt idx="13988">
                  <c:v>-3.0000000000000001E-5</c:v>
                </c:pt>
                <c:pt idx="13989">
                  <c:v>-4.0000000000000002E-4</c:v>
                </c:pt>
                <c:pt idx="13990">
                  <c:v>-6.6E-4</c:v>
                </c:pt>
                <c:pt idx="13991">
                  <c:v>-9.3000000000000005E-4</c:v>
                </c:pt>
                <c:pt idx="13992">
                  <c:v>-1.1900000000000001E-3</c:v>
                </c:pt>
                <c:pt idx="13993">
                  <c:v>-1.56E-3</c:v>
                </c:pt>
                <c:pt idx="13994">
                  <c:v>-1.8699999999999999E-3</c:v>
                </c:pt>
                <c:pt idx="13995">
                  <c:v>-2.0300000000000001E-3</c:v>
                </c:pt>
                <c:pt idx="13996">
                  <c:v>-2.3500000000000001E-3</c:v>
                </c:pt>
                <c:pt idx="13997">
                  <c:v>-2.5100000000000001E-3</c:v>
                </c:pt>
                <c:pt idx="13998">
                  <c:v>-2.7200000000000002E-3</c:v>
                </c:pt>
                <c:pt idx="13999">
                  <c:v>-2.82E-3</c:v>
                </c:pt>
                <c:pt idx="14000">
                  <c:v>-2.9299999999999999E-3</c:v>
                </c:pt>
                <c:pt idx="14001">
                  <c:v>-2.98E-3</c:v>
                </c:pt>
                <c:pt idx="14002">
                  <c:v>-2.8800000000000002E-3</c:v>
                </c:pt>
                <c:pt idx="14003">
                  <c:v>-2.82E-3</c:v>
                </c:pt>
                <c:pt idx="14004">
                  <c:v>-2.5600000000000002E-3</c:v>
                </c:pt>
                <c:pt idx="14005">
                  <c:v>-2.3999999999999998E-3</c:v>
                </c:pt>
                <c:pt idx="14006">
                  <c:v>-2.1900000000000001E-3</c:v>
                </c:pt>
                <c:pt idx="14007">
                  <c:v>-1.8699999999999999E-3</c:v>
                </c:pt>
                <c:pt idx="14008">
                  <c:v>-1.3500000000000001E-3</c:v>
                </c:pt>
                <c:pt idx="14009">
                  <c:v>-1.08E-3</c:v>
                </c:pt>
                <c:pt idx="14010">
                  <c:v>-5.5999999999999995E-4</c:v>
                </c:pt>
                <c:pt idx="14011">
                  <c:v>-1.3999999999999999E-4</c:v>
                </c:pt>
                <c:pt idx="14012">
                  <c:v>5.5000000000000003E-4</c:v>
                </c:pt>
                <c:pt idx="14013">
                  <c:v>1.08E-3</c:v>
                </c:pt>
                <c:pt idx="14014">
                  <c:v>1.66E-3</c:v>
                </c:pt>
                <c:pt idx="14015">
                  <c:v>2.3400000000000001E-3</c:v>
                </c:pt>
                <c:pt idx="14016">
                  <c:v>2.81E-3</c:v>
                </c:pt>
                <c:pt idx="14017">
                  <c:v>3.5000000000000001E-3</c:v>
                </c:pt>
                <c:pt idx="14018">
                  <c:v>4.0800000000000003E-3</c:v>
                </c:pt>
                <c:pt idx="14019">
                  <c:v>4.7600000000000003E-3</c:v>
                </c:pt>
                <c:pt idx="14020">
                  <c:v>5.3400000000000001E-3</c:v>
                </c:pt>
                <c:pt idx="14021">
                  <c:v>5.8199999999999997E-3</c:v>
                </c:pt>
                <c:pt idx="14022">
                  <c:v>6.3499999999999997E-3</c:v>
                </c:pt>
                <c:pt idx="14023">
                  <c:v>6.8199999999999997E-3</c:v>
                </c:pt>
                <c:pt idx="14024">
                  <c:v>7.2899999999999996E-3</c:v>
                </c:pt>
                <c:pt idx="14025">
                  <c:v>7.5599999999999999E-3</c:v>
                </c:pt>
                <c:pt idx="14026">
                  <c:v>7.9299999999999995E-3</c:v>
                </c:pt>
                <c:pt idx="14027">
                  <c:v>8.1899999999999994E-3</c:v>
                </c:pt>
                <c:pt idx="14028">
                  <c:v>8.3999999999999995E-3</c:v>
                </c:pt>
                <c:pt idx="14029">
                  <c:v>8.6099999999999996E-3</c:v>
                </c:pt>
                <c:pt idx="14030">
                  <c:v>8.6599999999999993E-3</c:v>
                </c:pt>
                <c:pt idx="14031">
                  <c:v>8.7200000000000003E-3</c:v>
                </c:pt>
                <c:pt idx="14032">
                  <c:v>8.6599999999999993E-3</c:v>
                </c:pt>
                <c:pt idx="14033">
                  <c:v>8.6099999999999996E-3</c:v>
                </c:pt>
                <c:pt idx="14034">
                  <c:v>8.5599999999999999E-3</c:v>
                </c:pt>
                <c:pt idx="14035">
                  <c:v>8.2900000000000005E-3</c:v>
                </c:pt>
                <c:pt idx="14036">
                  <c:v>8.1399999999999997E-3</c:v>
                </c:pt>
                <c:pt idx="14037">
                  <c:v>7.8200000000000006E-3</c:v>
                </c:pt>
                <c:pt idx="14038">
                  <c:v>7.4999999999999997E-3</c:v>
                </c:pt>
                <c:pt idx="14039">
                  <c:v>7.2399999999999999E-3</c:v>
                </c:pt>
                <c:pt idx="14040">
                  <c:v>6.9199999999999999E-3</c:v>
                </c:pt>
                <c:pt idx="14041">
                  <c:v>6.5599999999999999E-3</c:v>
                </c:pt>
                <c:pt idx="14042">
                  <c:v>6.1900000000000002E-3</c:v>
                </c:pt>
                <c:pt idx="14043">
                  <c:v>5.8700000000000002E-3</c:v>
                </c:pt>
                <c:pt idx="14044">
                  <c:v>5.5500000000000002E-3</c:v>
                </c:pt>
                <c:pt idx="14045">
                  <c:v>5.13E-3</c:v>
                </c:pt>
                <c:pt idx="14046">
                  <c:v>4.8700000000000002E-3</c:v>
                </c:pt>
                <c:pt idx="14047">
                  <c:v>4.45E-3</c:v>
                </c:pt>
                <c:pt idx="14048">
                  <c:v>4.1799999999999997E-3</c:v>
                </c:pt>
                <c:pt idx="14049">
                  <c:v>3.7599999999999999E-3</c:v>
                </c:pt>
                <c:pt idx="14050">
                  <c:v>3.6099999999999999E-3</c:v>
                </c:pt>
                <c:pt idx="14051">
                  <c:v>3.29E-3</c:v>
                </c:pt>
                <c:pt idx="14052">
                  <c:v>3.0799999999999998E-3</c:v>
                </c:pt>
                <c:pt idx="14053">
                  <c:v>2.9199999999999999E-3</c:v>
                </c:pt>
                <c:pt idx="14054">
                  <c:v>2.7100000000000002E-3</c:v>
                </c:pt>
                <c:pt idx="14055">
                  <c:v>2.5000000000000001E-3</c:v>
                </c:pt>
                <c:pt idx="14056">
                  <c:v>2.4499999999999999E-3</c:v>
                </c:pt>
                <c:pt idx="14057">
                  <c:v>2.2899999999999999E-3</c:v>
                </c:pt>
                <c:pt idx="14058">
                  <c:v>2.1800000000000001E-3</c:v>
                </c:pt>
                <c:pt idx="14059">
                  <c:v>2.1299999999999999E-3</c:v>
                </c:pt>
                <c:pt idx="14060">
                  <c:v>2.1800000000000001E-3</c:v>
                </c:pt>
                <c:pt idx="14061">
                  <c:v>2.0799999999999998E-3</c:v>
                </c:pt>
                <c:pt idx="14062">
                  <c:v>2.0799999999999998E-3</c:v>
                </c:pt>
                <c:pt idx="14063">
                  <c:v>1.97E-3</c:v>
                </c:pt>
                <c:pt idx="14064">
                  <c:v>2.0799999999999998E-3</c:v>
                </c:pt>
                <c:pt idx="14065">
                  <c:v>2.1800000000000001E-3</c:v>
                </c:pt>
                <c:pt idx="14066">
                  <c:v>2.0799999999999998E-3</c:v>
                </c:pt>
                <c:pt idx="14067">
                  <c:v>2.1299999999999999E-3</c:v>
                </c:pt>
                <c:pt idx="14068">
                  <c:v>2.1800000000000001E-3</c:v>
                </c:pt>
                <c:pt idx="14069">
                  <c:v>2.1800000000000001E-3</c:v>
                </c:pt>
                <c:pt idx="14070">
                  <c:v>2.1800000000000001E-3</c:v>
                </c:pt>
                <c:pt idx="14071">
                  <c:v>2.1299999999999999E-3</c:v>
                </c:pt>
                <c:pt idx="14072">
                  <c:v>2.1800000000000001E-3</c:v>
                </c:pt>
                <c:pt idx="14073">
                  <c:v>2.1299999999999999E-3</c:v>
                </c:pt>
                <c:pt idx="14074">
                  <c:v>2.0799999999999998E-3</c:v>
                </c:pt>
                <c:pt idx="14075">
                  <c:v>1.97E-3</c:v>
                </c:pt>
                <c:pt idx="14076">
                  <c:v>1.92E-3</c:v>
                </c:pt>
                <c:pt idx="14077">
                  <c:v>1.8699999999999999E-3</c:v>
                </c:pt>
                <c:pt idx="14078">
                  <c:v>1.7600000000000001E-3</c:v>
                </c:pt>
                <c:pt idx="14079">
                  <c:v>1.7099999999999999E-3</c:v>
                </c:pt>
                <c:pt idx="14080">
                  <c:v>1.5E-3</c:v>
                </c:pt>
                <c:pt idx="14081">
                  <c:v>1.39E-3</c:v>
                </c:pt>
                <c:pt idx="14082">
                  <c:v>1.1299999999999999E-3</c:v>
                </c:pt>
                <c:pt idx="14083">
                  <c:v>8.7000000000000001E-4</c:v>
                </c:pt>
                <c:pt idx="14084">
                  <c:v>7.6000000000000004E-4</c:v>
                </c:pt>
                <c:pt idx="14085">
                  <c:v>3.8999999999999999E-4</c:v>
                </c:pt>
                <c:pt idx="14086">
                  <c:v>1.8000000000000001E-4</c:v>
                </c:pt>
                <c:pt idx="14087">
                  <c:v>-1.9000000000000001E-4</c:v>
                </c:pt>
                <c:pt idx="14088">
                  <c:v>-4.0000000000000002E-4</c:v>
                </c:pt>
                <c:pt idx="14089">
                  <c:v>-7.6999999999999996E-4</c:v>
                </c:pt>
                <c:pt idx="14090">
                  <c:v>-1.08E-3</c:v>
                </c:pt>
                <c:pt idx="14091">
                  <c:v>-1.4499999999999999E-3</c:v>
                </c:pt>
                <c:pt idx="14092">
                  <c:v>-1.9300000000000001E-3</c:v>
                </c:pt>
                <c:pt idx="14093">
                  <c:v>-2.3E-3</c:v>
                </c:pt>
                <c:pt idx="14094">
                  <c:v>-2.7200000000000002E-3</c:v>
                </c:pt>
                <c:pt idx="14095">
                  <c:v>-3.14E-3</c:v>
                </c:pt>
                <c:pt idx="14096">
                  <c:v>-3.5599999999999998E-3</c:v>
                </c:pt>
                <c:pt idx="14097">
                  <c:v>-3.98E-3</c:v>
                </c:pt>
                <c:pt idx="14098">
                  <c:v>-4.4600000000000004E-3</c:v>
                </c:pt>
                <c:pt idx="14099">
                  <c:v>-4.8799999999999998E-3</c:v>
                </c:pt>
                <c:pt idx="14100">
                  <c:v>-5.2500000000000003E-3</c:v>
                </c:pt>
                <c:pt idx="14101">
                  <c:v>-5.7200000000000003E-3</c:v>
                </c:pt>
                <c:pt idx="14102">
                  <c:v>-6.1399999999999996E-3</c:v>
                </c:pt>
                <c:pt idx="14103">
                  <c:v>-6.5599999999999999E-3</c:v>
                </c:pt>
                <c:pt idx="14104">
                  <c:v>-6.8799999999999998E-3</c:v>
                </c:pt>
                <c:pt idx="14105">
                  <c:v>-7.1999999999999998E-3</c:v>
                </c:pt>
                <c:pt idx="14106">
                  <c:v>-7.5700000000000003E-3</c:v>
                </c:pt>
                <c:pt idx="14107">
                  <c:v>-7.7799999999999996E-3</c:v>
                </c:pt>
                <c:pt idx="14108">
                  <c:v>-8.0400000000000003E-3</c:v>
                </c:pt>
                <c:pt idx="14109">
                  <c:v>-8.3599999999999994E-3</c:v>
                </c:pt>
                <c:pt idx="14110">
                  <c:v>-8.5100000000000002E-3</c:v>
                </c:pt>
                <c:pt idx="14111">
                  <c:v>-8.5699999999999995E-3</c:v>
                </c:pt>
                <c:pt idx="14112">
                  <c:v>-8.8299999999999993E-3</c:v>
                </c:pt>
                <c:pt idx="14113">
                  <c:v>-8.7799999999999996E-3</c:v>
                </c:pt>
                <c:pt idx="14114">
                  <c:v>-8.8299999999999993E-3</c:v>
                </c:pt>
                <c:pt idx="14115">
                  <c:v>-8.8299999999999993E-3</c:v>
                </c:pt>
                <c:pt idx="14116">
                  <c:v>-8.8299999999999993E-3</c:v>
                </c:pt>
                <c:pt idx="14117">
                  <c:v>-8.8299999999999993E-3</c:v>
                </c:pt>
                <c:pt idx="14118">
                  <c:v>-8.5699999999999995E-3</c:v>
                </c:pt>
                <c:pt idx="14119">
                  <c:v>-8.4600000000000005E-3</c:v>
                </c:pt>
                <c:pt idx="14120">
                  <c:v>-8.1499999999999993E-3</c:v>
                </c:pt>
                <c:pt idx="14121">
                  <c:v>-7.9900000000000006E-3</c:v>
                </c:pt>
                <c:pt idx="14122">
                  <c:v>-7.7799999999999996E-3</c:v>
                </c:pt>
                <c:pt idx="14123">
                  <c:v>-7.4599999999999996E-3</c:v>
                </c:pt>
                <c:pt idx="14124">
                  <c:v>-7.0899999999999999E-3</c:v>
                </c:pt>
                <c:pt idx="14125">
                  <c:v>-6.6699999999999997E-3</c:v>
                </c:pt>
                <c:pt idx="14126">
                  <c:v>-6.3E-3</c:v>
                </c:pt>
                <c:pt idx="14127">
                  <c:v>-6.0400000000000002E-3</c:v>
                </c:pt>
                <c:pt idx="14128">
                  <c:v>-5.7200000000000003E-3</c:v>
                </c:pt>
                <c:pt idx="14129">
                  <c:v>-5.2500000000000003E-3</c:v>
                </c:pt>
                <c:pt idx="14130">
                  <c:v>-4.8300000000000001E-3</c:v>
                </c:pt>
                <c:pt idx="14131">
                  <c:v>-4.5100000000000001E-3</c:v>
                </c:pt>
                <c:pt idx="14132">
                  <c:v>-4.0400000000000002E-3</c:v>
                </c:pt>
                <c:pt idx="14133">
                  <c:v>-3.6099999999999999E-3</c:v>
                </c:pt>
                <c:pt idx="14134">
                  <c:v>-3.3500000000000001E-3</c:v>
                </c:pt>
                <c:pt idx="14135">
                  <c:v>-2.9299999999999999E-3</c:v>
                </c:pt>
                <c:pt idx="14136">
                  <c:v>-2.5600000000000002E-3</c:v>
                </c:pt>
                <c:pt idx="14137">
                  <c:v>-2.2399999999999998E-3</c:v>
                </c:pt>
                <c:pt idx="14138">
                  <c:v>-1.9300000000000001E-3</c:v>
                </c:pt>
                <c:pt idx="14139">
                  <c:v>-1.66E-3</c:v>
                </c:pt>
                <c:pt idx="14140">
                  <c:v>-1.3500000000000001E-3</c:v>
                </c:pt>
                <c:pt idx="14141">
                  <c:v>-1.14E-3</c:v>
                </c:pt>
                <c:pt idx="14142">
                  <c:v>-9.7999999999999997E-4</c:v>
                </c:pt>
                <c:pt idx="14143">
                  <c:v>-7.6999999999999996E-4</c:v>
                </c:pt>
                <c:pt idx="14144">
                  <c:v>-6.6E-4</c:v>
                </c:pt>
                <c:pt idx="14145">
                  <c:v>-5.5999999999999995E-4</c:v>
                </c:pt>
                <c:pt idx="14146">
                  <c:v>-4.0000000000000002E-4</c:v>
                </c:pt>
                <c:pt idx="14147">
                  <c:v>-4.4999999999999999E-4</c:v>
                </c:pt>
                <c:pt idx="14148">
                  <c:v>-4.0000000000000002E-4</c:v>
                </c:pt>
                <c:pt idx="14149">
                  <c:v>-5.0000000000000001E-4</c:v>
                </c:pt>
                <c:pt idx="14150">
                  <c:v>-5.5999999999999995E-4</c:v>
                </c:pt>
                <c:pt idx="14151">
                  <c:v>-6.0999999999999997E-4</c:v>
                </c:pt>
                <c:pt idx="14152">
                  <c:v>-7.6999999999999996E-4</c:v>
                </c:pt>
                <c:pt idx="14153">
                  <c:v>-9.3000000000000005E-4</c:v>
                </c:pt>
                <c:pt idx="14154">
                  <c:v>-1.14E-3</c:v>
                </c:pt>
                <c:pt idx="14155">
                  <c:v>-1.3500000000000001E-3</c:v>
                </c:pt>
                <c:pt idx="14156">
                  <c:v>-1.5100000000000001E-3</c:v>
                </c:pt>
                <c:pt idx="14157">
                  <c:v>-1.8699999999999999E-3</c:v>
                </c:pt>
                <c:pt idx="14158">
                  <c:v>-2.0300000000000001E-3</c:v>
                </c:pt>
                <c:pt idx="14159">
                  <c:v>-2.3999999999999998E-3</c:v>
                </c:pt>
                <c:pt idx="14160">
                  <c:v>-2.7200000000000002E-3</c:v>
                </c:pt>
                <c:pt idx="14161">
                  <c:v>-3.0899999999999999E-3</c:v>
                </c:pt>
                <c:pt idx="14162">
                  <c:v>-3.3999999999999998E-3</c:v>
                </c:pt>
                <c:pt idx="14163">
                  <c:v>-3.7699999999999999E-3</c:v>
                </c:pt>
                <c:pt idx="14164">
                  <c:v>-4.1399999999999996E-3</c:v>
                </c:pt>
                <c:pt idx="14165">
                  <c:v>-4.4600000000000004E-3</c:v>
                </c:pt>
                <c:pt idx="14166">
                  <c:v>-4.8799999999999998E-3</c:v>
                </c:pt>
                <c:pt idx="14167">
                  <c:v>-5.3E-3</c:v>
                </c:pt>
                <c:pt idx="14168">
                  <c:v>-5.5100000000000001E-3</c:v>
                </c:pt>
                <c:pt idx="14169">
                  <c:v>-5.9300000000000004E-3</c:v>
                </c:pt>
                <c:pt idx="14170">
                  <c:v>-6.1399999999999996E-3</c:v>
                </c:pt>
                <c:pt idx="14171">
                  <c:v>-6.4599999999999996E-3</c:v>
                </c:pt>
                <c:pt idx="14172">
                  <c:v>-6.6699999999999997E-3</c:v>
                </c:pt>
                <c:pt idx="14173">
                  <c:v>-6.9300000000000004E-3</c:v>
                </c:pt>
                <c:pt idx="14174">
                  <c:v>-6.9899999999999997E-3</c:v>
                </c:pt>
                <c:pt idx="14175">
                  <c:v>-7.1999999999999998E-3</c:v>
                </c:pt>
                <c:pt idx="14176">
                  <c:v>-7.3499999999999998E-3</c:v>
                </c:pt>
                <c:pt idx="14177">
                  <c:v>-7.3499999999999998E-3</c:v>
                </c:pt>
                <c:pt idx="14178">
                  <c:v>-7.4099999999999999E-3</c:v>
                </c:pt>
                <c:pt idx="14179">
                  <c:v>-7.3499999999999998E-3</c:v>
                </c:pt>
                <c:pt idx="14180">
                  <c:v>-7.3000000000000001E-3</c:v>
                </c:pt>
                <c:pt idx="14181">
                  <c:v>-7.1399999999999996E-3</c:v>
                </c:pt>
                <c:pt idx="14182">
                  <c:v>-7.0400000000000003E-3</c:v>
                </c:pt>
                <c:pt idx="14183">
                  <c:v>-6.7200000000000003E-3</c:v>
                </c:pt>
                <c:pt idx="14184">
                  <c:v>-6.5599999999999999E-3</c:v>
                </c:pt>
                <c:pt idx="14185">
                  <c:v>-6.3E-3</c:v>
                </c:pt>
                <c:pt idx="14186">
                  <c:v>-5.8799999999999998E-3</c:v>
                </c:pt>
                <c:pt idx="14187">
                  <c:v>-5.4599999999999996E-3</c:v>
                </c:pt>
                <c:pt idx="14188">
                  <c:v>-5.0899999999999999E-3</c:v>
                </c:pt>
                <c:pt idx="14189">
                  <c:v>-4.7699999999999999E-3</c:v>
                </c:pt>
                <c:pt idx="14190">
                  <c:v>-4.2500000000000003E-3</c:v>
                </c:pt>
                <c:pt idx="14191">
                  <c:v>-3.7699999999999999E-3</c:v>
                </c:pt>
                <c:pt idx="14192">
                  <c:v>-3.3500000000000001E-3</c:v>
                </c:pt>
                <c:pt idx="14193">
                  <c:v>-2.82E-3</c:v>
                </c:pt>
                <c:pt idx="14194">
                  <c:v>-2.3E-3</c:v>
                </c:pt>
                <c:pt idx="14195">
                  <c:v>-1.9300000000000001E-3</c:v>
                </c:pt>
                <c:pt idx="14196">
                  <c:v>-1.4E-3</c:v>
                </c:pt>
                <c:pt idx="14197">
                  <c:v>-8.7000000000000001E-4</c:v>
                </c:pt>
                <c:pt idx="14198">
                  <c:v>-4.4999999999999999E-4</c:v>
                </c:pt>
                <c:pt idx="14199">
                  <c:v>-8.0000000000000007E-5</c:v>
                </c:pt>
                <c:pt idx="14200">
                  <c:v>3.4000000000000002E-4</c:v>
                </c:pt>
                <c:pt idx="14201">
                  <c:v>5.5000000000000003E-4</c:v>
                </c:pt>
                <c:pt idx="14202">
                  <c:v>7.6000000000000004E-4</c:v>
                </c:pt>
                <c:pt idx="14203">
                  <c:v>1.1800000000000001E-3</c:v>
                </c:pt>
                <c:pt idx="14204">
                  <c:v>1.5E-3</c:v>
                </c:pt>
                <c:pt idx="14205">
                  <c:v>1.66E-3</c:v>
                </c:pt>
                <c:pt idx="14206">
                  <c:v>1.81E-3</c:v>
                </c:pt>
                <c:pt idx="14207">
                  <c:v>1.81E-3</c:v>
                </c:pt>
                <c:pt idx="14208">
                  <c:v>1.97E-3</c:v>
                </c:pt>
                <c:pt idx="14209">
                  <c:v>2.1299999999999999E-3</c:v>
                </c:pt>
                <c:pt idx="14210">
                  <c:v>2.1299999999999999E-3</c:v>
                </c:pt>
                <c:pt idx="14211">
                  <c:v>2.0200000000000001E-3</c:v>
                </c:pt>
                <c:pt idx="14212">
                  <c:v>1.97E-3</c:v>
                </c:pt>
                <c:pt idx="14213">
                  <c:v>1.97E-3</c:v>
                </c:pt>
                <c:pt idx="14214">
                  <c:v>1.8699999999999999E-3</c:v>
                </c:pt>
                <c:pt idx="14215">
                  <c:v>1.81E-3</c:v>
                </c:pt>
                <c:pt idx="14216">
                  <c:v>1.7600000000000001E-3</c:v>
                </c:pt>
                <c:pt idx="14217">
                  <c:v>1.6000000000000001E-3</c:v>
                </c:pt>
                <c:pt idx="14218">
                  <c:v>1.6000000000000001E-3</c:v>
                </c:pt>
                <c:pt idx="14219">
                  <c:v>1.6000000000000001E-3</c:v>
                </c:pt>
                <c:pt idx="14220">
                  <c:v>1.5499999999999999E-3</c:v>
                </c:pt>
                <c:pt idx="14221">
                  <c:v>1.4400000000000001E-3</c:v>
                </c:pt>
                <c:pt idx="14222">
                  <c:v>1.5499999999999999E-3</c:v>
                </c:pt>
                <c:pt idx="14223">
                  <c:v>1.5E-3</c:v>
                </c:pt>
                <c:pt idx="14224">
                  <c:v>1.5499999999999999E-3</c:v>
                </c:pt>
                <c:pt idx="14225">
                  <c:v>1.7600000000000001E-3</c:v>
                </c:pt>
                <c:pt idx="14226">
                  <c:v>1.92E-3</c:v>
                </c:pt>
                <c:pt idx="14227">
                  <c:v>1.97E-3</c:v>
                </c:pt>
                <c:pt idx="14228">
                  <c:v>2.2399999999999998E-3</c:v>
                </c:pt>
                <c:pt idx="14229">
                  <c:v>2.5000000000000001E-3</c:v>
                </c:pt>
                <c:pt idx="14230">
                  <c:v>2.7599999999999999E-3</c:v>
                </c:pt>
                <c:pt idx="14231">
                  <c:v>3.13E-3</c:v>
                </c:pt>
                <c:pt idx="14232">
                  <c:v>3.5500000000000002E-3</c:v>
                </c:pt>
                <c:pt idx="14233">
                  <c:v>3.9199999999999999E-3</c:v>
                </c:pt>
                <c:pt idx="14234">
                  <c:v>4.4000000000000003E-3</c:v>
                </c:pt>
                <c:pt idx="14235">
                  <c:v>4.7099999999999998E-3</c:v>
                </c:pt>
                <c:pt idx="14236">
                  <c:v>5.2399999999999999E-3</c:v>
                </c:pt>
                <c:pt idx="14237">
                  <c:v>5.7099999999999998E-3</c:v>
                </c:pt>
                <c:pt idx="14238">
                  <c:v>6.1900000000000002E-3</c:v>
                </c:pt>
                <c:pt idx="14239">
                  <c:v>6.6100000000000004E-3</c:v>
                </c:pt>
                <c:pt idx="14240">
                  <c:v>7.1399999999999996E-3</c:v>
                </c:pt>
                <c:pt idx="14241">
                  <c:v>7.45E-3</c:v>
                </c:pt>
                <c:pt idx="14242">
                  <c:v>7.9799999999999992E-3</c:v>
                </c:pt>
                <c:pt idx="14243">
                  <c:v>8.3499999999999998E-3</c:v>
                </c:pt>
                <c:pt idx="14244">
                  <c:v>8.6599999999999993E-3</c:v>
                </c:pt>
                <c:pt idx="14245">
                  <c:v>8.9800000000000001E-3</c:v>
                </c:pt>
                <c:pt idx="14246">
                  <c:v>9.1900000000000003E-3</c:v>
                </c:pt>
                <c:pt idx="14247">
                  <c:v>9.5600000000000008E-3</c:v>
                </c:pt>
                <c:pt idx="14248">
                  <c:v>9.7199999999999995E-3</c:v>
                </c:pt>
                <c:pt idx="14249">
                  <c:v>9.7699999999999992E-3</c:v>
                </c:pt>
                <c:pt idx="14250">
                  <c:v>9.8799999999999999E-3</c:v>
                </c:pt>
                <c:pt idx="14251">
                  <c:v>9.7699999999999992E-3</c:v>
                </c:pt>
                <c:pt idx="14252">
                  <c:v>9.7699999999999992E-3</c:v>
                </c:pt>
                <c:pt idx="14253">
                  <c:v>9.6100000000000005E-3</c:v>
                </c:pt>
                <c:pt idx="14254">
                  <c:v>9.4500000000000001E-3</c:v>
                </c:pt>
                <c:pt idx="14255">
                  <c:v>9.1400000000000006E-3</c:v>
                </c:pt>
                <c:pt idx="14256">
                  <c:v>8.77E-3</c:v>
                </c:pt>
                <c:pt idx="14257">
                  <c:v>8.4499999999999992E-3</c:v>
                </c:pt>
                <c:pt idx="14258">
                  <c:v>8.0300000000000007E-3</c:v>
                </c:pt>
                <c:pt idx="14259">
                  <c:v>7.45E-3</c:v>
                </c:pt>
                <c:pt idx="14260">
                  <c:v>6.9800000000000001E-3</c:v>
                </c:pt>
                <c:pt idx="14261">
                  <c:v>6.3499999999999997E-3</c:v>
                </c:pt>
                <c:pt idx="14262">
                  <c:v>5.7099999999999998E-3</c:v>
                </c:pt>
                <c:pt idx="14263">
                  <c:v>5.0800000000000003E-3</c:v>
                </c:pt>
                <c:pt idx="14264">
                  <c:v>4.4000000000000003E-3</c:v>
                </c:pt>
                <c:pt idx="14265">
                  <c:v>3.6600000000000001E-3</c:v>
                </c:pt>
                <c:pt idx="14266">
                  <c:v>2.9199999999999999E-3</c:v>
                </c:pt>
                <c:pt idx="14267">
                  <c:v>2.1800000000000001E-3</c:v>
                </c:pt>
                <c:pt idx="14268">
                  <c:v>1.39E-3</c:v>
                </c:pt>
                <c:pt idx="14269">
                  <c:v>6.4999999999999997E-4</c:v>
                </c:pt>
                <c:pt idx="14270">
                  <c:v>-1.3999999999999999E-4</c:v>
                </c:pt>
                <c:pt idx="14271">
                  <c:v>-9.3000000000000005E-4</c:v>
                </c:pt>
                <c:pt idx="14272">
                  <c:v>-1.56E-3</c:v>
                </c:pt>
                <c:pt idx="14273">
                  <c:v>-2.3500000000000001E-3</c:v>
                </c:pt>
                <c:pt idx="14274">
                  <c:v>-2.9299999999999999E-3</c:v>
                </c:pt>
                <c:pt idx="14275">
                  <c:v>-3.6700000000000001E-3</c:v>
                </c:pt>
                <c:pt idx="14276">
                  <c:v>-4.4600000000000004E-3</c:v>
                </c:pt>
                <c:pt idx="14277">
                  <c:v>-5.0400000000000002E-3</c:v>
                </c:pt>
                <c:pt idx="14278">
                  <c:v>-5.5599999999999998E-3</c:v>
                </c:pt>
                <c:pt idx="14279">
                  <c:v>-6.1999999999999998E-3</c:v>
                </c:pt>
                <c:pt idx="14280">
                  <c:v>-6.6699999999999997E-3</c:v>
                </c:pt>
                <c:pt idx="14281">
                  <c:v>-7.1999999999999998E-3</c:v>
                </c:pt>
                <c:pt idx="14282">
                  <c:v>-7.62E-3</c:v>
                </c:pt>
                <c:pt idx="14283">
                  <c:v>-8.0400000000000003E-3</c:v>
                </c:pt>
                <c:pt idx="14284">
                  <c:v>-8.4100000000000008E-3</c:v>
                </c:pt>
                <c:pt idx="14285">
                  <c:v>-8.7799999999999996E-3</c:v>
                </c:pt>
                <c:pt idx="14286">
                  <c:v>-9.0900000000000009E-3</c:v>
                </c:pt>
                <c:pt idx="14287">
                  <c:v>-9.2999999999999992E-3</c:v>
                </c:pt>
                <c:pt idx="14288">
                  <c:v>-9.5200000000000007E-3</c:v>
                </c:pt>
                <c:pt idx="14289">
                  <c:v>-9.7800000000000005E-3</c:v>
                </c:pt>
                <c:pt idx="14290">
                  <c:v>-9.9399999999999992E-3</c:v>
                </c:pt>
                <c:pt idx="14291">
                  <c:v>-1.009E-2</c:v>
                </c:pt>
                <c:pt idx="14292">
                  <c:v>-1.025E-2</c:v>
                </c:pt>
                <c:pt idx="14293">
                  <c:v>-1.0460000000000001E-2</c:v>
                </c:pt>
                <c:pt idx="14294">
                  <c:v>-1.0619999999999999E-2</c:v>
                </c:pt>
                <c:pt idx="14295">
                  <c:v>-1.0670000000000001E-2</c:v>
                </c:pt>
                <c:pt idx="14296">
                  <c:v>-1.0619999999999999E-2</c:v>
                </c:pt>
                <c:pt idx="14297">
                  <c:v>-1.078E-2</c:v>
                </c:pt>
                <c:pt idx="14298">
                  <c:v>-1.0670000000000001E-2</c:v>
                </c:pt>
                <c:pt idx="14299">
                  <c:v>-1.073E-2</c:v>
                </c:pt>
                <c:pt idx="14300">
                  <c:v>-1.073E-2</c:v>
                </c:pt>
                <c:pt idx="14301">
                  <c:v>-1.073E-2</c:v>
                </c:pt>
                <c:pt idx="14302">
                  <c:v>-1.0619999999999999E-2</c:v>
                </c:pt>
                <c:pt idx="14303">
                  <c:v>-1.057E-2</c:v>
                </c:pt>
                <c:pt idx="14304">
                  <c:v>-1.0359999999999999E-2</c:v>
                </c:pt>
                <c:pt idx="14305">
                  <c:v>-1.0359999999999999E-2</c:v>
                </c:pt>
                <c:pt idx="14306">
                  <c:v>-1.0200000000000001E-2</c:v>
                </c:pt>
                <c:pt idx="14307">
                  <c:v>-9.9900000000000006E-3</c:v>
                </c:pt>
                <c:pt idx="14308">
                  <c:v>-9.7800000000000005E-3</c:v>
                </c:pt>
                <c:pt idx="14309">
                  <c:v>-9.5700000000000004E-3</c:v>
                </c:pt>
                <c:pt idx="14310">
                  <c:v>-9.3600000000000003E-3</c:v>
                </c:pt>
                <c:pt idx="14311">
                  <c:v>-8.9899999999999997E-3</c:v>
                </c:pt>
                <c:pt idx="14312">
                  <c:v>-8.6700000000000006E-3</c:v>
                </c:pt>
                <c:pt idx="14313">
                  <c:v>-8.4100000000000008E-3</c:v>
                </c:pt>
                <c:pt idx="14314">
                  <c:v>-7.9900000000000006E-3</c:v>
                </c:pt>
                <c:pt idx="14315">
                  <c:v>-7.7200000000000003E-3</c:v>
                </c:pt>
                <c:pt idx="14316">
                  <c:v>-7.3000000000000001E-3</c:v>
                </c:pt>
                <c:pt idx="14317">
                  <c:v>-6.8799999999999998E-3</c:v>
                </c:pt>
                <c:pt idx="14318">
                  <c:v>-6.4599999999999996E-3</c:v>
                </c:pt>
                <c:pt idx="14319">
                  <c:v>-6.0400000000000002E-3</c:v>
                </c:pt>
                <c:pt idx="14320">
                  <c:v>-5.5599999999999998E-3</c:v>
                </c:pt>
                <c:pt idx="14321">
                  <c:v>-5.0899999999999999E-3</c:v>
                </c:pt>
                <c:pt idx="14322">
                  <c:v>-4.6100000000000004E-3</c:v>
                </c:pt>
                <c:pt idx="14323">
                  <c:v>-4.2500000000000003E-3</c:v>
                </c:pt>
                <c:pt idx="14324">
                  <c:v>-3.7699999999999999E-3</c:v>
                </c:pt>
                <c:pt idx="14325">
                  <c:v>-3.3E-3</c:v>
                </c:pt>
                <c:pt idx="14326">
                  <c:v>-2.82E-3</c:v>
                </c:pt>
                <c:pt idx="14327">
                  <c:v>-2.5100000000000001E-3</c:v>
                </c:pt>
                <c:pt idx="14328">
                  <c:v>-2.0300000000000001E-3</c:v>
                </c:pt>
                <c:pt idx="14329">
                  <c:v>-1.66E-3</c:v>
                </c:pt>
                <c:pt idx="14330">
                  <c:v>-1.3500000000000001E-3</c:v>
                </c:pt>
                <c:pt idx="14331">
                  <c:v>-9.7999999999999997E-4</c:v>
                </c:pt>
                <c:pt idx="14332">
                  <c:v>-7.2000000000000005E-4</c:v>
                </c:pt>
                <c:pt idx="14333">
                  <c:v>-5.0000000000000001E-4</c:v>
                </c:pt>
                <c:pt idx="14334">
                  <c:v>-2.4000000000000001E-4</c:v>
                </c:pt>
                <c:pt idx="14335">
                  <c:v>-8.0000000000000007E-5</c:v>
                </c:pt>
                <c:pt idx="14336">
                  <c:v>2.0000000000000002E-5</c:v>
                </c:pt>
                <c:pt idx="14337">
                  <c:v>1.2999999999999999E-4</c:v>
                </c:pt>
                <c:pt idx="14338">
                  <c:v>1.8000000000000001E-4</c:v>
                </c:pt>
                <c:pt idx="14339">
                  <c:v>1.2999999999999999E-4</c:v>
                </c:pt>
                <c:pt idx="14340">
                  <c:v>1.8000000000000001E-4</c:v>
                </c:pt>
                <c:pt idx="14341">
                  <c:v>1.2999999999999999E-4</c:v>
                </c:pt>
                <c:pt idx="14342">
                  <c:v>2.0000000000000002E-5</c:v>
                </c:pt>
                <c:pt idx="14343">
                  <c:v>-1.9000000000000001E-4</c:v>
                </c:pt>
                <c:pt idx="14344">
                  <c:v>-2.9E-4</c:v>
                </c:pt>
                <c:pt idx="14345">
                  <c:v>-5.5999999999999995E-4</c:v>
                </c:pt>
                <c:pt idx="14346">
                  <c:v>-7.2000000000000005E-4</c:v>
                </c:pt>
                <c:pt idx="14347">
                  <c:v>-9.7999999999999997E-4</c:v>
                </c:pt>
                <c:pt idx="14348">
                  <c:v>-1.14E-3</c:v>
                </c:pt>
                <c:pt idx="14349">
                  <c:v>-1.5100000000000001E-3</c:v>
                </c:pt>
                <c:pt idx="14350">
                  <c:v>-1.72E-3</c:v>
                </c:pt>
                <c:pt idx="14351">
                  <c:v>-1.98E-3</c:v>
                </c:pt>
                <c:pt idx="14352">
                  <c:v>-2.3E-3</c:v>
                </c:pt>
                <c:pt idx="14353">
                  <c:v>-2.5100000000000001E-3</c:v>
                </c:pt>
                <c:pt idx="14354">
                  <c:v>-2.7699999999999999E-3</c:v>
                </c:pt>
                <c:pt idx="14355">
                  <c:v>-2.98E-3</c:v>
                </c:pt>
                <c:pt idx="14356">
                  <c:v>-3.1900000000000001E-3</c:v>
                </c:pt>
                <c:pt idx="14357">
                  <c:v>-3.3999999999999998E-3</c:v>
                </c:pt>
                <c:pt idx="14358">
                  <c:v>-3.6700000000000001E-3</c:v>
                </c:pt>
                <c:pt idx="14359">
                  <c:v>-3.82E-3</c:v>
                </c:pt>
                <c:pt idx="14360">
                  <c:v>-3.82E-3</c:v>
                </c:pt>
                <c:pt idx="14361">
                  <c:v>-3.98E-3</c:v>
                </c:pt>
                <c:pt idx="14362">
                  <c:v>-4.0400000000000002E-3</c:v>
                </c:pt>
                <c:pt idx="14363">
                  <c:v>-4.1399999999999996E-3</c:v>
                </c:pt>
                <c:pt idx="14364">
                  <c:v>-4.1900000000000001E-3</c:v>
                </c:pt>
                <c:pt idx="14365">
                  <c:v>-4.1900000000000001E-3</c:v>
                </c:pt>
                <c:pt idx="14366">
                  <c:v>-4.1399999999999996E-3</c:v>
                </c:pt>
                <c:pt idx="14367">
                  <c:v>-4.0400000000000002E-3</c:v>
                </c:pt>
                <c:pt idx="14368">
                  <c:v>-4.0400000000000002E-3</c:v>
                </c:pt>
                <c:pt idx="14369">
                  <c:v>-3.8800000000000002E-3</c:v>
                </c:pt>
                <c:pt idx="14370">
                  <c:v>-3.82E-3</c:v>
                </c:pt>
                <c:pt idx="14371">
                  <c:v>-3.7699999999999999E-3</c:v>
                </c:pt>
                <c:pt idx="14372">
                  <c:v>-3.7699999999999999E-3</c:v>
                </c:pt>
                <c:pt idx="14373">
                  <c:v>-3.7200000000000002E-3</c:v>
                </c:pt>
                <c:pt idx="14374">
                  <c:v>-3.5599999999999998E-3</c:v>
                </c:pt>
                <c:pt idx="14375">
                  <c:v>-3.5100000000000001E-3</c:v>
                </c:pt>
                <c:pt idx="14376">
                  <c:v>-3.5599999999999998E-3</c:v>
                </c:pt>
                <c:pt idx="14377">
                  <c:v>-3.5599999999999998E-3</c:v>
                </c:pt>
                <c:pt idx="14378">
                  <c:v>-3.5100000000000001E-3</c:v>
                </c:pt>
                <c:pt idx="14379">
                  <c:v>-3.5599999999999998E-3</c:v>
                </c:pt>
                <c:pt idx="14380">
                  <c:v>-3.5100000000000001E-3</c:v>
                </c:pt>
                <c:pt idx="14381">
                  <c:v>-3.6099999999999999E-3</c:v>
                </c:pt>
                <c:pt idx="14382">
                  <c:v>-3.7699999999999999E-3</c:v>
                </c:pt>
                <c:pt idx="14383">
                  <c:v>-3.82E-3</c:v>
                </c:pt>
                <c:pt idx="14384">
                  <c:v>-4.0400000000000002E-3</c:v>
                </c:pt>
                <c:pt idx="14385">
                  <c:v>-4.0899999999999999E-3</c:v>
                </c:pt>
                <c:pt idx="14386">
                  <c:v>-4.3E-3</c:v>
                </c:pt>
                <c:pt idx="14387">
                  <c:v>-4.5599999999999998E-3</c:v>
                </c:pt>
                <c:pt idx="14388">
                  <c:v>-4.7200000000000002E-3</c:v>
                </c:pt>
                <c:pt idx="14389">
                  <c:v>-4.9800000000000001E-3</c:v>
                </c:pt>
                <c:pt idx="14390">
                  <c:v>-5.3E-3</c:v>
                </c:pt>
                <c:pt idx="14391">
                  <c:v>-5.5100000000000001E-3</c:v>
                </c:pt>
                <c:pt idx="14392">
                  <c:v>-5.8300000000000001E-3</c:v>
                </c:pt>
                <c:pt idx="14393">
                  <c:v>-6.1999999999999998E-3</c:v>
                </c:pt>
                <c:pt idx="14394">
                  <c:v>-6.5100000000000002E-3</c:v>
                </c:pt>
                <c:pt idx="14395">
                  <c:v>-6.8300000000000001E-3</c:v>
                </c:pt>
                <c:pt idx="14396">
                  <c:v>-7.0400000000000003E-3</c:v>
                </c:pt>
                <c:pt idx="14397">
                  <c:v>-7.3499999999999998E-3</c:v>
                </c:pt>
                <c:pt idx="14398">
                  <c:v>-7.6699999999999997E-3</c:v>
                </c:pt>
                <c:pt idx="14399">
                  <c:v>-7.9900000000000006E-3</c:v>
                </c:pt>
                <c:pt idx="14400">
                  <c:v>-8.09E-3</c:v>
                </c:pt>
                <c:pt idx="14401">
                  <c:v>-8.3000000000000001E-3</c:v>
                </c:pt>
                <c:pt idx="14402">
                  <c:v>-8.5699999999999995E-3</c:v>
                </c:pt>
                <c:pt idx="14403">
                  <c:v>-8.7200000000000003E-3</c:v>
                </c:pt>
                <c:pt idx="14404">
                  <c:v>-8.8299999999999993E-3</c:v>
                </c:pt>
                <c:pt idx="14405">
                  <c:v>-8.8800000000000007E-3</c:v>
                </c:pt>
                <c:pt idx="14406">
                  <c:v>-9.0900000000000009E-3</c:v>
                </c:pt>
                <c:pt idx="14407">
                  <c:v>-9.0900000000000009E-3</c:v>
                </c:pt>
                <c:pt idx="14408">
                  <c:v>-9.0399999999999994E-3</c:v>
                </c:pt>
                <c:pt idx="14409">
                  <c:v>-9.0399999999999994E-3</c:v>
                </c:pt>
                <c:pt idx="14410">
                  <c:v>-9.0399999999999994E-3</c:v>
                </c:pt>
                <c:pt idx="14411">
                  <c:v>-8.94E-3</c:v>
                </c:pt>
                <c:pt idx="14412">
                  <c:v>-8.7799999999999996E-3</c:v>
                </c:pt>
                <c:pt idx="14413">
                  <c:v>-8.6199999999999992E-3</c:v>
                </c:pt>
                <c:pt idx="14414">
                  <c:v>-8.3000000000000001E-3</c:v>
                </c:pt>
                <c:pt idx="14415">
                  <c:v>-8.1499999999999993E-3</c:v>
                </c:pt>
                <c:pt idx="14416">
                  <c:v>-8.0400000000000003E-3</c:v>
                </c:pt>
                <c:pt idx="14417">
                  <c:v>-7.62E-3</c:v>
                </c:pt>
                <c:pt idx="14418">
                  <c:v>-7.3000000000000001E-3</c:v>
                </c:pt>
                <c:pt idx="14419">
                  <c:v>-6.9300000000000004E-3</c:v>
                </c:pt>
                <c:pt idx="14420">
                  <c:v>-6.5599999999999999E-3</c:v>
                </c:pt>
                <c:pt idx="14421">
                  <c:v>-6.3E-3</c:v>
                </c:pt>
                <c:pt idx="14422">
                  <c:v>-5.9300000000000004E-3</c:v>
                </c:pt>
                <c:pt idx="14423">
                  <c:v>-5.62E-3</c:v>
                </c:pt>
                <c:pt idx="14424">
                  <c:v>-5.1399999999999996E-3</c:v>
                </c:pt>
                <c:pt idx="14425">
                  <c:v>-4.7699999999999999E-3</c:v>
                </c:pt>
                <c:pt idx="14426">
                  <c:v>-4.4600000000000004E-3</c:v>
                </c:pt>
                <c:pt idx="14427">
                  <c:v>-4.1399999999999996E-3</c:v>
                </c:pt>
                <c:pt idx="14428">
                  <c:v>-3.7200000000000002E-3</c:v>
                </c:pt>
                <c:pt idx="14429">
                  <c:v>-3.3500000000000001E-3</c:v>
                </c:pt>
                <c:pt idx="14430">
                  <c:v>-2.9299999999999999E-3</c:v>
                </c:pt>
                <c:pt idx="14431">
                  <c:v>-2.6099999999999999E-3</c:v>
                </c:pt>
                <c:pt idx="14432">
                  <c:v>-2.3E-3</c:v>
                </c:pt>
                <c:pt idx="14433">
                  <c:v>-1.9300000000000001E-3</c:v>
                </c:pt>
                <c:pt idx="14434">
                  <c:v>-1.72E-3</c:v>
                </c:pt>
                <c:pt idx="14435">
                  <c:v>-1.24E-3</c:v>
                </c:pt>
                <c:pt idx="14436">
                  <c:v>-9.7999999999999997E-4</c:v>
                </c:pt>
                <c:pt idx="14437">
                  <c:v>-7.6999999999999996E-4</c:v>
                </c:pt>
                <c:pt idx="14438">
                  <c:v>-5.5999999999999995E-4</c:v>
                </c:pt>
                <c:pt idx="14439">
                  <c:v>-1.9000000000000001E-4</c:v>
                </c:pt>
                <c:pt idx="14440">
                  <c:v>2.0000000000000002E-5</c:v>
                </c:pt>
                <c:pt idx="14441">
                  <c:v>2.9E-4</c:v>
                </c:pt>
                <c:pt idx="14442">
                  <c:v>3.8999999999999999E-4</c:v>
                </c:pt>
                <c:pt idx="14443">
                  <c:v>5.9999999999999995E-4</c:v>
                </c:pt>
                <c:pt idx="14444">
                  <c:v>9.2000000000000003E-4</c:v>
                </c:pt>
                <c:pt idx="14445">
                  <c:v>1.0200000000000001E-3</c:v>
                </c:pt>
                <c:pt idx="14446">
                  <c:v>1.2899999999999999E-3</c:v>
                </c:pt>
                <c:pt idx="14447">
                  <c:v>1.4400000000000001E-3</c:v>
                </c:pt>
                <c:pt idx="14448">
                  <c:v>1.5499999999999999E-3</c:v>
                </c:pt>
                <c:pt idx="14449">
                  <c:v>1.81E-3</c:v>
                </c:pt>
                <c:pt idx="14450">
                  <c:v>1.92E-3</c:v>
                </c:pt>
                <c:pt idx="14451">
                  <c:v>1.97E-3</c:v>
                </c:pt>
                <c:pt idx="14452">
                  <c:v>2.0799999999999998E-3</c:v>
                </c:pt>
                <c:pt idx="14453">
                  <c:v>2.1800000000000001E-3</c:v>
                </c:pt>
                <c:pt idx="14454">
                  <c:v>2.3900000000000002E-3</c:v>
                </c:pt>
                <c:pt idx="14455">
                  <c:v>2.4499999999999999E-3</c:v>
                </c:pt>
                <c:pt idx="14456">
                  <c:v>2.5500000000000002E-3</c:v>
                </c:pt>
                <c:pt idx="14457">
                  <c:v>2.5999999999999999E-3</c:v>
                </c:pt>
                <c:pt idx="14458">
                  <c:v>2.7100000000000002E-3</c:v>
                </c:pt>
                <c:pt idx="14459">
                  <c:v>2.7599999999999999E-3</c:v>
                </c:pt>
                <c:pt idx="14460">
                  <c:v>2.7599999999999999E-3</c:v>
                </c:pt>
                <c:pt idx="14461">
                  <c:v>2.81E-3</c:v>
                </c:pt>
                <c:pt idx="14462">
                  <c:v>2.97E-3</c:v>
                </c:pt>
                <c:pt idx="14463">
                  <c:v>2.97E-3</c:v>
                </c:pt>
                <c:pt idx="14464">
                  <c:v>2.9199999999999999E-3</c:v>
                </c:pt>
                <c:pt idx="14465">
                  <c:v>2.97E-3</c:v>
                </c:pt>
                <c:pt idx="14466">
                  <c:v>2.9199999999999999E-3</c:v>
                </c:pt>
                <c:pt idx="14467">
                  <c:v>2.81E-3</c:v>
                </c:pt>
                <c:pt idx="14468">
                  <c:v>2.7599999999999999E-3</c:v>
                </c:pt>
                <c:pt idx="14469">
                  <c:v>2.66E-3</c:v>
                </c:pt>
                <c:pt idx="14470">
                  <c:v>2.5500000000000002E-3</c:v>
                </c:pt>
                <c:pt idx="14471">
                  <c:v>2.3400000000000001E-3</c:v>
                </c:pt>
                <c:pt idx="14472">
                  <c:v>2.2899999999999999E-3</c:v>
                </c:pt>
                <c:pt idx="14473">
                  <c:v>2.0200000000000001E-3</c:v>
                </c:pt>
                <c:pt idx="14474">
                  <c:v>1.81E-3</c:v>
                </c:pt>
                <c:pt idx="14475">
                  <c:v>1.6000000000000001E-3</c:v>
                </c:pt>
                <c:pt idx="14476">
                  <c:v>1.4400000000000001E-3</c:v>
                </c:pt>
                <c:pt idx="14477">
                  <c:v>1.1299999999999999E-3</c:v>
                </c:pt>
                <c:pt idx="14478">
                  <c:v>8.7000000000000001E-4</c:v>
                </c:pt>
                <c:pt idx="14479">
                  <c:v>5.5000000000000003E-4</c:v>
                </c:pt>
                <c:pt idx="14480">
                  <c:v>1.8000000000000001E-4</c:v>
                </c:pt>
                <c:pt idx="14481">
                  <c:v>-1.3999999999999999E-4</c:v>
                </c:pt>
                <c:pt idx="14482">
                  <c:v>-5.5999999999999995E-4</c:v>
                </c:pt>
                <c:pt idx="14483">
                  <c:v>-9.7999999999999997E-4</c:v>
                </c:pt>
                <c:pt idx="14484">
                  <c:v>-1.4E-3</c:v>
                </c:pt>
                <c:pt idx="14485">
                  <c:v>-1.82E-3</c:v>
                </c:pt>
                <c:pt idx="14486">
                  <c:v>-2.3E-3</c:v>
                </c:pt>
                <c:pt idx="14487">
                  <c:v>-2.7699999999999999E-3</c:v>
                </c:pt>
                <c:pt idx="14488">
                  <c:v>-3.14E-3</c:v>
                </c:pt>
                <c:pt idx="14489">
                  <c:v>-3.6700000000000001E-3</c:v>
                </c:pt>
                <c:pt idx="14490">
                  <c:v>-4.1900000000000001E-3</c:v>
                </c:pt>
                <c:pt idx="14491">
                  <c:v>-4.6100000000000004E-3</c:v>
                </c:pt>
                <c:pt idx="14492">
                  <c:v>-5.1900000000000002E-3</c:v>
                </c:pt>
                <c:pt idx="14493">
                  <c:v>-5.62E-3</c:v>
                </c:pt>
                <c:pt idx="14494">
                  <c:v>-6.0899999999999999E-3</c:v>
                </c:pt>
                <c:pt idx="14495">
                  <c:v>-6.62E-3</c:v>
                </c:pt>
                <c:pt idx="14496">
                  <c:v>-7.0400000000000003E-3</c:v>
                </c:pt>
                <c:pt idx="14497">
                  <c:v>-7.3499999999999998E-3</c:v>
                </c:pt>
                <c:pt idx="14498">
                  <c:v>-7.7799999999999996E-3</c:v>
                </c:pt>
                <c:pt idx="14499">
                  <c:v>-8.09E-3</c:v>
                </c:pt>
                <c:pt idx="14500">
                  <c:v>-8.5100000000000002E-3</c:v>
                </c:pt>
                <c:pt idx="14501">
                  <c:v>-8.7799999999999996E-3</c:v>
                </c:pt>
                <c:pt idx="14502">
                  <c:v>-8.9899999999999997E-3</c:v>
                </c:pt>
                <c:pt idx="14503">
                  <c:v>-9.2499999999999995E-3</c:v>
                </c:pt>
                <c:pt idx="14504">
                  <c:v>-9.3600000000000003E-3</c:v>
                </c:pt>
                <c:pt idx="14505">
                  <c:v>-9.4599999999999997E-3</c:v>
                </c:pt>
                <c:pt idx="14506">
                  <c:v>-9.5700000000000004E-3</c:v>
                </c:pt>
                <c:pt idx="14507">
                  <c:v>-9.5200000000000007E-3</c:v>
                </c:pt>
                <c:pt idx="14508">
                  <c:v>-9.4599999999999997E-3</c:v>
                </c:pt>
                <c:pt idx="14509">
                  <c:v>-9.4599999999999997E-3</c:v>
                </c:pt>
                <c:pt idx="14510">
                  <c:v>-9.2499999999999995E-3</c:v>
                </c:pt>
                <c:pt idx="14511">
                  <c:v>-8.9899999999999997E-3</c:v>
                </c:pt>
                <c:pt idx="14512">
                  <c:v>-8.7799999999999996E-3</c:v>
                </c:pt>
                <c:pt idx="14513">
                  <c:v>-8.5100000000000002E-3</c:v>
                </c:pt>
                <c:pt idx="14514">
                  <c:v>-8.1499999999999993E-3</c:v>
                </c:pt>
                <c:pt idx="14515">
                  <c:v>-7.7200000000000003E-3</c:v>
                </c:pt>
                <c:pt idx="14516">
                  <c:v>-7.2500000000000004E-3</c:v>
                </c:pt>
                <c:pt idx="14517">
                  <c:v>-6.8300000000000001E-3</c:v>
                </c:pt>
                <c:pt idx="14518">
                  <c:v>-6.4099999999999999E-3</c:v>
                </c:pt>
                <c:pt idx="14519">
                  <c:v>-5.8799999999999998E-3</c:v>
                </c:pt>
                <c:pt idx="14520">
                  <c:v>-5.3499999999999997E-3</c:v>
                </c:pt>
                <c:pt idx="14521">
                  <c:v>-4.7200000000000002E-3</c:v>
                </c:pt>
                <c:pt idx="14522">
                  <c:v>-4.2500000000000003E-3</c:v>
                </c:pt>
                <c:pt idx="14523">
                  <c:v>-3.7200000000000002E-3</c:v>
                </c:pt>
                <c:pt idx="14524">
                  <c:v>-3.2399999999999998E-3</c:v>
                </c:pt>
                <c:pt idx="14525">
                  <c:v>-2.7699999999999999E-3</c:v>
                </c:pt>
                <c:pt idx="14526">
                  <c:v>-2.3500000000000001E-3</c:v>
                </c:pt>
                <c:pt idx="14527">
                  <c:v>-1.8699999999999999E-3</c:v>
                </c:pt>
                <c:pt idx="14528">
                  <c:v>-1.5100000000000001E-3</c:v>
                </c:pt>
                <c:pt idx="14529">
                  <c:v>-1.2999999999999999E-3</c:v>
                </c:pt>
                <c:pt idx="14530">
                  <c:v>-9.7999999999999997E-4</c:v>
                </c:pt>
                <c:pt idx="14531">
                  <c:v>-7.6999999999999996E-4</c:v>
                </c:pt>
                <c:pt idx="14532">
                  <c:v>-6.0999999999999997E-4</c:v>
                </c:pt>
                <c:pt idx="14533">
                  <c:v>-5.0000000000000001E-4</c:v>
                </c:pt>
                <c:pt idx="14534">
                  <c:v>-4.4999999999999999E-4</c:v>
                </c:pt>
                <c:pt idx="14535">
                  <c:v>-4.4999999999999999E-4</c:v>
                </c:pt>
                <c:pt idx="14536">
                  <c:v>-4.4999999999999999E-4</c:v>
                </c:pt>
                <c:pt idx="14537">
                  <c:v>-6.6E-4</c:v>
                </c:pt>
                <c:pt idx="14538">
                  <c:v>-7.6999999999999996E-4</c:v>
                </c:pt>
                <c:pt idx="14539">
                  <c:v>-1.0300000000000001E-3</c:v>
                </c:pt>
                <c:pt idx="14540">
                  <c:v>-1.24E-3</c:v>
                </c:pt>
                <c:pt idx="14541">
                  <c:v>-1.56E-3</c:v>
                </c:pt>
                <c:pt idx="14542">
                  <c:v>-1.8699999999999999E-3</c:v>
                </c:pt>
                <c:pt idx="14543">
                  <c:v>-2.1900000000000001E-3</c:v>
                </c:pt>
                <c:pt idx="14544">
                  <c:v>-2.4499999999999999E-3</c:v>
                </c:pt>
                <c:pt idx="14545">
                  <c:v>-2.8800000000000002E-3</c:v>
                </c:pt>
                <c:pt idx="14546">
                  <c:v>-3.1900000000000001E-3</c:v>
                </c:pt>
                <c:pt idx="14547">
                  <c:v>-3.5100000000000001E-3</c:v>
                </c:pt>
                <c:pt idx="14548">
                  <c:v>-3.7200000000000002E-3</c:v>
                </c:pt>
                <c:pt idx="14549">
                  <c:v>-4.0400000000000002E-3</c:v>
                </c:pt>
                <c:pt idx="14550">
                  <c:v>-4.1900000000000001E-3</c:v>
                </c:pt>
                <c:pt idx="14551">
                  <c:v>-4.3E-3</c:v>
                </c:pt>
                <c:pt idx="14552">
                  <c:v>-4.3E-3</c:v>
                </c:pt>
                <c:pt idx="14553">
                  <c:v>-4.3499999999999997E-3</c:v>
                </c:pt>
                <c:pt idx="14554">
                  <c:v>-4.3E-3</c:v>
                </c:pt>
                <c:pt idx="14555">
                  <c:v>-4.1399999999999996E-3</c:v>
                </c:pt>
                <c:pt idx="14556">
                  <c:v>-3.8800000000000002E-3</c:v>
                </c:pt>
                <c:pt idx="14557">
                  <c:v>-3.6099999999999999E-3</c:v>
                </c:pt>
                <c:pt idx="14558">
                  <c:v>-3.1900000000000001E-3</c:v>
                </c:pt>
                <c:pt idx="14559">
                  <c:v>-2.7699999999999999E-3</c:v>
                </c:pt>
                <c:pt idx="14560">
                  <c:v>-2.1900000000000001E-3</c:v>
                </c:pt>
                <c:pt idx="14561">
                  <c:v>-1.6100000000000001E-3</c:v>
                </c:pt>
                <c:pt idx="14562">
                  <c:v>-9.7999999999999997E-4</c:v>
                </c:pt>
                <c:pt idx="14563">
                  <c:v>-2.4000000000000001E-4</c:v>
                </c:pt>
                <c:pt idx="14564">
                  <c:v>5.5000000000000003E-4</c:v>
                </c:pt>
                <c:pt idx="14565">
                  <c:v>1.39E-3</c:v>
                </c:pt>
                <c:pt idx="14566">
                  <c:v>2.1299999999999999E-3</c:v>
                </c:pt>
                <c:pt idx="14567">
                  <c:v>3.0300000000000001E-3</c:v>
                </c:pt>
                <c:pt idx="14568">
                  <c:v>3.9199999999999999E-3</c:v>
                </c:pt>
                <c:pt idx="14569">
                  <c:v>4.7600000000000003E-3</c:v>
                </c:pt>
                <c:pt idx="14570">
                  <c:v>5.4999999999999997E-3</c:v>
                </c:pt>
                <c:pt idx="14571">
                  <c:v>6.2899999999999996E-3</c:v>
                </c:pt>
                <c:pt idx="14572">
                  <c:v>7.1399999999999996E-3</c:v>
                </c:pt>
                <c:pt idx="14573">
                  <c:v>7.9299999999999995E-3</c:v>
                </c:pt>
                <c:pt idx="14574">
                  <c:v>8.6099999999999996E-3</c:v>
                </c:pt>
                <c:pt idx="14575">
                  <c:v>9.1900000000000003E-3</c:v>
                </c:pt>
                <c:pt idx="14576">
                  <c:v>9.7199999999999995E-3</c:v>
                </c:pt>
                <c:pt idx="14577">
                  <c:v>1.009E-2</c:v>
                </c:pt>
                <c:pt idx="14578">
                  <c:v>1.056E-2</c:v>
                </c:pt>
                <c:pt idx="14579">
                  <c:v>1.0880000000000001E-2</c:v>
                </c:pt>
                <c:pt idx="14580">
                  <c:v>1.1140000000000001E-2</c:v>
                </c:pt>
                <c:pt idx="14581">
                  <c:v>1.119E-2</c:v>
                </c:pt>
                <c:pt idx="14582">
                  <c:v>1.125E-2</c:v>
                </c:pt>
                <c:pt idx="14583">
                  <c:v>1.1140000000000001E-2</c:v>
                </c:pt>
                <c:pt idx="14584">
                  <c:v>1.1089999999999999E-2</c:v>
                </c:pt>
                <c:pt idx="14585">
                  <c:v>1.077E-2</c:v>
                </c:pt>
                <c:pt idx="14586">
                  <c:v>1.056E-2</c:v>
                </c:pt>
                <c:pt idx="14587">
                  <c:v>1.0240000000000001E-2</c:v>
                </c:pt>
                <c:pt idx="14588">
                  <c:v>9.8799999999999999E-3</c:v>
                </c:pt>
                <c:pt idx="14589">
                  <c:v>9.4500000000000001E-3</c:v>
                </c:pt>
                <c:pt idx="14590">
                  <c:v>8.8699999999999994E-3</c:v>
                </c:pt>
                <c:pt idx="14591">
                  <c:v>8.3999999999999995E-3</c:v>
                </c:pt>
                <c:pt idx="14592">
                  <c:v>7.8200000000000006E-3</c:v>
                </c:pt>
                <c:pt idx="14593">
                  <c:v>7.2399999999999999E-3</c:v>
                </c:pt>
                <c:pt idx="14594">
                  <c:v>6.7099999999999998E-3</c:v>
                </c:pt>
                <c:pt idx="14595">
                  <c:v>6.13E-3</c:v>
                </c:pt>
                <c:pt idx="14596">
                  <c:v>5.5500000000000002E-3</c:v>
                </c:pt>
                <c:pt idx="14597">
                  <c:v>5.0299999999999997E-3</c:v>
                </c:pt>
                <c:pt idx="14598">
                  <c:v>4.45E-3</c:v>
                </c:pt>
                <c:pt idx="14599">
                  <c:v>3.9199999999999999E-3</c:v>
                </c:pt>
                <c:pt idx="14600">
                  <c:v>3.3899999999999998E-3</c:v>
                </c:pt>
                <c:pt idx="14601">
                  <c:v>2.9199999999999999E-3</c:v>
                </c:pt>
                <c:pt idx="14602">
                  <c:v>2.4499999999999999E-3</c:v>
                </c:pt>
                <c:pt idx="14603">
                  <c:v>2.1800000000000001E-3</c:v>
                </c:pt>
                <c:pt idx="14604">
                  <c:v>1.81E-3</c:v>
                </c:pt>
                <c:pt idx="14605">
                  <c:v>1.39E-3</c:v>
                </c:pt>
                <c:pt idx="14606">
                  <c:v>1.23E-3</c:v>
                </c:pt>
                <c:pt idx="14607">
                  <c:v>9.7000000000000005E-4</c:v>
                </c:pt>
                <c:pt idx="14608">
                  <c:v>6.4999999999999997E-4</c:v>
                </c:pt>
                <c:pt idx="14609">
                  <c:v>5.5000000000000003E-4</c:v>
                </c:pt>
                <c:pt idx="14610">
                  <c:v>3.8999999999999999E-4</c:v>
                </c:pt>
                <c:pt idx="14611">
                  <c:v>2.9E-4</c:v>
                </c:pt>
                <c:pt idx="14612">
                  <c:v>2.3000000000000001E-4</c:v>
                </c:pt>
                <c:pt idx="14613">
                  <c:v>1.2999999999999999E-4</c:v>
                </c:pt>
                <c:pt idx="14614">
                  <c:v>6.9999999999999994E-5</c:v>
                </c:pt>
                <c:pt idx="14615">
                  <c:v>2.0000000000000002E-5</c:v>
                </c:pt>
                <c:pt idx="14616">
                  <c:v>2.0000000000000002E-5</c:v>
                </c:pt>
                <c:pt idx="14617">
                  <c:v>2.0000000000000002E-5</c:v>
                </c:pt>
                <c:pt idx="14618">
                  <c:v>2.0000000000000002E-5</c:v>
                </c:pt>
                <c:pt idx="14619">
                  <c:v>-3.0000000000000001E-5</c:v>
                </c:pt>
                <c:pt idx="14620">
                  <c:v>2.0000000000000002E-5</c:v>
                </c:pt>
                <c:pt idx="14621">
                  <c:v>-8.0000000000000007E-5</c:v>
                </c:pt>
                <c:pt idx="14622">
                  <c:v>2.0000000000000002E-5</c:v>
                </c:pt>
                <c:pt idx="14623">
                  <c:v>-3.0000000000000001E-5</c:v>
                </c:pt>
                <c:pt idx="14624">
                  <c:v>2.0000000000000002E-5</c:v>
                </c:pt>
                <c:pt idx="14625">
                  <c:v>-3.0000000000000001E-5</c:v>
                </c:pt>
                <c:pt idx="14626">
                  <c:v>1.2999999999999999E-4</c:v>
                </c:pt>
                <c:pt idx="14627">
                  <c:v>1.2999999999999999E-4</c:v>
                </c:pt>
                <c:pt idx="14628">
                  <c:v>2.9E-4</c:v>
                </c:pt>
                <c:pt idx="14629">
                  <c:v>2.3000000000000001E-4</c:v>
                </c:pt>
                <c:pt idx="14630">
                  <c:v>3.4000000000000002E-4</c:v>
                </c:pt>
                <c:pt idx="14631">
                  <c:v>4.4000000000000002E-4</c:v>
                </c:pt>
                <c:pt idx="14632">
                  <c:v>5.9999999999999995E-4</c:v>
                </c:pt>
                <c:pt idx="14633">
                  <c:v>5.9999999999999995E-4</c:v>
                </c:pt>
                <c:pt idx="14634">
                  <c:v>7.1000000000000002E-4</c:v>
                </c:pt>
                <c:pt idx="14635">
                  <c:v>8.0999999999999996E-4</c:v>
                </c:pt>
                <c:pt idx="14636">
                  <c:v>1.08E-3</c:v>
                </c:pt>
                <c:pt idx="14637">
                  <c:v>1.2899999999999999E-3</c:v>
                </c:pt>
                <c:pt idx="14638">
                  <c:v>1.39E-3</c:v>
                </c:pt>
                <c:pt idx="14639">
                  <c:v>1.6000000000000001E-3</c:v>
                </c:pt>
                <c:pt idx="14640">
                  <c:v>1.81E-3</c:v>
                </c:pt>
                <c:pt idx="14641">
                  <c:v>2.0799999999999998E-3</c:v>
                </c:pt>
                <c:pt idx="14642">
                  <c:v>2.3400000000000001E-3</c:v>
                </c:pt>
                <c:pt idx="14643">
                  <c:v>2.4499999999999999E-3</c:v>
                </c:pt>
                <c:pt idx="14644">
                  <c:v>2.7100000000000002E-3</c:v>
                </c:pt>
                <c:pt idx="14645">
                  <c:v>2.9199999999999999E-3</c:v>
                </c:pt>
                <c:pt idx="14646">
                  <c:v>3.1800000000000001E-3</c:v>
                </c:pt>
                <c:pt idx="14647">
                  <c:v>3.3400000000000001E-3</c:v>
                </c:pt>
                <c:pt idx="14648">
                  <c:v>3.5500000000000002E-3</c:v>
                </c:pt>
                <c:pt idx="14649">
                  <c:v>3.7599999999999999E-3</c:v>
                </c:pt>
                <c:pt idx="14650">
                  <c:v>3.9199999999999999E-3</c:v>
                </c:pt>
                <c:pt idx="14651">
                  <c:v>4.0299999999999997E-3</c:v>
                </c:pt>
                <c:pt idx="14652">
                  <c:v>4.1799999999999997E-3</c:v>
                </c:pt>
                <c:pt idx="14653">
                  <c:v>4.2399999999999998E-3</c:v>
                </c:pt>
                <c:pt idx="14654">
                  <c:v>4.4000000000000003E-3</c:v>
                </c:pt>
                <c:pt idx="14655">
                  <c:v>4.3400000000000001E-3</c:v>
                </c:pt>
                <c:pt idx="14656">
                  <c:v>4.4000000000000003E-3</c:v>
                </c:pt>
                <c:pt idx="14657">
                  <c:v>4.4000000000000003E-3</c:v>
                </c:pt>
                <c:pt idx="14658">
                  <c:v>4.3400000000000001E-3</c:v>
                </c:pt>
                <c:pt idx="14659">
                  <c:v>4.1799999999999997E-3</c:v>
                </c:pt>
                <c:pt idx="14660">
                  <c:v>4.0800000000000003E-3</c:v>
                </c:pt>
                <c:pt idx="14661">
                  <c:v>3.9699999999999996E-3</c:v>
                </c:pt>
                <c:pt idx="14662">
                  <c:v>3.82E-3</c:v>
                </c:pt>
                <c:pt idx="14663">
                  <c:v>3.6099999999999999E-3</c:v>
                </c:pt>
                <c:pt idx="14664">
                  <c:v>3.4499999999999999E-3</c:v>
                </c:pt>
                <c:pt idx="14665">
                  <c:v>3.1800000000000001E-3</c:v>
                </c:pt>
                <c:pt idx="14666">
                  <c:v>3.0300000000000001E-3</c:v>
                </c:pt>
                <c:pt idx="14667">
                  <c:v>2.7100000000000002E-3</c:v>
                </c:pt>
                <c:pt idx="14668">
                  <c:v>2.4499999999999999E-3</c:v>
                </c:pt>
                <c:pt idx="14669">
                  <c:v>2.2899999999999999E-3</c:v>
                </c:pt>
                <c:pt idx="14670">
                  <c:v>2.0200000000000001E-3</c:v>
                </c:pt>
                <c:pt idx="14671">
                  <c:v>1.8699999999999999E-3</c:v>
                </c:pt>
                <c:pt idx="14672">
                  <c:v>1.5499999999999999E-3</c:v>
                </c:pt>
                <c:pt idx="14673">
                  <c:v>1.4400000000000001E-3</c:v>
                </c:pt>
                <c:pt idx="14674">
                  <c:v>1.23E-3</c:v>
                </c:pt>
                <c:pt idx="14675">
                  <c:v>1.08E-3</c:v>
                </c:pt>
                <c:pt idx="14676">
                  <c:v>9.7000000000000005E-4</c:v>
                </c:pt>
                <c:pt idx="14677">
                  <c:v>7.6000000000000004E-4</c:v>
                </c:pt>
                <c:pt idx="14678">
                  <c:v>5.9999999999999995E-4</c:v>
                </c:pt>
                <c:pt idx="14679">
                  <c:v>4.4000000000000002E-4</c:v>
                </c:pt>
                <c:pt idx="14680">
                  <c:v>4.4000000000000002E-4</c:v>
                </c:pt>
                <c:pt idx="14681">
                  <c:v>3.4000000000000002E-4</c:v>
                </c:pt>
                <c:pt idx="14682">
                  <c:v>2.3000000000000001E-4</c:v>
                </c:pt>
                <c:pt idx="14683">
                  <c:v>1.2999999999999999E-4</c:v>
                </c:pt>
                <c:pt idx="14684">
                  <c:v>2.0000000000000002E-5</c:v>
                </c:pt>
                <c:pt idx="14685">
                  <c:v>6.9999999999999994E-5</c:v>
                </c:pt>
                <c:pt idx="14686">
                  <c:v>-1.3999999999999999E-4</c:v>
                </c:pt>
                <c:pt idx="14687">
                  <c:v>-1.3999999999999999E-4</c:v>
                </c:pt>
                <c:pt idx="14688">
                  <c:v>-2.4000000000000001E-4</c:v>
                </c:pt>
                <c:pt idx="14689">
                  <c:v>-4.0000000000000002E-4</c:v>
                </c:pt>
                <c:pt idx="14690">
                  <c:v>-4.4999999999999999E-4</c:v>
                </c:pt>
                <c:pt idx="14691">
                  <c:v>-5.5999999999999995E-4</c:v>
                </c:pt>
                <c:pt idx="14692">
                  <c:v>-8.1999999999999998E-4</c:v>
                </c:pt>
                <c:pt idx="14693">
                  <c:v>-8.7000000000000001E-4</c:v>
                </c:pt>
                <c:pt idx="14694">
                  <c:v>-1.0300000000000001E-3</c:v>
                </c:pt>
                <c:pt idx="14695">
                  <c:v>-1.3500000000000001E-3</c:v>
                </c:pt>
                <c:pt idx="14696">
                  <c:v>-1.4499999999999999E-3</c:v>
                </c:pt>
                <c:pt idx="14697">
                  <c:v>-1.7700000000000001E-3</c:v>
                </c:pt>
                <c:pt idx="14698">
                  <c:v>-2.0899999999999998E-3</c:v>
                </c:pt>
                <c:pt idx="14699">
                  <c:v>-2.2399999999999998E-3</c:v>
                </c:pt>
                <c:pt idx="14700">
                  <c:v>-2.5600000000000002E-3</c:v>
                </c:pt>
                <c:pt idx="14701">
                  <c:v>-2.8800000000000002E-3</c:v>
                </c:pt>
                <c:pt idx="14702">
                  <c:v>-3.0899999999999999E-3</c:v>
                </c:pt>
                <c:pt idx="14703">
                  <c:v>-3.5100000000000001E-3</c:v>
                </c:pt>
                <c:pt idx="14704">
                  <c:v>-3.7200000000000002E-3</c:v>
                </c:pt>
                <c:pt idx="14705">
                  <c:v>-4.0899999999999999E-3</c:v>
                </c:pt>
                <c:pt idx="14706">
                  <c:v>-4.3499999999999997E-3</c:v>
                </c:pt>
                <c:pt idx="14707">
                  <c:v>-4.7200000000000002E-3</c:v>
                </c:pt>
                <c:pt idx="14708">
                  <c:v>-5.0400000000000002E-3</c:v>
                </c:pt>
                <c:pt idx="14709">
                  <c:v>-5.3499999999999997E-3</c:v>
                </c:pt>
                <c:pt idx="14710">
                  <c:v>-5.6699999999999997E-3</c:v>
                </c:pt>
                <c:pt idx="14711">
                  <c:v>-5.9800000000000001E-3</c:v>
                </c:pt>
                <c:pt idx="14712">
                  <c:v>-6.2500000000000003E-3</c:v>
                </c:pt>
                <c:pt idx="14713">
                  <c:v>-6.5100000000000002E-3</c:v>
                </c:pt>
                <c:pt idx="14714">
                  <c:v>-6.8300000000000001E-3</c:v>
                </c:pt>
                <c:pt idx="14715">
                  <c:v>-7.0899999999999999E-3</c:v>
                </c:pt>
                <c:pt idx="14716">
                  <c:v>-7.1999999999999998E-3</c:v>
                </c:pt>
                <c:pt idx="14717">
                  <c:v>-7.4599999999999996E-3</c:v>
                </c:pt>
                <c:pt idx="14718">
                  <c:v>-7.6699999999999997E-3</c:v>
                </c:pt>
                <c:pt idx="14719">
                  <c:v>-7.8799999999999999E-3</c:v>
                </c:pt>
                <c:pt idx="14720">
                  <c:v>-7.9299999999999995E-3</c:v>
                </c:pt>
                <c:pt idx="14721">
                  <c:v>-8.09E-3</c:v>
                </c:pt>
                <c:pt idx="14722">
                  <c:v>-8.2000000000000007E-3</c:v>
                </c:pt>
                <c:pt idx="14723">
                  <c:v>-8.3599999999999994E-3</c:v>
                </c:pt>
                <c:pt idx="14724">
                  <c:v>-8.3000000000000001E-3</c:v>
                </c:pt>
                <c:pt idx="14725">
                  <c:v>-8.4600000000000005E-3</c:v>
                </c:pt>
                <c:pt idx="14726">
                  <c:v>-8.5100000000000002E-3</c:v>
                </c:pt>
                <c:pt idx="14727">
                  <c:v>-8.6199999999999992E-3</c:v>
                </c:pt>
                <c:pt idx="14728">
                  <c:v>-8.6199999999999992E-3</c:v>
                </c:pt>
                <c:pt idx="14729">
                  <c:v>-8.7799999999999996E-3</c:v>
                </c:pt>
                <c:pt idx="14730">
                  <c:v>-8.8299999999999993E-3</c:v>
                </c:pt>
                <c:pt idx="14731">
                  <c:v>-8.8299999999999993E-3</c:v>
                </c:pt>
                <c:pt idx="14732">
                  <c:v>-8.8299999999999993E-3</c:v>
                </c:pt>
                <c:pt idx="14733">
                  <c:v>-8.8299999999999993E-3</c:v>
                </c:pt>
                <c:pt idx="14734">
                  <c:v>-8.94E-3</c:v>
                </c:pt>
                <c:pt idx="14735">
                  <c:v>-8.94E-3</c:v>
                </c:pt>
                <c:pt idx="14736">
                  <c:v>-8.8299999999999993E-3</c:v>
                </c:pt>
                <c:pt idx="14737">
                  <c:v>-8.8800000000000007E-3</c:v>
                </c:pt>
                <c:pt idx="14738">
                  <c:v>-8.94E-3</c:v>
                </c:pt>
                <c:pt idx="14739">
                  <c:v>-8.94E-3</c:v>
                </c:pt>
                <c:pt idx="14740">
                  <c:v>-8.94E-3</c:v>
                </c:pt>
                <c:pt idx="14741">
                  <c:v>-8.8800000000000007E-3</c:v>
                </c:pt>
                <c:pt idx="14742">
                  <c:v>-8.8299999999999993E-3</c:v>
                </c:pt>
                <c:pt idx="14743">
                  <c:v>-8.7200000000000003E-3</c:v>
                </c:pt>
                <c:pt idx="14744">
                  <c:v>-8.6700000000000006E-3</c:v>
                </c:pt>
                <c:pt idx="14745">
                  <c:v>-8.6199999999999992E-3</c:v>
                </c:pt>
                <c:pt idx="14746">
                  <c:v>-8.6199999999999992E-3</c:v>
                </c:pt>
                <c:pt idx="14747">
                  <c:v>-8.5100000000000002E-3</c:v>
                </c:pt>
                <c:pt idx="14748">
                  <c:v>-8.4600000000000005E-3</c:v>
                </c:pt>
                <c:pt idx="14749">
                  <c:v>-8.3000000000000001E-3</c:v>
                </c:pt>
                <c:pt idx="14750">
                  <c:v>-8.09E-3</c:v>
                </c:pt>
                <c:pt idx="14751">
                  <c:v>-7.9900000000000006E-3</c:v>
                </c:pt>
                <c:pt idx="14752">
                  <c:v>-7.8300000000000002E-3</c:v>
                </c:pt>
                <c:pt idx="14753">
                  <c:v>-7.62E-3</c:v>
                </c:pt>
                <c:pt idx="14754">
                  <c:v>-7.4599999999999996E-3</c:v>
                </c:pt>
                <c:pt idx="14755">
                  <c:v>-7.1999999999999998E-3</c:v>
                </c:pt>
                <c:pt idx="14756">
                  <c:v>-6.9300000000000004E-3</c:v>
                </c:pt>
                <c:pt idx="14757">
                  <c:v>-6.7799999999999996E-3</c:v>
                </c:pt>
                <c:pt idx="14758">
                  <c:v>-6.62E-3</c:v>
                </c:pt>
                <c:pt idx="14759">
                  <c:v>-6.3E-3</c:v>
                </c:pt>
                <c:pt idx="14760">
                  <c:v>-5.9300000000000004E-3</c:v>
                </c:pt>
                <c:pt idx="14761">
                  <c:v>-5.7200000000000003E-3</c:v>
                </c:pt>
                <c:pt idx="14762">
                  <c:v>-5.5100000000000001E-3</c:v>
                </c:pt>
                <c:pt idx="14763">
                  <c:v>-5.1900000000000002E-3</c:v>
                </c:pt>
                <c:pt idx="14764">
                  <c:v>-4.8799999999999998E-3</c:v>
                </c:pt>
                <c:pt idx="14765">
                  <c:v>-4.5599999999999998E-3</c:v>
                </c:pt>
                <c:pt idx="14766">
                  <c:v>-4.3E-3</c:v>
                </c:pt>
                <c:pt idx="14767">
                  <c:v>-4.0400000000000002E-3</c:v>
                </c:pt>
                <c:pt idx="14768">
                  <c:v>-3.7200000000000002E-3</c:v>
                </c:pt>
                <c:pt idx="14769">
                  <c:v>-3.5599999999999998E-3</c:v>
                </c:pt>
                <c:pt idx="14770">
                  <c:v>-3.2399999999999998E-3</c:v>
                </c:pt>
                <c:pt idx="14771">
                  <c:v>-2.8800000000000002E-3</c:v>
                </c:pt>
                <c:pt idx="14772">
                  <c:v>-2.7200000000000002E-3</c:v>
                </c:pt>
                <c:pt idx="14773">
                  <c:v>-2.4499999999999999E-3</c:v>
                </c:pt>
                <c:pt idx="14774">
                  <c:v>-2.2399999999999998E-3</c:v>
                </c:pt>
                <c:pt idx="14775">
                  <c:v>-2.0300000000000001E-3</c:v>
                </c:pt>
                <c:pt idx="14776">
                  <c:v>-1.82E-3</c:v>
                </c:pt>
                <c:pt idx="14777">
                  <c:v>-1.7700000000000001E-3</c:v>
                </c:pt>
                <c:pt idx="14778">
                  <c:v>-1.6100000000000001E-3</c:v>
                </c:pt>
                <c:pt idx="14779">
                  <c:v>-1.56E-3</c:v>
                </c:pt>
                <c:pt idx="14780">
                  <c:v>-1.4E-3</c:v>
                </c:pt>
                <c:pt idx="14781">
                  <c:v>-1.24E-3</c:v>
                </c:pt>
                <c:pt idx="14782">
                  <c:v>-1.1900000000000001E-3</c:v>
                </c:pt>
                <c:pt idx="14783">
                  <c:v>-1.14E-3</c:v>
                </c:pt>
                <c:pt idx="14784">
                  <c:v>-1.14E-3</c:v>
                </c:pt>
                <c:pt idx="14785">
                  <c:v>-1.24E-3</c:v>
                </c:pt>
                <c:pt idx="14786">
                  <c:v>-1.14E-3</c:v>
                </c:pt>
                <c:pt idx="14787">
                  <c:v>-1.2999999999999999E-3</c:v>
                </c:pt>
                <c:pt idx="14788">
                  <c:v>-1.24E-3</c:v>
                </c:pt>
                <c:pt idx="14789">
                  <c:v>-1.3500000000000001E-3</c:v>
                </c:pt>
                <c:pt idx="14790">
                  <c:v>-1.5100000000000001E-3</c:v>
                </c:pt>
                <c:pt idx="14791">
                  <c:v>-1.66E-3</c:v>
                </c:pt>
                <c:pt idx="14792">
                  <c:v>-1.72E-3</c:v>
                </c:pt>
                <c:pt idx="14793">
                  <c:v>-1.9300000000000001E-3</c:v>
                </c:pt>
                <c:pt idx="14794">
                  <c:v>-2.0300000000000001E-3</c:v>
                </c:pt>
                <c:pt idx="14795">
                  <c:v>-2.3E-3</c:v>
                </c:pt>
                <c:pt idx="14796">
                  <c:v>-2.3999999999999998E-3</c:v>
                </c:pt>
                <c:pt idx="14797">
                  <c:v>-2.5600000000000002E-3</c:v>
                </c:pt>
                <c:pt idx="14798">
                  <c:v>-2.7699999999999999E-3</c:v>
                </c:pt>
                <c:pt idx="14799">
                  <c:v>-3.0300000000000001E-3</c:v>
                </c:pt>
                <c:pt idx="14800">
                  <c:v>-3.1900000000000001E-3</c:v>
                </c:pt>
                <c:pt idx="14801">
                  <c:v>-3.3999999999999998E-3</c:v>
                </c:pt>
                <c:pt idx="14802">
                  <c:v>-3.5599999999999998E-3</c:v>
                </c:pt>
                <c:pt idx="14803">
                  <c:v>-3.8800000000000002E-3</c:v>
                </c:pt>
                <c:pt idx="14804">
                  <c:v>-4.0400000000000002E-3</c:v>
                </c:pt>
                <c:pt idx="14805">
                  <c:v>-4.2500000000000003E-3</c:v>
                </c:pt>
                <c:pt idx="14806">
                  <c:v>-4.4000000000000003E-3</c:v>
                </c:pt>
                <c:pt idx="14807">
                  <c:v>-4.6100000000000004E-3</c:v>
                </c:pt>
                <c:pt idx="14808">
                  <c:v>-4.7200000000000002E-3</c:v>
                </c:pt>
                <c:pt idx="14809">
                  <c:v>-5.0400000000000002E-3</c:v>
                </c:pt>
                <c:pt idx="14810">
                  <c:v>-5.0899999999999999E-3</c:v>
                </c:pt>
                <c:pt idx="14811">
                  <c:v>-5.3499999999999997E-3</c:v>
                </c:pt>
                <c:pt idx="14812">
                  <c:v>-5.5100000000000001E-3</c:v>
                </c:pt>
                <c:pt idx="14813">
                  <c:v>-5.62E-3</c:v>
                </c:pt>
                <c:pt idx="14814">
                  <c:v>-5.77E-3</c:v>
                </c:pt>
                <c:pt idx="14815">
                  <c:v>-5.8799999999999998E-3</c:v>
                </c:pt>
                <c:pt idx="14816">
                  <c:v>-6.0400000000000002E-3</c:v>
                </c:pt>
                <c:pt idx="14817">
                  <c:v>-6.1999999999999998E-3</c:v>
                </c:pt>
                <c:pt idx="14818">
                  <c:v>-6.3499999999999997E-3</c:v>
                </c:pt>
                <c:pt idx="14819">
                  <c:v>-6.5599999999999999E-3</c:v>
                </c:pt>
                <c:pt idx="14820">
                  <c:v>-6.62E-3</c:v>
                </c:pt>
                <c:pt idx="14821">
                  <c:v>-6.7799999999999996E-3</c:v>
                </c:pt>
                <c:pt idx="14822">
                  <c:v>-6.8799999999999998E-3</c:v>
                </c:pt>
                <c:pt idx="14823">
                  <c:v>-7.1399999999999996E-3</c:v>
                </c:pt>
                <c:pt idx="14824">
                  <c:v>-7.1999999999999998E-3</c:v>
                </c:pt>
                <c:pt idx="14825">
                  <c:v>-7.4599999999999996E-3</c:v>
                </c:pt>
                <c:pt idx="14826">
                  <c:v>-7.62E-3</c:v>
                </c:pt>
                <c:pt idx="14827">
                  <c:v>-7.7200000000000003E-3</c:v>
                </c:pt>
                <c:pt idx="14828">
                  <c:v>-7.9900000000000006E-3</c:v>
                </c:pt>
                <c:pt idx="14829">
                  <c:v>-8.2000000000000007E-3</c:v>
                </c:pt>
                <c:pt idx="14830">
                  <c:v>-8.4100000000000008E-3</c:v>
                </c:pt>
                <c:pt idx="14831">
                  <c:v>-8.6700000000000006E-3</c:v>
                </c:pt>
                <c:pt idx="14832">
                  <c:v>-8.94E-3</c:v>
                </c:pt>
                <c:pt idx="14833">
                  <c:v>-9.1999999999999998E-3</c:v>
                </c:pt>
                <c:pt idx="14834">
                  <c:v>-9.4599999999999997E-3</c:v>
                </c:pt>
                <c:pt idx="14835">
                  <c:v>-9.6200000000000001E-3</c:v>
                </c:pt>
                <c:pt idx="14836">
                  <c:v>-9.8300000000000002E-3</c:v>
                </c:pt>
                <c:pt idx="14837">
                  <c:v>-1.0149999999999999E-2</c:v>
                </c:pt>
                <c:pt idx="14838">
                  <c:v>-1.0359999999999999E-2</c:v>
                </c:pt>
                <c:pt idx="14839">
                  <c:v>-1.052E-2</c:v>
                </c:pt>
                <c:pt idx="14840">
                  <c:v>-1.0670000000000001E-2</c:v>
                </c:pt>
                <c:pt idx="14841">
                  <c:v>-1.078E-2</c:v>
                </c:pt>
                <c:pt idx="14842">
                  <c:v>-1.099E-2</c:v>
                </c:pt>
                <c:pt idx="14843">
                  <c:v>-1.11E-2</c:v>
                </c:pt>
                <c:pt idx="14844">
                  <c:v>-1.115E-2</c:v>
                </c:pt>
                <c:pt idx="14845">
                  <c:v>-1.115E-2</c:v>
                </c:pt>
                <c:pt idx="14846">
                  <c:v>-1.11E-2</c:v>
                </c:pt>
                <c:pt idx="14847">
                  <c:v>-1.11E-2</c:v>
                </c:pt>
                <c:pt idx="14848">
                  <c:v>-1.094E-2</c:v>
                </c:pt>
                <c:pt idx="14849">
                  <c:v>-1.089E-2</c:v>
                </c:pt>
                <c:pt idx="14850">
                  <c:v>-1.057E-2</c:v>
                </c:pt>
                <c:pt idx="14851">
                  <c:v>-1.0359999999999999E-2</c:v>
                </c:pt>
                <c:pt idx="14852">
                  <c:v>-9.9900000000000006E-3</c:v>
                </c:pt>
                <c:pt idx="14853">
                  <c:v>-9.6699999999999998E-3</c:v>
                </c:pt>
                <c:pt idx="14854">
                  <c:v>-9.2999999999999992E-3</c:v>
                </c:pt>
                <c:pt idx="14855">
                  <c:v>-8.7200000000000003E-3</c:v>
                </c:pt>
                <c:pt idx="14856">
                  <c:v>-8.3000000000000001E-3</c:v>
                </c:pt>
                <c:pt idx="14857">
                  <c:v>-7.7200000000000003E-3</c:v>
                </c:pt>
                <c:pt idx="14858">
                  <c:v>-7.0899999999999999E-3</c:v>
                </c:pt>
                <c:pt idx="14859">
                  <c:v>-6.5100000000000002E-3</c:v>
                </c:pt>
                <c:pt idx="14860">
                  <c:v>-5.77E-3</c:v>
                </c:pt>
                <c:pt idx="14861">
                  <c:v>-5.1399999999999996E-3</c:v>
                </c:pt>
                <c:pt idx="14862">
                  <c:v>-4.5100000000000001E-3</c:v>
                </c:pt>
                <c:pt idx="14863">
                  <c:v>-3.7699999999999999E-3</c:v>
                </c:pt>
                <c:pt idx="14864">
                  <c:v>-3.14E-3</c:v>
                </c:pt>
                <c:pt idx="14865">
                  <c:v>-2.4499999999999999E-3</c:v>
                </c:pt>
                <c:pt idx="14866">
                  <c:v>-1.7700000000000001E-3</c:v>
                </c:pt>
                <c:pt idx="14867">
                  <c:v>-1.14E-3</c:v>
                </c:pt>
                <c:pt idx="14868">
                  <c:v>-4.0000000000000002E-4</c:v>
                </c:pt>
                <c:pt idx="14869">
                  <c:v>1.8000000000000001E-4</c:v>
                </c:pt>
                <c:pt idx="14870">
                  <c:v>7.1000000000000002E-4</c:v>
                </c:pt>
                <c:pt idx="14871">
                  <c:v>1.2899999999999999E-3</c:v>
                </c:pt>
                <c:pt idx="14872">
                  <c:v>1.81E-3</c:v>
                </c:pt>
                <c:pt idx="14873">
                  <c:v>2.2399999999999998E-3</c:v>
                </c:pt>
                <c:pt idx="14874">
                  <c:v>2.7100000000000002E-3</c:v>
                </c:pt>
                <c:pt idx="14875">
                  <c:v>3.0300000000000001E-3</c:v>
                </c:pt>
                <c:pt idx="14876">
                  <c:v>3.29E-3</c:v>
                </c:pt>
                <c:pt idx="14877">
                  <c:v>3.5000000000000001E-3</c:v>
                </c:pt>
                <c:pt idx="14878">
                  <c:v>3.82E-3</c:v>
                </c:pt>
                <c:pt idx="14879">
                  <c:v>3.9199999999999999E-3</c:v>
                </c:pt>
                <c:pt idx="14880">
                  <c:v>3.9199999999999999E-3</c:v>
                </c:pt>
                <c:pt idx="14881">
                  <c:v>3.9699999999999996E-3</c:v>
                </c:pt>
                <c:pt idx="14882">
                  <c:v>3.9699999999999996E-3</c:v>
                </c:pt>
                <c:pt idx="14883">
                  <c:v>3.8700000000000002E-3</c:v>
                </c:pt>
                <c:pt idx="14884">
                  <c:v>3.7100000000000002E-3</c:v>
                </c:pt>
                <c:pt idx="14885">
                  <c:v>3.5000000000000001E-3</c:v>
                </c:pt>
                <c:pt idx="14886">
                  <c:v>3.1800000000000001E-3</c:v>
                </c:pt>
                <c:pt idx="14887">
                  <c:v>2.97E-3</c:v>
                </c:pt>
                <c:pt idx="14888">
                  <c:v>2.7100000000000002E-3</c:v>
                </c:pt>
                <c:pt idx="14889">
                  <c:v>2.2399999999999998E-3</c:v>
                </c:pt>
                <c:pt idx="14890">
                  <c:v>1.8699999999999999E-3</c:v>
                </c:pt>
                <c:pt idx="14891">
                  <c:v>1.39E-3</c:v>
                </c:pt>
                <c:pt idx="14892">
                  <c:v>1.0200000000000001E-3</c:v>
                </c:pt>
                <c:pt idx="14893">
                  <c:v>5.5000000000000003E-4</c:v>
                </c:pt>
                <c:pt idx="14894">
                  <c:v>1.2999999999999999E-4</c:v>
                </c:pt>
                <c:pt idx="14895">
                  <c:v>-3.5E-4</c:v>
                </c:pt>
                <c:pt idx="14896">
                  <c:v>-8.1999999999999998E-4</c:v>
                </c:pt>
                <c:pt idx="14897">
                  <c:v>-1.24E-3</c:v>
                </c:pt>
                <c:pt idx="14898">
                  <c:v>-1.66E-3</c:v>
                </c:pt>
                <c:pt idx="14899">
                  <c:v>-2.1900000000000001E-3</c:v>
                </c:pt>
                <c:pt idx="14900">
                  <c:v>-2.6700000000000001E-3</c:v>
                </c:pt>
                <c:pt idx="14901">
                  <c:v>-3.0300000000000001E-3</c:v>
                </c:pt>
                <c:pt idx="14902">
                  <c:v>-3.3500000000000001E-3</c:v>
                </c:pt>
                <c:pt idx="14903">
                  <c:v>-3.6700000000000001E-3</c:v>
                </c:pt>
                <c:pt idx="14904">
                  <c:v>-3.98E-3</c:v>
                </c:pt>
                <c:pt idx="14905">
                  <c:v>-4.3E-3</c:v>
                </c:pt>
                <c:pt idx="14906">
                  <c:v>-4.6100000000000004E-3</c:v>
                </c:pt>
                <c:pt idx="14907">
                  <c:v>-4.8300000000000001E-3</c:v>
                </c:pt>
                <c:pt idx="14908">
                  <c:v>-4.9300000000000004E-3</c:v>
                </c:pt>
                <c:pt idx="14909">
                  <c:v>-5.0899999999999999E-3</c:v>
                </c:pt>
                <c:pt idx="14910">
                  <c:v>-5.3E-3</c:v>
                </c:pt>
                <c:pt idx="14911">
                  <c:v>-5.3E-3</c:v>
                </c:pt>
                <c:pt idx="14912">
                  <c:v>-5.3E-3</c:v>
                </c:pt>
                <c:pt idx="14913">
                  <c:v>-5.4099999999999999E-3</c:v>
                </c:pt>
                <c:pt idx="14914">
                  <c:v>-5.2500000000000003E-3</c:v>
                </c:pt>
                <c:pt idx="14915">
                  <c:v>-5.3E-3</c:v>
                </c:pt>
                <c:pt idx="14916">
                  <c:v>-5.1399999999999996E-3</c:v>
                </c:pt>
                <c:pt idx="14917">
                  <c:v>-5.0899999999999999E-3</c:v>
                </c:pt>
                <c:pt idx="14918">
                  <c:v>-4.8799999999999998E-3</c:v>
                </c:pt>
                <c:pt idx="14919">
                  <c:v>-4.7200000000000002E-3</c:v>
                </c:pt>
                <c:pt idx="14920">
                  <c:v>-4.5100000000000001E-3</c:v>
                </c:pt>
                <c:pt idx="14921">
                  <c:v>-4.3E-3</c:v>
                </c:pt>
                <c:pt idx="14922">
                  <c:v>-4.0899999999999999E-3</c:v>
                </c:pt>
                <c:pt idx="14923">
                  <c:v>-3.82E-3</c:v>
                </c:pt>
                <c:pt idx="14924">
                  <c:v>-3.5100000000000001E-3</c:v>
                </c:pt>
                <c:pt idx="14925">
                  <c:v>-3.3E-3</c:v>
                </c:pt>
                <c:pt idx="14926">
                  <c:v>-2.9299999999999999E-3</c:v>
                </c:pt>
                <c:pt idx="14927">
                  <c:v>-2.7200000000000002E-3</c:v>
                </c:pt>
                <c:pt idx="14928">
                  <c:v>-2.3999999999999998E-3</c:v>
                </c:pt>
                <c:pt idx="14929">
                  <c:v>-2.0899999999999998E-3</c:v>
                </c:pt>
                <c:pt idx="14930">
                  <c:v>-1.7700000000000001E-3</c:v>
                </c:pt>
                <c:pt idx="14931">
                  <c:v>-1.5100000000000001E-3</c:v>
                </c:pt>
                <c:pt idx="14932">
                  <c:v>-1.24E-3</c:v>
                </c:pt>
                <c:pt idx="14933">
                  <c:v>-9.3000000000000005E-4</c:v>
                </c:pt>
                <c:pt idx="14934">
                  <c:v>-7.6999999999999996E-4</c:v>
                </c:pt>
                <c:pt idx="14935">
                  <c:v>-5.5999999999999995E-4</c:v>
                </c:pt>
                <c:pt idx="14936">
                  <c:v>-2.4000000000000001E-4</c:v>
                </c:pt>
                <c:pt idx="14937">
                  <c:v>-1.3999999999999999E-4</c:v>
                </c:pt>
                <c:pt idx="14938">
                  <c:v>1.8000000000000001E-4</c:v>
                </c:pt>
                <c:pt idx="14939">
                  <c:v>2.9E-4</c:v>
                </c:pt>
                <c:pt idx="14940">
                  <c:v>4.4000000000000002E-4</c:v>
                </c:pt>
                <c:pt idx="14941">
                  <c:v>5.5000000000000003E-4</c:v>
                </c:pt>
                <c:pt idx="14942">
                  <c:v>5.9999999999999995E-4</c:v>
                </c:pt>
                <c:pt idx="14943">
                  <c:v>7.6000000000000004E-4</c:v>
                </c:pt>
                <c:pt idx="14944">
                  <c:v>8.0999999999999996E-4</c:v>
                </c:pt>
                <c:pt idx="14945">
                  <c:v>8.7000000000000001E-4</c:v>
                </c:pt>
                <c:pt idx="14946">
                  <c:v>8.7000000000000001E-4</c:v>
                </c:pt>
                <c:pt idx="14947">
                  <c:v>8.7000000000000001E-4</c:v>
                </c:pt>
                <c:pt idx="14948">
                  <c:v>9.7000000000000005E-4</c:v>
                </c:pt>
                <c:pt idx="14949">
                  <c:v>8.0999999999999996E-4</c:v>
                </c:pt>
                <c:pt idx="14950">
                  <c:v>7.6000000000000004E-4</c:v>
                </c:pt>
                <c:pt idx="14951">
                  <c:v>6.4999999999999997E-4</c:v>
                </c:pt>
                <c:pt idx="14952">
                  <c:v>5.9999999999999995E-4</c:v>
                </c:pt>
                <c:pt idx="14953">
                  <c:v>5.0000000000000001E-4</c:v>
                </c:pt>
                <c:pt idx="14954">
                  <c:v>4.4000000000000002E-4</c:v>
                </c:pt>
                <c:pt idx="14955">
                  <c:v>3.4000000000000002E-4</c:v>
                </c:pt>
                <c:pt idx="14956">
                  <c:v>1.2999999999999999E-4</c:v>
                </c:pt>
                <c:pt idx="14957">
                  <c:v>-8.0000000000000007E-5</c:v>
                </c:pt>
                <c:pt idx="14958">
                  <c:v>-2.9E-4</c:v>
                </c:pt>
                <c:pt idx="14959">
                  <c:v>-4.0000000000000002E-4</c:v>
                </c:pt>
                <c:pt idx="14960">
                  <c:v>-7.2000000000000005E-4</c:v>
                </c:pt>
                <c:pt idx="14961">
                  <c:v>-8.1999999999999998E-4</c:v>
                </c:pt>
                <c:pt idx="14962">
                  <c:v>-1.08E-3</c:v>
                </c:pt>
                <c:pt idx="14963">
                  <c:v>-1.3500000000000001E-3</c:v>
                </c:pt>
                <c:pt idx="14964">
                  <c:v>-1.56E-3</c:v>
                </c:pt>
                <c:pt idx="14965">
                  <c:v>-1.82E-3</c:v>
                </c:pt>
                <c:pt idx="14966">
                  <c:v>-2.0300000000000001E-3</c:v>
                </c:pt>
                <c:pt idx="14967">
                  <c:v>-2.3500000000000001E-3</c:v>
                </c:pt>
                <c:pt idx="14968">
                  <c:v>-2.5100000000000001E-3</c:v>
                </c:pt>
                <c:pt idx="14969">
                  <c:v>-2.7200000000000002E-3</c:v>
                </c:pt>
                <c:pt idx="14970">
                  <c:v>-2.98E-3</c:v>
                </c:pt>
                <c:pt idx="14971">
                  <c:v>-3.1900000000000001E-3</c:v>
                </c:pt>
                <c:pt idx="14972">
                  <c:v>-3.3999999999999998E-3</c:v>
                </c:pt>
                <c:pt idx="14973">
                  <c:v>-3.6700000000000001E-3</c:v>
                </c:pt>
                <c:pt idx="14974">
                  <c:v>-3.8800000000000002E-3</c:v>
                </c:pt>
                <c:pt idx="14975">
                  <c:v>-4.0400000000000002E-3</c:v>
                </c:pt>
                <c:pt idx="14976">
                  <c:v>-4.1900000000000001E-3</c:v>
                </c:pt>
                <c:pt idx="14977">
                  <c:v>-4.3499999999999997E-3</c:v>
                </c:pt>
                <c:pt idx="14978">
                  <c:v>-4.3499999999999997E-3</c:v>
                </c:pt>
                <c:pt idx="14979">
                  <c:v>-4.5100000000000001E-3</c:v>
                </c:pt>
                <c:pt idx="14980">
                  <c:v>-4.6100000000000004E-3</c:v>
                </c:pt>
                <c:pt idx="14981">
                  <c:v>-4.7200000000000002E-3</c:v>
                </c:pt>
                <c:pt idx="14982">
                  <c:v>-4.5599999999999998E-3</c:v>
                </c:pt>
                <c:pt idx="14983">
                  <c:v>-4.6100000000000004E-3</c:v>
                </c:pt>
                <c:pt idx="14984">
                  <c:v>-4.5100000000000001E-3</c:v>
                </c:pt>
                <c:pt idx="14985">
                  <c:v>-4.4600000000000004E-3</c:v>
                </c:pt>
                <c:pt idx="14986">
                  <c:v>-4.3499999999999997E-3</c:v>
                </c:pt>
                <c:pt idx="14987">
                  <c:v>-4.1900000000000001E-3</c:v>
                </c:pt>
                <c:pt idx="14988">
                  <c:v>-3.98E-3</c:v>
                </c:pt>
                <c:pt idx="14989">
                  <c:v>-3.7699999999999999E-3</c:v>
                </c:pt>
                <c:pt idx="14990">
                  <c:v>-3.6099999999999999E-3</c:v>
                </c:pt>
                <c:pt idx="14991">
                  <c:v>-3.3999999999999998E-3</c:v>
                </c:pt>
                <c:pt idx="14992">
                  <c:v>-3.1900000000000001E-3</c:v>
                </c:pt>
                <c:pt idx="14993">
                  <c:v>-2.9299999999999999E-3</c:v>
                </c:pt>
                <c:pt idx="14994">
                  <c:v>-2.6700000000000001E-3</c:v>
                </c:pt>
                <c:pt idx="14995">
                  <c:v>-2.5100000000000001E-3</c:v>
                </c:pt>
                <c:pt idx="14996">
                  <c:v>-2.14E-3</c:v>
                </c:pt>
                <c:pt idx="14997">
                  <c:v>-1.98E-3</c:v>
                </c:pt>
                <c:pt idx="14998">
                  <c:v>-1.66E-3</c:v>
                </c:pt>
                <c:pt idx="14999">
                  <c:v>-1.4499999999999999E-3</c:v>
                </c:pt>
                <c:pt idx="15000">
                  <c:v>-1.14E-3</c:v>
                </c:pt>
                <c:pt idx="15001">
                  <c:v>-9.3000000000000005E-4</c:v>
                </c:pt>
                <c:pt idx="15002">
                  <c:v>-7.2000000000000005E-4</c:v>
                </c:pt>
                <c:pt idx="15003">
                  <c:v>-5.5999999999999995E-4</c:v>
                </c:pt>
                <c:pt idx="15004">
                  <c:v>-4.0000000000000002E-4</c:v>
                </c:pt>
                <c:pt idx="15005">
                  <c:v>-2.9E-4</c:v>
                </c:pt>
                <c:pt idx="15006">
                  <c:v>-1.9000000000000001E-4</c:v>
                </c:pt>
                <c:pt idx="15007">
                  <c:v>-1.9000000000000001E-4</c:v>
                </c:pt>
                <c:pt idx="15008">
                  <c:v>-8.0000000000000007E-5</c:v>
                </c:pt>
                <c:pt idx="15009">
                  <c:v>2.0000000000000002E-5</c:v>
                </c:pt>
                <c:pt idx="15010">
                  <c:v>-8.0000000000000007E-5</c:v>
                </c:pt>
                <c:pt idx="15011">
                  <c:v>-2.4000000000000001E-4</c:v>
                </c:pt>
                <c:pt idx="15012">
                  <c:v>-2.9E-4</c:v>
                </c:pt>
                <c:pt idx="15013">
                  <c:v>-6.0999999999999997E-4</c:v>
                </c:pt>
                <c:pt idx="15014">
                  <c:v>-7.6999999999999996E-4</c:v>
                </c:pt>
                <c:pt idx="15015">
                  <c:v>-9.7999999999999997E-4</c:v>
                </c:pt>
                <c:pt idx="15016">
                  <c:v>-1.24E-3</c:v>
                </c:pt>
                <c:pt idx="15017">
                  <c:v>-1.56E-3</c:v>
                </c:pt>
                <c:pt idx="15018">
                  <c:v>-1.8699999999999999E-3</c:v>
                </c:pt>
                <c:pt idx="15019">
                  <c:v>-2.3500000000000001E-3</c:v>
                </c:pt>
                <c:pt idx="15020">
                  <c:v>-2.6700000000000001E-3</c:v>
                </c:pt>
                <c:pt idx="15021">
                  <c:v>-3.14E-3</c:v>
                </c:pt>
                <c:pt idx="15022">
                  <c:v>-3.5599999999999998E-3</c:v>
                </c:pt>
                <c:pt idx="15023">
                  <c:v>-4.0899999999999999E-3</c:v>
                </c:pt>
                <c:pt idx="15024">
                  <c:v>-4.4600000000000004E-3</c:v>
                </c:pt>
                <c:pt idx="15025">
                  <c:v>-4.9800000000000001E-3</c:v>
                </c:pt>
                <c:pt idx="15026">
                  <c:v>-5.4599999999999996E-3</c:v>
                </c:pt>
                <c:pt idx="15027">
                  <c:v>-5.9300000000000004E-3</c:v>
                </c:pt>
                <c:pt idx="15028">
                  <c:v>-6.4099999999999999E-3</c:v>
                </c:pt>
                <c:pt idx="15029">
                  <c:v>-6.9300000000000004E-3</c:v>
                </c:pt>
                <c:pt idx="15030">
                  <c:v>-7.3000000000000001E-3</c:v>
                </c:pt>
                <c:pt idx="15031">
                  <c:v>-7.7799999999999996E-3</c:v>
                </c:pt>
                <c:pt idx="15032">
                  <c:v>-8.2500000000000004E-3</c:v>
                </c:pt>
                <c:pt idx="15033">
                  <c:v>-8.7799999999999996E-3</c:v>
                </c:pt>
                <c:pt idx="15034">
                  <c:v>-9.0900000000000009E-3</c:v>
                </c:pt>
                <c:pt idx="15035">
                  <c:v>-9.4599999999999997E-3</c:v>
                </c:pt>
                <c:pt idx="15036">
                  <c:v>-9.7800000000000005E-3</c:v>
                </c:pt>
                <c:pt idx="15037">
                  <c:v>-1.0200000000000001E-2</c:v>
                </c:pt>
                <c:pt idx="15038">
                  <c:v>-1.0410000000000001E-2</c:v>
                </c:pt>
                <c:pt idx="15039">
                  <c:v>-1.073E-2</c:v>
                </c:pt>
                <c:pt idx="15040">
                  <c:v>-1.1039999999999999E-2</c:v>
                </c:pt>
                <c:pt idx="15041">
                  <c:v>-1.12E-2</c:v>
                </c:pt>
                <c:pt idx="15042">
                  <c:v>-1.141E-2</c:v>
                </c:pt>
                <c:pt idx="15043">
                  <c:v>-1.1520000000000001E-2</c:v>
                </c:pt>
                <c:pt idx="15044">
                  <c:v>-1.162E-2</c:v>
                </c:pt>
                <c:pt idx="15045">
                  <c:v>-1.1780000000000001E-2</c:v>
                </c:pt>
                <c:pt idx="15046">
                  <c:v>-1.1679999999999999E-2</c:v>
                </c:pt>
                <c:pt idx="15047">
                  <c:v>-1.1780000000000001E-2</c:v>
                </c:pt>
                <c:pt idx="15048">
                  <c:v>-1.162E-2</c:v>
                </c:pt>
                <c:pt idx="15049">
                  <c:v>-1.157E-2</c:v>
                </c:pt>
                <c:pt idx="15050">
                  <c:v>-1.1469999999999999E-2</c:v>
                </c:pt>
                <c:pt idx="15051">
                  <c:v>-1.1310000000000001E-2</c:v>
                </c:pt>
                <c:pt idx="15052">
                  <c:v>-1.11E-2</c:v>
                </c:pt>
                <c:pt idx="15053">
                  <c:v>-1.094E-2</c:v>
                </c:pt>
                <c:pt idx="15054">
                  <c:v>-1.0619999999999999E-2</c:v>
                </c:pt>
                <c:pt idx="15055">
                  <c:v>-1.0410000000000001E-2</c:v>
                </c:pt>
                <c:pt idx="15056">
                  <c:v>-1.004E-2</c:v>
                </c:pt>
                <c:pt idx="15057">
                  <c:v>-9.7800000000000005E-3</c:v>
                </c:pt>
                <c:pt idx="15058">
                  <c:v>-9.3600000000000003E-3</c:v>
                </c:pt>
                <c:pt idx="15059">
                  <c:v>-9.0900000000000009E-3</c:v>
                </c:pt>
                <c:pt idx="15060">
                  <c:v>-8.6199999999999992E-3</c:v>
                </c:pt>
                <c:pt idx="15061">
                  <c:v>-8.2000000000000007E-3</c:v>
                </c:pt>
                <c:pt idx="15062">
                  <c:v>-7.8300000000000002E-3</c:v>
                </c:pt>
                <c:pt idx="15063">
                  <c:v>-7.5100000000000002E-3</c:v>
                </c:pt>
                <c:pt idx="15064">
                  <c:v>-6.9899999999999997E-3</c:v>
                </c:pt>
                <c:pt idx="15065">
                  <c:v>-6.62E-3</c:v>
                </c:pt>
                <c:pt idx="15066">
                  <c:v>-6.1399999999999996E-3</c:v>
                </c:pt>
                <c:pt idx="15067">
                  <c:v>-5.8300000000000001E-3</c:v>
                </c:pt>
                <c:pt idx="15068">
                  <c:v>-5.3499999999999997E-3</c:v>
                </c:pt>
                <c:pt idx="15069">
                  <c:v>-4.9300000000000004E-3</c:v>
                </c:pt>
                <c:pt idx="15070">
                  <c:v>-4.6699999999999997E-3</c:v>
                </c:pt>
                <c:pt idx="15071">
                  <c:v>-4.3E-3</c:v>
                </c:pt>
                <c:pt idx="15072">
                  <c:v>-4.0400000000000002E-3</c:v>
                </c:pt>
                <c:pt idx="15073">
                  <c:v>-3.6700000000000001E-3</c:v>
                </c:pt>
                <c:pt idx="15074">
                  <c:v>-3.3500000000000001E-3</c:v>
                </c:pt>
                <c:pt idx="15075">
                  <c:v>-3.14E-3</c:v>
                </c:pt>
                <c:pt idx="15076">
                  <c:v>-2.82E-3</c:v>
                </c:pt>
                <c:pt idx="15077">
                  <c:v>-2.6099999999999999E-3</c:v>
                </c:pt>
                <c:pt idx="15078">
                  <c:v>-2.3500000000000001E-3</c:v>
                </c:pt>
                <c:pt idx="15079">
                  <c:v>-2.14E-3</c:v>
                </c:pt>
                <c:pt idx="15080">
                  <c:v>-1.9300000000000001E-3</c:v>
                </c:pt>
                <c:pt idx="15081">
                  <c:v>-1.82E-3</c:v>
                </c:pt>
                <c:pt idx="15082">
                  <c:v>-1.66E-3</c:v>
                </c:pt>
                <c:pt idx="15083">
                  <c:v>-1.5100000000000001E-3</c:v>
                </c:pt>
                <c:pt idx="15084">
                  <c:v>-1.3500000000000001E-3</c:v>
                </c:pt>
                <c:pt idx="15085">
                  <c:v>-1.1900000000000001E-3</c:v>
                </c:pt>
                <c:pt idx="15086">
                  <c:v>-9.7999999999999997E-4</c:v>
                </c:pt>
                <c:pt idx="15087">
                  <c:v>-8.1999999999999998E-4</c:v>
                </c:pt>
                <c:pt idx="15088">
                  <c:v>-6.6E-4</c:v>
                </c:pt>
                <c:pt idx="15089">
                  <c:v>-4.4999999999999999E-4</c:v>
                </c:pt>
                <c:pt idx="15090">
                  <c:v>-2.9E-4</c:v>
                </c:pt>
                <c:pt idx="15091">
                  <c:v>-8.0000000000000007E-5</c:v>
                </c:pt>
                <c:pt idx="15092">
                  <c:v>1.8000000000000001E-4</c:v>
                </c:pt>
                <c:pt idx="15093">
                  <c:v>4.4000000000000002E-4</c:v>
                </c:pt>
                <c:pt idx="15094">
                  <c:v>7.6000000000000004E-4</c:v>
                </c:pt>
                <c:pt idx="15095">
                  <c:v>1.0200000000000001E-3</c:v>
                </c:pt>
                <c:pt idx="15096">
                  <c:v>1.2899999999999999E-3</c:v>
                </c:pt>
                <c:pt idx="15097">
                  <c:v>1.7099999999999999E-3</c:v>
                </c:pt>
                <c:pt idx="15098">
                  <c:v>2.0200000000000001E-3</c:v>
                </c:pt>
                <c:pt idx="15099">
                  <c:v>2.3900000000000002E-3</c:v>
                </c:pt>
                <c:pt idx="15100">
                  <c:v>2.81E-3</c:v>
                </c:pt>
                <c:pt idx="15101">
                  <c:v>3.13E-3</c:v>
                </c:pt>
                <c:pt idx="15102">
                  <c:v>3.6099999999999999E-3</c:v>
                </c:pt>
                <c:pt idx="15103">
                  <c:v>3.9199999999999999E-3</c:v>
                </c:pt>
                <c:pt idx="15104">
                  <c:v>4.2900000000000004E-3</c:v>
                </c:pt>
                <c:pt idx="15105">
                  <c:v>4.7600000000000003E-3</c:v>
                </c:pt>
                <c:pt idx="15106">
                  <c:v>5.1900000000000002E-3</c:v>
                </c:pt>
                <c:pt idx="15107">
                  <c:v>5.4999999999999997E-3</c:v>
                </c:pt>
                <c:pt idx="15108">
                  <c:v>5.8199999999999997E-3</c:v>
                </c:pt>
                <c:pt idx="15109">
                  <c:v>6.0800000000000003E-3</c:v>
                </c:pt>
                <c:pt idx="15110">
                  <c:v>6.45E-3</c:v>
                </c:pt>
                <c:pt idx="15111">
                  <c:v>6.5599999999999999E-3</c:v>
                </c:pt>
                <c:pt idx="15112">
                  <c:v>6.8700000000000002E-3</c:v>
                </c:pt>
                <c:pt idx="15113">
                  <c:v>6.8700000000000002E-3</c:v>
                </c:pt>
                <c:pt idx="15114">
                  <c:v>7.0299999999999998E-3</c:v>
                </c:pt>
                <c:pt idx="15115">
                  <c:v>7.0299999999999998E-3</c:v>
                </c:pt>
                <c:pt idx="15116">
                  <c:v>7.0299999999999998E-3</c:v>
                </c:pt>
                <c:pt idx="15117">
                  <c:v>7.0299999999999998E-3</c:v>
                </c:pt>
                <c:pt idx="15118">
                  <c:v>6.9199999999999999E-3</c:v>
                </c:pt>
                <c:pt idx="15119">
                  <c:v>6.7099999999999998E-3</c:v>
                </c:pt>
                <c:pt idx="15120">
                  <c:v>6.4999999999999997E-3</c:v>
                </c:pt>
                <c:pt idx="15121">
                  <c:v>6.2399999999999999E-3</c:v>
                </c:pt>
                <c:pt idx="15122">
                  <c:v>5.9800000000000001E-3</c:v>
                </c:pt>
                <c:pt idx="15123">
                  <c:v>5.5500000000000002E-3</c:v>
                </c:pt>
                <c:pt idx="15124">
                  <c:v>5.2399999999999999E-3</c:v>
                </c:pt>
                <c:pt idx="15125">
                  <c:v>4.8700000000000002E-3</c:v>
                </c:pt>
                <c:pt idx="15126">
                  <c:v>4.45E-3</c:v>
                </c:pt>
                <c:pt idx="15127">
                  <c:v>4.0800000000000003E-3</c:v>
                </c:pt>
                <c:pt idx="15128">
                  <c:v>3.6099999999999999E-3</c:v>
                </c:pt>
                <c:pt idx="15129">
                  <c:v>3.1800000000000001E-3</c:v>
                </c:pt>
                <c:pt idx="15130">
                  <c:v>2.66E-3</c:v>
                </c:pt>
                <c:pt idx="15131">
                  <c:v>2.1800000000000001E-3</c:v>
                </c:pt>
                <c:pt idx="15132">
                  <c:v>1.81E-3</c:v>
                </c:pt>
                <c:pt idx="15133">
                  <c:v>1.34E-3</c:v>
                </c:pt>
                <c:pt idx="15134">
                  <c:v>1.08E-3</c:v>
                </c:pt>
                <c:pt idx="15135">
                  <c:v>6.4999999999999997E-4</c:v>
                </c:pt>
                <c:pt idx="15136">
                  <c:v>3.4000000000000002E-4</c:v>
                </c:pt>
                <c:pt idx="15137">
                  <c:v>6.9999999999999994E-5</c:v>
                </c:pt>
                <c:pt idx="15138">
                  <c:v>-1.3999999999999999E-4</c:v>
                </c:pt>
                <c:pt idx="15139">
                  <c:v>-2.9E-4</c:v>
                </c:pt>
                <c:pt idx="15140">
                  <c:v>-4.4999999999999999E-4</c:v>
                </c:pt>
                <c:pt idx="15141">
                  <c:v>-5.5999999999999995E-4</c:v>
                </c:pt>
                <c:pt idx="15142">
                  <c:v>-5.5999999999999995E-4</c:v>
                </c:pt>
                <c:pt idx="15143">
                  <c:v>-6.0999999999999997E-4</c:v>
                </c:pt>
                <c:pt idx="15144">
                  <c:v>-5.0000000000000001E-4</c:v>
                </c:pt>
                <c:pt idx="15145">
                  <c:v>-5.0000000000000001E-4</c:v>
                </c:pt>
                <c:pt idx="15146">
                  <c:v>-4.0000000000000002E-4</c:v>
                </c:pt>
                <c:pt idx="15147">
                  <c:v>-2.9E-4</c:v>
                </c:pt>
                <c:pt idx="15148">
                  <c:v>-8.0000000000000007E-5</c:v>
                </c:pt>
                <c:pt idx="15149">
                  <c:v>-3.0000000000000001E-5</c:v>
                </c:pt>
                <c:pt idx="15150">
                  <c:v>2.9E-4</c:v>
                </c:pt>
                <c:pt idx="15151">
                  <c:v>5.0000000000000001E-4</c:v>
                </c:pt>
                <c:pt idx="15152">
                  <c:v>6.4999999999999997E-4</c:v>
                </c:pt>
                <c:pt idx="15153">
                  <c:v>8.7000000000000001E-4</c:v>
                </c:pt>
                <c:pt idx="15154">
                  <c:v>1.1299999999999999E-3</c:v>
                </c:pt>
                <c:pt idx="15155">
                  <c:v>1.2899999999999999E-3</c:v>
                </c:pt>
                <c:pt idx="15156">
                  <c:v>1.4400000000000001E-3</c:v>
                </c:pt>
                <c:pt idx="15157">
                  <c:v>1.6000000000000001E-3</c:v>
                </c:pt>
                <c:pt idx="15158">
                  <c:v>1.7600000000000001E-3</c:v>
                </c:pt>
                <c:pt idx="15159">
                  <c:v>1.8699999999999999E-3</c:v>
                </c:pt>
                <c:pt idx="15160">
                  <c:v>1.97E-3</c:v>
                </c:pt>
                <c:pt idx="15161">
                  <c:v>1.97E-3</c:v>
                </c:pt>
                <c:pt idx="15162">
                  <c:v>2.0200000000000001E-3</c:v>
                </c:pt>
                <c:pt idx="15163">
                  <c:v>2.0799999999999998E-3</c:v>
                </c:pt>
                <c:pt idx="15164">
                  <c:v>2.0200000000000001E-3</c:v>
                </c:pt>
                <c:pt idx="15165">
                  <c:v>1.92E-3</c:v>
                </c:pt>
                <c:pt idx="15166">
                  <c:v>1.8699999999999999E-3</c:v>
                </c:pt>
                <c:pt idx="15167">
                  <c:v>1.66E-3</c:v>
                </c:pt>
                <c:pt idx="15168">
                  <c:v>1.5E-3</c:v>
                </c:pt>
                <c:pt idx="15169">
                  <c:v>1.34E-3</c:v>
                </c:pt>
                <c:pt idx="15170">
                  <c:v>1.1299999999999999E-3</c:v>
                </c:pt>
                <c:pt idx="15171">
                  <c:v>9.2000000000000003E-4</c:v>
                </c:pt>
                <c:pt idx="15172">
                  <c:v>6.4999999999999997E-4</c:v>
                </c:pt>
                <c:pt idx="15173">
                  <c:v>4.4000000000000002E-4</c:v>
                </c:pt>
                <c:pt idx="15174">
                  <c:v>1.2999999999999999E-4</c:v>
                </c:pt>
                <c:pt idx="15175">
                  <c:v>-3.0000000000000001E-5</c:v>
                </c:pt>
                <c:pt idx="15176">
                  <c:v>-2.9E-4</c:v>
                </c:pt>
                <c:pt idx="15177">
                  <c:v>-5.5999999999999995E-4</c:v>
                </c:pt>
                <c:pt idx="15178">
                  <c:v>-8.1999999999999998E-4</c:v>
                </c:pt>
                <c:pt idx="15179">
                  <c:v>-9.7999999999999997E-4</c:v>
                </c:pt>
                <c:pt idx="15180">
                  <c:v>-1.2999999999999999E-3</c:v>
                </c:pt>
                <c:pt idx="15181">
                  <c:v>-1.4E-3</c:v>
                </c:pt>
                <c:pt idx="15182">
                  <c:v>-1.56E-3</c:v>
                </c:pt>
                <c:pt idx="15183">
                  <c:v>-1.72E-3</c:v>
                </c:pt>
                <c:pt idx="15184">
                  <c:v>-1.8699999999999999E-3</c:v>
                </c:pt>
                <c:pt idx="15185">
                  <c:v>-1.98E-3</c:v>
                </c:pt>
                <c:pt idx="15186">
                  <c:v>-2.0300000000000001E-3</c:v>
                </c:pt>
                <c:pt idx="15187">
                  <c:v>-2.14E-3</c:v>
                </c:pt>
                <c:pt idx="15188">
                  <c:v>-2.0899999999999998E-3</c:v>
                </c:pt>
                <c:pt idx="15189">
                  <c:v>-2.1900000000000001E-3</c:v>
                </c:pt>
                <c:pt idx="15190">
                  <c:v>-2.0300000000000001E-3</c:v>
                </c:pt>
                <c:pt idx="15191">
                  <c:v>-2.0300000000000001E-3</c:v>
                </c:pt>
                <c:pt idx="15192">
                  <c:v>-1.98E-3</c:v>
                </c:pt>
                <c:pt idx="15193">
                  <c:v>-1.9300000000000001E-3</c:v>
                </c:pt>
                <c:pt idx="15194">
                  <c:v>-1.82E-3</c:v>
                </c:pt>
                <c:pt idx="15195">
                  <c:v>-1.72E-3</c:v>
                </c:pt>
                <c:pt idx="15196">
                  <c:v>-1.5100000000000001E-3</c:v>
                </c:pt>
                <c:pt idx="15197">
                  <c:v>-1.3500000000000001E-3</c:v>
                </c:pt>
                <c:pt idx="15198">
                  <c:v>-1.24E-3</c:v>
                </c:pt>
                <c:pt idx="15199">
                  <c:v>-1.08E-3</c:v>
                </c:pt>
                <c:pt idx="15200">
                  <c:v>-1.0300000000000001E-3</c:v>
                </c:pt>
                <c:pt idx="15201">
                  <c:v>-7.6999999999999996E-4</c:v>
                </c:pt>
                <c:pt idx="15202">
                  <c:v>-6.6E-4</c:v>
                </c:pt>
                <c:pt idx="15203">
                  <c:v>-5.5999999999999995E-4</c:v>
                </c:pt>
                <c:pt idx="15204">
                  <c:v>-4.0000000000000002E-4</c:v>
                </c:pt>
                <c:pt idx="15205">
                  <c:v>-3.5E-4</c:v>
                </c:pt>
                <c:pt idx="15206">
                  <c:v>-1.3999999999999999E-4</c:v>
                </c:pt>
                <c:pt idx="15207">
                  <c:v>-1.3999999999999999E-4</c:v>
                </c:pt>
                <c:pt idx="15208">
                  <c:v>2.0000000000000002E-5</c:v>
                </c:pt>
                <c:pt idx="15209">
                  <c:v>1.2999999999999999E-4</c:v>
                </c:pt>
                <c:pt idx="15210">
                  <c:v>1.8000000000000001E-4</c:v>
                </c:pt>
                <c:pt idx="15211">
                  <c:v>6.9999999999999994E-5</c:v>
                </c:pt>
                <c:pt idx="15212">
                  <c:v>2.3000000000000001E-4</c:v>
                </c:pt>
                <c:pt idx="15213">
                  <c:v>2.3000000000000001E-4</c:v>
                </c:pt>
                <c:pt idx="15214">
                  <c:v>2.3000000000000001E-4</c:v>
                </c:pt>
                <c:pt idx="15215">
                  <c:v>1.8000000000000001E-4</c:v>
                </c:pt>
                <c:pt idx="15216">
                  <c:v>1.2999999999999999E-4</c:v>
                </c:pt>
                <c:pt idx="15217">
                  <c:v>6.9999999999999994E-5</c:v>
                </c:pt>
                <c:pt idx="15218">
                  <c:v>2.0000000000000002E-5</c:v>
                </c:pt>
                <c:pt idx="15219">
                  <c:v>2.0000000000000002E-5</c:v>
                </c:pt>
                <c:pt idx="15220">
                  <c:v>-8.0000000000000007E-5</c:v>
                </c:pt>
                <c:pt idx="15221">
                  <c:v>-1.3999999999999999E-4</c:v>
                </c:pt>
                <c:pt idx="15222">
                  <c:v>-1.9000000000000001E-4</c:v>
                </c:pt>
                <c:pt idx="15223">
                  <c:v>-2.9E-4</c:v>
                </c:pt>
                <c:pt idx="15224">
                  <c:v>-2.4000000000000001E-4</c:v>
                </c:pt>
                <c:pt idx="15225">
                  <c:v>-4.4999999999999999E-4</c:v>
                </c:pt>
                <c:pt idx="15226">
                  <c:v>-5.0000000000000001E-4</c:v>
                </c:pt>
                <c:pt idx="15227">
                  <c:v>-5.5999999999999995E-4</c:v>
                </c:pt>
                <c:pt idx="15228">
                  <c:v>-5.5999999999999995E-4</c:v>
                </c:pt>
                <c:pt idx="15229">
                  <c:v>-6.0999999999999997E-4</c:v>
                </c:pt>
                <c:pt idx="15230">
                  <c:v>-6.6E-4</c:v>
                </c:pt>
                <c:pt idx="15231">
                  <c:v>-6.6E-4</c:v>
                </c:pt>
                <c:pt idx="15232">
                  <c:v>-7.2000000000000005E-4</c:v>
                </c:pt>
                <c:pt idx="15233">
                  <c:v>-7.2000000000000005E-4</c:v>
                </c:pt>
                <c:pt idx="15234">
                  <c:v>-7.2000000000000005E-4</c:v>
                </c:pt>
                <c:pt idx="15235">
                  <c:v>-6.6E-4</c:v>
                </c:pt>
                <c:pt idx="15236">
                  <c:v>-7.6999999999999996E-4</c:v>
                </c:pt>
                <c:pt idx="15237">
                  <c:v>-7.2000000000000005E-4</c:v>
                </c:pt>
                <c:pt idx="15238">
                  <c:v>-6.6E-4</c:v>
                </c:pt>
                <c:pt idx="15239">
                  <c:v>-6.6E-4</c:v>
                </c:pt>
                <c:pt idx="15240">
                  <c:v>-5.5999999999999995E-4</c:v>
                </c:pt>
                <c:pt idx="15241">
                  <c:v>-6.0999999999999997E-4</c:v>
                </c:pt>
                <c:pt idx="15242">
                  <c:v>-6.0999999999999997E-4</c:v>
                </c:pt>
                <c:pt idx="15243">
                  <c:v>-6.6E-4</c:v>
                </c:pt>
                <c:pt idx="15244">
                  <c:v>-5.5999999999999995E-4</c:v>
                </c:pt>
                <c:pt idx="15245">
                  <c:v>-4.4999999999999999E-4</c:v>
                </c:pt>
                <c:pt idx="15246">
                  <c:v>-5.0000000000000001E-4</c:v>
                </c:pt>
                <c:pt idx="15247">
                  <c:v>-5.0000000000000001E-4</c:v>
                </c:pt>
                <c:pt idx="15248">
                  <c:v>-5.0000000000000001E-4</c:v>
                </c:pt>
                <c:pt idx="15249">
                  <c:v>-5.0000000000000001E-4</c:v>
                </c:pt>
                <c:pt idx="15250">
                  <c:v>-5.0000000000000001E-4</c:v>
                </c:pt>
                <c:pt idx="15251">
                  <c:v>-5.0000000000000001E-4</c:v>
                </c:pt>
                <c:pt idx="15252">
                  <c:v>-4.4999999999999999E-4</c:v>
                </c:pt>
                <c:pt idx="15253">
                  <c:v>-6.0999999999999997E-4</c:v>
                </c:pt>
                <c:pt idx="15254">
                  <c:v>-6.0999999999999997E-4</c:v>
                </c:pt>
                <c:pt idx="15255">
                  <c:v>-8.1999999999999998E-4</c:v>
                </c:pt>
                <c:pt idx="15256">
                  <c:v>-8.1999999999999998E-4</c:v>
                </c:pt>
                <c:pt idx="15257">
                  <c:v>-9.3000000000000005E-4</c:v>
                </c:pt>
                <c:pt idx="15258">
                  <c:v>-1.0300000000000001E-3</c:v>
                </c:pt>
                <c:pt idx="15259">
                  <c:v>-1.1900000000000001E-3</c:v>
                </c:pt>
                <c:pt idx="15260">
                  <c:v>-1.08E-3</c:v>
                </c:pt>
                <c:pt idx="15261">
                  <c:v>-1.24E-3</c:v>
                </c:pt>
                <c:pt idx="15262">
                  <c:v>-1.2999999999999999E-3</c:v>
                </c:pt>
                <c:pt idx="15263">
                  <c:v>-1.4E-3</c:v>
                </c:pt>
                <c:pt idx="15264">
                  <c:v>-1.4E-3</c:v>
                </c:pt>
                <c:pt idx="15265">
                  <c:v>-1.4499999999999999E-3</c:v>
                </c:pt>
                <c:pt idx="15266">
                  <c:v>-1.56E-3</c:v>
                </c:pt>
                <c:pt idx="15267">
                  <c:v>-1.5100000000000001E-3</c:v>
                </c:pt>
                <c:pt idx="15268">
                  <c:v>-1.4E-3</c:v>
                </c:pt>
                <c:pt idx="15269">
                  <c:v>-1.2999999999999999E-3</c:v>
                </c:pt>
                <c:pt idx="15270">
                  <c:v>-1.2999999999999999E-3</c:v>
                </c:pt>
                <c:pt idx="15271">
                  <c:v>-1.1900000000000001E-3</c:v>
                </c:pt>
                <c:pt idx="15272">
                  <c:v>-9.7999999999999997E-4</c:v>
                </c:pt>
                <c:pt idx="15273">
                  <c:v>-8.1999999999999998E-4</c:v>
                </c:pt>
                <c:pt idx="15274">
                  <c:v>-6.0999999999999997E-4</c:v>
                </c:pt>
                <c:pt idx="15275">
                  <c:v>-2.4000000000000001E-4</c:v>
                </c:pt>
                <c:pt idx="15276">
                  <c:v>6.9999999999999994E-5</c:v>
                </c:pt>
                <c:pt idx="15277">
                  <c:v>3.8999999999999999E-4</c:v>
                </c:pt>
                <c:pt idx="15278">
                  <c:v>8.0999999999999996E-4</c:v>
                </c:pt>
                <c:pt idx="15279">
                  <c:v>1.2899999999999999E-3</c:v>
                </c:pt>
                <c:pt idx="15280">
                  <c:v>1.5499999999999999E-3</c:v>
                </c:pt>
                <c:pt idx="15281">
                  <c:v>2.1299999999999999E-3</c:v>
                </c:pt>
                <c:pt idx="15282">
                  <c:v>2.7100000000000002E-3</c:v>
                </c:pt>
                <c:pt idx="15283">
                  <c:v>3.13E-3</c:v>
                </c:pt>
                <c:pt idx="15284">
                  <c:v>3.7599999999999999E-3</c:v>
                </c:pt>
                <c:pt idx="15285">
                  <c:v>4.1799999999999997E-3</c:v>
                </c:pt>
                <c:pt idx="15286">
                  <c:v>4.8199999999999996E-3</c:v>
                </c:pt>
                <c:pt idx="15287">
                  <c:v>5.4000000000000003E-3</c:v>
                </c:pt>
                <c:pt idx="15288">
                  <c:v>5.9199999999999999E-3</c:v>
                </c:pt>
                <c:pt idx="15289">
                  <c:v>6.45E-3</c:v>
                </c:pt>
                <c:pt idx="15290">
                  <c:v>6.9800000000000001E-3</c:v>
                </c:pt>
                <c:pt idx="15291">
                  <c:v>7.45E-3</c:v>
                </c:pt>
                <c:pt idx="15292">
                  <c:v>8.0300000000000007E-3</c:v>
                </c:pt>
                <c:pt idx="15293">
                  <c:v>8.3999999999999995E-3</c:v>
                </c:pt>
                <c:pt idx="15294">
                  <c:v>8.77E-3</c:v>
                </c:pt>
                <c:pt idx="15295">
                  <c:v>9.0900000000000009E-3</c:v>
                </c:pt>
                <c:pt idx="15296">
                  <c:v>9.4500000000000001E-3</c:v>
                </c:pt>
                <c:pt idx="15297">
                  <c:v>9.7199999999999995E-3</c:v>
                </c:pt>
                <c:pt idx="15298">
                  <c:v>9.8200000000000006E-3</c:v>
                </c:pt>
                <c:pt idx="15299">
                  <c:v>9.9799999999999993E-3</c:v>
                </c:pt>
                <c:pt idx="15300">
                  <c:v>1.009E-2</c:v>
                </c:pt>
                <c:pt idx="15301">
                  <c:v>1.009E-2</c:v>
                </c:pt>
                <c:pt idx="15302">
                  <c:v>1.014E-2</c:v>
                </c:pt>
                <c:pt idx="15303">
                  <c:v>9.9299999999999996E-3</c:v>
                </c:pt>
                <c:pt idx="15304">
                  <c:v>9.8799999999999999E-3</c:v>
                </c:pt>
                <c:pt idx="15305">
                  <c:v>9.6600000000000002E-3</c:v>
                </c:pt>
                <c:pt idx="15306">
                  <c:v>9.3500000000000007E-3</c:v>
                </c:pt>
                <c:pt idx="15307">
                  <c:v>9.0299999999999998E-3</c:v>
                </c:pt>
                <c:pt idx="15308">
                  <c:v>8.77E-3</c:v>
                </c:pt>
                <c:pt idx="15309">
                  <c:v>8.1899999999999994E-3</c:v>
                </c:pt>
                <c:pt idx="15310">
                  <c:v>7.8200000000000006E-3</c:v>
                </c:pt>
                <c:pt idx="15311">
                  <c:v>7.2399999999999999E-3</c:v>
                </c:pt>
                <c:pt idx="15312">
                  <c:v>6.6600000000000001E-3</c:v>
                </c:pt>
                <c:pt idx="15313">
                  <c:v>6.1900000000000002E-3</c:v>
                </c:pt>
                <c:pt idx="15314">
                  <c:v>5.6100000000000004E-3</c:v>
                </c:pt>
                <c:pt idx="15315">
                  <c:v>4.9199999999999999E-3</c:v>
                </c:pt>
                <c:pt idx="15316">
                  <c:v>4.2399999999999998E-3</c:v>
                </c:pt>
                <c:pt idx="15317">
                  <c:v>3.6600000000000001E-3</c:v>
                </c:pt>
                <c:pt idx="15318">
                  <c:v>2.97E-3</c:v>
                </c:pt>
                <c:pt idx="15319">
                  <c:v>2.2399999999999998E-3</c:v>
                </c:pt>
                <c:pt idx="15320">
                  <c:v>1.66E-3</c:v>
                </c:pt>
                <c:pt idx="15321">
                  <c:v>9.7000000000000005E-4</c:v>
                </c:pt>
                <c:pt idx="15322">
                  <c:v>2.3000000000000001E-4</c:v>
                </c:pt>
                <c:pt idx="15323">
                  <c:v>-2.9E-4</c:v>
                </c:pt>
                <c:pt idx="15324">
                  <c:v>-9.3000000000000005E-4</c:v>
                </c:pt>
                <c:pt idx="15325">
                  <c:v>-1.6100000000000001E-3</c:v>
                </c:pt>
                <c:pt idx="15326">
                  <c:v>-2.14E-3</c:v>
                </c:pt>
                <c:pt idx="15327">
                  <c:v>-2.6700000000000001E-3</c:v>
                </c:pt>
                <c:pt idx="15328">
                  <c:v>-3.1900000000000001E-3</c:v>
                </c:pt>
                <c:pt idx="15329">
                  <c:v>-3.6099999999999999E-3</c:v>
                </c:pt>
                <c:pt idx="15330">
                  <c:v>-4.0899999999999999E-3</c:v>
                </c:pt>
                <c:pt idx="15331">
                  <c:v>-4.5599999999999998E-3</c:v>
                </c:pt>
                <c:pt idx="15332">
                  <c:v>-4.8300000000000001E-3</c:v>
                </c:pt>
                <c:pt idx="15333">
                  <c:v>-5.1900000000000002E-3</c:v>
                </c:pt>
                <c:pt idx="15334">
                  <c:v>-5.4599999999999996E-3</c:v>
                </c:pt>
                <c:pt idx="15335">
                  <c:v>-5.77E-3</c:v>
                </c:pt>
                <c:pt idx="15336">
                  <c:v>-5.8799999999999998E-3</c:v>
                </c:pt>
                <c:pt idx="15337">
                  <c:v>-6.1399999999999996E-3</c:v>
                </c:pt>
                <c:pt idx="15338">
                  <c:v>-6.2500000000000003E-3</c:v>
                </c:pt>
                <c:pt idx="15339">
                  <c:v>-6.3499999999999997E-3</c:v>
                </c:pt>
                <c:pt idx="15340">
                  <c:v>-6.3499999999999997E-3</c:v>
                </c:pt>
                <c:pt idx="15341">
                  <c:v>-6.4599999999999996E-3</c:v>
                </c:pt>
                <c:pt idx="15342">
                  <c:v>-6.4099999999999999E-3</c:v>
                </c:pt>
                <c:pt idx="15343">
                  <c:v>-6.4099999999999999E-3</c:v>
                </c:pt>
                <c:pt idx="15344">
                  <c:v>-6.3499999999999997E-3</c:v>
                </c:pt>
                <c:pt idx="15345">
                  <c:v>-6.1999999999999998E-3</c:v>
                </c:pt>
                <c:pt idx="15346">
                  <c:v>-6.0400000000000002E-3</c:v>
                </c:pt>
                <c:pt idx="15347">
                  <c:v>-5.8799999999999998E-3</c:v>
                </c:pt>
                <c:pt idx="15348">
                  <c:v>-5.8300000000000001E-3</c:v>
                </c:pt>
                <c:pt idx="15349">
                  <c:v>-5.62E-3</c:v>
                </c:pt>
                <c:pt idx="15350">
                  <c:v>-5.4599999999999996E-3</c:v>
                </c:pt>
                <c:pt idx="15351">
                  <c:v>-5.1900000000000002E-3</c:v>
                </c:pt>
                <c:pt idx="15352">
                  <c:v>-4.9800000000000001E-3</c:v>
                </c:pt>
                <c:pt idx="15353">
                  <c:v>-4.8300000000000001E-3</c:v>
                </c:pt>
                <c:pt idx="15354">
                  <c:v>-4.6699999999999997E-3</c:v>
                </c:pt>
                <c:pt idx="15355">
                  <c:v>-4.4000000000000003E-3</c:v>
                </c:pt>
                <c:pt idx="15356">
                  <c:v>-4.2500000000000003E-3</c:v>
                </c:pt>
                <c:pt idx="15357">
                  <c:v>-4.0400000000000002E-3</c:v>
                </c:pt>
                <c:pt idx="15358">
                  <c:v>-3.98E-3</c:v>
                </c:pt>
                <c:pt idx="15359">
                  <c:v>-3.8800000000000002E-3</c:v>
                </c:pt>
                <c:pt idx="15360">
                  <c:v>-3.7699999999999999E-3</c:v>
                </c:pt>
                <c:pt idx="15361">
                  <c:v>-3.6700000000000001E-3</c:v>
                </c:pt>
                <c:pt idx="15362">
                  <c:v>-3.5100000000000001E-3</c:v>
                </c:pt>
                <c:pt idx="15363">
                  <c:v>-3.5100000000000001E-3</c:v>
                </c:pt>
                <c:pt idx="15364">
                  <c:v>-3.46E-3</c:v>
                </c:pt>
                <c:pt idx="15365">
                  <c:v>-3.46E-3</c:v>
                </c:pt>
                <c:pt idx="15366">
                  <c:v>-3.46E-3</c:v>
                </c:pt>
                <c:pt idx="15367">
                  <c:v>-3.5100000000000001E-3</c:v>
                </c:pt>
                <c:pt idx="15368">
                  <c:v>-3.3999999999999998E-3</c:v>
                </c:pt>
                <c:pt idx="15369">
                  <c:v>-3.5599999999999998E-3</c:v>
                </c:pt>
                <c:pt idx="15370">
                  <c:v>-3.5599999999999998E-3</c:v>
                </c:pt>
                <c:pt idx="15371">
                  <c:v>-3.5599999999999998E-3</c:v>
                </c:pt>
                <c:pt idx="15372">
                  <c:v>-3.6099999999999999E-3</c:v>
                </c:pt>
                <c:pt idx="15373">
                  <c:v>-3.7699999999999999E-3</c:v>
                </c:pt>
                <c:pt idx="15374">
                  <c:v>-3.6700000000000001E-3</c:v>
                </c:pt>
                <c:pt idx="15375">
                  <c:v>-3.6700000000000001E-3</c:v>
                </c:pt>
                <c:pt idx="15376">
                  <c:v>-3.7200000000000002E-3</c:v>
                </c:pt>
                <c:pt idx="15377">
                  <c:v>-3.7200000000000002E-3</c:v>
                </c:pt>
                <c:pt idx="15378">
                  <c:v>-3.6700000000000001E-3</c:v>
                </c:pt>
                <c:pt idx="15379">
                  <c:v>-3.6700000000000001E-3</c:v>
                </c:pt>
                <c:pt idx="15380">
                  <c:v>-3.6099999999999999E-3</c:v>
                </c:pt>
                <c:pt idx="15381">
                  <c:v>-3.5599999999999998E-3</c:v>
                </c:pt>
                <c:pt idx="15382">
                  <c:v>-3.3500000000000001E-3</c:v>
                </c:pt>
                <c:pt idx="15383">
                  <c:v>-3.3E-3</c:v>
                </c:pt>
                <c:pt idx="15384">
                  <c:v>-3.0300000000000001E-3</c:v>
                </c:pt>
                <c:pt idx="15385">
                  <c:v>-2.8800000000000002E-3</c:v>
                </c:pt>
                <c:pt idx="15386">
                  <c:v>-2.5100000000000001E-3</c:v>
                </c:pt>
                <c:pt idx="15387">
                  <c:v>-2.2399999999999998E-3</c:v>
                </c:pt>
                <c:pt idx="15388">
                  <c:v>-1.82E-3</c:v>
                </c:pt>
                <c:pt idx="15389">
                  <c:v>-1.72E-3</c:v>
                </c:pt>
                <c:pt idx="15390">
                  <c:v>-1.24E-3</c:v>
                </c:pt>
                <c:pt idx="15391">
                  <c:v>-9.7999999999999997E-4</c:v>
                </c:pt>
                <c:pt idx="15392">
                  <c:v>-5.0000000000000001E-4</c:v>
                </c:pt>
                <c:pt idx="15393">
                  <c:v>-1.3999999999999999E-4</c:v>
                </c:pt>
                <c:pt idx="15394">
                  <c:v>3.4000000000000002E-4</c:v>
                </c:pt>
                <c:pt idx="15395">
                  <c:v>7.1000000000000002E-4</c:v>
                </c:pt>
                <c:pt idx="15396">
                  <c:v>1.1800000000000001E-3</c:v>
                </c:pt>
                <c:pt idx="15397">
                  <c:v>1.5E-3</c:v>
                </c:pt>
                <c:pt idx="15398">
                  <c:v>1.92E-3</c:v>
                </c:pt>
                <c:pt idx="15399">
                  <c:v>2.3900000000000002E-3</c:v>
                </c:pt>
                <c:pt idx="15400">
                  <c:v>2.7599999999999999E-3</c:v>
                </c:pt>
                <c:pt idx="15401">
                  <c:v>3.13E-3</c:v>
                </c:pt>
                <c:pt idx="15402">
                  <c:v>3.3899999999999998E-3</c:v>
                </c:pt>
                <c:pt idx="15403">
                  <c:v>3.7599999999999999E-3</c:v>
                </c:pt>
                <c:pt idx="15404">
                  <c:v>4.0800000000000003E-3</c:v>
                </c:pt>
                <c:pt idx="15405">
                  <c:v>4.2399999999999998E-3</c:v>
                </c:pt>
                <c:pt idx="15406">
                  <c:v>4.4999999999999997E-3</c:v>
                </c:pt>
                <c:pt idx="15407">
                  <c:v>4.6100000000000004E-3</c:v>
                </c:pt>
                <c:pt idx="15408">
                  <c:v>4.7099999999999998E-3</c:v>
                </c:pt>
                <c:pt idx="15409">
                  <c:v>4.8199999999999996E-3</c:v>
                </c:pt>
                <c:pt idx="15410">
                  <c:v>4.9800000000000001E-3</c:v>
                </c:pt>
                <c:pt idx="15411">
                  <c:v>5.0299999999999997E-3</c:v>
                </c:pt>
                <c:pt idx="15412">
                  <c:v>5.0299999999999997E-3</c:v>
                </c:pt>
                <c:pt idx="15413">
                  <c:v>4.9199999999999999E-3</c:v>
                </c:pt>
                <c:pt idx="15414">
                  <c:v>4.9199999999999999E-3</c:v>
                </c:pt>
                <c:pt idx="15415">
                  <c:v>4.8199999999999996E-3</c:v>
                </c:pt>
                <c:pt idx="15416">
                  <c:v>4.7600000000000003E-3</c:v>
                </c:pt>
                <c:pt idx="15417">
                  <c:v>4.5500000000000002E-3</c:v>
                </c:pt>
                <c:pt idx="15418">
                  <c:v>4.4999999999999997E-3</c:v>
                </c:pt>
                <c:pt idx="15419">
                  <c:v>4.2900000000000004E-3</c:v>
                </c:pt>
                <c:pt idx="15420">
                  <c:v>4.1799999999999997E-3</c:v>
                </c:pt>
                <c:pt idx="15421">
                  <c:v>4.0299999999999997E-3</c:v>
                </c:pt>
                <c:pt idx="15422">
                  <c:v>3.9199999999999999E-3</c:v>
                </c:pt>
                <c:pt idx="15423">
                  <c:v>3.82E-3</c:v>
                </c:pt>
                <c:pt idx="15424">
                  <c:v>3.5000000000000001E-3</c:v>
                </c:pt>
                <c:pt idx="15425">
                  <c:v>3.3400000000000001E-3</c:v>
                </c:pt>
                <c:pt idx="15426">
                  <c:v>3.1800000000000001E-3</c:v>
                </c:pt>
                <c:pt idx="15427">
                  <c:v>2.9199999999999999E-3</c:v>
                </c:pt>
                <c:pt idx="15428">
                  <c:v>2.7599999999999999E-3</c:v>
                </c:pt>
                <c:pt idx="15429">
                  <c:v>2.5999999999999999E-3</c:v>
                </c:pt>
                <c:pt idx="15430">
                  <c:v>2.3900000000000002E-3</c:v>
                </c:pt>
                <c:pt idx="15431">
                  <c:v>2.2899999999999999E-3</c:v>
                </c:pt>
                <c:pt idx="15432">
                  <c:v>2.0799999999999998E-3</c:v>
                </c:pt>
                <c:pt idx="15433">
                  <c:v>1.97E-3</c:v>
                </c:pt>
                <c:pt idx="15434">
                  <c:v>1.7099999999999999E-3</c:v>
                </c:pt>
                <c:pt idx="15435">
                  <c:v>1.5E-3</c:v>
                </c:pt>
                <c:pt idx="15436">
                  <c:v>1.34E-3</c:v>
                </c:pt>
                <c:pt idx="15437">
                  <c:v>1.0200000000000001E-3</c:v>
                </c:pt>
                <c:pt idx="15438">
                  <c:v>8.0999999999999996E-4</c:v>
                </c:pt>
                <c:pt idx="15439">
                  <c:v>5.9999999999999995E-4</c:v>
                </c:pt>
                <c:pt idx="15440">
                  <c:v>3.8999999999999999E-4</c:v>
                </c:pt>
                <c:pt idx="15441">
                  <c:v>1.2999999999999999E-4</c:v>
                </c:pt>
                <c:pt idx="15442">
                  <c:v>-1.3999999999999999E-4</c:v>
                </c:pt>
                <c:pt idx="15443">
                  <c:v>-4.0000000000000002E-4</c:v>
                </c:pt>
                <c:pt idx="15444">
                  <c:v>-7.6999999999999996E-4</c:v>
                </c:pt>
                <c:pt idx="15445">
                  <c:v>-1.08E-3</c:v>
                </c:pt>
                <c:pt idx="15446">
                  <c:v>-1.3500000000000001E-3</c:v>
                </c:pt>
                <c:pt idx="15447">
                  <c:v>-1.66E-3</c:v>
                </c:pt>
                <c:pt idx="15448">
                  <c:v>-1.9300000000000001E-3</c:v>
                </c:pt>
                <c:pt idx="15449">
                  <c:v>-2.1900000000000001E-3</c:v>
                </c:pt>
                <c:pt idx="15450">
                  <c:v>-2.6099999999999999E-3</c:v>
                </c:pt>
                <c:pt idx="15451">
                  <c:v>-2.8800000000000002E-3</c:v>
                </c:pt>
                <c:pt idx="15452">
                  <c:v>-3.1900000000000001E-3</c:v>
                </c:pt>
                <c:pt idx="15453">
                  <c:v>-3.3500000000000001E-3</c:v>
                </c:pt>
                <c:pt idx="15454">
                  <c:v>-3.7699999999999999E-3</c:v>
                </c:pt>
                <c:pt idx="15455">
                  <c:v>-3.9300000000000003E-3</c:v>
                </c:pt>
                <c:pt idx="15456">
                  <c:v>-4.1399999999999996E-3</c:v>
                </c:pt>
                <c:pt idx="15457">
                  <c:v>-4.3E-3</c:v>
                </c:pt>
                <c:pt idx="15458">
                  <c:v>-4.4600000000000004E-3</c:v>
                </c:pt>
                <c:pt idx="15459">
                  <c:v>-4.5599999999999998E-3</c:v>
                </c:pt>
                <c:pt idx="15460">
                  <c:v>-4.7200000000000002E-3</c:v>
                </c:pt>
                <c:pt idx="15461">
                  <c:v>-4.7200000000000002E-3</c:v>
                </c:pt>
                <c:pt idx="15462">
                  <c:v>-4.8300000000000001E-3</c:v>
                </c:pt>
                <c:pt idx="15463">
                  <c:v>-4.7699999999999999E-3</c:v>
                </c:pt>
                <c:pt idx="15464">
                  <c:v>-4.7699999999999999E-3</c:v>
                </c:pt>
                <c:pt idx="15465">
                  <c:v>-4.6699999999999997E-3</c:v>
                </c:pt>
                <c:pt idx="15466">
                  <c:v>-4.5100000000000001E-3</c:v>
                </c:pt>
                <c:pt idx="15467">
                  <c:v>-4.4000000000000003E-3</c:v>
                </c:pt>
                <c:pt idx="15468">
                  <c:v>-4.3E-3</c:v>
                </c:pt>
                <c:pt idx="15469">
                  <c:v>-4.1900000000000001E-3</c:v>
                </c:pt>
                <c:pt idx="15470">
                  <c:v>-3.9300000000000003E-3</c:v>
                </c:pt>
                <c:pt idx="15471">
                  <c:v>-3.7699999999999999E-3</c:v>
                </c:pt>
                <c:pt idx="15472">
                  <c:v>-3.5599999999999998E-3</c:v>
                </c:pt>
                <c:pt idx="15473">
                  <c:v>-3.2399999999999998E-3</c:v>
                </c:pt>
                <c:pt idx="15474">
                  <c:v>-2.98E-3</c:v>
                </c:pt>
                <c:pt idx="15475">
                  <c:v>-2.7699999999999999E-3</c:v>
                </c:pt>
                <c:pt idx="15476">
                  <c:v>-2.5600000000000002E-3</c:v>
                </c:pt>
                <c:pt idx="15477">
                  <c:v>-2.1900000000000001E-3</c:v>
                </c:pt>
                <c:pt idx="15478">
                  <c:v>-1.9300000000000001E-3</c:v>
                </c:pt>
                <c:pt idx="15479">
                  <c:v>-1.72E-3</c:v>
                </c:pt>
                <c:pt idx="15480">
                  <c:v>-1.4499999999999999E-3</c:v>
                </c:pt>
                <c:pt idx="15481">
                  <c:v>-1.2999999999999999E-3</c:v>
                </c:pt>
                <c:pt idx="15482">
                  <c:v>-1.08E-3</c:v>
                </c:pt>
                <c:pt idx="15483">
                  <c:v>-9.3000000000000005E-4</c:v>
                </c:pt>
                <c:pt idx="15484">
                  <c:v>-6.6E-4</c:v>
                </c:pt>
                <c:pt idx="15485">
                  <c:v>-5.5999999999999995E-4</c:v>
                </c:pt>
                <c:pt idx="15486">
                  <c:v>-3.5E-4</c:v>
                </c:pt>
                <c:pt idx="15487">
                  <c:v>-1.3999999999999999E-4</c:v>
                </c:pt>
                <c:pt idx="15488">
                  <c:v>-8.0000000000000007E-5</c:v>
                </c:pt>
                <c:pt idx="15489">
                  <c:v>1.8000000000000001E-4</c:v>
                </c:pt>
                <c:pt idx="15490">
                  <c:v>3.4000000000000002E-4</c:v>
                </c:pt>
                <c:pt idx="15491">
                  <c:v>4.4000000000000002E-4</c:v>
                </c:pt>
                <c:pt idx="15492">
                  <c:v>6.4999999999999997E-4</c:v>
                </c:pt>
                <c:pt idx="15493">
                  <c:v>6.4999999999999997E-4</c:v>
                </c:pt>
                <c:pt idx="15494">
                  <c:v>9.2000000000000003E-4</c:v>
                </c:pt>
                <c:pt idx="15495">
                  <c:v>9.7000000000000005E-4</c:v>
                </c:pt>
                <c:pt idx="15496">
                  <c:v>1.1800000000000001E-3</c:v>
                </c:pt>
                <c:pt idx="15497">
                  <c:v>1.2899999999999999E-3</c:v>
                </c:pt>
                <c:pt idx="15498">
                  <c:v>1.5E-3</c:v>
                </c:pt>
                <c:pt idx="15499">
                  <c:v>1.7099999999999999E-3</c:v>
                </c:pt>
                <c:pt idx="15500">
                  <c:v>1.97E-3</c:v>
                </c:pt>
                <c:pt idx="15501">
                  <c:v>2.1299999999999999E-3</c:v>
                </c:pt>
                <c:pt idx="15502">
                  <c:v>2.2399999999999998E-3</c:v>
                </c:pt>
                <c:pt idx="15503">
                  <c:v>2.5000000000000001E-3</c:v>
                </c:pt>
                <c:pt idx="15504">
                  <c:v>2.66E-3</c:v>
                </c:pt>
                <c:pt idx="15505">
                  <c:v>2.97E-3</c:v>
                </c:pt>
                <c:pt idx="15506">
                  <c:v>3.2399999999999998E-3</c:v>
                </c:pt>
                <c:pt idx="15507">
                  <c:v>3.5000000000000001E-3</c:v>
                </c:pt>
                <c:pt idx="15508">
                  <c:v>3.7599999999999999E-3</c:v>
                </c:pt>
                <c:pt idx="15509">
                  <c:v>3.9699999999999996E-3</c:v>
                </c:pt>
                <c:pt idx="15510">
                  <c:v>4.2900000000000004E-3</c:v>
                </c:pt>
                <c:pt idx="15511">
                  <c:v>4.45E-3</c:v>
                </c:pt>
                <c:pt idx="15512">
                  <c:v>4.6600000000000001E-3</c:v>
                </c:pt>
                <c:pt idx="15513">
                  <c:v>4.8199999999999996E-3</c:v>
                </c:pt>
                <c:pt idx="15514">
                  <c:v>5.0299999999999997E-3</c:v>
                </c:pt>
                <c:pt idx="15515">
                  <c:v>5.13E-3</c:v>
                </c:pt>
                <c:pt idx="15516">
                  <c:v>5.1900000000000002E-3</c:v>
                </c:pt>
                <c:pt idx="15517">
                  <c:v>5.4000000000000003E-3</c:v>
                </c:pt>
                <c:pt idx="15518">
                  <c:v>5.45E-3</c:v>
                </c:pt>
                <c:pt idx="15519">
                  <c:v>5.45E-3</c:v>
                </c:pt>
                <c:pt idx="15520">
                  <c:v>5.4000000000000003E-3</c:v>
                </c:pt>
                <c:pt idx="15521">
                  <c:v>5.3400000000000001E-3</c:v>
                </c:pt>
                <c:pt idx="15522">
                  <c:v>5.2399999999999999E-3</c:v>
                </c:pt>
                <c:pt idx="15523">
                  <c:v>5.13E-3</c:v>
                </c:pt>
                <c:pt idx="15524">
                  <c:v>4.9199999999999999E-3</c:v>
                </c:pt>
                <c:pt idx="15525">
                  <c:v>4.6100000000000004E-3</c:v>
                </c:pt>
                <c:pt idx="15526">
                  <c:v>4.45E-3</c:v>
                </c:pt>
                <c:pt idx="15527">
                  <c:v>4.13E-3</c:v>
                </c:pt>
                <c:pt idx="15528">
                  <c:v>3.82E-3</c:v>
                </c:pt>
                <c:pt idx="15529">
                  <c:v>3.3899999999999998E-3</c:v>
                </c:pt>
                <c:pt idx="15530">
                  <c:v>3.0300000000000001E-3</c:v>
                </c:pt>
                <c:pt idx="15531">
                  <c:v>2.5999999999999999E-3</c:v>
                </c:pt>
                <c:pt idx="15532">
                  <c:v>2.1800000000000001E-3</c:v>
                </c:pt>
                <c:pt idx="15533">
                  <c:v>1.7099999999999999E-3</c:v>
                </c:pt>
                <c:pt idx="15534">
                  <c:v>1.23E-3</c:v>
                </c:pt>
                <c:pt idx="15535">
                  <c:v>7.6000000000000004E-4</c:v>
                </c:pt>
                <c:pt idx="15536">
                  <c:v>1.8000000000000001E-4</c:v>
                </c:pt>
                <c:pt idx="15537">
                  <c:v>-4.0000000000000002E-4</c:v>
                </c:pt>
                <c:pt idx="15538">
                  <c:v>-9.3000000000000005E-4</c:v>
                </c:pt>
                <c:pt idx="15539">
                  <c:v>-1.3500000000000001E-3</c:v>
                </c:pt>
                <c:pt idx="15540">
                  <c:v>-1.8699999999999999E-3</c:v>
                </c:pt>
                <c:pt idx="15541">
                  <c:v>-2.3999999999999998E-3</c:v>
                </c:pt>
                <c:pt idx="15542">
                  <c:v>-2.9299999999999999E-3</c:v>
                </c:pt>
                <c:pt idx="15543">
                  <c:v>-3.3999999999999998E-3</c:v>
                </c:pt>
                <c:pt idx="15544">
                  <c:v>-3.82E-3</c:v>
                </c:pt>
                <c:pt idx="15545">
                  <c:v>-4.2500000000000003E-3</c:v>
                </c:pt>
                <c:pt idx="15546">
                  <c:v>-4.6699999999999997E-3</c:v>
                </c:pt>
                <c:pt idx="15547">
                  <c:v>-5.0400000000000002E-3</c:v>
                </c:pt>
                <c:pt idx="15548">
                  <c:v>-5.5100000000000001E-3</c:v>
                </c:pt>
                <c:pt idx="15549">
                  <c:v>-5.9300000000000004E-3</c:v>
                </c:pt>
                <c:pt idx="15550">
                  <c:v>-6.0899999999999999E-3</c:v>
                </c:pt>
                <c:pt idx="15551">
                  <c:v>-6.3499999999999997E-3</c:v>
                </c:pt>
                <c:pt idx="15552">
                  <c:v>-6.5599999999999999E-3</c:v>
                </c:pt>
                <c:pt idx="15553">
                  <c:v>-6.6699999999999997E-3</c:v>
                </c:pt>
                <c:pt idx="15554">
                  <c:v>-6.9300000000000004E-3</c:v>
                </c:pt>
                <c:pt idx="15555">
                  <c:v>-7.0899999999999999E-3</c:v>
                </c:pt>
                <c:pt idx="15556">
                  <c:v>-7.0899999999999999E-3</c:v>
                </c:pt>
                <c:pt idx="15557">
                  <c:v>-7.1399999999999996E-3</c:v>
                </c:pt>
                <c:pt idx="15558">
                  <c:v>-7.1999999999999998E-3</c:v>
                </c:pt>
                <c:pt idx="15559">
                  <c:v>-7.1399999999999996E-3</c:v>
                </c:pt>
                <c:pt idx="15560">
                  <c:v>-7.0899999999999999E-3</c:v>
                </c:pt>
                <c:pt idx="15561">
                  <c:v>-6.9899999999999997E-3</c:v>
                </c:pt>
                <c:pt idx="15562">
                  <c:v>-6.8799999999999998E-3</c:v>
                </c:pt>
                <c:pt idx="15563">
                  <c:v>-6.7200000000000003E-3</c:v>
                </c:pt>
                <c:pt idx="15564">
                  <c:v>-6.4099999999999999E-3</c:v>
                </c:pt>
                <c:pt idx="15565">
                  <c:v>-6.2500000000000003E-3</c:v>
                </c:pt>
                <c:pt idx="15566">
                  <c:v>-5.9300000000000004E-3</c:v>
                </c:pt>
                <c:pt idx="15567">
                  <c:v>-5.77E-3</c:v>
                </c:pt>
                <c:pt idx="15568">
                  <c:v>-5.4099999999999999E-3</c:v>
                </c:pt>
                <c:pt idx="15569">
                  <c:v>-5.0899999999999999E-3</c:v>
                </c:pt>
                <c:pt idx="15570">
                  <c:v>-4.7699999999999999E-3</c:v>
                </c:pt>
                <c:pt idx="15571">
                  <c:v>-4.6100000000000004E-3</c:v>
                </c:pt>
                <c:pt idx="15572">
                  <c:v>-4.1900000000000001E-3</c:v>
                </c:pt>
                <c:pt idx="15573">
                  <c:v>-3.8800000000000002E-3</c:v>
                </c:pt>
                <c:pt idx="15574">
                  <c:v>-3.6099999999999999E-3</c:v>
                </c:pt>
                <c:pt idx="15575">
                  <c:v>-3.3500000000000001E-3</c:v>
                </c:pt>
                <c:pt idx="15576">
                  <c:v>-2.98E-3</c:v>
                </c:pt>
                <c:pt idx="15577">
                  <c:v>-2.82E-3</c:v>
                </c:pt>
                <c:pt idx="15578">
                  <c:v>-2.5600000000000002E-3</c:v>
                </c:pt>
                <c:pt idx="15579">
                  <c:v>-2.3999999999999998E-3</c:v>
                </c:pt>
                <c:pt idx="15580">
                  <c:v>-2.2399999999999998E-3</c:v>
                </c:pt>
                <c:pt idx="15581">
                  <c:v>-2.1900000000000001E-3</c:v>
                </c:pt>
                <c:pt idx="15582">
                  <c:v>-2.14E-3</c:v>
                </c:pt>
                <c:pt idx="15583">
                  <c:v>-2.14E-3</c:v>
                </c:pt>
                <c:pt idx="15584">
                  <c:v>-2.1900000000000001E-3</c:v>
                </c:pt>
                <c:pt idx="15585">
                  <c:v>-2.1900000000000001E-3</c:v>
                </c:pt>
                <c:pt idx="15586">
                  <c:v>-2.3500000000000001E-3</c:v>
                </c:pt>
                <c:pt idx="15587">
                  <c:v>-2.5600000000000002E-3</c:v>
                </c:pt>
                <c:pt idx="15588">
                  <c:v>-2.82E-3</c:v>
                </c:pt>
                <c:pt idx="15589">
                  <c:v>-3.1900000000000001E-3</c:v>
                </c:pt>
                <c:pt idx="15590">
                  <c:v>-3.5599999999999998E-3</c:v>
                </c:pt>
                <c:pt idx="15591">
                  <c:v>-4.0899999999999999E-3</c:v>
                </c:pt>
                <c:pt idx="15592">
                  <c:v>-4.4600000000000004E-3</c:v>
                </c:pt>
                <c:pt idx="15593">
                  <c:v>-4.9800000000000001E-3</c:v>
                </c:pt>
                <c:pt idx="15594">
                  <c:v>-5.5599999999999998E-3</c:v>
                </c:pt>
                <c:pt idx="15595">
                  <c:v>-6.2500000000000003E-3</c:v>
                </c:pt>
                <c:pt idx="15596">
                  <c:v>-6.7799999999999996E-3</c:v>
                </c:pt>
                <c:pt idx="15597">
                  <c:v>-7.5700000000000003E-3</c:v>
                </c:pt>
                <c:pt idx="15598">
                  <c:v>-8.09E-3</c:v>
                </c:pt>
                <c:pt idx="15599">
                  <c:v>-8.94E-3</c:v>
                </c:pt>
                <c:pt idx="15600">
                  <c:v>-9.7300000000000008E-3</c:v>
                </c:pt>
                <c:pt idx="15601">
                  <c:v>-1.0410000000000001E-2</c:v>
                </c:pt>
                <c:pt idx="15602">
                  <c:v>-1.099E-2</c:v>
                </c:pt>
                <c:pt idx="15603">
                  <c:v>-1.1780000000000001E-2</c:v>
                </c:pt>
                <c:pt idx="15604">
                  <c:v>-1.252E-2</c:v>
                </c:pt>
                <c:pt idx="15605">
                  <c:v>-1.315E-2</c:v>
                </c:pt>
                <c:pt idx="15606">
                  <c:v>-1.3780000000000001E-2</c:v>
                </c:pt>
                <c:pt idx="15607">
                  <c:v>-1.431E-2</c:v>
                </c:pt>
                <c:pt idx="15608">
                  <c:v>-1.478E-2</c:v>
                </c:pt>
                <c:pt idx="15609">
                  <c:v>-1.5310000000000001E-2</c:v>
                </c:pt>
                <c:pt idx="15610">
                  <c:v>-1.584E-2</c:v>
                </c:pt>
                <c:pt idx="15611">
                  <c:v>-1.6209999999999999E-2</c:v>
                </c:pt>
                <c:pt idx="15612">
                  <c:v>-1.6580000000000001E-2</c:v>
                </c:pt>
                <c:pt idx="15613">
                  <c:v>-1.695E-2</c:v>
                </c:pt>
                <c:pt idx="15614">
                  <c:v>-1.7160000000000002E-2</c:v>
                </c:pt>
                <c:pt idx="15615">
                  <c:v>-1.7309999999999999E-2</c:v>
                </c:pt>
                <c:pt idx="15616">
                  <c:v>-1.7420000000000001E-2</c:v>
                </c:pt>
                <c:pt idx="15617">
                  <c:v>-1.7579999999999998E-2</c:v>
                </c:pt>
                <c:pt idx="15618">
                  <c:v>-1.7579999999999998E-2</c:v>
                </c:pt>
                <c:pt idx="15619">
                  <c:v>-1.7579999999999998E-2</c:v>
                </c:pt>
                <c:pt idx="15620">
                  <c:v>-1.7520000000000001E-2</c:v>
                </c:pt>
                <c:pt idx="15621">
                  <c:v>-1.7420000000000001E-2</c:v>
                </c:pt>
                <c:pt idx="15622">
                  <c:v>-1.7260000000000001E-2</c:v>
                </c:pt>
                <c:pt idx="15623">
                  <c:v>-1.7160000000000002E-2</c:v>
                </c:pt>
                <c:pt idx="15624">
                  <c:v>-1.695E-2</c:v>
                </c:pt>
                <c:pt idx="15625">
                  <c:v>-1.6789999999999999E-2</c:v>
                </c:pt>
                <c:pt idx="15626">
                  <c:v>-1.6629999999999999E-2</c:v>
                </c:pt>
                <c:pt idx="15627">
                  <c:v>-1.6420000000000001E-2</c:v>
                </c:pt>
                <c:pt idx="15628">
                  <c:v>-1.6150000000000001E-2</c:v>
                </c:pt>
                <c:pt idx="15629">
                  <c:v>-1.6E-2</c:v>
                </c:pt>
                <c:pt idx="15630">
                  <c:v>-1.584E-2</c:v>
                </c:pt>
                <c:pt idx="15631">
                  <c:v>-1.558E-2</c:v>
                </c:pt>
                <c:pt idx="15632">
                  <c:v>-1.536E-2</c:v>
                </c:pt>
                <c:pt idx="15633">
                  <c:v>-1.5100000000000001E-2</c:v>
                </c:pt>
                <c:pt idx="15634">
                  <c:v>-1.5049999999999999E-2</c:v>
                </c:pt>
                <c:pt idx="15635">
                  <c:v>-1.473E-2</c:v>
                </c:pt>
                <c:pt idx="15636">
                  <c:v>-1.457E-2</c:v>
                </c:pt>
                <c:pt idx="15637">
                  <c:v>-1.452E-2</c:v>
                </c:pt>
                <c:pt idx="15638">
                  <c:v>-1.431E-2</c:v>
                </c:pt>
                <c:pt idx="15639">
                  <c:v>-1.4149999999999999E-2</c:v>
                </c:pt>
                <c:pt idx="15640">
                  <c:v>-1.405E-2</c:v>
                </c:pt>
                <c:pt idx="15641">
                  <c:v>-1.389E-2</c:v>
                </c:pt>
                <c:pt idx="15642">
                  <c:v>-1.3780000000000001E-2</c:v>
                </c:pt>
                <c:pt idx="15643">
                  <c:v>-1.363E-2</c:v>
                </c:pt>
                <c:pt idx="15644">
                  <c:v>-1.3469999999999999E-2</c:v>
                </c:pt>
                <c:pt idx="15645">
                  <c:v>-1.3259999999999999E-2</c:v>
                </c:pt>
                <c:pt idx="15646">
                  <c:v>-1.315E-2</c:v>
                </c:pt>
                <c:pt idx="15647">
                  <c:v>-1.299E-2</c:v>
                </c:pt>
                <c:pt idx="15648">
                  <c:v>-1.278E-2</c:v>
                </c:pt>
                <c:pt idx="15649">
                  <c:v>-1.257E-2</c:v>
                </c:pt>
                <c:pt idx="15650">
                  <c:v>-1.231E-2</c:v>
                </c:pt>
                <c:pt idx="15651">
                  <c:v>-1.21E-2</c:v>
                </c:pt>
                <c:pt idx="15652">
                  <c:v>-1.189E-2</c:v>
                </c:pt>
                <c:pt idx="15653">
                  <c:v>-1.1679999999999999E-2</c:v>
                </c:pt>
                <c:pt idx="15654">
                  <c:v>-1.1310000000000001E-2</c:v>
                </c:pt>
                <c:pt idx="15655">
                  <c:v>-1.11E-2</c:v>
                </c:pt>
                <c:pt idx="15656">
                  <c:v>-1.0670000000000001E-2</c:v>
                </c:pt>
                <c:pt idx="15657">
                  <c:v>-1.0460000000000001E-2</c:v>
                </c:pt>
                <c:pt idx="15658">
                  <c:v>-1.009E-2</c:v>
                </c:pt>
                <c:pt idx="15659">
                  <c:v>-9.7300000000000008E-3</c:v>
                </c:pt>
                <c:pt idx="15660">
                  <c:v>-9.4599999999999997E-3</c:v>
                </c:pt>
                <c:pt idx="15661">
                  <c:v>-9.1999999999999998E-3</c:v>
                </c:pt>
                <c:pt idx="15662">
                  <c:v>-8.8299999999999993E-3</c:v>
                </c:pt>
                <c:pt idx="15663">
                  <c:v>-8.6199999999999992E-3</c:v>
                </c:pt>
                <c:pt idx="15664">
                  <c:v>-8.3599999999999994E-3</c:v>
                </c:pt>
                <c:pt idx="15665">
                  <c:v>-8.09E-3</c:v>
                </c:pt>
                <c:pt idx="15666">
                  <c:v>-7.9299999999999995E-3</c:v>
                </c:pt>
                <c:pt idx="15667">
                  <c:v>-7.7200000000000003E-3</c:v>
                </c:pt>
                <c:pt idx="15668">
                  <c:v>-7.5700000000000003E-3</c:v>
                </c:pt>
                <c:pt idx="15669">
                  <c:v>-7.5100000000000002E-3</c:v>
                </c:pt>
                <c:pt idx="15670">
                  <c:v>-7.62E-3</c:v>
                </c:pt>
                <c:pt idx="15671">
                  <c:v>-7.4599999999999996E-3</c:v>
                </c:pt>
                <c:pt idx="15672">
                  <c:v>-7.4599999999999996E-3</c:v>
                </c:pt>
                <c:pt idx="15673">
                  <c:v>-7.6699999999999997E-3</c:v>
                </c:pt>
                <c:pt idx="15674">
                  <c:v>-7.7799999999999996E-3</c:v>
                </c:pt>
                <c:pt idx="15675">
                  <c:v>-7.9299999999999995E-3</c:v>
                </c:pt>
                <c:pt idx="15676">
                  <c:v>-7.9900000000000006E-3</c:v>
                </c:pt>
                <c:pt idx="15677">
                  <c:v>-8.2500000000000004E-3</c:v>
                </c:pt>
                <c:pt idx="15678">
                  <c:v>-8.5699999999999995E-3</c:v>
                </c:pt>
                <c:pt idx="15679">
                  <c:v>-8.7799999999999996E-3</c:v>
                </c:pt>
                <c:pt idx="15680">
                  <c:v>-9.0900000000000009E-3</c:v>
                </c:pt>
                <c:pt idx="15681">
                  <c:v>-9.2999999999999992E-3</c:v>
                </c:pt>
                <c:pt idx="15682">
                  <c:v>-9.6699999999999998E-3</c:v>
                </c:pt>
                <c:pt idx="15683">
                  <c:v>-9.9900000000000006E-3</c:v>
                </c:pt>
                <c:pt idx="15684">
                  <c:v>-1.0200000000000001E-2</c:v>
                </c:pt>
                <c:pt idx="15685">
                  <c:v>-1.0670000000000001E-2</c:v>
                </c:pt>
                <c:pt idx="15686">
                  <c:v>-1.078E-2</c:v>
                </c:pt>
                <c:pt idx="15687">
                  <c:v>-1.11E-2</c:v>
                </c:pt>
                <c:pt idx="15688">
                  <c:v>-1.125E-2</c:v>
                </c:pt>
                <c:pt idx="15689">
                  <c:v>-1.1469999999999999E-2</c:v>
                </c:pt>
                <c:pt idx="15690">
                  <c:v>-1.162E-2</c:v>
                </c:pt>
                <c:pt idx="15691">
                  <c:v>-1.162E-2</c:v>
                </c:pt>
                <c:pt idx="15692">
                  <c:v>-1.1730000000000001E-2</c:v>
                </c:pt>
                <c:pt idx="15693">
                  <c:v>-1.1730000000000001E-2</c:v>
                </c:pt>
                <c:pt idx="15694">
                  <c:v>-1.157E-2</c:v>
                </c:pt>
                <c:pt idx="15695">
                  <c:v>-1.141E-2</c:v>
                </c:pt>
                <c:pt idx="15696">
                  <c:v>-1.12E-2</c:v>
                </c:pt>
                <c:pt idx="15697">
                  <c:v>-1.094E-2</c:v>
                </c:pt>
                <c:pt idx="15698">
                  <c:v>-1.057E-2</c:v>
                </c:pt>
                <c:pt idx="15699">
                  <c:v>-1.0359999999999999E-2</c:v>
                </c:pt>
                <c:pt idx="15700">
                  <c:v>-9.8799999999999999E-3</c:v>
                </c:pt>
                <c:pt idx="15701">
                  <c:v>-9.41E-3</c:v>
                </c:pt>
                <c:pt idx="15702">
                  <c:v>-8.8800000000000007E-3</c:v>
                </c:pt>
                <c:pt idx="15703">
                  <c:v>-8.2500000000000004E-3</c:v>
                </c:pt>
                <c:pt idx="15704">
                  <c:v>-7.7200000000000003E-3</c:v>
                </c:pt>
                <c:pt idx="15705">
                  <c:v>-7.1399999999999996E-3</c:v>
                </c:pt>
                <c:pt idx="15706">
                  <c:v>-6.4599999999999996E-3</c:v>
                </c:pt>
                <c:pt idx="15707">
                  <c:v>-5.77E-3</c:v>
                </c:pt>
                <c:pt idx="15708">
                  <c:v>-5.0400000000000002E-3</c:v>
                </c:pt>
                <c:pt idx="15709">
                  <c:v>-4.4600000000000004E-3</c:v>
                </c:pt>
                <c:pt idx="15710">
                  <c:v>-3.7200000000000002E-3</c:v>
                </c:pt>
                <c:pt idx="15711">
                  <c:v>-3.0899999999999999E-3</c:v>
                </c:pt>
                <c:pt idx="15712">
                  <c:v>-2.4499999999999999E-3</c:v>
                </c:pt>
                <c:pt idx="15713">
                  <c:v>-1.7700000000000001E-3</c:v>
                </c:pt>
                <c:pt idx="15714">
                  <c:v>-1.14E-3</c:v>
                </c:pt>
                <c:pt idx="15715">
                  <c:v>-7.2000000000000005E-4</c:v>
                </c:pt>
                <c:pt idx="15716">
                  <c:v>-8.0000000000000007E-5</c:v>
                </c:pt>
                <c:pt idx="15717">
                  <c:v>3.4000000000000002E-4</c:v>
                </c:pt>
                <c:pt idx="15718">
                  <c:v>7.1000000000000002E-4</c:v>
                </c:pt>
                <c:pt idx="15719">
                  <c:v>1.0200000000000001E-3</c:v>
                </c:pt>
                <c:pt idx="15720">
                  <c:v>1.39E-3</c:v>
                </c:pt>
                <c:pt idx="15721">
                  <c:v>1.6000000000000001E-3</c:v>
                </c:pt>
                <c:pt idx="15722">
                  <c:v>1.8699999999999999E-3</c:v>
                </c:pt>
                <c:pt idx="15723">
                  <c:v>1.97E-3</c:v>
                </c:pt>
                <c:pt idx="15724">
                  <c:v>2.0200000000000001E-3</c:v>
                </c:pt>
                <c:pt idx="15725">
                  <c:v>1.97E-3</c:v>
                </c:pt>
                <c:pt idx="15726">
                  <c:v>2.0200000000000001E-3</c:v>
                </c:pt>
                <c:pt idx="15727">
                  <c:v>1.8699999999999999E-3</c:v>
                </c:pt>
                <c:pt idx="15728">
                  <c:v>1.7600000000000001E-3</c:v>
                </c:pt>
                <c:pt idx="15729">
                  <c:v>1.5E-3</c:v>
                </c:pt>
                <c:pt idx="15730">
                  <c:v>1.23E-3</c:v>
                </c:pt>
                <c:pt idx="15731">
                  <c:v>9.7000000000000005E-4</c:v>
                </c:pt>
                <c:pt idx="15732">
                  <c:v>7.1000000000000002E-4</c:v>
                </c:pt>
                <c:pt idx="15733">
                  <c:v>2.3000000000000001E-4</c:v>
                </c:pt>
                <c:pt idx="15734">
                  <c:v>-1.3999999999999999E-4</c:v>
                </c:pt>
                <c:pt idx="15735">
                  <c:v>-5.5999999999999995E-4</c:v>
                </c:pt>
                <c:pt idx="15736">
                  <c:v>-8.1999999999999998E-4</c:v>
                </c:pt>
                <c:pt idx="15737">
                  <c:v>-1.4499999999999999E-3</c:v>
                </c:pt>
                <c:pt idx="15738">
                  <c:v>-1.7700000000000001E-3</c:v>
                </c:pt>
                <c:pt idx="15739">
                  <c:v>-2.1900000000000001E-3</c:v>
                </c:pt>
                <c:pt idx="15740">
                  <c:v>-2.6099999999999999E-3</c:v>
                </c:pt>
                <c:pt idx="15741">
                  <c:v>-2.98E-3</c:v>
                </c:pt>
                <c:pt idx="15742">
                  <c:v>-3.3999999999999998E-3</c:v>
                </c:pt>
                <c:pt idx="15743">
                  <c:v>-3.7699999999999999E-3</c:v>
                </c:pt>
                <c:pt idx="15744">
                  <c:v>-4.1399999999999996E-3</c:v>
                </c:pt>
                <c:pt idx="15745">
                  <c:v>-4.4000000000000003E-3</c:v>
                </c:pt>
                <c:pt idx="15746">
                  <c:v>-4.7200000000000002E-3</c:v>
                </c:pt>
                <c:pt idx="15747">
                  <c:v>-4.9300000000000004E-3</c:v>
                </c:pt>
                <c:pt idx="15748">
                  <c:v>-5.0899999999999999E-3</c:v>
                </c:pt>
                <c:pt idx="15749">
                  <c:v>-5.3E-3</c:v>
                </c:pt>
                <c:pt idx="15750">
                  <c:v>-5.3499999999999997E-3</c:v>
                </c:pt>
                <c:pt idx="15751">
                  <c:v>-5.4099999999999999E-3</c:v>
                </c:pt>
                <c:pt idx="15752">
                  <c:v>-5.4099999999999999E-3</c:v>
                </c:pt>
                <c:pt idx="15753">
                  <c:v>-5.4599999999999996E-3</c:v>
                </c:pt>
                <c:pt idx="15754">
                  <c:v>-5.2500000000000003E-3</c:v>
                </c:pt>
                <c:pt idx="15755">
                  <c:v>-5.0899999999999999E-3</c:v>
                </c:pt>
                <c:pt idx="15756">
                  <c:v>-4.8799999999999998E-3</c:v>
                </c:pt>
                <c:pt idx="15757">
                  <c:v>-4.6100000000000004E-3</c:v>
                </c:pt>
                <c:pt idx="15758">
                  <c:v>-4.3E-3</c:v>
                </c:pt>
                <c:pt idx="15759">
                  <c:v>-3.98E-3</c:v>
                </c:pt>
                <c:pt idx="15760">
                  <c:v>-3.6099999999999999E-3</c:v>
                </c:pt>
                <c:pt idx="15761">
                  <c:v>-3.14E-3</c:v>
                </c:pt>
                <c:pt idx="15762">
                  <c:v>-2.7200000000000002E-3</c:v>
                </c:pt>
                <c:pt idx="15763">
                  <c:v>-2.3E-3</c:v>
                </c:pt>
                <c:pt idx="15764">
                  <c:v>-1.72E-3</c:v>
                </c:pt>
                <c:pt idx="15765">
                  <c:v>-1.24E-3</c:v>
                </c:pt>
                <c:pt idx="15766">
                  <c:v>-6.0999999999999997E-4</c:v>
                </c:pt>
                <c:pt idx="15767">
                  <c:v>-8.0000000000000007E-5</c:v>
                </c:pt>
                <c:pt idx="15768">
                  <c:v>5.0000000000000001E-4</c:v>
                </c:pt>
                <c:pt idx="15769">
                  <c:v>9.7000000000000005E-4</c:v>
                </c:pt>
                <c:pt idx="15770">
                  <c:v>1.5499999999999999E-3</c:v>
                </c:pt>
                <c:pt idx="15771">
                  <c:v>2.1299999999999999E-3</c:v>
                </c:pt>
                <c:pt idx="15772">
                  <c:v>2.7100000000000002E-3</c:v>
                </c:pt>
                <c:pt idx="15773">
                  <c:v>3.2399999999999998E-3</c:v>
                </c:pt>
                <c:pt idx="15774">
                  <c:v>3.7599999999999999E-3</c:v>
                </c:pt>
                <c:pt idx="15775">
                  <c:v>4.0800000000000003E-3</c:v>
                </c:pt>
                <c:pt idx="15776">
                  <c:v>4.6100000000000004E-3</c:v>
                </c:pt>
                <c:pt idx="15777">
                  <c:v>4.8700000000000002E-3</c:v>
                </c:pt>
                <c:pt idx="15778">
                  <c:v>5.2399999999999999E-3</c:v>
                </c:pt>
                <c:pt idx="15779">
                  <c:v>5.4999999999999997E-3</c:v>
                </c:pt>
                <c:pt idx="15780">
                  <c:v>5.77E-3</c:v>
                </c:pt>
                <c:pt idx="15781">
                  <c:v>5.9199999999999999E-3</c:v>
                </c:pt>
                <c:pt idx="15782">
                  <c:v>5.9199999999999999E-3</c:v>
                </c:pt>
                <c:pt idx="15783">
                  <c:v>5.9199999999999999E-3</c:v>
                </c:pt>
                <c:pt idx="15784">
                  <c:v>5.8199999999999997E-3</c:v>
                </c:pt>
                <c:pt idx="15785">
                  <c:v>5.7099999999999998E-3</c:v>
                </c:pt>
                <c:pt idx="15786">
                  <c:v>5.45E-3</c:v>
                </c:pt>
                <c:pt idx="15787">
                  <c:v>5.1900000000000002E-3</c:v>
                </c:pt>
                <c:pt idx="15788">
                  <c:v>4.9800000000000001E-3</c:v>
                </c:pt>
                <c:pt idx="15789">
                  <c:v>4.5500000000000002E-3</c:v>
                </c:pt>
                <c:pt idx="15790">
                  <c:v>4.13E-3</c:v>
                </c:pt>
                <c:pt idx="15791">
                  <c:v>3.5500000000000002E-3</c:v>
                </c:pt>
                <c:pt idx="15792">
                  <c:v>2.9199999999999999E-3</c:v>
                </c:pt>
                <c:pt idx="15793">
                  <c:v>2.2399999999999998E-3</c:v>
                </c:pt>
                <c:pt idx="15794">
                  <c:v>1.66E-3</c:v>
                </c:pt>
                <c:pt idx="15795">
                  <c:v>1.0200000000000001E-3</c:v>
                </c:pt>
                <c:pt idx="15796">
                  <c:v>1.8000000000000001E-4</c:v>
                </c:pt>
                <c:pt idx="15797">
                  <c:v>-5.5999999999999995E-4</c:v>
                </c:pt>
                <c:pt idx="15798">
                  <c:v>-1.4E-3</c:v>
                </c:pt>
                <c:pt idx="15799">
                  <c:v>-2.1900000000000001E-3</c:v>
                </c:pt>
                <c:pt idx="15800">
                  <c:v>-2.9299999999999999E-3</c:v>
                </c:pt>
                <c:pt idx="15801">
                  <c:v>-3.7699999999999999E-3</c:v>
                </c:pt>
                <c:pt idx="15802">
                  <c:v>-4.6100000000000004E-3</c:v>
                </c:pt>
                <c:pt idx="15803">
                  <c:v>-5.3499999999999997E-3</c:v>
                </c:pt>
                <c:pt idx="15804">
                  <c:v>-6.0899999999999999E-3</c:v>
                </c:pt>
                <c:pt idx="15805">
                  <c:v>-6.8300000000000001E-3</c:v>
                </c:pt>
                <c:pt idx="15806">
                  <c:v>-7.4599999999999996E-3</c:v>
                </c:pt>
                <c:pt idx="15807">
                  <c:v>-8.09E-3</c:v>
                </c:pt>
                <c:pt idx="15808">
                  <c:v>-8.7200000000000003E-3</c:v>
                </c:pt>
                <c:pt idx="15809">
                  <c:v>-9.1999999999999998E-3</c:v>
                </c:pt>
                <c:pt idx="15810">
                  <c:v>-9.6699999999999998E-3</c:v>
                </c:pt>
                <c:pt idx="15811">
                  <c:v>-1.009E-2</c:v>
                </c:pt>
                <c:pt idx="15812">
                  <c:v>-1.0359999999999999E-2</c:v>
                </c:pt>
                <c:pt idx="15813">
                  <c:v>-1.073E-2</c:v>
                </c:pt>
                <c:pt idx="15814">
                  <c:v>-1.099E-2</c:v>
                </c:pt>
                <c:pt idx="15815">
                  <c:v>-1.099E-2</c:v>
                </c:pt>
                <c:pt idx="15816">
                  <c:v>-1.1039999999999999E-2</c:v>
                </c:pt>
                <c:pt idx="15817">
                  <c:v>-1.099E-2</c:v>
                </c:pt>
                <c:pt idx="15818">
                  <c:v>-1.099E-2</c:v>
                </c:pt>
                <c:pt idx="15819">
                  <c:v>-1.0829999999999999E-2</c:v>
                </c:pt>
                <c:pt idx="15820">
                  <c:v>-1.0670000000000001E-2</c:v>
                </c:pt>
                <c:pt idx="15821">
                  <c:v>-1.0410000000000001E-2</c:v>
                </c:pt>
                <c:pt idx="15822">
                  <c:v>-1.009E-2</c:v>
                </c:pt>
                <c:pt idx="15823">
                  <c:v>-9.7800000000000005E-3</c:v>
                </c:pt>
                <c:pt idx="15824">
                  <c:v>-9.4599999999999997E-3</c:v>
                </c:pt>
                <c:pt idx="15825">
                  <c:v>-8.8800000000000007E-3</c:v>
                </c:pt>
                <c:pt idx="15826">
                  <c:v>-8.4100000000000008E-3</c:v>
                </c:pt>
                <c:pt idx="15827">
                  <c:v>-8.09E-3</c:v>
                </c:pt>
                <c:pt idx="15828">
                  <c:v>-7.5700000000000003E-3</c:v>
                </c:pt>
                <c:pt idx="15829">
                  <c:v>-7.0899999999999999E-3</c:v>
                </c:pt>
                <c:pt idx="15830">
                  <c:v>-6.5599999999999999E-3</c:v>
                </c:pt>
                <c:pt idx="15831">
                  <c:v>-6.0899999999999999E-3</c:v>
                </c:pt>
                <c:pt idx="15832">
                  <c:v>-5.6699999999999997E-3</c:v>
                </c:pt>
                <c:pt idx="15833">
                  <c:v>-5.2500000000000003E-3</c:v>
                </c:pt>
                <c:pt idx="15834">
                  <c:v>-4.7699999999999999E-3</c:v>
                </c:pt>
                <c:pt idx="15835">
                  <c:v>-4.3E-3</c:v>
                </c:pt>
                <c:pt idx="15836">
                  <c:v>-3.8800000000000002E-3</c:v>
                </c:pt>
                <c:pt idx="15837">
                  <c:v>-3.6099999999999999E-3</c:v>
                </c:pt>
                <c:pt idx="15838">
                  <c:v>-3.1900000000000001E-3</c:v>
                </c:pt>
                <c:pt idx="15839">
                  <c:v>-2.9299999999999999E-3</c:v>
                </c:pt>
                <c:pt idx="15840">
                  <c:v>-2.6700000000000001E-3</c:v>
                </c:pt>
                <c:pt idx="15841">
                  <c:v>-2.5100000000000001E-3</c:v>
                </c:pt>
                <c:pt idx="15842">
                  <c:v>-2.3500000000000001E-3</c:v>
                </c:pt>
                <c:pt idx="15843">
                  <c:v>-2.2399999999999998E-3</c:v>
                </c:pt>
                <c:pt idx="15844">
                  <c:v>-2.0300000000000001E-3</c:v>
                </c:pt>
                <c:pt idx="15845">
                  <c:v>-1.98E-3</c:v>
                </c:pt>
                <c:pt idx="15846">
                  <c:v>-2.0300000000000001E-3</c:v>
                </c:pt>
                <c:pt idx="15847">
                  <c:v>-2.0899999999999998E-3</c:v>
                </c:pt>
                <c:pt idx="15848">
                  <c:v>-2.0899999999999998E-3</c:v>
                </c:pt>
                <c:pt idx="15849">
                  <c:v>-2.1900000000000001E-3</c:v>
                </c:pt>
                <c:pt idx="15850">
                  <c:v>-2.3500000000000001E-3</c:v>
                </c:pt>
                <c:pt idx="15851">
                  <c:v>-2.3999999999999998E-3</c:v>
                </c:pt>
                <c:pt idx="15852">
                  <c:v>-2.5100000000000001E-3</c:v>
                </c:pt>
                <c:pt idx="15853">
                  <c:v>-2.6700000000000001E-3</c:v>
                </c:pt>
                <c:pt idx="15854">
                  <c:v>-2.7200000000000002E-3</c:v>
                </c:pt>
                <c:pt idx="15855">
                  <c:v>-2.9299999999999999E-3</c:v>
                </c:pt>
                <c:pt idx="15856">
                  <c:v>-3.14E-3</c:v>
                </c:pt>
                <c:pt idx="15857">
                  <c:v>-3.1900000000000001E-3</c:v>
                </c:pt>
                <c:pt idx="15858">
                  <c:v>-3.2399999999999998E-3</c:v>
                </c:pt>
                <c:pt idx="15859">
                  <c:v>-3.46E-3</c:v>
                </c:pt>
                <c:pt idx="15860">
                  <c:v>-3.5100000000000001E-3</c:v>
                </c:pt>
                <c:pt idx="15861">
                  <c:v>-3.5599999999999998E-3</c:v>
                </c:pt>
                <c:pt idx="15862">
                  <c:v>-3.6099999999999999E-3</c:v>
                </c:pt>
                <c:pt idx="15863">
                  <c:v>-3.6700000000000001E-3</c:v>
                </c:pt>
                <c:pt idx="15864">
                  <c:v>-3.7200000000000002E-3</c:v>
                </c:pt>
                <c:pt idx="15865">
                  <c:v>-3.6099999999999999E-3</c:v>
                </c:pt>
                <c:pt idx="15866">
                  <c:v>-3.6700000000000001E-3</c:v>
                </c:pt>
                <c:pt idx="15867">
                  <c:v>-3.5100000000000001E-3</c:v>
                </c:pt>
                <c:pt idx="15868">
                  <c:v>-3.5599999999999998E-3</c:v>
                </c:pt>
                <c:pt idx="15869">
                  <c:v>-3.46E-3</c:v>
                </c:pt>
                <c:pt idx="15870">
                  <c:v>-3.3E-3</c:v>
                </c:pt>
                <c:pt idx="15871">
                  <c:v>-3.1900000000000001E-3</c:v>
                </c:pt>
                <c:pt idx="15872">
                  <c:v>-3.0300000000000001E-3</c:v>
                </c:pt>
                <c:pt idx="15873">
                  <c:v>-2.8800000000000002E-3</c:v>
                </c:pt>
                <c:pt idx="15874">
                  <c:v>-2.7200000000000002E-3</c:v>
                </c:pt>
                <c:pt idx="15875">
                  <c:v>-2.5600000000000002E-3</c:v>
                </c:pt>
                <c:pt idx="15876">
                  <c:v>-2.3999999999999998E-3</c:v>
                </c:pt>
                <c:pt idx="15877">
                  <c:v>-2.3500000000000001E-3</c:v>
                </c:pt>
                <c:pt idx="15878">
                  <c:v>-2.3E-3</c:v>
                </c:pt>
                <c:pt idx="15879">
                  <c:v>-2.2399999999999998E-3</c:v>
                </c:pt>
                <c:pt idx="15880">
                  <c:v>-1.98E-3</c:v>
                </c:pt>
                <c:pt idx="15881">
                  <c:v>-2.0899999999999998E-3</c:v>
                </c:pt>
                <c:pt idx="15882">
                  <c:v>-2.0899999999999998E-3</c:v>
                </c:pt>
                <c:pt idx="15883">
                  <c:v>-2.14E-3</c:v>
                </c:pt>
                <c:pt idx="15884">
                  <c:v>-2.14E-3</c:v>
                </c:pt>
                <c:pt idx="15885">
                  <c:v>-2.3500000000000001E-3</c:v>
                </c:pt>
                <c:pt idx="15886">
                  <c:v>-2.5100000000000001E-3</c:v>
                </c:pt>
                <c:pt idx="15887">
                  <c:v>-2.7200000000000002E-3</c:v>
                </c:pt>
                <c:pt idx="15888">
                  <c:v>-2.98E-3</c:v>
                </c:pt>
                <c:pt idx="15889">
                  <c:v>-3.1900000000000001E-3</c:v>
                </c:pt>
                <c:pt idx="15890">
                  <c:v>-3.6099999999999999E-3</c:v>
                </c:pt>
                <c:pt idx="15891">
                  <c:v>-3.98E-3</c:v>
                </c:pt>
                <c:pt idx="15892">
                  <c:v>-4.3E-3</c:v>
                </c:pt>
                <c:pt idx="15893">
                  <c:v>-4.7200000000000002E-3</c:v>
                </c:pt>
                <c:pt idx="15894">
                  <c:v>-5.1900000000000002E-3</c:v>
                </c:pt>
                <c:pt idx="15895">
                  <c:v>-5.6699999999999997E-3</c:v>
                </c:pt>
                <c:pt idx="15896">
                  <c:v>-6.1399999999999996E-3</c:v>
                </c:pt>
                <c:pt idx="15897">
                  <c:v>-6.62E-3</c:v>
                </c:pt>
                <c:pt idx="15898">
                  <c:v>-7.1999999999999998E-3</c:v>
                </c:pt>
                <c:pt idx="15899">
                  <c:v>-7.7200000000000003E-3</c:v>
                </c:pt>
                <c:pt idx="15900">
                  <c:v>-8.1499999999999993E-3</c:v>
                </c:pt>
                <c:pt idx="15901">
                  <c:v>-8.7200000000000003E-3</c:v>
                </c:pt>
                <c:pt idx="15902">
                  <c:v>-9.0900000000000009E-3</c:v>
                </c:pt>
                <c:pt idx="15903">
                  <c:v>-9.6699999999999998E-3</c:v>
                </c:pt>
                <c:pt idx="15904">
                  <c:v>-1.004E-2</c:v>
                </c:pt>
                <c:pt idx="15905">
                  <c:v>-1.0410000000000001E-2</c:v>
                </c:pt>
                <c:pt idx="15906">
                  <c:v>-1.073E-2</c:v>
                </c:pt>
                <c:pt idx="15907">
                  <c:v>-1.099E-2</c:v>
                </c:pt>
                <c:pt idx="15908">
                  <c:v>-1.1310000000000001E-2</c:v>
                </c:pt>
                <c:pt idx="15909">
                  <c:v>-1.157E-2</c:v>
                </c:pt>
                <c:pt idx="15910">
                  <c:v>-1.1730000000000001E-2</c:v>
                </c:pt>
                <c:pt idx="15911">
                  <c:v>-1.1780000000000001E-2</c:v>
                </c:pt>
                <c:pt idx="15912">
                  <c:v>-1.1939999999999999E-2</c:v>
                </c:pt>
                <c:pt idx="15913">
                  <c:v>-1.1939999999999999E-2</c:v>
                </c:pt>
                <c:pt idx="15914">
                  <c:v>-1.189E-2</c:v>
                </c:pt>
                <c:pt idx="15915">
                  <c:v>-1.189E-2</c:v>
                </c:pt>
                <c:pt idx="15916">
                  <c:v>-1.1780000000000001E-2</c:v>
                </c:pt>
                <c:pt idx="15917">
                  <c:v>-1.162E-2</c:v>
                </c:pt>
                <c:pt idx="15918">
                  <c:v>-1.1310000000000001E-2</c:v>
                </c:pt>
                <c:pt idx="15919">
                  <c:v>-1.115E-2</c:v>
                </c:pt>
                <c:pt idx="15920">
                  <c:v>-1.089E-2</c:v>
                </c:pt>
                <c:pt idx="15921">
                  <c:v>-1.0619999999999999E-2</c:v>
                </c:pt>
                <c:pt idx="15922">
                  <c:v>-1.0359999999999999E-2</c:v>
                </c:pt>
                <c:pt idx="15923">
                  <c:v>-1.004E-2</c:v>
                </c:pt>
                <c:pt idx="15924">
                  <c:v>-9.6699999999999998E-3</c:v>
                </c:pt>
                <c:pt idx="15925">
                  <c:v>-9.41E-3</c:v>
                </c:pt>
                <c:pt idx="15926">
                  <c:v>-9.1500000000000001E-3</c:v>
                </c:pt>
                <c:pt idx="15927">
                  <c:v>-8.8800000000000007E-3</c:v>
                </c:pt>
                <c:pt idx="15928">
                  <c:v>-8.5100000000000002E-3</c:v>
                </c:pt>
                <c:pt idx="15929">
                  <c:v>-8.3000000000000001E-3</c:v>
                </c:pt>
                <c:pt idx="15930">
                  <c:v>-8.0400000000000003E-3</c:v>
                </c:pt>
                <c:pt idx="15931">
                  <c:v>-7.7799999999999996E-3</c:v>
                </c:pt>
                <c:pt idx="15932">
                  <c:v>-7.5100000000000002E-3</c:v>
                </c:pt>
                <c:pt idx="15933">
                  <c:v>-7.4099999999999999E-3</c:v>
                </c:pt>
                <c:pt idx="15934">
                  <c:v>-7.3000000000000001E-3</c:v>
                </c:pt>
                <c:pt idx="15935">
                  <c:v>-7.1999999999999998E-3</c:v>
                </c:pt>
                <c:pt idx="15936">
                  <c:v>-7.0899999999999999E-3</c:v>
                </c:pt>
                <c:pt idx="15937">
                  <c:v>-6.9899999999999997E-3</c:v>
                </c:pt>
                <c:pt idx="15938">
                  <c:v>-6.9899999999999997E-3</c:v>
                </c:pt>
                <c:pt idx="15939">
                  <c:v>-6.9899999999999997E-3</c:v>
                </c:pt>
                <c:pt idx="15940">
                  <c:v>-6.9899999999999997E-3</c:v>
                </c:pt>
                <c:pt idx="15941">
                  <c:v>-7.1399999999999996E-3</c:v>
                </c:pt>
                <c:pt idx="15942">
                  <c:v>-7.2500000000000004E-3</c:v>
                </c:pt>
                <c:pt idx="15943">
                  <c:v>-7.3000000000000001E-3</c:v>
                </c:pt>
                <c:pt idx="15944">
                  <c:v>-7.4099999999999999E-3</c:v>
                </c:pt>
                <c:pt idx="15945">
                  <c:v>-7.5100000000000002E-3</c:v>
                </c:pt>
                <c:pt idx="15946">
                  <c:v>-7.6699999999999997E-3</c:v>
                </c:pt>
                <c:pt idx="15947">
                  <c:v>-7.7799999999999996E-3</c:v>
                </c:pt>
                <c:pt idx="15948">
                  <c:v>-7.8799999999999999E-3</c:v>
                </c:pt>
                <c:pt idx="15949">
                  <c:v>-8.09E-3</c:v>
                </c:pt>
                <c:pt idx="15950">
                  <c:v>-8.2500000000000004E-3</c:v>
                </c:pt>
                <c:pt idx="15951">
                  <c:v>-8.3599999999999994E-3</c:v>
                </c:pt>
                <c:pt idx="15952">
                  <c:v>-8.5100000000000002E-3</c:v>
                </c:pt>
                <c:pt idx="15953">
                  <c:v>-8.5699999999999995E-3</c:v>
                </c:pt>
                <c:pt idx="15954">
                  <c:v>-8.7200000000000003E-3</c:v>
                </c:pt>
                <c:pt idx="15955">
                  <c:v>-8.94E-3</c:v>
                </c:pt>
                <c:pt idx="15956">
                  <c:v>-9.0399999999999994E-3</c:v>
                </c:pt>
                <c:pt idx="15957">
                  <c:v>-9.1999999999999998E-3</c:v>
                </c:pt>
                <c:pt idx="15958">
                  <c:v>-9.2499999999999995E-3</c:v>
                </c:pt>
                <c:pt idx="15959">
                  <c:v>-9.3600000000000003E-3</c:v>
                </c:pt>
                <c:pt idx="15960">
                  <c:v>-9.3600000000000003E-3</c:v>
                </c:pt>
                <c:pt idx="15961">
                  <c:v>-9.4599999999999997E-3</c:v>
                </c:pt>
                <c:pt idx="15962">
                  <c:v>-9.4599999999999997E-3</c:v>
                </c:pt>
                <c:pt idx="15963">
                  <c:v>-9.5700000000000004E-3</c:v>
                </c:pt>
                <c:pt idx="15964">
                  <c:v>-9.5700000000000004E-3</c:v>
                </c:pt>
                <c:pt idx="15965">
                  <c:v>-9.5700000000000004E-3</c:v>
                </c:pt>
                <c:pt idx="15966">
                  <c:v>-9.5700000000000004E-3</c:v>
                </c:pt>
                <c:pt idx="15967">
                  <c:v>-9.6200000000000001E-3</c:v>
                </c:pt>
                <c:pt idx="15968">
                  <c:v>-9.7300000000000008E-3</c:v>
                </c:pt>
                <c:pt idx="15969">
                  <c:v>-9.7300000000000008E-3</c:v>
                </c:pt>
                <c:pt idx="15970">
                  <c:v>-9.6699999999999998E-3</c:v>
                </c:pt>
                <c:pt idx="15971">
                  <c:v>-9.6699999999999998E-3</c:v>
                </c:pt>
                <c:pt idx="15972">
                  <c:v>-9.7300000000000008E-3</c:v>
                </c:pt>
                <c:pt idx="15973">
                  <c:v>-9.7300000000000008E-3</c:v>
                </c:pt>
                <c:pt idx="15974">
                  <c:v>-9.6699999999999998E-3</c:v>
                </c:pt>
                <c:pt idx="15975">
                  <c:v>-9.6699999999999998E-3</c:v>
                </c:pt>
                <c:pt idx="15976">
                  <c:v>-9.6699999999999998E-3</c:v>
                </c:pt>
                <c:pt idx="15977">
                  <c:v>-9.6699999999999998E-3</c:v>
                </c:pt>
                <c:pt idx="15978">
                  <c:v>-9.6200000000000001E-3</c:v>
                </c:pt>
                <c:pt idx="15979">
                  <c:v>-9.6200000000000001E-3</c:v>
                </c:pt>
                <c:pt idx="15980">
                  <c:v>-9.6200000000000001E-3</c:v>
                </c:pt>
                <c:pt idx="15981">
                  <c:v>-9.5700000000000004E-3</c:v>
                </c:pt>
                <c:pt idx="15982">
                  <c:v>-9.41E-3</c:v>
                </c:pt>
                <c:pt idx="15983">
                  <c:v>-9.41E-3</c:v>
                </c:pt>
                <c:pt idx="15984">
                  <c:v>-9.41E-3</c:v>
                </c:pt>
              </c:numCache>
            </c:numRef>
          </c:yVal>
          <c:smooth val="1"/>
        </c:ser>
        <c:ser>
          <c:idx val="2"/>
          <c:order val="2"/>
          <c:marker>
            <c:symbol val="none"/>
          </c:marker>
          <c:xVal>
            <c:numRef>
              <c:f>'T407'!$A$1:$A$15985</c:f>
              <c:numCache>
                <c:formatCode>0.00E+00</c:formatCode>
                <c:ptCount val="15985"/>
                <c:pt idx="0">
                  <c:v>-8.0855000000000005E-8</c:v>
                </c:pt>
                <c:pt idx="1">
                  <c:v>-8.0842500000000004E-8</c:v>
                </c:pt>
                <c:pt idx="2">
                  <c:v>-8.0830000000000003E-8</c:v>
                </c:pt>
                <c:pt idx="3">
                  <c:v>-8.0817500000000002E-8</c:v>
                </c:pt>
                <c:pt idx="4">
                  <c:v>-8.0805000000000001E-8</c:v>
                </c:pt>
                <c:pt idx="5">
                  <c:v>-8.07925E-8</c:v>
                </c:pt>
                <c:pt idx="6">
                  <c:v>-8.0779999999999999E-8</c:v>
                </c:pt>
                <c:pt idx="7">
                  <c:v>-8.0767499999999998E-8</c:v>
                </c:pt>
                <c:pt idx="8">
                  <c:v>-8.0754999999999998E-8</c:v>
                </c:pt>
                <c:pt idx="9">
                  <c:v>-8.0742499999999997E-8</c:v>
                </c:pt>
                <c:pt idx="10">
                  <c:v>-8.0729999999999996E-8</c:v>
                </c:pt>
                <c:pt idx="11">
                  <c:v>-8.0717499999999995E-8</c:v>
                </c:pt>
                <c:pt idx="12">
                  <c:v>-8.0704999999999994E-8</c:v>
                </c:pt>
                <c:pt idx="13">
                  <c:v>-8.0692500000000006E-8</c:v>
                </c:pt>
                <c:pt idx="14">
                  <c:v>-8.0680000000000005E-8</c:v>
                </c:pt>
                <c:pt idx="15">
                  <c:v>-8.0667500000000004E-8</c:v>
                </c:pt>
                <c:pt idx="16">
                  <c:v>-8.0655000000000003E-8</c:v>
                </c:pt>
                <c:pt idx="17">
                  <c:v>-8.0642500000000002E-8</c:v>
                </c:pt>
                <c:pt idx="18">
                  <c:v>-8.0630000000000001E-8</c:v>
                </c:pt>
                <c:pt idx="19">
                  <c:v>-8.06175E-8</c:v>
                </c:pt>
                <c:pt idx="20">
                  <c:v>-8.0604999999999999E-8</c:v>
                </c:pt>
                <c:pt idx="21">
                  <c:v>-8.0592499999999999E-8</c:v>
                </c:pt>
                <c:pt idx="22">
                  <c:v>-8.0579999999999998E-8</c:v>
                </c:pt>
                <c:pt idx="23">
                  <c:v>-8.0567499999999997E-8</c:v>
                </c:pt>
                <c:pt idx="24">
                  <c:v>-8.0554999999999996E-8</c:v>
                </c:pt>
                <c:pt idx="25">
                  <c:v>-8.0542499999999995E-8</c:v>
                </c:pt>
                <c:pt idx="26">
                  <c:v>-8.0529999999999994E-8</c:v>
                </c:pt>
                <c:pt idx="27">
                  <c:v>-8.0517500000000006E-8</c:v>
                </c:pt>
                <c:pt idx="28">
                  <c:v>-8.0505000000000005E-8</c:v>
                </c:pt>
                <c:pt idx="29">
                  <c:v>-8.0492500000000004E-8</c:v>
                </c:pt>
                <c:pt idx="30">
                  <c:v>-8.0480000000000003E-8</c:v>
                </c:pt>
                <c:pt idx="31">
                  <c:v>-8.0467500000000002E-8</c:v>
                </c:pt>
                <c:pt idx="32">
                  <c:v>-8.0455000000000001E-8</c:v>
                </c:pt>
                <c:pt idx="33">
                  <c:v>-8.0442500000000001E-8</c:v>
                </c:pt>
                <c:pt idx="34">
                  <c:v>-8.043E-8</c:v>
                </c:pt>
                <c:pt idx="35">
                  <c:v>-8.0417499999999999E-8</c:v>
                </c:pt>
                <c:pt idx="36">
                  <c:v>-8.0404999999999998E-8</c:v>
                </c:pt>
                <c:pt idx="37">
                  <c:v>-8.0392499999999997E-8</c:v>
                </c:pt>
                <c:pt idx="38">
                  <c:v>-8.0379999999999996E-8</c:v>
                </c:pt>
                <c:pt idx="39">
                  <c:v>-8.0367499999999995E-8</c:v>
                </c:pt>
                <c:pt idx="40">
                  <c:v>-8.0354999999999994E-8</c:v>
                </c:pt>
                <c:pt idx="41">
                  <c:v>-8.0342500000000006E-8</c:v>
                </c:pt>
                <c:pt idx="42">
                  <c:v>-8.0330000000000005E-8</c:v>
                </c:pt>
                <c:pt idx="43">
                  <c:v>-8.0317500000000004E-8</c:v>
                </c:pt>
                <c:pt idx="44">
                  <c:v>-8.0305000000000003E-8</c:v>
                </c:pt>
                <c:pt idx="45">
                  <c:v>-8.0292500000000002E-8</c:v>
                </c:pt>
                <c:pt idx="46">
                  <c:v>-8.0280000000000002E-8</c:v>
                </c:pt>
                <c:pt idx="47">
                  <c:v>-8.0267500000000001E-8</c:v>
                </c:pt>
                <c:pt idx="48">
                  <c:v>-8.0255E-8</c:v>
                </c:pt>
                <c:pt idx="49">
                  <c:v>-8.0242499999999999E-8</c:v>
                </c:pt>
                <c:pt idx="50">
                  <c:v>-8.0229999999999998E-8</c:v>
                </c:pt>
                <c:pt idx="51">
                  <c:v>-8.0217499999999997E-8</c:v>
                </c:pt>
                <c:pt idx="52">
                  <c:v>-8.0204999999999996E-8</c:v>
                </c:pt>
                <c:pt idx="53">
                  <c:v>-8.0192499999999995E-8</c:v>
                </c:pt>
                <c:pt idx="54">
                  <c:v>-8.0179999999999994E-8</c:v>
                </c:pt>
                <c:pt idx="55">
                  <c:v>-8.0167500000000006E-8</c:v>
                </c:pt>
                <c:pt idx="56">
                  <c:v>-8.0155000000000005E-8</c:v>
                </c:pt>
                <c:pt idx="57">
                  <c:v>-8.0142500000000004E-8</c:v>
                </c:pt>
                <c:pt idx="58">
                  <c:v>-8.0130000000000003E-8</c:v>
                </c:pt>
                <c:pt idx="59">
                  <c:v>-8.0117500000000003E-8</c:v>
                </c:pt>
                <c:pt idx="60">
                  <c:v>-8.0105000000000002E-8</c:v>
                </c:pt>
                <c:pt idx="61">
                  <c:v>-8.0092500000000001E-8</c:v>
                </c:pt>
                <c:pt idx="62">
                  <c:v>-8.008E-8</c:v>
                </c:pt>
                <c:pt idx="63">
                  <c:v>-8.0067499999999999E-8</c:v>
                </c:pt>
                <c:pt idx="64">
                  <c:v>-8.0054999999999998E-8</c:v>
                </c:pt>
                <c:pt idx="65">
                  <c:v>-8.0042499999999997E-8</c:v>
                </c:pt>
                <c:pt idx="66">
                  <c:v>-8.0029999999999996E-8</c:v>
                </c:pt>
                <c:pt idx="67">
                  <c:v>-8.0017499999999995E-8</c:v>
                </c:pt>
                <c:pt idx="68">
                  <c:v>-8.0004999999999994E-8</c:v>
                </c:pt>
                <c:pt idx="69">
                  <c:v>-7.9992500000000006E-8</c:v>
                </c:pt>
                <c:pt idx="70">
                  <c:v>-7.9980000000000005E-8</c:v>
                </c:pt>
                <c:pt idx="71">
                  <c:v>-7.9967500000000005E-8</c:v>
                </c:pt>
                <c:pt idx="72">
                  <c:v>-7.9955000000000004E-8</c:v>
                </c:pt>
                <c:pt idx="73">
                  <c:v>-7.9942500000000003E-8</c:v>
                </c:pt>
                <c:pt idx="74">
                  <c:v>-7.9930000000000002E-8</c:v>
                </c:pt>
                <c:pt idx="75">
                  <c:v>-7.9917500000000001E-8</c:v>
                </c:pt>
                <c:pt idx="76">
                  <c:v>-7.9905E-8</c:v>
                </c:pt>
                <c:pt idx="77">
                  <c:v>-7.9892499999999999E-8</c:v>
                </c:pt>
                <c:pt idx="78">
                  <c:v>-7.9879999999999998E-8</c:v>
                </c:pt>
                <c:pt idx="79">
                  <c:v>-7.9867499999999997E-8</c:v>
                </c:pt>
                <c:pt idx="80">
                  <c:v>-7.9854999999999996E-8</c:v>
                </c:pt>
                <c:pt idx="81">
                  <c:v>-7.9842499999999995E-8</c:v>
                </c:pt>
                <c:pt idx="82">
                  <c:v>-7.9829999999999994E-8</c:v>
                </c:pt>
                <c:pt idx="83">
                  <c:v>-7.9817500000000006E-8</c:v>
                </c:pt>
                <c:pt idx="84">
                  <c:v>-7.9805000000000006E-8</c:v>
                </c:pt>
                <c:pt idx="85">
                  <c:v>-7.9792500000000005E-8</c:v>
                </c:pt>
                <c:pt idx="86">
                  <c:v>-7.9780000000000004E-8</c:v>
                </c:pt>
                <c:pt idx="87">
                  <c:v>-7.9767500000000003E-8</c:v>
                </c:pt>
                <c:pt idx="88">
                  <c:v>-7.9755000000000002E-8</c:v>
                </c:pt>
                <c:pt idx="89">
                  <c:v>-7.9742500000000001E-8</c:v>
                </c:pt>
                <c:pt idx="90">
                  <c:v>-7.973E-8</c:v>
                </c:pt>
                <c:pt idx="91">
                  <c:v>-7.9717499999999999E-8</c:v>
                </c:pt>
                <c:pt idx="92">
                  <c:v>-7.9704999999999998E-8</c:v>
                </c:pt>
                <c:pt idx="93">
                  <c:v>-7.9692499999999997E-8</c:v>
                </c:pt>
                <c:pt idx="94">
                  <c:v>-7.9679999999999996E-8</c:v>
                </c:pt>
                <c:pt idx="95">
                  <c:v>-7.9667499999999995E-8</c:v>
                </c:pt>
                <c:pt idx="96">
                  <c:v>-7.9654999999999994E-8</c:v>
                </c:pt>
                <c:pt idx="97">
                  <c:v>-7.9642500000000007E-8</c:v>
                </c:pt>
                <c:pt idx="98">
                  <c:v>-7.9630000000000006E-8</c:v>
                </c:pt>
                <c:pt idx="99">
                  <c:v>-7.9617500000000005E-8</c:v>
                </c:pt>
                <c:pt idx="100">
                  <c:v>-7.9605000000000004E-8</c:v>
                </c:pt>
                <c:pt idx="101">
                  <c:v>-7.9592500000000003E-8</c:v>
                </c:pt>
                <c:pt idx="102">
                  <c:v>-7.9580000000000002E-8</c:v>
                </c:pt>
                <c:pt idx="103">
                  <c:v>-7.9567500000000001E-8</c:v>
                </c:pt>
                <c:pt idx="104">
                  <c:v>-7.9555E-8</c:v>
                </c:pt>
                <c:pt idx="105">
                  <c:v>-7.9542499999999999E-8</c:v>
                </c:pt>
                <c:pt idx="106">
                  <c:v>-7.9529999999999998E-8</c:v>
                </c:pt>
                <c:pt idx="107">
                  <c:v>-7.9517499999999997E-8</c:v>
                </c:pt>
                <c:pt idx="108">
                  <c:v>-7.9504999999999996E-8</c:v>
                </c:pt>
                <c:pt idx="109">
                  <c:v>-7.9492499999999995E-8</c:v>
                </c:pt>
                <c:pt idx="110">
                  <c:v>-7.9479999999999994E-8</c:v>
                </c:pt>
                <c:pt idx="111">
                  <c:v>-7.9467499999999993E-8</c:v>
                </c:pt>
                <c:pt idx="112">
                  <c:v>-7.9455000000000006E-8</c:v>
                </c:pt>
                <c:pt idx="113">
                  <c:v>-7.9442500000000005E-8</c:v>
                </c:pt>
                <c:pt idx="114">
                  <c:v>-7.9430000000000004E-8</c:v>
                </c:pt>
                <c:pt idx="115">
                  <c:v>-7.9417500000000003E-8</c:v>
                </c:pt>
                <c:pt idx="116">
                  <c:v>-7.9405000000000002E-8</c:v>
                </c:pt>
                <c:pt idx="117">
                  <c:v>-7.9392500000000001E-8</c:v>
                </c:pt>
                <c:pt idx="118">
                  <c:v>-7.938E-8</c:v>
                </c:pt>
                <c:pt idx="119">
                  <c:v>-7.9367499999999999E-8</c:v>
                </c:pt>
                <c:pt idx="120">
                  <c:v>-7.9354999999999998E-8</c:v>
                </c:pt>
                <c:pt idx="121">
                  <c:v>-7.9342499999999997E-8</c:v>
                </c:pt>
                <c:pt idx="122">
                  <c:v>-7.9329999999999996E-8</c:v>
                </c:pt>
                <c:pt idx="123">
                  <c:v>-7.9317499999999995E-8</c:v>
                </c:pt>
                <c:pt idx="124">
                  <c:v>-7.9304999999999994E-8</c:v>
                </c:pt>
                <c:pt idx="125">
                  <c:v>-7.9292499999999994E-8</c:v>
                </c:pt>
                <c:pt idx="126">
                  <c:v>-7.9280000000000006E-8</c:v>
                </c:pt>
                <c:pt idx="127">
                  <c:v>-7.9267500000000005E-8</c:v>
                </c:pt>
                <c:pt idx="128">
                  <c:v>-7.9255000000000004E-8</c:v>
                </c:pt>
                <c:pt idx="129">
                  <c:v>-7.9242500000000003E-8</c:v>
                </c:pt>
                <c:pt idx="130">
                  <c:v>-7.9230000000000002E-8</c:v>
                </c:pt>
                <c:pt idx="131">
                  <c:v>-7.9217500000000001E-8</c:v>
                </c:pt>
                <c:pt idx="132">
                  <c:v>-7.9205E-8</c:v>
                </c:pt>
                <c:pt idx="133">
                  <c:v>-7.9192499999999999E-8</c:v>
                </c:pt>
                <c:pt idx="134">
                  <c:v>-7.9179999999999998E-8</c:v>
                </c:pt>
                <c:pt idx="135">
                  <c:v>-7.9167499999999997E-8</c:v>
                </c:pt>
                <c:pt idx="136">
                  <c:v>-7.9154999999999996E-8</c:v>
                </c:pt>
                <c:pt idx="137">
                  <c:v>-7.9142499999999995E-8</c:v>
                </c:pt>
                <c:pt idx="138">
                  <c:v>-7.9129999999999995E-8</c:v>
                </c:pt>
                <c:pt idx="139">
                  <c:v>-7.9117499999999994E-8</c:v>
                </c:pt>
                <c:pt idx="140">
                  <c:v>-7.9105000000000006E-8</c:v>
                </c:pt>
                <c:pt idx="141">
                  <c:v>-7.9092500000000005E-8</c:v>
                </c:pt>
                <c:pt idx="142">
                  <c:v>-7.9080000000000004E-8</c:v>
                </c:pt>
                <c:pt idx="143">
                  <c:v>-7.9067500000000003E-8</c:v>
                </c:pt>
                <c:pt idx="144">
                  <c:v>-7.9055000000000002E-8</c:v>
                </c:pt>
                <c:pt idx="145">
                  <c:v>-7.9042500000000001E-8</c:v>
                </c:pt>
                <c:pt idx="146">
                  <c:v>-7.903E-8</c:v>
                </c:pt>
                <c:pt idx="147">
                  <c:v>-7.9017499999999999E-8</c:v>
                </c:pt>
                <c:pt idx="148">
                  <c:v>-7.9004999999999998E-8</c:v>
                </c:pt>
                <c:pt idx="149">
                  <c:v>-7.8992499999999997E-8</c:v>
                </c:pt>
                <c:pt idx="150">
                  <c:v>-7.8979999999999997E-8</c:v>
                </c:pt>
                <c:pt idx="151">
                  <c:v>-7.8967499999999996E-8</c:v>
                </c:pt>
                <c:pt idx="152">
                  <c:v>-7.8954999999999995E-8</c:v>
                </c:pt>
                <c:pt idx="153">
                  <c:v>-7.8942499999999994E-8</c:v>
                </c:pt>
                <c:pt idx="154">
                  <c:v>-7.8930000000000006E-8</c:v>
                </c:pt>
                <c:pt idx="155">
                  <c:v>-7.8917500000000005E-8</c:v>
                </c:pt>
                <c:pt idx="156">
                  <c:v>-7.8905000000000004E-8</c:v>
                </c:pt>
                <c:pt idx="157">
                  <c:v>-7.8892500000000003E-8</c:v>
                </c:pt>
                <c:pt idx="158">
                  <c:v>-7.8880000000000002E-8</c:v>
                </c:pt>
                <c:pt idx="159">
                  <c:v>-7.8867500000000001E-8</c:v>
                </c:pt>
                <c:pt idx="160">
                  <c:v>-7.8855E-8</c:v>
                </c:pt>
                <c:pt idx="161">
                  <c:v>-7.8842499999999999E-8</c:v>
                </c:pt>
                <c:pt idx="162">
                  <c:v>-7.8829999999999998E-8</c:v>
                </c:pt>
                <c:pt idx="163">
                  <c:v>-7.8817499999999998E-8</c:v>
                </c:pt>
                <c:pt idx="164">
                  <c:v>-7.8804999999999997E-8</c:v>
                </c:pt>
                <c:pt idx="165">
                  <c:v>-7.8792499999999996E-8</c:v>
                </c:pt>
                <c:pt idx="166">
                  <c:v>-7.8779999999999995E-8</c:v>
                </c:pt>
                <c:pt idx="167">
                  <c:v>-7.8767499999999994E-8</c:v>
                </c:pt>
                <c:pt idx="168">
                  <c:v>-7.8755000000000006E-8</c:v>
                </c:pt>
                <c:pt idx="169">
                  <c:v>-7.8742500000000005E-8</c:v>
                </c:pt>
                <c:pt idx="170">
                  <c:v>-7.8730000000000004E-8</c:v>
                </c:pt>
                <c:pt idx="171">
                  <c:v>-7.8717500000000003E-8</c:v>
                </c:pt>
                <c:pt idx="172">
                  <c:v>-7.8705000000000002E-8</c:v>
                </c:pt>
                <c:pt idx="173">
                  <c:v>-7.8692500000000001E-8</c:v>
                </c:pt>
                <c:pt idx="174">
                  <c:v>-7.868E-8</c:v>
                </c:pt>
                <c:pt idx="175">
                  <c:v>-7.86675E-8</c:v>
                </c:pt>
                <c:pt idx="176">
                  <c:v>-7.8654999999999999E-8</c:v>
                </c:pt>
                <c:pt idx="177">
                  <c:v>-7.8642499999999998E-8</c:v>
                </c:pt>
                <c:pt idx="178">
                  <c:v>-7.8629999999999997E-8</c:v>
                </c:pt>
                <c:pt idx="179">
                  <c:v>-7.8617499999999996E-8</c:v>
                </c:pt>
                <c:pt idx="180">
                  <c:v>-7.8604999999999995E-8</c:v>
                </c:pt>
                <c:pt idx="181">
                  <c:v>-7.8592499999999994E-8</c:v>
                </c:pt>
                <c:pt idx="182">
                  <c:v>-7.8580000000000006E-8</c:v>
                </c:pt>
                <c:pt idx="183">
                  <c:v>-7.8567500000000005E-8</c:v>
                </c:pt>
                <c:pt idx="184">
                  <c:v>-7.8555000000000004E-8</c:v>
                </c:pt>
                <c:pt idx="185">
                  <c:v>-7.8542500000000003E-8</c:v>
                </c:pt>
                <c:pt idx="186">
                  <c:v>-7.8530000000000002E-8</c:v>
                </c:pt>
                <c:pt idx="187">
                  <c:v>-7.8517500000000001E-8</c:v>
                </c:pt>
                <c:pt idx="188">
                  <c:v>-7.8505000000000001E-8</c:v>
                </c:pt>
                <c:pt idx="189">
                  <c:v>-7.84925E-8</c:v>
                </c:pt>
                <c:pt idx="190">
                  <c:v>-7.8479999999999999E-8</c:v>
                </c:pt>
                <c:pt idx="191">
                  <c:v>-7.8467499999999998E-8</c:v>
                </c:pt>
                <c:pt idx="192">
                  <c:v>-7.8454999999999997E-8</c:v>
                </c:pt>
                <c:pt idx="193">
                  <c:v>-7.8442499999999996E-8</c:v>
                </c:pt>
                <c:pt idx="194">
                  <c:v>-7.8429999999999995E-8</c:v>
                </c:pt>
                <c:pt idx="195">
                  <c:v>-7.8417499999999994E-8</c:v>
                </c:pt>
                <c:pt idx="196">
                  <c:v>-7.8405000000000006E-8</c:v>
                </c:pt>
                <c:pt idx="197">
                  <c:v>-7.8392500000000005E-8</c:v>
                </c:pt>
                <c:pt idx="198">
                  <c:v>-7.8380000000000004E-8</c:v>
                </c:pt>
                <c:pt idx="199">
                  <c:v>-7.8367500000000003E-8</c:v>
                </c:pt>
                <c:pt idx="200">
                  <c:v>-7.8355000000000002E-8</c:v>
                </c:pt>
                <c:pt idx="201">
                  <c:v>-7.8342500000000002E-8</c:v>
                </c:pt>
                <c:pt idx="202">
                  <c:v>-7.8330000000000001E-8</c:v>
                </c:pt>
                <c:pt idx="203">
                  <c:v>-7.83175E-8</c:v>
                </c:pt>
                <c:pt idx="204">
                  <c:v>-7.8304999999999999E-8</c:v>
                </c:pt>
                <c:pt idx="205">
                  <c:v>-7.8292499999999998E-8</c:v>
                </c:pt>
                <c:pt idx="206">
                  <c:v>-7.8279999999999997E-8</c:v>
                </c:pt>
                <c:pt idx="207">
                  <c:v>-7.8267499999999996E-8</c:v>
                </c:pt>
                <c:pt idx="208">
                  <c:v>-7.8254999999999995E-8</c:v>
                </c:pt>
                <c:pt idx="209">
                  <c:v>-7.8242499999999994E-8</c:v>
                </c:pt>
                <c:pt idx="210">
                  <c:v>-7.8230000000000006E-8</c:v>
                </c:pt>
                <c:pt idx="211">
                  <c:v>-7.8217500000000005E-8</c:v>
                </c:pt>
                <c:pt idx="212">
                  <c:v>-7.8205000000000004E-8</c:v>
                </c:pt>
                <c:pt idx="213">
                  <c:v>-7.8192500000000004E-8</c:v>
                </c:pt>
                <c:pt idx="214">
                  <c:v>-7.8180000000000003E-8</c:v>
                </c:pt>
                <c:pt idx="215">
                  <c:v>-7.8167500000000002E-8</c:v>
                </c:pt>
                <c:pt idx="216">
                  <c:v>-7.8155000000000001E-8</c:v>
                </c:pt>
                <c:pt idx="217">
                  <c:v>-7.81425E-8</c:v>
                </c:pt>
                <c:pt idx="218">
                  <c:v>-7.8129999999999999E-8</c:v>
                </c:pt>
                <c:pt idx="219">
                  <c:v>-7.8117499999999998E-8</c:v>
                </c:pt>
                <c:pt idx="220">
                  <c:v>-7.8104999999999997E-8</c:v>
                </c:pt>
                <c:pt idx="221">
                  <c:v>-7.8092499999999996E-8</c:v>
                </c:pt>
                <c:pt idx="222">
                  <c:v>-7.8079999999999995E-8</c:v>
                </c:pt>
                <c:pt idx="223">
                  <c:v>-7.8067499999999994E-8</c:v>
                </c:pt>
                <c:pt idx="224">
                  <c:v>-7.8055000000000006E-8</c:v>
                </c:pt>
                <c:pt idx="225">
                  <c:v>-7.8042500000000005E-8</c:v>
                </c:pt>
                <c:pt idx="226">
                  <c:v>-7.8030000000000005E-8</c:v>
                </c:pt>
                <c:pt idx="227">
                  <c:v>-7.8017500000000004E-8</c:v>
                </c:pt>
                <c:pt idx="228">
                  <c:v>-7.8005000000000003E-8</c:v>
                </c:pt>
                <c:pt idx="229">
                  <c:v>-7.7992500000000002E-8</c:v>
                </c:pt>
                <c:pt idx="230">
                  <c:v>-7.7980000000000001E-8</c:v>
                </c:pt>
                <c:pt idx="231">
                  <c:v>-7.79675E-8</c:v>
                </c:pt>
                <c:pt idx="232">
                  <c:v>-7.7954999999999999E-8</c:v>
                </c:pt>
                <c:pt idx="233">
                  <c:v>-7.7942499999999998E-8</c:v>
                </c:pt>
                <c:pt idx="234">
                  <c:v>-7.7929999999999997E-8</c:v>
                </c:pt>
                <c:pt idx="235">
                  <c:v>-7.7917499999999996E-8</c:v>
                </c:pt>
                <c:pt idx="236">
                  <c:v>-7.7904999999999995E-8</c:v>
                </c:pt>
                <c:pt idx="237">
                  <c:v>-7.7892499999999994E-8</c:v>
                </c:pt>
                <c:pt idx="238">
                  <c:v>-7.7880000000000007E-8</c:v>
                </c:pt>
                <c:pt idx="239">
                  <c:v>-7.7867500000000006E-8</c:v>
                </c:pt>
                <c:pt idx="240">
                  <c:v>-7.7855000000000005E-8</c:v>
                </c:pt>
                <c:pt idx="241">
                  <c:v>-7.7842500000000004E-8</c:v>
                </c:pt>
                <c:pt idx="242">
                  <c:v>-7.7830000000000003E-8</c:v>
                </c:pt>
                <c:pt idx="243">
                  <c:v>-7.7817500000000002E-8</c:v>
                </c:pt>
                <c:pt idx="244">
                  <c:v>-7.7805000000000001E-8</c:v>
                </c:pt>
                <c:pt idx="245">
                  <c:v>-7.77925E-8</c:v>
                </c:pt>
                <c:pt idx="246">
                  <c:v>-7.7779999999999999E-8</c:v>
                </c:pt>
                <c:pt idx="247">
                  <c:v>-7.7767499999999998E-8</c:v>
                </c:pt>
                <c:pt idx="248">
                  <c:v>-7.7754999999999997E-8</c:v>
                </c:pt>
                <c:pt idx="249">
                  <c:v>-7.7742499999999996E-8</c:v>
                </c:pt>
                <c:pt idx="250">
                  <c:v>-7.7729999999999995E-8</c:v>
                </c:pt>
                <c:pt idx="251">
                  <c:v>-7.7717499999999994E-8</c:v>
                </c:pt>
                <c:pt idx="252">
                  <c:v>-7.7705000000000007E-8</c:v>
                </c:pt>
                <c:pt idx="253">
                  <c:v>-7.7692500000000006E-8</c:v>
                </c:pt>
                <c:pt idx="254">
                  <c:v>-7.7680000000000005E-8</c:v>
                </c:pt>
                <c:pt idx="255">
                  <c:v>-7.7667500000000004E-8</c:v>
                </c:pt>
                <c:pt idx="256">
                  <c:v>-7.7655000000000003E-8</c:v>
                </c:pt>
                <c:pt idx="257">
                  <c:v>-7.7642500000000002E-8</c:v>
                </c:pt>
                <c:pt idx="258">
                  <c:v>-7.7630000000000001E-8</c:v>
                </c:pt>
                <c:pt idx="259">
                  <c:v>-7.76175E-8</c:v>
                </c:pt>
                <c:pt idx="260">
                  <c:v>-7.7604999999999999E-8</c:v>
                </c:pt>
                <c:pt idx="261">
                  <c:v>-7.7592499999999998E-8</c:v>
                </c:pt>
                <c:pt idx="262">
                  <c:v>-7.7579999999999997E-8</c:v>
                </c:pt>
                <c:pt idx="263">
                  <c:v>-7.7567499999999996E-8</c:v>
                </c:pt>
                <c:pt idx="264">
                  <c:v>-7.7554999999999995E-8</c:v>
                </c:pt>
                <c:pt idx="265">
                  <c:v>-7.7542499999999994E-8</c:v>
                </c:pt>
                <c:pt idx="266">
                  <c:v>-7.7529999999999993E-8</c:v>
                </c:pt>
                <c:pt idx="267">
                  <c:v>-7.7517500000000006E-8</c:v>
                </c:pt>
                <c:pt idx="268">
                  <c:v>-7.7505000000000005E-8</c:v>
                </c:pt>
                <c:pt idx="269">
                  <c:v>-7.7492500000000004E-8</c:v>
                </c:pt>
                <c:pt idx="270">
                  <c:v>-7.7480000000000003E-8</c:v>
                </c:pt>
                <c:pt idx="271">
                  <c:v>-7.7467500000000002E-8</c:v>
                </c:pt>
                <c:pt idx="272">
                  <c:v>-7.7455000000000001E-8</c:v>
                </c:pt>
                <c:pt idx="273">
                  <c:v>-7.74425E-8</c:v>
                </c:pt>
                <c:pt idx="274">
                  <c:v>-7.7429999999999999E-8</c:v>
                </c:pt>
                <c:pt idx="275">
                  <c:v>-7.7417499999999998E-8</c:v>
                </c:pt>
                <c:pt idx="276">
                  <c:v>-7.7404999999999997E-8</c:v>
                </c:pt>
                <c:pt idx="277">
                  <c:v>-7.7392499999999996E-8</c:v>
                </c:pt>
                <c:pt idx="278">
                  <c:v>-7.7379999999999995E-8</c:v>
                </c:pt>
                <c:pt idx="279">
                  <c:v>-7.7367499999999994E-8</c:v>
                </c:pt>
                <c:pt idx="280">
                  <c:v>-7.7354999999999994E-8</c:v>
                </c:pt>
                <c:pt idx="281">
                  <c:v>-7.7342500000000006E-8</c:v>
                </c:pt>
                <c:pt idx="282">
                  <c:v>-7.7330000000000005E-8</c:v>
                </c:pt>
                <c:pt idx="283">
                  <c:v>-7.7317500000000004E-8</c:v>
                </c:pt>
                <c:pt idx="284">
                  <c:v>-7.7305000000000003E-8</c:v>
                </c:pt>
                <c:pt idx="285">
                  <c:v>-7.7292500000000002E-8</c:v>
                </c:pt>
                <c:pt idx="286">
                  <c:v>-7.7280000000000001E-8</c:v>
                </c:pt>
                <c:pt idx="287">
                  <c:v>-7.72675E-8</c:v>
                </c:pt>
                <c:pt idx="288">
                  <c:v>-7.7254999999999999E-8</c:v>
                </c:pt>
                <c:pt idx="289">
                  <c:v>-7.7242499999999998E-8</c:v>
                </c:pt>
                <c:pt idx="290">
                  <c:v>-7.7229999999999997E-8</c:v>
                </c:pt>
                <c:pt idx="291">
                  <c:v>-7.7217499999999996E-8</c:v>
                </c:pt>
                <c:pt idx="292">
                  <c:v>-7.7204999999999996E-8</c:v>
                </c:pt>
                <c:pt idx="293">
                  <c:v>-7.7192499999999995E-8</c:v>
                </c:pt>
                <c:pt idx="294">
                  <c:v>-7.7179999999999994E-8</c:v>
                </c:pt>
                <c:pt idx="295">
                  <c:v>-7.7167500000000006E-8</c:v>
                </c:pt>
                <c:pt idx="296">
                  <c:v>-7.7155000000000005E-8</c:v>
                </c:pt>
                <c:pt idx="297">
                  <c:v>-7.7142500000000004E-8</c:v>
                </c:pt>
                <c:pt idx="298">
                  <c:v>-7.7130000000000003E-8</c:v>
                </c:pt>
                <c:pt idx="299">
                  <c:v>-7.7117500000000002E-8</c:v>
                </c:pt>
                <c:pt idx="300">
                  <c:v>-7.7105000000000001E-8</c:v>
                </c:pt>
                <c:pt idx="301">
                  <c:v>-7.70925E-8</c:v>
                </c:pt>
                <c:pt idx="302">
                  <c:v>-7.7079999999999999E-8</c:v>
                </c:pt>
                <c:pt idx="303">
                  <c:v>-7.7067499999999998E-8</c:v>
                </c:pt>
                <c:pt idx="304">
                  <c:v>-7.7054999999999997E-8</c:v>
                </c:pt>
                <c:pt idx="305">
                  <c:v>-7.7042499999999997E-8</c:v>
                </c:pt>
                <c:pt idx="306">
                  <c:v>-7.7029999999999996E-8</c:v>
                </c:pt>
                <c:pt idx="307">
                  <c:v>-7.7017499999999995E-8</c:v>
                </c:pt>
                <c:pt idx="308">
                  <c:v>-7.7004999999999994E-8</c:v>
                </c:pt>
                <c:pt idx="309">
                  <c:v>-7.6992500000000006E-8</c:v>
                </c:pt>
                <c:pt idx="310">
                  <c:v>-7.6980000000000005E-8</c:v>
                </c:pt>
                <c:pt idx="311">
                  <c:v>-7.6967500000000004E-8</c:v>
                </c:pt>
                <c:pt idx="312">
                  <c:v>-7.6955000000000003E-8</c:v>
                </c:pt>
                <c:pt idx="313">
                  <c:v>-7.6942500000000002E-8</c:v>
                </c:pt>
                <c:pt idx="314">
                  <c:v>-7.6930000000000001E-8</c:v>
                </c:pt>
                <c:pt idx="315">
                  <c:v>-7.69175E-8</c:v>
                </c:pt>
                <c:pt idx="316">
                  <c:v>-7.6904999999999999E-8</c:v>
                </c:pt>
                <c:pt idx="317">
                  <c:v>-7.6892499999999998E-8</c:v>
                </c:pt>
                <c:pt idx="318">
                  <c:v>-7.6879999999999998E-8</c:v>
                </c:pt>
                <c:pt idx="319">
                  <c:v>-7.6867499999999997E-8</c:v>
                </c:pt>
                <c:pt idx="320">
                  <c:v>-7.6854999999999996E-8</c:v>
                </c:pt>
                <c:pt idx="321">
                  <c:v>-7.6842499999999995E-8</c:v>
                </c:pt>
                <c:pt idx="322">
                  <c:v>-7.6829999999999994E-8</c:v>
                </c:pt>
                <c:pt idx="323">
                  <c:v>-7.6817500000000006E-8</c:v>
                </c:pt>
                <c:pt idx="324">
                  <c:v>-7.6805000000000005E-8</c:v>
                </c:pt>
                <c:pt idx="325">
                  <c:v>-7.6792500000000004E-8</c:v>
                </c:pt>
                <c:pt idx="326">
                  <c:v>-7.6780000000000003E-8</c:v>
                </c:pt>
                <c:pt idx="327">
                  <c:v>-7.6767500000000002E-8</c:v>
                </c:pt>
                <c:pt idx="328">
                  <c:v>-7.6755000000000001E-8</c:v>
                </c:pt>
                <c:pt idx="329">
                  <c:v>-7.67425E-8</c:v>
                </c:pt>
                <c:pt idx="330">
                  <c:v>-7.673E-8</c:v>
                </c:pt>
                <c:pt idx="331">
                  <c:v>-7.6717499999999999E-8</c:v>
                </c:pt>
                <c:pt idx="332">
                  <c:v>-7.6704999999999998E-8</c:v>
                </c:pt>
                <c:pt idx="333">
                  <c:v>-7.6692499999999997E-8</c:v>
                </c:pt>
                <c:pt idx="334">
                  <c:v>-7.6679999999999996E-8</c:v>
                </c:pt>
                <c:pt idx="335">
                  <c:v>-7.6667499999999995E-8</c:v>
                </c:pt>
                <c:pt idx="336">
                  <c:v>-7.6654999999999994E-8</c:v>
                </c:pt>
                <c:pt idx="337">
                  <c:v>-7.6642500000000006E-8</c:v>
                </c:pt>
                <c:pt idx="338">
                  <c:v>-7.6630000000000005E-8</c:v>
                </c:pt>
                <c:pt idx="339">
                  <c:v>-7.6617500000000004E-8</c:v>
                </c:pt>
                <c:pt idx="340">
                  <c:v>-7.6605000000000003E-8</c:v>
                </c:pt>
                <c:pt idx="341">
                  <c:v>-7.6592500000000002E-8</c:v>
                </c:pt>
                <c:pt idx="342">
                  <c:v>-7.6580000000000001E-8</c:v>
                </c:pt>
                <c:pt idx="343">
                  <c:v>-7.6567500000000001E-8</c:v>
                </c:pt>
                <c:pt idx="344">
                  <c:v>-7.6555E-8</c:v>
                </c:pt>
                <c:pt idx="345">
                  <c:v>-7.6542499999999999E-8</c:v>
                </c:pt>
                <c:pt idx="346">
                  <c:v>-7.6529999999999998E-8</c:v>
                </c:pt>
                <c:pt idx="347">
                  <c:v>-7.6517499999999997E-8</c:v>
                </c:pt>
                <c:pt idx="348">
                  <c:v>-7.6504999999999996E-8</c:v>
                </c:pt>
                <c:pt idx="349">
                  <c:v>-7.6492499999999995E-8</c:v>
                </c:pt>
                <c:pt idx="350">
                  <c:v>-7.6479999999999994E-8</c:v>
                </c:pt>
                <c:pt idx="351">
                  <c:v>-7.6467500000000006E-8</c:v>
                </c:pt>
                <c:pt idx="352">
                  <c:v>-7.6455000000000005E-8</c:v>
                </c:pt>
                <c:pt idx="353">
                  <c:v>-7.6442500000000004E-8</c:v>
                </c:pt>
                <c:pt idx="354">
                  <c:v>-7.6430000000000003E-8</c:v>
                </c:pt>
                <c:pt idx="355">
                  <c:v>-7.6417500000000003E-8</c:v>
                </c:pt>
                <c:pt idx="356">
                  <c:v>-7.6405000000000002E-8</c:v>
                </c:pt>
                <c:pt idx="357">
                  <c:v>-7.6392500000000001E-8</c:v>
                </c:pt>
                <c:pt idx="358">
                  <c:v>-7.638E-8</c:v>
                </c:pt>
                <c:pt idx="359">
                  <c:v>-7.6367499999999999E-8</c:v>
                </c:pt>
                <c:pt idx="360">
                  <c:v>-7.6354999999999998E-8</c:v>
                </c:pt>
                <c:pt idx="361">
                  <c:v>-7.6342499999999997E-8</c:v>
                </c:pt>
                <c:pt idx="362">
                  <c:v>-7.6329999999999996E-8</c:v>
                </c:pt>
                <c:pt idx="363">
                  <c:v>-7.6317499999999995E-8</c:v>
                </c:pt>
                <c:pt idx="364">
                  <c:v>-7.6304999999999994E-8</c:v>
                </c:pt>
                <c:pt idx="365">
                  <c:v>-7.6292500000000006E-8</c:v>
                </c:pt>
                <c:pt idx="366">
                  <c:v>-7.6280000000000005E-8</c:v>
                </c:pt>
                <c:pt idx="367">
                  <c:v>-7.6267500000000004E-8</c:v>
                </c:pt>
                <c:pt idx="368">
                  <c:v>-7.6255000000000004E-8</c:v>
                </c:pt>
                <c:pt idx="369">
                  <c:v>-7.6242500000000003E-8</c:v>
                </c:pt>
                <c:pt idx="370">
                  <c:v>-7.6230000000000002E-8</c:v>
                </c:pt>
                <c:pt idx="371">
                  <c:v>-7.6217500000000001E-8</c:v>
                </c:pt>
                <c:pt idx="372">
                  <c:v>-7.6205E-8</c:v>
                </c:pt>
                <c:pt idx="373">
                  <c:v>-7.6192499999999999E-8</c:v>
                </c:pt>
                <c:pt idx="374">
                  <c:v>-7.6179999999999998E-8</c:v>
                </c:pt>
                <c:pt idx="375">
                  <c:v>-7.6167499999999997E-8</c:v>
                </c:pt>
                <c:pt idx="376">
                  <c:v>-7.6154999999999996E-8</c:v>
                </c:pt>
                <c:pt idx="377">
                  <c:v>-7.6142499999999995E-8</c:v>
                </c:pt>
                <c:pt idx="378">
                  <c:v>-7.6129999999999994E-8</c:v>
                </c:pt>
                <c:pt idx="379">
                  <c:v>-7.6117500000000006E-8</c:v>
                </c:pt>
                <c:pt idx="380">
                  <c:v>-7.6105000000000006E-8</c:v>
                </c:pt>
                <c:pt idx="381">
                  <c:v>-7.6092500000000005E-8</c:v>
                </c:pt>
                <c:pt idx="382">
                  <c:v>-7.6080000000000004E-8</c:v>
                </c:pt>
                <c:pt idx="383">
                  <c:v>-7.6067500000000003E-8</c:v>
                </c:pt>
                <c:pt idx="384">
                  <c:v>-7.6055000000000002E-8</c:v>
                </c:pt>
                <c:pt idx="385">
                  <c:v>-7.6042500000000001E-8</c:v>
                </c:pt>
                <c:pt idx="386">
                  <c:v>-7.603E-8</c:v>
                </c:pt>
                <c:pt idx="387">
                  <c:v>-7.6017499999999999E-8</c:v>
                </c:pt>
                <c:pt idx="388">
                  <c:v>-7.6004999999999998E-8</c:v>
                </c:pt>
                <c:pt idx="389">
                  <c:v>-7.5992499999999997E-8</c:v>
                </c:pt>
                <c:pt idx="390">
                  <c:v>-7.5979999999999996E-8</c:v>
                </c:pt>
                <c:pt idx="391">
                  <c:v>-7.5967499999999995E-8</c:v>
                </c:pt>
                <c:pt idx="392">
                  <c:v>-7.5954999999999994E-8</c:v>
                </c:pt>
                <c:pt idx="393">
                  <c:v>-7.5942500000000007E-8</c:v>
                </c:pt>
                <c:pt idx="394">
                  <c:v>-7.5930000000000006E-8</c:v>
                </c:pt>
                <c:pt idx="395">
                  <c:v>-7.5917500000000005E-8</c:v>
                </c:pt>
                <c:pt idx="396">
                  <c:v>-7.5905000000000004E-8</c:v>
                </c:pt>
                <c:pt idx="397">
                  <c:v>-7.5892500000000003E-8</c:v>
                </c:pt>
                <c:pt idx="398">
                  <c:v>-7.5880000000000002E-8</c:v>
                </c:pt>
                <c:pt idx="399">
                  <c:v>-7.5867500000000001E-8</c:v>
                </c:pt>
                <c:pt idx="400">
                  <c:v>-7.5855E-8</c:v>
                </c:pt>
                <c:pt idx="401">
                  <c:v>-7.5842499999999999E-8</c:v>
                </c:pt>
                <c:pt idx="402">
                  <c:v>-7.5829999999999998E-8</c:v>
                </c:pt>
                <c:pt idx="403">
                  <c:v>-7.5817499999999997E-8</c:v>
                </c:pt>
                <c:pt idx="404">
                  <c:v>-7.5804999999999996E-8</c:v>
                </c:pt>
                <c:pt idx="405">
                  <c:v>-7.5792499999999995E-8</c:v>
                </c:pt>
                <c:pt idx="406">
                  <c:v>-7.5779999999999994E-8</c:v>
                </c:pt>
                <c:pt idx="407">
                  <c:v>-7.5767499999999993E-8</c:v>
                </c:pt>
                <c:pt idx="408">
                  <c:v>-7.5755000000000006E-8</c:v>
                </c:pt>
                <c:pt idx="409">
                  <c:v>-7.5742500000000005E-8</c:v>
                </c:pt>
                <c:pt idx="410">
                  <c:v>-7.5730000000000004E-8</c:v>
                </c:pt>
                <c:pt idx="411">
                  <c:v>-7.5717500000000003E-8</c:v>
                </c:pt>
                <c:pt idx="412">
                  <c:v>-7.5705000000000002E-8</c:v>
                </c:pt>
                <c:pt idx="413">
                  <c:v>-7.5692500000000001E-8</c:v>
                </c:pt>
                <c:pt idx="414">
                  <c:v>-7.568E-8</c:v>
                </c:pt>
                <c:pt idx="415">
                  <c:v>-7.5667499999999999E-8</c:v>
                </c:pt>
                <c:pt idx="416">
                  <c:v>-7.5654999999999998E-8</c:v>
                </c:pt>
                <c:pt idx="417">
                  <c:v>-7.5642499999999997E-8</c:v>
                </c:pt>
                <c:pt idx="418">
                  <c:v>-7.5629999999999996E-8</c:v>
                </c:pt>
                <c:pt idx="419">
                  <c:v>-7.5617499999999995E-8</c:v>
                </c:pt>
                <c:pt idx="420">
                  <c:v>-7.5604999999999994E-8</c:v>
                </c:pt>
                <c:pt idx="421">
                  <c:v>-7.5592499999999993E-8</c:v>
                </c:pt>
                <c:pt idx="422">
                  <c:v>-7.5580000000000006E-8</c:v>
                </c:pt>
                <c:pt idx="423">
                  <c:v>-7.5567500000000005E-8</c:v>
                </c:pt>
                <c:pt idx="424">
                  <c:v>-7.5555000000000004E-8</c:v>
                </c:pt>
                <c:pt idx="425">
                  <c:v>-7.5542500000000003E-8</c:v>
                </c:pt>
                <c:pt idx="426">
                  <c:v>-7.5530000000000002E-8</c:v>
                </c:pt>
                <c:pt idx="427">
                  <c:v>-7.5517500000000001E-8</c:v>
                </c:pt>
                <c:pt idx="428">
                  <c:v>-7.5505E-8</c:v>
                </c:pt>
                <c:pt idx="429">
                  <c:v>-7.5492499999999999E-8</c:v>
                </c:pt>
                <c:pt idx="430">
                  <c:v>-7.5479999999999998E-8</c:v>
                </c:pt>
                <c:pt idx="431">
                  <c:v>-7.5467499999999997E-8</c:v>
                </c:pt>
                <c:pt idx="432">
                  <c:v>-7.5454999999999996E-8</c:v>
                </c:pt>
                <c:pt idx="433">
                  <c:v>-7.5442499999999995E-8</c:v>
                </c:pt>
                <c:pt idx="434">
                  <c:v>-7.5429999999999995E-8</c:v>
                </c:pt>
                <c:pt idx="435">
                  <c:v>-7.5417499999999994E-8</c:v>
                </c:pt>
                <c:pt idx="436">
                  <c:v>-7.5405000000000006E-8</c:v>
                </c:pt>
                <c:pt idx="437">
                  <c:v>-7.5392500000000005E-8</c:v>
                </c:pt>
                <c:pt idx="438">
                  <c:v>-7.5380000000000004E-8</c:v>
                </c:pt>
                <c:pt idx="439">
                  <c:v>-7.5367500000000003E-8</c:v>
                </c:pt>
                <c:pt idx="440">
                  <c:v>-7.5355000000000002E-8</c:v>
                </c:pt>
                <c:pt idx="441">
                  <c:v>-7.5342500000000001E-8</c:v>
                </c:pt>
                <c:pt idx="442">
                  <c:v>-7.533E-8</c:v>
                </c:pt>
                <c:pt idx="443">
                  <c:v>-7.5317499999999999E-8</c:v>
                </c:pt>
                <c:pt idx="444">
                  <c:v>-7.5304999999999998E-8</c:v>
                </c:pt>
                <c:pt idx="445">
                  <c:v>-7.5292499999999997E-8</c:v>
                </c:pt>
                <c:pt idx="446">
                  <c:v>-7.5279999999999996E-8</c:v>
                </c:pt>
                <c:pt idx="447">
                  <c:v>-7.5267499999999996E-8</c:v>
                </c:pt>
                <c:pt idx="448">
                  <c:v>-7.5254999999999995E-8</c:v>
                </c:pt>
                <c:pt idx="449">
                  <c:v>-7.5242499999999994E-8</c:v>
                </c:pt>
                <c:pt idx="450">
                  <c:v>-7.5230000000000006E-8</c:v>
                </c:pt>
                <c:pt idx="451">
                  <c:v>-7.5217500000000005E-8</c:v>
                </c:pt>
                <c:pt idx="452">
                  <c:v>-7.5205000000000004E-8</c:v>
                </c:pt>
                <c:pt idx="453">
                  <c:v>-7.5192500000000003E-8</c:v>
                </c:pt>
                <c:pt idx="454">
                  <c:v>-7.5180000000000002E-8</c:v>
                </c:pt>
                <c:pt idx="455">
                  <c:v>-7.5167500000000001E-8</c:v>
                </c:pt>
                <c:pt idx="456">
                  <c:v>-7.5155E-8</c:v>
                </c:pt>
                <c:pt idx="457">
                  <c:v>-7.5142499999999999E-8</c:v>
                </c:pt>
                <c:pt idx="458">
                  <c:v>-7.5129999999999998E-8</c:v>
                </c:pt>
                <c:pt idx="459">
                  <c:v>-7.5117499999999997E-8</c:v>
                </c:pt>
                <c:pt idx="460">
                  <c:v>-7.5104999999999997E-8</c:v>
                </c:pt>
                <c:pt idx="461">
                  <c:v>-7.5092499999999996E-8</c:v>
                </c:pt>
                <c:pt idx="462">
                  <c:v>-7.5079999999999995E-8</c:v>
                </c:pt>
                <c:pt idx="463">
                  <c:v>-7.5067499999999994E-8</c:v>
                </c:pt>
                <c:pt idx="464">
                  <c:v>-7.5055000000000006E-8</c:v>
                </c:pt>
                <c:pt idx="465">
                  <c:v>-7.5042500000000005E-8</c:v>
                </c:pt>
                <c:pt idx="466">
                  <c:v>-7.5030000000000004E-8</c:v>
                </c:pt>
                <c:pt idx="467">
                  <c:v>-7.5017500000000003E-8</c:v>
                </c:pt>
                <c:pt idx="468">
                  <c:v>-7.5005000000000002E-8</c:v>
                </c:pt>
                <c:pt idx="469">
                  <c:v>-7.4992500000000001E-8</c:v>
                </c:pt>
                <c:pt idx="470">
                  <c:v>-7.498E-8</c:v>
                </c:pt>
                <c:pt idx="471">
                  <c:v>-7.4967499999999999E-8</c:v>
                </c:pt>
                <c:pt idx="472">
                  <c:v>-7.4954999999999999E-8</c:v>
                </c:pt>
                <c:pt idx="473">
                  <c:v>-7.4942499999999998E-8</c:v>
                </c:pt>
                <c:pt idx="474">
                  <c:v>-7.4929999999999997E-8</c:v>
                </c:pt>
                <c:pt idx="475">
                  <c:v>-7.4917499999999996E-8</c:v>
                </c:pt>
                <c:pt idx="476">
                  <c:v>-7.4904999999999995E-8</c:v>
                </c:pt>
                <c:pt idx="477">
                  <c:v>-7.4892499999999994E-8</c:v>
                </c:pt>
                <c:pt idx="478">
                  <c:v>-7.4880000000000006E-8</c:v>
                </c:pt>
                <c:pt idx="479">
                  <c:v>-7.4867500000000005E-8</c:v>
                </c:pt>
                <c:pt idx="480">
                  <c:v>-7.4855000000000004E-8</c:v>
                </c:pt>
                <c:pt idx="481">
                  <c:v>-7.4842500000000003E-8</c:v>
                </c:pt>
                <c:pt idx="482">
                  <c:v>-7.4830000000000002E-8</c:v>
                </c:pt>
                <c:pt idx="483">
                  <c:v>-7.4817500000000001E-8</c:v>
                </c:pt>
                <c:pt idx="484">
                  <c:v>-7.4805E-8</c:v>
                </c:pt>
                <c:pt idx="485">
                  <c:v>-7.47925E-8</c:v>
                </c:pt>
                <c:pt idx="486">
                  <c:v>-7.4779999999999999E-8</c:v>
                </c:pt>
                <c:pt idx="487">
                  <c:v>-7.4767499999999998E-8</c:v>
                </c:pt>
                <c:pt idx="488">
                  <c:v>-7.4754999999999997E-8</c:v>
                </c:pt>
                <c:pt idx="489">
                  <c:v>-7.4742499999999996E-8</c:v>
                </c:pt>
                <c:pt idx="490">
                  <c:v>-7.4729999999999995E-8</c:v>
                </c:pt>
                <c:pt idx="491">
                  <c:v>-7.4717499999999994E-8</c:v>
                </c:pt>
                <c:pt idx="492">
                  <c:v>-7.4705000000000006E-8</c:v>
                </c:pt>
                <c:pt idx="493">
                  <c:v>-7.4692500000000005E-8</c:v>
                </c:pt>
                <c:pt idx="494">
                  <c:v>-7.4680000000000004E-8</c:v>
                </c:pt>
                <c:pt idx="495">
                  <c:v>-7.4667500000000003E-8</c:v>
                </c:pt>
                <c:pt idx="496">
                  <c:v>-7.4655000000000002E-8</c:v>
                </c:pt>
                <c:pt idx="497">
                  <c:v>-7.4642500000000002E-8</c:v>
                </c:pt>
                <c:pt idx="498">
                  <c:v>-7.4630000000000001E-8</c:v>
                </c:pt>
                <c:pt idx="499">
                  <c:v>-7.46175E-8</c:v>
                </c:pt>
                <c:pt idx="500">
                  <c:v>-7.4604999999999999E-8</c:v>
                </c:pt>
                <c:pt idx="501">
                  <c:v>-7.4592499999999998E-8</c:v>
                </c:pt>
                <c:pt idx="502">
                  <c:v>-7.4579999999999997E-8</c:v>
                </c:pt>
                <c:pt idx="503">
                  <c:v>-7.4567499999999996E-8</c:v>
                </c:pt>
                <c:pt idx="504">
                  <c:v>-7.4554999999999995E-8</c:v>
                </c:pt>
                <c:pt idx="505">
                  <c:v>-7.4542499999999994E-8</c:v>
                </c:pt>
                <c:pt idx="506">
                  <c:v>-7.4530000000000006E-8</c:v>
                </c:pt>
                <c:pt idx="507">
                  <c:v>-7.4517500000000005E-8</c:v>
                </c:pt>
                <c:pt idx="508">
                  <c:v>-7.4505000000000004E-8</c:v>
                </c:pt>
                <c:pt idx="509">
                  <c:v>-7.4492500000000003E-8</c:v>
                </c:pt>
                <c:pt idx="510">
                  <c:v>-7.4480000000000003E-8</c:v>
                </c:pt>
                <c:pt idx="511">
                  <c:v>-7.4467500000000002E-8</c:v>
                </c:pt>
                <c:pt idx="512">
                  <c:v>-7.4455000000000001E-8</c:v>
                </c:pt>
                <c:pt idx="513">
                  <c:v>-7.44425E-8</c:v>
                </c:pt>
                <c:pt idx="514">
                  <c:v>-7.4429999999999999E-8</c:v>
                </c:pt>
                <c:pt idx="515">
                  <c:v>-7.4417499999999998E-8</c:v>
                </c:pt>
                <c:pt idx="516">
                  <c:v>-7.4404999999999997E-8</c:v>
                </c:pt>
                <c:pt idx="517">
                  <c:v>-7.4392499999999996E-8</c:v>
                </c:pt>
                <c:pt idx="518">
                  <c:v>-7.4379999999999995E-8</c:v>
                </c:pt>
                <c:pt idx="519">
                  <c:v>-7.4367499999999994E-8</c:v>
                </c:pt>
                <c:pt idx="520">
                  <c:v>-7.4355000000000006E-8</c:v>
                </c:pt>
                <c:pt idx="521">
                  <c:v>-7.4342500000000005E-8</c:v>
                </c:pt>
                <c:pt idx="522">
                  <c:v>-7.4330000000000005E-8</c:v>
                </c:pt>
                <c:pt idx="523">
                  <c:v>-7.4317500000000004E-8</c:v>
                </c:pt>
                <c:pt idx="524">
                  <c:v>-7.4305000000000003E-8</c:v>
                </c:pt>
                <c:pt idx="525">
                  <c:v>-7.4292500000000002E-8</c:v>
                </c:pt>
                <c:pt idx="526">
                  <c:v>-7.4280000000000001E-8</c:v>
                </c:pt>
                <c:pt idx="527">
                  <c:v>-7.42675E-8</c:v>
                </c:pt>
                <c:pt idx="528">
                  <c:v>-7.4254999999999999E-8</c:v>
                </c:pt>
                <c:pt idx="529">
                  <c:v>-7.4242499999999998E-8</c:v>
                </c:pt>
                <c:pt idx="530">
                  <c:v>-7.4229999999999997E-8</c:v>
                </c:pt>
                <c:pt idx="531">
                  <c:v>-7.4217499999999996E-8</c:v>
                </c:pt>
                <c:pt idx="532">
                  <c:v>-7.4204999999999995E-8</c:v>
                </c:pt>
                <c:pt idx="533">
                  <c:v>-7.4192499999999994E-8</c:v>
                </c:pt>
                <c:pt idx="534">
                  <c:v>-7.4180000000000006E-8</c:v>
                </c:pt>
                <c:pt idx="535">
                  <c:v>-7.4167500000000006E-8</c:v>
                </c:pt>
                <c:pt idx="536">
                  <c:v>-7.4155000000000005E-8</c:v>
                </c:pt>
                <c:pt idx="537">
                  <c:v>-7.4142500000000004E-8</c:v>
                </c:pt>
                <c:pt idx="538">
                  <c:v>-7.4130000000000003E-8</c:v>
                </c:pt>
                <c:pt idx="539">
                  <c:v>-7.4117500000000002E-8</c:v>
                </c:pt>
                <c:pt idx="540">
                  <c:v>-7.4105000000000001E-8</c:v>
                </c:pt>
                <c:pt idx="541">
                  <c:v>-7.40925E-8</c:v>
                </c:pt>
                <c:pt idx="542">
                  <c:v>-7.4079999999999999E-8</c:v>
                </c:pt>
                <c:pt idx="543">
                  <c:v>-7.4067499999999998E-8</c:v>
                </c:pt>
                <c:pt idx="544">
                  <c:v>-7.4054999999999997E-8</c:v>
                </c:pt>
                <c:pt idx="545">
                  <c:v>-7.4042499999999996E-8</c:v>
                </c:pt>
                <c:pt idx="546">
                  <c:v>-7.4029999999999995E-8</c:v>
                </c:pt>
                <c:pt idx="547">
                  <c:v>-7.4017499999999994E-8</c:v>
                </c:pt>
                <c:pt idx="548">
                  <c:v>-7.4005000000000007E-8</c:v>
                </c:pt>
                <c:pt idx="549">
                  <c:v>-7.3992500000000006E-8</c:v>
                </c:pt>
                <c:pt idx="550">
                  <c:v>-7.3980000000000005E-8</c:v>
                </c:pt>
                <c:pt idx="551">
                  <c:v>-7.3967500000000004E-8</c:v>
                </c:pt>
                <c:pt idx="552">
                  <c:v>-7.3955000000000003E-8</c:v>
                </c:pt>
                <c:pt idx="553">
                  <c:v>-7.3942500000000002E-8</c:v>
                </c:pt>
                <c:pt idx="554">
                  <c:v>-7.3930000000000001E-8</c:v>
                </c:pt>
                <c:pt idx="555">
                  <c:v>-7.39175E-8</c:v>
                </c:pt>
                <c:pt idx="556">
                  <c:v>-7.3904999999999999E-8</c:v>
                </c:pt>
                <c:pt idx="557">
                  <c:v>-7.3892499999999998E-8</c:v>
                </c:pt>
                <c:pt idx="558">
                  <c:v>-7.3879999999999997E-8</c:v>
                </c:pt>
                <c:pt idx="559">
                  <c:v>-7.3867499999999996E-8</c:v>
                </c:pt>
                <c:pt idx="560">
                  <c:v>-7.3854999999999995E-8</c:v>
                </c:pt>
                <c:pt idx="561">
                  <c:v>-7.3842499999999994E-8</c:v>
                </c:pt>
                <c:pt idx="562">
                  <c:v>-7.3829999999999993E-8</c:v>
                </c:pt>
                <c:pt idx="563">
                  <c:v>-7.3817500000000006E-8</c:v>
                </c:pt>
                <c:pt idx="564">
                  <c:v>-7.3805000000000005E-8</c:v>
                </c:pt>
                <c:pt idx="565">
                  <c:v>-7.3792500000000004E-8</c:v>
                </c:pt>
                <c:pt idx="566">
                  <c:v>-7.3780000000000003E-8</c:v>
                </c:pt>
                <c:pt idx="567">
                  <c:v>-7.3767500000000002E-8</c:v>
                </c:pt>
                <c:pt idx="568">
                  <c:v>-7.3755000000000001E-8</c:v>
                </c:pt>
                <c:pt idx="569">
                  <c:v>-7.37425E-8</c:v>
                </c:pt>
                <c:pt idx="570">
                  <c:v>-7.3729999999999999E-8</c:v>
                </c:pt>
                <c:pt idx="571">
                  <c:v>-7.3717499999999998E-8</c:v>
                </c:pt>
                <c:pt idx="572">
                  <c:v>-7.3704999999999997E-8</c:v>
                </c:pt>
                <c:pt idx="573">
                  <c:v>-7.3692499999999996E-8</c:v>
                </c:pt>
                <c:pt idx="574">
                  <c:v>-7.3679999999999995E-8</c:v>
                </c:pt>
                <c:pt idx="575">
                  <c:v>-7.3667499999999994E-8</c:v>
                </c:pt>
                <c:pt idx="576">
                  <c:v>-7.3654999999999993E-8</c:v>
                </c:pt>
                <c:pt idx="577">
                  <c:v>-7.3642500000000006E-8</c:v>
                </c:pt>
                <c:pt idx="578">
                  <c:v>-7.3630000000000005E-8</c:v>
                </c:pt>
                <c:pt idx="579">
                  <c:v>-7.3617500000000004E-8</c:v>
                </c:pt>
                <c:pt idx="580">
                  <c:v>-7.3605000000000003E-8</c:v>
                </c:pt>
                <c:pt idx="581">
                  <c:v>-7.3592500000000002E-8</c:v>
                </c:pt>
                <c:pt idx="582">
                  <c:v>-7.3580000000000001E-8</c:v>
                </c:pt>
                <c:pt idx="583">
                  <c:v>-7.35675E-8</c:v>
                </c:pt>
                <c:pt idx="584">
                  <c:v>-7.3554999999999999E-8</c:v>
                </c:pt>
                <c:pt idx="585">
                  <c:v>-7.3542499999999998E-8</c:v>
                </c:pt>
                <c:pt idx="586">
                  <c:v>-7.3529999999999997E-8</c:v>
                </c:pt>
                <c:pt idx="587">
                  <c:v>-7.3517499999999996E-8</c:v>
                </c:pt>
                <c:pt idx="588">
                  <c:v>-7.3504999999999995E-8</c:v>
                </c:pt>
                <c:pt idx="589">
                  <c:v>-7.3492499999999995E-8</c:v>
                </c:pt>
                <c:pt idx="590">
                  <c:v>-7.3479999999999994E-8</c:v>
                </c:pt>
                <c:pt idx="591">
                  <c:v>-7.3467500000000006E-8</c:v>
                </c:pt>
                <c:pt idx="592">
                  <c:v>-7.3455000000000005E-8</c:v>
                </c:pt>
                <c:pt idx="593">
                  <c:v>-7.3442500000000004E-8</c:v>
                </c:pt>
                <c:pt idx="594">
                  <c:v>-7.3430000000000003E-8</c:v>
                </c:pt>
                <c:pt idx="595">
                  <c:v>-7.3417500000000002E-8</c:v>
                </c:pt>
                <c:pt idx="596">
                  <c:v>-7.3405000000000001E-8</c:v>
                </c:pt>
                <c:pt idx="597">
                  <c:v>-7.33925E-8</c:v>
                </c:pt>
                <c:pt idx="598">
                  <c:v>-7.3379999999999999E-8</c:v>
                </c:pt>
                <c:pt idx="599">
                  <c:v>-7.3367499999999998E-8</c:v>
                </c:pt>
                <c:pt idx="600">
                  <c:v>-7.3354999999999997E-8</c:v>
                </c:pt>
                <c:pt idx="601">
                  <c:v>-7.3342499999999996E-8</c:v>
                </c:pt>
                <c:pt idx="602">
                  <c:v>-7.3329999999999996E-8</c:v>
                </c:pt>
                <c:pt idx="603">
                  <c:v>-7.3317499999999995E-8</c:v>
                </c:pt>
                <c:pt idx="604">
                  <c:v>-7.3304999999999994E-8</c:v>
                </c:pt>
                <c:pt idx="605">
                  <c:v>-7.3292500000000006E-8</c:v>
                </c:pt>
                <c:pt idx="606">
                  <c:v>-7.3280000000000005E-8</c:v>
                </c:pt>
                <c:pt idx="607">
                  <c:v>-7.3267500000000004E-8</c:v>
                </c:pt>
                <c:pt idx="608">
                  <c:v>-7.3255000000000003E-8</c:v>
                </c:pt>
                <c:pt idx="609">
                  <c:v>-7.3242500000000002E-8</c:v>
                </c:pt>
                <c:pt idx="610">
                  <c:v>-7.3230000000000001E-8</c:v>
                </c:pt>
                <c:pt idx="611">
                  <c:v>-7.32175E-8</c:v>
                </c:pt>
                <c:pt idx="612">
                  <c:v>-7.3204999999999999E-8</c:v>
                </c:pt>
                <c:pt idx="613">
                  <c:v>-7.3192499999999998E-8</c:v>
                </c:pt>
                <c:pt idx="614">
                  <c:v>-7.3179999999999998E-8</c:v>
                </c:pt>
                <c:pt idx="615">
                  <c:v>-7.3167499999999997E-8</c:v>
                </c:pt>
                <c:pt idx="616">
                  <c:v>-7.3154999999999996E-8</c:v>
                </c:pt>
                <c:pt idx="617">
                  <c:v>-7.3142499999999995E-8</c:v>
                </c:pt>
                <c:pt idx="618">
                  <c:v>-7.3129999999999994E-8</c:v>
                </c:pt>
                <c:pt idx="619">
                  <c:v>-7.3117500000000006E-8</c:v>
                </c:pt>
                <c:pt idx="620">
                  <c:v>-7.3105000000000005E-8</c:v>
                </c:pt>
                <c:pt idx="621">
                  <c:v>-7.3092500000000004E-8</c:v>
                </c:pt>
                <c:pt idx="622">
                  <c:v>-7.3080000000000003E-8</c:v>
                </c:pt>
                <c:pt idx="623">
                  <c:v>-7.3067500000000002E-8</c:v>
                </c:pt>
                <c:pt idx="624">
                  <c:v>-7.3055000000000001E-8</c:v>
                </c:pt>
                <c:pt idx="625">
                  <c:v>-7.30425E-8</c:v>
                </c:pt>
                <c:pt idx="626">
                  <c:v>-7.3029999999999999E-8</c:v>
                </c:pt>
                <c:pt idx="627">
                  <c:v>-7.3017499999999999E-8</c:v>
                </c:pt>
                <c:pt idx="628">
                  <c:v>-7.3004999999999998E-8</c:v>
                </c:pt>
                <c:pt idx="629">
                  <c:v>-7.2992499999999997E-8</c:v>
                </c:pt>
                <c:pt idx="630">
                  <c:v>-7.2979999999999996E-8</c:v>
                </c:pt>
                <c:pt idx="631">
                  <c:v>-7.2967499999999995E-8</c:v>
                </c:pt>
                <c:pt idx="632">
                  <c:v>-7.2954999999999994E-8</c:v>
                </c:pt>
                <c:pt idx="633">
                  <c:v>-7.2942500000000006E-8</c:v>
                </c:pt>
                <c:pt idx="634">
                  <c:v>-7.2930000000000005E-8</c:v>
                </c:pt>
                <c:pt idx="635">
                  <c:v>-7.2917500000000004E-8</c:v>
                </c:pt>
                <c:pt idx="636">
                  <c:v>-7.2905000000000003E-8</c:v>
                </c:pt>
                <c:pt idx="637">
                  <c:v>-7.2892500000000002E-8</c:v>
                </c:pt>
                <c:pt idx="638">
                  <c:v>-7.2880000000000001E-8</c:v>
                </c:pt>
                <c:pt idx="639">
                  <c:v>-7.2867500000000001E-8</c:v>
                </c:pt>
                <c:pt idx="640">
                  <c:v>-7.2855E-8</c:v>
                </c:pt>
                <c:pt idx="641">
                  <c:v>-7.2842499999999999E-8</c:v>
                </c:pt>
                <c:pt idx="642">
                  <c:v>-7.2829999999999998E-8</c:v>
                </c:pt>
                <c:pt idx="643">
                  <c:v>-7.2817499999999997E-8</c:v>
                </c:pt>
                <c:pt idx="644">
                  <c:v>-7.2804999999999996E-8</c:v>
                </c:pt>
                <c:pt idx="645">
                  <c:v>-7.2792499999999995E-8</c:v>
                </c:pt>
                <c:pt idx="646">
                  <c:v>-7.2779999999999994E-8</c:v>
                </c:pt>
                <c:pt idx="647">
                  <c:v>-7.2767500000000006E-8</c:v>
                </c:pt>
                <c:pt idx="648">
                  <c:v>-7.2755000000000005E-8</c:v>
                </c:pt>
                <c:pt idx="649">
                  <c:v>-7.2742500000000004E-8</c:v>
                </c:pt>
                <c:pt idx="650">
                  <c:v>-7.2730000000000003E-8</c:v>
                </c:pt>
                <c:pt idx="651">
                  <c:v>-7.2717500000000002E-8</c:v>
                </c:pt>
                <c:pt idx="652">
                  <c:v>-7.2705000000000002E-8</c:v>
                </c:pt>
                <c:pt idx="653">
                  <c:v>-7.2692500000000001E-8</c:v>
                </c:pt>
                <c:pt idx="654">
                  <c:v>-7.268E-8</c:v>
                </c:pt>
                <c:pt idx="655">
                  <c:v>-7.2667499999999999E-8</c:v>
                </c:pt>
                <c:pt idx="656">
                  <c:v>-7.2654999999999998E-8</c:v>
                </c:pt>
                <c:pt idx="657">
                  <c:v>-7.2642499999999997E-8</c:v>
                </c:pt>
                <c:pt idx="658">
                  <c:v>-7.2629999999999996E-8</c:v>
                </c:pt>
                <c:pt idx="659">
                  <c:v>-7.2617499999999995E-8</c:v>
                </c:pt>
                <c:pt idx="660">
                  <c:v>-7.2604999999999994E-8</c:v>
                </c:pt>
                <c:pt idx="661">
                  <c:v>-7.2592500000000006E-8</c:v>
                </c:pt>
                <c:pt idx="662">
                  <c:v>-7.2580000000000005E-8</c:v>
                </c:pt>
                <c:pt idx="663">
                  <c:v>-7.2567500000000004E-8</c:v>
                </c:pt>
                <c:pt idx="664">
                  <c:v>-7.2555000000000003E-8</c:v>
                </c:pt>
                <c:pt idx="665">
                  <c:v>-7.2542500000000003E-8</c:v>
                </c:pt>
                <c:pt idx="666">
                  <c:v>-7.2530000000000002E-8</c:v>
                </c:pt>
                <c:pt idx="667">
                  <c:v>-7.2517500000000001E-8</c:v>
                </c:pt>
                <c:pt idx="668">
                  <c:v>-7.2505E-8</c:v>
                </c:pt>
                <c:pt idx="669">
                  <c:v>-7.2492499999999999E-8</c:v>
                </c:pt>
                <c:pt idx="670">
                  <c:v>-7.2479999999999998E-8</c:v>
                </c:pt>
                <c:pt idx="671">
                  <c:v>-7.2467499999999997E-8</c:v>
                </c:pt>
                <c:pt idx="672">
                  <c:v>-7.2454999999999996E-8</c:v>
                </c:pt>
                <c:pt idx="673">
                  <c:v>-7.2442499999999995E-8</c:v>
                </c:pt>
                <c:pt idx="674">
                  <c:v>-7.2429999999999994E-8</c:v>
                </c:pt>
                <c:pt idx="675">
                  <c:v>-7.2417500000000006E-8</c:v>
                </c:pt>
                <c:pt idx="676">
                  <c:v>-7.2405000000000005E-8</c:v>
                </c:pt>
                <c:pt idx="677">
                  <c:v>-7.2392500000000005E-8</c:v>
                </c:pt>
                <c:pt idx="678">
                  <c:v>-7.2380000000000004E-8</c:v>
                </c:pt>
                <c:pt idx="679">
                  <c:v>-7.2367500000000003E-8</c:v>
                </c:pt>
                <c:pt idx="680">
                  <c:v>-7.2355000000000002E-8</c:v>
                </c:pt>
                <c:pt idx="681">
                  <c:v>-7.2342500000000001E-8</c:v>
                </c:pt>
                <c:pt idx="682">
                  <c:v>-7.233E-8</c:v>
                </c:pt>
                <c:pt idx="683">
                  <c:v>-7.2317499999999999E-8</c:v>
                </c:pt>
                <c:pt idx="684">
                  <c:v>-7.2304999999999998E-8</c:v>
                </c:pt>
                <c:pt idx="685">
                  <c:v>-7.2292499999999997E-8</c:v>
                </c:pt>
                <c:pt idx="686">
                  <c:v>-7.2279999999999996E-8</c:v>
                </c:pt>
                <c:pt idx="687">
                  <c:v>-7.2267499999999995E-8</c:v>
                </c:pt>
                <c:pt idx="688">
                  <c:v>-7.2254999999999994E-8</c:v>
                </c:pt>
                <c:pt idx="689">
                  <c:v>-7.2242500000000006E-8</c:v>
                </c:pt>
                <c:pt idx="690">
                  <c:v>-7.2230000000000006E-8</c:v>
                </c:pt>
                <c:pt idx="691">
                  <c:v>-7.2217500000000005E-8</c:v>
                </c:pt>
                <c:pt idx="692">
                  <c:v>-7.2205000000000004E-8</c:v>
                </c:pt>
                <c:pt idx="693">
                  <c:v>-7.2192500000000003E-8</c:v>
                </c:pt>
                <c:pt idx="694">
                  <c:v>-7.2180000000000002E-8</c:v>
                </c:pt>
                <c:pt idx="695">
                  <c:v>-7.2167500000000001E-8</c:v>
                </c:pt>
                <c:pt idx="696">
                  <c:v>-7.2155E-8</c:v>
                </c:pt>
                <c:pt idx="697">
                  <c:v>-7.2142499999999999E-8</c:v>
                </c:pt>
                <c:pt idx="698">
                  <c:v>-7.2129999999999998E-8</c:v>
                </c:pt>
                <c:pt idx="699">
                  <c:v>-7.2117499999999997E-8</c:v>
                </c:pt>
                <c:pt idx="700">
                  <c:v>-7.2104999999999996E-8</c:v>
                </c:pt>
                <c:pt idx="701">
                  <c:v>-7.2092499999999995E-8</c:v>
                </c:pt>
                <c:pt idx="702">
                  <c:v>-7.2079999999999994E-8</c:v>
                </c:pt>
                <c:pt idx="703">
                  <c:v>-7.2067500000000007E-8</c:v>
                </c:pt>
                <c:pt idx="704">
                  <c:v>-7.2055000000000006E-8</c:v>
                </c:pt>
                <c:pt idx="705">
                  <c:v>-7.2042500000000005E-8</c:v>
                </c:pt>
                <c:pt idx="706">
                  <c:v>-7.2030000000000004E-8</c:v>
                </c:pt>
                <c:pt idx="707">
                  <c:v>-7.2017500000000003E-8</c:v>
                </c:pt>
                <c:pt idx="708">
                  <c:v>-7.2005000000000002E-8</c:v>
                </c:pt>
                <c:pt idx="709">
                  <c:v>-7.1992500000000001E-8</c:v>
                </c:pt>
                <c:pt idx="710">
                  <c:v>-7.198E-8</c:v>
                </c:pt>
                <c:pt idx="711">
                  <c:v>-7.1967499999999999E-8</c:v>
                </c:pt>
                <c:pt idx="712">
                  <c:v>-7.1954999999999998E-8</c:v>
                </c:pt>
                <c:pt idx="713">
                  <c:v>-7.1942499999999997E-8</c:v>
                </c:pt>
                <c:pt idx="714">
                  <c:v>-7.1929999999999996E-8</c:v>
                </c:pt>
                <c:pt idx="715">
                  <c:v>-7.1917499999999995E-8</c:v>
                </c:pt>
                <c:pt idx="716">
                  <c:v>-7.1904999999999994E-8</c:v>
                </c:pt>
                <c:pt idx="717">
                  <c:v>-7.1892499999999993E-8</c:v>
                </c:pt>
                <c:pt idx="718">
                  <c:v>-7.1880000000000006E-8</c:v>
                </c:pt>
                <c:pt idx="719">
                  <c:v>-7.1867500000000005E-8</c:v>
                </c:pt>
                <c:pt idx="720">
                  <c:v>-7.1855000000000004E-8</c:v>
                </c:pt>
                <c:pt idx="721">
                  <c:v>-7.1842500000000003E-8</c:v>
                </c:pt>
                <c:pt idx="722">
                  <c:v>-7.1830000000000002E-8</c:v>
                </c:pt>
                <c:pt idx="723">
                  <c:v>-7.1817500000000001E-8</c:v>
                </c:pt>
                <c:pt idx="724">
                  <c:v>-7.1805E-8</c:v>
                </c:pt>
                <c:pt idx="725">
                  <c:v>-7.1792499999999999E-8</c:v>
                </c:pt>
                <c:pt idx="726">
                  <c:v>-7.1779999999999998E-8</c:v>
                </c:pt>
                <c:pt idx="727">
                  <c:v>-7.1767499999999997E-8</c:v>
                </c:pt>
                <c:pt idx="728">
                  <c:v>-7.1754999999999996E-8</c:v>
                </c:pt>
                <c:pt idx="729">
                  <c:v>-7.1742499999999995E-8</c:v>
                </c:pt>
                <c:pt idx="730">
                  <c:v>-7.1729999999999994E-8</c:v>
                </c:pt>
                <c:pt idx="731">
                  <c:v>-7.1717499999999994E-8</c:v>
                </c:pt>
                <c:pt idx="732">
                  <c:v>-7.1705000000000006E-8</c:v>
                </c:pt>
                <c:pt idx="733">
                  <c:v>-7.1692500000000005E-8</c:v>
                </c:pt>
                <c:pt idx="734">
                  <c:v>-7.1680000000000004E-8</c:v>
                </c:pt>
                <c:pt idx="735">
                  <c:v>-7.1667500000000003E-8</c:v>
                </c:pt>
                <c:pt idx="736">
                  <c:v>-7.1655000000000002E-8</c:v>
                </c:pt>
                <c:pt idx="737">
                  <c:v>-7.1642500000000001E-8</c:v>
                </c:pt>
                <c:pt idx="738">
                  <c:v>-7.163E-8</c:v>
                </c:pt>
                <c:pt idx="739">
                  <c:v>-7.1617499999999999E-8</c:v>
                </c:pt>
                <c:pt idx="740">
                  <c:v>-7.1604999999999998E-8</c:v>
                </c:pt>
                <c:pt idx="741">
                  <c:v>-7.1592499999999997E-8</c:v>
                </c:pt>
                <c:pt idx="742">
                  <c:v>-7.1579999999999996E-8</c:v>
                </c:pt>
                <c:pt idx="743">
                  <c:v>-7.1567499999999995E-8</c:v>
                </c:pt>
                <c:pt idx="744">
                  <c:v>-7.1554999999999995E-8</c:v>
                </c:pt>
                <c:pt idx="745">
                  <c:v>-7.1542499999999994E-8</c:v>
                </c:pt>
                <c:pt idx="746">
                  <c:v>-7.1530000000000006E-8</c:v>
                </c:pt>
                <c:pt idx="747">
                  <c:v>-7.1517500000000005E-8</c:v>
                </c:pt>
                <c:pt idx="748">
                  <c:v>-7.1505000000000004E-8</c:v>
                </c:pt>
                <c:pt idx="749">
                  <c:v>-7.1492500000000003E-8</c:v>
                </c:pt>
                <c:pt idx="750">
                  <c:v>-7.1480000000000002E-8</c:v>
                </c:pt>
                <c:pt idx="751">
                  <c:v>-7.1467500000000001E-8</c:v>
                </c:pt>
                <c:pt idx="752">
                  <c:v>-7.1455E-8</c:v>
                </c:pt>
                <c:pt idx="753">
                  <c:v>-7.1442499999999999E-8</c:v>
                </c:pt>
                <c:pt idx="754">
                  <c:v>-7.1429999999999998E-8</c:v>
                </c:pt>
                <c:pt idx="755">
                  <c:v>-7.1417499999999997E-8</c:v>
                </c:pt>
                <c:pt idx="756">
                  <c:v>-7.1404999999999997E-8</c:v>
                </c:pt>
                <c:pt idx="757">
                  <c:v>-7.1392499999999996E-8</c:v>
                </c:pt>
                <c:pt idx="758">
                  <c:v>-7.1379999999999995E-8</c:v>
                </c:pt>
                <c:pt idx="759">
                  <c:v>-7.1367499999999994E-8</c:v>
                </c:pt>
                <c:pt idx="760">
                  <c:v>-7.1355000000000006E-8</c:v>
                </c:pt>
                <c:pt idx="761">
                  <c:v>-7.1342500000000005E-8</c:v>
                </c:pt>
                <c:pt idx="762">
                  <c:v>-7.1330000000000004E-8</c:v>
                </c:pt>
                <c:pt idx="763">
                  <c:v>-7.1317500000000003E-8</c:v>
                </c:pt>
                <c:pt idx="764">
                  <c:v>-7.1305000000000002E-8</c:v>
                </c:pt>
                <c:pt idx="765">
                  <c:v>-7.1292500000000001E-8</c:v>
                </c:pt>
                <c:pt idx="766">
                  <c:v>-7.128E-8</c:v>
                </c:pt>
                <c:pt idx="767">
                  <c:v>-7.1267499999999999E-8</c:v>
                </c:pt>
                <c:pt idx="768">
                  <c:v>-7.1254999999999998E-8</c:v>
                </c:pt>
                <c:pt idx="769">
                  <c:v>-7.1242499999999998E-8</c:v>
                </c:pt>
                <c:pt idx="770">
                  <c:v>-7.1229999999999997E-8</c:v>
                </c:pt>
                <c:pt idx="771">
                  <c:v>-7.1217499999999996E-8</c:v>
                </c:pt>
                <c:pt idx="772">
                  <c:v>-7.1204999999999995E-8</c:v>
                </c:pt>
                <c:pt idx="773">
                  <c:v>-7.1192499999999994E-8</c:v>
                </c:pt>
                <c:pt idx="774">
                  <c:v>-7.1180000000000006E-8</c:v>
                </c:pt>
                <c:pt idx="775">
                  <c:v>-7.1167500000000005E-8</c:v>
                </c:pt>
                <c:pt idx="776">
                  <c:v>-7.1155000000000004E-8</c:v>
                </c:pt>
                <c:pt idx="777">
                  <c:v>-7.1142500000000003E-8</c:v>
                </c:pt>
                <c:pt idx="778">
                  <c:v>-7.1130000000000002E-8</c:v>
                </c:pt>
                <c:pt idx="779">
                  <c:v>-7.1117500000000001E-8</c:v>
                </c:pt>
                <c:pt idx="780">
                  <c:v>-7.1105E-8</c:v>
                </c:pt>
                <c:pt idx="781">
                  <c:v>-7.10925E-8</c:v>
                </c:pt>
                <c:pt idx="782">
                  <c:v>-7.1079999999999999E-8</c:v>
                </c:pt>
                <c:pt idx="783">
                  <c:v>-7.1067499999999998E-8</c:v>
                </c:pt>
                <c:pt idx="784">
                  <c:v>-7.1054999999999997E-8</c:v>
                </c:pt>
                <c:pt idx="785">
                  <c:v>-7.1042499999999996E-8</c:v>
                </c:pt>
                <c:pt idx="786">
                  <c:v>-7.1029999999999995E-8</c:v>
                </c:pt>
                <c:pt idx="787">
                  <c:v>-7.1017499999999994E-8</c:v>
                </c:pt>
                <c:pt idx="788">
                  <c:v>-7.1005000000000006E-8</c:v>
                </c:pt>
                <c:pt idx="789">
                  <c:v>-7.0992500000000005E-8</c:v>
                </c:pt>
                <c:pt idx="790">
                  <c:v>-7.0980000000000004E-8</c:v>
                </c:pt>
                <c:pt idx="791">
                  <c:v>-7.0967500000000003E-8</c:v>
                </c:pt>
                <c:pt idx="792">
                  <c:v>-7.0955000000000002E-8</c:v>
                </c:pt>
                <c:pt idx="793">
                  <c:v>-7.0942500000000001E-8</c:v>
                </c:pt>
                <c:pt idx="794">
                  <c:v>-7.0930000000000001E-8</c:v>
                </c:pt>
                <c:pt idx="795">
                  <c:v>-7.09175E-8</c:v>
                </c:pt>
                <c:pt idx="796">
                  <c:v>-7.0904999999999999E-8</c:v>
                </c:pt>
                <c:pt idx="797">
                  <c:v>-7.0892499999999998E-8</c:v>
                </c:pt>
                <c:pt idx="798">
                  <c:v>-7.0879999999999997E-8</c:v>
                </c:pt>
                <c:pt idx="799">
                  <c:v>-7.0867499999999996E-8</c:v>
                </c:pt>
                <c:pt idx="800">
                  <c:v>-7.0854999999999995E-8</c:v>
                </c:pt>
                <c:pt idx="801">
                  <c:v>-7.0842499999999994E-8</c:v>
                </c:pt>
                <c:pt idx="802">
                  <c:v>-7.0830000000000006E-8</c:v>
                </c:pt>
                <c:pt idx="803">
                  <c:v>-7.0817500000000005E-8</c:v>
                </c:pt>
                <c:pt idx="804">
                  <c:v>-7.0805000000000004E-8</c:v>
                </c:pt>
                <c:pt idx="805">
                  <c:v>-7.0792500000000003E-8</c:v>
                </c:pt>
                <c:pt idx="806">
                  <c:v>-7.0780000000000002E-8</c:v>
                </c:pt>
                <c:pt idx="807">
                  <c:v>-7.0767500000000002E-8</c:v>
                </c:pt>
                <c:pt idx="808">
                  <c:v>-7.0755000000000001E-8</c:v>
                </c:pt>
                <c:pt idx="809">
                  <c:v>-7.07425E-8</c:v>
                </c:pt>
                <c:pt idx="810">
                  <c:v>-7.0729999999999999E-8</c:v>
                </c:pt>
                <c:pt idx="811">
                  <c:v>-7.0717499999999998E-8</c:v>
                </c:pt>
                <c:pt idx="812">
                  <c:v>-7.0704999999999997E-8</c:v>
                </c:pt>
                <c:pt idx="813">
                  <c:v>-7.0692499999999996E-8</c:v>
                </c:pt>
                <c:pt idx="814">
                  <c:v>-7.0679999999999995E-8</c:v>
                </c:pt>
                <c:pt idx="815">
                  <c:v>-7.0667499999999994E-8</c:v>
                </c:pt>
                <c:pt idx="816">
                  <c:v>-7.0655000000000006E-8</c:v>
                </c:pt>
                <c:pt idx="817">
                  <c:v>-7.0642500000000005E-8</c:v>
                </c:pt>
                <c:pt idx="818">
                  <c:v>-7.0630000000000004E-8</c:v>
                </c:pt>
                <c:pt idx="819">
                  <c:v>-7.0617500000000004E-8</c:v>
                </c:pt>
                <c:pt idx="820">
                  <c:v>-7.0605000000000003E-8</c:v>
                </c:pt>
                <c:pt idx="821">
                  <c:v>-7.0592500000000002E-8</c:v>
                </c:pt>
                <c:pt idx="822">
                  <c:v>-7.0580000000000001E-8</c:v>
                </c:pt>
                <c:pt idx="823">
                  <c:v>-7.05675E-8</c:v>
                </c:pt>
                <c:pt idx="824">
                  <c:v>-7.0554999999999999E-8</c:v>
                </c:pt>
                <c:pt idx="825">
                  <c:v>-7.0542499999999998E-8</c:v>
                </c:pt>
                <c:pt idx="826">
                  <c:v>-7.0529999999999997E-8</c:v>
                </c:pt>
                <c:pt idx="827">
                  <c:v>-7.0517499999999996E-8</c:v>
                </c:pt>
                <c:pt idx="828">
                  <c:v>-7.0504999999999995E-8</c:v>
                </c:pt>
                <c:pt idx="829">
                  <c:v>-7.0492499999999994E-8</c:v>
                </c:pt>
                <c:pt idx="830">
                  <c:v>-7.0480000000000006E-8</c:v>
                </c:pt>
                <c:pt idx="831">
                  <c:v>-7.0467500000000005E-8</c:v>
                </c:pt>
                <c:pt idx="832">
                  <c:v>-7.0455000000000005E-8</c:v>
                </c:pt>
                <c:pt idx="833">
                  <c:v>-7.0442500000000004E-8</c:v>
                </c:pt>
                <c:pt idx="834">
                  <c:v>-7.0430000000000003E-8</c:v>
                </c:pt>
                <c:pt idx="835">
                  <c:v>-7.0417500000000002E-8</c:v>
                </c:pt>
                <c:pt idx="836">
                  <c:v>-7.0405000000000001E-8</c:v>
                </c:pt>
                <c:pt idx="837">
                  <c:v>-7.03925E-8</c:v>
                </c:pt>
                <c:pt idx="838">
                  <c:v>-7.0379999999999999E-8</c:v>
                </c:pt>
                <c:pt idx="839">
                  <c:v>-7.0367499999999998E-8</c:v>
                </c:pt>
                <c:pt idx="840">
                  <c:v>-7.0354999999999997E-8</c:v>
                </c:pt>
                <c:pt idx="841">
                  <c:v>-7.0342499999999996E-8</c:v>
                </c:pt>
                <c:pt idx="842">
                  <c:v>-7.0329999999999995E-8</c:v>
                </c:pt>
                <c:pt idx="843">
                  <c:v>-7.0317499999999994E-8</c:v>
                </c:pt>
                <c:pt idx="844">
                  <c:v>-7.0305000000000007E-8</c:v>
                </c:pt>
                <c:pt idx="845">
                  <c:v>-7.0292500000000006E-8</c:v>
                </c:pt>
                <c:pt idx="846">
                  <c:v>-7.0280000000000005E-8</c:v>
                </c:pt>
                <c:pt idx="847">
                  <c:v>-7.0267500000000004E-8</c:v>
                </c:pt>
                <c:pt idx="848">
                  <c:v>-7.0255000000000003E-8</c:v>
                </c:pt>
                <c:pt idx="849">
                  <c:v>-7.0242500000000002E-8</c:v>
                </c:pt>
                <c:pt idx="850">
                  <c:v>-7.0230000000000001E-8</c:v>
                </c:pt>
                <c:pt idx="851">
                  <c:v>-7.02175E-8</c:v>
                </c:pt>
                <c:pt idx="852">
                  <c:v>-7.0204999999999999E-8</c:v>
                </c:pt>
                <c:pt idx="853">
                  <c:v>-7.0192499999999998E-8</c:v>
                </c:pt>
                <c:pt idx="854">
                  <c:v>-7.0179999999999997E-8</c:v>
                </c:pt>
                <c:pt idx="855">
                  <c:v>-7.0167499999999996E-8</c:v>
                </c:pt>
                <c:pt idx="856">
                  <c:v>-7.0154999999999995E-8</c:v>
                </c:pt>
                <c:pt idx="857">
                  <c:v>-7.0142499999999994E-8</c:v>
                </c:pt>
                <c:pt idx="858">
                  <c:v>-7.0130000000000007E-8</c:v>
                </c:pt>
                <c:pt idx="859">
                  <c:v>-7.0117500000000006E-8</c:v>
                </c:pt>
                <c:pt idx="860">
                  <c:v>-7.0105000000000005E-8</c:v>
                </c:pt>
                <c:pt idx="861">
                  <c:v>-7.0092500000000004E-8</c:v>
                </c:pt>
                <c:pt idx="862">
                  <c:v>-7.0080000000000003E-8</c:v>
                </c:pt>
                <c:pt idx="863">
                  <c:v>-7.0067500000000002E-8</c:v>
                </c:pt>
                <c:pt idx="864">
                  <c:v>-7.0055000000000001E-8</c:v>
                </c:pt>
                <c:pt idx="865">
                  <c:v>-7.00425E-8</c:v>
                </c:pt>
                <c:pt idx="866">
                  <c:v>-7.0029999999999999E-8</c:v>
                </c:pt>
                <c:pt idx="867">
                  <c:v>-7.0017499999999998E-8</c:v>
                </c:pt>
                <c:pt idx="868">
                  <c:v>-7.0004999999999997E-8</c:v>
                </c:pt>
                <c:pt idx="869">
                  <c:v>-6.9992499999999996E-8</c:v>
                </c:pt>
                <c:pt idx="870">
                  <c:v>-6.9979999999999995E-8</c:v>
                </c:pt>
                <c:pt idx="871">
                  <c:v>-6.9967499999999994E-8</c:v>
                </c:pt>
                <c:pt idx="872">
                  <c:v>-6.9954999999999993E-8</c:v>
                </c:pt>
                <c:pt idx="873">
                  <c:v>-6.9942500000000006E-8</c:v>
                </c:pt>
                <c:pt idx="874">
                  <c:v>-6.9930000000000005E-8</c:v>
                </c:pt>
                <c:pt idx="875">
                  <c:v>-6.9917500000000004E-8</c:v>
                </c:pt>
                <c:pt idx="876">
                  <c:v>-6.9905000000000003E-8</c:v>
                </c:pt>
                <c:pt idx="877">
                  <c:v>-6.9892500000000002E-8</c:v>
                </c:pt>
                <c:pt idx="878">
                  <c:v>-6.9880000000000001E-8</c:v>
                </c:pt>
                <c:pt idx="879">
                  <c:v>-6.98675E-8</c:v>
                </c:pt>
                <c:pt idx="880">
                  <c:v>-6.9854999999999999E-8</c:v>
                </c:pt>
                <c:pt idx="881">
                  <c:v>-6.9842499999999998E-8</c:v>
                </c:pt>
                <c:pt idx="882">
                  <c:v>-6.9829999999999997E-8</c:v>
                </c:pt>
                <c:pt idx="883">
                  <c:v>-6.9817499999999996E-8</c:v>
                </c:pt>
                <c:pt idx="884">
                  <c:v>-6.9804999999999995E-8</c:v>
                </c:pt>
                <c:pt idx="885">
                  <c:v>-6.9792499999999994E-8</c:v>
                </c:pt>
                <c:pt idx="886">
                  <c:v>-6.9779999999999994E-8</c:v>
                </c:pt>
                <c:pt idx="887">
                  <c:v>-6.9767500000000006E-8</c:v>
                </c:pt>
                <c:pt idx="888">
                  <c:v>-6.9755000000000005E-8</c:v>
                </c:pt>
                <c:pt idx="889">
                  <c:v>-6.9742500000000004E-8</c:v>
                </c:pt>
                <c:pt idx="890">
                  <c:v>-6.9730000000000003E-8</c:v>
                </c:pt>
                <c:pt idx="891">
                  <c:v>-6.9717500000000002E-8</c:v>
                </c:pt>
                <c:pt idx="892">
                  <c:v>-6.9705000000000001E-8</c:v>
                </c:pt>
                <c:pt idx="893">
                  <c:v>-6.96925E-8</c:v>
                </c:pt>
                <c:pt idx="894">
                  <c:v>-6.9679999999999999E-8</c:v>
                </c:pt>
                <c:pt idx="895">
                  <c:v>-6.9667499999999998E-8</c:v>
                </c:pt>
                <c:pt idx="896">
                  <c:v>-6.9654999999999997E-8</c:v>
                </c:pt>
                <c:pt idx="897">
                  <c:v>-6.9642499999999996E-8</c:v>
                </c:pt>
                <c:pt idx="898">
                  <c:v>-6.9629999999999996E-8</c:v>
                </c:pt>
                <c:pt idx="899">
                  <c:v>-6.9617499999999995E-8</c:v>
                </c:pt>
                <c:pt idx="900">
                  <c:v>-6.9604999999999994E-8</c:v>
                </c:pt>
                <c:pt idx="901">
                  <c:v>-6.9592500000000006E-8</c:v>
                </c:pt>
                <c:pt idx="902">
                  <c:v>-6.9580000000000005E-8</c:v>
                </c:pt>
                <c:pt idx="903">
                  <c:v>-6.9567500000000004E-8</c:v>
                </c:pt>
                <c:pt idx="904">
                  <c:v>-6.9555000000000003E-8</c:v>
                </c:pt>
                <c:pt idx="905">
                  <c:v>-6.9542500000000002E-8</c:v>
                </c:pt>
                <c:pt idx="906">
                  <c:v>-6.9530000000000001E-8</c:v>
                </c:pt>
                <c:pt idx="907">
                  <c:v>-6.95175E-8</c:v>
                </c:pt>
                <c:pt idx="908">
                  <c:v>-6.9504999999999999E-8</c:v>
                </c:pt>
                <c:pt idx="909">
                  <c:v>-6.9492499999999998E-8</c:v>
                </c:pt>
                <c:pt idx="910">
                  <c:v>-6.9479999999999997E-8</c:v>
                </c:pt>
                <c:pt idx="911">
                  <c:v>-6.9467499999999997E-8</c:v>
                </c:pt>
                <c:pt idx="912">
                  <c:v>-6.9454999999999996E-8</c:v>
                </c:pt>
                <c:pt idx="913">
                  <c:v>-6.9442499999999995E-8</c:v>
                </c:pt>
                <c:pt idx="914">
                  <c:v>-6.9429999999999994E-8</c:v>
                </c:pt>
                <c:pt idx="915">
                  <c:v>-6.9417500000000006E-8</c:v>
                </c:pt>
                <c:pt idx="916">
                  <c:v>-6.9405000000000005E-8</c:v>
                </c:pt>
                <c:pt idx="917">
                  <c:v>-6.9392500000000004E-8</c:v>
                </c:pt>
                <c:pt idx="918">
                  <c:v>-6.9380000000000003E-8</c:v>
                </c:pt>
                <c:pt idx="919">
                  <c:v>-6.9367500000000002E-8</c:v>
                </c:pt>
                <c:pt idx="920">
                  <c:v>-6.9355000000000001E-8</c:v>
                </c:pt>
                <c:pt idx="921">
                  <c:v>-6.93425E-8</c:v>
                </c:pt>
                <c:pt idx="922">
                  <c:v>-6.9329999999999999E-8</c:v>
                </c:pt>
                <c:pt idx="923">
                  <c:v>-6.9317499999999998E-8</c:v>
                </c:pt>
                <c:pt idx="924">
                  <c:v>-6.9304999999999998E-8</c:v>
                </c:pt>
                <c:pt idx="925">
                  <c:v>-6.9292499999999997E-8</c:v>
                </c:pt>
                <c:pt idx="926">
                  <c:v>-6.9279999999999996E-8</c:v>
                </c:pt>
                <c:pt idx="927">
                  <c:v>-6.9267499999999995E-8</c:v>
                </c:pt>
                <c:pt idx="928">
                  <c:v>-6.9254999999999994E-8</c:v>
                </c:pt>
                <c:pt idx="929">
                  <c:v>-6.9242500000000006E-8</c:v>
                </c:pt>
                <c:pt idx="930">
                  <c:v>-6.9230000000000005E-8</c:v>
                </c:pt>
                <c:pt idx="931">
                  <c:v>-6.9217500000000004E-8</c:v>
                </c:pt>
                <c:pt idx="932">
                  <c:v>-6.9205000000000003E-8</c:v>
                </c:pt>
                <c:pt idx="933">
                  <c:v>-6.9192500000000002E-8</c:v>
                </c:pt>
                <c:pt idx="934">
                  <c:v>-6.9180000000000001E-8</c:v>
                </c:pt>
                <c:pt idx="935">
                  <c:v>-6.91675E-8</c:v>
                </c:pt>
                <c:pt idx="936">
                  <c:v>-6.9155E-8</c:v>
                </c:pt>
                <c:pt idx="937">
                  <c:v>-6.9142499999999999E-8</c:v>
                </c:pt>
                <c:pt idx="938">
                  <c:v>-6.9129999999999998E-8</c:v>
                </c:pt>
                <c:pt idx="939">
                  <c:v>-6.9117499999999997E-8</c:v>
                </c:pt>
                <c:pt idx="940">
                  <c:v>-6.9104999999999996E-8</c:v>
                </c:pt>
                <c:pt idx="941">
                  <c:v>-6.9092499999999995E-8</c:v>
                </c:pt>
                <c:pt idx="942">
                  <c:v>-6.9079999999999994E-8</c:v>
                </c:pt>
                <c:pt idx="943">
                  <c:v>-6.9067500000000006E-8</c:v>
                </c:pt>
                <c:pt idx="944">
                  <c:v>-6.9055000000000005E-8</c:v>
                </c:pt>
                <c:pt idx="945">
                  <c:v>-6.9042500000000004E-8</c:v>
                </c:pt>
                <c:pt idx="946">
                  <c:v>-6.9030000000000003E-8</c:v>
                </c:pt>
                <c:pt idx="947">
                  <c:v>-6.9017500000000002E-8</c:v>
                </c:pt>
                <c:pt idx="948">
                  <c:v>-6.9005000000000001E-8</c:v>
                </c:pt>
                <c:pt idx="949">
                  <c:v>-6.8992500000000001E-8</c:v>
                </c:pt>
                <c:pt idx="950">
                  <c:v>-6.898E-8</c:v>
                </c:pt>
                <c:pt idx="951">
                  <c:v>-6.8967499999999999E-8</c:v>
                </c:pt>
                <c:pt idx="952">
                  <c:v>-6.8954999999999998E-8</c:v>
                </c:pt>
                <c:pt idx="953">
                  <c:v>-6.8942499999999997E-8</c:v>
                </c:pt>
                <c:pt idx="954">
                  <c:v>-6.8929999999999996E-8</c:v>
                </c:pt>
                <c:pt idx="955">
                  <c:v>-6.8917499999999995E-8</c:v>
                </c:pt>
                <c:pt idx="956">
                  <c:v>-6.8904999999999994E-8</c:v>
                </c:pt>
                <c:pt idx="957">
                  <c:v>-6.8892500000000006E-8</c:v>
                </c:pt>
                <c:pt idx="958">
                  <c:v>-6.8880000000000005E-8</c:v>
                </c:pt>
                <c:pt idx="959">
                  <c:v>-6.8867500000000004E-8</c:v>
                </c:pt>
                <c:pt idx="960">
                  <c:v>-6.8855000000000003E-8</c:v>
                </c:pt>
                <c:pt idx="961">
                  <c:v>-6.8842500000000003E-8</c:v>
                </c:pt>
                <c:pt idx="962">
                  <c:v>-6.8830000000000002E-8</c:v>
                </c:pt>
                <c:pt idx="963">
                  <c:v>-6.8817500000000001E-8</c:v>
                </c:pt>
                <c:pt idx="964">
                  <c:v>-6.8805E-8</c:v>
                </c:pt>
                <c:pt idx="965">
                  <c:v>-6.8792499999999999E-8</c:v>
                </c:pt>
                <c:pt idx="966">
                  <c:v>-6.8779999999999998E-8</c:v>
                </c:pt>
                <c:pt idx="967">
                  <c:v>-6.8767499999999997E-8</c:v>
                </c:pt>
                <c:pt idx="968">
                  <c:v>-6.8754999999999996E-8</c:v>
                </c:pt>
                <c:pt idx="969">
                  <c:v>-6.8742499999999995E-8</c:v>
                </c:pt>
                <c:pt idx="970">
                  <c:v>-6.8729999999999994E-8</c:v>
                </c:pt>
                <c:pt idx="971">
                  <c:v>-6.8717500000000006E-8</c:v>
                </c:pt>
                <c:pt idx="972">
                  <c:v>-6.8705000000000005E-8</c:v>
                </c:pt>
                <c:pt idx="973">
                  <c:v>-6.8692500000000004E-8</c:v>
                </c:pt>
                <c:pt idx="974">
                  <c:v>-6.8680000000000004E-8</c:v>
                </c:pt>
                <c:pt idx="975">
                  <c:v>-6.8667500000000003E-8</c:v>
                </c:pt>
                <c:pt idx="976">
                  <c:v>-6.8655000000000002E-8</c:v>
                </c:pt>
                <c:pt idx="977">
                  <c:v>-6.8642500000000001E-8</c:v>
                </c:pt>
                <c:pt idx="978">
                  <c:v>-6.863E-8</c:v>
                </c:pt>
                <c:pt idx="979">
                  <c:v>-6.8617499999999999E-8</c:v>
                </c:pt>
                <c:pt idx="980">
                  <c:v>-6.8604999999999998E-8</c:v>
                </c:pt>
                <c:pt idx="981">
                  <c:v>-6.8592499999999997E-8</c:v>
                </c:pt>
                <c:pt idx="982">
                  <c:v>-6.8579999999999996E-8</c:v>
                </c:pt>
                <c:pt idx="983">
                  <c:v>-6.8567499999999995E-8</c:v>
                </c:pt>
                <c:pt idx="984">
                  <c:v>-6.8554999999999994E-8</c:v>
                </c:pt>
                <c:pt idx="985">
                  <c:v>-6.8542500000000006E-8</c:v>
                </c:pt>
                <c:pt idx="986">
                  <c:v>-6.8530000000000006E-8</c:v>
                </c:pt>
                <c:pt idx="987">
                  <c:v>-6.8517500000000005E-8</c:v>
                </c:pt>
                <c:pt idx="988">
                  <c:v>-6.8505000000000004E-8</c:v>
                </c:pt>
                <c:pt idx="989">
                  <c:v>-6.8492500000000003E-8</c:v>
                </c:pt>
                <c:pt idx="990">
                  <c:v>-6.8480000000000002E-8</c:v>
                </c:pt>
                <c:pt idx="991">
                  <c:v>-6.8467500000000001E-8</c:v>
                </c:pt>
                <c:pt idx="992">
                  <c:v>-6.8455E-8</c:v>
                </c:pt>
                <c:pt idx="993">
                  <c:v>-6.8442499999999999E-8</c:v>
                </c:pt>
                <c:pt idx="994">
                  <c:v>-6.8429999999999998E-8</c:v>
                </c:pt>
                <c:pt idx="995">
                  <c:v>-6.8417499999999997E-8</c:v>
                </c:pt>
                <c:pt idx="996">
                  <c:v>-6.8404999999999996E-8</c:v>
                </c:pt>
                <c:pt idx="997">
                  <c:v>-6.8392499999999995E-8</c:v>
                </c:pt>
                <c:pt idx="998">
                  <c:v>-6.8379999999999994E-8</c:v>
                </c:pt>
                <c:pt idx="999">
                  <c:v>-6.8367500000000007E-8</c:v>
                </c:pt>
                <c:pt idx="1000">
                  <c:v>-6.8355000000000006E-8</c:v>
                </c:pt>
                <c:pt idx="1001">
                  <c:v>-6.8342500000000005E-8</c:v>
                </c:pt>
                <c:pt idx="1002">
                  <c:v>-6.8330000000000004E-8</c:v>
                </c:pt>
                <c:pt idx="1003">
                  <c:v>-6.8317500000000003E-8</c:v>
                </c:pt>
                <c:pt idx="1004">
                  <c:v>-6.8305000000000002E-8</c:v>
                </c:pt>
                <c:pt idx="1005">
                  <c:v>-6.8292500000000001E-8</c:v>
                </c:pt>
                <c:pt idx="1006">
                  <c:v>-6.828E-8</c:v>
                </c:pt>
                <c:pt idx="1007">
                  <c:v>-6.8267499999999999E-8</c:v>
                </c:pt>
                <c:pt idx="1008">
                  <c:v>-6.8254999999999998E-8</c:v>
                </c:pt>
                <c:pt idx="1009">
                  <c:v>-6.8242499999999997E-8</c:v>
                </c:pt>
                <c:pt idx="1010">
                  <c:v>-6.8229999999999996E-8</c:v>
                </c:pt>
                <c:pt idx="1011">
                  <c:v>-6.8217499999999995E-8</c:v>
                </c:pt>
                <c:pt idx="1012">
                  <c:v>-6.8204999999999994E-8</c:v>
                </c:pt>
                <c:pt idx="1013">
                  <c:v>-6.8192499999999993E-8</c:v>
                </c:pt>
                <c:pt idx="1014">
                  <c:v>-6.8180000000000006E-8</c:v>
                </c:pt>
                <c:pt idx="1015">
                  <c:v>-6.8167500000000005E-8</c:v>
                </c:pt>
                <c:pt idx="1016">
                  <c:v>-6.8155000000000004E-8</c:v>
                </c:pt>
                <c:pt idx="1017">
                  <c:v>-6.8142500000000003E-8</c:v>
                </c:pt>
                <c:pt idx="1018">
                  <c:v>-6.8130000000000002E-8</c:v>
                </c:pt>
                <c:pt idx="1019">
                  <c:v>-6.8117500000000001E-8</c:v>
                </c:pt>
                <c:pt idx="1020">
                  <c:v>-6.8105E-8</c:v>
                </c:pt>
                <c:pt idx="1021">
                  <c:v>-6.8092499999999999E-8</c:v>
                </c:pt>
                <c:pt idx="1022">
                  <c:v>-6.8079999999999998E-8</c:v>
                </c:pt>
                <c:pt idx="1023">
                  <c:v>-6.8067499999999997E-8</c:v>
                </c:pt>
                <c:pt idx="1024">
                  <c:v>-6.8054999999999996E-8</c:v>
                </c:pt>
                <c:pt idx="1025">
                  <c:v>-6.8042499999999995E-8</c:v>
                </c:pt>
                <c:pt idx="1026">
                  <c:v>-6.8029999999999994E-8</c:v>
                </c:pt>
                <c:pt idx="1027">
                  <c:v>-6.8017499999999993E-8</c:v>
                </c:pt>
                <c:pt idx="1028">
                  <c:v>-6.8005000000000006E-8</c:v>
                </c:pt>
                <c:pt idx="1029">
                  <c:v>-6.7992500000000005E-8</c:v>
                </c:pt>
                <c:pt idx="1030">
                  <c:v>-6.7980000000000004E-8</c:v>
                </c:pt>
                <c:pt idx="1031">
                  <c:v>-6.7967500000000003E-8</c:v>
                </c:pt>
                <c:pt idx="1032">
                  <c:v>-6.7955000000000002E-8</c:v>
                </c:pt>
                <c:pt idx="1033">
                  <c:v>-6.7942500000000001E-8</c:v>
                </c:pt>
                <c:pt idx="1034">
                  <c:v>-6.793E-8</c:v>
                </c:pt>
                <c:pt idx="1035">
                  <c:v>-6.7917499999999999E-8</c:v>
                </c:pt>
                <c:pt idx="1036">
                  <c:v>-6.7904999999999998E-8</c:v>
                </c:pt>
                <c:pt idx="1037">
                  <c:v>-6.7892499999999997E-8</c:v>
                </c:pt>
                <c:pt idx="1038">
                  <c:v>-6.7879999999999996E-8</c:v>
                </c:pt>
                <c:pt idx="1039">
                  <c:v>-6.7867499999999995E-8</c:v>
                </c:pt>
                <c:pt idx="1040">
                  <c:v>-6.7854999999999994E-8</c:v>
                </c:pt>
                <c:pt idx="1041">
                  <c:v>-6.7842499999999994E-8</c:v>
                </c:pt>
                <c:pt idx="1042">
                  <c:v>-6.7830000000000006E-8</c:v>
                </c:pt>
                <c:pt idx="1043">
                  <c:v>-6.7817500000000005E-8</c:v>
                </c:pt>
                <c:pt idx="1044">
                  <c:v>-6.7805000000000004E-8</c:v>
                </c:pt>
                <c:pt idx="1045">
                  <c:v>-6.7792500000000003E-8</c:v>
                </c:pt>
                <c:pt idx="1046">
                  <c:v>-6.7780000000000002E-8</c:v>
                </c:pt>
                <c:pt idx="1047">
                  <c:v>-6.7767500000000001E-8</c:v>
                </c:pt>
                <c:pt idx="1048">
                  <c:v>-6.7755E-8</c:v>
                </c:pt>
                <c:pt idx="1049">
                  <c:v>-6.7742499999999999E-8</c:v>
                </c:pt>
                <c:pt idx="1050">
                  <c:v>-6.7729999999999998E-8</c:v>
                </c:pt>
                <c:pt idx="1051">
                  <c:v>-6.7717499999999997E-8</c:v>
                </c:pt>
                <c:pt idx="1052">
                  <c:v>-6.7704999999999996E-8</c:v>
                </c:pt>
                <c:pt idx="1053">
                  <c:v>-6.7692499999999996E-8</c:v>
                </c:pt>
                <c:pt idx="1054">
                  <c:v>-6.7679999999999995E-8</c:v>
                </c:pt>
                <c:pt idx="1055">
                  <c:v>-6.7667499999999994E-8</c:v>
                </c:pt>
                <c:pt idx="1056">
                  <c:v>-6.7655000000000006E-8</c:v>
                </c:pt>
                <c:pt idx="1057">
                  <c:v>-6.7642500000000005E-8</c:v>
                </c:pt>
                <c:pt idx="1058">
                  <c:v>-6.7630000000000004E-8</c:v>
                </c:pt>
                <c:pt idx="1059">
                  <c:v>-6.7617500000000003E-8</c:v>
                </c:pt>
                <c:pt idx="1060">
                  <c:v>-6.7605000000000002E-8</c:v>
                </c:pt>
                <c:pt idx="1061">
                  <c:v>-6.7592500000000001E-8</c:v>
                </c:pt>
                <c:pt idx="1062">
                  <c:v>-6.758E-8</c:v>
                </c:pt>
                <c:pt idx="1063">
                  <c:v>-6.7567499999999999E-8</c:v>
                </c:pt>
                <c:pt idx="1064">
                  <c:v>-6.7554999999999998E-8</c:v>
                </c:pt>
                <c:pt idx="1065">
                  <c:v>-6.7542499999999997E-8</c:v>
                </c:pt>
                <c:pt idx="1066">
                  <c:v>-6.7529999999999997E-8</c:v>
                </c:pt>
                <c:pt idx="1067">
                  <c:v>-6.7517499999999996E-8</c:v>
                </c:pt>
                <c:pt idx="1068">
                  <c:v>-6.7504999999999995E-8</c:v>
                </c:pt>
                <c:pt idx="1069">
                  <c:v>-6.7492499999999994E-8</c:v>
                </c:pt>
                <c:pt idx="1070">
                  <c:v>-6.7480000000000006E-8</c:v>
                </c:pt>
                <c:pt idx="1071">
                  <c:v>-6.7467500000000005E-8</c:v>
                </c:pt>
                <c:pt idx="1072">
                  <c:v>-6.7455000000000004E-8</c:v>
                </c:pt>
                <c:pt idx="1073">
                  <c:v>-6.7442500000000003E-8</c:v>
                </c:pt>
                <c:pt idx="1074">
                  <c:v>-6.7430000000000002E-8</c:v>
                </c:pt>
                <c:pt idx="1075">
                  <c:v>-6.7417500000000001E-8</c:v>
                </c:pt>
                <c:pt idx="1076">
                  <c:v>-6.7405E-8</c:v>
                </c:pt>
                <c:pt idx="1077">
                  <c:v>-6.7392499999999999E-8</c:v>
                </c:pt>
                <c:pt idx="1078">
                  <c:v>-6.7379999999999999E-8</c:v>
                </c:pt>
                <c:pt idx="1079">
                  <c:v>-6.7367499999999998E-8</c:v>
                </c:pt>
                <c:pt idx="1080">
                  <c:v>-6.7354999999999997E-8</c:v>
                </c:pt>
                <c:pt idx="1081">
                  <c:v>-6.7342499999999996E-8</c:v>
                </c:pt>
                <c:pt idx="1082">
                  <c:v>-6.7329999999999995E-8</c:v>
                </c:pt>
                <c:pt idx="1083">
                  <c:v>-6.7317499999999994E-8</c:v>
                </c:pt>
                <c:pt idx="1084">
                  <c:v>-6.7305000000000006E-8</c:v>
                </c:pt>
                <c:pt idx="1085">
                  <c:v>-6.7292500000000005E-8</c:v>
                </c:pt>
                <c:pt idx="1086">
                  <c:v>-6.7280000000000004E-8</c:v>
                </c:pt>
                <c:pt idx="1087">
                  <c:v>-6.7267500000000003E-8</c:v>
                </c:pt>
                <c:pt idx="1088">
                  <c:v>-6.7255000000000002E-8</c:v>
                </c:pt>
                <c:pt idx="1089">
                  <c:v>-6.7242500000000001E-8</c:v>
                </c:pt>
                <c:pt idx="1090">
                  <c:v>-6.723E-8</c:v>
                </c:pt>
                <c:pt idx="1091">
                  <c:v>-6.72175E-8</c:v>
                </c:pt>
                <c:pt idx="1092">
                  <c:v>-6.7204999999999999E-8</c:v>
                </c:pt>
                <c:pt idx="1093">
                  <c:v>-6.7192499999999998E-8</c:v>
                </c:pt>
                <c:pt idx="1094">
                  <c:v>-6.7179999999999997E-8</c:v>
                </c:pt>
                <c:pt idx="1095">
                  <c:v>-6.7167499999999996E-8</c:v>
                </c:pt>
                <c:pt idx="1096">
                  <c:v>-6.7154999999999995E-8</c:v>
                </c:pt>
                <c:pt idx="1097">
                  <c:v>-6.7142499999999994E-8</c:v>
                </c:pt>
                <c:pt idx="1098">
                  <c:v>-6.7130000000000006E-8</c:v>
                </c:pt>
                <c:pt idx="1099">
                  <c:v>-6.7117500000000005E-8</c:v>
                </c:pt>
                <c:pt idx="1100">
                  <c:v>-6.7105000000000004E-8</c:v>
                </c:pt>
                <c:pt idx="1101">
                  <c:v>-6.7092500000000003E-8</c:v>
                </c:pt>
                <c:pt idx="1102">
                  <c:v>-6.7080000000000002E-8</c:v>
                </c:pt>
                <c:pt idx="1103">
                  <c:v>-6.7067500000000002E-8</c:v>
                </c:pt>
                <c:pt idx="1104">
                  <c:v>-6.7055000000000001E-8</c:v>
                </c:pt>
                <c:pt idx="1105">
                  <c:v>-6.70425E-8</c:v>
                </c:pt>
                <c:pt idx="1106">
                  <c:v>-6.7029999999999999E-8</c:v>
                </c:pt>
                <c:pt idx="1107">
                  <c:v>-6.7017499999999998E-8</c:v>
                </c:pt>
                <c:pt idx="1108">
                  <c:v>-6.7004999999999997E-8</c:v>
                </c:pt>
                <c:pt idx="1109">
                  <c:v>-6.6992499999999996E-8</c:v>
                </c:pt>
                <c:pt idx="1110">
                  <c:v>-6.6979999999999995E-8</c:v>
                </c:pt>
                <c:pt idx="1111">
                  <c:v>-6.6967499999999994E-8</c:v>
                </c:pt>
                <c:pt idx="1112">
                  <c:v>-6.6955000000000006E-8</c:v>
                </c:pt>
                <c:pt idx="1113">
                  <c:v>-6.6942500000000005E-8</c:v>
                </c:pt>
                <c:pt idx="1114">
                  <c:v>-6.6930000000000004E-8</c:v>
                </c:pt>
                <c:pt idx="1115">
                  <c:v>-6.6917500000000003E-8</c:v>
                </c:pt>
                <c:pt idx="1116">
                  <c:v>-6.6905000000000003E-8</c:v>
                </c:pt>
                <c:pt idx="1117">
                  <c:v>-6.6892500000000002E-8</c:v>
                </c:pt>
                <c:pt idx="1118">
                  <c:v>-6.6880000000000001E-8</c:v>
                </c:pt>
                <c:pt idx="1119">
                  <c:v>-6.68675E-8</c:v>
                </c:pt>
                <c:pt idx="1120">
                  <c:v>-6.6854999999999999E-8</c:v>
                </c:pt>
                <c:pt idx="1121">
                  <c:v>-6.6842499999999998E-8</c:v>
                </c:pt>
                <c:pt idx="1122">
                  <c:v>-6.6829999999999997E-8</c:v>
                </c:pt>
                <c:pt idx="1123">
                  <c:v>-6.6817499999999996E-8</c:v>
                </c:pt>
                <c:pt idx="1124">
                  <c:v>-6.6804999999999995E-8</c:v>
                </c:pt>
                <c:pt idx="1125">
                  <c:v>-6.6792499999999994E-8</c:v>
                </c:pt>
                <c:pt idx="1126">
                  <c:v>-6.6780000000000006E-8</c:v>
                </c:pt>
                <c:pt idx="1127">
                  <c:v>-6.6767500000000005E-8</c:v>
                </c:pt>
                <c:pt idx="1128">
                  <c:v>-6.6755000000000005E-8</c:v>
                </c:pt>
                <c:pt idx="1129">
                  <c:v>-6.6742500000000004E-8</c:v>
                </c:pt>
                <c:pt idx="1130">
                  <c:v>-6.6730000000000003E-8</c:v>
                </c:pt>
                <c:pt idx="1131">
                  <c:v>-6.6717500000000002E-8</c:v>
                </c:pt>
                <c:pt idx="1132">
                  <c:v>-6.6705000000000001E-8</c:v>
                </c:pt>
                <c:pt idx="1133">
                  <c:v>-6.66925E-8</c:v>
                </c:pt>
                <c:pt idx="1134">
                  <c:v>-6.6679999999999999E-8</c:v>
                </c:pt>
                <c:pt idx="1135">
                  <c:v>-6.6667499999999998E-8</c:v>
                </c:pt>
                <c:pt idx="1136">
                  <c:v>-6.6654999999999997E-8</c:v>
                </c:pt>
                <c:pt idx="1137">
                  <c:v>-6.6642499999999996E-8</c:v>
                </c:pt>
                <c:pt idx="1138">
                  <c:v>-6.6629999999999995E-8</c:v>
                </c:pt>
                <c:pt idx="1139">
                  <c:v>-6.6617499999999994E-8</c:v>
                </c:pt>
                <c:pt idx="1140">
                  <c:v>-6.6605000000000006E-8</c:v>
                </c:pt>
                <c:pt idx="1141">
                  <c:v>-6.6592500000000006E-8</c:v>
                </c:pt>
                <c:pt idx="1142">
                  <c:v>-6.6580000000000005E-8</c:v>
                </c:pt>
                <c:pt idx="1143">
                  <c:v>-6.6567500000000004E-8</c:v>
                </c:pt>
                <c:pt idx="1144">
                  <c:v>-6.6555000000000003E-8</c:v>
                </c:pt>
                <c:pt idx="1145">
                  <c:v>-6.6542500000000002E-8</c:v>
                </c:pt>
                <c:pt idx="1146">
                  <c:v>-6.6530000000000001E-8</c:v>
                </c:pt>
                <c:pt idx="1147">
                  <c:v>-6.65175E-8</c:v>
                </c:pt>
                <c:pt idx="1148">
                  <c:v>-6.6504999999999999E-8</c:v>
                </c:pt>
                <c:pt idx="1149">
                  <c:v>-6.6492499999999998E-8</c:v>
                </c:pt>
                <c:pt idx="1150">
                  <c:v>-6.6479999999999997E-8</c:v>
                </c:pt>
                <c:pt idx="1151">
                  <c:v>-6.6467499999999996E-8</c:v>
                </c:pt>
                <c:pt idx="1152">
                  <c:v>-6.6454999999999995E-8</c:v>
                </c:pt>
                <c:pt idx="1153">
                  <c:v>-6.6442499999999994E-8</c:v>
                </c:pt>
                <c:pt idx="1154">
                  <c:v>-6.6430000000000007E-8</c:v>
                </c:pt>
                <c:pt idx="1155">
                  <c:v>-6.6417500000000006E-8</c:v>
                </c:pt>
                <c:pt idx="1156">
                  <c:v>-6.6405000000000005E-8</c:v>
                </c:pt>
                <c:pt idx="1157">
                  <c:v>-6.6392500000000004E-8</c:v>
                </c:pt>
                <c:pt idx="1158">
                  <c:v>-6.6380000000000003E-8</c:v>
                </c:pt>
                <c:pt idx="1159">
                  <c:v>-6.6367500000000002E-8</c:v>
                </c:pt>
                <c:pt idx="1160">
                  <c:v>-6.6355000000000001E-8</c:v>
                </c:pt>
                <c:pt idx="1161">
                  <c:v>-6.63425E-8</c:v>
                </c:pt>
                <c:pt idx="1162">
                  <c:v>-6.6329999999999999E-8</c:v>
                </c:pt>
                <c:pt idx="1163">
                  <c:v>-6.6317499999999998E-8</c:v>
                </c:pt>
                <c:pt idx="1164">
                  <c:v>-6.6304999999999997E-8</c:v>
                </c:pt>
                <c:pt idx="1165">
                  <c:v>-6.6292499999999996E-8</c:v>
                </c:pt>
                <c:pt idx="1166">
                  <c:v>-6.6279999999999995E-8</c:v>
                </c:pt>
                <c:pt idx="1167">
                  <c:v>-6.6267499999999994E-8</c:v>
                </c:pt>
                <c:pt idx="1168">
                  <c:v>-6.6254999999999993E-8</c:v>
                </c:pt>
                <c:pt idx="1169">
                  <c:v>-6.6242500000000006E-8</c:v>
                </c:pt>
                <c:pt idx="1170">
                  <c:v>-6.6230000000000005E-8</c:v>
                </c:pt>
                <c:pt idx="1171">
                  <c:v>-6.6217500000000004E-8</c:v>
                </c:pt>
                <c:pt idx="1172">
                  <c:v>-6.6205000000000003E-8</c:v>
                </c:pt>
                <c:pt idx="1173">
                  <c:v>-6.6192500000000002E-8</c:v>
                </c:pt>
                <c:pt idx="1174">
                  <c:v>-6.6180000000000001E-8</c:v>
                </c:pt>
                <c:pt idx="1175">
                  <c:v>-6.61675E-8</c:v>
                </c:pt>
                <c:pt idx="1176">
                  <c:v>-6.6154999999999999E-8</c:v>
                </c:pt>
                <c:pt idx="1177">
                  <c:v>-6.6142499999999998E-8</c:v>
                </c:pt>
                <c:pt idx="1178">
                  <c:v>-6.6129999999999997E-8</c:v>
                </c:pt>
                <c:pt idx="1179">
                  <c:v>-6.6117499999999996E-8</c:v>
                </c:pt>
                <c:pt idx="1180">
                  <c:v>-6.6104999999999995E-8</c:v>
                </c:pt>
                <c:pt idx="1181">
                  <c:v>-6.6092499999999994E-8</c:v>
                </c:pt>
                <c:pt idx="1182">
                  <c:v>-6.6079999999999993E-8</c:v>
                </c:pt>
                <c:pt idx="1183">
                  <c:v>-6.6067500000000006E-8</c:v>
                </c:pt>
                <c:pt idx="1184">
                  <c:v>-6.6055000000000005E-8</c:v>
                </c:pt>
                <c:pt idx="1185">
                  <c:v>-6.6042500000000004E-8</c:v>
                </c:pt>
                <c:pt idx="1186">
                  <c:v>-6.6030000000000003E-8</c:v>
                </c:pt>
                <c:pt idx="1187">
                  <c:v>-6.6017500000000002E-8</c:v>
                </c:pt>
                <c:pt idx="1188">
                  <c:v>-6.6005000000000001E-8</c:v>
                </c:pt>
                <c:pt idx="1189">
                  <c:v>-6.59925E-8</c:v>
                </c:pt>
                <c:pt idx="1190">
                  <c:v>-6.5979999999999999E-8</c:v>
                </c:pt>
                <c:pt idx="1191">
                  <c:v>-6.5967499999999998E-8</c:v>
                </c:pt>
                <c:pt idx="1192">
                  <c:v>-6.5954999999999997E-8</c:v>
                </c:pt>
                <c:pt idx="1193">
                  <c:v>-6.5942499999999996E-8</c:v>
                </c:pt>
                <c:pt idx="1194">
                  <c:v>-6.5929999999999995E-8</c:v>
                </c:pt>
                <c:pt idx="1195">
                  <c:v>-6.5917499999999995E-8</c:v>
                </c:pt>
                <c:pt idx="1196">
                  <c:v>-6.5904999999999994E-8</c:v>
                </c:pt>
                <c:pt idx="1197">
                  <c:v>-6.5892500000000006E-8</c:v>
                </c:pt>
                <c:pt idx="1198">
                  <c:v>-6.5880000000000005E-8</c:v>
                </c:pt>
                <c:pt idx="1199">
                  <c:v>-6.5867500000000004E-8</c:v>
                </c:pt>
                <c:pt idx="1200">
                  <c:v>-6.5855000000000003E-8</c:v>
                </c:pt>
                <c:pt idx="1201">
                  <c:v>-6.5842500000000002E-8</c:v>
                </c:pt>
                <c:pt idx="1202">
                  <c:v>-6.5830000000000001E-8</c:v>
                </c:pt>
                <c:pt idx="1203">
                  <c:v>-6.58175E-8</c:v>
                </c:pt>
                <c:pt idx="1204">
                  <c:v>-6.5804999999999999E-8</c:v>
                </c:pt>
                <c:pt idx="1205">
                  <c:v>-6.5792499999999998E-8</c:v>
                </c:pt>
                <c:pt idx="1206">
                  <c:v>-6.5779999999999997E-8</c:v>
                </c:pt>
                <c:pt idx="1207">
                  <c:v>-6.5767499999999996E-8</c:v>
                </c:pt>
                <c:pt idx="1208">
                  <c:v>-6.5754999999999996E-8</c:v>
                </c:pt>
                <c:pt idx="1209">
                  <c:v>-6.5742499999999995E-8</c:v>
                </c:pt>
                <c:pt idx="1210">
                  <c:v>-6.5729999999999994E-8</c:v>
                </c:pt>
                <c:pt idx="1211">
                  <c:v>-6.5717500000000006E-8</c:v>
                </c:pt>
                <c:pt idx="1212">
                  <c:v>-6.5705000000000005E-8</c:v>
                </c:pt>
                <c:pt idx="1213">
                  <c:v>-6.5692500000000004E-8</c:v>
                </c:pt>
                <c:pt idx="1214">
                  <c:v>-6.5680000000000003E-8</c:v>
                </c:pt>
                <c:pt idx="1215">
                  <c:v>-6.5667500000000002E-8</c:v>
                </c:pt>
                <c:pt idx="1216">
                  <c:v>-6.5655000000000001E-8</c:v>
                </c:pt>
                <c:pt idx="1217">
                  <c:v>-6.56425E-8</c:v>
                </c:pt>
                <c:pt idx="1218">
                  <c:v>-6.5629999999999999E-8</c:v>
                </c:pt>
                <c:pt idx="1219">
                  <c:v>-6.5617499999999998E-8</c:v>
                </c:pt>
                <c:pt idx="1220">
                  <c:v>-6.5604999999999998E-8</c:v>
                </c:pt>
                <c:pt idx="1221">
                  <c:v>-6.5592499999999997E-8</c:v>
                </c:pt>
                <c:pt idx="1222">
                  <c:v>-6.5579999999999996E-8</c:v>
                </c:pt>
                <c:pt idx="1223">
                  <c:v>-6.5567499999999995E-8</c:v>
                </c:pt>
                <c:pt idx="1224">
                  <c:v>-6.5554999999999994E-8</c:v>
                </c:pt>
                <c:pt idx="1225">
                  <c:v>-6.5542500000000006E-8</c:v>
                </c:pt>
                <c:pt idx="1226">
                  <c:v>-6.5530000000000005E-8</c:v>
                </c:pt>
                <c:pt idx="1227">
                  <c:v>-6.5517500000000004E-8</c:v>
                </c:pt>
                <c:pt idx="1228">
                  <c:v>-6.5505000000000003E-8</c:v>
                </c:pt>
                <c:pt idx="1229">
                  <c:v>-6.5492500000000002E-8</c:v>
                </c:pt>
                <c:pt idx="1230">
                  <c:v>-6.5480000000000001E-8</c:v>
                </c:pt>
                <c:pt idx="1231">
                  <c:v>-6.54675E-8</c:v>
                </c:pt>
                <c:pt idx="1232">
                  <c:v>-6.5454999999999999E-8</c:v>
                </c:pt>
                <c:pt idx="1233">
                  <c:v>-6.5442499999999999E-8</c:v>
                </c:pt>
                <c:pt idx="1234">
                  <c:v>-6.5429999999999998E-8</c:v>
                </c:pt>
                <c:pt idx="1235">
                  <c:v>-6.5417499999999997E-8</c:v>
                </c:pt>
                <c:pt idx="1236">
                  <c:v>-6.5404999999999996E-8</c:v>
                </c:pt>
                <c:pt idx="1237">
                  <c:v>-6.5392499999999995E-8</c:v>
                </c:pt>
                <c:pt idx="1238">
                  <c:v>-6.5379999999999994E-8</c:v>
                </c:pt>
                <c:pt idx="1239">
                  <c:v>-6.5367500000000006E-8</c:v>
                </c:pt>
                <c:pt idx="1240">
                  <c:v>-6.5355000000000005E-8</c:v>
                </c:pt>
                <c:pt idx="1241">
                  <c:v>-6.5342500000000004E-8</c:v>
                </c:pt>
                <c:pt idx="1242">
                  <c:v>-6.5330000000000003E-8</c:v>
                </c:pt>
                <c:pt idx="1243">
                  <c:v>-6.5317500000000002E-8</c:v>
                </c:pt>
                <c:pt idx="1244">
                  <c:v>-6.5305000000000001E-8</c:v>
                </c:pt>
                <c:pt idx="1245">
                  <c:v>-6.5292500000000001E-8</c:v>
                </c:pt>
                <c:pt idx="1246">
                  <c:v>-6.528E-8</c:v>
                </c:pt>
                <c:pt idx="1247">
                  <c:v>-6.5267499999999999E-8</c:v>
                </c:pt>
                <c:pt idx="1248">
                  <c:v>-6.5254999999999998E-8</c:v>
                </c:pt>
                <c:pt idx="1249">
                  <c:v>-6.5242499999999997E-8</c:v>
                </c:pt>
                <c:pt idx="1250">
                  <c:v>-6.5229999999999996E-8</c:v>
                </c:pt>
                <c:pt idx="1251">
                  <c:v>-6.5217499999999995E-8</c:v>
                </c:pt>
                <c:pt idx="1252">
                  <c:v>-6.5204999999999994E-8</c:v>
                </c:pt>
                <c:pt idx="1253">
                  <c:v>-6.5192500000000006E-8</c:v>
                </c:pt>
                <c:pt idx="1254">
                  <c:v>-6.5180000000000005E-8</c:v>
                </c:pt>
                <c:pt idx="1255">
                  <c:v>-6.5167500000000004E-8</c:v>
                </c:pt>
                <c:pt idx="1256">
                  <c:v>-6.5155000000000003E-8</c:v>
                </c:pt>
                <c:pt idx="1257">
                  <c:v>-6.5142500000000002E-8</c:v>
                </c:pt>
                <c:pt idx="1258">
                  <c:v>-6.5130000000000002E-8</c:v>
                </c:pt>
                <c:pt idx="1259">
                  <c:v>-6.5117500000000001E-8</c:v>
                </c:pt>
                <c:pt idx="1260">
                  <c:v>-6.5105E-8</c:v>
                </c:pt>
                <c:pt idx="1261">
                  <c:v>-6.5092499999999999E-8</c:v>
                </c:pt>
                <c:pt idx="1262">
                  <c:v>-6.5079999999999998E-8</c:v>
                </c:pt>
                <c:pt idx="1263">
                  <c:v>-6.5067499999999997E-8</c:v>
                </c:pt>
                <c:pt idx="1264">
                  <c:v>-6.5054999999999996E-8</c:v>
                </c:pt>
                <c:pt idx="1265">
                  <c:v>-6.5042499999999995E-8</c:v>
                </c:pt>
                <c:pt idx="1266">
                  <c:v>-6.5029999999999994E-8</c:v>
                </c:pt>
                <c:pt idx="1267">
                  <c:v>-6.5017500000000006E-8</c:v>
                </c:pt>
                <c:pt idx="1268">
                  <c:v>-6.5005000000000005E-8</c:v>
                </c:pt>
                <c:pt idx="1269">
                  <c:v>-6.4992500000000004E-8</c:v>
                </c:pt>
                <c:pt idx="1270">
                  <c:v>-6.4980000000000003E-8</c:v>
                </c:pt>
                <c:pt idx="1271">
                  <c:v>-6.4967500000000003E-8</c:v>
                </c:pt>
                <c:pt idx="1272">
                  <c:v>-6.4955000000000002E-8</c:v>
                </c:pt>
                <c:pt idx="1273">
                  <c:v>-6.4942500000000001E-8</c:v>
                </c:pt>
                <c:pt idx="1274">
                  <c:v>-6.493E-8</c:v>
                </c:pt>
                <c:pt idx="1275">
                  <c:v>-6.4917499999999999E-8</c:v>
                </c:pt>
                <c:pt idx="1276">
                  <c:v>-6.4904999999999998E-8</c:v>
                </c:pt>
                <c:pt idx="1277">
                  <c:v>-6.4892499999999997E-8</c:v>
                </c:pt>
                <c:pt idx="1278">
                  <c:v>-6.4879999999999996E-8</c:v>
                </c:pt>
                <c:pt idx="1279">
                  <c:v>-6.4867499999999995E-8</c:v>
                </c:pt>
                <c:pt idx="1280">
                  <c:v>-6.4854999999999994E-8</c:v>
                </c:pt>
                <c:pt idx="1281">
                  <c:v>-6.4842500000000006E-8</c:v>
                </c:pt>
                <c:pt idx="1282">
                  <c:v>-6.4830000000000005E-8</c:v>
                </c:pt>
                <c:pt idx="1283">
                  <c:v>-6.4817500000000005E-8</c:v>
                </c:pt>
                <c:pt idx="1284">
                  <c:v>-6.4805000000000004E-8</c:v>
                </c:pt>
                <c:pt idx="1285">
                  <c:v>-6.4792500000000003E-8</c:v>
                </c:pt>
                <c:pt idx="1286">
                  <c:v>-6.4780000000000002E-8</c:v>
                </c:pt>
                <c:pt idx="1287">
                  <c:v>-6.4767500000000001E-8</c:v>
                </c:pt>
                <c:pt idx="1288">
                  <c:v>-6.4755E-8</c:v>
                </c:pt>
                <c:pt idx="1289">
                  <c:v>-6.4742499999999999E-8</c:v>
                </c:pt>
                <c:pt idx="1290">
                  <c:v>-6.4729999999999998E-8</c:v>
                </c:pt>
                <c:pt idx="1291">
                  <c:v>-6.4717499999999997E-8</c:v>
                </c:pt>
                <c:pt idx="1292">
                  <c:v>-6.4704999999999996E-8</c:v>
                </c:pt>
                <c:pt idx="1293">
                  <c:v>-6.4692499999999995E-8</c:v>
                </c:pt>
                <c:pt idx="1294">
                  <c:v>-6.4679999999999994E-8</c:v>
                </c:pt>
                <c:pt idx="1295">
                  <c:v>-6.4667500000000006E-8</c:v>
                </c:pt>
                <c:pt idx="1296">
                  <c:v>-6.4655000000000006E-8</c:v>
                </c:pt>
                <c:pt idx="1297">
                  <c:v>-6.4642500000000005E-8</c:v>
                </c:pt>
                <c:pt idx="1298">
                  <c:v>-6.4630000000000004E-8</c:v>
                </c:pt>
                <c:pt idx="1299">
                  <c:v>-6.4617500000000003E-8</c:v>
                </c:pt>
                <c:pt idx="1300">
                  <c:v>-6.4605000000000002E-8</c:v>
                </c:pt>
                <c:pt idx="1301">
                  <c:v>-6.4592500000000001E-8</c:v>
                </c:pt>
                <c:pt idx="1302">
                  <c:v>-6.458E-8</c:v>
                </c:pt>
                <c:pt idx="1303">
                  <c:v>-6.4567499999999999E-8</c:v>
                </c:pt>
                <c:pt idx="1304">
                  <c:v>-6.4554999999999998E-8</c:v>
                </c:pt>
                <c:pt idx="1305">
                  <c:v>-6.4542499999999997E-8</c:v>
                </c:pt>
                <c:pt idx="1306">
                  <c:v>-6.4529999999999996E-8</c:v>
                </c:pt>
                <c:pt idx="1307">
                  <c:v>-6.4517499999999995E-8</c:v>
                </c:pt>
                <c:pt idx="1308">
                  <c:v>-6.4504999999999994E-8</c:v>
                </c:pt>
                <c:pt idx="1309">
                  <c:v>-6.4492500000000007E-8</c:v>
                </c:pt>
                <c:pt idx="1310">
                  <c:v>-6.4480000000000006E-8</c:v>
                </c:pt>
                <c:pt idx="1311">
                  <c:v>-6.4467500000000005E-8</c:v>
                </c:pt>
                <c:pt idx="1312">
                  <c:v>-6.4455000000000004E-8</c:v>
                </c:pt>
                <c:pt idx="1313">
                  <c:v>-6.4442500000000003E-8</c:v>
                </c:pt>
                <c:pt idx="1314">
                  <c:v>-6.4430000000000002E-8</c:v>
                </c:pt>
                <c:pt idx="1315">
                  <c:v>-6.4417500000000001E-8</c:v>
                </c:pt>
                <c:pt idx="1316">
                  <c:v>-6.4405E-8</c:v>
                </c:pt>
                <c:pt idx="1317">
                  <c:v>-6.4392499999999999E-8</c:v>
                </c:pt>
                <c:pt idx="1318">
                  <c:v>-6.4379999999999998E-8</c:v>
                </c:pt>
                <c:pt idx="1319">
                  <c:v>-6.4367499999999997E-8</c:v>
                </c:pt>
                <c:pt idx="1320">
                  <c:v>-6.4354999999999996E-8</c:v>
                </c:pt>
                <c:pt idx="1321">
                  <c:v>-6.4342499999999995E-8</c:v>
                </c:pt>
                <c:pt idx="1322">
                  <c:v>-6.4329999999999994E-8</c:v>
                </c:pt>
                <c:pt idx="1323">
                  <c:v>-6.4317499999999993E-8</c:v>
                </c:pt>
                <c:pt idx="1324">
                  <c:v>-6.4305000000000006E-8</c:v>
                </c:pt>
                <c:pt idx="1325">
                  <c:v>-6.4292500000000005E-8</c:v>
                </c:pt>
                <c:pt idx="1326">
                  <c:v>-6.4280000000000004E-8</c:v>
                </c:pt>
                <c:pt idx="1327">
                  <c:v>-6.4267500000000003E-8</c:v>
                </c:pt>
                <c:pt idx="1328">
                  <c:v>-6.4255000000000002E-8</c:v>
                </c:pt>
                <c:pt idx="1329">
                  <c:v>-6.4242500000000001E-8</c:v>
                </c:pt>
                <c:pt idx="1330">
                  <c:v>-6.423E-8</c:v>
                </c:pt>
                <c:pt idx="1331">
                  <c:v>-6.4217499999999999E-8</c:v>
                </c:pt>
                <c:pt idx="1332">
                  <c:v>-6.4204999999999998E-8</c:v>
                </c:pt>
                <c:pt idx="1333">
                  <c:v>-6.4192499999999997E-8</c:v>
                </c:pt>
                <c:pt idx="1334">
                  <c:v>-6.4179999999999996E-8</c:v>
                </c:pt>
                <c:pt idx="1335">
                  <c:v>-6.4167499999999995E-8</c:v>
                </c:pt>
                <c:pt idx="1336">
                  <c:v>-6.4154999999999994E-8</c:v>
                </c:pt>
                <c:pt idx="1337">
                  <c:v>-6.4142499999999994E-8</c:v>
                </c:pt>
                <c:pt idx="1338">
                  <c:v>-6.4130000000000006E-8</c:v>
                </c:pt>
                <c:pt idx="1339">
                  <c:v>-6.4117500000000005E-8</c:v>
                </c:pt>
                <c:pt idx="1340">
                  <c:v>-6.4105000000000004E-8</c:v>
                </c:pt>
                <c:pt idx="1341">
                  <c:v>-6.4092500000000003E-8</c:v>
                </c:pt>
                <c:pt idx="1342">
                  <c:v>-6.4080000000000002E-8</c:v>
                </c:pt>
                <c:pt idx="1343">
                  <c:v>-6.4067500000000001E-8</c:v>
                </c:pt>
                <c:pt idx="1344">
                  <c:v>-6.4055E-8</c:v>
                </c:pt>
                <c:pt idx="1345">
                  <c:v>-6.4042499999999999E-8</c:v>
                </c:pt>
                <c:pt idx="1346">
                  <c:v>-6.4029999999999998E-8</c:v>
                </c:pt>
                <c:pt idx="1347">
                  <c:v>-6.4017499999999997E-8</c:v>
                </c:pt>
                <c:pt idx="1348">
                  <c:v>-6.4004999999999996E-8</c:v>
                </c:pt>
                <c:pt idx="1349">
                  <c:v>-6.3992499999999995E-8</c:v>
                </c:pt>
                <c:pt idx="1350">
                  <c:v>-6.3979999999999995E-8</c:v>
                </c:pt>
                <c:pt idx="1351">
                  <c:v>-6.3967499999999994E-8</c:v>
                </c:pt>
                <c:pt idx="1352">
                  <c:v>-6.3955000000000006E-8</c:v>
                </c:pt>
                <c:pt idx="1353">
                  <c:v>-6.3942500000000005E-8</c:v>
                </c:pt>
                <c:pt idx="1354">
                  <c:v>-6.3930000000000004E-8</c:v>
                </c:pt>
                <c:pt idx="1355">
                  <c:v>-6.3917500000000003E-8</c:v>
                </c:pt>
                <c:pt idx="1356">
                  <c:v>-6.3905000000000002E-8</c:v>
                </c:pt>
                <c:pt idx="1357">
                  <c:v>-6.3892500000000001E-8</c:v>
                </c:pt>
                <c:pt idx="1358">
                  <c:v>-6.388E-8</c:v>
                </c:pt>
                <c:pt idx="1359">
                  <c:v>-6.3867499999999999E-8</c:v>
                </c:pt>
                <c:pt idx="1360">
                  <c:v>-6.3854999999999998E-8</c:v>
                </c:pt>
                <c:pt idx="1361">
                  <c:v>-6.3842499999999997E-8</c:v>
                </c:pt>
                <c:pt idx="1362">
                  <c:v>-6.3829999999999997E-8</c:v>
                </c:pt>
                <c:pt idx="1363">
                  <c:v>-6.3817499999999996E-8</c:v>
                </c:pt>
                <c:pt idx="1364">
                  <c:v>-6.3804999999999995E-8</c:v>
                </c:pt>
                <c:pt idx="1365">
                  <c:v>-6.3792499999999994E-8</c:v>
                </c:pt>
                <c:pt idx="1366">
                  <c:v>-6.3780000000000006E-8</c:v>
                </c:pt>
                <c:pt idx="1367">
                  <c:v>-6.3767500000000005E-8</c:v>
                </c:pt>
                <c:pt idx="1368">
                  <c:v>-6.3755000000000004E-8</c:v>
                </c:pt>
                <c:pt idx="1369">
                  <c:v>-6.3742500000000003E-8</c:v>
                </c:pt>
                <c:pt idx="1370">
                  <c:v>-6.3730000000000002E-8</c:v>
                </c:pt>
                <c:pt idx="1371">
                  <c:v>-6.3717500000000001E-8</c:v>
                </c:pt>
                <c:pt idx="1372">
                  <c:v>-6.3705E-8</c:v>
                </c:pt>
                <c:pt idx="1373">
                  <c:v>-6.3692499999999999E-8</c:v>
                </c:pt>
                <c:pt idx="1374">
                  <c:v>-6.3679999999999998E-8</c:v>
                </c:pt>
                <c:pt idx="1375">
                  <c:v>-6.3667499999999998E-8</c:v>
                </c:pt>
                <c:pt idx="1376">
                  <c:v>-6.3654999999999997E-8</c:v>
                </c:pt>
                <c:pt idx="1377">
                  <c:v>-6.3642499999999996E-8</c:v>
                </c:pt>
                <c:pt idx="1378">
                  <c:v>-6.3629999999999995E-8</c:v>
                </c:pt>
                <c:pt idx="1379">
                  <c:v>-6.3617499999999994E-8</c:v>
                </c:pt>
                <c:pt idx="1380">
                  <c:v>-6.3605000000000006E-8</c:v>
                </c:pt>
                <c:pt idx="1381">
                  <c:v>-6.3592500000000005E-8</c:v>
                </c:pt>
                <c:pt idx="1382">
                  <c:v>-6.3580000000000004E-8</c:v>
                </c:pt>
                <c:pt idx="1383">
                  <c:v>-6.3567500000000003E-8</c:v>
                </c:pt>
                <c:pt idx="1384">
                  <c:v>-6.3555000000000002E-8</c:v>
                </c:pt>
                <c:pt idx="1385">
                  <c:v>-6.3542500000000001E-8</c:v>
                </c:pt>
                <c:pt idx="1386">
                  <c:v>-6.353E-8</c:v>
                </c:pt>
                <c:pt idx="1387">
                  <c:v>-6.35175E-8</c:v>
                </c:pt>
                <c:pt idx="1388">
                  <c:v>-6.3504999999999999E-8</c:v>
                </c:pt>
                <c:pt idx="1389">
                  <c:v>-6.3492499999999998E-8</c:v>
                </c:pt>
                <c:pt idx="1390">
                  <c:v>-6.3479999999999997E-8</c:v>
                </c:pt>
                <c:pt idx="1391">
                  <c:v>-6.3467499999999996E-8</c:v>
                </c:pt>
                <c:pt idx="1392">
                  <c:v>-6.3454999999999995E-8</c:v>
                </c:pt>
                <c:pt idx="1393">
                  <c:v>-6.3442499999999994E-8</c:v>
                </c:pt>
                <c:pt idx="1394">
                  <c:v>-6.3430000000000006E-8</c:v>
                </c:pt>
                <c:pt idx="1395">
                  <c:v>-6.3417500000000005E-8</c:v>
                </c:pt>
                <c:pt idx="1396">
                  <c:v>-6.3405000000000004E-8</c:v>
                </c:pt>
                <c:pt idx="1397">
                  <c:v>-6.3392500000000003E-8</c:v>
                </c:pt>
                <c:pt idx="1398">
                  <c:v>-6.3380000000000002E-8</c:v>
                </c:pt>
                <c:pt idx="1399">
                  <c:v>-6.3367500000000001E-8</c:v>
                </c:pt>
                <c:pt idx="1400">
                  <c:v>-6.3355000000000001E-8</c:v>
                </c:pt>
                <c:pt idx="1401">
                  <c:v>-6.33425E-8</c:v>
                </c:pt>
                <c:pt idx="1402">
                  <c:v>-6.3329999999999999E-8</c:v>
                </c:pt>
                <c:pt idx="1403">
                  <c:v>-6.3317499999999998E-8</c:v>
                </c:pt>
                <c:pt idx="1404">
                  <c:v>-6.3304999999999997E-8</c:v>
                </c:pt>
                <c:pt idx="1405">
                  <c:v>-6.3292499999999996E-8</c:v>
                </c:pt>
                <c:pt idx="1406">
                  <c:v>-6.3279999999999995E-8</c:v>
                </c:pt>
                <c:pt idx="1407">
                  <c:v>-6.3267499999999994E-8</c:v>
                </c:pt>
                <c:pt idx="1408">
                  <c:v>-6.3255000000000006E-8</c:v>
                </c:pt>
                <c:pt idx="1409">
                  <c:v>-6.3242500000000005E-8</c:v>
                </c:pt>
                <c:pt idx="1410">
                  <c:v>-6.3230000000000004E-8</c:v>
                </c:pt>
                <c:pt idx="1411">
                  <c:v>-6.3217500000000003E-8</c:v>
                </c:pt>
                <c:pt idx="1412">
                  <c:v>-6.3205000000000002E-8</c:v>
                </c:pt>
                <c:pt idx="1413">
                  <c:v>-6.3192500000000002E-8</c:v>
                </c:pt>
                <c:pt idx="1414">
                  <c:v>-6.3180000000000001E-8</c:v>
                </c:pt>
                <c:pt idx="1415">
                  <c:v>-6.31675E-8</c:v>
                </c:pt>
                <c:pt idx="1416">
                  <c:v>-6.3154999999999999E-8</c:v>
                </c:pt>
                <c:pt idx="1417">
                  <c:v>-6.3142499999999998E-8</c:v>
                </c:pt>
                <c:pt idx="1418">
                  <c:v>-6.3129999999999997E-8</c:v>
                </c:pt>
                <c:pt idx="1419">
                  <c:v>-6.3117499999999996E-8</c:v>
                </c:pt>
                <c:pt idx="1420">
                  <c:v>-6.3104999999999995E-8</c:v>
                </c:pt>
                <c:pt idx="1421">
                  <c:v>-6.3092499999999994E-8</c:v>
                </c:pt>
                <c:pt idx="1422">
                  <c:v>-6.3080000000000006E-8</c:v>
                </c:pt>
                <c:pt idx="1423">
                  <c:v>-6.3067500000000005E-8</c:v>
                </c:pt>
                <c:pt idx="1424">
                  <c:v>-6.3055000000000004E-8</c:v>
                </c:pt>
                <c:pt idx="1425">
                  <c:v>-6.3042500000000004E-8</c:v>
                </c:pt>
                <c:pt idx="1426">
                  <c:v>-6.3030000000000003E-8</c:v>
                </c:pt>
                <c:pt idx="1427">
                  <c:v>-6.3017500000000002E-8</c:v>
                </c:pt>
                <c:pt idx="1428">
                  <c:v>-6.3005000000000001E-8</c:v>
                </c:pt>
                <c:pt idx="1429">
                  <c:v>-6.29925E-8</c:v>
                </c:pt>
                <c:pt idx="1430">
                  <c:v>-6.2979999999999999E-8</c:v>
                </c:pt>
                <c:pt idx="1431">
                  <c:v>-6.2967499999999998E-8</c:v>
                </c:pt>
                <c:pt idx="1432">
                  <c:v>-6.2954999999999997E-8</c:v>
                </c:pt>
                <c:pt idx="1433">
                  <c:v>-6.2942499999999996E-8</c:v>
                </c:pt>
                <c:pt idx="1434">
                  <c:v>-6.2929999999999995E-8</c:v>
                </c:pt>
                <c:pt idx="1435">
                  <c:v>-6.2917499999999994E-8</c:v>
                </c:pt>
                <c:pt idx="1436">
                  <c:v>-6.2905000000000006E-8</c:v>
                </c:pt>
                <c:pt idx="1437">
                  <c:v>-6.2892500000000005E-8</c:v>
                </c:pt>
                <c:pt idx="1438">
                  <c:v>-6.2880000000000005E-8</c:v>
                </c:pt>
                <c:pt idx="1439">
                  <c:v>-6.2867500000000004E-8</c:v>
                </c:pt>
                <c:pt idx="1440">
                  <c:v>-6.2855000000000003E-8</c:v>
                </c:pt>
                <c:pt idx="1441">
                  <c:v>-6.2842500000000002E-8</c:v>
                </c:pt>
                <c:pt idx="1442">
                  <c:v>-6.2830000000000001E-8</c:v>
                </c:pt>
                <c:pt idx="1443">
                  <c:v>-6.28175E-8</c:v>
                </c:pt>
                <c:pt idx="1444">
                  <c:v>-6.2804999999999999E-8</c:v>
                </c:pt>
                <c:pt idx="1445">
                  <c:v>-6.2792499999999998E-8</c:v>
                </c:pt>
                <c:pt idx="1446">
                  <c:v>-6.2779999999999997E-8</c:v>
                </c:pt>
                <c:pt idx="1447">
                  <c:v>-6.2767499999999996E-8</c:v>
                </c:pt>
                <c:pt idx="1448">
                  <c:v>-6.2754999999999995E-8</c:v>
                </c:pt>
                <c:pt idx="1449">
                  <c:v>-6.2742499999999994E-8</c:v>
                </c:pt>
                <c:pt idx="1450">
                  <c:v>-6.2730000000000007E-8</c:v>
                </c:pt>
                <c:pt idx="1451">
                  <c:v>-6.2717500000000006E-8</c:v>
                </c:pt>
                <c:pt idx="1452">
                  <c:v>-6.2705000000000005E-8</c:v>
                </c:pt>
                <c:pt idx="1453">
                  <c:v>-6.2692500000000004E-8</c:v>
                </c:pt>
                <c:pt idx="1454">
                  <c:v>-6.2680000000000003E-8</c:v>
                </c:pt>
                <c:pt idx="1455">
                  <c:v>-6.2667500000000002E-8</c:v>
                </c:pt>
                <c:pt idx="1456">
                  <c:v>-6.2655000000000001E-8</c:v>
                </c:pt>
                <c:pt idx="1457">
                  <c:v>-6.26425E-8</c:v>
                </c:pt>
                <c:pt idx="1458">
                  <c:v>-6.2629999999999999E-8</c:v>
                </c:pt>
                <c:pt idx="1459">
                  <c:v>-6.2617499999999998E-8</c:v>
                </c:pt>
                <c:pt idx="1460">
                  <c:v>-6.2604999999999997E-8</c:v>
                </c:pt>
                <c:pt idx="1461">
                  <c:v>-6.2592499999999996E-8</c:v>
                </c:pt>
                <c:pt idx="1462">
                  <c:v>-6.2579999999999995E-8</c:v>
                </c:pt>
                <c:pt idx="1463">
                  <c:v>-6.2567499999999994E-8</c:v>
                </c:pt>
                <c:pt idx="1464">
                  <c:v>-6.2555000000000007E-8</c:v>
                </c:pt>
                <c:pt idx="1465">
                  <c:v>-6.2542500000000006E-8</c:v>
                </c:pt>
                <c:pt idx="1466">
                  <c:v>-6.2530000000000005E-8</c:v>
                </c:pt>
                <c:pt idx="1467">
                  <c:v>-6.2517500000000004E-8</c:v>
                </c:pt>
                <c:pt idx="1468">
                  <c:v>-6.2505000000000003E-8</c:v>
                </c:pt>
                <c:pt idx="1469">
                  <c:v>-6.2492500000000002E-8</c:v>
                </c:pt>
                <c:pt idx="1470">
                  <c:v>-6.2480000000000001E-8</c:v>
                </c:pt>
                <c:pt idx="1471">
                  <c:v>-6.24675E-8</c:v>
                </c:pt>
                <c:pt idx="1472">
                  <c:v>-6.2454999999999999E-8</c:v>
                </c:pt>
                <c:pt idx="1473">
                  <c:v>-6.2442499999999998E-8</c:v>
                </c:pt>
                <c:pt idx="1474">
                  <c:v>-6.2429999999999997E-8</c:v>
                </c:pt>
                <c:pt idx="1475">
                  <c:v>-6.2417499999999996E-8</c:v>
                </c:pt>
                <c:pt idx="1476">
                  <c:v>-6.2404999999999995E-8</c:v>
                </c:pt>
                <c:pt idx="1477">
                  <c:v>-6.2392499999999994E-8</c:v>
                </c:pt>
                <c:pt idx="1478">
                  <c:v>-6.2379999999999993E-8</c:v>
                </c:pt>
                <c:pt idx="1479">
                  <c:v>-6.2367500000000006E-8</c:v>
                </c:pt>
                <c:pt idx="1480">
                  <c:v>-6.2355000000000005E-8</c:v>
                </c:pt>
                <c:pt idx="1481">
                  <c:v>-6.2342500000000004E-8</c:v>
                </c:pt>
                <c:pt idx="1482">
                  <c:v>-6.2330000000000003E-8</c:v>
                </c:pt>
                <c:pt idx="1483">
                  <c:v>-6.2317500000000002E-8</c:v>
                </c:pt>
                <c:pt idx="1484">
                  <c:v>-6.2305000000000001E-8</c:v>
                </c:pt>
                <c:pt idx="1485">
                  <c:v>-6.22925E-8</c:v>
                </c:pt>
                <c:pt idx="1486">
                  <c:v>-6.2279999999999999E-8</c:v>
                </c:pt>
                <c:pt idx="1487">
                  <c:v>-6.2267499999999998E-8</c:v>
                </c:pt>
                <c:pt idx="1488">
                  <c:v>-6.2254999999999997E-8</c:v>
                </c:pt>
                <c:pt idx="1489">
                  <c:v>-6.2242499999999996E-8</c:v>
                </c:pt>
                <c:pt idx="1490">
                  <c:v>-6.2229999999999995E-8</c:v>
                </c:pt>
                <c:pt idx="1491">
                  <c:v>-6.2217499999999994E-8</c:v>
                </c:pt>
                <c:pt idx="1492">
                  <c:v>-6.2204999999999994E-8</c:v>
                </c:pt>
                <c:pt idx="1493">
                  <c:v>-6.2192500000000006E-8</c:v>
                </c:pt>
                <c:pt idx="1494">
                  <c:v>-6.2180000000000005E-8</c:v>
                </c:pt>
                <c:pt idx="1495">
                  <c:v>-6.2167500000000004E-8</c:v>
                </c:pt>
                <c:pt idx="1496">
                  <c:v>-6.2155000000000003E-8</c:v>
                </c:pt>
                <c:pt idx="1497">
                  <c:v>-6.2142500000000002E-8</c:v>
                </c:pt>
                <c:pt idx="1498">
                  <c:v>-6.2130000000000001E-8</c:v>
                </c:pt>
                <c:pt idx="1499">
                  <c:v>-6.21175E-8</c:v>
                </c:pt>
                <c:pt idx="1500">
                  <c:v>-6.2104999999999999E-8</c:v>
                </c:pt>
                <c:pt idx="1501">
                  <c:v>-6.2092499999999998E-8</c:v>
                </c:pt>
                <c:pt idx="1502">
                  <c:v>-6.2079999999999997E-8</c:v>
                </c:pt>
                <c:pt idx="1503">
                  <c:v>-6.2067499999999996E-8</c:v>
                </c:pt>
                <c:pt idx="1504">
                  <c:v>-6.2054999999999996E-8</c:v>
                </c:pt>
                <c:pt idx="1505">
                  <c:v>-6.2042499999999995E-8</c:v>
                </c:pt>
                <c:pt idx="1506">
                  <c:v>-6.2029999999999994E-8</c:v>
                </c:pt>
                <c:pt idx="1507">
                  <c:v>-6.2017500000000006E-8</c:v>
                </c:pt>
                <c:pt idx="1508">
                  <c:v>-6.2005000000000005E-8</c:v>
                </c:pt>
                <c:pt idx="1509">
                  <c:v>-6.1992500000000004E-8</c:v>
                </c:pt>
                <c:pt idx="1510">
                  <c:v>-6.1980000000000003E-8</c:v>
                </c:pt>
                <c:pt idx="1511">
                  <c:v>-6.1967500000000002E-8</c:v>
                </c:pt>
                <c:pt idx="1512">
                  <c:v>-6.1955000000000001E-8</c:v>
                </c:pt>
                <c:pt idx="1513">
                  <c:v>-6.19425E-8</c:v>
                </c:pt>
                <c:pt idx="1514">
                  <c:v>-6.1929999999999999E-8</c:v>
                </c:pt>
                <c:pt idx="1515">
                  <c:v>-6.1917499999999998E-8</c:v>
                </c:pt>
                <c:pt idx="1516">
                  <c:v>-6.1904999999999997E-8</c:v>
                </c:pt>
                <c:pt idx="1517">
                  <c:v>-6.1892499999999997E-8</c:v>
                </c:pt>
                <c:pt idx="1518">
                  <c:v>-6.1879999999999996E-8</c:v>
                </c:pt>
                <c:pt idx="1519">
                  <c:v>-6.1867499999999995E-8</c:v>
                </c:pt>
                <c:pt idx="1520">
                  <c:v>-6.1854999999999994E-8</c:v>
                </c:pt>
                <c:pt idx="1521">
                  <c:v>-6.1842500000000006E-8</c:v>
                </c:pt>
                <c:pt idx="1522">
                  <c:v>-6.1830000000000005E-8</c:v>
                </c:pt>
                <c:pt idx="1523">
                  <c:v>-6.1817500000000004E-8</c:v>
                </c:pt>
                <c:pt idx="1524">
                  <c:v>-6.1805000000000003E-8</c:v>
                </c:pt>
                <c:pt idx="1525">
                  <c:v>-6.1792500000000002E-8</c:v>
                </c:pt>
                <c:pt idx="1526">
                  <c:v>-6.1780000000000001E-8</c:v>
                </c:pt>
                <c:pt idx="1527">
                  <c:v>-6.17675E-8</c:v>
                </c:pt>
                <c:pt idx="1528">
                  <c:v>-6.1754999999999999E-8</c:v>
                </c:pt>
                <c:pt idx="1529">
                  <c:v>-6.1742499999999998E-8</c:v>
                </c:pt>
                <c:pt idx="1530">
                  <c:v>-6.1729999999999998E-8</c:v>
                </c:pt>
                <c:pt idx="1531">
                  <c:v>-6.1717499999999997E-8</c:v>
                </c:pt>
                <c:pt idx="1532">
                  <c:v>-6.1704999999999996E-8</c:v>
                </c:pt>
                <c:pt idx="1533">
                  <c:v>-6.1692499999999995E-8</c:v>
                </c:pt>
                <c:pt idx="1534">
                  <c:v>-6.1679999999999994E-8</c:v>
                </c:pt>
                <c:pt idx="1535">
                  <c:v>-6.1667500000000006E-8</c:v>
                </c:pt>
                <c:pt idx="1536">
                  <c:v>-6.1655000000000005E-8</c:v>
                </c:pt>
                <c:pt idx="1537">
                  <c:v>-6.1642500000000004E-8</c:v>
                </c:pt>
                <c:pt idx="1538">
                  <c:v>-6.1630000000000003E-8</c:v>
                </c:pt>
                <c:pt idx="1539">
                  <c:v>-6.1617500000000002E-8</c:v>
                </c:pt>
                <c:pt idx="1540">
                  <c:v>-6.1605000000000001E-8</c:v>
                </c:pt>
                <c:pt idx="1541">
                  <c:v>-6.15925E-8</c:v>
                </c:pt>
                <c:pt idx="1542">
                  <c:v>-6.158E-8</c:v>
                </c:pt>
                <c:pt idx="1543">
                  <c:v>-6.1567499999999999E-8</c:v>
                </c:pt>
                <c:pt idx="1544">
                  <c:v>-6.1554999999999998E-8</c:v>
                </c:pt>
                <c:pt idx="1545">
                  <c:v>-6.1542499999999997E-8</c:v>
                </c:pt>
                <c:pt idx="1546">
                  <c:v>-6.1529999999999996E-8</c:v>
                </c:pt>
                <c:pt idx="1547">
                  <c:v>-6.1517499999999995E-8</c:v>
                </c:pt>
                <c:pt idx="1548">
                  <c:v>-6.1504999999999994E-8</c:v>
                </c:pt>
                <c:pt idx="1549">
                  <c:v>-6.1492500000000006E-8</c:v>
                </c:pt>
                <c:pt idx="1550">
                  <c:v>-6.1480000000000005E-8</c:v>
                </c:pt>
                <c:pt idx="1551">
                  <c:v>-6.1467500000000004E-8</c:v>
                </c:pt>
                <c:pt idx="1552">
                  <c:v>-6.1455000000000003E-8</c:v>
                </c:pt>
                <c:pt idx="1553">
                  <c:v>-6.1442500000000002E-8</c:v>
                </c:pt>
                <c:pt idx="1554">
                  <c:v>-6.1430000000000001E-8</c:v>
                </c:pt>
                <c:pt idx="1555">
                  <c:v>-6.1417500000000001E-8</c:v>
                </c:pt>
                <c:pt idx="1556">
                  <c:v>-6.1405E-8</c:v>
                </c:pt>
                <c:pt idx="1557">
                  <c:v>-6.1392499999999999E-8</c:v>
                </c:pt>
                <c:pt idx="1558">
                  <c:v>-6.1379999999999998E-8</c:v>
                </c:pt>
                <c:pt idx="1559">
                  <c:v>-6.1367499999999997E-8</c:v>
                </c:pt>
                <c:pt idx="1560">
                  <c:v>-6.1354999999999996E-8</c:v>
                </c:pt>
                <c:pt idx="1561">
                  <c:v>-6.1342499999999995E-8</c:v>
                </c:pt>
                <c:pt idx="1562">
                  <c:v>-6.1329999999999994E-8</c:v>
                </c:pt>
                <c:pt idx="1563">
                  <c:v>-6.1317500000000006E-8</c:v>
                </c:pt>
                <c:pt idx="1564">
                  <c:v>-6.1305000000000005E-8</c:v>
                </c:pt>
                <c:pt idx="1565">
                  <c:v>-6.1292500000000004E-8</c:v>
                </c:pt>
                <c:pt idx="1566">
                  <c:v>-6.1280000000000003E-8</c:v>
                </c:pt>
                <c:pt idx="1567">
                  <c:v>-6.1267500000000003E-8</c:v>
                </c:pt>
                <c:pt idx="1568">
                  <c:v>-6.1255000000000002E-8</c:v>
                </c:pt>
                <c:pt idx="1569">
                  <c:v>-6.1242500000000001E-8</c:v>
                </c:pt>
                <c:pt idx="1570">
                  <c:v>-6.123E-8</c:v>
                </c:pt>
                <c:pt idx="1571">
                  <c:v>-6.1217499999999999E-8</c:v>
                </c:pt>
                <c:pt idx="1572">
                  <c:v>-6.1204999999999998E-8</c:v>
                </c:pt>
                <c:pt idx="1573">
                  <c:v>-6.1192499999999997E-8</c:v>
                </c:pt>
                <c:pt idx="1574">
                  <c:v>-6.1179999999999996E-8</c:v>
                </c:pt>
                <c:pt idx="1575">
                  <c:v>-6.1167499999999995E-8</c:v>
                </c:pt>
                <c:pt idx="1576">
                  <c:v>-6.1154999999999994E-8</c:v>
                </c:pt>
                <c:pt idx="1577">
                  <c:v>-6.1142500000000006E-8</c:v>
                </c:pt>
                <c:pt idx="1578">
                  <c:v>-6.1130000000000005E-8</c:v>
                </c:pt>
                <c:pt idx="1579">
                  <c:v>-6.1117500000000004E-8</c:v>
                </c:pt>
                <c:pt idx="1580">
                  <c:v>-6.1105000000000004E-8</c:v>
                </c:pt>
                <c:pt idx="1581">
                  <c:v>-6.1092500000000003E-8</c:v>
                </c:pt>
                <c:pt idx="1582">
                  <c:v>-6.1080000000000002E-8</c:v>
                </c:pt>
                <c:pt idx="1583">
                  <c:v>-6.1067500000000001E-8</c:v>
                </c:pt>
                <c:pt idx="1584">
                  <c:v>-6.1055E-8</c:v>
                </c:pt>
                <c:pt idx="1585">
                  <c:v>-6.1042499999999999E-8</c:v>
                </c:pt>
                <c:pt idx="1586">
                  <c:v>-6.1029999999999998E-8</c:v>
                </c:pt>
                <c:pt idx="1587">
                  <c:v>-6.1017499999999997E-8</c:v>
                </c:pt>
                <c:pt idx="1588">
                  <c:v>-6.1004999999999996E-8</c:v>
                </c:pt>
                <c:pt idx="1589">
                  <c:v>-6.0992499999999995E-8</c:v>
                </c:pt>
                <c:pt idx="1590">
                  <c:v>-6.0979999999999994E-8</c:v>
                </c:pt>
                <c:pt idx="1591">
                  <c:v>-6.0967500000000006E-8</c:v>
                </c:pt>
                <c:pt idx="1592">
                  <c:v>-6.0955000000000006E-8</c:v>
                </c:pt>
                <c:pt idx="1593">
                  <c:v>-6.0942500000000005E-8</c:v>
                </c:pt>
                <c:pt idx="1594">
                  <c:v>-6.0930000000000004E-8</c:v>
                </c:pt>
                <c:pt idx="1595">
                  <c:v>-6.0917500000000003E-8</c:v>
                </c:pt>
                <c:pt idx="1596">
                  <c:v>-6.0905000000000002E-8</c:v>
                </c:pt>
                <c:pt idx="1597">
                  <c:v>-6.0892500000000001E-8</c:v>
                </c:pt>
                <c:pt idx="1598">
                  <c:v>-6.088E-8</c:v>
                </c:pt>
                <c:pt idx="1599">
                  <c:v>-6.0867499999999999E-8</c:v>
                </c:pt>
                <c:pt idx="1600">
                  <c:v>-6.0854999999999998E-8</c:v>
                </c:pt>
                <c:pt idx="1601">
                  <c:v>-6.0842499999999997E-8</c:v>
                </c:pt>
                <c:pt idx="1602">
                  <c:v>-6.0829999999999996E-8</c:v>
                </c:pt>
                <c:pt idx="1603">
                  <c:v>-6.0817499999999995E-8</c:v>
                </c:pt>
                <c:pt idx="1604">
                  <c:v>-6.0804999999999994E-8</c:v>
                </c:pt>
                <c:pt idx="1605">
                  <c:v>-6.0792500000000007E-8</c:v>
                </c:pt>
                <c:pt idx="1606">
                  <c:v>-6.0780000000000006E-8</c:v>
                </c:pt>
                <c:pt idx="1607">
                  <c:v>-6.0767500000000005E-8</c:v>
                </c:pt>
                <c:pt idx="1608">
                  <c:v>-6.0755000000000004E-8</c:v>
                </c:pt>
                <c:pt idx="1609">
                  <c:v>-6.0742500000000003E-8</c:v>
                </c:pt>
                <c:pt idx="1610">
                  <c:v>-6.0730000000000002E-8</c:v>
                </c:pt>
                <c:pt idx="1611">
                  <c:v>-6.0717500000000001E-8</c:v>
                </c:pt>
                <c:pt idx="1612">
                  <c:v>-6.0705E-8</c:v>
                </c:pt>
                <c:pt idx="1613">
                  <c:v>-6.0692499999999999E-8</c:v>
                </c:pt>
                <c:pt idx="1614">
                  <c:v>-6.0679999999999998E-8</c:v>
                </c:pt>
                <c:pt idx="1615">
                  <c:v>-6.0667499999999997E-8</c:v>
                </c:pt>
                <c:pt idx="1616">
                  <c:v>-6.0654999999999996E-8</c:v>
                </c:pt>
                <c:pt idx="1617">
                  <c:v>-6.0642499999999995E-8</c:v>
                </c:pt>
                <c:pt idx="1618">
                  <c:v>-6.0629999999999994E-8</c:v>
                </c:pt>
                <c:pt idx="1619">
                  <c:v>-6.0617500000000007E-8</c:v>
                </c:pt>
                <c:pt idx="1620">
                  <c:v>-6.0605000000000006E-8</c:v>
                </c:pt>
                <c:pt idx="1621">
                  <c:v>-6.0592500000000005E-8</c:v>
                </c:pt>
                <c:pt idx="1622">
                  <c:v>-6.0580000000000004E-8</c:v>
                </c:pt>
                <c:pt idx="1623">
                  <c:v>-6.0567500000000003E-8</c:v>
                </c:pt>
                <c:pt idx="1624">
                  <c:v>-6.0555000000000002E-8</c:v>
                </c:pt>
                <c:pt idx="1625">
                  <c:v>-6.0542500000000001E-8</c:v>
                </c:pt>
                <c:pt idx="1626">
                  <c:v>-6.053E-8</c:v>
                </c:pt>
                <c:pt idx="1627">
                  <c:v>-6.0517499999999999E-8</c:v>
                </c:pt>
                <c:pt idx="1628">
                  <c:v>-6.0504999999999998E-8</c:v>
                </c:pt>
                <c:pt idx="1629">
                  <c:v>-6.0492499999999997E-8</c:v>
                </c:pt>
                <c:pt idx="1630">
                  <c:v>-6.0479999999999996E-8</c:v>
                </c:pt>
                <c:pt idx="1631">
                  <c:v>-6.0467499999999995E-8</c:v>
                </c:pt>
                <c:pt idx="1632">
                  <c:v>-6.0454999999999994E-8</c:v>
                </c:pt>
                <c:pt idx="1633">
                  <c:v>-6.0442499999999993E-8</c:v>
                </c:pt>
                <c:pt idx="1634">
                  <c:v>-6.0430000000000006E-8</c:v>
                </c:pt>
                <c:pt idx="1635">
                  <c:v>-6.0417500000000005E-8</c:v>
                </c:pt>
                <c:pt idx="1636">
                  <c:v>-6.0405000000000004E-8</c:v>
                </c:pt>
                <c:pt idx="1637">
                  <c:v>-6.0392500000000003E-8</c:v>
                </c:pt>
                <c:pt idx="1638">
                  <c:v>-6.0380000000000002E-8</c:v>
                </c:pt>
                <c:pt idx="1639">
                  <c:v>-6.0367500000000001E-8</c:v>
                </c:pt>
                <c:pt idx="1640">
                  <c:v>-6.0355E-8</c:v>
                </c:pt>
                <c:pt idx="1641">
                  <c:v>-6.0342499999999999E-8</c:v>
                </c:pt>
                <c:pt idx="1642">
                  <c:v>-6.0329999999999998E-8</c:v>
                </c:pt>
                <c:pt idx="1643">
                  <c:v>-6.0317499999999997E-8</c:v>
                </c:pt>
                <c:pt idx="1644">
                  <c:v>-6.0304999999999996E-8</c:v>
                </c:pt>
                <c:pt idx="1645">
                  <c:v>-6.0292499999999995E-8</c:v>
                </c:pt>
                <c:pt idx="1646">
                  <c:v>-6.0279999999999994E-8</c:v>
                </c:pt>
                <c:pt idx="1647">
                  <c:v>-6.0267499999999994E-8</c:v>
                </c:pt>
                <c:pt idx="1648">
                  <c:v>-6.0255000000000006E-8</c:v>
                </c:pt>
                <c:pt idx="1649">
                  <c:v>-6.0242500000000005E-8</c:v>
                </c:pt>
                <c:pt idx="1650">
                  <c:v>-6.0230000000000004E-8</c:v>
                </c:pt>
                <c:pt idx="1651">
                  <c:v>-6.0217500000000003E-8</c:v>
                </c:pt>
                <c:pt idx="1652">
                  <c:v>-6.0205000000000002E-8</c:v>
                </c:pt>
                <c:pt idx="1653">
                  <c:v>-6.0192500000000001E-8</c:v>
                </c:pt>
                <c:pt idx="1654">
                  <c:v>-6.018E-8</c:v>
                </c:pt>
                <c:pt idx="1655">
                  <c:v>-6.0167499999999999E-8</c:v>
                </c:pt>
                <c:pt idx="1656">
                  <c:v>-6.0154999999999998E-8</c:v>
                </c:pt>
                <c:pt idx="1657">
                  <c:v>-6.0142499999999997E-8</c:v>
                </c:pt>
                <c:pt idx="1658">
                  <c:v>-6.0129999999999996E-8</c:v>
                </c:pt>
                <c:pt idx="1659">
                  <c:v>-6.0117499999999996E-8</c:v>
                </c:pt>
                <c:pt idx="1660">
                  <c:v>-6.0104999999999995E-8</c:v>
                </c:pt>
                <c:pt idx="1661">
                  <c:v>-6.0092499999999994E-8</c:v>
                </c:pt>
                <c:pt idx="1662">
                  <c:v>-6.0080000000000006E-8</c:v>
                </c:pt>
                <c:pt idx="1663">
                  <c:v>-6.0067500000000005E-8</c:v>
                </c:pt>
                <c:pt idx="1664">
                  <c:v>-6.0055000000000004E-8</c:v>
                </c:pt>
                <c:pt idx="1665">
                  <c:v>-6.0042500000000003E-8</c:v>
                </c:pt>
                <c:pt idx="1666">
                  <c:v>-6.0030000000000002E-8</c:v>
                </c:pt>
                <c:pt idx="1667">
                  <c:v>-6.0017500000000001E-8</c:v>
                </c:pt>
                <c:pt idx="1668">
                  <c:v>-6.0005E-8</c:v>
                </c:pt>
                <c:pt idx="1669">
                  <c:v>-5.9992499999999999E-8</c:v>
                </c:pt>
                <c:pt idx="1670">
                  <c:v>-5.9979999999999998E-8</c:v>
                </c:pt>
                <c:pt idx="1671">
                  <c:v>-5.9967499999999997E-8</c:v>
                </c:pt>
                <c:pt idx="1672">
                  <c:v>-5.9954999999999997E-8</c:v>
                </c:pt>
                <c:pt idx="1673">
                  <c:v>-5.9942499999999996E-8</c:v>
                </c:pt>
                <c:pt idx="1674">
                  <c:v>-5.9929999999999995E-8</c:v>
                </c:pt>
                <c:pt idx="1675">
                  <c:v>-5.9917499999999994E-8</c:v>
                </c:pt>
                <c:pt idx="1676">
                  <c:v>-5.9905000000000006E-8</c:v>
                </c:pt>
                <c:pt idx="1677">
                  <c:v>-5.9892500000000005E-8</c:v>
                </c:pt>
                <c:pt idx="1678">
                  <c:v>-5.9880000000000004E-8</c:v>
                </c:pt>
                <c:pt idx="1679">
                  <c:v>-5.9867500000000003E-8</c:v>
                </c:pt>
                <c:pt idx="1680">
                  <c:v>-5.9855000000000002E-8</c:v>
                </c:pt>
                <c:pt idx="1681">
                  <c:v>-5.9842500000000001E-8</c:v>
                </c:pt>
                <c:pt idx="1682">
                  <c:v>-5.983E-8</c:v>
                </c:pt>
                <c:pt idx="1683">
                  <c:v>-5.9817499999999999E-8</c:v>
                </c:pt>
                <c:pt idx="1684">
                  <c:v>-5.9804999999999999E-8</c:v>
                </c:pt>
                <c:pt idx="1685">
                  <c:v>-5.9792499999999998E-8</c:v>
                </c:pt>
                <c:pt idx="1686">
                  <c:v>-5.9779999999999997E-8</c:v>
                </c:pt>
                <c:pt idx="1687">
                  <c:v>-5.9767499999999996E-8</c:v>
                </c:pt>
                <c:pt idx="1688">
                  <c:v>-5.9754999999999995E-8</c:v>
                </c:pt>
                <c:pt idx="1689">
                  <c:v>-5.9742499999999994E-8</c:v>
                </c:pt>
                <c:pt idx="1690">
                  <c:v>-5.9730000000000006E-8</c:v>
                </c:pt>
                <c:pt idx="1691">
                  <c:v>-5.9717500000000005E-8</c:v>
                </c:pt>
                <c:pt idx="1692">
                  <c:v>-5.9705000000000004E-8</c:v>
                </c:pt>
                <c:pt idx="1693">
                  <c:v>-5.9692500000000003E-8</c:v>
                </c:pt>
                <c:pt idx="1694">
                  <c:v>-5.9680000000000002E-8</c:v>
                </c:pt>
                <c:pt idx="1695">
                  <c:v>-5.9667500000000001E-8</c:v>
                </c:pt>
                <c:pt idx="1696">
                  <c:v>-5.9655E-8</c:v>
                </c:pt>
                <c:pt idx="1697">
                  <c:v>-5.96425E-8</c:v>
                </c:pt>
                <c:pt idx="1698">
                  <c:v>-5.9629999999999999E-8</c:v>
                </c:pt>
                <c:pt idx="1699">
                  <c:v>-5.9617499999999998E-8</c:v>
                </c:pt>
                <c:pt idx="1700">
                  <c:v>-5.9604999999999997E-8</c:v>
                </c:pt>
                <c:pt idx="1701">
                  <c:v>-5.9592500000000002E-8</c:v>
                </c:pt>
                <c:pt idx="1702">
                  <c:v>-5.9580000000000001E-8</c:v>
                </c:pt>
                <c:pt idx="1703">
                  <c:v>-5.9567500000000001E-8</c:v>
                </c:pt>
                <c:pt idx="1704">
                  <c:v>-5.9555E-8</c:v>
                </c:pt>
                <c:pt idx="1705">
                  <c:v>-5.9542499999999999E-8</c:v>
                </c:pt>
                <c:pt idx="1706">
                  <c:v>-5.9529999999999998E-8</c:v>
                </c:pt>
                <c:pt idx="1707">
                  <c:v>-5.9517499999999997E-8</c:v>
                </c:pt>
                <c:pt idx="1708">
                  <c:v>-5.9505000000000002E-8</c:v>
                </c:pt>
                <c:pt idx="1709">
                  <c:v>-5.9492500000000002E-8</c:v>
                </c:pt>
                <c:pt idx="1710">
                  <c:v>-5.9480000000000001E-8</c:v>
                </c:pt>
                <c:pt idx="1711">
                  <c:v>-5.94675E-8</c:v>
                </c:pt>
                <c:pt idx="1712">
                  <c:v>-5.9454999999999999E-8</c:v>
                </c:pt>
                <c:pt idx="1713">
                  <c:v>-5.9442499999999998E-8</c:v>
                </c:pt>
                <c:pt idx="1714">
                  <c:v>-5.9429999999999997E-8</c:v>
                </c:pt>
                <c:pt idx="1715">
                  <c:v>-5.9417500000000002E-8</c:v>
                </c:pt>
                <c:pt idx="1716">
                  <c:v>-5.9405000000000002E-8</c:v>
                </c:pt>
                <c:pt idx="1717">
                  <c:v>-5.9392500000000001E-8</c:v>
                </c:pt>
                <c:pt idx="1718">
                  <c:v>-5.938E-8</c:v>
                </c:pt>
                <c:pt idx="1719">
                  <c:v>-5.9367499999999999E-8</c:v>
                </c:pt>
                <c:pt idx="1720">
                  <c:v>-5.9354999999999998E-8</c:v>
                </c:pt>
                <c:pt idx="1721">
                  <c:v>-5.9342499999999997E-8</c:v>
                </c:pt>
                <c:pt idx="1722">
                  <c:v>-5.9330000000000003E-8</c:v>
                </c:pt>
                <c:pt idx="1723">
                  <c:v>-5.9317500000000002E-8</c:v>
                </c:pt>
                <c:pt idx="1724">
                  <c:v>-5.9305000000000001E-8</c:v>
                </c:pt>
                <c:pt idx="1725">
                  <c:v>-5.92925E-8</c:v>
                </c:pt>
                <c:pt idx="1726">
                  <c:v>-5.9279999999999999E-8</c:v>
                </c:pt>
                <c:pt idx="1727">
                  <c:v>-5.9267499999999998E-8</c:v>
                </c:pt>
                <c:pt idx="1728">
                  <c:v>-5.9254999999999997E-8</c:v>
                </c:pt>
                <c:pt idx="1729">
                  <c:v>-5.9242500000000003E-8</c:v>
                </c:pt>
                <c:pt idx="1730">
                  <c:v>-5.9230000000000002E-8</c:v>
                </c:pt>
                <c:pt idx="1731">
                  <c:v>-5.9217500000000001E-8</c:v>
                </c:pt>
                <c:pt idx="1732">
                  <c:v>-5.9205E-8</c:v>
                </c:pt>
                <c:pt idx="1733">
                  <c:v>-5.9192499999999999E-8</c:v>
                </c:pt>
                <c:pt idx="1734">
                  <c:v>-5.9179999999999998E-8</c:v>
                </c:pt>
                <c:pt idx="1735">
                  <c:v>-5.9167499999999997E-8</c:v>
                </c:pt>
                <c:pt idx="1736">
                  <c:v>-5.9155000000000003E-8</c:v>
                </c:pt>
                <c:pt idx="1737">
                  <c:v>-5.9142500000000002E-8</c:v>
                </c:pt>
                <c:pt idx="1738">
                  <c:v>-5.9130000000000001E-8</c:v>
                </c:pt>
                <c:pt idx="1739">
                  <c:v>-5.91175E-8</c:v>
                </c:pt>
                <c:pt idx="1740">
                  <c:v>-5.9104999999999999E-8</c:v>
                </c:pt>
                <c:pt idx="1741">
                  <c:v>-5.9092499999999998E-8</c:v>
                </c:pt>
                <c:pt idx="1742">
                  <c:v>-5.9079999999999997E-8</c:v>
                </c:pt>
                <c:pt idx="1743">
                  <c:v>-5.9067500000000003E-8</c:v>
                </c:pt>
                <c:pt idx="1744">
                  <c:v>-5.9055000000000002E-8</c:v>
                </c:pt>
                <c:pt idx="1745">
                  <c:v>-5.9042500000000001E-8</c:v>
                </c:pt>
                <c:pt idx="1746">
                  <c:v>-5.903E-8</c:v>
                </c:pt>
                <c:pt idx="1747">
                  <c:v>-5.9017499999999999E-8</c:v>
                </c:pt>
                <c:pt idx="1748">
                  <c:v>-5.9004999999999998E-8</c:v>
                </c:pt>
                <c:pt idx="1749">
                  <c:v>-5.8992499999999997E-8</c:v>
                </c:pt>
                <c:pt idx="1750">
                  <c:v>-5.8980000000000003E-8</c:v>
                </c:pt>
                <c:pt idx="1751">
                  <c:v>-5.8967500000000002E-8</c:v>
                </c:pt>
                <c:pt idx="1752">
                  <c:v>-5.8955000000000001E-8</c:v>
                </c:pt>
                <c:pt idx="1753">
                  <c:v>-5.89425E-8</c:v>
                </c:pt>
                <c:pt idx="1754">
                  <c:v>-5.8929999999999999E-8</c:v>
                </c:pt>
                <c:pt idx="1755">
                  <c:v>-5.8917499999999998E-8</c:v>
                </c:pt>
                <c:pt idx="1756">
                  <c:v>-5.8904999999999997E-8</c:v>
                </c:pt>
                <c:pt idx="1757">
                  <c:v>-5.8892500000000003E-8</c:v>
                </c:pt>
                <c:pt idx="1758">
                  <c:v>-5.8880000000000002E-8</c:v>
                </c:pt>
                <c:pt idx="1759">
                  <c:v>-5.8867500000000001E-8</c:v>
                </c:pt>
                <c:pt idx="1760">
                  <c:v>-5.8855E-8</c:v>
                </c:pt>
                <c:pt idx="1761">
                  <c:v>-5.8842499999999999E-8</c:v>
                </c:pt>
                <c:pt idx="1762">
                  <c:v>-5.8829999999999998E-8</c:v>
                </c:pt>
                <c:pt idx="1763">
                  <c:v>-5.8817499999999997E-8</c:v>
                </c:pt>
                <c:pt idx="1764">
                  <c:v>-5.8805000000000003E-8</c:v>
                </c:pt>
                <c:pt idx="1765">
                  <c:v>-5.8792500000000002E-8</c:v>
                </c:pt>
                <c:pt idx="1766">
                  <c:v>-5.8780000000000001E-8</c:v>
                </c:pt>
                <c:pt idx="1767">
                  <c:v>-5.87675E-8</c:v>
                </c:pt>
                <c:pt idx="1768">
                  <c:v>-5.8754999999999999E-8</c:v>
                </c:pt>
                <c:pt idx="1769">
                  <c:v>-5.8742499999999998E-8</c:v>
                </c:pt>
                <c:pt idx="1770">
                  <c:v>-5.8729999999999997E-8</c:v>
                </c:pt>
                <c:pt idx="1771">
                  <c:v>-5.8717500000000003E-8</c:v>
                </c:pt>
                <c:pt idx="1772">
                  <c:v>-5.8705000000000002E-8</c:v>
                </c:pt>
                <c:pt idx="1773">
                  <c:v>-5.8692500000000001E-8</c:v>
                </c:pt>
                <c:pt idx="1774">
                  <c:v>-5.868E-8</c:v>
                </c:pt>
                <c:pt idx="1775">
                  <c:v>-5.8667499999999999E-8</c:v>
                </c:pt>
                <c:pt idx="1776">
                  <c:v>-5.8654999999999998E-8</c:v>
                </c:pt>
                <c:pt idx="1777">
                  <c:v>-5.8642499999999997E-8</c:v>
                </c:pt>
                <c:pt idx="1778">
                  <c:v>-5.8630000000000003E-8</c:v>
                </c:pt>
                <c:pt idx="1779">
                  <c:v>-5.8617500000000002E-8</c:v>
                </c:pt>
                <c:pt idx="1780">
                  <c:v>-5.8605000000000001E-8</c:v>
                </c:pt>
                <c:pt idx="1781">
                  <c:v>-5.85925E-8</c:v>
                </c:pt>
                <c:pt idx="1782">
                  <c:v>-5.8579999999999999E-8</c:v>
                </c:pt>
                <c:pt idx="1783">
                  <c:v>-5.8567499999999998E-8</c:v>
                </c:pt>
                <c:pt idx="1784">
                  <c:v>-5.8554999999999997E-8</c:v>
                </c:pt>
                <c:pt idx="1785">
                  <c:v>-5.8542500000000003E-8</c:v>
                </c:pt>
                <c:pt idx="1786">
                  <c:v>-5.8530000000000002E-8</c:v>
                </c:pt>
                <c:pt idx="1787">
                  <c:v>-5.8517500000000001E-8</c:v>
                </c:pt>
                <c:pt idx="1788">
                  <c:v>-5.8505E-8</c:v>
                </c:pt>
                <c:pt idx="1789">
                  <c:v>-5.8492499999999999E-8</c:v>
                </c:pt>
                <c:pt idx="1790">
                  <c:v>-5.8479999999999998E-8</c:v>
                </c:pt>
                <c:pt idx="1791">
                  <c:v>-5.8467499999999997E-8</c:v>
                </c:pt>
                <c:pt idx="1792">
                  <c:v>-5.8455000000000003E-8</c:v>
                </c:pt>
                <c:pt idx="1793">
                  <c:v>-5.8442500000000002E-8</c:v>
                </c:pt>
                <c:pt idx="1794">
                  <c:v>-5.8430000000000001E-8</c:v>
                </c:pt>
                <c:pt idx="1795">
                  <c:v>-5.84175E-8</c:v>
                </c:pt>
                <c:pt idx="1796">
                  <c:v>-5.8404999999999999E-8</c:v>
                </c:pt>
                <c:pt idx="1797">
                  <c:v>-5.8392499999999998E-8</c:v>
                </c:pt>
                <c:pt idx="1798">
                  <c:v>-5.8379999999999997E-8</c:v>
                </c:pt>
                <c:pt idx="1799">
                  <c:v>-5.8367500000000003E-8</c:v>
                </c:pt>
                <c:pt idx="1800">
                  <c:v>-5.8355000000000002E-8</c:v>
                </c:pt>
                <c:pt idx="1801">
                  <c:v>-5.8342500000000001E-8</c:v>
                </c:pt>
                <c:pt idx="1802">
                  <c:v>-5.833E-8</c:v>
                </c:pt>
                <c:pt idx="1803">
                  <c:v>-5.8317499999999999E-8</c:v>
                </c:pt>
                <c:pt idx="1804">
                  <c:v>-5.8304999999999998E-8</c:v>
                </c:pt>
                <c:pt idx="1805">
                  <c:v>-5.8292499999999997E-8</c:v>
                </c:pt>
                <c:pt idx="1806">
                  <c:v>-5.8280000000000003E-8</c:v>
                </c:pt>
                <c:pt idx="1807">
                  <c:v>-5.8267500000000002E-8</c:v>
                </c:pt>
                <c:pt idx="1808">
                  <c:v>-5.8255000000000001E-8</c:v>
                </c:pt>
                <c:pt idx="1809">
                  <c:v>-5.82425E-8</c:v>
                </c:pt>
                <c:pt idx="1810">
                  <c:v>-5.8229999999999999E-8</c:v>
                </c:pt>
                <c:pt idx="1811">
                  <c:v>-5.8217499999999998E-8</c:v>
                </c:pt>
                <c:pt idx="1812">
                  <c:v>-5.8204999999999997E-8</c:v>
                </c:pt>
                <c:pt idx="1813">
                  <c:v>-5.8192500000000003E-8</c:v>
                </c:pt>
                <c:pt idx="1814">
                  <c:v>-5.8180000000000002E-8</c:v>
                </c:pt>
                <c:pt idx="1815">
                  <c:v>-5.8167500000000001E-8</c:v>
                </c:pt>
                <c:pt idx="1816">
                  <c:v>-5.8155E-8</c:v>
                </c:pt>
                <c:pt idx="1817">
                  <c:v>-5.8142499999999999E-8</c:v>
                </c:pt>
                <c:pt idx="1818">
                  <c:v>-5.8129999999999998E-8</c:v>
                </c:pt>
                <c:pt idx="1819">
                  <c:v>-5.8117499999999997E-8</c:v>
                </c:pt>
                <c:pt idx="1820">
                  <c:v>-5.8105000000000003E-8</c:v>
                </c:pt>
                <c:pt idx="1821">
                  <c:v>-5.8092500000000002E-8</c:v>
                </c:pt>
                <c:pt idx="1822">
                  <c:v>-5.8080000000000001E-8</c:v>
                </c:pt>
                <c:pt idx="1823">
                  <c:v>-5.80675E-8</c:v>
                </c:pt>
                <c:pt idx="1824">
                  <c:v>-5.8054999999999999E-8</c:v>
                </c:pt>
                <c:pt idx="1825">
                  <c:v>-5.8042499999999998E-8</c:v>
                </c:pt>
                <c:pt idx="1826">
                  <c:v>-5.8029999999999998E-8</c:v>
                </c:pt>
                <c:pt idx="1827">
                  <c:v>-5.8017500000000003E-8</c:v>
                </c:pt>
                <c:pt idx="1828">
                  <c:v>-5.8005000000000002E-8</c:v>
                </c:pt>
                <c:pt idx="1829">
                  <c:v>-5.7992500000000001E-8</c:v>
                </c:pt>
                <c:pt idx="1830">
                  <c:v>-5.798E-8</c:v>
                </c:pt>
                <c:pt idx="1831">
                  <c:v>-5.7967499999999999E-8</c:v>
                </c:pt>
                <c:pt idx="1832">
                  <c:v>-5.7954999999999998E-8</c:v>
                </c:pt>
                <c:pt idx="1833">
                  <c:v>-5.7942499999999998E-8</c:v>
                </c:pt>
                <c:pt idx="1834">
                  <c:v>-5.7930000000000003E-8</c:v>
                </c:pt>
                <c:pt idx="1835">
                  <c:v>-5.7917500000000002E-8</c:v>
                </c:pt>
                <c:pt idx="1836">
                  <c:v>-5.7905000000000001E-8</c:v>
                </c:pt>
                <c:pt idx="1837">
                  <c:v>-5.78925E-8</c:v>
                </c:pt>
                <c:pt idx="1838">
                  <c:v>-5.7879999999999999E-8</c:v>
                </c:pt>
                <c:pt idx="1839">
                  <c:v>-5.7867499999999999E-8</c:v>
                </c:pt>
                <c:pt idx="1840">
                  <c:v>-5.7854999999999998E-8</c:v>
                </c:pt>
                <c:pt idx="1841">
                  <c:v>-5.7842500000000003E-8</c:v>
                </c:pt>
                <c:pt idx="1842">
                  <c:v>-5.7830000000000002E-8</c:v>
                </c:pt>
                <c:pt idx="1843">
                  <c:v>-5.7817500000000001E-8</c:v>
                </c:pt>
                <c:pt idx="1844">
                  <c:v>-5.7805E-8</c:v>
                </c:pt>
                <c:pt idx="1845">
                  <c:v>-5.77925E-8</c:v>
                </c:pt>
                <c:pt idx="1846">
                  <c:v>-5.7779999999999999E-8</c:v>
                </c:pt>
                <c:pt idx="1847">
                  <c:v>-5.7767499999999998E-8</c:v>
                </c:pt>
                <c:pt idx="1848">
                  <c:v>-5.7754999999999997E-8</c:v>
                </c:pt>
                <c:pt idx="1849">
                  <c:v>-5.7742500000000002E-8</c:v>
                </c:pt>
                <c:pt idx="1850">
                  <c:v>-5.7730000000000001E-8</c:v>
                </c:pt>
                <c:pt idx="1851">
                  <c:v>-5.7717500000000001E-8</c:v>
                </c:pt>
                <c:pt idx="1852">
                  <c:v>-5.7705E-8</c:v>
                </c:pt>
                <c:pt idx="1853">
                  <c:v>-5.7692499999999999E-8</c:v>
                </c:pt>
                <c:pt idx="1854">
                  <c:v>-5.7679999999999998E-8</c:v>
                </c:pt>
                <c:pt idx="1855">
                  <c:v>-5.7667499999999997E-8</c:v>
                </c:pt>
                <c:pt idx="1856">
                  <c:v>-5.7655000000000002E-8</c:v>
                </c:pt>
                <c:pt idx="1857">
                  <c:v>-5.7642500000000001E-8</c:v>
                </c:pt>
                <c:pt idx="1858">
                  <c:v>-5.7630000000000001E-8</c:v>
                </c:pt>
                <c:pt idx="1859">
                  <c:v>-5.76175E-8</c:v>
                </c:pt>
                <c:pt idx="1860">
                  <c:v>-5.7604999999999999E-8</c:v>
                </c:pt>
                <c:pt idx="1861">
                  <c:v>-5.7592499999999998E-8</c:v>
                </c:pt>
                <c:pt idx="1862">
                  <c:v>-5.7579999999999997E-8</c:v>
                </c:pt>
                <c:pt idx="1863">
                  <c:v>-5.7567500000000002E-8</c:v>
                </c:pt>
                <c:pt idx="1864">
                  <c:v>-5.7555000000000002E-8</c:v>
                </c:pt>
                <c:pt idx="1865">
                  <c:v>-5.7542500000000001E-8</c:v>
                </c:pt>
                <c:pt idx="1866">
                  <c:v>-5.753E-8</c:v>
                </c:pt>
                <c:pt idx="1867">
                  <c:v>-5.7517499999999999E-8</c:v>
                </c:pt>
                <c:pt idx="1868">
                  <c:v>-5.7504999999999998E-8</c:v>
                </c:pt>
                <c:pt idx="1869">
                  <c:v>-5.7492499999999997E-8</c:v>
                </c:pt>
                <c:pt idx="1870">
                  <c:v>-5.7480000000000003E-8</c:v>
                </c:pt>
                <c:pt idx="1871">
                  <c:v>-5.7467500000000002E-8</c:v>
                </c:pt>
                <c:pt idx="1872">
                  <c:v>-5.7455000000000001E-8</c:v>
                </c:pt>
                <c:pt idx="1873">
                  <c:v>-5.74425E-8</c:v>
                </c:pt>
                <c:pt idx="1874">
                  <c:v>-5.7429999999999999E-8</c:v>
                </c:pt>
                <c:pt idx="1875">
                  <c:v>-5.7417499999999998E-8</c:v>
                </c:pt>
                <c:pt idx="1876">
                  <c:v>-5.7404999999999997E-8</c:v>
                </c:pt>
                <c:pt idx="1877">
                  <c:v>-5.7392500000000003E-8</c:v>
                </c:pt>
                <c:pt idx="1878">
                  <c:v>-5.7380000000000002E-8</c:v>
                </c:pt>
                <c:pt idx="1879">
                  <c:v>-5.7367500000000001E-8</c:v>
                </c:pt>
                <c:pt idx="1880">
                  <c:v>-5.7355E-8</c:v>
                </c:pt>
                <c:pt idx="1881">
                  <c:v>-5.7342499999999999E-8</c:v>
                </c:pt>
                <c:pt idx="1882">
                  <c:v>-5.7329999999999998E-8</c:v>
                </c:pt>
                <c:pt idx="1883">
                  <c:v>-5.7317499999999997E-8</c:v>
                </c:pt>
                <c:pt idx="1884">
                  <c:v>-5.7305000000000003E-8</c:v>
                </c:pt>
                <c:pt idx="1885">
                  <c:v>-5.7292500000000002E-8</c:v>
                </c:pt>
                <c:pt idx="1886">
                  <c:v>-5.7280000000000001E-8</c:v>
                </c:pt>
                <c:pt idx="1887">
                  <c:v>-5.72675E-8</c:v>
                </c:pt>
                <c:pt idx="1888">
                  <c:v>-5.7254999999999999E-8</c:v>
                </c:pt>
                <c:pt idx="1889">
                  <c:v>-5.7242499999999998E-8</c:v>
                </c:pt>
                <c:pt idx="1890">
                  <c:v>-5.7229999999999997E-8</c:v>
                </c:pt>
                <c:pt idx="1891">
                  <c:v>-5.7217500000000003E-8</c:v>
                </c:pt>
                <c:pt idx="1892">
                  <c:v>-5.7205000000000002E-8</c:v>
                </c:pt>
                <c:pt idx="1893">
                  <c:v>-5.7192500000000001E-8</c:v>
                </c:pt>
                <c:pt idx="1894">
                  <c:v>-5.718E-8</c:v>
                </c:pt>
                <c:pt idx="1895">
                  <c:v>-5.7167499999999999E-8</c:v>
                </c:pt>
                <c:pt idx="1896">
                  <c:v>-5.7154999999999998E-8</c:v>
                </c:pt>
                <c:pt idx="1897">
                  <c:v>-5.7142499999999997E-8</c:v>
                </c:pt>
                <c:pt idx="1898">
                  <c:v>-5.7130000000000003E-8</c:v>
                </c:pt>
                <c:pt idx="1899">
                  <c:v>-5.7117500000000002E-8</c:v>
                </c:pt>
                <c:pt idx="1900">
                  <c:v>-5.7105000000000001E-8</c:v>
                </c:pt>
                <c:pt idx="1901">
                  <c:v>-5.70925E-8</c:v>
                </c:pt>
                <c:pt idx="1902">
                  <c:v>-5.7079999999999999E-8</c:v>
                </c:pt>
                <c:pt idx="1903">
                  <c:v>-5.7067499999999998E-8</c:v>
                </c:pt>
                <c:pt idx="1904">
                  <c:v>-5.7054999999999997E-8</c:v>
                </c:pt>
                <c:pt idx="1905">
                  <c:v>-5.7042500000000003E-8</c:v>
                </c:pt>
                <c:pt idx="1906">
                  <c:v>-5.7030000000000002E-8</c:v>
                </c:pt>
                <c:pt idx="1907">
                  <c:v>-5.7017500000000001E-8</c:v>
                </c:pt>
                <c:pt idx="1908">
                  <c:v>-5.7005E-8</c:v>
                </c:pt>
                <c:pt idx="1909">
                  <c:v>-5.6992499999999999E-8</c:v>
                </c:pt>
                <c:pt idx="1910">
                  <c:v>-5.6979999999999998E-8</c:v>
                </c:pt>
                <c:pt idx="1911">
                  <c:v>-5.6967499999999997E-8</c:v>
                </c:pt>
                <c:pt idx="1912">
                  <c:v>-5.6955000000000003E-8</c:v>
                </c:pt>
                <c:pt idx="1913">
                  <c:v>-5.6942500000000002E-8</c:v>
                </c:pt>
                <c:pt idx="1914">
                  <c:v>-5.6930000000000001E-8</c:v>
                </c:pt>
                <c:pt idx="1915">
                  <c:v>-5.69175E-8</c:v>
                </c:pt>
                <c:pt idx="1916">
                  <c:v>-5.6904999999999999E-8</c:v>
                </c:pt>
                <c:pt idx="1917">
                  <c:v>-5.6892499999999998E-8</c:v>
                </c:pt>
                <c:pt idx="1918">
                  <c:v>-5.6879999999999997E-8</c:v>
                </c:pt>
                <c:pt idx="1919">
                  <c:v>-5.6867500000000003E-8</c:v>
                </c:pt>
                <c:pt idx="1920">
                  <c:v>-5.6855000000000002E-8</c:v>
                </c:pt>
                <c:pt idx="1921">
                  <c:v>-5.6842500000000001E-8</c:v>
                </c:pt>
                <c:pt idx="1922">
                  <c:v>-5.683E-8</c:v>
                </c:pt>
                <c:pt idx="1923">
                  <c:v>-5.6817499999999999E-8</c:v>
                </c:pt>
                <c:pt idx="1924">
                  <c:v>-5.6804999999999998E-8</c:v>
                </c:pt>
                <c:pt idx="1925">
                  <c:v>-5.6792499999999997E-8</c:v>
                </c:pt>
                <c:pt idx="1926">
                  <c:v>-5.6780000000000003E-8</c:v>
                </c:pt>
                <c:pt idx="1927">
                  <c:v>-5.6767500000000002E-8</c:v>
                </c:pt>
                <c:pt idx="1928">
                  <c:v>-5.6755000000000001E-8</c:v>
                </c:pt>
                <c:pt idx="1929">
                  <c:v>-5.67425E-8</c:v>
                </c:pt>
                <c:pt idx="1930">
                  <c:v>-5.6729999999999999E-8</c:v>
                </c:pt>
                <c:pt idx="1931">
                  <c:v>-5.6717499999999998E-8</c:v>
                </c:pt>
                <c:pt idx="1932">
                  <c:v>-5.6704999999999997E-8</c:v>
                </c:pt>
                <c:pt idx="1933">
                  <c:v>-5.6692500000000003E-8</c:v>
                </c:pt>
                <c:pt idx="1934">
                  <c:v>-5.6680000000000002E-8</c:v>
                </c:pt>
                <c:pt idx="1935">
                  <c:v>-5.6667500000000001E-8</c:v>
                </c:pt>
                <c:pt idx="1936">
                  <c:v>-5.6655E-8</c:v>
                </c:pt>
                <c:pt idx="1937">
                  <c:v>-5.6642499999999999E-8</c:v>
                </c:pt>
                <c:pt idx="1938">
                  <c:v>-5.6629999999999998E-8</c:v>
                </c:pt>
                <c:pt idx="1939">
                  <c:v>-5.6617499999999997E-8</c:v>
                </c:pt>
                <c:pt idx="1940">
                  <c:v>-5.6605000000000003E-8</c:v>
                </c:pt>
                <c:pt idx="1941">
                  <c:v>-5.6592500000000002E-8</c:v>
                </c:pt>
                <c:pt idx="1942">
                  <c:v>-5.6580000000000001E-8</c:v>
                </c:pt>
                <c:pt idx="1943">
                  <c:v>-5.65675E-8</c:v>
                </c:pt>
                <c:pt idx="1944">
                  <c:v>-5.6554999999999999E-8</c:v>
                </c:pt>
                <c:pt idx="1945">
                  <c:v>-5.6542499999999998E-8</c:v>
                </c:pt>
                <c:pt idx="1946">
                  <c:v>-5.6529999999999997E-8</c:v>
                </c:pt>
                <c:pt idx="1947">
                  <c:v>-5.6517500000000003E-8</c:v>
                </c:pt>
                <c:pt idx="1948">
                  <c:v>-5.6505000000000002E-8</c:v>
                </c:pt>
                <c:pt idx="1949">
                  <c:v>-5.6492500000000001E-8</c:v>
                </c:pt>
                <c:pt idx="1950">
                  <c:v>-5.648E-8</c:v>
                </c:pt>
                <c:pt idx="1951">
                  <c:v>-5.6467499999999999E-8</c:v>
                </c:pt>
                <c:pt idx="1952">
                  <c:v>-5.6454999999999998E-8</c:v>
                </c:pt>
                <c:pt idx="1953">
                  <c:v>-5.6442499999999997E-8</c:v>
                </c:pt>
                <c:pt idx="1954">
                  <c:v>-5.6430000000000003E-8</c:v>
                </c:pt>
                <c:pt idx="1955">
                  <c:v>-5.6417500000000002E-8</c:v>
                </c:pt>
                <c:pt idx="1956">
                  <c:v>-5.6405000000000001E-8</c:v>
                </c:pt>
                <c:pt idx="1957">
                  <c:v>-5.63925E-8</c:v>
                </c:pt>
                <c:pt idx="1958">
                  <c:v>-5.6379999999999999E-8</c:v>
                </c:pt>
                <c:pt idx="1959">
                  <c:v>-5.6367499999999998E-8</c:v>
                </c:pt>
                <c:pt idx="1960">
                  <c:v>-5.6354999999999997E-8</c:v>
                </c:pt>
                <c:pt idx="1961">
                  <c:v>-5.6342500000000003E-8</c:v>
                </c:pt>
                <c:pt idx="1962">
                  <c:v>-5.6330000000000002E-8</c:v>
                </c:pt>
                <c:pt idx="1963">
                  <c:v>-5.6317500000000001E-8</c:v>
                </c:pt>
                <c:pt idx="1964">
                  <c:v>-5.6305E-8</c:v>
                </c:pt>
                <c:pt idx="1965">
                  <c:v>-5.6292499999999999E-8</c:v>
                </c:pt>
                <c:pt idx="1966">
                  <c:v>-5.6279999999999998E-8</c:v>
                </c:pt>
                <c:pt idx="1967">
                  <c:v>-5.6267499999999997E-8</c:v>
                </c:pt>
                <c:pt idx="1968">
                  <c:v>-5.6255000000000003E-8</c:v>
                </c:pt>
                <c:pt idx="1969">
                  <c:v>-5.6242500000000002E-8</c:v>
                </c:pt>
                <c:pt idx="1970">
                  <c:v>-5.6230000000000001E-8</c:v>
                </c:pt>
                <c:pt idx="1971">
                  <c:v>-5.62175E-8</c:v>
                </c:pt>
                <c:pt idx="1972">
                  <c:v>-5.6204999999999999E-8</c:v>
                </c:pt>
                <c:pt idx="1973">
                  <c:v>-5.6192499999999998E-8</c:v>
                </c:pt>
                <c:pt idx="1974">
                  <c:v>-5.6179999999999997E-8</c:v>
                </c:pt>
                <c:pt idx="1975">
                  <c:v>-5.6167500000000003E-8</c:v>
                </c:pt>
                <c:pt idx="1976">
                  <c:v>-5.6155000000000002E-8</c:v>
                </c:pt>
                <c:pt idx="1977">
                  <c:v>-5.6142500000000001E-8</c:v>
                </c:pt>
                <c:pt idx="1978">
                  <c:v>-5.613E-8</c:v>
                </c:pt>
                <c:pt idx="1979">
                  <c:v>-5.6117499999999999E-8</c:v>
                </c:pt>
                <c:pt idx="1980">
                  <c:v>-5.6104999999999998E-8</c:v>
                </c:pt>
                <c:pt idx="1981">
                  <c:v>-5.6092499999999998E-8</c:v>
                </c:pt>
                <c:pt idx="1982">
                  <c:v>-5.6080000000000003E-8</c:v>
                </c:pt>
                <c:pt idx="1983">
                  <c:v>-5.6067500000000002E-8</c:v>
                </c:pt>
                <c:pt idx="1984">
                  <c:v>-5.6055000000000001E-8</c:v>
                </c:pt>
                <c:pt idx="1985">
                  <c:v>-5.60425E-8</c:v>
                </c:pt>
                <c:pt idx="1986">
                  <c:v>-5.6029999999999999E-8</c:v>
                </c:pt>
                <c:pt idx="1987">
                  <c:v>-5.6017499999999999E-8</c:v>
                </c:pt>
                <c:pt idx="1988">
                  <c:v>-5.6004999999999998E-8</c:v>
                </c:pt>
                <c:pt idx="1989">
                  <c:v>-5.5992500000000003E-8</c:v>
                </c:pt>
                <c:pt idx="1990">
                  <c:v>-5.5980000000000002E-8</c:v>
                </c:pt>
                <c:pt idx="1991">
                  <c:v>-5.5967500000000001E-8</c:v>
                </c:pt>
                <c:pt idx="1992">
                  <c:v>-5.5955E-8</c:v>
                </c:pt>
                <c:pt idx="1993">
                  <c:v>-5.5942499999999999E-8</c:v>
                </c:pt>
                <c:pt idx="1994">
                  <c:v>-5.5929999999999999E-8</c:v>
                </c:pt>
                <c:pt idx="1995">
                  <c:v>-5.5917499999999998E-8</c:v>
                </c:pt>
                <c:pt idx="1996">
                  <c:v>-5.5905000000000003E-8</c:v>
                </c:pt>
                <c:pt idx="1997">
                  <c:v>-5.5892500000000002E-8</c:v>
                </c:pt>
                <c:pt idx="1998">
                  <c:v>-5.5880000000000001E-8</c:v>
                </c:pt>
                <c:pt idx="1999">
                  <c:v>-5.58675E-8</c:v>
                </c:pt>
                <c:pt idx="2000">
                  <c:v>-5.5855E-8</c:v>
                </c:pt>
                <c:pt idx="2001">
                  <c:v>-5.5842499999999999E-8</c:v>
                </c:pt>
                <c:pt idx="2002">
                  <c:v>-5.5829999999999998E-8</c:v>
                </c:pt>
                <c:pt idx="2003">
                  <c:v>-5.5817499999999997E-8</c:v>
                </c:pt>
                <c:pt idx="2004">
                  <c:v>-5.5805000000000002E-8</c:v>
                </c:pt>
                <c:pt idx="2005">
                  <c:v>-5.5792500000000001E-8</c:v>
                </c:pt>
                <c:pt idx="2006">
                  <c:v>-5.5780000000000001E-8</c:v>
                </c:pt>
                <c:pt idx="2007">
                  <c:v>-5.57675E-8</c:v>
                </c:pt>
                <c:pt idx="2008">
                  <c:v>-5.5754999999999999E-8</c:v>
                </c:pt>
                <c:pt idx="2009">
                  <c:v>-5.5742499999999998E-8</c:v>
                </c:pt>
                <c:pt idx="2010">
                  <c:v>-5.5729999999999997E-8</c:v>
                </c:pt>
                <c:pt idx="2011">
                  <c:v>-5.5717500000000002E-8</c:v>
                </c:pt>
                <c:pt idx="2012">
                  <c:v>-5.5705000000000002E-8</c:v>
                </c:pt>
                <c:pt idx="2013">
                  <c:v>-5.5692500000000001E-8</c:v>
                </c:pt>
                <c:pt idx="2014">
                  <c:v>-5.568E-8</c:v>
                </c:pt>
                <c:pt idx="2015">
                  <c:v>-5.5667499999999999E-8</c:v>
                </c:pt>
                <c:pt idx="2016">
                  <c:v>-5.5654999999999998E-8</c:v>
                </c:pt>
                <c:pt idx="2017">
                  <c:v>-5.5642499999999997E-8</c:v>
                </c:pt>
                <c:pt idx="2018">
                  <c:v>-5.5630000000000002E-8</c:v>
                </c:pt>
                <c:pt idx="2019">
                  <c:v>-5.5617500000000002E-8</c:v>
                </c:pt>
                <c:pt idx="2020">
                  <c:v>-5.5605000000000001E-8</c:v>
                </c:pt>
                <c:pt idx="2021">
                  <c:v>-5.55925E-8</c:v>
                </c:pt>
                <c:pt idx="2022">
                  <c:v>-5.5579999999999999E-8</c:v>
                </c:pt>
                <c:pt idx="2023">
                  <c:v>-5.5567499999999998E-8</c:v>
                </c:pt>
                <c:pt idx="2024">
                  <c:v>-5.5554999999999997E-8</c:v>
                </c:pt>
                <c:pt idx="2025">
                  <c:v>-5.5542500000000003E-8</c:v>
                </c:pt>
                <c:pt idx="2026">
                  <c:v>-5.5530000000000002E-8</c:v>
                </c:pt>
                <c:pt idx="2027">
                  <c:v>-5.5517500000000001E-8</c:v>
                </c:pt>
                <c:pt idx="2028">
                  <c:v>-5.5505E-8</c:v>
                </c:pt>
                <c:pt idx="2029">
                  <c:v>-5.5492499999999999E-8</c:v>
                </c:pt>
                <c:pt idx="2030">
                  <c:v>-5.5479999999999998E-8</c:v>
                </c:pt>
                <c:pt idx="2031">
                  <c:v>-5.5467499999999997E-8</c:v>
                </c:pt>
                <c:pt idx="2032">
                  <c:v>-5.5455000000000003E-8</c:v>
                </c:pt>
                <c:pt idx="2033">
                  <c:v>-5.5442500000000002E-8</c:v>
                </c:pt>
                <c:pt idx="2034">
                  <c:v>-5.5430000000000001E-8</c:v>
                </c:pt>
                <c:pt idx="2035">
                  <c:v>-5.54175E-8</c:v>
                </c:pt>
                <c:pt idx="2036">
                  <c:v>-5.5404999999999999E-8</c:v>
                </c:pt>
                <c:pt idx="2037">
                  <c:v>-5.5392499999999998E-8</c:v>
                </c:pt>
                <c:pt idx="2038">
                  <c:v>-5.5379999999999997E-8</c:v>
                </c:pt>
                <c:pt idx="2039">
                  <c:v>-5.5367500000000003E-8</c:v>
                </c:pt>
                <c:pt idx="2040">
                  <c:v>-5.5355000000000002E-8</c:v>
                </c:pt>
                <c:pt idx="2041">
                  <c:v>-5.5342500000000001E-8</c:v>
                </c:pt>
                <c:pt idx="2042">
                  <c:v>-5.533E-8</c:v>
                </c:pt>
                <c:pt idx="2043">
                  <c:v>-5.5317499999999999E-8</c:v>
                </c:pt>
                <c:pt idx="2044">
                  <c:v>-5.5304999999999998E-8</c:v>
                </c:pt>
                <c:pt idx="2045">
                  <c:v>-5.5292499999999997E-8</c:v>
                </c:pt>
                <c:pt idx="2046">
                  <c:v>-5.5280000000000003E-8</c:v>
                </c:pt>
                <c:pt idx="2047">
                  <c:v>-5.5267500000000002E-8</c:v>
                </c:pt>
                <c:pt idx="2048">
                  <c:v>-5.5255000000000001E-8</c:v>
                </c:pt>
                <c:pt idx="2049">
                  <c:v>-5.52425E-8</c:v>
                </c:pt>
                <c:pt idx="2050">
                  <c:v>-5.5229999999999999E-8</c:v>
                </c:pt>
                <c:pt idx="2051">
                  <c:v>-5.5217499999999998E-8</c:v>
                </c:pt>
                <c:pt idx="2052">
                  <c:v>-5.5204999999999997E-8</c:v>
                </c:pt>
                <c:pt idx="2053">
                  <c:v>-5.5192500000000003E-8</c:v>
                </c:pt>
                <c:pt idx="2054">
                  <c:v>-5.5180000000000002E-8</c:v>
                </c:pt>
                <c:pt idx="2055">
                  <c:v>-5.5167500000000001E-8</c:v>
                </c:pt>
                <c:pt idx="2056">
                  <c:v>-5.5155E-8</c:v>
                </c:pt>
                <c:pt idx="2057">
                  <c:v>-5.5142499999999999E-8</c:v>
                </c:pt>
                <c:pt idx="2058">
                  <c:v>-5.5129999999999998E-8</c:v>
                </c:pt>
                <c:pt idx="2059">
                  <c:v>-5.5117499999999997E-8</c:v>
                </c:pt>
                <c:pt idx="2060">
                  <c:v>-5.5105000000000003E-8</c:v>
                </c:pt>
                <c:pt idx="2061">
                  <c:v>-5.5092500000000002E-8</c:v>
                </c:pt>
                <c:pt idx="2062">
                  <c:v>-5.5080000000000001E-8</c:v>
                </c:pt>
                <c:pt idx="2063">
                  <c:v>-5.50675E-8</c:v>
                </c:pt>
                <c:pt idx="2064">
                  <c:v>-5.5054999999999999E-8</c:v>
                </c:pt>
                <c:pt idx="2065">
                  <c:v>-5.5042499999999998E-8</c:v>
                </c:pt>
                <c:pt idx="2066">
                  <c:v>-5.5029999999999997E-8</c:v>
                </c:pt>
                <c:pt idx="2067">
                  <c:v>-5.5017500000000003E-8</c:v>
                </c:pt>
                <c:pt idx="2068">
                  <c:v>-5.5005000000000002E-8</c:v>
                </c:pt>
                <c:pt idx="2069">
                  <c:v>-5.4992500000000001E-8</c:v>
                </c:pt>
                <c:pt idx="2070">
                  <c:v>-5.498E-8</c:v>
                </c:pt>
                <c:pt idx="2071">
                  <c:v>-5.4967499999999999E-8</c:v>
                </c:pt>
                <c:pt idx="2072">
                  <c:v>-5.4954999999999998E-8</c:v>
                </c:pt>
                <c:pt idx="2073">
                  <c:v>-5.4942499999999997E-8</c:v>
                </c:pt>
                <c:pt idx="2074">
                  <c:v>-5.4930000000000003E-8</c:v>
                </c:pt>
                <c:pt idx="2075">
                  <c:v>-5.4917500000000002E-8</c:v>
                </c:pt>
                <c:pt idx="2076">
                  <c:v>-5.4905000000000001E-8</c:v>
                </c:pt>
                <c:pt idx="2077">
                  <c:v>-5.48925E-8</c:v>
                </c:pt>
                <c:pt idx="2078">
                  <c:v>-5.4879999999999999E-8</c:v>
                </c:pt>
                <c:pt idx="2079">
                  <c:v>-5.4867499999999998E-8</c:v>
                </c:pt>
                <c:pt idx="2080">
                  <c:v>-5.4854999999999997E-8</c:v>
                </c:pt>
                <c:pt idx="2081">
                  <c:v>-5.4842500000000003E-8</c:v>
                </c:pt>
                <c:pt idx="2082">
                  <c:v>-5.4830000000000002E-8</c:v>
                </c:pt>
                <c:pt idx="2083">
                  <c:v>-5.4817500000000001E-8</c:v>
                </c:pt>
                <c:pt idx="2084">
                  <c:v>-5.4805E-8</c:v>
                </c:pt>
                <c:pt idx="2085">
                  <c:v>-5.4792499999999999E-8</c:v>
                </c:pt>
                <c:pt idx="2086">
                  <c:v>-5.4779999999999998E-8</c:v>
                </c:pt>
                <c:pt idx="2087">
                  <c:v>-5.4767499999999997E-8</c:v>
                </c:pt>
                <c:pt idx="2088">
                  <c:v>-5.4755000000000003E-8</c:v>
                </c:pt>
                <c:pt idx="2089">
                  <c:v>-5.4742500000000002E-8</c:v>
                </c:pt>
                <c:pt idx="2090">
                  <c:v>-5.4730000000000001E-8</c:v>
                </c:pt>
                <c:pt idx="2091">
                  <c:v>-5.47175E-8</c:v>
                </c:pt>
                <c:pt idx="2092">
                  <c:v>-5.4704999999999999E-8</c:v>
                </c:pt>
                <c:pt idx="2093">
                  <c:v>-5.4692499999999998E-8</c:v>
                </c:pt>
                <c:pt idx="2094">
                  <c:v>-5.4679999999999997E-8</c:v>
                </c:pt>
                <c:pt idx="2095">
                  <c:v>-5.4667500000000003E-8</c:v>
                </c:pt>
                <c:pt idx="2096">
                  <c:v>-5.4655000000000002E-8</c:v>
                </c:pt>
                <c:pt idx="2097">
                  <c:v>-5.4642500000000001E-8</c:v>
                </c:pt>
                <c:pt idx="2098">
                  <c:v>-5.463E-8</c:v>
                </c:pt>
                <c:pt idx="2099">
                  <c:v>-5.4617499999999999E-8</c:v>
                </c:pt>
                <c:pt idx="2100">
                  <c:v>-5.4604999999999998E-8</c:v>
                </c:pt>
                <c:pt idx="2101">
                  <c:v>-5.4592499999999997E-8</c:v>
                </c:pt>
                <c:pt idx="2102">
                  <c:v>-5.4580000000000003E-8</c:v>
                </c:pt>
                <c:pt idx="2103">
                  <c:v>-5.4567500000000002E-8</c:v>
                </c:pt>
                <c:pt idx="2104">
                  <c:v>-5.4555000000000001E-8</c:v>
                </c:pt>
                <c:pt idx="2105">
                  <c:v>-5.45425E-8</c:v>
                </c:pt>
                <c:pt idx="2106">
                  <c:v>-5.4529999999999999E-8</c:v>
                </c:pt>
                <c:pt idx="2107">
                  <c:v>-5.4517499999999998E-8</c:v>
                </c:pt>
                <c:pt idx="2108">
                  <c:v>-5.4504999999999997E-8</c:v>
                </c:pt>
                <c:pt idx="2109">
                  <c:v>-5.4492500000000003E-8</c:v>
                </c:pt>
                <c:pt idx="2110">
                  <c:v>-5.4480000000000002E-8</c:v>
                </c:pt>
                <c:pt idx="2111">
                  <c:v>-5.4467500000000001E-8</c:v>
                </c:pt>
                <c:pt idx="2112">
                  <c:v>-5.4455E-8</c:v>
                </c:pt>
                <c:pt idx="2113">
                  <c:v>-5.4442499999999999E-8</c:v>
                </c:pt>
                <c:pt idx="2114">
                  <c:v>-5.4429999999999998E-8</c:v>
                </c:pt>
                <c:pt idx="2115">
                  <c:v>-5.4417499999999997E-8</c:v>
                </c:pt>
                <c:pt idx="2116">
                  <c:v>-5.4405000000000003E-8</c:v>
                </c:pt>
                <c:pt idx="2117">
                  <c:v>-5.4392500000000002E-8</c:v>
                </c:pt>
                <c:pt idx="2118">
                  <c:v>-5.4380000000000001E-8</c:v>
                </c:pt>
                <c:pt idx="2119">
                  <c:v>-5.43675E-8</c:v>
                </c:pt>
                <c:pt idx="2120">
                  <c:v>-5.4354999999999999E-8</c:v>
                </c:pt>
                <c:pt idx="2121">
                  <c:v>-5.4342499999999998E-8</c:v>
                </c:pt>
                <c:pt idx="2122">
                  <c:v>-5.4329999999999997E-8</c:v>
                </c:pt>
                <c:pt idx="2123">
                  <c:v>-5.4317500000000003E-8</c:v>
                </c:pt>
                <c:pt idx="2124">
                  <c:v>-5.4305000000000002E-8</c:v>
                </c:pt>
                <c:pt idx="2125">
                  <c:v>-5.4292500000000001E-8</c:v>
                </c:pt>
                <c:pt idx="2126">
                  <c:v>-5.428E-8</c:v>
                </c:pt>
                <c:pt idx="2127">
                  <c:v>-5.4267499999999999E-8</c:v>
                </c:pt>
                <c:pt idx="2128">
                  <c:v>-5.4254999999999998E-8</c:v>
                </c:pt>
                <c:pt idx="2129">
                  <c:v>-5.4242499999999998E-8</c:v>
                </c:pt>
                <c:pt idx="2130">
                  <c:v>-5.4230000000000003E-8</c:v>
                </c:pt>
                <c:pt idx="2131">
                  <c:v>-5.4217500000000002E-8</c:v>
                </c:pt>
                <c:pt idx="2132">
                  <c:v>-5.4205000000000001E-8</c:v>
                </c:pt>
                <c:pt idx="2133">
                  <c:v>-5.41925E-8</c:v>
                </c:pt>
                <c:pt idx="2134">
                  <c:v>-5.4179999999999999E-8</c:v>
                </c:pt>
                <c:pt idx="2135">
                  <c:v>-5.4167499999999998E-8</c:v>
                </c:pt>
                <c:pt idx="2136">
                  <c:v>-5.4154999999999998E-8</c:v>
                </c:pt>
                <c:pt idx="2137">
                  <c:v>-5.4142500000000003E-8</c:v>
                </c:pt>
                <c:pt idx="2138">
                  <c:v>-5.4130000000000002E-8</c:v>
                </c:pt>
                <c:pt idx="2139">
                  <c:v>-5.4117500000000001E-8</c:v>
                </c:pt>
                <c:pt idx="2140">
                  <c:v>-5.4105E-8</c:v>
                </c:pt>
                <c:pt idx="2141">
                  <c:v>-5.4092499999999999E-8</c:v>
                </c:pt>
                <c:pt idx="2142">
                  <c:v>-5.4079999999999999E-8</c:v>
                </c:pt>
                <c:pt idx="2143">
                  <c:v>-5.4067499999999998E-8</c:v>
                </c:pt>
                <c:pt idx="2144">
                  <c:v>-5.4055000000000003E-8</c:v>
                </c:pt>
                <c:pt idx="2145">
                  <c:v>-5.4042500000000002E-8</c:v>
                </c:pt>
                <c:pt idx="2146">
                  <c:v>-5.4030000000000001E-8</c:v>
                </c:pt>
                <c:pt idx="2147">
                  <c:v>-5.40175E-8</c:v>
                </c:pt>
                <c:pt idx="2148">
                  <c:v>-5.4005E-8</c:v>
                </c:pt>
                <c:pt idx="2149">
                  <c:v>-5.3992499999999999E-8</c:v>
                </c:pt>
                <c:pt idx="2150">
                  <c:v>-5.3979999999999998E-8</c:v>
                </c:pt>
                <c:pt idx="2151">
                  <c:v>-5.3967499999999997E-8</c:v>
                </c:pt>
                <c:pt idx="2152">
                  <c:v>-5.3955000000000002E-8</c:v>
                </c:pt>
                <c:pt idx="2153">
                  <c:v>-5.3942500000000001E-8</c:v>
                </c:pt>
                <c:pt idx="2154">
                  <c:v>-5.3930000000000001E-8</c:v>
                </c:pt>
                <c:pt idx="2155">
                  <c:v>-5.39175E-8</c:v>
                </c:pt>
                <c:pt idx="2156">
                  <c:v>-5.3904999999999999E-8</c:v>
                </c:pt>
                <c:pt idx="2157">
                  <c:v>-5.3892499999999998E-8</c:v>
                </c:pt>
                <c:pt idx="2158">
                  <c:v>-5.3879999999999997E-8</c:v>
                </c:pt>
                <c:pt idx="2159">
                  <c:v>-5.3867500000000002E-8</c:v>
                </c:pt>
                <c:pt idx="2160">
                  <c:v>-5.3855000000000001E-8</c:v>
                </c:pt>
                <c:pt idx="2161">
                  <c:v>-5.3842500000000001E-8</c:v>
                </c:pt>
                <c:pt idx="2162">
                  <c:v>-5.383E-8</c:v>
                </c:pt>
                <c:pt idx="2163">
                  <c:v>-5.3817499999999999E-8</c:v>
                </c:pt>
                <c:pt idx="2164">
                  <c:v>-5.3804999999999998E-8</c:v>
                </c:pt>
                <c:pt idx="2165">
                  <c:v>-5.3792499999999997E-8</c:v>
                </c:pt>
                <c:pt idx="2166">
                  <c:v>-5.3780000000000002E-8</c:v>
                </c:pt>
                <c:pt idx="2167">
                  <c:v>-5.3767500000000002E-8</c:v>
                </c:pt>
                <c:pt idx="2168">
                  <c:v>-5.3755000000000001E-8</c:v>
                </c:pt>
                <c:pt idx="2169">
                  <c:v>-5.37425E-8</c:v>
                </c:pt>
                <c:pt idx="2170">
                  <c:v>-5.3729999999999999E-8</c:v>
                </c:pt>
                <c:pt idx="2171">
                  <c:v>-5.3717499999999998E-8</c:v>
                </c:pt>
                <c:pt idx="2172">
                  <c:v>-5.3704999999999997E-8</c:v>
                </c:pt>
                <c:pt idx="2173">
                  <c:v>-5.3692500000000003E-8</c:v>
                </c:pt>
                <c:pt idx="2174">
                  <c:v>-5.3680000000000002E-8</c:v>
                </c:pt>
                <c:pt idx="2175">
                  <c:v>-5.3667500000000001E-8</c:v>
                </c:pt>
                <c:pt idx="2176">
                  <c:v>-5.3655E-8</c:v>
                </c:pt>
                <c:pt idx="2177">
                  <c:v>-5.3642499999999999E-8</c:v>
                </c:pt>
                <c:pt idx="2178">
                  <c:v>-5.3629999999999998E-8</c:v>
                </c:pt>
                <c:pt idx="2179">
                  <c:v>-5.3617499999999997E-8</c:v>
                </c:pt>
                <c:pt idx="2180">
                  <c:v>-5.3605000000000003E-8</c:v>
                </c:pt>
                <c:pt idx="2181">
                  <c:v>-5.3592500000000002E-8</c:v>
                </c:pt>
                <c:pt idx="2182">
                  <c:v>-5.3580000000000001E-8</c:v>
                </c:pt>
                <c:pt idx="2183">
                  <c:v>-5.35675E-8</c:v>
                </c:pt>
                <c:pt idx="2184">
                  <c:v>-5.3554999999999999E-8</c:v>
                </c:pt>
                <c:pt idx="2185">
                  <c:v>-5.3542499999999998E-8</c:v>
                </c:pt>
                <c:pt idx="2186">
                  <c:v>-5.3529999999999997E-8</c:v>
                </c:pt>
                <c:pt idx="2187">
                  <c:v>-5.3517500000000003E-8</c:v>
                </c:pt>
                <c:pt idx="2188">
                  <c:v>-5.3505000000000002E-8</c:v>
                </c:pt>
                <c:pt idx="2189">
                  <c:v>-5.3492500000000001E-8</c:v>
                </c:pt>
                <c:pt idx="2190">
                  <c:v>-5.348E-8</c:v>
                </c:pt>
                <c:pt idx="2191">
                  <c:v>-5.3467499999999999E-8</c:v>
                </c:pt>
                <c:pt idx="2192">
                  <c:v>-5.3454999999999998E-8</c:v>
                </c:pt>
                <c:pt idx="2193">
                  <c:v>-5.3442499999999997E-8</c:v>
                </c:pt>
                <c:pt idx="2194">
                  <c:v>-5.3430000000000003E-8</c:v>
                </c:pt>
                <c:pt idx="2195">
                  <c:v>-5.3417500000000002E-8</c:v>
                </c:pt>
                <c:pt idx="2196">
                  <c:v>-5.3405000000000001E-8</c:v>
                </c:pt>
                <c:pt idx="2197">
                  <c:v>-5.33925E-8</c:v>
                </c:pt>
                <c:pt idx="2198">
                  <c:v>-5.3379999999999999E-8</c:v>
                </c:pt>
                <c:pt idx="2199">
                  <c:v>-5.3367499999999998E-8</c:v>
                </c:pt>
                <c:pt idx="2200">
                  <c:v>-5.3354999999999997E-8</c:v>
                </c:pt>
                <c:pt idx="2201">
                  <c:v>-5.3342500000000003E-8</c:v>
                </c:pt>
                <c:pt idx="2202">
                  <c:v>-5.3330000000000002E-8</c:v>
                </c:pt>
                <c:pt idx="2203">
                  <c:v>-5.3317500000000001E-8</c:v>
                </c:pt>
                <c:pt idx="2204">
                  <c:v>-5.3305E-8</c:v>
                </c:pt>
                <c:pt idx="2205">
                  <c:v>-5.3292499999999999E-8</c:v>
                </c:pt>
                <c:pt idx="2206">
                  <c:v>-5.3279999999999998E-8</c:v>
                </c:pt>
                <c:pt idx="2207">
                  <c:v>-5.3267499999999997E-8</c:v>
                </c:pt>
                <c:pt idx="2208">
                  <c:v>-5.3255000000000003E-8</c:v>
                </c:pt>
                <c:pt idx="2209">
                  <c:v>-5.3242500000000002E-8</c:v>
                </c:pt>
                <c:pt idx="2210">
                  <c:v>-5.3230000000000001E-8</c:v>
                </c:pt>
                <c:pt idx="2211">
                  <c:v>-5.32175E-8</c:v>
                </c:pt>
                <c:pt idx="2212">
                  <c:v>-5.3204999999999999E-8</c:v>
                </c:pt>
                <c:pt idx="2213">
                  <c:v>-5.3192499999999998E-8</c:v>
                </c:pt>
                <c:pt idx="2214">
                  <c:v>-5.3179999999999997E-8</c:v>
                </c:pt>
                <c:pt idx="2215">
                  <c:v>-5.3167500000000003E-8</c:v>
                </c:pt>
                <c:pt idx="2216">
                  <c:v>-5.3155000000000002E-8</c:v>
                </c:pt>
                <c:pt idx="2217">
                  <c:v>-5.3142500000000001E-8</c:v>
                </c:pt>
                <c:pt idx="2218">
                  <c:v>-5.313E-8</c:v>
                </c:pt>
                <c:pt idx="2219">
                  <c:v>-5.3117499999999999E-8</c:v>
                </c:pt>
                <c:pt idx="2220">
                  <c:v>-5.3104999999999998E-8</c:v>
                </c:pt>
                <c:pt idx="2221">
                  <c:v>-5.3092499999999997E-8</c:v>
                </c:pt>
                <c:pt idx="2222">
                  <c:v>-5.3080000000000003E-8</c:v>
                </c:pt>
                <c:pt idx="2223">
                  <c:v>-5.3067500000000002E-8</c:v>
                </c:pt>
                <c:pt idx="2224">
                  <c:v>-5.3055000000000001E-8</c:v>
                </c:pt>
                <c:pt idx="2225">
                  <c:v>-5.30425E-8</c:v>
                </c:pt>
                <c:pt idx="2226">
                  <c:v>-5.3029999999999999E-8</c:v>
                </c:pt>
                <c:pt idx="2227">
                  <c:v>-5.3017499999999998E-8</c:v>
                </c:pt>
                <c:pt idx="2228">
                  <c:v>-5.3004999999999997E-8</c:v>
                </c:pt>
                <c:pt idx="2229">
                  <c:v>-5.2992500000000003E-8</c:v>
                </c:pt>
                <c:pt idx="2230">
                  <c:v>-5.2980000000000002E-8</c:v>
                </c:pt>
                <c:pt idx="2231">
                  <c:v>-5.2967500000000001E-8</c:v>
                </c:pt>
                <c:pt idx="2232">
                  <c:v>-5.2955E-8</c:v>
                </c:pt>
                <c:pt idx="2233">
                  <c:v>-5.2942499999999999E-8</c:v>
                </c:pt>
                <c:pt idx="2234">
                  <c:v>-5.2929999999999998E-8</c:v>
                </c:pt>
                <c:pt idx="2235">
                  <c:v>-5.2917499999999997E-8</c:v>
                </c:pt>
                <c:pt idx="2236">
                  <c:v>-5.2905000000000003E-8</c:v>
                </c:pt>
                <c:pt idx="2237">
                  <c:v>-5.2892500000000002E-8</c:v>
                </c:pt>
                <c:pt idx="2238">
                  <c:v>-5.2880000000000001E-8</c:v>
                </c:pt>
                <c:pt idx="2239">
                  <c:v>-5.28675E-8</c:v>
                </c:pt>
                <c:pt idx="2240">
                  <c:v>-5.2854999999999999E-8</c:v>
                </c:pt>
                <c:pt idx="2241">
                  <c:v>-5.2842499999999998E-8</c:v>
                </c:pt>
                <c:pt idx="2242">
                  <c:v>-5.2829999999999997E-8</c:v>
                </c:pt>
                <c:pt idx="2243">
                  <c:v>-5.2817500000000003E-8</c:v>
                </c:pt>
                <c:pt idx="2244">
                  <c:v>-5.2805000000000002E-8</c:v>
                </c:pt>
                <c:pt idx="2245">
                  <c:v>-5.2792500000000001E-8</c:v>
                </c:pt>
                <c:pt idx="2246">
                  <c:v>-5.278E-8</c:v>
                </c:pt>
                <c:pt idx="2247">
                  <c:v>-5.2767499999999999E-8</c:v>
                </c:pt>
                <c:pt idx="2248">
                  <c:v>-5.2754999999999998E-8</c:v>
                </c:pt>
                <c:pt idx="2249">
                  <c:v>-5.2742499999999997E-8</c:v>
                </c:pt>
                <c:pt idx="2250">
                  <c:v>-5.2730000000000003E-8</c:v>
                </c:pt>
                <c:pt idx="2251">
                  <c:v>-5.2717500000000002E-8</c:v>
                </c:pt>
                <c:pt idx="2252">
                  <c:v>-5.2705000000000001E-8</c:v>
                </c:pt>
                <c:pt idx="2253">
                  <c:v>-5.26925E-8</c:v>
                </c:pt>
                <c:pt idx="2254">
                  <c:v>-5.2679999999999999E-8</c:v>
                </c:pt>
                <c:pt idx="2255">
                  <c:v>-5.2667499999999998E-8</c:v>
                </c:pt>
                <c:pt idx="2256">
                  <c:v>-5.2654999999999997E-8</c:v>
                </c:pt>
                <c:pt idx="2257">
                  <c:v>-5.2642500000000003E-8</c:v>
                </c:pt>
                <c:pt idx="2258">
                  <c:v>-5.2630000000000002E-8</c:v>
                </c:pt>
                <c:pt idx="2259">
                  <c:v>-5.2617500000000001E-8</c:v>
                </c:pt>
                <c:pt idx="2260">
                  <c:v>-5.2605E-8</c:v>
                </c:pt>
                <c:pt idx="2261">
                  <c:v>-5.2592499999999999E-8</c:v>
                </c:pt>
                <c:pt idx="2262">
                  <c:v>-5.2579999999999998E-8</c:v>
                </c:pt>
                <c:pt idx="2263">
                  <c:v>-5.2567499999999997E-8</c:v>
                </c:pt>
                <c:pt idx="2264">
                  <c:v>-5.2555000000000003E-8</c:v>
                </c:pt>
                <c:pt idx="2265">
                  <c:v>-5.2542500000000002E-8</c:v>
                </c:pt>
                <c:pt idx="2266">
                  <c:v>-5.2530000000000001E-8</c:v>
                </c:pt>
                <c:pt idx="2267">
                  <c:v>-5.25175E-8</c:v>
                </c:pt>
                <c:pt idx="2268">
                  <c:v>-5.2504999999999999E-8</c:v>
                </c:pt>
                <c:pt idx="2269">
                  <c:v>-5.2492499999999998E-8</c:v>
                </c:pt>
                <c:pt idx="2270">
                  <c:v>-5.2479999999999997E-8</c:v>
                </c:pt>
                <c:pt idx="2271">
                  <c:v>-5.2467500000000003E-8</c:v>
                </c:pt>
                <c:pt idx="2272">
                  <c:v>-5.2455000000000002E-8</c:v>
                </c:pt>
                <c:pt idx="2273">
                  <c:v>-5.2442500000000001E-8</c:v>
                </c:pt>
                <c:pt idx="2274">
                  <c:v>-5.243E-8</c:v>
                </c:pt>
                <c:pt idx="2275">
                  <c:v>-5.2417499999999999E-8</c:v>
                </c:pt>
                <c:pt idx="2276">
                  <c:v>-5.2404999999999998E-8</c:v>
                </c:pt>
                <c:pt idx="2277">
                  <c:v>-5.2392499999999997E-8</c:v>
                </c:pt>
                <c:pt idx="2278">
                  <c:v>-5.2380000000000003E-8</c:v>
                </c:pt>
                <c:pt idx="2279">
                  <c:v>-5.2367500000000002E-8</c:v>
                </c:pt>
                <c:pt idx="2280">
                  <c:v>-5.2355000000000001E-8</c:v>
                </c:pt>
                <c:pt idx="2281">
                  <c:v>-5.23425E-8</c:v>
                </c:pt>
                <c:pt idx="2282">
                  <c:v>-5.2329999999999999E-8</c:v>
                </c:pt>
                <c:pt idx="2283">
                  <c:v>-5.2317499999999998E-8</c:v>
                </c:pt>
                <c:pt idx="2284">
                  <c:v>-5.2304999999999998E-8</c:v>
                </c:pt>
                <c:pt idx="2285">
                  <c:v>-5.2292500000000003E-8</c:v>
                </c:pt>
                <c:pt idx="2286">
                  <c:v>-5.2280000000000002E-8</c:v>
                </c:pt>
                <c:pt idx="2287">
                  <c:v>-5.2267500000000001E-8</c:v>
                </c:pt>
                <c:pt idx="2288">
                  <c:v>-5.2255E-8</c:v>
                </c:pt>
                <c:pt idx="2289">
                  <c:v>-5.2242499999999999E-8</c:v>
                </c:pt>
                <c:pt idx="2290">
                  <c:v>-5.2229999999999999E-8</c:v>
                </c:pt>
                <c:pt idx="2291">
                  <c:v>-5.2217499999999998E-8</c:v>
                </c:pt>
                <c:pt idx="2292">
                  <c:v>-5.2205000000000003E-8</c:v>
                </c:pt>
                <c:pt idx="2293">
                  <c:v>-5.2192500000000002E-8</c:v>
                </c:pt>
                <c:pt idx="2294">
                  <c:v>-5.2180000000000001E-8</c:v>
                </c:pt>
                <c:pt idx="2295">
                  <c:v>-5.21675E-8</c:v>
                </c:pt>
                <c:pt idx="2296">
                  <c:v>-5.2154999999999999E-8</c:v>
                </c:pt>
                <c:pt idx="2297">
                  <c:v>-5.2142499999999999E-8</c:v>
                </c:pt>
                <c:pt idx="2298">
                  <c:v>-5.2129999999999998E-8</c:v>
                </c:pt>
                <c:pt idx="2299">
                  <c:v>-5.2117500000000003E-8</c:v>
                </c:pt>
                <c:pt idx="2300">
                  <c:v>-5.2105000000000002E-8</c:v>
                </c:pt>
                <c:pt idx="2301">
                  <c:v>-5.2092500000000001E-8</c:v>
                </c:pt>
                <c:pt idx="2302">
                  <c:v>-5.208E-8</c:v>
                </c:pt>
                <c:pt idx="2303">
                  <c:v>-5.20675E-8</c:v>
                </c:pt>
                <c:pt idx="2304">
                  <c:v>-5.2054999999999999E-8</c:v>
                </c:pt>
                <c:pt idx="2305">
                  <c:v>-5.2042499999999998E-8</c:v>
                </c:pt>
                <c:pt idx="2306">
                  <c:v>-5.2029999999999997E-8</c:v>
                </c:pt>
                <c:pt idx="2307">
                  <c:v>-5.2017500000000002E-8</c:v>
                </c:pt>
                <c:pt idx="2308">
                  <c:v>-5.2005000000000001E-8</c:v>
                </c:pt>
                <c:pt idx="2309">
                  <c:v>-5.1992500000000001E-8</c:v>
                </c:pt>
                <c:pt idx="2310">
                  <c:v>-5.198E-8</c:v>
                </c:pt>
                <c:pt idx="2311">
                  <c:v>-5.1967499999999999E-8</c:v>
                </c:pt>
                <c:pt idx="2312">
                  <c:v>-5.1954999999999998E-8</c:v>
                </c:pt>
                <c:pt idx="2313">
                  <c:v>-5.1942499999999997E-8</c:v>
                </c:pt>
                <c:pt idx="2314">
                  <c:v>-5.1930000000000002E-8</c:v>
                </c:pt>
                <c:pt idx="2315">
                  <c:v>-5.1917500000000002E-8</c:v>
                </c:pt>
                <c:pt idx="2316">
                  <c:v>-5.1905000000000001E-8</c:v>
                </c:pt>
                <c:pt idx="2317">
                  <c:v>-5.18925E-8</c:v>
                </c:pt>
                <c:pt idx="2318">
                  <c:v>-5.1879999999999999E-8</c:v>
                </c:pt>
                <c:pt idx="2319">
                  <c:v>-5.1867499999999998E-8</c:v>
                </c:pt>
                <c:pt idx="2320">
                  <c:v>-5.1854999999999997E-8</c:v>
                </c:pt>
                <c:pt idx="2321">
                  <c:v>-5.1842500000000002E-8</c:v>
                </c:pt>
                <c:pt idx="2322">
                  <c:v>-5.1830000000000002E-8</c:v>
                </c:pt>
                <c:pt idx="2323">
                  <c:v>-5.1817500000000001E-8</c:v>
                </c:pt>
                <c:pt idx="2324">
                  <c:v>-5.1805E-8</c:v>
                </c:pt>
                <c:pt idx="2325">
                  <c:v>-5.1792499999999999E-8</c:v>
                </c:pt>
                <c:pt idx="2326">
                  <c:v>-5.1779999999999998E-8</c:v>
                </c:pt>
                <c:pt idx="2327">
                  <c:v>-5.1767499999999997E-8</c:v>
                </c:pt>
                <c:pt idx="2328">
                  <c:v>-5.1755000000000003E-8</c:v>
                </c:pt>
                <c:pt idx="2329">
                  <c:v>-5.1742500000000002E-8</c:v>
                </c:pt>
                <c:pt idx="2330">
                  <c:v>-5.1730000000000001E-8</c:v>
                </c:pt>
                <c:pt idx="2331">
                  <c:v>-5.17175E-8</c:v>
                </c:pt>
                <c:pt idx="2332">
                  <c:v>-5.1704999999999999E-8</c:v>
                </c:pt>
                <c:pt idx="2333">
                  <c:v>-5.1692499999999998E-8</c:v>
                </c:pt>
                <c:pt idx="2334">
                  <c:v>-5.1679999999999997E-8</c:v>
                </c:pt>
                <c:pt idx="2335">
                  <c:v>-5.1667500000000003E-8</c:v>
                </c:pt>
                <c:pt idx="2336">
                  <c:v>-5.1655000000000002E-8</c:v>
                </c:pt>
                <c:pt idx="2337">
                  <c:v>-5.1642500000000001E-8</c:v>
                </c:pt>
                <c:pt idx="2338">
                  <c:v>-5.163E-8</c:v>
                </c:pt>
                <c:pt idx="2339">
                  <c:v>-5.1617499999999999E-8</c:v>
                </c:pt>
                <c:pt idx="2340">
                  <c:v>-5.1604999999999998E-8</c:v>
                </c:pt>
                <c:pt idx="2341">
                  <c:v>-5.1592499999999997E-8</c:v>
                </c:pt>
                <c:pt idx="2342">
                  <c:v>-5.1580000000000003E-8</c:v>
                </c:pt>
                <c:pt idx="2343">
                  <c:v>-5.1567500000000002E-8</c:v>
                </c:pt>
                <c:pt idx="2344">
                  <c:v>-5.1555000000000001E-8</c:v>
                </c:pt>
                <c:pt idx="2345">
                  <c:v>-5.15425E-8</c:v>
                </c:pt>
                <c:pt idx="2346">
                  <c:v>-5.1529999999999999E-8</c:v>
                </c:pt>
                <c:pt idx="2347">
                  <c:v>-5.1517499999999998E-8</c:v>
                </c:pt>
                <c:pt idx="2348">
                  <c:v>-5.1504999999999997E-8</c:v>
                </c:pt>
                <c:pt idx="2349">
                  <c:v>-5.1492500000000003E-8</c:v>
                </c:pt>
                <c:pt idx="2350">
                  <c:v>-5.1480000000000002E-8</c:v>
                </c:pt>
                <c:pt idx="2351">
                  <c:v>-5.1467500000000001E-8</c:v>
                </c:pt>
                <c:pt idx="2352">
                  <c:v>-5.1455E-8</c:v>
                </c:pt>
                <c:pt idx="2353">
                  <c:v>-5.1442499999999999E-8</c:v>
                </c:pt>
                <c:pt idx="2354">
                  <c:v>-5.1429999999999998E-8</c:v>
                </c:pt>
                <c:pt idx="2355">
                  <c:v>-5.1417499999999997E-8</c:v>
                </c:pt>
                <c:pt idx="2356">
                  <c:v>-5.1405000000000003E-8</c:v>
                </c:pt>
                <c:pt idx="2357">
                  <c:v>-5.1392500000000002E-8</c:v>
                </c:pt>
                <c:pt idx="2358">
                  <c:v>-5.1380000000000001E-8</c:v>
                </c:pt>
                <c:pt idx="2359">
                  <c:v>-5.13675E-8</c:v>
                </c:pt>
                <c:pt idx="2360">
                  <c:v>-5.1354999999999999E-8</c:v>
                </c:pt>
                <c:pt idx="2361">
                  <c:v>-5.1342499999999998E-8</c:v>
                </c:pt>
                <c:pt idx="2362">
                  <c:v>-5.1329999999999997E-8</c:v>
                </c:pt>
                <c:pt idx="2363">
                  <c:v>-5.1317500000000003E-8</c:v>
                </c:pt>
                <c:pt idx="2364">
                  <c:v>-5.1305000000000002E-8</c:v>
                </c:pt>
                <c:pt idx="2365">
                  <c:v>-5.1292500000000001E-8</c:v>
                </c:pt>
                <c:pt idx="2366">
                  <c:v>-5.128E-8</c:v>
                </c:pt>
                <c:pt idx="2367">
                  <c:v>-5.1267499999999999E-8</c:v>
                </c:pt>
                <c:pt idx="2368">
                  <c:v>-5.1254999999999998E-8</c:v>
                </c:pt>
                <c:pt idx="2369">
                  <c:v>-5.1242499999999997E-8</c:v>
                </c:pt>
                <c:pt idx="2370">
                  <c:v>-5.1230000000000003E-8</c:v>
                </c:pt>
                <c:pt idx="2371">
                  <c:v>-5.1217500000000002E-8</c:v>
                </c:pt>
                <c:pt idx="2372">
                  <c:v>-5.1205000000000001E-8</c:v>
                </c:pt>
                <c:pt idx="2373">
                  <c:v>-5.11925E-8</c:v>
                </c:pt>
                <c:pt idx="2374">
                  <c:v>-5.1179999999999999E-8</c:v>
                </c:pt>
                <c:pt idx="2375">
                  <c:v>-5.1167499999999998E-8</c:v>
                </c:pt>
                <c:pt idx="2376">
                  <c:v>-5.1154999999999997E-8</c:v>
                </c:pt>
                <c:pt idx="2377">
                  <c:v>-5.1142500000000003E-8</c:v>
                </c:pt>
                <c:pt idx="2378">
                  <c:v>-5.1130000000000002E-8</c:v>
                </c:pt>
                <c:pt idx="2379">
                  <c:v>-5.1117500000000001E-8</c:v>
                </c:pt>
                <c:pt idx="2380">
                  <c:v>-5.1105E-8</c:v>
                </c:pt>
                <c:pt idx="2381">
                  <c:v>-5.1092499999999999E-8</c:v>
                </c:pt>
                <c:pt idx="2382">
                  <c:v>-5.1079999999999998E-8</c:v>
                </c:pt>
                <c:pt idx="2383">
                  <c:v>-5.1067499999999997E-8</c:v>
                </c:pt>
                <c:pt idx="2384">
                  <c:v>-5.1055000000000003E-8</c:v>
                </c:pt>
                <c:pt idx="2385">
                  <c:v>-5.1042500000000002E-8</c:v>
                </c:pt>
                <c:pt idx="2386">
                  <c:v>-5.1030000000000001E-8</c:v>
                </c:pt>
                <c:pt idx="2387">
                  <c:v>-5.10175E-8</c:v>
                </c:pt>
                <c:pt idx="2388">
                  <c:v>-5.1004999999999999E-8</c:v>
                </c:pt>
                <c:pt idx="2389">
                  <c:v>-5.0992499999999998E-8</c:v>
                </c:pt>
                <c:pt idx="2390">
                  <c:v>-5.0979999999999997E-8</c:v>
                </c:pt>
                <c:pt idx="2391">
                  <c:v>-5.0967500000000003E-8</c:v>
                </c:pt>
                <c:pt idx="2392">
                  <c:v>-5.0955000000000002E-8</c:v>
                </c:pt>
                <c:pt idx="2393">
                  <c:v>-5.0942500000000001E-8</c:v>
                </c:pt>
                <c:pt idx="2394">
                  <c:v>-5.093E-8</c:v>
                </c:pt>
                <c:pt idx="2395">
                  <c:v>-5.0917499999999999E-8</c:v>
                </c:pt>
                <c:pt idx="2396">
                  <c:v>-5.0904999999999998E-8</c:v>
                </c:pt>
                <c:pt idx="2397">
                  <c:v>-5.0892499999999997E-8</c:v>
                </c:pt>
                <c:pt idx="2398">
                  <c:v>-5.0880000000000003E-8</c:v>
                </c:pt>
                <c:pt idx="2399">
                  <c:v>-5.0867500000000002E-8</c:v>
                </c:pt>
                <c:pt idx="2400">
                  <c:v>-5.0855000000000001E-8</c:v>
                </c:pt>
                <c:pt idx="2401">
                  <c:v>-5.08425E-8</c:v>
                </c:pt>
                <c:pt idx="2402">
                  <c:v>-5.0829999999999999E-8</c:v>
                </c:pt>
                <c:pt idx="2403">
                  <c:v>-5.0817499999999998E-8</c:v>
                </c:pt>
                <c:pt idx="2404">
                  <c:v>-5.0804999999999997E-8</c:v>
                </c:pt>
                <c:pt idx="2405">
                  <c:v>-5.0792500000000003E-8</c:v>
                </c:pt>
                <c:pt idx="2406">
                  <c:v>-5.0780000000000002E-8</c:v>
                </c:pt>
                <c:pt idx="2407">
                  <c:v>-5.0767500000000001E-8</c:v>
                </c:pt>
                <c:pt idx="2408">
                  <c:v>-5.0755E-8</c:v>
                </c:pt>
                <c:pt idx="2409">
                  <c:v>-5.0742499999999999E-8</c:v>
                </c:pt>
                <c:pt idx="2410">
                  <c:v>-5.0729999999999998E-8</c:v>
                </c:pt>
                <c:pt idx="2411">
                  <c:v>-5.0717499999999997E-8</c:v>
                </c:pt>
                <c:pt idx="2412">
                  <c:v>-5.0705000000000003E-8</c:v>
                </c:pt>
                <c:pt idx="2413">
                  <c:v>-5.0692500000000002E-8</c:v>
                </c:pt>
                <c:pt idx="2414">
                  <c:v>-5.0680000000000001E-8</c:v>
                </c:pt>
                <c:pt idx="2415">
                  <c:v>-5.06675E-8</c:v>
                </c:pt>
                <c:pt idx="2416">
                  <c:v>-5.0654999999999999E-8</c:v>
                </c:pt>
                <c:pt idx="2417">
                  <c:v>-5.0642499999999998E-8</c:v>
                </c:pt>
                <c:pt idx="2418">
                  <c:v>-5.0629999999999997E-8</c:v>
                </c:pt>
                <c:pt idx="2419">
                  <c:v>-5.0617500000000003E-8</c:v>
                </c:pt>
                <c:pt idx="2420">
                  <c:v>-5.0605000000000002E-8</c:v>
                </c:pt>
                <c:pt idx="2421">
                  <c:v>-5.0592500000000001E-8</c:v>
                </c:pt>
                <c:pt idx="2422">
                  <c:v>-5.058E-8</c:v>
                </c:pt>
                <c:pt idx="2423">
                  <c:v>-5.0567499999999999E-8</c:v>
                </c:pt>
                <c:pt idx="2424">
                  <c:v>-5.0554999999999998E-8</c:v>
                </c:pt>
                <c:pt idx="2425">
                  <c:v>-5.0542499999999997E-8</c:v>
                </c:pt>
                <c:pt idx="2426">
                  <c:v>-5.0530000000000003E-8</c:v>
                </c:pt>
                <c:pt idx="2427">
                  <c:v>-5.0517500000000002E-8</c:v>
                </c:pt>
                <c:pt idx="2428">
                  <c:v>-5.0505000000000001E-8</c:v>
                </c:pt>
                <c:pt idx="2429">
                  <c:v>-5.04925E-8</c:v>
                </c:pt>
                <c:pt idx="2430">
                  <c:v>-5.0479999999999999E-8</c:v>
                </c:pt>
                <c:pt idx="2431">
                  <c:v>-5.0467499999999998E-8</c:v>
                </c:pt>
                <c:pt idx="2432">
                  <c:v>-5.0454999999999998E-8</c:v>
                </c:pt>
                <c:pt idx="2433">
                  <c:v>-5.0442500000000003E-8</c:v>
                </c:pt>
                <c:pt idx="2434">
                  <c:v>-5.0430000000000002E-8</c:v>
                </c:pt>
                <c:pt idx="2435">
                  <c:v>-5.0417500000000001E-8</c:v>
                </c:pt>
                <c:pt idx="2436">
                  <c:v>-5.0405E-8</c:v>
                </c:pt>
                <c:pt idx="2437">
                  <c:v>-5.0392499999999999E-8</c:v>
                </c:pt>
                <c:pt idx="2438">
                  <c:v>-5.0379999999999998E-8</c:v>
                </c:pt>
                <c:pt idx="2439">
                  <c:v>-5.0367499999999998E-8</c:v>
                </c:pt>
                <c:pt idx="2440">
                  <c:v>-5.0355000000000003E-8</c:v>
                </c:pt>
                <c:pt idx="2441">
                  <c:v>-5.0342500000000002E-8</c:v>
                </c:pt>
                <c:pt idx="2442">
                  <c:v>-5.0330000000000001E-8</c:v>
                </c:pt>
                <c:pt idx="2443">
                  <c:v>-5.03175E-8</c:v>
                </c:pt>
                <c:pt idx="2444">
                  <c:v>-5.0304999999999999E-8</c:v>
                </c:pt>
                <c:pt idx="2445">
                  <c:v>-5.0292499999999999E-8</c:v>
                </c:pt>
                <c:pt idx="2446">
                  <c:v>-5.0279999999999998E-8</c:v>
                </c:pt>
                <c:pt idx="2447">
                  <c:v>-5.0267500000000003E-8</c:v>
                </c:pt>
                <c:pt idx="2448">
                  <c:v>-5.0255000000000002E-8</c:v>
                </c:pt>
                <c:pt idx="2449">
                  <c:v>-5.0242500000000001E-8</c:v>
                </c:pt>
                <c:pt idx="2450">
                  <c:v>-5.023E-8</c:v>
                </c:pt>
                <c:pt idx="2451">
                  <c:v>-5.02175E-8</c:v>
                </c:pt>
                <c:pt idx="2452">
                  <c:v>-5.0204999999999999E-8</c:v>
                </c:pt>
                <c:pt idx="2453">
                  <c:v>-5.0192499999999998E-8</c:v>
                </c:pt>
                <c:pt idx="2454">
                  <c:v>-5.0179999999999997E-8</c:v>
                </c:pt>
                <c:pt idx="2455">
                  <c:v>-5.0167500000000002E-8</c:v>
                </c:pt>
                <c:pt idx="2456">
                  <c:v>-5.0155000000000001E-8</c:v>
                </c:pt>
                <c:pt idx="2457">
                  <c:v>-5.0142500000000001E-8</c:v>
                </c:pt>
                <c:pt idx="2458">
                  <c:v>-5.013E-8</c:v>
                </c:pt>
                <c:pt idx="2459">
                  <c:v>-5.0117499999999999E-8</c:v>
                </c:pt>
                <c:pt idx="2460">
                  <c:v>-5.0104999999999998E-8</c:v>
                </c:pt>
                <c:pt idx="2461">
                  <c:v>-5.0092499999999997E-8</c:v>
                </c:pt>
                <c:pt idx="2462">
                  <c:v>-5.0080000000000002E-8</c:v>
                </c:pt>
                <c:pt idx="2463">
                  <c:v>-5.0067500000000001E-8</c:v>
                </c:pt>
                <c:pt idx="2464">
                  <c:v>-5.0055000000000001E-8</c:v>
                </c:pt>
                <c:pt idx="2465">
                  <c:v>-5.00425E-8</c:v>
                </c:pt>
                <c:pt idx="2466">
                  <c:v>-5.0029999999999999E-8</c:v>
                </c:pt>
                <c:pt idx="2467">
                  <c:v>-5.0017499999999998E-8</c:v>
                </c:pt>
                <c:pt idx="2468">
                  <c:v>-5.0004999999999997E-8</c:v>
                </c:pt>
                <c:pt idx="2469">
                  <c:v>-4.9992500000000002E-8</c:v>
                </c:pt>
                <c:pt idx="2470">
                  <c:v>-4.9980000000000002E-8</c:v>
                </c:pt>
                <c:pt idx="2471">
                  <c:v>-4.9967500000000001E-8</c:v>
                </c:pt>
                <c:pt idx="2472">
                  <c:v>-4.9955E-8</c:v>
                </c:pt>
                <c:pt idx="2473">
                  <c:v>-4.9942499999999999E-8</c:v>
                </c:pt>
                <c:pt idx="2474">
                  <c:v>-4.9929999999999998E-8</c:v>
                </c:pt>
                <c:pt idx="2475">
                  <c:v>-4.9917499999999997E-8</c:v>
                </c:pt>
                <c:pt idx="2476">
                  <c:v>-4.9905000000000003E-8</c:v>
                </c:pt>
                <c:pt idx="2477">
                  <c:v>-4.9892500000000002E-8</c:v>
                </c:pt>
                <c:pt idx="2478">
                  <c:v>-4.9880000000000001E-8</c:v>
                </c:pt>
                <c:pt idx="2479">
                  <c:v>-4.98675E-8</c:v>
                </c:pt>
                <c:pt idx="2480">
                  <c:v>-4.9854999999999999E-8</c:v>
                </c:pt>
                <c:pt idx="2481">
                  <c:v>-4.9842499999999998E-8</c:v>
                </c:pt>
                <c:pt idx="2482">
                  <c:v>-4.9829999999999997E-8</c:v>
                </c:pt>
                <c:pt idx="2483">
                  <c:v>-4.9817500000000003E-8</c:v>
                </c:pt>
                <c:pt idx="2484">
                  <c:v>-4.9805000000000002E-8</c:v>
                </c:pt>
                <c:pt idx="2485">
                  <c:v>-4.9792500000000001E-8</c:v>
                </c:pt>
                <c:pt idx="2486">
                  <c:v>-4.978E-8</c:v>
                </c:pt>
                <c:pt idx="2487">
                  <c:v>-4.9767499999999999E-8</c:v>
                </c:pt>
                <c:pt idx="2488">
                  <c:v>-4.9754999999999998E-8</c:v>
                </c:pt>
                <c:pt idx="2489">
                  <c:v>-4.9742499999999997E-8</c:v>
                </c:pt>
                <c:pt idx="2490">
                  <c:v>-4.9730000000000003E-8</c:v>
                </c:pt>
                <c:pt idx="2491">
                  <c:v>-4.9717500000000002E-8</c:v>
                </c:pt>
                <c:pt idx="2492">
                  <c:v>-4.9705000000000001E-8</c:v>
                </c:pt>
                <c:pt idx="2493">
                  <c:v>-4.96925E-8</c:v>
                </c:pt>
                <c:pt idx="2494">
                  <c:v>-4.9679999999999999E-8</c:v>
                </c:pt>
                <c:pt idx="2495">
                  <c:v>-4.9667499999999998E-8</c:v>
                </c:pt>
                <c:pt idx="2496">
                  <c:v>-4.9654999999999997E-8</c:v>
                </c:pt>
                <c:pt idx="2497">
                  <c:v>-4.9642500000000003E-8</c:v>
                </c:pt>
                <c:pt idx="2498">
                  <c:v>-4.9630000000000002E-8</c:v>
                </c:pt>
                <c:pt idx="2499">
                  <c:v>-4.9617500000000001E-8</c:v>
                </c:pt>
                <c:pt idx="2500">
                  <c:v>-4.9605E-8</c:v>
                </c:pt>
                <c:pt idx="2501">
                  <c:v>-4.9592499999999999E-8</c:v>
                </c:pt>
                <c:pt idx="2502">
                  <c:v>-4.9579999999999998E-8</c:v>
                </c:pt>
                <c:pt idx="2503">
                  <c:v>-4.9567499999999997E-8</c:v>
                </c:pt>
                <c:pt idx="2504">
                  <c:v>-4.9555000000000003E-8</c:v>
                </c:pt>
                <c:pt idx="2505">
                  <c:v>-4.9542500000000002E-8</c:v>
                </c:pt>
                <c:pt idx="2506">
                  <c:v>-4.9530000000000001E-8</c:v>
                </c:pt>
                <c:pt idx="2507">
                  <c:v>-4.95175E-8</c:v>
                </c:pt>
                <c:pt idx="2508">
                  <c:v>-4.9504999999999999E-8</c:v>
                </c:pt>
                <c:pt idx="2509">
                  <c:v>-4.9492499999999998E-8</c:v>
                </c:pt>
                <c:pt idx="2510">
                  <c:v>-4.9479999999999997E-8</c:v>
                </c:pt>
                <c:pt idx="2511">
                  <c:v>-4.9467500000000003E-8</c:v>
                </c:pt>
                <c:pt idx="2512">
                  <c:v>-4.9455000000000002E-8</c:v>
                </c:pt>
                <c:pt idx="2513">
                  <c:v>-4.9442500000000001E-8</c:v>
                </c:pt>
                <c:pt idx="2514">
                  <c:v>-4.943E-8</c:v>
                </c:pt>
                <c:pt idx="2515">
                  <c:v>-4.9417499999999999E-8</c:v>
                </c:pt>
                <c:pt idx="2516">
                  <c:v>-4.9404999999999998E-8</c:v>
                </c:pt>
                <c:pt idx="2517">
                  <c:v>-4.9392499999999997E-8</c:v>
                </c:pt>
                <c:pt idx="2518">
                  <c:v>-4.9380000000000003E-8</c:v>
                </c:pt>
                <c:pt idx="2519">
                  <c:v>-4.9367500000000002E-8</c:v>
                </c:pt>
                <c:pt idx="2520">
                  <c:v>-4.9355000000000001E-8</c:v>
                </c:pt>
                <c:pt idx="2521">
                  <c:v>-4.93425E-8</c:v>
                </c:pt>
                <c:pt idx="2522">
                  <c:v>-4.9329999999999999E-8</c:v>
                </c:pt>
                <c:pt idx="2523">
                  <c:v>-4.9317499999999998E-8</c:v>
                </c:pt>
                <c:pt idx="2524">
                  <c:v>-4.9304999999999997E-8</c:v>
                </c:pt>
                <c:pt idx="2525">
                  <c:v>-4.9292500000000003E-8</c:v>
                </c:pt>
                <c:pt idx="2526">
                  <c:v>-4.9280000000000002E-8</c:v>
                </c:pt>
                <c:pt idx="2527">
                  <c:v>-4.9267500000000001E-8</c:v>
                </c:pt>
                <c:pt idx="2528">
                  <c:v>-4.9255E-8</c:v>
                </c:pt>
                <c:pt idx="2529">
                  <c:v>-4.9242499999999999E-8</c:v>
                </c:pt>
                <c:pt idx="2530">
                  <c:v>-4.9229999999999998E-8</c:v>
                </c:pt>
                <c:pt idx="2531">
                  <c:v>-4.9217499999999997E-8</c:v>
                </c:pt>
                <c:pt idx="2532">
                  <c:v>-4.9205000000000003E-8</c:v>
                </c:pt>
                <c:pt idx="2533">
                  <c:v>-4.9192500000000002E-8</c:v>
                </c:pt>
                <c:pt idx="2534">
                  <c:v>-4.9180000000000001E-8</c:v>
                </c:pt>
                <c:pt idx="2535">
                  <c:v>-4.91675E-8</c:v>
                </c:pt>
                <c:pt idx="2536">
                  <c:v>-4.9154999999999999E-8</c:v>
                </c:pt>
                <c:pt idx="2537">
                  <c:v>-4.9142499999999998E-8</c:v>
                </c:pt>
                <c:pt idx="2538">
                  <c:v>-4.9129999999999997E-8</c:v>
                </c:pt>
                <c:pt idx="2539">
                  <c:v>-4.9117500000000003E-8</c:v>
                </c:pt>
                <c:pt idx="2540">
                  <c:v>-4.9105000000000002E-8</c:v>
                </c:pt>
                <c:pt idx="2541">
                  <c:v>-4.9092500000000001E-8</c:v>
                </c:pt>
                <c:pt idx="2542">
                  <c:v>-4.908E-8</c:v>
                </c:pt>
                <c:pt idx="2543">
                  <c:v>-4.9067499999999999E-8</c:v>
                </c:pt>
                <c:pt idx="2544">
                  <c:v>-4.9054999999999998E-8</c:v>
                </c:pt>
                <c:pt idx="2545">
                  <c:v>-4.9042499999999997E-8</c:v>
                </c:pt>
                <c:pt idx="2546">
                  <c:v>-4.9030000000000003E-8</c:v>
                </c:pt>
                <c:pt idx="2547">
                  <c:v>-4.9017500000000002E-8</c:v>
                </c:pt>
                <c:pt idx="2548">
                  <c:v>-4.9005000000000001E-8</c:v>
                </c:pt>
                <c:pt idx="2549">
                  <c:v>-4.89925E-8</c:v>
                </c:pt>
                <c:pt idx="2550">
                  <c:v>-4.8979999999999999E-8</c:v>
                </c:pt>
                <c:pt idx="2551">
                  <c:v>-4.8967499999999998E-8</c:v>
                </c:pt>
                <c:pt idx="2552">
                  <c:v>-4.8954999999999997E-8</c:v>
                </c:pt>
                <c:pt idx="2553">
                  <c:v>-4.8942500000000003E-8</c:v>
                </c:pt>
                <c:pt idx="2554">
                  <c:v>-4.8930000000000002E-8</c:v>
                </c:pt>
                <c:pt idx="2555">
                  <c:v>-4.8917500000000001E-8</c:v>
                </c:pt>
                <c:pt idx="2556">
                  <c:v>-4.8905E-8</c:v>
                </c:pt>
                <c:pt idx="2557">
                  <c:v>-4.8892499999999999E-8</c:v>
                </c:pt>
                <c:pt idx="2558">
                  <c:v>-4.8879999999999998E-8</c:v>
                </c:pt>
                <c:pt idx="2559">
                  <c:v>-4.8867499999999997E-8</c:v>
                </c:pt>
                <c:pt idx="2560">
                  <c:v>-4.8855000000000003E-8</c:v>
                </c:pt>
                <c:pt idx="2561">
                  <c:v>-4.8842500000000002E-8</c:v>
                </c:pt>
                <c:pt idx="2562">
                  <c:v>-4.8830000000000001E-8</c:v>
                </c:pt>
                <c:pt idx="2563">
                  <c:v>-4.88175E-8</c:v>
                </c:pt>
                <c:pt idx="2564">
                  <c:v>-4.8804999999999999E-8</c:v>
                </c:pt>
                <c:pt idx="2565">
                  <c:v>-4.8792499999999998E-8</c:v>
                </c:pt>
                <c:pt idx="2566">
                  <c:v>-4.8779999999999997E-8</c:v>
                </c:pt>
                <c:pt idx="2567">
                  <c:v>-4.8767500000000003E-8</c:v>
                </c:pt>
                <c:pt idx="2568">
                  <c:v>-4.8755000000000002E-8</c:v>
                </c:pt>
                <c:pt idx="2569">
                  <c:v>-4.8742500000000001E-8</c:v>
                </c:pt>
                <c:pt idx="2570">
                  <c:v>-4.873E-8</c:v>
                </c:pt>
                <c:pt idx="2571">
                  <c:v>-4.8717499999999999E-8</c:v>
                </c:pt>
                <c:pt idx="2572">
                  <c:v>-4.8704999999999998E-8</c:v>
                </c:pt>
                <c:pt idx="2573">
                  <c:v>-4.8692499999999997E-8</c:v>
                </c:pt>
                <c:pt idx="2574">
                  <c:v>-4.8680000000000003E-8</c:v>
                </c:pt>
                <c:pt idx="2575">
                  <c:v>-4.8667500000000002E-8</c:v>
                </c:pt>
                <c:pt idx="2576">
                  <c:v>-4.8655000000000001E-8</c:v>
                </c:pt>
                <c:pt idx="2577">
                  <c:v>-4.86425E-8</c:v>
                </c:pt>
                <c:pt idx="2578">
                  <c:v>-4.8629999999999999E-8</c:v>
                </c:pt>
                <c:pt idx="2579">
                  <c:v>-4.8617499999999998E-8</c:v>
                </c:pt>
                <c:pt idx="2580">
                  <c:v>-4.8604999999999997E-8</c:v>
                </c:pt>
                <c:pt idx="2581">
                  <c:v>-4.8592500000000003E-8</c:v>
                </c:pt>
                <c:pt idx="2582">
                  <c:v>-4.8580000000000002E-8</c:v>
                </c:pt>
                <c:pt idx="2583">
                  <c:v>-4.8567500000000001E-8</c:v>
                </c:pt>
                <c:pt idx="2584">
                  <c:v>-4.8555E-8</c:v>
                </c:pt>
                <c:pt idx="2585">
                  <c:v>-4.8542499999999999E-8</c:v>
                </c:pt>
                <c:pt idx="2586">
                  <c:v>-4.8529999999999998E-8</c:v>
                </c:pt>
                <c:pt idx="2587">
                  <c:v>-4.8517499999999998E-8</c:v>
                </c:pt>
                <c:pt idx="2588">
                  <c:v>-4.8505000000000003E-8</c:v>
                </c:pt>
                <c:pt idx="2589">
                  <c:v>-4.8492500000000002E-8</c:v>
                </c:pt>
                <c:pt idx="2590">
                  <c:v>-4.8480000000000001E-8</c:v>
                </c:pt>
                <c:pt idx="2591">
                  <c:v>-4.84675E-8</c:v>
                </c:pt>
                <c:pt idx="2592">
                  <c:v>-4.8454999999999999E-8</c:v>
                </c:pt>
                <c:pt idx="2593">
                  <c:v>-4.8442499999999999E-8</c:v>
                </c:pt>
                <c:pt idx="2594">
                  <c:v>-4.8429999999999998E-8</c:v>
                </c:pt>
                <c:pt idx="2595">
                  <c:v>-4.8417500000000003E-8</c:v>
                </c:pt>
                <c:pt idx="2596">
                  <c:v>-4.8405000000000002E-8</c:v>
                </c:pt>
                <c:pt idx="2597">
                  <c:v>-4.8392500000000001E-8</c:v>
                </c:pt>
                <c:pt idx="2598">
                  <c:v>-4.838E-8</c:v>
                </c:pt>
                <c:pt idx="2599">
                  <c:v>-4.8367499999999999E-8</c:v>
                </c:pt>
                <c:pt idx="2600">
                  <c:v>-4.8354999999999999E-8</c:v>
                </c:pt>
                <c:pt idx="2601">
                  <c:v>-4.8342499999999998E-8</c:v>
                </c:pt>
                <c:pt idx="2602">
                  <c:v>-4.8330000000000003E-8</c:v>
                </c:pt>
                <c:pt idx="2603">
                  <c:v>-4.8317500000000002E-8</c:v>
                </c:pt>
                <c:pt idx="2604">
                  <c:v>-4.8305000000000001E-8</c:v>
                </c:pt>
                <c:pt idx="2605">
                  <c:v>-4.82925E-8</c:v>
                </c:pt>
                <c:pt idx="2606">
                  <c:v>-4.828E-8</c:v>
                </c:pt>
                <c:pt idx="2607">
                  <c:v>-4.8267499999999999E-8</c:v>
                </c:pt>
                <c:pt idx="2608">
                  <c:v>-4.8254999999999998E-8</c:v>
                </c:pt>
                <c:pt idx="2609">
                  <c:v>-4.8242499999999997E-8</c:v>
                </c:pt>
                <c:pt idx="2610">
                  <c:v>-4.8230000000000002E-8</c:v>
                </c:pt>
                <c:pt idx="2611">
                  <c:v>-4.8217500000000001E-8</c:v>
                </c:pt>
                <c:pt idx="2612">
                  <c:v>-4.8205000000000001E-8</c:v>
                </c:pt>
                <c:pt idx="2613">
                  <c:v>-4.81925E-8</c:v>
                </c:pt>
                <c:pt idx="2614">
                  <c:v>-4.8179999999999999E-8</c:v>
                </c:pt>
                <c:pt idx="2615">
                  <c:v>-4.8167499999999998E-8</c:v>
                </c:pt>
                <c:pt idx="2616">
                  <c:v>-4.8154999999999997E-8</c:v>
                </c:pt>
                <c:pt idx="2617">
                  <c:v>-4.8142500000000002E-8</c:v>
                </c:pt>
                <c:pt idx="2618">
                  <c:v>-4.8130000000000002E-8</c:v>
                </c:pt>
                <c:pt idx="2619">
                  <c:v>-4.8117500000000001E-8</c:v>
                </c:pt>
                <c:pt idx="2620">
                  <c:v>-4.8105E-8</c:v>
                </c:pt>
                <c:pt idx="2621">
                  <c:v>-4.8092499999999999E-8</c:v>
                </c:pt>
                <c:pt idx="2622">
                  <c:v>-4.8079999999999998E-8</c:v>
                </c:pt>
                <c:pt idx="2623">
                  <c:v>-4.8067499999999997E-8</c:v>
                </c:pt>
                <c:pt idx="2624">
                  <c:v>-4.8055000000000002E-8</c:v>
                </c:pt>
                <c:pt idx="2625">
                  <c:v>-4.8042500000000002E-8</c:v>
                </c:pt>
                <c:pt idx="2626">
                  <c:v>-4.8030000000000001E-8</c:v>
                </c:pt>
                <c:pt idx="2627">
                  <c:v>-4.80175E-8</c:v>
                </c:pt>
                <c:pt idx="2628">
                  <c:v>-4.8004999999999999E-8</c:v>
                </c:pt>
                <c:pt idx="2629">
                  <c:v>-4.7992499999999998E-8</c:v>
                </c:pt>
                <c:pt idx="2630">
                  <c:v>-4.7979999999999997E-8</c:v>
                </c:pt>
                <c:pt idx="2631">
                  <c:v>-4.7967500000000003E-8</c:v>
                </c:pt>
                <c:pt idx="2632">
                  <c:v>-4.7955000000000002E-8</c:v>
                </c:pt>
                <c:pt idx="2633">
                  <c:v>-4.7942500000000001E-8</c:v>
                </c:pt>
                <c:pt idx="2634">
                  <c:v>-4.793E-8</c:v>
                </c:pt>
                <c:pt idx="2635">
                  <c:v>-4.7917499999999999E-8</c:v>
                </c:pt>
                <c:pt idx="2636">
                  <c:v>-4.7904999999999998E-8</c:v>
                </c:pt>
                <c:pt idx="2637">
                  <c:v>-4.7892499999999997E-8</c:v>
                </c:pt>
                <c:pt idx="2638">
                  <c:v>-4.7880000000000003E-8</c:v>
                </c:pt>
                <c:pt idx="2639">
                  <c:v>-4.7867500000000002E-8</c:v>
                </c:pt>
                <c:pt idx="2640">
                  <c:v>-4.7855000000000001E-8</c:v>
                </c:pt>
                <c:pt idx="2641">
                  <c:v>-4.78425E-8</c:v>
                </c:pt>
                <c:pt idx="2642">
                  <c:v>-4.7829999999999999E-8</c:v>
                </c:pt>
                <c:pt idx="2643">
                  <c:v>-4.7817499999999998E-8</c:v>
                </c:pt>
                <c:pt idx="2644">
                  <c:v>-4.7804999999999997E-8</c:v>
                </c:pt>
                <c:pt idx="2645">
                  <c:v>-4.7792500000000003E-8</c:v>
                </c:pt>
                <c:pt idx="2646">
                  <c:v>-4.7780000000000002E-8</c:v>
                </c:pt>
                <c:pt idx="2647">
                  <c:v>-4.7767500000000001E-8</c:v>
                </c:pt>
                <c:pt idx="2648">
                  <c:v>-4.7755E-8</c:v>
                </c:pt>
                <c:pt idx="2649">
                  <c:v>-4.7742499999999999E-8</c:v>
                </c:pt>
                <c:pt idx="2650">
                  <c:v>-4.7729999999999998E-8</c:v>
                </c:pt>
                <c:pt idx="2651">
                  <c:v>-4.7717499999999997E-8</c:v>
                </c:pt>
                <c:pt idx="2652">
                  <c:v>-4.7705000000000003E-8</c:v>
                </c:pt>
                <c:pt idx="2653">
                  <c:v>-4.7692500000000002E-8</c:v>
                </c:pt>
                <c:pt idx="2654">
                  <c:v>-4.7680000000000001E-8</c:v>
                </c:pt>
                <c:pt idx="2655">
                  <c:v>-4.76675E-8</c:v>
                </c:pt>
                <c:pt idx="2656">
                  <c:v>-4.7654999999999999E-8</c:v>
                </c:pt>
                <c:pt idx="2657">
                  <c:v>-4.7642499999999998E-8</c:v>
                </c:pt>
                <c:pt idx="2658">
                  <c:v>-4.7629999999999997E-8</c:v>
                </c:pt>
                <c:pt idx="2659">
                  <c:v>-4.7617500000000003E-8</c:v>
                </c:pt>
                <c:pt idx="2660">
                  <c:v>-4.7605000000000002E-8</c:v>
                </c:pt>
                <c:pt idx="2661">
                  <c:v>-4.7592500000000001E-8</c:v>
                </c:pt>
                <c:pt idx="2662">
                  <c:v>-4.758E-8</c:v>
                </c:pt>
                <c:pt idx="2663">
                  <c:v>-4.7567499999999999E-8</c:v>
                </c:pt>
                <c:pt idx="2664">
                  <c:v>-4.7554999999999998E-8</c:v>
                </c:pt>
                <c:pt idx="2665">
                  <c:v>-4.7542499999999997E-8</c:v>
                </c:pt>
                <c:pt idx="2666">
                  <c:v>-4.7530000000000003E-8</c:v>
                </c:pt>
                <c:pt idx="2667">
                  <c:v>-4.7517500000000002E-8</c:v>
                </c:pt>
                <c:pt idx="2668">
                  <c:v>-4.7505000000000001E-8</c:v>
                </c:pt>
                <c:pt idx="2669">
                  <c:v>-4.74925E-8</c:v>
                </c:pt>
                <c:pt idx="2670">
                  <c:v>-4.7479999999999999E-8</c:v>
                </c:pt>
                <c:pt idx="2671">
                  <c:v>-4.7467499999999998E-8</c:v>
                </c:pt>
                <c:pt idx="2672">
                  <c:v>-4.7454999999999997E-8</c:v>
                </c:pt>
                <c:pt idx="2673">
                  <c:v>-4.7442500000000003E-8</c:v>
                </c:pt>
                <c:pt idx="2674">
                  <c:v>-4.7430000000000002E-8</c:v>
                </c:pt>
                <c:pt idx="2675">
                  <c:v>-4.7417500000000001E-8</c:v>
                </c:pt>
                <c:pt idx="2676">
                  <c:v>-4.7405E-8</c:v>
                </c:pt>
                <c:pt idx="2677">
                  <c:v>-4.7392499999999999E-8</c:v>
                </c:pt>
                <c:pt idx="2678">
                  <c:v>-4.7379999999999998E-8</c:v>
                </c:pt>
                <c:pt idx="2679">
                  <c:v>-4.7367499999999997E-8</c:v>
                </c:pt>
                <c:pt idx="2680">
                  <c:v>-4.7355000000000003E-8</c:v>
                </c:pt>
                <c:pt idx="2681">
                  <c:v>-4.7342500000000002E-8</c:v>
                </c:pt>
                <c:pt idx="2682">
                  <c:v>-4.7330000000000001E-8</c:v>
                </c:pt>
                <c:pt idx="2683">
                  <c:v>-4.73175E-8</c:v>
                </c:pt>
                <c:pt idx="2684">
                  <c:v>-4.7304999999999999E-8</c:v>
                </c:pt>
                <c:pt idx="2685">
                  <c:v>-4.7292499999999998E-8</c:v>
                </c:pt>
                <c:pt idx="2686">
                  <c:v>-4.7279999999999997E-8</c:v>
                </c:pt>
                <c:pt idx="2687">
                  <c:v>-4.7267500000000003E-8</c:v>
                </c:pt>
                <c:pt idx="2688">
                  <c:v>-4.7255000000000002E-8</c:v>
                </c:pt>
                <c:pt idx="2689">
                  <c:v>-4.7242500000000001E-8</c:v>
                </c:pt>
                <c:pt idx="2690">
                  <c:v>-4.723E-8</c:v>
                </c:pt>
                <c:pt idx="2691">
                  <c:v>-4.7217499999999999E-8</c:v>
                </c:pt>
                <c:pt idx="2692">
                  <c:v>-4.7204999999999998E-8</c:v>
                </c:pt>
                <c:pt idx="2693">
                  <c:v>-4.7192499999999997E-8</c:v>
                </c:pt>
                <c:pt idx="2694">
                  <c:v>-4.7180000000000003E-8</c:v>
                </c:pt>
                <c:pt idx="2695">
                  <c:v>-4.7167500000000002E-8</c:v>
                </c:pt>
                <c:pt idx="2696">
                  <c:v>-4.7155000000000001E-8</c:v>
                </c:pt>
                <c:pt idx="2697">
                  <c:v>-4.71425E-8</c:v>
                </c:pt>
                <c:pt idx="2698">
                  <c:v>-4.7129999999999999E-8</c:v>
                </c:pt>
                <c:pt idx="2699">
                  <c:v>-4.7117499999999998E-8</c:v>
                </c:pt>
                <c:pt idx="2700">
                  <c:v>-4.7104999999999997E-8</c:v>
                </c:pt>
                <c:pt idx="2701">
                  <c:v>-4.7092500000000003E-8</c:v>
                </c:pt>
                <c:pt idx="2702">
                  <c:v>-4.7080000000000002E-8</c:v>
                </c:pt>
                <c:pt idx="2703">
                  <c:v>-4.7067500000000001E-8</c:v>
                </c:pt>
                <c:pt idx="2704">
                  <c:v>-4.7055E-8</c:v>
                </c:pt>
                <c:pt idx="2705">
                  <c:v>-4.7042499999999999E-8</c:v>
                </c:pt>
                <c:pt idx="2706">
                  <c:v>-4.7029999999999998E-8</c:v>
                </c:pt>
                <c:pt idx="2707">
                  <c:v>-4.7017499999999997E-8</c:v>
                </c:pt>
                <c:pt idx="2708">
                  <c:v>-4.7005000000000003E-8</c:v>
                </c:pt>
                <c:pt idx="2709">
                  <c:v>-4.6992500000000002E-8</c:v>
                </c:pt>
                <c:pt idx="2710">
                  <c:v>-4.6980000000000001E-8</c:v>
                </c:pt>
                <c:pt idx="2711">
                  <c:v>-4.69675E-8</c:v>
                </c:pt>
                <c:pt idx="2712">
                  <c:v>-4.6954999999999999E-8</c:v>
                </c:pt>
                <c:pt idx="2713">
                  <c:v>-4.6942499999999998E-8</c:v>
                </c:pt>
                <c:pt idx="2714">
                  <c:v>-4.6929999999999997E-8</c:v>
                </c:pt>
                <c:pt idx="2715">
                  <c:v>-4.6917500000000003E-8</c:v>
                </c:pt>
                <c:pt idx="2716">
                  <c:v>-4.6905000000000002E-8</c:v>
                </c:pt>
                <c:pt idx="2717">
                  <c:v>-4.6892500000000001E-8</c:v>
                </c:pt>
                <c:pt idx="2718">
                  <c:v>-4.688E-8</c:v>
                </c:pt>
                <c:pt idx="2719">
                  <c:v>-4.6867499999999999E-8</c:v>
                </c:pt>
                <c:pt idx="2720">
                  <c:v>-4.6854999999999998E-8</c:v>
                </c:pt>
                <c:pt idx="2721">
                  <c:v>-4.6842499999999997E-8</c:v>
                </c:pt>
                <c:pt idx="2722">
                  <c:v>-4.6830000000000003E-8</c:v>
                </c:pt>
                <c:pt idx="2723">
                  <c:v>-4.6817500000000002E-8</c:v>
                </c:pt>
                <c:pt idx="2724">
                  <c:v>-4.6805000000000001E-8</c:v>
                </c:pt>
                <c:pt idx="2725">
                  <c:v>-4.67925E-8</c:v>
                </c:pt>
                <c:pt idx="2726">
                  <c:v>-4.6779999999999999E-8</c:v>
                </c:pt>
                <c:pt idx="2727">
                  <c:v>-4.6767499999999998E-8</c:v>
                </c:pt>
                <c:pt idx="2728">
                  <c:v>-4.6754999999999997E-8</c:v>
                </c:pt>
                <c:pt idx="2729">
                  <c:v>-4.6742500000000003E-8</c:v>
                </c:pt>
                <c:pt idx="2730">
                  <c:v>-4.6730000000000002E-8</c:v>
                </c:pt>
                <c:pt idx="2731">
                  <c:v>-4.6717500000000001E-8</c:v>
                </c:pt>
                <c:pt idx="2732">
                  <c:v>-4.6705E-8</c:v>
                </c:pt>
                <c:pt idx="2733">
                  <c:v>-4.6692499999999999E-8</c:v>
                </c:pt>
                <c:pt idx="2734">
                  <c:v>-4.6679999999999998E-8</c:v>
                </c:pt>
                <c:pt idx="2735">
                  <c:v>-4.6667499999999998E-8</c:v>
                </c:pt>
                <c:pt idx="2736">
                  <c:v>-4.6655000000000003E-8</c:v>
                </c:pt>
                <c:pt idx="2737">
                  <c:v>-4.6642500000000002E-8</c:v>
                </c:pt>
                <c:pt idx="2738">
                  <c:v>-4.6630000000000001E-8</c:v>
                </c:pt>
                <c:pt idx="2739">
                  <c:v>-4.66175E-8</c:v>
                </c:pt>
                <c:pt idx="2740">
                  <c:v>-4.6604999999999999E-8</c:v>
                </c:pt>
                <c:pt idx="2741">
                  <c:v>-4.6592499999999998E-8</c:v>
                </c:pt>
                <c:pt idx="2742">
                  <c:v>-4.6579999999999998E-8</c:v>
                </c:pt>
                <c:pt idx="2743">
                  <c:v>-4.6567500000000003E-8</c:v>
                </c:pt>
                <c:pt idx="2744">
                  <c:v>-4.6555000000000002E-8</c:v>
                </c:pt>
                <c:pt idx="2745">
                  <c:v>-4.6542500000000001E-8</c:v>
                </c:pt>
                <c:pt idx="2746">
                  <c:v>-4.653E-8</c:v>
                </c:pt>
                <c:pt idx="2747">
                  <c:v>-4.6517499999999999E-8</c:v>
                </c:pt>
                <c:pt idx="2748">
                  <c:v>-4.6504999999999999E-8</c:v>
                </c:pt>
                <c:pt idx="2749">
                  <c:v>-4.6492499999999998E-8</c:v>
                </c:pt>
                <c:pt idx="2750">
                  <c:v>-4.6480000000000003E-8</c:v>
                </c:pt>
                <c:pt idx="2751">
                  <c:v>-4.6467500000000002E-8</c:v>
                </c:pt>
                <c:pt idx="2752">
                  <c:v>-4.6455000000000001E-8</c:v>
                </c:pt>
                <c:pt idx="2753">
                  <c:v>-4.64425E-8</c:v>
                </c:pt>
                <c:pt idx="2754">
                  <c:v>-4.643E-8</c:v>
                </c:pt>
                <c:pt idx="2755">
                  <c:v>-4.6417499999999999E-8</c:v>
                </c:pt>
                <c:pt idx="2756">
                  <c:v>-4.6404999999999998E-8</c:v>
                </c:pt>
                <c:pt idx="2757">
                  <c:v>-4.6392499999999997E-8</c:v>
                </c:pt>
                <c:pt idx="2758">
                  <c:v>-4.6380000000000002E-8</c:v>
                </c:pt>
                <c:pt idx="2759">
                  <c:v>-4.6367500000000001E-8</c:v>
                </c:pt>
                <c:pt idx="2760">
                  <c:v>-4.6355000000000001E-8</c:v>
                </c:pt>
                <c:pt idx="2761">
                  <c:v>-4.63425E-8</c:v>
                </c:pt>
                <c:pt idx="2762">
                  <c:v>-4.6329999999999999E-8</c:v>
                </c:pt>
                <c:pt idx="2763">
                  <c:v>-4.6317499999999998E-8</c:v>
                </c:pt>
                <c:pt idx="2764">
                  <c:v>-4.6304999999999997E-8</c:v>
                </c:pt>
                <c:pt idx="2765">
                  <c:v>-4.6292500000000002E-8</c:v>
                </c:pt>
                <c:pt idx="2766">
                  <c:v>-4.6280000000000001E-8</c:v>
                </c:pt>
                <c:pt idx="2767">
                  <c:v>-4.6267500000000001E-8</c:v>
                </c:pt>
                <c:pt idx="2768">
                  <c:v>-4.6255E-8</c:v>
                </c:pt>
                <c:pt idx="2769">
                  <c:v>-4.6242499999999999E-8</c:v>
                </c:pt>
                <c:pt idx="2770">
                  <c:v>-4.6229999999999998E-8</c:v>
                </c:pt>
                <c:pt idx="2771">
                  <c:v>-4.6217499999999997E-8</c:v>
                </c:pt>
                <c:pt idx="2772">
                  <c:v>-4.6205000000000002E-8</c:v>
                </c:pt>
                <c:pt idx="2773">
                  <c:v>-4.6192500000000002E-8</c:v>
                </c:pt>
                <c:pt idx="2774">
                  <c:v>-4.6180000000000001E-8</c:v>
                </c:pt>
                <c:pt idx="2775">
                  <c:v>-4.61675E-8</c:v>
                </c:pt>
                <c:pt idx="2776">
                  <c:v>-4.6154999999999999E-8</c:v>
                </c:pt>
                <c:pt idx="2777">
                  <c:v>-4.6142499999999998E-8</c:v>
                </c:pt>
                <c:pt idx="2778">
                  <c:v>-4.6129999999999997E-8</c:v>
                </c:pt>
                <c:pt idx="2779">
                  <c:v>-4.6117500000000003E-8</c:v>
                </c:pt>
                <c:pt idx="2780">
                  <c:v>-4.6105000000000002E-8</c:v>
                </c:pt>
                <c:pt idx="2781">
                  <c:v>-4.6092500000000001E-8</c:v>
                </c:pt>
                <c:pt idx="2782">
                  <c:v>-4.608E-8</c:v>
                </c:pt>
                <c:pt idx="2783">
                  <c:v>-4.6067499999999999E-8</c:v>
                </c:pt>
                <c:pt idx="2784">
                  <c:v>-4.6054999999999998E-8</c:v>
                </c:pt>
                <c:pt idx="2785">
                  <c:v>-4.6042499999999997E-8</c:v>
                </c:pt>
                <c:pt idx="2786">
                  <c:v>-4.6030000000000003E-8</c:v>
                </c:pt>
                <c:pt idx="2787">
                  <c:v>-4.6017500000000002E-8</c:v>
                </c:pt>
                <c:pt idx="2788">
                  <c:v>-4.6005000000000001E-8</c:v>
                </c:pt>
                <c:pt idx="2789">
                  <c:v>-4.59925E-8</c:v>
                </c:pt>
                <c:pt idx="2790">
                  <c:v>-4.5979999999999999E-8</c:v>
                </c:pt>
                <c:pt idx="2791">
                  <c:v>-4.5967499999999998E-8</c:v>
                </c:pt>
                <c:pt idx="2792">
                  <c:v>-4.5954999999999997E-8</c:v>
                </c:pt>
                <c:pt idx="2793">
                  <c:v>-4.5942500000000003E-8</c:v>
                </c:pt>
                <c:pt idx="2794">
                  <c:v>-4.5930000000000002E-8</c:v>
                </c:pt>
                <c:pt idx="2795">
                  <c:v>-4.5917500000000001E-8</c:v>
                </c:pt>
                <c:pt idx="2796">
                  <c:v>-4.5905E-8</c:v>
                </c:pt>
                <c:pt idx="2797">
                  <c:v>-4.5892499999999999E-8</c:v>
                </c:pt>
                <c:pt idx="2798">
                  <c:v>-4.5879999999999998E-8</c:v>
                </c:pt>
                <c:pt idx="2799">
                  <c:v>-4.5867499999999997E-8</c:v>
                </c:pt>
                <c:pt idx="2800">
                  <c:v>-4.5855000000000003E-8</c:v>
                </c:pt>
                <c:pt idx="2801">
                  <c:v>-4.5842500000000002E-8</c:v>
                </c:pt>
                <c:pt idx="2802">
                  <c:v>-4.5830000000000001E-8</c:v>
                </c:pt>
                <c:pt idx="2803">
                  <c:v>-4.58175E-8</c:v>
                </c:pt>
                <c:pt idx="2804">
                  <c:v>-4.5804999999999999E-8</c:v>
                </c:pt>
                <c:pt idx="2805">
                  <c:v>-4.5792499999999998E-8</c:v>
                </c:pt>
                <c:pt idx="2806">
                  <c:v>-4.5779999999999997E-8</c:v>
                </c:pt>
                <c:pt idx="2807">
                  <c:v>-4.5767500000000003E-8</c:v>
                </c:pt>
                <c:pt idx="2808">
                  <c:v>-4.5755000000000002E-8</c:v>
                </c:pt>
                <c:pt idx="2809">
                  <c:v>-4.5742500000000001E-8</c:v>
                </c:pt>
                <c:pt idx="2810">
                  <c:v>-4.573E-8</c:v>
                </c:pt>
                <c:pt idx="2811">
                  <c:v>-4.5717499999999999E-8</c:v>
                </c:pt>
                <c:pt idx="2812">
                  <c:v>-4.5704999999999998E-8</c:v>
                </c:pt>
                <c:pt idx="2813">
                  <c:v>-4.5692499999999997E-8</c:v>
                </c:pt>
                <c:pt idx="2814">
                  <c:v>-4.5680000000000003E-8</c:v>
                </c:pt>
                <c:pt idx="2815">
                  <c:v>-4.5667500000000002E-8</c:v>
                </c:pt>
                <c:pt idx="2816">
                  <c:v>-4.5655000000000001E-8</c:v>
                </c:pt>
                <c:pt idx="2817">
                  <c:v>-4.56425E-8</c:v>
                </c:pt>
                <c:pt idx="2818">
                  <c:v>-4.5629999999999999E-8</c:v>
                </c:pt>
                <c:pt idx="2819">
                  <c:v>-4.5617499999999998E-8</c:v>
                </c:pt>
                <c:pt idx="2820">
                  <c:v>-4.5604999999999997E-8</c:v>
                </c:pt>
                <c:pt idx="2821">
                  <c:v>-4.5592500000000003E-8</c:v>
                </c:pt>
                <c:pt idx="2822">
                  <c:v>-4.5580000000000002E-8</c:v>
                </c:pt>
                <c:pt idx="2823">
                  <c:v>-4.5567500000000001E-8</c:v>
                </c:pt>
                <c:pt idx="2824">
                  <c:v>-4.5555E-8</c:v>
                </c:pt>
                <c:pt idx="2825">
                  <c:v>-4.5542499999999999E-8</c:v>
                </c:pt>
                <c:pt idx="2826">
                  <c:v>-4.5529999999999998E-8</c:v>
                </c:pt>
                <c:pt idx="2827">
                  <c:v>-4.5517499999999997E-8</c:v>
                </c:pt>
                <c:pt idx="2828">
                  <c:v>-4.5505000000000003E-8</c:v>
                </c:pt>
                <c:pt idx="2829">
                  <c:v>-4.5492500000000002E-8</c:v>
                </c:pt>
                <c:pt idx="2830">
                  <c:v>-4.5480000000000001E-8</c:v>
                </c:pt>
                <c:pt idx="2831">
                  <c:v>-4.54675E-8</c:v>
                </c:pt>
                <c:pt idx="2832">
                  <c:v>-4.5454999999999999E-8</c:v>
                </c:pt>
                <c:pt idx="2833">
                  <c:v>-4.5442499999999998E-8</c:v>
                </c:pt>
                <c:pt idx="2834">
                  <c:v>-4.5429999999999997E-8</c:v>
                </c:pt>
                <c:pt idx="2835">
                  <c:v>-4.5417500000000003E-8</c:v>
                </c:pt>
                <c:pt idx="2836">
                  <c:v>-4.5405000000000002E-8</c:v>
                </c:pt>
                <c:pt idx="2837">
                  <c:v>-4.5392500000000001E-8</c:v>
                </c:pt>
                <c:pt idx="2838">
                  <c:v>-4.538E-8</c:v>
                </c:pt>
                <c:pt idx="2839">
                  <c:v>-4.5367499999999999E-8</c:v>
                </c:pt>
                <c:pt idx="2840">
                  <c:v>-4.5354999999999998E-8</c:v>
                </c:pt>
                <c:pt idx="2841">
                  <c:v>-4.5342499999999997E-8</c:v>
                </c:pt>
                <c:pt idx="2842">
                  <c:v>-4.5330000000000003E-8</c:v>
                </c:pt>
                <c:pt idx="2843">
                  <c:v>-4.5317500000000002E-8</c:v>
                </c:pt>
                <c:pt idx="2844">
                  <c:v>-4.5305000000000001E-8</c:v>
                </c:pt>
                <c:pt idx="2845">
                  <c:v>-4.52925E-8</c:v>
                </c:pt>
                <c:pt idx="2846">
                  <c:v>-4.5279999999999999E-8</c:v>
                </c:pt>
                <c:pt idx="2847">
                  <c:v>-4.5267499999999998E-8</c:v>
                </c:pt>
                <c:pt idx="2848">
                  <c:v>-4.5254999999999997E-8</c:v>
                </c:pt>
                <c:pt idx="2849">
                  <c:v>-4.5242500000000003E-8</c:v>
                </c:pt>
                <c:pt idx="2850">
                  <c:v>-4.5230000000000002E-8</c:v>
                </c:pt>
                <c:pt idx="2851">
                  <c:v>-4.5217500000000001E-8</c:v>
                </c:pt>
                <c:pt idx="2852">
                  <c:v>-4.5205E-8</c:v>
                </c:pt>
                <c:pt idx="2853">
                  <c:v>-4.5192499999999999E-8</c:v>
                </c:pt>
                <c:pt idx="2854">
                  <c:v>-4.5179999999999998E-8</c:v>
                </c:pt>
                <c:pt idx="2855">
                  <c:v>-4.5167499999999997E-8</c:v>
                </c:pt>
                <c:pt idx="2856">
                  <c:v>-4.5155000000000003E-8</c:v>
                </c:pt>
                <c:pt idx="2857">
                  <c:v>-4.5142500000000002E-8</c:v>
                </c:pt>
                <c:pt idx="2858">
                  <c:v>-4.5130000000000001E-8</c:v>
                </c:pt>
                <c:pt idx="2859">
                  <c:v>-4.51175E-8</c:v>
                </c:pt>
                <c:pt idx="2860">
                  <c:v>-4.5104999999999999E-8</c:v>
                </c:pt>
                <c:pt idx="2861">
                  <c:v>-4.5092499999999998E-8</c:v>
                </c:pt>
                <c:pt idx="2862">
                  <c:v>-4.5079999999999997E-8</c:v>
                </c:pt>
                <c:pt idx="2863">
                  <c:v>-4.5067500000000003E-8</c:v>
                </c:pt>
                <c:pt idx="2864">
                  <c:v>-4.5055000000000002E-8</c:v>
                </c:pt>
                <c:pt idx="2865">
                  <c:v>-4.5042500000000001E-8</c:v>
                </c:pt>
                <c:pt idx="2866">
                  <c:v>-4.503E-8</c:v>
                </c:pt>
                <c:pt idx="2867">
                  <c:v>-4.5017499999999999E-8</c:v>
                </c:pt>
                <c:pt idx="2868">
                  <c:v>-4.5004999999999998E-8</c:v>
                </c:pt>
                <c:pt idx="2869">
                  <c:v>-4.4992499999999997E-8</c:v>
                </c:pt>
                <c:pt idx="2870">
                  <c:v>-4.4980000000000003E-8</c:v>
                </c:pt>
                <c:pt idx="2871">
                  <c:v>-4.4967500000000002E-8</c:v>
                </c:pt>
                <c:pt idx="2872">
                  <c:v>-4.4955000000000001E-8</c:v>
                </c:pt>
                <c:pt idx="2873">
                  <c:v>-4.49425E-8</c:v>
                </c:pt>
                <c:pt idx="2874">
                  <c:v>-4.4929999999999999E-8</c:v>
                </c:pt>
                <c:pt idx="2875">
                  <c:v>-4.4917499999999998E-8</c:v>
                </c:pt>
                <c:pt idx="2876">
                  <c:v>-4.4904999999999997E-8</c:v>
                </c:pt>
                <c:pt idx="2877">
                  <c:v>-4.4892500000000003E-8</c:v>
                </c:pt>
                <c:pt idx="2878">
                  <c:v>-4.4880000000000002E-8</c:v>
                </c:pt>
                <c:pt idx="2879">
                  <c:v>-4.4867500000000001E-8</c:v>
                </c:pt>
                <c:pt idx="2880">
                  <c:v>-4.4855E-8</c:v>
                </c:pt>
                <c:pt idx="2881">
                  <c:v>-4.4842499999999999E-8</c:v>
                </c:pt>
                <c:pt idx="2882">
                  <c:v>-4.4829999999999998E-8</c:v>
                </c:pt>
                <c:pt idx="2883">
                  <c:v>-4.4817499999999997E-8</c:v>
                </c:pt>
                <c:pt idx="2884">
                  <c:v>-4.4805000000000003E-8</c:v>
                </c:pt>
                <c:pt idx="2885">
                  <c:v>-4.4792500000000002E-8</c:v>
                </c:pt>
                <c:pt idx="2886">
                  <c:v>-4.4780000000000001E-8</c:v>
                </c:pt>
                <c:pt idx="2887">
                  <c:v>-4.47675E-8</c:v>
                </c:pt>
                <c:pt idx="2888">
                  <c:v>-4.4754999999999999E-8</c:v>
                </c:pt>
                <c:pt idx="2889">
                  <c:v>-4.4742499999999998E-8</c:v>
                </c:pt>
                <c:pt idx="2890">
                  <c:v>-4.4729999999999998E-8</c:v>
                </c:pt>
                <c:pt idx="2891">
                  <c:v>-4.4717500000000003E-8</c:v>
                </c:pt>
                <c:pt idx="2892">
                  <c:v>-4.4705000000000002E-8</c:v>
                </c:pt>
                <c:pt idx="2893">
                  <c:v>-4.4692500000000001E-8</c:v>
                </c:pt>
                <c:pt idx="2894">
                  <c:v>-4.468E-8</c:v>
                </c:pt>
                <c:pt idx="2895">
                  <c:v>-4.4667499999999999E-8</c:v>
                </c:pt>
                <c:pt idx="2896">
                  <c:v>-4.4654999999999999E-8</c:v>
                </c:pt>
                <c:pt idx="2897">
                  <c:v>-4.4642499999999998E-8</c:v>
                </c:pt>
                <c:pt idx="2898">
                  <c:v>-4.4630000000000003E-8</c:v>
                </c:pt>
                <c:pt idx="2899">
                  <c:v>-4.4617500000000002E-8</c:v>
                </c:pt>
                <c:pt idx="2900">
                  <c:v>-4.4605000000000001E-8</c:v>
                </c:pt>
                <c:pt idx="2901">
                  <c:v>-4.45925E-8</c:v>
                </c:pt>
                <c:pt idx="2902">
                  <c:v>-4.4579999999999999E-8</c:v>
                </c:pt>
                <c:pt idx="2903">
                  <c:v>-4.4567499999999999E-8</c:v>
                </c:pt>
                <c:pt idx="2904">
                  <c:v>-4.4554999999999998E-8</c:v>
                </c:pt>
                <c:pt idx="2905">
                  <c:v>-4.4542500000000003E-8</c:v>
                </c:pt>
                <c:pt idx="2906">
                  <c:v>-4.4530000000000002E-8</c:v>
                </c:pt>
                <c:pt idx="2907">
                  <c:v>-4.4517500000000001E-8</c:v>
                </c:pt>
                <c:pt idx="2908">
                  <c:v>-4.4505E-8</c:v>
                </c:pt>
                <c:pt idx="2909">
                  <c:v>-4.44925E-8</c:v>
                </c:pt>
                <c:pt idx="2910">
                  <c:v>-4.4479999999999999E-8</c:v>
                </c:pt>
                <c:pt idx="2911">
                  <c:v>-4.4467499999999998E-8</c:v>
                </c:pt>
                <c:pt idx="2912">
                  <c:v>-4.4454999999999997E-8</c:v>
                </c:pt>
                <c:pt idx="2913">
                  <c:v>-4.4442500000000002E-8</c:v>
                </c:pt>
                <c:pt idx="2914">
                  <c:v>-4.4430000000000001E-8</c:v>
                </c:pt>
                <c:pt idx="2915">
                  <c:v>-4.4417500000000001E-8</c:v>
                </c:pt>
                <c:pt idx="2916">
                  <c:v>-4.4405E-8</c:v>
                </c:pt>
                <c:pt idx="2917">
                  <c:v>-4.4392499999999999E-8</c:v>
                </c:pt>
                <c:pt idx="2918">
                  <c:v>-4.4379999999999998E-8</c:v>
                </c:pt>
                <c:pt idx="2919">
                  <c:v>-4.4367499999999997E-8</c:v>
                </c:pt>
                <c:pt idx="2920">
                  <c:v>-4.4355000000000002E-8</c:v>
                </c:pt>
                <c:pt idx="2921">
                  <c:v>-4.4342500000000002E-8</c:v>
                </c:pt>
                <c:pt idx="2922">
                  <c:v>-4.4330000000000001E-8</c:v>
                </c:pt>
                <c:pt idx="2923">
                  <c:v>-4.43175E-8</c:v>
                </c:pt>
                <c:pt idx="2924">
                  <c:v>-4.4304999999999999E-8</c:v>
                </c:pt>
                <c:pt idx="2925">
                  <c:v>-4.4292499999999998E-8</c:v>
                </c:pt>
                <c:pt idx="2926">
                  <c:v>-4.4279999999999997E-8</c:v>
                </c:pt>
                <c:pt idx="2927">
                  <c:v>-4.4267500000000002E-8</c:v>
                </c:pt>
                <c:pt idx="2928">
                  <c:v>-4.4255000000000002E-8</c:v>
                </c:pt>
                <c:pt idx="2929">
                  <c:v>-4.4242500000000001E-8</c:v>
                </c:pt>
                <c:pt idx="2930">
                  <c:v>-4.423E-8</c:v>
                </c:pt>
                <c:pt idx="2931">
                  <c:v>-4.4217499999999999E-8</c:v>
                </c:pt>
                <c:pt idx="2932">
                  <c:v>-4.4204999999999998E-8</c:v>
                </c:pt>
                <c:pt idx="2933">
                  <c:v>-4.4192499999999997E-8</c:v>
                </c:pt>
                <c:pt idx="2934">
                  <c:v>-4.4180000000000003E-8</c:v>
                </c:pt>
                <c:pt idx="2935">
                  <c:v>-4.4167500000000002E-8</c:v>
                </c:pt>
                <c:pt idx="2936">
                  <c:v>-4.4155000000000001E-8</c:v>
                </c:pt>
                <c:pt idx="2937">
                  <c:v>-4.41425E-8</c:v>
                </c:pt>
                <c:pt idx="2938">
                  <c:v>-4.4129999999999999E-8</c:v>
                </c:pt>
                <c:pt idx="2939">
                  <c:v>-4.4117499999999998E-8</c:v>
                </c:pt>
                <c:pt idx="2940">
                  <c:v>-4.4104999999999997E-8</c:v>
                </c:pt>
                <c:pt idx="2941">
                  <c:v>-4.4092500000000003E-8</c:v>
                </c:pt>
                <c:pt idx="2942">
                  <c:v>-4.4080000000000002E-8</c:v>
                </c:pt>
                <c:pt idx="2943">
                  <c:v>-4.4067500000000001E-8</c:v>
                </c:pt>
                <c:pt idx="2944">
                  <c:v>-4.4055E-8</c:v>
                </c:pt>
                <c:pt idx="2945">
                  <c:v>-4.4042499999999999E-8</c:v>
                </c:pt>
                <c:pt idx="2946">
                  <c:v>-4.4029999999999998E-8</c:v>
                </c:pt>
                <c:pt idx="2947">
                  <c:v>-4.4017499999999997E-8</c:v>
                </c:pt>
                <c:pt idx="2948">
                  <c:v>-4.4005000000000003E-8</c:v>
                </c:pt>
                <c:pt idx="2949">
                  <c:v>-4.3992500000000002E-8</c:v>
                </c:pt>
                <c:pt idx="2950">
                  <c:v>-4.3980000000000001E-8</c:v>
                </c:pt>
                <c:pt idx="2951">
                  <c:v>-4.39675E-8</c:v>
                </c:pt>
                <c:pt idx="2952">
                  <c:v>-4.3954999999999999E-8</c:v>
                </c:pt>
                <c:pt idx="2953">
                  <c:v>-4.3942499999999998E-8</c:v>
                </c:pt>
                <c:pt idx="2954">
                  <c:v>-4.3929999999999997E-8</c:v>
                </c:pt>
                <c:pt idx="2955">
                  <c:v>-4.3917500000000003E-8</c:v>
                </c:pt>
                <c:pt idx="2956">
                  <c:v>-4.3905000000000002E-8</c:v>
                </c:pt>
                <c:pt idx="2957">
                  <c:v>-4.3892500000000001E-8</c:v>
                </c:pt>
                <c:pt idx="2958">
                  <c:v>-4.388E-8</c:v>
                </c:pt>
                <c:pt idx="2959">
                  <c:v>-4.3867499999999999E-8</c:v>
                </c:pt>
                <c:pt idx="2960">
                  <c:v>-4.3854999999999998E-8</c:v>
                </c:pt>
                <c:pt idx="2961">
                  <c:v>-4.3842499999999997E-8</c:v>
                </c:pt>
                <c:pt idx="2962">
                  <c:v>-4.3830000000000003E-8</c:v>
                </c:pt>
                <c:pt idx="2963">
                  <c:v>-4.3817500000000002E-8</c:v>
                </c:pt>
                <c:pt idx="2964">
                  <c:v>-4.3805000000000001E-8</c:v>
                </c:pt>
                <c:pt idx="2965">
                  <c:v>-4.37925E-8</c:v>
                </c:pt>
                <c:pt idx="2966">
                  <c:v>-4.3779999999999999E-8</c:v>
                </c:pt>
                <c:pt idx="2967">
                  <c:v>-4.3767499999999998E-8</c:v>
                </c:pt>
                <c:pt idx="2968">
                  <c:v>-4.3754999999999997E-8</c:v>
                </c:pt>
                <c:pt idx="2969">
                  <c:v>-4.3742500000000003E-8</c:v>
                </c:pt>
                <c:pt idx="2970">
                  <c:v>-4.3730000000000002E-8</c:v>
                </c:pt>
                <c:pt idx="2971">
                  <c:v>-4.3717500000000001E-8</c:v>
                </c:pt>
                <c:pt idx="2972">
                  <c:v>-4.3705E-8</c:v>
                </c:pt>
                <c:pt idx="2973">
                  <c:v>-4.3692499999999999E-8</c:v>
                </c:pt>
                <c:pt idx="2974">
                  <c:v>-4.3679999999999998E-8</c:v>
                </c:pt>
                <c:pt idx="2975">
                  <c:v>-4.3667499999999997E-8</c:v>
                </c:pt>
                <c:pt idx="2976">
                  <c:v>-4.3655000000000003E-8</c:v>
                </c:pt>
                <c:pt idx="2977">
                  <c:v>-4.3642500000000002E-8</c:v>
                </c:pt>
                <c:pt idx="2978">
                  <c:v>-4.3630000000000001E-8</c:v>
                </c:pt>
                <c:pt idx="2979">
                  <c:v>-4.36175E-8</c:v>
                </c:pt>
                <c:pt idx="2980">
                  <c:v>-4.3604999999999999E-8</c:v>
                </c:pt>
                <c:pt idx="2981">
                  <c:v>-4.3592499999999998E-8</c:v>
                </c:pt>
                <c:pt idx="2982">
                  <c:v>-4.3579999999999997E-8</c:v>
                </c:pt>
                <c:pt idx="2983">
                  <c:v>-4.3567500000000003E-8</c:v>
                </c:pt>
                <c:pt idx="2984">
                  <c:v>-4.3555000000000002E-8</c:v>
                </c:pt>
                <c:pt idx="2985">
                  <c:v>-4.3542500000000001E-8</c:v>
                </c:pt>
                <c:pt idx="2986">
                  <c:v>-4.353E-8</c:v>
                </c:pt>
                <c:pt idx="2987">
                  <c:v>-4.3517499999999999E-8</c:v>
                </c:pt>
                <c:pt idx="2988">
                  <c:v>-4.3504999999999998E-8</c:v>
                </c:pt>
                <c:pt idx="2989">
                  <c:v>-4.3492499999999997E-8</c:v>
                </c:pt>
                <c:pt idx="2990">
                  <c:v>-4.3480000000000003E-8</c:v>
                </c:pt>
                <c:pt idx="2991">
                  <c:v>-4.3467500000000002E-8</c:v>
                </c:pt>
                <c:pt idx="2992">
                  <c:v>-4.3455000000000001E-8</c:v>
                </c:pt>
                <c:pt idx="2993">
                  <c:v>-4.34425E-8</c:v>
                </c:pt>
                <c:pt idx="2994">
                  <c:v>-4.3429999999999999E-8</c:v>
                </c:pt>
                <c:pt idx="2995">
                  <c:v>-4.3417499999999998E-8</c:v>
                </c:pt>
                <c:pt idx="2996">
                  <c:v>-4.3404999999999997E-8</c:v>
                </c:pt>
                <c:pt idx="2997">
                  <c:v>-4.3392500000000003E-8</c:v>
                </c:pt>
                <c:pt idx="2998">
                  <c:v>-4.3380000000000002E-8</c:v>
                </c:pt>
                <c:pt idx="2999">
                  <c:v>-4.3367500000000001E-8</c:v>
                </c:pt>
                <c:pt idx="3000">
                  <c:v>-4.3355E-8</c:v>
                </c:pt>
                <c:pt idx="3001">
                  <c:v>-4.3342499999999999E-8</c:v>
                </c:pt>
                <c:pt idx="3002">
                  <c:v>-4.3329999999999998E-8</c:v>
                </c:pt>
                <c:pt idx="3003">
                  <c:v>-4.3317499999999997E-8</c:v>
                </c:pt>
                <c:pt idx="3004">
                  <c:v>-4.3305000000000003E-8</c:v>
                </c:pt>
                <c:pt idx="3005">
                  <c:v>-4.3292500000000002E-8</c:v>
                </c:pt>
                <c:pt idx="3006">
                  <c:v>-4.3280000000000001E-8</c:v>
                </c:pt>
                <c:pt idx="3007">
                  <c:v>-4.32675E-8</c:v>
                </c:pt>
                <c:pt idx="3008">
                  <c:v>-4.3254999999999999E-8</c:v>
                </c:pt>
                <c:pt idx="3009">
                  <c:v>-4.3242499999999998E-8</c:v>
                </c:pt>
                <c:pt idx="3010">
                  <c:v>-4.3229999999999997E-8</c:v>
                </c:pt>
                <c:pt idx="3011">
                  <c:v>-4.3217500000000003E-8</c:v>
                </c:pt>
                <c:pt idx="3012">
                  <c:v>-4.3205000000000002E-8</c:v>
                </c:pt>
                <c:pt idx="3013">
                  <c:v>-4.3192500000000001E-8</c:v>
                </c:pt>
                <c:pt idx="3014">
                  <c:v>-4.318E-8</c:v>
                </c:pt>
                <c:pt idx="3015">
                  <c:v>-4.3167499999999999E-8</c:v>
                </c:pt>
                <c:pt idx="3016">
                  <c:v>-4.3154999999999998E-8</c:v>
                </c:pt>
                <c:pt idx="3017">
                  <c:v>-4.3142499999999997E-8</c:v>
                </c:pt>
                <c:pt idx="3018">
                  <c:v>-4.3130000000000003E-8</c:v>
                </c:pt>
                <c:pt idx="3019">
                  <c:v>-4.3117500000000002E-8</c:v>
                </c:pt>
                <c:pt idx="3020">
                  <c:v>-4.3105000000000001E-8</c:v>
                </c:pt>
                <c:pt idx="3021">
                  <c:v>-4.30925E-8</c:v>
                </c:pt>
                <c:pt idx="3022">
                  <c:v>-4.3079999999999999E-8</c:v>
                </c:pt>
                <c:pt idx="3023">
                  <c:v>-4.3067499999999998E-8</c:v>
                </c:pt>
                <c:pt idx="3024">
                  <c:v>-4.3054999999999997E-8</c:v>
                </c:pt>
                <c:pt idx="3025">
                  <c:v>-4.3042500000000003E-8</c:v>
                </c:pt>
                <c:pt idx="3026">
                  <c:v>-4.3030000000000002E-8</c:v>
                </c:pt>
                <c:pt idx="3027">
                  <c:v>-4.3017500000000001E-8</c:v>
                </c:pt>
                <c:pt idx="3028">
                  <c:v>-4.3005E-8</c:v>
                </c:pt>
                <c:pt idx="3029">
                  <c:v>-4.2992499999999999E-8</c:v>
                </c:pt>
                <c:pt idx="3030">
                  <c:v>-4.2979999999999998E-8</c:v>
                </c:pt>
                <c:pt idx="3031">
                  <c:v>-4.2967499999999997E-8</c:v>
                </c:pt>
                <c:pt idx="3032">
                  <c:v>-4.2955000000000003E-8</c:v>
                </c:pt>
                <c:pt idx="3033">
                  <c:v>-4.2942500000000002E-8</c:v>
                </c:pt>
                <c:pt idx="3034">
                  <c:v>-4.2930000000000001E-8</c:v>
                </c:pt>
                <c:pt idx="3035">
                  <c:v>-4.29175E-8</c:v>
                </c:pt>
                <c:pt idx="3036">
                  <c:v>-4.2904999999999999E-8</c:v>
                </c:pt>
                <c:pt idx="3037">
                  <c:v>-4.2892499999999998E-8</c:v>
                </c:pt>
                <c:pt idx="3038">
                  <c:v>-4.2879999999999998E-8</c:v>
                </c:pt>
                <c:pt idx="3039">
                  <c:v>-4.2867500000000003E-8</c:v>
                </c:pt>
                <c:pt idx="3040">
                  <c:v>-4.2855000000000002E-8</c:v>
                </c:pt>
                <c:pt idx="3041">
                  <c:v>-4.2842500000000001E-8</c:v>
                </c:pt>
                <c:pt idx="3042">
                  <c:v>-4.283E-8</c:v>
                </c:pt>
                <c:pt idx="3043">
                  <c:v>-4.2817499999999999E-8</c:v>
                </c:pt>
                <c:pt idx="3044">
                  <c:v>-4.2804999999999998E-8</c:v>
                </c:pt>
                <c:pt idx="3045">
                  <c:v>-4.2792499999999998E-8</c:v>
                </c:pt>
                <c:pt idx="3046">
                  <c:v>-4.2780000000000003E-8</c:v>
                </c:pt>
                <c:pt idx="3047">
                  <c:v>-4.2767500000000002E-8</c:v>
                </c:pt>
                <c:pt idx="3048">
                  <c:v>-4.2755000000000001E-8</c:v>
                </c:pt>
                <c:pt idx="3049">
                  <c:v>-4.27425E-8</c:v>
                </c:pt>
                <c:pt idx="3050">
                  <c:v>-4.2729999999999999E-8</c:v>
                </c:pt>
                <c:pt idx="3051">
                  <c:v>-4.2717499999999999E-8</c:v>
                </c:pt>
                <c:pt idx="3052">
                  <c:v>-4.2704999999999998E-8</c:v>
                </c:pt>
                <c:pt idx="3053">
                  <c:v>-4.2692500000000003E-8</c:v>
                </c:pt>
                <c:pt idx="3054">
                  <c:v>-4.2680000000000002E-8</c:v>
                </c:pt>
                <c:pt idx="3055">
                  <c:v>-4.2667500000000001E-8</c:v>
                </c:pt>
                <c:pt idx="3056">
                  <c:v>-4.2655E-8</c:v>
                </c:pt>
                <c:pt idx="3057">
                  <c:v>-4.26425E-8</c:v>
                </c:pt>
                <c:pt idx="3058">
                  <c:v>-4.2629999999999999E-8</c:v>
                </c:pt>
                <c:pt idx="3059">
                  <c:v>-4.2617499999999998E-8</c:v>
                </c:pt>
                <c:pt idx="3060">
                  <c:v>-4.2604999999999997E-8</c:v>
                </c:pt>
                <c:pt idx="3061">
                  <c:v>-4.2592500000000002E-8</c:v>
                </c:pt>
                <c:pt idx="3062">
                  <c:v>-4.2580000000000001E-8</c:v>
                </c:pt>
                <c:pt idx="3063">
                  <c:v>-4.2567500000000001E-8</c:v>
                </c:pt>
                <c:pt idx="3064">
                  <c:v>-4.2555E-8</c:v>
                </c:pt>
                <c:pt idx="3065">
                  <c:v>-4.2542499999999999E-8</c:v>
                </c:pt>
                <c:pt idx="3066">
                  <c:v>-4.2529999999999998E-8</c:v>
                </c:pt>
                <c:pt idx="3067">
                  <c:v>-4.2517499999999997E-8</c:v>
                </c:pt>
                <c:pt idx="3068">
                  <c:v>-4.2505000000000002E-8</c:v>
                </c:pt>
                <c:pt idx="3069">
                  <c:v>-4.2492500000000001E-8</c:v>
                </c:pt>
                <c:pt idx="3070">
                  <c:v>-4.2480000000000001E-8</c:v>
                </c:pt>
                <c:pt idx="3071">
                  <c:v>-4.24675E-8</c:v>
                </c:pt>
                <c:pt idx="3072">
                  <c:v>-4.2454999999999999E-8</c:v>
                </c:pt>
                <c:pt idx="3073">
                  <c:v>-4.2442499999999998E-8</c:v>
                </c:pt>
                <c:pt idx="3074">
                  <c:v>-4.2429999999999997E-8</c:v>
                </c:pt>
                <c:pt idx="3075">
                  <c:v>-4.2417500000000002E-8</c:v>
                </c:pt>
                <c:pt idx="3076">
                  <c:v>-4.2405000000000002E-8</c:v>
                </c:pt>
                <c:pt idx="3077">
                  <c:v>-4.2392500000000001E-8</c:v>
                </c:pt>
                <c:pt idx="3078">
                  <c:v>-4.238E-8</c:v>
                </c:pt>
                <c:pt idx="3079">
                  <c:v>-4.2367499999999999E-8</c:v>
                </c:pt>
                <c:pt idx="3080">
                  <c:v>-4.2354999999999998E-8</c:v>
                </c:pt>
                <c:pt idx="3081">
                  <c:v>-4.2342499999999997E-8</c:v>
                </c:pt>
                <c:pt idx="3082">
                  <c:v>-4.2330000000000003E-8</c:v>
                </c:pt>
                <c:pt idx="3083">
                  <c:v>-4.2317500000000002E-8</c:v>
                </c:pt>
                <c:pt idx="3084">
                  <c:v>-4.2305000000000001E-8</c:v>
                </c:pt>
                <c:pt idx="3085">
                  <c:v>-4.22925E-8</c:v>
                </c:pt>
                <c:pt idx="3086">
                  <c:v>-4.2279999999999999E-8</c:v>
                </c:pt>
                <c:pt idx="3087">
                  <c:v>-4.2267499999999998E-8</c:v>
                </c:pt>
                <c:pt idx="3088">
                  <c:v>-4.2254999999999997E-8</c:v>
                </c:pt>
                <c:pt idx="3089">
                  <c:v>-4.2242500000000003E-8</c:v>
                </c:pt>
                <c:pt idx="3090">
                  <c:v>-4.2230000000000002E-8</c:v>
                </c:pt>
                <c:pt idx="3091">
                  <c:v>-4.2217500000000001E-8</c:v>
                </c:pt>
                <c:pt idx="3092">
                  <c:v>-4.2205E-8</c:v>
                </c:pt>
                <c:pt idx="3093">
                  <c:v>-4.2192499999999999E-8</c:v>
                </c:pt>
                <c:pt idx="3094">
                  <c:v>-4.2179999999999998E-8</c:v>
                </c:pt>
                <c:pt idx="3095">
                  <c:v>-4.2167499999999997E-8</c:v>
                </c:pt>
                <c:pt idx="3096">
                  <c:v>-4.2155000000000003E-8</c:v>
                </c:pt>
                <c:pt idx="3097">
                  <c:v>-4.2142500000000002E-8</c:v>
                </c:pt>
                <c:pt idx="3098">
                  <c:v>-4.2130000000000001E-8</c:v>
                </c:pt>
                <c:pt idx="3099">
                  <c:v>-4.21175E-8</c:v>
                </c:pt>
                <c:pt idx="3100">
                  <c:v>-4.2104999999999999E-8</c:v>
                </c:pt>
                <c:pt idx="3101">
                  <c:v>-4.2092499999999998E-8</c:v>
                </c:pt>
                <c:pt idx="3102">
                  <c:v>-4.2079999999999997E-8</c:v>
                </c:pt>
                <c:pt idx="3103">
                  <c:v>-4.2067500000000003E-8</c:v>
                </c:pt>
                <c:pt idx="3104">
                  <c:v>-4.2055000000000002E-8</c:v>
                </c:pt>
                <c:pt idx="3105">
                  <c:v>-4.2042500000000001E-8</c:v>
                </c:pt>
                <c:pt idx="3106">
                  <c:v>-4.203E-8</c:v>
                </c:pt>
                <c:pt idx="3107">
                  <c:v>-4.2017499999999999E-8</c:v>
                </c:pt>
                <c:pt idx="3108">
                  <c:v>-4.2004999999999998E-8</c:v>
                </c:pt>
                <c:pt idx="3109">
                  <c:v>-4.1992499999999997E-8</c:v>
                </c:pt>
                <c:pt idx="3110">
                  <c:v>-4.1980000000000003E-8</c:v>
                </c:pt>
                <c:pt idx="3111">
                  <c:v>-4.1967500000000002E-8</c:v>
                </c:pt>
                <c:pt idx="3112">
                  <c:v>-4.1955000000000001E-8</c:v>
                </c:pt>
                <c:pt idx="3113">
                  <c:v>-4.19425E-8</c:v>
                </c:pt>
                <c:pt idx="3114">
                  <c:v>-4.1929999999999999E-8</c:v>
                </c:pt>
                <c:pt idx="3115">
                  <c:v>-4.1917499999999998E-8</c:v>
                </c:pt>
                <c:pt idx="3116">
                  <c:v>-4.1904999999999997E-8</c:v>
                </c:pt>
                <c:pt idx="3117">
                  <c:v>-4.1892500000000003E-8</c:v>
                </c:pt>
                <c:pt idx="3118">
                  <c:v>-4.1880000000000002E-8</c:v>
                </c:pt>
                <c:pt idx="3119">
                  <c:v>-4.1867500000000001E-8</c:v>
                </c:pt>
                <c:pt idx="3120">
                  <c:v>-4.1855E-8</c:v>
                </c:pt>
                <c:pt idx="3121">
                  <c:v>-4.1842499999999999E-8</c:v>
                </c:pt>
                <c:pt idx="3122">
                  <c:v>-4.1829999999999998E-8</c:v>
                </c:pt>
                <c:pt idx="3123">
                  <c:v>-4.1817499999999997E-8</c:v>
                </c:pt>
                <c:pt idx="3124">
                  <c:v>-4.1805000000000003E-8</c:v>
                </c:pt>
                <c:pt idx="3125">
                  <c:v>-4.1792500000000002E-8</c:v>
                </c:pt>
                <c:pt idx="3126">
                  <c:v>-4.1780000000000001E-8</c:v>
                </c:pt>
                <c:pt idx="3127">
                  <c:v>-4.17675E-8</c:v>
                </c:pt>
                <c:pt idx="3128">
                  <c:v>-4.1754999999999999E-8</c:v>
                </c:pt>
                <c:pt idx="3129">
                  <c:v>-4.1742499999999998E-8</c:v>
                </c:pt>
                <c:pt idx="3130">
                  <c:v>-4.1729999999999997E-8</c:v>
                </c:pt>
                <c:pt idx="3131">
                  <c:v>-4.1717500000000003E-8</c:v>
                </c:pt>
                <c:pt idx="3132">
                  <c:v>-4.1705000000000002E-8</c:v>
                </c:pt>
                <c:pt idx="3133">
                  <c:v>-4.1692500000000001E-8</c:v>
                </c:pt>
                <c:pt idx="3134">
                  <c:v>-4.168E-8</c:v>
                </c:pt>
                <c:pt idx="3135">
                  <c:v>-4.1667499999999999E-8</c:v>
                </c:pt>
                <c:pt idx="3136">
                  <c:v>-4.1654999999999998E-8</c:v>
                </c:pt>
                <c:pt idx="3137">
                  <c:v>-4.1642499999999997E-8</c:v>
                </c:pt>
                <c:pt idx="3138">
                  <c:v>-4.1630000000000003E-8</c:v>
                </c:pt>
                <c:pt idx="3139">
                  <c:v>-4.1617500000000002E-8</c:v>
                </c:pt>
                <c:pt idx="3140">
                  <c:v>-4.1605000000000001E-8</c:v>
                </c:pt>
                <c:pt idx="3141">
                  <c:v>-4.15925E-8</c:v>
                </c:pt>
                <c:pt idx="3142">
                  <c:v>-4.1579999999999999E-8</c:v>
                </c:pt>
                <c:pt idx="3143">
                  <c:v>-4.1567499999999998E-8</c:v>
                </c:pt>
                <c:pt idx="3144">
                  <c:v>-4.1554999999999997E-8</c:v>
                </c:pt>
                <c:pt idx="3145">
                  <c:v>-4.1542500000000003E-8</c:v>
                </c:pt>
                <c:pt idx="3146">
                  <c:v>-4.1530000000000002E-8</c:v>
                </c:pt>
                <c:pt idx="3147">
                  <c:v>-4.1517500000000001E-8</c:v>
                </c:pt>
                <c:pt idx="3148">
                  <c:v>-4.1505E-8</c:v>
                </c:pt>
                <c:pt idx="3149">
                  <c:v>-4.1492499999999999E-8</c:v>
                </c:pt>
                <c:pt idx="3150">
                  <c:v>-4.1479999999999998E-8</c:v>
                </c:pt>
                <c:pt idx="3151">
                  <c:v>-4.1467499999999997E-8</c:v>
                </c:pt>
                <c:pt idx="3152">
                  <c:v>-4.1455000000000003E-8</c:v>
                </c:pt>
                <c:pt idx="3153">
                  <c:v>-4.1442500000000002E-8</c:v>
                </c:pt>
                <c:pt idx="3154">
                  <c:v>-4.1430000000000001E-8</c:v>
                </c:pt>
                <c:pt idx="3155">
                  <c:v>-4.14175E-8</c:v>
                </c:pt>
                <c:pt idx="3156">
                  <c:v>-4.1404999999999999E-8</c:v>
                </c:pt>
                <c:pt idx="3157">
                  <c:v>-4.1392499999999998E-8</c:v>
                </c:pt>
                <c:pt idx="3158">
                  <c:v>-4.1379999999999997E-8</c:v>
                </c:pt>
                <c:pt idx="3159">
                  <c:v>-4.1367500000000003E-8</c:v>
                </c:pt>
                <c:pt idx="3160">
                  <c:v>-4.1355000000000002E-8</c:v>
                </c:pt>
                <c:pt idx="3161">
                  <c:v>-4.1342500000000001E-8</c:v>
                </c:pt>
                <c:pt idx="3162">
                  <c:v>-4.133E-8</c:v>
                </c:pt>
                <c:pt idx="3163">
                  <c:v>-4.1317499999999999E-8</c:v>
                </c:pt>
                <c:pt idx="3164">
                  <c:v>-4.1304999999999998E-8</c:v>
                </c:pt>
                <c:pt idx="3165">
                  <c:v>-4.1292499999999997E-8</c:v>
                </c:pt>
                <c:pt idx="3166">
                  <c:v>-4.1280000000000003E-8</c:v>
                </c:pt>
                <c:pt idx="3167">
                  <c:v>-4.1267500000000002E-8</c:v>
                </c:pt>
                <c:pt idx="3168">
                  <c:v>-4.1255000000000001E-8</c:v>
                </c:pt>
                <c:pt idx="3169">
                  <c:v>-4.12425E-8</c:v>
                </c:pt>
                <c:pt idx="3170">
                  <c:v>-4.1229999999999999E-8</c:v>
                </c:pt>
                <c:pt idx="3171">
                  <c:v>-4.1217499999999998E-8</c:v>
                </c:pt>
                <c:pt idx="3172">
                  <c:v>-4.1204999999999997E-8</c:v>
                </c:pt>
                <c:pt idx="3173">
                  <c:v>-4.1192500000000003E-8</c:v>
                </c:pt>
                <c:pt idx="3174">
                  <c:v>-4.1180000000000002E-8</c:v>
                </c:pt>
                <c:pt idx="3175">
                  <c:v>-4.1167500000000001E-8</c:v>
                </c:pt>
                <c:pt idx="3176">
                  <c:v>-4.1155E-8</c:v>
                </c:pt>
                <c:pt idx="3177">
                  <c:v>-4.1142499999999999E-8</c:v>
                </c:pt>
                <c:pt idx="3178">
                  <c:v>-4.1129999999999998E-8</c:v>
                </c:pt>
                <c:pt idx="3179">
                  <c:v>-4.1117499999999997E-8</c:v>
                </c:pt>
                <c:pt idx="3180">
                  <c:v>-4.1105000000000003E-8</c:v>
                </c:pt>
                <c:pt idx="3181">
                  <c:v>-4.1092500000000002E-8</c:v>
                </c:pt>
                <c:pt idx="3182">
                  <c:v>-4.1080000000000001E-8</c:v>
                </c:pt>
                <c:pt idx="3183">
                  <c:v>-4.10675E-8</c:v>
                </c:pt>
                <c:pt idx="3184">
                  <c:v>-4.1054999999999999E-8</c:v>
                </c:pt>
                <c:pt idx="3185">
                  <c:v>-4.1042499999999998E-8</c:v>
                </c:pt>
                <c:pt idx="3186">
                  <c:v>-4.1029999999999997E-8</c:v>
                </c:pt>
                <c:pt idx="3187">
                  <c:v>-4.1017500000000003E-8</c:v>
                </c:pt>
                <c:pt idx="3188">
                  <c:v>-4.1005000000000002E-8</c:v>
                </c:pt>
                <c:pt idx="3189">
                  <c:v>-4.0992500000000001E-8</c:v>
                </c:pt>
                <c:pt idx="3190">
                  <c:v>-4.098E-8</c:v>
                </c:pt>
                <c:pt idx="3191">
                  <c:v>-4.0967499999999999E-8</c:v>
                </c:pt>
                <c:pt idx="3192">
                  <c:v>-4.0954999999999998E-8</c:v>
                </c:pt>
                <c:pt idx="3193">
                  <c:v>-4.0942499999999998E-8</c:v>
                </c:pt>
                <c:pt idx="3194">
                  <c:v>-4.0930000000000003E-8</c:v>
                </c:pt>
                <c:pt idx="3195">
                  <c:v>-4.0917500000000002E-8</c:v>
                </c:pt>
                <c:pt idx="3196">
                  <c:v>-4.0905000000000001E-8</c:v>
                </c:pt>
                <c:pt idx="3197">
                  <c:v>-4.08925E-8</c:v>
                </c:pt>
                <c:pt idx="3198">
                  <c:v>-4.0879999999999999E-8</c:v>
                </c:pt>
                <c:pt idx="3199">
                  <c:v>-4.0867499999999999E-8</c:v>
                </c:pt>
                <c:pt idx="3200">
                  <c:v>-4.0854999999999998E-8</c:v>
                </c:pt>
                <c:pt idx="3201">
                  <c:v>-4.0842500000000003E-8</c:v>
                </c:pt>
                <c:pt idx="3202">
                  <c:v>-4.0830000000000002E-8</c:v>
                </c:pt>
                <c:pt idx="3203">
                  <c:v>-4.0817500000000001E-8</c:v>
                </c:pt>
                <c:pt idx="3204">
                  <c:v>-4.0805E-8</c:v>
                </c:pt>
                <c:pt idx="3205">
                  <c:v>-4.0792499999999999E-8</c:v>
                </c:pt>
                <c:pt idx="3206">
                  <c:v>-4.0779999999999999E-8</c:v>
                </c:pt>
                <c:pt idx="3207">
                  <c:v>-4.0767499999999998E-8</c:v>
                </c:pt>
                <c:pt idx="3208">
                  <c:v>-4.0755000000000003E-8</c:v>
                </c:pt>
                <c:pt idx="3209">
                  <c:v>-4.0742500000000002E-8</c:v>
                </c:pt>
                <c:pt idx="3210">
                  <c:v>-4.0730000000000001E-8</c:v>
                </c:pt>
                <c:pt idx="3211">
                  <c:v>-4.07175E-8</c:v>
                </c:pt>
                <c:pt idx="3212">
                  <c:v>-4.0705E-8</c:v>
                </c:pt>
                <c:pt idx="3213">
                  <c:v>-4.0692499999999999E-8</c:v>
                </c:pt>
                <c:pt idx="3214">
                  <c:v>-4.0679999999999998E-8</c:v>
                </c:pt>
                <c:pt idx="3215">
                  <c:v>-4.0667499999999997E-8</c:v>
                </c:pt>
                <c:pt idx="3216">
                  <c:v>-4.0655000000000002E-8</c:v>
                </c:pt>
                <c:pt idx="3217">
                  <c:v>-4.0642500000000001E-8</c:v>
                </c:pt>
                <c:pt idx="3218">
                  <c:v>-4.0630000000000001E-8</c:v>
                </c:pt>
                <c:pt idx="3219">
                  <c:v>-4.06175E-8</c:v>
                </c:pt>
                <c:pt idx="3220">
                  <c:v>-4.0604999999999999E-8</c:v>
                </c:pt>
                <c:pt idx="3221">
                  <c:v>-4.0592499999999998E-8</c:v>
                </c:pt>
                <c:pt idx="3222">
                  <c:v>-4.0579999999999997E-8</c:v>
                </c:pt>
                <c:pt idx="3223">
                  <c:v>-4.0567500000000002E-8</c:v>
                </c:pt>
                <c:pt idx="3224">
                  <c:v>-4.0555000000000002E-8</c:v>
                </c:pt>
                <c:pt idx="3225">
                  <c:v>-4.0542500000000001E-8</c:v>
                </c:pt>
                <c:pt idx="3226">
                  <c:v>-4.053E-8</c:v>
                </c:pt>
                <c:pt idx="3227">
                  <c:v>-4.0517499999999999E-8</c:v>
                </c:pt>
                <c:pt idx="3228">
                  <c:v>-4.0504999999999998E-8</c:v>
                </c:pt>
                <c:pt idx="3229">
                  <c:v>-4.0492499999999997E-8</c:v>
                </c:pt>
                <c:pt idx="3230">
                  <c:v>-4.0480000000000002E-8</c:v>
                </c:pt>
                <c:pt idx="3231">
                  <c:v>-4.0467500000000002E-8</c:v>
                </c:pt>
                <c:pt idx="3232">
                  <c:v>-4.0455000000000001E-8</c:v>
                </c:pt>
                <c:pt idx="3233">
                  <c:v>-4.04425E-8</c:v>
                </c:pt>
                <c:pt idx="3234">
                  <c:v>-4.0429999999999999E-8</c:v>
                </c:pt>
                <c:pt idx="3235">
                  <c:v>-4.0417499999999998E-8</c:v>
                </c:pt>
                <c:pt idx="3236">
                  <c:v>-4.0404999999999997E-8</c:v>
                </c:pt>
                <c:pt idx="3237">
                  <c:v>-4.0392500000000003E-8</c:v>
                </c:pt>
                <c:pt idx="3238">
                  <c:v>-4.0380000000000002E-8</c:v>
                </c:pt>
                <c:pt idx="3239">
                  <c:v>-4.0367500000000001E-8</c:v>
                </c:pt>
                <c:pt idx="3240">
                  <c:v>-4.0355E-8</c:v>
                </c:pt>
                <c:pt idx="3241">
                  <c:v>-4.0342499999999999E-8</c:v>
                </c:pt>
                <c:pt idx="3242">
                  <c:v>-4.0329999999999998E-8</c:v>
                </c:pt>
                <c:pt idx="3243">
                  <c:v>-4.0317499999999997E-8</c:v>
                </c:pt>
                <c:pt idx="3244">
                  <c:v>-4.0305000000000003E-8</c:v>
                </c:pt>
                <c:pt idx="3245">
                  <c:v>-4.0292500000000002E-8</c:v>
                </c:pt>
                <c:pt idx="3246">
                  <c:v>-4.0280000000000001E-8</c:v>
                </c:pt>
                <c:pt idx="3247">
                  <c:v>-4.02675E-8</c:v>
                </c:pt>
                <c:pt idx="3248">
                  <c:v>-4.0254999999999999E-8</c:v>
                </c:pt>
                <c:pt idx="3249">
                  <c:v>-4.0242499999999998E-8</c:v>
                </c:pt>
                <c:pt idx="3250">
                  <c:v>-4.0229999999999997E-8</c:v>
                </c:pt>
                <c:pt idx="3251">
                  <c:v>-4.0217500000000003E-8</c:v>
                </c:pt>
                <c:pt idx="3252">
                  <c:v>-4.0205000000000002E-8</c:v>
                </c:pt>
                <c:pt idx="3253">
                  <c:v>-4.0192500000000001E-8</c:v>
                </c:pt>
                <c:pt idx="3254">
                  <c:v>-4.018E-8</c:v>
                </c:pt>
                <c:pt idx="3255">
                  <c:v>-4.0167499999999999E-8</c:v>
                </c:pt>
                <c:pt idx="3256">
                  <c:v>-4.0154999999999998E-8</c:v>
                </c:pt>
                <c:pt idx="3257">
                  <c:v>-4.0142499999999997E-8</c:v>
                </c:pt>
                <c:pt idx="3258">
                  <c:v>-4.0130000000000003E-8</c:v>
                </c:pt>
                <c:pt idx="3259">
                  <c:v>-4.0117500000000002E-8</c:v>
                </c:pt>
                <c:pt idx="3260">
                  <c:v>-4.0105000000000001E-8</c:v>
                </c:pt>
                <c:pt idx="3261">
                  <c:v>-4.00925E-8</c:v>
                </c:pt>
                <c:pt idx="3262">
                  <c:v>-4.0079999999999999E-8</c:v>
                </c:pt>
                <c:pt idx="3263">
                  <c:v>-4.0067499999999998E-8</c:v>
                </c:pt>
                <c:pt idx="3264">
                  <c:v>-4.0054999999999997E-8</c:v>
                </c:pt>
                <c:pt idx="3265">
                  <c:v>-4.0042500000000003E-8</c:v>
                </c:pt>
                <c:pt idx="3266">
                  <c:v>-4.0030000000000002E-8</c:v>
                </c:pt>
                <c:pt idx="3267">
                  <c:v>-4.0017500000000001E-8</c:v>
                </c:pt>
                <c:pt idx="3268">
                  <c:v>-4.0005E-8</c:v>
                </c:pt>
                <c:pt idx="3269">
                  <c:v>-3.9992499999999999E-8</c:v>
                </c:pt>
                <c:pt idx="3270">
                  <c:v>-3.9979999999999998E-8</c:v>
                </c:pt>
                <c:pt idx="3271">
                  <c:v>-3.9967499999999997E-8</c:v>
                </c:pt>
                <c:pt idx="3272">
                  <c:v>-3.9955000000000003E-8</c:v>
                </c:pt>
                <c:pt idx="3273">
                  <c:v>-3.9942500000000002E-8</c:v>
                </c:pt>
                <c:pt idx="3274">
                  <c:v>-3.9930000000000001E-8</c:v>
                </c:pt>
                <c:pt idx="3275">
                  <c:v>-3.99175E-8</c:v>
                </c:pt>
                <c:pt idx="3276">
                  <c:v>-3.9904999999999999E-8</c:v>
                </c:pt>
                <c:pt idx="3277">
                  <c:v>-3.9892499999999998E-8</c:v>
                </c:pt>
                <c:pt idx="3278">
                  <c:v>-3.9879999999999997E-8</c:v>
                </c:pt>
                <c:pt idx="3279">
                  <c:v>-3.9867500000000003E-8</c:v>
                </c:pt>
                <c:pt idx="3280">
                  <c:v>-3.9855000000000002E-8</c:v>
                </c:pt>
                <c:pt idx="3281">
                  <c:v>-3.9842500000000001E-8</c:v>
                </c:pt>
                <c:pt idx="3282">
                  <c:v>-3.983E-8</c:v>
                </c:pt>
                <c:pt idx="3283">
                  <c:v>-3.9817499999999999E-8</c:v>
                </c:pt>
                <c:pt idx="3284">
                  <c:v>-3.9804999999999998E-8</c:v>
                </c:pt>
                <c:pt idx="3285">
                  <c:v>-3.9792499999999997E-8</c:v>
                </c:pt>
                <c:pt idx="3286">
                  <c:v>-3.9780000000000003E-8</c:v>
                </c:pt>
                <c:pt idx="3287">
                  <c:v>-3.9767500000000002E-8</c:v>
                </c:pt>
                <c:pt idx="3288">
                  <c:v>-3.9755000000000001E-8</c:v>
                </c:pt>
                <c:pt idx="3289">
                  <c:v>-3.97425E-8</c:v>
                </c:pt>
                <c:pt idx="3290">
                  <c:v>-3.9729999999999999E-8</c:v>
                </c:pt>
                <c:pt idx="3291">
                  <c:v>-3.9717499999999998E-8</c:v>
                </c:pt>
                <c:pt idx="3292">
                  <c:v>-3.9704999999999997E-8</c:v>
                </c:pt>
                <c:pt idx="3293">
                  <c:v>-3.9692500000000003E-8</c:v>
                </c:pt>
                <c:pt idx="3294">
                  <c:v>-3.9680000000000002E-8</c:v>
                </c:pt>
                <c:pt idx="3295">
                  <c:v>-3.9667500000000001E-8</c:v>
                </c:pt>
                <c:pt idx="3296">
                  <c:v>-3.9655E-8</c:v>
                </c:pt>
                <c:pt idx="3297">
                  <c:v>-3.9642499999999999E-8</c:v>
                </c:pt>
                <c:pt idx="3298">
                  <c:v>-3.9629999999999998E-8</c:v>
                </c:pt>
                <c:pt idx="3299">
                  <c:v>-3.9617499999999997E-8</c:v>
                </c:pt>
                <c:pt idx="3300">
                  <c:v>-3.9605000000000003E-8</c:v>
                </c:pt>
                <c:pt idx="3301">
                  <c:v>-3.9592500000000002E-8</c:v>
                </c:pt>
                <c:pt idx="3302">
                  <c:v>-3.9580000000000001E-8</c:v>
                </c:pt>
                <c:pt idx="3303">
                  <c:v>-3.95675E-8</c:v>
                </c:pt>
                <c:pt idx="3304">
                  <c:v>-3.9554999999999999E-8</c:v>
                </c:pt>
                <c:pt idx="3305">
                  <c:v>-3.9542499999999998E-8</c:v>
                </c:pt>
                <c:pt idx="3306">
                  <c:v>-3.9529999999999997E-8</c:v>
                </c:pt>
                <c:pt idx="3307">
                  <c:v>-3.9517500000000003E-8</c:v>
                </c:pt>
                <c:pt idx="3308">
                  <c:v>-3.9505000000000002E-8</c:v>
                </c:pt>
                <c:pt idx="3309">
                  <c:v>-3.9492500000000001E-8</c:v>
                </c:pt>
                <c:pt idx="3310">
                  <c:v>-3.948E-8</c:v>
                </c:pt>
                <c:pt idx="3311">
                  <c:v>-3.9467499999999999E-8</c:v>
                </c:pt>
                <c:pt idx="3312">
                  <c:v>-3.9454999999999998E-8</c:v>
                </c:pt>
                <c:pt idx="3313">
                  <c:v>-3.9442499999999997E-8</c:v>
                </c:pt>
                <c:pt idx="3314">
                  <c:v>-3.9430000000000003E-8</c:v>
                </c:pt>
                <c:pt idx="3315">
                  <c:v>-3.9417500000000002E-8</c:v>
                </c:pt>
                <c:pt idx="3316">
                  <c:v>-3.9405000000000001E-8</c:v>
                </c:pt>
                <c:pt idx="3317">
                  <c:v>-3.93925E-8</c:v>
                </c:pt>
                <c:pt idx="3318">
                  <c:v>-3.9379999999999999E-8</c:v>
                </c:pt>
                <c:pt idx="3319">
                  <c:v>-3.9367499999999998E-8</c:v>
                </c:pt>
                <c:pt idx="3320">
                  <c:v>-3.9354999999999997E-8</c:v>
                </c:pt>
                <c:pt idx="3321">
                  <c:v>-3.9342500000000003E-8</c:v>
                </c:pt>
                <c:pt idx="3322">
                  <c:v>-3.9330000000000002E-8</c:v>
                </c:pt>
                <c:pt idx="3323">
                  <c:v>-3.9317500000000001E-8</c:v>
                </c:pt>
                <c:pt idx="3324">
                  <c:v>-3.9305E-8</c:v>
                </c:pt>
                <c:pt idx="3325">
                  <c:v>-3.9292499999999999E-8</c:v>
                </c:pt>
                <c:pt idx="3326">
                  <c:v>-3.9279999999999998E-8</c:v>
                </c:pt>
                <c:pt idx="3327">
                  <c:v>-3.9267499999999997E-8</c:v>
                </c:pt>
                <c:pt idx="3328">
                  <c:v>-3.9255000000000003E-8</c:v>
                </c:pt>
                <c:pt idx="3329">
                  <c:v>-3.9242500000000002E-8</c:v>
                </c:pt>
                <c:pt idx="3330">
                  <c:v>-3.9230000000000001E-8</c:v>
                </c:pt>
                <c:pt idx="3331">
                  <c:v>-3.92175E-8</c:v>
                </c:pt>
                <c:pt idx="3332">
                  <c:v>-3.9204999999999999E-8</c:v>
                </c:pt>
                <c:pt idx="3333">
                  <c:v>-3.9192499999999998E-8</c:v>
                </c:pt>
                <c:pt idx="3334">
                  <c:v>-3.9179999999999997E-8</c:v>
                </c:pt>
                <c:pt idx="3335">
                  <c:v>-3.9167500000000003E-8</c:v>
                </c:pt>
                <c:pt idx="3336">
                  <c:v>-3.9155000000000002E-8</c:v>
                </c:pt>
                <c:pt idx="3337">
                  <c:v>-3.9142500000000001E-8</c:v>
                </c:pt>
                <c:pt idx="3338">
                  <c:v>-3.913E-8</c:v>
                </c:pt>
                <c:pt idx="3339">
                  <c:v>-3.9117499999999999E-8</c:v>
                </c:pt>
                <c:pt idx="3340">
                  <c:v>-3.9104999999999998E-8</c:v>
                </c:pt>
                <c:pt idx="3341">
                  <c:v>-3.9092499999999998E-8</c:v>
                </c:pt>
                <c:pt idx="3342">
                  <c:v>-3.9080000000000003E-8</c:v>
                </c:pt>
                <c:pt idx="3343">
                  <c:v>-3.9067500000000002E-8</c:v>
                </c:pt>
                <c:pt idx="3344">
                  <c:v>-3.9055000000000001E-8</c:v>
                </c:pt>
                <c:pt idx="3345">
                  <c:v>-3.90425E-8</c:v>
                </c:pt>
                <c:pt idx="3346">
                  <c:v>-3.9029999999999999E-8</c:v>
                </c:pt>
                <c:pt idx="3347">
                  <c:v>-3.9017499999999998E-8</c:v>
                </c:pt>
                <c:pt idx="3348">
                  <c:v>-3.9004999999999998E-8</c:v>
                </c:pt>
                <c:pt idx="3349">
                  <c:v>-3.8992500000000003E-8</c:v>
                </c:pt>
                <c:pt idx="3350">
                  <c:v>-3.8980000000000002E-8</c:v>
                </c:pt>
                <c:pt idx="3351">
                  <c:v>-3.8967500000000001E-8</c:v>
                </c:pt>
                <c:pt idx="3352">
                  <c:v>-3.8955E-8</c:v>
                </c:pt>
                <c:pt idx="3353">
                  <c:v>-3.8942499999999999E-8</c:v>
                </c:pt>
                <c:pt idx="3354">
                  <c:v>-3.8929999999999999E-8</c:v>
                </c:pt>
                <c:pt idx="3355">
                  <c:v>-3.8917499999999998E-8</c:v>
                </c:pt>
                <c:pt idx="3356">
                  <c:v>-3.8905000000000003E-8</c:v>
                </c:pt>
                <c:pt idx="3357">
                  <c:v>-3.8892500000000002E-8</c:v>
                </c:pt>
                <c:pt idx="3358">
                  <c:v>-3.8880000000000001E-8</c:v>
                </c:pt>
                <c:pt idx="3359">
                  <c:v>-3.88675E-8</c:v>
                </c:pt>
                <c:pt idx="3360">
                  <c:v>-3.8855E-8</c:v>
                </c:pt>
                <c:pt idx="3361">
                  <c:v>-3.8842499999999999E-8</c:v>
                </c:pt>
                <c:pt idx="3362">
                  <c:v>-3.8829999999999998E-8</c:v>
                </c:pt>
                <c:pt idx="3363">
                  <c:v>-3.8817499999999997E-8</c:v>
                </c:pt>
                <c:pt idx="3364">
                  <c:v>-3.8805000000000002E-8</c:v>
                </c:pt>
                <c:pt idx="3365">
                  <c:v>-3.8792500000000001E-8</c:v>
                </c:pt>
                <c:pt idx="3366">
                  <c:v>-3.8780000000000001E-8</c:v>
                </c:pt>
                <c:pt idx="3367">
                  <c:v>-3.87675E-8</c:v>
                </c:pt>
                <c:pt idx="3368">
                  <c:v>-3.8754999999999999E-8</c:v>
                </c:pt>
                <c:pt idx="3369">
                  <c:v>-3.8742499999999998E-8</c:v>
                </c:pt>
                <c:pt idx="3370">
                  <c:v>-3.8729999999999997E-8</c:v>
                </c:pt>
                <c:pt idx="3371">
                  <c:v>-3.8717500000000002E-8</c:v>
                </c:pt>
                <c:pt idx="3372">
                  <c:v>-3.8705000000000001E-8</c:v>
                </c:pt>
                <c:pt idx="3373">
                  <c:v>-3.8692500000000001E-8</c:v>
                </c:pt>
                <c:pt idx="3374">
                  <c:v>-3.868E-8</c:v>
                </c:pt>
                <c:pt idx="3375">
                  <c:v>-3.8667499999999999E-8</c:v>
                </c:pt>
                <c:pt idx="3376">
                  <c:v>-3.8654999999999998E-8</c:v>
                </c:pt>
                <c:pt idx="3377">
                  <c:v>-3.8642499999999997E-8</c:v>
                </c:pt>
                <c:pt idx="3378">
                  <c:v>-3.8630000000000002E-8</c:v>
                </c:pt>
                <c:pt idx="3379">
                  <c:v>-3.8617500000000002E-8</c:v>
                </c:pt>
                <c:pt idx="3380">
                  <c:v>-3.8605000000000001E-8</c:v>
                </c:pt>
                <c:pt idx="3381">
                  <c:v>-3.85925E-8</c:v>
                </c:pt>
                <c:pt idx="3382">
                  <c:v>-3.8579999999999999E-8</c:v>
                </c:pt>
                <c:pt idx="3383">
                  <c:v>-3.8567499999999998E-8</c:v>
                </c:pt>
                <c:pt idx="3384">
                  <c:v>-3.8554999999999997E-8</c:v>
                </c:pt>
                <c:pt idx="3385">
                  <c:v>-3.8542500000000003E-8</c:v>
                </c:pt>
                <c:pt idx="3386">
                  <c:v>-3.8530000000000002E-8</c:v>
                </c:pt>
                <c:pt idx="3387">
                  <c:v>-3.8517500000000001E-8</c:v>
                </c:pt>
                <c:pt idx="3388">
                  <c:v>-3.8505E-8</c:v>
                </c:pt>
                <c:pt idx="3389">
                  <c:v>-3.8492499999999999E-8</c:v>
                </c:pt>
                <c:pt idx="3390">
                  <c:v>-3.8479999999999998E-8</c:v>
                </c:pt>
                <c:pt idx="3391">
                  <c:v>-3.8467499999999997E-8</c:v>
                </c:pt>
                <c:pt idx="3392">
                  <c:v>-3.8455000000000003E-8</c:v>
                </c:pt>
                <c:pt idx="3393">
                  <c:v>-3.8442500000000002E-8</c:v>
                </c:pt>
                <c:pt idx="3394">
                  <c:v>-3.8430000000000001E-8</c:v>
                </c:pt>
                <c:pt idx="3395">
                  <c:v>-3.84175E-8</c:v>
                </c:pt>
                <c:pt idx="3396">
                  <c:v>-3.8404999999999999E-8</c:v>
                </c:pt>
                <c:pt idx="3397">
                  <c:v>-3.8392499999999998E-8</c:v>
                </c:pt>
                <c:pt idx="3398">
                  <c:v>-3.8379999999999997E-8</c:v>
                </c:pt>
                <c:pt idx="3399">
                  <c:v>-3.8367500000000003E-8</c:v>
                </c:pt>
                <c:pt idx="3400">
                  <c:v>-3.8355000000000002E-8</c:v>
                </c:pt>
                <c:pt idx="3401">
                  <c:v>-3.8342500000000001E-8</c:v>
                </c:pt>
                <c:pt idx="3402">
                  <c:v>-3.833E-8</c:v>
                </c:pt>
                <c:pt idx="3403">
                  <c:v>-3.8317499999999999E-8</c:v>
                </c:pt>
                <c:pt idx="3404">
                  <c:v>-3.8304999999999998E-8</c:v>
                </c:pt>
                <c:pt idx="3405">
                  <c:v>-3.8292499999999997E-8</c:v>
                </c:pt>
                <c:pt idx="3406">
                  <c:v>-3.8280000000000003E-8</c:v>
                </c:pt>
                <c:pt idx="3407">
                  <c:v>-3.8267500000000002E-8</c:v>
                </c:pt>
                <c:pt idx="3408">
                  <c:v>-3.8255000000000001E-8</c:v>
                </c:pt>
                <c:pt idx="3409">
                  <c:v>-3.82425E-8</c:v>
                </c:pt>
                <c:pt idx="3410">
                  <c:v>-3.8229999999999999E-8</c:v>
                </c:pt>
                <c:pt idx="3411">
                  <c:v>-3.8217499999999998E-8</c:v>
                </c:pt>
                <c:pt idx="3412">
                  <c:v>-3.8204999999999997E-8</c:v>
                </c:pt>
                <c:pt idx="3413">
                  <c:v>-3.8192500000000003E-8</c:v>
                </c:pt>
                <c:pt idx="3414">
                  <c:v>-3.8180000000000002E-8</c:v>
                </c:pt>
                <c:pt idx="3415">
                  <c:v>-3.8167500000000001E-8</c:v>
                </c:pt>
                <c:pt idx="3416">
                  <c:v>-3.8155E-8</c:v>
                </c:pt>
                <c:pt idx="3417">
                  <c:v>-3.8142499999999999E-8</c:v>
                </c:pt>
                <c:pt idx="3418">
                  <c:v>-3.8129999999999998E-8</c:v>
                </c:pt>
                <c:pt idx="3419">
                  <c:v>-3.8117499999999997E-8</c:v>
                </c:pt>
                <c:pt idx="3420">
                  <c:v>-3.8105000000000003E-8</c:v>
                </c:pt>
                <c:pt idx="3421">
                  <c:v>-3.8092500000000002E-8</c:v>
                </c:pt>
                <c:pt idx="3422">
                  <c:v>-3.8080000000000001E-8</c:v>
                </c:pt>
                <c:pt idx="3423">
                  <c:v>-3.80675E-8</c:v>
                </c:pt>
                <c:pt idx="3424">
                  <c:v>-3.8054999999999999E-8</c:v>
                </c:pt>
                <c:pt idx="3425">
                  <c:v>-3.8042499999999998E-8</c:v>
                </c:pt>
                <c:pt idx="3426">
                  <c:v>-3.8029999999999997E-8</c:v>
                </c:pt>
                <c:pt idx="3427">
                  <c:v>-3.8017500000000003E-8</c:v>
                </c:pt>
                <c:pt idx="3428">
                  <c:v>-3.8005000000000002E-8</c:v>
                </c:pt>
                <c:pt idx="3429">
                  <c:v>-3.7992500000000001E-8</c:v>
                </c:pt>
                <c:pt idx="3430">
                  <c:v>-3.798E-8</c:v>
                </c:pt>
                <c:pt idx="3431">
                  <c:v>-3.7967499999999999E-8</c:v>
                </c:pt>
                <c:pt idx="3432">
                  <c:v>-3.7954999999999998E-8</c:v>
                </c:pt>
                <c:pt idx="3433">
                  <c:v>-3.7942499999999997E-8</c:v>
                </c:pt>
                <c:pt idx="3434">
                  <c:v>-3.7930000000000003E-8</c:v>
                </c:pt>
                <c:pt idx="3435">
                  <c:v>-3.7917500000000002E-8</c:v>
                </c:pt>
                <c:pt idx="3436">
                  <c:v>-3.7905000000000001E-8</c:v>
                </c:pt>
                <c:pt idx="3437">
                  <c:v>-3.78925E-8</c:v>
                </c:pt>
                <c:pt idx="3438">
                  <c:v>-3.7879999999999999E-8</c:v>
                </c:pt>
                <c:pt idx="3439">
                  <c:v>-3.7867499999999998E-8</c:v>
                </c:pt>
                <c:pt idx="3440">
                  <c:v>-3.7854999999999997E-8</c:v>
                </c:pt>
                <c:pt idx="3441">
                  <c:v>-3.7842500000000003E-8</c:v>
                </c:pt>
                <c:pt idx="3442">
                  <c:v>-3.7830000000000002E-8</c:v>
                </c:pt>
                <c:pt idx="3443">
                  <c:v>-3.7817500000000001E-8</c:v>
                </c:pt>
                <c:pt idx="3444">
                  <c:v>-3.7805E-8</c:v>
                </c:pt>
                <c:pt idx="3445">
                  <c:v>-3.7792499999999999E-8</c:v>
                </c:pt>
                <c:pt idx="3446">
                  <c:v>-3.7779999999999998E-8</c:v>
                </c:pt>
                <c:pt idx="3447">
                  <c:v>-3.7767499999999997E-8</c:v>
                </c:pt>
                <c:pt idx="3448">
                  <c:v>-3.7755000000000003E-8</c:v>
                </c:pt>
                <c:pt idx="3449">
                  <c:v>-3.7742500000000002E-8</c:v>
                </c:pt>
                <c:pt idx="3450">
                  <c:v>-3.7730000000000001E-8</c:v>
                </c:pt>
                <c:pt idx="3451">
                  <c:v>-3.77175E-8</c:v>
                </c:pt>
                <c:pt idx="3452">
                  <c:v>-3.7704999999999999E-8</c:v>
                </c:pt>
                <c:pt idx="3453">
                  <c:v>-3.7692499999999998E-8</c:v>
                </c:pt>
                <c:pt idx="3454">
                  <c:v>-3.7679999999999997E-8</c:v>
                </c:pt>
                <c:pt idx="3455">
                  <c:v>-3.7667500000000003E-8</c:v>
                </c:pt>
                <c:pt idx="3456">
                  <c:v>-3.7655000000000002E-8</c:v>
                </c:pt>
                <c:pt idx="3457">
                  <c:v>-3.7642500000000001E-8</c:v>
                </c:pt>
                <c:pt idx="3458">
                  <c:v>-3.763E-8</c:v>
                </c:pt>
                <c:pt idx="3459">
                  <c:v>-3.7617499999999999E-8</c:v>
                </c:pt>
                <c:pt idx="3460">
                  <c:v>-3.7604999999999998E-8</c:v>
                </c:pt>
                <c:pt idx="3461">
                  <c:v>-3.7592499999999997E-8</c:v>
                </c:pt>
                <c:pt idx="3462">
                  <c:v>-3.7580000000000003E-8</c:v>
                </c:pt>
                <c:pt idx="3463">
                  <c:v>-3.7567500000000002E-8</c:v>
                </c:pt>
                <c:pt idx="3464">
                  <c:v>-3.7555000000000001E-8</c:v>
                </c:pt>
                <c:pt idx="3465">
                  <c:v>-3.75425E-8</c:v>
                </c:pt>
                <c:pt idx="3466">
                  <c:v>-3.7529999999999999E-8</c:v>
                </c:pt>
                <c:pt idx="3467">
                  <c:v>-3.7517499999999998E-8</c:v>
                </c:pt>
                <c:pt idx="3468">
                  <c:v>-3.7504999999999997E-8</c:v>
                </c:pt>
                <c:pt idx="3469">
                  <c:v>-3.7492500000000003E-8</c:v>
                </c:pt>
                <c:pt idx="3470">
                  <c:v>-3.7480000000000002E-8</c:v>
                </c:pt>
                <c:pt idx="3471">
                  <c:v>-3.7467500000000001E-8</c:v>
                </c:pt>
                <c:pt idx="3472">
                  <c:v>-3.7455E-8</c:v>
                </c:pt>
                <c:pt idx="3473">
                  <c:v>-3.7442499999999999E-8</c:v>
                </c:pt>
                <c:pt idx="3474">
                  <c:v>-3.7429999999999998E-8</c:v>
                </c:pt>
                <c:pt idx="3475">
                  <c:v>-3.7417499999999997E-8</c:v>
                </c:pt>
                <c:pt idx="3476">
                  <c:v>-3.7405000000000003E-8</c:v>
                </c:pt>
                <c:pt idx="3477">
                  <c:v>-3.7392500000000002E-8</c:v>
                </c:pt>
                <c:pt idx="3478">
                  <c:v>-3.7380000000000001E-8</c:v>
                </c:pt>
                <c:pt idx="3479">
                  <c:v>-3.73675E-8</c:v>
                </c:pt>
                <c:pt idx="3480">
                  <c:v>-3.7354999999999999E-8</c:v>
                </c:pt>
                <c:pt idx="3481">
                  <c:v>-3.7342499999999998E-8</c:v>
                </c:pt>
                <c:pt idx="3482">
                  <c:v>-3.7329999999999997E-8</c:v>
                </c:pt>
                <c:pt idx="3483">
                  <c:v>-3.7317500000000003E-8</c:v>
                </c:pt>
                <c:pt idx="3484">
                  <c:v>-3.7305000000000002E-8</c:v>
                </c:pt>
                <c:pt idx="3485">
                  <c:v>-3.7292500000000001E-8</c:v>
                </c:pt>
                <c:pt idx="3486">
                  <c:v>-3.728E-8</c:v>
                </c:pt>
                <c:pt idx="3487">
                  <c:v>-3.7267499999999999E-8</c:v>
                </c:pt>
                <c:pt idx="3488">
                  <c:v>-3.7254999999999998E-8</c:v>
                </c:pt>
                <c:pt idx="3489">
                  <c:v>-3.7242499999999997E-8</c:v>
                </c:pt>
                <c:pt idx="3490">
                  <c:v>-3.7230000000000003E-8</c:v>
                </c:pt>
                <c:pt idx="3491">
                  <c:v>-3.7217500000000002E-8</c:v>
                </c:pt>
                <c:pt idx="3492">
                  <c:v>-3.7205000000000001E-8</c:v>
                </c:pt>
                <c:pt idx="3493">
                  <c:v>-3.71925E-8</c:v>
                </c:pt>
                <c:pt idx="3494">
                  <c:v>-3.7179999999999999E-8</c:v>
                </c:pt>
                <c:pt idx="3495">
                  <c:v>-3.7167499999999998E-8</c:v>
                </c:pt>
                <c:pt idx="3496">
                  <c:v>-3.7154999999999998E-8</c:v>
                </c:pt>
                <c:pt idx="3497">
                  <c:v>-3.7142500000000003E-8</c:v>
                </c:pt>
                <c:pt idx="3498">
                  <c:v>-3.7130000000000002E-8</c:v>
                </c:pt>
                <c:pt idx="3499">
                  <c:v>-3.7117500000000001E-8</c:v>
                </c:pt>
                <c:pt idx="3500">
                  <c:v>-3.7105E-8</c:v>
                </c:pt>
                <c:pt idx="3501">
                  <c:v>-3.7092499999999999E-8</c:v>
                </c:pt>
                <c:pt idx="3502">
                  <c:v>-3.7079999999999999E-8</c:v>
                </c:pt>
                <c:pt idx="3503">
                  <c:v>-3.7067499999999998E-8</c:v>
                </c:pt>
                <c:pt idx="3504">
                  <c:v>-3.7055000000000003E-8</c:v>
                </c:pt>
                <c:pt idx="3505">
                  <c:v>-3.7042500000000002E-8</c:v>
                </c:pt>
                <c:pt idx="3506">
                  <c:v>-3.7030000000000001E-8</c:v>
                </c:pt>
                <c:pt idx="3507">
                  <c:v>-3.70175E-8</c:v>
                </c:pt>
                <c:pt idx="3508">
                  <c:v>-3.7004999999999999E-8</c:v>
                </c:pt>
                <c:pt idx="3509">
                  <c:v>-3.6992499999999999E-8</c:v>
                </c:pt>
                <c:pt idx="3510">
                  <c:v>-3.6979999999999998E-8</c:v>
                </c:pt>
                <c:pt idx="3511">
                  <c:v>-3.6967500000000003E-8</c:v>
                </c:pt>
                <c:pt idx="3512">
                  <c:v>-3.6955000000000002E-8</c:v>
                </c:pt>
                <c:pt idx="3513">
                  <c:v>-3.6942500000000001E-8</c:v>
                </c:pt>
                <c:pt idx="3514">
                  <c:v>-3.693E-8</c:v>
                </c:pt>
                <c:pt idx="3515">
                  <c:v>-3.69175E-8</c:v>
                </c:pt>
                <c:pt idx="3516">
                  <c:v>-3.6904999999999999E-8</c:v>
                </c:pt>
                <c:pt idx="3517">
                  <c:v>-3.6892499999999998E-8</c:v>
                </c:pt>
                <c:pt idx="3518">
                  <c:v>-3.6879999999999997E-8</c:v>
                </c:pt>
                <c:pt idx="3519">
                  <c:v>-3.6867500000000002E-8</c:v>
                </c:pt>
                <c:pt idx="3520">
                  <c:v>-3.6855000000000001E-8</c:v>
                </c:pt>
                <c:pt idx="3521">
                  <c:v>-3.6842500000000001E-8</c:v>
                </c:pt>
                <c:pt idx="3522">
                  <c:v>-3.683E-8</c:v>
                </c:pt>
                <c:pt idx="3523">
                  <c:v>-3.6817499999999999E-8</c:v>
                </c:pt>
                <c:pt idx="3524">
                  <c:v>-3.6804999999999998E-8</c:v>
                </c:pt>
                <c:pt idx="3525">
                  <c:v>-3.6792499999999997E-8</c:v>
                </c:pt>
                <c:pt idx="3526">
                  <c:v>-3.6780000000000002E-8</c:v>
                </c:pt>
                <c:pt idx="3527">
                  <c:v>-3.6767500000000002E-8</c:v>
                </c:pt>
                <c:pt idx="3528">
                  <c:v>-3.6755000000000001E-8</c:v>
                </c:pt>
                <c:pt idx="3529">
                  <c:v>-3.67425E-8</c:v>
                </c:pt>
                <c:pt idx="3530">
                  <c:v>-3.6729999999999999E-8</c:v>
                </c:pt>
                <c:pt idx="3531">
                  <c:v>-3.6717499999999998E-8</c:v>
                </c:pt>
                <c:pt idx="3532">
                  <c:v>-3.6704999999999997E-8</c:v>
                </c:pt>
                <c:pt idx="3533">
                  <c:v>-3.6692500000000002E-8</c:v>
                </c:pt>
                <c:pt idx="3534">
                  <c:v>-3.6680000000000002E-8</c:v>
                </c:pt>
                <c:pt idx="3535">
                  <c:v>-3.6667500000000001E-8</c:v>
                </c:pt>
                <c:pt idx="3536">
                  <c:v>-3.6655E-8</c:v>
                </c:pt>
                <c:pt idx="3537">
                  <c:v>-3.6642499999999999E-8</c:v>
                </c:pt>
                <c:pt idx="3538">
                  <c:v>-3.6629999999999998E-8</c:v>
                </c:pt>
                <c:pt idx="3539">
                  <c:v>-3.6617499999999997E-8</c:v>
                </c:pt>
                <c:pt idx="3540">
                  <c:v>-3.6605000000000003E-8</c:v>
                </c:pt>
                <c:pt idx="3541">
                  <c:v>-3.6592500000000002E-8</c:v>
                </c:pt>
                <c:pt idx="3542">
                  <c:v>-3.6580000000000001E-8</c:v>
                </c:pt>
                <c:pt idx="3543">
                  <c:v>-3.65675E-8</c:v>
                </c:pt>
                <c:pt idx="3544">
                  <c:v>-3.6554999999999999E-8</c:v>
                </c:pt>
                <c:pt idx="3545">
                  <c:v>-3.6542499999999998E-8</c:v>
                </c:pt>
                <c:pt idx="3546">
                  <c:v>-3.6529999999999997E-8</c:v>
                </c:pt>
                <c:pt idx="3547">
                  <c:v>-3.6517500000000003E-8</c:v>
                </c:pt>
                <c:pt idx="3548">
                  <c:v>-3.6505000000000002E-8</c:v>
                </c:pt>
                <c:pt idx="3549">
                  <c:v>-3.6492500000000001E-8</c:v>
                </c:pt>
                <c:pt idx="3550">
                  <c:v>-3.648E-8</c:v>
                </c:pt>
                <c:pt idx="3551">
                  <c:v>-3.6467499999999999E-8</c:v>
                </c:pt>
                <c:pt idx="3552">
                  <c:v>-3.6454999999999998E-8</c:v>
                </c:pt>
                <c:pt idx="3553">
                  <c:v>-3.6442499999999997E-8</c:v>
                </c:pt>
                <c:pt idx="3554">
                  <c:v>-3.6430000000000003E-8</c:v>
                </c:pt>
                <c:pt idx="3555">
                  <c:v>-3.6417500000000002E-8</c:v>
                </c:pt>
                <c:pt idx="3556">
                  <c:v>-3.6405000000000001E-8</c:v>
                </c:pt>
                <c:pt idx="3557">
                  <c:v>-3.63925E-8</c:v>
                </c:pt>
                <c:pt idx="3558">
                  <c:v>-3.6379999999999999E-8</c:v>
                </c:pt>
                <c:pt idx="3559">
                  <c:v>-3.6367499999999998E-8</c:v>
                </c:pt>
                <c:pt idx="3560">
                  <c:v>-3.6354999999999997E-8</c:v>
                </c:pt>
                <c:pt idx="3561">
                  <c:v>-3.6342500000000003E-8</c:v>
                </c:pt>
                <c:pt idx="3562">
                  <c:v>-3.6330000000000002E-8</c:v>
                </c:pt>
                <c:pt idx="3563">
                  <c:v>-3.6317500000000001E-8</c:v>
                </c:pt>
                <c:pt idx="3564">
                  <c:v>-3.6305E-8</c:v>
                </c:pt>
                <c:pt idx="3565">
                  <c:v>-3.6292499999999999E-8</c:v>
                </c:pt>
                <c:pt idx="3566">
                  <c:v>-3.6279999999999998E-8</c:v>
                </c:pt>
                <c:pt idx="3567">
                  <c:v>-3.6267499999999997E-8</c:v>
                </c:pt>
                <c:pt idx="3568">
                  <c:v>-3.6255000000000003E-8</c:v>
                </c:pt>
                <c:pt idx="3569">
                  <c:v>-3.6242500000000002E-8</c:v>
                </c:pt>
                <c:pt idx="3570">
                  <c:v>-3.6230000000000001E-8</c:v>
                </c:pt>
                <c:pt idx="3571">
                  <c:v>-3.62175E-8</c:v>
                </c:pt>
                <c:pt idx="3572">
                  <c:v>-3.6204999999999999E-8</c:v>
                </c:pt>
                <c:pt idx="3573">
                  <c:v>-3.6192499999999998E-8</c:v>
                </c:pt>
                <c:pt idx="3574">
                  <c:v>-3.6179999999999997E-8</c:v>
                </c:pt>
                <c:pt idx="3575">
                  <c:v>-3.6167500000000003E-8</c:v>
                </c:pt>
                <c:pt idx="3576">
                  <c:v>-3.6155000000000002E-8</c:v>
                </c:pt>
                <c:pt idx="3577">
                  <c:v>-3.6142500000000001E-8</c:v>
                </c:pt>
                <c:pt idx="3578">
                  <c:v>-3.613E-8</c:v>
                </c:pt>
                <c:pt idx="3579">
                  <c:v>-3.6117499999999999E-8</c:v>
                </c:pt>
                <c:pt idx="3580">
                  <c:v>-3.6104999999999998E-8</c:v>
                </c:pt>
                <c:pt idx="3581">
                  <c:v>-3.6092499999999997E-8</c:v>
                </c:pt>
                <c:pt idx="3582">
                  <c:v>-3.6080000000000003E-8</c:v>
                </c:pt>
                <c:pt idx="3583">
                  <c:v>-3.6067500000000002E-8</c:v>
                </c:pt>
                <c:pt idx="3584">
                  <c:v>-3.6055000000000001E-8</c:v>
                </c:pt>
                <c:pt idx="3585">
                  <c:v>-3.60425E-8</c:v>
                </c:pt>
                <c:pt idx="3586">
                  <c:v>-3.6029999999999999E-8</c:v>
                </c:pt>
                <c:pt idx="3587">
                  <c:v>-3.6017499999999998E-8</c:v>
                </c:pt>
                <c:pt idx="3588">
                  <c:v>-3.6004999999999997E-8</c:v>
                </c:pt>
                <c:pt idx="3589">
                  <c:v>-3.5992500000000003E-8</c:v>
                </c:pt>
                <c:pt idx="3590">
                  <c:v>-3.5980000000000002E-8</c:v>
                </c:pt>
                <c:pt idx="3591">
                  <c:v>-3.5967500000000001E-8</c:v>
                </c:pt>
                <c:pt idx="3592">
                  <c:v>-3.5955E-8</c:v>
                </c:pt>
                <c:pt idx="3593">
                  <c:v>-3.5942499999999999E-8</c:v>
                </c:pt>
                <c:pt idx="3594">
                  <c:v>-3.5929999999999998E-8</c:v>
                </c:pt>
                <c:pt idx="3595">
                  <c:v>-3.5917499999999997E-8</c:v>
                </c:pt>
                <c:pt idx="3596">
                  <c:v>-3.5905000000000003E-8</c:v>
                </c:pt>
                <c:pt idx="3597">
                  <c:v>-3.5892500000000002E-8</c:v>
                </c:pt>
                <c:pt idx="3598">
                  <c:v>-3.5880000000000001E-8</c:v>
                </c:pt>
                <c:pt idx="3599">
                  <c:v>-3.58675E-8</c:v>
                </c:pt>
                <c:pt idx="3600">
                  <c:v>-3.5854999999999999E-8</c:v>
                </c:pt>
                <c:pt idx="3601">
                  <c:v>-3.5842499999999998E-8</c:v>
                </c:pt>
                <c:pt idx="3602">
                  <c:v>-3.5829999999999997E-8</c:v>
                </c:pt>
                <c:pt idx="3603">
                  <c:v>-3.5817500000000003E-8</c:v>
                </c:pt>
                <c:pt idx="3604">
                  <c:v>-3.5805000000000002E-8</c:v>
                </c:pt>
                <c:pt idx="3605">
                  <c:v>-3.5792500000000001E-8</c:v>
                </c:pt>
                <c:pt idx="3606">
                  <c:v>-3.578E-8</c:v>
                </c:pt>
                <c:pt idx="3607">
                  <c:v>-3.5767499999999999E-8</c:v>
                </c:pt>
                <c:pt idx="3608">
                  <c:v>-3.5754999999999998E-8</c:v>
                </c:pt>
                <c:pt idx="3609">
                  <c:v>-3.5742499999999997E-8</c:v>
                </c:pt>
                <c:pt idx="3610">
                  <c:v>-3.5730000000000003E-8</c:v>
                </c:pt>
                <c:pt idx="3611">
                  <c:v>-3.5717500000000002E-8</c:v>
                </c:pt>
                <c:pt idx="3612">
                  <c:v>-3.5705000000000001E-8</c:v>
                </c:pt>
                <c:pt idx="3613">
                  <c:v>-3.56925E-8</c:v>
                </c:pt>
                <c:pt idx="3614">
                  <c:v>-3.5679999999999999E-8</c:v>
                </c:pt>
                <c:pt idx="3615">
                  <c:v>-3.5667499999999998E-8</c:v>
                </c:pt>
                <c:pt idx="3616">
                  <c:v>-3.5654999999999997E-8</c:v>
                </c:pt>
                <c:pt idx="3617">
                  <c:v>-3.5642500000000003E-8</c:v>
                </c:pt>
                <c:pt idx="3618">
                  <c:v>-3.5630000000000002E-8</c:v>
                </c:pt>
                <c:pt idx="3619">
                  <c:v>-3.5617500000000001E-8</c:v>
                </c:pt>
                <c:pt idx="3620">
                  <c:v>-3.5605E-8</c:v>
                </c:pt>
                <c:pt idx="3621">
                  <c:v>-3.5592499999999999E-8</c:v>
                </c:pt>
                <c:pt idx="3622">
                  <c:v>-3.5579999999999998E-8</c:v>
                </c:pt>
                <c:pt idx="3623">
                  <c:v>-3.5567499999999997E-8</c:v>
                </c:pt>
                <c:pt idx="3624">
                  <c:v>-3.5555000000000003E-8</c:v>
                </c:pt>
                <c:pt idx="3625">
                  <c:v>-3.5542500000000002E-8</c:v>
                </c:pt>
                <c:pt idx="3626">
                  <c:v>-3.5530000000000001E-8</c:v>
                </c:pt>
                <c:pt idx="3627">
                  <c:v>-3.55175E-8</c:v>
                </c:pt>
                <c:pt idx="3628">
                  <c:v>-3.5504999999999999E-8</c:v>
                </c:pt>
                <c:pt idx="3629">
                  <c:v>-3.5492499999999998E-8</c:v>
                </c:pt>
                <c:pt idx="3630">
                  <c:v>-3.5479999999999997E-8</c:v>
                </c:pt>
                <c:pt idx="3631">
                  <c:v>-3.5467500000000003E-8</c:v>
                </c:pt>
                <c:pt idx="3632">
                  <c:v>-3.5455000000000002E-8</c:v>
                </c:pt>
                <c:pt idx="3633">
                  <c:v>-3.5442500000000001E-8</c:v>
                </c:pt>
                <c:pt idx="3634">
                  <c:v>-3.543E-8</c:v>
                </c:pt>
                <c:pt idx="3635">
                  <c:v>-3.5417499999999999E-8</c:v>
                </c:pt>
                <c:pt idx="3636">
                  <c:v>-3.5404999999999998E-8</c:v>
                </c:pt>
                <c:pt idx="3637">
                  <c:v>-3.5392499999999997E-8</c:v>
                </c:pt>
                <c:pt idx="3638">
                  <c:v>-3.5380000000000003E-8</c:v>
                </c:pt>
                <c:pt idx="3639">
                  <c:v>-3.5367500000000002E-8</c:v>
                </c:pt>
                <c:pt idx="3640">
                  <c:v>-3.5355000000000001E-8</c:v>
                </c:pt>
                <c:pt idx="3641">
                  <c:v>-3.53425E-8</c:v>
                </c:pt>
                <c:pt idx="3642">
                  <c:v>-3.5329999999999999E-8</c:v>
                </c:pt>
                <c:pt idx="3643">
                  <c:v>-3.5317499999999998E-8</c:v>
                </c:pt>
                <c:pt idx="3644">
                  <c:v>-3.5304999999999998E-8</c:v>
                </c:pt>
                <c:pt idx="3645">
                  <c:v>-3.5292500000000003E-8</c:v>
                </c:pt>
                <c:pt idx="3646">
                  <c:v>-3.5280000000000002E-8</c:v>
                </c:pt>
                <c:pt idx="3647">
                  <c:v>-3.5267500000000001E-8</c:v>
                </c:pt>
                <c:pt idx="3648">
                  <c:v>-3.5255E-8</c:v>
                </c:pt>
                <c:pt idx="3649">
                  <c:v>-3.5242499999999999E-8</c:v>
                </c:pt>
                <c:pt idx="3650">
                  <c:v>-3.5229999999999998E-8</c:v>
                </c:pt>
                <c:pt idx="3651">
                  <c:v>-3.5217499999999998E-8</c:v>
                </c:pt>
                <c:pt idx="3652">
                  <c:v>-3.5205000000000003E-8</c:v>
                </c:pt>
                <c:pt idx="3653">
                  <c:v>-3.5192500000000002E-8</c:v>
                </c:pt>
                <c:pt idx="3654">
                  <c:v>-3.5180000000000001E-8</c:v>
                </c:pt>
                <c:pt idx="3655">
                  <c:v>-3.51675E-8</c:v>
                </c:pt>
                <c:pt idx="3656">
                  <c:v>-3.5154999999999999E-8</c:v>
                </c:pt>
                <c:pt idx="3657">
                  <c:v>-3.5142499999999999E-8</c:v>
                </c:pt>
                <c:pt idx="3658">
                  <c:v>-3.5129999999999998E-8</c:v>
                </c:pt>
                <c:pt idx="3659">
                  <c:v>-3.5117500000000003E-8</c:v>
                </c:pt>
                <c:pt idx="3660">
                  <c:v>-3.5105000000000002E-8</c:v>
                </c:pt>
                <c:pt idx="3661">
                  <c:v>-3.5092500000000001E-8</c:v>
                </c:pt>
                <c:pt idx="3662">
                  <c:v>-3.508E-8</c:v>
                </c:pt>
                <c:pt idx="3663">
                  <c:v>-3.50675E-8</c:v>
                </c:pt>
                <c:pt idx="3664">
                  <c:v>-3.5054999999999999E-8</c:v>
                </c:pt>
                <c:pt idx="3665">
                  <c:v>-3.5042499999999998E-8</c:v>
                </c:pt>
                <c:pt idx="3666">
                  <c:v>-3.5029999999999997E-8</c:v>
                </c:pt>
                <c:pt idx="3667">
                  <c:v>-3.5017500000000002E-8</c:v>
                </c:pt>
                <c:pt idx="3668">
                  <c:v>-3.5005000000000001E-8</c:v>
                </c:pt>
                <c:pt idx="3669">
                  <c:v>-3.49925E-8</c:v>
                </c:pt>
                <c:pt idx="3670">
                  <c:v>-3.498E-8</c:v>
                </c:pt>
                <c:pt idx="3671">
                  <c:v>-3.4967499999999999E-8</c:v>
                </c:pt>
                <c:pt idx="3672">
                  <c:v>-3.4954999999999998E-8</c:v>
                </c:pt>
                <c:pt idx="3673">
                  <c:v>-3.4942499999999997E-8</c:v>
                </c:pt>
                <c:pt idx="3674">
                  <c:v>-3.4930000000000002E-8</c:v>
                </c:pt>
                <c:pt idx="3675">
                  <c:v>-3.4917500000000001E-8</c:v>
                </c:pt>
                <c:pt idx="3676">
                  <c:v>-3.4905000000000001E-8</c:v>
                </c:pt>
                <c:pt idx="3677">
                  <c:v>-3.48925E-8</c:v>
                </c:pt>
                <c:pt idx="3678">
                  <c:v>-3.4879999999999999E-8</c:v>
                </c:pt>
                <c:pt idx="3679">
                  <c:v>-3.4867499999999998E-8</c:v>
                </c:pt>
                <c:pt idx="3680">
                  <c:v>-3.4854999999999997E-8</c:v>
                </c:pt>
                <c:pt idx="3681">
                  <c:v>-3.4842500000000002E-8</c:v>
                </c:pt>
                <c:pt idx="3682">
                  <c:v>-3.4830000000000002E-8</c:v>
                </c:pt>
                <c:pt idx="3683">
                  <c:v>-3.4817500000000001E-8</c:v>
                </c:pt>
                <c:pt idx="3684">
                  <c:v>-3.4805E-8</c:v>
                </c:pt>
                <c:pt idx="3685">
                  <c:v>-3.4792499999999999E-8</c:v>
                </c:pt>
                <c:pt idx="3686">
                  <c:v>-3.4779999999999998E-8</c:v>
                </c:pt>
                <c:pt idx="3687">
                  <c:v>-3.4767499999999997E-8</c:v>
                </c:pt>
                <c:pt idx="3688">
                  <c:v>-3.4755000000000003E-8</c:v>
                </c:pt>
                <c:pt idx="3689">
                  <c:v>-3.4742500000000002E-8</c:v>
                </c:pt>
                <c:pt idx="3690">
                  <c:v>-3.4730000000000001E-8</c:v>
                </c:pt>
                <c:pt idx="3691">
                  <c:v>-3.47175E-8</c:v>
                </c:pt>
                <c:pt idx="3692">
                  <c:v>-3.4704999999999999E-8</c:v>
                </c:pt>
                <c:pt idx="3693">
                  <c:v>-3.4692499999999998E-8</c:v>
                </c:pt>
                <c:pt idx="3694">
                  <c:v>-3.4679999999999997E-8</c:v>
                </c:pt>
                <c:pt idx="3695">
                  <c:v>-3.4667500000000003E-8</c:v>
                </c:pt>
                <c:pt idx="3696">
                  <c:v>-3.4655000000000002E-8</c:v>
                </c:pt>
                <c:pt idx="3697">
                  <c:v>-3.4642500000000001E-8</c:v>
                </c:pt>
                <c:pt idx="3698">
                  <c:v>-3.463E-8</c:v>
                </c:pt>
                <c:pt idx="3699">
                  <c:v>-3.4617499999999999E-8</c:v>
                </c:pt>
                <c:pt idx="3700">
                  <c:v>-3.4604999999999998E-8</c:v>
                </c:pt>
                <c:pt idx="3701">
                  <c:v>-3.4592499999999997E-8</c:v>
                </c:pt>
                <c:pt idx="3702">
                  <c:v>-3.4580000000000003E-8</c:v>
                </c:pt>
                <c:pt idx="3703">
                  <c:v>-3.4567500000000002E-8</c:v>
                </c:pt>
                <c:pt idx="3704">
                  <c:v>-3.4555000000000001E-8</c:v>
                </c:pt>
                <c:pt idx="3705">
                  <c:v>-3.45425E-8</c:v>
                </c:pt>
                <c:pt idx="3706">
                  <c:v>-3.4529999999999999E-8</c:v>
                </c:pt>
                <c:pt idx="3707">
                  <c:v>-3.4517499999999998E-8</c:v>
                </c:pt>
                <c:pt idx="3708">
                  <c:v>-3.4504999999999997E-8</c:v>
                </c:pt>
                <c:pt idx="3709">
                  <c:v>-3.4492500000000003E-8</c:v>
                </c:pt>
                <c:pt idx="3710">
                  <c:v>-3.4480000000000002E-8</c:v>
                </c:pt>
                <c:pt idx="3711">
                  <c:v>-3.4467500000000001E-8</c:v>
                </c:pt>
                <c:pt idx="3712">
                  <c:v>-3.4455E-8</c:v>
                </c:pt>
                <c:pt idx="3713">
                  <c:v>-3.4442499999999999E-8</c:v>
                </c:pt>
                <c:pt idx="3714">
                  <c:v>-3.4429999999999998E-8</c:v>
                </c:pt>
                <c:pt idx="3715">
                  <c:v>-3.4417499999999997E-8</c:v>
                </c:pt>
                <c:pt idx="3716">
                  <c:v>-3.4405000000000003E-8</c:v>
                </c:pt>
                <c:pt idx="3717">
                  <c:v>-3.4392500000000002E-8</c:v>
                </c:pt>
                <c:pt idx="3718">
                  <c:v>-3.4380000000000001E-8</c:v>
                </c:pt>
                <c:pt idx="3719">
                  <c:v>-3.43675E-8</c:v>
                </c:pt>
                <c:pt idx="3720">
                  <c:v>-3.4354999999999999E-8</c:v>
                </c:pt>
                <c:pt idx="3721">
                  <c:v>-3.4342499999999998E-8</c:v>
                </c:pt>
                <c:pt idx="3722">
                  <c:v>-3.4329999999999997E-8</c:v>
                </c:pt>
                <c:pt idx="3723">
                  <c:v>-3.4317500000000003E-8</c:v>
                </c:pt>
                <c:pt idx="3724">
                  <c:v>-3.4305000000000002E-8</c:v>
                </c:pt>
                <c:pt idx="3725">
                  <c:v>-3.4292500000000001E-8</c:v>
                </c:pt>
                <c:pt idx="3726">
                  <c:v>-3.428E-8</c:v>
                </c:pt>
                <c:pt idx="3727">
                  <c:v>-3.4267499999999999E-8</c:v>
                </c:pt>
                <c:pt idx="3728">
                  <c:v>-3.4254999999999998E-8</c:v>
                </c:pt>
                <c:pt idx="3729">
                  <c:v>-3.4242499999999997E-8</c:v>
                </c:pt>
                <c:pt idx="3730">
                  <c:v>-3.4230000000000003E-8</c:v>
                </c:pt>
                <c:pt idx="3731">
                  <c:v>-3.4217500000000002E-8</c:v>
                </c:pt>
                <c:pt idx="3732">
                  <c:v>-3.4205000000000001E-8</c:v>
                </c:pt>
                <c:pt idx="3733">
                  <c:v>-3.41925E-8</c:v>
                </c:pt>
                <c:pt idx="3734">
                  <c:v>-3.4179999999999999E-8</c:v>
                </c:pt>
                <c:pt idx="3735">
                  <c:v>-3.4167499999999998E-8</c:v>
                </c:pt>
                <c:pt idx="3736">
                  <c:v>-3.4154999999999997E-8</c:v>
                </c:pt>
                <c:pt idx="3737">
                  <c:v>-3.4142500000000003E-8</c:v>
                </c:pt>
                <c:pt idx="3738">
                  <c:v>-3.4130000000000002E-8</c:v>
                </c:pt>
                <c:pt idx="3739">
                  <c:v>-3.4117500000000001E-8</c:v>
                </c:pt>
                <c:pt idx="3740">
                  <c:v>-3.4105E-8</c:v>
                </c:pt>
                <c:pt idx="3741">
                  <c:v>-3.4092499999999999E-8</c:v>
                </c:pt>
                <c:pt idx="3742">
                  <c:v>-3.4079999999999998E-8</c:v>
                </c:pt>
                <c:pt idx="3743">
                  <c:v>-3.4067499999999997E-8</c:v>
                </c:pt>
                <c:pt idx="3744">
                  <c:v>-3.4055000000000003E-8</c:v>
                </c:pt>
                <c:pt idx="3745">
                  <c:v>-3.4042500000000002E-8</c:v>
                </c:pt>
                <c:pt idx="3746">
                  <c:v>-3.4030000000000001E-8</c:v>
                </c:pt>
                <c:pt idx="3747">
                  <c:v>-3.40175E-8</c:v>
                </c:pt>
                <c:pt idx="3748">
                  <c:v>-3.4004999999999999E-8</c:v>
                </c:pt>
                <c:pt idx="3749">
                  <c:v>-3.3992499999999998E-8</c:v>
                </c:pt>
                <c:pt idx="3750">
                  <c:v>-3.3979999999999997E-8</c:v>
                </c:pt>
                <c:pt idx="3751">
                  <c:v>-3.3967500000000003E-8</c:v>
                </c:pt>
                <c:pt idx="3752">
                  <c:v>-3.3955000000000002E-8</c:v>
                </c:pt>
                <c:pt idx="3753">
                  <c:v>-3.3942500000000001E-8</c:v>
                </c:pt>
                <c:pt idx="3754">
                  <c:v>-3.393E-8</c:v>
                </c:pt>
                <c:pt idx="3755">
                  <c:v>-3.3917499999999999E-8</c:v>
                </c:pt>
                <c:pt idx="3756">
                  <c:v>-3.3904999999999998E-8</c:v>
                </c:pt>
                <c:pt idx="3757">
                  <c:v>-3.3892499999999997E-8</c:v>
                </c:pt>
                <c:pt idx="3758">
                  <c:v>-3.3880000000000003E-8</c:v>
                </c:pt>
                <c:pt idx="3759">
                  <c:v>-3.3867500000000002E-8</c:v>
                </c:pt>
                <c:pt idx="3760">
                  <c:v>-3.3855000000000001E-8</c:v>
                </c:pt>
                <c:pt idx="3761">
                  <c:v>-3.38425E-8</c:v>
                </c:pt>
                <c:pt idx="3762">
                  <c:v>-3.3829999999999999E-8</c:v>
                </c:pt>
                <c:pt idx="3763">
                  <c:v>-3.3817499999999998E-8</c:v>
                </c:pt>
                <c:pt idx="3764">
                  <c:v>-3.3804999999999997E-8</c:v>
                </c:pt>
                <c:pt idx="3765">
                  <c:v>-3.3792500000000003E-8</c:v>
                </c:pt>
                <c:pt idx="3766">
                  <c:v>-3.3780000000000002E-8</c:v>
                </c:pt>
                <c:pt idx="3767">
                  <c:v>-3.3767500000000001E-8</c:v>
                </c:pt>
                <c:pt idx="3768">
                  <c:v>-3.3755E-8</c:v>
                </c:pt>
                <c:pt idx="3769">
                  <c:v>-3.3742499999999999E-8</c:v>
                </c:pt>
                <c:pt idx="3770">
                  <c:v>-3.3729999999999998E-8</c:v>
                </c:pt>
                <c:pt idx="3771">
                  <c:v>-3.3717499999999997E-8</c:v>
                </c:pt>
                <c:pt idx="3772">
                  <c:v>-3.3705000000000003E-8</c:v>
                </c:pt>
                <c:pt idx="3773">
                  <c:v>-3.3692500000000002E-8</c:v>
                </c:pt>
                <c:pt idx="3774">
                  <c:v>-3.3680000000000001E-8</c:v>
                </c:pt>
                <c:pt idx="3775">
                  <c:v>-3.36675E-8</c:v>
                </c:pt>
                <c:pt idx="3776">
                  <c:v>-3.3654999999999999E-8</c:v>
                </c:pt>
                <c:pt idx="3777">
                  <c:v>-3.3642499999999998E-8</c:v>
                </c:pt>
                <c:pt idx="3778">
                  <c:v>-3.3629999999999997E-8</c:v>
                </c:pt>
                <c:pt idx="3779">
                  <c:v>-3.3617500000000003E-8</c:v>
                </c:pt>
                <c:pt idx="3780">
                  <c:v>-3.3605000000000002E-8</c:v>
                </c:pt>
                <c:pt idx="3781">
                  <c:v>-3.3592500000000001E-8</c:v>
                </c:pt>
                <c:pt idx="3782">
                  <c:v>-3.358E-8</c:v>
                </c:pt>
                <c:pt idx="3783">
                  <c:v>-3.3567499999999999E-8</c:v>
                </c:pt>
                <c:pt idx="3784">
                  <c:v>-3.3554999999999998E-8</c:v>
                </c:pt>
                <c:pt idx="3785">
                  <c:v>-3.3542499999999997E-8</c:v>
                </c:pt>
                <c:pt idx="3786">
                  <c:v>-3.3530000000000003E-8</c:v>
                </c:pt>
                <c:pt idx="3787">
                  <c:v>-3.3517500000000002E-8</c:v>
                </c:pt>
                <c:pt idx="3788">
                  <c:v>-3.3505000000000001E-8</c:v>
                </c:pt>
                <c:pt idx="3789">
                  <c:v>-3.34925E-8</c:v>
                </c:pt>
                <c:pt idx="3790">
                  <c:v>-3.3479999999999999E-8</c:v>
                </c:pt>
                <c:pt idx="3791">
                  <c:v>-3.3467499999999998E-8</c:v>
                </c:pt>
                <c:pt idx="3792">
                  <c:v>-3.3454999999999997E-8</c:v>
                </c:pt>
                <c:pt idx="3793">
                  <c:v>-3.3442500000000003E-8</c:v>
                </c:pt>
                <c:pt idx="3794">
                  <c:v>-3.3430000000000002E-8</c:v>
                </c:pt>
                <c:pt idx="3795">
                  <c:v>-3.3417500000000001E-8</c:v>
                </c:pt>
                <c:pt idx="3796">
                  <c:v>-3.3405E-8</c:v>
                </c:pt>
                <c:pt idx="3797">
                  <c:v>-3.3392499999999999E-8</c:v>
                </c:pt>
                <c:pt idx="3798">
                  <c:v>-3.3379999999999998E-8</c:v>
                </c:pt>
                <c:pt idx="3799">
                  <c:v>-3.3367499999999998E-8</c:v>
                </c:pt>
                <c:pt idx="3800">
                  <c:v>-3.3355000000000003E-8</c:v>
                </c:pt>
                <c:pt idx="3801">
                  <c:v>-3.3342500000000002E-8</c:v>
                </c:pt>
                <c:pt idx="3802">
                  <c:v>-3.3330000000000001E-8</c:v>
                </c:pt>
                <c:pt idx="3803">
                  <c:v>-3.33175E-8</c:v>
                </c:pt>
                <c:pt idx="3804">
                  <c:v>-3.3304999999999999E-8</c:v>
                </c:pt>
                <c:pt idx="3805">
                  <c:v>-3.3292499999999999E-8</c:v>
                </c:pt>
                <c:pt idx="3806">
                  <c:v>-3.3279999999999998E-8</c:v>
                </c:pt>
                <c:pt idx="3807">
                  <c:v>-3.3267500000000003E-8</c:v>
                </c:pt>
                <c:pt idx="3808">
                  <c:v>-3.3255000000000002E-8</c:v>
                </c:pt>
                <c:pt idx="3809">
                  <c:v>-3.3242500000000001E-8</c:v>
                </c:pt>
                <c:pt idx="3810">
                  <c:v>-3.323E-8</c:v>
                </c:pt>
                <c:pt idx="3811">
                  <c:v>-3.3217499999999999E-8</c:v>
                </c:pt>
                <c:pt idx="3812">
                  <c:v>-3.3204999999999999E-8</c:v>
                </c:pt>
                <c:pt idx="3813">
                  <c:v>-3.3192499999999998E-8</c:v>
                </c:pt>
                <c:pt idx="3814">
                  <c:v>-3.3180000000000003E-8</c:v>
                </c:pt>
                <c:pt idx="3815">
                  <c:v>-3.3167500000000002E-8</c:v>
                </c:pt>
                <c:pt idx="3816">
                  <c:v>-3.3155000000000001E-8</c:v>
                </c:pt>
                <c:pt idx="3817">
                  <c:v>-3.31425E-8</c:v>
                </c:pt>
                <c:pt idx="3818">
                  <c:v>-3.313E-8</c:v>
                </c:pt>
                <c:pt idx="3819">
                  <c:v>-3.3117499999999999E-8</c:v>
                </c:pt>
                <c:pt idx="3820">
                  <c:v>-3.3104999999999998E-8</c:v>
                </c:pt>
                <c:pt idx="3821">
                  <c:v>-3.3092499999999997E-8</c:v>
                </c:pt>
                <c:pt idx="3822">
                  <c:v>-3.3080000000000002E-8</c:v>
                </c:pt>
                <c:pt idx="3823">
                  <c:v>-3.3067500000000001E-8</c:v>
                </c:pt>
                <c:pt idx="3824">
                  <c:v>-3.3055000000000001E-8</c:v>
                </c:pt>
                <c:pt idx="3825">
                  <c:v>-3.30425E-8</c:v>
                </c:pt>
                <c:pt idx="3826">
                  <c:v>-3.3029999999999999E-8</c:v>
                </c:pt>
                <c:pt idx="3827">
                  <c:v>-3.3017499999999998E-8</c:v>
                </c:pt>
                <c:pt idx="3828">
                  <c:v>-3.3004999999999997E-8</c:v>
                </c:pt>
                <c:pt idx="3829">
                  <c:v>-3.2992500000000002E-8</c:v>
                </c:pt>
                <c:pt idx="3830">
                  <c:v>-3.2980000000000002E-8</c:v>
                </c:pt>
                <c:pt idx="3831">
                  <c:v>-3.2967500000000001E-8</c:v>
                </c:pt>
                <c:pt idx="3832">
                  <c:v>-3.2955E-8</c:v>
                </c:pt>
                <c:pt idx="3833">
                  <c:v>-3.2942499999999999E-8</c:v>
                </c:pt>
                <c:pt idx="3834">
                  <c:v>-3.2929999999999998E-8</c:v>
                </c:pt>
                <c:pt idx="3835">
                  <c:v>-3.2917499999999997E-8</c:v>
                </c:pt>
                <c:pt idx="3836">
                  <c:v>-3.2905000000000002E-8</c:v>
                </c:pt>
                <c:pt idx="3837">
                  <c:v>-3.2892500000000002E-8</c:v>
                </c:pt>
                <c:pt idx="3838">
                  <c:v>-3.2880000000000001E-8</c:v>
                </c:pt>
                <c:pt idx="3839">
                  <c:v>-3.28675E-8</c:v>
                </c:pt>
                <c:pt idx="3840">
                  <c:v>-3.2854999999999999E-8</c:v>
                </c:pt>
                <c:pt idx="3841">
                  <c:v>-3.2842499999999998E-8</c:v>
                </c:pt>
                <c:pt idx="3842">
                  <c:v>-3.2829999999999997E-8</c:v>
                </c:pt>
                <c:pt idx="3843">
                  <c:v>-3.2817500000000003E-8</c:v>
                </c:pt>
                <c:pt idx="3844">
                  <c:v>-3.2805000000000002E-8</c:v>
                </c:pt>
                <c:pt idx="3845">
                  <c:v>-3.2792500000000001E-8</c:v>
                </c:pt>
                <c:pt idx="3846">
                  <c:v>-3.278E-8</c:v>
                </c:pt>
                <c:pt idx="3847">
                  <c:v>-3.2767499999999999E-8</c:v>
                </c:pt>
                <c:pt idx="3848">
                  <c:v>-3.2754999999999998E-8</c:v>
                </c:pt>
                <c:pt idx="3849">
                  <c:v>-3.2742499999999997E-8</c:v>
                </c:pt>
                <c:pt idx="3850">
                  <c:v>-3.2730000000000003E-8</c:v>
                </c:pt>
                <c:pt idx="3851">
                  <c:v>-3.2717500000000002E-8</c:v>
                </c:pt>
                <c:pt idx="3852">
                  <c:v>-3.2705000000000001E-8</c:v>
                </c:pt>
                <c:pt idx="3853">
                  <c:v>-3.26925E-8</c:v>
                </c:pt>
                <c:pt idx="3854">
                  <c:v>-3.2679999999999999E-8</c:v>
                </c:pt>
                <c:pt idx="3855">
                  <c:v>-3.2667499999999998E-8</c:v>
                </c:pt>
                <c:pt idx="3856">
                  <c:v>-3.2654999999999997E-8</c:v>
                </c:pt>
                <c:pt idx="3857">
                  <c:v>-3.2642500000000003E-8</c:v>
                </c:pt>
                <c:pt idx="3858">
                  <c:v>-3.2630000000000002E-8</c:v>
                </c:pt>
                <c:pt idx="3859">
                  <c:v>-3.2617500000000001E-8</c:v>
                </c:pt>
                <c:pt idx="3860">
                  <c:v>-3.2605E-8</c:v>
                </c:pt>
                <c:pt idx="3861">
                  <c:v>-3.2592499999999999E-8</c:v>
                </c:pt>
                <c:pt idx="3862">
                  <c:v>-3.2579999999999998E-8</c:v>
                </c:pt>
                <c:pt idx="3863">
                  <c:v>-3.2567499999999997E-8</c:v>
                </c:pt>
                <c:pt idx="3864">
                  <c:v>-3.2555000000000003E-8</c:v>
                </c:pt>
                <c:pt idx="3865">
                  <c:v>-3.2542500000000002E-8</c:v>
                </c:pt>
                <c:pt idx="3866">
                  <c:v>-3.2530000000000001E-8</c:v>
                </c:pt>
                <c:pt idx="3867">
                  <c:v>-3.25175E-8</c:v>
                </c:pt>
                <c:pt idx="3868">
                  <c:v>-3.2504999999999999E-8</c:v>
                </c:pt>
                <c:pt idx="3869">
                  <c:v>-3.2492499999999998E-8</c:v>
                </c:pt>
                <c:pt idx="3870">
                  <c:v>-3.2479999999999997E-8</c:v>
                </c:pt>
                <c:pt idx="3871">
                  <c:v>-3.2467500000000003E-8</c:v>
                </c:pt>
                <c:pt idx="3872">
                  <c:v>-3.2455000000000002E-8</c:v>
                </c:pt>
                <c:pt idx="3873">
                  <c:v>-3.2442500000000001E-8</c:v>
                </c:pt>
                <c:pt idx="3874">
                  <c:v>-3.243E-8</c:v>
                </c:pt>
                <c:pt idx="3875">
                  <c:v>-3.2417499999999999E-8</c:v>
                </c:pt>
                <c:pt idx="3876">
                  <c:v>-3.2404999999999998E-8</c:v>
                </c:pt>
                <c:pt idx="3877">
                  <c:v>-3.2392499999999997E-8</c:v>
                </c:pt>
                <c:pt idx="3878">
                  <c:v>-3.2380000000000003E-8</c:v>
                </c:pt>
                <c:pt idx="3879">
                  <c:v>-3.2367500000000002E-8</c:v>
                </c:pt>
                <c:pt idx="3880">
                  <c:v>-3.2355000000000001E-8</c:v>
                </c:pt>
                <c:pt idx="3881">
                  <c:v>-3.23425E-8</c:v>
                </c:pt>
                <c:pt idx="3882">
                  <c:v>-3.2329999999999999E-8</c:v>
                </c:pt>
                <c:pt idx="3883">
                  <c:v>-3.2317499999999998E-8</c:v>
                </c:pt>
                <c:pt idx="3884">
                  <c:v>-3.2304999999999997E-8</c:v>
                </c:pt>
                <c:pt idx="3885">
                  <c:v>-3.2292500000000003E-8</c:v>
                </c:pt>
                <c:pt idx="3886">
                  <c:v>-3.2280000000000002E-8</c:v>
                </c:pt>
                <c:pt idx="3887">
                  <c:v>-3.2267500000000001E-8</c:v>
                </c:pt>
                <c:pt idx="3888">
                  <c:v>-3.2255E-8</c:v>
                </c:pt>
                <c:pt idx="3889">
                  <c:v>-3.2242499999999999E-8</c:v>
                </c:pt>
                <c:pt idx="3890">
                  <c:v>-3.2229999999999998E-8</c:v>
                </c:pt>
                <c:pt idx="3891">
                  <c:v>-3.2217499999999997E-8</c:v>
                </c:pt>
                <c:pt idx="3892">
                  <c:v>-3.2205000000000003E-8</c:v>
                </c:pt>
                <c:pt idx="3893">
                  <c:v>-3.2192500000000002E-8</c:v>
                </c:pt>
                <c:pt idx="3894">
                  <c:v>-3.2180000000000001E-8</c:v>
                </c:pt>
                <c:pt idx="3895">
                  <c:v>-3.21675E-8</c:v>
                </c:pt>
                <c:pt idx="3896">
                  <c:v>-3.2154999999999999E-8</c:v>
                </c:pt>
                <c:pt idx="3897">
                  <c:v>-3.2142499999999998E-8</c:v>
                </c:pt>
                <c:pt idx="3898">
                  <c:v>-3.2129999999999997E-8</c:v>
                </c:pt>
                <c:pt idx="3899">
                  <c:v>-3.2117500000000003E-8</c:v>
                </c:pt>
                <c:pt idx="3900">
                  <c:v>-3.2105000000000002E-8</c:v>
                </c:pt>
                <c:pt idx="3901">
                  <c:v>-3.2092500000000001E-8</c:v>
                </c:pt>
                <c:pt idx="3902">
                  <c:v>-3.208E-8</c:v>
                </c:pt>
                <c:pt idx="3903">
                  <c:v>-3.2067499999999999E-8</c:v>
                </c:pt>
                <c:pt idx="3904">
                  <c:v>-3.2054999999999998E-8</c:v>
                </c:pt>
                <c:pt idx="3905">
                  <c:v>-3.2042499999999997E-8</c:v>
                </c:pt>
                <c:pt idx="3906">
                  <c:v>-3.2030000000000003E-8</c:v>
                </c:pt>
                <c:pt idx="3907">
                  <c:v>-3.2017500000000002E-8</c:v>
                </c:pt>
                <c:pt idx="3908">
                  <c:v>-3.2005000000000001E-8</c:v>
                </c:pt>
                <c:pt idx="3909">
                  <c:v>-3.19925E-8</c:v>
                </c:pt>
                <c:pt idx="3910">
                  <c:v>-3.1979999999999999E-8</c:v>
                </c:pt>
                <c:pt idx="3911">
                  <c:v>-3.1967499999999998E-8</c:v>
                </c:pt>
                <c:pt idx="3912">
                  <c:v>-3.1954999999999997E-8</c:v>
                </c:pt>
                <c:pt idx="3913">
                  <c:v>-3.1942500000000003E-8</c:v>
                </c:pt>
                <c:pt idx="3914">
                  <c:v>-3.1930000000000002E-8</c:v>
                </c:pt>
                <c:pt idx="3915">
                  <c:v>-3.1917500000000001E-8</c:v>
                </c:pt>
                <c:pt idx="3916">
                  <c:v>-3.1905E-8</c:v>
                </c:pt>
                <c:pt idx="3917">
                  <c:v>-3.1892499999999999E-8</c:v>
                </c:pt>
                <c:pt idx="3918">
                  <c:v>-3.1879999999999998E-8</c:v>
                </c:pt>
                <c:pt idx="3919">
                  <c:v>-3.1867499999999997E-8</c:v>
                </c:pt>
                <c:pt idx="3920">
                  <c:v>-3.1855000000000003E-8</c:v>
                </c:pt>
                <c:pt idx="3921">
                  <c:v>-3.1842500000000002E-8</c:v>
                </c:pt>
                <c:pt idx="3922">
                  <c:v>-3.1830000000000001E-8</c:v>
                </c:pt>
                <c:pt idx="3923">
                  <c:v>-3.18175E-8</c:v>
                </c:pt>
                <c:pt idx="3924">
                  <c:v>-3.1804999999999999E-8</c:v>
                </c:pt>
                <c:pt idx="3925">
                  <c:v>-3.1792499999999998E-8</c:v>
                </c:pt>
                <c:pt idx="3926">
                  <c:v>-3.1779999999999997E-8</c:v>
                </c:pt>
                <c:pt idx="3927">
                  <c:v>-3.1767500000000003E-8</c:v>
                </c:pt>
                <c:pt idx="3928">
                  <c:v>-3.1755000000000002E-8</c:v>
                </c:pt>
                <c:pt idx="3929">
                  <c:v>-3.1742500000000001E-8</c:v>
                </c:pt>
                <c:pt idx="3930">
                  <c:v>-3.173E-8</c:v>
                </c:pt>
                <c:pt idx="3931">
                  <c:v>-3.1717499999999999E-8</c:v>
                </c:pt>
                <c:pt idx="3932">
                  <c:v>-3.1704999999999998E-8</c:v>
                </c:pt>
                <c:pt idx="3933">
                  <c:v>-3.1692499999999997E-8</c:v>
                </c:pt>
                <c:pt idx="3934">
                  <c:v>-3.1680000000000003E-8</c:v>
                </c:pt>
                <c:pt idx="3935">
                  <c:v>-3.1667500000000002E-8</c:v>
                </c:pt>
                <c:pt idx="3936">
                  <c:v>-3.1655000000000001E-8</c:v>
                </c:pt>
                <c:pt idx="3937">
                  <c:v>-3.16425E-8</c:v>
                </c:pt>
                <c:pt idx="3938">
                  <c:v>-3.1629999999999999E-8</c:v>
                </c:pt>
                <c:pt idx="3939">
                  <c:v>-3.1617499999999998E-8</c:v>
                </c:pt>
                <c:pt idx="3940">
                  <c:v>-3.1604999999999997E-8</c:v>
                </c:pt>
                <c:pt idx="3941">
                  <c:v>-3.1592500000000003E-8</c:v>
                </c:pt>
                <c:pt idx="3942">
                  <c:v>-3.1580000000000002E-8</c:v>
                </c:pt>
                <c:pt idx="3943">
                  <c:v>-3.1567500000000001E-8</c:v>
                </c:pt>
                <c:pt idx="3944">
                  <c:v>-3.1555E-8</c:v>
                </c:pt>
                <c:pt idx="3945">
                  <c:v>-3.1542499999999999E-8</c:v>
                </c:pt>
                <c:pt idx="3946">
                  <c:v>-3.1529999999999998E-8</c:v>
                </c:pt>
                <c:pt idx="3947">
                  <c:v>-3.1517499999999998E-8</c:v>
                </c:pt>
                <c:pt idx="3948">
                  <c:v>-3.1505000000000003E-8</c:v>
                </c:pt>
                <c:pt idx="3949">
                  <c:v>-3.1492500000000002E-8</c:v>
                </c:pt>
                <c:pt idx="3950">
                  <c:v>-3.1480000000000001E-8</c:v>
                </c:pt>
                <c:pt idx="3951">
                  <c:v>-3.14675E-8</c:v>
                </c:pt>
                <c:pt idx="3952">
                  <c:v>-3.1454999999999999E-8</c:v>
                </c:pt>
                <c:pt idx="3953">
                  <c:v>-3.1442499999999998E-8</c:v>
                </c:pt>
                <c:pt idx="3954">
                  <c:v>-3.1429999999999998E-8</c:v>
                </c:pt>
                <c:pt idx="3955">
                  <c:v>-3.1417500000000003E-8</c:v>
                </c:pt>
                <c:pt idx="3956">
                  <c:v>-3.1405000000000002E-8</c:v>
                </c:pt>
                <c:pt idx="3957">
                  <c:v>-3.1392500000000001E-8</c:v>
                </c:pt>
                <c:pt idx="3958">
                  <c:v>-3.138E-8</c:v>
                </c:pt>
                <c:pt idx="3959">
                  <c:v>-3.1367499999999999E-8</c:v>
                </c:pt>
                <c:pt idx="3960">
                  <c:v>-3.1354999999999999E-8</c:v>
                </c:pt>
                <c:pt idx="3961">
                  <c:v>-3.1342499999999998E-8</c:v>
                </c:pt>
                <c:pt idx="3962">
                  <c:v>-3.1330000000000003E-8</c:v>
                </c:pt>
                <c:pt idx="3963">
                  <c:v>-3.1317500000000002E-8</c:v>
                </c:pt>
                <c:pt idx="3964">
                  <c:v>-3.1305000000000001E-8</c:v>
                </c:pt>
                <c:pt idx="3965">
                  <c:v>-3.12925E-8</c:v>
                </c:pt>
                <c:pt idx="3966">
                  <c:v>-3.128E-8</c:v>
                </c:pt>
                <c:pt idx="3967">
                  <c:v>-3.1267499999999999E-8</c:v>
                </c:pt>
                <c:pt idx="3968">
                  <c:v>-3.1254999999999998E-8</c:v>
                </c:pt>
                <c:pt idx="3969">
                  <c:v>-3.1242499999999997E-8</c:v>
                </c:pt>
                <c:pt idx="3970">
                  <c:v>-3.1230000000000002E-8</c:v>
                </c:pt>
                <c:pt idx="3971">
                  <c:v>-3.1217500000000001E-8</c:v>
                </c:pt>
                <c:pt idx="3972">
                  <c:v>-3.1205E-8</c:v>
                </c:pt>
                <c:pt idx="3973">
                  <c:v>-3.11925E-8</c:v>
                </c:pt>
                <c:pt idx="3974">
                  <c:v>-3.1179999999999999E-8</c:v>
                </c:pt>
                <c:pt idx="3975">
                  <c:v>-3.1167499999999998E-8</c:v>
                </c:pt>
                <c:pt idx="3976">
                  <c:v>-3.1154999999999997E-8</c:v>
                </c:pt>
                <c:pt idx="3977">
                  <c:v>-3.1142500000000002E-8</c:v>
                </c:pt>
                <c:pt idx="3978">
                  <c:v>-3.1130000000000001E-8</c:v>
                </c:pt>
                <c:pt idx="3979">
                  <c:v>-3.1117500000000001E-8</c:v>
                </c:pt>
                <c:pt idx="3980">
                  <c:v>-3.1105E-8</c:v>
                </c:pt>
                <c:pt idx="3981">
                  <c:v>-3.1092499999999999E-8</c:v>
                </c:pt>
                <c:pt idx="3982">
                  <c:v>-3.1079999999999998E-8</c:v>
                </c:pt>
                <c:pt idx="3983">
                  <c:v>-3.1067499999999997E-8</c:v>
                </c:pt>
                <c:pt idx="3984">
                  <c:v>-3.1055000000000002E-8</c:v>
                </c:pt>
                <c:pt idx="3985">
                  <c:v>-3.1042500000000002E-8</c:v>
                </c:pt>
                <c:pt idx="3986">
                  <c:v>-3.1030000000000001E-8</c:v>
                </c:pt>
                <c:pt idx="3987">
                  <c:v>-3.10175E-8</c:v>
                </c:pt>
                <c:pt idx="3988">
                  <c:v>-3.1004999999999999E-8</c:v>
                </c:pt>
                <c:pt idx="3989">
                  <c:v>-3.0992499999999998E-8</c:v>
                </c:pt>
                <c:pt idx="3990">
                  <c:v>-3.0979999999999997E-8</c:v>
                </c:pt>
                <c:pt idx="3991">
                  <c:v>-3.0967500000000003E-8</c:v>
                </c:pt>
                <c:pt idx="3992">
                  <c:v>-3.0955000000000002E-8</c:v>
                </c:pt>
                <c:pt idx="3993">
                  <c:v>-3.0942500000000001E-8</c:v>
                </c:pt>
                <c:pt idx="3994">
                  <c:v>-3.093E-8</c:v>
                </c:pt>
                <c:pt idx="3995">
                  <c:v>-3.0917499999999999E-8</c:v>
                </c:pt>
                <c:pt idx="3996">
                  <c:v>-3.0904999999999998E-8</c:v>
                </c:pt>
                <c:pt idx="3997">
                  <c:v>-3.0892499999999997E-8</c:v>
                </c:pt>
                <c:pt idx="3998">
                  <c:v>-3.0880000000000003E-8</c:v>
                </c:pt>
                <c:pt idx="3999">
                  <c:v>-3.0867500000000002E-8</c:v>
                </c:pt>
                <c:pt idx="4000">
                  <c:v>-3.0855000000000001E-8</c:v>
                </c:pt>
                <c:pt idx="4001">
                  <c:v>-3.08425E-8</c:v>
                </c:pt>
                <c:pt idx="4002">
                  <c:v>-3.0829999999999999E-8</c:v>
                </c:pt>
                <c:pt idx="4003">
                  <c:v>-3.0817499999999998E-8</c:v>
                </c:pt>
                <c:pt idx="4004">
                  <c:v>-3.0804999999999997E-8</c:v>
                </c:pt>
                <c:pt idx="4005">
                  <c:v>-3.0792500000000003E-8</c:v>
                </c:pt>
                <c:pt idx="4006">
                  <c:v>-3.0780000000000002E-8</c:v>
                </c:pt>
                <c:pt idx="4007">
                  <c:v>-3.0767500000000001E-8</c:v>
                </c:pt>
                <c:pt idx="4008">
                  <c:v>-3.0755E-8</c:v>
                </c:pt>
                <c:pt idx="4009">
                  <c:v>-3.0742499999999999E-8</c:v>
                </c:pt>
                <c:pt idx="4010">
                  <c:v>-3.0729999999999998E-8</c:v>
                </c:pt>
                <c:pt idx="4011">
                  <c:v>-3.0717499999999997E-8</c:v>
                </c:pt>
                <c:pt idx="4012">
                  <c:v>-3.0705000000000003E-8</c:v>
                </c:pt>
                <c:pt idx="4013">
                  <c:v>-3.0692500000000002E-8</c:v>
                </c:pt>
                <c:pt idx="4014">
                  <c:v>-3.0680000000000001E-8</c:v>
                </c:pt>
                <c:pt idx="4015">
                  <c:v>-3.06675E-8</c:v>
                </c:pt>
                <c:pt idx="4016">
                  <c:v>-3.0654999999999999E-8</c:v>
                </c:pt>
                <c:pt idx="4017">
                  <c:v>-3.0642499999999998E-8</c:v>
                </c:pt>
                <c:pt idx="4018">
                  <c:v>-3.0629999999999997E-8</c:v>
                </c:pt>
                <c:pt idx="4019">
                  <c:v>-3.0617500000000003E-8</c:v>
                </c:pt>
                <c:pt idx="4020">
                  <c:v>-3.0605000000000002E-8</c:v>
                </c:pt>
                <c:pt idx="4021">
                  <c:v>-3.0592500000000001E-8</c:v>
                </c:pt>
                <c:pt idx="4022">
                  <c:v>-3.058E-8</c:v>
                </c:pt>
                <c:pt idx="4023">
                  <c:v>-3.0567499999999999E-8</c:v>
                </c:pt>
                <c:pt idx="4024">
                  <c:v>-3.0554999999999998E-8</c:v>
                </c:pt>
                <c:pt idx="4025">
                  <c:v>-3.0542499999999997E-8</c:v>
                </c:pt>
                <c:pt idx="4026">
                  <c:v>-3.0530000000000003E-8</c:v>
                </c:pt>
                <c:pt idx="4027">
                  <c:v>-3.0517500000000002E-8</c:v>
                </c:pt>
                <c:pt idx="4028">
                  <c:v>-3.0505000000000001E-8</c:v>
                </c:pt>
                <c:pt idx="4029">
                  <c:v>-3.04925E-8</c:v>
                </c:pt>
                <c:pt idx="4030">
                  <c:v>-3.0479999999999999E-8</c:v>
                </c:pt>
                <c:pt idx="4031">
                  <c:v>-3.0467499999999998E-8</c:v>
                </c:pt>
                <c:pt idx="4032">
                  <c:v>-3.0454999999999997E-8</c:v>
                </c:pt>
                <c:pt idx="4033">
                  <c:v>-3.0442500000000003E-8</c:v>
                </c:pt>
                <c:pt idx="4034">
                  <c:v>-3.0430000000000002E-8</c:v>
                </c:pt>
                <c:pt idx="4035">
                  <c:v>-3.0417500000000001E-8</c:v>
                </c:pt>
                <c:pt idx="4036">
                  <c:v>-3.0405E-8</c:v>
                </c:pt>
                <c:pt idx="4037">
                  <c:v>-3.0392499999999999E-8</c:v>
                </c:pt>
                <c:pt idx="4038">
                  <c:v>-3.0379999999999998E-8</c:v>
                </c:pt>
                <c:pt idx="4039">
                  <c:v>-3.0367499999999997E-8</c:v>
                </c:pt>
                <c:pt idx="4040">
                  <c:v>-3.0355000000000003E-8</c:v>
                </c:pt>
                <c:pt idx="4041">
                  <c:v>-3.0342500000000002E-8</c:v>
                </c:pt>
                <c:pt idx="4042">
                  <c:v>-3.0330000000000001E-8</c:v>
                </c:pt>
                <c:pt idx="4043">
                  <c:v>-3.03175E-8</c:v>
                </c:pt>
                <c:pt idx="4044">
                  <c:v>-3.0304999999999999E-8</c:v>
                </c:pt>
                <c:pt idx="4045">
                  <c:v>-3.0292499999999998E-8</c:v>
                </c:pt>
                <c:pt idx="4046">
                  <c:v>-3.0279999999999997E-8</c:v>
                </c:pt>
                <c:pt idx="4047">
                  <c:v>-3.0267500000000003E-8</c:v>
                </c:pt>
                <c:pt idx="4048">
                  <c:v>-3.0255000000000002E-8</c:v>
                </c:pt>
                <c:pt idx="4049">
                  <c:v>-3.0242500000000001E-8</c:v>
                </c:pt>
                <c:pt idx="4050">
                  <c:v>-3.023E-8</c:v>
                </c:pt>
                <c:pt idx="4051">
                  <c:v>-3.0217499999999999E-8</c:v>
                </c:pt>
                <c:pt idx="4052">
                  <c:v>-3.0204999999999998E-8</c:v>
                </c:pt>
                <c:pt idx="4053">
                  <c:v>-3.0192499999999997E-8</c:v>
                </c:pt>
                <c:pt idx="4054">
                  <c:v>-3.0180000000000003E-8</c:v>
                </c:pt>
                <c:pt idx="4055">
                  <c:v>-3.0167500000000002E-8</c:v>
                </c:pt>
                <c:pt idx="4056">
                  <c:v>-3.0155000000000001E-8</c:v>
                </c:pt>
                <c:pt idx="4057">
                  <c:v>-3.01425E-8</c:v>
                </c:pt>
                <c:pt idx="4058">
                  <c:v>-3.0129999999999999E-8</c:v>
                </c:pt>
                <c:pt idx="4059">
                  <c:v>-3.0117499999999998E-8</c:v>
                </c:pt>
                <c:pt idx="4060">
                  <c:v>-3.0104999999999997E-8</c:v>
                </c:pt>
                <c:pt idx="4061">
                  <c:v>-3.0092500000000003E-8</c:v>
                </c:pt>
                <c:pt idx="4062">
                  <c:v>-3.0080000000000002E-8</c:v>
                </c:pt>
                <c:pt idx="4063">
                  <c:v>-3.0067500000000001E-8</c:v>
                </c:pt>
                <c:pt idx="4064">
                  <c:v>-3.0055E-8</c:v>
                </c:pt>
                <c:pt idx="4065">
                  <c:v>-3.0042499999999999E-8</c:v>
                </c:pt>
                <c:pt idx="4066">
                  <c:v>-3.0029999999999998E-8</c:v>
                </c:pt>
                <c:pt idx="4067">
                  <c:v>-3.0017499999999997E-8</c:v>
                </c:pt>
                <c:pt idx="4068">
                  <c:v>-3.0005000000000003E-8</c:v>
                </c:pt>
                <c:pt idx="4069">
                  <c:v>-2.9992500000000002E-8</c:v>
                </c:pt>
                <c:pt idx="4070">
                  <c:v>-2.9980000000000001E-8</c:v>
                </c:pt>
                <c:pt idx="4071">
                  <c:v>-2.99675E-8</c:v>
                </c:pt>
                <c:pt idx="4072">
                  <c:v>-2.9954999999999999E-8</c:v>
                </c:pt>
                <c:pt idx="4073">
                  <c:v>-2.9942499999999998E-8</c:v>
                </c:pt>
                <c:pt idx="4074">
                  <c:v>-2.9929999999999997E-8</c:v>
                </c:pt>
                <c:pt idx="4075">
                  <c:v>-2.9917500000000003E-8</c:v>
                </c:pt>
                <c:pt idx="4076">
                  <c:v>-2.9905000000000002E-8</c:v>
                </c:pt>
                <c:pt idx="4077">
                  <c:v>-2.9892500000000001E-8</c:v>
                </c:pt>
                <c:pt idx="4078">
                  <c:v>-2.988E-8</c:v>
                </c:pt>
                <c:pt idx="4079">
                  <c:v>-2.9867499999999999E-8</c:v>
                </c:pt>
                <c:pt idx="4080">
                  <c:v>-2.9854999999999998E-8</c:v>
                </c:pt>
                <c:pt idx="4081">
                  <c:v>-2.9842499999999997E-8</c:v>
                </c:pt>
                <c:pt idx="4082">
                  <c:v>-2.9830000000000003E-8</c:v>
                </c:pt>
                <c:pt idx="4083">
                  <c:v>-2.9817500000000002E-8</c:v>
                </c:pt>
                <c:pt idx="4084">
                  <c:v>-2.9805000000000001E-8</c:v>
                </c:pt>
                <c:pt idx="4085">
                  <c:v>-2.97925E-8</c:v>
                </c:pt>
                <c:pt idx="4086">
                  <c:v>-2.9779999999999999E-8</c:v>
                </c:pt>
                <c:pt idx="4087">
                  <c:v>-2.9767499999999998E-8</c:v>
                </c:pt>
                <c:pt idx="4088">
                  <c:v>-2.9755000000000001E-8</c:v>
                </c:pt>
                <c:pt idx="4089">
                  <c:v>-2.97425E-8</c:v>
                </c:pt>
                <c:pt idx="4090">
                  <c:v>-2.9729999999999999E-8</c:v>
                </c:pt>
                <c:pt idx="4091">
                  <c:v>-2.9717500000000001E-8</c:v>
                </c:pt>
                <c:pt idx="4092">
                  <c:v>-2.9705E-8</c:v>
                </c:pt>
                <c:pt idx="4093">
                  <c:v>-2.9692499999999999E-8</c:v>
                </c:pt>
                <c:pt idx="4094">
                  <c:v>-2.9679999999999998E-8</c:v>
                </c:pt>
                <c:pt idx="4095">
                  <c:v>-2.9667500000000001E-8</c:v>
                </c:pt>
                <c:pt idx="4096">
                  <c:v>-2.9655E-8</c:v>
                </c:pt>
                <c:pt idx="4097">
                  <c:v>-2.9642499999999999E-8</c:v>
                </c:pt>
                <c:pt idx="4098">
                  <c:v>-2.9630000000000001E-8</c:v>
                </c:pt>
                <c:pt idx="4099">
                  <c:v>-2.96175E-8</c:v>
                </c:pt>
                <c:pt idx="4100">
                  <c:v>-2.9604999999999999E-8</c:v>
                </c:pt>
                <c:pt idx="4101">
                  <c:v>-2.9592499999999998E-8</c:v>
                </c:pt>
                <c:pt idx="4102">
                  <c:v>-2.9580000000000001E-8</c:v>
                </c:pt>
                <c:pt idx="4103">
                  <c:v>-2.95675E-8</c:v>
                </c:pt>
                <c:pt idx="4104">
                  <c:v>-2.9554999999999999E-8</c:v>
                </c:pt>
                <c:pt idx="4105">
                  <c:v>-2.9542500000000001E-8</c:v>
                </c:pt>
                <c:pt idx="4106">
                  <c:v>-2.953E-8</c:v>
                </c:pt>
                <c:pt idx="4107">
                  <c:v>-2.9517499999999999E-8</c:v>
                </c:pt>
                <c:pt idx="4108">
                  <c:v>-2.9504999999999999E-8</c:v>
                </c:pt>
                <c:pt idx="4109">
                  <c:v>-2.9492500000000001E-8</c:v>
                </c:pt>
                <c:pt idx="4110">
                  <c:v>-2.948E-8</c:v>
                </c:pt>
                <c:pt idx="4111">
                  <c:v>-2.9467499999999999E-8</c:v>
                </c:pt>
                <c:pt idx="4112">
                  <c:v>-2.9455000000000001E-8</c:v>
                </c:pt>
                <c:pt idx="4113">
                  <c:v>-2.94425E-8</c:v>
                </c:pt>
                <c:pt idx="4114">
                  <c:v>-2.9429999999999999E-8</c:v>
                </c:pt>
                <c:pt idx="4115">
                  <c:v>-2.9417499999999999E-8</c:v>
                </c:pt>
                <c:pt idx="4116">
                  <c:v>-2.9405000000000001E-8</c:v>
                </c:pt>
                <c:pt idx="4117">
                  <c:v>-2.93925E-8</c:v>
                </c:pt>
                <c:pt idx="4118">
                  <c:v>-2.9379999999999999E-8</c:v>
                </c:pt>
                <c:pt idx="4119">
                  <c:v>-2.9367500000000001E-8</c:v>
                </c:pt>
                <c:pt idx="4120">
                  <c:v>-2.9355E-8</c:v>
                </c:pt>
                <c:pt idx="4121">
                  <c:v>-2.93425E-8</c:v>
                </c:pt>
                <c:pt idx="4122">
                  <c:v>-2.9329999999999999E-8</c:v>
                </c:pt>
                <c:pt idx="4123">
                  <c:v>-2.9317500000000001E-8</c:v>
                </c:pt>
                <c:pt idx="4124">
                  <c:v>-2.9305E-8</c:v>
                </c:pt>
                <c:pt idx="4125">
                  <c:v>-2.9292499999999999E-8</c:v>
                </c:pt>
                <c:pt idx="4126">
                  <c:v>-2.9280000000000001E-8</c:v>
                </c:pt>
                <c:pt idx="4127">
                  <c:v>-2.9267500000000001E-8</c:v>
                </c:pt>
                <c:pt idx="4128">
                  <c:v>-2.9255E-8</c:v>
                </c:pt>
                <c:pt idx="4129">
                  <c:v>-2.9242499999999999E-8</c:v>
                </c:pt>
                <c:pt idx="4130">
                  <c:v>-2.9230000000000001E-8</c:v>
                </c:pt>
                <c:pt idx="4131">
                  <c:v>-2.92175E-8</c:v>
                </c:pt>
                <c:pt idx="4132">
                  <c:v>-2.9204999999999999E-8</c:v>
                </c:pt>
                <c:pt idx="4133">
                  <c:v>-2.9192500000000002E-8</c:v>
                </c:pt>
                <c:pt idx="4134">
                  <c:v>-2.9180000000000001E-8</c:v>
                </c:pt>
                <c:pt idx="4135">
                  <c:v>-2.91675E-8</c:v>
                </c:pt>
                <c:pt idx="4136">
                  <c:v>-2.9154999999999999E-8</c:v>
                </c:pt>
                <c:pt idx="4137">
                  <c:v>-2.9142500000000001E-8</c:v>
                </c:pt>
                <c:pt idx="4138">
                  <c:v>-2.913E-8</c:v>
                </c:pt>
                <c:pt idx="4139">
                  <c:v>-2.9117499999999999E-8</c:v>
                </c:pt>
                <c:pt idx="4140">
                  <c:v>-2.9105000000000002E-8</c:v>
                </c:pt>
                <c:pt idx="4141">
                  <c:v>-2.9092500000000001E-8</c:v>
                </c:pt>
                <c:pt idx="4142">
                  <c:v>-2.908E-8</c:v>
                </c:pt>
                <c:pt idx="4143">
                  <c:v>-2.9067499999999999E-8</c:v>
                </c:pt>
                <c:pt idx="4144">
                  <c:v>-2.9055000000000001E-8</c:v>
                </c:pt>
                <c:pt idx="4145">
                  <c:v>-2.90425E-8</c:v>
                </c:pt>
                <c:pt idx="4146">
                  <c:v>-2.9029999999999999E-8</c:v>
                </c:pt>
                <c:pt idx="4147">
                  <c:v>-2.9017500000000002E-8</c:v>
                </c:pt>
                <c:pt idx="4148">
                  <c:v>-2.9005000000000001E-8</c:v>
                </c:pt>
                <c:pt idx="4149">
                  <c:v>-2.89925E-8</c:v>
                </c:pt>
                <c:pt idx="4150">
                  <c:v>-2.8979999999999999E-8</c:v>
                </c:pt>
                <c:pt idx="4151">
                  <c:v>-2.8967500000000001E-8</c:v>
                </c:pt>
                <c:pt idx="4152">
                  <c:v>-2.8955E-8</c:v>
                </c:pt>
                <c:pt idx="4153">
                  <c:v>-2.8942499999999999E-8</c:v>
                </c:pt>
                <c:pt idx="4154">
                  <c:v>-2.8930000000000002E-8</c:v>
                </c:pt>
                <c:pt idx="4155">
                  <c:v>-2.8917500000000001E-8</c:v>
                </c:pt>
                <c:pt idx="4156">
                  <c:v>-2.8905E-8</c:v>
                </c:pt>
                <c:pt idx="4157">
                  <c:v>-2.8892499999999999E-8</c:v>
                </c:pt>
                <c:pt idx="4158">
                  <c:v>-2.8880000000000001E-8</c:v>
                </c:pt>
                <c:pt idx="4159">
                  <c:v>-2.88675E-8</c:v>
                </c:pt>
                <c:pt idx="4160">
                  <c:v>-2.8854999999999999E-8</c:v>
                </c:pt>
                <c:pt idx="4161">
                  <c:v>-2.8842499999999998E-8</c:v>
                </c:pt>
                <c:pt idx="4162">
                  <c:v>-2.8830000000000001E-8</c:v>
                </c:pt>
                <c:pt idx="4163">
                  <c:v>-2.88175E-8</c:v>
                </c:pt>
                <c:pt idx="4164">
                  <c:v>-2.8804999999999999E-8</c:v>
                </c:pt>
                <c:pt idx="4165">
                  <c:v>-2.8792500000000001E-8</c:v>
                </c:pt>
                <c:pt idx="4166">
                  <c:v>-2.878E-8</c:v>
                </c:pt>
                <c:pt idx="4167">
                  <c:v>-2.8767499999999999E-8</c:v>
                </c:pt>
                <c:pt idx="4168">
                  <c:v>-2.8754999999999998E-8</c:v>
                </c:pt>
                <c:pt idx="4169">
                  <c:v>-2.8742500000000001E-8</c:v>
                </c:pt>
                <c:pt idx="4170">
                  <c:v>-2.873E-8</c:v>
                </c:pt>
                <c:pt idx="4171">
                  <c:v>-2.8717499999999999E-8</c:v>
                </c:pt>
                <c:pt idx="4172">
                  <c:v>-2.8705000000000001E-8</c:v>
                </c:pt>
                <c:pt idx="4173">
                  <c:v>-2.86925E-8</c:v>
                </c:pt>
                <c:pt idx="4174">
                  <c:v>-2.8679999999999999E-8</c:v>
                </c:pt>
                <c:pt idx="4175">
                  <c:v>-2.8667499999999998E-8</c:v>
                </c:pt>
                <c:pt idx="4176">
                  <c:v>-2.8655000000000001E-8</c:v>
                </c:pt>
                <c:pt idx="4177">
                  <c:v>-2.86425E-8</c:v>
                </c:pt>
                <c:pt idx="4178">
                  <c:v>-2.8629999999999999E-8</c:v>
                </c:pt>
                <c:pt idx="4179">
                  <c:v>-2.8617500000000001E-8</c:v>
                </c:pt>
                <c:pt idx="4180">
                  <c:v>-2.8605E-8</c:v>
                </c:pt>
                <c:pt idx="4181">
                  <c:v>-2.8592499999999999E-8</c:v>
                </c:pt>
                <c:pt idx="4182">
                  <c:v>-2.8579999999999999E-8</c:v>
                </c:pt>
                <c:pt idx="4183">
                  <c:v>-2.8567500000000001E-8</c:v>
                </c:pt>
                <c:pt idx="4184">
                  <c:v>-2.8555E-8</c:v>
                </c:pt>
                <c:pt idx="4185">
                  <c:v>-2.8542499999999999E-8</c:v>
                </c:pt>
                <c:pt idx="4186">
                  <c:v>-2.8530000000000001E-8</c:v>
                </c:pt>
                <c:pt idx="4187">
                  <c:v>-2.85175E-8</c:v>
                </c:pt>
                <c:pt idx="4188">
                  <c:v>-2.8504999999999999E-8</c:v>
                </c:pt>
                <c:pt idx="4189">
                  <c:v>-2.8492499999999999E-8</c:v>
                </c:pt>
                <c:pt idx="4190">
                  <c:v>-2.8480000000000001E-8</c:v>
                </c:pt>
                <c:pt idx="4191">
                  <c:v>-2.84675E-8</c:v>
                </c:pt>
                <c:pt idx="4192">
                  <c:v>-2.8454999999999999E-8</c:v>
                </c:pt>
                <c:pt idx="4193">
                  <c:v>-2.8442500000000001E-8</c:v>
                </c:pt>
                <c:pt idx="4194">
                  <c:v>-2.843E-8</c:v>
                </c:pt>
                <c:pt idx="4195">
                  <c:v>-2.84175E-8</c:v>
                </c:pt>
                <c:pt idx="4196">
                  <c:v>-2.8404999999999999E-8</c:v>
                </c:pt>
                <c:pt idx="4197">
                  <c:v>-2.8392500000000001E-8</c:v>
                </c:pt>
                <c:pt idx="4198">
                  <c:v>-2.838E-8</c:v>
                </c:pt>
                <c:pt idx="4199">
                  <c:v>-2.8367499999999999E-8</c:v>
                </c:pt>
                <c:pt idx="4200">
                  <c:v>-2.8355000000000001E-8</c:v>
                </c:pt>
                <c:pt idx="4201">
                  <c:v>-2.8342500000000001E-8</c:v>
                </c:pt>
                <c:pt idx="4202">
                  <c:v>-2.833E-8</c:v>
                </c:pt>
                <c:pt idx="4203">
                  <c:v>-2.8317499999999999E-8</c:v>
                </c:pt>
                <c:pt idx="4204">
                  <c:v>-2.8305000000000001E-8</c:v>
                </c:pt>
                <c:pt idx="4205">
                  <c:v>-2.82925E-8</c:v>
                </c:pt>
                <c:pt idx="4206">
                  <c:v>-2.8279999999999999E-8</c:v>
                </c:pt>
                <c:pt idx="4207">
                  <c:v>-2.8267500000000001E-8</c:v>
                </c:pt>
                <c:pt idx="4208">
                  <c:v>-2.8255000000000001E-8</c:v>
                </c:pt>
                <c:pt idx="4209">
                  <c:v>-2.82425E-8</c:v>
                </c:pt>
                <c:pt idx="4210">
                  <c:v>-2.8229999999999999E-8</c:v>
                </c:pt>
                <c:pt idx="4211">
                  <c:v>-2.8217500000000001E-8</c:v>
                </c:pt>
                <c:pt idx="4212">
                  <c:v>-2.8205E-8</c:v>
                </c:pt>
                <c:pt idx="4213">
                  <c:v>-2.8192499999999999E-8</c:v>
                </c:pt>
                <c:pt idx="4214">
                  <c:v>-2.8180000000000002E-8</c:v>
                </c:pt>
                <c:pt idx="4215">
                  <c:v>-2.8167500000000001E-8</c:v>
                </c:pt>
                <c:pt idx="4216">
                  <c:v>-2.8155E-8</c:v>
                </c:pt>
                <c:pt idx="4217">
                  <c:v>-2.8142499999999999E-8</c:v>
                </c:pt>
                <c:pt idx="4218">
                  <c:v>-2.8130000000000001E-8</c:v>
                </c:pt>
                <c:pt idx="4219">
                  <c:v>-2.81175E-8</c:v>
                </c:pt>
                <c:pt idx="4220">
                  <c:v>-2.8104999999999999E-8</c:v>
                </c:pt>
                <c:pt idx="4221">
                  <c:v>-2.8092500000000002E-8</c:v>
                </c:pt>
                <c:pt idx="4222">
                  <c:v>-2.8080000000000001E-8</c:v>
                </c:pt>
                <c:pt idx="4223">
                  <c:v>-2.80675E-8</c:v>
                </c:pt>
                <c:pt idx="4224">
                  <c:v>-2.8054999999999999E-8</c:v>
                </c:pt>
                <c:pt idx="4225">
                  <c:v>-2.8042500000000001E-8</c:v>
                </c:pt>
                <c:pt idx="4226">
                  <c:v>-2.803E-8</c:v>
                </c:pt>
                <c:pt idx="4227">
                  <c:v>-2.8017499999999999E-8</c:v>
                </c:pt>
                <c:pt idx="4228">
                  <c:v>-2.8005000000000002E-8</c:v>
                </c:pt>
                <c:pt idx="4229">
                  <c:v>-2.7992500000000001E-8</c:v>
                </c:pt>
                <c:pt idx="4230">
                  <c:v>-2.798E-8</c:v>
                </c:pt>
                <c:pt idx="4231">
                  <c:v>-2.7967499999999999E-8</c:v>
                </c:pt>
                <c:pt idx="4232">
                  <c:v>-2.7955000000000001E-8</c:v>
                </c:pt>
                <c:pt idx="4233">
                  <c:v>-2.79425E-8</c:v>
                </c:pt>
                <c:pt idx="4234">
                  <c:v>-2.7929999999999999E-8</c:v>
                </c:pt>
                <c:pt idx="4235">
                  <c:v>-2.7917499999999998E-8</c:v>
                </c:pt>
                <c:pt idx="4236">
                  <c:v>-2.7905000000000001E-8</c:v>
                </c:pt>
                <c:pt idx="4237">
                  <c:v>-2.78925E-8</c:v>
                </c:pt>
                <c:pt idx="4238">
                  <c:v>-2.7879999999999999E-8</c:v>
                </c:pt>
                <c:pt idx="4239">
                  <c:v>-2.7867500000000001E-8</c:v>
                </c:pt>
                <c:pt idx="4240">
                  <c:v>-2.7855E-8</c:v>
                </c:pt>
                <c:pt idx="4241">
                  <c:v>-2.7842499999999999E-8</c:v>
                </c:pt>
                <c:pt idx="4242">
                  <c:v>-2.7829999999999998E-8</c:v>
                </c:pt>
                <c:pt idx="4243">
                  <c:v>-2.7817500000000001E-8</c:v>
                </c:pt>
                <c:pt idx="4244">
                  <c:v>-2.7805E-8</c:v>
                </c:pt>
                <c:pt idx="4245">
                  <c:v>-2.7792499999999999E-8</c:v>
                </c:pt>
                <c:pt idx="4246">
                  <c:v>-2.7780000000000001E-8</c:v>
                </c:pt>
                <c:pt idx="4247">
                  <c:v>-2.77675E-8</c:v>
                </c:pt>
                <c:pt idx="4248">
                  <c:v>-2.7754999999999999E-8</c:v>
                </c:pt>
                <c:pt idx="4249">
                  <c:v>-2.7742499999999998E-8</c:v>
                </c:pt>
                <c:pt idx="4250">
                  <c:v>-2.7730000000000001E-8</c:v>
                </c:pt>
                <c:pt idx="4251">
                  <c:v>-2.77175E-8</c:v>
                </c:pt>
                <c:pt idx="4252">
                  <c:v>-2.7704999999999999E-8</c:v>
                </c:pt>
                <c:pt idx="4253">
                  <c:v>-2.7692500000000001E-8</c:v>
                </c:pt>
                <c:pt idx="4254">
                  <c:v>-2.768E-8</c:v>
                </c:pt>
                <c:pt idx="4255">
                  <c:v>-2.7667499999999999E-8</c:v>
                </c:pt>
                <c:pt idx="4256">
                  <c:v>-2.7654999999999998E-8</c:v>
                </c:pt>
                <c:pt idx="4257">
                  <c:v>-2.7642500000000001E-8</c:v>
                </c:pt>
                <c:pt idx="4258">
                  <c:v>-2.763E-8</c:v>
                </c:pt>
                <c:pt idx="4259">
                  <c:v>-2.7617499999999999E-8</c:v>
                </c:pt>
                <c:pt idx="4260">
                  <c:v>-2.7605000000000001E-8</c:v>
                </c:pt>
                <c:pt idx="4261">
                  <c:v>-2.75925E-8</c:v>
                </c:pt>
                <c:pt idx="4262">
                  <c:v>-2.7579999999999999E-8</c:v>
                </c:pt>
                <c:pt idx="4263">
                  <c:v>-2.7567499999999999E-8</c:v>
                </c:pt>
                <c:pt idx="4264">
                  <c:v>-2.7555000000000001E-8</c:v>
                </c:pt>
                <c:pt idx="4265">
                  <c:v>-2.75425E-8</c:v>
                </c:pt>
                <c:pt idx="4266">
                  <c:v>-2.7529999999999999E-8</c:v>
                </c:pt>
                <c:pt idx="4267">
                  <c:v>-2.7517500000000001E-8</c:v>
                </c:pt>
                <c:pt idx="4268">
                  <c:v>-2.7505E-8</c:v>
                </c:pt>
                <c:pt idx="4269">
                  <c:v>-2.74925E-8</c:v>
                </c:pt>
                <c:pt idx="4270">
                  <c:v>-2.7479999999999999E-8</c:v>
                </c:pt>
                <c:pt idx="4271">
                  <c:v>-2.7467500000000001E-8</c:v>
                </c:pt>
                <c:pt idx="4272">
                  <c:v>-2.7455E-8</c:v>
                </c:pt>
                <c:pt idx="4273">
                  <c:v>-2.7442499999999999E-8</c:v>
                </c:pt>
                <c:pt idx="4274">
                  <c:v>-2.7430000000000001E-8</c:v>
                </c:pt>
                <c:pt idx="4275">
                  <c:v>-2.74175E-8</c:v>
                </c:pt>
                <c:pt idx="4276">
                  <c:v>-2.7405E-8</c:v>
                </c:pt>
                <c:pt idx="4277">
                  <c:v>-2.7392499999999999E-8</c:v>
                </c:pt>
                <c:pt idx="4278">
                  <c:v>-2.7380000000000001E-8</c:v>
                </c:pt>
                <c:pt idx="4279">
                  <c:v>-2.73675E-8</c:v>
                </c:pt>
                <c:pt idx="4280">
                  <c:v>-2.7354999999999999E-8</c:v>
                </c:pt>
                <c:pt idx="4281">
                  <c:v>-2.7342500000000001E-8</c:v>
                </c:pt>
                <c:pt idx="4282">
                  <c:v>-2.7330000000000001E-8</c:v>
                </c:pt>
                <c:pt idx="4283">
                  <c:v>-2.73175E-8</c:v>
                </c:pt>
                <c:pt idx="4284">
                  <c:v>-2.7304999999999999E-8</c:v>
                </c:pt>
                <c:pt idx="4285">
                  <c:v>-2.7292500000000001E-8</c:v>
                </c:pt>
                <c:pt idx="4286">
                  <c:v>-2.728E-8</c:v>
                </c:pt>
                <c:pt idx="4287">
                  <c:v>-2.7267499999999999E-8</c:v>
                </c:pt>
                <c:pt idx="4288">
                  <c:v>-2.7255000000000002E-8</c:v>
                </c:pt>
                <c:pt idx="4289">
                  <c:v>-2.7242500000000001E-8</c:v>
                </c:pt>
                <c:pt idx="4290">
                  <c:v>-2.723E-8</c:v>
                </c:pt>
                <c:pt idx="4291">
                  <c:v>-2.7217499999999999E-8</c:v>
                </c:pt>
                <c:pt idx="4292">
                  <c:v>-2.7205000000000001E-8</c:v>
                </c:pt>
                <c:pt idx="4293">
                  <c:v>-2.71925E-8</c:v>
                </c:pt>
                <c:pt idx="4294">
                  <c:v>-2.7179999999999999E-8</c:v>
                </c:pt>
                <c:pt idx="4295">
                  <c:v>-2.7167500000000002E-8</c:v>
                </c:pt>
                <c:pt idx="4296">
                  <c:v>-2.7155000000000001E-8</c:v>
                </c:pt>
                <c:pt idx="4297">
                  <c:v>-2.71425E-8</c:v>
                </c:pt>
                <c:pt idx="4298">
                  <c:v>-2.7129999999999999E-8</c:v>
                </c:pt>
                <c:pt idx="4299">
                  <c:v>-2.7117500000000001E-8</c:v>
                </c:pt>
                <c:pt idx="4300">
                  <c:v>-2.7105E-8</c:v>
                </c:pt>
                <c:pt idx="4301">
                  <c:v>-2.7092499999999999E-8</c:v>
                </c:pt>
                <c:pt idx="4302">
                  <c:v>-2.7080000000000002E-8</c:v>
                </c:pt>
                <c:pt idx="4303">
                  <c:v>-2.7067500000000001E-8</c:v>
                </c:pt>
                <c:pt idx="4304">
                  <c:v>-2.7055E-8</c:v>
                </c:pt>
                <c:pt idx="4305">
                  <c:v>-2.7042499999999999E-8</c:v>
                </c:pt>
                <c:pt idx="4306">
                  <c:v>-2.7030000000000001E-8</c:v>
                </c:pt>
                <c:pt idx="4307">
                  <c:v>-2.70175E-8</c:v>
                </c:pt>
                <c:pt idx="4308">
                  <c:v>-2.7004999999999999E-8</c:v>
                </c:pt>
                <c:pt idx="4309">
                  <c:v>-2.6992499999999998E-8</c:v>
                </c:pt>
                <c:pt idx="4310">
                  <c:v>-2.6980000000000001E-8</c:v>
                </c:pt>
                <c:pt idx="4311">
                  <c:v>-2.69675E-8</c:v>
                </c:pt>
                <c:pt idx="4312">
                  <c:v>-2.6954999999999999E-8</c:v>
                </c:pt>
                <c:pt idx="4313">
                  <c:v>-2.6942500000000001E-8</c:v>
                </c:pt>
                <c:pt idx="4314">
                  <c:v>-2.693E-8</c:v>
                </c:pt>
                <c:pt idx="4315">
                  <c:v>-2.6917499999999999E-8</c:v>
                </c:pt>
                <c:pt idx="4316">
                  <c:v>-2.6904999999999998E-8</c:v>
                </c:pt>
                <c:pt idx="4317">
                  <c:v>-2.6892500000000001E-8</c:v>
                </c:pt>
                <c:pt idx="4318">
                  <c:v>-2.688E-8</c:v>
                </c:pt>
                <c:pt idx="4319">
                  <c:v>-2.6867499999999999E-8</c:v>
                </c:pt>
                <c:pt idx="4320">
                  <c:v>-2.6855000000000001E-8</c:v>
                </c:pt>
                <c:pt idx="4321">
                  <c:v>-2.68425E-8</c:v>
                </c:pt>
                <c:pt idx="4322">
                  <c:v>-2.6829999999999999E-8</c:v>
                </c:pt>
                <c:pt idx="4323">
                  <c:v>-2.6817499999999998E-8</c:v>
                </c:pt>
                <c:pt idx="4324">
                  <c:v>-2.6805000000000001E-8</c:v>
                </c:pt>
                <c:pt idx="4325">
                  <c:v>-2.67925E-8</c:v>
                </c:pt>
                <c:pt idx="4326">
                  <c:v>-2.6779999999999999E-8</c:v>
                </c:pt>
                <c:pt idx="4327">
                  <c:v>-2.6767500000000001E-8</c:v>
                </c:pt>
                <c:pt idx="4328">
                  <c:v>-2.6755E-8</c:v>
                </c:pt>
                <c:pt idx="4329">
                  <c:v>-2.6742499999999999E-8</c:v>
                </c:pt>
                <c:pt idx="4330">
                  <c:v>-2.6729999999999998E-8</c:v>
                </c:pt>
                <c:pt idx="4331">
                  <c:v>-2.6717500000000001E-8</c:v>
                </c:pt>
                <c:pt idx="4332">
                  <c:v>-2.6705E-8</c:v>
                </c:pt>
                <c:pt idx="4333">
                  <c:v>-2.6692499999999999E-8</c:v>
                </c:pt>
                <c:pt idx="4334">
                  <c:v>-2.6680000000000001E-8</c:v>
                </c:pt>
                <c:pt idx="4335">
                  <c:v>-2.66675E-8</c:v>
                </c:pt>
                <c:pt idx="4336">
                  <c:v>-2.6654999999999999E-8</c:v>
                </c:pt>
                <c:pt idx="4337">
                  <c:v>-2.6642499999999999E-8</c:v>
                </c:pt>
                <c:pt idx="4338">
                  <c:v>-2.6630000000000001E-8</c:v>
                </c:pt>
                <c:pt idx="4339">
                  <c:v>-2.66175E-8</c:v>
                </c:pt>
                <c:pt idx="4340">
                  <c:v>-2.6604999999999999E-8</c:v>
                </c:pt>
                <c:pt idx="4341">
                  <c:v>-2.6592500000000001E-8</c:v>
                </c:pt>
                <c:pt idx="4342">
                  <c:v>-2.658E-8</c:v>
                </c:pt>
                <c:pt idx="4343">
                  <c:v>-2.65675E-8</c:v>
                </c:pt>
                <c:pt idx="4344">
                  <c:v>-2.6554999999999999E-8</c:v>
                </c:pt>
                <c:pt idx="4345">
                  <c:v>-2.6542500000000001E-8</c:v>
                </c:pt>
                <c:pt idx="4346">
                  <c:v>-2.653E-8</c:v>
                </c:pt>
                <c:pt idx="4347">
                  <c:v>-2.6517499999999999E-8</c:v>
                </c:pt>
                <c:pt idx="4348">
                  <c:v>-2.6505000000000001E-8</c:v>
                </c:pt>
                <c:pt idx="4349">
                  <c:v>-2.64925E-8</c:v>
                </c:pt>
                <c:pt idx="4350">
                  <c:v>-2.648E-8</c:v>
                </c:pt>
                <c:pt idx="4351">
                  <c:v>-2.6467499999999999E-8</c:v>
                </c:pt>
                <c:pt idx="4352">
                  <c:v>-2.6455000000000001E-8</c:v>
                </c:pt>
                <c:pt idx="4353">
                  <c:v>-2.64425E-8</c:v>
                </c:pt>
                <c:pt idx="4354">
                  <c:v>-2.6429999999999999E-8</c:v>
                </c:pt>
                <c:pt idx="4355">
                  <c:v>-2.6417500000000001E-8</c:v>
                </c:pt>
                <c:pt idx="4356">
                  <c:v>-2.6405000000000001E-8</c:v>
                </c:pt>
                <c:pt idx="4357">
                  <c:v>-2.63925E-8</c:v>
                </c:pt>
                <c:pt idx="4358">
                  <c:v>-2.6379999999999999E-8</c:v>
                </c:pt>
                <c:pt idx="4359">
                  <c:v>-2.6367500000000001E-8</c:v>
                </c:pt>
                <c:pt idx="4360">
                  <c:v>-2.6355E-8</c:v>
                </c:pt>
                <c:pt idx="4361">
                  <c:v>-2.6342499999999999E-8</c:v>
                </c:pt>
                <c:pt idx="4362">
                  <c:v>-2.6330000000000002E-8</c:v>
                </c:pt>
                <c:pt idx="4363">
                  <c:v>-2.6317500000000001E-8</c:v>
                </c:pt>
                <c:pt idx="4364">
                  <c:v>-2.6305E-8</c:v>
                </c:pt>
                <c:pt idx="4365">
                  <c:v>-2.6292499999999999E-8</c:v>
                </c:pt>
                <c:pt idx="4366">
                  <c:v>-2.6280000000000001E-8</c:v>
                </c:pt>
                <c:pt idx="4367">
                  <c:v>-2.62675E-8</c:v>
                </c:pt>
                <c:pt idx="4368">
                  <c:v>-2.6254999999999999E-8</c:v>
                </c:pt>
                <c:pt idx="4369">
                  <c:v>-2.6242500000000002E-8</c:v>
                </c:pt>
                <c:pt idx="4370">
                  <c:v>-2.6230000000000001E-8</c:v>
                </c:pt>
                <c:pt idx="4371">
                  <c:v>-2.62175E-8</c:v>
                </c:pt>
                <c:pt idx="4372">
                  <c:v>-2.6204999999999999E-8</c:v>
                </c:pt>
                <c:pt idx="4373">
                  <c:v>-2.6192500000000001E-8</c:v>
                </c:pt>
                <c:pt idx="4374">
                  <c:v>-2.618E-8</c:v>
                </c:pt>
                <c:pt idx="4375">
                  <c:v>-2.6167499999999999E-8</c:v>
                </c:pt>
                <c:pt idx="4376">
                  <c:v>-2.6155000000000002E-8</c:v>
                </c:pt>
                <c:pt idx="4377">
                  <c:v>-2.6142500000000001E-8</c:v>
                </c:pt>
                <c:pt idx="4378">
                  <c:v>-2.613E-8</c:v>
                </c:pt>
                <c:pt idx="4379">
                  <c:v>-2.6117499999999999E-8</c:v>
                </c:pt>
                <c:pt idx="4380">
                  <c:v>-2.6105000000000001E-8</c:v>
                </c:pt>
                <c:pt idx="4381">
                  <c:v>-2.60925E-8</c:v>
                </c:pt>
                <c:pt idx="4382">
                  <c:v>-2.6079999999999999E-8</c:v>
                </c:pt>
                <c:pt idx="4383">
                  <c:v>-2.6067500000000002E-8</c:v>
                </c:pt>
                <c:pt idx="4384">
                  <c:v>-2.6055000000000001E-8</c:v>
                </c:pt>
                <c:pt idx="4385">
                  <c:v>-2.60425E-8</c:v>
                </c:pt>
                <c:pt idx="4386">
                  <c:v>-2.6029999999999999E-8</c:v>
                </c:pt>
                <c:pt idx="4387">
                  <c:v>-2.6017500000000001E-8</c:v>
                </c:pt>
                <c:pt idx="4388">
                  <c:v>-2.6005E-8</c:v>
                </c:pt>
                <c:pt idx="4389">
                  <c:v>-2.5992499999999999E-8</c:v>
                </c:pt>
                <c:pt idx="4390">
                  <c:v>-2.5979999999999998E-8</c:v>
                </c:pt>
                <c:pt idx="4391">
                  <c:v>-2.5967500000000001E-8</c:v>
                </c:pt>
                <c:pt idx="4392">
                  <c:v>-2.5955E-8</c:v>
                </c:pt>
                <c:pt idx="4393">
                  <c:v>-2.5942499999999999E-8</c:v>
                </c:pt>
                <c:pt idx="4394">
                  <c:v>-2.5930000000000001E-8</c:v>
                </c:pt>
                <c:pt idx="4395">
                  <c:v>-2.59175E-8</c:v>
                </c:pt>
                <c:pt idx="4396">
                  <c:v>-2.5904999999999999E-8</c:v>
                </c:pt>
                <c:pt idx="4397">
                  <c:v>-2.5892499999999998E-8</c:v>
                </c:pt>
                <c:pt idx="4398">
                  <c:v>-2.5880000000000001E-8</c:v>
                </c:pt>
                <c:pt idx="4399">
                  <c:v>-2.58675E-8</c:v>
                </c:pt>
                <c:pt idx="4400">
                  <c:v>-2.5854999999999999E-8</c:v>
                </c:pt>
                <c:pt idx="4401">
                  <c:v>-2.5842500000000001E-8</c:v>
                </c:pt>
                <c:pt idx="4402">
                  <c:v>-2.583E-8</c:v>
                </c:pt>
                <c:pt idx="4403">
                  <c:v>-2.5817499999999999E-8</c:v>
                </c:pt>
                <c:pt idx="4404">
                  <c:v>-2.5804999999999998E-8</c:v>
                </c:pt>
                <c:pt idx="4405">
                  <c:v>-2.5792500000000001E-8</c:v>
                </c:pt>
                <c:pt idx="4406">
                  <c:v>-2.578E-8</c:v>
                </c:pt>
                <c:pt idx="4407">
                  <c:v>-2.5767499999999999E-8</c:v>
                </c:pt>
                <c:pt idx="4408">
                  <c:v>-2.5755000000000001E-8</c:v>
                </c:pt>
                <c:pt idx="4409">
                  <c:v>-2.57425E-8</c:v>
                </c:pt>
                <c:pt idx="4410">
                  <c:v>-2.5729999999999999E-8</c:v>
                </c:pt>
                <c:pt idx="4411">
                  <c:v>-2.5717499999999999E-8</c:v>
                </c:pt>
                <c:pt idx="4412">
                  <c:v>-2.5705000000000001E-8</c:v>
                </c:pt>
                <c:pt idx="4413">
                  <c:v>-2.56925E-8</c:v>
                </c:pt>
                <c:pt idx="4414">
                  <c:v>-2.5679999999999999E-8</c:v>
                </c:pt>
                <c:pt idx="4415">
                  <c:v>-2.5667500000000001E-8</c:v>
                </c:pt>
                <c:pt idx="4416">
                  <c:v>-2.5655E-8</c:v>
                </c:pt>
                <c:pt idx="4417">
                  <c:v>-2.5642499999999999E-8</c:v>
                </c:pt>
                <c:pt idx="4418">
                  <c:v>-2.5629999999999999E-8</c:v>
                </c:pt>
                <c:pt idx="4419">
                  <c:v>-2.5617500000000001E-8</c:v>
                </c:pt>
                <c:pt idx="4420">
                  <c:v>-2.5605E-8</c:v>
                </c:pt>
                <c:pt idx="4421">
                  <c:v>-2.5592499999999999E-8</c:v>
                </c:pt>
                <c:pt idx="4422">
                  <c:v>-2.5580000000000001E-8</c:v>
                </c:pt>
                <c:pt idx="4423">
                  <c:v>-2.55675E-8</c:v>
                </c:pt>
                <c:pt idx="4424">
                  <c:v>-2.5555E-8</c:v>
                </c:pt>
                <c:pt idx="4425">
                  <c:v>-2.5542499999999999E-8</c:v>
                </c:pt>
                <c:pt idx="4426">
                  <c:v>-2.5530000000000001E-8</c:v>
                </c:pt>
                <c:pt idx="4427">
                  <c:v>-2.55175E-8</c:v>
                </c:pt>
                <c:pt idx="4428">
                  <c:v>-2.5504999999999999E-8</c:v>
                </c:pt>
                <c:pt idx="4429">
                  <c:v>-2.5492500000000001E-8</c:v>
                </c:pt>
                <c:pt idx="4430">
                  <c:v>-2.5480000000000001E-8</c:v>
                </c:pt>
                <c:pt idx="4431">
                  <c:v>-2.54675E-8</c:v>
                </c:pt>
                <c:pt idx="4432">
                  <c:v>-2.5454999999999999E-8</c:v>
                </c:pt>
                <c:pt idx="4433">
                  <c:v>-2.5442500000000001E-8</c:v>
                </c:pt>
                <c:pt idx="4434">
                  <c:v>-2.543E-8</c:v>
                </c:pt>
                <c:pt idx="4435">
                  <c:v>-2.5417499999999999E-8</c:v>
                </c:pt>
                <c:pt idx="4436">
                  <c:v>-2.5405000000000002E-8</c:v>
                </c:pt>
                <c:pt idx="4437">
                  <c:v>-2.5392500000000001E-8</c:v>
                </c:pt>
                <c:pt idx="4438">
                  <c:v>-2.538E-8</c:v>
                </c:pt>
                <c:pt idx="4439">
                  <c:v>-2.5367499999999999E-8</c:v>
                </c:pt>
                <c:pt idx="4440">
                  <c:v>-2.5355000000000001E-8</c:v>
                </c:pt>
                <c:pt idx="4441">
                  <c:v>-2.53425E-8</c:v>
                </c:pt>
                <c:pt idx="4442">
                  <c:v>-2.5329999999999999E-8</c:v>
                </c:pt>
                <c:pt idx="4443">
                  <c:v>-2.5317500000000002E-8</c:v>
                </c:pt>
                <c:pt idx="4444">
                  <c:v>-2.5305000000000001E-8</c:v>
                </c:pt>
                <c:pt idx="4445">
                  <c:v>-2.52925E-8</c:v>
                </c:pt>
                <c:pt idx="4446">
                  <c:v>-2.5279999999999999E-8</c:v>
                </c:pt>
                <c:pt idx="4447">
                  <c:v>-2.5267500000000001E-8</c:v>
                </c:pt>
                <c:pt idx="4448">
                  <c:v>-2.5255E-8</c:v>
                </c:pt>
                <c:pt idx="4449">
                  <c:v>-2.5242499999999999E-8</c:v>
                </c:pt>
                <c:pt idx="4450">
                  <c:v>-2.5230000000000002E-8</c:v>
                </c:pt>
                <c:pt idx="4451">
                  <c:v>-2.5217500000000001E-8</c:v>
                </c:pt>
                <c:pt idx="4452">
                  <c:v>-2.5205E-8</c:v>
                </c:pt>
                <c:pt idx="4453">
                  <c:v>-2.5192499999999999E-8</c:v>
                </c:pt>
                <c:pt idx="4454">
                  <c:v>-2.5180000000000001E-8</c:v>
                </c:pt>
                <c:pt idx="4455">
                  <c:v>-2.51675E-8</c:v>
                </c:pt>
                <c:pt idx="4456">
                  <c:v>-2.5154999999999999E-8</c:v>
                </c:pt>
                <c:pt idx="4457">
                  <c:v>-2.5142500000000002E-8</c:v>
                </c:pt>
                <c:pt idx="4458">
                  <c:v>-2.5130000000000001E-8</c:v>
                </c:pt>
                <c:pt idx="4459">
                  <c:v>-2.51175E-8</c:v>
                </c:pt>
                <c:pt idx="4460">
                  <c:v>-2.5104999999999999E-8</c:v>
                </c:pt>
                <c:pt idx="4461">
                  <c:v>-2.5092500000000001E-8</c:v>
                </c:pt>
                <c:pt idx="4462">
                  <c:v>-2.508E-8</c:v>
                </c:pt>
                <c:pt idx="4463">
                  <c:v>-2.5067499999999999E-8</c:v>
                </c:pt>
                <c:pt idx="4464">
                  <c:v>-2.5054999999999998E-8</c:v>
                </c:pt>
                <c:pt idx="4465">
                  <c:v>-2.5042500000000001E-8</c:v>
                </c:pt>
                <c:pt idx="4466">
                  <c:v>-2.503E-8</c:v>
                </c:pt>
                <c:pt idx="4467">
                  <c:v>-2.5017499999999999E-8</c:v>
                </c:pt>
                <c:pt idx="4468">
                  <c:v>-2.5005000000000001E-8</c:v>
                </c:pt>
                <c:pt idx="4469">
                  <c:v>-2.49925E-8</c:v>
                </c:pt>
                <c:pt idx="4470">
                  <c:v>-2.4979999999999999E-8</c:v>
                </c:pt>
                <c:pt idx="4471">
                  <c:v>-2.4967499999999998E-8</c:v>
                </c:pt>
                <c:pt idx="4472">
                  <c:v>-2.4955000000000001E-8</c:v>
                </c:pt>
                <c:pt idx="4473">
                  <c:v>-2.49425E-8</c:v>
                </c:pt>
                <c:pt idx="4474">
                  <c:v>-2.4929999999999999E-8</c:v>
                </c:pt>
                <c:pt idx="4475">
                  <c:v>-2.4917500000000001E-8</c:v>
                </c:pt>
                <c:pt idx="4476">
                  <c:v>-2.4905E-8</c:v>
                </c:pt>
                <c:pt idx="4477">
                  <c:v>-2.4892499999999999E-8</c:v>
                </c:pt>
                <c:pt idx="4478">
                  <c:v>-2.4879999999999998E-8</c:v>
                </c:pt>
                <c:pt idx="4479">
                  <c:v>-2.4867500000000001E-8</c:v>
                </c:pt>
                <c:pt idx="4480">
                  <c:v>-2.4855E-8</c:v>
                </c:pt>
                <c:pt idx="4481">
                  <c:v>-2.4842499999999999E-8</c:v>
                </c:pt>
                <c:pt idx="4482">
                  <c:v>-2.4830000000000001E-8</c:v>
                </c:pt>
                <c:pt idx="4483">
                  <c:v>-2.48175E-8</c:v>
                </c:pt>
                <c:pt idx="4484">
                  <c:v>-2.4804999999999999E-8</c:v>
                </c:pt>
                <c:pt idx="4485">
                  <c:v>-2.4792499999999998E-8</c:v>
                </c:pt>
                <c:pt idx="4486">
                  <c:v>-2.4780000000000001E-8</c:v>
                </c:pt>
                <c:pt idx="4487">
                  <c:v>-2.47675E-8</c:v>
                </c:pt>
                <c:pt idx="4488">
                  <c:v>-2.4754999999999999E-8</c:v>
                </c:pt>
                <c:pt idx="4489">
                  <c:v>-2.4742500000000001E-8</c:v>
                </c:pt>
                <c:pt idx="4490">
                  <c:v>-2.473E-8</c:v>
                </c:pt>
                <c:pt idx="4491">
                  <c:v>-2.4717499999999999E-8</c:v>
                </c:pt>
                <c:pt idx="4492">
                  <c:v>-2.4704999999999999E-8</c:v>
                </c:pt>
                <c:pt idx="4493">
                  <c:v>-2.4692500000000001E-8</c:v>
                </c:pt>
                <c:pt idx="4494">
                  <c:v>-2.468E-8</c:v>
                </c:pt>
                <c:pt idx="4495">
                  <c:v>-2.4667499999999999E-8</c:v>
                </c:pt>
                <c:pt idx="4496">
                  <c:v>-2.4655000000000001E-8</c:v>
                </c:pt>
                <c:pt idx="4497">
                  <c:v>-2.46425E-8</c:v>
                </c:pt>
                <c:pt idx="4498">
                  <c:v>-2.463E-8</c:v>
                </c:pt>
                <c:pt idx="4499">
                  <c:v>-2.4617499999999999E-8</c:v>
                </c:pt>
                <c:pt idx="4500">
                  <c:v>-2.4605000000000001E-8</c:v>
                </c:pt>
                <c:pt idx="4501">
                  <c:v>-2.45925E-8</c:v>
                </c:pt>
                <c:pt idx="4502">
                  <c:v>-2.4579999999999999E-8</c:v>
                </c:pt>
                <c:pt idx="4503">
                  <c:v>-2.4567500000000001E-8</c:v>
                </c:pt>
                <c:pt idx="4504">
                  <c:v>-2.4555000000000001E-8</c:v>
                </c:pt>
                <c:pt idx="4505">
                  <c:v>-2.45425E-8</c:v>
                </c:pt>
                <c:pt idx="4506">
                  <c:v>-2.4529999999999999E-8</c:v>
                </c:pt>
                <c:pt idx="4507">
                  <c:v>-2.4517500000000001E-8</c:v>
                </c:pt>
                <c:pt idx="4508">
                  <c:v>-2.4505E-8</c:v>
                </c:pt>
                <c:pt idx="4509">
                  <c:v>-2.4492499999999999E-8</c:v>
                </c:pt>
                <c:pt idx="4510">
                  <c:v>-2.4480000000000001E-8</c:v>
                </c:pt>
                <c:pt idx="4511">
                  <c:v>-2.4467500000000001E-8</c:v>
                </c:pt>
                <c:pt idx="4512">
                  <c:v>-2.4455E-8</c:v>
                </c:pt>
                <c:pt idx="4513">
                  <c:v>-2.4442499999999999E-8</c:v>
                </c:pt>
                <c:pt idx="4514">
                  <c:v>-2.4430000000000001E-8</c:v>
                </c:pt>
                <c:pt idx="4515">
                  <c:v>-2.44175E-8</c:v>
                </c:pt>
                <c:pt idx="4516">
                  <c:v>-2.4404999999999999E-8</c:v>
                </c:pt>
                <c:pt idx="4517">
                  <c:v>-2.4392500000000002E-8</c:v>
                </c:pt>
                <c:pt idx="4518">
                  <c:v>-2.4380000000000001E-8</c:v>
                </c:pt>
                <c:pt idx="4519">
                  <c:v>-2.43675E-8</c:v>
                </c:pt>
                <c:pt idx="4520">
                  <c:v>-2.4354999999999999E-8</c:v>
                </c:pt>
                <c:pt idx="4521">
                  <c:v>-2.4342500000000001E-8</c:v>
                </c:pt>
                <c:pt idx="4522">
                  <c:v>-2.433E-8</c:v>
                </c:pt>
                <c:pt idx="4523">
                  <c:v>-2.4317499999999999E-8</c:v>
                </c:pt>
                <c:pt idx="4524">
                  <c:v>-2.4305000000000002E-8</c:v>
                </c:pt>
                <c:pt idx="4525">
                  <c:v>-2.4292500000000001E-8</c:v>
                </c:pt>
                <c:pt idx="4526">
                  <c:v>-2.428E-8</c:v>
                </c:pt>
                <c:pt idx="4527">
                  <c:v>-2.4267499999999999E-8</c:v>
                </c:pt>
                <c:pt idx="4528">
                  <c:v>-2.4255000000000001E-8</c:v>
                </c:pt>
                <c:pt idx="4529">
                  <c:v>-2.42425E-8</c:v>
                </c:pt>
                <c:pt idx="4530">
                  <c:v>-2.4229999999999999E-8</c:v>
                </c:pt>
                <c:pt idx="4531">
                  <c:v>-2.4217500000000002E-8</c:v>
                </c:pt>
                <c:pt idx="4532">
                  <c:v>-2.4205000000000001E-8</c:v>
                </c:pt>
                <c:pt idx="4533">
                  <c:v>-2.41925E-8</c:v>
                </c:pt>
                <c:pt idx="4534">
                  <c:v>-2.4179999999999999E-8</c:v>
                </c:pt>
                <c:pt idx="4535">
                  <c:v>-2.4167500000000001E-8</c:v>
                </c:pt>
                <c:pt idx="4536">
                  <c:v>-2.4155E-8</c:v>
                </c:pt>
                <c:pt idx="4537">
                  <c:v>-2.4142499999999999E-8</c:v>
                </c:pt>
                <c:pt idx="4538">
                  <c:v>-2.4129999999999998E-8</c:v>
                </c:pt>
                <c:pt idx="4539">
                  <c:v>-2.4117500000000001E-8</c:v>
                </c:pt>
                <c:pt idx="4540">
                  <c:v>-2.4105E-8</c:v>
                </c:pt>
                <c:pt idx="4541">
                  <c:v>-2.4092499999999999E-8</c:v>
                </c:pt>
                <c:pt idx="4542">
                  <c:v>-2.4080000000000001E-8</c:v>
                </c:pt>
                <c:pt idx="4543">
                  <c:v>-2.40675E-8</c:v>
                </c:pt>
                <c:pt idx="4544">
                  <c:v>-2.4054999999999999E-8</c:v>
                </c:pt>
                <c:pt idx="4545">
                  <c:v>-2.4042499999999998E-8</c:v>
                </c:pt>
                <c:pt idx="4546">
                  <c:v>-2.4030000000000001E-8</c:v>
                </c:pt>
                <c:pt idx="4547">
                  <c:v>-2.40175E-8</c:v>
                </c:pt>
                <c:pt idx="4548">
                  <c:v>-2.4004999999999999E-8</c:v>
                </c:pt>
                <c:pt idx="4549">
                  <c:v>-2.3992500000000001E-8</c:v>
                </c:pt>
                <c:pt idx="4550">
                  <c:v>-2.398E-8</c:v>
                </c:pt>
                <c:pt idx="4551">
                  <c:v>-2.3967499999999999E-8</c:v>
                </c:pt>
                <c:pt idx="4552">
                  <c:v>-2.3954999999999998E-8</c:v>
                </c:pt>
                <c:pt idx="4553">
                  <c:v>-2.3942500000000001E-8</c:v>
                </c:pt>
                <c:pt idx="4554">
                  <c:v>-2.393E-8</c:v>
                </c:pt>
                <c:pt idx="4555">
                  <c:v>-2.3917499999999999E-8</c:v>
                </c:pt>
                <c:pt idx="4556">
                  <c:v>-2.3905000000000001E-8</c:v>
                </c:pt>
                <c:pt idx="4557">
                  <c:v>-2.38925E-8</c:v>
                </c:pt>
                <c:pt idx="4558">
                  <c:v>-2.3879999999999999E-8</c:v>
                </c:pt>
                <c:pt idx="4559">
                  <c:v>-2.3867499999999998E-8</c:v>
                </c:pt>
                <c:pt idx="4560">
                  <c:v>-2.3855000000000001E-8</c:v>
                </c:pt>
                <c:pt idx="4561">
                  <c:v>-2.38425E-8</c:v>
                </c:pt>
                <c:pt idx="4562">
                  <c:v>-2.3829999999999999E-8</c:v>
                </c:pt>
                <c:pt idx="4563">
                  <c:v>-2.3817500000000001E-8</c:v>
                </c:pt>
                <c:pt idx="4564">
                  <c:v>-2.3805E-8</c:v>
                </c:pt>
                <c:pt idx="4565">
                  <c:v>-2.3792499999999999E-8</c:v>
                </c:pt>
                <c:pt idx="4566">
                  <c:v>-2.3779999999999999E-8</c:v>
                </c:pt>
                <c:pt idx="4567">
                  <c:v>-2.3767500000000001E-8</c:v>
                </c:pt>
                <c:pt idx="4568">
                  <c:v>-2.3755E-8</c:v>
                </c:pt>
                <c:pt idx="4569">
                  <c:v>-2.3742499999999999E-8</c:v>
                </c:pt>
                <c:pt idx="4570">
                  <c:v>-2.3730000000000001E-8</c:v>
                </c:pt>
                <c:pt idx="4571">
                  <c:v>-2.37175E-8</c:v>
                </c:pt>
                <c:pt idx="4572">
                  <c:v>-2.3705E-8</c:v>
                </c:pt>
                <c:pt idx="4573">
                  <c:v>-2.3692499999999999E-8</c:v>
                </c:pt>
                <c:pt idx="4574">
                  <c:v>-2.3680000000000001E-8</c:v>
                </c:pt>
                <c:pt idx="4575">
                  <c:v>-2.36675E-8</c:v>
                </c:pt>
                <c:pt idx="4576">
                  <c:v>-2.3654999999999999E-8</c:v>
                </c:pt>
                <c:pt idx="4577">
                  <c:v>-2.3642500000000001E-8</c:v>
                </c:pt>
                <c:pt idx="4578">
                  <c:v>-2.363E-8</c:v>
                </c:pt>
                <c:pt idx="4579">
                  <c:v>-2.36175E-8</c:v>
                </c:pt>
                <c:pt idx="4580">
                  <c:v>-2.3604999999999999E-8</c:v>
                </c:pt>
                <c:pt idx="4581">
                  <c:v>-2.3592500000000001E-8</c:v>
                </c:pt>
                <c:pt idx="4582">
                  <c:v>-2.358E-8</c:v>
                </c:pt>
                <c:pt idx="4583">
                  <c:v>-2.3567499999999999E-8</c:v>
                </c:pt>
                <c:pt idx="4584">
                  <c:v>-2.3555000000000001E-8</c:v>
                </c:pt>
                <c:pt idx="4585">
                  <c:v>-2.3542500000000001E-8</c:v>
                </c:pt>
                <c:pt idx="4586">
                  <c:v>-2.353E-8</c:v>
                </c:pt>
                <c:pt idx="4587">
                  <c:v>-2.3517499999999999E-8</c:v>
                </c:pt>
                <c:pt idx="4588">
                  <c:v>-2.3505000000000001E-8</c:v>
                </c:pt>
                <c:pt idx="4589">
                  <c:v>-2.34925E-8</c:v>
                </c:pt>
                <c:pt idx="4590">
                  <c:v>-2.3479999999999999E-8</c:v>
                </c:pt>
                <c:pt idx="4591">
                  <c:v>-2.3467500000000002E-8</c:v>
                </c:pt>
                <c:pt idx="4592">
                  <c:v>-2.3455000000000001E-8</c:v>
                </c:pt>
                <c:pt idx="4593">
                  <c:v>-2.34425E-8</c:v>
                </c:pt>
                <c:pt idx="4594">
                  <c:v>-2.3429999999999999E-8</c:v>
                </c:pt>
                <c:pt idx="4595">
                  <c:v>-2.3417500000000001E-8</c:v>
                </c:pt>
                <c:pt idx="4596">
                  <c:v>-2.3405E-8</c:v>
                </c:pt>
                <c:pt idx="4597">
                  <c:v>-2.3392499999999999E-8</c:v>
                </c:pt>
                <c:pt idx="4598">
                  <c:v>-2.3380000000000002E-8</c:v>
                </c:pt>
                <c:pt idx="4599">
                  <c:v>-2.3367500000000001E-8</c:v>
                </c:pt>
                <c:pt idx="4600">
                  <c:v>-2.3355E-8</c:v>
                </c:pt>
                <c:pt idx="4601">
                  <c:v>-2.3342499999999999E-8</c:v>
                </c:pt>
                <c:pt idx="4602">
                  <c:v>-2.3330000000000001E-8</c:v>
                </c:pt>
                <c:pt idx="4603">
                  <c:v>-2.33175E-8</c:v>
                </c:pt>
                <c:pt idx="4604">
                  <c:v>-2.3304999999999999E-8</c:v>
                </c:pt>
                <c:pt idx="4605">
                  <c:v>-2.3292500000000002E-8</c:v>
                </c:pt>
                <c:pt idx="4606">
                  <c:v>-2.3280000000000001E-8</c:v>
                </c:pt>
                <c:pt idx="4607">
                  <c:v>-2.32675E-8</c:v>
                </c:pt>
                <c:pt idx="4608">
                  <c:v>-2.3254999999999999E-8</c:v>
                </c:pt>
                <c:pt idx="4609">
                  <c:v>-2.3242500000000001E-8</c:v>
                </c:pt>
                <c:pt idx="4610">
                  <c:v>-2.323E-8</c:v>
                </c:pt>
                <c:pt idx="4611">
                  <c:v>-2.3217499999999999E-8</c:v>
                </c:pt>
                <c:pt idx="4612">
                  <c:v>-2.3204999999999998E-8</c:v>
                </c:pt>
                <c:pt idx="4613">
                  <c:v>-2.3192500000000001E-8</c:v>
                </c:pt>
                <c:pt idx="4614">
                  <c:v>-2.318E-8</c:v>
                </c:pt>
                <c:pt idx="4615">
                  <c:v>-2.3167499999999999E-8</c:v>
                </c:pt>
                <c:pt idx="4616">
                  <c:v>-2.3155000000000001E-8</c:v>
                </c:pt>
                <c:pt idx="4617">
                  <c:v>-2.31425E-8</c:v>
                </c:pt>
                <c:pt idx="4618">
                  <c:v>-2.3129999999999999E-8</c:v>
                </c:pt>
                <c:pt idx="4619">
                  <c:v>-2.3117499999999998E-8</c:v>
                </c:pt>
                <c:pt idx="4620">
                  <c:v>-2.3105000000000001E-8</c:v>
                </c:pt>
                <c:pt idx="4621">
                  <c:v>-2.30925E-8</c:v>
                </c:pt>
                <c:pt idx="4622">
                  <c:v>-2.3079999999999999E-8</c:v>
                </c:pt>
                <c:pt idx="4623">
                  <c:v>-2.3067500000000001E-8</c:v>
                </c:pt>
                <c:pt idx="4624">
                  <c:v>-2.3055E-8</c:v>
                </c:pt>
                <c:pt idx="4625">
                  <c:v>-2.3042499999999999E-8</c:v>
                </c:pt>
                <c:pt idx="4626">
                  <c:v>-2.3029999999999998E-8</c:v>
                </c:pt>
                <c:pt idx="4627">
                  <c:v>-2.3017500000000001E-8</c:v>
                </c:pt>
                <c:pt idx="4628">
                  <c:v>-2.3005E-8</c:v>
                </c:pt>
                <c:pt idx="4629">
                  <c:v>-2.2992499999999999E-8</c:v>
                </c:pt>
                <c:pt idx="4630">
                  <c:v>-2.2980000000000001E-8</c:v>
                </c:pt>
                <c:pt idx="4631">
                  <c:v>-2.29675E-8</c:v>
                </c:pt>
                <c:pt idx="4632">
                  <c:v>-2.2954999999999999E-8</c:v>
                </c:pt>
                <c:pt idx="4633">
                  <c:v>-2.2942499999999998E-8</c:v>
                </c:pt>
                <c:pt idx="4634">
                  <c:v>-2.2930000000000001E-8</c:v>
                </c:pt>
                <c:pt idx="4635">
                  <c:v>-2.29175E-8</c:v>
                </c:pt>
                <c:pt idx="4636">
                  <c:v>-2.2904999999999999E-8</c:v>
                </c:pt>
                <c:pt idx="4637">
                  <c:v>-2.2892500000000001E-8</c:v>
                </c:pt>
                <c:pt idx="4638">
                  <c:v>-2.288E-8</c:v>
                </c:pt>
                <c:pt idx="4639">
                  <c:v>-2.2867499999999999E-8</c:v>
                </c:pt>
                <c:pt idx="4640">
                  <c:v>-2.2854999999999999E-8</c:v>
                </c:pt>
                <c:pt idx="4641">
                  <c:v>-2.2842500000000001E-8</c:v>
                </c:pt>
                <c:pt idx="4642">
                  <c:v>-2.283E-8</c:v>
                </c:pt>
                <c:pt idx="4643">
                  <c:v>-2.2817499999999999E-8</c:v>
                </c:pt>
                <c:pt idx="4644">
                  <c:v>-2.2805000000000001E-8</c:v>
                </c:pt>
                <c:pt idx="4645">
                  <c:v>-2.27925E-8</c:v>
                </c:pt>
                <c:pt idx="4646">
                  <c:v>-2.278E-8</c:v>
                </c:pt>
                <c:pt idx="4647">
                  <c:v>-2.2767499999999999E-8</c:v>
                </c:pt>
                <c:pt idx="4648">
                  <c:v>-2.2755000000000001E-8</c:v>
                </c:pt>
                <c:pt idx="4649">
                  <c:v>-2.27425E-8</c:v>
                </c:pt>
                <c:pt idx="4650">
                  <c:v>-2.2729999999999999E-8</c:v>
                </c:pt>
                <c:pt idx="4651">
                  <c:v>-2.2717500000000001E-8</c:v>
                </c:pt>
                <c:pt idx="4652">
                  <c:v>-2.2705E-8</c:v>
                </c:pt>
                <c:pt idx="4653">
                  <c:v>-2.26925E-8</c:v>
                </c:pt>
                <c:pt idx="4654">
                  <c:v>-2.2679999999999999E-8</c:v>
                </c:pt>
                <c:pt idx="4655">
                  <c:v>-2.2667500000000001E-8</c:v>
                </c:pt>
                <c:pt idx="4656">
                  <c:v>-2.2655E-8</c:v>
                </c:pt>
                <c:pt idx="4657">
                  <c:v>-2.2642499999999999E-8</c:v>
                </c:pt>
                <c:pt idx="4658">
                  <c:v>-2.2630000000000001E-8</c:v>
                </c:pt>
                <c:pt idx="4659">
                  <c:v>-2.2617500000000001E-8</c:v>
                </c:pt>
                <c:pt idx="4660">
                  <c:v>-2.2605E-8</c:v>
                </c:pt>
                <c:pt idx="4661">
                  <c:v>-2.2592499999999999E-8</c:v>
                </c:pt>
                <c:pt idx="4662">
                  <c:v>-2.2580000000000001E-8</c:v>
                </c:pt>
                <c:pt idx="4663">
                  <c:v>-2.25675E-8</c:v>
                </c:pt>
                <c:pt idx="4664">
                  <c:v>-2.2554999999999999E-8</c:v>
                </c:pt>
                <c:pt idx="4665">
                  <c:v>-2.2542500000000002E-8</c:v>
                </c:pt>
                <c:pt idx="4666">
                  <c:v>-2.2530000000000001E-8</c:v>
                </c:pt>
                <c:pt idx="4667">
                  <c:v>-2.25175E-8</c:v>
                </c:pt>
                <c:pt idx="4668">
                  <c:v>-2.2504999999999999E-8</c:v>
                </c:pt>
                <c:pt idx="4669">
                  <c:v>-2.2492500000000001E-8</c:v>
                </c:pt>
                <c:pt idx="4670">
                  <c:v>-2.248E-8</c:v>
                </c:pt>
                <c:pt idx="4671">
                  <c:v>-2.2467499999999999E-8</c:v>
                </c:pt>
                <c:pt idx="4672">
                  <c:v>-2.2455000000000002E-8</c:v>
                </c:pt>
                <c:pt idx="4673">
                  <c:v>-2.2442500000000001E-8</c:v>
                </c:pt>
                <c:pt idx="4674">
                  <c:v>-2.243E-8</c:v>
                </c:pt>
                <c:pt idx="4675">
                  <c:v>-2.2417499999999999E-8</c:v>
                </c:pt>
                <c:pt idx="4676">
                  <c:v>-2.2405000000000001E-8</c:v>
                </c:pt>
                <c:pt idx="4677">
                  <c:v>-2.23925E-8</c:v>
                </c:pt>
                <c:pt idx="4678">
                  <c:v>-2.2379999999999999E-8</c:v>
                </c:pt>
                <c:pt idx="4679">
                  <c:v>-2.2367500000000002E-8</c:v>
                </c:pt>
                <c:pt idx="4680">
                  <c:v>-2.2355000000000001E-8</c:v>
                </c:pt>
                <c:pt idx="4681">
                  <c:v>-2.23425E-8</c:v>
                </c:pt>
                <c:pt idx="4682">
                  <c:v>-2.2329999999999999E-8</c:v>
                </c:pt>
                <c:pt idx="4683">
                  <c:v>-2.2317500000000001E-8</c:v>
                </c:pt>
                <c:pt idx="4684">
                  <c:v>-2.2305E-8</c:v>
                </c:pt>
                <c:pt idx="4685">
                  <c:v>-2.2292499999999999E-8</c:v>
                </c:pt>
                <c:pt idx="4686">
                  <c:v>-2.2280000000000002E-8</c:v>
                </c:pt>
                <c:pt idx="4687">
                  <c:v>-2.2267500000000001E-8</c:v>
                </c:pt>
                <c:pt idx="4688">
                  <c:v>-2.2255E-8</c:v>
                </c:pt>
                <c:pt idx="4689">
                  <c:v>-2.2242499999999999E-8</c:v>
                </c:pt>
                <c:pt idx="4690">
                  <c:v>-2.2230000000000001E-8</c:v>
                </c:pt>
                <c:pt idx="4691">
                  <c:v>-2.22175E-8</c:v>
                </c:pt>
                <c:pt idx="4692">
                  <c:v>-2.2204999999999999E-8</c:v>
                </c:pt>
                <c:pt idx="4693">
                  <c:v>-2.2192499999999998E-8</c:v>
                </c:pt>
                <c:pt idx="4694">
                  <c:v>-2.2180000000000001E-8</c:v>
                </c:pt>
                <c:pt idx="4695">
                  <c:v>-2.21675E-8</c:v>
                </c:pt>
                <c:pt idx="4696">
                  <c:v>-2.2154999999999999E-8</c:v>
                </c:pt>
                <c:pt idx="4697">
                  <c:v>-2.2142500000000001E-8</c:v>
                </c:pt>
                <c:pt idx="4698">
                  <c:v>-2.213E-8</c:v>
                </c:pt>
                <c:pt idx="4699">
                  <c:v>-2.2117499999999999E-8</c:v>
                </c:pt>
                <c:pt idx="4700">
                  <c:v>-2.2104999999999998E-8</c:v>
                </c:pt>
                <c:pt idx="4701">
                  <c:v>-2.2092500000000001E-8</c:v>
                </c:pt>
                <c:pt idx="4702">
                  <c:v>-2.208E-8</c:v>
                </c:pt>
                <c:pt idx="4703">
                  <c:v>-2.2067499999999999E-8</c:v>
                </c:pt>
                <c:pt idx="4704">
                  <c:v>-2.2055000000000001E-8</c:v>
                </c:pt>
                <c:pt idx="4705">
                  <c:v>-2.20425E-8</c:v>
                </c:pt>
                <c:pt idx="4706">
                  <c:v>-2.2029999999999999E-8</c:v>
                </c:pt>
                <c:pt idx="4707">
                  <c:v>-2.2017499999999998E-8</c:v>
                </c:pt>
                <c:pt idx="4708">
                  <c:v>-2.2005000000000001E-8</c:v>
                </c:pt>
                <c:pt idx="4709">
                  <c:v>-2.19925E-8</c:v>
                </c:pt>
                <c:pt idx="4710">
                  <c:v>-2.1979999999999999E-8</c:v>
                </c:pt>
                <c:pt idx="4711">
                  <c:v>-2.1967500000000001E-8</c:v>
                </c:pt>
                <c:pt idx="4712">
                  <c:v>-2.1955E-8</c:v>
                </c:pt>
                <c:pt idx="4713">
                  <c:v>-2.1942499999999999E-8</c:v>
                </c:pt>
                <c:pt idx="4714">
                  <c:v>-2.1929999999999999E-8</c:v>
                </c:pt>
                <c:pt idx="4715">
                  <c:v>-2.1917500000000001E-8</c:v>
                </c:pt>
                <c:pt idx="4716">
                  <c:v>-2.1905E-8</c:v>
                </c:pt>
                <c:pt idx="4717">
                  <c:v>-2.1892499999999999E-8</c:v>
                </c:pt>
                <c:pt idx="4718">
                  <c:v>-2.1880000000000001E-8</c:v>
                </c:pt>
                <c:pt idx="4719">
                  <c:v>-2.18675E-8</c:v>
                </c:pt>
                <c:pt idx="4720">
                  <c:v>-2.1854999999999999E-8</c:v>
                </c:pt>
                <c:pt idx="4721">
                  <c:v>-2.1842499999999999E-8</c:v>
                </c:pt>
                <c:pt idx="4722">
                  <c:v>-2.1830000000000001E-8</c:v>
                </c:pt>
                <c:pt idx="4723">
                  <c:v>-2.18175E-8</c:v>
                </c:pt>
                <c:pt idx="4724">
                  <c:v>-2.1804999999999999E-8</c:v>
                </c:pt>
                <c:pt idx="4725">
                  <c:v>-2.1792500000000001E-8</c:v>
                </c:pt>
                <c:pt idx="4726">
                  <c:v>-2.178E-8</c:v>
                </c:pt>
                <c:pt idx="4727">
                  <c:v>-2.17675E-8</c:v>
                </c:pt>
                <c:pt idx="4728">
                  <c:v>-2.1754999999999999E-8</c:v>
                </c:pt>
                <c:pt idx="4729">
                  <c:v>-2.1742500000000001E-8</c:v>
                </c:pt>
                <c:pt idx="4730">
                  <c:v>-2.173E-8</c:v>
                </c:pt>
                <c:pt idx="4731">
                  <c:v>-2.1717499999999999E-8</c:v>
                </c:pt>
                <c:pt idx="4732">
                  <c:v>-2.1705000000000001E-8</c:v>
                </c:pt>
                <c:pt idx="4733">
                  <c:v>-2.1692500000000001E-8</c:v>
                </c:pt>
                <c:pt idx="4734">
                  <c:v>-2.168E-8</c:v>
                </c:pt>
                <c:pt idx="4735">
                  <c:v>-2.1667499999999999E-8</c:v>
                </c:pt>
                <c:pt idx="4736">
                  <c:v>-2.1655000000000001E-8</c:v>
                </c:pt>
                <c:pt idx="4737">
                  <c:v>-2.16425E-8</c:v>
                </c:pt>
                <c:pt idx="4738">
                  <c:v>-2.1629999999999999E-8</c:v>
                </c:pt>
                <c:pt idx="4739">
                  <c:v>-2.1617500000000002E-8</c:v>
                </c:pt>
                <c:pt idx="4740">
                  <c:v>-2.1605000000000001E-8</c:v>
                </c:pt>
                <c:pt idx="4741">
                  <c:v>-2.15925E-8</c:v>
                </c:pt>
                <c:pt idx="4742">
                  <c:v>-2.1579999999999999E-8</c:v>
                </c:pt>
                <c:pt idx="4743">
                  <c:v>-2.1567500000000001E-8</c:v>
                </c:pt>
                <c:pt idx="4744">
                  <c:v>-2.1555E-8</c:v>
                </c:pt>
                <c:pt idx="4745">
                  <c:v>-2.1542499999999999E-8</c:v>
                </c:pt>
                <c:pt idx="4746">
                  <c:v>-2.1530000000000002E-8</c:v>
                </c:pt>
                <c:pt idx="4747">
                  <c:v>-2.1517500000000001E-8</c:v>
                </c:pt>
                <c:pt idx="4748">
                  <c:v>-2.1505E-8</c:v>
                </c:pt>
                <c:pt idx="4749">
                  <c:v>-2.1492499999999999E-8</c:v>
                </c:pt>
                <c:pt idx="4750">
                  <c:v>-2.1480000000000001E-8</c:v>
                </c:pt>
                <c:pt idx="4751">
                  <c:v>-2.14675E-8</c:v>
                </c:pt>
                <c:pt idx="4752">
                  <c:v>-2.1454999999999999E-8</c:v>
                </c:pt>
                <c:pt idx="4753">
                  <c:v>-2.1442500000000002E-8</c:v>
                </c:pt>
                <c:pt idx="4754">
                  <c:v>-2.1430000000000001E-8</c:v>
                </c:pt>
                <c:pt idx="4755">
                  <c:v>-2.14175E-8</c:v>
                </c:pt>
                <c:pt idx="4756">
                  <c:v>-2.1404999999999999E-8</c:v>
                </c:pt>
                <c:pt idx="4757">
                  <c:v>-2.1392500000000001E-8</c:v>
                </c:pt>
                <c:pt idx="4758">
                  <c:v>-2.138E-8</c:v>
                </c:pt>
                <c:pt idx="4759">
                  <c:v>-2.1367499999999999E-8</c:v>
                </c:pt>
                <c:pt idx="4760">
                  <c:v>-2.1355000000000002E-8</c:v>
                </c:pt>
                <c:pt idx="4761">
                  <c:v>-2.1342500000000001E-8</c:v>
                </c:pt>
                <c:pt idx="4762">
                  <c:v>-2.133E-8</c:v>
                </c:pt>
                <c:pt idx="4763">
                  <c:v>-2.1317499999999999E-8</c:v>
                </c:pt>
                <c:pt idx="4764">
                  <c:v>-2.1305000000000001E-8</c:v>
                </c:pt>
                <c:pt idx="4765">
                  <c:v>-2.12925E-8</c:v>
                </c:pt>
                <c:pt idx="4766">
                  <c:v>-2.1279999999999999E-8</c:v>
                </c:pt>
                <c:pt idx="4767">
                  <c:v>-2.1267499999999998E-8</c:v>
                </c:pt>
                <c:pt idx="4768">
                  <c:v>-2.1255000000000001E-8</c:v>
                </c:pt>
                <c:pt idx="4769">
                  <c:v>-2.12425E-8</c:v>
                </c:pt>
                <c:pt idx="4770">
                  <c:v>-2.1229999999999999E-8</c:v>
                </c:pt>
                <c:pt idx="4771">
                  <c:v>-2.1217500000000001E-8</c:v>
                </c:pt>
                <c:pt idx="4772">
                  <c:v>-2.1205E-8</c:v>
                </c:pt>
                <c:pt idx="4773">
                  <c:v>-2.1192499999999999E-8</c:v>
                </c:pt>
                <c:pt idx="4774">
                  <c:v>-2.1179999999999998E-8</c:v>
                </c:pt>
                <c:pt idx="4775">
                  <c:v>-2.1167500000000001E-8</c:v>
                </c:pt>
                <c:pt idx="4776">
                  <c:v>-2.1155E-8</c:v>
                </c:pt>
                <c:pt idx="4777">
                  <c:v>-2.1142499999999999E-8</c:v>
                </c:pt>
                <c:pt idx="4778">
                  <c:v>-2.1130000000000001E-8</c:v>
                </c:pt>
                <c:pt idx="4779">
                  <c:v>-2.11175E-8</c:v>
                </c:pt>
                <c:pt idx="4780">
                  <c:v>-2.1104999999999999E-8</c:v>
                </c:pt>
                <c:pt idx="4781">
                  <c:v>-2.1092499999999998E-8</c:v>
                </c:pt>
                <c:pt idx="4782">
                  <c:v>-2.1080000000000001E-8</c:v>
                </c:pt>
                <c:pt idx="4783">
                  <c:v>-2.10675E-8</c:v>
                </c:pt>
                <c:pt idx="4784">
                  <c:v>-2.1054999999999999E-8</c:v>
                </c:pt>
                <c:pt idx="4785">
                  <c:v>-2.1042500000000001E-8</c:v>
                </c:pt>
                <c:pt idx="4786">
                  <c:v>-2.103E-8</c:v>
                </c:pt>
                <c:pt idx="4787">
                  <c:v>-2.1017499999999999E-8</c:v>
                </c:pt>
                <c:pt idx="4788">
                  <c:v>-2.1004999999999998E-8</c:v>
                </c:pt>
                <c:pt idx="4789">
                  <c:v>-2.0992500000000001E-8</c:v>
                </c:pt>
                <c:pt idx="4790">
                  <c:v>-2.098E-8</c:v>
                </c:pt>
                <c:pt idx="4791">
                  <c:v>-2.0967499999999999E-8</c:v>
                </c:pt>
                <c:pt idx="4792">
                  <c:v>-2.0955000000000001E-8</c:v>
                </c:pt>
                <c:pt idx="4793">
                  <c:v>-2.09425E-8</c:v>
                </c:pt>
                <c:pt idx="4794">
                  <c:v>-2.0929999999999999E-8</c:v>
                </c:pt>
                <c:pt idx="4795">
                  <c:v>-2.0917499999999999E-8</c:v>
                </c:pt>
                <c:pt idx="4796">
                  <c:v>-2.0905000000000001E-8</c:v>
                </c:pt>
                <c:pt idx="4797">
                  <c:v>-2.08925E-8</c:v>
                </c:pt>
                <c:pt idx="4798">
                  <c:v>-2.0879999999999999E-8</c:v>
                </c:pt>
                <c:pt idx="4799">
                  <c:v>-2.0867500000000001E-8</c:v>
                </c:pt>
                <c:pt idx="4800">
                  <c:v>-2.0855E-8</c:v>
                </c:pt>
                <c:pt idx="4801">
                  <c:v>-2.08425E-8</c:v>
                </c:pt>
                <c:pt idx="4802">
                  <c:v>-2.0829999999999999E-8</c:v>
                </c:pt>
                <c:pt idx="4803">
                  <c:v>-2.0817500000000001E-8</c:v>
                </c:pt>
                <c:pt idx="4804">
                  <c:v>-2.0805E-8</c:v>
                </c:pt>
                <c:pt idx="4805">
                  <c:v>-2.0792499999999999E-8</c:v>
                </c:pt>
                <c:pt idx="4806">
                  <c:v>-2.0780000000000001E-8</c:v>
                </c:pt>
                <c:pt idx="4807">
                  <c:v>-2.0767500000000001E-8</c:v>
                </c:pt>
                <c:pt idx="4808">
                  <c:v>-2.0755E-8</c:v>
                </c:pt>
                <c:pt idx="4809">
                  <c:v>-2.0742499999999999E-8</c:v>
                </c:pt>
                <c:pt idx="4810">
                  <c:v>-2.0730000000000001E-8</c:v>
                </c:pt>
                <c:pt idx="4811">
                  <c:v>-2.07175E-8</c:v>
                </c:pt>
                <c:pt idx="4812">
                  <c:v>-2.0704999999999999E-8</c:v>
                </c:pt>
                <c:pt idx="4813">
                  <c:v>-2.0692500000000001E-8</c:v>
                </c:pt>
                <c:pt idx="4814">
                  <c:v>-2.0680000000000001E-8</c:v>
                </c:pt>
                <c:pt idx="4815">
                  <c:v>-2.06675E-8</c:v>
                </c:pt>
                <c:pt idx="4816">
                  <c:v>-2.0654999999999999E-8</c:v>
                </c:pt>
                <c:pt idx="4817">
                  <c:v>-2.0642500000000001E-8</c:v>
                </c:pt>
                <c:pt idx="4818">
                  <c:v>-2.063E-8</c:v>
                </c:pt>
                <c:pt idx="4819">
                  <c:v>-2.0617499999999999E-8</c:v>
                </c:pt>
                <c:pt idx="4820">
                  <c:v>-2.0605000000000002E-8</c:v>
                </c:pt>
                <c:pt idx="4821">
                  <c:v>-2.0592500000000001E-8</c:v>
                </c:pt>
                <c:pt idx="4822">
                  <c:v>-2.058E-8</c:v>
                </c:pt>
                <c:pt idx="4823">
                  <c:v>-2.0567499999999999E-8</c:v>
                </c:pt>
                <c:pt idx="4824">
                  <c:v>-2.0555000000000001E-8</c:v>
                </c:pt>
                <c:pt idx="4825">
                  <c:v>-2.05425E-8</c:v>
                </c:pt>
                <c:pt idx="4826">
                  <c:v>-2.0529999999999999E-8</c:v>
                </c:pt>
                <c:pt idx="4827">
                  <c:v>-2.0517500000000002E-8</c:v>
                </c:pt>
                <c:pt idx="4828">
                  <c:v>-2.0505000000000001E-8</c:v>
                </c:pt>
                <c:pt idx="4829">
                  <c:v>-2.04925E-8</c:v>
                </c:pt>
                <c:pt idx="4830">
                  <c:v>-2.0479999999999999E-8</c:v>
                </c:pt>
                <c:pt idx="4831">
                  <c:v>-2.0467500000000001E-8</c:v>
                </c:pt>
                <c:pt idx="4832">
                  <c:v>-2.0455E-8</c:v>
                </c:pt>
                <c:pt idx="4833">
                  <c:v>-2.0442499999999999E-8</c:v>
                </c:pt>
                <c:pt idx="4834">
                  <c:v>-2.0430000000000002E-8</c:v>
                </c:pt>
                <c:pt idx="4835">
                  <c:v>-2.0417500000000001E-8</c:v>
                </c:pt>
                <c:pt idx="4836">
                  <c:v>-2.0405E-8</c:v>
                </c:pt>
                <c:pt idx="4837">
                  <c:v>-2.0392499999999999E-8</c:v>
                </c:pt>
                <c:pt idx="4838">
                  <c:v>-2.0380000000000001E-8</c:v>
                </c:pt>
                <c:pt idx="4839">
                  <c:v>-2.03675E-8</c:v>
                </c:pt>
                <c:pt idx="4840">
                  <c:v>-2.0354999999999999E-8</c:v>
                </c:pt>
                <c:pt idx="4841">
                  <c:v>-2.0342499999999998E-8</c:v>
                </c:pt>
                <c:pt idx="4842">
                  <c:v>-2.0330000000000001E-8</c:v>
                </c:pt>
                <c:pt idx="4843">
                  <c:v>-2.03175E-8</c:v>
                </c:pt>
                <c:pt idx="4844">
                  <c:v>-2.0304999999999999E-8</c:v>
                </c:pt>
                <c:pt idx="4845">
                  <c:v>-2.0292500000000001E-8</c:v>
                </c:pt>
                <c:pt idx="4846">
                  <c:v>-2.028E-8</c:v>
                </c:pt>
                <c:pt idx="4847">
                  <c:v>-2.0267499999999999E-8</c:v>
                </c:pt>
                <c:pt idx="4848">
                  <c:v>-2.0254999999999998E-8</c:v>
                </c:pt>
                <c:pt idx="4849">
                  <c:v>-2.0242500000000001E-8</c:v>
                </c:pt>
                <c:pt idx="4850">
                  <c:v>-2.023E-8</c:v>
                </c:pt>
                <c:pt idx="4851">
                  <c:v>-2.0217499999999999E-8</c:v>
                </c:pt>
                <c:pt idx="4852">
                  <c:v>-2.0205000000000001E-8</c:v>
                </c:pt>
                <c:pt idx="4853">
                  <c:v>-2.01925E-8</c:v>
                </c:pt>
                <c:pt idx="4854">
                  <c:v>-2.0179999999999999E-8</c:v>
                </c:pt>
                <c:pt idx="4855">
                  <c:v>-2.0167499999999998E-8</c:v>
                </c:pt>
                <c:pt idx="4856">
                  <c:v>-2.0155000000000001E-8</c:v>
                </c:pt>
                <c:pt idx="4857">
                  <c:v>-2.01425E-8</c:v>
                </c:pt>
                <c:pt idx="4858">
                  <c:v>-2.0129999999999999E-8</c:v>
                </c:pt>
                <c:pt idx="4859">
                  <c:v>-2.0117500000000001E-8</c:v>
                </c:pt>
                <c:pt idx="4860">
                  <c:v>-2.0105E-8</c:v>
                </c:pt>
                <c:pt idx="4861">
                  <c:v>-2.0092499999999999E-8</c:v>
                </c:pt>
                <c:pt idx="4862">
                  <c:v>-2.0079999999999998E-8</c:v>
                </c:pt>
                <c:pt idx="4863">
                  <c:v>-2.0067500000000001E-8</c:v>
                </c:pt>
                <c:pt idx="4864">
                  <c:v>-2.0055E-8</c:v>
                </c:pt>
                <c:pt idx="4865">
                  <c:v>-2.0042499999999999E-8</c:v>
                </c:pt>
                <c:pt idx="4866">
                  <c:v>-2.0030000000000001E-8</c:v>
                </c:pt>
                <c:pt idx="4867">
                  <c:v>-2.00175E-8</c:v>
                </c:pt>
                <c:pt idx="4868">
                  <c:v>-2.0004999999999999E-8</c:v>
                </c:pt>
                <c:pt idx="4869">
                  <c:v>-1.9992499999999999E-8</c:v>
                </c:pt>
                <c:pt idx="4870">
                  <c:v>-1.9980000000000001E-8</c:v>
                </c:pt>
                <c:pt idx="4871">
                  <c:v>-1.99675E-8</c:v>
                </c:pt>
                <c:pt idx="4872">
                  <c:v>-1.9954999999999999E-8</c:v>
                </c:pt>
                <c:pt idx="4873">
                  <c:v>-1.9942500000000001E-8</c:v>
                </c:pt>
                <c:pt idx="4874">
                  <c:v>-1.993E-8</c:v>
                </c:pt>
                <c:pt idx="4875">
                  <c:v>-1.99175E-8</c:v>
                </c:pt>
                <c:pt idx="4876">
                  <c:v>-1.9904999999999999E-8</c:v>
                </c:pt>
                <c:pt idx="4877">
                  <c:v>-1.9892500000000001E-8</c:v>
                </c:pt>
                <c:pt idx="4878">
                  <c:v>-1.988E-8</c:v>
                </c:pt>
                <c:pt idx="4879">
                  <c:v>-1.9867499999999999E-8</c:v>
                </c:pt>
                <c:pt idx="4880">
                  <c:v>-1.9855000000000001E-8</c:v>
                </c:pt>
                <c:pt idx="4881">
                  <c:v>-1.98425E-8</c:v>
                </c:pt>
                <c:pt idx="4882">
                  <c:v>-1.983E-8</c:v>
                </c:pt>
                <c:pt idx="4883">
                  <c:v>-1.9817499999999999E-8</c:v>
                </c:pt>
                <c:pt idx="4884">
                  <c:v>-1.9805000000000001E-8</c:v>
                </c:pt>
                <c:pt idx="4885">
                  <c:v>-1.97925E-8</c:v>
                </c:pt>
                <c:pt idx="4886">
                  <c:v>-1.9779999999999999E-8</c:v>
                </c:pt>
                <c:pt idx="4887">
                  <c:v>-1.9767500000000001E-8</c:v>
                </c:pt>
                <c:pt idx="4888">
                  <c:v>-1.9755000000000001E-8</c:v>
                </c:pt>
                <c:pt idx="4889">
                  <c:v>-1.97425E-8</c:v>
                </c:pt>
                <c:pt idx="4890">
                  <c:v>-1.9729999999999999E-8</c:v>
                </c:pt>
                <c:pt idx="4891">
                  <c:v>-1.9717500000000001E-8</c:v>
                </c:pt>
                <c:pt idx="4892">
                  <c:v>-1.9705E-8</c:v>
                </c:pt>
                <c:pt idx="4893">
                  <c:v>-1.9692499999999999E-8</c:v>
                </c:pt>
                <c:pt idx="4894">
                  <c:v>-1.9680000000000002E-8</c:v>
                </c:pt>
                <c:pt idx="4895">
                  <c:v>-1.9667500000000001E-8</c:v>
                </c:pt>
                <c:pt idx="4896">
                  <c:v>-1.9655E-8</c:v>
                </c:pt>
                <c:pt idx="4897">
                  <c:v>-1.9642499999999999E-8</c:v>
                </c:pt>
                <c:pt idx="4898">
                  <c:v>-1.9630000000000001E-8</c:v>
                </c:pt>
                <c:pt idx="4899">
                  <c:v>-1.96175E-8</c:v>
                </c:pt>
                <c:pt idx="4900">
                  <c:v>-1.9604999999999999E-8</c:v>
                </c:pt>
                <c:pt idx="4901">
                  <c:v>-1.9592500000000002E-8</c:v>
                </c:pt>
                <c:pt idx="4902">
                  <c:v>-1.9580000000000001E-8</c:v>
                </c:pt>
                <c:pt idx="4903">
                  <c:v>-1.95675E-8</c:v>
                </c:pt>
                <c:pt idx="4904">
                  <c:v>-1.9554999999999999E-8</c:v>
                </c:pt>
                <c:pt idx="4905">
                  <c:v>-1.9542500000000001E-8</c:v>
                </c:pt>
                <c:pt idx="4906">
                  <c:v>-1.953E-8</c:v>
                </c:pt>
                <c:pt idx="4907">
                  <c:v>-1.9517499999999999E-8</c:v>
                </c:pt>
                <c:pt idx="4908">
                  <c:v>-1.9505000000000002E-8</c:v>
                </c:pt>
                <c:pt idx="4909">
                  <c:v>-1.9492500000000001E-8</c:v>
                </c:pt>
                <c:pt idx="4910">
                  <c:v>-1.948E-8</c:v>
                </c:pt>
                <c:pt idx="4911">
                  <c:v>-1.9467499999999999E-8</c:v>
                </c:pt>
                <c:pt idx="4912">
                  <c:v>-1.9455000000000001E-8</c:v>
                </c:pt>
                <c:pt idx="4913">
                  <c:v>-1.94425E-8</c:v>
                </c:pt>
                <c:pt idx="4914">
                  <c:v>-1.9429999999999999E-8</c:v>
                </c:pt>
                <c:pt idx="4915">
                  <c:v>-1.9417500000000002E-8</c:v>
                </c:pt>
                <c:pt idx="4916">
                  <c:v>-1.9405000000000001E-8</c:v>
                </c:pt>
                <c:pt idx="4917">
                  <c:v>-1.93925E-8</c:v>
                </c:pt>
                <c:pt idx="4918">
                  <c:v>-1.9379999999999999E-8</c:v>
                </c:pt>
                <c:pt idx="4919">
                  <c:v>-1.9367500000000001E-8</c:v>
                </c:pt>
                <c:pt idx="4920">
                  <c:v>-1.9355E-8</c:v>
                </c:pt>
                <c:pt idx="4921">
                  <c:v>-1.9342499999999999E-8</c:v>
                </c:pt>
                <c:pt idx="4922">
                  <c:v>-1.9329999999999998E-8</c:v>
                </c:pt>
                <c:pt idx="4923">
                  <c:v>-1.9317500000000001E-8</c:v>
                </c:pt>
                <c:pt idx="4924">
                  <c:v>-1.9305E-8</c:v>
                </c:pt>
                <c:pt idx="4925">
                  <c:v>-1.9292499999999999E-8</c:v>
                </c:pt>
                <c:pt idx="4926">
                  <c:v>-1.9280000000000001E-8</c:v>
                </c:pt>
                <c:pt idx="4927">
                  <c:v>-1.92675E-8</c:v>
                </c:pt>
                <c:pt idx="4928">
                  <c:v>-1.9254999999999999E-8</c:v>
                </c:pt>
                <c:pt idx="4929">
                  <c:v>-1.9242499999999998E-8</c:v>
                </c:pt>
                <c:pt idx="4930">
                  <c:v>-1.9230000000000001E-8</c:v>
                </c:pt>
                <c:pt idx="4931">
                  <c:v>-1.92175E-8</c:v>
                </c:pt>
                <c:pt idx="4932">
                  <c:v>-1.9204999999999999E-8</c:v>
                </c:pt>
                <c:pt idx="4933">
                  <c:v>-1.9192500000000001E-8</c:v>
                </c:pt>
                <c:pt idx="4934">
                  <c:v>-1.918E-8</c:v>
                </c:pt>
                <c:pt idx="4935">
                  <c:v>-1.9167499999999999E-8</c:v>
                </c:pt>
                <c:pt idx="4936">
                  <c:v>-1.9154999999999998E-8</c:v>
                </c:pt>
                <c:pt idx="4937">
                  <c:v>-1.9142500000000001E-8</c:v>
                </c:pt>
                <c:pt idx="4938">
                  <c:v>-1.913E-8</c:v>
                </c:pt>
                <c:pt idx="4939">
                  <c:v>-1.9117499999999999E-8</c:v>
                </c:pt>
                <c:pt idx="4940">
                  <c:v>-1.9105000000000001E-8</c:v>
                </c:pt>
                <c:pt idx="4941">
                  <c:v>-1.90925E-8</c:v>
                </c:pt>
                <c:pt idx="4942">
                  <c:v>-1.9079999999999999E-8</c:v>
                </c:pt>
                <c:pt idx="4943">
                  <c:v>-1.9067499999999999E-8</c:v>
                </c:pt>
                <c:pt idx="4944">
                  <c:v>-1.9055000000000001E-8</c:v>
                </c:pt>
                <c:pt idx="4945">
                  <c:v>-1.90425E-8</c:v>
                </c:pt>
                <c:pt idx="4946">
                  <c:v>-1.9029999999999999E-8</c:v>
                </c:pt>
                <c:pt idx="4947">
                  <c:v>-1.9017500000000001E-8</c:v>
                </c:pt>
                <c:pt idx="4948">
                  <c:v>-1.9005E-8</c:v>
                </c:pt>
                <c:pt idx="4949">
                  <c:v>-1.89925E-8</c:v>
                </c:pt>
                <c:pt idx="4950">
                  <c:v>-1.8979999999999999E-8</c:v>
                </c:pt>
                <c:pt idx="4951">
                  <c:v>-1.8967500000000001E-8</c:v>
                </c:pt>
                <c:pt idx="4952">
                  <c:v>-1.8955E-8</c:v>
                </c:pt>
                <c:pt idx="4953">
                  <c:v>-1.8942499999999999E-8</c:v>
                </c:pt>
                <c:pt idx="4954">
                  <c:v>-1.8930000000000001E-8</c:v>
                </c:pt>
                <c:pt idx="4955">
                  <c:v>-1.89175E-8</c:v>
                </c:pt>
                <c:pt idx="4956">
                  <c:v>-1.8905E-8</c:v>
                </c:pt>
                <c:pt idx="4957">
                  <c:v>-1.8892499999999999E-8</c:v>
                </c:pt>
                <c:pt idx="4958">
                  <c:v>-1.8880000000000001E-8</c:v>
                </c:pt>
                <c:pt idx="4959">
                  <c:v>-1.88675E-8</c:v>
                </c:pt>
                <c:pt idx="4960">
                  <c:v>-1.8854999999999999E-8</c:v>
                </c:pt>
                <c:pt idx="4961">
                  <c:v>-1.8842500000000001E-8</c:v>
                </c:pt>
                <c:pt idx="4962">
                  <c:v>-1.8830000000000001E-8</c:v>
                </c:pt>
                <c:pt idx="4963">
                  <c:v>-1.88175E-8</c:v>
                </c:pt>
                <c:pt idx="4964">
                  <c:v>-1.8804999999999999E-8</c:v>
                </c:pt>
                <c:pt idx="4965">
                  <c:v>-1.8792500000000001E-8</c:v>
                </c:pt>
                <c:pt idx="4966">
                  <c:v>-1.878E-8</c:v>
                </c:pt>
                <c:pt idx="4967">
                  <c:v>-1.8767499999999999E-8</c:v>
                </c:pt>
                <c:pt idx="4968">
                  <c:v>-1.8755000000000002E-8</c:v>
                </c:pt>
                <c:pt idx="4969">
                  <c:v>-1.8742500000000001E-8</c:v>
                </c:pt>
                <c:pt idx="4970">
                  <c:v>-1.873E-8</c:v>
                </c:pt>
                <c:pt idx="4971">
                  <c:v>-1.8717499999999999E-8</c:v>
                </c:pt>
                <c:pt idx="4972">
                  <c:v>-1.8705000000000001E-8</c:v>
                </c:pt>
                <c:pt idx="4973">
                  <c:v>-1.86925E-8</c:v>
                </c:pt>
                <c:pt idx="4974">
                  <c:v>-1.8679999999999999E-8</c:v>
                </c:pt>
                <c:pt idx="4975">
                  <c:v>-1.8667500000000002E-8</c:v>
                </c:pt>
                <c:pt idx="4976">
                  <c:v>-1.8655000000000001E-8</c:v>
                </c:pt>
                <c:pt idx="4977">
                  <c:v>-1.86425E-8</c:v>
                </c:pt>
                <c:pt idx="4978">
                  <c:v>-1.8629999999999999E-8</c:v>
                </c:pt>
                <c:pt idx="4979">
                  <c:v>-1.8617500000000001E-8</c:v>
                </c:pt>
                <c:pt idx="4980">
                  <c:v>-1.8605E-8</c:v>
                </c:pt>
                <c:pt idx="4981">
                  <c:v>-1.8592499999999999E-8</c:v>
                </c:pt>
                <c:pt idx="4982">
                  <c:v>-1.8580000000000002E-8</c:v>
                </c:pt>
                <c:pt idx="4983">
                  <c:v>-1.8567500000000001E-8</c:v>
                </c:pt>
                <c:pt idx="4984">
                  <c:v>-1.8555E-8</c:v>
                </c:pt>
                <c:pt idx="4985">
                  <c:v>-1.8542499999999999E-8</c:v>
                </c:pt>
                <c:pt idx="4986">
                  <c:v>-1.8530000000000001E-8</c:v>
                </c:pt>
                <c:pt idx="4987">
                  <c:v>-1.85175E-8</c:v>
                </c:pt>
                <c:pt idx="4988">
                  <c:v>-1.8504999999999999E-8</c:v>
                </c:pt>
                <c:pt idx="4989">
                  <c:v>-1.8492500000000002E-8</c:v>
                </c:pt>
                <c:pt idx="4990">
                  <c:v>-1.8480000000000001E-8</c:v>
                </c:pt>
                <c:pt idx="4991">
                  <c:v>-1.84675E-8</c:v>
                </c:pt>
                <c:pt idx="4992">
                  <c:v>-1.8454999999999999E-8</c:v>
                </c:pt>
                <c:pt idx="4993">
                  <c:v>-1.8442500000000001E-8</c:v>
                </c:pt>
                <c:pt idx="4994">
                  <c:v>-1.843E-8</c:v>
                </c:pt>
                <c:pt idx="4995">
                  <c:v>-1.8417499999999999E-8</c:v>
                </c:pt>
                <c:pt idx="4996">
                  <c:v>-1.8404999999999998E-8</c:v>
                </c:pt>
                <c:pt idx="4997">
                  <c:v>-1.8392500000000001E-8</c:v>
                </c:pt>
                <c:pt idx="4998">
                  <c:v>-1.838E-8</c:v>
                </c:pt>
                <c:pt idx="4999">
                  <c:v>-1.8367499999999999E-8</c:v>
                </c:pt>
                <c:pt idx="5000">
                  <c:v>-1.8355000000000001E-8</c:v>
                </c:pt>
                <c:pt idx="5001">
                  <c:v>-1.83425E-8</c:v>
                </c:pt>
                <c:pt idx="5002">
                  <c:v>-1.8329999999999999E-8</c:v>
                </c:pt>
                <c:pt idx="5003">
                  <c:v>-1.8317499999999998E-8</c:v>
                </c:pt>
                <c:pt idx="5004">
                  <c:v>-1.8305000000000001E-8</c:v>
                </c:pt>
                <c:pt idx="5005">
                  <c:v>-1.82925E-8</c:v>
                </c:pt>
                <c:pt idx="5006">
                  <c:v>-1.8279999999999999E-8</c:v>
                </c:pt>
                <c:pt idx="5007">
                  <c:v>-1.8267500000000001E-8</c:v>
                </c:pt>
                <c:pt idx="5008">
                  <c:v>-1.8255E-8</c:v>
                </c:pt>
                <c:pt idx="5009">
                  <c:v>-1.8242499999999999E-8</c:v>
                </c:pt>
                <c:pt idx="5010">
                  <c:v>-1.8229999999999998E-8</c:v>
                </c:pt>
                <c:pt idx="5011">
                  <c:v>-1.8217500000000001E-8</c:v>
                </c:pt>
                <c:pt idx="5012">
                  <c:v>-1.8205E-8</c:v>
                </c:pt>
                <c:pt idx="5013">
                  <c:v>-1.8192499999999999E-8</c:v>
                </c:pt>
                <c:pt idx="5014">
                  <c:v>-1.8180000000000001E-8</c:v>
                </c:pt>
                <c:pt idx="5015">
                  <c:v>-1.81675E-8</c:v>
                </c:pt>
                <c:pt idx="5016">
                  <c:v>-1.8154999999999999E-8</c:v>
                </c:pt>
                <c:pt idx="5017">
                  <c:v>-1.8142499999999999E-8</c:v>
                </c:pt>
                <c:pt idx="5018">
                  <c:v>-1.8130000000000001E-8</c:v>
                </c:pt>
                <c:pt idx="5019">
                  <c:v>-1.81175E-8</c:v>
                </c:pt>
                <c:pt idx="5020">
                  <c:v>-1.8104999999999999E-8</c:v>
                </c:pt>
                <c:pt idx="5021">
                  <c:v>-1.8092500000000001E-8</c:v>
                </c:pt>
                <c:pt idx="5022">
                  <c:v>-1.808E-8</c:v>
                </c:pt>
                <c:pt idx="5023">
                  <c:v>-1.8067499999999999E-8</c:v>
                </c:pt>
                <c:pt idx="5024">
                  <c:v>-1.8054999999999999E-8</c:v>
                </c:pt>
                <c:pt idx="5025">
                  <c:v>-1.8042500000000001E-8</c:v>
                </c:pt>
                <c:pt idx="5026">
                  <c:v>-1.803E-8</c:v>
                </c:pt>
                <c:pt idx="5027">
                  <c:v>-1.8017499999999999E-8</c:v>
                </c:pt>
                <c:pt idx="5028">
                  <c:v>-1.8005000000000001E-8</c:v>
                </c:pt>
                <c:pt idx="5029">
                  <c:v>-1.79925E-8</c:v>
                </c:pt>
                <c:pt idx="5030">
                  <c:v>-1.798E-8</c:v>
                </c:pt>
                <c:pt idx="5031">
                  <c:v>-1.7967499999999999E-8</c:v>
                </c:pt>
                <c:pt idx="5032">
                  <c:v>-1.7955000000000001E-8</c:v>
                </c:pt>
                <c:pt idx="5033">
                  <c:v>-1.79425E-8</c:v>
                </c:pt>
                <c:pt idx="5034">
                  <c:v>-1.7929999999999999E-8</c:v>
                </c:pt>
                <c:pt idx="5035">
                  <c:v>-1.7917500000000001E-8</c:v>
                </c:pt>
                <c:pt idx="5036">
                  <c:v>-1.7905000000000001E-8</c:v>
                </c:pt>
                <c:pt idx="5037">
                  <c:v>-1.78925E-8</c:v>
                </c:pt>
                <c:pt idx="5038">
                  <c:v>-1.7879999999999999E-8</c:v>
                </c:pt>
                <c:pt idx="5039">
                  <c:v>-1.7867500000000001E-8</c:v>
                </c:pt>
                <c:pt idx="5040">
                  <c:v>-1.7855E-8</c:v>
                </c:pt>
                <c:pt idx="5041">
                  <c:v>-1.7842499999999999E-8</c:v>
                </c:pt>
                <c:pt idx="5042">
                  <c:v>-1.7830000000000002E-8</c:v>
                </c:pt>
                <c:pt idx="5043">
                  <c:v>-1.7817500000000001E-8</c:v>
                </c:pt>
                <c:pt idx="5044">
                  <c:v>-1.7805E-8</c:v>
                </c:pt>
                <c:pt idx="5045">
                  <c:v>-1.7792499999999999E-8</c:v>
                </c:pt>
                <c:pt idx="5046">
                  <c:v>-1.7780000000000001E-8</c:v>
                </c:pt>
                <c:pt idx="5047">
                  <c:v>-1.77675E-8</c:v>
                </c:pt>
                <c:pt idx="5048">
                  <c:v>-1.7754999999999999E-8</c:v>
                </c:pt>
                <c:pt idx="5049">
                  <c:v>-1.7742500000000002E-8</c:v>
                </c:pt>
                <c:pt idx="5050">
                  <c:v>-1.7730000000000001E-8</c:v>
                </c:pt>
                <c:pt idx="5051">
                  <c:v>-1.77175E-8</c:v>
                </c:pt>
                <c:pt idx="5052">
                  <c:v>-1.7704999999999999E-8</c:v>
                </c:pt>
                <c:pt idx="5053">
                  <c:v>-1.7692500000000001E-8</c:v>
                </c:pt>
                <c:pt idx="5054">
                  <c:v>-1.768E-8</c:v>
                </c:pt>
                <c:pt idx="5055">
                  <c:v>-1.7667499999999999E-8</c:v>
                </c:pt>
                <c:pt idx="5056">
                  <c:v>-1.7655000000000002E-8</c:v>
                </c:pt>
                <c:pt idx="5057">
                  <c:v>-1.7642500000000001E-8</c:v>
                </c:pt>
                <c:pt idx="5058">
                  <c:v>-1.763E-8</c:v>
                </c:pt>
                <c:pt idx="5059">
                  <c:v>-1.7617499999999999E-8</c:v>
                </c:pt>
                <c:pt idx="5060">
                  <c:v>-1.7605000000000001E-8</c:v>
                </c:pt>
                <c:pt idx="5061">
                  <c:v>-1.75925E-8</c:v>
                </c:pt>
                <c:pt idx="5062">
                  <c:v>-1.7579999999999999E-8</c:v>
                </c:pt>
                <c:pt idx="5063">
                  <c:v>-1.7567500000000002E-8</c:v>
                </c:pt>
                <c:pt idx="5064">
                  <c:v>-1.7555000000000001E-8</c:v>
                </c:pt>
                <c:pt idx="5065">
                  <c:v>-1.75425E-8</c:v>
                </c:pt>
                <c:pt idx="5066">
                  <c:v>-1.7529999999999999E-8</c:v>
                </c:pt>
                <c:pt idx="5067">
                  <c:v>-1.7517500000000001E-8</c:v>
                </c:pt>
                <c:pt idx="5068">
                  <c:v>-1.7505E-8</c:v>
                </c:pt>
                <c:pt idx="5069">
                  <c:v>-1.7492499999999999E-8</c:v>
                </c:pt>
                <c:pt idx="5070">
                  <c:v>-1.7479999999999998E-8</c:v>
                </c:pt>
                <c:pt idx="5071">
                  <c:v>-1.7467500000000001E-8</c:v>
                </c:pt>
                <c:pt idx="5072">
                  <c:v>-1.7455E-8</c:v>
                </c:pt>
                <c:pt idx="5073">
                  <c:v>-1.7442499999999999E-8</c:v>
                </c:pt>
                <c:pt idx="5074">
                  <c:v>-1.7430000000000001E-8</c:v>
                </c:pt>
                <c:pt idx="5075">
                  <c:v>-1.74175E-8</c:v>
                </c:pt>
                <c:pt idx="5076">
                  <c:v>-1.7404999999999999E-8</c:v>
                </c:pt>
                <c:pt idx="5077">
                  <c:v>-1.7392499999999998E-8</c:v>
                </c:pt>
                <c:pt idx="5078">
                  <c:v>-1.7380000000000001E-8</c:v>
                </c:pt>
                <c:pt idx="5079">
                  <c:v>-1.73675E-8</c:v>
                </c:pt>
                <c:pt idx="5080">
                  <c:v>-1.7354999999999999E-8</c:v>
                </c:pt>
                <c:pt idx="5081">
                  <c:v>-1.7342500000000001E-8</c:v>
                </c:pt>
                <c:pt idx="5082">
                  <c:v>-1.733E-8</c:v>
                </c:pt>
                <c:pt idx="5083">
                  <c:v>-1.7317499999999999E-8</c:v>
                </c:pt>
                <c:pt idx="5084">
                  <c:v>-1.7304999999999998E-8</c:v>
                </c:pt>
                <c:pt idx="5085">
                  <c:v>-1.7292500000000001E-8</c:v>
                </c:pt>
                <c:pt idx="5086">
                  <c:v>-1.728E-8</c:v>
                </c:pt>
                <c:pt idx="5087">
                  <c:v>-1.7267499999999999E-8</c:v>
                </c:pt>
                <c:pt idx="5088">
                  <c:v>-1.7255000000000001E-8</c:v>
                </c:pt>
                <c:pt idx="5089">
                  <c:v>-1.72425E-8</c:v>
                </c:pt>
                <c:pt idx="5090">
                  <c:v>-1.7229999999999999E-8</c:v>
                </c:pt>
                <c:pt idx="5091">
                  <c:v>-1.7217499999999998E-8</c:v>
                </c:pt>
                <c:pt idx="5092">
                  <c:v>-1.7205000000000001E-8</c:v>
                </c:pt>
                <c:pt idx="5093">
                  <c:v>-1.71925E-8</c:v>
                </c:pt>
                <c:pt idx="5094">
                  <c:v>-1.7179999999999999E-8</c:v>
                </c:pt>
                <c:pt idx="5095">
                  <c:v>-1.7167500000000001E-8</c:v>
                </c:pt>
                <c:pt idx="5096">
                  <c:v>-1.7155E-8</c:v>
                </c:pt>
                <c:pt idx="5097">
                  <c:v>-1.7142499999999999E-8</c:v>
                </c:pt>
                <c:pt idx="5098">
                  <c:v>-1.7129999999999999E-8</c:v>
                </c:pt>
                <c:pt idx="5099">
                  <c:v>-1.7117500000000001E-8</c:v>
                </c:pt>
                <c:pt idx="5100">
                  <c:v>-1.7105E-8</c:v>
                </c:pt>
                <c:pt idx="5101">
                  <c:v>-1.7092499999999999E-8</c:v>
                </c:pt>
                <c:pt idx="5102">
                  <c:v>-1.7080000000000001E-8</c:v>
                </c:pt>
                <c:pt idx="5103">
                  <c:v>-1.70675E-8</c:v>
                </c:pt>
                <c:pt idx="5104">
                  <c:v>-1.7055E-8</c:v>
                </c:pt>
                <c:pt idx="5105">
                  <c:v>-1.7042499999999999E-8</c:v>
                </c:pt>
                <c:pt idx="5106">
                  <c:v>-1.7030000000000001E-8</c:v>
                </c:pt>
                <c:pt idx="5107">
                  <c:v>-1.70175E-8</c:v>
                </c:pt>
                <c:pt idx="5108">
                  <c:v>-1.7004999999999999E-8</c:v>
                </c:pt>
                <c:pt idx="5109">
                  <c:v>-1.6992500000000001E-8</c:v>
                </c:pt>
                <c:pt idx="5110">
                  <c:v>-1.6980000000000001E-8</c:v>
                </c:pt>
                <c:pt idx="5111">
                  <c:v>-1.69675E-8</c:v>
                </c:pt>
                <c:pt idx="5112">
                  <c:v>-1.6954999999999999E-8</c:v>
                </c:pt>
                <c:pt idx="5113">
                  <c:v>-1.6942500000000001E-8</c:v>
                </c:pt>
                <c:pt idx="5114">
                  <c:v>-1.693E-8</c:v>
                </c:pt>
                <c:pt idx="5115">
                  <c:v>-1.6917499999999999E-8</c:v>
                </c:pt>
                <c:pt idx="5116">
                  <c:v>-1.6905000000000001E-8</c:v>
                </c:pt>
                <c:pt idx="5117">
                  <c:v>-1.6892500000000001E-8</c:v>
                </c:pt>
                <c:pt idx="5118">
                  <c:v>-1.688E-8</c:v>
                </c:pt>
                <c:pt idx="5119">
                  <c:v>-1.6867499999999999E-8</c:v>
                </c:pt>
                <c:pt idx="5120">
                  <c:v>-1.6855000000000001E-8</c:v>
                </c:pt>
                <c:pt idx="5121">
                  <c:v>-1.68425E-8</c:v>
                </c:pt>
                <c:pt idx="5122">
                  <c:v>-1.6829999999999999E-8</c:v>
                </c:pt>
                <c:pt idx="5123">
                  <c:v>-1.6817500000000002E-8</c:v>
                </c:pt>
                <c:pt idx="5124">
                  <c:v>-1.6805000000000001E-8</c:v>
                </c:pt>
                <c:pt idx="5125">
                  <c:v>-1.67925E-8</c:v>
                </c:pt>
                <c:pt idx="5126">
                  <c:v>-1.6779999999999999E-8</c:v>
                </c:pt>
                <c:pt idx="5127">
                  <c:v>-1.6767500000000001E-8</c:v>
                </c:pt>
                <c:pt idx="5128">
                  <c:v>-1.6755E-8</c:v>
                </c:pt>
                <c:pt idx="5129">
                  <c:v>-1.6742499999999999E-8</c:v>
                </c:pt>
                <c:pt idx="5130">
                  <c:v>-1.6730000000000002E-8</c:v>
                </c:pt>
                <c:pt idx="5131">
                  <c:v>-1.6717500000000001E-8</c:v>
                </c:pt>
                <c:pt idx="5132">
                  <c:v>-1.6705E-8</c:v>
                </c:pt>
                <c:pt idx="5133">
                  <c:v>-1.6692499999999999E-8</c:v>
                </c:pt>
                <c:pt idx="5134">
                  <c:v>-1.6680000000000001E-8</c:v>
                </c:pt>
                <c:pt idx="5135">
                  <c:v>-1.66675E-8</c:v>
                </c:pt>
                <c:pt idx="5136">
                  <c:v>-1.6654999999999999E-8</c:v>
                </c:pt>
                <c:pt idx="5137">
                  <c:v>-1.6642500000000002E-8</c:v>
                </c:pt>
                <c:pt idx="5138">
                  <c:v>-1.6630000000000001E-8</c:v>
                </c:pt>
                <c:pt idx="5139">
                  <c:v>-1.66175E-8</c:v>
                </c:pt>
                <c:pt idx="5140">
                  <c:v>-1.6604999999999999E-8</c:v>
                </c:pt>
                <c:pt idx="5141">
                  <c:v>-1.6592500000000001E-8</c:v>
                </c:pt>
                <c:pt idx="5142">
                  <c:v>-1.658E-8</c:v>
                </c:pt>
                <c:pt idx="5143">
                  <c:v>-1.6567499999999999E-8</c:v>
                </c:pt>
                <c:pt idx="5144">
                  <c:v>-1.6554999999999998E-8</c:v>
                </c:pt>
                <c:pt idx="5145">
                  <c:v>-1.6542500000000001E-8</c:v>
                </c:pt>
                <c:pt idx="5146">
                  <c:v>-1.653E-8</c:v>
                </c:pt>
                <c:pt idx="5147">
                  <c:v>-1.6517499999999999E-8</c:v>
                </c:pt>
                <c:pt idx="5148">
                  <c:v>-1.6505000000000001E-8</c:v>
                </c:pt>
                <c:pt idx="5149">
                  <c:v>-1.64925E-8</c:v>
                </c:pt>
                <c:pt idx="5150">
                  <c:v>-1.6479999999999999E-8</c:v>
                </c:pt>
                <c:pt idx="5151">
                  <c:v>-1.6467499999999998E-8</c:v>
                </c:pt>
                <c:pt idx="5152">
                  <c:v>-1.6455000000000001E-8</c:v>
                </c:pt>
                <c:pt idx="5153">
                  <c:v>-1.64425E-8</c:v>
                </c:pt>
                <c:pt idx="5154">
                  <c:v>-1.6429999999999999E-8</c:v>
                </c:pt>
                <c:pt idx="5155">
                  <c:v>-1.6417500000000001E-8</c:v>
                </c:pt>
                <c:pt idx="5156">
                  <c:v>-1.6405E-8</c:v>
                </c:pt>
                <c:pt idx="5157">
                  <c:v>-1.6392499999999999E-8</c:v>
                </c:pt>
                <c:pt idx="5158">
                  <c:v>-1.6379999999999998E-8</c:v>
                </c:pt>
                <c:pt idx="5159">
                  <c:v>-1.6367500000000001E-8</c:v>
                </c:pt>
                <c:pt idx="5160">
                  <c:v>-1.6355E-8</c:v>
                </c:pt>
                <c:pt idx="5161">
                  <c:v>-1.6342499999999999E-8</c:v>
                </c:pt>
                <c:pt idx="5162">
                  <c:v>-1.6330000000000001E-8</c:v>
                </c:pt>
                <c:pt idx="5163">
                  <c:v>-1.63175E-8</c:v>
                </c:pt>
                <c:pt idx="5164">
                  <c:v>-1.6304999999999999E-8</c:v>
                </c:pt>
                <c:pt idx="5165">
                  <c:v>-1.6292499999999998E-8</c:v>
                </c:pt>
                <c:pt idx="5166">
                  <c:v>-1.6280000000000001E-8</c:v>
                </c:pt>
                <c:pt idx="5167">
                  <c:v>-1.62675E-8</c:v>
                </c:pt>
                <c:pt idx="5168">
                  <c:v>-1.6254999999999999E-8</c:v>
                </c:pt>
                <c:pt idx="5169">
                  <c:v>-1.6242500000000001E-8</c:v>
                </c:pt>
                <c:pt idx="5170">
                  <c:v>-1.623E-8</c:v>
                </c:pt>
                <c:pt idx="5171">
                  <c:v>-1.6217499999999999E-8</c:v>
                </c:pt>
                <c:pt idx="5172">
                  <c:v>-1.6204999999999999E-8</c:v>
                </c:pt>
                <c:pt idx="5173">
                  <c:v>-1.6192500000000001E-8</c:v>
                </c:pt>
                <c:pt idx="5174">
                  <c:v>-1.618E-8</c:v>
                </c:pt>
                <c:pt idx="5175">
                  <c:v>-1.6167499999999999E-8</c:v>
                </c:pt>
                <c:pt idx="5176">
                  <c:v>-1.6155000000000001E-8</c:v>
                </c:pt>
                <c:pt idx="5177">
                  <c:v>-1.61425E-8</c:v>
                </c:pt>
                <c:pt idx="5178">
                  <c:v>-1.613E-8</c:v>
                </c:pt>
                <c:pt idx="5179">
                  <c:v>-1.6117499999999999E-8</c:v>
                </c:pt>
                <c:pt idx="5180">
                  <c:v>-1.6105000000000001E-8</c:v>
                </c:pt>
                <c:pt idx="5181">
                  <c:v>-1.60925E-8</c:v>
                </c:pt>
                <c:pt idx="5182">
                  <c:v>-1.6079999999999999E-8</c:v>
                </c:pt>
                <c:pt idx="5183">
                  <c:v>-1.6067500000000001E-8</c:v>
                </c:pt>
                <c:pt idx="5184">
                  <c:v>-1.6055E-8</c:v>
                </c:pt>
                <c:pt idx="5185">
                  <c:v>-1.60425E-8</c:v>
                </c:pt>
                <c:pt idx="5186">
                  <c:v>-1.6029999999999999E-8</c:v>
                </c:pt>
                <c:pt idx="5187">
                  <c:v>-1.6017500000000001E-8</c:v>
                </c:pt>
                <c:pt idx="5188">
                  <c:v>-1.6005E-8</c:v>
                </c:pt>
                <c:pt idx="5189">
                  <c:v>-1.5992499999999999E-8</c:v>
                </c:pt>
                <c:pt idx="5190">
                  <c:v>-1.5980000000000001E-8</c:v>
                </c:pt>
                <c:pt idx="5191">
                  <c:v>-1.5967500000000001E-8</c:v>
                </c:pt>
                <c:pt idx="5192">
                  <c:v>-1.5955E-8</c:v>
                </c:pt>
                <c:pt idx="5193">
                  <c:v>-1.5942499999999999E-8</c:v>
                </c:pt>
                <c:pt idx="5194">
                  <c:v>-1.5930000000000001E-8</c:v>
                </c:pt>
                <c:pt idx="5195">
                  <c:v>-1.59175E-8</c:v>
                </c:pt>
                <c:pt idx="5196">
                  <c:v>-1.5904999999999999E-8</c:v>
                </c:pt>
                <c:pt idx="5197">
                  <c:v>-1.5892500000000002E-8</c:v>
                </c:pt>
                <c:pt idx="5198">
                  <c:v>-1.5880000000000001E-8</c:v>
                </c:pt>
                <c:pt idx="5199">
                  <c:v>-1.58675E-8</c:v>
                </c:pt>
                <c:pt idx="5200">
                  <c:v>-1.5854999999999999E-8</c:v>
                </c:pt>
                <c:pt idx="5201">
                  <c:v>-1.5842500000000001E-8</c:v>
                </c:pt>
                <c:pt idx="5202">
                  <c:v>-1.583E-8</c:v>
                </c:pt>
                <c:pt idx="5203">
                  <c:v>-1.5817499999999999E-8</c:v>
                </c:pt>
                <c:pt idx="5204">
                  <c:v>-1.5805000000000002E-8</c:v>
                </c:pt>
                <c:pt idx="5205">
                  <c:v>-1.5792500000000001E-8</c:v>
                </c:pt>
                <c:pt idx="5206">
                  <c:v>-1.578E-8</c:v>
                </c:pt>
                <c:pt idx="5207">
                  <c:v>-1.5767499999999999E-8</c:v>
                </c:pt>
                <c:pt idx="5208">
                  <c:v>-1.5755000000000001E-8</c:v>
                </c:pt>
                <c:pt idx="5209">
                  <c:v>-1.57425E-8</c:v>
                </c:pt>
                <c:pt idx="5210">
                  <c:v>-1.5729999999999999E-8</c:v>
                </c:pt>
                <c:pt idx="5211">
                  <c:v>-1.5717500000000002E-8</c:v>
                </c:pt>
                <c:pt idx="5212">
                  <c:v>-1.5705000000000001E-8</c:v>
                </c:pt>
                <c:pt idx="5213">
                  <c:v>-1.56925E-8</c:v>
                </c:pt>
                <c:pt idx="5214">
                  <c:v>-1.5679999999999999E-8</c:v>
                </c:pt>
                <c:pt idx="5215">
                  <c:v>-1.5667500000000001E-8</c:v>
                </c:pt>
                <c:pt idx="5216">
                  <c:v>-1.5655E-8</c:v>
                </c:pt>
                <c:pt idx="5217">
                  <c:v>-1.5642499999999999E-8</c:v>
                </c:pt>
                <c:pt idx="5218">
                  <c:v>-1.5630000000000002E-8</c:v>
                </c:pt>
                <c:pt idx="5219">
                  <c:v>-1.5617500000000001E-8</c:v>
                </c:pt>
                <c:pt idx="5220">
                  <c:v>-1.5605E-8</c:v>
                </c:pt>
                <c:pt idx="5221">
                  <c:v>-1.5592499999999999E-8</c:v>
                </c:pt>
                <c:pt idx="5222">
                  <c:v>-1.5580000000000001E-8</c:v>
                </c:pt>
                <c:pt idx="5223">
                  <c:v>-1.55675E-8</c:v>
                </c:pt>
                <c:pt idx="5224">
                  <c:v>-1.5554999999999999E-8</c:v>
                </c:pt>
                <c:pt idx="5225">
                  <c:v>-1.5542499999999998E-8</c:v>
                </c:pt>
                <c:pt idx="5226">
                  <c:v>-1.5530000000000001E-8</c:v>
                </c:pt>
                <c:pt idx="5227">
                  <c:v>-1.55175E-8</c:v>
                </c:pt>
                <c:pt idx="5228">
                  <c:v>-1.5504999999999999E-8</c:v>
                </c:pt>
                <c:pt idx="5229">
                  <c:v>-1.5492500000000001E-8</c:v>
                </c:pt>
                <c:pt idx="5230">
                  <c:v>-1.548E-8</c:v>
                </c:pt>
                <c:pt idx="5231">
                  <c:v>-1.5467499999999999E-8</c:v>
                </c:pt>
                <c:pt idx="5232">
                  <c:v>-1.5454999999999998E-8</c:v>
                </c:pt>
                <c:pt idx="5233">
                  <c:v>-1.5442500000000001E-8</c:v>
                </c:pt>
                <c:pt idx="5234">
                  <c:v>-1.543E-8</c:v>
                </c:pt>
                <c:pt idx="5235">
                  <c:v>-1.5417499999999999E-8</c:v>
                </c:pt>
                <c:pt idx="5236">
                  <c:v>-1.5405000000000001E-8</c:v>
                </c:pt>
                <c:pt idx="5237">
                  <c:v>-1.53925E-8</c:v>
                </c:pt>
                <c:pt idx="5238">
                  <c:v>-1.5379999999999999E-8</c:v>
                </c:pt>
                <c:pt idx="5239">
                  <c:v>-1.5367499999999998E-8</c:v>
                </c:pt>
                <c:pt idx="5240">
                  <c:v>-1.5355000000000001E-8</c:v>
                </c:pt>
                <c:pt idx="5241">
                  <c:v>-1.53425E-8</c:v>
                </c:pt>
                <c:pt idx="5242">
                  <c:v>-1.5329999999999999E-8</c:v>
                </c:pt>
                <c:pt idx="5243">
                  <c:v>-1.5317500000000001E-8</c:v>
                </c:pt>
                <c:pt idx="5244">
                  <c:v>-1.5305E-8</c:v>
                </c:pt>
                <c:pt idx="5245">
                  <c:v>-1.5292499999999999E-8</c:v>
                </c:pt>
                <c:pt idx="5246">
                  <c:v>-1.5279999999999999E-8</c:v>
                </c:pt>
                <c:pt idx="5247">
                  <c:v>-1.5267500000000001E-8</c:v>
                </c:pt>
                <c:pt idx="5248">
                  <c:v>-1.5255E-8</c:v>
                </c:pt>
                <c:pt idx="5249">
                  <c:v>-1.5242499999999999E-8</c:v>
                </c:pt>
                <c:pt idx="5250">
                  <c:v>-1.5230000000000001E-8</c:v>
                </c:pt>
                <c:pt idx="5251">
                  <c:v>-1.52175E-8</c:v>
                </c:pt>
                <c:pt idx="5252">
                  <c:v>-1.5205E-8</c:v>
                </c:pt>
                <c:pt idx="5253">
                  <c:v>-1.5192499999999999E-8</c:v>
                </c:pt>
                <c:pt idx="5254">
                  <c:v>-1.5180000000000001E-8</c:v>
                </c:pt>
                <c:pt idx="5255">
                  <c:v>-1.51675E-8</c:v>
                </c:pt>
                <c:pt idx="5256">
                  <c:v>-1.5154999999999999E-8</c:v>
                </c:pt>
                <c:pt idx="5257">
                  <c:v>-1.5142500000000001E-8</c:v>
                </c:pt>
                <c:pt idx="5258">
                  <c:v>-1.513E-8</c:v>
                </c:pt>
                <c:pt idx="5259">
                  <c:v>-1.51175E-8</c:v>
                </c:pt>
                <c:pt idx="5260">
                  <c:v>-1.5104999999999999E-8</c:v>
                </c:pt>
                <c:pt idx="5261">
                  <c:v>-1.5092500000000001E-8</c:v>
                </c:pt>
                <c:pt idx="5262">
                  <c:v>-1.508E-8</c:v>
                </c:pt>
                <c:pt idx="5263">
                  <c:v>-1.5067499999999999E-8</c:v>
                </c:pt>
                <c:pt idx="5264">
                  <c:v>-1.5055000000000001E-8</c:v>
                </c:pt>
                <c:pt idx="5265">
                  <c:v>-1.5042500000000001E-8</c:v>
                </c:pt>
                <c:pt idx="5266">
                  <c:v>-1.503E-8</c:v>
                </c:pt>
                <c:pt idx="5267">
                  <c:v>-1.5017499999999999E-8</c:v>
                </c:pt>
                <c:pt idx="5268">
                  <c:v>-1.5005000000000001E-8</c:v>
                </c:pt>
                <c:pt idx="5269">
                  <c:v>-1.49925E-8</c:v>
                </c:pt>
                <c:pt idx="5270">
                  <c:v>-1.4979999999999999E-8</c:v>
                </c:pt>
                <c:pt idx="5271">
                  <c:v>-1.4967500000000002E-8</c:v>
                </c:pt>
                <c:pt idx="5272">
                  <c:v>-1.4955000000000001E-8</c:v>
                </c:pt>
                <c:pt idx="5273">
                  <c:v>-1.49425E-8</c:v>
                </c:pt>
                <c:pt idx="5274">
                  <c:v>-1.4929999999999999E-8</c:v>
                </c:pt>
                <c:pt idx="5275">
                  <c:v>-1.4917500000000001E-8</c:v>
                </c:pt>
                <c:pt idx="5276">
                  <c:v>-1.4905E-8</c:v>
                </c:pt>
                <c:pt idx="5277">
                  <c:v>-1.4892499999999999E-8</c:v>
                </c:pt>
                <c:pt idx="5278">
                  <c:v>-1.488E-8</c:v>
                </c:pt>
                <c:pt idx="5279">
                  <c:v>-1.4867500000000001E-8</c:v>
                </c:pt>
                <c:pt idx="5280">
                  <c:v>-1.4855E-8</c:v>
                </c:pt>
                <c:pt idx="5281">
                  <c:v>-1.48425E-8</c:v>
                </c:pt>
                <c:pt idx="5282">
                  <c:v>-1.4829999999999999E-8</c:v>
                </c:pt>
                <c:pt idx="5283">
                  <c:v>-1.48175E-8</c:v>
                </c:pt>
                <c:pt idx="5284">
                  <c:v>-1.4804999999999999E-8</c:v>
                </c:pt>
                <c:pt idx="5285">
                  <c:v>-1.47925E-8</c:v>
                </c:pt>
                <c:pt idx="5286">
                  <c:v>-1.4780000000000001E-8</c:v>
                </c:pt>
                <c:pt idx="5287">
                  <c:v>-1.47675E-8</c:v>
                </c:pt>
                <c:pt idx="5288">
                  <c:v>-1.4755E-8</c:v>
                </c:pt>
                <c:pt idx="5289">
                  <c:v>-1.4742499999999999E-8</c:v>
                </c:pt>
                <c:pt idx="5290">
                  <c:v>-1.473E-8</c:v>
                </c:pt>
                <c:pt idx="5291">
                  <c:v>-1.4717499999999999E-8</c:v>
                </c:pt>
                <c:pt idx="5292">
                  <c:v>-1.4705E-8</c:v>
                </c:pt>
                <c:pt idx="5293">
                  <c:v>-1.4692500000000001E-8</c:v>
                </c:pt>
                <c:pt idx="5294">
                  <c:v>-1.468E-8</c:v>
                </c:pt>
                <c:pt idx="5295">
                  <c:v>-1.46675E-8</c:v>
                </c:pt>
                <c:pt idx="5296">
                  <c:v>-1.4655E-8</c:v>
                </c:pt>
                <c:pt idx="5297">
                  <c:v>-1.46425E-8</c:v>
                </c:pt>
                <c:pt idx="5298">
                  <c:v>-1.4629999999999999E-8</c:v>
                </c:pt>
                <c:pt idx="5299">
                  <c:v>-1.46175E-8</c:v>
                </c:pt>
                <c:pt idx="5300">
                  <c:v>-1.4605000000000001E-8</c:v>
                </c:pt>
                <c:pt idx="5301">
                  <c:v>-1.45925E-8</c:v>
                </c:pt>
                <c:pt idx="5302">
                  <c:v>-1.4580000000000001E-8</c:v>
                </c:pt>
                <c:pt idx="5303">
                  <c:v>-1.45675E-8</c:v>
                </c:pt>
                <c:pt idx="5304">
                  <c:v>-1.4555E-8</c:v>
                </c:pt>
                <c:pt idx="5305">
                  <c:v>-1.4542499999999999E-8</c:v>
                </c:pt>
                <c:pt idx="5306">
                  <c:v>-1.453E-8</c:v>
                </c:pt>
                <c:pt idx="5307">
                  <c:v>-1.4517500000000001E-8</c:v>
                </c:pt>
                <c:pt idx="5308">
                  <c:v>-1.4505E-8</c:v>
                </c:pt>
                <c:pt idx="5309">
                  <c:v>-1.4492500000000001E-8</c:v>
                </c:pt>
                <c:pt idx="5310">
                  <c:v>-1.448E-8</c:v>
                </c:pt>
                <c:pt idx="5311">
                  <c:v>-1.44675E-8</c:v>
                </c:pt>
                <c:pt idx="5312">
                  <c:v>-1.4454999999999999E-8</c:v>
                </c:pt>
                <c:pt idx="5313">
                  <c:v>-1.44425E-8</c:v>
                </c:pt>
                <c:pt idx="5314">
                  <c:v>-1.4429999999999999E-8</c:v>
                </c:pt>
                <c:pt idx="5315">
                  <c:v>-1.44175E-8</c:v>
                </c:pt>
                <c:pt idx="5316">
                  <c:v>-1.4405000000000001E-8</c:v>
                </c:pt>
                <c:pt idx="5317">
                  <c:v>-1.43925E-8</c:v>
                </c:pt>
                <c:pt idx="5318">
                  <c:v>-1.438E-8</c:v>
                </c:pt>
                <c:pt idx="5319">
                  <c:v>-1.4367499999999999E-8</c:v>
                </c:pt>
                <c:pt idx="5320">
                  <c:v>-1.4355E-8</c:v>
                </c:pt>
                <c:pt idx="5321">
                  <c:v>-1.4342499999999999E-8</c:v>
                </c:pt>
                <c:pt idx="5322">
                  <c:v>-1.433E-8</c:v>
                </c:pt>
                <c:pt idx="5323">
                  <c:v>-1.4317500000000001E-8</c:v>
                </c:pt>
                <c:pt idx="5324">
                  <c:v>-1.4305E-8</c:v>
                </c:pt>
                <c:pt idx="5325">
                  <c:v>-1.42925E-8</c:v>
                </c:pt>
                <c:pt idx="5326">
                  <c:v>-1.4279999999999999E-8</c:v>
                </c:pt>
                <c:pt idx="5327">
                  <c:v>-1.42675E-8</c:v>
                </c:pt>
                <c:pt idx="5328">
                  <c:v>-1.4254999999999999E-8</c:v>
                </c:pt>
                <c:pt idx="5329">
                  <c:v>-1.42425E-8</c:v>
                </c:pt>
                <c:pt idx="5330">
                  <c:v>-1.4230000000000001E-8</c:v>
                </c:pt>
                <c:pt idx="5331">
                  <c:v>-1.42175E-8</c:v>
                </c:pt>
                <c:pt idx="5332">
                  <c:v>-1.4205E-8</c:v>
                </c:pt>
                <c:pt idx="5333">
                  <c:v>-1.41925E-8</c:v>
                </c:pt>
                <c:pt idx="5334">
                  <c:v>-1.418E-8</c:v>
                </c:pt>
                <c:pt idx="5335">
                  <c:v>-1.4167499999999999E-8</c:v>
                </c:pt>
                <c:pt idx="5336">
                  <c:v>-1.4155E-8</c:v>
                </c:pt>
                <c:pt idx="5337">
                  <c:v>-1.4142500000000001E-8</c:v>
                </c:pt>
                <c:pt idx="5338">
                  <c:v>-1.413E-8</c:v>
                </c:pt>
                <c:pt idx="5339">
                  <c:v>-1.4117500000000001E-8</c:v>
                </c:pt>
                <c:pt idx="5340">
                  <c:v>-1.4105E-8</c:v>
                </c:pt>
                <c:pt idx="5341">
                  <c:v>-1.40925E-8</c:v>
                </c:pt>
                <c:pt idx="5342">
                  <c:v>-1.4079999999999999E-8</c:v>
                </c:pt>
                <c:pt idx="5343">
                  <c:v>-1.40675E-8</c:v>
                </c:pt>
                <c:pt idx="5344">
                  <c:v>-1.4055000000000001E-8</c:v>
                </c:pt>
                <c:pt idx="5345">
                  <c:v>-1.40425E-8</c:v>
                </c:pt>
                <c:pt idx="5346">
                  <c:v>-1.4030000000000001E-8</c:v>
                </c:pt>
                <c:pt idx="5347">
                  <c:v>-1.40175E-8</c:v>
                </c:pt>
                <c:pt idx="5348">
                  <c:v>-1.4005E-8</c:v>
                </c:pt>
                <c:pt idx="5349">
                  <c:v>-1.3992499999999999E-8</c:v>
                </c:pt>
                <c:pt idx="5350">
                  <c:v>-1.398E-8</c:v>
                </c:pt>
                <c:pt idx="5351">
                  <c:v>-1.3967499999999999E-8</c:v>
                </c:pt>
                <c:pt idx="5352">
                  <c:v>-1.3955E-8</c:v>
                </c:pt>
                <c:pt idx="5353">
                  <c:v>-1.3942500000000001E-8</c:v>
                </c:pt>
                <c:pt idx="5354">
                  <c:v>-1.393E-8</c:v>
                </c:pt>
                <c:pt idx="5355">
                  <c:v>-1.39175E-8</c:v>
                </c:pt>
                <c:pt idx="5356">
                  <c:v>-1.3904999999999999E-8</c:v>
                </c:pt>
                <c:pt idx="5357">
                  <c:v>-1.38925E-8</c:v>
                </c:pt>
                <c:pt idx="5358">
                  <c:v>-1.3879999999999999E-8</c:v>
                </c:pt>
                <c:pt idx="5359">
                  <c:v>-1.38675E-8</c:v>
                </c:pt>
                <c:pt idx="5360">
                  <c:v>-1.3855000000000001E-8</c:v>
                </c:pt>
                <c:pt idx="5361">
                  <c:v>-1.38425E-8</c:v>
                </c:pt>
                <c:pt idx="5362">
                  <c:v>-1.383E-8</c:v>
                </c:pt>
                <c:pt idx="5363">
                  <c:v>-1.3817499999999999E-8</c:v>
                </c:pt>
                <c:pt idx="5364">
                  <c:v>-1.3805E-8</c:v>
                </c:pt>
                <c:pt idx="5365">
                  <c:v>-1.3792499999999999E-8</c:v>
                </c:pt>
                <c:pt idx="5366">
                  <c:v>-1.378E-8</c:v>
                </c:pt>
                <c:pt idx="5367">
                  <c:v>-1.3767500000000001E-8</c:v>
                </c:pt>
                <c:pt idx="5368">
                  <c:v>-1.3755E-8</c:v>
                </c:pt>
                <c:pt idx="5369">
                  <c:v>-1.37425E-8</c:v>
                </c:pt>
                <c:pt idx="5370">
                  <c:v>-1.373E-8</c:v>
                </c:pt>
                <c:pt idx="5371">
                  <c:v>-1.37175E-8</c:v>
                </c:pt>
                <c:pt idx="5372">
                  <c:v>-1.3704999999999999E-8</c:v>
                </c:pt>
                <c:pt idx="5373">
                  <c:v>-1.36925E-8</c:v>
                </c:pt>
                <c:pt idx="5374">
                  <c:v>-1.3680000000000001E-8</c:v>
                </c:pt>
                <c:pt idx="5375">
                  <c:v>-1.36675E-8</c:v>
                </c:pt>
                <c:pt idx="5376">
                  <c:v>-1.3655000000000001E-8</c:v>
                </c:pt>
                <c:pt idx="5377">
                  <c:v>-1.36425E-8</c:v>
                </c:pt>
                <c:pt idx="5378">
                  <c:v>-1.363E-8</c:v>
                </c:pt>
                <c:pt idx="5379">
                  <c:v>-1.3617499999999999E-8</c:v>
                </c:pt>
                <c:pt idx="5380">
                  <c:v>-1.3605E-8</c:v>
                </c:pt>
                <c:pt idx="5381">
                  <c:v>-1.3592500000000001E-8</c:v>
                </c:pt>
                <c:pt idx="5382">
                  <c:v>-1.358E-8</c:v>
                </c:pt>
                <c:pt idx="5383">
                  <c:v>-1.3567500000000001E-8</c:v>
                </c:pt>
                <c:pt idx="5384">
                  <c:v>-1.3555E-8</c:v>
                </c:pt>
                <c:pt idx="5385">
                  <c:v>-1.35425E-8</c:v>
                </c:pt>
                <c:pt idx="5386">
                  <c:v>-1.3529999999999999E-8</c:v>
                </c:pt>
                <c:pt idx="5387">
                  <c:v>-1.35175E-8</c:v>
                </c:pt>
                <c:pt idx="5388">
                  <c:v>-1.3505000000000001E-8</c:v>
                </c:pt>
                <c:pt idx="5389">
                  <c:v>-1.34925E-8</c:v>
                </c:pt>
                <c:pt idx="5390">
                  <c:v>-1.3480000000000001E-8</c:v>
                </c:pt>
                <c:pt idx="5391">
                  <c:v>-1.34675E-8</c:v>
                </c:pt>
                <c:pt idx="5392">
                  <c:v>-1.3455E-8</c:v>
                </c:pt>
                <c:pt idx="5393">
                  <c:v>-1.3442499999999999E-8</c:v>
                </c:pt>
                <c:pt idx="5394">
                  <c:v>-1.343E-8</c:v>
                </c:pt>
                <c:pt idx="5395">
                  <c:v>-1.3417499999999999E-8</c:v>
                </c:pt>
                <c:pt idx="5396">
                  <c:v>-1.3405E-8</c:v>
                </c:pt>
                <c:pt idx="5397">
                  <c:v>-1.3392500000000001E-8</c:v>
                </c:pt>
                <c:pt idx="5398">
                  <c:v>-1.338E-8</c:v>
                </c:pt>
                <c:pt idx="5399">
                  <c:v>-1.33675E-8</c:v>
                </c:pt>
                <c:pt idx="5400">
                  <c:v>-1.3354999999999999E-8</c:v>
                </c:pt>
                <c:pt idx="5401">
                  <c:v>-1.33425E-8</c:v>
                </c:pt>
                <c:pt idx="5402">
                  <c:v>-1.3329999999999999E-8</c:v>
                </c:pt>
                <c:pt idx="5403">
                  <c:v>-1.33175E-8</c:v>
                </c:pt>
                <c:pt idx="5404">
                  <c:v>-1.3305000000000001E-8</c:v>
                </c:pt>
                <c:pt idx="5405">
                  <c:v>-1.32925E-8</c:v>
                </c:pt>
                <c:pt idx="5406">
                  <c:v>-1.328E-8</c:v>
                </c:pt>
                <c:pt idx="5407">
                  <c:v>-1.32675E-8</c:v>
                </c:pt>
                <c:pt idx="5408">
                  <c:v>-1.3255E-8</c:v>
                </c:pt>
                <c:pt idx="5409">
                  <c:v>-1.3242499999999999E-8</c:v>
                </c:pt>
                <c:pt idx="5410">
                  <c:v>-1.323E-8</c:v>
                </c:pt>
                <c:pt idx="5411">
                  <c:v>-1.3217500000000001E-8</c:v>
                </c:pt>
                <c:pt idx="5412">
                  <c:v>-1.3205E-8</c:v>
                </c:pt>
                <c:pt idx="5413">
                  <c:v>-1.3192500000000001E-8</c:v>
                </c:pt>
                <c:pt idx="5414">
                  <c:v>-1.318E-8</c:v>
                </c:pt>
                <c:pt idx="5415">
                  <c:v>-1.31675E-8</c:v>
                </c:pt>
                <c:pt idx="5416">
                  <c:v>-1.3154999999999999E-8</c:v>
                </c:pt>
                <c:pt idx="5417">
                  <c:v>-1.31425E-8</c:v>
                </c:pt>
                <c:pt idx="5418">
                  <c:v>-1.3130000000000001E-8</c:v>
                </c:pt>
                <c:pt idx="5419">
                  <c:v>-1.31175E-8</c:v>
                </c:pt>
                <c:pt idx="5420">
                  <c:v>-1.3105000000000001E-8</c:v>
                </c:pt>
                <c:pt idx="5421">
                  <c:v>-1.30925E-8</c:v>
                </c:pt>
                <c:pt idx="5422">
                  <c:v>-1.308E-8</c:v>
                </c:pt>
                <c:pt idx="5423">
                  <c:v>-1.3067499999999999E-8</c:v>
                </c:pt>
                <c:pt idx="5424">
                  <c:v>-1.3055E-8</c:v>
                </c:pt>
                <c:pt idx="5425">
                  <c:v>-1.3042500000000001E-8</c:v>
                </c:pt>
                <c:pt idx="5426">
                  <c:v>-1.303E-8</c:v>
                </c:pt>
                <c:pt idx="5427">
                  <c:v>-1.3017500000000001E-8</c:v>
                </c:pt>
                <c:pt idx="5428">
                  <c:v>-1.3005E-8</c:v>
                </c:pt>
                <c:pt idx="5429">
                  <c:v>-1.29925E-8</c:v>
                </c:pt>
                <c:pt idx="5430">
                  <c:v>-1.2979999999999999E-8</c:v>
                </c:pt>
                <c:pt idx="5431">
                  <c:v>-1.29675E-8</c:v>
                </c:pt>
                <c:pt idx="5432">
                  <c:v>-1.2954999999999999E-8</c:v>
                </c:pt>
                <c:pt idx="5433">
                  <c:v>-1.29425E-8</c:v>
                </c:pt>
                <c:pt idx="5434">
                  <c:v>-1.2930000000000001E-8</c:v>
                </c:pt>
                <c:pt idx="5435">
                  <c:v>-1.29175E-8</c:v>
                </c:pt>
                <c:pt idx="5436">
                  <c:v>-1.2905E-8</c:v>
                </c:pt>
                <c:pt idx="5437">
                  <c:v>-1.2892499999999999E-8</c:v>
                </c:pt>
                <c:pt idx="5438">
                  <c:v>-1.288E-8</c:v>
                </c:pt>
                <c:pt idx="5439">
                  <c:v>-1.2867499999999999E-8</c:v>
                </c:pt>
                <c:pt idx="5440">
                  <c:v>-1.2855E-8</c:v>
                </c:pt>
                <c:pt idx="5441">
                  <c:v>-1.2842500000000001E-8</c:v>
                </c:pt>
                <c:pt idx="5442">
                  <c:v>-1.283E-8</c:v>
                </c:pt>
                <c:pt idx="5443">
                  <c:v>-1.28175E-8</c:v>
                </c:pt>
                <c:pt idx="5444">
                  <c:v>-1.2805E-8</c:v>
                </c:pt>
                <c:pt idx="5445">
                  <c:v>-1.27925E-8</c:v>
                </c:pt>
                <c:pt idx="5446">
                  <c:v>-1.2779999999999999E-8</c:v>
                </c:pt>
                <c:pt idx="5447">
                  <c:v>-1.27675E-8</c:v>
                </c:pt>
                <c:pt idx="5448">
                  <c:v>-1.2755000000000001E-8</c:v>
                </c:pt>
                <c:pt idx="5449">
                  <c:v>-1.27425E-8</c:v>
                </c:pt>
                <c:pt idx="5450">
                  <c:v>-1.2730000000000001E-8</c:v>
                </c:pt>
                <c:pt idx="5451">
                  <c:v>-1.27175E-8</c:v>
                </c:pt>
                <c:pt idx="5452">
                  <c:v>-1.2705E-8</c:v>
                </c:pt>
                <c:pt idx="5453">
                  <c:v>-1.2692499999999999E-8</c:v>
                </c:pt>
                <c:pt idx="5454">
                  <c:v>-1.268E-8</c:v>
                </c:pt>
                <c:pt idx="5455">
                  <c:v>-1.2667500000000001E-8</c:v>
                </c:pt>
                <c:pt idx="5456">
                  <c:v>-1.2655E-8</c:v>
                </c:pt>
                <c:pt idx="5457">
                  <c:v>-1.2642500000000001E-8</c:v>
                </c:pt>
                <c:pt idx="5458">
                  <c:v>-1.263E-8</c:v>
                </c:pt>
                <c:pt idx="5459">
                  <c:v>-1.26175E-8</c:v>
                </c:pt>
                <c:pt idx="5460">
                  <c:v>-1.2604999999999999E-8</c:v>
                </c:pt>
                <c:pt idx="5461">
                  <c:v>-1.25925E-8</c:v>
                </c:pt>
                <c:pt idx="5462">
                  <c:v>-1.2580000000000001E-8</c:v>
                </c:pt>
                <c:pt idx="5463">
                  <c:v>-1.25675E-8</c:v>
                </c:pt>
                <c:pt idx="5464">
                  <c:v>-1.2555000000000001E-8</c:v>
                </c:pt>
                <c:pt idx="5465">
                  <c:v>-1.25425E-8</c:v>
                </c:pt>
                <c:pt idx="5466">
                  <c:v>-1.253E-8</c:v>
                </c:pt>
                <c:pt idx="5467">
                  <c:v>-1.2517499999999999E-8</c:v>
                </c:pt>
                <c:pt idx="5468">
                  <c:v>-1.2505E-8</c:v>
                </c:pt>
                <c:pt idx="5469">
                  <c:v>-1.2492499999999999E-8</c:v>
                </c:pt>
                <c:pt idx="5470">
                  <c:v>-1.248E-8</c:v>
                </c:pt>
                <c:pt idx="5471">
                  <c:v>-1.2467500000000001E-8</c:v>
                </c:pt>
                <c:pt idx="5472">
                  <c:v>-1.2455E-8</c:v>
                </c:pt>
                <c:pt idx="5473">
                  <c:v>-1.24425E-8</c:v>
                </c:pt>
                <c:pt idx="5474">
                  <c:v>-1.2429999999999999E-8</c:v>
                </c:pt>
                <c:pt idx="5475">
                  <c:v>-1.24175E-8</c:v>
                </c:pt>
                <c:pt idx="5476">
                  <c:v>-1.2404999999999999E-8</c:v>
                </c:pt>
                <c:pt idx="5477">
                  <c:v>-1.23925E-8</c:v>
                </c:pt>
                <c:pt idx="5478">
                  <c:v>-1.2380000000000001E-8</c:v>
                </c:pt>
                <c:pt idx="5479">
                  <c:v>-1.23675E-8</c:v>
                </c:pt>
                <c:pt idx="5480">
                  <c:v>-1.2355E-8</c:v>
                </c:pt>
                <c:pt idx="5481">
                  <c:v>-1.23425E-8</c:v>
                </c:pt>
                <c:pt idx="5482">
                  <c:v>-1.233E-8</c:v>
                </c:pt>
                <c:pt idx="5483">
                  <c:v>-1.2317499999999999E-8</c:v>
                </c:pt>
                <c:pt idx="5484">
                  <c:v>-1.2305E-8</c:v>
                </c:pt>
                <c:pt idx="5485">
                  <c:v>-1.2292500000000001E-8</c:v>
                </c:pt>
                <c:pt idx="5486">
                  <c:v>-1.228E-8</c:v>
                </c:pt>
                <c:pt idx="5487">
                  <c:v>-1.22675E-8</c:v>
                </c:pt>
                <c:pt idx="5488">
                  <c:v>-1.2255E-8</c:v>
                </c:pt>
                <c:pt idx="5489">
                  <c:v>-1.22425E-8</c:v>
                </c:pt>
                <c:pt idx="5490">
                  <c:v>-1.2229999999999999E-8</c:v>
                </c:pt>
                <c:pt idx="5491">
                  <c:v>-1.22175E-8</c:v>
                </c:pt>
                <c:pt idx="5492">
                  <c:v>-1.2205000000000001E-8</c:v>
                </c:pt>
                <c:pt idx="5493">
                  <c:v>-1.21925E-8</c:v>
                </c:pt>
                <c:pt idx="5494">
                  <c:v>-1.2180000000000001E-8</c:v>
                </c:pt>
                <c:pt idx="5495">
                  <c:v>-1.21675E-8</c:v>
                </c:pt>
                <c:pt idx="5496">
                  <c:v>-1.2155E-8</c:v>
                </c:pt>
                <c:pt idx="5497">
                  <c:v>-1.2142499999999999E-8</c:v>
                </c:pt>
                <c:pt idx="5498">
                  <c:v>-1.213E-8</c:v>
                </c:pt>
                <c:pt idx="5499">
                  <c:v>-1.2117500000000001E-8</c:v>
                </c:pt>
                <c:pt idx="5500">
                  <c:v>-1.2105E-8</c:v>
                </c:pt>
                <c:pt idx="5501">
                  <c:v>-1.2092500000000001E-8</c:v>
                </c:pt>
                <c:pt idx="5502">
                  <c:v>-1.208E-8</c:v>
                </c:pt>
                <c:pt idx="5503">
                  <c:v>-1.20675E-8</c:v>
                </c:pt>
                <c:pt idx="5504">
                  <c:v>-1.2054999999999999E-8</c:v>
                </c:pt>
                <c:pt idx="5505">
                  <c:v>-1.20425E-8</c:v>
                </c:pt>
                <c:pt idx="5506">
                  <c:v>-1.2029999999999999E-8</c:v>
                </c:pt>
                <c:pt idx="5507">
                  <c:v>-1.20175E-8</c:v>
                </c:pt>
                <c:pt idx="5508">
                  <c:v>-1.2005000000000001E-8</c:v>
                </c:pt>
                <c:pt idx="5509">
                  <c:v>-1.19925E-8</c:v>
                </c:pt>
                <c:pt idx="5510">
                  <c:v>-1.198E-8</c:v>
                </c:pt>
                <c:pt idx="5511">
                  <c:v>-1.1967499999999999E-8</c:v>
                </c:pt>
                <c:pt idx="5512">
                  <c:v>-1.1955E-8</c:v>
                </c:pt>
                <c:pt idx="5513">
                  <c:v>-1.1942499999999999E-8</c:v>
                </c:pt>
                <c:pt idx="5514">
                  <c:v>-1.193E-8</c:v>
                </c:pt>
                <c:pt idx="5515">
                  <c:v>-1.1917500000000001E-8</c:v>
                </c:pt>
                <c:pt idx="5516">
                  <c:v>-1.1905E-8</c:v>
                </c:pt>
                <c:pt idx="5517">
                  <c:v>-1.18925E-8</c:v>
                </c:pt>
                <c:pt idx="5518">
                  <c:v>-1.188E-8</c:v>
                </c:pt>
                <c:pt idx="5519">
                  <c:v>-1.18675E-8</c:v>
                </c:pt>
                <c:pt idx="5520">
                  <c:v>-1.1854999999999999E-8</c:v>
                </c:pt>
                <c:pt idx="5521">
                  <c:v>-1.18425E-8</c:v>
                </c:pt>
                <c:pt idx="5522">
                  <c:v>-1.1830000000000001E-8</c:v>
                </c:pt>
                <c:pt idx="5523">
                  <c:v>-1.18175E-8</c:v>
                </c:pt>
                <c:pt idx="5524">
                  <c:v>-1.1805E-8</c:v>
                </c:pt>
                <c:pt idx="5525">
                  <c:v>-1.17925E-8</c:v>
                </c:pt>
                <c:pt idx="5526">
                  <c:v>-1.178E-8</c:v>
                </c:pt>
                <c:pt idx="5527">
                  <c:v>-1.1767499999999999E-8</c:v>
                </c:pt>
                <c:pt idx="5528">
                  <c:v>-1.1755E-8</c:v>
                </c:pt>
                <c:pt idx="5529">
                  <c:v>-1.1742500000000001E-8</c:v>
                </c:pt>
                <c:pt idx="5530">
                  <c:v>-1.173E-8</c:v>
                </c:pt>
                <c:pt idx="5531">
                  <c:v>-1.1717500000000001E-8</c:v>
                </c:pt>
                <c:pt idx="5532">
                  <c:v>-1.1705E-8</c:v>
                </c:pt>
                <c:pt idx="5533">
                  <c:v>-1.16925E-8</c:v>
                </c:pt>
                <c:pt idx="5534">
                  <c:v>-1.1679999999999999E-8</c:v>
                </c:pt>
                <c:pt idx="5535">
                  <c:v>-1.16675E-8</c:v>
                </c:pt>
                <c:pt idx="5536">
                  <c:v>-1.1655000000000001E-8</c:v>
                </c:pt>
                <c:pt idx="5537">
                  <c:v>-1.16425E-8</c:v>
                </c:pt>
                <c:pt idx="5538">
                  <c:v>-1.1630000000000001E-8</c:v>
                </c:pt>
                <c:pt idx="5539">
                  <c:v>-1.16175E-8</c:v>
                </c:pt>
                <c:pt idx="5540">
                  <c:v>-1.1605E-8</c:v>
                </c:pt>
                <c:pt idx="5541">
                  <c:v>-1.1592499999999999E-8</c:v>
                </c:pt>
                <c:pt idx="5542">
                  <c:v>-1.158E-8</c:v>
                </c:pt>
                <c:pt idx="5543">
                  <c:v>-1.1567499999999999E-8</c:v>
                </c:pt>
                <c:pt idx="5544">
                  <c:v>-1.1555E-8</c:v>
                </c:pt>
                <c:pt idx="5545">
                  <c:v>-1.1542500000000001E-8</c:v>
                </c:pt>
                <c:pt idx="5546">
                  <c:v>-1.153E-8</c:v>
                </c:pt>
                <c:pt idx="5547">
                  <c:v>-1.15175E-8</c:v>
                </c:pt>
                <c:pt idx="5548">
                  <c:v>-1.1504999999999999E-8</c:v>
                </c:pt>
                <c:pt idx="5549">
                  <c:v>-1.14925E-8</c:v>
                </c:pt>
                <c:pt idx="5550">
                  <c:v>-1.1479999999999999E-8</c:v>
                </c:pt>
                <c:pt idx="5551">
                  <c:v>-1.14675E-8</c:v>
                </c:pt>
                <c:pt idx="5552">
                  <c:v>-1.1455000000000001E-8</c:v>
                </c:pt>
                <c:pt idx="5553">
                  <c:v>-1.14425E-8</c:v>
                </c:pt>
                <c:pt idx="5554">
                  <c:v>-1.143E-8</c:v>
                </c:pt>
                <c:pt idx="5555">
                  <c:v>-1.14175E-8</c:v>
                </c:pt>
                <c:pt idx="5556">
                  <c:v>-1.1405E-8</c:v>
                </c:pt>
                <c:pt idx="5557">
                  <c:v>-1.1392499999999999E-8</c:v>
                </c:pt>
                <c:pt idx="5558">
                  <c:v>-1.138E-8</c:v>
                </c:pt>
                <c:pt idx="5559">
                  <c:v>-1.1367500000000001E-8</c:v>
                </c:pt>
                <c:pt idx="5560">
                  <c:v>-1.1355E-8</c:v>
                </c:pt>
                <c:pt idx="5561">
                  <c:v>-1.13425E-8</c:v>
                </c:pt>
                <c:pt idx="5562">
                  <c:v>-1.133E-8</c:v>
                </c:pt>
                <c:pt idx="5563">
                  <c:v>-1.13175E-8</c:v>
                </c:pt>
                <c:pt idx="5564">
                  <c:v>-1.1304999999999999E-8</c:v>
                </c:pt>
                <c:pt idx="5565">
                  <c:v>-1.12925E-8</c:v>
                </c:pt>
                <c:pt idx="5566">
                  <c:v>-1.1280000000000001E-8</c:v>
                </c:pt>
                <c:pt idx="5567">
                  <c:v>-1.12675E-8</c:v>
                </c:pt>
                <c:pt idx="5568">
                  <c:v>-1.1255000000000001E-8</c:v>
                </c:pt>
                <c:pt idx="5569">
                  <c:v>-1.12425E-8</c:v>
                </c:pt>
                <c:pt idx="5570">
                  <c:v>-1.123E-8</c:v>
                </c:pt>
                <c:pt idx="5571">
                  <c:v>-1.1217499999999999E-8</c:v>
                </c:pt>
                <c:pt idx="5572">
                  <c:v>-1.1205E-8</c:v>
                </c:pt>
                <c:pt idx="5573">
                  <c:v>-1.1192500000000001E-8</c:v>
                </c:pt>
                <c:pt idx="5574">
                  <c:v>-1.118E-8</c:v>
                </c:pt>
                <c:pt idx="5575">
                  <c:v>-1.1167500000000001E-8</c:v>
                </c:pt>
                <c:pt idx="5576">
                  <c:v>-1.1155E-8</c:v>
                </c:pt>
                <c:pt idx="5577">
                  <c:v>-1.11425E-8</c:v>
                </c:pt>
                <c:pt idx="5578">
                  <c:v>-1.1129999999999999E-8</c:v>
                </c:pt>
                <c:pt idx="5579">
                  <c:v>-1.11175E-8</c:v>
                </c:pt>
                <c:pt idx="5580">
                  <c:v>-1.1104999999999999E-8</c:v>
                </c:pt>
                <c:pt idx="5581">
                  <c:v>-1.10925E-8</c:v>
                </c:pt>
                <c:pt idx="5582">
                  <c:v>-1.1080000000000001E-8</c:v>
                </c:pt>
                <c:pt idx="5583">
                  <c:v>-1.10675E-8</c:v>
                </c:pt>
                <c:pt idx="5584">
                  <c:v>-1.1055E-8</c:v>
                </c:pt>
                <c:pt idx="5585">
                  <c:v>-1.1042499999999999E-8</c:v>
                </c:pt>
                <c:pt idx="5586">
                  <c:v>-1.103E-8</c:v>
                </c:pt>
                <c:pt idx="5587">
                  <c:v>-1.1017499999999999E-8</c:v>
                </c:pt>
                <c:pt idx="5588">
                  <c:v>-1.1005E-8</c:v>
                </c:pt>
                <c:pt idx="5589">
                  <c:v>-1.0992500000000001E-8</c:v>
                </c:pt>
                <c:pt idx="5590">
                  <c:v>-1.098E-8</c:v>
                </c:pt>
                <c:pt idx="5591">
                  <c:v>-1.09675E-8</c:v>
                </c:pt>
                <c:pt idx="5592">
                  <c:v>-1.0954999999999999E-8</c:v>
                </c:pt>
                <c:pt idx="5593">
                  <c:v>-1.09425E-8</c:v>
                </c:pt>
                <c:pt idx="5594">
                  <c:v>-1.0929999999999999E-8</c:v>
                </c:pt>
                <c:pt idx="5595">
                  <c:v>-1.09175E-8</c:v>
                </c:pt>
                <c:pt idx="5596">
                  <c:v>-1.0905000000000001E-8</c:v>
                </c:pt>
                <c:pt idx="5597">
                  <c:v>-1.08925E-8</c:v>
                </c:pt>
                <c:pt idx="5598">
                  <c:v>-1.088E-8</c:v>
                </c:pt>
                <c:pt idx="5599">
                  <c:v>-1.08675E-8</c:v>
                </c:pt>
                <c:pt idx="5600">
                  <c:v>-1.0855E-8</c:v>
                </c:pt>
                <c:pt idx="5601">
                  <c:v>-1.0842499999999999E-8</c:v>
                </c:pt>
                <c:pt idx="5602">
                  <c:v>-1.083E-8</c:v>
                </c:pt>
                <c:pt idx="5603">
                  <c:v>-1.0817500000000001E-8</c:v>
                </c:pt>
                <c:pt idx="5604">
                  <c:v>-1.0805E-8</c:v>
                </c:pt>
                <c:pt idx="5605">
                  <c:v>-1.0792500000000001E-8</c:v>
                </c:pt>
                <c:pt idx="5606">
                  <c:v>-1.078E-8</c:v>
                </c:pt>
                <c:pt idx="5607">
                  <c:v>-1.07675E-8</c:v>
                </c:pt>
                <c:pt idx="5608">
                  <c:v>-1.0754999999999999E-8</c:v>
                </c:pt>
                <c:pt idx="5609">
                  <c:v>-1.07425E-8</c:v>
                </c:pt>
                <c:pt idx="5610">
                  <c:v>-1.0730000000000001E-8</c:v>
                </c:pt>
                <c:pt idx="5611">
                  <c:v>-1.07175E-8</c:v>
                </c:pt>
                <c:pt idx="5612">
                  <c:v>-1.0705000000000001E-8</c:v>
                </c:pt>
                <c:pt idx="5613">
                  <c:v>-1.06925E-8</c:v>
                </c:pt>
                <c:pt idx="5614">
                  <c:v>-1.068E-8</c:v>
                </c:pt>
                <c:pt idx="5615">
                  <c:v>-1.0667499999999999E-8</c:v>
                </c:pt>
                <c:pt idx="5616">
                  <c:v>-1.0655E-8</c:v>
                </c:pt>
                <c:pt idx="5617">
                  <c:v>-1.0642499999999999E-8</c:v>
                </c:pt>
                <c:pt idx="5618">
                  <c:v>-1.063E-8</c:v>
                </c:pt>
                <c:pt idx="5619">
                  <c:v>-1.0617500000000001E-8</c:v>
                </c:pt>
                <c:pt idx="5620">
                  <c:v>-1.0605E-8</c:v>
                </c:pt>
                <c:pt idx="5621">
                  <c:v>-1.05925E-8</c:v>
                </c:pt>
                <c:pt idx="5622">
                  <c:v>-1.0579999999999999E-8</c:v>
                </c:pt>
                <c:pt idx="5623">
                  <c:v>-1.05675E-8</c:v>
                </c:pt>
                <c:pt idx="5624">
                  <c:v>-1.0554999999999999E-8</c:v>
                </c:pt>
                <c:pt idx="5625">
                  <c:v>-1.05425E-8</c:v>
                </c:pt>
                <c:pt idx="5626">
                  <c:v>-1.0530000000000001E-8</c:v>
                </c:pt>
                <c:pt idx="5627">
                  <c:v>-1.05175E-8</c:v>
                </c:pt>
                <c:pt idx="5628">
                  <c:v>-1.0505E-8</c:v>
                </c:pt>
                <c:pt idx="5629">
                  <c:v>-1.0492499999999999E-8</c:v>
                </c:pt>
                <c:pt idx="5630">
                  <c:v>-1.048E-8</c:v>
                </c:pt>
                <c:pt idx="5631">
                  <c:v>-1.0467499999999999E-8</c:v>
                </c:pt>
                <c:pt idx="5632">
                  <c:v>-1.0455E-8</c:v>
                </c:pt>
                <c:pt idx="5633">
                  <c:v>-1.0442500000000001E-8</c:v>
                </c:pt>
                <c:pt idx="5634">
                  <c:v>-1.043E-8</c:v>
                </c:pt>
                <c:pt idx="5635">
                  <c:v>-1.04175E-8</c:v>
                </c:pt>
                <c:pt idx="5636">
                  <c:v>-1.0405E-8</c:v>
                </c:pt>
                <c:pt idx="5637">
                  <c:v>-1.03925E-8</c:v>
                </c:pt>
                <c:pt idx="5638">
                  <c:v>-1.0379999999999999E-8</c:v>
                </c:pt>
                <c:pt idx="5639">
                  <c:v>-1.03675E-8</c:v>
                </c:pt>
                <c:pt idx="5640">
                  <c:v>-1.0355000000000001E-8</c:v>
                </c:pt>
                <c:pt idx="5641">
                  <c:v>-1.03425E-8</c:v>
                </c:pt>
                <c:pt idx="5642">
                  <c:v>-1.0330000000000001E-8</c:v>
                </c:pt>
                <c:pt idx="5643">
                  <c:v>-1.03175E-8</c:v>
                </c:pt>
                <c:pt idx="5644">
                  <c:v>-1.0305E-8</c:v>
                </c:pt>
                <c:pt idx="5645">
                  <c:v>-1.0292499999999999E-8</c:v>
                </c:pt>
                <c:pt idx="5646">
                  <c:v>-1.028E-8</c:v>
                </c:pt>
                <c:pt idx="5647">
                  <c:v>-1.0267500000000001E-8</c:v>
                </c:pt>
                <c:pt idx="5648">
                  <c:v>-1.0255E-8</c:v>
                </c:pt>
                <c:pt idx="5649">
                  <c:v>-1.0242500000000001E-8</c:v>
                </c:pt>
                <c:pt idx="5650">
                  <c:v>-1.023E-8</c:v>
                </c:pt>
                <c:pt idx="5651">
                  <c:v>-1.02175E-8</c:v>
                </c:pt>
                <c:pt idx="5652">
                  <c:v>-1.0204999999999999E-8</c:v>
                </c:pt>
                <c:pt idx="5653">
                  <c:v>-1.01925E-8</c:v>
                </c:pt>
                <c:pt idx="5654">
                  <c:v>-1.0179999999999999E-8</c:v>
                </c:pt>
                <c:pt idx="5655">
                  <c:v>-1.01675E-8</c:v>
                </c:pt>
                <c:pt idx="5656">
                  <c:v>-1.0155000000000001E-8</c:v>
                </c:pt>
                <c:pt idx="5657">
                  <c:v>-1.01425E-8</c:v>
                </c:pt>
                <c:pt idx="5658">
                  <c:v>-1.013E-8</c:v>
                </c:pt>
                <c:pt idx="5659">
                  <c:v>-1.0117499999999999E-8</c:v>
                </c:pt>
                <c:pt idx="5660">
                  <c:v>-1.0105E-8</c:v>
                </c:pt>
                <c:pt idx="5661">
                  <c:v>-1.0092499999999999E-8</c:v>
                </c:pt>
                <c:pt idx="5662">
                  <c:v>-1.008E-8</c:v>
                </c:pt>
                <c:pt idx="5663">
                  <c:v>-1.0067500000000001E-8</c:v>
                </c:pt>
                <c:pt idx="5664">
                  <c:v>-1.0055E-8</c:v>
                </c:pt>
                <c:pt idx="5665">
                  <c:v>-1.00425E-8</c:v>
                </c:pt>
                <c:pt idx="5666">
                  <c:v>-1.0029999999999999E-8</c:v>
                </c:pt>
                <c:pt idx="5667">
                  <c:v>-1.00175E-8</c:v>
                </c:pt>
                <c:pt idx="5668">
                  <c:v>-1.0004999999999999E-8</c:v>
                </c:pt>
                <c:pt idx="5669">
                  <c:v>-9.9925E-9</c:v>
                </c:pt>
                <c:pt idx="5670">
                  <c:v>-9.9800000000000007E-9</c:v>
                </c:pt>
                <c:pt idx="5671">
                  <c:v>-9.9674999999999998E-9</c:v>
                </c:pt>
                <c:pt idx="5672">
                  <c:v>-9.9550000000000005E-9</c:v>
                </c:pt>
                <c:pt idx="5673">
                  <c:v>-9.9424999999999995E-9</c:v>
                </c:pt>
                <c:pt idx="5674">
                  <c:v>-9.9300000000000002E-9</c:v>
                </c:pt>
                <c:pt idx="5675">
                  <c:v>-9.9174999999999993E-9</c:v>
                </c:pt>
                <c:pt idx="5676">
                  <c:v>-9.905E-9</c:v>
                </c:pt>
                <c:pt idx="5677">
                  <c:v>-9.8925000000000007E-9</c:v>
                </c:pt>
                <c:pt idx="5678">
                  <c:v>-9.8799999999999998E-9</c:v>
                </c:pt>
                <c:pt idx="5679">
                  <c:v>-9.8675000000000005E-9</c:v>
                </c:pt>
                <c:pt idx="5680">
                  <c:v>-9.8549999999999996E-9</c:v>
                </c:pt>
                <c:pt idx="5681">
                  <c:v>-9.8425000000000003E-9</c:v>
                </c:pt>
                <c:pt idx="5682">
                  <c:v>-9.8299999999999993E-9</c:v>
                </c:pt>
                <c:pt idx="5683">
                  <c:v>-9.8175000000000001E-9</c:v>
                </c:pt>
                <c:pt idx="5684">
                  <c:v>-9.8050000000000008E-9</c:v>
                </c:pt>
                <c:pt idx="5685">
                  <c:v>-9.7924999999999998E-9</c:v>
                </c:pt>
                <c:pt idx="5686">
                  <c:v>-9.7800000000000006E-9</c:v>
                </c:pt>
                <c:pt idx="5687">
                  <c:v>-9.7674999999999996E-9</c:v>
                </c:pt>
                <c:pt idx="5688">
                  <c:v>-9.7550000000000003E-9</c:v>
                </c:pt>
                <c:pt idx="5689">
                  <c:v>-9.7424999999999994E-9</c:v>
                </c:pt>
                <c:pt idx="5690">
                  <c:v>-9.7300000000000001E-9</c:v>
                </c:pt>
                <c:pt idx="5691">
                  <c:v>-9.7175000000000008E-9</c:v>
                </c:pt>
                <c:pt idx="5692">
                  <c:v>-9.7049999999999999E-9</c:v>
                </c:pt>
                <c:pt idx="5693">
                  <c:v>-9.6925000000000006E-9</c:v>
                </c:pt>
                <c:pt idx="5694">
                  <c:v>-9.6799999999999997E-9</c:v>
                </c:pt>
                <c:pt idx="5695">
                  <c:v>-9.6675000000000004E-9</c:v>
                </c:pt>
                <c:pt idx="5696">
                  <c:v>-9.6549999999999994E-9</c:v>
                </c:pt>
                <c:pt idx="5697">
                  <c:v>-9.6425000000000002E-9</c:v>
                </c:pt>
                <c:pt idx="5698">
                  <c:v>-9.6299999999999992E-9</c:v>
                </c:pt>
                <c:pt idx="5699">
                  <c:v>-9.6174999999999999E-9</c:v>
                </c:pt>
                <c:pt idx="5700">
                  <c:v>-9.6050000000000006E-9</c:v>
                </c:pt>
                <c:pt idx="5701">
                  <c:v>-9.5924999999999997E-9</c:v>
                </c:pt>
                <c:pt idx="5702">
                  <c:v>-9.5800000000000004E-9</c:v>
                </c:pt>
                <c:pt idx="5703">
                  <c:v>-9.5674999999999995E-9</c:v>
                </c:pt>
                <c:pt idx="5704">
                  <c:v>-9.5550000000000002E-9</c:v>
                </c:pt>
                <c:pt idx="5705">
                  <c:v>-9.5424999999999993E-9</c:v>
                </c:pt>
                <c:pt idx="5706">
                  <c:v>-9.53E-9</c:v>
                </c:pt>
                <c:pt idx="5707">
                  <c:v>-9.5175000000000007E-9</c:v>
                </c:pt>
                <c:pt idx="5708">
                  <c:v>-9.5049999999999997E-9</c:v>
                </c:pt>
                <c:pt idx="5709">
                  <c:v>-9.4925000000000005E-9</c:v>
                </c:pt>
                <c:pt idx="5710">
                  <c:v>-9.4799999999999995E-9</c:v>
                </c:pt>
                <c:pt idx="5711">
                  <c:v>-9.4675000000000002E-9</c:v>
                </c:pt>
                <c:pt idx="5712">
                  <c:v>-9.4549999999999993E-9</c:v>
                </c:pt>
                <c:pt idx="5713">
                  <c:v>-9.4425E-9</c:v>
                </c:pt>
                <c:pt idx="5714">
                  <c:v>-9.4300000000000007E-9</c:v>
                </c:pt>
                <c:pt idx="5715">
                  <c:v>-9.4174999999999998E-9</c:v>
                </c:pt>
                <c:pt idx="5716">
                  <c:v>-9.4050000000000005E-9</c:v>
                </c:pt>
                <c:pt idx="5717">
                  <c:v>-9.3924999999999996E-9</c:v>
                </c:pt>
                <c:pt idx="5718">
                  <c:v>-9.3800000000000003E-9</c:v>
                </c:pt>
                <c:pt idx="5719">
                  <c:v>-9.3674999999999993E-9</c:v>
                </c:pt>
                <c:pt idx="5720">
                  <c:v>-9.3550000000000001E-9</c:v>
                </c:pt>
                <c:pt idx="5721">
                  <c:v>-9.3425000000000008E-9</c:v>
                </c:pt>
                <c:pt idx="5722">
                  <c:v>-9.3299999999999998E-9</c:v>
                </c:pt>
                <c:pt idx="5723">
                  <c:v>-9.3175000000000005E-9</c:v>
                </c:pt>
                <c:pt idx="5724">
                  <c:v>-9.3049999999999996E-9</c:v>
                </c:pt>
                <c:pt idx="5725">
                  <c:v>-9.2925000000000003E-9</c:v>
                </c:pt>
                <c:pt idx="5726">
                  <c:v>-9.2799999999999994E-9</c:v>
                </c:pt>
                <c:pt idx="5727">
                  <c:v>-9.2675000000000001E-9</c:v>
                </c:pt>
                <c:pt idx="5728">
                  <c:v>-9.2550000000000008E-9</c:v>
                </c:pt>
                <c:pt idx="5729">
                  <c:v>-9.2424999999999999E-9</c:v>
                </c:pt>
                <c:pt idx="5730">
                  <c:v>-9.2300000000000006E-9</c:v>
                </c:pt>
                <c:pt idx="5731">
                  <c:v>-9.2174999999999997E-9</c:v>
                </c:pt>
                <c:pt idx="5732">
                  <c:v>-9.2050000000000004E-9</c:v>
                </c:pt>
                <c:pt idx="5733">
                  <c:v>-9.1924999999999994E-9</c:v>
                </c:pt>
                <c:pt idx="5734">
                  <c:v>-9.1800000000000001E-9</c:v>
                </c:pt>
                <c:pt idx="5735">
                  <c:v>-9.1674999999999992E-9</c:v>
                </c:pt>
                <c:pt idx="5736">
                  <c:v>-9.1549999999999999E-9</c:v>
                </c:pt>
                <c:pt idx="5737">
                  <c:v>-9.1425000000000006E-9</c:v>
                </c:pt>
                <c:pt idx="5738">
                  <c:v>-9.1299999999999997E-9</c:v>
                </c:pt>
                <c:pt idx="5739">
                  <c:v>-9.1175000000000004E-9</c:v>
                </c:pt>
                <c:pt idx="5740">
                  <c:v>-9.1049999999999995E-9</c:v>
                </c:pt>
                <c:pt idx="5741">
                  <c:v>-9.0925000000000002E-9</c:v>
                </c:pt>
                <c:pt idx="5742">
                  <c:v>-9.0799999999999993E-9</c:v>
                </c:pt>
                <c:pt idx="5743">
                  <c:v>-9.0675E-9</c:v>
                </c:pt>
                <c:pt idx="5744">
                  <c:v>-9.0550000000000007E-9</c:v>
                </c:pt>
                <c:pt idx="5745">
                  <c:v>-9.0424999999999997E-9</c:v>
                </c:pt>
                <c:pt idx="5746">
                  <c:v>-9.0300000000000005E-9</c:v>
                </c:pt>
                <c:pt idx="5747">
                  <c:v>-9.0174999999999995E-9</c:v>
                </c:pt>
                <c:pt idx="5748">
                  <c:v>-9.0050000000000002E-9</c:v>
                </c:pt>
                <c:pt idx="5749">
                  <c:v>-8.9924999999999993E-9</c:v>
                </c:pt>
                <c:pt idx="5750">
                  <c:v>-8.98E-9</c:v>
                </c:pt>
                <c:pt idx="5751">
                  <c:v>-8.9675000000000007E-9</c:v>
                </c:pt>
                <c:pt idx="5752">
                  <c:v>-8.9549999999999998E-9</c:v>
                </c:pt>
                <c:pt idx="5753">
                  <c:v>-8.9425000000000005E-9</c:v>
                </c:pt>
                <c:pt idx="5754">
                  <c:v>-8.9299999999999996E-9</c:v>
                </c:pt>
                <c:pt idx="5755">
                  <c:v>-8.9175000000000003E-9</c:v>
                </c:pt>
                <c:pt idx="5756">
                  <c:v>-8.9049999999999993E-9</c:v>
                </c:pt>
                <c:pt idx="5757">
                  <c:v>-8.8925000000000001E-9</c:v>
                </c:pt>
                <c:pt idx="5758">
                  <c:v>-8.8800000000000008E-9</c:v>
                </c:pt>
                <c:pt idx="5759">
                  <c:v>-8.8674999999999998E-9</c:v>
                </c:pt>
                <c:pt idx="5760">
                  <c:v>-8.8550000000000005E-9</c:v>
                </c:pt>
                <c:pt idx="5761">
                  <c:v>-8.8424999999999996E-9</c:v>
                </c:pt>
                <c:pt idx="5762">
                  <c:v>-8.8300000000000003E-9</c:v>
                </c:pt>
                <c:pt idx="5763">
                  <c:v>-8.8174999999999994E-9</c:v>
                </c:pt>
                <c:pt idx="5764">
                  <c:v>-8.8050000000000001E-9</c:v>
                </c:pt>
                <c:pt idx="5765">
                  <c:v>-8.7925000000000008E-9</c:v>
                </c:pt>
                <c:pt idx="5766">
                  <c:v>-8.7799999999999999E-9</c:v>
                </c:pt>
                <c:pt idx="5767">
                  <c:v>-8.7675000000000006E-9</c:v>
                </c:pt>
                <c:pt idx="5768">
                  <c:v>-8.7549999999999996E-9</c:v>
                </c:pt>
                <c:pt idx="5769">
                  <c:v>-8.7425000000000004E-9</c:v>
                </c:pt>
                <c:pt idx="5770">
                  <c:v>-8.7299999999999994E-9</c:v>
                </c:pt>
                <c:pt idx="5771">
                  <c:v>-8.7175000000000001E-9</c:v>
                </c:pt>
                <c:pt idx="5772">
                  <c:v>-8.7049999999999992E-9</c:v>
                </c:pt>
                <c:pt idx="5773">
                  <c:v>-8.6924999999999999E-9</c:v>
                </c:pt>
                <c:pt idx="5774">
                  <c:v>-8.6800000000000006E-9</c:v>
                </c:pt>
                <c:pt idx="5775">
                  <c:v>-8.6674999999999997E-9</c:v>
                </c:pt>
                <c:pt idx="5776">
                  <c:v>-8.6550000000000004E-9</c:v>
                </c:pt>
                <c:pt idx="5777">
                  <c:v>-8.6424999999999995E-9</c:v>
                </c:pt>
                <c:pt idx="5778">
                  <c:v>-8.6300000000000002E-9</c:v>
                </c:pt>
                <c:pt idx="5779">
                  <c:v>-8.6174999999999992E-9</c:v>
                </c:pt>
                <c:pt idx="5780">
                  <c:v>-8.605E-9</c:v>
                </c:pt>
                <c:pt idx="5781">
                  <c:v>-8.5925000000000007E-9</c:v>
                </c:pt>
                <c:pt idx="5782">
                  <c:v>-8.5799999999999997E-9</c:v>
                </c:pt>
                <c:pt idx="5783">
                  <c:v>-8.5675000000000005E-9</c:v>
                </c:pt>
                <c:pt idx="5784">
                  <c:v>-8.5549999999999995E-9</c:v>
                </c:pt>
                <c:pt idx="5785">
                  <c:v>-8.5425000000000002E-9</c:v>
                </c:pt>
                <c:pt idx="5786">
                  <c:v>-8.5299999999999993E-9</c:v>
                </c:pt>
                <c:pt idx="5787">
                  <c:v>-8.5175E-9</c:v>
                </c:pt>
                <c:pt idx="5788">
                  <c:v>-8.5050000000000007E-9</c:v>
                </c:pt>
                <c:pt idx="5789">
                  <c:v>-8.4924999999999998E-9</c:v>
                </c:pt>
                <c:pt idx="5790">
                  <c:v>-8.4800000000000005E-9</c:v>
                </c:pt>
                <c:pt idx="5791">
                  <c:v>-8.4674999999999996E-9</c:v>
                </c:pt>
                <c:pt idx="5792">
                  <c:v>-8.4550000000000003E-9</c:v>
                </c:pt>
                <c:pt idx="5793">
                  <c:v>-8.4424999999999993E-9</c:v>
                </c:pt>
                <c:pt idx="5794">
                  <c:v>-8.43E-9</c:v>
                </c:pt>
                <c:pt idx="5795">
                  <c:v>-8.4175000000000008E-9</c:v>
                </c:pt>
                <c:pt idx="5796">
                  <c:v>-8.4049999999999998E-9</c:v>
                </c:pt>
                <c:pt idx="5797">
                  <c:v>-8.3925000000000005E-9</c:v>
                </c:pt>
                <c:pt idx="5798">
                  <c:v>-8.3799999999999996E-9</c:v>
                </c:pt>
                <c:pt idx="5799">
                  <c:v>-8.3675000000000003E-9</c:v>
                </c:pt>
                <c:pt idx="5800">
                  <c:v>-8.3549999999999994E-9</c:v>
                </c:pt>
                <c:pt idx="5801">
                  <c:v>-8.3425000000000001E-9</c:v>
                </c:pt>
                <c:pt idx="5802">
                  <c:v>-8.3300000000000008E-9</c:v>
                </c:pt>
                <c:pt idx="5803">
                  <c:v>-8.3174999999999999E-9</c:v>
                </c:pt>
                <c:pt idx="5804">
                  <c:v>-8.3050000000000006E-9</c:v>
                </c:pt>
                <c:pt idx="5805">
                  <c:v>-8.2924999999999996E-9</c:v>
                </c:pt>
                <c:pt idx="5806">
                  <c:v>-8.2800000000000004E-9</c:v>
                </c:pt>
                <c:pt idx="5807">
                  <c:v>-8.2674999999999994E-9</c:v>
                </c:pt>
                <c:pt idx="5808">
                  <c:v>-8.2550000000000001E-9</c:v>
                </c:pt>
                <c:pt idx="5809">
                  <c:v>-8.2424999999999992E-9</c:v>
                </c:pt>
                <c:pt idx="5810">
                  <c:v>-8.2299999999999999E-9</c:v>
                </c:pt>
                <c:pt idx="5811">
                  <c:v>-8.2175000000000006E-9</c:v>
                </c:pt>
                <c:pt idx="5812">
                  <c:v>-8.2049999999999997E-9</c:v>
                </c:pt>
                <c:pt idx="5813">
                  <c:v>-8.1925000000000004E-9</c:v>
                </c:pt>
                <c:pt idx="5814">
                  <c:v>-8.1799999999999995E-9</c:v>
                </c:pt>
                <c:pt idx="5815">
                  <c:v>-8.1675000000000002E-9</c:v>
                </c:pt>
                <c:pt idx="5816">
                  <c:v>-8.1549999999999992E-9</c:v>
                </c:pt>
                <c:pt idx="5817">
                  <c:v>-8.1425E-9</c:v>
                </c:pt>
                <c:pt idx="5818">
                  <c:v>-8.1300000000000007E-9</c:v>
                </c:pt>
                <c:pt idx="5819">
                  <c:v>-8.1174999999999997E-9</c:v>
                </c:pt>
                <c:pt idx="5820">
                  <c:v>-8.1050000000000004E-9</c:v>
                </c:pt>
                <c:pt idx="5821">
                  <c:v>-8.0924999999999995E-9</c:v>
                </c:pt>
                <c:pt idx="5822">
                  <c:v>-8.0800000000000002E-9</c:v>
                </c:pt>
                <c:pt idx="5823">
                  <c:v>-8.0674999999999993E-9</c:v>
                </c:pt>
                <c:pt idx="5824">
                  <c:v>-8.055E-9</c:v>
                </c:pt>
                <c:pt idx="5825">
                  <c:v>-8.0425000000000007E-9</c:v>
                </c:pt>
                <c:pt idx="5826">
                  <c:v>-8.0299999999999998E-9</c:v>
                </c:pt>
                <c:pt idx="5827">
                  <c:v>-8.0175000000000005E-9</c:v>
                </c:pt>
                <c:pt idx="5828">
                  <c:v>-8.0049999999999996E-9</c:v>
                </c:pt>
                <c:pt idx="5829">
                  <c:v>-7.9925000000000003E-9</c:v>
                </c:pt>
                <c:pt idx="5830">
                  <c:v>-7.9799999999999993E-9</c:v>
                </c:pt>
                <c:pt idx="5831">
                  <c:v>-7.9675E-9</c:v>
                </c:pt>
                <c:pt idx="5832">
                  <c:v>-7.9550000000000008E-9</c:v>
                </c:pt>
                <c:pt idx="5833">
                  <c:v>-7.9424999999999998E-9</c:v>
                </c:pt>
                <c:pt idx="5834">
                  <c:v>-7.9300000000000005E-9</c:v>
                </c:pt>
                <c:pt idx="5835">
                  <c:v>-7.9174999999999996E-9</c:v>
                </c:pt>
                <c:pt idx="5836">
                  <c:v>-7.9050000000000003E-9</c:v>
                </c:pt>
                <c:pt idx="5837">
                  <c:v>-7.8924999999999994E-9</c:v>
                </c:pt>
                <c:pt idx="5838">
                  <c:v>-7.8800000000000001E-9</c:v>
                </c:pt>
                <c:pt idx="5839">
                  <c:v>-7.8675000000000008E-9</c:v>
                </c:pt>
                <c:pt idx="5840">
                  <c:v>-7.8549999999999999E-9</c:v>
                </c:pt>
                <c:pt idx="5841">
                  <c:v>-7.8425000000000006E-9</c:v>
                </c:pt>
                <c:pt idx="5842">
                  <c:v>-7.8299999999999996E-9</c:v>
                </c:pt>
                <c:pt idx="5843">
                  <c:v>-7.8175000000000004E-9</c:v>
                </c:pt>
                <c:pt idx="5844">
                  <c:v>-7.8049999999999994E-9</c:v>
                </c:pt>
                <c:pt idx="5845">
                  <c:v>-7.7925000000000001E-9</c:v>
                </c:pt>
                <c:pt idx="5846">
                  <c:v>-7.7799999999999992E-9</c:v>
                </c:pt>
                <c:pt idx="5847">
                  <c:v>-7.7674999999999999E-9</c:v>
                </c:pt>
                <c:pt idx="5848">
                  <c:v>-7.7550000000000006E-9</c:v>
                </c:pt>
                <c:pt idx="5849">
                  <c:v>-7.7424999999999997E-9</c:v>
                </c:pt>
                <c:pt idx="5850">
                  <c:v>-7.7300000000000004E-9</c:v>
                </c:pt>
                <c:pt idx="5851">
                  <c:v>-7.7174999999999995E-9</c:v>
                </c:pt>
                <c:pt idx="5852">
                  <c:v>-7.7050000000000002E-9</c:v>
                </c:pt>
                <c:pt idx="5853">
                  <c:v>-7.6924999999999992E-9</c:v>
                </c:pt>
                <c:pt idx="5854">
                  <c:v>-7.6799999999999999E-9</c:v>
                </c:pt>
                <c:pt idx="5855">
                  <c:v>-7.6675000000000007E-9</c:v>
                </c:pt>
                <c:pt idx="5856">
                  <c:v>-7.6549999999999997E-9</c:v>
                </c:pt>
                <c:pt idx="5857">
                  <c:v>-7.6425000000000004E-9</c:v>
                </c:pt>
                <c:pt idx="5858">
                  <c:v>-7.6299999999999995E-9</c:v>
                </c:pt>
                <c:pt idx="5859">
                  <c:v>-7.6175000000000002E-9</c:v>
                </c:pt>
                <c:pt idx="5860">
                  <c:v>-7.6049999999999993E-9</c:v>
                </c:pt>
                <c:pt idx="5861">
                  <c:v>-7.5925E-9</c:v>
                </c:pt>
                <c:pt idx="5862">
                  <c:v>-7.5800000000000007E-9</c:v>
                </c:pt>
                <c:pt idx="5863">
                  <c:v>-7.5674999999999998E-9</c:v>
                </c:pt>
                <c:pt idx="5864">
                  <c:v>-7.5550000000000005E-9</c:v>
                </c:pt>
                <c:pt idx="5865">
                  <c:v>-7.5424999999999995E-9</c:v>
                </c:pt>
                <c:pt idx="5866">
                  <c:v>-7.5300000000000003E-9</c:v>
                </c:pt>
                <c:pt idx="5867">
                  <c:v>-7.5174999999999993E-9</c:v>
                </c:pt>
                <c:pt idx="5868">
                  <c:v>-7.505E-9</c:v>
                </c:pt>
                <c:pt idx="5869">
                  <c:v>-7.4925000000000008E-9</c:v>
                </c:pt>
                <c:pt idx="5870">
                  <c:v>-7.4799999999999998E-9</c:v>
                </c:pt>
                <c:pt idx="5871">
                  <c:v>-7.4675000000000005E-9</c:v>
                </c:pt>
                <c:pt idx="5872">
                  <c:v>-7.4549999999999996E-9</c:v>
                </c:pt>
                <c:pt idx="5873">
                  <c:v>-7.4425000000000003E-9</c:v>
                </c:pt>
                <c:pt idx="5874">
                  <c:v>-7.4300000000000002E-9</c:v>
                </c:pt>
                <c:pt idx="5875">
                  <c:v>-7.4175000000000001E-9</c:v>
                </c:pt>
                <c:pt idx="5876">
                  <c:v>-7.405E-9</c:v>
                </c:pt>
                <c:pt idx="5877">
                  <c:v>-7.3924999999999999E-9</c:v>
                </c:pt>
                <c:pt idx="5878">
                  <c:v>-7.3799999999999997E-9</c:v>
                </c:pt>
                <c:pt idx="5879">
                  <c:v>-7.3674999999999996E-9</c:v>
                </c:pt>
                <c:pt idx="5880">
                  <c:v>-7.3550000000000003E-9</c:v>
                </c:pt>
                <c:pt idx="5881">
                  <c:v>-7.3425000000000002E-9</c:v>
                </c:pt>
                <c:pt idx="5882">
                  <c:v>-7.3300000000000001E-9</c:v>
                </c:pt>
                <c:pt idx="5883">
                  <c:v>-7.3175E-9</c:v>
                </c:pt>
                <c:pt idx="5884">
                  <c:v>-7.3049999999999999E-9</c:v>
                </c:pt>
                <c:pt idx="5885">
                  <c:v>-7.2924999999999998E-9</c:v>
                </c:pt>
                <c:pt idx="5886">
                  <c:v>-7.2799999999999997E-9</c:v>
                </c:pt>
                <c:pt idx="5887">
                  <c:v>-7.2675000000000004E-9</c:v>
                </c:pt>
                <c:pt idx="5888">
                  <c:v>-7.2550000000000003E-9</c:v>
                </c:pt>
                <c:pt idx="5889">
                  <c:v>-7.2425000000000002E-9</c:v>
                </c:pt>
                <c:pt idx="5890">
                  <c:v>-7.2300000000000001E-9</c:v>
                </c:pt>
                <c:pt idx="5891">
                  <c:v>-7.2174999999999999E-9</c:v>
                </c:pt>
                <c:pt idx="5892">
                  <c:v>-7.2049999999999998E-9</c:v>
                </c:pt>
                <c:pt idx="5893">
                  <c:v>-7.1924999999999997E-9</c:v>
                </c:pt>
                <c:pt idx="5894">
                  <c:v>-7.1799999999999996E-9</c:v>
                </c:pt>
                <c:pt idx="5895">
                  <c:v>-7.1675000000000003E-9</c:v>
                </c:pt>
                <c:pt idx="5896">
                  <c:v>-7.1550000000000002E-9</c:v>
                </c:pt>
                <c:pt idx="5897">
                  <c:v>-7.1425000000000001E-9</c:v>
                </c:pt>
                <c:pt idx="5898">
                  <c:v>-7.13E-9</c:v>
                </c:pt>
                <c:pt idx="5899">
                  <c:v>-7.1174999999999999E-9</c:v>
                </c:pt>
                <c:pt idx="5900">
                  <c:v>-7.1049999999999998E-9</c:v>
                </c:pt>
                <c:pt idx="5901">
                  <c:v>-7.0924999999999997E-9</c:v>
                </c:pt>
                <c:pt idx="5902">
                  <c:v>-7.0800000000000004E-9</c:v>
                </c:pt>
                <c:pt idx="5903">
                  <c:v>-7.0675000000000003E-9</c:v>
                </c:pt>
                <c:pt idx="5904">
                  <c:v>-7.0550000000000001E-9</c:v>
                </c:pt>
                <c:pt idx="5905">
                  <c:v>-7.0425E-9</c:v>
                </c:pt>
                <c:pt idx="5906">
                  <c:v>-7.0299999999999999E-9</c:v>
                </c:pt>
                <c:pt idx="5907">
                  <c:v>-7.0174999999999998E-9</c:v>
                </c:pt>
                <c:pt idx="5908">
                  <c:v>-7.0049999999999997E-9</c:v>
                </c:pt>
                <c:pt idx="5909">
                  <c:v>-6.9925000000000004E-9</c:v>
                </c:pt>
                <c:pt idx="5910">
                  <c:v>-6.9800000000000003E-9</c:v>
                </c:pt>
                <c:pt idx="5911">
                  <c:v>-6.9675000000000002E-9</c:v>
                </c:pt>
                <c:pt idx="5912">
                  <c:v>-6.9550000000000001E-9</c:v>
                </c:pt>
                <c:pt idx="5913">
                  <c:v>-6.9425E-9</c:v>
                </c:pt>
                <c:pt idx="5914">
                  <c:v>-6.9299999999999999E-9</c:v>
                </c:pt>
                <c:pt idx="5915">
                  <c:v>-6.9174999999999997E-9</c:v>
                </c:pt>
                <c:pt idx="5916">
                  <c:v>-6.9049999999999996E-9</c:v>
                </c:pt>
                <c:pt idx="5917">
                  <c:v>-6.8925000000000003E-9</c:v>
                </c:pt>
                <c:pt idx="5918">
                  <c:v>-6.8800000000000002E-9</c:v>
                </c:pt>
                <c:pt idx="5919">
                  <c:v>-6.8675000000000001E-9</c:v>
                </c:pt>
                <c:pt idx="5920">
                  <c:v>-6.855E-9</c:v>
                </c:pt>
                <c:pt idx="5921">
                  <c:v>-6.8424999999999999E-9</c:v>
                </c:pt>
                <c:pt idx="5922">
                  <c:v>-6.8299999999999998E-9</c:v>
                </c:pt>
                <c:pt idx="5923">
                  <c:v>-6.8174999999999997E-9</c:v>
                </c:pt>
                <c:pt idx="5924">
                  <c:v>-6.8050000000000004E-9</c:v>
                </c:pt>
                <c:pt idx="5925">
                  <c:v>-6.7925000000000003E-9</c:v>
                </c:pt>
                <c:pt idx="5926">
                  <c:v>-6.7800000000000002E-9</c:v>
                </c:pt>
                <c:pt idx="5927">
                  <c:v>-6.7675E-9</c:v>
                </c:pt>
                <c:pt idx="5928">
                  <c:v>-6.7549999999999999E-9</c:v>
                </c:pt>
                <c:pt idx="5929">
                  <c:v>-6.7424999999999998E-9</c:v>
                </c:pt>
                <c:pt idx="5930">
                  <c:v>-6.7299999999999997E-9</c:v>
                </c:pt>
                <c:pt idx="5931">
                  <c:v>-6.7174999999999996E-9</c:v>
                </c:pt>
                <c:pt idx="5932">
                  <c:v>-6.7050000000000003E-9</c:v>
                </c:pt>
                <c:pt idx="5933">
                  <c:v>-6.6925000000000002E-9</c:v>
                </c:pt>
                <c:pt idx="5934">
                  <c:v>-6.6800000000000001E-9</c:v>
                </c:pt>
                <c:pt idx="5935">
                  <c:v>-6.6675E-9</c:v>
                </c:pt>
                <c:pt idx="5936">
                  <c:v>-6.6549999999999999E-9</c:v>
                </c:pt>
                <c:pt idx="5937">
                  <c:v>-6.6424999999999998E-9</c:v>
                </c:pt>
                <c:pt idx="5938">
                  <c:v>-6.6299999999999996E-9</c:v>
                </c:pt>
                <c:pt idx="5939">
                  <c:v>-6.6175000000000004E-9</c:v>
                </c:pt>
                <c:pt idx="5940">
                  <c:v>-6.6050000000000002E-9</c:v>
                </c:pt>
                <c:pt idx="5941">
                  <c:v>-6.5925000000000001E-9</c:v>
                </c:pt>
                <c:pt idx="5942">
                  <c:v>-6.58E-9</c:v>
                </c:pt>
                <c:pt idx="5943">
                  <c:v>-6.5674999999999999E-9</c:v>
                </c:pt>
                <c:pt idx="5944">
                  <c:v>-6.5549999999999998E-9</c:v>
                </c:pt>
                <c:pt idx="5945">
                  <c:v>-6.5424999999999997E-9</c:v>
                </c:pt>
                <c:pt idx="5946">
                  <c:v>-6.5300000000000004E-9</c:v>
                </c:pt>
                <c:pt idx="5947">
                  <c:v>-6.5175000000000003E-9</c:v>
                </c:pt>
                <c:pt idx="5948">
                  <c:v>-6.5050000000000002E-9</c:v>
                </c:pt>
                <c:pt idx="5949">
                  <c:v>-6.4925000000000001E-9</c:v>
                </c:pt>
                <c:pt idx="5950">
                  <c:v>-6.48E-9</c:v>
                </c:pt>
                <c:pt idx="5951">
                  <c:v>-6.4674999999999998E-9</c:v>
                </c:pt>
                <c:pt idx="5952">
                  <c:v>-6.4549999999999997E-9</c:v>
                </c:pt>
                <c:pt idx="5953">
                  <c:v>-6.4424999999999996E-9</c:v>
                </c:pt>
                <c:pt idx="5954">
                  <c:v>-6.4300000000000003E-9</c:v>
                </c:pt>
                <c:pt idx="5955">
                  <c:v>-6.4175000000000002E-9</c:v>
                </c:pt>
                <c:pt idx="5956">
                  <c:v>-6.4050000000000001E-9</c:v>
                </c:pt>
                <c:pt idx="5957">
                  <c:v>-6.3925E-9</c:v>
                </c:pt>
                <c:pt idx="5958">
                  <c:v>-6.3799999999999999E-9</c:v>
                </c:pt>
                <c:pt idx="5959">
                  <c:v>-6.3674999999999998E-9</c:v>
                </c:pt>
                <c:pt idx="5960">
                  <c:v>-6.3549999999999997E-9</c:v>
                </c:pt>
                <c:pt idx="5961">
                  <c:v>-6.3425000000000004E-9</c:v>
                </c:pt>
                <c:pt idx="5962">
                  <c:v>-6.3300000000000003E-9</c:v>
                </c:pt>
                <c:pt idx="5963">
                  <c:v>-6.3175000000000002E-9</c:v>
                </c:pt>
                <c:pt idx="5964">
                  <c:v>-6.305E-9</c:v>
                </c:pt>
                <c:pt idx="5965">
                  <c:v>-6.2924999999999999E-9</c:v>
                </c:pt>
                <c:pt idx="5966">
                  <c:v>-6.2799999999999998E-9</c:v>
                </c:pt>
                <c:pt idx="5967">
                  <c:v>-6.2674999999999997E-9</c:v>
                </c:pt>
                <c:pt idx="5968">
                  <c:v>-6.2549999999999996E-9</c:v>
                </c:pt>
                <c:pt idx="5969">
                  <c:v>-6.2425000000000003E-9</c:v>
                </c:pt>
                <c:pt idx="5970">
                  <c:v>-6.2300000000000002E-9</c:v>
                </c:pt>
                <c:pt idx="5971">
                  <c:v>-6.2175000000000001E-9</c:v>
                </c:pt>
                <c:pt idx="5972">
                  <c:v>-6.205E-9</c:v>
                </c:pt>
                <c:pt idx="5973">
                  <c:v>-6.1924999999999999E-9</c:v>
                </c:pt>
                <c:pt idx="5974">
                  <c:v>-6.1799999999999998E-9</c:v>
                </c:pt>
                <c:pt idx="5975">
                  <c:v>-6.1674999999999996E-9</c:v>
                </c:pt>
                <c:pt idx="5976">
                  <c:v>-6.1550000000000004E-9</c:v>
                </c:pt>
                <c:pt idx="5977">
                  <c:v>-6.1425000000000002E-9</c:v>
                </c:pt>
                <c:pt idx="5978">
                  <c:v>-6.1300000000000001E-9</c:v>
                </c:pt>
                <c:pt idx="5979">
                  <c:v>-6.1175E-9</c:v>
                </c:pt>
                <c:pt idx="5980">
                  <c:v>-6.1049999999999999E-9</c:v>
                </c:pt>
                <c:pt idx="5981">
                  <c:v>-6.0924999999999998E-9</c:v>
                </c:pt>
                <c:pt idx="5982">
                  <c:v>-6.0799999999999997E-9</c:v>
                </c:pt>
                <c:pt idx="5983">
                  <c:v>-6.0675000000000004E-9</c:v>
                </c:pt>
                <c:pt idx="5984">
                  <c:v>-6.0550000000000003E-9</c:v>
                </c:pt>
                <c:pt idx="5985">
                  <c:v>-6.0425000000000002E-9</c:v>
                </c:pt>
                <c:pt idx="5986">
                  <c:v>-6.0300000000000001E-9</c:v>
                </c:pt>
                <c:pt idx="5987">
                  <c:v>-6.0175E-9</c:v>
                </c:pt>
                <c:pt idx="5988">
                  <c:v>-6.0049999999999998E-9</c:v>
                </c:pt>
                <c:pt idx="5989">
                  <c:v>-5.9924999999999997E-9</c:v>
                </c:pt>
                <c:pt idx="5990">
                  <c:v>-5.9799999999999996E-9</c:v>
                </c:pt>
                <c:pt idx="5991">
                  <c:v>-5.9675000000000003E-9</c:v>
                </c:pt>
                <c:pt idx="5992">
                  <c:v>-5.9550000000000002E-9</c:v>
                </c:pt>
                <c:pt idx="5993">
                  <c:v>-5.9425000000000001E-9</c:v>
                </c:pt>
                <c:pt idx="5994">
                  <c:v>-5.93E-9</c:v>
                </c:pt>
                <c:pt idx="5995">
                  <c:v>-5.9174999999999999E-9</c:v>
                </c:pt>
                <c:pt idx="5996">
                  <c:v>-5.9049999999999998E-9</c:v>
                </c:pt>
                <c:pt idx="5997">
                  <c:v>-5.8924999999999997E-9</c:v>
                </c:pt>
                <c:pt idx="5998">
                  <c:v>-5.8800000000000004E-9</c:v>
                </c:pt>
                <c:pt idx="5999">
                  <c:v>-5.8675000000000003E-9</c:v>
                </c:pt>
                <c:pt idx="6000">
                  <c:v>-5.8550000000000002E-9</c:v>
                </c:pt>
                <c:pt idx="6001">
                  <c:v>-5.8425E-9</c:v>
                </c:pt>
                <c:pt idx="6002">
                  <c:v>-5.8299999999999999E-9</c:v>
                </c:pt>
                <c:pt idx="6003">
                  <c:v>-5.8174999999999998E-9</c:v>
                </c:pt>
                <c:pt idx="6004">
                  <c:v>-5.8049999999999997E-9</c:v>
                </c:pt>
                <c:pt idx="6005">
                  <c:v>-5.7924999999999996E-9</c:v>
                </c:pt>
                <c:pt idx="6006">
                  <c:v>-5.7800000000000003E-9</c:v>
                </c:pt>
                <c:pt idx="6007">
                  <c:v>-5.7675000000000002E-9</c:v>
                </c:pt>
                <c:pt idx="6008">
                  <c:v>-5.7550000000000001E-9</c:v>
                </c:pt>
                <c:pt idx="6009">
                  <c:v>-5.7425E-9</c:v>
                </c:pt>
                <c:pt idx="6010">
                  <c:v>-5.7299999999999999E-9</c:v>
                </c:pt>
                <c:pt idx="6011">
                  <c:v>-5.7174999999999997E-9</c:v>
                </c:pt>
                <c:pt idx="6012">
                  <c:v>-5.7049999999999996E-9</c:v>
                </c:pt>
                <c:pt idx="6013">
                  <c:v>-5.6925000000000003E-9</c:v>
                </c:pt>
                <c:pt idx="6014">
                  <c:v>-5.6800000000000002E-9</c:v>
                </c:pt>
                <c:pt idx="6015">
                  <c:v>-5.6675000000000001E-9</c:v>
                </c:pt>
                <c:pt idx="6016">
                  <c:v>-5.655E-9</c:v>
                </c:pt>
                <c:pt idx="6017">
                  <c:v>-5.6424999999999999E-9</c:v>
                </c:pt>
                <c:pt idx="6018">
                  <c:v>-5.6299999999999998E-9</c:v>
                </c:pt>
                <c:pt idx="6019">
                  <c:v>-5.6174999999999997E-9</c:v>
                </c:pt>
                <c:pt idx="6020">
                  <c:v>-5.6050000000000004E-9</c:v>
                </c:pt>
                <c:pt idx="6021">
                  <c:v>-5.5925000000000003E-9</c:v>
                </c:pt>
                <c:pt idx="6022">
                  <c:v>-5.5800000000000002E-9</c:v>
                </c:pt>
                <c:pt idx="6023">
                  <c:v>-5.5675000000000001E-9</c:v>
                </c:pt>
                <c:pt idx="6024">
                  <c:v>-5.5549999999999999E-9</c:v>
                </c:pt>
                <c:pt idx="6025">
                  <c:v>-5.5424999999999998E-9</c:v>
                </c:pt>
                <c:pt idx="6026">
                  <c:v>-5.5299999999999997E-9</c:v>
                </c:pt>
                <c:pt idx="6027">
                  <c:v>-5.5174999999999996E-9</c:v>
                </c:pt>
                <c:pt idx="6028">
                  <c:v>-5.5050000000000003E-9</c:v>
                </c:pt>
                <c:pt idx="6029">
                  <c:v>-5.4925000000000002E-9</c:v>
                </c:pt>
                <c:pt idx="6030">
                  <c:v>-5.4800000000000001E-9</c:v>
                </c:pt>
                <c:pt idx="6031">
                  <c:v>-5.4675E-9</c:v>
                </c:pt>
                <c:pt idx="6032">
                  <c:v>-5.4549999999999999E-9</c:v>
                </c:pt>
                <c:pt idx="6033">
                  <c:v>-5.4424999999999998E-9</c:v>
                </c:pt>
                <c:pt idx="6034">
                  <c:v>-5.4299999999999997E-9</c:v>
                </c:pt>
                <c:pt idx="6035">
                  <c:v>-5.4175000000000004E-9</c:v>
                </c:pt>
                <c:pt idx="6036">
                  <c:v>-5.4050000000000003E-9</c:v>
                </c:pt>
                <c:pt idx="6037">
                  <c:v>-5.3925000000000001E-9</c:v>
                </c:pt>
                <c:pt idx="6038">
                  <c:v>-5.38E-9</c:v>
                </c:pt>
                <c:pt idx="6039">
                  <c:v>-5.3674999999999999E-9</c:v>
                </c:pt>
                <c:pt idx="6040">
                  <c:v>-5.3549999999999998E-9</c:v>
                </c:pt>
                <c:pt idx="6041">
                  <c:v>-5.3424999999999997E-9</c:v>
                </c:pt>
                <c:pt idx="6042">
                  <c:v>-5.3300000000000004E-9</c:v>
                </c:pt>
                <c:pt idx="6043">
                  <c:v>-5.3175000000000003E-9</c:v>
                </c:pt>
                <c:pt idx="6044">
                  <c:v>-5.3050000000000002E-9</c:v>
                </c:pt>
                <c:pt idx="6045">
                  <c:v>-5.2925000000000001E-9</c:v>
                </c:pt>
                <c:pt idx="6046">
                  <c:v>-5.28E-9</c:v>
                </c:pt>
                <c:pt idx="6047">
                  <c:v>-5.2674999999999999E-9</c:v>
                </c:pt>
                <c:pt idx="6048">
                  <c:v>-5.2549999999999997E-9</c:v>
                </c:pt>
                <c:pt idx="6049">
                  <c:v>-5.2424999999999996E-9</c:v>
                </c:pt>
                <c:pt idx="6050">
                  <c:v>-5.2300000000000003E-9</c:v>
                </c:pt>
                <c:pt idx="6051">
                  <c:v>-5.2175000000000002E-9</c:v>
                </c:pt>
                <c:pt idx="6052">
                  <c:v>-5.2050000000000001E-9</c:v>
                </c:pt>
                <c:pt idx="6053">
                  <c:v>-5.1925E-9</c:v>
                </c:pt>
                <c:pt idx="6054">
                  <c:v>-5.1799999999999999E-9</c:v>
                </c:pt>
                <c:pt idx="6055">
                  <c:v>-5.1674999999999998E-9</c:v>
                </c:pt>
                <c:pt idx="6056">
                  <c:v>-5.1549999999999997E-9</c:v>
                </c:pt>
                <c:pt idx="6057">
                  <c:v>-5.1425000000000004E-9</c:v>
                </c:pt>
                <c:pt idx="6058">
                  <c:v>-5.1300000000000003E-9</c:v>
                </c:pt>
                <c:pt idx="6059">
                  <c:v>-5.1175000000000002E-9</c:v>
                </c:pt>
                <c:pt idx="6060">
                  <c:v>-5.1050000000000001E-9</c:v>
                </c:pt>
                <c:pt idx="6061">
                  <c:v>-5.0924999999999999E-9</c:v>
                </c:pt>
                <c:pt idx="6062">
                  <c:v>-5.0799999999999998E-9</c:v>
                </c:pt>
                <c:pt idx="6063">
                  <c:v>-5.0674999999999997E-9</c:v>
                </c:pt>
                <c:pt idx="6064">
                  <c:v>-5.0549999999999996E-9</c:v>
                </c:pt>
                <c:pt idx="6065">
                  <c:v>-5.0425000000000003E-9</c:v>
                </c:pt>
                <c:pt idx="6066">
                  <c:v>-5.0300000000000002E-9</c:v>
                </c:pt>
                <c:pt idx="6067">
                  <c:v>-5.0175000000000001E-9</c:v>
                </c:pt>
                <c:pt idx="6068">
                  <c:v>-5.005E-9</c:v>
                </c:pt>
                <c:pt idx="6069">
                  <c:v>-4.9924999999999999E-9</c:v>
                </c:pt>
                <c:pt idx="6070">
                  <c:v>-4.9799999999999998E-9</c:v>
                </c:pt>
                <c:pt idx="6071">
                  <c:v>-4.9674999999999996E-9</c:v>
                </c:pt>
                <c:pt idx="6072">
                  <c:v>-4.9550000000000004E-9</c:v>
                </c:pt>
                <c:pt idx="6073">
                  <c:v>-4.9425000000000003E-9</c:v>
                </c:pt>
                <c:pt idx="6074">
                  <c:v>-4.9300000000000001E-9</c:v>
                </c:pt>
                <c:pt idx="6075">
                  <c:v>-4.9175E-9</c:v>
                </c:pt>
                <c:pt idx="6076">
                  <c:v>-4.9049999999999999E-9</c:v>
                </c:pt>
                <c:pt idx="6077">
                  <c:v>-4.8924999999999998E-9</c:v>
                </c:pt>
                <c:pt idx="6078">
                  <c:v>-4.8799999999999997E-9</c:v>
                </c:pt>
                <c:pt idx="6079">
                  <c:v>-4.8675000000000004E-9</c:v>
                </c:pt>
                <c:pt idx="6080">
                  <c:v>-4.8550000000000003E-9</c:v>
                </c:pt>
                <c:pt idx="6081">
                  <c:v>-4.8425000000000002E-9</c:v>
                </c:pt>
                <c:pt idx="6082">
                  <c:v>-4.8300000000000001E-9</c:v>
                </c:pt>
                <c:pt idx="6083">
                  <c:v>-4.8175E-9</c:v>
                </c:pt>
                <c:pt idx="6084">
                  <c:v>-4.8049999999999998E-9</c:v>
                </c:pt>
                <c:pt idx="6085">
                  <c:v>-4.7924999999999997E-9</c:v>
                </c:pt>
                <c:pt idx="6086">
                  <c:v>-4.7799999999999996E-9</c:v>
                </c:pt>
                <c:pt idx="6087">
                  <c:v>-4.7675000000000003E-9</c:v>
                </c:pt>
                <c:pt idx="6088">
                  <c:v>-4.7550000000000002E-9</c:v>
                </c:pt>
                <c:pt idx="6089">
                  <c:v>-4.7425000000000001E-9</c:v>
                </c:pt>
                <c:pt idx="6090">
                  <c:v>-4.73E-9</c:v>
                </c:pt>
                <c:pt idx="6091">
                  <c:v>-4.7174999999999999E-9</c:v>
                </c:pt>
                <c:pt idx="6092">
                  <c:v>-4.7049999999999998E-9</c:v>
                </c:pt>
                <c:pt idx="6093">
                  <c:v>-4.6924999999999997E-9</c:v>
                </c:pt>
                <c:pt idx="6094">
                  <c:v>-4.6800000000000004E-9</c:v>
                </c:pt>
                <c:pt idx="6095">
                  <c:v>-4.6675000000000003E-9</c:v>
                </c:pt>
                <c:pt idx="6096">
                  <c:v>-4.6550000000000002E-9</c:v>
                </c:pt>
                <c:pt idx="6097">
                  <c:v>-4.6425E-9</c:v>
                </c:pt>
                <c:pt idx="6098">
                  <c:v>-4.6299999999999999E-9</c:v>
                </c:pt>
                <c:pt idx="6099">
                  <c:v>-4.6174999999999998E-9</c:v>
                </c:pt>
                <c:pt idx="6100">
                  <c:v>-4.6049999999999997E-9</c:v>
                </c:pt>
                <c:pt idx="6101">
                  <c:v>-4.5924999999999996E-9</c:v>
                </c:pt>
                <c:pt idx="6102">
                  <c:v>-4.5800000000000003E-9</c:v>
                </c:pt>
                <c:pt idx="6103">
                  <c:v>-4.5675000000000002E-9</c:v>
                </c:pt>
                <c:pt idx="6104">
                  <c:v>-4.5550000000000001E-9</c:v>
                </c:pt>
                <c:pt idx="6105">
                  <c:v>-4.5425E-9</c:v>
                </c:pt>
                <c:pt idx="6106">
                  <c:v>-4.5299999999999999E-9</c:v>
                </c:pt>
                <c:pt idx="6107">
                  <c:v>-4.5174999999999998E-9</c:v>
                </c:pt>
                <c:pt idx="6108">
                  <c:v>-4.5049999999999996E-9</c:v>
                </c:pt>
                <c:pt idx="6109">
                  <c:v>-4.4925000000000004E-9</c:v>
                </c:pt>
                <c:pt idx="6110">
                  <c:v>-4.4800000000000002E-9</c:v>
                </c:pt>
                <c:pt idx="6111">
                  <c:v>-4.4675000000000001E-9</c:v>
                </c:pt>
                <c:pt idx="6112">
                  <c:v>-4.455E-9</c:v>
                </c:pt>
                <c:pt idx="6113">
                  <c:v>-4.4424999999999999E-9</c:v>
                </c:pt>
                <c:pt idx="6114">
                  <c:v>-4.4299999999999998E-9</c:v>
                </c:pt>
                <c:pt idx="6115">
                  <c:v>-4.4174999999999997E-9</c:v>
                </c:pt>
                <c:pt idx="6116">
                  <c:v>-4.4050000000000004E-9</c:v>
                </c:pt>
                <c:pt idx="6117">
                  <c:v>-4.3925000000000003E-9</c:v>
                </c:pt>
                <c:pt idx="6118">
                  <c:v>-4.3800000000000002E-9</c:v>
                </c:pt>
                <c:pt idx="6119">
                  <c:v>-4.3675000000000001E-9</c:v>
                </c:pt>
                <c:pt idx="6120">
                  <c:v>-4.355E-9</c:v>
                </c:pt>
                <c:pt idx="6121">
                  <c:v>-4.3424999999999998E-9</c:v>
                </c:pt>
                <c:pt idx="6122">
                  <c:v>-4.3299999999999997E-9</c:v>
                </c:pt>
                <c:pt idx="6123">
                  <c:v>-4.3174999999999996E-9</c:v>
                </c:pt>
                <c:pt idx="6124">
                  <c:v>-4.3050000000000003E-9</c:v>
                </c:pt>
                <c:pt idx="6125">
                  <c:v>-4.2925000000000002E-9</c:v>
                </c:pt>
                <c:pt idx="6126">
                  <c:v>-4.2800000000000001E-9</c:v>
                </c:pt>
                <c:pt idx="6127">
                  <c:v>-4.2675E-9</c:v>
                </c:pt>
                <c:pt idx="6128">
                  <c:v>-4.2549999999999999E-9</c:v>
                </c:pt>
                <c:pt idx="6129">
                  <c:v>-4.2424999999999998E-9</c:v>
                </c:pt>
                <c:pt idx="6130">
                  <c:v>-4.2299999999999997E-9</c:v>
                </c:pt>
                <c:pt idx="6131">
                  <c:v>-4.2175000000000004E-9</c:v>
                </c:pt>
                <c:pt idx="6132">
                  <c:v>-4.2050000000000003E-9</c:v>
                </c:pt>
                <c:pt idx="6133">
                  <c:v>-4.1925000000000002E-9</c:v>
                </c:pt>
                <c:pt idx="6134">
                  <c:v>-4.18E-9</c:v>
                </c:pt>
                <c:pt idx="6135">
                  <c:v>-4.1674999999999999E-9</c:v>
                </c:pt>
                <c:pt idx="6136">
                  <c:v>-4.1549999999999998E-9</c:v>
                </c:pt>
                <c:pt idx="6137">
                  <c:v>-4.1424999999999997E-9</c:v>
                </c:pt>
                <c:pt idx="6138">
                  <c:v>-4.1299999999999996E-9</c:v>
                </c:pt>
                <c:pt idx="6139">
                  <c:v>-4.1175000000000003E-9</c:v>
                </c:pt>
                <c:pt idx="6140">
                  <c:v>-4.1050000000000002E-9</c:v>
                </c:pt>
                <c:pt idx="6141">
                  <c:v>-4.0925000000000001E-9</c:v>
                </c:pt>
                <c:pt idx="6142">
                  <c:v>-4.08E-9</c:v>
                </c:pt>
                <c:pt idx="6143">
                  <c:v>-4.0674999999999999E-9</c:v>
                </c:pt>
                <c:pt idx="6144">
                  <c:v>-4.0549999999999997E-9</c:v>
                </c:pt>
                <c:pt idx="6145">
                  <c:v>-4.0424999999999996E-9</c:v>
                </c:pt>
                <c:pt idx="6146">
                  <c:v>-4.0300000000000004E-9</c:v>
                </c:pt>
                <c:pt idx="6147">
                  <c:v>-4.0175000000000002E-9</c:v>
                </c:pt>
                <c:pt idx="6148">
                  <c:v>-4.0050000000000001E-9</c:v>
                </c:pt>
                <c:pt idx="6149">
                  <c:v>-3.9925E-9</c:v>
                </c:pt>
                <c:pt idx="6150">
                  <c:v>-3.9799999999999999E-9</c:v>
                </c:pt>
                <c:pt idx="6151">
                  <c:v>-3.9674999999999998E-9</c:v>
                </c:pt>
                <c:pt idx="6152">
                  <c:v>-3.9549999999999997E-9</c:v>
                </c:pt>
                <c:pt idx="6153">
                  <c:v>-3.9425000000000004E-9</c:v>
                </c:pt>
                <c:pt idx="6154">
                  <c:v>-3.9300000000000003E-9</c:v>
                </c:pt>
                <c:pt idx="6155">
                  <c:v>-3.9175000000000002E-9</c:v>
                </c:pt>
                <c:pt idx="6156">
                  <c:v>-3.9050000000000001E-9</c:v>
                </c:pt>
                <c:pt idx="6157">
                  <c:v>-3.8924999999999999E-9</c:v>
                </c:pt>
                <c:pt idx="6158">
                  <c:v>-3.8799999999999998E-9</c:v>
                </c:pt>
                <c:pt idx="6159">
                  <c:v>-3.8674999999999997E-9</c:v>
                </c:pt>
                <c:pt idx="6160">
                  <c:v>-3.8549999999999996E-9</c:v>
                </c:pt>
                <c:pt idx="6161">
                  <c:v>-3.8425000000000003E-9</c:v>
                </c:pt>
                <c:pt idx="6162">
                  <c:v>-3.8300000000000002E-9</c:v>
                </c:pt>
                <c:pt idx="6163">
                  <c:v>-3.8175000000000001E-9</c:v>
                </c:pt>
                <c:pt idx="6164">
                  <c:v>-3.805E-9</c:v>
                </c:pt>
                <c:pt idx="6165">
                  <c:v>-3.7924999999999999E-9</c:v>
                </c:pt>
                <c:pt idx="6166">
                  <c:v>-3.7799999999999998E-9</c:v>
                </c:pt>
                <c:pt idx="6167">
                  <c:v>-3.7674999999999997E-9</c:v>
                </c:pt>
                <c:pt idx="6168">
                  <c:v>-3.7550000000000004E-9</c:v>
                </c:pt>
                <c:pt idx="6169">
                  <c:v>-3.7425000000000003E-9</c:v>
                </c:pt>
                <c:pt idx="6170">
                  <c:v>-3.7300000000000001E-9</c:v>
                </c:pt>
                <c:pt idx="6171">
                  <c:v>-3.7175E-9</c:v>
                </c:pt>
                <c:pt idx="6172">
                  <c:v>-3.7049999999999999E-9</c:v>
                </c:pt>
                <c:pt idx="6173">
                  <c:v>-3.6924999999999998E-9</c:v>
                </c:pt>
                <c:pt idx="6174">
                  <c:v>-3.6800000000000001E-9</c:v>
                </c:pt>
                <c:pt idx="6175">
                  <c:v>-3.6675E-9</c:v>
                </c:pt>
                <c:pt idx="6176">
                  <c:v>-3.6549999999999999E-9</c:v>
                </c:pt>
                <c:pt idx="6177">
                  <c:v>-3.6425000000000002E-9</c:v>
                </c:pt>
                <c:pt idx="6178">
                  <c:v>-3.6300000000000001E-9</c:v>
                </c:pt>
                <c:pt idx="6179">
                  <c:v>-3.6175E-9</c:v>
                </c:pt>
                <c:pt idx="6180">
                  <c:v>-3.6049999999999999E-9</c:v>
                </c:pt>
                <c:pt idx="6181">
                  <c:v>-3.5925000000000002E-9</c:v>
                </c:pt>
                <c:pt idx="6182">
                  <c:v>-3.58E-9</c:v>
                </c:pt>
                <c:pt idx="6183">
                  <c:v>-3.5674999999999999E-9</c:v>
                </c:pt>
                <c:pt idx="6184">
                  <c:v>-3.5549999999999998E-9</c:v>
                </c:pt>
                <c:pt idx="6185">
                  <c:v>-3.5425000000000001E-9</c:v>
                </c:pt>
                <c:pt idx="6186">
                  <c:v>-3.53E-9</c:v>
                </c:pt>
                <c:pt idx="6187">
                  <c:v>-3.5174999999999999E-9</c:v>
                </c:pt>
                <c:pt idx="6188">
                  <c:v>-3.5050000000000002E-9</c:v>
                </c:pt>
                <c:pt idx="6189">
                  <c:v>-3.4925000000000001E-9</c:v>
                </c:pt>
                <c:pt idx="6190">
                  <c:v>-3.48E-9</c:v>
                </c:pt>
                <c:pt idx="6191">
                  <c:v>-3.4674999999999999E-9</c:v>
                </c:pt>
                <c:pt idx="6192">
                  <c:v>-3.4550000000000002E-9</c:v>
                </c:pt>
                <c:pt idx="6193">
                  <c:v>-3.4425000000000001E-9</c:v>
                </c:pt>
                <c:pt idx="6194">
                  <c:v>-3.4299999999999999E-9</c:v>
                </c:pt>
                <c:pt idx="6195">
                  <c:v>-3.4174999999999998E-9</c:v>
                </c:pt>
                <c:pt idx="6196">
                  <c:v>-3.4050000000000001E-9</c:v>
                </c:pt>
                <c:pt idx="6197">
                  <c:v>-3.3925E-9</c:v>
                </c:pt>
                <c:pt idx="6198">
                  <c:v>-3.3799999999999999E-9</c:v>
                </c:pt>
                <c:pt idx="6199">
                  <c:v>-3.3674999999999998E-9</c:v>
                </c:pt>
                <c:pt idx="6200">
                  <c:v>-3.3550000000000001E-9</c:v>
                </c:pt>
                <c:pt idx="6201">
                  <c:v>-3.3425E-9</c:v>
                </c:pt>
                <c:pt idx="6202">
                  <c:v>-3.3299999999999999E-9</c:v>
                </c:pt>
                <c:pt idx="6203">
                  <c:v>-3.3175000000000002E-9</c:v>
                </c:pt>
                <c:pt idx="6204">
                  <c:v>-3.3050000000000001E-9</c:v>
                </c:pt>
                <c:pt idx="6205">
                  <c:v>-3.2925E-9</c:v>
                </c:pt>
                <c:pt idx="6206">
                  <c:v>-3.2799999999999998E-9</c:v>
                </c:pt>
                <c:pt idx="6207">
                  <c:v>-3.2675000000000001E-9</c:v>
                </c:pt>
                <c:pt idx="6208">
                  <c:v>-3.255E-9</c:v>
                </c:pt>
                <c:pt idx="6209">
                  <c:v>-3.2424999999999999E-9</c:v>
                </c:pt>
                <c:pt idx="6210">
                  <c:v>-3.2299999999999998E-9</c:v>
                </c:pt>
                <c:pt idx="6211">
                  <c:v>-3.2175000000000001E-9</c:v>
                </c:pt>
                <c:pt idx="6212">
                  <c:v>-3.205E-9</c:v>
                </c:pt>
                <c:pt idx="6213">
                  <c:v>-3.1924999999999999E-9</c:v>
                </c:pt>
                <c:pt idx="6214">
                  <c:v>-3.1800000000000002E-9</c:v>
                </c:pt>
                <c:pt idx="6215">
                  <c:v>-3.1675000000000001E-9</c:v>
                </c:pt>
                <c:pt idx="6216">
                  <c:v>-3.155E-9</c:v>
                </c:pt>
                <c:pt idx="6217">
                  <c:v>-3.1424999999999998E-9</c:v>
                </c:pt>
                <c:pt idx="6218">
                  <c:v>-3.1300000000000002E-9</c:v>
                </c:pt>
                <c:pt idx="6219">
                  <c:v>-3.1175E-9</c:v>
                </c:pt>
                <c:pt idx="6220">
                  <c:v>-3.1049999999999999E-9</c:v>
                </c:pt>
                <c:pt idx="6221">
                  <c:v>-3.0924999999999998E-9</c:v>
                </c:pt>
                <c:pt idx="6222">
                  <c:v>-3.0800000000000001E-9</c:v>
                </c:pt>
                <c:pt idx="6223">
                  <c:v>-3.0675E-9</c:v>
                </c:pt>
                <c:pt idx="6224">
                  <c:v>-3.0549999999999999E-9</c:v>
                </c:pt>
                <c:pt idx="6225">
                  <c:v>-3.0425000000000002E-9</c:v>
                </c:pt>
                <c:pt idx="6226">
                  <c:v>-3.0300000000000001E-9</c:v>
                </c:pt>
                <c:pt idx="6227">
                  <c:v>-3.0175E-9</c:v>
                </c:pt>
                <c:pt idx="6228">
                  <c:v>-3.0049999999999999E-9</c:v>
                </c:pt>
                <c:pt idx="6229">
                  <c:v>-2.9925000000000002E-9</c:v>
                </c:pt>
                <c:pt idx="6230">
                  <c:v>-2.98E-9</c:v>
                </c:pt>
                <c:pt idx="6231">
                  <c:v>-2.9674999999999999E-9</c:v>
                </c:pt>
                <c:pt idx="6232">
                  <c:v>-2.9549999999999998E-9</c:v>
                </c:pt>
                <c:pt idx="6233">
                  <c:v>-2.9425000000000001E-9</c:v>
                </c:pt>
                <c:pt idx="6234">
                  <c:v>-2.93E-9</c:v>
                </c:pt>
                <c:pt idx="6235">
                  <c:v>-2.9174999999999999E-9</c:v>
                </c:pt>
                <c:pt idx="6236">
                  <c:v>-2.9050000000000002E-9</c:v>
                </c:pt>
                <c:pt idx="6237">
                  <c:v>-2.8925000000000001E-9</c:v>
                </c:pt>
                <c:pt idx="6238">
                  <c:v>-2.88E-9</c:v>
                </c:pt>
                <c:pt idx="6239">
                  <c:v>-2.8674999999999999E-9</c:v>
                </c:pt>
                <c:pt idx="6240">
                  <c:v>-2.8550000000000002E-9</c:v>
                </c:pt>
                <c:pt idx="6241">
                  <c:v>-2.8425000000000001E-9</c:v>
                </c:pt>
                <c:pt idx="6242">
                  <c:v>-2.8299999999999999E-9</c:v>
                </c:pt>
                <c:pt idx="6243">
                  <c:v>-2.8174999999999998E-9</c:v>
                </c:pt>
                <c:pt idx="6244">
                  <c:v>-2.8050000000000001E-9</c:v>
                </c:pt>
                <c:pt idx="6245">
                  <c:v>-2.7925E-9</c:v>
                </c:pt>
                <c:pt idx="6246">
                  <c:v>-2.7799999999999999E-9</c:v>
                </c:pt>
                <c:pt idx="6247">
                  <c:v>-2.7674999999999998E-9</c:v>
                </c:pt>
                <c:pt idx="6248">
                  <c:v>-2.7550000000000001E-9</c:v>
                </c:pt>
                <c:pt idx="6249">
                  <c:v>-2.7425E-9</c:v>
                </c:pt>
                <c:pt idx="6250">
                  <c:v>-2.7299999999999999E-9</c:v>
                </c:pt>
                <c:pt idx="6251">
                  <c:v>-2.7175000000000002E-9</c:v>
                </c:pt>
                <c:pt idx="6252">
                  <c:v>-2.7050000000000001E-9</c:v>
                </c:pt>
                <c:pt idx="6253">
                  <c:v>-2.6925E-9</c:v>
                </c:pt>
                <c:pt idx="6254">
                  <c:v>-2.6799999999999998E-9</c:v>
                </c:pt>
                <c:pt idx="6255">
                  <c:v>-2.6675000000000001E-9</c:v>
                </c:pt>
                <c:pt idx="6256">
                  <c:v>-2.655E-9</c:v>
                </c:pt>
                <c:pt idx="6257">
                  <c:v>-2.6424999999999999E-9</c:v>
                </c:pt>
                <c:pt idx="6258">
                  <c:v>-2.6299999999999998E-9</c:v>
                </c:pt>
                <c:pt idx="6259">
                  <c:v>-2.6175000000000001E-9</c:v>
                </c:pt>
                <c:pt idx="6260">
                  <c:v>-2.605E-9</c:v>
                </c:pt>
                <c:pt idx="6261">
                  <c:v>-2.5924999999999999E-9</c:v>
                </c:pt>
                <c:pt idx="6262">
                  <c:v>-2.5800000000000002E-9</c:v>
                </c:pt>
                <c:pt idx="6263">
                  <c:v>-2.5675000000000001E-9</c:v>
                </c:pt>
                <c:pt idx="6264">
                  <c:v>-2.555E-9</c:v>
                </c:pt>
                <c:pt idx="6265">
                  <c:v>-2.5424999999999999E-9</c:v>
                </c:pt>
                <c:pt idx="6266">
                  <c:v>-2.5300000000000002E-9</c:v>
                </c:pt>
                <c:pt idx="6267">
                  <c:v>-2.5175E-9</c:v>
                </c:pt>
                <c:pt idx="6268">
                  <c:v>-2.5049999999999999E-9</c:v>
                </c:pt>
                <c:pt idx="6269">
                  <c:v>-2.4924999999999998E-9</c:v>
                </c:pt>
                <c:pt idx="6270">
                  <c:v>-2.4800000000000001E-9</c:v>
                </c:pt>
                <c:pt idx="6271">
                  <c:v>-2.4675E-9</c:v>
                </c:pt>
                <c:pt idx="6272">
                  <c:v>-2.4549999999999999E-9</c:v>
                </c:pt>
                <c:pt idx="6273">
                  <c:v>-2.4425000000000002E-9</c:v>
                </c:pt>
                <c:pt idx="6274">
                  <c:v>-2.4300000000000001E-9</c:v>
                </c:pt>
                <c:pt idx="6275">
                  <c:v>-2.4175E-9</c:v>
                </c:pt>
                <c:pt idx="6276">
                  <c:v>-2.4049999999999999E-9</c:v>
                </c:pt>
                <c:pt idx="6277">
                  <c:v>-2.3925000000000002E-9</c:v>
                </c:pt>
                <c:pt idx="6278">
                  <c:v>-2.3800000000000001E-9</c:v>
                </c:pt>
                <c:pt idx="6279">
                  <c:v>-2.3674999999999999E-9</c:v>
                </c:pt>
                <c:pt idx="6280">
                  <c:v>-2.3549999999999998E-9</c:v>
                </c:pt>
                <c:pt idx="6281">
                  <c:v>-2.3425000000000001E-9</c:v>
                </c:pt>
                <c:pt idx="6282">
                  <c:v>-2.33E-9</c:v>
                </c:pt>
                <c:pt idx="6283">
                  <c:v>-2.3174999999999999E-9</c:v>
                </c:pt>
                <c:pt idx="6284">
                  <c:v>-2.3049999999999998E-9</c:v>
                </c:pt>
                <c:pt idx="6285">
                  <c:v>-2.2925000000000001E-9</c:v>
                </c:pt>
                <c:pt idx="6286">
                  <c:v>-2.28E-9</c:v>
                </c:pt>
                <c:pt idx="6287">
                  <c:v>-2.2674999999999999E-9</c:v>
                </c:pt>
                <c:pt idx="6288">
                  <c:v>-2.2550000000000002E-9</c:v>
                </c:pt>
                <c:pt idx="6289">
                  <c:v>-2.2425000000000001E-9</c:v>
                </c:pt>
                <c:pt idx="6290">
                  <c:v>-2.23E-9</c:v>
                </c:pt>
                <c:pt idx="6291">
                  <c:v>-2.2174999999999998E-9</c:v>
                </c:pt>
                <c:pt idx="6292">
                  <c:v>-2.2050000000000001E-9</c:v>
                </c:pt>
                <c:pt idx="6293">
                  <c:v>-2.1925E-9</c:v>
                </c:pt>
                <c:pt idx="6294">
                  <c:v>-2.1799999999999999E-9</c:v>
                </c:pt>
                <c:pt idx="6295">
                  <c:v>-2.1674999999999998E-9</c:v>
                </c:pt>
                <c:pt idx="6296">
                  <c:v>-2.1550000000000001E-9</c:v>
                </c:pt>
                <c:pt idx="6297">
                  <c:v>-2.1425E-9</c:v>
                </c:pt>
                <c:pt idx="6298">
                  <c:v>-2.1299999999999999E-9</c:v>
                </c:pt>
                <c:pt idx="6299">
                  <c:v>-2.1175000000000002E-9</c:v>
                </c:pt>
                <c:pt idx="6300">
                  <c:v>-2.1050000000000001E-9</c:v>
                </c:pt>
                <c:pt idx="6301">
                  <c:v>-2.0925E-9</c:v>
                </c:pt>
                <c:pt idx="6302">
                  <c:v>-2.0799999999999998E-9</c:v>
                </c:pt>
                <c:pt idx="6303">
                  <c:v>-2.0675000000000001E-9</c:v>
                </c:pt>
                <c:pt idx="6304">
                  <c:v>-2.055E-9</c:v>
                </c:pt>
                <c:pt idx="6305">
                  <c:v>-2.0424999999999999E-9</c:v>
                </c:pt>
                <c:pt idx="6306">
                  <c:v>-2.0299999999999998E-9</c:v>
                </c:pt>
                <c:pt idx="6307">
                  <c:v>-2.0175000000000001E-9</c:v>
                </c:pt>
                <c:pt idx="6308">
                  <c:v>-2.005E-9</c:v>
                </c:pt>
                <c:pt idx="6309">
                  <c:v>-1.9924999999999999E-9</c:v>
                </c:pt>
                <c:pt idx="6310">
                  <c:v>-1.9800000000000002E-9</c:v>
                </c:pt>
                <c:pt idx="6311">
                  <c:v>-1.9675000000000001E-9</c:v>
                </c:pt>
                <c:pt idx="6312">
                  <c:v>-1.955E-9</c:v>
                </c:pt>
                <c:pt idx="6313">
                  <c:v>-1.9424999999999999E-9</c:v>
                </c:pt>
                <c:pt idx="6314">
                  <c:v>-1.9300000000000002E-9</c:v>
                </c:pt>
                <c:pt idx="6315">
                  <c:v>-1.9175E-9</c:v>
                </c:pt>
                <c:pt idx="6316">
                  <c:v>-1.9049999999999999E-9</c:v>
                </c:pt>
                <c:pt idx="6317">
                  <c:v>-1.8924999999999998E-9</c:v>
                </c:pt>
                <c:pt idx="6318">
                  <c:v>-1.8800000000000001E-9</c:v>
                </c:pt>
                <c:pt idx="6319">
                  <c:v>-1.8675E-9</c:v>
                </c:pt>
                <c:pt idx="6320">
                  <c:v>-1.8549999999999999E-9</c:v>
                </c:pt>
                <c:pt idx="6321">
                  <c:v>-1.8425E-9</c:v>
                </c:pt>
                <c:pt idx="6322">
                  <c:v>-1.8300000000000001E-9</c:v>
                </c:pt>
                <c:pt idx="6323">
                  <c:v>-1.8175E-9</c:v>
                </c:pt>
                <c:pt idx="6324">
                  <c:v>-1.8050000000000001E-9</c:v>
                </c:pt>
                <c:pt idx="6325">
                  <c:v>-1.7925E-9</c:v>
                </c:pt>
                <c:pt idx="6326">
                  <c:v>-1.7800000000000001E-9</c:v>
                </c:pt>
                <c:pt idx="6327">
                  <c:v>-1.7674999999999999E-9</c:v>
                </c:pt>
                <c:pt idx="6328">
                  <c:v>-1.755E-9</c:v>
                </c:pt>
                <c:pt idx="6329">
                  <c:v>-1.7424999999999999E-9</c:v>
                </c:pt>
                <c:pt idx="6330">
                  <c:v>-1.73E-9</c:v>
                </c:pt>
                <c:pt idx="6331">
                  <c:v>-1.7174999999999999E-9</c:v>
                </c:pt>
                <c:pt idx="6332">
                  <c:v>-1.705E-9</c:v>
                </c:pt>
                <c:pt idx="6333">
                  <c:v>-1.6925000000000001E-9</c:v>
                </c:pt>
                <c:pt idx="6334">
                  <c:v>-1.68E-9</c:v>
                </c:pt>
                <c:pt idx="6335">
                  <c:v>-1.6675000000000001E-9</c:v>
                </c:pt>
                <c:pt idx="6336">
                  <c:v>-1.655E-9</c:v>
                </c:pt>
                <c:pt idx="6337">
                  <c:v>-1.6425000000000001E-9</c:v>
                </c:pt>
                <c:pt idx="6338">
                  <c:v>-1.63E-9</c:v>
                </c:pt>
                <c:pt idx="6339">
                  <c:v>-1.6175E-9</c:v>
                </c:pt>
                <c:pt idx="6340">
                  <c:v>-1.6049999999999999E-9</c:v>
                </c:pt>
                <c:pt idx="6341">
                  <c:v>-1.5925E-9</c:v>
                </c:pt>
                <c:pt idx="6342">
                  <c:v>-1.5799999999999999E-9</c:v>
                </c:pt>
                <c:pt idx="6343">
                  <c:v>-1.5675E-9</c:v>
                </c:pt>
                <c:pt idx="6344">
                  <c:v>-1.5549999999999999E-9</c:v>
                </c:pt>
                <c:pt idx="6345">
                  <c:v>-1.5425E-9</c:v>
                </c:pt>
                <c:pt idx="6346">
                  <c:v>-1.5300000000000001E-9</c:v>
                </c:pt>
                <c:pt idx="6347">
                  <c:v>-1.5175E-9</c:v>
                </c:pt>
                <c:pt idx="6348">
                  <c:v>-1.5050000000000001E-9</c:v>
                </c:pt>
                <c:pt idx="6349">
                  <c:v>-1.4925E-9</c:v>
                </c:pt>
                <c:pt idx="6350">
                  <c:v>-1.4800000000000001E-9</c:v>
                </c:pt>
                <c:pt idx="6351">
                  <c:v>-1.4674999999999999E-9</c:v>
                </c:pt>
                <c:pt idx="6352">
                  <c:v>-1.455E-9</c:v>
                </c:pt>
                <c:pt idx="6353">
                  <c:v>-1.4424999999999999E-9</c:v>
                </c:pt>
                <c:pt idx="6354">
                  <c:v>-1.43E-9</c:v>
                </c:pt>
                <c:pt idx="6355">
                  <c:v>-1.4174999999999999E-9</c:v>
                </c:pt>
                <c:pt idx="6356">
                  <c:v>-1.405E-9</c:v>
                </c:pt>
                <c:pt idx="6357">
                  <c:v>-1.3925000000000001E-9</c:v>
                </c:pt>
                <c:pt idx="6358">
                  <c:v>-1.38E-9</c:v>
                </c:pt>
                <c:pt idx="6359">
                  <c:v>-1.3675000000000001E-9</c:v>
                </c:pt>
                <c:pt idx="6360">
                  <c:v>-1.355E-9</c:v>
                </c:pt>
                <c:pt idx="6361">
                  <c:v>-1.3425000000000001E-9</c:v>
                </c:pt>
                <c:pt idx="6362">
                  <c:v>-1.33E-9</c:v>
                </c:pt>
                <c:pt idx="6363">
                  <c:v>-1.3175000000000001E-9</c:v>
                </c:pt>
                <c:pt idx="6364">
                  <c:v>-1.3049999999999999E-9</c:v>
                </c:pt>
                <c:pt idx="6365">
                  <c:v>-1.2925E-9</c:v>
                </c:pt>
                <c:pt idx="6366">
                  <c:v>-1.2799999999999999E-9</c:v>
                </c:pt>
                <c:pt idx="6367">
                  <c:v>-1.2675E-9</c:v>
                </c:pt>
                <c:pt idx="6368">
                  <c:v>-1.2549999999999999E-9</c:v>
                </c:pt>
                <c:pt idx="6369">
                  <c:v>-1.2425E-9</c:v>
                </c:pt>
                <c:pt idx="6370">
                  <c:v>-1.2300000000000001E-9</c:v>
                </c:pt>
                <c:pt idx="6371">
                  <c:v>-1.2175E-9</c:v>
                </c:pt>
                <c:pt idx="6372">
                  <c:v>-1.2050000000000001E-9</c:v>
                </c:pt>
                <c:pt idx="6373">
                  <c:v>-1.1925E-9</c:v>
                </c:pt>
                <c:pt idx="6374">
                  <c:v>-1.1800000000000001E-9</c:v>
                </c:pt>
                <c:pt idx="6375">
                  <c:v>-1.1674999999999999E-9</c:v>
                </c:pt>
                <c:pt idx="6376">
                  <c:v>-1.155E-9</c:v>
                </c:pt>
                <c:pt idx="6377">
                  <c:v>-1.1424999999999999E-9</c:v>
                </c:pt>
                <c:pt idx="6378">
                  <c:v>-1.13E-9</c:v>
                </c:pt>
                <c:pt idx="6379">
                  <c:v>-1.1174999999999999E-9</c:v>
                </c:pt>
                <c:pt idx="6380">
                  <c:v>-1.105E-9</c:v>
                </c:pt>
                <c:pt idx="6381">
                  <c:v>-1.0924999999999999E-9</c:v>
                </c:pt>
                <c:pt idx="6382">
                  <c:v>-1.08E-9</c:v>
                </c:pt>
                <c:pt idx="6383">
                  <c:v>-1.0675000000000001E-9</c:v>
                </c:pt>
                <c:pt idx="6384">
                  <c:v>-1.055E-9</c:v>
                </c:pt>
                <c:pt idx="6385">
                  <c:v>-1.0425000000000001E-9</c:v>
                </c:pt>
                <c:pt idx="6386">
                  <c:v>-1.03E-9</c:v>
                </c:pt>
                <c:pt idx="6387">
                  <c:v>-1.0175000000000001E-9</c:v>
                </c:pt>
                <c:pt idx="6388">
                  <c:v>-1.0049999999999999E-9</c:v>
                </c:pt>
                <c:pt idx="6389">
                  <c:v>-9.9250000000000004E-10</c:v>
                </c:pt>
                <c:pt idx="6390">
                  <c:v>-9.7999999999999992E-10</c:v>
                </c:pt>
                <c:pt idx="6391">
                  <c:v>-9.6750000000000002E-10</c:v>
                </c:pt>
                <c:pt idx="6392">
                  <c:v>-9.5499999999999991E-10</c:v>
                </c:pt>
                <c:pt idx="6393">
                  <c:v>-9.425E-10</c:v>
                </c:pt>
                <c:pt idx="6394">
                  <c:v>-9.2999999999999999E-10</c:v>
                </c:pt>
                <c:pt idx="6395">
                  <c:v>-9.1749999999999999E-10</c:v>
                </c:pt>
                <c:pt idx="6396">
                  <c:v>-9.0499999999999998E-10</c:v>
                </c:pt>
                <c:pt idx="6397">
                  <c:v>-8.9249999999999997E-10</c:v>
                </c:pt>
                <c:pt idx="6398">
                  <c:v>-8.7999999999999996E-10</c:v>
                </c:pt>
                <c:pt idx="6399">
                  <c:v>-8.6749999999999995E-10</c:v>
                </c:pt>
                <c:pt idx="6400">
                  <c:v>-8.5500000000000005E-10</c:v>
                </c:pt>
                <c:pt idx="6401">
                  <c:v>-8.4250000000000004E-10</c:v>
                </c:pt>
                <c:pt idx="6402">
                  <c:v>-8.3000000000000003E-10</c:v>
                </c:pt>
                <c:pt idx="6403">
                  <c:v>-8.1750000000000002E-10</c:v>
                </c:pt>
                <c:pt idx="6404">
                  <c:v>-8.0500000000000001E-10</c:v>
                </c:pt>
                <c:pt idx="6405">
                  <c:v>-7.925E-10</c:v>
                </c:pt>
                <c:pt idx="6406">
                  <c:v>-7.7999999999999999E-10</c:v>
                </c:pt>
                <c:pt idx="6407">
                  <c:v>-7.6749999999999999E-10</c:v>
                </c:pt>
                <c:pt idx="6408">
                  <c:v>-7.5499999999999998E-10</c:v>
                </c:pt>
                <c:pt idx="6409">
                  <c:v>-7.4249999999999997E-10</c:v>
                </c:pt>
                <c:pt idx="6410">
                  <c:v>-7.2999999999999996E-10</c:v>
                </c:pt>
                <c:pt idx="6411">
                  <c:v>-7.1749999999999995E-10</c:v>
                </c:pt>
                <c:pt idx="6412">
                  <c:v>-7.0500000000000005E-10</c:v>
                </c:pt>
                <c:pt idx="6413">
                  <c:v>-6.9250000000000004E-10</c:v>
                </c:pt>
                <c:pt idx="6414">
                  <c:v>-6.8000000000000003E-10</c:v>
                </c:pt>
                <c:pt idx="6415">
                  <c:v>-6.6750000000000002E-10</c:v>
                </c:pt>
                <c:pt idx="6416">
                  <c:v>-6.5500000000000001E-10</c:v>
                </c:pt>
                <c:pt idx="6417">
                  <c:v>-6.425E-10</c:v>
                </c:pt>
                <c:pt idx="6418">
                  <c:v>-6.3E-10</c:v>
                </c:pt>
                <c:pt idx="6419">
                  <c:v>-6.1749999999999999E-10</c:v>
                </c:pt>
                <c:pt idx="6420">
                  <c:v>-6.0499999999999998E-10</c:v>
                </c:pt>
                <c:pt idx="6421">
                  <c:v>-5.9249999999999997E-10</c:v>
                </c:pt>
                <c:pt idx="6422">
                  <c:v>-5.7999999999999996E-10</c:v>
                </c:pt>
                <c:pt idx="6423">
                  <c:v>-5.6749999999999995E-10</c:v>
                </c:pt>
                <c:pt idx="6424">
                  <c:v>-5.5500000000000005E-10</c:v>
                </c:pt>
                <c:pt idx="6425">
                  <c:v>-5.4250000000000004E-10</c:v>
                </c:pt>
                <c:pt idx="6426">
                  <c:v>-5.3000000000000003E-10</c:v>
                </c:pt>
                <c:pt idx="6427">
                  <c:v>-5.1750000000000002E-10</c:v>
                </c:pt>
                <c:pt idx="6428">
                  <c:v>-5.0500000000000001E-10</c:v>
                </c:pt>
                <c:pt idx="6429">
                  <c:v>-4.9250000000000001E-10</c:v>
                </c:pt>
                <c:pt idx="6430">
                  <c:v>-4.8E-10</c:v>
                </c:pt>
                <c:pt idx="6431">
                  <c:v>-4.6749999999999999E-10</c:v>
                </c:pt>
                <c:pt idx="6432">
                  <c:v>-4.5499999999999998E-10</c:v>
                </c:pt>
                <c:pt idx="6433">
                  <c:v>-4.4250000000000002E-10</c:v>
                </c:pt>
                <c:pt idx="6434">
                  <c:v>-4.3000000000000001E-10</c:v>
                </c:pt>
                <c:pt idx="6435">
                  <c:v>-4.1750000000000001E-10</c:v>
                </c:pt>
                <c:pt idx="6436">
                  <c:v>-4.05E-10</c:v>
                </c:pt>
                <c:pt idx="6437">
                  <c:v>-3.9249999999999999E-10</c:v>
                </c:pt>
                <c:pt idx="6438">
                  <c:v>-3.7999999999999998E-10</c:v>
                </c:pt>
                <c:pt idx="6439">
                  <c:v>-3.6750000000000002E-10</c:v>
                </c:pt>
                <c:pt idx="6440">
                  <c:v>-3.5500000000000001E-10</c:v>
                </c:pt>
                <c:pt idx="6441">
                  <c:v>-3.4250000000000001E-10</c:v>
                </c:pt>
                <c:pt idx="6442">
                  <c:v>-3.3E-10</c:v>
                </c:pt>
                <c:pt idx="6443">
                  <c:v>-3.1749999999999999E-10</c:v>
                </c:pt>
                <c:pt idx="6444">
                  <c:v>-3.0499999999999998E-10</c:v>
                </c:pt>
                <c:pt idx="6445">
                  <c:v>-2.9250000000000002E-10</c:v>
                </c:pt>
                <c:pt idx="6446">
                  <c:v>-2.8000000000000002E-10</c:v>
                </c:pt>
                <c:pt idx="6447">
                  <c:v>-2.6750000000000001E-10</c:v>
                </c:pt>
                <c:pt idx="6448">
                  <c:v>-2.55E-10</c:v>
                </c:pt>
                <c:pt idx="6449">
                  <c:v>-2.4249999999999999E-10</c:v>
                </c:pt>
                <c:pt idx="6450">
                  <c:v>-2.3000000000000001E-10</c:v>
                </c:pt>
                <c:pt idx="6451">
                  <c:v>-2.175E-10</c:v>
                </c:pt>
                <c:pt idx="6452">
                  <c:v>-2.0499999999999999E-10</c:v>
                </c:pt>
                <c:pt idx="6453">
                  <c:v>-1.9250000000000001E-10</c:v>
                </c:pt>
                <c:pt idx="6454">
                  <c:v>-1.8E-10</c:v>
                </c:pt>
                <c:pt idx="6455">
                  <c:v>-1.6749999999999999E-10</c:v>
                </c:pt>
                <c:pt idx="6456">
                  <c:v>-1.5500000000000001E-10</c:v>
                </c:pt>
                <c:pt idx="6457">
                  <c:v>-1.425E-10</c:v>
                </c:pt>
                <c:pt idx="6458">
                  <c:v>-1.2999999999999999E-10</c:v>
                </c:pt>
                <c:pt idx="6459">
                  <c:v>-1.1750000000000001E-10</c:v>
                </c:pt>
                <c:pt idx="6460">
                  <c:v>-1.05E-10</c:v>
                </c:pt>
                <c:pt idx="6461">
                  <c:v>-9.2500000000000004E-11</c:v>
                </c:pt>
                <c:pt idx="6462">
                  <c:v>-7.9999999999999995E-11</c:v>
                </c:pt>
                <c:pt idx="6463">
                  <c:v>-6.75E-11</c:v>
                </c:pt>
                <c:pt idx="6464">
                  <c:v>-5.4999999999999997E-11</c:v>
                </c:pt>
                <c:pt idx="6465">
                  <c:v>-4.2500000000000002E-11</c:v>
                </c:pt>
                <c:pt idx="6466">
                  <c:v>-3E-11</c:v>
                </c:pt>
                <c:pt idx="6467">
                  <c:v>-1.7500000000000001E-11</c:v>
                </c:pt>
                <c:pt idx="6468">
                  <c:v>-4.9999999999999997E-12</c:v>
                </c:pt>
                <c:pt idx="6469">
                  <c:v>7.5E-12</c:v>
                </c:pt>
                <c:pt idx="6470">
                  <c:v>1.9999999999999999E-11</c:v>
                </c:pt>
                <c:pt idx="6471">
                  <c:v>3.2499999999999998E-11</c:v>
                </c:pt>
                <c:pt idx="6472">
                  <c:v>4.5E-11</c:v>
                </c:pt>
                <c:pt idx="6473">
                  <c:v>5.7500000000000002E-11</c:v>
                </c:pt>
                <c:pt idx="6474">
                  <c:v>7.0000000000000004E-11</c:v>
                </c:pt>
                <c:pt idx="6475">
                  <c:v>8.2499999999999999E-11</c:v>
                </c:pt>
                <c:pt idx="6476">
                  <c:v>9.4999999999999995E-11</c:v>
                </c:pt>
                <c:pt idx="6477">
                  <c:v>1.075E-10</c:v>
                </c:pt>
                <c:pt idx="6478">
                  <c:v>1.2E-10</c:v>
                </c:pt>
                <c:pt idx="6479">
                  <c:v>1.3250000000000001E-10</c:v>
                </c:pt>
                <c:pt idx="6480">
                  <c:v>1.4499999999999999E-10</c:v>
                </c:pt>
                <c:pt idx="6481">
                  <c:v>1.575E-10</c:v>
                </c:pt>
                <c:pt idx="6482">
                  <c:v>1.7000000000000001E-10</c:v>
                </c:pt>
                <c:pt idx="6483">
                  <c:v>1.8249999999999999E-10</c:v>
                </c:pt>
                <c:pt idx="6484">
                  <c:v>1.95E-10</c:v>
                </c:pt>
                <c:pt idx="6485">
                  <c:v>2.0750000000000001E-10</c:v>
                </c:pt>
                <c:pt idx="6486">
                  <c:v>2.1999999999999999E-10</c:v>
                </c:pt>
                <c:pt idx="6487">
                  <c:v>2.325E-10</c:v>
                </c:pt>
                <c:pt idx="6488">
                  <c:v>2.4499999999999998E-10</c:v>
                </c:pt>
                <c:pt idx="6489">
                  <c:v>2.5749999999999999E-10</c:v>
                </c:pt>
                <c:pt idx="6490">
                  <c:v>2.7E-10</c:v>
                </c:pt>
                <c:pt idx="6491">
                  <c:v>2.8250000000000001E-10</c:v>
                </c:pt>
                <c:pt idx="6492">
                  <c:v>2.9500000000000002E-10</c:v>
                </c:pt>
                <c:pt idx="6493">
                  <c:v>3.0750000000000002E-10</c:v>
                </c:pt>
                <c:pt idx="6494">
                  <c:v>3.1999999999999998E-10</c:v>
                </c:pt>
                <c:pt idx="6495">
                  <c:v>3.3249999999999999E-10</c:v>
                </c:pt>
                <c:pt idx="6496">
                  <c:v>3.45E-10</c:v>
                </c:pt>
                <c:pt idx="6497">
                  <c:v>3.5750000000000001E-10</c:v>
                </c:pt>
                <c:pt idx="6498">
                  <c:v>3.7000000000000001E-10</c:v>
                </c:pt>
                <c:pt idx="6499">
                  <c:v>3.8250000000000002E-10</c:v>
                </c:pt>
                <c:pt idx="6500">
                  <c:v>3.9499999999999998E-10</c:v>
                </c:pt>
                <c:pt idx="6501">
                  <c:v>4.0749999999999999E-10</c:v>
                </c:pt>
                <c:pt idx="6502">
                  <c:v>4.2E-10</c:v>
                </c:pt>
                <c:pt idx="6503">
                  <c:v>4.3250000000000001E-10</c:v>
                </c:pt>
                <c:pt idx="6504">
                  <c:v>4.4500000000000001E-10</c:v>
                </c:pt>
                <c:pt idx="6505">
                  <c:v>4.5750000000000002E-10</c:v>
                </c:pt>
                <c:pt idx="6506">
                  <c:v>4.7000000000000003E-10</c:v>
                </c:pt>
                <c:pt idx="6507">
                  <c:v>4.8250000000000004E-10</c:v>
                </c:pt>
                <c:pt idx="6508">
                  <c:v>4.9500000000000005E-10</c:v>
                </c:pt>
                <c:pt idx="6509">
                  <c:v>5.0749999999999995E-10</c:v>
                </c:pt>
                <c:pt idx="6510">
                  <c:v>5.1999999999999996E-10</c:v>
                </c:pt>
                <c:pt idx="6511">
                  <c:v>5.3249999999999997E-10</c:v>
                </c:pt>
                <c:pt idx="6512">
                  <c:v>5.4499999999999998E-10</c:v>
                </c:pt>
                <c:pt idx="6513">
                  <c:v>5.5749999999999999E-10</c:v>
                </c:pt>
                <c:pt idx="6514">
                  <c:v>5.7E-10</c:v>
                </c:pt>
                <c:pt idx="6515">
                  <c:v>5.825E-10</c:v>
                </c:pt>
                <c:pt idx="6516">
                  <c:v>5.9500000000000001E-10</c:v>
                </c:pt>
                <c:pt idx="6517">
                  <c:v>6.0750000000000002E-10</c:v>
                </c:pt>
                <c:pt idx="6518">
                  <c:v>6.2000000000000003E-10</c:v>
                </c:pt>
                <c:pt idx="6519">
                  <c:v>6.3250000000000004E-10</c:v>
                </c:pt>
                <c:pt idx="6520">
                  <c:v>6.4500000000000005E-10</c:v>
                </c:pt>
                <c:pt idx="6521">
                  <c:v>6.5749999999999995E-10</c:v>
                </c:pt>
                <c:pt idx="6522">
                  <c:v>6.6999999999999996E-10</c:v>
                </c:pt>
                <c:pt idx="6523">
                  <c:v>6.8249999999999997E-10</c:v>
                </c:pt>
                <c:pt idx="6524">
                  <c:v>6.9499999999999998E-10</c:v>
                </c:pt>
                <c:pt idx="6525">
                  <c:v>7.0749999999999999E-10</c:v>
                </c:pt>
                <c:pt idx="6526">
                  <c:v>7.2E-10</c:v>
                </c:pt>
                <c:pt idx="6527">
                  <c:v>7.325E-10</c:v>
                </c:pt>
                <c:pt idx="6528">
                  <c:v>7.4500000000000001E-10</c:v>
                </c:pt>
                <c:pt idx="6529">
                  <c:v>7.5750000000000002E-10</c:v>
                </c:pt>
                <c:pt idx="6530">
                  <c:v>7.7000000000000003E-10</c:v>
                </c:pt>
                <c:pt idx="6531">
                  <c:v>7.8250000000000004E-10</c:v>
                </c:pt>
                <c:pt idx="6532">
                  <c:v>7.9500000000000005E-10</c:v>
                </c:pt>
                <c:pt idx="6533">
                  <c:v>8.0749999999999995E-10</c:v>
                </c:pt>
                <c:pt idx="6534">
                  <c:v>8.1999999999999996E-10</c:v>
                </c:pt>
                <c:pt idx="6535">
                  <c:v>8.3249999999999997E-10</c:v>
                </c:pt>
                <c:pt idx="6536">
                  <c:v>8.4499999999999998E-10</c:v>
                </c:pt>
                <c:pt idx="6537">
                  <c:v>8.5749999999999999E-10</c:v>
                </c:pt>
                <c:pt idx="6538">
                  <c:v>8.6999999999999999E-10</c:v>
                </c:pt>
                <c:pt idx="6539">
                  <c:v>8.825E-10</c:v>
                </c:pt>
                <c:pt idx="6540">
                  <c:v>8.9500000000000001E-10</c:v>
                </c:pt>
                <c:pt idx="6541">
                  <c:v>9.0750000000000002E-10</c:v>
                </c:pt>
                <c:pt idx="6542">
                  <c:v>9.2000000000000003E-10</c:v>
                </c:pt>
                <c:pt idx="6543">
                  <c:v>9.3250000000000004E-10</c:v>
                </c:pt>
                <c:pt idx="6544">
                  <c:v>9.4499999999999994E-10</c:v>
                </c:pt>
                <c:pt idx="6545">
                  <c:v>9.5750000000000005E-10</c:v>
                </c:pt>
                <c:pt idx="6546">
                  <c:v>9.6999999999999996E-10</c:v>
                </c:pt>
                <c:pt idx="6547">
                  <c:v>9.8250000000000007E-10</c:v>
                </c:pt>
                <c:pt idx="6548">
                  <c:v>9.9499999999999998E-10</c:v>
                </c:pt>
                <c:pt idx="6549">
                  <c:v>1.0075000000000001E-9</c:v>
                </c:pt>
                <c:pt idx="6550">
                  <c:v>1.02E-9</c:v>
                </c:pt>
                <c:pt idx="6551">
                  <c:v>1.0324999999999999E-9</c:v>
                </c:pt>
                <c:pt idx="6552">
                  <c:v>1.045E-9</c:v>
                </c:pt>
                <c:pt idx="6553">
                  <c:v>1.0574999999999999E-9</c:v>
                </c:pt>
                <c:pt idx="6554">
                  <c:v>1.07E-9</c:v>
                </c:pt>
                <c:pt idx="6555">
                  <c:v>1.0824999999999999E-9</c:v>
                </c:pt>
                <c:pt idx="6556">
                  <c:v>1.095E-9</c:v>
                </c:pt>
                <c:pt idx="6557">
                  <c:v>1.1074999999999999E-9</c:v>
                </c:pt>
                <c:pt idx="6558">
                  <c:v>1.1200000000000001E-9</c:v>
                </c:pt>
                <c:pt idx="6559">
                  <c:v>1.1325E-9</c:v>
                </c:pt>
                <c:pt idx="6560">
                  <c:v>1.1450000000000001E-9</c:v>
                </c:pt>
                <c:pt idx="6561">
                  <c:v>1.1575E-9</c:v>
                </c:pt>
                <c:pt idx="6562">
                  <c:v>1.1700000000000001E-9</c:v>
                </c:pt>
                <c:pt idx="6563">
                  <c:v>1.1825E-9</c:v>
                </c:pt>
                <c:pt idx="6564">
                  <c:v>1.1949999999999999E-9</c:v>
                </c:pt>
                <c:pt idx="6565">
                  <c:v>1.2075E-9</c:v>
                </c:pt>
                <c:pt idx="6566">
                  <c:v>1.2199999999999999E-9</c:v>
                </c:pt>
                <c:pt idx="6567">
                  <c:v>1.2325E-9</c:v>
                </c:pt>
                <c:pt idx="6568">
                  <c:v>1.2449999999999999E-9</c:v>
                </c:pt>
                <c:pt idx="6569">
                  <c:v>1.2575000000000001E-9</c:v>
                </c:pt>
                <c:pt idx="6570">
                  <c:v>1.27E-9</c:v>
                </c:pt>
                <c:pt idx="6571">
                  <c:v>1.2825000000000001E-9</c:v>
                </c:pt>
                <c:pt idx="6572">
                  <c:v>1.295E-9</c:v>
                </c:pt>
                <c:pt idx="6573">
                  <c:v>1.3075000000000001E-9</c:v>
                </c:pt>
                <c:pt idx="6574">
                  <c:v>1.32E-9</c:v>
                </c:pt>
                <c:pt idx="6575">
                  <c:v>1.3325000000000001E-9</c:v>
                </c:pt>
                <c:pt idx="6576">
                  <c:v>1.345E-9</c:v>
                </c:pt>
                <c:pt idx="6577">
                  <c:v>1.3574999999999999E-9</c:v>
                </c:pt>
                <c:pt idx="6578">
                  <c:v>1.37E-9</c:v>
                </c:pt>
                <c:pt idx="6579">
                  <c:v>1.3824999999999999E-9</c:v>
                </c:pt>
                <c:pt idx="6580">
                  <c:v>1.395E-9</c:v>
                </c:pt>
                <c:pt idx="6581">
                  <c:v>1.4074999999999999E-9</c:v>
                </c:pt>
                <c:pt idx="6582">
                  <c:v>1.4200000000000001E-9</c:v>
                </c:pt>
                <c:pt idx="6583">
                  <c:v>1.4325E-9</c:v>
                </c:pt>
                <c:pt idx="6584">
                  <c:v>1.4450000000000001E-9</c:v>
                </c:pt>
                <c:pt idx="6585">
                  <c:v>1.4575E-9</c:v>
                </c:pt>
                <c:pt idx="6586">
                  <c:v>1.4700000000000001E-9</c:v>
                </c:pt>
                <c:pt idx="6587">
                  <c:v>1.4825E-9</c:v>
                </c:pt>
                <c:pt idx="6588">
                  <c:v>1.4949999999999999E-9</c:v>
                </c:pt>
                <c:pt idx="6589">
                  <c:v>1.5075E-9</c:v>
                </c:pt>
                <c:pt idx="6590">
                  <c:v>1.5199999999999999E-9</c:v>
                </c:pt>
                <c:pt idx="6591">
                  <c:v>1.5325E-9</c:v>
                </c:pt>
                <c:pt idx="6592">
                  <c:v>1.5449999999999999E-9</c:v>
                </c:pt>
                <c:pt idx="6593">
                  <c:v>1.5575E-9</c:v>
                </c:pt>
                <c:pt idx="6594">
                  <c:v>1.57E-9</c:v>
                </c:pt>
                <c:pt idx="6595">
                  <c:v>1.5825000000000001E-9</c:v>
                </c:pt>
                <c:pt idx="6596">
                  <c:v>1.595E-9</c:v>
                </c:pt>
                <c:pt idx="6597">
                  <c:v>1.6075000000000001E-9</c:v>
                </c:pt>
                <c:pt idx="6598">
                  <c:v>1.62E-9</c:v>
                </c:pt>
                <c:pt idx="6599">
                  <c:v>1.6325000000000001E-9</c:v>
                </c:pt>
                <c:pt idx="6600">
                  <c:v>1.645E-9</c:v>
                </c:pt>
                <c:pt idx="6601">
                  <c:v>1.6574999999999999E-9</c:v>
                </c:pt>
                <c:pt idx="6602">
                  <c:v>1.67E-9</c:v>
                </c:pt>
                <c:pt idx="6603">
                  <c:v>1.6824999999999999E-9</c:v>
                </c:pt>
                <c:pt idx="6604">
                  <c:v>1.695E-9</c:v>
                </c:pt>
                <c:pt idx="6605">
                  <c:v>1.7074999999999999E-9</c:v>
                </c:pt>
                <c:pt idx="6606">
                  <c:v>1.7200000000000001E-9</c:v>
                </c:pt>
                <c:pt idx="6607">
                  <c:v>1.7325E-9</c:v>
                </c:pt>
                <c:pt idx="6608">
                  <c:v>1.7450000000000001E-9</c:v>
                </c:pt>
                <c:pt idx="6609">
                  <c:v>1.7575E-9</c:v>
                </c:pt>
                <c:pt idx="6610">
                  <c:v>1.7700000000000001E-9</c:v>
                </c:pt>
                <c:pt idx="6611">
                  <c:v>1.7825E-9</c:v>
                </c:pt>
                <c:pt idx="6612">
                  <c:v>1.7949999999999999E-9</c:v>
                </c:pt>
                <c:pt idx="6613">
                  <c:v>1.8075E-9</c:v>
                </c:pt>
                <c:pt idx="6614">
                  <c:v>1.8199999999999999E-9</c:v>
                </c:pt>
                <c:pt idx="6615">
                  <c:v>1.8325E-9</c:v>
                </c:pt>
                <c:pt idx="6616">
                  <c:v>1.8449999999999999E-9</c:v>
                </c:pt>
                <c:pt idx="6617">
                  <c:v>1.8575E-9</c:v>
                </c:pt>
                <c:pt idx="6618">
                  <c:v>1.87E-9</c:v>
                </c:pt>
                <c:pt idx="6619">
                  <c:v>1.8825000000000001E-9</c:v>
                </c:pt>
                <c:pt idx="6620">
                  <c:v>1.8950000000000002E-9</c:v>
                </c:pt>
                <c:pt idx="6621">
                  <c:v>1.9074999999999999E-9</c:v>
                </c:pt>
                <c:pt idx="6622">
                  <c:v>1.92E-9</c:v>
                </c:pt>
                <c:pt idx="6623">
                  <c:v>1.9325000000000001E-9</c:v>
                </c:pt>
                <c:pt idx="6624">
                  <c:v>1.9449999999999998E-9</c:v>
                </c:pt>
                <c:pt idx="6625">
                  <c:v>1.9574999999999999E-9</c:v>
                </c:pt>
                <c:pt idx="6626">
                  <c:v>1.97E-9</c:v>
                </c:pt>
                <c:pt idx="6627">
                  <c:v>1.9825000000000001E-9</c:v>
                </c:pt>
                <c:pt idx="6628">
                  <c:v>1.9949999999999998E-9</c:v>
                </c:pt>
                <c:pt idx="6629">
                  <c:v>2.0074999999999999E-9</c:v>
                </c:pt>
                <c:pt idx="6630">
                  <c:v>2.0200000000000001E-9</c:v>
                </c:pt>
                <c:pt idx="6631">
                  <c:v>2.0325000000000002E-9</c:v>
                </c:pt>
                <c:pt idx="6632">
                  <c:v>2.0449999999999999E-9</c:v>
                </c:pt>
                <c:pt idx="6633">
                  <c:v>2.0575E-9</c:v>
                </c:pt>
                <c:pt idx="6634">
                  <c:v>2.0700000000000001E-9</c:v>
                </c:pt>
                <c:pt idx="6635">
                  <c:v>2.0825000000000002E-9</c:v>
                </c:pt>
                <c:pt idx="6636">
                  <c:v>2.0949999999999999E-9</c:v>
                </c:pt>
                <c:pt idx="6637">
                  <c:v>2.1075E-9</c:v>
                </c:pt>
                <c:pt idx="6638">
                  <c:v>2.1200000000000001E-9</c:v>
                </c:pt>
                <c:pt idx="6639">
                  <c:v>2.1324999999999998E-9</c:v>
                </c:pt>
                <c:pt idx="6640">
                  <c:v>2.1449999999999999E-9</c:v>
                </c:pt>
                <c:pt idx="6641">
                  <c:v>2.1575E-9</c:v>
                </c:pt>
                <c:pt idx="6642">
                  <c:v>2.1700000000000002E-9</c:v>
                </c:pt>
                <c:pt idx="6643">
                  <c:v>2.1824999999999999E-9</c:v>
                </c:pt>
                <c:pt idx="6644">
                  <c:v>2.195E-9</c:v>
                </c:pt>
                <c:pt idx="6645">
                  <c:v>2.2075000000000001E-9</c:v>
                </c:pt>
                <c:pt idx="6646">
                  <c:v>2.2200000000000002E-9</c:v>
                </c:pt>
                <c:pt idx="6647">
                  <c:v>2.2324999999999999E-9</c:v>
                </c:pt>
                <c:pt idx="6648">
                  <c:v>2.245E-9</c:v>
                </c:pt>
                <c:pt idx="6649">
                  <c:v>2.2575000000000001E-9</c:v>
                </c:pt>
                <c:pt idx="6650">
                  <c:v>2.2699999999999998E-9</c:v>
                </c:pt>
                <c:pt idx="6651">
                  <c:v>2.2824999999999999E-9</c:v>
                </c:pt>
                <c:pt idx="6652">
                  <c:v>2.295E-9</c:v>
                </c:pt>
                <c:pt idx="6653">
                  <c:v>2.3075000000000001E-9</c:v>
                </c:pt>
                <c:pt idx="6654">
                  <c:v>2.3199999999999998E-9</c:v>
                </c:pt>
                <c:pt idx="6655">
                  <c:v>2.3325E-9</c:v>
                </c:pt>
                <c:pt idx="6656">
                  <c:v>2.3450000000000001E-9</c:v>
                </c:pt>
                <c:pt idx="6657">
                  <c:v>2.3575000000000002E-9</c:v>
                </c:pt>
                <c:pt idx="6658">
                  <c:v>2.3699999999999999E-9</c:v>
                </c:pt>
                <c:pt idx="6659">
                  <c:v>2.3825E-9</c:v>
                </c:pt>
                <c:pt idx="6660">
                  <c:v>2.3950000000000001E-9</c:v>
                </c:pt>
                <c:pt idx="6661">
                  <c:v>2.4074999999999998E-9</c:v>
                </c:pt>
                <c:pt idx="6662">
                  <c:v>2.4199999999999999E-9</c:v>
                </c:pt>
                <c:pt idx="6663">
                  <c:v>2.4325E-9</c:v>
                </c:pt>
                <c:pt idx="6664">
                  <c:v>2.4450000000000001E-9</c:v>
                </c:pt>
                <c:pt idx="6665">
                  <c:v>2.4574999999999998E-9</c:v>
                </c:pt>
                <c:pt idx="6666">
                  <c:v>2.4699999999999999E-9</c:v>
                </c:pt>
                <c:pt idx="6667">
                  <c:v>2.4825000000000001E-9</c:v>
                </c:pt>
                <c:pt idx="6668">
                  <c:v>2.4950000000000002E-9</c:v>
                </c:pt>
                <c:pt idx="6669">
                  <c:v>2.5074999999999999E-9</c:v>
                </c:pt>
                <c:pt idx="6670">
                  <c:v>2.52E-9</c:v>
                </c:pt>
                <c:pt idx="6671">
                  <c:v>2.5325000000000001E-9</c:v>
                </c:pt>
                <c:pt idx="6672">
                  <c:v>2.5449999999999998E-9</c:v>
                </c:pt>
                <c:pt idx="6673">
                  <c:v>2.5574999999999999E-9</c:v>
                </c:pt>
                <c:pt idx="6674">
                  <c:v>2.57E-9</c:v>
                </c:pt>
                <c:pt idx="6675">
                  <c:v>2.5825000000000001E-9</c:v>
                </c:pt>
                <c:pt idx="6676">
                  <c:v>2.5949999999999998E-9</c:v>
                </c:pt>
                <c:pt idx="6677">
                  <c:v>2.6074999999999999E-9</c:v>
                </c:pt>
                <c:pt idx="6678">
                  <c:v>2.6200000000000001E-9</c:v>
                </c:pt>
                <c:pt idx="6679">
                  <c:v>2.6325000000000002E-9</c:v>
                </c:pt>
                <c:pt idx="6680">
                  <c:v>2.6449999999999999E-9</c:v>
                </c:pt>
                <c:pt idx="6681">
                  <c:v>2.6575E-9</c:v>
                </c:pt>
                <c:pt idx="6682">
                  <c:v>2.6700000000000001E-9</c:v>
                </c:pt>
                <c:pt idx="6683">
                  <c:v>2.6825000000000002E-9</c:v>
                </c:pt>
                <c:pt idx="6684">
                  <c:v>2.6949999999999999E-9</c:v>
                </c:pt>
                <c:pt idx="6685">
                  <c:v>2.7075E-9</c:v>
                </c:pt>
                <c:pt idx="6686">
                  <c:v>2.7200000000000001E-9</c:v>
                </c:pt>
                <c:pt idx="6687">
                  <c:v>2.7324999999999998E-9</c:v>
                </c:pt>
                <c:pt idx="6688">
                  <c:v>2.7449999999999999E-9</c:v>
                </c:pt>
                <c:pt idx="6689">
                  <c:v>2.7575E-9</c:v>
                </c:pt>
                <c:pt idx="6690">
                  <c:v>2.7700000000000002E-9</c:v>
                </c:pt>
                <c:pt idx="6691">
                  <c:v>2.7824999999999999E-9</c:v>
                </c:pt>
                <c:pt idx="6692">
                  <c:v>2.795E-9</c:v>
                </c:pt>
                <c:pt idx="6693">
                  <c:v>2.8075000000000001E-9</c:v>
                </c:pt>
                <c:pt idx="6694">
                  <c:v>2.8200000000000002E-9</c:v>
                </c:pt>
                <c:pt idx="6695">
                  <c:v>2.8324999999999999E-9</c:v>
                </c:pt>
                <c:pt idx="6696">
                  <c:v>2.845E-9</c:v>
                </c:pt>
                <c:pt idx="6697">
                  <c:v>2.8575000000000001E-9</c:v>
                </c:pt>
                <c:pt idx="6698">
                  <c:v>2.8699999999999998E-9</c:v>
                </c:pt>
                <c:pt idx="6699">
                  <c:v>2.8824999999999999E-9</c:v>
                </c:pt>
                <c:pt idx="6700">
                  <c:v>2.895E-9</c:v>
                </c:pt>
                <c:pt idx="6701">
                  <c:v>2.9075000000000001E-9</c:v>
                </c:pt>
                <c:pt idx="6702">
                  <c:v>2.9199999999999998E-9</c:v>
                </c:pt>
                <c:pt idx="6703">
                  <c:v>2.9325E-9</c:v>
                </c:pt>
                <c:pt idx="6704">
                  <c:v>2.9450000000000001E-9</c:v>
                </c:pt>
                <c:pt idx="6705">
                  <c:v>2.9575000000000002E-9</c:v>
                </c:pt>
                <c:pt idx="6706">
                  <c:v>2.9699999999999999E-9</c:v>
                </c:pt>
                <c:pt idx="6707">
                  <c:v>2.9825E-9</c:v>
                </c:pt>
                <c:pt idx="6708">
                  <c:v>2.9950000000000001E-9</c:v>
                </c:pt>
                <c:pt idx="6709">
                  <c:v>3.0074999999999998E-9</c:v>
                </c:pt>
                <c:pt idx="6710">
                  <c:v>3.0199999999999999E-9</c:v>
                </c:pt>
                <c:pt idx="6711">
                  <c:v>3.0325E-9</c:v>
                </c:pt>
                <c:pt idx="6712">
                  <c:v>3.0450000000000001E-9</c:v>
                </c:pt>
                <c:pt idx="6713">
                  <c:v>3.0574999999999998E-9</c:v>
                </c:pt>
                <c:pt idx="6714">
                  <c:v>3.0699999999999999E-9</c:v>
                </c:pt>
                <c:pt idx="6715">
                  <c:v>3.0825000000000001E-9</c:v>
                </c:pt>
                <c:pt idx="6716">
                  <c:v>3.0950000000000002E-9</c:v>
                </c:pt>
                <c:pt idx="6717">
                  <c:v>3.1074999999999999E-9</c:v>
                </c:pt>
                <c:pt idx="6718">
                  <c:v>3.12E-9</c:v>
                </c:pt>
                <c:pt idx="6719">
                  <c:v>3.1325000000000001E-9</c:v>
                </c:pt>
                <c:pt idx="6720">
                  <c:v>3.1450000000000002E-9</c:v>
                </c:pt>
                <c:pt idx="6721">
                  <c:v>3.1574999999999999E-9</c:v>
                </c:pt>
                <c:pt idx="6722">
                  <c:v>3.17E-9</c:v>
                </c:pt>
                <c:pt idx="6723">
                  <c:v>3.1825000000000001E-9</c:v>
                </c:pt>
                <c:pt idx="6724">
                  <c:v>3.1949999999999998E-9</c:v>
                </c:pt>
                <c:pt idx="6725">
                  <c:v>3.2074999999999999E-9</c:v>
                </c:pt>
                <c:pt idx="6726">
                  <c:v>3.22E-9</c:v>
                </c:pt>
                <c:pt idx="6727">
                  <c:v>3.2325000000000002E-9</c:v>
                </c:pt>
                <c:pt idx="6728">
                  <c:v>3.2449999999999999E-9</c:v>
                </c:pt>
                <c:pt idx="6729">
                  <c:v>3.2575E-9</c:v>
                </c:pt>
                <c:pt idx="6730">
                  <c:v>3.2700000000000001E-9</c:v>
                </c:pt>
                <c:pt idx="6731">
                  <c:v>3.2825000000000002E-9</c:v>
                </c:pt>
                <c:pt idx="6732">
                  <c:v>3.2949999999999999E-9</c:v>
                </c:pt>
                <c:pt idx="6733">
                  <c:v>3.3075E-9</c:v>
                </c:pt>
                <c:pt idx="6734">
                  <c:v>3.3200000000000001E-9</c:v>
                </c:pt>
                <c:pt idx="6735">
                  <c:v>3.3324999999999998E-9</c:v>
                </c:pt>
                <c:pt idx="6736">
                  <c:v>3.3449999999999999E-9</c:v>
                </c:pt>
                <c:pt idx="6737">
                  <c:v>3.3575E-9</c:v>
                </c:pt>
                <c:pt idx="6738">
                  <c:v>3.3700000000000001E-9</c:v>
                </c:pt>
                <c:pt idx="6739">
                  <c:v>3.3824999999999998E-9</c:v>
                </c:pt>
                <c:pt idx="6740">
                  <c:v>3.395E-9</c:v>
                </c:pt>
                <c:pt idx="6741">
                  <c:v>3.4075000000000001E-9</c:v>
                </c:pt>
                <c:pt idx="6742">
                  <c:v>3.4200000000000002E-9</c:v>
                </c:pt>
                <c:pt idx="6743">
                  <c:v>3.4324999999999999E-9</c:v>
                </c:pt>
                <c:pt idx="6744">
                  <c:v>3.445E-9</c:v>
                </c:pt>
                <c:pt idx="6745">
                  <c:v>3.4575000000000001E-9</c:v>
                </c:pt>
                <c:pt idx="6746">
                  <c:v>3.4699999999999998E-9</c:v>
                </c:pt>
                <c:pt idx="6747">
                  <c:v>3.4824999999999999E-9</c:v>
                </c:pt>
                <c:pt idx="6748">
                  <c:v>3.495E-9</c:v>
                </c:pt>
                <c:pt idx="6749">
                  <c:v>3.5075000000000001E-9</c:v>
                </c:pt>
                <c:pt idx="6750">
                  <c:v>3.5199999999999998E-9</c:v>
                </c:pt>
                <c:pt idx="6751">
                  <c:v>3.5325E-9</c:v>
                </c:pt>
                <c:pt idx="6752">
                  <c:v>3.5450000000000001E-9</c:v>
                </c:pt>
                <c:pt idx="6753">
                  <c:v>3.5575000000000002E-9</c:v>
                </c:pt>
                <c:pt idx="6754">
                  <c:v>3.5699999999999999E-9</c:v>
                </c:pt>
                <c:pt idx="6755">
                  <c:v>3.5825E-9</c:v>
                </c:pt>
                <c:pt idx="6756">
                  <c:v>3.5950000000000001E-9</c:v>
                </c:pt>
                <c:pt idx="6757">
                  <c:v>3.6074999999999998E-9</c:v>
                </c:pt>
                <c:pt idx="6758">
                  <c:v>3.6199999999999999E-9</c:v>
                </c:pt>
                <c:pt idx="6759">
                  <c:v>3.6325E-9</c:v>
                </c:pt>
                <c:pt idx="6760">
                  <c:v>3.6450000000000001E-9</c:v>
                </c:pt>
                <c:pt idx="6761">
                  <c:v>3.6574999999999998E-9</c:v>
                </c:pt>
                <c:pt idx="6762">
                  <c:v>3.6699999999999999E-9</c:v>
                </c:pt>
                <c:pt idx="6763">
                  <c:v>3.6825000000000001E-9</c:v>
                </c:pt>
                <c:pt idx="6764">
                  <c:v>3.6950000000000002E-9</c:v>
                </c:pt>
                <c:pt idx="6765">
                  <c:v>3.7074999999999999E-9</c:v>
                </c:pt>
                <c:pt idx="6766">
                  <c:v>3.72E-9</c:v>
                </c:pt>
                <c:pt idx="6767">
                  <c:v>3.7324999999999997E-9</c:v>
                </c:pt>
                <c:pt idx="6768">
                  <c:v>3.7449999999999998E-9</c:v>
                </c:pt>
                <c:pt idx="6769">
                  <c:v>3.7574999999999999E-9</c:v>
                </c:pt>
                <c:pt idx="6770">
                  <c:v>3.77E-9</c:v>
                </c:pt>
                <c:pt idx="6771">
                  <c:v>3.7825000000000001E-9</c:v>
                </c:pt>
                <c:pt idx="6772">
                  <c:v>3.7950000000000002E-9</c:v>
                </c:pt>
                <c:pt idx="6773">
                  <c:v>3.8075000000000003E-9</c:v>
                </c:pt>
                <c:pt idx="6774">
                  <c:v>3.8199999999999996E-9</c:v>
                </c:pt>
                <c:pt idx="6775">
                  <c:v>3.8324999999999997E-9</c:v>
                </c:pt>
                <c:pt idx="6776">
                  <c:v>3.8449999999999999E-9</c:v>
                </c:pt>
                <c:pt idx="6777">
                  <c:v>3.8575E-9</c:v>
                </c:pt>
                <c:pt idx="6778">
                  <c:v>3.8700000000000001E-9</c:v>
                </c:pt>
                <c:pt idx="6779">
                  <c:v>3.8825000000000002E-9</c:v>
                </c:pt>
                <c:pt idx="6780">
                  <c:v>3.8950000000000003E-9</c:v>
                </c:pt>
                <c:pt idx="6781">
                  <c:v>3.9075000000000004E-9</c:v>
                </c:pt>
                <c:pt idx="6782">
                  <c:v>3.9199999999999997E-9</c:v>
                </c:pt>
                <c:pt idx="6783">
                  <c:v>3.9324999999999998E-9</c:v>
                </c:pt>
                <c:pt idx="6784">
                  <c:v>3.9449999999999999E-9</c:v>
                </c:pt>
                <c:pt idx="6785">
                  <c:v>3.9575E-9</c:v>
                </c:pt>
                <c:pt idx="6786">
                  <c:v>3.9700000000000001E-9</c:v>
                </c:pt>
                <c:pt idx="6787">
                  <c:v>3.9825000000000003E-9</c:v>
                </c:pt>
                <c:pt idx="6788">
                  <c:v>3.9950000000000004E-9</c:v>
                </c:pt>
                <c:pt idx="6789">
                  <c:v>4.0074999999999997E-9</c:v>
                </c:pt>
                <c:pt idx="6790">
                  <c:v>4.0199999999999998E-9</c:v>
                </c:pt>
                <c:pt idx="6791">
                  <c:v>4.0324999999999999E-9</c:v>
                </c:pt>
                <c:pt idx="6792">
                  <c:v>4.045E-9</c:v>
                </c:pt>
                <c:pt idx="6793">
                  <c:v>4.0575000000000001E-9</c:v>
                </c:pt>
                <c:pt idx="6794">
                  <c:v>4.0700000000000002E-9</c:v>
                </c:pt>
                <c:pt idx="6795">
                  <c:v>4.0825000000000003E-9</c:v>
                </c:pt>
                <c:pt idx="6796">
                  <c:v>4.0949999999999996E-9</c:v>
                </c:pt>
                <c:pt idx="6797">
                  <c:v>4.1074999999999997E-9</c:v>
                </c:pt>
                <c:pt idx="6798">
                  <c:v>4.1199999999999998E-9</c:v>
                </c:pt>
                <c:pt idx="6799">
                  <c:v>4.1324999999999999E-9</c:v>
                </c:pt>
                <c:pt idx="6800">
                  <c:v>4.1450000000000001E-9</c:v>
                </c:pt>
                <c:pt idx="6801">
                  <c:v>4.1575000000000002E-9</c:v>
                </c:pt>
                <c:pt idx="6802">
                  <c:v>4.1700000000000003E-9</c:v>
                </c:pt>
                <c:pt idx="6803">
                  <c:v>4.1825000000000004E-9</c:v>
                </c:pt>
                <c:pt idx="6804">
                  <c:v>4.1949999999999997E-9</c:v>
                </c:pt>
                <c:pt idx="6805">
                  <c:v>4.2074999999999998E-9</c:v>
                </c:pt>
                <c:pt idx="6806">
                  <c:v>4.2199999999999999E-9</c:v>
                </c:pt>
                <c:pt idx="6807">
                  <c:v>4.2325E-9</c:v>
                </c:pt>
                <c:pt idx="6808">
                  <c:v>4.2450000000000001E-9</c:v>
                </c:pt>
                <c:pt idx="6809">
                  <c:v>4.2575000000000002E-9</c:v>
                </c:pt>
                <c:pt idx="6810">
                  <c:v>4.2700000000000004E-9</c:v>
                </c:pt>
                <c:pt idx="6811">
                  <c:v>4.2824999999999996E-9</c:v>
                </c:pt>
                <c:pt idx="6812">
                  <c:v>4.2949999999999997E-9</c:v>
                </c:pt>
                <c:pt idx="6813">
                  <c:v>4.3074999999999999E-9</c:v>
                </c:pt>
                <c:pt idx="6814">
                  <c:v>4.32E-9</c:v>
                </c:pt>
                <c:pt idx="6815">
                  <c:v>4.3325000000000001E-9</c:v>
                </c:pt>
                <c:pt idx="6816">
                  <c:v>4.3450000000000002E-9</c:v>
                </c:pt>
                <c:pt idx="6817">
                  <c:v>4.3575000000000003E-9</c:v>
                </c:pt>
                <c:pt idx="6818">
                  <c:v>4.3699999999999996E-9</c:v>
                </c:pt>
                <c:pt idx="6819">
                  <c:v>4.3824999999999997E-9</c:v>
                </c:pt>
                <c:pt idx="6820">
                  <c:v>4.3949999999999998E-9</c:v>
                </c:pt>
                <c:pt idx="6821">
                  <c:v>4.4074999999999999E-9</c:v>
                </c:pt>
                <c:pt idx="6822">
                  <c:v>4.42E-9</c:v>
                </c:pt>
                <c:pt idx="6823">
                  <c:v>4.4325000000000002E-9</c:v>
                </c:pt>
                <c:pt idx="6824">
                  <c:v>4.4450000000000003E-9</c:v>
                </c:pt>
                <c:pt idx="6825">
                  <c:v>4.4575000000000004E-9</c:v>
                </c:pt>
                <c:pt idx="6826">
                  <c:v>4.4699999999999997E-9</c:v>
                </c:pt>
                <c:pt idx="6827">
                  <c:v>4.4824999999999998E-9</c:v>
                </c:pt>
                <c:pt idx="6828">
                  <c:v>4.4949999999999999E-9</c:v>
                </c:pt>
                <c:pt idx="6829">
                  <c:v>4.5075E-9</c:v>
                </c:pt>
                <c:pt idx="6830">
                  <c:v>4.5200000000000001E-9</c:v>
                </c:pt>
                <c:pt idx="6831">
                  <c:v>4.5325000000000002E-9</c:v>
                </c:pt>
                <c:pt idx="6832">
                  <c:v>4.5450000000000003E-9</c:v>
                </c:pt>
                <c:pt idx="6833">
                  <c:v>4.5574999999999996E-9</c:v>
                </c:pt>
                <c:pt idx="6834">
                  <c:v>4.5699999999999997E-9</c:v>
                </c:pt>
                <c:pt idx="6835">
                  <c:v>4.5824999999999998E-9</c:v>
                </c:pt>
                <c:pt idx="6836">
                  <c:v>4.595E-9</c:v>
                </c:pt>
                <c:pt idx="6837">
                  <c:v>4.6075000000000001E-9</c:v>
                </c:pt>
                <c:pt idx="6838">
                  <c:v>4.6200000000000002E-9</c:v>
                </c:pt>
                <c:pt idx="6839">
                  <c:v>4.6325000000000003E-9</c:v>
                </c:pt>
                <c:pt idx="6840">
                  <c:v>4.6450000000000004E-9</c:v>
                </c:pt>
                <c:pt idx="6841">
                  <c:v>4.6574999999999997E-9</c:v>
                </c:pt>
                <c:pt idx="6842">
                  <c:v>4.6699999999999998E-9</c:v>
                </c:pt>
                <c:pt idx="6843">
                  <c:v>4.6824999999999999E-9</c:v>
                </c:pt>
                <c:pt idx="6844">
                  <c:v>4.695E-9</c:v>
                </c:pt>
                <c:pt idx="6845">
                  <c:v>4.7075000000000001E-9</c:v>
                </c:pt>
                <c:pt idx="6846">
                  <c:v>4.7200000000000002E-9</c:v>
                </c:pt>
                <c:pt idx="6847">
                  <c:v>4.7325000000000004E-9</c:v>
                </c:pt>
                <c:pt idx="6848">
                  <c:v>4.7449999999999996E-9</c:v>
                </c:pt>
                <c:pt idx="6849">
                  <c:v>4.7574999999999998E-9</c:v>
                </c:pt>
                <c:pt idx="6850">
                  <c:v>4.7699999999999999E-9</c:v>
                </c:pt>
                <c:pt idx="6851">
                  <c:v>4.7825E-9</c:v>
                </c:pt>
                <c:pt idx="6852">
                  <c:v>4.7950000000000001E-9</c:v>
                </c:pt>
                <c:pt idx="6853">
                  <c:v>4.8075000000000002E-9</c:v>
                </c:pt>
                <c:pt idx="6854">
                  <c:v>4.8200000000000003E-9</c:v>
                </c:pt>
                <c:pt idx="6855">
                  <c:v>4.8324999999999996E-9</c:v>
                </c:pt>
                <c:pt idx="6856">
                  <c:v>4.8449999999999997E-9</c:v>
                </c:pt>
                <c:pt idx="6857">
                  <c:v>4.8574999999999998E-9</c:v>
                </c:pt>
                <c:pt idx="6858">
                  <c:v>4.8699999999999999E-9</c:v>
                </c:pt>
                <c:pt idx="6859">
                  <c:v>4.8825E-9</c:v>
                </c:pt>
                <c:pt idx="6860">
                  <c:v>4.8950000000000002E-9</c:v>
                </c:pt>
                <c:pt idx="6861">
                  <c:v>4.9075000000000003E-9</c:v>
                </c:pt>
                <c:pt idx="6862">
                  <c:v>4.9200000000000004E-9</c:v>
                </c:pt>
                <c:pt idx="6863">
                  <c:v>4.9324999999999997E-9</c:v>
                </c:pt>
                <c:pt idx="6864">
                  <c:v>4.9449999999999998E-9</c:v>
                </c:pt>
                <c:pt idx="6865">
                  <c:v>4.9574999999999999E-9</c:v>
                </c:pt>
                <c:pt idx="6866">
                  <c:v>4.97E-9</c:v>
                </c:pt>
                <c:pt idx="6867">
                  <c:v>4.9825000000000001E-9</c:v>
                </c:pt>
                <c:pt idx="6868">
                  <c:v>4.9950000000000002E-9</c:v>
                </c:pt>
                <c:pt idx="6869">
                  <c:v>5.0075000000000003E-9</c:v>
                </c:pt>
                <c:pt idx="6870">
                  <c:v>5.0199999999999996E-9</c:v>
                </c:pt>
                <c:pt idx="6871">
                  <c:v>5.0324999999999997E-9</c:v>
                </c:pt>
                <c:pt idx="6872">
                  <c:v>5.0449999999999998E-9</c:v>
                </c:pt>
                <c:pt idx="6873">
                  <c:v>5.0575E-9</c:v>
                </c:pt>
                <c:pt idx="6874">
                  <c:v>5.0700000000000001E-9</c:v>
                </c:pt>
                <c:pt idx="6875">
                  <c:v>5.0825000000000002E-9</c:v>
                </c:pt>
                <c:pt idx="6876">
                  <c:v>5.0950000000000003E-9</c:v>
                </c:pt>
                <c:pt idx="6877">
                  <c:v>5.1075000000000004E-9</c:v>
                </c:pt>
                <c:pt idx="6878">
                  <c:v>5.1199999999999997E-9</c:v>
                </c:pt>
                <c:pt idx="6879">
                  <c:v>5.1324999999999998E-9</c:v>
                </c:pt>
                <c:pt idx="6880">
                  <c:v>5.1449999999999999E-9</c:v>
                </c:pt>
                <c:pt idx="6881">
                  <c:v>5.1575E-9</c:v>
                </c:pt>
                <c:pt idx="6882">
                  <c:v>5.1700000000000001E-9</c:v>
                </c:pt>
                <c:pt idx="6883">
                  <c:v>5.1825000000000002E-9</c:v>
                </c:pt>
                <c:pt idx="6884">
                  <c:v>5.1950000000000004E-9</c:v>
                </c:pt>
                <c:pt idx="6885">
                  <c:v>5.2074999999999996E-9</c:v>
                </c:pt>
                <c:pt idx="6886">
                  <c:v>5.2199999999999998E-9</c:v>
                </c:pt>
                <c:pt idx="6887">
                  <c:v>5.2324999999999999E-9</c:v>
                </c:pt>
                <c:pt idx="6888">
                  <c:v>5.245E-9</c:v>
                </c:pt>
                <c:pt idx="6889">
                  <c:v>5.2575000000000001E-9</c:v>
                </c:pt>
                <c:pt idx="6890">
                  <c:v>5.2700000000000002E-9</c:v>
                </c:pt>
                <c:pt idx="6891">
                  <c:v>5.2825000000000003E-9</c:v>
                </c:pt>
                <c:pt idx="6892">
                  <c:v>5.2949999999999996E-9</c:v>
                </c:pt>
                <c:pt idx="6893">
                  <c:v>5.3074999999999997E-9</c:v>
                </c:pt>
                <c:pt idx="6894">
                  <c:v>5.3199999999999998E-9</c:v>
                </c:pt>
                <c:pt idx="6895">
                  <c:v>5.3324999999999999E-9</c:v>
                </c:pt>
                <c:pt idx="6896">
                  <c:v>5.3450000000000001E-9</c:v>
                </c:pt>
                <c:pt idx="6897">
                  <c:v>5.3575000000000002E-9</c:v>
                </c:pt>
                <c:pt idx="6898">
                  <c:v>5.3700000000000003E-9</c:v>
                </c:pt>
                <c:pt idx="6899">
                  <c:v>5.3825000000000004E-9</c:v>
                </c:pt>
                <c:pt idx="6900">
                  <c:v>5.3949999999999997E-9</c:v>
                </c:pt>
                <c:pt idx="6901">
                  <c:v>5.4074999999999998E-9</c:v>
                </c:pt>
                <c:pt idx="6902">
                  <c:v>5.4199999999999999E-9</c:v>
                </c:pt>
                <c:pt idx="6903">
                  <c:v>5.4325E-9</c:v>
                </c:pt>
                <c:pt idx="6904">
                  <c:v>5.4450000000000001E-9</c:v>
                </c:pt>
                <c:pt idx="6905">
                  <c:v>5.4575000000000002E-9</c:v>
                </c:pt>
                <c:pt idx="6906">
                  <c:v>5.4700000000000003E-9</c:v>
                </c:pt>
                <c:pt idx="6907">
                  <c:v>5.4824999999999996E-9</c:v>
                </c:pt>
                <c:pt idx="6908">
                  <c:v>5.4949999999999997E-9</c:v>
                </c:pt>
                <c:pt idx="6909">
                  <c:v>5.5074999999999999E-9</c:v>
                </c:pt>
                <c:pt idx="6910">
                  <c:v>5.52E-9</c:v>
                </c:pt>
                <c:pt idx="6911">
                  <c:v>5.5325000000000001E-9</c:v>
                </c:pt>
                <c:pt idx="6912">
                  <c:v>5.5450000000000002E-9</c:v>
                </c:pt>
                <c:pt idx="6913">
                  <c:v>5.5575000000000003E-9</c:v>
                </c:pt>
                <c:pt idx="6914">
                  <c:v>5.5700000000000004E-9</c:v>
                </c:pt>
                <c:pt idx="6915">
                  <c:v>5.5824999999999997E-9</c:v>
                </c:pt>
                <c:pt idx="6916">
                  <c:v>5.5949999999999998E-9</c:v>
                </c:pt>
                <c:pt idx="6917">
                  <c:v>5.6074999999999999E-9</c:v>
                </c:pt>
                <c:pt idx="6918">
                  <c:v>5.62E-9</c:v>
                </c:pt>
                <c:pt idx="6919">
                  <c:v>5.6325000000000001E-9</c:v>
                </c:pt>
                <c:pt idx="6920">
                  <c:v>5.6450000000000003E-9</c:v>
                </c:pt>
                <c:pt idx="6921">
                  <c:v>5.6575000000000004E-9</c:v>
                </c:pt>
                <c:pt idx="6922">
                  <c:v>5.6699999999999997E-9</c:v>
                </c:pt>
                <c:pt idx="6923">
                  <c:v>5.6824999999999998E-9</c:v>
                </c:pt>
                <c:pt idx="6924">
                  <c:v>5.6949999999999999E-9</c:v>
                </c:pt>
                <c:pt idx="6925">
                  <c:v>5.7075E-9</c:v>
                </c:pt>
                <c:pt idx="6926">
                  <c:v>5.7200000000000001E-9</c:v>
                </c:pt>
                <c:pt idx="6927">
                  <c:v>5.7325000000000002E-9</c:v>
                </c:pt>
                <c:pt idx="6928">
                  <c:v>5.7450000000000003E-9</c:v>
                </c:pt>
                <c:pt idx="6929">
                  <c:v>5.7574999999999996E-9</c:v>
                </c:pt>
                <c:pt idx="6930">
                  <c:v>5.7699999999999997E-9</c:v>
                </c:pt>
                <c:pt idx="6931">
                  <c:v>5.7824999999999998E-9</c:v>
                </c:pt>
                <c:pt idx="6932">
                  <c:v>5.7949999999999999E-9</c:v>
                </c:pt>
                <c:pt idx="6933">
                  <c:v>5.8075000000000001E-9</c:v>
                </c:pt>
                <c:pt idx="6934">
                  <c:v>5.8200000000000002E-9</c:v>
                </c:pt>
                <c:pt idx="6935">
                  <c:v>5.8325000000000003E-9</c:v>
                </c:pt>
                <c:pt idx="6936">
                  <c:v>5.8450000000000004E-9</c:v>
                </c:pt>
                <c:pt idx="6937">
                  <c:v>5.8574999999999997E-9</c:v>
                </c:pt>
                <c:pt idx="6938">
                  <c:v>5.8699999999999998E-9</c:v>
                </c:pt>
                <c:pt idx="6939">
                  <c:v>5.8824999999999999E-9</c:v>
                </c:pt>
                <c:pt idx="6940">
                  <c:v>5.895E-9</c:v>
                </c:pt>
                <c:pt idx="6941">
                  <c:v>5.9075000000000001E-9</c:v>
                </c:pt>
                <c:pt idx="6942">
                  <c:v>5.9200000000000002E-9</c:v>
                </c:pt>
                <c:pt idx="6943">
                  <c:v>5.9325000000000003E-9</c:v>
                </c:pt>
                <c:pt idx="6944">
                  <c:v>5.9449999999999996E-9</c:v>
                </c:pt>
                <c:pt idx="6945">
                  <c:v>5.9574999999999997E-9</c:v>
                </c:pt>
                <c:pt idx="6946">
                  <c:v>5.9699999999999999E-9</c:v>
                </c:pt>
                <c:pt idx="6947">
                  <c:v>5.9825E-9</c:v>
                </c:pt>
                <c:pt idx="6948">
                  <c:v>5.9950000000000001E-9</c:v>
                </c:pt>
                <c:pt idx="6949">
                  <c:v>6.0075000000000002E-9</c:v>
                </c:pt>
                <c:pt idx="6950">
                  <c:v>6.0200000000000003E-9</c:v>
                </c:pt>
                <c:pt idx="6951">
                  <c:v>6.0324999999999996E-9</c:v>
                </c:pt>
                <c:pt idx="6952">
                  <c:v>6.0449999999999997E-9</c:v>
                </c:pt>
                <c:pt idx="6953">
                  <c:v>6.0574999999999998E-9</c:v>
                </c:pt>
                <c:pt idx="6954">
                  <c:v>6.0699999999999999E-9</c:v>
                </c:pt>
                <c:pt idx="6955">
                  <c:v>6.0825E-9</c:v>
                </c:pt>
                <c:pt idx="6956">
                  <c:v>6.0950000000000001E-9</c:v>
                </c:pt>
                <c:pt idx="6957">
                  <c:v>6.1075000000000003E-9</c:v>
                </c:pt>
                <c:pt idx="6958">
                  <c:v>6.1200000000000004E-9</c:v>
                </c:pt>
                <c:pt idx="6959">
                  <c:v>6.1324999999999997E-9</c:v>
                </c:pt>
                <c:pt idx="6960">
                  <c:v>6.1449999999999998E-9</c:v>
                </c:pt>
                <c:pt idx="6961">
                  <c:v>6.1574999999999999E-9</c:v>
                </c:pt>
                <c:pt idx="6962">
                  <c:v>6.17E-9</c:v>
                </c:pt>
                <c:pt idx="6963">
                  <c:v>6.1825000000000001E-9</c:v>
                </c:pt>
                <c:pt idx="6964">
                  <c:v>6.1950000000000002E-9</c:v>
                </c:pt>
                <c:pt idx="6965">
                  <c:v>6.2075000000000003E-9</c:v>
                </c:pt>
                <c:pt idx="6966">
                  <c:v>6.2199999999999996E-9</c:v>
                </c:pt>
                <c:pt idx="6967">
                  <c:v>6.2324999999999997E-9</c:v>
                </c:pt>
                <c:pt idx="6968">
                  <c:v>6.2449999999999998E-9</c:v>
                </c:pt>
                <c:pt idx="6969">
                  <c:v>6.2574999999999999E-9</c:v>
                </c:pt>
                <c:pt idx="6970">
                  <c:v>6.2700000000000001E-9</c:v>
                </c:pt>
                <c:pt idx="6971">
                  <c:v>6.2825000000000002E-9</c:v>
                </c:pt>
                <c:pt idx="6972">
                  <c:v>6.2950000000000003E-9</c:v>
                </c:pt>
                <c:pt idx="6973">
                  <c:v>6.3075000000000004E-9</c:v>
                </c:pt>
                <c:pt idx="6974">
                  <c:v>6.3199999999999997E-9</c:v>
                </c:pt>
                <c:pt idx="6975">
                  <c:v>6.3324999999999998E-9</c:v>
                </c:pt>
                <c:pt idx="6976">
                  <c:v>6.3449999999999999E-9</c:v>
                </c:pt>
                <c:pt idx="6977">
                  <c:v>6.3575E-9</c:v>
                </c:pt>
                <c:pt idx="6978">
                  <c:v>6.3700000000000001E-9</c:v>
                </c:pt>
                <c:pt idx="6979">
                  <c:v>6.3825000000000002E-9</c:v>
                </c:pt>
                <c:pt idx="6980">
                  <c:v>6.3950000000000004E-9</c:v>
                </c:pt>
                <c:pt idx="6981">
                  <c:v>6.4074999999999996E-9</c:v>
                </c:pt>
                <c:pt idx="6982">
                  <c:v>6.4199999999999998E-9</c:v>
                </c:pt>
                <c:pt idx="6983">
                  <c:v>6.4324999999999999E-9</c:v>
                </c:pt>
                <c:pt idx="6984">
                  <c:v>6.445E-9</c:v>
                </c:pt>
                <c:pt idx="6985">
                  <c:v>6.4575000000000001E-9</c:v>
                </c:pt>
                <c:pt idx="6986">
                  <c:v>6.4700000000000002E-9</c:v>
                </c:pt>
                <c:pt idx="6987">
                  <c:v>6.4825000000000003E-9</c:v>
                </c:pt>
                <c:pt idx="6988">
                  <c:v>6.4949999999999996E-9</c:v>
                </c:pt>
                <c:pt idx="6989">
                  <c:v>6.5074999999999997E-9</c:v>
                </c:pt>
                <c:pt idx="6990">
                  <c:v>6.5199999999999998E-9</c:v>
                </c:pt>
                <c:pt idx="6991">
                  <c:v>6.5324999999999999E-9</c:v>
                </c:pt>
                <c:pt idx="6992">
                  <c:v>6.545E-9</c:v>
                </c:pt>
                <c:pt idx="6993">
                  <c:v>6.5575000000000002E-9</c:v>
                </c:pt>
                <c:pt idx="6994">
                  <c:v>6.5700000000000003E-9</c:v>
                </c:pt>
                <c:pt idx="6995">
                  <c:v>6.5825000000000004E-9</c:v>
                </c:pt>
                <c:pt idx="6996">
                  <c:v>6.5949999999999997E-9</c:v>
                </c:pt>
                <c:pt idx="6997">
                  <c:v>6.6074999999999998E-9</c:v>
                </c:pt>
                <c:pt idx="6998">
                  <c:v>6.6199999999999999E-9</c:v>
                </c:pt>
                <c:pt idx="6999">
                  <c:v>6.6325E-9</c:v>
                </c:pt>
                <c:pt idx="7000">
                  <c:v>6.6450000000000001E-9</c:v>
                </c:pt>
                <c:pt idx="7001">
                  <c:v>6.6575000000000002E-9</c:v>
                </c:pt>
                <c:pt idx="7002">
                  <c:v>6.6700000000000003E-9</c:v>
                </c:pt>
                <c:pt idx="7003">
                  <c:v>6.6824999999999996E-9</c:v>
                </c:pt>
                <c:pt idx="7004">
                  <c:v>6.6949999999999997E-9</c:v>
                </c:pt>
                <c:pt idx="7005">
                  <c:v>6.7074999999999998E-9</c:v>
                </c:pt>
                <c:pt idx="7006">
                  <c:v>6.72E-9</c:v>
                </c:pt>
                <c:pt idx="7007">
                  <c:v>6.7325000000000001E-9</c:v>
                </c:pt>
                <c:pt idx="7008">
                  <c:v>6.7450000000000002E-9</c:v>
                </c:pt>
                <c:pt idx="7009">
                  <c:v>6.7575000000000003E-9</c:v>
                </c:pt>
                <c:pt idx="7010">
                  <c:v>6.7700000000000004E-9</c:v>
                </c:pt>
                <c:pt idx="7011">
                  <c:v>6.7824999999999997E-9</c:v>
                </c:pt>
                <c:pt idx="7012">
                  <c:v>6.7949999999999998E-9</c:v>
                </c:pt>
                <c:pt idx="7013">
                  <c:v>6.8074999999999999E-9</c:v>
                </c:pt>
                <c:pt idx="7014">
                  <c:v>6.82E-9</c:v>
                </c:pt>
                <c:pt idx="7015">
                  <c:v>6.8325000000000001E-9</c:v>
                </c:pt>
                <c:pt idx="7016">
                  <c:v>6.8450000000000002E-9</c:v>
                </c:pt>
                <c:pt idx="7017">
                  <c:v>6.8575000000000004E-9</c:v>
                </c:pt>
                <c:pt idx="7018">
                  <c:v>6.8699999999999996E-9</c:v>
                </c:pt>
                <c:pt idx="7019">
                  <c:v>6.8824999999999998E-9</c:v>
                </c:pt>
                <c:pt idx="7020">
                  <c:v>6.8949999999999999E-9</c:v>
                </c:pt>
                <c:pt idx="7021">
                  <c:v>6.9075E-9</c:v>
                </c:pt>
                <c:pt idx="7022">
                  <c:v>6.9200000000000001E-9</c:v>
                </c:pt>
                <c:pt idx="7023">
                  <c:v>6.9325000000000002E-9</c:v>
                </c:pt>
                <c:pt idx="7024">
                  <c:v>6.9450000000000003E-9</c:v>
                </c:pt>
                <c:pt idx="7025">
                  <c:v>6.9574999999999996E-9</c:v>
                </c:pt>
                <c:pt idx="7026">
                  <c:v>6.9699999999999997E-9</c:v>
                </c:pt>
                <c:pt idx="7027">
                  <c:v>6.9824999999999998E-9</c:v>
                </c:pt>
                <c:pt idx="7028">
                  <c:v>6.9949999999999999E-9</c:v>
                </c:pt>
                <c:pt idx="7029">
                  <c:v>7.0075E-9</c:v>
                </c:pt>
                <c:pt idx="7030">
                  <c:v>7.0200000000000002E-9</c:v>
                </c:pt>
                <c:pt idx="7031">
                  <c:v>7.0325000000000003E-9</c:v>
                </c:pt>
                <c:pt idx="7032">
                  <c:v>7.0450000000000004E-9</c:v>
                </c:pt>
                <c:pt idx="7033">
                  <c:v>7.0574999999999997E-9</c:v>
                </c:pt>
                <c:pt idx="7034">
                  <c:v>7.0699999999999998E-9</c:v>
                </c:pt>
                <c:pt idx="7035">
                  <c:v>7.0824999999999999E-9</c:v>
                </c:pt>
                <c:pt idx="7036">
                  <c:v>7.095E-9</c:v>
                </c:pt>
                <c:pt idx="7037">
                  <c:v>7.1075000000000001E-9</c:v>
                </c:pt>
                <c:pt idx="7038">
                  <c:v>7.1200000000000002E-9</c:v>
                </c:pt>
                <c:pt idx="7039">
                  <c:v>7.1325000000000003E-9</c:v>
                </c:pt>
                <c:pt idx="7040">
                  <c:v>7.1449999999999996E-9</c:v>
                </c:pt>
                <c:pt idx="7041">
                  <c:v>7.1574999999999997E-9</c:v>
                </c:pt>
                <c:pt idx="7042">
                  <c:v>7.1699999999999998E-9</c:v>
                </c:pt>
                <c:pt idx="7043">
                  <c:v>7.1825E-9</c:v>
                </c:pt>
                <c:pt idx="7044">
                  <c:v>7.1950000000000001E-9</c:v>
                </c:pt>
                <c:pt idx="7045">
                  <c:v>7.2075000000000002E-9</c:v>
                </c:pt>
                <c:pt idx="7046">
                  <c:v>7.2200000000000003E-9</c:v>
                </c:pt>
                <c:pt idx="7047">
                  <c:v>7.2325000000000004E-9</c:v>
                </c:pt>
                <c:pt idx="7048">
                  <c:v>7.2449999999999997E-9</c:v>
                </c:pt>
                <c:pt idx="7049">
                  <c:v>7.2574999999999998E-9</c:v>
                </c:pt>
                <c:pt idx="7050">
                  <c:v>7.2699999999999999E-9</c:v>
                </c:pt>
                <c:pt idx="7051">
                  <c:v>7.2825E-9</c:v>
                </c:pt>
                <c:pt idx="7052">
                  <c:v>7.2950000000000001E-9</c:v>
                </c:pt>
                <c:pt idx="7053">
                  <c:v>7.3075000000000003E-9</c:v>
                </c:pt>
                <c:pt idx="7054">
                  <c:v>7.3200000000000004E-9</c:v>
                </c:pt>
                <c:pt idx="7055">
                  <c:v>7.3324999999999996E-9</c:v>
                </c:pt>
                <c:pt idx="7056">
                  <c:v>7.3449999999999998E-9</c:v>
                </c:pt>
                <c:pt idx="7057">
                  <c:v>7.3574999999999999E-9</c:v>
                </c:pt>
                <c:pt idx="7058">
                  <c:v>7.37E-9</c:v>
                </c:pt>
                <c:pt idx="7059">
                  <c:v>7.3825000000000001E-9</c:v>
                </c:pt>
                <c:pt idx="7060">
                  <c:v>7.3950000000000002E-9</c:v>
                </c:pt>
                <c:pt idx="7061">
                  <c:v>7.4075000000000003E-9</c:v>
                </c:pt>
                <c:pt idx="7062">
                  <c:v>7.4199999999999996E-9</c:v>
                </c:pt>
                <c:pt idx="7063">
                  <c:v>7.4324999999999997E-9</c:v>
                </c:pt>
                <c:pt idx="7064">
                  <c:v>7.4449999999999998E-9</c:v>
                </c:pt>
                <c:pt idx="7065">
                  <c:v>7.4575000000000008E-9</c:v>
                </c:pt>
                <c:pt idx="7066">
                  <c:v>7.4700000000000001E-9</c:v>
                </c:pt>
                <c:pt idx="7067">
                  <c:v>7.4824999999999993E-9</c:v>
                </c:pt>
                <c:pt idx="7068">
                  <c:v>7.4950000000000003E-9</c:v>
                </c:pt>
                <c:pt idx="7069">
                  <c:v>7.5074999999999996E-9</c:v>
                </c:pt>
                <c:pt idx="7070">
                  <c:v>7.5200000000000005E-9</c:v>
                </c:pt>
                <c:pt idx="7071">
                  <c:v>7.5324999999999998E-9</c:v>
                </c:pt>
                <c:pt idx="7072">
                  <c:v>7.5450000000000007E-9</c:v>
                </c:pt>
                <c:pt idx="7073">
                  <c:v>7.5575E-9</c:v>
                </c:pt>
                <c:pt idx="7074">
                  <c:v>7.5699999999999993E-9</c:v>
                </c:pt>
                <c:pt idx="7075">
                  <c:v>7.5825000000000002E-9</c:v>
                </c:pt>
                <c:pt idx="7076">
                  <c:v>7.5949999999999995E-9</c:v>
                </c:pt>
                <c:pt idx="7077">
                  <c:v>7.6075000000000005E-9</c:v>
                </c:pt>
                <c:pt idx="7078">
                  <c:v>7.6199999999999997E-9</c:v>
                </c:pt>
                <c:pt idx="7079">
                  <c:v>7.6325000000000007E-9</c:v>
                </c:pt>
                <c:pt idx="7080">
                  <c:v>7.645E-9</c:v>
                </c:pt>
                <c:pt idx="7081">
                  <c:v>7.6574999999999993E-9</c:v>
                </c:pt>
                <c:pt idx="7082">
                  <c:v>7.6700000000000002E-9</c:v>
                </c:pt>
                <c:pt idx="7083">
                  <c:v>7.6824999999999995E-9</c:v>
                </c:pt>
                <c:pt idx="7084">
                  <c:v>7.6950000000000004E-9</c:v>
                </c:pt>
                <c:pt idx="7085">
                  <c:v>7.7074999999999997E-9</c:v>
                </c:pt>
                <c:pt idx="7086">
                  <c:v>7.7200000000000006E-9</c:v>
                </c:pt>
                <c:pt idx="7087">
                  <c:v>7.7324999999999999E-9</c:v>
                </c:pt>
                <c:pt idx="7088">
                  <c:v>7.7449999999999992E-9</c:v>
                </c:pt>
                <c:pt idx="7089">
                  <c:v>7.7575000000000001E-9</c:v>
                </c:pt>
                <c:pt idx="7090">
                  <c:v>7.7699999999999994E-9</c:v>
                </c:pt>
                <c:pt idx="7091">
                  <c:v>7.7825000000000004E-9</c:v>
                </c:pt>
                <c:pt idx="7092">
                  <c:v>7.7949999999999997E-9</c:v>
                </c:pt>
                <c:pt idx="7093">
                  <c:v>7.8075000000000006E-9</c:v>
                </c:pt>
                <c:pt idx="7094">
                  <c:v>7.8199999999999999E-9</c:v>
                </c:pt>
                <c:pt idx="7095">
                  <c:v>7.8325000000000008E-9</c:v>
                </c:pt>
                <c:pt idx="7096">
                  <c:v>7.8450000000000001E-9</c:v>
                </c:pt>
                <c:pt idx="7097">
                  <c:v>7.8574999999999994E-9</c:v>
                </c:pt>
                <c:pt idx="7098">
                  <c:v>7.8700000000000003E-9</c:v>
                </c:pt>
                <c:pt idx="7099">
                  <c:v>7.8824999999999996E-9</c:v>
                </c:pt>
                <c:pt idx="7100">
                  <c:v>7.8950000000000006E-9</c:v>
                </c:pt>
                <c:pt idx="7101">
                  <c:v>7.9074999999999998E-9</c:v>
                </c:pt>
                <c:pt idx="7102">
                  <c:v>7.9200000000000008E-9</c:v>
                </c:pt>
                <c:pt idx="7103">
                  <c:v>7.9325000000000001E-9</c:v>
                </c:pt>
                <c:pt idx="7104">
                  <c:v>7.9449999999999993E-9</c:v>
                </c:pt>
                <c:pt idx="7105">
                  <c:v>7.9575000000000003E-9</c:v>
                </c:pt>
                <c:pt idx="7106">
                  <c:v>7.9699999999999996E-9</c:v>
                </c:pt>
                <c:pt idx="7107">
                  <c:v>7.9825000000000005E-9</c:v>
                </c:pt>
                <c:pt idx="7108">
                  <c:v>7.9949999999999998E-9</c:v>
                </c:pt>
                <c:pt idx="7109">
                  <c:v>8.0075000000000007E-9</c:v>
                </c:pt>
                <c:pt idx="7110">
                  <c:v>8.02E-9</c:v>
                </c:pt>
                <c:pt idx="7111">
                  <c:v>8.0324999999999993E-9</c:v>
                </c:pt>
                <c:pt idx="7112">
                  <c:v>8.0450000000000002E-9</c:v>
                </c:pt>
                <c:pt idx="7113">
                  <c:v>8.0574999999999995E-9</c:v>
                </c:pt>
                <c:pt idx="7114">
                  <c:v>8.0700000000000005E-9</c:v>
                </c:pt>
                <c:pt idx="7115">
                  <c:v>8.0824999999999997E-9</c:v>
                </c:pt>
                <c:pt idx="7116">
                  <c:v>8.0950000000000007E-9</c:v>
                </c:pt>
                <c:pt idx="7117">
                  <c:v>8.1075E-9</c:v>
                </c:pt>
                <c:pt idx="7118">
                  <c:v>8.1199999999999993E-9</c:v>
                </c:pt>
                <c:pt idx="7119">
                  <c:v>8.1325000000000002E-9</c:v>
                </c:pt>
                <c:pt idx="7120">
                  <c:v>8.1449999999999995E-9</c:v>
                </c:pt>
                <c:pt idx="7121">
                  <c:v>8.1575000000000004E-9</c:v>
                </c:pt>
                <c:pt idx="7122">
                  <c:v>8.1699999999999997E-9</c:v>
                </c:pt>
                <c:pt idx="7123">
                  <c:v>8.1825000000000006E-9</c:v>
                </c:pt>
                <c:pt idx="7124">
                  <c:v>8.1949999999999999E-9</c:v>
                </c:pt>
                <c:pt idx="7125">
                  <c:v>8.2074999999999992E-9</c:v>
                </c:pt>
                <c:pt idx="7126">
                  <c:v>8.2200000000000002E-9</c:v>
                </c:pt>
                <c:pt idx="7127">
                  <c:v>8.2324999999999994E-9</c:v>
                </c:pt>
                <c:pt idx="7128">
                  <c:v>8.2450000000000004E-9</c:v>
                </c:pt>
                <c:pt idx="7129">
                  <c:v>8.2574999999999997E-9</c:v>
                </c:pt>
                <c:pt idx="7130">
                  <c:v>8.2700000000000006E-9</c:v>
                </c:pt>
                <c:pt idx="7131">
                  <c:v>8.2824999999999999E-9</c:v>
                </c:pt>
                <c:pt idx="7132">
                  <c:v>8.2950000000000008E-9</c:v>
                </c:pt>
                <c:pt idx="7133">
                  <c:v>8.3075000000000001E-9</c:v>
                </c:pt>
                <c:pt idx="7134">
                  <c:v>8.3199999999999994E-9</c:v>
                </c:pt>
                <c:pt idx="7135">
                  <c:v>8.3325000000000003E-9</c:v>
                </c:pt>
                <c:pt idx="7136">
                  <c:v>8.3449999999999996E-9</c:v>
                </c:pt>
                <c:pt idx="7137">
                  <c:v>8.3575000000000006E-9</c:v>
                </c:pt>
                <c:pt idx="7138">
                  <c:v>8.3699999999999998E-9</c:v>
                </c:pt>
                <c:pt idx="7139">
                  <c:v>8.3825000000000008E-9</c:v>
                </c:pt>
                <c:pt idx="7140">
                  <c:v>8.3950000000000001E-9</c:v>
                </c:pt>
                <c:pt idx="7141">
                  <c:v>8.4074999999999993E-9</c:v>
                </c:pt>
                <c:pt idx="7142">
                  <c:v>8.4200000000000003E-9</c:v>
                </c:pt>
                <c:pt idx="7143">
                  <c:v>8.4324999999999996E-9</c:v>
                </c:pt>
                <c:pt idx="7144">
                  <c:v>8.4450000000000005E-9</c:v>
                </c:pt>
                <c:pt idx="7145">
                  <c:v>8.4574999999999998E-9</c:v>
                </c:pt>
                <c:pt idx="7146">
                  <c:v>8.4700000000000007E-9</c:v>
                </c:pt>
                <c:pt idx="7147">
                  <c:v>8.4825E-9</c:v>
                </c:pt>
                <c:pt idx="7148">
                  <c:v>8.4949999999999993E-9</c:v>
                </c:pt>
                <c:pt idx="7149">
                  <c:v>8.5075000000000002E-9</c:v>
                </c:pt>
                <c:pt idx="7150">
                  <c:v>8.5199999999999995E-9</c:v>
                </c:pt>
                <c:pt idx="7151">
                  <c:v>8.5325000000000005E-9</c:v>
                </c:pt>
                <c:pt idx="7152">
                  <c:v>8.5449999999999998E-9</c:v>
                </c:pt>
                <c:pt idx="7153">
                  <c:v>8.5575000000000007E-9</c:v>
                </c:pt>
                <c:pt idx="7154">
                  <c:v>8.57E-9</c:v>
                </c:pt>
                <c:pt idx="7155">
                  <c:v>8.5824999999999993E-9</c:v>
                </c:pt>
                <c:pt idx="7156">
                  <c:v>8.5950000000000002E-9</c:v>
                </c:pt>
                <c:pt idx="7157">
                  <c:v>8.6074999999999995E-9</c:v>
                </c:pt>
                <c:pt idx="7158">
                  <c:v>8.6200000000000004E-9</c:v>
                </c:pt>
                <c:pt idx="7159">
                  <c:v>8.6324999999999997E-9</c:v>
                </c:pt>
                <c:pt idx="7160">
                  <c:v>8.6450000000000006E-9</c:v>
                </c:pt>
                <c:pt idx="7161">
                  <c:v>8.6574999999999999E-9</c:v>
                </c:pt>
                <c:pt idx="7162">
                  <c:v>8.6699999999999992E-9</c:v>
                </c:pt>
                <c:pt idx="7163">
                  <c:v>8.6825000000000002E-9</c:v>
                </c:pt>
                <c:pt idx="7164">
                  <c:v>8.6949999999999994E-9</c:v>
                </c:pt>
                <c:pt idx="7165">
                  <c:v>8.7075000000000004E-9</c:v>
                </c:pt>
                <c:pt idx="7166">
                  <c:v>8.7199999999999997E-9</c:v>
                </c:pt>
                <c:pt idx="7167">
                  <c:v>8.7325000000000006E-9</c:v>
                </c:pt>
                <c:pt idx="7168">
                  <c:v>8.7449999999999999E-9</c:v>
                </c:pt>
                <c:pt idx="7169">
                  <c:v>8.7574999999999992E-9</c:v>
                </c:pt>
                <c:pt idx="7170">
                  <c:v>8.7700000000000001E-9</c:v>
                </c:pt>
                <c:pt idx="7171">
                  <c:v>8.7824999999999994E-9</c:v>
                </c:pt>
                <c:pt idx="7172">
                  <c:v>8.7950000000000003E-9</c:v>
                </c:pt>
                <c:pt idx="7173">
                  <c:v>8.8074999999999996E-9</c:v>
                </c:pt>
                <c:pt idx="7174">
                  <c:v>8.8200000000000006E-9</c:v>
                </c:pt>
                <c:pt idx="7175">
                  <c:v>8.8324999999999998E-9</c:v>
                </c:pt>
                <c:pt idx="7176">
                  <c:v>8.8450000000000008E-9</c:v>
                </c:pt>
                <c:pt idx="7177">
                  <c:v>8.8575000000000001E-9</c:v>
                </c:pt>
                <c:pt idx="7178">
                  <c:v>8.8699999999999994E-9</c:v>
                </c:pt>
                <c:pt idx="7179">
                  <c:v>8.8825000000000003E-9</c:v>
                </c:pt>
                <c:pt idx="7180">
                  <c:v>8.8949999999999996E-9</c:v>
                </c:pt>
                <c:pt idx="7181">
                  <c:v>8.9075000000000005E-9</c:v>
                </c:pt>
                <c:pt idx="7182">
                  <c:v>8.9199999999999998E-9</c:v>
                </c:pt>
                <c:pt idx="7183">
                  <c:v>8.9325000000000007E-9</c:v>
                </c:pt>
                <c:pt idx="7184">
                  <c:v>8.945E-9</c:v>
                </c:pt>
                <c:pt idx="7185">
                  <c:v>8.9574999999999993E-9</c:v>
                </c:pt>
                <c:pt idx="7186">
                  <c:v>8.9700000000000003E-9</c:v>
                </c:pt>
                <c:pt idx="7187">
                  <c:v>8.9824999999999995E-9</c:v>
                </c:pt>
                <c:pt idx="7188">
                  <c:v>8.9950000000000005E-9</c:v>
                </c:pt>
                <c:pt idx="7189">
                  <c:v>9.0074999999999998E-9</c:v>
                </c:pt>
                <c:pt idx="7190">
                  <c:v>9.0200000000000007E-9</c:v>
                </c:pt>
                <c:pt idx="7191">
                  <c:v>9.0325E-9</c:v>
                </c:pt>
                <c:pt idx="7192">
                  <c:v>9.0449999999999993E-9</c:v>
                </c:pt>
                <c:pt idx="7193">
                  <c:v>9.0575000000000002E-9</c:v>
                </c:pt>
                <c:pt idx="7194">
                  <c:v>9.0699999999999995E-9</c:v>
                </c:pt>
                <c:pt idx="7195">
                  <c:v>9.0825000000000004E-9</c:v>
                </c:pt>
                <c:pt idx="7196">
                  <c:v>9.0949999999999997E-9</c:v>
                </c:pt>
                <c:pt idx="7197">
                  <c:v>9.1075000000000007E-9</c:v>
                </c:pt>
                <c:pt idx="7198">
                  <c:v>9.1199999999999999E-9</c:v>
                </c:pt>
                <c:pt idx="7199">
                  <c:v>9.1324999999999992E-9</c:v>
                </c:pt>
                <c:pt idx="7200">
                  <c:v>9.1450000000000002E-9</c:v>
                </c:pt>
                <c:pt idx="7201">
                  <c:v>9.1574999999999994E-9</c:v>
                </c:pt>
                <c:pt idx="7202">
                  <c:v>9.1700000000000004E-9</c:v>
                </c:pt>
                <c:pt idx="7203">
                  <c:v>9.1824999999999997E-9</c:v>
                </c:pt>
                <c:pt idx="7204">
                  <c:v>9.1950000000000006E-9</c:v>
                </c:pt>
                <c:pt idx="7205">
                  <c:v>9.2074999999999999E-9</c:v>
                </c:pt>
                <c:pt idx="7206">
                  <c:v>9.2199999999999992E-9</c:v>
                </c:pt>
                <c:pt idx="7207">
                  <c:v>9.2325000000000001E-9</c:v>
                </c:pt>
                <c:pt idx="7208">
                  <c:v>9.2449999999999994E-9</c:v>
                </c:pt>
                <c:pt idx="7209">
                  <c:v>9.2575000000000003E-9</c:v>
                </c:pt>
                <c:pt idx="7210">
                  <c:v>9.2699999999999996E-9</c:v>
                </c:pt>
                <c:pt idx="7211">
                  <c:v>9.2825000000000006E-9</c:v>
                </c:pt>
                <c:pt idx="7212">
                  <c:v>9.2949999999999999E-9</c:v>
                </c:pt>
                <c:pt idx="7213">
                  <c:v>9.3075000000000008E-9</c:v>
                </c:pt>
                <c:pt idx="7214">
                  <c:v>9.3200000000000001E-9</c:v>
                </c:pt>
                <c:pt idx="7215">
                  <c:v>9.3324999999999994E-9</c:v>
                </c:pt>
                <c:pt idx="7216">
                  <c:v>9.3450000000000003E-9</c:v>
                </c:pt>
                <c:pt idx="7217">
                  <c:v>9.3574999999999996E-9</c:v>
                </c:pt>
                <c:pt idx="7218">
                  <c:v>9.3700000000000005E-9</c:v>
                </c:pt>
                <c:pt idx="7219">
                  <c:v>9.3824999999999998E-9</c:v>
                </c:pt>
                <c:pt idx="7220">
                  <c:v>9.3950000000000007E-9</c:v>
                </c:pt>
                <c:pt idx="7221">
                  <c:v>9.4075E-9</c:v>
                </c:pt>
                <c:pt idx="7222">
                  <c:v>9.4199999999999993E-9</c:v>
                </c:pt>
                <c:pt idx="7223">
                  <c:v>9.4325000000000003E-9</c:v>
                </c:pt>
                <c:pt idx="7224">
                  <c:v>9.4449999999999995E-9</c:v>
                </c:pt>
                <c:pt idx="7225">
                  <c:v>9.4575000000000005E-9</c:v>
                </c:pt>
                <c:pt idx="7226">
                  <c:v>9.4699999999999998E-9</c:v>
                </c:pt>
                <c:pt idx="7227">
                  <c:v>9.4825000000000007E-9</c:v>
                </c:pt>
                <c:pt idx="7228">
                  <c:v>9.495E-9</c:v>
                </c:pt>
                <c:pt idx="7229">
                  <c:v>9.5074999999999993E-9</c:v>
                </c:pt>
                <c:pt idx="7230">
                  <c:v>9.5200000000000002E-9</c:v>
                </c:pt>
                <c:pt idx="7231">
                  <c:v>9.5324999999999995E-9</c:v>
                </c:pt>
                <c:pt idx="7232">
                  <c:v>9.5450000000000004E-9</c:v>
                </c:pt>
                <c:pt idx="7233">
                  <c:v>9.5574999999999997E-9</c:v>
                </c:pt>
                <c:pt idx="7234">
                  <c:v>9.5700000000000007E-9</c:v>
                </c:pt>
                <c:pt idx="7235">
                  <c:v>9.5824999999999999E-9</c:v>
                </c:pt>
                <c:pt idx="7236">
                  <c:v>9.5949999999999992E-9</c:v>
                </c:pt>
                <c:pt idx="7237">
                  <c:v>9.6075000000000002E-9</c:v>
                </c:pt>
                <c:pt idx="7238">
                  <c:v>9.6199999999999995E-9</c:v>
                </c:pt>
                <c:pt idx="7239">
                  <c:v>9.6325000000000004E-9</c:v>
                </c:pt>
                <c:pt idx="7240">
                  <c:v>9.6449999999999997E-9</c:v>
                </c:pt>
                <c:pt idx="7241">
                  <c:v>9.6575000000000006E-9</c:v>
                </c:pt>
                <c:pt idx="7242">
                  <c:v>9.6699999999999999E-9</c:v>
                </c:pt>
                <c:pt idx="7243">
                  <c:v>9.6824999999999992E-9</c:v>
                </c:pt>
                <c:pt idx="7244">
                  <c:v>9.6950000000000001E-9</c:v>
                </c:pt>
                <c:pt idx="7245">
                  <c:v>9.7074999999999994E-9</c:v>
                </c:pt>
                <c:pt idx="7246">
                  <c:v>9.7200000000000003E-9</c:v>
                </c:pt>
                <c:pt idx="7247">
                  <c:v>9.7324999999999996E-9</c:v>
                </c:pt>
                <c:pt idx="7248">
                  <c:v>9.7450000000000006E-9</c:v>
                </c:pt>
                <c:pt idx="7249">
                  <c:v>9.7574999999999999E-9</c:v>
                </c:pt>
                <c:pt idx="7250">
                  <c:v>9.7700000000000008E-9</c:v>
                </c:pt>
                <c:pt idx="7251">
                  <c:v>9.7825000000000001E-9</c:v>
                </c:pt>
                <c:pt idx="7252">
                  <c:v>9.7949999999999994E-9</c:v>
                </c:pt>
                <c:pt idx="7253">
                  <c:v>9.8075000000000003E-9</c:v>
                </c:pt>
                <c:pt idx="7254">
                  <c:v>9.8199999999999996E-9</c:v>
                </c:pt>
                <c:pt idx="7255">
                  <c:v>9.8325000000000005E-9</c:v>
                </c:pt>
                <c:pt idx="7256">
                  <c:v>9.8449999999999998E-9</c:v>
                </c:pt>
                <c:pt idx="7257">
                  <c:v>9.8575000000000008E-9</c:v>
                </c:pt>
                <c:pt idx="7258">
                  <c:v>9.87E-9</c:v>
                </c:pt>
                <c:pt idx="7259">
                  <c:v>9.8824999999999993E-9</c:v>
                </c:pt>
                <c:pt idx="7260">
                  <c:v>9.8950000000000003E-9</c:v>
                </c:pt>
                <c:pt idx="7261">
                  <c:v>9.9074999999999995E-9</c:v>
                </c:pt>
                <c:pt idx="7262">
                  <c:v>9.9200000000000005E-9</c:v>
                </c:pt>
                <c:pt idx="7263">
                  <c:v>9.9324999999999998E-9</c:v>
                </c:pt>
                <c:pt idx="7264">
                  <c:v>9.9450000000000007E-9</c:v>
                </c:pt>
                <c:pt idx="7265">
                  <c:v>9.9575E-9</c:v>
                </c:pt>
                <c:pt idx="7266">
                  <c:v>9.9699999999999993E-9</c:v>
                </c:pt>
                <c:pt idx="7267">
                  <c:v>9.9825000000000002E-9</c:v>
                </c:pt>
                <c:pt idx="7268">
                  <c:v>9.9949999999999995E-9</c:v>
                </c:pt>
                <c:pt idx="7269">
                  <c:v>1.00075E-8</c:v>
                </c:pt>
                <c:pt idx="7270">
                  <c:v>1.002E-8</c:v>
                </c:pt>
                <c:pt idx="7271">
                  <c:v>1.0032500000000001E-8</c:v>
                </c:pt>
                <c:pt idx="7272">
                  <c:v>1.0045E-8</c:v>
                </c:pt>
                <c:pt idx="7273">
                  <c:v>1.0057499999999999E-8</c:v>
                </c:pt>
                <c:pt idx="7274">
                  <c:v>1.007E-8</c:v>
                </c:pt>
                <c:pt idx="7275">
                  <c:v>1.0082499999999999E-8</c:v>
                </c:pt>
                <c:pt idx="7276">
                  <c:v>1.0095E-8</c:v>
                </c:pt>
                <c:pt idx="7277">
                  <c:v>1.01075E-8</c:v>
                </c:pt>
                <c:pt idx="7278">
                  <c:v>1.0120000000000001E-8</c:v>
                </c:pt>
                <c:pt idx="7279">
                  <c:v>1.01325E-8</c:v>
                </c:pt>
                <c:pt idx="7280">
                  <c:v>1.0144999999999999E-8</c:v>
                </c:pt>
                <c:pt idx="7281">
                  <c:v>1.01575E-8</c:v>
                </c:pt>
                <c:pt idx="7282">
                  <c:v>1.0169999999999999E-8</c:v>
                </c:pt>
                <c:pt idx="7283">
                  <c:v>1.01825E-8</c:v>
                </c:pt>
                <c:pt idx="7284">
                  <c:v>1.0195E-8</c:v>
                </c:pt>
                <c:pt idx="7285">
                  <c:v>1.0207500000000001E-8</c:v>
                </c:pt>
                <c:pt idx="7286">
                  <c:v>1.022E-8</c:v>
                </c:pt>
                <c:pt idx="7287">
                  <c:v>1.0232500000000001E-8</c:v>
                </c:pt>
                <c:pt idx="7288">
                  <c:v>1.0245E-8</c:v>
                </c:pt>
                <c:pt idx="7289">
                  <c:v>1.0257499999999999E-8</c:v>
                </c:pt>
                <c:pt idx="7290">
                  <c:v>1.027E-8</c:v>
                </c:pt>
                <c:pt idx="7291">
                  <c:v>1.02825E-8</c:v>
                </c:pt>
                <c:pt idx="7292">
                  <c:v>1.0295000000000001E-8</c:v>
                </c:pt>
                <c:pt idx="7293">
                  <c:v>1.03075E-8</c:v>
                </c:pt>
                <c:pt idx="7294">
                  <c:v>1.0320000000000001E-8</c:v>
                </c:pt>
                <c:pt idx="7295">
                  <c:v>1.03325E-8</c:v>
                </c:pt>
                <c:pt idx="7296">
                  <c:v>1.0344999999999999E-8</c:v>
                </c:pt>
                <c:pt idx="7297">
                  <c:v>1.03575E-8</c:v>
                </c:pt>
                <c:pt idx="7298">
                  <c:v>1.037E-8</c:v>
                </c:pt>
                <c:pt idx="7299">
                  <c:v>1.03825E-8</c:v>
                </c:pt>
                <c:pt idx="7300">
                  <c:v>1.0395E-8</c:v>
                </c:pt>
                <c:pt idx="7301">
                  <c:v>1.0407500000000001E-8</c:v>
                </c:pt>
                <c:pt idx="7302">
                  <c:v>1.042E-8</c:v>
                </c:pt>
                <c:pt idx="7303">
                  <c:v>1.0432499999999999E-8</c:v>
                </c:pt>
                <c:pt idx="7304">
                  <c:v>1.0445E-8</c:v>
                </c:pt>
                <c:pt idx="7305">
                  <c:v>1.04575E-8</c:v>
                </c:pt>
                <c:pt idx="7306">
                  <c:v>1.047E-8</c:v>
                </c:pt>
                <c:pt idx="7307">
                  <c:v>1.04825E-8</c:v>
                </c:pt>
                <c:pt idx="7308">
                  <c:v>1.0495000000000001E-8</c:v>
                </c:pt>
                <c:pt idx="7309">
                  <c:v>1.05075E-8</c:v>
                </c:pt>
                <c:pt idx="7310">
                  <c:v>1.0519999999999999E-8</c:v>
                </c:pt>
                <c:pt idx="7311">
                  <c:v>1.05325E-8</c:v>
                </c:pt>
                <c:pt idx="7312">
                  <c:v>1.0544999999999999E-8</c:v>
                </c:pt>
                <c:pt idx="7313">
                  <c:v>1.05575E-8</c:v>
                </c:pt>
                <c:pt idx="7314">
                  <c:v>1.057E-8</c:v>
                </c:pt>
                <c:pt idx="7315">
                  <c:v>1.0582500000000001E-8</c:v>
                </c:pt>
                <c:pt idx="7316">
                  <c:v>1.0595E-8</c:v>
                </c:pt>
                <c:pt idx="7317">
                  <c:v>1.0607499999999999E-8</c:v>
                </c:pt>
                <c:pt idx="7318">
                  <c:v>1.062E-8</c:v>
                </c:pt>
                <c:pt idx="7319">
                  <c:v>1.0632499999999999E-8</c:v>
                </c:pt>
                <c:pt idx="7320">
                  <c:v>1.0645E-8</c:v>
                </c:pt>
                <c:pt idx="7321">
                  <c:v>1.06575E-8</c:v>
                </c:pt>
                <c:pt idx="7322">
                  <c:v>1.0670000000000001E-8</c:v>
                </c:pt>
                <c:pt idx="7323">
                  <c:v>1.06825E-8</c:v>
                </c:pt>
                <c:pt idx="7324">
                  <c:v>1.0695000000000001E-8</c:v>
                </c:pt>
                <c:pt idx="7325">
                  <c:v>1.07075E-8</c:v>
                </c:pt>
                <c:pt idx="7326">
                  <c:v>1.0719999999999999E-8</c:v>
                </c:pt>
                <c:pt idx="7327">
                  <c:v>1.07325E-8</c:v>
                </c:pt>
                <c:pt idx="7328">
                  <c:v>1.0745E-8</c:v>
                </c:pt>
                <c:pt idx="7329">
                  <c:v>1.0757500000000001E-8</c:v>
                </c:pt>
                <c:pt idx="7330">
                  <c:v>1.077E-8</c:v>
                </c:pt>
                <c:pt idx="7331">
                  <c:v>1.0782500000000001E-8</c:v>
                </c:pt>
                <c:pt idx="7332">
                  <c:v>1.0795E-8</c:v>
                </c:pt>
                <c:pt idx="7333">
                  <c:v>1.0807499999999999E-8</c:v>
                </c:pt>
                <c:pt idx="7334">
                  <c:v>1.082E-8</c:v>
                </c:pt>
                <c:pt idx="7335">
                  <c:v>1.08325E-8</c:v>
                </c:pt>
                <c:pt idx="7336">
                  <c:v>1.0845E-8</c:v>
                </c:pt>
                <c:pt idx="7337">
                  <c:v>1.08575E-8</c:v>
                </c:pt>
                <c:pt idx="7338">
                  <c:v>1.0870000000000001E-8</c:v>
                </c:pt>
                <c:pt idx="7339">
                  <c:v>1.08825E-8</c:v>
                </c:pt>
                <c:pt idx="7340">
                  <c:v>1.0894999999999999E-8</c:v>
                </c:pt>
                <c:pt idx="7341">
                  <c:v>1.09075E-8</c:v>
                </c:pt>
                <c:pt idx="7342">
                  <c:v>1.092E-8</c:v>
                </c:pt>
                <c:pt idx="7343">
                  <c:v>1.09325E-8</c:v>
                </c:pt>
                <c:pt idx="7344">
                  <c:v>1.0945E-8</c:v>
                </c:pt>
                <c:pt idx="7345">
                  <c:v>1.0957500000000001E-8</c:v>
                </c:pt>
                <c:pt idx="7346">
                  <c:v>1.097E-8</c:v>
                </c:pt>
                <c:pt idx="7347">
                  <c:v>1.0982499999999999E-8</c:v>
                </c:pt>
                <c:pt idx="7348">
                  <c:v>1.0995E-8</c:v>
                </c:pt>
                <c:pt idx="7349">
                  <c:v>1.1007499999999999E-8</c:v>
                </c:pt>
                <c:pt idx="7350">
                  <c:v>1.102E-8</c:v>
                </c:pt>
                <c:pt idx="7351">
                  <c:v>1.10325E-8</c:v>
                </c:pt>
                <c:pt idx="7352">
                  <c:v>1.1045000000000001E-8</c:v>
                </c:pt>
                <c:pt idx="7353">
                  <c:v>1.10575E-8</c:v>
                </c:pt>
                <c:pt idx="7354">
                  <c:v>1.1069999999999999E-8</c:v>
                </c:pt>
                <c:pt idx="7355">
                  <c:v>1.10825E-8</c:v>
                </c:pt>
                <c:pt idx="7356">
                  <c:v>1.1094999999999999E-8</c:v>
                </c:pt>
                <c:pt idx="7357">
                  <c:v>1.11075E-8</c:v>
                </c:pt>
                <c:pt idx="7358">
                  <c:v>1.112E-8</c:v>
                </c:pt>
                <c:pt idx="7359">
                  <c:v>1.1132500000000001E-8</c:v>
                </c:pt>
                <c:pt idx="7360">
                  <c:v>1.1145E-8</c:v>
                </c:pt>
                <c:pt idx="7361">
                  <c:v>1.1157500000000001E-8</c:v>
                </c:pt>
                <c:pt idx="7362">
                  <c:v>1.117E-8</c:v>
                </c:pt>
                <c:pt idx="7363">
                  <c:v>1.1182499999999999E-8</c:v>
                </c:pt>
                <c:pt idx="7364">
                  <c:v>1.1195E-8</c:v>
                </c:pt>
                <c:pt idx="7365">
                  <c:v>1.12075E-8</c:v>
                </c:pt>
                <c:pt idx="7366">
                  <c:v>1.1220000000000001E-8</c:v>
                </c:pt>
                <c:pt idx="7367">
                  <c:v>1.12325E-8</c:v>
                </c:pt>
                <c:pt idx="7368">
                  <c:v>1.1245000000000001E-8</c:v>
                </c:pt>
                <c:pt idx="7369">
                  <c:v>1.12575E-8</c:v>
                </c:pt>
                <c:pt idx="7370">
                  <c:v>1.1269999999999999E-8</c:v>
                </c:pt>
                <c:pt idx="7371">
                  <c:v>1.12825E-8</c:v>
                </c:pt>
                <c:pt idx="7372">
                  <c:v>1.1295E-8</c:v>
                </c:pt>
                <c:pt idx="7373">
                  <c:v>1.1307500000000001E-8</c:v>
                </c:pt>
                <c:pt idx="7374">
                  <c:v>1.132E-8</c:v>
                </c:pt>
                <c:pt idx="7375">
                  <c:v>1.1332500000000001E-8</c:v>
                </c:pt>
                <c:pt idx="7376">
                  <c:v>1.1345E-8</c:v>
                </c:pt>
                <c:pt idx="7377">
                  <c:v>1.1357499999999999E-8</c:v>
                </c:pt>
                <c:pt idx="7378">
                  <c:v>1.137E-8</c:v>
                </c:pt>
                <c:pt idx="7379">
                  <c:v>1.13825E-8</c:v>
                </c:pt>
                <c:pt idx="7380">
                  <c:v>1.1395E-8</c:v>
                </c:pt>
                <c:pt idx="7381">
                  <c:v>1.14075E-8</c:v>
                </c:pt>
                <c:pt idx="7382">
                  <c:v>1.1420000000000001E-8</c:v>
                </c:pt>
                <c:pt idx="7383">
                  <c:v>1.14325E-8</c:v>
                </c:pt>
                <c:pt idx="7384">
                  <c:v>1.1444999999999999E-8</c:v>
                </c:pt>
                <c:pt idx="7385">
                  <c:v>1.14575E-8</c:v>
                </c:pt>
                <c:pt idx="7386">
                  <c:v>1.1469999999999999E-8</c:v>
                </c:pt>
                <c:pt idx="7387">
                  <c:v>1.14825E-8</c:v>
                </c:pt>
                <c:pt idx="7388">
                  <c:v>1.1495E-8</c:v>
                </c:pt>
                <c:pt idx="7389">
                  <c:v>1.1507500000000001E-8</c:v>
                </c:pt>
                <c:pt idx="7390">
                  <c:v>1.152E-8</c:v>
                </c:pt>
                <c:pt idx="7391">
                  <c:v>1.1532499999999999E-8</c:v>
                </c:pt>
                <c:pt idx="7392">
                  <c:v>1.1545E-8</c:v>
                </c:pt>
                <c:pt idx="7393">
                  <c:v>1.1557499999999999E-8</c:v>
                </c:pt>
                <c:pt idx="7394">
                  <c:v>1.157E-8</c:v>
                </c:pt>
                <c:pt idx="7395">
                  <c:v>1.15825E-8</c:v>
                </c:pt>
                <c:pt idx="7396">
                  <c:v>1.1595000000000001E-8</c:v>
                </c:pt>
                <c:pt idx="7397">
                  <c:v>1.16075E-8</c:v>
                </c:pt>
                <c:pt idx="7398">
                  <c:v>1.1620000000000001E-8</c:v>
                </c:pt>
                <c:pt idx="7399">
                  <c:v>1.16325E-8</c:v>
                </c:pt>
                <c:pt idx="7400">
                  <c:v>1.1644999999999999E-8</c:v>
                </c:pt>
                <c:pt idx="7401">
                  <c:v>1.16575E-8</c:v>
                </c:pt>
                <c:pt idx="7402">
                  <c:v>1.167E-8</c:v>
                </c:pt>
                <c:pt idx="7403">
                  <c:v>1.1682500000000001E-8</c:v>
                </c:pt>
                <c:pt idx="7404">
                  <c:v>1.1695E-8</c:v>
                </c:pt>
                <c:pt idx="7405">
                  <c:v>1.1707500000000001E-8</c:v>
                </c:pt>
                <c:pt idx="7406">
                  <c:v>1.172E-8</c:v>
                </c:pt>
                <c:pt idx="7407">
                  <c:v>1.1732499999999999E-8</c:v>
                </c:pt>
                <c:pt idx="7408">
                  <c:v>1.1745E-8</c:v>
                </c:pt>
                <c:pt idx="7409">
                  <c:v>1.17575E-8</c:v>
                </c:pt>
                <c:pt idx="7410">
                  <c:v>1.1770000000000001E-8</c:v>
                </c:pt>
                <c:pt idx="7411">
                  <c:v>1.17825E-8</c:v>
                </c:pt>
                <c:pt idx="7412">
                  <c:v>1.1795000000000001E-8</c:v>
                </c:pt>
                <c:pt idx="7413">
                  <c:v>1.18075E-8</c:v>
                </c:pt>
                <c:pt idx="7414">
                  <c:v>1.1819999999999999E-8</c:v>
                </c:pt>
                <c:pt idx="7415">
                  <c:v>1.18325E-8</c:v>
                </c:pt>
                <c:pt idx="7416">
                  <c:v>1.1845E-8</c:v>
                </c:pt>
                <c:pt idx="7417">
                  <c:v>1.18575E-8</c:v>
                </c:pt>
                <c:pt idx="7418">
                  <c:v>1.187E-8</c:v>
                </c:pt>
                <c:pt idx="7419">
                  <c:v>1.1882500000000001E-8</c:v>
                </c:pt>
                <c:pt idx="7420">
                  <c:v>1.1895E-8</c:v>
                </c:pt>
                <c:pt idx="7421">
                  <c:v>1.1907499999999999E-8</c:v>
                </c:pt>
                <c:pt idx="7422">
                  <c:v>1.192E-8</c:v>
                </c:pt>
                <c:pt idx="7423">
                  <c:v>1.1932499999999999E-8</c:v>
                </c:pt>
                <c:pt idx="7424">
                  <c:v>1.1945E-8</c:v>
                </c:pt>
                <c:pt idx="7425">
                  <c:v>1.19575E-8</c:v>
                </c:pt>
                <c:pt idx="7426">
                  <c:v>1.1970000000000001E-8</c:v>
                </c:pt>
                <c:pt idx="7427">
                  <c:v>1.19825E-8</c:v>
                </c:pt>
                <c:pt idx="7428">
                  <c:v>1.1994999999999999E-8</c:v>
                </c:pt>
                <c:pt idx="7429">
                  <c:v>1.20075E-8</c:v>
                </c:pt>
                <c:pt idx="7430">
                  <c:v>1.2019999999999999E-8</c:v>
                </c:pt>
                <c:pt idx="7431">
                  <c:v>1.20325E-8</c:v>
                </c:pt>
                <c:pt idx="7432">
                  <c:v>1.2045E-8</c:v>
                </c:pt>
                <c:pt idx="7433">
                  <c:v>1.2057500000000001E-8</c:v>
                </c:pt>
                <c:pt idx="7434">
                  <c:v>1.207E-8</c:v>
                </c:pt>
                <c:pt idx="7435">
                  <c:v>1.2082500000000001E-8</c:v>
                </c:pt>
                <c:pt idx="7436">
                  <c:v>1.2095E-8</c:v>
                </c:pt>
                <c:pt idx="7437">
                  <c:v>1.2107499999999999E-8</c:v>
                </c:pt>
                <c:pt idx="7438">
                  <c:v>1.212E-8</c:v>
                </c:pt>
                <c:pt idx="7439">
                  <c:v>1.21325E-8</c:v>
                </c:pt>
                <c:pt idx="7440">
                  <c:v>1.2145000000000001E-8</c:v>
                </c:pt>
                <c:pt idx="7441">
                  <c:v>1.21575E-8</c:v>
                </c:pt>
                <c:pt idx="7442">
                  <c:v>1.2170000000000001E-8</c:v>
                </c:pt>
                <c:pt idx="7443">
                  <c:v>1.21825E-8</c:v>
                </c:pt>
                <c:pt idx="7444">
                  <c:v>1.2194999999999999E-8</c:v>
                </c:pt>
                <c:pt idx="7445">
                  <c:v>1.22075E-8</c:v>
                </c:pt>
                <c:pt idx="7446">
                  <c:v>1.222E-8</c:v>
                </c:pt>
                <c:pt idx="7447">
                  <c:v>1.2232500000000001E-8</c:v>
                </c:pt>
                <c:pt idx="7448">
                  <c:v>1.2245E-8</c:v>
                </c:pt>
                <c:pt idx="7449">
                  <c:v>1.2257500000000001E-8</c:v>
                </c:pt>
                <c:pt idx="7450">
                  <c:v>1.227E-8</c:v>
                </c:pt>
                <c:pt idx="7451">
                  <c:v>1.2282499999999999E-8</c:v>
                </c:pt>
                <c:pt idx="7452">
                  <c:v>1.2295E-8</c:v>
                </c:pt>
                <c:pt idx="7453">
                  <c:v>1.23075E-8</c:v>
                </c:pt>
                <c:pt idx="7454">
                  <c:v>1.232E-8</c:v>
                </c:pt>
                <c:pt idx="7455">
                  <c:v>1.23325E-8</c:v>
                </c:pt>
                <c:pt idx="7456">
                  <c:v>1.2345000000000001E-8</c:v>
                </c:pt>
                <c:pt idx="7457">
                  <c:v>1.23575E-8</c:v>
                </c:pt>
                <c:pt idx="7458">
                  <c:v>1.2369999999999999E-8</c:v>
                </c:pt>
                <c:pt idx="7459">
                  <c:v>1.23825E-8</c:v>
                </c:pt>
                <c:pt idx="7460">
                  <c:v>1.2394999999999999E-8</c:v>
                </c:pt>
                <c:pt idx="7461">
                  <c:v>1.24075E-8</c:v>
                </c:pt>
                <c:pt idx="7462">
                  <c:v>1.242E-8</c:v>
                </c:pt>
                <c:pt idx="7463">
                  <c:v>1.2432500000000001E-8</c:v>
                </c:pt>
                <c:pt idx="7464">
                  <c:v>1.2445E-8</c:v>
                </c:pt>
                <c:pt idx="7465">
                  <c:v>1.2457499999999999E-8</c:v>
                </c:pt>
                <c:pt idx="7466">
                  <c:v>1.247E-8</c:v>
                </c:pt>
                <c:pt idx="7467">
                  <c:v>1.2482499999999999E-8</c:v>
                </c:pt>
                <c:pt idx="7468">
                  <c:v>1.2495E-8</c:v>
                </c:pt>
                <c:pt idx="7469">
                  <c:v>1.25075E-8</c:v>
                </c:pt>
                <c:pt idx="7470">
                  <c:v>1.2520000000000001E-8</c:v>
                </c:pt>
                <c:pt idx="7471">
                  <c:v>1.25325E-8</c:v>
                </c:pt>
                <c:pt idx="7472">
                  <c:v>1.2544999999999999E-8</c:v>
                </c:pt>
                <c:pt idx="7473">
                  <c:v>1.25575E-8</c:v>
                </c:pt>
                <c:pt idx="7474">
                  <c:v>1.2569999999999999E-8</c:v>
                </c:pt>
                <c:pt idx="7475">
                  <c:v>1.25825E-8</c:v>
                </c:pt>
                <c:pt idx="7476">
                  <c:v>1.2595E-8</c:v>
                </c:pt>
                <c:pt idx="7477">
                  <c:v>1.2607500000000001E-8</c:v>
                </c:pt>
                <c:pt idx="7478">
                  <c:v>1.262E-8</c:v>
                </c:pt>
                <c:pt idx="7479">
                  <c:v>1.2632500000000001E-8</c:v>
                </c:pt>
                <c:pt idx="7480">
                  <c:v>1.2645E-8</c:v>
                </c:pt>
                <c:pt idx="7481">
                  <c:v>1.2657499999999999E-8</c:v>
                </c:pt>
                <c:pt idx="7482">
                  <c:v>1.267E-8</c:v>
                </c:pt>
                <c:pt idx="7483">
                  <c:v>1.26825E-8</c:v>
                </c:pt>
                <c:pt idx="7484">
                  <c:v>1.2695000000000001E-8</c:v>
                </c:pt>
                <c:pt idx="7485">
                  <c:v>1.27075E-8</c:v>
                </c:pt>
                <c:pt idx="7486">
                  <c:v>1.2720000000000001E-8</c:v>
                </c:pt>
                <c:pt idx="7487">
                  <c:v>1.27325E-8</c:v>
                </c:pt>
                <c:pt idx="7488">
                  <c:v>1.2744999999999999E-8</c:v>
                </c:pt>
                <c:pt idx="7489">
                  <c:v>1.27575E-8</c:v>
                </c:pt>
                <c:pt idx="7490">
                  <c:v>1.277E-8</c:v>
                </c:pt>
                <c:pt idx="7491">
                  <c:v>1.27825E-8</c:v>
                </c:pt>
                <c:pt idx="7492">
                  <c:v>1.2795E-8</c:v>
                </c:pt>
                <c:pt idx="7493">
                  <c:v>1.2807500000000001E-8</c:v>
                </c:pt>
                <c:pt idx="7494">
                  <c:v>1.282E-8</c:v>
                </c:pt>
                <c:pt idx="7495">
                  <c:v>1.2832499999999999E-8</c:v>
                </c:pt>
                <c:pt idx="7496">
                  <c:v>1.2845E-8</c:v>
                </c:pt>
                <c:pt idx="7497">
                  <c:v>1.2857499999999999E-8</c:v>
                </c:pt>
                <c:pt idx="7498">
                  <c:v>1.287E-8</c:v>
                </c:pt>
                <c:pt idx="7499">
                  <c:v>1.28825E-8</c:v>
                </c:pt>
                <c:pt idx="7500">
                  <c:v>1.2895000000000001E-8</c:v>
                </c:pt>
                <c:pt idx="7501">
                  <c:v>1.29075E-8</c:v>
                </c:pt>
                <c:pt idx="7502">
                  <c:v>1.2919999999999999E-8</c:v>
                </c:pt>
                <c:pt idx="7503">
                  <c:v>1.29325E-8</c:v>
                </c:pt>
                <c:pt idx="7504">
                  <c:v>1.2944999999999999E-8</c:v>
                </c:pt>
                <c:pt idx="7505">
                  <c:v>1.29575E-8</c:v>
                </c:pt>
                <c:pt idx="7506">
                  <c:v>1.297E-8</c:v>
                </c:pt>
                <c:pt idx="7507">
                  <c:v>1.2982500000000001E-8</c:v>
                </c:pt>
                <c:pt idx="7508">
                  <c:v>1.2995E-8</c:v>
                </c:pt>
                <c:pt idx="7509">
                  <c:v>1.3007499999999999E-8</c:v>
                </c:pt>
                <c:pt idx="7510">
                  <c:v>1.302E-8</c:v>
                </c:pt>
                <c:pt idx="7511">
                  <c:v>1.3032499999999999E-8</c:v>
                </c:pt>
                <c:pt idx="7512">
                  <c:v>1.3045E-8</c:v>
                </c:pt>
                <c:pt idx="7513">
                  <c:v>1.30575E-8</c:v>
                </c:pt>
                <c:pt idx="7514">
                  <c:v>1.3070000000000001E-8</c:v>
                </c:pt>
                <c:pt idx="7515">
                  <c:v>1.30825E-8</c:v>
                </c:pt>
                <c:pt idx="7516">
                  <c:v>1.3095000000000001E-8</c:v>
                </c:pt>
                <c:pt idx="7517">
                  <c:v>1.31075E-8</c:v>
                </c:pt>
                <c:pt idx="7518">
                  <c:v>1.3119999999999999E-8</c:v>
                </c:pt>
                <c:pt idx="7519">
                  <c:v>1.31325E-8</c:v>
                </c:pt>
                <c:pt idx="7520">
                  <c:v>1.3145E-8</c:v>
                </c:pt>
                <c:pt idx="7521">
                  <c:v>1.3157500000000001E-8</c:v>
                </c:pt>
                <c:pt idx="7522">
                  <c:v>1.317E-8</c:v>
                </c:pt>
                <c:pt idx="7523">
                  <c:v>1.3182500000000001E-8</c:v>
                </c:pt>
                <c:pt idx="7524">
                  <c:v>1.3195E-8</c:v>
                </c:pt>
                <c:pt idx="7525">
                  <c:v>1.3207499999999999E-8</c:v>
                </c:pt>
                <c:pt idx="7526">
                  <c:v>1.322E-8</c:v>
                </c:pt>
                <c:pt idx="7527">
                  <c:v>1.32325E-8</c:v>
                </c:pt>
                <c:pt idx="7528">
                  <c:v>1.3245E-8</c:v>
                </c:pt>
                <c:pt idx="7529">
                  <c:v>1.32575E-8</c:v>
                </c:pt>
                <c:pt idx="7530">
                  <c:v>1.3270000000000001E-8</c:v>
                </c:pt>
                <c:pt idx="7531">
                  <c:v>1.32825E-8</c:v>
                </c:pt>
                <c:pt idx="7532">
                  <c:v>1.3294999999999999E-8</c:v>
                </c:pt>
                <c:pt idx="7533">
                  <c:v>1.33075E-8</c:v>
                </c:pt>
                <c:pt idx="7534">
                  <c:v>1.3319999999999999E-8</c:v>
                </c:pt>
                <c:pt idx="7535">
                  <c:v>1.33325E-8</c:v>
                </c:pt>
                <c:pt idx="7536">
                  <c:v>1.3345E-8</c:v>
                </c:pt>
                <c:pt idx="7537">
                  <c:v>1.3357500000000001E-8</c:v>
                </c:pt>
                <c:pt idx="7538">
                  <c:v>1.337E-8</c:v>
                </c:pt>
                <c:pt idx="7539">
                  <c:v>1.3382499999999999E-8</c:v>
                </c:pt>
                <c:pt idx="7540">
                  <c:v>1.3395E-8</c:v>
                </c:pt>
                <c:pt idx="7541">
                  <c:v>1.3407499999999999E-8</c:v>
                </c:pt>
                <c:pt idx="7542">
                  <c:v>1.342E-8</c:v>
                </c:pt>
                <c:pt idx="7543">
                  <c:v>1.34325E-8</c:v>
                </c:pt>
                <c:pt idx="7544">
                  <c:v>1.3445000000000001E-8</c:v>
                </c:pt>
                <c:pt idx="7545">
                  <c:v>1.34575E-8</c:v>
                </c:pt>
                <c:pt idx="7546">
                  <c:v>1.3469999999999999E-8</c:v>
                </c:pt>
                <c:pt idx="7547">
                  <c:v>1.34825E-8</c:v>
                </c:pt>
                <c:pt idx="7548">
                  <c:v>1.3494999999999999E-8</c:v>
                </c:pt>
                <c:pt idx="7549">
                  <c:v>1.35075E-8</c:v>
                </c:pt>
                <c:pt idx="7550">
                  <c:v>1.352E-8</c:v>
                </c:pt>
                <c:pt idx="7551">
                  <c:v>1.3532500000000001E-8</c:v>
                </c:pt>
                <c:pt idx="7552">
                  <c:v>1.3545E-8</c:v>
                </c:pt>
                <c:pt idx="7553">
                  <c:v>1.3557500000000001E-8</c:v>
                </c:pt>
                <c:pt idx="7554">
                  <c:v>1.357E-8</c:v>
                </c:pt>
                <c:pt idx="7555">
                  <c:v>1.3582499999999999E-8</c:v>
                </c:pt>
                <c:pt idx="7556">
                  <c:v>1.3595E-8</c:v>
                </c:pt>
                <c:pt idx="7557">
                  <c:v>1.36075E-8</c:v>
                </c:pt>
                <c:pt idx="7558">
                  <c:v>1.3620000000000001E-8</c:v>
                </c:pt>
                <c:pt idx="7559">
                  <c:v>1.36325E-8</c:v>
                </c:pt>
                <c:pt idx="7560">
                  <c:v>1.3645000000000001E-8</c:v>
                </c:pt>
                <c:pt idx="7561">
                  <c:v>1.36575E-8</c:v>
                </c:pt>
                <c:pt idx="7562">
                  <c:v>1.3669999999999999E-8</c:v>
                </c:pt>
                <c:pt idx="7563">
                  <c:v>1.36825E-8</c:v>
                </c:pt>
                <c:pt idx="7564">
                  <c:v>1.3695E-8</c:v>
                </c:pt>
                <c:pt idx="7565">
                  <c:v>1.37075E-8</c:v>
                </c:pt>
                <c:pt idx="7566">
                  <c:v>1.372E-8</c:v>
                </c:pt>
                <c:pt idx="7567">
                  <c:v>1.3732500000000001E-8</c:v>
                </c:pt>
                <c:pt idx="7568">
                  <c:v>1.3745E-8</c:v>
                </c:pt>
                <c:pt idx="7569">
                  <c:v>1.3757499999999999E-8</c:v>
                </c:pt>
                <c:pt idx="7570">
                  <c:v>1.377E-8</c:v>
                </c:pt>
                <c:pt idx="7571">
                  <c:v>1.37825E-8</c:v>
                </c:pt>
                <c:pt idx="7572">
                  <c:v>1.3795E-8</c:v>
                </c:pt>
                <c:pt idx="7573">
                  <c:v>1.38075E-8</c:v>
                </c:pt>
                <c:pt idx="7574">
                  <c:v>1.3820000000000001E-8</c:v>
                </c:pt>
                <c:pt idx="7575">
                  <c:v>1.38325E-8</c:v>
                </c:pt>
                <c:pt idx="7576">
                  <c:v>1.3844999999999999E-8</c:v>
                </c:pt>
                <c:pt idx="7577">
                  <c:v>1.38575E-8</c:v>
                </c:pt>
                <c:pt idx="7578">
                  <c:v>1.3869999999999999E-8</c:v>
                </c:pt>
                <c:pt idx="7579">
                  <c:v>1.38825E-8</c:v>
                </c:pt>
                <c:pt idx="7580">
                  <c:v>1.3895E-8</c:v>
                </c:pt>
                <c:pt idx="7581">
                  <c:v>1.3907500000000001E-8</c:v>
                </c:pt>
                <c:pt idx="7582">
                  <c:v>1.392E-8</c:v>
                </c:pt>
                <c:pt idx="7583">
                  <c:v>1.3932499999999999E-8</c:v>
                </c:pt>
                <c:pt idx="7584">
                  <c:v>1.3945E-8</c:v>
                </c:pt>
                <c:pt idx="7585">
                  <c:v>1.3957499999999999E-8</c:v>
                </c:pt>
                <c:pt idx="7586">
                  <c:v>1.397E-8</c:v>
                </c:pt>
                <c:pt idx="7587">
                  <c:v>1.39825E-8</c:v>
                </c:pt>
                <c:pt idx="7588">
                  <c:v>1.3995000000000001E-8</c:v>
                </c:pt>
                <c:pt idx="7589">
                  <c:v>1.40075E-8</c:v>
                </c:pt>
                <c:pt idx="7590">
                  <c:v>1.4020000000000001E-8</c:v>
                </c:pt>
                <c:pt idx="7591">
                  <c:v>1.40325E-8</c:v>
                </c:pt>
                <c:pt idx="7592">
                  <c:v>1.4044999999999999E-8</c:v>
                </c:pt>
                <c:pt idx="7593">
                  <c:v>1.40575E-8</c:v>
                </c:pt>
                <c:pt idx="7594">
                  <c:v>1.407E-8</c:v>
                </c:pt>
                <c:pt idx="7595">
                  <c:v>1.4082500000000001E-8</c:v>
                </c:pt>
                <c:pt idx="7596">
                  <c:v>1.4095E-8</c:v>
                </c:pt>
                <c:pt idx="7597">
                  <c:v>1.4107500000000001E-8</c:v>
                </c:pt>
                <c:pt idx="7598">
                  <c:v>1.412E-8</c:v>
                </c:pt>
                <c:pt idx="7599">
                  <c:v>1.4132499999999999E-8</c:v>
                </c:pt>
                <c:pt idx="7600">
                  <c:v>1.4145E-8</c:v>
                </c:pt>
                <c:pt idx="7601">
                  <c:v>1.41575E-8</c:v>
                </c:pt>
                <c:pt idx="7602">
                  <c:v>1.417E-8</c:v>
                </c:pt>
                <c:pt idx="7603">
                  <c:v>1.41825E-8</c:v>
                </c:pt>
                <c:pt idx="7604">
                  <c:v>1.4195000000000001E-8</c:v>
                </c:pt>
                <c:pt idx="7605">
                  <c:v>1.42075E-8</c:v>
                </c:pt>
                <c:pt idx="7606">
                  <c:v>1.4219999999999999E-8</c:v>
                </c:pt>
                <c:pt idx="7607">
                  <c:v>1.42325E-8</c:v>
                </c:pt>
                <c:pt idx="7608">
                  <c:v>1.4245E-8</c:v>
                </c:pt>
                <c:pt idx="7609">
                  <c:v>1.42575E-8</c:v>
                </c:pt>
                <c:pt idx="7610">
                  <c:v>1.427E-8</c:v>
                </c:pt>
                <c:pt idx="7611">
                  <c:v>1.4282500000000001E-8</c:v>
                </c:pt>
                <c:pt idx="7612">
                  <c:v>1.4295E-8</c:v>
                </c:pt>
                <c:pt idx="7613">
                  <c:v>1.4307499999999999E-8</c:v>
                </c:pt>
                <c:pt idx="7614">
                  <c:v>1.432E-8</c:v>
                </c:pt>
                <c:pt idx="7615">
                  <c:v>1.4332499999999999E-8</c:v>
                </c:pt>
                <c:pt idx="7616">
                  <c:v>1.4345E-8</c:v>
                </c:pt>
                <c:pt idx="7617">
                  <c:v>1.43575E-8</c:v>
                </c:pt>
                <c:pt idx="7618">
                  <c:v>1.4370000000000001E-8</c:v>
                </c:pt>
                <c:pt idx="7619">
                  <c:v>1.43825E-8</c:v>
                </c:pt>
                <c:pt idx="7620">
                  <c:v>1.4394999999999999E-8</c:v>
                </c:pt>
                <c:pt idx="7621">
                  <c:v>1.44075E-8</c:v>
                </c:pt>
                <c:pt idx="7622">
                  <c:v>1.4419999999999999E-8</c:v>
                </c:pt>
                <c:pt idx="7623">
                  <c:v>1.44325E-8</c:v>
                </c:pt>
                <c:pt idx="7624">
                  <c:v>1.4445E-8</c:v>
                </c:pt>
                <c:pt idx="7625">
                  <c:v>1.4457500000000001E-8</c:v>
                </c:pt>
                <c:pt idx="7626">
                  <c:v>1.447E-8</c:v>
                </c:pt>
                <c:pt idx="7627">
                  <c:v>1.4482500000000001E-8</c:v>
                </c:pt>
                <c:pt idx="7628">
                  <c:v>1.4495E-8</c:v>
                </c:pt>
                <c:pt idx="7629">
                  <c:v>1.4507499999999999E-8</c:v>
                </c:pt>
                <c:pt idx="7630">
                  <c:v>1.452E-8</c:v>
                </c:pt>
                <c:pt idx="7631">
                  <c:v>1.45325E-8</c:v>
                </c:pt>
                <c:pt idx="7632">
                  <c:v>1.4545000000000001E-8</c:v>
                </c:pt>
                <c:pt idx="7633">
                  <c:v>1.45575E-8</c:v>
                </c:pt>
                <c:pt idx="7634">
                  <c:v>1.4570000000000001E-8</c:v>
                </c:pt>
                <c:pt idx="7635">
                  <c:v>1.45825E-8</c:v>
                </c:pt>
                <c:pt idx="7636">
                  <c:v>1.4594999999999999E-8</c:v>
                </c:pt>
                <c:pt idx="7637">
                  <c:v>1.46075E-8</c:v>
                </c:pt>
                <c:pt idx="7638">
                  <c:v>1.462E-8</c:v>
                </c:pt>
                <c:pt idx="7639">
                  <c:v>1.46325E-8</c:v>
                </c:pt>
                <c:pt idx="7640">
                  <c:v>1.4645E-8</c:v>
                </c:pt>
                <c:pt idx="7641">
                  <c:v>1.4657500000000001E-8</c:v>
                </c:pt>
                <c:pt idx="7642">
                  <c:v>1.467E-8</c:v>
                </c:pt>
                <c:pt idx="7643">
                  <c:v>1.4682499999999999E-8</c:v>
                </c:pt>
                <c:pt idx="7644">
                  <c:v>1.4695E-8</c:v>
                </c:pt>
                <c:pt idx="7645">
                  <c:v>1.47075E-8</c:v>
                </c:pt>
                <c:pt idx="7646">
                  <c:v>1.472E-8</c:v>
                </c:pt>
                <c:pt idx="7647">
                  <c:v>1.47325E-8</c:v>
                </c:pt>
                <c:pt idx="7648">
                  <c:v>1.4745000000000001E-8</c:v>
                </c:pt>
                <c:pt idx="7649">
                  <c:v>1.47575E-8</c:v>
                </c:pt>
                <c:pt idx="7650">
                  <c:v>1.4769999999999999E-8</c:v>
                </c:pt>
                <c:pt idx="7651">
                  <c:v>1.47825E-8</c:v>
                </c:pt>
                <c:pt idx="7652">
                  <c:v>1.4794999999999999E-8</c:v>
                </c:pt>
                <c:pt idx="7653">
                  <c:v>1.48075E-8</c:v>
                </c:pt>
                <c:pt idx="7654">
                  <c:v>1.482E-8</c:v>
                </c:pt>
                <c:pt idx="7655">
                  <c:v>1.4832500000000001E-8</c:v>
                </c:pt>
                <c:pt idx="7656">
                  <c:v>1.4845E-8</c:v>
                </c:pt>
                <c:pt idx="7657">
                  <c:v>1.4857499999999999E-8</c:v>
                </c:pt>
                <c:pt idx="7658">
                  <c:v>1.487E-8</c:v>
                </c:pt>
                <c:pt idx="7659">
                  <c:v>1.4882499999999999E-8</c:v>
                </c:pt>
                <c:pt idx="7660">
                  <c:v>1.4895E-8</c:v>
                </c:pt>
                <c:pt idx="7661">
                  <c:v>1.49075E-8</c:v>
                </c:pt>
                <c:pt idx="7662">
                  <c:v>1.4920000000000001E-8</c:v>
                </c:pt>
                <c:pt idx="7663">
                  <c:v>1.4932500000000002E-8</c:v>
                </c:pt>
                <c:pt idx="7664">
                  <c:v>1.4944999999999999E-8</c:v>
                </c:pt>
                <c:pt idx="7665">
                  <c:v>1.49575E-8</c:v>
                </c:pt>
                <c:pt idx="7666">
                  <c:v>1.4970000000000001E-8</c:v>
                </c:pt>
                <c:pt idx="7667">
                  <c:v>1.4982499999999999E-8</c:v>
                </c:pt>
                <c:pt idx="7668">
                  <c:v>1.4995E-8</c:v>
                </c:pt>
                <c:pt idx="7669">
                  <c:v>1.5007500000000001E-8</c:v>
                </c:pt>
                <c:pt idx="7670">
                  <c:v>1.5020000000000001E-8</c:v>
                </c:pt>
                <c:pt idx="7671">
                  <c:v>1.5032499999999999E-8</c:v>
                </c:pt>
                <c:pt idx="7672">
                  <c:v>1.5045E-8</c:v>
                </c:pt>
                <c:pt idx="7673">
                  <c:v>1.5057500000000001E-8</c:v>
                </c:pt>
                <c:pt idx="7674">
                  <c:v>1.5069999999999999E-8</c:v>
                </c:pt>
                <c:pt idx="7675">
                  <c:v>1.50825E-8</c:v>
                </c:pt>
                <c:pt idx="7676">
                  <c:v>1.5095000000000001E-8</c:v>
                </c:pt>
                <c:pt idx="7677">
                  <c:v>1.5107500000000001E-8</c:v>
                </c:pt>
                <c:pt idx="7678">
                  <c:v>1.5119999999999999E-8</c:v>
                </c:pt>
                <c:pt idx="7679">
                  <c:v>1.51325E-8</c:v>
                </c:pt>
                <c:pt idx="7680">
                  <c:v>1.5145000000000001E-8</c:v>
                </c:pt>
                <c:pt idx="7681">
                  <c:v>1.5157499999999999E-8</c:v>
                </c:pt>
                <c:pt idx="7682">
                  <c:v>1.517E-8</c:v>
                </c:pt>
                <c:pt idx="7683">
                  <c:v>1.51825E-8</c:v>
                </c:pt>
                <c:pt idx="7684">
                  <c:v>1.5195000000000001E-8</c:v>
                </c:pt>
                <c:pt idx="7685">
                  <c:v>1.5207499999999999E-8</c:v>
                </c:pt>
                <c:pt idx="7686">
                  <c:v>1.522E-8</c:v>
                </c:pt>
                <c:pt idx="7687">
                  <c:v>1.5232500000000001E-8</c:v>
                </c:pt>
                <c:pt idx="7688">
                  <c:v>1.5244999999999999E-8</c:v>
                </c:pt>
                <c:pt idx="7689">
                  <c:v>1.5257499999999999E-8</c:v>
                </c:pt>
                <c:pt idx="7690">
                  <c:v>1.527E-8</c:v>
                </c:pt>
                <c:pt idx="7691">
                  <c:v>1.5282500000000001E-8</c:v>
                </c:pt>
                <c:pt idx="7692">
                  <c:v>1.5294999999999999E-8</c:v>
                </c:pt>
                <c:pt idx="7693">
                  <c:v>1.53075E-8</c:v>
                </c:pt>
                <c:pt idx="7694">
                  <c:v>1.5320000000000001E-8</c:v>
                </c:pt>
                <c:pt idx="7695">
                  <c:v>1.5332499999999998E-8</c:v>
                </c:pt>
                <c:pt idx="7696">
                  <c:v>1.5344999999999999E-8</c:v>
                </c:pt>
                <c:pt idx="7697">
                  <c:v>1.53575E-8</c:v>
                </c:pt>
                <c:pt idx="7698">
                  <c:v>1.5370000000000001E-8</c:v>
                </c:pt>
                <c:pt idx="7699">
                  <c:v>1.5382499999999999E-8</c:v>
                </c:pt>
                <c:pt idx="7700">
                  <c:v>1.5395E-8</c:v>
                </c:pt>
                <c:pt idx="7701">
                  <c:v>1.5407500000000001E-8</c:v>
                </c:pt>
                <c:pt idx="7702">
                  <c:v>1.5419999999999998E-8</c:v>
                </c:pt>
                <c:pt idx="7703">
                  <c:v>1.5432499999999999E-8</c:v>
                </c:pt>
                <c:pt idx="7704">
                  <c:v>1.5445E-8</c:v>
                </c:pt>
                <c:pt idx="7705">
                  <c:v>1.5457500000000001E-8</c:v>
                </c:pt>
                <c:pt idx="7706">
                  <c:v>1.5469999999999999E-8</c:v>
                </c:pt>
                <c:pt idx="7707">
                  <c:v>1.54825E-8</c:v>
                </c:pt>
                <c:pt idx="7708">
                  <c:v>1.5495000000000001E-8</c:v>
                </c:pt>
                <c:pt idx="7709">
                  <c:v>1.5507499999999998E-8</c:v>
                </c:pt>
                <c:pt idx="7710">
                  <c:v>1.5519999999999999E-8</c:v>
                </c:pt>
                <c:pt idx="7711">
                  <c:v>1.55325E-8</c:v>
                </c:pt>
                <c:pt idx="7712">
                  <c:v>1.5545000000000001E-8</c:v>
                </c:pt>
                <c:pt idx="7713">
                  <c:v>1.5557499999999999E-8</c:v>
                </c:pt>
                <c:pt idx="7714">
                  <c:v>1.557E-8</c:v>
                </c:pt>
                <c:pt idx="7715">
                  <c:v>1.5582500000000001E-8</c:v>
                </c:pt>
                <c:pt idx="7716">
                  <c:v>1.5594999999999998E-8</c:v>
                </c:pt>
                <c:pt idx="7717">
                  <c:v>1.5607499999999999E-8</c:v>
                </c:pt>
                <c:pt idx="7718">
                  <c:v>1.562E-8</c:v>
                </c:pt>
                <c:pt idx="7719">
                  <c:v>1.5632500000000001E-8</c:v>
                </c:pt>
                <c:pt idx="7720">
                  <c:v>1.5644999999999999E-8</c:v>
                </c:pt>
                <c:pt idx="7721">
                  <c:v>1.56575E-8</c:v>
                </c:pt>
                <c:pt idx="7722">
                  <c:v>1.5670000000000001E-8</c:v>
                </c:pt>
                <c:pt idx="7723">
                  <c:v>1.5682500000000002E-8</c:v>
                </c:pt>
                <c:pt idx="7724">
                  <c:v>1.5694999999999999E-8</c:v>
                </c:pt>
                <c:pt idx="7725">
                  <c:v>1.57075E-8</c:v>
                </c:pt>
                <c:pt idx="7726">
                  <c:v>1.5720000000000001E-8</c:v>
                </c:pt>
                <c:pt idx="7727">
                  <c:v>1.5732499999999999E-8</c:v>
                </c:pt>
                <c:pt idx="7728">
                  <c:v>1.5745E-8</c:v>
                </c:pt>
                <c:pt idx="7729">
                  <c:v>1.5757500000000001E-8</c:v>
                </c:pt>
                <c:pt idx="7730">
                  <c:v>1.5770000000000002E-8</c:v>
                </c:pt>
                <c:pt idx="7731">
                  <c:v>1.5782499999999999E-8</c:v>
                </c:pt>
                <c:pt idx="7732">
                  <c:v>1.5795E-8</c:v>
                </c:pt>
                <c:pt idx="7733">
                  <c:v>1.5807500000000001E-8</c:v>
                </c:pt>
                <c:pt idx="7734">
                  <c:v>1.5819999999999999E-8</c:v>
                </c:pt>
                <c:pt idx="7735">
                  <c:v>1.58325E-8</c:v>
                </c:pt>
                <c:pt idx="7736">
                  <c:v>1.5845000000000001E-8</c:v>
                </c:pt>
                <c:pt idx="7737">
                  <c:v>1.5857500000000002E-8</c:v>
                </c:pt>
                <c:pt idx="7738">
                  <c:v>1.5869999999999999E-8</c:v>
                </c:pt>
                <c:pt idx="7739">
                  <c:v>1.58825E-8</c:v>
                </c:pt>
                <c:pt idx="7740">
                  <c:v>1.5895000000000001E-8</c:v>
                </c:pt>
                <c:pt idx="7741">
                  <c:v>1.5907499999999999E-8</c:v>
                </c:pt>
                <c:pt idx="7742">
                  <c:v>1.592E-8</c:v>
                </c:pt>
                <c:pt idx="7743">
                  <c:v>1.5932500000000001E-8</c:v>
                </c:pt>
                <c:pt idx="7744">
                  <c:v>1.5945000000000001E-8</c:v>
                </c:pt>
                <c:pt idx="7745">
                  <c:v>1.5957499999999999E-8</c:v>
                </c:pt>
                <c:pt idx="7746">
                  <c:v>1.597E-8</c:v>
                </c:pt>
                <c:pt idx="7747">
                  <c:v>1.5982500000000001E-8</c:v>
                </c:pt>
                <c:pt idx="7748">
                  <c:v>1.5994999999999999E-8</c:v>
                </c:pt>
                <c:pt idx="7749">
                  <c:v>1.60075E-8</c:v>
                </c:pt>
                <c:pt idx="7750">
                  <c:v>1.6020000000000001E-8</c:v>
                </c:pt>
                <c:pt idx="7751">
                  <c:v>1.6032500000000001E-8</c:v>
                </c:pt>
                <c:pt idx="7752">
                  <c:v>1.6044999999999999E-8</c:v>
                </c:pt>
                <c:pt idx="7753">
                  <c:v>1.60575E-8</c:v>
                </c:pt>
                <c:pt idx="7754">
                  <c:v>1.6070000000000001E-8</c:v>
                </c:pt>
                <c:pt idx="7755">
                  <c:v>1.6082499999999999E-8</c:v>
                </c:pt>
                <c:pt idx="7756">
                  <c:v>1.6095E-8</c:v>
                </c:pt>
                <c:pt idx="7757">
                  <c:v>1.61075E-8</c:v>
                </c:pt>
                <c:pt idx="7758">
                  <c:v>1.6120000000000001E-8</c:v>
                </c:pt>
                <c:pt idx="7759">
                  <c:v>1.6132499999999999E-8</c:v>
                </c:pt>
                <c:pt idx="7760">
                  <c:v>1.6145E-8</c:v>
                </c:pt>
                <c:pt idx="7761">
                  <c:v>1.6157500000000001E-8</c:v>
                </c:pt>
                <c:pt idx="7762">
                  <c:v>1.6169999999999999E-8</c:v>
                </c:pt>
                <c:pt idx="7763">
                  <c:v>1.6182499999999999E-8</c:v>
                </c:pt>
                <c:pt idx="7764">
                  <c:v>1.6195E-8</c:v>
                </c:pt>
                <c:pt idx="7765">
                  <c:v>1.6207500000000001E-8</c:v>
                </c:pt>
                <c:pt idx="7766">
                  <c:v>1.6219999999999999E-8</c:v>
                </c:pt>
                <c:pt idx="7767">
                  <c:v>1.62325E-8</c:v>
                </c:pt>
                <c:pt idx="7768">
                  <c:v>1.6245000000000001E-8</c:v>
                </c:pt>
                <c:pt idx="7769">
                  <c:v>1.6257499999999999E-8</c:v>
                </c:pt>
                <c:pt idx="7770">
                  <c:v>1.6269999999999999E-8</c:v>
                </c:pt>
                <c:pt idx="7771">
                  <c:v>1.62825E-8</c:v>
                </c:pt>
                <c:pt idx="7772">
                  <c:v>1.6295000000000001E-8</c:v>
                </c:pt>
                <c:pt idx="7773">
                  <c:v>1.6307499999999999E-8</c:v>
                </c:pt>
                <c:pt idx="7774">
                  <c:v>1.632E-8</c:v>
                </c:pt>
                <c:pt idx="7775">
                  <c:v>1.6332500000000001E-8</c:v>
                </c:pt>
                <c:pt idx="7776">
                  <c:v>1.6344999999999998E-8</c:v>
                </c:pt>
                <c:pt idx="7777">
                  <c:v>1.6357499999999999E-8</c:v>
                </c:pt>
                <c:pt idx="7778">
                  <c:v>1.637E-8</c:v>
                </c:pt>
                <c:pt idx="7779">
                  <c:v>1.6382500000000001E-8</c:v>
                </c:pt>
                <c:pt idx="7780">
                  <c:v>1.6394999999999999E-8</c:v>
                </c:pt>
                <c:pt idx="7781">
                  <c:v>1.64075E-8</c:v>
                </c:pt>
                <c:pt idx="7782">
                  <c:v>1.6420000000000001E-8</c:v>
                </c:pt>
                <c:pt idx="7783">
                  <c:v>1.6432499999999998E-8</c:v>
                </c:pt>
                <c:pt idx="7784">
                  <c:v>1.6444999999999999E-8</c:v>
                </c:pt>
                <c:pt idx="7785">
                  <c:v>1.64575E-8</c:v>
                </c:pt>
                <c:pt idx="7786">
                  <c:v>1.6470000000000001E-8</c:v>
                </c:pt>
                <c:pt idx="7787">
                  <c:v>1.6482499999999999E-8</c:v>
                </c:pt>
                <c:pt idx="7788">
                  <c:v>1.6495E-8</c:v>
                </c:pt>
                <c:pt idx="7789">
                  <c:v>1.6507500000000001E-8</c:v>
                </c:pt>
                <c:pt idx="7790">
                  <c:v>1.6519999999999998E-8</c:v>
                </c:pt>
                <c:pt idx="7791">
                  <c:v>1.6532499999999999E-8</c:v>
                </c:pt>
                <c:pt idx="7792">
                  <c:v>1.6545E-8</c:v>
                </c:pt>
                <c:pt idx="7793">
                  <c:v>1.6557500000000001E-8</c:v>
                </c:pt>
                <c:pt idx="7794">
                  <c:v>1.6569999999999999E-8</c:v>
                </c:pt>
                <c:pt idx="7795">
                  <c:v>1.65825E-8</c:v>
                </c:pt>
                <c:pt idx="7796">
                  <c:v>1.6595000000000001E-8</c:v>
                </c:pt>
                <c:pt idx="7797">
                  <c:v>1.6607500000000002E-8</c:v>
                </c:pt>
                <c:pt idx="7798">
                  <c:v>1.6619999999999999E-8</c:v>
                </c:pt>
                <c:pt idx="7799">
                  <c:v>1.66325E-8</c:v>
                </c:pt>
                <c:pt idx="7800">
                  <c:v>1.6645000000000001E-8</c:v>
                </c:pt>
                <c:pt idx="7801">
                  <c:v>1.6657499999999999E-8</c:v>
                </c:pt>
                <c:pt idx="7802">
                  <c:v>1.667E-8</c:v>
                </c:pt>
                <c:pt idx="7803">
                  <c:v>1.6682500000000001E-8</c:v>
                </c:pt>
                <c:pt idx="7804">
                  <c:v>1.6695000000000002E-8</c:v>
                </c:pt>
                <c:pt idx="7805">
                  <c:v>1.6707499999999999E-8</c:v>
                </c:pt>
                <c:pt idx="7806">
                  <c:v>1.672E-8</c:v>
                </c:pt>
                <c:pt idx="7807">
                  <c:v>1.6732500000000001E-8</c:v>
                </c:pt>
                <c:pt idx="7808">
                  <c:v>1.6744999999999999E-8</c:v>
                </c:pt>
                <c:pt idx="7809">
                  <c:v>1.67575E-8</c:v>
                </c:pt>
                <c:pt idx="7810">
                  <c:v>1.6770000000000001E-8</c:v>
                </c:pt>
                <c:pt idx="7811">
                  <c:v>1.6782500000000002E-8</c:v>
                </c:pt>
                <c:pt idx="7812">
                  <c:v>1.6794999999999999E-8</c:v>
                </c:pt>
                <c:pt idx="7813">
                  <c:v>1.68075E-8</c:v>
                </c:pt>
                <c:pt idx="7814">
                  <c:v>1.6820000000000001E-8</c:v>
                </c:pt>
                <c:pt idx="7815">
                  <c:v>1.6832499999999999E-8</c:v>
                </c:pt>
                <c:pt idx="7816">
                  <c:v>1.6845E-8</c:v>
                </c:pt>
                <c:pt idx="7817">
                  <c:v>1.6857500000000001E-8</c:v>
                </c:pt>
                <c:pt idx="7818">
                  <c:v>1.6870000000000002E-8</c:v>
                </c:pt>
                <c:pt idx="7819">
                  <c:v>1.6882499999999999E-8</c:v>
                </c:pt>
                <c:pt idx="7820">
                  <c:v>1.6895E-8</c:v>
                </c:pt>
                <c:pt idx="7821">
                  <c:v>1.6907500000000001E-8</c:v>
                </c:pt>
                <c:pt idx="7822">
                  <c:v>1.6919999999999999E-8</c:v>
                </c:pt>
                <c:pt idx="7823">
                  <c:v>1.69325E-8</c:v>
                </c:pt>
                <c:pt idx="7824">
                  <c:v>1.6945000000000001E-8</c:v>
                </c:pt>
                <c:pt idx="7825">
                  <c:v>1.6957500000000001E-8</c:v>
                </c:pt>
                <c:pt idx="7826">
                  <c:v>1.6969999999999999E-8</c:v>
                </c:pt>
                <c:pt idx="7827">
                  <c:v>1.69825E-8</c:v>
                </c:pt>
                <c:pt idx="7828">
                  <c:v>1.6995000000000001E-8</c:v>
                </c:pt>
                <c:pt idx="7829">
                  <c:v>1.7007499999999999E-8</c:v>
                </c:pt>
                <c:pt idx="7830">
                  <c:v>1.702E-8</c:v>
                </c:pt>
                <c:pt idx="7831">
                  <c:v>1.70325E-8</c:v>
                </c:pt>
                <c:pt idx="7832">
                  <c:v>1.7045000000000001E-8</c:v>
                </c:pt>
                <c:pt idx="7833">
                  <c:v>1.7057499999999999E-8</c:v>
                </c:pt>
                <c:pt idx="7834">
                  <c:v>1.707E-8</c:v>
                </c:pt>
                <c:pt idx="7835">
                  <c:v>1.7082500000000001E-8</c:v>
                </c:pt>
                <c:pt idx="7836">
                  <c:v>1.7094999999999999E-8</c:v>
                </c:pt>
                <c:pt idx="7837">
                  <c:v>1.7107499999999999E-8</c:v>
                </c:pt>
                <c:pt idx="7838">
                  <c:v>1.712E-8</c:v>
                </c:pt>
                <c:pt idx="7839">
                  <c:v>1.7132500000000001E-8</c:v>
                </c:pt>
                <c:pt idx="7840">
                  <c:v>1.7144999999999999E-8</c:v>
                </c:pt>
                <c:pt idx="7841">
                  <c:v>1.71575E-8</c:v>
                </c:pt>
                <c:pt idx="7842">
                  <c:v>1.7170000000000001E-8</c:v>
                </c:pt>
                <c:pt idx="7843">
                  <c:v>1.7182499999999999E-8</c:v>
                </c:pt>
                <c:pt idx="7844">
                  <c:v>1.7194999999999999E-8</c:v>
                </c:pt>
                <c:pt idx="7845">
                  <c:v>1.72075E-8</c:v>
                </c:pt>
                <c:pt idx="7846">
                  <c:v>1.7220000000000001E-8</c:v>
                </c:pt>
                <c:pt idx="7847">
                  <c:v>1.7232499999999999E-8</c:v>
                </c:pt>
                <c:pt idx="7848">
                  <c:v>1.7245E-8</c:v>
                </c:pt>
                <c:pt idx="7849">
                  <c:v>1.7257500000000001E-8</c:v>
                </c:pt>
                <c:pt idx="7850">
                  <c:v>1.7269999999999998E-8</c:v>
                </c:pt>
                <c:pt idx="7851">
                  <c:v>1.7282499999999999E-8</c:v>
                </c:pt>
                <c:pt idx="7852">
                  <c:v>1.7295E-8</c:v>
                </c:pt>
                <c:pt idx="7853">
                  <c:v>1.7307500000000001E-8</c:v>
                </c:pt>
                <c:pt idx="7854">
                  <c:v>1.7319999999999999E-8</c:v>
                </c:pt>
                <c:pt idx="7855">
                  <c:v>1.73325E-8</c:v>
                </c:pt>
                <c:pt idx="7856">
                  <c:v>1.7345000000000001E-8</c:v>
                </c:pt>
                <c:pt idx="7857">
                  <c:v>1.7357499999999998E-8</c:v>
                </c:pt>
                <c:pt idx="7858">
                  <c:v>1.7369999999999999E-8</c:v>
                </c:pt>
                <c:pt idx="7859">
                  <c:v>1.73825E-8</c:v>
                </c:pt>
                <c:pt idx="7860">
                  <c:v>1.7395000000000001E-8</c:v>
                </c:pt>
                <c:pt idx="7861">
                  <c:v>1.7407499999999999E-8</c:v>
                </c:pt>
                <c:pt idx="7862">
                  <c:v>1.742E-8</c:v>
                </c:pt>
                <c:pt idx="7863">
                  <c:v>1.7432500000000001E-8</c:v>
                </c:pt>
                <c:pt idx="7864">
                  <c:v>1.7444999999999998E-8</c:v>
                </c:pt>
                <c:pt idx="7865">
                  <c:v>1.7457499999999999E-8</c:v>
                </c:pt>
                <c:pt idx="7866">
                  <c:v>1.747E-8</c:v>
                </c:pt>
                <c:pt idx="7867">
                  <c:v>1.7482500000000001E-8</c:v>
                </c:pt>
                <c:pt idx="7868">
                  <c:v>1.7494999999999999E-8</c:v>
                </c:pt>
                <c:pt idx="7869">
                  <c:v>1.75075E-8</c:v>
                </c:pt>
                <c:pt idx="7870">
                  <c:v>1.7520000000000001E-8</c:v>
                </c:pt>
                <c:pt idx="7871">
                  <c:v>1.7532500000000002E-8</c:v>
                </c:pt>
                <c:pt idx="7872">
                  <c:v>1.7544999999999999E-8</c:v>
                </c:pt>
                <c:pt idx="7873">
                  <c:v>1.75575E-8</c:v>
                </c:pt>
                <c:pt idx="7874">
                  <c:v>1.7570000000000001E-8</c:v>
                </c:pt>
                <c:pt idx="7875">
                  <c:v>1.7582499999999999E-8</c:v>
                </c:pt>
                <c:pt idx="7876">
                  <c:v>1.7595E-8</c:v>
                </c:pt>
                <c:pt idx="7877">
                  <c:v>1.7607500000000001E-8</c:v>
                </c:pt>
                <c:pt idx="7878">
                  <c:v>1.7620000000000002E-8</c:v>
                </c:pt>
                <c:pt idx="7879">
                  <c:v>1.7632499999999999E-8</c:v>
                </c:pt>
                <c:pt idx="7880">
                  <c:v>1.7645E-8</c:v>
                </c:pt>
                <c:pt idx="7881">
                  <c:v>1.7657500000000001E-8</c:v>
                </c:pt>
                <c:pt idx="7882">
                  <c:v>1.7669999999999999E-8</c:v>
                </c:pt>
                <c:pt idx="7883">
                  <c:v>1.76825E-8</c:v>
                </c:pt>
                <c:pt idx="7884">
                  <c:v>1.7695000000000001E-8</c:v>
                </c:pt>
                <c:pt idx="7885">
                  <c:v>1.7707500000000002E-8</c:v>
                </c:pt>
                <c:pt idx="7886">
                  <c:v>1.7719999999999999E-8</c:v>
                </c:pt>
                <c:pt idx="7887">
                  <c:v>1.77325E-8</c:v>
                </c:pt>
                <c:pt idx="7888">
                  <c:v>1.7745000000000001E-8</c:v>
                </c:pt>
                <c:pt idx="7889">
                  <c:v>1.7757499999999999E-8</c:v>
                </c:pt>
                <c:pt idx="7890">
                  <c:v>1.777E-8</c:v>
                </c:pt>
                <c:pt idx="7891">
                  <c:v>1.7782500000000001E-8</c:v>
                </c:pt>
                <c:pt idx="7892">
                  <c:v>1.7795000000000002E-8</c:v>
                </c:pt>
                <c:pt idx="7893">
                  <c:v>1.7807499999999999E-8</c:v>
                </c:pt>
                <c:pt idx="7894">
                  <c:v>1.782E-8</c:v>
                </c:pt>
                <c:pt idx="7895">
                  <c:v>1.7832500000000001E-8</c:v>
                </c:pt>
                <c:pt idx="7896">
                  <c:v>1.7844999999999999E-8</c:v>
                </c:pt>
                <c:pt idx="7897">
                  <c:v>1.78575E-8</c:v>
                </c:pt>
                <c:pt idx="7898">
                  <c:v>1.7870000000000001E-8</c:v>
                </c:pt>
                <c:pt idx="7899">
                  <c:v>1.7882500000000001E-8</c:v>
                </c:pt>
                <c:pt idx="7900">
                  <c:v>1.7894999999999999E-8</c:v>
                </c:pt>
                <c:pt idx="7901">
                  <c:v>1.79075E-8</c:v>
                </c:pt>
                <c:pt idx="7902">
                  <c:v>1.7920000000000001E-8</c:v>
                </c:pt>
                <c:pt idx="7903">
                  <c:v>1.7932499999999999E-8</c:v>
                </c:pt>
                <c:pt idx="7904">
                  <c:v>1.7945E-8</c:v>
                </c:pt>
                <c:pt idx="7905">
                  <c:v>1.79575E-8</c:v>
                </c:pt>
                <c:pt idx="7906">
                  <c:v>1.7970000000000001E-8</c:v>
                </c:pt>
                <c:pt idx="7907">
                  <c:v>1.7982499999999999E-8</c:v>
                </c:pt>
                <c:pt idx="7908">
                  <c:v>1.7995E-8</c:v>
                </c:pt>
                <c:pt idx="7909">
                  <c:v>1.8007500000000001E-8</c:v>
                </c:pt>
                <c:pt idx="7910">
                  <c:v>1.8019999999999999E-8</c:v>
                </c:pt>
                <c:pt idx="7911">
                  <c:v>1.80325E-8</c:v>
                </c:pt>
                <c:pt idx="7912">
                  <c:v>1.8045E-8</c:v>
                </c:pt>
                <c:pt idx="7913">
                  <c:v>1.8057500000000001E-8</c:v>
                </c:pt>
                <c:pt idx="7914">
                  <c:v>1.8069999999999999E-8</c:v>
                </c:pt>
                <c:pt idx="7915">
                  <c:v>1.80825E-8</c:v>
                </c:pt>
                <c:pt idx="7916">
                  <c:v>1.8095000000000001E-8</c:v>
                </c:pt>
                <c:pt idx="7917">
                  <c:v>1.8107499999999999E-8</c:v>
                </c:pt>
                <c:pt idx="7918">
                  <c:v>1.8119999999999999E-8</c:v>
                </c:pt>
                <c:pt idx="7919">
                  <c:v>1.81325E-8</c:v>
                </c:pt>
                <c:pt idx="7920">
                  <c:v>1.8145000000000001E-8</c:v>
                </c:pt>
                <c:pt idx="7921">
                  <c:v>1.8157499999999999E-8</c:v>
                </c:pt>
                <c:pt idx="7922">
                  <c:v>1.817E-8</c:v>
                </c:pt>
                <c:pt idx="7923">
                  <c:v>1.8182500000000001E-8</c:v>
                </c:pt>
                <c:pt idx="7924">
                  <c:v>1.8194999999999998E-8</c:v>
                </c:pt>
                <c:pt idx="7925">
                  <c:v>1.8207499999999999E-8</c:v>
                </c:pt>
                <c:pt idx="7926">
                  <c:v>1.822E-8</c:v>
                </c:pt>
                <c:pt idx="7927">
                  <c:v>1.8232500000000001E-8</c:v>
                </c:pt>
                <c:pt idx="7928">
                  <c:v>1.8244999999999999E-8</c:v>
                </c:pt>
                <c:pt idx="7929">
                  <c:v>1.82575E-8</c:v>
                </c:pt>
                <c:pt idx="7930">
                  <c:v>1.8270000000000001E-8</c:v>
                </c:pt>
                <c:pt idx="7931">
                  <c:v>1.8282499999999998E-8</c:v>
                </c:pt>
                <c:pt idx="7932">
                  <c:v>1.8294999999999999E-8</c:v>
                </c:pt>
                <c:pt idx="7933">
                  <c:v>1.83075E-8</c:v>
                </c:pt>
                <c:pt idx="7934">
                  <c:v>1.8320000000000001E-8</c:v>
                </c:pt>
                <c:pt idx="7935">
                  <c:v>1.8332499999999999E-8</c:v>
                </c:pt>
                <c:pt idx="7936">
                  <c:v>1.8345E-8</c:v>
                </c:pt>
                <c:pt idx="7937">
                  <c:v>1.8357500000000001E-8</c:v>
                </c:pt>
                <c:pt idx="7938">
                  <c:v>1.8369999999999998E-8</c:v>
                </c:pt>
                <c:pt idx="7939">
                  <c:v>1.8382499999999999E-8</c:v>
                </c:pt>
                <c:pt idx="7940">
                  <c:v>1.8395E-8</c:v>
                </c:pt>
                <c:pt idx="7941">
                  <c:v>1.8407500000000001E-8</c:v>
                </c:pt>
                <c:pt idx="7942">
                  <c:v>1.8419999999999999E-8</c:v>
                </c:pt>
                <c:pt idx="7943">
                  <c:v>1.84325E-8</c:v>
                </c:pt>
                <c:pt idx="7944">
                  <c:v>1.8445000000000001E-8</c:v>
                </c:pt>
                <c:pt idx="7945">
                  <c:v>1.8457499999999998E-8</c:v>
                </c:pt>
                <c:pt idx="7946">
                  <c:v>1.8469999999999999E-8</c:v>
                </c:pt>
                <c:pt idx="7947">
                  <c:v>1.84825E-8</c:v>
                </c:pt>
                <c:pt idx="7948">
                  <c:v>1.8495000000000001E-8</c:v>
                </c:pt>
                <c:pt idx="7949">
                  <c:v>1.8507499999999999E-8</c:v>
                </c:pt>
                <c:pt idx="7950">
                  <c:v>1.852E-8</c:v>
                </c:pt>
                <c:pt idx="7951">
                  <c:v>1.8532500000000001E-8</c:v>
                </c:pt>
                <c:pt idx="7952">
                  <c:v>1.8545000000000002E-8</c:v>
                </c:pt>
                <c:pt idx="7953">
                  <c:v>1.8557499999999999E-8</c:v>
                </c:pt>
                <c:pt idx="7954">
                  <c:v>1.857E-8</c:v>
                </c:pt>
                <c:pt idx="7955">
                  <c:v>1.8582500000000001E-8</c:v>
                </c:pt>
                <c:pt idx="7956">
                  <c:v>1.8594999999999999E-8</c:v>
                </c:pt>
                <c:pt idx="7957">
                  <c:v>1.86075E-8</c:v>
                </c:pt>
                <c:pt idx="7958">
                  <c:v>1.8620000000000001E-8</c:v>
                </c:pt>
                <c:pt idx="7959">
                  <c:v>1.8632500000000002E-8</c:v>
                </c:pt>
                <c:pt idx="7960">
                  <c:v>1.8644999999999999E-8</c:v>
                </c:pt>
                <c:pt idx="7961">
                  <c:v>1.86575E-8</c:v>
                </c:pt>
                <c:pt idx="7962">
                  <c:v>1.8670000000000001E-8</c:v>
                </c:pt>
                <c:pt idx="7963">
                  <c:v>1.8682499999999999E-8</c:v>
                </c:pt>
                <c:pt idx="7964">
                  <c:v>1.8695E-8</c:v>
                </c:pt>
                <c:pt idx="7965">
                  <c:v>1.8707500000000001E-8</c:v>
                </c:pt>
                <c:pt idx="7966">
                  <c:v>1.8720000000000002E-8</c:v>
                </c:pt>
                <c:pt idx="7967">
                  <c:v>1.8732499999999999E-8</c:v>
                </c:pt>
                <c:pt idx="7968">
                  <c:v>1.8745E-8</c:v>
                </c:pt>
                <c:pt idx="7969">
                  <c:v>1.8757500000000001E-8</c:v>
                </c:pt>
                <c:pt idx="7970">
                  <c:v>1.8769999999999999E-8</c:v>
                </c:pt>
                <c:pt idx="7971">
                  <c:v>1.87825E-8</c:v>
                </c:pt>
                <c:pt idx="7972">
                  <c:v>1.8795000000000001E-8</c:v>
                </c:pt>
                <c:pt idx="7973">
                  <c:v>1.8807500000000001E-8</c:v>
                </c:pt>
                <c:pt idx="7974">
                  <c:v>1.8819999999999999E-8</c:v>
                </c:pt>
                <c:pt idx="7975">
                  <c:v>1.88325E-8</c:v>
                </c:pt>
                <c:pt idx="7976">
                  <c:v>1.8845000000000001E-8</c:v>
                </c:pt>
                <c:pt idx="7977">
                  <c:v>1.8857499999999999E-8</c:v>
                </c:pt>
                <c:pt idx="7978">
                  <c:v>1.887E-8</c:v>
                </c:pt>
                <c:pt idx="7979">
                  <c:v>1.8882500000000001E-8</c:v>
                </c:pt>
                <c:pt idx="7980">
                  <c:v>1.8895000000000001E-8</c:v>
                </c:pt>
                <c:pt idx="7981">
                  <c:v>1.8907499999999999E-8</c:v>
                </c:pt>
                <c:pt idx="7982">
                  <c:v>1.892E-8</c:v>
                </c:pt>
                <c:pt idx="7983">
                  <c:v>1.8932500000000001E-8</c:v>
                </c:pt>
                <c:pt idx="7984">
                  <c:v>1.8944999999999999E-8</c:v>
                </c:pt>
                <c:pt idx="7985">
                  <c:v>1.89575E-8</c:v>
                </c:pt>
                <c:pt idx="7986">
                  <c:v>1.897E-8</c:v>
                </c:pt>
                <c:pt idx="7987">
                  <c:v>1.8982500000000001E-8</c:v>
                </c:pt>
                <c:pt idx="7988">
                  <c:v>1.8994999999999999E-8</c:v>
                </c:pt>
                <c:pt idx="7989">
                  <c:v>1.90075E-8</c:v>
                </c:pt>
                <c:pt idx="7990">
                  <c:v>1.9020000000000001E-8</c:v>
                </c:pt>
                <c:pt idx="7991">
                  <c:v>1.9032499999999999E-8</c:v>
                </c:pt>
                <c:pt idx="7992">
                  <c:v>1.9044999999999999E-8</c:v>
                </c:pt>
                <c:pt idx="7993">
                  <c:v>1.90575E-8</c:v>
                </c:pt>
                <c:pt idx="7994">
                  <c:v>1.9070000000000001E-8</c:v>
                </c:pt>
                <c:pt idx="7995">
                  <c:v>1.9082499999999999E-8</c:v>
                </c:pt>
                <c:pt idx="7996">
                  <c:v>1.9095E-8</c:v>
                </c:pt>
                <c:pt idx="7997">
                  <c:v>1.9107500000000001E-8</c:v>
                </c:pt>
                <c:pt idx="7998">
                  <c:v>1.9119999999999998E-8</c:v>
                </c:pt>
                <c:pt idx="7999">
                  <c:v>1.9132499999999999E-8</c:v>
                </c:pt>
                <c:pt idx="8000">
                  <c:v>1.9145E-8</c:v>
                </c:pt>
                <c:pt idx="8001">
                  <c:v>1.9157500000000001E-8</c:v>
                </c:pt>
                <c:pt idx="8002">
                  <c:v>1.9169999999999999E-8</c:v>
                </c:pt>
                <c:pt idx="8003">
                  <c:v>1.91825E-8</c:v>
                </c:pt>
                <c:pt idx="8004">
                  <c:v>1.9195000000000001E-8</c:v>
                </c:pt>
                <c:pt idx="8005">
                  <c:v>1.9207499999999998E-8</c:v>
                </c:pt>
                <c:pt idx="8006">
                  <c:v>1.9219999999999999E-8</c:v>
                </c:pt>
                <c:pt idx="8007">
                  <c:v>1.92325E-8</c:v>
                </c:pt>
                <c:pt idx="8008">
                  <c:v>1.9245000000000001E-8</c:v>
                </c:pt>
                <c:pt idx="8009">
                  <c:v>1.9257499999999999E-8</c:v>
                </c:pt>
                <c:pt idx="8010">
                  <c:v>1.927E-8</c:v>
                </c:pt>
                <c:pt idx="8011">
                  <c:v>1.9282500000000001E-8</c:v>
                </c:pt>
                <c:pt idx="8012">
                  <c:v>1.9294999999999998E-8</c:v>
                </c:pt>
                <c:pt idx="8013">
                  <c:v>1.9307499999999999E-8</c:v>
                </c:pt>
                <c:pt idx="8014">
                  <c:v>1.932E-8</c:v>
                </c:pt>
                <c:pt idx="8015">
                  <c:v>1.9332500000000001E-8</c:v>
                </c:pt>
                <c:pt idx="8016">
                  <c:v>1.9344999999999999E-8</c:v>
                </c:pt>
                <c:pt idx="8017">
                  <c:v>1.93575E-8</c:v>
                </c:pt>
                <c:pt idx="8018">
                  <c:v>1.9370000000000001E-8</c:v>
                </c:pt>
                <c:pt idx="8019">
                  <c:v>1.9382499999999998E-8</c:v>
                </c:pt>
                <c:pt idx="8020">
                  <c:v>1.9394999999999999E-8</c:v>
                </c:pt>
                <c:pt idx="8021">
                  <c:v>1.94075E-8</c:v>
                </c:pt>
                <c:pt idx="8022">
                  <c:v>1.9420000000000001E-8</c:v>
                </c:pt>
                <c:pt idx="8023">
                  <c:v>1.9432499999999999E-8</c:v>
                </c:pt>
                <c:pt idx="8024">
                  <c:v>1.9445E-8</c:v>
                </c:pt>
                <c:pt idx="8025">
                  <c:v>1.9457500000000001E-8</c:v>
                </c:pt>
                <c:pt idx="8026">
                  <c:v>1.9470000000000002E-8</c:v>
                </c:pt>
                <c:pt idx="8027">
                  <c:v>1.9482499999999999E-8</c:v>
                </c:pt>
                <c:pt idx="8028">
                  <c:v>1.9495E-8</c:v>
                </c:pt>
                <c:pt idx="8029">
                  <c:v>1.9507500000000001E-8</c:v>
                </c:pt>
                <c:pt idx="8030">
                  <c:v>1.9519999999999999E-8</c:v>
                </c:pt>
                <c:pt idx="8031">
                  <c:v>1.95325E-8</c:v>
                </c:pt>
                <c:pt idx="8032">
                  <c:v>1.9545000000000001E-8</c:v>
                </c:pt>
                <c:pt idx="8033">
                  <c:v>1.9557500000000002E-8</c:v>
                </c:pt>
                <c:pt idx="8034">
                  <c:v>1.9569999999999999E-8</c:v>
                </c:pt>
                <c:pt idx="8035">
                  <c:v>1.95825E-8</c:v>
                </c:pt>
                <c:pt idx="8036">
                  <c:v>1.9595000000000001E-8</c:v>
                </c:pt>
                <c:pt idx="8037">
                  <c:v>1.9607499999999999E-8</c:v>
                </c:pt>
                <c:pt idx="8038">
                  <c:v>1.962E-8</c:v>
                </c:pt>
                <c:pt idx="8039">
                  <c:v>1.9632500000000001E-8</c:v>
                </c:pt>
                <c:pt idx="8040">
                  <c:v>1.9645000000000002E-8</c:v>
                </c:pt>
                <c:pt idx="8041">
                  <c:v>1.9657499999999999E-8</c:v>
                </c:pt>
                <c:pt idx="8042">
                  <c:v>1.967E-8</c:v>
                </c:pt>
                <c:pt idx="8043">
                  <c:v>1.9682500000000001E-8</c:v>
                </c:pt>
                <c:pt idx="8044">
                  <c:v>1.9694999999999999E-8</c:v>
                </c:pt>
                <c:pt idx="8045">
                  <c:v>1.97075E-8</c:v>
                </c:pt>
                <c:pt idx="8046">
                  <c:v>1.9720000000000001E-8</c:v>
                </c:pt>
                <c:pt idx="8047">
                  <c:v>1.9732500000000001E-8</c:v>
                </c:pt>
                <c:pt idx="8048">
                  <c:v>1.9744999999999999E-8</c:v>
                </c:pt>
                <c:pt idx="8049">
                  <c:v>1.97575E-8</c:v>
                </c:pt>
                <c:pt idx="8050">
                  <c:v>1.9770000000000001E-8</c:v>
                </c:pt>
                <c:pt idx="8051">
                  <c:v>1.9782499999999999E-8</c:v>
                </c:pt>
                <c:pt idx="8052">
                  <c:v>1.9795E-8</c:v>
                </c:pt>
                <c:pt idx="8053">
                  <c:v>1.9807500000000001E-8</c:v>
                </c:pt>
                <c:pt idx="8054">
                  <c:v>1.9820000000000001E-8</c:v>
                </c:pt>
                <c:pt idx="8055">
                  <c:v>1.9832499999999999E-8</c:v>
                </c:pt>
                <c:pt idx="8056">
                  <c:v>1.9845E-8</c:v>
                </c:pt>
                <c:pt idx="8057">
                  <c:v>1.9857500000000001E-8</c:v>
                </c:pt>
                <c:pt idx="8058">
                  <c:v>1.9869999999999999E-8</c:v>
                </c:pt>
                <c:pt idx="8059">
                  <c:v>1.98825E-8</c:v>
                </c:pt>
                <c:pt idx="8060">
                  <c:v>1.9895E-8</c:v>
                </c:pt>
                <c:pt idx="8061">
                  <c:v>1.9907500000000001E-8</c:v>
                </c:pt>
                <c:pt idx="8062">
                  <c:v>1.9919999999999999E-8</c:v>
                </c:pt>
                <c:pt idx="8063">
                  <c:v>1.99325E-8</c:v>
                </c:pt>
                <c:pt idx="8064">
                  <c:v>1.9945000000000001E-8</c:v>
                </c:pt>
                <c:pt idx="8065">
                  <c:v>1.9957499999999999E-8</c:v>
                </c:pt>
                <c:pt idx="8066">
                  <c:v>1.9969999999999999E-8</c:v>
                </c:pt>
                <c:pt idx="8067">
                  <c:v>1.99825E-8</c:v>
                </c:pt>
                <c:pt idx="8068">
                  <c:v>1.9995000000000001E-8</c:v>
                </c:pt>
                <c:pt idx="8069">
                  <c:v>2.0007499999999999E-8</c:v>
                </c:pt>
                <c:pt idx="8070">
                  <c:v>2.002E-8</c:v>
                </c:pt>
                <c:pt idx="8071">
                  <c:v>2.0032500000000001E-8</c:v>
                </c:pt>
                <c:pt idx="8072">
                  <c:v>2.0044999999999999E-8</c:v>
                </c:pt>
                <c:pt idx="8073">
                  <c:v>2.0057499999999999E-8</c:v>
                </c:pt>
                <c:pt idx="8074">
                  <c:v>2.007E-8</c:v>
                </c:pt>
                <c:pt idx="8075">
                  <c:v>2.0082500000000001E-8</c:v>
                </c:pt>
                <c:pt idx="8076">
                  <c:v>2.0094999999999999E-8</c:v>
                </c:pt>
                <c:pt idx="8077">
                  <c:v>2.01075E-8</c:v>
                </c:pt>
                <c:pt idx="8078">
                  <c:v>2.0120000000000001E-8</c:v>
                </c:pt>
                <c:pt idx="8079">
                  <c:v>2.0132499999999998E-8</c:v>
                </c:pt>
                <c:pt idx="8080">
                  <c:v>2.0144999999999999E-8</c:v>
                </c:pt>
                <c:pt idx="8081">
                  <c:v>2.01575E-8</c:v>
                </c:pt>
                <c:pt idx="8082">
                  <c:v>2.0170000000000001E-8</c:v>
                </c:pt>
                <c:pt idx="8083">
                  <c:v>2.0182499999999999E-8</c:v>
                </c:pt>
                <c:pt idx="8084">
                  <c:v>2.0195E-8</c:v>
                </c:pt>
                <c:pt idx="8085">
                  <c:v>2.0207500000000001E-8</c:v>
                </c:pt>
                <c:pt idx="8086">
                  <c:v>2.0219999999999998E-8</c:v>
                </c:pt>
                <c:pt idx="8087">
                  <c:v>2.0232499999999999E-8</c:v>
                </c:pt>
                <c:pt idx="8088">
                  <c:v>2.0245E-8</c:v>
                </c:pt>
                <c:pt idx="8089">
                  <c:v>2.0257500000000001E-8</c:v>
                </c:pt>
                <c:pt idx="8090">
                  <c:v>2.0269999999999999E-8</c:v>
                </c:pt>
                <c:pt idx="8091">
                  <c:v>2.02825E-8</c:v>
                </c:pt>
                <c:pt idx="8092">
                  <c:v>2.0295000000000001E-8</c:v>
                </c:pt>
                <c:pt idx="8093">
                  <c:v>2.0307499999999998E-8</c:v>
                </c:pt>
                <c:pt idx="8094">
                  <c:v>2.0319999999999999E-8</c:v>
                </c:pt>
                <c:pt idx="8095">
                  <c:v>2.03325E-8</c:v>
                </c:pt>
                <c:pt idx="8096">
                  <c:v>2.0345000000000001E-8</c:v>
                </c:pt>
                <c:pt idx="8097">
                  <c:v>2.0357499999999999E-8</c:v>
                </c:pt>
                <c:pt idx="8098">
                  <c:v>2.037E-8</c:v>
                </c:pt>
                <c:pt idx="8099">
                  <c:v>2.0382500000000001E-8</c:v>
                </c:pt>
                <c:pt idx="8100">
                  <c:v>2.0395000000000002E-8</c:v>
                </c:pt>
                <c:pt idx="8101">
                  <c:v>2.0407499999999999E-8</c:v>
                </c:pt>
                <c:pt idx="8102">
                  <c:v>2.042E-8</c:v>
                </c:pt>
                <c:pt idx="8103">
                  <c:v>2.0432500000000001E-8</c:v>
                </c:pt>
                <c:pt idx="8104">
                  <c:v>2.0444999999999999E-8</c:v>
                </c:pt>
                <c:pt idx="8105">
                  <c:v>2.04575E-8</c:v>
                </c:pt>
                <c:pt idx="8106">
                  <c:v>2.0470000000000001E-8</c:v>
                </c:pt>
                <c:pt idx="8107">
                  <c:v>2.0482500000000002E-8</c:v>
                </c:pt>
                <c:pt idx="8108">
                  <c:v>2.0494999999999999E-8</c:v>
                </c:pt>
                <c:pt idx="8109">
                  <c:v>2.05075E-8</c:v>
                </c:pt>
                <c:pt idx="8110">
                  <c:v>2.0520000000000001E-8</c:v>
                </c:pt>
                <c:pt idx="8111">
                  <c:v>2.0532499999999999E-8</c:v>
                </c:pt>
                <c:pt idx="8112">
                  <c:v>2.0545E-8</c:v>
                </c:pt>
                <c:pt idx="8113">
                  <c:v>2.0557500000000001E-8</c:v>
                </c:pt>
                <c:pt idx="8114">
                  <c:v>2.0570000000000002E-8</c:v>
                </c:pt>
                <c:pt idx="8115">
                  <c:v>2.0582499999999999E-8</c:v>
                </c:pt>
                <c:pt idx="8116">
                  <c:v>2.0595E-8</c:v>
                </c:pt>
                <c:pt idx="8117">
                  <c:v>2.0607500000000001E-8</c:v>
                </c:pt>
                <c:pt idx="8118">
                  <c:v>2.0619999999999999E-8</c:v>
                </c:pt>
                <c:pt idx="8119">
                  <c:v>2.06325E-8</c:v>
                </c:pt>
                <c:pt idx="8120">
                  <c:v>2.0645000000000001E-8</c:v>
                </c:pt>
                <c:pt idx="8121">
                  <c:v>2.0657500000000002E-8</c:v>
                </c:pt>
                <c:pt idx="8122">
                  <c:v>2.0669999999999999E-8</c:v>
                </c:pt>
                <c:pt idx="8123">
                  <c:v>2.06825E-8</c:v>
                </c:pt>
                <c:pt idx="8124">
                  <c:v>2.0695000000000001E-8</c:v>
                </c:pt>
                <c:pt idx="8125">
                  <c:v>2.0707499999999999E-8</c:v>
                </c:pt>
                <c:pt idx="8126">
                  <c:v>2.072E-8</c:v>
                </c:pt>
                <c:pt idx="8127">
                  <c:v>2.0732500000000001E-8</c:v>
                </c:pt>
                <c:pt idx="8128">
                  <c:v>2.0745000000000001E-8</c:v>
                </c:pt>
                <c:pt idx="8129">
                  <c:v>2.0757499999999999E-8</c:v>
                </c:pt>
                <c:pt idx="8130">
                  <c:v>2.077E-8</c:v>
                </c:pt>
                <c:pt idx="8131">
                  <c:v>2.0782500000000001E-8</c:v>
                </c:pt>
                <c:pt idx="8132">
                  <c:v>2.0794999999999999E-8</c:v>
                </c:pt>
                <c:pt idx="8133">
                  <c:v>2.08075E-8</c:v>
                </c:pt>
                <c:pt idx="8134">
                  <c:v>2.082E-8</c:v>
                </c:pt>
                <c:pt idx="8135">
                  <c:v>2.0832500000000001E-8</c:v>
                </c:pt>
                <c:pt idx="8136">
                  <c:v>2.0844999999999999E-8</c:v>
                </c:pt>
                <c:pt idx="8137">
                  <c:v>2.08575E-8</c:v>
                </c:pt>
                <c:pt idx="8138">
                  <c:v>2.0870000000000001E-8</c:v>
                </c:pt>
                <c:pt idx="8139">
                  <c:v>2.0882499999999999E-8</c:v>
                </c:pt>
                <c:pt idx="8140">
                  <c:v>2.0894999999999999E-8</c:v>
                </c:pt>
                <c:pt idx="8141">
                  <c:v>2.09075E-8</c:v>
                </c:pt>
                <c:pt idx="8142">
                  <c:v>2.0920000000000001E-8</c:v>
                </c:pt>
                <c:pt idx="8143">
                  <c:v>2.0932499999999999E-8</c:v>
                </c:pt>
                <c:pt idx="8144">
                  <c:v>2.0945E-8</c:v>
                </c:pt>
                <c:pt idx="8145">
                  <c:v>2.0957500000000001E-8</c:v>
                </c:pt>
                <c:pt idx="8146">
                  <c:v>2.0969999999999999E-8</c:v>
                </c:pt>
                <c:pt idx="8147">
                  <c:v>2.0982499999999999E-8</c:v>
                </c:pt>
                <c:pt idx="8148">
                  <c:v>2.0995E-8</c:v>
                </c:pt>
                <c:pt idx="8149">
                  <c:v>2.1007500000000001E-8</c:v>
                </c:pt>
                <c:pt idx="8150">
                  <c:v>2.1019999999999999E-8</c:v>
                </c:pt>
                <c:pt idx="8151">
                  <c:v>2.10325E-8</c:v>
                </c:pt>
                <c:pt idx="8152">
                  <c:v>2.1045000000000001E-8</c:v>
                </c:pt>
                <c:pt idx="8153">
                  <c:v>2.1057499999999998E-8</c:v>
                </c:pt>
                <c:pt idx="8154">
                  <c:v>2.1069999999999999E-8</c:v>
                </c:pt>
                <c:pt idx="8155">
                  <c:v>2.10825E-8</c:v>
                </c:pt>
                <c:pt idx="8156">
                  <c:v>2.1095000000000001E-8</c:v>
                </c:pt>
                <c:pt idx="8157">
                  <c:v>2.1107499999999999E-8</c:v>
                </c:pt>
                <c:pt idx="8158">
                  <c:v>2.112E-8</c:v>
                </c:pt>
                <c:pt idx="8159">
                  <c:v>2.1132500000000001E-8</c:v>
                </c:pt>
                <c:pt idx="8160">
                  <c:v>2.1144999999999998E-8</c:v>
                </c:pt>
                <c:pt idx="8161">
                  <c:v>2.1157499999999999E-8</c:v>
                </c:pt>
                <c:pt idx="8162">
                  <c:v>2.117E-8</c:v>
                </c:pt>
                <c:pt idx="8163">
                  <c:v>2.1182500000000001E-8</c:v>
                </c:pt>
                <c:pt idx="8164">
                  <c:v>2.1194999999999999E-8</c:v>
                </c:pt>
                <c:pt idx="8165">
                  <c:v>2.12075E-8</c:v>
                </c:pt>
                <c:pt idx="8166">
                  <c:v>2.1220000000000001E-8</c:v>
                </c:pt>
                <c:pt idx="8167">
                  <c:v>2.1232499999999998E-8</c:v>
                </c:pt>
                <c:pt idx="8168">
                  <c:v>2.1244999999999999E-8</c:v>
                </c:pt>
                <c:pt idx="8169">
                  <c:v>2.12575E-8</c:v>
                </c:pt>
                <c:pt idx="8170">
                  <c:v>2.1270000000000001E-8</c:v>
                </c:pt>
                <c:pt idx="8171">
                  <c:v>2.1282499999999999E-8</c:v>
                </c:pt>
                <c:pt idx="8172">
                  <c:v>2.1295E-8</c:v>
                </c:pt>
                <c:pt idx="8173">
                  <c:v>2.1307500000000001E-8</c:v>
                </c:pt>
                <c:pt idx="8174">
                  <c:v>2.1320000000000002E-8</c:v>
                </c:pt>
                <c:pt idx="8175">
                  <c:v>2.1332499999999999E-8</c:v>
                </c:pt>
                <c:pt idx="8176">
                  <c:v>2.1345E-8</c:v>
                </c:pt>
                <c:pt idx="8177">
                  <c:v>2.1357500000000001E-8</c:v>
                </c:pt>
                <c:pt idx="8178">
                  <c:v>2.1369999999999999E-8</c:v>
                </c:pt>
                <c:pt idx="8179">
                  <c:v>2.13825E-8</c:v>
                </c:pt>
                <c:pt idx="8180">
                  <c:v>2.1395000000000001E-8</c:v>
                </c:pt>
                <c:pt idx="8181">
                  <c:v>2.1407500000000002E-8</c:v>
                </c:pt>
                <c:pt idx="8182">
                  <c:v>2.1419999999999999E-8</c:v>
                </c:pt>
                <c:pt idx="8183">
                  <c:v>2.14325E-8</c:v>
                </c:pt>
                <c:pt idx="8184">
                  <c:v>2.1445000000000001E-8</c:v>
                </c:pt>
                <c:pt idx="8185">
                  <c:v>2.1457499999999999E-8</c:v>
                </c:pt>
                <c:pt idx="8186">
                  <c:v>2.147E-8</c:v>
                </c:pt>
                <c:pt idx="8187">
                  <c:v>2.1482500000000001E-8</c:v>
                </c:pt>
                <c:pt idx="8188">
                  <c:v>2.1495000000000002E-8</c:v>
                </c:pt>
                <c:pt idx="8189">
                  <c:v>2.1507499999999999E-8</c:v>
                </c:pt>
                <c:pt idx="8190">
                  <c:v>2.152E-8</c:v>
                </c:pt>
                <c:pt idx="8191">
                  <c:v>2.1532500000000001E-8</c:v>
                </c:pt>
                <c:pt idx="8192">
                  <c:v>2.1544999999999999E-8</c:v>
                </c:pt>
                <c:pt idx="8193">
                  <c:v>2.15575E-8</c:v>
                </c:pt>
                <c:pt idx="8194">
                  <c:v>2.1570000000000001E-8</c:v>
                </c:pt>
                <c:pt idx="8195">
                  <c:v>2.1582500000000002E-8</c:v>
                </c:pt>
                <c:pt idx="8196">
                  <c:v>2.1594999999999999E-8</c:v>
                </c:pt>
                <c:pt idx="8197">
                  <c:v>2.16075E-8</c:v>
                </c:pt>
                <c:pt idx="8198">
                  <c:v>2.1620000000000001E-8</c:v>
                </c:pt>
                <c:pt idx="8199">
                  <c:v>2.1632499999999999E-8</c:v>
                </c:pt>
                <c:pt idx="8200">
                  <c:v>2.1645E-8</c:v>
                </c:pt>
                <c:pt idx="8201">
                  <c:v>2.1657500000000001E-8</c:v>
                </c:pt>
                <c:pt idx="8202">
                  <c:v>2.1670000000000001E-8</c:v>
                </c:pt>
                <c:pt idx="8203">
                  <c:v>2.1682499999999999E-8</c:v>
                </c:pt>
                <c:pt idx="8204">
                  <c:v>2.1695E-8</c:v>
                </c:pt>
                <c:pt idx="8205">
                  <c:v>2.1707500000000001E-8</c:v>
                </c:pt>
                <c:pt idx="8206">
                  <c:v>2.1719999999999999E-8</c:v>
                </c:pt>
                <c:pt idx="8207">
                  <c:v>2.17325E-8</c:v>
                </c:pt>
                <c:pt idx="8208">
                  <c:v>2.1745E-8</c:v>
                </c:pt>
                <c:pt idx="8209">
                  <c:v>2.1757500000000001E-8</c:v>
                </c:pt>
                <c:pt idx="8210">
                  <c:v>2.1769999999999999E-8</c:v>
                </c:pt>
                <c:pt idx="8211">
                  <c:v>2.17825E-8</c:v>
                </c:pt>
                <c:pt idx="8212">
                  <c:v>2.1795000000000001E-8</c:v>
                </c:pt>
                <c:pt idx="8213">
                  <c:v>2.1807499999999999E-8</c:v>
                </c:pt>
                <c:pt idx="8214">
                  <c:v>2.182E-8</c:v>
                </c:pt>
                <c:pt idx="8215">
                  <c:v>2.18325E-8</c:v>
                </c:pt>
                <c:pt idx="8216">
                  <c:v>2.1845000000000001E-8</c:v>
                </c:pt>
                <c:pt idx="8217">
                  <c:v>2.1857499999999999E-8</c:v>
                </c:pt>
                <c:pt idx="8218">
                  <c:v>2.187E-8</c:v>
                </c:pt>
                <c:pt idx="8219">
                  <c:v>2.1882500000000001E-8</c:v>
                </c:pt>
                <c:pt idx="8220">
                  <c:v>2.1894999999999999E-8</c:v>
                </c:pt>
                <c:pt idx="8221">
                  <c:v>2.1907499999999999E-8</c:v>
                </c:pt>
                <c:pt idx="8222">
                  <c:v>2.192E-8</c:v>
                </c:pt>
                <c:pt idx="8223">
                  <c:v>2.1932500000000001E-8</c:v>
                </c:pt>
                <c:pt idx="8224">
                  <c:v>2.1944999999999999E-8</c:v>
                </c:pt>
                <c:pt idx="8225">
                  <c:v>2.19575E-8</c:v>
                </c:pt>
                <c:pt idx="8226">
                  <c:v>2.1970000000000001E-8</c:v>
                </c:pt>
                <c:pt idx="8227">
                  <c:v>2.1982499999999998E-8</c:v>
                </c:pt>
                <c:pt idx="8228">
                  <c:v>2.1994999999999999E-8</c:v>
                </c:pt>
                <c:pt idx="8229">
                  <c:v>2.20075E-8</c:v>
                </c:pt>
                <c:pt idx="8230">
                  <c:v>2.2020000000000001E-8</c:v>
                </c:pt>
                <c:pt idx="8231">
                  <c:v>2.2032499999999999E-8</c:v>
                </c:pt>
                <c:pt idx="8232">
                  <c:v>2.2045E-8</c:v>
                </c:pt>
                <c:pt idx="8233">
                  <c:v>2.2057500000000001E-8</c:v>
                </c:pt>
                <c:pt idx="8234">
                  <c:v>2.2069999999999998E-8</c:v>
                </c:pt>
                <c:pt idx="8235">
                  <c:v>2.2082499999999999E-8</c:v>
                </c:pt>
                <c:pt idx="8236">
                  <c:v>2.2095E-8</c:v>
                </c:pt>
                <c:pt idx="8237">
                  <c:v>2.2107500000000001E-8</c:v>
                </c:pt>
                <c:pt idx="8238">
                  <c:v>2.2119999999999999E-8</c:v>
                </c:pt>
                <c:pt idx="8239">
                  <c:v>2.21325E-8</c:v>
                </c:pt>
                <c:pt idx="8240">
                  <c:v>2.2145000000000001E-8</c:v>
                </c:pt>
                <c:pt idx="8241">
                  <c:v>2.2157499999999998E-8</c:v>
                </c:pt>
                <c:pt idx="8242">
                  <c:v>2.2169999999999999E-8</c:v>
                </c:pt>
                <c:pt idx="8243">
                  <c:v>2.21825E-8</c:v>
                </c:pt>
                <c:pt idx="8244">
                  <c:v>2.2195000000000001E-8</c:v>
                </c:pt>
                <c:pt idx="8245">
                  <c:v>2.2207499999999999E-8</c:v>
                </c:pt>
                <c:pt idx="8246">
                  <c:v>2.222E-8</c:v>
                </c:pt>
                <c:pt idx="8247">
                  <c:v>2.2232500000000001E-8</c:v>
                </c:pt>
                <c:pt idx="8248">
                  <c:v>2.2244999999999998E-8</c:v>
                </c:pt>
                <c:pt idx="8249">
                  <c:v>2.2257499999999999E-8</c:v>
                </c:pt>
                <c:pt idx="8250">
                  <c:v>2.227E-8</c:v>
                </c:pt>
                <c:pt idx="8251">
                  <c:v>2.2282500000000001E-8</c:v>
                </c:pt>
                <c:pt idx="8252">
                  <c:v>2.2294999999999999E-8</c:v>
                </c:pt>
                <c:pt idx="8253">
                  <c:v>2.23075E-8</c:v>
                </c:pt>
                <c:pt idx="8254">
                  <c:v>2.2320000000000001E-8</c:v>
                </c:pt>
                <c:pt idx="8255">
                  <c:v>2.2332500000000002E-8</c:v>
                </c:pt>
                <c:pt idx="8256">
                  <c:v>2.2344999999999999E-8</c:v>
                </c:pt>
                <c:pt idx="8257">
                  <c:v>2.23575E-8</c:v>
                </c:pt>
                <c:pt idx="8258">
                  <c:v>2.2370000000000001E-8</c:v>
                </c:pt>
                <c:pt idx="8259">
                  <c:v>2.2382499999999999E-8</c:v>
                </c:pt>
                <c:pt idx="8260">
                  <c:v>2.2395E-8</c:v>
                </c:pt>
                <c:pt idx="8261">
                  <c:v>2.2407500000000001E-8</c:v>
                </c:pt>
                <c:pt idx="8262">
                  <c:v>2.2420000000000002E-8</c:v>
                </c:pt>
                <c:pt idx="8263">
                  <c:v>2.2432499999999999E-8</c:v>
                </c:pt>
                <c:pt idx="8264">
                  <c:v>2.2445E-8</c:v>
                </c:pt>
                <c:pt idx="8265">
                  <c:v>2.2457500000000001E-8</c:v>
                </c:pt>
                <c:pt idx="8266">
                  <c:v>2.2469999999999999E-8</c:v>
                </c:pt>
                <c:pt idx="8267">
                  <c:v>2.24825E-8</c:v>
                </c:pt>
                <c:pt idx="8268">
                  <c:v>2.2495000000000001E-8</c:v>
                </c:pt>
                <c:pt idx="8269">
                  <c:v>2.2507500000000002E-8</c:v>
                </c:pt>
                <c:pt idx="8270">
                  <c:v>2.2519999999999999E-8</c:v>
                </c:pt>
                <c:pt idx="8271">
                  <c:v>2.25325E-8</c:v>
                </c:pt>
                <c:pt idx="8272">
                  <c:v>2.2545000000000001E-8</c:v>
                </c:pt>
                <c:pt idx="8273">
                  <c:v>2.2557499999999999E-8</c:v>
                </c:pt>
                <c:pt idx="8274">
                  <c:v>2.257E-8</c:v>
                </c:pt>
                <c:pt idx="8275">
                  <c:v>2.2582500000000001E-8</c:v>
                </c:pt>
                <c:pt idx="8276">
                  <c:v>2.2595000000000001E-8</c:v>
                </c:pt>
                <c:pt idx="8277">
                  <c:v>2.2607499999999999E-8</c:v>
                </c:pt>
                <c:pt idx="8278">
                  <c:v>2.262E-8</c:v>
                </c:pt>
                <c:pt idx="8279">
                  <c:v>2.2632500000000001E-8</c:v>
                </c:pt>
                <c:pt idx="8280">
                  <c:v>2.2644999999999999E-8</c:v>
                </c:pt>
                <c:pt idx="8281">
                  <c:v>2.26575E-8</c:v>
                </c:pt>
                <c:pt idx="8282">
                  <c:v>2.2670000000000001E-8</c:v>
                </c:pt>
                <c:pt idx="8283">
                  <c:v>2.2682500000000001E-8</c:v>
                </c:pt>
                <c:pt idx="8284">
                  <c:v>2.2694999999999999E-8</c:v>
                </c:pt>
                <c:pt idx="8285">
                  <c:v>2.27075E-8</c:v>
                </c:pt>
                <c:pt idx="8286">
                  <c:v>2.2720000000000001E-8</c:v>
                </c:pt>
                <c:pt idx="8287">
                  <c:v>2.2732499999999999E-8</c:v>
                </c:pt>
                <c:pt idx="8288">
                  <c:v>2.2745E-8</c:v>
                </c:pt>
                <c:pt idx="8289">
                  <c:v>2.27575E-8</c:v>
                </c:pt>
                <c:pt idx="8290">
                  <c:v>2.2770000000000001E-8</c:v>
                </c:pt>
                <c:pt idx="8291">
                  <c:v>2.2782499999999999E-8</c:v>
                </c:pt>
                <c:pt idx="8292">
                  <c:v>2.2795E-8</c:v>
                </c:pt>
                <c:pt idx="8293">
                  <c:v>2.2807500000000001E-8</c:v>
                </c:pt>
                <c:pt idx="8294">
                  <c:v>2.2819999999999999E-8</c:v>
                </c:pt>
                <c:pt idx="8295">
                  <c:v>2.2832499999999999E-8</c:v>
                </c:pt>
                <c:pt idx="8296">
                  <c:v>2.2845E-8</c:v>
                </c:pt>
                <c:pt idx="8297">
                  <c:v>2.2857500000000001E-8</c:v>
                </c:pt>
                <c:pt idx="8298">
                  <c:v>2.2869999999999999E-8</c:v>
                </c:pt>
                <c:pt idx="8299">
                  <c:v>2.28825E-8</c:v>
                </c:pt>
                <c:pt idx="8300">
                  <c:v>2.2895000000000001E-8</c:v>
                </c:pt>
                <c:pt idx="8301">
                  <c:v>2.2907499999999998E-8</c:v>
                </c:pt>
                <c:pt idx="8302">
                  <c:v>2.2919999999999999E-8</c:v>
                </c:pt>
                <c:pt idx="8303">
                  <c:v>2.29325E-8</c:v>
                </c:pt>
                <c:pt idx="8304">
                  <c:v>2.2945000000000001E-8</c:v>
                </c:pt>
                <c:pt idx="8305">
                  <c:v>2.2957499999999999E-8</c:v>
                </c:pt>
                <c:pt idx="8306">
                  <c:v>2.297E-8</c:v>
                </c:pt>
                <c:pt idx="8307">
                  <c:v>2.2982500000000001E-8</c:v>
                </c:pt>
                <c:pt idx="8308">
                  <c:v>2.2994999999999998E-8</c:v>
                </c:pt>
                <c:pt idx="8309">
                  <c:v>2.3007499999999999E-8</c:v>
                </c:pt>
                <c:pt idx="8310">
                  <c:v>2.302E-8</c:v>
                </c:pt>
                <c:pt idx="8311">
                  <c:v>2.3032500000000001E-8</c:v>
                </c:pt>
                <c:pt idx="8312">
                  <c:v>2.3044999999999999E-8</c:v>
                </c:pt>
                <c:pt idx="8313">
                  <c:v>2.30575E-8</c:v>
                </c:pt>
                <c:pt idx="8314">
                  <c:v>2.3070000000000001E-8</c:v>
                </c:pt>
                <c:pt idx="8315">
                  <c:v>2.3082499999999998E-8</c:v>
                </c:pt>
                <c:pt idx="8316">
                  <c:v>2.3094999999999999E-8</c:v>
                </c:pt>
                <c:pt idx="8317">
                  <c:v>2.31075E-8</c:v>
                </c:pt>
                <c:pt idx="8318">
                  <c:v>2.3120000000000001E-8</c:v>
                </c:pt>
                <c:pt idx="8319">
                  <c:v>2.3132499999999999E-8</c:v>
                </c:pt>
                <c:pt idx="8320">
                  <c:v>2.3145E-8</c:v>
                </c:pt>
                <c:pt idx="8321">
                  <c:v>2.3157500000000001E-8</c:v>
                </c:pt>
                <c:pt idx="8322">
                  <c:v>2.3169999999999998E-8</c:v>
                </c:pt>
                <c:pt idx="8323">
                  <c:v>2.3182499999999999E-8</c:v>
                </c:pt>
                <c:pt idx="8324">
                  <c:v>2.3195E-8</c:v>
                </c:pt>
                <c:pt idx="8325">
                  <c:v>2.3207500000000001E-8</c:v>
                </c:pt>
                <c:pt idx="8326">
                  <c:v>2.3219999999999999E-8</c:v>
                </c:pt>
                <c:pt idx="8327">
                  <c:v>2.32325E-8</c:v>
                </c:pt>
                <c:pt idx="8328">
                  <c:v>2.3245000000000001E-8</c:v>
                </c:pt>
                <c:pt idx="8329">
                  <c:v>2.3257500000000002E-8</c:v>
                </c:pt>
                <c:pt idx="8330">
                  <c:v>2.3269999999999999E-8</c:v>
                </c:pt>
                <c:pt idx="8331">
                  <c:v>2.32825E-8</c:v>
                </c:pt>
                <c:pt idx="8332">
                  <c:v>2.3295000000000001E-8</c:v>
                </c:pt>
                <c:pt idx="8333">
                  <c:v>2.3307499999999999E-8</c:v>
                </c:pt>
                <c:pt idx="8334">
                  <c:v>2.332E-8</c:v>
                </c:pt>
                <c:pt idx="8335">
                  <c:v>2.3332500000000001E-8</c:v>
                </c:pt>
                <c:pt idx="8336">
                  <c:v>2.3345000000000002E-8</c:v>
                </c:pt>
                <c:pt idx="8337">
                  <c:v>2.3357499999999999E-8</c:v>
                </c:pt>
                <c:pt idx="8338">
                  <c:v>2.337E-8</c:v>
                </c:pt>
                <c:pt idx="8339">
                  <c:v>2.3382500000000001E-8</c:v>
                </c:pt>
                <c:pt idx="8340">
                  <c:v>2.3394999999999999E-8</c:v>
                </c:pt>
                <c:pt idx="8341">
                  <c:v>2.34075E-8</c:v>
                </c:pt>
                <c:pt idx="8342">
                  <c:v>2.3420000000000001E-8</c:v>
                </c:pt>
                <c:pt idx="8343">
                  <c:v>2.3432500000000002E-8</c:v>
                </c:pt>
                <c:pt idx="8344">
                  <c:v>2.3444999999999999E-8</c:v>
                </c:pt>
                <c:pt idx="8345">
                  <c:v>2.34575E-8</c:v>
                </c:pt>
                <c:pt idx="8346">
                  <c:v>2.3470000000000001E-8</c:v>
                </c:pt>
                <c:pt idx="8347">
                  <c:v>2.3482499999999999E-8</c:v>
                </c:pt>
                <c:pt idx="8348">
                  <c:v>2.3495E-8</c:v>
                </c:pt>
                <c:pt idx="8349">
                  <c:v>2.3507500000000001E-8</c:v>
                </c:pt>
                <c:pt idx="8350">
                  <c:v>2.3520000000000001E-8</c:v>
                </c:pt>
                <c:pt idx="8351">
                  <c:v>2.3532499999999999E-8</c:v>
                </c:pt>
                <c:pt idx="8352">
                  <c:v>2.3545E-8</c:v>
                </c:pt>
                <c:pt idx="8353">
                  <c:v>2.3557500000000001E-8</c:v>
                </c:pt>
                <c:pt idx="8354">
                  <c:v>2.3569999999999999E-8</c:v>
                </c:pt>
                <c:pt idx="8355">
                  <c:v>2.35825E-8</c:v>
                </c:pt>
                <c:pt idx="8356">
                  <c:v>2.3595000000000001E-8</c:v>
                </c:pt>
                <c:pt idx="8357">
                  <c:v>2.3607500000000001E-8</c:v>
                </c:pt>
                <c:pt idx="8358">
                  <c:v>2.3619999999999999E-8</c:v>
                </c:pt>
                <c:pt idx="8359">
                  <c:v>2.36325E-8</c:v>
                </c:pt>
                <c:pt idx="8360">
                  <c:v>2.3645000000000001E-8</c:v>
                </c:pt>
                <c:pt idx="8361">
                  <c:v>2.3657499999999999E-8</c:v>
                </c:pt>
                <c:pt idx="8362">
                  <c:v>2.367E-8</c:v>
                </c:pt>
                <c:pt idx="8363">
                  <c:v>2.36825E-8</c:v>
                </c:pt>
                <c:pt idx="8364">
                  <c:v>2.3695000000000001E-8</c:v>
                </c:pt>
                <c:pt idx="8365">
                  <c:v>2.3707499999999999E-8</c:v>
                </c:pt>
                <c:pt idx="8366">
                  <c:v>2.372E-8</c:v>
                </c:pt>
                <c:pt idx="8367">
                  <c:v>2.3732500000000001E-8</c:v>
                </c:pt>
                <c:pt idx="8368">
                  <c:v>2.3744999999999999E-8</c:v>
                </c:pt>
                <c:pt idx="8369">
                  <c:v>2.3757499999999999E-8</c:v>
                </c:pt>
                <c:pt idx="8370">
                  <c:v>2.377E-8</c:v>
                </c:pt>
                <c:pt idx="8371">
                  <c:v>2.3782500000000001E-8</c:v>
                </c:pt>
                <c:pt idx="8372">
                  <c:v>2.3794999999999999E-8</c:v>
                </c:pt>
                <c:pt idx="8373">
                  <c:v>2.38075E-8</c:v>
                </c:pt>
                <c:pt idx="8374">
                  <c:v>2.3820000000000001E-8</c:v>
                </c:pt>
                <c:pt idx="8375">
                  <c:v>2.3832499999999999E-8</c:v>
                </c:pt>
                <c:pt idx="8376">
                  <c:v>2.3844999999999999E-8</c:v>
                </c:pt>
                <c:pt idx="8377">
                  <c:v>2.38575E-8</c:v>
                </c:pt>
                <c:pt idx="8378">
                  <c:v>2.3870000000000001E-8</c:v>
                </c:pt>
                <c:pt idx="8379">
                  <c:v>2.3882499999999999E-8</c:v>
                </c:pt>
                <c:pt idx="8380">
                  <c:v>2.3895E-8</c:v>
                </c:pt>
                <c:pt idx="8381">
                  <c:v>2.3907500000000001E-8</c:v>
                </c:pt>
                <c:pt idx="8382">
                  <c:v>2.3919999999999998E-8</c:v>
                </c:pt>
                <c:pt idx="8383">
                  <c:v>2.3932499999999999E-8</c:v>
                </c:pt>
                <c:pt idx="8384">
                  <c:v>2.3945E-8</c:v>
                </c:pt>
                <c:pt idx="8385">
                  <c:v>2.3957500000000001E-8</c:v>
                </c:pt>
                <c:pt idx="8386">
                  <c:v>2.3969999999999999E-8</c:v>
                </c:pt>
                <c:pt idx="8387">
                  <c:v>2.39825E-8</c:v>
                </c:pt>
                <c:pt idx="8388">
                  <c:v>2.3995000000000001E-8</c:v>
                </c:pt>
                <c:pt idx="8389">
                  <c:v>2.4007499999999998E-8</c:v>
                </c:pt>
                <c:pt idx="8390">
                  <c:v>2.4019999999999999E-8</c:v>
                </c:pt>
                <c:pt idx="8391">
                  <c:v>2.40325E-8</c:v>
                </c:pt>
                <c:pt idx="8392">
                  <c:v>2.4045000000000001E-8</c:v>
                </c:pt>
                <c:pt idx="8393">
                  <c:v>2.4057499999999999E-8</c:v>
                </c:pt>
                <c:pt idx="8394">
                  <c:v>2.407E-8</c:v>
                </c:pt>
                <c:pt idx="8395">
                  <c:v>2.4082500000000001E-8</c:v>
                </c:pt>
                <c:pt idx="8396">
                  <c:v>2.4094999999999998E-8</c:v>
                </c:pt>
                <c:pt idx="8397">
                  <c:v>2.4107499999999999E-8</c:v>
                </c:pt>
                <c:pt idx="8398">
                  <c:v>2.412E-8</c:v>
                </c:pt>
                <c:pt idx="8399">
                  <c:v>2.4132500000000001E-8</c:v>
                </c:pt>
                <c:pt idx="8400">
                  <c:v>2.4144999999999999E-8</c:v>
                </c:pt>
                <c:pt idx="8401">
                  <c:v>2.41575E-8</c:v>
                </c:pt>
                <c:pt idx="8402">
                  <c:v>2.4170000000000001E-8</c:v>
                </c:pt>
                <c:pt idx="8403">
                  <c:v>2.4182500000000002E-8</c:v>
                </c:pt>
                <c:pt idx="8404">
                  <c:v>2.4194999999999999E-8</c:v>
                </c:pt>
                <c:pt idx="8405">
                  <c:v>2.42075E-8</c:v>
                </c:pt>
                <c:pt idx="8406">
                  <c:v>2.4220000000000001E-8</c:v>
                </c:pt>
                <c:pt idx="8407">
                  <c:v>2.4232499999999999E-8</c:v>
                </c:pt>
                <c:pt idx="8408">
                  <c:v>2.4245E-8</c:v>
                </c:pt>
                <c:pt idx="8409">
                  <c:v>2.4257500000000001E-8</c:v>
                </c:pt>
                <c:pt idx="8410">
                  <c:v>2.4270000000000002E-8</c:v>
                </c:pt>
                <c:pt idx="8411">
                  <c:v>2.4282499999999999E-8</c:v>
                </c:pt>
                <c:pt idx="8412">
                  <c:v>2.4295E-8</c:v>
                </c:pt>
                <c:pt idx="8413">
                  <c:v>2.4307500000000001E-8</c:v>
                </c:pt>
                <c:pt idx="8414">
                  <c:v>2.4319999999999999E-8</c:v>
                </c:pt>
                <c:pt idx="8415">
                  <c:v>2.43325E-8</c:v>
                </c:pt>
                <c:pt idx="8416">
                  <c:v>2.4345000000000001E-8</c:v>
                </c:pt>
                <c:pt idx="8417">
                  <c:v>2.4357500000000002E-8</c:v>
                </c:pt>
                <c:pt idx="8418">
                  <c:v>2.4369999999999999E-8</c:v>
                </c:pt>
                <c:pt idx="8419">
                  <c:v>2.43825E-8</c:v>
                </c:pt>
                <c:pt idx="8420">
                  <c:v>2.4395000000000001E-8</c:v>
                </c:pt>
                <c:pt idx="8421">
                  <c:v>2.4407499999999999E-8</c:v>
                </c:pt>
                <c:pt idx="8422">
                  <c:v>2.442E-8</c:v>
                </c:pt>
                <c:pt idx="8423">
                  <c:v>2.4432500000000001E-8</c:v>
                </c:pt>
                <c:pt idx="8424">
                  <c:v>2.4445000000000002E-8</c:v>
                </c:pt>
                <c:pt idx="8425">
                  <c:v>2.4457499999999999E-8</c:v>
                </c:pt>
                <c:pt idx="8426">
                  <c:v>2.447E-8</c:v>
                </c:pt>
                <c:pt idx="8427">
                  <c:v>2.4482500000000001E-8</c:v>
                </c:pt>
                <c:pt idx="8428">
                  <c:v>2.4494999999999999E-8</c:v>
                </c:pt>
                <c:pt idx="8429">
                  <c:v>2.45075E-8</c:v>
                </c:pt>
                <c:pt idx="8430">
                  <c:v>2.4520000000000001E-8</c:v>
                </c:pt>
                <c:pt idx="8431">
                  <c:v>2.4532500000000001E-8</c:v>
                </c:pt>
                <c:pt idx="8432">
                  <c:v>2.4544999999999999E-8</c:v>
                </c:pt>
                <c:pt idx="8433">
                  <c:v>2.45575E-8</c:v>
                </c:pt>
                <c:pt idx="8434">
                  <c:v>2.4570000000000001E-8</c:v>
                </c:pt>
                <c:pt idx="8435">
                  <c:v>2.4582499999999999E-8</c:v>
                </c:pt>
                <c:pt idx="8436">
                  <c:v>2.4595E-8</c:v>
                </c:pt>
                <c:pt idx="8437">
                  <c:v>2.46075E-8</c:v>
                </c:pt>
                <c:pt idx="8438">
                  <c:v>2.4620000000000001E-8</c:v>
                </c:pt>
                <c:pt idx="8439">
                  <c:v>2.4632499999999999E-8</c:v>
                </c:pt>
                <c:pt idx="8440">
                  <c:v>2.4645E-8</c:v>
                </c:pt>
                <c:pt idx="8441">
                  <c:v>2.4657500000000001E-8</c:v>
                </c:pt>
                <c:pt idx="8442">
                  <c:v>2.4669999999999999E-8</c:v>
                </c:pt>
                <c:pt idx="8443">
                  <c:v>2.4682499999999999E-8</c:v>
                </c:pt>
                <c:pt idx="8444">
                  <c:v>2.4695E-8</c:v>
                </c:pt>
                <c:pt idx="8445">
                  <c:v>2.4707500000000001E-8</c:v>
                </c:pt>
                <c:pt idx="8446">
                  <c:v>2.4719999999999999E-8</c:v>
                </c:pt>
                <c:pt idx="8447">
                  <c:v>2.47325E-8</c:v>
                </c:pt>
                <c:pt idx="8448">
                  <c:v>2.4745000000000001E-8</c:v>
                </c:pt>
                <c:pt idx="8449">
                  <c:v>2.4757499999999999E-8</c:v>
                </c:pt>
                <c:pt idx="8450">
                  <c:v>2.4769999999999999E-8</c:v>
                </c:pt>
                <c:pt idx="8451">
                  <c:v>2.47825E-8</c:v>
                </c:pt>
                <c:pt idx="8452">
                  <c:v>2.4795000000000001E-8</c:v>
                </c:pt>
                <c:pt idx="8453">
                  <c:v>2.4807499999999999E-8</c:v>
                </c:pt>
                <c:pt idx="8454">
                  <c:v>2.482E-8</c:v>
                </c:pt>
                <c:pt idx="8455">
                  <c:v>2.4832500000000001E-8</c:v>
                </c:pt>
                <c:pt idx="8456">
                  <c:v>2.4844999999999998E-8</c:v>
                </c:pt>
                <c:pt idx="8457">
                  <c:v>2.4857499999999999E-8</c:v>
                </c:pt>
                <c:pt idx="8458">
                  <c:v>2.487E-8</c:v>
                </c:pt>
                <c:pt idx="8459">
                  <c:v>2.4882500000000001E-8</c:v>
                </c:pt>
                <c:pt idx="8460">
                  <c:v>2.4894999999999999E-8</c:v>
                </c:pt>
                <c:pt idx="8461">
                  <c:v>2.49075E-8</c:v>
                </c:pt>
                <c:pt idx="8462">
                  <c:v>2.4920000000000001E-8</c:v>
                </c:pt>
                <c:pt idx="8463">
                  <c:v>2.4932499999999998E-8</c:v>
                </c:pt>
                <c:pt idx="8464">
                  <c:v>2.4944999999999999E-8</c:v>
                </c:pt>
                <c:pt idx="8465">
                  <c:v>2.49575E-8</c:v>
                </c:pt>
                <c:pt idx="8466">
                  <c:v>2.4970000000000001E-8</c:v>
                </c:pt>
                <c:pt idx="8467">
                  <c:v>2.4982499999999999E-8</c:v>
                </c:pt>
                <c:pt idx="8468">
                  <c:v>2.4995E-8</c:v>
                </c:pt>
                <c:pt idx="8469">
                  <c:v>2.5007500000000001E-8</c:v>
                </c:pt>
                <c:pt idx="8470">
                  <c:v>2.5019999999999998E-8</c:v>
                </c:pt>
                <c:pt idx="8471">
                  <c:v>2.5032499999999999E-8</c:v>
                </c:pt>
                <c:pt idx="8472">
                  <c:v>2.5045E-8</c:v>
                </c:pt>
                <c:pt idx="8473">
                  <c:v>2.5057500000000001E-8</c:v>
                </c:pt>
                <c:pt idx="8474">
                  <c:v>2.5069999999999999E-8</c:v>
                </c:pt>
                <c:pt idx="8475">
                  <c:v>2.50825E-8</c:v>
                </c:pt>
                <c:pt idx="8476">
                  <c:v>2.5095000000000001E-8</c:v>
                </c:pt>
                <c:pt idx="8477">
                  <c:v>2.5107500000000002E-8</c:v>
                </c:pt>
                <c:pt idx="8478">
                  <c:v>2.5119999999999999E-8</c:v>
                </c:pt>
                <c:pt idx="8479">
                  <c:v>2.51325E-8</c:v>
                </c:pt>
                <c:pt idx="8480">
                  <c:v>2.5145000000000001E-8</c:v>
                </c:pt>
                <c:pt idx="8481">
                  <c:v>2.5157499999999999E-8</c:v>
                </c:pt>
                <c:pt idx="8482">
                  <c:v>2.517E-8</c:v>
                </c:pt>
                <c:pt idx="8483">
                  <c:v>2.5182500000000001E-8</c:v>
                </c:pt>
                <c:pt idx="8484">
                  <c:v>2.5195000000000002E-8</c:v>
                </c:pt>
                <c:pt idx="8485">
                  <c:v>2.5207499999999999E-8</c:v>
                </c:pt>
                <c:pt idx="8486">
                  <c:v>2.522E-8</c:v>
                </c:pt>
                <c:pt idx="8487">
                  <c:v>2.5232500000000001E-8</c:v>
                </c:pt>
                <c:pt idx="8488">
                  <c:v>2.5244999999999999E-8</c:v>
                </c:pt>
                <c:pt idx="8489">
                  <c:v>2.52575E-8</c:v>
                </c:pt>
                <c:pt idx="8490">
                  <c:v>2.5270000000000001E-8</c:v>
                </c:pt>
                <c:pt idx="8491">
                  <c:v>2.5282500000000002E-8</c:v>
                </c:pt>
                <c:pt idx="8492">
                  <c:v>2.5294999999999999E-8</c:v>
                </c:pt>
                <c:pt idx="8493">
                  <c:v>2.53075E-8</c:v>
                </c:pt>
                <c:pt idx="8494">
                  <c:v>2.5320000000000001E-8</c:v>
                </c:pt>
                <c:pt idx="8495">
                  <c:v>2.5332499999999999E-8</c:v>
                </c:pt>
                <c:pt idx="8496">
                  <c:v>2.5345E-8</c:v>
                </c:pt>
                <c:pt idx="8497">
                  <c:v>2.5357500000000001E-8</c:v>
                </c:pt>
                <c:pt idx="8498">
                  <c:v>2.5370000000000002E-8</c:v>
                </c:pt>
                <c:pt idx="8499">
                  <c:v>2.5382499999999999E-8</c:v>
                </c:pt>
                <c:pt idx="8500">
                  <c:v>2.5395E-8</c:v>
                </c:pt>
                <c:pt idx="8501">
                  <c:v>2.5407500000000001E-8</c:v>
                </c:pt>
                <c:pt idx="8502">
                  <c:v>2.5419999999999999E-8</c:v>
                </c:pt>
                <c:pt idx="8503">
                  <c:v>2.54325E-8</c:v>
                </c:pt>
                <c:pt idx="8504">
                  <c:v>2.5445000000000001E-8</c:v>
                </c:pt>
                <c:pt idx="8505">
                  <c:v>2.5457500000000001E-8</c:v>
                </c:pt>
                <c:pt idx="8506">
                  <c:v>2.5469999999999999E-8</c:v>
                </c:pt>
                <c:pt idx="8507">
                  <c:v>2.54825E-8</c:v>
                </c:pt>
                <c:pt idx="8508">
                  <c:v>2.5495000000000001E-8</c:v>
                </c:pt>
                <c:pt idx="8509">
                  <c:v>2.5507499999999999E-8</c:v>
                </c:pt>
                <c:pt idx="8510">
                  <c:v>2.552E-8</c:v>
                </c:pt>
                <c:pt idx="8511">
                  <c:v>2.55325E-8</c:v>
                </c:pt>
                <c:pt idx="8512">
                  <c:v>2.5545000000000001E-8</c:v>
                </c:pt>
                <c:pt idx="8513">
                  <c:v>2.5557499999999999E-8</c:v>
                </c:pt>
                <c:pt idx="8514">
                  <c:v>2.557E-8</c:v>
                </c:pt>
                <c:pt idx="8515">
                  <c:v>2.5582500000000001E-8</c:v>
                </c:pt>
                <c:pt idx="8516">
                  <c:v>2.5594999999999999E-8</c:v>
                </c:pt>
                <c:pt idx="8517">
                  <c:v>2.56075E-8</c:v>
                </c:pt>
                <c:pt idx="8518">
                  <c:v>2.562E-8</c:v>
                </c:pt>
                <c:pt idx="8519">
                  <c:v>2.5632500000000001E-8</c:v>
                </c:pt>
                <c:pt idx="8520">
                  <c:v>2.5644999999999999E-8</c:v>
                </c:pt>
                <c:pt idx="8521">
                  <c:v>2.56575E-8</c:v>
                </c:pt>
                <c:pt idx="8522">
                  <c:v>2.5670000000000001E-8</c:v>
                </c:pt>
                <c:pt idx="8523">
                  <c:v>2.5682499999999999E-8</c:v>
                </c:pt>
                <c:pt idx="8524">
                  <c:v>2.5694999999999999E-8</c:v>
                </c:pt>
                <c:pt idx="8525">
                  <c:v>2.57075E-8</c:v>
                </c:pt>
                <c:pt idx="8526">
                  <c:v>2.5720000000000001E-8</c:v>
                </c:pt>
                <c:pt idx="8527">
                  <c:v>2.5732499999999999E-8</c:v>
                </c:pt>
                <c:pt idx="8528">
                  <c:v>2.5745E-8</c:v>
                </c:pt>
                <c:pt idx="8529">
                  <c:v>2.5757500000000001E-8</c:v>
                </c:pt>
                <c:pt idx="8530">
                  <c:v>2.5769999999999998E-8</c:v>
                </c:pt>
                <c:pt idx="8531">
                  <c:v>2.5782499999999999E-8</c:v>
                </c:pt>
                <c:pt idx="8532">
                  <c:v>2.5795E-8</c:v>
                </c:pt>
                <c:pt idx="8533">
                  <c:v>2.5807500000000001E-8</c:v>
                </c:pt>
                <c:pt idx="8534">
                  <c:v>2.5819999999999999E-8</c:v>
                </c:pt>
                <c:pt idx="8535">
                  <c:v>2.58325E-8</c:v>
                </c:pt>
                <c:pt idx="8536">
                  <c:v>2.5845000000000001E-8</c:v>
                </c:pt>
                <c:pt idx="8537">
                  <c:v>2.5857499999999998E-8</c:v>
                </c:pt>
                <c:pt idx="8538">
                  <c:v>2.5869999999999999E-8</c:v>
                </c:pt>
                <c:pt idx="8539">
                  <c:v>2.58825E-8</c:v>
                </c:pt>
                <c:pt idx="8540">
                  <c:v>2.5895000000000001E-8</c:v>
                </c:pt>
                <c:pt idx="8541">
                  <c:v>2.5907499999999999E-8</c:v>
                </c:pt>
                <c:pt idx="8542">
                  <c:v>2.592E-8</c:v>
                </c:pt>
                <c:pt idx="8543">
                  <c:v>2.5932500000000001E-8</c:v>
                </c:pt>
                <c:pt idx="8544">
                  <c:v>2.5944999999999998E-8</c:v>
                </c:pt>
                <c:pt idx="8545">
                  <c:v>2.5957499999999999E-8</c:v>
                </c:pt>
                <c:pt idx="8546">
                  <c:v>2.597E-8</c:v>
                </c:pt>
                <c:pt idx="8547">
                  <c:v>2.5982500000000001E-8</c:v>
                </c:pt>
                <c:pt idx="8548">
                  <c:v>2.5994999999999999E-8</c:v>
                </c:pt>
                <c:pt idx="8549">
                  <c:v>2.60075E-8</c:v>
                </c:pt>
                <c:pt idx="8550">
                  <c:v>2.6020000000000001E-8</c:v>
                </c:pt>
                <c:pt idx="8551">
                  <c:v>2.6032499999999998E-8</c:v>
                </c:pt>
                <c:pt idx="8552">
                  <c:v>2.6044999999999999E-8</c:v>
                </c:pt>
                <c:pt idx="8553">
                  <c:v>2.60575E-8</c:v>
                </c:pt>
                <c:pt idx="8554">
                  <c:v>2.6070000000000001E-8</c:v>
                </c:pt>
                <c:pt idx="8555">
                  <c:v>2.6082499999999999E-8</c:v>
                </c:pt>
                <c:pt idx="8556">
                  <c:v>2.6095E-8</c:v>
                </c:pt>
                <c:pt idx="8557">
                  <c:v>2.6107500000000001E-8</c:v>
                </c:pt>
                <c:pt idx="8558">
                  <c:v>2.6120000000000002E-8</c:v>
                </c:pt>
                <c:pt idx="8559">
                  <c:v>2.6132499999999999E-8</c:v>
                </c:pt>
                <c:pt idx="8560">
                  <c:v>2.6145E-8</c:v>
                </c:pt>
                <c:pt idx="8561">
                  <c:v>2.6157500000000001E-8</c:v>
                </c:pt>
                <c:pt idx="8562">
                  <c:v>2.6169999999999999E-8</c:v>
                </c:pt>
                <c:pt idx="8563">
                  <c:v>2.61825E-8</c:v>
                </c:pt>
                <c:pt idx="8564">
                  <c:v>2.6195000000000001E-8</c:v>
                </c:pt>
                <c:pt idx="8565">
                  <c:v>2.6207500000000002E-8</c:v>
                </c:pt>
                <c:pt idx="8566">
                  <c:v>2.6219999999999999E-8</c:v>
                </c:pt>
                <c:pt idx="8567">
                  <c:v>2.62325E-8</c:v>
                </c:pt>
                <c:pt idx="8568">
                  <c:v>2.6245000000000001E-8</c:v>
                </c:pt>
                <c:pt idx="8569">
                  <c:v>2.6257499999999999E-8</c:v>
                </c:pt>
                <c:pt idx="8570">
                  <c:v>2.627E-8</c:v>
                </c:pt>
                <c:pt idx="8571">
                  <c:v>2.6282500000000001E-8</c:v>
                </c:pt>
                <c:pt idx="8572">
                  <c:v>2.6295000000000002E-8</c:v>
                </c:pt>
                <c:pt idx="8573">
                  <c:v>2.6307499999999999E-8</c:v>
                </c:pt>
                <c:pt idx="8574">
                  <c:v>2.632E-8</c:v>
                </c:pt>
                <c:pt idx="8575">
                  <c:v>2.6332500000000001E-8</c:v>
                </c:pt>
                <c:pt idx="8576">
                  <c:v>2.6344999999999999E-8</c:v>
                </c:pt>
                <c:pt idx="8577">
                  <c:v>2.63575E-8</c:v>
                </c:pt>
                <c:pt idx="8578">
                  <c:v>2.6370000000000001E-8</c:v>
                </c:pt>
                <c:pt idx="8579">
                  <c:v>2.6382500000000001E-8</c:v>
                </c:pt>
                <c:pt idx="8580">
                  <c:v>2.6394999999999999E-8</c:v>
                </c:pt>
                <c:pt idx="8581">
                  <c:v>2.64075E-8</c:v>
                </c:pt>
                <c:pt idx="8582">
                  <c:v>2.6420000000000001E-8</c:v>
                </c:pt>
                <c:pt idx="8583">
                  <c:v>2.6432499999999999E-8</c:v>
                </c:pt>
                <c:pt idx="8584">
                  <c:v>2.6445E-8</c:v>
                </c:pt>
                <c:pt idx="8585">
                  <c:v>2.6457500000000001E-8</c:v>
                </c:pt>
                <c:pt idx="8586">
                  <c:v>2.6470000000000001E-8</c:v>
                </c:pt>
                <c:pt idx="8587">
                  <c:v>2.6482499999999999E-8</c:v>
                </c:pt>
                <c:pt idx="8588">
                  <c:v>2.6495E-8</c:v>
                </c:pt>
                <c:pt idx="8589">
                  <c:v>2.6507500000000001E-8</c:v>
                </c:pt>
                <c:pt idx="8590">
                  <c:v>2.6519999999999999E-8</c:v>
                </c:pt>
                <c:pt idx="8591">
                  <c:v>2.65325E-8</c:v>
                </c:pt>
                <c:pt idx="8592">
                  <c:v>2.6545E-8</c:v>
                </c:pt>
                <c:pt idx="8593">
                  <c:v>2.6557500000000001E-8</c:v>
                </c:pt>
                <c:pt idx="8594">
                  <c:v>2.6569999999999999E-8</c:v>
                </c:pt>
                <c:pt idx="8595">
                  <c:v>2.65825E-8</c:v>
                </c:pt>
                <c:pt idx="8596">
                  <c:v>2.6595000000000001E-8</c:v>
                </c:pt>
                <c:pt idx="8597">
                  <c:v>2.6607499999999999E-8</c:v>
                </c:pt>
                <c:pt idx="8598">
                  <c:v>2.6619999999999999E-8</c:v>
                </c:pt>
                <c:pt idx="8599">
                  <c:v>2.66325E-8</c:v>
                </c:pt>
                <c:pt idx="8600">
                  <c:v>2.6645000000000001E-8</c:v>
                </c:pt>
                <c:pt idx="8601">
                  <c:v>2.6657499999999999E-8</c:v>
                </c:pt>
                <c:pt idx="8602">
                  <c:v>2.667E-8</c:v>
                </c:pt>
                <c:pt idx="8603">
                  <c:v>2.6682500000000001E-8</c:v>
                </c:pt>
                <c:pt idx="8604">
                  <c:v>2.6694999999999998E-8</c:v>
                </c:pt>
                <c:pt idx="8605">
                  <c:v>2.6707499999999999E-8</c:v>
                </c:pt>
                <c:pt idx="8606">
                  <c:v>2.672E-8</c:v>
                </c:pt>
                <c:pt idx="8607">
                  <c:v>2.6732500000000001E-8</c:v>
                </c:pt>
                <c:pt idx="8608">
                  <c:v>2.6744999999999999E-8</c:v>
                </c:pt>
                <c:pt idx="8609">
                  <c:v>2.67575E-8</c:v>
                </c:pt>
                <c:pt idx="8610">
                  <c:v>2.6770000000000001E-8</c:v>
                </c:pt>
                <c:pt idx="8611">
                  <c:v>2.6782499999999998E-8</c:v>
                </c:pt>
                <c:pt idx="8612">
                  <c:v>2.6794999999999999E-8</c:v>
                </c:pt>
                <c:pt idx="8613">
                  <c:v>2.68075E-8</c:v>
                </c:pt>
                <c:pt idx="8614">
                  <c:v>2.6820000000000001E-8</c:v>
                </c:pt>
                <c:pt idx="8615">
                  <c:v>2.6832499999999999E-8</c:v>
                </c:pt>
                <c:pt idx="8616">
                  <c:v>2.6845E-8</c:v>
                </c:pt>
                <c:pt idx="8617">
                  <c:v>2.6857500000000001E-8</c:v>
                </c:pt>
                <c:pt idx="8618">
                  <c:v>2.6869999999999998E-8</c:v>
                </c:pt>
                <c:pt idx="8619">
                  <c:v>2.6882499999999999E-8</c:v>
                </c:pt>
                <c:pt idx="8620">
                  <c:v>2.6895E-8</c:v>
                </c:pt>
                <c:pt idx="8621">
                  <c:v>2.6907500000000001E-8</c:v>
                </c:pt>
                <c:pt idx="8622">
                  <c:v>2.6919999999999999E-8</c:v>
                </c:pt>
                <c:pt idx="8623">
                  <c:v>2.69325E-8</c:v>
                </c:pt>
                <c:pt idx="8624">
                  <c:v>2.6945000000000001E-8</c:v>
                </c:pt>
                <c:pt idx="8625">
                  <c:v>2.6957499999999998E-8</c:v>
                </c:pt>
                <c:pt idx="8626">
                  <c:v>2.6969999999999999E-8</c:v>
                </c:pt>
                <c:pt idx="8627">
                  <c:v>2.69825E-8</c:v>
                </c:pt>
                <c:pt idx="8628">
                  <c:v>2.6995000000000001E-8</c:v>
                </c:pt>
                <c:pt idx="8629">
                  <c:v>2.7007499999999999E-8</c:v>
                </c:pt>
                <c:pt idx="8630">
                  <c:v>2.702E-8</c:v>
                </c:pt>
                <c:pt idx="8631">
                  <c:v>2.7032500000000001E-8</c:v>
                </c:pt>
                <c:pt idx="8632">
                  <c:v>2.7045000000000002E-8</c:v>
                </c:pt>
                <c:pt idx="8633">
                  <c:v>2.7057499999999999E-8</c:v>
                </c:pt>
                <c:pt idx="8634">
                  <c:v>2.707E-8</c:v>
                </c:pt>
                <c:pt idx="8635">
                  <c:v>2.7082500000000001E-8</c:v>
                </c:pt>
                <c:pt idx="8636">
                  <c:v>2.7094999999999999E-8</c:v>
                </c:pt>
                <c:pt idx="8637">
                  <c:v>2.71075E-8</c:v>
                </c:pt>
                <c:pt idx="8638">
                  <c:v>2.7120000000000001E-8</c:v>
                </c:pt>
                <c:pt idx="8639">
                  <c:v>2.7132500000000002E-8</c:v>
                </c:pt>
                <c:pt idx="8640">
                  <c:v>2.7144999999999999E-8</c:v>
                </c:pt>
                <c:pt idx="8641">
                  <c:v>2.71575E-8</c:v>
                </c:pt>
                <c:pt idx="8642">
                  <c:v>2.7170000000000001E-8</c:v>
                </c:pt>
                <c:pt idx="8643">
                  <c:v>2.7182499999999999E-8</c:v>
                </c:pt>
                <c:pt idx="8644">
                  <c:v>2.7195E-8</c:v>
                </c:pt>
                <c:pt idx="8645">
                  <c:v>2.7207500000000001E-8</c:v>
                </c:pt>
                <c:pt idx="8646">
                  <c:v>2.7220000000000002E-8</c:v>
                </c:pt>
                <c:pt idx="8647">
                  <c:v>2.7232499999999999E-8</c:v>
                </c:pt>
                <c:pt idx="8648">
                  <c:v>2.7245E-8</c:v>
                </c:pt>
                <c:pt idx="8649">
                  <c:v>2.7257500000000001E-8</c:v>
                </c:pt>
                <c:pt idx="8650">
                  <c:v>2.7269999999999999E-8</c:v>
                </c:pt>
                <c:pt idx="8651">
                  <c:v>2.72825E-8</c:v>
                </c:pt>
                <c:pt idx="8652">
                  <c:v>2.7295000000000001E-8</c:v>
                </c:pt>
                <c:pt idx="8653">
                  <c:v>2.7307500000000001E-8</c:v>
                </c:pt>
                <c:pt idx="8654">
                  <c:v>2.7319999999999999E-8</c:v>
                </c:pt>
                <c:pt idx="8655">
                  <c:v>2.73325E-8</c:v>
                </c:pt>
                <c:pt idx="8656">
                  <c:v>2.7345000000000001E-8</c:v>
                </c:pt>
                <c:pt idx="8657">
                  <c:v>2.7357499999999999E-8</c:v>
                </c:pt>
                <c:pt idx="8658">
                  <c:v>2.737E-8</c:v>
                </c:pt>
                <c:pt idx="8659">
                  <c:v>2.7382500000000001E-8</c:v>
                </c:pt>
                <c:pt idx="8660">
                  <c:v>2.7395000000000001E-8</c:v>
                </c:pt>
                <c:pt idx="8661">
                  <c:v>2.7407499999999999E-8</c:v>
                </c:pt>
                <c:pt idx="8662">
                  <c:v>2.742E-8</c:v>
                </c:pt>
                <c:pt idx="8663">
                  <c:v>2.7432500000000001E-8</c:v>
                </c:pt>
                <c:pt idx="8664">
                  <c:v>2.7444999999999999E-8</c:v>
                </c:pt>
                <c:pt idx="8665">
                  <c:v>2.74575E-8</c:v>
                </c:pt>
                <c:pt idx="8666">
                  <c:v>2.747E-8</c:v>
                </c:pt>
                <c:pt idx="8667">
                  <c:v>2.7482500000000001E-8</c:v>
                </c:pt>
                <c:pt idx="8668">
                  <c:v>2.7494999999999999E-8</c:v>
                </c:pt>
                <c:pt idx="8669">
                  <c:v>2.75075E-8</c:v>
                </c:pt>
                <c:pt idx="8670">
                  <c:v>2.7520000000000001E-8</c:v>
                </c:pt>
                <c:pt idx="8671">
                  <c:v>2.7532499999999999E-8</c:v>
                </c:pt>
                <c:pt idx="8672">
                  <c:v>2.7544999999999999E-8</c:v>
                </c:pt>
                <c:pt idx="8673">
                  <c:v>2.75575E-8</c:v>
                </c:pt>
                <c:pt idx="8674">
                  <c:v>2.7570000000000001E-8</c:v>
                </c:pt>
                <c:pt idx="8675">
                  <c:v>2.7582499999999999E-8</c:v>
                </c:pt>
                <c:pt idx="8676">
                  <c:v>2.7595E-8</c:v>
                </c:pt>
                <c:pt idx="8677">
                  <c:v>2.7607500000000001E-8</c:v>
                </c:pt>
                <c:pt idx="8678">
                  <c:v>2.7619999999999999E-8</c:v>
                </c:pt>
                <c:pt idx="8679">
                  <c:v>2.7632499999999999E-8</c:v>
                </c:pt>
                <c:pt idx="8680">
                  <c:v>2.7645E-8</c:v>
                </c:pt>
                <c:pt idx="8681">
                  <c:v>2.7657500000000001E-8</c:v>
                </c:pt>
                <c:pt idx="8682">
                  <c:v>2.7669999999999999E-8</c:v>
                </c:pt>
                <c:pt idx="8683">
                  <c:v>2.76825E-8</c:v>
                </c:pt>
                <c:pt idx="8684">
                  <c:v>2.7695000000000001E-8</c:v>
                </c:pt>
                <c:pt idx="8685">
                  <c:v>2.7707499999999998E-8</c:v>
                </c:pt>
                <c:pt idx="8686">
                  <c:v>2.7719999999999999E-8</c:v>
                </c:pt>
                <c:pt idx="8687">
                  <c:v>2.77325E-8</c:v>
                </c:pt>
                <c:pt idx="8688">
                  <c:v>2.7745000000000001E-8</c:v>
                </c:pt>
                <c:pt idx="8689">
                  <c:v>2.7757499999999999E-8</c:v>
                </c:pt>
                <c:pt idx="8690">
                  <c:v>2.777E-8</c:v>
                </c:pt>
                <c:pt idx="8691">
                  <c:v>2.7782500000000001E-8</c:v>
                </c:pt>
                <c:pt idx="8692">
                  <c:v>2.7794999999999998E-8</c:v>
                </c:pt>
                <c:pt idx="8693">
                  <c:v>2.7807499999999999E-8</c:v>
                </c:pt>
                <c:pt idx="8694">
                  <c:v>2.782E-8</c:v>
                </c:pt>
                <c:pt idx="8695">
                  <c:v>2.7832500000000001E-8</c:v>
                </c:pt>
                <c:pt idx="8696">
                  <c:v>2.7844999999999999E-8</c:v>
                </c:pt>
                <c:pt idx="8697">
                  <c:v>2.78575E-8</c:v>
                </c:pt>
                <c:pt idx="8698">
                  <c:v>2.7870000000000001E-8</c:v>
                </c:pt>
                <c:pt idx="8699">
                  <c:v>2.7882499999999998E-8</c:v>
                </c:pt>
                <c:pt idx="8700">
                  <c:v>2.7894999999999999E-8</c:v>
                </c:pt>
                <c:pt idx="8701">
                  <c:v>2.79075E-8</c:v>
                </c:pt>
                <c:pt idx="8702">
                  <c:v>2.7920000000000001E-8</c:v>
                </c:pt>
                <c:pt idx="8703">
                  <c:v>2.7932499999999999E-8</c:v>
                </c:pt>
                <c:pt idx="8704">
                  <c:v>2.7945E-8</c:v>
                </c:pt>
                <c:pt idx="8705">
                  <c:v>2.7957500000000001E-8</c:v>
                </c:pt>
                <c:pt idx="8706">
                  <c:v>2.7970000000000002E-8</c:v>
                </c:pt>
                <c:pt idx="8707">
                  <c:v>2.7982499999999999E-8</c:v>
                </c:pt>
                <c:pt idx="8708">
                  <c:v>2.7995E-8</c:v>
                </c:pt>
                <c:pt idx="8709">
                  <c:v>2.8007500000000001E-8</c:v>
                </c:pt>
                <c:pt idx="8710">
                  <c:v>2.8019999999999999E-8</c:v>
                </c:pt>
                <c:pt idx="8711">
                  <c:v>2.80325E-8</c:v>
                </c:pt>
                <c:pt idx="8712">
                  <c:v>2.8045000000000001E-8</c:v>
                </c:pt>
                <c:pt idx="8713">
                  <c:v>2.8057500000000002E-8</c:v>
                </c:pt>
                <c:pt idx="8714">
                  <c:v>2.8069999999999999E-8</c:v>
                </c:pt>
                <c:pt idx="8715">
                  <c:v>2.80825E-8</c:v>
                </c:pt>
                <c:pt idx="8716">
                  <c:v>2.8095000000000001E-8</c:v>
                </c:pt>
                <c:pt idx="8717">
                  <c:v>2.8107499999999999E-8</c:v>
                </c:pt>
                <c:pt idx="8718">
                  <c:v>2.812E-8</c:v>
                </c:pt>
                <c:pt idx="8719">
                  <c:v>2.8132500000000001E-8</c:v>
                </c:pt>
                <c:pt idx="8720">
                  <c:v>2.8145000000000002E-8</c:v>
                </c:pt>
                <c:pt idx="8721">
                  <c:v>2.8157499999999999E-8</c:v>
                </c:pt>
                <c:pt idx="8722">
                  <c:v>2.817E-8</c:v>
                </c:pt>
                <c:pt idx="8723">
                  <c:v>2.8182500000000001E-8</c:v>
                </c:pt>
                <c:pt idx="8724">
                  <c:v>2.8194999999999999E-8</c:v>
                </c:pt>
                <c:pt idx="8725">
                  <c:v>2.82075E-8</c:v>
                </c:pt>
                <c:pt idx="8726">
                  <c:v>2.8220000000000001E-8</c:v>
                </c:pt>
                <c:pt idx="8727">
                  <c:v>2.8232500000000002E-8</c:v>
                </c:pt>
                <c:pt idx="8728">
                  <c:v>2.8244999999999999E-8</c:v>
                </c:pt>
                <c:pt idx="8729">
                  <c:v>2.82575E-8</c:v>
                </c:pt>
                <c:pt idx="8730">
                  <c:v>2.8270000000000001E-8</c:v>
                </c:pt>
                <c:pt idx="8731">
                  <c:v>2.8282499999999999E-8</c:v>
                </c:pt>
                <c:pt idx="8732">
                  <c:v>2.8295E-8</c:v>
                </c:pt>
                <c:pt idx="8733">
                  <c:v>2.8307500000000001E-8</c:v>
                </c:pt>
                <c:pt idx="8734">
                  <c:v>2.8320000000000001E-8</c:v>
                </c:pt>
                <c:pt idx="8735">
                  <c:v>2.8332499999999999E-8</c:v>
                </c:pt>
                <c:pt idx="8736">
                  <c:v>2.8345E-8</c:v>
                </c:pt>
                <c:pt idx="8737">
                  <c:v>2.8357500000000001E-8</c:v>
                </c:pt>
                <c:pt idx="8738">
                  <c:v>2.8369999999999999E-8</c:v>
                </c:pt>
                <c:pt idx="8739">
                  <c:v>2.83825E-8</c:v>
                </c:pt>
                <c:pt idx="8740">
                  <c:v>2.8395E-8</c:v>
                </c:pt>
                <c:pt idx="8741">
                  <c:v>2.8407500000000001E-8</c:v>
                </c:pt>
                <c:pt idx="8742">
                  <c:v>2.8419999999999999E-8</c:v>
                </c:pt>
                <c:pt idx="8743">
                  <c:v>2.84325E-8</c:v>
                </c:pt>
                <c:pt idx="8744">
                  <c:v>2.8445000000000001E-8</c:v>
                </c:pt>
                <c:pt idx="8745">
                  <c:v>2.8457499999999999E-8</c:v>
                </c:pt>
                <c:pt idx="8746">
                  <c:v>2.847E-8</c:v>
                </c:pt>
                <c:pt idx="8747">
                  <c:v>2.84825E-8</c:v>
                </c:pt>
                <c:pt idx="8748">
                  <c:v>2.8495000000000001E-8</c:v>
                </c:pt>
                <c:pt idx="8749">
                  <c:v>2.8507499999999999E-8</c:v>
                </c:pt>
                <c:pt idx="8750">
                  <c:v>2.852E-8</c:v>
                </c:pt>
                <c:pt idx="8751">
                  <c:v>2.8532500000000001E-8</c:v>
                </c:pt>
                <c:pt idx="8752">
                  <c:v>2.8544999999999999E-8</c:v>
                </c:pt>
                <c:pt idx="8753">
                  <c:v>2.8557499999999999E-8</c:v>
                </c:pt>
                <c:pt idx="8754">
                  <c:v>2.857E-8</c:v>
                </c:pt>
                <c:pt idx="8755">
                  <c:v>2.8582500000000001E-8</c:v>
                </c:pt>
                <c:pt idx="8756">
                  <c:v>2.8594999999999999E-8</c:v>
                </c:pt>
                <c:pt idx="8757">
                  <c:v>2.86075E-8</c:v>
                </c:pt>
                <c:pt idx="8758">
                  <c:v>2.8620000000000001E-8</c:v>
                </c:pt>
                <c:pt idx="8759">
                  <c:v>2.8632499999999998E-8</c:v>
                </c:pt>
                <c:pt idx="8760">
                  <c:v>2.8644999999999999E-8</c:v>
                </c:pt>
                <c:pt idx="8761">
                  <c:v>2.86575E-8</c:v>
                </c:pt>
                <c:pt idx="8762">
                  <c:v>2.8670000000000001E-8</c:v>
                </c:pt>
                <c:pt idx="8763">
                  <c:v>2.8682499999999999E-8</c:v>
                </c:pt>
                <c:pt idx="8764">
                  <c:v>2.8695E-8</c:v>
                </c:pt>
                <c:pt idx="8765">
                  <c:v>2.8707500000000001E-8</c:v>
                </c:pt>
                <c:pt idx="8766">
                  <c:v>2.8719999999999998E-8</c:v>
                </c:pt>
                <c:pt idx="8767">
                  <c:v>2.8732499999999999E-8</c:v>
                </c:pt>
                <c:pt idx="8768">
                  <c:v>2.8745E-8</c:v>
                </c:pt>
                <c:pt idx="8769">
                  <c:v>2.8757500000000001E-8</c:v>
                </c:pt>
                <c:pt idx="8770">
                  <c:v>2.8769999999999999E-8</c:v>
                </c:pt>
                <c:pt idx="8771">
                  <c:v>2.87825E-8</c:v>
                </c:pt>
                <c:pt idx="8772">
                  <c:v>2.8795000000000001E-8</c:v>
                </c:pt>
                <c:pt idx="8773">
                  <c:v>2.8807499999999998E-8</c:v>
                </c:pt>
                <c:pt idx="8774">
                  <c:v>2.8819999999999999E-8</c:v>
                </c:pt>
                <c:pt idx="8775">
                  <c:v>2.88325E-8</c:v>
                </c:pt>
                <c:pt idx="8776">
                  <c:v>2.8845000000000001E-8</c:v>
                </c:pt>
                <c:pt idx="8777">
                  <c:v>2.8857499999999999E-8</c:v>
                </c:pt>
                <c:pt idx="8778">
                  <c:v>2.887E-8</c:v>
                </c:pt>
                <c:pt idx="8779">
                  <c:v>2.8882500000000001E-8</c:v>
                </c:pt>
                <c:pt idx="8780">
                  <c:v>2.8895000000000002E-8</c:v>
                </c:pt>
                <c:pt idx="8781">
                  <c:v>2.8907499999999999E-8</c:v>
                </c:pt>
                <c:pt idx="8782">
                  <c:v>2.892E-8</c:v>
                </c:pt>
                <c:pt idx="8783">
                  <c:v>2.8932500000000001E-8</c:v>
                </c:pt>
                <c:pt idx="8784">
                  <c:v>2.8944999999999999E-8</c:v>
                </c:pt>
                <c:pt idx="8785">
                  <c:v>2.89575E-8</c:v>
                </c:pt>
                <c:pt idx="8786">
                  <c:v>2.8970000000000001E-8</c:v>
                </c:pt>
                <c:pt idx="8787">
                  <c:v>2.8982500000000002E-8</c:v>
                </c:pt>
                <c:pt idx="8788">
                  <c:v>2.8994999999999999E-8</c:v>
                </c:pt>
                <c:pt idx="8789">
                  <c:v>2.90075E-8</c:v>
                </c:pt>
                <c:pt idx="8790">
                  <c:v>2.9020000000000001E-8</c:v>
                </c:pt>
                <c:pt idx="8791">
                  <c:v>2.9032499999999999E-8</c:v>
                </c:pt>
                <c:pt idx="8792">
                  <c:v>2.9045E-8</c:v>
                </c:pt>
                <c:pt idx="8793">
                  <c:v>2.9057500000000001E-8</c:v>
                </c:pt>
                <c:pt idx="8794">
                  <c:v>2.9070000000000002E-8</c:v>
                </c:pt>
                <c:pt idx="8795">
                  <c:v>2.9082499999999999E-8</c:v>
                </c:pt>
                <c:pt idx="8796">
                  <c:v>2.9095E-8</c:v>
                </c:pt>
                <c:pt idx="8797">
                  <c:v>2.9107500000000001E-8</c:v>
                </c:pt>
                <c:pt idx="8798">
                  <c:v>2.9119999999999999E-8</c:v>
                </c:pt>
                <c:pt idx="8799">
                  <c:v>2.91325E-8</c:v>
                </c:pt>
                <c:pt idx="8800">
                  <c:v>2.9145000000000001E-8</c:v>
                </c:pt>
                <c:pt idx="8801">
                  <c:v>2.9157500000000002E-8</c:v>
                </c:pt>
                <c:pt idx="8802">
                  <c:v>2.9169999999999999E-8</c:v>
                </c:pt>
                <c:pt idx="8803">
                  <c:v>2.91825E-8</c:v>
                </c:pt>
                <c:pt idx="8804">
                  <c:v>2.9195000000000001E-8</c:v>
                </c:pt>
                <c:pt idx="8805">
                  <c:v>2.9207499999999999E-8</c:v>
                </c:pt>
                <c:pt idx="8806">
                  <c:v>2.922E-8</c:v>
                </c:pt>
                <c:pt idx="8807">
                  <c:v>2.9232500000000001E-8</c:v>
                </c:pt>
                <c:pt idx="8808">
                  <c:v>2.9245000000000001E-8</c:v>
                </c:pt>
                <c:pt idx="8809">
                  <c:v>2.9257499999999999E-8</c:v>
                </c:pt>
                <c:pt idx="8810">
                  <c:v>2.927E-8</c:v>
                </c:pt>
                <c:pt idx="8811">
                  <c:v>2.9282500000000001E-8</c:v>
                </c:pt>
                <c:pt idx="8812">
                  <c:v>2.9294999999999999E-8</c:v>
                </c:pt>
                <c:pt idx="8813">
                  <c:v>2.93075E-8</c:v>
                </c:pt>
                <c:pt idx="8814">
                  <c:v>2.932E-8</c:v>
                </c:pt>
                <c:pt idx="8815">
                  <c:v>2.9332500000000001E-8</c:v>
                </c:pt>
                <c:pt idx="8816">
                  <c:v>2.9344999999999999E-8</c:v>
                </c:pt>
                <c:pt idx="8817">
                  <c:v>2.93575E-8</c:v>
                </c:pt>
                <c:pt idx="8818">
                  <c:v>2.9370000000000001E-8</c:v>
                </c:pt>
                <c:pt idx="8819">
                  <c:v>2.9382499999999999E-8</c:v>
                </c:pt>
                <c:pt idx="8820">
                  <c:v>2.9395E-8</c:v>
                </c:pt>
                <c:pt idx="8821">
                  <c:v>2.94075E-8</c:v>
                </c:pt>
                <c:pt idx="8822">
                  <c:v>2.9420000000000001E-8</c:v>
                </c:pt>
                <c:pt idx="8823">
                  <c:v>2.9432499999999999E-8</c:v>
                </c:pt>
                <c:pt idx="8824">
                  <c:v>2.9445E-8</c:v>
                </c:pt>
                <c:pt idx="8825">
                  <c:v>2.9457500000000001E-8</c:v>
                </c:pt>
                <c:pt idx="8826">
                  <c:v>2.9469999999999999E-8</c:v>
                </c:pt>
                <c:pt idx="8827">
                  <c:v>2.9482499999999999E-8</c:v>
                </c:pt>
                <c:pt idx="8828">
                  <c:v>2.9495E-8</c:v>
                </c:pt>
                <c:pt idx="8829">
                  <c:v>2.9507500000000001E-8</c:v>
                </c:pt>
                <c:pt idx="8830">
                  <c:v>2.9519999999999999E-8</c:v>
                </c:pt>
                <c:pt idx="8831">
                  <c:v>2.95325E-8</c:v>
                </c:pt>
                <c:pt idx="8832">
                  <c:v>2.9545000000000001E-8</c:v>
                </c:pt>
                <c:pt idx="8833">
                  <c:v>2.9557499999999998E-8</c:v>
                </c:pt>
                <c:pt idx="8834">
                  <c:v>2.9569999999999999E-8</c:v>
                </c:pt>
                <c:pt idx="8835">
                  <c:v>2.95825E-8</c:v>
                </c:pt>
                <c:pt idx="8836">
                  <c:v>2.9595000000000001E-8</c:v>
                </c:pt>
                <c:pt idx="8837">
                  <c:v>2.9607499999999999E-8</c:v>
                </c:pt>
                <c:pt idx="8838">
                  <c:v>2.962E-8</c:v>
                </c:pt>
                <c:pt idx="8839">
                  <c:v>2.9632500000000001E-8</c:v>
                </c:pt>
                <c:pt idx="8840">
                  <c:v>2.9644999999999998E-8</c:v>
                </c:pt>
                <c:pt idx="8841">
                  <c:v>2.9657499999999999E-8</c:v>
                </c:pt>
                <c:pt idx="8842">
                  <c:v>2.967E-8</c:v>
                </c:pt>
                <c:pt idx="8843">
                  <c:v>2.9682500000000001E-8</c:v>
                </c:pt>
                <c:pt idx="8844">
                  <c:v>2.9694999999999999E-8</c:v>
                </c:pt>
                <c:pt idx="8845">
                  <c:v>2.97075E-8</c:v>
                </c:pt>
                <c:pt idx="8846">
                  <c:v>2.9720000000000001E-8</c:v>
                </c:pt>
                <c:pt idx="8847">
                  <c:v>2.9732499999999998E-8</c:v>
                </c:pt>
                <c:pt idx="8848">
                  <c:v>2.9744999999999999E-8</c:v>
                </c:pt>
                <c:pt idx="8849">
                  <c:v>2.97575E-8</c:v>
                </c:pt>
                <c:pt idx="8850">
                  <c:v>2.9770000000000001E-8</c:v>
                </c:pt>
                <c:pt idx="8851">
                  <c:v>2.9782499999999999E-8</c:v>
                </c:pt>
                <c:pt idx="8852">
                  <c:v>2.9795E-8</c:v>
                </c:pt>
                <c:pt idx="8853">
                  <c:v>2.9807499999999997E-8</c:v>
                </c:pt>
                <c:pt idx="8854">
                  <c:v>2.9819999999999998E-8</c:v>
                </c:pt>
                <c:pt idx="8855">
                  <c:v>2.9832499999999999E-8</c:v>
                </c:pt>
                <c:pt idx="8856">
                  <c:v>2.9845E-8</c:v>
                </c:pt>
                <c:pt idx="8857">
                  <c:v>2.9857500000000001E-8</c:v>
                </c:pt>
                <c:pt idx="8858">
                  <c:v>2.9870000000000002E-8</c:v>
                </c:pt>
                <c:pt idx="8859">
                  <c:v>2.9882500000000003E-8</c:v>
                </c:pt>
                <c:pt idx="8860">
                  <c:v>2.9894999999999997E-8</c:v>
                </c:pt>
                <c:pt idx="8861">
                  <c:v>2.9907499999999998E-8</c:v>
                </c:pt>
                <c:pt idx="8862">
                  <c:v>2.9919999999999999E-8</c:v>
                </c:pt>
                <c:pt idx="8863">
                  <c:v>2.99325E-8</c:v>
                </c:pt>
                <c:pt idx="8864">
                  <c:v>2.9945000000000001E-8</c:v>
                </c:pt>
                <c:pt idx="8865">
                  <c:v>2.9957500000000002E-8</c:v>
                </c:pt>
                <c:pt idx="8866">
                  <c:v>2.9970000000000003E-8</c:v>
                </c:pt>
                <c:pt idx="8867">
                  <c:v>2.9982499999999997E-8</c:v>
                </c:pt>
                <c:pt idx="8868">
                  <c:v>2.9994999999999998E-8</c:v>
                </c:pt>
                <c:pt idx="8869">
                  <c:v>3.0007499999999999E-8</c:v>
                </c:pt>
                <c:pt idx="8870">
                  <c:v>3.002E-8</c:v>
                </c:pt>
                <c:pt idx="8871">
                  <c:v>3.0032500000000001E-8</c:v>
                </c:pt>
                <c:pt idx="8872">
                  <c:v>3.0045000000000002E-8</c:v>
                </c:pt>
                <c:pt idx="8873">
                  <c:v>3.0057500000000003E-8</c:v>
                </c:pt>
                <c:pt idx="8874">
                  <c:v>3.0069999999999997E-8</c:v>
                </c:pt>
                <c:pt idx="8875">
                  <c:v>3.0082499999999998E-8</c:v>
                </c:pt>
                <c:pt idx="8876">
                  <c:v>3.0094999999999999E-8</c:v>
                </c:pt>
                <c:pt idx="8877">
                  <c:v>3.01075E-8</c:v>
                </c:pt>
                <c:pt idx="8878">
                  <c:v>3.0120000000000001E-8</c:v>
                </c:pt>
                <c:pt idx="8879">
                  <c:v>3.0132500000000002E-8</c:v>
                </c:pt>
                <c:pt idx="8880">
                  <c:v>3.0145000000000003E-8</c:v>
                </c:pt>
                <c:pt idx="8881">
                  <c:v>3.0157499999999997E-8</c:v>
                </c:pt>
                <c:pt idx="8882">
                  <c:v>3.0169999999999998E-8</c:v>
                </c:pt>
                <c:pt idx="8883">
                  <c:v>3.0182499999999999E-8</c:v>
                </c:pt>
                <c:pt idx="8884">
                  <c:v>3.0195E-8</c:v>
                </c:pt>
                <c:pt idx="8885">
                  <c:v>3.0207500000000001E-8</c:v>
                </c:pt>
                <c:pt idx="8886">
                  <c:v>3.0220000000000002E-8</c:v>
                </c:pt>
                <c:pt idx="8887">
                  <c:v>3.0232500000000003E-8</c:v>
                </c:pt>
                <c:pt idx="8888">
                  <c:v>3.0244999999999997E-8</c:v>
                </c:pt>
                <c:pt idx="8889">
                  <c:v>3.0257499999999998E-8</c:v>
                </c:pt>
                <c:pt idx="8890">
                  <c:v>3.0269999999999999E-8</c:v>
                </c:pt>
                <c:pt idx="8891">
                  <c:v>3.02825E-8</c:v>
                </c:pt>
                <c:pt idx="8892">
                  <c:v>3.0295000000000001E-8</c:v>
                </c:pt>
                <c:pt idx="8893">
                  <c:v>3.0307500000000002E-8</c:v>
                </c:pt>
                <c:pt idx="8894">
                  <c:v>3.0320000000000003E-8</c:v>
                </c:pt>
                <c:pt idx="8895">
                  <c:v>3.0332499999999997E-8</c:v>
                </c:pt>
                <c:pt idx="8896">
                  <c:v>3.0344999999999998E-8</c:v>
                </c:pt>
                <c:pt idx="8897">
                  <c:v>3.0357499999999999E-8</c:v>
                </c:pt>
                <c:pt idx="8898">
                  <c:v>3.037E-8</c:v>
                </c:pt>
                <c:pt idx="8899">
                  <c:v>3.0382500000000001E-8</c:v>
                </c:pt>
                <c:pt idx="8900">
                  <c:v>3.0395000000000002E-8</c:v>
                </c:pt>
                <c:pt idx="8901">
                  <c:v>3.0407500000000003E-8</c:v>
                </c:pt>
                <c:pt idx="8902">
                  <c:v>3.0419999999999997E-8</c:v>
                </c:pt>
                <c:pt idx="8903">
                  <c:v>3.0432499999999998E-8</c:v>
                </c:pt>
                <c:pt idx="8904">
                  <c:v>3.0444999999999999E-8</c:v>
                </c:pt>
                <c:pt idx="8905">
                  <c:v>3.04575E-8</c:v>
                </c:pt>
                <c:pt idx="8906">
                  <c:v>3.0470000000000001E-8</c:v>
                </c:pt>
                <c:pt idx="8907">
                  <c:v>3.0482500000000002E-8</c:v>
                </c:pt>
                <c:pt idx="8908">
                  <c:v>3.0495000000000003E-8</c:v>
                </c:pt>
                <c:pt idx="8909">
                  <c:v>3.0507499999999997E-8</c:v>
                </c:pt>
                <c:pt idx="8910">
                  <c:v>3.0519999999999998E-8</c:v>
                </c:pt>
                <c:pt idx="8911">
                  <c:v>3.0532499999999999E-8</c:v>
                </c:pt>
                <c:pt idx="8912">
                  <c:v>3.0545E-8</c:v>
                </c:pt>
                <c:pt idx="8913">
                  <c:v>3.0557500000000001E-8</c:v>
                </c:pt>
                <c:pt idx="8914">
                  <c:v>3.0570000000000002E-8</c:v>
                </c:pt>
                <c:pt idx="8915">
                  <c:v>3.0582500000000003E-8</c:v>
                </c:pt>
                <c:pt idx="8916">
                  <c:v>3.0594999999999997E-8</c:v>
                </c:pt>
                <c:pt idx="8917">
                  <c:v>3.0607499999999998E-8</c:v>
                </c:pt>
                <c:pt idx="8918">
                  <c:v>3.0619999999999999E-8</c:v>
                </c:pt>
                <c:pt idx="8919">
                  <c:v>3.06325E-8</c:v>
                </c:pt>
                <c:pt idx="8920">
                  <c:v>3.0645000000000001E-8</c:v>
                </c:pt>
                <c:pt idx="8921">
                  <c:v>3.0657500000000002E-8</c:v>
                </c:pt>
                <c:pt idx="8922">
                  <c:v>3.0670000000000003E-8</c:v>
                </c:pt>
                <c:pt idx="8923">
                  <c:v>3.0682499999999997E-8</c:v>
                </c:pt>
                <c:pt idx="8924">
                  <c:v>3.0694999999999998E-8</c:v>
                </c:pt>
                <c:pt idx="8925">
                  <c:v>3.0707499999999999E-8</c:v>
                </c:pt>
                <c:pt idx="8926">
                  <c:v>3.072E-8</c:v>
                </c:pt>
                <c:pt idx="8927">
                  <c:v>3.0732500000000001E-8</c:v>
                </c:pt>
                <c:pt idx="8928">
                  <c:v>3.0745000000000002E-8</c:v>
                </c:pt>
                <c:pt idx="8929">
                  <c:v>3.0757500000000003E-8</c:v>
                </c:pt>
                <c:pt idx="8930">
                  <c:v>3.0769999999999997E-8</c:v>
                </c:pt>
                <c:pt idx="8931">
                  <c:v>3.0782499999999998E-8</c:v>
                </c:pt>
                <c:pt idx="8932">
                  <c:v>3.0794999999999999E-8</c:v>
                </c:pt>
                <c:pt idx="8933">
                  <c:v>3.08075E-8</c:v>
                </c:pt>
                <c:pt idx="8934">
                  <c:v>3.0820000000000001E-8</c:v>
                </c:pt>
                <c:pt idx="8935">
                  <c:v>3.0832500000000002E-8</c:v>
                </c:pt>
                <c:pt idx="8936">
                  <c:v>3.0845000000000003E-8</c:v>
                </c:pt>
                <c:pt idx="8937">
                  <c:v>3.0857499999999997E-8</c:v>
                </c:pt>
                <c:pt idx="8938">
                  <c:v>3.0869999999999998E-8</c:v>
                </c:pt>
                <c:pt idx="8939">
                  <c:v>3.0882499999999999E-8</c:v>
                </c:pt>
                <c:pt idx="8940">
                  <c:v>3.0895E-8</c:v>
                </c:pt>
                <c:pt idx="8941">
                  <c:v>3.0907500000000001E-8</c:v>
                </c:pt>
                <c:pt idx="8942">
                  <c:v>3.0920000000000002E-8</c:v>
                </c:pt>
                <c:pt idx="8943">
                  <c:v>3.0932500000000003E-8</c:v>
                </c:pt>
                <c:pt idx="8944">
                  <c:v>3.0944999999999997E-8</c:v>
                </c:pt>
                <c:pt idx="8945">
                  <c:v>3.0957499999999998E-8</c:v>
                </c:pt>
                <c:pt idx="8946">
                  <c:v>3.0969999999999999E-8</c:v>
                </c:pt>
                <c:pt idx="8947">
                  <c:v>3.09825E-8</c:v>
                </c:pt>
                <c:pt idx="8948">
                  <c:v>3.0995000000000001E-8</c:v>
                </c:pt>
                <c:pt idx="8949">
                  <c:v>3.1007500000000002E-8</c:v>
                </c:pt>
                <c:pt idx="8950">
                  <c:v>3.1020000000000002E-8</c:v>
                </c:pt>
                <c:pt idx="8951">
                  <c:v>3.1032499999999997E-8</c:v>
                </c:pt>
                <c:pt idx="8952">
                  <c:v>3.1044999999999998E-8</c:v>
                </c:pt>
                <c:pt idx="8953">
                  <c:v>3.1057499999999999E-8</c:v>
                </c:pt>
                <c:pt idx="8954">
                  <c:v>3.107E-8</c:v>
                </c:pt>
                <c:pt idx="8955">
                  <c:v>3.1082500000000001E-8</c:v>
                </c:pt>
                <c:pt idx="8956">
                  <c:v>3.1095000000000001E-8</c:v>
                </c:pt>
                <c:pt idx="8957">
                  <c:v>3.1107500000000002E-8</c:v>
                </c:pt>
                <c:pt idx="8958">
                  <c:v>3.1119999999999997E-8</c:v>
                </c:pt>
                <c:pt idx="8959">
                  <c:v>3.1132499999999998E-8</c:v>
                </c:pt>
                <c:pt idx="8960">
                  <c:v>3.1144999999999999E-8</c:v>
                </c:pt>
                <c:pt idx="8961">
                  <c:v>3.11575E-8</c:v>
                </c:pt>
                <c:pt idx="8962">
                  <c:v>3.1170000000000001E-8</c:v>
                </c:pt>
                <c:pt idx="8963">
                  <c:v>3.1182500000000001E-8</c:v>
                </c:pt>
                <c:pt idx="8964">
                  <c:v>3.1195000000000002E-8</c:v>
                </c:pt>
                <c:pt idx="8965">
                  <c:v>3.1207499999999997E-8</c:v>
                </c:pt>
                <c:pt idx="8966">
                  <c:v>3.1219999999999998E-8</c:v>
                </c:pt>
                <c:pt idx="8967">
                  <c:v>3.1232499999999999E-8</c:v>
                </c:pt>
                <c:pt idx="8968">
                  <c:v>3.1245E-8</c:v>
                </c:pt>
                <c:pt idx="8969">
                  <c:v>3.12575E-8</c:v>
                </c:pt>
                <c:pt idx="8970">
                  <c:v>3.1270000000000001E-8</c:v>
                </c:pt>
                <c:pt idx="8971">
                  <c:v>3.1282500000000002E-8</c:v>
                </c:pt>
                <c:pt idx="8972">
                  <c:v>3.1295000000000003E-8</c:v>
                </c:pt>
                <c:pt idx="8973">
                  <c:v>3.1307499999999998E-8</c:v>
                </c:pt>
                <c:pt idx="8974">
                  <c:v>3.1319999999999999E-8</c:v>
                </c:pt>
                <c:pt idx="8975">
                  <c:v>3.1332499999999999E-8</c:v>
                </c:pt>
                <c:pt idx="8976">
                  <c:v>3.1345E-8</c:v>
                </c:pt>
                <c:pt idx="8977">
                  <c:v>3.1357500000000001E-8</c:v>
                </c:pt>
                <c:pt idx="8978">
                  <c:v>3.1370000000000002E-8</c:v>
                </c:pt>
                <c:pt idx="8979">
                  <c:v>3.1382500000000003E-8</c:v>
                </c:pt>
                <c:pt idx="8980">
                  <c:v>3.1394999999999998E-8</c:v>
                </c:pt>
                <c:pt idx="8981">
                  <c:v>3.1407499999999999E-8</c:v>
                </c:pt>
                <c:pt idx="8982">
                  <c:v>3.1419999999999999E-8</c:v>
                </c:pt>
                <c:pt idx="8983">
                  <c:v>3.14325E-8</c:v>
                </c:pt>
                <c:pt idx="8984">
                  <c:v>3.1445000000000001E-8</c:v>
                </c:pt>
                <c:pt idx="8985">
                  <c:v>3.1457500000000002E-8</c:v>
                </c:pt>
                <c:pt idx="8986">
                  <c:v>3.1470000000000003E-8</c:v>
                </c:pt>
                <c:pt idx="8987">
                  <c:v>3.1482499999999998E-8</c:v>
                </c:pt>
                <c:pt idx="8988">
                  <c:v>3.1494999999999998E-8</c:v>
                </c:pt>
                <c:pt idx="8989">
                  <c:v>3.1507499999999999E-8</c:v>
                </c:pt>
                <c:pt idx="8990">
                  <c:v>3.152E-8</c:v>
                </c:pt>
                <c:pt idx="8991">
                  <c:v>3.1532500000000001E-8</c:v>
                </c:pt>
                <c:pt idx="8992">
                  <c:v>3.1545000000000002E-8</c:v>
                </c:pt>
                <c:pt idx="8993">
                  <c:v>3.1557500000000003E-8</c:v>
                </c:pt>
                <c:pt idx="8994">
                  <c:v>3.1569999999999997E-8</c:v>
                </c:pt>
                <c:pt idx="8995">
                  <c:v>3.1582499999999998E-8</c:v>
                </c:pt>
                <c:pt idx="8996">
                  <c:v>3.1594999999999999E-8</c:v>
                </c:pt>
                <c:pt idx="8997">
                  <c:v>3.16075E-8</c:v>
                </c:pt>
                <c:pt idx="8998">
                  <c:v>3.1620000000000001E-8</c:v>
                </c:pt>
                <c:pt idx="8999">
                  <c:v>3.1632500000000002E-8</c:v>
                </c:pt>
                <c:pt idx="9000">
                  <c:v>3.1645000000000003E-8</c:v>
                </c:pt>
                <c:pt idx="9001">
                  <c:v>3.1657499999999997E-8</c:v>
                </c:pt>
                <c:pt idx="9002">
                  <c:v>3.1669999999999998E-8</c:v>
                </c:pt>
                <c:pt idx="9003">
                  <c:v>3.1682499999999999E-8</c:v>
                </c:pt>
                <c:pt idx="9004">
                  <c:v>3.1695E-8</c:v>
                </c:pt>
                <c:pt idx="9005">
                  <c:v>3.1707500000000001E-8</c:v>
                </c:pt>
                <c:pt idx="9006">
                  <c:v>3.1720000000000002E-8</c:v>
                </c:pt>
                <c:pt idx="9007">
                  <c:v>3.1732500000000003E-8</c:v>
                </c:pt>
                <c:pt idx="9008">
                  <c:v>3.1744999999999997E-8</c:v>
                </c:pt>
                <c:pt idx="9009">
                  <c:v>3.1757499999999998E-8</c:v>
                </c:pt>
                <c:pt idx="9010">
                  <c:v>3.1769999999999999E-8</c:v>
                </c:pt>
                <c:pt idx="9011">
                  <c:v>3.17825E-8</c:v>
                </c:pt>
                <c:pt idx="9012">
                  <c:v>3.1795000000000001E-8</c:v>
                </c:pt>
                <c:pt idx="9013">
                  <c:v>3.1807500000000002E-8</c:v>
                </c:pt>
                <c:pt idx="9014">
                  <c:v>3.1820000000000003E-8</c:v>
                </c:pt>
                <c:pt idx="9015">
                  <c:v>3.1832499999999997E-8</c:v>
                </c:pt>
                <c:pt idx="9016">
                  <c:v>3.1844999999999998E-8</c:v>
                </c:pt>
                <c:pt idx="9017">
                  <c:v>3.1857499999999999E-8</c:v>
                </c:pt>
                <c:pt idx="9018">
                  <c:v>3.187E-8</c:v>
                </c:pt>
                <c:pt idx="9019">
                  <c:v>3.1882500000000001E-8</c:v>
                </c:pt>
                <c:pt idx="9020">
                  <c:v>3.1895000000000002E-8</c:v>
                </c:pt>
                <c:pt idx="9021">
                  <c:v>3.1907500000000003E-8</c:v>
                </c:pt>
                <c:pt idx="9022">
                  <c:v>3.1919999999999997E-8</c:v>
                </c:pt>
                <c:pt idx="9023">
                  <c:v>3.1932499999999998E-8</c:v>
                </c:pt>
                <c:pt idx="9024">
                  <c:v>3.1944999999999999E-8</c:v>
                </c:pt>
                <c:pt idx="9025">
                  <c:v>3.19575E-8</c:v>
                </c:pt>
                <c:pt idx="9026">
                  <c:v>3.1970000000000001E-8</c:v>
                </c:pt>
                <c:pt idx="9027">
                  <c:v>3.1982500000000002E-8</c:v>
                </c:pt>
                <c:pt idx="9028">
                  <c:v>3.1995000000000003E-8</c:v>
                </c:pt>
                <c:pt idx="9029">
                  <c:v>3.2007499999999997E-8</c:v>
                </c:pt>
                <c:pt idx="9030">
                  <c:v>3.2019999999999998E-8</c:v>
                </c:pt>
                <c:pt idx="9031">
                  <c:v>3.2032499999999999E-8</c:v>
                </c:pt>
                <c:pt idx="9032">
                  <c:v>3.2045E-8</c:v>
                </c:pt>
                <c:pt idx="9033">
                  <c:v>3.2057500000000001E-8</c:v>
                </c:pt>
                <c:pt idx="9034">
                  <c:v>3.2070000000000002E-8</c:v>
                </c:pt>
                <c:pt idx="9035">
                  <c:v>3.2082500000000003E-8</c:v>
                </c:pt>
                <c:pt idx="9036">
                  <c:v>3.2094999999999997E-8</c:v>
                </c:pt>
                <c:pt idx="9037">
                  <c:v>3.2107499999999998E-8</c:v>
                </c:pt>
                <c:pt idx="9038">
                  <c:v>3.2119999999999999E-8</c:v>
                </c:pt>
                <c:pt idx="9039">
                  <c:v>3.21325E-8</c:v>
                </c:pt>
                <c:pt idx="9040">
                  <c:v>3.2145000000000001E-8</c:v>
                </c:pt>
                <c:pt idx="9041">
                  <c:v>3.2157500000000002E-8</c:v>
                </c:pt>
                <c:pt idx="9042">
                  <c:v>3.2170000000000003E-8</c:v>
                </c:pt>
                <c:pt idx="9043">
                  <c:v>3.2182499999999997E-8</c:v>
                </c:pt>
                <c:pt idx="9044">
                  <c:v>3.2194999999999998E-8</c:v>
                </c:pt>
                <c:pt idx="9045">
                  <c:v>3.2207499999999999E-8</c:v>
                </c:pt>
                <c:pt idx="9046">
                  <c:v>3.222E-8</c:v>
                </c:pt>
                <c:pt idx="9047">
                  <c:v>3.2232500000000001E-8</c:v>
                </c:pt>
                <c:pt idx="9048">
                  <c:v>3.2245000000000002E-8</c:v>
                </c:pt>
                <c:pt idx="9049">
                  <c:v>3.2257500000000003E-8</c:v>
                </c:pt>
                <c:pt idx="9050">
                  <c:v>3.2269999999999997E-8</c:v>
                </c:pt>
                <c:pt idx="9051">
                  <c:v>3.2282499999999998E-8</c:v>
                </c:pt>
                <c:pt idx="9052">
                  <c:v>3.2294999999999999E-8</c:v>
                </c:pt>
                <c:pt idx="9053">
                  <c:v>3.23075E-8</c:v>
                </c:pt>
                <c:pt idx="9054">
                  <c:v>3.2320000000000001E-8</c:v>
                </c:pt>
                <c:pt idx="9055">
                  <c:v>3.2332500000000002E-8</c:v>
                </c:pt>
                <c:pt idx="9056">
                  <c:v>3.2345000000000003E-8</c:v>
                </c:pt>
                <c:pt idx="9057">
                  <c:v>3.2357499999999997E-8</c:v>
                </c:pt>
                <c:pt idx="9058">
                  <c:v>3.2369999999999998E-8</c:v>
                </c:pt>
                <c:pt idx="9059">
                  <c:v>3.2382499999999999E-8</c:v>
                </c:pt>
                <c:pt idx="9060">
                  <c:v>3.2395E-8</c:v>
                </c:pt>
                <c:pt idx="9061">
                  <c:v>3.2407500000000001E-8</c:v>
                </c:pt>
                <c:pt idx="9062">
                  <c:v>3.2420000000000002E-8</c:v>
                </c:pt>
                <c:pt idx="9063">
                  <c:v>3.2432500000000003E-8</c:v>
                </c:pt>
                <c:pt idx="9064">
                  <c:v>3.2444999999999997E-8</c:v>
                </c:pt>
                <c:pt idx="9065">
                  <c:v>3.2457499999999998E-8</c:v>
                </c:pt>
                <c:pt idx="9066">
                  <c:v>3.2469999999999999E-8</c:v>
                </c:pt>
                <c:pt idx="9067">
                  <c:v>3.24825E-8</c:v>
                </c:pt>
                <c:pt idx="9068">
                  <c:v>3.2495000000000001E-8</c:v>
                </c:pt>
                <c:pt idx="9069">
                  <c:v>3.2507500000000002E-8</c:v>
                </c:pt>
                <c:pt idx="9070">
                  <c:v>3.2520000000000003E-8</c:v>
                </c:pt>
                <c:pt idx="9071">
                  <c:v>3.2532499999999997E-8</c:v>
                </c:pt>
                <c:pt idx="9072">
                  <c:v>3.2544999999999998E-8</c:v>
                </c:pt>
                <c:pt idx="9073">
                  <c:v>3.2557499999999999E-8</c:v>
                </c:pt>
                <c:pt idx="9074">
                  <c:v>3.257E-8</c:v>
                </c:pt>
                <c:pt idx="9075">
                  <c:v>3.2582500000000001E-8</c:v>
                </c:pt>
                <c:pt idx="9076">
                  <c:v>3.2595000000000002E-8</c:v>
                </c:pt>
                <c:pt idx="9077">
                  <c:v>3.2607500000000003E-8</c:v>
                </c:pt>
                <c:pt idx="9078">
                  <c:v>3.2619999999999997E-8</c:v>
                </c:pt>
                <c:pt idx="9079">
                  <c:v>3.2632499999999998E-8</c:v>
                </c:pt>
                <c:pt idx="9080">
                  <c:v>3.2644999999999999E-8</c:v>
                </c:pt>
                <c:pt idx="9081">
                  <c:v>3.26575E-8</c:v>
                </c:pt>
                <c:pt idx="9082">
                  <c:v>3.2670000000000001E-8</c:v>
                </c:pt>
                <c:pt idx="9083">
                  <c:v>3.2682500000000002E-8</c:v>
                </c:pt>
                <c:pt idx="9084">
                  <c:v>3.2695000000000003E-8</c:v>
                </c:pt>
                <c:pt idx="9085">
                  <c:v>3.2707499999999997E-8</c:v>
                </c:pt>
                <c:pt idx="9086">
                  <c:v>3.2719999999999998E-8</c:v>
                </c:pt>
                <c:pt idx="9087">
                  <c:v>3.2732499999999999E-8</c:v>
                </c:pt>
                <c:pt idx="9088">
                  <c:v>3.2745E-8</c:v>
                </c:pt>
                <c:pt idx="9089">
                  <c:v>3.2757500000000001E-8</c:v>
                </c:pt>
                <c:pt idx="9090">
                  <c:v>3.2770000000000002E-8</c:v>
                </c:pt>
                <c:pt idx="9091">
                  <c:v>3.2782500000000003E-8</c:v>
                </c:pt>
                <c:pt idx="9092">
                  <c:v>3.2794999999999997E-8</c:v>
                </c:pt>
                <c:pt idx="9093">
                  <c:v>3.2807499999999998E-8</c:v>
                </c:pt>
                <c:pt idx="9094">
                  <c:v>3.2819999999999999E-8</c:v>
                </c:pt>
                <c:pt idx="9095">
                  <c:v>3.28325E-8</c:v>
                </c:pt>
                <c:pt idx="9096">
                  <c:v>3.2845000000000001E-8</c:v>
                </c:pt>
                <c:pt idx="9097">
                  <c:v>3.2857500000000002E-8</c:v>
                </c:pt>
                <c:pt idx="9098">
                  <c:v>3.2870000000000003E-8</c:v>
                </c:pt>
                <c:pt idx="9099">
                  <c:v>3.2882499999999997E-8</c:v>
                </c:pt>
                <c:pt idx="9100">
                  <c:v>3.2894999999999998E-8</c:v>
                </c:pt>
                <c:pt idx="9101">
                  <c:v>3.2907499999999999E-8</c:v>
                </c:pt>
                <c:pt idx="9102">
                  <c:v>3.292E-8</c:v>
                </c:pt>
                <c:pt idx="9103">
                  <c:v>3.2932500000000001E-8</c:v>
                </c:pt>
                <c:pt idx="9104">
                  <c:v>3.2945000000000002E-8</c:v>
                </c:pt>
                <c:pt idx="9105">
                  <c:v>3.2957500000000002E-8</c:v>
                </c:pt>
                <c:pt idx="9106">
                  <c:v>3.2969999999999997E-8</c:v>
                </c:pt>
                <c:pt idx="9107">
                  <c:v>3.2982499999999998E-8</c:v>
                </c:pt>
                <c:pt idx="9108">
                  <c:v>3.2994999999999999E-8</c:v>
                </c:pt>
                <c:pt idx="9109">
                  <c:v>3.30075E-8</c:v>
                </c:pt>
                <c:pt idx="9110">
                  <c:v>3.3020000000000001E-8</c:v>
                </c:pt>
                <c:pt idx="9111">
                  <c:v>3.3032500000000001E-8</c:v>
                </c:pt>
                <c:pt idx="9112">
                  <c:v>3.3045000000000002E-8</c:v>
                </c:pt>
                <c:pt idx="9113">
                  <c:v>3.3057499999999997E-8</c:v>
                </c:pt>
                <c:pt idx="9114">
                  <c:v>3.3069999999999998E-8</c:v>
                </c:pt>
                <c:pt idx="9115">
                  <c:v>3.3082499999999999E-8</c:v>
                </c:pt>
                <c:pt idx="9116">
                  <c:v>3.3095E-8</c:v>
                </c:pt>
                <c:pt idx="9117">
                  <c:v>3.31075E-8</c:v>
                </c:pt>
                <c:pt idx="9118">
                  <c:v>3.3120000000000001E-8</c:v>
                </c:pt>
                <c:pt idx="9119">
                  <c:v>3.3132500000000002E-8</c:v>
                </c:pt>
                <c:pt idx="9120">
                  <c:v>3.3144999999999997E-8</c:v>
                </c:pt>
                <c:pt idx="9121">
                  <c:v>3.3157499999999998E-8</c:v>
                </c:pt>
                <c:pt idx="9122">
                  <c:v>3.3169999999999999E-8</c:v>
                </c:pt>
                <c:pt idx="9123">
                  <c:v>3.31825E-8</c:v>
                </c:pt>
                <c:pt idx="9124">
                  <c:v>3.3195E-8</c:v>
                </c:pt>
                <c:pt idx="9125">
                  <c:v>3.3207500000000001E-8</c:v>
                </c:pt>
                <c:pt idx="9126">
                  <c:v>3.3220000000000002E-8</c:v>
                </c:pt>
                <c:pt idx="9127">
                  <c:v>3.3232500000000003E-8</c:v>
                </c:pt>
                <c:pt idx="9128">
                  <c:v>3.3244999999999998E-8</c:v>
                </c:pt>
                <c:pt idx="9129">
                  <c:v>3.3257499999999999E-8</c:v>
                </c:pt>
                <c:pt idx="9130">
                  <c:v>3.3269999999999999E-8</c:v>
                </c:pt>
                <c:pt idx="9131">
                  <c:v>3.32825E-8</c:v>
                </c:pt>
                <c:pt idx="9132">
                  <c:v>3.3295000000000001E-8</c:v>
                </c:pt>
                <c:pt idx="9133">
                  <c:v>3.3307500000000002E-8</c:v>
                </c:pt>
                <c:pt idx="9134">
                  <c:v>3.3320000000000003E-8</c:v>
                </c:pt>
                <c:pt idx="9135">
                  <c:v>3.3332499999999998E-8</c:v>
                </c:pt>
                <c:pt idx="9136">
                  <c:v>3.3344999999999998E-8</c:v>
                </c:pt>
                <c:pt idx="9137">
                  <c:v>3.3357499999999999E-8</c:v>
                </c:pt>
                <c:pt idx="9138">
                  <c:v>3.337E-8</c:v>
                </c:pt>
                <c:pt idx="9139">
                  <c:v>3.3382500000000001E-8</c:v>
                </c:pt>
                <c:pt idx="9140">
                  <c:v>3.3395000000000002E-8</c:v>
                </c:pt>
                <c:pt idx="9141">
                  <c:v>3.3407500000000003E-8</c:v>
                </c:pt>
                <c:pt idx="9142">
                  <c:v>3.3419999999999998E-8</c:v>
                </c:pt>
                <c:pt idx="9143">
                  <c:v>3.3432499999999998E-8</c:v>
                </c:pt>
                <c:pt idx="9144">
                  <c:v>3.3444999999999999E-8</c:v>
                </c:pt>
                <c:pt idx="9145">
                  <c:v>3.34575E-8</c:v>
                </c:pt>
                <c:pt idx="9146">
                  <c:v>3.3470000000000001E-8</c:v>
                </c:pt>
                <c:pt idx="9147">
                  <c:v>3.3482500000000002E-8</c:v>
                </c:pt>
                <c:pt idx="9148">
                  <c:v>3.3495000000000003E-8</c:v>
                </c:pt>
                <c:pt idx="9149">
                  <c:v>3.3507499999999997E-8</c:v>
                </c:pt>
                <c:pt idx="9150">
                  <c:v>3.3519999999999998E-8</c:v>
                </c:pt>
                <c:pt idx="9151">
                  <c:v>3.3532499999999999E-8</c:v>
                </c:pt>
                <c:pt idx="9152">
                  <c:v>3.3545E-8</c:v>
                </c:pt>
                <c:pt idx="9153">
                  <c:v>3.3557500000000001E-8</c:v>
                </c:pt>
                <c:pt idx="9154">
                  <c:v>3.3570000000000002E-8</c:v>
                </c:pt>
                <c:pt idx="9155">
                  <c:v>3.3582500000000003E-8</c:v>
                </c:pt>
                <c:pt idx="9156">
                  <c:v>3.3594999999999997E-8</c:v>
                </c:pt>
                <c:pt idx="9157">
                  <c:v>3.3607499999999998E-8</c:v>
                </c:pt>
                <c:pt idx="9158">
                  <c:v>3.3619999999999999E-8</c:v>
                </c:pt>
                <c:pt idx="9159">
                  <c:v>3.36325E-8</c:v>
                </c:pt>
                <c:pt idx="9160">
                  <c:v>3.3645000000000001E-8</c:v>
                </c:pt>
                <c:pt idx="9161">
                  <c:v>3.3657500000000002E-8</c:v>
                </c:pt>
                <c:pt idx="9162">
                  <c:v>3.3670000000000003E-8</c:v>
                </c:pt>
                <c:pt idx="9163">
                  <c:v>3.3682499999999997E-8</c:v>
                </c:pt>
                <c:pt idx="9164">
                  <c:v>3.3694999999999998E-8</c:v>
                </c:pt>
                <c:pt idx="9165">
                  <c:v>3.3707499999999999E-8</c:v>
                </c:pt>
                <c:pt idx="9166">
                  <c:v>3.372E-8</c:v>
                </c:pt>
                <c:pt idx="9167">
                  <c:v>3.3732500000000001E-8</c:v>
                </c:pt>
                <c:pt idx="9168">
                  <c:v>3.3745000000000002E-8</c:v>
                </c:pt>
                <c:pt idx="9169">
                  <c:v>3.3757500000000003E-8</c:v>
                </c:pt>
                <c:pt idx="9170">
                  <c:v>3.3769999999999997E-8</c:v>
                </c:pt>
                <c:pt idx="9171">
                  <c:v>3.3782499999999998E-8</c:v>
                </c:pt>
                <c:pt idx="9172">
                  <c:v>3.3794999999999999E-8</c:v>
                </c:pt>
                <c:pt idx="9173">
                  <c:v>3.38075E-8</c:v>
                </c:pt>
                <c:pt idx="9174">
                  <c:v>3.3820000000000001E-8</c:v>
                </c:pt>
                <c:pt idx="9175">
                  <c:v>3.3832500000000002E-8</c:v>
                </c:pt>
                <c:pt idx="9176">
                  <c:v>3.3845000000000003E-8</c:v>
                </c:pt>
                <c:pt idx="9177">
                  <c:v>3.3857499999999997E-8</c:v>
                </c:pt>
                <c:pt idx="9178">
                  <c:v>3.3869999999999998E-8</c:v>
                </c:pt>
                <c:pt idx="9179">
                  <c:v>3.3882499999999999E-8</c:v>
                </c:pt>
                <c:pt idx="9180">
                  <c:v>3.3895E-8</c:v>
                </c:pt>
                <c:pt idx="9181">
                  <c:v>3.3907500000000001E-8</c:v>
                </c:pt>
                <c:pt idx="9182">
                  <c:v>3.3920000000000002E-8</c:v>
                </c:pt>
                <c:pt idx="9183">
                  <c:v>3.3932500000000003E-8</c:v>
                </c:pt>
                <c:pt idx="9184">
                  <c:v>3.3944999999999997E-8</c:v>
                </c:pt>
                <c:pt idx="9185">
                  <c:v>3.3957499999999998E-8</c:v>
                </c:pt>
                <c:pt idx="9186">
                  <c:v>3.3969999999999999E-8</c:v>
                </c:pt>
                <c:pt idx="9187">
                  <c:v>3.39825E-8</c:v>
                </c:pt>
                <c:pt idx="9188">
                  <c:v>3.3995000000000001E-8</c:v>
                </c:pt>
                <c:pt idx="9189">
                  <c:v>3.4007500000000002E-8</c:v>
                </c:pt>
                <c:pt idx="9190">
                  <c:v>3.4020000000000003E-8</c:v>
                </c:pt>
                <c:pt idx="9191">
                  <c:v>3.4032499999999997E-8</c:v>
                </c:pt>
                <c:pt idx="9192">
                  <c:v>3.4044999999999998E-8</c:v>
                </c:pt>
                <c:pt idx="9193">
                  <c:v>3.4057499999999999E-8</c:v>
                </c:pt>
                <c:pt idx="9194">
                  <c:v>3.407E-8</c:v>
                </c:pt>
                <c:pt idx="9195">
                  <c:v>3.4082500000000001E-8</c:v>
                </c:pt>
                <c:pt idx="9196">
                  <c:v>3.4095000000000002E-8</c:v>
                </c:pt>
                <c:pt idx="9197">
                  <c:v>3.4107500000000003E-8</c:v>
                </c:pt>
                <c:pt idx="9198">
                  <c:v>3.4119999999999997E-8</c:v>
                </c:pt>
                <c:pt idx="9199">
                  <c:v>3.4132499999999998E-8</c:v>
                </c:pt>
                <c:pt idx="9200">
                  <c:v>3.4144999999999999E-8</c:v>
                </c:pt>
                <c:pt idx="9201">
                  <c:v>3.41575E-8</c:v>
                </c:pt>
                <c:pt idx="9202">
                  <c:v>3.4170000000000001E-8</c:v>
                </c:pt>
                <c:pt idx="9203">
                  <c:v>3.4182500000000002E-8</c:v>
                </c:pt>
                <c:pt idx="9204">
                  <c:v>3.4195000000000003E-8</c:v>
                </c:pt>
                <c:pt idx="9205">
                  <c:v>3.4207499999999997E-8</c:v>
                </c:pt>
                <c:pt idx="9206">
                  <c:v>3.4219999999999998E-8</c:v>
                </c:pt>
                <c:pt idx="9207">
                  <c:v>3.4232499999999999E-8</c:v>
                </c:pt>
                <c:pt idx="9208">
                  <c:v>3.4245E-8</c:v>
                </c:pt>
                <c:pt idx="9209">
                  <c:v>3.4257500000000001E-8</c:v>
                </c:pt>
                <c:pt idx="9210">
                  <c:v>3.4270000000000002E-8</c:v>
                </c:pt>
                <c:pt idx="9211">
                  <c:v>3.4282500000000003E-8</c:v>
                </c:pt>
                <c:pt idx="9212">
                  <c:v>3.4294999999999997E-8</c:v>
                </c:pt>
                <c:pt idx="9213">
                  <c:v>3.4307499999999998E-8</c:v>
                </c:pt>
                <c:pt idx="9214">
                  <c:v>3.4319999999999999E-8</c:v>
                </c:pt>
                <c:pt idx="9215">
                  <c:v>3.43325E-8</c:v>
                </c:pt>
                <c:pt idx="9216">
                  <c:v>3.4345000000000001E-8</c:v>
                </c:pt>
                <c:pt idx="9217">
                  <c:v>3.4357500000000002E-8</c:v>
                </c:pt>
                <c:pt idx="9218">
                  <c:v>3.4370000000000003E-8</c:v>
                </c:pt>
                <c:pt idx="9219">
                  <c:v>3.4382499999999997E-8</c:v>
                </c:pt>
                <c:pt idx="9220">
                  <c:v>3.4394999999999998E-8</c:v>
                </c:pt>
                <c:pt idx="9221">
                  <c:v>3.4407499999999999E-8</c:v>
                </c:pt>
                <c:pt idx="9222">
                  <c:v>3.442E-8</c:v>
                </c:pt>
                <c:pt idx="9223">
                  <c:v>3.4432500000000001E-8</c:v>
                </c:pt>
                <c:pt idx="9224">
                  <c:v>3.4445000000000002E-8</c:v>
                </c:pt>
                <c:pt idx="9225">
                  <c:v>3.4457500000000003E-8</c:v>
                </c:pt>
                <c:pt idx="9226">
                  <c:v>3.4469999999999997E-8</c:v>
                </c:pt>
                <c:pt idx="9227">
                  <c:v>3.4482499999999998E-8</c:v>
                </c:pt>
                <c:pt idx="9228">
                  <c:v>3.4494999999999999E-8</c:v>
                </c:pt>
                <c:pt idx="9229">
                  <c:v>3.45075E-8</c:v>
                </c:pt>
                <c:pt idx="9230">
                  <c:v>3.4520000000000001E-8</c:v>
                </c:pt>
                <c:pt idx="9231">
                  <c:v>3.4532500000000002E-8</c:v>
                </c:pt>
                <c:pt idx="9232">
                  <c:v>3.4545000000000003E-8</c:v>
                </c:pt>
                <c:pt idx="9233">
                  <c:v>3.4557499999999997E-8</c:v>
                </c:pt>
                <c:pt idx="9234">
                  <c:v>3.4569999999999998E-8</c:v>
                </c:pt>
                <c:pt idx="9235">
                  <c:v>3.4582499999999999E-8</c:v>
                </c:pt>
                <c:pt idx="9236">
                  <c:v>3.4595E-8</c:v>
                </c:pt>
                <c:pt idx="9237">
                  <c:v>3.4607500000000001E-8</c:v>
                </c:pt>
                <c:pt idx="9238">
                  <c:v>3.4620000000000002E-8</c:v>
                </c:pt>
                <c:pt idx="9239">
                  <c:v>3.4632500000000003E-8</c:v>
                </c:pt>
                <c:pt idx="9240">
                  <c:v>3.4644999999999997E-8</c:v>
                </c:pt>
                <c:pt idx="9241">
                  <c:v>3.4657499999999998E-8</c:v>
                </c:pt>
                <c:pt idx="9242">
                  <c:v>3.4669999999999999E-8</c:v>
                </c:pt>
                <c:pt idx="9243">
                  <c:v>3.46825E-8</c:v>
                </c:pt>
                <c:pt idx="9244">
                  <c:v>3.4695000000000001E-8</c:v>
                </c:pt>
                <c:pt idx="9245">
                  <c:v>3.4707500000000002E-8</c:v>
                </c:pt>
                <c:pt idx="9246">
                  <c:v>3.4720000000000003E-8</c:v>
                </c:pt>
                <c:pt idx="9247">
                  <c:v>3.4732499999999997E-8</c:v>
                </c:pt>
                <c:pt idx="9248">
                  <c:v>3.4744999999999998E-8</c:v>
                </c:pt>
                <c:pt idx="9249">
                  <c:v>3.4757499999999999E-8</c:v>
                </c:pt>
                <c:pt idx="9250">
                  <c:v>3.477E-8</c:v>
                </c:pt>
                <c:pt idx="9251">
                  <c:v>3.4782500000000001E-8</c:v>
                </c:pt>
                <c:pt idx="9252">
                  <c:v>3.4795000000000002E-8</c:v>
                </c:pt>
                <c:pt idx="9253">
                  <c:v>3.4807500000000002E-8</c:v>
                </c:pt>
                <c:pt idx="9254">
                  <c:v>3.4819999999999997E-8</c:v>
                </c:pt>
                <c:pt idx="9255">
                  <c:v>3.4832499999999998E-8</c:v>
                </c:pt>
                <c:pt idx="9256">
                  <c:v>3.4844999999999999E-8</c:v>
                </c:pt>
                <c:pt idx="9257">
                  <c:v>3.48575E-8</c:v>
                </c:pt>
                <c:pt idx="9258">
                  <c:v>3.4870000000000001E-8</c:v>
                </c:pt>
                <c:pt idx="9259">
                  <c:v>3.4882500000000001E-8</c:v>
                </c:pt>
                <c:pt idx="9260">
                  <c:v>3.4895000000000002E-8</c:v>
                </c:pt>
                <c:pt idx="9261">
                  <c:v>3.4907499999999997E-8</c:v>
                </c:pt>
                <c:pt idx="9262">
                  <c:v>3.4919999999999998E-8</c:v>
                </c:pt>
                <c:pt idx="9263">
                  <c:v>3.4932499999999999E-8</c:v>
                </c:pt>
                <c:pt idx="9264">
                  <c:v>3.4945E-8</c:v>
                </c:pt>
                <c:pt idx="9265">
                  <c:v>3.4957500000000001E-8</c:v>
                </c:pt>
                <c:pt idx="9266">
                  <c:v>3.4970000000000001E-8</c:v>
                </c:pt>
                <c:pt idx="9267">
                  <c:v>3.4982500000000002E-8</c:v>
                </c:pt>
                <c:pt idx="9268">
                  <c:v>3.4994999999999997E-8</c:v>
                </c:pt>
                <c:pt idx="9269">
                  <c:v>3.5007499999999998E-8</c:v>
                </c:pt>
                <c:pt idx="9270">
                  <c:v>3.5019999999999999E-8</c:v>
                </c:pt>
                <c:pt idx="9271">
                  <c:v>3.50325E-8</c:v>
                </c:pt>
                <c:pt idx="9272">
                  <c:v>3.5045E-8</c:v>
                </c:pt>
                <c:pt idx="9273">
                  <c:v>3.5057500000000001E-8</c:v>
                </c:pt>
                <c:pt idx="9274">
                  <c:v>3.5070000000000002E-8</c:v>
                </c:pt>
                <c:pt idx="9275">
                  <c:v>3.5082500000000003E-8</c:v>
                </c:pt>
                <c:pt idx="9276">
                  <c:v>3.5094999999999998E-8</c:v>
                </c:pt>
                <c:pt idx="9277">
                  <c:v>3.5107499999999999E-8</c:v>
                </c:pt>
                <c:pt idx="9278">
                  <c:v>3.5119999999999999E-8</c:v>
                </c:pt>
                <c:pt idx="9279">
                  <c:v>3.51325E-8</c:v>
                </c:pt>
                <c:pt idx="9280">
                  <c:v>3.5145000000000001E-8</c:v>
                </c:pt>
                <c:pt idx="9281">
                  <c:v>3.5157500000000002E-8</c:v>
                </c:pt>
                <c:pt idx="9282">
                  <c:v>3.5170000000000003E-8</c:v>
                </c:pt>
                <c:pt idx="9283">
                  <c:v>3.5182499999999998E-8</c:v>
                </c:pt>
                <c:pt idx="9284">
                  <c:v>3.5194999999999999E-8</c:v>
                </c:pt>
                <c:pt idx="9285">
                  <c:v>3.5207499999999999E-8</c:v>
                </c:pt>
                <c:pt idx="9286">
                  <c:v>3.522E-8</c:v>
                </c:pt>
                <c:pt idx="9287">
                  <c:v>3.5232500000000001E-8</c:v>
                </c:pt>
                <c:pt idx="9288">
                  <c:v>3.5245000000000002E-8</c:v>
                </c:pt>
                <c:pt idx="9289">
                  <c:v>3.5257500000000003E-8</c:v>
                </c:pt>
                <c:pt idx="9290">
                  <c:v>3.5269999999999998E-8</c:v>
                </c:pt>
                <c:pt idx="9291">
                  <c:v>3.5282499999999998E-8</c:v>
                </c:pt>
                <c:pt idx="9292">
                  <c:v>3.5294999999999999E-8</c:v>
                </c:pt>
                <c:pt idx="9293">
                  <c:v>3.53075E-8</c:v>
                </c:pt>
                <c:pt idx="9294">
                  <c:v>3.5320000000000001E-8</c:v>
                </c:pt>
                <c:pt idx="9295">
                  <c:v>3.5332500000000002E-8</c:v>
                </c:pt>
                <c:pt idx="9296">
                  <c:v>3.5345000000000003E-8</c:v>
                </c:pt>
                <c:pt idx="9297">
                  <c:v>3.5357499999999997E-8</c:v>
                </c:pt>
                <c:pt idx="9298">
                  <c:v>3.5369999999999998E-8</c:v>
                </c:pt>
                <c:pt idx="9299">
                  <c:v>3.5382499999999999E-8</c:v>
                </c:pt>
                <c:pt idx="9300">
                  <c:v>3.5395E-8</c:v>
                </c:pt>
                <c:pt idx="9301">
                  <c:v>3.5407500000000001E-8</c:v>
                </c:pt>
                <c:pt idx="9302">
                  <c:v>3.5420000000000002E-8</c:v>
                </c:pt>
                <c:pt idx="9303">
                  <c:v>3.5432500000000003E-8</c:v>
                </c:pt>
                <c:pt idx="9304">
                  <c:v>3.5444999999999997E-8</c:v>
                </c:pt>
                <c:pt idx="9305">
                  <c:v>3.5457499999999998E-8</c:v>
                </c:pt>
                <c:pt idx="9306">
                  <c:v>3.5469999999999999E-8</c:v>
                </c:pt>
                <c:pt idx="9307">
                  <c:v>3.54825E-8</c:v>
                </c:pt>
                <c:pt idx="9308">
                  <c:v>3.5495000000000001E-8</c:v>
                </c:pt>
                <c:pt idx="9309">
                  <c:v>3.5507500000000002E-8</c:v>
                </c:pt>
                <c:pt idx="9310">
                  <c:v>3.5520000000000003E-8</c:v>
                </c:pt>
                <c:pt idx="9311">
                  <c:v>3.5532499999999997E-8</c:v>
                </c:pt>
                <c:pt idx="9312">
                  <c:v>3.5544999999999998E-8</c:v>
                </c:pt>
                <c:pt idx="9313">
                  <c:v>3.5557499999999999E-8</c:v>
                </c:pt>
                <c:pt idx="9314">
                  <c:v>3.557E-8</c:v>
                </c:pt>
                <c:pt idx="9315">
                  <c:v>3.5582500000000001E-8</c:v>
                </c:pt>
                <c:pt idx="9316">
                  <c:v>3.5595000000000002E-8</c:v>
                </c:pt>
                <c:pt idx="9317">
                  <c:v>3.5607500000000003E-8</c:v>
                </c:pt>
                <c:pt idx="9318">
                  <c:v>3.5619999999999997E-8</c:v>
                </c:pt>
                <c:pt idx="9319">
                  <c:v>3.5632499999999998E-8</c:v>
                </c:pt>
                <c:pt idx="9320">
                  <c:v>3.5644999999999999E-8</c:v>
                </c:pt>
                <c:pt idx="9321">
                  <c:v>3.56575E-8</c:v>
                </c:pt>
                <c:pt idx="9322">
                  <c:v>3.5670000000000001E-8</c:v>
                </c:pt>
                <c:pt idx="9323">
                  <c:v>3.5682500000000002E-8</c:v>
                </c:pt>
                <c:pt idx="9324">
                  <c:v>3.5695000000000003E-8</c:v>
                </c:pt>
                <c:pt idx="9325">
                  <c:v>3.5707499999999997E-8</c:v>
                </c:pt>
                <c:pt idx="9326">
                  <c:v>3.5719999999999998E-8</c:v>
                </c:pt>
                <c:pt idx="9327">
                  <c:v>3.5732499999999999E-8</c:v>
                </c:pt>
                <c:pt idx="9328">
                  <c:v>3.5745E-8</c:v>
                </c:pt>
                <c:pt idx="9329">
                  <c:v>3.5757500000000001E-8</c:v>
                </c:pt>
                <c:pt idx="9330">
                  <c:v>3.5770000000000002E-8</c:v>
                </c:pt>
                <c:pt idx="9331">
                  <c:v>3.5782500000000003E-8</c:v>
                </c:pt>
                <c:pt idx="9332">
                  <c:v>3.5794999999999997E-8</c:v>
                </c:pt>
                <c:pt idx="9333">
                  <c:v>3.5807499999999998E-8</c:v>
                </c:pt>
                <c:pt idx="9334">
                  <c:v>3.5819999999999999E-8</c:v>
                </c:pt>
                <c:pt idx="9335">
                  <c:v>3.58325E-8</c:v>
                </c:pt>
                <c:pt idx="9336">
                  <c:v>3.5845000000000001E-8</c:v>
                </c:pt>
                <c:pt idx="9337">
                  <c:v>3.5857500000000002E-8</c:v>
                </c:pt>
                <c:pt idx="9338">
                  <c:v>3.5870000000000003E-8</c:v>
                </c:pt>
                <c:pt idx="9339">
                  <c:v>3.5882499999999997E-8</c:v>
                </c:pt>
                <c:pt idx="9340">
                  <c:v>3.5894999999999998E-8</c:v>
                </c:pt>
                <c:pt idx="9341">
                  <c:v>3.5907499999999999E-8</c:v>
                </c:pt>
                <c:pt idx="9342">
                  <c:v>3.592E-8</c:v>
                </c:pt>
                <c:pt idx="9343">
                  <c:v>3.5932500000000001E-8</c:v>
                </c:pt>
                <c:pt idx="9344">
                  <c:v>3.5945000000000002E-8</c:v>
                </c:pt>
                <c:pt idx="9345">
                  <c:v>3.5957500000000003E-8</c:v>
                </c:pt>
                <c:pt idx="9346">
                  <c:v>3.5969999999999997E-8</c:v>
                </c:pt>
                <c:pt idx="9347">
                  <c:v>3.5982499999999998E-8</c:v>
                </c:pt>
                <c:pt idx="9348">
                  <c:v>3.5994999999999999E-8</c:v>
                </c:pt>
                <c:pt idx="9349">
                  <c:v>3.60075E-8</c:v>
                </c:pt>
                <c:pt idx="9350">
                  <c:v>3.6020000000000001E-8</c:v>
                </c:pt>
                <c:pt idx="9351">
                  <c:v>3.6032500000000002E-8</c:v>
                </c:pt>
                <c:pt idx="9352">
                  <c:v>3.6045000000000003E-8</c:v>
                </c:pt>
                <c:pt idx="9353">
                  <c:v>3.6057499999999997E-8</c:v>
                </c:pt>
                <c:pt idx="9354">
                  <c:v>3.6069999999999998E-8</c:v>
                </c:pt>
                <c:pt idx="9355">
                  <c:v>3.6082499999999999E-8</c:v>
                </c:pt>
                <c:pt idx="9356">
                  <c:v>3.6095E-8</c:v>
                </c:pt>
                <c:pt idx="9357">
                  <c:v>3.6107500000000001E-8</c:v>
                </c:pt>
                <c:pt idx="9358">
                  <c:v>3.6120000000000002E-8</c:v>
                </c:pt>
                <c:pt idx="9359">
                  <c:v>3.6132500000000003E-8</c:v>
                </c:pt>
                <c:pt idx="9360">
                  <c:v>3.6144999999999997E-8</c:v>
                </c:pt>
                <c:pt idx="9361">
                  <c:v>3.6157499999999998E-8</c:v>
                </c:pt>
                <c:pt idx="9362">
                  <c:v>3.6169999999999999E-8</c:v>
                </c:pt>
                <c:pt idx="9363">
                  <c:v>3.61825E-8</c:v>
                </c:pt>
                <c:pt idx="9364">
                  <c:v>3.6195000000000001E-8</c:v>
                </c:pt>
                <c:pt idx="9365">
                  <c:v>3.6207500000000002E-8</c:v>
                </c:pt>
                <c:pt idx="9366">
                  <c:v>3.6220000000000003E-8</c:v>
                </c:pt>
                <c:pt idx="9367">
                  <c:v>3.6232499999999997E-8</c:v>
                </c:pt>
                <c:pt idx="9368">
                  <c:v>3.6244999999999998E-8</c:v>
                </c:pt>
                <c:pt idx="9369">
                  <c:v>3.6257499999999999E-8</c:v>
                </c:pt>
                <c:pt idx="9370">
                  <c:v>3.627E-8</c:v>
                </c:pt>
                <c:pt idx="9371">
                  <c:v>3.6282500000000001E-8</c:v>
                </c:pt>
                <c:pt idx="9372">
                  <c:v>3.6295000000000002E-8</c:v>
                </c:pt>
                <c:pt idx="9373">
                  <c:v>3.6307500000000003E-8</c:v>
                </c:pt>
                <c:pt idx="9374">
                  <c:v>3.6319999999999997E-8</c:v>
                </c:pt>
                <c:pt idx="9375">
                  <c:v>3.6332499999999998E-8</c:v>
                </c:pt>
                <c:pt idx="9376">
                  <c:v>3.6344999999999999E-8</c:v>
                </c:pt>
                <c:pt idx="9377">
                  <c:v>3.63575E-8</c:v>
                </c:pt>
                <c:pt idx="9378">
                  <c:v>3.6370000000000001E-8</c:v>
                </c:pt>
                <c:pt idx="9379">
                  <c:v>3.6382500000000002E-8</c:v>
                </c:pt>
                <c:pt idx="9380">
                  <c:v>3.6395000000000003E-8</c:v>
                </c:pt>
                <c:pt idx="9381">
                  <c:v>3.6407499999999997E-8</c:v>
                </c:pt>
                <c:pt idx="9382">
                  <c:v>3.6419999999999998E-8</c:v>
                </c:pt>
                <c:pt idx="9383">
                  <c:v>3.6432499999999999E-8</c:v>
                </c:pt>
                <c:pt idx="9384">
                  <c:v>3.6445E-8</c:v>
                </c:pt>
                <c:pt idx="9385">
                  <c:v>3.6457500000000001E-8</c:v>
                </c:pt>
                <c:pt idx="9386">
                  <c:v>3.6470000000000002E-8</c:v>
                </c:pt>
                <c:pt idx="9387">
                  <c:v>3.6482500000000003E-8</c:v>
                </c:pt>
                <c:pt idx="9388">
                  <c:v>3.6494999999999997E-8</c:v>
                </c:pt>
                <c:pt idx="9389">
                  <c:v>3.6507499999999998E-8</c:v>
                </c:pt>
                <c:pt idx="9390">
                  <c:v>3.6519999999999999E-8</c:v>
                </c:pt>
                <c:pt idx="9391">
                  <c:v>3.65325E-8</c:v>
                </c:pt>
                <c:pt idx="9392">
                  <c:v>3.6545000000000001E-8</c:v>
                </c:pt>
                <c:pt idx="9393">
                  <c:v>3.6557500000000002E-8</c:v>
                </c:pt>
                <c:pt idx="9394">
                  <c:v>3.6570000000000003E-8</c:v>
                </c:pt>
                <c:pt idx="9395">
                  <c:v>3.6582499999999997E-8</c:v>
                </c:pt>
                <c:pt idx="9396">
                  <c:v>3.6594999999999998E-8</c:v>
                </c:pt>
                <c:pt idx="9397">
                  <c:v>3.6607499999999999E-8</c:v>
                </c:pt>
                <c:pt idx="9398">
                  <c:v>3.662E-8</c:v>
                </c:pt>
                <c:pt idx="9399">
                  <c:v>3.6632500000000001E-8</c:v>
                </c:pt>
                <c:pt idx="9400">
                  <c:v>3.6645000000000002E-8</c:v>
                </c:pt>
                <c:pt idx="9401">
                  <c:v>3.6657500000000003E-8</c:v>
                </c:pt>
                <c:pt idx="9402">
                  <c:v>3.6669999999999997E-8</c:v>
                </c:pt>
                <c:pt idx="9403">
                  <c:v>3.6682499999999998E-8</c:v>
                </c:pt>
                <c:pt idx="9404">
                  <c:v>3.6694999999999999E-8</c:v>
                </c:pt>
                <c:pt idx="9405">
                  <c:v>3.67075E-8</c:v>
                </c:pt>
                <c:pt idx="9406">
                  <c:v>3.6720000000000001E-8</c:v>
                </c:pt>
                <c:pt idx="9407">
                  <c:v>3.6732500000000002E-8</c:v>
                </c:pt>
                <c:pt idx="9408">
                  <c:v>3.6745000000000002E-8</c:v>
                </c:pt>
                <c:pt idx="9409">
                  <c:v>3.6757499999999997E-8</c:v>
                </c:pt>
                <c:pt idx="9410">
                  <c:v>3.6769999999999998E-8</c:v>
                </c:pt>
                <c:pt idx="9411">
                  <c:v>3.6782499999999999E-8</c:v>
                </c:pt>
                <c:pt idx="9412">
                  <c:v>3.6795E-8</c:v>
                </c:pt>
                <c:pt idx="9413">
                  <c:v>3.6807500000000001E-8</c:v>
                </c:pt>
                <c:pt idx="9414">
                  <c:v>3.6820000000000001E-8</c:v>
                </c:pt>
                <c:pt idx="9415">
                  <c:v>3.6832500000000002E-8</c:v>
                </c:pt>
                <c:pt idx="9416">
                  <c:v>3.6844999999999997E-8</c:v>
                </c:pt>
                <c:pt idx="9417">
                  <c:v>3.6857499999999998E-8</c:v>
                </c:pt>
                <c:pt idx="9418">
                  <c:v>3.6869999999999999E-8</c:v>
                </c:pt>
                <c:pt idx="9419">
                  <c:v>3.68825E-8</c:v>
                </c:pt>
                <c:pt idx="9420">
                  <c:v>3.6895E-8</c:v>
                </c:pt>
                <c:pt idx="9421">
                  <c:v>3.6907500000000001E-8</c:v>
                </c:pt>
                <c:pt idx="9422">
                  <c:v>3.6920000000000002E-8</c:v>
                </c:pt>
                <c:pt idx="9423">
                  <c:v>3.6932499999999997E-8</c:v>
                </c:pt>
                <c:pt idx="9424">
                  <c:v>3.6944999999999998E-8</c:v>
                </c:pt>
                <c:pt idx="9425">
                  <c:v>3.6957499999999999E-8</c:v>
                </c:pt>
                <c:pt idx="9426">
                  <c:v>3.697E-8</c:v>
                </c:pt>
                <c:pt idx="9427">
                  <c:v>3.69825E-8</c:v>
                </c:pt>
                <c:pt idx="9428">
                  <c:v>3.6995000000000001E-8</c:v>
                </c:pt>
                <c:pt idx="9429">
                  <c:v>3.7007500000000002E-8</c:v>
                </c:pt>
                <c:pt idx="9430">
                  <c:v>3.7020000000000003E-8</c:v>
                </c:pt>
                <c:pt idx="9431">
                  <c:v>3.7032499999999998E-8</c:v>
                </c:pt>
                <c:pt idx="9432">
                  <c:v>3.7044999999999999E-8</c:v>
                </c:pt>
                <c:pt idx="9433">
                  <c:v>3.7057499999999999E-8</c:v>
                </c:pt>
                <c:pt idx="9434">
                  <c:v>3.707E-8</c:v>
                </c:pt>
                <c:pt idx="9435">
                  <c:v>3.7082500000000001E-8</c:v>
                </c:pt>
                <c:pt idx="9436">
                  <c:v>3.7095000000000002E-8</c:v>
                </c:pt>
                <c:pt idx="9437">
                  <c:v>3.7107500000000003E-8</c:v>
                </c:pt>
                <c:pt idx="9438">
                  <c:v>3.7119999999999998E-8</c:v>
                </c:pt>
                <c:pt idx="9439">
                  <c:v>3.7132499999999998E-8</c:v>
                </c:pt>
                <c:pt idx="9440">
                  <c:v>3.7144999999999999E-8</c:v>
                </c:pt>
                <c:pt idx="9441">
                  <c:v>3.71575E-8</c:v>
                </c:pt>
                <c:pt idx="9442">
                  <c:v>3.7170000000000001E-8</c:v>
                </c:pt>
                <c:pt idx="9443">
                  <c:v>3.7182500000000002E-8</c:v>
                </c:pt>
                <c:pt idx="9444">
                  <c:v>3.7195000000000003E-8</c:v>
                </c:pt>
                <c:pt idx="9445">
                  <c:v>3.7207499999999998E-8</c:v>
                </c:pt>
                <c:pt idx="9446">
                  <c:v>3.7219999999999998E-8</c:v>
                </c:pt>
                <c:pt idx="9447">
                  <c:v>3.7232499999999999E-8</c:v>
                </c:pt>
                <c:pt idx="9448">
                  <c:v>3.7245E-8</c:v>
                </c:pt>
                <c:pt idx="9449">
                  <c:v>3.7257500000000001E-8</c:v>
                </c:pt>
                <c:pt idx="9450">
                  <c:v>3.7270000000000002E-8</c:v>
                </c:pt>
                <c:pt idx="9451">
                  <c:v>3.7282500000000003E-8</c:v>
                </c:pt>
                <c:pt idx="9452">
                  <c:v>3.7294999999999997E-8</c:v>
                </c:pt>
                <c:pt idx="9453">
                  <c:v>3.7307499999999998E-8</c:v>
                </c:pt>
                <c:pt idx="9454">
                  <c:v>3.7319999999999999E-8</c:v>
                </c:pt>
                <c:pt idx="9455">
                  <c:v>3.73325E-8</c:v>
                </c:pt>
                <c:pt idx="9456">
                  <c:v>3.7345000000000001E-8</c:v>
                </c:pt>
                <c:pt idx="9457">
                  <c:v>3.7357500000000002E-8</c:v>
                </c:pt>
                <c:pt idx="9458">
                  <c:v>3.7370000000000003E-8</c:v>
                </c:pt>
                <c:pt idx="9459">
                  <c:v>3.7382499999999997E-8</c:v>
                </c:pt>
                <c:pt idx="9460">
                  <c:v>3.7394999999999998E-8</c:v>
                </c:pt>
                <c:pt idx="9461">
                  <c:v>3.7407499999999999E-8</c:v>
                </c:pt>
                <c:pt idx="9462">
                  <c:v>3.742E-8</c:v>
                </c:pt>
                <c:pt idx="9463">
                  <c:v>3.7432500000000001E-8</c:v>
                </c:pt>
                <c:pt idx="9464">
                  <c:v>3.7445000000000002E-8</c:v>
                </c:pt>
                <c:pt idx="9465">
                  <c:v>3.7457500000000003E-8</c:v>
                </c:pt>
                <c:pt idx="9466">
                  <c:v>3.7469999999999997E-8</c:v>
                </c:pt>
                <c:pt idx="9467">
                  <c:v>3.7482499999999998E-8</c:v>
                </c:pt>
                <c:pt idx="9468">
                  <c:v>3.7494999999999999E-8</c:v>
                </c:pt>
                <c:pt idx="9469">
                  <c:v>3.75075E-8</c:v>
                </c:pt>
                <c:pt idx="9470">
                  <c:v>3.7520000000000001E-8</c:v>
                </c:pt>
                <c:pt idx="9471">
                  <c:v>3.7532500000000002E-8</c:v>
                </c:pt>
                <c:pt idx="9472">
                  <c:v>3.7545000000000003E-8</c:v>
                </c:pt>
                <c:pt idx="9473">
                  <c:v>3.7557499999999997E-8</c:v>
                </c:pt>
                <c:pt idx="9474">
                  <c:v>3.7569999999999998E-8</c:v>
                </c:pt>
                <c:pt idx="9475">
                  <c:v>3.7582499999999999E-8</c:v>
                </c:pt>
                <c:pt idx="9476">
                  <c:v>3.7595E-8</c:v>
                </c:pt>
                <c:pt idx="9477">
                  <c:v>3.7607500000000001E-8</c:v>
                </c:pt>
                <c:pt idx="9478">
                  <c:v>3.7620000000000002E-8</c:v>
                </c:pt>
                <c:pt idx="9479">
                  <c:v>3.7632500000000003E-8</c:v>
                </c:pt>
                <c:pt idx="9480">
                  <c:v>3.7644999999999997E-8</c:v>
                </c:pt>
                <c:pt idx="9481">
                  <c:v>3.7657499999999998E-8</c:v>
                </c:pt>
                <c:pt idx="9482">
                  <c:v>3.7669999999999999E-8</c:v>
                </c:pt>
                <c:pt idx="9483">
                  <c:v>3.76825E-8</c:v>
                </c:pt>
                <c:pt idx="9484">
                  <c:v>3.7695000000000001E-8</c:v>
                </c:pt>
                <c:pt idx="9485">
                  <c:v>3.7707500000000002E-8</c:v>
                </c:pt>
                <c:pt idx="9486">
                  <c:v>3.7720000000000003E-8</c:v>
                </c:pt>
                <c:pt idx="9487">
                  <c:v>3.7732499999999997E-8</c:v>
                </c:pt>
                <c:pt idx="9488">
                  <c:v>3.7744999999999998E-8</c:v>
                </c:pt>
                <c:pt idx="9489">
                  <c:v>3.7757499999999999E-8</c:v>
                </c:pt>
                <c:pt idx="9490">
                  <c:v>3.777E-8</c:v>
                </c:pt>
                <c:pt idx="9491">
                  <c:v>3.7782500000000001E-8</c:v>
                </c:pt>
                <c:pt idx="9492">
                  <c:v>3.7795000000000002E-8</c:v>
                </c:pt>
                <c:pt idx="9493">
                  <c:v>3.7807500000000003E-8</c:v>
                </c:pt>
                <c:pt idx="9494">
                  <c:v>3.7819999999999997E-8</c:v>
                </c:pt>
                <c:pt idx="9495">
                  <c:v>3.7832499999999998E-8</c:v>
                </c:pt>
                <c:pt idx="9496">
                  <c:v>3.7844999999999999E-8</c:v>
                </c:pt>
                <c:pt idx="9497">
                  <c:v>3.78575E-8</c:v>
                </c:pt>
                <c:pt idx="9498">
                  <c:v>3.7870000000000001E-8</c:v>
                </c:pt>
                <c:pt idx="9499">
                  <c:v>3.7882500000000002E-8</c:v>
                </c:pt>
                <c:pt idx="9500">
                  <c:v>3.7895000000000003E-8</c:v>
                </c:pt>
                <c:pt idx="9501">
                  <c:v>3.7907499999999997E-8</c:v>
                </c:pt>
                <c:pt idx="9502">
                  <c:v>3.7919999999999998E-8</c:v>
                </c:pt>
                <c:pt idx="9503">
                  <c:v>3.7932499999999999E-8</c:v>
                </c:pt>
                <c:pt idx="9504">
                  <c:v>3.7945E-8</c:v>
                </c:pt>
                <c:pt idx="9505">
                  <c:v>3.7957500000000001E-8</c:v>
                </c:pt>
                <c:pt idx="9506">
                  <c:v>3.7970000000000002E-8</c:v>
                </c:pt>
                <c:pt idx="9507">
                  <c:v>3.7982500000000003E-8</c:v>
                </c:pt>
                <c:pt idx="9508">
                  <c:v>3.7994999999999997E-8</c:v>
                </c:pt>
                <c:pt idx="9509">
                  <c:v>3.8007499999999998E-8</c:v>
                </c:pt>
                <c:pt idx="9510">
                  <c:v>3.8019999999999999E-8</c:v>
                </c:pt>
                <c:pt idx="9511">
                  <c:v>3.80325E-8</c:v>
                </c:pt>
                <c:pt idx="9512">
                  <c:v>3.8045000000000001E-8</c:v>
                </c:pt>
                <c:pt idx="9513">
                  <c:v>3.8057500000000002E-8</c:v>
                </c:pt>
                <c:pt idx="9514">
                  <c:v>3.8070000000000003E-8</c:v>
                </c:pt>
                <c:pt idx="9515">
                  <c:v>3.8082499999999997E-8</c:v>
                </c:pt>
                <c:pt idx="9516">
                  <c:v>3.8094999999999998E-8</c:v>
                </c:pt>
                <c:pt idx="9517">
                  <c:v>3.8107499999999999E-8</c:v>
                </c:pt>
                <c:pt idx="9518">
                  <c:v>3.812E-8</c:v>
                </c:pt>
                <c:pt idx="9519">
                  <c:v>3.8132500000000001E-8</c:v>
                </c:pt>
                <c:pt idx="9520">
                  <c:v>3.8145000000000002E-8</c:v>
                </c:pt>
                <c:pt idx="9521">
                  <c:v>3.8157500000000003E-8</c:v>
                </c:pt>
                <c:pt idx="9522">
                  <c:v>3.8169999999999997E-8</c:v>
                </c:pt>
                <c:pt idx="9523">
                  <c:v>3.8182499999999998E-8</c:v>
                </c:pt>
                <c:pt idx="9524">
                  <c:v>3.8194999999999999E-8</c:v>
                </c:pt>
                <c:pt idx="9525">
                  <c:v>3.82075E-8</c:v>
                </c:pt>
                <c:pt idx="9526">
                  <c:v>3.8220000000000001E-8</c:v>
                </c:pt>
                <c:pt idx="9527">
                  <c:v>3.8232500000000002E-8</c:v>
                </c:pt>
                <c:pt idx="9528">
                  <c:v>3.8245000000000003E-8</c:v>
                </c:pt>
                <c:pt idx="9529">
                  <c:v>3.8257499999999997E-8</c:v>
                </c:pt>
                <c:pt idx="9530">
                  <c:v>3.8269999999999998E-8</c:v>
                </c:pt>
                <c:pt idx="9531">
                  <c:v>3.8282499999999999E-8</c:v>
                </c:pt>
                <c:pt idx="9532">
                  <c:v>3.8295E-8</c:v>
                </c:pt>
                <c:pt idx="9533">
                  <c:v>3.8307500000000001E-8</c:v>
                </c:pt>
                <c:pt idx="9534">
                  <c:v>3.8320000000000002E-8</c:v>
                </c:pt>
                <c:pt idx="9535">
                  <c:v>3.8332500000000003E-8</c:v>
                </c:pt>
                <c:pt idx="9536">
                  <c:v>3.8344999999999997E-8</c:v>
                </c:pt>
                <c:pt idx="9537">
                  <c:v>3.8357499999999998E-8</c:v>
                </c:pt>
                <c:pt idx="9538">
                  <c:v>3.8369999999999999E-8</c:v>
                </c:pt>
                <c:pt idx="9539">
                  <c:v>3.83825E-8</c:v>
                </c:pt>
                <c:pt idx="9540">
                  <c:v>3.8395000000000001E-8</c:v>
                </c:pt>
                <c:pt idx="9541">
                  <c:v>3.8407500000000002E-8</c:v>
                </c:pt>
                <c:pt idx="9542">
                  <c:v>3.8420000000000003E-8</c:v>
                </c:pt>
                <c:pt idx="9543">
                  <c:v>3.8432499999999997E-8</c:v>
                </c:pt>
                <c:pt idx="9544">
                  <c:v>3.8444999999999998E-8</c:v>
                </c:pt>
                <c:pt idx="9545">
                  <c:v>3.8457499999999999E-8</c:v>
                </c:pt>
                <c:pt idx="9546">
                  <c:v>3.847E-8</c:v>
                </c:pt>
                <c:pt idx="9547">
                  <c:v>3.8482500000000001E-8</c:v>
                </c:pt>
                <c:pt idx="9548">
                  <c:v>3.8495000000000002E-8</c:v>
                </c:pt>
                <c:pt idx="9549">
                  <c:v>3.8507500000000003E-8</c:v>
                </c:pt>
                <c:pt idx="9550">
                  <c:v>3.8519999999999997E-8</c:v>
                </c:pt>
                <c:pt idx="9551">
                  <c:v>3.8532499999999998E-8</c:v>
                </c:pt>
                <c:pt idx="9552">
                  <c:v>3.8544999999999999E-8</c:v>
                </c:pt>
                <c:pt idx="9553">
                  <c:v>3.85575E-8</c:v>
                </c:pt>
                <c:pt idx="9554">
                  <c:v>3.8570000000000001E-8</c:v>
                </c:pt>
                <c:pt idx="9555">
                  <c:v>3.8582500000000002E-8</c:v>
                </c:pt>
                <c:pt idx="9556">
                  <c:v>3.8595000000000002E-8</c:v>
                </c:pt>
                <c:pt idx="9557">
                  <c:v>3.8607499999999997E-8</c:v>
                </c:pt>
                <c:pt idx="9558">
                  <c:v>3.8619999999999998E-8</c:v>
                </c:pt>
                <c:pt idx="9559">
                  <c:v>3.8632499999999999E-8</c:v>
                </c:pt>
                <c:pt idx="9560">
                  <c:v>3.8645E-8</c:v>
                </c:pt>
                <c:pt idx="9561">
                  <c:v>3.8657500000000001E-8</c:v>
                </c:pt>
                <c:pt idx="9562">
                  <c:v>3.8670000000000002E-8</c:v>
                </c:pt>
                <c:pt idx="9563">
                  <c:v>3.8682500000000002E-8</c:v>
                </c:pt>
                <c:pt idx="9564">
                  <c:v>3.8694999999999997E-8</c:v>
                </c:pt>
                <c:pt idx="9565">
                  <c:v>3.8707499999999998E-8</c:v>
                </c:pt>
                <c:pt idx="9566">
                  <c:v>3.8719999999999999E-8</c:v>
                </c:pt>
                <c:pt idx="9567">
                  <c:v>3.87325E-8</c:v>
                </c:pt>
                <c:pt idx="9568">
                  <c:v>3.8745000000000001E-8</c:v>
                </c:pt>
                <c:pt idx="9569">
                  <c:v>3.8757500000000001E-8</c:v>
                </c:pt>
                <c:pt idx="9570">
                  <c:v>3.8770000000000002E-8</c:v>
                </c:pt>
                <c:pt idx="9571">
                  <c:v>3.8782499999999997E-8</c:v>
                </c:pt>
                <c:pt idx="9572">
                  <c:v>3.8794999999999998E-8</c:v>
                </c:pt>
                <c:pt idx="9573">
                  <c:v>3.8807499999999999E-8</c:v>
                </c:pt>
                <c:pt idx="9574">
                  <c:v>3.882E-8</c:v>
                </c:pt>
                <c:pt idx="9575">
                  <c:v>3.88325E-8</c:v>
                </c:pt>
                <c:pt idx="9576">
                  <c:v>3.8845000000000001E-8</c:v>
                </c:pt>
                <c:pt idx="9577">
                  <c:v>3.8857500000000002E-8</c:v>
                </c:pt>
                <c:pt idx="9578">
                  <c:v>3.8870000000000003E-8</c:v>
                </c:pt>
                <c:pt idx="9579">
                  <c:v>3.8882499999999998E-8</c:v>
                </c:pt>
                <c:pt idx="9580">
                  <c:v>3.8894999999999999E-8</c:v>
                </c:pt>
                <c:pt idx="9581">
                  <c:v>3.8907499999999999E-8</c:v>
                </c:pt>
                <c:pt idx="9582">
                  <c:v>3.892E-8</c:v>
                </c:pt>
                <c:pt idx="9583">
                  <c:v>3.8932500000000001E-8</c:v>
                </c:pt>
                <c:pt idx="9584">
                  <c:v>3.8945000000000002E-8</c:v>
                </c:pt>
                <c:pt idx="9585">
                  <c:v>3.8957500000000003E-8</c:v>
                </c:pt>
                <c:pt idx="9586">
                  <c:v>3.8969999999999998E-8</c:v>
                </c:pt>
                <c:pt idx="9587">
                  <c:v>3.8982499999999999E-8</c:v>
                </c:pt>
                <c:pt idx="9588">
                  <c:v>3.8994999999999999E-8</c:v>
                </c:pt>
                <c:pt idx="9589">
                  <c:v>3.90075E-8</c:v>
                </c:pt>
                <c:pt idx="9590">
                  <c:v>3.9020000000000001E-8</c:v>
                </c:pt>
                <c:pt idx="9591">
                  <c:v>3.9032500000000002E-8</c:v>
                </c:pt>
                <c:pt idx="9592">
                  <c:v>3.9045000000000003E-8</c:v>
                </c:pt>
                <c:pt idx="9593">
                  <c:v>3.9057499999999998E-8</c:v>
                </c:pt>
                <c:pt idx="9594">
                  <c:v>3.9069999999999998E-8</c:v>
                </c:pt>
                <c:pt idx="9595">
                  <c:v>3.9082499999999999E-8</c:v>
                </c:pt>
                <c:pt idx="9596">
                  <c:v>3.9095E-8</c:v>
                </c:pt>
                <c:pt idx="9597">
                  <c:v>3.9107500000000001E-8</c:v>
                </c:pt>
                <c:pt idx="9598">
                  <c:v>3.9120000000000002E-8</c:v>
                </c:pt>
                <c:pt idx="9599">
                  <c:v>3.9132500000000003E-8</c:v>
                </c:pt>
                <c:pt idx="9600">
                  <c:v>3.9144999999999997E-8</c:v>
                </c:pt>
                <c:pt idx="9601">
                  <c:v>3.9157499999999998E-8</c:v>
                </c:pt>
                <c:pt idx="9602">
                  <c:v>3.9169999999999999E-8</c:v>
                </c:pt>
                <c:pt idx="9603">
                  <c:v>3.91825E-8</c:v>
                </c:pt>
                <c:pt idx="9604">
                  <c:v>3.9195000000000001E-8</c:v>
                </c:pt>
                <c:pt idx="9605">
                  <c:v>3.9207500000000002E-8</c:v>
                </c:pt>
                <c:pt idx="9606">
                  <c:v>3.9220000000000003E-8</c:v>
                </c:pt>
                <c:pt idx="9607">
                  <c:v>3.9232499999999997E-8</c:v>
                </c:pt>
                <c:pt idx="9608">
                  <c:v>3.9244999999999998E-8</c:v>
                </c:pt>
                <c:pt idx="9609">
                  <c:v>3.9257499999999999E-8</c:v>
                </c:pt>
                <c:pt idx="9610">
                  <c:v>3.927E-8</c:v>
                </c:pt>
                <c:pt idx="9611">
                  <c:v>3.9282500000000001E-8</c:v>
                </c:pt>
                <c:pt idx="9612">
                  <c:v>3.9295000000000002E-8</c:v>
                </c:pt>
                <c:pt idx="9613">
                  <c:v>3.9307500000000003E-8</c:v>
                </c:pt>
                <c:pt idx="9614">
                  <c:v>3.9319999999999997E-8</c:v>
                </c:pt>
                <c:pt idx="9615">
                  <c:v>3.9332499999999998E-8</c:v>
                </c:pt>
                <c:pt idx="9616">
                  <c:v>3.9344999999999999E-8</c:v>
                </c:pt>
                <c:pt idx="9617">
                  <c:v>3.93575E-8</c:v>
                </c:pt>
                <c:pt idx="9618">
                  <c:v>3.9370000000000001E-8</c:v>
                </c:pt>
                <c:pt idx="9619">
                  <c:v>3.9382500000000002E-8</c:v>
                </c:pt>
                <c:pt idx="9620">
                  <c:v>3.9395000000000003E-8</c:v>
                </c:pt>
                <c:pt idx="9621">
                  <c:v>3.9407499999999997E-8</c:v>
                </c:pt>
                <c:pt idx="9622">
                  <c:v>3.9419999999999998E-8</c:v>
                </c:pt>
                <c:pt idx="9623">
                  <c:v>3.9432499999999999E-8</c:v>
                </c:pt>
                <c:pt idx="9624">
                  <c:v>3.9445E-8</c:v>
                </c:pt>
                <c:pt idx="9625">
                  <c:v>3.9457500000000001E-8</c:v>
                </c:pt>
                <c:pt idx="9626">
                  <c:v>3.9470000000000002E-8</c:v>
                </c:pt>
                <c:pt idx="9627">
                  <c:v>3.9482500000000003E-8</c:v>
                </c:pt>
                <c:pt idx="9628">
                  <c:v>3.9494999999999997E-8</c:v>
                </c:pt>
                <c:pt idx="9629">
                  <c:v>3.9507499999999998E-8</c:v>
                </c:pt>
                <c:pt idx="9630">
                  <c:v>3.9519999999999999E-8</c:v>
                </c:pt>
                <c:pt idx="9631">
                  <c:v>3.95325E-8</c:v>
                </c:pt>
                <c:pt idx="9632">
                  <c:v>3.9545000000000001E-8</c:v>
                </c:pt>
                <c:pt idx="9633">
                  <c:v>3.9557500000000002E-8</c:v>
                </c:pt>
                <c:pt idx="9634">
                  <c:v>3.9570000000000003E-8</c:v>
                </c:pt>
                <c:pt idx="9635">
                  <c:v>3.9582499999999997E-8</c:v>
                </c:pt>
                <c:pt idx="9636">
                  <c:v>3.9594999999999998E-8</c:v>
                </c:pt>
                <c:pt idx="9637">
                  <c:v>3.9607499999999999E-8</c:v>
                </c:pt>
                <c:pt idx="9638">
                  <c:v>3.962E-8</c:v>
                </c:pt>
                <c:pt idx="9639">
                  <c:v>3.9632500000000001E-8</c:v>
                </c:pt>
                <c:pt idx="9640">
                  <c:v>3.9645000000000002E-8</c:v>
                </c:pt>
                <c:pt idx="9641">
                  <c:v>3.9657500000000003E-8</c:v>
                </c:pt>
                <c:pt idx="9642">
                  <c:v>3.9669999999999997E-8</c:v>
                </c:pt>
                <c:pt idx="9643">
                  <c:v>3.9682499999999998E-8</c:v>
                </c:pt>
                <c:pt idx="9644">
                  <c:v>3.9694999999999999E-8</c:v>
                </c:pt>
                <c:pt idx="9645">
                  <c:v>3.97075E-8</c:v>
                </c:pt>
                <c:pt idx="9646">
                  <c:v>3.9720000000000001E-8</c:v>
                </c:pt>
                <c:pt idx="9647">
                  <c:v>3.9732500000000002E-8</c:v>
                </c:pt>
                <c:pt idx="9648">
                  <c:v>3.9745000000000003E-8</c:v>
                </c:pt>
                <c:pt idx="9649">
                  <c:v>3.9757499999999997E-8</c:v>
                </c:pt>
                <c:pt idx="9650">
                  <c:v>3.9769999999999998E-8</c:v>
                </c:pt>
                <c:pt idx="9651">
                  <c:v>3.9782499999999999E-8</c:v>
                </c:pt>
                <c:pt idx="9652">
                  <c:v>3.9795E-8</c:v>
                </c:pt>
                <c:pt idx="9653">
                  <c:v>3.9807500000000001E-8</c:v>
                </c:pt>
                <c:pt idx="9654">
                  <c:v>3.9820000000000002E-8</c:v>
                </c:pt>
                <c:pt idx="9655">
                  <c:v>3.9832500000000003E-8</c:v>
                </c:pt>
                <c:pt idx="9656">
                  <c:v>3.9844999999999997E-8</c:v>
                </c:pt>
                <c:pt idx="9657">
                  <c:v>3.9857499999999998E-8</c:v>
                </c:pt>
                <c:pt idx="9658">
                  <c:v>3.9869999999999999E-8</c:v>
                </c:pt>
                <c:pt idx="9659">
                  <c:v>3.98825E-8</c:v>
                </c:pt>
                <c:pt idx="9660">
                  <c:v>3.9895000000000001E-8</c:v>
                </c:pt>
                <c:pt idx="9661">
                  <c:v>3.9907500000000002E-8</c:v>
                </c:pt>
                <c:pt idx="9662">
                  <c:v>3.9920000000000003E-8</c:v>
                </c:pt>
                <c:pt idx="9663">
                  <c:v>3.9932499999999997E-8</c:v>
                </c:pt>
                <c:pt idx="9664">
                  <c:v>3.9944999999999998E-8</c:v>
                </c:pt>
                <c:pt idx="9665">
                  <c:v>3.9957499999999999E-8</c:v>
                </c:pt>
                <c:pt idx="9666">
                  <c:v>3.997E-8</c:v>
                </c:pt>
                <c:pt idx="9667">
                  <c:v>3.9982500000000001E-8</c:v>
                </c:pt>
                <c:pt idx="9668">
                  <c:v>3.9995000000000002E-8</c:v>
                </c:pt>
                <c:pt idx="9669">
                  <c:v>4.0007500000000003E-8</c:v>
                </c:pt>
                <c:pt idx="9670">
                  <c:v>4.0019999999999997E-8</c:v>
                </c:pt>
                <c:pt idx="9671">
                  <c:v>4.0032499999999998E-8</c:v>
                </c:pt>
                <c:pt idx="9672">
                  <c:v>4.0044999999999999E-8</c:v>
                </c:pt>
                <c:pt idx="9673">
                  <c:v>4.00575E-8</c:v>
                </c:pt>
                <c:pt idx="9674">
                  <c:v>4.0070000000000001E-8</c:v>
                </c:pt>
                <c:pt idx="9675">
                  <c:v>4.0082500000000002E-8</c:v>
                </c:pt>
                <c:pt idx="9676">
                  <c:v>4.0095000000000003E-8</c:v>
                </c:pt>
                <c:pt idx="9677">
                  <c:v>4.0107499999999997E-8</c:v>
                </c:pt>
                <c:pt idx="9678">
                  <c:v>4.0119999999999998E-8</c:v>
                </c:pt>
                <c:pt idx="9679">
                  <c:v>4.0132499999999999E-8</c:v>
                </c:pt>
                <c:pt idx="9680">
                  <c:v>4.0145E-8</c:v>
                </c:pt>
                <c:pt idx="9681">
                  <c:v>4.0157500000000001E-8</c:v>
                </c:pt>
                <c:pt idx="9682">
                  <c:v>4.0170000000000002E-8</c:v>
                </c:pt>
                <c:pt idx="9683">
                  <c:v>4.0182500000000003E-8</c:v>
                </c:pt>
                <c:pt idx="9684">
                  <c:v>4.0194999999999997E-8</c:v>
                </c:pt>
                <c:pt idx="9685">
                  <c:v>4.0207499999999998E-8</c:v>
                </c:pt>
                <c:pt idx="9686">
                  <c:v>4.0219999999999999E-8</c:v>
                </c:pt>
                <c:pt idx="9687">
                  <c:v>4.02325E-8</c:v>
                </c:pt>
                <c:pt idx="9688">
                  <c:v>4.0245000000000001E-8</c:v>
                </c:pt>
                <c:pt idx="9689">
                  <c:v>4.0257500000000002E-8</c:v>
                </c:pt>
                <c:pt idx="9690">
                  <c:v>4.0270000000000003E-8</c:v>
                </c:pt>
                <c:pt idx="9691">
                  <c:v>4.0282499999999997E-8</c:v>
                </c:pt>
                <c:pt idx="9692">
                  <c:v>4.0294999999999998E-8</c:v>
                </c:pt>
                <c:pt idx="9693">
                  <c:v>4.0307499999999999E-8</c:v>
                </c:pt>
                <c:pt idx="9694">
                  <c:v>4.032E-8</c:v>
                </c:pt>
                <c:pt idx="9695">
                  <c:v>4.0332500000000001E-8</c:v>
                </c:pt>
                <c:pt idx="9696">
                  <c:v>4.0345000000000002E-8</c:v>
                </c:pt>
                <c:pt idx="9697">
                  <c:v>4.0357500000000003E-8</c:v>
                </c:pt>
                <c:pt idx="9698">
                  <c:v>4.0369999999999997E-8</c:v>
                </c:pt>
                <c:pt idx="9699">
                  <c:v>4.0382499999999998E-8</c:v>
                </c:pt>
                <c:pt idx="9700">
                  <c:v>4.0394999999999999E-8</c:v>
                </c:pt>
                <c:pt idx="9701">
                  <c:v>4.04075E-8</c:v>
                </c:pt>
                <c:pt idx="9702">
                  <c:v>4.0420000000000001E-8</c:v>
                </c:pt>
                <c:pt idx="9703">
                  <c:v>4.0432500000000002E-8</c:v>
                </c:pt>
                <c:pt idx="9704">
                  <c:v>4.0445000000000003E-8</c:v>
                </c:pt>
                <c:pt idx="9705">
                  <c:v>4.0457499999999997E-8</c:v>
                </c:pt>
                <c:pt idx="9706">
                  <c:v>4.0469999999999998E-8</c:v>
                </c:pt>
                <c:pt idx="9707">
                  <c:v>4.0482499999999999E-8</c:v>
                </c:pt>
                <c:pt idx="9708">
                  <c:v>4.0495E-8</c:v>
                </c:pt>
                <c:pt idx="9709">
                  <c:v>4.0507500000000001E-8</c:v>
                </c:pt>
                <c:pt idx="9710">
                  <c:v>4.0520000000000002E-8</c:v>
                </c:pt>
                <c:pt idx="9711">
                  <c:v>4.0532500000000002E-8</c:v>
                </c:pt>
                <c:pt idx="9712">
                  <c:v>4.0544999999999997E-8</c:v>
                </c:pt>
                <c:pt idx="9713">
                  <c:v>4.0557499999999998E-8</c:v>
                </c:pt>
                <c:pt idx="9714">
                  <c:v>4.0569999999999999E-8</c:v>
                </c:pt>
                <c:pt idx="9715">
                  <c:v>4.05825E-8</c:v>
                </c:pt>
                <c:pt idx="9716">
                  <c:v>4.0595000000000001E-8</c:v>
                </c:pt>
                <c:pt idx="9717">
                  <c:v>4.0607500000000001E-8</c:v>
                </c:pt>
                <c:pt idx="9718">
                  <c:v>4.0620000000000002E-8</c:v>
                </c:pt>
                <c:pt idx="9719">
                  <c:v>4.0632499999999997E-8</c:v>
                </c:pt>
                <c:pt idx="9720">
                  <c:v>4.0644999999999998E-8</c:v>
                </c:pt>
                <c:pt idx="9721">
                  <c:v>4.0657499999999999E-8</c:v>
                </c:pt>
                <c:pt idx="9722">
                  <c:v>4.067E-8</c:v>
                </c:pt>
                <c:pt idx="9723">
                  <c:v>4.06825E-8</c:v>
                </c:pt>
                <c:pt idx="9724">
                  <c:v>4.0695000000000001E-8</c:v>
                </c:pt>
                <c:pt idx="9725">
                  <c:v>4.0707500000000002E-8</c:v>
                </c:pt>
                <c:pt idx="9726">
                  <c:v>4.0719999999999997E-8</c:v>
                </c:pt>
                <c:pt idx="9727">
                  <c:v>4.0732499999999998E-8</c:v>
                </c:pt>
                <c:pt idx="9728">
                  <c:v>4.0744999999999999E-8</c:v>
                </c:pt>
                <c:pt idx="9729">
                  <c:v>4.07575E-8</c:v>
                </c:pt>
                <c:pt idx="9730">
                  <c:v>4.077E-8</c:v>
                </c:pt>
                <c:pt idx="9731">
                  <c:v>4.0782500000000001E-8</c:v>
                </c:pt>
                <c:pt idx="9732">
                  <c:v>4.0795000000000002E-8</c:v>
                </c:pt>
                <c:pt idx="9733">
                  <c:v>4.0807500000000003E-8</c:v>
                </c:pt>
                <c:pt idx="9734">
                  <c:v>4.0819999999999998E-8</c:v>
                </c:pt>
                <c:pt idx="9735">
                  <c:v>4.0832499999999999E-8</c:v>
                </c:pt>
                <c:pt idx="9736">
                  <c:v>4.0844999999999999E-8</c:v>
                </c:pt>
                <c:pt idx="9737">
                  <c:v>4.08575E-8</c:v>
                </c:pt>
                <c:pt idx="9738">
                  <c:v>4.0870000000000001E-8</c:v>
                </c:pt>
                <c:pt idx="9739">
                  <c:v>4.0882500000000002E-8</c:v>
                </c:pt>
                <c:pt idx="9740">
                  <c:v>4.0895000000000003E-8</c:v>
                </c:pt>
                <c:pt idx="9741">
                  <c:v>4.0907499999999998E-8</c:v>
                </c:pt>
                <c:pt idx="9742">
                  <c:v>4.0919999999999998E-8</c:v>
                </c:pt>
                <c:pt idx="9743">
                  <c:v>4.0932499999999999E-8</c:v>
                </c:pt>
                <c:pt idx="9744">
                  <c:v>4.0945E-8</c:v>
                </c:pt>
                <c:pt idx="9745">
                  <c:v>4.0957500000000001E-8</c:v>
                </c:pt>
                <c:pt idx="9746">
                  <c:v>4.0970000000000002E-8</c:v>
                </c:pt>
                <c:pt idx="9747">
                  <c:v>4.0982500000000003E-8</c:v>
                </c:pt>
                <c:pt idx="9748">
                  <c:v>4.0994999999999998E-8</c:v>
                </c:pt>
                <c:pt idx="9749">
                  <c:v>4.1007499999999998E-8</c:v>
                </c:pt>
                <c:pt idx="9750">
                  <c:v>4.1019999999999999E-8</c:v>
                </c:pt>
                <c:pt idx="9751">
                  <c:v>4.10325E-8</c:v>
                </c:pt>
                <c:pt idx="9752">
                  <c:v>4.1045000000000001E-8</c:v>
                </c:pt>
                <c:pt idx="9753">
                  <c:v>4.1057500000000002E-8</c:v>
                </c:pt>
                <c:pt idx="9754">
                  <c:v>4.1070000000000003E-8</c:v>
                </c:pt>
                <c:pt idx="9755">
                  <c:v>4.1082499999999997E-8</c:v>
                </c:pt>
                <c:pt idx="9756">
                  <c:v>4.1094999999999998E-8</c:v>
                </c:pt>
                <c:pt idx="9757">
                  <c:v>4.1107499999999999E-8</c:v>
                </c:pt>
                <c:pt idx="9758">
                  <c:v>4.112E-8</c:v>
                </c:pt>
                <c:pt idx="9759">
                  <c:v>4.1132500000000001E-8</c:v>
                </c:pt>
                <c:pt idx="9760">
                  <c:v>4.1145000000000002E-8</c:v>
                </c:pt>
                <c:pt idx="9761">
                  <c:v>4.1157500000000003E-8</c:v>
                </c:pt>
                <c:pt idx="9762">
                  <c:v>4.1169999999999997E-8</c:v>
                </c:pt>
                <c:pt idx="9763">
                  <c:v>4.1182499999999998E-8</c:v>
                </c:pt>
                <c:pt idx="9764">
                  <c:v>4.1194999999999999E-8</c:v>
                </c:pt>
                <c:pt idx="9765">
                  <c:v>4.12075E-8</c:v>
                </c:pt>
                <c:pt idx="9766">
                  <c:v>4.1220000000000001E-8</c:v>
                </c:pt>
                <c:pt idx="9767">
                  <c:v>4.1232500000000002E-8</c:v>
                </c:pt>
                <c:pt idx="9768">
                  <c:v>4.1245000000000003E-8</c:v>
                </c:pt>
                <c:pt idx="9769">
                  <c:v>4.1257499999999997E-8</c:v>
                </c:pt>
                <c:pt idx="9770">
                  <c:v>4.1269999999999998E-8</c:v>
                </c:pt>
                <c:pt idx="9771">
                  <c:v>4.1282499999999999E-8</c:v>
                </c:pt>
                <c:pt idx="9772">
                  <c:v>4.1295E-8</c:v>
                </c:pt>
                <c:pt idx="9773">
                  <c:v>4.1307500000000001E-8</c:v>
                </c:pt>
                <c:pt idx="9774">
                  <c:v>4.1320000000000002E-8</c:v>
                </c:pt>
                <c:pt idx="9775">
                  <c:v>4.1332500000000003E-8</c:v>
                </c:pt>
                <c:pt idx="9776">
                  <c:v>4.1344999999999997E-8</c:v>
                </c:pt>
                <c:pt idx="9777">
                  <c:v>4.1357499999999998E-8</c:v>
                </c:pt>
                <c:pt idx="9778">
                  <c:v>4.1369999999999999E-8</c:v>
                </c:pt>
                <c:pt idx="9779">
                  <c:v>4.13825E-8</c:v>
                </c:pt>
                <c:pt idx="9780">
                  <c:v>4.1395000000000001E-8</c:v>
                </c:pt>
                <c:pt idx="9781">
                  <c:v>4.1407500000000002E-8</c:v>
                </c:pt>
                <c:pt idx="9782">
                  <c:v>4.1420000000000003E-8</c:v>
                </c:pt>
                <c:pt idx="9783">
                  <c:v>4.1432499999999997E-8</c:v>
                </c:pt>
                <c:pt idx="9784">
                  <c:v>4.1444999999999998E-8</c:v>
                </c:pt>
                <c:pt idx="9785">
                  <c:v>4.1457499999999999E-8</c:v>
                </c:pt>
                <c:pt idx="9786">
                  <c:v>4.147E-8</c:v>
                </c:pt>
                <c:pt idx="9787">
                  <c:v>4.1482500000000001E-8</c:v>
                </c:pt>
                <c:pt idx="9788">
                  <c:v>4.1495000000000002E-8</c:v>
                </c:pt>
                <c:pt idx="9789">
                  <c:v>4.1507500000000003E-8</c:v>
                </c:pt>
                <c:pt idx="9790">
                  <c:v>4.1519999999999997E-8</c:v>
                </c:pt>
                <c:pt idx="9791">
                  <c:v>4.1532499999999998E-8</c:v>
                </c:pt>
                <c:pt idx="9792">
                  <c:v>4.1544999999999999E-8</c:v>
                </c:pt>
                <c:pt idx="9793">
                  <c:v>4.15575E-8</c:v>
                </c:pt>
                <c:pt idx="9794">
                  <c:v>4.1570000000000001E-8</c:v>
                </c:pt>
                <c:pt idx="9795">
                  <c:v>4.1582500000000002E-8</c:v>
                </c:pt>
                <c:pt idx="9796">
                  <c:v>4.1595000000000003E-8</c:v>
                </c:pt>
                <c:pt idx="9797">
                  <c:v>4.1607499999999997E-8</c:v>
                </c:pt>
                <c:pt idx="9798">
                  <c:v>4.1619999999999998E-8</c:v>
                </c:pt>
                <c:pt idx="9799">
                  <c:v>4.1632499999999999E-8</c:v>
                </c:pt>
                <c:pt idx="9800">
                  <c:v>4.1645E-8</c:v>
                </c:pt>
                <c:pt idx="9801">
                  <c:v>4.1657500000000001E-8</c:v>
                </c:pt>
                <c:pt idx="9802">
                  <c:v>4.1670000000000002E-8</c:v>
                </c:pt>
                <c:pt idx="9803">
                  <c:v>4.1682500000000003E-8</c:v>
                </c:pt>
                <c:pt idx="9804">
                  <c:v>4.1694999999999997E-8</c:v>
                </c:pt>
                <c:pt idx="9805">
                  <c:v>4.1707499999999998E-8</c:v>
                </c:pt>
                <c:pt idx="9806">
                  <c:v>4.1719999999999999E-8</c:v>
                </c:pt>
                <c:pt idx="9807">
                  <c:v>4.17325E-8</c:v>
                </c:pt>
                <c:pt idx="9808">
                  <c:v>4.1745000000000001E-8</c:v>
                </c:pt>
                <c:pt idx="9809">
                  <c:v>4.1757500000000002E-8</c:v>
                </c:pt>
                <c:pt idx="9810">
                  <c:v>4.1770000000000003E-8</c:v>
                </c:pt>
                <c:pt idx="9811">
                  <c:v>4.1782499999999997E-8</c:v>
                </c:pt>
                <c:pt idx="9812">
                  <c:v>4.1794999999999998E-8</c:v>
                </c:pt>
                <c:pt idx="9813">
                  <c:v>4.1807499999999999E-8</c:v>
                </c:pt>
                <c:pt idx="9814">
                  <c:v>4.182E-8</c:v>
                </c:pt>
                <c:pt idx="9815">
                  <c:v>4.1832500000000001E-8</c:v>
                </c:pt>
                <c:pt idx="9816">
                  <c:v>4.1845000000000002E-8</c:v>
                </c:pt>
                <c:pt idx="9817">
                  <c:v>4.1857500000000003E-8</c:v>
                </c:pt>
                <c:pt idx="9818">
                  <c:v>4.1869999999999997E-8</c:v>
                </c:pt>
                <c:pt idx="9819">
                  <c:v>4.1882499999999998E-8</c:v>
                </c:pt>
                <c:pt idx="9820">
                  <c:v>4.1894999999999999E-8</c:v>
                </c:pt>
                <c:pt idx="9821">
                  <c:v>4.19075E-8</c:v>
                </c:pt>
                <c:pt idx="9822">
                  <c:v>4.1920000000000001E-8</c:v>
                </c:pt>
                <c:pt idx="9823">
                  <c:v>4.1932500000000002E-8</c:v>
                </c:pt>
                <c:pt idx="9824">
                  <c:v>4.1945000000000003E-8</c:v>
                </c:pt>
                <c:pt idx="9825">
                  <c:v>4.1957499999999997E-8</c:v>
                </c:pt>
                <c:pt idx="9826">
                  <c:v>4.1969999999999998E-8</c:v>
                </c:pt>
                <c:pt idx="9827">
                  <c:v>4.1982499999999999E-8</c:v>
                </c:pt>
                <c:pt idx="9828">
                  <c:v>4.1995E-8</c:v>
                </c:pt>
                <c:pt idx="9829">
                  <c:v>4.2007500000000001E-8</c:v>
                </c:pt>
                <c:pt idx="9830">
                  <c:v>4.2020000000000002E-8</c:v>
                </c:pt>
                <c:pt idx="9831">
                  <c:v>4.2032500000000003E-8</c:v>
                </c:pt>
                <c:pt idx="9832">
                  <c:v>4.2044999999999997E-8</c:v>
                </c:pt>
                <c:pt idx="9833">
                  <c:v>4.2057499999999998E-8</c:v>
                </c:pt>
                <c:pt idx="9834">
                  <c:v>4.2069999999999999E-8</c:v>
                </c:pt>
                <c:pt idx="9835">
                  <c:v>4.20825E-8</c:v>
                </c:pt>
                <c:pt idx="9836">
                  <c:v>4.2095000000000001E-8</c:v>
                </c:pt>
                <c:pt idx="9837">
                  <c:v>4.2107500000000002E-8</c:v>
                </c:pt>
                <c:pt idx="9838">
                  <c:v>4.2120000000000003E-8</c:v>
                </c:pt>
                <c:pt idx="9839">
                  <c:v>4.2132499999999997E-8</c:v>
                </c:pt>
                <c:pt idx="9840">
                  <c:v>4.2144999999999998E-8</c:v>
                </c:pt>
                <c:pt idx="9841">
                  <c:v>4.2157499999999999E-8</c:v>
                </c:pt>
                <c:pt idx="9842">
                  <c:v>4.217E-8</c:v>
                </c:pt>
                <c:pt idx="9843">
                  <c:v>4.2182500000000001E-8</c:v>
                </c:pt>
                <c:pt idx="9844">
                  <c:v>4.2195000000000002E-8</c:v>
                </c:pt>
                <c:pt idx="9845">
                  <c:v>4.2207500000000003E-8</c:v>
                </c:pt>
                <c:pt idx="9846">
                  <c:v>4.2219999999999997E-8</c:v>
                </c:pt>
                <c:pt idx="9847">
                  <c:v>4.2232499999999998E-8</c:v>
                </c:pt>
                <c:pt idx="9848">
                  <c:v>4.2244999999999999E-8</c:v>
                </c:pt>
                <c:pt idx="9849">
                  <c:v>4.22575E-8</c:v>
                </c:pt>
                <c:pt idx="9850">
                  <c:v>4.2270000000000001E-8</c:v>
                </c:pt>
                <c:pt idx="9851">
                  <c:v>4.2282500000000002E-8</c:v>
                </c:pt>
                <c:pt idx="9852">
                  <c:v>4.2295000000000003E-8</c:v>
                </c:pt>
                <c:pt idx="9853">
                  <c:v>4.2307499999999997E-8</c:v>
                </c:pt>
                <c:pt idx="9854">
                  <c:v>4.2319999999999998E-8</c:v>
                </c:pt>
                <c:pt idx="9855">
                  <c:v>4.2332499999999999E-8</c:v>
                </c:pt>
                <c:pt idx="9856">
                  <c:v>4.2345E-8</c:v>
                </c:pt>
                <c:pt idx="9857">
                  <c:v>4.2357500000000001E-8</c:v>
                </c:pt>
                <c:pt idx="9858">
                  <c:v>4.2370000000000002E-8</c:v>
                </c:pt>
                <c:pt idx="9859">
                  <c:v>4.2382500000000002E-8</c:v>
                </c:pt>
                <c:pt idx="9860">
                  <c:v>4.2394999999999997E-8</c:v>
                </c:pt>
                <c:pt idx="9861">
                  <c:v>4.2407499999999998E-8</c:v>
                </c:pt>
                <c:pt idx="9862">
                  <c:v>4.2419999999999999E-8</c:v>
                </c:pt>
                <c:pt idx="9863">
                  <c:v>4.24325E-8</c:v>
                </c:pt>
                <c:pt idx="9864">
                  <c:v>4.2445000000000001E-8</c:v>
                </c:pt>
                <c:pt idx="9865">
                  <c:v>4.2457500000000002E-8</c:v>
                </c:pt>
                <c:pt idx="9866">
                  <c:v>4.2470000000000002E-8</c:v>
                </c:pt>
                <c:pt idx="9867">
                  <c:v>4.2482499999999997E-8</c:v>
                </c:pt>
                <c:pt idx="9868">
                  <c:v>4.2494999999999998E-8</c:v>
                </c:pt>
                <c:pt idx="9869">
                  <c:v>4.2507499999999999E-8</c:v>
                </c:pt>
                <c:pt idx="9870">
                  <c:v>4.252E-8</c:v>
                </c:pt>
                <c:pt idx="9871">
                  <c:v>4.2532500000000001E-8</c:v>
                </c:pt>
                <c:pt idx="9872">
                  <c:v>4.2545000000000001E-8</c:v>
                </c:pt>
                <c:pt idx="9873">
                  <c:v>4.2557500000000002E-8</c:v>
                </c:pt>
                <c:pt idx="9874">
                  <c:v>4.2569999999999997E-8</c:v>
                </c:pt>
                <c:pt idx="9875">
                  <c:v>4.2582499999999998E-8</c:v>
                </c:pt>
                <c:pt idx="9876">
                  <c:v>4.2594999999999999E-8</c:v>
                </c:pt>
                <c:pt idx="9877">
                  <c:v>4.26075E-8</c:v>
                </c:pt>
                <c:pt idx="9878">
                  <c:v>4.262E-8</c:v>
                </c:pt>
                <c:pt idx="9879">
                  <c:v>4.2632500000000001E-8</c:v>
                </c:pt>
                <c:pt idx="9880">
                  <c:v>4.2645000000000002E-8</c:v>
                </c:pt>
                <c:pt idx="9881">
                  <c:v>4.2657500000000003E-8</c:v>
                </c:pt>
                <c:pt idx="9882">
                  <c:v>4.2669999999999998E-8</c:v>
                </c:pt>
                <c:pt idx="9883">
                  <c:v>4.2682499999999999E-8</c:v>
                </c:pt>
                <c:pt idx="9884">
                  <c:v>4.2694999999999999E-8</c:v>
                </c:pt>
                <c:pt idx="9885">
                  <c:v>4.27075E-8</c:v>
                </c:pt>
                <c:pt idx="9886">
                  <c:v>4.2720000000000001E-8</c:v>
                </c:pt>
                <c:pt idx="9887">
                  <c:v>4.2732500000000002E-8</c:v>
                </c:pt>
                <c:pt idx="9888">
                  <c:v>4.2745000000000003E-8</c:v>
                </c:pt>
                <c:pt idx="9889">
                  <c:v>4.2757499999999998E-8</c:v>
                </c:pt>
                <c:pt idx="9890">
                  <c:v>4.2769999999999999E-8</c:v>
                </c:pt>
                <c:pt idx="9891">
                  <c:v>4.2782499999999999E-8</c:v>
                </c:pt>
                <c:pt idx="9892">
                  <c:v>4.2795E-8</c:v>
                </c:pt>
                <c:pt idx="9893">
                  <c:v>4.2807500000000001E-8</c:v>
                </c:pt>
                <c:pt idx="9894">
                  <c:v>4.2820000000000002E-8</c:v>
                </c:pt>
                <c:pt idx="9895">
                  <c:v>4.2832500000000003E-8</c:v>
                </c:pt>
                <c:pt idx="9896">
                  <c:v>4.2844999999999998E-8</c:v>
                </c:pt>
                <c:pt idx="9897">
                  <c:v>4.2857499999999998E-8</c:v>
                </c:pt>
                <c:pt idx="9898">
                  <c:v>4.2869999999999999E-8</c:v>
                </c:pt>
                <c:pt idx="9899">
                  <c:v>4.28825E-8</c:v>
                </c:pt>
                <c:pt idx="9900">
                  <c:v>4.2895000000000001E-8</c:v>
                </c:pt>
                <c:pt idx="9901">
                  <c:v>4.2907500000000002E-8</c:v>
                </c:pt>
                <c:pt idx="9902">
                  <c:v>4.2920000000000003E-8</c:v>
                </c:pt>
                <c:pt idx="9903">
                  <c:v>4.2932499999999997E-8</c:v>
                </c:pt>
                <c:pt idx="9904">
                  <c:v>4.2944999999999998E-8</c:v>
                </c:pt>
                <c:pt idx="9905">
                  <c:v>4.2957499999999999E-8</c:v>
                </c:pt>
                <c:pt idx="9906">
                  <c:v>4.297E-8</c:v>
                </c:pt>
                <c:pt idx="9907">
                  <c:v>4.2982500000000001E-8</c:v>
                </c:pt>
                <c:pt idx="9908">
                  <c:v>4.2995000000000002E-8</c:v>
                </c:pt>
                <c:pt idx="9909">
                  <c:v>4.3007500000000003E-8</c:v>
                </c:pt>
                <c:pt idx="9910">
                  <c:v>4.3019999999999997E-8</c:v>
                </c:pt>
                <c:pt idx="9911">
                  <c:v>4.3032499999999998E-8</c:v>
                </c:pt>
                <c:pt idx="9912">
                  <c:v>4.3044999999999999E-8</c:v>
                </c:pt>
                <c:pt idx="9913">
                  <c:v>4.30575E-8</c:v>
                </c:pt>
                <c:pt idx="9914">
                  <c:v>4.3070000000000001E-8</c:v>
                </c:pt>
                <c:pt idx="9915">
                  <c:v>4.3082500000000002E-8</c:v>
                </c:pt>
                <c:pt idx="9916">
                  <c:v>4.3095000000000003E-8</c:v>
                </c:pt>
                <c:pt idx="9917">
                  <c:v>4.3107499999999997E-8</c:v>
                </c:pt>
                <c:pt idx="9918">
                  <c:v>4.3119999999999998E-8</c:v>
                </c:pt>
                <c:pt idx="9919">
                  <c:v>4.3132499999999999E-8</c:v>
                </c:pt>
                <c:pt idx="9920">
                  <c:v>4.3145E-8</c:v>
                </c:pt>
                <c:pt idx="9921">
                  <c:v>4.3157500000000001E-8</c:v>
                </c:pt>
                <c:pt idx="9922">
                  <c:v>4.3170000000000002E-8</c:v>
                </c:pt>
                <c:pt idx="9923">
                  <c:v>4.3182500000000003E-8</c:v>
                </c:pt>
                <c:pt idx="9924">
                  <c:v>4.3194999999999997E-8</c:v>
                </c:pt>
                <c:pt idx="9925">
                  <c:v>4.3207499999999998E-8</c:v>
                </c:pt>
                <c:pt idx="9926">
                  <c:v>4.3219999999999999E-8</c:v>
                </c:pt>
                <c:pt idx="9927">
                  <c:v>4.32325E-8</c:v>
                </c:pt>
                <c:pt idx="9928">
                  <c:v>4.3245000000000001E-8</c:v>
                </c:pt>
                <c:pt idx="9929">
                  <c:v>4.3257500000000002E-8</c:v>
                </c:pt>
                <c:pt idx="9930">
                  <c:v>4.3270000000000003E-8</c:v>
                </c:pt>
                <c:pt idx="9931">
                  <c:v>4.3282499999999997E-8</c:v>
                </c:pt>
                <c:pt idx="9932">
                  <c:v>4.3294999999999998E-8</c:v>
                </c:pt>
                <c:pt idx="9933">
                  <c:v>4.3307499999999999E-8</c:v>
                </c:pt>
                <c:pt idx="9934">
                  <c:v>4.332E-8</c:v>
                </c:pt>
                <c:pt idx="9935">
                  <c:v>4.3332500000000001E-8</c:v>
                </c:pt>
                <c:pt idx="9936">
                  <c:v>4.3345000000000002E-8</c:v>
                </c:pt>
                <c:pt idx="9937">
                  <c:v>4.3357500000000003E-8</c:v>
                </c:pt>
                <c:pt idx="9938">
                  <c:v>4.3369999999999997E-8</c:v>
                </c:pt>
                <c:pt idx="9939">
                  <c:v>4.3382499999999998E-8</c:v>
                </c:pt>
                <c:pt idx="9940">
                  <c:v>4.3394999999999999E-8</c:v>
                </c:pt>
                <c:pt idx="9941">
                  <c:v>4.34075E-8</c:v>
                </c:pt>
                <c:pt idx="9942">
                  <c:v>4.3420000000000001E-8</c:v>
                </c:pt>
                <c:pt idx="9943">
                  <c:v>4.3432500000000002E-8</c:v>
                </c:pt>
                <c:pt idx="9944">
                  <c:v>4.3445000000000003E-8</c:v>
                </c:pt>
                <c:pt idx="9945">
                  <c:v>4.3457499999999997E-8</c:v>
                </c:pt>
                <c:pt idx="9946">
                  <c:v>4.3469999999999998E-8</c:v>
                </c:pt>
                <c:pt idx="9947">
                  <c:v>4.3482499999999999E-8</c:v>
                </c:pt>
                <c:pt idx="9948">
                  <c:v>4.3495E-8</c:v>
                </c:pt>
                <c:pt idx="9949">
                  <c:v>4.3507500000000001E-8</c:v>
                </c:pt>
                <c:pt idx="9950">
                  <c:v>4.3520000000000002E-8</c:v>
                </c:pt>
                <c:pt idx="9951">
                  <c:v>4.3532500000000003E-8</c:v>
                </c:pt>
                <c:pt idx="9952">
                  <c:v>4.3544999999999997E-8</c:v>
                </c:pt>
                <c:pt idx="9953">
                  <c:v>4.3557499999999998E-8</c:v>
                </c:pt>
                <c:pt idx="9954">
                  <c:v>4.3569999999999999E-8</c:v>
                </c:pt>
                <c:pt idx="9955">
                  <c:v>4.35825E-8</c:v>
                </c:pt>
                <c:pt idx="9956">
                  <c:v>4.3595000000000001E-8</c:v>
                </c:pt>
                <c:pt idx="9957">
                  <c:v>4.3607500000000002E-8</c:v>
                </c:pt>
                <c:pt idx="9958">
                  <c:v>4.3620000000000003E-8</c:v>
                </c:pt>
                <c:pt idx="9959">
                  <c:v>4.3632499999999997E-8</c:v>
                </c:pt>
                <c:pt idx="9960">
                  <c:v>4.3644999999999998E-8</c:v>
                </c:pt>
                <c:pt idx="9961">
                  <c:v>4.3657499999999999E-8</c:v>
                </c:pt>
                <c:pt idx="9962">
                  <c:v>4.367E-8</c:v>
                </c:pt>
                <c:pt idx="9963">
                  <c:v>4.3682500000000001E-8</c:v>
                </c:pt>
                <c:pt idx="9964">
                  <c:v>4.3695000000000002E-8</c:v>
                </c:pt>
                <c:pt idx="9965">
                  <c:v>4.3707500000000003E-8</c:v>
                </c:pt>
                <c:pt idx="9966">
                  <c:v>4.3719999999999997E-8</c:v>
                </c:pt>
                <c:pt idx="9967">
                  <c:v>4.3732499999999998E-8</c:v>
                </c:pt>
                <c:pt idx="9968">
                  <c:v>4.3744999999999999E-8</c:v>
                </c:pt>
                <c:pt idx="9969">
                  <c:v>4.37575E-8</c:v>
                </c:pt>
                <c:pt idx="9970">
                  <c:v>4.3770000000000001E-8</c:v>
                </c:pt>
                <c:pt idx="9971">
                  <c:v>4.3782500000000002E-8</c:v>
                </c:pt>
                <c:pt idx="9972">
                  <c:v>4.3795000000000003E-8</c:v>
                </c:pt>
                <c:pt idx="9973">
                  <c:v>4.3807499999999997E-8</c:v>
                </c:pt>
                <c:pt idx="9974">
                  <c:v>4.3819999999999998E-8</c:v>
                </c:pt>
                <c:pt idx="9975">
                  <c:v>4.3832499999999999E-8</c:v>
                </c:pt>
                <c:pt idx="9976">
                  <c:v>4.3845E-8</c:v>
                </c:pt>
                <c:pt idx="9977">
                  <c:v>4.3857500000000001E-8</c:v>
                </c:pt>
                <c:pt idx="9978">
                  <c:v>4.3870000000000002E-8</c:v>
                </c:pt>
                <c:pt idx="9979">
                  <c:v>4.3882500000000003E-8</c:v>
                </c:pt>
                <c:pt idx="9980">
                  <c:v>4.3894999999999997E-8</c:v>
                </c:pt>
                <c:pt idx="9981">
                  <c:v>4.3907499999999998E-8</c:v>
                </c:pt>
                <c:pt idx="9982">
                  <c:v>4.3919999999999999E-8</c:v>
                </c:pt>
                <c:pt idx="9983">
                  <c:v>4.39325E-8</c:v>
                </c:pt>
                <c:pt idx="9984">
                  <c:v>4.3945000000000001E-8</c:v>
                </c:pt>
                <c:pt idx="9985">
                  <c:v>4.3957500000000002E-8</c:v>
                </c:pt>
                <c:pt idx="9986">
                  <c:v>4.3970000000000003E-8</c:v>
                </c:pt>
                <c:pt idx="9987">
                  <c:v>4.3982499999999997E-8</c:v>
                </c:pt>
                <c:pt idx="9988">
                  <c:v>4.3994999999999998E-8</c:v>
                </c:pt>
                <c:pt idx="9989">
                  <c:v>4.4007499999999999E-8</c:v>
                </c:pt>
                <c:pt idx="9990">
                  <c:v>4.402E-8</c:v>
                </c:pt>
                <c:pt idx="9991">
                  <c:v>4.4032500000000001E-8</c:v>
                </c:pt>
                <c:pt idx="9992">
                  <c:v>4.4045000000000002E-8</c:v>
                </c:pt>
                <c:pt idx="9993">
                  <c:v>4.4057500000000003E-8</c:v>
                </c:pt>
                <c:pt idx="9994">
                  <c:v>4.4069999999999997E-8</c:v>
                </c:pt>
                <c:pt idx="9995">
                  <c:v>4.4082499999999998E-8</c:v>
                </c:pt>
                <c:pt idx="9996">
                  <c:v>4.4094999999999999E-8</c:v>
                </c:pt>
                <c:pt idx="9997">
                  <c:v>4.41075E-8</c:v>
                </c:pt>
                <c:pt idx="9998">
                  <c:v>4.4120000000000001E-8</c:v>
                </c:pt>
                <c:pt idx="9999">
                  <c:v>4.4132500000000002E-8</c:v>
                </c:pt>
                <c:pt idx="10000">
                  <c:v>4.4145000000000003E-8</c:v>
                </c:pt>
                <c:pt idx="10001">
                  <c:v>4.4157499999999997E-8</c:v>
                </c:pt>
                <c:pt idx="10002">
                  <c:v>4.4169999999999998E-8</c:v>
                </c:pt>
                <c:pt idx="10003">
                  <c:v>4.4182499999999999E-8</c:v>
                </c:pt>
                <c:pt idx="10004">
                  <c:v>4.4195E-8</c:v>
                </c:pt>
                <c:pt idx="10005">
                  <c:v>4.4207500000000001E-8</c:v>
                </c:pt>
                <c:pt idx="10006">
                  <c:v>4.4220000000000002E-8</c:v>
                </c:pt>
                <c:pt idx="10007">
                  <c:v>4.4232500000000003E-8</c:v>
                </c:pt>
                <c:pt idx="10008">
                  <c:v>4.4244999999999997E-8</c:v>
                </c:pt>
                <c:pt idx="10009">
                  <c:v>4.4257499999999998E-8</c:v>
                </c:pt>
                <c:pt idx="10010">
                  <c:v>4.4269999999999999E-8</c:v>
                </c:pt>
                <c:pt idx="10011">
                  <c:v>4.42825E-8</c:v>
                </c:pt>
                <c:pt idx="10012">
                  <c:v>4.4295000000000001E-8</c:v>
                </c:pt>
                <c:pt idx="10013">
                  <c:v>4.4307500000000002E-8</c:v>
                </c:pt>
                <c:pt idx="10014">
                  <c:v>4.4320000000000002E-8</c:v>
                </c:pt>
                <c:pt idx="10015">
                  <c:v>4.4332499999999997E-8</c:v>
                </c:pt>
                <c:pt idx="10016">
                  <c:v>4.4344999999999998E-8</c:v>
                </c:pt>
                <c:pt idx="10017">
                  <c:v>4.4357499999999999E-8</c:v>
                </c:pt>
                <c:pt idx="10018">
                  <c:v>4.437E-8</c:v>
                </c:pt>
                <c:pt idx="10019">
                  <c:v>4.4382500000000001E-8</c:v>
                </c:pt>
                <c:pt idx="10020">
                  <c:v>4.4395000000000001E-8</c:v>
                </c:pt>
                <c:pt idx="10021">
                  <c:v>4.4407500000000002E-8</c:v>
                </c:pt>
                <c:pt idx="10022">
                  <c:v>4.4419999999999997E-8</c:v>
                </c:pt>
                <c:pt idx="10023">
                  <c:v>4.4432499999999998E-8</c:v>
                </c:pt>
                <c:pt idx="10024">
                  <c:v>4.4444999999999999E-8</c:v>
                </c:pt>
                <c:pt idx="10025">
                  <c:v>4.44575E-8</c:v>
                </c:pt>
                <c:pt idx="10026">
                  <c:v>4.447E-8</c:v>
                </c:pt>
                <c:pt idx="10027">
                  <c:v>4.4482500000000001E-8</c:v>
                </c:pt>
                <c:pt idx="10028">
                  <c:v>4.4495000000000002E-8</c:v>
                </c:pt>
                <c:pt idx="10029">
                  <c:v>4.4507499999999997E-8</c:v>
                </c:pt>
                <c:pt idx="10030">
                  <c:v>4.4519999999999998E-8</c:v>
                </c:pt>
                <c:pt idx="10031">
                  <c:v>4.4532499999999999E-8</c:v>
                </c:pt>
                <c:pt idx="10032">
                  <c:v>4.4545E-8</c:v>
                </c:pt>
                <c:pt idx="10033">
                  <c:v>4.45575E-8</c:v>
                </c:pt>
                <c:pt idx="10034">
                  <c:v>4.4570000000000001E-8</c:v>
                </c:pt>
                <c:pt idx="10035">
                  <c:v>4.4582500000000002E-8</c:v>
                </c:pt>
                <c:pt idx="10036">
                  <c:v>4.4595000000000003E-8</c:v>
                </c:pt>
                <c:pt idx="10037">
                  <c:v>4.4607499999999998E-8</c:v>
                </c:pt>
                <c:pt idx="10038">
                  <c:v>4.4619999999999999E-8</c:v>
                </c:pt>
                <c:pt idx="10039">
                  <c:v>4.4632499999999999E-8</c:v>
                </c:pt>
                <c:pt idx="10040">
                  <c:v>4.4645E-8</c:v>
                </c:pt>
                <c:pt idx="10041">
                  <c:v>4.4657500000000001E-8</c:v>
                </c:pt>
                <c:pt idx="10042">
                  <c:v>4.4670000000000002E-8</c:v>
                </c:pt>
                <c:pt idx="10043">
                  <c:v>4.4682500000000003E-8</c:v>
                </c:pt>
                <c:pt idx="10044">
                  <c:v>4.4694999999999998E-8</c:v>
                </c:pt>
                <c:pt idx="10045">
                  <c:v>4.4707499999999998E-8</c:v>
                </c:pt>
                <c:pt idx="10046">
                  <c:v>4.4719999999999999E-8</c:v>
                </c:pt>
                <c:pt idx="10047">
                  <c:v>4.47325E-8</c:v>
                </c:pt>
                <c:pt idx="10048">
                  <c:v>4.4745000000000001E-8</c:v>
                </c:pt>
                <c:pt idx="10049">
                  <c:v>4.4757500000000002E-8</c:v>
                </c:pt>
                <c:pt idx="10050">
                  <c:v>4.4770000000000003E-8</c:v>
                </c:pt>
                <c:pt idx="10051">
                  <c:v>4.4782499999999998E-8</c:v>
                </c:pt>
                <c:pt idx="10052">
                  <c:v>4.4794999999999998E-8</c:v>
                </c:pt>
                <c:pt idx="10053">
                  <c:v>4.4807499999999999E-8</c:v>
                </c:pt>
                <c:pt idx="10054">
                  <c:v>4.482E-8</c:v>
                </c:pt>
                <c:pt idx="10055">
                  <c:v>4.4832500000000001E-8</c:v>
                </c:pt>
                <c:pt idx="10056">
                  <c:v>4.4845000000000002E-8</c:v>
                </c:pt>
                <c:pt idx="10057">
                  <c:v>4.4857500000000003E-8</c:v>
                </c:pt>
                <c:pt idx="10058">
                  <c:v>4.4869999999999997E-8</c:v>
                </c:pt>
                <c:pt idx="10059">
                  <c:v>4.4882499999999998E-8</c:v>
                </c:pt>
                <c:pt idx="10060">
                  <c:v>4.4894999999999999E-8</c:v>
                </c:pt>
                <c:pt idx="10061">
                  <c:v>4.49075E-8</c:v>
                </c:pt>
                <c:pt idx="10062">
                  <c:v>4.4920000000000001E-8</c:v>
                </c:pt>
                <c:pt idx="10063">
                  <c:v>4.4932500000000002E-8</c:v>
                </c:pt>
                <c:pt idx="10064">
                  <c:v>4.4945000000000003E-8</c:v>
                </c:pt>
                <c:pt idx="10065">
                  <c:v>4.4957499999999997E-8</c:v>
                </c:pt>
                <c:pt idx="10066">
                  <c:v>4.4969999999999998E-8</c:v>
                </c:pt>
                <c:pt idx="10067">
                  <c:v>4.4982499999999999E-8</c:v>
                </c:pt>
                <c:pt idx="10068">
                  <c:v>4.4995E-8</c:v>
                </c:pt>
                <c:pt idx="10069">
                  <c:v>4.5007500000000001E-8</c:v>
                </c:pt>
                <c:pt idx="10070">
                  <c:v>4.5020000000000002E-8</c:v>
                </c:pt>
                <c:pt idx="10071">
                  <c:v>4.5032500000000003E-8</c:v>
                </c:pt>
                <c:pt idx="10072">
                  <c:v>4.5044999999999997E-8</c:v>
                </c:pt>
                <c:pt idx="10073">
                  <c:v>4.5057499999999998E-8</c:v>
                </c:pt>
                <c:pt idx="10074">
                  <c:v>4.5069999999999999E-8</c:v>
                </c:pt>
                <c:pt idx="10075">
                  <c:v>4.50825E-8</c:v>
                </c:pt>
                <c:pt idx="10076">
                  <c:v>4.5095000000000001E-8</c:v>
                </c:pt>
                <c:pt idx="10077">
                  <c:v>4.5107500000000002E-8</c:v>
                </c:pt>
                <c:pt idx="10078">
                  <c:v>4.5120000000000003E-8</c:v>
                </c:pt>
                <c:pt idx="10079">
                  <c:v>4.5132499999999997E-8</c:v>
                </c:pt>
                <c:pt idx="10080">
                  <c:v>4.5144999999999998E-8</c:v>
                </c:pt>
                <c:pt idx="10081">
                  <c:v>4.5157499999999999E-8</c:v>
                </c:pt>
                <c:pt idx="10082">
                  <c:v>4.517E-8</c:v>
                </c:pt>
                <c:pt idx="10083">
                  <c:v>4.5182500000000001E-8</c:v>
                </c:pt>
                <c:pt idx="10084">
                  <c:v>4.5195000000000002E-8</c:v>
                </c:pt>
                <c:pt idx="10085">
                  <c:v>4.5207500000000003E-8</c:v>
                </c:pt>
                <c:pt idx="10086">
                  <c:v>4.5219999999999997E-8</c:v>
                </c:pt>
                <c:pt idx="10087">
                  <c:v>4.5232499999999998E-8</c:v>
                </c:pt>
                <c:pt idx="10088">
                  <c:v>4.5244999999999999E-8</c:v>
                </c:pt>
                <c:pt idx="10089">
                  <c:v>4.52575E-8</c:v>
                </c:pt>
                <c:pt idx="10090">
                  <c:v>4.5270000000000001E-8</c:v>
                </c:pt>
                <c:pt idx="10091">
                  <c:v>4.5282500000000002E-8</c:v>
                </c:pt>
                <c:pt idx="10092">
                  <c:v>4.5295000000000003E-8</c:v>
                </c:pt>
                <c:pt idx="10093">
                  <c:v>4.5307499999999997E-8</c:v>
                </c:pt>
                <c:pt idx="10094">
                  <c:v>4.5319999999999998E-8</c:v>
                </c:pt>
                <c:pt idx="10095">
                  <c:v>4.5332499999999999E-8</c:v>
                </c:pt>
                <c:pt idx="10096">
                  <c:v>4.5345E-8</c:v>
                </c:pt>
                <c:pt idx="10097">
                  <c:v>4.5357500000000001E-8</c:v>
                </c:pt>
                <c:pt idx="10098">
                  <c:v>4.5370000000000002E-8</c:v>
                </c:pt>
                <c:pt idx="10099">
                  <c:v>4.5382500000000003E-8</c:v>
                </c:pt>
                <c:pt idx="10100">
                  <c:v>4.5394999999999997E-8</c:v>
                </c:pt>
                <c:pt idx="10101">
                  <c:v>4.5407499999999998E-8</c:v>
                </c:pt>
                <c:pt idx="10102">
                  <c:v>4.5419999999999999E-8</c:v>
                </c:pt>
                <c:pt idx="10103">
                  <c:v>4.54325E-8</c:v>
                </c:pt>
                <c:pt idx="10104">
                  <c:v>4.5445000000000001E-8</c:v>
                </c:pt>
                <c:pt idx="10105">
                  <c:v>4.5457500000000002E-8</c:v>
                </c:pt>
                <c:pt idx="10106">
                  <c:v>4.5470000000000003E-8</c:v>
                </c:pt>
                <c:pt idx="10107">
                  <c:v>4.5482499999999997E-8</c:v>
                </c:pt>
                <c:pt idx="10108">
                  <c:v>4.5494999999999998E-8</c:v>
                </c:pt>
                <c:pt idx="10109">
                  <c:v>4.5507499999999999E-8</c:v>
                </c:pt>
                <c:pt idx="10110">
                  <c:v>4.552E-8</c:v>
                </c:pt>
                <c:pt idx="10111">
                  <c:v>4.5532500000000001E-8</c:v>
                </c:pt>
                <c:pt idx="10112">
                  <c:v>4.5545000000000002E-8</c:v>
                </c:pt>
                <c:pt idx="10113">
                  <c:v>4.5557500000000003E-8</c:v>
                </c:pt>
                <c:pt idx="10114">
                  <c:v>4.5569999999999997E-8</c:v>
                </c:pt>
                <c:pt idx="10115">
                  <c:v>4.5582499999999998E-8</c:v>
                </c:pt>
                <c:pt idx="10116">
                  <c:v>4.5594999999999999E-8</c:v>
                </c:pt>
                <c:pt idx="10117">
                  <c:v>4.56075E-8</c:v>
                </c:pt>
                <c:pt idx="10118">
                  <c:v>4.5620000000000001E-8</c:v>
                </c:pt>
                <c:pt idx="10119">
                  <c:v>4.5632500000000002E-8</c:v>
                </c:pt>
                <c:pt idx="10120">
                  <c:v>4.5645000000000003E-8</c:v>
                </c:pt>
                <c:pt idx="10121">
                  <c:v>4.5657499999999997E-8</c:v>
                </c:pt>
                <c:pt idx="10122">
                  <c:v>4.5669999999999998E-8</c:v>
                </c:pt>
                <c:pt idx="10123">
                  <c:v>4.5682499999999999E-8</c:v>
                </c:pt>
                <c:pt idx="10124">
                  <c:v>4.5695E-8</c:v>
                </c:pt>
                <c:pt idx="10125">
                  <c:v>4.5707500000000001E-8</c:v>
                </c:pt>
                <c:pt idx="10126">
                  <c:v>4.5720000000000002E-8</c:v>
                </c:pt>
                <c:pt idx="10127">
                  <c:v>4.5732500000000003E-8</c:v>
                </c:pt>
                <c:pt idx="10128">
                  <c:v>4.5744999999999997E-8</c:v>
                </c:pt>
                <c:pt idx="10129">
                  <c:v>4.5757499999999998E-8</c:v>
                </c:pt>
                <c:pt idx="10130">
                  <c:v>4.5769999999999999E-8</c:v>
                </c:pt>
                <c:pt idx="10131">
                  <c:v>4.57825E-8</c:v>
                </c:pt>
                <c:pt idx="10132">
                  <c:v>4.5795000000000001E-8</c:v>
                </c:pt>
                <c:pt idx="10133">
                  <c:v>4.5807500000000002E-8</c:v>
                </c:pt>
                <c:pt idx="10134">
                  <c:v>4.5820000000000003E-8</c:v>
                </c:pt>
                <c:pt idx="10135">
                  <c:v>4.5832499999999997E-8</c:v>
                </c:pt>
                <c:pt idx="10136">
                  <c:v>4.5844999999999998E-8</c:v>
                </c:pt>
                <c:pt idx="10137">
                  <c:v>4.5857499999999999E-8</c:v>
                </c:pt>
                <c:pt idx="10138">
                  <c:v>4.587E-8</c:v>
                </c:pt>
                <c:pt idx="10139">
                  <c:v>4.5882500000000001E-8</c:v>
                </c:pt>
                <c:pt idx="10140">
                  <c:v>4.5895000000000002E-8</c:v>
                </c:pt>
                <c:pt idx="10141">
                  <c:v>4.5907500000000003E-8</c:v>
                </c:pt>
                <c:pt idx="10142">
                  <c:v>4.5919999999999997E-8</c:v>
                </c:pt>
                <c:pt idx="10143">
                  <c:v>4.5932499999999998E-8</c:v>
                </c:pt>
                <c:pt idx="10144">
                  <c:v>4.5944999999999999E-8</c:v>
                </c:pt>
                <c:pt idx="10145">
                  <c:v>4.59575E-8</c:v>
                </c:pt>
                <c:pt idx="10146">
                  <c:v>4.5970000000000001E-8</c:v>
                </c:pt>
                <c:pt idx="10147">
                  <c:v>4.5982500000000002E-8</c:v>
                </c:pt>
                <c:pt idx="10148">
                  <c:v>4.5995000000000003E-8</c:v>
                </c:pt>
                <c:pt idx="10149">
                  <c:v>4.6007499999999997E-8</c:v>
                </c:pt>
                <c:pt idx="10150">
                  <c:v>4.6019999999999998E-8</c:v>
                </c:pt>
                <c:pt idx="10151">
                  <c:v>4.6032499999999999E-8</c:v>
                </c:pt>
                <c:pt idx="10152">
                  <c:v>4.6045E-8</c:v>
                </c:pt>
                <c:pt idx="10153">
                  <c:v>4.6057500000000001E-8</c:v>
                </c:pt>
                <c:pt idx="10154">
                  <c:v>4.6070000000000002E-8</c:v>
                </c:pt>
                <c:pt idx="10155">
                  <c:v>4.6082500000000003E-8</c:v>
                </c:pt>
                <c:pt idx="10156">
                  <c:v>4.6094999999999997E-8</c:v>
                </c:pt>
                <c:pt idx="10157">
                  <c:v>4.6107499999999998E-8</c:v>
                </c:pt>
                <c:pt idx="10158">
                  <c:v>4.6119999999999999E-8</c:v>
                </c:pt>
                <c:pt idx="10159">
                  <c:v>4.61325E-8</c:v>
                </c:pt>
                <c:pt idx="10160">
                  <c:v>4.6145000000000001E-8</c:v>
                </c:pt>
                <c:pt idx="10161">
                  <c:v>4.6157500000000002E-8</c:v>
                </c:pt>
                <c:pt idx="10162">
                  <c:v>4.6170000000000002E-8</c:v>
                </c:pt>
                <c:pt idx="10163">
                  <c:v>4.6182499999999997E-8</c:v>
                </c:pt>
                <c:pt idx="10164">
                  <c:v>4.6194999999999998E-8</c:v>
                </c:pt>
                <c:pt idx="10165">
                  <c:v>4.6207499999999999E-8</c:v>
                </c:pt>
                <c:pt idx="10166">
                  <c:v>4.622E-8</c:v>
                </c:pt>
                <c:pt idx="10167">
                  <c:v>4.6232500000000001E-8</c:v>
                </c:pt>
                <c:pt idx="10168">
                  <c:v>4.6245000000000002E-8</c:v>
                </c:pt>
                <c:pt idx="10169">
                  <c:v>4.6257500000000002E-8</c:v>
                </c:pt>
                <c:pt idx="10170">
                  <c:v>4.6269999999999997E-8</c:v>
                </c:pt>
                <c:pt idx="10171">
                  <c:v>4.6282499999999998E-8</c:v>
                </c:pt>
                <c:pt idx="10172">
                  <c:v>4.6294999999999999E-8</c:v>
                </c:pt>
                <c:pt idx="10173">
                  <c:v>4.63075E-8</c:v>
                </c:pt>
                <c:pt idx="10174">
                  <c:v>4.6320000000000001E-8</c:v>
                </c:pt>
                <c:pt idx="10175">
                  <c:v>4.6332500000000001E-8</c:v>
                </c:pt>
                <c:pt idx="10176">
                  <c:v>4.6345000000000002E-8</c:v>
                </c:pt>
                <c:pt idx="10177">
                  <c:v>4.6357499999999997E-8</c:v>
                </c:pt>
                <c:pt idx="10178">
                  <c:v>4.6369999999999998E-8</c:v>
                </c:pt>
                <c:pt idx="10179">
                  <c:v>4.6382499999999999E-8</c:v>
                </c:pt>
                <c:pt idx="10180">
                  <c:v>4.6395E-8</c:v>
                </c:pt>
                <c:pt idx="10181">
                  <c:v>4.64075E-8</c:v>
                </c:pt>
                <c:pt idx="10182">
                  <c:v>4.6420000000000001E-8</c:v>
                </c:pt>
                <c:pt idx="10183">
                  <c:v>4.6432500000000002E-8</c:v>
                </c:pt>
                <c:pt idx="10184">
                  <c:v>4.6445000000000003E-8</c:v>
                </c:pt>
                <c:pt idx="10185">
                  <c:v>4.6457499999999998E-8</c:v>
                </c:pt>
                <c:pt idx="10186">
                  <c:v>4.6469999999999999E-8</c:v>
                </c:pt>
                <c:pt idx="10187">
                  <c:v>4.6482499999999999E-8</c:v>
                </c:pt>
                <c:pt idx="10188">
                  <c:v>4.6495E-8</c:v>
                </c:pt>
                <c:pt idx="10189">
                  <c:v>4.6507500000000001E-8</c:v>
                </c:pt>
                <c:pt idx="10190">
                  <c:v>4.6520000000000002E-8</c:v>
                </c:pt>
                <c:pt idx="10191">
                  <c:v>4.6532500000000003E-8</c:v>
                </c:pt>
                <c:pt idx="10192">
                  <c:v>4.6544999999999998E-8</c:v>
                </c:pt>
                <c:pt idx="10193">
                  <c:v>4.6557499999999999E-8</c:v>
                </c:pt>
                <c:pt idx="10194">
                  <c:v>4.6569999999999999E-8</c:v>
                </c:pt>
                <c:pt idx="10195">
                  <c:v>4.65825E-8</c:v>
                </c:pt>
                <c:pt idx="10196">
                  <c:v>4.6595000000000001E-8</c:v>
                </c:pt>
                <c:pt idx="10197">
                  <c:v>4.6607500000000002E-8</c:v>
                </c:pt>
                <c:pt idx="10198">
                  <c:v>4.6620000000000003E-8</c:v>
                </c:pt>
                <c:pt idx="10199">
                  <c:v>4.6632499999999998E-8</c:v>
                </c:pt>
                <c:pt idx="10200">
                  <c:v>4.6644999999999998E-8</c:v>
                </c:pt>
                <c:pt idx="10201">
                  <c:v>4.6657499999999999E-8</c:v>
                </c:pt>
                <c:pt idx="10202">
                  <c:v>4.667E-8</c:v>
                </c:pt>
                <c:pt idx="10203">
                  <c:v>4.6682500000000001E-8</c:v>
                </c:pt>
                <c:pt idx="10204">
                  <c:v>4.6695000000000002E-8</c:v>
                </c:pt>
                <c:pt idx="10205">
                  <c:v>4.6707500000000003E-8</c:v>
                </c:pt>
                <c:pt idx="10206">
                  <c:v>4.6719999999999997E-8</c:v>
                </c:pt>
                <c:pt idx="10207">
                  <c:v>4.6732499999999998E-8</c:v>
                </c:pt>
                <c:pt idx="10208">
                  <c:v>4.6744999999999999E-8</c:v>
                </c:pt>
                <c:pt idx="10209">
                  <c:v>4.67575E-8</c:v>
                </c:pt>
                <c:pt idx="10210">
                  <c:v>4.6770000000000001E-8</c:v>
                </c:pt>
                <c:pt idx="10211">
                  <c:v>4.6782500000000002E-8</c:v>
                </c:pt>
                <c:pt idx="10212">
                  <c:v>4.6795000000000003E-8</c:v>
                </c:pt>
                <c:pt idx="10213">
                  <c:v>4.6807499999999997E-8</c:v>
                </c:pt>
                <c:pt idx="10214">
                  <c:v>4.6819999999999998E-8</c:v>
                </c:pt>
                <c:pt idx="10215">
                  <c:v>4.6832499999999999E-8</c:v>
                </c:pt>
                <c:pt idx="10216">
                  <c:v>4.6845E-8</c:v>
                </c:pt>
                <c:pt idx="10217">
                  <c:v>4.6857500000000001E-8</c:v>
                </c:pt>
                <c:pt idx="10218">
                  <c:v>4.6870000000000002E-8</c:v>
                </c:pt>
                <c:pt idx="10219">
                  <c:v>4.6882500000000003E-8</c:v>
                </c:pt>
                <c:pt idx="10220">
                  <c:v>4.6894999999999997E-8</c:v>
                </c:pt>
                <c:pt idx="10221">
                  <c:v>4.6907499999999998E-8</c:v>
                </c:pt>
                <c:pt idx="10222">
                  <c:v>4.6919999999999999E-8</c:v>
                </c:pt>
                <c:pt idx="10223">
                  <c:v>4.69325E-8</c:v>
                </c:pt>
                <c:pt idx="10224">
                  <c:v>4.6945000000000001E-8</c:v>
                </c:pt>
                <c:pt idx="10225">
                  <c:v>4.6957500000000002E-8</c:v>
                </c:pt>
                <c:pt idx="10226">
                  <c:v>4.6970000000000003E-8</c:v>
                </c:pt>
                <c:pt idx="10227">
                  <c:v>4.6982499999999997E-8</c:v>
                </c:pt>
                <c:pt idx="10228">
                  <c:v>4.6994999999999998E-8</c:v>
                </c:pt>
                <c:pt idx="10229">
                  <c:v>4.7007499999999999E-8</c:v>
                </c:pt>
                <c:pt idx="10230">
                  <c:v>4.702E-8</c:v>
                </c:pt>
                <c:pt idx="10231">
                  <c:v>4.7032500000000001E-8</c:v>
                </c:pt>
                <c:pt idx="10232">
                  <c:v>4.7045000000000002E-8</c:v>
                </c:pt>
                <c:pt idx="10233">
                  <c:v>4.7057500000000003E-8</c:v>
                </c:pt>
                <c:pt idx="10234">
                  <c:v>4.7069999999999997E-8</c:v>
                </c:pt>
                <c:pt idx="10235">
                  <c:v>4.7082499999999998E-8</c:v>
                </c:pt>
                <c:pt idx="10236">
                  <c:v>4.7094999999999999E-8</c:v>
                </c:pt>
                <c:pt idx="10237">
                  <c:v>4.71075E-8</c:v>
                </c:pt>
                <c:pt idx="10238">
                  <c:v>4.7120000000000001E-8</c:v>
                </c:pt>
                <c:pt idx="10239">
                  <c:v>4.7132500000000002E-8</c:v>
                </c:pt>
                <c:pt idx="10240">
                  <c:v>4.7145000000000003E-8</c:v>
                </c:pt>
                <c:pt idx="10241">
                  <c:v>4.7157499999999997E-8</c:v>
                </c:pt>
                <c:pt idx="10242">
                  <c:v>4.7169999999999998E-8</c:v>
                </c:pt>
                <c:pt idx="10243">
                  <c:v>4.7182499999999999E-8</c:v>
                </c:pt>
                <c:pt idx="10244">
                  <c:v>4.7195E-8</c:v>
                </c:pt>
                <c:pt idx="10245">
                  <c:v>4.7207500000000001E-8</c:v>
                </c:pt>
                <c:pt idx="10246">
                  <c:v>4.7220000000000002E-8</c:v>
                </c:pt>
                <c:pt idx="10247">
                  <c:v>4.7232500000000003E-8</c:v>
                </c:pt>
                <c:pt idx="10248">
                  <c:v>4.7244999999999997E-8</c:v>
                </c:pt>
                <c:pt idx="10249">
                  <c:v>4.7257499999999998E-8</c:v>
                </c:pt>
                <c:pt idx="10250">
                  <c:v>4.7269999999999999E-8</c:v>
                </c:pt>
                <c:pt idx="10251">
                  <c:v>4.72825E-8</c:v>
                </c:pt>
                <c:pt idx="10252">
                  <c:v>4.7295000000000001E-8</c:v>
                </c:pt>
                <c:pt idx="10253">
                  <c:v>4.7307500000000002E-8</c:v>
                </c:pt>
                <c:pt idx="10254">
                  <c:v>4.7320000000000003E-8</c:v>
                </c:pt>
                <c:pt idx="10255">
                  <c:v>4.7332499999999997E-8</c:v>
                </c:pt>
                <c:pt idx="10256">
                  <c:v>4.7344999999999998E-8</c:v>
                </c:pt>
                <c:pt idx="10257">
                  <c:v>4.7357499999999999E-8</c:v>
                </c:pt>
                <c:pt idx="10258">
                  <c:v>4.737E-8</c:v>
                </c:pt>
                <c:pt idx="10259">
                  <c:v>4.7382500000000001E-8</c:v>
                </c:pt>
                <c:pt idx="10260">
                  <c:v>4.7395000000000002E-8</c:v>
                </c:pt>
                <c:pt idx="10261">
                  <c:v>4.7407500000000003E-8</c:v>
                </c:pt>
                <c:pt idx="10262">
                  <c:v>4.7419999999999997E-8</c:v>
                </c:pt>
                <c:pt idx="10263">
                  <c:v>4.7432499999999998E-8</c:v>
                </c:pt>
                <c:pt idx="10264">
                  <c:v>4.7444999999999999E-8</c:v>
                </c:pt>
                <c:pt idx="10265">
                  <c:v>4.74575E-8</c:v>
                </c:pt>
                <c:pt idx="10266">
                  <c:v>4.7470000000000001E-8</c:v>
                </c:pt>
                <c:pt idx="10267">
                  <c:v>4.7482500000000002E-8</c:v>
                </c:pt>
                <c:pt idx="10268">
                  <c:v>4.7495000000000003E-8</c:v>
                </c:pt>
                <c:pt idx="10269">
                  <c:v>4.7507499999999997E-8</c:v>
                </c:pt>
                <c:pt idx="10270">
                  <c:v>4.7519999999999998E-8</c:v>
                </c:pt>
                <c:pt idx="10271">
                  <c:v>4.7532499999999999E-8</c:v>
                </c:pt>
                <c:pt idx="10272">
                  <c:v>4.7545E-8</c:v>
                </c:pt>
                <c:pt idx="10273">
                  <c:v>4.7557500000000001E-8</c:v>
                </c:pt>
                <c:pt idx="10274">
                  <c:v>4.7570000000000002E-8</c:v>
                </c:pt>
                <c:pt idx="10275">
                  <c:v>4.7582500000000003E-8</c:v>
                </c:pt>
                <c:pt idx="10276">
                  <c:v>4.7594999999999997E-8</c:v>
                </c:pt>
                <c:pt idx="10277">
                  <c:v>4.7607499999999998E-8</c:v>
                </c:pt>
                <c:pt idx="10278">
                  <c:v>4.7619999999999999E-8</c:v>
                </c:pt>
                <c:pt idx="10279">
                  <c:v>4.76325E-8</c:v>
                </c:pt>
                <c:pt idx="10280">
                  <c:v>4.7645000000000001E-8</c:v>
                </c:pt>
                <c:pt idx="10281">
                  <c:v>4.7657500000000002E-8</c:v>
                </c:pt>
                <c:pt idx="10282">
                  <c:v>4.7670000000000003E-8</c:v>
                </c:pt>
                <c:pt idx="10283">
                  <c:v>4.7682499999999997E-8</c:v>
                </c:pt>
                <c:pt idx="10284">
                  <c:v>4.7694999999999998E-8</c:v>
                </c:pt>
                <c:pt idx="10285">
                  <c:v>4.7707499999999999E-8</c:v>
                </c:pt>
                <c:pt idx="10286">
                  <c:v>4.772E-8</c:v>
                </c:pt>
                <c:pt idx="10287">
                  <c:v>4.7732500000000001E-8</c:v>
                </c:pt>
                <c:pt idx="10288">
                  <c:v>4.7745000000000002E-8</c:v>
                </c:pt>
                <c:pt idx="10289">
                  <c:v>4.7757500000000003E-8</c:v>
                </c:pt>
                <c:pt idx="10290">
                  <c:v>4.7769999999999997E-8</c:v>
                </c:pt>
                <c:pt idx="10291">
                  <c:v>4.7782499999999998E-8</c:v>
                </c:pt>
                <c:pt idx="10292">
                  <c:v>4.7794999999999999E-8</c:v>
                </c:pt>
                <c:pt idx="10293">
                  <c:v>4.78075E-8</c:v>
                </c:pt>
                <c:pt idx="10294">
                  <c:v>4.7820000000000001E-8</c:v>
                </c:pt>
                <c:pt idx="10295">
                  <c:v>4.7832500000000002E-8</c:v>
                </c:pt>
                <c:pt idx="10296">
                  <c:v>4.7845000000000003E-8</c:v>
                </c:pt>
                <c:pt idx="10297">
                  <c:v>4.7857499999999997E-8</c:v>
                </c:pt>
                <c:pt idx="10298">
                  <c:v>4.7869999999999998E-8</c:v>
                </c:pt>
                <c:pt idx="10299">
                  <c:v>4.7882499999999999E-8</c:v>
                </c:pt>
                <c:pt idx="10300">
                  <c:v>4.7895E-8</c:v>
                </c:pt>
                <c:pt idx="10301">
                  <c:v>4.7907500000000001E-8</c:v>
                </c:pt>
                <c:pt idx="10302">
                  <c:v>4.7920000000000002E-8</c:v>
                </c:pt>
                <c:pt idx="10303">
                  <c:v>4.7932500000000003E-8</c:v>
                </c:pt>
                <c:pt idx="10304">
                  <c:v>4.7944999999999997E-8</c:v>
                </c:pt>
                <c:pt idx="10305">
                  <c:v>4.7957499999999998E-8</c:v>
                </c:pt>
                <c:pt idx="10306">
                  <c:v>4.7969999999999999E-8</c:v>
                </c:pt>
                <c:pt idx="10307">
                  <c:v>4.79825E-8</c:v>
                </c:pt>
                <c:pt idx="10308">
                  <c:v>4.7995000000000001E-8</c:v>
                </c:pt>
                <c:pt idx="10309">
                  <c:v>4.8007500000000002E-8</c:v>
                </c:pt>
                <c:pt idx="10310">
                  <c:v>4.8020000000000003E-8</c:v>
                </c:pt>
                <c:pt idx="10311">
                  <c:v>4.8032499999999997E-8</c:v>
                </c:pt>
                <c:pt idx="10312">
                  <c:v>4.8044999999999998E-8</c:v>
                </c:pt>
                <c:pt idx="10313">
                  <c:v>4.8057499999999999E-8</c:v>
                </c:pt>
                <c:pt idx="10314">
                  <c:v>4.807E-8</c:v>
                </c:pt>
                <c:pt idx="10315">
                  <c:v>4.8082500000000001E-8</c:v>
                </c:pt>
                <c:pt idx="10316">
                  <c:v>4.8095000000000002E-8</c:v>
                </c:pt>
                <c:pt idx="10317">
                  <c:v>4.8107500000000002E-8</c:v>
                </c:pt>
                <c:pt idx="10318">
                  <c:v>4.8119999999999997E-8</c:v>
                </c:pt>
                <c:pt idx="10319">
                  <c:v>4.8132499999999998E-8</c:v>
                </c:pt>
                <c:pt idx="10320">
                  <c:v>4.8144999999999999E-8</c:v>
                </c:pt>
                <c:pt idx="10321">
                  <c:v>4.81575E-8</c:v>
                </c:pt>
                <c:pt idx="10322">
                  <c:v>4.8170000000000001E-8</c:v>
                </c:pt>
                <c:pt idx="10323">
                  <c:v>4.8182500000000001E-8</c:v>
                </c:pt>
                <c:pt idx="10324">
                  <c:v>4.8195000000000002E-8</c:v>
                </c:pt>
                <c:pt idx="10325">
                  <c:v>4.8207499999999997E-8</c:v>
                </c:pt>
                <c:pt idx="10326">
                  <c:v>4.8219999999999998E-8</c:v>
                </c:pt>
                <c:pt idx="10327">
                  <c:v>4.8232499999999999E-8</c:v>
                </c:pt>
                <c:pt idx="10328">
                  <c:v>4.8245E-8</c:v>
                </c:pt>
                <c:pt idx="10329">
                  <c:v>4.82575E-8</c:v>
                </c:pt>
                <c:pt idx="10330">
                  <c:v>4.8270000000000001E-8</c:v>
                </c:pt>
                <c:pt idx="10331">
                  <c:v>4.8282500000000002E-8</c:v>
                </c:pt>
                <c:pt idx="10332">
                  <c:v>4.8294999999999997E-8</c:v>
                </c:pt>
                <c:pt idx="10333">
                  <c:v>4.8307499999999998E-8</c:v>
                </c:pt>
                <c:pt idx="10334">
                  <c:v>4.8319999999999999E-8</c:v>
                </c:pt>
                <c:pt idx="10335">
                  <c:v>4.83325E-8</c:v>
                </c:pt>
                <c:pt idx="10336">
                  <c:v>4.8345E-8</c:v>
                </c:pt>
                <c:pt idx="10337">
                  <c:v>4.8357500000000001E-8</c:v>
                </c:pt>
                <c:pt idx="10338">
                  <c:v>4.8370000000000002E-8</c:v>
                </c:pt>
                <c:pt idx="10339">
                  <c:v>4.8382500000000003E-8</c:v>
                </c:pt>
                <c:pt idx="10340">
                  <c:v>4.8394999999999998E-8</c:v>
                </c:pt>
                <c:pt idx="10341">
                  <c:v>4.8407499999999999E-8</c:v>
                </c:pt>
                <c:pt idx="10342">
                  <c:v>4.8419999999999999E-8</c:v>
                </c:pt>
                <c:pt idx="10343">
                  <c:v>4.84325E-8</c:v>
                </c:pt>
                <c:pt idx="10344">
                  <c:v>4.8445000000000001E-8</c:v>
                </c:pt>
                <c:pt idx="10345">
                  <c:v>4.8457500000000002E-8</c:v>
                </c:pt>
                <c:pt idx="10346">
                  <c:v>4.8470000000000003E-8</c:v>
                </c:pt>
                <c:pt idx="10347">
                  <c:v>4.8482499999999998E-8</c:v>
                </c:pt>
                <c:pt idx="10348">
                  <c:v>4.8494999999999998E-8</c:v>
                </c:pt>
                <c:pt idx="10349">
                  <c:v>4.8507499999999999E-8</c:v>
                </c:pt>
                <c:pt idx="10350">
                  <c:v>4.852E-8</c:v>
                </c:pt>
                <c:pt idx="10351">
                  <c:v>4.8532500000000001E-8</c:v>
                </c:pt>
                <c:pt idx="10352">
                  <c:v>4.8545000000000002E-8</c:v>
                </c:pt>
                <c:pt idx="10353">
                  <c:v>4.8557500000000003E-8</c:v>
                </c:pt>
                <c:pt idx="10354">
                  <c:v>4.8569999999999998E-8</c:v>
                </c:pt>
                <c:pt idx="10355">
                  <c:v>4.8582499999999998E-8</c:v>
                </c:pt>
                <c:pt idx="10356">
                  <c:v>4.8594999999999999E-8</c:v>
                </c:pt>
                <c:pt idx="10357">
                  <c:v>4.86075E-8</c:v>
                </c:pt>
                <c:pt idx="10358">
                  <c:v>4.8620000000000001E-8</c:v>
                </c:pt>
                <c:pt idx="10359">
                  <c:v>4.8632500000000002E-8</c:v>
                </c:pt>
                <c:pt idx="10360">
                  <c:v>4.8645000000000003E-8</c:v>
                </c:pt>
                <c:pt idx="10361">
                  <c:v>4.8657499999999997E-8</c:v>
                </c:pt>
                <c:pt idx="10362">
                  <c:v>4.8669999999999998E-8</c:v>
                </c:pt>
                <c:pt idx="10363">
                  <c:v>4.8682499999999999E-8</c:v>
                </c:pt>
                <c:pt idx="10364">
                  <c:v>4.8695E-8</c:v>
                </c:pt>
                <c:pt idx="10365">
                  <c:v>4.8707500000000001E-8</c:v>
                </c:pt>
                <c:pt idx="10366">
                  <c:v>4.8720000000000002E-8</c:v>
                </c:pt>
                <c:pt idx="10367">
                  <c:v>4.8732500000000003E-8</c:v>
                </c:pt>
                <c:pt idx="10368">
                  <c:v>4.8744999999999997E-8</c:v>
                </c:pt>
                <c:pt idx="10369">
                  <c:v>4.8757499999999998E-8</c:v>
                </c:pt>
                <c:pt idx="10370">
                  <c:v>4.8769999999999999E-8</c:v>
                </c:pt>
                <c:pt idx="10371">
                  <c:v>4.87825E-8</c:v>
                </c:pt>
                <c:pt idx="10372">
                  <c:v>4.8795000000000001E-8</c:v>
                </c:pt>
                <c:pt idx="10373">
                  <c:v>4.8807500000000002E-8</c:v>
                </c:pt>
                <c:pt idx="10374">
                  <c:v>4.8820000000000003E-8</c:v>
                </c:pt>
                <c:pt idx="10375">
                  <c:v>4.8832499999999997E-8</c:v>
                </c:pt>
                <c:pt idx="10376">
                  <c:v>4.8844999999999998E-8</c:v>
                </c:pt>
                <c:pt idx="10377">
                  <c:v>4.8857499999999999E-8</c:v>
                </c:pt>
                <c:pt idx="10378">
                  <c:v>4.887E-8</c:v>
                </c:pt>
                <c:pt idx="10379">
                  <c:v>4.8882500000000001E-8</c:v>
                </c:pt>
                <c:pt idx="10380">
                  <c:v>4.8895000000000002E-8</c:v>
                </c:pt>
                <c:pt idx="10381">
                  <c:v>4.8907500000000003E-8</c:v>
                </c:pt>
                <c:pt idx="10382">
                  <c:v>4.8919999999999997E-8</c:v>
                </c:pt>
                <c:pt idx="10383">
                  <c:v>4.8932499999999998E-8</c:v>
                </c:pt>
                <c:pt idx="10384">
                  <c:v>4.8944999999999999E-8</c:v>
                </c:pt>
                <c:pt idx="10385">
                  <c:v>4.89575E-8</c:v>
                </c:pt>
                <c:pt idx="10386">
                  <c:v>4.8970000000000001E-8</c:v>
                </c:pt>
                <c:pt idx="10387">
                  <c:v>4.8982500000000002E-8</c:v>
                </c:pt>
                <c:pt idx="10388">
                  <c:v>4.8995000000000003E-8</c:v>
                </c:pt>
                <c:pt idx="10389">
                  <c:v>4.9007499999999997E-8</c:v>
                </c:pt>
                <c:pt idx="10390">
                  <c:v>4.9019999999999998E-8</c:v>
                </c:pt>
                <c:pt idx="10391">
                  <c:v>4.9032499999999999E-8</c:v>
                </c:pt>
                <c:pt idx="10392">
                  <c:v>4.9045E-8</c:v>
                </c:pt>
                <c:pt idx="10393">
                  <c:v>4.9057500000000001E-8</c:v>
                </c:pt>
                <c:pt idx="10394">
                  <c:v>4.9070000000000002E-8</c:v>
                </c:pt>
                <c:pt idx="10395">
                  <c:v>4.9082500000000003E-8</c:v>
                </c:pt>
                <c:pt idx="10396">
                  <c:v>4.9094999999999997E-8</c:v>
                </c:pt>
                <c:pt idx="10397">
                  <c:v>4.9107499999999998E-8</c:v>
                </c:pt>
                <c:pt idx="10398">
                  <c:v>4.9119999999999999E-8</c:v>
                </c:pt>
                <c:pt idx="10399">
                  <c:v>4.91325E-8</c:v>
                </c:pt>
                <c:pt idx="10400">
                  <c:v>4.9145000000000001E-8</c:v>
                </c:pt>
                <c:pt idx="10401">
                  <c:v>4.9157500000000002E-8</c:v>
                </c:pt>
                <c:pt idx="10402">
                  <c:v>4.9170000000000003E-8</c:v>
                </c:pt>
                <c:pt idx="10403">
                  <c:v>4.9182499999999997E-8</c:v>
                </c:pt>
                <c:pt idx="10404">
                  <c:v>4.9194999999999998E-8</c:v>
                </c:pt>
                <c:pt idx="10405">
                  <c:v>4.9207499999999999E-8</c:v>
                </c:pt>
                <c:pt idx="10406">
                  <c:v>4.922E-8</c:v>
                </c:pt>
                <c:pt idx="10407">
                  <c:v>4.9232500000000001E-8</c:v>
                </c:pt>
                <c:pt idx="10408">
                  <c:v>4.9245000000000002E-8</c:v>
                </c:pt>
                <c:pt idx="10409">
                  <c:v>4.9257500000000003E-8</c:v>
                </c:pt>
                <c:pt idx="10410">
                  <c:v>4.9269999999999997E-8</c:v>
                </c:pt>
                <c:pt idx="10411">
                  <c:v>4.9282499999999998E-8</c:v>
                </c:pt>
                <c:pt idx="10412">
                  <c:v>4.9294999999999999E-8</c:v>
                </c:pt>
                <c:pt idx="10413">
                  <c:v>4.93075E-8</c:v>
                </c:pt>
                <c:pt idx="10414">
                  <c:v>4.9320000000000001E-8</c:v>
                </c:pt>
                <c:pt idx="10415">
                  <c:v>4.9332500000000002E-8</c:v>
                </c:pt>
                <c:pt idx="10416">
                  <c:v>4.9345000000000003E-8</c:v>
                </c:pt>
                <c:pt idx="10417">
                  <c:v>4.9357499999999997E-8</c:v>
                </c:pt>
                <c:pt idx="10418">
                  <c:v>4.9369999999999998E-8</c:v>
                </c:pt>
                <c:pt idx="10419">
                  <c:v>4.9382499999999999E-8</c:v>
                </c:pt>
                <c:pt idx="10420">
                  <c:v>4.9395E-8</c:v>
                </c:pt>
                <c:pt idx="10421">
                  <c:v>4.9407500000000001E-8</c:v>
                </c:pt>
                <c:pt idx="10422">
                  <c:v>4.9420000000000002E-8</c:v>
                </c:pt>
                <c:pt idx="10423">
                  <c:v>4.9432500000000003E-8</c:v>
                </c:pt>
                <c:pt idx="10424">
                  <c:v>4.9444999999999997E-8</c:v>
                </c:pt>
                <c:pt idx="10425">
                  <c:v>4.9457499999999998E-8</c:v>
                </c:pt>
                <c:pt idx="10426">
                  <c:v>4.9469999999999999E-8</c:v>
                </c:pt>
                <c:pt idx="10427">
                  <c:v>4.94825E-8</c:v>
                </c:pt>
                <c:pt idx="10428">
                  <c:v>4.9495000000000001E-8</c:v>
                </c:pt>
                <c:pt idx="10429">
                  <c:v>4.9507500000000002E-8</c:v>
                </c:pt>
                <c:pt idx="10430">
                  <c:v>4.9520000000000003E-8</c:v>
                </c:pt>
                <c:pt idx="10431">
                  <c:v>4.9532499999999997E-8</c:v>
                </c:pt>
                <c:pt idx="10432">
                  <c:v>4.9544999999999998E-8</c:v>
                </c:pt>
                <c:pt idx="10433">
                  <c:v>4.9557499999999999E-8</c:v>
                </c:pt>
                <c:pt idx="10434">
                  <c:v>4.957E-8</c:v>
                </c:pt>
                <c:pt idx="10435">
                  <c:v>4.9582500000000001E-8</c:v>
                </c:pt>
                <c:pt idx="10436">
                  <c:v>4.9595000000000002E-8</c:v>
                </c:pt>
                <c:pt idx="10437">
                  <c:v>4.9607500000000003E-8</c:v>
                </c:pt>
                <c:pt idx="10438">
                  <c:v>4.9619999999999997E-8</c:v>
                </c:pt>
                <c:pt idx="10439">
                  <c:v>4.9632499999999998E-8</c:v>
                </c:pt>
                <c:pt idx="10440">
                  <c:v>4.9644999999999999E-8</c:v>
                </c:pt>
                <c:pt idx="10441">
                  <c:v>4.96575E-8</c:v>
                </c:pt>
                <c:pt idx="10442">
                  <c:v>4.9670000000000001E-8</c:v>
                </c:pt>
                <c:pt idx="10443">
                  <c:v>4.9682500000000002E-8</c:v>
                </c:pt>
                <c:pt idx="10444">
                  <c:v>4.9695000000000003E-8</c:v>
                </c:pt>
                <c:pt idx="10445">
                  <c:v>4.9707499999999997E-8</c:v>
                </c:pt>
                <c:pt idx="10446">
                  <c:v>4.9719999999999998E-8</c:v>
                </c:pt>
                <c:pt idx="10447">
                  <c:v>4.9732499999999999E-8</c:v>
                </c:pt>
                <c:pt idx="10448">
                  <c:v>4.9745E-8</c:v>
                </c:pt>
                <c:pt idx="10449">
                  <c:v>4.9757500000000001E-8</c:v>
                </c:pt>
                <c:pt idx="10450">
                  <c:v>4.9770000000000002E-8</c:v>
                </c:pt>
                <c:pt idx="10451">
                  <c:v>4.9782500000000003E-8</c:v>
                </c:pt>
                <c:pt idx="10452">
                  <c:v>4.9794999999999997E-8</c:v>
                </c:pt>
                <c:pt idx="10453">
                  <c:v>4.9807499999999998E-8</c:v>
                </c:pt>
                <c:pt idx="10454">
                  <c:v>4.9819999999999999E-8</c:v>
                </c:pt>
                <c:pt idx="10455">
                  <c:v>4.98325E-8</c:v>
                </c:pt>
                <c:pt idx="10456">
                  <c:v>4.9845000000000001E-8</c:v>
                </c:pt>
                <c:pt idx="10457">
                  <c:v>4.9857500000000002E-8</c:v>
                </c:pt>
                <c:pt idx="10458">
                  <c:v>4.9870000000000003E-8</c:v>
                </c:pt>
                <c:pt idx="10459">
                  <c:v>4.9882499999999997E-8</c:v>
                </c:pt>
                <c:pt idx="10460">
                  <c:v>4.9894999999999998E-8</c:v>
                </c:pt>
                <c:pt idx="10461">
                  <c:v>4.9907499999999999E-8</c:v>
                </c:pt>
                <c:pt idx="10462">
                  <c:v>4.992E-8</c:v>
                </c:pt>
                <c:pt idx="10463">
                  <c:v>4.9932500000000001E-8</c:v>
                </c:pt>
                <c:pt idx="10464">
                  <c:v>4.9945000000000002E-8</c:v>
                </c:pt>
                <c:pt idx="10465">
                  <c:v>4.9957500000000002E-8</c:v>
                </c:pt>
                <c:pt idx="10466">
                  <c:v>4.9969999999999997E-8</c:v>
                </c:pt>
                <c:pt idx="10467">
                  <c:v>4.9982499999999998E-8</c:v>
                </c:pt>
                <c:pt idx="10468">
                  <c:v>4.9994999999999999E-8</c:v>
                </c:pt>
                <c:pt idx="10469">
                  <c:v>5.00075E-8</c:v>
                </c:pt>
                <c:pt idx="10470">
                  <c:v>5.0020000000000001E-8</c:v>
                </c:pt>
                <c:pt idx="10471">
                  <c:v>5.0032500000000002E-8</c:v>
                </c:pt>
                <c:pt idx="10472">
                  <c:v>5.0045000000000002E-8</c:v>
                </c:pt>
                <c:pt idx="10473">
                  <c:v>5.0057499999999997E-8</c:v>
                </c:pt>
                <c:pt idx="10474">
                  <c:v>5.0069999999999998E-8</c:v>
                </c:pt>
                <c:pt idx="10475">
                  <c:v>5.0082499999999999E-8</c:v>
                </c:pt>
                <c:pt idx="10476">
                  <c:v>5.0095E-8</c:v>
                </c:pt>
                <c:pt idx="10477">
                  <c:v>5.0107500000000001E-8</c:v>
                </c:pt>
                <c:pt idx="10478">
                  <c:v>5.0120000000000001E-8</c:v>
                </c:pt>
                <c:pt idx="10479">
                  <c:v>5.0132500000000002E-8</c:v>
                </c:pt>
                <c:pt idx="10480">
                  <c:v>5.0144999999999997E-8</c:v>
                </c:pt>
                <c:pt idx="10481">
                  <c:v>5.0157499999999998E-8</c:v>
                </c:pt>
                <c:pt idx="10482">
                  <c:v>5.0169999999999999E-8</c:v>
                </c:pt>
                <c:pt idx="10483">
                  <c:v>5.01825E-8</c:v>
                </c:pt>
                <c:pt idx="10484">
                  <c:v>5.0195E-8</c:v>
                </c:pt>
                <c:pt idx="10485">
                  <c:v>5.0207500000000001E-8</c:v>
                </c:pt>
                <c:pt idx="10486">
                  <c:v>5.0220000000000002E-8</c:v>
                </c:pt>
                <c:pt idx="10487">
                  <c:v>5.0232500000000003E-8</c:v>
                </c:pt>
                <c:pt idx="10488">
                  <c:v>5.0244999999999998E-8</c:v>
                </c:pt>
                <c:pt idx="10489">
                  <c:v>5.0257499999999999E-8</c:v>
                </c:pt>
                <c:pt idx="10490">
                  <c:v>5.0269999999999999E-8</c:v>
                </c:pt>
                <c:pt idx="10491">
                  <c:v>5.02825E-8</c:v>
                </c:pt>
                <c:pt idx="10492">
                  <c:v>5.0295000000000001E-8</c:v>
                </c:pt>
                <c:pt idx="10493">
                  <c:v>5.0307500000000002E-8</c:v>
                </c:pt>
                <c:pt idx="10494">
                  <c:v>5.0320000000000003E-8</c:v>
                </c:pt>
                <c:pt idx="10495">
                  <c:v>5.0332499999999998E-8</c:v>
                </c:pt>
                <c:pt idx="10496">
                  <c:v>5.0344999999999999E-8</c:v>
                </c:pt>
                <c:pt idx="10497">
                  <c:v>5.0357499999999999E-8</c:v>
                </c:pt>
                <c:pt idx="10498">
                  <c:v>5.037E-8</c:v>
                </c:pt>
                <c:pt idx="10499">
                  <c:v>5.0382500000000001E-8</c:v>
                </c:pt>
                <c:pt idx="10500">
                  <c:v>5.0395000000000002E-8</c:v>
                </c:pt>
                <c:pt idx="10501">
                  <c:v>5.0407500000000003E-8</c:v>
                </c:pt>
                <c:pt idx="10502">
                  <c:v>5.0419999999999998E-8</c:v>
                </c:pt>
                <c:pt idx="10503">
                  <c:v>5.0432499999999998E-8</c:v>
                </c:pt>
                <c:pt idx="10504">
                  <c:v>5.0444999999999999E-8</c:v>
                </c:pt>
                <c:pt idx="10505">
                  <c:v>5.04575E-8</c:v>
                </c:pt>
                <c:pt idx="10506">
                  <c:v>5.0470000000000001E-8</c:v>
                </c:pt>
                <c:pt idx="10507">
                  <c:v>5.0482500000000002E-8</c:v>
                </c:pt>
                <c:pt idx="10508">
                  <c:v>5.0495000000000003E-8</c:v>
                </c:pt>
                <c:pt idx="10509">
                  <c:v>5.0507499999999997E-8</c:v>
                </c:pt>
                <c:pt idx="10510">
                  <c:v>5.0519999999999998E-8</c:v>
                </c:pt>
                <c:pt idx="10511">
                  <c:v>5.0532499999999999E-8</c:v>
                </c:pt>
                <c:pt idx="10512">
                  <c:v>5.0545E-8</c:v>
                </c:pt>
                <c:pt idx="10513">
                  <c:v>5.0557500000000001E-8</c:v>
                </c:pt>
                <c:pt idx="10514">
                  <c:v>5.0570000000000002E-8</c:v>
                </c:pt>
                <c:pt idx="10515">
                  <c:v>5.0582500000000003E-8</c:v>
                </c:pt>
                <c:pt idx="10516">
                  <c:v>5.0594999999999997E-8</c:v>
                </c:pt>
                <c:pt idx="10517">
                  <c:v>5.0607499999999998E-8</c:v>
                </c:pt>
                <c:pt idx="10518">
                  <c:v>5.0619999999999999E-8</c:v>
                </c:pt>
                <c:pt idx="10519">
                  <c:v>5.06325E-8</c:v>
                </c:pt>
                <c:pt idx="10520">
                  <c:v>5.0645000000000001E-8</c:v>
                </c:pt>
                <c:pt idx="10521">
                  <c:v>5.0657500000000002E-8</c:v>
                </c:pt>
                <c:pt idx="10522">
                  <c:v>5.0670000000000003E-8</c:v>
                </c:pt>
                <c:pt idx="10523">
                  <c:v>5.0682499999999997E-8</c:v>
                </c:pt>
                <c:pt idx="10524">
                  <c:v>5.0694999999999998E-8</c:v>
                </c:pt>
                <c:pt idx="10525">
                  <c:v>5.0707499999999999E-8</c:v>
                </c:pt>
                <c:pt idx="10526">
                  <c:v>5.072E-8</c:v>
                </c:pt>
                <c:pt idx="10527">
                  <c:v>5.0732500000000001E-8</c:v>
                </c:pt>
                <c:pt idx="10528">
                  <c:v>5.0745000000000002E-8</c:v>
                </c:pt>
                <c:pt idx="10529">
                  <c:v>5.0757500000000003E-8</c:v>
                </c:pt>
                <c:pt idx="10530">
                  <c:v>5.0769999999999997E-8</c:v>
                </c:pt>
                <c:pt idx="10531">
                  <c:v>5.0782499999999998E-8</c:v>
                </c:pt>
                <c:pt idx="10532">
                  <c:v>5.0794999999999999E-8</c:v>
                </c:pt>
                <c:pt idx="10533">
                  <c:v>5.08075E-8</c:v>
                </c:pt>
                <c:pt idx="10534">
                  <c:v>5.0820000000000001E-8</c:v>
                </c:pt>
                <c:pt idx="10535">
                  <c:v>5.0832500000000002E-8</c:v>
                </c:pt>
                <c:pt idx="10536">
                  <c:v>5.0845000000000003E-8</c:v>
                </c:pt>
                <c:pt idx="10537">
                  <c:v>5.0857499999999997E-8</c:v>
                </c:pt>
                <c:pt idx="10538">
                  <c:v>5.0869999999999998E-8</c:v>
                </c:pt>
                <c:pt idx="10539">
                  <c:v>5.0882499999999999E-8</c:v>
                </c:pt>
                <c:pt idx="10540">
                  <c:v>5.0895E-8</c:v>
                </c:pt>
                <c:pt idx="10541">
                  <c:v>5.0907500000000001E-8</c:v>
                </c:pt>
                <c:pt idx="10542">
                  <c:v>5.0920000000000002E-8</c:v>
                </c:pt>
                <c:pt idx="10543">
                  <c:v>5.0932500000000003E-8</c:v>
                </c:pt>
                <c:pt idx="10544">
                  <c:v>5.0944999999999997E-8</c:v>
                </c:pt>
                <c:pt idx="10545">
                  <c:v>5.0957499999999998E-8</c:v>
                </c:pt>
                <c:pt idx="10546">
                  <c:v>5.0969999999999999E-8</c:v>
                </c:pt>
                <c:pt idx="10547">
                  <c:v>5.09825E-8</c:v>
                </c:pt>
                <c:pt idx="10548">
                  <c:v>5.0995000000000001E-8</c:v>
                </c:pt>
                <c:pt idx="10549">
                  <c:v>5.1007500000000002E-8</c:v>
                </c:pt>
                <c:pt idx="10550">
                  <c:v>5.1020000000000003E-8</c:v>
                </c:pt>
                <c:pt idx="10551">
                  <c:v>5.1032499999999997E-8</c:v>
                </c:pt>
                <c:pt idx="10552">
                  <c:v>5.1044999999999998E-8</c:v>
                </c:pt>
                <c:pt idx="10553">
                  <c:v>5.1057499999999999E-8</c:v>
                </c:pt>
                <c:pt idx="10554">
                  <c:v>5.107E-8</c:v>
                </c:pt>
                <c:pt idx="10555">
                  <c:v>5.1082500000000001E-8</c:v>
                </c:pt>
                <c:pt idx="10556">
                  <c:v>5.1095000000000002E-8</c:v>
                </c:pt>
                <c:pt idx="10557">
                  <c:v>5.1107500000000003E-8</c:v>
                </c:pt>
                <c:pt idx="10558">
                  <c:v>5.1119999999999997E-8</c:v>
                </c:pt>
                <c:pt idx="10559">
                  <c:v>5.1132499999999998E-8</c:v>
                </c:pt>
                <c:pt idx="10560">
                  <c:v>5.1144999999999999E-8</c:v>
                </c:pt>
                <c:pt idx="10561">
                  <c:v>5.11575E-8</c:v>
                </c:pt>
                <c:pt idx="10562">
                  <c:v>5.1170000000000001E-8</c:v>
                </c:pt>
                <c:pt idx="10563">
                  <c:v>5.1182500000000002E-8</c:v>
                </c:pt>
                <c:pt idx="10564">
                  <c:v>5.1195000000000003E-8</c:v>
                </c:pt>
                <c:pt idx="10565">
                  <c:v>5.1207499999999997E-8</c:v>
                </c:pt>
                <c:pt idx="10566">
                  <c:v>5.1219999999999998E-8</c:v>
                </c:pt>
                <c:pt idx="10567">
                  <c:v>5.1232499999999999E-8</c:v>
                </c:pt>
                <c:pt idx="10568">
                  <c:v>5.1245E-8</c:v>
                </c:pt>
                <c:pt idx="10569">
                  <c:v>5.1257500000000001E-8</c:v>
                </c:pt>
                <c:pt idx="10570">
                  <c:v>5.1270000000000002E-8</c:v>
                </c:pt>
                <c:pt idx="10571">
                  <c:v>5.1282500000000003E-8</c:v>
                </c:pt>
                <c:pt idx="10572">
                  <c:v>5.1294999999999997E-8</c:v>
                </c:pt>
                <c:pt idx="10573">
                  <c:v>5.1307499999999998E-8</c:v>
                </c:pt>
                <c:pt idx="10574">
                  <c:v>5.1319999999999999E-8</c:v>
                </c:pt>
                <c:pt idx="10575">
                  <c:v>5.13325E-8</c:v>
                </c:pt>
                <c:pt idx="10576">
                  <c:v>5.1345000000000001E-8</c:v>
                </c:pt>
                <c:pt idx="10577">
                  <c:v>5.1357500000000002E-8</c:v>
                </c:pt>
                <c:pt idx="10578">
                  <c:v>5.1370000000000003E-8</c:v>
                </c:pt>
                <c:pt idx="10579">
                  <c:v>5.1382499999999997E-8</c:v>
                </c:pt>
                <c:pt idx="10580">
                  <c:v>5.1394999999999998E-8</c:v>
                </c:pt>
                <c:pt idx="10581">
                  <c:v>5.1407499999999999E-8</c:v>
                </c:pt>
                <c:pt idx="10582">
                  <c:v>5.142E-8</c:v>
                </c:pt>
                <c:pt idx="10583">
                  <c:v>5.1432500000000001E-8</c:v>
                </c:pt>
                <c:pt idx="10584">
                  <c:v>5.1445000000000002E-8</c:v>
                </c:pt>
                <c:pt idx="10585">
                  <c:v>5.1457500000000003E-8</c:v>
                </c:pt>
                <c:pt idx="10586">
                  <c:v>5.1469999999999997E-8</c:v>
                </c:pt>
                <c:pt idx="10587">
                  <c:v>5.1482499999999998E-8</c:v>
                </c:pt>
                <c:pt idx="10588">
                  <c:v>5.1494999999999999E-8</c:v>
                </c:pt>
                <c:pt idx="10589">
                  <c:v>5.15075E-8</c:v>
                </c:pt>
                <c:pt idx="10590">
                  <c:v>5.1520000000000001E-8</c:v>
                </c:pt>
                <c:pt idx="10591">
                  <c:v>5.1532500000000002E-8</c:v>
                </c:pt>
                <c:pt idx="10592">
                  <c:v>5.1545000000000003E-8</c:v>
                </c:pt>
                <c:pt idx="10593">
                  <c:v>5.1557499999999997E-8</c:v>
                </c:pt>
                <c:pt idx="10594">
                  <c:v>5.1569999999999998E-8</c:v>
                </c:pt>
                <c:pt idx="10595">
                  <c:v>5.1582499999999999E-8</c:v>
                </c:pt>
                <c:pt idx="10596">
                  <c:v>5.1595E-8</c:v>
                </c:pt>
                <c:pt idx="10597">
                  <c:v>5.1607500000000001E-8</c:v>
                </c:pt>
                <c:pt idx="10598">
                  <c:v>5.1620000000000002E-8</c:v>
                </c:pt>
                <c:pt idx="10599">
                  <c:v>5.1632500000000003E-8</c:v>
                </c:pt>
                <c:pt idx="10600">
                  <c:v>5.1644999999999997E-8</c:v>
                </c:pt>
                <c:pt idx="10601">
                  <c:v>5.1657499999999998E-8</c:v>
                </c:pt>
                <c:pt idx="10602">
                  <c:v>5.1669999999999999E-8</c:v>
                </c:pt>
                <c:pt idx="10603">
                  <c:v>5.16825E-8</c:v>
                </c:pt>
                <c:pt idx="10604">
                  <c:v>5.1695000000000001E-8</c:v>
                </c:pt>
                <c:pt idx="10605">
                  <c:v>5.1707500000000002E-8</c:v>
                </c:pt>
                <c:pt idx="10606">
                  <c:v>5.1720000000000003E-8</c:v>
                </c:pt>
                <c:pt idx="10607">
                  <c:v>5.1732499999999997E-8</c:v>
                </c:pt>
                <c:pt idx="10608">
                  <c:v>5.1744999999999998E-8</c:v>
                </c:pt>
                <c:pt idx="10609">
                  <c:v>5.1757499999999999E-8</c:v>
                </c:pt>
                <c:pt idx="10610">
                  <c:v>5.177E-8</c:v>
                </c:pt>
                <c:pt idx="10611">
                  <c:v>5.1782500000000001E-8</c:v>
                </c:pt>
                <c:pt idx="10612">
                  <c:v>5.1795000000000002E-8</c:v>
                </c:pt>
                <c:pt idx="10613">
                  <c:v>5.1807500000000003E-8</c:v>
                </c:pt>
                <c:pt idx="10614">
                  <c:v>5.1819999999999997E-8</c:v>
                </c:pt>
                <c:pt idx="10615">
                  <c:v>5.1832499999999998E-8</c:v>
                </c:pt>
                <c:pt idx="10616">
                  <c:v>5.1844999999999999E-8</c:v>
                </c:pt>
                <c:pt idx="10617">
                  <c:v>5.18575E-8</c:v>
                </c:pt>
                <c:pt idx="10618">
                  <c:v>5.1870000000000001E-8</c:v>
                </c:pt>
                <c:pt idx="10619">
                  <c:v>5.1882500000000002E-8</c:v>
                </c:pt>
                <c:pt idx="10620">
                  <c:v>5.1895000000000002E-8</c:v>
                </c:pt>
                <c:pt idx="10621">
                  <c:v>5.1907499999999997E-8</c:v>
                </c:pt>
                <c:pt idx="10622">
                  <c:v>5.1919999999999998E-8</c:v>
                </c:pt>
                <c:pt idx="10623">
                  <c:v>5.1932499999999999E-8</c:v>
                </c:pt>
                <c:pt idx="10624">
                  <c:v>5.1945E-8</c:v>
                </c:pt>
                <c:pt idx="10625">
                  <c:v>5.1957500000000001E-8</c:v>
                </c:pt>
                <c:pt idx="10626">
                  <c:v>5.1970000000000001E-8</c:v>
                </c:pt>
                <c:pt idx="10627">
                  <c:v>5.1982500000000002E-8</c:v>
                </c:pt>
                <c:pt idx="10628">
                  <c:v>5.1994999999999997E-8</c:v>
                </c:pt>
                <c:pt idx="10629">
                  <c:v>5.2007499999999998E-8</c:v>
                </c:pt>
                <c:pt idx="10630">
                  <c:v>5.2019999999999999E-8</c:v>
                </c:pt>
                <c:pt idx="10631">
                  <c:v>5.20325E-8</c:v>
                </c:pt>
                <c:pt idx="10632">
                  <c:v>5.2045E-8</c:v>
                </c:pt>
                <c:pt idx="10633">
                  <c:v>5.2057500000000001E-8</c:v>
                </c:pt>
                <c:pt idx="10634">
                  <c:v>5.2070000000000002E-8</c:v>
                </c:pt>
                <c:pt idx="10635">
                  <c:v>5.2082499999999997E-8</c:v>
                </c:pt>
                <c:pt idx="10636">
                  <c:v>5.2094999999999998E-8</c:v>
                </c:pt>
                <c:pt idx="10637">
                  <c:v>5.2107499999999999E-8</c:v>
                </c:pt>
                <c:pt idx="10638">
                  <c:v>5.212E-8</c:v>
                </c:pt>
                <c:pt idx="10639">
                  <c:v>5.21325E-8</c:v>
                </c:pt>
                <c:pt idx="10640">
                  <c:v>5.2145000000000001E-8</c:v>
                </c:pt>
                <c:pt idx="10641">
                  <c:v>5.2157500000000002E-8</c:v>
                </c:pt>
                <c:pt idx="10642">
                  <c:v>5.2170000000000003E-8</c:v>
                </c:pt>
                <c:pt idx="10643">
                  <c:v>5.2182499999999998E-8</c:v>
                </c:pt>
                <c:pt idx="10644">
                  <c:v>5.2194999999999999E-8</c:v>
                </c:pt>
                <c:pt idx="10645">
                  <c:v>5.2207499999999999E-8</c:v>
                </c:pt>
                <c:pt idx="10646">
                  <c:v>5.222E-8</c:v>
                </c:pt>
                <c:pt idx="10647">
                  <c:v>5.2232500000000001E-8</c:v>
                </c:pt>
                <c:pt idx="10648">
                  <c:v>5.2245000000000002E-8</c:v>
                </c:pt>
                <c:pt idx="10649">
                  <c:v>5.2257500000000003E-8</c:v>
                </c:pt>
                <c:pt idx="10650">
                  <c:v>5.2269999999999998E-8</c:v>
                </c:pt>
                <c:pt idx="10651">
                  <c:v>5.2282499999999998E-8</c:v>
                </c:pt>
                <c:pt idx="10652">
                  <c:v>5.2294999999999999E-8</c:v>
                </c:pt>
                <c:pt idx="10653">
                  <c:v>5.23075E-8</c:v>
                </c:pt>
                <c:pt idx="10654">
                  <c:v>5.2320000000000001E-8</c:v>
                </c:pt>
                <c:pt idx="10655">
                  <c:v>5.2332500000000002E-8</c:v>
                </c:pt>
                <c:pt idx="10656">
                  <c:v>5.2345000000000003E-8</c:v>
                </c:pt>
                <c:pt idx="10657">
                  <c:v>5.2357499999999998E-8</c:v>
                </c:pt>
                <c:pt idx="10658">
                  <c:v>5.2369999999999998E-8</c:v>
                </c:pt>
                <c:pt idx="10659">
                  <c:v>5.2382499999999999E-8</c:v>
                </c:pt>
                <c:pt idx="10660">
                  <c:v>5.2395E-8</c:v>
                </c:pt>
                <c:pt idx="10661">
                  <c:v>5.2407500000000001E-8</c:v>
                </c:pt>
                <c:pt idx="10662">
                  <c:v>5.2420000000000002E-8</c:v>
                </c:pt>
                <c:pt idx="10663">
                  <c:v>5.2432500000000003E-8</c:v>
                </c:pt>
                <c:pt idx="10664">
                  <c:v>5.2444999999999997E-8</c:v>
                </c:pt>
                <c:pt idx="10665">
                  <c:v>5.2457499999999998E-8</c:v>
                </c:pt>
                <c:pt idx="10666">
                  <c:v>5.2469999999999999E-8</c:v>
                </c:pt>
                <c:pt idx="10667">
                  <c:v>5.24825E-8</c:v>
                </c:pt>
                <c:pt idx="10668">
                  <c:v>5.2495000000000001E-8</c:v>
                </c:pt>
                <c:pt idx="10669">
                  <c:v>5.2507500000000002E-8</c:v>
                </c:pt>
                <c:pt idx="10670">
                  <c:v>5.2520000000000003E-8</c:v>
                </c:pt>
                <c:pt idx="10671">
                  <c:v>5.2532499999999997E-8</c:v>
                </c:pt>
                <c:pt idx="10672">
                  <c:v>5.2544999999999998E-8</c:v>
                </c:pt>
                <c:pt idx="10673">
                  <c:v>5.2557499999999999E-8</c:v>
                </c:pt>
                <c:pt idx="10674">
                  <c:v>5.257E-8</c:v>
                </c:pt>
                <c:pt idx="10675">
                  <c:v>5.2582500000000001E-8</c:v>
                </c:pt>
                <c:pt idx="10676">
                  <c:v>5.2595000000000002E-8</c:v>
                </c:pt>
                <c:pt idx="10677">
                  <c:v>5.2607500000000003E-8</c:v>
                </c:pt>
                <c:pt idx="10678">
                  <c:v>5.2619999999999997E-8</c:v>
                </c:pt>
                <c:pt idx="10679">
                  <c:v>5.2632499999999998E-8</c:v>
                </c:pt>
                <c:pt idx="10680">
                  <c:v>5.2644999999999999E-8</c:v>
                </c:pt>
                <c:pt idx="10681">
                  <c:v>5.26575E-8</c:v>
                </c:pt>
                <c:pt idx="10682">
                  <c:v>5.2670000000000001E-8</c:v>
                </c:pt>
                <c:pt idx="10683">
                  <c:v>5.2682500000000002E-8</c:v>
                </c:pt>
                <c:pt idx="10684">
                  <c:v>5.2695000000000003E-8</c:v>
                </c:pt>
                <c:pt idx="10685">
                  <c:v>5.2707499999999997E-8</c:v>
                </c:pt>
                <c:pt idx="10686">
                  <c:v>5.2719999999999998E-8</c:v>
                </c:pt>
                <c:pt idx="10687">
                  <c:v>5.2732499999999999E-8</c:v>
                </c:pt>
                <c:pt idx="10688">
                  <c:v>5.2745E-8</c:v>
                </c:pt>
                <c:pt idx="10689">
                  <c:v>5.2757500000000001E-8</c:v>
                </c:pt>
                <c:pt idx="10690">
                  <c:v>5.2770000000000002E-8</c:v>
                </c:pt>
                <c:pt idx="10691">
                  <c:v>5.2782500000000003E-8</c:v>
                </c:pt>
                <c:pt idx="10692">
                  <c:v>5.2794999999999997E-8</c:v>
                </c:pt>
                <c:pt idx="10693">
                  <c:v>5.2807499999999998E-8</c:v>
                </c:pt>
                <c:pt idx="10694">
                  <c:v>5.2819999999999999E-8</c:v>
                </c:pt>
                <c:pt idx="10695">
                  <c:v>5.28325E-8</c:v>
                </c:pt>
                <c:pt idx="10696">
                  <c:v>5.2845000000000001E-8</c:v>
                </c:pt>
                <c:pt idx="10697">
                  <c:v>5.2857500000000002E-8</c:v>
                </c:pt>
                <c:pt idx="10698">
                  <c:v>5.2870000000000003E-8</c:v>
                </c:pt>
                <c:pt idx="10699">
                  <c:v>5.2882499999999997E-8</c:v>
                </c:pt>
                <c:pt idx="10700">
                  <c:v>5.2894999999999998E-8</c:v>
                </c:pt>
                <c:pt idx="10701">
                  <c:v>5.2907499999999999E-8</c:v>
                </c:pt>
                <c:pt idx="10702">
                  <c:v>5.292E-8</c:v>
                </c:pt>
                <c:pt idx="10703">
                  <c:v>5.2932500000000001E-8</c:v>
                </c:pt>
                <c:pt idx="10704">
                  <c:v>5.2945000000000002E-8</c:v>
                </c:pt>
                <c:pt idx="10705">
                  <c:v>5.2957500000000003E-8</c:v>
                </c:pt>
                <c:pt idx="10706">
                  <c:v>5.2969999999999997E-8</c:v>
                </c:pt>
                <c:pt idx="10707">
                  <c:v>5.2982499999999998E-8</c:v>
                </c:pt>
                <c:pt idx="10708">
                  <c:v>5.2994999999999999E-8</c:v>
                </c:pt>
                <c:pt idx="10709">
                  <c:v>5.30075E-8</c:v>
                </c:pt>
                <c:pt idx="10710">
                  <c:v>5.3020000000000001E-8</c:v>
                </c:pt>
                <c:pt idx="10711">
                  <c:v>5.3032500000000002E-8</c:v>
                </c:pt>
                <c:pt idx="10712">
                  <c:v>5.3045000000000003E-8</c:v>
                </c:pt>
                <c:pt idx="10713">
                  <c:v>5.3057499999999997E-8</c:v>
                </c:pt>
                <c:pt idx="10714">
                  <c:v>5.3069999999999998E-8</c:v>
                </c:pt>
                <c:pt idx="10715">
                  <c:v>5.3082499999999999E-8</c:v>
                </c:pt>
                <c:pt idx="10716">
                  <c:v>5.3095E-8</c:v>
                </c:pt>
                <c:pt idx="10717">
                  <c:v>5.3107500000000001E-8</c:v>
                </c:pt>
                <c:pt idx="10718">
                  <c:v>5.3120000000000002E-8</c:v>
                </c:pt>
                <c:pt idx="10719">
                  <c:v>5.3132500000000003E-8</c:v>
                </c:pt>
                <c:pt idx="10720">
                  <c:v>5.3144999999999997E-8</c:v>
                </c:pt>
                <c:pt idx="10721">
                  <c:v>5.3157499999999998E-8</c:v>
                </c:pt>
                <c:pt idx="10722">
                  <c:v>5.3169999999999999E-8</c:v>
                </c:pt>
                <c:pt idx="10723">
                  <c:v>5.31825E-8</c:v>
                </c:pt>
                <c:pt idx="10724">
                  <c:v>5.3195000000000001E-8</c:v>
                </c:pt>
                <c:pt idx="10725">
                  <c:v>5.3207500000000002E-8</c:v>
                </c:pt>
                <c:pt idx="10726">
                  <c:v>5.3220000000000003E-8</c:v>
                </c:pt>
                <c:pt idx="10727">
                  <c:v>5.3232499999999997E-8</c:v>
                </c:pt>
                <c:pt idx="10728">
                  <c:v>5.3244999999999998E-8</c:v>
                </c:pt>
                <c:pt idx="10729">
                  <c:v>5.3257499999999999E-8</c:v>
                </c:pt>
                <c:pt idx="10730">
                  <c:v>5.327E-8</c:v>
                </c:pt>
                <c:pt idx="10731">
                  <c:v>5.3282500000000001E-8</c:v>
                </c:pt>
                <c:pt idx="10732">
                  <c:v>5.3295000000000002E-8</c:v>
                </c:pt>
                <c:pt idx="10733">
                  <c:v>5.3307500000000003E-8</c:v>
                </c:pt>
                <c:pt idx="10734">
                  <c:v>5.3319999999999997E-8</c:v>
                </c:pt>
                <c:pt idx="10735">
                  <c:v>5.3332499999999998E-8</c:v>
                </c:pt>
                <c:pt idx="10736">
                  <c:v>5.3344999999999999E-8</c:v>
                </c:pt>
                <c:pt idx="10737">
                  <c:v>5.33575E-8</c:v>
                </c:pt>
                <c:pt idx="10738">
                  <c:v>5.3370000000000001E-8</c:v>
                </c:pt>
                <c:pt idx="10739">
                  <c:v>5.3382500000000002E-8</c:v>
                </c:pt>
                <c:pt idx="10740">
                  <c:v>5.3395000000000003E-8</c:v>
                </c:pt>
                <c:pt idx="10741">
                  <c:v>5.3407499999999997E-8</c:v>
                </c:pt>
                <c:pt idx="10742">
                  <c:v>5.3419999999999998E-8</c:v>
                </c:pt>
                <c:pt idx="10743">
                  <c:v>5.3432499999999999E-8</c:v>
                </c:pt>
                <c:pt idx="10744">
                  <c:v>5.3445E-8</c:v>
                </c:pt>
                <c:pt idx="10745">
                  <c:v>5.3457500000000001E-8</c:v>
                </c:pt>
                <c:pt idx="10746">
                  <c:v>5.3470000000000002E-8</c:v>
                </c:pt>
                <c:pt idx="10747">
                  <c:v>5.3482500000000003E-8</c:v>
                </c:pt>
                <c:pt idx="10748">
                  <c:v>5.3494999999999997E-8</c:v>
                </c:pt>
                <c:pt idx="10749">
                  <c:v>5.3507499999999998E-8</c:v>
                </c:pt>
                <c:pt idx="10750">
                  <c:v>5.3519999999999999E-8</c:v>
                </c:pt>
                <c:pt idx="10751">
                  <c:v>5.35325E-8</c:v>
                </c:pt>
                <c:pt idx="10752">
                  <c:v>5.3545000000000001E-8</c:v>
                </c:pt>
                <c:pt idx="10753">
                  <c:v>5.3557500000000002E-8</c:v>
                </c:pt>
                <c:pt idx="10754">
                  <c:v>5.3570000000000003E-8</c:v>
                </c:pt>
                <c:pt idx="10755">
                  <c:v>5.3582499999999997E-8</c:v>
                </c:pt>
                <c:pt idx="10756">
                  <c:v>5.3594999999999998E-8</c:v>
                </c:pt>
                <c:pt idx="10757">
                  <c:v>5.3607499999999999E-8</c:v>
                </c:pt>
                <c:pt idx="10758">
                  <c:v>5.362E-8</c:v>
                </c:pt>
                <c:pt idx="10759">
                  <c:v>5.3632500000000001E-8</c:v>
                </c:pt>
                <c:pt idx="10760">
                  <c:v>5.3645000000000002E-8</c:v>
                </c:pt>
                <c:pt idx="10761">
                  <c:v>5.3657500000000003E-8</c:v>
                </c:pt>
                <c:pt idx="10762">
                  <c:v>5.3669999999999997E-8</c:v>
                </c:pt>
                <c:pt idx="10763">
                  <c:v>5.3682499999999998E-8</c:v>
                </c:pt>
                <c:pt idx="10764">
                  <c:v>5.3694999999999999E-8</c:v>
                </c:pt>
                <c:pt idx="10765">
                  <c:v>5.37075E-8</c:v>
                </c:pt>
                <c:pt idx="10766">
                  <c:v>5.3720000000000001E-8</c:v>
                </c:pt>
                <c:pt idx="10767">
                  <c:v>5.3732500000000002E-8</c:v>
                </c:pt>
                <c:pt idx="10768">
                  <c:v>5.3745000000000002E-8</c:v>
                </c:pt>
                <c:pt idx="10769">
                  <c:v>5.3757499999999997E-8</c:v>
                </c:pt>
                <c:pt idx="10770">
                  <c:v>5.3769999999999998E-8</c:v>
                </c:pt>
                <c:pt idx="10771">
                  <c:v>5.3782499999999999E-8</c:v>
                </c:pt>
                <c:pt idx="10772">
                  <c:v>5.3795E-8</c:v>
                </c:pt>
                <c:pt idx="10773">
                  <c:v>5.3807500000000001E-8</c:v>
                </c:pt>
                <c:pt idx="10774">
                  <c:v>5.3820000000000002E-8</c:v>
                </c:pt>
                <c:pt idx="10775">
                  <c:v>5.3832500000000002E-8</c:v>
                </c:pt>
                <c:pt idx="10776">
                  <c:v>5.3844999999999997E-8</c:v>
                </c:pt>
                <c:pt idx="10777">
                  <c:v>5.3857499999999998E-8</c:v>
                </c:pt>
                <c:pt idx="10778">
                  <c:v>5.3869999999999999E-8</c:v>
                </c:pt>
                <c:pt idx="10779">
                  <c:v>5.38825E-8</c:v>
                </c:pt>
                <c:pt idx="10780">
                  <c:v>5.3895000000000001E-8</c:v>
                </c:pt>
                <c:pt idx="10781">
                  <c:v>5.3907500000000001E-8</c:v>
                </c:pt>
                <c:pt idx="10782">
                  <c:v>5.3920000000000002E-8</c:v>
                </c:pt>
                <c:pt idx="10783">
                  <c:v>5.3932499999999997E-8</c:v>
                </c:pt>
                <c:pt idx="10784">
                  <c:v>5.3944999999999998E-8</c:v>
                </c:pt>
                <c:pt idx="10785">
                  <c:v>5.3957499999999999E-8</c:v>
                </c:pt>
                <c:pt idx="10786">
                  <c:v>5.397E-8</c:v>
                </c:pt>
                <c:pt idx="10787">
                  <c:v>5.39825E-8</c:v>
                </c:pt>
                <c:pt idx="10788">
                  <c:v>5.3995000000000001E-8</c:v>
                </c:pt>
                <c:pt idx="10789">
                  <c:v>5.4007500000000002E-8</c:v>
                </c:pt>
                <c:pt idx="10790">
                  <c:v>5.4020000000000003E-8</c:v>
                </c:pt>
                <c:pt idx="10791">
                  <c:v>5.4032499999999998E-8</c:v>
                </c:pt>
                <c:pt idx="10792">
                  <c:v>5.4044999999999999E-8</c:v>
                </c:pt>
                <c:pt idx="10793">
                  <c:v>5.4057499999999999E-8</c:v>
                </c:pt>
                <c:pt idx="10794">
                  <c:v>5.407E-8</c:v>
                </c:pt>
                <c:pt idx="10795">
                  <c:v>5.4082500000000001E-8</c:v>
                </c:pt>
                <c:pt idx="10796">
                  <c:v>5.4095000000000002E-8</c:v>
                </c:pt>
                <c:pt idx="10797">
                  <c:v>5.4107500000000003E-8</c:v>
                </c:pt>
                <c:pt idx="10798">
                  <c:v>5.4119999999999998E-8</c:v>
                </c:pt>
                <c:pt idx="10799">
                  <c:v>5.4132499999999999E-8</c:v>
                </c:pt>
                <c:pt idx="10800">
                  <c:v>5.4144999999999999E-8</c:v>
                </c:pt>
                <c:pt idx="10801">
                  <c:v>5.41575E-8</c:v>
                </c:pt>
                <c:pt idx="10802">
                  <c:v>5.4170000000000001E-8</c:v>
                </c:pt>
                <c:pt idx="10803">
                  <c:v>5.4182500000000002E-8</c:v>
                </c:pt>
                <c:pt idx="10804">
                  <c:v>5.4195000000000003E-8</c:v>
                </c:pt>
                <c:pt idx="10805">
                  <c:v>5.4207499999999998E-8</c:v>
                </c:pt>
                <c:pt idx="10806">
                  <c:v>5.4219999999999998E-8</c:v>
                </c:pt>
                <c:pt idx="10807">
                  <c:v>5.4232499999999999E-8</c:v>
                </c:pt>
                <c:pt idx="10808">
                  <c:v>5.4245E-8</c:v>
                </c:pt>
                <c:pt idx="10809">
                  <c:v>5.4257500000000001E-8</c:v>
                </c:pt>
                <c:pt idx="10810">
                  <c:v>5.4270000000000002E-8</c:v>
                </c:pt>
                <c:pt idx="10811">
                  <c:v>5.4282500000000003E-8</c:v>
                </c:pt>
                <c:pt idx="10812">
                  <c:v>5.4294999999999997E-8</c:v>
                </c:pt>
                <c:pt idx="10813">
                  <c:v>5.4307499999999998E-8</c:v>
                </c:pt>
                <c:pt idx="10814">
                  <c:v>5.4319999999999999E-8</c:v>
                </c:pt>
                <c:pt idx="10815">
                  <c:v>5.43325E-8</c:v>
                </c:pt>
                <c:pt idx="10816">
                  <c:v>5.4345000000000001E-8</c:v>
                </c:pt>
                <c:pt idx="10817">
                  <c:v>5.4357500000000002E-8</c:v>
                </c:pt>
                <c:pt idx="10818">
                  <c:v>5.4370000000000003E-8</c:v>
                </c:pt>
                <c:pt idx="10819">
                  <c:v>5.4382499999999997E-8</c:v>
                </c:pt>
                <c:pt idx="10820">
                  <c:v>5.4394999999999998E-8</c:v>
                </c:pt>
                <c:pt idx="10821">
                  <c:v>5.4407499999999999E-8</c:v>
                </c:pt>
                <c:pt idx="10822">
                  <c:v>5.442E-8</c:v>
                </c:pt>
                <c:pt idx="10823">
                  <c:v>5.4432500000000001E-8</c:v>
                </c:pt>
                <c:pt idx="10824">
                  <c:v>5.4445000000000002E-8</c:v>
                </c:pt>
                <c:pt idx="10825">
                  <c:v>5.4457500000000003E-8</c:v>
                </c:pt>
                <c:pt idx="10826">
                  <c:v>5.4469999999999997E-8</c:v>
                </c:pt>
                <c:pt idx="10827">
                  <c:v>5.4482499999999998E-8</c:v>
                </c:pt>
                <c:pt idx="10828">
                  <c:v>5.4494999999999999E-8</c:v>
                </c:pt>
                <c:pt idx="10829">
                  <c:v>5.45075E-8</c:v>
                </c:pt>
                <c:pt idx="10830">
                  <c:v>5.4520000000000001E-8</c:v>
                </c:pt>
                <c:pt idx="10831">
                  <c:v>5.4532500000000002E-8</c:v>
                </c:pt>
                <c:pt idx="10832">
                  <c:v>5.4545000000000003E-8</c:v>
                </c:pt>
                <c:pt idx="10833">
                  <c:v>5.4557499999999997E-8</c:v>
                </c:pt>
                <c:pt idx="10834">
                  <c:v>5.4569999999999998E-8</c:v>
                </c:pt>
                <c:pt idx="10835">
                  <c:v>5.4582499999999999E-8</c:v>
                </c:pt>
                <c:pt idx="10836">
                  <c:v>5.4595E-8</c:v>
                </c:pt>
                <c:pt idx="10837">
                  <c:v>5.4607500000000001E-8</c:v>
                </c:pt>
                <c:pt idx="10838">
                  <c:v>5.4620000000000002E-8</c:v>
                </c:pt>
                <c:pt idx="10839">
                  <c:v>5.4632500000000003E-8</c:v>
                </c:pt>
                <c:pt idx="10840">
                  <c:v>5.4644999999999997E-8</c:v>
                </c:pt>
                <c:pt idx="10841">
                  <c:v>5.4657499999999998E-8</c:v>
                </c:pt>
                <c:pt idx="10842">
                  <c:v>5.4669999999999999E-8</c:v>
                </c:pt>
                <c:pt idx="10843">
                  <c:v>5.46825E-8</c:v>
                </c:pt>
                <c:pt idx="10844">
                  <c:v>5.4695000000000001E-8</c:v>
                </c:pt>
                <c:pt idx="10845">
                  <c:v>5.4707500000000002E-8</c:v>
                </c:pt>
                <c:pt idx="10846">
                  <c:v>5.4720000000000003E-8</c:v>
                </c:pt>
                <c:pt idx="10847">
                  <c:v>5.4732499999999997E-8</c:v>
                </c:pt>
                <c:pt idx="10848">
                  <c:v>5.4744999999999998E-8</c:v>
                </c:pt>
                <c:pt idx="10849">
                  <c:v>5.4757499999999999E-8</c:v>
                </c:pt>
                <c:pt idx="10850">
                  <c:v>5.477E-8</c:v>
                </c:pt>
                <c:pt idx="10851">
                  <c:v>5.4782500000000001E-8</c:v>
                </c:pt>
                <c:pt idx="10852">
                  <c:v>5.4795000000000002E-8</c:v>
                </c:pt>
                <c:pt idx="10853">
                  <c:v>5.4807500000000003E-8</c:v>
                </c:pt>
                <c:pt idx="10854">
                  <c:v>5.4819999999999997E-8</c:v>
                </c:pt>
                <c:pt idx="10855">
                  <c:v>5.4832499999999998E-8</c:v>
                </c:pt>
                <c:pt idx="10856">
                  <c:v>5.4844999999999999E-8</c:v>
                </c:pt>
                <c:pt idx="10857">
                  <c:v>5.48575E-8</c:v>
                </c:pt>
                <c:pt idx="10858">
                  <c:v>5.4870000000000001E-8</c:v>
                </c:pt>
                <c:pt idx="10859">
                  <c:v>5.4882500000000002E-8</c:v>
                </c:pt>
                <c:pt idx="10860">
                  <c:v>5.4895000000000003E-8</c:v>
                </c:pt>
                <c:pt idx="10861">
                  <c:v>5.4907499999999997E-8</c:v>
                </c:pt>
                <c:pt idx="10862">
                  <c:v>5.4919999999999998E-8</c:v>
                </c:pt>
                <c:pt idx="10863">
                  <c:v>5.4932499999999999E-8</c:v>
                </c:pt>
                <c:pt idx="10864">
                  <c:v>5.4945E-8</c:v>
                </c:pt>
                <c:pt idx="10865">
                  <c:v>5.4957500000000001E-8</c:v>
                </c:pt>
                <c:pt idx="10866">
                  <c:v>5.4970000000000002E-8</c:v>
                </c:pt>
                <c:pt idx="10867">
                  <c:v>5.4982500000000003E-8</c:v>
                </c:pt>
                <c:pt idx="10868">
                  <c:v>5.4994999999999997E-8</c:v>
                </c:pt>
                <c:pt idx="10869">
                  <c:v>5.5007499999999998E-8</c:v>
                </c:pt>
                <c:pt idx="10870">
                  <c:v>5.5019999999999999E-8</c:v>
                </c:pt>
                <c:pt idx="10871">
                  <c:v>5.50325E-8</c:v>
                </c:pt>
                <c:pt idx="10872">
                  <c:v>5.5045000000000001E-8</c:v>
                </c:pt>
                <c:pt idx="10873">
                  <c:v>5.5057500000000002E-8</c:v>
                </c:pt>
                <c:pt idx="10874">
                  <c:v>5.5070000000000003E-8</c:v>
                </c:pt>
                <c:pt idx="10875">
                  <c:v>5.5082499999999997E-8</c:v>
                </c:pt>
                <c:pt idx="10876">
                  <c:v>5.5094999999999998E-8</c:v>
                </c:pt>
                <c:pt idx="10877">
                  <c:v>5.5107499999999999E-8</c:v>
                </c:pt>
                <c:pt idx="10878">
                  <c:v>5.512E-8</c:v>
                </c:pt>
                <c:pt idx="10879">
                  <c:v>5.5132500000000001E-8</c:v>
                </c:pt>
                <c:pt idx="10880">
                  <c:v>5.5145000000000002E-8</c:v>
                </c:pt>
                <c:pt idx="10881">
                  <c:v>5.5157500000000003E-8</c:v>
                </c:pt>
                <c:pt idx="10882">
                  <c:v>5.5169999999999997E-8</c:v>
                </c:pt>
                <c:pt idx="10883">
                  <c:v>5.5182499999999998E-8</c:v>
                </c:pt>
                <c:pt idx="10884">
                  <c:v>5.5194999999999999E-8</c:v>
                </c:pt>
                <c:pt idx="10885">
                  <c:v>5.52075E-8</c:v>
                </c:pt>
                <c:pt idx="10886">
                  <c:v>5.5220000000000001E-8</c:v>
                </c:pt>
                <c:pt idx="10887">
                  <c:v>5.5232500000000002E-8</c:v>
                </c:pt>
                <c:pt idx="10888">
                  <c:v>5.5245000000000003E-8</c:v>
                </c:pt>
                <c:pt idx="10889">
                  <c:v>5.5257499999999997E-8</c:v>
                </c:pt>
                <c:pt idx="10890">
                  <c:v>5.5269999999999998E-8</c:v>
                </c:pt>
                <c:pt idx="10891">
                  <c:v>5.5282499999999999E-8</c:v>
                </c:pt>
                <c:pt idx="10892">
                  <c:v>5.5295E-8</c:v>
                </c:pt>
                <c:pt idx="10893">
                  <c:v>5.5307500000000001E-8</c:v>
                </c:pt>
                <c:pt idx="10894">
                  <c:v>5.5320000000000002E-8</c:v>
                </c:pt>
                <c:pt idx="10895">
                  <c:v>5.5332500000000003E-8</c:v>
                </c:pt>
                <c:pt idx="10896">
                  <c:v>5.5344999999999997E-8</c:v>
                </c:pt>
                <c:pt idx="10897">
                  <c:v>5.5357499999999998E-8</c:v>
                </c:pt>
                <c:pt idx="10898">
                  <c:v>5.5369999999999999E-8</c:v>
                </c:pt>
                <c:pt idx="10899">
                  <c:v>5.53825E-8</c:v>
                </c:pt>
                <c:pt idx="10900">
                  <c:v>5.5395000000000001E-8</c:v>
                </c:pt>
                <c:pt idx="10901">
                  <c:v>5.5407500000000002E-8</c:v>
                </c:pt>
                <c:pt idx="10902">
                  <c:v>5.5420000000000003E-8</c:v>
                </c:pt>
                <c:pt idx="10903">
                  <c:v>5.5432499999999997E-8</c:v>
                </c:pt>
                <c:pt idx="10904">
                  <c:v>5.5444999999999998E-8</c:v>
                </c:pt>
                <c:pt idx="10905">
                  <c:v>5.5457499999999999E-8</c:v>
                </c:pt>
                <c:pt idx="10906">
                  <c:v>5.547E-8</c:v>
                </c:pt>
                <c:pt idx="10907">
                  <c:v>5.5482500000000001E-8</c:v>
                </c:pt>
                <c:pt idx="10908">
                  <c:v>5.5495000000000002E-8</c:v>
                </c:pt>
                <c:pt idx="10909">
                  <c:v>5.5507500000000003E-8</c:v>
                </c:pt>
                <c:pt idx="10910">
                  <c:v>5.5519999999999997E-8</c:v>
                </c:pt>
                <c:pt idx="10911">
                  <c:v>5.5532499999999998E-8</c:v>
                </c:pt>
                <c:pt idx="10912">
                  <c:v>5.5544999999999999E-8</c:v>
                </c:pt>
                <c:pt idx="10913">
                  <c:v>5.55575E-8</c:v>
                </c:pt>
                <c:pt idx="10914">
                  <c:v>5.5570000000000001E-8</c:v>
                </c:pt>
                <c:pt idx="10915">
                  <c:v>5.5582500000000002E-8</c:v>
                </c:pt>
                <c:pt idx="10916">
                  <c:v>5.5595000000000003E-8</c:v>
                </c:pt>
                <c:pt idx="10917">
                  <c:v>5.5607499999999997E-8</c:v>
                </c:pt>
                <c:pt idx="10918">
                  <c:v>5.5619999999999998E-8</c:v>
                </c:pt>
                <c:pt idx="10919">
                  <c:v>5.5632499999999999E-8</c:v>
                </c:pt>
                <c:pt idx="10920">
                  <c:v>5.5645E-8</c:v>
                </c:pt>
                <c:pt idx="10921">
                  <c:v>5.5657500000000001E-8</c:v>
                </c:pt>
                <c:pt idx="10922">
                  <c:v>5.5670000000000002E-8</c:v>
                </c:pt>
                <c:pt idx="10923">
                  <c:v>5.5682500000000002E-8</c:v>
                </c:pt>
                <c:pt idx="10924">
                  <c:v>5.5694999999999997E-8</c:v>
                </c:pt>
                <c:pt idx="10925">
                  <c:v>5.5707499999999998E-8</c:v>
                </c:pt>
                <c:pt idx="10926">
                  <c:v>5.5719999999999999E-8</c:v>
                </c:pt>
                <c:pt idx="10927">
                  <c:v>5.57325E-8</c:v>
                </c:pt>
                <c:pt idx="10928">
                  <c:v>5.5745000000000001E-8</c:v>
                </c:pt>
                <c:pt idx="10929">
                  <c:v>5.5757500000000001E-8</c:v>
                </c:pt>
                <c:pt idx="10930">
                  <c:v>5.5770000000000002E-8</c:v>
                </c:pt>
                <c:pt idx="10931">
                  <c:v>5.5782499999999997E-8</c:v>
                </c:pt>
                <c:pt idx="10932">
                  <c:v>5.5794999999999998E-8</c:v>
                </c:pt>
                <c:pt idx="10933">
                  <c:v>5.5807499999999999E-8</c:v>
                </c:pt>
                <c:pt idx="10934">
                  <c:v>5.582E-8</c:v>
                </c:pt>
                <c:pt idx="10935">
                  <c:v>5.58325E-8</c:v>
                </c:pt>
                <c:pt idx="10936">
                  <c:v>5.5845000000000001E-8</c:v>
                </c:pt>
                <c:pt idx="10937">
                  <c:v>5.5857500000000002E-8</c:v>
                </c:pt>
                <c:pt idx="10938">
                  <c:v>5.5869999999999997E-8</c:v>
                </c:pt>
                <c:pt idx="10939">
                  <c:v>5.5882499999999998E-8</c:v>
                </c:pt>
                <c:pt idx="10940">
                  <c:v>5.5894999999999999E-8</c:v>
                </c:pt>
                <c:pt idx="10941">
                  <c:v>5.59075E-8</c:v>
                </c:pt>
                <c:pt idx="10942">
                  <c:v>5.592E-8</c:v>
                </c:pt>
                <c:pt idx="10943">
                  <c:v>5.5932500000000001E-8</c:v>
                </c:pt>
                <c:pt idx="10944">
                  <c:v>5.5945000000000002E-8</c:v>
                </c:pt>
                <c:pt idx="10945">
                  <c:v>5.5957500000000003E-8</c:v>
                </c:pt>
                <c:pt idx="10946">
                  <c:v>5.5969999999999998E-8</c:v>
                </c:pt>
                <c:pt idx="10947">
                  <c:v>5.5982499999999999E-8</c:v>
                </c:pt>
                <c:pt idx="10948">
                  <c:v>5.5994999999999999E-8</c:v>
                </c:pt>
                <c:pt idx="10949">
                  <c:v>5.60075E-8</c:v>
                </c:pt>
                <c:pt idx="10950">
                  <c:v>5.6020000000000001E-8</c:v>
                </c:pt>
                <c:pt idx="10951">
                  <c:v>5.6032500000000002E-8</c:v>
                </c:pt>
                <c:pt idx="10952">
                  <c:v>5.6045000000000003E-8</c:v>
                </c:pt>
                <c:pt idx="10953">
                  <c:v>5.6057499999999998E-8</c:v>
                </c:pt>
                <c:pt idx="10954">
                  <c:v>5.6069999999999998E-8</c:v>
                </c:pt>
                <c:pt idx="10955">
                  <c:v>5.6082499999999999E-8</c:v>
                </c:pt>
                <c:pt idx="10956">
                  <c:v>5.6095E-8</c:v>
                </c:pt>
                <c:pt idx="10957">
                  <c:v>5.6107500000000001E-8</c:v>
                </c:pt>
                <c:pt idx="10958">
                  <c:v>5.6120000000000002E-8</c:v>
                </c:pt>
                <c:pt idx="10959">
                  <c:v>5.6132500000000003E-8</c:v>
                </c:pt>
                <c:pt idx="10960">
                  <c:v>5.6144999999999998E-8</c:v>
                </c:pt>
                <c:pt idx="10961">
                  <c:v>5.6157499999999998E-8</c:v>
                </c:pt>
                <c:pt idx="10962">
                  <c:v>5.6169999999999999E-8</c:v>
                </c:pt>
                <c:pt idx="10963">
                  <c:v>5.61825E-8</c:v>
                </c:pt>
                <c:pt idx="10964">
                  <c:v>5.6195000000000001E-8</c:v>
                </c:pt>
                <c:pt idx="10965">
                  <c:v>5.6207500000000002E-8</c:v>
                </c:pt>
                <c:pt idx="10966">
                  <c:v>5.6220000000000003E-8</c:v>
                </c:pt>
                <c:pt idx="10967">
                  <c:v>5.6232499999999997E-8</c:v>
                </c:pt>
                <c:pt idx="10968">
                  <c:v>5.6244999999999998E-8</c:v>
                </c:pt>
                <c:pt idx="10969">
                  <c:v>5.6257499999999999E-8</c:v>
                </c:pt>
                <c:pt idx="10970">
                  <c:v>5.627E-8</c:v>
                </c:pt>
                <c:pt idx="10971">
                  <c:v>5.6282500000000001E-8</c:v>
                </c:pt>
                <c:pt idx="10972">
                  <c:v>5.6295000000000002E-8</c:v>
                </c:pt>
                <c:pt idx="10973">
                  <c:v>5.6307500000000003E-8</c:v>
                </c:pt>
                <c:pt idx="10974">
                  <c:v>5.6319999999999997E-8</c:v>
                </c:pt>
                <c:pt idx="10975">
                  <c:v>5.6332499999999998E-8</c:v>
                </c:pt>
                <c:pt idx="10976">
                  <c:v>5.6344999999999999E-8</c:v>
                </c:pt>
                <c:pt idx="10977">
                  <c:v>5.63575E-8</c:v>
                </c:pt>
                <c:pt idx="10978">
                  <c:v>5.6370000000000001E-8</c:v>
                </c:pt>
                <c:pt idx="10979">
                  <c:v>5.6382500000000002E-8</c:v>
                </c:pt>
                <c:pt idx="10980">
                  <c:v>5.6395000000000003E-8</c:v>
                </c:pt>
                <c:pt idx="10981">
                  <c:v>5.6407499999999997E-8</c:v>
                </c:pt>
                <c:pt idx="10982">
                  <c:v>5.6419999999999998E-8</c:v>
                </c:pt>
                <c:pt idx="10983">
                  <c:v>5.6432499999999999E-8</c:v>
                </c:pt>
                <c:pt idx="10984">
                  <c:v>5.6445E-8</c:v>
                </c:pt>
                <c:pt idx="10985">
                  <c:v>5.6457500000000001E-8</c:v>
                </c:pt>
                <c:pt idx="10986">
                  <c:v>5.6470000000000002E-8</c:v>
                </c:pt>
                <c:pt idx="10987">
                  <c:v>5.6482500000000003E-8</c:v>
                </c:pt>
                <c:pt idx="10988">
                  <c:v>5.6494999999999997E-8</c:v>
                </c:pt>
                <c:pt idx="10989">
                  <c:v>5.6507499999999998E-8</c:v>
                </c:pt>
                <c:pt idx="10990">
                  <c:v>5.6519999999999999E-8</c:v>
                </c:pt>
                <c:pt idx="10991">
                  <c:v>5.65325E-8</c:v>
                </c:pt>
                <c:pt idx="10992">
                  <c:v>5.6545000000000001E-8</c:v>
                </c:pt>
                <c:pt idx="10993">
                  <c:v>5.6557500000000002E-8</c:v>
                </c:pt>
                <c:pt idx="10994">
                  <c:v>5.6570000000000003E-8</c:v>
                </c:pt>
                <c:pt idx="10995">
                  <c:v>5.6582499999999997E-8</c:v>
                </c:pt>
                <c:pt idx="10996">
                  <c:v>5.6594999999999998E-8</c:v>
                </c:pt>
                <c:pt idx="10997">
                  <c:v>5.6607499999999999E-8</c:v>
                </c:pt>
                <c:pt idx="10998">
                  <c:v>5.662E-8</c:v>
                </c:pt>
                <c:pt idx="10999">
                  <c:v>5.6632500000000001E-8</c:v>
                </c:pt>
                <c:pt idx="11000">
                  <c:v>5.6645000000000002E-8</c:v>
                </c:pt>
                <c:pt idx="11001">
                  <c:v>5.6657500000000003E-8</c:v>
                </c:pt>
                <c:pt idx="11002">
                  <c:v>5.6669999999999997E-8</c:v>
                </c:pt>
                <c:pt idx="11003">
                  <c:v>5.6682499999999998E-8</c:v>
                </c:pt>
                <c:pt idx="11004">
                  <c:v>5.6694999999999999E-8</c:v>
                </c:pt>
                <c:pt idx="11005">
                  <c:v>5.67075E-8</c:v>
                </c:pt>
                <c:pt idx="11006">
                  <c:v>5.6720000000000001E-8</c:v>
                </c:pt>
                <c:pt idx="11007">
                  <c:v>5.6732500000000002E-8</c:v>
                </c:pt>
                <c:pt idx="11008">
                  <c:v>5.6745000000000003E-8</c:v>
                </c:pt>
                <c:pt idx="11009">
                  <c:v>5.6757499999999997E-8</c:v>
                </c:pt>
                <c:pt idx="11010">
                  <c:v>5.6769999999999998E-8</c:v>
                </c:pt>
                <c:pt idx="11011">
                  <c:v>5.6782499999999999E-8</c:v>
                </c:pt>
                <c:pt idx="11012">
                  <c:v>5.6795E-8</c:v>
                </c:pt>
                <c:pt idx="11013">
                  <c:v>5.6807500000000001E-8</c:v>
                </c:pt>
                <c:pt idx="11014">
                  <c:v>5.6820000000000002E-8</c:v>
                </c:pt>
                <c:pt idx="11015">
                  <c:v>5.6832500000000003E-8</c:v>
                </c:pt>
                <c:pt idx="11016">
                  <c:v>5.6844999999999997E-8</c:v>
                </c:pt>
                <c:pt idx="11017">
                  <c:v>5.6857499999999998E-8</c:v>
                </c:pt>
                <c:pt idx="11018">
                  <c:v>5.6869999999999999E-8</c:v>
                </c:pt>
                <c:pt idx="11019">
                  <c:v>5.68825E-8</c:v>
                </c:pt>
                <c:pt idx="11020">
                  <c:v>5.6895000000000001E-8</c:v>
                </c:pt>
                <c:pt idx="11021">
                  <c:v>5.6907500000000002E-8</c:v>
                </c:pt>
                <c:pt idx="11022">
                  <c:v>5.6920000000000003E-8</c:v>
                </c:pt>
                <c:pt idx="11023">
                  <c:v>5.6932499999999997E-8</c:v>
                </c:pt>
                <c:pt idx="11024">
                  <c:v>5.6944999999999998E-8</c:v>
                </c:pt>
                <c:pt idx="11025">
                  <c:v>5.6957499999999999E-8</c:v>
                </c:pt>
                <c:pt idx="11026">
                  <c:v>5.697E-8</c:v>
                </c:pt>
                <c:pt idx="11027">
                  <c:v>5.6982500000000001E-8</c:v>
                </c:pt>
                <c:pt idx="11028">
                  <c:v>5.6995000000000002E-8</c:v>
                </c:pt>
                <c:pt idx="11029">
                  <c:v>5.7007500000000003E-8</c:v>
                </c:pt>
                <c:pt idx="11030">
                  <c:v>5.7019999999999997E-8</c:v>
                </c:pt>
                <c:pt idx="11031">
                  <c:v>5.7032499999999998E-8</c:v>
                </c:pt>
                <c:pt idx="11032">
                  <c:v>5.7044999999999999E-8</c:v>
                </c:pt>
                <c:pt idx="11033">
                  <c:v>5.70575E-8</c:v>
                </c:pt>
                <c:pt idx="11034">
                  <c:v>5.7070000000000001E-8</c:v>
                </c:pt>
                <c:pt idx="11035">
                  <c:v>5.7082500000000002E-8</c:v>
                </c:pt>
                <c:pt idx="11036">
                  <c:v>5.7095000000000003E-8</c:v>
                </c:pt>
                <c:pt idx="11037">
                  <c:v>5.7107499999999997E-8</c:v>
                </c:pt>
                <c:pt idx="11038">
                  <c:v>5.7119999999999998E-8</c:v>
                </c:pt>
                <c:pt idx="11039">
                  <c:v>5.7132499999999999E-8</c:v>
                </c:pt>
                <c:pt idx="11040">
                  <c:v>5.7145E-8</c:v>
                </c:pt>
                <c:pt idx="11041">
                  <c:v>5.7157500000000001E-8</c:v>
                </c:pt>
                <c:pt idx="11042">
                  <c:v>5.7170000000000002E-8</c:v>
                </c:pt>
                <c:pt idx="11043">
                  <c:v>5.7182500000000003E-8</c:v>
                </c:pt>
                <c:pt idx="11044">
                  <c:v>5.7194999999999997E-8</c:v>
                </c:pt>
                <c:pt idx="11045">
                  <c:v>5.7207499999999998E-8</c:v>
                </c:pt>
                <c:pt idx="11046">
                  <c:v>5.7219999999999999E-8</c:v>
                </c:pt>
                <c:pt idx="11047">
                  <c:v>5.72325E-8</c:v>
                </c:pt>
                <c:pt idx="11048">
                  <c:v>5.7245000000000001E-8</c:v>
                </c:pt>
                <c:pt idx="11049">
                  <c:v>5.7257500000000002E-8</c:v>
                </c:pt>
                <c:pt idx="11050">
                  <c:v>5.7270000000000003E-8</c:v>
                </c:pt>
                <c:pt idx="11051">
                  <c:v>5.7282499999999997E-8</c:v>
                </c:pt>
                <c:pt idx="11052">
                  <c:v>5.7294999999999998E-8</c:v>
                </c:pt>
                <c:pt idx="11053">
                  <c:v>5.7307499999999999E-8</c:v>
                </c:pt>
                <c:pt idx="11054">
                  <c:v>5.732E-8</c:v>
                </c:pt>
                <c:pt idx="11055">
                  <c:v>5.7332500000000001E-8</c:v>
                </c:pt>
                <c:pt idx="11056">
                  <c:v>5.7345000000000002E-8</c:v>
                </c:pt>
                <c:pt idx="11057">
                  <c:v>5.7357500000000003E-8</c:v>
                </c:pt>
                <c:pt idx="11058">
                  <c:v>5.7369999999999997E-8</c:v>
                </c:pt>
                <c:pt idx="11059">
                  <c:v>5.7382499999999998E-8</c:v>
                </c:pt>
                <c:pt idx="11060">
                  <c:v>5.7394999999999999E-8</c:v>
                </c:pt>
                <c:pt idx="11061">
                  <c:v>5.74075E-8</c:v>
                </c:pt>
                <c:pt idx="11062">
                  <c:v>5.7420000000000001E-8</c:v>
                </c:pt>
                <c:pt idx="11063">
                  <c:v>5.7432500000000002E-8</c:v>
                </c:pt>
                <c:pt idx="11064">
                  <c:v>5.7445000000000003E-8</c:v>
                </c:pt>
                <c:pt idx="11065">
                  <c:v>5.7457499999999997E-8</c:v>
                </c:pt>
                <c:pt idx="11066">
                  <c:v>5.7469999999999998E-8</c:v>
                </c:pt>
                <c:pt idx="11067">
                  <c:v>5.7482499999999999E-8</c:v>
                </c:pt>
                <c:pt idx="11068">
                  <c:v>5.7495E-8</c:v>
                </c:pt>
                <c:pt idx="11069">
                  <c:v>5.7507500000000001E-8</c:v>
                </c:pt>
                <c:pt idx="11070">
                  <c:v>5.7520000000000002E-8</c:v>
                </c:pt>
                <c:pt idx="11071">
                  <c:v>5.7532500000000002E-8</c:v>
                </c:pt>
                <c:pt idx="11072">
                  <c:v>5.7544999999999997E-8</c:v>
                </c:pt>
                <c:pt idx="11073">
                  <c:v>5.7557499999999998E-8</c:v>
                </c:pt>
                <c:pt idx="11074">
                  <c:v>5.7569999999999999E-8</c:v>
                </c:pt>
                <c:pt idx="11075">
                  <c:v>5.75825E-8</c:v>
                </c:pt>
                <c:pt idx="11076">
                  <c:v>5.7595000000000001E-8</c:v>
                </c:pt>
                <c:pt idx="11077">
                  <c:v>5.7607500000000002E-8</c:v>
                </c:pt>
                <c:pt idx="11078">
                  <c:v>5.7620000000000002E-8</c:v>
                </c:pt>
                <c:pt idx="11079">
                  <c:v>5.7632499999999997E-8</c:v>
                </c:pt>
                <c:pt idx="11080">
                  <c:v>5.7644999999999998E-8</c:v>
                </c:pt>
                <c:pt idx="11081">
                  <c:v>5.7657499999999999E-8</c:v>
                </c:pt>
                <c:pt idx="11082">
                  <c:v>5.767E-8</c:v>
                </c:pt>
                <c:pt idx="11083">
                  <c:v>5.7682500000000001E-8</c:v>
                </c:pt>
                <c:pt idx="11084">
                  <c:v>5.7695000000000001E-8</c:v>
                </c:pt>
                <c:pt idx="11085">
                  <c:v>5.7707500000000002E-8</c:v>
                </c:pt>
                <c:pt idx="11086">
                  <c:v>5.7719999999999997E-8</c:v>
                </c:pt>
                <c:pt idx="11087">
                  <c:v>5.7732499999999998E-8</c:v>
                </c:pt>
                <c:pt idx="11088">
                  <c:v>5.7744999999999999E-8</c:v>
                </c:pt>
                <c:pt idx="11089">
                  <c:v>5.77575E-8</c:v>
                </c:pt>
                <c:pt idx="11090">
                  <c:v>5.777E-8</c:v>
                </c:pt>
                <c:pt idx="11091">
                  <c:v>5.7782500000000001E-8</c:v>
                </c:pt>
                <c:pt idx="11092">
                  <c:v>5.7795000000000002E-8</c:v>
                </c:pt>
                <c:pt idx="11093">
                  <c:v>5.7807500000000003E-8</c:v>
                </c:pt>
                <c:pt idx="11094">
                  <c:v>5.7819999999999998E-8</c:v>
                </c:pt>
                <c:pt idx="11095">
                  <c:v>5.7832499999999999E-8</c:v>
                </c:pt>
                <c:pt idx="11096">
                  <c:v>5.7844999999999999E-8</c:v>
                </c:pt>
                <c:pt idx="11097">
                  <c:v>5.78575E-8</c:v>
                </c:pt>
                <c:pt idx="11098">
                  <c:v>5.7870000000000001E-8</c:v>
                </c:pt>
                <c:pt idx="11099">
                  <c:v>5.7882500000000002E-8</c:v>
                </c:pt>
                <c:pt idx="11100">
                  <c:v>5.7895000000000003E-8</c:v>
                </c:pt>
                <c:pt idx="11101">
                  <c:v>5.7907499999999998E-8</c:v>
                </c:pt>
                <c:pt idx="11102">
                  <c:v>5.7919999999999999E-8</c:v>
                </c:pt>
                <c:pt idx="11103">
                  <c:v>5.7932499999999999E-8</c:v>
                </c:pt>
                <c:pt idx="11104">
                  <c:v>5.7945E-8</c:v>
                </c:pt>
                <c:pt idx="11105">
                  <c:v>5.7957500000000001E-8</c:v>
                </c:pt>
                <c:pt idx="11106">
                  <c:v>5.7970000000000002E-8</c:v>
                </c:pt>
                <c:pt idx="11107">
                  <c:v>5.7982500000000003E-8</c:v>
                </c:pt>
                <c:pt idx="11108">
                  <c:v>5.7994999999999998E-8</c:v>
                </c:pt>
                <c:pt idx="11109">
                  <c:v>5.8007499999999998E-8</c:v>
                </c:pt>
                <c:pt idx="11110">
                  <c:v>5.8019999999999999E-8</c:v>
                </c:pt>
                <c:pt idx="11111">
                  <c:v>5.80325E-8</c:v>
                </c:pt>
                <c:pt idx="11112">
                  <c:v>5.8045000000000001E-8</c:v>
                </c:pt>
                <c:pt idx="11113">
                  <c:v>5.8057500000000002E-8</c:v>
                </c:pt>
                <c:pt idx="11114">
                  <c:v>5.8070000000000003E-8</c:v>
                </c:pt>
                <c:pt idx="11115">
                  <c:v>5.8082499999999997E-8</c:v>
                </c:pt>
                <c:pt idx="11116">
                  <c:v>5.8094999999999998E-8</c:v>
                </c:pt>
                <c:pt idx="11117">
                  <c:v>5.8107499999999999E-8</c:v>
                </c:pt>
                <c:pt idx="11118">
                  <c:v>5.812E-8</c:v>
                </c:pt>
                <c:pt idx="11119">
                  <c:v>5.8132500000000001E-8</c:v>
                </c:pt>
                <c:pt idx="11120">
                  <c:v>5.8145000000000002E-8</c:v>
                </c:pt>
                <c:pt idx="11121">
                  <c:v>5.8157500000000003E-8</c:v>
                </c:pt>
                <c:pt idx="11122">
                  <c:v>5.8169999999999997E-8</c:v>
                </c:pt>
                <c:pt idx="11123">
                  <c:v>5.8182499999999998E-8</c:v>
                </c:pt>
                <c:pt idx="11124">
                  <c:v>5.8194999999999999E-8</c:v>
                </c:pt>
                <c:pt idx="11125">
                  <c:v>5.82075E-8</c:v>
                </c:pt>
                <c:pt idx="11126">
                  <c:v>5.8220000000000001E-8</c:v>
                </c:pt>
                <c:pt idx="11127">
                  <c:v>5.8232500000000002E-8</c:v>
                </c:pt>
                <c:pt idx="11128">
                  <c:v>5.8245000000000003E-8</c:v>
                </c:pt>
                <c:pt idx="11129">
                  <c:v>5.8257499999999997E-8</c:v>
                </c:pt>
                <c:pt idx="11130">
                  <c:v>5.8269999999999998E-8</c:v>
                </c:pt>
                <c:pt idx="11131">
                  <c:v>5.8282499999999999E-8</c:v>
                </c:pt>
                <c:pt idx="11132">
                  <c:v>5.8295E-8</c:v>
                </c:pt>
                <c:pt idx="11133">
                  <c:v>5.8307500000000001E-8</c:v>
                </c:pt>
                <c:pt idx="11134">
                  <c:v>5.8320000000000002E-8</c:v>
                </c:pt>
                <c:pt idx="11135">
                  <c:v>5.8332500000000003E-8</c:v>
                </c:pt>
                <c:pt idx="11136">
                  <c:v>5.8344999999999997E-8</c:v>
                </c:pt>
                <c:pt idx="11137">
                  <c:v>5.8357499999999998E-8</c:v>
                </c:pt>
                <c:pt idx="11138">
                  <c:v>5.8369999999999999E-8</c:v>
                </c:pt>
                <c:pt idx="11139">
                  <c:v>5.83825E-8</c:v>
                </c:pt>
                <c:pt idx="11140">
                  <c:v>5.8395000000000001E-8</c:v>
                </c:pt>
                <c:pt idx="11141">
                  <c:v>5.8407500000000002E-8</c:v>
                </c:pt>
                <c:pt idx="11142">
                  <c:v>5.8420000000000003E-8</c:v>
                </c:pt>
                <c:pt idx="11143">
                  <c:v>5.8432499999999997E-8</c:v>
                </c:pt>
                <c:pt idx="11144">
                  <c:v>5.8444999999999998E-8</c:v>
                </c:pt>
                <c:pt idx="11145">
                  <c:v>5.8457499999999999E-8</c:v>
                </c:pt>
                <c:pt idx="11146">
                  <c:v>5.847E-8</c:v>
                </c:pt>
                <c:pt idx="11147">
                  <c:v>5.8482500000000001E-8</c:v>
                </c:pt>
                <c:pt idx="11148">
                  <c:v>5.8495000000000002E-8</c:v>
                </c:pt>
                <c:pt idx="11149">
                  <c:v>5.8507500000000003E-8</c:v>
                </c:pt>
                <c:pt idx="11150">
                  <c:v>5.8519999999999997E-8</c:v>
                </c:pt>
                <c:pt idx="11151">
                  <c:v>5.8532499999999998E-8</c:v>
                </c:pt>
                <c:pt idx="11152">
                  <c:v>5.8544999999999999E-8</c:v>
                </c:pt>
                <c:pt idx="11153">
                  <c:v>5.85575E-8</c:v>
                </c:pt>
                <c:pt idx="11154">
                  <c:v>5.8570000000000001E-8</c:v>
                </c:pt>
                <c:pt idx="11155">
                  <c:v>5.8582500000000002E-8</c:v>
                </c:pt>
                <c:pt idx="11156">
                  <c:v>5.8595000000000003E-8</c:v>
                </c:pt>
                <c:pt idx="11157">
                  <c:v>5.8607499999999997E-8</c:v>
                </c:pt>
                <c:pt idx="11158">
                  <c:v>5.8619999999999998E-8</c:v>
                </c:pt>
                <c:pt idx="11159">
                  <c:v>5.8632499999999999E-8</c:v>
                </c:pt>
                <c:pt idx="11160">
                  <c:v>5.8645E-8</c:v>
                </c:pt>
                <c:pt idx="11161">
                  <c:v>5.8657500000000001E-8</c:v>
                </c:pt>
                <c:pt idx="11162">
                  <c:v>5.8670000000000002E-8</c:v>
                </c:pt>
                <c:pt idx="11163">
                  <c:v>5.8682500000000003E-8</c:v>
                </c:pt>
                <c:pt idx="11164">
                  <c:v>5.8694999999999997E-8</c:v>
                </c:pt>
                <c:pt idx="11165">
                  <c:v>5.8707499999999998E-8</c:v>
                </c:pt>
                <c:pt idx="11166">
                  <c:v>5.8719999999999999E-8</c:v>
                </c:pt>
                <c:pt idx="11167">
                  <c:v>5.87325E-8</c:v>
                </c:pt>
                <c:pt idx="11168">
                  <c:v>5.8745000000000001E-8</c:v>
                </c:pt>
                <c:pt idx="11169">
                  <c:v>5.8757500000000002E-8</c:v>
                </c:pt>
                <c:pt idx="11170">
                  <c:v>5.8770000000000003E-8</c:v>
                </c:pt>
                <c:pt idx="11171">
                  <c:v>5.8782499999999997E-8</c:v>
                </c:pt>
                <c:pt idx="11172">
                  <c:v>5.8794999999999998E-8</c:v>
                </c:pt>
                <c:pt idx="11173">
                  <c:v>5.8807499999999999E-8</c:v>
                </c:pt>
                <c:pt idx="11174">
                  <c:v>5.882E-8</c:v>
                </c:pt>
                <c:pt idx="11175">
                  <c:v>5.8832500000000001E-8</c:v>
                </c:pt>
                <c:pt idx="11176">
                  <c:v>5.8845000000000002E-8</c:v>
                </c:pt>
                <c:pt idx="11177">
                  <c:v>5.8857500000000003E-8</c:v>
                </c:pt>
                <c:pt idx="11178">
                  <c:v>5.8869999999999997E-8</c:v>
                </c:pt>
                <c:pt idx="11179">
                  <c:v>5.8882499999999998E-8</c:v>
                </c:pt>
                <c:pt idx="11180">
                  <c:v>5.8894999999999999E-8</c:v>
                </c:pt>
                <c:pt idx="11181">
                  <c:v>5.89075E-8</c:v>
                </c:pt>
                <c:pt idx="11182">
                  <c:v>5.8920000000000001E-8</c:v>
                </c:pt>
                <c:pt idx="11183">
                  <c:v>5.8932500000000002E-8</c:v>
                </c:pt>
                <c:pt idx="11184">
                  <c:v>5.8945000000000003E-8</c:v>
                </c:pt>
                <c:pt idx="11185">
                  <c:v>5.8957499999999997E-8</c:v>
                </c:pt>
                <c:pt idx="11186">
                  <c:v>5.8969999999999998E-8</c:v>
                </c:pt>
                <c:pt idx="11187">
                  <c:v>5.8982499999999999E-8</c:v>
                </c:pt>
                <c:pt idx="11188">
                  <c:v>5.8995E-8</c:v>
                </c:pt>
                <c:pt idx="11189">
                  <c:v>5.9007500000000001E-8</c:v>
                </c:pt>
                <c:pt idx="11190">
                  <c:v>5.9020000000000002E-8</c:v>
                </c:pt>
                <c:pt idx="11191">
                  <c:v>5.9032500000000003E-8</c:v>
                </c:pt>
                <c:pt idx="11192">
                  <c:v>5.9044999999999997E-8</c:v>
                </c:pt>
                <c:pt idx="11193">
                  <c:v>5.9057499999999998E-8</c:v>
                </c:pt>
                <c:pt idx="11194">
                  <c:v>5.9069999999999999E-8</c:v>
                </c:pt>
                <c:pt idx="11195">
                  <c:v>5.90825E-8</c:v>
                </c:pt>
                <c:pt idx="11196">
                  <c:v>5.9095000000000001E-8</c:v>
                </c:pt>
                <c:pt idx="11197">
                  <c:v>5.9107500000000002E-8</c:v>
                </c:pt>
                <c:pt idx="11198">
                  <c:v>5.9120000000000003E-8</c:v>
                </c:pt>
                <c:pt idx="11199">
                  <c:v>5.9132499999999997E-8</c:v>
                </c:pt>
                <c:pt idx="11200">
                  <c:v>5.9144999999999998E-8</c:v>
                </c:pt>
                <c:pt idx="11201">
                  <c:v>5.9157499999999999E-8</c:v>
                </c:pt>
                <c:pt idx="11202">
                  <c:v>5.917E-8</c:v>
                </c:pt>
                <c:pt idx="11203">
                  <c:v>5.9182500000000001E-8</c:v>
                </c:pt>
                <c:pt idx="11204">
                  <c:v>5.9195000000000002E-8</c:v>
                </c:pt>
                <c:pt idx="11205">
                  <c:v>5.9207500000000003E-8</c:v>
                </c:pt>
                <c:pt idx="11206">
                  <c:v>5.9219999999999997E-8</c:v>
                </c:pt>
                <c:pt idx="11207">
                  <c:v>5.9232499999999998E-8</c:v>
                </c:pt>
                <c:pt idx="11208">
                  <c:v>5.9244999999999999E-8</c:v>
                </c:pt>
                <c:pt idx="11209">
                  <c:v>5.92575E-8</c:v>
                </c:pt>
                <c:pt idx="11210">
                  <c:v>5.9270000000000001E-8</c:v>
                </c:pt>
                <c:pt idx="11211">
                  <c:v>5.9282500000000002E-8</c:v>
                </c:pt>
                <c:pt idx="11212">
                  <c:v>5.9295000000000003E-8</c:v>
                </c:pt>
                <c:pt idx="11213">
                  <c:v>5.9307499999999997E-8</c:v>
                </c:pt>
                <c:pt idx="11214">
                  <c:v>5.9319999999999998E-8</c:v>
                </c:pt>
                <c:pt idx="11215">
                  <c:v>5.9332499999999999E-8</c:v>
                </c:pt>
                <c:pt idx="11216">
                  <c:v>5.9345E-8</c:v>
                </c:pt>
                <c:pt idx="11217">
                  <c:v>5.9357500000000001E-8</c:v>
                </c:pt>
                <c:pt idx="11218">
                  <c:v>5.9370000000000002E-8</c:v>
                </c:pt>
                <c:pt idx="11219">
                  <c:v>5.9382500000000003E-8</c:v>
                </c:pt>
                <c:pt idx="11220">
                  <c:v>5.9394999999999997E-8</c:v>
                </c:pt>
                <c:pt idx="11221">
                  <c:v>5.9407499999999998E-8</c:v>
                </c:pt>
                <c:pt idx="11222">
                  <c:v>5.9419999999999999E-8</c:v>
                </c:pt>
                <c:pt idx="11223">
                  <c:v>5.94325E-8</c:v>
                </c:pt>
                <c:pt idx="11224">
                  <c:v>5.9445000000000001E-8</c:v>
                </c:pt>
                <c:pt idx="11225">
                  <c:v>5.9457500000000002E-8</c:v>
                </c:pt>
                <c:pt idx="11226">
                  <c:v>5.9470000000000002E-8</c:v>
                </c:pt>
                <c:pt idx="11227">
                  <c:v>5.9482499999999997E-8</c:v>
                </c:pt>
                <c:pt idx="11228">
                  <c:v>5.9494999999999998E-8</c:v>
                </c:pt>
                <c:pt idx="11229">
                  <c:v>5.9507499999999999E-8</c:v>
                </c:pt>
                <c:pt idx="11230">
                  <c:v>5.952E-8</c:v>
                </c:pt>
                <c:pt idx="11231">
                  <c:v>5.9532500000000001E-8</c:v>
                </c:pt>
                <c:pt idx="11232">
                  <c:v>5.9545000000000001E-8</c:v>
                </c:pt>
                <c:pt idx="11233">
                  <c:v>5.9557500000000002E-8</c:v>
                </c:pt>
                <c:pt idx="11234">
                  <c:v>5.9569999999999997E-8</c:v>
                </c:pt>
                <c:pt idx="11235">
                  <c:v>5.9582499999999998E-8</c:v>
                </c:pt>
                <c:pt idx="11236">
                  <c:v>5.9594999999999999E-8</c:v>
                </c:pt>
                <c:pt idx="11237">
                  <c:v>5.96075E-8</c:v>
                </c:pt>
                <c:pt idx="11238">
                  <c:v>5.962E-8</c:v>
                </c:pt>
                <c:pt idx="11239">
                  <c:v>5.9632500000000001E-8</c:v>
                </c:pt>
                <c:pt idx="11240">
                  <c:v>5.9645000000000002E-8</c:v>
                </c:pt>
                <c:pt idx="11241">
                  <c:v>5.9657500000000003E-8</c:v>
                </c:pt>
                <c:pt idx="11242">
                  <c:v>5.9670000000000004E-8</c:v>
                </c:pt>
                <c:pt idx="11243">
                  <c:v>5.9682500000000005E-8</c:v>
                </c:pt>
                <c:pt idx="11244">
                  <c:v>5.9695000000000006E-8</c:v>
                </c:pt>
                <c:pt idx="11245">
                  <c:v>5.9707499999999994E-8</c:v>
                </c:pt>
                <c:pt idx="11246">
                  <c:v>5.9719999999999995E-8</c:v>
                </c:pt>
                <c:pt idx="11247">
                  <c:v>5.9732499999999996E-8</c:v>
                </c:pt>
                <c:pt idx="11248">
                  <c:v>5.9744999999999997E-8</c:v>
                </c:pt>
                <c:pt idx="11249">
                  <c:v>5.9757499999999998E-8</c:v>
                </c:pt>
                <c:pt idx="11250">
                  <c:v>5.9769999999999999E-8</c:v>
                </c:pt>
                <c:pt idx="11251">
                  <c:v>5.9782499999999999E-8</c:v>
                </c:pt>
                <c:pt idx="11252">
                  <c:v>5.9795E-8</c:v>
                </c:pt>
                <c:pt idx="11253">
                  <c:v>5.9807500000000001E-8</c:v>
                </c:pt>
                <c:pt idx="11254">
                  <c:v>5.9820000000000002E-8</c:v>
                </c:pt>
                <c:pt idx="11255">
                  <c:v>5.9832500000000003E-8</c:v>
                </c:pt>
                <c:pt idx="11256">
                  <c:v>5.9845000000000004E-8</c:v>
                </c:pt>
                <c:pt idx="11257">
                  <c:v>5.9857500000000005E-8</c:v>
                </c:pt>
                <c:pt idx="11258">
                  <c:v>5.9870000000000006E-8</c:v>
                </c:pt>
                <c:pt idx="11259">
                  <c:v>5.9882499999999994E-8</c:v>
                </c:pt>
                <c:pt idx="11260">
                  <c:v>5.9894999999999995E-8</c:v>
                </c:pt>
                <c:pt idx="11261">
                  <c:v>5.9907499999999996E-8</c:v>
                </c:pt>
                <c:pt idx="11262">
                  <c:v>5.9919999999999997E-8</c:v>
                </c:pt>
                <c:pt idx="11263">
                  <c:v>5.9932499999999998E-8</c:v>
                </c:pt>
                <c:pt idx="11264">
                  <c:v>5.9944999999999998E-8</c:v>
                </c:pt>
                <c:pt idx="11265">
                  <c:v>5.9957499999999999E-8</c:v>
                </c:pt>
                <c:pt idx="11266">
                  <c:v>5.997E-8</c:v>
                </c:pt>
                <c:pt idx="11267">
                  <c:v>5.9982500000000001E-8</c:v>
                </c:pt>
                <c:pt idx="11268">
                  <c:v>5.9995000000000002E-8</c:v>
                </c:pt>
                <c:pt idx="11269">
                  <c:v>6.0007500000000003E-8</c:v>
                </c:pt>
                <c:pt idx="11270">
                  <c:v>6.0020000000000004E-8</c:v>
                </c:pt>
                <c:pt idx="11271">
                  <c:v>6.0032500000000005E-8</c:v>
                </c:pt>
                <c:pt idx="11272">
                  <c:v>6.0045000000000006E-8</c:v>
                </c:pt>
                <c:pt idx="11273">
                  <c:v>6.0057499999999994E-8</c:v>
                </c:pt>
                <c:pt idx="11274">
                  <c:v>6.0069999999999995E-8</c:v>
                </c:pt>
                <c:pt idx="11275">
                  <c:v>6.0082499999999996E-8</c:v>
                </c:pt>
                <c:pt idx="11276">
                  <c:v>6.0094999999999996E-8</c:v>
                </c:pt>
                <c:pt idx="11277">
                  <c:v>6.0107499999999997E-8</c:v>
                </c:pt>
                <c:pt idx="11278">
                  <c:v>6.0119999999999998E-8</c:v>
                </c:pt>
                <c:pt idx="11279">
                  <c:v>6.0132499999999999E-8</c:v>
                </c:pt>
                <c:pt idx="11280">
                  <c:v>6.0145E-8</c:v>
                </c:pt>
                <c:pt idx="11281">
                  <c:v>6.0157500000000001E-8</c:v>
                </c:pt>
                <c:pt idx="11282">
                  <c:v>6.0170000000000002E-8</c:v>
                </c:pt>
                <c:pt idx="11283">
                  <c:v>6.0182500000000003E-8</c:v>
                </c:pt>
                <c:pt idx="11284">
                  <c:v>6.0195000000000004E-8</c:v>
                </c:pt>
                <c:pt idx="11285">
                  <c:v>6.0207500000000005E-8</c:v>
                </c:pt>
                <c:pt idx="11286">
                  <c:v>6.0220000000000006E-8</c:v>
                </c:pt>
                <c:pt idx="11287">
                  <c:v>6.0232499999999994E-8</c:v>
                </c:pt>
                <c:pt idx="11288">
                  <c:v>6.0244999999999995E-8</c:v>
                </c:pt>
                <c:pt idx="11289">
                  <c:v>6.0257499999999995E-8</c:v>
                </c:pt>
                <c:pt idx="11290">
                  <c:v>6.0269999999999996E-8</c:v>
                </c:pt>
                <c:pt idx="11291">
                  <c:v>6.0282499999999997E-8</c:v>
                </c:pt>
                <c:pt idx="11292">
                  <c:v>6.0294999999999998E-8</c:v>
                </c:pt>
                <c:pt idx="11293">
                  <c:v>6.0307499999999999E-8</c:v>
                </c:pt>
                <c:pt idx="11294">
                  <c:v>6.032E-8</c:v>
                </c:pt>
                <c:pt idx="11295">
                  <c:v>6.0332500000000001E-8</c:v>
                </c:pt>
                <c:pt idx="11296">
                  <c:v>6.0345000000000002E-8</c:v>
                </c:pt>
                <c:pt idx="11297">
                  <c:v>6.0357500000000003E-8</c:v>
                </c:pt>
                <c:pt idx="11298">
                  <c:v>6.0370000000000004E-8</c:v>
                </c:pt>
                <c:pt idx="11299">
                  <c:v>6.0382500000000005E-8</c:v>
                </c:pt>
                <c:pt idx="11300">
                  <c:v>6.0395000000000006E-8</c:v>
                </c:pt>
                <c:pt idx="11301">
                  <c:v>6.0407499999999993E-8</c:v>
                </c:pt>
                <c:pt idx="11302">
                  <c:v>6.0419999999999994E-8</c:v>
                </c:pt>
                <c:pt idx="11303">
                  <c:v>6.0432499999999995E-8</c:v>
                </c:pt>
                <c:pt idx="11304">
                  <c:v>6.0444999999999996E-8</c:v>
                </c:pt>
                <c:pt idx="11305">
                  <c:v>6.0457499999999997E-8</c:v>
                </c:pt>
                <c:pt idx="11306">
                  <c:v>6.0469999999999998E-8</c:v>
                </c:pt>
                <c:pt idx="11307">
                  <c:v>6.0482499999999999E-8</c:v>
                </c:pt>
                <c:pt idx="11308">
                  <c:v>6.0495E-8</c:v>
                </c:pt>
                <c:pt idx="11309">
                  <c:v>6.0507500000000001E-8</c:v>
                </c:pt>
                <c:pt idx="11310">
                  <c:v>6.0520000000000002E-8</c:v>
                </c:pt>
                <c:pt idx="11311">
                  <c:v>6.0532500000000003E-8</c:v>
                </c:pt>
                <c:pt idx="11312">
                  <c:v>6.0545000000000004E-8</c:v>
                </c:pt>
                <c:pt idx="11313">
                  <c:v>6.0557500000000005E-8</c:v>
                </c:pt>
                <c:pt idx="11314">
                  <c:v>6.0570000000000006E-8</c:v>
                </c:pt>
                <c:pt idx="11315">
                  <c:v>6.0582499999999993E-8</c:v>
                </c:pt>
                <c:pt idx="11316">
                  <c:v>6.0594999999999994E-8</c:v>
                </c:pt>
                <c:pt idx="11317">
                  <c:v>6.0607499999999995E-8</c:v>
                </c:pt>
                <c:pt idx="11318">
                  <c:v>6.0619999999999996E-8</c:v>
                </c:pt>
                <c:pt idx="11319">
                  <c:v>6.0632499999999997E-8</c:v>
                </c:pt>
                <c:pt idx="11320">
                  <c:v>6.0644999999999998E-8</c:v>
                </c:pt>
                <c:pt idx="11321">
                  <c:v>6.0657499999999999E-8</c:v>
                </c:pt>
                <c:pt idx="11322">
                  <c:v>6.067E-8</c:v>
                </c:pt>
                <c:pt idx="11323">
                  <c:v>6.0682500000000001E-8</c:v>
                </c:pt>
                <c:pt idx="11324">
                  <c:v>6.0695000000000002E-8</c:v>
                </c:pt>
                <c:pt idx="11325">
                  <c:v>6.0707500000000003E-8</c:v>
                </c:pt>
                <c:pt idx="11326">
                  <c:v>6.0720000000000004E-8</c:v>
                </c:pt>
                <c:pt idx="11327">
                  <c:v>6.0732500000000005E-8</c:v>
                </c:pt>
                <c:pt idx="11328">
                  <c:v>6.0745000000000006E-8</c:v>
                </c:pt>
                <c:pt idx="11329">
                  <c:v>6.0757500000000007E-8</c:v>
                </c:pt>
                <c:pt idx="11330">
                  <c:v>6.0769999999999994E-8</c:v>
                </c:pt>
                <c:pt idx="11331">
                  <c:v>6.0782499999999995E-8</c:v>
                </c:pt>
                <c:pt idx="11332">
                  <c:v>6.0794999999999996E-8</c:v>
                </c:pt>
                <c:pt idx="11333">
                  <c:v>6.0807499999999997E-8</c:v>
                </c:pt>
                <c:pt idx="11334">
                  <c:v>6.0819999999999998E-8</c:v>
                </c:pt>
                <c:pt idx="11335">
                  <c:v>6.0832499999999999E-8</c:v>
                </c:pt>
                <c:pt idx="11336">
                  <c:v>6.0845E-8</c:v>
                </c:pt>
                <c:pt idx="11337">
                  <c:v>6.0857500000000001E-8</c:v>
                </c:pt>
                <c:pt idx="11338">
                  <c:v>6.0870000000000002E-8</c:v>
                </c:pt>
                <c:pt idx="11339">
                  <c:v>6.0882500000000003E-8</c:v>
                </c:pt>
                <c:pt idx="11340">
                  <c:v>6.0895000000000004E-8</c:v>
                </c:pt>
                <c:pt idx="11341">
                  <c:v>6.0907500000000005E-8</c:v>
                </c:pt>
                <c:pt idx="11342">
                  <c:v>6.0920000000000006E-8</c:v>
                </c:pt>
                <c:pt idx="11343">
                  <c:v>6.0932500000000006E-8</c:v>
                </c:pt>
                <c:pt idx="11344">
                  <c:v>6.0944999999999994E-8</c:v>
                </c:pt>
                <c:pt idx="11345">
                  <c:v>6.0957499999999995E-8</c:v>
                </c:pt>
                <c:pt idx="11346">
                  <c:v>6.0969999999999996E-8</c:v>
                </c:pt>
                <c:pt idx="11347">
                  <c:v>6.0982499999999997E-8</c:v>
                </c:pt>
                <c:pt idx="11348">
                  <c:v>6.0994999999999998E-8</c:v>
                </c:pt>
                <c:pt idx="11349">
                  <c:v>6.1007499999999999E-8</c:v>
                </c:pt>
                <c:pt idx="11350">
                  <c:v>6.102E-8</c:v>
                </c:pt>
                <c:pt idx="11351">
                  <c:v>6.1032500000000001E-8</c:v>
                </c:pt>
                <c:pt idx="11352">
                  <c:v>6.1045000000000002E-8</c:v>
                </c:pt>
                <c:pt idx="11353">
                  <c:v>6.1057500000000003E-8</c:v>
                </c:pt>
                <c:pt idx="11354">
                  <c:v>6.1070000000000004E-8</c:v>
                </c:pt>
                <c:pt idx="11355">
                  <c:v>6.1082500000000004E-8</c:v>
                </c:pt>
                <c:pt idx="11356">
                  <c:v>6.1095000000000005E-8</c:v>
                </c:pt>
                <c:pt idx="11357">
                  <c:v>6.1107500000000006E-8</c:v>
                </c:pt>
                <c:pt idx="11358">
                  <c:v>6.1119999999999994E-8</c:v>
                </c:pt>
                <c:pt idx="11359">
                  <c:v>6.1132499999999995E-8</c:v>
                </c:pt>
                <c:pt idx="11360">
                  <c:v>6.1144999999999996E-8</c:v>
                </c:pt>
                <c:pt idx="11361">
                  <c:v>6.1157499999999997E-8</c:v>
                </c:pt>
                <c:pt idx="11362">
                  <c:v>6.1169999999999998E-8</c:v>
                </c:pt>
                <c:pt idx="11363">
                  <c:v>6.1182499999999999E-8</c:v>
                </c:pt>
                <c:pt idx="11364">
                  <c:v>6.1195E-8</c:v>
                </c:pt>
                <c:pt idx="11365">
                  <c:v>6.1207500000000001E-8</c:v>
                </c:pt>
                <c:pt idx="11366">
                  <c:v>6.1220000000000002E-8</c:v>
                </c:pt>
                <c:pt idx="11367">
                  <c:v>6.1232500000000003E-8</c:v>
                </c:pt>
                <c:pt idx="11368">
                  <c:v>6.1245000000000003E-8</c:v>
                </c:pt>
                <c:pt idx="11369">
                  <c:v>6.1257500000000004E-8</c:v>
                </c:pt>
                <c:pt idx="11370">
                  <c:v>6.1270000000000005E-8</c:v>
                </c:pt>
                <c:pt idx="11371">
                  <c:v>6.1282500000000006E-8</c:v>
                </c:pt>
                <c:pt idx="11372">
                  <c:v>6.1294999999999994E-8</c:v>
                </c:pt>
                <c:pt idx="11373">
                  <c:v>6.1307499999999995E-8</c:v>
                </c:pt>
                <c:pt idx="11374">
                  <c:v>6.1319999999999996E-8</c:v>
                </c:pt>
                <c:pt idx="11375">
                  <c:v>6.1332499999999997E-8</c:v>
                </c:pt>
                <c:pt idx="11376">
                  <c:v>6.1344999999999998E-8</c:v>
                </c:pt>
                <c:pt idx="11377">
                  <c:v>6.1357499999999999E-8</c:v>
                </c:pt>
                <c:pt idx="11378">
                  <c:v>6.137E-8</c:v>
                </c:pt>
                <c:pt idx="11379">
                  <c:v>6.1382500000000001E-8</c:v>
                </c:pt>
                <c:pt idx="11380">
                  <c:v>6.1395000000000002E-8</c:v>
                </c:pt>
                <c:pt idx="11381">
                  <c:v>6.1407500000000002E-8</c:v>
                </c:pt>
                <c:pt idx="11382">
                  <c:v>6.1420000000000003E-8</c:v>
                </c:pt>
                <c:pt idx="11383">
                  <c:v>6.1432500000000004E-8</c:v>
                </c:pt>
                <c:pt idx="11384">
                  <c:v>6.1445000000000005E-8</c:v>
                </c:pt>
                <c:pt idx="11385">
                  <c:v>6.1457500000000006E-8</c:v>
                </c:pt>
                <c:pt idx="11386">
                  <c:v>6.1469999999999994E-8</c:v>
                </c:pt>
                <c:pt idx="11387">
                  <c:v>6.1482499999999995E-8</c:v>
                </c:pt>
                <c:pt idx="11388">
                  <c:v>6.1494999999999996E-8</c:v>
                </c:pt>
                <c:pt idx="11389">
                  <c:v>6.1507499999999997E-8</c:v>
                </c:pt>
                <c:pt idx="11390">
                  <c:v>6.1519999999999998E-8</c:v>
                </c:pt>
                <c:pt idx="11391">
                  <c:v>6.1532499999999999E-8</c:v>
                </c:pt>
                <c:pt idx="11392">
                  <c:v>6.1545E-8</c:v>
                </c:pt>
                <c:pt idx="11393">
                  <c:v>6.15575E-8</c:v>
                </c:pt>
                <c:pt idx="11394">
                  <c:v>6.1570000000000001E-8</c:v>
                </c:pt>
                <c:pt idx="11395">
                  <c:v>6.1582500000000002E-8</c:v>
                </c:pt>
                <c:pt idx="11396">
                  <c:v>6.1595000000000003E-8</c:v>
                </c:pt>
                <c:pt idx="11397">
                  <c:v>6.1607500000000004E-8</c:v>
                </c:pt>
                <c:pt idx="11398">
                  <c:v>6.1620000000000005E-8</c:v>
                </c:pt>
                <c:pt idx="11399">
                  <c:v>6.1632500000000006E-8</c:v>
                </c:pt>
                <c:pt idx="11400">
                  <c:v>6.1644999999999994E-8</c:v>
                </c:pt>
                <c:pt idx="11401">
                  <c:v>6.1657499999999995E-8</c:v>
                </c:pt>
                <c:pt idx="11402">
                  <c:v>6.1669999999999996E-8</c:v>
                </c:pt>
                <c:pt idx="11403">
                  <c:v>6.1682499999999997E-8</c:v>
                </c:pt>
                <c:pt idx="11404">
                  <c:v>6.1694999999999998E-8</c:v>
                </c:pt>
                <c:pt idx="11405">
                  <c:v>6.1707499999999999E-8</c:v>
                </c:pt>
                <c:pt idx="11406">
                  <c:v>6.1719999999999999E-8</c:v>
                </c:pt>
                <c:pt idx="11407">
                  <c:v>6.17325E-8</c:v>
                </c:pt>
                <c:pt idx="11408">
                  <c:v>6.1745000000000001E-8</c:v>
                </c:pt>
                <c:pt idx="11409">
                  <c:v>6.1757500000000002E-8</c:v>
                </c:pt>
                <c:pt idx="11410">
                  <c:v>6.1770000000000003E-8</c:v>
                </c:pt>
                <c:pt idx="11411">
                  <c:v>6.1782500000000004E-8</c:v>
                </c:pt>
                <c:pt idx="11412">
                  <c:v>6.1795000000000005E-8</c:v>
                </c:pt>
                <c:pt idx="11413">
                  <c:v>6.1807500000000006E-8</c:v>
                </c:pt>
                <c:pt idx="11414">
                  <c:v>6.1819999999999994E-8</c:v>
                </c:pt>
                <c:pt idx="11415">
                  <c:v>6.1832499999999995E-8</c:v>
                </c:pt>
                <c:pt idx="11416">
                  <c:v>6.1844999999999996E-8</c:v>
                </c:pt>
                <c:pt idx="11417">
                  <c:v>6.1857499999999997E-8</c:v>
                </c:pt>
                <c:pt idx="11418">
                  <c:v>6.1869999999999997E-8</c:v>
                </c:pt>
                <c:pt idx="11419">
                  <c:v>6.1882499999999998E-8</c:v>
                </c:pt>
                <c:pt idx="11420">
                  <c:v>6.1894999999999999E-8</c:v>
                </c:pt>
                <c:pt idx="11421">
                  <c:v>6.19075E-8</c:v>
                </c:pt>
                <c:pt idx="11422">
                  <c:v>6.1920000000000001E-8</c:v>
                </c:pt>
                <c:pt idx="11423">
                  <c:v>6.1932500000000002E-8</c:v>
                </c:pt>
                <c:pt idx="11424">
                  <c:v>6.1945000000000003E-8</c:v>
                </c:pt>
                <c:pt idx="11425">
                  <c:v>6.1957500000000004E-8</c:v>
                </c:pt>
                <c:pt idx="11426">
                  <c:v>6.1970000000000005E-8</c:v>
                </c:pt>
                <c:pt idx="11427">
                  <c:v>6.1982500000000006E-8</c:v>
                </c:pt>
                <c:pt idx="11428">
                  <c:v>6.1994999999999994E-8</c:v>
                </c:pt>
                <c:pt idx="11429">
                  <c:v>6.2007499999999995E-8</c:v>
                </c:pt>
                <c:pt idx="11430">
                  <c:v>6.2019999999999996E-8</c:v>
                </c:pt>
                <c:pt idx="11431">
                  <c:v>6.2032499999999996E-8</c:v>
                </c:pt>
                <c:pt idx="11432">
                  <c:v>6.2044999999999997E-8</c:v>
                </c:pt>
                <c:pt idx="11433">
                  <c:v>6.2057499999999998E-8</c:v>
                </c:pt>
                <c:pt idx="11434">
                  <c:v>6.2069999999999999E-8</c:v>
                </c:pt>
                <c:pt idx="11435">
                  <c:v>6.20825E-8</c:v>
                </c:pt>
                <c:pt idx="11436">
                  <c:v>6.2095000000000001E-8</c:v>
                </c:pt>
                <c:pt idx="11437">
                  <c:v>6.2107500000000002E-8</c:v>
                </c:pt>
                <c:pt idx="11438">
                  <c:v>6.2120000000000003E-8</c:v>
                </c:pt>
                <c:pt idx="11439">
                  <c:v>6.2132500000000004E-8</c:v>
                </c:pt>
                <c:pt idx="11440">
                  <c:v>6.2145000000000005E-8</c:v>
                </c:pt>
                <c:pt idx="11441">
                  <c:v>6.2157500000000006E-8</c:v>
                </c:pt>
                <c:pt idx="11442">
                  <c:v>6.2169999999999994E-8</c:v>
                </c:pt>
                <c:pt idx="11443">
                  <c:v>6.2182499999999994E-8</c:v>
                </c:pt>
                <c:pt idx="11444">
                  <c:v>6.2194999999999995E-8</c:v>
                </c:pt>
                <c:pt idx="11445">
                  <c:v>6.2207499999999996E-8</c:v>
                </c:pt>
                <c:pt idx="11446">
                  <c:v>6.2219999999999997E-8</c:v>
                </c:pt>
                <c:pt idx="11447">
                  <c:v>6.2232499999999998E-8</c:v>
                </c:pt>
                <c:pt idx="11448">
                  <c:v>6.2244999999999999E-8</c:v>
                </c:pt>
                <c:pt idx="11449">
                  <c:v>6.22575E-8</c:v>
                </c:pt>
                <c:pt idx="11450">
                  <c:v>6.2270000000000001E-8</c:v>
                </c:pt>
                <c:pt idx="11451">
                  <c:v>6.2282500000000002E-8</c:v>
                </c:pt>
                <c:pt idx="11452">
                  <c:v>6.2295000000000003E-8</c:v>
                </c:pt>
                <c:pt idx="11453">
                  <c:v>6.2307500000000004E-8</c:v>
                </c:pt>
                <c:pt idx="11454">
                  <c:v>6.2320000000000005E-8</c:v>
                </c:pt>
                <c:pt idx="11455">
                  <c:v>6.2332500000000006E-8</c:v>
                </c:pt>
                <c:pt idx="11456">
                  <c:v>6.2344999999999993E-8</c:v>
                </c:pt>
                <c:pt idx="11457">
                  <c:v>6.2357499999999994E-8</c:v>
                </c:pt>
                <c:pt idx="11458">
                  <c:v>6.2369999999999995E-8</c:v>
                </c:pt>
                <c:pt idx="11459">
                  <c:v>6.2382499999999996E-8</c:v>
                </c:pt>
                <c:pt idx="11460">
                  <c:v>6.2394999999999997E-8</c:v>
                </c:pt>
                <c:pt idx="11461">
                  <c:v>6.2407499999999998E-8</c:v>
                </c:pt>
                <c:pt idx="11462">
                  <c:v>6.2419999999999999E-8</c:v>
                </c:pt>
                <c:pt idx="11463">
                  <c:v>6.24325E-8</c:v>
                </c:pt>
                <c:pt idx="11464">
                  <c:v>6.2445000000000001E-8</c:v>
                </c:pt>
                <c:pt idx="11465">
                  <c:v>6.2457500000000002E-8</c:v>
                </c:pt>
                <c:pt idx="11466">
                  <c:v>6.2470000000000003E-8</c:v>
                </c:pt>
                <c:pt idx="11467">
                  <c:v>6.2482500000000004E-8</c:v>
                </c:pt>
                <c:pt idx="11468">
                  <c:v>6.2495000000000005E-8</c:v>
                </c:pt>
                <c:pt idx="11469">
                  <c:v>6.2507500000000006E-8</c:v>
                </c:pt>
                <c:pt idx="11470">
                  <c:v>6.2520000000000007E-8</c:v>
                </c:pt>
                <c:pt idx="11471">
                  <c:v>6.2532499999999994E-8</c:v>
                </c:pt>
                <c:pt idx="11472">
                  <c:v>6.2544999999999995E-8</c:v>
                </c:pt>
                <c:pt idx="11473">
                  <c:v>6.2557499999999996E-8</c:v>
                </c:pt>
                <c:pt idx="11474">
                  <c:v>6.2569999999999997E-8</c:v>
                </c:pt>
                <c:pt idx="11475">
                  <c:v>6.2582499999999998E-8</c:v>
                </c:pt>
                <c:pt idx="11476">
                  <c:v>6.2594999999999999E-8</c:v>
                </c:pt>
                <c:pt idx="11477">
                  <c:v>6.26075E-8</c:v>
                </c:pt>
                <c:pt idx="11478">
                  <c:v>6.2620000000000001E-8</c:v>
                </c:pt>
                <c:pt idx="11479">
                  <c:v>6.2632500000000002E-8</c:v>
                </c:pt>
                <c:pt idx="11480">
                  <c:v>6.2645000000000003E-8</c:v>
                </c:pt>
                <c:pt idx="11481">
                  <c:v>6.2657500000000004E-8</c:v>
                </c:pt>
                <c:pt idx="11482">
                  <c:v>6.2670000000000005E-8</c:v>
                </c:pt>
                <c:pt idx="11483">
                  <c:v>6.2682500000000006E-8</c:v>
                </c:pt>
                <c:pt idx="11484">
                  <c:v>6.2695000000000007E-8</c:v>
                </c:pt>
                <c:pt idx="11485">
                  <c:v>6.2707499999999994E-8</c:v>
                </c:pt>
                <c:pt idx="11486">
                  <c:v>6.2719999999999995E-8</c:v>
                </c:pt>
                <c:pt idx="11487">
                  <c:v>6.2732499999999996E-8</c:v>
                </c:pt>
                <c:pt idx="11488">
                  <c:v>6.2744999999999997E-8</c:v>
                </c:pt>
                <c:pt idx="11489">
                  <c:v>6.2757499999999998E-8</c:v>
                </c:pt>
                <c:pt idx="11490">
                  <c:v>6.2769999999999999E-8</c:v>
                </c:pt>
                <c:pt idx="11491">
                  <c:v>6.27825E-8</c:v>
                </c:pt>
                <c:pt idx="11492">
                  <c:v>6.2795000000000001E-8</c:v>
                </c:pt>
                <c:pt idx="11493">
                  <c:v>6.2807500000000002E-8</c:v>
                </c:pt>
                <c:pt idx="11494">
                  <c:v>6.2820000000000003E-8</c:v>
                </c:pt>
                <c:pt idx="11495">
                  <c:v>6.2832500000000004E-8</c:v>
                </c:pt>
                <c:pt idx="11496">
                  <c:v>6.2845000000000005E-8</c:v>
                </c:pt>
                <c:pt idx="11497">
                  <c:v>6.2857500000000006E-8</c:v>
                </c:pt>
                <c:pt idx="11498">
                  <c:v>6.2870000000000006E-8</c:v>
                </c:pt>
                <c:pt idx="11499">
                  <c:v>6.2882499999999994E-8</c:v>
                </c:pt>
                <c:pt idx="11500">
                  <c:v>6.2894999999999995E-8</c:v>
                </c:pt>
                <c:pt idx="11501">
                  <c:v>6.2907499999999996E-8</c:v>
                </c:pt>
                <c:pt idx="11502">
                  <c:v>6.2919999999999997E-8</c:v>
                </c:pt>
                <c:pt idx="11503">
                  <c:v>6.2932499999999998E-8</c:v>
                </c:pt>
                <c:pt idx="11504">
                  <c:v>6.2944999999999999E-8</c:v>
                </c:pt>
                <c:pt idx="11505">
                  <c:v>6.29575E-8</c:v>
                </c:pt>
                <c:pt idx="11506">
                  <c:v>6.2970000000000001E-8</c:v>
                </c:pt>
                <c:pt idx="11507">
                  <c:v>6.2982500000000002E-8</c:v>
                </c:pt>
                <c:pt idx="11508">
                  <c:v>6.2995000000000003E-8</c:v>
                </c:pt>
                <c:pt idx="11509">
                  <c:v>6.3007500000000004E-8</c:v>
                </c:pt>
                <c:pt idx="11510">
                  <c:v>6.3020000000000004E-8</c:v>
                </c:pt>
                <c:pt idx="11511">
                  <c:v>6.3032500000000005E-8</c:v>
                </c:pt>
                <c:pt idx="11512">
                  <c:v>6.3045000000000006E-8</c:v>
                </c:pt>
                <c:pt idx="11513">
                  <c:v>6.3057499999999994E-8</c:v>
                </c:pt>
                <c:pt idx="11514">
                  <c:v>6.3069999999999995E-8</c:v>
                </c:pt>
                <c:pt idx="11515">
                  <c:v>6.3082499999999996E-8</c:v>
                </c:pt>
                <c:pt idx="11516">
                  <c:v>6.3094999999999997E-8</c:v>
                </c:pt>
                <c:pt idx="11517">
                  <c:v>6.3107499999999998E-8</c:v>
                </c:pt>
                <c:pt idx="11518">
                  <c:v>6.3119999999999999E-8</c:v>
                </c:pt>
                <c:pt idx="11519">
                  <c:v>6.31325E-8</c:v>
                </c:pt>
                <c:pt idx="11520">
                  <c:v>6.3145000000000001E-8</c:v>
                </c:pt>
                <c:pt idx="11521">
                  <c:v>6.3157500000000002E-8</c:v>
                </c:pt>
                <c:pt idx="11522">
                  <c:v>6.3170000000000003E-8</c:v>
                </c:pt>
                <c:pt idx="11523">
                  <c:v>6.3182500000000003E-8</c:v>
                </c:pt>
                <c:pt idx="11524">
                  <c:v>6.3195000000000004E-8</c:v>
                </c:pt>
                <c:pt idx="11525">
                  <c:v>6.3207500000000005E-8</c:v>
                </c:pt>
                <c:pt idx="11526">
                  <c:v>6.3220000000000006E-8</c:v>
                </c:pt>
                <c:pt idx="11527">
                  <c:v>6.3232499999999994E-8</c:v>
                </c:pt>
                <c:pt idx="11528">
                  <c:v>6.3244999999999995E-8</c:v>
                </c:pt>
                <c:pt idx="11529">
                  <c:v>6.3257499999999996E-8</c:v>
                </c:pt>
                <c:pt idx="11530">
                  <c:v>6.3269999999999997E-8</c:v>
                </c:pt>
                <c:pt idx="11531">
                  <c:v>6.3282499999999998E-8</c:v>
                </c:pt>
                <c:pt idx="11532">
                  <c:v>6.3294999999999999E-8</c:v>
                </c:pt>
                <c:pt idx="11533">
                  <c:v>6.33075E-8</c:v>
                </c:pt>
                <c:pt idx="11534">
                  <c:v>6.3320000000000001E-8</c:v>
                </c:pt>
                <c:pt idx="11535">
                  <c:v>6.3332500000000001E-8</c:v>
                </c:pt>
                <c:pt idx="11536">
                  <c:v>6.3345000000000002E-8</c:v>
                </c:pt>
                <c:pt idx="11537">
                  <c:v>6.3357500000000003E-8</c:v>
                </c:pt>
                <c:pt idx="11538">
                  <c:v>6.3370000000000004E-8</c:v>
                </c:pt>
                <c:pt idx="11539">
                  <c:v>6.3382500000000005E-8</c:v>
                </c:pt>
                <c:pt idx="11540">
                  <c:v>6.3395000000000006E-8</c:v>
                </c:pt>
                <c:pt idx="11541">
                  <c:v>6.3407499999999994E-8</c:v>
                </c:pt>
                <c:pt idx="11542">
                  <c:v>6.3419999999999995E-8</c:v>
                </c:pt>
                <c:pt idx="11543">
                  <c:v>6.3432499999999996E-8</c:v>
                </c:pt>
                <c:pt idx="11544">
                  <c:v>6.3444999999999997E-8</c:v>
                </c:pt>
                <c:pt idx="11545">
                  <c:v>6.3457499999999998E-8</c:v>
                </c:pt>
                <c:pt idx="11546">
                  <c:v>6.3469999999999999E-8</c:v>
                </c:pt>
                <c:pt idx="11547">
                  <c:v>6.34825E-8</c:v>
                </c:pt>
                <c:pt idx="11548">
                  <c:v>6.3495E-8</c:v>
                </c:pt>
                <c:pt idx="11549">
                  <c:v>6.3507500000000001E-8</c:v>
                </c:pt>
                <c:pt idx="11550">
                  <c:v>6.3520000000000002E-8</c:v>
                </c:pt>
                <c:pt idx="11551">
                  <c:v>6.3532500000000003E-8</c:v>
                </c:pt>
                <c:pt idx="11552">
                  <c:v>6.3545000000000004E-8</c:v>
                </c:pt>
                <c:pt idx="11553">
                  <c:v>6.3557500000000005E-8</c:v>
                </c:pt>
                <c:pt idx="11554">
                  <c:v>6.3570000000000006E-8</c:v>
                </c:pt>
                <c:pt idx="11555">
                  <c:v>6.3582499999999994E-8</c:v>
                </c:pt>
                <c:pt idx="11556">
                  <c:v>6.3594999999999995E-8</c:v>
                </c:pt>
                <c:pt idx="11557">
                  <c:v>6.3607499999999996E-8</c:v>
                </c:pt>
                <c:pt idx="11558">
                  <c:v>6.3619999999999997E-8</c:v>
                </c:pt>
                <c:pt idx="11559">
                  <c:v>6.3632499999999998E-8</c:v>
                </c:pt>
                <c:pt idx="11560">
                  <c:v>6.3644999999999998E-8</c:v>
                </c:pt>
                <c:pt idx="11561">
                  <c:v>6.3657499999999999E-8</c:v>
                </c:pt>
                <c:pt idx="11562">
                  <c:v>6.367E-8</c:v>
                </c:pt>
                <c:pt idx="11563">
                  <c:v>6.3682500000000001E-8</c:v>
                </c:pt>
                <c:pt idx="11564">
                  <c:v>6.3695000000000002E-8</c:v>
                </c:pt>
                <c:pt idx="11565">
                  <c:v>6.3707500000000003E-8</c:v>
                </c:pt>
                <c:pt idx="11566">
                  <c:v>6.3720000000000004E-8</c:v>
                </c:pt>
                <c:pt idx="11567">
                  <c:v>6.3732500000000005E-8</c:v>
                </c:pt>
                <c:pt idx="11568">
                  <c:v>6.3745000000000006E-8</c:v>
                </c:pt>
                <c:pt idx="11569">
                  <c:v>6.3757499999999994E-8</c:v>
                </c:pt>
                <c:pt idx="11570">
                  <c:v>6.3769999999999995E-8</c:v>
                </c:pt>
                <c:pt idx="11571">
                  <c:v>6.3782499999999996E-8</c:v>
                </c:pt>
                <c:pt idx="11572">
                  <c:v>6.3794999999999997E-8</c:v>
                </c:pt>
                <c:pt idx="11573">
                  <c:v>6.3807499999999997E-8</c:v>
                </c:pt>
                <c:pt idx="11574">
                  <c:v>6.3819999999999998E-8</c:v>
                </c:pt>
                <c:pt idx="11575">
                  <c:v>6.3832499999999999E-8</c:v>
                </c:pt>
                <c:pt idx="11576">
                  <c:v>6.3845E-8</c:v>
                </c:pt>
                <c:pt idx="11577">
                  <c:v>6.3857500000000001E-8</c:v>
                </c:pt>
                <c:pt idx="11578">
                  <c:v>6.3870000000000002E-8</c:v>
                </c:pt>
                <c:pt idx="11579">
                  <c:v>6.3882500000000003E-8</c:v>
                </c:pt>
                <c:pt idx="11580">
                  <c:v>6.3895000000000004E-8</c:v>
                </c:pt>
                <c:pt idx="11581">
                  <c:v>6.3907500000000005E-8</c:v>
                </c:pt>
                <c:pt idx="11582">
                  <c:v>6.3920000000000006E-8</c:v>
                </c:pt>
                <c:pt idx="11583">
                  <c:v>6.3932499999999994E-8</c:v>
                </c:pt>
                <c:pt idx="11584">
                  <c:v>6.3944999999999995E-8</c:v>
                </c:pt>
                <c:pt idx="11585">
                  <c:v>6.3957499999999995E-8</c:v>
                </c:pt>
                <c:pt idx="11586">
                  <c:v>6.3969999999999996E-8</c:v>
                </c:pt>
                <c:pt idx="11587">
                  <c:v>6.3982499999999997E-8</c:v>
                </c:pt>
                <c:pt idx="11588">
                  <c:v>6.3994999999999998E-8</c:v>
                </c:pt>
                <c:pt idx="11589">
                  <c:v>6.4007499999999999E-8</c:v>
                </c:pt>
                <c:pt idx="11590">
                  <c:v>6.402E-8</c:v>
                </c:pt>
                <c:pt idx="11591">
                  <c:v>6.4032500000000001E-8</c:v>
                </c:pt>
                <c:pt idx="11592">
                  <c:v>6.4045000000000002E-8</c:v>
                </c:pt>
                <c:pt idx="11593">
                  <c:v>6.4057500000000003E-8</c:v>
                </c:pt>
                <c:pt idx="11594">
                  <c:v>6.4070000000000004E-8</c:v>
                </c:pt>
                <c:pt idx="11595">
                  <c:v>6.4082500000000005E-8</c:v>
                </c:pt>
                <c:pt idx="11596">
                  <c:v>6.4095000000000006E-8</c:v>
                </c:pt>
                <c:pt idx="11597">
                  <c:v>6.4107499999999994E-8</c:v>
                </c:pt>
                <c:pt idx="11598">
                  <c:v>6.4119999999999994E-8</c:v>
                </c:pt>
                <c:pt idx="11599">
                  <c:v>6.4132499999999995E-8</c:v>
                </c:pt>
                <c:pt idx="11600">
                  <c:v>6.4144999999999996E-8</c:v>
                </c:pt>
                <c:pt idx="11601">
                  <c:v>6.4157499999999997E-8</c:v>
                </c:pt>
                <c:pt idx="11602">
                  <c:v>6.4169999999999998E-8</c:v>
                </c:pt>
                <c:pt idx="11603">
                  <c:v>6.4182499999999999E-8</c:v>
                </c:pt>
                <c:pt idx="11604">
                  <c:v>6.4195E-8</c:v>
                </c:pt>
                <c:pt idx="11605">
                  <c:v>6.4207500000000001E-8</c:v>
                </c:pt>
                <c:pt idx="11606">
                  <c:v>6.4220000000000002E-8</c:v>
                </c:pt>
                <c:pt idx="11607">
                  <c:v>6.4232500000000003E-8</c:v>
                </c:pt>
                <c:pt idx="11608">
                  <c:v>6.4245000000000004E-8</c:v>
                </c:pt>
                <c:pt idx="11609">
                  <c:v>6.4257500000000005E-8</c:v>
                </c:pt>
                <c:pt idx="11610">
                  <c:v>6.4270000000000006E-8</c:v>
                </c:pt>
                <c:pt idx="11611">
                  <c:v>6.4282499999999993E-8</c:v>
                </c:pt>
                <c:pt idx="11612">
                  <c:v>6.4294999999999994E-8</c:v>
                </c:pt>
                <c:pt idx="11613">
                  <c:v>6.4307499999999995E-8</c:v>
                </c:pt>
                <c:pt idx="11614">
                  <c:v>6.4319999999999996E-8</c:v>
                </c:pt>
                <c:pt idx="11615">
                  <c:v>6.4332499999999997E-8</c:v>
                </c:pt>
                <c:pt idx="11616">
                  <c:v>6.4344999999999998E-8</c:v>
                </c:pt>
                <c:pt idx="11617">
                  <c:v>6.4357499999999999E-8</c:v>
                </c:pt>
                <c:pt idx="11618">
                  <c:v>6.437E-8</c:v>
                </c:pt>
                <c:pt idx="11619">
                  <c:v>6.4382500000000001E-8</c:v>
                </c:pt>
                <c:pt idx="11620">
                  <c:v>6.4395000000000002E-8</c:v>
                </c:pt>
                <c:pt idx="11621">
                  <c:v>6.4407500000000003E-8</c:v>
                </c:pt>
                <c:pt idx="11622">
                  <c:v>6.4420000000000004E-8</c:v>
                </c:pt>
                <c:pt idx="11623">
                  <c:v>6.4432500000000005E-8</c:v>
                </c:pt>
                <c:pt idx="11624">
                  <c:v>6.4445000000000006E-8</c:v>
                </c:pt>
                <c:pt idx="11625">
                  <c:v>6.4457500000000007E-8</c:v>
                </c:pt>
                <c:pt idx="11626">
                  <c:v>6.4469999999999994E-8</c:v>
                </c:pt>
                <c:pt idx="11627">
                  <c:v>6.4482499999999995E-8</c:v>
                </c:pt>
                <c:pt idx="11628">
                  <c:v>6.4494999999999996E-8</c:v>
                </c:pt>
                <c:pt idx="11629">
                  <c:v>6.4507499999999997E-8</c:v>
                </c:pt>
                <c:pt idx="11630">
                  <c:v>6.4519999999999998E-8</c:v>
                </c:pt>
                <c:pt idx="11631">
                  <c:v>6.4532499999999999E-8</c:v>
                </c:pt>
                <c:pt idx="11632">
                  <c:v>6.4545E-8</c:v>
                </c:pt>
                <c:pt idx="11633">
                  <c:v>6.4557500000000001E-8</c:v>
                </c:pt>
                <c:pt idx="11634">
                  <c:v>6.4570000000000002E-8</c:v>
                </c:pt>
                <c:pt idx="11635">
                  <c:v>6.4582500000000003E-8</c:v>
                </c:pt>
                <c:pt idx="11636">
                  <c:v>6.4595000000000004E-8</c:v>
                </c:pt>
                <c:pt idx="11637">
                  <c:v>6.4607500000000005E-8</c:v>
                </c:pt>
                <c:pt idx="11638">
                  <c:v>6.4620000000000006E-8</c:v>
                </c:pt>
                <c:pt idx="11639">
                  <c:v>6.4632500000000007E-8</c:v>
                </c:pt>
                <c:pt idx="11640">
                  <c:v>6.4644999999999994E-8</c:v>
                </c:pt>
                <c:pt idx="11641">
                  <c:v>6.4657499999999995E-8</c:v>
                </c:pt>
                <c:pt idx="11642">
                  <c:v>6.4669999999999996E-8</c:v>
                </c:pt>
                <c:pt idx="11643">
                  <c:v>6.4682499999999997E-8</c:v>
                </c:pt>
                <c:pt idx="11644">
                  <c:v>6.4694999999999998E-8</c:v>
                </c:pt>
                <c:pt idx="11645">
                  <c:v>6.4707499999999999E-8</c:v>
                </c:pt>
                <c:pt idx="11646">
                  <c:v>6.472E-8</c:v>
                </c:pt>
                <c:pt idx="11647">
                  <c:v>6.4732500000000001E-8</c:v>
                </c:pt>
                <c:pt idx="11648">
                  <c:v>6.4745000000000002E-8</c:v>
                </c:pt>
                <c:pt idx="11649">
                  <c:v>6.4757500000000003E-8</c:v>
                </c:pt>
                <c:pt idx="11650">
                  <c:v>6.4770000000000004E-8</c:v>
                </c:pt>
                <c:pt idx="11651">
                  <c:v>6.4782500000000005E-8</c:v>
                </c:pt>
                <c:pt idx="11652">
                  <c:v>6.4795000000000005E-8</c:v>
                </c:pt>
                <c:pt idx="11653">
                  <c:v>6.4807500000000006E-8</c:v>
                </c:pt>
                <c:pt idx="11654">
                  <c:v>6.4819999999999994E-8</c:v>
                </c:pt>
                <c:pt idx="11655">
                  <c:v>6.4832499999999995E-8</c:v>
                </c:pt>
                <c:pt idx="11656">
                  <c:v>6.4844999999999996E-8</c:v>
                </c:pt>
                <c:pt idx="11657">
                  <c:v>6.4857499999999997E-8</c:v>
                </c:pt>
                <c:pt idx="11658">
                  <c:v>6.4869999999999998E-8</c:v>
                </c:pt>
                <c:pt idx="11659">
                  <c:v>6.4882499999999999E-8</c:v>
                </c:pt>
                <c:pt idx="11660">
                  <c:v>6.4895E-8</c:v>
                </c:pt>
                <c:pt idx="11661">
                  <c:v>6.4907500000000001E-8</c:v>
                </c:pt>
                <c:pt idx="11662">
                  <c:v>6.4920000000000002E-8</c:v>
                </c:pt>
                <c:pt idx="11663">
                  <c:v>6.4932500000000003E-8</c:v>
                </c:pt>
                <c:pt idx="11664">
                  <c:v>6.4945000000000004E-8</c:v>
                </c:pt>
                <c:pt idx="11665">
                  <c:v>6.4957500000000004E-8</c:v>
                </c:pt>
                <c:pt idx="11666">
                  <c:v>6.4970000000000005E-8</c:v>
                </c:pt>
                <c:pt idx="11667">
                  <c:v>6.4982500000000006E-8</c:v>
                </c:pt>
                <c:pt idx="11668">
                  <c:v>6.4994999999999994E-8</c:v>
                </c:pt>
                <c:pt idx="11669">
                  <c:v>6.5007499999999995E-8</c:v>
                </c:pt>
                <c:pt idx="11670">
                  <c:v>6.5019999999999996E-8</c:v>
                </c:pt>
                <c:pt idx="11671">
                  <c:v>6.5032499999999997E-8</c:v>
                </c:pt>
                <c:pt idx="11672">
                  <c:v>6.5044999999999998E-8</c:v>
                </c:pt>
                <c:pt idx="11673">
                  <c:v>6.5057499999999999E-8</c:v>
                </c:pt>
                <c:pt idx="11674">
                  <c:v>6.507E-8</c:v>
                </c:pt>
                <c:pt idx="11675">
                  <c:v>6.5082500000000001E-8</c:v>
                </c:pt>
                <c:pt idx="11676">
                  <c:v>6.5095000000000002E-8</c:v>
                </c:pt>
                <c:pt idx="11677">
                  <c:v>6.5107500000000002E-8</c:v>
                </c:pt>
                <c:pt idx="11678">
                  <c:v>6.5120000000000003E-8</c:v>
                </c:pt>
                <c:pt idx="11679">
                  <c:v>6.5132500000000004E-8</c:v>
                </c:pt>
                <c:pt idx="11680">
                  <c:v>6.5145000000000005E-8</c:v>
                </c:pt>
                <c:pt idx="11681">
                  <c:v>6.5157500000000006E-8</c:v>
                </c:pt>
                <c:pt idx="11682">
                  <c:v>6.5169999999999994E-8</c:v>
                </c:pt>
                <c:pt idx="11683">
                  <c:v>6.5182499999999995E-8</c:v>
                </c:pt>
                <c:pt idx="11684">
                  <c:v>6.5194999999999996E-8</c:v>
                </c:pt>
                <c:pt idx="11685">
                  <c:v>6.5207499999999997E-8</c:v>
                </c:pt>
                <c:pt idx="11686">
                  <c:v>6.5219999999999998E-8</c:v>
                </c:pt>
                <c:pt idx="11687">
                  <c:v>6.5232499999999999E-8</c:v>
                </c:pt>
                <c:pt idx="11688">
                  <c:v>6.5245E-8</c:v>
                </c:pt>
                <c:pt idx="11689">
                  <c:v>6.5257500000000001E-8</c:v>
                </c:pt>
                <c:pt idx="11690">
                  <c:v>6.5270000000000001E-8</c:v>
                </c:pt>
                <c:pt idx="11691">
                  <c:v>6.5282500000000002E-8</c:v>
                </c:pt>
                <c:pt idx="11692">
                  <c:v>6.5295000000000003E-8</c:v>
                </c:pt>
                <c:pt idx="11693">
                  <c:v>6.5307500000000004E-8</c:v>
                </c:pt>
                <c:pt idx="11694">
                  <c:v>6.5320000000000005E-8</c:v>
                </c:pt>
                <c:pt idx="11695">
                  <c:v>6.5332500000000006E-8</c:v>
                </c:pt>
                <c:pt idx="11696">
                  <c:v>6.5344999999999994E-8</c:v>
                </c:pt>
                <c:pt idx="11697">
                  <c:v>6.5357499999999995E-8</c:v>
                </c:pt>
                <c:pt idx="11698">
                  <c:v>6.5369999999999996E-8</c:v>
                </c:pt>
                <c:pt idx="11699">
                  <c:v>6.5382499999999997E-8</c:v>
                </c:pt>
                <c:pt idx="11700">
                  <c:v>6.5394999999999998E-8</c:v>
                </c:pt>
                <c:pt idx="11701">
                  <c:v>6.5407499999999999E-8</c:v>
                </c:pt>
                <c:pt idx="11702">
                  <c:v>6.5419999999999999E-8</c:v>
                </c:pt>
                <c:pt idx="11703">
                  <c:v>6.54325E-8</c:v>
                </c:pt>
                <c:pt idx="11704">
                  <c:v>6.5445000000000001E-8</c:v>
                </c:pt>
                <c:pt idx="11705">
                  <c:v>6.5457500000000002E-8</c:v>
                </c:pt>
                <c:pt idx="11706">
                  <c:v>6.5470000000000003E-8</c:v>
                </c:pt>
                <c:pt idx="11707">
                  <c:v>6.5482500000000004E-8</c:v>
                </c:pt>
                <c:pt idx="11708">
                  <c:v>6.5495000000000005E-8</c:v>
                </c:pt>
                <c:pt idx="11709">
                  <c:v>6.5507500000000006E-8</c:v>
                </c:pt>
                <c:pt idx="11710">
                  <c:v>6.5519999999999994E-8</c:v>
                </c:pt>
                <c:pt idx="11711">
                  <c:v>6.5532499999999995E-8</c:v>
                </c:pt>
                <c:pt idx="11712">
                  <c:v>6.5544999999999996E-8</c:v>
                </c:pt>
                <c:pt idx="11713">
                  <c:v>6.5557499999999997E-8</c:v>
                </c:pt>
                <c:pt idx="11714">
                  <c:v>6.5569999999999998E-8</c:v>
                </c:pt>
                <c:pt idx="11715">
                  <c:v>6.5582499999999998E-8</c:v>
                </c:pt>
                <c:pt idx="11716">
                  <c:v>6.5594999999999999E-8</c:v>
                </c:pt>
                <c:pt idx="11717">
                  <c:v>6.56075E-8</c:v>
                </c:pt>
                <c:pt idx="11718">
                  <c:v>6.5620000000000001E-8</c:v>
                </c:pt>
                <c:pt idx="11719">
                  <c:v>6.5632500000000002E-8</c:v>
                </c:pt>
                <c:pt idx="11720">
                  <c:v>6.5645000000000003E-8</c:v>
                </c:pt>
                <c:pt idx="11721">
                  <c:v>6.5657500000000004E-8</c:v>
                </c:pt>
                <c:pt idx="11722">
                  <c:v>6.5670000000000005E-8</c:v>
                </c:pt>
                <c:pt idx="11723">
                  <c:v>6.5682500000000006E-8</c:v>
                </c:pt>
                <c:pt idx="11724">
                  <c:v>6.5694999999999994E-8</c:v>
                </c:pt>
                <c:pt idx="11725">
                  <c:v>6.5707499999999995E-8</c:v>
                </c:pt>
                <c:pt idx="11726">
                  <c:v>6.5719999999999996E-8</c:v>
                </c:pt>
                <c:pt idx="11727">
                  <c:v>6.5732499999999997E-8</c:v>
                </c:pt>
                <c:pt idx="11728">
                  <c:v>6.5744999999999997E-8</c:v>
                </c:pt>
                <c:pt idx="11729">
                  <c:v>6.5757499999999998E-8</c:v>
                </c:pt>
                <c:pt idx="11730">
                  <c:v>6.5769999999999999E-8</c:v>
                </c:pt>
                <c:pt idx="11731">
                  <c:v>6.57825E-8</c:v>
                </c:pt>
                <c:pt idx="11732">
                  <c:v>6.5795000000000001E-8</c:v>
                </c:pt>
                <c:pt idx="11733">
                  <c:v>6.5807500000000002E-8</c:v>
                </c:pt>
                <c:pt idx="11734">
                  <c:v>6.5820000000000003E-8</c:v>
                </c:pt>
                <c:pt idx="11735">
                  <c:v>6.5832500000000004E-8</c:v>
                </c:pt>
                <c:pt idx="11736">
                  <c:v>6.5845000000000005E-8</c:v>
                </c:pt>
                <c:pt idx="11737">
                  <c:v>6.5857500000000006E-8</c:v>
                </c:pt>
                <c:pt idx="11738">
                  <c:v>6.5869999999999994E-8</c:v>
                </c:pt>
                <c:pt idx="11739">
                  <c:v>6.5882499999999995E-8</c:v>
                </c:pt>
                <c:pt idx="11740">
                  <c:v>6.5894999999999995E-8</c:v>
                </c:pt>
                <c:pt idx="11741">
                  <c:v>6.5907499999999996E-8</c:v>
                </c:pt>
                <c:pt idx="11742">
                  <c:v>6.5919999999999997E-8</c:v>
                </c:pt>
                <c:pt idx="11743">
                  <c:v>6.5932499999999998E-8</c:v>
                </c:pt>
                <c:pt idx="11744">
                  <c:v>6.5944999999999999E-8</c:v>
                </c:pt>
                <c:pt idx="11745">
                  <c:v>6.59575E-8</c:v>
                </c:pt>
                <c:pt idx="11746">
                  <c:v>6.5970000000000001E-8</c:v>
                </c:pt>
                <c:pt idx="11747">
                  <c:v>6.5982500000000002E-8</c:v>
                </c:pt>
                <c:pt idx="11748">
                  <c:v>6.5995000000000003E-8</c:v>
                </c:pt>
                <c:pt idx="11749">
                  <c:v>6.6007500000000004E-8</c:v>
                </c:pt>
                <c:pt idx="11750">
                  <c:v>6.6020000000000005E-8</c:v>
                </c:pt>
                <c:pt idx="11751">
                  <c:v>6.6032500000000006E-8</c:v>
                </c:pt>
                <c:pt idx="11752">
                  <c:v>6.6044999999999994E-8</c:v>
                </c:pt>
                <c:pt idx="11753">
                  <c:v>6.6057499999999994E-8</c:v>
                </c:pt>
                <c:pt idx="11754">
                  <c:v>6.6069999999999995E-8</c:v>
                </c:pt>
                <c:pt idx="11755">
                  <c:v>6.6082499999999996E-8</c:v>
                </c:pt>
                <c:pt idx="11756">
                  <c:v>6.6094999999999997E-8</c:v>
                </c:pt>
                <c:pt idx="11757">
                  <c:v>6.6107499999999998E-8</c:v>
                </c:pt>
                <c:pt idx="11758">
                  <c:v>6.6119999999999999E-8</c:v>
                </c:pt>
                <c:pt idx="11759">
                  <c:v>6.61325E-8</c:v>
                </c:pt>
                <c:pt idx="11760">
                  <c:v>6.6145000000000001E-8</c:v>
                </c:pt>
                <c:pt idx="11761">
                  <c:v>6.6157500000000002E-8</c:v>
                </c:pt>
                <c:pt idx="11762">
                  <c:v>6.6170000000000003E-8</c:v>
                </c:pt>
                <c:pt idx="11763">
                  <c:v>6.6182500000000004E-8</c:v>
                </c:pt>
                <c:pt idx="11764">
                  <c:v>6.6195000000000005E-8</c:v>
                </c:pt>
                <c:pt idx="11765">
                  <c:v>6.6207500000000006E-8</c:v>
                </c:pt>
                <c:pt idx="11766">
                  <c:v>6.6219999999999993E-8</c:v>
                </c:pt>
                <c:pt idx="11767">
                  <c:v>6.6232499999999994E-8</c:v>
                </c:pt>
                <c:pt idx="11768">
                  <c:v>6.6244999999999995E-8</c:v>
                </c:pt>
                <c:pt idx="11769">
                  <c:v>6.6257499999999996E-8</c:v>
                </c:pt>
                <c:pt idx="11770">
                  <c:v>6.6269999999999997E-8</c:v>
                </c:pt>
                <c:pt idx="11771">
                  <c:v>6.6282499999999998E-8</c:v>
                </c:pt>
                <c:pt idx="11772">
                  <c:v>6.6294999999999999E-8</c:v>
                </c:pt>
                <c:pt idx="11773">
                  <c:v>6.63075E-8</c:v>
                </c:pt>
                <c:pt idx="11774">
                  <c:v>6.6320000000000001E-8</c:v>
                </c:pt>
                <c:pt idx="11775">
                  <c:v>6.6332500000000002E-8</c:v>
                </c:pt>
                <c:pt idx="11776">
                  <c:v>6.6345000000000003E-8</c:v>
                </c:pt>
                <c:pt idx="11777">
                  <c:v>6.6357500000000004E-8</c:v>
                </c:pt>
                <c:pt idx="11778">
                  <c:v>6.6370000000000005E-8</c:v>
                </c:pt>
                <c:pt idx="11779">
                  <c:v>6.6382500000000006E-8</c:v>
                </c:pt>
                <c:pt idx="11780">
                  <c:v>6.6395000000000007E-8</c:v>
                </c:pt>
                <c:pt idx="11781">
                  <c:v>6.6407499999999994E-8</c:v>
                </c:pt>
                <c:pt idx="11782">
                  <c:v>6.6419999999999995E-8</c:v>
                </c:pt>
                <c:pt idx="11783">
                  <c:v>6.6432499999999996E-8</c:v>
                </c:pt>
                <c:pt idx="11784">
                  <c:v>6.6444999999999997E-8</c:v>
                </c:pt>
                <c:pt idx="11785">
                  <c:v>6.6457499999999998E-8</c:v>
                </c:pt>
                <c:pt idx="11786">
                  <c:v>6.6469999999999999E-8</c:v>
                </c:pt>
                <c:pt idx="11787">
                  <c:v>6.64825E-8</c:v>
                </c:pt>
                <c:pt idx="11788">
                  <c:v>6.6495000000000001E-8</c:v>
                </c:pt>
                <c:pt idx="11789">
                  <c:v>6.6507500000000002E-8</c:v>
                </c:pt>
                <c:pt idx="11790">
                  <c:v>6.6520000000000003E-8</c:v>
                </c:pt>
                <c:pt idx="11791">
                  <c:v>6.6532500000000004E-8</c:v>
                </c:pt>
                <c:pt idx="11792">
                  <c:v>6.6545000000000005E-8</c:v>
                </c:pt>
                <c:pt idx="11793">
                  <c:v>6.6557500000000006E-8</c:v>
                </c:pt>
                <c:pt idx="11794">
                  <c:v>6.6570000000000006E-8</c:v>
                </c:pt>
                <c:pt idx="11795">
                  <c:v>6.6582499999999994E-8</c:v>
                </c:pt>
                <c:pt idx="11796">
                  <c:v>6.6594999999999995E-8</c:v>
                </c:pt>
                <c:pt idx="11797">
                  <c:v>6.6607499999999996E-8</c:v>
                </c:pt>
                <c:pt idx="11798">
                  <c:v>6.6619999999999997E-8</c:v>
                </c:pt>
                <c:pt idx="11799">
                  <c:v>6.6632499999999998E-8</c:v>
                </c:pt>
                <c:pt idx="11800">
                  <c:v>6.6644999999999999E-8</c:v>
                </c:pt>
                <c:pt idx="11801">
                  <c:v>6.66575E-8</c:v>
                </c:pt>
                <c:pt idx="11802">
                  <c:v>6.6670000000000001E-8</c:v>
                </c:pt>
                <c:pt idx="11803">
                  <c:v>6.6682500000000002E-8</c:v>
                </c:pt>
                <c:pt idx="11804">
                  <c:v>6.6695000000000003E-8</c:v>
                </c:pt>
                <c:pt idx="11805">
                  <c:v>6.6707500000000004E-8</c:v>
                </c:pt>
                <c:pt idx="11806">
                  <c:v>6.6720000000000005E-8</c:v>
                </c:pt>
                <c:pt idx="11807">
                  <c:v>6.6732500000000005E-8</c:v>
                </c:pt>
                <c:pt idx="11808">
                  <c:v>6.6745000000000006E-8</c:v>
                </c:pt>
                <c:pt idx="11809">
                  <c:v>6.6757499999999994E-8</c:v>
                </c:pt>
                <c:pt idx="11810">
                  <c:v>6.6769999999999995E-8</c:v>
                </c:pt>
                <c:pt idx="11811">
                  <c:v>6.6782499999999996E-8</c:v>
                </c:pt>
                <c:pt idx="11812">
                  <c:v>6.6794999999999997E-8</c:v>
                </c:pt>
                <c:pt idx="11813">
                  <c:v>6.6807499999999998E-8</c:v>
                </c:pt>
                <c:pt idx="11814">
                  <c:v>6.6819999999999999E-8</c:v>
                </c:pt>
                <c:pt idx="11815">
                  <c:v>6.68325E-8</c:v>
                </c:pt>
                <c:pt idx="11816">
                  <c:v>6.6845000000000001E-8</c:v>
                </c:pt>
                <c:pt idx="11817">
                  <c:v>6.6857500000000002E-8</c:v>
                </c:pt>
                <c:pt idx="11818">
                  <c:v>6.6870000000000003E-8</c:v>
                </c:pt>
                <c:pt idx="11819">
                  <c:v>6.6882500000000003E-8</c:v>
                </c:pt>
                <c:pt idx="11820">
                  <c:v>6.6895000000000004E-8</c:v>
                </c:pt>
                <c:pt idx="11821">
                  <c:v>6.6907500000000005E-8</c:v>
                </c:pt>
                <c:pt idx="11822">
                  <c:v>6.6920000000000006E-8</c:v>
                </c:pt>
                <c:pt idx="11823">
                  <c:v>6.6932499999999994E-8</c:v>
                </c:pt>
                <c:pt idx="11824">
                  <c:v>6.6944999999999995E-8</c:v>
                </c:pt>
                <c:pt idx="11825">
                  <c:v>6.6957499999999996E-8</c:v>
                </c:pt>
                <c:pt idx="11826">
                  <c:v>6.6969999999999997E-8</c:v>
                </c:pt>
                <c:pt idx="11827">
                  <c:v>6.6982499999999998E-8</c:v>
                </c:pt>
                <c:pt idx="11828">
                  <c:v>6.6994999999999999E-8</c:v>
                </c:pt>
                <c:pt idx="11829">
                  <c:v>6.70075E-8</c:v>
                </c:pt>
                <c:pt idx="11830">
                  <c:v>6.7020000000000001E-8</c:v>
                </c:pt>
                <c:pt idx="11831">
                  <c:v>6.7032500000000002E-8</c:v>
                </c:pt>
                <c:pt idx="11832">
                  <c:v>6.7045000000000002E-8</c:v>
                </c:pt>
                <c:pt idx="11833">
                  <c:v>6.7057500000000003E-8</c:v>
                </c:pt>
                <c:pt idx="11834">
                  <c:v>6.7070000000000004E-8</c:v>
                </c:pt>
                <c:pt idx="11835">
                  <c:v>6.7082500000000005E-8</c:v>
                </c:pt>
                <c:pt idx="11836">
                  <c:v>6.7095000000000006E-8</c:v>
                </c:pt>
                <c:pt idx="11837">
                  <c:v>6.7107499999999994E-8</c:v>
                </c:pt>
                <c:pt idx="11838">
                  <c:v>6.7119999999999995E-8</c:v>
                </c:pt>
                <c:pt idx="11839">
                  <c:v>6.7132499999999996E-8</c:v>
                </c:pt>
                <c:pt idx="11840">
                  <c:v>6.7144999999999997E-8</c:v>
                </c:pt>
                <c:pt idx="11841">
                  <c:v>6.7157499999999998E-8</c:v>
                </c:pt>
                <c:pt idx="11842">
                  <c:v>6.7169999999999999E-8</c:v>
                </c:pt>
                <c:pt idx="11843">
                  <c:v>6.71825E-8</c:v>
                </c:pt>
                <c:pt idx="11844">
                  <c:v>6.7195000000000001E-8</c:v>
                </c:pt>
                <c:pt idx="11845">
                  <c:v>6.7207500000000001E-8</c:v>
                </c:pt>
                <c:pt idx="11846">
                  <c:v>6.7220000000000002E-8</c:v>
                </c:pt>
                <c:pt idx="11847">
                  <c:v>6.7232500000000003E-8</c:v>
                </c:pt>
                <c:pt idx="11848">
                  <c:v>6.7245000000000004E-8</c:v>
                </c:pt>
                <c:pt idx="11849">
                  <c:v>6.7257500000000005E-8</c:v>
                </c:pt>
                <c:pt idx="11850">
                  <c:v>6.7270000000000006E-8</c:v>
                </c:pt>
                <c:pt idx="11851">
                  <c:v>6.7282499999999994E-8</c:v>
                </c:pt>
                <c:pt idx="11852">
                  <c:v>6.7294999999999995E-8</c:v>
                </c:pt>
                <c:pt idx="11853">
                  <c:v>6.7307499999999996E-8</c:v>
                </c:pt>
                <c:pt idx="11854">
                  <c:v>6.7319999999999997E-8</c:v>
                </c:pt>
                <c:pt idx="11855">
                  <c:v>6.7332499999999998E-8</c:v>
                </c:pt>
                <c:pt idx="11856">
                  <c:v>6.7344999999999999E-8</c:v>
                </c:pt>
                <c:pt idx="11857">
                  <c:v>6.7357499999999999E-8</c:v>
                </c:pt>
                <c:pt idx="11858">
                  <c:v>6.737E-8</c:v>
                </c:pt>
                <c:pt idx="11859">
                  <c:v>6.7382500000000001E-8</c:v>
                </c:pt>
                <c:pt idx="11860">
                  <c:v>6.7395000000000002E-8</c:v>
                </c:pt>
                <c:pt idx="11861">
                  <c:v>6.7407500000000003E-8</c:v>
                </c:pt>
                <c:pt idx="11862">
                  <c:v>6.7420000000000004E-8</c:v>
                </c:pt>
                <c:pt idx="11863">
                  <c:v>6.7432500000000005E-8</c:v>
                </c:pt>
                <c:pt idx="11864">
                  <c:v>6.7445000000000006E-8</c:v>
                </c:pt>
                <c:pt idx="11865">
                  <c:v>6.7457499999999994E-8</c:v>
                </c:pt>
                <c:pt idx="11866">
                  <c:v>6.7469999999999995E-8</c:v>
                </c:pt>
                <c:pt idx="11867">
                  <c:v>6.7482499999999996E-8</c:v>
                </c:pt>
                <c:pt idx="11868">
                  <c:v>6.7494999999999997E-8</c:v>
                </c:pt>
                <c:pt idx="11869">
                  <c:v>6.7507499999999998E-8</c:v>
                </c:pt>
                <c:pt idx="11870">
                  <c:v>6.7519999999999998E-8</c:v>
                </c:pt>
                <c:pt idx="11871">
                  <c:v>6.7532499999999999E-8</c:v>
                </c:pt>
                <c:pt idx="11872">
                  <c:v>6.7545E-8</c:v>
                </c:pt>
                <c:pt idx="11873">
                  <c:v>6.7557500000000001E-8</c:v>
                </c:pt>
                <c:pt idx="11874">
                  <c:v>6.7570000000000002E-8</c:v>
                </c:pt>
                <c:pt idx="11875">
                  <c:v>6.7582500000000003E-8</c:v>
                </c:pt>
                <c:pt idx="11876">
                  <c:v>6.7595000000000004E-8</c:v>
                </c:pt>
                <c:pt idx="11877">
                  <c:v>6.7607500000000005E-8</c:v>
                </c:pt>
                <c:pt idx="11878">
                  <c:v>6.7620000000000006E-8</c:v>
                </c:pt>
                <c:pt idx="11879">
                  <c:v>6.7632499999999994E-8</c:v>
                </c:pt>
                <c:pt idx="11880">
                  <c:v>6.7644999999999995E-8</c:v>
                </c:pt>
                <c:pt idx="11881">
                  <c:v>6.7657499999999996E-8</c:v>
                </c:pt>
                <c:pt idx="11882">
                  <c:v>6.7669999999999996E-8</c:v>
                </c:pt>
                <c:pt idx="11883">
                  <c:v>6.7682499999999997E-8</c:v>
                </c:pt>
                <c:pt idx="11884">
                  <c:v>6.7694999999999998E-8</c:v>
                </c:pt>
                <c:pt idx="11885">
                  <c:v>6.7707499999999999E-8</c:v>
                </c:pt>
                <c:pt idx="11886">
                  <c:v>6.772E-8</c:v>
                </c:pt>
                <c:pt idx="11887">
                  <c:v>6.7732500000000001E-8</c:v>
                </c:pt>
                <c:pt idx="11888">
                  <c:v>6.7745000000000002E-8</c:v>
                </c:pt>
                <c:pt idx="11889">
                  <c:v>6.7757500000000003E-8</c:v>
                </c:pt>
                <c:pt idx="11890">
                  <c:v>6.7770000000000004E-8</c:v>
                </c:pt>
                <c:pt idx="11891">
                  <c:v>6.7782500000000005E-8</c:v>
                </c:pt>
                <c:pt idx="11892">
                  <c:v>6.7795000000000006E-8</c:v>
                </c:pt>
                <c:pt idx="11893">
                  <c:v>6.7807499999999994E-8</c:v>
                </c:pt>
                <c:pt idx="11894">
                  <c:v>6.7819999999999995E-8</c:v>
                </c:pt>
                <c:pt idx="11895">
                  <c:v>6.7832499999999995E-8</c:v>
                </c:pt>
                <c:pt idx="11896">
                  <c:v>6.7844999999999996E-8</c:v>
                </c:pt>
                <c:pt idx="11897">
                  <c:v>6.7857499999999997E-8</c:v>
                </c:pt>
                <c:pt idx="11898">
                  <c:v>6.7869999999999998E-8</c:v>
                </c:pt>
                <c:pt idx="11899">
                  <c:v>6.7882499999999999E-8</c:v>
                </c:pt>
                <c:pt idx="11900">
                  <c:v>6.7895E-8</c:v>
                </c:pt>
                <c:pt idx="11901">
                  <c:v>6.7907500000000001E-8</c:v>
                </c:pt>
                <c:pt idx="11902">
                  <c:v>6.7920000000000002E-8</c:v>
                </c:pt>
                <c:pt idx="11903">
                  <c:v>6.7932500000000003E-8</c:v>
                </c:pt>
                <c:pt idx="11904">
                  <c:v>6.7945000000000004E-8</c:v>
                </c:pt>
                <c:pt idx="11905">
                  <c:v>6.7957500000000005E-8</c:v>
                </c:pt>
                <c:pt idx="11906">
                  <c:v>6.7970000000000006E-8</c:v>
                </c:pt>
                <c:pt idx="11907">
                  <c:v>6.7982499999999993E-8</c:v>
                </c:pt>
                <c:pt idx="11908">
                  <c:v>6.7994999999999994E-8</c:v>
                </c:pt>
                <c:pt idx="11909">
                  <c:v>6.8007499999999995E-8</c:v>
                </c:pt>
                <c:pt idx="11910">
                  <c:v>6.8019999999999996E-8</c:v>
                </c:pt>
                <c:pt idx="11911">
                  <c:v>6.8032499999999997E-8</c:v>
                </c:pt>
                <c:pt idx="11912">
                  <c:v>6.8044999999999998E-8</c:v>
                </c:pt>
                <c:pt idx="11913">
                  <c:v>6.8057499999999999E-8</c:v>
                </c:pt>
                <c:pt idx="11914">
                  <c:v>6.807E-8</c:v>
                </c:pt>
                <c:pt idx="11915">
                  <c:v>6.8082500000000001E-8</c:v>
                </c:pt>
                <c:pt idx="11916">
                  <c:v>6.8095000000000002E-8</c:v>
                </c:pt>
                <c:pt idx="11917">
                  <c:v>6.8107500000000003E-8</c:v>
                </c:pt>
                <c:pt idx="11918">
                  <c:v>6.8120000000000004E-8</c:v>
                </c:pt>
                <c:pt idx="11919">
                  <c:v>6.8132500000000005E-8</c:v>
                </c:pt>
                <c:pt idx="11920">
                  <c:v>6.8145000000000006E-8</c:v>
                </c:pt>
                <c:pt idx="11921">
                  <c:v>6.8157499999999993E-8</c:v>
                </c:pt>
                <c:pt idx="11922">
                  <c:v>6.8169999999999994E-8</c:v>
                </c:pt>
                <c:pt idx="11923">
                  <c:v>6.8182499999999995E-8</c:v>
                </c:pt>
                <c:pt idx="11924">
                  <c:v>6.8194999999999996E-8</c:v>
                </c:pt>
                <c:pt idx="11925">
                  <c:v>6.8207499999999997E-8</c:v>
                </c:pt>
                <c:pt idx="11926">
                  <c:v>6.8219999999999998E-8</c:v>
                </c:pt>
                <c:pt idx="11927">
                  <c:v>6.8232499999999999E-8</c:v>
                </c:pt>
                <c:pt idx="11928">
                  <c:v>6.8245E-8</c:v>
                </c:pt>
                <c:pt idx="11929">
                  <c:v>6.8257500000000001E-8</c:v>
                </c:pt>
                <c:pt idx="11930">
                  <c:v>6.8270000000000002E-8</c:v>
                </c:pt>
                <c:pt idx="11931">
                  <c:v>6.8282500000000003E-8</c:v>
                </c:pt>
                <c:pt idx="11932">
                  <c:v>6.8295000000000004E-8</c:v>
                </c:pt>
                <c:pt idx="11933">
                  <c:v>6.8307500000000005E-8</c:v>
                </c:pt>
                <c:pt idx="11934">
                  <c:v>6.8320000000000006E-8</c:v>
                </c:pt>
                <c:pt idx="11935">
                  <c:v>6.8332500000000007E-8</c:v>
                </c:pt>
                <c:pt idx="11936">
                  <c:v>6.8344999999999994E-8</c:v>
                </c:pt>
                <c:pt idx="11937">
                  <c:v>6.8357499999999995E-8</c:v>
                </c:pt>
                <c:pt idx="11938">
                  <c:v>6.8369999999999996E-8</c:v>
                </c:pt>
                <c:pt idx="11939">
                  <c:v>6.8382499999999997E-8</c:v>
                </c:pt>
                <c:pt idx="11940">
                  <c:v>6.8394999999999998E-8</c:v>
                </c:pt>
                <c:pt idx="11941">
                  <c:v>6.8407499999999999E-8</c:v>
                </c:pt>
                <c:pt idx="11942">
                  <c:v>6.842E-8</c:v>
                </c:pt>
                <c:pt idx="11943">
                  <c:v>6.8432500000000001E-8</c:v>
                </c:pt>
                <c:pt idx="11944">
                  <c:v>6.8445000000000002E-8</c:v>
                </c:pt>
                <c:pt idx="11945">
                  <c:v>6.8457500000000003E-8</c:v>
                </c:pt>
                <c:pt idx="11946">
                  <c:v>6.8470000000000004E-8</c:v>
                </c:pt>
                <c:pt idx="11947">
                  <c:v>6.8482500000000005E-8</c:v>
                </c:pt>
                <c:pt idx="11948">
                  <c:v>6.8495000000000006E-8</c:v>
                </c:pt>
                <c:pt idx="11949">
                  <c:v>6.8507500000000006E-8</c:v>
                </c:pt>
                <c:pt idx="11950">
                  <c:v>6.8519999999999994E-8</c:v>
                </c:pt>
                <c:pt idx="11951">
                  <c:v>6.8532499999999995E-8</c:v>
                </c:pt>
                <c:pt idx="11952">
                  <c:v>6.8544999999999996E-8</c:v>
                </c:pt>
                <c:pt idx="11953">
                  <c:v>6.8557499999999997E-8</c:v>
                </c:pt>
                <c:pt idx="11954">
                  <c:v>6.8569999999999998E-8</c:v>
                </c:pt>
                <c:pt idx="11955">
                  <c:v>6.8582499999999999E-8</c:v>
                </c:pt>
                <c:pt idx="11956">
                  <c:v>6.8595E-8</c:v>
                </c:pt>
                <c:pt idx="11957">
                  <c:v>6.8607500000000001E-8</c:v>
                </c:pt>
                <c:pt idx="11958">
                  <c:v>6.8620000000000002E-8</c:v>
                </c:pt>
                <c:pt idx="11959">
                  <c:v>6.8632500000000003E-8</c:v>
                </c:pt>
                <c:pt idx="11960">
                  <c:v>6.8645000000000004E-8</c:v>
                </c:pt>
                <c:pt idx="11961">
                  <c:v>6.8657500000000004E-8</c:v>
                </c:pt>
                <c:pt idx="11962">
                  <c:v>6.8670000000000005E-8</c:v>
                </c:pt>
                <c:pt idx="11963">
                  <c:v>6.8682500000000006E-8</c:v>
                </c:pt>
                <c:pt idx="11964">
                  <c:v>6.8694999999999994E-8</c:v>
                </c:pt>
                <c:pt idx="11965">
                  <c:v>6.8707499999999995E-8</c:v>
                </c:pt>
                <c:pt idx="11966">
                  <c:v>6.8719999999999996E-8</c:v>
                </c:pt>
                <c:pt idx="11967">
                  <c:v>6.8732499999999997E-8</c:v>
                </c:pt>
                <c:pt idx="11968">
                  <c:v>6.8744999999999998E-8</c:v>
                </c:pt>
                <c:pt idx="11969">
                  <c:v>6.8757499999999999E-8</c:v>
                </c:pt>
                <c:pt idx="11970">
                  <c:v>6.877E-8</c:v>
                </c:pt>
                <c:pt idx="11971">
                  <c:v>6.8782500000000001E-8</c:v>
                </c:pt>
                <c:pt idx="11972">
                  <c:v>6.8795000000000002E-8</c:v>
                </c:pt>
                <c:pt idx="11973">
                  <c:v>6.8807500000000003E-8</c:v>
                </c:pt>
                <c:pt idx="11974">
                  <c:v>6.8820000000000003E-8</c:v>
                </c:pt>
                <c:pt idx="11975">
                  <c:v>6.8832500000000004E-8</c:v>
                </c:pt>
                <c:pt idx="11976">
                  <c:v>6.8845000000000005E-8</c:v>
                </c:pt>
                <c:pt idx="11977">
                  <c:v>6.8857500000000006E-8</c:v>
                </c:pt>
                <c:pt idx="11978">
                  <c:v>6.8869999999999994E-8</c:v>
                </c:pt>
                <c:pt idx="11979">
                  <c:v>6.8882499999999995E-8</c:v>
                </c:pt>
                <c:pt idx="11980">
                  <c:v>6.8894999999999996E-8</c:v>
                </c:pt>
                <c:pt idx="11981">
                  <c:v>6.8907499999999997E-8</c:v>
                </c:pt>
                <c:pt idx="11982">
                  <c:v>6.8919999999999998E-8</c:v>
                </c:pt>
                <c:pt idx="11983">
                  <c:v>6.8932499999999999E-8</c:v>
                </c:pt>
                <c:pt idx="11984">
                  <c:v>6.8945E-8</c:v>
                </c:pt>
                <c:pt idx="11985">
                  <c:v>6.8957500000000001E-8</c:v>
                </c:pt>
                <c:pt idx="11986">
                  <c:v>6.8970000000000002E-8</c:v>
                </c:pt>
                <c:pt idx="11987">
                  <c:v>6.8982500000000002E-8</c:v>
                </c:pt>
                <c:pt idx="11988">
                  <c:v>6.8995000000000003E-8</c:v>
                </c:pt>
                <c:pt idx="11989">
                  <c:v>6.9007500000000004E-8</c:v>
                </c:pt>
                <c:pt idx="11990">
                  <c:v>6.9020000000000005E-8</c:v>
                </c:pt>
                <c:pt idx="11991">
                  <c:v>6.9032500000000006E-8</c:v>
                </c:pt>
                <c:pt idx="11992">
                  <c:v>6.9044999999999994E-8</c:v>
                </c:pt>
                <c:pt idx="11993">
                  <c:v>6.9057499999999995E-8</c:v>
                </c:pt>
                <c:pt idx="11994">
                  <c:v>6.9069999999999996E-8</c:v>
                </c:pt>
                <c:pt idx="11995">
                  <c:v>6.9082499999999997E-8</c:v>
                </c:pt>
                <c:pt idx="11996">
                  <c:v>6.9094999999999998E-8</c:v>
                </c:pt>
                <c:pt idx="11997">
                  <c:v>6.9107499999999999E-8</c:v>
                </c:pt>
                <c:pt idx="11998">
                  <c:v>6.912E-8</c:v>
                </c:pt>
                <c:pt idx="11999">
                  <c:v>6.91325E-8</c:v>
                </c:pt>
                <c:pt idx="12000">
                  <c:v>6.9145000000000001E-8</c:v>
                </c:pt>
                <c:pt idx="12001">
                  <c:v>6.9157500000000002E-8</c:v>
                </c:pt>
                <c:pt idx="12002">
                  <c:v>6.9170000000000003E-8</c:v>
                </c:pt>
                <c:pt idx="12003">
                  <c:v>6.9182500000000004E-8</c:v>
                </c:pt>
                <c:pt idx="12004">
                  <c:v>6.9195000000000005E-8</c:v>
                </c:pt>
                <c:pt idx="12005">
                  <c:v>6.9207500000000006E-8</c:v>
                </c:pt>
                <c:pt idx="12006">
                  <c:v>6.9219999999999994E-8</c:v>
                </c:pt>
                <c:pt idx="12007">
                  <c:v>6.9232499999999995E-8</c:v>
                </c:pt>
                <c:pt idx="12008">
                  <c:v>6.9244999999999996E-8</c:v>
                </c:pt>
                <c:pt idx="12009">
                  <c:v>6.9257499999999997E-8</c:v>
                </c:pt>
                <c:pt idx="12010">
                  <c:v>6.9269999999999998E-8</c:v>
                </c:pt>
                <c:pt idx="12011">
                  <c:v>6.9282499999999999E-8</c:v>
                </c:pt>
                <c:pt idx="12012">
                  <c:v>6.9294999999999999E-8</c:v>
                </c:pt>
                <c:pt idx="12013">
                  <c:v>6.93075E-8</c:v>
                </c:pt>
                <c:pt idx="12014">
                  <c:v>6.9320000000000001E-8</c:v>
                </c:pt>
                <c:pt idx="12015">
                  <c:v>6.9332500000000002E-8</c:v>
                </c:pt>
                <c:pt idx="12016">
                  <c:v>6.9345000000000003E-8</c:v>
                </c:pt>
                <c:pt idx="12017">
                  <c:v>6.9357500000000004E-8</c:v>
                </c:pt>
                <c:pt idx="12018">
                  <c:v>6.9370000000000005E-8</c:v>
                </c:pt>
                <c:pt idx="12019">
                  <c:v>6.9382500000000006E-8</c:v>
                </c:pt>
                <c:pt idx="12020">
                  <c:v>6.9394999999999994E-8</c:v>
                </c:pt>
                <c:pt idx="12021">
                  <c:v>6.9407499999999995E-8</c:v>
                </c:pt>
                <c:pt idx="12022">
                  <c:v>6.9419999999999996E-8</c:v>
                </c:pt>
                <c:pt idx="12023">
                  <c:v>6.9432499999999997E-8</c:v>
                </c:pt>
                <c:pt idx="12024">
                  <c:v>6.9444999999999997E-8</c:v>
                </c:pt>
                <c:pt idx="12025">
                  <c:v>6.9457499999999998E-8</c:v>
                </c:pt>
                <c:pt idx="12026">
                  <c:v>6.9469999999999999E-8</c:v>
                </c:pt>
                <c:pt idx="12027">
                  <c:v>6.94825E-8</c:v>
                </c:pt>
                <c:pt idx="12028">
                  <c:v>6.9495000000000001E-8</c:v>
                </c:pt>
                <c:pt idx="12029">
                  <c:v>6.9507500000000002E-8</c:v>
                </c:pt>
                <c:pt idx="12030">
                  <c:v>6.9520000000000003E-8</c:v>
                </c:pt>
                <c:pt idx="12031">
                  <c:v>6.9532500000000004E-8</c:v>
                </c:pt>
                <c:pt idx="12032">
                  <c:v>6.9545000000000005E-8</c:v>
                </c:pt>
                <c:pt idx="12033">
                  <c:v>6.9557500000000006E-8</c:v>
                </c:pt>
                <c:pt idx="12034">
                  <c:v>6.9569999999999994E-8</c:v>
                </c:pt>
                <c:pt idx="12035">
                  <c:v>6.9582499999999995E-8</c:v>
                </c:pt>
                <c:pt idx="12036">
                  <c:v>6.9594999999999996E-8</c:v>
                </c:pt>
                <c:pt idx="12037">
                  <c:v>6.9607499999999996E-8</c:v>
                </c:pt>
                <c:pt idx="12038">
                  <c:v>6.9619999999999997E-8</c:v>
                </c:pt>
                <c:pt idx="12039">
                  <c:v>6.9632499999999998E-8</c:v>
                </c:pt>
                <c:pt idx="12040">
                  <c:v>6.9644999999999999E-8</c:v>
                </c:pt>
                <c:pt idx="12041">
                  <c:v>6.96575E-8</c:v>
                </c:pt>
                <c:pt idx="12042">
                  <c:v>6.9670000000000001E-8</c:v>
                </c:pt>
                <c:pt idx="12043">
                  <c:v>6.9682500000000002E-8</c:v>
                </c:pt>
                <c:pt idx="12044">
                  <c:v>6.9695000000000003E-8</c:v>
                </c:pt>
                <c:pt idx="12045">
                  <c:v>6.9707500000000004E-8</c:v>
                </c:pt>
                <c:pt idx="12046">
                  <c:v>6.9720000000000005E-8</c:v>
                </c:pt>
                <c:pt idx="12047">
                  <c:v>6.9732500000000006E-8</c:v>
                </c:pt>
                <c:pt idx="12048">
                  <c:v>6.9744999999999994E-8</c:v>
                </c:pt>
                <c:pt idx="12049">
                  <c:v>6.9757499999999994E-8</c:v>
                </c:pt>
                <c:pt idx="12050">
                  <c:v>6.9769999999999995E-8</c:v>
                </c:pt>
                <c:pt idx="12051">
                  <c:v>6.9782499999999996E-8</c:v>
                </c:pt>
                <c:pt idx="12052">
                  <c:v>6.9794999999999997E-8</c:v>
                </c:pt>
                <c:pt idx="12053">
                  <c:v>6.9807499999999998E-8</c:v>
                </c:pt>
                <c:pt idx="12054">
                  <c:v>6.9819999999999999E-8</c:v>
                </c:pt>
                <c:pt idx="12055">
                  <c:v>6.98325E-8</c:v>
                </c:pt>
                <c:pt idx="12056">
                  <c:v>6.9845000000000001E-8</c:v>
                </c:pt>
                <c:pt idx="12057">
                  <c:v>6.9857500000000002E-8</c:v>
                </c:pt>
                <c:pt idx="12058">
                  <c:v>6.9870000000000003E-8</c:v>
                </c:pt>
                <c:pt idx="12059">
                  <c:v>6.9882500000000004E-8</c:v>
                </c:pt>
                <c:pt idx="12060">
                  <c:v>6.9895000000000005E-8</c:v>
                </c:pt>
                <c:pt idx="12061">
                  <c:v>6.9907500000000006E-8</c:v>
                </c:pt>
                <c:pt idx="12062">
                  <c:v>6.9919999999999993E-8</c:v>
                </c:pt>
                <c:pt idx="12063">
                  <c:v>6.9932499999999994E-8</c:v>
                </c:pt>
                <c:pt idx="12064">
                  <c:v>6.9944999999999995E-8</c:v>
                </c:pt>
                <c:pt idx="12065">
                  <c:v>6.9957499999999996E-8</c:v>
                </c:pt>
                <c:pt idx="12066">
                  <c:v>6.9969999999999997E-8</c:v>
                </c:pt>
                <c:pt idx="12067">
                  <c:v>6.9982499999999998E-8</c:v>
                </c:pt>
                <c:pt idx="12068">
                  <c:v>6.9994999999999999E-8</c:v>
                </c:pt>
                <c:pt idx="12069">
                  <c:v>7.00075E-8</c:v>
                </c:pt>
                <c:pt idx="12070">
                  <c:v>7.0020000000000001E-8</c:v>
                </c:pt>
                <c:pt idx="12071">
                  <c:v>7.0032500000000002E-8</c:v>
                </c:pt>
                <c:pt idx="12072">
                  <c:v>7.0045000000000003E-8</c:v>
                </c:pt>
                <c:pt idx="12073">
                  <c:v>7.0057500000000004E-8</c:v>
                </c:pt>
                <c:pt idx="12074">
                  <c:v>7.0070000000000005E-8</c:v>
                </c:pt>
                <c:pt idx="12075">
                  <c:v>7.0082500000000006E-8</c:v>
                </c:pt>
                <c:pt idx="12076">
                  <c:v>7.0094999999999993E-8</c:v>
                </c:pt>
                <c:pt idx="12077">
                  <c:v>7.0107499999999994E-8</c:v>
                </c:pt>
                <c:pt idx="12078">
                  <c:v>7.0119999999999995E-8</c:v>
                </c:pt>
                <c:pt idx="12079">
                  <c:v>7.0132499999999996E-8</c:v>
                </c:pt>
                <c:pt idx="12080">
                  <c:v>7.0144999999999997E-8</c:v>
                </c:pt>
                <c:pt idx="12081">
                  <c:v>7.0157499999999998E-8</c:v>
                </c:pt>
                <c:pt idx="12082">
                  <c:v>7.0169999999999999E-8</c:v>
                </c:pt>
                <c:pt idx="12083">
                  <c:v>7.01825E-8</c:v>
                </c:pt>
                <c:pt idx="12084">
                  <c:v>7.0195000000000001E-8</c:v>
                </c:pt>
                <c:pt idx="12085">
                  <c:v>7.0207500000000002E-8</c:v>
                </c:pt>
                <c:pt idx="12086">
                  <c:v>7.0220000000000003E-8</c:v>
                </c:pt>
                <c:pt idx="12087">
                  <c:v>7.0232500000000004E-8</c:v>
                </c:pt>
                <c:pt idx="12088">
                  <c:v>7.0245000000000005E-8</c:v>
                </c:pt>
                <c:pt idx="12089">
                  <c:v>7.0257500000000006E-8</c:v>
                </c:pt>
                <c:pt idx="12090">
                  <c:v>7.0270000000000007E-8</c:v>
                </c:pt>
                <c:pt idx="12091">
                  <c:v>7.0282499999999994E-8</c:v>
                </c:pt>
                <c:pt idx="12092">
                  <c:v>7.0294999999999995E-8</c:v>
                </c:pt>
                <c:pt idx="12093">
                  <c:v>7.0307499999999996E-8</c:v>
                </c:pt>
                <c:pt idx="12094">
                  <c:v>7.0319999999999997E-8</c:v>
                </c:pt>
                <c:pt idx="12095">
                  <c:v>7.0332499999999998E-8</c:v>
                </c:pt>
                <c:pt idx="12096">
                  <c:v>7.0344999999999999E-8</c:v>
                </c:pt>
                <c:pt idx="12097">
                  <c:v>7.03575E-8</c:v>
                </c:pt>
                <c:pt idx="12098">
                  <c:v>7.0370000000000001E-8</c:v>
                </c:pt>
                <c:pt idx="12099">
                  <c:v>7.0382500000000002E-8</c:v>
                </c:pt>
                <c:pt idx="12100">
                  <c:v>7.0395000000000003E-8</c:v>
                </c:pt>
                <c:pt idx="12101">
                  <c:v>7.0407500000000004E-8</c:v>
                </c:pt>
                <c:pt idx="12102">
                  <c:v>7.0420000000000005E-8</c:v>
                </c:pt>
                <c:pt idx="12103">
                  <c:v>7.0432500000000006E-8</c:v>
                </c:pt>
                <c:pt idx="12104">
                  <c:v>7.0445000000000006E-8</c:v>
                </c:pt>
                <c:pt idx="12105">
                  <c:v>7.0457499999999994E-8</c:v>
                </c:pt>
                <c:pt idx="12106">
                  <c:v>7.0469999999999995E-8</c:v>
                </c:pt>
                <c:pt idx="12107">
                  <c:v>7.0482499999999996E-8</c:v>
                </c:pt>
                <c:pt idx="12108">
                  <c:v>7.0494999999999997E-8</c:v>
                </c:pt>
                <c:pt idx="12109">
                  <c:v>7.0507499999999998E-8</c:v>
                </c:pt>
                <c:pt idx="12110">
                  <c:v>7.0519999999999999E-8</c:v>
                </c:pt>
                <c:pt idx="12111">
                  <c:v>7.05325E-8</c:v>
                </c:pt>
                <c:pt idx="12112">
                  <c:v>7.0545000000000001E-8</c:v>
                </c:pt>
                <c:pt idx="12113">
                  <c:v>7.0557500000000002E-8</c:v>
                </c:pt>
                <c:pt idx="12114">
                  <c:v>7.0570000000000003E-8</c:v>
                </c:pt>
                <c:pt idx="12115">
                  <c:v>7.0582500000000004E-8</c:v>
                </c:pt>
                <c:pt idx="12116">
                  <c:v>7.0595000000000004E-8</c:v>
                </c:pt>
                <c:pt idx="12117">
                  <c:v>7.0607500000000005E-8</c:v>
                </c:pt>
                <c:pt idx="12118">
                  <c:v>7.0620000000000006E-8</c:v>
                </c:pt>
                <c:pt idx="12119">
                  <c:v>7.0632499999999994E-8</c:v>
                </c:pt>
                <c:pt idx="12120">
                  <c:v>7.0644999999999995E-8</c:v>
                </c:pt>
                <c:pt idx="12121">
                  <c:v>7.0657499999999996E-8</c:v>
                </c:pt>
                <c:pt idx="12122">
                  <c:v>7.0669999999999997E-8</c:v>
                </c:pt>
                <c:pt idx="12123">
                  <c:v>7.0682499999999998E-8</c:v>
                </c:pt>
                <c:pt idx="12124">
                  <c:v>7.0694999999999999E-8</c:v>
                </c:pt>
                <c:pt idx="12125">
                  <c:v>7.07075E-8</c:v>
                </c:pt>
                <c:pt idx="12126">
                  <c:v>7.0720000000000001E-8</c:v>
                </c:pt>
                <c:pt idx="12127">
                  <c:v>7.0732500000000002E-8</c:v>
                </c:pt>
                <c:pt idx="12128">
                  <c:v>7.0745000000000003E-8</c:v>
                </c:pt>
                <c:pt idx="12129">
                  <c:v>7.0757500000000003E-8</c:v>
                </c:pt>
                <c:pt idx="12130">
                  <c:v>7.0770000000000004E-8</c:v>
                </c:pt>
                <c:pt idx="12131">
                  <c:v>7.0782500000000005E-8</c:v>
                </c:pt>
                <c:pt idx="12132">
                  <c:v>7.0795000000000006E-8</c:v>
                </c:pt>
                <c:pt idx="12133">
                  <c:v>7.0807499999999994E-8</c:v>
                </c:pt>
                <c:pt idx="12134">
                  <c:v>7.0819999999999995E-8</c:v>
                </c:pt>
                <c:pt idx="12135">
                  <c:v>7.0832499999999996E-8</c:v>
                </c:pt>
                <c:pt idx="12136">
                  <c:v>7.0844999999999997E-8</c:v>
                </c:pt>
                <c:pt idx="12137">
                  <c:v>7.0857499999999998E-8</c:v>
                </c:pt>
                <c:pt idx="12138">
                  <c:v>7.0869999999999999E-8</c:v>
                </c:pt>
                <c:pt idx="12139">
                  <c:v>7.08825E-8</c:v>
                </c:pt>
                <c:pt idx="12140">
                  <c:v>7.0895000000000001E-8</c:v>
                </c:pt>
                <c:pt idx="12141">
                  <c:v>7.0907500000000001E-8</c:v>
                </c:pt>
                <c:pt idx="12142">
                  <c:v>7.0920000000000002E-8</c:v>
                </c:pt>
                <c:pt idx="12143">
                  <c:v>7.0932500000000003E-8</c:v>
                </c:pt>
                <c:pt idx="12144">
                  <c:v>7.0945000000000004E-8</c:v>
                </c:pt>
                <c:pt idx="12145">
                  <c:v>7.0957500000000005E-8</c:v>
                </c:pt>
                <c:pt idx="12146">
                  <c:v>7.0970000000000006E-8</c:v>
                </c:pt>
                <c:pt idx="12147">
                  <c:v>7.0982499999999994E-8</c:v>
                </c:pt>
                <c:pt idx="12148">
                  <c:v>7.0994999999999995E-8</c:v>
                </c:pt>
                <c:pt idx="12149">
                  <c:v>7.1007499999999996E-8</c:v>
                </c:pt>
                <c:pt idx="12150">
                  <c:v>7.1019999999999997E-8</c:v>
                </c:pt>
                <c:pt idx="12151">
                  <c:v>7.1032499999999998E-8</c:v>
                </c:pt>
                <c:pt idx="12152">
                  <c:v>7.1044999999999999E-8</c:v>
                </c:pt>
                <c:pt idx="12153">
                  <c:v>7.10575E-8</c:v>
                </c:pt>
                <c:pt idx="12154">
                  <c:v>7.107E-8</c:v>
                </c:pt>
                <c:pt idx="12155">
                  <c:v>7.1082500000000001E-8</c:v>
                </c:pt>
                <c:pt idx="12156">
                  <c:v>7.1095000000000002E-8</c:v>
                </c:pt>
                <c:pt idx="12157">
                  <c:v>7.1107500000000003E-8</c:v>
                </c:pt>
                <c:pt idx="12158">
                  <c:v>7.1120000000000004E-8</c:v>
                </c:pt>
                <c:pt idx="12159">
                  <c:v>7.1132500000000005E-8</c:v>
                </c:pt>
                <c:pt idx="12160">
                  <c:v>7.1145000000000006E-8</c:v>
                </c:pt>
                <c:pt idx="12161">
                  <c:v>7.1157499999999994E-8</c:v>
                </c:pt>
                <c:pt idx="12162">
                  <c:v>7.1169999999999995E-8</c:v>
                </c:pt>
                <c:pt idx="12163">
                  <c:v>7.1182499999999996E-8</c:v>
                </c:pt>
                <c:pt idx="12164">
                  <c:v>7.1194999999999997E-8</c:v>
                </c:pt>
                <c:pt idx="12165">
                  <c:v>7.1207499999999998E-8</c:v>
                </c:pt>
                <c:pt idx="12166">
                  <c:v>7.1219999999999998E-8</c:v>
                </c:pt>
                <c:pt idx="12167">
                  <c:v>7.1232499999999999E-8</c:v>
                </c:pt>
                <c:pt idx="12168">
                  <c:v>7.1245E-8</c:v>
                </c:pt>
                <c:pt idx="12169">
                  <c:v>7.1257500000000001E-8</c:v>
                </c:pt>
                <c:pt idx="12170">
                  <c:v>7.1270000000000002E-8</c:v>
                </c:pt>
                <c:pt idx="12171">
                  <c:v>7.1282500000000003E-8</c:v>
                </c:pt>
                <c:pt idx="12172">
                  <c:v>7.1295000000000004E-8</c:v>
                </c:pt>
                <c:pt idx="12173">
                  <c:v>7.1307500000000005E-8</c:v>
                </c:pt>
                <c:pt idx="12174">
                  <c:v>7.1320000000000006E-8</c:v>
                </c:pt>
                <c:pt idx="12175">
                  <c:v>7.1332499999999994E-8</c:v>
                </c:pt>
                <c:pt idx="12176">
                  <c:v>7.1344999999999995E-8</c:v>
                </c:pt>
                <c:pt idx="12177">
                  <c:v>7.1357499999999996E-8</c:v>
                </c:pt>
                <c:pt idx="12178">
                  <c:v>7.1369999999999997E-8</c:v>
                </c:pt>
                <c:pt idx="12179">
                  <c:v>7.1382499999999997E-8</c:v>
                </c:pt>
                <c:pt idx="12180">
                  <c:v>7.1394999999999998E-8</c:v>
                </c:pt>
                <c:pt idx="12181">
                  <c:v>7.1407499999999999E-8</c:v>
                </c:pt>
                <c:pt idx="12182">
                  <c:v>7.142E-8</c:v>
                </c:pt>
                <c:pt idx="12183">
                  <c:v>7.1432500000000001E-8</c:v>
                </c:pt>
                <c:pt idx="12184">
                  <c:v>7.1445000000000002E-8</c:v>
                </c:pt>
                <c:pt idx="12185">
                  <c:v>7.1457500000000003E-8</c:v>
                </c:pt>
                <c:pt idx="12186">
                  <c:v>7.1470000000000004E-8</c:v>
                </c:pt>
                <c:pt idx="12187">
                  <c:v>7.1482500000000005E-8</c:v>
                </c:pt>
                <c:pt idx="12188">
                  <c:v>7.1495000000000006E-8</c:v>
                </c:pt>
                <c:pt idx="12189">
                  <c:v>7.1507499999999994E-8</c:v>
                </c:pt>
                <c:pt idx="12190">
                  <c:v>7.1519999999999995E-8</c:v>
                </c:pt>
                <c:pt idx="12191">
                  <c:v>7.1532499999999996E-8</c:v>
                </c:pt>
                <c:pt idx="12192">
                  <c:v>7.1544999999999996E-8</c:v>
                </c:pt>
                <c:pt idx="12193">
                  <c:v>7.1557499999999997E-8</c:v>
                </c:pt>
                <c:pt idx="12194">
                  <c:v>7.1569999999999998E-8</c:v>
                </c:pt>
                <c:pt idx="12195">
                  <c:v>7.1582499999999999E-8</c:v>
                </c:pt>
                <c:pt idx="12196">
                  <c:v>7.1595E-8</c:v>
                </c:pt>
                <c:pt idx="12197">
                  <c:v>7.1607500000000001E-8</c:v>
                </c:pt>
                <c:pt idx="12198">
                  <c:v>7.1620000000000002E-8</c:v>
                </c:pt>
                <c:pt idx="12199">
                  <c:v>7.1632500000000003E-8</c:v>
                </c:pt>
                <c:pt idx="12200">
                  <c:v>7.1645000000000004E-8</c:v>
                </c:pt>
                <c:pt idx="12201">
                  <c:v>7.1657500000000005E-8</c:v>
                </c:pt>
                <c:pt idx="12202">
                  <c:v>7.1670000000000006E-8</c:v>
                </c:pt>
                <c:pt idx="12203">
                  <c:v>7.1682499999999994E-8</c:v>
                </c:pt>
                <c:pt idx="12204">
                  <c:v>7.1694999999999994E-8</c:v>
                </c:pt>
                <c:pt idx="12205">
                  <c:v>7.1707499999999995E-8</c:v>
                </c:pt>
                <c:pt idx="12206">
                  <c:v>7.1719999999999996E-8</c:v>
                </c:pt>
                <c:pt idx="12207">
                  <c:v>7.1732499999999997E-8</c:v>
                </c:pt>
                <c:pt idx="12208">
                  <c:v>7.1744999999999998E-8</c:v>
                </c:pt>
                <c:pt idx="12209">
                  <c:v>7.1757499999999999E-8</c:v>
                </c:pt>
                <c:pt idx="12210">
                  <c:v>7.177E-8</c:v>
                </c:pt>
                <c:pt idx="12211">
                  <c:v>7.1782500000000001E-8</c:v>
                </c:pt>
                <c:pt idx="12212">
                  <c:v>7.1795000000000002E-8</c:v>
                </c:pt>
                <c:pt idx="12213">
                  <c:v>7.1807500000000003E-8</c:v>
                </c:pt>
                <c:pt idx="12214">
                  <c:v>7.1820000000000004E-8</c:v>
                </c:pt>
                <c:pt idx="12215">
                  <c:v>7.1832500000000005E-8</c:v>
                </c:pt>
                <c:pt idx="12216">
                  <c:v>7.1845000000000006E-8</c:v>
                </c:pt>
                <c:pt idx="12217">
                  <c:v>7.1857499999999993E-8</c:v>
                </c:pt>
                <c:pt idx="12218">
                  <c:v>7.1869999999999994E-8</c:v>
                </c:pt>
                <c:pt idx="12219">
                  <c:v>7.1882499999999995E-8</c:v>
                </c:pt>
                <c:pt idx="12220">
                  <c:v>7.1894999999999996E-8</c:v>
                </c:pt>
                <c:pt idx="12221">
                  <c:v>7.1907499999999997E-8</c:v>
                </c:pt>
                <c:pt idx="12222">
                  <c:v>7.1919999999999998E-8</c:v>
                </c:pt>
                <c:pt idx="12223">
                  <c:v>7.1932499999999999E-8</c:v>
                </c:pt>
                <c:pt idx="12224">
                  <c:v>7.1945E-8</c:v>
                </c:pt>
                <c:pt idx="12225">
                  <c:v>7.1957500000000001E-8</c:v>
                </c:pt>
                <c:pt idx="12226">
                  <c:v>7.1970000000000002E-8</c:v>
                </c:pt>
                <c:pt idx="12227">
                  <c:v>7.1982500000000003E-8</c:v>
                </c:pt>
                <c:pt idx="12228">
                  <c:v>7.1995000000000004E-8</c:v>
                </c:pt>
                <c:pt idx="12229">
                  <c:v>7.2007500000000005E-8</c:v>
                </c:pt>
                <c:pt idx="12230">
                  <c:v>7.2020000000000006E-8</c:v>
                </c:pt>
                <c:pt idx="12231">
                  <c:v>7.2032500000000007E-8</c:v>
                </c:pt>
                <c:pt idx="12232">
                  <c:v>7.2044999999999994E-8</c:v>
                </c:pt>
                <c:pt idx="12233">
                  <c:v>7.2057499999999995E-8</c:v>
                </c:pt>
                <c:pt idx="12234">
                  <c:v>7.2069999999999996E-8</c:v>
                </c:pt>
                <c:pt idx="12235">
                  <c:v>7.2082499999999997E-8</c:v>
                </c:pt>
                <c:pt idx="12236">
                  <c:v>7.2094999999999998E-8</c:v>
                </c:pt>
                <c:pt idx="12237">
                  <c:v>7.2107499999999999E-8</c:v>
                </c:pt>
                <c:pt idx="12238">
                  <c:v>7.212E-8</c:v>
                </c:pt>
                <c:pt idx="12239">
                  <c:v>7.2132500000000001E-8</c:v>
                </c:pt>
                <c:pt idx="12240">
                  <c:v>7.2145000000000002E-8</c:v>
                </c:pt>
                <c:pt idx="12241">
                  <c:v>7.2157500000000003E-8</c:v>
                </c:pt>
                <c:pt idx="12242">
                  <c:v>7.2170000000000004E-8</c:v>
                </c:pt>
                <c:pt idx="12243">
                  <c:v>7.2182500000000005E-8</c:v>
                </c:pt>
                <c:pt idx="12244">
                  <c:v>7.2195000000000006E-8</c:v>
                </c:pt>
                <c:pt idx="12245">
                  <c:v>7.2207500000000007E-8</c:v>
                </c:pt>
                <c:pt idx="12246">
                  <c:v>7.2219999999999994E-8</c:v>
                </c:pt>
                <c:pt idx="12247">
                  <c:v>7.2232499999999995E-8</c:v>
                </c:pt>
                <c:pt idx="12248">
                  <c:v>7.2244999999999996E-8</c:v>
                </c:pt>
                <c:pt idx="12249">
                  <c:v>7.2257499999999997E-8</c:v>
                </c:pt>
                <c:pt idx="12250">
                  <c:v>7.2269999999999998E-8</c:v>
                </c:pt>
                <c:pt idx="12251">
                  <c:v>7.2282499999999999E-8</c:v>
                </c:pt>
                <c:pt idx="12252">
                  <c:v>7.2295E-8</c:v>
                </c:pt>
                <c:pt idx="12253">
                  <c:v>7.2307500000000001E-8</c:v>
                </c:pt>
                <c:pt idx="12254">
                  <c:v>7.2320000000000002E-8</c:v>
                </c:pt>
                <c:pt idx="12255">
                  <c:v>7.2332500000000003E-8</c:v>
                </c:pt>
                <c:pt idx="12256">
                  <c:v>7.2345000000000004E-8</c:v>
                </c:pt>
                <c:pt idx="12257">
                  <c:v>7.2357500000000005E-8</c:v>
                </c:pt>
                <c:pt idx="12258">
                  <c:v>7.2370000000000005E-8</c:v>
                </c:pt>
                <c:pt idx="12259">
                  <c:v>7.2382500000000006E-8</c:v>
                </c:pt>
                <c:pt idx="12260">
                  <c:v>7.2394999999999994E-8</c:v>
                </c:pt>
                <c:pt idx="12261">
                  <c:v>7.2407499999999995E-8</c:v>
                </c:pt>
                <c:pt idx="12262">
                  <c:v>7.2419999999999996E-8</c:v>
                </c:pt>
                <c:pt idx="12263">
                  <c:v>7.2432499999999997E-8</c:v>
                </c:pt>
                <c:pt idx="12264">
                  <c:v>7.2444999999999998E-8</c:v>
                </c:pt>
                <c:pt idx="12265">
                  <c:v>7.2457499999999999E-8</c:v>
                </c:pt>
                <c:pt idx="12266">
                  <c:v>7.247E-8</c:v>
                </c:pt>
                <c:pt idx="12267">
                  <c:v>7.2482500000000001E-8</c:v>
                </c:pt>
                <c:pt idx="12268">
                  <c:v>7.2495000000000002E-8</c:v>
                </c:pt>
                <c:pt idx="12269">
                  <c:v>7.2507500000000003E-8</c:v>
                </c:pt>
                <c:pt idx="12270">
                  <c:v>7.2520000000000004E-8</c:v>
                </c:pt>
                <c:pt idx="12271">
                  <c:v>7.2532500000000004E-8</c:v>
                </c:pt>
                <c:pt idx="12272">
                  <c:v>7.2545000000000005E-8</c:v>
                </c:pt>
                <c:pt idx="12273">
                  <c:v>7.2557500000000006E-8</c:v>
                </c:pt>
                <c:pt idx="12274">
                  <c:v>7.2569999999999994E-8</c:v>
                </c:pt>
                <c:pt idx="12275">
                  <c:v>7.2582499999999995E-8</c:v>
                </c:pt>
                <c:pt idx="12276">
                  <c:v>7.2594999999999996E-8</c:v>
                </c:pt>
                <c:pt idx="12277">
                  <c:v>7.2607499999999997E-8</c:v>
                </c:pt>
                <c:pt idx="12278">
                  <c:v>7.2619999999999998E-8</c:v>
                </c:pt>
                <c:pt idx="12279">
                  <c:v>7.2632499999999999E-8</c:v>
                </c:pt>
                <c:pt idx="12280">
                  <c:v>7.2645E-8</c:v>
                </c:pt>
                <c:pt idx="12281">
                  <c:v>7.2657500000000001E-8</c:v>
                </c:pt>
                <c:pt idx="12282">
                  <c:v>7.2670000000000002E-8</c:v>
                </c:pt>
                <c:pt idx="12283">
                  <c:v>7.2682500000000002E-8</c:v>
                </c:pt>
                <c:pt idx="12284">
                  <c:v>7.2695000000000003E-8</c:v>
                </c:pt>
                <c:pt idx="12285">
                  <c:v>7.2707500000000004E-8</c:v>
                </c:pt>
                <c:pt idx="12286">
                  <c:v>7.2720000000000005E-8</c:v>
                </c:pt>
                <c:pt idx="12287">
                  <c:v>7.2732500000000006E-8</c:v>
                </c:pt>
                <c:pt idx="12288">
                  <c:v>7.2744999999999994E-8</c:v>
                </c:pt>
                <c:pt idx="12289">
                  <c:v>7.2757499999999995E-8</c:v>
                </c:pt>
                <c:pt idx="12290">
                  <c:v>7.2769999999999996E-8</c:v>
                </c:pt>
                <c:pt idx="12291">
                  <c:v>7.2782499999999997E-8</c:v>
                </c:pt>
                <c:pt idx="12292">
                  <c:v>7.2794999999999998E-8</c:v>
                </c:pt>
                <c:pt idx="12293">
                  <c:v>7.2807499999999999E-8</c:v>
                </c:pt>
                <c:pt idx="12294">
                  <c:v>7.282E-8</c:v>
                </c:pt>
                <c:pt idx="12295">
                  <c:v>7.2832500000000001E-8</c:v>
                </c:pt>
                <c:pt idx="12296">
                  <c:v>7.2845000000000001E-8</c:v>
                </c:pt>
                <c:pt idx="12297">
                  <c:v>7.2857500000000002E-8</c:v>
                </c:pt>
                <c:pt idx="12298">
                  <c:v>7.2870000000000003E-8</c:v>
                </c:pt>
                <c:pt idx="12299">
                  <c:v>7.2882500000000004E-8</c:v>
                </c:pt>
                <c:pt idx="12300">
                  <c:v>7.2895000000000005E-8</c:v>
                </c:pt>
                <c:pt idx="12301">
                  <c:v>7.2907500000000006E-8</c:v>
                </c:pt>
                <c:pt idx="12302">
                  <c:v>7.2919999999999994E-8</c:v>
                </c:pt>
                <c:pt idx="12303">
                  <c:v>7.2932499999999995E-8</c:v>
                </c:pt>
                <c:pt idx="12304">
                  <c:v>7.2944999999999996E-8</c:v>
                </c:pt>
                <c:pt idx="12305">
                  <c:v>7.2957499999999997E-8</c:v>
                </c:pt>
                <c:pt idx="12306">
                  <c:v>7.2969999999999998E-8</c:v>
                </c:pt>
                <c:pt idx="12307">
                  <c:v>7.2982499999999999E-8</c:v>
                </c:pt>
                <c:pt idx="12308">
                  <c:v>7.2994999999999999E-8</c:v>
                </c:pt>
                <c:pt idx="12309">
                  <c:v>7.30075E-8</c:v>
                </c:pt>
                <c:pt idx="12310">
                  <c:v>7.3020000000000001E-8</c:v>
                </c:pt>
                <c:pt idx="12311">
                  <c:v>7.3032500000000002E-8</c:v>
                </c:pt>
                <c:pt idx="12312">
                  <c:v>7.3045000000000003E-8</c:v>
                </c:pt>
                <c:pt idx="12313">
                  <c:v>7.3057500000000004E-8</c:v>
                </c:pt>
                <c:pt idx="12314">
                  <c:v>7.3070000000000005E-8</c:v>
                </c:pt>
                <c:pt idx="12315">
                  <c:v>7.3082500000000006E-8</c:v>
                </c:pt>
                <c:pt idx="12316">
                  <c:v>7.3094999999999994E-8</c:v>
                </c:pt>
                <c:pt idx="12317">
                  <c:v>7.3107499999999995E-8</c:v>
                </c:pt>
                <c:pt idx="12318">
                  <c:v>7.3119999999999996E-8</c:v>
                </c:pt>
                <c:pt idx="12319">
                  <c:v>7.3132499999999997E-8</c:v>
                </c:pt>
                <c:pt idx="12320">
                  <c:v>7.3144999999999998E-8</c:v>
                </c:pt>
                <c:pt idx="12321">
                  <c:v>7.3157499999999998E-8</c:v>
                </c:pt>
                <c:pt idx="12322">
                  <c:v>7.3169999999999999E-8</c:v>
                </c:pt>
                <c:pt idx="12323">
                  <c:v>7.31825E-8</c:v>
                </c:pt>
                <c:pt idx="12324">
                  <c:v>7.3195000000000001E-8</c:v>
                </c:pt>
                <c:pt idx="12325">
                  <c:v>7.3207500000000002E-8</c:v>
                </c:pt>
                <c:pt idx="12326">
                  <c:v>7.3220000000000003E-8</c:v>
                </c:pt>
                <c:pt idx="12327">
                  <c:v>7.3232500000000004E-8</c:v>
                </c:pt>
                <c:pt idx="12328">
                  <c:v>7.3245000000000005E-8</c:v>
                </c:pt>
                <c:pt idx="12329">
                  <c:v>7.3257500000000006E-8</c:v>
                </c:pt>
                <c:pt idx="12330">
                  <c:v>7.3269999999999994E-8</c:v>
                </c:pt>
                <c:pt idx="12331">
                  <c:v>7.3282499999999995E-8</c:v>
                </c:pt>
                <c:pt idx="12332">
                  <c:v>7.3294999999999996E-8</c:v>
                </c:pt>
                <c:pt idx="12333">
                  <c:v>7.3307499999999997E-8</c:v>
                </c:pt>
                <c:pt idx="12334">
                  <c:v>7.3319999999999997E-8</c:v>
                </c:pt>
                <c:pt idx="12335">
                  <c:v>7.3332499999999998E-8</c:v>
                </c:pt>
                <c:pt idx="12336">
                  <c:v>7.3344999999999999E-8</c:v>
                </c:pt>
                <c:pt idx="12337">
                  <c:v>7.33575E-8</c:v>
                </c:pt>
                <c:pt idx="12338">
                  <c:v>7.3370000000000001E-8</c:v>
                </c:pt>
                <c:pt idx="12339">
                  <c:v>7.3382500000000002E-8</c:v>
                </c:pt>
                <c:pt idx="12340">
                  <c:v>7.3395000000000003E-8</c:v>
                </c:pt>
                <c:pt idx="12341">
                  <c:v>7.3407500000000004E-8</c:v>
                </c:pt>
                <c:pt idx="12342">
                  <c:v>7.3420000000000005E-8</c:v>
                </c:pt>
                <c:pt idx="12343">
                  <c:v>7.3432500000000006E-8</c:v>
                </c:pt>
                <c:pt idx="12344">
                  <c:v>7.3444999999999994E-8</c:v>
                </c:pt>
                <c:pt idx="12345">
                  <c:v>7.3457499999999995E-8</c:v>
                </c:pt>
                <c:pt idx="12346">
                  <c:v>7.3469999999999995E-8</c:v>
                </c:pt>
                <c:pt idx="12347">
                  <c:v>7.3482499999999996E-8</c:v>
                </c:pt>
                <c:pt idx="12348">
                  <c:v>7.3494999999999997E-8</c:v>
                </c:pt>
                <c:pt idx="12349">
                  <c:v>7.3507499999999998E-8</c:v>
                </c:pt>
                <c:pt idx="12350">
                  <c:v>7.3519999999999999E-8</c:v>
                </c:pt>
                <c:pt idx="12351">
                  <c:v>7.35325E-8</c:v>
                </c:pt>
                <c:pt idx="12352">
                  <c:v>7.3545000000000001E-8</c:v>
                </c:pt>
                <c:pt idx="12353">
                  <c:v>7.3557500000000002E-8</c:v>
                </c:pt>
                <c:pt idx="12354">
                  <c:v>7.3570000000000003E-8</c:v>
                </c:pt>
                <c:pt idx="12355">
                  <c:v>7.3582500000000004E-8</c:v>
                </c:pt>
                <c:pt idx="12356">
                  <c:v>7.3595000000000005E-8</c:v>
                </c:pt>
                <c:pt idx="12357">
                  <c:v>7.3607500000000006E-8</c:v>
                </c:pt>
                <c:pt idx="12358">
                  <c:v>7.3619999999999994E-8</c:v>
                </c:pt>
                <c:pt idx="12359">
                  <c:v>7.3632499999999994E-8</c:v>
                </c:pt>
                <c:pt idx="12360">
                  <c:v>7.3644999999999995E-8</c:v>
                </c:pt>
                <c:pt idx="12361">
                  <c:v>7.3657499999999996E-8</c:v>
                </c:pt>
                <c:pt idx="12362">
                  <c:v>7.3669999999999997E-8</c:v>
                </c:pt>
                <c:pt idx="12363">
                  <c:v>7.3682499999999998E-8</c:v>
                </c:pt>
                <c:pt idx="12364">
                  <c:v>7.3694999999999999E-8</c:v>
                </c:pt>
                <c:pt idx="12365">
                  <c:v>7.37075E-8</c:v>
                </c:pt>
                <c:pt idx="12366">
                  <c:v>7.3720000000000001E-8</c:v>
                </c:pt>
                <c:pt idx="12367">
                  <c:v>7.3732500000000002E-8</c:v>
                </c:pt>
                <c:pt idx="12368">
                  <c:v>7.3745000000000003E-8</c:v>
                </c:pt>
                <c:pt idx="12369">
                  <c:v>7.3757500000000004E-8</c:v>
                </c:pt>
                <c:pt idx="12370">
                  <c:v>7.3770000000000005E-8</c:v>
                </c:pt>
                <c:pt idx="12371">
                  <c:v>7.3782500000000006E-8</c:v>
                </c:pt>
                <c:pt idx="12372">
                  <c:v>7.3794999999999993E-8</c:v>
                </c:pt>
                <c:pt idx="12373">
                  <c:v>7.3807499999999994E-8</c:v>
                </c:pt>
                <c:pt idx="12374">
                  <c:v>7.3819999999999995E-8</c:v>
                </c:pt>
                <c:pt idx="12375">
                  <c:v>7.3832499999999996E-8</c:v>
                </c:pt>
                <c:pt idx="12376">
                  <c:v>7.3844999999999997E-8</c:v>
                </c:pt>
                <c:pt idx="12377">
                  <c:v>7.3857499999999998E-8</c:v>
                </c:pt>
                <c:pt idx="12378">
                  <c:v>7.3869999999999999E-8</c:v>
                </c:pt>
                <c:pt idx="12379">
                  <c:v>7.38825E-8</c:v>
                </c:pt>
                <c:pt idx="12380">
                  <c:v>7.3895000000000001E-8</c:v>
                </c:pt>
                <c:pt idx="12381">
                  <c:v>7.3907500000000002E-8</c:v>
                </c:pt>
                <c:pt idx="12382">
                  <c:v>7.3920000000000003E-8</c:v>
                </c:pt>
                <c:pt idx="12383">
                  <c:v>7.3932500000000004E-8</c:v>
                </c:pt>
                <c:pt idx="12384">
                  <c:v>7.3945000000000005E-8</c:v>
                </c:pt>
                <c:pt idx="12385">
                  <c:v>7.3957500000000006E-8</c:v>
                </c:pt>
                <c:pt idx="12386">
                  <c:v>7.3970000000000007E-8</c:v>
                </c:pt>
                <c:pt idx="12387">
                  <c:v>7.3982499999999994E-8</c:v>
                </c:pt>
                <c:pt idx="12388">
                  <c:v>7.3994999999999995E-8</c:v>
                </c:pt>
                <c:pt idx="12389">
                  <c:v>7.4007499999999996E-8</c:v>
                </c:pt>
                <c:pt idx="12390">
                  <c:v>7.4019999999999997E-8</c:v>
                </c:pt>
                <c:pt idx="12391">
                  <c:v>7.4032499999999998E-8</c:v>
                </c:pt>
                <c:pt idx="12392">
                  <c:v>7.4044999999999999E-8</c:v>
                </c:pt>
                <c:pt idx="12393">
                  <c:v>7.40575E-8</c:v>
                </c:pt>
                <c:pt idx="12394">
                  <c:v>7.4070000000000001E-8</c:v>
                </c:pt>
                <c:pt idx="12395">
                  <c:v>7.4082500000000002E-8</c:v>
                </c:pt>
                <c:pt idx="12396">
                  <c:v>7.4095000000000003E-8</c:v>
                </c:pt>
                <c:pt idx="12397">
                  <c:v>7.4107500000000004E-8</c:v>
                </c:pt>
                <c:pt idx="12398">
                  <c:v>7.4120000000000005E-8</c:v>
                </c:pt>
                <c:pt idx="12399">
                  <c:v>7.4132500000000006E-8</c:v>
                </c:pt>
                <c:pt idx="12400">
                  <c:v>7.4145000000000006E-8</c:v>
                </c:pt>
                <c:pt idx="12401">
                  <c:v>7.4157499999999994E-8</c:v>
                </c:pt>
                <c:pt idx="12402">
                  <c:v>7.4169999999999995E-8</c:v>
                </c:pt>
                <c:pt idx="12403">
                  <c:v>7.4182499999999996E-8</c:v>
                </c:pt>
                <c:pt idx="12404">
                  <c:v>7.4194999999999997E-8</c:v>
                </c:pt>
                <c:pt idx="12405">
                  <c:v>7.4207499999999998E-8</c:v>
                </c:pt>
                <c:pt idx="12406">
                  <c:v>7.4219999999999999E-8</c:v>
                </c:pt>
                <c:pt idx="12407">
                  <c:v>7.42325E-8</c:v>
                </c:pt>
                <c:pt idx="12408">
                  <c:v>7.4245000000000001E-8</c:v>
                </c:pt>
                <c:pt idx="12409">
                  <c:v>7.4257500000000002E-8</c:v>
                </c:pt>
                <c:pt idx="12410">
                  <c:v>7.4270000000000003E-8</c:v>
                </c:pt>
                <c:pt idx="12411">
                  <c:v>7.4282500000000004E-8</c:v>
                </c:pt>
                <c:pt idx="12412">
                  <c:v>7.4295000000000005E-8</c:v>
                </c:pt>
                <c:pt idx="12413">
                  <c:v>7.4307500000000005E-8</c:v>
                </c:pt>
                <c:pt idx="12414">
                  <c:v>7.4320000000000006E-8</c:v>
                </c:pt>
                <c:pt idx="12415">
                  <c:v>7.4332499999999994E-8</c:v>
                </c:pt>
                <c:pt idx="12416">
                  <c:v>7.4344999999999995E-8</c:v>
                </c:pt>
                <c:pt idx="12417">
                  <c:v>7.4357499999999996E-8</c:v>
                </c:pt>
                <c:pt idx="12418">
                  <c:v>7.4369999999999997E-8</c:v>
                </c:pt>
                <c:pt idx="12419">
                  <c:v>7.4382499999999998E-8</c:v>
                </c:pt>
                <c:pt idx="12420">
                  <c:v>7.4394999999999999E-8</c:v>
                </c:pt>
                <c:pt idx="12421">
                  <c:v>7.44075E-8</c:v>
                </c:pt>
                <c:pt idx="12422">
                  <c:v>7.4420000000000001E-8</c:v>
                </c:pt>
                <c:pt idx="12423">
                  <c:v>7.4432500000000002E-8</c:v>
                </c:pt>
                <c:pt idx="12424">
                  <c:v>7.4445000000000003E-8</c:v>
                </c:pt>
                <c:pt idx="12425">
                  <c:v>7.4457500000000003E-8</c:v>
                </c:pt>
                <c:pt idx="12426">
                  <c:v>7.4470000000000004E-8</c:v>
                </c:pt>
                <c:pt idx="12427">
                  <c:v>7.4482500000000005E-8</c:v>
                </c:pt>
                <c:pt idx="12428">
                  <c:v>7.4495000000000006E-8</c:v>
                </c:pt>
                <c:pt idx="12429">
                  <c:v>7.4507499999999994E-8</c:v>
                </c:pt>
                <c:pt idx="12430">
                  <c:v>7.4519999999999995E-8</c:v>
                </c:pt>
                <c:pt idx="12431">
                  <c:v>7.4532499999999996E-8</c:v>
                </c:pt>
                <c:pt idx="12432">
                  <c:v>7.4544999999999997E-8</c:v>
                </c:pt>
                <c:pt idx="12433">
                  <c:v>7.4557499999999998E-8</c:v>
                </c:pt>
                <c:pt idx="12434">
                  <c:v>7.4569999999999999E-8</c:v>
                </c:pt>
                <c:pt idx="12435">
                  <c:v>7.45825E-8</c:v>
                </c:pt>
                <c:pt idx="12436">
                  <c:v>7.4595000000000001E-8</c:v>
                </c:pt>
                <c:pt idx="12437">
                  <c:v>7.4607500000000002E-8</c:v>
                </c:pt>
                <c:pt idx="12438">
                  <c:v>7.4620000000000002E-8</c:v>
                </c:pt>
                <c:pt idx="12439">
                  <c:v>7.4632500000000003E-8</c:v>
                </c:pt>
                <c:pt idx="12440">
                  <c:v>7.4645000000000004E-8</c:v>
                </c:pt>
                <c:pt idx="12441">
                  <c:v>7.4657500000000005E-8</c:v>
                </c:pt>
                <c:pt idx="12442">
                  <c:v>7.4670000000000006E-8</c:v>
                </c:pt>
                <c:pt idx="12443">
                  <c:v>7.4682499999999994E-8</c:v>
                </c:pt>
                <c:pt idx="12444">
                  <c:v>7.4694999999999995E-8</c:v>
                </c:pt>
                <c:pt idx="12445">
                  <c:v>7.4707499999999996E-8</c:v>
                </c:pt>
                <c:pt idx="12446">
                  <c:v>7.4719999999999997E-8</c:v>
                </c:pt>
                <c:pt idx="12447">
                  <c:v>7.4732499999999998E-8</c:v>
                </c:pt>
                <c:pt idx="12448">
                  <c:v>7.4744999999999999E-8</c:v>
                </c:pt>
                <c:pt idx="12449">
                  <c:v>7.47575E-8</c:v>
                </c:pt>
                <c:pt idx="12450">
                  <c:v>7.4770000000000001E-8</c:v>
                </c:pt>
                <c:pt idx="12451">
                  <c:v>7.4782500000000001E-8</c:v>
                </c:pt>
                <c:pt idx="12452">
                  <c:v>7.4795000000000002E-8</c:v>
                </c:pt>
                <c:pt idx="12453">
                  <c:v>7.4807500000000003E-8</c:v>
                </c:pt>
                <c:pt idx="12454">
                  <c:v>7.4820000000000004E-8</c:v>
                </c:pt>
                <c:pt idx="12455">
                  <c:v>7.4832500000000005E-8</c:v>
                </c:pt>
                <c:pt idx="12456">
                  <c:v>7.4845000000000006E-8</c:v>
                </c:pt>
                <c:pt idx="12457">
                  <c:v>7.4857499999999994E-8</c:v>
                </c:pt>
                <c:pt idx="12458">
                  <c:v>7.4869999999999995E-8</c:v>
                </c:pt>
                <c:pt idx="12459">
                  <c:v>7.4882499999999996E-8</c:v>
                </c:pt>
                <c:pt idx="12460">
                  <c:v>7.4894999999999997E-8</c:v>
                </c:pt>
                <c:pt idx="12461">
                  <c:v>7.4907499999999998E-8</c:v>
                </c:pt>
                <c:pt idx="12462">
                  <c:v>7.4919999999999999E-8</c:v>
                </c:pt>
                <c:pt idx="12463">
                  <c:v>7.4932499999999999E-8</c:v>
                </c:pt>
                <c:pt idx="12464">
                  <c:v>7.4945E-8</c:v>
                </c:pt>
                <c:pt idx="12465">
                  <c:v>7.4957500000000001E-8</c:v>
                </c:pt>
                <c:pt idx="12466">
                  <c:v>7.4970000000000002E-8</c:v>
                </c:pt>
                <c:pt idx="12467">
                  <c:v>7.4982500000000003E-8</c:v>
                </c:pt>
                <c:pt idx="12468">
                  <c:v>7.4995000000000004E-8</c:v>
                </c:pt>
                <c:pt idx="12469">
                  <c:v>7.5007500000000005E-8</c:v>
                </c:pt>
                <c:pt idx="12470">
                  <c:v>7.5020000000000006E-8</c:v>
                </c:pt>
                <c:pt idx="12471">
                  <c:v>7.5032499999999994E-8</c:v>
                </c:pt>
                <c:pt idx="12472">
                  <c:v>7.5044999999999995E-8</c:v>
                </c:pt>
                <c:pt idx="12473">
                  <c:v>7.5057499999999996E-8</c:v>
                </c:pt>
                <c:pt idx="12474">
                  <c:v>7.5069999999999997E-8</c:v>
                </c:pt>
                <c:pt idx="12475">
                  <c:v>7.5082499999999998E-8</c:v>
                </c:pt>
                <c:pt idx="12476">
                  <c:v>7.5094999999999998E-8</c:v>
                </c:pt>
                <c:pt idx="12477">
                  <c:v>7.5107499999999999E-8</c:v>
                </c:pt>
                <c:pt idx="12478">
                  <c:v>7.512E-8</c:v>
                </c:pt>
                <c:pt idx="12479">
                  <c:v>7.5132500000000001E-8</c:v>
                </c:pt>
                <c:pt idx="12480">
                  <c:v>7.5145000000000002E-8</c:v>
                </c:pt>
                <c:pt idx="12481">
                  <c:v>7.5157500000000003E-8</c:v>
                </c:pt>
                <c:pt idx="12482">
                  <c:v>7.5170000000000004E-8</c:v>
                </c:pt>
                <c:pt idx="12483">
                  <c:v>7.5182500000000005E-8</c:v>
                </c:pt>
                <c:pt idx="12484">
                  <c:v>7.5195000000000006E-8</c:v>
                </c:pt>
                <c:pt idx="12485">
                  <c:v>7.5207499999999994E-8</c:v>
                </c:pt>
                <c:pt idx="12486">
                  <c:v>7.5219999999999995E-8</c:v>
                </c:pt>
                <c:pt idx="12487">
                  <c:v>7.5232499999999996E-8</c:v>
                </c:pt>
                <c:pt idx="12488">
                  <c:v>7.5244999999999996E-8</c:v>
                </c:pt>
                <c:pt idx="12489">
                  <c:v>7.5257499999999997E-8</c:v>
                </c:pt>
                <c:pt idx="12490">
                  <c:v>7.5269999999999998E-8</c:v>
                </c:pt>
                <c:pt idx="12491">
                  <c:v>7.5282499999999999E-8</c:v>
                </c:pt>
                <c:pt idx="12492">
                  <c:v>7.5295E-8</c:v>
                </c:pt>
                <c:pt idx="12493">
                  <c:v>7.5307500000000001E-8</c:v>
                </c:pt>
                <c:pt idx="12494">
                  <c:v>7.5320000000000002E-8</c:v>
                </c:pt>
                <c:pt idx="12495">
                  <c:v>7.5332500000000003E-8</c:v>
                </c:pt>
                <c:pt idx="12496">
                  <c:v>7.5345000000000004E-8</c:v>
                </c:pt>
                <c:pt idx="12497">
                  <c:v>7.5357500000000005E-8</c:v>
                </c:pt>
                <c:pt idx="12498">
                  <c:v>7.5370000000000006E-8</c:v>
                </c:pt>
                <c:pt idx="12499">
                  <c:v>7.5382499999999994E-8</c:v>
                </c:pt>
                <c:pt idx="12500">
                  <c:v>7.5394999999999995E-8</c:v>
                </c:pt>
                <c:pt idx="12501">
                  <c:v>7.5407499999999995E-8</c:v>
                </c:pt>
                <c:pt idx="12502">
                  <c:v>7.5419999999999996E-8</c:v>
                </c:pt>
                <c:pt idx="12503">
                  <c:v>7.5432499999999997E-8</c:v>
                </c:pt>
                <c:pt idx="12504">
                  <c:v>7.5444999999999998E-8</c:v>
                </c:pt>
                <c:pt idx="12505">
                  <c:v>7.5457499999999999E-8</c:v>
                </c:pt>
                <c:pt idx="12506">
                  <c:v>7.547E-8</c:v>
                </c:pt>
                <c:pt idx="12507">
                  <c:v>7.5482500000000001E-8</c:v>
                </c:pt>
                <c:pt idx="12508">
                  <c:v>7.5495000000000002E-8</c:v>
                </c:pt>
                <c:pt idx="12509">
                  <c:v>7.5507500000000003E-8</c:v>
                </c:pt>
                <c:pt idx="12510">
                  <c:v>7.5520000000000004E-8</c:v>
                </c:pt>
                <c:pt idx="12511">
                  <c:v>7.5532500000000005E-8</c:v>
                </c:pt>
                <c:pt idx="12512">
                  <c:v>7.5545000000000006E-8</c:v>
                </c:pt>
                <c:pt idx="12513">
                  <c:v>7.5557499999999993E-8</c:v>
                </c:pt>
                <c:pt idx="12514">
                  <c:v>7.5569999999999994E-8</c:v>
                </c:pt>
                <c:pt idx="12515">
                  <c:v>7.5582499999999995E-8</c:v>
                </c:pt>
                <c:pt idx="12516">
                  <c:v>7.5594999999999996E-8</c:v>
                </c:pt>
                <c:pt idx="12517">
                  <c:v>7.5607499999999997E-8</c:v>
                </c:pt>
                <c:pt idx="12518">
                  <c:v>7.5619999999999998E-8</c:v>
                </c:pt>
                <c:pt idx="12519">
                  <c:v>7.5632499999999999E-8</c:v>
                </c:pt>
                <c:pt idx="12520">
                  <c:v>7.5645E-8</c:v>
                </c:pt>
                <c:pt idx="12521">
                  <c:v>7.5657500000000001E-8</c:v>
                </c:pt>
                <c:pt idx="12522">
                  <c:v>7.5670000000000002E-8</c:v>
                </c:pt>
                <c:pt idx="12523">
                  <c:v>7.5682500000000003E-8</c:v>
                </c:pt>
                <c:pt idx="12524">
                  <c:v>7.5695000000000004E-8</c:v>
                </c:pt>
                <c:pt idx="12525">
                  <c:v>7.5707500000000005E-8</c:v>
                </c:pt>
                <c:pt idx="12526">
                  <c:v>7.5720000000000006E-8</c:v>
                </c:pt>
                <c:pt idx="12527">
                  <c:v>7.5732499999999993E-8</c:v>
                </c:pt>
                <c:pt idx="12528">
                  <c:v>7.5744999999999994E-8</c:v>
                </c:pt>
                <c:pt idx="12529">
                  <c:v>7.5757499999999995E-8</c:v>
                </c:pt>
                <c:pt idx="12530">
                  <c:v>7.5769999999999996E-8</c:v>
                </c:pt>
                <c:pt idx="12531">
                  <c:v>7.5782499999999997E-8</c:v>
                </c:pt>
                <c:pt idx="12532">
                  <c:v>7.5794999999999998E-8</c:v>
                </c:pt>
                <c:pt idx="12533">
                  <c:v>7.5807499999999999E-8</c:v>
                </c:pt>
                <c:pt idx="12534">
                  <c:v>7.582E-8</c:v>
                </c:pt>
                <c:pt idx="12535">
                  <c:v>7.5832500000000001E-8</c:v>
                </c:pt>
                <c:pt idx="12536">
                  <c:v>7.5845000000000002E-8</c:v>
                </c:pt>
                <c:pt idx="12537">
                  <c:v>7.5857500000000003E-8</c:v>
                </c:pt>
                <c:pt idx="12538">
                  <c:v>7.5870000000000004E-8</c:v>
                </c:pt>
                <c:pt idx="12539">
                  <c:v>7.5882500000000005E-8</c:v>
                </c:pt>
                <c:pt idx="12540">
                  <c:v>7.5895000000000006E-8</c:v>
                </c:pt>
                <c:pt idx="12541">
                  <c:v>7.5907500000000007E-8</c:v>
                </c:pt>
                <c:pt idx="12542">
                  <c:v>7.5919999999999994E-8</c:v>
                </c:pt>
                <c:pt idx="12543">
                  <c:v>7.5932499999999995E-8</c:v>
                </c:pt>
                <c:pt idx="12544">
                  <c:v>7.5944999999999996E-8</c:v>
                </c:pt>
                <c:pt idx="12545">
                  <c:v>7.5957499999999997E-8</c:v>
                </c:pt>
                <c:pt idx="12546">
                  <c:v>7.5969999999999998E-8</c:v>
                </c:pt>
                <c:pt idx="12547">
                  <c:v>7.5982499999999999E-8</c:v>
                </c:pt>
                <c:pt idx="12548">
                  <c:v>7.5995E-8</c:v>
                </c:pt>
                <c:pt idx="12549">
                  <c:v>7.6007500000000001E-8</c:v>
                </c:pt>
                <c:pt idx="12550">
                  <c:v>7.6020000000000002E-8</c:v>
                </c:pt>
                <c:pt idx="12551">
                  <c:v>7.6032500000000003E-8</c:v>
                </c:pt>
                <c:pt idx="12552">
                  <c:v>7.6045000000000004E-8</c:v>
                </c:pt>
                <c:pt idx="12553">
                  <c:v>7.6057500000000005E-8</c:v>
                </c:pt>
                <c:pt idx="12554">
                  <c:v>7.6070000000000006E-8</c:v>
                </c:pt>
                <c:pt idx="12555">
                  <c:v>7.6082500000000006E-8</c:v>
                </c:pt>
                <c:pt idx="12556">
                  <c:v>7.6094999999999994E-8</c:v>
                </c:pt>
                <c:pt idx="12557">
                  <c:v>7.6107499999999995E-8</c:v>
                </c:pt>
                <c:pt idx="12558">
                  <c:v>7.6119999999999996E-8</c:v>
                </c:pt>
                <c:pt idx="12559">
                  <c:v>7.6132499999999997E-8</c:v>
                </c:pt>
                <c:pt idx="12560">
                  <c:v>7.6144999999999998E-8</c:v>
                </c:pt>
                <c:pt idx="12561">
                  <c:v>7.6157499999999999E-8</c:v>
                </c:pt>
                <c:pt idx="12562">
                  <c:v>7.617E-8</c:v>
                </c:pt>
                <c:pt idx="12563">
                  <c:v>7.6182500000000001E-8</c:v>
                </c:pt>
                <c:pt idx="12564">
                  <c:v>7.6195000000000002E-8</c:v>
                </c:pt>
                <c:pt idx="12565">
                  <c:v>7.6207500000000003E-8</c:v>
                </c:pt>
                <c:pt idx="12566">
                  <c:v>7.6220000000000004E-8</c:v>
                </c:pt>
                <c:pt idx="12567">
                  <c:v>7.6232500000000004E-8</c:v>
                </c:pt>
                <c:pt idx="12568">
                  <c:v>7.6245000000000005E-8</c:v>
                </c:pt>
                <c:pt idx="12569">
                  <c:v>7.6257500000000006E-8</c:v>
                </c:pt>
                <c:pt idx="12570">
                  <c:v>7.6269999999999994E-8</c:v>
                </c:pt>
                <c:pt idx="12571">
                  <c:v>7.6282499999999995E-8</c:v>
                </c:pt>
                <c:pt idx="12572">
                  <c:v>7.6294999999999996E-8</c:v>
                </c:pt>
                <c:pt idx="12573">
                  <c:v>7.6307499999999997E-8</c:v>
                </c:pt>
                <c:pt idx="12574">
                  <c:v>7.6319999999999998E-8</c:v>
                </c:pt>
                <c:pt idx="12575">
                  <c:v>7.6332499999999999E-8</c:v>
                </c:pt>
                <c:pt idx="12576">
                  <c:v>7.6345E-8</c:v>
                </c:pt>
                <c:pt idx="12577">
                  <c:v>7.6357500000000001E-8</c:v>
                </c:pt>
                <c:pt idx="12578">
                  <c:v>7.6370000000000002E-8</c:v>
                </c:pt>
                <c:pt idx="12579">
                  <c:v>7.6382500000000003E-8</c:v>
                </c:pt>
                <c:pt idx="12580">
                  <c:v>7.6395000000000003E-8</c:v>
                </c:pt>
                <c:pt idx="12581">
                  <c:v>7.6407500000000004E-8</c:v>
                </c:pt>
                <c:pt idx="12582">
                  <c:v>7.6420000000000005E-8</c:v>
                </c:pt>
                <c:pt idx="12583">
                  <c:v>7.6432500000000006E-8</c:v>
                </c:pt>
                <c:pt idx="12584">
                  <c:v>7.6444999999999994E-8</c:v>
                </c:pt>
                <c:pt idx="12585">
                  <c:v>7.6457499999999995E-8</c:v>
                </c:pt>
                <c:pt idx="12586">
                  <c:v>7.6469999999999996E-8</c:v>
                </c:pt>
                <c:pt idx="12587">
                  <c:v>7.6482499999999997E-8</c:v>
                </c:pt>
                <c:pt idx="12588">
                  <c:v>7.6494999999999998E-8</c:v>
                </c:pt>
                <c:pt idx="12589">
                  <c:v>7.6507499999999999E-8</c:v>
                </c:pt>
                <c:pt idx="12590">
                  <c:v>7.652E-8</c:v>
                </c:pt>
                <c:pt idx="12591">
                  <c:v>7.6532500000000001E-8</c:v>
                </c:pt>
                <c:pt idx="12592">
                  <c:v>7.6545000000000002E-8</c:v>
                </c:pt>
                <c:pt idx="12593">
                  <c:v>7.6557500000000002E-8</c:v>
                </c:pt>
                <c:pt idx="12594">
                  <c:v>7.6570000000000003E-8</c:v>
                </c:pt>
                <c:pt idx="12595">
                  <c:v>7.6582500000000004E-8</c:v>
                </c:pt>
                <c:pt idx="12596">
                  <c:v>7.6595000000000005E-8</c:v>
                </c:pt>
                <c:pt idx="12597">
                  <c:v>7.6607500000000006E-8</c:v>
                </c:pt>
                <c:pt idx="12598">
                  <c:v>7.6619999999999994E-8</c:v>
                </c:pt>
                <c:pt idx="12599">
                  <c:v>7.6632499999999995E-8</c:v>
                </c:pt>
                <c:pt idx="12600">
                  <c:v>7.6644999999999996E-8</c:v>
                </c:pt>
                <c:pt idx="12601">
                  <c:v>7.6657499999999997E-8</c:v>
                </c:pt>
                <c:pt idx="12602">
                  <c:v>7.6669999999999998E-8</c:v>
                </c:pt>
                <c:pt idx="12603">
                  <c:v>7.6682499999999999E-8</c:v>
                </c:pt>
                <c:pt idx="12604">
                  <c:v>7.6695E-8</c:v>
                </c:pt>
                <c:pt idx="12605">
                  <c:v>7.67075E-8</c:v>
                </c:pt>
                <c:pt idx="12606">
                  <c:v>7.6720000000000001E-8</c:v>
                </c:pt>
                <c:pt idx="12607">
                  <c:v>7.6732500000000002E-8</c:v>
                </c:pt>
                <c:pt idx="12608">
                  <c:v>7.6745000000000003E-8</c:v>
                </c:pt>
                <c:pt idx="12609">
                  <c:v>7.6757500000000004E-8</c:v>
                </c:pt>
                <c:pt idx="12610">
                  <c:v>7.6770000000000005E-8</c:v>
                </c:pt>
                <c:pt idx="12611">
                  <c:v>7.6782500000000006E-8</c:v>
                </c:pt>
                <c:pt idx="12612">
                  <c:v>7.6794999999999994E-8</c:v>
                </c:pt>
                <c:pt idx="12613">
                  <c:v>7.6807499999999995E-8</c:v>
                </c:pt>
                <c:pt idx="12614">
                  <c:v>7.6819999999999996E-8</c:v>
                </c:pt>
                <c:pt idx="12615">
                  <c:v>7.6832499999999997E-8</c:v>
                </c:pt>
                <c:pt idx="12616">
                  <c:v>7.6844999999999998E-8</c:v>
                </c:pt>
                <c:pt idx="12617">
                  <c:v>7.6857499999999999E-8</c:v>
                </c:pt>
                <c:pt idx="12618">
                  <c:v>7.6869999999999999E-8</c:v>
                </c:pt>
                <c:pt idx="12619">
                  <c:v>7.68825E-8</c:v>
                </c:pt>
                <c:pt idx="12620">
                  <c:v>7.6895000000000001E-8</c:v>
                </c:pt>
                <c:pt idx="12621">
                  <c:v>7.6907500000000002E-8</c:v>
                </c:pt>
                <c:pt idx="12622">
                  <c:v>7.6920000000000003E-8</c:v>
                </c:pt>
                <c:pt idx="12623">
                  <c:v>7.6932500000000004E-8</c:v>
                </c:pt>
                <c:pt idx="12624">
                  <c:v>7.6945000000000005E-8</c:v>
                </c:pt>
                <c:pt idx="12625">
                  <c:v>7.6957500000000006E-8</c:v>
                </c:pt>
                <c:pt idx="12626">
                  <c:v>7.6969999999999994E-8</c:v>
                </c:pt>
                <c:pt idx="12627">
                  <c:v>7.6982499999999995E-8</c:v>
                </c:pt>
                <c:pt idx="12628">
                  <c:v>7.6994999999999996E-8</c:v>
                </c:pt>
                <c:pt idx="12629">
                  <c:v>7.7007499999999997E-8</c:v>
                </c:pt>
                <c:pt idx="12630">
                  <c:v>7.7019999999999997E-8</c:v>
                </c:pt>
                <c:pt idx="12631">
                  <c:v>7.7032499999999998E-8</c:v>
                </c:pt>
                <c:pt idx="12632">
                  <c:v>7.7044999999999999E-8</c:v>
                </c:pt>
                <c:pt idx="12633">
                  <c:v>7.70575E-8</c:v>
                </c:pt>
                <c:pt idx="12634">
                  <c:v>7.7070000000000001E-8</c:v>
                </c:pt>
                <c:pt idx="12635">
                  <c:v>7.7082500000000002E-8</c:v>
                </c:pt>
                <c:pt idx="12636">
                  <c:v>7.7095000000000003E-8</c:v>
                </c:pt>
                <c:pt idx="12637">
                  <c:v>7.7107500000000004E-8</c:v>
                </c:pt>
                <c:pt idx="12638">
                  <c:v>7.7120000000000005E-8</c:v>
                </c:pt>
                <c:pt idx="12639">
                  <c:v>7.7132500000000006E-8</c:v>
                </c:pt>
                <c:pt idx="12640">
                  <c:v>7.7144999999999994E-8</c:v>
                </c:pt>
                <c:pt idx="12641">
                  <c:v>7.7157499999999995E-8</c:v>
                </c:pt>
                <c:pt idx="12642">
                  <c:v>7.7169999999999996E-8</c:v>
                </c:pt>
                <c:pt idx="12643">
                  <c:v>7.7182499999999996E-8</c:v>
                </c:pt>
                <c:pt idx="12644">
                  <c:v>7.7194999999999997E-8</c:v>
                </c:pt>
                <c:pt idx="12645">
                  <c:v>7.7207499999999998E-8</c:v>
                </c:pt>
                <c:pt idx="12646">
                  <c:v>7.7219999999999999E-8</c:v>
                </c:pt>
                <c:pt idx="12647">
                  <c:v>7.72325E-8</c:v>
                </c:pt>
                <c:pt idx="12648">
                  <c:v>7.7245000000000001E-8</c:v>
                </c:pt>
                <c:pt idx="12649">
                  <c:v>7.7257500000000002E-8</c:v>
                </c:pt>
                <c:pt idx="12650">
                  <c:v>7.7270000000000003E-8</c:v>
                </c:pt>
                <c:pt idx="12651">
                  <c:v>7.7282500000000004E-8</c:v>
                </c:pt>
                <c:pt idx="12652">
                  <c:v>7.7295000000000005E-8</c:v>
                </c:pt>
                <c:pt idx="12653">
                  <c:v>7.7307500000000006E-8</c:v>
                </c:pt>
                <c:pt idx="12654">
                  <c:v>7.7319999999999994E-8</c:v>
                </c:pt>
                <c:pt idx="12655">
                  <c:v>7.7332499999999994E-8</c:v>
                </c:pt>
                <c:pt idx="12656">
                  <c:v>7.7344999999999995E-8</c:v>
                </c:pt>
                <c:pt idx="12657">
                  <c:v>7.7357499999999996E-8</c:v>
                </c:pt>
                <c:pt idx="12658">
                  <c:v>7.7369999999999997E-8</c:v>
                </c:pt>
                <c:pt idx="12659">
                  <c:v>7.7382499999999998E-8</c:v>
                </c:pt>
                <c:pt idx="12660">
                  <c:v>7.7394999999999999E-8</c:v>
                </c:pt>
                <c:pt idx="12661">
                  <c:v>7.74075E-8</c:v>
                </c:pt>
                <c:pt idx="12662">
                  <c:v>7.7420000000000001E-8</c:v>
                </c:pt>
                <c:pt idx="12663">
                  <c:v>7.7432500000000002E-8</c:v>
                </c:pt>
                <c:pt idx="12664">
                  <c:v>7.7445000000000003E-8</c:v>
                </c:pt>
                <c:pt idx="12665">
                  <c:v>7.7457500000000004E-8</c:v>
                </c:pt>
                <c:pt idx="12666">
                  <c:v>7.7470000000000005E-8</c:v>
                </c:pt>
                <c:pt idx="12667">
                  <c:v>7.7482500000000006E-8</c:v>
                </c:pt>
                <c:pt idx="12668">
                  <c:v>7.7494999999999993E-8</c:v>
                </c:pt>
                <c:pt idx="12669">
                  <c:v>7.7507499999999994E-8</c:v>
                </c:pt>
                <c:pt idx="12670">
                  <c:v>7.7519999999999995E-8</c:v>
                </c:pt>
                <c:pt idx="12671">
                  <c:v>7.7532499999999996E-8</c:v>
                </c:pt>
                <c:pt idx="12672">
                  <c:v>7.7544999999999997E-8</c:v>
                </c:pt>
                <c:pt idx="12673">
                  <c:v>7.7557499999999998E-8</c:v>
                </c:pt>
                <c:pt idx="12674">
                  <c:v>7.7569999999999999E-8</c:v>
                </c:pt>
                <c:pt idx="12675">
                  <c:v>7.75825E-8</c:v>
                </c:pt>
                <c:pt idx="12676">
                  <c:v>7.7595000000000001E-8</c:v>
                </c:pt>
                <c:pt idx="12677">
                  <c:v>7.7607500000000002E-8</c:v>
                </c:pt>
                <c:pt idx="12678">
                  <c:v>7.7620000000000003E-8</c:v>
                </c:pt>
                <c:pt idx="12679">
                  <c:v>7.7632500000000004E-8</c:v>
                </c:pt>
                <c:pt idx="12680">
                  <c:v>7.7645000000000005E-8</c:v>
                </c:pt>
                <c:pt idx="12681">
                  <c:v>7.7657500000000006E-8</c:v>
                </c:pt>
                <c:pt idx="12682">
                  <c:v>7.7670000000000007E-8</c:v>
                </c:pt>
                <c:pt idx="12683">
                  <c:v>7.7682499999999994E-8</c:v>
                </c:pt>
                <c:pt idx="12684">
                  <c:v>7.7694999999999995E-8</c:v>
                </c:pt>
                <c:pt idx="12685">
                  <c:v>7.7707499999999996E-8</c:v>
                </c:pt>
                <c:pt idx="12686">
                  <c:v>7.7719999999999997E-8</c:v>
                </c:pt>
                <c:pt idx="12687">
                  <c:v>7.7732499999999998E-8</c:v>
                </c:pt>
                <c:pt idx="12688">
                  <c:v>7.7744999999999999E-8</c:v>
                </c:pt>
                <c:pt idx="12689">
                  <c:v>7.77575E-8</c:v>
                </c:pt>
                <c:pt idx="12690">
                  <c:v>7.7770000000000001E-8</c:v>
                </c:pt>
                <c:pt idx="12691">
                  <c:v>7.7782500000000002E-8</c:v>
                </c:pt>
                <c:pt idx="12692">
                  <c:v>7.7795000000000003E-8</c:v>
                </c:pt>
                <c:pt idx="12693">
                  <c:v>7.7807500000000004E-8</c:v>
                </c:pt>
                <c:pt idx="12694">
                  <c:v>7.7820000000000005E-8</c:v>
                </c:pt>
                <c:pt idx="12695">
                  <c:v>7.7832500000000006E-8</c:v>
                </c:pt>
                <c:pt idx="12696">
                  <c:v>7.7845000000000007E-8</c:v>
                </c:pt>
                <c:pt idx="12697">
                  <c:v>7.7857499999999994E-8</c:v>
                </c:pt>
                <c:pt idx="12698">
                  <c:v>7.7869999999999995E-8</c:v>
                </c:pt>
                <c:pt idx="12699">
                  <c:v>7.7882499999999996E-8</c:v>
                </c:pt>
                <c:pt idx="12700">
                  <c:v>7.7894999999999997E-8</c:v>
                </c:pt>
                <c:pt idx="12701">
                  <c:v>7.7907499999999998E-8</c:v>
                </c:pt>
                <c:pt idx="12702">
                  <c:v>7.7919999999999999E-8</c:v>
                </c:pt>
                <c:pt idx="12703">
                  <c:v>7.79325E-8</c:v>
                </c:pt>
                <c:pt idx="12704">
                  <c:v>7.7945000000000001E-8</c:v>
                </c:pt>
                <c:pt idx="12705">
                  <c:v>7.7957500000000002E-8</c:v>
                </c:pt>
                <c:pt idx="12706">
                  <c:v>7.7970000000000003E-8</c:v>
                </c:pt>
                <c:pt idx="12707">
                  <c:v>7.7982500000000004E-8</c:v>
                </c:pt>
                <c:pt idx="12708">
                  <c:v>7.7995000000000005E-8</c:v>
                </c:pt>
                <c:pt idx="12709">
                  <c:v>7.8007500000000006E-8</c:v>
                </c:pt>
                <c:pt idx="12710">
                  <c:v>7.8020000000000006E-8</c:v>
                </c:pt>
                <c:pt idx="12711">
                  <c:v>7.8032499999999994E-8</c:v>
                </c:pt>
                <c:pt idx="12712">
                  <c:v>7.8044999999999995E-8</c:v>
                </c:pt>
                <c:pt idx="12713">
                  <c:v>7.8057499999999996E-8</c:v>
                </c:pt>
                <c:pt idx="12714">
                  <c:v>7.8069999999999997E-8</c:v>
                </c:pt>
                <c:pt idx="12715">
                  <c:v>7.8082499999999998E-8</c:v>
                </c:pt>
                <c:pt idx="12716">
                  <c:v>7.8094999999999999E-8</c:v>
                </c:pt>
                <c:pt idx="12717">
                  <c:v>7.81075E-8</c:v>
                </c:pt>
                <c:pt idx="12718">
                  <c:v>7.8120000000000001E-8</c:v>
                </c:pt>
                <c:pt idx="12719">
                  <c:v>7.8132500000000002E-8</c:v>
                </c:pt>
                <c:pt idx="12720">
                  <c:v>7.8145000000000003E-8</c:v>
                </c:pt>
                <c:pt idx="12721">
                  <c:v>7.8157500000000004E-8</c:v>
                </c:pt>
                <c:pt idx="12722">
                  <c:v>7.8170000000000004E-8</c:v>
                </c:pt>
                <c:pt idx="12723">
                  <c:v>7.8182500000000005E-8</c:v>
                </c:pt>
                <c:pt idx="12724">
                  <c:v>7.8195000000000006E-8</c:v>
                </c:pt>
                <c:pt idx="12725">
                  <c:v>7.8207499999999994E-8</c:v>
                </c:pt>
                <c:pt idx="12726">
                  <c:v>7.8219999999999995E-8</c:v>
                </c:pt>
                <c:pt idx="12727">
                  <c:v>7.8232499999999996E-8</c:v>
                </c:pt>
                <c:pt idx="12728">
                  <c:v>7.8244999999999997E-8</c:v>
                </c:pt>
                <c:pt idx="12729">
                  <c:v>7.8257499999999998E-8</c:v>
                </c:pt>
                <c:pt idx="12730">
                  <c:v>7.8269999999999999E-8</c:v>
                </c:pt>
                <c:pt idx="12731">
                  <c:v>7.82825E-8</c:v>
                </c:pt>
                <c:pt idx="12732">
                  <c:v>7.8295000000000001E-8</c:v>
                </c:pt>
                <c:pt idx="12733">
                  <c:v>7.8307500000000002E-8</c:v>
                </c:pt>
                <c:pt idx="12734">
                  <c:v>7.8320000000000003E-8</c:v>
                </c:pt>
                <c:pt idx="12735">
                  <c:v>7.8332500000000003E-8</c:v>
                </c:pt>
                <c:pt idx="12736">
                  <c:v>7.8345000000000004E-8</c:v>
                </c:pt>
                <c:pt idx="12737">
                  <c:v>7.8357500000000005E-8</c:v>
                </c:pt>
                <c:pt idx="12738">
                  <c:v>7.8370000000000006E-8</c:v>
                </c:pt>
                <c:pt idx="12739">
                  <c:v>7.8382499999999994E-8</c:v>
                </c:pt>
                <c:pt idx="12740">
                  <c:v>7.8394999999999995E-8</c:v>
                </c:pt>
                <c:pt idx="12741">
                  <c:v>7.8407499999999996E-8</c:v>
                </c:pt>
                <c:pt idx="12742">
                  <c:v>7.8419999999999997E-8</c:v>
                </c:pt>
                <c:pt idx="12743">
                  <c:v>7.8432499999999998E-8</c:v>
                </c:pt>
                <c:pt idx="12744">
                  <c:v>7.8444999999999999E-8</c:v>
                </c:pt>
                <c:pt idx="12745">
                  <c:v>7.84575E-8</c:v>
                </c:pt>
                <c:pt idx="12746">
                  <c:v>7.8470000000000001E-8</c:v>
                </c:pt>
                <c:pt idx="12747">
                  <c:v>7.8482500000000001E-8</c:v>
                </c:pt>
                <c:pt idx="12748">
                  <c:v>7.8495000000000002E-8</c:v>
                </c:pt>
                <c:pt idx="12749">
                  <c:v>7.8507500000000003E-8</c:v>
                </c:pt>
                <c:pt idx="12750">
                  <c:v>7.8520000000000004E-8</c:v>
                </c:pt>
                <c:pt idx="12751">
                  <c:v>7.8532500000000005E-8</c:v>
                </c:pt>
                <c:pt idx="12752">
                  <c:v>7.8545000000000006E-8</c:v>
                </c:pt>
                <c:pt idx="12753">
                  <c:v>7.8557499999999994E-8</c:v>
                </c:pt>
                <c:pt idx="12754">
                  <c:v>7.8569999999999995E-8</c:v>
                </c:pt>
                <c:pt idx="12755">
                  <c:v>7.8582499999999996E-8</c:v>
                </c:pt>
                <c:pt idx="12756">
                  <c:v>7.8594999999999997E-8</c:v>
                </c:pt>
                <c:pt idx="12757">
                  <c:v>7.8607499999999998E-8</c:v>
                </c:pt>
                <c:pt idx="12758">
                  <c:v>7.8619999999999999E-8</c:v>
                </c:pt>
                <c:pt idx="12759">
                  <c:v>7.86325E-8</c:v>
                </c:pt>
                <c:pt idx="12760">
                  <c:v>7.8645E-8</c:v>
                </c:pt>
                <c:pt idx="12761">
                  <c:v>7.8657500000000001E-8</c:v>
                </c:pt>
                <c:pt idx="12762">
                  <c:v>7.8670000000000002E-8</c:v>
                </c:pt>
                <c:pt idx="12763">
                  <c:v>7.8682500000000003E-8</c:v>
                </c:pt>
                <c:pt idx="12764">
                  <c:v>7.8695000000000004E-8</c:v>
                </c:pt>
                <c:pt idx="12765">
                  <c:v>7.8707500000000005E-8</c:v>
                </c:pt>
                <c:pt idx="12766">
                  <c:v>7.8720000000000006E-8</c:v>
                </c:pt>
                <c:pt idx="12767">
                  <c:v>7.8732499999999994E-8</c:v>
                </c:pt>
                <c:pt idx="12768">
                  <c:v>7.8744999999999995E-8</c:v>
                </c:pt>
                <c:pt idx="12769">
                  <c:v>7.8757499999999996E-8</c:v>
                </c:pt>
                <c:pt idx="12770">
                  <c:v>7.8769999999999997E-8</c:v>
                </c:pt>
                <c:pt idx="12771">
                  <c:v>7.8782499999999998E-8</c:v>
                </c:pt>
                <c:pt idx="12772">
                  <c:v>7.8794999999999998E-8</c:v>
                </c:pt>
                <c:pt idx="12773">
                  <c:v>7.8807499999999999E-8</c:v>
                </c:pt>
                <c:pt idx="12774">
                  <c:v>7.882E-8</c:v>
                </c:pt>
                <c:pt idx="12775">
                  <c:v>7.8832500000000001E-8</c:v>
                </c:pt>
                <c:pt idx="12776">
                  <c:v>7.8845000000000002E-8</c:v>
                </c:pt>
                <c:pt idx="12777">
                  <c:v>7.8857500000000003E-8</c:v>
                </c:pt>
                <c:pt idx="12778">
                  <c:v>7.8870000000000004E-8</c:v>
                </c:pt>
                <c:pt idx="12779">
                  <c:v>7.8882500000000005E-8</c:v>
                </c:pt>
                <c:pt idx="12780">
                  <c:v>7.8895000000000006E-8</c:v>
                </c:pt>
                <c:pt idx="12781">
                  <c:v>7.8907499999999994E-8</c:v>
                </c:pt>
                <c:pt idx="12782">
                  <c:v>7.8919999999999995E-8</c:v>
                </c:pt>
                <c:pt idx="12783">
                  <c:v>7.8932499999999996E-8</c:v>
                </c:pt>
                <c:pt idx="12784">
                  <c:v>7.8944999999999997E-8</c:v>
                </c:pt>
                <c:pt idx="12785">
                  <c:v>7.8957499999999997E-8</c:v>
                </c:pt>
                <c:pt idx="12786">
                  <c:v>7.8969999999999998E-8</c:v>
                </c:pt>
                <c:pt idx="12787">
                  <c:v>7.8982499999999999E-8</c:v>
                </c:pt>
                <c:pt idx="12788">
                  <c:v>7.8995E-8</c:v>
                </c:pt>
                <c:pt idx="12789">
                  <c:v>7.9007500000000001E-8</c:v>
                </c:pt>
                <c:pt idx="12790">
                  <c:v>7.9020000000000002E-8</c:v>
                </c:pt>
                <c:pt idx="12791">
                  <c:v>7.9032500000000003E-8</c:v>
                </c:pt>
                <c:pt idx="12792">
                  <c:v>7.9045000000000004E-8</c:v>
                </c:pt>
                <c:pt idx="12793">
                  <c:v>7.9057500000000005E-8</c:v>
                </c:pt>
                <c:pt idx="12794">
                  <c:v>7.9070000000000006E-8</c:v>
                </c:pt>
                <c:pt idx="12795">
                  <c:v>7.9082499999999994E-8</c:v>
                </c:pt>
                <c:pt idx="12796">
                  <c:v>7.9094999999999995E-8</c:v>
                </c:pt>
                <c:pt idx="12797">
                  <c:v>7.9107499999999996E-8</c:v>
                </c:pt>
                <c:pt idx="12798">
                  <c:v>7.9119999999999996E-8</c:v>
                </c:pt>
                <c:pt idx="12799">
                  <c:v>7.9132499999999997E-8</c:v>
                </c:pt>
                <c:pt idx="12800">
                  <c:v>7.9144999999999998E-8</c:v>
                </c:pt>
                <c:pt idx="12801">
                  <c:v>7.9157499999999999E-8</c:v>
                </c:pt>
                <c:pt idx="12802">
                  <c:v>7.917E-8</c:v>
                </c:pt>
                <c:pt idx="12803">
                  <c:v>7.9182500000000001E-8</c:v>
                </c:pt>
                <c:pt idx="12804">
                  <c:v>7.9195000000000002E-8</c:v>
                </c:pt>
                <c:pt idx="12805">
                  <c:v>7.9207500000000003E-8</c:v>
                </c:pt>
                <c:pt idx="12806">
                  <c:v>7.9220000000000004E-8</c:v>
                </c:pt>
                <c:pt idx="12807">
                  <c:v>7.9232500000000005E-8</c:v>
                </c:pt>
                <c:pt idx="12808">
                  <c:v>7.9245000000000006E-8</c:v>
                </c:pt>
                <c:pt idx="12809">
                  <c:v>7.9257499999999994E-8</c:v>
                </c:pt>
                <c:pt idx="12810">
                  <c:v>7.9269999999999994E-8</c:v>
                </c:pt>
                <c:pt idx="12811">
                  <c:v>7.9282499999999995E-8</c:v>
                </c:pt>
                <c:pt idx="12812">
                  <c:v>7.9294999999999996E-8</c:v>
                </c:pt>
                <c:pt idx="12813">
                  <c:v>7.9307499999999997E-8</c:v>
                </c:pt>
                <c:pt idx="12814">
                  <c:v>7.9319999999999998E-8</c:v>
                </c:pt>
                <c:pt idx="12815">
                  <c:v>7.9332499999999999E-8</c:v>
                </c:pt>
                <c:pt idx="12816">
                  <c:v>7.9345E-8</c:v>
                </c:pt>
                <c:pt idx="12817">
                  <c:v>7.9357500000000001E-8</c:v>
                </c:pt>
                <c:pt idx="12818">
                  <c:v>7.9370000000000002E-8</c:v>
                </c:pt>
                <c:pt idx="12819">
                  <c:v>7.9382500000000003E-8</c:v>
                </c:pt>
                <c:pt idx="12820">
                  <c:v>7.9395000000000004E-8</c:v>
                </c:pt>
                <c:pt idx="12821">
                  <c:v>7.9407500000000005E-8</c:v>
                </c:pt>
                <c:pt idx="12822">
                  <c:v>7.9420000000000006E-8</c:v>
                </c:pt>
                <c:pt idx="12823">
                  <c:v>7.9432499999999993E-8</c:v>
                </c:pt>
                <c:pt idx="12824">
                  <c:v>7.9444999999999994E-8</c:v>
                </c:pt>
                <c:pt idx="12825">
                  <c:v>7.9457499999999995E-8</c:v>
                </c:pt>
                <c:pt idx="12826">
                  <c:v>7.9469999999999996E-8</c:v>
                </c:pt>
                <c:pt idx="12827">
                  <c:v>7.9482499999999997E-8</c:v>
                </c:pt>
                <c:pt idx="12828">
                  <c:v>7.9494999999999998E-8</c:v>
                </c:pt>
                <c:pt idx="12829">
                  <c:v>7.9507499999999999E-8</c:v>
                </c:pt>
                <c:pt idx="12830">
                  <c:v>7.952E-8</c:v>
                </c:pt>
                <c:pt idx="12831">
                  <c:v>7.9532500000000001E-8</c:v>
                </c:pt>
                <c:pt idx="12832">
                  <c:v>7.9545000000000002E-8</c:v>
                </c:pt>
                <c:pt idx="12833">
                  <c:v>7.9557500000000003E-8</c:v>
                </c:pt>
                <c:pt idx="12834">
                  <c:v>7.9570000000000004E-8</c:v>
                </c:pt>
                <c:pt idx="12835">
                  <c:v>7.9582500000000005E-8</c:v>
                </c:pt>
                <c:pt idx="12836">
                  <c:v>7.9595000000000006E-8</c:v>
                </c:pt>
                <c:pt idx="12837">
                  <c:v>7.9607500000000007E-8</c:v>
                </c:pt>
                <c:pt idx="12838">
                  <c:v>7.9619999999999994E-8</c:v>
                </c:pt>
                <c:pt idx="12839">
                  <c:v>7.9632499999999995E-8</c:v>
                </c:pt>
                <c:pt idx="12840">
                  <c:v>7.9644999999999996E-8</c:v>
                </c:pt>
                <c:pt idx="12841">
                  <c:v>7.9657499999999997E-8</c:v>
                </c:pt>
                <c:pt idx="12842">
                  <c:v>7.9669999999999998E-8</c:v>
                </c:pt>
                <c:pt idx="12843">
                  <c:v>7.9682499999999999E-8</c:v>
                </c:pt>
                <c:pt idx="12844">
                  <c:v>7.9695E-8</c:v>
                </c:pt>
                <c:pt idx="12845">
                  <c:v>7.9707500000000001E-8</c:v>
                </c:pt>
                <c:pt idx="12846">
                  <c:v>7.9720000000000002E-8</c:v>
                </c:pt>
                <c:pt idx="12847">
                  <c:v>7.9732500000000003E-8</c:v>
                </c:pt>
                <c:pt idx="12848">
                  <c:v>7.9745000000000004E-8</c:v>
                </c:pt>
                <c:pt idx="12849">
                  <c:v>7.9757500000000005E-8</c:v>
                </c:pt>
                <c:pt idx="12850">
                  <c:v>7.9770000000000006E-8</c:v>
                </c:pt>
                <c:pt idx="12851">
                  <c:v>7.9782500000000007E-8</c:v>
                </c:pt>
                <c:pt idx="12852">
                  <c:v>7.9794999999999994E-8</c:v>
                </c:pt>
                <c:pt idx="12853">
                  <c:v>7.9807499999999995E-8</c:v>
                </c:pt>
                <c:pt idx="12854">
                  <c:v>7.9819999999999996E-8</c:v>
                </c:pt>
                <c:pt idx="12855">
                  <c:v>7.9832499999999997E-8</c:v>
                </c:pt>
                <c:pt idx="12856">
                  <c:v>7.9844999999999998E-8</c:v>
                </c:pt>
                <c:pt idx="12857">
                  <c:v>7.9857499999999999E-8</c:v>
                </c:pt>
                <c:pt idx="12858">
                  <c:v>7.987E-8</c:v>
                </c:pt>
                <c:pt idx="12859">
                  <c:v>7.9882500000000001E-8</c:v>
                </c:pt>
                <c:pt idx="12860">
                  <c:v>7.9895000000000002E-8</c:v>
                </c:pt>
                <c:pt idx="12861">
                  <c:v>7.9907500000000003E-8</c:v>
                </c:pt>
                <c:pt idx="12862">
                  <c:v>7.9920000000000004E-8</c:v>
                </c:pt>
                <c:pt idx="12863">
                  <c:v>7.9932500000000005E-8</c:v>
                </c:pt>
                <c:pt idx="12864">
                  <c:v>7.9945000000000005E-8</c:v>
                </c:pt>
                <c:pt idx="12865">
                  <c:v>7.9957500000000006E-8</c:v>
                </c:pt>
                <c:pt idx="12866">
                  <c:v>7.9969999999999994E-8</c:v>
                </c:pt>
                <c:pt idx="12867">
                  <c:v>7.9982499999999995E-8</c:v>
                </c:pt>
                <c:pt idx="12868">
                  <c:v>7.9994999999999996E-8</c:v>
                </c:pt>
                <c:pt idx="12869">
                  <c:v>8.0007499999999997E-8</c:v>
                </c:pt>
                <c:pt idx="12870">
                  <c:v>8.0019999999999998E-8</c:v>
                </c:pt>
                <c:pt idx="12871">
                  <c:v>8.0032499999999999E-8</c:v>
                </c:pt>
                <c:pt idx="12872">
                  <c:v>8.0045E-8</c:v>
                </c:pt>
                <c:pt idx="12873">
                  <c:v>8.0057500000000001E-8</c:v>
                </c:pt>
                <c:pt idx="12874">
                  <c:v>8.0070000000000002E-8</c:v>
                </c:pt>
                <c:pt idx="12875">
                  <c:v>8.0082500000000003E-8</c:v>
                </c:pt>
                <c:pt idx="12876">
                  <c:v>8.0095000000000004E-8</c:v>
                </c:pt>
                <c:pt idx="12877">
                  <c:v>8.0107500000000004E-8</c:v>
                </c:pt>
                <c:pt idx="12878">
                  <c:v>8.0120000000000005E-8</c:v>
                </c:pt>
                <c:pt idx="12879">
                  <c:v>8.0132500000000006E-8</c:v>
                </c:pt>
                <c:pt idx="12880">
                  <c:v>8.0144999999999994E-8</c:v>
                </c:pt>
                <c:pt idx="12881">
                  <c:v>8.0157499999999995E-8</c:v>
                </c:pt>
                <c:pt idx="12882">
                  <c:v>8.0169999999999996E-8</c:v>
                </c:pt>
                <c:pt idx="12883">
                  <c:v>8.0182499999999997E-8</c:v>
                </c:pt>
                <c:pt idx="12884">
                  <c:v>8.0194999999999998E-8</c:v>
                </c:pt>
                <c:pt idx="12885">
                  <c:v>8.0207499999999999E-8</c:v>
                </c:pt>
                <c:pt idx="12886">
                  <c:v>8.022E-8</c:v>
                </c:pt>
                <c:pt idx="12887">
                  <c:v>8.0232500000000001E-8</c:v>
                </c:pt>
                <c:pt idx="12888">
                  <c:v>8.0245000000000002E-8</c:v>
                </c:pt>
                <c:pt idx="12889">
                  <c:v>8.0257500000000002E-8</c:v>
                </c:pt>
                <c:pt idx="12890">
                  <c:v>8.0270000000000003E-8</c:v>
                </c:pt>
                <c:pt idx="12891">
                  <c:v>8.0282500000000004E-8</c:v>
                </c:pt>
                <c:pt idx="12892">
                  <c:v>8.0295000000000005E-8</c:v>
                </c:pt>
                <c:pt idx="12893">
                  <c:v>8.0307500000000006E-8</c:v>
                </c:pt>
                <c:pt idx="12894">
                  <c:v>8.0319999999999994E-8</c:v>
                </c:pt>
                <c:pt idx="12895">
                  <c:v>8.0332499999999995E-8</c:v>
                </c:pt>
                <c:pt idx="12896">
                  <c:v>8.0344999999999996E-8</c:v>
                </c:pt>
                <c:pt idx="12897">
                  <c:v>8.0357499999999997E-8</c:v>
                </c:pt>
                <c:pt idx="12898">
                  <c:v>8.0369999999999998E-8</c:v>
                </c:pt>
                <c:pt idx="12899">
                  <c:v>8.0382499999999999E-8</c:v>
                </c:pt>
                <c:pt idx="12900">
                  <c:v>8.0395E-8</c:v>
                </c:pt>
                <c:pt idx="12901">
                  <c:v>8.0407500000000001E-8</c:v>
                </c:pt>
                <c:pt idx="12902">
                  <c:v>8.0420000000000001E-8</c:v>
                </c:pt>
                <c:pt idx="12903">
                  <c:v>8.0432500000000002E-8</c:v>
                </c:pt>
                <c:pt idx="12904">
                  <c:v>8.0445000000000003E-8</c:v>
                </c:pt>
                <c:pt idx="12905">
                  <c:v>8.0457500000000004E-8</c:v>
                </c:pt>
                <c:pt idx="12906">
                  <c:v>8.0470000000000005E-8</c:v>
                </c:pt>
                <c:pt idx="12907">
                  <c:v>8.0482500000000006E-8</c:v>
                </c:pt>
                <c:pt idx="12908">
                  <c:v>8.0494999999999994E-8</c:v>
                </c:pt>
                <c:pt idx="12909">
                  <c:v>8.0507499999999995E-8</c:v>
                </c:pt>
                <c:pt idx="12910">
                  <c:v>8.0519999999999996E-8</c:v>
                </c:pt>
                <c:pt idx="12911">
                  <c:v>8.0532499999999997E-8</c:v>
                </c:pt>
                <c:pt idx="12912">
                  <c:v>8.0544999999999998E-8</c:v>
                </c:pt>
                <c:pt idx="12913">
                  <c:v>8.0557499999999999E-8</c:v>
                </c:pt>
                <c:pt idx="12914">
                  <c:v>8.0569999999999999E-8</c:v>
                </c:pt>
                <c:pt idx="12915">
                  <c:v>8.05825E-8</c:v>
                </c:pt>
                <c:pt idx="12916">
                  <c:v>8.0595000000000001E-8</c:v>
                </c:pt>
                <c:pt idx="12917">
                  <c:v>8.0607500000000002E-8</c:v>
                </c:pt>
                <c:pt idx="12918">
                  <c:v>8.0620000000000003E-8</c:v>
                </c:pt>
                <c:pt idx="12919">
                  <c:v>8.0632500000000004E-8</c:v>
                </c:pt>
                <c:pt idx="12920">
                  <c:v>8.0645000000000005E-8</c:v>
                </c:pt>
                <c:pt idx="12921">
                  <c:v>8.0657500000000006E-8</c:v>
                </c:pt>
                <c:pt idx="12922">
                  <c:v>8.0669999999999994E-8</c:v>
                </c:pt>
                <c:pt idx="12923">
                  <c:v>8.0682499999999995E-8</c:v>
                </c:pt>
                <c:pt idx="12924">
                  <c:v>8.0694999999999996E-8</c:v>
                </c:pt>
                <c:pt idx="12925">
                  <c:v>8.0707499999999997E-8</c:v>
                </c:pt>
                <c:pt idx="12926">
                  <c:v>8.0719999999999998E-8</c:v>
                </c:pt>
                <c:pt idx="12927">
                  <c:v>8.0732499999999998E-8</c:v>
                </c:pt>
                <c:pt idx="12928">
                  <c:v>8.0744999999999999E-8</c:v>
                </c:pt>
                <c:pt idx="12929">
                  <c:v>8.07575E-8</c:v>
                </c:pt>
                <c:pt idx="12930">
                  <c:v>8.0770000000000001E-8</c:v>
                </c:pt>
                <c:pt idx="12931">
                  <c:v>8.0782500000000002E-8</c:v>
                </c:pt>
                <c:pt idx="12932">
                  <c:v>8.0795000000000003E-8</c:v>
                </c:pt>
                <c:pt idx="12933">
                  <c:v>8.0807500000000004E-8</c:v>
                </c:pt>
                <c:pt idx="12934">
                  <c:v>8.0820000000000005E-8</c:v>
                </c:pt>
                <c:pt idx="12935">
                  <c:v>8.0832500000000006E-8</c:v>
                </c:pt>
                <c:pt idx="12936">
                  <c:v>8.0844999999999994E-8</c:v>
                </c:pt>
                <c:pt idx="12937">
                  <c:v>8.0857499999999995E-8</c:v>
                </c:pt>
                <c:pt idx="12938">
                  <c:v>8.0869999999999996E-8</c:v>
                </c:pt>
                <c:pt idx="12939">
                  <c:v>8.0882499999999997E-8</c:v>
                </c:pt>
                <c:pt idx="12940">
                  <c:v>8.0894999999999997E-8</c:v>
                </c:pt>
                <c:pt idx="12941">
                  <c:v>8.0907499999999998E-8</c:v>
                </c:pt>
                <c:pt idx="12942">
                  <c:v>8.0919999999999999E-8</c:v>
                </c:pt>
                <c:pt idx="12943">
                  <c:v>8.09325E-8</c:v>
                </c:pt>
                <c:pt idx="12944">
                  <c:v>8.0945000000000001E-8</c:v>
                </c:pt>
                <c:pt idx="12945">
                  <c:v>8.0957500000000002E-8</c:v>
                </c:pt>
                <c:pt idx="12946">
                  <c:v>8.0970000000000003E-8</c:v>
                </c:pt>
                <c:pt idx="12947">
                  <c:v>8.0982500000000004E-8</c:v>
                </c:pt>
                <c:pt idx="12948">
                  <c:v>8.0995000000000005E-8</c:v>
                </c:pt>
                <c:pt idx="12949">
                  <c:v>8.1007500000000006E-8</c:v>
                </c:pt>
                <c:pt idx="12950">
                  <c:v>8.1019999999999994E-8</c:v>
                </c:pt>
                <c:pt idx="12951">
                  <c:v>8.1032499999999995E-8</c:v>
                </c:pt>
                <c:pt idx="12952">
                  <c:v>8.1044999999999995E-8</c:v>
                </c:pt>
                <c:pt idx="12953">
                  <c:v>8.1057499999999996E-8</c:v>
                </c:pt>
                <c:pt idx="12954">
                  <c:v>8.1069999999999997E-8</c:v>
                </c:pt>
                <c:pt idx="12955">
                  <c:v>8.1082499999999998E-8</c:v>
                </c:pt>
                <c:pt idx="12956">
                  <c:v>8.1094999999999999E-8</c:v>
                </c:pt>
                <c:pt idx="12957">
                  <c:v>8.11075E-8</c:v>
                </c:pt>
                <c:pt idx="12958">
                  <c:v>8.1120000000000001E-8</c:v>
                </c:pt>
                <c:pt idx="12959">
                  <c:v>8.1132500000000002E-8</c:v>
                </c:pt>
                <c:pt idx="12960">
                  <c:v>8.1145000000000003E-8</c:v>
                </c:pt>
                <c:pt idx="12961">
                  <c:v>8.1157500000000004E-8</c:v>
                </c:pt>
                <c:pt idx="12962">
                  <c:v>8.1170000000000005E-8</c:v>
                </c:pt>
                <c:pt idx="12963">
                  <c:v>8.1182500000000006E-8</c:v>
                </c:pt>
                <c:pt idx="12964">
                  <c:v>8.1194999999999994E-8</c:v>
                </c:pt>
                <c:pt idx="12965">
                  <c:v>8.1207499999999994E-8</c:v>
                </c:pt>
                <c:pt idx="12966">
                  <c:v>8.1219999999999995E-8</c:v>
                </c:pt>
                <c:pt idx="12967">
                  <c:v>8.1232499999999996E-8</c:v>
                </c:pt>
                <c:pt idx="12968">
                  <c:v>8.1244999999999997E-8</c:v>
                </c:pt>
                <c:pt idx="12969">
                  <c:v>8.1257499999999998E-8</c:v>
                </c:pt>
                <c:pt idx="12970">
                  <c:v>8.1269999999999999E-8</c:v>
                </c:pt>
                <c:pt idx="12971">
                  <c:v>8.12825E-8</c:v>
                </c:pt>
                <c:pt idx="12972">
                  <c:v>8.1295000000000001E-8</c:v>
                </c:pt>
                <c:pt idx="12973">
                  <c:v>8.1307500000000002E-8</c:v>
                </c:pt>
                <c:pt idx="12974">
                  <c:v>8.1320000000000003E-8</c:v>
                </c:pt>
                <c:pt idx="12975">
                  <c:v>8.1332500000000004E-8</c:v>
                </c:pt>
                <c:pt idx="12976">
                  <c:v>8.1345000000000005E-8</c:v>
                </c:pt>
                <c:pt idx="12977">
                  <c:v>8.1357500000000006E-8</c:v>
                </c:pt>
                <c:pt idx="12978">
                  <c:v>8.1369999999999993E-8</c:v>
                </c:pt>
                <c:pt idx="12979">
                  <c:v>8.1382499999999994E-8</c:v>
                </c:pt>
                <c:pt idx="12980">
                  <c:v>8.1394999999999995E-8</c:v>
                </c:pt>
                <c:pt idx="12981">
                  <c:v>8.1407499999999996E-8</c:v>
                </c:pt>
                <c:pt idx="12982">
                  <c:v>8.1419999999999997E-8</c:v>
                </c:pt>
                <c:pt idx="12983">
                  <c:v>8.1432499999999998E-8</c:v>
                </c:pt>
                <c:pt idx="12984">
                  <c:v>8.1444999999999999E-8</c:v>
                </c:pt>
                <c:pt idx="12985">
                  <c:v>8.14575E-8</c:v>
                </c:pt>
                <c:pt idx="12986">
                  <c:v>8.1470000000000001E-8</c:v>
                </c:pt>
                <c:pt idx="12987">
                  <c:v>8.1482500000000002E-8</c:v>
                </c:pt>
                <c:pt idx="12988">
                  <c:v>8.1495000000000003E-8</c:v>
                </c:pt>
                <c:pt idx="12989">
                  <c:v>8.1507500000000004E-8</c:v>
                </c:pt>
                <c:pt idx="12990">
                  <c:v>8.1520000000000005E-8</c:v>
                </c:pt>
                <c:pt idx="12991">
                  <c:v>8.1532500000000006E-8</c:v>
                </c:pt>
                <c:pt idx="12992">
                  <c:v>8.1545000000000007E-8</c:v>
                </c:pt>
                <c:pt idx="12993">
                  <c:v>8.1557499999999994E-8</c:v>
                </c:pt>
                <c:pt idx="12994">
                  <c:v>8.1569999999999995E-8</c:v>
                </c:pt>
                <c:pt idx="12995">
                  <c:v>8.1582499999999996E-8</c:v>
                </c:pt>
                <c:pt idx="12996">
                  <c:v>8.1594999999999997E-8</c:v>
                </c:pt>
                <c:pt idx="12997">
                  <c:v>8.1607499999999998E-8</c:v>
                </c:pt>
                <c:pt idx="12998">
                  <c:v>8.1619999999999999E-8</c:v>
                </c:pt>
                <c:pt idx="12999">
                  <c:v>8.16325E-8</c:v>
                </c:pt>
                <c:pt idx="13000">
                  <c:v>8.1645000000000001E-8</c:v>
                </c:pt>
                <c:pt idx="13001">
                  <c:v>8.1657500000000002E-8</c:v>
                </c:pt>
                <c:pt idx="13002">
                  <c:v>8.1670000000000003E-8</c:v>
                </c:pt>
                <c:pt idx="13003">
                  <c:v>8.1682500000000004E-8</c:v>
                </c:pt>
                <c:pt idx="13004">
                  <c:v>8.1695000000000005E-8</c:v>
                </c:pt>
                <c:pt idx="13005">
                  <c:v>8.1707500000000006E-8</c:v>
                </c:pt>
                <c:pt idx="13006">
                  <c:v>8.1720000000000006E-8</c:v>
                </c:pt>
                <c:pt idx="13007">
                  <c:v>8.1732499999999994E-8</c:v>
                </c:pt>
                <c:pt idx="13008">
                  <c:v>8.1744999999999995E-8</c:v>
                </c:pt>
                <c:pt idx="13009">
                  <c:v>8.1757499999999996E-8</c:v>
                </c:pt>
                <c:pt idx="13010">
                  <c:v>8.1769999999999997E-8</c:v>
                </c:pt>
                <c:pt idx="13011">
                  <c:v>8.1782499999999998E-8</c:v>
                </c:pt>
                <c:pt idx="13012">
                  <c:v>8.1794999999999999E-8</c:v>
                </c:pt>
                <c:pt idx="13013">
                  <c:v>8.18075E-8</c:v>
                </c:pt>
                <c:pt idx="13014">
                  <c:v>8.1820000000000001E-8</c:v>
                </c:pt>
                <c:pt idx="13015">
                  <c:v>8.1832500000000002E-8</c:v>
                </c:pt>
                <c:pt idx="13016">
                  <c:v>8.1845000000000003E-8</c:v>
                </c:pt>
                <c:pt idx="13017">
                  <c:v>8.1857500000000004E-8</c:v>
                </c:pt>
                <c:pt idx="13018">
                  <c:v>8.1870000000000005E-8</c:v>
                </c:pt>
                <c:pt idx="13019">
                  <c:v>8.1882500000000005E-8</c:v>
                </c:pt>
                <c:pt idx="13020">
                  <c:v>8.1895000000000006E-8</c:v>
                </c:pt>
                <c:pt idx="13021">
                  <c:v>8.1907499999999994E-8</c:v>
                </c:pt>
                <c:pt idx="13022">
                  <c:v>8.1919999999999995E-8</c:v>
                </c:pt>
                <c:pt idx="13023">
                  <c:v>8.1932499999999996E-8</c:v>
                </c:pt>
                <c:pt idx="13024">
                  <c:v>8.1944999999999997E-8</c:v>
                </c:pt>
                <c:pt idx="13025">
                  <c:v>8.1957499999999998E-8</c:v>
                </c:pt>
                <c:pt idx="13026">
                  <c:v>8.1969999999999999E-8</c:v>
                </c:pt>
                <c:pt idx="13027">
                  <c:v>8.19825E-8</c:v>
                </c:pt>
                <c:pt idx="13028">
                  <c:v>8.1995000000000001E-8</c:v>
                </c:pt>
                <c:pt idx="13029">
                  <c:v>8.2007500000000002E-8</c:v>
                </c:pt>
                <c:pt idx="13030">
                  <c:v>8.2020000000000003E-8</c:v>
                </c:pt>
                <c:pt idx="13031">
                  <c:v>8.2032500000000003E-8</c:v>
                </c:pt>
                <c:pt idx="13032">
                  <c:v>8.2045000000000004E-8</c:v>
                </c:pt>
                <c:pt idx="13033">
                  <c:v>8.2057500000000005E-8</c:v>
                </c:pt>
                <c:pt idx="13034">
                  <c:v>8.2070000000000006E-8</c:v>
                </c:pt>
                <c:pt idx="13035">
                  <c:v>8.2082499999999994E-8</c:v>
                </c:pt>
                <c:pt idx="13036">
                  <c:v>8.2094999999999995E-8</c:v>
                </c:pt>
                <c:pt idx="13037">
                  <c:v>8.2107499999999996E-8</c:v>
                </c:pt>
                <c:pt idx="13038">
                  <c:v>8.2119999999999997E-8</c:v>
                </c:pt>
                <c:pt idx="13039">
                  <c:v>8.2132499999999998E-8</c:v>
                </c:pt>
                <c:pt idx="13040">
                  <c:v>8.2144999999999999E-8</c:v>
                </c:pt>
                <c:pt idx="13041">
                  <c:v>8.21575E-8</c:v>
                </c:pt>
                <c:pt idx="13042">
                  <c:v>8.2170000000000001E-8</c:v>
                </c:pt>
                <c:pt idx="13043">
                  <c:v>8.2182500000000002E-8</c:v>
                </c:pt>
                <c:pt idx="13044">
                  <c:v>8.2195000000000002E-8</c:v>
                </c:pt>
                <c:pt idx="13045">
                  <c:v>8.2207500000000003E-8</c:v>
                </c:pt>
                <c:pt idx="13046">
                  <c:v>8.2220000000000004E-8</c:v>
                </c:pt>
                <c:pt idx="13047">
                  <c:v>8.2232500000000005E-8</c:v>
                </c:pt>
                <c:pt idx="13048">
                  <c:v>8.2245000000000006E-8</c:v>
                </c:pt>
                <c:pt idx="13049">
                  <c:v>8.2257499999999994E-8</c:v>
                </c:pt>
                <c:pt idx="13050">
                  <c:v>8.2269999999999995E-8</c:v>
                </c:pt>
                <c:pt idx="13051">
                  <c:v>8.2282499999999996E-8</c:v>
                </c:pt>
                <c:pt idx="13052">
                  <c:v>8.2294999999999997E-8</c:v>
                </c:pt>
                <c:pt idx="13053">
                  <c:v>8.2307499999999998E-8</c:v>
                </c:pt>
                <c:pt idx="13054">
                  <c:v>8.2319999999999999E-8</c:v>
                </c:pt>
                <c:pt idx="13055">
                  <c:v>8.23325E-8</c:v>
                </c:pt>
                <c:pt idx="13056">
                  <c:v>8.2345000000000001E-8</c:v>
                </c:pt>
                <c:pt idx="13057">
                  <c:v>8.2357500000000001E-8</c:v>
                </c:pt>
                <c:pt idx="13058">
                  <c:v>8.2370000000000002E-8</c:v>
                </c:pt>
                <c:pt idx="13059">
                  <c:v>8.2382500000000003E-8</c:v>
                </c:pt>
                <c:pt idx="13060">
                  <c:v>8.2395000000000004E-8</c:v>
                </c:pt>
                <c:pt idx="13061">
                  <c:v>8.2407500000000005E-8</c:v>
                </c:pt>
                <c:pt idx="13062">
                  <c:v>8.2420000000000006E-8</c:v>
                </c:pt>
                <c:pt idx="13063">
                  <c:v>8.2432499999999994E-8</c:v>
                </c:pt>
                <c:pt idx="13064">
                  <c:v>8.2444999999999995E-8</c:v>
                </c:pt>
                <c:pt idx="13065">
                  <c:v>8.2457499999999996E-8</c:v>
                </c:pt>
                <c:pt idx="13066">
                  <c:v>8.2469999999999997E-8</c:v>
                </c:pt>
                <c:pt idx="13067">
                  <c:v>8.2482499999999998E-8</c:v>
                </c:pt>
                <c:pt idx="13068">
                  <c:v>8.2494999999999999E-8</c:v>
                </c:pt>
                <c:pt idx="13069">
                  <c:v>8.2507499999999999E-8</c:v>
                </c:pt>
                <c:pt idx="13070">
                  <c:v>8.252E-8</c:v>
                </c:pt>
                <c:pt idx="13071">
                  <c:v>8.2532500000000001E-8</c:v>
                </c:pt>
                <c:pt idx="13072">
                  <c:v>8.2545000000000002E-8</c:v>
                </c:pt>
                <c:pt idx="13073">
                  <c:v>8.2557500000000003E-8</c:v>
                </c:pt>
                <c:pt idx="13074">
                  <c:v>8.2570000000000004E-8</c:v>
                </c:pt>
                <c:pt idx="13075">
                  <c:v>8.2582500000000005E-8</c:v>
                </c:pt>
                <c:pt idx="13076">
                  <c:v>8.2595000000000006E-8</c:v>
                </c:pt>
                <c:pt idx="13077">
                  <c:v>8.2607499999999994E-8</c:v>
                </c:pt>
                <c:pt idx="13078">
                  <c:v>8.2619999999999995E-8</c:v>
                </c:pt>
                <c:pt idx="13079">
                  <c:v>8.2632499999999996E-8</c:v>
                </c:pt>
                <c:pt idx="13080">
                  <c:v>8.2644999999999997E-8</c:v>
                </c:pt>
                <c:pt idx="13081">
                  <c:v>8.2657499999999998E-8</c:v>
                </c:pt>
                <c:pt idx="13082">
                  <c:v>8.2669999999999998E-8</c:v>
                </c:pt>
                <c:pt idx="13083">
                  <c:v>8.2682499999999999E-8</c:v>
                </c:pt>
                <c:pt idx="13084">
                  <c:v>8.2695E-8</c:v>
                </c:pt>
                <c:pt idx="13085">
                  <c:v>8.2707500000000001E-8</c:v>
                </c:pt>
                <c:pt idx="13086">
                  <c:v>8.2720000000000002E-8</c:v>
                </c:pt>
                <c:pt idx="13087">
                  <c:v>8.2732500000000003E-8</c:v>
                </c:pt>
                <c:pt idx="13088">
                  <c:v>8.2745000000000004E-8</c:v>
                </c:pt>
                <c:pt idx="13089">
                  <c:v>8.2757500000000005E-8</c:v>
                </c:pt>
                <c:pt idx="13090">
                  <c:v>8.2770000000000006E-8</c:v>
                </c:pt>
                <c:pt idx="13091">
                  <c:v>8.2782499999999994E-8</c:v>
                </c:pt>
                <c:pt idx="13092">
                  <c:v>8.2794999999999995E-8</c:v>
                </c:pt>
                <c:pt idx="13093">
                  <c:v>8.2807499999999996E-8</c:v>
                </c:pt>
                <c:pt idx="13094">
                  <c:v>8.2819999999999996E-8</c:v>
                </c:pt>
                <c:pt idx="13095">
                  <c:v>8.2832499999999997E-8</c:v>
                </c:pt>
                <c:pt idx="13096">
                  <c:v>8.2844999999999998E-8</c:v>
                </c:pt>
                <c:pt idx="13097">
                  <c:v>8.2857499999999999E-8</c:v>
                </c:pt>
                <c:pt idx="13098">
                  <c:v>8.287E-8</c:v>
                </c:pt>
                <c:pt idx="13099">
                  <c:v>8.2882500000000001E-8</c:v>
                </c:pt>
                <c:pt idx="13100">
                  <c:v>8.2895000000000002E-8</c:v>
                </c:pt>
                <c:pt idx="13101">
                  <c:v>8.2907500000000003E-8</c:v>
                </c:pt>
                <c:pt idx="13102">
                  <c:v>8.2920000000000004E-8</c:v>
                </c:pt>
                <c:pt idx="13103">
                  <c:v>8.2932500000000005E-8</c:v>
                </c:pt>
                <c:pt idx="13104">
                  <c:v>8.2945000000000006E-8</c:v>
                </c:pt>
                <c:pt idx="13105">
                  <c:v>8.2957499999999994E-8</c:v>
                </c:pt>
                <c:pt idx="13106">
                  <c:v>8.2969999999999995E-8</c:v>
                </c:pt>
                <c:pt idx="13107">
                  <c:v>8.2982499999999995E-8</c:v>
                </c:pt>
                <c:pt idx="13108">
                  <c:v>8.2994999999999996E-8</c:v>
                </c:pt>
                <c:pt idx="13109">
                  <c:v>8.3007499999999997E-8</c:v>
                </c:pt>
                <c:pt idx="13110">
                  <c:v>8.3019999999999998E-8</c:v>
                </c:pt>
                <c:pt idx="13111">
                  <c:v>8.3032499999999999E-8</c:v>
                </c:pt>
                <c:pt idx="13112">
                  <c:v>8.3045E-8</c:v>
                </c:pt>
                <c:pt idx="13113">
                  <c:v>8.3057500000000001E-8</c:v>
                </c:pt>
                <c:pt idx="13114">
                  <c:v>8.3070000000000002E-8</c:v>
                </c:pt>
                <c:pt idx="13115">
                  <c:v>8.3082500000000003E-8</c:v>
                </c:pt>
                <c:pt idx="13116">
                  <c:v>8.3095000000000004E-8</c:v>
                </c:pt>
                <c:pt idx="13117">
                  <c:v>8.3107500000000005E-8</c:v>
                </c:pt>
                <c:pt idx="13118">
                  <c:v>8.3120000000000006E-8</c:v>
                </c:pt>
                <c:pt idx="13119">
                  <c:v>8.3132499999999993E-8</c:v>
                </c:pt>
                <c:pt idx="13120">
                  <c:v>8.3144999999999994E-8</c:v>
                </c:pt>
                <c:pt idx="13121">
                  <c:v>8.3157499999999995E-8</c:v>
                </c:pt>
                <c:pt idx="13122">
                  <c:v>8.3169999999999996E-8</c:v>
                </c:pt>
                <c:pt idx="13123">
                  <c:v>8.3182499999999997E-8</c:v>
                </c:pt>
                <c:pt idx="13124">
                  <c:v>8.3194999999999998E-8</c:v>
                </c:pt>
                <c:pt idx="13125">
                  <c:v>8.3207499999999999E-8</c:v>
                </c:pt>
                <c:pt idx="13126">
                  <c:v>8.322E-8</c:v>
                </c:pt>
                <c:pt idx="13127">
                  <c:v>8.3232500000000001E-8</c:v>
                </c:pt>
                <c:pt idx="13128">
                  <c:v>8.3245000000000002E-8</c:v>
                </c:pt>
                <c:pt idx="13129">
                  <c:v>8.3257500000000003E-8</c:v>
                </c:pt>
                <c:pt idx="13130">
                  <c:v>8.3270000000000004E-8</c:v>
                </c:pt>
                <c:pt idx="13131">
                  <c:v>8.3282500000000005E-8</c:v>
                </c:pt>
                <c:pt idx="13132">
                  <c:v>8.3295000000000006E-8</c:v>
                </c:pt>
                <c:pt idx="13133">
                  <c:v>8.3307499999999993E-8</c:v>
                </c:pt>
                <c:pt idx="13134">
                  <c:v>8.3319999999999994E-8</c:v>
                </c:pt>
                <c:pt idx="13135">
                  <c:v>8.3332499999999995E-8</c:v>
                </c:pt>
                <c:pt idx="13136">
                  <c:v>8.3344999999999996E-8</c:v>
                </c:pt>
                <c:pt idx="13137">
                  <c:v>8.3357499999999997E-8</c:v>
                </c:pt>
                <c:pt idx="13138">
                  <c:v>8.3369999999999998E-8</c:v>
                </c:pt>
                <c:pt idx="13139">
                  <c:v>8.3382499999999999E-8</c:v>
                </c:pt>
                <c:pt idx="13140">
                  <c:v>8.3395E-8</c:v>
                </c:pt>
                <c:pt idx="13141">
                  <c:v>8.3407500000000001E-8</c:v>
                </c:pt>
                <c:pt idx="13142">
                  <c:v>8.3420000000000002E-8</c:v>
                </c:pt>
                <c:pt idx="13143">
                  <c:v>8.3432500000000003E-8</c:v>
                </c:pt>
                <c:pt idx="13144">
                  <c:v>8.3445000000000004E-8</c:v>
                </c:pt>
                <c:pt idx="13145">
                  <c:v>8.3457500000000005E-8</c:v>
                </c:pt>
                <c:pt idx="13146">
                  <c:v>8.3470000000000006E-8</c:v>
                </c:pt>
                <c:pt idx="13147">
                  <c:v>8.3482500000000007E-8</c:v>
                </c:pt>
                <c:pt idx="13148">
                  <c:v>8.3494999999999994E-8</c:v>
                </c:pt>
                <c:pt idx="13149">
                  <c:v>8.3507499999999995E-8</c:v>
                </c:pt>
                <c:pt idx="13150">
                  <c:v>8.3519999999999996E-8</c:v>
                </c:pt>
                <c:pt idx="13151">
                  <c:v>8.3532499999999997E-8</c:v>
                </c:pt>
                <c:pt idx="13152">
                  <c:v>8.3544999999999998E-8</c:v>
                </c:pt>
                <c:pt idx="13153">
                  <c:v>8.3557499999999999E-8</c:v>
                </c:pt>
                <c:pt idx="13154">
                  <c:v>8.357E-8</c:v>
                </c:pt>
                <c:pt idx="13155">
                  <c:v>8.3582500000000001E-8</c:v>
                </c:pt>
                <c:pt idx="13156">
                  <c:v>8.3595000000000002E-8</c:v>
                </c:pt>
                <c:pt idx="13157">
                  <c:v>8.3607500000000003E-8</c:v>
                </c:pt>
                <c:pt idx="13158">
                  <c:v>8.3620000000000004E-8</c:v>
                </c:pt>
                <c:pt idx="13159">
                  <c:v>8.3632500000000005E-8</c:v>
                </c:pt>
                <c:pt idx="13160">
                  <c:v>8.3645000000000006E-8</c:v>
                </c:pt>
                <c:pt idx="13161">
                  <c:v>8.3657500000000006E-8</c:v>
                </c:pt>
                <c:pt idx="13162">
                  <c:v>8.3669999999999994E-8</c:v>
                </c:pt>
                <c:pt idx="13163">
                  <c:v>8.3682499999999995E-8</c:v>
                </c:pt>
                <c:pt idx="13164">
                  <c:v>8.3694999999999996E-8</c:v>
                </c:pt>
                <c:pt idx="13165">
                  <c:v>8.3707499999999997E-8</c:v>
                </c:pt>
                <c:pt idx="13166">
                  <c:v>8.3719999999999998E-8</c:v>
                </c:pt>
                <c:pt idx="13167">
                  <c:v>8.3732499999999999E-8</c:v>
                </c:pt>
                <c:pt idx="13168">
                  <c:v>8.3745E-8</c:v>
                </c:pt>
                <c:pt idx="13169">
                  <c:v>8.3757500000000001E-8</c:v>
                </c:pt>
                <c:pt idx="13170">
                  <c:v>8.3770000000000002E-8</c:v>
                </c:pt>
                <c:pt idx="13171">
                  <c:v>8.3782500000000003E-8</c:v>
                </c:pt>
                <c:pt idx="13172">
                  <c:v>8.3795000000000004E-8</c:v>
                </c:pt>
                <c:pt idx="13173">
                  <c:v>8.3807500000000005E-8</c:v>
                </c:pt>
                <c:pt idx="13174">
                  <c:v>8.3820000000000005E-8</c:v>
                </c:pt>
                <c:pt idx="13175">
                  <c:v>8.3832500000000006E-8</c:v>
                </c:pt>
                <c:pt idx="13176">
                  <c:v>8.3844999999999994E-8</c:v>
                </c:pt>
                <c:pt idx="13177">
                  <c:v>8.3857499999999995E-8</c:v>
                </c:pt>
                <c:pt idx="13178">
                  <c:v>8.3869999999999996E-8</c:v>
                </c:pt>
                <c:pt idx="13179">
                  <c:v>8.3882499999999997E-8</c:v>
                </c:pt>
                <c:pt idx="13180">
                  <c:v>8.3894999999999998E-8</c:v>
                </c:pt>
                <c:pt idx="13181">
                  <c:v>8.3907499999999999E-8</c:v>
                </c:pt>
                <c:pt idx="13182">
                  <c:v>8.392E-8</c:v>
                </c:pt>
                <c:pt idx="13183">
                  <c:v>8.3932500000000001E-8</c:v>
                </c:pt>
                <c:pt idx="13184">
                  <c:v>8.3945000000000002E-8</c:v>
                </c:pt>
                <c:pt idx="13185">
                  <c:v>8.3957500000000003E-8</c:v>
                </c:pt>
                <c:pt idx="13186">
                  <c:v>8.3970000000000003E-8</c:v>
                </c:pt>
                <c:pt idx="13187">
                  <c:v>8.3982500000000004E-8</c:v>
                </c:pt>
                <c:pt idx="13188">
                  <c:v>8.3995000000000005E-8</c:v>
                </c:pt>
                <c:pt idx="13189">
                  <c:v>8.4007500000000006E-8</c:v>
                </c:pt>
                <c:pt idx="13190">
                  <c:v>8.4019999999999994E-8</c:v>
                </c:pt>
                <c:pt idx="13191">
                  <c:v>8.4032499999999995E-8</c:v>
                </c:pt>
                <c:pt idx="13192">
                  <c:v>8.4044999999999996E-8</c:v>
                </c:pt>
                <c:pt idx="13193">
                  <c:v>8.4057499999999997E-8</c:v>
                </c:pt>
                <c:pt idx="13194">
                  <c:v>8.4069999999999998E-8</c:v>
                </c:pt>
                <c:pt idx="13195">
                  <c:v>8.4082499999999999E-8</c:v>
                </c:pt>
                <c:pt idx="13196">
                  <c:v>8.4095E-8</c:v>
                </c:pt>
                <c:pt idx="13197">
                  <c:v>8.4107500000000001E-8</c:v>
                </c:pt>
                <c:pt idx="13198">
                  <c:v>8.4120000000000002E-8</c:v>
                </c:pt>
                <c:pt idx="13199">
                  <c:v>8.4132500000000002E-8</c:v>
                </c:pt>
                <c:pt idx="13200">
                  <c:v>8.4145000000000003E-8</c:v>
                </c:pt>
                <c:pt idx="13201">
                  <c:v>8.4157500000000004E-8</c:v>
                </c:pt>
                <c:pt idx="13202">
                  <c:v>8.4170000000000005E-8</c:v>
                </c:pt>
                <c:pt idx="13203">
                  <c:v>8.4182500000000006E-8</c:v>
                </c:pt>
                <c:pt idx="13204">
                  <c:v>8.4194999999999994E-8</c:v>
                </c:pt>
                <c:pt idx="13205">
                  <c:v>8.4207499999999995E-8</c:v>
                </c:pt>
                <c:pt idx="13206">
                  <c:v>8.4219999999999996E-8</c:v>
                </c:pt>
                <c:pt idx="13207">
                  <c:v>8.4232499999999997E-8</c:v>
                </c:pt>
                <c:pt idx="13208">
                  <c:v>8.4244999999999998E-8</c:v>
                </c:pt>
                <c:pt idx="13209">
                  <c:v>8.4257499999999999E-8</c:v>
                </c:pt>
                <c:pt idx="13210">
                  <c:v>8.427E-8</c:v>
                </c:pt>
                <c:pt idx="13211">
                  <c:v>8.42825E-8</c:v>
                </c:pt>
                <c:pt idx="13212">
                  <c:v>8.4295000000000001E-8</c:v>
                </c:pt>
                <c:pt idx="13213">
                  <c:v>8.4307500000000002E-8</c:v>
                </c:pt>
                <c:pt idx="13214">
                  <c:v>8.4320000000000003E-8</c:v>
                </c:pt>
                <c:pt idx="13215">
                  <c:v>8.4332500000000004E-8</c:v>
                </c:pt>
                <c:pt idx="13216">
                  <c:v>8.4345000000000005E-8</c:v>
                </c:pt>
                <c:pt idx="13217">
                  <c:v>8.4357500000000006E-8</c:v>
                </c:pt>
                <c:pt idx="13218">
                  <c:v>8.4369999999999994E-8</c:v>
                </c:pt>
                <c:pt idx="13219">
                  <c:v>8.4382499999999995E-8</c:v>
                </c:pt>
                <c:pt idx="13220">
                  <c:v>8.4394999999999996E-8</c:v>
                </c:pt>
                <c:pt idx="13221">
                  <c:v>8.4407499999999997E-8</c:v>
                </c:pt>
                <c:pt idx="13222">
                  <c:v>8.4419999999999998E-8</c:v>
                </c:pt>
                <c:pt idx="13223">
                  <c:v>8.4432499999999999E-8</c:v>
                </c:pt>
                <c:pt idx="13224">
                  <c:v>8.4444999999999999E-8</c:v>
                </c:pt>
                <c:pt idx="13225">
                  <c:v>8.44575E-8</c:v>
                </c:pt>
                <c:pt idx="13226">
                  <c:v>8.4470000000000001E-8</c:v>
                </c:pt>
                <c:pt idx="13227">
                  <c:v>8.4482500000000002E-8</c:v>
                </c:pt>
                <c:pt idx="13228">
                  <c:v>8.4495000000000003E-8</c:v>
                </c:pt>
                <c:pt idx="13229">
                  <c:v>8.4507500000000004E-8</c:v>
                </c:pt>
                <c:pt idx="13230">
                  <c:v>8.4520000000000005E-8</c:v>
                </c:pt>
                <c:pt idx="13231">
                  <c:v>8.4532500000000006E-8</c:v>
                </c:pt>
                <c:pt idx="13232">
                  <c:v>8.4544999999999994E-8</c:v>
                </c:pt>
                <c:pt idx="13233">
                  <c:v>8.4557499999999995E-8</c:v>
                </c:pt>
                <c:pt idx="13234">
                  <c:v>8.4569999999999996E-8</c:v>
                </c:pt>
                <c:pt idx="13235">
                  <c:v>8.4582499999999997E-8</c:v>
                </c:pt>
                <c:pt idx="13236">
                  <c:v>8.4594999999999997E-8</c:v>
                </c:pt>
                <c:pt idx="13237">
                  <c:v>8.4607499999999998E-8</c:v>
                </c:pt>
                <c:pt idx="13238">
                  <c:v>8.4619999999999999E-8</c:v>
                </c:pt>
                <c:pt idx="13239">
                  <c:v>8.46325E-8</c:v>
                </c:pt>
                <c:pt idx="13240">
                  <c:v>8.4645000000000001E-8</c:v>
                </c:pt>
                <c:pt idx="13241">
                  <c:v>8.4657500000000002E-8</c:v>
                </c:pt>
                <c:pt idx="13242">
                  <c:v>8.4670000000000003E-8</c:v>
                </c:pt>
                <c:pt idx="13243">
                  <c:v>8.4682500000000004E-8</c:v>
                </c:pt>
                <c:pt idx="13244">
                  <c:v>8.4695000000000005E-8</c:v>
                </c:pt>
                <c:pt idx="13245">
                  <c:v>8.4707500000000006E-8</c:v>
                </c:pt>
                <c:pt idx="13246">
                  <c:v>8.4719999999999994E-8</c:v>
                </c:pt>
                <c:pt idx="13247">
                  <c:v>8.4732499999999995E-8</c:v>
                </c:pt>
                <c:pt idx="13248">
                  <c:v>8.4744999999999996E-8</c:v>
                </c:pt>
                <c:pt idx="13249">
                  <c:v>8.4757499999999996E-8</c:v>
                </c:pt>
                <c:pt idx="13250">
                  <c:v>8.4769999999999997E-8</c:v>
                </c:pt>
                <c:pt idx="13251">
                  <c:v>8.4782499999999998E-8</c:v>
                </c:pt>
                <c:pt idx="13252">
                  <c:v>8.4794999999999999E-8</c:v>
                </c:pt>
                <c:pt idx="13253">
                  <c:v>8.48075E-8</c:v>
                </c:pt>
                <c:pt idx="13254">
                  <c:v>8.4820000000000001E-8</c:v>
                </c:pt>
                <c:pt idx="13255">
                  <c:v>8.4832500000000002E-8</c:v>
                </c:pt>
                <c:pt idx="13256">
                  <c:v>8.4845000000000003E-8</c:v>
                </c:pt>
                <c:pt idx="13257">
                  <c:v>8.4857500000000004E-8</c:v>
                </c:pt>
                <c:pt idx="13258">
                  <c:v>8.4870000000000005E-8</c:v>
                </c:pt>
                <c:pt idx="13259">
                  <c:v>8.4882500000000006E-8</c:v>
                </c:pt>
                <c:pt idx="13260">
                  <c:v>8.4894999999999994E-8</c:v>
                </c:pt>
                <c:pt idx="13261">
                  <c:v>8.4907499999999994E-8</c:v>
                </c:pt>
                <c:pt idx="13262">
                  <c:v>8.4919999999999995E-8</c:v>
                </c:pt>
                <c:pt idx="13263">
                  <c:v>8.4932499999999996E-8</c:v>
                </c:pt>
                <c:pt idx="13264">
                  <c:v>8.4944999999999997E-8</c:v>
                </c:pt>
                <c:pt idx="13265">
                  <c:v>8.4957499999999998E-8</c:v>
                </c:pt>
                <c:pt idx="13266">
                  <c:v>8.4969999999999999E-8</c:v>
                </c:pt>
                <c:pt idx="13267">
                  <c:v>8.49825E-8</c:v>
                </c:pt>
                <c:pt idx="13268">
                  <c:v>8.4995000000000001E-8</c:v>
                </c:pt>
                <c:pt idx="13269">
                  <c:v>8.5007500000000002E-8</c:v>
                </c:pt>
                <c:pt idx="13270">
                  <c:v>8.5020000000000003E-8</c:v>
                </c:pt>
                <c:pt idx="13271">
                  <c:v>8.5032500000000004E-8</c:v>
                </c:pt>
                <c:pt idx="13272">
                  <c:v>8.5045000000000005E-8</c:v>
                </c:pt>
                <c:pt idx="13273">
                  <c:v>8.5057500000000006E-8</c:v>
                </c:pt>
                <c:pt idx="13274">
                  <c:v>8.5069999999999993E-8</c:v>
                </c:pt>
                <c:pt idx="13275">
                  <c:v>8.5082499999999994E-8</c:v>
                </c:pt>
                <c:pt idx="13276">
                  <c:v>8.5094999999999995E-8</c:v>
                </c:pt>
                <c:pt idx="13277">
                  <c:v>8.5107499999999996E-8</c:v>
                </c:pt>
                <c:pt idx="13278">
                  <c:v>8.5119999999999997E-8</c:v>
                </c:pt>
                <c:pt idx="13279">
                  <c:v>8.5132499999999998E-8</c:v>
                </c:pt>
                <c:pt idx="13280">
                  <c:v>8.5144999999999999E-8</c:v>
                </c:pt>
                <c:pt idx="13281">
                  <c:v>8.51575E-8</c:v>
                </c:pt>
                <c:pt idx="13282">
                  <c:v>8.5170000000000001E-8</c:v>
                </c:pt>
                <c:pt idx="13283">
                  <c:v>8.5182500000000002E-8</c:v>
                </c:pt>
                <c:pt idx="13284">
                  <c:v>8.5195000000000003E-8</c:v>
                </c:pt>
                <c:pt idx="13285">
                  <c:v>8.5207500000000004E-8</c:v>
                </c:pt>
                <c:pt idx="13286">
                  <c:v>8.5220000000000005E-8</c:v>
                </c:pt>
                <c:pt idx="13287">
                  <c:v>8.5232500000000006E-8</c:v>
                </c:pt>
                <c:pt idx="13288">
                  <c:v>8.5244999999999993E-8</c:v>
                </c:pt>
                <c:pt idx="13289">
                  <c:v>8.5257499999999994E-8</c:v>
                </c:pt>
                <c:pt idx="13290">
                  <c:v>8.5269999999999995E-8</c:v>
                </c:pt>
                <c:pt idx="13291">
                  <c:v>8.5282499999999996E-8</c:v>
                </c:pt>
                <c:pt idx="13292">
                  <c:v>8.5294999999999997E-8</c:v>
                </c:pt>
                <c:pt idx="13293">
                  <c:v>8.5307499999999998E-8</c:v>
                </c:pt>
                <c:pt idx="13294">
                  <c:v>8.5319999999999999E-8</c:v>
                </c:pt>
                <c:pt idx="13295">
                  <c:v>8.53325E-8</c:v>
                </c:pt>
                <c:pt idx="13296">
                  <c:v>8.5345000000000001E-8</c:v>
                </c:pt>
                <c:pt idx="13297">
                  <c:v>8.5357500000000002E-8</c:v>
                </c:pt>
                <c:pt idx="13298">
                  <c:v>8.5370000000000003E-8</c:v>
                </c:pt>
                <c:pt idx="13299">
                  <c:v>8.5382500000000004E-8</c:v>
                </c:pt>
                <c:pt idx="13300">
                  <c:v>8.5395000000000005E-8</c:v>
                </c:pt>
                <c:pt idx="13301">
                  <c:v>8.5407500000000006E-8</c:v>
                </c:pt>
                <c:pt idx="13302">
                  <c:v>8.5420000000000007E-8</c:v>
                </c:pt>
                <c:pt idx="13303">
                  <c:v>8.5432499999999994E-8</c:v>
                </c:pt>
                <c:pt idx="13304">
                  <c:v>8.5444999999999995E-8</c:v>
                </c:pt>
                <c:pt idx="13305">
                  <c:v>8.5457499999999996E-8</c:v>
                </c:pt>
                <c:pt idx="13306">
                  <c:v>8.5469999999999997E-8</c:v>
                </c:pt>
                <c:pt idx="13307">
                  <c:v>8.5482499999999998E-8</c:v>
                </c:pt>
                <c:pt idx="13308">
                  <c:v>8.5494999999999999E-8</c:v>
                </c:pt>
                <c:pt idx="13309">
                  <c:v>8.55075E-8</c:v>
                </c:pt>
                <c:pt idx="13310">
                  <c:v>8.5520000000000001E-8</c:v>
                </c:pt>
                <c:pt idx="13311">
                  <c:v>8.5532500000000002E-8</c:v>
                </c:pt>
                <c:pt idx="13312">
                  <c:v>8.5545000000000003E-8</c:v>
                </c:pt>
                <c:pt idx="13313">
                  <c:v>8.5557500000000004E-8</c:v>
                </c:pt>
                <c:pt idx="13314">
                  <c:v>8.5570000000000005E-8</c:v>
                </c:pt>
                <c:pt idx="13315">
                  <c:v>8.5582500000000006E-8</c:v>
                </c:pt>
                <c:pt idx="13316">
                  <c:v>8.5595000000000006E-8</c:v>
                </c:pt>
                <c:pt idx="13317">
                  <c:v>8.5607499999999994E-8</c:v>
                </c:pt>
                <c:pt idx="13318">
                  <c:v>8.5619999999999995E-8</c:v>
                </c:pt>
                <c:pt idx="13319">
                  <c:v>8.5632499999999996E-8</c:v>
                </c:pt>
                <c:pt idx="13320">
                  <c:v>8.5644999999999997E-8</c:v>
                </c:pt>
                <c:pt idx="13321">
                  <c:v>8.5657499999999998E-8</c:v>
                </c:pt>
                <c:pt idx="13322">
                  <c:v>8.5669999999999999E-8</c:v>
                </c:pt>
                <c:pt idx="13323">
                  <c:v>8.56825E-8</c:v>
                </c:pt>
                <c:pt idx="13324">
                  <c:v>8.5695000000000001E-8</c:v>
                </c:pt>
                <c:pt idx="13325">
                  <c:v>8.5707500000000002E-8</c:v>
                </c:pt>
                <c:pt idx="13326">
                  <c:v>8.5720000000000003E-8</c:v>
                </c:pt>
                <c:pt idx="13327">
                  <c:v>8.5732500000000004E-8</c:v>
                </c:pt>
                <c:pt idx="13328">
                  <c:v>8.5745000000000004E-8</c:v>
                </c:pt>
                <c:pt idx="13329">
                  <c:v>8.5757500000000005E-8</c:v>
                </c:pt>
                <c:pt idx="13330">
                  <c:v>8.5770000000000006E-8</c:v>
                </c:pt>
                <c:pt idx="13331">
                  <c:v>8.5782499999999994E-8</c:v>
                </c:pt>
                <c:pt idx="13332">
                  <c:v>8.5794999999999995E-8</c:v>
                </c:pt>
                <c:pt idx="13333">
                  <c:v>8.5807499999999996E-8</c:v>
                </c:pt>
                <c:pt idx="13334">
                  <c:v>8.5819999999999997E-8</c:v>
                </c:pt>
                <c:pt idx="13335">
                  <c:v>8.5832499999999998E-8</c:v>
                </c:pt>
                <c:pt idx="13336">
                  <c:v>8.5844999999999999E-8</c:v>
                </c:pt>
                <c:pt idx="13337">
                  <c:v>8.58575E-8</c:v>
                </c:pt>
                <c:pt idx="13338">
                  <c:v>8.5870000000000001E-8</c:v>
                </c:pt>
                <c:pt idx="13339">
                  <c:v>8.5882500000000002E-8</c:v>
                </c:pt>
                <c:pt idx="13340">
                  <c:v>8.5895000000000003E-8</c:v>
                </c:pt>
                <c:pt idx="13341">
                  <c:v>8.5907500000000003E-8</c:v>
                </c:pt>
                <c:pt idx="13342">
                  <c:v>8.5920000000000004E-8</c:v>
                </c:pt>
                <c:pt idx="13343">
                  <c:v>8.5932500000000005E-8</c:v>
                </c:pt>
                <c:pt idx="13344">
                  <c:v>8.5945000000000006E-8</c:v>
                </c:pt>
                <c:pt idx="13345">
                  <c:v>8.5957499999999994E-8</c:v>
                </c:pt>
                <c:pt idx="13346">
                  <c:v>8.5969999999999995E-8</c:v>
                </c:pt>
                <c:pt idx="13347">
                  <c:v>8.5982499999999996E-8</c:v>
                </c:pt>
                <c:pt idx="13348">
                  <c:v>8.5994999999999997E-8</c:v>
                </c:pt>
                <c:pt idx="13349">
                  <c:v>8.6007499999999998E-8</c:v>
                </c:pt>
                <c:pt idx="13350">
                  <c:v>8.6019999999999999E-8</c:v>
                </c:pt>
                <c:pt idx="13351">
                  <c:v>8.60325E-8</c:v>
                </c:pt>
                <c:pt idx="13352">
                  <c:v>8.6045000000000001E-8</c:v>
                </c:pt>
                <c:pt idx="13353">
                  <c:v>8.6057500000000001E-8</c:v>
                </c:pt>
                <c:pt idx="13354">
                  <c:v>8.6070000000000002E-8</c:v>
                </c:pt>
                <c:pt idx="13355">
                  <c:v>8.6082500000000003E-8</c:v>
                </c:pt>
                <c:pt idx="13356">
                  <c:v>8.6095000000000004E-8</c:v>
                </c:pt>
                <c:pt idx="13357">
                  <c:v>8.6107500000000005E-8</c:v>
                </c:pt>
                <c:pt idx="13358">
                  <c:v>8.6120000000000006E-8</c:v>
                </c:pt>
                <c:pt idx="13359">
                  <c:v>8.6132499999999994E-8</c:v>
                </c:pt>
                <c:pt idx="13360">
                  <c:v>8.6144999999999995E-8</c:v>
                </c:pt>
                <c:pt idx="13361">
                  <c:v>8.6157499999999996E-8</c:v>
                </c:pt>
                <c:pt idx="13362">
                  <c:v>8.6169999999999997E-8</c:v>
                </c:pt>
                <c:pt idx="13363">
                  <c:v>8.6182499999999998E-8</c:v>
                </c:pt>
                <c:pt idx="13364">
                  <c:v>8.6194999999999999E-8</c:v>
                </c:pt>
                <c:pt idx="13365">
                  <c:v>8.62075E-8</c:v>
                </c:pt>
                <c:pt idx="13366">
                  <c:v>8.622E-8</c:v>
                </c:pt>
                <c:pt idx="13367">
                  <c:v>8.6232500000000001E-8</c:v>
                </c:pt>
                <c:pt idx="13368">
                  <c:v>8.6245000000000002E-8</c:v>
                </c:pt>
                <c:pt idx="13369">
                  <c:v>8.6257500000000003E-8</c:v>
                </c:pt>
                <c:pt idx="13370">
                  <c:v>8.6270000000000004E-8</c:v>
                </c:pt>
                <c:pt idx="13371">
                  <c:v>8.6282500000000005E-8</c:v>
                </c:pt>
                <c:pt idx="13372">
                  <c:v>8.6295000000000006E-8</c:v>
                </c:pt>
                <c:pt idx="13373">
                  <c:v>8.6307499999999994E-8</c:v>
                </c:pt>
                <c:pt idx="13374">
                  <c:v>8.6319999999999995E-8</c:v>
                </c:pt>
                <c:pt idx="13375">
                  <c:v>8.6332499999999996E-8</c:v>
                </c:pt>
                <c:pt idx="13376">
                  <c:v>8.6344999999999997E-8</c:v>
                </c:pt>
                <c:pt idx="13377">
                  <c:v>8.6357499999999998E-8</c:v>
                </c:pt>
                <c:pt idx="13378">
                  <c:v>8.6369999999999998E-8</c:v>
                </c:pt>
                <c:pt idx="13379">
                  <c:v>8.6382499999999999E-8</c:v>
                </c:pt>
                <c:pt idx="13380">
                  <c:v>8.6395E-8</c:v>
                </c:pt>
                <c:pt idx="13381">
                  <c:v>8.6407500000000001E-8</c:v>
                </c:pt>
                <c:pt idx="13382">
                  <c:v>8.6420000000000002E-8</c:v>
                </c:pt>
                <c:pt idx="13383">
                  <c:v>8.6432500000000003E-8</c:v>
                </c:pt>
                <c:pt idx="13384">
                  <c:v>8.6445000000000004E-8</c:v>
                </c:pt>
                <c:pt idx="13385">
                  <c:v>8.6457500000000005E-8</c:v>
                </c:pt>
                <c:pt idx="13386">
                  <c:v>8.6470000000000006E-8</c:v>
                </c:pt>
                <c:pt idx="13387">
                  <c:v>8.6482499999999994E-8</c:v>
                </c:pt>
                <c:pt idx="13388">
                  <c:v>8.6494999999999995E-8</c:v>
                </c:pt>
                <c:pt idx="13389">
                  <c:v>8.6507499999999996E-8</c:v>
                </c:pt>
                <c:pt idx="13390">
                  <c:v>8.6519999999999997E-8</c:v>
                </c:pt>
                <c:pt idx="13391">
                  <c:v>8.6532499999999997E-8</c:v>
                </c:pt>
                <c:pt idx="13392">
                  <c:v>8.6544999999999998E-8</c:v>
                </c:pt>
                <c:pt idx="13393">
                  <c:v>8.6557499999999999E-8</c:v>
                </c:pt>
                <c:pt idx="13394">
                  <c:v>8.657E-8</c:v>
                </c:pt>
                <c:pt idx="13395">
                  <c:v>8.6582500000000001E-8</c:v>
                </c:pt>
                <c:pt idx="13396">
                  <c:v>8.6595000000000002E-8</c:v>
                </c:pt>
                <c:pt idx="13397">
                  <c:v>8.6607500000000003E-8</c:v>
                </c:pt>
                <c:pt idx="13398">
                  <c:v>8.6620000000000004E-8</c:v>
                </c:pt>
                <c:pt idx="13399">
                  <c:v>8.6632500000000005E-8</c:v>
                </c:pt>
                <c:pt idx="13400">
                  <c:v>8.6645000000000006E-8</c:v>
                </c:pt>
                <c:pt idx="13401">
                  <c:v>8.6657499999999994E-8</c:v>
                </c:pt>
                <c:pt idx="13402">
                  <c:v>8.6669999999999995E-8</c:v>
                </c:pt>
                <c:pt idx="13403">
                  <c:v>8.6682499999999996E-8</c:v>
                </c:pt>
                <c:pt idx="13404">
                  <c:v>8.6694999999999996E-8</c:v>
                </c:pt>
                <c:pt idx="13405">
                  <c:v>8.6707499999999997E-8</c:v>
                </c:pt>
                <c:pt idx="13406">
                  <c:v>8.6719999999999998E-8</c:v>
                </c:pt>
                <c:pt idx="13407">
                  <c:v>8.6732499999999999E-8</c:v>
                </c:pt>
                <c:pt idx="13408">
                  <c:v>8.6745E-8</c:v>
                </c:pt>
                <c:pt idx="13409">
                  <c:v>8.6757500000000001E-8</c:v>
                </c:pt>
                <c:pt idx="13410">
                  <c:v>8.6770000000000002E-8</c:v>
                </c:pt>
                <c:pt idx="13411">
                  <c:v>8.6782500000000003E-8</c:v>
                </c:pt>
                <c:pt idx="13412">
                  <c:v>8.6795000000000004E-8</c:v>
                </c:pt>
                <c:pt idx="13413">
                  <c:v>8.6807500000000005E-8</c:v>
                </c:pt>
                <c:pt idx="13414">
                  <c:v>8.6820000000000006E-8</c:v>
                </c:pt>
                <c:pt idx="13415">
                  <c:v>8.6832499999999994E-8</c:v>
                </c:pt>
                <c:pt idx="13416">
                  <c:v>8.6844999999999994E-8</c:v>
                </c:pt>
                <c:pt idx="13417">
                  <c:v>8.6857499999999995E-8</c:v>
                </c:pt>
                <c:pt idx="13418">
                  <c:v>8.6869999999999996E-8</c:v>
                </c:pt>
                <c:pt idx="13419">
                  <c:v>8.6882499999999997E-8</c:v>
                </c:pt>
                <c:pt idx="13420">
                  <c:v>8.6894999999999998E-8</c:v>
                </c:pt>
                <c:pt idx="13421">
                  <c:v>8.6907499999999999E-8</c:v>
                </c:pt>
                <c:pt idx="13422">
                  <c:v>8.692E-8</c:v>
                </c:pt>
                <c:pt idx="13423">
                  <c:v>8.6932500000000001E-8</c:v>
                </c:pt>
                <c:pt idx="13424">
                  <c:v>8.6945000000000002E-8</c:v>
                </c:pt>
                <c:pt idx="13425">
                  <c:v>8.6957500000000003E-8</c:v>
                </c:pt>
                <c:pt idx="13426">
                  <c:v>8.6970000000000004E-8</c:v>
                </c:pt>
                <c:pt idx="13427">
                  <c:v>8.6982500000000005E-8</c:v>
                </c:pt>
                <c:pt idx="13428">
                  <c:v>8.6995000000000006E-8</c:v>
                </c:pt>
                <c:pt idx="13429">
                  <c:v>8.7007499999999993E-8</c:v>
                </c:pt>
                <c:pt idx="13430">
                  <c:v>8.7019999999999994E-8</c:v>
                </c:pt>
                <c:pt idx="13431">
                  <c:v>8.7032499999999995E-8</c:v>
                </c:pt>
                <c:pt idx="13432">
                  <c:v>8.7044999999999996E-8</c:v>
                </c:pt>
                <c:pt idx="13433">
                  <c:v>8.7057499999999997E-8</c:v>
                </c:pt>
                <c:pt idx="13434">
                  <c:v>8.7069999999999998E-8</c:v>
                </c:pt>
                <c:pt idx="13435">
                  <c:v>8.7082499999999999E-8</c:v>
                </c:pt>
                <c:pt idx="13436">
                  <c:v>8.7095E-8</c:v>
                </c:pt>
                <c:pt idx="13437">
                  <c:v>8.7107500000000001E-8</c:v>
                </c:pt>
                <c:pt idx="13438">
                  <c:v>8.7120000000000002E-8</c:v>
                </c:pt>
                <c:pt idx="13439">
                  <c:v>8.7132500000000003E-8</c:v>
                </c:pt>
                <c:pt idx="13440">
                  <c:v>8.7145000000000004E-8</c:v>
                </c:pt>
                <c:pt idx="13441">
                  <c:v>8.7157500000000005E-8</c:v>
                </c:pt>
                <c:pt idx="13442">
                  <c:v>8.7170000000000006E-8</c:v>
                </c:pt>
                <c:pt idx="13443">
                  <c:v>8.7182500000000007E-8</c:v>
                </c:pt>
                <c:pt idx="13444">
                  <c:v>8.7194999999999994E-8</c:v>
                </c:pt>
                <c:pt idx="13445">
                  <c:v>8.7207499999999995E-8</c:v>
                </c:pt>
                <c:pt idx="13446">
                  <c:v>8.7219999999999996E-8</c:v>
                </c:pt>
                <c:pt idx="13447">
                  <c:v>8.7232499999999997E-8</c:v>
                </c:pt>
                <c:pt idx="13448">
                  <c:v>8.7244999999999998E-8</c:v>
                </c:pt>
                <c:pt idx="13449">
                  <c:v>8.7257499999999999E-8</c:v>
                </c:pt>
                <c:pt idx="13450">
                  <c:v>8.727E-8</c:v>
                </c:pt>
                <c:pt idx="13451">
                  <c:v>8.7282500000000001E-8</c:v>
                </c:pt>
                <c:pt idx="13452">
                  <c:v>8.7295000000000002E-8</c:v>
                </c:pt>
                <c:pt idx="13453">
                  <c:v>8.7307500000000003E-8</c:v>
                </c:pt>
                <c:pt idx="13454">
                  <c:v>8.7320000000000004E-8</c:v>
                </c:pt>
                <c:pt idx="13455">
                  <c:v>8.7332500000000005E-8</c:v>
                </c:pt>
                <c:pt idx="13456">
                  <c:v>8.7345000000000006E-8</c:v>
                </c:pt>
                <c:pt idx="13457">
                  <c:v>8.7357500000000007E-8</c:v>
                </c:pt>
                <c:pt idx="13458">
                  <c:v>8.7369999999999994E-8</c:v>
                </c:pt>
                <c:pt idx="13459">
                  <c:v>8.7382499999999995E-8</c:v>
                </c:pt>
                <c:pt idx="13460">
                  <c:v>8.7394999999999996E-8</c:v>
                </c:pt>
                <c:pt idx="13461">
                  <c:v>8.7407499999999997E-8</c:v>
                </c:pt>
                <c:pt idx="13462">
                  <c:v>8.7419999999999998E-8</c:v>
                </c:pt>
                <c:pt idx="13463">
                  <c:v>8.7432499999999999E-8</c:v>
                </c:pt>
                <c:pt idx="13464">
                  <c:v>8.7445E-8</c:v>
                </c:pt>
                <c:pt idx="13465">
                  <c:v>8.7457500000000001E-8</c:v>
                </c:pt>
                <c:pt idx="13466">
                  <c:v>8.7470000000000002E-8</c:v>
                </c:pt>
                <c:pt idx="13467">
                  <c:v>8.7482500000000003E-8</c:v>
                </c:pt>
                <c:pt idx="13468">
                  <c:v>8.7495000000000004E-8</c:v>
                </c:pt>
                <c:pt idx="13469">
                  <c:v>8.7507500000000005E-8</c:v>
                </c:pt>
                <c:pt idx="13470">
                  <c:v>8.7520000000000005E-8</c:v>
                </c:pt>
                <c:pt idx="13471">
                  <c:v>8.7532500000000006E-8</c:v>
                </c:pt>
                <c:pt idx="13472">
                  <c:v>8.7544999999999994E-8</c:v>
                </c:pt>
                <c:pt idx="13473">
                  <c:v>8.7557499999999995E-8</c:v>
                </c:pt>
                <c:pt idx="13474">
                  <c:v>8.7569999999999996E-8</c:v>
                </c:pt>
                <c:pt idx="13475">
                  <c:v>8.7582499999999997E-8</c:v>
                </c:pt>
                <c:pt idx="13476">
                  <c:v>8.7594999999999998E-8</c:v>
                </c:pt>
                <c:pt idx="13477">
                  <c:v>8.7607499999999999E-8</c:v>
                </c:pt>
                <c:pt idx="13478">
                  <c:v>8.762E-8</c:v>
                </c:pt>
                <c:pt idx="13479">
                  <c:v>8.7632500000000001E-8</c:v>
                </c:pt>
                <c:pt idx="13480">
                  <c:v>8.7645000000000002E-8</c:v>
                </c:pt>
                <c:pt idx="13481">
                  <c:v>8.7657500000000003E-8</c:v>
                </c:pt>
                <c:pt idx="13482">
                  <c:v>8.7670000000000004E-8</c:v>
                </c:pt>
                <c:pt idx="13483">
                  <c:v>8.7682500000000004E-8</c:v>
                </c:pt>
                <c:pt idx="13484">
                  <c:v>8.7695000000000005E-8</c:v>
                </c:pt>
                <c:pt idx="13485">
                  <c:v>8.7707500000000006E-8</c:v>
                </c:pt>
                <c:pt idx="13486">
                  <c:v>8.7719999999999994E-8</c:v>
                </c:pt>
                <c:pt idx="13487">
                  <c:v>8.7732499999999995E-8</c:v>
                </c:pt>
                <c:pt idx="13488">
                  <c:v>8.7744999999999996E-8</c:v>
                </c:pt>
                <c:pt idx="13489">
                  <c:v>8.7757499999999997E-8</c:v>
                </c:pt>
                <c:pt idx="13490">
                  <c:v>8.7769999999999998E-8</c:v>
                </c:pt>
                <c:pt idx="13491">
                  <c:v>8.7782499999999999E-8</c:v>
                </c:pt>
                <c:pt idx="13492">
                  <c:v>8.7795E-8</c:v>
                </c:pt>
                <c:pt idx="13493">
                  <c:v>8.7807500000000001E-8</c:v>
                </c:pt>
                <c:pt idx="13494">
                  <c:v>8.7820000000000002E-8</c:v>
                </c:pt>
                <c:pt idx="13495">
                  <c:v>8.7832500000000002E-8</c:v>
                </c:pt>
                <c:pt idx="13496">
                  <c:v>8.7845000000000003E-8</c:v>
                </c:pt>
                <c:pt idx="13497">
                  <c:v>8.7857500000000004E-8</c:v>
                </c:pt>
                <c:pt idx="13498">
                  <c:v>8.7870000000000005E-8</c:v>
                </c:pt>
                <c:pt idx="13499">
                  <c:v>8.7882500000000006E-8</c:v>
                </c:pt>
                <c:pt idx="13500">
                  <c:v>8.7894999999999994E-8</c:v>
                </c:pt>
                <c:pt idx="13501">
                  <c:v>8.7907499999999995E-8</c:v>
                </c:pt>
                <c:pt idx="13502">
                  <c:v>8.7919999999999996E-8</c:v>
                </c:pt>
                <c:pt idx="13503">
                  <c:v>8.7932499999999997E-8</c:v>
                </c:pt>
                <c:pt idx="13504">
                  <c:v>8.7944999999999998E-8</c:v>
                </c:pt>
                <c:pt idx="13505">
                  <c:v>8.7957499999999999E-8</c:v>
                </c:pt>
                <c:pt idx="13506">
                  <c:v>8.797E-8</c:v>
                </c:pt>
                <c:pt idx="13507">
                  <c:v>8.7982500000000001E-8</c:v>
                </c:pt>
                <c:pt idx="13508">
                  <c:v>8.7995000000000001E-8</c:v>
                </c:pt>
                <c:pt idx="13509">
                  <c:v>8.8007500000000002E-8</c:v>
                </c:pt>
                <c:pt idx="13510">
                  <c:v>8.8020000000000003E-8</c:v>
                </c:pt>
                <c:pt idx="13511">
                  <c:v>8.8032500000000004E-8</c:v>
                </c:pt>
                <c:pt idx="13512">
                  <c:v>8.8045000000000005E-8</c:v>
                </c:pt>
                <c:pt idx="13513">
                  <c:v>8.8057500000000006E-8</c:v>
                </c:pt>
                <c:pt idx="13514">
                  <c:v>8.8069999999999994E-8</c:v>
                </c:pt>
                <c:pt idx="13515">
                  <c:v>8.8082499999999995E-8</c:v>
                </c:pt>
                <c:pt idx="13516">
                  <c:v>8.8094999999999996E-8</c:v>
                </c:pt>
                <c:pt idx="13517">
                  <c:v>8.8107499999999997E-8</c:v>
                </c:pt>
                <c:pt idx="13518">
                  <c:v>8.8119999999999998E-8</c:v>
                </c:pt>
                <c:pt idx="13519">
                  <c:v>8.8132499999999999E-8</c:v>
                </c:pt>
                <c:pt idx="13520">
                  <c:v>8.8144999999999999E-8</c:v>
                </c:pt>
                <c:pt idx="13521">
                  <c:v>8.81575E-8</c:v>
                </c:pt>
                <c:pt idx="13522">
                  <c:v>8.8170000000000001E-8</c:v>
                </c:pt>
                <c:pt idx="13523">
                  <c:v>8.8182500000000002E-8</c:v>
                </c:pt>
                <c:pt idx="13524">
                  <c:v>8.8195000000000003E-8</c:v>
                </c:pt>
                <c:pt idx="13525">
                  <c:v>8.8207500000000004E-8</c:v>
                </c:pt>
                <c:pt idx="13526">
                  <c:v>8.8220000000000005E-8</c:v>
                </c:pt>
                <c:pt idx="13527">
                  <c:v>8.8232500000000006E-8</c:v>
                </c:pt>
                <c:pt idx="13528">
                  <c:v>8.8244999999999994E-8</c:v>
                </c:pt>
                <c:pt idx="13529">
                  <c:v>8.8257499999999995E-8</c:v>
                </c:pt>
                <c:pt idx="13530">
                  <c:v>8.8269999999999996E-8</c:v>
                </c:pt>
                <c:pt idx="13531">
                  <c:v>8.8282499999999997E-8</c:v>
                </c:pt>
                <c:pt idx="13532">
                  <c:v>8.8294999999999998E-8</c:v>
                </c:pt>
                <c:pt idx="13533">
                  <c:v>8.8307499999999998E-8</c:v>
                </c:pt>
                <c:pt idx="13534">
                  <c:v>8.8319999999999999E-8</c:v>
                </c:pt>
                <c:pt idx="13535">
                  <c:v>8.83325E-8</c:v>
                </c:pt>
                <c:pt idx="13536">
                  <c:v>8.8345000000000001E-8</c:v>
                </c:pt>
                <c:pt idx="13537">
                  <c:v>8.8357500000000002E-8</c:v>
                </c:pt>
                <c:pt idx="13538">
                  <c:v>8.8370000000000003E-8</c:v>
                </c:pt>
                <c:pt idx="13539">
                  <c:v>8.8382500000000004E-8</c:v>
                </c:pt>
                <c:pt idx="13540">
                  <c:v>8.8395000000000005E-8</c:v>
                </c:pt>
                <c:pt idx="13541">
                  <c:v>8.8407500000000006E-8</c:v>
                </c:pt>
                <c:pt idx="13542">
                  <c:v>8.8419999999999994E-8</c:v>
                </c:pt>
                <c:pt idx="13543">
                  <c:v>8.8432499999999995E-8</c:v>
                </c:pt>
                <c:pt idx="13544">
                  <c:v>8.8444999999999996E-8</c:v>
                </c:pt>
                <c:pt idx="13545">
                  <c:v>8.8457499999999997E-8</c:v>
                </c:pt>
                <c:pt idx="13546">
                  <c:v>8.8469999999999997E-8</c:v>
                </c:pt>
                <c:pt idx="13547">
                  <c:v>8.8482499999999998E-8</c:v>
                </c:pt>
                <c:pt idx="13548">
                  <c:v>8.8494999999999999E-8</c:v>
                </c:pt>
                <c:pt idx="13549">
                  <c:v>8.85075E-8</c:v>
                </c:pt>
                <c:pt idx="13550">
                  <c:v>8.8520000000000001E-8</c:v>
                </c:pt>
                <c:pt idx="13551">
                  <c:v>8.8532500000000002E-8</c:v>
                </c:pt>
                <c:pt idx="13552">
                  <c:v>8.8545000000000003E-8</c:v>
                </c:pt>
                <c:pt idx="13553">
                  <c:v>8.8557500000000004E-8</c:v>
                </c:pt>
                <c:pt idx="13554">
                  <c:v>8.8570000000000005E-8</c:v>
                </c:pt>
                <c:pt idx="13555">
                  <c:v>8.8582500000000006E-8</c:v>
                </c:pt>
                <c:pt idx="13556">
                  <c:v>8.8594999999999994E-8</c:v>
                </c:pt>
                <c:pt idx="13557">
                  <c:v>8.8607499999999995E-8</c:v>
                </c:pt>
                <c:pt idx="13558">
                  <c:v>8.8619999999999995E-8</c:v>
                </c:pt>
                <c:pt idx="13559">
                  <c:v>8.8632499999999996E-8</c:v>
                </c:pt>
                <c:pt idx="13560">
                  <c:v>8.8644999999999997E-8</c:v>
                </c:pt>
                <c:pt idx="13561">
                  <c:v>8.8657499999999998E-8</c:v>
                </c:pt>
                <c:pt idx="13562">
                  <c:v>8.8669999999999999E-8</c:v>
                </c:pt>
                <c:pt idx="13563">
                  <c:v>8.86825E-8</c:v>
                </c:pt>
                <c:pt idx="13564">
                  <c:v>8.8695000000000001E-8</c:v>
                </c:pt>
                <c:pt idx="13565">
                  <c:v>8.8707500000000002E-8</c:v>
                </c:pt>
                <c:pt idx="13566">
                  <c:v>8.8720000000000003E-8</c:v>
                </c:pt>
                <c:pt idx="13567">
                  <c:v>8.8732500000000004E-8</c:v>
                </c:pt>
                <c:pt idx="13568">
                  <c:v>8.8745000000000005E-8</c:v>
                </c:pt>
                <c:pt idx="13569">
                  <c:v>8.8757500000000006E-8</c:v>
                </c:pt>
                <c:pt idx="13570">
                  <c:v>8.8769999999999994E-8</c:v>
                </c:pt>
                <c:pt idx="13571">
                  <c:v>8.8782499999999994E-8</c:v>
                </c:pt>
                <c:pt idx="13572">
                  <c:v>8.8794999999999995E-8</c:v>
                </c:pt>
                <c:pt idx="13573">
                  <c:v>8.8807499999999996E-8</c:v>
                </c:pt>
                <c:pt idx="13574">
                  <c:v>8.8819999999999997E-8</c:v>
                </c:pt>
                <c:pt idx="13575">
                  <c:v>8.8832499999999998E-8</c:v>
                </c:pt>
                <c:pt idx="13576">
                  <c:v>8.8844999999999999E-8</c:v>
                </c:pt>
                <c:pt idx="13577">
                  <c:v>8.88575E-8</c:v>
                </c:pt>
                <c:pt idx="13578">
                  <c:v>8.8870000000000001E-8</c:v>
                </c:pt>
                <c:pt idx="13579">
                  <c:v>8.8882500000000002E-8</c:v>
                </c:pt>
                <c:pt idx="13580">
                  <c:v>8.8895000000000003E-8</c:v>
                </c:pt>
                <c:pt idx="13581">
                  <c:v>8.8907500000000004E-8</c:v>
                </c:pt>
                <c:pt idx="13582">
                  <c:v>8.8920000000000005E-8</c:v>
                </c:pt>
                <c:pt idx="13583">
                  <c:v>8.8932500000000006E-8</c:v>
                </c:pt>
                <c:pt idx="13584">
                  <c:v>8.8944999999999993E-8</c:v>
                </c:pt>
                <c:pt idx="13585">
                  <c:v>8.8957499999999994E-8</c:v>
                </c:pt>
                <c:pt idx="13586">
                  <c:v>8.8969999999999995E-8</c:v>
                </c:pt>
                <c:pt idx="13587">
                  <c:v>8.8982499999999996E-8</c:v>
                </c:pt>
                <c:pt idx="13588">
                  <c:v>8.8994999999999997E-8</c:v>
                </c:pt>
                <c:pt idx="13589">
                  <c:v>8.9007499999999998E-8</c:v>
                </c:pt>
                <c:pt idx="13590">
                  <c:v>8.9019999999999999E-8</c:v>
                </c:pt>
                <c:pt idx="13591">
                  <c:v>8.90325E-8</c:v>
                </c:pt>
                <c:pt idx="13592">
                  <c:v>8.9045000000000001E-8</c:v>
                </c:pt>
                <c:pt idx="13593">
                  <c:v>8.9057500000000002E-8</c:v>
                </c:pt>
                <c:pt idx="13594">
                  <c:v>8.9070000000000003E-8</c:v>
                </c:pt>
                <c:pt idx="13595">
                  <c:v>8.9082500000000004E-8</c:v>
                </c:pt>
                <c:pt idx="13596">
                  <c:v>8.9095000000000005E-8</c:v>
                </c:pt>
                <c:pt idx="13597">
                  <c:v>8.9107500000000006E-8</c:v>
                </c:pt>
                <c:pt idx="13598">
                  <c:v>8.9120000000000007E-8</c:v>
                </c:pt>
                <c:pt idx="13599">
                  <c:v>8.9132499999999994E-8</c:v>
                </c:pt>
                <c:pt idx="13600">
                  <c:v>8.9144999999999995E-8</c:v>
                </c:pt>
                <c:pt idx="13601">
                  <c:v>8.9157499999999996E-8</c:v>
                </c:pt>
                <c:pt idx="13602">
                  <c:v>8.9169999999999997E-8</c:v>
                </c:pt>
                <c:pt idx="13603">
                  <c:v>8.9182499999999998E-8</c:v>
                </c:pt>
                <c:pt idx="13604">
                  <c:v>8.9194999999999999E-8</c:v>
                </c:pt>
                <c:pt idx="13605">
                  <c:v>8.92075E-8</c:v>
                </c:pt>
                <c:pt idx="13606">
                  <c:v>8.9220000000000001E-8</c:v>
                </c:pt>
                <c:pt idx="13607">
                  <c:v>8.9232500000000002E-8</c:v>
                </c:pt>
                <c:pt idx="13608">
                  <c:v>8.9245000000000003E-8</c:v>
                </c:pt>
                <c:pt idx="13609">
                  <c:v>8.9257500000000004E-8</c:v>
                </c:pt>
                <c:pt idx="13610">
                  <c:v>8.9270000000000005E-8</c:v>
                </c:pt>
                <c:pt idx="13611">
                  <c:v>8.9282500000000006E-8</c:v>
                </c:pt>
                <c:pt idx="13612">
                  <c:v>8.9295000000000006E-8</c:v>
                </c:pt>
                <c:pt idx="13613">
                  <c:v>8.9307499999999994E-8</c:v>
                </c:pt>
                <c:pt idx="13614">
                  <c:v>8.9319999999999995E-8</c:v>
                </c:pt>
                <c:pt idx="13615">
                  <c:v>8.9332499999999996E-8</c:v>
                </c:pt>
                <c:pt idx="13616">
                  <c:v>8.9344999999999997E-8</c:v>
                </c:pt>
                <c:pt idx="13617">
                  <c:v>8.9357499999999998E-8</c:v>
                </c:pt>
                <c:pt idx="13618">
                  <c:v>8.9369999999999999E-8</c:v>
                </c:pt>
                <c:pt idx="13619">
                  <c:v>8.93825E-8</c:v>
                </c:pt>
                <c:pt idx="13620">
                  <c:v>8.9395000000000001E-8</c:v>
                </c:pt>
                <c:pt idx="13621">
                  <c:v>8.9407500000000002E-8</c:v>
                </c:pt>
                <c:pt idx="13622">
                  <c:v>8.9420000000000003E-8</c:v>
                </c:pt>
                <c:pt idx="13623">
                  <c:v>8.9432500000000004E-8</c:v>
                </c:pt>
                <c:pt idx="13624">
                  <c:v>8.9445000000000005E-8</c:v>
                </c:pt>
                <c:pt idx="13625">
                  <c:v>8.9457500000000005E-8</c:v>
                </c:pt>
                <c:pt idx="13626">
                  <c:v>8.9470000000000006E-8</c:v>
                </c:pt>
                <c:pt idx="13627">
                  <c:v>8.9482499999999994E-8</c:v>
                </c:pt>
                <c:pt idx="13628">
                  <c:v>8.9494999999999995E-8</c:v>
                </c:pt>
                <c:pt idx="13629">
                  <c:v>8.9507499999999996E-8</c:v>
                </c:pt>
                <c:pt idx="13630">
                  <c:v>8.9519999999999997E-8</c:v>
                </c:pt>
                <c:pt idx="13631">
                  <c:v>8.9532499999999998E-8</c:v>
                </c:pt>
                <c:pt idx="13632">
                  <c:v>8.9544999999999999E-8</c:v>
                </c:pt>
                <c:pt idx="13633">
                  <c:v>8.95575E-8</c:v>
                </c:pt>
                <c:pt idx="13634">
                  <c:v>8.9570000000000001E-8</c:v>
                </c:pt>
                <c:pt idx="13635">
                  <c:v>8.9582500000000002E-8</c:v>
                </c:pt>
                <c:pt idx="13636">
                  <c:v>8.9595000000000003E-8</c:v>
                </c:pt>
                <c:pt idx="13637">
                  <c:v>8.9607500000000003E-8</c:v>
                </c:pt>
                <c:pt idx="13638">
                  <c:v>8.9620000000000004E-8</c:v>
                </c:pt>
                <c:pt idx="13639">
                  <c:v>8.9632500000000005E-8</c:v>
                </c:pt>
                <c:pt idx="13640">
                  <c:v>8.9645000000000006E-8</c:v>
                </c:pt>
                <c:pt idx="13641">
                  <c:v>8.9657499999999994E-8</c:v>
                </c:pt>
                <c:pt idx="13642">
                  <c:v>8.9669999999999995E-8</c:v>
                </c:pt>
                <c:pt idx="13643">
                  <c:v>8.9682499999999996E-8</c:v>
                </c:pt>
                <c:pt idx="13644">
                  <c:v>8.9694999999999997E-8</c:v>
                </c:pt>
                <c:pt idx="13645">
                  <c:v>8.9707499999999998E-8</c:v>
                </c:pt>
                <c:pt idx="13646">
                  <c:v>8.9719999999999999E-8</c:v>
                </c:pt>
                <c:pt idx="13647">
                  <c:v>8.97325E-8</c:v>
                </c:pt>
                <c:pt idx="13648">
                  <c:v>8.9745000000000001E-8</c:v>
                </c:pt>
                <c:pt idx="13649">
                  <c:v>8.9757500000000002E-8</c:v>
                </c:pt>
                <c:pt idx="13650">
                  <c:v>8.9770000000000002E-8</c:v>
                </c:pt>
                <c:pt idx="13651">
                  <c:v>8.9782500000000003E-8</c:v>
                </c:pt>
                <c:pt idx="13652">
                  <c:v>8.9795000000000004E-8</c:v>
                </c:pt>
                <c:pt idx="13653">
                  <c:v>8.9807500000000005E-8</c:v>
                </c:pt>
                <c:pt idx="13654">
                  <c:v>8.9820000000000006E-8</c:v>
                </c:pt>
                <c:pt idx="13655">
                  <c:v>8.9832499999999994E-8</c:v>
                </c:pt>
                <c:pt idx="13656">
                  <c:v>8.9844999999999995E-8</c:v>
                </c:pt>
                <c:pt idx="13657">
                  <c:v>8.9857499999999996E-8</c:v>
                </c:pt>
                <c:pt idx="13658">
                  <c:v>8.9869999999999997E-8</c:v>
                </c:pt>
                <c:pt idx="13659">
                  <c:v>8.9882499999999998E-8</c:v>
                </c:pt>
                <c:pt idx="13660">
                  <c:v>8.9894999999999999E-8</c:v>
                </c:pt>
                <c:pt idx="13661">
                  <c:v>8.99075E-8</c:v>
                </c:pt>
                <c:pt idx="13662">
                  <c:v>8.9920000000000001E-8</c:v>
                </c:pt>
                <c:pt idx="13663">
                  <c:v>8.9932500000000001E-8</c:v>
                </c:pt>
                <c:pt idx="13664">
                  <c:v>8.9945000000000002E-8</c:v>
                </c:pt>
                <c:pt idx="13665">
                  <c:v>8.9957500000000003E-8</c:v>
                </c:pt>
                <c:pt idx="13666">
                  <c:v>8.9970000000000004E-8</c:v>
                </c:pt>
                <c:pt idx="13667">
                  <c:v>8.9982500000000005E-8</c:v>
                </c:pt>
                <c:pt idx="13668">
                  <c:v>8.9995000000000006E-8</c:v>
                </c:pt>
                <c:pt idx="13669">
                  <c:v>9.0007499999999994E-8</c:v>
                </c:pt>
                <c:pt idx="13670">
                  <c:v>9.0019999999999995E-8</c:v>
                </c:pt>
                <c:pt idx="13671">
                  <c:v>9.0032499999999996E-8</c:v>
                </c:pt>
                <c:pt idx="13672">
                  <c:v>9.0044999999999997E-8</c:v>
                </c:pt>
                <c:pt idx="13673">
                  <c:v>9.0057499999999998E-8</c:v>
                </c:pt>
                <c:pt idx="13674">
                  <c:v>9.0069999999999999E-8</c:v>
                </c:pt>
                <c:pt idx="13675">
                  <c:v>9.0082499999999999E-8</c:v>
                </c:pt>
                <c:pt idx="13676">
                  <c:v>9.0095E-8</c:v>
                </c:pt>
                <c:pt idx="13677">
                  <c:v>9.0107500000000001E-8</c:v>
                </c:pt>
                <c:pt idx="13678">
                  <c:v>9.0120000000000002E-8</c:v>
                </c:pt>
                <c:pt idx="13679">
                  <c:v>9.0132500000000003E-8</c:v>
                </c:pt>
                <c:pt idx="13680">
                  <c:v>9.0145000000000004E-8</c:v>
                </c:pt>
                <c:pt idx="13681">
                  <c:v>9.0157500000000005E-8</c:v>
                </c:pt>
                <c:pt idx="13682">
                  <c:v>9.0170000000000006E-8</c:v>
                </c:pt>
                <c:pt idx="13683">
                  <c:v>9.0182499999999994E-8</c:v>
                </c:pt>
                <c:pt idx="13684">
                  <c:v>9.0194999999999995E-8</c:v>
                </c:pt>
                <c:pt idx="13685">
                  <c:v>9.0207499999999996E-8</c:v>
                </c:pt>
                <c:pt idx="13686">
                  <c:v>9.0219999999999997E-8</c:v>
                </c:pt>
                <c:pt idx="13687">
                  <c:v>9.0232499999999998E-8</c:v>
                </c:pt>
                <c:pt idx="13688">
                  <c:v>9.0244999999999998E-8</c:v>
                </c:pt>
                <c:pt idx="13689">
                  <c:v>9.0257499999999999E-8</c:v>
                </c:pt>
                <c:pt idx="13690">
                  <c:v>9.027E-8</c:v>
                </c:pt>
                <c:pt idx="13691">
                  <c:v>9.0282500000000001E-8</c:v>
                </c:pt>
                <c:pt idx="13692">
                  <c:v>9.0295000000000002E-8</c:v>
                </c:pt>
                <c:pt idx="13693">
                  <c:v>9.0307500000000003E-8</c:v>
                </c:pt>
                <c:pt idx="13694">
                  <c:v>9.0320000000000004E-8</c:v>
                </c:pt>
                <c:pt idx="13695">
                  <c:v>9.0332500000000005E-8</c:v>
                </c:pt>
                <c:pt idx="13696">
                  <c:v>9.0345000000000006E-8</c:v>
                </c:pt>
                <c:pt idx="13697">
                  <c:v>9.0357499999999994E-8</c:v>
                </c:pt>
                <c:pt idx="13698">
                  <c:v>9.0369999999999995E-8</c:v>
                </c:pt>
                <c:pt idx="13699">
                  <c:v>9.0382499999999996E-8</c:v>
                </c:pt>
                <c:pt idx="13700">
                  <c:v>9.0394999999999996E-8</c:v>
                </c:pt>
                <c:pt idx="13701">
                  <c:v>9.0407499999999997E-8</c:v>
                </c:pt>
                <c:pt idx="13702">
                  <c:v>9.0419999999999998E-8</c:v>
                </c:pt>
                <c:pt idx="13703">
                  <c:v>9.0432499999999999E-8</c:v>
                </c:pt>
                <c:pt idx="13704">
                  <c:v>9.0445E-8</c:v>
                </c:pt>
                <c:pt idx="13705">
                  <c:v>9.0457500000000001E-8</c:v>
                </c:pt>
                <c:pt idx="13706">
                  <c:v>9.0470000000000002E-8</c:v>
                </c:pt>
                <c:pt idx="13707">
                  <c:v>9.0482500000000003E-8</c:v>
                </c:pt>
                <c:pt idx="13708">
                  <c:v>9.0495000000000004E-8</c:v>
                </c:pt>
                <c:pt idx="13709">
                  <c:v>9.0507500000000005E-8</c:v>
                </c:pt>
                <c:pt idx="13710">
                  <c:v>9.0520000000000006E-8</c:v>
                </c:pt>
                <c:pt idx="13711">
                  <c:v>9.0532499999999994E-8</c:v>
                </c:pt>
                <c:pt idx="13712">
                  <c:v>9.0544999999999995E-8</c:v>
                </c:pt>
                <c:pt idx="13713">
                  <c:v>9.0557499999999995E-8</c:v>
                </c:pt>
                <c:pt idx="13714">
                  <c:v>9.0569999999999996E-8</c:v>
                </c:pt>
                <c:pt idx="13715">
                  <c:v>9.0582499999999997E-8</c:v>
                </c:pt>
                <c:pt idx="13716">
                  <c:v>9.0594999999999998E-8</c:v>
                </c:pt>
                <c:pt idx="13717">
                  <c:v>9.0607499999999999E-8</c:v>
                </c:pt>
                <c:pt idx="13718">
                  <c:v>9.062E-8</c:v>
                </c:pt>
                <c:pt idx="13719">
                  <c:v>9.0632500000000001E-8</c:v>
                </c:pt>
                <c:pt idx="13720">
                  <c:v>9.0645000000000002E-8</c:v>
                </c:pt>
                <c:pt idx="13721">
                  <c:v>9.0657500000000003E-8</c:v>
                </c:pt>
                <c:pt idx="13722">
                  <c:v>9.0670000000000004E-8</c:v>
                </c:pt>
                <c:pt idx="13723">
                  <c:v>9.0682500000000005E-8</c:v>
                </c:pt>
                <c:pt idx="13724">
                  <c:v>9.0695000000000006E-8</c:v>
                </c:pt>
                <c:pt idx="13725">
                  <c:v>9.0707499999999993E-8</c:v>
                </c:pt>
                <c:pt idx="13726">
                  <c:v>9.0719999999999994E-8</c:v>
                </c:pt>
                <c:pt idx="13727">
                  <c:v>9.0732499999999995E-8</c:v>
                </c:pt>
                <c:pt idx="13728">
                  <c:v>9.0744999999999996E-8</c:v>
                </c:pt>
                <c:pt idx="13729">
                  <c:v>9.0757499999999997E-8</c:v>
                </c:pt>
                <c:pt idx="13730">
                  <c:v>9.0769999999999998E-8</c:v>
                </c:pt>
                <c:pt idx="13731">
                  <c:v>9.0782499999999999E-8</c:v>
                </c:pt>
                <c:pt idx="13732">
                  <c:v>9.0795E-8</c:v>
                </c:pt>
                <c:pt idx="13733">
                  <c:v>9.0807500000000001E-8</c:v>
                </c:pt>
                <c:pt idx="13734">
                  <c:v>9.0820000000000002E-8</c:v>
                </c:pt>
                <c:pt idx="13735">
                  <c:v>9.0832500000000003E-8</c:v>
                </c:pt>
                <c:pt idx="13736">
                  <c:v>9.0845000000000004E-8</c:v>
                </c:pt>
                <c:pt idx="13737">
                  <c:v>9.0857500000000005E-8</c:v>
                </c:pt>
                <c:pt idx="13738">
                  <c:v>9.0870000000000006E-8</c:v>
                </c:pt>
                <c:pt idx="13739">
                  <c:v>9.0882499999999993E-8</c:v>
                </c:pt>
                <c:pt idx="13740">
                  <c:v>9.0894999999999994E-8</c:v>
                </c:pt>
                <c:pt idx="13741">
                  <c:v>9.0907499999999995E-8</c:v>
                </c:pt>
                <c:pt idx="13742">
                  <c:v>9.0919999999999996E-8</c:v>
                </c:pt>
                <c:pt idx="13743">
                  <c:v>9.0932499999999997E-8</c:v>
                </c:pt>
                <c:pt idx="13744">
                  <c:v>9.0944999999999998E-8</c:v>
                </c:pt>
                <c:pt idx="13745">
                  <c:v>9.0957499999999999E-8</c:v>
                </c:pt>
                <c:pt idx="13746">
                  <c:v>9.097E-8</c:v>
                </c:pt>
                <c:pt idx="13747">
                  <c:v>9.0982500000000001E-8</c:v>
                </c:pt>
                <c:pt idx="13748">
                  <c:v>9.0995000000000002E-8</c:v>
                </c:pt>
                <c:pt idx="13749">
                  <c:v>9.1007500000000003E-8</c:v>
                </c:pt>
                <c:pt idx="13750">
                  <c:v>9.1020000000000004E-8</c:v>
                </c:pt>
                <c:pt idx="13751">
                  <c:v>9.1032500000000005E-8</c:v>
                </c:pt>
                <c:pt idx="13752">
                  <c:v>9.1045000000000006E-8</c:v>
                </c:pt>
                <c:pt idx="13753">
                  <c:v>9.1057500000000007E-8</c:v>
                </c:pt>
                <c:pt idx="13754">
                  <c:v>9.1069999999999994E-8</c:v>
                </c:pt>
                <c:pt idx="13755">
                  <c:v>9.1082499999999995E-8</c:v>
                </c:pt>
                <c:pt idx="13756">
                  <c:v>9.1094999999999996E-8</c:v>
                </c:pt>
                <c:pt idx="13757">
                  <c:v>9.1107499999999997E-8</c:v>
                </c:pt>
                <c:pt idx="13758">
                  <c:v>9.1119999999999998E-8</c:v>
                </c:pt>
                <c:pt idx="13759">
                  <c:v>9.1132499999999999E-8</c:v>
                </c:pt>
                <c:pt idx="13760">
                  <c:v>9.1145E-8</c:v>
                </c:pt>
                <c:pt idx="13761">
                  <c:v>9.1157500000000001E-8</c:v>
                </c:pt>
                <c:pt idx="13762">
                  <c:v>9.1170000000000002E-8</c:v>
                </c:pt>
                <c:pt idx="13763">
                  <c:v>9.1182500000000003E-8</c:v>
                </c:pt>
                <c:pt idx="13764">
                  <c:v>9.1195000000000004E-8</c:v>
                </c:pt>
                <c:pt idx="13765">
                  <c:v>9.1207500000000005E-8</c:v>
                </c:pt>
                <c:pt idx="13766">
                  <c:v>9.1220000000000006E-8</c:v>
                </c:pt>
                <c:pt idx="13767">
                  <c:v>9.1232500000000006E-8</c:v>
                </c:pt>
                <c:pt idx="13768">
                  <c:v>9.1244999999999994E-8</c:v>
                </c:pt>
                <c:pt idx="13769">
                  <c:v>9.1257499999999995E-8</c:v>
                </c:pt>
                <c:pt idx="13770">
                  <c:v>9.1269999999999996E-8</c:v>
                </c:pt>
                <c:pt idx="13771">
                  <c:v>9.1282499999999997E-8</c:v>
                </c:pt>
                <c:pt idx="13772">
                  <c:v>9.1294999999999998E-8</c:v>
                </c:pt>
                <c:pt idx="13773">
                  <c:v>9.1307499999999999E-8</c:v>
                </c:pt>
                <c:pt idx="13774">
                  <c:v>9.132E-8</c:v>
                </c:pt>
                <c:pt idx="13775">
                  <c:v>9.1332500000000001E-8</c:v>
                </c:pt>
                <c:pt idx="13776">
                  <c:v>9.1345000000000002E-8</c:v>
                </c:pt>
                <c:pt idx="13777">
                  <c:v>9.1357500000000003E-8</c:v>
                </c:pt>
                <c:pt idx="13778">
                  <c:v>9.1370000000000004E-8</c:v>
                </c:pt>
                <c:pt idx="13779">
                  <c:v>9.1382500000000005E-8</c:v>
                </c:pt>
                <c:pt idx="13780">
                  <c:v>9.1395000000000005E-8</c:v>
                </c:pt>
                <c:pt idx="13781">
                  <c:v>9.1407500000000006E-8</c:v>
                </c:pt>
                <c:pt idx="13782">
                  <c:v>9.1419999999999994E-8</c:v>
                </c:pt>
                <c:pt idx="13783">
                  <c:v>9.1432499999999995E-8</c:v>
                </c:pt>
                <c:pt idx="13784">
                  <c:v>9.1444999999999996E-8</c:v>
                </c:pt>
                <c:pt idx="13785">
                  <c:v>9.1457499999999997E-8</c:v>
                </c:pt>
                <c:pt idx="13786">
                  <c:v>9.1469999999999998E-8</c:v>
                </c:pt>
                <c:pt idx="13787">
                  <c:v>9.1482499999999999E-8</c:v>
                </c:pt>
                <c:pt idx="13788">
                  <c:v>9.1495E-8</c:v>
                </c:pt>
                <c:pt idx="13789">
                  <c:v>9.1507500000000001E-8</c:v>
                </c:pt>
                <c:pt idx="13790">
                  <c:v>9.1520000000000002E-8</c:v>
                </c:pt>
                <c:pt idx="13791">
                  <c:v>9.1532500000000003E-8</c:v>
                </c:pt>
                <c:pt idx="13792">
                  <c:v>9.1545000000000003E-8</c:v>
                </c:pt>
                <c:pt idx="13793">
                  <c:v>9.1557500000000004E-8</c:v>
                </c:pt>
                <c:pt idx="13794">
                  <c:v>9.1570000000000005E-8</c:v>
                </c:pt>
                <c:pt idx="13795">
                  <c:v>9.1582500000000006E-8</c:v>
                </c:pt>
                <c:pt idx="13796">
                  <c:v>9.1594999999999994E-8</c:v>
                </c:pt>
                <c:pt idx="13797">
                  <c:v>9.1607499999999995E-8</c:v>
                </c:pt>
                <c:pt idx="13798">
                  <c:v>9.1619999999999996E-8</c:v>
                </c:pt>
                <c:pt idx="13799">
                  <c:v>9.1632499999999997E-8</c:v>
                </c:pt>
                <c:pt idx="13800">
                  <c:v>9.1644999999999998E-8</c:v>
                </c:pt>
                <c:pt idx="13801">
                  <c:v>9.1657499999999999E-8</c:v>
                </c:pt>
                <c:pt idx="13802">
                  <c:v>9.167E-8</c:v>
                </c:pt>
                <c:pt idx="13803">
                  <c:v>9.1682500000000001E-8</c:v>
                </c:pt>
                <c:pt idx="13804">
                  <c:v>9.1695000000000002E-8</c:v>
                </c:pt>
                <c:pt idx="13805">
                  <c:v>9.1707500000000002E-8</c:v>
                </c:pt>
                <c:pt idx="13806">
                  <c:v>9.1720000000000003E-8</c:v>
                </c:pt>
                <c:pt idx="13807">
                  <c:v>9.1732500000000004E-8</c:v>
                </c:pt>
                <c:pt idx="13808">
                  <c:v>9.1745000000000005E-8</c:v>
                </c:pt>
                <c:pt idx="13809">
                  <c:v>9.1757500000000006E-8</c:v>
                </c:pt>
                <c:pt idx="13810">
                  <c:v>9.1769999999999994E-8</c:v>
                </c:pt>
                <c:pt idx="13811">
                  <c:v>9.1782499999999995E-8</c:v>
                </c:pt>
                <c:pt idx="13812">
                  <c:v>9.1794999999999996E-8</c:v>
                </c:pt>
                <c:pt idx="13813">
                  <c:v>9.1807499999999997E-8</c:v>
                </c:pt>
                <c:pt idx="13814">
                  <c:v>9.1819999999999998E-8</c:v>
                </c:pt>
                <c:pt idx="13815">
                  <c:v>9.1832499999999999E-8</c:v>
                </c:pt>
                <c:pt idx="13816">
                  <c:v>9.1845E-8</c:v>
                </c:pt>
                <c:pt idx="13817">
                  <c:v>9.18575E-8</c:v>
                </c:pt>
                <c:pt idx="13818">
                  <c:v>9.1870000000000001E-8</c:v>
                </c:pt>
                <c:pt idx="13819">
                  <c:v>9.1882500000000002E-8</c:v>
                </c:pt>
                <c:pt idx="13820">
                  <c:v>9.1895000000000003E-8</c:v>
                </c:pt>
                <c:pt idx="13821">
                  <c:v>9.1907500000000004E-8</c:v>
                </c:pt>
                <c:pt idx="13822">
                  <c:v>9.1920000000000005E-8</c:v>
                </c:pt>
                <c:pt idx="13823">
                  <c:v>9.1932500000000006E-8</c:v>
                </c:pt>
                <c:pt idx="13824">
                  <c:v>9.1944999999999994E-8</c:v>
                </c:pt>
                <c:pt idx="13825">
                  <c:v>9.1957499999999995E-8</c:v>
                </c:pt>
                <c:pt idx="13826">
                  <c:v>9.1969999999999996E-8</c:v>
                </c:pt>
                <c:pt idx="13827">
                  <c:v>9.1982499999999997E-8</c:v>
                </c:pt>
                <c:pt idx="13828">
                  <c:v>9.1994999999999998E-8</c:v>
                </c:pt>
                <c:pt idx="13829">
                  <c:v>9.2007499999999999E-8</c:v>
                </c:pt>
                <c:pt idx="13830">
                  <c:v>9.2019999999999999E-8</c:v>
                </c:pt>
                <c:pt idx="13831">
                  <c:v>9.20325E-8</c:v>
                </c:pt>
                <c:pt idx="13832">
                  <c:v>9.2045000000000001E-8</c:v>
                </c:pt>
                <c:pt idx="13833">
                  <c:v>9.2057500000000002E-8</c:v>
                </c:pt>
                <c:pt idx="13834">
                  <c:v>9.2070000000000003E-8</c:v>
                </c:pt>
                <c:pt idx="13835">
                  <c:v>9.2082500000000004E-8</c:v>
                </c:pt>
                <c:pt idx="13836">
                  <c:v>9.2095000000000005E-8</c:v>
                </c:pt>
                <c:pt idx="13837">
                  <c:v>9.2107500000000006E-8</c:v>
                </c:pt>
                <c:pt idx="13838">
                  <c:v>9.2119999999999994E-8</c:v>
                </c:pt>
                <c:pt idx="13839">
                  <c:v>9.2132499999999995E-8</c:v>
                </c:pt>
                <c:pt idx="13840">
                  <c:v>9.2144999999999996E-8</c:v>
                </c:pt>
                <c:pt idx="13841">
                  <c:v>9.2157499999999997E-8</c:v>
                </c:pt>
                <c:pt idx="13842">
                  <c:v>9.2169999999999997E-8</c:v>
                </c:pt>
                <c:pt idx="13843">
                  <c:v>9.2182499999999998E-8</c:v>
                </c:pt>
                <c:pt idx="13844">
                  <c:v>9.2194999999999999E-8</c:v>
                </c:pt>
                <c:pt idx="13845">
                  <c:v>9.22075E-8</c:v>
                </c:pt>
                <c:pt idx="13846">
                  <c:v>9.2220000000000001E-8</c:v>
                </c:pt>
                <c:pt idx="13847">
                  <c:v>9.2232500000000002E-8</c:v>
                </c:pt>
                <c:pt idx="13848">
                  <c:v>9.2245000000000003E-8</c:v>
                </c:pt>
                <c:pt idx="13849">
                  <c:v>9.2257500000000004E-8</c:v>
                </c:pt>
                <c:pt idx="13850">
                  <c:v>9.2270000000000005E-8</c:v>
                </c:pt>
                <c:pt idx="13851">
                  <c:v>9.2282500000000006E-8</c:v>
                </c:pt>
                <c:pt idx="13852">
                  <c:v>9.2294999999999994E-8</c:v>
                </c:pt>
                <c:pt idx="13853">
                  <c:v>9.2307499999999995E-8</c:v>
                </c:pt>
                <c:pt idx="13854">
                  <c:v>9.2319999999999996E-8</c:v>
                </c:pt>
                <c:pt idx="13855">
                  <c:v>9.2332499999999996E-8</c:v>
                </c:pt>
                <c:pt idx="13856">
                  <c:v>9.2344999999999997E-8</c:v>
                </c:pt>
                <c:pt idx="13857">
                  <c:v>9.2357499999999998E-8</c:v>
                </c:pt>
                <c:pt idx="13858">
                  <c:v>9.2369999999999999E-8</c:v>
                </c:pt>
                <c:pt idx="13859">
                  <c:v>9.23825E-8</c:v>
                </c:pt>
                <c:pt idx="13860">
                  <c:v>9.2395000000000001E-8</c:v>
                </c:pt>
                <c:pt idx="13861">
                  <c:v>9.2407500000000002E-8</c:v>
                </c:pt>
                <c:pt idx="13862">
                  <c:v>9.2420000000000003E-8</c:v>
                </c:pt>
                <c:pt idx="13863">
                  <c:v>9.2432500000000004E-8</c:v>
                </c:pt>
                <c:pt idx="13864">
                  <c:v>9.2445000000000005E-8</c:v>
                </c:pt>
                <c:pt idx="13865">
                  <c:v>9.2457500000000006E-8</c:v>
                </c:pt>
                <c:pt idx="13866">
                  <c:v>9.2469999999999994E-8</c:v>
                </c:pt>
                <c:pt idx="13867">
                  <c:v>9.2482499999999994E-8</c:v>
                </c:pt>
                <c:pt idx="13868">
                  <c:v>9.2494999999999995E-8</c:v>
                </c:pt>
                <c:pt idx="13869">
                  <c:v>9.2507499999999996E-8</c:v>
                </c:pt>
                <c:pt idx="13870">
                  <c:v>9.2519999999999997E-8</c:v>
                </c:pt>
                <c:pt idx="13871">
                  <c:v>9.2532499999999998E-8</c:v>
                </c:pt>
                <c:pt idx="13872">
                  <c:v>9.2544999999999999E-8</c:v>
                </c:pt>
                <c:pt idx="13873">
                  <c:v>9.25575E-8</c:v>
                </c:pt>
                <c:pt idx="13874">
                  <c:v>9.2570000000000001E-8</c:v>
                </c:pt>
                <c:pt idx="13875">
                  <c:v>9.2582500000000002E-8</c:v>
                </c:pt>
                <c:pt idx="13876">
                  <c:v>9.2595000000000003E-8</c:v>
                </c:pt>
                <c:pt idx="13877">
                  <c:v>9.2607500000000004E-8</c:v>
                </c:pt>
                <c:pt idx="13878">
                  <c:v>9.2620000000000005E-8</c:v>
                </c:pt>
                <c:pt idx="13879">
                  <c:v>9.2632500000000006E-8</c:v>
                </c:pt>
                <c:pt idx="13880">
                  <c:v>9.2644999999999993E-8</c:v>
                </c:pt>
                <c:pt idx="13881">
                  <c:v>9.2657499999999994E-8</c:v>
                </c:pt>
                <c:pt idx="13882">
                  <c:v>9.2669999999999995E-8</c:v>
                </c:pt>
                <c:pt idx="13883">
                  <c:v>9.2682499999999996E-8</c:v>
                </c:pt>
                <c:pt idx="13884">
                  <c:v>9.2694999999999997E-8</c:v>
                </c:pt>
                <c:pt idx="13885">
                  <c:v>9.2707499999999998E-8</c:v>
                </c:pt>
                <c:pt idx="13886">
                  <c:v>9.2719999999999999E-8</c:v>
                </c:pt>
                <c:pt idx="13887">
                  <c:v>9.27325E-8</c:v>
                </c:pt>
                <c:pt idx="13888">
                  <c:v>9.2745000000000001E-8</c:v>
                </c:pt>
                <c:pt idx="13889">
                  <c:v>9.2757500000000002E-8</c:v>
                </c:pt>
                <c:pt idx="13890">
                  <c:v>9.2770000000000003E-8</c:v>
                </c:pt>
                <c:pt idx="13891">
                  <c:v>9.2782500000000004E-8</c:v>
                </c:pt>
                <c:pt idx="13892">
                  <c:v>9.2795000000000005E-8</c:v>
                </c:pt>
                <c:pt idx="13893">
                  <c:v>9.2807500000000006E-8</c:v>
                </c:pt>
                <c:pt idx="13894">
                  <c:v>9.2819999999999993E-8</c:v>
                </c:pt>
                <c:pt idx="13895">
                  <c:v>9.2832499999999994E-8</c:v>
                </c:pt>
                <c:pt idx="13896">
                  <c:v>9.2844999999999995E-8</c:v>
                </c:pt>
                <c:pt idx="13897">
                  <c:v>9.2857499999999996E-8</c:v>
                </c:pt>
                <c:pt idx="13898">
                  <c:v>9.2869999999999997E-8</c:v>
                </c:pt>
                <c:pt idx="13899">
                  <c:v>9.2882499999999998E-8</c:v>
                </c:pt>
                <c:pt idx="13900">
                  <c:v>9.2894999999999999E-8</c:v>
                </c:pt>
                <c:pt idx="13901">
                  <c:v>9.29075E-8</c:v>
                </c:pt>
                <c:pt idx="13902">
                  <c:v>9.2920000000000001E-8</c:v>
                </c:pt>
                <c:pt idx="13903">
                  <c:v>9.2932500000000002E-8</c:v>
                </c:pt>
                <c:pt idx="13904">
                  <c:v>9.2945000000000003E-8</c:v>
                </c:pt>
                <c:pt idx="13905">
                  <c:v>9.2957500000000004E-8</c:v>
                </c:pt>
                <c:pt idx="13906">
                  <c:v>9.2970000000000005E-8</c:v>
                </c:pt>
                <c:pt idx="13907">
                  <c:v>9.2982500000000006E-8</c:v>
                </c:pt>
                <c:pt idx="13908">
                  <c:v>9.2995000000000007E-8</c:v>
                </c:pt>
                <c:pt idx="13909">
                  <c:v>9.3007499999999994E-8</c:v>
                </c:pt>
                <c:pt idx="13910">
                  <c:v>9.3019999999999995E-8</c:v>
                </c:pt>
                <c:pt idx="13911">
                  <c:v>9.3032499999999996E-8</c:v>
                </c:pt>
                <c:pt idx="13912">
                  <c:v>9.3044999999999997E-8</c:v>
                </c:pt>
                <c:pt idx="13913">
                  <c:v>9.3057499999999998E-8</c:v>
                </c:pt>
                <c:pt idx="13914">
                  <c:v>9.3069999999999999E-8</c:v>
                </c:pt>
                <c:pt idx="13915">
                  <c:v>9.30825E-8</c:v>
                </c:pt>
                <c:pt idx="13916">
                  <c:v>9.3095000000000001E-8</c:v>
                </c:pt>
                <c:pt idx="13917">
                  <c:v>9.3107500000000002E-8</c:v>
                </c:pt>
                <c:pt idx="13918">
                  <c:v>9.3120000000000003E-8</c:v>
                </c:pt>
                <c:pt idx="13919">
                  <c:v>9.3132500000000004E-8</c:v>
                </c:pt>
                <c:pt idx="13920">
                  <c:v>9.3145000000000005E-8</c:v>
                </c:pt>
                <c:pt idx="13921">
                  <c:v>9.3157500000000006E-8</c:v>
                </c:pt>
                <c:pt idx="13922">
                  <c:v>9.3170000000000006E-8</c:v>
                </c:pt>
                <c:pt idx="13923">
                  <c:v>9.3182499999999994E-8</c:v>
                </c:pt>
                <c:pt idx="13924">
                  <c:v>9.3194999999999995E-8</c:v>
                </c:pt>
                <c:pt idx="13925">
                  <c:v>9.3207499999999996E-8</c:v>
                </c:pt>
                <c:pt idx="13926">
                  <c:v>9.3219999999999997E-8</c:v>
                </c:pt>
                <c:pt idx="13927">
                  <c:v>9.3232499999999998E-8</c:v>
                </c:pt>
                <c:pt idx="13928">
                  <c:v>9.3244999999999999E-8</c:v>
                </c:pt>
                <c:pt idx="13929">
                  <c:v>9.32575E-8</c:v>
                </c:pt>
                <c:pt idx="13930">
                  <c:v>9.3270000000000001E-8</c:v>
                </c:pt>
                <c:pt idx="13931">
                  <c:v>9.3282500000000002E-8</c:v>
                </c:pt>
                <c:pt idx="13932">
                  <c:v>9.3295000000000003E-8</c:v>
                </c:pt>
                <c:pt idx="13933">
                  <c:v>9.3307500000000004E-8</c:v>
                </c:pt>
                <c:pt idx="13934">
                  <c:v>9.3320000000000004E-8</c:v>
                </c:pt>
                <c:pt idx="13935">
                  <c:v>9.3332500000000005E-8</c:v>
                </c:pt>
                <c:pt idx="13936">
                  <c:v>9.3345000000000006E-8</c:v>
                </c:pt>
                <c:pt idx="13937">
                  <c:v>9.3357499999999994E-8</c:v>
                </c:pt>
                <c:pt idx="13938">
                  <c:v>9.3369999999999995E-8</c:v>
                </c:pt>
                <c:pt idx="13939">
                  <c:v>9.3382499999999996E-8</c:v>
                </c:pt>
                <c:pt idx="13940">
                  <c:v>9.3394999999999997E-8</c:v>
                </c:pt>
                <c:pt idx="13941">
                  <c:v>9.3407499999999998E-8</c:v>
                </c:pt>
                <c:pt idx="13942">
                  <c:v>9.3419999999999999E-8</c:v>
                </c:pt>
                <c:pt idx="13943">
                  <c:v>9.34325E-8</c:v>
                </c:pt>
                <c:pt idx="13944">
                  <c:v>9.3445000000000001E-8</c:v>
                </c:pt>
                <c:pt idx="13945">
                  <c:v>9.3457500000000002E-8</c:v>
                </c:pt>
                <c:pt idx="13946">
                  <c:v>9.3470000000000003E-8</c:v>
                </c:pt>
                <c:pt idx="13947">
                  <c:v>9.3482500000000003E-8</c:v>
                </c:pt>
                <c:pt idx="13948">
                  <c:v>9.3495000000000004E-8</c:v>
                </c:pt>
                <c:pt idx="13949">
                  <c:v>9.3507500000000005E-8</c:v>
                </c:pt>
                <c:pt idx="13950">
                  <c:v>9.3520000000000006E-8</c:v>
                </c:pt>
                <c:pt idx="13951">
                  <c:v>9.3532499999999994E-8</c:v>
                </c:pt>
                <c:pt idx="13952">
                  <c:v>9.3544999999999995E-8</c:v>
                </c:pt>
                <c:pt idx="13953">
                  <c:v>9.3557499999999996E-8</c:v>
                </c:pt>
                <c:pt idx="13954">
                  <c:v>9.3569999999999997E-8</c:v>
                </c:pt>
                <c:pt idx="13955">
                  <c:v>9.3582499999999998E-8</c:v>
                </c:pt>
                <c:pt idx="13956">
                  <c:v>9.3594999999999999E-8</c:v>
                </c:pt>
                <c:pt idx="13957">
                  <c:v>9.36075E-8</c:v>
                </c:pt>
                <c:pt idx="13958">
                  <c:v>9.3620000000000001E-8</c:v>
                </c:pt>
                <c:pt idx="13959">
                  <c:v>9.3632500000000001E-8</c:v>
                </c:pt>
                <c:pt idx="13960">
                  <c:v>9.3645000000000002E-8</c:v>
                </c:pt>
                <c:pt idx="13961">
                  <c:v>9.3657500000000003E-8</c:v>
                </c:pt>
                <c:pt idx="13962">
                  <c:v>9.3670000000000004E-8</c:v>
                </c:pt>
                <c:pt idx="13963">
                  <c:v>9.3682500000000005E-8</c:v>
                </c:pt>
                <c:pt idx="13964">
                  <c:v>9.3695000000000006E-8</c:v>
                </c:pt>
                <c:pt idx="13965">
                  <c:v>9.3707499999999994E-8</c:v>
                </c:pt>
                <c:pt idx="13966">
                  <c:v>9.3719999999999995E-8</c:v>
                </c:pt>
                <c:pt idx="13967">
                  <c:v>9.3732499999999996E-8</c:v>
                </c:pt>
                <c:pt idx="13968">
                  <c:v>9.3744999999999997E-8</c:v>
                </c:pt>
                <c:pt idx="13969">
                  <c:v>9.3757499999999998E-8</c:v>
                </c:pt>
                <c:pt idx="13970">
                  <c:v>9.3769999999999999E-8</c:v>
                </c:pt>
                <c:pt idx="13971">
                  <c:v>9.37825E-8</c:v>
                </c:pt>
                <c:pt idx="13972">
                  <c:v>9.3795E-8</c:v>
                </c:pt>
                <c:pt idx="13973">
                  <c:v>9.3807500000000001E-8</c:v>
                </c:pt>
                <c:pt idx="13974">
                  <c:v>9.3820000000000002E-8</c:v>
                </c:pt>
                <c:pt idx="13975">
                  <c:v>9.3832500000000003E-8</c:v>
                </c:pt>
                <c:pt idx="13976">
                  <c:v>9.3845000000000004E-8</c:v>
                </c:pt>
                <c:pt idx="13977">
                  <c:v>9.3857500000000005E-8</c:v>
                </c:pt>
                <c:pt idx="13978">
                  <c:v>9.3870000000000006E-8</c:v>
                </c:pt>
                <c:pt idx="13979">
                  <c:v>9.3882499999999994E-8</c:v>
                </c:pt>
                <c:pt idx="13980">
                  <c:v>9.3894999999999995E-8</c:v>
                </c:pt>
                <c:pt idx="13981">
                  <c:v>9.3907499999999996E-8</c:v>
                </c:pt>
                <c:pt idx="13982">
                  <c:v>9.3919999999999997E-8</c:v>
                </c:pt>
                <c:pt idx="13983">
                  <c:v>9.3932499999999998E-8</c:v>
                </c:pt>
                <c:pt idx="13984">
                  <c:v>9.3944999999999998E-8</c:v>
                </c:pt>
                <c:pt idx="13985">
                  <c:v>9.3957499999999999E-8</c:v>
                </c:pt>
                <c:pt idx="13986">
                  <c:v>9.397E-8</c:v>
                </c:pt>
                <c:pt idx="13987">
                  <c:v>9.3982500000000001E-8</c:v>
                </c:pt>
                <c:pt idx="13988">
                  <c:v>9.3995000000000002E-8</c:v>
                </c:pt>
                <c:pt idx="13989">
                  <c:v>9.4007500000000003E-8</c:v>
                </c:pt>
                <c:pt idx="13990">
                  <c:v>9.4020000000000004E-8</c:v>
                </c:pt>
                <c:pt idx="13991">
                  <c:v>9.4032500000000005E-8</c:v>
                </c:pt>
                <c:pt idx="13992">
                  <c:v>9.4045000000000006E-8</c:v>
                </c:pt>
                <c:pt idx="13993">
                  <c:v>9.4057499999999994E-8</c:v>
                </c:pt>
                <c:pt idx="13994">
                  <c:v>9.4069999999999995E-8</c:v>
                </c:pt>
                <c:pt idx="13995">
                  <c:v>9.4082499999999996E-8</c:v>
                </c:pt>
                <c:pt idx="13996">
                  <c:v>9.4094999999999997E-8</c:v>
                </c:pt>
                <c:pt idx="13997">
                  <c:v>9.4107499999999997E-8</c:v>
                </c:pt>
                <c:pt idx="13998">
                  <c:v>9.4119999999999998E-8</c:v>
                </c:pt>
                <c:pt idx="13999">
                  <c:v>9.4132499999999999E-8</c:v>
                </c:pt>
                <c:pt idx="14000">
                  <c:v>9.4145E-8</c:v>
                </c:pt>
                <c:pt idx="14001">
                  <c:v>9.4157500000000001E-8</c:v>
                </c:pt>
                <c:pt idx="14002">
                  <c:v>9.4170000000000002E-8</c:v>
                </c:pt>
                <c:pt idx="14003">
                  <c:v>9.4182500000000003E-8</c:v>
                </c:pt>
                <c:pt idx="14004">
                  <c:v>9.4195000000000004E-8</c:v>
                </c:pt>
                <c:pt idx="14005">
                  <c:v>9.4207500000000005E-8</c:v>
                </c:pt>
                <c:pt idx="14006">
                  <c:v>9.4220000000000006E-8</c:v>
                </c:pt>
                <c:pt idx="14007">
                  <c:v>9.4232499999999994E-8</c:v>
                </c:pt>
                <c:pt idx="14008">
                  <c:v>9.4244999999999995E-8</c:v>
                </c:pt>
                <c:pt idx="14009">
                  <c:v>9.4257499999999996E-8</c:v>
                </c:pt>
                <c:pt idx="14010">
                  <c:v>9.4269999999999996E-8</c:v>
                </c:pt>
                <c:pt idx="14011">
                  <c:v>9.4282499999999997E-8</c:v>
                </c:pt>
                <c:pt idx="14012">
                  <c:v>9.4294999999999998E-8</c:v>
                </c:pt>
                <c:pt idx="14013">
                  <c:v>9.4307499999999999E-8</c:v>
                </c:pt>
                <c:pt idx="14014">
                  <c:v>9.432E-8</c:v>
                </c:pt>
                <c:pt idx="14015">
                  <c:v>9.4332500000000001E-8</c:v>
                </c:pt>
                <c:pt idx="14016">
                  <c:v>9.4345000000000002E-8</c:v>
                </c:pt>
                <c:pt idx="14017">
                  <c:v>9.4357500000000003E-8</c:v>
                </c:pt>
                <c:pt idx="14018">
                  <c:v>9.4370000000000004E-8</c:v>
                </c:pt>
                <c:pt idx="14019">
                  <c:v>9.4382500000000005E-8</c:v>
                </c:pt>
                <c:pt idx="14020">
                  <c:v>9.4395000000000006E-8</c:v>
                </c:pt>
                <c:pt idx="14021">
                  <c:v>9.4407499999999994E-8</c:v>
                </c:pt>
                <c:pt idx="14022">
                  <c:v>9.4419999999999994E-8</c:v>
                </c:pt>
                <c:pt idx="14023">
                  <c:v>9.4432499999999995E-8</c:v>
                </c:pt>
                <c:pt idx="14024">
                  <c:v>9.4444999999999996E-8</c:v>
                </c:pt>
                <c:pt idx="14025">
                  <c:v>9.4457499999999997E-8</c:v>
                </c:pt>
                <c:pt idx="14026">
                  <c:v>9.4469999999999998E-8</c:v>
                </c:pt>
                <c:pt idx="14027">
                  <c:v>9.4482499999999999E-8</c:v>
                </c:pt>
                <c:pt idx="14028">
                  <c:v>9.4495E-8</c:v>
                </c:pt>
                <c:pt idx="14029">
                  <c:v>9.4507500000000001E-8</c:v>
                </c:pt>
                <c:pt idx="14030">
                  <c:v>9.4520000000000002E-8</c:v>
                </c:pt>
                <c:pt idx="14031">
                  <c:v>9.4532500000000003E-8</c:v>
                </c:pt>
                <c:pt idx="14032">
                  <c:v>9.4545000000000004E-8</c:v>
                </c:pt>
                <c:pt idx="14033">
                  <c:v>9.4557500000000005E-8</c:v>
                </c:pt>
                <c:pt idx="14034">
                  <c:v>9.4570000000000006E-8</c:v>
                </c:pt>
                <c:pt idx="14035">
                  <c:v>9.4582499999999993E-8</c:v>
                </c:pt>
                <c:pt idx="14036">
                  <c:v>9.4594999999999994E-8</c:v>
                </c:pt>
                <c:pt idx="14037">
                  <c:v>9.4607499999999995E-8</c:v>
                </c:pt>
                <c:pt idx="14038">
                  <c:v>9.4619999999999996E-8</c:v>
                </c:pt>
                <c:pt idx="14039">
                  <c:v>9.4632499999999997E-8</c:v>
                </c:pt>
                <c:pt idx="14040">
                  <c:v>9.4644999999999998E-8</c:v>
                </c:pt>
                <c:pt idx="14041">
                  <c:v>9.4657499999999999E-8</c:v>
                </c:pt>
                <c:pt idx="14042">
                  <c:v>9.467E-8</c:v>
                </c:pt>
                <c:pt idx="14043">
                  <c:v>9.4682500000000001E-8</c:v>
                </c:pt>
                <c:pt idx="14044">
                  <c:v>9.4695000000000002E-8</c:v>
                </c:pt>
                <c:pt idx="14045">
                  <c:v>9.4707500000000003E-8</c:v>
                </c:pt>
                <c:pt idx="14046">
                  <c:v>9.4720000000000004E-8</c:v>
                </c:pt>
                <c:pt idx="14047">
                  <c:v>9.4732500000000005E-8</c:v>
                </c:pt>
                <c:pt idx="14048">
                  <c:v>9.4745000000000006E-8</c:v>
                </c:pt>
                <c:pt idx="14049">
                  <c:v>9.4757500000000007E-8</c:v>
                </c:pt>
                <c:pt idx="14050">
                  <c:v>9.4769999999999994E-8</c:v>
                </c:pt>
                <c:pt idx="14051">
                  <c:v>9.4782499999999995E-8</c:v>
                </c:pt>
                <c:pt idx="14052">
                  <c:v>9.4794999999999996E-8</c:v>
                </c:pt>
                <c:pt idx="14053">
                  <c:v>9.4807499999999997E-8</c:v>
                </c:pt>
                <c:pt idx="14054">
                  <c:v>9.4819999999999998E-8</c:v>
                </c:pt>
                <c:pt idx="14055">
                  <c:v>9.4832499999999999E-8</c:v>
                </c:pt>
                <c:pt idx="14056">
                  <c:v>9.4845E-8</c:v>
                </c:pt>
                <c:pt idx="14057">
                  <c:v>9.4857500000000001E-8</c:v>
                </c:pt>
                <c:pt idx="14058">
                  <c:v>9.4870000000000002E-8</c:v>
                </c:pt>
                <c:pt idx="14059">
                  <c:v>9.4882500000000003E-8</c:v>
                </c:pt>
                <c:pt idx="14060">
                  <c:v>9.4895000000000004E-8</c:v>
                </c:pt>
                <c:pt idx="14061">
                  <c:v>9.4907500000000005E-8</c:v>
                </c:pt>
                <c:pt idx="14062">
                  <c:v>9.4920000000000006E-8</c:v>
                </c:pt>
                <c:pt idx="14063">
                  <c:v>9.4932500000000007E-8</c:v>
                </c:pt>
                <c:pt idx="14064">
                  <c:v>9.4944999999999994E-8</c:v>
                </c:pt>
                <c:pt idx="14065">
                  <c:v>9.4957499999999995E-8</c:v>
                </c:pt>
                <c:pt idx="14066">
                  <c:v>9.4969999999999996E-8</c:v>
                </c:pt>
                <c:pt idx="14067">
                  <c:v>9.4982499999999997E-8</c:v>
                </c:pt>
                <c:pt idx="14068">
                  <c:v>9.4994999999999998E-8</c:v>
                </c:pt>
                <c:pt idx="14069">
                  <c:v>9.5007499999999999E-8</c:v>
                </c:pt>
                <c:pt idx="14070">
                  <c:v>9.502E-8</c:v>
                </c:pt>
                <c:pt idx="14071">
                  <c:v>9.5032500000000001E-8</c:v>
                </c:pt>
                <c:pt idx="14072">
                  <c:v>9.5045000000000002E-8</c:v>
                </c:pt>
                <c:pt idx="14073">
                  <c:v>9.5057500000000003E-8</c:v>
                </c:pt>
                <c:pt idx="14074">
                  <c:v>9.5070000000000004E-8</c:v>
                </c:pt>
                <c:pt idx="14075">
                  <c:v>9.5082500000000005E-8</c:v>
                </c:pt>
                <c:pt idx="14076">
                  <c:v>9.5095000000000005E-8</c:v>
                </c:pt>
                <c:pt idx="14077">
                  <c:v>9.5107500000000006E-8</c:v>
                </c:pt>
                <c:pt idx="14078">
                  <c:v>9.5119999999999994E-8</c:v>
                </c:pt>
                <c:pt idx="14079">
                  <c:v>9.5132499999999995E-8</c:v>
                </c:pt>
                <c:pt idx="14080">
                  <c:v>9.5144999999999996E-8</c:v>
                </c:pt>
                <c:pt idx="14081">
                  <c:v>9.5157499999999997E-8</c:v>
                </c:pt>
                <c:pt idx="14082">
                  <c:v>9.5169999999999998E-8</c:v>
                </c:pt>
                <c:pt idx="14083">
                  <c:v>9.5182499999999999E-8</c:v>
                </c:pt>
                <c:pt idx="14084">
                  <c:v>9.5195E-8</c:v>
                </c:pt>
                <c:pt idx="14085">
                  <c:v>9.5207500000000001E-8</c:v>
                </c:pt>
                <c:pt idx="14086">
                  <c:v>9.5220000000000002E-8</c:v>
                </c:pt>
                <c:pt idx="14087">
                  <c:v>9.5232500000000003E-8</c:v>
                </c:pt>
                <c:pt idx="14088">
                  <c:v>9.5245000000000004E-8</c:v>
                </c:pt>
                <c:pt idx="14089">
                  <c:v>9.5257500000000004E-8</c:v>
                </c:pt>
                <c:pt idx="14090">
                  <c:v>9.5270000000000005E-8</c:v>
                </c:pt>
                <c:pt idx="14091">
                  <c:v>9.5282500000000006E-8</c:v>
                </c:pt>
                <c:pt idx="14092">
                  <c:v>9.5294999999999994E-8</c:v>
                </c:pt>
                <c:pt idx="14093">
                  <c:v>9.5307499999999995E-8</c:v>
                </c:pt>
                <c:pt idx="14094">
                  <c:v>9.5319999999999996E-8</c:v>
                </c:pt>
                <c:pt idx="14095">
                  <c:v>9.5332499999999997E-8</c:v>
                </c:pt>
                <c:pt idx="14096">
                  <c:v>9.5344999999999998E-8</c:v>
                </c:pt>
                <c:pt idx="14097">
                  <c:v>9.5357499999999999E-8</c:v>
                </c:pt>
                <c:pt idx="14098">
                  <c:v>9.537E-8</c:v>
                </c:pt>
                <c:pt idx="14099">
                  <c:v>9.5382500000000001E-8</c:v>
                </c:pt>
                <c:pt idx="14100">
                  <c:v>9.5395000000000002E-8</c:v>
                </c:pt>
                <c:pt idx="14101">
                  <c:v>9.5407500000000002E-8</c:v>
                </c:pt>
                <c:pt idx="14102">
                  <c:v>9.5420000000000003E-8</c:v>
                </c:pt>
                <c:pt idx="14103">
                  <c:v>9.5432500000000004E-8</c:v>
                </c:pt>
                <c:pt idx="14104">
                  <c:v>9.5445000000000005E-8</c:v>
                </c:pt>
                <c:pt idx="14105">
                  <c:v>9.5457500000000006E-8</c:v>
                </c:pt>
                <c:pt idx="14106">
                  <c:v>9.5469999999999994E-8</c:v>
                </c:pt>
                <c:pt idx="14107">
                  <c:v>9.5482499999999995E-8</c:v>
                </c:pt>
                <c:pt idx="14108">
                  <c:v>9.5494999999999996E-8</c:v>
                </c:pt>
                <c:pt idx="14109">
                  <c:v>9.5507499999999997E-8</c:v>
                </c:pt>
                <c:pt idx="14110">
                  <c:v>9.5519999999999998E-8</c:v>
                </c:pt>
                <c:pt idx="14111">
                  <c:v>9.5532499999999999E-8</c:v>
                </c:pt>
                <c:pt idx="14112">
                  <c:v>9.5545E-8</c:v>
                </c:pt>
                <c:pt idx="14113">
                  <c:v>9.5557500000000001E-8</c:v>
                </c:pt>
                <c:pt idx="14114">
                  <c:v>9.5570000000000001E-8</c:v>
                </c:pt>
                <c:pt idx="14115">
                  <c:v>9.5582500000000002E-8</c:v>
                </c:pt>
                <c:pt idx="14116">
                  <c:v>9.5595000000000003E-8</c:v>
                </c:pt>
                <c:pt idx="14117">
                  <c:v>9.5607500000000004E-8</c:v>
                </c:pt>
                <c:pt idx="14118">
                  <c:v>9.5620000000000005E-8</c:v>
                </c:pt>
                <c:pt idx="14119">
                  <c:v>9.5632500000000006E-8</c:v>
                </c:pt>
                <c:pt idx="14120">
                  <c:v>9.5644999999999994E-8</c:v>
                </c:pt>
                <c:pt idx="14121">
                  <c:v>9.5657499999999995E-8</c:v>
                </c:pt>
                <c:pt idx="14122">
                  <c:v>9.5669999999999996E-8</c:v>
                </c:pt>
                <c:pt idx="14123">
                  <c:v>9.5682499999999997E-8</c:v>
                </c:pt>
                <c:pt idx="14124">
                  <c:v>9.5694999999999998E-8</c:v>
                </c:pt>
                <c:pt idx="14125">
                  <c:v>9.5707499999999999E-8</c:v>
                </c:pt>
                <c:pt idx="14126">
                  <c:v>9.572E-8</c:v>
                </c:pt>
                <c:pt idx="14127">
                  <c:v>9.57325E-8</c:v>
                </c:pt>
                <c:pt idx="14128">
                  <c:v>9.5745000000000001E-8</c:v>
                </c:pt>
                <c:pt idx="14129">
                  <c:v>9.5757500000000002E-8</c:v>
                </c:pt>
                <c:pt idx="14130">
                  <c:v>9.5770000000000003E-8</c:v>
                </c:pt>
                <c:pt idx="14131">
                  <c:v>9.5782500000000004E-8</c:v>
                </c:pt>
                <c:pt idx="14132">
                  <c:v>9.5795000000000005E-8</c:v>
                </c:pt>
                <c:pt idx="14133">
                  <c:v>9.5807500000000006E-8</c:v>
                </c:pt>
                <c:pt idx="14134">
                  <c:v>9.5819999999999994E-8</c:v>
                </c:pt>
                <c:pt idx="14135">
                  <c:v>9.5832499999999995E-8</c:v>
                </c:pt>
                <c:pt idx="14136">
                  <c:v>9.5844999999999996E-8</c:v>
                </c:pt>
                <c:pt idx="14137">
                  <c:v>9.5857499999999997E-8</c:v>
                </c:pt>
                <c:pt idx="14138">
                  <c:v>9.5869999999999998E-8</c:v>
                </c:pt>
                <c:pt idx="14139">
                  <c:v>9.5882499999999998E-8</c:v>
                </c:pt>
                <c:pt idx="14140">
                  <c:v>9.5894999999999999E-8</c:v>
                </c:pt>
                <c:pt idx="14141">
                  <c:v>9.59075E-8</c:v>
                </c:pt>
                <c:pt idx="14142">
                  <c:v>9.5920000000000001E-8</c:v>
                </c:pt>
                <c:pt idx="14143">
                  <c:v>9.5932500000000002E-8</c:v>
                </c:pt>
                <c:pt idx="14144">
                  <c:v>9.5945000000000003E-8</c:v>
                </c:pt>
                <c:pt idx="14145">
                  <c:v>9.5957500000000004E-8</c:v>
                </c:pt>
                <c:pt idx="14146">
                  <c:v>9.5970000000000005E-8</c:v>
                </c:pt>
                <c:pt idx="14147">
                  <c:v>9.5982500000000006E-8</c:v>
                </c:pt>
                <c:pt idx="14148">
                  <c:v>9.5994999999999994E-8</c:v>
                </c:pt>
                <c:pt idx="14149">
                  <c:v>9.6007499999999995E-8</c:v>
                </c:pt>
                <c:pt idx="14150">
                  <c:v>9.6019999999999996E-8</c:v>
                </c:pt>
                <c:pt idx="14151">
                  <c:v>9.6032499999999997E-8</c:v>
                </c:pt>
                <c:pt idx="14152">
                  <c:v>9.6044999999999997E-8</c:v>
                </c:pt>
                <c:pt idx="14153">
                  <c:v>9.6057499999999998E-8</c:v>
                </c:pt>
                <c:pt idx="14154">
                  <c:v>9.6069999999999999E-8</c:v>
                </c:pt>
                <c:pt idx="14155">
                  <c:v>9.60825E-8</c:v>
                </c:pt>
                <c:pt idx="14156">
                  <c:v>9.6095000000000001E-8</c:v>
                </c:pt>
                <c:pt idx="14157">
                  <c:v>9.6107500000000002E-8</c:v>
                </c:pt>
                <c:pt idx="14158">
                  <c:v>9.6120000000000003E-8</c:v>
                </c:pt>
                <c:pt idx="14159">
                  <c:v>9.6132500000000004E-8</c:v>
                </c:pt>
                <c:pt idx="14160">
                  <c:v>9.6145000000000005E-8</c:v>
                </c:pt>
                <c:pt idx="14161">
                  <c:v>9.6157500000000006E-8</c:v>
                </c:pt>
                <c:pt idx="14162">
                  <c:v>9.6169999999999994E-8</c:v>
                </c:pt>
                <c:pt idx="14163">
                  <c:v>9.6182499999999995E-8</c:v>
                </c:pt>
                <c:pt idx="14164">
                  <c:v>9.6194999999999995E-8</c:v>
                </c:pt>
                <c:pt idx="14165">
                  <c:v>9.6207499999999996E-8</c:v>
                </c:pt>
                <c:pt idx="14166">
                  <c:v>9.6219999999999997E-8</c:v>
                </c:pt>
                <c:pt idx="14167">
                  <c:v>9.6232499999999998E-8</c:v>
                </c:pt>
                <c:pt idx="14168">
                  <c:v>9.6244999999999999E-8</c:v>
                </c:pt>
                <c:pt idx="14169">
                  <c:v>9.62575E-8</c:v>
                </c:pt>
                <c:pt idx="14170">
                  <c:v>9.6270000000000001E-8</c:v>
                </c:pt>
                <c:pt idx="14171">
                  <c:v>9.6282500000000002E-8</c:v>
                </c:pt>
                <c:pt idx="14172">
                  <c:v>9.6295000000000003E-8</c:v>
                </c:pt>
                <c:pt idx="14173">
                  <c:v>9.6307500000000004E-8</c:v>
                </c:pt>
                <c:pt idx="14174">
                  <c:v>9.6320000000000005E-8</c:v>
                </c:pt>
                <c:pt idx="14175">
                  <c:v>9.6332500000000006E-8</c:v>
                </c:pt>
                <c:pt idx="14176">
                  <c:v>9.6344999999999994E-8</c:v>
                </c:pt>
                <c:pt idx="14177">
                  <c:v>9.6357499999999994E-8</c:v>
                </c:pt>
                <c:pt idx="14178">
                  <c:v>9.6369999999999995E-8</c:v>
                </c:pt>
                <c:pt idx="14179">
                  <c:v>9.6382499999999996E-8</c:v>
                </c:pt>
                <c:pt idx="14180">
                  <c:v>9.6394999999999997E-8</c:v>
                </c:pt>
                <c:pt idx="14181">
                  <c:v>9.6407499999999998E-8</c:v>
                </c:pt>
                <c:pt idx="14182">
                  <c:v>9.6419999999999999E-8</c:v>
                </c:pt>
                <c:pt idx="14183">
                  <c:v>9.64325E-8</c:v>
                </c:pt>
                <c:pt idx="14184">
                  <c:v>9.6445000000000001E-8</c:v>
                </c:pt>
                <c:pt idx="14185">
                  <c:v>9.6457500000000002E-8</c:v>
                </c:pt>
                <c:pt idx="14186">
                  <c:v>9.6470000000000003E-8</c:v>
                </c:pt>
                <c:pt idx="14187">
                  <c:v>9.6482500000000004E-8</c:v>
                </c:pt>
                <c:pt idx="14188">
                  <c:v>9.6495000000000005E-8</c:v>
                </c:pt>
                <c:pt idx="14189">
                  <c:v>9.6507500000000006E-8</c:v>
                </c:pt>
                <c:pt idx="14190">
                  <c:v>9.6519999999999993E-8</c:v>
                </c:pt>
                <c:pt idx="14191">
                  <c:v>9.6532499999999994E-8</c:v>
                </c:pt>
                <c:pt idx="14192">
                  <c:v>9.6544999999999995E-8</c:v>
                </c:pt>
                <c:pt idx="14193">
                  <c:v>9.6557499999999996E-8</c:v>
                </c:pt>
                <c:pt idx="14194">
                  <c:v>9.6569999999999997E-8</c:v>
                </c:pt>
                <c:pt idx="14195">
                  <c:v>9.6582499999999998E-8</c:v>
                </c:pt>
                <c:pt idx="14196">
                  <c:v>9.6594999999999999E-8</c:v>
                </c:pt>
                <c:pt idx="14197">
                  <c:v>9.66075E-8</c:v>
                </c:pt>
                <c:pt idx="14198">
                  <c:v>9.6620000000000001E-8</c:v>
                </c:pt>
                <c:pt idx="14199">
                  <c:v>9.6632500000000002E-8</c:v>
                </c:pt>
                <c:pt idx="14200">
                  <c:v>9.6645000000000003E-8</c:v>
                </c:pt>
                <c:pt idx="14201">
                  <c:v>9.6657500000000004E-8</c:v>
                </c:pt>
                <c:pt idx="14202">
                  <c:v>9.6670000000000005E-8</c:v>
                </c:pt>
                <c:pt idx="14203">
                  <c:v>9.6682500000000006E-8</c:v>
                </c:pt>
                <c:pt idx="14204">
                  <c:v>9.6695000000000007E-8</c:v>
                </c:pt>
                <c:pt idx="14205">
                  <c:v>9.6707499999999994E-8</c:v>
                </c:pt>
                <c:pt idx="14206">
                  <c:v>9.6719999999999995E-8</c:v>
                </c:pt>
                <c:pt idx="14207">
                  <c:v>9.6732499999999996E-8</c:v>
                </c:pt>
                <c:pt idx="14208">
                  <c:v>9.6744999999999997E-8</c:v>
                </c:pt>
                <c:pt idx="14209">
                  <c:v>9.6757499999999998E-8</c:v>
                </c:pt>
                <c:pt idx="14210">
                  <c:v>9.6769999999999999E-8</c:v>
                </c:pt>
                <c:pt idx="14211">
                  <c:v>9.67825E-8</c:v>
                </c:pt>
                <c:pt idx="14212">
                  <c:v>9.6795000000000001E-8</c:v>
                </c:pt>
                <c:pt idx="14213">
                  <c:v>9.6807500000000002E-8</c:v>
                </c:pt>
                <c:pt idx="14214">
                  <c:v>9.6820000000000003E-8</c:v>
                </c:pt>
                <c:pt idx="14215">
                  <c:v>9.6832500000000004E-8</c:v>
                </c:pt>
                <c:pt idx="14216">
                  <c:v>9.6845000000000005E-8</c:v>
                </c:pt>
                <c:pt idx="14217">
                  <c:v>9.6857500000000006E-8</c:v>
                </c:pt>
                <c:pt idx="14218">
                  <c:v>9.6870000000000006E-8</c:v>
                </c:pt>
                <c:pt idx="14219">
                  <c:v>9.6882499999999994E-8</c:v>
                </c:pt>
                <c:pt idx="14220">
                  <c:v>9.6894999999999995E-8</c:v>
                </c:pt>
                <c:pt idx="14221">
                  <c:v>9.6907499999999996E-8</c:v>
                </c:pt>
                <c:pt idx="14222">
                  <c:v>9.6919999999999997E-8</c:v>
                </c:pt>
                <c:pt idx="14223">
                  <c:v>9.6932499999999998E-8</c:v>
                </c:pt>
                <c:pt idx="14224">
                  <c:v>9.6944999999999999E-8</c:v>
                </c:pt>
                <c:pt idx="14225">
                  <c:v>9.69575E-8</c:v>
                </c:pt>
                <c:pt idx="14226">
                  <c:v>9.6970000000000001E-8</c:v>
                </c:pt>
                <c:pt idx="14227">
                  <c:v>9.6982500000000002E-8</c:v>
                </c:pt>
                <c:pt idx="14228">
                  <c:v>9.6995000000000003E-8</c:v>
                </c:pt>
                <c:pt idx="14229">
                  <c:v>9.7007500000000004E-8</c:v>
                </c:pt>
                <c:pt idx="14230">
                  <c:v>9.7020000000000005E-8</c:v>
                </c:pt>
                <c:pt idx="14231">
                  <c:v>9.7032500000000005E-8</c:v>
                </c:pt>
                <c:pt idx="14232">
                  <c:v>9.7045000000000006E-8</c:v>
                </c:pt>
                <c:pt idx="14233">
                  <c:v>9.7057499999999994E-8</c:v>
                </c:pt>
                <c:pt idx="14234">
                  <c:v>9.7069999999999995E-8</c:v>
                </c:pt>
                <c:pt idx="14235">
                  <c:v>9.7082499999999996E-8</c:v>
                </c:pt>
                <c:pt idx="14236">
                  <c:v>9.7094999999999997E-8</c:v>
                </c:pt>
                <c:pt idx="14237">
                  <c:v>9.7107499999999998E-8</c:v>
                </c:pt>
                <c:pt idx="14238">
                  <c:v>9.7119999999999999E-8</c:v>
                </c:pt>
                <c:pt idx="14239">
                  <c:v>9.71325E-8</c:v>
                </c:pt>
                <c:pt idx="14240">
                  <c:v>9.7145000000000001E-8</c:v>
                </c:pt>
                <c:pt idx="14241">
                  <c:v>9.7157500000000002E-8</c:v>
                </c:pt>
                <c:pt idx="14242">
                  <c:v>9.7170000000000003E-8</c:v>
                </c:pt>
                <c:pt idx="14243">
                  <c:v>9.7182500000000003E-8</c:v>
                </c:pt>
                <c:pt idx="14244">
                  <c:v>9.7195000000000004E-8</c:v>
                </c:pt>
                <c:pt idx="14245">
                  <c:v>9.7207500000000005E-8</c:v>
                </c:pt>
                <c:pt idx="14246">
                  <c:v>9.7220000000000006E-8</c:v>
                </c:pt>
                <c:pt idx="14247">
                  <c:v>9.7232499999999994E-8</c:v>
                </c:pt>
                <c:pt idx="14248">
                  <c:v>9.7244999999999995E-8</c:v>
                </c:pt>
                <c:pt idx="14249">
                  <c:v>9.7257499999999996E-8</c:v>
                </c:pt>
                <c:pt idx="14250">
                  <c:v>9.7269999999999997E-8</c:v>
                </c:pt>
                <c:pt idx="14251">
                  <c:v>9.7282499999999998E-8</c:v>
                </c:pt>
                <c:pt idx="14252">
                  <c:v>9.7294999999999999E-8</c:v>
                </c:pt>
                <c:pt idx="14253">
                  <c:v>9.73075E-8</c:v>
                </c:pt>
                <c:pt idx="14254">
                  <c:v>9.7320000000000001E-8</c:v>
                </c:pt>
                <c:pt idx="14255">
                  <c:v>9.7332500000000002E-8</c:v>
                </c:pt>
                <c:pt idx="14256">
                  <c:v>9.7345000000000002E-8</c:v>
                </c:pt>
                <c:pt idx="14257">
                  <c:v>9.7357500000000003E-8</c:v>
                </c:pt>
                <c:pt idx="14258">
                  <c:v>9.7370000000000004E-8</c:v>
                </c:pt>
                <c:pt idx="14259">
                  <c:v>9.7382500000000005E-8</c:v>
                </c:pt>
                <c:pt idx="14260">
                  <c:v>9.7395000000000006E-8</c:v>
                </c:pt>
                <c:pt idx="14261">
                  <c:v>9.7407499999999994E-8</c:v>
                </c:pt>
                <c:pt idx="14262">
                  <c:v>9.7419999999999995E-8</c:v>
                </c:pt>
                <c:pt idx="14263">
                  <c:v>9.7432499999999996E-8</c:v>
                </c:pt>
                <c:pt idx="14264">
                  <c:v>9.7444999999999997E-8</c:v>
                </c:pt>
                <c:pt idx="14265">
                  <c:v>9.7457499999999998E-8</c:v>
                </c:pt>
                <c:pt idx="14266">
                  <c:v>9.7469999999999999E-8</c:v>
                </c:pt>
                <c:pt idx="14267">
                  <c:v>9.74825E-8</c:v>
                </c:pt>
                <c:pt idx="14268">
                  <c:v>9.7495000000000001E-8</c:v>
                </c:pt>
                <c:pt idx="14269">
                  <c:v>9.7507500000000001E-8</c:v>
                </c:pt>
                <c:pt idx="14270">
                  <c:v>9.7520000000000002E-8</c:v>
                </c:pt>
                <c:pt idx="14271">
                  <c:v>9.7532500000000003E-8</c:v>
                </c:pt>
                <c:pt idx="14272">
                  <c:v>9.7545000000000004E-8</c:v>
                </c:pt>
                <c:pt idx="14273">
                  <c:v>9.7557500000000005E-8</c:v>
                </c:pt>
                <c:pt idx="14274">
                  <c:v>9.7570000000000006E-8</c:v>
                </c:pt>
                <c:pt idx="14275">
                  <c:v>9.7582499999999994E-8</c:v>
                </c:pt>
                <c:pt idx="14276">
                  <c:v>9.7594999999999995E-8</c:v>
                </c:pt>
                <c:pt idx="14277">
                  <c:v>9.7607499999999996E-8</c:v>
                </c:pt>
                <c:pt idx="14278">
                  <c:v>9.7619999999999997E-8</c:v>
                </c:pt>
                <c:pt idx="14279">
                  <c:v>9.7632499999999998E-8</c:v>
                </c:pt>
                <c:pt idx="14280">
                  <c:v>9.7644999999999999E-8</c:v>
                </c:pt>
                <c:pt idx="14281">
                  <c:v>9.7657499999999999E-8</c:v>
                </c:pt>
                <c:pt idx="14282">
                  <c:v>9.767E-8</c:v>
                </c:pt>
                <c:pt idx="14283">
                  <c:v>9.7682500000000001E-8</c:v>
                </c:pt>
                <c:pt idx="14284">
                  <c:v>9.7695000000000002E-8</c:v>
                </c:pt>
                <c:pt idx="14285">
                  <c:v>9.7707500000000003E-8</c:v>
                </c:pt>
                <c:pt idx="14286">
                  <c:v>9.7720000000000004E-8</c:v>
                </c:pt>
                <c:pt idx="14287">
                  <c:v>9.7732500000000005E-8</c:v>
                </c:pt>
                <c:pt idx="14288">
                  <c:v>9.7745000000000006E-8</c:v>
                </c:pt>
                <c:pt idx="14289">
                  <c:v>9.7757499999999994E-8</c:v>
                </c:pt>
                <c:pt idx="14290">
                  <c:v>9.7769999999999995E-8</c:v>
                </c:pt>
                <c:pt idx="14291">
                  <c:v>9.7782499999999996E-8</c:v>
                </c:pt>
                <c:pt idx="14292">
                  <c:v>9.7794999999999997E-8</c:v>
                </c:pt>
                <c:pt idx="14293">
                  <c:v>9.7807499999999998E-8</c:v>
                </c:pt>
                <c:pt idx="14294">
                  <c:v>9.7819999999999998E-8</c:v>
                </c:pt>
                <c:pt idx="14295">
                  <c:v>9.7832499999999999E-8</c:v>
                </c:pt>
                <c:pt idx="14296">
                  <c:v>9.7845E-8</c:v>
                </c:pt>
                <c:pt idx="14297">
                  <c:v>9.7857500000000001E-8</c:v>
                </c:pt>
                <c:pt idx="14298">
                  <c:v>9.7870000000000002E-8</c:v>
                </c:pt>
                <c:pt idx="14299">
                  <c:v>9.7882500000000003E-8</c:v>
                </c:pt>
                <c:pt idx="14300">
                  <c:v>9.7895000000000004E-8</c:v>
                </c:pt>
                <c:pt idx="14301">
                  <c:v>9.7907500000000005E-8</c:v>
                </c:pt>
                <c:pt idx="14302">
                  <c:v>9.7920000000000006E-8</c:v>
                </c:pt>
                <c:pt idx="14303">
                  <c:v>9.7932499999999994E-8</c:v>
                </c:pt>
                <c:pt idx="14304">
                  <c:v>9.7944999999999995E-8</c:v>
                </c:pt>
                <c:pt idx="14305">
                  <c:v>9.7957499999999996E-8</c:v>
                </c:pt>
                <c:pt idx="14306">
                  <c:v>9.7969999999999996E-8</c:v>
                </c:pt>
                <c:pt idx="14307">
                  <c:v>9.7982499999999997E-8</c:v>
                </c:pt>
                <c:pt idx="14308">
                  <c:v>9.7994999999999998E-8</c:v>
                </c:pt>
                <c:pt idx="14309">
                  <c:v>9.8007499999999999E-8</c:v>
                </c:pt>
                <c:pt idx="14310">
                  <c:v>9.802E-8</c:v>
                </c:pt>
                <c:pt idx="14311">
                  <c:v>9.8032500000000001E-8</c:v>
                </c:pt>
                <c:pt idx="14312">
                  <c:v>9.8045000000000002E-8</c:v>
                </c:pt>
                <c:pt idx="14313">
                  <c:v>9.8057500000000003E-8</c:v>
                </c:pt>
                <c:pt idx="14314">
                  <c:v>9.8070000000000004E-8</c:v>
                </c:pt>
                <c:pt idx="14315">
                  <c:v>9.8082500000000005E-8</c:v>
                </c:pt>
                <c:pt idx="14316">
                  <c:v>9.8095000000000006E-8</c:v>
                </c:pt>
                <c:pt idx="14317">
                  <c:v>9.8107499999999994E-8</c:v>
                </c:pt>
                <c:pt idx="14318">
                  <c:v>9.8119999999999995E-8</c:v>
                </c:pt>
                <c:pt idx="14319">
                  <c:v>9.8132499999999995E-8</c:v>
                </c:pt>
                <c:pt idx="14320">
                  <c:v>9.8144999999999996E-8</c:v>
                </c:pt>
                <c:pt idx="14321">
                  <c:v>9.8157499999999997E-8</c:v>
                </c:pt>
                <c:pt idx="14322">
                  <c:v>9.8169999999999998E-8</c:v>
                </c:pt>
                <c:pt idx="14323">
                  <c:v>9.8182499999999999E-8</c:v>
                </c:pt>
                <c:pt idx="14324">
                  <c:v>9.8195E-8</c:v>
                </c:pt>
                <c:pt idx="14325">
                  <c:v>9.8207500000000001E-8</c:v>
                </c:pt>
                <c:pt idx="14326">
                  <c:v>9.8220000000000002E-8</c:v>
                </c:pt>
                <c:pt idx="14327">
                  <c:v>9.8232500000000003E-8</c:v>
                </c:pt>
                <c:pt idx="14328">
                  <c:v>9.8245000000000004E-8</c:v>
                </c:pt>
                <c:pt idx="14329">
                  <c:v>9.8257500000000005E-8</c:v>
                </c:pt>
                <c:pt idx="14330">
                  <c:v>9.8270000000000006E-8</c:v>
                </c:pt>
                <c:pt idx="14331">
                  <c:v>9.8282499999999993E-8</c:v>
                </c:pt>
                <c:pt idx="14332">
                  <c:v>9.8294999999999994E-8</c:v>
                </c:pt>
                <c:pt idx="14333">
                  <c:v>9.8307499999999995E-8</c:v>
                </c:pt>
                <c:pt idx="14334">
                  <c:v>9.8319999999999996E-8</c:v>
                </c:pt>
                <c:pt idx="14335">
                  <c:v>9.8332499999999997E-8</c:v>
                </c:pt>
                <c:pt idx="14336">
                  <c:v>9.8344999999999998E-8</c:v>
                </c:pt>
                <c:pt idx="14337">
                  <c:v>9.8357499999999999E-8</c:v>
                </c:pt>
                <c:pt idx="14338">
                  <c:v>9.837E-8</c:v>
                </c:pt>
                <c:pt idx="14339">
                  <c:v>9.8382500000000001E-8</c:v>
                </c:pt>
                <c:pt idx="14340">
                  <c:v>9.8395000000000002E-8</c:v>
                </c:pt>
                <c:pt idx="14341">
                  <c:v>9.8407500000000003E-8</c:v>
                </c:pt>
                <c:pt idx="14342">
                  <c:v>9.8420000000000004E-8</c:v>
                </c:pt>
                <c:pt idx="14343">
                  <c:v>9.8432500000000005E-8</c:v>
                </c:pt>
                <c:pt idx="14344">
                  <c:v>9.8445000000000006E-8</c:v>
                </c:pt>
                <c:pt idx="14345">
                  <c:v>9.8457499999999993E-8</c:v>
                </c:pt>
                <c:pt idx="14346">
                  <c:v>9.8469999999999994E-8</c:v>
                </c:pt>
                <c:pt idx="14347">
                  <c:v>9.8482499999999995E-8</c:v>
                </c:pt>
                <c:pt idx="14348">
                  <c:v>9.8494999999999996E-8</c:v>
                </c:pt>
                <c:pt idx="14349">
                  <c:v>9.8507499999999997E-8</c:v>
                </c:pt>
                <c:pt idx="14350">
                  <c:v>9.8519999999999998E-8</c:v>
                </c:pt>
                <c:pt idx="14351">
                  <c:v>9.8532499999999999E-8</c:v>
                </c:pt>
                <c:pt idx="14352">
                  <c:v>9.8545E-8</c:v>
                </c:pt>
                <c:pt idx="14353">
                  <c:v>9.8557500000000001E-8</c:v>
                </c:pt>
                <c:pt idx="14354">
                  <c:v>9.8570000000000002E-8</c:v>
                </c:pt>
                <c:pt idx="14355">
                  <c:v>9.8582500000000003E-8</c:v>
                </c:pt>
                <c:pt idx="14356">
                  <c:v>9.8595000000000004E-8</c:v>
                </c:pt>
                <c:pt idx="14357">
                  <c:v>9.8607500000000005E-8</c:v>
                </c:pt>
                <c:pt idx="14358">
                  <c:v>9.8620000000000006E-8</c:v>
                </c:pt>
                <c:pt idx="14359">
                  <c:v>9.8632500000000007E-8</c:v>
                </c:pt>
                <c:pt idx="14360">
                  <c:v>9.8644999999999994E-8</c:v>
                </c:pt>
                <c:pt idx="14361">
                  <c:v>9.8657499999999995E-8</c:v>
                </c:pt>
                <c:pt idx="14362">
                  <c:v>9.8669999999999996E-8</c:v>
                </c:pt>
                <c:pt idx="14363">
                  <c:v>9.8682499999999997E-8</c:v>
                </c:pt>
                <c:pt idx="14364">
                  <c:v>9.8694999999999998E-8</c:v>
                </c:pt>
                <c:pt idx="14365">
                  <c:v>9.8707499999999999E-8</c:v>
                </c:pt>
                <c:pt idx="14366">
                  <c:v>9.872E-8</c:v>
                </c:pt>
                <c:pt idx="14367">
                  <c:v>9.8732500000000001E-8</c:v>
                </c:pt>
                <c:pt idx="14368">
                  <c:v>9.8745000000000002E-8</c:v>
                </c:pt>
                <c:pt idx="14369">
                  <c:v>9.8757500000000003E-8</c:v>
                </c:pt>
                <c:pt idx="14370">
                  <c:v>9.8770000000000004E-8</c:v>
                </c:pt>
                <c:pt idx="14371">
                  <c:v>9.8782500000000005E-8</c:v>
                </c:pt>
                <c:pt idx="14372">
                  <c:v>9.8795000000000006E-8</c:v>
                </c:pt>
                <c:pt idx="14373">
                  <c:v>9.8807500000000006E-8</c:v>
                </c:pt>
                <c:pt idx="14374">
                  <c:v>9.8819999999999994E-8</c:v>
                </c:pt>
                <c:pt idx="14375">
                  <c:v>9.8832499999999995E-8</c:v>
                </c:pt>
                <c:pt idx="14376">
                  <c:v>9.8844999999999996E-8</c:v>
                </c:pt>
                <c:pt idx="14377">
                  <c:v>9.8857499999999997E-8</c:v>
                </c:pt>
                <c:pt idx="14378">
                  <c:v>9.8869999999999998E-8</c:v>
                </c:pt>
                <c:pt idx="14379">
                  <c:v>9.8882499999999999E-8</c:v>
                </c:pt>
                <c:pt idx="14380">
                  <c:v>9.8895E-8</c:v>
                </c:pt>
                <c:pt idx="14381">
                  <c:v>9.8907500000000001E-8</c:v>
                </c:pt>
                <c:pt idx="14382">
                  <c:v>9.8920000000000002E-8</c:v>
                </c:pt>
                <c:pt idx="14383">
                  <c:v>9.8932500000000003E-8</c:v>
                </c:pt>
                <c:pt idx="14384">
                  <c:v>9.8945000000000004E-8</c:v>
                </c:pt>
                <c:pt idx="14385">
                  <c:v>9.8957500000000005E-8</c:v>
                </c:pt>
                <c:pt idx="14386">
                  <c:v>9.8970000000000005E-8</c:v>
                </c:pt>
                <c:pt idx="14387">
                  <c:v>9.8982500000000006E-8</c:v>
                </c:pt>
                <c:pt idx="14388">
                  <c:v>9.8994999999999994E-8</c:v>
                </c:pt>
                <c:pt idx="14389">
                  <c:v>9.9007499999999995E-8</c:v>
                </c:pt>
                <c:pt idx="14390">
                  <c:v>9.9019999999999996E-8</c:v>
                </c:pt>
                <c:pt idx="14391">
                  <c:v>9.9032499999999997E-8</c:v>
                </c:pt>
                <c:pt idx="14392">
                  <c:v>9.9044999999999998E-8</c:v>
                </c:pt>
                <c:pt idx="14393">
                  <c:v>9.9057499999999999E-8</c:v>
                </c:pt>
                <c:pt idx="14394">
                  <c:v>9.907E-8</c:v>
                </c:pt>
                <c:pt idx="14395">
                  <c:v>9.9082500000000001E-8</c:v>
                </c:pt>
                <c:pt idx="14396">
                  <c:v>9.9095000000000002E-8</c:v>
                </c:pt>
                <c:pt idx="14397">
                  <c:v>9.9107500000000003E-8</c:v>
                </c:pt>
                <c:pt idx="14398">
                  <c:v>9.9120000000000003E-8</c:v>
                </c:pt>
                <c:pt idx="14399">
                  <c:v>9.9132500000000004E-8</c:v>
                </c:pt>
                <c:pt idx="14400">
                  <c:v>9.9145000000000005E-8</c:v>
                </c:pt>
                <c:pt idx="14401">
                  <c:v>9.9157500000000006E-8</c:v>
                </c:pt>
                <c:pt idx="14402">
                  <c:v>9.9169999999999994E-8</c:v>
                </c:pt>
                <c:pt idx="14403">
                  <c:v>9.9182499999999995E-8</c:v>
                </c:pt>
                <c:pt idx="14404">
                  <c:v>9.9194999999999996E-8</c:v>
                </c:pt>
                <c:pt idx="14405">
                  <c:v>9.9207499999999997E-8</c:v>
                </c:pt>
                <c:pt idx="14406">
                  <c:v>9.9219999999999998E-8</c:v>
                </c:pt>
                <c:pt idx="14407">
                  <c:v>9.9232499999999999E-8</c:v>
                </c:pt>
                <c:pt idx="14408">
                  <c:v>9.9245E-8</c:v>
                </c:pt>
                <c:pt idx="14409">
                  <c:v>9.9257500000000001E-8</c:v>
                </c:pt>
                <c:pt idx="14410">
                  <c:v>9.9270000000000002E-8</c:v>
                </c:pt>
                <c:pt idx="14411">
                  <c:v>9.9282500000000002E-8</c:v>
                </c:pt>
                <c:pt idx="14412">
                  <c:v>9.9295000000000003E-8</c:v>
                </c:pt>
                <c:pt idx="14413">
                  <c:v>9.9307500000000004E-8</c:v>
                </c:pt>
                <c:pt idx="14414">
                  <c:v>9.9320000000000005E-8</c:v>
                </c:pt>
                <c:pt idx="14415">
                  <c:v>9.9332500000000006E-8</c:v>
                </c:pt>
                <c:pt idx="14416">
                  <c:v>9.9344999999999994E-8</c:v>
                </c:pt>
                <c:pt idx="14417">
                  <c:v>9.9357499999999995E-8</c:v>
                </c:pt>
                <c:pt idx="14418">
                  <c:v>9.9369999999999996E-8</c:v>
                </c:pt>
                <c:pt idx="14419">
                  <c:v>9.9382499999999997E-8</c:v>
                </c:pt>
                <c:pt idx="14420">
                  <c:v>9.9394999999999998E-8</c:v>
                </c:pt>
                <c:pt idx="14421">
                  <c:v>9.9407499999999999E-8</c:v>
                </c:pt>
                <c:pt idx="14422">
                  <c:v>9.942E-8</c:v>
                </c:pt>
                <c:pt idx="14423">
                  <c:v>9.94325E-8</c:v>
                </c:pt>
                <c:pt idx="14424">
                  <c:v>9.9445000000000001E-8</c:v>
                </c:pt>
                <c:pt idx="14425">
                  <c:v>9.9457500000000002E-8</c:v>
                </c:pt>
                <c:pt idx="14426">
                  <c:v>9.9470000000000003E-8</c:v>
                </c:pt>
                <c:pt idx="14427">
                  <c:v>9.9482500000000004E-8</c:v>
                </c:pt>
                <c:pt idx="14428">
                  <c:v>9.9495000000000005E-8</c:v>
                </c:pt>
                <c:pt idx="14429">
                  <c:v>9.9507500000000006E-8</c:v>
                </c:pt>
                <c:pt idx="14430">
                  <c:v>9.9519999999999994E-8</c:v>
                </c:pt>
                <c:pt idx="14431">
                  <c:v>9.9532499999999995E-8</c:v>
                </c:pt>
                <c:pt idx="14432">
                  <c:v>9.9544999999999996E-8</c:v>
                </c:pt>
                <c:pt idx="14433">
                  <c:v>9.9557499999999997E-8</c:v>
                </c:pt>
                <c:pt idx="14434">
                  <c:v>9.9569999999999998E-8</c:v>
                </c:pt>
                <c:pt idx="14435">
                  <c:v>9.9582499999999999E-8</c:v>
                </c:pt>
                <c:pt idx="14436">
                  <c:v>9.9594999999999999E-8</c:v>
                </c:pt>
                <c:pt idx="14437">
                  <c:v>9.96075E-8</c:v>
                </c:pt>
                <c:pt idx="14438">
                  <c:v>9.9620000000000001E-8</c:v>
                </c:pt>
                <c:pt idx="14439">
                  <c:v>9.9632500000000002E-8</c:v>
                </c:pt>
                <c:pt idx="14440">
                  <c:v>9.9645000000000003E-8</c:v>
                </c:pt>
                <c:pt idx="14441">
                  <c:v>9.9657500000000004E-8</c:v>
                </c:pt>
                <c:pt idx="14442">
                  <c:v>9.9670000000000005E-8</c:v>
                </c:pt>
                <c:pt idx="14443">
                  <c:v>9.9682500000000006E-8</c:v>
                </c:pt>
                <c:pt idx="14444">
                  <c:v>9.9694999999999994E-8</c:v>
                </c:pt>
                <c:pt idx="14445">
                  <c:v>9.9707499999999995E-8</c:v>
                </c:pt>
                <c:pt idx="14446">
                  <c:v>9.9719999999999996E-8</c:v>
                </c:pt>
                <c:pt idx="14447">
                  <c:v>9.9732499999999997E-8</c:v>
                </c:pt>
                <c:pt idx="14448">
                  <c:v>9.9744999999999997E-8</c:v>
                </c:pt>
                <c:pt idx="14449">
                  <c:v>9.9757499999999998E-8</c:v>
                </c:pt>
                <c:pt idx="14450">
                  <c:v>9.9769999999999999E-8</c:v>
                </c:pt>
                <c:pt idx="14451">
                  <c:v>9.97825E-8</c:v>
                </c:pt>
                <c:pt idx="14452">
                  <c:v>9.9795000000000001E-8</c:v>
                </c:pt>
                <c:pt idx="14453">
                  <c:v>9.9807500000000002E-8</c:v>
                </c:pt>
                <c:pt idx="14454">
                  <c:v>9.9820000000000003E-8</c:v>
                </c:pt>
                <c:pt idx="14455">
                  <c:v>9.9832500000000004E-8</c:v>
                </c:pt>
                <c:pt idx="14456">
                  <c:v>9.9845000000000005E-8</c:v>
                </c:pt>
                <c:pt idx="14457">
                  <c:v>9.9857500000000006E-8</c:v>
                </c:pt>
                <c:pt idx="14458">
                  <c:v>9.9869999999999994E-8</c:v>
                </c:pt>
                <c:pt idx="14459">
                  <c:v>9.9882499999999995E-8</c:v>
                </c:pt>
                <c:pt idx="14460">
                  <c:v>9.9894999999999996E-8</c:v>
                </c:pt>
                <c:pt idx="14461">
                  <c:v>9.9907499999999996E-8</c:v>
                </c:pt>
                <c:pt idx="14462">
                  <c:v>9.9919999999999997E-8</c:v>
                </c:pt>
                <c:pt idx="14463">
                  <c:v>9.9932499999999998E-8</c:v>
                </c:pt>
                <c:pt idx="14464">
                  <c:v>9.9944999999999999E-8</c:v>
                </c:pt>
                <c:pt idx="14465">
                  <c:v>9.99575E-8</c:v>
                </c:pt>
                <c:pt idx="14466">
                  <c:v>9.9970000000000001E-8</c:v>
                </c:pt>
                <c:pt idx="14467">
                  <c:v>9.9982500000000002E-8</c:v>
                </c:pt>
                <c:pt idx="14468">
                  <c:v>9.9995000000000003E-8</c:v>
                </c:pt>
                <c:pt idx="14469">
                  <c:v>1.000075E-7</c:v>
                </c:pt>
                <c:pt idx="14470">
                  <c:v>1.0002E-7</c:v>
                </c:pt>
                <c:pt idx="14471">
                  <c:v>1.0003250000000001E-7</c:v>
                </c:pt>
                <c:pt idx="14472">
                  <c:v>1.0004499999999999E-7</c:v>
                </c:pt>
                <c:pt idx="14473">
                  <c:v>1.0005749999999999E-7</c:v>
                </c:pt>
                <c:pt idx="14474">
                  <c:v>1.0007E-7</c:v>
                </c:pt>
                <c:pt idx="14475">
                  <c:v>1.000825E-7</c:v>
                </c:pt>
                <c:pt idx="14476">
                  <c:v>1.00095E-7</c:v>
                </c:pt>
                <c:pt idx="14477">
                  <c:v>1.001075E-7</c:v>
                </c:pt>
                <c:pt idx="14478">
                  <c:v>1.0012E-7</c:v>
                </c:pt>
                <c:pt idx="14479">
                  <c:v>1.001325E-7</c:v>
                </c:pt>
                <c:pt idx="14480">
                  <c:v>1.00145E-7</c:v>
                </c:pt>
                <c:pt idx="14481">
                  <c:v>1.001575E-7</c:v>
                </c:pt>
                <c:pt idx="14482">
                  <c:v>1.0017E-7</c:v>
                </c:pt>
                <c:pt idx="14483">
                  <c:v>1.001825E-7</c:v>
                </c:pt>
                <c:pt idx="14484">
                  <c:v>1.00195E-7</c:v>
                </c:pt>
                <c:pt idx="14485">
                  <c:v>1.0020750000000001E-7</c:v>
                </c:pt>
                <c:pt idx="14486">
                  <c:v>1.0021999999999999E-7</c:v>
                </c:pt>
                <c:pt idx="14487">
                  <c:v>1.0023249999999999E-7</c:v>
                </c:pt>
                <c:pt idx="14488">
                  <c:v>1.00245E-7</c:v>
                </c:pt>
                <c:pt idx="14489">
                  <c:v>1.002575E-7</c:v>
                </c:pt>
                <c:pt idx="14490">
                  <c:v>1.0027E-7</c:v>
                </c:pt>
                <c:pt idx="14491">
                  <c:v>1.002825E-7</c:v>
                </c:pt>
                <c:pt idx="14492">
                  <c:v>1.00295E-7</c:v>
                </c:pt>
                <c:pt idx="14493">
                  <c:v>1.003075E-7</c:v>
                </c:pt>
                <c:pt idx="14494">
                  <c:v>1.0032E-7</c:v>
                </c:pt>
                <c:pt idx="14495">
                  <c:v>1.003325E-7</c:v>
                </c:pt>
                <c:pt idx="14496">
                  <c:v>1.00345E-7</c:v>
                </c:pt>
                <c:pt idx="14497">
                  <c:v>1.003575E-7</c:v>
                </c:pt>
                <c:pt idx="14498">
                  <c:v>1.0037E-7</c:v>
                </c:pt>
                <c:pt idx="14499">
                  <c:v>1.0038250000000001E-7</c:v>
                </c:pt>
                <c:pt idx="14500">
                  <c:v>1.0039499999999999E-7</c:v>
                </c:pt>
                <c:pt idx="14501">
                  <c:v>1.0040749999999999E-7</c:v>
                </c:pt>
                <c:pt idx="14502">
                  <c:v>1.0042E-7</c:v>
                </c:pt>
                <c:pt idx="14503">
                  <c:v>1.004325E-7</c:v>
                </c:pt>
                <c:pt idx="14504">
                  <c:v>1.00445E-7</c:v>
                </c:pt>
                <c:pt idx="14505">
                  <c:v>1.004575E-7</c:v>
                </c:pt>
                <c:pt idx="14506">
                  <c:v>1.0047E-7</c:v>
                </c:pt>
                <c:pt idx="14507">
                  <c:v>1.004825E-7</c:v>
                </c:pt>
                <c:pt idx="14508">
                  <c:v>1.00495E-7</c:v>
                </c:pt>
                <c:pt idx="14509">
                  <c:v>1.005075E-7</c:v>
                </c:pt>
                <c:pt idx="14510">
                  <c:v>1.0052E-7</c:v>
                </c:pt>
                <c:pt idx="14511">
                  <c:v>1.005325E-7</c:v>
                </c:pt>
                <c:pt idx="14512">
                  <c:v>1.00545E-7</c:v>
                </c:pt>
                <c:pt idx="14513">
                  <c:v>1.0055750000000001E-7</c:v>
                </c:pt>
                <c:pt idx="14514">
                  <c:v>1.0057000000000001E-7</c:v>
                </c:pt>
                <c:pt idx="14515">
                  <c:v>1.0058249999999999E-7</c:v>
                </c:pt>
                <c:pt idx="14516">
                  <c:v>1.00595E-7</c:v>
                </c:pt>
                <c:pt idx="14517">
                  <c:v>1.006075E-7</c:v>
                </c:pt>
                <c:pt idx="14518">
                  <c:v>1.0062E-7</c:v>
                </c:pt>
                <c:pt idx="14519">
                  <c:v>1.006325E-7</c:v>
                </c:pt>
                <c:pt idx="14520">
                  <c:v>1.00645E-7</c:v>
                </c:pt>
                <c:pt idx="14521">
                  <c:v>1.006575E-7</c:v>
                </c:pt>
                <c:pt idx="14522">
                  <c:v>1.0067E-7</c:v>
                </c:pt>
                <c:pt idx="14523">
                  <c:v>1.006825E-7</c:v>
                </c:pt>
                <c:pt idx="14524">
                  <c:v>1.00695E-7</c:v>
                </c:pt>
                <c:pt idx="14525">
                  <c:v>1.007075E-7</c:v>
                </c:pt>
                <c:pt idx="14526">
                  <c:v>1.0072E-7</c:v>
                </c:pt>
                <c:pt idx="14527">
                  <c:v>1.0073250000000001E-7</c:v>
                </c:pt>
                <c:pt idx="14528">
                  <c:v>1.0074500000000001E-7</c:v>
                </c:pt>
                <c:pt idx="14529">
                  <c:v>1.0075749999999999E-7</c:v>
                </c:pt>
                <c:pt idx="14530">
                  <c:v>1.0077E-7</c:v>
                </c:pt>
                <c:pt idx="14531">
                  <c:v>1.007825E-7</c:v>
                </c:pt>
                <c:pt idx="14532">
                  <c:v>1.00795E-7</c:v>
                </c:pt>
                <c:pt idx="14533">
                  <c:v>1.008075E-7</c:v>
                </c:pt>
                <c:pt idx="14534">
                  <c:v>1.0082E-7</c:v>
                </c:pt>
                <c:pt idx="14535">
                  <c:v>1.008325E-7</c:v>
                </c:pt>
                <c:pt idx="14536">
                  <c:v>1.00845E-7</c:v>
                </c:pt>
                <c:pt idx="14537">
                  <c:v>1.008575E-7</c:v>
                </c:pt>
                <c:pt idx="14538">
                  <c:v>1.0087E-7</c:v>
                </c:pt>
                <c:pt idx="14539">
                  <c:v>1.008825E-7</c:v>
                </c:pt>
                <c:pt idx="14540">
                  <c:v>1.00895E-7</c:v>
                </c:pt>
                <c:pt idx="14541">
                  <c:v>1.0090750000000001E-7</c:v>
                </c:pt>
                <c:pt idx="14542">
                  <c:v>1.0092000000000001E-7</c:v>
                </c:pt>
                <c:pt idx="14543">
                  <c:v>1.0093249999999999E-7</c:v>
                </c:pt>
                <c:pt idx="14544">
                  <c:v>1.00945E-7</c:v>
                </c:pt>
                <c:pt idx="14545">
                  <c:v>1.009575E-7</c:v>
                </c:pt>
                <c:pt idx="14546">
                  <c:v>1.0097E-7</c:v>
                </c:pt>
                <c:pt idx="14547">
                  <c:v>1.009825E-7</c:v>
                </c:pt>
                <c:pt idx="14548">
                  <c:v>1.00995E-7</c:v>
                </c:pt>
                <c:pt idx="14549">
                  <c:v>1.010075E-7</c:v>
                </c:pt>
                <c:pt idx="14550">
                  <c:v>1.0102E-7</c:v>
                </c:pt>
                <c:pt idx="14551">
                  <c:v>1.010325E-7</c:v>
                </c:pt>
                <c:pt idx="14552">
                  <c:v>1.01045E-7</c:v>
                </c:pt>
                <c:pt idx="14553">
                  <c:v>1.010575E-7</c:v>
                </c:pt>
                <c:pt idx="14554">
                  <c:v>1.0107E-7</c:v>
                </c:pt>
                <c:pt idx="14555">
                  <c:v>1.0108250000000001E-7</c:v>
                </c:pt>
                <c:pt idx="14556">
                  <c:v>1.0109500000000001E-7</c:v>
                </c:pt>
                <c:pt idx="14557">
                  <c:v>1.0110749999999999E-7</c:v>
                </c:pt>
                <c:pt idx="14558">
                  <c:v>1.0111999999999999E-7</c:v>
                </c:pt>
                <c:pt idx="14559">
                  <c:v>1.011325E-7</c:v>
                </c:pt>
                <c:pt idx="14560">
                  <c:v>1.01145E-7</c:v>
                </c:pt>
                <c:pt idx="14561">
                  <c:v>1.011575E-7</c:v>
                </c:pt>
                <c:pt idx="14562">
                  <c:v>1.0117E-7</c:v>
                </c:pt>
                <c:pt idx="14563">
                  <c:v>1.011825E-7</c:v>
                </c:pt>
                <c:pt idx="14564">
                  <c:v>1.01195E-7</c:v>
                </c:pt>
                <c:pt idx="14565">
                  <c:v>1.012075E-7</c:v>
                </c:pt>
                <c:pt idx="14566">
                  <c:v>1.0122E-7</c:v>
                </c:pt>
                <c:pt idx="14567">
                  <c:v>1.012325E-7</c:v>
                </c:pt>
                <c:pt idx="14568">
                  <c:v>1.01245E-7</c:v>
                </c:pt>
                <c:pt idx="14569">
                  <c:v>1.0125750000000001E-7</c:v>
                </c:pt>
                <c:pt idx="14570">
                  <c:v>1.0127000000000001E-7</c:v>
                </c:pt>
                <c:pt idx="14571">
                  <c:v>1.0128249999999999E-7</c:v>
                </c:pt>
                <c:pt idx="14572">
                  <c:v>1.0129499999999999E-7</c:v>
                </c:pt>
                <c:pt idx="14573">
                  <c:v>1.013075E-7</c:v>
                </c:pt>
                <c:pt idx="14574">
                  <c:v>1.0132E-7</c:v>
                </c:pt>
                <c:pt idx="14575">
                  <c:v>1.013325E-7</c:v>
                </c:pt>
                <c:pt idx="14576">
                  <c:v>1.01345E-7</c:v>
                </c:pt>
                <c:pt idx="14577">
                  <c:v>1.013575E-7</c:v>
                </c:pt>
                <c:pt idx="14578">
                  <c:v>1.0137E-7</c:v>
                </c:pt>
                <c:pt idx="14579">
                  <c:v>1.013825E-7</c:v>
                </c:pt>
                <c:pt idx="14580">
                  <c:v>1.01395E-7</c:v>
                </c:pt>
                <c:pt idx="14581">
                  <c:v>1.014075E-7</c:v>
                </c:pt>
                <c:pt idx="14582">
                  <c:v>1.0142E-7</c:v>
                </c:pt>
                <c:pt idx="14583">
                  <c:v>1.0143250000000001E-7</c:v>
                </c:pt>
                <c:pt idx="14584">
                  <c:v>1.0144500000000001E-7</c:v>
                </c:pt>
                <c:pt idx="14585">
                  <c:v>1.0145749999999999E-7</c:v>
                </c:pt>
                <c:pt idx="14586">
                  <c:v>1.0146999999999999E-7</c:v>
                </c:pt>
                <c:pt idx="14587">
                  <c:v>1.014825E-7</c:v>
                </c:pt>
                <c:pt idx="14588">
                  <c:v>1.01495E-7</c:v>
                </c:pt>
                <c:pt idx="14589">
                  <c:v>1.015075E-7</c:v>
                </c:pt>
                <c:pt idx="14590">
                  <c:v>1.0152E-7</c:v>
                </c:pt>
                <c:pt idx="14591">
                  <c:v>1.015325E-7</c:v>
                </c:pt>
                <c:pt idx="14592">
                  <c:v>1.01545E-7</c:v>
                </c:pt>
                <c:pt idx="14593">
                  <c:v>1.015575E-7</c:v>
                </c:pt>
                <c:pt idx="14594">
                  <c:v>1.0157E-7</c:v>
                </c:pt>
                <c:pt idx="14595">
                  <c:v>1.015825E-7</c:v>
                </c:pt>
                <c:pt idx="14596">
                  <c:v>1.01595E-7</c:v>
                </c:pt>
                <c:pt idx="14597">
                  <c:v>1.0160750000000001E-7</c:v>
                </c:pt>
                <c:pt idx="14598">
                  <c:v>1.0162000000000001E-7</c:v>
                </c:pt>
                <c:pt idx="14599">
                  <c:v>1.0163249999999999E-7</c:v>
                </c:pt>
                <c:pt idx="14600">
                  <c:v>1.0164499999999999E-7</c:v>
                </c:pt>
                <c:pt idx="14601">
                  <c:v>1.016575E-7</c:v>
                </c:pt>
                <c:pt idx="14602">
                  <c:v>1.0167E-7</c:v>
                </c:pt>
                <c:pt idx="14603">
                  <c:v>1.016825E-7</c:v>
                </c:pt>
                <c:pt idx="14604">
                  <c:v>1.01695E-7</c:v>
                </c:pt>
                <c:pt idx="14605">
                  <c:v>1.017075E-7</c:v>
                </c:pt>
                <c:pt idx="14606">
                  <c:v>1.0172E-7</c:v>
                </c:pt>
                <c:pt idx="14607">
                  <c:v>1.017325E-7</c:v>
                </c:pt>
                <c:pt idx="14608">
                  <c:v>1.01745E-7</c:v>
                </c:pt>
                <c:pt idx="14609">
                  <c:v>1.017575E-7</c:v>
                </c:pt>
                <c:pt idx="14610">
                  <c:v>1.0177E-7</c:v>
                </c:pt>
                <c:pt idx="14611">
                  <c:v>1.017825E-7</c:v>
                </c:pt>
                <c:pt idx="14612">
                  <c:v>1.0179500000000001E-7</c:v>
                </c:pt>
                <c:pt idx="14613">
                  <c:v>1.0180749999999999E-7</c:v>
                </c:pt>
                <c:pt idx="14614">
                  <c:v>1.0181999999999999E-7</c:v>
                </c:pt>
                <c:pt idx="14615">
                  <c:v>1.018325E-7</c:v>
                </c:pt>
                <c:pt idx="14616">
                  <c:v>1.01845E-7</c:v>
                </c:pt>
                <c:pt idx="14617">
                  <c:v>1.018575E-7</c:v>
                </c:pt>
                <c:pt idx="14618">
                  <c:v>1.0187E-7</c:v>
                </c:pt>
                <c:pt idx="14619">
                  <c:v>1.018825E-7</c:v>
                </c:pt>
                <c:pt idx="14620">
                  <c:v>1.01895E-7</c:v>
                </c:pt>
                <c:pt idx="14621">
                  <c:v>1.019075E-7</c:v>
                </c:pt>
                <c:pt idx="14622">
                  <c:v>1.0192E-7</c:v>
                </c:pt>
                <c:pt idx="14623">
                  <c:v>1.019325E-7</c:v>
                </c:pt>
                <c:pt idx="14624">
                  <c:v>1.01945E-7</c:v>
                </c:pt>
                <c:pt idx="14625">
                  <c:v>1.019575E-7</c:v>
                </c:pt>
                <c:pt idx="14626">
                  <c:v>1.0197000000000001E-7</c:v>
                </c:pt>
                <c:pt idx="14627">
                  <c:v>1.0198249999999999E-7</c:v>
                </c:pt>
                <c:pt idx="14628">
                  <c:v>1.0199499999999999E-7</c:v>
                </c:pt>
                <c:pt idx="14629">
                  <c:v>1.020075E-7</c:v>
                </c:pt>
                <c:pt idx="14630">
                  <c:v>1.0202E-7</c:v>
                </c:pt>
                <c:pt idx="14631">
                  <c:v>1.020325E-7</c:v>
                </c:pt>
                <c:pt idx="14632">
                  <c:v>1.02045E-7</c:v>
                </c:pt>
                <c:pt idx="14633">
                  <c:v>1.020575E-7</c:v>
                </c:pt>
                <c:pt idx="14634">
                  <c:v>1.0207E-7</c:v>
                </c:pt>
                <c:pt idx="14635">
                  <c:v>1.020825E-7</c:v>
                </c:pt>
                <c:pt idx="14636">
                  <c:v>1.02095E-7</c:v>
                </c:pt>
                <c:pt idx="14637">
                  <c:v>1.021075E-7</c:v>
                </c:pt>
                <c:pt idx="14638">
                  <c:v>1.0212E-7</c:v>
                </c:pt>
                <c:pt idx="14639">
                  <c:v>1.021325E-7</c:v>
                </c:pt>
                <c:pt idx="14640">
                  <c:v>1.0214500000000001E-7</c:v>
                </c:pt>
                <c:pt idx="14641">
                  <c:v>1.0215749999999999E-7</c:v>
                </c:pt>
                <c:pt idx="14642">
                  <c:v>1.0216999999999999E-7</c:v>
                </c:pt>
                <c:pt idx="14643">
                  <c:v>1.021825E-7</c:v>
                </c:pt>
                <c:pt idx="14644">
                  <c:v>1.02195E-7</c:v>
                </c:pt>
                <c:pt idx="14645">
                  <c:v>1.022075E-7</c:v>
                </c:pt>
                <c:pt idx="14646">
                  <c:v>1.0222E-7</c:v>
                </c:pt>
                <c:pt idx="14647">
                  <c:v>1.022325E-7</c:v>
                </c:pt>
                <c:pt idx="14648">
                  <c:v>1.02245E-7</c:v>
                </c:pt>
                <c:pt idx="14649">
                  <c:v>1.022575E-7</c:v>
                </c:pt>
                <c:pt idx="14650">
                  <c:v>1.0227E-7</c:v>
                </c:pt>
                <c:pt idx="14651">
                  <c:v>1.022825E-7</c:v>
                </c:pt>
                <c:pt idx="14652">
                  <c:v>1.02295E-7</c:v>
                </c:pt>
                <c:pt idx="14653">
                  <c:v>1.023075E-7</c:v>
                </c:pt>
                <c:pt idx="14654">
                  <c:v>1.0232000000000001E-7</c:v>
                </c:pt>
                <c:pt idx="14655">
                  <c:v>1.0233250000000001E-7</c:v>
                </c:pt>
                <c:pt idx="14656">
                  <c:v>1.0234499999999999E-7</c:v>
                </c:pt>
                <c:pt idx="14657">
                  <c:v>1.023575E-7</c:v>
                </c:pt>
                <c:pt idx="14658">
                  <c:v>1.0237E-7</c:v>
                </c:pt>
                <c:pt idx="14659">
                  <c:v>1.023825E-7</c:v>
                </c:pt>
                <c:pt idx="14660">
                  <c:v>1.02395E-7</c:v>
                </c:pt>
                <c:pt idx="14661">
                  <c:v>1.024075E-7</c:v>
                </c:pt>
                <c:pt idx="14662">
                  <c:v>1.0242E-7</c:v>
                </c:pt>
                <c:pt idx="14663">
                  <c:v>1.024325E-7</c:v>
                </c:pt>
                <c:pt idx="14664">
                  <c:v>1.02445E-7</c:v>
                </c:pt>
                <c:pt idx="14665">
                  <c:v>1.024575E-7</c:v>
                </c:pt>
                <c:pt idx="14666">
                  <c:v>1.0247E-7</c:v>
                </c:pt>
                <c:pt idx="14667">
                  <c:v>1.024825E-7</c:v>
                </c:pt>
                <c:pt idx="14668">
                  <c:v>1.0249500000000001E-7</c:v>
                </c:pt>
                <c:pt idx="14669">
                  <c:v>1.0250750000000001E-7</c:v>
                </c:pt>
                <c:pt idx="14670">
                  <c:v>1.0251999999999999E-7</c:v>
                </c:pt>
                <c:pt idx="14671">
                  <c:v>1.025325E-7</c:v>
                </c:pt>
                <c:pt idx="14672">
                  <c:v>1.02545E-7</c:v>
                </c:pt>
                <c:pt idx="14673">
                  <c:v>1.025575E-7</c:v>
                </c:pt>
                <c:pt idx="14674">
                  <c:v>1.0257E-7</c:v>
                </c:pt>
                <c:pt idx="14675">
                  <c:v>1.025825E-7</c:v>
                </c:pt>
                <c:pt idx="14676">
                  <c:v>1.02595E-7</c:v>
                </c:pt>
                <c:pt idx="14677">
                  <c:v>1.026075E-7</c:v>
                </c:pt>
                <c:pt idx="14678">
                  <c:v>1.0262E-7</c:v>
                </c:pt>
                <c:pt idx="14679">
                  <c:v>1.026325E-7</c:v>
                </c:pt>
                <c:pt idx="14680">
                  <c:v>1.02645E-7</c:v>
                </c:pt>
                <c:pt idx="14681">
                  <c:v>1.026575E-7</c:v>
                </c:pt>
                <c:pt idx="14682">
                  <c:v>1.0267000000000001E-7</c:v>
                </c:pt>
                <c:pt idx="14683">
                  <c:v>1.0268250000000001E-7</c:v>
                </c:pt>
                <c:pt idx="14684">
                  <c:v>1.0269499999999999E-7</c:v>
                </c:pt>
                <c:pt idx="14685">
                  <c:v>1.027075E-7</c:v>
                </c:pt>
                <c:pt idx="14686">
                  <c:v>1.0272E-7</c:v>
                </c:pt>
                <c:pt idx="14687">
                  <c:v>1.027325E-7</c:v>
                </c:pt>
                <c:pt idx="14688">
                  <c:v>1.02745E-7</c:v>
                </c:pt>
                <c:pt idx="14689">
                  <c:v>1.027575E-7</c:v>
                </c:pt>
                <c:pt idx="14690">
                  <c:v>1.0277E-7</c:v>
                </c:pt>
                <c:pt idx="14691">
                  <c:v>1.027825E-7</c:v>
                </c:pt>
                <c:pt idx="14692">
                  <c:v>1.02795E-7</c:v>
                </c:pt>
                <c:pt idx="14693">
                  <c:v>1.028075E-7</c:v>
                </c:pt>
                <c:pt idx="14694">
                  <c:v>1.0282E-7</c:v>
                </c:pt>
                <c:pt idx="14695">
                  <c:v>1.028325E-7</c:v>
                </c:pt>
                <c:pt idx="14696">
                  <c:v>1.0284500000000001E-7</c:v>
                </c:pt>
                <c:pt idx="14697">
                  <c:v>1.0285750000000001E-7</c:v>
                </c:pt>
                <c:pt idx="14698">
                  <c:v>1.0286999999999999E-7</c:v>
                </c:pt>
                <c:pt idx="14699">
                  <c:v>1.0288249999999999E-7</c:v>
                </c:pt>
                <c:pt idx="14700">
                  <c:v>1.02895E-7</c:v>
                </c:pt>
                <c:pt idx="14701">
                  <c:v>1.029075E-7</c:v>
                </c:pt>
                <c:pt idx="14702">
                  <c:v>1.0292E-7</c:v>
                </c:pt>
                <c:pt idx="14703">
                  <c:v>1.029325E-7</c:v>
                </c:pt>
                <c:pt idx="14704">
                  <c:v>1.02945E-7</c:v>
                </c:pt>
                <c:pt idx="14705">
                  <c:v>1.029575E-7</c:v>
                </c:pt>
                <c:pt idx="14706">
                  <c:v>1.0297E-7</c:v>
                </c:pt>
                <c:pt idx="14707">
                  <c:v>1.029825E-7</c:v>
                </c:pt>
                <c:pt idx="14708">
                  <c:v>1.02995E-7</c:v>
                </c:pt>
                <c:pt idx="14709">
                  <c:v>1.030075E-7</c:v>
                </c:pt>
                <c:pt idx="14710">
                  <c:v>1.0302000000000001E-7</c:v>
                </c:pt>
                <c:pt idx="14711">
                  <c:v>1.0303250000000001E-7</c:v>
                </c:pt>
                <c:pt idx="14712">
                  <c:v>1.0304499999999999E-7</c:v>
                </c:pt>
                <c:pt idx="14713">
                  <c:v>1.0305749999999999E-7</c:v>
                </c:pt>
                <c:pt idx="14714">
                  <c:v>1.0307E-7</c:v>
                </c:pt>
                <c:pt idx="14715">
                  <c:v>1.030825E-7</c:v>
                </c:pt>
                <c:pt idx="14716">
                  <c:v>1.03095E-7</c:v>
                </c:pt>
                <c:pt idx="14717">
                  <c:v>1.031075E-7</c:v>
                </c:pt>
                <c:pt idx="14718">
                  <c:v>1.0312E-7</c:v>
                </c:pt>
                <c:pt idx="14719">
                  <c:v>1.031325E-7</c:v>
                </c:pt>
                <c:pt idx="14720">
                  <c:v>1.03145E-7</c:v>
                </c:pt>
                <c:pt idx="14721">
                  <c:v>1.031575E-7</c:v>
                </c:pt>
                <c:pt idx="14722">
                  <c:v>1.0317E-7</c:v>
                </c:pt>
                <c:pt idx="14723">
                  <c:v>1.031825E-7</c:v>
                </c:pt>
                <c:pt idx="14724">
                  <c:v>1.0319500000000001E-7</c:v>
                </c:pt>
                <c:pt idx="14725">
                  <c:v>1.0320750000000001E-7</c:v>
                </c:pt>
                <c:pt idx="14726">
                  <c:v>1.0321999999999999E-7</c:v>
                </c:pt>
                <c:pt idx="14727">
                  <c:v>1.0323249999999999E-7</c:v>
                </c:pt>
                <c:pt idx="14728">
                  <c:v>1.03245E-7</c:v>
                </c:pt>
                <c:pt idx="14729">
                  <c:v>1.032575E-7</c:v>
                </c:pt>
                <c:pt idx="14730">
                  <c:v>1.0327E-7</c:v>
                </c:pt>
                <c:pt idx="14731">
                  <c:v>1.032825E-7</c:v>
                </c:pt>
                <c:pt idx="14732">
                  <c:v>1.03295E-7</c:v>
                </c:pt>
                <c:pt idx="14733">
                  <c:v>1.033075E-7</c:v>
                </c:pt>
                <c:pt idx="14734">
                  <c:v>1.0332E-7</c:v>
                </c:pt>
                <c:pt idx="14735">
                  <c:v>1.033325E-7</c:v>
                </c:pt>
                <c:pt idx="14736">
                  <c:v>1.03345E-7</c:v>
                </c:pt>
                <c:pt idx="14737">
                  <c:v>1.033575E-7</c:v>
                </c:pt>
                <c:pt idx="14738">
                  <c:v>1.0337000000000001E-7</c:v>
                </c:pt>
                <c:pt idx="14739">
                  <c:v>1.0338250000000001E-7</c:v>
                </c:pt>
                <c:pt idx="14740">
                  <c:v>1.0339499999999999E-7</c:v>
                </c:pt>
                <c:pt idx="14741">
                  <c:v>1.0340749999999999E-7</c:v>
                </c:pt>
                <c:pt idx="14742">
                  <c:v>1.0342E-7</c:v>
                </c:pt>
                <c:pt idx="14743">
                  <c:v>1.034325E-7</c:v>
                </c:pt>
                <c:pt idx="14744">
                  <c:v>1.03445E-7</c:v>
                </c:pt>
                <c:pt idx="14745">
                  <c:v>1.034575E-7</c:v>
                </c:pt>
                <c:pt idx="14746">
                  <c:v>1.0347E-7</c:v>
                </c:pt>
                <c:pt idx="14747">
                  <c:v>1.034825E-7</c:v>
                </c:pt>
                <c:pt idx="14748">
                  <c:v>1.03495E-7</c:v>
                </c:pt>
                <c:pt idx="14749">
                  <c:v>1.035075E-7</c:v>
                </c:pt>
                <c:pt idx="14750">
                  <c:v>1.0352E-7</c:v>
                </c:pt>
                <c:pt idx="14751">
                  <c:v>1.035325E-7</c:v>
                </c:pt>
                <c:pt idx="14752">
                  <c:v>1.0354500000000001E-7</c:v>
                </c:pt>
                <c:pt idx="14753">
                  <c:v>1.0355750000000001E-7</c:v>
                </c:pt>
                <c:pt idx="14754">
                  <c:v>1.0356999999999999E-7</c:v>
                </c:pt>
                <c:pt idx="14755">
                  <c:v>1.0358249999999999E-7</c:v>
                </c:pt>
                <c:pt idx="14756">
                  <c:v>1.03595E-7</c:v>
                </c:pt>
                <c:pt idx="14757">
                  <c:v>1.036075E-7</c:v>
                </c:pt>
                <c:pt idx="14758">
                  <c:v>1.0362E-7</c:v>
                </c:pt>
                <c:pt idx="14759">
                  <c:v>1.036325E-7</c:v>
                </c:pt>
                <c:pt idx="14760">
                  <c:v>1.03645E-7</c:v>
                </c:pt>
                <c:pt idx="14761">
                  <c:v>1.036575E-7</c:v>
                </c:pt>
                <c:pt idx="14762">
                  <c:v>1.0367E-7</c:v>
                </c:pt>
                <c:pt idx="14763">
                  <c:v>1.036825E-7</c:v>
                </c:pt>
                <c:pt idx="14764">
                  <c:v>1.03695E-7</c:v>
                </c:pt>
                <c:pt idx="14765">
                  <c:v>1.037075E-7</c:v>
                </c:pt>
                <c:pt idx="14766">
                  <c:v>1.0372E-7</c:v>
                </c:pt>
                <c:pt idx="14767">
                  <c:v>1.0373250000000001E-7</c:v>
                </c:pt>
                <c:pt idx="14768">
                  <c:v>1.0374499999999999E-7</c:v>
                </c:pt>
                <c:pt idx="14769">
                  <c:v>1.0375749999999999E-7</c:v>
                </c:pt>
                <c:pt idx="14770">
                  <c:v>1.0377E-7</c:v>
                </c:pt>
                <c:pt idx="14771">
                  <c:v>1.037825E-7</c:v>
                </c:pt>
                <c:pt idx="14772">
                  <c:v>1.03795E-7</c:v>
                </c:pt>
                <c:pt idx="14773">
                  <c:v>1.038075E-7</c:v>
                </c:pt>
                <c:pt idx="14774">
                  <c:v>1.0382E-7</c:v>
                </c:pt>
                <c:pt idx="14775">
                  <c:v>1.038325E-7</c:v>
                </c:pt>
                <c:pt idx="14776">
                  <c:v>1.03845E-7</c:v>
                </c:pt>
                <c:pt idx="14777">
                  <c:v>1.038575E-7</c:v>
                </c:pt>
                <c:pt idx="14778">
                  <c:v>1.0387E-7</c:v>
                </c:pt>
                <c:pt idx="14779">
                  <c:v>1.038825E-7</c:v>
                </c:pt>
                <c:pt idx="14780">
                  <c:v>1.03895E-7</c:v>
                </c:pt>
                <c:pt idx="14781">
                  <c:v>1.0390750000000001E-7</c:v>
                </c:pt>
                <c:pt idx="14782">
                  <c:v>1.0391999999999999E-7</c:v>
                </c:pt>
                <c:pt idx="14783">
                  <c:v>1.0393249999999999E-7</c:v>
                </c:pt>
                <c:pt idx="14784">
                  <c:v>1.03945E-7</c:v>
                </c:pt>
                <c:pt idx="14785">
                  <c:v>1.039575E-7</c:v>
                </c:pt>
                <c:pt idx="14786">
                  <c:v>1.0397E-7</c:v>
                </c:pt>
                <c:pt idx="14787">
                  <c:v>1.039825E-7</c:v>
                </c:pt>
                <c:pt idx="14788">
                  <c:v>1.03995E-7</c:v>
                </c:pt>
                <c:pt idx="14789">
                  <c:v>1.040075E-7</c:v>
                </c:pt>
                <c:pt idx="14790">
                  <c:v>1.0402E-7</c:v>
                </c:pt>
                <c:pt idx="14791">
                  <c:v>1.040325E-7</c:v>
                </c:pt>
                <c:pt idx="14792">
                  <c:v>1.04045E-7</c:v>
                </c:pt>
                <c:pt idx="14793">
                  <c:v>1.040575E-7</c:v>
                </c:pt>
                <c:pt idx="14794">
                  <c:v>1.0407E-7</c:v>
                </c:pt>
                <c:pt idx="14795">
                  <c:v>1.0408250000000001E-7</c:v>
                </c:pt>
                <c:pt idx="14796">
                  <c:v>1.0409499999999999E-7</c:v>
                </c:pt>
                <c:pt idx="14797">
                  <c:v>1.0410749999999999E-7</c:v>
                </c:pt>
                <c:pt idx="14798">
                  <c:v>1.0412E-7</c:v>
                </c:pt>
                <c:pt idx="14799">
                  <c:v>1.041325E-7</c:v>
                </c:pt>
                <c:pt idx="14800">
                  <c:v>1.04145E-7</c:v>
                </c:pt>
                <c:pt idx="14801">
                  <c:v>1.041575E-7</c:v>
                </c:pt>
                <c:pt idx="14802">
                  <c:v>1.0417E-7</c:v>
                </c:pt>
                <c:pt idx="14803">
                  <c:v>1.041825E-7</c:v>
                </c:pt>
                <c:pt idx="14804">
                  <c:v>1.04195E-7</c:v>
                </c:pt>
                <c:pt idx="14805">
                  <c:v>1.042075E-7</c:v>
                </c:pt>
                <c:pt idx="14806">
                  <c:v>1.0422E-7</c:v>
                </c:pt>
                <c:pt idx="14807">
                  <c:v>1.042325E-7</c:v>
                </c:pt>
                <c:pt idx="14808">
                  <c:v>1.04245E-7</c:v>
                </c:pt>
                <c:pt idx="14809">
                  <c:v>1.0425750000000001E-7</c:v>
                </c:pt>
                <c:pt idx="14810">
                  <c:v>1.0427000000000001E-7</c:v>
                </c:pt>
                <c:pt idx="14811">
                  <c:v>1.0428249999999999E-7</c:v>
                </c:pt>
                <c:pt idx="14812">
                  <c:v>1.04295E-7</c:v>
                </c:pt>
                <c:pt idx="14813">
                  <c:v>1.043075E-7</c:v>
                </c:pt>
                <c:pt idx="14814">
                  <c:v>1.0432E-7</c:v>
                </c:pt>
                <c:pt idx="14815">
                  <c:v>1.043325E-7</c:v>
                </c:pt>
                <c:pt idx="14816">
                  <c:v>1.04345E-7</c:v>
                </c:pt>
                <c:pt idx="14817">
                  <c:v>1.043575E-7</c:v>
                </c:pt>
                <c:pt idx="14818">
                  <c:v>1.0437E-7</c:v>
                </c:pt>
                <c:pt idx="14819">
                  <c:v>1.043825E-7</c:v>
                </c:pt>
                <c:pt idx="14820">
                  <c:v>1.04395E-7</c:v>
                </c:pt>
                <c:pt idx="14821">
                  <c:v>1.044075E-7</c:v>
                </c:pt>
                <c:pt idx="14822">
                  <c:v>1.0442E-7</c:v>
                </c:pt>
                <c:pt idx="14823">
                  <c:v>1.0443250000000001E-7</c:v>
                </c:pt>
                <c:pt idx="14824">
                  <c:v>1.0444500000000001E-7</c:v>
                </c:pt>
                <c:pt idx="14825">
                  <c:v>1.0445749999999999E-7</c:v>
                </c:pt>
                <c:pt idx="14826">
                  <c:v>1.0447E-7</c:v>
                </c:pt>
                <c:pt idx="14827">
                  <c:v>1.044825E-7</c:v>
                </c:pt>
                <c:pt idx="14828">
                  <c:v>1.04495E-7</c:v>
                </c:pt>
                <c:pt idx="14829">
                  <c:v>1.045075E-7</c:v>
                </c:pt>
                <c:pt idx="14830">
                  <c:v>1.0452E-7</c:v>
                </c:pt>
                <c:pt idx="14831">
                  <c:v>1.045325E-7</c:v>
                </c:pt>
                <c:pt idx="14832">
                  <c:v>1.04545E-7</c:v>
                </c:pt>
                <c:pt idx="14833">
                  <c:v>1.045575E-7</c:v>
                </c:pt>
                <c:pt idx="14834">
                  <c:v>1.0457E-7</c:v>
                </c:pt>
                <c:pt idx="14835">
                  <c:v>1.045825E-7</c:v>
                </c:pt>
                <c:pt idx="14836">
                  <c:v>1.04595E-7</c:v>
                </c:pt>
                <c:pt idx="14837">
                  <c:v>1.0460750000000001E-7</c:v>
                </c:pt>
                <c:pt idx="14838">
                  <c:v>1.0462000000000001E-7</c:v>
                </c:pt>
                <c:pt idx="14839">
                  <c:v>1.0463249999999999E-7</c:v>
                </c:pt>
                <c:pt idx="14840">
                  <c:v>1.04645E-7</c:v>
                </c:pt>
                <c:pt idx="14841">
                  <c:v>1.046575E-7</c:v>
                </c:pt>
                <c:pt idx="14842">
                  <c:v>1.0467E-7</c:v>
                </c:pt>
                <c:pt idx="14843">
                  <c:v>1.046825E-7</c:v>
                </c:pt>
                <c:pt idx="14844">
                  <c:v>1.04695E-7</c:v>
                </c:pt>
                <c:pt idx="14845">
                  <c:v>1.047075E-7</c:v>
                </c:pt>
                <c:pt idx="14846">
                  <c:v>1.0472E-7</c:v>
                </c:pt>
                <c:pt idx="14847">
                  <c:v>1.047325E-7</c:v>
                </c:pt>
                <c:pt idx="14848">
                  <c:v>1.04745E-7</c:v>
                </c:pt>
                <c:pt idx="14849">
                  <c:v>1.047575E-7</c:v>
                </c:pt>
                <c:pt idx="14850">
                  <c:v>1.0477E-7</c:v>
                </c:pt>
                <c:pt idx="14851">
                  <c:v>1.0478250000000001E-7</c:v>
                </c:pt>
                <c:pt idx="14852">
                  <c:v>1.0479500000000001E-7</c:v>
                </c:pt>
                <c:pt idx="14853">
                  <c:v>1.0480749999999999E-7</c:v>
                </c:pt>
                <c:pt idx="14854">
                  <c:v>1.0481999999999999E-7</c:v>
                </c:pt>
                <c:pt idx="14855">
                  <c:v>1.048325E-7</c:v>
                </c:pt>
                <c:pt idx="14856">
                  <c:v>1.04845E-7</c:v>
                </c:pt>
                <c:pt idx="14857">
                  <c:v>1.048575E-7</c:v>
                </c:pt>
                <c:pt idx="14858">
                  <c:v>1.0487E-7</c:v>
                </c:pt>
                <c:pt idx="14859">
                  <c:v>1.048825E-7</c:v>
                </c:pt>
                <c:pt idx="14860">
                  <c:v>1.04895E-7</c:v>
                </c:pt>
                <c:pt idx="14861">
                  <c:v>1.049075E-7</c:v>
                </c:pt>
                <c:pt idx="14862">
                  <c:v>1.0492E-7</c:v>
                </c:pt>
                <c:pt idx="14863">
                  <c:v>1.049325E-7</c:v>
                </c:pt>
                <c:pt idx="14864">
                  <c:v>1.04945E-7</c:v>
                </c:pt>
                <c:pt idx="14865">
                  <c:v>1.0495750000000001E-7</c:v>
                </c:pt>
                <c:pt idx="14866">
                  <c:v>1.0497000000000001E-7</c:v>
                </c:pt>
                <c:pt idx="14867">
                  <c:v>1.0498249999999999E-7</c:v>
                </c:pt>
                <c:pt idx="14868">
                  <c:v>1.0499499999999999E-7</c:v>
                </c:pt>
                <c:pt idx="14869">
                  <c:v>1.050075E-7</c:v>
                </c:pt>
                <c:pt idx="14870">
                  <c:v>1.0502E-7</c:v>
                </c:pt>
                <c:pt idx="14871">
                  <c:v>1.050325E-7</c:v>
                </c:pt>
                <c:pt idx="14872">
                  <c:v>1.05045E-7</c:v>
                </c:pt>
                <c:pt idx="14873">
                  <c:v>1.050575E-7</c:v>
                </c:pt>
                <c:pt idx="14874">
                  <c:v>1.0507E-7</c:v>
                </c:pt>
                <c:pt idx="14875">
                  <c:v>1.050825E-7</c:v>
                </c:pt>
                <c:pt idx="14876">
                  <c:v>1.05095E-7</c:v>
                </c:pt>
                <c:pt idx="14877">
                  <c:v>1.051075E-7</c:v>
                </c:pt>
                <c:pt idx="14878">
                  <c:v>1.0512E-7</c:v>
                </c:pt>
                <c:pt idx="14879">
                  <c:v>1.0513250000000001E-7</c:v>
                </c:pt>
                <c:pt idx="14880">
                  <c:v>1.0514500000000001E-7</c:v>
                </c:pt>
                <c:pt idx="14881">
                  <c:v>1.0515749999999999E-7</c:v>
                </c:pt>
                <c:pt idx="14882">
                  <c:v>1.0516999999999999E-7</c:v>
                </c:pt>
                <c:pt idx="14883">
                  <c:v>1.051825E-7</c:v>
                </c:pt>
                <c:pt idx="14884">
                  <c:v>1.05195E-7</c:v>
                </c:pt>
                <c:pt idx="14885">
                  <c:v>1.052075E-7</c:v>
                </c:pt>
                <c:pt idx="14886">
                  <c:v>1.0522E-7</c:v>
                </c:pt>
                <c:pt idx="14887">
                  <c:v>1.052325E-7</c:v>
                </c:pt>
                <c:pt idx="14888">
                  <c:v>1.05245E-7</c:v>
                </c:pt>
                <c:pt idx="14889">
                  <c:v>1.052575E-7</c:v>
                </c:pt>
                <c:pt idx="14890">
                  <c:v>1.0527E-7</c:v>
                </c:pt>
                <c:pt idx="14891">
                  <c:v>1.052825E-7</c:v>
                </c:pt>
                <c:pt idx="14892">
                  <c:v>1.05295E-7</c:v>
                </c:pt>
                <c:pt idx="14893">
                  <c:v>1.0530750000000001E-7</c:v>
                </c:pt>
                <c:pt idx="14894">
                  <c:v>1.0532000000000001E-7</c:v>
                </c:pt>
                <c:pt idx="14895">
                  <c:v>1.0533249999999999E-7</c:v>
                </c:pt>
                <c:pt idx="14896">
                  <c:v>1.0534499999999999E-7</c:v>
                </c:pt>
                <c:pt idx="14897">
                  <c:v>1.053575E-7</c:v>
                </c:pt>
                <c:pt idx="14898">
                  <c:v>1.0537E-7</c:v>
                </c:pt>
                <c:pt idx="14899">
                  <c:v>1.053825E-7</c:v>
                </c:pt>
                <c:pt idx="14900">
                  <c:v>1.05395E-7</c:v>
                </c:pt>
                <c:pt idx="14901">
                  <c:v>1.054075E-7</c:v>
                </c:pt>
                <c:pt idx="14902">
                  <c:v>1.0542E-7</c:v>
                </c:pt>
                <c:pt idx="14903">
                  <c:v>1.054325E-7</c:v>
                </c:pt>
                <c:pt idx="14904">
                  <c:v>1.05445E-7</c:v>
                </c:pt>
                <c:pt idx="14905">
                  <c:v>1.054575E-7</c:v>
                </c:pt>
                <c:pt idx="14906">
                  <c:v>1.0547E-7</c:v>
                </c:pt>
                <c:pt idx="14907">
                  <c:v>1.0548250000000001E-7</c:v>
                </c:pt>
                <c:pt idx="14908">
                  <c:v>1.0549500000000001E-7</c:v>
                </c:pt>
                <c:pt idx="14909">
                  <c:v>1.0550749999999999E-7</c:v>
                </c:pt>
                <c:pt idx="14910">
                  <c:v>1.0551999999999999E-7</c:v>
                </c:pt>
                <c:pt idx="14911">
                  <c:v>1.055325E-7</c:v>
                </c:pt>
                <c:pt idx="14912">
                  <c:v>1.05545E-7</c:v>
                </c:pt>
                <c:pt idx="14913">
                  <c:v>1.055575E-7</c:v>
                </c:pt>
                <c:pt idx="14914">
                  <c:v>1.0557E-7</c:v>
                </c:pt>
                <c:pt idx="14915">
                  <c:v>1.055825E-7</c:v>
                </c:pt>
                <c:pt idx="14916">
                  <c:v>1.05595E-7</c:v>
                </c:pt>
                <c:pt idx="14917">
                  <c:v>1.056075E-7</c:v>
                </c:pt>
                <c:pt idx="14918">
                  <c:v>1.0562E-7</c:v>
                </c:pt>
                <c:pt idx="14919">
                  <c:v>1.056325E-7</c:v>
                </c:pt>
                <c:pt idx="14920">
                  <c:v>1.05645E-7</c:v>
                </c:pt>
                <c:pt idx="14921">
                  <c:v>1.056575E-7</c:v>
                </c:pt>
                <c:pt idx="14922">
                  <c:v>1.0567000000000001E-7</c:v>
                </c:pt>
                <c:pt idx="14923">
                  <c:v>1.0568249999999999E-7</c:v>
                </c:pt>
                <c:pt idx="14924">
                  <c:v>1.0569499999999999E-7</c:v>
                </c:pt>
                <c:pt idx="14925">
                  <c:v>1.057075E-7</c:v>
                </c:pt>
                <c:pt idx="14926">
                  <c:v>1.0572E-7</c:v>
                </c:pt>
                <c:pt idx="14927">
                  <c:v>1.057325E-7</c:v>
                </c:pt>
                <c:pt idx="14928">
                  <c:v>1.05745E-7</c:v>
                </c:pt>
                <c:pt idx="14929">
                  <c:v>1.057575E-7</c:v>
                </c:pt>
                <c:pt idx="14930">
                  <c:v>1.0577E-7</c:v>
                </c:pt>
                <c:pt idx="14931">
                  <c:v>1.057825E-7</c:v>
                </c:pt>
                <c:pt idx="14932">
                  <c:v>1.05795E-7</c:v>
                </c:pt>
                <c:pt idx="14933">
                  <c:v>1.058075E-7</c:v>
                </c:pt>
                <c:pt idx="14934">
                  <c:v>1.0582E-7</c:v>
                </c:pt>
                <c:pt idx="14935">
                  <c:v>1.058325E-7</c:v>
                </c:pt>
                <c:pt idx="14936">
                  <c:v>1.0584500000000001E-7</c:v>
                </c:pt>
                <c:pt idx="14937">
                  <c:v>1.0585749999999999E-7</c:v>
                </c:pt>
                <c:pt idx="14938">
                  <c:v>1.0586999999999999E-7</c:v>
                </c:pt>
                <c:pt idx="14939">
                  <c:v>1.058825E-7</c:v>
                </c:pt>
                <c:pt idx="14940">
                  <c:v>1.05895E-7</c:v>
                </c:pt>
                <c:pt idx="14941">
                  <c:v>1.059075E-7</c:v>
                </c:pt>
                <c:pt idx="14942">
                  <c:v>1.0592E-7</c:v>
                </c:pt>
                <c:pt idx="14943">
                  <c:v>1.059325E-7</c:v>
                </c:pt>
                <c:pt idx="14944">
                  <c:v>1.05945E-7</c:v>
                </c:pt>
                <c:pt idx="14945">
                  <c:v>1.059575E-7</c:v>
                </c:pt>
                <c:pt idx="14946">
                  <c:v>1.0597E-7</c:v>
                </c:pt>
                <c:pt idx="14947">
                  <c:v>1.059825E-7</c:v>
                </c:pt>
                <c:pt idx="14948">
                  <c:v>1.05995E-7</c:v>
                </c:pt>
                <c:pt idx="14949">
                  <c:v>1.060075E-7</c:v>
                </c:pt>
                <c:pt idx="14950">
                  <c:v>1.0602000000000001E-7</c:v>
                </c:pt>
                <c:pt idx="14951">
                  <c:v>1.0603249999999999E-7</c:v>
                </c:pt>
                <c:pt idx="14952">
                  <c:v>1.0604499999999999E-7</c:v>
                </c:pt>
                <c:pt idx="14953">
                  <c:v>1.060575E-7</c:v>
                </c:pt>
                <c:pt idx="14954">
                  <c:v>1.0607E-7</c:v>
                </c:pt>
                <c:pt idx="14955">
                  <c:v>1.060825E-7</c:v>
                </c:pt>
                <c:pt idx="14956">
                  <c:v>1.06095E-7</c:v>
                </c:pt>
                <c:pt idx="14957">
                  <c:v>1.061075E-7</c:v>
                </c:pt>
                <c:pt idx="14958">
                  <c:v>1.0612E-7</c:v>
                </c:pt>
                <c:pt idx="14959">
                  <c:v>1.061325E-7</c:v>
                </c:pt>
                <c:pt idx="14960">
                  <c:v>1.06145E-7</c:v>
                </c:pt>
                <c:pt idx="14961">
                  <c:v>1.061575E-7</c:v>
                </c:pt>
                <c:pt idx="14962">
                  <c:v>1.0617E-7</c:v>
                </c:pt>
                <c:pt idx="14963">
                  <c:v>1.061825E-7</c:v>
                </c:pt>
                <c:pt idx="14964">
                  <c:v>1.0619500000000001E-7</c:v>
                </c:pt>
                <c:pt idx="14965">
                  <c:v>1.0620750000000001E-7</c:v>
                </c:pt>
                <c:pt idx="14966">
                  <c:v>1.0621999999999999E-7</c:v>
                </c:pt>
                <c:pt idx="14967">
                  <c:v>1.062325E-7</c:v>
                </c:pt>
                <c:pt idx="14968">
                  <c:v>1.06245E-7</c:v>
                </c:pt>
                <c:pt idx="14969">
                  <c:v>1.062575E-7</c:v>
                </c:pt>
                <c:pt idx="14970">
                  <c:v>1.0627E-7</c:v>
                </c:pt>
                <c:pt idx="14971">
                  <c:v>1.062825E-7</c:v>
                </c:pt>
                <c:pt idx="14972">
                  <c:v>1.06295E-7</c:v>
                </c:pt>
                <c:pt idx="14973">
                  <c:v>1.063075E-7</c:v>
                </c:pt>
                <c:pt idx="14974">
                  <c:v>1.0632E-7</c:v>
                </c:pt>
                <c:pt idx="14975">
                  <c:v>1.063325E-7</c:v>
                </c:pt>
                <c:pt idx="14976">
                  <c:v>1.06345E-7</c:v>
                </c:pt>
                <c:pt idx="14977">
                  <c:v>1.063575E-7</c:v>
                </c:pt>
                <c:pt idx="14978">
                  <c:v>1.0637000000000001E-7</c:v>
                </c:pt>
                <c:pt idx="14979">
                  <c:v>1.0638250000000001E-7</c:v>
                </c:pt>
                <c:pt idx="14980">
                  <c:v>1.0639499999999999E-7</c:v>
                </c:pt>
                <c:pt idx="14981">
                  <c:v>1.064075E-7</c:v>
                </c:pt>
                <c:pt idx="14982">
                  <c:v>1.0642E-7</c:v>
                </c:pt>
                <c:pt idx="14983">
                  <c:v>1.064325E-7</c:v>
                </c:pt>
                <c:pt idx="14984">
                  <c:v>1.06445E-7</c:v>
                </c:pt>
                <c:pt idx="14985">
                  <c:v>1.064575E-7</c:v>
                </c:pt>
                <c:pt idx="14986">
                  <c:v>1.0647E-7</c:v>
                </c:pt>
                <c:pt idx="14987">
                  <c:v>1.064825E-7</c:v>
                </c:pt>
                <c:pt idx="14988">
                  <c:v>1.06495E-7</c:v>
                </c:pt>
                <c:pt idx="14989">
                  <c:v>1.065075E-7</c:v>
                </c:pt>
                <c:pt idx="14990">
                  <c:v>1.0652E-7</c:v>
                </c:pt>
                <c:pt idx="14991">
                  <c:v>1.065325E-7</c:v>
                </c:pt>
                <c:pt idx="14992">
                  <c:v>1.0654500000000001E-7</c:v>
                </c:pt>
                <c:pt idx="14993">
                  <c:v>1.0655750000000001E-7</c:v>
                </c:pt>
                <c:pt idx="14994">
                  <c:v>1.0656999999999999E-7</c:v>
                </c:pt>
                <c:pt idx="14995">
                  <c:v>1.065825E-7</c:v>
                </c:pt>
                <c:pt idx="14996">
                  <c:v>1.06595E-7</c:v>
                </c:pt>
                <c:pt idx="14997">
                  <c:v>1.066075E-7</c:v>
                </c:pt>
                <c:pt idx="14998">
                  <c:v>1.0662E-7</c:v>
                </c:pt>
                <c:pt idx="14999">
                  <c:v>1.066325E-7</c:v>
                </c:pt>
                <c:pt idx="15000">
                  <c:v>1.06645E-7</c:v>
                </c:pt>
                <c:pt idx="15001">
                  <c:v>1.066575E-7</c:v>
                </c:pt>
                <c:pt idx="15002">
                  <c:v>1.0667E-7</c:v>
                </c:pt>
                <c:pt idx="15003">
                  <c:v>1.066825E-7</c:v>
                </c:pt>
                <c:pt idx="15004">
                  <c:v>1.06695E-7</c:v>
                </c:pt>
                <c:pt idx="15005">
                  <c:v>1.067075E-7</c:v>
                </c:pt>
                <c:pt idx="15006">
                  <c:v>1.0672000000000001E-7</c:v>
                </c:pt>
                <c:pt idx="15007">
                  <c:v>1.0673250000000001E-7</c:v>
                </c:pt>
                <c:pt idx="15008">
                  <c:v>1.0674499999999999E-7</c:v>
                </c:pt>
                <c:pt idx="15009">
                  <c:v>1.0675749999999999E-7</c:v>
                </c:pt>
                <c:pt idx="15010">
                  <c:v>1.0677E-7</c:v>
                </c:pt>
                <c:pt idx="15011">
                  <c:v>1.067825E-7</c:v>
                </c:pt>
                <c:pt idx="15012">
                  <c:v>1.06795E-7</c:v>
                </c:pt>
                <c:pt idx="15013">
                  <c:v>1.068075E-7</c:v>
                </c:pt>
                <c:pt idx="15014">
                  <c:v>1.0682E-7</c:v>
                </c:pt>
                <c:pt idx="15015">
                  <c:v>1.068325E-7</c:v>
                </c:pt>
                <c:pt idx="15016">
                  <c:v>1.06845E-7</c:v>
                </c:pt>
                <c:pt idx="15017">
                  <c:v>1.068575E-7</c:v>
                </c:pt>
                <c:pt idx="15018">
                  <c:v>1.0687E-7</c:v>
                </c:pt>
                <c:pt idx="15019">
                  <c:v>1.068825E-7</c:v>
                </c:pt>
                <c:pt idx="15020">
                  <c:v>1.0689500000000001E-7</c:v>
                </c:pt>
                <c:pt idx="15021">
                  <c:v>1.0690750000000001E-7</c:v>
                </c:pt>
                <c:pt idx="15022">
                  <c:v>1.0691999999999999E-7</c:v>
                </c:pt>
                <c:pt idx="15023">
                  <c:v>1.0693249999999999E-7</c:v>
                </c:pt>
                <c:pt idx="15024">
                  <c:v>1.06945E-7</c:v>
                </c:pt>
                <c:pt idx="15025">
                  <c:v>1.069575E-7</c:v>
                </c:pt>
                <c:pt idx="15026">
                  <c:v>1.0697E-7</c:v>
                </c:pt>
                <c:pt idx="15027">
                  <c:v>1.069825E-7</c:v>
                </c:pt>
                <c:pt idx="15028">
                  <c:v>1.06995E-7</c:v>
                </c:pt>
                <c:pt idx="15029">
                  <c:v>1.070075E-7</c:v>
                </c:pt>
                <c:pt idx="15030">
                  <c:v>1.0702E-7</c:v>
                </c:pt>
                <c:pt idx="15031">
                  <c:v>1.070325E-7</c:v>
                </c:pt>
                <c:pt idx="15032">
                  <c:v>1.07045E-7</c:v>
                </c:pt>
                <c:pt idx="15033">
                  <c:v>1.070575E-7</c:v>
                </c:pt>
                <c:pt idx="15034">
                  <c:v>1.0707000000000001E-7</c:v>
                </c:pt>
                <c:pt idx="15035">
                  <c:v>1.0708250000000001E-7</c:v>
                </c:pt>
                <c:pt idx="15036">
                  <c:v>1.0709499999999999E-7</c:v>
                </c:pt>
                <c:pt idx="15037">
                  <c:v>1.0710749999999999E-7</c:v>
                </c:pt>
                <c:pt idx="15038">
                  <c:v>1.0712E-7</c:v>
                </c:pt>
                <c:pt idx="15039">
                  <c:v>1.071325E-7</c:v>
                </c:pt>
                <c:pt idx="15040">
                  <c:v>1.07145E-7</c:v>
                </c:pt>
                <c:pt idx="15041">
                  <c:v>1.071575E-7</c:v>
                </c:pt>
                <c:pt idx="15042">
                  <c:v>1.0717E-7</c:v>
                </c:pt>
                <c:pt idx="15043">
                  <c:v>1.071825E-7</c:v>
                </c:pt>
                <c:pt idx="15044">
                  <c:v>1.07195E-7</c:v>
                </c:pt>
                <c:pt idx="15045">
                  <c:v>1.072075E-7</c:v>
                </c:pt>
                <c:pt idx="15046">
                  <c:v>1.0722E-7</c:v>
                </c:pt>
                <c:pt idx="15047">
                  <c:v>1.072325E-7</c:v>
                </c:pt>
                <c:pt idx="15048">
                  <c:v>1.0724500000000001E-7</c:v>
                </c:pt>
                <c:pt idx="15049">
                  <c:v>1.0725750000000001E-7</c:v>
                </c:pt>
                <c:pt idx="15050">
                  <c:v>1.0726999999999999E-7</c:v>
                </c:pt>
                <c:pt idx="15051">
                  <c:v>1.0728249999999999E-7</c:v>
                </c:pt>
                <c:pt idx="15052">
                  <c:v>1.07295E-7</c:v>
                </c:pt>
                <c:pt idx="15053">
                  <c:v>1.073075E-7</c:v>
                </c:pt>
                <c:pt idx="15054">
                  <c:v>1.0732E-7</c:v>
                </c:pt>
                <c:pt idx="15055">
                  <c:v>1.073325E-7</c:v>
                </c:pt>
                <c:pt idx="15056">
                  <c:v>1.07345E-7</c:v>
                </c:pt>
                <c:pt idx="15057">
                  <c:v>1.073575E-7</c:v>
                </c:pt>
                <c:pt idx="15058">
                  <c:v>1.0737E-7</c:v>
                </c:pt>
                <c:pt idx="15059">
                  <c:v>1.073825E-7</c:v>
                </c:pt>
                <c:pt idx="15060">
                  <c:v>1.07395E-7</c:v>
                </c:pt>
                <c:pt idx="15061">
                  <c:v>1.074075E-7</c:v>
                </c:pt>
                <c:pt idx="15062">
                  <c:v>1.0742000000000001E-7</c:v>
                </c:pt>
                <c:pt idx="15063">
                  <c:v>1.0743250000000001E-7</c:v>
                </c:pt>
                <c:pt idx="15064">
                  <c:v>1.0744499999999999E-7</c:v>
                </c:pt>
                <c:pt idx="15065">
                  <c:v>1.0745749999999999E-7</c:v>
                </c:pt>
                <c:pt idx="15066">
                  <c:v>1.0747E-7</c:v>
                </c:pt>
                <c:pt idx="15067">
                  <c:v>1.074825E-7</c:v>
                </c:pt>
                <c:pt idx="15068">
                  <c:v>1.07495E-7</c:v>
                </c:pt>
                <c:pt idx="15069">
                  <c:v>1.075075E-7</c:v>
                </c:pt>
                <c:pt idx="15070">
                  <c:v>1.0752E-7</c:v>
                </c:pt>
                <c:pt idx="15071">
                  <c:v>1.075325E-7</c:v>
                </c:pt>
                <c:pt idx="15072">
                  <c:v>1.07545E-7</c:v>
                </c:pt>
                <c:pt idx="15073">
                  <c:v>1.075575E-7</c:v>
                </c:pt>
                <c:pt idx="15074">
                  <c:v>1.0757E-7</c:v>
                </c:pt>
                <c:pt idx="15075">
                  <c:v>1.075825E-7</c:v>
                </c:pt>
                <c:pt idx="15076">
                  <c:v>1.07595E-7</c:v>
                </c:pt>
                <c:pt idx="15077">
                  <c:v>1.0760750000000001E-7</c:v>
                </c:pt>
                <c:pt idx="15078">
                  <c:v>1.0761999999999999E-7</c:v>
                </c:pt>
                <c:pt idx="15079">
                  <c:v>1.0763249999999999E-7</c:v>
                </c:pt>
                <c:pt idx="15080">
                  <c:v>1.07645E-7</c:v>
                </c:pt>
                <c:pt idx="15081">
                  <c:v>1.076575E-7</c:v>
                </c:pt>
                <c:pt idx="15082">
                  <c:v>1.0767E-7</c:v>
                </c:pt>
                <c:pt idx="15083">
                  <c:v>1.076825E-7</c:v>
                </c:pt>
                <c:pt idx="15084">
                  <c:v>1.07695E-7</c:v>
                </c:pt>
                <c:pt idx="15085">
                  <c:v>1.077075E-7</c:v>
                </c:pt>
                <c:pt idx="15086">
                  <c:v>1.0772E-7</c:v>
                </c:pt>
                <c:pt idx="15087">
                  <c:v>1.077325E-7</c:v>
                </c:pt>
                <c:pt idx="15088">
                  <c:v>1.07745E-7</c:v>
                </c:pt>
                <c:pt idx="15089">
                  <c:v>1.077575E-7</c:v>
                </c:pt>
                <c:pt idx="15090">
                  <c:v>1.0777E-7</c:v>
                </c:pt>
                <c:pt idx="15091">
                  <c:v>1.0778250000000001E-7</c:v>
                </c:pt>
                <c:pt idx="15092">
                  <c:v>1.0779499999999999E-7</c:v>
                </c:pt>
                <c:pt idx="15093">
                  <c:v>1.0780749999999999E-7</c:v>
                </c:pt>
                <c:pt idx="15094">
                  <c:v>1.0782E-7</c:v>
                </c:pt>
                <c:pt idx="15095">
                  <c:v>1.078325E-7</c:v>
                </c:pt>
                <c:pt idx="15096">
                  <c:v>1.07845E-7</c:v>
                </c:pt>
                <c:pt idx="15097">
                  <c:v>1.078575E-7</c:v>
                </c:pt>
                <c:pt idx="15098">
                  <c:v>1.0787E-7</c:v>
                </c:pt>
                <c:pt idx="15099">
                  <c:v>1.078825E-7</c:v>
                </c:pt>
                <c:pt idx="15100">
                  <c:v>1.07895E-7</c:v>
                </c:pt>
                <c:pt idx="15101">
                  <c:v>1.079075E-7</c:v>
                </c:pt>
                <c:pt idx="15102">
                  <c:v>1.0792E-7</c:v>
                </c:pt>
                <c:pt idx="15103">
                  <c:v>1.079325E-7</c:v>
                </c:pt>
                <c:pt idx="15104">
                  <c:v>1.07945E-7</c:v>
                </c:pt>
                <c:pt idx="15105">
                  <c:v>1.0795750000000001E-7</c:v>
                </c:pt>
                <c:pt idx="15106">
                  <c:v>1.0796999999999999E-7</c:v>
                </c:pt>
                <c:pt idx="15107">
                  <c:v>1.0798249999999999E-7</c:v>
                </c:pt>
                <c:pt idx="15108">
                  <c:v>1.07995E-7</c:v>
                </c:pt>
                <c:pt idx="15109">
                  <c:v>1.080075E-7</c:v>
                </c:pt>
                <c:pt idx="15110">
                  <c:v>1.0802E-7</c:v>
                </c:pt>
                <c:pt idx="15111">
                  <c:v>1.080325E-7</c:v>
                </c:pt>
                <c:pt idx="15112">
                  <c:v>1.08045E-7</c:v>
                </c:pt>
                <c:pt idx="15113">
                  <c:v>1.080575E-7</c:v>
                </c:pt>
                <c:pt idx="15114">
                  <c:v>1.0807E-7</c:v>
                </c:pt>
                <c:pt idx="15115">
                  <c:v>1.080825E-7</c:v>
                </c:pt>
                <c:pt idx="15116">
                  <c:v>1.08095E-7</c:v>
                </c:pt>
                <c:pt idx="15117">
                  <c:v>1.081075E-7</c:v>
                </c:pt>
                <c:pt idx="15118">
                  <c:v>1.0812E-7</c:v>
                </c:pt>
                <c:pt idx="15119">
                  <c:v>1.0813250000000001E-7</c:v>
                </c:pt>
                <c:pt idx="15120">
                  <c:v>1.0814500000000001E-7</c:v>
                </c:pt>
                <c:pt idx="15121">
                  <c:v>1.0815749999999999E-7</c:v>
                </c:pt>
                <c:pt idx="15122">
                  <c:v>1.0817E-7</c:v>
                </c:pt>
                <c:pt idx="15123">
                  <c:v>1.081825E-7</c:v>
                </c:pt>
                <c:pt idx="15124">
                  <c:v>1.08195E-7</c:v>
                </c:pt>
                <c:pt idx="15125">
                  <c:v>1.082075E-7</c:v>
                </c:pt>
                <c:pt idx="15126">
                  <c:v>1.0822E-7</c:v>
                </c:pt>
                <c:pt idx="15127">
                  <c:v>1.082325E-7</c:v>
                </c:pt>
                <c:pt idx="15128">
                  <c:v>1.08245E-7</c:v>
                </c:pt>
                <c:pt idx="15129">
                  <c:v>1.082575E-7</c:v>
                </c:pt>
                <c:pt idx="15130">
                  <c:v>1.0827E-7</c:v>
                </c:pt>
                <c:pt idx="15131">
                  <c:v>1.082825E-7</c:v>
                </c:pt>
                <c:pt idx="15132">
                  <c:v>1.08295E-7</c:v>
                </c:pt>
                <c:pt idx="15133">
                  <c:v>1.0830750000000001E-7</c:v>
                </c:pt>
                <c:pt idx="15134">
                  <c:v>1.0832000000000001E-7</c:v>
                </c:pt>
                <c:pt idx="15135">
                  <c:v>1.0833249999999999E-7</c:v>
                </c:pt>
                <c:pt idx="15136">
                  <c:v>1.08345E-7</c:v>
                </c:pt>
                <c:pt idx="15137">
                  <c:v>1.083575E-7</c:v>
                </c:pt>
                <c:pt idx="15138">
                  <c:v>1.0837E-7</c:v>
                </c:pt>
                <c:pt idx="15139">
                  <c:v>1.083825E-7</c:v>
                </c:pt>
                <c:pt idx="15140">
                  <c:v>1.08395E-7</c:v>
                </c:pt>
                <c:pt idx="15141">
                  <c:v>1.084075E-7</c:v>
                </c:pt>
                <c:pt idx="15142">
                  <c:v>1.0842E-7</c:v>
                </c:pt>
                <c:pt idx="15143">
                  <c:v>1.084325E-7</c:v>
                </c:pt>
                <c:pt idx="15144">
                  <c:v>1.08445E-7</c:v>
                </c:pt>
                <c:pt idx="15145">
                  <c:v>1.084575E-7</c:v>
                </c:pt>
                <c:pt idx="15146">
                  <c:v>1.0847E-7</c:v>
                </c:pt>
                <c:pt idx="15147">
                  <c:v>1.0848250000000001E-7</c:v>
                </c:pt>
                <c:pt idx="15148">
                  <c:v>1.0849500000000001E-7</c:v>
                </c:pt>
                <c:pt idx="15149">
                  <c:v>1.0850749999999999E-7</c:v>
                </c:pt>
                <c:pt idx="15150">
                  <c:v>1.0852E-7</c:v>
                </c:pt>
                <c:pt idx="15151">
                  <c:v>1.085325E-7</c:v>
                </c:pt>
                <c:pt idx="15152">
                  <c:v>1.08545E-7</c:v>
                </c:pt>
                <c:pt idx="15153">
                  <c:v>1.085575E-7</c:v>
                </c:pt>
                <c:pt idx="15154">
                  <c:v>1.0857E-7</c:v>
                </c:pt>
                <c:pt idx="15155">
                  <c:v>1.085825E-7</c:v>
                </c:pt>
                <c:pt idx="15156">
                  <c:v>1.08595E-7</c:v>
                </c:pt>
                <c:pt idx="15157">
                  <c:v>1.086075E-7</c:v>
                </c:pt>
                <c:pt idx="15158">
                  <c:v>1.0862E-7</c:v>
                </c:pt>
                <c:pt idx="15159">
                  <c:v>1.086325E-7</c:v>
                </c:pt>
                <c:pt idx="15160">
                  <c:v>1.08645E-7</c:v>
                </c:pt>
                <c:pt idx="15161">
                  <c:v>1.0865750000000001E-7</c:v>
                </c:pt>
                <c:pt idx="15162">
                  <c:v>1.0867000000000001E-7</c:v>
                </c:pt>
                <c:pt idx="15163">
                  <c:v>1.0868249999999999E-7</c:v>
                </c:pt>
                <c:pt idx="15164">
                  <c:v>1.0869499999999999E-7</c:v>
                </c:pt>
                <c:pt idx="15165">
                  <c:v>1.087075E-7</c:v>
                </c:pt>
                <c:pt idx="15166">
                  <c:v>1.0872E-7</c:v>
                </c:pt>
                <c:pt idx="15167">
                  <c:v>1.087325E-7</c:v>
                </c:pt>
                <c:pt idx="15168">
                  <c:v>1.08745E-7</c:v>
                </c:pt>
                <c:pt idx="15169">
                  <c:v>1.087575E-7</c:v>
                </c:pt>
                <c:pt idx="15170">
                  <c:v>1.0877E-7</c:v>
                </c:pt>
                <c:pt idx="15171">
                  <c:v>1.087825E-7</c:v>
                </c:pt>
                <c:pt idx="15172">
                  <c:v>1.08795E-7</c:v>
                </c:pt>
                <c:pt idx="15173">
                  <c:v>1.088075E-7</c:v>
                </c:pt>
                <c:pt idx="15174">
                  <c:v>1.0882E-7</c:v>
                </c:pt>
                <c:pt idx="15175">
                  <c:v>1.0883250000000001E-7</c:v>
                </c:pt>
                <c:pt idx="15176">
                  <c:v>1.0884500000000001E-7</c:v>
                </c:pt>
                <c:pt idx="15177">
                  <c:v>1.0885749999999999E-7</c:v>
                </c:pt>
                <c:pt idx="15178">
                  <c:v>1.0886999999999999E-7</c:v>
                </c:pt>
                <c:pt idx="15179">
                  <c:v>1.088825E-7</c:v>
                </c:pt>
                <c:pt idx="15180">
                  <c:v>1.08895E-7</c:v>
                </c:pt>
                <c:pt idx="15181">
                  <c:v>1.089075E-7</c:v>
                </c:pt>
                <c:pt idx="15182">
                  <c:v>1.0892E-7</c:v>
                </c:pt>
                <c:pt idx="15183">
                  <c:v>1.089325E-7</c:v>
                </c:pt>
                <c:pt idx="15184">
                  <c:v>1.08945E-7</c:v>
                </c:pt>
                <c:pt idx="15185">
                  <c:v>1.089575E-7</c:v>
                </c:pt>
                <c:pt idx="15186">
                  <c:v>1.0897E-7</c:v>
                </c:pt>
                <c:pt idx="15187">
                  <c:v>1.089825E-7</c:v>
                </c:pt>
                <c:pt idx="15188">
                  <c:v>1.08995E-7</c:v>
                </c:pt>
                <c:pt idx="15189">
                  <c:v>1.0900750000000001E-7</c:v>
                </c:pt>
                <c:pt idx="15190">
                  <c:v>1.0902000000000001E-7</c:v>
                </c:pt>
                <c:pt idx="15191">
                  <c:v>1.0903249999999999E-7</c:v>
                </c:pt>
                <c:pt idx="15192">
                  <c:v>1.0904499999999999E-7</c:v>
                </c:pt>
                <c:pt idx="15193">
                  <c:v>1.090575E-7</c:v>
                </c:pt>
                <c:pt idx="15194">
                  <c:v>1.0907E-7</c:v>
                </c:pt>
                <c:pt idx="15195">
                  <c:v>1.090825E-7</c:v>
                </c:pt>
                <c:pt idx="15196">
                  <c:v>1.09095E-7</c:v>
                </c:pt>
                <c:pt idx="15197">
                  <c:v>1.091075E-7</c:v>
                </c:pt>
                <c:pt idx="15198">
                  <c:v>1.0912E-7</c:v>
                </c:pt>
                <c:pt idx="15199">
                  <c:v>1.091325E-7</c:v>
                </c:pt>
                <c:pt idx="15200">
                  <c:v>1.09145E-7</c:v>
                </c:pt>
                <c:pt idx="15201">
                  <c:v>1.091575E-7</c:v>
                </c:pt>
                <c:pt idx="15202">
                  <c:v>1.0917E-7</c:v>
                </c:pt>
                <c:pt idx="15203">
                  <c:v>1.0918250000000001E-7</c:v>
                </c:pt>
                <c:pt idx="15204">
                  <c:v>1.0919500000000001E-7</c:v>
                </c:pt>
                <c:pt idx="15205">
                  <c:v>1.0920749999999999E-7</c:v>
                </c:pt>
                <c:pt idx="15206">
                  <c:v>1.0921999999999999E-7</c:v>
                </c:pt>
                <c:pt idx="15207">
                  <c:v>1.092325E-7</c:v>
                </c:pt>
                <c:pt idx="15208">
                  <c:v>1.09245E-7</c:v>
                </c:pt>
                <c:pt idx="15209">
                  <c:v>1.092575E-7</c:v>
                </c:pt>
                <c:pt idx="15210">
                  <c:v>1.0927E-7</c:v>
                </c:pt>
                <c:pt idx="15211">
                  <c:v>1.092825E-7</c:v>
                </c:pt>
                <c:pt idx="15212">
                  <c:v>1.09295E-7</c:v>
                </c:pt>
                <c:pt idx="15213">
                  <c:v>1.093075E-7</c:v>
                </c:pt>
                <c:pt idx="15214">
                  <c:v>1.0932E-7</c:v>
                </c:pt>
                <c:pt idx="15215">
                  <c:v>1.093325E-7</c:v>
                </c:pt>
                <c:pt idx="15216">
                  <c:v>1.09345E-7</c:v>
                </c:pt>
                <c:pt idx="15217">
                  <c:v>1.093575E-7</c:v>
                </c:pt>
                <c:pt idx="15218">
                  <c:v>1.0937000000000001E-7</c:v>
                </c:pt>
                <c:pt idx="15219">
                  <c:v>1.0938249999999999E-7</c:v>
                </c:pt>
                <c:pt idx="15220">
                  <c:v>1.0939499999999999E-7</c:v>
                </c:pt>
                <c:pt idx="15221">
                  <c:v>1.094075E-7</c:v>
                </c:pt>
                <c:pt idx="15222">
                  <c:v>1.0942E-7</c:v>
                </c:pt>
                <c:pt idx="15223">
                  <c:v>1.094325E-7</c:v>
                </c:pt>
                <c:pt idx="15224">
                  <c:v>1.09445E-7</c:v>
                </c:pt>
                <c:pt idx="15225">
                  <c:v>1.094575E-7</c:v>
                </c:pt>
                <c:pt idx="15226">
                  <c:v>1.0947E-7</c:v>
                </c:pt>
                <c:pt idx="15227">
                  <c:v>1.094825E-7</c:v>
                </c:pt>
                <c:pt idx="15228">
                  <c:v>1.09495E-7</c:v>
                </c:pt>
                <c:pt idx="15229">
                  <c:v>1.095075E-7</c:v>
                </c:pt>
                <c:pt idx="15230">
                  <c:v>1.0952E-7</c:v>
                </c:pt>
                <c:pt idx="15231">
                  <c:v>1.095325E-7</c:v>
                </c:pt>
                <c:pt idx="15232">
                  <c:v>1.0954500000000001E-7</c:v>
                </c:pt>
                <c:pt idx="15233">
                  <c:v>1.0955749999999999E-7</c:v>
                </c:pt>
                <c:pt idx="15234">
                  <c:v>1.0956999999999999E-7</c:v>
                </c:pt>
                <c:pt idx="15235">
                  <c:v>1.095825E-7</c:v>
                </c:pt>
                <c:pt idx="15236">
                  <c:v>1.09595E-7</c:v>
                </c:pt>
                <c:pt idx="15237">
                  <c:v>1.096075E-7</c:v>
                </c:pt>
                <c:pt idx="15238">
                  <c:v>1.0962E-7</c:v>
                </c:pt>
                <c:pt idx="15239">
                  <c:v>1.096325E-7</c:v>
                </c:pt>
                <c:pt idx="15240">
                  <c:v>1.09645E-7</c:v>
                </c:pt>
                <c:pt idx="15241">
                  <c:v>1.096575E-7</c:v>
                </c:pt>
                <c:pt idx="15242">
                  <c:v>1.0967E-7</c:v>
                </c:pt>
                <c:pt idx="15243">
                  <c:v>1.096825E-7</c:v>
                </c:pt>
                <c:pt idx="15244">
                  <c:v>1.09695E-7</c:v>
                </c:pt>
                <c:pt idx="15245">
                  <c:v>1.097075E-7</c:v>
                </c:pt>
                <c:pt idx="15246">
                  <c:v>1.0972000000000001E-7</c:v>
                </c:pt>
                <c:pt idx="15247">
                  <c:v>1.0973249999999999E-7</c:v>
                </c:pt>
                <c:pt idx="15248">
                  <c:v>1.0974499999999999E-7</c:v>
                </c:pt>
                <c:pt idx="15249">
                  <c:v>1.097575E-7</c:v>
                </c:pt>
                <c:pt idx="15250">
                  <c:v>1.0977E-7</c:v>
                </c:pt>
                <c:pt idx="15251">
                  <c:v>1.097825E-7</c:v>
                </c:pt>
                <c:pt idx="15252">
                  <c:v>1.09795E-7</c:v>
                </c:pt>
                <c:pt idx="15253">
                  <c:v>1.098075E-7</c:v>
                </c:pt>
                <c:pt idx="15254">
                  <c:v>1.0982E-7</c:v>
                </c:pt>
                <c:pt idx="15255">
                  <c:v>1.098325E-7</c:v>
                </c:pt>
                <c:pt idx="15256">
                  <c:v>1.09845E-7</c:v>
                </c:pt>
                <c:pt idx="15257">
                  <c:v>1.098575E-7</c:v>
                </c:pt>
                <c:pt idx="15258">
                  <c:v>1.0987E-7</c:v>
                </c:pt>
                <c:pt idx="15259">
                  <c:v>1.098825E-7</c:v>
                </c:pt>
                <c:pt idx="15260">
                  <c:v>1.0989500000000001E-7</c:v>
                </c:pt>
                <c:pt idx="15261">
                  <c:v>1.0990750000000001E-7</c:v>
                </c:pt>
                <c:pt idx="15262">
                  <c:v>1.0991999999999999E-7</c:v>
                </c:pt>
                <c:pt idx="15263">
                  <c:v>1.099325E-7</c:v>
                </c:pt>
                <c:pt idx="15264">
                  <c:v>1.09945E-7</c:v>
                </c:pt>
                <c:pt idx="15265">
                  <c:v>1.099575E-7</c:v>
                </c:pt>
                <c:pt idx="15266">
                  <c:v>1.0997E-7</c:v>
                </c:pt>
                <c:pt idx="15267">
                  <c:v>1.099825E-7</c:v>
                </c:pt>
                <c:pt idx="15268">
                  <c:v>1.09995E-7</c:v>
                </c:pt>
                <c:pt idx="15269">
                  <c:v>1.100075E-7</c:v>
                </c:pt>
                <c:pt idx="15270">
                  <c:v>1.1002E-7</c:v>
                </c:pt>
                <c:pt idx="15271">
                  <c:v>1.100325E-7</c:v>
                </c:pt>
                <c:pt idx="15272">
                  <c:v>1.10045E-7</c:v>
                </c:pt>
                <c:pt idx="15273">
                  <c:v>1.100575E-7</c:v>
                </c:pt>
                <c:pt idx="15274">
                  <c:v>1.1007000000000001E-7</c:v>
                </c:pt>
                <c:pt idx="15275">
                  <c:v>1.1008250000000001E-7</c:v>
                </c:pt>
                <c:pt idx="15276">
                  <c:v>1.1009499999999999E-7</c:v>
                </c:pt>
                <c:pt idx="15277">
                  <c:v>1.101075E-7</c:v>
                </c:pt>
                <c:pt idx="15278">
                  <c:v>1.1012E-7</c:v>
                </c:pt>
                <c:pt idx="15279">
                  <c:v>1.101325E-7</c:v>
                </c:pt>
                <c:pt idx="15280">
                  <c:v>1.10145E-7</c:v>
                </c:pt>
                <c:pt idx="15281">
                  <c:v>1.101575E-7</c:v>
                </c:pt>
                <c:pt idx="15282">
                  <c:v>1.1017E-7</c:v>
                </c:pt>
                <c:pt idx="15283">
                  <c:v>1.101825E-7</c:v>
                </c:pt>
                <c:pt idx="15284">
                  <c:v>1.10195E-7</c:v>
                </c:pt>
                <c:pt idx="15285">
                  <c:v>1.102075E-7</c:v>
                </c:pt>
                <c:pt idx="15286">
                  <c:v>1.1022E-7</c:v>
                </c:pt>
                <c:pt idx="15287">
                  <c:v>1.102325E-7</c:v>
                </c:pt>
                <c:pt idx="15288">
                  <c:v>1.1024500000000001E-7</c:v>
                </c:pt>
                <c:pt idx="15289">
                  <c:v>1.1025750000000001E-7</c:v>
                </c:pt>
                <c:pt idx="15290">
                  <c:v>1.1026999999999999E-7</c:v>
                </c:pt>
                <c:pt idx="15291">
                  <c:v>1.102825E-7</c:v>
                </c:pt>
                <c:pt idx="15292">
                  <c:v>1.10295E-7</c:v>
                </c:pt>
                <c:pt idx="15293">
                  <c:v>1.103075E-7</c:v>
                </c:pt>
                <c:pt idx="15294">
                  <c:v>1.1032E-7</c:v>
                </c:pt>
                <c:pt idx="15295">
                  <c:v>1.103325E-7</c:v>
                </c:pt>
                <c:pt idx="15296">
                  <c:v>1.10345E-7</c:v>
                </c:pt>
                <c:pt idx="15297">
                  <c:v>1.103575E-7</c:v>
                </c:pt>
                <c:pt idx="15298">
                  <c:v>1.1037E-7</c:v>
                </c:pt>
                <c:pt idx="15299">
                  <c:v>1.103825E-7</c:v>
                </c:pt>
                <c:pt idx="15300">
                  <c:v>1.10395E-7</c:v>
                </c:pt>
                <c:pt idx="15301">
                  <c:v>1.104075E-7</c:v>
                </c:pt>
                <c:pt idx="15302">
                  <c:v>1.1042000000000001E-7</c:v>
                </c:pt>
                <c:pt idx="15303">
                  <c:v>1.1043250000000001E-7</c:v>
                </c:pt>
                <c:pt idx="15304">
                  <c:v>1.1044499999999999E-7</c:v>
                </c:pt>
                <c:pt idx="15305">
                  <c:v>1.1045749999999999E-7</c:v>
                </c:pt>
                <c:pt idx="15306">
                  <c:v>1.1047E-7</c:v>
                </c:pt>
                <c:pt idx="15307">
                  <c:v>1.104825E-7</c:v>
                </c:pt>
                <c:pt idx="15308">
                  <c:v>1.10495E-7</c:v>
                </c:pt>
                <c:pt idx="15309">
                  <c:v>1.105075E-7</c:v>
                </c:pt>
                <c:pt idx="15310">
                  <c:v>1.1052E-7</c:v>
                </c:pt>
                <c:pt idx="15311">
                  <c:v>1.105325E-7</c:v>
                </c:pt>
                <c:pt idx="15312">
                  <c:v>1.10545E-7</c:v>
                </c:pt>
                <c:pt idx="15313">
                  <c:v>1.105575E-7</c:v>
                </c:pt>
                <c:pt idx="15314">
                  <c:v>1.1057E-7</c:v>
                </c:pt>
                <c:pt idx="15315">
                  <c:v>1.105825E-7</c:v>
                </c:pt>
                <c:pt idx="15316">
                  <c:v>1.1059500000000001E-7</c:v>
                </c:pt>
                <c:pt idx="15317">
                  <c:v>1.1060750000000001E-7</c:v>
                </c:pt>
                <c:pt idx="15318">
                  <c:v>1.1061999999999999E-7</c:v>
                </c:pt>
                <c:pt idx="15319">
                  <c:v>1.1063249999999999E-7</c:v>
                </c:pt>
                <c:pt idx="15320">
                  <c:v>1.10645E-7</c:v>
                </c:pt>
                <c:pt idx="15321">
                  <c:v>1.106575E-7</c:v>
                </c:pt>
                <c:pt idx="15322">
                  <c:v>1.1067E-7</c:v>
                </c:pt>
                <c:pt idx="15323">
                  <c:v>1.106825E-7</c:v>
                </c:pt>
                <c:pt idx="15324">
                  <c:v>1.10695E-7</c:v>
                </c:pt>
                <c:pt idx="15325">
                  <c:v>1.107075E-7</c:v>
                </c:pt>
                <c:pt idx="15326">
                  <c:v>1.1072E-7</c:v>
                </c:pt>
                <c:pt idx="15327">
                  <c:v>1.107325E-7</c:v>
                </c:pt>
                <c:pt idx="15328">
                  <c:v>1.10745E-7</c:v>
                </c:pt>
                <c:pt idx="15329">
                  <c:v>1.107575E-7</c:v>
                </c:pt>
                <c:pt idx="15330">
                  <c:v>1.1077000000000001E-7</c:v>
                </c:pt>
                <c:pt idx="15331">
                  <c:v>1.1078250000000001E-7</c:v>
                </c:pt>
                <c:pt idx="15332">
                  <c:v>1.1079499999999999E-7</c:v>
                </c:pt>
                <c:pt idx="15333">
                  <c:v>1.1080749999999999E-7</c:v>
                </c:pt>
                <c:pt idx="15334">
                  <c:v>1.1082E-7</c:v>
                </c:pt>
                <c:pt idx="15335">
                  <c:v>1.108325E-7</c:v>
                </c:pt>
                <c:pt idx="15336">
                  <c:v>1.10845E-7</c:v>
                </c:pt>
                <c:pt idx="15337">
                  <c:v>1.108575E-7</c:v>
                </c:pt>
                <c:pt idx="15338">
                  <c:v>1.1087E-7</c:v>
                </c:pt>
                <c:pt idx="15339">
                  <c:v>1.108825E-7</c:v>
                </c:pt>
                <c:pt idx="15340">
                  <c:v>1.10895E-7</c:v>
                </c:pt>
                <c:pt idx="15341">
                  <c:v>1.109075E-7</c:v>
                </c:pt>
                <c:pt idx="15342">
                  <c:v>1.1092E-7</c:v>
                </c:pt>
                <c:pt idx="15343">
                  <c:v>1.109325E-7</c:v>
                </c:pt>
                <c:pt idx="15344">
                  <c:v>1.1094500000000001E-7</c:v>
                </c:pt>
                <c:pt idx="15345">
                  <c:v>1.1095750000000001E-7</c:v>
                </c:pt>
                <c:pt idx="15346">
                  <c:v>1.1096999999999999E-7</c:v>
                </c:pt>
                <c:pt idx="15347">
                  <c:v>1.1098249999999999E-7</c:v>
                </c:pt>
                <c:pt idx="15348">
                  <c:v>1.10995E-7</c:v>
                </c:pt>
                <c:pt idx="15349">
                  <c:v>1.110075E-7</c:v>
                </c:pt>
                <c:pt idx="15350">
                  <c:v>1.1102E-7</c:v>
                </c:pt>
                <c:pt idx="15351">
                  <c:v>1.110325E-7</c:v>
                </c:pt>
                <c:pt idx="15352">
                  <c:v>1.11045E-7</c:v>
                </c:pt>
                <c:pt idx="15353">
                  <c:v>1.110575E-7</c:v>
                </c:pt>
                <c:pt idx="15354">
                  <c:v>1.1107E-7</c:v>
                </c:pt>
                <c:pt idx="15355">
                  <c:v>1.110825E-7</c:v>
                </c:pt>
                <c:pt idx="15356">
                  <c:v>1.11095E-7</c:v>
                </c:pt>
                <c:pt idx="15357">
                  <c:v>1.111075E-7</c:v>
                </c:pt>
                <c:pt idx="15358">
                  <c:v>1.1112000000000001E-7</c:v>
                </c:pt>
                <c:pt idx="15359">
                  <c:v>1.1113250000000001E-7</c:v>
                </c:pt>
                <c:pt idx="15360">
                  <c:v>1.1114499999999999E-7</c:v>
                </c:pt>
                <c:pt idx="15361">
                  <c:v>1.1115749999999999E-7</c:v>
                </c:pt>
                <c:pt idx="15362">
                  <c:v>1.1117E-7</c:v>
                </c:pt>
                <c:pt idx="15363">
                  <c:v>1.111825E-7</c:v>
                </c:pt>
                <c:pt idx="15364">
                  <c:v>1.11195E-7</c:v>
                </c:pt>
                <c:pt idx="15365">
                  <c:v>1.112075E-7</c:v>
                </c:pt>
                <c:pt idx="15366">
                  <c:v>1.1122E-7</c:v>
                </c:pt>
                <c:pt idx="15367">
                  <c:v>1.112325E-7</c:v>
                </c:pt>
                <c:pt idx="15368">
                  <c:v>1.11245E-7</c:v>
                </c:pt>
                <c:pt idx="15369">
                  <c:v>1.112575E-7</c:v>
                </c:pt>
                <c:pt idx="15370">
                  <c:v>1.1127E-7</c:v>
                </c:pt>
                <c:pt idx="15371">
                  <c:v>1.112825E-7</c:v>
                </c:pt>
                <c:pt idx="15372">
                  <c:v>1.11295E-7</c:v>
                </c:pt>
                <c:pt idx="15373">
                  <c:v>1.1130750000000001E-7</c:v>
                </c:pt>
                <c:pt idx="15374">
                  <c:v>1.1131999999999999E-7</c:v>
                </c:pt>
                <c:pt idx="15375">
                  <c:v>1.1133249999999999E-7</c:v>
                </c:pt>
                <c:pt idx="15376">
                  <c:v>1.11345E-7</c:v>
                </c:pt>
                <c:pt idx="15377">
                  <c:v>1.113575E-7</c:v>
                </c:pt>
                <c:pt idx="15378">
                  <c:v>1.1137E-7</c:v>
                </c:pt>
                <c:pt idx="15379">
                  <c:v>1.113825E-7</c:v>
                </c:pt>
                <c:pt idx="15380">
                  <c:v>1.11395E-7</c:v>
                </c:pt>
                <c:pt idx="15381">
                  <c:v>1.114075E-7</c:v>
                </c:pt>
                <c:pt idx="15382">
                  <c:v>1.1142E-7</c:v>
                </c:pt>
                <c:pt idx="15383">
                  <c:v>1.114325E-7</c:v>
                </c:pt>
                <c:pt idx="15384">
                  <c:v>1.11445E-7</c:v>
                </c:pt>
                <c:pt idx="15385">
                  <c:v>1.114575E-7</c:v>
                </c:pt>
                <c:pt idx="15386">
                  <c:v>1.1147E-7</c:v>
                </c:pt>
                <c:pt idx="15387">
                  <c:v>1.1148250000000001E-7</c:v>
                </c:pt>
                <c:pt idx="15388">
                  <c:v>1.1149499999999999E-7</c:v>
                </c:pt>
                <c:pt idx="15389">
                  <c:v>1.1150749999999999E-7</c:v>
                </c:pt>
                <c:pt idx="15390">
                  <c:v>1.1152E-7</c:v>
                </c:pt>
                <c:pt idx="15391">
                  <c:v>1.115325E-7</c:v>
                </c:pt>
                <c:pt idx="15392">
                  <c:v>1.11545E-7</c:v>
                </c:pt>
                <c:pt idx="15393">
                  <c:v>1.115575E-7</c:v>
                </c:pt>
                <c:pt idx="15394">
                  <c:v>1.1157E-7</c:v>
                </c:pt>
                <c:pt idx="15395">
                  <c:v>1.115825E-7</c:v>
                </c:pt>
                <c:pt idx="15396">
                  <c:v>1.11595E-7</c:v>
                </c:pt>
                <c:pt idx="15397">
                  <c:v>1.116075E-7</c:v>
                </c:pt>
                <c:pt idx="15398">
                  <c:v>1.1162E-7</c:v>
                </c:pt>
                <c:pt idx="15399">
                  <c:v>1.116325E-7</c:v>
                </c:pt>
                <c:pt idx="15400">
                  <c:v>1.11645E-7</c:v>
                </c:pt>
                <c:pt idx="15401">
                  <c:v>1.1165750000000001E-7</c:v>
                </c:pt>
                <c:pt idx="15402">
                  <c:v>1.1166999999999999E-7</c:v>
                </c:pt>
                <c:pt idx="15403">
                  <c:v>1.1168249999999999E-7</c:v>
                </c:pt>
                <c:pt idx="15404">
                  <c:v>1.11695E-7</c:v>
                </c:pt>
                <c:pt idx="15405">
                  <c:v>1.117075E-7</c:v>
                </c:pt>
                <c:pt idx="15406">
                  <c:v>1.1172E-7</c:v>
                </c:pt>
                <c:pt idx="15407">
                  <c:v>1.117325E-7</c:v>
                </c:pt>
                <c:pt idx="15408">
                  <c:v>1.11745E-7</c:v>
                </c:pt>
                <c:pt idx="15409">
                  <c:v>1.117575E-7</c:v>
                </c:pt>
                <c:pt idx="15410">
                  <c:v>1.1177E-7</c:v>
                </c:pt>
                <c:pt idx="15411">
                  <c:v>1.117825E-7</c:v>
                </c:pt>
                <c:pt idx="15412">
                  <c:v>1.11795E-7</c:v>
                </c:pt>
                <c:pt idx="15413">
                  <c:v>1.118075E-7</c:v>
                </c:pt>
                <c:pt idx="15414">
                  <c:v>1.1182E-7</c:v>
                </c:pt>
                <c:pt idx="15415">
                  <c:v>1.1183250000000001E-7</c:v>
                </c:pt>
                <c:pt idx="15416">
                  <c:v>1.1184500000000001E-7</c:v>
                </c:pt>
                <c:pt idx="15417">
                  <c:v>1.1185749999999999E-7</c:v>
                </c:pt>
                <c:pt idx="15418">
                  <c:v>1.1187E-7</c:v>
                </c:pt>
                <c:pt idx="15419">
                  <c:v>1.118825E-7</c:v>
                </c:pt>
                <c:pt idx="15420">
                  <c:v>1.11895E-7</c:v>
                </c:pt>
                <c:pt idx="15421">
                  <c:v>1.119075E-7</c:v>
                </c:pt>
                <c:pt idx="15422">
                  <c:v>1.1192E-7</c:v>
                </c:pt>
                <c:pt idx="15423">
                  <c:v>1.119325E-7</c:v>
                </c:pt>
                <c:pt idx="15424">
                  <c:v>1.11945E-7</c:v>
                </c:pt>
                <c:pt idx="15425">
                  <c:v>1.119575E-7</c:v>
                </c:pt>
                <c:pt idx="15426">
                  <c:v>1.1197E-7</c:v>
                </c:pt>
                <c:pt idx="15427">
                  <c:v>1.119825E-7</c:v>
                </c:pt>
                <c:pt idx="15428">
                  <c:v>1.11995E-7</c:v>
                </c:pt>
                <c:pt idx="15429">
                  <c:v>1.1200750000000001E-7</c:v>
                </c:pt>
                <c:pt idx="15430">
                  <c:v>1.1202000000000001E-7</c:v>
                </c:pt>
                <c:pt idx="15431">
                  <c:v>1.1203249999999999E-7</c:v>
                </c:pt>
                <c:pt idx="15432">
                  <c:v>1.12045E-7</c:v>
                </c:pt>
                <c:pt idx="15433">
                  <c:v>1.120575E-7</c:v>
                </c:pt>
                <c:pt idx="15434">
                  <c:v>1.1207E-7</c:v>
                </c:pt>
                <c:pt idx="15435">
                  <c:v>1.120825E-7</c:v>
                </c:pt>
                <c:pt idx="15436">
                  <c:v>1.12095E-7</c:v>
                </c:pt>
                <c:pt idx="15437">
                  <c:v>1.121075E-7</c:v>
                </c:pt>
                <c:pt idx="15438">
                  <c:v>1.1212E-7</c:v>
                </c:pt>
                <c:pt idx="15439">
                  <c:v>1.121325E-7</c:v>
                </c:pt>
                <c:pt idx="15440">
                  <c:v>1.12145E-7</c:v>
                </c:pt>
                <c:pt idx="15441">
                  <c:v>1.121575E-7</c:v>
                </c:pt>
                <c:pt idx="15442">
                  <c:v>1.1217E-7</c:v>
                </c:pt>
                <c:pt idx="15443">
                  <c:v>1.1218250000000001E-7</c:v>
                </c:pt>
                <c:pt idx="15444">
                  <c:v>1.1219500000000001E-7</c:v>
                </c:pt>
                <c:pt idx="15445">
                  <c:v>1.1220749999999999E-7</c:v>
                </c:pt>
                <c:pt idx="15446">
                  <c:v>1.1222E-7</c:v>
                </c:pt>
                <c:pt idx="15447">
                  <c:v>1.122325E-7</c:v>
                </c:pt>
                <c:pt idx="15448">
                  <c:v>1.12245E-7</c:v>
                </c:pt>
                <c:pt idx="15449">
                  <c:v>1.122575E-7</c:v>
                </c:pt>
                <c:pt idx="15450">
                  <c:v>1.1227E-7</c:v>
                </c:pt>
                <c:pt idx="15451">
                  <c:v>1.122825E-7</c:v>
                </c:pt>
                <c:pt idx="15452">
                  <c:v>1.12295E-7</c:v>
                </c:pt>
                <c:pt idx="15453">
                  <c:v>1.123075E-7</c:v>
                </c:pt>
                <c:pt idx="15454">
                  <c:v>1.1232E-7</c:v>
                </c:pt>
                <c:pt idx="15455">
                  <c:v>1.123325E-7</c:v>
                </c:pt>
                <c:pt idx="15456">
                  <c:v>1.12345E-7</c:v>
                </c:pt>
                <c:pt idx="15457">
                  <c:v>1.1235750000000001E-7</c:v>
                </c:pt>
                <c:pt idx="15458">
                  <c:v>1.1237000000000001E-7</c:v>
                </c:pt>
                <c:pt idx="15459">
                  <c:v>1.1238249999999999E-7</c:v>
                </c:pt>
                <c:pt idx="15460">
                  <c:v>1.1239499999999999E-7</c:v>
                </c:pt>
                <c:pt idx="15461">
                  <c:v>1.124075E-7</c:v>
                </c:pt>
                <c:pt idx="15462">
                  <c:v>1.1242E-7</c:v>
                </c:pt>
                <c:pt idx="15463">
                  <c:v>1.124325E-7</c:v>
                </c:pt>
                <c:pt idx="15464">
                  <c:v>1.12445E-7</c:v>
                </c:pt>
                <c:pt idx="15465">
                  <c:v>1.124575E-7</c:v>
                </c:pt>
                <c:pt idx="15466">
                  <c:v>1.1247E-7</c:v>
                </c:pt>
                <c:pt idx="15467">
                  <c:v>1.124825E-7</c:v>
                </c:pt>
                <c:pt idx="15468">
                  <c:v>1.12495E-7</c:v>
                </c:pt>
                <c:pt idx="15469">
                  <c:v>1.125075E-7</c:v>
                </c:pt>
                <c:pt idx="15470">
                  <c:v>1.1252E-7</c:v>
                </c:pt>
                <c:pt idx="15471">
                  <c:v>1.1253250000000001E-7</c:v>
                </c:pt>
                <c:pt idx="15472">
                  <c:v>1.1254500000000001E-7</c:v>
                </c:pt>
                <c:pt idx="15473">
                  <c:v>1.1255749999999999E-7</c:v>
                </c:pt>
                <c:pt idx="15474">
                  <c:v>1.1256999999999999E-7</c:v>
                </c:pt>
                <c:pt idx="15475">
                  <c:v>1.125825E-7</c:v>
                </c:pt>
                <c:pt idx="15476">
                  <c:v>1.12595E-7</c:v>
                </c:pt>
                <c:pt idx="15477">
                  <c:v>1.126075E-7</c:v>
                </c:pt>
                <c:pt idx="15478">
                  <c:v>1.1262E-7</c:v>
                </c:pt>
                <c:pt idx="15479">
                  <c:v>1.126325E-7</c:v>
                </c:pt>
                <c:pt idx="15480">
                  <c:v>1.12645E-7</c:v>
                </c:pt>
                <c:pt idx="15481">
                  <c:v>1.126575E-7</c:v>
                </c:pt>
                <c:pt idx="15482">
                  <c:v>1.1267E-7</c:v>
                </c:pt>
                <c:pt idx="15483">
                  <c:v>1.126825E-7</c:v>
                </c:pt>
                <c:pt idx="15484">
                  <c:v>1.12695E-7</c:v>
                </c:pt>
                <c:pt idx="15485">
                  <c:v>1.1270750000000001E-7</c:v>
                </c:pt>
                <c:pt idx="15486">
                  <c:v>1.1272000000000001E-7</c:v>
                </c:pt>
                <c:pt idx="15487">
                  <c:v>1.1273249999999999E-7</c:v>
                </c:pt>
                <c:pt idx="15488">
                  <c:v>1.1274499999999999E-7</c:v>
                </c:pt>
                <c:pt idx="15489">
                  <c:v>1.127575E-7</c:v>
                </c:pt>
                <c:pt idx="15490">
                  <c:v>1.1277E-7</c:v>
                </c:pt>
                <c:pt idx="15491">
                  <c:v>1.127825E-7</c:v>
                </c:pt>
                <c:pt idx="15492">
                  <c:v>1.12795E-7</c:v>
                </c:pt>
                <c:pt idx="15493">
                  <c:v>1.128075E-7</c:v>
                </c:pt>
                <c:pt idx="15494">
                  <c:v>1.1282E-7</c:v>
                </c:pt>
                <c:pt idx="15495">
                  <c:v>1.128325E-7</c:v>
                </c:pt>
                <c:pt idx="15496">
                  <c:v>1.12845E-7</c:v>
                </c:pt>
                <c:pt idx="15497">
                  <c:v>1.128575E-7</c:v>
                </c:pt>
                <c:pt idx="15498">
                  <c:v>1.1287E-7</c:v>
                </c:pt>
                <c:pt idx="15499">
                  <c:v>1.1288250000000001E-7</c:v>
                </c:pt>
                <c:pt idx="15500">
                  <c:v>1.1289500000000001E-7</c:v>
                </c:pt>
                <c:pt idx="15501">
                  <c:v>1.1290749999999999E-7</c:v>
                </c:pt>
                <c:pt idx="15502">
                  <c:v>1.1291999999999999E-7</c:v>
                </c:pt>
                <c:pt idx="15503">
                  <c:v>1.129325E-7</c:v>
                </c:pt>
                <c:pt idx="15504">
                  <c:v>1.12945E-7</c:v>
                </c:pt>
                <c:pt idx="15505">
                  <c:v>1.129575E-7</c:v>
                </c:pt>
                <c:pt idx="15506">
                  <c:v>1.1297E-7</c:v>
                </c:pt>
                <c:pt idx="15507">
                  <c:v>1.129825E-7</c:v>
                </c:pt>
                <c:pt idx="15508">
                  <c:v>1.12995E-7</c:v>
                </c:pt>
                <c:pt idx="15509">
                  <c:v>1.130075E-7</c:v>
                </c:pt>
                <c:pt idx="15510">
                  <c:v>1.1302E-7</c:v>
                </c:pt>
                <c:pt idx="15511">
                  <c:v>1.130325E-7</c:v>
                </c:pt>
                <c:pt idx="15512">
                  <c:v>1.13045E-7</c:v>
                </c:pt>
                <c:pt idx="15513">
                  <c:v>1.1305750000000001E-7</c:v>
                </c:pt>
                <c:pt idx="15514">
                  <c:v>1.1307000000000001E-7</c:v>
                </c:pt>
                <c:pt idx="15515">
                  <c:v>1.1308249999999999E-7</c:v>
                </c:pt>
                <c:pt idx="15516">
                  <c:v>1.1309499999999999E-7</c:v>
                </c:pt>
                <c:pt idx="15517">
                  <c:v>1.131075E-7</c:v>
                </c:pt>
                <c:pt idx="15518">
                  <c:v>1.1312E-7</c:v>
                </c:pt>
                <c:pt idx="15519">
                  <c:v>1.131325E-7</c:v>
                </c:pt>
                <c:pt idx="15520">
                  <c:v>1.13145E-7</c:v>
                </c:pt>
                <c:pt idx="15521">
                  <c:v>1.131575E-7</c:v>
                </c:pt>
                <c:pt idx="15522">
                  <c:v>1.1317E-7</c:v>
                </c:pt>
                <c:pt idx="15523">
                  <c:v>1.131825E-7</c:v>
                </c:pt>
                <c:pt idx="15524">
                  <c:v>1.13195E-7</c:v>
                </c:pt>
                <c:pt idx="15525">
                  <c:v>1.132075E-7</c:v>
                </c:pt>
                <c:pt idx="15526">
                  <c:v>1.1322E-7</c:v>
                </c:pt>
                <c:pt idx="15527">
                  <c:v>1.132325E-7</c:v>
                </c:pt>
                <c:pt idx="15528">
                  <c:v>1.1324500000000001E-7</c:v>
                </c:pt>
                <c:pt idx="15529">
                  <c:v>1.1325749999999999E-7</c:v>
                </c:pt>
                <c:pt idx="15530">
                  <c:v>1.1326999999999999E-7</c:v>
                </c:pt>
                <c:pt idx="15531">
                  <c:v>1.132825E-7</c:v>
                </c:pt>
                <c:pt idx="15532">
                  <c:v>1.13295E-7</c:v>
                </c:pt>
                <c:pt idx="15533">
                  <c:v>1.133075E-7</c:v>
                </c:pt>
                <c:pt idx="15534">
                  <c:v>1.1332E-7</c:v>
                </c:pt>
                <c:pt idx="15535">
                  <c:v>1.133325E-7</c:v>
                </c:pt>
                <c:pt idx="15536">
                  <c:v>1.13345E-7</c:v>
                </c:pt>
                <c:pt idx="15537">
                  <c:v>1.133575E-7</c:v>
                </c:pt>
                <c:pt idx="15538">
                  <c:v>1.1337E-7</c:v>
                </c:pt>
                <c:pt idx="15539">
                  <c:v>1.133825E-7</c:v>
                </c:pt>
                <c:pt idx="15540">
                  <c:v>1.13395E-7</c:v>
                </c:pt>
                <c:pt idx="15541">
                  <c:v>1.134075E-7</c:v>
                </c:pt>
                <c:pt idx="15542">
                  <c:v>1.1342000000000001E-7</c:v>
                </c:pt>
                <c:pt idx="15543">
                  <c:v>1.1343249999999999E-7</c:v>
                </c:pt>
                <c:pt idx="15544">
                  <c:v>1.1344499999999999E-7</c:v>
                </c:pt>
                <c:pt idx="15545">
                  <c:v>1.134575E-7</c:v>
                </c:pt>
                <c:pt idx="15546">
                  <c:v>1.1347E-7</c:v>
                </c:pt>
                <c:pt idx="15547">
                  <c:v>1.134825E-7</c:v>
                </c:pt>
                <c:pt idx="15548">
                  <c:v>1.13495E-7</c:v>
                </c:pt>
                <c:pt idx="15549">
                  <c:v>1.135075E-7</c:v>
                </c:pt>
                <c:pt idx="15550">
                  <c:v>1.1352E-7</c:v>
                </c:pt>
                <c:pt idx="15551">
                  <c:v>1.135325E-7</c:v>
                </c:pt>
                <c:pt idx="15552">
                  <c:v>1.13545E-7</c:v>
                </c:pt>
                <c:pt idx="15553">
                  <c:v>1.135575E-7</c:v>
                </c:pt>
                <c:pt idx="15554">
                  <c:v>1.1357E-7</c:v>
                </c:pt>
                <c:pt idx="15555">
                  <c:v>1.135825E-7</c:v>
                </c:pt>
                <c:pt idx="15556">
                  <c:v>1.1359500000000001E-7</c:v>
                </c:pt>
                <c:pt idx="15557">
                  <c:v>1.1360749999999999E-7</c:v>
                </c:pt>
                <c:pt idx="15558">
                  <c:v>1.1361999999999999E-7</c:v>
                </c:pt>
                <c:pt idx="15559">
                  <c:v>1.136325E-7</c:v>
                </c:pt>
                <c:pt idx="15560">
                  <c:v>1.13645E-7</c:v>
                </c:pt>
                <c:pt idx="15561">
                  <c:v>1.136575E-7</c:v>
                </c:pt>
                <c:pt idx="15562">
                  <c:v>1.1367E-7</c:v>
                </c:pt>
                <c:pt idx="15563">
                  <c:v>1.136825E-7</c:v>
                </c:pt>
                <c:pt idx="15564">
                  <c:v>1.13695E-7</c:v>
                </c:pt>
                <c:pt idx="15565">
                  <c:v>1.137075E-7</c:v>
                </c:pt>
                <c:pt idx="15566">
                  <c:v>1.1372E-7</c:v>
                </c:pt>
                <c:pt idx="15567">
                  <c:v>1.137325E-7</c:v>
                </c:pt>
                <c:pt idx="15568">
                  <c:v>1.13745E-7</c:v>
                </c:pt>
                <c:pt idx="15569">
                  <c:v>1.137575E-7</c:v>
                </c:pt>
                <c:pt idx="15570">
                  <c:v>1.1377000000000001E-7</c:v>
                </c:pt>
                <c:pt idx="15571">
                  <c:v>1.1378250000000001E-7</c:v>
                </c:pt>
                <c:pt idx="15572">
                  <c:v>1.1379499999999999E-7</c:v>
                </c:pt>
                <c:pt idx="15573">
                  <c:v>1.138075E-7</c:v>
                </c:pt>
                <c:pt idx="15574">
                  <c:v>1.1382E-7</c:v>
                </c:pt>
                <c:pt idx="15575">
                  <c:v>1.138325E-7</c:v>
                </c:pt>
                <c:pt idx="15576">
                  <c:v>1.13845E-7</c:v>
                </c:pt>
                <c:pt idx="15577">
                  <c:v>1.138575E-7</c:v>
                </c:pt>
                <c:pt idx="15578">
                  <c:v>1.1387E-7</c:v>
                </c:pt>
                <c:pt idx="15579">
                  <c:v>1.138825E-7</c:v>
                </c:pt>
                <c:pt idx="15580">
                  <c:v>1.13895E-7</c:v>
                </c:pt>
                <c:pt idx="15581">
                  <c:v>1.139075E-7</c:v>
                </c:pt>
                <c:pt idx="15582">
                  <c:v>1.1392E-7</c:v>
                </c:pt>
                <c:pt idx="15583">
                  <c:v>1.139325E-7</c:v>
                </c:pt>
                <c:pt idx="15584">
                  <c:v>1.1394500000000001E-7</c:v>
                </c:pt>
                <c:pt idx="15585">
                  <c:v>1.1395750000000001E-7</c:v>
                </c:pt>
                <c:pt idx="15586">
                  <c:v>1.1396999999999999E-7</c:v>
                </c:pt>
                <c:pt idx="15587">
                  <c:v>1.139825E-7</c:v>
                </c:pt>
                <c:pt idx="15588">
                  <c:v>1.13995E-7</c:v>
                </c:pt>
                <c:pt idx="15589">
                  <c:v>1.140075E-7</c:v>
                </c:pt>
                <c:pt idx="15590">
                  <c:v>1.1402E-7</c:v>
                </c:pt>
                <c:pt idx="15591">
                  <c:v>1.140325E-7</c:v>
                </c:pt>
                <c:pt idx="15592">
                  <c:v>1.14045E-7</c:v>
                </c:pt>
                <c:pt idx="15593">
                  <c:v>1.140575E-7</c:v>
                </c:pt>
                <c:pt idx="15594">
                  <c:v>1.1407E-7</c:v>
                </c:pt>
                <c:pt idx="15595">
                  <c:v>1.140825E-7</c:v>
                </c:pt>
                <c:pt idx="15596">
                  <c:v>1.14095E-7</c:v>
                </c:pt>
                <c:pt idx="15597">
                  <c:v>1.141075E-7</c:v>
                </c:pt>
                <c:pt idx="15598">
                  <c:v>1.1412000000000001E-7</c:v>
                </c:pt>
                <c:pt idx="15599">
                  <c:v>1.1413250000000001E-7</c:v>
                </c:pt>
                <c:pt idx="15600">
                  <c:v>1.1414499999999999E-7</c:v>
                </c:pt>
                <c:pt idx="15601">
                  <c:v>1.141575E-7</c:v>
                </c:pt>
                <c:pt idx="15602">
                  <c:v>1.1417E-7</c:v>
                </c:pt>
                <c:pt idx="15603">
                  <c:v>1.141825E-7</c:v>
                </c:pt>
                <c:pt idx="15604">
                  <c:v>1.14195E-7</c:v>
                </c:pt>
                <c:pt idx="15605">
                  <c:v>1.142075E-7</c:v>
                </c:pt>
                <c:pt idx="15606">
                  <c:v>1.1422E-7</c:v>
                </c:pt>
                <c:pt idx="15607">
                  <c:v>1.142325E-7</c:v>
                </c:pt>
                <c:pt idx="15608">
                  <c:v>1.14245E-7</c:v>
                </c:pt>
                <c:pt idx="15609">
                  <c:v>1.142575E-7</c:v>
                </c:pt>
                <c:pt idx="15610">
                  <c:v>1.1427E-7</c:v>
                </c:pt>
                <c:pt idx="15611">
                  <c:v>1.142825E-7</c:v>
                </c:pt>
                <c:pt idx="15612">
                  <c:v>1.1429500000000001E-7</c:v>
                </c:pt>
                <c:pt idx="15613">
                  <c:v>1.1430750000000001E-7</c:v>
                </c:pt>
                <c:pt idx="15614">
                  <c:v>1.1431999999999999E-7</c:v>
                </c:pt>
                <c:pt idx="15615">
                  <c:v>1.1433249999999999E-7</c:v>
                </c:pt>
                <c:pt idx="15616">
                  <c:v>1.14345E-7</c:v>
                </c:pt>
                <c:pt idx="15617">
                  <c:v>1.143575E-7</c:v>
                </c:pt>
                <c:pt idx="15618">
                  <c:v>1.1437E-7</c:v>
                </c:pt>
                <c:pt idx="15619">
                  <c:v>1.143825E-7</c:v>
                </c:pt>
                <c:pt idx="15620">
                  <c:v>1.14395E-7</c:v>
                </c:pt>
                <c:pt idx="15621">
                  <c:v>1.144075E-7</c:v>
                </c:pt>
                <c:pt idx="15622">
                  <c:v>1.1442E-7</c:v>
                </c:pt>
                <c:pt idx="15623">
                  <c:v>1.144325E-7</c:v>
                </c:pt>
                <c:pt idx="15624">
                  <c:v>1.14445E-7</c:v>
                </c:pt>
                <c:pt idx="15625">
                  <c:v>1.144575E-7</c:v>
                </c:pt>
                <c:pt idx="15626">
                  <c:v>1.1447000000000001E-7</c:v>
                </c:pt>
                <c:pt idx="15627">
                  <c:v>1.1448250000000001E-7</c:v>
                </c:pt>
                <c:pt idx="15628">
                  <c:v>1.1449499999999999E-7</c:v>
                </c:pt>
                <c:pt idx="15629">
                  <c:v>1.1450749999999999E-7</c:v>
                </c:pt>
                <c:pt idx="15630">
                  <c:v>1.1452E-7</c:v>
                </c:pt>
                <c:pt idx="15631">
                  <c:v>1.145325E-7</c:v>
                </c:pt>
                <c:pt idx="15632">
                  <c:v>1.14545E-7</c:v>
                </c:pt>
                <c:pt idx="15633">
                  <c:v>1.145575E-7</c:v>
                </c:pt>
                <c:pt idx="15634">
                  <c:v>1.1457E-7</c:v>
                </c:pt>
                <c:pt idx="15635">
                  <c:v>1.145825E-7</c:v>
                </c:pt>
                <c:pt idx="15636">
                  <c:v>1.14595E-7</c:v>
                </c:pt>
                <c:pt idx="15637">
                  <c:v>1.146075E-7</c:v>
                </c:pt>
                <c:pt idx="15638">
                  <c:v>1.1462E-7</c:v>
                </c:pt>
                <c:pt idx="15639">
                  <c:v>1.146325E-7</c:v>
                </c:pt>
                <c:pt idx="15640">
                  <c:v>1.1464500000000001E-7</c:v>
                </c:pt>
                <c:pt idx="15641">
                  <c:v>1.1465750000000001E-7</c:v>
                </c:pt>
                <c:pt idx="15642">
                  <c:v>1.1466999999999999E-7</c:v>
                </c:pt>
                <c:pt idx="15643">
                  <c:v>1.1468249999999999E-7</c:v>
                </c:pt>
                <c:pt idx="15644">
                  <c:v>1.14695E-7</c:v>
                </c:pt>
                <c:pt idx="15645">
                  <c:v>1.147075E-7</c:v>
                </c:pt>
                <c:pt idx="15646">
                  <c:v>1.1472E-7</c:v>
                </c:pt>
                <c:pt idx="15647">
                  <c:v>1.147325E-7</c:v>
                </c:pt>
                <c:pt idx="15648">
                  <c:v>1.14745E-7</c:v>
                </c:pt>
                <c:pt idx="15649">
                  <c:v>1.147575E-7</c:v>
                </c:pt>
                <c:pt idx="15650">
                  <c:v>1.1477E-7</c:v>
                </c:pt>
                <c:pt idx="15651">
                  <c:v>1.147825E-7</c:v>
                </c:pt>
                <c:pt idx="15652">
                  <c:v>1.14795E-7</c:v>
                </c:pt>
                <c:pt idx="15653">
                  <c:v>1.148075E-7</c:v>
                </c:pt>
                <c:pt idx="15654">
                  <c:v>1.1482000000000001E-7</c:v>
                </c:pt>
                <c:pt idx="15655">
                  <c:v>1.1483250000000001E-7</c:v>
                </c:pt>
                <c:pt idx="15656">
                  <c:v>1.1484499999999999E-7</c:v>
                </c:pt>
                <c:pt idx="15657">
                  <c:v>1.1485749999999999E-7</c:v>
                </c:pt>
                <c:pt idx="15658">
                  <c:v>1.1487E-7</c:v>
                </c:pt>
                <c:pt idx="15659">
                  <c:v>1.148825E-7</c:v>
                </c:pt>
                <c:pt idx="15660">
                  <c:v>1.14895E-7</c:v>
                </c:pt>
                <c:pt idx="15661">
                  <c:v>1.149075E-7</c:v>
                </c:pt>
                <c:pt idx="15662">
                  <c:v>1.1492E-7</c:v>
                </c:pt>
                <c:pt idx="15663">
                  <c:v>1.149325E-7</c:v>
                </c:pt>
                <c:pt idx="15664">
                  <c:v>1.14945E-7</c:v>
                </c:pt>
                <c:pt idx="15665">
                  <c:v>1.149575E-7</c:v>
                </c:pt>
                <c:pt idx="15666">
                  <c:v>1.1497E-7</c:v>
                </c:pt>
                <c:pt idx="15667">
                  <c:v>1.149825E-7</c:v>
                </c:pt>
                <c:pt idx="15668">
                  <c:v>1.1499500000000001E-7</c:v>
                </c:pt>
                <c:pt idx="15669">
                  <c:v>1.1500750000000001E-7</c:v>
                </c:pt>
                <c:pt idx="15670">
                  <c:v>1.1501999999999999E-7</c:v>
                </c:pt>
                <c:pt idx="15671">
                  <c:v>1.1503249999999999E-7</c:v>
                </c:pt>
                <c:pt idx="15672">
                  <c:v>1.15045E-7</c:v>
                </c:pt>
                <c:pt idx="15673">
                  <c:v>1.150575E-7</c:v>
                </c:pt>
                <c:pt idx="15674">
                  <c:v>1.1507E-7</c:v>
                </c:pt>
                <c:pt idx="15675">
                  <c:v>1.150825E-7</c:v>
                </c:pt>
                <c:pt idx="15676">
                  <c:v>1.15095E-7</c:v>
                </c:pt>
                <c:pt idx="15677">
                  <c:v>1.151075E-7</c:v>
                </c:pt>
                <c:pt idx="15678">
                  <c:v>1.1512E-7</c:v>
                </c:pt>
                <c:pt idx="15679">
                  <c:v>1.151325E-7</c:v>
                </c:pt>
                <c:pt idx="15680">
                  <c:v>1.15145E-7</c:v>
                </c:pt>
                <c:pt idx="15681">
                  <c:v>1.151575E-7</c:v>
                </c:pt>
                <c:pt idx="15682">
                  <c:v>1.1517E-7</c:v>
                </c:pt>
                <c:pt idx="15683">
                  <c:v>1.1518250000000001E-7</c:v>
                </c:pt>
                <c:pt idx="15684">
                  <c:v>1.1519499999999999E-7</c:v>
                </c:pt>
                <c:pt idx="15685">
                  <c:v>1.1520749999999999E-7</c:v>
                </c:pt>
                <c:pt idx="15686">
                  <c:v>1.1522E-7</c:v>
                </c:pt>
                <c:pt idx="15687">
                  <c:v>1.152325E-7</c:v>
                </c:pt>
                <c:pt idx="15688">
                  <c:v>1.15245E-7</c:v>
                </c:pt>
                <c:pt idx="15689">
                  <c:v>1.152575E-7</c:v>
                </c:pt>
                <c:pt idx="15690">
                  <c:v>1.1527E-7</c:v>
                </c:pt>
                <c:pt idx="15691">
                  <c:v>1.152825E-7</c:v>
                </c:pt>
                <c:pt idx="15692">
                  <c:v>1.15295E-7</c:v>
                </c:pt>
                <c:pt idx="15693">
                  <c:v>1.153075E-7</c:v>
                </c:pt>
                <c:pt idx="15694">
                  <c:v>1.1532E-7</c:v>
                </c:pt>
                <c:pt idx="15695">
                  <c:v>1.153325E-7</c:v>
                </c:pt>
                <c:pt idx="15696">
                  <c:v>1.15345E-7</c:v>
                </c:pt>
                <c:pt idx="15697">
                  <c:v>1.1535750000000001E-7</c:v>
                </c:pt>
                <c:pt idx="15698">
                  <c:v>1.1536999999999999E-7</c:v>
                </c:pt>
                <c:pt idx="15699">
                  <c:v>1.1538249999999999E-7</c:v>
                </c:pt>
                <c:pt idx="15700">
                  <c:v>1.15395E-7</c:v>
                </c:pt>
                <c:pt idx="15701">
                  <c:v>1.154075E-7</c:v>
                </c:pt>
                <c:pt idx="15702">
                  <c:v>1.1542E-7</c:v>
                </c:pt>
                <c:pt idx="15703">
                  <c:v>1.154325E-7</c:v>
                </c:pt>
                <c:pt idx="15704">
                  <c:v>1.15445E-7</c:v>
                </c:pt>
                <c:pt idx="15705">
                  <c:v>1.154575E-7</c:v>
                </c:pt>
                <c:pt idx="15706">
                  <c:v>1.1547E-7</c:v>
                </c:pt>
                <c:pt idx="15707">
                  <c:v>1.154825E-7</c:v>
                </c:pt>
                <c:pt idx="15708">
                  <c:v>1.15495E-7</c:v>
                </c:pt>
                <c:pt idx="15709">
                  <c:v>1.155075E-7</c:v>
                </c:pt>
                <c:pt idx="15710">
                  <c:v>1.1552E-7</c:v>
                </c:pt>
                <c:pt idx="15711">
                  <c:v>1.1553250000000001E-7</c:v>
                </c:pt>
                <c:pt idx="15712">
                  <c:v>1.1554499999999999E-7</c:v>
                </c:pt>
                <c:pt idx="15713">
                  <c:v>1.1555749999999999E-7</c:v>
                </c:pt>
                <c:pt idx="15714">
                  <c:v>1.1557E-7</c:v>
                </c:pt>
                <c:pt idx="15715">
                  <c:v>1.155825E-7</c:v>
                </c:pt>
                <c:pt idx="15716">
                  <c:v>1.15595E-7</c:v>
                </c:pt>
                <c:pt idx="15717">
                  <c:v>1.156075E-7</c:v>
                </c:pt>
                <c:pt idx="15718">
                  <c:v>1.1562E-7</c:v>
                </c:pt>
                <c:pt idx="15719">
                  <c:v>1.156325E-7</c:v>
                </c:pt>
                <c:pt idx="15720">
                  <c:v>1.15645E-7</c:v>
                </c:pt>
                <c:pt idx="15721">
                  <c:v>1.156575E-7</c:v>
                </c:pt>
                <c:pt idx="15722">
                  <c:v>1.1567E-7</c:v>
                </c:pt>
                <c:pt idx="15723">
                  <c:v>1.156825E-7</c:v>
                </c:pt>
                <c:pt idx="15724">
                  <c:v>1.15695E-7</c:v>
                </c:pt>
                <c:pt idx="15725">
                  <c:v>1.1570750000000001E-7</c:v>
                </c:pt>
                <c:pt idx="15726">
                  <c:v>1.1572000000000001E-7</c:v>
                </c:pt>
                <c:pt idx="15727">
                  <c:v>1.1573249999999999E-7</c:v>
                </c:pt>
                <c:pt idx="15728">
                  <c:v>1.15745E-7</c:v>
                </c:pt>
                <c:pt idx="15729">
                  <c:v>1.157575E-7</c:v>
                </c:pt>
                <c:pt idx="15730">
                  <c:v>1.1577E-7</c:v>
                </c:pt>
                <c:pt idx="15731">
                  <c:v>1.157825E-7</c:v>
                </c:pt>
                <c:pt idx="15732">
                  <c:v>1.15795E-7</c:v>
                </c:pt>
                <c:pt idx="15733">
                  <c:v>1.158075E-7</c:v>
                </c:pt>
                <c:pt idx="15734">
                  <c:v>1.1582E-7</c:v>
                </c:pt>
                <c:pt idx="15735">
                  <c:v>1.158325E-7</c:v>
                </c:pt>
                <c:pt idx="15736">
                  <c:v>1.15845E-7</c:v>
                </c:pt>
                <c:pt idx="15737">
                  <c:v>1.158575E-7</c:v>
                </c:pt>
                <c:pt idx="15738">
                  <c:v>1.1587E-7</c:v>
                </c:pt>
                <c:pt idx="15739">
                  <c:v>1.1588250000000001E-7</c:v>
                </c:pt>
                <c:pt idx="15740">
                  <c:v>1.1589500000000001E-7</c:v>
                </c:pt>
                <c:pt idx="15741">
                  <c:v>1.1590749999999999E-7</c:v>
                </c:pt>
                <c:pt idx="15742">
                  <c:v>1.1592E-7</c:v>
                </c:pt>
                <c:pt idx="15743">
                  <c:v>1.159325E-7</c:v>
                </c:pt>
                <c:pt idx="15744">
                  <c:v>1.15945E-7</c:v>
                </c:pt>
                <c:pt idx="15745">
                  <c:v>1.159575E-7</c:v>
                </c:pt>
                <c:pt idx="15746">
                  <c:v>1.1597E-7</c:v>
                </c:pt>
                <c:pt idx="15747">
                  <c:v>1.159825E-7</c:v>
                </c:pt>
                <c:pt idx="15748">
                  <c:v>1.15995E-7</c:v>
                </c:pt>
                <c:pt idx="15749">
                  <c:v>1.160075E-7</c:v>
                </c:pt>
                <c:pt idx="15750">
                  <c:v>1.1602E-7</c:v>
                </c:pt>
                <c:pt idx="15751">
                  <c:v>1.160325E-7</c:v>
                </c:pt>
                <c:pt idx="15752">
                  <c:v>1.16045E-7</c:v>
                </c:pt>
                <c:pt idx="15753">
                  <c:v>1.1605750000000001E-7</c:v>
                </c:pt>
                <c:pt idx="15754">
                  <c:v>1.1607000000000001E-7</c:v>
                </c:pt>
                <c:pt idx="15755">
                  <c:v>1.1608249999999999E-7</c:v>
                </c:pt>
                <c:pt idx="15756">
                  <c:v>1.16095E-7</c:v>
                </c:pt>
                <c:pt idx="15757">
                  <c:v>1.161075E-7</c:v>
                </c:pt>
                <c:pt idx="15758">
                  <c:v>1.1612E-7</c:v>
                </c:pt>
                <c:pt idx="15759">
                  <c:v>1.161325E-7</c:v>
                </c:pt>
                <c:pt idx="15760">
                  <c:v>1.16145E-7</c:v>
                </c:pt>
                <c:pt idx="15761">
                  <c:v>1.161575E-7</c:v>
                </c:pt>
                <c:pt idx="15762">
                  <c:v>1.1617E-7</c:v>
                </c:pt>
                <c:pt idx="15763">
                  <c:v>1.161825E-7</c:v>
                </c:pt>
                <c:pt idx="15764">
                  <c:v>1.16195E-7</c:v>
                </c:pt>
                <c:pt idx="15765">
                  <c:v>1.162075E-7</c:v>
                </c:pt>
                <c:pt idx="15766">
                  <c:v>1.1622E-7</c:v>
                </c:pt>
                <c:pt idx="15767">
                  <c:v>1.1623250000000001E-7</c:v>
                </c:pt>
                <c:pt idx="15768">
                  <c:v>1.1624500000000001E-7</c:v>
                </c:pt>
                <c:pt idx="15769">
                  <c:v>1.1625749999999999E-7</c:v>
                </c:pt>
                <c:pt idx="15770">
                  <c:v>1.1626999999999999E-7</c:v>
                </c:pt>
                <c:pt idx="15771">
                  <c:v>1.162825E-7</c:v>
                </c:pt>
                <c:pt idx="15772">
                  <c:v>1.16295E-7</c:v>
                </c:pt>
                <c:pt idx="15773">
                  <c:v>1.163075E-7</c:v>
                </c:pt>
                <c:pt idx="15774">
                  <c:v>1.1632E-7</c:v>
                </c:pt>
                <c:pt idx="15775">
                  <c:v>1.163325E-7</c:v>
                </c:pt>
                <c:pt idx="15776">
                  <c:v>1.16345E-7</c:v>
                </c:pt>
                <c:pt idx="15777">
                  <c:v>1.163575E-7</c:v>
                </c:pt>
                <c:pt idx="15778">
                  <c:v>1.1637E-7</c:v>
                </c:pt>
                <c:pt idx="15779">
                  <c:v>1.163825E-7</c:v>
                </c:pt>
                <c:pt idx="15780">
                  <c:v>1.16395E-7</c:v>
                </c:pt>
                <c:pt idx="15781">
                  <c:v>1.1640750000000001E-7</c:v>
                </c:pt>
                <c:pt idx="15782">
                  <c:v>1.1642000000000001E-7</c:v>
                </c:pt>
                <c:pt idx="15783">
                  <c:v>1.1643249999999999E-7</c:v>
                </c:pt>
                <c:pt idx="15784">
                  <c:v>1.1644499999999999E-7</c:v>
                </c:pt>
                <c:pt idx="15785">
                  <c:v>1.164575E-7</c:v>
                </c:pt>
                <c:pt idx="15786">
                  <c:v>1.1647E-7</c:v>
                </c:pt>
                <c:pt idx="15787">
                  <c:v>1.164825E-7</c:v>
                </c:pt>
                <c:pt idx="15788">
                  <c:v>1.16495E-7</c:v>
                </c:pt>
                <c:pt idx="15789">
                  <c:v>1.165075E-7</c:v>
                </c:pt>
                <c:pt idx="15790">
                  <c:v>1.1652E-7</c:v>
                </c:pt>
                <c:pt idx="15791">
                  <c:v>1.165325E-7</c:v>
                </c:pt>
                <c:pt idx="15792">
                  <c:v>1.16545E-7</c:v>
                </c:pt>
                <c:pt idx="15793">
                  <c:v>1.165575E-7</c:v>
                </c:pt>
                <c:pt idx="15794">
                  <c:v>1.1657E-7</c:v>
                </c:pt>
                <c:pt idx="15795">
                  <c:v>1.1658250000000001E-7</c:v>
                </c:pt>
                <c:pt idx="15796">
                  <c:v>1.1659500000000001E-7</c:v>
                </c:pt>
                <c:pt idx="15797">
                  <c:v>1.1660749999999999E-7</c:v>
                </c:pt>
                <c:pt idx="15798">
                  <c:v>1.1661999999999999E-7</c:v>
                </c:pt>
                <c:pt idx="15799">
                  <c:v>1.166325E-7</c:v>
                </c:pt>
                <c:pt idx="15800">
                  <c:v>1.16645E-7</c:v>
                </c:pt>
                <c:pt idx="15801">
                  <c:v>1.166575E-7</c:v>
                </c:pt>
                <c:pt idx="15802">
                  <c:v>1.1667E-7</c:v>
                </c:pt>
                <c:pt idx="15803">
                  <c:v>1.166825E-7</c:v>
                </c:pt>
                <c:pt idx="15804">
                  <c:v>1.16695E-7</c:v>
                </c:pt>
                <c:pt idx="15805">
                  <c:v>1.167075E-7</c:v>
                </c:pt>
                <c:pt idx="15806">
                  <c:v>1.1672E-7</c:v>
                </c:pt>
                <c:pt idx="15807">
                  <c:v>1.167325E-7</c:v>
                </c:pt>
                <c:pt idx="15808">
                  <c:v>1.16745E-7</c:v>
                </c:pt>
                <c:pt idx="15809">
                  <c:v>1.1675750000000001E-7</c:v>
                </c:pt>
                <c:pt idx="15810">
                  <c:v>1.1677000000000001E-7</c:v>
                </c:pt>
                <c:pt idx="15811">
                  <c:v>1.1678249999999999E-7</c:v>
                </c:pt>
                <c:pt idx="15812">
                  <c:v>1.1679499999999999E-7</c:v>
                </c:pt>
                <c:pt idx="15813">
                  <c:v>1.168075E-7</c:v>
                </c:pt>
                <c:pt idx="15814">
                  <c:v>1.1682E-7</c:v>
                </c:pt>
                <c:pt idx="15815">
                  <c:v>1.168325E-7</c:v>
                </c:pt>
                <c:pt idx="15816">
                  <c:v>1.16845E-7</c:v>
                </c:pt>
                <c:pt idx="15817">
                  <c:v>1.168575E-7</c:v>
                </c:pt>
                <c:pt idx="15818">
                  <c:v>1.1687E-7</c:v>
                </c:pt>
                <c:pt idx="15819">
                  <c:v>1.168825E-7</c:v>
                </c:pt>
                <c:pt idx="15820">
                  <c:v>1.16895E-7</c:v>
                </c:pt>
                <c:pt idx="15821">
                  <c:v>1.169075E-7</c:v>
                </c:pt>
                <c:pt idx="15822">
                  <c:v>1.1692E-7</c:v>
                </c:pt>
                <c:pt idx="15823">
                  <c:v>1.169325E-7</c:v>
                </c:pt>
                <c:pt idx="15824">
                  <c:v>1.1694500000000001E-7</c:v>
                </c:pt>
                <c:pt idx="15825">
                  <c:v>1.1695749999999999E-7</c:v>
                </c:pt>
                <c:pt idx="15826">
                  <c:v>1.1696999999999999E-7</c:v>
                </c:pt>
                <c:pt idx="15827">
                  <c:v>1.169825E-7</c:v>
                </c:pt>
                <c:pt idx="15828">
                  <c:v>1.16995E-7</c:v>
                </c:pt>
                <c:pt idx="15829">
                  <c:v>1.170075E-7</c:v>
                </c:pt>
                <c:pt idx="15830">
                  <c:v>1.1702E-7</c:v>
                </c:pt>
                <c:pt idx="15831">
                  <c:v>1.170325E-7</c:v>
                </c:pt>
                <c:pt idx="15832">
                  <c:v>1.17045E-7</c:v>
                </c:pt>
                <c:pt idx="15833">
                  <c:v>1.170575E-7</c:v>
                </c:pt>
                <c:pt idx="15834">
                  <c:v>1.1707E-7</c:v>
                </c:pt>
                <c:pt idx="15835">
                  <c:v>1.170825E-7</c:v>
                </c:pt>
                <c:pt idx="15836">
                  <c:v>1.17095E-7</c:v>
                </c:pt>
                <c:pt idx="15837">
                  <c:v>1.171075E-7</c:v>
                </c:pt>
                <c:pt idx="15838">
                  <c:v>1.1712000000000001E-7</c:v>
                </c:pt>
                <c:pt idx="15839">
                  <c:v>1.1713249999999999E-7</c:v>
                </c:pt>
                <c:pt idx="15840">
                  <c:v>1.1714499999999999E-7</c:v>
                </c:pt>
                <c:pt idx="15841">
                  <c:v>1.171575E-7</c:v>
                </c:pt>
                <c:pt idx="15842">
                  <c:v>1.1717E-7</c:v>
                </c:pt>
                <c:pt idx="15843">
                  <c:v>1.171825E-7</c:v>
                </c:pt>
                <c:pt idx="15844">
                  <c:v>1.17195E-7</c:v>
                </c:pt>
                <c:pt idx="15845">
                  <c:v>1.172075E-7</c:v>
                </c:pt>
                <c:pt idx="15846">
                  <c:v>1.1722E-7</c:v>
                </c:pt>
                <c:pt idx="15847">
                  <c:v>1.172325E-7</c:v>
                </c:pt>
                <c:pt idx="15848">
                  <c:v>1.17245E-7</c:v>
                </c:pt>
                <c:pt idx="15849">
                  <c:v>1.172575E-7</c:v>
                </c:pt>
                <c:pt idx="15850">
                  <c:v>1.1727E-7</c:v>
                </c:pt>
                <c:pt idx="15851">
                  <c:v>1.172825E-7</c:v>
                </c:pt>
                <c:pt idx="15852">
                  <c:v>1.1729500000000001E-7</c:v>
                </c:pt>
                <c:pt idx="15853">
                  <c:v>1.1730749999999999E-7</c:v>
                </c:pt>
                <c:pt idx="15854">
                  <c:v>1.1731999999999999E-7</c:v>
                </c:pt>
                <c:pt idx="15855">
                  <c:v>1.173325E-7</c:v>
                </c:pt>
                <c:pt idx="15856">
                  <c:v>1.17345E-7</c:v>
                </c:pt>
                <c:pt idx="15857">
                  <c:v>1.173575E-7</c:v>
                </c:pt>
                <c:pt idx="15858">
                  <c:v>1.1737E-7</c:v>
                </c:pt>
                <c:pt idx="15859">
                  <c:v>1.173825E-7</c:v>
                </c:pt>
                <c:pt idx="15860">
                  <c:v>1.17395E-7</c:v>
                </c:pt>
                <c:pt idx="15861">
                  <c:v>1.174075E-7</c:v>
                </c:pt>
                <c:pt idx="15862">
                  <c:v>1.1742E-7</c:v>
                </c:pt>
                <c:pt idx="15863">
                  <c:v>1.174325E-7</c:v>
                </c:pt>
                <c:pt idx="15864">
                  <c:v>1.17445E-7</c:v>
                </c:pt>
                <c:pt idx="15865">
                  <c:v>1.174575E-7</c:v>
                </c:pt>
                <c:pt idx="15866">
                  <c:v>1.1747000000000001E-7</c:v>
                </c:pt>
                <c:pt idx="15867">
                  <c:v>1.1748250000000001E-7</c:v>
                </c:pt>
                <c:pt idx="15868">
                  <c:v>1.1749499999999999E-7</c:v>
                </c:pt>
                <c:pt idx="15869">
                  <c:v>1.175075E-7</c:v>
                </c:pt>
                <c:pt idx="15870">
                  <c:v>1.1752E-7</c:v>
                </c:pt>
                <c:pt idx="15871">
                  <c:v>1.175325E-7</c:v>
                </c:pt>
                <c:pt idx="15872">
                  <c:v>1.17545E-7</c:v>
                </c:pt>
                <c:pt idx="15873">
                  <c:v>1.175575E-7</c:v>
                </c:pt>
                <c:pt idx="15874">
                  <c:v>1.1757E-7</c:v>
                </c:pt>
                <c:pt idx="15875">
                  <c:v>1.175825E-7</c:v>
                </c:pt>
                <c:pt idx="15876">
                  <c:v>1.17595E-7</c:v>
                </c:pt>
                <c:pt idx="15877">
                  <c:v>1.176075E-7</c:v>
                </c:pt>
                <c:pt idx="15878">
                  <c:v>1.1762E-7</c:v>
                </c:pt>
                <c:pt idx="15879">
                  <c:v>1.176325E-7</c:v>
                </c:pt>
                <c:pt idx="15880">
                  <c:v>1.1764500000000001E-7</c:v>
                </c:pt>
                <c:pt idx="15881">
                  <c:v>1.1765750000000001E-7</c:v>
                </c:pt>
                <c:pt idx="15882">
                  <c:v>1.1766999999999999E-7</c:v>
                </c:pt>
                <c:pt idx="15883">
                  <c:v>1.176825E-7</c:v>
                </c:pt>
                <c:pt idx="15884">
                  <c:v>1.17695E-7</c:v>
                </c:pt>
                <c:pt idx="15885">
                  <c:v>1.177075E-7</c:v>
                </c:pt>
                <c:pt idx="15886">
                  <c:v>1.1772E-7</c:v>
                </c:pt>
                <c:pt idx="15887">
                  <c:v>1.177325E-7</c:v>
                </c:pt>
                <c:pt idx="15888">
                  <c:v>1.17745E-7</c:v>
                </c:pt>
                <c:pt idx="15889">
                  <c:v>1.177575E-7</c:v>
                </c:pt>
                <c:pt idx="15890">
                  <c:v>1.1777E-7</c:v>
                </c:pt>
                <c:pt idx="15891">
                  <c:v>1.177825E-7</c:v>
                </c:pt>
                <c:pt idx="15892">
                  <c:v>1.17795E-7</c:v>
                </c:pt>
                <c:pt idx="15893">
                  <c:v>1.178075E-7</c:v>
                </c:pt>
                <c:pt idx="15894">
                  <c:v>1.1782000000000001E-7</c:v>
                </c:pt>
                <c:pt idx="15895">
                  <c:v>1.1783250000000001E-7</c:v>
                </c:pt>
                <c:pt idx="15896">
                  <c:v>1.1784499999999999E-7</c:v>
                </c:pt>
                <c:pt idx="15897">
                  <c:v>1.178575E-7</c:v>
                </c:pt>
                <c:pt idx="15898">
                  <c:v>1.1787E-7</c:v>
                </c:pt>
                <c:pt idx="15899">
                  <c:v>1.178825E-7</c:v>
                </c:pt>
                <c:pt idx="15900">
                  <c:v>1.17895E-7</c:v>
                </c:pt>
                <c:pt idx="15901">
                  <c:v>1.179075E-7</c:v>
                </c:pt>
                <c:pt idx="15902">
                  <c:v>1.1792E-7</c:v>
                </c:pt>
                <c:pt idx="15903">
                  <c:v>1.179325E-7</c:v>
                </c:pt>
                <c:pt idx="15904">
                  <c:v>1.17945E-7</c:v>
                </c:pt>
                <c:pt idx="15905">
                  <c:v>1.179575E-7</c:v>
                </c:pt>
                <c:pt idx="15906">
                  <c:v>1.1797E-7</c:v>
                </c:pt>
                <c:pt idx="15907">
                  <c:v>1.179825E-7</c:v>
                </c:pt>
                <c:pt idx="15908">
                  <c:v>1.1799500000000001E-7</c:v>
                </c:pt>
                <c:pt idx="15909">
                  <c:v>1.1800750000000001E-7</c:v>
                </c:pt>
                <c:pt idx="15910">
                  <c:v>1.1801999999999999E-7</c:v>
                </c:pt>
                <c:pt idx="15911">
                  <c:v>1.1803249999999999E-7</c:v>
                </c:pt>
                <c:pt idx="15912">
                  <c:v>1.18045E-7</c:v>
                </c:pt>
                <c:pt idx="15913">
                  <c:v>1.180575E-7</c:v>
                </c:pt>
                <c:pt idx="15914">
                  <c:v>1.1807E-7</c:v>
                </c:pt>
                <c:pt idx="15915">
                  <c:v>1.180825E-7</c:v>
                </c:pt>
                <c:pt idx="15916">
                  <c:v>1.18095E-7</c:v>
                </c:pt>
                <c:pt idx="15917">
                  <c:v>1.181075E-7</c:v>
                </c:pt>
                <c:pt idx="15918">
                  <c:v>1.1812E-7</c:v>
                </c:pt>
                <c:pt idx="15919">
                  <c:v>1.181325E-7</c:v>
                </c:pt>
                <c:pt idx="15920">
                  <c:v>1.18145E-7</c:v>
                </c:pt>
                <c:pt idx="15921">
                  <c:v>1.181575E-7</c:v>
                </c:pt>
                <c:pt idx="15922">
                  <c:v>1.1817000000000001E-7</c:v>
                </c:pt>
                <c:pt idx="15923">
                  <c:v>1.1818250000000001E-7</c:v>
                </c:pt>
                <c:pt idx="15924">
                  <c:v>1.1819499999999999E-7</c:v>
                </c:pt>
                <c:pt idx="15925">
                  <c:v>1.1820749999999999E-7</c:v>
                </c:pt>
                <c:pt idx="15926">
                  <c:v>1.1822E-7</c:v>
                </c:pt>
                <c:pt idx="15927">
                  <c:v>1.182325E-7</c:v>
                </c:pt>
                <c:pt idx="15928">
                  <c:v>1.18245E-7</c:v>
                </c:pt>
                <c:pt idx="15929">
                  <c:v>1.182575E-7</c:v>
                </c:pt>
                <c:pt idx="15930">
                  <c:v>1.1827E-7</c:v>
                </c:pt>
                <c:pt idx="15931">
                  <c:v>1.182825E-7</c:v>
                </c:pt>
                <c:pt idx="15932">
                  <c:v>1.18295E-7</c:v>
                </c:pt>
                <c:pt idx="15933">
                  <c:v>1.183075E-7</c:v>
                </c:pt>
                <c:pt idx="15934">
                  <c:v>1.1832E-7</c:v>
                </c:pt>
                <c:pt idx="15935">
                  <c:v>1.183325E-7</c:v>
                </c:pt>
                <c:pt idx="15936">
                  <c:v>1.1834500000000001E-7</c:v>
                </c:pt>
                <c:pt idx="15937">
                  <c:v>1.1835750000000001E-7</c:v>
                </c:pt>
                <c:pt idx="15938">
                  <c:v>1.1836999999999999E-7</c:v>
                </c:pt>
                <c:pt idx="15939">
                  <c:v>1.1838249999999999E-7</c:v>
                </c:pt>
                <c:pt idx="15940">
                  <c:v>1.18395E-7</c:v>
                </c:pt>
                <c:pt idx="15941">
                  <c:v>1.184075E-7</c:v>
                </c:pt>
                <c:pt idx="15942">
                  <c:v>1.1842E-7</c:v>
                </c:pt>
                <c:pt idx="15943">
                  <c:v>1.184325E-7</c:v>
                </c:pt>
                <c:pt idx="15944">
                  <c:v>1.18445E-7</c:v>
                </c:pt>
                <c:pt idx="15945">
                  <c:v>1.184575E-7</c:v>
                </c:pt>
                <c:pt idx="15946">
                  <c:v>1.1847E-7</c:v>
                </c:pt>
                <c:pt idx="15947">
                  <c:v>1.184825E-7</c:v>
                </c:pt>
                <c:pt idx="15948">
                  <c:v>1.18495E-7</c:v>
                </c:pt>
                <c:pt idx="15949">
                  <c:v>1.185075E-7</c:v>
                </c:pt>
                <c:pt idx="15950">
                  <c:v>1.1852000000000001E-7</c:v>
                </c:pt>
                <c:pt idx="15951">
                  <c:v>1.1853250000000001E-7</c:v>
                </c:pt>
                <c:pt idx="15952">
                  <c:v>1.1854499999999999E-7</c:v>
                </c:pt>
                <c:pt idx="15953">
                  <c:v>1.1855749999999999E-7</c:v>
                </c:pt>
                <c:pt idx="15954">
                  <c:v>1.1857E-7</c:v>
                </c:pt>
                <c:pt idx="15955">
                  <c:v>1.185825E-7</c:v>
                </c:pt>
                <c:pt idx="15956">
                  <c:v>1.18595E-7</c:v>
                </c:pt>
                <c:pt idx="15957">
                  <c:v>1.186075E-7</c:v>
                </c:pt>
                <c:pt idx="15958">
                  <c:v>1.1862E-7</c:v>
                </c:pt>
                <c:pt idx="15959">
                  <c:v>1.186325E-7</c:v>
                </c:pt>
                <c:pt idx="15960">
                  <c:v>1.18645E-7</c:v>
                </c:pt>
                <c:pt idx="15961">
                  <c:v>1.186575E-7</c:v>
                </c:pt>
                <c:pt idx="15962">
                  <c:v>1.1867E-7</c:v>
                </c:pt>
                <c:pt idx="15963">
                  <c:v>1.186825E-7</c:v>
                </c:pt>
                <c:pt idx="15964">
                  <c:v>1.1869500000000001E-7</c:v>
                </c:pt>
                <c:pt idx="15965">
                  <c:v>1.1870750000000001E-7</c:v>
                </c:pt>
                <c:pt idx="15966">
                  <c:v>1.1871999999999999E-7</c:v>
                </c:pt>
                <c:pt idx="15967">
                  <c:v>1.1873249999999999E-7</c:v>
                </c:pt>
                <c:pt idx="15968">
                  <c:v>1.18745E-7</c:v>
                </c:pt>
                <c:pt idx="15969">
                  <c:v>1.187575E-7</c:v>
                </c:pt>
                <c:pt idx="15970">
                  <c:v>1.1877E-7</c:v>
                </c:pt>
                <c:pt idx="15971">
                  <c:v>1.187825E-7</c:v>
                </c:pt>
                <c:pt idx="15972">
                  <c:v>1.18795E-7</c:v>
                </c:pt>
                <c:pt idx="15973">
                  <c:v>1.188075E-7</c:v>
                </c:pt>
                <c:pt idx="15974">
                  <c:v>1.1882E-7</c:v>
                </c:pt>
                <c:pt idx="15975">
                  <c:v>1.188325E-7</c:v>
                </c:pt>
                <c:pt idx="15976">
                  <c:v>1.18845E-7</c:v>
                </c:pt>
                <c:pt idx="15977">
                  <c:v>1.188575E-7</c:v>
                </c:pt>
                <c:pt idx="15978">
                  <c:v>1.1887E-7</c:v>
                </c:pt>
                <c:pt idx="15979">
                  <c:v>1.1888250000000001E-7</c:v>
                </c:pt>
                <c:pt idx="15980">
                  <c:v>1.1889499999999999E-7</c:v>
                </c:pt>
                <c:pt idx="15981">
                  <c:v>1.1890749999999999E-7</c:v>
                </c:pt>
                <c:pt idx="15982">
                  <c:v>1.1892E-7</c:v>
                </c:pt>
                <c:pt idx="15983">
                  <c:v>1.189325E-7</c:v>
                </c:pt>
                <c:pt idx="15984">
                  <c:v>1.18945E-7</c:v>
                </c:pt>
              </c:numCache>
            </c:numRef>
          </c:xVal>
          <c:yVal>
            <c:numRef>
              <c:f>'T407'!$D$1:$D$15985</c:f>
              <c:numCache>
                <c:formatCode>0.00E+00</c:formatCode>
                <c:ptCount val="15985"/>
                <c:pt idx="0">
                  <c:v>-1.66E-3</c:v>
                </c:pt>
                <c:pt idx="1">
                  <c:v>-1.4E-3</c:v>
                </c:pt>
                <c:pt idx="2">
                  <c:v>-1.14E-3</c:v>
                </c:pt>
                <c:pt idx="3">
                  <c:v>-9.3000000000000005E-4</c:v>
                </c:pt>
                <c:pt idx="4">
                  <c:v>-7.6999999999999996E-4</c:v>
                </c:pt>
                <c:pt idx="5">
                  <c:v>-7.6999999999999996E-4</c:v>
                </c:pt>
                <c:pt idx="6">
                  <c:v>-7.6999999999999996E-4</c:v>
                </c:pt>
                <c:pt idx="7">
                  <c:v>-8.7000000000000001E-4</c:v>
                </c:pt>
                <c:pt idx="8">
                  <c:v>-7.6999999999999996E-4</c:v>
                </c:pt>
                <c:pt idx="9">
                  <c:v>-1.14E-3</c:v>
                </c:pt>
                <c:pt idx="10">
                  <c:v>-1.2999999999999999E-3</c:v>
                </c:pt>
                <c:pt idx="11">
                  <c:v>-1.4499999999999999E-3</c:v>
                </c:pt>
                <c:pt idx="12">
                  <c:v>-1.7700000000000001E-3</c:v>
                </c:pt>
                <c:pt idx="13">
                  <c:v>-2.0300000000000001E-3</c:v>
                </c:pt>
                <c:pt idx="14">
                  <c:v>-2.3999999999999998E-3</c:v>
                </c:pt>
                <c:pt idx="15">
                  <c:v>-2.7200000000000002E-3</c:v>
                </c:pt>
                <c:pt idx="16">
                  <c:v>-2.98E-3</c:v>
                </c:pt>
                <c:pt idx="17">
                  <c:v>-3.3500000000000001E-3</c:v>
                </c:pt>
                <c:pt idx="18">
                  <c:v>-3.5599999999999998E-3</c:v>
                </c:pt>
                <c:pt idx="19">
                  <c:v>-3.9300000000000003E-3</c:v>
                </c:pt>
                <c:pt idx="20">
                  <c:v>-4.1900000000000001E-3</c:v>
                </c:pt>
                <c:pt idx="21">
                  <c:v>-4.4000000000000003E-3</c:v>
                </c:pt>
                <c:pt idx="22">
                  <c:v>-4.5599999999999998E-3</c:v>
                </c:pt>
                <c:pt idx="23">
                  <c:v>-4.6699999999999997E-3</c:v>
                </c:pt>
                <c:pt idx="24">
                  <c:v>-4.7699999999999999E-3</c:v>
                </c:pt>
                <c:pt idx="25">
                  <c:v>-4.8799999999999998E-3</c:v>
                </c:pt>
                <c:pt idx="26">
                  <c:v>-4.8300000000000001E-3</c:v>
                </c:pt>
                <c:pt idx="27">
                  <c:v>-4.7699999999999999E-3</c:v>
                </c:pt>
                <c:pt idx="28">
                  <c:v>-4.5599999999999998E-3</c:v>
                </c:pt>
                <c:pt idx="29">
                  <c:v>-4.2500000000000003E-3</c:v>
                </c:pt>
                <c:pt idx="30">
                  <c:v>-4.0899999999999999E-3</c:v>
                </c:pt>
                <c:pt idx="31">
                  <c:v>-3.6700000000000001E-3</c:v>
                </c:pt>
                <c:pt idx="32">
                  <c:v>-3.3E-3</c:v>
                </c:pt>
                <c:pt idx="33">
                  <c:v>-2.7699999999999999E-3</c:v>
                </c:pt>
                <c:pt idx="34">
                  <c:v>-2.1900000000000001E-3</c:v>
                </c:pt>
                <c:pt idx="35">
                  <c:v>-1.66E-3</c:v>
                </c:pt>
                <c:pt idx="36">
                  <c:v>-8.7000000000000001E-4</c:v>
                </c:pt>
                <c:pt idx="37">
                  <c:v>-2.4000000000000001E-4</c:v>
                </c:pt>
                <c:pt idx="38">
                  <c:v>5.0000000000000001E-4</c:v>
                </c:pt>
                <c:pt idx="39">
                  <c:v>1.2899999999999999E-3</c:v>
                </c:pt>
                <c:pt idx="40">
                  <c:v>2.0200000000000001E-3</c:v>
                </c:pt>
                <c:pt idx="41">
                  <c:v>2.9199999999999999E-3</c:v>
                </c:pt>
                <c:pt idx="42">
                  <c:v>3.7100000000000002E-3</c:v>
                </c:pt>
                <c:pt idx="43">
                  <c:v>4.6100000000000004E-3</c:v>
                </c:pt>
                <c:pt idx="44">
                  <c:v>5.45E-3</c:v>
                </c:pt>
                <c:pt idx="45">
                  <c:v>6.1900000000000002E-3</c:v>
                </c:pt>
                <c:pt idx="46">
                  <c:v>6.9800000000000001E-3</c:v>
                </c:pt>
                <c:pt idx="47">
                  <c:v>7.8700000000000003E-3</c:v>
                </c:pt>
                <c:pt idx="48">
                  <c:v>8.6599999999999993E-3</c:v>
                </c:pt>
                <c:pt idx="49">
                  <c:v>9.2999999999999992E-3</c:v>
                </c:pt>
                <c:pt idx="50">
                  <c:v>1.014E-2</c:v>
                </c:pt>
                <c:pt idx="51">
                  <c:v>1.0670000000000001E-2</c:v>
                </c:pt>
                <c:pt idx="52">
                  <c:v>1.125E-2</c:v>
                </c:pt>
                <c:pt idx="53">
                  <c:v>1.183E-2</c:v>
                </c:pt>
                <c:pt idx="54">
                  <c:v>1.2189999999999999E-2</c:v>
                </c:pt>
                <c:pt idx="55">
                  <c:v>1.251E-2</c:v>
                </c:pt>
                <c:pt idx="56">
                  <c:v>1.2880000000000001E-2</c:v>
                </c:pt>
                <c:pt idx="57">
                  <c:v>1.304E-2</c:v>
                </c:pt>
                <c:pt idx="58">
                  <c:v>1.325E-2</c:v>
                </c:pt>
                <c:pt idx="59">
                  <c:v>1.3350000000000001E-2</c:v>
                </c:pt>
                <c:pt idx="60">
                  <c:v>1.3350000000000001E-2</c:v>
                </c:pt>
                <c:pt idx="61">
                  <c:v>1.325E-2</c:v>
                </c:pt>
                <c:pt idx="62">
                  <c:v>1.32E-2</c:v>
                </c:pt>
                <c:pt idx="63">
                  <c:v>1.2880000000000001E-2</c:v>
                </c:pt>
                <c:pt idx="64">
                  <c:v>1.2670000000000001E-2</c:v>
                </c:pt>
                <c:pt idx="65">
                  <c:v>1.225E-2</c:v>
                </c:pt>
                <c:pt idx="66">
                  <c:v>1.193E-2</c:v>
                </c:pt>
                <c:pt idx="67">
                  <c:v>1.1509999999999999E-2</c:v>
                </c:pt>
                <c:pt idx="68">
                  <c:v>1.093E-2</c:v>
                </c:pt>
                <c:pt idx="69">
                  <c:v>1.04E-2</c:v>
                </c:pt>
                <c:pt idx="70">
                  <c:v>9.8799999999999999E-3</c:v>
                </c:pt>
                <c:pt idx="71">
                  <c:v>9.2999999999999992E-3</c:v>
                </c:pt>
                <c:pt idx="72">
                  <c:v>8.6599999999999993E-3</c:v>
                </c:pt>
                <c:pt idx="73">
                  <c:v>8.0300000000000007E-3</c:v>
                </c:pt>
                <c:pt idx="74">
                  <c:v>7.4000000000000003E-3</c:v>
                </c:pt>
                <c:pt idx="75">
                  <c:v>6.7099999999999998E-3</c:v>
                </c:pt>
                <c:pt idx="76">
                  <c:v>6.1900000000000002E-3</c:v>
                </c:pt>
                <c:pt idx="77">
                  <c:v>5.6100000000000004E-3</c:v>
                </c:pt>
                <c:pt idx="78">
                  <c:v>4.9800000000000001E-3</c:v>
                </c:pt>
                <c:pt idx="79">
                  <c:v>4.4000000000000003E-3</c:v>
                </c:pt>
                <c:pt idx="80">
                  <c:v>3.82E-3</c:v>
                </c:pt>
                <c:pt idx="81">
                  <c:v>3.4499999999999999E-3</c:v>
                </c:pt>
                <c:pt idx="82">
                  <c:v>3.0300000000000001E-3</c:v>
                </c:pt>
                <c:pt idx="83">
                  <c:v>2.5999999999999999E-3</c:v>
                </c:pt>
                <c:pt idx="84">
                  <c:v>2.2399999999999998E-3</c:v>
                </c:pt>
                <c:pt idx="85">
                  <c:v>1.92E-3</c:v>
                </c:pt>
                <c:pt idx="86">
                  <c:v>1.7600000000000001E-3</c:v>
                </c:pt>
                <c:pt idx="87">
                  <c:v>1.5E-3</c:v>
                </c:pt>
                <c:pt idx="88">
                  <c:v>1.34E-3</c:v>
                </c:pt>
                <c:pt idx="89">
                  <c:v>1.2899999999999999E-3</c:v>
                </c:pt>
                <c:pt idx="90">
                  <c:v>1.2899999999999999E-3</c:v>
                </c:pt>
                <c:pt idx="91">
                  <c:v>1.23E-3</c:v>
                </c:pt>
                <c:pt idx="92">
                  <c:v>1.23E-3</c:v>
                </c:pt>
                <c:pt idx="93">
                  <c:v>1.2899999999999999E-3</c:v>
                </c:pt>
                <c:pt idx="94">
                  <c:v>1.5499999999999999E-3</c:v>
                </c:pt>
                <c:pt idx="95">
                  <c:v>1.4400000000000001E-3</c:v>
                </c:pt>
                <c:pt idx="96">
                  <c:v>1.66E-3</c:v>
                </c:pt>
                <c:pt idx="97">
                  <c:v>1.7600000000000001E-3</c:v>
                </c:pt>
                <c:pt idx="98">
                  <c:v>2.0799999999999998E-3</c:v>
                </c:pt>
                <c:pt idx="99">
                  <c:v>2.1299999999999999E-3</c:v>
                </c:pt>
                <c:pt idx="100">
                  <c:v>2.2899999999999999E-3</c:v>
                </c:pt>
                <c:pt idx="101">
                  <c:v>2.3900000000000002E-3</c:v>
                </c:pt>
                <c:pt idx="102">
                  <c:v>2.5000000000000001E-3</c:v>
                </c:pt>
                <c:pt idx="103">
                  <c:v>2.66E-3</c:v>
                </c:pt>
                <c:pt idx="104">
                  <c:v>2.7599999999999999E-3</c:v>
                </c:pt>
                <c:pt idx="105">
                  <c:v>2.7599999999999999E-3</c:v>
                </c:pt>
                <c:pt idx="106">
                  <c:v>2.7599999999999999E-3</c:v>
                </c:pt>
                <c:pt idx="107">
                  <c:v>2.7599999999999999E-3</c:v>
                </c:pt>
                <c:pt idx="108">
                  <c:v>2.7100000000000002E-3</c:v>
                </c:pt>
                <c:pt idx="109">
                  <c:v>2.5000000000000001E-3</c:v>
                </c:pt>
                <c:pt idx="110">
                  <c:v>2.2899999999999999E-3</c:v>
                </c:pt>
                <c:pt idx="111">
                  <c:v>2.0200000000000001E-3</c:v>
                </c:pt>
                <c:pt idx="112">
                  <c:v>1.66E-3</c:v>
                </c:pt>
                <c:pt idx="113">
                  <c:v>1.39E-3</c:v>
                </c:pt>
                <c:pt idx="114">
                  <c:v>1.0200000000000001E-3</c:v>
                </c:pt>
                <c:pt idx="115">
                  <c:v>5.0000000000000001E-4</c:v>
                </c:pt>
                <c:pt idx="116">
                  <c:v>-3.0000000000000001E-5</c:v>
                </c:pt>
                <c:pt idx="117">
                  <c:v>-6.0999999999999997E-4</c:v>
                </c:pt>
                <c:pt idx="118">
                  <c:v>-1.14E-3</c:v>
                </c:pt>
                <c:pt idx="119">
                  <c:v>-1.82E-3</c:v>
                </c:pt>
                <c:pt idx="120">
                  <c:v>-2.4499999999999999E-3</c:v>
                </c:pt>
                <c:pt idx="121">
                  <c:v>-3.3E-3</c:v>
                </c:pt>
                <c:pt idx="122">
                  <c:v>-3.9300000000000003E-3</c:v>
                </c:pt>
                <c:pt idx="123">
                  <c:v>-4.6699999999999997E-3</c:v>
                </c:pt>
                <c:pt idx="124">
                  <c:v>-5.4599999999999996E-3</c:v>
                </c:pt>
                <c:pt idx="125">
                  <c:v>-6.3E-3</c:v>
                </c:pt>
                <c:pt idx="126">
                  <c:v>-7.0899999999999999E-3</c:v>
                </c:pt>
                <c:pt idx="127">
                  <c:v>-7.8799999999999999E-3</c:v>
                </c:pt>
                <c:pt idx="128">
                  <c:v>-8.7200000000000003E-3</c:v>
                </c:pt>
                <c:pt idx="129">
                  <c:v>-9.4599999999999997E-3</c:v>
                </c:pt>
                <c:pt idx="130">
                  <c:v>-1.0200000000000001E-2</c:v>
                </c:pt>
                <c:pt idx="131">
                  <c:v>-1.099E-2</c:v>
                </c:pt>
                <c:pt idx="132">
                  <c:v>-1.1679999999999999E-2</c:v>
                </c:pt>
                <c:pt idx="133">
                  <c:v>-1.2409999999999999E-2</c:v>
                </c:pt>
                <c:pt idx="134">
                  <c:v>-1.299E-2</c:v>
                </c:pt>
                <c:pt idx="135">
                  <c:v>-1.3679999999999999E-2</c:v>
                </c:pt>
                <c:pt idx="136">
                  <c:v>-1.4149999999999999E-2</c:v>
                </c:pt>
                <c:pt idx="137">
                  <c:v>-1.468E-2</c:v>
                </c:pt>
                <c:pt idx="138">
                  <c:v>-1.5100000000000001E-2</c:v>
                </c:pt>
                <c:pt idx="139">
                  <c:v>-1.558E-2</c:v>
                </c:pt>
                <c:pt idx="140">
                  <c:v>-1.584E-2</c:v>
                </c:pt>
                <c:pt idx="141">
                  <c:v>-1.6209999999999999E-2</c:v>
                </c:pt>
                <c:pt idx="142">
                  <c:v>-1.6420000000000001E-2</c:v>
                </c:pt>
                <c:pt idx="143">
                  <c:v>-1.668E-2</c:v>
                </c:pt>
                <c:pt idx="144">
                  <c:v>-1.6729999999999998E-2</c:v>
                </c:pt>
                <c:pt idx="145">
                  <c:v>-1.6729999999999998E-2</c:v>
                </c:pt>
                <c:pt idx="146">
                  <c:v>-1.6729999999999998E-2</c:v>
                </c:pt>
                <c:pt idx="147">
                  <c:v>-1.668E-2</c:v>
                </c:pt>
                <c:pt idx="148">
                  <c:v>-1.6469999999999999E-2</c:v>
                </c:pt>
                <c:pt idx="149">
                  <c:v>-1.6369999999999999E-2</c:v>
                </c:pt>
                <c:pt idx="150">
                  <c:v>-1.61E-2</c:v>
                </c:pt>
                <c:pt idx="151">
                  <c:v>-1.5789999999999998E-2</c:v>
                </c:pt>
                <c:pt idx="152">
                  <c:v>-1.542E-2</c:v>
                </c:pt>
                <c:pt idx="153">
                  <c:v>-1.5049999999999999E-2</c:v>
                </c:pt>
                <c:pt idx="154">
                  <c:v>-1.457E-2</c:v>
                </c:pt>
                <c:pt idx="155">
                  <c:v>-1.41E-2</c:v>
                </c:pt>
                <c:pt idx="156">
                  <c:v>-1.3520000000000001E-2</c:v>
                </c:pt>
                <c:pt idx="157">
                  <c:v>-1.299E-2</c:v>
                </c:pt>
                <c:pt idx="158">
                  <c:v>-1.226E-2</c:v>
                </c:pt>
                <c:pt idx="159">
                  <c:v>-1.1730000000000001E-2</c:v>
                </c:pt>
                <c:pt idx="160">
                  <c:v>-1.115E-2</c:v>
                </c:pt>
                <c:pt idx="161">
                  <c:v>-1.052E-2</c:v>
                </c:pt>
                <c:pt idx="162">
                  <c:v>-9.7300000000000008E-3</c:v>
                </c:pt>
                <c:pt idx="163">
                  <c:v>-9.1500000000000001E-3</c:v>
                </c:pt>
                <c:pt idx="164">
                  <c:v>-8.5100000000000002E-3</c:v>
                </c:pt>
                <c:pt idx="165">
                  <c:v>-7.8300000000000002E-3</c:v>
                </c:pt>
                <c:pt idx="166">
                  <c:v>-7.1399999999999996E-3</c:v>
                </c:pt>
                <c:pt idx="167">
                  <c:v>-6.5599999999999999E-3</c:v>
                </c:pt>
                <c:pt idx="168">
                  <c:v>-5.9800000000000001E-3</c:v>
                </c:pt>
                <c:pt idx="169">
                  <c:v>-5.4099999999999999E-3</c:v>
                </c:pt>
                <c:pt idx="170">
                  <c:v>-4.8300000000000001E-3</c:v>
                </c:pt>
                <c:pt idx="171">
                  <c:v>-4.3499999999999997E-3</c:v>
                </c:pt>
                <c:pt idx="172">
                  <c:v>-3.8800000000000002E-3</c:v>
                </c:pt>
                <c:pt idx="173">
                  <c:v>-3.46E-3</c:v>
                </c:pt>
                <c:pt idx="174">
                  <c:v>-2.98E-3</c:v>
                </c:pt>
                <c:pt idx="175">
                  <c:v>-2.7200000000000002E-3</c:v>
                </c:pt>
                <c:pt idx="176">
                  <c:v>-2.5100000000000001E-3</c:v>
                </c:pt>
                <c:pt idx="177">
                  <c:v>-2.3E-3</c:v>
                </c:pt>
                <c:pt idx="178">
                  <c:v>-1.98E-3</c:v>
                </c:pt>
                <c:pt idx="179">
                  <c:v>-1.9300000000000001E-3</c:v>
                </c:pt>
                <c:pt idx="180">
                  <c:v>-1.8699999999999999E-3</c:v>
                </c:pt>
                <c:pt idx="181">
                  <c:v>-1.8699999999999999E-3</c:v>
                </c:pt>
                <c:pt idx="182">
                  <c:v>-1.9300000000000001E-3</c:v>
                </c:pt>
                <c:pt idx="183">
                  <c:v>-1.98E-3</c:v>
                </c:pt>
                <c:pt idx="184">
                  <c:v>-2.0300000000000001E-3</c:v>
                </c:pt>
                <c:pt idx="185">
                  <c:v>-2.2399999999999998E-3</c:v>
                </c:pt>
                <c:pt idx="186">
                  <c:v>-2.3999999999999998E-3</c:v>
                </c:pt>
                <c:pt idx="187">
                  <c:v>-2.6700000000000001E-3</c:v>
                </c:pt>
                <c:pt idx="188">
                  <c:v>-2.8800000000000002E-3</c:v>
                </c:pt>
                <c:pt idx="189">
                  <c:v>-3.1900000000000001E-3</c:v>
                </c:pt>
                <c:pt idx="190">
                  <c:v>-3.3500000000000001E-3</c:v>
                </c:pt>
                <c:pt idx="191">
                  <c:v>-3.6099999999999999E-3</c:v>
                </c:pt>
                <c:pt idx="192">
                  <c:v>-3.98E-3</c:v>
                </c:pt>
                <c:pt idx="193">
                  <c:v>-4.1900000000000001E-3</c:v>
                </c:pt>
                <c:pt idx="194">
                  <c:v>-4.4600000000000004E-3</c:v>
                </c:pt>
                <c:pt idx="195">
                  <c:v>-4.7699999999999999E-3</c:v>
                </c:pt>
                <c:pt idx="196">
                  <c:v>-4.9300000000000004E-3</c:v>
                </c:pt>
                <c:pt idx="197">
                  <c:v>-5.0899999999999999E-3</c:v>
                </c:pt>
                <c:pt idx="198">
                  <c:v>-5.3499999999999997E-3</c:v>
                </c:pt>
                <c:pt idx="199">
                  <c:v>-5.5100000000000001E-3</c:v>
                </c:pt>
                <c:pt idx="200">
                  <c:v>-5.5100000000000001E-3</c:v>
                </c:pt>
                <c:pt idx="201">
                  <c:v>-5.6699999999999997E-3</c:v>
                </c:pt>
                <c:pt idx="202">
                  <c:v>-5.6699999999999997E-3</c:v>
                </c:pt>
                <c:pt idx="203">
                  <c:v>-5.5599999999999998E-3</c:v>
                </c:pt>
                <c:pt idx="204">
                  <c:v>-5.5599999999999998E-3</c:v>
                </c:pt>
                <c:pt idx="205">
                  <c:v>-5.5100000000000001E-3</c:v>
                </c:pt>
                <c:pt idx="206">
                  <c:v>-5.2500000000000003E-3</c:v>
                </c:pt>
                <c:pt idx="207">
                  <c:v>-5.0899999999999999E-3</c:v>
                </c:pt>
                <c:pt idx="208">
                  <c:v>-4.8799999999999998E-3</c:v>
                </c:pt>
                <c:pt idx="209">
                  <c:v>-4.5599999999999998E-3</c:v>
                </c:pt>
                <c:pt idx="210">
                  <c:v>-4.1900000000000001E-3</c:v>
                </c:pt>
                <c:pt idx="211">
                  <c:v>-3.9300000000000003E-3</c:v>
                </c:pt>
                <c:pt idx="212">
                  <c:v>-3.5599999999999998E-3</c:v>
                </c:pt>
                <c:pt idx="213">
                  <c:v>-3.1900000000000001E-3</c:v>
                </c:pt>
                <c:pt idx="214">
                  <c:v>-2.82E-3</c:v>
                </c:pt>
                <c:pt idx="215">
                  <c:v>-2.4499999999999999E-3</c:v>
                </c:pt>
                <c:pt idx="216">
                  <c:v>-1.98E-3</c:v>
                </c:pt>
                <c:pt idx="217">
                  <c:v>-1.6100000000000001E-3</c:v>
                </c:pt>
                <c:pt idx="218">
                  <c:v>-1.1900000000000001E-3</c:v>
                </c:pt>
                <c:pt idx="219">
                  <c:v>-9.3000000000000005E-4</c:v>
                </c:pt>
                <c:pt idx="220">
                  <c:v>-5.0000000000000001E-4</c:v>
                </c:pt>
                <c:pt idx="221">
                  <c:v>-2.4000000000000001E-4</c:v>
                </c:pt>
                <c:pt idx="222">
                  <c:v>6.9999999999999994E-5</c:v>
                </c:pt>
                <c:pt idx="223">
                  <c:v>2.9E-4</c:v>
                </c:pt>
                <c:pt idx="224">
                  <c:v>5.5000000000000003E-4</c:v>
                </c:pt>
                <c:pt idx="225">
                  <c:v>6.4999999999999997E-4</c:v>
                </c:pt>
                <c:pt idx="226">
                  <c:v>9.2000000000000003E-4</c:v>
                </c:pt>
                <c:pt idx="227">
                  <c:v>1.08E-3</c:v>
                </c:pt>
                <c:pt idx="228">
                  <c:v>1.1299999999999999E-3</c:v>
                </c:pt>
                <c:pt idx="229">
                  <c:v>1.1299999999999999E-3</c:v>
                </c:pt>
                <c:pt idx="230">
                  <c:v>1.08E-3</c:v>
                </c:pt>
                <c:pt idx="231">
                  <c:v>1.1299999999999999E-3</c:v>
                </c:pt>
                <c:pt idx="232">
                  <c:v>1.0200000000000001E-3</c:v>
                </c:pt>
                <c:pt idx="233">
                  <c:v>8.7000000000000001E-4</c:v>
                </c:pt>
                <c:pt idx="234">
                  <c:v>7.1000000000000002E-4</c:v>
                </c:pt>
                <c:pt idx="235">
                  <c:v>5.0000000000000001E-4</c:v>
                </c:pt>
                <c:pt idx="236">
                  <c:v>2.9E-4</c:v>
                </c:pt>
                <c:pt idx="237">
                  <c:v>-3.0000000000000001E-5</c:v>
                </c:pt>
                <c:pt idx="238">
                  <c:v>-2.9E-4</c:v>
                </c:pt>
                <c:pt idx="239">
                  <c:v>-5.5999999999999995E-4</c:v>
                </c:pt>
                <c:pt idx="240">
                  <c:v>-8.1999999999999998E-4</c:v>
                </c:pt>
                <c:pt idx="241">
                  <c:v>-1.14E-3</c:v>
                </c:pt>
                <c:pt idx="242">
                  <c:v>-1.3500000000000001E-3</c:v>
                </c:pt>
                <c:pt idx="243">
                  <c:v>-1.7700000000000001E-3</c:v>
                </c:pt>
                <c:pt idx="244">
                  <c:v>-1.98E-3</c:v>
                </c:pt>
                <c:pt idx="245">
                  <c:v>-2.3500000000000001E-3</c:v>
                </c:pt>
                <c:pt idx="246">
                  <c:v>-2.6700000000000001E-3</c:v>
                </c:pt>
                <c:pt idx="247">
                  <c:v>-2.8800000000000002E-3</c:v>
                </c:pt>
                <c:pt idx="248">
                  <c:v>-3.1900000000000001E-3</c:v>
                </c:pt>
                <c:pt idx="249">
                  <c:v>-3.3500000000000001E-3</c:v>
                </c:pt>
                <c:pt idx="250">
                  <c:v>-3.5100000000000001E-3</c:v>
                </c:pt>
                <c:pt idx="251">
                  <c:v>-3.7699999999999999E-3</c:v>
                </c:pt>
                <c:pt idx="252">
                  <c:v>-3.9300000000000003E-3</c:v>
                </c:pt>
                <c:pt idx="253">
                  <c:v>-4.0400000000000002E-3</c:v>
                </c:pt>
                <c:pt idx="254">
                  <c:v>-4.0899999999999999E-3</c:v>
                </c:pt>
                <c:pt idx="255">
                  <c:v>-4.2500000000000003E-3</c:v>
                </c:pt>
                <c:pt idx="256">
                  <c:v>-4.3499999999999997E-3</c:v>
                </c:pt>
                <c:pt idx="257">
                  <c:v>-4.3499999999999997E-3</c:v>
                </c:pt>
                <c:pt idx="258">
                  <c:v>-4.3499999999999997E-3</c:v>
                </c:pt>
                <c:pt idx="259">
                  <c:v>-4.3499999999999997E-3</c:v>
                </c:pt>
                <c:pt idx="260">
                  <c:v>-4.2500000000000003E-3</c:v>
                </c:pt>
                <c:pt idx="261">
                  <c:v>-4.3E-3</c:v>
                </c:pt>
                <c:pt idx="262">
                  <c:v>-4.3E-3</c:v>
                </c:pt>
                <c:pt idx="263">
                  <c:v>-4.0899999999999999E-3</c:v>
                </c:pt>
                <c:pt idx="264">
                  <c:v>-4.0400000000000002E-3</c:v>
                </c:pt>
                <c:pt idx="265">
                  <c:v>-3.98E-3</c:v>
                </c:pt>
                <c:pt idx="266">
                  <c:v>-3.7699999999999999E-3</c:v>
                </c:pt>
                <c:pt idx="267">
                  <c:v>-3.6099999999999999E-3</c:v>
                </c:pt>
                <c:pt idx="268">
                  <c:v>-3.5100000000000001E-3</c:v>
                </c:pt>
                <c:pt idx="269">
                  <c:v>-3.3999999999999998E-3</c:v>
                </c:pt>
                <c:pt idx="270">
                  <c:v>-3.2399999999999998E-3</c:v>
                </c:pt>
                <c:pt idx="271">
                  <c:v>-3.1900000000000001E-3</c:v>
                </c:pt>
                <c:pt idx="272">
                  <c:v>-3.0899999999999999E-3</c:v>
                </c:pt>
                <c:pt idx="273">
                  <c:v>-2.8800000000000002E-3</c:v>
                </c:pt>
                <c:pt idx="274">
                  <c:v>-2.8800000000000002E-3</c:v>
                </c:pt>
                <c:pt idx="275">
                  <c:v>-2.7699999999999999E-3</c:v>
                </c:pt>
                <c:pt idx="276">
                  <c:v>-2.6700000000000001E-3</c:v>
                </c:pt>
                <c:pt idx="277">
                  <c:v>-2.5100000000000001E-3</c:v>
                </c:pt>
                <c:pt idx="278">
                  <c:v>-2.5600000000000002E-3</c:v>
                </c:pt>
                <c:pt idx="279">
                  <c:v>-2.5600000000000002E-3</c:v>
                </c:pt>
                <c:pt idx="280">
                  <c:v>-2.3500000000000001E-3</c:v>
                </c:pt>
                <c:pt idx="281">
                  <c:v>-2.3500000000000001E-3</c:v>
                </c:pt>
                <c:pt idx="282">
                  <c:v>-2.3E-3</c:v>
                </c:pt>
                <c:pt idx="283">
                  <c:v>-2.3E-3</c:v>
                </c:pt>
                <c:pt idx="284">
                  <c:v>-2.3E-3</c:v>
                </c:pt>
                <c:pt idx="285">
                  <c:v>-2.3E-3</c:v>
                </c:pt>
                <c:pt idx="286">
                  <c:v>-2.1900000000000001E-3</c:v>
                </c:pt>
                <c:pt idx="287">
                  <c:v>-2.3E-3</c:v>
                </c:pt>
                <c:pt idx="288">
                  <c:v>-2.3E-3</c:v>
                </c:pt>
                <c:pt idx="289">
                  <c:v>-2.3E-3</c:v>
                </c:pt>
                <c:pt idx="290">
                  <c:v>-2.2399999999999998E-3</c:v>
                </c:pt>
                <c:pt idx="291">
                  <c:v>-2.3E-3</c:v>
                </c:pt>
                <c:pt idx="292">
                  <c:v>-2.3500000000000001E-3</c:v>
                </c:pt>
                <c:pt idx="293">
                  <c:v>-2.3E-3</c:v>
                </c:pt>
                <c:pt idx="294">
                  <c:v>-2.3E-3</c:v>
                </c:pt>
                <c:pt idx="295">
                  <c:v>-2.3500000000000001E-3</c:v>
                </c:pt>
                <c:pt idx="296">
                  <c:v>-2.1900000000000001E-3</c:v>
                </c:pt>
                <c:pt idx="297">
                  <c:v>-2.1900000000000001E-3</c:v>
                </c:pt>
                <c:pt idx="298">
                  <c:v>-2.1900000000000001E-3</c:v>
                </c:pt>
                <c:pt idx="299">
                  <c:v>-2.1900000000000001E-3</c:v>
                </c:pt>
                <c:pt idx="300">
                  <c:v>-2.0300000000000001E-3</c:v>
                </c:pt>
                <c:pt idx="301">
                  <c:v>-1.9300000000000001E-3</c:v>
                </c:pt>
                <c:pt idx="302">
                  <c:v>-1.72E-3</c:v>
                </c:pt>
                <c:pt idx="303">
                  <c:v>-1.66E-3</c:v>
                </c:pt>
                <c:pt idx="304">
                  <c:v>-1.56E-3</c:v>
                </c:pt>
                <c:pt idx="305">
                  <c:v>-1.2999999999999999E-3</c:v>
                </c:pt>
                <c:pt idx="306">
                  <c:v>-1.24E-3</c:v>
                </c:pt>
                <c:pt idx="307">
                  <c:v>-9.7999999999999997E-4</c:v>
                </c:pt>
                <c:pt idx="308">
                  <c:v>-8.1999999999999998E-4</c:v>
                </c:pt>
                <c:pt idx="309">
                  <c:v>-6.6E-4</c:v>
                </c:pt>
                <c:pt idx="310">
                  <c:v>-4.4999999999999999E-4</c:v>
                </c:pt>
                <c:pt idx="311">
                  <c:v>-1.9000000000000001E-4</c:v>
                </c:pt>
                <c:pt idx="312">
                  <c:v>6.9999999999999994E-5</c:v>
                </c:pt>
                <c:pt idx="313">
                  <c:v>2.3000000000000001E-4</c:v>
                </c:pt>
                <c:pt idx="314">
                  <c:v>3.8999999999999999E-4</c:v>
                </c:pt>
                <c:pt idx="315">
                  <c:v>7.1000000000000002E-4</c:v>
                </c:pt>
                <c:pt idx="316">
                  <c:v>8.7000000000000001E-4</c:v>
                </c:pt>
                <c:pt idx="317">
                  <c:v>1.08E-3</c:v>
                </c:pt>
                <c:pt idx="318">
                  <c:v>1.1800000000000001E-3</c:v>
                </c:pt>
                <c:pt idx="319">
                  <c:v>1.39E-3</c:v>
                </c:pt>
                <c:pt idx="320">
                  <c:v>1.39E-3</c:v>
                </c:pt>
                <c:pt idx="321">
                  <c:v>1.6000000000000001E-3</c:v>
                </c:pt>
                <c:pt idx="322">
                  <c:v>1.7600000000000001E-3</c:v>
                </c:pt>
                <c:pt idx="323">
                  <c:v>1.8699999999999999E-3</c:v>
                </c:pt>
                <c:pt idx="324">
                  <c:v>1.81E-3</c:v>
                </c:pt>
                <c:pt idx="325">
                  <c:v>1.7600000000000001E-3</c:v>
                </c:pt>
                <c:pt idx="326">
                  <c:v>1.8699999999999999E-3</c:v>
                </c:pt>
                <c:pt idx="327">
                  <c:v>1.7600000000000001E-3</c:v>
                </c:pt>
                <c:pt idx="328">
                  <c:v>1.66E-3</c:v>
                </c:pt>
                <c:pt idx="329">
                  <c:v>1.4400000000000001E-3</c:v>
                </c:pt>
                <c:pt idx="330">
                  <c:v>1.34E-3</c:v>
                </c:pt>
                <c:pt idx="331">
                  <c:v>1.08E-3</c:v>
                </c:pt>
                <c:pt idx="332">
                  <c:v>8.7000000000000001E-4</c:v>
                </c:pt>
                <c:pt idx="333">
                  <c:v>5.5000000000000003E-4</c:v>
                </c:pt>
                <c:pt idx="334">
                  <c:v>3.4000000000000002E-4</c:v>
                </c:pt>
                <c:pt idx="335">
                  <c:v>2.0000000000000002E-5</c:v>
                </c:pt>
                <c:pt idx="336">
                  <c:v>-2.9E-4</c:v>
                </c:pt>
                <c:pt idx="337">
                  <c:v>-5.5999999999999995E-4</c:v>
                </c:pt>
                <c:pt idx="338">
                  <c:v>-9.7999999999999997E-4</c:v>
                </c:pt>
                <c:pt idx="339">
                  <c:v>-1.3500000000000001E-3</c:v>
                </c:pt>
                <c:pt idx="340">
                  <c:v>-1.72E-3</c:v>
                </c:pt>
                <c:pt idx="341">
                  <c:v>-2.0899999999999998E-3</c:v>
                </c:pt>
                <c:pt idx="342">
                  <c:v>-2.5100000000000001E-3</c:v>
                </c:pt>
                <c:pt idx="343">
                  <c:v>-2.8800000000000002E-3</c:v>
                </c:pt>
                <c:pt idx="344">
                  <c:v>-3.3E-3</c:v>
                </c:pt>
                <c:pt idx="345">
                  <c:v>-3.5599999999999998E-3</c:v>
                </c:pt>
                <c:pt idx="346">
                  <c:v>-3.9300000000000003E-3</c:v>
                </c:pt>
                <c:pt idx="347">
                  <c:v>-4.2500000000000003E-3</c:v>
                </c:pt>
                <c:pt idx="348">
                  <c:v>-4.5599999999999998E-3</c:v>
                </c:pt>
                <c:pt idx="349">
                  <c:v>-4.8300000000000001E-3</c:v>
                </c:pt>
                <c:pt idx="350">
                  <c:v>-4.9300000000000004E-3</c:v>
                </c:pt>
                <c:pt idx="351">
                  <c:v>-5.1900000000000002E-3</c:v>
                </c:pt>
                <c:pt idx="352">
                  <c:v>-5.4599999999999996E-3</c:v>
                </c:pt>
                <c:pt idx="353">
                  <c:v>-5.5599999999999998E-3</c:v>
                </c:pt>
                <c:pt idx="354">
                  <c:v>-5.6699999999999997E-3</c:v>
                </c:pt>
                <c:pt idx="355">
                  <c:v>-5.7200000000000003E-3</c:v>
                </c:pt>
                <c:pt idx="356">
                  <c:v>-5.7200000000000003E-3</c:v>
                </c:pt>
                <c:pt idx="357">
                  <c:v>-5.7200000000000003E-3</c:v>
                </c:pt>
                <c:pt idx="358">
                  <c:v>-5.6699999999999997E-3</c:v>
                </c:pt>
                <c:pt idx="359">
                  <c:v>-5.5599999999999998E-3</c:v>
                </c:pt>
                <c:pt idx="360">
                  <c:v>-5.4599999999999996E-3</c:v>
                </c:pt>
                <c:pt idx="361">
                  <c:v>-5.3499999999999997E-3</c:v>
                </c:pt>
                <c:pt idx="362">
                  <c:v>-5.1900000000000002E-3</c:v>
                </c:pt>
                <c:pt idx="363">
                  <c:v>-4.9800000000000001E-3</c:v>
                </c:pt>
                <c:pt idx="364">
                  <c:v>-4.7699999999999999E-3</c:v>
                </c:pt>
                <c:pt idx="365">
                  <c:v>-4.6100000000000004E-3</c:v>
                </c:pt>
                <c:pt idx="366">
                  <c:v>-4.2500000000000003E-3</c:v>
                </c:pt>
                <c:pt idx="367">
                  <c:v>-3.9300000000000003E-3</c:v>
                </c:pt>
                <c:pt idx="368">
                  <c:v>-3.82E-3</c:v>
                </c:pt>
                <c:pt idx="369">
                  <c:v>-3.5100000000000001E-3</c:v>
                </c:pt>
                <c:pt idx="370">
                  <c:v>-3.2399999999999998E-3</c:v>
                </c:pt>
                <c:pt idx="371">
                  <c:v>-2.9299999999999999E-3</c:v>
                </c:pt>
                <c:pt idx="372">
                  <c:v>-2.6099999999999999E-3</c:v>
                </c:pt>
                <c:pt idx="373">
                  <c:v>-2.3999999999999998E-3</c:v>
                </c:pt>
                <c:pt idx="374">
                  <c:v>-2.14E-3</c:v>
                </c:pt>
                <c:pt idx="375">
                  <c:v>-1.82E-3</c:v>
                </c:pt>
                <c:pt idx="376">
                  <c:v>-1.56E-3</c:v>
                </c:pt>
                <c:pt idx="377">
                  <c:v>-1.4E-3</c:v>
                </c:pt>
                <c:pt idx="378">
                  <c:v>-1.24E-3</c:v>
                </c:pt>
                <c:pt idx="379">
                  <c:v>-9.7999999999999997E-4</c:v>
                </c:pt>
                <c:pt idx="380">
                  <c:v>-8.7000000000000001E-4</c:v>
                </c:pt>
                <c:pt idx="381">
                  <c:v>-8.1999999999999998E-4</c:v>
                </c:pt>
                <c:pt idx="382">
                  <c:v>-6.0999999999999997E-4</c:v>
                </c:pt>
                <c:pt idx="383">
                  <c:v>-6.6E-4</c:v>
                </c:pt>
                <c:pt idx="384">
                  <c:v>-6.6E-4</c:v>
                </c:pt>
                <c:pt idx="385">
                  <c:v>-6.6E-4</c:v>
                </c:pt>
                <c:pt idx="386">
                  <c:v>-6.0999999999999997E-4</c:v>
                </c:pt>
                <c:pt idx="387">
                  <c:v>-7.6999999999999996E-4</c:v>
                </c:pt>
                <c:pt idx="388">
                  <c:v>-8.1999999999999998E-4</c:v>
                </c:pt>
                <c:pt idx="389">
                  <c:v>-9.7999999999999997E-4</c:v>
                </c:pt>
                <c:pt idx="390">
                  <c:v>-1.0300000000000001E-3</c:v>
                </c:pt>
                <c:pt idx="391">
                  <c:v>-1.24E-3</c:v>
                </c:pt>
                <c:pt idx="392">
                  <c:v>-1.3500000000000001E-3</c:v>
                </c:pt>
                <c:pt idx="393">
                  <c:v>-1.56E-3</c:v>
                </c:pt>
                <c:pt idx="394">
                  <c:v>-1.6100000000000001E-3</c:v>
                </c:pt>
                <c:pt idx="395">
                  <c:v>-1.72E-3</c:v>
                </c:pt>
                <c:pt idx="396">
                  <c:v>-1.9300000000000001E-3</c:v>
                </c:pt>
                <c:pt idx="397">
                  <c:v>-2.0899999999999998E-3</c:v>
                </c:pt>
                <c:pt idx="398">
                  <c:v>-2.3E-3</c:v>
                </c:pt>
                <c:pt idx="399">
                  <c:v>-2.5100000000000001E-3</c:v>
                </c:pt>
                <c:pt idx="400">
                  <c:v>-2.4499999999999999E-3</c:v>
                </c:pt>
                <c:pt idx="401">
                  <c:v>-2.6700000000000001E-3</c:v>
                </c:pt>
                <c:pt idx="402">
                  <c:v>-2.6700000000000001E-3</c:v>
                </c:pt>
                <c:pt idx="403">
                  <c:v>-2.6700000000000001E-3</c:v>
                </c:pt>
                <c:pt idx="404">
                  <c:v>-2.7699999999999999E-3</c:v>
                </c:pt>
                <c:pt idx="405">
                  <c:v>-2.82E-3</c:v>
                </c:pt>
                <c:pt idx="406">
                  <c:v>-2.6700000000000001E-3</c:v>
                </c:pt>
                <c:pt idx="407">
                  <c:v>-2.6099999999999999E-3</c:v>
                </c:pt>
                <c:pt idx="408">
                  <c:v>-2.5100000000000001E-3</c:v>
                </c:pt>
                <c:pt idx="409">
                  <c:v>-2.3500000000000001E-3</c:v>
                </c:pt>
                <c:pt idx="410">
                  <c:v>-2.1900000000000001E-3</c:v>
                </c:pt>
                <c:pt idx="411">
                  <c:v>-1.9300000000000001E-3</c:v>
                </c:pt>
                <c:pt idx="412">
                  <c:v>-1.6100000000000001E-3</c:v>
                </c:pt>
                <c:pt idx="413">
                  <c:v>-1.4E-3</c:v>
                </c:pt>
                <c:pt idx="414">
                  <c:v>-1.08E-3</c:v>
                </c:pt>
                <c:pt idx="415">
                  <c:v>-7.6999999999999996E-4</c:v>
                </c:pt>
                <c:pt idx="416">
                  <c:v>-5.0000000000000001E-4</c:v>
                </c:pt>
                <c:pt idx="417">
                  <c:v>-8.0000000000000007E-5</c:v>
                </c:pt>
                <c:pt idx="418">
                  <c:v>3.8999999999999999E-4</c:v>
                </c:pt>
                <c:pt idx="419">
                  <c:v>7.1000000000000002E-4</c:v>
                </c:pt>
                <c:pt idx="420">
                  <c:v>1.1299999999999999E-3</c:v>
                </c:pt>
                <c:pt idx="421">
                  <c:v>1.5E-3</c:v>
                </c:pt>
                <c:pt idx="422">
                  <c:v>1.81E-3</c:v>
                </c:pt>
                <c:pt idx="423">
                  <c:v>2.1299999999999999E-3</c:v>
                </c:pt>
                <c:pt idx="424">
                  <c:v>2.5500000000000002E-3</c:v>
                </c:pt>
                <c:pt idx="425">
                  <c:v>2.81E-3</c:v>
                </c:pt>
                <c:pt idx="426">
                  <c:v>3.0300000000000001E-3</c:v>
                </c:pt>
                <c:pt idx="427">
                  <c:v>3.29E-3</c:v>
                </c:pt>
                <c:pt idx="428">
                  <c:v>3.5500000000000002E-3</c:v>
                </c:pt>
                <c:pt idx="429">
                  <c:v>3.6099999999999999E-3</c:v>
                </c:pt>
                <c:pt idx="430">
                  <c:v>3.7599999999999999E-3</c:v>
                </c:pt>
                <c:pt idx="431">
                  <c:v>3.8700000000000002E-3</c:v>
                </c:pt>
                <c:pt idx="432">
                  <c:v>3.8700000000000002E-3</c:v>
                </c:pt>
                <c:pt idx="433">
                  <c:v>3.8700000000000002E-3</c:v>
                </c:pt>
                <c:pt idx="434">
                  <c:v>3.7599999999999999E-3</c:v>
                </c:pt>
                <c:pt idx="435">
                  <c:v>3.6099999999999999E-3</c:v>
                </c:pt>
                <c:pt idx="436">
                  <c:v>3.5000000000000001E-3</c:v>
                </c:pt>
                <c:pt idx="437">
                  <c:v>3.1800000000000001E-3</c:v>
                </c:pt>
                <c:pt idx="438">
                  <c:v>3.0300000000000001E-3</c:v>
                </c:pt>
                <c:pt idx="439">
                  <c:v>2.5500000000000002E-3</c:v>
                </c:pt>
                <c:pt idx="440">
                  <c:v>2.2899999999999999E-3</c:v>
                </c:pt>
                <c:pt idx="441">
                  <c:v>1.92E-3</c:v>
                </c:pt>
                <c:pt idx="442">
                  <c:v>1.5499999999999999E-3</c:v>
                </c:pt>
                <c:pt idx="443">
                  <c:v>1.23E-3</c:v>
                </c:pt>
                <c:pt idx="444">
                  <c:v>8.0999999999999996E-4</c:v>
                </c:pt>
                <c:pt idx="445">
                  <c:v>3.4000000000000002E-4</c:v>
                </c:pt>
                <c:pt idx="446">
                  <c:v>6.9999999999999994E-5</c:v>
                </c:pt>
                <c:pt idx="447">
                  <c:v>-4.0000000000000002E-4</c:v>
                </c:pt>
                <c:pt idx="448">
                  <c:v>-8.1999999999999998E-4</c:v>
                </c:pt>
                <c:pt idx="449">
                  <c:v>-1.24E-3</c:v>
                </c:pt>
                <c:pt idx="450">
                  <c:v>-1.56E-3</c:v>
                </c:pt>
                <c:pt idx="451">
                  <c:v>-1.9300000000000001E-3</c:v>
                </c:pt>
                <c:pt idx="452">
                  <c:v>-2.2399999999999998E-3</c:v>
                </c:pt>
                <c:pt idx="453">
                  <c:v>-2.4499999999999999E-3</c:v>
                </c:pt>
                <c:pt idx="454">
                  <c:v>-2.6099999999999999E-3</c:v>
                </c:pt>
                <c:pt idx="455">
                  <c:v>-2.7200000000000002E-3</c:v>
                </c:pt>
                <c:pt idx="456">
                  <c:v>-2.9299999999999999E-3</c:v>
                </c:pt>
                <c:pt idx="457">
                  <c:v>-3.0899999999999999E-3</c:v>
                </c:pt>
                <c:pt idx="458">
                  <c:v>-3.0899999999999999E-3</c:v>
                </c:pt>
                <c:pt idx="459">
                  <c:v>-3.0899999999999999E-3</c:v>
                </c:pt>
                <c:pt idx="460">
                  <c:v>-3.0300000000000001E-3</c:v>
                </c:pt>
                <c:pt idx="461">
                  <c:v>-2.8800000000000002E-3</c:v>
                </c:pt>
                <c:pt idx="462">
                  <c:v>-2.82E-3</c:v>
                </c:pt>
                <c:pt idx="463">
                  <c:v>-2.7200000000000002E-3</c:v>
                </c:pt>
                <c:pt idx="464">
                  <c:v>-2.5100000000000001E-3</c:v>
                </c:pt>
                <c:pt idx="465">
                  <c:v>-2.3E-3</c:v>
                </c:pt>
                <c:pt idx="466">
                  <c:v>-2.0899999999999998E-3</c:v>
                </c:pt>
                <c:pt idx="467">
                  <c:v>-1.7700000000000001E-3</c:v>
                </c:pt>
                <c:pt idx="468">
                  <c:v>-1.5100000000000001E-3</c:v>
                </c:pt>
                <c:pt idx="469">
                  <c:v>-1.3500000000000001E-3</c:v>
                </c:pt>
                <c:pt idx="470">
                  <c:v>-1.08E-3</c:v>
                </c:pt>
                <c:pt idx="471">
                  <c:v>-8.7000000000000001E-4</c:v>
                </c:pt>
                <c:pt idx="472">
                  <c:v>-5.0000000000000001E-4</c:v>
                </c:pt>
                <c:pt idx="473">
                  <c:v>-3.5E-4</c:v>
                </c:pt>
                <c:pt idx="474">
                  <c:v>-1.9000000000000001E-4</c:v>
                </c:pt>
                <c:pt idx="475">
                  <c:v>1.2999999999999999E-4</c:v>
                </c:pt>
                <c:pt idx="476">
                  <c:v>3.8999999999999999E-4</c:v>
                </c:pt>
                <c:pt idx="477">
                  <c:v>5.0000000000000001E-4</c:v>
                </c:pt>
                <c:pt idx="478">
                  <c:v>5.9999999999999995E-4</c:v>
                </c:pt>
                <c:pt idx="479">
                  <c:v>7.1000000000000002E-4</c:v>
                </c:pt>
                <c:pt idx="480">
                  <c:v>7.6000000000000004E-4</c:v>
                </c:pt>
                <c:pt idx="481">
                  <c:v>8.7000000000000001E-4</c:v>
                </c:pt>
                <c:pt idx="482">
                  <c:v>9.2000000000000003E-4</c:v>
                </c:pt>
                <c:pt idx="483">
                  <c:v>8.7000000000000001E-4</c:v>
                </c:pt>
                <c:pt idx="484">
                  <c:v>8.7000000000000001E-4</c:v>
                </c:pt>
                <c:pt idx="485">
                  <c:v>8.0999999999999996E-4</c:v>
                </c:pt>
                <c:pt idx="486">
                  <c:v>7.6000000000000004E-4</c:v>
                </c:pt>
                <c:pt idx="487">
                  <c:v>7.1000000000000002E-4</c:v>
                </c:pt>
                <c:pt idx="488">
                  <c:v>6.4999999999999997E-4</c:v>
                </c:pt>
                <c:pt idx="489">
                  <c:v>4.4000000000000002E-4</c:v>
                </c:pt>
                <c:pt idx="490">
                  <c:v>4.4000000000000002E-4</c:v>
                </c:pt>
                <c:pt idx="491">
                  <c:v>3.4000000000000002E-4</c:v>
                </c:pt>
                <c:pt idx="492">
                  <c:v>2.3000000000000001E-4</c:v>
                </c:pt>
                <c:pt idx="493">
                  <c:v>1.8000000000000001E-4</c:v>
                </c:pt>
                <c:pt idx="494">
                  <c:v>6.9999999999999994E-5</c:v>
                </c:pt>
                <c:pt idx="495">
                  <c:v>2.0000000000000002E-5</c:v>
                </c:pt>
                <c:pt idx="496">
                  <c:v>2.0000000000000002E-5</c:v>
                </c:pt>
                <c:pt idx="497">
                  <c:v>-8.0000000000000007E-5</c:v>
                </c:pt>
                <c:pt idx="498">
                  <c:v>2.0000000000000002E-5</c:v>
                </c:pt>
                <c:pt idx="499">
                  <c:v>-3.0000000000000001E-5</c:v>
                </c:pt>
                <c:pt idx="500">
                  <c:v>1.8000000000000001E-4</c:v>
                </c:pt>
                <c:pt idx="501">
                  <c:v>6.9999999999999994E-5</c:v>
                </c:pt>
                <c:pt idx="502">
                  <c:v>2.3000000000000001E-4</c:v>
                </c:pt>
                <c:pt idx="503">
                  <c:v>3.4000000000000002E-4</c:v>
                </c:pt>
                <c:pt idx="504">
                  <c:v>5.9999999999999995E-4</c:v>
                </c:pt>
                <c:pt idx="505">
                  <c:v>6.4999999999999997E-4</c:v>
                </c:pt>
                <c:pt idx="506">
                  <c:v>8.7000000000000001E-4</c:v>
                </c:pt>
                <c:pt idx="507">
                  <c:v>1.0200000000000001E-3</c:v>
                </c:pt>
                <c:pt idx="508">
                  <c:v>1.34E-3</c:v>
                </c:pt>
                <c:pt idx="509">
                  <c:v>1.66E-3</c:v>
                </c:pt>
                <c:pt idx="510">
                  <c:v>1.81E-3</c:v>
                </c:pt>
                <c:pt idx="511">
                  <c:v>2.0200000000000001E-3</c:v>
                </c:pt>
                <c:pt idx="512">
                  <c:v>2.3400000000000001E-3</c:v>
                </c:pt>
                <c:pt idx="513">
                  <c:v>2.5999999999999999E-3</c:v>
                </c:pt>
                <c:pt idx="514">
                  <c:v>2.9199999999999999E-3</c:v>
                </c:pt>
                <c:pt idx="515">
                  <c:v>3.13E-3</c:v>
                </c:pt>
                <c:pt idx="516">
                  <c:v>3.3400000000000001E-3</c:v>
                </c:pt>
                <c:pt idx="517">
                  <c:v>3.3899999999999998E-3</c:v>
                </c:pt>
                <c:pt idx="518">
                  <c:v>3.6600000000000001E-3</c:v>
                </c:pt>
                <c:pt idx="519">
                  <c:v>3.82E-3</c:v>
                </c:pt>
                <c:pt idx="520">
                  <c:v>4.0800000000000003E-3</c:v>
                </c:pt>
                <c:pt idx="521">
                  <c:v>4.0800000000000003E-3</c:v>
                </c:pt>
                <c:pt idx="522">
                  <c:v>4.13E-3</c:v>
                </c:pt>
                <c:pt idx="523">
                  <c:v>4.1799999999999997E-3</c:v>
                </c:pt>
                <c:pt idx="524">
                  <c:v>4.2399999999999998E-3</c:v>
                </c:pt>
                <c:pt idx="525">
                  <c:v>4.1799999999999997E-3</c:v>
                </c:pt>
                <c:pt idx="526">
                  <c:v>4.13E-3</c:v>
                </c:pt>
                <c:pt idx="527">
                  <c:v>4.0299999999999997E-3</c:v>
                </c:pt>
                <c:pt idx="528">
                  <c:v>3.8700000000000002E-3</c:v>
                </c:pt>
                <c:pt idx="529">
                  <c:v>3.7100000000000002E-3</c:v>
                </c:pt>
                <c:pt idx="530">
                  <c:v>3.6600000000000001E-3</c:v>
                </c:pt>
                <c:pt idx="531">
                  <c:v>3.5000000000000001E-3</c:v>
                </c:pt>
                <c:pt idx="532">
                  <c:v>3.29E-3</c:v>
                </c:pt>
                <c:pt idx="533">
                  <c:v>3.0799999999999998E-3</c:v>
                </c:pt>
                <c:pt idx="534">
                  <c:v>2.97E-3</c:v>
                </c:pt>
                <c:pt idx="535">
                  <c:v>2.8700000000000002E-3</c:v>
                </c:pt>
                <c:pt idx="536">
                  <c:v>2.7100000000000002E-3</c:v>
                </c:pt>
                <c:pt idx="537">
                  <c:v>2.5000000000000001E-3</c:v>
                </c:pt>
                <c:pt idx="538">
                  <c:v>2.5000000000000001E-3</c:v>
                </c:pt>
                <c:pt idx="539">
                  <c:v>2.3900000000000002E-3</c:v>
                </c:pt>
                <c:pt idx="540">
                  <c:v>2.2899999999999999E-3</c:v>
                </c:pt>
                <c:pt idx="541">
                  <c:v>2.2899999999999999E-3</c:v>
                </c:pt>
                <c:pt idx="542">
                  <c:v>2.2399999999999998E-3</c:v>
                </c:pt>
                <c:pt idx="543">
                  <c:v>2.3400000000000001E-3</c:v>
                </c:pt>
                <c:pt idx="544">
                  <c:v>2.4499999999999999E-3</c:v>
                </c:pt>
                <c:pt idx="545">
                  <c:v>2.5999999999999999E-3</c:v>
                </c:pt>
                <c:pt idx="546">
                  <c:v>2.7599999999999999E-3</c:v>
                </c:pt>
                <c:pt idx="547">
                  <c:v>3.13E-3</c:v>
                </c:pt>
                <c:pt idx="548">
                  <c:v>3.29E-3</c:v>
                </c:pt>
                <c:pt idx="549">
                  <c:v>3.6099999999999999E-3</c:v>
                </c:pt>
                <c:pt idx="550">
                  <c:v>3.9699999999999996E-3</c:v>
                </c:pt>
                <c:pt idx="551">
                  <c:v>4.4000000000000003E-3</c:v>
                </c:pt>
                <c:pt idx="552">
                  <c:v>4.8700000000000002E-3</c:v>
                </c:pt>
                <c:pt idx="553">
                  <c:v>5.2399999999999999E-3</c:v>
                </c:pt>
                <c:pt idx="554">
                  <c:v>5.6100000000000004E-3</c:v>
                </c:pt>
                <c:pt idx="555">
                  <c:v>6.1900000000000002E-3</c:v>
                </c:pt>
                <c:pt idx="556">
                  <c:v>6.6100000000000004E-3</c:v>
                </c:pt>
                <c:pt idx="557">
                  <c:v>7.0800000000000004E-3</c:v>
                </c:pt>
                <c:pt idx="558">
                  <c:v>7.45E-3</c:v>
                </c:pt>
                <c:pt idx="559">
                  <c:v>7.9799999999999992E-3</c:v>
                </c:pt>
                <c:pt idx="560">
                  <c:v>8.2900000000000005E-3</c:v>
                </c:pt>
                <c:pt idx="561">
                  <c:v>8.8199999999999997E-3</c:v>
                </c:pt>
                <c:pt idx="562">
                  <c:v>9.0299999999999998E-3</c:v>
                </c:pt>
                <c:pt idx="563">
                  <c:v>9.2399999999999999E-3</c:v>
                </c:pt>
                <c:pt idx="564">
                  <c:v>9.5600000000000008E-3</c:v>
                </c:pt>
                <c:pt idx="565">
                  <c:v>9.4500000000000001E-3</c:v>
                </c:pt>
                <c:pt idx="566">
                  <c:v>9.5600000000000008E-3</c:v>
                </c:pt>
                <c:pt idx="567">
                  <c:v>9.5600000000000008E-3</c:v>
                </c:pt>
                <c:pt idx="568">
                  <c:v>9.4500000000000001E-3</c:v>
                </c:pt>
                <c:pt idx="569">
                  <c:v>9.1900000000000003E-3</c:v>
                </c:pt>
                <c:pt idx="570">
                  <c:v>8.9300000000000004E-3</c:v>
                </c:pt>
                <c:pt idx="571">
                  <c:v>8.5599999999999999E-3</c:v>
                </c:pt>
                <c:pt idx="572">
                  <c:v>8.0800000000000004E-3</c:v>
                </c:pt>
                <c:pt idx="573">
                  <c:v>7.4999999999999997E-3</c:v>
                </c:pt>
                <c:pt idx="574">
                  <c:v>6.9800000000000001E-3</c:v>
                </c:pt>
                <c:pt idx="575">
                  <c:v>6.1900000000000002E-3</c:v>
                </c:pt>
                <c:pt idx="576">
                  <c:v>5.4000000000000003E-3</c:v>
                </c:pt>
                <c:pt idx="577">
                  <c:v>4.6100000000000004E-3</c:v>
                </c:pt>
                <c:pt idx="578">
                  <c:v>3.6600000000000001E-3</c:v>
                </c:pt>
                <c:pt idx="579">
                  <c:v>2.7599999999999999E-3</c:v>
                </c:pt>
                <c:pt idx="580">
                  <c:v>1.81E-3</c:v>
                </c:pt>
                <c:pt idx="581">
                  <c:v>8.0999999999999996E-4</c:v>
                </c:pt>
                <c:pt idx="582">
                  <c:v>-2.4000000000000001E-4</c:v>
                </c:pt>
                <c:pt idx="583">
                  <c:v>-1.14E-3</c:v>
                </c:pt>
                <c:pt idx="584">
                  <c:v>-2.14E-3</c:v>
                </c:pt>
                <c:pt idx="585">
                  <c:v>-3.14E-3</c:v>
                </c:pt>
                <c:pt idx="586">
                  <c:v>-4.0899999999999999E-3</c:v>
                </c:pt>
                <c:pt idx="587">
                  <c:v>-5.0899999999999999E-3</c:v>
                </c:pt>
                <c:pt idx="588">
                  <c:v>-5.8799999999999998E-3</c:v>
                </c:pt>
                <c:pt idx="589">
                  <c:v>-6.6699999999999997E-3</c:v>
                </c:pt>
                <c:pt idx="590">
                  <c:v>-7.4599999999999996E-3</c:v>
                </c:pt>
                <c:pt idx="591">
                  <c:v>-8.2000000000000007E-3</c:v>
                </c:pt>
                <c:pt idx="592">
                  <c:v>-8.8299999999999993E-3</c:v>
                </c:pt>
                <c:pt idx="593">
                  <c:v>-9.2999999999999992E-3</c:v>
                </c:pt>
                <c:pt idx="594">
                  <c:v>-9.6699999999999998E-3</c:v>
                </c:pt>
                <c:pt idx="595">
                  <c:v>-1.0149999999999999E-2</c:v>
                </c:pt>
                <c:pt idx="596">
                  <c:v>-1.0359999999999999E-2</c:v>
                </c:pt>
                <c:pt idx="597">
                  <c:v>-1.057E-2</c:v>
                </c:pt>
                <c:pt idx="598">
                  <c:v>-1.0829999999999999E-2</c:v>
                </c:pt>
                <c:pt idx="599">
                  <c:v>-1.0829999999999999E-2</c:v>
                </c:pt>
                <c:pt idx="600">
                  <c:v>-1.078E-2</c:v>
                </c:pt>
                <c:pt idx="601">
                  <c:v>-1.0670000000000001E-2</c:v>
                </c:pt>
                <c:pt idx="602">
                  <c:v>-1.0670000000000001E-2</c:v>
                </c:pt>
                <c:pt idx="603">
                  <c:v>-1.0460000000000001E-2</c:v>
                </c:pt>
                <c:pt idx="604">
                  <c:v>-1.025E-2</c:v>
                </c:pt>
                <c:pt idx="605">
                  <c:v>-9.9399999999999992E-3</c:v>
                </c:pt>
                <c:pt idx="606">
                  <c:v>-9.5200000000000007E-3</c:v>
                </c:pt>
                <c:pt idx="607">
                  <c:v>-9.2499999999999995E-3</c:v>
                </c:pt>
                <c:pt idx="608">
                  <c:v>-8.94E-3</c:v>
                </c:pt>
                <c:pt idx="609">
                  <c:v>-8.6199999999999992E-3</c:v>
                </c:pt>
                <c:pt idx="610">
                  <c:v>-8.1499999999999993E-3</c:v>
                </c:pt>
                <c:pt idx="611">
                  <c:v>-7.8799999999999999E-3</c:v>
                </c:pt>
                <c:pt idx="612">
                  <c:v>-7.5100000000000002E-3</c:v>
                </c:pt>
                <c:pt idx="613">
                  <c:v>-7.1999999999999998E-3</c:v>
                </c:pt>
                <c:pt idx="614">
                  <c:v>-6.8300000000000001E-3</c:v>
                </c:pt>
                <c:pt idx="615">
                  <c:v>-6.4599999999999996E-3</c:v>
                </c:pt>
                <c:pt idx="616">
                  <c:v>-6.2500000000000003E-3</c:v>
                </c:pt>
                <c:pt idx="617">
                  <c:v>-5.9800000000000001E-3</c:v>
                </c:pt>
                <c:pt idx="618">
                  <c:v>-5.7200000000000003E-3</c:v>
                </c:pt>
                <c:pt idx="619">
                  <c:v>-5.5599999999999998E-3</c:v>
                </c:pt>
                <c:pt idx="620">
                  <c:v>-5.3499999999999997E-3</c:v>
                </c:pt>
                <c:pt idx="621">
                  <c:v>-5.2500000000000003E-3</c:v>
                </c:pt>
                <c:pt idx="622">
                  <c:v>-5.0899999999999999E-3</c:v>
                </c:pt>
                <c:pt idx="623">
                  <c:v>-4.9300000000000004E-3</c:v>
                </c:pt>
                <c:pt idx="624">
                  <c:v>-4.9300000000000004E-3</c:v>
                </c:pt>
                <c:pt idx="625">
                  <c:v>-4.7200000000000002E-3</c:v>
                </c:pt>
                <c:pt idx="626">
                  <c:v>-4.6100000000000004E-3</c:v>
                </c:pt>
                <c:pt idx="627">
                  <c:v>-4.5599999999999998E-3</c:v>
                </c:pt>
                <c:pt idx="628">
                  <c:v>-4.4600000000000004E-3</c:v>
                </c:pt>
                <c:pt idx="629">
                  <c:v>-4.3499999999999997E-3</c:v>
                </c:pt>
                <c:pt idx="630">
                  <c:v>-4.2500000000000003E-3</c:v>
                </c:pt>
                <c:pt idx="631">
                  <c:v>-4.0899999999999999E-3</c:v>
                </c:pt>
                <c:pt idx="632">
                  <c:v>-3.82E-3</c:v>
                </c:pt>
                <c:pt idx="633">
                  <c:v>-3.6099999999999999E-3</c:v>
                </c:pt>
                <c:pt idx="634">
                  <c:v>-3.3500000000000001E-3</c:v>
                </c:pt>
                <c:pt idx="635">
                  <c:v>-3.0899999999999999E-3</c:v>
                </c:pt>
                <c:pt idx="636">
                  <c:v>-2.82E-3</c:v>
                </c:pt>
                <c:pt idx="637">
                  <c:v>-2.5600000000000002E-3</c:v>
                </c:pt>
                <c:pt idx="638">
                  <c:v>-2.0899999999999998E-3</c:v>
                </c:pt>
                <c:pt idx="639">
                  <c:v>-1.8699999999999999E-3</c:v>
                </c:pt>
                <c:pt idx="640">
                  <c:v>-1.5100000000000001E-3</c:v>
                </c:pt>
                <c:pt idx="641">
                  <c:v>-1.08E-3</c:v>
                </c:pt>
                <c:pt idx="642">
                  <c:v>-7.2000000000000005E-4</c:v>
                </c:pt>
                <c:pt idx="643">
                  <c:v>-3.5E-4</c:v>
                </c:pt>
                <c:pt idx="644">
                  <c:v>1.2999999999999999E-4</c:v>
                </c:pt>
                <c:pt idx="645">
                  <c:v>4.4000000000000002E-4</c:v>
                </c:pt>
                <c:pt idx="646">
                  <c:v>7.6000000000000004E-4</c:v>
                </c:pt>
                <c:pt idx="647">
                  <c:v>9.7000000000000005E-4</c:v>
                </c:pt>
                <c:pt idx="648">
                  <c:v>1.39E-3</c:v>
                </c:pt>
                <c:pt idx="649">
                  <c:v>1.7099999999999999E-3</c:v>
                </c:pt>
                <c:pt idx="650">
                  <c:v>1.97E-3</c:v>
                </c:pt>
                <c:pt idx="651">
                  <c:v>2.1299999999999999E-3</c:v>
                </c:pt>
                <c:pt idx="652">
                  <c:v>2.3400000000000001E-3</c:v>
                </c:pt>
                <c:pt idx="653">
                  <c:v>2.3400000000000001E-3</c:v>
                </c:pt>
                <c:pt idx="654">
                  <c:v>2.4499999999999999E-3</c:v>
                </c:pt>
                <c:pt idx="655">
                  <c:v>2.3400000000000001E-3</c:v>
                </c:pt>
                <c:pt idx="656">
                  <c:v>2.2399999999999998E-3</c:v>
                </c:pt>
                <c:pt idx="657">
                  <c:v>2.1299999999999999E-3</c:v>
                </c:pt>
                <c:pt idx="658">
                  <c:v>1.92E-3</c:v>
                </c:pt>
                <c:pt idx="659">
                  <c:v>1.5499999999999999E-3</c:v>
                </c:pt>
                <c:pt idx="660">
                  <c:v>1.34E-3</c:v>
                </c:pt>
                <c:pt idx="661">
                  <c:v>8.0999999999999996E-4</c:v>
                </c:pt>
                <c:pt idx="662">
                  <c:v>4.4000000000000002E-4</c:v>
                </c:pt>
                <c:pt idx="663">
                  <c:v>-8.0000000000000007E-5</c:v>
                </c:pt>
                <c:pt idx="664">
                  <c:v>-6.0999999999999997E-4</c:v>
                </c:pt>
                <c:pt idx="665">
                  <c:v>-1.2999999999999999E-3</c:v>
                </c:pt>
                <c:pt idx="666">
                  <c:v>-1.8699999999999999E-3</c:v>
                </c:pt>
                <c:pt idx="667">
                  <c:v>-2.4499999999999999E-3</c:v>
                </c:pt>
                <c:pt idx="668">
                  <c:v>-3.0899999999999999E-3</c:v>
                </c:pt>
                <c:pt idx="669">
                  <c:v>-3.7699999999999999E-3</c:v>
                </c:pt>
                <c:pt idx="670">
                  <c:v>-4.3499999999999997E-3</c:v>
                </c:pt>
                <c:pt idx="671">
                  <c:v>-4.9800000000000001E-3</c:v>
                </c:pt>
                <c:pt idx="672">
                  <c:v>-5.5599999999999998E-3</c:v>
                </c:pt>
                <c:pt idx="673">
                  <c:v>-6.1399999999999996E-3</c:v>
                </c:pt>
                <c:pt idx="674">
                  <c:v>-6.6699999999999997E-3</c:v>
                </c:pt>
                <c:pt idx="675">
                  <c:v>-7.1399999999999996E-3</c:v>
                </c:pt>
                <c:pt idx="676">
                  <c:v>-7.5700000000000003E-3</c:v>
                </c:pt>
                <c:pt idx="677">
                  <c:v>-7.9900000000000006E-3</c:v>
                </c:pt>
                <c:pt idx="678">
                  <c:v>-8.3599999999999994E-3</c:v>
                </c:pt>
                <c:pt idx="679">
                  <c:v>-8.6700000000000006E-3</c:v>
                </c:pt>
                <c:pt idx="680">
                  <c:v>-8.8800000000000007E-3</c:v>
                </c:pt>
                <c:pt idx="681">
                  <c:v>-8.9899999999999997E-3</c:v>
                </c:pt>
                <c:pt idx="682">
                  <c:v>-9.0900000000000009E-3</c:v>
                </c:pt>
                <c:pt idx="683">
                  <c:v>-9.0900000000000009E-3</c:v>
                </c:pt>
                <c:pt idx="684">
                  <c:v>-9.0399999999999994E-3</c:v>
                </c:pt>
                <c:pt idx="685">
                  <c:v>-8.94E-3</c:v>
                </c:pt>
                <c:pt idx="686">
                  <c:v>-8.7799999999999996E-3</c:v>
                </c:pt>
                <c:pt idx="687">
                  <c:v>-8.5100000000000002E-3</c:v>
                </c:pt>
                <c:pt idx="688">
                  <c:v>-8.2500000000000004E-3</c:v>
                </c:pt>
                <c:pt idx="689">
                  <c:v>-8.0400000000000003E-3</c:v>
                </c:pt>
                <c:pt idx="690">
                  <c:v>-7.5700000000000003E-3</c:v>
                </c:pt>
                <c:pt idx="691">
                  <c:v>-7.1399999999999996E-3</c:v>
                </c:pt>
                <c:pt idx="692">
                  <c:v>-6.7200000000000003E-3</c:v>
                </c:pt>
                <c:pt idx="693">
                  <c:v>-6.3499999999999997E-3</c:v>
                </c:pt>
                <c:pt idx="694">
                  <c:v>-5.8799999999999998E-3</c:v>
                </c:pt>
                <c:pt idx="695">
                  <c:v>-5.5100000000000001E-3</c:v>
                </c:pt>
                <c:pt idx="696">
                  <c:v>-4.9300000000000004E-3</c:v>
                </c:pt>
                <c:pt idx="697">
                  <c:v>-4.5100000000000001E-3</c:v>
                </c:pt>
                <c:pt idx="698">
                  <c:v>-4.0400000000000002E-3</c:v>
                </c:pt>
                <c:pt idx="699">
                  <c:v>-3.5100000000000001E-3</c:v>
                </c:pt>
                <c:pt idx="700">
                  <c:v>-3.14E-3</c:v>
                </c:pt>
                <c:pt idx="701">
                  <c:v>-2.7699999999999999E-3</c:v>
                </c:pt>
                <c:pt idx="702">
                  <c:v>-2.3500000000000001E-3</c:v>
                </c:pt>
                <c:pt idx="703">
                  <c:v>-2.0899999999999998E-3</c:v>
                </c:pt>
                <c:pt idx="704">
                  <c:v>-1.7700000000000001E-3</c:v>
                </c:pt>
                <c:pt idx="705">
                  <c:v>-1.4E-3</c:v>
                </c:pt>
                <c:pt idx="706">
                  <c:v>-1.14E-3</c:v>
                </c:pt>
                <c:pt idx="707">
                  <c:v>-1.0300000000000001E-3</c:v>
                </c:pt>
                <c:pt idx="708">
                  <c:v>-7.6999999999999996E-4</c:v>
                </c:pt>
                <c:pt idx="709">
                  <c:v>-6.0999999999999997E-4</c:v>
                </c:pt>
                <c:pt idx="710">
                  <c:v>-5.0000000000000001E-4</c:v>
                </c:pt>
                <c:pt idx="711">
                  <c:v>-4.4999999999999999E-4</c:v>
                </c:pt>
                <c:pt idx="712">
                  <c:v>-4.4999999999999999E-4</c:v>
                </c:pt>
                <c:pt idx="713">
                  <c:v>-5.0000000000000001E-4</c:v>
                </c:pt>
                <c:pt idx="714">
                  <c:v>-4.4999999999999999E-4</c:v>
                </c:pt>
                <c:pt idx="715">
                  <c:v>-4.4999999999999999E-4</c:v>
                </c:pt>
                <c:pt idx="716">
                  <c:v>-5.0000000000000001E-4</c:v>
                </c:pt>
                <c:pt idx="717">
                  <c:v>-5.5999999999999995E-4</c:v>
                </c:pt>
                <c:pt idx="718">
                  <c:v>-5.5999999999999995E-4</c:v>
                </c:pt>
                <c:pt idx="719">
                  <c:v>-6.6E-4</c:v>
                </c:pt>
                <c:pt idx="720">
                  <c:v>-7.2000000000000005E-4</c:v>
                </c:pt>
                <c:pt idx="721">
                  <c:v>-6.6E-4</c:v>
                </c:pt>
                <c:pt idx="722">
                  <c:v>-7.6999999999999996E-4</c:v>
                </c:pt>
                <c:pt idx="723">
                  <c:v>-7.2000000000000005E-4</c:v>
                </c:pt>
                <c:pt idx="724">
                  <c:v>-6.6E-4</c:v>
                </c:pt>
                <c:pt idx="725">
                  <c:v>-6.6E-4</c:v>
                </c:pt>
                <c:pt idx="726">
                  <c:v>-6.0999999999999997E-4</c:v>
                </c:pt>
                <c:pt idx="727">
                  <c:v>-4.4999999999999999E-4</c:v>
                </c:pt>
                <c:pt idx="728">
                  <c:v>-2.4000000000000001E-4</c:v>
                </c:pt>
                <c:pt idx="729">
                  <c:v>-1.3999999999999999E-4</c:v>
                </c:pt>
                <c:pt idx="730">
                  <c:v>1.2999999999999999E-4</c:v>
                </c:pt>
                <c:pt idx="731">
                  <c:v>3.8999999999999999E-4</c:v>
                </c:pt>
                <c:pt idx="732">
                  <c:v>7.1000000000000002E-4</c:v>
                </c:pt>
                <c:pt idx="733">
                  <c:v>1.08E-3</c:v>
                </c:pt>
                <c:pt idx="734">
                  <c:v>1.4400000000000001E-3</c:v>
                </c:pt>
                <c:pt idx="735">
                  <c:v>1.8699999999999999E-3</c:v>
                </c:pt>
                <c:pt idx="736">
                  <c:v>2.2899999999999999E-3</c:v>
                </c:pt>
                <c:pt idx="737">
                  <c:v>2.9199999999999999E-3</c:v>
                </c:pt>
                <c:pt idx="738">
                  <c:v>3.3899999999999998E-3</c:v>
                </c:pt>
                <c:pt idx="739">
                  <c:v>4.0800000000000003E-3</c:v>
                </c:pt>
                <c:pt idx="740">
                  <c:v>4.6600000000000001E-3</c:v>
                </c:pt>
                <c:pt idx="741">
                  <c:v>5.3400000000000001E-3</c:v>
                </c:pt>
                <c:pt idx="742">
                  <c:v>5.9800000000000001E-3</c:v>
                </c:pt>
                <c:pt idx="743">
                  <c:v>6.7099999999999998E-3</c:v>
                </c:pt>
                <c:pt idx="744">
                  <c:v>7.4000000000000003E-3</c:v>
                </c:pt>
                <c:pt idx="745">
                  <c:v>8.0800000000000004E-3</c:v>
                </c:pt>
                <c:pt idx="746">
                  <c:v>8.77E-3</c:v>
                </c:pt>
                <c:pt idx="747">
                  <c:v>9.5600000000000008E-3</c:v>
                </c:pt>
                <c:pt idx="748">
                  <c:v>1.0189999999999999E-2</c:v>
                </c:pt>
                <c:pt idx="749">
                  <c:v>1.093E-2</c:v>
                </c:pt>
                <c:pt idx="750">
                  <c:v>1.1610000000000001E-2</c:v>
                </c:pt>
                <c:pt idx="751">
                  <c:v>1.214E-2</c:v>
                </c:pt>
                <c:pt idx="752">
                  <c:v>1.277E-2</c:v>
                </c:pt>
                <c:pt idx="753">
                  <c:v>1.341E-2</c:v>
                </c:pt>
                <c:pt idx="754">
                  <c:v>1.393E-2</c:v>
                </c:pt>
                <c:pt idx="755">
                  <c:v>1.4409999999999999E-2</c:v>
                </c:pt>
                <c:pt idx="756">
                  <c:v>1.4829999999999999E-2</c:v>
                </c:pt>
                <c:pt idx="757">
                  <c:v>1.5140000000000001E-2</c:v>
                </c:pt>
                <c:pt idx="758">
                  <c:v>1.546E-2</c:v>
                </c:pt>
                <c:pt idx="759">
                  <c:v>1.5720000000000001E-2</c:v>
                </c:pt>
                <c:pt idx="760">
                  <c:v>1.583E-2</c:v>
                </c:pt>
                <c:pt idx="761">
                  <c:v>1.5720000000000001E-2</c:v>
                </c:pt>
                <c:pt idx="762">
                  <c:v>1.5879999999999998E-2</c:v>
                </c:pt>
                <c:pt idx="763">
                  <c:v>1.583E-2</c:v>
                </c:pt>
                <c:pt idx="764">
                  <c:v>1.567E-2</c:v>
                </c:pt>
                <c:pt idx="765">
                  <c:v>1.546E-2</c:v>
                </c:pt>
                <c:pt idx="766">
                  <c:v>1.5140000000000001E-2</c:v>
                </c:pt>
                <c:pt idx="767">
                  <c:v>1.478E-2</c:v>
                </c:pt>
                <c:pt idx="768">
                  <c:v>1.4409999999999999E-2</c:v>
                </c:pt>
                <c:pt idx="769">
                  <c:v>1.388E-2</c:v>
                </c:pt>
                <c:pt idx="770">
                  <c:v>1.341E-2</c:v>
                </c:pt>
                <c:pt idx="771">
                  <c:v>1.277E-2</c:v>
                </c:pt>
                <c:pt idx="772">
                  <c:v>1.2189999999999999E-2</c:v>
                </c:pt>
                <c:pt idx="773">
                  <c:v>1.146E-2</c:v>
                </c:pt>
                <c:pt idx="774">
                  <c:v>1.082E-2</c:v>
                </c:pt>
                <c:pt idx="775">
                  <c:v>1.009E-2</c:v>
                </c:pt>
                <c:pt idx="776">
                  <c:v>9.3500000000000007E-3</c:v>
                </c:pt>
                <c:pt idx="777">
                  <c:v>8.5599999999999999E-3</c:v>
                </c:pt>
                <c:pt idx="778">
                  <c:v>7.8200000000000006E-3</c:v>
                </c:pt>
                <c:pt idx="779">
                  <c:v>7.1900000000000002E-3</c:v>
                </c:pt>
                <c:pt idx="780">
                  <c:v>6.4000000000000003E-3</c:v>
                </c:pt>
                <c:pt idx="781">
                  <c:v>5.77E-3</c:v>
                </c:pt>
                <c:pt idx="782">
                  <c:v>5.0299999999999997E-3</c:v>
                </c:pt>
                <c:pt idx="783">
                  <c:v>4.4999999999999997E-3</c:v>
                </c:pt>
                <c:pt idx="784">
                  <c:v>3.8700000000000002E-3</c:v>
                </c:pt>
                <c:pt idx="785">
                  <c:v>3.2399999999999998E-3</c:v>
                </c:pt>
                <c:pt idx="786">
                  <c:v>2.7599999999999999E-3</c:v>
                </c:pt>
                <c:pt idx="787">
                  <c:v>2.4499999999999999E-3</c:v>
                </c:pt>
                <c:pt idx="788">
                  <c:v>2.0200000000000001E-3</c:v>
                </c:pt>
                <c:pt idx="789">
                  <c:v>1.7600000000000001E-3</c:v>
                </c:pt>
                <c:pt idx="790">
                  <c:v>1.5E-3</c:v>
                </c:pt>
                <c:pt idx="791">
                  <c:v>1.39E-3</c:v>
                </c:pt>
                <c:pt idx="792">
                  <c:v>1.2899999999999999E-3</c:v>
                </c:pt>
                <c:pt idx="793">
                  <c:v>1.1800000000000001E-3</c:v>
                </c:pt>
                <c:pt idx="794">
                  <c:v>1.1800000000000001E-3</c:v>
                </c:pt>
                <c:pt idx="795">
                  <c:v>1.2899999999999999E-3</c:v>
                </c:pt>
                <c:pt idx="796">
                  <c:v>1.39E-3</c:v>
                </c:pt>
                <c:pt idx="797">
                  <c:v>1.6000000000000001E-3</c:v>
                </c:pt>
                <c:pt idx="798">
                  <c:v>1.7600000000000001E-3</c:v>
                </c:pt>
                <c:pt idx="799">
                  <c:v>2.0799999999999998E-3</c:v>
                </c:pt>
                <c:pt idx="800">
                  <c:v>2.1299999999999999E-3</c:v>
                </c:pt>
                <c:pt idx="801">
                  <c:v>2.4499999999999999E-3</c:v>
                </c:pt>
                <c:pt idx="802">
                  <c:v>2.9199999999999999E-3</c:v>
                </c:pt>
                <c:pt idx="803">
                  <c:v>3.13E-3</c:v>
                </c:pt>
                <c:pt idx="804">
                  <c:v>3.4499999999999999E-3</c:v>
                </c:pt>
                <c:pt idx="805">
                  <c:v>3.82E-3</c:v>
                </c:pt>
                <c:pt idx="806">
                  <c:v>4.13E-3</c:v>
                </c:pt>
                <c:pt idx="807">
                  <c:v>4.4000000000000003E-3</c:v>
                </c:pt>
                <c:pt idx="808">
                  <c:v>4.7600000000000003E-3</c:v>
                </c:pt>
                <c:pt idx="809">
                  <c:v>4.9800000000000001E-3</c:v>
                </c:pt>
                <c:pt idx="810">
                  <c:v>5.2399999999999999E-3</c:v>
                </c:pt>
                <c:pt idx="811">
                  <c:v>5.45E-3</c:v>
                </c:pt>
                <c:pt idx="812">
                  <c:v>5.6600000000000001E-3</c:v>
                </c:pt>
                <c:pt idx="813">
                  <c:v>5.8700000000000002E-3</c:v>
                </c:pt>
                <c:pt idx="814">
                  <c:v>5.8199999999999997E-3</c:v>
                </c:pt>
                <c:pt idx="815">
                  <c:v>5.9199999999999999E-3</c:v>
                </c:pt>
                <c:pt idx="816">
                  <c:v>6.0299999999999998E-3</c:v>
                </c:pt>
                <c:pt idx="817">
                  <c:v>6.0800000000000003E-3</c:v>
                </c:pt>
                <c:pt idx="818">
                  <c:v>6.13E-3</c:v>
                </c:pt>
                <c:pt idx="819">
                  <c:v>6.0800000000000003E-3</c:v>
                </c:pt>
                <c:pt idx="820">
                  <c:v>6.0299999999999998E-3</c:v>
                </c:pt>
                <c:pt idx="821">
                  <c:v>5.9800000000000001E-3</c:v>
                </c:pt>
                <c:pt idx="822">
                  <c:v>5.8700000000000002E-3</c:v>
                </c:pt>
                <c:pt idx="823">
                  <c:v>5.8700000000000002E-3</c:v>
                </c:pt>
                <c:pt idx="824">
                  <c:v>5.8199999999999997E-3</c:v>
                </c:pt>
                <c:pt idx="825">
                  <c:v>5.7099999999999998E-3</c:v>
                </c:pt>
                <c:pt idx="826">
                  <c:v>5.6600000000000001E-3</c:v>
                </c:pt>
                <c:pt idx="827">
                  <c:v>5.4999999999999997E-3</c:v>
                </c:pt>
                <c:pt idx="828">
                  <c:v>5.4999999999999997E-3</c:v>
                </c:pt>
                <c:pt idx="829">
                  <c:v>5.4000000000000003E-3</c:v>
                </c:pt>
                <c:pt idx="830">
                  <c:v>5.3400000000000001E-3</c:v>
                </c:pt>
                <c:pt idx="831">
                  <c:v>5.2399999999999999E-3</c:v>
                </c:pt>
                <c:pt idx="832">
                  <c:v>5.2399999999999999E-3</c:v>
                </c:pt>
                <c:pt idx="833">
                  <c:v>5.13E-3</c:v>
                </c:pt>
                <c:pt idx="834">
                  <c:v>5.13E-3</c:v>
                </c:pt>
                <c:pt idx="835">
                  <c:v>4.9800000000000001E-3</c:v>
                </c:pt>
                <c:pt idx="836">
                  <c:v>4.9199999999999999E-3</c:v>
                </c:pt>
                <c:pt idx="837">
                  <c:v>4.8199999999999996E-3</c:v>
                </c:pt>
                <c:pt idx="838">
                  <c:v>4.7600000000000003E-3</c:v>
                </c:pt>
                <c:pt idx="839">
                  <c:v>4.7099999999999998E-3</c:v>
                </c:pt>
                <c:pt idx="840">
                  <c:v>4.6100000000000004E-3</c:v>
                </c:pt>
                <c:pt idx="841">
                  <c:v>4.45E-3</c:v>
                </c:pt>
                <c:pt idx="842">
                  <c:v>4.2900000000000004E-3</c:v>
                </c:pt>
                <c:pt idx="843">
                  <c:v>4.0800000000000003E-3</c:v>
                </c:pt>
                <c:pt idx="844">
                  <c:v>3.8700000000000002E-3</c:v>
                </c:pt>
                <c:pt idx="845">
                  <c:v>3.5000000000000001E-3</c:v>
                </c:pt>
                <c:pt idx="846">
                  <c:v>3.29E-3</c:v>
                </c:pt>
                <c:pt idx="847">
                  <c:v>2.97E-3</c:v>
                </c:pt>
                <c:pt idx="848">
                  <c:v>2.5500000000000002E-3</c:v>
                </c:pt>
                <c:pt idx="849">
                  <c:v>2.1299999999999999E-3</c:v>
                </c:pt>
                <c:pt idx="850">
                  <c:v>1.6000000000000001E-3</c:v>
                </c:pt>
                <c:pt idx="851">
                  <c:v>9.7000000000000005E-4</c:v>
                </c:pt>
                <c:pt idx="852">
                  <c:v>3.8999999999999999E-4</c:v>
                </c:pt>
                <c:pt idx="853">
                  <c:v>-1.3999999999999999E-4</c:v>
                </c:pt>
                <c:pt idx="854">
                  <c:v>-8.7000000000000001E-4</c:v>
                </c:pt>
                <c:pt idx="855">
                  <c:v>-1.6100000000000001E-3</c:v>
                </c:pt>
                <c:pt idx="856">
                  <c:v>-2.3500000000000001E-3</c:v>
                </c:pt>
                <c:pt idx="857">
                  <c:v>-3.14E-3</c:v>
                </c:pt>
                <c:pt idx="858">
                  <c:v>-3.9300000000000003E-3</c:v>
                </c:pt>
                <c:pt idx="859">
                  <c:v>-4.6699999999999997E-3</c:v>
                </c:pt>
                <c:pt idx="860">
                  <c:v>-5.4099999999999999E-3</c:v>
                </c:pt>
                <c:pt idx="861">
                  <c:v>-6.2500000000000003E-3</c:v>
                </c:pt>
                <c:pt idx="862">
                  <c:v>-6.8799999999999998E-3</c:v>
                </c:pt>
                <c:pt idx="863">
                  <c:v>-7.7200000000000003E-3</c:v>
                </c:pt>
                <c:pt idx="864">
                  <c:v>-8.3599999999999994E-3</c:v>
                </c:pt>
                <c:pt idx="865">
                  <c:v>-8.9899999999999997E-3</c:v>
                </c:pt>
                <c:pt idx="866">
                  <c:v>-9.5200000000000007E-3</c:v>
                </c:pt>
                <c:pt idx="867">
                  <c:v>-1.0149999999999999E-2</c:v>
                </c:pt>
                <c:pt idx="868">
                  <c:v>-1.057E-2</c:v>
                </c:pt>
                <c:pt idx="869">
                  <c:v>-1.1039999999999999E-2</c:v>
                </c:pt>
                <c:pt idx="870">
                  <c:v>-1.136E-2</c:v>
                </c:pt>
                <c:pt idx="871">
                  <c:v>-1.162E-2</c:v>
                </c:pt>
                <c:pt idx="872">
                  <c:v>-1.1780000000000001E-2</c:v>
                </c:pt>
                <c:pt idx="873">
                  <c:v>-1.1939999999999999E-2</c:v>
                </c:pt>
                <c:pt idx="874">
                  <c:v>-1.189E-2</c:v>
                </c:pt>
                <c:pt idx="875">
                  <c:v>-1.1730000000000001E-2</c:v>
                </c:pt>
                <c:pt idx="876">
                  <c:v>-1.1679999999999999E-2</c:v>
                </c:pt>
                <c:pt idx="877">
                  <c:v>-1.1310000000000001E-2</c:v>
                </c:pt>
                <c:pt idx="878">
                  <c:v>-1.099E-2</c:v>
                </c:pt>
                <c:pt idx="879">
                  <c:v>-1.073E-2</c:v>
                </c:pt>
                <c:pt idx="880">
                  <c:v>-1.0149999999999999E-2</c:v>
                </c:pt>
                <c:pt idx="881">
                  <c:v>-9.6699999999999998E-3</c:v>
                </c:pt>
                <c:pt idx="882">
                  <c:v>-9.0399999999999994E-3</c:v>
                </c:pt>
                <c:pt idx="883">
                  <c:v>-8.4100000000000008E-3</c:v>
                </c:pt>
                <c:pt idx="884">
                  <c:v>-7.7200000000000003E-3</c:v>
                </c:pt>
                <c:pt idx="885">
                  <c:v>-7.0400000000000003E-3</c:v>
                </c:pt>
                <c:pt idx="886">
                  <c:v>-6.3499999999999997E-3</c:v>
                </c:pt>
                <c:pt idx="887">
                  <c:v>-5.5599999999999998E-3</c:v>
                </c:pt>
                <c:pt idx="888">
                  <c:v>-4.8300000000000001E-3</c:v>
                </c:pt>
                <c:pt idx="889">
                  <c:v>-4.0899999999999999E-3</c:v>
                </c:pt>
                <c:pt idx="890">
                  <c:v>-3.3E-3</c:v>
                </c:pt>
                <c:pt idx="891">
                  <c:v>-2.6099999999999999E-3</c:v>
                </c:pt>
                <c:pt idx="892">
                  <c:v>-1.7700000000000001E-3</c:v>
                </c:pt>
                <c:pt idx="893">
                  <c:v>-1.08E-3</c:v>
                </c:pt>
                <c:pt idx="894">
                  <c:v>-5.0000000000000001E-4</c:v>
                </c:pt>
                <c:pt idx="895">
                  <c:v>2.3000000000000001E-4</c:v>
                </c:pt>
                <c:pt idx="896">
                  <c:v>8.0999999999999996E-4</c:v>
                </c:pt>
                <c:pt idx="897">
                  <c:v>1.34E-3</c:v>
                </c:pt>
                <c:pt idx="898">
                  <c:v>1.92E-3</c:v>
                </c:pt>
                <c:pt idx="899">
                  <c:v>2.3400000000000001E-3</c:v>
                </c:pt>
                <c:pt idx="900">
                  <c:v>2.8700000000000002E-3</c:v>
                </c:pt>
                <c:pt idx="901">
                  <c:v>3.3899999999999998E-3</c:v>
                </c:pt>
                <c:pt idx="902">
                  <c:v>3.7100000000000002E-3</c:v>
                </c:pt>
                <c:pt idx="903">
                  <c:v>4.0299999999999997E-3</c:v>
                </c:pt>
                <c:pt idx="904">
                  <c:v>4.3400000000000001E-3</c:v>
                </c:pt>
                <c:pt idx="905">
                  <c:v>4.5500000000000002E-3</c:v>
                </c:pt>
                <c:pt idx="906">
                  <c:v>4.7600000000000003E-3</c:v>
                </c:pt>
                <c:pt idx="907">
                  <c:v>4.9199999999999999E-3</c:v>
                </c:pt>
                <c:pt idx="908">
                  <c:v>5.13E-3</c:v>
                </c:pt>
                <c:pt idx="909">
                  <c:v>5.1900000000000002E-3</c:v>
                </c:pt>
                <c:pt idx="910">
                  <c:v>5.4000000000000003E-3</c:v>
                </c:pt>
                <c:pt idx="911">
                  <c:v>5.3400000000000001E-3</c:v>
                </c:pt>
                <c:pt idx="912">
                  <c:v>5.4000000000000003E-3</c:v>
                </c:pt>
                <c:pt idx="913">
                  <c:v>5.45E-3</c:v>
                </c:pt>
                <c:pt idx="914">
                  <c:v>5.45E-3</c:v>
                </c:pt>
                <c:pt idx="915">
                  <c:v>5.3400000000000001E-3</c:v>
                </c:pt>
                <c:pt idx="916">
                  <c:v>5.2900000000000004E-3</c:v>
                </c:pt>
                <c:pt idx="917">
                  <c:v>5.1900000000000002E-3</c:v>
                </c:pt>
                <c:pt idx="918">
                  <c:v>5.0299999999999997E-3</c:v>
                </c:pt>
                <c:pt idx="919">
                  <c:v>4.8700000000000002E-3</c:v>
                </c:pt>
                <c:pt idx="920">
                  <c:v>4.8700000000000002E-3</c:v>
                </c:pt>
                <c:pt idx="921">
                  <c:v>4.6600000000000001E-3</c:v>
                </c:pt>
                <c:pt idx="922">
                  <c:v>4.45E-3</c:v>
                </c:pt>
                <c:pt idx="923">
                  <c:v>4.2900000000000004E-3</c:v>
                </c:pt>
                <c:pt idx="924">
                  <c:v>4.0800000000000003E-3</c:v>
                </c:pt>
                <c:pt idx="925">
                  <c:v>3.82E-3</c:v>
                </c:pt>
                <c:pt idx="926">
                  <c:v>3.6600000000000001E-3</c:v>
                </c:pt>
                <c:pt idx="927">
                  <c:v>3.3400000000000001E-3</c:v>
                </c:pt>
                <c:pt idx="928">
                  <c:v>3.1800000000000001E-3</c:v>
                </c:pt>
                <c:pt idx="929">
                  <c:v>2.8700000000000002E-3</c:v>
                </c:pt>
                <c:pt idx="930">
                  <c:v>2.66E-3</c:v>
                </c:pt>
                <c:pt idx="931">
                  <c:v>2.5000000000000001E-3</c:v>
                </c:pt>
                <c:pt idx="932">
                  <c:v>2.1800000000000001E-3</c:v>
                </c:pt>
                <c:pt idx="933">
                  <c:v>1.97E-3</c:v>
                </c:pt>
                <c:pt idx="934">
                  <c:v>1.7600000000000001E-3</c:v>
                </c:pt>
                <c:pt idx="935">
                  <c:v>1.5499999999999999E-3</c:v>
                </c:pt>
                <c:pt idx="936">
                  <c:v>1.39E-3</c:v>
                </c:pt>
                <c:pt idx="937">
                  <c:v>1.2899999999999999E-3</c:v>
                </c:pt>
                <c:pt idx="938">
                  <c:v>1.0200000000000001E-3</c:v>
                </c:pt>
                <c:pt idx="939">
                  <c:v>8.7000000000000001E-4</c:v>
                </c:pt>
                <c:pt idx="940">
                  <c:v>7.1000000000000002E-4</c:v>
                </c:pt>
                <c:pt idx="941">
                  <c:v>6.4999999999999997E-4</c:v>
                </c:pt>
                <c:pt idx="942">
                  <c:v>6.4999999999999997E-4</c:v>
                </c:pt>
                <c:pt idx="943">
                  <c:v>5.5000000000000003E-4</c:v>
                </c:pt>
                <c:pt idx="944">
                  <c:v>5.0000000000000001E-4</c:v>
                </c:pt>
                <c:pt idx="945">
                  <c:v>4.4000000000000002E-4</c:v>
                </c:pt>
                <c:pt idx="946">
                  <c:v>5.0000000000000001E-4</c:v>
                </c:pt>
                <c:pt idx="947">
                  <c:v>5.0000000000000001E-4</c:v>
                </c:pt>
                <c:pt idx="948">
                  <c:v>5.5000000000000003E-4</c:v>
                </c:pt>
                <c:pt idx="949">
                  <c:v>5.9999999999999995E-4</c:v>
                </c:pt>
                <c:pt idx="950">
                  <c:v>5.0000000000000001E-4</c:v>
                </c:pt>
                <c:pt idx="951">
                  <c:v>5.5000000000000003E-4</c:v>
                </c:pt>
                <c:pt idx="952">
                  <c:v>5.9999999999999995E-4</c:v>
                </c:pt>
                <c:pt idx="953">
                  <c:v>5.5000000000000003E-4</c:v>
                </c:pt>
                <c:pt idx="954">
                  <c:v>6.4999999999999997E-4</c:v>
                </c:pt>
                <c:pt idx="955">
                  <c:v>7.1000000000000002E-4</c:v>
                </c:pt>
                <c:pt idx="956">
                  <c:v>7.1000000000000002E-4</c:v>
                </c:pt>
                <c:pt idx="957">
                  <c:v>5.0000000000000001E-4</c:v>
                </c:pt>
                <c:pt idx="958">
                  <c:v>4.4000000000000002E-4</c:v>
                </c:pt>
                <c:pt idx="959">
                  <c:v>3.8999999999999999E-4</c:v>
                </c:pt>
                <c:pt idx="960">
                  <c:v>2.3000000000000001E-4</c:v>
                </c:pt>
                <c:pt idx="961">
                  <c:v>1.2999999999999999E-4</c:v>
                </c:pt>
                <c:pt idx="962">
                  <c:v>2.0000000000000002E-5</c:v>
                </c:pt>
                <c:pt idx="963">
                  <c:v>-2.9E-4</c:v>
                </c:pt>
                <c:pt idx="964">
                  <c:v>-4.0000000000000002E-4</c:v>
                </c:pt>
                <c:pt idx="965">
                  <c:v>-8.1999999999999998E-4</c:v>
                </c:pt>
                <c:pt idx="966">
                  <c:v>-1.08E-3</c:v>
                </c:pt>
                <c:pt idx="967">
                  <c:v>-1.4499999999999999E-3</c:v>
                </c:pt>
                <c:pt idx="968">
                  <c:v>-1.72E-3</c:v>
                </c:pt>
                <c:pt idx="969">
                  <c:v>-2.3E-3</c:v>
                </c:pt>
                <c:pt idx="970">
                  <c:v>-2.7200000000000002E-3</c:v>
                </c:pt>
                <c:pt idx="971">
                  <c:v>-3.0899999999999999E-3</c:v>
                </c:pt>
                <c:pt idx="972">
                  <c:v>-3.5100000000000001E-3</c:v>
                </c:pt>
                <c:pt idx="973">
                  <c:v>-3.98E-3</c:v>
                </c:pt>
                <c:pt idx="974">
                  <c:v>-4.5599999999999998E-3</c:v>
                </c:pt>
                <c:pt idx="975">
                  <c:v>-4.9300000000000004E-3</c:v>
                </c:pt>
                <c:pt idx="976">
                  <c:v>-5.3499999999999997E-3</c:v>
                </c:pt>
                <c:pt idx="977">
                  <c:v>-5.8799999999999998E-3</c:v>
                </c:pt>
                <c:pt idx="978">
                  <c:v>-6.1999999999999998E-3</c:v>
                </c:pt>
                <c:pt idx="979">
                  <c:v>-6.6699999999999997E-3</c:v>
                </c:pt>
                <c:pt idx="980">
                  <c:v>-7.0400000000000003E-3</c:v>
                </c:pt>
                <c:pt idx="981">
                  <c:v>-7.4099999999999999E-3</c:v>
                </c:pt>
                <c:pt idx="982">
                  <c:v>-7.7799999999999996E-3</c:v>
                </c:pt>
                <c:pt idx="983">
                  <c:v>-8.1499999999999993E-3</c:v>
                </c:pt>
                <c:pt idx="984">
                  <c:v>-8.3000000000000001E-3</c:v>
                </c:pt>
                <c:pt idx="985">
                  <c:v>-8.5100000000000002E-3</c:v>
                </c:pt>
                <c:pt idx="986">
                  <c:v>-8.6199999999999992E-3</c:v>
                </c:pt>
                <c:pt idx="987">
                  <c:v>-8.8299999999999993E-3</c:v>
                </c:pt>
                <c:pt idx="988">
                  <c:v>-8.94E-3</c:v>
                </c:pt>
                <c:pt idx="989">
                  <c:v>-8.9899999999999997E-3</c:v>
                </c:pt>
                <c:pt idx="990">
                  <c:v>-8.9899999999999997E-3</c:v>
                </c:pt>
                <c:pt idx="991">
                  <c:v>-9.0399999999999994E-3</c:v>
                </c:pt>
                <c:pt idx="992">
                  <c:v>-8.9899999999999997E-3</c:v>
                </c:pt>
                <c:pt idx="993">
                  <c:v>-8.8299999999999993E-3</c:v>
                </c:pt>
                <c:pt idx="994">
                  <c:v>-8.7799999999999996E-3</c:v>
                </c:pt>
                <c:pt idx="995">
                  <c:v>-8.5100000000000002E-3</c:v>
                </c:pt>
                <c:pt idx="996">
                  <c:v>-8.3599999999999994E-3</c:v>
                </c:pt>
                <c:pt idx="997">
                  <c:v>-8.1499999999999993E-3</c:v>
                </c:pt>
                <c:pt idx="998">
                  <c:v>-7.8300000000000002E-3</c:v>
                </c:pt>
                <c:pt idx="999">
                  <c:v>-7.5700000000000003E-3</c:v>
                </c:pt>
                <c:pt idx="1000">
                  <c:v>-7.1999999999999998E-3</c:v>
                </c:pt>
                <c:pt idx="1001">
                  <c:v>-6.8300000000000001E-3</c:v>
                </c:pt>
                <c:pt idx="1002">
                  <c:v>-6.5599999999999999E-3</c:v>
                </c:pt>
                <c:pt idx="1003">
                  <c:v>-6.0899999999999999E-3</c:v>
                </c:pt>
                <c:pt idx="1004">
                  <c:v>-5.6699999999999997E-3</c:v>
                </c:pt>
                <c:pt idx="1005">
                  <c:v>-5.3E-3</c:v>
                </c:pt>
                <c:pt idx="1006">
                  <c:v>-4.7699999999999999E-3</c:v>
                </c:pt>
                <c:pt idx="1007">
                  <c:v>-4.4600000000000004E-3</c:v>
                </c:pt>
                <c:pt idx="1008">
                  <c:v>-3.9300000000000003E-3</c:v>
                </c:pt>
                <c:pt idx="1009">
                  <c:v>-3.46E-3</c:v>
                </c:pt>
                <c:pt idx="1010">
                  <c:v>-2.98E-3</c:v>
                </c:pt>
                <c:pt idx="1011">
                  <c:v>-2.6099999999999999E-3</c:v>
                </c:pt>
                <c:pt idx="1012">
                  <c:v>-2.0300000000000001E-3</c:v>
                </c:pt>
                <c:pt idx="1013">
                  <c:v>-1.66E-3</c:v>
                </c:pt>
                <c:pt idx="1014">
                  <c:v>-1.14E-3</c:v>
                </c:pt>
                <c:pt idx="1015">
                  <c:v>-6.6E-4</c:v>
                </c:pt>
                <c:pt idx="1016">
                  <c:v>-1.9000000000000001E-4</c:v>
                </c:pt>
                <c:pt idx="1017">
                  <c:v>1.8000000000000001E-4</c:v>
                </c:pt>
                <c:pt idx="1018">
                  <c:v>5.9999999999999995E-4</c:v>
                </c:pt>
                <c:pt idx="1019">
                  <c:v>1.0200000000000001E-3</c:v>
                </c:pt>
                <c:pt idx="1020">
                  <c:v>1.5E-3</c:v>
                </c:pt>
                <c:pt idx="1021">
                  <c:v>1.7600000000000001E-3</c:v>
                </c:pt>
                <c:pt idx="1022">
                  <c:v>2.1800000000000001E-3</c:v>
                </c:pt>
                <c:pt idx="1023">
                  <c:v>2.4499999999999999E-3</c:v>
                </c:pt>
                <c:pt idx="1024">
                  <c:v>2.7599999999999999E-3</c:v>
                </c:pt>
                <c:pt idx="1025">
                  <c:v>2.97E-3</c:v>
                </c:pt>
                <c:pt idx="1026">
                  <c:v>3.2399999999999998E-3</c:v>
                </c:pt>
                <c:pt idx="1027">
                  <c:v>3.3899999999999998E-3</c:v>
                </c:pt>
                <c:pt idx="1028">
                  <c:v>3.5500000000000002E-3</c:v>
                </c:pt>
                <c:pt idx="1029">
                  <c:v>3.6099999999999999E-3</c:v>
                </c:pt>
                <c:pt idx="1030">
                  <c:v>3.7100000000000002E-3</c:v>
                </c:pt>
                <c:pt idx="1031">
                  <c:v>3.7100000000000002E-3</c:v>
                </c:pt>
                <c:pt idx="1032">
                  <c:v>3.7100000000000002E-3</c:v>
                </c:pt>
                <c:pt idx="1033">
                  <c:v>3.7100000000000002E-3</c:v>
                </c:pt>
                <c:pt idx="1034">
                  <c:v>3.5500000000000002E-3</c:v>
                </c:pt>
                <c:pt idx="1035">
                  <c:v>3.4499999999999999E-3</c:v>
                </c:pt>
                <c:pt idx="1036">
                  <c:v>3.4499999999999999E-3</c:v>
                </c:pt>
                <c:pt idx="1037">
                  <c:v>3.1800000000000001E-3</c:v>
                </c:pt>
                <c:pt idx="1038">
                  <c:v>2.9199999999999999E-3</c:v>
                </c:pt>
                <c:pt idx="1039">
                  <c:v>2.81E-3</c:v>
                </c:pt>
                <c:pt idx="1040">
                  <c:v>2.5500000000000002E-3</c:v>
                </c:pt>
                <c:pt idx="1041">
                  <c:v>2.3900000000000002E-3</c:v>
                </c:pt>
                <c:pt idx="1042">
                  <c:v>2.0799999999999998E-3</c:v>
                </c:pt>
                <c:pt idx="1043">
                  <c:v>1.81E-3</c:v>
                </c:pt>
                <c:pt idx="1044">
                  <c:v>1.66E-3</c:v>
                </c:pt>
                <c:pt idx="1045">
                  <c:v>1.34E-3</c:v>
                </c:pt>
                <c:pt idx="1046">
                  <c:v>1.1800000000000001E-3</c:v>
                </c:pt>
                <c:pt idx="1047">
                  <c:v>9.7000000000000005E-4</c:v>
                </c:pt>
                <c:pt idx="1048">
                  <c:v>8.7000000000000001E-4</c:v>
                </c:pt>
                <c:pt idx="1049">
                  <c:v>5.9999999999999995E-4</c:v>
                </c:pt>
                <c:pt idx="1050">
                  <c:v>5.0000000000000001E-4</c:v>
                </c:pt>
                <c:pt idx="1051">
                  <c:v>5.9999999999999995E-4</c:v>
                </c:pt>
                <c:pt idx="1052">
                  <c:v>3.8999999999999999E-4</c:v>
                </c:pt>
                <c:pt idx="1053">
                  <c:v>4.4000000000000002E-4</c:v>
                </c:pt>
                <c:pt idx="1054">
                  <c:v>4.4000000000000002E-4</c:v>
                </c:pt>
                <c:pt idx="1055">
                  <c:v>5.0000000000000001E-4</c:v>
                </c:pt>
                <c:pt idx="1056">
                  <c:v>6.4999999999999997E-4</c:v>
                </c:pt>
                <c:pt idx="1057">
                  <c:v>7.1000000000000002E-4</c:v>
                </c:pt>
                <c:pt idx="1058">
                  <c:v>9.2000000000000003E-4</c:v>
                </c:pt>
                <c:pt idx="1059">
                  <c:v>1.0200000000000001E-3</c:v>
                </c:pt>
                <c:pt idx="1060">
                  <c:v>1.2899999999999999E-3</c:v>
                </c:pt>
                <c:pt idx="1061">
                  <c:v>1.4400000000000001E-3</c:v>
                </c:pt>
                <c:pt idx="1062">
                  <c:v>1.7099999999999999E-3</c:v>
                </c:pt>
                <c:pt idx="1063">
                  <c:v>1.92E-3</c:v>
                </c:pt>
                <c:pt idx="1064">
                  <c:v>2.2899999999999999E-3</c:v>
                </c:pt>
                <c:pt idx="1065">
                  <c:v>2.4499999999999999E-3</c:v>
                </c:pt>
                <c:pt idx="1066">
                  <c:v>2.7100000000000002E-3</c:v>
                </c:pt>
                <c:pt idx="1067">
                  <c:v>2.8700000000000002E-3</c:v>
                </c:pt>
                <c:pt idx="1068">
                  <c:v>3.0799999999999998E-3</c:v>
                </c:pt>
                <c:pt idx="1069">
                  <c:v>3.3400000000000001E-3</c:v>
                </c:pt>
                <c:pt idx="1070">
                  <c:v>3.6099999999999999E-3</c:v>
                </c:pt>
                <c:pt idx="1071">
                  <c:v>3.82E-3</c:v>
                </c:pt>
                <c:pt idx="1072">
                  <c:v>3.9199999999999999E-3</c:v>
                </c:pt>
                <c:pt idx="1073">
                  <c:v>3.9699999999999996E-3</c:v>
                </c:pt>
                <c:pt idx="1074">
                  <c:v>4.0800000000000003E-3</c:v>
                </c:pt>
                <c:pt idx="1075">
                  <c:v>4.0299999999999997E-3</c:v>
                </c:pt>
                <c:pt idx="1076">
                  <c:v>4.1799999999999997E-3</c:v>
                </c:pt>
                <c:pt idx="1077">
                  <c:v>4.13E-3</c:v>
                </c:pt>
                <c:pt idx="1078">
                  <c:v>4.0800000000000003E-3</c:v>
                </c:pt>
                <c:pt idx="1079">
                  <c:v>3.9699999999999996E-3</c:v>
                </c:pt>
                <c:pt idx="1080">
                  <c:v>3.9199999999999999E-3</c:v>
                </c:pt>
                <c:pt idx="1081">
                  <c:v>3.6600000000000001E-3</c:v>
                </c:pt>
                <c:pt idx="1082">
                  <c:v>3.6099999999999999E-3</c:v>
                </c:pt>
                <c:pt idx="1083">
                  <c:v>3.29E-3</c:v>
                </c:pt>
                <c:pt idx="1084">
                  <c:v>3.1800000000000001E-3</c:v>
                </c:pt>
                <c:pt idx="1085">
                  <c:v>3.0300000000000001E-3</c:v>
                </c:pt>
                <c:pt idx="1086">
                  <c:v>2.81E-3</c:v>
                </c:pt>
                <c:pt idx="1087">
                  <c:v>2.5500000000000002E-3</c:v>
                </c:pt>
                <c:pt idx="1088">
                  <c:v>2.3400000000000001E-3</c:v>
                </c:pt>
                <c:pt idx="1089">
                  <c:v>2.1800000000000001E-3</c:v>
                </c:pt>
                <c:pt idx="1090">
                  <c:v>2.0200000000000001E-3</c:v>
                </c:pt>
                <c:pt idx="1091">
                  <c:v>1.92E-3</c:v>
                </c:pt>
                <c:pt idx="1092">
                  <c:v>1.7600000000000001E-3</c:v>
                </c:pt>
                <c:pt idx="1093">
                  <c:v>1.6000000000000001E-3</c:v>
                </c:pt>
                <c:pt idx="1094">
                  <c:v>1.5E-3</c:v>
                </c:pt>
                <c:pt idx="1095">
                  <c:v>1.4400000000000001E-3</c:v>
                </c:pt>
                <c:pt idx="1096">
                  <c:v>1.4400000000000001E-3</c:v>
                </c:pt>
                <c:pt idx="1097">
                  <c:v>1.5E-3</c:v>
                </c:pt>
                <c:pt idx="1098">
                  <c:v>1.4400000000000001E-3</c:v>
                </c:pt>
                <c:pt idx="1099">
                  <c:v>1.6000000000000001E-3</c:v>
                </c:pt>
                <c:pt idx="1100">
                  <c:v>1.66E-3</c:v>
                </c:pt>
                <c:pt idx="1101">
                  <c:v>1.7600000000000001E-3</c:v>
                </c:pt>
                <c:pt idx="1102">
                  <c:v>1.8699999999999999E-3</c:v>
                </c:pt>
                <c:pt idx="1103">
                  <c:v>1.97E-3</c:v>
                </c:pt>
                <c:pt idx="1104">
                  <c:v>2.2399999999999998E-3</c:v>
                </c:pt>
                <c:pt idx="1105">
                  <c:v>2.3400000000000001E-3</c:v>
                </c:pt>
                <c:pt idx="1106">
                  <c:v>2.5500000000000002E-3</c:v>
                </c:pt>
                <c:pt idx="1107">
                  <c:v>2.7100000000000002E-3</c:v>
                </c:pt>
                <c:pt idx="1108">
                  <c:v>2.8700000000000002E-3</c:v>
                </c:pt>
                <c:pt idx="1109">
                  <c:v>3.13E-3</c:v>
                </c:pt>
                <c:pt idx="1110">
                  <c:v>3.2399999999999998E-3</c:v>
                </c:pt>
                <c:pt idx="1111">
                  <c:v>3.4499999999999999E-3</c:v>
                </c:pt>
                <c:pt idx="1112">
                  <c:v>3.6099999999999999E-3</c:v>
                </c:pt>
                <c:pt idx="1113">
                  <c:v>3.82E-3</c:v>
                </c:pt>
                <c:pt idx="1114">
                  <c:v>3.9199999999999999E-3</c:v>
                </c:pt>
                <c:pt idx="1115">
                  <c:v>3.9199999999999999E-3</c:v>
                </c:pt>
                <c:pt idx="1116">
                  <c:v>4.0800000000000003E-3</c:v>
                </c:pt>
                <c:pt idx="1117">
                  <c:v>4.0800000000000003E-3</c:v>
                </c:pt>
                <c:pt idx="1118">
                  <c:v>4.1799999999999997E-3</c:v>
                </c:pt>
                <c:pt idx="1119">
                  <c:v>4.0299999999999997E-3</c:v>
                </c:pt>
                <c:pt idx="1120">
                  <c:v>4.0800000000000003E-3</c:v>
                </c:pt>
                <c:pt idx="1121">
                  <c:v>3.9699999999999996E-3</c:v>
                </c:pt>
                <c:pt idx="1122">
                  <c:v>3.9699999999999996E-3</c:v>
                </c:pt>
                <c:pt idx="1123">
                  <c:v>3.82E-3</c:v>
                </c:pt>
                <c:pt idx="1124">
                  <c:v>3.6600000000000001E-3</c:v>
                </c:pt>
                <c:pt idx="1125">
                  <c:v>3.5500000000000002E-3</c:v>
                </c:pt>
                <c:pt idx="1126">
                  <c:v>3.4499999999999999E-3</c:v>
                </c:pt>
                <c:pt idx="1127">
                  <c:v>3.2399999999999998E-3</c:v>
                </c:pt>
                <c:pt idx="1128">
                  <c:v>3.13E-3</c:v>
                </c:pt>
                <c:pt idx="1129">
                  <c:v>2.81E-3</c:v>
                </c:pt>
                <c:pt idx="1130">
                  <c:v>2.7100000000000002E-3</c:v>
                </c:pt>
                <c:pt idx="1131">
                  <c:v>2.5500000000000002E-3</c:v>
                </c:pt>
                <c:pt idx="1132">
                  <c:v>2.3400000000000001E-3</c:v>
                </c:pt>
                <c:pt idx="1133">
                  <c:v>2.1800000000000001E-3</c:v>
                </c:pt>
                <c:pt idx="1134">
                  <c:v>2.0799999999999998E-3</c:v>
                </c:pt>
                <c:pt idx="1135">
                  <c:v>1.92E-3</c:v>
                </c:pt>
                <c:pt idx="1136">
                  <c:v>1.7600000000000001E-3</c:v>
                </c:pt>
                <c:pt idx="1137">
                  <c:v>1.66E-3</c:v>
                </c:pt>
                <c:pt idx="1138">
                  <c:v>1.6000000000000001E-3</c:v>
                </c:pt>
                <c:pt idx="1139">
                  <c:v>1.4400000000000001E-3</c:v>
                </c:pt>
                <c:pt idx="1140">
                  <c:v>1.5499999999999999E-3</c:v>
                </c:pt>
                <c:pt idx="1141">
                  <c:v>1.5E-3</c:v>
                </c:pt>
                <c:pt idx="1142">
                  <c:v>1.39E-3</c:v>
                </c:pt>
                <c:pt idx="1143">
                  <c:v>1.5E-3</c:v>
                </c:pt>
                <c:pt idx="1144">
                  <c:v>1.5499999999999999E-3</c:v>
                </c:pt>
                <c:pt idx="1145">
                  <c:v>1.6000000000000001E-3</c:v>
                </c:pt>
                <c:pt idx="1146">
                  <c:v>1.7600000000000001E-3</c:v>
                </c:pt>
                <c:pt idx="1147">
                  <c:v>1.7600000000000001E-3</c:v>
                </c:pt>
                <c:pt idx="1148">
                  <c:v>1.8699999999999999E-3</c:v>
                </c:pt>
                <c:pt idx="1149">
                  <c:v>1.97E-3</c:v>
                </c:pt>
                <c:pt idx="1150">
                  <c:v>2.1299999999999999E-3</c:v>
                </c:pt>
                <c:pt idx="1151">
                  <c:v>2.3400000000000001E-3</c:v>
                </c:pt>
                <c:pt idx="1152">
                  <c:v>2.4499999999999999E-3</c:v>
                </c:pt>
                <c:pt idx="1153">
                  <c:v>2.5999999999999999E-3</c:v>
                </c:pt>
                <c:pt idx="1154">
                  <c:v>2.66E-3</c:v>
                </c:pt>
                <c:pt idx="1155">
                  <c:v>2.8700000000000002E-3</c:v>
                </c:pt>
                <c:pt idx="1156">
                  <c:v>2.97E-3</c:v>
                </c:pt>
                <c:pt idx="1157">
                  <c:v>3.0300000000000001E-3</c:v>
                </c:pt>
                <c:pt idx="1158">
                  <c:v>3.1800000000000001E-3</c:v>
                </c:pt>
                <c:pt idx="1159">
                  <c:v>3.1800000000000001E-3</c:v>
                </c:pt>
                <c:pt idx="1160">
                  <c:v>3.3899999999999998E-3</c:v>
                </c:pt>
                <c:pt idx="1161">
                  <c:v>3.3899999999999998E-3</c:v>
                </c:pt>
                <c:pt idx="1162">
                  <c:v>3.3899999999999998E-3</c:v>
                </c:pt>
                <c:pt idx="1163">
                  <c:v>3.4499999999999999E-3</c:v>
                </c:pt>
                <c:pt idx="1164">
                  <c:v>3.5000000000000001E-3</c:v>
                </c:pt>
                <c:pt idx="1165">
                  <c:v>3.3899999999999998E-3</c:v>
                </c:pt>
                <c:pt idx="1166">
                  <c:v>3.3899999999999998E-3</c:v>
                </c:pt>
                <c:pt idx="1167">
                  <c:v>3.29E-3</c:v>
                </c:pt>
                <c:pt idx="1168">
                  <c:v>3.3400000000000001E-3</c:v>
                </c:pt>
                <c:pt idx="1169">
                  <c:v>3.1800000000000001E-3</c:v>
                </c:pt>
                <c:pt idx="1170">
                  <c:v>3.0799999999999998E-3</c:v>
                </c:pt>
                <c:pt idx="1171">
                  <c:v>2.9199999999999999E-3</c:v>
                </c:pt>
                <c:pt idx="1172">
                  <c:v>2.8700000000000002E-3</c:v>
                </c:pt>
                <c:pt idx="1173">
                  <c:v>2.5999999999999999E-3</c:v>
                </c:pt>
                <c:pt idx="1174">
                  <c:v>2.3900000000000002E-3</c:v>
                </c:pt>
                <c:pt idx="1175">
                  <c:v>2.0799999999999998E-3</c:v>
                </c:pt>
                <c:pt idx="1176">
                  <c:v>1.92E-3</c:v>
                </c:pt>
                <c:pt idx="1177">
                  <c:v>1.7099999999999999E-3</c:v>
                </c:pt>
                <c:pt idx="1178">
                  <c:v>1.4400000000000001E-3</c:v>
                </c:pt>
                <c:pt idx="1179">
                  <c:v>1.1800000000000001E-3</c:v>
                </c:pt>
                <c:pt idx="1180">
                  <c:v>9.7000000000000005E-4</c:v>
                </c:pt>
                <c:pt idx="1181">
                  <c:v>7.1000000000000002E-4</c:v>
                </c:pt>
                <c:pt idx="1182">
                  <c:v>4.4000000000000002E-4</c:v>
                </c:pt>
                <c:pt idx="1183">
                  <c:v>1.2999999999999999E-4</c:v>
                </c:pt>
                <c:pt idx="1184">
                  <c:v>-8.0000000000000007E-5</c:v>
                </c:pt>
                <c:pt idx="1185">
                  <c:v>-2.9E-4</c:v>
                </c:pt>
                <c:pt idx="1186">
                  <c:v>-6.0999999999999997E-4</c:v>
                </c:pt>
                <c:pt idx="1187">
                  <c:v>-7.2000000000000005E-4</c:v>
                </c:pt>
                <c:pt idx="1188">
                  <c:v>-9.7999999999999997E-4</c:v>
                </c:pt>
                <c:pt idx="1189">
                  <c:v>-1.14E-3</c:v>
                </c:pt>
                <c:pt idx="1190">
                  <c:v>-1.3500000000000001E-3</c:v>
                </c:pt>
                <c:pt idx="1191">
                  <c:v>-1.56E-3</c:v>
                </c:pt>
                <c:pt idx="1192">
                  <c:v>-1.6100000000000001E-3</c:v>
                </c:pt>
                <c:pt idx="1193">
                  <c:v>-1.7700000000000001E-3</c:v>
                </c:pt>
                <c:pt idx="1194">
                  <c:v>-1.8699999999999999E-3</c:v>
                </c:pt>
                <c:pt idx="1195">
                  <c:v>-1.98E-3</c:v>
                </c:pt>
                <c:pt idx="1196">
                  <c:v>-1.9300000000000001E-3</c:v>
                </c:pt>
                <c:pt idx="1197">
                  <c:v>-1.98E-3</c:v>
                </c:pt>
                <c:pt idx="1198">
                  <c:v>-2.0899999999999998E-3</c:v>
                </c:pt>
                <c:pt idx="1199">
                  <c:v>-2.0300000000000001E-3</c:v>
                </c:pt>
                <c:pt idx="1200">
                  <c:v>-2.0899999999999998E-3</c:v>
                </c:pt>
                <c:pt idx="1201">
                  <c:v>-2.0899999999999998E-3</c:v>
                </c:pt>
                <c:pt idx="1202">
                  <c:v>-1.98E-3</c:v>
                </c:pt>
                <c:pt idx="1203">
                  <c:v>-2.0300000000000001E-3</c:v>
                </c:pt>
                <c:pt idx="1204">
                  <c:v>-1.9300000000000001E-3</c:v>
                </c:pt>
                <c:pt idx="1205">
                  <c:v>-1.9300000000000001E-3</c:v>
                </c:pt>
                <c:pt idx="1206">
                  <c:v>-1.82E-3</c:v>
                </c:pt>
                <c:pt idx="1207">
                  <c:v>-1.82E-3</c:v>
                </c:pt>
                <c:pt idx="1208">
                  <c:v>-1.72E-3</c:v>
                </c:pt>
                <c:pt idx="1209">
                  <c:v>-1.66E-3</c:v>
                </c:pt>
                <c:pt idx="1210">
                  <c:v>-1.72E-3</c:v>
                </c:pt>
                <c:pt idx="1211">
                  <c:v>-1.6100000000000001E-3</c:v>
                </c:pt>
                <c:pt idx="1212">
                  <c:v>-1.56E-3</c:v>
                </c:pt>
                <c:pt idx="1213">
                  <c:v>-1.5100000000000001E-3</c:v>
                </c:pt>
                <c:pt idx="1214">
                  <c:v>-1.5100000000000001E-3</c:v>
                </c:pt>
                <c:pt idx="1215">
                  <c:v>-1.56E-3</c:v>
                </c:pt>
                <c:pt idx="1216">
                  <c:v>-1.5100000000000001E-3</c:v>
                </c:pt>
                <c:pt idx="1217">
                  <c:v>-1.56E-3</c:v>
                </c:pt>
                <c:pt idx="1218">
                  <c:v>-1.5100000000000001E-3</c:v>
                </c:pt>
                <c:pt idx="1219">
                  <c:v>-1.5100000000000001E-3</c:v>
                </c:pt>
                <c:pt idx="1220">
                  <c:v>-1.56E-3</c:v>
                </c:pt>
                <c:pt idx="1221">
                  <c:v>-1.66E-3</c:v>
                </c:pt>
                <c:pt idx="1222">
                  <c:v>-1.7700000000000001E-3</c:v>
                </c:pt>
                <c:pt idx="1223">
                  <c:v>-1.82E-3</c:v>
                </c:pt>
                <c:pt idx="1224">
                  <c:v>-1.9300000000000001E-3</c:v>
                </c:pt>
                <c:pt idx="1225">
                  <c:v>-1.8699999999999999E-3</c:v>
                </c:pt>
                <c:pt idx="1226">
                  <c:v>-2.0300000000000001E-3</c:v>
                </c:pt>
                <c:pt idx="1227">
                  <c:v>-2.14E-3</c:v>
                </c:pt>
                <c:pt idx="1228">
                  <c:v>-2.14E-3</c:v>
                </c:pt>
                <c:pt idx="1229">
                  <c:v>-2.2399999999999998E-3</c:v>
                </c:pt>
                <c:pt idx="1230">
                  <c:v>-2.2399999999999998E-3</c:v>
                </c:pt>
                <c:pt idx="1231">
                  <c:v>-2.3500000000000001E-3</c:v>
                </c:pt>
                <c:pt idx="1232">
                  <c:v>-2.4499999999999999E-3</c:v>
                </c:pt>
                <c:pt idx="1233">
                  <c:v>-2.4499999999999999E-3</c:v>
                </c:pt>
                <c:pt idx="1234">
                  <c:v>-2.4499999999999999E-3</c:v>
                </c:pt>
                <c:pt idx="1235">
                  <c:v>-2.4499999999999999E-3</c:v>
                </c:pt>
                <c:pt idx="1236">
                  <c:v>-2.5100000000000001E-3</c:v>
                </c:pt>
                <c:pt idx="1237">
                  <c:v>-2.4499999999999999E-3</c:v>
                </c:pt>
                <c:pt idx="1238">
                  <c:v>-2.4499999999999999E-3</c:v>
                </c:pt>
                <c:pt idx="1239">
                  <c:v>-2.3999999999999998E-3</c:v>
                </c:pt>
                <c:pt idx="1240">
                  <c:v>-2.3E-3</c:v>
                </c:pt>
                <c:pt idx="1241">
                  <c:v>-2.2399999999999998E-3</c:v>
                </c:pt>
                <c:pt idx="1242">
                  <c:v>-2.1900000000000001E-3</c:v>
                </c:pt>
                <c:pt idx="1243">
                  <c:v>-2.0899999999999998E-3</c:v>
                </c:pt>
                <c:pt idx="1244">
                  <c:v>-1.98E-3</c:v>
                </c:pt>
                <c:pt idx="1245">
                  <c:v>-1.9300000000000001E-3</c:v>
                </c:pt>
                <c:pt idx="1246">
                  <c:v>-1.7700000000000001E-3</c:v>
                </c:pt>
                <c:pt idx="1247">
                  <c:v>-1.72E-3</c:v>
                </c:pt>
                <c:pt idx="1248">
                  <c:v>-1.56E-3</c:v>
                </c:pt>
                <c:pt idx="1249">
                  <c:v>-1.5100000000000001E-3</c:v>
                </c:pt>
                <c:pt idx="1250">
                  <c:v>-1.4E-3</c:v>
                </c:pt>
                <c:pt idx="1251">
                  <c:v>-1.4499999999999999E-3</c:v>
                </c:pt>
                <c:pt idx="1252">
                  <c:v>-1.24E-3</c:v>
                </c:pt>
                <c:pt idx="1253">
                  <c:v>-1.24E-3</c:v>
                </c:pt>
                <c:pt idx="1254">
                  <c:v>-1.2999999999999999E-3</c:v>
                </c:pt>
                <c:pt idx="1255">
                  <c:v>-1.2999999999999999E-3</c:v>
                </c:pt>
                <c:pt idx="1256">
                  <c:v>-1.24E-3</c:v>
                </c:pt>
                <c:pt idx="1257">
                  <c:v>-1.3500000000000001E-3</c:v>
                </c:pt>
                <c:pt idx="1258">
                  <c:v>-1.2999999999999999E-3</c:v>
                </c:pt>
                <c:pt idx="1259">
                  <c:v>-1.5100000000000001E-3</c:v>
                </c:pt>
                <c:pt idx="1260">
                  <c:v>-1.56E-3</c:v>
                </c:pt>
                <c:pt idx="1261">
                  <c:v>-1.7700000000000001E-3</c:v>
                </c:pt>
                <c:pt idx="1262">
                  <c:v>-1.82E-3</c:v>
                </c:pt>
                <c:pt idx="1263">
                  <c:v>-2.0300000000000001E-3</c:v>
                </c:pt>
                <c:pt idx="1264">
                  <c:v>-2.3E-3</c:v>
                </c:pt>
                <c:pt idx="1265">
                  <c:v>-2.3999999999999998E-3</c:v>
                </c:pt>
                <c:pt idx="1266">
                  <c:v>-2.6700000000000001E-3</c:v>
                </c:pt>
                <c:pt idx="1267">
                  <c:v>-3.0300000000000001E-3</c:v>
                </c:pt>
                <c:pt idx="1268">
                  <c:v>-3.14E-3</c:v>
                </c:pt>
                <c:pt idx="1269">
                  <c:v>-3.5100000000000001E-3</c:v>
                </c:pt>
                <c:pt idx="1270">
                  <c:v>-3.6700000000000001E-3</c:v>
                </c:pt>
                <c:pt idx="1271">
                  <c:v>-4.0400000000000002E-3</c:v>
                </c:pt>
                <c:pt idx="1272">
                  <c:v>-4.2500000000000003E-3</c:v>
                </c:pt>
                <c:pt idx="1273">
                  <c:v>-4.6100000000000004E-3</c:v>
                </c:pt>
                <c:pt idx="1274">
                  <c:v>-4.8300000000000001E-3</c:v>
                </c:pt>
                <c:pt idx="1275">
                  <c:v>-5.0899999999999999E-3</c:v>
                </c:pt>
                <c:pt idx="1276">
                  <c:v>-5.2500000000000003E-3</c:v>
                </c:pt>
                <c:pt idx="1277">
                  <c:v>-5.62E-3</c:v>
                </c:pt>
                <c:pt idx="1278">
                  <c:v>-5.8300000000000001E-3</c:v>
                </c:pt>
                <c:pt idx="1279">
                  <c:v>-5.9800000000000001E-3</c:v>
                </c:pt>
                <c:pt idx="1280">
                  <c:v>-6.1399999999999996E-3</c:v>
                </c:pt>
                <c:pt idx="1281">
                  <c:v>-6.1999999999999998E-3</c:v>
                </c:pt>
                <c:pt idx="1282">
                  <c:v>-6.3499999999999997E-3</c:v>
                </c:pt>
                <c:pt idx="1283">
                  <c:v>-6.4099999999999999E-3</c:v>
                </c:pt>
                <c:pt idx="1284">
                  <c:v>-6.4599999999999996E-3</c:v>
                </c:pt>
                <c:pt idx="1285">
                  <c:v>-6.5100000000000002E-3</c:v>
                </c:pt>
                <c:pt idx="1286">
                  <c:v>-6.5599999999999999E-3</c:v>
                </c:pt>
                <c:pt idx="1287">
                  <c:v>-6.5100000000000002E-3</c:v>
                </c:pt>
                <c:pt idx="1288">
                  <c:v>-6.4599999999999996E-3</c:v>
                </c:pt>
                <c:pt idx="1289">
                  <c:v>-6.4099999999999999E-3</c:v>
                </c:pt>
                <c:pt idx="1290">
                  <c:v>-6.4099999999999999E-3</c:v>
                </c:pt>
                <c:pt idx="1291">
                  <c:v>-6.1999999999999998E-3</c:v>
                </c:pt>
                <c:pt idx="1292">
                  <c:v>-6.0899999999999999E-3</c:v>
                </c:pt>
                <c:pt idx="1293">
                  <c:v>-5.9300000000000004E-3</c:v>
                </c:pt>
                <c:pt idx="1294">
                  <c:v>-5.77E-3</c:v>
                </c:pt>
                <c:pt idx="1295">
                  <c:v>-5.6699999999999997E-3</c:v>
                </c:pt>
                <c:pt idx="1296">
                  <c:v>-5.3499999999999997E-3</c:v>
                </c:pt>
                <c:pt idx="1297">
                  <c:v>-5.1900000000000002E-3</c:v>
                </c:pt>
                <c:pt idx="1298">
                  <c:v>-4.8799999999999998E-3</c:v>
                </c:pt>
                <c:pt idx="1299">
                  <c:v>-4.8300000000000001E-3</c:v>
                </c:pt>
                <c:pt idx="1300">
                  <c:v>-4.4600000000000004E-3</c:v>
                </c:pt>
                <c:pt idx="1301">
                  <c:v>-4.3E-3</c:v>
                </c:pt>
                <c:pt idx="1302">
                  <c:v>-4.0899999999999999E-3</c:v>
                </c:pt>
                <c:pt idx="1303">
                  <c:v>-3.9300000000000003E-3</c:v>
                </c:pt>
                <c:pt idx="1304">
                  <c:v>-3.7200000000000002E-3</c:v>
                </c:pt>
                <c:pt idx="1305">
                  <c:v>-3.6099999999999999E-3</c:v>
                </c:pt>
                <c:pt idx="1306">
                  <c:v>-3.3E-3</c:v>
                </c:pt>
                <c:pt idx="1307">
                  <c:v>-3.3E-3</c:v>
                </c:pt>
                <c:pt idx="1308">
                  <c:v>-3.14E-3</c:v>
                </c:pt>
                <c:pt idx="1309">
                  <c:v>-3.0300000000000001E-3</c:v>
                </c:pt>
                <c:pt idx="1310">
                  <c:v>-2.9299999999999999E-3</c:v>
                </c:pt>
                <c:pt idx="1311">
                  <c:v>-2.9299999999999999E-3</c:v>
                </c:pt>
                <c:pt idx="1312">
                  <c:v>-2.9299999999999999E-3</c:v>
                </c:pt>
                <c:pt idx="1313">
                  <c:v>-2.9299999999999999E-3</c:v>
                </c:pt>
                <c:pt idx="1314">
                  <c:v>-2.9299999999999999E-3</c:v>
                </c:pt>
                <c:pt idx="1315">
                  <c:v>-3.0899999999999999E-3</c:v>
                </c:pt>
                <c:pt idx="1316">
                  <c:v>-3.1900000000000001E-3</c:v>
                </c:pt>
                <c:pt idx="1317">
                  <c:v>-3.3999999999999998E-3</c:v>
                </c:pt>
                <c:pt idx="1318">
                  <c:v>-3.5100000000000001E-3</c:v>
                </c:pt>
                <c:pt idx="1319">
                  <c:v>-3.7200000000000002E-3</c:v>
                </c:pt>
                <c:pt idx="1320">
                  <c:v>-3.8800000000000002E-3</c:v>
                </c:pt>
                <c:pt idx="1321">
                  <c:v>-4.2500000000000003E-3</c:v>
                </c:pt>
                <c:pt idx="1322">
                  <c:v>-4.4600000000000004E-3</c:v>
                </c:pt>
                <c:pt idx="1323">
                  <c:v>-4.8300000000000001E-3</c:v>
                </c:pt>
                <c:pt idx="1324">
                  <c:v>-5.0899999999999999E-3</c:v>
                </c:pt>
                <c:pt idx="1325">
                  <c:v>-5.5100000000000001E-3</c:v>
                </c:pt>
                <c:pt idx="1326">
                  <c:v>-5.8799999999999998E-3</c:v>
                </c:pt>
                <c:pt idx="1327">
                  <c:v>-6.1999999999999998E-3</c:v>
                </c:pt>
                <c:pt idx="1328">
                  <c:v>-6.6699999999999997E-3</c:v>
                </c:pt>
                <c:pt idx="1329">
                  <c:v>-6.9300000000000004E-3</c:v>
                </c:pt>
                <c:pt idx="1330">
                  <c:v>-7.3000000000000001E-3</c:v>
                </c:pt>
                <c:pt idx="1331">
                  <c:v>-7.7200000000000003E-3</c:v>
                </c:pt>
                <c:pt idx="1332">
                  <c:v>-8.0400000000000003E-3</c:v>
                </c:pt>
                <c:pt idx="1333">
                  <c:v>-8.4100000000000008E-3</c:v>
                </c:pt>
                <c:pt idx="1334">
                  <c:v>-8.6199999999999992E-3</c:v>
                </c:pt>
                <c:pt idx="1335">
                  <c:v>-8.94E-3</c:v>
                </c:pt>
                <c:pt idx="1336">
                  <c:v>-9.0399999999999994E-3</c:v>
                </c:pt>
                <c:pt idx="1337">
                  <c:v>-9.3600000000000003E-3</c:v>
                </c:pt>
                <c:pt idx="1338">
                  <c:v>-9.4599999999999997E-3</c:v>
                </c:pt>
                <c:pt idx="1339">
                  <c:v>-9.5700000000000004E-3</c:v>
                </c:pt>
                <c:pt idx="1340">
                  <c:v>-9.6699999999999998E-3</c:v>
                </c:pt>
                <c:pt idx="1341">
                  <c:v>-9.6200000000000001E-3</c:v>
                </c:pt>
                <c:pt idx="1342">
                  <c:v>-9.5700000000000004E-3</c:v>
                </c:pt>
                <c:pt idx="1343">
                  <c:v>-9.5700000000000004E-3</c:v>
                </c:pt>
                <c:pt idx="1344">
                  <c:v>-9.4599999999999997E-3</c:v>
                </c:pt>
                <c:pt idx="1345">
                  <c:v>-9.0900000000000009E-3</c:v>
                </c:pt>
                <c:pt idx="1346">
                  <c:v>-8.8800000000000007E-3</c:v>
                </c:pt>
                <c:pt idx="1347">
                  <c:v>-8.6700000000000006E-3</c:v>
                </c:pt>
                <c:pt idx="1348">
                  <c:v>-8.3000000000000001E-3</c:v>
                </c:pt>
                <c:pt idx="1349">
                  <c:v>-7.9900000000000006E-3</c:v>
                </c:pt>
                <c:pt idx="1350">
                  <c:v>-7.5700000000000003E-3</c:v>
                </c:pt>
                <c:pt idx="1351">
                  <c:v>-6.9899999999999997E-3</c:v>
                </c:pt>
                <c:pt idx="1352">
                  <c:v>-6.4599999999999996E-3</c:v>
                </c:pt>
                <c:pt idx="1353">
                  <c:v>-6.0400000000000002E-3</c:v>
                </c:pt>
                <c:pt idx="1354">
                  <c:v>-5.5100000000000001E-3</c:v>
                </c:pt>
                <c:pt idx="1355">
                  <c:v>-4.9800000000000001E-3</c:v>
                </c:pt>
                <c:pt idx="1356">
                  <c:v>-4.2500000000000003E-3</c:v>
                </c:pt>
                <c:pt idx="1357">
                  <c:v>-3.82E-3</c:v>
                </c:pt>
                <c:pt idx="1358">
                  <c:v>-3.14E-3</c:v>
                </c:pt>
                <c:pt idx="1359">
                  <c:v>-2.6099999999999999E-3</c:v>
                </c:pt>
                <c:pt idx="1360">
                  <c:v>-2.0899999999999998E-3</c:v>
                </c:pt>
                <c:pt idx="1361">
                  <c:v>-1.6100000000000001E-3</c:v>
                </c:pt>
                <c:pt idx="1362">
                  <c:v>-1.14E-3</c:v>
                </c:pt>
                <c:pt idx="1363">
                  <c:v>-6.6E-4</c:v>
                </c:pt>
                <c:pt idx="1364">
                  <c:v>-2.4000000000000001E-4</c:v>
                </c:pt>
                <c:pt idx="1365">
                  <c:v>2.0000000000000002E-5</c:v>
                </c:pt>
                <c:pt idx="1366">
                  <c:v>5.0000000000000001E-4</c:v>
                </c:pt>
                <c:pt idx="1367">
                  <c:v>7.6000000000000004E-4</c:v>
                </c:pt>
                <c:pt idx="1368">
                  <c:v>1.08E-3</c:v>
                </c:pt>
                <c:pt idx="1369">
                  <c:v>1.1800000000000001E-3</c:v>
                </c:pt>
                <c:pt idx="1370">
                  <c:v>1.2899999999999999E-3</c:v>
                </c:pt>
                <c:pt idx="1371">
                  <c:v>1.4400000000000001E-3</c:v>
                </c:pt>
                <c:pt idx="1372">
                  <c:v>1.5E-3</c:v>
                </c:pt>
                <c:pt idx="1373">
                  <c:v>1.39E-3</c:v>
                </c:pt>
                <c:pt idx="1374">
                  <c:v>1.34E-3</c:v>
                </c:pt>
                <c:pt idx="1375">
                  <c:v>1.1299999999999999E-3</c:v>
                </c:pt>
                <c:pt idx="1376">
                  <c:v>1.0200000000000001E-3</c:v>
                </c:pt>
                <c:pt idx="1377">
                  <c:v>7.6000000000000004E-4</c:v>
                </c:pt>
                <c:pt idx="1378">
                  <c:v>5.0000000000000001E-4</c:v>
                </c:pt>
                <c:pt idx="1379">
                  <c:v>1.2999999999999999E-4</c:v>
                </c:pt>
                <c:pt idx="1380">
                  <c:v>-1.3999999999999999E-4</c:v>
                </c:pt>
                <c:pt idx="1381">
                  <c:v>-5.5999999999999995E-4</c:v>
                </c:pt>
                <c:pt idx="1382">
                  <c:v>-9.3000000000000005E-4</c:v>
                </c:pt>
                <c:pt idx="1383">
                  <c:v>-1.24E-3</c:v>
                </c:pt>
                <c:pt idx="1384">
                  <c:v>-1.72E-3</c:v>
                </c:pt>
                <c:pt idx="1385">
                  <c:v>-2.14E-3</c:v>
                </c:pt>
                <c:pt idx="1386">
                  <c:v>-2.5600000000000002E-3</c:v>
                </c:pt>
                <c:pt idx="1387">
                  <c:v>-2.9299999999999999E-3</c:v>
                </c:pt>
                <c:pt idx="1388">
                  <c:v>-3.3500000000000001E-3</c:v>
                </c:pt>
                <c:pt idx="1389">
                  <c:v>-3.82E-3</c:v>
                </c:pt>
                <c:pt idx="1390">
                  <c:v>-4.1900000000000001E-3</c:v>
                </c:pt>
                <c:pt idx="1391">
                  <c:v>-4.5100000000000001E-3</c:v>
                </c:pt>
                <c:pt idx="1392">
                  <c:v>-4.8300000000000001E-3</c:v>
                </c:pt>
                <c:pt idx="1393">
                  <c:v>-5.1399999999999996E-3</c:v>
                </c:pt>
                <c:pt idx="1394">
                  <c:v>-5.4099999999999999E-3</c:v>
                </c:pt>
                <c:pt idx="1395">
                  <c:v>-5.6699999999999997E-3</c:v>
                </c:pt>
                <c:pt idx="1396">
                  <c:v>-5.8300000000000001E-3</c:v>
                </c:pt>
                <c:pt idx="1397">
                  <c:v>-5.9800000000000001E-3</c:v>
                </c:pt>
                <c:pt idx="1398">
                  <c:v>-6.3E-3</c:v>
                </c:pt>
                <c:pt idx="1399">
                  <c:v>-6.2500000000000003E-3</c:v>
                </c:pt>
                <c:pt idx="1400">
                  <c:v>-6.2500000000000003E-3</c:v>
                </c:pt>
                <c:pt idx="1401">
                  <c:v>-6.4099999999999999E-3</c:v>
                </c:pt>
                <c:pt idx="1402">
                  <c:v>-6.3499999999999997E-3</c:v>
                </c:pt>
                <c:pt idx="1403">
                  <c:v>-6.3499999999999997E-3</c:v>
                </c:pt>
                <c:pt idx="1404">
                  <c:v>-6.3499999999999997E-3</c:v>
                </c:pt>
                <c:pt idx="1405">
                  <c:v>-6.3E-3</c:v>
                </c:pt>
                <c:pt idx="1406">
                  <c:v>-6.1399999999999996E-3</c:v>
                </c:pt>
                <c:pt idx="1407">
                  <c:v>-6.1399999999999996E-3</c:v>
                </c:pt>
                <c:pt idx="1408">
                  <c:v>-6.0899999999999999E-3</c:v>
                </c:pt>
                <c:pt idx="1409">
                  <c:v>-5.9300000000000004E-3</c:v>
                </c:pt>
                <c:pt idx="1410">
                  <c:v>-5.77E-3</c:v>
                </c:pt>
                <c:pt idx="1411">
                  <c:v>-5.62E-3</c:v>
                </c:pt>
                <c:pt idx="1412">
                  <c:v>-5.5100000000000001E-3</c:v>
                </c:pt>
                <c:pt idx="1413">
                  <c:v>-5.4099999999999999E-3</c:v>
                </c:pt>
                <c:pt idx="1414">
                  <c:v>-5.2500000000000003E-3</c:v>
                </c:pt>
                <c:pt idx="1415">
                  <c:v>-5.1399999999999996E-3</c:v>
                </c:pt>
                <c:pt idx="1416">
                  <c:v>-5.0400000000000002E-3</c:v>
                </c:pt>
                <c:pt idx="1417">
                  <c:v>-5.0899999999999999E-3</c:v>
                </c:pt>
                <c:pt idx="1418">
                  <c:v>-4.9300000000000004E-3</c:v>
                </c:pt>
                <c:pt idx="1419">
                  <c:v>-4.8799999999999998E-3</c:v>
                </c:pt>
                <c:pt idx="1420">
                  <c:v>-4.8300000000000001E-3</c:v>
                </c:pt>
                <c:pt idx="1421">
                  <c:v>-4.8300000000000001E-3</c:v>
                </c:pt>
                <c:pt idx="1422">
                  <c:v>-4.7699999999999999E-3</c:v>
                </c:pt>
                <c:pt idx="1423">
                  <c:v>-4.8300000000000001E-3</c:v>
                </c:pt>
                <c:pt idx="1424">
                  <c:v>-4.9300000000000004E-3</c:v>
                </c:pt>
                <c:pt idx="1425">
                  <c:v>-4.9300000000000004E-3</c:v>
                </c:pt>
                <c:pt idx="1426">
                  <c:v>-4.8300000000000001E-3</c:v>
                </c:pt>
                <c:pt idx="1427">
                  <c:v>-4.9300000000000004E-3</c:v>
                </c:pt>
                <c:pt idx="1428">
                  <c:v>-4.9300000000000004E-3</c:v>
                </c:pt>
                <c:pt idx="1429">
                  <c:v>-4.9300000000000004E-3</c:v>
                </c:pt>
                <c:pt idx="1430">
                  <c:v>-4.8799999999999998E-3</c:v>
                </c:pt>
                <c:pt idx="1431">
                  <c:v>-4.9800000000000001E-3</c:v>
                </c:pt>
                <c:pt idx="1432">
                  <c:v>-4.8300000000000001E-3</c:v>
                </c:pt>
                <c:pt idx="1433">
                  <c:v>-4.8799999999999998E-3</c:v>
                </c:pt>
                <c:pt idx="1434">
                  <c:v>-4.7699999999999999E-3</c:v>
                </c:pt>
                <c:pt idx="1435">
                  <c:v>-4.7200000000000002E-3</c:v>
                </c:pt>
                <c:pt idx="1436">
                  <c:v>-4.5599999999999998E-3</c:v>
                </c:pt>
                <c:pt idx="1437">
                  <c:v>-4.4600000000000004E-3</c:v>
                </c:pt>
                <c:pt idx="1438">
                  <c:v>-4.1900000000000001E-3</c:v>
                </c:pt>
                <c:pt idx="1439">
                  <c:v>-4.0400000000000002E-3</c:v>
                </c:pt>
                <c:pt idx="1440">
                  <c:v>-3.82E-3</c:v>
                </c:pt>
                <c:pt idx="1441">
                  <c:v>-3.5599999999999998E-3</c:v>
                </c:pt>
                <c:pt idx="1442">
                  <c:v>-3.3E-3</c:v>
                </c:pt>
                <c:pt idx="1443">
                  <c:v>-2.9299999999999999E-3</c:v>
                </c:pt>
                <c:pt idx="1444">
                  <c:v>-2.6099999999999999E-3</c:v>
                </c:pt>
                <c:pt idx="1445">
                  <c:v>-2.1900000000000001E-3</c:v>
                </c:pt>
                <c:pt idx="1446">
                  <c:v>-1.82E-3</c:v>
                </c:pt>
                <c:pt idx="1447">
                  <c:v>-1.4E-3</c:v>
                </c:pt>
                <c:pt idx="1448">
                  <c:v>-8.7000000000000001E-4</c:v>
                </c:pt>
                <c:pt idx="1449">
                  <c:v>-4.4999999999999999E-4</c:v>
                </c:pt>
                <c:pt idx="1450">
                  <c:v>2.0000000000000002E-5</c:v>
                </c:pt>
                <c:pt idx="1451">
                  <c:v>5.5000000000000003E-4</c:v>
                </c:pt>
                <c:pt idx="1452">
                  <c:v>1.08E-3</c:v>
                </c:pt>
                <c:pt idx="1453">
                  <c:v>1.6000000000000001E-3</c:v>
                </c:pt>
                <c:pt idx="1454">
                  <c:v>2.0799999999999998E-3</c:v>
                </c:pt>
                <c:pt idx="1455">
                  <c:v>2.5500000000000002E-3</c:v>
                </c:pt>
                <c:pt idx="1456">
                  <c:v>3.0300000000000001E-3</c:v>
                </c:pt>
                <c:pt idx="1457">
                  <c:v>3.4499999999999999E-3</c:v>
                </c:pt>
                <c:pt idx="1458">
                  <c:v>3.9699999999999996E-3</c:v>
                </c:pt>
                <c:pt idx="1459">
                  <c:v>4.4000000000000003E-3</c:v>
                </c:pt>
                <c:pt idx="1460">
                  <c:v>4.7600000000000003E-3</c:v>
                </c:pt>
                <c:pt idx="1461">
                  <c:v>5.2900000000000004E-3</c:v>
                </c:pt>
                <c:pt idx="1462">
                  <c:v>5.5500000000000002E-3</c:v>
                </c:pt>
                <c:pt idx="1463">
                  <c:v>5.8700000000000002E-3</c:v>
                </c:pt>
                <c:pt idx="1464">
                  <c:v>6.3499999999999997E-3</c:v>
                </c:pt>
                <c:pt idx="1465">
                  <c:v>6.6100000000000004E-3</c:v>
                </c:pt>
                <c:pt idx="1466">
                  <c:v>6.8199999999999997E-3</c:v>
                </c:pt>
                <c:pt idx="1467">
                  <c:v>7.1399999999999996E-3</c:v>
                </c:pt>
                <c:pt idx="1468">
                  <c:v>7.3499999999999998E-3</c:v>
                </c:pt>
                <c:pt idx="1469">
                  <c:v>7.4999999999999997E-3</c:v>
                </c:pt>
                <c:pt idx="1470">
                  <c:v>7.5599999999999999E-3</c:v>
                </c:pt>
                <c:pt idx="1471">
                  <c:v>7.77E-3</c:v>
                </c:pt>
                <c:pt idx="1472">
                  <c:v>7.8200000000000006E-3</c:v>
                </c:pt>
                <c:pt idx="1473">
                  <c:v>7.9299999999999995E-3</c:v>
                </c:pt>
                <c:pt idx="1474">
                  <c:v>7.9799999999999992E-3</c:v>
                </c:pt>
                <c:pt idx="1475">
                  <c:v>7.9799999999999992E-3</c:v>
                </c:pt>
                <c:pt idx="1476">
                  <c:v>7.9799999999999992E-3</c:v>
                </c:pt>
                <c:pt idx="1477">
                  <c:v>7.8700000000000003E-3</c:v>
                </c:pt>
                <c:pt idx="1478">
                  <c:v>7.8700000000000003E-3</c:v>
                </c:pt>
                <c:pt idx="1479">
                  <c:v>7.77E-3</c:v>
                </c:pt>
                <c:pt idx="1480">
                  <c:v>7.6600000000000001E-3</c:v>
                </c:pt>
                <c:pt idx="1481">
                  <c:v>7.4999999999999997E-3</c:v>
                </c:pt>
                <c:pt idx="1482">
                  <c:v>7.3499999999999998E-3</c:v>
                </c:pt>
                <c:pt idx="1483">
                  <c:v>7.1900000000000002E-3</c:v>
                </c:pt>
                <c:pt idx="1484">
                  <c:v>7.0299999999999998E-3</c:v>
                </c:pt>
                <c:pt idx="1485">
                  <c:v>6.8700000000000002E-3</c:v>
                </c:pt>
                <c:pt idx="1486">
                  <c:v>6.7099999999999998E-3</c:v>
                </c:pt>
                <c:pt idx="1487">
                  <c:v>6.45E-3</c:v>
                </c:pt>
                <c:pt idx="1488">
                  <c:v>6.2399999999999999E-3</c:v>
                </c:pt>
                <c:pt idx="1489">
                  <c:v>5.9199999999999999E-3</c:v>
                </c:pt>
                <c:pt idx="1490">
                  <c:v>5.8199999999999997E-3</c:v>
                </c:pt>
                <c:pt idx="1491">
                  <c:v>5.5500000000000002E-3</c:v>
                </c:pt>
                <c:pt idx="1492">
                  <c:v>5.3400000000000001E-3</c:v>
                </c:pt>
                <c:pt idx="1493">
                  <c:v>5.13E-3</c:v>
                </c:pt>
                <c:pt idx="1494">
                  <c:v>4.7600000000000003E-3</c:v>
                </c:pt>
                <c:pt idx="1495">
                  <c:v>4.5500000000000002E-3</c:v>
                </c:pt>
                <c:pt idx="1496">
                  <c:v>4.45E-3</c:v>
                </c:pt>
                <c:pt idx="1497">
                  <c:v>4.0299999999999997E-3</c:v>
                </c:pt>
                <c:pt idx="1498">
                  <c:v>3.82E-3</c:v>
                </c:pt>
                <c:pt idx="1499">
                  <c:v>3.6099999999999999E-3</c:v>
                </c:pt>
                <c:pt idx="1500">
                  <c:v>3.4499999999999999E-3</c:v>
                </c:pt>
                <c:pt idx="1501">
                  <c:v>3.2399999999999998E-3</c:v>
                </c:pt>
                <c:pt idx="1502">
                  <c:v>3.0300000000000001E-3</c:v>
                </c:pt>
                <c:pt idx="1503">
                  <c:v>2.8700000000000002E-3</c:v>
                </c:pt>
                <c:pt idx="1504">
                  <c:v>2.7100000000000002E-3</c:v>
                </c:pt>
                <c:pt idx="1505">
                  <c:v>2.5500000000000002E-3</c:v>
                </c:pt>
                <c:pt idx="1506">
                  <c:v>2.4499999999999999E-3</c:v>
                </c:pt>
                <c:pt idx="1507">
                  <c:v>2.3900000000000002E-3</c:v>
                </c:pt>
                <c:pt idx="1508">
                  <c:v>2.2399999999999998E-3</c:v>
                </c:pt>
                <c:pt idx="1509">
                  <c:v>2.1299999999999999E-3</c:v>
                </c:pt>
                <c:pt idx="1510">
                  <c:v>2.1299999999999999E-3</c:v>
                </c:pt>
                <c:pt idx="1511">
                  <c:v>1.97E-3</c:v>
                </c:pt>
                <c:pt idx="1512">
                  <c:v>2.0200000000000001E-3</c:v>
                </c:pt>
                <c:pt idx="1513">
                  <c:v>1.92E-3</c:v>
                </c:pt>
                <c:pt idx="1514">
                  <c:v>1.8699999999999999E-3</c:v>
                </c:pt>
                <c:pt idx="1515">
                  <c:v>1.81E-3</c:v>
                </c:pt>
                <c:pt idx="1516">
                  <c:v>1.92E-3</c:v>
                </c:pt>
                <c:pt idx="1517">
                  <c:v>1.8699999999999999E-3</c:v>
                </c:pt>
                <c:pt idx="1518">
                  <c:v>1.81E-3</c:v>
                </c:pt>
                <c:pt idx="1519">
                  <c:v>1.7099999999999999E-3</c:v>
                </c:pt>
                <c:pt idx="1520">
                  <c:v>1.66E-3</c:v>
                </c:pt>
                <c:pt idx="1521">
                  <c:v>1.66E-3</c:v>
                </c:pt>
                <c:pt idx="1522">
                  <c:v>1.66E-3</c:v>
                </c:pt>
                <c:pt idx="1523">
                  <c:v>1.66E-3</c:v>
                </c:pt>
                <c:pt idx="1524">
                  <c:v>1.6000000000000001E-3</c:v>
                </c:pt>
                <c:pt idx="1525">
                  <c:v>1.5499999999999999E-3</c:v>
                </c:pt>
                <c:pt idx="1526">
                  <c:v>1.4400000000000001E-3</c:v>
                </c:pt>
                <c:pt idx="1527">
                  <c:v>1.34E-3</c:v>
                </c:pt>
                <c:pt idx="1528">
                  <c:v>1.2899999999999999E-3</c:v>
                </c:pt>
                <c:pt idx="1529">
                  <c:v>1.1299999999999999E-3</c:v>
                </c:pt>
                <c:pt idx="1530">
                  <c:v>1.0200000000000001E-3</c:v>
                </c:pt>
                <c:pt idx="1531">
                  <c:v>9.2000000000000003E-4</c:v>
                </c:pt>
                <c:pt idx="1532">
                  <c:v>7.6000000000000004E-4</c:v>
                </c:pt>
                <c:pt idx="1533">
                  <c:v>5.9999999999999995E-4</c:v>
                </c:pt>
                <c:pt idx="1534">
                  <c:v>5.0000000000000001E-4</c:v>
                </c:pt>
                <c:pt idx="1535">
                  <c:v>3.4000000000000002E-4</c:v>
                </c:pt>
                <c:pt idx="1536">
                  <c:v>6.9999999999999994E-5</c:v>
                </c:pt>
                <c:pt idx="1537">
                  <c:v>-8.0000000000000007E-5</c:v>
                </c:pt>
                <c:pt idx="1538">
                  <c:v>-1.3999999999999999E-4</c:v>
                </c:pt>
                <c:pt idx="1539">
                  <c:v>-2.4000000000000001E-4</c:v>
                </c:pt>
                <c:pt idx="1540">
                  <c:v>-4.4999999999999999E-4</c:v>
                </c:pt>
                <c:pt idx="1541">
                  <c:v>-5.5999999999999995E-4</c:v>
                </c:pt>
                <c:pt idx="1542">
                  <c:v>-7.6999999999999996E-4</c:v>
                </c:pt>
                <c:pt idx="1543">
                  <c:v>-8.1999999999999998E-4</c:v>
                </c:pt>
                <c:pt idx="1544">
                  <c:v>-8.7000000000000001E-4</c:v>
                </c:pt>
                <c:pt idx="1545">
                  <c:v>-1.0300000000000001E-3</c:v>
                </c:pt>
                <c:pt idx="1546">
                  <c:v>-1.08E-3</c:v>
                </c:pt>
                <c:pt idx="1547">
                  <c:v>-1.14E-3</c:v>
                </c:pt>
                <c:pt idx="1548">
                  <c:v>-1.1900000000000001E-3</c:v>
                </c:pt>
                <c:pt idx="1549">
                  <c:v>-1.2999999999999999E-3</c:v>
                </c:pt>
                <c:pt idx="1550">
                  <c:v>-1.2999999999999999E-3</c:v>
                </c:pt>
                <c:pt idx="1551">
                  <c:v>-1.2999999999999999E-3</c:v>
                </c:pt>
                <c:pt idx="1552">
                  <c:v>-1.3500000000000001E-3</c:v>
                </c:pt>
                <c:pt idx="1553">
                  <c:v>-1.24E-3</c:v>
                </c:pt>
                <c:pt idx="1554">
                  <c:v>-1.2999999999999999E-3</c:v>
                </c:pt>
                <c:pt idx="1555">
                  <c:v>-1.1900000000000001E-3</c:v>
                </c:pt>
                <c:pt idx="1556">
                  <c:v>-1.14E-3</c:v>
                </c:pt>
                <c:pt idx="1557">
                  <c:v>-1.14E-3</c:v>
                </c:pt>
                <c:pt idx="1558">
                  <c:v>-1.0300000000000001E-3</c:v>
                </c:pt>
                <c:pt idx="1559">
                  <c:v>-8.7000000000000001E-4</c:v>
                </c:pt>
                <c:pt idx="1560">
                  <c:v>-7.2000000000000005E-4</c:v>
                </c:pt>
                <c:pt idx="1561">
                  <c:v>-7.6999999999999996E-4</c:v>
                </c:pt>
                <c:pt idx="1562">
                  <c:v>-6.0999999999999997E-4</c:v>
                </c:pt>
                <c:pt idx="1563">
                  <c:v>-4.4999999999999999E-4</c:v>
                </c:pt>
                <c:pt idx="1564">
                  <c:v>-2.9E-4</c:v>
                </c:pt>
                <c:pt idx="1565">
                  <c:v>-2.4000000000000001E-4</c:v>
                </c:pt>
                <c:pt idx="1566">
                  <c:v>-2.4000000000000001E-4</c:v>
                </c:pt>
                <c:pt idx="1567">
                  <c:v>-1.9000000000000001E-4</c:v>
                </c:pt>
                <c:pt idx="1568">
                  <c:v>-1.3999999999999999E-4</c:v>
                </c:pt>
                <c:pt idx="1569">
                  <c:v>2.0000000000000002E-5</c:v>
                </c:pt>
                <c:pt idx="1570">
                  <c:v>6.9999999999999994E-5</c:v>
                </c:pt>
                <c:pt idx="1571">
                  <c:v>1.2999999999999999E-4</c:v>
                </c:pt>
                <c:pt idx="1572">
                  <c:v>1.8000000000000001E-4</c:v>
                </c:pt>
                <c:pt idx="1573">
                  <c:v>2.3000000000000001E-4</c:v>
                </c:pt>
                <c:pt idx="1574">
                  <c:v>3.4000000000000002E-4</c:v>
                </c:pt>
                <c:pt idx="1575">
                  <c:v>3.4000000000000002E-4</c:v>
                </c:pt>
                <c:pt idx="1576">
                  <c:v>3.4000000000000002E-4</c:v>
                </c:pt>
                <c:pt idx="1577">
                  <c:v>3.4000000000000002E-4</c:v>
                </c:pt>
                <c:pt idx="1578">
                  <c:v>3.8999999999999999E-4</c:v>
                </c:pt>
                <c:pt idx="1579">
                  <c:v>3.8999999999999999E-4</c:v>
                </c:pt>
                <c:pt idx="1580">
                  <c:v>2.9E-4</c:v>
                </c:pt>
                <c:pt idx="1581">
                  <c:v>2.9E-4</c:v>
                </c:pt>
                <c:pt idx="1582">
                  <c:v>3.4000000000000002E-4</c:v>
                </c:pt>
                <c:pt idx="1583">
                  <c:v>2.9E-4</c:v>
                </c:pt>
                <c:pt idx="1584">
                  <c:v>1.8000000000000001E-4</c:v>
                </c:pt>
                <c:pt idx="1585">
                  <c:v>1.8000000000000001E-4</c:v>
                </c:pt>
                <c:pt idx="1586">
                  <c:v>1.2999999999999999E-4</c:v>
                </c:pt>
                <c:pt idx="1587">
                  <c:v>2.0000000000000002E-5</c:v>
                </c:pt>
                <c:pt idx="1588">
                  <c:v>2.0000000000000002E-5</c:v>
                </c:pt>
                <c:pt idx="1589">
                  <c:v>-8.0000000000000007E-5</c:v>
                </c:pt>
                <c:pt idx="1590">
                  <c:v>-2.4000000000000001E-4</c:v>
                </c:pt>
                <c:pt idx="1591">
                  <c:v>-2.4000000000000001E-4</c:v>
                </c:pt>
                <c:pt idx="1592">
                  <c:v>-3.5E-4</c:v>
                </c:pt>
                <c:pt idx="1593">
                  <c:v>-4.4999999999999999E-4</c:v>
                </c:pt>
                <c:pt idx="1594">
                  <c:v>-6.6E-4</c:v>
                </c:pt>
                <c:pt idx="1595">
                  <c:v>-6.6E-4</c:v>
                </c:pt>
                <c:pt idx="1596">
                  <c:v>-7.2000000000000005E-4</c:v>
                </c:pt>
                <c:pt idx="1597">
                  <c:v>-9.7999999999999997E-4</c:v>
                </c:pt>
                <c:pt idx="1598">
                  <c:v>-9.7999999999999997E-4</c:v>
                </c:pt>
                <c:pt idx="1599">
                  <c:v>-1.0300000000000001E-3</c:v>
                </c:pt>
                <c:pt idx="1600">
                  <c:v>-1.14E-3</c:v>
                </c:pt>
                <c:pt idx="1601">
                  <c:v>-1.24E-3</c:v>
                </c:pt>
                <c:pt idx="1602">
                  <c:v>-1.24E-3</c:v>
                </c:pt>
                <c:pt idx="1603">
                  <c:v>-1.1900000000000001E-3</c:v>
                </c:pt>
                <c:pt idx="1604">
                  <c:v>-1.2999999999999999E-3</c:v>
                </c:pt>
                <c:pt idx="1605">
                  <c:v>-1.1900000000000001E-3</c:v>
                </c:pt>
                <c:pt idx="1606">
                  <c:v>-1.14E-3</c:v>
                </c:pt>
                <c:pt idx="1607">
                  <c:v>-1.1900000000000001E-3</c:v>
                </c:pt>
                <c:pt idx="1608">
                  <c:v>-1.0300000000000001E-3</c:v>
                </c:pt>
                <c:pt idx="1609">
                  <c:v>-1.0300000000000001E-3</c:v>
                </c:pt>
                <c:pt idx="1610">
                  <c:v>-8.1999999999999998E-4</c:v>
                </c:pt>
                <c:pt idx="1611">
                  <c:v>-8.1999999999999998E-4</c:v>
                </c:pt>
                <c:pt idx="1612">
                  <c:v>-5.5999999999999995E-4</c:v>
                </c:pt>
                <c:pt idx="1613">
                  <c:v>-3.5E-4</c:v>
                </c:pt>
                <c:pt idx="1614">
                  <c:v>-3.0000000000000001E-5</c:v>
                </c:pt>
                <c:pt idx="1615">
                  <c:v>1.8000000000000001E-4</c:v>
                </c:pt>
                <c:pt idx="1616">
                  <c:v>4.4000000000000002E-4</c:v>
                </c:pt>
                <c:pt idx="1617">
                  <c:v>6.4999999999999997E-4</c:v>
                </c:pt>
                <c:pt idx="1618">
                  <c:v>1.0200000000000001E-3</c:v>
                </c:pt>
                <c:pt idx="1619">
                  <c:v>1.1800000000000001E-3</c:v>
                </c:pt>
                <c:pt idx="1620">
                  <c:v>1.6000000000000001E-3</c:v>
                </c:pt>
                <c:pt idx="1621">
                  <c:v>1.92E-3</c:v>
                </c:pt>
                <c:pt idx="1622">
                  <c:v>2.1800000000000001E-3</c:v>
                </c:pt>
                <c:pt idx="1623">
                  <c:v>2.3400000000000001E-3</c:v>
                </c:pt>
                <c:pt idx="1624">
                  <c:v>2.7100000000000002E-3</c:v>
                </c:pt>
                <c:pt idx="1625">
                  <c:v>2.97E-3</c:v>
                </c:pt>
                <c:pt idx="1626">
                  <c:v>3.2399999999999998E-3</c:v>
                </c:pt>
                <c:pt idx="1627">
                  <c:v>3.3899999999999998E-3</c:v>
                </c:pt>
                <c:pt idx="1628">
                  <c:v>3.5500000000000002E-3</c:v>
                </c:pt>
                <c:pt idx="1629">
                  <c:v>3.6600000000000001E-3</c:v>
                </c:pt>
                <c:pt idx="1630">
                  <c:v>3.9199999999999999E-3</c:v>
                </c:pt>
                <c:pt idx="1631">
                  <c:v>3.9699999999999996E-3</c:v>
                </c:pt>
                <c:pt idx="1632">
                  <c:v>3.9699999999999996E-3</c:v>
                </c:pt>
                <c:pt idx="1633">
                  <c:v>3.9699999999999996E-3</c:v>
                </c:pt>
                <c:pt idx="1634">
                  <c:v>3.9699999999999996E-3</c:v>
                </c:pt>
                <c:pt idx="1635">
                  <c:v>3.9199999999999999E-3</c:v>
                </c:pt>
                <c:pt idx="1636">
                  <c:v>3.7599999999999999E-3</c:v>
                </c:pt>
                <c:pt idx="1637">
                  <c:v>3.7100000000000002E-3</c:v>
                </c:pt>
                <c:pt idx="1638">
                  <c:v>3.4499999999999999E-3</c:v>
                </c:pt>
                <c:pt idx="1639">
                  <c:v>3.13E-3</c:v>
                </c:pt>
                <c:pt idx="1640">
                  <c:v>2.97E-3</c:v>
                </c:pt>
                <c:pt idx="1641">
                  <c:v>2.66E-3</c:v>
                </c:pt>
                <c:pt idx="1642">
                  <c:v>2.3900000000000002E-3</c:v>
                </c:pt>
                <c:pt idx="1643">
                  <c:v>1.92E-3</c:v>
                </c:pt>
                <c:pt idx="1644">
                  <c:v>1.7600000000000001E-3</c:v>
                </c:pt>
                <c:pt idx="1645">
                  <c:v>1.34E-3</c:v>
                </c:pt>
                <c:pt idx="1646">
                  <c:v>1.08E-3</c:v>
                </c:pt>
                <c:pt idx="1647">
                  <c:v>8.0999999999999996E-4</c:v>
                </c:pt>
                <c:pt idx="1648">
                  <c:v>3.8999999999999999E-4</c:v>
                </c:pt>
                <c:pt idx="1649">
                  <c:v>6.9999999999999994E-5</c:v>
                </c:pt>
                <c:pt idx="1650">
                  <c:v>-8.0000000000000007E-5</c:v>
                </c:pt>
                <c:pt idx="1651">
                  <c:v>-2.9E-4</c:v>
                </c:pt>
                <c:pt idx="1652">
                  <c:v>-4.4999999999999999E-4</c:v>
                </c:pt>
                <c:pt idx="1653">
                  <c:v>-6.0999999999999997E-4</c:v>
                </c:pt>
                <c:pt idx="1654">
                  <c:v>-7.6999999999999996E-4</c:v>
                </c:pt>
                <c:pt idx="1655">
                  <c:v>-8.1999999999999998E-4</c:v>
                </c:pt>
                <c:pt idx="1656">
                  <c:v>-7.6999999999999996E-4</c:v>
                </c:pt>
                <c:pt idx="1657">
                  <c:v>-7.6999999999999996E-4</c:v>
                </c:pt>
                <c:pt idx="1658">
                  <c:v>-7.6999999999999996E-4</c:v>
                </c:pt>
                <c:pt idx="1659">
                  <c:v>-6.0999999999999997E-4</c:v>
                </c:pt>
                <c:pt idx="1660">
                  <c:v>-3.5E-4</c:v>
                </c:pt>
                <c:pt idx="1661">
                  <c:v>-1.9000000000000001E-4</c:v>
                </c:pt>
                <c:pt idx="1662">
                  <c:v>2.0000000000000002E-5</c:v>
                </c:pt>
                <c:pt idx="1663">
                  <c:v>2.3000000000000001E-4</c:v>
                </c:pt>
                <c:pt idx="1664">
                  <c:v>6.4999999999999997E-4</c:v>
                </c:pt>
                <c:pt idx="1665">
                  <c:v>1.08E-3</c:v>
                </c:pt>
                <c:pt idx="1666">
                  <c:v>1.4400000000000001E-3</c:v>
                </c:pt>
                <c:pt idx="1667">
                  <c:v>1.8699999999999999E-3</c:v>
                </c:pt>
                <c:pt idx="1668">
                  <c:v>2.2399999999999998E-3</c:v>
                </c:pt>
                <c:pt idx="1669">
                  <c:v>2.66E-3</c:v>
                </c:pt>
                <c:pt idx="1670">
                  <c:v>3.13E-3</c:v>
                </c:pt>
                <c:pt idx="1671">
                  <c:v>3.5500000000000002E-3</c:v>
                </c:pt>
                <c:pt idx="1672">
                  <c:v>3.9199999999999999E-3</c:v>
                </c:pt>
                <c:pt idx="1673">
                  <c:v>4.4000000000000003E-3</c:v>
                </c:pt>
                <c:pt idx="1674">
                  <c:v>4.7099999999999998E-3</c:v>
                </c:pt>
                <c:pt idx="1675">
                  <c:v>5.0299999999999997E-3</c:v>
                </c:pt>
                <c:pt idx="1676">
                  <c:v>5.3400000000000001E-3</c:v>
                </c:pt>
                <c:pt idx="1677">
                  <c:v>5.6100000000000004E-3</c:v>
                </c:pt>
                <c:pt idx="1678">
                  <c:v>5.8700000000000002E-3</c:v>
                </c:pt>
                <c:pt idx="1679">
                  <c:v>6.0299999999999998E-3</c:v>
                </c:pt>
                <c:pt idx="1680">
                  <c:v>6.2399999999999999E-3</c:v>
                </c:pt>
                <c:pt idx="1681">
                  <c:v>6.2399999999999999E-3</c:v>
                </c:pt>
                <c:pt idx="1682">
                  <c:v>6.1900000000000002E-3</c:v>
                </c:pt>
                <c:pt idx="1683">
                  <c:v>6.1900000000000002E-3</c:v>
                </c:pt>
                <c:pt idx="1684">
                  <c:v>6.0299999999999998E-3</c:v>
                </c:pt>
                <c:pt idx="1685">
                  <c:v>5.8700000000000002E-3</c:v>
                </c:pt>
                <c:pt idx="1686">
                  <c:v>5.7099999999999998E-3</c:v>
                </c:pt>
                <c:pt idx="1687">
                  <c:v>5.3400000000000001E-3</c:v>
                </c:pt>
                <c:pt idx="1688">
                  <c:v>5.0299999999999997E-3</c:v>
                </c:pt>
                <c:pt idx="1689">
                  <c:v>4.6100000000000004E-3</c:v>
                </c:pt>
                <c:pt idx="1690">
                  <c:v>4.1799999999999997E-3</c:v>
                </c:pt>
                <c:pt idx="1691">
                  <c:v>3.6600000000000001E-3</c:v>
                </c:pt>
                <c:pt idx="1692">
                  <c:v>3.2399999999999998E-3</c:v>
                </c:pt>
                <c:pt idx="1693">
                  <c:v>2.5000000000000001E-3</c:v>
                </c:pt>
                <c:pt idx="1694">
                  <c:v>1.92E-3</c:v>
                </c:pt>
                <c:pt idx="1695">
                  <c:v>1.23E-3</c:v>
                </c:pt>
                <c:pt idx="1696">
                  <c:v>5.9999999999999995E-4</c:v>
                </c:pt>
                <c:pt idx="1697">
                  <c:v>-3.0000000000000001E-5</c:v>
                </c:pt>
                <c:pt idx="1698">
                  <c:v>-7.6999999999999996E-4</c:v>
                </c:pt>
                <c:pt idx="1699">
                  <c:v>-1.5100000000000001E-3</c:v>
                </c:pt>
                <c:pt idx="1700">
                  <c:v>-2.0899999999999998E-3</c:v>
                </c:pt>
                <c:pt idx="1701">
                  <c:v>-2.82E-3</c:v>
                </c:pt>
                <c:pt idx="1702">
                  <c:v>-3.3999999999999998E-3</c:v>
                </c:pt>
                <c:pt idx="1703">
                  <c:v>-4.0400000000000002E-3</c:v>
                </c:pt>
                <c:pt idx="1704">
                  <c:v>-4.6100000000000004E-3</c:v>
                </c:pt>
                <c:pt idx="1705">
                  <c:v>-5.1399999999999996E-3</c:v>
                </c:pt>
                <c:pt idx="1706">
                  <c:v>-5.62E-3</c:v>
                </c:pt>
                <c:pt idx="1707">
                  <c:v>-6.0899999999999999E-3</c:v>
                </c:pt>
                <c:pt idx="1708">
                  <c:v>-6.4599999999999996E-3</c:v>
                </c:pt>
                <c:pt idx="1709">
                  <c:v>-6.7200000000000003E-3</c:v>
                </c:pt>
                <c:pt idx="1710">
                  <c:v>-7.0400000000000003E-3</c:v>
                </c:pt>
                <c:pt idx="1711">
                  <c:v>-7.1399999999999996E-3</c:v>
                </c:pt>
                <c:pt idx="1712">
                  <c:v>-7.3499999999999998E-3</c:v>
                </c:pt>
                <c:pt idx="1713">
                  <c:v>-7.3499999999999998E-3</c:v>
                </c:pt>
                <c:pt idx="1714">
                  <c:v>-7.1999999999999998E-3</c:v>
                </c:pt>
                <c:pt idx="1715">
                  <c:v>-7.1399999999999996E-3</c:v>
                </c:pt>
                <c:pt idx="1716">
                  <c:v>-7.0400000000000003E-3</c:v>
                </c:pt>
                <c:pt idx="1717">
                  <c:v>-6.7200000000000003E-3</c:v>
                </c:pt>
                <c:pt idx="1718">
                  <c:v>-6.4599999999999996E-3</c:v>
                </c:pt>
                <c:pt idx="1719">
                  <c:v>-6.0400000000000002E-3</c:v>
                </c:pt>
                <c:pt idx="1720">
                  <c:v>-5.5599999999999998E-3</c:v>
                </c:pt>
                <c:pt idx="1721">
                  <c:v>-5.0899999999999999E-3</c:v>
                </c:pt>
                <c:pt idx="1722">
                  <c:v>-4.5599999999999998E-3</c:v>
                </c:pt>
                <c:pt idx="1723">
                  <c:v>-4.0400000000000002E-3</c:v>
                </c:pt>
                <c:pt idx="1724">
                  <c:v>-3.3999999999999998E-3</c:v>
                </c:pt>
                <c:pt idx="1725">
                  <c:v>-2.8800000000000002E-3</c:v>
                </c:pt>
                <c:pt idx="1726">
                  <c:v>-2.14E-3</c:v>
                </c:pt>
                <c:pt idx="1727">
                  <c:v>-1.5100000000000001E-3</c:v>
                </c:pt>
                <c:pt idx="1728">
                  <c:v>-9.7999999999999997E-4</c:v>
                </c:pt>
                <c:pt idx="1729">
                  <c:v>-3.5E-4</c:v>
                </c:pt>
                <c:pt idx="1730">
                  <c:v>3.8999999999999999E-4</c:v>
                </c:pt>
                <c:pt idx="1731">
                  <c:v>8.7000000000000001E-4</c:v>
                </c:pt>
                <c:pt idx="1732">
                  <c:v>1.39E-3</c:v>
                </c:pt>
                <c:pt idx="1733">
                  <c:v>1.92E-3</c:v>
                </c:pt>
                <c:pt idx="1734">
                  <c:v>2.2899999999999999E-3</c:v>
                </c:pt>
                <c:pt idx="1735">
                  <c:v>2.66E-3</c:v>
                </c:pt>
                <c:pt idx="1736">
                  <c:v>3.0300000000000001E-3</c:v>
                </c:pt>
                <c:pt idx="1737">
                  <c:v>3.29E-3</c:v>
                </c:pt>
                <c:pt idx="1738">
                  <c:v>3.5000000000000001E-3</c:v>
                </c:pt>
                <c:pt idx="1739">
                  <c:v>3.5500000000000002E-3</c:v>
                </c:pt>
                <c:pt idx="1740">
                  <c:v>3.6600000000000001E-3</c:v>
                </c:pt>
                <c:pt idx="1741">
                  <c:v>3.6600000000000001E-3</c:v>
                </c:pt>
                <c:pt idx="1742">
                  <c:v>3.5000000000000001E-3</c:v>
                </c:pt>
                <c:pt idx="1743">
                  <c:v>3.29E-3</c:v>
                </c:pt>
                <c:pt idx="1744">
                  <c:v>3.13E-3</c:v>
                </c:pt>
                <c:pt idx="1745">
                  <c:v>2.8700000000000002E-3</c:v>
                </c:pt>
                <c:pt idx="1746">
                  <c:v>2.4499999999999999E-3</c:v>
                </c:pt>
                <c:pt idx="1747">
                  <c:v>2.1800000000000001E-3</c:v>
                </c:pt>
                <c:pt idx="1748">
                  <c:v>1.66E-3</c:v>
                </c:pt>
                <c:pt idx="1749">
                  <c:v>1.1800000000000001E-3</c:v>
                </c:pt>
                <c:pt idx="1750">
                  <c:v>5.5000000000000003E-4</c:v>
                </c:pt>
                <c:pt idx="1751">
                  <c:v>2.0000000000000002E-5</c:v>
                </c:pt>
                <c:pt idx="1752">
                  <c:v>-5.5999999999999995E-4</c:v>
                </c:pt>
                <c:pt idx="1753">
                  <c:v>-1.14E-3</c:v>
                </c:pt>
                <c:pt idx="1754">
                  <c:v>-1.82E-3</c:v>
                </c:pt>
                <c:pt idx="1755">
                  <c:v>-2.4499999999999999E-3</c:v>
                </c:pt>
                <c:pt idx="1756">
                  <c:v>-2.98E-3</c:v>
                </c:pt>
                <c:pt idx="1757">
                  <c:v>-3.6099999999999999E-3</c:v>
                </c:pt>
                <c:pt idx="1758">
                  <c:v>-4.0899999999999999E-3</c:v>
                </c:pt>
                <c:pt idx="1759">
                  <c:v>-4.7200000000000002E-3</c:v>
                </c:pt>
                <c:pt idx="1760">
                  <c:v>-5.2500000000000003E-3</c:v>
                </c:pt>
                <c:pt idx="1761">
                  <c:v>-5.6699999999999997E-3</c:v>
                </c:pt>
                <c:pt idx="1762">
                  <c:v>-6.0400000000000002E-3</c:v>
                </c:pt>
                <c:pt idx="1763">
                  <c:v>-6.4099999999999999E-3</c:v>
                </c:pt>
                <c:pt idx="1764">
                  <c:v>-6.7200000000000003E-3</c:v>
                </c:pt>
                <c:pt idx="1765">
                  <c:v>-7.0899999999999999E-3</c:v>
                </c:pt>
                <c:pt idx="1766">
                  <c:v>-7.2500000000000004E-3</c:v>
                </c:pt>
                <c:pt idx="1767">
                  <c:v>-7.4599999999999996E-3</c:v>
                </c:pt>
                <c:pt idx="1768">
                  <c:v>-7.5100000000000002E-3</c:v>
                </c:pt>
                <c:pt idx="1769">
                  <c:v>-7.5100000000000002E-3</c:v>
                </c:pt>
                <c:pt idx="1770">
                  <c:v>-7.5100000000000002E-3</c:v>
                </c:pt>
                <c:pt idx="1771">
                  <c:v>-7.4599999999999996E-3</c:v>
                </c:pt>
                <c:pt idx="1772">
                  <c:v>-7.3000000000000001E-3</c:v>
                </c:pt>
                <c:pt idx="1773">
                  <c:v>-7.1399999999999996E-3</c:v>
                </c:pt>
                <c:pt idx="1774">
                  <c:v>-6.9899999999999997E-3</c:v>
                </c:pt>
                <c:pt idx="1775">
                  <c:v>-6.7200000000000003E-3</c:v>
                </c:pt>
                <c:pt idx="1776">
                  <c:v>-6.3E-3</c:v>
                </c:pt>
                <c:pt idx="1777">
                  <c:v>-5.9800000000000001E-3</c:v>
                </c:pt>
                <c:pt idx="1778">
                  <c:v>-5.62E-3</c:v>
                </c:pt>
                <c:pt idx="1779">
                  <c:v>-5.2500000000000003E-3</c:v>
                </c:pt>
                <c:pt idx="1780">
                  <c:v>-4.7699999999999999E-3</c:v>
                </c:pt>
                <c:pt idx="1781">
                  <c:v>-4.3E-3</c:v>
                </c:pt>
                <c:pt idx="1782">
                  <c:v>-3.8800000000000002E-3</c:v>
                </c:pt>
                <c:pt idx="1783">
                  <c:v>-3.46E-3</c:v>
                </c:pt>
                <c:pt idx="1784">
                  <c:v>-2.8800000000000002E-3</c:v>
                </c:pt>
                <c:pt idx="1785">
                  <c:v>-2.5100000000000001E-3</c:v>
                </c:pt>
                <c:pt idx="1786">
                  <c:v>-2.0899999999999998E-3</c:v>
                </c:pt>
                <c:pt idx="1787">
                  <c:v>-1.66E-3</c:v>
                </c:pt>
                <c:pt idx="1788">
                  <c:v>-1.08E-3</c:v>
                </c:pt>
                <c:pt idx="1789">
                  <c:v>-7.6999999999999996E-4</c:v>
                </c:pt>
                <c:pt idx="1790">
                  <c:v>-2.9E-4</c:v>
                </c:pt>
                <c:pt idx="1791">
                  <c:v>2.0000000000000002E-5</c:v>
                </c:pt>
                <c:pt idx="1792">
                  <c:v>3.8999999999999999E-4</c:v>
                </c:pt>
                <c:pt idx="1793">
                  <c:v>5.9999999999999995E-4</c:v>
                </c:pt>
                <c:pt idx="1794">
                  <c:v>9.2000000000000003E-4</c:v>
                </c:pt>
                <c:pt idx="1795">
                  <c:v>1.1800000000000001E-3</c:v>
                </c:pt>
                <c:pt idx="1796">
                  <c:v>1.2899999999999999E-3</c:v>
                </c:pt>
                <c:pt idx="1797">
                  <c:v>1.5499999999999999E-3</c:v>
                </c:pt>
                <c:pt idx="1798">
                  <c:v>1.5499999999999999E-3</c:v>
                </c:pt>
                <c:pt idx="1799">
                  <c:v>1.66E-3</c:v>
                </c:pt>
                <c:pt idx="1800">
                  <c:v>1.7600000000000001E-3</c:v>
                </c:pt>
                <c:pt idx="1801">
                  <c:v>1.7600000000000001E-3</c:v>
                </c:pt>
                <c:pt idx="1802">
                  <c:v>1.7099999999999999E-3</c:v>
                </c:pt>
                <c:pt idx="1803">
                  <c:v>1.66E-3</c:v>
                </c:pt>
                <c:pt idx="1804">
                  <c:v>1.5499999999999999E-3</c:v>
                </c:pt>
                <c:pt idx="1805">
                  <c:v>1.4400000000000001E-3</c:v>
                </c:pt>
                <c:pt idx="1806">
                  <c:v>1.23E-3</c:v>
                </c:pt>
                <c:pt idx="1807">
                  <c:v>1.1299999999999999E-3</c:v>
                </c:pt>
                <c:pt idx="1808">
                  <c:v>8.0999999999999996E-4</c:v>
                </c:pt>
                <c:pt idx="1809">
                  <c:v>7.6000000000000004E-4</c:v>
                </c:pt>
                <c:pt idx="1810">
                  <c:v>4.4000000000000002E-4</c:v>
                </c:pt>
                <c:pt idx="1811">
                  <c:v>1.8000000000000001E-4</c:v>
                </c:pt>
                <c:pt idx="1812">
                  <c:v>2.0000000000000002E-5</c:v>
                </c:pt>
                <c:pt idx="1813">
                  <c:v>-3.5E-4</c:v>
                </c:pt>
                <c:pt idx="1814">
                  <c:v>-6.0999999999999997E-4</c:v>
                </c:pt>
                <c:pt idx="1815">
                  <c:v>-8.7000000000000001E-4</c:v>
                </c:pt>
                <c:pt idx="1816">
                  <c:v>-1.1900000000000001E-3</c:v>
                </c:pt>
                <c:pt idx="1817">
                  <c:v>-1.4499999999999999E-3</c:v>
                </c:pt>
                <c:pt idx="1818">
                  <c:v>-1.7700000000000001E-3</c:v>
                </c:pt>
                <c:pt idx="1819">
                  <c:v>-1.8699999999999999E-3</c:v>
                </c:pt>
                <c:pt idx="1820">
                  <c:v>-2.1900000000000001E-3</c:v>
                </c:pt>
                <c:pt idx="1821">
                  <c:v>-2.4499999999999999E-3</c:v>
                </c:pt>
                <c:pt idx="1822">
                  <c:v>-2.4499999999999999E-3</c:v>
                </c:pt>
                <c:pt idx="1823">
                  <c:v>-2.6700000000000001E-3</c:v>
                </c:pt>
                <c:pt idx="1824">
                  <c:v>-2.8800000000000002E-3</c:v>
                </c:pt>
                <c:pt idx="1825">
                  <c:v>-2.9299999999999999E-3</c:v>
                </c:pt>
                <c:pt idx="1826">
                  <c:v>-3.0300000000000001E-3</c:v>
                </c:pt>
                <c:pt idx="1827">
                  <c:v>-3.0899999999999999E-3</c:v>
                </c:pt>
                <c:pt idx="1828">
                  <c:v>-3.14E-3</c:v>
                </c:pt>
                <c:pt idx="1829">
                  <c:v>-3.1900000000000001E-3</c:v>
                </c:pt>
                <c:pt idx="1830">
                  <c:v>-3.2399999999999998E-3</c:v>
                </c:pt>
                <c:pt idx="1831">
                  <c:v>-3.3E-3</c:v>
                </c:pt>
                <c:pt idx="1832">
                  <c:v>-3.3E-3</c:v>
                </c:pt>
                <c:pt idx="1833">
                  <c:v>-3.2399999999999998E-3</c:v>
                </c:pt>
                <c:pt idx="1834">
                  <c:v>-3.2399999999999998E-3</c:v>
                </c:pt>
                <c:pt idx="1835">
                  <c:v>-3.14E-3</c:v>
                </c:pt>
                <c:pt idx="1836">
                  <c:v>-3.14E-3</c:v>
                </c:pt>
                <c:pt idx="1837">
                  <c:v>-3.2399999999999998E-3</c:v>
                </c:pt>
                <c:pt idx="1838">
                  <c:v>-3.0899999999999999E-3</c:v>
                </c:pt>
                <c:pt idx="1839">
                  <c:v>-3.14E-3</c:v>
                </c:pt>
                <c:pt idx="1840">
                  <c:v>-3.1900000000000001E-3</c:v>
                </c:pt>
                <c:pt idx="1841">
                  <c:v>-3.1900000000000001E-3</c:v>
                </c:pt>
                <c:pt idx="1842">
                  <c:v>-3.1900000000000001E-3</c:v>
                </c:pt>
                <c:pt idx="1843">
                  <c:v>-3.2399999999999998E-3</c:v>
                </c:pt>
                <c:pt idx="1844">
                  <c:v>-3.3999999999999998E-3</c:v>
                </c:pt>
                <c:pt idx="1845">
                  <c:v>-3.3999999999999998E-3</c:v>
                </c:pt>
                <c:pt idx="1846">
                  <c:v>-3.46E-3</c:v>
                </c:pt>
                <c:pt idx="1847">
                  <c:v>-3.6700000000000001E-3</c:v>
                </c:pt>
                <c:pt idx="1848">
                  <c:v>-3.6099999999999999E-3</c:v>
                </c:pt>
                <c:pt idx="1849">
                  <c:v>-3.98E-3</c:v>
                </c:pt>
                <c:pt idx="1850">
                  <c:v>-4.0400000000000002E-3</c:v>
                </c:pt>
                <c:pt idx="1851">
                  <c:v>-4.1900000000000001E-3</c:v>
                </c:pt>
                <c:pt idx="1852">
                  <c:v>-4.3E-3</c:v>
                </c:pt>
                <c:pt idx="1853">
                  <c:v>-4.4000000000000003E-3</c:v>
                </c:pt>
                <c:pt idx="1854">
                  <c:v>-4.6100000000000004E-3</c:v>
                </c:pt>
                <c:pt idx="1855">
                  <c:v>-4.7699999999999999E-3</c:v>
                </c:pt>
                <c:pt idx="1856">
                  <c:v>-4.8799999999999998E-3</c:v>
                </c:pt>
                <c:pt idx="1857">
                  <c:v>-5.0400000000000002E-3</c:v>
                </c:pt>
                <c:pt idx="1858">
                  <c:v>-4.9800000000000001E-3</c:v>
                </c:pt>
                <c:pt idx="1859">
                  <c:v>-5.1399999999999996E-3</c:v>
                </c:pt>
                <c:pt idx="1860">
                  <c:v>-5.1399999999999996E-3</c:v>
                </c:pt>
                <c:pt idx="1861">
                  <c:v>-5.1399999999999996E-3</c:v>
                </c:pt>
                <c:pt idx="1862">
                  <c:v>-5.0400000000000002E-3</c:v>
                </c:pt>
                <c:pt idx="1863">
                  <c:v>-5.0400000000000002E-3</c:v>
                </c:pt>
                <c:pt idx="1864">
                  <c:v>-4.8799999999999998E-3</c:v>
                </c:pt>
                <c:pt idx="1865">
                  <c:v>-4.7699999999999999E-3</c:v>
                </c:pt>
                <c:pt idx="1866">
                  <c:v>-4.6100000000000004E-3</c:v>
                </c:pt>
                <c:pt idx="1867">
                  <c:v>-4.4600000000000004E-3</c:v>
                </c:pt>
                <c:pt idx="1868">
                  <c:v>-4.1399999999999996E-3</c:v>
                </c:pt>
                <c:pt idx="1869">
                  <c:v>-4.0400000000000002E-3</c:v>
                </c:pt>
                <c:pt idx="1870">
                  <c:v>-3.6700000000000001E-3</c:v>
                </c:pt>
                <c:pt idx="1871">
                  <c:v>-3.3999999999999998E-3</c:v>
                </c:pt>
                <c:pt idx="1872">
                  <c:v>-3.0899999999999999E-3</c:v>
                </c:pt>
                <c:pt idx="1873">
                  <c:v>-2.7699999999999999E-3</c:v>
                </c:pt>
                <c:pt idx="1874">
                  <c:v>-2.4499999999999999E-3</c:v>
                </c:pt>
                <c:pt idx="1875">
                  <c:v>-2.14E-3</c:v>
                </c:pt>
                <c:pt idx="1876">
                  <c:v>-1.72E-3</c:v>
                </c:pt>
                <c:pt idx="1877">
                  <c:v>-1.4E-3</c:v>
                </c:pt>
                <c:pt idx="1878">
                  <c:v>-1.14E-3</c:v>
                </c:pt>
                <c:pt idx="1879">
                  <c:v>-8.7000000000000001E-4</c:v>
                </c:pt>
                <c:pt idx="1880">
                  <c:v>-5.5999999999999995E-4</c:v>
                </c:pt>
                <c:pt idx="1881">
                  <c:v>-3.5E-4</c:v>
                </c:pt>
                <c:pt idx="1882">
                  <c:v>-1.3999999999999999E-4</c:v>
                </c:pt>
                <c:pt idx="1883">
                  <c:v>2.0000000000000002E-5</c:v>
                </c:pt>
                <c:pt idx="1884">
                  <c:v>2.9E-4</c:v>
                </c:pt>
                <c:pt idx="1885">
                  <c:v>3.8999999999999999E-4</c:v>
                </c:pt>
                <c:pt idx="1886">
                  <c:v>3.8999999999999999E-4</c:v>
                </c:pt>
                <c:pt idx="1887">
                  <c:v>3.8999999999999999E-4</c:v>
                </c:pt>
                <c:pt idx="1888">
                  <c:v>3.8999999999999999E-4</c:v>
                </c:pt>
                <c:pt idx="1889">
                  <c:v>4.4000000000000002E-4</c:v>
                </c:pt>
                <c:pt idx="1890">
                  <c:v>3.8999999999999999E-4</c:v>
                </c:pt>
                <c:pt idx="1891">
                  <c:v>2.3000000000000001E-4</c:v>
                </c:pt>
                <c:pt idx="1892">
                  <c:v>1.8000000000000001E-4</c:v>
                </c:pt>
                <c:pt idx="1893">
                  <c:v>6.9999999999999994E-5</c:v>
                </c:pt>
                <c:pt idx="1894">
                  <c:v>-1.3999999999999999E-4</c:v>
                </c:pt>
                <c:pt idx="1895">
                  <c:v>-2.9E-4</c:v>
                </c:pt>
                <c:pt idx="1896">
                  <c:v>-4.0000000000000002E-4</c:v>
                </c:pt>
                <c:pt idx="1897">
                  <c:v>-5.5999999999999995E-4</c:v>
                </c:pt>
                <c:pt idx="1898">
                  <c:v>-9.3000000000000005E-4</c:v>
                </c:pt>
                <c:pt idx="1899">
                  <c:v>-1.0300000000000001E-3</c:v>
                </c:pt>
                <c:pt idx="1900">
                  <c:v>-1.1900000000000001E-3</c:v>
                </c:pt>
                <c:pt idx="1901">
                  <c:v>-1.5100000000000001E-3</c:v>
                </c:pt>
                <c:pt idx="1902">
                  <c:v>-1.6100000000000001E-3</c:v>
                </c:pt>
                <c:pt idx="1903">
                  <c:v>-1.7700000000000001E-3</c:v>
                </c:pt>
                <c:pt idx="1904">
                  <c:v>-1.9300000000000001E-3</c:v>
                </c:pt>
                <c:pt idx="1905">
                  <c:v>-2.0300000000000001E-3</c:v>
                </c:pt>
                <c:pt idx="1906">
                  <c:v>-2.2399999999999998E-3</c:v>
                </c:pt>
                <c:pt idx="1907">
                  <c:v>-2.3999999999999998E-3</c:v>
                </c:pt>
                <c:pt idx="1908">
                  <c:v>-2.3999999999999998E-3</c:v>
                </c:pt>
                <c:pt idx="1909">
                  <c:v>-2.5600000000000002E-3</c:v>
                </c:pt>
                <c:pt idx="1910">
                  <c:v>-2.6099999999999999E-3</c:v>
                </c:pt>
                <c:pt idx="1911">
                  <c:v>-2.7200000000000002E-3</c:v>
                </c:pt>
                <c:pt idx="1912">
                  <c:v>-2.7200000000000002E-3</c:v>
                </c:pt>
                <c:pt idx="1913">
                  <c:v>-2.9299999999999999E-3</c:v>
                </c:pt>
                <c:pt idx="1914">
                  <c:v>-3.0300000000000001E-3</c:v>
                </c:pt>
                <c:pt idx="1915">
                  <c:v>-3.14E-3</c:v>
                </c:pt>
                <c:pt idx="1916">
                  <c:v>-3.1900000000000001E-3</c:v>
                </c:pt>
                <c:pt idx="1917">
                  <c:v>-3.3999999999999998E-3</c:v>
                </c:pt>
                <c:pt idx="1918">
                  <c:v>-3.5599999999999998E-3</c:v>
                </c:pt>
                <c:pt idx="1919">
                  <c:v>-3.7200000000000002E-3</c:v>
                </c:pt>
                <c:pt idx="1920">
                  <c:v>-3.98E-3</c:v>
                </c:pt>
                <c:pt idx="1921">
                  <c:v>-4.2500000000000003E-3</c:v>
                </c:pt>
                <c:pt idx="1922">
                  <c:v>-4.5100000000000001E-3</c:v>
                </c:pt>
                <c:pt idx="1923">
                  <c:v>-4.8799999999999998E-3</c:v>
                </c:pt>
                <c:pt idx="1924">
                  <c:v>-5.1900000000000002E-3</c:v>
                </c:pt>
                <c:pt idx="1925">
                  <c:v>-5.6699999999999997E-3</c:v>
                </c:pt>
                <c:pt idx="1926">
                  <c:v>-6.0400000000000002E-3</c:v>
                </c:pt>
                <c:pt idx="1927">
                  <c:v>-6.3499999999999997E-3</c:v>
                </c:pt>
                <c:pt idx="1928">
                  <c:v>-6.9300000000000004E-3</c:v>
                </c:pt>
                <c:pt idx="1929">
                  <c:v>-7.4099999999999999E-3</c:v>
                </c:pt>
                <c:pt idx="1930">
                  <c:v>-7.9299999999999995E-3</c:v>
                </c:pt>
                <c:pt idx="1931">
                  <c:v>-8.4100000000000008E-3</c:v>
                </c:pt>
                <c:pt idx="1932">
                  <c:v>-8.8800000000000007E-3</c:v>
                </c:pt>
                <c:pt idx="1933">
                  <c:v>-9.4599999999999997E-3</c:v>
                </c:pt>
                <c:pt idx="1934">
                  <c:v>-9.9900000000000006E-3</c:v>
                </c:pt>
                <c:pt idx="1935">
                  <c:v>-1.052E-2</c:v>
                </c:pt>
                <c:pt idx="1936">
                  <c:v>-1.094E-2</c:v>
                </c:pt>
                <c:pt idx="1937">
                  <c:v>-1.1469999999999999E-2</c:v>
                </c:pt>
                <c:pt idx="1938">
                  <c:v>-1.189E-2</c:v>
                </c:pt>
                <c:pt idx="1939">
                  <c:v>-1.231E-2</c:v>
                </c:pt>
                <c:pt idx="1940">
                  <c:v>-1.2619999999999999E-2</c:v>
                </c:pt>
                <c:pt idx="1941">
                  <c:v>-1.299E-2</c:v>
                </c:pt>
                <c:pt idx="1942">
                  <c:v>-1.32E-2</c:v>
                </c:pt>
                <c:pt idx="1943">
                  <c:v>-1.3469999999999999E-2</c:v>
                </c:pt>
                <c:pt idx="1944">
                  <c:v>-1.3520000000000001E-2</c:v>
                </c:pt>
                <c:pt idx="1945">
                  <c:v>-1.3679999999999999E-2</c:v>
                </c:pt>
                <c:pt idx="1946">
                  <c:v>-1.3780000000000001E-2</c:v>
                </c:pt>
                <c:pt idx="1947">
                  <c:v>-1.3729999999999999E-2</c:v>
                </c:pt>
                <c:pt idx="1948">
                  <c:v>-1.363E-2</c:v>
                </c:pt>
                <c:pt idx="1949">
                  <c:v>-1.3520000000000001E-2</c:v>
                </c:pt>
                <c:pt idx="1950">
                  <c:v>-1.32E-2</c:v>
                </c:pt>
                <c:pt idx="1951">
                  <c:v>-1.3050000000000001E-2</c:v>
                </c:pt>
                <c:pt idx="1952">
                  <c:v>-1.273E-2</c:v>
                </c:pt>
                <c:pt idx="1953">
                  <c:v>-1.2359999999999999E-2</c:v>
                </c:pt>
                <c:pt idx="1954">
                  <c:v>-1.1939999999999999E-2</c:v>
                </c:pt>
                <c:pt idx="1955">
                  <c:v>-1.1469999999999999E-2</c:v>
                </c:pt>
                <c:pt idx="1956">
                  <c:v>-1.099E-2</c:v>
                </c:pt>
                <c:pt idx="1957">
                  <c:v>-1.052E-2</c:v>
                </c:pt>
                <c:pt idx="1958">
                  <c:v>-9.9900000000000006E-3</c:v>
                </c:pt>
                <c:pt idx="1959">
                  <c:v>-9.3600000000000003E-3</c:v>
                </c:pt>
                <c:pt idx="1960">
                  <c:v>-8.7799999999999996E-3</c:v>
                </c:pt>
                <c:pt idx="1961">
                  <c:v>-8.2000000000000007E-3</c:v>
                </c:pt>
                <c:pt idx="1962">
                  <c:v>-7.5100000000000002E-3</c:v>
                </c:pt>
                <c:pt idx="1963">
                  <c:v>-6.8799999999999998E-3</c:v>
                </c:pt>
                <c:pt idx="1964">
                  <c:v>-6.3E-3</c:v>
                </c:pt>
                <c:pt idx="1965">
                  <c:v>-5.62E-3</c:v>
                </c:pt>
                <c:pt idx="1966">
                  <c:v>-5.0400000000000002E-3</c:v>
                </c:pt>
                <c:pt idx="1967">
                  <c:v>-4.3499999999999997E-3</c:v>
                </c:pt>
                <c:pt idx="1968">
                  <c:v>-3.7699999999999999E-3</c:v>
                </c:pt>
                <c:pt idx="1969">
                  <c:v>-3.1900000000000001E-3</c:v>
                </c:pt>
                <c:pt idx="1970">
                  <c:v>-2.6099999999999999E-3</c:v>
                </c:pt>
                <c:pt idx="1971">
                  <c:v>-2.0300000000000001E-3</c:v>
                </c:pt>
                <c:pt idx="1972">
                  <c:v>-1.4499999999999999E-3</c:v>
                </c:pt>
                <c:pt idx="1973">
                  <c:v>-9.3000000000000005E-4</c:v>
                </c:pt>
                <c:pt idx="1974">
                  <c:v>-4.0000000000000002E-4</c:v>
                </c:pt>
                <c:pt idx="1975">
                  <c:v>1.2999999999999999E-4</c:v>
                </c:pt>
                <c:pt idx="1976">
                  <c:v>5.5000000000000003E-4</c:v>
                </c:pt>
                <c:pt idx="1977">
                  <c:v>1.08E-3</c:v>
                </c:pt>
                <c:pt idx="1978">
                  <c:v>1.5E-3</c:v>
                </c:pt>
                <c:pt idx="1979">
                  <c:v>1.8699999999999999E-3</c:v>
                </c:pt>
                <c:pt idx="1980">
                  <c:v>2.3400000000000001E-3</c:v>
                </c:pt>
                <c:pt idx="1981">
                  <c:v>2.66E-3</c:v>
                </c:pt>
                <c:pt idx="1982">
                  <c:v>3.13E-3</c:v>
                </c:pt>
                <c:pt idx="1983">
                  <c:v>3.3899999999999998E-3</c:v>
                </c:pt>
                <c:pt idx="1984">
                  <c:v>3.7100000000000002E-3</c:v>
                </c:pt>
                <c:pt idx="1985">
                  <c:v>4.0299999999999997E-3</c:v>
                </c:pt>
                <c:pt idx="1986">
                  <c:v>4.2900000000000004E-3</c:v>
                </c:pt>
                <c:pt idx="1987">
                  <c:v>4.45E-3</c:v>
                </c:pt>
                <c:pt idx="1988">
                  <c:v>4.6100000000000004E-3</c:v>
                </c:pt>
                <c:pt idx="1989">
                  <c:v>4.7099999999999998E-3</c:v>
                </c:pt>
                <c:pt idx="1990">
                  <c:v>4.8700000000000002E-3</c:v>
                </c:pt>
                <c:pt idx="1991">
                  <c:v>5.0299999999999997E-3</c:v>
                </c:pt>
                <c:pt idx="1992">
                  <c:v>5.0299999999999997E-3</c:v>
                </c:pt>
                <c:pt idx="1993">
                  <c:v>5.13E-3</c:v>
                </c:pt>
                <c:pt idx="1994">
                  <c:v>5.13E-3</c:v>
                </c:pt>
                <c:pt idx="1995">
                  <c:v>5.0800000000000003E-3</c:v>
                </c:pt>
                <c:pt idx="1996">
                  <c:v>5.13E-3</c:v>
                </c:pt>
                <c:pt idx="1997">
                  <c:v>5.0299999999999997E-3</c:v>
                </c:pt>
                <c:pt idx="1998">
                  <c:v>4.8700000000000002E-3</c:v>
                </c:pt>
                <c:pt idx="1999">
                  <c:v>4.8700000000000002E-3</c:v>
                </c:pt>
                <c:pt idx="2000">
                  <c:v>4.6100000000000004E-3</c:v>
                </c:pt>
                <c:pt idx="2001">
                  <c:v>4.45E-3</c:v>
                </c:pt>
                <c:pt idx="2002">
                  <c:v>4.3400000000000001E-3</c:v>
                </c:pt>
                <c:pt idx="2003">
                  <c:v>4.13E-3</c:v>
                </c:pt>
                <c:pt idx="2004">
                  <c:v>3.9199999999999999E-3</c:v>
                </c:pt>
                <c:pt idx="2005">
                  <c:v>3.7100000000000002E-3</c:v>
                </c:pt>
                <c:pt idx="2006">
                  <c:v>3.4499999999999999E-3</c:v>
                </c:pt>
                <c:pt idx="2007">
                  <c:v>3.2399999999999998E-3</c:v>
                </c:pt>
                <c:pt idx="2008">
                  <c:v>3.0799999999999998E-3</c:v>
                </c:pt>
                <c:pt idx="2009">
                  <c:v>2.7100000000000002E-3</c:v>
                </c:pt>
                <c:pt idx="2010">
                  <c:v>2.5999999999999999E-3</c:v>
                </c:pt>
                <c:pt idx="2011">
                  <c:v>2.2899999999999999E-3</c:v>
                </c:pt>
                <c:pt idx="2012">
                  <c:v>2.1800000000000001E-3</c:v>
                </c:pt>
                <c:pt idx="2013">
                  <c:v>1.8699999999999999E-3</c:v>
                </c:pt>
                <c:pt idx="2014">
                  <c:v>1.7099999999999999E-3</c:v>
                </c:pt>
                <c:pt idx="2015">
                  <c:v>1.4400000000000001E-3</c:v>
                </c:pt>
                <c:pt idx="2016">
                  <c:v>1.2899999999999999E-3</c:v>
                </c:pt>
                <c:pt idx="2017">
                  <c:v>1.1299999999999999E-3</c:v>
                </c:pt>
                <c:pt idx="2018">
                  <c:v>1.08E-3</c:v>
                </c:pt>
                <c:pt idx="2019">
                  <c:v>8.0999999999999996E-4</c:v>
                </c:pt>
                <c:pt idx="2020">
                  <c:v>7.1000000000000002E-4</c:v>
                </c:pt>
                <c:pt idx="2021">
                  <c:v>6.4999999999999997E-4</c:v>
                </c:pt>
                <c:pt idx="2022">
                  <c:v>4.4000000000000002E-4</c:v>
                </c:pt>
                <c:pt idx="2023">
                  <c:v>2.9E-4</c:v>
                </c:pt>
                <c:pt idx="2024">
                  <c:v>2.3000000000000001E-4</c:v>
                </c:pt>
                <c:pt idx="2025">
                  <c:v>-8.0000000000000007E-5</c:v>
                </c:pt>
                <c:pt idx="2026">
                  <c:v>-8.0000000000000007E-5</c:v>
                </c:pt>
                <c:pt idx="2027">
                  <c:v>-1.9000000000000001E-4</c:v>
                </c:pt>
                <c:pt idx="2028">
                  <c:v>-3.5E-4</c:v>
                </c:pt>
                <c:pt idx="2029">
                  <c:v>-4.4999999999999999E-4</c:v>
                </c:pt>
                <c:pt idx="2030">
                  <c:v>-5.0000000000000001E-4</c:v>
                </c:pt>
                <c:pt idx="2031">
                  <c:v>-6.6E-4</c:v>
                </c:pt>
                <c:pt idx="2032">
                  <c:v>-8.7000000000000001E-4</c:v>
                </c:pt>
                <c:pt idx="2033">
                  <c:v>-1.0300000000000001E-3</c:v>
                </c:pt>
                <c:pt idx="2034">
                  <c:v>-1.08E-3</c:v>
                </c:pt>
                <c:pt idx="2035">
                  <c:v>-1.24E-3</c:v>
                </c:pt>
                <c:pt idx="2036">
                  <c:v>-1.4E-3</c:v>
                </c:pt>
                <c:pt idx="2037">
                  <c:v>-1.66E-3</c:v>
                </c:pt>
                <c:pt idx="2038">
                  <c:v>-1.7700000000000001E-3</c:v>
                </c:pt>
                <c:pt idx="2039">
                  <c:v>-1.98E-3</c:v>
                </c:pt>
                <c:pt idx="2040">
                  <c:v>-2.14E-3</c:v>
                </c:pt>
                <c:pt idx="2041">
                  <c:v>-2.3999999999999998E-3</c:v>
                </c:pt>
                <c:pt idx="2042">
                  <c:v>-2.5600000000000002E-3</c:v>
                </c:pt>
                <c:pt idx="2043">
                  <c:v>-2.7699999999999999E-3</c:v>
                </c:pt>
                <c:pt idx="2044">
                  <c:v>-2.9299999999999999E-3</c:v>
                </c:pt>
                <c:pt idx="2045">
                  <c:v>-3.1900000000000001E-3</c:v>
                </c:pt>
                <c:pt idx="2046">
                  <c:v>-3.2399999999999998E-3</c:v>
                </c:pt>
                <c:pt idx="2047">
                  <c:v>-3.3999999999999998E-3</c:v>
                </c:pt>
                <c:pt idx="2048">
                  <c:v>-3.5100000000000001E-3</c:v>
                </c:pt>
                <c:pt idx="2049">
                  <c:v>-3.6700000000000001E-3</c:v>
                </c:pt>
                <c:pt idx="2050">
                  <c:v>-3.6700000000000001E-3</c:v>
                </c:pt>
                <c:pt idx="2051">
                  <c:v>-3.8800000000000002E-3</c:v>
                </c:pt>
                <c:pt idx="2052">
                  <c:v>-3.82E-3</c:v>
                </c:pt>
                <c:pt idx="2053">
                  <c:v>-3.98E-3</c:v>
                </c:pt>
                <c:pt idx="2054">
                  <c:v>-3.98E-3</c:v>
                </c:pt>
                <c:pt idx="2055">
                  <c:v>-4.0899999999999999E-3</c:v>
                </c:pt>
                <c:pt idx="2056">
                  <c:v>-4.0400000000000002E-3</c:v>
                </c:pt>
                <c:pt idx="2057">
                  <c:v>-4.0899999999999999E-3</c:v>
                </c:pt>
                <c:pt idx="2058">
                  <c:v>-3.98E-3</c:v>
                </c:pt>
                <c:pt idx="2059">
                  <c:v>-4.0400000000000002E-3</c:v>
                </c:pt>
                <c:pt idx="2060">
                  <c:v>-3.9300000000000003E-3</c:v>
                </c:pt>
                <c:pt idx="2061">
                  <c:v>-3.8800000000000002E-3</c:v>
                </c:pt>
                <c:pt idx="2062">
                  <c:v>-3.8800000000000002E-3</c:v>
                </c:pt>
                <c:pt idx="2063">
                  <c:v>-3.8800000000000002E-3</c:v>
                </c:pt>
                <c:pt idx="2064">
                  <c:v>-3.7699999999999999E-3</c:v>
                </c:pt>
                <c:pt idx="2065">
                  <c:v>-3.7200000000000002E-3</c:v>
                </c:pt>
                <c:pt idx="2066">
                  <c:v>-3.6700000000000001E-3</c:v>
                </c:pt>
                <c:pt idx="2067">
                  <c:v>-3.7200000000000002E-3</c:v>
                </c:pt>
                <c:pt idx="2068">
                  <c:v>-3.7200000000000002E-3</c:v>
                </c:pt>
                <c:pt idx="2069">
                  <c:v>-3.6099999999999999E-3</c:v>
                </c:pt>
                <c:pt idx="2070">
                  <c:v>-3.7200000000000002E-3</c:v>
                </c:pt>
                <c:pt idx="2071">
                  <c:v>-3.6700000000000001E-3</c:v>
                </c:pt>
                <c:pt idx="2072">
                  <c:v>-3.6099999999999999E-3</c:v>
                </c:pt>
                <c:pt idx="2073">
                  <c:v>-3.6700000000000001E-3</c:v>
                </c:pt>
                <c:pt idx="2074">
                  <c:v>-3.6099999999999999E-3</c:v>
                </c:pt>
                <c:pt idx="2075">
                  <c:v>-3.7200000000000002E-3</c:v>
                </c:pt>
                <c:pt idx="2076">
                  <c:v>-3.6099999999999999E-3</c:v>
                </c:pt>
                <c:pt idx="2077">
                  <c:v>-3.7699999999999999E-3</c:v>
                </c:pt>
                <c:pt idx="2078">
                  <c:v>-3.7200000000000002E-3</c:v>
                </c:pt>
                <c:pt idx="2079">
                  <c:v>-3.7699999999999999E-3</c:v>
                </c:pt>
                <c:pt idx="2080">
                  <c:v>-3.8800000000000002E-3</c:v>
                </c:pt>
                <c:pt idx="2081">
                  <c:v>-3.9300000000000003E-3</c:v>
                </c:pt>
                <c:pt idx="2082">
                  <c:v>-3.82E-3</c:v>
                </c:pt>
                <c:pt idx="2083">
                  <c:v>-3.9300000000000003E-3</c:v>
                </c:pt>
                <c:pt idx="2084">
                  <c:v>-4.0400000000000002E-3</c:v>
                </c:pt>
                <c:pt idx="2085">
                  <c:v>-4.0400000000000002E-3</c:v>
                </c:pt>
                <c:pt idx="2086">
                  <c:v>-4.0899999999999999E-3</c:v>
                </c:pt>
                <c:pt idx="2087">
                  <c:v>-4.0899999999999999E-3</c:v>
                </c:pt>
                <c:pt idx="2088">
                  <c:v>-4.1399999999999996E-3</c:v>
                </c:pt>
                <c:pt idx="2089">
                  <c:v>-4.1900000000000001E-3</c:v>
                </c:pt>
                <c:pt idx="2090">
                  <c:v>-4.1900000000000001E-3</c:v>
                </c:pt>
                <c:pt idx="2091">
                  <c:v>-4.1399999999999996E-3</c:v>
                </c:pt>
                <c:pt idx="2092">
                  <c:v>-4.1399999999999996E-3</c:v>
                </c:pt>
                <c:pt idx="2093">
                  <c:v>-4.1900000000000001E-3</c:v>
                </c:pt>
                <c:pt idx="2094">
                  <c:v>-4.1900000000000001E-3</c:v>
                </c:pt>
                <c:pt idx="2095">
                  <c:v>-4.1399999999999996E-3</c:v>
                </c:pt>
                <c:pt idx="2096">
                  <c:v>-4.1900000000000001E-3</c:v>
                </c:pt>
                <c:pt idx="2097">
                  <c:v>-4.1399999999999996E-3</c:v>
                </c:pt>
                <c:pt idx="2098">
                  <c:v>-4.2500000000000003E-3</c:v>
                </c:pt>
                <c:pt idx="2099">
                  <c:v>-4.3E-3</c:v>
                </c:pt>
                <c:pt idx="2100">
                  <c:v>-4.2500000000000003E-3</c:v>
                </c:pt>
                <c:pt idx="2101">
                  <c:v>-4.3499999999999997E-3</c:v>
                </c:pt>
                <c:pt idx="2102">
                  <c:v>-4.3499999999999997E-3</c:v>
                </c:pt>
                <c:pt idx="2103">
                  <c:v>-4.4600000000000004E-3</c:v>
                </c:pt>
                <c:pt idx="2104">
                  <c:v>-4.5100000000000001E-3</c:v>
                </c:pt>
                <c:pt idx="2105">
                  <c:v>-4.7200000000000002E-3</c:v>
                </c:pt>
                <c:pt idx="2106">
                  <c:v>-4.7699999999999999E-3</c:v>
                </c:pt>
                <c:pt idx="2107">
                  <c:v>-4.9300000000000004E-3</c:v>
                </c:pt>
                <c:pt idx="2108">
                  <c:v>-5.0400000000000002E-3</c:v>
                </c:pt>
                <c:pt idx="2109">
                  <c:v>-5.1900000000000002E-3</c:v>
                </c:pt>
                <c:pt idx="2110">
                  <c:v>-5.3E-3</c:v>
                </c:pt>
                <c:pt idx="2111">
                  <c:v>-5.5100000000000001E-3</c:v>
                </c:pt>
                <c:pt idx="2112">
                  <c:v>-5.7200000000000003E-3</c:v>
                </c:pt>
                <c:pt idx="2113">
                  <c:v>-5.8300000000000001E-3</c:v>
                </c:pt>
                <c:pt idx="2114">
                  <c:v>-5.9800000000000001E-3</c:v>
                </c:pt>
                <c:pt idx="2115">
                  <c:v>-6.1999999999999998E-3</c:v>
                </c:pt>
                <c:pt idx="2116">
                  <c:v>-6.3E-3</c:v>
                </c:pt>
                <c:pt idx="2117">
                  <c:v>-6.4599999999999996E-3</c:v>
                </c:pt>
                <c:pt idx="2118">
                  <c:v>-6.7200000000000003E-3</c:v>
                </c:pt>
                <c:pt idx="2119">
                  <c:v>-6.7799999999999996E-3</c:v>
                </c:pt>
                <c:pt idx="2120">
                  <c:v>-6.8799999999999998E-3</c:v>
                </c:pt>
                <c:pt idx="2121">
                  <c:v>-7.0400000000000003E-3</c:v>
                </c:pt>
                <c:pt idx="2122">
                  <c:v>-7.1999999999999998E-3</c:v>
                </c:pt>
                <c:pt idx="2123">
                  <c:v>-7.3000000000000001E-3</c:v>
                </c:pt>
                <c:pt idx="2124">
                  <c:v>-7.4099999999999999E-3</c:v>
                </c:pt>
                <c:pt idx="2125">
                  <c:v>-7.4599999999999996E-3</c:v>
                </c:pt>
                <c:pt idx="2126">
                  <c:v>-7.5700000000000003E-3</c:v>
                </c:pt>
                <c:pt idx="2127">
                  <c:v>-7.62E-3</c:v>
                </c:pt>
                <c:pt idx="2128">
                  <c:v>-7.7200000000000003E-3</c:v>
                </c:pt>
                <c:pt idx="2129">
                  <c:v>-7.7200000000000003E-3</c:v>
                </c:pt>
                <c:pt idx="2130">
                  <c:v>-7.7200000000000003E-3</c:v>
                </c:pt>
                <c:pt idx="2131">
                  <c:v>-7.7799999999999996E-3</c:v>
                </c:pt>
                <c:pt idx="2132">
                  <c:v>-7.62E-3</c:v>
                </c:pt>
                <c:pt idx="2133">
                  <c:v>-7.7799999999999996E-3</c:v>
                </c:pt>
                <c:pt idx="2134">
                  <c:v>-7.8300000000000002E-3</c:v>
                </c:pt>
                <c:pt idx="2135">
                  <c:v>-7.8799999999999999E-3</c:v>
                </c:pt>
                <c:pt idx="2136">
                  <c:v>-7.8799999999999999E-3</c:v>
                </c:pt>
                <c:pt idx="2137">
                  <c:v>-7.9299999999999995E-3</c:v>
                </c:pt>
                <c:pt idx="2138">
                  <c:v>-8.0400000000000003E-3</c:v>
                </c:pt>
                <c:pt idx="2139">
                  <c:v>-8.1499999999999993E-3</c:v>
                </c:pt>
                <c:pt idx="2140">
                  <c:v>-8.2500000000000004E-3</c:v>
                </c:pt>
                <c:pt idx="2141">
                  <c:v>-8.3000000000000001E-3</c:v>
                </c:pt>
                <c:pt idx="2142">
                  <c:v>-8.5699999999999995E-3</c:v>
                </c:pt>
                <c:pt idx="2143">
                  <c:v>-8.6199999999999992E-3</c:v>
                </c:pt>
                <c:pt idx="2144">
                  <c:v>-8.7799999999999996E-3</c:v>
                </c:pt>
                <c:pt idx="2145">
                  <c:v>-8.9899999999999997E-3</c:v>
                </c:pt>
                <c:pt idx="2146">
                  <c:v>-9.1500000000000001E-3</c:v>
                </c:pt>
                <c:pt idx="2147">
                  <c:v>-9.4599999999999997E-3</c:v>
                </c:pt>
                <c:pt idx="2148">
                  <c:v>-9.6699999999999998E-3</c:v>
                </c:pt>
                <c:pt idx="2149">
                  <c:v>-9.8799999999999999E-3</c:v>
                </c:pt>
                <c:pt idx="2150">
                  <c:v>-1.0149999999999999E-2</c:v>
                </c:pt>
                <c:pt idx="2151">
                  <c:v>-1.031E-2</c:v>
                </c:pt>
                <c:pt idx="2152">
                  <c:v>-1.052E-2</c:v>
                </c:pt>
                <c:pt idx="2153">
                  <c:v>-1.089E-2</c:v>
                </c:pt>
                <c:pt idx="2154">
                  <c:v>-1.1039999999999999E-2</c:v>
                </c:pt>
                <c:pt idx="2155">
                  <c:v>-1.125E-2</c:v>
                </c:pt>
                <c:pt idx="2156">
                  <c:v>-1.136E-2</c:v>
                </c:pt>
                <c:pt idx="2157">
                  <c:v>-1.162E-2</c:v>
                </c:pt>
                <c:pt idx="2158">
                  <c:v>-1.1730000000000001E-2</c:v>
                </c:pt>
                <c:pt idx="2159">
                  <c:v>-1.183E-2</c:v>
                </c:pt>
                <c:pt idx="2160">
                  <c:v>-1.1939999999999999E-2</c:v>
                </c:pt>
                <c:pt idx="2161">
                  <c:v>-1.189E-2</c:v>
                </c:pt>
                <c:pt idx="2162">
                  <c:v>-1.189E-2</c:v>
                </c:pt>
                <c:pt idx="2163">
                  <c:v>-1.189E-2</c:v>
                </c:pt>
                <c:pt idx="2164">
                  <c:v>-1.1780000000000001E-2</c:v>
                </c:pt>
                <c:pt idx="2165">
                  <c:v>-1.162E-2</c:v>
                </c:pt>
                <c:pt idx="2166">
                  <c:v>-1.1520000000000001E-2</c:v>
                </c:pt>
                <c:pt idx="2167">
                  <c:v>-1.12E-2</c:v>
                </c:pt>
                <c:pt idx="2168">
                  <c:v>-1.078E-2</c:v>
                </c:pt>
                <c:pt idx="2169">
                  <c:v>-1.0619999999999999E-2</c:v>
                </c:pt>
                <c:pt idx="2170">
                  <c:v>-1.0200000000000001E-2</c:v>
                </c:pt>
                <c:pt idx="2171">
                  <c:v>-9.8799999999999999E-3</c:v>
                </c:pt>
                <c:pt idx="2172">
                  <c:v>-9.3600000000000003E-3</c:v>
                </c:pt>
                <c:pt idx="2173">
                  <c:v>-8.8800000000000007E-3</c:v>
                </c:pt>
                <c:pt idx="2174">
                  <c:v>-8.4600000000000005E-3</c:v>
                </c:pt>
                <c:pt idx="2175">
                  <c:v>-7.7799999999999996E-3</c:v>
                </c:pt>
                <c:pt idx="2176">
                  <c:v>-7.4599999999999996E-3</c:v>
                </c:pt>
                <c:pt idx="2177">
                  <c:v>-6.8300000000000001E-3</c:v>
                </c:pt>
                <c:pt idx="2178">
                  <c:v>-6.3499999999999997E-3</c:v>
                </c:pt>
                <c:pt idx="2179">
                  <c:v>-5.8300000000000001E-3</c:v>
                </c:pt>
                <c:pt idx="2180">
                  <c:v>-5.3499999999999997E-3</c:v>
                </c:pt>
                <c:pt idx="2181">
                  <c:v>-4.9300000000000004E-3</c:v>
                </c:pt>
                <c:pt idx="2182">
                  <c:v>-4.4600000000000004E-3</c:v>
                </c:pt>
                <c:pt idx="2183">
                  <c:v>-4.0400000000000002E-3</c:v>
                </c:pt>
                <c:pt idx="2184">
                  <c:v>-3.6099999999999999E-3</c:v>
                </c:pt>
                <c:pt idx="2185">
                  <c:v>-3.3500000000000001E-3</c:v>
                </c:pt>
                <c:pt idx="2186">
                  <c:v>-3.0899999999999999E-3</c:v>
                </c:pt>
                <c:pt idx="2187">
                  <c:v>-2.82E-3</c:v>
                </c:pt>
                <c:pt idx="2188">
                  <c:v>-2.7200000000000002E-3</c:v>
                </c:pt>
                <c:pt idx="2189">
                  <c:v>-2.5600000000000002E-3</c:v>
                </c:pt>
                <c:pt idx="2190">
                  <c:v>-2.5100000000000001E-3</c:v>
                </c:pt>
                <c:pt idx="2191">
                  <c:v>-2.4499999999999999E-3</c:v>
                </c:pt>
                <c:pt idx="2192">
                  <c:v>-2.6099999999999999E-3</c:v>
                </c:pt>
                <c:pt idx="2193">
                  <c:v>-2.6700000000000001E-3</c:v>
                </c:pt>
                <c:pt idx="2194">
                  <c:v>-2.9299999999999999E-3</c:v>
                </c:pt>
                <c:pt idx="2195">
                  <c:v>-3.0899999999999999E-3</c:v>
                </c:pt>
                <c:pt idx="2196">
                  <c:v>-3.3500000000000001E-3</c:v>
                </c:pt>
                <c:pt idx="2197">
                  <c:v>-3.6700000000000001E-3</c:v>
                </c:pt>
                <c:pt idx="2198">
                  <c:v>-4.0400000000000002E-3</c:v>
                </c:pt>
                <c:pt idx="2199">
                  <c:v>-4.4600000000000004E-3</c:v>
                </c:pt>
                <c:pt idx="2200">
                  <c:v>-4.7699999999999999E-3</c:v>
                </c:pt>
                <c:pt idx="2201">
                  <c:v>-5.2500000000000003E-3</c:v>
                </c:pt>
                <c:pt idx="2202">
                  <c:v>-5.8300000000000001E-3</c:v>
                </c:pt>
                <c:pt idx="2203">
                  <c:v>-6.1999999999999998E-3</c:v>
                </c:pt>
                <c:pt idx="2204">
                  <c:v>-6.62E-3</c:v>
                </c:pt>
                <c:pt idx="2205">
                  <c:v>-7.0899999999999999E-3</c:v>
                </c:pt>
                <c:pt idx="2206">
                  <c:v>-7.62E-3</c:v>
                </c:pt>
                <c:pt idx="2207">
                  <c:v>-8.0400000000000003E-3</c:v>
                </c:pt>
                <c:pt idx="2208">
                  <c:v>-8.3599999999999994E-3</c:v>
                </c:pt>
                <c:pt idx="2209">
                  <c:v>-8.7200000000000003E-3</c:v>
                </c:pt>
                <c:pt idx="2210">
                  <c:v>-9.0399999999999994E-3</c:v>
                </c:pt>
                <c:pt idx="2211">
                  <c:v>-9.2999999999999992E-3</c:v>
                </c:pt>
                <c:pt idx="2212">
                  <c:v>-9.5700000000000004E-3</c:v>
                </c:pt>
                <c:pt idx="2213">
                  <c:v>-9.7800000000000005E-3</c:v>
                </c:pt>
                <c:pt idx="2214">
                  <c:v>-9.9399999999999992E-3</c:v>
                </c:pt>
                <c:pt idx="2215">
                  <c:v>-9.9900000000000006E-3</c:v>
                </c:pt>
                <c:pt idx="2216">
                  <c:v>-1.009E-2</c:v>
                </c:pt>
                <c:pt idx="2217">
                  <c:v>-1.009E-2</c:v>
                </c:pt>
                <c:pt idx="2218">
                  <c:v>-1.004E-2</c:v>
                </c:pt>
                <c:pt idx="2219">
                  <c:v>-9.9900000000000006E-3</c:v>
                </c:pt>
                <c:pt idx="2220">
                  <c:v>-9.7300000000000008E-3</c:v>
                </c:pt>
                <c:pt idx="2221">
                  <c:v>-9.4599999999999997E-3</c:v>
                </c:pt>
                <c:pt idx="2222">
                  <c:v>-9.3600000000000003E-3</c:v>
                </c:pt>
                <c:pt idx="2223">
                  <c:v>-9.0900000000000009E-3</c:v>
                </c:pt>
                <c:pt idx="2224">
                  <c:v>-8.7200000000000003E-3</c:v>
                </c:pt>
                <c:pt idx="2225">
                  <c:v>-8.3599999999999994E-3</c:v>
                </c:pt>
                <c:pt idx="2226">
                  <c:v>-8.09E-3</c:v>
                </c:pt>
                <c:pt idx="2227">
                  <c:v>-7.5700000000000003E-3</c:v>
                </c:pt>
                <c:pt idx="2228">
                  <c:v>-7.2500000000000004E-3</c:v>
                </c:pt>
                <c:pt idx="2229">
                  <c:v>-6.9300000000000004E-3</c:v>
                </c:pt>
                <c:pt idx="2230">
                  <c:v>-6.5100000000000002E-3</c:v>
                </c:pt>
                <c:pt idx="2231">
                  <c:v>-6.1399999999999996E-3</c:v>
                </c:pt>
                <c:pt idx="2232">
                  <c:v>-5.77E-3</c:v>
                </c:pt>
                <c:pt idx="2233">
                  <c:v>-5.4599999999999996E-3</c:v>
                </c:pt>
                <c:pt idx="2234">
                  <c:v>-5.1900000000000002E-3</c:v>
                </c:pt>
                <c:pt idx="2235">
                  <c:v>-4.9300000000000004E-3</c:v>
                </c:pt>
                <c:pt idx="2236">
                  <c:v>-4.7200000000000002E-3</c:v>
                </c:pt>
                <c:pt idx="2237">
                  <c:v>-4.4600000000000004E-3</c:v>
                </c:pt>
                <c:pt idx="2238">
                  <c:v>-4.2500000000000003E-3</c:v>
                </c:pt>
                <c:pt idx="2239">
                  <c:v>-4.1399999999999996E-3</c:v>
                </c:pt>
                <c:pt idx="2240">
                  <c:v>-3.9300000000000003E-3</c:v>
                </c:pt>
                <c:pt idx="2241">
                  <c:v>-3.8800000000000002E-3</c:v>
                </c:pt>
                <c:pt idx="2242">
                  <c:v>-3.82E-3</c:v>
                </c:pt>
                <c:pt idx="2243">
                  <c:v>-3.7200000000000002E-3</c:v>
                </c:pt>
                <c:pt idx="2244">
                  <c:v>-3.7699999999999999E-3</c:v>
                </c:pt>
                <c:pt idx="2245">
                  <c:v>-3.8800000000000002E-3</c:v>
                </c:pt>
                <c:pt idx="2246">
                  <c:v>-3.8800000000000002E-3</c:v>
                </c:pt>
                <c:pt idx="2247">
                  <c:v>-3.98E-3</c:v>
                </c:pt>
                <c:pt idx="2248">
                  <c:v>-3.98E-3</c:v>
                </c:pt>
                <c:pt idx="2249">
                  <c:v>-3.98E-3</c:v>
                </c:pt>
                <c:pt idx="2250">
                  <c:v>-4.0899999999999999E-3</c:v>
                </c:pt>
                <c:pt idx="2251">
                  <c:v>-4.2500000000000003E-3</c:v>
                </c:pt>
                <c:pt idx="2252">
                  <c:v>-4.3E-3</c:v>
                </c:pt>
                <c:pt idx="2253">
                  <c:v>-4.4000000000000003E-3</c:v>
                </c:pt>
                <c:pt idx="2254">
                  <c:v>-4.4000000000000003E-3</c:v>
                </c:pt>
                <c:pt idx="2255">
                  <c:v>-4.5100000000000001E-3</c:v>
                </c:pt>
                <c:pt idx="2256">
                  <c:v>-4.5599999999999998E-3</c:v>
                </c:pt>
                <c:pt idx="2257">
                  <c:v>-4.6699999999999997E-3</c:v>
                </c:pt>
                <c:pt idx="2258">
                  <c:v>-4.6100000000000004E-3</c:v>
                </c:pt>
                <c:pt idx="2259">
                  <c:v>-4.6699999999999997E-3</c:v>
                </c:pt>
                <c:pt idx="2260">
                  <c:v>-4.5599999999999998E-3</c:v>
                </c:pt>
                <c:pt idx="2261">
                  <c:v>-4.5599999999999998E-3</c:v>
                </c:pt>
                <c:pt idx="2262">
                  <c:v>-4.5100000000000001E-3</c:v>
                </c:pt>
                <c:pt idx="2263">
                  <c:v>-4.4000000000000003E-3</c:v>
                </c:pt>
                <c:pt idx="2264">
                  <c:v>-4.3E-3</c:v>
                </c:pt>
                <c:pt idx="2265">
                  <c:v>-4.2500000000000003E-3</c:v>
                </c:pt>
                <c:pt idx="2266">
                  <c:v>-4.1399999999999996E-3</c:v>
                </c:pt>
                <c:pt idx="2267">
                  <c:v>-4.0400000000000002E-3</c:v>
                </c:pt>
                <c:pt idx="2268">
                  <c:v>-3.8800000000000002E-3</c:v>
                </c:pt>
                <c:pt idx="2269">
                  <c:v>-3.7200000000000002E-3</c:v>
                </c:pt>
                <c:pt idx="2270">
                  <c:v>-3.5599999999999998E-3</c:v>
                </c:pt>
                <c:pt idx="2271">
                  <c:v>-3.46E-3</c:v>
                </c:pt>
                <c:pt idx="2272">
                  <c:v>-3.3E-3</c:v>
                </c:pt>
                <c:pt idx="2273">
                  <c:v>-3.14E-3</c:v>
                </c:pt>
                <c:pt idx="2274">
                  <c:v>-2.98E-3</c:v>
                </c:pt>
                <c:pt idx="2275">
                  <c:v>-2.98E-3</c:v>
                </c:pt>
                <c:pt idx="2276">
                  <c:v>-2.7699999999999999E-3</c:v>
                </c:pt>
                <c:pt idx="2277">
                  <c:v>-2.7200000000000002E-3</c:v>
                </c:pt>
                <c:pt idx="2278">
                  <c:v>-2.5600000000000002E-3</c:v>
                </c:pt>
                <c:pt idx="2279">
                  <c:v>-2.6700000000000001E-3</c:v>
                </c:pt>
                <c:pt idx="2280">
                  <c:v>-2.4499999999999999E-3</c:v>
                </c:pt>
                <c:pt idx="2281">
                  <c:v>-2.5100000000000001E-3</c:v>
                </c:pt>
                <c:pt idx="2282">
                  <c:v>-2.3999999999999998E-3</c:v>
                </c:pt>
                <c:pt idx="2283">
                  <c:v>-2.3E-3</c:v>
                </c:pt>
                <c:pt idx="2284">
                  <c:v>-2.2399999999999998E-3</c:v>
                </c:pt>
                <c:pt idx="2285">
                  <c:v>-2.3E-3</c:v>
                </c:pt>
                <c:pt idx="2286">
                  <c:v>-2.1900000000000001E-3</c:v>
                </c:pt>
                <c:pt idx="2287">
                  <c:v>-2.1900000000000001E-3</c:v>
                </c:pt>
                <c:pt idx="2288">
                  <c:v>-2.14E-3</c:v>
                </c:pt>
                <c:pt idx="2289">
                  <c:v>-2.0300000000000001E-3</c:v>
                </c:pt>
                <c:pt idx="2290">
                  <c:v>-1.9300000000000001E-3</c:v>
                </c:pt>
                <c:pt idx="2291">
                  <c:v>-1.72E-3</c:v>
                </c:pt>
                <c:pt idx="2292">
                  <c:v>-1.5100000000000001E-3</c:v>
                </c:pt>
                <c:pt idx="2293">
                  <c:v>-1.4499999999999999E-3</c:v>
                </c:pt>
                <c:pt idx="2294">
                  <c:v>-1.24E-3</c:v>
                </c:pt>
                <c:pt idx="2295">
                  <c:v>-1.08E-3</c:v>
                </c:pt>
                <c:pt idx="2296">
                  <c:v>-8.1999999999999998E-4</c:v>
                </c:pt>
                <c:pt idx="2297">
                  <c:v>-6.0999999999999997E-4</c:v>
                </c:pt>
                <c:pt idx="2298">
                  <c:v>-2.9E-4</c:v>
                </c:pt>
                <c:pt idx="2299">
                  <c:v>-3.0000000000000001E-5</c:v>
                </c:pt>
                <c:pt idx="2300">
                  <c:v>3.8999999999999999E-4</c:v>
                </c:pt>
                <c:pt idx="2301">
                  <c:v>7.6000000000000004E-4</c:v>
                </c:pt>
                <c:pt idx="2302">
                  <c:v>1.08E-3</c:v>
                </c:pt>
                <c:pt idx="2303">
                  <c:v>1.4400000000000001E-3</c:v>
                </c:pt>
                <c:pt idx="2304">
                  <c:v>1.7600000000000001E-3</c:v>
                </c:pt>
                <c:pt idx="2305">
                  <c:v>2.2399999999999998E-3</c:v>
                </c:pt>
                <c:pt idx="2306">
                  <c:v>2.66E-3</c:v>
                </c:pt>
                <c:pt idx="2307">
                  <c:v>2.8700000000000002E-3</c:v>
                </c:pt>
                <c:pt idx="2308">
                  <c:v>3.2399999999999998E-3</c:v>
                </c:pt>
                <c:pt idx="2309">
                  <c:v>3.5000000000000001E-3</c:v>
                </c:pt>
                <c:pt idx="2310">
                  <c:v>3.82E-3</c:v>
                </c:pt>
                <c:pt idx="2311">
                  <c:v>4.0800000000000003E-3</c:v>
                </c:pt>
                <c:pt idx="2312">
                  <c:v>4.2900000000000004E-3</c:v>
                </c:pt>
                <c:pt idx="2313">
                  <c:v>4.4999999999999997E-3</c:v>
                </c:pt>
                <c:pt idx="2314">
                  <c:v>4.6600000000000001E-3</c:v>
                </c:pt>
                <c:pt idx="2315">
                  <c:v>4.6100000000000004E-3</c:v>
                </c:pt>
                <c:pt idx="2316">
                  <c:v>4.6100000000000004E-3</c:v>
                </c:pt>
                <c:pt idx="2317">
                  <c:v>4.5500000000000002E-3</c:v>
                </c:pt>
                <c:pt idx="2318">
                  <c:v>4.5500000000000002E-3</c:v>
                </c:pt>
                <c:pt idx="2319">
                  <c:v>4.2900000000000004E-3</c:v>
                </c:pt>
                <c:pt idx="2320">
                  <c:v>4.0800000000000003E-3</c:v>
                </c:pt>
                <c:pt idx="2321">
                  <c:v>3.7100000000000002E-3</c:v>
                </c:pt>
                <c:pt idx="2322">
                  <c:v>3.3400000000000001E-3</c:v>
                </c:pt>
                <c:pt idx="2323">
                  <c:v>2.9199999999999999E-3</c:v>
                </c:pt>
                <c:pt idx="2324">
                  <c:v>2.4499999999999999E-3</c:v>
                </c:pt>
                <c:pt idx="2325">
                  <c:v>1.81E-3</c:v>
                </c:pt>
                <c:pt idx="2326">
                  <c:v>1.23E-3</c:v>
                </c:pt>
                <c:pt idx="2327">
                  <c:v>5.0000000000000001E-4</c:v>
                </c:pt>
                <c:pt idx="2328">
                  <c:v>-8.0000000000000007E-5</c:v>
                </c:pt>
                <c:pt idx="2329">
                  <c:v>-9.3000000000000005E-4</c:v>
                </c:pt>
                <c:pt idx="2330">
                  <c:v>-1.6100000000000001E-3</c:v>
                </c:pt>
                <c:pt idx="2331">
                  <c:v>-2.5600000000000002E-3</c:v>
                </c:pt>
                <c:pt idx="2332">
                  <c:v>-3.3999999999999998E-3</c:v>
                </c:pt>
                <c:pt idx="2333">
                  <c:v>-4.3499999999999997E-3</c:v>
                </c:pt>
                <c:pt idx="2334">
                  <c:v>-5.1900000000000002E-3</c:v>
                </c:pt>
                <c:pt idx="2335">
                  <c:v>-6.1399999999999996E-3</c:v>
                </c:pt>
                <c:pt idx="2336">
                  <c:v>-7.1399999999999996E-3</c:v>
                </c:pt>
                <c:pt idx="2337">
                  <c:v>-8.0400000000000003E-3</c:v>
                </c:pt>
                <c:pt idx="2338">
                  <c:v>-8.94E-3</c:v>
                </c:pt>
                <c:pt idx="2339">
                  <c:v>-9.8300000000000002E-3</c:v>
                </c:pt>
                <c:pt idx="2340">
                  <c:v>-1.0670000000000001E-2</c:v>
                </c:pt>
                <c:pt idx="2341">
                  <c:v>-1.157E-2</c:v>
                </c:pt>
                <c:pt idx="2342">
                  <c:v>-1.247E-2</c:v>
                </c:pt>
                <c:pt idx="2343">
                  <c:v>-1.315E-2</c:v>
                </c:pt>
                <c:pt idx="2344">
                  <c:v>-1.389E-2</c:v>
                </c:pt>
                <c:pt idx="2345">
                  <c:v>-1.452E-2</c:v>
                </c:pt>
                <c:pt idx="2346">
                  <c:v>-1.521E-2</c:v>
                </c:pt>
                <c:pt idx="2347">
                  <c:v>-1.584E-2</c:v>
                </c:pt>
                <c:pt idx="2348">
                  <c:v>-1.6369999999999999E-2</c:v>
                </c:pt>
                <c:pt idx="2349">
                  <c:v>-1.6789999999999999E-2</c:v>
                </c:pt>
                <c:pt idx="2350">
                  <c:v>-1.721E-2</c:v>
                </c:pt>
                <c:pt idx="2351">
                  <c:v>-1.763E-2</c:v>
                </c:pt>
                <c:pt idx="2352">
                  <c:v>-1.7999999999999999E-2</c:v>
                </c:pt>
                <c:pt idx="2353">
                  <c:v>-1.8159999999999999E-2</c:v>
                </c:pt>
                <c:pt idx="2354">
                  <c:v>-1.821E-2</c:v>
                </c:pt>
                <c:pt idx="2355">
                  <c:v>-1.8370000000000001E-2</c:v>
                </c:pt>
                <c:pt idx="2356">
                  <c:v>-1.8370000000000001E-2</c:v>
                </c:pt>
                <c:pt idx="2357">
                  <c:v>-1.847E-2</c:v>
                </c:pt>
                <c:pt idx="2358">
                  <c:v>-1.8259999999999998E-2</c:v>
                </c:pt>
                <c:pt idx="2359">
                  <c:v>-1.8100000000000002E-2</c:v>
                </c:pt>
                <c:pt idx="2360">
                  <c:v>-1.7840000000000002E-2</c:v>
                </c:pt>
                <c:pt idx="2361">
                  <c:v>-1.763E-2</c:v>
                </c:pt>
                <c:pt idx="2362">
                  <c:v>-1.7260000000000001E-2</c:v>
                </c:pt>
                <c:pt idx="2363">
                  <c:v>-1.6889999999999999E-2</c:v>
                </c:pt>
                <c:pt idx="2364">
                  <c:v>-1.6420000000000001E-2</c:v>
                </c:pt>
                <c:pt idx="2365">
                  <c:v>-1.5939999999999999E-2</c:v>
                </c:pt>
                <c:pt idx="2366">
                  <c:v>-1.5469999999999999E-2</c:v>
                </c:pt>
                <c:pt idx="2367">
                  <c:v>-1.489E-2</c:v>
                </c:pt>
                <c:pt idx="2368">
                  <c:v>-1.431E-2</c:v>
                </c:pt>
                <c:pt idx="2369">
                  <c:v>-1.384E-2</c:v>
                </c:pt>
                <c:pt idx="2370">
                  <c:v>-1.315E-2</c:v>
                </c:pt>
                <c:pt idx="2371">
                  <c:v>-1.257E-2</c:v>
                </c:pt>
                <c:pt idx="2372">
                  <c:v>-1.1990000000000001E-2</c:v>
                </c:pt>
                <c:pt idx="2373">
                  <c:v>-1.136E-2</c:v>
                </c:pt>
                <c:pt idx="2374">
                  <c:v>-1.073E-2</c:v>
                </c:pt>
                <c:pt idx="2375">
                  <c:v>-1.009E-2</c:v>
                </c:pt>
                <c:pt idx="2376">
                  <c:v>-9.4599999999999997E-3</c:v>
                </c:pt>
                <c:pt idx="2377">
                  <c:v>-8.94E-3</c:v>
                </c:pt>
                <c:pt idx="2378">
                  <c:v>-8.4100000000000008E-3</c:v>
                </c:pt>
                <c:pt idx="2379">
                  <c:v>-7.8799999999999999E-3</c:v>
                </c:pt>
                <c:pt idx="2380">
                  <c:v>-7.3499999999999998E-3</c:v>
                </c:pt>
                <c:pt idx="2381">
                  <c:v>-6.9899999999999997E-3</c:v>
                </c:pt>
                <c:pt idx="2382">
                  <c:v>-6.62E-3</c:v>
                </c:pt>
                <c:pt idx="2383">
                  <c:v>-6.2500000000000003E-3</c:v>
                </c:pt>
                <c:pt idx="2384">
                  <c:v>-5.9300000000000004E-3</c:v>
                </c:pt>
                <c:pt idx="2385">
                  <c:v>-5.7200000000000003E-3</c:v>
                </c:pt>
                <c:pt idx="2386">
                  <c:v>-5.4599999999999996E-3</c:v>
                </c:pt>
                <c:pt idx="2387">
                  <c:v>-5.1900000000000002E-3</c:v>
                </c:pt>
                <c:pt idx="2388">
                  <c:v>-5.2500000000000003E-3</c:v>
                </c:pt>
                <c:pt idx="2389">
                  <c:v>-5.0899999999999999E-3</c:v>
                </c:pt>
                <c:pt idx="2390">
                  <c:v>-5.0899999999999999E-3</c:v>
                </c:pt>
                <c:pt idx="2391">
                  <c:v>-5.1399999999999996E-3</c:v>
                </c:pt>
                <c:pt idx="2392">
                  <c:v>-5.0899999999999999E-3</c:v>
                </c:pt>
                <c:pt idx="2393">
                  <c:v>-5.1900000000000002E-3</c:v>
                </c:pt>
                <c:pt idx="2394">
                  <c:v>-5.3E-3</c:v>
                </c:pt>
                <c:pt idx="2395">
                  <c:v>-5.4099999999999999E-3</c:v>
                </c:pt>
                <c:pt idx="2396">
                  <c:v>-5.62E-3</c:v>
                </c:pt>
                <c:pt idx="2397">
                  <c:v>-5.7200000000000003E-3</c:v>
                </c:pt>
                <c:pt idx="2398">
                  <c:v>-5.8799999999999998E-3</c:v>
                </c:pt>
                <c:pt idx="2399">
                  <c:v>-6.1399999999999996E-3</c:v>
                </c:pt>
                <c:pt idx="2400">
                  <c:v>-6.3499999999999997E-3</c:v>
                </c:pt>
                <c:pt idx="2401">
                  <c:v>-6.5100000000000002E-3</c:v>
                </c:pt>
                <c:pt idx="2402">
                  <c:v>-6.62E-3</c:v>
                </c:pt>
                <c:pt idx="2403">
                  <c:v>-6.8799999999999998E-3</c:v>
                </c:pt>
                <c:pt idx="2404">
                  <c:v>-7.0400000000000003E-3</c:v>
                </c:pt>
                <c:pt idx="2405">
                  <c:v>-7.1399999999999996E-3</c:v>
                </c:pt>
                <c:pt idx="2406">
                  <c:v>-7.3000000000000001E-3</c:v>
                </c:pt>
                <c:pt idx="2407">
                  <c:v>-7.3499999999999998E-3</c:v>
                </c:pt>
                <c:pt idx="2408">
                  <c:v>-7.3499999999999998E-3</c:v>
                </c:pt>
                <c:pt idx="2409">
                  <c:v>-7.4099999999999999E-3</c:v>
                </c:pt>
                <c:pt idx="2410">
                  <c:v>-7.3000000000000001E-3</c:v>
                </c:pt>
                <c:pt idx="2411">
                  <c:v>-7.2500000000000004E-3</c:v>
                </c:pt>
                <c:pt idx="2412">
                  <c:v>-7.1999999999999998E-3</c:v>
                </c:pt>
                <c:pt idx="2413">
                  <c:v>-7.0899999999999999E-3</c:v>
                </c:pt>
                <c:pt idx="2414">
                  <c:v>-6.9899999999999997E-3</c:v>
                </c:pt>
                <c:pt idx="2415">
                  <c:v>-6.7799999999999996E-3</c:v>
                </c:pt>
                <c:pt idx="2416">
                  <c:v>-6.4599999999999996E-3</c:v>
                </c:pt>
                <c:pt idx="2417">
                  <c:v>-6.1999999999999998E-3</c:v>
                </c:pt>
                <c:pt idx="2418">
                  <c:v>-5.8799999999999998E-3</c:v>
                </c:pt>
                <c:pt idx="2419">
                  <c:v>-5.6699999999999997E-3</c:v>
                </c:pt>
                <c:pt idx="2420">
                  <c:v>-5.1900000000000002E-3</c:v>
                </c:pt>
                <c:pt idx="2421">
                  <c:v>-4.8799999999999998E-3</c:v>
                </c:pt>
                <c:pt idx="2422">
                  <c:v>-4.5599999999999998E-3</c:v>
                </c:pt>
                <c:pt idx="2423">
                  <c:v>-4.1900000000000001E-3</c:v>
                </c:pt>
                <c:pt idx="2424">
                  <c:v>-3.7699999999999999E-3</c:v>
                </c:pt>
                <c:pt idx="2425">
                  <c:v>-3.3500000000000001E-3</c:v>
                </c:pt>
                <c:pt idx="2426">
                  <c:v>-2.98E-3</c:v>
                </c:pt>
                <c:pt idx="2427">
                  <c:v>-2.5600000000000002E-3</c:v>
                </c:pt>
                <c:pt idx="2428">
                  <c:v>-2.1900000000000001E-3</c:v>
                </c:pt>
                <c:pt idx="2429">
                  <c:v>-1.8699999999999999E-3</c:v>
                </c:pt>
                <c:pt idx="2430">
                  <c:v>-1.4E-3</c:v>
                </c:pt>
                <c:pt idx="2431">
                  <c:v>-1.1900000000000001E-3</c:v>
                </c:pt>
                <c:pt idx="2432">
                  <c:v>-8.1999999999999998E-4</c:v>
                </c:pt>
                <c:pt idx="2433">
                  <c:v>-4.4999999999999999E-4</c:v>
                </c:pt>
                <c:pt idx="2434">
                  <c:v>-2.9E-4</c:v>
                </c:pt>
                <c:pt idx="2435">
                  <c:v>-3.0000000000000001E-5</c:v>
                </c:pt>
                <c:pt idx="2436">
                  <c:v>2.9E-4</c:v>
                </c:pt>
                <c:pt idx="2437">
                  <c:v>4.4000000000000002E-4</c:v>
                </c:pt>
                <c:pt idx="2438">
                  <c:v>5.5000000000000003E-4</c:v>
                </c:pt>
                <c:pt idx="2439">
                  <c:v>5.9999999999999995E-4</c:v>
                </c:pt>
                <c:pt idx="2440">
                  <c:v>7.1000000000000002E-4</c:v>
                </c:pt>
                <c:pt idx="2441">
                  <c:v>6.4999999999999997E-4</c:v>
                </c:pt>
                <c:pt idx="2442">
                  <c:v>8.0999999999999996E-4</c:v>
                </c:pt>
                <c:pt idx="2443">
                  <c:v>7.6000000000000004E-4</c:v>
                </c:pt>
                <c:pt idx="2444">
                  <c:v>6.4999999999999997E-4</c:v>
                </c:pt>
                <c:pt idx="2445">
                  <c:v>5.9999999999999995E-4</c:v>
                </c:pt>
                <c:pt idx="2446">
                  <c:v>5.9999999999999995E-4</c:v>
                </c:pt>
                <c:pt idx="2447">
                  <c:v>3.8999999999999999E-4</c:v>
                </c:pt>
                <c:pt idx="2448">
                  <c:v>2.3000000000000001E-4</c:v>
                </c:pt>
                <c:pt idx="2449">
                  <c:v>-3.0000000000000001E-5</c:v>
                </c:pt>
                <c:pt idx="2450">
                  <c:v>-1.9000000000000001E-4</c:v>
                </c:pt>
                <c:pt idx="2451">
                  <c:v>-4.4999999999999999E-4</c:v>
                </c:pt>
                <c:pt idx="2452">
                  <c:v>-6.6E-4</c:v>
                </c:pt>
                <c:pt idx="2453">
                  <c:v>-9.3000000000000005E-4</c:v>
                </c:pt>
                <c:pt idx="2454">
                  <c:v>-1.14E-3</c:v>
                </c:pt>
                <c:pt idx="2455">
                  <c:v>-1.4E-3</c:v>
                </c:pt>
                <c:pt idx="2456">
                  <c:v>-1.6100000000000001E-3</c:v>
                </c:pt>
                <c:pt idx="2457">
                  <c:v>-1.82E-3</c:v>
                </c:pt>
                <c:pt idx="2458">
                  <c:v>-2.0899999999999998E-3</c:v>
                </c:pt>
                <c:pt idx="2459">
                  <c:v>-2.3500000000000001E-3</c:v>
                </c:pt>
                <c:pt idx="2460">
                  <c:v>-2.4499999999999999E-3</c:v>
                </c:pt>
                <c:pt idx="2461">
                  <c:v>-2.7200000000000002E-3</c:v>
                </c:pt>
                <c:pt idx="2462">
                  <c:v>-2.8800000000000002E-3</c:v>
                </c:pt>
                <c:pt idx="2463">
                  <c:v>-2.98E-3</c:v>
                </c:pt>
                <c:pt idx="2464">
                  <c:v>-3.0899999999999999E-3</c:v>
                </c:pt>
                <c:pt idx="2465">
                  <c:v>-3.2399999999999998E-3</c:v>
                </c:pt>
                <c:pt idx="2466">
                  <c:v>-3.1900000000000001E-3</c:v>
                </c:pt>
                <c:pt idx="2467">
                  <c:v>-3.1900000000000001E-3</c:v>
                </c:pt>
                <c:pt idx="2468">
                  <c:v>-3.1900000000000001E-3</c:v>
                </c:pt>
                <c:pt idx="2469">
                  <c:v>-3.14E-3</c:v>
                </c:pt>
                <c:pt idx="2470">
                  <c:v>-2.9299999999999999E-3</c:v>
                </c:pt>
                <c:pt idx="2471">
                  <c:v>-2.82E-3</c:v>
                </c:pt>
                <c:pt idx="2472">
                  <c:v>-2.6700000000000001E-3</c:v>
                </c:pt>
                <c:pt idx="2473">
                  <c:v>-2.3999999999999998E-3</c:v>
                </c:pt>
                <c:pt idx="2474">
                  <c:v>-2.2399999999999998E-3</c:v>
                </c:pt>
                <c:pt idx="2475">
                  <c:v>-1.82E-3</c:v>
                </c:pt>
                <c:pt idx="2476">
                  <c:v>-1.4499999999999999E-3</c:v>
                </c:pt>
                <c:pt idx="2477">
                  <c:v>-1.1900000000000001E-3</c:v>
                </c:pt>
                <c:pt idx="2478">
                  <c:v>-7.6999999999999996E-4</c:v>
                </c:pt>
                <c:pt idx="2479">
                  <c:v>-3.5E-4</c:v>
                </c:pt>
                <c:pt idx="2480">
                  <c:v>1.2999999999999999E-4</c:v>
                </c:pt>
                <c:pt idx="2481">
                  <c:v>5.9999999999999995E-4</c:v>
                </c:pt>
                <c:pt idx="2482">
                  <c:v>1.1299999999999999E-3</c:v>
                </c:pt>
                <c:pt idx="2483">
                  <c:v>1.5499999999999999E-3</c:v>
                </c:pt>
                <c:pt idx="2484">
                  <c:v>2.0200000000000001E-3</c:v>
                </c:pt>
                <c:pt idx="2485">
                  <c:v>2.5500000000000002E-3</c:v>
                </c:pt>
                <c:pt idx="2486">
                  <c:v>3.0300000000000001E-3</c:v>
                </c:pt>
                <c:pt idx="2487">
                  <c:v>3.5500000000000002E-3</c:v>
                </c:pt>
                <c:pt idx="2488">
                  <c:v>4.13E-3</c:v>
                </c:pt>
                <c:pt idx="2489">
                  <c:v>4.4999999999999997E-3</c:v>
                </c:pt>
                <c:pt idx="2490">
                  <c:v>4.9800000000000001E-3</c:v>
                </c:pt>
                <c:pt idx="2491">
                  <c:v>5.4000000000000003E-3</c:v>
                </c:pt>
                <c:pt idx="2492">
                  <c:v>5.8700000000000002E-3</c:v>
                </c:pt>
                <c:pt idx="2493">
                  <c:v>6.2399999999999999E-3</c:v>
                </c:pt>
                <c:pt idx="2494">
                  <c:v>6.4999999999999997E-3</c:v>
                </c:pt>
                <c:pt idx="2495">
                  <c:v>6.8199999999999997E-3</c:v>
                </c:pt>
                <c:pt idx="2496">
                  <c:v>7.2399999999999999E-3</c:v>
                </c:pt>
                <c:pt idx="2497">
                  <c:v>7.3499999999999998E-3</c:v>
                </c:pt>
                <c:pt idx="2498">
                  <c:v>7.6600000000000001E-3</c:v>
                </c:pt>
                <c:pt idx="2499">
                  <c:v>7.8200000000000006E-3</c:v>
                </c:pt>
                <c:pt idx="2500">
                  <c:v>7.9799999999999992E-3</c:v>
                </c:pt>
                <c:pt idx="2501">
                  <c:v>8.0800000000000004E-3</c:v>
                </c:pt>
                <c:pt idx="2502">
                  <c:v>8.0800000000000004E-3</c:v>
                </c:pt>
                <c:pt idx="2503">
                  <c:v>8.0800000000000004E-3</c:v>
                </c:pt>
                <c:pt idx="2504">
                  <c:v>8.1899999999999994E-3</c:v>
                </c:pt>
                <c:pt idx="2505">
                  <c:v>8.0300000000000007E-3</c:v>
                </c:pt>
                <c:pt idx="2506">
                  <c:v>7.9799999999999992E-3</c:v>
                </c:pt>
                <c:pt idx="2507">
                  <c:v>7.9799999999999992E-3</c:v>
                </c:pt>
                <c:pt idx="2508">
                  <c:v>7.77E-3</c:v>
                </c:pt>
                <c:pt idx="2509">
                  <c:v>7.6600000000000001E-3</c:v>
                </c:pt>
                <c:pt idx="2510">
                  <c:v>7.5599999999999999E-3</c:v>
                </c:pt>
                <c:pt idx="2511">
                  <c:v>7.2899999999999996E-3</c:v>
                </c:pt>
                <c:pt idx="2512">
                  <c:v>7.1399999999999996E-3</c:v>
                </c:pt>
                <c:pt idx="2513">
                  <c:v>6.9199999999999999E-3</c:v>
                </c:pt>
                <c:pt idx="2514">
                  <c:v>6.7099999999999998E-3</c:v>
                </c:pt>
                <c:pt idx="2515">
                  <c:v>6.6600000000000001E-3</c:v>
                </c:pt>
                <c:pt idx="2516">
                  <c:v>6.4000000000000003E-3</c:v>
                </c:pt>
                <c:pt idx="2517">
                  <c:v>6.2399999999999999E-3</c:v>
                </c:pt>
                <c:pt idx="2518">
                  <c:v>6.0299999999999998E-3</c:v>
                </c:pt>
                <c:pt idx="2519">
                  <c:v>5.8199999999999997E-3</c:v>
                </c:pt>
                <c:pt idx="2520">
                  <c:v>5.77E-3</c:v>
                </c:pt>
                <c:pt idx="2521">
                  <c:v>5.5500000000000002E-3</c:v>
                </c:pt>
                <c:pt idx="2522">
                  <c:v>5.4000000000000003E-3</c:v>
                </c:pt>
                <c:pt idx="2523">
                  <c:v>5.3400000000000001E-3</c:v>
                </c:pt>
                <c:pt idx="2524">
                  <c:v>5.1900000000000002E-3</c:v>
                </c:pt>
                <c:pt idx="2525">
                  <c:v>5.13E-3</c:v>
                </c:pt>
                <c:pt idx="2526">
                  <c:v>5.0299999999999997E-3</c:v>
                </c:pt>
                <c:pt idx="2527">
                  <c:v>4.9199999999999999E-3</c:v>
                </c:pt>
                <c:pt idx="2528">
                  <c:v>4.8199999999999996E-3</c:v>
                </c:pt>
                <c:pt idx="2529">
                  <c:v>4.7099999999999998E-3</c:v>
                </c:pt>
                <c:pt idx="2530">
                  <c:v>4.6600000000000001E-3</c:v>
                </c:pt>
                <c:pt idx="2531">
                  <c:v>4.6100000000000004E-3</c:v>
                </c:pt>
                <c:pt idx="2532">
                  <c:v>4.4999999999999997E-3</c:v>
                </c:pt>
                <c:pt idx="2533">
                  <c:v>4.45E-3</c:v>
                </c:pt>
                <c:pt idx="2534">
                  <c:v>4.2900000000000004E-3</c:v>
                </c:pt>
                <c:pt idx="2535">
                  <c:v>4.13E-3</c:v>
                </c:pt>
                <c:pt idx="2536">
                  <c:v>4.0800000000000003E-3</c:v>
                </c:pt>
                <c:pt idx="2537">
                  <c:v>3.8700000000000002E-3</c:v>
                </c:pt>
                <c:pt idx="2538">
                  <c:v>3.7599999999999999E-3</c:v>
                </c:pt>
                <c:pt idx="2539">
                  <c:v>3.5500000000000002E-3</c:v>
                </c:pt>
                <c:pt idx="2540">
                  <c:v>3.3899999999999998E-3</c:v>
                </c:pt>
                <c:pt idx="2541">
                  <c:v>3.13E-3</c:v>
                </c:pt>
                <c:pt idx="2542">
                  <c:v>2.97E-3</c:v>
                </c:pt>
                <c:pt idx="2543">
                  <c:v>2.7100000000000002E-3</c:v>
                </c:pt>
                <c:pt idx="2544">
                  <c:v>2.4499999999999999E-3</c:v>
                </c:pt>
                <c:pt idx="2545">
                  <c:v>2.1299999999999999E-3</c:v>
                </c:pt>
                <c:pt idx="2546">
                  <c:v>1.81E-3</c:v>
                </c:pt>
                <c:pt idx="2547">
                  <c:v>1.4400000000000001E-3</c:v>
                </c:pt>
                <c:pt idx="2548">
                  <c:v>1.23E-3</c:v>
                </c:pt>
                <c:pt idx="2549">
                  <c:v>9.2000000000000003E-4</c:v>
                </c:pt>
                <c:pt idx="2550">
                  <c:v>5.0000000000000001E-4</c:v>
                </c:pt>
                <c:pt idx="2551">
                  <c:v>2.3000000000000001E-4</c:v>
                </c:pt>
                <c:pt idx="2552">
                  <c:v>-8.0000000000000007E-5</c:v>
                </c:pt>
                <c:pt idx="2553">
                  <c:v>-4.4999999999999999E-4</c:v>
                </c:pt>
                <c:pt idx="2554">
                  <c:v>-8.1999999999999998E-4</c:v>
                </c:pt>
                <c:pt idx="2555">
                  <c:v>-9.3000000000000005E-4</c:v>
                </c:pt>
                <c:pt idx="2556">
                  <c:v>-1.2999999999999999E-3</c:v>
                </c:pt>
                <c:pt idx="2557">
                  <c:v>-1.56E-3</c:v>
                </c:pt>
                <c:pt idx="2558">
                  <c:v>-1.72E-3</c:v>
                </c:pt>
                <c:pt idx="2559">
                  <c:v>-1.9300000000000001E-3</c:v>
                </c:pt>
                <c:pt idx="2560">
                  <c:v>-2.14E-3</c:v>
                </c:pt>
                <c:pt idx="2561">
                  <c:v>-2.2399999999999998E-3</c:v>
                </c:pt>
                <c:pt idx="2562">
                  <c:v>-2.3500000000000001E-3</c:v>
                </c:pt>
                <c:pt idx="2563">
                  <c:v>-2.3999999999999998E-3</c:v>
                </c:pt>
                <c:pt idx="2564">
                  <c:v>-2.4499999999999999E-3</c:v>
                </c:pt>
                <c:pt idx="2565">
                  <c:v>-2.5600000000000002E-3</c:v>
                </c:pt>
                <c:pt idx="2566">
                  <c:v>-2.3999999999999998E-3</c:v>
                </c:pt>
                <c:pt idx="2567">
                  <c:v>-2.3500000000000001E-3</c:v>
                </c:pt>
                <c:pt idx="2568">
                  <c:v>-2.1900000000000001E-3</c:v>
                </c:pt>
                <c:pt idx="2569">
                  <c:v>-2.1900000000000001E-3</c:v>
                </c:pt>
                <c:pt idx="2570">
                  <c:v>-2.0300000000000001E-3</c:v>
                </c:pt>
                <c:pt idx="2571">
                  <c:v>-1.9300000000000001E-3</c:v>
                </c:pt>
                <c:pt idx="2572">
                  <c:v>-1.66E-3</c:v>
                </c:pt>
                <c:pt idx="2573">
                  <c:v>-1.4499999999999999E-3</c:v>
                </c:pt>
                <c:pt idx="2574">
                  <c:v>-1.24E-3</c:v>
                </c:pt>
                <c:pt idx="2575">
                  <c:v>-1.08E-3</c:v>
                </c:pt>
                <c:pt idx="2576">
                  <c:v>-8.7000000000000001E-4</c:v>
                </c:pt>
                <c:pt idx="2577">
                  <c:v>-6.0999999999999997E-4</c:v>
                </c:pt>
                <c:pt idx="2578">
                  <c:v>-4.0000000000000002E-4</c:v>
                </c:pt>
                <c:pt idx="2579">
                  <c:v>-2.9E-4</c:v>
                </c:pt>
                <c:pt idx="2580">
                  <c:v>-8.0000000000000007E-5</c:v>
                </c:pt>
                <c:pt idx="2581">
                  <c:v>-3.0000000000000001E-5</c:v>
                </c:pt>
                <c:pt idx="2582">
                  <c:v>1.2999999999999999E-4</c:v>
                </c:pt>
                <c:pt idx="2583">
                  <c:v>2.3000000000000001E-4</c:v>
                </c:pt>
                <c:pt idx="2584">
                  <c:v>2.3000000000000001E-4</c:v>
                </c:pt>
                <c:pt idx="2585">
                  <c:v>2.9E-4</c:v>
                </c:pt>
                <c:pt idx="2586">
                  <c:v>2.3000000000000001E-4</c:v>
                </c:pt>
                <c:pt idx="2587">
                  <c:v>6.9999999999999994E-5</c:v>
                </c:pt>
                <c:pt idx="2588">
                  <c:v>2.0000000000000002E-5</c:v>
                </c:pt>
                <c:pt idx="2589">
                  <c:v>-1.3999999999999999E-4</c:v>
                </c:pt>
                <c:pt idx="2590">
                  <c:v>-2.9E-4</c:v>
                </c:pt>
                <c:pt idx="2591">
                  <c:v>-4.4999999999999999E-4</c:v>
                </c:pt>
                <c:pt idx="2592">
                  <c:v>-8.1999999999999998E-4</c:v>
                </c:pt>
                <c:pt idx="2593">
                  <c:v>-9.7999999999999997E-4</c:v>
                </c:pt>
                <c:pt idx="2594">
                  <c:v>-1.2999999999999999E-3</c:v>
                </c:pt>
                <c:pt idx="2595">
                  <c:v>-1.7700000000000001E-3</c:v>
                </c:pt>
                <c:pt idx="2596">
                  <c:v>-2.0899999999999998E-3</c:v>
                </c:pt>
                <c:pt idx="2597">
                  <c:v>-2.3999999999999998E-3</c:v>
                </c:pt>
                <c:pt idx="2598">
                  <c:v>-2.7699999999999999E-3</c:v>
                </c:pt>
                <c:pt idx="2599">
                  <c:v>-3.1900000000000001E-3</c:v>
                </c:pt>
                <c:pt idx="2600">
                  <c:v>-3.5599999999999998E-3</c:v>
                </c:pt>
                <c:pt idx="2601">
                  <c:v>-4.0400000000000002E-3</c:v>
                </c:pt>
                <c:pt idx="2602">
                  <c:v>-4.4600000000000004E-3</c:v>
                </c:pt>
                <c:pt idx="2603">
                  <c:v>-4.8799999999999998E-3</c:v>
                </c:pt>
                <c:pt idx="2604">
                  <c:v>-5.1900000000000002E-3</c:v>
                </c:pt>
                <c:pt idx="2605">
                  <c:v>-5.5599999999999998E-3</c:v>
                </c:pt>
                <c:pt idx="2606">
                  <c:v>-5.9300000000000004E-3</c:v>
                </c:pt>
                <c:pt idx="2607">
                  <c:v>-6.3499999999999997E-3</c:v>
                </c:pt>
                <c:pt idx="2608">
                  <c:v>-6.62E-3</c:v>
                </c:pt>
                <c:pt idx="2609">
                  <c:v>-6.8799999999999998E-3</c:v>
                </c:pt>
                <c:pt idx="2610">
                  <c:v>-6.9899999999999997E-3</c:v>
                </c:pt>
                <c:pt idx="2611">
                  <c:v>-7.3000000000000001E-3</c:v>
                </c:pt>
                <c:pt idx="2612">
                  <c:v>-7.5100000000000002E-3</c:v>
                </c:pt>
                <c:pt idx="2613">
                  <c:v>-7.5700000000000003E-3</c:v>
                </c:pt>
                <c:pt idx="2614">
                  <c:v>-7.7200000000000003E-3</c:v>
                </c:pt>
                <c:pt idx="2615">
                  <c:v>-7.8300000000000002E-3</c:v>
                </c:pt>
                <c:pt idx="2616">
                  <c:v>-7.7200000000000003E-3</c:v>
                </c:pt>
                <c:pt idx="2617">
                  <c:v>-7.8300000000000002E-3</c:v>
                </c:pt>
                <c:pt idx="2618">
                  <c:v>-7.7799999999999996E-3</c:v>
                </c:pt>
                <c:pt idx="2619">
                  <c:v>-7.6699999999999997E-3</c:v>
                </c:pt>
                <c:pt idx="2620">
                  <c:v>-7.7200000000000003E-3</c:v>
                </c:pt>
                <c:pt idx="2621">
                  <c:v>-7.5700000000000003E-3</c:v>
                </c:pt>
                <c:pt idx="2622">
                  <c:v>-7.4599999999999996E-3</c:v>
                </c:pt>
                <c:pt idx="2623">
                  <c:v>-7.3499999999999998E-3</c:v>
                </c:pt>
                <c:pt idx="2624">
                  <c:v>-7.1999999999999998E-3</c:v>
                </c:pt>
                <c:pt idx="2625">
                  <c:v>-7.0400000000000003E-3</c:v>
                </c:pt>
                <c:pt idx="2626">
                  <c:v>-6.9899999999999997E-3</c:v>
                </c:pt>
                <c:pt idx="2627">
                  <c:v>-6.8799999999999998E-3</c:v>
                </c:pt>
                <c:pt idx="2628">
                  <c:v>-6.7799999999999996E-3</c:v>
                </c:pt>
                <c:pt idx="2629">
                  <c:v>-6.62E-3</c:v>
                </c:pt>
                <c:pt idx="2630">
                  <c:v>-6.62E-3</c:v>
                </c:pt>
                <c:pt idx="2631">
                  <c:v>-6.5100000000000002E-3</c:v>
                </c:pt>
                <c:pt idx="2632">
                  <c:v>-6.4599999999999996E-3</c:v>
                </c:pt>
                <c:pt idx="2633">
                  <c:v>-6.4599999999999996E-3</c:v>
                </c:pt>
                <c:pt idx="2634">
                  <c:v>-6.5100000000000002E-3</c:v>
                </c:pt>
                <c:pt idx="2635">
                  <c:v>-6.5100000000000002E-3</c:v>
                </c:pt>
                <c:pt idx="2636">
                  <c:v>-6.5599999999999999E-3</c:v>
                </c:pt>
                <c:pt idx="2637">
                  <c:v>-6.6699999999999997E-3</c:v>
                </c:pt>
                <c:pt idx="2638">
                  <c:v>-6.7200000000000003E-3</c:v>
                </c:pt>
                <c:pt idx="2639">
                  <c:v>-6.9300000000000004E-3</c:v>
                </c:pt>
                <c:pt idx="2640">
                  <c:v>-7.1399999999999996E-3</c:v>
                </c:pt>
                <c:pt idx="2641">
                  <c:v>-7.3499999999999998E-3</c:v>
                </c:pt>
                <c:pt idx="2642">
                  <c:v>-7.5700000000000003E-3</c:v>
                </c:pt>
                <c:pt idx="2643">
                  <c:v>-7.7200000000000003E-3</c:v>
                </c:pt>
                <c:pt idx="2644">
                  <c:v>-7.9299999999999995E-3</c:v>
                </c:pt>
                <c:pt idx="2645">
                  <c:v>-8.3000000000000001E-3</c:v>
                </c:pt>
                <c:pt idx="2646">
                  <c:v>-8.6700000000000006E-3</c:v>
                </c:pt>
                <c:pt idx="2647">
                  <c:v>-8.8800000000000007E-3</c:v>
                </c:pt>
                <c:pt idx="2648">
                  <c:v>-9.1999999999999998E-3</c:v>
                </c:pt>
                <c:pt idx="2649">
                  <c:v>-9.5200000000000007E-3</c:v>
                </c:pt>
                <c:pt idx="2650">
                  <c:v>-9.6200000000000001E-3</c:v>
                </c:pt>
                <c:pt idx="2651">
                  <c:v>-9.9900000000000006E-3</c:v>
                </c:pt>
                <c:pt idx="2652">
                  <c:v>-1.009E-2</c:v>
                </c:pt>
                <c:pt idx="2653">
                  <c:v>-1.0359999999999999E-2</c:v>
                </c:pt>
                <c:pt idx="2654">
                  <c:v>-1.057E-2</c:v>
                </c:pt>
                <c:pt idx="2655">
                  <c:v>-1.073E-2</c:v>
                </c:pt>
                <c:pt idx="2656">
                  <c:v>-1.094E-2</c:v>
                </c:pt>
                <c:pt idx="2657">
                  <c:v>-1.094E-2</c:v>
                </c:pt>
                <c:pt idx="2658">
                  <c:v>-1.099E-2</c:v>
                </c:pt>
                <c:pt idx="2659">
                  <c:v>-1.11E-2</c:v>
                </c:pt>
                <c:pt idx="2660">
                  <c:v>-1.11E-2</c:v>
                </c:pt>
                <c:pt idx="2661">
                  <c:v>-1.11E-2</c:v>
                </c:pt>
                <c:pt idx="2662">
                  <c:v>-1.1039999999999999E-2</c:v>
                </c:pt>
                <c:pt idx="2663">
                  <c:v>-1.099E-2</c:v>
                </c:pt>
                <c:pt idx="2664">
                  <c:v>-1.078E-2</c:v>
                </c:pt>
                <c:pt idx="2665">
                  <c:v>-1.073E-2</c:v>
                </c:pt>
                <c:pt idx="2666">
                  <c:v>-1.0460000000000001E-2</c:v>
                </c:pt>
                <c:pt idx="2667">
                  <c:v>-1.025E-2</c:v>
                </c:pt>
                <c:pt idx="2668">
                  <c:v>-9.9900000000000006E-3</c:v>
                </c:pt>
                <c:pt idx="2669">
                  <c:v>-9.6699999999999998E-3</c:v>
                </c:pt>
                <c:pt idx="2670">
                  <c:v>-9.4599999999999997E-3</c:v>
                </c:pt>
                <c:pt idx="2671">
                  <c:v>-9.0900000000000009E-3</c:v>
                </c:pt>
                <c:pt idx="2672">
                  <c:v>-8.8800000000000007E-3</c:v>
                </c:pt>
                <c:pt idx="2673">
                  <c:v>-8.5100000000000002E-3</c:v>
                </c:pt>
                <c:pt idx="2674">
                  <c:v>-8.09E-3</c:v>
                </c:pt>
                <c:pt idx="2675">
                  <c:v>-7.8300000000000002E-3</c:v>
                </c:pt>
                <c:pt idx="2676">
                  <c:v>-7.5100000000000002E-3</c:v>
                </c:pt>
                <c:pt idx="2677">
                  <c:v>-7.1399999999999996E-3</c:v>
                </c:pt>
                <c:pt idx="2678">
                  <c:v>-6.6699999999999997E-3</c:v>
                </c:pt>
                <c:pt idx="2679">
                  <c:v>-6.3E-3</c:v>
                </c:pt>
                <c:pt idx="2680">
                  <c:v>-5.8799999999999998E-3</c:v>
                </c:pt>
                <c:pt idx="2681">
                  <c:v>-5.5100000000000001E-3</c:v>
                </c:pt>
                <c:pt idx="2682">
                  <c:v>-5.1900000000000002E-3</c:v>
                </c:pt>
                <c:pt idx="2683">
                  <c:v>-4.7699999999999999E-3</c:v>
                </c:pt>
                <c:pt idx="2684">
                  <c:v>-4.4000000000000003E-3</c:v>
                </c:pt>
                <c:pt idx="2685">
                  <c:v>-4.0899999999999999E-3</c:v>
                </c:pt>
                <c:pt idx="2686">
                  <c:v>-3.6099999999999999E-3</c:v>
                </c:pt>
                <c:pt idx="2687">
                  <c:v>-3.2399999999999998E-3</c:v>
                </c:pt>
                <c:pt idx="2688">
                  <c:v>-2.98E-3</c:v>
                </c:pt>
                <c:pt idx="2689">
                  <c:v>-2.6700000000000001E-3</c:v>
                </c:pt>
                <c:pt idx="2690">
                  <c:v>-2.3E-3</c:v>
                </c:pt>
                <c:pt idx="2691">
                  <c:v>-1.98E-3</c:v>
                </c:pt>
                <c:pt idx="2692">
                  <c:v>-1.72E-3</c:v>
                </c:pt>
                <c:pt idx="2693">
                  <c:v>-1.4499999999999999E-3</c:v>
                </c:pt>
                <c:pt idx="2694">
                  <c:v>-1.1900000000000001E-3</c:v>
                </c:pt>
                <c:pt idx="2695">
                  <c:v>-9.3000000000000005E-4</c:v>
                </c:pt>
                <c:pt idx="2696">
                  <c:v>-7.2000000000000005E-4</c:v>
                </c:pt>
                <c:pt idx="2697">
                  <c:v>-5.5999999999999995E-4</c:v>
                </c:pt>
                <c:pt idx="2698">
                  <c:v>-3.5E-4</c:v>
                </c:pt>
                <c:pt idx="2699">
                  <c:v>-1.9000000000000001E-4</c:v>
                </c:pt>
                <c:pt idx="2700">
                  <c:v>-1.3999999999999999E-4</c:v>
                </c:pt>
                <c:pt idx="2701">
                  <c:v>-8.0000000000000007E-5</c:v>
                </c:pt>
                <c:pt idx="2702">
                  <c:v>-8.0000000000000007E-5</c:v>
                </c:pt>
                <c:pt idx="2703">
                  <c:v>-3.0000000000000001E-5</c:v>
                </c:pt>
                <c:pt idx="2704">
                  <c:v>-1.3999999999999999E-4</c:v>
                </c:pt>
                <c:pt idx="2705">
                  <c:v>-1.9000000000000001E-4</c:v>
                </c:pt>
                <c:pt idx="2706">
                  <c:v>-2.9E-4</c:v>
                </c:pt>
                <c:pt idx="2707">
                  <c:v>-5.0000000000000001E-4</c:v>
                </c:pt>
                <c:pt idx="2708">
                  <c:v>-7.2000000000000005E-4</c:v>
                </c:pt>
                <c:pt idx="2709">
                  <c:v>-9.7999999999999997E-4</c:v>
                </c:pt>
                <c:pt idx="2710">
                  <c:v>-1.1900000000000001E-3</c:v>
                </c:pt>
                <c:pt idx="2711">
                  <c:v>-1.6100000000000001E-3</c:v>
                </c:pt>
                <c:pt idx="2712">
                  <c:v>-1.82E-3</c:v>
                </c:pt>
                <c:pt idx="2713">
                  <c:v>-2.2399999999999998E-3</c:v>
                </c:pt>
                <c:pt idx="2714">
                  <c:v>-2.6700000000000001E-3</c:v>
                </c:pt>
                <c:pt idx="2715">
                  <c:v>-3.0300000000000001E-3</c:v>
                </c:pt>
                <c:pt idx="2716">
                  <c:v>-3.3999999999999998E-3</c:v>
                </c:pt>
                <c:pt idx="2717">
                  <c:v>-3.98E-3</c:v>
                </c:pt>
                <c:pt idx="2718">
                  <c:v>-4.2500000000000003E-3</c:v>
                </c:pt>
                <c:pt idx="2719">
                  <c:v>-4.6699999999999997E-3</c:v>
                </c:pt>
                <c:pt idx="2720">
                  <c:v>-5.0899999999999999E-3</c:v>
                </c:pt>
                <c:pt idx="2721">
                  <c:v>-5.4099999999999999E-3</c:v>
                </c:pt>
                <c:pt idx="2722">
                  <c:v>-5.8300000000000001E-3</c:v>
                </c:pt>
                <c:pt idx="2723">
                  <c:v>-6.1999999999999998E-3</c:v>
                </c:pt>
                <c:pt idx="2724">
                  <c:v>-6.4599999999999996E-3</c:v>
                </c:pt>
                <c:pt idx="2725">
                  <c:v>-6.7200000000000003E-3</c:v>
                </c:pt>
                <c:pt idx="2726">
                  <c:v>-6.8799999999999998E-3</c:v>
                </c:pt>
                <c:pt idx="2727">
                  <c:v>-7.0400000000000003E-3</c:v>
                </c:pt>
                <c:pt idx="2728">
                  <c:v>-7.0400000000000003E-3</c:v>
                </c:pt>
                <c:pt idx="2729">
                  <c:v>-7.0899999999999999E-3</c:v>
                </c:pt>
                <c:pt idx="2730">
                  <c:v>-7.0899999999999999E-3</c:v>
                </c:pt>
                <c:pt idx="2731">
                  <c:v>-6.9300000000000004E-3</c:v>
                </c:pt>
                <c:pt idx="2732">
                  <c:v>-6.7799999999999996E-3</c:v>
                </c:pt>
                <c:pt idx="2733">
                  <c:v>-6.5599999999999999E-3</c:v>
                </c:pt>
                <c:pt idx="2734">
                  <c:v>-6.1999999999999998E-3</c:v>
                </c:pt>
                <c:pt idx="2735">
                  <c:v>-5.8300000000000001E-3</c:v>
                </c:pt>
                <c:pt idx="2736">
                  <c:v>-5.4099999999999999E-3</c:v>
                </c:pt>
                <c:pt idx="2737">
                  <c:v>-4.9300000000000004E-3</c:v>
                </c:pt>
                <c:pt idx="2738">
                  <c:v>-4.3E-3</c:v>
                </c:pt>
                <c:pt idx="2739">
                  <c:v>-3.82E-3</c:v>
                </c:pt>
                <c:pt idx="2740">
                  <c:v>-3.0300000000000001E-3</c:v>
                </c:pt>
                <c:pt idx="2741">
                  <c:v>-2.3500000000000001E-3</c:v>
                </c:pt>
                <c:pt idx="2742">
                  <c:v>-1.66E-3</c:v>
                </c:pt>
                <c:pt idx="2743">
                  <c:v>-8.7000000000000001E-4</c:v>
                </c:pt>
                <c:pt idx="2744">
                  <c:v>2.0000000000000002E-5</c:v>
                </c:pt>
                <c:pt idx="2745">
                  <c:v>7.6000000000000004E-4</c:v>
                </c:pt>
                <c:pt idx="2746">
                  <c:v>1.6000000000000001E-3</c:v>
                </c:pt>
                <c:pt idx="2747">
                  <c:v>2.4499999999999999E-3</c:v>
                </c:pt>
                <c:pt idx="2748">
                  <c:v>3.1800000000000001E-3</c:v>
                </c:pt>
                <c:pt idx="2749">
                  <c:v>3.9699999999999996E-3</c:v>
                </c:pt>
                <c:pt idx="2750">
                  <c:v>4.7099999999999998E-3</c:v>
                </c:pt>
                <c:pt idx="2751">
                  <c:v>5.4999999999999997E-3</c:v>
                </c:pt>
                <c:pt idx="2752">
                  <c:v>6.13E-3</c:v>
                </c:pt>
                <c:pt idx="2753">
                  <c:v>6.8700000000000002E-3</c:v>
                </c:pt>
                <c:pt idx="2754">
                  <c:v>7.45E-3</c:v>
                </c:pt>
                <c:pt idx="2755">
                  <c:v>8.0300000000000007E-3</c:v>
                </c:pt>
                <c:pt idx="2756">
                  <c:v>8.7200000000000003E-3</c:v>
                </c:pt>
                <c:pt idx="2757">
                  <c:v>9.1400000000000006E-3</c:v>
                </c:pt>
                <c:pt idx="2758">
                  <c:v>9.4500000000000001E-3</c:v>
                </c:pt>
                <c:pt idx="2759">
                  <c:v>9.8799999999999999E-3</c:v>
                </c:pt>
                <c:pt idx="2760">
                  <c:v>1.03E-2</c:v>
                </c:pt>
                <c:pt idx="2761">
                  <c:v>1.0460000000000001E-2</c:v>
                </c:pt>
                <c:pt idx="2762">
                  <c:v>1.0670000000000001E-2</c:v>
                </c:pt>
                <c:pt idx="2763">
                  <c:v>1.0880000000000001E-2</c:v>
                </c:pt>
                <c:pt idx="2764">
                  <c:v>1.103E-2</c:v>
                </c:pt>
                <c:pt idx="2765">
                  <c:v>1.1089999999999999E-2</c:v>
                </c:pt>
                <c:pt idx="2766">
                  <c:v>1.1089999999999999E-2</c:v>
                </c:pt>
                <c:pt idx="2767">
                  <c:v>1.103E-2</c:v>
                </c:pt>
                <c:pt idx="2768">
                  <c:v>1.103E-2</c:v>
                </c:pt>
                <c:pt idx="2769">
                  <c:v>1.0880000000000001E-2</c:v>
                </c:pt>
                <c:pt idx="2770">
                  <c:v>1.072E-2</c:v>
                </c:pt>
                <c:pt idx="2771">
                  <c:v>1.061E-2</c:v>
                </c:pt>
                <c:pt idx="2772">
                  <c:v>1.04E-2</c:v>
                </c:pt>
                <c:pt idx="2773">
                  <c:v>1.014E-2</c:v>
                </c:pt>
                <c:pt idx="2774">
                  <c:v>1.0030000000000001E-2</c:v>
                </c:pt>
                <c:pt idx="2775">
                  <c:v>9.7199999999999995E-3</c:v>
                </c:pt>
                <c:pt idx="2776">
                  <c:v>9.5099999999999994E-3</c:v>
                </c:pt>
                <c:pt idx="2777">
                  <c:v>9.1900000000000003E-3</c:v>
                </c:pt>
                <c:pt idx="2778">
                  <c:v>8.8699999999999994E-3</c:v>
                </c:pt>
                <c:pt idx="2779">
                  <c:v>8.5100000000000002E-3</c:v>
                </c:pt>
                <c:pt idx="2780">
                  <c:v>8.2900000000000005E-3</c:v>
                </c:pt>
                <c:pt idx="2781">
                  <c:v>7.9299999999999995E-3</c:v>
                </c:pt>
                <c:pt idx="2782">
                  <c:v>7.6099999999999996E-3</c:v>
                </c:pt>
                <c:pt idx="2783">
                  <c:v>7.2399999999999999E-3</c:v>
                </c:pt>
                <c:pt idx="2784">
                  <c:v>6.8700000000000002E-3</c:v>
                </c:pt>
                <c:pt idx="2785">
                  <c:v>6.6600000000000001E-3</c:v>
                </c:pt>
                <c:pt idx="2786">
                  <c:v>6.3499999999999997E-3</c:v>
                </c:pt>
                <c:pt idx="2787">
                  <c:v>5.9800000000000001E-3</c:v>
                </c:pt>
                <c:pt idx="2788">
                  <c:v>5.77E-3</c:v>
                </c:pt>
                <c:pt idx="2789">
                  <c:v>5.2900000000000004E-3</c:v>
                </c:pt>
                <c:pt idx="2790">
                  <c:v>5.0299999999999997E-3</c:v>
                </c:pt>
                <c:pt idx="2791">
                  <c:v>4.7099999999999998E-3</c:v>
                </c:pt>
                <c:pt idx="2792">
                  <c:v>4.4999999999999997E-3</c:v>
                </c:pt>
                <c:pt idx="2793">
                  <c:v>4.1799999999999997E-3</c:v>
                </c:pt>
                <c:pt idx="2794">
                  <c:v>3.9699999999999996E-3</c:v>
                </c:pt>
                <c:pt idx="2795">
                  <c:v>3.6099999999999999E-3</c:v>
                </c:pt>
                <c:pt idx="2796">
                  <c:v>3.4499999999999999E-3</c:v>
                </c:pt>
                <c:pt idx="2797">
                  <c:v>3.13E-3</c:v>
                </c:pt>
                <c:pt idx="2798">
                  <c:v>2.9199999999999999E-3</c:v>
                </c:pt>
                <c:pt idx="2799">
                  <c:v>2.66E-3</c:v>
                </c:pt>
                <c:pt idx="2800">
                  <c:v>2.3900000000000002E-3</c:v>
                </c:pt>
                <c:pt idx="2801">
                  <c:v>2.2899999999999999E-3</c:v>
                </c:pt>
                <c:pt idx="2802">
                  <c:v>2.1299999999999999E-3</c:v>
                </c:pt>
                <c:pt idx="2803">
                  <c:v>1.92E-3</c:v>
                </c:pt>
                <c:pt idx="2804">
                  <c:v>1.81E-3</c:v>
                </c:pt>
                <c:pt idx="2805">
                  <c:v>1.6000000000000001E-3</c:v>
                </c:pt>
                <c:pt idx="2806">
                  <c:v>1.6000000000000001E-3</c:v>
                </c:pt>
                <c:pt idx="2807">
                  <c:v>1.4400000000000001E-3</c:v>
                </c:pt>
                <c:pt idx="2808">
                  <c:v>1.4400000000000001E-3</c:v>
                </c:pt>
                <c:pt idx="2809">
                  <c:v>1.2899999999999999E-3</c:v>
                </c:pt>
                <c:pt idx="2810">
                  <c:v>1.23E-3</c:v>
                </c:pt>
                <c:pt idx="2811">
                  <c:v>1.1299999999999999E-3</c:v>
                </c:pt>
                <c:pt idx="2812">
                  <c:v>1.1299999999999999E-3</c:v>
                </c:pt>
                <c:pt idx="2813">
                  <c:v>1.1299999999999999E-3</c:v>
                </c:pt>
                <c:pt idx="2814">
                  <c:v>1.1299999999999999E-3</c:v>
                </c:pt>
                <c:pt idx="2815">
                  <c:v>1.0200000000000001E-3</c:v>
                </c:pt>
                <c:pt idx="2816">
                  <c:v>9.2000000000000003E-4</c:v>
                </c:pt>
                <c:pt idx="2817">
                  <c:v>9.2000000000000003E-4</c:v>
                </c:pt>
                <c:pt idx="2818">
                  <c:v>9.7000000000000005E-4</c:v>
                </c:pt>
                <c:pt idx="2819">
                  <c:v>8.0999999999999996E-4</c:v>
                </c:pt>
                <c:pt idx="2820">
                  <c:v>8.7000000000000001E-4</c:v>
                </c:pt>
                <c:pt idx="2821">
                  <c:v>7.6000000000000004E-4</c:v>
                </c:pt>
                <c:pt idx="2822">
                  <c:v>7.1000000000000002E-4</c:v>
                </c:pt>
                <c:pt idx="2823">
                  <c:v>6.4999999999999997E-4</c:v>
                </c:pt>
                <c:pt idx="2824">
                  <c:v>6.4999999999999997E-4</c:v>
                </c:pt>
                <c:pt idx="2825">
                  <c:v>5.5000000000000003E-4</c:v>
                </c:pt>
                <c:pt idx="2826">
                  <c:v>5.5000000000000003E-4</c:v>
                </c:pt>
                <c:pt idx="2827">
                  <c:v>3.8999999999999999E-4</c:v>
                </c:pt>
                <c:pt idx="2828">
                  <c:v>3.8999999999999999E-4</c:v>
                </c:pt>
                <c:pt idx="2829">
                  <c:v>2.9E-4</c:v>
                </c:pt>
                <c:pt idx="2830">
                  <c:v>1.8000000000000001E-4</c:v>
                </c:pt>
                <c:pt idx="2831">
                  <c:v>6.9999999999999994E-5</c:v>
                </c:pt>
                <c:pt idx="2832">
                  <c:v>2.0000000000000002E-5</c:v>
                </c:pt>
                <c:pt idx="2833">
                  <c:v>2.0000000000000002E-5</c:v>
                </c:pt>
                <c:pt idx="2834">
                  <c:v>-3.0000000000000001E-5</c:v>
                </c:pt>
                <c:pt idx="2835">
                  <c:v>-3.0000000000000001E-5</c:v>
                </c:pt>
                <c:pt idx="2836">
                  <c:v>-3.0000000000000001E-5</c:v>
                </c:pt>
                <c:pt idx="2837">
                  <c:v>2.0000000000000002E-5</c:v>
                </c:pt>
                <c:pt idx="2838">
                  <c:v>-3.0000000000000001E-5</c:v>
                </c:pt>
                <c:pt idx="2839">
                  <c:v>6.9999999999999994E-5</c:v>
                </c:pt>
                <c:pt idx="2840">
                  <c:v>1.2999999999999999E-4</c:v>
                </c:pt>
                <c:pt idx="2841">
                  <c:v>1.8000000000000001E-4</c:v>
                </c:pt>
                <c:pt idx="2842">
                  <c:v>4.4000000000000002E-4</c:v>
                </c:pt>
                <c:pt idx="2843">
                  <c:v>5.0000000000000001E-4</c:v>
                </c:pt>
                <c:pt idx="2844">
                  <c:v>6.4999999999999997E-4</c:v>
                </c:pt>
                <c:pt idx="2845">
                  <c:v>8.0999999999999996E-4</c:v>
                </c:pt>
                <c:pt idx="2846">
                  <c:v>1.23E-3</c:v>
                </c:pt>
                <c:pt idx="2847">
                  <c:v>1.34E-3</c:v>
                </c:pt>
                <c:pt idx="2848">
                  <c:v>1.66E-3</c:v>
                </c:pt>
                <c:pt idx="2849">
                  <c:v>1.97E-3</c:v>
                </c:pt>
                <c:pt idx="2850">
                  <c:v>2.2899999999999999E-3</c:v>
                </c:pt>
                <c:pt idx="2851">
                  <c:v>2.5999999999999999E-3</c:v>
                </c:pt>
                <c:pt idx="2852">
                  <c:v>2.97E-3</c:v>
                </c:pt>
                <c:pt idx="2853">
                  <c:v>3.29E-3</c:v>
                </c:pt>
                <c:pt idx="2854">
                  <c:v>3.6600000000000001E-3</c:v>
                </c:pt>
                <c:pt idx="2855">
                  <c:v>3.9699999999999996E-3</c:v>
                </c:pt>
                <c:pt idx="2856">
                  <c:v>4.3400000000000001E-3</c:v>
                </c:pt>
                <c:pt idx="2857">
                  <c:v>4.6600000000000001E-3</c:v>
                </c:pt>
                <c:pt idx="2858">
                  <c:v>4.9800000000000001E-3</c:v>
                </c:pt>
                <c:pt idx="2859">
                  <c:v>5.2399999999999999E-3</c:v>
                </c:pt>
                <c:pt idx="2860">
                  <c:v>5.45E-3</c:v>
                </c:pt>
                <c:pt idx="2861">
                  <c:v>5.5500000000000002E-3</c:v>
                </c:pt>
                <c:pt idx="2862">
                  <c:v>5.77E-3</c:v>
                </c:pt>
                <c:pt idx="2863">
                  <c:v>5.8700000000000002E-3</c:v>
                </c:pt>
                <c:pt idx="2864">
                  <c:v>5.9800000000000001E-3</c:v>
                </c:pt>
                <c:pt idx="2865">
                  <c:v>5.9199999999999999E-3</c:v>
                </c:pt>
                <c:pt idx="2866">
                  <c:v>5.9800000000000001E-3</c:v>
                </c:pt>
                <c:pt idx="2867">
                  <c:v>5.8700000000000002E-3</c:v>
                </c:pt>
                <c:pt idx="2868">
                  <c:v>5.7099999999999998E-3</c:v>
                </c:pt>
                <c:pt idx="2869">
                  <c:v>5.5500000000000002E-3</c:v>
                </c:pt>
                <c:pt idx="2870">
                  <c:v>5.2900000000000004E-3</c:v>
                </c:pt>
                <c:pt idx="2871">
                  <c:v>4.9800000000000001E-3</c:v>
                </c:pt>
                <c:pt idx="2872">
                  <c:v>4.7099999999999998E-3</c:v>
                </c:pt>
                <c:pt idx="2873">
                  <c:v>4.2900000000000004E-3</c:v>
                </c:pt>
                <c:pt idx="2874">
                  <c:v>3.82E-3</c:v>
                </c:pt>
                <c:pt idx="2875">
                  <c:v>3.3400000000000001E-3</c:v>
                </c:pt>
                <c:pt idx="2876">
                  <c:v>2.9199999999999999E-3</c:v>
                </c:pt>
                <c:pt idx="2877">
                  <c:v>2.2899999999999999E-3</c:v>
                </c:pt>
                <c:pt idx="2878">
                  <c:v>1.8699999999999999E-3</c:v>
                </c:pt>
                <c:pt idx="2879">
                  <c:v>1.23E-3</c:v>
                </c:pt>
                <c:pt idx="2880">
                  <c:v>7.1000000000000002E-4</c:v>
                </c:pt>
                <c:pt idx="2881">
                  <c:v>6.9999999999999994E-5</c:v>
                </c:pt>
                <c:pt idx="2882">
                  <c:v>-5.0000000000000001E-4</c:v>
                </c:pt>
                <c:pt idx="2883">
                  <c:v>-1.14E-3</c:v>
                </c:pt>
                <c:pt idx="2884">
                  <c:v>-1.72E-3</c:v>
                </c:pt>
                <c:pt idx="2885">
                  <c:v>-2.2399999999999998E-3</c:v>
                </c:pt>
                <c:pt idx="2886">
                  <c:v>-2.7699999999999999E-3</c:v>
                </c:pt>
                <c:pt idx="2887">
                  <c:v>-3.3999999999999998E-3</c:v>
                </c:pt>
                <c:pt idx="2888">
                  <c:v>-3.82E-3</c:v>
                </c:pt>
                <c:pt idx="2889">
                  <c:v>-4.3499999999999997E-3</c:v>
                </c:pt>
                <c:pt idx="2890">
                  <c:v>-4.6699999999999997E-3</c:v>
                </c:pt>
                <c:pt idx="2891">
                  <c:v>-5.1399999999999996E-3</c:v>
                </c:pt>
                <c:pt idx="2892">
                  <c:v>-5.5100000000000001E-3</c:v>
                </c:pt>
                <c:pt idx="2893">
                  <c:v>-5.8300000000000001E-3</c:v>
                </c:pt>
                <c:pt idx="2894">
                  <c:v>-6.0899999999999999E-3</c:v>
                </c:pt>
                <c:pt idx="2895">
                  <c:v>-6.3499999999999997E-3</c:v>
                </c:pt>
                <c:pt idx="2896">
                  <c:v>-6.5100000000000002E-3</c:v>
                </c:pt>
                <c:pt idx="2897">
                  <c:v>-6.62E-3</c:v>
                </c:pt>
                <c:pt idx="2898">
                  <c:v>-6.6699999999999997E-3</c:v>
                </c:pt>
                <c:pt idx="2899">
                  <c:v>-6.8300000000000001E-3</c:v>
                </c:pt>
                <c:pt idx="2900">
                  <c:v>-6.7799999999999996E-3</c:v>
                </c:pt>
                <c:pt idx="2901">
                  <c:v>-6.7200000000000003E-3</c:v>
                </c:pt>
                <c:pt idx="2902">
                  <c:v>-6.7799999999999996E-3</c:v>
                </c:pt>
                <c:pt idx="2903">
                  <c:v>-6.6699999999999997E-3</c:v>
                </c:pt>
                <c:pt idx="2904">
                  <c:v>-6.4599999999999996E-3</c:v>
                </c:pt>
                <c:pt idx="2905">
                  <c:v>-6.3499999999999997E-3</c:v>
                </c:pt>
                <c:pt idx="2906">
                  <c:v>-6.1999999999999998E-3</c:v>
                </c:pt>
                <c:pt idx="2907">
                  <c:v>-6.0899999999999999E-3</c:v>
                </c:pt>
                <c:pt idx="2908">
                  <c:v>-5.8799999999999998E-3</c:v>
                </c:pt>
                <c:pt idx="2909">
                  <c:v>-5.5599999999999998E-3</c:v>
                </c:pt>
                <c:pt idx="2910">
                  <c:v>-5.3499999999999997E-3</c:v>
                </c:pt>
                <c:pt idx="2911">
                  <c:v>-5.0899999999999999E-3</c:v>
                </c:pt>
                <c:pt idx="2912">
                  <c:v>-4.8300000000000001E-3</c:v>
                </c:pt>
                <c:pt idx="2913">
                  <c:v>-4.6100000000000004E-3</c:v>
                </c:pt>
                <c:pt idx="2914">
                  <c:v>-4.3499999999999997E-3</c:v>
                </c:pt>
                <c:pt idx="2915">
                  <c:v>-3.98E-3</c:v>
                </c:pt>
                <c:pt idx="2916">
                  <c:v>-3.6700000000000001E-3</c:v>
                </c:pt>
                <c:pt idx="2917">
                  <c:v>-3.3999999999999998E-3</c:v>
                </c:pt>
                <c:pt idx="2918">
                  <c:v>-3.14E-3</c:v>
                </c:pt>
                <c:pt idx="2919">
                  <c:v>-2.8800000000000002E-3</c:v>
                </c:pt>
                <c:pt idx="2920">
                  <c:v>-2.5100000000000001E-3</c:v>
                </c:pt>
                <c:pt idx="2921">
                  <c:v>-2.3E-3</c:v>
                </c:pt>
                <c:pt idx="2922">
                  <c:v>-1.98E-3</c:v>
                </c:pt>
                <c:pt idx="2923">
                  <c:v>-1.6100000000000001E-3</c:v>
                </c:pt>
                <c:pt idx="2924">
                  <c:v>-1.2999999999999999E-3</c:v>
                </c:pt>
                <c:pt idx="2925">
                  <c:v>-1.08E-3</c:v>
                </c:pt>
                <c:pt idx="2926">
                  <c:v>-7.2000000000000005E-4</c:v>
                </c:pt>
                <c:pt idx="2927">
                  <c:v>-4.0000000000000002E-4</c:v>
                </c:pt>
                <c:pt idx="2928">
                  <c:v>-8.0000000000000007E-5</c:v>
                </c:pt>
                <c:pt idx="2929">
                  <c:v>1.8000000000000001E-4</c:v>
                </c:pt>
                <c:pt idx="2930">
                  <c:v>4.4000000000000002E-4</c:v>
                </c:pt>
                <c:pt idx="2931">
                  <c:v>7.1000000000000002E-4</c:v>
                </c:pt>
                <c:pt idx="2932">
                  <c:v>9.7000000000000005E-4</c:v>
                </c:pt>
                <c:pt idx="2933">
                  <c:v>1.1800000000000001E-3</c:v>
                </c:pt>
                <c:pt idx="2934">
                  <c:v>1.5E-3</c:v>
                </c:pt>
                <c:pt idx="2935">
                  <c:v>1.66E-3</c:v>
                </c:pt>
                <c:pt idx="2936">
                  <c:v>1.92E-3</c:v>
                </c:pt>
                <c:pt idx="2937">
                  <c:v>2.0799999999999998E-3</c:v>
                </c:pt>
                <c:pt idx="2938">
                  <c:v>2.1800000000000001E-3</c:v>
                </c:pt>
                <c:pt idx="2939">
                  <c:v>2.5000000000000001E-3</c:v>
                </c:pt>
                <c:pt idx="2940">
                  <c:v>2.5999999999999999E-3</c:v>
                </c:pt>
                <c:pt idx="2941">
                  <c:v>2.5999999999999999E-3</c:v>
                </c:pt>
                <c:pt idx="2942">
                  <c:v>2.7599999999999999E-3</c:v>
                </c:pt>
                <c:pt idx="2943">
                  <c:v>2.81E-3</c:v>
                </c:pt>
                <c:pt idx="2944">
                  <c:v>2.81E-3</c:v>
                </c:pt>
                <c:pt idx="2945">
                  <c:v>2.7599999999999999E-3</c:v>
                </c:pt>
                <c:pt idx="2946">
                  <c:v>2.7599999999999999E-3</c:v>
                </c:pt>
                <c:pt idx="2947">
                  <c:v>2.66E-3</c:v>
                </c:pt>
                <c:pt idx="2948">
                  <c:v>2.5500000000000002E-3</c:v>
                </c:pt>
                <c:pt idx="2949">
                  <c:v>2.3900000000000002E-3</c:v>
                </c:pt>
                <c:pt idx="2950">
                  <c:v>2.2399999999999998E-3</c:v>
                </c:pt>
                <c:pt idx="2951">
                  <c:v>2.0200000000000001E-3</c:v>
                </c:pt>
                <c:pt idx="2952">
                  <c:v>1.81E-3</c:v>
                </c:pt>
                <c:pt idx="2953">
                  <c:v>1.4400000000000001E-3</c:v>
                </c:pt>
                <c:pt idx="2954">
                  <c:v>1.1299999999999999E-3</c:v>
                </c:pt>
                <c:pt idx="2955">
                  <c:v>8.0999999999999996E-4</c:v>
                </c:pt>
                <c:pt idx="2956">
                  <c:v>3.8999999999999999E-4</c:v>
                </c:pt>
                <c:pt idx="2957">
                  <c:v>-8.0000000000000007E-5</c:v>
                </c:pt>
                <c:pt idx="2958">
                  <c:v>-4.4999999999999999E-4</c:v>
                </c:pt>
                <c:pt idx="2959">
                  <c:v>-9.3000000000000005E-4</c:v>
                </c:pt>
                <c:pt idx="2960">
                  <c:v>-1.4E-3</c:v>
                </c:pt>
                <c:pt idx="2961">
                  <c:v>-2.0300000000000001E-3</c:v>
                </c:pt>
                <c:pt idx="2962">
                  <c:v>-2.4499999999999999E-3</c:v>
                </c:pt>
                <c:pt idx="2963">
                  <c:v>-2.98E-3</c:v>
                </c:pt>
                <c:pt idx="2964">
                  <c:v>-3.5599999999999998E-3</c:v>
                </c:pt>
                <c:pt idx="2965">
                  <c:v>-4.0899999999999999E-3</c:v>
                </c:pt>
                <c:pt idx="2966">
                  <c:v>-4.5599999999999998E-3</c:v>
                </c:pt>
                <c:pt idx="2967">
                  <c:v>-5.1900000000000002E-3</c:v>
                </c:pt>
                <c:pt idx="2968">
                  <c:v>-5.62E-3</c:v>
                </c:pt>
                <c:pt idx="2969">
                  <c:v>-6.1399999999999996E-3</c:v>
                </c:pt>
                <c:pt idx="2970">
                  <c:v>-6.62E-3</c:v>
                </c:pt>
                <c:pt idx="2971">
                  <c:v>-7.0899999999999999E-3</c:v>
                </c:pt>
                <c:pt idx="2972">
                  <c:v>-7.5700000000000003E-3</c:v>
                </c:pt>
                <c:pt idx="2973">
                  <c:v>-7.9299999999999995E-3</c:v>
                </c:pt>
                <c:pt idx="2974">
                  <c:v>-8.2500000000000004E-3</c:v>
                </c:pt>
                <c:pt idx="2975">
                  <c:v>-8.5699999999999995E-3</c:v>
                </c:pt>
                <c:pt idx="2976">
                  <c:v>-8.8800000000000007E-3</c:v>
                </c:pt>
                <c:pt idx="2977">
                  <c:v>-9.0900000000000009E-3</c:v>
                </c:pt>
                <c:pt idx="2978">
                  <c:v>-9.2499999999999995E-3</c:v>
                </c:pt>
                <c:pt idx="2979">
                  <c:v>-9.3600000000000003E-3</c:v>
                </c:pt>
                <c:pt idx="2980">
                  <c:v>-9.41E-3</c:v>
                </c:pt>
                <c:pt idx="2981">
                  <c:v>-9.5700000000000004E-3</c:v>
                </c:pt>
                <c:pt idx="2982">
                  <c:v>-9.5700000000000004E-3</c:v>
                </c:pt>
                <c:pt idx="2983">
                  <c:v>-9.4599999999999997E-3</c:v>
                </c:pt>
                <c:pt idx="2984">
                  <c:v>-9.3600000000000003E-3</c:v>
                </c:pt>
                <c:pt idx="2985">
                  <c:v>-9.2999999999999992E-3</c:v>
                </c:pt>
                <c:pt idx="2986">
                  <c:v>-9.0399999999999994E-3</c:v>
                </c:pt>
                <c:pt idx="2987">
                  <c:v>-8.8800000000000007E-3</c:v>
                </c:pt>
                <c:pt idx="2988">
                  <c:v>-8.5100000000000002E-3</c:v>
                </c:pt>
                <c:pt idx="2989">
                  <c:v>-8.2000000000000007E-3</c:v>
                </c:pt>
                <c:pt idx="2990">
                  <c:v>-7.9900000000000006E-3</c:v>
                </c:pt>
                <c:pt idx="2991">
                  <c:v>-7.5700000000000003E-3</c:v>
                </c:pt>
                <c:pt idx="2992">
                  <c:v>-7.1999999999999998E-3</c:v>
                </c:pt>
                <c:pt idx="2993">
                  <c:v>-6.8300000000000001E-3</c:v>
                </c:pt>
                <c:pt idx="2994">
                  <c:v>-6.4099999999999999E-3</c:v>
                </c:pt>
                <c:pt idx="2995">
                  <c:v>-6.0899999999999999E-3</c:v>
                </c:pt>
                <c:pt idx="2996">
                  <c:v>-5.77E-3</c:v>
                </c:pt>
                <c:pt idx="2997">
                  <c:v>-5.4599999999999996E-3</c:v>
                </c:pt>
                <c:pt idx="2998">
                  <c:v>-5.0899999999999999E-3</c:v>
                </c:pt>
                <c:pt idx="2999">
                  <c:v>-4.6699999999999997E-3</c:v>
                </c:pt>
                <c:pt idx="3000">
                  <c:v>-4.4000000000000003E-3</c:v>
                </c:pt>
                <c:pt idx="3001">
                  <c:v>-4.0899999999999999E-3</c:v>
                </c:pt>
                <c:pt idx="3002">
                  <c:v>-3.7699999999999999E-3</c:v>
                </c:pt>
                <c:pt idx="3003">
                  <c:v>-3.5100000000000001E-3</c:v>
                </c:pt>
                <c:pt idx="3004">
                  <c:v>-3.3E-3</c:v>
                </c:pt>
                <c:pt idx="3005">
                  <c:v>-3.14E-3</c:v>
                </c:pt>
                <c:pt idx="3006">
                  <c:v>-2.9299999999999999E-3</c:v>
                </c:pt>
                <c:pt idx="3007">
                  <c:v>-2.82E-3</c:v>
                </c:pt>
                <c:pt idx="3008">
                  <c:v>-2.7200000000000002E-3</c:v>
                </c:pt>
                <c:pt idx="3009">
                  <c:v>-2.6700000000000001E-3</c:v>
                </c:pt>
                <c:pt idx="3010">
                  <c:v>-2.5100000000000001E-3</c:v>
                </c:pt>
                <c:pt idx="3011">
                  <c:v>-2.5100000000000001E-3</c:v>
                </c:pt>
                <c:pt idx="3012">
                  <c:v>-2.3999999999999998E-3</c:v>
                </c:pt>
                <c:pt idx="3013">
                  <c:v>-2.3999999999999998E-3</c:v>
                </c:pt>
                <c:pt idx="3014">
                  <c:v>-2.5100000000000001E-3</c:v>
                </c:pt>
                <c:pt idx="3015">
                  <c:v>-2.3999999999999998E-3</c:v>
                </c:pt>
                <c:pt idx="3016">
                  <c:v>-2.3999999999999998E-3</c:v>
                </c:pt>
                <c:pt idx="3017">
                  <c:v>-2.3999999999999998E-3</c:v>
                </c:pt>
                <c:pt idx="3018">
                  <c:v>-2.3500000000000001E-3</c:v>
                </c:pt>
                <c:pt idx="3019">
                  <c:v>-2.1900000000000001E-3</c:v>
                </c:pt>
                <c:pt idx="3020">
                  <c:v>-2.1900000000000001E-3</c:v>
                </c:pt>
                <c:pt idx="3021">
                  <c:v>-2.14E-3</c:v>
                </c:pt>
                <c:pt idx="3022">
                  <c:v>-1.8699999999999999E-3</c:v>
                </c:pt>
                <c:pt idx="3023">
                  <c:v>-1.72E-3</c:v>
                </c:pt>
                <c:pt idx="3024">
                  <c:v>-1.56E-3</c:v>
                </c:pt>
                <c:pt idx="3025">
                  <c:v>-1.4E-3</c:v>
                </c:pt>
                <c:pt idx="3026">
                  <c:v>-1.1900000000000001E-3</c:v>
                </c:pt>
                <c:pt idx="3027">
                  <c:v>-9.3000000000000005E-4</c:v>
                </c:pt>
                <c:pt idx="3028">
                  <c:v>-6.0999999999999997E-4</c:v>
                </c:pt>
                <c:pt idx="3029">
                  <c:v>-2.4000000000000001E-4</c:v>
                </c:pt>
                <c:pt idx="3030">
                  <c:v>1.8000000000000001E-4</c:v>
                </c:pt>
                <c:pt idx="3031">
                  <c:v>4.4000000000000002E-4</c:v>
                </c:pt>
                <c:pt idx="3032">
                  <c:v>9.2000000000000003E-4</c:v>
                </c:pt>
                <c:pt idx="3033">
                  <c:v>1.1299999999999999E-3</c:v>
                </c:pt>
                <c:pt idx="3034">
                  <c:v>1.7099999999999999E-3</c:v>
                </c:pt>
                <c:pt idx="3035">
                  <c:v>2.1299999999999999E-3</c:v>
                </c:pt>
                <c:pt idx="3036">
                  <c:v>2.4499999999999999E-3</c:v>
                </c:pt>
                <c:pt idx="3037">
                  <c:v>2.8700000000000002E-3</c:v>
                </c:pt>
                <c:pt idx="3038">
                  <c:v>3.2399999999999998E-3</c:v>
                </c:pt>
                <c:pt idx="3039">
                  <c:v>3.5500000000000002E-3</c:v>
                </c:pt>
                <c:pt idx="3040">
                  <c:v>3.8700000000000002E-3</c:v>
                </c:pt>
                <c:pt idx="3041">
                  <c:v>4.0800000000000003E-3</c:v>
                </c:pt>
                <c:pt idx="3042">
                  <c:v>4.3400000000000001E-3</c:v>
                </c:pt>
                <c:pt idx="3043">
                  <c:v>4.6100000000000004E-3</c:v>
                </c:pt>
                <c:pt idx="3044">
                  <c:v>4.7600000000000003E-3</c:v>
                </c:pt>
                <c:pt idx="3045">
                  <c:v>4.8700000000000002E-3</c:v>
                </c:pt>
                <c:pt idx="3046">
                  <c:v>5.0299999999999997E-3</c:v>
                </c:pt>
                <c:pt idx="3047">
                  <c:v>4.9800000000000001E-3</c:v>
                </c:pt>
                <c:pt idx="3048">
                  <c:v>4.9800000000000001E-3</c:v>
                </c:pt>
                <c:pt idx="3049">
                  <c:v>4.8700000000000002E-3</c:v>
                </c:pt>
                <c:pt idx="3050">
                  <c:v>4.8199999999999996E-3</c:v>
                </c:pt>
                <c:pt idx="3051">
                  <c:v>4.6100000000000004E-3</c:v>
                </c:pt>
                <c:pt idx="3052">
                  <c:v>4.45E-3</c:v>
                </c:pt>
                <c:pt idx="3053">
                  <c:v>4.1799999999999997E-3</c:v>
                </c:pt>
                <c:pt idx="3054">
                  <c:v>3.8700000000000002E-3</c:v>
                </c:pt>
                <c:pt idx="3055">
                  <c:v>3.6099999999999999E-3</c:v>
                </c:pt>
                <c:pt idx="3056">
                  <c:v>3.29E-3</c:v>
                </c:pt>
                <c:pt idx="3057">
                  <c:v>3.0300000000000001E-3</c:v>
                </c:pt>
                <c:pt idx="3058">
                  <c:v>2.7599999999999999E-3</c:v>
                </c:pt>
                <c:pt idx="3059">
                  <c:v>2.3900000000000002E-3</c:v>
                </c:pt>
                <c:pt idx="3060">
                  <c:v>2.1800000000000001E-3</c:v>
                </c:pt>
                <c:pt idx="3061">
                  <c:v>1.8699999999999999E-3</c:v>
                </c:pt>
                <c:pt idx="3062">
                  <c:v>1.7099999999999999E-3</c:v>
                </c:pt>
                <c:pt idx="3063">
                  <c:v>1.34E-3</c:v>
                </c:pt>
                <c:pt idx="3064">
                  <c:v>1.2899999999999999E-3</c:v>
                </c:pt>
                <c:pt idx="3065">
                  <c:v>1.08E-3</c:v>
                </c:pt>
                <c:pt idx="3066">
                  <c:v>1.0200000000000001E-3</c:v>
                </c:pt>
                <c:pt idx="3067">
                  <c:v>1.0200000000000001E-3</c:v>
                </c:pt>
                <c:pt idx="3068">
                  <c:v>1.0200000000000001E-3</c:v>
                </c:pt>
                <c:pt idx="3069">
                  <c:v>1.0200000000000001E-3</c:v>
                </c:pt>
                <c:pt idx="3070">
                  <c:v>1.2899999999999999E-3</c:v>
                </c:pt>
                <c:pt idx="3071">
                  <c:v>1.4400000000000001E-3</c:v>
                </c:pt>
                <c:pt idx="3072">
                  <c:v>1.66E-3</c:v>
                </c:pt>
                <c:pt idx="3073">
                  <c:v>1.97E-3</c:v>
                </c:pt>
                <c:pt idx="3074">
                  <c:v>2.3900000000000002E-3</c:v>
                </c:pt>
                <c:pt idx="3075">
                  <c:v>2.81E-3</c:v>
                </c:pt>
                <c:pt idx="3076">
                  <c:v>3.1800000000000001E-3</c:v>
                </c:pt>
                <c:pt idx="3077">
                  <c:v>3.6600000000000001E-3</c:v>
                </c:pt>
                <c:pt idx="3078">
                  <c:v>4.1799999999999997E-3</c:v>
                </c:pt>
                <c:pt idx="3079">
                  <c:v>4.8199999999999996E-3</c:v>
                </c:pt>
                <c:pt idx="3080">
                  <c:v>5.4000000000000003E-3</c:v>
                </c:pt>
                <c:pt idx="3081">
                  <c:v>5.9800000000000001E-3</c:v>
                </c:pt>
                <c:pt idx="3082">
                  <c:v>6.4999999999999997E-3</c:v>
                </c:pt>
                <c:pt idx="3083">
                  <c:v>7.1399999999999996E-3</c:v>
                </c:pt>
                <c:pt idx="3084">
                  <c:v>7.77E-3</c:v>
                </c:pt>
                <c:pt idx="3085">
                  <c:v>8.2400000000000008E-3</c:v>
                </c:pt>
                <c:pt idx="3086">
                  <c:v>8.77E-3</c:v>
                </c:pt>
                <c:pt idx="3087">
                  <c:v>9.1900000000000003E-3</c:v>
                </c:pt>
                <c:pt idx="3088">
                  <c:v>9.6100000000000005E-3</c:v>
                </c:pt>
                <c:pt idx="3089">
                  <c:v>1.0030000000000001E-2</c:v>
                </c:pt>
                <c:pt idx="3090">
                  <c:v>1.03E-2</c:v>
                </c:pt>
                <c:pt idx="3091">
                  <c:v>1.056E-2</c:v>
                </c:pt>
                <c:pt idx="3092">
                  <c:v>1.082E-2</c:v>
                </c:pt>
                <c:pt idx="3093">
                  <c:v>1.098E-2</c:v>
                </c:pt>
                <c:pt idx="3094">
                  <c:v>1.093E-2</c:v>
                </c:pt>
                <c:pt idx="3095">
                  <c:v>1.093E-2</c:v>
                </c:pt>
                <c:pt idx="3096">
                  <c:v>1.093E-2</c:v>
                </c:pt>
                <c:pt idx="3097">
                  <c:v>1.077E-2</c:v>
                </c:pt>
                <c:pt idx="3098">
                  <c:v>1.0670000000000001E-2</c:v>
                </c:pt>
                <c:pt idx="3099">
                  <c:v>1.035E-2</c:v>
                </c:pt>
                <c:pt idx="3100">
                  <c:v>9.9799999999999993E-3</c:v>
                </c:pt>
                <c:pt idx="3101">
                  <c:v>9.6100000000000005E-3</c:v>
                </c:pt>
                <c:pt idx="3102">
                  <c:v>9.1900000000000003E-3</c:v>
                </c:pt>
                <c:pt idx="3103">
                  <c:v>8.6599999999999993E-3</c:v>
                </c:pt>
                <c:pt idx="3104">
                  <c:v>8.1399999999999997E-3</c:v>
                </c:pt>
                <c:pt idx="3105">
                  <c:v>7.7200000000000003E-3</c:v>
                </c:pt>
                <c:pt idx="3106">
                  <c:v>7.1900000000000002E-3</c:v>
                </c:pt>
                <c:pt idx="3107">
                  <c:v>6.6100000000000004E-3</c:v>
                </c:pt>
                <c:pt idx="3108">
                  <c:v>6.13E-3</c:v>
                </c:pt>
                <c:pt idx="3109">
                  <c:v>5.5500000000000002E-3</c:v>
                </c:pt>
                <c:pt idx="3110">
                  <c:v>5.0299999999999997E-3</c:v>
                </c:pt>
                <c:pt idx="3111">
                  <c:v>4.6600000000000001E-3</c:v>
                </c:pt>
                <c:pt idx="3112">
                  <c:v>4.1799999999999997E-3</c:v>
                </c:pt>
                <c:pt idx="3113">
                  <c:v>3.7100000000000002E-3</c:v>
                </c:pt>
                <c:pt idx="3114">
                  <c:v>3.3899999999999998E-3</c:v>
                </c:pt>
                <c:pt idx="3115">
                  <c:v>3.0300000000000001E-3</c:v>
                </c:pt>
                <c:pt idx="3116">
                  <c:v>2.8700000000000002E-3</c:v>
                </c:pt>
                <c:pt idx="3117">
                  <c:v>2.5999999999999999E-3</c:v>
                </c:pt>
                <c:pt idx="3118">
                  <c:v>2.5500000000000002E-3</c:v>
                </c:pt>
                <c:pt idx="3119">
                  <c:v>2.4499999999999999E-3</c:v>
                </c:pt>
                <c:pt idx="3120">
                  <c:v>2.3900000000000002E-3</c:v>
                </c:pt>
                <c:pt idx="3121">
                  <c:v>2.5000000000000001E-3</c:v>
                </c:pt>
                <c:pt idx="3122">
                  <c:v>2.66E-3</c:v>
                </c:pt>
                <c:pt idx="3123">
                  <c:v>2.7599999999999999E-3</c:v>
                </c:pt>
                <c:pt idx="3124">
                  <c:v>3.0300000000000001E-3</c:v>
                </c:pt>
                <c:pt idx="3125">
                  <c:v>3.3400000000000001E-3</c:v>
                </c:pt>
                <c:pt idx="3126">
                  <c:v>3.6600000000000001E-3</c:v>
                </c:pt>
                <c:pt idx="3127">
                  <c:v>4.0299999999999997E-3</c:v>
                </c:pt>
                <c:pt idx="3128">
                  <c:v>4.4999999999999997E-3</c:v>
                </c:pt>
                <c:pt idx="3129">
                  <c:v>4.9199999999999999E-3</c:v>
                </c:pt>
                <c:pt idx="3130">
                  <c:v>5.3400000000000001E-3</c:v>
                </c:pt>
                <c:pt idx="3131">
                  <c:v>5.9199999999999999E-3</c:v>
                </c:pt>
                <c:pt idx="3132">
                  <c:v>6.4000000000000003E-3</c:v>
                </c:pt>
                <c:pt idx="3133">
                  <c:v>6.9199999999999999E-3</c:v>
                </c:pt>
                <c:pt idx="3134">
                  <c:v>7.45E-3</c:v>
                </c:pt>
                <c:pt idx="3135">
                  <c:v>7.9299999999999995E-3</c:v>
                </c:pt>
                <c:pt idx="3136">
                  <c:v>8.3499999999999998E-3</c:v>
                </c:pt>
                <c:pt idx="3137">
                  <c:v>8.9300000000000004E-3</c:v>
                </c:pt>
                <c:pt idx="3138">
                  <c:v>9.4000000000000004E-3</c:v>
                </c:pt>
                <c:pt idx="3139">
                  <c:v>9.7199999999999995E-3</c:v>
                </c:pt>
                <c:pt idx="3140">
                  <c:v>1.014E-2</c:v>
                </c:pt>
                <c:pt idx="3141">
                  <c:v>1.03E-2</c:v>
                </c:pt>
                <c:pt idx="3142">
                  <c:v>1.061E-2</c:v>
                </c:pt>
                <c:pt idx="3143">
                  <c:v>1.0880000000000001E-2</c:v>
                </c:pt>
                <c:pt idx="3144">
                  <c:v>1.103E-2</c:v>
                </c:pt>
                <c:pt idx="3145">
                  <c:v>1.103E-2</c:v>
                </c:pt>
                <c:pt idx="3146">
                  <c:v>1.1140000000000001E-2</c:v>
                </c:pt>
                <c:pt idx="3147">
                  <c:v>1.103E-2</c:v>
                </c:pt>
                <c:pt idx="3148">
                  <c:v>1.098E-2</c:v>
                </c:pt>
                <c:pt idx="3149">
                  <c:v>1.077E-2</c:v>
                </c:pt>
                <c:pt idx="3150">
                  <c:v>1.072E-2</c:v>
                </c:pt>
                <c:pt idx="3151">
                  <c:v>1.04E-2</c:v>
                </c:pt>
                <c:pt idx="3152">
                  <c:v>1.014E-2</c:v>
                </c:pt>
                <c:pt idx="3153">
                  <c:v>9.7199999999999995E-3</c:v>
                </c:pt>
                <c:pt idx="3154">
                  <c:v>9.3500000000000007E-3</c:v>
                </c:pt>
                <c:pt idx="3155">
                  <c:v>8.9300000000000004E-3</c:v>
                </c:pt>
                <c:pt idx="3156">
                  <c:v>8.4499999999999992E-3</c:v>
                </c:pt>
                <c:pt idx="3157">
                  <c:v>8.0300000000000007E-3</c:v>
                </c:pt>
                <c:pt idx="3158">
                  <c:v>7.45E-3</c:v>
                </c:pt>
                <c:pt idx="3159">
                  <c:v>6.9199999999999999E-3</c:v>
                </c:pt>
                <c:pt idx="3160">
                  <c:v>6.45E-3</c:v>
                </c:pt>
                <c:pt idx="3161">
                  <c:v>5.8199999999999997E-3</c:v>
                </c:pt>
                <c:pt idx="3162">
                  <c:v>5.2399999999999999E-3</c:v>
                </c:pt>
                <c:pt idx="3163">
                  <c:v>4.6100000000000004E-3</c:v>
                </c:pt>
                <c:pt idx="3164">
                  <c:v>4.13E-3</c:v>
                </c:pt>
                <c:pt idx="3165">
                  <c:v>3.6099999999999999E-3</c:v>
                </c:pt>
                <c:pt idx="3166">
                  <c:v>3.13E-3</c:v>
                </c:pt>
                <c:pt idx="3167">
                  <c:v>2.5000000000000001E-3</c:v>
                </c:pt>
                <c:pt idx="3168">
                  <c:v>2.0799999999999998E-3</c:v>
                </c:pt>
                <c:pt idx="3169">
                  <c:v>1.5499999999999999E-3</c:v>
                </c:pt>
                <c:pt idx="3170">
                  <c:v>1.23E-3</c:v>
                </c:pt>
                <c:pt idx="3171">
                  <c:v>8.0999999999999996E-4</c:v>
                </c:pt>
                <c:pt idx="3172">
                  <c:v>5.0000000000000001E-4</c:v>
                </c:pt>
                <c:pt idx="3173">
                  <c:v>1.8000000000000001E-4</c:v>
                </c:pt>
                <c:pt idx="3174">
                  <c:v>-8.0000000000000007E-5</c:v>
                </c:pt>
                <c:pt idx="3175">
                  <c:v>-4.0000000000000002E-4</c:v>
                </c:pt>
                <c:pt idx="3176">
                  <c:v>-5.5999999999999995E-4</c:v>
                </c:pt>
                <c:pt idx="3177">
                  <c:v>-7.6999999999999996E-4</c:v>
                </c:pt>
                <c:pt idx="3178">
                  <c:v>-9.3000000000000005E-4</c:v>
                </c:pt>
                <c:pt idx="3179">
                  <c:v>-9.3000000000000005E-4</c:v>
                </c:pt>
                <c:pt idx="3180">
                  <c:v>-1.0300000000000001E-3</c:v>
                </c:pt>
                <c:pt idx="3181">
                  <c:v>-1.08E-3</c:v>
                </c:pt>
                <c:pt idx="3182">
                  <c:v>-9.7999999999999997E-4</c:v>
                </c:pt>
                <c:pt idx="3183">
                  <c:v>-9.7999999999999997E-4</c:v>
                </c:pt>
                <c:pt idx="3184">
                  <c:v>-8.1999999999999998E-4</c:v>
                </c:pt>
                <c:pt idx="3185">
                  <c:v>-7.6999999999999996E-4</c:v>
                </c:pt>
                <c:pt idx="3186">
                  <c:v>-6.0999999999999997E-4</c:v>
                </c:pt>
                <c:pt idx="3187">
                  <c:v>-5.0000000000000001E-4</c:v>
                </c:pt>
                <c:pt idx="3188">
                  <c:v>-2.9E-4</c:v>
                </c:pt>
                <c:pt idx="3189">
                  <c:v>-8.0000000000000007E-5</c:v>
                </c:pt>
                <c:pt idx="3190">
                  <c:v>1.2999999999999999E-4</c:v>
                </c:pt>
                <c:pt idx="3191">
                  <c:v>2.9E-4</c:v>
                </c:pt>
                <c:pt idx="3192">
                  <c:v>5.5000000000000003E-4</c:v>
                </c:pt>
                <c:pt idx="3193">
                  <c:v>7.6000000000000004E-4</c:v>
                </c:pt>
                <c:pt idx="3194">
                  <c:v>1.0200000000000001E-3</c:v>
                </c:pt>
                <c:pt idx="3195">
                  <c:v>1.34E-3</c:v>
                </c:pt>
                <c:pt idx="3196">
                  <c:v>1.5E-3</c:v>
                </c:pt>
                <c:pt idx="3197">
                  <c:v>1.66E-3</c:v>
                </c:pt>
                <c:pt idx="3198">
                  <c:v>1.8699999999999999E-3</c:v>
                </c:pt>
                <c:pt idx="3199">
                  <c:v>1.97E-3</c:v>
                </c:pt>
                <c:pt idx="3200">
                  <c:v>2.2899999999999999E-3</c:v>
                </c:pt>
                <c:pt idx="3201">
                  <c:v>2.3900000000000002E-3</c:v>
                </c:pt>
                <c:pt idx="3202">
                  <c:v>2.5999999999999999E-3</c:v>
                </c:pt>
                <c:pt idx="3203">
                  <c:v>2.66E-3</c:v>
                </c:pt>
                <c:pt idx="3204">
                  <c:v>2.7599999999999999E-3</c:v>
                </c:pt>
                <c:pt idx="3205">
                  <c:v>2.8700000000000002E-3</c:v>
                </c:pt>
                <c:pt idx="3206">
                  <c:v>3.0799999999999998E-3</c:v>
                </c:pt>
                <c:pt idx="3207">
                  <c:v>2.97E-3</c:v>
                </c:pt>
                <c:pt idx="3208">
                  <c:v>3.1800000000000001E-3</c:v>
                </c:pt>
                <c:pt idx="3209">
                  <c:v>3.13E-3</c:v>
                </c:pt>
                <c:pt idx="3210">
                  <c:v>3.13E-3</c:v>
                </c:pt>
                <c:pt idx="3211">
                  <c:v>3.1800000000000001E-3</c:v>
                </c:pt>
                <c:pt idx="3212">
                  <c:v>3.0799999999999998E-3</c:v>
                </c:pt>
                <c:pt idx="3213">
                  <c:v>3.0799999999999998E-3</c:v>
                </c:pt>
                <c:pt idx="3214">
                  <c:v>3.0799999999999998E-3</c:v>
                </c:pt>
                <c:pt idx="3215">
                  <c:v>3.0799999999999998E-3</c:v>
                </c:pt>
                <c:pt idx="3216">
                  <c:v>3.0300000000000001E-3</c:v>
                </c:pt>
                <c:pt idx="3217">
                  <c:v>3.13E-3</c:v>
                </c:pt>
                <c:pt idx="3218">
                  <c:v>3.0799999999999998E-3</c:v>
                </c:pt>
                <c:pt idx="3219">
                  <c:v>2.97E-3</c:v>
                </c:pt>
                <c:pt idx="3220">
                  <c:v>2.9199999999999999E-3</c:v>
                </c:pt>
                <c:pt idx="3221">
                  <c:v>2.9199999999999999E-3</c:v>
                </c:pt>
                <c:pt idx="3222">
                  <c:v>2.9199999999999999E-3</c:v>
                </c:pt>
                <c:pt idx="3223">
                  <c:v>2.7100000000000002E-3</c:v>
                </c:pt>
                <c:pt idx="3224">
                  <c:v>2.81E-3</c:v>
                </c:pt>
                <c:pt idx="3225">
                  <c:v>2.81E-3</c:v>
                </c:pt>
                <c:pt idx="3226">
                  <c:v>2.7100000000000002E-3</c:v>
                </c:pt>
                <c:pt idx="3227">
                  <c:v>2.7100000000000002E-3</c:v>
                </c:pt>
                <c:pt idx="3228">
                  <c:v>2.66E-3</c:v>
                </c:pt>
                <c:pt idx="3229">
                  <c:v>2.5500000000000002E-3</c:v>
                </c:pt>
                <c:pt idx="3230">
                  <c:v>2.66E-3</c:v>
                </c:pt>
                <c:pt idx="3231">
                  <c:v>2.4499999999999999E-3</c:v>
                </c:pt>
                <c:pt idx="3232">
                  <c:v>2.3900000000000002E-3</c:v>
                </c:pt>
                <c:pt idx="3233">
                  <c:v>2.3400000000000001E-3</c:v>
                </c:pt>
                <c:pt idx="3234">
                  <c:v>2.2899999999999999E-3</c:v>
                </c:pt>
                <c:pt idx="3235">
                  <c:v>2.2399999999999998E-3</c:v>
                </c:pt>
                <c:pt idx="3236">
                  <c:v>2.1299999999999999E-3</c:v>
                </c:pt>
                <c:pt idx="3237">
                  <c:v>2.0200000000000001E-3</c:v>
                </c:pt>
                <c:pt idx="3238">
                  <c:v>1.8699999999999999E-3</c:v>
                </c:pt>
                <c:pt idx="3239">
                  <c:v>1.6000000000000001E-3</c:v>
                </c:pt>
                <c:pt idx="3240">
                  <c:v>1.5E-3</c:v>
                </c:pt>
                <c:pt idx="3241">
                  <c:v>1.39E-3</c:v>
                </c:pt>
                <c:pt idx="3242">
                  <c:v>1.08E-3</c:v>
                </c:pt>
                <c:pt idx="3243">
                  <c:v>9.2000000000000003E-4</c:v>
                </c:pt>
                <c:pt idx="3244">
                  <c:v>7.1000000000000002E-4</c:v>
                </c:pt>
                <c:pt idx="3245">
                  <c:v>4.4000000000000002E-4</c:v>
                </c:pt>
                <c:pt idx="3246">
                  <c:v>2.3000000000000001E-4</c:v>
                </c:pt>
                <c:pt idx="3247">
                  <c:v>-3.0000000000000001E-5</c:v>
                </c:pt>
                <c:pt idx="3248">
                  <c:v>-4.0000000000000002E-4</c:v>
                </c:pt>
                <c:pt idx="3249">
                  <c:v>-6.6E-4</c:v>
                </c:pt>
                <c:pt idx="3250">
                  <c:v>-8.7000000000000001E-4</c:v>
                </c:pt>
                <c:pt idx="3251">
                  <c:v>-1.14E-3</c:v>
                </c:pt>
                <c:pt idx="3252">
                  <c:v>-1.4499999999999999E-3</c:v>
                </c:pt>
                <c:pt idx="3253">
                  <c:v>-1.66E-3</c:v>
                </c:pt>
                <c:pt idx="3254">
                  <c:v>-2.0300000000000001E-3</c:v>
                </c:pt>
                <c:pt idx="3255">
                  <c:v>-2.1900000000000001E-3</c:v>
                </c:pt>
                <c:pt idx="3256">
                  <c:v>-2.3500000000000001E-3</c:v>
                </c:pt>
                <c:pt idx="3257">
                  <c:v>-2.5600000000000002E-3</c:v>
                </c:pt>
                <c:pt idx="3258">
                  <c:v>-2.6700000000000001E-3</c:v>
                </c:pt>
                <c:pt idx="3259">
                  <c:v>-2.82E-3</c:v>
                </c:pt>
                <c:pt idx="3260">
                  <c:v>-2.98E-3</c:v>
                </c:pt>
                <c:pt idx="3261">
                  <c:v>-3.0300000000000001E-3</c:v>
                </c:pt>
                <c:pt idx="3262">
                  <c:v>-2.9299999999999999E-3</c:v>
                </c:pt>
                <c:pt idx="3263">
                  <c:v>-3.0300000000000001E-3</c:v>
                </c:pt>
                <c:pt idx="3264">
                  <c:v>-2.98E-3</c:v>
                </c:pt>
                <c:pt idx="3265">
                  <c:v>-2.8800000000000002E-3</c:v>
                </c:pt>
                <c:pt idx="3266">
                  <c:v>-2.82E-3</c:v>
                </c:pt>
                <c:pt idx="3267">
                  <c:v>-2.7200000000000002E-3</c:v>
                </c:pt>
                <c:pt idx="3268">
                  <c:v>-2.5600000000000002E-3</c:v>
                </c:pt>
                <c:pt idx="3269">
                  <c:v>-2.3E-3</c:v>
                </c:pt>
                <c:pt idx="3270">
                  <c:v>-2.2399999999999998E-3</c:v>
                </c:pt>
                <c:pt idx="3271">
                  <c:v>-2.0300000000000001E-3</c:v>
                </c:pt>
                <c:pt idx="3272">
                  <c:v>-1.72E-3</c:v>
                </c:pt>
                <c:pt idx="3273">
                  <c:v>-1.66E-3</c:v>
                </c:pt>
                <c:pt idx="3274">
                  <c:v>-1.3500000000000001E-3</c:v>
                </c:pt>
                <c:pt idx="3275">
                  <c:v>-1.14E-3</c:v>
                </c:pt>
                <c:pt idx="3276">
                  <c:v>-9.7999999999999997E-4</c:v>
                </c:pt>
                <c:pt idx="3277">
                  <c:v>-7.6999999999999996E-4</c:v>
                </c:pt>
                <c:pt idx="3278">
                  <c:v>-5.5999999999999995E-4</c:v>
                </c:pt>
                <c:pt idx="3279">
                  <c:v>-4.4999999999999999E-4</c:v>
                </c:pt>
                <c:pt idx="3280">
                  <c:v>-2.4000000000000001E-4</c:v>
                </c:pt>
                <c:pt idx="3281">
                  <c:v>-1.3999999999999999E-4</c:v>
                </c:pt>
                <c:pt idx="3282">
                  <c:v>-3.0000000000000001E-5</c:v>
                </c:pt>
                <c:pt idx="3283">
                  <c:v>-3.0000000000000001E-5</c:v>
                </c:pt>
                <c:pt idx="3284">
                  <c:v>2.0000000000000002E-5</c:v>
                </c:pt>
                <c:pt idx="3285">
                  <c:v>2.0000000000000002E-5</c:v>
                </c:pt>
                <c:pt idx="3286">
                  <c:v>-3.0000000000000001E-5</c:v>
                </c:pt>
                <c:pt idx="3287">
                  <c:v>-8.0000000000000007E-5</c:v>
                </c:pt>
                <c:pt idx="3288">
                  <c:v>-1.3999999999999999E-4</c:v>
                </c:pt>
                <c:pt idx="3289">
                  <c:v>-2.4000000000000001E-4</c:v>
                </c:pt>
                <c:pt idx="3290">
                  <c:v>-4.4999999999999999E-4</c:v>
                </c:pt>
                <c:pt idx="3291">
                  <c:v>-5.5999999999999995E-4</c:v>
                </c:pt>
                <c:pt idx="3292">
                  <c:v>-7.2000000000000005E-4</c:v>
                </c:pt>
                <c:pt idx="3293">
                  <c:v>-1.0300000000000001E-3</c:v>
                </c:pt>
                <c:pt idx="3294">
                  <c:v>-1.1900000000000001E-3</c:v>
                </c:pt>
                <c:pt idx="3295">
                  <c:v>-1.4499999999999999E-3</c:v>
                </c:pt>
                <c:pt idx="3296">
                  <c:v>-1.7700000000000001E-3</c:v>
                </c:pt>
                <c:pt idx="3297">
                  <c:v>-1.9300000000000001E-3</c:v>
                </c:pt>
                <c:pt idx="3298">
                  <c:v>-2.14E-3</c:v>
                </c:pt>
                <c:pt idx="3299">
                  <c:v>-2.4499999999999999E-3</c:v>
                </c:pt>
                <c:pt idx="3300">
                  <c:v>-2.7200000000000002E-3</c:v>
                </c:pt>
                <c:pt idx="3301">
                  <c:v>-3.0300000000000001E-3</c:v>
                </c:pt>
                <c:pt idx="3302">
                  <c:v>-3.2399999999999998E-3</c:v>
                </c:pt>
                <c:pt idx="3303">
                  <c:v>-3.46E-3</c:v>
                </c:pt>
                <c:pt idx="3304">
                  <c:v>-3.7200000000000002E-3</c:v>
                </c:pt>
                <c:pt idx="3305">
                  <c:v>-3.7699999999999999E-3</c:v>
                </c:pt>
                <c:pt idx="3306">
                  <c:v>-3.98E-3</c:v>
                </c:pt>
                <c:pt idx="3307">
                  <c:v>-4.1900000000000001E-3</c:v>
                </c:pt>
                <c:pt idx="3308">
                  <c:v>-4.3499999999999997E-3</c:v>
                </c:pt>
                <c:pt idx="3309">
                  <c:v>-4.5100000000000001E-3</c:v>
                </c:pt>
                <c:pt idx="3310">
                  <c:v>-4.6699999999999997E-3</c:v>
                </c:pt>
                <c:pt idx="3311">
                  <c:v>-4.8300000000000001E-3</c:v>
                </c:pt>
                <c:pt idx="3312">
                  <c:v>-4.9300000000000004E-3</c:v>
                </c:pt>
                <c:pt idx="3313">
                  <c:v>-5.0400000000000002E-3</c:v>
                </c:pt>
                <c:pt idx="3314">
                  <c:v>-5.1399999999999996E-3</c:v>
                </c:pt>
                <c:pt idx="3315">
                  <c:v>-5.1900000000000002E-3</c:v>
                </c:pt>
                <c:pt idx="3316">
                  <c:v>-5.1900000000000002E-3</c:v>
                </c:pt>
                <c:pt idx="3317">
                  <c:v>-5.3E-3</c:v>
                </c:pt>
                <c:pt idx="3318">
                  <c:v>-5.3E-3</c:v>
                </c:pt>
                <c:pt idx="3319">
                  <c:v>-5.3499999999999997E-3</c:v>
                </c:pt>
                <c:pt idx="3320">
                  <c:v>-5.3499999999999997E-3</c:v>
                </c:pt>
                <c:pt idx="3321">
                  <c:v>-5.4099999999999999E-3</c:v>
                </c:pt>
                <c:pt idx="3322">
                  <c:v>-5.3499999999999997E-3</c:v>
                </c:pt>
                <c:pt idx="3323">
                  <c:v>-5.2500000000000003E-3</c:v>
                </c:pt>
                <c:pt idx="3324">
                  <c:v>-5.2500000000000003E-3</c:v>
                </c:pt>
                <c:pt idx="3325">
                  <c:v>-5.3E-3</c:v>
                </c:pt>
                <c:pt idx="3326">
                  <c:v>-5.1900000000000002E-3</c:v>
                </c:pt>
                <c:pt idx="3327">
                  <c:v>-5.0899999999999999E-3</c:v>
                </c:pt>
                <c:pt idx="3328">
                  <c:v>-4.9800000000000001E-3</c:v>
                </c:pt>
                <c:pt idx="3329">
                  <c:v>-4.7699999999999999E-3</c:v>
                </c:pt>
                <c:pt idx="3330">
                  <c:v>-4.6699999999999997E-3</c:v>
                </c:pt>
                <c:pt idx="3331">
                  <c:v>-4.4000000000000003E-3</c:v>
                </c:pt>
                <c:pt idx="3332">
                  <c:v>-4.1399999999999996E-3</c:v>
                </c:pt>
                <c:pt idx="3333">
                  <c:v>-3.7699999999999999E-3</c:v>
                </c:pt>
                <c:pt idx="3334">
                  <c:v>-3.6099999999999999E-3</c:v>
                </c:pt>
                <c:pt idx="3335">
                  <c:v>-3.1900000000000001E-3</c:v>
                </c:pt>
                <c:pt idx="3336">
                  <c:v>-2.7699999999999999E-3</c:v>
                </c:pt>
                <c:pt idx="3337">
                  <c:v>-2.3500000000000001E-3</c:v>
                </c:pt>
                <c:pt idx="3338">
                  <c:v>-1.8699999999999999E-3</c:v>
                </c:pt>
                <c:pt idx="3339">
                  <c:v>-1.2999999999999999E-3</c:v>
                </c:pt>
                <c:pt idx="3340">
                  <c:v>-7.2000000000000005E-4</c:v>
                </c:pt>
                <c:pt idx="3341">
                  <c:v>-1.3999999999999999E-4</c:v>
                </c:pt>
                <c:pt idx="3342">
                  <c:v>5.5000000000000003E-4</c:v>
                </c:pt>
                <c:pt idx="3343">
                  <c:v>1.1299999999999999E-3</c:v>
                </c:pt>
                <c:pt idx="3344">
                  <c:v>1.7600000000000001E-3</c:v>
                </c:pt>
                <c:pt idx="3345">
                  <c:v>2.4499999999999999E-3</c:v>
                </c:pt>
                <c:pt idx="3346">
                  <c:v>3.1800000000000001E-3</c:v>
                </c:pt>
                <c:pt idx="3347">
                  <c:v>3.7100000000000002E-3</c:v>
                </c:pt>
                <c:pt idx="3348">
                  <c:v>4.4999999999999997E-3</c:v>
                </c:pt>
                <c:pt idx="3349">
                  <c:v>5.13E-3</c:v>
                </c:pt>
                <c:pt idx="3350">
                  <c:v>5.77E-3</c:v>
                </c:pt>
                <c:pt idx="3351">
                  <c:v>6.4000000000000003E-3</c:v>
                </c:pt>
                <c:pt idx="3352">
                  <c:v>7.0299999999999998E-3</c:v>
                </c:pt>
                <c:pt idx="3353">
                  <c:v>7.45E-3</c:v>
                </c:pt>
                <c:pt idx="3354">
                  <c:v>7.9299999999999995E-3</c:v>
                </c:pt>
                <c:pt idx="3355">
                  <c:v>8.3999999999999995E-3</c:v>
                </c:pt>
                <c:pt idx="3356">
                  <c:v>8.77E-3</c:v>
                </c:pt>
                <c:pt idx="3357">
                  <c:v>9.0299999999999998E-3</c:v>
                </c:pt>
                <c:pt idx="3358">
                  <c:v>9.1900000000000003E-3</c:v>
                </c:pt>
                <c:pt idx="3359">
                  <c:v>9.2399999999999999E-3</c:v>
                </c:pt>
                <c:pt idx="3360">
                  <c:v>9.3500000000000007E-3</c:v>
                </c:pt>
                <c:pt idx="3361">
                  <c:v>9.2999999999999992E-3</c:v>
                </c:pt>
                <c:pt idx="3362">
                  <c:v>9.1400000000000006E-3</c:v>
                </c:pt>
                <c:pt idx="3363">
                  <c:v>8.9300000000000004E-3</c:v>
                </c:pt>
                <c:pt idx="3364">
                  <c:v>8.5599999999999999E-3</c:v>
                </c:pt>
                <c:pt idx="3365">
                  <c:v>8.1399999999999997E-3</c:v>
                </c:pt>
                <c:pt idx="3366">
                  <c:v>7.8200000000000006E-3</c:v>
                </c:pt>
                <c:pt idx="3367">
                  <c:v>7.1900000000000002E-3</c:v>
                </c:pt>
                <c:pt idx="3368">
                  <c:v>6.7099999999999998E-3</c:v>
                </c:pt>
                <c:pt idx="3369">
                  <c:v>6.0299999999999998E-3</c:v>
                </c:pt>
                <c:pt idx="3370">
                  <c:v>5.2900000000000004E-3</c:v>
                </c:pt>
                <c:pt idx="3371">
                  <c:v>4.6600000000000001E-3</c:v>
                </c:pt>
                <c:pt idx="3372">
                  <c:v>3.9699999999999996E-3</c:v>
                </c:pt>
                <c:pt idx="3373">
                  <c:v>3.0799999999999998E-3</c:v>
                </c:pt>
                <c:pt idx="3374">
                  <c:v>2.3400000000000001E-3</c:v>
                </c:pt>
                <c:pt idx="3375">
                  <c:v>1.5499999999999999E-3</c:v>
                </c:pt>
                <c:pt idx="3376">
                  <c:v>7.6000000000000004E-4</c:v>
                </c:pt>
                <c:pt idx="3377">
                  <c:v>1.2999999999999999E-4</c:v>
                </c:pt>
                <c:pt idx="3378">
                  <c:v>-5.5999999999999995E-4</c:v>
                </c:pt>
                <c:pt idx="3379">
                  <c:v>-1.24E-3</c:v>
                </c:pt>
                <c:pt idx="3380">
                  <c:v>-1.7700000000000001E-3</c:v>
                </c:pt>
                <c:pt idx="3381">
                  <c:v>-2.4499999999999999E-3</c:v>
                </c:pt>
                <c:pt idx="3382">
                  <c:v>-2.82E-3</c:v>
                </c:pt>
                <c:pt idx="3383">
                  <c:v>-3.2399999999999998E-3</c:v>
                </c:pt>
                <c:pt idx="3384">
                  <c:v>-3.5599999999999998E-3</c:v>
                </c:pt>
                <c:pt idx="3385">
                  <c:v>-3.82E-3</c:v>
                </c:pt>
                <c:pt idx="3386">
                  <c:v>-3.98E-3</c:v>
                </c:pt>
                <c:pt idx="3387">
                  <c:v>-4.0899999999999999E-3</c:v>
                </c:pt>
                <c:pt idx="3388">
                  <c:v>-4.0899999999999999E-3</c:v>
                </c:pt>
                <c:pt idx="3389">
                  <c:v>-3.98E-3</c:v>
                </c:pt>
                <c:pt idx="3390">
                  <c:v>-3.8800000000000002E-3</c:v>
                </c:pt>
                <c:pt idx="3391">
                  <c:v>-3.6700000000000001E-3</c:v>
                </c:pt>
                <c:pt idx="3392">
                  <c:v>-3.3500000000000001E-3</c:v>
                </c:pt>
                <c:pt idx="3393">
                  <c:v>-2.82E-3</c:v>
                </c:pt>
                <c:pt idx="3394">
                  <c:v>-2.4499999999999999E-3</c:v>
                </c:pt>
                <c:pt idx="3395">
                  <c:v>-1.9300000000000001E-3</c:v>
                </c:pt>
                <c:pt idx="3396">
                  <c:v>-1.2999999999999999E-3</c:v>
                </c:pt>
                <c:pt idx="3397">
                  <c:v>-7.6999999999999996E-4</c:v>
                </c:pt>
                <c:pt idx="3398">
                  <c:v>-1.9000000000000001E-4</c:v>
                </c:pt>
                <c:pt idx="3399">
                  <c:v>4.4000000000000002E-4</c:v>
                </c:pt>
                <c:pt idx="3400">
                  <c:v>1.0200000000000001E-3</c:v>
                </c:pt>
                <c:pt idx="3401">
                  <c:v>1.7099999999999999E-3</c:v>
                </c:pt>
                <c:pt idx="3402">
                  <c:v>2.3900000000000002E-3</c:v>
                </c:pt>
                <c:pt idx="3403">
                  <c:v>2.97E-3</c:v>
                </c:pt>
                <c:pt idx="3404">
                  <c:v>3.6600000000000001E-3</c:v>
                </c:pt>
                <c:pt idx="3405">
                  <c:v>4.2399999999999998E-3</c:v>
                </c:pt>
                <c:pt idx="3406">
                  <c:v>4.8199999999999996E-3</c:v>
                </c:pt>
                <c:pt idx="3407">
                  <c:v>5.2900000000000004E-3</c:v>
                </c:pt>
                <c:pt idx="3408">
                  <c:v>5.8199999999999997E-3</c:v>
                </c:pt>
                <c:pt idx="3409">
                  <c:v>6.1900000000000002E-3</c:v>
                </c:pt>
                <c:pt idx="3410">
                  <c:v>6.6600000000000001E-3</c:v>
                </c:pt>
                <c:pt idx="3411">
                  <c:v>6.8199999999999997E-3</c:v>
                </c:pt>
                <c:pt idx="3412">
                  <c:v>7.0800000000000004E-3</c:v>
                </c:pt>
                <c:pt idx="3413">
                  <c:v>7.2899999999999996E-3</c:v>
                </c:pt>
                <c:pt idx="3414">
                  <c:v>7.45E-3</c:v>
                </c:pt>
                <c:pt idx="3415">
                  <c:v>7.45E-3</c:v>
                </c:pt>
                <c:pt idx="3416">
                  <c:v>7.5599999999999999E-3</c:v>
                </c:pt>
                <c:pt idx="3417">
                  <c:v>7.45E-3</c:v>
                </c:pt>
                <c:pt idx="3418">
                  <c:v>7.4000000000000003E-3</c:v>
                </c:pt>
                <c:pt idx="3419">
                  <c:v>7.2899999999999996E-3</c:v>
                </c:pt>
                <c:pt idx="3420">
                  <c:v>7.1900000000000002E-3</c:v>
                </c:pt>
                <c:pt idx="3421">
                  <c:v>6.9199999999999999E-3</c:v>
                </c:pt>
                <c:pt idx="3422">
                  <c:v>6.7099999999999998E-3</c:v>
                </c:pt>
                <c:pt idx="3423">
                  <c:v>6.4999999999999997E-3</c:v>
                </c:pt>
                <c:pt idx="3424">
                  <c:v>6.2399999999999999E-3</c:v>
                </c:pt>
                <c:pt idx="3425">
                  <c:v>5.8700000000000002E-3</c:v>
                </c:pt>
                <c:pt idx="3426">
                  <c:v>5.7099999999999998E-3</c:v>
                </c:pt>
                <c:pt idx="3427">
                  <c:v>5.4999999999999997E-3</c:v>
                </c:pt>
                <c:pt idx="3428">
                  <c:v>5.2399999999999999E-3</c:v>
                </c:pt>
                <c:pt idx="3429">
                  <c:v>4.9800000000000001E-3</c:v>
                </c:pt>
                <c:pt idx="3430">
                  <c:v>4.7600000000000003E-3</c:v>
                </c:pt>
                <c:pt idx="3431">
                  <c:v>4.5500000000000002E-3</c:v>
                </c:pt>
                <c:pt idx="3432">
                  <c:v>4.4000000000000003E-3</c:v>
                </c:pt>
                <c:pt idx="3433">
                  <c:v>4.1799999999999997E-3</c:v>
                </c:pt>
                <c:pt idx="3434">
                  <c:v>4.0800000000000003E-3</c:v>
                </c:pt>
                <c:pt idx="3435">
                  <c:v>4.0800000000000003E-3</c:v>
                </c:pt>
                <c:pt idx="3436">
                  <c:v>4.0299999999999997E-3</c:v>
                </c:pt>
                <c:pt idx="3437">
                  <c:v>3.9199999999999999E-3</c:v>
                </c:pt>
                <c:pt idx="3438">
                  <c:v>4.0299999999999997E-3</c:v>
                </c:pt>
                <c:pt idx="3439">
                  <c:v>4.0800000000000003E-3</c:v>
                </c:pt>
                <c:pt idx="3440">
                  <c:v>4.0299999999999997E-3</c:v>
                </c:pt>
                <c:pt idx="3441">
                  <c:v>4.13E-3</c:v>
                </c:pt>
                <c:pt idx="3442">
                  <c:v>4.1799999999999997E-3</c:v>
                </c:pt>
                <c:pt idx="3443">
                  <c:v>4.2900000000000004E-3</c:v>
                </c:pt>
                <c:pt idx="3444">
                  <c:v>4.5500000000000002E-3</c:v>
                </c:pt>
                <c:pt idx="3445">
                  <c:v>4.7099999999999998E-3</c:v>
                </c:pt>
                <c:pt idx="3446">
                  <c:v>4.8700000000000002E-3</c:v>
                </c:pt>
                <c:pt idx="3447">
                  <c:v>4.9199999999999999E-3</c:v>
                </c:pt>
                <c:pt idx="3448">
                  <c:v>5.13E-3</c:v>
                </c:pt>
                <c:pt idx="3449">
                  <c:v>5.13E-3</c:v>
                </c:pt>
                <c:pt idx="3450">
                  <c:v>5.2900000000000004E-3</c:v>
                </c:pt>
                <c:pt idx="3451">
                  <c:v>5.4999999999999997E-3</c:v>
                </c:pt>
                <c:pt idx="3452">
                  <c:v>5.5500000000000002E-3</c:v>
                </c:pt>
                <c:pt idx="3453">
                  <c:v>5.6100000000000004E-3</c:v>
                </c:pt>
                <c:pt idx="3454">
                  <c:v>5.6600000000000001E-3</c:v>
                </c:pt>
                <c:pt idx="3455">
                  <c:v>5.7099999999999998E-3</c:v>
                </c:pt>
                <c:pt idx="3456">
                  <c:v>5.77E-3</c:v>
                </c:pt>
                <c:pt idx="3457">
                  <c:v>5.6600000000000001E-3</c:v>
                </c:pt>
                <c:pt idx="3458">
                  <c:v>5.7099999999999998E-3</c:v>
                </c:pt>
                <c:pt idx="3459">
                  <c:v>5.4999999999999997E-3</c:v>
                </c:pt>
                <c:pt idx="3460">
                  <c:v>5.4999999999999997E-3</c:v>
                </c:pt>
                <c:pt idx="3461">
                  <c:v>5.3400000000000001E-3</c:v>
                </c:pt>
                <c:pt idx="3462">
                  <c:v>5.2399999999999999E-3</c:v>
                </c:pt>
                <c:pt idx="3463">
                  <c:v>5.1900000000000002E-3</c:v>
                </c:pt>
                <c:pt idx="3464">
                  <c:v>5.13E-3</c:v>
                </c:pt>
                <c:pt idx="3465">
                  <c:v>4.9800000000000001E-3</c:v>
                </c:pt>
                <c:pt idx="3466">
                  <c:v>4.8199999999999996E-3</c:v>
                </c:pt>
                <c:pt idx="3467">
                  <c:v>4.7600000000000003E-3</c:v>
                </c:pt>
                <c:pt idx="3468">
                  <c:v>4.7099999999999998E-3</c:v>
                </c:pt>
                <c:pt idx="3469">
                  <c:v>4.5500000000000002E-3</c:v>
                </c:pt>
                <c:pt idx="3470">
                  <c:v>4.4999999999999997E-3</c:v>
                </c:pt>
                <c:pt idx="3471">
                  <c:v>4.4000000000000003E-3</c:v>
                </c:pt>
                <c:pt idx="3472">
                  <c:v>4.4999999999999997E-3</c:v>
                </c:pt>
                <c:pt idx="3473">
                  <c:v>4.3400000000000001E-3</c:v>
                </c:pt>
                <c:pt idx="3474">
                  <c:v>4.45E-3</c:v>
                </c:pt>
                <c:pt idx="3475">
                  <c:v>4.3400000000000001E-3</c:v>
                </c:pt>
                <c:pt idx="3476">
                  <c:v>4.4000000000000003E-3</c:v>
                </c:pt>
                <c:pt idx="3477">
                  <c:v>4.4000000000000003E-3</c:v>
                </c:pt>
                <c:pt idx="3478">
                  <c:v>4.45E-3</c:v>
                </c:pt>
                <c:pt idx="3479">
                  <c:v>4.4999999999999997E-3</c:v>
                </c:pt>
                <c:pt idx="3480">
                  <c:v>4.6100000000000004E-3</c:v>
                </c:pt>
                <c:pt idx="3481">
                  <c:v>4.6600000000000001E-3</c:v>
                </c:pt>
                <c:pt idx="3482">
                  <c:v>4.8199999999999996E-3</c:v>
                </c:pt>
                <c:pt idx="3483">
                  <c:v>4.8700000000000002E-3</c:v>
                </c:pt>
                <c:pt idx="3484">
                  <c:v>5.0299999999999997E-3</c:v>
                </c:pt>
                <c:pt idx="3485">
                  <c:v>5.0299999999999997E-3</c:v>
                </c:pt>
                <c:pt idx="3486">
                  <c:v>5.0800000000000003E-3</c:v>
                </c:pt>
                <c:pt idx="3487">
                  <c:v>5.0299999999999997E-3</c:v>
                </c:pt>
                <c:pt idx="3488">
                  <c:v>4.9800000000000001E-3</c:v>
                </c:pt>
                <c:pt idx="3489">
                  <c:v>4.9199999999999999E-3</c:v>
                </c:pt>
                <c:pt idx="3490">
                  <c:v>4.8199999999999996E-3</c:v>
                </c:pt>
                <c:pt idx="3491">
                  <c:v>4.7099999999999998E-3</c:v>
                </c:pt>
                <c:pt idx="3492">
                  <c:v>4.45E-3</c:v>
                </c:pt>
                <c:pt idx="3493">
                  <c:v>4.0800000000000003E-3</c:v>
                </c:pt>
                <c:pt idx="3494">
                  <c:v>3.8700000000000002E-3</c:v>
                </c:pt>
                <c:pt idx="3495">
                  <c:v>3.4499999999999999E-3</c:v>
                </c:pt>
                <c:pt idx="3496">
                  <c:v>3.0300000000000001E-3</c:v>
                </c:pt>
                <c:pt idx="3497">
                  <c:v>2.5000000000000001E-3</c:v>
                </c:pt>
                <c:pt idx="3498">
                  <c:v>1.92E-3</c:v>
                </c:pt>
                <c:pt idx="3499">
                  <c:v>1.2899999999999999E-3</c:v>
                </c:pt>
                <c:pt idx="3500">
                  <c:v>6.4999999999999997E-4</c:v>
                </c:pt>
                <c:pt idx="3501">
                  <c:v>2.0000000000000002E-5</c:v>
                </c:pt>
                <c:pt idx="3502">
                  <c:v>-8.7000000000000001E-4</c:v>
                </c:pt>
                <c:pt idx="3503">
                  <c:v>-1.66E-3</c:v>
                </c:pt>
                <c:pt idx="3504">
                  <c:v>-2.4499999999999999E-3</c:v>
                </c:pt>
                <c:pt idx="3505">
                  <c:v>-3.2399999999999998E-3</c:v>
                </c:pt>
                <c:pt idx="3506">
                  <c:v>-4.0899999999999999E-3</c:v>
                </c:pt>
                <c:pt idx="3507">
                  <c:v>-4.9300000000000004E-3</c:v>
                </c:pt>
                <c:pt idx="3508">
                  <c:v>-5.77E-3</c:v>
                </c:pt>
                <c:pt idx="3509">
                  <c:v>-6.62E-3</c:v>
                </c:pt>
                <c:pt idx="3510">
                  <c:v>-7.4599999999999996E-3</c:v>
                </c:pt>
                <c:pt idx="3511">
                  <c:v>-8.2500000000000004E-3</c:v>
                </c:pt>
                <c:pt idx="3512">
                  <c:v>-8.8800000000000007E-3</c:v>
                </c:pt>
                <c:pt idx="3513">
                  <c:v>-9.7300000000000008E-3</c:v>
                </c:pt>
                <c:pt idx="3514">
                  <c:v>-1.031E-2</c:v>
                </c:pt>
                <c:pt idx="3515">
                  <c:v>-1.094E-2</c:v>
                </c:pt>
                <c:pt idx="3516">
                  <c:v>-1.136E-2</c:v>
                </c:pt>
                <c:pt idx="3517">
                  <c:v>-1.189E-2</c:v>
                </c:pt>
                <c:pt idx="3518">
                  <c:v>-1.226E-2</c:v>
                </c:pt>
                <c:pt idx="3519">
                  <c:v>-1.252E-2</c:v>
                </c:pt>
                <c:pt idx="3520">
                  <c:v>-1.2840000000000001E-2</c:v>
                </c:pt>
                <c:pt idx="3521">
                  <c:v>-1.299E-2</c:v>
                </c:pt>
                <c:pt idx="3522">
                  <c:v>-1.299E-2</c:v>
                </c:pt>
                <c:pt idx="3523">
                  <c:v>-1.299E-2</c:v>
                </c:pt>
                <c:pt idx="3524">
                  <c:v>-1.289E-2</c:v>
                </c:pt>
                <c:pt idx="3525">
                  <c:v>-1.273E-2</c:v>
                </c:pt>
                <c:pt idx="3526">
                  <c:v>-1.2409999999999999E-2</c:v>
                </c:pt>
                <c:pt idx="3527">
                  <c:v>-1.2149999999999999E-2</c:v>
                </c:pt>
                <c:pt idx="3528">
                  <c:v>-1.1730000000000001E-2</c:v>
                </c:pt>
                <c:pt idx="3529">
                  <c:v>-1.141E-2</c:v>
                </c:pt>
                <c:pt idx="3530">
                  <c:v>-1.078E-2</c:v>
                </c:pt>
                <c:pt idx="3531">
                  <c:v>-1.0359999999999999E-2</c:v>
                </c:pt>
                <c:pt idx="3532">
                  <c:v>-9.7300000000000008E-3</c:v>
                </c:pt>
                <c:pt idx="3533">
                  <c:v>-9.1500000000000001E-3</c:v>
                </c:pt>
                <c:pt idx="3534">
                  <c:v>-8.5699999999999995E-3</c:v>
                </c:pt>
                <c:pt idx="3535">
                  <c:v>-7.8799999999999999E-3</c:v>
                </c:pt>
                <c:pt idx="3536">
                  <c:v>-7.1999999999999998E-3</c:v>
                </c:pt>
                <c:pt idx="3537">
                  <c:v>-6.6699999999999997E-3</c:v>
                </c:pt>
                <c:pt idx="3538">
                  <c:v>-5.9800000000000001E-3</c:v>
                </c:pt>
                <c:pt idx="3539">
                  <c:v>-5.4099999999999999E-3</c:v>
                </c:pt>
                <c:pt idx="3540">
                  <c:v>-4.7699999999999999E-3</c:v>
                </c:pt>
                <c:pt idx="3541">
                  <c:v>-4.2500000000000003E-3</c:v>
                </c:pt>
                <c:pt idx="3542">
                  <c:v>-3.6700000000000001E-3</c:v>
                </c:pt>
                <c:pt idx="3543">
                  <c:v>-3.1900000000000001E-3</c:v>
                </c:pt>
                <c:pt idx="3544">
                  <c:v>-2.6700000000000001E-3</c:v>
                </c:pt>
                <c:pt idx="3545">
                  <c:v>-2.1900000000000001E-3</c:v>
                </c:pt>
                <c:pt idx="3546">
                  <c:v>-1.7700000000000001E-3</c:v>
                </c:pt>
                <c:pt idx="3547">
                  <c:v>-1.3500000000000001E-3</c:v>
                </c:pt>
                <c:pt idx="3548">
                  <c:v>-9.7999999999999997E-4</c:v>
                </c:pt>
                <c:pt idx="3549">
                  <c:v>-7.2000000000000005E-4</c:v>
                </c:pt>
                <c:pt idx="3550">
                  <c:v>-4.4999999999999999E-4</c:v>
                </c:pt>
                <c:pt idx="3551">
                  <c:v>-1.9000000000000001E-4</c:v>
                </c:pt>
                <c:pt idx="3552">
                  <c:v>2.0000000000000002E-5</c:v>
                </c:pt>
                <c:pt idx="3553">
                  <c:v>2.3000000000000001E-4</c:v>
                </c:pt>
                <c:pt idx="3554">
                  <c:v>4.4000000000000002E-4</c:v>
                </c:pt>
                <c:pt idx="3555">
                  <c:v>5.0000000000000001E-4</c:v>
                </c:pt>
                <c:pt idx="3556">
                  <c:v>6.4999999999999997E-4</c:v>
                </c:pt>
                <c:pt idx="3557">
                  <c:v>7.1000000000000002E-4</c:v>
                </c:pt>
                <c:pt idx="3558">
                  <c:v>8.7000000000000001E-4</c:v>
                </c:pt>
                <c:pt idx="3559">
                  <c:v>8.7000000000000001E-4</c:v>
                </c:pt>
                <c:pt idx="3560">
                  <c:v>1.0200000000000001E-3</c:v>
                </c:pt>
                <c:pt idx="3561">
                  <c:v>9.7000000000000005E-4</c:v>
                </c:pt>
                <c:pt idx="3562">
                  <c:v>1.08E-3</c:v>
                </c:pt>
                <c:pt idx="3563">
                  <c:v>1.1800000000000001E-3</c:v>
                </c:pt>
                <c:pt idx="3564">
                  <c:v>1.34E-3</c:v>
                </c:pt>
                <c:pt idx="3565">
                  <c:v>1.34E-3</c:v>
                </c:pt>
                <c:pt idx="3566">
                  <c:v>1.39E-3</c:v>
                </c:pt>
                <c:pt idx="3567">
                  <c:v>1.4400000000000001E-3</c:v>
                </c:pt>
                <c:pt idx="3568">
                  <c:v>1.6000000000000001E-3</c:v>
                </c:pt>
                <c:pt idx="3569">
                  <c:v>1.7600000000000001E-3</c:v>
                </c:pt>
                <c:pt idx="3570">
                  <c:v>1.8699999999999999E-3</c:v>
                </c:pt>
                <c:pt idx="3571">
                  <c:v>2.0200000000000001E-3</c:v>
                </c:pt>
                <c:pt idx="3572">
                  <c:v>2.0799999999999998E-3</c:v>
                </c:pt>
                <c:pt idx="3573">
                  <c:v>2.1800000000000001E-3</c:v>
                </c:pt>
                <c:pt idx="3574">
                  <c:v>2.3900000000000002E-3</c:v>
                </c:pt>
                <c:pt idx="3575">
                  <c:v>2.5000000000000001E-3</c:v>
                </c:pt>
                <c:pt idx="3576">
                  <c:v>2.7100000000000002E-3</c:v>
                </c:pt>
                <c:pt idx="3577">
                  <c:v>2.8700000000000002E-3</c:v>
                </c:pt>
                <c:pt idx="3578">
                  <c:v>2.97E-3</c:v>
                </c:pt>
                <c:pt idx="3579">
                  <c:v>3.2399999999999998E-3</c:v>
                </c:pt>
                <c:pt idx="3580">
                  <c:v>3.3400000000000001E-3</c:v>
                </c:pt>
                <c:pt idx="3581">
                  <c:v>3.5000000000000001E-3</c:v>
                </c:pt>
                <c:pt idx="3582">
                  <c:v>3.7100000000000002E-3</c:v>
                </c:pt>
                <c:pt idx="3583">
                  <c:v>3.7100000000000002E-3</c:v>
                </c:pt>
                <c:pt idx="3584">
                  <c:v>3.9699999999999996E-3</c:v>
                </c:pt>
                <c:pt idx="3585">
                  <c:v>4.13E-3</c:v>
                </c:pt>
                <c:pt idx="3586">
                  <c:v>4.2399999999999998E-3</c:v>
                </c:pt>
                <c:pt idx="3587">
                  <c:v>4.4000000000000003E-3</c:v>
                </c:pt>
                <c:pt idx="3588">
                  <c:v>4.4999999999999997E-3</c:v>
                </c:pt>
                <c:pt idx="3589">
                  <c:v>4.6100000000000004E-3</c:v>
                </c:pt>
                <c:pt idx="3590">
                  <c:v>4.6600000000000001E-3</c:v>
                </c:pt>
                <c:pt idx="3591">
                  <c:v>4.7600000000000003E-3</c:v>
                </c:pt>
                <c:pt idx="3592">
                  <c:v>4.7600000000000003E-3</c:v>
                </c:pt>
                <c:pt idx="3593">
                  <c:v>4.8199999999999996E-3</c:v>
                </c:pt>
                <c:pt idx="3594">
                  <c:v>4.8700000000000002E-3</c:v>
                </c:pt>
                <c:pt idx="3595">
                  <c:v>4.7600000000000003E-3</c:v>
                </c:pt>
                <c:pt idx="3596">
                  <c:v>4.8700000000000002E-3</c:v>
                </c:pt>
                <c:pt idx="3597">
                  <c:v>4.7600000000000003E-3</c:v>
                </c:pt>
                <c:pt idx="3598">
                  <c:v>4.7600000000000003E-3</c:v>
                </c:pt>
                <c:pt idx="3599">
                  <c:v>4.6600000000000001E-3</c:v>
                </c:pt>
                <c:pt idx="3600">
                  <c:v>4.4999999999999997E-3</c:v>
                </c:pt>
                <c:pt idx="3601">
                  <c:v>4.45E-3</c:v>
                </c:pt>
                <c:pt idx="3602">
                  <c:v>4.3400000000000001E-3</c:v>
                </c:pt>
                <c:pt idx="3603">
                  <c:v>4.2399999999999998E-3</c:v>
                </c:pt>
                <c:pt idx="3604">
                  <c:v>4.0299999999999997E-3</c:v>
                </c:pt>
                <c:pt idx="3605">
                  <c:v>3.82E-3</c:v>
                </c:pt>
                <c:pt idx="3606">
                  <c:v>3.5500000000000002E-3</c:v>
                </c:pt>
                <c:pt idx="3607">
                  <c:v>3.3899999999999998E-3</c:v>
                </c:pt>
                <c:pt idx="3608">
                  <c:v>3.1800000000000001E-3</c:v>
                </c:pt>
                <c:pt idx="3609">
                  <c:v>2.8700000000000002E-3</c:v>
                </c:pt>
                <c:pt idx="3610">
                  <c:v>2.5999999999999999E-3</c:v>
                </c:pt>
                <c:pt idx="3611">
                  <c:v>2.3400000000000001E-3</c:v>
                </c:pt>
                <c:pt idx="3612">
                  <c:v>2.0799999999999998E-3</c:v>
                </c:pt>
                <c:pt idx="3613">
                  <c:v>1.7099999999999999E-3</c:v>
                </c:pt>
                <c:pt idx="3614">
                  <c:v>1.4400000000000001E-3</c:v>
                </c:pt>
                <c:pt idx="3615">
                  <c:v>1.08E-3</c:v>
                </c:pt>
                <c:pt idx="3616">
                  <c:v>7.6000000000000004E-4</c:v>
                </c:pt>
                <c:pt idx="3617">
                  <c:v>4.4000000000000002E-4</c:v>
                </c:pt>
                <c:pt idx="3618">
                  <c:v>2.3000000000000001E-4</c:v>
                </c:pt>
                <c:pt idx="3619">
                  <c:v>-1.9000000000000001E-4</c:v>
                </c:pt>
                <c:pt idx="3620">
                  <c:v>-4.0000000000000002E-4</c:v>
                </c:pt>
                <c:pt idx="3621">
                  <c:v>-7.2000000000000005E-4</c:v>
                </c:pt>
                <c:pt idx="3622">
                  <c:v>-9.3000000000000005E-4</c:v>
                </c:pt>
                <c:pt idx="3623">
                  <c:v>-1.1900000000000001E-3</c:v>
                </c:pt>
                <c:pt idx="3624">
                  <c:v>-1.2999999999999999E-3</c:v>
                </c:pt>
                <c:pt idx="3625">
                  <c:v>-1.56E-3</c:v>
                </c:pt>
                <c:pt idx="3626">
                  <c:v>-1.72E-3</c:v>
                </c:pt>
                <c:pt idx="3627">
                  <c:v>-1.7700000000000001E-3</c:v>
                </c:pt>
                <c:pt idx="3628">
                  <c:v>-1.7700000000000001E-3</c:v>
                </c:pt>
                <c:pt idx="3629">
                  <c:v>-1.8699999999999999E-3</c:v>
                </c:pt>
                <c:pt idx="3630">
                  <c:v>-1.82E-3</c:v>
                </c:pt>
                <c:pt idx="3631">
                  <c:v>-1.7700000000000001E-3</c:v>
                </c:pt>
                <c:pt idx="3632">
                  <c:v>-1.6100000000000001E-3</c:v>
                </c:pt>
                <c:pt idx="3633">
                  <c:v>-1.4E-3</c:v>
                </c:pt>
                <c:pt idx="3634">
                  <c:v>-1.14E-3</c:v>
                </c:pt>
                <c:pt idx="3635">
                  <c:v>-8.7000000000000001E-4</c:v>
                </c:pt>
                <c:pt idx="3636">
                  <c:v>-5.5999999999999995E-4</c:v>
                </c:pt>
                <c:pt idx="3637">
                  <c:v>-1.3999999999999999E-4</c:v>
                </c:pt>
                <c:pt idx="3638">
                  <c:v>4.4000000000000002E-4</c:v>
                </c:pt>
                <c:pt idx="3639">
                  <c:v>9.2000000000000003E-4</c:v>
                </c:pt>
                <c:pt idx="3640">
                  <c:v>1.5E-3</c:v>
                </c:pt>
                <c:pt idx="3641">
                  <c:v>2.1299999999999999E-3</c:v>
                </c:pt>
                <c:pt idx="3642">
                  <c:v>2.9199999999999999E-3</c:v>
                </c:pt>
                <c:pt idx="3643">
                  <c:v>3.5000000000000001E-3</c:v>
                </c:pt>
                <c:pt idx="3644">
                  <c:v>4.2900000000000004E-3</c:v>
                </c:pt>
                <c:pt idx="3645">
                  <c:v>5.0299999999999997E-3</c:v>
                </c:pt>
                <c:pt idx="3646">
                  <c:v>5.77E-3</c:v>
                </c:pt>
                <c:pt idx="3647">
                  <c:v>6.5599999999999999E-3</c:v>
                </c:pt>
                <c:pt idx="3648">
                  <c:v>7.4000000000000003E-3</c:v>
                </c:pt>
                <c:pt idx="3649">
                  <c:v>8.1899999999999994E-3</c:v>
                </c:pt>
                <c:pt idx="3650">
                  <c:v>8.9800000000000001E-3</c:v>
                </c:pt>
                <c:pt idx="3651">
                  <c:v>9.6600000000000002E-3</c:v>
                </c:pt>
                <c:pt idx="3652">
                  <c:v>1.0460000000000001E-2</c:v>
                </c:pt>
                <c:pt idx="3653">
                  <c:v>1.119E-2</c:v>
                </c:pt>
                <c:pt idx="3654">
                  <c:v>1.183E-2</c:v>
                </c:pt>
                <c:pt idx="3655">
                  <c:v>1.2460000000000001E-2</c:v>
                </c:pt>
                <c:pt idx="3656">
                  <c:v>1.304E-2</c:v>
                </c:pt>
                <c:pt idx="3657">
                  <c:v>1.3559999999999999E-2</c:v>
                </c:pt>
                <c:pt idx="3658">
                  <c:v>1.393E-2</c:v>
                </c:pt>
                <c:pt idx="3659">
                  <c:v>1.435E-2</c:v>
                </c:pt>
                <c:pt idx="3660">
                  <c:v>1.4670000000000001E-2</c:v>
                </c:pt>
                <c:pt idx="3661">
                  <c:v>1.4829999999999999E-2</c:v>
                </c:pt>
                <c:pt idx="3662">
                  <c:v>1.499E-2</c:v>
                </c:pt>
                <c:pt idx="3663">
                  <c:v>1.499E-2</c:v>
                </c:pt>
                <c:pt idx="3664">
                  <c:v>1.504E-2</c:v>
                </c:pt>
                <c:pt idx="3665">
                  <c:v>1.4880000000000001E-2</c:v>
                </c:pt>
                <c:pt idx="3666">
                  <c:v>1.472E-2</c:v>
                </c:pt>
                <c:pt idx="3667">
                  <c:v>1.4460000000000001E-2</c:v>
                </c:pt>
                <c:pt idx="3668">
                  <c:v>1.414E-2</c:v>
                </c:pt>
                <c:pt idx="3669">
                  <c:v>1.367E-2</c:v>
                </c:pt>
                <c:pt idx="3670">
                  <c:v>1.3140000000000001E-2</c:v>
                </c:pt>
                <c:pt idx="3671">
                  <c:v>1.2670000000000001E-2</c:v>
                </c:pt>
                <c:pt idx="3672">
                  <c:v>1.214E-2</c:v>
                </c:pt>
                <c:pt idx="3673">
                  <c:v>1.146E-2</c:v>
                </c:pt>
                <c:pt idx="3674">
                  <c:v>1.072E-2</c:v>
                </c:pt>
                <c:pt idx="3675">
                  <c:v>9.9799999999999993E-3</c:v>
                </c:pt>
                <c:pt idx="3676">
                  <c:v>9.2999999999999992E-3</c:v>
                </c:pt>
                <c:pt idx="3677">
                  <c:v>8.3499999999999998E-3</c:v>
                </c:pt>
                <c:pt idx="3678">
                  <c:v>7.5599999999999999E-3</c:v>
                </c:pt>
                <c:pt idx="3679">
                  <c:v>6.6600000000000001E-3</c:v>
                </c:pt>
                <c:pt idx="3680">
                  <c:v>5.7099999999999998E-3</c:v>
                </c:pt>
                <c:pt idx="3681">
                  <c:v>5.0299999999999997E-3</c:v>
                </c:pt>
                <c:pt idx="3682">
                  <c:v>4.0800000000000003E-3</c:v>
                </c:pt>
                <c:pt idx="3683">
                  <c:v>3.0799999999999998E-3</c:v>
                </c:pt>
                <c:pt idx="3684">
                  <c:v>2.2899999999999999E-3</c:v>
                </c:pt>
                <c:pt idx="3685">
                  <c:v>1.34E-3</c:v>
                </c:pt>
                <c:pt idx="3686">
                  <c:v>4.4000000000000002E-4</c:v>
                </c:pt>
                <c:pt idx="3687">
                  <c:v>-4.0000000000000002E-4</c:v>
                </c:pt>
                <c:pt idx="3688">
                  <c:v>-1.24E-3</c:v>
                </c:pt>
                <c:pt idx="3689">
                  <c:v>-2.0899999999999998E-3</c:v>
                </c:pt>
                <c:pt idx="3690">
                  <c:v>-2.8800000000000002E-3</c:v>
                </c:pt>
                <c:pt idx="3691">
                  <c:v>-3.7200000000000002E-3</c:v>
                </c:pt>
                <c:pt idx="3692">
                  <c:v>-4.4600000000000004E-3</c:v>
                </c:pt>
                <c:pt idx="3693">
                  <c:v>-5.1900000000000002E-3</c:v>
                </c:pt>
                <c:pt idx="3694">
                  <c:v>-5.8300000000000001E-3</c:v>
                </c:pt>
                <c:pt idx="3695">
                  <c:v>-6.5599999999999999E-3</c:v>
                </c:pt>
                <c:pt idx="3696">
                  <c:v>-7.2500000000000004E-3</c:v>
                </c:pt>
                <c:pt idx="3697">
                  <c:v>-7.8799999999999999E-3</c:v>
                </c:pt>
                <c:pt idx="3698">
                  <c:v>-8.4600000000000005E-3</c:v>
                </c:pt>
                <c:pt idx="3699">
                  <c:v>-9.0399999999999994E-3</c:v>
                </c:pt>
                <c:pt idx="3700">
                  <c:v>-9.4599999999999997E-3</c:v>
                </c:pt>
                <c:pt idx="3701">
                  <c:v>-1.009E-2</c:v>
                </c:pt>
                <c:pt idx="3702">
                  <c:v>-1.0460000000000001E-2</c:v>
                </c:pt>
                <c:pt idx="3703">
                  <c:v>-1.094E-2</c:v>
                </c:pt>
                <c:pt idx="3704">
                  <c:v>-1.125E-2</c:v>
                </c:pt>
                <c:pt idx="3705">
                  <c:v>-1.162E-2</c:v>
                </c:pt>
                <c:pt idx="3706">
                  <c:v>-1.189E-2</c:v>
                </c:pt>
                <c:pt idx="3707">
                  <c:v>-1.2149999999999999E-2</c:v>
                </c:pt>
                <c:pt idx="3708">
                  <c:v>-1.2359999999999999E-2</c:v>
                </c:pt>
                <c:pt idx="3709">
                  <c:v>-1.247E-2</c:v>
                </c:pt>
                <c:pt idx="3710">
                  <c:v>-1.257E-2</c:v>
                </c:pt>
                <c:pt idx="3711">
                  <c:v>-1.257E-2</c:v>
                </c:pt>
                <c:pt idx="3712">
                  <c:v>-1.252E-2</c:v>
                </c:pt>
                <c:pt idx="3713">
                  <c:v>-1.247E-2</c:v>
                </c:pt>
                <c:pt idx="3714">
                  <c:v>-1.231E-2</c:v>
                </c:pt>
                <c:pt idx="3715">
                  <c:v>-1.204E-2</c:v>
                </c:pt>
                <c:pt idx="3716">
                  <c:v>-1.1780000000000001E-2</c:v>
                </c:pt>
                <c:pt idx="3717">
                  <c:v>-1.1520000000000001E-2</c:v>
                </c:pt>
                <c:pt idx="3718">
                  <c:v>-1.115E-2</c:v>
                </c:pt>
                <c:pt idx="3719">
                  <c:v>-1.0670000000000001E-2</c:v>
                </c:pt>
                <c:pt idx="3720">
                  <c:v>-1.025E-2</c:v>
                </c:pt>
                <c:pt idx="3721">
                  <c:v>-9.7300000000000008E-3</c:v>
                </c:pt>
                <c:pt idx="3722">
                  <c:v>-9.1999999999999998E-3</c:v>
                </c:pt>
                <c:pt idx="3723">
                  <c:v>-8.5699999999999995E-3</c:v>
                </c:pt>
                <c:pt idx="3724">
                  <c:v>-8.0400000000000003E-3</c:v>
                </c:pt>
                <c:pt idx="3725">
                  <c:v>-7.4099999999999999E-3</c:v>
                </c:pt>
                <c:pt idx="3726">
                  <c:v>-6.7200000000000003E-3</c:v>
                </c:pt>
                <c:pt idx="3727">
                  <c:v>-5.9300000000000004E-3</c:v>
                </c:pt>
                <c:pt idx="3728">
                  <c:v>-5.3499999999999997E-3</c:v>
                </c:pt>
                <c:pt idx="3729">
                  <c:v>-4.6100000000000004E-3</c:v>
                </c:pt>
                <c:pt idx="3730">
                  <c:v>-3.8800000000000002E-3</c:v>
                </c:pt>
                <c:pt idx="3731">
                  <c:v>-3.1900000000000001E-3</c:v>
                </c:pt>
                <c:pt idx="3732">
                  <c:v>-2.5100000000000001E-3</c:v>
                </c:pt>
                <c:pt idx="3733">
                  <c:v>-1.8699999999999999E-3</c:v>
                </c:pt>
                <c:pt idx="3734">
                  <c:v>-1.1900000000000001E-3</c:v>
                </c:pt>
                <c:pt idx="3735">
                  <c:v>-6.0999999999999997E-4</c:v>
                </c:pt>
                <c:pt idx="3736">
                  <c:v>-8.0000000000000007E-5</c:v>
                </c:pt>
                <c:pt idx="3737">
                  <c:v>4.4000000000000002E-4</c:v>
                </c:pt>
                <c:pt idx="3738">
                  <c:v>9.7000000000000005E-4</c:v>
                </c:pt>
                <c:pt idx="3739">
                  <c:v>1.4400000000000001E-3</c:v>
                </c:pt>
                <c:pt idx="3740">
                  <c:v>1.81E-3</c:v>
                </c:pt>
                <c:pt idx="3741">
                  <c:v>2.0799999999999998E-3</c:v>
                </c:pt>
                <c:pt idx="3742">
                  <c:v>2.5999999999999999E-3</c:v>
                </c:pt>
                <c:pt idx="3743">
                  <c:v>2.7599999999999999E-3</c:v>
                </c:pt>
                <c:pt idx="3744">
                  <c:v>3.0799999999999998E-3</c:v>
                </c:pt>
                <c:pt idx="3745">
                  <c:v>3.2399999999999998E-3</c:v>
                </c:pt>
                <c:pt idx="3746">
                  <c:v>3.3899999999999998E-3</c:v>
                </c:pt>
                <c:pt idx="3747">
                  <c:v>3.5500000000000002E-3</c:v>
                </c:pt>
                <c:pt idx="3748">
                  <c:v>3.6600000000000001E-3</c:v>
                </c:pt>
                <c:pt idx="3749">
                  <c:v>3.6600000000000001E-3</c:v>
                </c:pt>
                <c:pt idx="3750">
                  <c:v>3.7599999999999999E-3</c:v>
                </c:pt>
                <c:pt idx="3751">
                  <c:v>3.7599999999999999E-3</c:v>
                </c:pt>
                <c:pt idx="3752">
                  <c:v>3.7599999999999999E-3</c:v>
                </c:pt>
                <c:pt idx="3753">
                  <c:v>3.82E-3</c:v>
                </c:pt>
                <c:pt idx="3754">
                  <c:v>3.8700000000000002E-3</c:v>
                </c:pt>
                <c:pt idx="3755">
                  <c:v>3.7100000000000002E-3</c:v>
                </c:pt>
                <c:pt idx="3756">
                  <c:v>3.82E-3</c:v>
                </c:pt>
                <c:pt idx="3757">
                  <c:v>3.82E-3</c:v>
                </c:pt>
                <c:pt idx="3758">
                  <c:v>3.82E-3</c:v>
                </c:pt>
                <c:pt idx="3759">
                  <c:v>3.7599999999999999E-3</c:v>
                </c:pt>
                <c:pt idx="3760">
                  <c:v>3.82E-3</c:v>
                </c:pt>
                <c:pt idx="3761">
                  <c:v>3.9199999999999999E-3</c:v>
                </c:pt>
                <c:pt idx="3762">
                  <c:v>3.9199999999999999E-3</c:v>
                </c:pt>
                <c:pt idx="3763">
                  <c:v>4.13E-3</c:v>
                </c:pt>
                <c:pt idx="3764">
                  <c:v>4.1799999999999997E-3</c:v>
                </c:pt>
                <c:pt idx="3765">
                  <c:v>4.1799999999999997E-3</c:v>
                </c:pt>
                <c:pt idx="3766">
                  <c:v>4.3400000000000001E-3</c:v>
                </c:pt>
                <c:pt idx="3767">
                  <c:v>4.4999999999999997E-3</c:v>
                </c:pt>
                <c:pt idx="3768">
                  <c:v>4.6600000000000001E-3</c:v>
                </c:pt>
                <c:pt idx="3769">
                  <c:v>4.7099999999999998E-3</c:v>
                </c:pt>
                <c:pt idx="3770">
                  <c:v>4.9199999999999999E-3</c:v>
                </c:pt>
                <c:pt idx="3771">
                  <c:v>5.0800000000000003E-3</c:v>
                </c:pt>
                <c:pt idx="3772">
                  <c:v>5.1900000000000002E-3</c:v>
                </c:pt>
                <c:pt idx="3773">
                  <c:v>5.2399999999999999E-3</c:v>
                </c:pt>
                <c:pt idx="3774">
                  <c:v>5.3400000000000001E-3</c:v>
                </c:pt>
                <c:pt idx="3775">
                  <c:v>5.4000000000000003E-3</c:v>
                </c:pt>
                <c:pt idx="3776">
                  <c:v>5.45E-3</c:v>
                </c:pt>
                <c:pt idx="3777">
                  <c:v>5.4999999999999997E-3</c:v>
                </c:pt>
                <c:pt idx="3778">
                  <c:v>5.45E-3</c:v>
                </c:pt>
                <c:pt idx="3779">
                  <c:v>5.4999999999999997E-3</c:v>
                </c:pt>
                <c:pt idx="3780">
                  <c:v>5.5500000000000002E-3</c:v>
                </c:pt>
                <c:pt idx="3781">
                  <c:v>5.2399999999999999E-3</c:v>
                </c:pt>
                <c:pt idx="3782">
                  <c:v>5.13E-3</c:v>
                </c:pt>
                <c:pt idx="3783">
                  <c:v>5.0299999999999997E-3</c:v>
                </c:pt>
                <c:pt idx="3784">
                  <c:v>4.7600000000000003E-3</c:v>
                </c:pt>
                <c:pt idx="3785">
                  <c:v>4.45E-3</c:v>
                </c:pt>
                <c:pt idx="3786">
                  <c:v>4.1799999999999997E-3</c:v>
                </c:pt>
                <c:pt idx="3787">
                  <c:v>3.82E-3</c:v>
                </c:pt>
                <c:pt idx="3788">
                  <c:v>3.4499999999999999E-3</c:v>
                </c:pt>
                <c:pt idx="3789">
                  <c:v>3.0300000000000001E-3</c:v>
                </c:pt>
                <c:pt idx="3790">
                  <c:v>2.66E-3</c:v>
                </c:pt>
                <c:pt idx="3791">
                  <c:v>2.2899999999999999E-3</c:v>
                </c:pt>
                <c:pt idx="3792">
                  <c:v>1.7600000000000001E-3</c:v>
                </c:pt>
                <c:pt idx="3793">
                  <c:v>1.34E-3</c:v>
                </c:pt>
                <c:pt idx="3794">
                  <c:v>8.7000000000000001E-4</c:v>
                </c:pt>
                <c:pt idx="3795">
                  <c:v>3.4000000000000002E-4</c:v>
                </c:pt>
                <c:pt idx="3796">
                  <c:v>-3.0000000000000001E-5</c:v>
                </c:pt>
                <c:pt idx="3797">
                  <c:v>-5.0000000000000001E-4</c:v>
                </c:pt>
                <c:pt idx="3798">
                  <c:v>-1.0300000000000001E-3</c:v>
                </c:pt>
                <c:pt idx="3799">
                  <c:v>-1.4E-3</c:v>
                </c:pt>
                <c:pt idx="3800">
                  <c:v>-1.66E-3</c:v>
                </c:pt>
                <c:pt idx="3801">
                  <c:v>-2.0899999999999998E-3</c:v>
                </c:pt>
                <c:pt idx="3802">
                  <c:v>-2.3500000000000001E-3</c:v>
                </c:pt>
                <c:pt idx="3803">
                  <c:v>-2.7200000000000002E-3</c:v>
                </c:pt>
                <c:pt idx="3804">
                  <c:v>-2.8800000000000002E-3</c:v>
                </c:pt>
                <c:pt idx="3805">
                  <c:v>-3.14E-3</c:v>
                </c:pt>
                <c:pt idx="3806">
                  <c:v>-3.14E-3</c:v>
                </c:pt>
                <c:pt idx="3807">
                  <c:v>-3.1900000000000001E-3</c:v>
                </c:pt>
                <c:pt idx="3808">
                  <c:v>-3.1900000000000001E-3</c:v>
                </c:pt>
                <c:pt idx="3809">
                  <c:v>-3.2399999999999998E-3</c:v>
                </c:pt>
                <c:pt idx="3810">
                  <c:v>-3.14E-3</c:v>
                </c:pt>
                <c:pt idx="3811">
                  <c:v>-2.9299999999999999E-3</c:v>
                </c:pt>
                <c:pt idx="3812">
                  <c:v>-2.7699999999999999E-3</c:v>
                </c:pt>
                <c:pt idx="3813">
                  <c:v>-2.5100000000000001E-3</c:v>
                </c:pt>
                <c:pt idx="3814">
                  <c:v>-2.2399999999999998E-3</c:v>
                </c:pt>
                <c:pt idx="3815">
                  <c:v>-1.98E-3</c:v>
                </c:pt>
                <c:pt idx="3816">
                  <c:v>-1.66E-3</c:v>
                </c:pt>
                <c:pt idx="3817">
                  <c:v>-1.2999999999999999E-3</c:v>
                </c:pt>
                <c:pt idx="3818">
                  <c:v>-9.3000000000000005E-4</c:v>
                </c:pt>
                <c:pt idx="3819">
                  <c:v>-6.0999999999999997E-4</c:v>
                </c:pt>
                <c:pt idx="3820">
                  <c:v>-1.9000000000000001E-4</c:v>
                </c:pt>
                <c:pt idx="3821">
                  <c:v>1.8000000000000001E-4</c:v>
                </c:pt>
                <c:pt idx="3822">
                  <c:v>5.9999999999999995E-4</c:v>
                </c:pt>
                <c:pt idx="3823">
                  <c:v>8.7000000000000001E-4</c:v>
                </c:pt>
                <c:pt idx="3824">
                  <c:v>1.1299999999999999E-3</c:v>
                </c:pt>
                <c:pt idx="3825">
                  <c:v>1.39E-3</c:v>
                </c:pt>
                <c:pt idx="3826">
                  <c:v>1.66E-3</c:v>
                </c:pt>
                <c:pt idx="3827">
                  <c:v>1.8699999999999999E-3</c:v>
                </c:pt>
                <c:pt idx="3828">
                  <c:v>2.0200000000000001E-3</c:v>
                </c:pt>
                <c:pt idx="3829">
                  <c:v>2.0200000000000001E-3</c:v>
                </c:pt>
                <c:pt idx="3830">
                  <c:v>2.0799999999999998E-3</c:v>
                </c:pt>
                <c:pt idx="3831">
                  <c:v>1.92E-3</c:v>
                </c:pt>
                <c:pt idx="3832">
                  <c:v>1.97E-3</c:v>
                </c:pt>
                <c:pt idx="3833">
                  <c:v>1.7600000000000001E-3</c:v>
                </c:pt>
                <c:pt idx="3834">
                  <c:v>1.5E-3</c:v>
                </c:pt>
                <c:pt idx="3835">
                  <c:v>1.1800000000000001E-3</c:v>
                </c:pt>
                <c:pt idx="3836">
                  <c:v>9.2000000000000003E-4</c:v>
                </c:pt>
                <c:pt idx="3837">
                  <c:v>5.0000000000000001E-4</c:v>
                </c:pt>
                <c:pt idx="3838">
                  <c:v>2.0000000000000002E-5</c:v>
                </c:pt>
                <c:pt idx="3839">
                  <c:v>-5.0000000000000001E-4</c:v>
                </c:pt>
                <c:pt idx="3840">
                  <c:v>-1.08E-3</c:v>
                </c:pt>
                <c:pt idx="3841">
                  <c:v>-1.66E-3</c:v>
                </c:pt>
                <c:pt idx="3842">
                  <c:v>-2.2399999999999998E-3</c:v>
                </c:pt>
                <c:pt idx="3843">
                  <c:v>-2.82E-3</c:v>
                </c:pt>
                <c:pt idx="3844">
                  <c:v>-3.3999999999999998E-3</c:v>
                </c:pt>
                <c:pt idx="3845">
                  <c:v>-4.0400000000000002E-3</c:v>
                </c:pt>
                <c:pt idx="3846">
                  <c:v>-4.5599999999999998E-3</c:v>
                </c:pt>
                <c:pt idx="3847">
                  <c:v>-5.1399999999999996E-3</c:v>
                </c:pt>
                <c:pt idx="3848">
                  <c:v>-5.62E-3</c:v>
                </c:pt>
                <c:pt idx="3849">
                  <c:v>-6.1399999999999996E-3</c:v>
                </c:pt>
                <c:pt idx="3850">
                  <c:v>-6.62E-3</c:v>
                </c:pt>
                <c:pt idx="3851">
                  <c:v>-7.0400000000000003E-3</c:v>
                </c:pt>
                <c:pt idx="3852">
                  <c:v>-7.1999999999999998E-3</c:v>
                </c:pt>
                <c:pt idx="3853">
                  <c:v>-7.5700000000000003E-3</c:v>
                </c:pt>
                <c:pt idx="3854">
                  <c:v>-7.62E-3</c:v>
                </c:pt>
                <c:pt idx="3855">
                  <c:v>-7.8300000000000002E-3</c:v>
                </c:pt>
                <c:pt idx="3856">
                  <c:v>-7.7799999999999996E-3</c:v>
                </c:pt>
                <c:pt idx="3857">
                  <c:v>-7.7799999999999996E-3</c:v>
                </c:pt>
                <c:pt idx="3858">
                  <c:v>-7.5100000000000002E-3</c:v>
                </c:pt>
                <c:pt idx="3859">
                  <c:v>-7.3499999999999998E-3</c:v>
                </c:pt>
                <c:pt idx="3860">
                  <c:v>-7.0400000000000003E-3</c:v>
                </c:pt>
                <c:pt idx="3861">
                  <c:v>-6.6699999999999997E-3</c:v>
                </c:pt>
                <c:pt idx="3862">
                  <c:v>-6.1999999999999998E-3</c:v>
                </c:pt>
                <c:pt idx="3863">
                  <c:v>-5.7200000000000003E-3</c:v>
                </c:pt>
                <c:pt idx="3864">
                  <c:v>-5.1399999999999996E-3</c:v>
                </c:pt>
                <c:pt idx="3865">
                  <c:v>-4.5599999999999998E-3</c:v>
                </c:pt>
                <c:pt idx="3866">
                  <c:v>-3.8800000000000002E-3</c:v>
                </c:pt>
                <c:pt idx="3867">
                  <c:v>-3.1900000000000001E-3</c:v>
                </c:pt>
                <c:pt idx="3868">
                  <c:v>-2.4499999999999999E-3</c:v>
                </c:pt>
                <c:pt idx="3869">
                  <c:v>-1.82E-3</c:v>
                </c:pt>
                <c:pt idx="3870">
                  <c:v>-1.08E-3</c:v>
                </c:pt>
                <c:pt idx="3871">
                  <c:v>-5.0000000000000001E-4</c:v>
                </c:pt>
                <c:pt idx="3872">
                  <c:v>2.3000000000000001E-4</c:v>
                </c:pt>
                <c:pt idx="3873">
                  <c:v>7.6000000000000004E-4</c:v>
                </c:pt>
                <c:pt idx="3874">
                  <c:v>1.5499999999999999E-3</c:v>
                </c:pt>
                <c:pt idx="3875">
                  <c:v>2.0799999999999998E-3</c:v>
                </c:pt>
                <c:pt idx="3876">
                  <c:v>2.3900000000000002E-3</c:v>
                </c:pt>
                <c:pt idx="3877">
                  <c:v>2.8700000000000002E-3</c:v>
                </c:pt>
                <c:pt idx="3878">
                  <c:v>3.2399999999999998E-3</c:v>
                </c:pt>
                <c:pt idx="3879">
                  <c:v>3.3899999999999998E-3</c:v>
                </c:pt>
                <c:pt idx="3880">
                  <c:v>3.6600000000000001E-3</c:v>
                </c:pt>
                <c:pt idx="3881">
                  <c:v>3.7599999999999999E-3</c:v>
                </c:pt>
                <c:pt idx="3882">
                  <c:v>3.82E-3</c:v>
                </c:pt>
                <c:pt idx="3883">
                  <c:v>3.7599999999999999E-3</c:v>
                </c:pt>
                <c:pt idx="3884">
                  <c:v>3.7100000000000002E-3</c:v>
                </c:pt>
                <c:pt idx="3885">
                  <c:v>3.5500000000000002E-3</c:v>
                </c:pt>
                <c:pt idx="3886">
                  <c:v>3.3400000000000001E-3</c:v>
                </c:pt>
                <c:pt idx="3887">
                  <c:v>2.97E-3</c:v>
                </c:pt>
                <c:pt idx="3888">
                  <c:v>2.5999999999999999E-3</c:v>
                </c:pt>
                <c:pt idx="3889">
                  <c:v>2.2399999999999998E-3</c:v>
                </c:pt>
                <c:pt idx="3890">
                  <c:v>1.7099999999999999E-3</c:v>
                </c:pt>
                <c:pt idx="3891">
                  <c:v>1.2899999999999999E-3</c:v>
                </c:pt>
                <c:pt idx="3892">
                  <c:v>7.6000000000000004E-4</c:v>
                </c:pt>
                <c:pt idx="3893">
                  <c:v>3.4000000000000002E-4</c:v>
                </c:pt>
                <c:pt idx="3894">
                  <c:v>-2.4000000000000001E-4</c:v>
                </c:pt>
                <c:pt idx="3895">
                  <c:v>-7.6999999999999996E-4</c:v>
                </c:pt>
                <c:pt idx="3896">
                  <c:v>-1.24E-3</c:v>
                </c:pt>
                <c:pt idx="3897">
                  <c:v>-1.72E-3</c:v>
                </c:pt>
                <c:pt idx="3898">
                  <c:v>-2.1900000000000001E-3</c:v>
                </c:pt>
                <c:pt idx="3899">
                  <c:v>-2.6099999999999999E-3</c:v>
                </c:pt>
                <c:pt idx="3900">
                  <c:v>-3.0300000000000001E-3</c:v>
                </c:pt>
                <c:pt idx="3901">
                  <c:v>-3.3500000000000001E-3</c:v>
                </c:pt>
                <c:pt idx="3902">
                  <c:v>-3.6700000000000001E-3</c:v>
                </c:pt>
                <c:pt idx="3903">
                  <c:v>-3.9300000000000003E-3</c:v>
                </c:pt>
                <c:pt idx="3904">
                  <c:v>-4.0400000000000002E-3</c:v>
                </c:pt>
                <c:pt idx="3905">
                  <c:v>-4.1399999999999996E-3</c:v>
                </c:pt>
                <c:pt idx="3906">
                  <c:v>-4.2500000000000003E-3</c:v>
                </c:pt>
                <c:pt idx="3907">
                  <c:v>-4.3499999999999997E-3</c:v>
                </c:pt>
                <c:pt idx="3908">
                  <c:v>-4.1900000000000001E-3</c:v>
                </c:pt>
                <c:pt idx="3909">
                  <c:v>-4.1900000000000001E-3</c:v>
                </c:pt>
                <c:pt idx="3910">
                  <c:v>-4.0400000000000002E-3</c:v>
                </c:pt>
                <c:pt idx="3911">
                  <c:v>-3.9300000000000003E-3</c:v>
                </c:pt>
                <c:pt idx="3912">
                  <c:v>-3.7200000000000002E-3</c:v>
                </c:pt>
                <c:pt idx="3913">
                  <c:v>-3.5100000000000001E-3</c:v>
                </c:pt>
                <c:pt idx="3914">
                  <c:v>-3.1900000000000001E-3</c:v>
                </c:pt>
                <c:pt idx="3915">
                  <c:v>-2.98E-3</c:v>
                </c:pt>
                <c:pt idx="3916">
                  <c:v>-2.6700000000000001E-3</c:v>
                </c:pt>
                <c:pt idx="3917">
                  <c:v>-2.3999999999999998E-3</c:v>
                </c:pt>
                <c:pt idx="3918">
                  <c:v>-2.0899999999999998E-3</c:v>
                </c:pt>
                <c:pt idx="3919">
                  <c:v>-1.8699999999999999E-3</c:v>
                </c:pt>
                <c:pt idx="3920">
                  <c:v>-1.6100000000000001E-3</c:v>
                </c:pt>
                <c:pt idx="3921">
                  <c:v>-1.3500000000000001E-3</c:v>
                </c:pt>
                <c:pt idx="3922">
                  <c:v>-1.14E-3</c:v>
                </c:pt>
                <c:pt idx="3923">
                  <c:v>-9.7999999999999997E-4</c:v>
                </c:pt>
                <c:pt idx="3924">
                  <c:v>-8.7000000000000001E-4</c:v>
                </c:pt>
                <c:pt idx="3925">
                  <c:v>-7.2000000000000005E-4</c:v>
                </c:pt>
                <c:pt idx="3926">
                  <c:v>-6.0999999999999997E-4</c:v>
                </c:pt>
                <c:pt idx="3927">
                  <c:v>-6.0999999999999997E-4</c:v>
                </c:pt>
                <c:pt idx="3928">
                  <c:v>-5.5999999999999995E-4</c:v>
                </c:pt>
                <c:pt idx="3929">
                  <c:v>-7.6999999999999996E-4</c:v>
                </c:pt>
                <c:pt idx="3930">
                  <c:v>-7.6999999999999996E-4</c:v>
                </c:pt>
                <c:pt idx="3931">
                  <c:v>-9.7999999999999997E-4</c:v>
                </c:pt>
                <c:pt idx="3932">
                  <c:v>-1.14E-3</c:v>
                </c:pt>
                <c:pt idx="3933">
                  <c:v>-1.3500000000000001E-3</c:v>
                </c:pt>
                <c:pt idx="3934">
                  <c:v>-1.6100000000000001E-3</c:v>
                </c:pt>
                <c:pt idx="3935">
                  <c:v>-1.98E-3</c:v>
                </c:pt>
                <c:pt idx="3936">
                  <c:v>-2.14E-3</c:v>
                </c:pt>
                <c:pt idx="3937">
                  <c:v>-2.6099999999999999E-3</c:v>
                </c:pt>
                <c:pt idx="3938">
                  <c:v>-2.8800000000000002E-3</c:v>
                </c:pt>
                <c:pt idx="3939">
                  <c:v>-3.14E-3</c:v>
                </c:pt>
                <c:pt idx="3940">
                  <c:v>-3.5599999999999998E-3</c:v>
                </c:pt>
                <c:pt idx="3941">
                  <c:v>-3.9300000000000003E-3</c:v>
                </c:pt>
                <c:pt idx="3942">
                  <c:v>-4.3499999999999997E-3</c:v>
                </c:pt>
                <c:pt idx="3943">
                  <c:v>-4.5599999999999998E-3</c:v>
                </c:pt>
                <c:pt idx="3944">
                  <c:v>-4.8300000000000001E-3</c:v>
                </c:pt>
                <c:pt idx="3945">
                  <c:v>-5.1399999999999996E-3</c:v>
                </c:pt>
                <c:pt idx="3946">
                  <c:v>-5.4099999999999999E-3</c:v>
                </c:pt>
                <c:pt idx="3947">
                  <c:v>-5.5100000000000001E-3</c:v>
                </c:pt>
                <c:pt idx="3948">
                  <c:v>-5.7200000000000003E-3</c:v>
                </c:pt>
                <c:pt idx="3949">
                  <c:v>-5.8300000000000001E-3</c:v>
                </c:pt>
                <c:pt idx="3950">
                  <c:v>-5.8300000000000001E-3</c:v>
                </c:pt>
                <c:pt idx="3951">
                  <c:v>-5.8300000000000001E-3</c:v>
                </c:pt>
                <c:pt idx="3952">
                  <c:v>-5.8300000000000001E-3</c:v>
                </c:pt>
                <c:pt idx="3953">
                  <c:v>-5.6699999999999997E-3</c:v>
                </c:pt>
                <c:pt idx="3954">
                  <c:v>-5.5100000000000001E-3</c:v>
                </c:pt>
                <c:pt idx="3955">
                  <c:v>-5.3E-3</c:v>
                </c:pt>
                <c:pt idx="3956">
                  <c:v>-5.0400000000000002E-3</c:v>
                </c:pt>
                <c:pt idx="3957">
                  <c:v>-4.7699999999999999E-3</c:v>
                </c:pt>
                <c:pt idx="3958">
                  <c:v>-4.3E-3</c:v>
                </c:pt>
                <c:pt idx="3959">
                  <c:v>-3.9300000000000003E-3</c:v>
                </c:pt>
                <c:pt idx="3960">
                  <c:v>-3.3500000000000001E-3</c:v>
                </c:pt>
                <c:pt idx="3961">
                  <c:v>-2.9299999999999999E-3</c:v>
                </c:pt>
                <c:pt idx="3962">
                  <c:v>-2.4499999999999999E-3</c:v>
                </c:pt>
                <c:pt idx="3963">
                  <c:v>-1.9300000000000001E-3</c:v>
                </c:pt>
                <c:pt idx="3964">
                  <c:v>-1.2999999999999999E-3</c:v>
                </c:pt>
                <c:pt idx="3965">
                  <c:v>-7.6999999999999996E-4</c:v>
                </c:pt>
                <c:pt idx="3966">
                  <c:v>-1.3999999999999999E-4</c:v>
                </c:pt>
                <c:pt idx="3967">
                  <c:v>3.8999999999999999E-4</c:v>
                </c:pt>
                <c:pt idx="3968">
                  <c:v>9.2000000000000003E-4</c:v>
                </c:pt>
                <c:pt idx="3969">
                  <c:v>1.5E-3</c:v>
                </c:pt>
                <c:pt idx="3970">
                  <c:v>2.0200000000000001E-3</c:v>
                </c:pt>
                <c:pt idx="3971">
                  <c:v>2.4499999999999999E-3</c:v>
                </c:pt>
                <c:pt idx="3972">
                  <c:v>2.97E-3</c:v>
                </c:pt>
                <c:pt idx="3973">
                  <c:v>3.29E-3</c:v>
                </c:pt>
                <c:pt idx="3974">
                  <c:v>3.6099999999999999E-3</c:v>
                </c:pt>
                <c:pt idx="3975">
                  <c:v>3.9199999999999999E-3</c:v>
                </c:pt>
                <c:pt idx="3976">
                  <c:v>4.2399999999999998E-3</c:v>
                </c:pt>
                <c:pt idx="3977">
                  <c:v>4.3400000000000001E-3</c:v>
                </c:pt>
                <c:pt idx="3978">
                  <c:v>4.4000000000000003E-3</c:v>
                </c:pt>
                <c:pt idx="3979">
                  <c:v>4.4999999999999997E-3</c:v>
                </c:pt>
                <c:pt idx="3980">
                  <c:v>4.5500000000000002E-3</c:v>
                </c:pt>
                <c:pt idx="3981">
                  <c:v>4.3400000000000001E-3</c:v>
                </c:pt>
                <c:pt idx="3982">
                  <c:v>4.2900000000000004E-3</c:v>
                </c:pt>
                <c:pt idx="3983">
                  <c:v>4.0299999999999997E-3</c:v>
                </c:pt>
                <c:pt idx="3984">
                  <c:v>3.7599999999999999E-3</c:v>
                </c:pt>
                <c:pt idx="3985">
                  <c:v>3.5000000000000001E-3</c:v>
                </c:pt>
                <c:pt idx="3986">
                  <c:v>3.1800000000000001E-3</c:v>
                </c:pt>
                <c:pt idx="3987">
                  <c:v>2.7100000000000002E-3</c:v>
                </c:pt>
                <c:pt idx="3988">
                  <c:v>2.2399999999999998E-3</c:v>
                </c:pt>
                <c:pt idx="3989">
                  <c:v>1.8699999999999999E-3</c:v>
                </c:pt>
                <c:pt idx="3990">
                  <c:v>1.4400000000000001E-3</c:v>
                </c:pt>
                <c:pt idx="3991">
                  <c:v>9.7000000000000005E-4</c:v>
                </c:pt>
                <c:pt idx="3992">
                  <c:v>4.4000000000000002E-4</c:v>
                </c:pt>
                <c:pt idx="3993">
                  <c:v>-8.0000000000000007E-5</c:v>
                </c:pt>
                <c:pt idx="3994">
                  <c:v>-6.0999999999999997E-4</c:v>
                </c:pt>
                <c:pt idx="3995">
                  <c:v>-1.08E-3</c:v>
                </c:pt>
                <c:pt idx="3996">
                  <c:v>-1.4499999999999999E-3</c:v>
                </c:pt>
                <c:pt idx="3997">
                  <c:v>-1.8699999999999999E-3</c:v>
                </c:pt>
                <c:pt idx="3998">
                  <c:v>-2.3E-3</c:v>
                </c:pt>
                <c:pt idx="3999">
                  <c:v>-2.7200000000000002E-3</c:v>
                </c:pt>
                <c:pt idx="4000">
                  <c:v>-3.0300000000000001E-3</c:v>
                </c:pt>
                <c:pt idx="4001">
                  <c:v>-3.3E-3</c:v>
                </c:pt>
                <c:pt idx="4002">
                  <c:v>-3.6099999999999999E-3</c:v>
                </c:pt>
                <c:pt idx="4003">
                  <c:v>-3.8800000000000002E-3</c:v>
                </c:pt>
                <c:pt idx="4004">
                  <c:v>-4.0400000000000002E-3</c:v>
                </c:pt>
                <c:pt idx="4005">
                  <c:v>-4.1900000000000001E-3</c:v>
                </c:pt>
                <c:pt idx="4006">
                  <c:v>-4.4000000000000003E-3</c:v>
                </c:pt>
                <c:pt idx="4007">
                  <c:v>-4.5100000000000001E-3</c:v>
                </c:pt>
                <c:pt idx="4008">
                  <c:v>-4.5100000000000001E-3</c:v>
                </c:pt>
                <c:pt idx="4009">
                  <c:v>-4.6699999999999997E-3</c:v>
                </c:pt>
                <c:pt idx="4010">
                  <c:v>-4.6699999999999997E-3</c:v>
                </c:pt>
                <c:pt idx="4011">
                  <c:v>-4.7699999999999999E-3</c:v>
                </c:pt>
                <c:pt idx="4012">
                  <c:v>-4.7200000000000002E-3</c:v>
                </c:pt>
                <c:pt idx="4013">
                  <c:v>-4.7200000000000002E-3</c:v>
                </c:pt>
                <c:pt idx="4014">
                  <c:v>-4.7699999999999999E-3</c:v>
                </c:pt>
                <c:pt idx="4015">
                  <c:v>-4.7699999999999999E-3</c:v>
                </c:pt>
                <c:pt idx="4016">
                  <c:v>-4.8799999999999998E-3</c:v>
                </c:pt>
                <c:pt idx="4017">
                  <c:v>-4.8300000000000001E-3</c:v>
                </c:pt>
                <c:pt idx="4018">
                  <c:v>-4.9300000000000004E-3</c:v>
                </c:pt>
                <c:pt idx="4019">
                  <c:v>-5.0899999999999999E-3</c:v>
                </c:pt>
                <c:pt idx="4020">
                  <c:v>-5.1900000000000002E-3</c:v>
                </c:pt>
                <c:pt idx="4021">
                  <c:v>-5.3499999999999997E-3</c:v>
                </c:pt>
                <c:pt idx="4022">
                  <c:v>-5.5100000000000001E-3</c:v>
                </c:pt>
                <c:pt idx="4023">
                  <c:v>-5.6699999999999997E-3</c:v>
                </c:pt>
                <c:pt idx="4024">
                  <c:v>-6.0400000000000002E-3</c:v>
                </c:pt>
                <c:pt idx="4025">
                  <c:v>-6.1999999999999998E-3</c:v>
                </c:pt>
                <c:pt idx="4026">
                  <c:v>-6.5100000000000002E-3</c:v>
                </c:pt>
                <c:pt idx="4027">
                  <c:v>-6.8799999999999998E-3</c:v>
                </c:pt>
                <c:pt idx="4028">
                  <c:v>-7.2500000000000004E-3</c:v>
                </c:pt>
                <c:pt idx="4029">
                  <c:v>-7.5700000000000003E-3</c:v>
                </c:pt>
                <c:pt idx="4030">
                  <c:v>-7.8799999999999999E-3</c:v>
                </c:pt>
                <c:pt idx="4031">
                  <c:v>-8.3000000000000001E-3</c:v>
                </c:pt>
                <c:pt idx="4032">
                  <c:v>-8.7200000000000003E-3</c:v>
                </c:pt>
                <c:pt idx="4033">
                  <c:v>-8.9899999999999997E-3</c:v>
                </c:pt>
                <c:pt idx="4034">
                  <c:v>-9.3600000000000003E-3</c:v>
                </c:pt>
                <c:pt idx="4035">
                  <c:v>-9.7800000000000005E-3</c:v>
                </c:pt>
                <c:pt idx="4036">
                  <c:v>-1.009E-2</c:v>
                </c:pt>
                <c:pt idx="4037">
                  <c:v>-1.0359999999999999E-2</c:v>
                </c:pt>
                <c:pt idx="4038">
                  <c:v>-1.0670000000000001E-2</c:v>
                </c:pt>
                <c:pt idx="4039">
                  <c:v>-1.0829999999999999E-2</c:v>
                </c:pt>
                <c:pt idx="4040">
                  <c:v>-1.094E-2</c:v>
                </c:pt>
                <c:pt idx="4041">
                  <c:v>-1.11E-2</c:v>
                </c:pt>
                <c:pt idx="4042">
                  <c:v>-1.125E-2</c:v>
                </c:pt>
                <c:pt idx="4043">
                  <c:v>-1.1310000000000001E-2</c:v>
                </c:pt>
                <c:pt idx="4044">
                  <c:v>-1.12E-2</c:v>
                </c:pt>
                <c:pt idx="4045">
                  <c:v>-1.115E-2</c:v>
                </c:pt>
                <c:pt idx="4046">
                  <c:v>-1.089E-2</c:v>
                </c:pt>
                <c:pt idx="4047">
                  <c:v>-1.078E-2</c:v>
                </c:pt>
                <c:pt idx="4048">
                  <c:v>-1.057E-2</c:v>
                </c:pt>
                <c:pt idx="4049">
                  <c:v>-1.0149999999999999E-2</c:v>
                </c:pt>
                <c:pt idx="4050">
                  <c:v>-9.7800000000000005E-3</c:v>
                </c:pt>
                <c:pt idx="4051">
                  <c:v>-9.4599999999999997E-3</c:v>
                </c:pt>
                <c:pt idx="4052">
                  <c:v>-8.94E-3</c:v>
                </c:pt>
                <c:pt idx="4053">
                  <c:v>-8.4600000000000005E-3</c:v>
                </c:pt>
                <c:pt idx="4054">
                  <c:v>-7.8799999999999999E-3</c:v>
                </c:pt>
                <c:pt idx="4055">
                  <c:v>-7.4599999999999996E-3</c:v>
                </c:pt>
                <c:pt idx="4056">
                  <c:v>-6.7799999999999996E-3</c:v>
                </c:pt>
                <c:pt idx="4057">
                  <c:v>-6.1399999999999996E-3</c:v>
                </c:pt>
                <c:pt idx="4058">
                  <c:v>-5.62E-3</c:v>
                </c:pt>
                <c:pt idx="4059">
                  <c:v>-4.8799999999999998E-3</c:v>
                </c:pt>
                <c:pt idx="4060">
                  <c:v>-4.3E-3</c:v>
                </c:pt>
                <c:pt idx="4061">
                  <c:v>-3.6700000000000001E-3</c:v>
                </c:pt>
                <c:pt idx="4062">
                  <c:v>-3.0899999999999999E-3</c:v>
                </c:pt>
                <c:pt idx="4063">
                  <c:v>-2.3999999999999998E-3</c:v>
                </c:pt>
                <c:pt idx="4064">
                  <c:v>-1.9300000000000001E-3</c:v>
                </c:pt>
                <c:pt idx="4065">
                  <c:v>-1.4E-3</c:v>
                </c:pt>
                <c:pt idx="4066">
                  <c:v>-7.6999999999999996E-4</c:v>
                </c:pt>
                <c:pt idx="4067">
                  <c:v>-2.4000000000000001E-4</c:v>
                </c:pt>
                <c:pt idx="4068">
                  <c:v>2.3000000000000001E-4</c:v>
                </c:pt>
                <c:pt idx="4069">
                  <c:v>5.9999999999999995E-4</c:v>
                </c:pt>
                <c:pt idx="4070">
                  <c:v>9.7000000000000005E-4</c:v>
                </c:pt>
                <c:pt idx="4071">
                  <c:v>1.39E-3</c:v>
                </c:pt>
                <c:pt idx="4072">
                  <c:v>1.81E-3</c:v>
                </c:pt>
                <c:pt idx="4073">
                  <c:v>1.92E-3</c:v>
                </c:pt>
                <c:pt idx="4074">
                  <c:v>2.1299999999999999E-3</c:v>
                </c:pt>
                <c:pt idx="4075">
                  <c:v>2.5000000000000001E-3</c:v>
                </c:pt>
                <c:pt idx="4076">
                  <c:v>2.5999999999999999E-3</c:v>
                </c:pt>
                <c:pt idx="4077">
                  <c:v>2.66E-3</c:v>
                </c:pt>
                <c:pt idx="4078">
                  <c:v>2.8700000000000002E-3</c:v>
                </c:pt>
                <c:pt idx="4079">
                  <c:v>2.9199999999999999E-3</c:v>
                </c:pt>
                <c:pt idx="4080">
                  <c:v>2.9199999999999999E-3</c:v>
                </c:pt>
                <c:pt idx="4081">
                  <c:v>2.97E-3</c:v>
                </c:pt>
                <c:pt idx="4082">
                  <c:v>3.0300000000000001E-3</c:v>
                </c:pt>
                <c:pt idx="4083">
                  <c:v>3.0300000000000001E-3</c:v>
                </c:pt>
                <c:pt idx="4084">
                  <c:v>3.0300000000000001E-3</c:v>
                </c:pt>
                <c:pt idx="4085">
                  <c:v>2.81E-3</c:v>
                </c:pt>
                <c:pt idx="4086">
                  <c:v>2.81E-3</c:v>
                </c:pt>
                <c:pt idx="4087">
                  <c:v>2.7599999999999999E-3</c:v>
                </c:pt>
                <c:pt idx="4088">
                  <c:v>2.7599999999999999E-3</c:v>
                </c:pt>
                <c:pt idx="4089">
                  <c:v>2.5500000000000002E-3</c:v>
                </c:pt>
                <c:pt idx="4090">
                  <c:v>2.4499999999999999E-3</c:v>
                </c:pt>
                <c:pt idx="4091">
                  <c:v>2.5000000000000001E-3</c:v>
                </c:pt>
                <c:pt idx="4092">
                  <c:v>2.4499999999999999E-3</c:v>
                </c:pt>
                <c:pt idx="4093">
                  <c:v>2.2399999999999998E-3</c:v>
                </c:pt>
                <c:pt idx="4094">
                  <c:v>2.2899999999999999E-3</c:v>
                </c:pt>
                <c:pt idx="4095">
                  <c:v>2.1800000000000001E-3</c:v>
                </c:pt>
                <c:pt idx="4096">
                  <c:v>2.0799999999999998E-3</c:v>
                </c:pt>
                <c:pt idx="4097">
                  <c:v>1.97E-3</c:v>
                </c:pt>
                <c:pt idx="4098">
                  <c:v>1.92E-3</c:v>
                </c:pt>
                <c:pt idx="4099">
                  <c:v>1.97E-3</c:v>
                </c:pt>
                <c:pt idx="4100">
                  <c:v>1.81E-3</c:v>
                </c:pt>
                <c:pt idx="4101">
                  <c:v>1.7099999999999999E-3</c:v>
                </c:pt>
                <c:pt idx="4102">
                  <c:v>1.6000000000000001E-3</c:v>
                </c:pt>
                <c:pt idx="4103">
                  <c:v>1.66E-3</c:v>
                </c:pt>
                <c:pt idx="4104">
                  <c:v>1.5499999999999999E-3</c:v>
                </c:pt>
                <c:pt idx="4105">
                  <c:v>1.4400000000000001E-3</c:v>
                </c:pt>
                <c:pt idx="4106">
                  <c:v>1.39E-3</c:v>
                </c:pt>
                <c:pt idx="4107">
                  <c:v>1.34E-3</c:v>
                </c:pt>
                <c:pt idx="4108">
                  <c:v>1.2899999999999999E-3</c:v>
                </c:pt>
                <c:pt idx="4109">
                  <c:v>1.1800000000000001E-3</c:v>
                </c:pt>
                <c:pt idx="4110">
                  <c:v>1.0200000000000001E-3</c:v>
                </c:pt>
                <c:pt idx="4111">
                  <c:v>8.7000000000000001E-4</c:v>
                </c:pt>
                <c:pt idx="4112">
                  <c:v>8.7000000000000001E-4</c:v>
                </c:pt>
                <c:pt idx="4113">
                  <c:v>7.1000000000000002E-4</c:v>
                </c:pt>
                <c:pt idx="4114">
                  <c:v>6.4999999999999997E-4</c:v>
                </c:pt>
                <c:pt idx="4115">
                  <c:v>5.0000000000000001E-4</c:v>
                </c:pt>
                <c:pt idx="4116">
                  <c:v>3.8999999999999999E-4</c:v>
                </c:pt>
                <c:pt idx="4117">
                  <c:v>1.8000000000000001E-4</c:v>
                </c:pt>
                <c:pt idx="4118">
                  <c:v>6.9999999999999994E-5</c:v>
                </c:pt>
                <c:pt idx="4119">
                  <c:v>-1.9000000000000001E-4</c:v>
                </c:pt>
                <c:pt idx="4120">
                  <c:v>-2.4000000000000001E-4</c:v>
                </c:pt>
                <c:pt idx="4121">
                  <c:v>-5.0000000000000001E-4</c:v>
                </c:pt>
                <c:pt idx="4122">
                  <c:v>-6.6E-4</c:v>
                </c:pt>
                <c:pt idx="4123">
                  <c:v>-8.1999999999999998E-4</c:v>
                </c:pt>
                <c:pt idx="4124">
                  <c:v>-9.3000000000000005E-4</c:v>
                </c:pt>
                <c:pt idx="4125">
                  <c:v>-1.08E-3</c:v>
                </c:pt>
                <c:pt idx="4126">
                  <c:v>-1.24E-3</c:v>
                </c:pt>
                <c:pt idx="4127">
                  <c:v>-1.4499999999999999E-3</c:v>
                </c:pt>
                <c:pt idx="4128">
                  <c:v>-1.66E-3</c:v>
                </c:pt>
                <c:pt idx="4129">
                  <c:v>-1.7700000000000001E-3</c:v>
                </c:pt>
                <c:pt idx="4130">
                  <c:v>-1.8699999999999999E-3</c:v>
                </c:pt>
                <c:pt idx="4131">
                  <c:v>-1.9300000000000001E-3</c:v>
                </c:pt>
                <c:pt idx="4132">
                  <c:v>-2.14E-3</c:v>
                </c:pt>
                <c:pt idx="4133">
                  <c:v>-2.1900000000000001E-3</c:v>
                </c:pt>
                <c:pt idx="4134">
                  <c:v>-2.1900000000000001E-3</c:v>
                </c:pt>
                <c:pt idx="4135">
                  <c:v>-2.4499999999999999E-3</c:v>
                </c:pt>
                <c:pt idx="4136">
                  <c:v>-2.3500000000000001E-3</c:v>
                </c:pt>
                <c:pt idx="4137">
                  <c:v>-2.4499999999999999E-3</c:v>
                </c:pt>
                <c:pt idx="4138">
                  <c:v>-2.4499999999999999E-3</c:v>
                </c:pt>
                <c:pt idx="4139">
                  <c:v>-2.5600000000000002E-3</c:v>
                </c:pt>
                <c:pt idx="4140">
                  <c:v>-2.4499999999999999E-3</c:v>
                </c:pt>
                <c:pt idx="4141">
                  <c:v>-2.5100000000000001E-3</c:v>
                </c:pt>
                <c:pt idx="4142">
                  <c:v>-2.4499999999999999E-3</c:v>
                </c:pt>
                <c:pt idx="4143">
                  <c:v>-2.3999999999999998E-3</c:v>
                </c:pt>
                <c:pt idx="4144">
                  <c:v>-2.3500000000000001E-3</c:v>
                </c:pt>
                <c:pt idx="4145">
                  <c:v>-2.3500000000000001E-3</c:v>
                </c:pt>
                <c:pt idx="4146">
                  <c:v>-2.14E-3</c:v>
                </c:pt>
                <c:pt idx="4147">
                  <c:v>-2.0300000000000001E-3</c:v>
                </c:pt>
                <c:pt idx="4148">
                  <c:v>-1.98E-3</c:v>
                </c:pt>
                <c:pt idx="4149">
                  <c:v>-1.8699999999999999E-3</c:v>
                </c:pt>
                <c:pt idx="4150">
                  <c:v>-1.8699999999999999E-3</c:v>
                </c:pt>
                <c:pt idx="4151">
                  <c:v>-1.66E-3</c:v>
                </c:pt>
                <c:pt idx="4152">
                  <c:v>-1.6100000000000001E-3</c:v>
                </c:pt>
                <c:pt idx="4153">
                  <c:v>-1.5100000000000001E-3</c:v>
                </c:pt>
                <c:pt idx="4154">
                  <c:v>-1.4E-3</c:v>
                </c:pt>
                <c:pt idx="4155">
                  <c:v>-1.2999999999999999E-3</c:v>
                </c:pt>
                <c:pt idx="4156">
                  <c:v>-1.1900000000000001E-3</c:v>
                </c:pt>
                <c:pt idx="4157">
                  <c:v>-9.7999999999999997E-4</c:v>
                </c:pt>
                <c:pt idx="4158">
                  <c:v>-9.3000000000000005E-4</c:v>
                </c:pt>
                <c:pt idx="4159">
                  <c:v>-8.1999999999999998E-4</c:v>
                </c:pt>
                <c:pt idx="4160">
                  <c:v>-6.6E-4</c:v>
                </c:pt>
                <c:pt idx="4161">
                  <c:v>-5.5999999999999995E-4</c:v>
                </c:pt>
                <c:pt idx="4162">
                  <c:v>-4.4999999999999999E-4</c:v>
                </c:pt>
                <c:pt idx="4163">
                  <c:v>-2.4000000000000001E-4</c:v>
                </c:pt>
                <c:pt idx="4164">
                  <c:v>-1.3999999999999999E-4</c:v>
                </c:pt>
                <c:pt idx="4165">
                  <c:v>-3.0000000000000001E-5</c:v>
                </c:pt>
                <c:pt idx="4166">
                  <c:v>2.0000000000000002E-5</c:v>
                </c:pt>
                <c:pt idx="4167">
                  <c:v>1.8000000000000001E-4</c:v>
                </c:pt>
                <c:pt idx="4168">
                  <c:v>5.0000000000000001E-4</c:v>
                </c:pt>
                <c:pt idx="4169">
                  <c:v>5.5000000000000003E-4</c:v>
                </c:pt>
                <c:pt idx="4170">
                  <c:v>7.6000000000000004E-4</c:v>
                </c:pt>
                <c:pt idx="4171">
                  <c:v>9.2000000000000003E-4</c:v>
                </c:pt>
                <c:pt idx="4172">
                  <c:v>1.1299999999999999E-3</c:v>
                </c:pt>
                <c:pt idx="4173">
                  <c:v>1.2899999999999999E-3</c:v>
                </c:pt>
                <c:pt idx="4174">
                  <c:v>1.5E-3</c:v>
                </c:pt>
                <c:pt idx="4175">
                  <c:v>1.7099999999999999E-3</c:v>
                </c:pt>
                <c:pt idx="4176">
                  <c:v>1.92E-3</c:v>
                </c:pt>
                <c:pt idx="4177">
                  <c:v>2.0200000000000001E-3</c:v>
                </c:pt>
                <c:pt idx="4178">
                  <c:v>2.4499999999999999E-3</c:v>
                </c:pt>
                <c:pt idx="4179">
                  <c:v>2.5000000000000001E-3</c:v>
                </c:pt>
                <c:pt idx="4180">
                  <c:v>2.7599999999999999E-3</c:v>
                </c:pt>
                <c:pt idx="4181">
                  <c:v>3.0300000000000001E-3</c:v>
                </c:pt>
                <c:pt idx="4182">
                  <c:v>3.29E-3</c:v>
                </c:pt>
                <c:pt idx="4183">
                  <c:v>3.4499999999999999E-3</c:v>
                </c:pt>
                <c:pt idx="4184">
                  <c:v>3.6099999999999999E-3</c:v>
                </c:pt>
                <c:pt idx="4185">
                  <c:v>3.7599999999999999E-3</c:v>
                </c:pt>
                <c:pt idx="4186">
                  <c:v>3.9699999999999996E-3</c:v>
                </c:pt>
                <c:pt idx="4187">
                  <c:v>4.1799999999999997E-3</c:v>
                </c:pt>
                <c:pt idx="4188">
                  <c:v>4.2900000000000004E-3</c:v>
                </c:pt>
                <c:pt idx="4189">
                  <c:v>4.3400000000000001E-3</c:v>
                </c:pt>
                <c:pt idx="4190">
                  <c:v>4.6100000000000004E-3</c:v>
                </c:pt>
                <c:pt idx="4191">
                  <c:v>4.6100000000000004E-3</c:v>
                </c:pt>
                <c:pt idx="4192">
                  <c:v>4.6600000000000001E-3</c:v>
                </c:pt>
                <c:pt idx="4193">
                  <c:v>4.6100000000000004E-3</c:v>
                </c:pt>
                <c:pt idx="4194">
                  <c:v>4.6600000000000001E-3</c:v>
                </c:pt>
                <c:pt idx="4195">
                  <c:v>4.4999999999999997E-3</c:v>
                </c:pt>
                <c:pt idx="4196">
                  <c:v>4.45E-3</c:v>
                </c:pt>
                <c:pt idx="4197">
                  <c:v>4.3400000000000001E-3</c:v>
                </c:pt>
                <c:pt idx="4198">
                  <c:v>4.13E-3</c:v>
                </c:pt>
                <c:pt idx="4199">
                  <c:v>3.9199999999999999E-3</c:v>
                </c:pt>
                <c:pt idx="4200">
                  <c:v>3.8700000000000002E-3</c:v>
                </c:pt>
                <c:pt idx="4201">
                  <c:v>3.5000000000000001E-3</c:v>
                </c:pt>
                <c:pt idx="4202">
                  <c:v>3.1800000000000001E-3</c:v>
                </c:pt>
                <c:pt idx="4203">
                  <c:v>2.81E-3</c:v>
                </c:pt>
                <c:pt idx="4204">
                  <c:v>2.5000000000000001E-3</c:v>
                </c:pt>
                <c:pt idx="4205">
                  <c:v>2.1800000000000001E-3</c:v>
                </c:pt>
                <c:pt idx="4206">
                  <c:v>1.8699999999999999E-3</c:v>
                </c:pt>
                <c:pt idx="4207">
                  <c:v>1.34E-3</c:v>
                </c:pt>
                <c:pt idx="4208">
                  <c:v>9.7000000000000005E-4</c:v>
                </c:pt>
                <c:pt idx="4209">
                  <c:v>5.5000000000000003E-4</c:v>
                </c:pt>
                <c:pt idx="4210">
                  <c:v>2.0000000000000002E-5</c:v>
                </c:pt>
                <c:pt idx="4211">
                  <c:v>-3.5E-4</c:v>
                </c:pt>
                <c:pt idx="4212">
                  <c:v>-7.6999999999999996E-4</c:v>
                </c:pt>
                <c:pt idx="4213">
                  <c:v>-1.1900000000000001E-3</c:v>
                </c:pt>
                <c:pt idx="4214">
                  <c:v>-1.66E-3</c:v>
                </c:pt>
                <c:pt idx="4215">
                  <c:v>-2.0899999999999998E-3</c:v>
                </c:pt>
                <c:pt idx="4216">
                  <c:v>-2.3999999999999998E-3</c:v>
                </c:pt>
                <c:pt idx="4217">
                  <c:v>-2.82E-3</c:v>
                </c:pt>
                <c:pt idx="4218">
                  <c:v>-3.1900000000000001E-3</c:v>
                </c:pt>
                <c:pt idx="4219">
                  <c:v>-3.5100000000000001E-3</c:v>
                </c:pt>
                <c:pt idx="4220">
                  <c:v>-3.7699999999999999E-3</c:v>
                </c:pt>
                <c:pt idx="4221">
                  <c:v>-4.0899999999999999E-3</c:v>
                </c:pt>
                <c:pt idx="4222">
                  <c:v>-4.1399999999999996E-3</c:v>
                </c:pt>
                <c:pt idx="4223">
                  <c:v>-4.4600000000000004E-3</c:v>
                </c:pt>
                <c:pt idx="4224">
                  <c:v>-4.5599999999999998E-3</c:v>
                </c:pt>
                <c:pt idx="4225">
                  <c:v>-4.6699999999999997E-3</c:v>
                </c:pt>
                <c:pt idx="4226">
                  <c:v>-4.6699999999999997E-3</c:v>
                </c:pt>
                <c:pt idx="4227">
                  <c:v>-4.7200000000000002E-3</c:v>
                </c:pt>
                <c:pt idx="4228">
                  <c:v>-4.8300000000000001E-3</c:v>
                </c:pt>
                <c:pt idx="4229">
                  <c:v>-4.7699999999999999E-3</c:v>
                </c:pt>
                <c:pt idx="4230">
                  <c:v>-4.6699999999999997E-3</c:v>
                </c:pt>
                <c:pt idx="4231">
                  <c:v>-4.4600000000000004E-3</c:v>
                </c:pt>
                <c:pt idx="4232">
                  <c:v>-4.3E-3</c:v>
                </c:pt>
                <c:pt idx="4233">
                  <c:v>-4.1900000000000001E-3</c:v>
                </c:pt>
                <c:pt idx="4234">
                  <c:v>-3.9300000000000003E-3</c:v>
                </c:pt>
                <c:pt idx="4235">
                  <c:v>-3.7200000000000002E-3</c:v>
                </c:pt>
                <c:pt idx="4236">
                  <c:v>-3.3999999999999998E-3</c:v>
                </c:pt>
                <c:pt idx="4237">
                  <c:v>-3.14E-3</c:v>
                </c:pt>
                <c:pt idx="4238">
                  <c:v>-2.82E-3</c:v>
                </c:pt>
                <c:pt idx="4239">
                  <c:v>-2.6099999999999999E-3</c:v>
                </c:pt>
                <c:pt idx="4240">
                  <c:v>-2.3E-3</c:v>
                </c:pt>
                <c:pt idx="4241">
                  <c:v>-2.0300000000000001E-3</c:v>
                </c:pt>
                <c:pt idx="4242">
                  <c:v>-1.72E-3</c:v>
                </c:pt>
                <c:pt idx="4243">
                  <c:v>-1.5100000000000001E-3</c:v>
                </c:pt>
                <c:pt idx="4244">
                  <c:v>-1.1900000000000001E-3</c:v>
                </c:pt>
                <c:pt idx="4245">
                  <c:v>-9.3000000000000005E-4</c:v>
                </c:pt>
                <c:pt idx="4246">
                  <c:v>-7.6999999999999996E-4</c:v>
                </c:pt>
                <c:pt idx="4247">
                  <c:v>-6.0999999999999997E-4</c:v>
                </c:pt>
                <c:pt idx="4248">
                  <c:v>-5.0000000000000001E-4</c:v>
                </c:pt>
                <c:pt idx="4249">
                  <c:v>-4.4999999999999999E-4</c:v>
                </c:pt>
                <c:pt idx="4250">
                  <c:v>-4.4999999999999999E-4</c:v>
                </c:pt>
                <c:pt idx="4251">
                  <c:v>-3.5E-4</c:v>
                </c:pt>
                <c:pt idx="4252">
                  <c:v>-4.4999999999999999E-4</c:v>
                </c:pt>
                <c:pt idx="4253">
                  <c:v>-5.5999999999999995E-4</c:v>
                </c:pt>
                <c:pt idx="4254">
                  <c:v>-7.2000000000000005E-4</c:v>
                </c:pt>
                <c:pt idx="4255">
                  <c:v>-1.08E-3</c:v>
                </c:pt>
                <c:pt idx="4256">
                  <c:v>-1.2999999999999999E-3</c:v>
                </c:pt>
                <c:pt idx="4257">
                  <c:v>-1.7700000000000001E-3</c:v>
                </c:pt>
                <c:pt idx="4258">
                  <c:v>-2.1900000000000001E-3</c:v>
                </c:pt>
                <c:pt idx="4259">
                  <c:v>-2.7200000000000002E-3</c:v>
                </c:pt>
                <c:pt idx="4260">
                  <c:v>-3.3E-3</c:v>
                </c:pt>
                <c:pt idx="4261">
                  <c:v>-3.9300000000000003E-3</c:v>
                </c:pt>
                <c:pt idx="4262">
                  <c:v>-4.5100000000000001E-3</c:v>
                </c:pt>
                <c:pt idx="4263">
                  <c:v>-5.3E-3</c:v>
                </c:pt>
                <c:pt idx="4264">
                  <c:v>-6.0400000000000002E-3</c:v>
                </c:pt>
                <c:pt idx="4265">
                  <c:v>-6.7799999999999996E-3</c:v>
                </c:pt>
                <c:pt idx="4266">
                  <c:v>-7.7200000000000003E-3</c:v>
                </c:pt>
                <c:pt idx="4267">
                  <c:v>-8.5699999999999995E-3</c:v>
                </c:pt>
                <c:pt idx="4268">
                  <c:v>-9.41E-3</c:v>
                </c:pt>
                <c:pt idx="4269">
                  <c:v>-1.025E-2</c:v>
                </c:pt>
                <c:pt idx="4270">
                  <c:v>-1.11E-2</c:v>
                </c:pt>
                <c:pt idx="4271">
                  <c:v>-1.1939999999999999E-2</c:v>
                </c:pt>
                <c:pt idx="4272">
                  <c:v>-1.2840000000000001E-2</c:v>
                </c:pt>
                <c:pt idx="4273">
                  <c:v>-1.357E-2</c:v>
                </c:pt>
                <c:pt idx="4274">
                  <c:v>-1.431E-2</c:v>
                </c:pt>
                <c:pt idx="4275">
                  <c:v>-1.515E-2</c:v>
                </c:pt>
                <c:pt idx="4276">
                  <c:v>-1.5789999999999998E-2</c:v>
                </c:pt>
                <c:pt idx="4277">
                  <c:v>-1.6469999999999999E-2</c:v>
                </c:pt>
                <c:pt idx="4278">
                  <c:v>-1.695E-2</c:v>
                </c:pt>
                <c:pt idx="4279">
                  <c:v>-1.7579999999999998E-2</c:v>
                </c:pt>
                <c:pt idx="4280">
                  <c:v>-1.7950000000000001E-2</c:v>
                </c:pt>
                <c:pt idx="4281">
                  <c:v>-1.8259999999999998E-2</c:v>
                </c:pt>
                <c:pt idx="4282">
                  <c:v>-1.8630000000000001E-2</c:v>
                </c:pt>
                <c:pt idx="4283">
                  <c:v>-1.8790000000000001E-2</c:v>
                </c:pt>
                <c:pt idx="4284">
                  <c:v>-1.8890000000000001E-2</c:v>
                </c:pt>
                <c:pt idx="4285">
                  <c:v>-1.8839999999999999E-2</c:v>
                </c:pt>
                <c:pt idx="4286">
                  <c:v>-1.8839999999999999E-2</c:v>
                </c:pt>
                <c:pt idx="4287">
                  <c:v>-1.874E-2</c:v>
                </c:pt>
                <c:pt idx="4288">
                  <c:v>-1.847E-2</c:v>
                </c:pt>
                <c:pt idx="4289">
                  <c:v>-1.8159999999999999E-2</c:v>
                </c:pt>
                <c:pt idx="4290">
                  <c:v>-1.7840000000000002E-2</c:v>
                </c:pt>
                <c:pt idx="4291">
                  <c:v>-1.7420000000000001E-2</c:v>
                </c:pt>
                <c:pt idx="4292">
                  <c:v>-1.7000000000000001E-2</c:v>
                </c:pt>
                <c:pt idx="4293">
                  <c:v>-1.6469999999999999E-2</c:v>
                </c:pt>
                <c:pt idx="4294">
                  <c:v>-1.5890000000000001E-2</c:v>
                </c:pt>
                <c:pt idx="4295">
                  <c:v>-1.5259999999999999E-2</c:v>
                </c:pt>
                <c:pt idx="4296">
                  <c:v>-1.468E-2</c:v>
                </c:pt>
                <c:pt idx="4297">
                  <c:v>-1.3939999999999999E-2</c:v>
                </c:pt>
                <c:pt idx="4298">
                  <c:v>-1.32E-2</c:v>
                </c:pt>
                <c:pt idx="4299">
                  <c:v>-1.252E-2</c:v>
                </c:pt>
                <c:pt idx="4300">
                  <c:v>-1.1780000000000001E-2</c:v>
                </c:pt>
                <c:pt idx="4301">
                  <c:v>-1.115E-2</c:v>
                </c:pt>
                <c:pt idx="4302">
                  <c:v>-1.0359999999999999E-2</c:v>
                </c:pt>
                <c:pt idx="4303">
                  <c:v>-9.6699999999999998E-3</c:v>
                </c:pt>
                <c:pt idx="4304">
                  <c:v>-9.0399999999999994E-3</c:v>
                </c:pt>
                <c:pt idx="4305">
                  <c:v>-8.4100000000000008E-3</c:v>
                </c:pt>
                <c:pt idx="4306">
                  <c:v>-7.7799999999999996E-3</c:v>
                </c:pt>
                <c:pt idx="4307">
                  <c:v>-7.1399999999999996E-3</c:v>
                </c:pt>
                <c:pt idx="4308">
                  <c:v>-6.5599999999999999E-3</c:v>
                </c:pt>
                <c:pt idx="4309">
                  <c:v>-6.0899999999999999E-3</c:v>
                </c:pt>
                <c:pt idx="4310">
                  <c:v>-5.5100000000000001E-3</c:v>
                </c:pt>
                <c:pt idx="4311">
                  <c:v>-5.1399999999999996E-3</c:v>
                </c:pt>
                <c:pt idx="4312">
                  <c:v>-4.6699999999999997E-3</c:v>
                </c:pt>
                <c:pt idx="4313">
                  <c:v>-4.2500000000000003E-3</c:v>
                </c:pt>
                <c:pt idx="4314">
                  <c:v>-3.8800000000000002E-3</c:v>
                </c:pt>
                <c:pt idx="4315">
                  <c:v>-3.5599999999999998E-3</c:v>
                </c:pt>
                <c:pt idx="4316">
                  <c:v>-3.2399999999999998E-3</c:v>
                </c:pt>
                <c:pt idx="4317">
                  <c:v>-2.9299999999999999E-3</c:v>
                </c:pt>
                <c:pt idx="4318">
                  <c:v>-2.6099999999999999E-3</c:v>
                </c:pt>
                <c:pt idx="4319">
                  <c:v>-2.4499999999999999E-3</c:v>
                </c:pt>
                <c:pt idx="4320">
                  <c:v>-2.1900000000000001E-3</c:v>
                </c:pt>
                <c:pt idx="4321">
                  <c:v>-2.0300000000000001E-3</c:v>
                </c:pt>
                <c:pt idx="4322">
                  <c:v>-1.8699999999999999E-3</c:v>
                </c:pt>
                <c:pt idx="4323">
                  <c:v>-1.5100000000000001E-3</c:v>
                </c:pt>
                <c:pt idx="4324">
                  <c:v>-1.4499999999999999E-3</c:v>
                </c:pt>
                <c:pt idx="4325">
                  <c:v>-1.1900000000000001E-3</c:v>
                </c:pt>
                <c:pt idx="4326">
                  <c:v>-1.24E-3</c:v>
                </c:pt>
                <c:pt idx="4327">
                  <c:v>-9.7999999999999997E-4</c:v>
                </c:pt>
                <c:pt idx="4328">
                  <c:v>-7.2000000000000005E-4</c:v>
                </c:pt>
                <c:pt idx="4329">
                  <c:v>-6.0999999999999997E-4</c:v>
                </c:pt>
                <c:pt idx="4330">
                  <c:v>-5.5999999999999995E-4</c:v>
                </c:pt>
                <c:pt idx="4331">
                  <c:v>-2.9E-4</c:v>
                </c:pt>
                <c:pt idx="4332">
                  <c:v>-1.3999999999999999E-4</c:v>
                </c:pt>
                <c:pt idx="4333">
                  <c:v>2.0000000000000002E-5</c:v>
                </c:pt>
                <c:pt idx="4334">
                  <c:v>2.3000000000000001E-4</c:v>
                </c:pt>
                <c:pt idx="4335">
                  <c:v>3.4000000000000002E-4</c:v>
                </c:pt>
                <c:pt idx="4336">
                  <c:v>5.9999999999999995E-4</c:v>
                </c:pt>
                <c:pt idx="4337">
                  <c:v>7.6000000000000004E-4</c:v>
                </c:pt>
                <c:pt idx="4338">
                  <c:v>1.0200000000000001E-3</c:v>
                </c:pt>
                <c:pt idx="4339">
                  <c:v>1.1800000000000001E-3</c:v>
                </c:pt>
                <c:pt idx="4340">
                  <c:v>1.39E-3</c:v>
                </c:pt>
                <c:pt idx="4341">
                  <c:v>1.5499999999999999E-3</c:v>
                </c:pt>
                <c:pt idx="4342">
                  <c:v>1.8699999999999999E-3</c:v>
                </c:pt>
                <c:pt idx="4343">
                  <c:v>1.97E-3</c:v>
                </c:pt>
                <c:pt idx="4344">
                  <c:v>2.2399999999999998E-3</c:v>
                </c:pt>
                <c:pt idx="4345">
                  <c:v>2.3400000000000001E-3</c:v>
                </c:pt>
                <c:pt idx="4346">
                  <c:v>2.5000000000000001E-3</c:v>
                </c:pt>
                <c:pt idx="4347">
                  <c:v>2.7100000000000002E-3</c:v>
                </c:pt>
                <c:pt idx="4348">
                  <c:v>2.97E-3</c:v>
                </c:pt>
                <c:pt idx="4349">
                  <c:v>3.0799999999999998E-3</c:v>
                </c:pt>
                <c:pt idx="4350">
                  <c:v>3.1800000000000001E-3</c:v>
                </c:pt>
                <c:pt idx="4351">
                  <c:v>3.3899999999999998E-3</c:v>
                </c:pt>
                <c:pt idx="4352">
                  <c:v>3.4499999999999999E-3</c:v>
                </c:pt>
                <c:pt idx="4353">
                  <c:v>3.6600000000000001E-3</c:v>
                </c:pt>
                <c:pt idx="4354">
                  <c:v>3.7599999999999999E-3</c:v>
                </c:pt>
                <c:pt idx="4355">
                  <c:v>3.82E-3</c:v>
                </c:pt>
                <c:pt idx="4356">
                  <c:v>3.9199999999999999E-3</c:v>
                </c:pt>
                <c:pt idx="4357">
                  <c:v>3.9699999999999996E-3</c:v>
                </c:pt>
                <c:pt idx="4358">
                  <c:v>4.0299999999999997E-3</c:v>
                </c:pt>
                <c:pt idx="4359">
                  <c:v>4.0800000000000003E-3</c:v>
                </c:pt>
                <c:pt idx="4360">
                  <c:v>4.0800000000000003E-3</c:v>
                </c:pt>
                <c:pt idx="4361">
                  <c:v>4.0299999999999997E-3</c:v>
                </c:pt>
                <c:pt idx="4362">
                  <c:v>3.8700000000000002E-3</c:v>
                </c:pt>
                <c:pt idx="4363">
                  <c:v>3.9199999999999999E-3</c:v>
                </c:pt>
                <c:pt idx="4364">
                  <c:v>3.82E-3</c:v>
                </c:pt>
                <c:pt idx="4365">
                  <c:v>3.7599999999999999E-3</c:v>
                </c:pt>
                <c:pt idx="4366">
                  <c:v>3.5000000000000001E-3</c:v>
                </c:pt>
                <c:pt idx="4367">
                  <c:v>3.29E-3</c:v>
                </c:pt>
                <c:pt idx="4368">
                  <c:v>3.13E-3</c:v>
                </c:pt>
                <c:pt idx="4369">
                  <c:v>2.97E-3</c:v>
                </c:pt>
                <c:pt idx="4370">
                  <c:v>2.7599999999999999E-3</c:v>
                </c:pt>
                <c:pt idx="4371">
                  <c:v>2.4499999999999999E-3</c:v>
                </c:pt>
                <c:pt idx="4372">
                  <c:v>2.1299999999999999E-3</c:v>
                </c:pt>
                <c:pt idx="4373">
                  <c:v>1.7099999999999999E-3</c:v>
                </c:pt>
                <c:pt idx="4374">
                  <c:v>1.4400000000000001E-3</c:v>
                </c:pt>
                <c:pt idx="4375">
                  <c:v>1.08E-3</c:v>
                </c:pt>
                <c:pt idx="4376">
                  <c:v>8.0999999999999996E-4</c:v>
                </c:pt>
                <c:pt idx="4377">
                  <c:v>2.9E-4</c:v>
                </c:pt>
                <c:pt idx="4378">
                  <c:v>-8.0000000000000007E-5</c:v>
                </c:pt>
                <c:pt idx="4379">
                  <c:v>-5.5999999999999995E-4</c:v>
                </c:pt>
                <c:pt idx="4380">
                  <c:v>-9.3000000000000005E-4</c:v>
                </c:pt>
                <c:pt idx="4381">
                  <c:v>-1.2999999999999999E-3</c:v>
                </c:pt>
                <c:pt idx="4382">
                  <c:v>-1.72E-3</c:v>
                </c:pt>
                <c:pt idx="4383">
                  <c:v>-2.0300000000000001E-3</c:v>
                </c:pt>
                <c:pt idx="4384">
                  <c:v>-2.5100000000000001E-3</c:v>
                </c:pt>
                <c:pt idx="4385">
                  <c:v>-2.9299999999999999E-3</c:v>
                </c:pt>
                <c:pt idx="4386">
                  <c:v>-3.2399999999999998E-3</c:v>
                </c:pt>
                <c:pt idx="4387">
                  <c:v>-3.6099999999999999E-3</c:v>
                </c:pt>
                <c:pt idx="4388">
                  <c:v>-3.9300000000000003E-3</c:v>
                </c:pt>
                <c:pt idx="4389">
                  <c:v>-4.1900000000000001E-3</c:v>
                </c:pt>
                <c:pt idx="4390">
                  <c:v>-4.5100000000000001E-3</c:v>
                </c:pt>
                <c:pt idx="4391">
                  <c:v>-4.6699999999999997E-3</c:v>
                </c:pt>
                <c:pt idx="4392">
                  <c:v>-4.9300000000000004E-3</c:v>
                </c:pt>
                <c:pt idx="4393">
                  <c:v>-5.1900000000000002E-3</c:v>
                </c:pt>
                <c:pt idx="4394">
                  <c:v>-5.1900000000000002E-3</c:v>
                </c:pt>
                <c:pt idx="4395">
                  <c:v>-5.4599999999999996E-3</c:v>
                </c:pt>
                <c:pt idx="4396">
                  <c:v>-5.5599999999999998E-3</c:v>
                </c:pt>
                <c:pt idx="4397">
                  <c:v>-5.62E-3</c:v>
                </c:pt>
                <c:pt idx="4398">
                  <c:v>-5.6699999999999997E-3</c:v>
                </c:pt>
                <c:pt idx="4399">
                  <c:v>-5.62E-3</c:v>
                </c:pt>
                <c:pt idx="4400">
                  <c:v>-5.6699999999999997E-3</c:v>
                </c:pt>
                <c:pt idx="4401">
                  <c:v>-5.6699999999999997E-3</c:v>
                </c:pt>
                <c:pt idx="4402">
                  <c:v>-5.5599999999999998E-3</c:v>
                </c:pt>
                <c:pt idx="4403">
                  <c:v>-5.4599999999999996E-3</c:v>
                </c:pt>
                <c:pt idx="4404">
                  <c:v>-5.4099999999999999E-3</c:v>
                </c:pt>
                <c:pt idx="4405">
                  <c:v>-5.3E-3</c:v>
                </c:pt>
                <c:pt idx="4406">
                  <c:v>-5.0899999999999999E-3</c:v>
                </c:pt>
                <c:pt idx="4407">
                  <c:v>-4.8300000000000001E-3</c:v>
                </c:pt>
                <c:pt idx="4408">
                  <c:v>-4.7200000000000002E-3</c:v>
                </c:pt>
                <c:pt idx="4409">
                  <c:v>-4.5100000000000001E-3</c:v>
                </c:pt>
                <c:pt idx="4410">
                  <c:v>-4.3E-3</c:v>
                </c:pt>
                <c:pt idx="4411">
                  <c:v>-4.0899999999999999E-3</c:v>
                </c:pt>
                <c:pt idx="4412">
                  <c:v>-3.8800000000000002E-3</c:v>
                </c:pt>
                <c:pt idx="4413">
                  <c:v>-3.7200000000000002E-3</c:v>
                </c:pt>
                <c:pt idx="4414">
                  <c:v>-3.46E-3</c:v>
                </c:pt>
                <c:pt idx="4415">
                  <c:v>-3.3500000000000001E-3</c:v>
                </c:pt>
                <c:pt idx="4416">
                  <c:v>-3.0899999999999999E-3</c:v>
                </c:pt>
                <c:pt idx="4417">
                  <c:v>-2.8800000000000002E-3</c:v>
                </c:pt>
                <c:pt idx="4418">
                  <c:v>-2.6700000000000001E-3</c:v>
                </c:pt>
                <c:pt idx="4419">
                  <c:v>-2.6099999999999999E-3</c:v>
                </c:pt>
                <c:pt idx="4420">
                  <c:v>-2.3E-3</c:v>
                </c:pt>
                <c:pt idx="4421">
                  <c:v>-2.2399999999999998E-3</c:v>
                </c:pt>
                <c:pt idx="4422">
                  <c:v>-2.0899999999999998E-3</c:v>
                </c:pt>
                <c:pt idx="4423">
                  <c:v>-1.98E-3</c:v>
                </c:pt>
                <c:pt idx="4424">
                  <c:v>-1.72E-3</c:v>
                </c:pt>
                <c:pt idx="4425">
                  <c:v>-1.6100000000000001E-3</c:v>
                </c:pt>
                <c:pt idx="4426">
                  <c:v>-1.5100000000000001E-3</c:v>
                </c:pt>
                <c:pt idx="4427">
                  <c:v>-1.4E-3</c:v>
                </c:pt>
                <c:pt idx="4428">
                  <c:v>-1.4E-3</c:v>
                </c:pt>
                <c:pt idx="4429">
                  <c:v>-1.3500000000000001E-3</c:v>
                </c:pt>
                <c:pt idx="4430">
                  <c:v>-1.2999999999999999E-3</c:v>
                </c:pt>
                <c:pt idx="4431">
                  <c:v>-1.2999999999999999E-3</c:v>
                </c:pt>
                <c:pt idx="4432">
                  <c:v>-1.4E-3</c:v>
                </c:pt>
                <c:pt idx="4433">
                  <c:v>-1.3500000000000001E-3</c:v>
                </c:pt>
                <c:pt idx="4434">
                  <c:v>-1.4E-3</c:v>
                </c:pt>
                <c:pt idx="4435">
                  <c:v>-1.5100000000000001E-3</c:v>
                </c:pt>
                <c:pt idx="4436">
                  <c:v>-1.56E-3</c:v>
                </c:pt>
                <c:pt idx="4437">
                  <c:v>-1.72E-3</c:v>
                </c:pt>
                <c:pt idx="4438">
                  <c:v>-1.72E-3</c:v>
                </c:pt>
                <c:pt idx="4439">
                  <c:v>-1.9300000000000001E-3</c:v>
                </c:pt>
                <c:pt idx="4440">
                  <c:v>-2.0899999999999998E-3</c:v>
                </c:pt>
                <c:pt idx="4441">
                  <c:v>-2.3500000000000001E-3</c:v>
                </c:pt>
                <c:pt idx="4442">
                  <c:v>-2.4499999999999999E-3</c:v>
                </c:pt>
                <c:pt idx="4443">
                  <c:v>-2.7200000000000002E-3</c:v>
                </c:pt>
                <c:pt idx="4444">
                  <c:v>-2.98E-3</c:v>
                </c:pt>
                <c:pt idx="4445">
                  <c:v>-3.2399999999999998E-3</c:v>
                </c:pt>
                <c:pt idx="4446">
                  <c:v>-3.5100000000000001E-3</c:v>
                </c:pt>
                <c:pt idx="4447">
                  <c:v>-3.8800000000000002E-3</c:v>
                </c:pt>
                <c:pt idx="4448">
                  <c:v>-4.1399999999999996E-3</c:v>
                </c:pt>
                <c:pt idx="4449">
                  <c:v>-4.4600000000000004E-3</c:v>
                </c:pt>
                <c:pt idx="4450">
                  <c:v>-4.7699999999999999E-3</c:v>
                </c:pt>
                <c:pt idx="4451">
                  <c:v>-5.0899999999999999E-3</c:v>
                </c:pt>
                <c:pt idx="4452">
                  <c:v>-5.4099999999999999E-3</c:v>
                </c:pt>
                <c:pt idx="4453">
                  <c:v>-5.8300000000000001E-3</c:v>
                </c:pt>
                <c:pt idx="4454">
                  <c:v>-6.0899999999999999E-3</c:v>
                </c:pt>
                <c:pt idx="4455">
                  <c:v>-6.4599999999999996E-3</c:v>
                </c:pt>
                <c:pt idx="4456">
                  <c:v>-6.7200000000000003E-3</c:v>
                </c:pt>
                <c:pt idx="4457">
                  <c:v>-7.1399999999999996E-3</c:v>
                </c:pt>
                <c:pt idx="4458">
                  <c:v>-7.4599999999999996E-3</c:v>
                </c:pt>
                <c:pt idx="4459">
                  <c:v>-7.7200000000000003E-3</c:v>
                </c:pt>
                <c:pt idx="4460">
                  <c:v>-7.9900000000000006E-3</c:v>
                </c:pt>
                <c:pt idx="4461">
                  <c:v>-8.3000000000000001E-3</c:v>
                </c:pt>
                <c:pt idx="4462">
                  <c:v>-8.5100000000000002E-3</c:v>
                </c:pt>
                <c:pt idx="4463">
                  <c:v>-8.7200000000000003E-3</c:v>
                </c:pt>
                <c:pt idx="4464">
                  <c:v>-8.94E-3</c:v>
                </c:pt>
                <c:pt idx="4465">
                  <c:v>-9.0900000000000009E-3</c:v>
                </c:pt>
                <c:pt idx="4466">
                  <c:v>-9.1999999999999998E-3</c:v>
                </c:pt>
                <c:pt idx="4467">
                  <c:v>-9.1999999999999998E-3</c:v>
                </c:pt>
                <c:pt idx="4468">
                  <c:v>-9.3600000000000003E-3</c:v>
                </c:pt>
                <c:pt idx="4469">
                  <c:v>-9.3600000000000003E-3</c:v>
                </c:pt>
                <c:pt idx="4470">
                  <c:v>-9.2999999999999992E-3</c:v>
                </c:pt>
                <c:pt idx="4471">
                  <c:v>-9.2999999999999992E-3</c:v>
                </c:pt>
                <c:pt idx="4472">
                  <c:v>-9.1500000000000001E-3</c:v>
                </c:pt>
                <c:pt idx="4473">
                  <c:v>-9.0399999999999994E-3</c:v>
                </c:pt>
                <c:pt idx="4474">
                  <c:v>-8.8299999999999993E-3</c:v>
                </c:pt>
                <c:pt idx="4475">
                  <c:v>-8.6199999999999992E-3</c:v>
                </c:pt>
                <c:pt idx="4476">
                  <c:v>-8.3599999999999994E-3</c:v>
                </c:pt>
                <c:pt idx="4477">
                  <c:v>-8.09E-3</c:v>
                </c:pt>
                <c:pt idx="4478">
                  <c:v>-7.7799999999999996E-3</c:v>
                </c:pt>
                <c:pt idx="4479">
                  <c:v>-7.5700000000000003E-3</c:v>
                </c:pt>
                <c:pt idx="4480">
                  <c:v>-7.1399999999999996E-3</c:v>
                </c:pt>
                <c:pt idx="4481">
                  <c:v>-6.62E-3</c:v>
                </c:pt>
                <c:pt idx="4482">
                  <c:v>-6.3E-3</c:v>
                </c:pt>
                <c:pt idx="4483">
                  <c:v>-5.8799999999999998E-3</c:v>
                </c:pt>
                <c:pt idx="4484">
                  <c:v>-5.4099999999999999E-3</c:v>
                </c:pt>
                <c:pt idx="4485">
                  <c:v>-5.1900000000000002E-3</c:v>
                </c:pt>
                <c:pt idx="4486">
                  <c:v>-4.7699999999999999E-3</c:v>
                </c:pt>
                <c:pt idx="4487">
                  <c:v>-4.3499999999999997E-3</c:v>
                </c:pt>
                <c:pt idx="4488">
                  <c:v>-3.98E-3</c:v>
                </c:pt>
                <c:pt idx="4489">
                  <c:v>-3.6700000000000001E-3</c:v>
                </c:pt>
                <c:pt idx="4490">
                  <c:v>-3.3E-3</c:v>
                </c:pt>
                <c:pt idx="4491">
                  <c:v>-3.0899999999999999E-3</c:v>
                </c:pt>
                <c:pt idx="4492">
                  <c:v>-2.7699999999999999E-3</c:v>
                </c:pt>
                <c:pt idx="4493">
                  <c:v>-2.4499999999999999E-3</c:v>
                </c:pt>
                <c:pt idx="4494">
                  <c:v>-2.2399999999999998E-3</c:v>
                </c:pt>
                <c:pt idx="4495">
                  <c:v>-2.14E-3</c:v>
                </c:pt>
                <c:pt idx="4496">
                  <c:v>-2.0300000000000001E-3</c:v>
                </c:pt>
                <c:pt idx="4497">
                  <c:v>-1.9300000000000001E-3</c:v>
                </c:pt>
                <c:pt idx="4498">
                  <c:v>-1.8699999999999999E-3</c:v>
                </c:pt>
                <c:pt idx="4499">
                  <c:v>-1.9300000000000001E-3</c:v>
                </c:pt>
                <c:pt idx="4500">
                  <c:v>-1.9300000000000001E-3</c:v>
                </c:pt>
                <c:pt idx="4501">
                  <c:v>-2.0300000000000001E-3</c:v>
                </c:pt>
                <c:pt idx="4502">
                  <c:v>-2.14E-3</c:v>
                </c:pt>
                <c:pt idx="4503">
                  <c:v>-2.3E-3</c:v>
                </c:pt>
                <c:pt idx="4504">
                  <c:v>-2.4499999999999999E-3</c:v>
                </c:pt>
                <c:pt idx="4505">
                  <c:v>-2.7200000000000002E-3</c:v>
                </c:pt>
                <c:pt idx="4506">
                  <c:v>-2.9299999999999999E-3</c:v>
                </c:pt>
                <c:pt idx="4507">
                  <c:v>-3.2399999999999998E-3</c:v>
                </c:pt>
                <c:pt idx="4508">
                  <c:v>-3.46E-3</c:v>
                </c:pt>
                <c:pt idx="4509">
                  <c:v>-3.7699999999999999E-3</c:v>
                </c:pt>
                <c:pt idx="4510">
                  <c:v>-3.98E-3</c:v>
                </c:pt>
                <c:pt idx="4511">
                  <c:v>-4.3499999999999997E-3</c:v>
                </c:pt>
                <c:pt idx="4512">
                  <c:v>-4.5599999999999998E-3</c:v>
                </c:pt>
                <c:pt idx="4513">
                  <c:v>-4.8799999999999998E-3</c:v>
                </c:pt>
                <c:pt idx="4514">
                  <c:v>-5.1399999999999996E-3</c:v>
                </c:pt>
                <c:pt idx="4515">
                  <c:v>-5.3499999999999997E-3</c:v>
                </c:pt>
                <c:pt idx="4516">
                  <c:v>-5.5100000000000001E-3</c:v>
                </c:pt>
                <c:pt idx="4517">
                  <c:v>-5.7200000000000003E-3</c:v>
                </c:pt>
                <c:pt idx="4518">
                  <c:v>-5.8300000000000001E-3</c:v>
                </c:pt>
                <c:pt idx="4519">
                  <c:v>-5.8799999999999998E-3</c:v>
                </c:pt>
                <c:pt idx="4520">
                  <c:v>-5.9300000000000004E-3</c:v>
                </c:pt>
                <c:pt idx="4521">
                  <c:v>-5.9300000000000004E-3</c:v>
                </c:pt>
                <c:pt idx="4522">
                  <c:v>-5.8799999999999998E-3</c:v>
                </c:pt>
                <c:pt idx="4523">
                  <c:v>-5.8799999999999998E-3</c:v>
                </c:pt>
                <c:pt idx="4524">
                  <c:v>-5.7200000000000003E-3</c:v>
                </c:pt>
                <c:pt idx="4525">
                  <c:v>-5.62E-3</c:v>
                </c:pt>
                <c:pt idx="4526">
                  <c:v>-5.3499999999999997E-3</c:v>
                </c:pt>
                <c:pt idx="4527">
                  <c:v>-5.1399999999999996E-3</c:v>
                </c:pt>
                <c:pt idx="4528">
                  <c:v>-4.8799999999999998E-3</c:v>
                </c:pt>
                <c:pt idx="4529">
                  <c:v>-4.5100000000000001E-3</c:v>
                </c:pt>
                <c:pt idx="4530">
                  <c:v>-4.1399999999999996E-3</c:v>
                </c:pt>
                <c:pt idx="4531">
                  <c:v>-3.7699999999999999E-3</c:v>
                </c:pt>
                <c:pt idx="4532">
                  <c:v>-3.3999999999999998E-3</c:v>
                </c:pt>
                <c:pt idx="4533">
                  <c:v>-2.98E-3</c:v>
                </c:pt>
                <c:pt idx="4534">
                  <c:v>-2.5600000000000002E-3</c:v>
                </c:pt>
                <c:pt idx="4535">
                  <c:v>-2.1900000000000001E-3</c:v>
                </c:pt>
                <c:pt idx="4536">
                  <c:v>-1.66E-3</c:v>
                </c:pt>
                <c:pt idx="4537">
                  <c:v>-1.3500000000000001E-3</c:v>
                </c:pt>
                <c:pt idx="4538">
                  <c:v>-9.7999999999999997E-4</c:v>
                </c:pt>
                <c:pt idx="4539">
                  <c:v>-5.0000000000000001E-4</c:v>
                </c:pt>
                <c:pt idx="4540">
                  <c:v>-2.4000000000000001E-4</c:v>
                </c:pt>
                <c:pt idx="4541">
                  <c:v>6.9999999999999994E-5</c:v>
                </c:pt>
                <c:pt idx="4542">
                  <c:v>3.4000000000000002E-4</c:v>
                </c:pt>
                <c:pt idx="4543">
                  <c:v>5.9999999999999995E-4</c:v>
                </c:pt>
                <c:pt idx="4544">
                  <c:v>7.6000000000000004E-4</c:v>
                </c:pt>
                <c:pt idx="4545">
                  <c:v>9.7000000000000005E-4</c:v>
                </c:pt>
                <c:pt idx="4546">
                  <c:v>1.1299999999999999E-3</c:v>
                </c:pt>
                <c:pt idx="4547">
                  <c:v>1.0200000000000001E-3</c:v>
                </c:pt>
                <c:pt idx="4548">
                  <c:v>1.08E-3</c:v>
                </c:pt>
                <c:pt idx="4549">
                  <c:v>1.0200000000000001E-3</c:v>
                </c:pt>
                <c:pt idx="4550">
                  <c:v>8.7000000000000001E-4</c:v>
                </c:pt>
                <c:pt idx="4551">
                  <c:v>7.6000000000000004E-4</c:v>
                </c:pt>
                <c:pt idx="4552">
                  <c:v>5.9999999999999995E-4</c:v>
                </c:pt>
                <c:pt idx="4553">
                  <c:v>2.9E-4</c:v>
                </c:pt>
                <c:pt idx="4554">
                  <c:v>2.0000000000000002E-5</c:v>
                </c:pt>
                <c:pt idx="4555">
                  <c:v>-2.4000000000000001E-4</c:v>
                </c:pt>
                <c:pt idx="4556">
                  <c:v>-5.5999999999999995E-4</c:v>
                </c:pt>
                <c:pt idx="4557">
                  <c:v>-8.7000000000000001E-4</c:v>
                </c:pt>
                <c:pt idx="4558">
                  <c:v>-1.24E-3</c:v>
                </c:pt>
                <c:pt idx="4559">
                  <c:v>-1.56E-3</c:v>
                </c:pt>
                <c:pt idx="4560">
                  <c:v>-2.0300000000000001E-3</c:v>
                </c:pt>
                <c:pt idx="4561">
                  <c:v>-2.3500000000000001E-3</c:v>
                </c:pt>
                <c:pt idx="4562">
                  <c:v>-2.82E-3</c:v>
                </c:pt>
                <c:pt idx="4563">
                  <c:v>-3.1900000000000001E-3</c:v>
                </c:pt>
                <c:pt idx="4564">
                  <c:v>-3.6099999999999999E-3</c:v>
                </c:pt>
                <c:pt idx="4565">
                  <c:v>-3.9300000000000003E-3</c:v>
                </c:pt>
                <c:pt idx="4566">
                  <c:v>-4.2500000000000003E-3</c:v>
                </c:pt>
                <c:pt idx="4567">
                  <c:v>-4.6699999999999997E-3</c:v>
                </c:pt>
                <c:pt idx="4568">
                  <c:v>-4.8300000000000001E-3</c:v>
                </c:pt>
                <c:pt idx="4569">
                  <c:v>-5.1399999999999996E-3</c:v>
                </c:pt>
                <c:pt idx="4570">
                  <c:v>-5.4599999999999996E-3</c:v>
                </c:pt>
                <c:pt idx="4571">
                  <c:v>-5.6699999999999997E-3</c:v>
                </c:pt>
                <c:pt idx="4572">
                  <c:v>-5.8300000000000001E-3</c:v>
                </c:pt>
                <c:pt idx="4573">
                  <c:v>-6.0400000000000002E-3</c:v>
                </c:pt>
                <c:pt idx="4574">
                  <c:v>-6.2500000000000003E-3</c:v>
                </c:pt>
                <c:pt idx="4575">
                  <c:v>-6.3E-3</c:v>
                </c:pt>
                <c:pt idx="4576">
                  <c:v>-6.4099999999999999E-3</c:v>
                </c:pt>
                <c:pt idx="4577">
                  <c:v>-6.4599999999999996E-3</c:v>
                </c:pt>
                <c:pt idx="4578">
                  <c:v>-6.4599999999999996E-3</c:v>
                </c:pt>
                <c:pt idx="4579">
                  <c:v>-6.4599999999999996E-3</c:v>
                </c:pt>
                <c:pt idx="4580">
                  <c:v>-6.4099999999999999E-3</c:v>
                </c:pt>
                <c:pt idx="4581">
                  <c:v>-6.3499999999999997E-3</c:v>
                </c:pt>
                <c:pt idx="4582">
                  <c:v>-6.3E-3</c:v>
                </c:pt>
                <c:pt idx="4583">
                  <c:v>-6.2500000000000003E-3</c:v>
                </c:pt>
                <c:pt idx="4584">
                  <c:v>-6.1999999999999998E-3</c:v>
                </c:pt>
                <c:pt idx="4585">
                  <c:v>-6.0899999999999999E-3</c:v>
                </c:pt>
                <c:pt idx="4586">
                  <c:v>-5.9800000000000001E-3</c:v>
                </c:pt>
                <c:pt idx="4587">
                  <c:v>-5.77E-3</c:v>
                </c:pt>
                <c:pt idx="4588">
                  <c:v>-5.6699999999999997E-3</c:v>
                </c:pt>
                <c:pt idx="4589">
                  <c:v>-5.5599999999999998E-3</c:v>
                </c:pt>
                <c:pt idx="4590">
                  <c:v>-5.4599999999999996E-3</c:v>
                </c:pt>
                <c:pt idx="4591">
                  <c:v>-5.3499999999999997E-3</c:v>
                </c:pt>
                <c:pt idx="4592">
                  <c:v>-5.1399999999999996E-3</c:v>
                </c:pt>
                <c:pt idx="4593">
                  <c:v>-4.9800000000000001E-3</c:v>
                </c:pt>
                <c:pt idx="4594">
                  <c:v>-4.8300000000000001E-3</c:v>
                </c:pt>
                <c:pt idx="4595">
                  <c:v>-4.6100000000000004E-3</c:v>
                </c:pt>
                <c:pt idx="4596">
                  <c:v>-4.5100000000000001E-3</c:v>
                </c:pt>
                <c:pt idx="4597">
                  <c:v>-4.4600000000000004E-3</c:v>
                </c:pt>
                <c:pt idx="4598">
                  <c:v>-4.3E-3</c:v>
                </c:pt>
                <c:pt idx="4599">
                  <c:v>-4.1900000000000001E-3</c:v>
                </c:pt>
                <c:pt idx="4600">
                  <c:v>-4.0400000000000002E-3</c:v>
                </c:pt>
                <c:pt idx="4601">
                  <c:v>-3.9300000000000003E-3</c:v>
                </c:pt>
                <c:pt idx="4602">
                  <c:v>-3.7200000000000002E-3</c:v>
                </c:pt>
                <c:pt idx="4603">
                  <c:v>-3.6700000000000001E-3</c:v>
                </c:pt>
                <c:pt idx="4604">
                  <c:v>-3.6099999999999999E-3</c:v>
                </c:pt>
                <c:pt idx="4605">
                  <c:v>-3.46E-3</c:v>
                </c:pt>
                <c:pt idx="4606">
                  <c:v>-3.3500000000000001E-3</c:v>
                </c:pt>
                <c:pt idx="4607">
                  <c:v>-3.2399999999999998E-3</c:v>
                </c:pt>
                <c:pt idx="4608">
                  <c:v>-3.1900000000000001E-3</c:v>
                </c:pt>
                <c:pt idx="4609">
                  <c:v>-3.14E-3</c:v>
                </c:pt>
                <c:pt idx="4610">
                  <c:v>-3.0300000000000001E-3</c:v>
                </c:pt>
                <c:pt idx="4611">
                  <c:v>-3.14E-3</c:v>
                </c:pt>
                <c:pt idx="4612">
                  <c:v>-3.0899999999999999E-3</c:v>
                </c:pt>
                <c:pt idx="4613">
                  <c:v>-3.0300000000000001E-3</c:v>
                </c:pt>
                <c:pt idx="4614">
                  <c:v>-3.0300000000000001E-3</c:v>
                </c:pt>
                <c:pt idx="4615">
                  <c:v>-3.14E-3</c:v>
                </c:pt>
                <c:pt idx="4616">
                  <c:v>-3.1900000000000001E-3</c:v>
                </c:pt>
                <c:pt idx="4617">
                  <c:v>-3.2399999999999998E-3</c:v>
                </c:pt>
                <c:pt idx="4618">
                  <c:v>-3.3500000000000001E-3</c:v>
                </c:pt>
                <c:pt idx="4619">
                  <c:v>-3.3E-3</c:v>
                </c:pt>
                <c:pt idx="4620">
                  <c:v>-3.5100000000000001E-3</c:v>
                </c:pt>
                <c:pt idx="4621">
                  <c:v>-3.6700000000000001E-3</c:v>
                </c:pt>
                <c:pt idx="4622">
                  <c:v>-3.7699999999999999E-3</c:v>
                </c:pt>
                <c:pt idx="4623">
                  <c:v>-3.9300000000000003E-3</c:v>
                </c:pt>
                <c:pt idx="4624">
                  <c:v>-4.0899999999999999E-3</c:v>
                </c:pt>
                <c:pt idx="4625">
                  <c:v>-4.1900000000000001E-3</c:v>
                </c:pt>
                <c:pt idx="4626">
                  <c:v>-4.4000000000000003E-3</c:v>
                </c:pt>
                <c:pt idx="4627">
                  <c:v>-4.6100000000000004E-3</c:v>
                </c:pt>
                <c:pt idx="4628">
                  <c:v>-4.6100000000000004E-3</c:v>
                </c:pt>
                <c:pt idx="4629">
                  <c:v>-4.8300000000000001E-3</c:v>
                </c:pt>
                <c:pt idx="4630">
                  <c:v>-4.9300000000000004E-3</c:v>
                </c:pt>
                <c:pt idx="4631">
                  <c:v>-5.0400000000000002E-3</c:v>
                </c:pt>
                <c:pt idx="4632">
                  <c:v>-5.1399999999999996E-3</c:v>
                </c:pt>
                <c:pt idx="4633">
                  <c:v>-5.1900000000000002E-3</c:v>
                </c:pt>
                <c:pt idx="4634">
                  <c:v>-5.3E-3</c:v>
                </c:pt>
                <c:pt idx="4635">
                  <c:v>-5.3E-3</c:v>
                </c:pt>
                <c:pt idx="4636">
                  <c:v>-5.2500000000000003E-3</c:v>
                </c:pt>
                <c:pt idx="4637">
                  <c:v>-5.1900000000000002E-3</c:v>
                </c:pt>
                <c:pt idx="4638">
                  <c:v>-5.0400000000000002E-3</c:v>
                </c:pt>
                <c:pt idx="4639">
                  <c:v>-4.8799999999999998E-3</c:v>
                </c:pt>
                <c:pt idx="4640">
                  <c:v>-4.7200000000000002E-3</c:v>
                </c:pt>
                <c:pt idx="4641">
                  <c:v>-4.4600000000000004E-3</c:v>
                </c:pt>
                <c:pt idx="4642">
                  <c:v>-4.1399999999999996E-3</c:v>
                </c:pt>
                <c:pt idx="4643">
                  <c:v>-3.7699999999999999E-3</c:v>
                </c:pt>
                <c:pt idx="4644">
                  <c:v>-3.3E-3</c:v>
                </c:pt>
                <c:pt idx="4645">
                  <c:v>-2.9299999999999999E-3</c:v>
                </c:pt>
                <c:pt idx="4646">
                  <c:v>-2.3500000000000001E-3</c:v>
                </c:pt>
                <c:pt idx="4647">
                  <c:v>-1.8699999999999999E-3</c:v>
                </c:pt>
                <c:pt idx="4648">
                  <c:v>-1.14E-3</c:v>
                </c:pt>
                <c:pt idx="4649">
                  <c:v>-6.0999999999999997E-4</c:v>
                </c:pt>
                <c:pt idx="4650">
                  <c:v>1.2999999999999999E-4</c:v>
                </c:pt>
                <c:pt idx="4651">
                  <c:v>7.6000000000000004E-4</c:v>
                </c:pt>
                <c:pt idx="4652">
                  <c:v>1.5499999999999999E-3</c:v>
                </c:pt>
                <c:pt idx="4653">
                  <c:v>2.2399999999999998E-3</c:v>
                </c:pt>
                <c:pt idx="4654">
                  <c:v>2.97E-3</c:v>
                </c:pt>
                <c:pt idx="4655">
                  <c:v>3.82E-3</c:v>
                </c:pt>
                <c:pt idx="4656">
                  <c:v>4.6100000000000004E-3</c:v>
                </c:pt>
                <c:pt idx="4657">
                  <c:v>5.2900000000000004E-3</c:v>
                </c:pt>
                <c:pt idx="4658">
                  <c:v>6.0800000000000003E-3</c:v>
                </c:pt>
                <c:pt idx="4659">
                  <c:v>6.7099999999999998E-3</c:v>
                </c:pt>
                <c:pt idx="4660">
                  <c:v>7.45E-3</c:v>
                </c:pt>
                <c:pt idx="4661">
                  <c:v>8.1399999999999997E-3</c:v>
                </c:pt>
                <c:pt idx="4662">
                  <c:v>8.6599999999999993E-3</c:v>
                </c:pt>
                <c:pt idx="4663">
                  <c:v>9.2999999999999992E-3</c:v>
                </c:pt>
                <c:pt idx="4664">
                  <c:v>9.7699999999999992E-3</c:v>
                </c:pt>
                <c:pt idx="4665">
                  <c:v>1.03E-2</c:v>
                </c:pt>
                <c:pt idx="4666">
                  <c:v>1.0670000000000001E-2</c:v>
                </c:pt>
                <c:pt idx="4667">
                  <c:v>1.103E-2</c:v>
                </c:pt>
                <c:pt idx="4668">
                  <c:v>1.14E-2</c:v>
                </c:pt>
                <c:pt idx="4669">
                  <c:v>1.1509999999999999E-2</c:v>
                </c:pt>
                <c:pt idx="4670">
                  <c:v>1.167E-2</c:v>
                </c:pt>
                <c:pt idx="4671">
                  <c:v>1.167E-2</c:v>
                </c:pt>
                <c:pt idx="4672">
                  <c:v>1.172E-2</c:v>
                </c:pt>
                <c:pt idx="4673">
                  <c:v>1.1610000000000001E-2</c:v>
                </c:pt>
                <c:pt idx="4674">
                  <c:v>1.1509999999999999E-2</c:v>
                </c:pt>
                <c:pt idx="4675">
                  <c:v>1.1140000000000001E-2</c:v>
                </c:pt>
                <c:pt idx="4676">
                  <c:v>1.0880000000000001E-2</c:v>
                </c:pt>
                <c:pt idx="4677">
                  <c:v>1.051E-2</c:v>
                </c:pt>
                <c:pt idx="4678">
                  <c:v>1.009E-2</c:v>
                </c:pt>
                <c:pt idx="4679">
                  <c:v>9.6100000000000005E-3</c:v>
                </c:pt>
                <c:pt idx="4680">
                  <c:v>9.0900000000000009E-3</c:v>
                </c:pt>
                <c:pt idx="4681">
                  <c:v>8.3999999999999995E-3</c:v>
                </c:pt>
                <c:pt idx="4682">
                  <c:v>7.8200000000000006E-3</c:v>
                </c:pt>
                <c:pt idx="4683">
                  <c:v>7.1900000000000002E-3</c:v>
                </c:pt>
                <c:pt idx="4684">
                  <c:v>6.45E-3</c:v>
                </c:pt>
                <c:pt idx="4685">
                  <c:v>5.6100000000000004E-3</c:v>
                </c:pt>
                <c:pt idx="4686">
                  <c:v>4.9199999999999999E-3</c:v>
                </c:pt>
                <c:pt idx="4687">
                  <c:v>4.0800000000000003E-3</c:v>
                </c:pt>
                <c:pt idx="4688">
                  <c:v>3.2399999999999998E-3</c:v>
                </c:pt>
                <c:pt idx="4689">
                  <c:v>2.3900000000000002E-3</c:v>
                </c:pt>
                <c:pt idx="4690">
                  <c:v>1.66E-3</c:v>
                </c:pt>
                <c:pt idx="4691">
                  <c:v>8.7000000000000001E-4</c:v>
                </c:pt>
                <c:pt idx="4692">
                  <c:v>2.0000000000000002E-5</c:v>
                </c:pt>
                <c:pt idx="4693">
                  <c:v>-7.6999999999999996E-4</c:v>
                </c:pt>
                <c:pt idx="4694">
                  <c:v>-1.6100000000000001E-3</c:v>
                </c:pt>
                <c:pt idx="4695">
                  <c:v>-2.3E-3</c:v>
                </c:pt>
                <c:pt idx="4696">
                  <c:v>-2.98E-3</c:v>
                </c:pt>
                <c:pt idx="4697">
                  <c:v>-3.7200000000000002E-3</c:v>
                </c:pt>
                <c:pt idx="4698">
                  <c:v>-4.3499999999999997E-3</c:v>
                </c:pt>
                <c:pt idx="4699">
                  <c:v>-4.8799999999999998E-3</c:v>
                </c:pt>
                <c:pt idx="4700">
                  <c:v>-5.4099999999999999E-3</c:v>
                </c:pt>
                <c:pt idx="4701">
                  <c:v>-5.9800000000000001E-3</c:v>
                </c:pt>
                <c:pt idx="4702">
                  <c:v>-6.3499999999999997E-3</c:v>
                </c:pt>
                <c:pt idx="4703">
                  <c:v>-6.7200000000000003E-3</c:v>
                </c:pt>
                <c:pt idx="4704">
                  <c:v>-7.0899999999999999E-3</c:v>
                </c:pt>
                <c:pt idx="4705">
                  <c:v>-7.3000000000000001E-3</c:v>
                </c:pt>
                <c:pt idx="4706">
                  <c:v>-7.4099999999999999E-3</c:v>
                </c:pt>
                <c:pt idx="4707">
                  <c:v>-7.5700000000000003E-3</c:v>
                </c:pt>
                <c:pt idx="4708">
                  <c:v>-7.6699999999999997E-3</c:v>
                </c:pt>
                <c:pt idx="4709">
                  <c:v>-7.6699999999999997E-3</c:v>
                </c:pt>
                <c:pt idx="4710">
                  <c:v>-7.5700000000000003E-3</c:v>
                </c:pt>
                <c:pt idx="4711">
                  <c:v>-7.4599999999999996E-3</c:v>
                </c:pt>
                <c:pt idx="4712">
                  <c:v>-7.3000000000000001E-3</c:v>
                </c:pt>
                <c:pt idx="4713">
                  <c:v>-6.9300000000000004E-3</c:v>
                </c:pt>
                <c:pt idx="4714">
                  <c:v>-6.6699999999999997E-3</c:v>
                </c:pt>
                <c:pt idx="4715">
                  <c:v>-6.3499999999999997E-3</c:v>
                </c:pt>
                <c:pt idx="4716">
                  <c:v>-5.8300000000000001E-3</c:v>
                </c:pt>
                <c:pt idx="4717">
                  <c:v>-5.5100000000000001E-3</c:v>
                </c:pt>
                <c:pt idx="4718">
                  <c:v>-4.9300000000000004E-3</c:v>
                </c:pt>
                <c:pt idx="4719">
                  <c:v>-4.3499999999999997E-3</c:v>
                </c:pt>
                <c:pt idx="4720">
                  <c:v>-3.7699999999999999E-3</c:v>
                </c:pt>
                <c:pt idx="4721">
                  <c:v>-3.1900000000000001E-3</c:v>
                </c:pt>
                <c:pt idx="4722">
                  <c:v>-2.5600000000000002E-3</c:v>
                </c:pt>
                <c:pt idx="4723">
                  <c:v>-2.0300000000000001E-3</c:v>
                </c:pt>
                <c:pt idx="4724">
                  <c:v>-1.4499999999999999E-3</c:v>
                </c:pt>
                <c:pt idx="4725">
                  <c:v>-7.6999999999999996E-4</c:v>
                </c:pt>
                <c:pt idx="4726">
                  <c:v>-2.4000000000000001E-4</c:v>
                </c:pt>
                <c:pt idx="4727">
                  <c:v>3.8999999999999999E-4</c:v>
                </c:pt>
                <c:pt idx="4728">
                  <c:v>9.7000000000000005E-4</c:v>
                </c:pt>
                <c:pt idx="4729">
                  <c:v>1.5499999999999999E-3</c:v>
                </c:pt>
                <c:pt idx="4730">
                  <c:v>2.0200000000000001E-3</c:v>
                </c:pt>
                <c:pt idx="4731">
                  <c:v>2.5000000000000001E-3</c:v>
                </c:pt>
                <c:pt idx="4732">
                  <c:v>2.8700000000000002E-3</c:v>
                </c:pt>
                <c:pt idx="4733">
                  <c:v>3.3899999999999998E-3</c:v>
                </c:pt>
                <c:pt idx="4734">
                  <c:v>3.6099999999999999E-3</c:v>
                </c:pt>
                <c:pt idx="4735">
                  <c:v>3.8700000000000002E-3</c:v>
                </c:pt>
                <c:pt idx="4736">
                  <c:v>4.0299999999999997E-3</c:v>
                </c:pt>
                <c:pt idx="4737">
                  <c:v>4.2900000000000004E-3</c:v>
                </c:pt>
                <c:pt idx="4738">
                  <c:v>4.2900000000000004E-3</c:v>
                </c:pt>
                <c:pt idx="4739">
                  <c:v>4.4000000000000003E-3</c:v>
                </c:pt>
                <c:pt idx="4740">
                  <c:v>4.3400000000000001E-3</c:v>
                </c:pt>
                <c:pt idx="4741">
                  <c:v>4.2399999999999998E-3</c:v>
                </c:pt>
                <c:pt idx="4742">
                  <c:v>4.13E-3</c:v>
                </c:pt>
                <c:pt idx="4743">
                  <c:v>3.9699999999999996E-3</c:v>
                </c:pt>
                <c:pt idx="4744">
                  <c:v>3.7100000000000002E-3</c:v>
                </c:pt>
                <c:pt idx="4745">
                  <c:v>3.4499999999999999E-3</c:v>
                </c:pt>
                <c:pt idx="4746">
                  <c:v>3.1800000000000001E-3</c:v>
                </c:pt>
                <c:pt idx="4747">
                  <c:v>2.7599999999999999E-3</c:v>
                </c:pt>
                <c:pt idx="4748">
                  <c:v>2.4499999999999999E-3</c:v>
                </c:pt>
                <c:pt idx="4749">
                  <c:v>1.97E-3</c:v>
                </c:pt>
                <c:pt idx="4750">
                  <c:v>1.6000000000000001E-3</c:v>
                </c:pt>
                <c:pt idx="4751">
                  <c:v>1.08E-3</c:v>
                </c:pt>
                <c:pt idx="4752">
                  <c:v>6.4999999999999997E-4</c:v>
                </c:pt>
                <c:pt idx="4753">
                  <c:v>2.3000000000000001E-4</c:v>
                </c:pt>
                <c:pt idx="4754">
                  <c:v>-8.0000000000000007E-5</c:v>
                </c:pt>
                <c:pt idx="4755">
                  <c:v>-4.0000000000000002E-4</c:v>
                </c:pt>
                <c:pt idx="4756">
                  <c:v>-7.6999999999999996E-4</c:v>
                </c:pt>
                <c:pt idx="4757">
                  <c:v>-1.1900000000000001E-3</c:v>
                </c:pt>
                <c:pt idx="4758">
                  <c:v>-1.3500000000000001E-3</c:v>
                </c:pt>
                <c:pt idx="4759">
                  <c:v>-1.6100000000000001E-3</c:v>
                </c:pt>
                <c:pt idx="4760">
                  <c:v>-1.72E-3</c:v>
                </c:pt>
                <c:pt idx="4761">
                  <c:v>-1.8699999999999999E-3</c:v>
                </c:pt>
                <c:pt idx="4762">
                  <c:v>-2.0300000000000001E-3</c:v>
                </c:pt>
                <c:pt idx="4763">
                  <c:v>-1.98E-3</c:v>
                </c:pt>
                <c:pt idx="4764">
                  <c:v>-1.82E-3</c:v>
                </c:pt>
                <c:pt idx="4765">
                  <c:v>-1.7700000000000001E-3</c:v>
                </c:pt>
                <c:pt idx="4766">
                  <c:v>-1.56E-3</c:v>
                </c:pt>
                <c:pt idx="4767">
                  <c:v>-1.3500000000000001E-3</c:v>
                </c:pt>
                <c:pt idx="4768">
                  <c:v>-1.08E-3</c:v>
                </c:pt>
                <c:pt idx="4769">
                  <c:v>-6.6E-4</c:v>
                </c:pt>
                <c:pt idx="4770">
                  <c:v>-2.9E-4</c:v>
                </c:pt>
                <c:pt idx="4771">
                  <c:v>2.3000000000000001E-4</c:v>
                </c:pt>
                <c:pt idx="4772">
                  <c:v>7.1000000000000002E-4</c:v>
                </c:pt>
                <c:pt idx="4773">
                  <c:v>1.1800000000000001E-3</c:v>
                </c:pt>
                <c:pt idx="4774">
                  <c:v>1.66E-3</c:v>
                </c:pt>
                <c:pt idx="4775">
                  <c:v>2.2399999999999998E-3</c:v>
                </c:pt>
                <c:pt idx="4776">
                  <c:v>2.81E-3</c:v>
                </c:pt>
                <c:pt idx="4777">
                  <c:v>3.3400000000000001E-3</c:v>
                </c:pt>
                <c:pt idx="4778">
                  <c:v>3.8700000000000002E-3</c:v>
                </c:pt>
                <c:pt idx="4779">
                  <c:v>4.4000000000000003E-3</c:v>
                </c:pt>
                <c:pt idx="4780">
                  <c:v>4.9199999999999999E-3</c:v>
                </c:pt>
                <c:pt idx="4781">
                  <c:v>5.3400000000000001E-3</c:v>
                </c:pt>
                <c:pt idx="4782">
                  <c:v>5.77E-3</c:v>
                </c:pt>
                <c:pt idx="4783">
                  <c:v>6.0800000000000003E-3</c:v>
                </c:pt>
                <c:pt idx="4784">
                  <c:v>6.2899999999999996E-3</c:v>
                </c:pt>
                <c:pt idx="4785">
                  <c:v>6.5599999999999999E-3</c:v>
                </c:pt>
                <c:pt idx="4786">
                  <c:v>6.77E-3</c:v>
                </c:pt>
                <c:pt idx="4787">
                  <c:v>6.6600000000000001E-3</c:v>
                </c:pt>
                <c:pt idx="4788">
                  <c:v>6.7099999999999998E-3</c:v>
                </c:pt>
                <c:pt idx="4789">
                  <c:v>6.5599999999999999E-3</c:v>
                </c:pt>
                <c:pt idx="4790">
                  <c:v>6.4000000000000003E-3</c:v>
                </c:pt>
                <c:pt idx="4791">
                  <c:v>6.13E-3</c:v>
                </c:pt>
                <c:pt idx="4792">
                  <c:v>5.8199999999999997E-3</c:v>
                </c:pt>
                <c:pt idx="4793">
                  <c:v>5.4000000000000003E-3</c:v>
                </c:pt>
                <c:pt idx="4794">
                  <c:v>4.8700000000000002E-3</c:v>
                </c:pt>
                <c:pt idx="4795">
                  <c:v>4.2900000000000004E-3</c:v>
                </c:pt>
                <c:pt idx="4796">
                  <c:v>3.7100000000000002E-3</c:v>
                </c:pt>
                <c:pt idx="4797">
                  <c:v>3.0799999999999998E-3</c:v>
                </c:pt>
                <c:pt idx="4798">
                  <c:v>2.3400000000000001E-3</c:v>
                </c:pt>
                <c:pt idx="4799">
                  <c:v>1.66E-3</c:v>
                </c:pt>
                <c:pt idx="4800">
                  <c:v>8.0999999999999996E-4</c:v>
                </c:pt>
                <c:pt idx="4801">
                  <c:v>-8.0000000000000007E-5</c:v>
                </c:pt>
                <c:pt idx="4802">
                  <c:v>-8.1999999999999998E-4</c:v>
                </c:pt>
                <c:pt idx="4803">
                  <c:v>-1.6100000000000001E-3</c:v>
                </c:pt>
                <c:pt idx="4804">
                  <c:v>-2.3999999999999998E-3</c:v>
                </c:pt>
                <c:pt idx="4805">
                  <c:v>-3.2399999999999998E-3</c:v>
                </c:pt>
                <c:pt idx="4806">
                  <c:v>-4.0400000000000002E-3</c:v>
                </c:pt>
                <c:pt idx="4807">
                  <c:v>-4.7200000000000002E-3</c:v>
                </c:pt>
                <c:pt idx="4808">
                  <c:v>-5.4099999999999999E-3</c:v>
                </c:pt>
                <c:pt idx="4809">
                  <c:v>-6.0899999999999999E-3</c:v>
                </c:pt>
                <c:pt idx="4810">
                  <c:v>-6.6699999999999997E-3</c:v>
                </c:pt>
                <c:pt idx="4811">
                  <c:v>-7.1999999999999998E-3</c:v>
                </c:pt>
                <c:pt idx="4812">
                  <c:v>-7.6699999999999997E-3</c:v>
                </c:pt>
                <c:pt idx="4813">
                  <c:v>-8.0400000000000003E-3</c:v>
                </c:pt>
                <c:pt idx="4814">
                  <c:v>-8.3599999999999994E-3</c:v>
                </c:pt>
                <c:pt idx="4815">
                  <c:v>-8.5699999999999995E-3</c:v>
                </c:pt>
                <c:pt idx="4816">
                  <c:v>-8.7200000000000003E-3</c:v>
                </c:pt>
                <c:pt idx="4817">
                  <c:v>-8.8800000000000007E-3</c:v>
                </c:pt>
                <c:pt idx="4818">
                  <c:v>-8.7799999999999996E-3</c:v>
                </c:pt>
                <c:pt idx="4819">
                  <c:v>-8.7200000000000003E-3</c:v>
                </c:pt>
                <c:pt idx="4820">
                  <c:v>-8.6199999999999992E-3</c:v>
                </c:pt>
                <c:pt idx="4821">
                  <c:v>-8.3599999999999994E-3</c:v>
                </c:pt>
                <c:pt idx="4822">
                  <c:v>-8.2000000000000007E-3</c:v>
                </c:pt>
                <c:pt idx="4823">
                  <c:v>-7.9299999999999995E-3</c:v>
                </c:pt>
                <c:pt idx="4824">
                  <c:v>-7.5100000000000002E-3</c:v>
                </c:pt>
                <c:pt idx="4825">
                  <c:v>-7.3499999999999998E-3</c:v>
                </c:pt>
                <c:pt idx="4826">
                  <c:v>-6.7799999999999996E-3</c:v>
                </c:pt>
                <c:pt idx="4827">
                  <c:v>-6.5100000000000002E-3</c:v>
                </c:pt>
                <c:pt idx="4828">
                  <c:v>-5.9800000000000001E-3</c:v>
                </c:pt>
                <c:pt idx="4829">
                  <c:v>-5.62E-3</c:v>
                </c:pt>
                <c:pt idx="4830">
                  <c:v>-5.1900000000000002E-3</c:v>
                </c:pt>
                <c:pt idx="4831">
                  <c:v>-4.8799999999999998E-3</c:v>
                </c:pt>
                <c:pt idx="4832">
                  <c:v>-4.5100000000000001E-3</c:v>
                </c:pt>
                <c:pt idx="4833">
                  <c:v>-3.8800000000000002E-3</c:v>
                </c:pt>
                <c:pt idx="4834">
                  <c:v>-3.5599999999999998E-3</c:v>
                </c:pt>
                <c:pt idx="4835">
                  <c:v>-3.2399999999999998E-3</c:v>
                </c:pt>
                <c:pt idx="4836">
                  <c:v>-2.8800000000000002E-3</c:v>
                </c:pt>
                <c:pt idx="4837">
                  <c:v>-2.6099999999999999E-3</c:v>
                </c:pt>
                <c:pt idx="4838">
                  <c:v>-2.2399999999999998E-3</c:v>
                </c:pt>
                <c:pt idx="4839">
                  <c:v>-1.98E-3</c:v>
                </c:pt>
                <c:pt idx="4840">
                  <c:v>-1.66E-3</c:v>
                </c:pt>
                <c:pt idx="4841">
                  <c:v>-1.56E-3</c:v>
                </c:pt>
                <c:pt idx="4842">
                  <c:v>-1.2999999999999999E-3</c:v>
                </c:pt>
                <c:pt idx="4843">
                  <c:v>-1.24E-3</c:v>
                </c:pt>
                <c:pt idx="4844">
                  <c:v>-9.7999999999999997E-4</c:v>
                </c:pt>
                <c:pt idx="4845">
                  <c:v>-8.1999999999999998E-4</c:v>
                </c:pt>
                <c:pt idx="4846">
                  <c:v>-6.6E-4</c:v>
                </c:pt>
                <c:pt idx="4847">
                  <c:v>-5.5999999999999995E-4</c:v>
                </c:pt>
                <c:pt idx="4848">
                  <c:v>-4.4999999999999999E-4</c:v>
                </c:pt>
                <c:pt idx="4849">
                  <c:v>-4.4999999999999999E-4</c:v>
                </c:pt>
                <c:pt idx="4850">
                  <c:v>-2.4000000000000001E-4</c:v>
                </c:pt>
                <c:pt idx="4851">
                  <c:v>-1.3999999999999999E-4</c:v>
                </c:pt>
                <c:pt idx="4852">
                  <c:v>2.0000000000000002E-5</c:v>
                </c:pt>
                <c:pt idx="4853">
                  <c:v>2.0000000000000002E-5</c:v>
                </c:pt>
                <c:pt idx="4854">
                  <c:v>1.2999999999999999E-4</c:v>
                </c:pt>
                <c:pt idx="4855">
                  <c:v>2.9E-4</c:v>
                </c:pt>
                <c:pt idx="4856">
                  <c:v>4.4000000000000002E-4</c:v>
                </c:pt>
                <c:pt idx="4857">
                  <c:v>5.9999999999999995E-4</c:v>
                </c:pt>
                <c:pt idx="4858">
                  <c:v>7.1000000000000002E-4</c:v>
                </c:pt>
                <c:pt idx="4859">
                  <c:v>7.6000000000000004E-4</c:v>
                </c:pt>
                <c:pt idx="4860">
                  <c:v>9.7000000000000005E-4</c:v>
                </c:pt>
                <c:pt idx="4861">
                  <c:v>1.1299999999999999E-3</c:v>
                </c:pt>
                <c:pt idx="4862">
                  <c:v>1.2899999999999999E-3</c:v>
                </c:pt>
                <c:pt idx="4863">
                  <c:v>1.4400000000000001E-3</c:v>
                </c:pt>
                <c:pt idx="4864">
                  <c:v>1.5499999999999999E-3</c:v>
                </c:pt>
                <c:pt idx="4865">
                  <c:v>1.7600000000000001E-3</c:v>
                </c:pt>
                <c:pt idx="4866">
                  <c:v>1.8699999999999999E-3</c:v>
                </c:pt>
                <c:pt idx="4867">
                  <c:v>1.92E-3</c:v>
                </c:pt>
                <c:pt idx="4868">
                  <c:v>2.0799999999999998E-3</c:v>
                </c:pt>
                <c:pt idx="4869">
                  <c:v>2.1299999999999999E-3</c:v>
                </c:pt>
                <c:pt idx="4870">
                  <c:v>2.2399999999999998E-3</c:v>
                </c:pt>
                <c:pt idx="4871">
                  <c:v>2.2399999999999998E-3</c:v>
                </c:pt>
                <c:pt idx="4872">
                  <c:v>2.3400000000000001E-3</c:v>
                </c:pt>
                <c:pt idx="4873">
                  <c:v>2.2399999999999998E-3</c:v>
                </c:pt>
                <c:pt idx="4874">
                  <c:v>2.1800000000000001E-3</c:v>
                </c:pt>
                <c:pt idx="4875">
                  <c:v>2.1299999999999999E-3</c:v>
                </c:pt>
                <c:pt idx="4876">
                  <c:v>2.1299999999999999E-3</c:v>
                </c:pt>
                <c:pt idx="4877">
                  <c:v>2.0200000000000001E-3</c:v>
                </c:pt>
                <c:pt idx="4878">
                  <c:v>1.97E-3</c:v>
                </c:pt>
                <c:pt idx="4879">
                  <c:v>1.8699999999999999E-3</c:v>
                </c:pt>
                <c:pt idx="4880">
                  <c:v>1.7099999999999999E-3</c:v>
                </c:pt>
                <c:pt idx="4881">
                  <c:v>1.5499999999999999E-3</c:v>
                </c:pt>
                <c:pt idx="4882">
                  <c:v>1.34E-3</c:v>
                </c:pt>
                <c:pt idx="4883">
                  <c:v>1.1800000000000001E-3</c:v>
                </c:pt>
                <c:pt idx="4884">
                  <c:v>1.08E-3</c:v>
                </c:pt>
                <c:pt idx="4885">
                  <c:v>8.7000000000000001E-4</c:v>
                </c:pt>
                <c:pt idx="4886">
                  <c:v>7.6000000000000004E-4</c:v>
                </c:pt>
                <c:pt idx="4887">
                  <c:v>6.4999999999999997E-4</c:v>
                </c:pt>
                <c:pt idx="4888">
                  <c:v>5.0000000000000001E-4</c:v>
                </c:pt>
                <c:pt idx="4889">
                  <c:v>2.9E-4</c:v>
                </c:pt>
                <c:pt idx="4890">
                  <c:v>1.8000000000000001E-4</c:v>
                </c:pt>
                <c:pt idx="4891">
                  <c:v>1.2999999999999999E-4</c:v>
                </c:pt>
                <c:pt idx="4892">
                  <c:v>6.9999999999999994E-5</c:v>
                </c:pt>
                <c:pt idx="4893">
                  <c:v>-3.0000000000000001E-5</c:v>
                </c:pt>
                <c:pt idx="4894">
                  <c:v>-8.0000000000000007E-5</c:v>
                </c:pt>
                <c:pt idx="4895">
                  <c:v>-1.9000000000000001E-4</c:v>
                </c:pt>
                <c:pt idx="4896">
                  <c:v>-1.3999999999999999E-4</c:v>
                </c:pt>
                <c:pt idx="4897">
                  <c:v>-1.3999999999999999E-4</c:v>
                </c:pt>
                <c:pt idx="4898">
                  <c:v>-3.0000000000000001E-5</c:v>
                </c:pt>
                <c:pt idx="4899">
                  <c:v>-3.0000000000000001E-5</c:v>
                </c:pt>
                <c:pt idx="4900">
                  <c:v>6.9999999999999994E-5</c:v>
                </c:pt>
                <c:pt idx="4901">
                  <c:v>1.2999999999999999E-4</c:v>
                </c:pt>
                <c:pt idx="4902">
                  <c:v>1.8000000000000001E-4</c:v>
                </c:pt>
                <c:pt idx="4903">
                  <c:v>2.3000000000000001E-4</c:v>
                </c:pt>
                <c:pt idx="4904">
                  <c:v>4.4000000000000002E-4</c:v>
                </c:pt>
                <c:pt idx="4905">
                  <c:v>4.4000000000000002E-4</c:v>
                </c:pt>
                <c:pt idx="4906">
                  <c:v>5.9999999999999995E-4</c:v>
                </c:pt>
                <c:pt idx="4907">
                  <c:v>6.4999999999999997E-4</c:v>
                </c:pt>
                <c:pt idx="4908">
                  <c:v>7.1000000000000002E-4</c:v>
                </c:pt>
                <c:pt idx="4909">
                  <c:v>8.0999999999999996E-4</c:v>
                </c:pt>
                <c:pt idx="4910">
                  <c:v>7.6000000000000004E-4</c:v>
                </c:pt>
                <c:pt idx="4911">
                  <c:v>8.0999999999999996E-4</c:v>
                </c:pt>
                <c:pt idx="4912">
                  <c:v>7.6000000000000004E-4</c:v>
                </c:pt>
                <c:pt idx="4913">
                  <c:v>7.6000000000000004E-4</c:v>
                </c:pt>
                <c:pt idx="4914">
                  <c:v>6.4999999999999997E-4</c:v>
                </c:pt>
                <c:pt idx="4915">
                  <c:v>5.0000000000000001E-4</c:v>
                </c:pt>
                <c:pt idx="4916">
                  <c:v>2.9E-4</c:v>
                </c:pt>
                <c:pt idx="4917">
                  <c:v>2.0000000000000002E-5</c:v>
                </c:pt>
                <c:pt idx="4918">
                  <c:v>-1.3999999999999999E-4</c:v>
                </c:pt>
                <c:pt idx="4919">
                  <c:v>-4.4999999999999999E-4</c:v>
                </c:pt>
                <c:pt idx="4920">
                  <c:v>-7.6999999999999996E-4</c:v>
                </c:pt>
                <c:pt idx="4921">
                  <c:v>-1.14E-3</c:v>
                </c:pt>
                <c:pt idx="4922">
                  <c:v>-1.5100000000000001E-3</c:v>
                </c:pt>
                <c:pt idx="4923">
                  <c:v>-1.98E-3</c:v>
                </c:pt>
                <c:pt idx="4924">
                  <c:v>-2.3999999999999998E-3</c:v>
                </c:pt>
                <c:pt idx="4925">
                  <c:v>-2.98E-3</c:v>
                </c:pt>
                <c:pt idx="4926">
                  <c:v>-3.46E-3</c:v>
                </c:pt>
                <c:pt idx="4927">
                  <c:v>-4.0400000000000002E-3</c:v>
                </c:pt>
                <c:pt idx="4928">
                  <c:v>-4.6100000000000004E-3</c:v>
                </c:pt>
                <c:pt idx="4929">
                  <c:v>-5.0899999999999999E-3</c:v>
                </c:pt>
                <c:pt idx="4930">
                  <c:v>-5.6699999999999997E-3</c:v>
                </c:pt>
                <c:pt idx="4931">
                  <c:v>-6.2500000000000003E-3</c:v>
                </c:pt>
                <c:pt idx="4932">
                  <c:v>-6.7799999999999996E-3</c:v>
                </c:pt>
                <c:pt idx="4933">
                  <c:v>-7.3000000000000001E-3</c:v>
                </c:pt>
                <c:pt idx="4934">
                  <c:v>-7.9299999999999995E-3</c:v>
                </c:pt>
                <c:pt idx="4935">
                  <c:v>-8.3599999999999994E-3</c:v>
                </c:pt>
                <c:pt idx="4936">
                  <c:v>-8.7200000000000003E-3</c:v>
                </c:pt>
                <c:pt idx="4937">
                  <c:v>-9.1999999999999998E-3</c:v>
                </c:pt>
                <c:pt idx="4938">
                  <c:v>-9.5700000000000004E-3</c:v>
                </c:pt>
                <c:pt idx="4939">
                  <c:v>-9.8300000000000002E-3</c:v>
                </c:pt>
                <c:pt idx="4940">
                  <c:v>-1.004E-2</c:v>
                </c:pt>
                <c:pt idx="4941">
                  <c:v>-1.031E-2</c:v>
                </c:pt>
                <c:pt idx="4942">
                  <c:v>-1.0410000000000001E-2</c:v>
                </c:pt>
                <c:pt idx="4943">
                  <c:v>-1.0460000000000001E-2</c:v>
                </c:pt>
                <c:pt idx="4944">
                  <c:v>-1.0410000000000001E-2</c:v>
                </c:pt>
                <c:pt idx="4945">
                  <c:v>-1.031E-2</c:v>
                </c:pt>
                <c:pt idx="4946">
                  <c:v>-1.0200000000000001E-2</c:v>
                </c:pt>
                <c:pt idx="4947">
                  <c:v>-9.9399999999999992E-3</c:v>
                </c:pt>
                <c:pt idx="4948">
                  <c:v>-9.5700000000000004E-3</c:v>
                </c:pt>
                <c:pt idx="4949">
                  <c:v>-9.1999999999999998E-3</c:v>
                </c:pt>
                <c:pt idx="4950">
                  <c:v>-8.7200000000000003E-3</c:v>
                </c:pt>
                <c:pt idx="4951">
                  <c:v>-8.2500000000000004E-3</c:v>
                </c:pt>
                <c:pt idx="4952">
                  <c:v>-7.6699999999999997E-3</c:v>
                </c:pt>
                <c:pt idx="4953">
                  <c:v>-7.0899999999999999E-3</c:v>
                </c:pt>
                <c:pt idx="4954">
                  <c:v>-6.4599999999999996E-3</c:v>
                </c:pt>
                <c:pt idx="4955">
                  <c:v>-5.77E-3</c:v>
                </c:pt>
                <c:pt idx="4956">
                  <c:v>-4.9800000000000001E-3</c:v>
                </c:pt>
                <c:pt idx="4957">
                  <c:v>-4.3E-3</c:v>
                </c:pt>
                <c:pt idx="4958">
                  <c:v>-3.6700000000000001E-3</c:v>
                </c:pt>
                <c:pt idx="4959">
                  <c:v>-2.8800000000000002E-3</c:v>
                </c:pt>
                <c:pt idx="4960">
                  <c:v>-2.14E-3</c:v>
                </c:pt>
                <c:pt idx="4961">
                  <c:v>-1.56E-3</c:v>
                </c:pt>
                <c:pt idx="4962">
                  <c:v>-8.1999999999999998E-4</c:v>
                </c:pt>
                <c:pt idx="4963">
                  <c:v>-2.4000000000000001E-4</c:v>
                </c:pt>
                <c:pt idx="4964">
                  <c:v>3.8999999999999999E-4</c:v>
                </c:pt>
                <c:pt idx="4965">
                  <c:v>8.7000000000000001E-4</c:v>
                </c:pt>
                <c:pt idx="4966">
                  <c:v>1.2899999999999999E-3</c:v>
                </c:pt>
                <c:pt idx="4967">
                  <c:v>1.6000000000000001E-3</c:v>
                </c:pt>
                <c:pt idx="4968">
                  <c:v>1.97E-3</c:v>
                </c:pt>
                <c:pt idx="4969">
                  <c:v>2.0799999999999998E-3</c:v>
                </c:pt>
                <c:pt idx="4970">
                  <c:v>2.1800000000000001E-3</c:v>
                </c:pt>
                <c:pt idx="4971">
                  <c:v>2.1800000000000001E-3</c:v>
                </c:pt>
                <c:pt idx="4972">
                  <c:v>2.1299999999999999E-3</c:v>
                </c:pt>
                <c:pt idx="4973">
                  <c:v>1.97E-3</c:v>
                </c:pt>
                <c:pt idx="4974">
                  <c:v>1.66E-3</c:v>
                </c:pt>
                <c:pt idx="4975">
                  <c:v>1.23E-3</c:v>
                </c:pt>
                <c:pt idx="4976">
                  <c:v>7.6000000000000004E-4</c:v>
                </c:pt>
                <c:pt idx="4977">
                  <c:v>2.9E-4</c:v>
                </c:pt>
                <c:pt idx="4978">
                  <c:v>-2.9E-4</c:v>
                </c:pt>
                <c:pt idx="4979">
                  <c:v>-1.14E-3</c:v>
                </c:pt>
                <c:pt idx="4980">
                  <c:v>-1.82E-3</c:v>
                </c:pt>
                <c:pt idx="4981">
                  <c:v>-2.5600000000000002E-3</c:v>
                </c:pt>
                <c:pt idx="4982">
                  <c:v>-3.46E-3</c:v>
                </c:pt>
                <c:pt idx="4983">
                  <c:v>-4.4000000000000003E-3</c:v>
                </c:pt>
                <c:pt idx="4984">
                  <c:v>-5.3499999999999997E-3</c:v>
                </c:pt>
                <c:pt idx="4985">
                  <c:v>-6.2500000000000003E-3</c:v>
                </c:pt>
                <c:pt idx="4986">
                  <c:v>-7.2500000000000004E-3</c:v>
                </c:pt>
                <c:pt idx="4987">
                  <c:v>-8.0400000000000003E-3</c:v>
                </c:pt>
                <c:pt idx="4988">
                  <c:v>-8.9899999999999997E-3</c:v>
                </c:pt>
                <c:pt idx="4989">
                  <c:v>-9.8300000000000002E-3</c:v>
                </c:pt>
                <c:pt idx="4990">
                  <c:v>-1.057E-2</c:v>
                </c:pt>
                <c:pt idx="4991">
                  <c:v>-1.1310000000000001E-2</c:v>
                </c:pt>
                <c:pt idx="4992">
                  <c:v>-1.1939999999999999E-2</c:v>
                </c:pt>
                <c:pt idx="4993">
                  <c:v>-1.247E-2</c:v>
                </c:pt>
                <c:pt idx="4994">
                  <c:v>-1.294E-2</c:v>
                </c:pt>
                <c:pt idx="4995">
                  <c:v>-1.336E-2</c:v>
                </c:pt>
                <c:pt idx="4996">
                  <c:v>-1.3520000000000001E-2</c:v>
                </c:pt>
                <c:pt idx="4997">
                  <c:v>-1.3679999999999999E-2</c:v>
                </c:pt>
                <c:pt idx="4998">
                  <c:v>-1.3780000000000001E-2</c:v>
                </c:pt>
                <c:pt idx="4999">
                  <c:v>-1.3679999999999999E-2</c:v>
                </c:pt>
                <c:pt idx="5000">
                  <c:v>-1.341E-2</c:v>
                </c:pt>
                <c:pt idx="5001">
                  <c:v>-1.315E-2</c:v>
                </c:pt>
                <c:pt idx="5002">
                  <c:v>-1.278E-2</c:v>
                </c:pt>
                <c:pt idx="5003">
                  <c:v>-1.2200000000000001E-2</c:v>
                </c:pt>
                <c:pt idx="5004">
                  <c:v>-1.1520000000000001E-2</c:v>
                </c:pt>
                <c:pt idx="5005">
                  <c:v>-1.0829999999999999E-2</c:v>
                </c:pt>
                <c:pt idx="5006">
                  <c:v>-9.9900000000000006E-3</c:v>
                </c:pt>
                <c:pt idx="5007">
                  <c:v>-9.1500000000000001E-3</c:v>
                </c:pt>
                <c:pt idx="5008">
                  <c:v>-8.09E-3</c:v>
                </c:pt>
                <c:pt idx="5009">
                  <c:v>-7.0400000000000003E-3</c:v>
                </c:pt>
                <c:pt idx="5010">
                  <c:v>-5.9800000000000001E-3</c:v>
                </c:pt>
                <c:pt idx="5011">
                  <c:v>-4.9300000000000004E-3</c:v>
                </c:pt>
                <c:pt idx="5012">
                  <c:v>-3.82E-3</c:v>
                </c:pt>
                <c:pt idx="5013">
                  <c:v>-2.5600000000000002E-3</c:v>
                </c:pt>
                <c:pt idx="5014">
                  <c:v>-1.3500000000000001E-3</c:v>
                </c:pt>
                <c:pt idx="5015">
                  <c:v>-1.9000000000000001E-4</c:v>
                </c:pt>
                <c:pt idx="5016">
                  <c:v>1.1299999999999999E-3</c:v>
                </c:pt>
                <c:pt idx="5017">
                  <c:v>2.0200000000000001E-3</c:v>
                </c:pt>
                <c:pt idx="5018">
                  <c:v>3.2399999999999998E-3</c:v>
                </c:pt>
                <c:pt idx="5019">
                  <c:v>4.2399999999999998E-3</c:v>
                </c:pt>
                <c:pt idx="5020">
                  <c:v>5.1900000000000002E-3</c:v>
                </c:pt>
                <c:pt idx="5021">
                  <c:v>6.0800000000000003E-3</c:v>
                </c:pt>
                <c:pt idx="5022">
                  <c:v>7.0299999999999998E-3</c:v>
                </c:pt>
                <c:pt idx="5023">
                  <c:v>7.77E-3</c:v>
                </c:pt>
                <c:pt idx="5024">
                  <c:v>8.5100000000000002E-3</c:v>
                </c:pt>
                <c:pt idx="5025">
                  <c:v>9.0900000000000009E-3</c:v>
                </c:pt>
                <c:pt idx="5026">
                  <c:v>9.6100000000000005E-3</c:v>
                </c:pt>
                <c:pt idx="5027">
                  <c:v>1.014E-2</c:v>
                </c:pt>
                <c:pt idx="5028">
                  <c:v>1.051E-2</c:v>
                </c:pt>
                <c:pt idx="5029">
                  <c:v>1.077E-2</c:v>
                </c:pt>
                <c:pt idx="5030">
                  <c:v>1.098E-2</c:v>
                </c:pt>
                <c:pt idx="5031">
                  <c:v>1.1089999999999999E-2</c:v>
                </c:pt>
                <c:pt idx="5032">
                  <c:v>1.1299999999999999E-2</c:v>
                </c:pt>
                <c:pt idx="5033">
                  <c:v>1.1299999999999999E-2</c:v>
                </c:pt>
                <c:pt idx="5034">
                  <c:v>1.125E-2</c:v>
                </c:pt>
                <c:pt idx="5035">
                  <c:v>1.119E-2</c:v>
                </c:pt>
                <c:pt idx="5036">
                  <c:v>1.103E-2</c:v>
                </c:pt>
                <c:pt idx="5037">
                  <c:v>1.082E-2</c:v>
                </c:pt>
                <c:pt idx="5038">
                  <c:v>1.051E-2</c:v>
                </c:pt>
                <c:pt idx="5039">
                  <c:v>1.03E-2</c:v>
                </c:pt>
                <c:pt idx="5040">
                  <c:v>1.009E-2</c:v>
                </c:pt>
                <c:pt idx="5041">
                  <c:v>9.7199999999999995E-3</c:v>
                </c:pt>
                <c:pt idx="5042">
                  <c:v>9.5099999999999994E-3</c:v>
                </c:pt>
                <c:pt idx="5043">
                  <c:v>9.1900000000000003E-3</c:v>
                </c:pt>
                <c:pt idx="5044">
                  <c:v>8.8699999999999994E-3</c:v>
                </c:pt>
                <c:pt idx="5045">
                  <c:v>8.5599999999999999E-3</c:v>
                </c:pt>
                <c:pt idx="5046">
                  <c:v>8.2900000000000005E-3</c:v>
                </c:pt>
                <c:pt idx="5047">
                  <c:v>7.9799999999999992E-3</c:v>
                </c:pt>
                <c:pt idx="5048">
                  <c:v>7.8200000000000006E-3</c:v>
                </c:pt>
                <c:pt idx="5049">
                  <c:v>7.4999999999999997E-3</c:v>
                </c:pt>
                <c:pt idx="5050">
                  <c:v>7.2399999999999999E-3</c:v>
                </c:pt>
                <c:pt idx="5051">
                  <c:v>7.0299999999999998E-3</c:v>
                </c:pt>
                <c:pt idx="5052">
                  <c:v>6.9199999999999999E-3</c:v>
                </c:pt>
                <c:pt idx="5053">
                  <c:v>6.7099999999999998E-3</c:v>
                </c:pt>
                <c:pt idx="5054">
                  <c:v>6.5599999999999999E-3</c:v>
                </c:pt>
                <c:pt idx="5055">
                  <c:v>6.45E-3</c:v>
                </c:pt>
                <c:pt idx="5056">
                  <c:v>6.2399999999999999E-3</c:v>
                </c:pt>
                <c:pt idx="5057">
                  <c:v>6.13E-3</c:v>
                </c:pt>
                <c:pt idx="5058">
                  <c:v>6.0299999999999998E-3</c:v>
                </c:pt>
                <c:pt idx="5059">
                  <c:v>5.8700000000000002E-3</c:v>
                </c:pt>
                <c:pt idx="5060">
                  <c:v>5.8700000000000002E-3</c:v>
                </c:pt>
                <c:pt idx="5061">
                  <c:v>5.6600000000000001E-3</c:v>
                </c:pt>
                <c:pt idx="5062">
                  <c:v>5.6600000000000001E-3</c:v>
                </c:pt>
                <c:pt idx="5063">
                  <c:v>5.4999999999999997E-3</c:v>
                </c:pt>
                <c:pt idx="5064">
                  <c:v>5.3400000000000001E-3</c:v>
                </c:pt>
                <c:pt idx="5065">
                  <c:v>5.13E-3</c:v>
                </c:pt>
                <c:pt idx="5066">
                  <c:v>4.9800000000000001E-3</c:v>
                </c:pt>
                <c:pt idx="5067">
                  <c:v>4.7099999999999998E-3</c:v>
                </c:pt>
                <c:pt idx="5068">
                  <c:v>4.45E-3</c:v>
                </c:pt>
                <c:pt idx="5069">
                  <c:v>4.2399999999999998E-3</c:v>
                </c:pt>
                <c:pt idx="5070">
                  <c:v>3.9199999999999999E-3</c:v>
                </c:pt>
                <c:pt idx="5071">
                  <c:v>3.5500000000000002E-3</c:v>
                </c:pt>
                <c:pt idx="5072">
                  <c:v>3.1800000000000001E-3</c:v>
                </c:pt>
                <c:pt idx="5073">
                  <c:v>2.81E-3</c:v>
                </c:pt>
                <c:pt idx="5074">
                  <c:v>2.3400000000000001E-3</c:v>
                </c:pt>
                <c:pt idx="5075">
                  <c:v>1.97E-3</c:v>
                </c:pt>
                <c:pt idx="5076">
                  <c:v>1.5E-3</c:v>
                </c:pt>
                <c:pt idx="5077">
                  <c:v>8.0999999999999996E-4</c:v>
                </c:pt>
                <c:pt idx="5078">
                  <c:v>2.9E-4</c:v>
                </c:pt>
                <c:pt idx="5079">
                  <c:v>-3.5E-4</c:v>
                </c:pt>
                <c:pt idx="5080">
                  <c:v>-8.1999999999999998E-4</c:v>
                </c:pt>
                <c:pt idx="5081">
                  <c:v>-1.5100000000000001E-3</c:v>
                </c:pt>
                <c:pt idx="5082">
                  <c:v>-2.14E-3</c:v>
                </c:pt>
                <c:pt idx="5083">
                  <c:v>-2.7699999999999999E-3</c:v>
                </c:pt>
                <c:pt idx="5084">
                  <c:v>-3.46E-3</c:v>
                </c:pt>
                <c:pt idx="5085">
                  <c:v>-4.1399999999999996E-3</c:v>
                </c:pt>
                <c:pt idx="5086">
                  <c:v>-4.7200000000000002E-3</c:v>
                </c:pt>
                <c:pt idx="5087">
                  <c:v>-5.3499999999999997E-3</c:v>
                </c:pt>
                <c:pt idx="5088">
                  <c:v>-5.9300000000000004E-3</c:v>
                </c:pt>
                <c:pt idx="5089">
                  <c:v>-6.5599999999999999E-3</c:v>
                </c:pt>
                <c:pt idx="5090">
                  <c:v>-7.0400000000000003E-3</c:v>
                </c:pt>
                <c:pt idx="5091">
                  <c:v>-7.7200000000000003E-3</c:v>
                </c:pt>
                <c:pt idx="5092">
                  <c:v>-8.2000000000000007E-3</c:v>
                </c:pt>
                <c:pt idx="5093">
                  <c:v>-8.7799999999999996E-3</c:v>
                </c:pt>
                <c:pt idx="5094">
                  <c:v>-9.1500000000000001E-3</c:v>
                </c:pt>
                <c:pt idx="5095">
                  <c:v>-9.5200000000000007E-3</c:v>
                </c:pt>
                <c:pt idx="5096">
                  <c:v>-9.8300000000000002E-3</c:v>
                </c:pt>
                <c:pt idx="5097">
                  <c:v>-1.025E-2</c:v>
                </c:pt>
                <c:pt idx="5098">
                  <c:v>-1.052E-2</c:v>
                </c:pt>
                <c:pt idx="5099">
                  <c:v>-1.0829999999999999E-2</c:v>
                </c:pt>
                <c:pt idx="5100">
                  <c:v>-1.099E-2</c:v>
                </c:pt>
                <c:pt idx="5101">
                  <c:v>-1.1039999999999999E-2</c:v>
                </c:pt>
                <c:pt idx="5102">
                  <c:v>-1.115E-2</c:v>
                </c:pt>
                <c:pt idx="5103">
                  <c:v>-1.125E-2</c:v>
                </c:pt>
                <c:pt idx="5104">
                  <c:v>-1.125E-2</c:v>
                </c:pt>
                <c:pt idx="5105">
                  <c:v>-1.115E-2</c:v>
                </c:pt>
                <c:pt idx="5106">
                  <c:v>-1.1039999999999999E-2</c:v>
                </c:pt>
                <c:pt idx="5107">
                  <c:v>-1.094E-2</c:v>
                </c:pt>
                <c:pt idx="5108">
                  <c:v>-1.0829999999999999E-2</c:v>
                </c:pt>
                <c:pt idx="5109">
                  <c:v>-1.0670000000000001E-2</c:v>
                </c:pt>
                <c:pt idx="5110">
                  <c:v>-1.0460000000000001E-2</c:v>
                </c:pt>
                <c:pt idx="5111">
                  <c:v>-1.025E-2</c:v>
                </c:pt>
                <c:pt idx="5112">
                  <c:v>-1.004E-2</c:v>
                </c:pt>
                <c:pt idx="5113">
                  <c:v>-9.7300000000000008E-3</c:v>
                </c:pt>
                <c:pt idx="5114">
                  <c:v>-9.41E-3</c:v>
                </c:pt>
                <c:pt idx="5115">
                  <c:v>-9.2499999999999995E-3</c:v>
                </c:pt>
                <c:pt idx="5116">
                  <c:v>-8.8299999999999993E-3</c:v>
                </c:pt>
                <c:pt idx="5117">
                  <c:v>-8.4600000000000005E-3</c:v>
                </c:pt>
                <c:pt idx="5118">
                  <c:v>-8.1499999999999993E-3</c:v>
                </c:pt>
                <c:pt idx="5119">
                  <c:v>-7.8799999999999999E-3</c:v>
                </c:pt>
                <c:pt idx="5120">
                  <c:v>-7.4599999999999996E-3</c:v>
                </c:pt>
                <c:pt idx="5121">
                  <c:v>-7.1399999999999996E-3</c:v>
                </c:pt>
                <c:pt idx="5122">
                  <c:v>-6.6699999999999997E-3</c:v>
                </c:pt>
                <c:pt idx="5123">
                  <c:v>-6.3499999999999997E-3</c:v>
                </c:pt>
                <c:pt idx="5124">
                  <c:v>-5.8799999999999998E-3</c:v>
                </c:pt>
                <c:pt idx="5125">
                  <c:v>-5.4599999999999996E-3</c:v>
                </c:pt>
                <c:pt idx="5126">
                  <c:v>-5.1399999999999996E-3</c:v>
                </c:pt>
                <c:pt idx="5127">
                  <c:v>-4.7200000000000002E-3</c:v>
                </c:pt>
                <c:pt idx="5128">
                  <c:v>-4.2500000000000003E-3</c:v>
                </c:pt>
                <c:pt idx="5129">
                  <c:v>-3.82E-3</c:v>
                </c:pt>
                <c:pt idx="5130">
                  <c:v>-3.46E-3</c:v>
                </c:pt>
                <c:pt idx="5131">
                  <c:v>-2.9299999999999999E-3</c:v>
                </c:pt>
                <c:pt idx="5132">
                  <c:v>-2.5100000000000001E-3</c:v>
                </c:pt>
                <c:pt idx="5133">
                  <c:v>-2.0899999999999998E-3</c:v>
                </c:pt>
                <c:pt idx="5134">
                  <c:v>-1.6100000000000001E-3</c:v>
                </c:pt>
                <c:pt idx="5135">
                  <c:v>-1.14E-3</c:v>
                </c:pt>
                <c:pt idx="5136">
                  <c:v>-6.6E-4</c:v>
                </c:pt>
                <c:pt idx="5137">
                  <c:v>-1.9000000000000001E-4</c:v>
                </c:pt>
                <c:pt idx="5138">
                  <c:v>3.4000000000000002E-4</c:v>
                </c:pt>
                <c:pt idx="5139">
                  <c:v>7.1000000000000002E-4</c:v>
                </c:pt>
                <c:pt idx="5140">
                  <c:v>1.23E-3</c:v>
                </c:pt>
                <c:pt idx="5141">
                  <c:v>1.6000000000000001E-3</c:v>
                </c:pt>
                <c:pt idx="5142">
                  <c:v>2.0799999999999998E-3</c:v>
                </c:pt>
                <c:pt idx="5143">
                  <c:v>2.5000000000000001E-3</c:v>
                </c:pt>
                <c:pt idx="5144">
                  <c:v>2.97E-3</c:v>
                </c:pt>
                <c:pt idx="5145">
                  <c:v>3.2399999999999998E-3</c:v>
                </c:pt>
                <c:pt idx="5146">
                  <c:v>3.6099999999999999E-3</c:v>
                </c:pt>
                <c:pt idx="5147">
                  <c:v>3.82E-3</c:v>
                </c:pt>
                <c:pt idx="5148">
                  <c:v>4.13E-3</c:v>
                </c:pt>
                <c:pt idx="5149">
                  <c:v>4.4000000000000003E-3</c:v>
                </c:pt>
                <c:pt idx="5150">
                  <c:v>4.5500000000000002E-3</c:v>
                </c:pt>
                <c:pt idx="5151">
                  <c:v>4.7099999999999998E-3</c:v>
                </c:pt>
                <c:pt idx="5152">
                  <c:v>4.7600000000000003E-3</c:v>
                </c:pt>
                <c:pt idx="5153">
                  <c:v>4.8700000000000002E-3</c:v>
                </c:pt>
                <c:pt idx="5154">
                  <c:v>4.8199999999999996E-3</c:v>
                </c:pt>
                <c:pt idx="5155">
                  <c:v>4.7099999999999998E-3</c:v>
                </c:pt>
                <c:pt idx="5156">
                  <c:v>4.6600000000000001E-3</c:v>
                </c:pt>
                <c:pt idx="5157">
                  <c:v>4.4000000000000003E-3</c:v>
                </c:pt>
                <c:pt idx="5158">
                  <c:v>4.2399999999999998E-3</c:v>
                </c:pt>
                <c:pt idx="5159">
                  <c:v>3.8700000000000002E-3</c:v>
                </c:pt>
                <c:pt idx="5160">
                  <c:v>3.6600000000000001E-3</c:v>
                </c:pt>
                <c:pt idx="5161">
                  <c:v>3.2399999999999998E-3</c:v>
                </c:pt>
                <c:pt idx="5162">
                  <c:v>2.9199999999999999E-3</c:v>
                </c:pt>
                <c:pt idx="5163">
                  <c:v>2.5000000000000001E-3</c:v>
                </c:pt>
                <c:pt idx="5164">
                  <c:v>2.0200000000000001E-3</c:v>
                </c:pt>
                <c:pt idx="5165">
                  <c:v>1.66E-3</c:v>
                </c:pt>
                <c:pt idx="5166">
                  <c:v>1.1800000000000001E-3</c:v>
                </c:pt>
                <c:pt idx="5167">
                  <c:v>8.0999999999999996E-4</c:v>
                </c:pt>
                <c:pt idx="5168">
                  <c:v>2.9E-4</c:v>
                </c:pt>
                <c:pt idx="5169">
                  <c:v>-1.9000000000000001E-4</c:v>
                </c:pt>
                <c:pt idx="5170">
                  <c:v>-6.0999999999999997E-4</c:v>
                </c:pt>
                <c:pt idx="5171">
                  <c:v>-1.0300000000000001E-3</c:v>
                </c:pt>
                <c:pt idx="5172">
                  <c:v>-1.4E-3</c:v>
                </c:pt>
                <c:pt idx="5173">
                  <c:v>-1.7700000000000001E-3</c:v>
                </c:pt>
                <c:pt idx="5174">
                  <c:v>-2.1900000000000001E-3</c:v>
                </c:pt>
                <c:pt idx="5175">
                  <c:v>-2.5100000000000001E-3</c:v>
                </c:pt>
                <c:pt idx="5176">
                  <c:v>-2.7200000000000002E-3</c:v>
                </c:pt>
                <c:pt idx="5177">
                  <c:v>-2.9299999999999999E-3</c:v>
                </c:pt>
                <c:pt idx="5178">
                  <c:v>-3.1900000000000001E-3</c:v>
                </c:pt>
                <c:pt idx="5179">
                  <c:v>-3.2399999999999998E-3</c:v>
                </c:pt>
                <c:pt idx="5180">
                  <c:v>-3.3500000000000001E-3</c:v>
                </c:pt>
                <c:pt idx="5181">
                  <c:v>-3.3500000000000001E-3</c:v>
                </c:pt>
                <c:pt idx="5182">
                  <c:v>-3.3E-3</c:v>
                </c:pt>
                <c:pt idx="5183">
                  <c:v>-3.2399999999999998E-3</c:v>
                </c:pt>
                <c:pt idx="5184">
                  <c:v>-3.0300000000000001E-3</c:v>
                </c:pt>
                <c:pt idx="5185">
                  <c:v>-2.9299999999999999E-3</c:v>
                </c:pt>
                <c:pt idx="5186">
                  <c:v>-2.6700000000000001E-3</c:v>
                </c:pt>
                <c:pt idx="5187">
                  <c:v>-2.3999999999999998E-3</c:v>
                </c:pt>
                <c:pt idx="5188">
                  <c:v>-2.14E-3</c:v>
                </c:pt>
                <c:pt idx="5189">
                  <c:v>-1.82E-3</c:v>
                </c:pt>
                <c:pt idx="5190">
                  <c:v>-1.4499999999999999E-3</c:v>
                </c:pt>
                <c:pt idx="5191">
                  <c:v>-1.0300000000000001E-3</c:v>
                </c:pt>
                <c:pt idx="5192">
                  <c:v>-6.0999999999999997E-4</c:v>
                </c:pt>
                <c:pt idx="5193">
                  <c:v>-1.9000000000000001E-4</c:v>
                </c:pt>
                <c:pt idx="5194">
                  <c:v>2.3000000000000001E-4</c:v>
                </c:pt>
                <c:pt idx="5195">
                  <c:v>7.6000000000000004E-4</c:v>
                </c:pt>
                <c:pt idx="5196">
                  <c:v>1.23E-3</c:v>
                </c:pt>
                <c:pt idx="5197">
                  <c:v>1.6000000000000001E-3</c:v>
                </c:pt>
                <c:pt idx="5198">
                  <c:v>2.1299999999999999E-3</c:v>
                </c:pt>
                <c:pt idx="5199">
                  <c:v>2.5500000000000002E-3</c:v>
                </c:pt>
                <c:pt idx="5200">
                  <c:v>3.0300000000000001E-3</c:v>
                </c:pt>
                <c:pt idx="5201">
                  <c:v>3.4499999999999999E-3</c:v>
                </c:pt>
                <c:pt idx="5202">
                  <c:v>3.8700000000000002E-3</c:v>
                </c:pt>
                <c:pt idx="5203">
                  <c:v>4.2399999999999998E-3</c:v>
                </c:pt>
                <c:pt idx="5204">
                  <c:v>4.6100000000000004E-3</c:v>
                </c:pt>
                <c:pt idx="5205">
                  <c:v>4.8199999999999996E-3</c:v>
                </c:pt>
                <c:pt idx="5206">
                  <c:v>5.0800000000000003E-3</c:v>
                </c:pt>
                <c:pt idx="5207">
                  <c:v>5.2399999999999999E-3</c:v>
                </c:pt>
                <c:pt idx="5208">
                  <c:v>5.45E-3</c:v>
                </c:pt>
                <c:pt idx="5209">
                  <c:v>5.6100000000000004E-3</c:v>
                </c:pt>
                <c:pt idx="5210">
                  <c:v>5.6600000000000001E-3</c:v>
                </c:pt>
                <c:pt idx="5211">
                  <c:v>5.6100000000000004E-3</c:v>
                </c:pt>
                <c:pt idx="5212">
                  <c:v>5.5500000000000002E-3</c:v>
                </c:pt>
                <c:pt idx="5213">
                  <c:v>5.4999999999999997E-3</c:v>
                </c:pt>
                <c:pt idx="5214">
                  <c:v>5.1900000000000002E-3</c:v>
                </c:pt>
                <c:pt idx="5215">
                  <c:v>4.9800000000000001E-3</c:v>
                </c:pt>
                <c:pt idx="5216">
                  <c:v>4.6600000000000001E-3</c:v>
                </c:pt>
                <c:pt idx="5217">
                  <c:v>4.4000000000000003E-3</c:v>
                </c:pt>
                <c:pt idx="5218">
                  <c:v>3.9699999999999996E-3</c:v>
                </c:pt>
                <c:pt idx="5219">
                  <c:v>3.5000000000000001E-3</c:v>
                </c:pt>
                <c:pt idx="5220">
                  <c:v>3.0300000000000001E-3</c:v>
                </c:pt>
                <c:pt idx="5221">
                  <c:v>2.4499999999999999E-3</c:v>
                </c:pt>
                <c:pt idx="5222">
                  <c:v>1.8699999999999999E-3</c:v>
                </c:pt>
                <c:pt idx="5223">
                  <c:v>1.2899999999999999E-3</c:v>
                </c:pt>
                <c:pt idx="5224">
                  <c:v>5.9999999999999995E-4</c:v>
                </c:pt>
                <c:pt idx="5225">
                  <c:v>-1.3999999999999999E-4</c:v>
                </c:pt>
                <c:pt idx="5226">
                  <c:v>-8.1999999999999998E-4</c:v>
                </c:pt>
                <c:pt idx="5227">
                  <c:v>-1.5100000000000001E-3</c:v>
                </c:pt>
                <c:pt idx="5228">
                  <c:v>-2.14E-3</c:v>
                </c:pt>
                <c:pt idx="5229">
                  <c:v>-2.9299999999999999E-3</c:v>
                </c:pt>
                <c:pt idx="5230">
                  <c:v>-3.7200000000000002E-3</c:v>
                </c:pt>
                <c:pt idx="5231">
                  <c:v>-4.4000000000000003E-3</c:v>
                </c:pt>
                <c:pt idx="5232">
                  <c:v>-5.1399999999999996E-3</c:v>
                </c:pt>
                <c:pt idx="5233">
                  <c:v>-5.77E-3</c:v>
                </c:pt>
                <c:pt idx="5234">
                  <c:v>-6.4099999999999999E-3</c:v>
                </c:pt>
                <c:pt idx="5235">
                  <c:v>-6.8799999999999998E-3</c:v>
                </c:pt>
                <c:pt idx="5236">
                  <c:v>-7.4599999999999996E-3</c:v>
                </c:pt>
                <c:pt idx="5237">
                  <c:v>-7.9299999999999995E-3</c:v>
                </c:pt>
                <c:pt idx="5238">
                  <c:v>-8.2500000000000004E-3</c:v>
                </c:pt>
                <c:pt idx="5239">
                  <c:v>-8.5699999999999995E-3</c:v>
                </c:pt>
                <c:pt idx="5240">
                  <c:v>-8.7799999999999996E-3</c:v>
                </c:pt>
                <c:pt idx="5241">
                  <c:v>-8.94E-3</c:v>
                </c:pt>
                <c:pt idx="5242">
                  <c:v>-8.94E-3</c:v>
                </c:pt>
                <c:pt idx="5243">
                  <c:v>-8.9899999999999997E-3</c:v>
                </c:pt>
                <c:pt idx="5244">
                  <c:v>-8.8800000000000007E-3</c:v>
                </c:pt>
                <c:pt idx="5245">
                  <c:v>-8.6700000000000006E-3</c:v>
                </c:pt>
                <c:pt idx="5246">
                  <c:v>-8.4600000000000005E-3</c:v>
                </c:pt>
                <c:pt idx="5247">
                  <c:v>-8.1499999999999993E-3</c:v>
                </c:pt>
                <c:pt idx="5248">
                  <c:v>-7.6699999999999997E-3</c:v>
                </c:pt>
                <c:pt idx="5249">
                  <c:v>-7.1999999999999998E-3</c:v>
                </c:pt>
                <c:pt idx="5250">
                  <c:v>-6.62E-3</c:v>
                </c:pt>
                <c:pt idx="5251">
                  <c:v>-6.0899999999999999E-3</c:v>
                </c:pt>
                <c:pt idx="5252">
                  <c:v>-5.5100000000000001E-3</c:v>
                </c:pt>
                <c:pt idx="5253">
                  <c:v>-4.9300000000000004E-3</c:v>
                </c:pt>
                <c:pt idx="5254">
                  <c:v>-4.0400000000000002E-3</c:v>
                </c:pt>
                <c:pt idx="5255">
                  <c:v>-3.3999999999999998E-3</c:v>
                </c:pt>
                <c:pt idx="5256">
                  <c:v>-2.6700000000000001E-3</c:v>
                </c:pt>
                <c:pt idx="5257">
                  <c:v>-1.9300000000000001E-3</c:v>
                </c:pt>
                <c:pt idx="5258">
                  <c:v>-1.24E-3</c:v>
                </c:pt>
                <c:pt idx="5259">
                  <c:v>-5.5999999999999995E-4</c:v>
                </c:pt>
                <c:pt idx="5260">
                  <c:v>6.9999999999999994E-5</c:v>
                </c:pt>
                <c:pt idx="5261">
                  <c:v>7.6000000000000004E-4</c:v>
                </c:pt>
                <c:pt idx="5262">
                  <c:v>1.2899999999999999E-3</c:v>
                </c:pt>
                <c:pt idx="5263">
                  <c:v>1.81E-3</c:v>
                </c:pt>
                <c:pt idx="5264">
                  <c:v>2.2399999999999998E-3</c:v>
                </c:pt>
                <c:pt idx="5265">
                  <c:v>2.5999999999999999E-3</c:v>
                </c:pt>
                <c:pt idx="5266">
                  <c:v>2.9199999999999999E-3</c:v>
                </c:pt>
                <c:pt idx="5267">
                  <c:v>3.29E-3</c:v>
                </c:pt>
                <c:pt idx="5268">
                  <c:v>3.4499999999999999E-3</c:v>
                </c:pt>
                <c:pt idx="5269">
                  <c:v>3.4499999999999999E-3</c:v>
                </c:pt>
                <c:pt idx="5270">
                  <c:v>3.5000000000000001E-3</c:v>
                </c:pt>
                <c:pt idx="5271">
                  <c:v>3.4499999999999999E-3</c:v>
                </c:pt>
                <c:pt idx="5272">
                  <c:v>3.29E-3</c:v>
                </c:pt>
                <c:pt idx="5273">
                  <c:v>3.0799999999999998E-3</c:v>
                </c:pt>
                <c:pt idx="5274">
                  <c:v>2.81E-3</c:v>
                </c:pt>
                <c:pt idx="5275">
                  <c:v>2.4499999999999999E-3</c:v>
                </c:pt>
                <c:pt idx="5276">
                  <c:v>2.1299999999999999E-3</c:v>
                </c:pt>
                <c:pt idx="5277">
                  <c:v>1.66E-3</c:v>
                </c:pt>
                <c:pt idx="5278">
                  <c:v>1.1800000000000001E-3</c:v>
                </c:pt>
                <c:pt idx="5279">
                  <c:v>6.4999999999999997E-4</c:v>
                </c:pt>
                <c:pt idx="5280">
                  <c:v>6.9999999999999994E-5</c:v>
                </c:pt>
                <c:pt idx="5281">
                  <c:v>-4.0000000000000002E-4</c:v>
                </c:pt>
                <c:pt idx="5282">
                  <c:v>-9.7999999999999997E-4</c:v>
                </c:pt>
                <c:pt idx="5283">
                  <c:v>-1.5100000000000001E-3</c:v>
                </c:pt>
                <c:pt idx="5284">
                  <c:v>-2.14E-3</c:v>
                </c:pt>
                <c:pt idx="5285">
                  <c:v>-2.7699999999999999E-3</c:v>
                </c:pt>
                <c:pt idx="5286">
                  <c:v>-3.3500000000000001E-3</c:v>
                </c:pt>
                <c:pt idx="5287">
                  <c:v>-3.8800000000000002E-3</c:v>
                </c:pt>
                <c:pt idx="5288">
                  <c:v>-4.2500000000000003E-3</c:v>
                </c:pt>
                <c:pt idx="5289">
                  <c:v>-4.8300000000000001E-3</c:v>
                </c:pt>
                <c:pt idx="5290">
                  <c:v>-5.2500000000000003E-3</c:v>
                </c:pt>
                <c:pt idx="5291">
                  <c:v>-5.7200000000000003E-3</c:v>
                </c:pt>
                <c:pt idx="5292">
                  <c:v>-6.0899999999999999E-3</c:v>
                </c:pt>
                <c:pt idx="5293">
                  <c:v>-6.4099999999999999E-3</c:v>
                </c:pt>
                <c:pt idx="5294">
                  <c:v>-6.7200000000000003E-3</c:v>
                </c:pt>
                <c:pt idx="5295">
                  <c:v>-7.0400000000000003E-3</c:v>
                </c:pt>
                <c:pt idx="5296">
                  <c:v>-7.1999999999999998E-3</c:v>
                </c:pt>
                <c:pt idx="5297">
                  <c:v>-7.4099999999999999E-3</c:v>
                </c:pt>
                <c:pt idx="5298">
                  <c:v>-7.4599999999999996E-3</c:v>
                </c:pt>
                <c:pt idx="5299">
                  <c:v>-7.6699999999999997E-3</c:v>
                </c:pt>
                <c:pt idx="5300">
                  <c:v>-7.7200000000000003E-3</c:v>
                </c:pt>
                <c:pt idx="5301">
                  <c:v>-7.8300000000000002E-3</c:v>
                </c:pt>
                <c:pt idx="5302">
                  <c:v>-7.8300000000000002E-3</c:v>
                </c:pt>
                <c:pt idx="5303">
                  <c:v>-7.7200000000000003E-3</c:v>
                </c:pt>
                <c:pt idx="5304">
                  <c:v>-7.7200000000000003E-3</c:v>
                </c:pt>
                <c:pt idx="5305">
                  <c:v>-7.6699999999999997E-3</c:v>
                </c:pt>
                <c:pt idx="5306">
                  <c:v>-7.62E-3</c:v>
                </c:pt>
                <c:pt idx="5307">
                  <c:v>-7.5100000000000002E-3</c:v>
                </c:pt>
                <c:pt idx="5308">
                  <c:v>-7.4099999999999999E-3</c:v>
                </c:pt>
                <c:pt idx="5309">
                  <c:v>-7.3499999999999998E-3</c:v>
                </c:pt>
                <c:pt idx="5310">
                  <c:v>-7.3000000000000001E-3</c:v>
                </c:pt>
                <c:pt idx="5311">
                  <c:v>-7.2500000000000004E-3</c:v>
                </c:pt>
                <c:pt idx="5312">
                  <c:v>-7.1399999999999996E-3</c:v>
                </c:pt>
                <c:pt idx="5313">
                  <c:v>-7.0400000000000003E-3</c:v>
                </c:pt>
                <c:pt idx="5314">
                  <c:v>-6.8799999999999998E-3</c:v>
                </c:pt>
                <c:pt idx="5315">
                  <c:v>-6.8799999999999998E-3</c:v>
                </c:pt>
                <c:pt idx="5316">
                  <c:v>-6.62E-3</c:v>
                </c:pt>
                <c:pt idx="5317">
                  <c:v>-6.6699999999999997E-3</c:v>
                </c:pt>
                <c:pt idx="5318">
                  <c:v>-6.5599999999999999E-3</c:v>
                </c:pt>
                <c:pt idx="5319">
                  <c:v>-6.5100000000000002E-3</c:v>
                </c:pt>
                <c:pt idx="5320">
                  <c:v>-6.3E-3</c:v>
                </c:pt>
                <c:pt idx="5321">
                  <c:v>-6.3499999999999997E-3</c:v>
                </c:pt>
                <c:pt idx="5322">
                  <c:v>-6.2500000000000003E-3</c:v>
                </c:pt>
                <c:pt idx="5323">
                  <c:v>-6.0899999999999999E-3</c:v>
                </c:pt>
                <c:pt idx="5324">
                  <c:v>-6.0899999999999999E-3</c:v>
                </c:pt>
                <c:pt idx="5325">
                  <c:v>-5.9300000000000004E-3</c:v>
                </c:pt>
                <c:pt idx="5326">
                  <c:v>-5.8300000000000001E-3</c:v>
                </c:pt>
                <c:pt idx="5327">
                  <c:v>-5.62E-3</c:v>
                </c:pt>
                <c:pt idx="5328">
                  <c:v>-5.5100000000000001E-3</c:v>
                </c:pt>
                <c:pt idx="5329">
                  <c:v>-5.3499999999999997E-3</c:v>
                </c:pt>
                <c:pt idx="5330">
                  <c:v>-5.1900000000000002E-3</c:v>
                </c:pt>
                <c:pt idx="5331">
                  <c:v>-4.9800000000000001E-3</c:v>
                </c:pt>
                <c:pt idx="5332">
                  <c:v>-4.6699999999999997E-3</c:v>
                </c:pt>
                <c:pt idx="5333">
                  <c:v>-4.4600000000000004E-3</c:v>
                </c:pt>
                <c:pt idx="5334">
                  <c:v>-4.2500000000000003E-3</c:v>
                </c:pt>
                <c:pt idx="5335">
                  <c:v>-3.98E-3</c:v>
                </c:pt>
                <c:pt idx="5336">
                  <c:v>-3.6099999999999999E-3</c:v>
                </c:pt>
                <c:pt idx="5337">
                  <c:v>-3.3500000000000001E-3</c:v>
                </c:pt>
                <c:pt idx="5338">
                  <c:v>-2.98E-3</c:v>
                </c:pt>
                <c:pt idx="5339">
                  <c:v>-2.7200000000000002E-3</c:v>
                </c:pt>
                <c:pt idx="5340">
                  <c:v>-2.1900000000000001E-3</c:v>
                </c:pt>
                <c:pt idx="5341">
                  <c:v>-1.8699999999999999E-3</c:v>
                </c:pt>
                <c:pt idx="5342">
                  <c:v>-1.4499999999999999E-3</c:v>
                </c:pt>
                <c:pt idx="5343">
                  <c:v>-9.7999999999999997E-4</c:v>
                </c:pt>
                <c:pt idx="5344">
                  <c:v>-5.5999999999999995E-4</c:v>
                </c:pt>
                <c:pt idx="5345">
                  <c:v>-1.9000000000000001E-4</c:v>
                </c:pt>
                <c:pt idx="5346">
                  <c:v>1.8000000000000001E-4</c:v>
                </c:pt>
                <c:pt idx="5347">
                  <c:v>5.9999999999999995E-4</c:v>
                </c:pt>
                <c:pt idx="5348">
                  <c:v>9.7000000000000005E-4</c:v>
                </c:pt>
                <c:pt idx="5349">
                  <c:v>1.34E-3</c:v>
                </c:pt>
                <c:pt idx="5350">
                  <c:v>1.7600000000000001E-3</c:v>
                </c:pt>
                <c:pt idx="5351">
                  <c:v>2.0200000000000001E-3</c:v>
                </c:pt>
                <c:pt idx="5352">
                  <c:v>2.3400000000000001E-3</c:v>
                </c:pt>
                <c:pt idx="5353">
                  <c:v>2.66E-3</c:v>
                </c:pt>
                <c:pt idx="5354">
                  <c:v>2.8700000000000002E-3</c:v>
                </c:pt>
                <c:pt idx="5355">
                  <c:v>3.0300000000000001E-3</c:v>
                </c:pt>
                <c:pt idx="5356">
                  <c:v>3.29E-3</c:v>
                </c:pt>
                <c:pt idx="5357">
                  <c:v>3.4499999999999999E-3</c:v>
                </c:pt>
                <c:pt idx="5358">
                  <c:v>3.5000000000000001E-3</c:v>
                </c:pt>
                <c:pt idx="5359">
                  <c:v>3.3899999999999998E-3</c:v>
                </c:pt>
                <c:pt idx="5360">
                  <c:v>3.3400000000000001E-3</c:v>
                </c:pt>
                <c:pt idx="5361">
                  <c:v>3.3400000000000001E-3</c:v>
                </c:pt>
                <c:pt idx="5362">
                  <c:v>3.29E-3</c:v>
                </c:pt>
                <c:pt idx="5363">
                  <c:v>3.0799999999999998E-3</c:v>
                </c:pt>
                <c:pt idx="5364">
                  <c:v>2.97E-3</c:v>
                </c:pt>
                <c:pt idx="5365">
                  <c:v>2.7100000000000002E-3</c:v>
                </c:pt>
                <c:pt idx="5366">
                  <c:v>2.4499999999999999E-3</c:v>
                </c:pt>
                <c:pt idx="5367">
                  <c:v>2.0799999999999998E-3</c:v>
                </c:pt>
                <c:pt idx="5368">
                  <c:v>1.81E-3</c:v>
                </c:pt>
                <c:pt idx="5369">
                  <c:v>1.34E-3</c:v>
                </c:pt>
                <c:pt idx="5370">
                  <c:v>8.7000000000000001E-4</c:v>
                </c:pt>
                <c:pt idx="5371">
                  <c:v>5.5000000000000003E-4</c:v>
                </c:pt>
                <c:pt idx="5372">
                  <c:v>1.2999999999999999E-4</c:v>
                </c:pt>
                <c:pt idx="5373">
                  <c:v>-2.4000000000000001E-4</c:v>
                </c:pt>
                <c:pt idx="5374">
                  <c:v>-7.2000000000000005E-4</c:v>
                </c:pt>
                <c:pt idx="5375">
                  <c:v>-1.24E-3</c:v>
                </c:pt>
                <c:pt idx="5376">
                  <c:v>-1.6100000000000001E-3</c:v>
                </c:pt>
                <c:pt idx="5377">
                  <c:v>-2.14E-3</c:v>
                </c:pt>
                <c:pt idx="5378">
                  <c:v>-2.4499999999999999E-3</c:v>
                </c:pt>
                <c:pt idx="5379">
                  <c:v>-2.8800000000000002E-3</c:v>
                </c:pt>
                <c:pt idx="5380">
                  <c:v>-3.2399999999999998E-3</c:v>
                </c:pt>
                <c:pt idx="5381">
                  <c:v>-3.5599999999999998E-3</c:v>
                </c:pt>
                <c:pt idx="5382">
                  <c:v>-3.8800000000000002E-3</c:v>
                </c:pt>
                <c:pt idx="5383">
                  <c:v>-4.1399999999999996E-3</c:v>
                </c:pt>
                <c:pt idx="5384">
                  <c:v>-4.3E-3</c:v>
                </c:pt>
                <c:pt idx="5385">
                  <c:v>-4.5100000000000001E-3</c:v>
                </c:pt>
                <c:pt idx="5386">
                  <c:v>-4.7200000000000002E-3</c:v>
                </c:pt>
                <c:pt idx="5387">
                  <c:v>-4.8799999999999998E-3</c:v>
                </c:pt>
                <c:pt idx="5388">
                  <c:v>-4.8300000000000001E-3</c:v>
                </c:pt>
                <c:pt idx="5389">
                  <c:v>-4.9300000000000004E-3</c:v>
                </c:pt>
                <c:pt idx="5390">
                  <c:v>-4.8799999999999998E-3</c:v>
                </c:pt>
                <c:pt idx="5391">
                  <c:v>-4.8799999999999998E-3</c:v>
                </c:pt>
                <c:pt idx="5392">
                  <c:v>-4.8300000000000001E-3</c:v>
                </c:pt>
                <c:pt idx="5393">
                  <c:v>-4.7200000000000002E-3</c:v>
                </c:pt>
                <c:pt idx="5394">
                  <c:v>-4.6100000000000004E-3</c:v>
                </c:pt>
                <c:pt idx="5395">
                  <c:v>-4.4600000000000004E-3</c:v>
                </c:pt>
                <c:pt idx="5396">
                  <c:v>-4.4000000000000003E-3</c:v>
                </c:pt>
                <c:pt idx="5397">
                  <c:v>-4.3499999999999997E-3</c:v>
                </c:pt>
                <c:pt idx="5398">
                  <c:v>-4.1399999999999996E-3</c:v>
                </c:pt>
                <c:pt idx="5399">
                  <c:v>-4.0400000000000002E-3</c:v>
                </c:pt>
                <c:pt idx="5400">
                  <c:v>-3.7699999999999999E-3</c:v>
                </c:pt>
                <c:pt idx="5401">
                  <c:v>-3.7200000000000002E-3</c:v>
                </c:pt>
                <c:pt idx="5402">
                  <c:v>-3.6700000000000001E-3</c:v>
                </c:pt>
                <c:pt idx="5403">
                  <c:v>-3.5599999999999998E-3</c:v>
                </c:pt>
                <c:pt idx="5404">
                  <c:v>-3.5599999999999998E-3</c:v>
                </c:pt>
                <c:pt idx="5405">
                  <c:v>-3.5599999999999998E-3</c:v>
                </c:pt>
                <c:pt idx="5406">
                  <c:v>-3.5100000000000001E-3</c:v>
                </c:pt>
                <c:pt idx="5407">
                  <c:v>-3.5100000000000001E-3</c:v>
                </c:pt>
                <c:pt idx="5408">
                  <c:v>-3.6099999999999999E-3</c:v>
                </c:pt>
                <c:pt idx="5409">
                  <c:v>-3.7200000000000002E-3</c:v>
                </c:pt>
                <c:pt idx="5410">
                  <c:v>-3.7699999999999999E-3</c:v>
                </c:pt>
                <c:pt idx="5411">
                  <c:v>-3.98E-3</c:v>
                </c:pt>
                <c:pt idx="5412">
                  <c:v>-4.0400000000000002E-3</c:v>
                </c:pt>
                <c:pt idx="5413">
                  <c:v>-4.1900000000000001E-3</c:v>
                </c:pt>
                <c:pt idx="5414">
                  <c:v>-4.4000000000000003E-3</c:v>
                </c:pt>
                <c:pt idx="5415">
                  <c:v>-4.6699999999999997E-3</c:v>
                </c:pt>
                <c:pt idx="5416">
                  <c:v>-4.8799999999999998E-3</c:v>
                </c:pt>
                <c:pt idx="5417">
                  <c:v>-5.1399999999999996E-3</c:v>
                </c:pt>
                <c:pt idx="5418">
                  <c:v>-5.1900000000000002E-3</c:v>
                </c:pt>
                <c:pt idx="5419">
                  <c:v>-5.5100000000000001E-3</c:v>
                </c:pt>
                <c:pt idx="5420">
                  <c:v>-5.6699999999999997E-3</c:v>
                </c:pt>
                <c:pt idx="5421">
                  <c:v>-5.8799999999999998E-3</c:v>
                </c:pt>
                <c:pt idx="5422">
                  <c:v>-5.9800000000000001E-3</c:v>
                </c:pt>
                <c:pt idx="5423">
                  <c:v>-6.0899999999999999E-3</c:v>
                </c:pt>
                <c:pt idx="5424">
                  <c:v>-6.1399999999999996E-3</c:v>
                </c:pt>
                <c:pt idx="5425">
                  <c:v>-6.3E-3</c:v>
                </c:pt>
                <c:pt idx="5426">
                  <c:v>-6.2500000000000003E-3</c:v>
                </c:pt>
                <c:pt idx="5427">
                  <c:v>-6.1999999999999998E-3</c:v>
                </c:pt>
                <c:pt idx="5428">
                  <c:v>-6.2500000000000003E-3</c:v>
                </c:pt>
                <c:pt idx="5429">
                  <c:v>-6.1399999999999996E-3</c:v>
                </c:pt>
                <c:pt idx="5430">
                  <c:v>-6.0400000000000002E-3</c:v>
                </c:pt>
                <c:pt idx="5431">
                  <c:v>-5.8799999999999998E-3</c:v>
                </c:pt>
                <c:pt idx="5432">
                  <c:v>-5.62E-3</c:v>
                </c:pt>
                <c:pt idx="5433">
                  <c:v>-5.4599999999999996E-3</c:v>
                </c:pt>
                <c:pt idx="5434">
                  <c:v>-5.1399999999999996E-3</c:v>
                </c:pt>
                <c:pt idx="5435">
                  <c:v>-4.8300000000000001E-3</c:v>
                </c:pt>
                <c:pt idx="5436">
                  <c:v>-4.5599999999999998E-3</c:v>
                </c:pt>
                <c:pt idx="5437">
                  <c:v>-4.2500000000000003E-3</c:v>
                </c:pt>
                <c:pt idx="5438">
                  <c:v>-3.82E-3</c:v>
                </c:pt>
                <c:pt idx="5439">
                  <c:v>-3.5599999999999998E-3</c:v>
                </c:pt>
                <c:pt idx="5440">
                  <c:v>-3.2399999999999998E-3</c:v>
                </c:pt>
                <c:pt idx="5441">
                  <c:v>-2.8800000000000002E-3</c:v>
                </c:pt>
                <c:pt idx="5442">
                  <c:v>-2.5100000000000001E-3</c:v>
                </c:pt>
                <c:pt idx="5443">
                  <c:v>-2.2399999999999998E-3</c:v>
                </c:pt>
                <c:pt idx="5444">
                  <c:v>-1.9300000000000001E-3</c:v>
                </c:pt>
                <c:pt idx="5445">
                  <c:v>-1.66E-3</c:v>
                </c:pt>
                <c:pt idx="5446">
                  <c:v>-1.4499999999999999E-3</c:v>
                </c:pt>
                <c:pt idx="5447">
                  <c:v>-1.2999999999999999E-3</c:v>
                </c:pt>
                <c:pt idx="5448">
                  <c:v>-1.08E-3</c:v>
                </c:pt>
                <c:pt idx="5449">
                  <c:v>-9.3000000000000005E-4</c:v>
                </c:pt>
                <c:pt idx="5450">
                  <c:v>-9.7999999999999997E-4</c:v>
                </c:pt>
                <c:pt idx="5451">
                  <c:v>-9.7999999999999997E-4</c:v>
                </c:pt>
                <c:pt idx="5452">
                  <c:v>-9.3000000000000005E-4</c:v>
                </c:pt>
                <c:pt idx="5453">
                  <c:v>-9.7999999999999997E-4</c:v>
                </c:pt>
                <c:pt idx="5454">
                  <c:v>-1.08E-3</c:v>
                </c:pt>
                <c:pt idx="5455">
                  <c:v>-1.24E-3</c:v>
                </c:pt>
                <c:pt idx="5456">
                  <c:v>-1.6100000000000001E-3</c:v>
                </c:pt>
                <c:pt idx="5457">
                  <c:v>-1.7700000000000001E-3</c:v>
                </c:pt>
                <c:pt idx="5458">
                  <c:v>-2.0899999999999998E-3</c:v>
                </c:pt>
                <c:pt idx="5459">
                  <c:v>-2.4499999999999999E-3</c:v>
                </c:pt>
                <c:pt idx="5460">
                  <c:v>-2.8800000000000002E-3</c:v>
                </c:pt>
                <c:pt idx="5461">
                  <c:v>-3.1900000000000001E-3</c:v>
                </c:pt>
                <c:pt idx="5462">
                  <c:v>-3.6700000000000001E-3</c:v>
                </c:pt>
                <c:pt idx="5463">
                  <c:v>-4.0400000000000002E-3</c:v>
                </c:pt>
                <c:pt idx="5464">
                  <c:v>-4.4600000000000004E-3</c:v>
                </c:pt>
                <c:pt idx="5465">
                  <c:v>-4.9300000000000004E-3</c:v>
                </c:pt>
                <c:pt idx="5466">
                  <c:v>-5.3499999999999997E-3</c:v>
                </c:pt>
                <c:pt idx="5467">
                  <c:v>-5.8799999999999998E-3</c:v>
                </c:pt>
                <c:pt idx="5468">
                  <c:v>-6.2500000000000003E-3</c:v>
                </c:pt>
                <c:pt idx="5469">
                  <c:v>-6.6699999999999997E-3</c:v>
                </c:pt>
                <c:pt idx="5470">
                  <c:v>-7.0400000000000003E-3</c:v>
                </c:pt>
                <c:pt idx="5471">
                  <c:v>-7.3499999999999998E-3</c:v>
                </c:pt>
                <c:pt idx="5472">
                  <c:v>-7.7799999999999996E-3</c:v>
                </c:pt>
                <c:pt idx="5473">
                  <c:v>-8.1499999999999993E-3</c:v>
                </c:pt>
                <c:pt idx="5474">
                  <c:v>-8.4100000000000008E-3</c:v>
                </c:pt>
                <c:pt idx="5475">
                  <c:v>-8.6199999999999992E-3</c:v>
                </c:pt>
                <c:pt idx="5476">
                  <c:v>-8.7799999999999996E-3</c:v>
                </c:pt>
                <c:pt idx="5477">
                  <c:v>-8.94E-3</c:v>
                </c:pt>
                <c:pt idx="5478">
                  <c:v>-9.0399999999999994E-3</c:v>
                </c:pt>
                <c:pt idx="5479">
                  <c:v>-9.1500000000000001E-3</c:v>
                </c:pt>
                <c:pt idx="5480">
                  <c:v>-9.0900000000000009E-3</c:v>
                </c:pt>
                <c:pt idx="5481">
                  <c:v>-9.1500000000000001E-3</c:v>
                </c:pt>
                <c:pt idx="5482">
                  <c:v>-8.9899999999999997E-3</c:v>
                </c:pt>
                <c:pt idx="5483">
                  <c:v>-8.8800000000000007E-3</c:v>
                </c:pt>
                <c:pt idx="5484">
                  <c:v>-8.7200000000000003E-3</c:v>
                </c:pt>
                <c:pt idx="5485">
                  <c:v>-8.4100000000000008E-3</c:v>
                </c:pt>
                <c:pt idx="5486">
                  <c:v>-8.1499999999999993E-3</c:v>
                </c:pt>
                <c:pt idx="5487">
                  <c:v>-7.7799999999999996E-3</c:v>
                </c:pt>
                <c:pt idx="5488">
                  <c:v>-7.4599999999999996E-3</c:v>
                </c:pt>
                <c:pt idx="5489">
                  <c:v>-6.9300000000000004E-3</c:v>
                </c:pt>
                <c:pt idx="5490">
                  <c:v>-6.5599999999999999E-3</c:v>
                </c:pt>
                <c:pt idx="5491">
                  <c:v>-6.0899999999999999E-3</c:v>
                </c:pt>
                <c:pt idx="5492">
                  <c:v>-5.5100000000000001E-3</c:v>
                </c:pt>
                <c:pt idx="5493">
                  <c:v>-4.9800000000000001E-3</c:v>
                </c:pt>
                <c:pt idx="5494">
                  <c:v>-4.5100000000000001E-3</c:v>
                </c:pt>
                <c:pt idx="5495">
                  <c:v>-4.0400000000000002E-3</c:v>
                </c:pt>
                <c:pt idx="5496">
                  <c:v>-3.2399999999999998E-3</c:v>
                </c:pt>
                <c:pt idx="5497">
                  <c:v>-2.7699999999999999E-3</c:v>
                </c:pt>
                <c:pt idx="5498">
                  <c:v>-2.1900000000000001E-3</c:v>
                </c:pt>
                <c:pt idx="5499">
                  <c:v>-1.66E-3</c:v>
                </c:pt>
                <c:pt idx="5500">
                  <c:v>-1.0300000000000001E-3</c:v>
                </c:pt>
                <c:pt idx="5501">
                  <c:v>-4.4999999999999999E-4</c:v>
                </c:pt>
                <c:pt idx="5502">
                  <c:v>6.9999999999999994E-5</c:v>
                </c:pt>
                <c:pt idx="5503">
                  <c:v>6.4999999999999997E-4</c:v>
                </c:pt>
                <c:pt idx="5504">
                  <c:v>1.1299999999999999E-3</c:v>
                </c:pt>
                <c:pt idx="5505">
                  <c:v>1.5499999999999999E-3</c:v>
                </c:pt>
                <c:pt idx="5506">
                  <c:v>1.92E-3</c:v>
                </c:pt>
                <c:pt idx="5507">
                  <c:v>2.3400000000000001E-3</c:v>
                </c:pt>
                <c:pt idx="5508">
                  <c:v>2.66E-3</c:v>
                </c:pt>
                <c:pt idx="5509">
                  <c:v>3.0300000000000001E-3</c:v>
                </c:pt>
                <c:pt idx="5510">
                  <c:v>3.2399999999999998E-3</c:v>
                </c:pt>
                <c:pt idx="5511">
                  <c:v>3.4499999999999999E-3</c:v>
                </c:pt>
                <c:pt idx="5512">
                  <c:v>3.6099999999999999E-3</c:v>
                </c:pt>
                <c:pt idx="5513">
                  <c:v>3.5500000000000002E-3</c:v>
                </c:pt>
                <c:pt idx="5514">
                  <c:v>3.5000000000000001E-3</c:v>
                </c:pt>
                <c:pt idx="5515">
                  <c:v>3.5000000000000001E-3</c:v>
                </c:pt>
                <c:pt idx="5516">
                  <c:v>3.4499999999999999E-3</c:v>
                </c:pt>
                <c:pt idx="5517">
                  <c:v>3.1800000000000001E-3</c:v>
                </c:pt>
                <c:pt idx="5518">
                  <c:v>3.0799999999999998E-3</c:v>
                </c:pt>
                <c:pt idx="5519">
                  <c:v>2.7100000000000002E-3</c:v>
                </c:pt>
                <c:pt idx="5520">
                  <c:v>2.3900000000000002E-3</c:v>
                </c:pt>
                <c:pt idx="5521">
                  <c:v>2.1299999999999999E-3</c:v>
                </c:pt>
                <c:pt idx="5522">
                  <c:v>1.7600000000000001E-3</c:v>
                </c:pt>
                <c:pt idx="5523">
                  <c:v>1.34E-3</c:v>
                </c:pt>
                <c:pt idx="5524">
                  <c:v>9.2000000000000003E-4</c:v>
                </c:pt>
                <c:pt idx="5525">
                  <c:v>5.5000000000000003E-4</c:v>
                </c:pt>
                <c:pt idx="5526">
                  <c:v>6.9999999999999994E-5</c:v>
                </c:pt>
                <c:pt idx="5527">
                  <c:v>-4.0000000000000002E-4</c:v>
                </c:pt>
                <c:pt idx="5528">
                  <c:v>-7.6999999999999996E-4</c:v>
                </c:pt>
                <c:pt idx="5529">
                  <c:v>-1.2999999999999999E-3</c:v>
                </c:pt>
                <c:pt idx="5530">
                  <c:v>-1.66E-3</c:v>
                </c:pt>
                <c:pt idx="5531">
                  <c:v>-1.98E-3</c:v>
                </c:pt>
                <c:pt idx="5532">
                  <c:v>-2.3999999999999998E-3</c:v>
                </c:pt>
                <c:pt idx="5533">
                  <c:v>-2.7200000000000002E-3</c:v>
                </c:pt>
                <c:pt idx="5534">
                  <c:v>-2.98E-3</c:v>
                </c:pt>
                <c:pt idx="5535">
                  <c:v>-3.2399999999999998E-3</c:v>
                </c:pt>
                <c:pt idx="5536">
                  <c:v>-3.5100000000000001E-3</c:v>
                </c:pt>
                <c:pt idx="5537">
                  <c:v>-3.6099999999999999E-3</c:v>
                </c:pt>
                <c:pt idx="5538">
                  <c:v>-3.7200000000000002E-3</c:v>
                </c:pt>
                <c:pt idx="5539">
                  <c:v>-3.7200000000000002E-3</c:v>
                </c:pt>
                <c:pt idx="5540">
                  <c:v>-3.82E-3</c:v>
                </c:pt>
                <c:pt idx="5541">
                  <c:v>-3.7200000000000002E-3</c:v>
                </c:pt>
                <c:pt idx="5542">
                  <c:v>-3.7200000000000002E-3</c:v>
                </c:pt>
                <c:pt idx="5543">
                  <c:v>-3.5100000000000001E-3</c:v>
                </c:pt>
                <c:pt idx="5544">
                  <c:v>-3.3500000000000001E-3</c:v>
                </c:pt>
                <c:pt idx="5545">
                  <c:v>-3.2399999999999998E-3</c:v>
                </c:pt>
                <c:pt idx="5546">
                  <c:v>-2.98E-3</c:v>
                </c:pt>
                <c:pt idx="5547">
                  <c:v>-2.7699999999999999E-3</c:v>
                </c:pt>
                <c:pt idx="5548">
                  <c:v>-2.3999999999999998E-3</c:v>
                </c:pt>
                <c:pt idx="5549">
                  <c:v>-2.2399999999999998E-3</c:v>
                </c:pt>
                <c:pt idx="5550">
                  <c:v>-1.8699999999999999E-3</c:v>
                </c:pt>
                <c:pt idx="5551">
                  <c:v>-1.66E-3</c:v>
                </c:pt>
                <c:pt idx="5552">
                  <c:v>-1.5100000000000001E-3</c:v>
                </c:pt>
                <c:pt idx="5553">
                  <c:v>-1.14E-3</c:v>
                </c:pt>
                <c:pt idx="5554">
                  <c:v>-7.6999999999999996E-4</c:v>
                </c:pt>
                <c:pt idx="5555">
                  <c:v>-7.2000000000000005E-4</c:v>
                </c:pt>
                <c:pt idx="5556">
                  <c:v>-5.5999999999999995E-4</c:v>
                </c:pt>
                <c:pt idx="5557">
                  <c:v>-4.0000000000000002E-4</c:v>
                </c:pt>
                <c:pt idx="5558">
                  <c:v>-2.4000000000000001E-4</c:v>
                </c:pt>
                <c:pt idx="5559">
                  <c:v>-8.0000000000000007E-5</c:v>
                </c:pt>
                <c:pt idx="5560">
                  <c:v>2.0000000000000002E-5</c:v>
                </c:pt>
                <c:pt idx="5561">
                  <c:v>-3.0000000000000001E-5</c:v>
                </c:pt>
                <c:pt idx="5562">
                  <c:v>-3.0000000000000001E-5</c:v>
                </c:pt>
                <c:pt idx="5563">
                  <c:v>-8.0000000000000007E-5</c:v>
                </c:pt>
                <c:pt idx="5564">
                  <c:v>-1.9000000000000001E-4</c:v>
                </c:pt>
                <c:pt idx="5565">
                  <c:v>-2.4000000000000001E-4</c:v>
                </c:pt>
                <c:pt idx="5566">
                  <c:v>-4.4999999999999999E-4</c:v>
                </c:pt>
                <c:pt idx="5567">
                  <c:v>-6.0999999999999997E-4</c:v>
                </c:pt>
                <c:pt idx="5568">
                  <c:v>-7.6999999999999996E-4</c:v>
                </c:pt>
                <c:pt idx="5569">
                  <c:v>-9.7999999999999997E-4</c:v>
                </c:pt>
                <c:pt idx="5570">
                  <c:v>-1.14E-3</c:v>
                </c:pt>
                <c:pt idx="5571">
                  <c:v>-1.3500000000000001E-3</c:v>
                </c:pt>
                <c:pt idx="5572">
                  <c:v>-1.66E-3</c:v>
                </c:pt>
                <c:pt idx="5573">
                  <c:v>-1.9300000000000001E-3</c:v>
                </c:pt>
                <c:pt idx="5574">
                  <c:v>-2.1900000000000001E-3</c:v>
                </c:pt>
                <c:pt idx="5575">
                  <c:v>-2.3999999999999998E-3</c:v>
                </c:pt>
                <c:pt idx="5576">
                  <c:v>-2.6099999999999999E-3</c:v>
                </c:pt>
                <c:pt idx="5577">
                  <c:v>-2.8800000000000002E-3</c:v>
                </c:pt>
                <c:pt idx="5578">
                  <c:v>-3.0300000000000001E-3</c:v>
                </c:pt>
                <c:pt idx="5579">
                  <c:v>-3.1900000000000001E-3</c:v>
                </c:pt>
                <c:pt idx="5580">
                  <c:v>-3.3500000000000001E-3</c:v>
                </c:pt>
                <c:pt idx="5581">
                  <c:v>-3.5100000000000001E-3</c:v>
                </c:pt>
                <c:pt idx="5582">
                  <c:v>-3.7699999999999999E-3</c:v>
                </c:pt>
                <c:pt idx="5583">
                  <c:v>-3.82E-3</c:v>
                </c:pt>
                <c:pt idx="5584">
                  <c:v>-3.9300000000000003E-3</c:v>
                </c:pt>
                <c:pt idx="5585">
                  <c:v>-4.0899999999999999E-3</c:v>
                </c:pt>
                <c:pt idx="5586">
                  <c:v>-3.98E-3</c:v>
                </c:pt>
                <c:pt idx="5587">
                  <c:v>-4.1399999999999996E-3</c:v>
                </c:pt>
                <c:pt idx="5588">
                  <c:v>-4.0400000000000002E-3</c:v>
                </c:pt>
                <c:pt idx="5589">
                  <c:v>-4.1399999999999996E-3</c:v>
                </c:pt>
                <c:pt idx="5590">
                  <c:v>-4.1399999999999996E-3</c:v>
                </c:pt>
                <c:pt idx="5591">
                  <c:v>-4.2500000000000003E-3</c:v>
                </c:pt>
                <c:pt idx="5592">
                  <c:v>-4.1399999999999996E-3</c:v>
                </c:pt>
                <c:pt idx="5593">
                  <c:v>-4.0899999999999999E-3</c:v>
                </c:pt>
                <c:pt idx="5594">
                  <c:v>-4.0899999999999999E-3</c:v>
                </c:pt>
                <c:pt idx="5595">
                  <c:v>-4.1399999999999996E-3</c:v>
                </c:pt>
                <c:pt idx="5596">
                  <c:v>-4.0400000000000002E-3</c:v>
                </c:pt>
                <c:pt idx="5597">
                  <c:v>-4.0400000000000002E-3</c:v>
                </c:pt>
                <c:pt idx="5598">
                  <c:v>-4.0400000000000002E-3</c:v>
                </c:pt>
                <c:pt idx="5599">
                  <c:v>-3.98E-3</c:v>
                </c:pt>
                <c:pt idx="5600">
                  <c:v>-3.98E-3</c:v>
                </c:pt>
                <c:pt idx="5601">
                  <c:v>-3.98E-3</c:v>
                </c:pt>
                <c:pt idx="5602">
                  <c:v>-3.9300000000000003E-3</c:v>
                </c:pt>
                <c:pt idx="5603">
                  <c:v>-3.7699999999999999E-3</c:v>
                </c:pt>
                <c:pt idx="5604">
                  <c:v>-3.82E-3</c:v>
                </c:pt>
                <c:pt idx="5605">
                  <c:v>-3.82E-3</c:v>
                </c:pt>
                <c:pt idx="5606">
                  <c:v>-3.82E-3</c:v>
                </c:pt>
                <c:pt idx="5607">
                  <c:v>-3.7200000000000002E-3</c:v>
                </c:pt>
                <c:pt idx="5608">
                  <c:v>-3.5599999999999998E-3</c:v>
                </c:pt>
                <c:pt idx="5609">
                  <c:v>-3.5100000000000001E-3</c:v>
                </c:pt>
                <c:pt idx="5610">
                  <c:v>-3.3500000000000001E-3</c:v>
                </c:pt>
                <c:pt idx="5611">
                  <c:v>-3.3E-3</c:v>
                </c:pt>
                <c:pt idx="5612">
                  <c:v>-3.0899999999999999E-3</c:v>
                </c:pt>
                <c:pt idx="5613">
                  <c:v>-2.9299999999999999E-3</c:v>
                </c:pt>
                <c:pt idx="5614">
                  <c:v>-2.7699999999999999E-3</c:v>
                </c:pt>
                <c:pt idx="5615">
                  <c:v>-2.5600000000000002E-3</c:v>
                </c:pt>
                <c:pt idx="5616">
                  <c:v>-2.3E-3</c:v>
                </c:pt>
                <c:pt idx="5617">
                  <c:v>-2.0300000000000001E-3</c:v>
                </c:pt>
                <c:pt idx="5618">
                  <c:v>-1.7700000000000001E-3</c:v>
                </c:pt>
                <c:pt idx="5619">
                  <c:v>-1.4499999999999999E-3</c:v>
                </c:pt>
                <c:pt idx="5620">
                  <c:v>-1.1900000000000001E-3</c:v>
                </c:pt>
                <c:pt idx="5621">
                  <c:v>-7.6999999999999996E-4</c:v>
                </c:pt>
                <c:pt idx="5622">
                  <c:v>-5.0000000000000001E-4</c:v>
                </c:pt>
                <c:pt idx="5623">
                  <c:v>-1.9000000000000001E-4</c:v>
                </c:pt>
                <c:pt idx="5624">
                  <c:v>2.0000000000000002E-5</c:v>
                </c:pt>
                <c:pt idx="5625">
                  <c:v>3.4000000000000002E-4</c:v>
                </c:pt>
                <c:pt idx="5626">
                  <c:v>7.1000000000000002E-4</c:v>
                </c:pt>
                <c:pt idx="5627">
                  <c:v>1.08E-3</c:v>
                </c:pt>
                <c:pt idx="5628">
                  <c:v>1.2899999999999999E-3</c:v>
                </c:pt>
                <c:pt idx="5629">
                  <c:v>1.5499999999999999E-3</c:v>
                </c:pt>
                <c:pt idx="5630">
                  <c:v>1.92E-3</c:v>
                </c:pt>
                <c:pt idx="5631">
                  <c:v>2.1299999999999999E-3</c:v>
                </c:pt>
                <c:pt idx="5632">
                  <c:v>2.3400000000000001E-3</c:v>
                </c:pt>
                <c:pt idx="5633">
                  <c:v>2.5000000000000001E-3</c:v>
                </c:pt>
                <c:pt idx="5634">
                  <c:v>2.5999999999999999E-3</c:v>
                </c:pt>
                <c:pt idx="5635">
                  <c:v>2.7100000000000002E-3</c:v>
                </c:pt>
                <c:pt idx="5636">
                  <c:v>2.9199999999999999E-3</c:v>
                </c:pt>
                <c:pt idx="5637">
                  <c:v>2.8700000000000002E-3</c:v>
                </c:pt>
                <c:pt idx="5638">
                  <c:v>2.8700000000000002E-3</c:v>
                </c:pt>
                <c:pt idx="5639">
                  <c:v>2.7599999999999999E-3</c:v>
                </c:pt>
                <c:pt idx="5640">
                  <c:v>2.81E-3</c:v>
                </c:pt>
                <c:pt idx="5641">
                  <c:v>2.5999999999999999E-3</c:v>
                </c:pt>
                <c:pt idx="5642">
                  <c:v>2.4499999999999999E-3</c:v>
                </c:pt>
                <c:pt idx="5643">
                  <c:v>2.2399999999999998E-3</c:v>
                </c:pt>
                <c:pt idx="5644">
                  <c:v>2.1299999999999999E-3</c:v>
                </c:pt>
                <c:pt idx="5645">
                  <c:v>1.8699999999999999E-3</c:v>
                </c:pt>
                <c:pt idx="5646">
                  <c:v>1.7099999999999999E-3</c:v>
                </c:pt>
                <c:pt idx="5647">
                  <c:v>1.4400000000000001E-3</c:v>
                </c:pt>
                <c:pt idx="5648">
                  <c:v>1.08E-3</c:v>
                </c:pt>
                <c:pt idx="5649">
                  <c:v>8.0999999999999996E-4</c:v>
                </c:pt>
                <c:pt idx="5650">
                  <c:v>6.4999999999999997E-4</c:v>
                </c:pt>
                <c:pt idx="5651">
                  <c:v>3.4000000000000002E-4</c:v>
                </c:pt>
                <c:pt idx="5652">
                  <c:v>1.2999999999999999E-4</c:v>
                </c:pt>
                <c:pt idx="5653">
                  <c:v>-1.3999999999999999E-4</c:v>
                </c:pt>
                <c:pt idx="5654">
                  <c:v>-2.4000000000000001E-4</c:v>
                </c:pt>
                <c:pt idx="5655">
                  <c:v>-5.0000000000000001E-4</c:v>
                </c:pt>
                <c:pt idx="5656">
                  <c:v>-6.0999999999999997E-4</c:v>
                </c:pt>
                <c:pt idx="5657">
                  <c:v>-7.2000000000000005E-4</c:v>
                </c:pt>
                <c:pt idx="5658">
                  <c:v>-8.7000000000000001E-4</c:v>
                </c:pt>
                <c:pt idx="5659">
                  <c:v>-9.3000000000000005E-4</c:v>
                </c:pt>
                <c:pt idx="5660">
                  <c:v>-9.3000000000000005E-4</c:v>
                </c:pt>
                <c:pt idx="5661">
                  <c:v>-9.3000000000000005E-4</c:v>
                </c:pt>
                <c:pt idx="5662">
                  <c:v>-8.1999999999999998E-4</c:v>
                </c:pt>
                <c:pt idx="5663">
                  <c:v>-6.6E-4</c:v>
                </c:pt>
                <c:pt idx="5664">
                  <c:v>-6.0999999999999997E-4</c:v>
                </c:pt>
                <c:pt idx="5665">
                  <c:v>-3.5E-4</c:v>
                </c:pt>
                <c:pt idx="5666">
                  <c:v>-3.0000000000000001E-5</c:v>
                </c:pt>
                <c:pt idx="5667">
                  <c:v>1.8000000000000001E-4</c:v>
                </c:pt>
                <c:pt idx="5668">
                  <c:v>4.4000000000000002E-4</c:v>
                </c:pt>
                <c:pt idx="5669">
                  <c:v>7.1000000000000002E-4</c:v>
                </c:pt>
                <c:pt idx="5670">
                  <c:v>1.08E-3</c:v>
                </c:pt>
                <c:pt idx="5671">
                  <c:v>1.39E-3</c:v>
                </c:pt>
                <c:pt idx="5672">
                  <c:v>1.81E-3</c:v>
                </c:pt>
                <c:pt idx="5673">
                  <c:v>2.0799999999999998E-3</c:v>
                </c:pt>
                <c:pt idx="5674">
                  <c:v>2.5500000000000002E-3</c:v>
                </c:pt>
                <c:pt idx="5675">
                  <c:v>2.81E-3</c:v>
                </c:pt>
                <c:pt idx="5676">
                  <c:v>3.1800000000000001E-3</c:v>
                </c:pt>
                <c:pt idx="5677">
                  <c:v>3.5500000000000002E-3</c:v>
                </c:pt>
                <c:pt idx="5678">
                  <c:v>3.8700000000000002E-3</c:v>
                </c:pt>
                <c:pt idx="5679">
                  <c:v>4.1799999999999997E-3</c:v>
                </c:pt>
                <c:pt idx="5680">
                  <c:v>4.3400000000000001E-3</c:v>
                </c:pt>
                <c:pt idx="5681">
                  <c:v>4.5500000000000002E-3</c:v>
                </c:pt>
                <c:pt idx="5682">
                  <c:v>4.8199999999999996E-3</c:v>
                </c:pt>
                <c:pt idx="5683">
                  <c:v>4.9800000000000001E-3</c:v>
                </c:pt>
                <c:pt idx="5684">
                  <c:v>5.0299999999999997E-3</c:v>
                </c:pt>
                <c:pt idx="5685">
                  <c:v>5.1900000000000002E-3</c:v>
                </c:pt>
                <c:pt idx="5686">
                  <c:v>5.13E-3</c:v>
                </c:pt>
                <c:pt idx="5687">
                  <c:v>5.1900000000000002E-3</c:v>
                </c:pt>
                <c:pt idx="5688">
                  <c:v>5.2399999999999999E-3</c:v>
                </c:pt>
                <c:pt idx="5689">
                  <c:v>5.0800000000000003E-3</c:v>
                </c:pt>
                <c:pt idx="5690">
                  <c:v>4.9800000000000001E-3</c:v>
                </c:pt>
                <c:pt idx="5691">
                  <c:v>4.8700000000000002E-3</c:v>
                </c:pt>
                <c:pt idx="5692">
                  <c:v>4.7600000000000003E-3</c:v>
                </c:pt>
                <c:pt idx="5693">
                  <c:v>4.4999999999999997E-3</c:v>
                </c:pt>
                <c:pt idx="5694">
                  <c:v>4.4000000000000003E-3</c:v>
                </c:pt>
                <c:pt idx="5695">
                  <c:v>4.0800000000000003E-3</c:v>
                </c:pt>
                <c:pt idx="5696">
                  <c:v>3.8700000000000002E-3</c:v>
                </c:pt>
                <c:pt idx="5697">
                  <c:v>3.6600000000000001E-3</c:v>
                </c:pt>
                <c:pt idx="5698">
                  <c:v>3.4499999999999999E-3</c:v>
                </c:pt>
                <c:pt idx="5699">
                  <c:v>3.1800000000000001E-3</c:v>
                </c:pt>
                <c:pt idx="5700">
                  <c:v>2.9199999999999999E-3</c:v>
                </c:pt>
                <c:pt idx="5701">
                  <c:v>2.66E-3</c:v>
                </c:pt>
                <c:pt idx="5702">
                  <c:v>2.3400000000000001E-3</c:v>
                </c:pt>
                <c:pt idx="5703">
                  <c:v>2.2399999999999998E-3</c:v>
                </c:pt>
                <c:pt idx="5704">
                  <c:v>1.92E-3</c:v>
                </c:pt>
                <c:pt idx="5705">
                  <c:v>1.7099999999999999E-3</c:v>
                </c:pt>
                <c:pt idx="5706">
                  <c:v>1.5499999999999999E-3</c:v>
                </c:pt>
                <c:pt idx="5707">
                  <c:v>1.39E-3</c:v>
                </c:pt>
                <c:pt idx="5708">
                  <c:v>1.23E-3</c:v>
                </c:pt>
                <c:pt idx="5709">
                  <c:v>1.08E-3</c:v>
                </c:pt>
                <c:pt idx="5710">
                  <c:v>9.7000000000000005E-4</c:v>
                </c:pt>
                <c:pt idx="5711">
                  <c:v>8.0999999999999996E-4</c:v>
                </c:pt>
                <c:pt idx="5712">
                  <c:v>7.1000000000000002E-4</c:v>
                </c:pt>
                <c:pt idx="5713">
                  <c:v>5.9999999999999995E-4</c:v>
                </c:pt>
                <c:pt idx="5714">
                  <c:v>3.8999999999999999E-4</c:v>
                </c:pt>
                <c:pt idx="5715">
                  <c:v>3.8999999999999999E-4</c:v>
                </c:pt>
                <c:pt idx="5716">
                  <c:v>1.8000000000000001E-4</c:v>
                </c:pt>
                <c:pt idx="5717">
                  <c:v>2.0000000000000002E-5</c:v>
                </c:pt>
                <c:pt idx="5718">
                  <c:v>-8.0000000000000007E-5</c:v>
                </c:pt>
                <c:pt idx="5719">
                  <c:v>-2.4000000000000001E-4</c:v>
                </c:pt>
                <c:pt idx="5720">
                  <c:v>-4.0000000000000002E-4</c:v>
                </c:pt>
                <c:pt idx="5721">
                  <c:v>-6.0999999999999997E-4</c:v>
                </c:pt>
                <c:pt idx="5722">
                  <c:v>-8.7000000000000001E-4</c:v>
                </c:pt>
                <c:pt idx="5723">
                  <c:v>-1.08E-3</c:v>
                </c:pt>
                <c:pt idx="5724">
                  <c:v>-1.2999999999999999E-3</c:v>
                </c:pt>
                <c:pt idx="5725">
                  <c:v>-1.56E-3</c:v>
                </c:pt>
                <c:pt idx="5726">
                  <c:v>-1.82E-3</c:v>
                </c:pt>
                <c:pt idx="5727">
                  <c:v>-2.14E-3</c:v>
                </c:pt>
                <c:pt idx="5728">
                  <c:v>-2.6099999999999999E-3</c:v>
                </c:pt>
                <c:pt idx="5729">
                  <c:v>-2.9299999999999999E-3</c:v>
                </c:pt>
                <c:pt idx="5730">
                  <c:v>-3.3500000000000001E-3</c:v>
                </c:pt>
                <c:pt idx="5731">
                  <c:v>-3.7200000000000002E-3</c:v>
                </c:pt>
                <c:pt idx="5732">
                  <c:v>-4.1900000000000001E-3</c:v>
                </c:pt>
                <c:pt idx="5733">
                  <c:v>-4.5599999999999998E-3</c:v>
                </c:pt>
                <c:pt idx="5734">
                  <c:v>-4.9800000000000001E-3</c:v>
                </c:pt>
                <c:pt idx="5735">
                  <c:v>-5.4599999999999996E-3</c:v>
                </c:pt>
                <c:pt idx="5736">
                  <c:v>-5.8300000000000001E-3</c:v>
                </c:pt>
                <c:pt idx="5737">
                  <c:v>-6.1999999999999998E-3</c:v>
                </c:pt>
                <c:pt idx="5738">
                  <c:v>-6.5100000000000002E-3</c:v>
                </c:pt>
                <c:pt idx="5739">
                  <c:v>-6.8300000000000001E-3</c:v>
                </c:pt>
                <c:pt idx="5740">
                  <c:v>-6.9899999999999997E-3</c:v>
                </c:pt>
                <c:pt idx="5741">
                  <c:v>-7.4099999999999999E-3</c:v>
                </c:pt>
                <c:pt idx="5742">
                  <c:v>-7.5700000000000003E-3</c:v>
                </c:pt>
                <c:pt idx="5743">
                  <c:v>-7.7200000000000003E-3</c:v>
                </c:pt>
                <c:pt idx="5744">
                  <c:v>-7.8300000000000002E-3</c:v>
                </c:pt>
                <c:pt idx="5745">
                  <c:v>-7.8799999999999999E-3</c:v>
                </c:pt>
                <c:pt idx="5746">
                  <c:v>-7.8799999999999999E-3</c:v>
                </c:pt>
                <c:pt idx="5747">
                  <c:v>-7.8799999999999999E-3</c:v>
                </c:pt>
                <c:pt idx="5748">
                  <c:v>-7.7200000000000003E-3</c:v>
                </c:pt>
                <c:pt idx="5749">
                  <c:v>-7.5700000000000003E-3</c:v>
                </c:pt>
                <c:pt idx="5750">
                  <c:v>-7.3499999999999998E-3</c:v>
                </c:pt>
                <c:pt idx="5751">
                  <c:v>-7.1999999999999998E-3</c:v>
                </c:pt>
                <c:pt idx="5752">
                  <c:v>-6.8300000000000001E-3</c:v>
                </c:pt>
                <c:pt idx="5753">
                  <c:v>-6.4099999999999999E-3</c:v>
                </c:pt>
                <c:pt idx="5754">
                  <c:v>-6.0899999999999999E-3</c:v>
                </c:pt>
                <c:pt idx="5755">
                  <c:v>-5.6699999999999997E-3</c:v>
                </c:pt>
                <c:pt idx="5756">
                  <c:v>-5.1900000000000002E-3</c:v>
                </c:pt>
                <c:pt idx="5757">
                  <c:v>-4.8799999999999998E-3</c:v>
                </c:pt>
                <c:pt idx="5758">
                  <c:v>-4.3499999999999997E-3</c:v>
                </c:pt>
                <c:pt idx="5759">
                  <c:v>-3.98E-3</c:v>
                </c:pt>
                <c:pt idx="5760">
                  <c:v>-3.5100000000000001E-3</c:v>
                </c:pt>
                <c:pt idx="5761">
                  <c:v>-3.14E-3</c:v>
                </c:pt>
                <c:pt idx="5762">
                  <c:v>-2.6700000000000001E-3</c:v>
                </c:pt>
                <c:pt idx="5763">
                  <c:v>-2.3E-3</c:v>
                </c:pt>
                <c:pt idx="5764">
                  <c:v>-1.98E-3</c:v>
                </c:pt>
                <c:pt idx="5765">
                  <c:v>-1.6100000000000001E-3</c:v>
                </c:pt>
                <c:pt idx="5766">
                  <c:v>-1.4E-3</c:v>
                </c:pt>
                <c:pt idx="5767">
                  <c:v>-1.0300000000000001E-3</c:v>
                </c:pt>
                <c:pt idx="5768">
                  <c:v>-8.1999999999999998E-4</c:v>
                </c:pt>
                <c:pt idx="5769">
                  <c:v>-7.2000000000000005E-4</c:v>
                </c:pt>
                <c:pt idx="5770">
                  <c:v>-5.5999999999999995E-4</c:v>
                </c:pt>
                <c:pt idx="5771">
                  <c:v>-5.5999999999999995E-4</c:v>
                </c:pt>
                <c:pt idx="5772">
                  <c:v>-4.0000000000000002E-4</c:v>
                </c:pt>
                <c:pt idx="5773">
                  <c:v>-5.5999999999999995E-4</c:v>
                </c:pt>
                <c:pt idx="5774">
                  <c:v>-5.5999999999999995E-4</c:v>
                </c:pt>
                <c:pt idx="5775">
                  <c:v>-6.6E-4</c:v>
                </c:pt>
                <c:pt idx="5776">
                  <c:v>-8.1999999999999998E-4</c:v>
                </c:pt>
                <c:pt idx="5777">
                  <c:v>-9.3000000000000005E-4</c:v>
                </c:pt>
                <c:pt idx="5778">
                  <c:v>-1.14E-3</c:v>
                </c:pt>
                <c:pt idx="5779">
                  <c:v>-1.2999999999999999E-3</c:v>
                </c:pt>
                <c:pt idx="5780">
                  <c:v>-1.4499999999999999E-3</c:v>
                </c:pt>
                <c:pt idx="5781">
                  <c:v>-1.72E-3</c:v>
                </c:pt>
                <c:pt idx="5782">
                  <c:v>-1.98E-3</c:v>
                </c:pt>
                <c:pt idx="5783">
                  <c:v>-2.1900000000000001E-3</c:v>
                </c:pt>
                <c:pt idx="5784">
                  <c:v>-2.3E-3</c:v>
                </c:pt>
                <c:pt idx="5785">
                  <c:v>-2.6099999999999999E-3</c:v>
                </c:pt>
                <c:pt idx="5786">
                  <c:v>-2.7699999999999999E-3</c:v>
                </c:pt>
                <c:pt idx="5787">
                  <c:v>-2.98E-3</c:v>
                </c:pt>
                <c:pt idx="5788">
                  <c:v>-3.0899999999999999E-3</c:v>
                </c:pt>
                <c:pt idx="5789">
                  <c:v>-3.2399999999999998E-3</c:v>
                </c:pt>
                <c:pt idx="5790">
                  <c:v>-3.46E-3</c:v>
                </c:pt>
                <c:pt idx="5791">
                  <c:v>-3.6099999999999999E-3</c:v>
                </c:pt>
                <c:pt idx="5792">
                  <c:v>-3.7699999999999999E-3</c:v>
                </c:pt>
                <c:pt idx="5793">
                  <c:v>-3.82E-3</c:v>
                </c:pt>
                <c:pt idx="5794">
                  <c:v>-3.8800000000000002E-3</c:v>
                </c:pt>
                <c:pt idx="5795">
                  <c:v>-3.98E-3</c:v>
                </c:pt>
                <c:pt idx="5796">
                  <c:v>-3.9300000000000003E-3</c:v>
                </c:pt>
                <c:pt idx="5797">
                  <c:v>-4.0400000000000002E-3</c:v>
                </c:pt>
                <c:pt idx="5798">
                  <c:v>-4.0899999999999999E-3</c:v>
                </c:pt>
                <c:pt idx="5799">
                  <c:v>-4.1399999999999996E-3</c:v>
                </c:pt>
                <c:pt idx="5800">
                  <c:v>-4.1399999999999996E-3</c:v>
                </c:pt>
                <c:pt idx="5801">
                  <c:v>-4.3E-3</c:v>
                </c:pt>
                <c:pt idx="5802">
                  <c:v>-4.1900000000000001E-3</c:v>
                </c:pt>
                <c:pt idx="5803">
                  <c:v>-4.1399999999999996E-3</c:v>
                </c:pt>
                <c:pt idx="5804">
                  <c:v>-4.1399999999999996E-3</c:v>
                </c:pt>
                <c:pt idx="5805">
                  <c:v>-4.1900000000000001E-3</c:v>
                </c:pt>
                <c:pt idx="5806">
                  <c:v>-4.2500000000000003E-3</c:v>
                </c:pt>
                <c:pt idx="5807">
                  <c:v>-4.2500000000000003E-3</c:v>
                </c:pt>
                <c:pt idx="5808">
                  <c:v>-4.1900000000000001E-3</c:v>
                </c:pt>
                <c:pt idx="5809">
                  <c:v>-4.2500000000000003E-3</c:v>
                </c:pt>
                <c:pt idx="5810">
                  <c:v>-4.1900000000000001E-3</c:v>
                </c:pt>
                <c:pt idx="5811">
                  <c:v>-4.0899999999999999E-3</c:v>
                </c:pt>
                <c:pt idx="5812">
                  <c:v>-4.1399999999999996E-3</c:v>
                </c:pt>
                <c:pt idx="5813">
                  <c:v>-4.0899999999999999E-3</c:v>
                </c:pt>
                <c:pt idx="5814">
                  <c:v>-4.0899999999999999E-3</c:v>
                </c:pt>
                <c:pt idx="5815">
                  <c:v>-3.98E-3</c:v>
                </c:pt>
                <c:pt idx="5816">
                  <c:v>-3.7699999999999999E-3</c:v>
                </c:pt>
                <c:pt idx="5817">
                  <c:v>-3.7699999999999999E-3</c:v>
                </c:pt>
                <c:pt idx="5818">
                  <c:v>-3.5599999999999998E-3</c:v>
                </c:pt>
                <c:pt idx="5819">
                  <c:v>-3.5100000000000001E-3</c:v>
                </c:pt>
                <c:pt idx="5820">
                  <c:v>-3.3E-3</c:v>
                </c:pt>
                <c:pt idx="5821">
                  <c:v>-2.98E-3</c:v>
                </c:pt>
                <c:pt idx="5822">
                  <c:v>-2.6700000000000001E-3</c:v>
                </c:pt>
                <c:pt idx="5823">
                  <c:v>-2.3999999999999998E-3</c:v>
                </c:pt>
                <c:pt idx="5824">
                  <c:v>-1.98E-3</c:v>
                </c:pt>
                <c:pt idx="5825">
                  <c:v>-1.6100000000000001E-3</c:v>
                </c:pt>
                <c:pt idx="5826">
                  <c:v>-1.1900000000000001E-3</c:v>
                </c:pt>
                <c:pt idx="5827">
                  <c:v>-8.7000000000000001E-4</c:v>
                </c:pt>
                <c:pt idx="5828">
                  <c:v>-2.4000000000000001E-4</c:v>
                </c:pt>
                <c:pt idx="5829">
                  <c:v>2.3000000000000001E-4</c:v>
                </c:pt>
                <c:pt idx="5830">
                  <c:v>7.6000000000000004E-4</c:v>
                </c:pt>
                <c:pt idx="5831">
                  <c:v>1.2899999999999999E-3</c:v>
                </c:pt>
                <c:pt idx="5832">
                  <c:v>1.8699999999999999E-3</c:v>
                </c:pt>
                <c:pt idx="5833">
                  <c:v>2.5500000000000002E-3</c:v>
                </c:pt>
                <c:pt idx="5834">
                  <c:v>3.0300000000000001E-3</c:v>
                </c:pt>
                <c:pt idx="5835">
                  <c:v>3.7100000000000002E-3</c:v>
                </c:pt>
                <c:pt idx="5836">
                  <c:v>4.4000000000000003E-3</c:v>
                </c:pt>
                <c:pt idx="5837">
                  <c:v>5.0299999999999997E-3</c:v>
                </c:pt>
                <c:pt idx="5838">
                  <c:v>5.6100000000000004E-3</c:v>
                </c:pt>
                <c:pt idx="5839">
                  <c:v>6.2399999999999999E-3</c:v>
                </c:pt>
                <c:pt idx="5840">
                  <c:v>6.9199999999999999E-3</c:v>
                </c:pt>
                <c:pt idx="5841">
                  <c:v>7.45E-3</c:v>
                </c:pt>
                <c:pt idx="5842">
                  <c:v>8.1899999999999994E-3</c:v>
                </c:pt>
                <c:pt idx="5843">
                  <c:v>8.6599999999999993E-3</c:v>
                </c:pt>
                <c:pt idx="5844">
                  <c:v>9.2399999999999999E-3</c:v>
                </c:pt>
                <c:pt idx="5845">
                  <c:v>9.7199999999999995E-3</c:v>
                </c:pt>
                <c:pt idx="5846">
                  <c:v>1.0240000000000001E-2</c:v>
                </c:pt>
                <c:pt idx="5847">
                  <c:v>1.072E-2</c:v>
                </c:pt>
                <c:pt idx="5848">
                  <c:v>1.119E-2</c:v>
                </c:pt>
                <c:pt idx="5849">
                  <c:v>1.1509999999999999E-2</c:v>
                </c:pt>
                <c:pt idx="5850">
                  <c:v>1.193E-2</c:v>
                </c:pt>
                <c:pt idx="5851">
                  <c:v>1.23E-2</c:v>
                </c:pt>
                <c:pt idx="5852">
                  <c:v>1.2670000000000001E-2</c:v>
                </c:pt>
                <c:pt idx="5853">
                  <c:v>1.2930000000000001E-2</c:v>
                </c:pt>
                <c:pt idx="5854">
                  <c:v>1.32E-2</c:v>
                </c:pt>
                <c:pt idx="5855">
                  <c:v>1.3509999999999999E-2</c:v>
                </c:pt>
                <c:pt idx="5856">
                  <c:v>1.372E-2</c:v>
                </c:pt>
                <c:pt idx="5857">
                  <c:v>1.383E-2</c:v>
                </c:pt>
                <c:pt idx="5858">
                  <c:v>1.409E-2</c:v>
                </c:pt>
                <c:pt idx="5859">
                  <c:v>1.414E-2</c:v>
                </c:pt>
                <c:pt idx="5860">
                  <c:v>1.43E-2</c:v>
                </c:pt>
                <c:pt idx="5861">
                  <c:v>1.4460000000000001E-2</c:v>
                </c:pt>
                <c:pt idx="5862">
                  <c:v>1.451E-2</c:v>
                </c:pt>
                <c:pt idx="5863">
                  <c:v>1.4619999999999999E-2</c:v>
                </c:pt>
                <c:pt idx="5864">
                  <c:v>1.472E-2</c:v>
                </c:pt>
                <c:pt idx="5865">
                  <c:v>1.4670000000000001E-2</c:v>
                </c:pt>
                <c:pt idx="5866">
                  <c:v>1.472E-2</c:v>
                </c:pt>
                <c:pt idx="5867">
                  <c:v>1.4619999999999999E-2</c:v>
                </c:pt>
                <c:pt idx="5868">
                  <c:v>1.4670000000000001E-2</c:v>
                </c:pt>
                <c:pt idx="5869">
                  <c:v>1.457E-2</c:v>
                </c:pt>
                <c:pt idx="5870">
                  <c:v>1.457E-2</c:v>
                </c:pt>
                <c:pt idx="5871">
                  <c:v>1.4409999999999999E-2</c:v>
                </c:pt>
                <c:pt idx="5872">
                  <c:v>1.43E-2</c:v>
                </c:pt>
                <c:pt idx="5873">
                  <c:v>1.4200000000000001E-2</c:v>
                </c:pt>
                <c:pt idx="5874">
                  <c:v>1.409E-2</c:v>
                </c:pt>
                <c:pt idx="5875">
                  <c:v>1.3769999999999999E-2</c:v>
                </c:pt>
                <c:pt idx="5876">
                  <c:v>1.362E-2</c:v>
                </c:pt>
                <c:pt idx="5877">
                  <c:v>1.3299999999999999E-2</c:v>
                </c:pt>
                <c:pt idx="5878">
                  <c:v>1.325E-2</c:v>
                </c:pt>
                <c:pt idx="5879">
                  <c:v>1.2829999999999999E-2</c:v>
                </c:pt>
                <c:pt idx="5880">
                  <c:v>1.2670000000000001E-2</c:v>
                </c:pt>
                <c:pt idx="5881">
                  <c:v>1.23E-2</c:v>
                </c:pt>
                <c:pt idx="5882">
                  <c:v>1.204E-2</c:v>
                </c:pt>
                <c:pt idx="5883">
                  <c:v>1.167E-2</c:v>
                </c:pt>
                <c:pt idx="5884">
                  <c:v>1.1350000000000001E-2</c:v>
                </c:pt>
                <c:pt idx="5885">
                  <c:v>1.098E-2</c:v>
                </c:pt>
                <c:pt idx="5886">
                  <c:v>1.061E-2</c:v>
                </c:pt>
                <c:pt idx="5887">
                  <c:v>1.0240000000000001E-2</c:v>
                </c:pt>
                <c:pt idx="5888">
                  <c:v>9.8799999999999999E-3</c:v>
                </c:pt>
                <c:pt idx="5889">
                  <c:v>9.5099999999999994E-3</c:v>
                </c:pt>
                <c:pt idx="5890">
                  <c:v>9.1900000000000003E-3</c:v>
                </c:pt>
                <c:pt idx="5891">
                  <c:v>8.8699999999999994E-3</c:v>
                </c:pt>
                <c:pt idx="5892">
                  <c:v>8.5599999999999999E-3</c:v>
                </c:pt>
                <c:pt idx="5893">
                  <c:v>8.2400000000000008E-3</c:v>
                </c:pt>
                <c:pt idx="5894">
                  <c:v>8.0300000000000007E-3</c:v>
                </c:pt>
                <c:pt idx="5895">
                  <c:v>7.7200000000000003E-3</c:v>
                </c:pt>
                <c:pt idx="5896">
                  <c:v>7.45E-3</c:v>
                </c:pt>
                <c:pt idx="5897">
                  <c:v>7.2399999999999999E-3</c:v>
                </c:pt>
                <c:pt idx="5898">
                  <c:v>7.0299999999999998E-3</c:v>
                </c:pt>
                <c:pt idx="5899">
                  <c:v>6.9199999999999999E-3</c:v>
                </c:pt>
                <c:pt idx="5900">
                  <c:v>6.6600000000000001E-3</c:v>
                </c:pt>
                <c:pt idx="5901">
                  <c:v>6.4999999999999997E-3</c:v>
                </c:pt>
                <c:pt idx="5902">
                  <c:v>6.5599999999999999E-3</c:v>
                </c:pt>
                <c:pt idx="5903">
                  <c:v>6.4000000000000003E-3</c:v>
                </c:pt>
                <c:pt idx="5904">
                  <c:v>6.3499999999999997E-3</c:v>
                </c:pt>
                <c:pt idx="5905">
                  <c:v>6.3499999999999997E-3</c:v>
                </c:pt>
                <c:pt idx="5906">
                  <c:v>6.2899999999999996E-3</c:v>
                </c:pt>
                <c:pt idx="5907">
                  <c:v>6.2399999999999999E-3</c:v>
                </c:pt>
                <c:pt idx="5908">
                  <c:v>6.2399999999999999E-3</c:v>
                </c:pt>
                <c:pt idx="5909">
                  <c:v>6.2399999999999999E-3</c:v>
                </c:pt>
                <c:pt idx="5910">
                  <c:v>6.2899999999999996E-3</c:v>
                </c:pt>
                <c:pt idx="5911">
                  <c:v>6.3499999999999997E-3</c:v>
                </c:pt>
                <c:pt idx="5912">
                  <c:v>6.4000000000000003E-3</c:v>
                </c:pt>
                <c:pt idx="5913">
                  <c:v>6.45E-3</c:v>
                </c:pt>
                <c:pt idx="5914">
                  <c:v>6.4000000000000003E-3</c:v>
                </c:pt>
                <c:pt idx="5915">
                  <c:v>6.4000000000000003E-3</c:v>
                </c:pt>
                <c:pt idx="5916">
                  <c:v>6.45E-3</c:v>
                </c:pt>
                <c:pt idx="5917">
                  <c:v>6.2899999999999996E-3</c:v>
                </c:pt>
                <c:pt idx="5918">
                  <c:v>6.4000000000000003E-3</c:v>
                </c:pt>
                <c:pt idx="5919">
                  <c:v>6.2899999999999996E-3</c:v>
                </c:pt>
                <c:pt idx="5920">
                  <c:v>6.0800000000000003E-3</c:v>
                </c:pt>
                <c:pt idx="5921">
                  <c:v>6.0800000000000003E-3</c:v>
                </c:pt>
                <c:pt idx="5922">
                  <c:v>5.8700000000000002E-3</c:v>
                </c:pt>
                <c:pt idx="5923">
                  <c:v>5.6600000000000001E-3</c:v>
                </c:pt>
                <c:pt idx="5924">
                  <c:v>5.45E-3</c:v>
                </c:pt>
                <c:pt idx="5925">
                  <c:v>5.13E-3</c:v>
                </c:pt>
                <c:pt idx="5926">
                  <c:v>4.9199999999999999E-3</c:v>
                </c:pt>
                <c:pt idx="5927">
                  <c:v>4.6600000000000001E-3</c:v>
                </c:pt>
                <c:pt idx="5928">
                  <c:v>4.3400000000000001E-3</c:v>
                </c:pt>
                <c:pt idx="5929">
                  <c:v>3.9199999999999999E-3</c:v>
                </c:pt>
                <c:pt idx="5930">
                  <c:v>3.5000000000000001E-3</c:v>
                </c:pt>
                <c:pt idx="5931">
                  <c:v>3.0799999999999998E-3</c:v>
                </c:pt>
                <c:pt idx="5932">
                  <c:v>2.66E-3</c:v>
                </c:pt>
                <c:pt idx="5933">
                  <c:v>2.1299999999999999E-3</c:v>
                </c:pt>
                <c:pt idx="5934">
                  <c:v>1.7099999999999999E-3</c:v>
                </c:pt>
                <c:pt idx="5935">
                  <c:v>1.1800000000000001E-3</c:v>
                </c:pt>
                <c:pt idx="5936">
                  <c:v>5.9999999999999995E-4</c:v>
                </c:pt>
                <c:pt idx="5937">
                  <c:v>1.2999999999999999E-4</c:v>
                </c:pt>
                <c:pt idx="5938">
                  <c:v>-4.0000000000000002E-4</c:v>
                </c:pt>
                <c:pt idx="5939">
                  <c:v>-9.3000000000000005E-4</c:v>
                </c:pt>
                <c:pt idx="5940">
                  <c:v>-1.4E-3</c:v>
                </c:pt>
                <c:pt idx="5941">
                  <c:v>-1.9300000000000001E-3</c:v>
                </c:pt>
                <c:pt idx="5942">
                  <c:v>-2.3500000000000001E-3</c:v>
                </c:pt>
                <c:pt idx="5943">
                  <c:v>-2.9299999999999999E-3</c:v>
                </c:pt>
                <c:pt idx="5944">
                  <c:v>-3.2399999999999998E-3</c:v>
                </c:pt>
                <c:pt idx="5945">
                  <c:v>-3.6700000000000001E-3</c:v>
                </c:pt>
                <c:pt idx="5946">
                  <c:v>-4.1399999999999996E-3</c:v>
                </c:pt>
                <c:pt idx="5947">
                  <c:v>-4.5100000000000001E-3</c:v>
                </c:pt>
                <c:pt idx="5948">
                  <c:v>-4.7200000000000002E-3</c:v>
                </c:pt>
                <c:pt idx="5949">
                  <c:v>-5.0400000000000002E-3</c:v>
                </c:pt>
                <c:pt idx="5950">
                  <c:v>-5.1399999999999996E-3</c:v>
                </c:pt>
                <c:pt idx="5951">
                  <c:v>-5.3499999999999997E-3</c:v>
                </c:pt>
                <c:pt idx="5952">
                  <c:v>-5.5599999999999998E-3</c:v>
                </c:pt>
                <c:pt idx="5953">
                  <c:v>-5.62E-3</c:v>
                </c:pt>
                <c:pt idx="5954">
                  <c:v>-5.62E-3</c:v>
                </c:pt>
                <c:pt idx="5955">
                  <c:v>-5.62E-3</c:v>
                </c:pt>
                <c:pt idx="5956">
                  <c:v>-5.5100000000000001E-3</c:v>
                </c:pt>
                <c:pt idx="5957">
                  <c:v>-5.3499999999999997E-3</c:v>
                </c:pt>
                <c:pt idx="5958">
                  <c:v>-5.0899999999999999E-3</c:v>
                </c:pt>
                <c:pt idx="5959">
                  <c:v>-4.9300000000000004E-3</c:v>
                </c:pt>
                <c:pt idx="5960">
                  <c:v>-4.6699999999999997E-3</c:v>
                </c:pt>
                <c:pt idx="5961">
                  <c:v>-4.3E-3</c:v>
                </c:pt>
                <c:pt idx="5962">
                  <c:v>-3.98E-3</c:v>
                </c:pt>
                <c:pt idx="5963">
                  <c:v>-3.6700000000000001E-3</c:v>
                </c:pt>
                <c:pt idx="5964">
                  <c:v>-3.2399999999999998E-3</c:v>
                </c:pt>
                <c:pt idx="5965">
                  <c:v>-2.6700000000000001E-3</c:v>
                </c:pt>
                <c:pt idx="5966">
                  <c:v>-2.1900000000000001E-3</c:v>
                </c:pt>
                <c:pt idx="5967">
                  <c:v>-1.72E-3</c:v>
                </c:pt>
                <c:pt idx="5968">
                  <c:v>-1.1900000000000001E-3</c:v>
                </c:pt>
                <c:pt idx="5969">
                  <c:v>-7.6999999999999996E-4</c:v>
                </c:pt>
                <c:pt idx="5970">
                  <c:v>-1.3999999999999999E-4</c:v>
                </c:pt>
                <c:pt idx="5971">
                  <c:v>3.4000000000000002E-4</c:v>
                </c:pt>
                <c:pt idx="5972">
                  <c:v>8.7000000000000001E-4</c:v>
                </c:pt>
                <c:pt idx="5973">
                  <c:v>1.2899999999999999E-3</c:v>
                </c:pt>
                <c:pt idx="5974">
                  <c:v>1.81E-3</c:v>
                </c:pt>
                <c:pt idx="5975">
                  <c:v>2.2399999999999998E-3</c:v>
                </c:pt>
                <c:pt idx="5976">
                  <c:v>2.66E-3</c:v>
                </c:pt>
                <c:pt idx="5977">
                  <c:v>3.0300000000000001E-3</c:v>
                </c:pt>
                <c:pt idx="5978">
                  <c:v>3.3899999999999998E-3</c:v>
                </c:pt>
                <c:pt idx="5979">
                  <c:v>3.7599999999999999E-3</c:v>
                </c:pt>
                <c:pt idx="5980">
                  <c:v>4.0299999999999997E-3</c:v>
                </c:pt>
                <c:pt idx="5981">
                  <c:v>4.2900000000000004E-3</c:v>
                </c:pt>
                <c:pt idx="5982">
                  <c:v>4.6100000000000004E-3</c:v>
                </c:pt>
                <c:pt idx="5983">
                  <c:v>4.7099999999999998E-3</c:v>
                </c:pt>
                <c:pt idx="5984">
                  <c:v>4.9800000000000001E-3</c:v>
                </c:pt>
                <c:pt idx="5985">
                  <c:v>4.9199999999999999E-3</c:v>
                </c:pt>
                <c:pt idx="5986">
                  <c:v>5.0800000000000003E-3</c:v>
                </c:pt>
                <c:pt idx="5987">
                  <c:v>5.0299999999999997E-3</c:v>
                </c:pt>
                <c:pt idx="5988">
                  <c:v>5.0299999999999997E-3</c:v>
                </c:pt>
                <c:pt idx="5989">
                  <c:v>4.9800000000000001E-3</c:v>
                </c:pt>
                <c:pt idx="5990">
                  <c:v>4.8700000000000002E-3</c:v>
                </c:pt>
                <c:pt idx="5991">
                  <c:v>4.7099999999999998E-3</c:v>
                </c:pt>
                <c:pt idx="5992">
                  <c:v>4.5500000000000002E-3</c:v>
                </c:pt>
                <c:pt idx="5993">
                  <c:v>4.3400000000000001E-3</c:v>
                </c:pt>
                <c:pt idx="5994">
                  <c:v>4.13E-3</c:v>
                </c:pt>
                <c:pt idx="5995">
                  <c:v>3.8700000000000002E-3</c:v>
                </c:pt>
                <c:pt idx="5996">
                  <c:v>3.6099999999999999E-3</c:v>
                </c:pt>
                <c:pt idx="5997">
                  <c:v>3.3899999999999998E-3</c:v>
                </c:pt>
                <c:pt idx="5998">
                  <c:v>3.0799999999999998E-3</c:v>
                </c:pt>
                <c:pt idx="5999">
                  <c:v>2.7100000000000002E-3</c:v>
                </c:pt>
                <c:pt idx="6000">
                  <c:v>2.3900000000000002E-3</c:v>
                </c:pt>
                <c:pt idx="6001">
                  <c:v>2.0799999999999998E-3</c:v>
                </c:pt>
                <c:pt idx="6002">
                  <c:v>1.81E-3</c:v>
                </c:pt>
                <c:pt idx="6003">
                  <c:v>1.39E-3</c:v>
                </c:pt>
                <c:pt idx="6004">
                  <c:v>1.0200000000000001E-3</c:v>
                </c:pt>
                <c:pt idx="6005">
                  <c:v>7.1000000000000002E-4</c:v>
                </c:pt>
                <c:pt idx="6006">
                  <c:v>3.4000000000000002E-4</c:v>
                </c:pt>
                <c:pt idx="6007">
                  <c:v>-8.0000000000000007E-5</c:v>
                </c:pt>
                <c:pt idx="6008">
                  <c:v>-3.5E-4</c:v>
                </c:pt>
                <c:pt idx="6009">
                  <c:v>-7.6999999999999996E-4</c:v>
                </c:pt>
                <c:pt idx="6010">
                  <c:v>-1.08E-3</c:v>
                </c:pt>
                <c:pt idx="6011">
                  <c:v>-1.4499999999999999E-3</c:v>
                </c:pt>
                <c:pt idx="6012">
                  <c:v>-1.66E-3</c:v>
                </c:pt>
                <c:pt idx="6013">
                  <c:v>-2.0899999999999998E-3</c:v>
                </c:pt>
                <c:pt idx="6014">
                  <c:v>-2.3E-3</c:v>
                </c:pt>
                <c:pt idx="6015">
                  <c:v>-2.5600000000000002E-3</c:v>
                </c:pt>
                <c:pt idx="6016">
                  <c:v>-2.82E-3</c:v>
                </c:pt>
                <c:pt idx="6017">
                  <c:v>-3.0300000000000001E-3</c:v>
                </c:pt>
                <c:pt idx="6018">
                  <c:v>-3.14E-3</c:v>
                </c:pt>
                <c:pt idx="6019">
                  <c:v>-3.3500000000000001E-3</c:v>
                </c:pt>
                <c:pt idx="6020">
                  <c:v>-3.5100000000000001E-3</c:v>
                </c:pt>
                <c:pt idx="6021">
                  <c:v>-3.6700000000000001E-3</c:v>
                </c:pt>
                <c:pt idx="6022">
                  <c:v>-3.7699999999999999E-3</c:v>
                </c:pt>
                <c:pt idx="6023">
                  <c:v>-3.7699999999999999E-3</c:v>
                </c:pt>
                <c:pt idx="6024">
                  <c:v>-3.7699999999999999E-3</c:v>
                </c:pt>
                <c:pt idx="6025">
                  <c:v>-3.82E-3</c:v>
                </c:pt>
                <c:pt idx="6026">
                  <c:v>-3.8800000000000002E-3</c:v>
                </c:pt>
                <c:pt idx="6027">
                  <c:v>-3.7699999999999999E-3</c:v>
                </c:pt>
                <c:pt idx="6028">
                  <c:v>-3.6099999999999999E-3</c:v>
                </c:pt>
                <c:pt idx="6029">
                  <c:v>-3.5100000000000001E-3</c:v>
                </c:pt>
                <c:pt idx="6030">
                  <c:v>-3.3500000000000001E-3</c:v>
                </c:pt>
                <c:pt idx="6031">
                  <c:v>-3.2399999999999998E-3</c:v>
                </c:pt>
                <c:pt idx="6032">
                  <c:v>-3.0300000000000001E-3</c:v>
                </c:pt>
                <c:pt idx="6033">
                  <c:v>-2.82E-3</c:v>
                </c:pt>
                <c:pt idx="6034">
                  <c:v>-2.5100000000000001E-3</c:v>
                </c:pt>
                <c:pt idx="6035">
                  <c:v>-2.3500000000000001E-3</c:v>
                </c:pt>
                <c:pt idx="6036">
                  <c:v>-2.0300000000000001E-3</c:v>
                </c:pt>
                <c:pt idx="6037">
                  <c:v>-1.82E-3</c:v>
                </c:pt>
                <c:pt idx="6038">
                  <c:v>-1.5100000000000001E-3</c:v>
                </c:pt>
                <c:pt idx="6039">
                  <c:v>-1.24E-3</c:v>
                </c:pt>
                <c:pt idx="6040">
                  <c:v>-9.3000000000000005E-4</c:v>
                </c:pt>
                <c:pt idx="6041">
                  <c:v>-7.2000000000000005E-4</c:v>
                </c:pt>
                <c:pt idx="6042">
                  <c:v>-4.4999999999999999E-4</c:v>
                </c:pt>
                <c:pt idx="6043">
                  <c:v>-2.4000000000000001E-4</c:v>
                </c:pt>
                <c:pt idx="6044">
                  <c:v>6.9999999999999994E-5</c:v>
                </c:pt>
                <c:pt idx="6045">
                  <c:v>2.3000000000000001E-4</c:v>
                </c:pt>
                <c:pt idx="6046">
                  <c:v>4.4000000000000002E-4</c:v>
                </c:pt>
                <c:pt idx="6047">
                  <c:v>5.0000000000000001E-4</c:v>
                </c:pt>
                <c:pt idx="6048">
                  <c:v>5.9999999999999995E-4</c:v>
                </c:pt>
                <c:pt idx="6049">
                  <c:v>7.1000000000000002E-4</c:v>
                </c:pt>
                <c:pt idx="6050">
                  <c:v>8.0999999999999996E-4</c:v>
                </c:pt>
                <c:pt idx="6051">
                  <c:v>7.6000000000000004E-4</c:v>
                </c:pt>
                <c:pt idx="6052">
                  <c:v>7.1000000000000002E-4</c:v>
                </c:pt>
                <c:pt idx="6053">
                  <c:v>6.4999999999999997E-4</c:v>
                </c:pt>
                <c:pt idx="6054">
                  <c:v>5.0000000000000001E-4</c:v>
                </c:pt>
                <c:pt idx="6055">
                  <c:v>3.8999999999999999E-4</c:v>
                </c:pt>
                <c:pt idx="6056">
                  <c:v>2.3000000000000001E-4</c:v>
                </c:pt>
                <c:pt idx="6057">
                  <c:v>-3.0000000000000001E-5</c:v>
                </c:pt>
                <c:pt idx="6058">
                  <c:v>-2.4000000000000001E-4</c:v>
                </c:pt>
                <c:pt idx="6059">
                  <c:v>-4.4999999999999999E-4</c:v>
                </c:pt>
                <c:pt idx="6060">
                  <c:v>-6.6E-4</c:v>
                </c:pt>
                <c:pt idx="6061">
                  <c:v>-1.0300000000000001E-3</c:v>
                </c:pt>
                <c:pt idx="6062">
                  <c:v>-1.24E-3</c:v>
                </c:pt>
                <c:pt idx="6063">
                  <c:v>-1.6100000000000001E-3</c:v>
                </c:pt>
                <c:pt idx="6064">
                  <c:v>-1.82E-3</c:v>
                </c:pt>
                <c:pt idx="6065">
                  <c:v>-2.14E-3</c:v>
                </c:pt>
                <c:pt idx="6066">
                  <c:v>-2.3999999999999998E-3</c:v>
                </c:pt>
                <c:pt idx="6067">
                  <c:v>-2.6700000000000001E-3</c:v>
                </c:pt>
                <c:pt idx="6068">
                  <c:v>-2.82E-3</c:v>
                </c:pt>
                <c:pt idx="6069">
                  <c:v>-3.0300000000000001E-3</c:v>
                </c:pt>
                <c:pt idx="6070">
                  <c:v>-3.1900000000000001E-3</c:v>
                </c:pt>
                <c:pt idx="6071">
                  <c:v>-3.3999999999999998E-3</c:v>
                </c:pt>
                <c:pt idx="6072">
                  <c:v>-3.3999999999999998E-3</c:v>
                </c:pt>
                <c:pt idx="6073">
                  <c:v>-3.5100000000000001E-3</c:v>
                </c:pt>
                <c:pt idx="6074">
                  <c:v>-3.6099999999999999E-3</c:v>
                </c:pt>
                <c:pt idx="6075">
                  <c:v>-3.3999999999999998E-3</c:v>
                </c:pt>
                <c:pt idx="6076">
                  <c:v>-3.3E-3</c:v>
                </c:pt>
                <c:pt idx="6077">
                  <c:v>-3.2399999999999998E-3</c:v>
                </c:pt>
                <c:pt idx="6078">
                  <c:v>-3.0899999999999999E-3</c:v>
                </c:pt>
                <c:pt idx="6079">
                  <c:v>-2.9299999999999999E-3</c:v>
                </c:pt>
                <c:pt idx="6080">
                  <c:v>-2.6700000000000001E-3</c:v>
                </c:pt>
                <c:pt idx="6081">
                  <c:v>-2.3999999999999998E-3</c:v>
                </c:pt>
                <c:pt idx="6082">
                  <c:v>-1.98E-3</c:v>
                </c:pt>
                <c:pt idx="6083">
                  <c:v>-1.7700000000000001E-3</c:v>
                </c:pt>
                <c:pt idx="6084">
                  <c:v>-1.24E-3</c:v>
                </c:pt>
                <c:pt idx="6085">
                  <c:v>-9.7999999999999997E-4</c:v>
                </c:pt>
                <c:pt idx="6086">
                  <c:v>-5.0000000000000001E-4</c:v>
                </c:pt>
                <c:pt idx="6087">
                  <c:v>-1.3999999999999999E-4</c:v>
                </c:pt>
                <c:pt idx="6088">
                  <c:v>2.9E-4</c:v>
                </c:pt>
                <c:pt idx="6089">
                  <c:v>5.9999999999999995E-4</c:v>
                </c:pt>
                <c:pt idx="6090">
                  <c:v>1.1299999999999999E-3</c:v>
                </c:pt>
                <c:pt idx="6091">
                  <c:v>1.5499999999999999E-3</c:v>
                </c:pt>
                <c:pt idx="6092">
                  <c:v>1.8699999999999999E-3</c:v>
                </c:pt>
                <c:pt idx="6093">
                  <c:v>2.2399999999999998E-3</c:v>
                </c:pt>
                <c:pt idx="6094">
                  <c:v>2.5999999999999999E-3</c:v>
                </c:pt>
                <c:pt idx="6095">
                  <c:v>2.7100000000000002E-3</c:v>
                </c:pt>
                <c:pt idx="6096">
                  <c:v>3.0799999999999998E-3</c:v>
                </c:pt>
                <c:pt idx="6097">
                  <c:v>3.2399999999999998E-3</c:v>
                </c:pt>
                <c:pt idx="6098">
                  <c:v>3.5000000000000001E-3</c:v>
                </c:pt>
                <c:pt idx="6099">
                  <c:v>3.5500000000000002E-3</c:v>
                </c:pt>
                <c:pt idx="6100">
                  <c:v>3.6600000000000001E-3</c:v>
                </c:pt>
                <c:pt idx="6101">
                  <c:v>3.6099999999999999E-3</c:v>
                </c:pt>
                <c:pt idx="6102">
                  <c:v>3.5500000000000002E-3</c:v>
                </c:pt>
                <c:pt idx="6103">
                  <c:v>3.3899999999999998E-3</c:v>
                </c:pt>
                <c:pt idx="6104">
                  <c:v>3.3899999999999998E-3</c:v>
                </c:pt>
                <c:pt idx="6105">
                  <c:v>3.0799999999999998E-3</c:v>
                </c:pt>
                <c:pt idx="6106">
                  <c:v>2.81E-3</c:v>
                </c:pt>
                <c:pt idx="6107">
                  <c:v>2.3900000000000002E-3</c:v>
                </c:pt>
                <c:pt idx="6108">
                  <c:v>2.0799999999999998E-3</c:v>
                </c:pt>
                <c:pt idx="6109">
                  <c:v>1.7099999999999999E-3</c:v>
                </c:pt>
                <c:pt idx="6110">
                  <c:v>1.2899999999999999E-3</c:v>
                </c:pt>
                <c:pt idx="6111">
                  <c:v>7.6000000000000004E-4</c:v>
                </c:pt>
                <c:pt idx="6112">
                  <c:v>2.3000000000000001E-4</c:v>
                </c:pt>
                <c:pt idx="6113">
                  <c:v>-3.5E-4</c:v>
                </c:pt>
                <c:pt idx="6114">
                  <c:v>-9.7999999999999997E-4</c:v>
                </c:pt>
                <c:pt idx="6115">
                  <c:v>-1.6100000000000001E-3</c:v>
                </c:pt>
                <c:pt idx="6116">
                  <c:v>-2.14E-3</c:v>
                </c:pt>
                <c:pt idx="6117">
                  <c:v>-2.82E-3</c:v>
                </c:pt>
                <c:pt idx="6118">
                  <c:v>-3.5599999999999998E-3</c:v>
                </c:pt>
                <c:pt idx="6119">
                  <c:v>-4.1399999999999996E-3</c:v>
                </c:pt>
                <c:pt idx="6120">
                  <c:v>-4.7200000000000002E-3</c:v>
                </c:pt>
                <c:pt idx="6121">
                  <c:v>-5.3E-3</c:v>
                </c:pt>
                <c:pt idx="6122">
                  <c:v>-5.9800000000000001E-3</c:v>
                </c:pt>
                <c:pt idx="6123">
                  <c:v>-6.5100000000000002E-3</c:v>
                </c:pt>
                <c:pt idx="6124">
                  <c:v>-6.9899999999999997E-3</c:v>
                </c:pt>
                <c:pt idx="6125">
                  <c:v>-7.5100000000000002E-3</c:v>
                </c:pt>
                <c:pt idx="6126">
                  <c:v>-7.9299999999999995E-3</c:v>
                </c:pt>
                <c:pt idx="6127">
                  <c:v>-8.4100000000000008E-3</c:v>
                </c:pt>
                <c:pt idx="6128">
                  <c:v>-8.7799999999999996E-3</c:v>
                </c:pt>
                <c:pt idx="6129">
                  <c:v>-8.9899999999999997E-3</c:v>
                </c:pt>
                <c:pt idx="6130">
                  <c:v>-9.2499999999999995E-3</c:v>
                </c:pt>
                <c:pt idx="6131">
                  <c:v>-9.5200000000000007E-3</c:v>
                </c:pt>
                <c:pt idx="6132">
                  <c:v>-9.6699999999999998E-3</c:v>
                </c:pt>
                <c:pt idx="6133">
                  <c:v>-9.6699999999999998E-3</c:v>
                </c:pt>
                <c:pt idx="6134">
                  <c:v>-9.5700000000000004E-3</c:v>
                </c:pt>
                <c:pt idx="6135">
                  <c:v>-9.5700000000000004E-3</c:v>
                </c:pt>
                <c:pt idx="6136">
                  <c:v>-9.41E-3</c:v>
                </c:pt>
                <c:pt idx="6137">
                  <c:v>-9.2499999999999995E-3</c:v>
                </c:pt>
                <c:pt idx="6138">
                  <c:v>-8.9899999999999997E-3</c:v>
                </c:pt>
                <c:pt idx="6139">
                  <c:v>-8.6700000000000006E-3</c:v>
                </c:pt>
                <c:pt idx="6140">
                  <c:v>-8.2500000000000004E-3</c:v>
                </c:pt>
                <c:pt idx="6141">
                  <c:v>-7.7799999999999996E-3</c:v>
                </c:pt>
                <c:pt idx="6142">
                  <c:v>-7.2500000000000004E-3</c:v>
                </c:pt>
                <c:pt idx="6143">
                  <c:v>-6.7799999999999996E-3</c:v>
                </c:pt>
                <c:pt idx="6144">
                  <c:v>-6.1399999999999996E-3</c:v>
                </c:pt>
                <c:pt idx="6145">
                  <c:v>-5.62E-3</c:v>
                </c:pt>
                <c:pt idx="6146">
                  <c:v>-4.9300000000000004E-3</c:v>
                </c:pt>
                <c:pt idx="6147">
                  <c:v>-4.2500000000000003E-3</c:v>
                </c:pt>
                <c:pt idx="6148">
                  <c:v>-3.6099999999999999E-3</c:v>
                </c:pt>
                <c:pt idx="6149">
                  <c:v>-2.8800000000000002E-3</c:v>
                </c:pt>
                <c:pt idx="6150">
                  <c:v>-2.14E-3</c:v>
                </c:pt>
                <c:pt idx="6151">
                  <c:v>-1.3500000000000001E-3</c:v>
                </c:pt>
                <c:pt idx="6152">
                  <c:v>-7.2000000000000005E-4</c:v>
                </c:pt>
                <c:pt idx="6153">
                  <c:v>2.0000000000000002E-5</c:v>
                </c:pt>
                <c:pt idx="6154">
                  <c:v>6.4999999999999997E-4</c:v>
                </c:pt>
                <c:pt idx="6155">
                  <c:v>1.34E-3</c:v>
                </c:pt>
                <c:pt idx="6156">
                  <c:v>1.97E-3</c:v>
                </c:pt>
                <c:pt idx="6157">
                  <c:v>2.5999999999999999E-3</c:v>
                </c:pt>
                <c:pt idx="6158">
                  <c:v>3.1800000000000001E-3</c:v>
                </c:pt>
                <c:pt idx="6159">
                  <c:v>3.5500000000000002E-3</c:v>
                </c:pt>
                <c:pt idx="6160">
                  <c:v>4.0299999999999997E-3</c:v>
                </c:pt>
                <c:pt idx="6161">
                  <c:v>4.45E-3</c:v>
                </c:pt>
                <c:pt idx="6162">
                  <c:v>4.7600000000000003E-3</c:v>
                </c:pt>
                <c:pt idx="6163">
                  <c:v>5.0299999999999997E-3</c:v>
                </c:pt>
                <c:pt idx="6164">
                  <c:v>5.2399999999999999E-3</c:v>
                </c:pt>
                <c:pt idx="6165">
                  <c:v>5.3400000000000001E-3</c:v>
                </c:pt>
                <c:pt idx="6166">
                  <c:v>5.45E-3</c:v>
                </c:pt>
                <c:pt idx="6167">
                  <c:v>5.4999999999999997E-3</c:v>
                </c:pt>
                <c:pt idx="6168">
                  <c:v>5.45E-3</c:v>
                </c:pt>
                <c:pt idx="6169">
                  <c:v>5.2399999999999999E-3</c:v>
                </c:pt>
                <c:pt idx="6170">
                  <c:v>5.13E-3</c:v>
                </c:pt>
                <c:pt idx="6171">
                  <c:v>4.8199999999999996E-3</c:v>
                </c:pt>
                <c:pt idx="6172">
                  <c:v>4.5500000000000002E-3</c:v>
                </c:pt>
                <c:pt idx="6173">
                  <c:v>4.13E-3</c:v>
                </c:pt>
                <c:pt idx="6174">
                  <c:v>3.7100000000000002E-3</c:v>
                </c:pt>
                <c:pt idx="6175">
                  <c:v>3.1800000000000001E-3</c:v>
                </c:pt>
                <c:pt idx="6176">
                  <c:v>2.7100000000000002E-3</c:v>
                </c:pt>
                <c:pt idx="6177">
                  <c:v>1.97E-3</c:v>
                </c:pt>
                <c:pt idx="6178">
                  <c:v>1.39E-3</c:v>
                </c:pt>
                <c:pt idx="6179">
                  <c:v>7.6000000000000004E-4</c:v>
                </c:pt>
                <c:pt idx="6180">
                  <c:v>6.9999999999999994E-5</c:v>
                </c:pt>
                <c:pt idx="6181">
                  <c:v>-7.2000000000000005E-4</c:v>
                </c:pt>
                <c:pt idx="6182">
                  <c:v>-1.4E-3</c:v>
                </c:pt>
                <c:pt idx="6183">
                  <c:v>-2.0899999999999998E-3</c:v>
                </c:pt>
                <c:pt idx="6184">
                  <c:v>-2.7200000000000002E-3</c:v>
                </c:pt>
                <c:pt idx="6185">
                  <c:v>-3.5599999999999998E-3</c:v>
                </c:pt>
                <c:pt idx="6186">
                  <c:v>-4.3E-3</c:v>
                </c:pt>
                <c:pt idx="6187">
                  <c:v>-4.8799999999999998E-3</c:v>
                </c:pt>
                <c:pt idx="6188">
                  <c:v>-5.5100000000000001E-3</c:v>
                </c:pt>
                <c:pt idx="6189">
                  <c:v>-6.1999999999999998E-3</c:v>
                </c:pt>
                <c:pt idx="6190">
                  <c:v>-6.7799999999999996E-3</c:v>
                </c:pt>
                <c:pt idx="6191">
                  <c:v>-7.3000000000000001E-3</c:v>
                </c:pt>
                <c:pt idx="6192">
                  <c:v>-7.9299999999999995E-3</c:v>
                </c:pt>
                <c:pt idx="6193">
                  <c:v>-8.3000000000000001E-3</c:v>
                </c:pt>
                <c:pt idx="6194">
                  <c:v>-8.6700000000000006E-3</c:v>
                </c:pt>
                <c:pt idx="6195">
                  <c:v>-9.0900000000000009E-3</c:v>
                </c:pt>
                <c:pt idx="6196">
                  <c:v>-9.2999999999999992E-3</c:v>
                </c:pt>
                <c:pt idx="6197">
                  <c:v>-9.5700000000000004E-3</c:v>
                </c:pt>
                <c:pt idx="6198">
                  <c:v>-9.6200000000000001E-3</c:v>
                </c:pt>
                <c:pt idx="6199">
                  <c:v>-9.7800000000000005E-3</c:v>
                </c:pt>
                <c:pt idx="6200">
                  <c:v>-9.7300000000000008E-3</c:v>
                </c:pt>
                <c:pt idx="6201">
                  <c:v>-9.7300000000000008E-3</c:v>
                </c:pt>
                <c:pt idx="6202">
                  <c:v>-9.6699999999999998E-3</c:v>
                </c:pt>
                <c:pt idx="6203">
                  <c:v>-9.4599999999999997E-3</c:v>
                </c:pt>
                <c:pt idx="6204">
                  <c:v>-9.1999999999999998E-3</c:v>
                </c:pt>
                <c:pt idx="6205">
                  <c:v>-8.8800000000000007E-3</c:v>
                </c:pt>
                <c:pt idx="6206">
                  <c:v>-8.6199999999999992E-3</c:v>
                </c:pt>
                <c:pt idx="6207">
                  <c:v>-8.2000000000000007E-3</c:v>
                </c:pt>
                <c:pt idx="6208">
                  <c:v>-7.8300000000000002E-3</c:v>
                </c:pt>
                <c:pt idx="6209">
                  <c:v>-7.3499999999999998E-3</c:v>
                </c:pt>
                <c:pt idx="6210">
                  <c:v>-6.9300000000000004E-3</c:v>
                </c:pt>
                <c:pt idx="6211">
                  <c:v>-6.3499999999999997E-3</c:v>
                </c:pt>
                <c:pt idx="6212">
                  <c:v>-5.8300000000000001E-3</c:v>
                </c:pt>
                <c:pt idx="6213">
                  <c:v>-5.2500000000000003E-3</c:v>
                </c:pt>
                <c:pt idx="6214">
                  <c:v>-4.7200000000000002E-3</c:v>
                </c:pt>
                <c:pt idx="6215">
                  <c:v>-4.2500000000000003E-3</c:v>
                </c:pt>
                <c:pt idx="6216">
                  <c:v>-3.6700000000000001E-3</c:v>
                </c:pt>
                <c:pt idx="6217">
                  <c:v>-3.1900000000000001E-3</c:v>
                </c:pt>
                <c:pt idx="6218">
                  <c:v>-2.6700000000000001E-3</c:v>
                </c:pt>
                <c:pt idx="6219">
                  <c:v>-2.1900000000000001E-3</c:v>
                </c:pt>
                <c:pt idx="6220">
                  <c:v>-1.66E-3</c:v>
                </c:pt>
                <c:pt idx="6221">
                  <c:v>-1.24E-3</c:v>
                </c:pt>
                <c:pt idx="6222">
                  <c:v>-9.3000000000000005E-4</c:v>
                </c:pt>
                <c:pt idx="6223">
                  <c:v>-5.5999999999999995E-4</c:v>
                </c:pt>
                <c:pt idx="6224">
                  <c:v>-2.4000000000000001E-4</c:v>
                </c:pt>
                <c:pt idx="6225">
                  <c:v>6.9999999999999994E-5</c:v>
                </c:pt>
                <c:pt idx="6226">
                  <c:v>2.9E-4</c:v>
                </c:pt>
                <c:pt idx="6227">
                  <c:v>3.4000000000000002E-4</c:v>
                </c:pt>
                <c:pt idx="6228">
                  <c:v>3.8999999999999999E-4</c:v>
                </c:pt>
                <c:pt idx="6229">
                  <c:v>4.4000000000000002E-4</c:v>
                </c:pt>
                <c:pt idx="6230">
                  <c:v>5.0000000000000001E-4</c:v>
                </c:pt>
                <c:pt idx="6231">
                  <c:v>4.4000000000000002E-4</c:v>
                </c:pt>
                <c:pt idx="6232">
                  <c:v>3.8999999999999999E-4</c:v>
                </c:pt>
                <c:pt idx="6233">
                  <c:v>1.8000000000000001E-4</c:v>
                </c:pt>
                <c:pt idx="6234">
                  <c:v>-8.0000000000000007E-5</c:v>
                </c:pt>
                <c:pt idx="6235">
                  <c:v>-2.9E-4</c:v>
                </c:pt>
                <c:pt idx="6236">
                  <c:v>-4.0000000000000002E-4</c:v>
                </c:pt>
                <c:pt idx="6237">
                  <c:v>-7.2000000000000005E-4</c:v>
                </c:pt>
                <c:pt idx="6238">
                  <c:v>-1.08E-3</c:v>
                </c:pt>
                <c:pt idx="6239">
                  <c:v>-1.4E-3</c:v>
                </c:pt>
                <c:pt idx="6240">
                  <c:v>-1.7700000000000001E-3</c:v>
                </c:pt>
                <c:pt idx="6241">
                  <c:v>-2.0300000000000001E-3</c:v>
                </c:pt>
                <c:pt idx="6242">
                  <c:v>-2.3500000000000001E-3</c:v>
                </c:pt>
                <c:pt idx="6243">
                  <c:v>-2.7699999999999999E-3</c:v>
                </c:pt>
                <c:pt idx="6244">
                  <c:v>-3.0300000000000001E-3</c:v>
                </c:pt>
                <c:pt idx="6245">
                  <c:v>-3.3500000000000001E-3</c:v>
                </c:pt>
                <c:pt idx="6246">
                  <c:v>-3.7699999999999999E-3</c:v>
                </c:pt>
                <c:pt idx="6247">
                  <c:v>-3.8800000000000002E-3</c:v>
                </c:pt>
                <c:pt idx="6248">
                  <c:v>-4.0899999999999999E-3</c:v>
                </c:pt>
                <c:pt idx="6249">
                  <c:v>-4.3499999999999997E-3</c:v>
                </c:pt>
                <c:pt idx="6250">
                  <c:v>-4.6100000000000004E-3</c:v>
                </c:pt>
                <c:pt idx="6251">
                  <c:v>-4.6699999999999997E-3</c:v>
                </c:pt>
                <c:pt idx="6252">
                  <c:v>-4.7699999999999999E-3</c:v>
                </c:pt>
                <c:pt idx="6253">
                  <c:v>-4.7699999999999999E-3</c:v>
                </c:pt>
                <c:pt idx="6254">
                  <c:v>-4.8300000000000001E-3</c:v>
                </c:pt>
                <c:pt idx="6255">
                  <c:v>-4.7699999999999999E-3</c:v>
                </c:pt>
                <c:pt idx="6256">
                  <c:v>-4.6699999999999997E-3</c:v>
                </c:pt>
                <c:pt idx="6257">
                  <c:v>-4.6699999999999997E-3</c:v>
                </c:pt>
                <c:pt idx="6258">
                  <c:v>-4.4000000000000003E-3</c:v>
                </c:pt>
                <c:pt idx="6259">
                  <c:v>-4.3E-3</c:v>
                </c:pt>
                <c:pt idx="6260">
                  <c:v>-3.8800000000000002E-3</c:v>
                </c:pt>
                <c:pt idx="6261">
                  <c:v>-3.5599999999999998E-3</c:v>
                </c:pt>
                <c:pt idx="6262">
                  <c:v>-3.3E-3</c:v>
                </c:pt>
                <c:pt idx="6263">
                  <c:v>-2.8800000000000002E-3</c:v>
                </c:pt>
                <c:pt idx="6264">
                  <c:v>-2.4499999999999999E-3</c:v>
                </c:pt>
                <c:pt idx="6265">
                  <c:v>-2.0300000000000001E-3</c:v>
                </c:pt>
                <c:pt idx="6266">
                  <c:v>-1.5100000000000001E-3</c:v>
                </c:pt>
                <c:pt idx="6267">
                  <c:v>-9.3000000000000005E-4</c:v>
                </c:pt>
                <c:pt idx="6268">
                  <c:v>-3.5E-4</c:v>
                </c:pt>
                <c:pt idx="6269">
                  <c:v>6.9999999999999994E-5</c:v>
                </c:pt>
                <c:pt idx="6270">
                  <c:v>7.6000000000000004E-4</c:v>
                </c:pt>
                <c:pt idx="6271">
                  <c:v>1.23E-3</c:v>
                </c:pt>
                <c:pt idx="6272">
                  <c:v>1.7600000000000001E-3</c:v>
                </c:pt>
                <c:pt idx="6273">
                  <c:v>2.3900000000000002E-3</c:v>
                </c:pt>
                <c:pt idx="6274">
                  <c:v>2.8700000000000002E-3</c:v>
                </c:pt>
                <c:pt idx="6275">
                  <c:v>3.4499999999999999E-3</c:v>
                </c:pt>
                <c:pt idx="6276">
                  <c:v>3.9199999999999999E-3</c:v>
                </c:pt>
                <c:pt idx="6277">
                  <c:v>4.4999999999999997E-3</c:v>
                </c:pt>
                <c:pt idx="6278">
                  <c:v>4.9199999999999999E-3</c:v>
                </c:pt>
                <c:pt idx="6279">
                  <c:v>5.4000000000000003E-3</c:v>
                </c:pt>
                <c:pt idx="6280">
                  <c:v>5.8199999999999997E-3</c:v>
                </c:pt>
                <c:pt idx="6281">
                  <c:v>6.13E-3</c:v>
                </c:pt>
                <c:pt idx="6282">
                  <c:v>6.5599999999999999E-3</c:v>
                </c:pt>
                <c:pt idx="6283">
                  <c:v>6.77E-3</c:v>
                </c:pt>
                <c:pt idx="6284">
                  <c:v>7.0299999999999998E-3</c:v>
                </c:pt>
                <c:pt idx="6285">
                  <c:v>7.1900000000000002E-3</c:v>
                </c:pt>
                <c:pt idx="6286">
                  <c:v>7.3499999999999998E-3</c:v>
                </c:pt>
                <c:pt idx="6287">
                  <c:v>7.3499999999999998E-3</c:v>
                </c:pt>
                <c:pt idx="6288">
                  <c:v>7.4000000000000003E-3</c:v>
                </c:pt>
                <c:pt idx="6289">
                  <c:v>7.4000000000000003E-3</c:v>
                </c:pt>
                <c:pt idx="6290">
                  <c:v>7.3499999999999998E-3</c:v>
                </c:pt>
                <c:pt idx="6291">
                  <c:v>7.0800000000000004E-3</c:v>
                </c:pt>
                <c:pt idx="6292">
                  <c:v>6.8700000000000002E-3</c:v>
                </c:pt>
                <c:pt idx="6293">
                  <c:v>6.6600000000000001E-3</c:v>
                </c:pt>
                <c:pt idx="6294">
                  <c:v>6.2899999999999996E-3</c:v>
                </c:pt>
                <c:pt idx="6295">
                  <c:v>5.9199999999999999E-3</c:v>
                </c:pt>
                <c:pt idx="6296">
                  <c:v>5.6600000000000001E-3</c:v>
                </c:pt>
                <c:pt idx="6297">
                  <c:v>5.1900000000000002E-3</c:v>
                </c:pt>
                <c:pt idx="6298">
                  <c:v>4.6600000000000001E-3</c:v>
                </c:pt>
                <c:pt idx="6299">
                  <c:v>4.1799999999999997E-3</c:v>
                </c:pt>
                <c:pt idx="6300">
                  <c:v>3.6099999999999999E-3</c:v>
                </c:pt>
                <c:pt idx="6301">
                  <c:v>3.13E-3</c:v>
                </c:pt>
                <c:pt idx="6302">
                  <c:v>2.66E-3</c:v>
                </c:pt>
                <c:pt idx="6303">
                  <c:v>1.97E-3</c:v>
                </c:pt>
                <c:pt idx="6304">
                  <c:v>1.5499999999999999E-3</c:v>
                </c:pt>
                <c:pt idx="6305">
                  <c:v>9.2000000000000003E-4</c:v>
                </c:pt>
                <c:pt idx="6306">
                  <c:v>5.0000000000000001E-4</c:v>
                </c:pt>
                <c:pt idx="6307">
                  <c:v>2.0000000000000002E-5</c:v>
                </c:pt>
                <c:pt idx="6308">
                  <c:v>-3.5E-4</c:v>
                </c:pt>
                <c:pt idx="6309">
                  <c:v>-8.1999999999999998E-4</c:v>
                </c:pt>
                <c:pt idx="6310">
                  <c:v>-1.1900000000000001E-3</c:v>
                </c:pt>
                <c:pt idx="6311">
                  <c:v>-1.6100000000000001E-3</c:v>
                </c:pt>
                <c:pt idx="6312">
                  <c:v>-1.8699999999999999E-3</c:v>
                </c:pt>
                <c:pt idx="6313">
                  <c:v>-2.14E-3</c:v>
                </c:pt>
                <c:pt idx="6314">
                  <c:v>-2.3E-3</c:v>
                </c:pt>
                <c:pt idx="6315">
                  <c:v>-2.3999999999999998E-3</c:v>
                </c:pt>
                <c:pt idx="6316">
                  <c:v>-2.5600000000000002E-3</c:v>
                </c:pt>
                <c:pt idx="6317">
                  <c:v>-2.5100000000000001E-3</c:v>
                </c:pt>
                <c:pt idx="6318">
                  <c:v>-2.5100000000000001E-3</c:v>
                </c:pt>
                <c:pt idx="6319">
                  <c:v>-2.3999999999999998E-3</c:v>
                </c:pt>
                <c:pt idx="6320">
                  <c:v>-2.2399999999999998E-3</c:v>
                </c:pt>
                <c:pt idx="6321">
                  <c:v>-2.0899999999999998E-3</c:v>
                </c:pt>
                <c:pt idx="6322">
                  <c:v>-1.8699999999999999E-3</c:v>
                </c:pt>
                <c:pt idx="6323">
                  <c:v>-1.6100000000000001E-3</c:v>
                </c:pt>
                <c:pt idx="6324">
                  <c:v>-1.1900000000000001E-3</c:v>
                </c:pt>
                <c:pt idx="6325">
                  <c:v>-8.7000000000000001E-4</c:v>
                </c:pt>
                <c:pt idx="6326">
                  <c:v>-4.4999999999999999E-4</c:v>
                </c:pt>
                <c:pt idx="6327">
                  <c:v>-8.0000000000000007E-5</c:v>
                </c:pt>
                <c:pt idx="6328">
                  <c:v>4.4000000000000002E-4</c:v>
                </c:pt>
                <c:pt idx="6329">
                  <c:v>8.0999999999999996E-4</c:v>
                </c:pt>
                <c:pt idx="6330">
                  <c:v>1.1800000000000001E-3</c:v>
                </c:pt>
                <c:pt idx="6331">
                  <c:v>1.7600000000000001E-3</c:v>
                </c:pt>
                <c:pt idx="6332">
                  <c:v>2.2399999999999998E-3</c:v>
                </c:pt>
                <c:pt idx="6333">
                  <c:v>2.5999999999999999E-3</c:v>
                </c:pt>
                <c:pt idx="6334">
                  <c:v>3.0300000000000001E-3</c:v>
                </c:pt>
                <c:pt idx="6335">
                  <c:v>3.4499999999999999E-3</c:v>
                </c:pt>
                <c:pt idx="6336">
                  <c:v>3.9699999999999996E-3</c:v>
                </c:pt>
                <c:pt idx="6337">
                  <c:v>4.2399999999999998E-3</c:v>
                </c:pt>
                <c:pt idx="6338">
                  <c:v>4.6100000000000004E-3</c:v>
                </c:pt>
                <c:pt idx="6339">
                  <c:v>4.9199999999999999E-3</c:v>
                </c:pt>
                <c:pt idx="6340">
                  <c:v>5.1900000000000002E-3</c:v>
                </c:pt>
                <c:pt idx="6341">
                  <c:v>5.4000000000000003E-3</c:v>
                </c:pt>
                <c:pt idx="6342">
                  <c:v>5.8700000000000002E-3</c:v>
                </c:pt>
                <c:pt idx="6343">
                  <c:v>5.9800000000000001E-3</c:v>
                </c:pt>
                <c:pt idx="6344">
                  <c:v>6.2899999999999996E-3</c:v>
                </c:pt>
                <c:pt idx="6345">
                  <c:v>6.45E-3</c:v>
                </c:pt>
                <c:pt idx="6346">
                  <c:v>6.5599999999999999E-3</c:v>
                </c:pt>
                <c:pt idx="6347">
                  <c:v>6.6600000000000001E-3</c:v>
                </c:pt>
                <c:pt idx="6348">
                  <c:v>6.8700000000000002E-3</c:v>
                </c:pt>
                <c:pt idx="6349">
                  <c:v>7.0299999999999998E-3</c:v>
                </c:pt>
                <c:pt idx="6350">
                  <c:v>6.9800000000000001E-3</c:v>
                </c:pt>
                <c:pt idx="6351">
                  <c:v>7.1399999999999996E-3</c:v>
                </c:pt>
                <c:pt idx="6352">
                  <c:v>7.2399999999999999E-3</c:v>
                </c:pt>
                <c:pt idx="6353">
                  <c:v>7.3499999999999998E-3</c:v>
                </c:pt>
                <c:pt idx="6354">
                  <c:v>7.3499999999999998E-3</c:v>
                </c:pt>
                <c:pt idx="6355">
                  <c:v>7.3499999999999998E-3</c:v>
                </c:pt>
                <c:pt idx="6356">
                  <c:v>7.4999999999999997E-3</c:v>
                </c:pt>
                <c:pt idx="6357">
                  <c:v>7.4999999999999997E-3</c:v>
                </c:pt>
                <c:pt idx="6358">
                  <c:v>7.6099999999999996E-3</c:v>
                </c:pt>
                <c:pt idx="6359">
                  <c:v>7.7200000000000003E-3</c:v>
                </c:pt>
                <c:pt idx="6360">
                  <c:v>7.7200000000000003E-3</c:v>
                </c:pt>
                <c:pt idx="6361">
                  <c:v>7.77E-3</c:v>
                </c:pt>
                <c:pt idx="6362">
                  <c:v>7.8200000000000006E-3</c:v>
                </c:pt>
                <c:pt idx="6363">
                  <c:v>7.9799999999999992E-3</c:v>
                </c:pt>
                <c:pt idx="6364">
                  <c:v>8.0300000000000007E-3</c:v>
                </c:pt>
                <c:pt idx="6365">
                  <c:v>8.0800000000000004E-3</c:v>
                </c:pt>
                <c:pt idx="6366">
                  <c:v>8.1899999999999994E-3</c:v>
                </c:pt>
                <c:pt idx="6367">
                  <c:v>8.1899999999999994E-3</c:v>
                </c:pt>
                <c:pt idx="6368">
                  <c:v>8.2400000000000008E-3</c:v>
                </c:pt>
                <c:pt idx="6369">
                  <c:v>8.3499999999999998E-3</c:v>
                </c:pt>
                <c:pt idx="6370">
                  <c:v>8.3999999999999995E-3</c:v>
                </c:pt>
                <c:pt idx="6371">
                  <c:v>8.5100000000000002E-3</c:v>
                </c:pt>
                <c:pt idx="6372">
                  <c:v>8.5599999999999999E-3</c:v>
                </c:pt>
                <c:pt idx="6373">
                  <c:v>8.6099999999999996E-3</c:v>
                </c:pt>
                <c:pt idx="6374">
                  <c:v>8.6599999999999993E-3</c:v>
                </c:pt>
                <c:pt idx="6375">
                  <c:v>8.6099999999999996E-3</c:v>
                </c:pt>
                <c:pt idx="6376">
                  <c:v>8.5599999999999999E-3</c:v>
                </c:pt>
                <c:pt idx="6377">
                  <c:v>8.5599999999999999E-3</c:v>
                </c:pt>
                <c:pt idx="6378">
                  <c:v>8.5100000000000002E-3</c:v>
                </c:pt>
                <c:pt idx="6379">
                  <c:v>8.3499999999999998E-3</c:v>
                </c:pt>
                <c:pt idx="6380">
                  <c:v>8.2400000000000008E-3</c:v>
                </c:pt>
                <c:pt idx="6381">
                  <c:v>8.1899999999999994E-3</c:v>
                </c:pt>
                <c:pt idx="6382">
                  <c:v>8.1399999999999997E-3</c:v>
                </c:pt>
                <c:pt idx="6383">
                  <c:v>7.9299999999999995E-3</c:v>
                </c:pt>
                <c:pt idx="6384">
                  <c:v>7.7200000000000003E-3</c:v>
                </c:pt>
                <c:pt idx="6385">
                  <c:v>7.4999999999999997E-3</c:v>
                </c:pt>
                <c:pt idx="6386">
                  <c:v>7.2399999999999999E-3</c:v>
                </c:pt>
                <c:pt idx="6387">
                  <c:v>6.9199999999999999E-3</c:v>
                </c:pt>
                <c:pt idx="6388">
                  <c:v>6.6600000000000001E-3</c:v>
                </c:pt>
                <c:pt idx="6389">
                  <c:v>6.4000000000000003E-3</c:v>
                </c:pt>
                <c:pt idx="6390">
                  <c:v>5.9800000000000001E-3</c:v>
                </c:pt>
                <c:pt idx="6391">
                  <c:v>5.7099999999999998E-3</c:v>
                </c:pt>
                <c:pt idx="6392">
                  <c:v>5.2900000000000004E-3</c:v>
                </c:pt>
                <c:pt idx="6393">
                  <c:v>4.8700000000000002E-3</c:v>
                </c:pt>
                <c:pt idx="6394">
                  <c:v>4.45E-3</c:v>
                </c:pt>
                <c:pt idx="6395">
                  <c:v>4.0800000000000003E-3</c:v>
                </c:pt>
                <c:pt idx="6396">
                  <c:v>3.5500000000000002E-3</c:v>
                </c:pt>
                <c:pt idx="6397">
                  <c:v>3.0799999999999998E-3</c:v>
                </c:pt>
                <c:pt idx="6398">
                  <c:v>2.5999999999999999E-3</c:v>
                </c:pt>
                <c:pt idx="6399">
                  <c:v>2.0200000000000001E-3</c:v>
                </c:pt>
                <c:pt idx="6400">
                  <c:v>1.5499999999999999E-3</c:v>
                </c:pt>
                <c:pt idx="6401">
                  <c:v>1.08E-3</c:v>
                </c:pt>
                <c:pt idx="6402">
                  <c:v>5.5000000000000003E-4</c:v>
                </c:pt>
                <c:pt idx="6403">
                  <c:v>2.0000000000000002E-5</c:v>
                </c:pt>
                <c:pt idx="6404">
                  <c:v>-5.5999999999999995E-4</c:v>
                </c:pt>
                <c:pt idx="6405">
                  <c:v>-1.08E-3</c:v>
                </c:pt>
                <c:pt idx="6406">
                  <c:v>-1.7700000000000001E-3</c:v>
                </c:pt>
                <c:pt idx="6407">
                  <c:v>-2.2399999999999998E-3</c:v>
                </c:pt>
                <c:pt idx="6408">
                  <c:v>-2.6700000000000001E-3</c:v>
                </c:pt>
                <c:pt idx="6409">
                  <c:v>-3.1900000000000001E-3</c:v>
                </c:pt>
                <c:pt idx="6410">
                  <c:v>-3.7200000000000002E-3</c:v>
                </c:pt>
                <c:pt idx="6411">
                  <c:v>-4.1399999999999996E-3</c:v>
                </c:pt>
                <c:pt idx="6412">
                  <c:v>-4.5100000000000001E-3</c:v>
                </c:pt>
                <c:pt idx="6413">
                  <c:v>-4.9800000000000001E-3</c:v>
                </c:pt>
                <c:pt idx="6414">
                  <c:v>-5.3499999999999997E-3</c:v>
                </c:pt>
                <c:pt idx="6415">
                  <c:v>-5.8300000000000001E-3</c:v>
                </c:pt>
                <c:pt idx="6416">
                  <c:v>-6.0400000000000002E-3</c:v>
                </c:pt>
                <c:pt idx="6417">
                  <c:v>-6.2500000000000003E-3</c:v>
                </c:pt>
                <c:pt idx="6418">
                  <c:v>-6.5599999999999999E-3</c:v>
                </c:pt>
                <c:pt idx="6419">
                  <c:v>-6.7799999999999996E-3</c:v>
                </c:pt>
                <c:pt idx="6420">
                  <c:v>-6.8300000000000001E-3</c:v>
                </c:pt>
                <c:pt idx="6421">
                  <c:v>-6.9300000000000004E-3</c:v>
                </c:pt>
                <c:pt idx="6422">
                  <c:v>-7.0400000000000003E-3</c:v>
                </c:pt>
                <c:pt idx="6423">
                  <c:v>-7.0400000000000003E-3</c:v>
                </c:pt>
                <c:pt idx="6424">
                  <c:v>-6.8799999999999998E-3</c:v>
                </c:pt>
                <c:pt idx="6425">
                  <c:v>-6.8300000000000001E-3</c:v>
                </c:pt>
                <c:pt idx="6426">
                  <c:v>-6.6699999999999997E-3</c:v>
                </c:pt>
                <c:pt idx="6427">
                  <c:v>-6.4099999999999999E-3</c:v>
                </c:pt>
                <c:pt idx="6428">
                  <c:v>-6.1399999999999996E-3</c:v>
                </c:pt>
                <c:pt idx="6429">
                  <c:v>-5.8799999999999998E-3</c:v>
                </c:pt>
                <c:pt idx="6430">
                  <c:v>-5.5599999999999998E-3</c:v>
                </c:pt>
                <c:pt idx="6431">
                  <c:v>-5.2500000000000003E-3</c:v>
                </c:pt>
                <c:pt idx="6432">
                  <c:v>-4.6100000000000004E-3</c:v>
                </c:pt>
                <c:pt idx="6433">
                  <c:v>-4.2500000000000003E-3</c:v>
                </c:pt>
                <c:pt idx="6434">
                  <c:v>-3.6700000000000001E-3</c:v>
                </c:pt>
                <c:pt idx="6435">
                  <c:v>-3.3E-3</c:v>
                </c:pt>
                <c:pt idx="6436">
                  <c:v>-2.7200000000000002E-3</c:v>
                </c:pt>
                <c:pt idx="6437">
                  <c:v>-2.1900000000000001E-3</c:v>
                </c:pt>
                <c:pt idx="6438">
                  <c:v>-1.6100000000000001E-3</c:v>
                </c:pt>
                <c:pt idx="6439">
                  <c:v>-1.0300000000000001E-3</c:v>
                </c:pt>
                <c:pt idx="6440">
                  <c:v>-4.0000000000000002E-4</c:v>
                </c:pt>
                <c:pt idx="6441">
                  <c:v>1.2999999999999999E-4</c:v>
                </c:pt>
                <c:pt idx="6442">
                  <c:v>5.9999999999999995E-4</c:v>
                </c:pt>
                <c:pt idx="6443">
                  <c:v>1.1800000000000001E-3</c:v>
                </c:pt>
                <c:pt idx="6444">
                  <c:v>1.81E-3</c:v>
                </c:pt>
                <c:pt idx="6445">
                  <c:v>2.2899999999999999E-3</c:v>
                </c:pt>
                <c:pt idx="6446">
                  <c:v>2.7100000000000002E-3</c:v>
                </c:pt>
                <c:pt idx="6447">
                  <c:v>3.0300000000000001E-3</c:v>
                </c:pt>
                <c:pt idx="6448">
                  <c:v>3.5000000000000001E-3</c:v>
                </c:pt>
                <c:pt idx="6449">
                  <c:v>3.9199999999999999E-3</c:v>
                </c:pt>
                <c:pt idx="6450">
                  <c:v>4.2900000000000004E-3</c:v>
                </c:pt>
                <c:pt idx="6451">
                  <c:v>4.5500000000000002E-3</c:v>
                </c:pt>
                <c:pt idx="6452">
                  <c:v>4.9199999999999999E-3</c:v>
                </c:pt>
                <c:pt idx="6453">
                  <c:v>5.0800000000000003E-3</c:v>
                </c:pt>
                <c:pt idx="6454">
                  <c:v>5.2399999999999999E-3</c:v>
                </c:pt>
                <c:pt idx="6455">
                  <c:v>5.2900000000000004E-3</c:v>
                </c:pt>
                <c:pt idx="6456">
                  <c:v>5.4000000000000003E-3</c:v>
                </c:pt>
                <c:pt idx="6457">
                  <c:v>5.3400000000000001E-3</c:v>
                </c:pt>
                <c:pt idx="6458">
                  <c:v>5.3400000000000001E-3</c:v>
                </c:pt>
                <c:pt idx="6459">
                  <c:v>5.2900000000000004E-3</c:v>
                </c:pt>
                <c:pt idx="6460">
                  <c:v>5.2900000000000004E-3</c:v>
                </c:pt>
                <c:pt idx="6461">
                  <c:v>5.0800000000000003E-3</c:v>
                </c:pt>
                <c:pt idx="6462">
                  <c:v>4.9199999999999999E-3</c:v>
                </c:pt>
                <c:pt idx="6463">
                  <c:v>4.7600000000000003E-3</c:v>
                </c:pt>
                <c:pt idx="6464">
                  <c:v>4.45E-3</c:v>
                </c:pt>
                <c:pt idx="6465">
                  <c:v>4.13E-3</c:v>
                </c:pt>
                <c:pt idx="6466">
                  <c:v>3.82E-3</c:v>
                </c:pt>
                <c:pt idx="6467">
                  <c:v>3.5000000000000001E-3</c:v>
                </c:pt>
                <c:pt idx="6468">
                  <c:v>3.1800000000000001E-3</c:v>
                </c:pt>
                <c:pt idx="6469">
                  <c:v>2.81E-3</c:v>
                </c:pt>
                <c:pt idx="6470">
                  <c:v>2.4499999999999999E-3</c:v>
                </c:pt>
                <c:pt idx="6471">
                  <c:v>1.97E-3</c:v>
                </c:pt>
                <c:pt idx="6472">
                  <c:v>1.6000000000000001E-3</c:v>
                </c:pt>
                <c:pt idx="6473">
                  <c:v>1.2899999999999999E-3</c:v>
                </c:pt>
                <c:pt idx="6474">
                  <c:v>8.0999999999999996E-4</c:v>
                </c:pt>
                <c:pt idx="6475">
                  <c:v>5.0000000000000001E-4</c:v>
                </c:pt>
                <c:pt idx="6476">
                  <c:v>6.9999999999999994E-5</c:v>
                </c:pt>
                <c:pt idx="6477">
                  <c:v>-2.4000000000000001E-4</c:v>
                </c:pt>
                <c:pt idx="6478">
                  <c:v>-6.6E-4</c:v>
                </c:pt>
                <c:pt idx="6479">
                  <c:v>-1.0300000000000001E-3</c:v>
                </c:pt>
                <c:pt idx="6480">
                  <c:v>-1.2999999999999999E-3</c:v>
                </c:pt>
                <c:pt idx="6481">
                  <c:v>-1.4499999999999999E-3</c:v>
                </c:pt>
                <c:pt idx="6482">
                  <c:v>-1.82E-3</c:v>
                </c:pt>
                <c:pt idx="6483">
                  <c:v>-2.0899999999999998E-3</c:v>
                </c:pt>
                <c:pt idx="6484">
                  <c:v>-2.1900000000000001E-3</c:v>
                </c:pt>
                <c:pt idx="6485">
                  <c:v>-2.3500000000000001E-3</c:v>
                </c:pt>
                <c:pt idx="6486">
                  <c:v>-2.5100000000000001E-3</c:v>
                </c:pt>
                <c:pt idx="6487">
                  <c:v>-2.6099999999999999E-3</c:v>
                </c:pt>
                <c:pt idx="6488">
                  <c:v>-2.6099999999999999E-3</c:v>
                </c:pt>
                <c:pt idx="6489">
                  <c:v>-2.6099999999999999E-3</c:v>
                </c:pt>
                <c:pt idx="6490">
                  <c:v>-2.6700000000000001E-3</c:v>
                </c:pt>
                <c:pt idx="6491">
                  <c:v>-2.5100000000000001E-3</c:v>
                </c:pt>
                <c:pt idx="6492">
                  <c:v>-2.5100000000000001E-3</c:v>
                </c:pt>
                <c:pt idx="6493">
                  <c:v>-2.3500000000000001E-3</c:v>
                </c:pt>
                <c:pt idx="6494">
                  <c:v>-2.14E-3</c:v>
                </c:pt>
                <c:pt idx="6495">
                  <c:v>-1.8699999999999999E-3</c:v>
                </c:pt>
                <c:pt idx="6496">
                  <c:v>-1.72E-3</c:v>
                </c:pt>
                <c:pt idx="6497">
                  <c:v>-1.4499999999999999E-3</c:v>
                </c:pt>
                <c:pt idx="6498">
                  <c:v>-1.1900000000000001E-3</c:v>
                </c:pt>
                <c:pt idx="6499">
                  <c:v>-8.7000000000000001E-4</c:v>
                </c:pt>
                <c:pt idx="6500">
                  <c:v>-6.0999999999999997E-4</c:v>
                </c:pt>
                <c:pt idx="6501">
                  <c:v>-2.4000000000000001E-4</c:v>
                </c:pt>
                <c:pt idx="6502">
                  <c:v>2.0000000000000002E-5</c:v>
                </c:pt>
                <c:pt idx="6503">
                  <c:v>3.8999999999999999E-4</c:v>
                </c:pt>
                <c:pt idx="6504">
                  <c:v>7.1000000000000002E-4</c:v>
                </c:pt>
                <c:pt idx="6505">
                  <c:v>1.0200000000000001E-3</c:v>
                </c:pt>
                <c:pt idx="6506">
                  <c:v>1.2899999999999999E-3</c:v>
                </c:pt>
                <c:pt idx="6507">
                  <c:v>1.6000000000000001E-3</c:v>
                </c:pt>
                <c:pt idx="6508">
                  <c:v>1.8699999999999999E-3</c:v>
                </c:pt>
                <c:pt idx="6509">
                  <c:v>2.1800000000000001E-3</c:v>
                </c:pt>
                <c:pt idx="6510">
                  <c:v>2.5500000000000002E-3</c:v>
                </c:pt>
                <c:pt idx="6511">
                  <c:v>2.81E-3</c:v>
                </c:pt>
                <c:pt idx="6512">
                  <c:v>2.97E-3</c:v>
                </c:pt>
                <c:pt idx="6513">
                  <c:v>3.13E-3</c:v>
                </c:pt>
                <c:pt idx="6514">
                  <c:v>3.5500000000000002E-3</c:v>
                </c:pt>
                <c:pt idx="6515">
                  <c:v>3.7100000000000002E-3</c:v>
                </c:pt>
                <c:pt idx="6516">
                  <c:v>3.82E-3</c:v>
                </c:pt>
                <c:pt idx="6517">
                  <c:v>3.8700000000000002E-3</c:v>
                </c:pt>
                <c:pt idx="6518">
                  <c:v>4.0299999999999997E-3</c:v>
                </c:pt>
                <c:pt idx="6519">
                  <c:v>4.0299999999999997E-3</c:v>
                </c:pt>
                <c:pt idx="6520">
                  <c:v>4.13E-3</c:v>
                </c:pt>
                <c:pt idx="6521">
                  <c:v>4.1799999999999997E-3</c:v>
                </c:pt>
                <c:pt idx="6522">
                  <c:v>4.13E-3</c:v>
                </c:pt>
                <c:pt idx="6523">
                  <c:v>4.2399999999999998E-3</c:v>
                </c:pt>
                <c:pt idx="6524">
                  <c:v>4.13E-3</c:v>
                </c:pt>
                <c:pt idx="6525">
                  <c:v>4.0800000000000003E-3</c:v>
                </c:pt>
                <c:pt idx="6526">
                  <c:v>4.1799999999999997E-3</c:v>
                </c:pt>
                <c:pt idx="6527">
                  <c:v>4.13E-3</c:v>
                </c:pt>
                <c:pt idx="6528">
                  <c:v>4.0299999999999997E-3</c:v>
                </c:pt>
                <c:pt idx="6529">
                  <c:v>3.9699999999999996E-3</c:v>
                </c:pt>
                <c:pt idx="6530">
                  <c:v>4.0299999999999997E-3</c:v>
                </c:pt>
                <c:pt idx="6531">
                  <c:v>3.9699999999999996E-3</c:v>
                </c:pt>
                <c:pt idx="6532">
                  <c:v>3.9199999999999999E-3</c:v>
                </c:pt>
                <c:pt idx="6533">
                  <c:v>3.9199999999999999E-3</c:v>
                </c:pt>
                <c:pt idx="6534">
                  <c:v>3.8700000000000002E-3</c:v>
                </c:pt>
                <c:pt idx="6535">
                  <c:v>3.8700000000000002E-3</c:v>
                </c:pt>
                <c:pt idx="6536">
                  <c:v>3.8700000000000002E-3</c:v>
                </c:pt>
                <c:pt idx="6537">
                  <c:v>3.8700000000000002E-3</c:v>
                </c:pt>
                <c:pt idx="6538">
                  <c:v>3.8700000000000002E-3</c:v>
                </c:pt>
                <c:pt idx="6539">
                  <c:v>3.82E-3</c:v>
                </c:pt>
                <c:pt idx="6540">
                  <c:v>3.8700000000000002E-3</c:v>
                </c:pt>
                <c:pt idx="6541">
                  <c:v>3.9199999999999999E-3</c:v>
                </c:pt>
                <c:pt idx="6542">
                  <c:v>3.82E-3</c:v>
                </c:pt>
                <c:pt idx="6543">
                  <c:v>3.8700000000000002E-3</c:v>
                </c:pt>
                <c:pt idx="6544">
                  <c:v>3.8700000000000002E-3</c:v>
                </c:pt>
                <c:pt idx="6545">
                  <c:v>4.0299999999999997E-3</c:v>
                </c:pt>
                <c:pt idx="6546">
                  <c:v>4.0800000000000003E-3</c:v>
                </c:pt>
                <c:pt idx="6547">
                  <c:v>4.0299999999999997E-3</c:v>
                </c:pt>
                <c:pt idx="6548">
                  <c:v>4.0299999999999997E-3</c:v>
                </c:pt>
                <c:pt idx="6549">
                  <c:v>4.0800000000000003E-3</c:v>
                </c:pt>
                <c:pt idx="6550">
                  <c:v>4.2399999999999998E-3</c:v>
                </c:pt>
                <c:pt idx="6551">
                  <c:v>4.2399999999999998E-3</c:v>
                </c:pt>
                <c:pt idx="6552">
                  <c:v>4.2900000000000004E-3</c:v>
                </c:pt>
                <c:pt idx="6553">
                  <c:v>4.1799999999999997E-3</c:v>
                </c:pt>
                <c:pt idx="6554">
                  <c:v>4.2399999999999998E-3</c:v>
                </c:pt>
                <c:pt idx="6555">
                  <c:v>4.1799999999999997E-3</c:v>
                </c:pt>
                <c:pt idx="6556">
                  <c:v>4.2399999999999998E-3</c:v>
                </c:pt>
                <c:pt idx="6557">
                  <c:v>4.1799999999999997E-3</c:v>
                </c:pt>
                <c:pt idx="6558">
                  <c:v>4.1799999999999997E-3</c:v>
                </c:pt>
                <c:pt idx="6559">
                  <c:v>4.0800000000000003E-3</c:v>
                </c:pt>
                <c:pt idx="6560">
                  <c:v>4.0800000000000003E-3</c:v>
                </c:pt>
                <c:pt idx="6561">
                  <c:v>3.9699999999999996E-3</c:v>
                </c:pt>
                <c:pt idx="6562">
                  <c:v>3.9699999999999996E-3</c:v>
                </c:pt>
                <c:pt idx="6563">
                  <c:v>3.82E-3</c:v>
                </c:pt>
                <c:pt idx="6564">
                  <c:v>3.7599999999999999E-3</c:v>
                </c:pt>
                <c:pt idx="6565">
                  <c:v>3.6600000000000001E-3</c:v>
                </c:pt>
                <c:pt idx="6566">
                  <c:v>3.6099999999999999E-3</c:v>
                </c:pt>
                <c:pt idx="6567">
                  <c:v>3.4499999999999999E-3</c:v>
                </c:pt>
                <c:pt idx="6568">
                  <c:v>3.4499999999999999E-3</c:v>
                </c:pt>
                <c:pt idx="6569">
                  <c:v>3.3400000000000001E-3</c:v>
                </c:pt>
                <c:pt idx="6570">
                  <c:v>3.1800000000000001E-3</c:v>
                </c:pt>
                <c:pt idx="6571">
                  <c:v>3.0300000000000001E-3</c:v>
                </c:pt>
                <c:pt idx="6572">
                  <c:v>2.9199999999999999E-3</c:v>
                </c:pt>
                <c:pt idx="6573">
                  <c:v>2.81E-3</c:v>
                </c:pt>
                <c:pt idx="6574">
                  <c:v>2.81E-3</c:v>
                </c:pt>
                <c:pt idx="6575">
                  <c:v>2.66E-3</c:v>
                </c:pt>
                <c:pt idx="6576">
                  <c:v>2.5000000000000001E-3</c:v>
                </c:pt>
                <c:pt idx="6577">
                  <c:v>2.3400000000000001E-3</c:v>
                </c:pt>
                <c:pt idx="6578">
                  <c:v>2.3400000000000001E-3</c:v>
                </c:pt>
                <c:pt idx="6579">
                  <c:v>2.1800000000000001E-3</c:v>
                </c:pt>
                <c:pt idx="6580">
                  <c:v>2.0799999999999998E-3</c:v>
                </c:pt>
                <c:pt idx="6581">
                  <c:v>2.0200000000000001E-3</c:v>
                </c:pt>
                <c:pt idx="6582">
                  <c:v>1.81E-3</c:v>
                </c:pt>
                <c:pt idx="6583">
                  <c:v>1.81E-3</c:v>
                </c:pt>
                <c:pt idx="6584">
                  <c:v>1.7099999999999999E-3</c:v>
                </c:pt>
                <c:pt idx="6585">
                  <c:v>1.5499999999999999E-3</c:v>
                </c:pt>
                <c:pt idx="6586">
                  <c:v>1.4400000000000001E-3</c:v>
                </c:pt>
                <c:pt idx="6587">
                  <c:v>1.34E-3</c:v>
                </c:pt>
                <c:pt idx="6588">
                  <c:v>1.2899999999999999E-3</c:v>
                </c:pt>
                <c:pt idx="6589">
                  <c:v>1.1800000000000001E-3</c:v>
                </c:pt>
                <c:pt idx="6590">
                  <c:v>1.0200000000000001E-3</c:v>
                </c:pt>
                <c:pt idx="6591">
                  <c:v>9.2000000000000003E-4</c:v>
                </c:pt>
                <c:pt idx="6592">
                  <c:v>7.1000000000000002E-4</c:v>
                </c:pt>
                <c:pt idx="6593">
                  <c:v>5.9999999999999995E-4</c:v>
                </c:pt>
                <c:pt idx="6594">
                  <c:v>5.5000000000000003E-4</c:v>
                </c:pt>
                <c:pt idx="6595">
                  <c:v>3.4000000000000002E-4</c:v>
                </c:pt>
                <c:pt idx="6596">
                  <c:v>1.2999999999999999E-4</c:v>
                </c:pt>
                <c:pt idx="6597">
                  <c:v>-8.0000000000000007E-5</c:v>
                </c:pt>
                <c:pt idx="6598">
                  <c:v>-1.9000000000000001E-4</c:v>
                </c:pt>
                <c:pt idx="6599">
                  <c:v>-3.5E-4</c:v>
                </c:pt>
                <c:pt idx="6600">
                  <c:v>-5.5999999999999995E-4</c:v>
                </c:pt>
                <c:pt idx="6601">
                  <c:v>-6.0999999999999997E-4</c:v>
                </c:pt>
                <c:pt idx="6602">
                  <c:v>-9.3000000000000005E-4</c:v>
                </c:pt>
                <c:pt idx="6603">
                  <c:v>-1.14E-3</c:v>
                </c:pt>
                <c:pt idx="6604">
                  <c:v>-1.2999999999999999E-3</c:v>
                </c:pt>
                <c:pt idx="6605">
                  <c:v>-1.6100000000000001E-3</c:v>
                </c:pt>
                <c:pt idx="6606">
                  <c:v>-1.72E-3</c:v>
                </c:pt>
                <c:pt idx="6607">
                  <c:v>-1.9300000000000001E-3</c:v>
                </c:pt>
                <c:pt idx="6608">
                  <c:v>-2.14E-3</c:v>
                </c:pt>
                <c:pt idx="6609">
                  <c:v>-2.3E-3</c:v>
                </c:pt>
                <c:pt idx="6610">
                  <c:v>-2.4499999999999999E-3</c:v>
                </c:pt>
                <c:pt idx="6611">
                  <c:v>-2.7699999999999999E-3</c:v>
                </c:pt>
                <c:pt idx="6612">
                  <c:v>-2.9299999999999999E-3</c:v>
                </c:pt>
                <c:pt idx="6613">
                  <c:v>-3.14E-3</c:v>
                </c:pt>
                <c:pt idx="6614">
                  <c:v>-3.3E-3</c:v>
                </c:pt>
                <c:pt idx="6615">
                  <c:v>-3.3999999999999998E-3</c:v>
                </c:pt>
                <c:pt idx="6616">
                  <c:v>-3.46E-3</c:v>
                </c:pt>
                <c:pt idx="6617">
                  <c:v>-3.7200000000000002E-3</c:v>
                </c:pt>
                <c:pt idx="6618">
                  <c:v>-3.7699999999999999E-3</c:v>
                </c:pt>
                <c:pt idx="6619">
                  <c:v>-3.8800000000000002E-3</c:v>
                </c:pt>
                <c:pt idx="6620">
                  <c:v>-3.82E-3</c:v>
                </c:pt>
                <c:pt idx="6621">
                  <c:v>-3.8800000000000002E-3</c:v>
                </c:pt>
                <c:pt idx="6622">
                  <c:v>-3.8800000000000002E-3</c:v>
                </c:pt>
                <c:pt idx="6623">
                  <c:v>-3.82E-3</c:v>
                </c:pt>
                <c:pt idx="6624">
                  <c:v>-3.82E-3</c:v>
                </c:pt>
                <c:pt idx="6625">
                  <c:v>-3.7200000000000002E-3</c:v>
                </c:pt>
                <c:pt idx="6626">
                  <c:v>-3.6099999999999999E-3</c:v>
                </c:pt>
                <c:pt idx="6627">
                  <c:v>-3.5599999999999998E-3</c:v>
                </c:pt>
                <c:pt idx="6628">
                  <c:v>-3.3E-3</c:v>
                </c:pt>
                <c:pt idx="6629">
                  <c:v>-3.1900000000000001E-3</c:v>
                </c:pt>
                <c:pt idx="6630">
                  <c:v>-2.98E-3</c:v>
                </c:pt>
                <c:pt idx="6631">
                  <c:v>-2.7200000000000002E-3</c:v>
                </c:pt>
                <c:pt idx="6632">
                  <c:v>-2.4499999999999999E-3</c:v>
                </c:pt>
                <c:pt idx="6633">
                  <c:v>-2.1900000000000001E-3</c:v>
                </c:pt>
                <c:pt idx="6634">
                  <c:v>-1.82E-3</c:v>
                </c:pt>
                <c:pt idx="6635">
                  <c:v>-1.56E-3</c:v>
                </c:pt>
                <c:pt idx="6636">
                  <c:v>-1.24E-3</c:v>
                </c:pt>
                <c:pt idx="6637">
                  <c:v>-9.3000000000000005E-4</c:v>
                </c:pt>
                <c:pt idx="6638">
                  <c:v>-4.4999999999999999E-4</c:v>
                </c:pt>
                <c:pt idx="6639">
                  <c:v>-1.9000000000000001E-4</c:v>
                </c:pt>
                <c:pt idx="6640">
                  <c:v>6.9999999999999994E-5</c:v>
                </c:pt>
                <c:pt idx="6641">
                  <c:v>5.5000000000000003E-4</c:v>
                </c:pt>
                <c:pt idx="6642">
                  <c:v>8.7000000000000001E-4</c:v>
                </c:pt>
                <c:pt idx="6643">
                  <c:v>1.1800000000000001E-3</c:v>
                </c:pt>
                <c:pt idx="6644">
                  <c:v>1.5499999999999999E-3</c:v>
                </c:pt>
                <c:pt idx="6645">
                  <c:v>1.81E-3</c:v>
                </c:pt>
                <c:pt idx="6646">
                  <c:v>2.0799999999999998E-3</c:v>
                </c:pt>
                <c:pt idx="6647">
                  <c:v>2.4499999999999999E-3</c:v>
                </c:pt>
                <c:pt idx="6648">
                  <c:v>2.66E-3</c:v>
                </c:pt>
                <c:pt idx="6649">
                  <c:v>2.7599999999999999E-3</c:v>
                </c:pt>
                <c:pt idx="6650">
                  <c:v>3.0300000000000001E-3</c:v>
                </c:pt>
                <c:pt idx="6651">
                  <c:v>3.13E-3</c:v>
                </c:pt>
                <c:pt idx="6652">
                  <c:v>3.3400000000000001E-3</c:v>
                </c:pt>
                <c:pt idx="6653">
                  <c:v>3.4499999999999999E-3</c:v>
                </c:pt>
                <c:pt idx="6654">
                  <c:v>3.3899999999999998E-3</c:v>
                </c:pt>
                <c:pt idx="6655">
                  <c:v>3.3400000000000001E-3</c:v>
                </c:pt>
                <c:pt idx="6656">
                  <c:v>3.3899999999999998E-3</c:v>
                </c:pt>
                <c:pt idx="6657">
                  <c:v>3.3899999999999998E-3</c:v>
                </c:pt>
                <c:pt idx="6658">
                  <c:v>3.2399999999999998E-3</c:v>
                </c:pt>
                <c:pt idx="6659">
                  <c:v>3.1800000000000001E-3</c:v>
                </c:pt>
                <c:pt idx="6660">
                  <c:v>2.97E-3</c:v>
                </c:pt>
                <c:pt idx="6661">
                  <c:v>2.81E-3</c:v>
                </c:pt>
                <c:pt idx="6662">
                  <c:v>2.5000000000000001E-3</c:v>
                </c:pt>
                <c:pt idx="6663">
                  <c:v>2.2899999999999999E-3</c:v>
                </c:pt>
                <c:pt idx="6664">
                  <c:v>2.0200000000000001E-3</c:v>
                </c:pt>
                <c:pt idx="6665">
                  <c:v>1.66E-3</c:v>
                </c:pt>
                <c:pt idx="6666">
                  <c:v>1.39E-3</c:v>
                </c:pt>
                <c:pt idx="6667">
                  <c:v>9.7000000000000005E-4</c:v>
                </c:pt>
                <c:pt idx="6668">
                  <c:v>6.4999999999999997E-4</c:v>
                </c:pt>
                <c:pt idx="6669">
                  <c:v>2.9E-4</c:v>
                </c:pt>
                <c:pt idx="6670">
                  <c:v>-8.0000000000000007E-5</c:v>
                </c:pt>
                <c:pt idx="6671">
                  <c:v>-3.5E-4</c:v>
                </c:pt>
                <c:pt idx="6672">
                  <c:v>-7.6999999999999996E-4</c:v>
                </c:pt>
                <c:pt idx="6673">
                  <c:v>-1.14E-3</c:v>
                </c:pt>
                <c:pt idx="6674">
                  <c:v>-1.4E-3</c:v>
                </c:pt>
                <c:pt idx="6675">
                  <c:v>-1.7700000000000001E-3</c:v>
                </c:pt>
                <c:pt idx="6676">
                  <c:v>-2.0300000000000001E-3</c:v>
                </c:pt>
                <c:pt idx="6677">
                  <c:v>-2.2399999999999998E-3</c:v>
                </c:pt>
                <c:pt idx="6678">
                  <c:v>-2.5100000000000001E-3</c:v>
                </c:pt>
                <c:pt idx="6679">
                  <c:v>-2.82E-3</c:v>
                </c:pt>
                <c:pt idx="6680">
                  <c:v>-2.98E-3</c:v>
                </c:pt>
                <c:pt idx="6681">
                  <c:v>-3.1900000000000001E-3</c:v>
                </c:pt>
                <c:pt idx="6682">
                  <c:v>-3.1900000000000001E-3</c:v>
                </c:pt>
                <c:pt idx="6683">
                  <c:v>-3.3500000000000001E-3</c:v>
                </c:pt>
                <c:pt idx="6684">
                  <c:v>-3.3500000000000001E-3</c:v>
                </c:pt>
                <c:pt idx="6685">
                  <c:v>-3.3999999999999998E-3</c:v>
                </c:pt>
                <c:pt idx="6686">
                  <c:v>-3.46E-3</c:v>
                </c:pt>
                <c:pt idx="6687">
                  <c:v>-3.5599999999999998E-3</c:v>
                </c:pt>
                <c:pt idx="6688">
                  <c:v>-3.46E-3</c:v>
                </c:pt>
                <c:pt idx="6689">
                  <c:v>-3.3E-3</c:v>
                </c:pt>
                <c:pt idx="6690">
                  <c:v>-3.2399999999999998E-3</c:v>
                </c:pt>
                <c:pt idx="6691">
                  <c:v>-3.14E-3</c:v>
                </c:pt>
                <c:pt idx="6692">
                  <c:v>-2.98E-3</c:v>
                </c:pt>
                <c:pt idx="6693">
                  <c:v>-2.8800000000000002E-3</c:v>
                </c:pt>
                <c:pt idx="6694">
                  <c:v>-2.82E-3</c:v>
                </c:pt>
                <c:pt idx="6695">
                  <c:v>-2.6700000000000001E-3</c:v>
                </c:pt>
                <c:pt idx="6696">
                  <c:v>-2.5100000000000001E-3</c:v>
                </c:pt>
                <c:pt idx="6697">
                  <c:v>-2.5100000000000001E-3</c:v>
                </c:pt>
                <c:pt idx="6698">
                  <c:v>-2.3E-3</c:v>
                </c:pt>
                <c:pt idx="6699">
                  <c:v>-2.2399999999999998E-3</c:v>
                </c:pt>
                <c:pt idx="6700">
                  <c:v>-2.0300000000000001E-3</c:v>
                </c:pt>
                <c:pt idx="6701">
                  <c:v>-1.98E-3</c:v>
                </c:pt>
                <c:pt idx="6702">
                  <c:v>-1.9300000000000001E-3</c:v>
                </c:pt>
                <c:pt idx="6703">
                  <c:v>-1.8699999999999999E-3</c:v>
                </c:pt>
                <c:pt idx="6704">
                  <c:v>-1.7700000000000001E-3</c:v>
                </c:pt>
                <c:pt idx="6705">
                  <c:v>-1.72E-3</c:v>
                </c:pt>
                <c:pt idx="6706">
                  <c:v>-1.66E-3</c:v>
                </c:pt>
                <c:pt idx="6707">
                  <c:v>-1.7700000000000001E-3</c:v>
                </c:pt>
                <c:pt idx="6708">
                  <c:v>-1.7700000000000001E-3</c:v>
                </c:pt>
                <c:pt idx="6709">
                  <c:v>-1.72E-3</c:v>
                </c:pt>
                <c:pt idx="6710">
                  <c:v>-1.82E-3</c:v>
                </c:pt>
                <c:pt idx="6711">
                  <c:v>-1.8699999999999999E-3</c:v>
                </c:pt>
                <c:pt idx="6712">
                  <c:v>-1.82E-3</c:v>
                </c:pt>
                <c:pt idx="6713">
                  <c:v>-1.98E-3</c:v>
                </c:pt>
                <c:pt idx="6714">
                  <c:v>-2.0300000000000001E-3</c:v>
                </c:pt>
                <c:pt idx="6715">
                  <c:v>-2.0899999999999998E-3</c:v>
                </c:pt>
                <c:pt idx="6716">
                  <c:v>-2.14E-3</c:v>
                </c:pt>
                <c:pt idx="6717">
                  <c:v>-2.2399999999999998E-3</c:v>
                </c:pt>
                <c:pt idx="6718">
                  <c:v>-2.3500000000000001E-3</c:v>
                </c:pt>
                <c:pt idx="6719">
                  <c:v>-2.2399999999999998E-3</c:v>
                </c:pt>
                <c:pt idx="6720">
                  <c:v>-2.3E-3</c:v>
                </c:pt>
                <c:pt idx="6721">
                  <c:v>-2.3E-3</c:v>
                </c:pt>
                <c:pt idx="6722">
                  <c:v>-2.1900000000000001E-3</c:v>
                </c:pt>
                <c:pt idx="6723">
                  <c:v>-2.2399999999999998E-3</c:v>
                </c:pt>
                <c:pt idx="6724">
                  <c:v>-2.14E-3</c:v>
                </c:pt>
                <c:pt idx="6725">
                  <c:v>-2.0899999999999998E-3</c:v>
                </c:pt>
                <c:pt idx="6726">
                  <c:v>-1.9300000000000001E-3</c:v>
                </c:pt>
                <c:pt idx="6727">
                  <c:v>-1.9300000000000001E-3</c:v>
                </c:pt>
                <c:pt idx="6728">
                  <c:v>-1.56E-3</c:v>
                </c:pt>
                <c:pt idx="6729">
                  <c:v>-1.5100000000000001E-3</c:v>
                </c:pt>
                <c:pt idx="6730">
                  <c:v>-1.2999999999999999E-3</c:v>
                </c:pt>
                <c:pt idx="6731">
                  <c:v>-1.14E-3</c:v>
                </c:pt>
                <c:pt idx="6732">
                  <c:v>-8.7000000000000001E-4</c:v>
                </c:pt>
                <c:pt idx="6733">
                  <c:v>-6.0999999999999997E-4</c:v>
                </c:pt>
                <c:pt idx="6734">
                  <c:v>-3.5E-4</c:v>
                </c:pt>
                <c:pt idx="6735">
                  <c:v>-1.9000000000000001E-4</c:v>
                </c:pt>
                <c:pt idx="6736">
                  <c:v>1.8000000000000001E-4</c:v>
                </c:pt>
                <c:pt idx="6737">
                  <c:v>3.8999999999999999E-4</c:v>
                </c:pt>
                <c:pt idx="6738">
                  <c:v>7.1000000000000002E-4</c:v>
                </c:pt>
                <c:pt idx="6739">
                  <c:v>9.7000000000000005E-4</c:v>
                </c:pt>
                <c:pt idx="6740">
                  <c:v>1.1800000000000001E-3</c:v>
                </c:pt>
                <c:pt idx="6741">
                  <c:v>1.2899999999999999E-3</c:v>
                </c:pt>
                <c:pt idx="6742">
                  <c:v>1.5499999999999999E-3</c:v>
                </c:pt>
                <c:pt idx="6743">
                  <c:v>1.7099999999999999E-3</c:v>
                </c:pt>
                <c:pt idx="6744">
                  <c:v>1.8699999999999999E-3</c:v>
                </c:pt>
                <c:pt idx="6745">
                  <c:v>1.8699999999999999E-3</c:v>
                </c:pt>
                <c:pt idx="6746">
                  <c:v>1.97E-3</c:v>
                </c:pt>
                <c:pt idx="6747">
                  <c:v>2.0200000000000001E-3</c:v>
                </c:pt>
                <c:pt idx="6748">
                  <c:v>2.0799999999999998E-3</c:v>
                </c:pt>
                <c:pt idx="6749">
                  <c:v>1.8699999999999999E-3</c:v>
                </c:pt>
                <c:pt idx="6750">
                  <c:v>1.81E-3</c:v>
                </c:pt>
                <c:pt idx="6751">
                  <c:v>1.7099999999999999E-3</c:v>
                </c:pt>
                <c:pt idx="6752">
                  <c:v>1.5E-3</c:v>
                </c:pt>
                <c:pt idx="6753">
                  <c:v>1.2899999999999999E-3</c:v>
                </c:pt>
                <c:pt idx="6754">
                  <c:v>1.0200000000000001E-3</c:v>
                </c:pt>
                <c:pt idx="6755">
                  <c:v>5.9999999999999995E-4</c:v>
                </c:pt>
                <c:pt idx="6756">
                  <c:v>3.4000000000000002E-4</c:v>
                </c:pt>
                <c:pt idx="6757">
                  <c:v>-1.3999999999999999E-4</c:v>
                </c:pt>
                <c:pt idx="6758">
                  <c:v>-5.0000000000000001E-4</c:v>
                </c:pt>
                <c:pt idx="6759">
                  <c:v>-9.3000000000000005E-4</c:v>
                </c:pt>
                <c:pt idx="6760">
                  <c:v>-1.3500000000000001E-3</c:v>
                </c:pt>
                <c:pt idx="6761">
                  <c:v>-1.9300000000000001E-3</c:v>
                </c:pt>
                <c:pt idx="6762">
                  <c:v>-2.3E-3</c:v>
                </c:pt>
                <c:pt idx="6763">
                  <c:v>-2.7699999999999999E-3</c:v>
                </c:pt>
                <c:pt idx="6764">
                  <c:v>-3.3E-3</c:v>
                </c:pt>
                <c:pt idx="6765">
                  <c:v>-3.7699999999999999E-3</c:v>
                </c:pt>
                <c:pt idx="6766">
                  <c:v>-4.0899999999999999E-3</c:v>
                </c:pt>
                <c:pt idx="6767">
                  <c:v>-4.5100000000000001E-3</c:v>
                </c:pt>
                <c:pt idx="6768">
                  <c:v>-4.8799999999999998E-3</c:v>
                </c:pt>
                <c:pt idx="6769">
                  <c:v>-5.3499999999999997E-3</c:v>
                </c:pt>
                <c:pt idx="6770">
                  <c:v>-5.5100000000000001E-3</c:v>
                </c:pt>
                <c:pt idx="6771">
                  <c:v>-5.77E-3</c:v>
                </c:pt>
                <c:pt idx="6772">
                  <c:v>-5.9800000000000001E-3</c:v>
                </c:pt>
                <c:pt idx="6773">
                  <c:v>-6.1399999999999996E-3</c:v>
                </c:pt>
                <c:pt idx="6774">
                  <c:v>-6.3E-3</c:v>
                </c:pt>
                <c:pt idx="6775">
                  <c:v>-6.2500000000000003E-3</c:v>
                </c:pt>
                <c:pt idx="6776">
                  <c:v>-6.3E-3</c:v>
                </c:pt>
                <c:pt idx="6777">
                  <c:v>-6.1999999999999998E-3</c:v>
                </c:pt>
                <c:pt idx="6778">
                  <c:v>-6.1399999999999996E-3</c:v>
                </c:pt>
                <c:pt idx="6779">
                  <c:v>-5.8300000000000001E-3</c:v>
                </c:pt>
                <c:pt idx="6780">
                  <c:v>-5.5599999999999998E-3</c:v>
                </c:pt>
                <c:pt idx="6781">
                  <c:v>-5.3E-3</c:v>
                </c:pt>
                <c:pt idx="6782">
                  <c:v>-4.8300000000000001E-3</c:v>
                </c:pt>
                <c:pt idx="6783">
                  <c:v>-4.4600000000000004E-3</c:v>
                </c:pt>
                <c:pt idx="6784">
                  <c:v>-3.9300000000000003E-3</c:v>
                </c:pt>
                <c:pt idx="6785">
                  <c:v>-3.46E-3</c:v>
                </c:pt>
                <c:pt idx="6786">
                  <c:v>-2.8800000000000002E-3</c:v>
                </c:pt>
                <c:pt idx="6787">
                  <c:v>-2.3999999999999998E-3</c:v>
                </c:pt>
                <c:pt idx="6788">
                  <c:v>-1.6100000000000001E-3</c:v>
                </c:pt>
                <c:pt idx="6789">
                  <c:v>-1.0300000000000001E-3</c:v>
                </c:pt>
                <c:pt idx="6790">
                  <c:v>-4.4999999999999999E-4</c:v>
                </c:pt>
                <c:pt idx="6791">
                  <c:v>2.3000000000000001E-4</c:v>
                </c:pt>
                <c:pt idx="6792">
                  <c:v>8.0999999999999996E-4</c:v>
                </c:pt>
                <c:pt idx="6793">
                  <c:v>1.5E-3</c:v>
                </c:pt>
                <c:pt idx="6794">
                  <c:v>2.1299999999999999E-3</c:v>
                </c:pt>
                <c:pt idx="6795">
                  <c:v>2.66E-3</c:v>
                </c:pt>
                <c:pt idx="6796">
                  <c:v>3.2399999999999998E-3</c:v>
                </c:pt>
                <c:pt idx="6797">
                  <c:v>3.82E-3</c:v>
                </c:pt>
                <c:pt idx="6798">
                  <c:v>4.45E-3</c:v>
                </c:pt>
                <c:pt idx="6799">
                  <c:v>4.8700000000000002E-3</c:v>
                </c:pt>
                <c:pt idx="6800">
                  <c:v>5.1900000000000002E-3</c:v>
                </c:pt>
                <c:pt idx="6801">
                  <c:v>5.6600000000000001E-3</c:v>
                </c:pt>
                <c:pt idx="6802">
                  <c:v>6.0800000000000003E-3</c:v>
                </c:pt>
                <c:pt idx="6803">
                  <c:v>6.4000000000000003E-3</c:v>
                </c:pt>
                <c:pt idx="6804">
                  <c:v>6.6100000000000004E-3</c:v>
                </c:pt>
                <c:pt idx="6805">
                  <c:v>6.7099999999999998E-3</c:v>
                </c:pt>
                <c:pt idx="6806">
                  <c:v>7.0299999999999998E-3</c:v>
                </c:pt>
                <c:pt idx="6807">
                  <c:v>7.0299999999999998E-3</c:v>
                </c:pt>
                <c:pt idx="6808">
                  <c:v>7.0800000000000004E-3</c:v>
                </c:pt>
                <c:pt idx="6809">
                  <c:v>7.0299999999999998E-3</c:v>
                </c:pt>
                <c:pt idx="6810">
                  <c:v>7.0299999999999998E-3</c:v>
                </c:pt>
                <c:pt idx="6811">
                  <c:v>6.8199999999999997E-3</c:v>
                </c:pt>
                <c:pt idx="6812">
                  <c:v>6.77E-3</c:v>
                </c:pt>
                <c:pt idx="6813">
                  <c:v>6.5599999999999999E-3</c:v>
                </c:pt>
                <c:pt idx="6814">
                  <c:v>6.13E-3</c:v>
                </c:pt>
                <c:pt idx="6815">
                  <c:v>5.9800000000000001E-3</c:v>
                </c:pt>
                <c:pt idx="6816">
                  <c:v>5.6100000000000004E-3</c:v>
                </c:pt>
                <c:pt idx="6817">
                  <c:v>5.2900000000000004E-3</c:v>
                </c:pt>
                <c:pt idx="6818">
                  <c:v>4.9800000000000001E-3</c:v>
                </c:pt>
                <c:pt idx="6819">
                  <c:v>4.4000000000000003E-3</c:v>
                </c:pt>
                <c:pt idx="6820">
                  <c:v>4.0299999999999997E-3</c:v>
                </c:pt>
                <c:pt idx="6821">
                  <c:v>3.5500000000000002E-3</c:v>
                </c:pt>
                <c:pt idx="6822">
                  <c:v>3.13E-3</c:v>
                </c:pt>
                <c:pt idx="6823">
                  <c:v>2.7599999999999999E-3</c:v>
                </c:pt>
                <c:pt idx="6824">
                  <c:v>2.2899999999999999E-3</c:v>
                </c:pt>
                <c:pt idx="6825">
                  <c:v>1.7600000000000001E-3</c:v>
                </c:pt>
                <c:pt idx="6826">
                  <c:v>1.39E-3</c:v>
                </c:pt>
                <c:pt idx="6827">
                  <c:v>1.0200000000000001E-3</c:v>
                </c:pt>
                <c:pt idx="6828">
                  <c:v>5.5000000000000003E-4</c:v>
                </c:pt>
                <c:pt idx="6829">
                  <c:v>6.9999999999999994E-5</c:v>
                </c:pt>
                <c:pt idx="6830">
                  <c:v>-2.4000000000000001E-4</c:v>
                </c:pt>
                <c:pt idx="6831">
                  <c:v>-6.6E-4</c:v>
                </c:pt>
                <c:pt idx="6832">
                  <c:v>-1.0300000000000001E-3</c:v>
                </c:pt>
                <c:pt idx="6833">
                  <c:v>-1.2999999999999999E-3</c:v>
                </c:pt>
                <c:pt idx="6834">
                  <c:v>-1.5100000000000001E-3</c:v>
                </c:pt>
                <c:pt idx="6835">
                  <c:v>-1.82E-3</c:v>
                </c:pt>
                <c:pt idx="6836">
                  <c:v>-2.0300000000000001E-3</c:v>
                </c:pt>
                <c:pt idx="6837">
                  <c:v>-2.3500000000000001E-3</c:v>
                </c:pt>
                <c:pt idx="6838">
                  <c:v>-2.4499999999999999E-3</c:v>
                </c:pt>
                <c:pt idx="6839">
                  <c:v>-2.6099999999999999E-3</c:v>
                </c:pt>
                <c:pt idx="6840">
                  <c:v>-2.5600000000000002E-3</c:v>
                </c:pt>
                <c:pt idx="6841">
                  <c:v>-2.7699999999999999E-3</c:v>
                </c:pt>
                <c:pt idx="6842">
                  <c:v>-2.6700000000000001E-3</c:v>
                </c:pt>
                <c:pt idx="6843">
                  <c:v>-2.7200000000000002E-3</c:v>
                </c:pt>
                <c:pt idx="6844">
                  <c:v>-2.6099999999999999E-3</c:v>
                </c:pt>
                <c:pt idx="6845">
                  <c:v>-2.6099999999999999E-3</c:v>
                </c:pt>
                <c:pt idx="6846">
                  <c:v>-2.4499999999999999E-3</c:v>
                </c:pt>
                <c:pt idx="6847">
                  <c:v>-2.5100000000000001E-3</c:v>
                </c:pt>
                <c:pt idx="6848">
                  <c:v>-2.3999999999999998E-3</c:v>
                </c:pt>
                <c:pt idx="6849">
                  <c:v>-2.14E-3</c:v>
                </c:pt>
                <c:pt idx="6850">
                  <c:v>-2.0899999999999998E-3</c:v>
                </c:pt>
                <c:pt idx="6851">
                  <c:v>-1.82E-3</c:v>
                </c:pt>
                <c:pt idx="6852">
                  <c:v>-1.66E-3</c:v>
                </c:pt>
                <c:pt idx="6853">
                  <c:v>-1.5100000000000001E-3</c:v>
                </c:pt>
                <c:pt idx="6854">
                  <c:v>-1.2999999999999999E-3</c:v>
                </c:pt>
                <c:pt idx="6855">
                  <c:v>-1.24E-3</c:v>
                </c:pt>
                <c:pt idx="6856">
                  <c:v>-9.7999999999999997E-4</c:v>
                </c:pt>
                <c:pt idx="6857">
                  <c:v>-8.1999999999999998E-4</c:v>
                </c:pt>
                <c:pt idx="6858">
                  <c:v>-7.2000000000000005E-4</c:v>
                </c:pt>
                <c:pt idx="6859">
                  <c:v>-5.5999999999999995E-4</c:v>
                </c:pt>
                <c:pt idx="6860">
                  <c:v>-4.0000000000000002E-4</c:v>
                </c:pt>
                <c:pt idx="6861">
                  <c:v>-3.5E-4</c:v>
                </c:pt>
                <c:pt idx="6862">
                  <c:v>-2.9E-4</c:v>
                </c:pt>
                <c:pt idx="6863">
                  <c:v>-1.9000000000000001E-4</c:v>
                </c:pt>
                <c:pt idx="6864">
                  <c:v>-1.3999999999999999E-4</c:v>
                </c:pt>
                <c:pt idx="6865">
                  <c:v>-1.9000000000000001E-4</c:v>
                </c:pt>
                <c:pt idx="6866">
                  <c:v>-1.3999999999999999E-4</c:v>
                </c:pt>
                <c:pt idx="6867">
                  <c:v>-2.4000000000000001E-4</c:v>
                </c:pt>
                <c:pt idx="6868">
                  <c:v>-2.4000000000000001E-4</c:v>
                </c:pt>
                <c:pt idx="6869">
                  <c:v>-2.4000000000000001E-4</c:v>
                </c:pt>
                <c:pt idx="6870">
                  <c:v>-4.4999999999999999E-4</c:v>
                </c:pt>
                <c:pt idx="6871">
                  <c:v>-5.0000000000000001E-4</c:v>
                </c:pt>
                <c:pt idx="6872">
                  <c:v>-6.6E-4</c:v>
                </c:pt>
                <c:pt idx="6873">
                  <c:v>-8.7000000000000001E-4</c:v>
                </c:pt>
                <c:pt idx="6874">
                  <c:v>-1.0300000000000001E-3</c:v>
                </c:pt>
                <c:pt idx="6875">
                  <c:v>-1.2999999999999999E-3</c:v>
                </c:pt>
                <c:pt idx="6876">
                  <c:v>-1.4499999999999999E-3</c:v>
                </c:pt>
                <c:pt idx="6877">
                  <c:v>-1.66E-3</c:v>
                </c:pt>
                <c:pt idx="6878">
                  <c:v>-1.8699999999999999E-3</c:v>
                </c:pt>
                <c:pt idx="6879">
                  <c:v>-2.14E-3</c:v>
                </c:pt>
                <c:pt idx="6880">
                  <c:v>-2.4499999999999999E-3</c:v>
                </c:pt>
                <c:pt idx="6881">
                  <c:v>-2.7200000000000002E-3</c:v>
                </c:pt>
                <c:pt idx="6882">
                  <c:v>-2.9299999999999999E-3</c:v>
                </c:pt>
                <c:pt idx="6883">
                  <c:v>-3.1900000000000001E-3</c:v>
                </c:pt>
                <c:pt idx="6884">
                  <c:v>-3.46E-3</c:v>
                </c:pt>
                <c:pt idx="6885">
                  <c:v>-3.82E-3</c:v>
                </c:pt>
                <c:pt idx="6886">
                  <c:v>-4.1399999999999996E-3</c:v>
                </c:pt>
                <c:pt idx="6887">
                  <c:v>-4.5100000000000001E-3</c:v>
                </c:pt>
                <c:pt idx="6888">
                  <c:v>-4.8300000000000001E-3</c:v>
                </c:pt>
                <c:pt idx="6889">
                  <c:v>-5.3499999999999997E-3</c:v>
                </c:pt>
                <c:pt idx="6890">
                  <c:v>-5.6699999999999997E-3</c:v>
                </c:pt>
                <c:pt idx="6891">
                  <c:v>-5.9800000000000001E-3</c:v>
                </c:pt>
                <c:pt idx="6892">
                  <c:v>-6.3499999999999997E-3</c:v>
                </c:pt>
                <c:pt idx="6893">
                  <c:v>-6.8799999999999998E-3</c:v>
                </c:pt>
                <c:pt idx="6894">
                  <c:v>-7.2500000000000004E-3</c:v>
                </c:pt>
                <c:pt idx="6895">
                  <c:v>-7.6699999999999997E-3</c:v>
                </c:pt>
                <c:pt idx="6896">
                  <c:v>-8.1499999999999993E-3</c:v>
                </c:pt>
                <c:pt idx="6897">
                  <c:v>-8.5699999999999995E-3</c:v>
                </c:pt>
                <c:pt idx="6898">
                  <c:v>-8.9899999999999997E-3</c:v>
                </c:pt>
                <c:pt idx="6899">
                  <c:v>-9.3600000000000003E-3</c:v>
                </c:pt>
                <c:pt idx="6900">
                  <c:v>-9.7800000000000005E-3</c:v>
                </c:pt>
                <c:pt idx="6901">
                  <c:v>-1.0200000000000001E-2</c:v>
                </c:pt>
                <c:pt idx="6902">
                  <c:v>-1.057E-2</c:v>
                </c:pt>
                <c:pt idx="6903">
                  <c:v>-1.099E-2</c:v>
                </c:pt>
                <c:pt idx="6904">
                  <c:v>-1.136E-2</c:v>
                </c:pt>
                <c:pt idx="6905">
                  <c:v>-1.1679999999999999E-2</c:v>
                </c:pt>
                <c:pt idx="6906">
                  <c:v>-1.183E-2</c:v>
                </c:pt>
                <c:pt idx="6907">
                  <c:v>-1.2149999999999999E-2</c:v>
                </c:pt>
                <c:pt idx="6908">
                  <c:v>-1.2409999999999999E-2</c:v>
                </c:pt>
                <c:pt idx="6909">
                  <c:v>-1.257E-2</c:v>
                </c:pt>
                <c:pt idx="6910">
                  <c:v>-1.2619999999999999E-2</c:v>
                </c:pt>
                <c:pt idx="6911">
                  <c:v>-1.2619999999999999E-2</c:v>
                </c:pt>
                <c:pt idx="6912">
                  <c:v>-1.2619999999999999E-2</c:v>
                </c:pt>
                <c:pt idx="6913">
                  <c:v>-1.2619999999999999E-2</c:v>
                </c:pt>
                <c:pt idx="6914">
                  <c:v>-1.252E-2</c:v>
                </c:pt>
                <c:pt idx="6915">
                  <c:v>-1.226E-2</c:v>
                </c:pt>
                <c:pt idx="6916">
                  <c:v>-1.21E-2</c:v>
                </c:pt>
                <c:pt idx="6917">
                  <c:v>-1.162E-2</c:v>
                </c:pt>
                <c:pt idx="6918">
                  <c:v>-1.136E-2</c:v>
                </c:pt>
                <c:pt idx="6919">
                  <c:v>-1.089E-2</c:v>
                </c:pt>
                <c:pt idx="6920">
                  <c:v>-1.0359999999999999E-2</c:v>
                </c:pt>
                <c:pt idx="6921">
                  <c:v>-9.7800000000000005E-3</c:v>
                </c:pt>
                <c:pt idx="6922">
                  <c:v>-9.2499999999999995E-3</c:v>
                </c:pt>
                <c:pt idx="6923">
                  <c:v>-8.6199999999999992E-3</c:v>
                </c:pt>
                <c:pt idx="6924">
                  <c:v>-7.8799999999999999E-3</c:v>
                </c:pt>
                <c:pt idx="6925">
                  <c:v>-7.2500000000000004E-3</c:v>
                </c:pt>
                <c:pt idx="6926">
                  <c:v>-6.4099999999999999E-3</c:v>
                </c:pt>
                <c:pt idx="6927">
                  <c:v>-5.62E-3</c:v>
                </c:pt>
                <c:pt idx="6928">
                  <c:v>-4.9300000000000004E-3</c:v>
                </c:pt>
                <c:pt idx="6929">
                  <c:v>-4.0400000000000002E-3</c:v>
                </c:pt>
                <c:pt idx="6930">
                  <c:v>-3.2399999999999998E-3</c:v>
                </c:pt>
                <c:pt idx="6931">
                  <c:v>-2.4499999999999999E-3</c:v>
                </c:pt>
                <c:pt idx="6932">
                  <c:v>-1.72E-3</c:v>
                </c:pt>
                <c:pt idx="6933">
                  <c:v>-9.7999999999999997E-4</c:v>
                </c:pt>
                <c:pt idx="6934">
                  <c:v>-3.5E-4</c:v>
                </c:pt>
                <c:pt idx="6935">
                  <c:v>3.4000000000000002E-4</c:v>
                </c:pt>
                <c:pt idx="6936">
                  <c:v>1.0200000000000001E-3</c:v>
                </c:pt>
                <c:pt idx="6937">
                  <c:v>1.4400000000000001E-3</c:v>
                </c:pt>
                <c:pt idx="6938">
                  <c:v>2.0799999999999998E-3</c:v>
                </c:pt>
                <c:pt idx="6939">
                  <c:v>2.5000000000000001E-3</c:v>
                </c:pt>
                <c:pt idx="6940">
                  <c:v>3.0799999999999998E-3</c:v>
                </c:pt>
                <c:pt idx="6941">
                  <c:v>3.29E-3</c:v>
                </c:pt>
                <c:pt idx="6942">
                  <c:v>3.7100000000000002E-3</c:v>
                </c:pt>
                <c:pt idx="6943">
                  <c:v>3.8700000000000002E-3</c:v>
                </c:pt>
                <c:pt idx="6944">
                  <c:v>4.1799999999999997E-3</c:v>
                </c:pt>
                <c:pt idx="6945">
                  <c:v>4.2399999999999998E-3</c:v>
                </c:pt>
                <c:pt idx="6946">
                  <c:v>4.4000000000000003E-3</c:v>
                </c:pt>
                <c:pt idx="6947">
                  <c:v>4.45E-3</c:v>
                </c:pt>
                <c:pt idx="6948">
                  <c:v>4.45E-3</c:v>
                </c:pt>
                <c:pt idx="6949">
                  <c:v>4.4000000000000003E-3</c:v>
                </c:pt>
                <c:pt idx="6950">
                  <c:v>4.4999999999999997E-3</c:v>
                </c:pt>
                <c:pt idx="6951">
                  <c:v>4.3400000000000001E-3</c:v>
                </c:pt>
                <c:pt idx="6952">
                  <c:v>4.2399999999999998E-3</c:v>
                </c:pt>
                <c:pt idx="6953">
                  <c:v>4.13E-3</c:v>
                </c:pt>
                <c:pt idx="6954">
                  <c:v>4.0800000000000003E-3</c:v>
                </c:pt>
                <c:pt idx="6955">
                  <c:v>3.9199999999999999E-3</c:v>
                </c:pt>
                <c:pt idx="6956">
                  <c:v>3.8700000000000002E-3</c:v>
                </c:pt>
                <c:pt idx="6957">
                  <c:v>3.7599999999999999E-3</c:v>
                </c:pt>
                <c:pt idx="6958">
                  <c:v>3.6600000000000001E-3</c:v>
                </c:pt>
                <c:pt idx="6959">
                  <c:v>3.6099999999999999E-3</c:v>
                </c:pt>
                <c:pt idx="6960">
                  <c:v>3.5500000000000002E-3</c:v>
                </c:pt>
                <c:pt idx="6961">
                  <c:v>3.5000000000000001E-3</c:v>
                </c:pt>
                <c:pt idx="6962">
                  <c:v>3.5000000000000001E-3</c:v>
                </c:pt>
                <c:pt idx="6963">
                  <c:v>3.4499999999999999E-3</c:v>
                </c:pt>
                <c:pt idx="6964">
                  <c:v>3.5000000000000001E-3</c:v>
                </c:pt>
                <c:pt idx="6965">
                  <c:v>3.5000000000000001E-3</c:v>
                </c:pt>
                <c:pt idx="6966">
                  <c:v>3.6099999999999999E-3</c:v>
                </c:pt>
                <c:pt idx="6967">
                  <c:v>3.7100000000000002E-3</c:v>
                </c:pt>
                <c:pt idx="6968">
                  <c:v>3.7599999999999999E-3</c:v>
                </c:pt>
                <c:pt idx="6969">
                  <c:v>3.7599999999999999E-3</c:v>
                </c:pt>
                <c:pt idx="6970">
                  <c:v>3.9199999999999999E-3</c:v>
                </c:pt>
                <c:pt idx="6971">
                  <c:v>4.0800000000000003E-3</c:v>
                </c:pt>
                <c:pt idx="6972">
                  <c:v>4.13E-3</c:v>
                </c:pt>
                <c:pt idx="6973">
                  <c:v>4.2900000000000004E-3</c:v>
                </c:pt>
                <c:pt idx="6974">
                  <c:v>4.3400000000000001E-3</c:v>
                </c:pt>
                <c:pt idx="6975">
                  <c:v>4.4000000000000003E-3</c:v>
                </c:pt>
                <c:pt idx="6976">
                  <c:v>4.4999999999999997E-3</c:v>
                </c:pt>
                <c:pt idx="6977">
                  <c:v>4.5500000000000002E-3</c:v>
                </c:pt>
                <c:pt idx="6978">
                  <c:v>4.4999999999999997E-3</c:v>
                </c:pt>
                <c:pt idx="6979">
                  <c:v>4.4999999999999997E-3</c:v>
                </c:pt>
                <c:pt idx="6980">
                  <c:v>4.3400000000000001E-3</c:v>
                </c:pt>
                <c:pt idx="6981">
                  <c:v>4.13E-3</c:v>
                </c:pt>
                <c:pt idx="6982">
                  <c:v>4.0800000000000003E-3</c:v>
                </c:pt>
                <c:pt idx="6983">
                  <c:v>3.8700000000000002E-3</c:v>
                </c:pt>
                <c:pt idx="6984">
                  <c:v>3.6600000000000001E-3</c:v>
                </c:pt>
                <c:pt idx="6985">
                  <c:v>3.29E-3</c:v>
                </c:pt>
                <c:pt idx="6986">
                  <c:v>2.9199999999999999E-3</c:v>
                </c:pt>
                <c:pt idx="6987">
                  <c:v>2.4499999999999999E-3</c:v>
                </c:pt>
                <c:pt idx="6988">
                  <c:v>2.1800000000000001E-3</c:v>
                </c:pt>
                <c:pt idx="6989">
                  <c:v>1.7099999999999999E-3</c:v>
                </c:pt>
                <c:pt idx="6990">
                  <c:v>1.23E-3</c:v>
                </c:pt>
                <c:pt idx="6991">
                  <c:v>6.4999999999999997E-4</c:v>
                </c:pt>
                <c:pt idx="6992">
                  <c:v>6.9999999999999994E-5</c:v>
                </c:pt>
                <c:pt idx="6993">
                  <c:v>-5.0000000000000001E-4</c:v>
                </c:pt>
                <c:pt idx="6994">
                  <c:v>-1.08E-3</c:v>
                </c:pt>
                <c:pt idx="6995">
                  <c:v>-1.72E-3</c:v>
                </c:pt>
                <c:pt idx="6996">
                  <c:v>-2.2399999999999998E-3</c:v>
                </c:pt>
                <c:pt idx="6997">
                  <c:v>-2.9299999999999999E-3</c:v>
                </c:pt>
                <c:pt idx="6998">
                  <c:v>-3.46E-3</c:v>
                </c:pt>
                <c:pt idx="6999">
                  <c:v>-4.0899999999999999E-3</c:v>
                </c:pt>
                <c:pt idx="7000">
                  <c:v>-4.5599999999999998E-3</c:v>
                </c:pt>
                <c:pt idx="7001">
                  <c:v>-5.2500000000000003E-3</c:v>
                </c:pt>
                <c:pt idx="7002">
                  <c:v>-5.6699999999999997E-3</c:v>
                </c:pt>
                <c:pt idx="7003">
                  <c:v>-6.1399999999999996E-3</c:v>
                </c:pt>
                <c:pt idx="7004">
                  <c:v>-6.5100000000000002E-3</c:v>
                </c:pt>
                <c:pt idx="7005">
                  <c:v>-6.8799999999999998E-3</c:v>
                </c:pt>
                <c:pt idx="7006">
                  <c:v>-7.1999999999999998E-3</c:v>
                </c:pt>
                <c:pt idx="7007">
                  <c:v>-7.4599999999999996E-3</c:v>
                </c:pt>
                <c:pt idx="7008">
                  <c:v>-7.7200000000000003E-3</c:v>
                </c:pt>
                <c:pt idx="7009">
                  <c:v>-7.8300000000000002E-3</c:v>
                </c:pt>
                <c:pt idx="7010">
                  <c:v>-7.8799999999999999E-3</c:v>
                </c:pt>
                <c:pt idx="7011">
                  <c:v>-8.0400000000000003E-3</c:v>
                </c:pt>
                <c:pt idx="7012">
                  <c:v>-7.9299999999999995E-3</c:v>
                </c:pt>
                <c:pt idx="7013">
                  <c:v>-7.8300000000000002E-3</c:v>
                </c:pt>
                <c:pt idx="7014">
                  <c:v>-7.7799999999999996E-3</c:v>
                </c:pt>
                <c:pt idx="7015">
                  <c:v>-7.5100000000000002E-3</c:v>
                </c:pt>
                <c:pt idx="7016">
                  <c:v>-7.2500000000000004E-3</c:v>
                </c:pt>
                <c:pt idx="7017">
                  <c:v>-6.9899999999999997E-3</c:v>
                </c:pt>
                <c:pt idx="7018">
                  <c:v>-6.7200000000000003E-3</c:v>
                </c:pt>
                <c:pt idx="7019">
                  <c:v>-6.4099999999999999E-3</c:v>
                </c:pt>
                <c:pt idx="7020">
                  <c:v>-5.9800000000000001E-3</c:v>
                </c:pt>
                <c:pt idx="7021">
                  <c:v>-5.5599999999999998E-3</c:v>
                </c:pt>
                <c:pt idx="7022">
                  <c:v>-5.1399999999999996E-3</c:v>
                </c:pt>
                <c:pt idx="7023">
                  <c:v>-4.8300000000000001E-3</c:v>
                </c:pt>
                <c:pt idx="7024">
                  <c:v>-4.4000000000000003E-3</c:v>
                </c:pt>
                <c:pt idx="7025">
                  <c:v>-3.9300000000000003E-3</c:v>
                </c:pt>
                <c:pt idx="7026">
                  <c:v>-3.46E-3</c:v>
                </c:pt>
                <c:pt idx="7027">
                  <c:v>-3.0899999999999999E-3</c:v>
                </c:pt>
                <c:pt idx="7028">
                  <c:v>-2.5600000000000002E-3</c:v>
                </c:pt>
                <c:pt idx="7029">
                  <c:v>-2.2399999999999998E-3</c:v>
                </c:pt>
                <c:pt idx="7030">
                  <c:v>-1.9300000000000001E-3</c:v>
                </c:pt>
                <c:pt idx="7031">
                  <c:v>-1.56E-3</c:v>
                </c:pt>
                <c:pt idx="7032">
                  <c:v>-1.1900000000000001E-3</c:v>
                </c:pt>
                <c:pt idx="7033">
                  <c:v>-9.7999999999999997E-4</c:v>
                </c:pt>
                <c:pt idx="7034">
                  <c:v>-7.6999999999999996E-4</c:v>
                </c:pt>
                <c:pt idx="7035">
                  <c:v>-5.0000000000000001E-4</c:v>
                </c:pt>
                <c:pt idx="7036">
                  <c:v>-3.5E-4</c:v>
                </c:pt>
                <c:pt idx="7037">
                  <c:v>-1.9000000000000001E-4</c:v>
                </c:pt>
                <c:pt idx="7038">
                  <c:v>-3.0000000000000001E-5</c:v>
                </c:pt>
                <c:pt idx="7039">
                  <c:v>1.2999999999999999E-4</c:v>
                </c:pt>
                <c:pt idx="7040">
                  <c:v>1.2999999999999999E-4</c:v>
                </c:pt>
                <c:pt idx="7041">
                  <c:v>1.8000000000000001E-4</c:v>
                </c:pt>
                <c:pt idx="7042">
                  <c:v>1.8000000000000001E-4</c:v>
                </c:pt>
                <c:pt idx="7043">
                  <c:v>2.3000000000000001E-4</c:v>
                </c:pt>
                <c:pt idx="7044">
                  <c:v>2.9E-4</c:v>
                </c:pt>
                <c:pt idx="7045">
                  <c:v>3.4000000000000002E-4</c:v>
                </c:pt>
                <c:pt idx="7046">
                  <c:v>3.8999999999999999E-4</c:v>
                </c:pt>
                <c:pt idx="7047">
                  <c:v>3.8999999999999999E-4</c:v>
                </c:pt>
                <c:pt idx="7048">
                  <c:v>5.0000000000000001E-4</c:v>
                </c:pt>
                <c:pt idx="7049">
                  <c:v>5.5000000000000003E-4</c:v>
                </c:pt>
                <c:pt idx="7050">
                  <c:v>5.9999999999999995E-4</c:v>
                </c:pt>
                <c:pt idx="7051">
                  <c:v>7.1000000000000002E-4</c:v>
                </c:pt>
                <c:pt idx="7052">
                  <c:v>9.2000000000000003E-4</c:v>
                </c:pt>
                <c:pt idx="7053">
                  <c:v>1.0200000000000001E-3</c:v>
                </c:pt>
                <c:pt idx="7054">
                  <c:v>1.1299999999999999E-3</c:v>
                </c:pt>
                <c:pt idx="7055">
                  <c:v>1.4400000000000001E-3</c:v>
                </c:pt>
                <c:pt idx="7056">
                  <c:v>1.7099999999999999E-3</c:v>
                </c:pt>
                <c:pt idx="7057">
                  <c:v>2.0200000000000001E-3</c:v>
                </c:pt>
                <c:pt idx="7058">
                  <c:v>2.3900000000000002E-3</c:v>
                </c:pt>
                <c:pt idx="7059">
                  <c:v>2.7100000000000002E-3</c:v>
                </c:pt>
                <c:pt idx="7060">
                  <c:v>3.13E-3</c:v>
                </c:pt>
                <c:pt idx="7061">
                  <c:v>3.5500000000000002E-3</c:v>
                </c:pt>
                <c:pt idx="7062">
                  <c:v>3.9699999999999996E-3</c:v>
                </c:pt>
                <c:pt idx="7063">
                  <c:v>4.4999999999999997E-3</c:v>
                </c:pt>
                <c:pt idx="7064">
                  <c:v>4.9800000000000001E-3</c:v>
                </c:pt>
                <c:pt idx="7065">
                  <c:v>5.5500000000000002E-3</c:v>
                </c:pt>
                <c:pt idx="7066">
                  <c:v>6.13E-3</c:v>
                </c:pt>
                <c:pt idx="7067">
                  <c:v>6.77E-3</c:v>
                </c:pt>
                <c:pt idx="7068">
                  <c:v>7.2899999999999996E-3</c:v>
                </c:pt>
                <c:pt idx="7069">
                  <c:v>7.8700000000000003E-3</c:v>
                </c:pt>
                <c:pt idx="7070">
                  <c:v>8.2900000000000005E-3</c:v>
                </c:pt>
                <c:pt idx="7071">
                  <c:v>8.8199999999999997E-3</c:v>
                </c:pt>
                <c:pt idx="7072">
                  <c:v>9.2399999999999999E-3</c:v>
                </c:pt>
                <c:pt idx="7073">
                  <c:v>9.8200000000000006E-3</c:v>
                </c:pt>
                <c:pt idx="7074">
                  <c:v>1.03E-2</c:v>
                </c:pt>
                <c:pt idx="7075">
                  <c:v>1.056E-2</c:v>
                </c:pt>
                <c:pt idx="7076">
                  <c:v>1.098E-2</c:v>
                </c:pt>
                <c:pt idx="7077">
                  <c:v>1.119E-2</c:v>
                </c:pt>
                <c:pt idx="7078">
                  <c:v>1.1560000000000001E-2</c:v>
                </c:pt>
                <c:pt idx="7079">
                  <c:v>1.1610000000000001E-2</c:v>
                </c:pt>
                <c:pt idx="7080">
                  <c:v>1.1769999999999999E-2</c:v>
                </c:pt>
                <c:pt idx="7081">
                  <c:v>1.172E-2</c:v>
                </c:pt>
                <c:pt idx="7082">
                  <c:v>1.172E-2</c:v>
                </c:pt>
                <c:pt idx="7083">
                  <c:v>1.172E-2</c:v>
                </c:pt>
                <c:pt idx="7084">
                  <c:v>1.1509999999999999E-2</c:v>
                </c:pt>
                <c:pt idx="7085">
                  <c:v>1.1350000000000001E-2</c:v>
                </c:pt>
                <c:pt idx="7086">
                  <c:v>1.1089999999999999E-2</c:v>
                </c:pt>
                <c:pt idx="7087">
                  <c:v>1.077E-2</c:v>
                </c:pt>
                <c:pt idx="7088">
                  <c:v>1.0240000000000001E-2</c:v>
                </c:pt>
                <c:pt idx="7089">
                  <c:v>9.8799999999999999E-3</c:v>
                </c:pt>
                <c:pt idx="7090">
                  <c:v>9.3500000000000007E-3</c:v>
                </c:pt>
                <c:pt idx="7091">
                  <c:v>8.77E-3</c:v>
                </c:pt>
                <c:pt idx="7092">
                  <c:v>8.2400000000000008E-3</c:v>
                </c:pt>
                <c:pt idx="7093">
                  <c:v>7.6099999999999996E-3</c:v>
                </c:pt>
                <c:pt idx="7094">
                  <c:v>6.9199999999999999E-3</c:v>
                </c:pt>
                <c:pt idx="7095">
                  <c:v>6.13E-3</c:v>
                </c:pt>
                <c:pt idx="7096">
                  <c:v>5.4999999999999997E-3</c:v>
                </c:pt>
                <c:pt idx="7097">
                  <c:v>4.7099999999999998E-3</c:v>
                </c:pt>
                <c:pt idx="7098">
                  <c:v>3.9699999999999996E-3</c:v>
                </c:pt>
                <c:pt idx="7099">
                  <c:v>3.1800000000000001E-3</c:v>
                </c:pt>
                <c:pt idx="7100">
                  <c:v>2.3900000000000002E-3</c:v>
                </c:pt>
                <c:pt idx="7101">
                  <c:v>1.5499999999999999E-3</c:v>
                </c:pt>
                <c:pt idx="7102">
                  <c:v>9.7000000000000005E-4</c:v>
                </c:pt>
                <c:pt idx="7103">
                  <c:v>2.9E-4</c:v>
                </c:pt>
                <c:pt idx="7104">
                  <c:v>-5.0000000000000001E-4</c:v>
                </c:pt>
                <c:pt idx="7105">
                  <c:v>-1.08E-3</c:v>
                </c:pt>
                <c:pt idx="7106">
                  <c:v>-1.6100000000000001E-3</c:v>
                </c:pt>
                <c:pt idx="7107">
                  <c:v>-2.1900000000000001E-3</c:v>
                </c:pt>
                <c:pt idx="7108">
                  <c:v>-2.6099999999999999E-3</c:v>
                </c:pt>
                <c:pt idx="7109">
                  <c:v>-2.98E-3</c:v>
                </c:pt>
                <c:pt idx="7110">
                  <c:v>-3.3E-3</c:v>
                </c:pt>
                <c:pt idx="7111">
                  <c:v>-3.6099999999999999E-3</c:v>
                </c:pt>
                <c:pt idx="7112">
                  <c:v>-3.8800000000000002E-3</c:v>
                </c:pt>
                <c:pt idx="7113">
                  <c:v>-3.98E-3</c:v>
                </c:pt>
                <c:pt idx="7114">
                  <c:v>-4.1399999999999996E-3</c:v>
                </c:pt>
                <c:pt idx="7115">
                  <c:v>-4.0899999999999999E-3</c:v>
                </c:pt>
                <c:pt idx="7116">
                  <c:v>-3.98E-3</c:v>
                </c:pt>
                <c:pt idx="7117">
                  <c:v>-3.82E-3</c:v>
                </c:pt>
                <c:pt idx="7118">
                  <c:v>-3.5599999999999998E-3</c:v>
                </c:pt>
                <c:pt idx="7119">
                  <c:v>-3.46E-3</c:v>
                </c:pt>
                <c:pt idx="7120">
                  <c:v>-3.0300000000000001E-3</c:v>
                </c:pt>
                <c:pt idx="7121">
                  <c:v>-2.6099999999999999E-3</c:v>
                </c:pt>
                <c:pt idx="7122">
                  <c:v>-2.14E-3</c:v>
                </c:pt>
                <c:pt idx="7123">
                  <c:v>-1.56E-3</c:v>
                </c:pt>
                <c:pt idx="7124">
                  <c:v>-1.0300000000000001E-3</c:v>
                </c:pt>
                <c:pt idx="7125">
                  <c:v>-3.5E-4</c:v>
                </c:pt>
                <c:pt idx="7126">
                  <c:v>2.9E-4</c:v>
                </c:pt>
                <c:pt idx="7127">
                  <c:v>8.0999999999999996E-4</c:v>
                </c:pt>
                <c:pt idx="7128">
                  <c:v>1.6000000000000001E-3</c:v>
                </c:pt>
                <c:pt idx="7129">
                  <c:v>2.2899999999999999E-3</c:v>
                </c:pt>
                <c:pt idx="7130">
                  <c:v>2.97E-3</c:v>
                </c:pt>
                <c:pt idx="7131">
                  <c:v>3.6600000000000001E-3</c:v>
                </c:pt>
                <c:pt idx="7132">
                  <c:v>4.3400000000000001E-3</c:v>
                </c:pt>
                <c:pt idx="7133">
                  <c:v>4.9199999999999999E-3</c:v>
                </c:pt>
                <c:pt idx="7134">
                  <c:v>5.5500000000000002E-3</c:v>
                </c:pt>
                <c:pt idx="7135">
                  <c:v>6.13E-3</c:v>
                </c:pt>
                <c:pt idx="7136">
                  <c:v>6.6100000000000004E-3</c:v>
                </c:pt>
                <c:pt idx="7137">
                  <c:v>7.0800000000000004E-3</c:v>
                </c:pt>
                <c:pt idx="7138">
                  <c:v>7.4999999999999997E-3</c:v>
                </c:pt>
                <c:pt idx="7139">
                  <c:v>7.9299999999999995E-3</c:v>
                </c:pt>
                <c:pt idx="7140">
                  <c:v>8.1899999999999994E-3</c:v>
                </c:pt>
                <c:pt idx="7141">
                  <c:v>8.3999999999999995E-3</c:v>
                </c:pt>
                <c:pt idx="7142">
                  <c:v>8.7200000000000003E-3</c:v>
                </c:pt>
                <c:pt idx="7143">
                  <c:v>8.77E-3</c:v>
                </c:pt>
                <c:pt idx="7144">
                  <c:v>8.77E-3</c:v>
                </c:pt>
                <c:pt idx="7145">
                  <c:v>8.8199999999999997E-3</c:v>
                </c:pt>
                <c:pt idx="7146">
                  <c:v>8.77E-3</c:v>
                </c:pt>
                <c:pt idx="7147">
                  <c:v>8.5599999999999999E-3</c:v>
                </c:pt>
                <c:pt idx="7148">
                  <c:v>8.3999999999999995E-3</c:v>
                </c:pt>
                <c:pt idx="7149">
                  <c:v>8.0300000000000007E-3</c:v>
                </c:pt>
                <c:pt idx="7150">
                  <c:v>7.9299999999999995E-3</c:v>
                </c:pt>
                <c:pt idx="7151">
                  <c:v>7.6099999999999996E-3</c:v>
                </c:pt>
                <c:pt idx="7152">
                  <c:v>7.0800000000000004E-3</c:v>
                </c:pt>
                <c:pt idx="7153">
                  <c:v>6.7099999999999998E-3</c:v>
                </c:pt>
                <c:pt idx="7154">
                  <c:v>6.2899999999999996E-3</c:v>
                </c:pt>
                <c:pt idx="7155">
                  <c:v>5.77E-3</c:v>
                </c:pt>
                <c:pt idx="7156">
                  <c:v>5.45E-3</c:v>
                </c:pt>
                <c:pt idx="7157">
                  <c:v>4.9800000000000001E-3</c:v>
                </c:pt>
                <c:pt idx="7158">
                  <c:v>4.5500000000000002E-3</c:v>
                </c:pt>
                <c:pt idx="7159">
                  <c:v>3.9699999999999996E-3</c:v>
                </c:pt>
                <c:pt idx="7160">
                  <c:v>3.6600000000000001E-3</c:v>
                </c:pt>
                <c:pt idx="7161">
                  <c:v>3.3400000000000001E-3</c:v>
                </c:pt>
                <c:pt idx="7162">
                  <c:v>2.81E-3</c:v>
                </c:pt>
                <c:pt idx="7163">
                  <c:v>2.5500000000000002E-3</c:v>
                </c:pt>
                <c:pt idx="7164">
                  <c:v>2.2399999999999998E-3</c:v>
                </c:pt>
                <c:pt idx="7165">
                  <c:v>2.0799999999999998E-3</c:v>
                </c:pt>
                <c:pt idx="7166">
                  <c:v>1.81E-3</c:v>
                </c:pt>
                <c:pt idx="7167">
                  <c:v>1.66E-3</c:v>
                </c:pt>
                <c:pt idx="7168">
                  <c:v>1.5499999999999999E-3</c:v>
                </c:pt>
                <c:pt idx="7169">
                  <c:v>1.6000000000000001E-3</c:v>
                </c:pt>
                <c:pt idx="7170">
                  <c:v>1.5499999999999999E-3</c:v>
                </c:pt>
                <c:pt idx="7171">
                  <c:v>1.6000000000000001E-3</c:v>
                </c:pt>
                <c:pt idx="7172">
                  <c:v>1.7600000000000001E-3</c:v>
                </c:pt>
                <c:pt idx="7173">
                  <c:v>1.81E-3</c:v>
                </c:pt>
                <c:pt idx="7174">
                  <c:v>2.1800000000000001E-3</c:v>
                </c:pt>
                <c:pt idx="7175">
                  <c:v>2.3400000000000001E-3</c:v>
                </c:pt>
                <c:pt idx="7176">
                  <c:v>2.7100000000000002E-3</c:v>
                </c:pt>
                <c:pt idx="7177">
                  <c:v>3.0300000000000001E-3</c:v>
                </c:pt>
                <c:pt idx="7178">
                  <c:v>3.3400000000000001E-3</c:v>
                </c:pt>
                <c:pt idx="7179">
                  <c:v>3.6099999999999999E-3</c:v>
                </c:pt>
                <c:pt idx="7180">
                  <c:v>4.0299999999999997E-3</c:v>
                </c:pt>
                <c:pt idx="7181">
                  <c:v>4.4000000000000003E-3</c:v>
                </c:pt>
                <c:pt idx="7182">
                  <c:v>4.8700000000000002E-3</c:v>
                </c:pt>
                <c:pt idx="7183">
                  <c:v>5.1900000000000002E-3</c:v>
                </c:pt>
                <c:pt idx="7184">
                  <c:v>5.6100000000000004E-3</c:v>
                </c:pt>
                <c:pt idx="7185">
                  <c:v>5.9800000000000001E-3</c:v>
                </c:pt>
                <c:pt idx="7186">
                  <c:v>6.4000000000000003E-3</c:v>
                </c:pt>
                <c:pt idx="7187">
                  <c:v>6.7099999999999998E-3</c:v>
                </c:pt>
                <c:pt idx="7188">
                  <c:v>7.0800000000000004E-3</c:v>
                </c:pt>
                <c:pt idx="7189">
                  <c:v>7.2399999999999999E-3</c:v>
                </c:pt>
                <c:pt idx="7190">
                  <c:v>7.45E-3</c:v>
                </c:pt>
                <c:pt idx="7191">
                  <c:v>7.7200000000000003E-3</c:v>
                </c:pt>
                <c:pt idx="7192">
                  <c:v>7.9799999999999992E-3</c:v>
                </c:pt>
                <c:pt idx="7193">
                  <c:v>8.0300000000000007E-3</c:v>
                </c:pt>
                <c:pt idx="7194">
                  <c:v>8.0800000000000004E-3</c:v>
                </c:pt>
                <c:pt idx="7195">
                  <c:v>8.0800000000000004E-3</c:v>
                </c:pt>
                <c:pt idx="7196">
                  <c:v>8.0300000000000007E-3</c:v>
                </c:pt>
                <c:pt idx="7197">
                  <c:v>7.9799999999999992E-3</c:v>
                </c:pt>
                <c:pt idx="7198">
                  <c:v>7.8200000000000006E-3</c:v>
                </c:pt>
                <c:pt idx="7199">
                  <c:v>7.6600000000000001E-3</c:v>
                </c:pt>
                <c:pt idx="7200">
                  <c:v>7.2899999999999996E-3</c:v>
                </c:pt>
                <c:pt idx="7201">
                  <c:v>6.9800000000000001E-3</c:v>
                </c:pt>
                <c:pt idx="7202">
                  <c:v>6.6600000000000001E-3</c:v>
                </c:pt>
                <c:pt idx="7203">
                  <c:v>6.13E-3</c:v>
                </c:pt>
                <c:pt idx="7204">
                  <c:v>5.6600000000000001E-3</c:v>
                </c:pt>
                <c:pt idx="7205">
                  <c:v>5.13E-3</c:v>
                </c:pt>
                <c:pt idx="7206">
                  <c:v>4.6100000000000004E-3</c:v>
                </c:pt>
                <c:pt idx="7207">
                  <c:v>3.8700000000000002E-3</c:v>
                </c:pt>
                <c:pt idx="7208">
                  <c:v>3.29E-3</c:v>
                </c:pt>
                <c:pt idx="7209">
                  <c:v>2.5999999999999999E-3</c:v>
                </c:pt>
                <c:pt idx="7210">
                  <c:v>1.92E-3</c:v>
                </c:pt>
                <c:pt idx="7211">
                  <c:v>1.1800000000000001E-3</c:v>
                </c:pt>
                <c:pt idx="7212">
                  <c:v>5.0000000000000001E-4</c:v>
                </c:pt>
                <c:pt idx="7213">
                  <c:v>-2.9E-4</c:v>
                </c:pt>
                <c:pt idx="7214">
                  <c:v>-9.7999999999999997E-4</c:v>
                </c:pt>
                <c:pt idx="7215">
                  <c:v>-1.7700000000000001E-3</c:v>
                </c:pt>
                <c:pt idx="7216">
                  <c:v>-2.3500000000000001E-3</c:v>
                </c:pt>
                <c:pt idx="7217">
                  <c:v>-3.0899999999999999E-3</c:v>
                </c:pt>
                <c:pt idx="7218">
                  <c:v>-3.7200000000000002E-3</c:v>
                </c:pt>
                <c:pt idx="7219">
                  <c:v>-4.4000000000000003E-3</c:v>
                </c:pt>
                <c:pt idx="7220">
                  <c:v>-4.9300000000000004E-3</c:v>
                </c:pt>
                <c:pt idx="7221">
                  <c:v>-5.5599999999999998E-3</c:v>
                </c:pt>
                <c:pt idx="7222">
                  <c:v>-6.0400000000000002E-3</c:v>
                </c:pt>
                <c:pt idx="7223">
                  <c:v>-6.4599999999999996E-3</c:v>
                </c:pt>
                <c:pt idx="7224">
                  <c:v>-6.9899999999999997E-3</c:v>
                </c:pt>
                <c:pt idx="7225">
                  <c:v>-7.3000000000000001E-3</c:v>
                </c:pt>
                <c:pt idx="7226">
                  <c:v>-7.5700000000000003E-3</c:v>
                </c:pt>
                <c:pt idx="7227">
                  <c:v>-7.7799999999999996E-3</c:v>
                </c:pt>
                <c:pt idx="7228">
                  <c:v>-7.9299999999999995E-3</c:v>
                </c:pt>
                <c:pt idx="7229">
                  <c:v>-8.09E-3</c:v>
                </c:pt>
                <c:pt idx="7230">
                  <c:v>-8.09E-3</c:v>
                </c:pt>
                <c:pt idx="7231">
                  <c:v>-8.0400000000000003E-3</c:v>
                </c:pt>
                <c:pt idx="7232">
                  <c:v>-7.9299999999999995E-3</c:v>
                </c:pt>
                <c:pt idx="7233">
                  <c:v>-7.7200000000000003E-3</c:v>
                </c:pt>
                <c:pt idx="7234">
                  <c:v>-7.5700000000000003E-3</c:v>
                </c:pt>
                <c:pt idx="7235">
                  <c:v>-7.3000000000000001E-3</c:v>
                </c:pt>
                <c:pt idx="7236">
                  <c:v>-7.0899999999999999E-3</c:v>
                </c:pt>
                <c:pt idx="7237">
                  <c:v>-6.7200000000000003E-3</c:v>
                </c:pt>
                <c:pt idx="7238">
                  <c:v>-6.4099999999999999E-3</c:v>
                </c:pt>
                <c:pt idx="7239">
                  <c:v>-6.0400000000000002E-3</c:v>
                </c:pt>
                <c:pt idx="7240">
                  <c:v>-5.62E-3</c:v>
                </c:pt>
                <c:pt idx="7241">
                  <c:v>-5.2500000000000003E-3</c:v>
                </c:pt>
                <c:pt idx="7242">
                  <c:v>-4.7200000000000002E-3</c:v>
                </c:pt>
                <c:pt idx="7243">
                  <c:v>-4.3499999999999997E-3</c:v>
                </c:pt>
                <c:pt idx="7244">
                  <c:v>-3.9300000000000003E-3</c:v>
                </c:pt>
                <c:pt idx="7245">
                  <c:v>-3.5599999999999998E-3</c:v>
                </c:pt>
                <c:pt idx="7246">
                  <c:v>-3.0899999999999999E-3</c:v>
                </c:pt>
                <c:pt idx="7247">
                  <c:v>-2.7200000000000002E-3</c:v>
                </c:pt>
                <c:pt idx="7248">
                  <c:v>-2.5100000000000001E-3</c:v>
                </c:pt>
                <c:pt idx="7249">
                  <c:v>-2.1900000000000001E-3</c:v>
                </c:pt>
                <c:pt idx="7250">
                  <c:v>-1.98E-3</c:v>
                </c:pt>
                <c:pt idx="7251">
                  <c:v>-1.72E-3</c:v>
                </c:pt>
                <c:pt idx="7252">
                  <c:v>-1.56E-3</c:v>
                </c:pt>
                <c:pt idx="7253">
                  <c:v>-1.4499999999999999E-3</c:v>
                </c:pt>
                <c:pt idx="7254">
                  <c:v>-1.4499999999999999E-3</c:v>
                </c:pt>
                <c:pt idx="7255">
                  <c:v>-1.4E-3</c:v>
                </c:pt>
                <c:pt idx="7256">
                  <c:v>-1.4E-3</c:v>
                </c:pt>
                <c:pt idx="7257">
                  <c:v>-1.56E-3</c:v>
                </c:pt>
                <c:pt idx="7258">
                  <c:v>-1.66E-3</c:v>
                </c:pt>
                <c:pt idx="7259">
                  <c:v>-1.7700000000000001E-3</c:v>
                </c:pt>
                <c:pt idx="7260">
                  <c:v>-2.0300000000000001E-3</c:v>
                </c:pt>
                <c:pt idx="7261">
                  <c:v>-2.3999999999999998E-3</c:v>
                </c:pt>
                <c:pt idx="7262">
                  <c:v>-2.6099999999999999E-3</c:v>
                </c:pt>
                <c:pt idx="7263">
                  <c:v>-2.9299999999999999E-3</c:v>
                </c:pt>
                <c:pt idx="7264">
                  <c:v>-3.3E-3</c:v>
                </c:pt>
                <c:pt idx="7265">
                  <c:v>-3.6099999999999999E-3</c:v>
                </c:pt>
                <c:pt idx="7266">
                  <c:v>-3.9300000000000003E-3</c:v>
                </c:pt>
                <c:pt idx="7267">
                  <c:v>-4.3499999999999997E-3</c:v>
                </c:pt>
                <c:pt idx="7268">
                  <c:v>-4.7200000000000002E-3</c:v>
                </c:pt>
                <c:pt idx="7269">
                  <c:v>-4.9800000000000001E-3</c:v>
                </c:pt>
                <c:pt idx="7270">
                  <c:v>-5.3499999999999997E-3</c:v>
                </c:pt>
                <c:pt idx="7271">
                  <c:v>-5.77E-3</c:v>
                </c:pt>
                <c:pt idx="7272">
                  <c:v>-6.0400000000000002E-3</c:v>
                </c:pt>
                <c:pt idx="7273">
                  <c:v>-6.3E-3</c:v>
                </c:pt>
                <c:pt idx="7274">
                  <c:v>-6.5599999999999999E-3</c:v>
                </c:pt>
                <c:pt idx="7275">
                  <c:v>-6.8300000000000001E-3</c:v>
                </c:pt>
                <c:pt idx="7276">
                  <c:v>-6.8799999999999998E-3</c:v>
                </c:pt>
                <c:pt idx="7277">
                  <c:v>-7.1399999999999996E-3</c:v>
                </c:pt>
                <c:pt idx="7278">
                  <c:v>-7.1399999999999996E-3</c:v>
                </c:pt>
                <c:pt idx="7279">
                  <c:v>-7.1399999999999996E-3</c:v>
                </c:pt>
                <c:pt idx="7280">
                  <c:v>-7.2500000000000004E-3</c:v>
                </c:pt>
                <c:pt idx="7281">
                  <c:v>-7.1399999999999996E-3</c:v>
                </c:pt>
                <c:pt idx="7282">
                  <c:v>-7.1399999999999996E-3</c:v>
                </c:pt>
                <c:pt idx="7283">
                  <c:v>-7.0899999999999999E-3</c:v>
                </c:pt>
                <c:pt idx="7284">
                  <c:v>-6.8300000000000001E-3</c:v>
                </c:pt>
                <c:pt idx="7285">
                  <c:v>-6.7799999999999996E-3</c:v>
                </c:pt>
                <c:pt idx="7286">
                  <c:v>-6.5100000000000002E-3</c:v>
                </c:pt>
                <c:pt idx="7287">
                  <c:v>-6.3E-3</c:v>
                </c:pt>
                <c:pt idx="7288">
                  <c:v>-6.0400000000000002E-3</c:v>
                </c:pt>
                <c:pt idx="7289">
                  <c:v>-5.8300000000000001E-3</c:v>
                </c:pt>
                <c:pt idx="7290">
                  <c:v>-5.5100000000000001E-3</c:v>
                </c:pt>
                <c:pt idx="7291">
                  <c:v>-5.1900000000000002E-3</c:v>
                </c:pt>
                <c:pt idx="7292">
                  <c:v>-4.7699999999999999E-3</c:v>
                </c:pt>
                <c:pt idx="7293">
                  <c:v>-4.4600000000000004E-3</c:v>
                </c:pt>
                <c:pt idx="7294">
                  <c:v>-4.1399999999999996E-3</c:v>
                </c:pt>
                <c:pt idx="7295">
                  <c:v>-3.82E-3</c:v>
                </c:pt>
                <c:pt idx="7296">
                  <c:v>-3.5599999999999998E-3</c:v>
                </c:pt>
                <c:pt idx="7297">
                  <c:v>-3.1900000000000001E-3</c:v>
                </c:pt>
                <c:pt idx="7298">
                  <c:v>-2.8800000000000002E-3</c:v>
                </c:pt>
                <c:pt idx="7299">
                  <c:v>-2.4499999999999999E-3</c:v>
                </c:pt>
                <c:pt idx="7300">
                  <c:v>-2.14E-3</c:v>
                </c:pt>
                <c:pt idx="7301">
                  <c:v>-1.8699999999999999E-3</c:v>
                </c:pt>
                <c:pt idx="7302">
                  <c:v>-1.56E-3</c:v>
                </c:pt>
                <c:pt idx="7303">
                  <c:v>-1.2999999999999999E-3</c:v>
                </c:pt>
                <c:pt idx="7304">
                  <c:v>-9.3000000000000005E-4</c:v>
                </c:pt>
                <c:pt idx="7305">
                  <c:v>-6.6E-4</c:v>
                </c:pt>
                <c:pt idx="7306">
                  <c:v>-4.0000000000000002E-4</c:v>
                </c:pt>
                <c:pt idx="7307">
                  <c:v>-8.0000000000000007E-5</c:v>
                </c:pt>
                <c:pt idx="7308">
                  <c:v>1.8000000000000001E-4</c:v>
                </c:pt>
                <c:pt idx="7309">
                  <c:v>3.4000000000000002E-4</c:v>
                </c:pt>
                <c:pt idx="7310">
                  <c:v>5.9999999999999995E-4</c:v>
                </c:pt>
                <c:pt idx="7311">
                  <c:v>8.0999999999999996E-4</c:v>
                </c:pt>
                <c:pt idx="7312">
                  <c:v>9.7000000000000005E-4</c:v>
                </c:pt>
                <c:pt idx="7313">
                  <c:v>1.1299999999999999E-3</c:v>
                </c:pt>
                <c:pt idx="7314">
                  <c:v>1.39E-3</c:v>
                </c:pt>
                <c:pt idx="7315">
                  <c:v>1.5E-3</c:v>
                </c:pt>
                <c:pt idx="7316">
                  <c:v>1.6000000000000001E-3</c:v>
                </c:pt>
                <c:pt idx="7317">
                  <c:v>1.6000000000000001E-3</c:v>
                </c:pt>
                <c:pt idx="7318">
                  <c:v>1.6000000000000001E-3</c:v>
                </c:pt>
                <c:pt idx="7319">
                  <c:v>1.7099999999999999E-3</c:v>
                </c:pt>
                <c:pt idx="7320">
                  <c:v>1.81E-3</c:v>
                </c:pt>
                <c:pt idx="7321">
                  <c:v>1.6000000000000001E-3</c:v>
                </c:pt>
                <c:pt idx="7322">
                  <c:v>1.5499999999999999E-3</c:v>
                </c:pt>
                <c:pt idx="7323">
                  <c:v>1.39E-3</c:v>
                </c:pt>
                <c:pt idx="7324">
                  <c:v>1.1800000000000001E-3</c:v>
                </c:pt>
                <c:pt idx="7325">
                  <c:v>1.08E-3</c:v>
                </c:pt>
                <c:pt idx="7326">
                  <c:v>8.7000000000000001E-4</c:v>
                </c:pt>
                <c:pt idx="7327">
                  <c:v>5.0000000000000001E-4</c:v>
                </c:pt>
                <c:pt idx="7328">
                  <c:v>6.9999999999999994E-5</c:v>
                </c:pt>
                <c:pt idx="7329">
                  <c:v>-2.4000000000000001E-4</c:v>
                </c:pt>
                <c:pt idx="7330">
                  <c:v>-6.6E-4</c:v>
                </c:pt>
                <c:pt idx="7331">
                  <c:v>-1.1900000000000001E-3</c:v>
                </c:pt>
                <c:pt idx="7332">
                  <c:v>-1.7700000000000001E-3</c:v>
                </c:pt>
                <c:pt idx="7333">
                  <c:v>-2.3500000000000001E-3</c:v>
                </c:pt>
                <c:pt idx="7334">
                  <c:v>-2.82E-3</c:v>
                </c:pt>
                <c:pt idx="7335">
                  <c:v>-3.5599999999999998E-3</c:v>
                </c:pt>
                <c:pt idx="7336">
                  <c:v>-4.0400000000000002E-3</c:v>
                </c:pt>
                <c:pt idx="7337">
                  <c:v>-4.8300000000000001E-3</c:v>
                </c:pt>
                <c:pt idx="7338">
                  <c:v>-5.5100000000000001E-3</c:v>
                </c:pt>
                <c:pt idx="7339">
                  <c:v>-6.1399999999999996E-3</c:v>
                </c:pt>
                <c:pt idx="7340">
                  <c:v>-6.7799999999999996E-3</c:v>
                </c:pt>
                <c:pt idx="7341">
                  <c:v>-7.4099999999999999E-3</c:v>
                </c:pt>
                <c:pt idx="7342">
                  <c:v>-8.09E-3</c:v>
                </c:pt>
                <c:pt idx="7343">
                  <c:v>-8.8299999999999993E-3</c:v>
                </c:pt>
                <c:pt idx="7344">
                  <c:v>-9.2999999999999992E-3</c:v>
                </c:pt>
                <c:pt idx="7345">
                  <c:v>-9.9399999999999992E-3</c:v>
                </c:pt>
                <c:pt idx="7346">
                  <c:v>-1.0359999999999999E-2</c:v>
                </c:pt>
                <c:pt idx="7347">
                  <c:v>-1.0829999999999999E-2</c:v>
                </c:pt>
                <c:pt idx="7348">
                  <c:v>-1.125E-2</c:v>
                </c:pt>
                <c:pt idx="7349">
                  <c:v>-1.157E-2</c:v>
                </c:pt>
                <c:pt idx="7350">
                  <c:v>-1.1780000000000001E-2</c:v>
                </c:pt>
                <c:pt idx="7351">
                  <c:v>-1.1939999999999999E-2</c:v>
                </c:pt>
                <c:pt idx="7352">
                  <c:v>-1.1990000000000001E-2</c:v>
                </c:pt>
                <c:pt idx="7353">
                  <c:v>-1.2149999999999999E-2</c:v>
                </c:pt>
                <c:pt idx="7354">
                  <c:v>-1.204E-2</c:v>
                </c:pt>
                <c:pt idx="7355">
                  <c:v>-1.189E-2</c:v>
                </c:pt>
                <c:pt idx="7356">
                  <c:v>-1.1679999999999999E-2</c:v>
                </c:pt>
                <c:pt idx="7357">
                  <c:v>-1.141E-2</c:v>
                </c:pt>
                <c:pt idx="7358">
                  <c:v>-1.11E-2</c:v>
                </c:pt>
                <c:pt idx="7359">
                  <c:v>-1.0670000000000001E-2</c:v>
                </c:pt>
                <c:pt idx="7360">
                  <c:v>-1.025E-2</c:v>
                </c:pt>
                <c:pt idx="7361">
                  <c:v>-9.7300000000000008E-3</c:v>
                </c:pt>
                <c:pt idx="7362">
                  <c:v>-9.1500000000000001E-3</c:v>
                </c:pt>
                <c:pt idx="7363">
                  <c:v>-8.6199999999999992E-3</c:v>
                </c:pt>
                <c:pt idx="7364">
                  <c:v>-7.9299999999999995E-3</c:v>
                </c:pt>
                <c:pt idx="7365">
                  <c:v>-7.4099999999999999E-3</c:v>
                </c:pt>
                <c:pt idx="7366">
                  <c:v>-6.7200000000000003E-3</c:v>
                </c:pt>
                <c:pt idx="7367">
                  <c:v>-6.0400000000000002E-3</c:v>
                </c:pt>
                <c:pt idx="7368">
                  <c:v>-5.3499999999999997E-3</c:v>
                </c:pt>
                <c:pt idx="7369">
                  <c:v>-4.6100000000000004E-3</c:v>
                </c:pt>
                <c:pt idx="7370">
                  <c:v>-4.0400000000000002E-3</c:v>
                </c:pt>
                <c:pt idx="7371">
                  <c:v>-3.46E-3</c:v>
                </c:pt>
                <c:pt idx="7372">
                  <c:v>-2.8800000000000002E-3</c:v>
                </c:pt>
                <c:pt idx="7373">
                  <c:v>-2.3500000000000001E-3</c:v>
                </c:pt>
                <c:pt idx="7374">
                  <c:v>-1.8699999999999999E-3</c:v>
                </c:pt>
                <c:pt idx="7375">
                  <c:v>-1.5100000000000001E-3</c:v>
                </c:pt>
                <c:pt idx="7376">
                  <c:v>-1.14E-3</c:v>
                </c:pt>
                <c:pt idx="7377">
                  <c:v>-8.7000000000000001E-4</c:v>
                </c:pt>
                <c:pt idx="7378">
                  <c:v>-6.0999999999999997E-4</c:v>
                </c:pt>
                <c:pt idx="7379">
                  <c:v>-4.4999999999999999E-4</c:v>
                </c:pt>
                <c:pt idx="7380">
                  <c:v>-3.5E-4</c:v>
                </c:pt>
                <c:pt idx="7381">
                  <c:v>-4.0000000000000002E-4</c:v>
                </c:pt>
                <c:pt idx="7382">
                  <c:v>-4.4999999999999999E-4</c:v>
                </c:pt>
                <c:pt idx="7383">
                  <c:v>-5.5999999999999995E-4</c:v>
                </c:pt>
                <c:pt idx="7384">
                  <c:v>-7.2000000000000005E-4</c:v>
                </c:pt>
                <c:pt idx="7385">
                  <c:v>-9.7999999999999997E-4</c:v>
                </c:pt>
                <c:pt idx="7386">
                  <c:v>-1.1900000000000001E-3</c:v>
                </c:pt>
                <c:pt idx="7387">
                  <c:v>-1.56E-3</c:v>
                </c:pt>
                <c:pt idx="7388">
                  <c:v>-1.9300000000000001E-3</c:v>
                </c:pt>
                <c:pt idx="7389">
                  <c:v>-2.3999999999999998E-3</c:v>
                </c:pt>
                <c:pt idx="7390">
                  <c:v>-2.82E-3</c:v>
                </c:pt>
                <c:pt idx="7391">
                  <c:v>-3.3500000000000001E-3</c:v>
                </c:pt>
                <c:pt idx="7392">
                  <c:v>-3.82E-3</c:v>
                </c:pt>
                <c:pt idx="7393">
                  <c:v>-4.4000000000000003E-3</c:v>
                </c:pt>
                <c:pt idx="7394">
                  <c:v>-4.8300000000000001E-3</c:v>
                </c:pt>
                <c:pt idx="7395">
                  <c:v>-5.4599999999999996E-3</c:v>
                </c:pt>
                <c:pt idx="7396">
                  <c:v>-5.9300000000000004E-3</c:v>
                </c:pt>
                <c:pt idx="7397">
                  <c:v>-6.4599999999999996E-3</c:v>
                </c:pt>
                <c:pt idx="7398">
                  <c:v>-7.0400000000000003E-3</c:v>
                </c:pt>
                <c:pt idx="7399">
                  <c:v>-7.4099999999999999E-3</c:v>
                </c:pt>
                <c:pt idx="7400">
                  <c:v>-7.9299999999999995E-3</c:v>
                </c:pt>
                <c:pt idx="7401">
                  <c:v>-8.4600000000000005E-3</c:v>
                </c:pt>
                <c:pt idx="7402">
                  <c:v>-8.8800000000000007E-3</c:v>
                </c:pt>
                <c:pt idx="7403">
                  <c:v>-9.1999999999999998E-3</c:v>
                </c:pt>
                <c:pt idx="7404">
                  <c:v>-9.41E-3</c:v>
                </c:pt>
                <c:pt idx="7405">
                  <c:v>-9.8799999999999999E-3</c:v>
                </c:pt>
                <c:pt idx="7406">
                  <c:v>-1.009E-2</c:v>
                </c:pt>
                <c:pt idx="7407">
                  <c:v>-1.0410000000000001E-2</c:v>
                </c:pt>
                <c:pt idx="7408">
                  <c:v>-1.052E-2</c:v>
                </c:pt>
                <c:pt idx="7409">
                  <c:v>-1.073E-2</c:v>
                </c:pt>
                <c:pt idx="7410">
                  <c:v>-1.0829999999999999E-2</c:v>
                </c:pt>
                <c:pt idx="7411">
                  <c:v>-1.089E-2</c:v>
                </c:pt>
                <c:pt idx="7412">
                  <c:v>-1.089E-2</c:v>
                </c:pt>
                <c:pt idx="7413">
                  <c:v>-1.089E-2</c:v>
                </c:pt>
                <c:pt idx="7414">
                  <c:v>-1.0829999999999999E-2</c:v>
                </c:pt>
                <c:pt idx="7415">
                  <c:v>-1.078E-2</c:v>
                </c:pt>
                <c:pt idx="7416">
                  <c:v>-1.057E-2</c:v>
                </c:pt>
                <c:pt idx="7417">
                  <c:v>-1.0460000000000001E-2</c:v>
                </c:pt>
                <c:pt idx="7418">
                  <c:v>-1.025E-2</c:v>
                </c:pt>
                <c:pt idx="7419">
                  <c:v>-1.009E-2</c:v>
                </c:pt>
                <c:pt idx="7420">
                  <c:v>-9.8300000000000002E-3</c:v>
                </c:pt>
                <c:pt idx="7421">
                  <c:v>-9.6699999999999998E-3</c:v>
                </c:pt>
                <c:pt idx="7422">
                  <c:v>-9.2499999999999995E-3</c:v>
                </c:pt>
                <c:pt idx="7423">
                  <c:v>-8.94E-3</c:v>
                </c:pt>
                <c:pt idx="7424">
                  <c:v>-8.6700000000000006E-3</c:v>
                </c:pt>
                <c:pt idx="7425">
                  <c:v>-8.3599999999999994E-3</c:v>
                </c:pt>
                <c:pt idx="7426">
                  <c:v>-7.9900000000000006E-3</c:v>
                </c:pt>
                <c:pt idx="7427">
                  <c:v>-7.6699999999999997E-3</c:v>
                </c:pt>
                <c:pt idx="7428">
                  <c:v>-7.2500000000000004E-3</c:v>
                </c:pt>
                <c:pt idx="7429">
                  <c:v>-6.8799999999999998E-3</c:v>
                </c:pt>
                <c:pt idx="7430">
                  <c:v>-6.4599999999999996E-3</c:v>
                </c:pt>
                <c:pt idx="7431">
                  <c:v>-6.0899999999999999E-3</c:v>
                </c:pt>
                <c:pt idx="7432">
                  <c:v>-5.6699999999999997E-3</c:v>
                </c:pt>
                <c:pt idx="7433">
                  <c:v>-5.3E-3</c:v>
                </c:pt>
                <c:pt idx="7434">
                  <c:v>-4.7699999999999999E-3</c:v>
                </c:pt>
                <c:pt idx="7435">
                  <c:v>-4.4600000000000004E-3</c:v>
                </c:pt>
                <c:pt idx="7436">
                  <c:v>-3.98E-3</c:v>
                </c:pt>
                <c:pt idx="7437">
                  <c:v>-3.6099999999999999E-3</c:v>
                </c:pt>
                <c:pt idx="7438">
                  <c:v>-3.2399999999999998E-3</c:v>
                </c:pt>
                <c:pt idx="7439">
                  <c:v>-2.82E-3</c:v>
                </c:pt>
                <c:pt idx="7440">
                  <c:v>-2.4499999999999999E-3</c:v>
                </c:pt>
                <c:pt idx="7441">
                  <c:v>-1.98E-3</c:v>
                </c:pt>
                <c:pt idx="7442">
                  <c:v>-1.5100000000000001E-3</c:v>
                </c:pt>
                <c:pt idx="7443">
                  <c:v>-1.1900000000000001E-3</c:v>
                </c:pt>
                <c:pt idx="7444">
                  <c:v>-6.6E-4</c:v>
                </c:pt>
                <c:pt idx="7445">
                  <c:v>-3.5E-4</c:v>
                </c:pt>
                <c:pt idx="7446">
                  <c:v>1.2999999999999999E-4</c:v>
                </c:pt>
                <c:pt idx="7447">
                  <c:v>4.4000000000000002E-4</c:v>
                </c:pt>
                <c:pt idx="7448">
                  <c:v>9.7000000000000005E-4</c:v>
                </c:pt>
                <c:pt idx="7449">
                  <c:v>1.34E-3</c:v>
                </c:pt>
                <c:pt idx="7450">
                  <c:v>1.7600000000000001E-3</c:v>
                </c:pt>
                <c:pt idx="7451">
                  <c:v>2.1800000000000001E-3</c:v>
                </c:pt>
                <c:pt idx="7452">
                  <c:v>2.5999999999999999E-3</c:v>
                </c:pt>
                <c:pt idx="7453">
                  <c:v>3.0799999999999998E-3</c:v>
                </c:pt>
                <c:pt idx="7454">
                  <c:v>3.6600000000000001E-3</c:v>
                </c:pt>
                <c:pt idx="7455">
                  <c:v>3.9699999999999996E-3</c:v>
                </c:pt>
                <c:pt idx="7456">
                  <c:v>4.45E-3</c:v>
                </c:pt>
                <c:pt idx="7457">
                  <c:v>4.9199999999999999E-3</c:v>
                </c:pt>
                <c:pt idx="7458">
                  <c:v>5.4999999999999997E-3</c:v>
                </c:pt>
                <c:pt idx="7459">
                  <c:v>5.9800000000000001E-3</c:v>
                </c:pt>
                <c:pt idx="7460">
                  <c:v>6.4999999999999997E-3</c:v>
                </c:pt>
                <c:pt idx="7461">
                  <c:v>6.9800000000000001E-3</c:v>
                </c:pt>
                <c:pt idx="7462">
                  <c:v>7.4000000000000003E-3</c:v>
                </c:pt>
                <c:pt idx="7463">
                  <c:v>7.9299999999999995E-3</c:v>
                </c:pt>
                <c:pt idx="7464">
                  <c:v>8.5599999999999999E-3</c:v>
                </c:pt>
                <c:pt idx="7465">
                  <c:v>8.9800000000000001E-3</c:v>
                </c:pt>
                <c:pt idx="7466">
                  <c:v>9.5099999999999994E-3</c:v>
                </c:pt>
                <c:pt idx="7467">
                  <c:v>1.0030000000000001E-2</c:v>
                </c:pt>
                <c:pt idx="7468">
                  <c:v>1.0670000000000001E-2</c:v>
                </c:pt>
                <c:pt idx="7469">
                  <c:v>1.1140000000000001E-2</c:v>
                </c:pt>
                <c:pt idx="7470">
                  <c:v>1.1610000000000001E-2</c:v>
                </c:pt>
                <c:pt idx="7471">
                  <c:v>1.209E-2</c:v>
                </c:pt>
                <c:pt idx="7472">
                  <c:v>1.251E-2</c:v>
                </c:pt>
                <c:pt idx="7473">
                  <c:v>1.304E-2</c:v>
                </c:pt>
                <c:pt idx="7474">
                  <c:v>1.346E-2</c:v>
                </c:pt>
                <c:pt idx="7475">
                  <c:v>1.393E-2</c:v>
                </c:pt>
                <c:pt idx="7476">
                  <c:v>1.435E-2</c:v>
                </c:pt>
                <c:pt idx="7477">
                  <c:v>1.472E-2</c:v>
                </c:pt>
                <c:pt idx="7478">
                  <c:v>1.5089999999999999E-2</c:v>
                </c:pt>
                <c:pt idx="7479">
                  <c:v>1.536E-2</c:v>
                </c:pt>
                <c:pt idx="7480">
                  <c:v>1.567E-2</c:v>
                </c:pt>
                <c:pt idx="7481">
                  <c:v>1.5939999999999999E-2</c:v>
                </c:pt>
                <c:pt idx="7482">
                  <c:v>1.6150000000000001E-2</c:v>
                </c:pt>
                <c:pt idx="7483">
                  <c:v>1.6299999999999999E-2</c:v>
                </c:pt>
                <c:pt idx="7484">
                  <c:v>1.6570000000000001E-2</c:v>
                </c:pt>
                <c:pt idx="7485">
                  <c:v>1.6570000000000001E-2</c:v>
                </c:pt>
                <c:pt idx="7486">
                  <c:v>1.6619999999999999E-2</c:v>
                </c:pt>
                <c:pt idx="7487">
                  <c:v>1.6619999999999999E-2</c:v>
                </c:pt>
                <c:pt idx="7488">
                  <c:v>1.651E-2</c:v>
                </c:pt>
                <c:pt idx="7489">
                  <c:v>1.651E-2</c:v>
                </c:pt>
                <c:pt idx="7490">
                  <c:v>1.6299999999999999E-2</c:v>
                </c:pt>
                <c:pt idx="7491">
                  <c:v>1.6150000000000001E-2</c:v>
                </c:pt>
                <c:pt idx="7492">
                  <c:v>1.5939999999999999E-2</c:v>
                </c:pt>
                <c:pt idx="7493">
                  <c:v>1.5720000000000001E-2</c:v>
                </c:pt>
                <c:pt idx="7494">
                  <c:v>1.541E-2</c:v>
                </c:pt>
                <c:pt idx="7495">
                  <c:v>1.504E-2</c:v>
                </c:pt>
                <c:pt idx="7496">
                  <c:v>1.4829999999999999E-2</c:v>
                </c:pt>
                <c:pt idx="7497">
                  <c:v>1.4409999999999999E-2</c:v>
                </c:pt>
                <c:pt idx="7498">
                  <c:v>1.404E-2</c:v>
                </c:pt>
                <c:pt idx="7499">
                  <c:v>1.3509999999999999E-2</c:v>
                </c:pt>
                <c:pt idx="7500">
                  <c:v>1.3140000000000001E-2</c:v>
                </c:pt>
                <c:pt idx="7501">
                  <c:v>1.256E-2</c:v>
                </c:pt>
                <c:pt idx="7502">
                  <c:v>1.209E-2</c:v>
                </c:pt>
                <c:pt idx="7503">
                  <c:v>1.1560000000000001E-2</c:v>
                </c:pt>
                <c:pt idx="7504">
                  <c:v>1.103E-2</c:v>
                </c:pt>
                <c:pt idx="7505">
                  <c:v>1.056E-2</c:v>
                </c:pt>
                <c:pt idx="7506">
                  <c:v>1.0030000000000001E-2</c:v>
                </c:pt>
                <c:pt idx="7507">
                  <c:v>9.4500000000000001E-3</c:v>
                </c:pt>
                <c:pt idx="7508">
                  <c:v>8.9800000000000001E-3</c:v>
                </c:pt>
                <c:pt idx="7509">
                  <c:v>8.3499999999999998E-3</c:v>
                </c:pt>
                <c:pt idx="7510">
                  <c:v>7.8700000000000003E-3</c:v>
                </c:pt>
                <c:pt idx="7511">
                  <c:v>7.2899999999999996E-3</c:v>
                </c:pt>
                <c:pt idx="7512">
                  <c:v>6.8700000000000002E-3</c:v>
                </c:pt>
                <c:pt idx="7513">
                  <c:v>6.3499999999999997E-3</c:v>
                </c:pt>
                <c:pt idx="7514">
                  <c:v>5.8700000000000002E-3</c:v>
                </c:pt>
                <c:pt idx="7515">
                  <c:v>5.4000000000000003E-3</c:v>
                </c:pt>
                <c:pt idx="7516">
                  <c:v>4.8700000000000002E-3</c:v>
                </c:pt>
                <c:pt idx="7517">
                  <c:v>4.45E-3</c:v>
                </c:pt>
                <c:pt idx="7518">
                  <c:v>4.13E-3</c:v>
                </c:pt>
                <c:pt idx="7519">
                  <c:v>3.6099999999999999E-3</c:v>
                </c:pt>
                <c:pt idx="7520">
                  <c:v>3.2399999999999998E-3</c:v>
                </c:pt>
                <c:pt idx="7521">
                  <c:v>2.8700000000000002E-3</c:v>
                </c:pt>
                <c:pt idx="7522">
                  <c:v>2.5999999999999999E-3</c:v>
                </c:pt>
                <c:pt idx="7523">
                  <c:v>2.2899999999999999E-3</c:v>
                </c:pt>
                <c:pt idx="7524">
                  <c:v>2.1299999999999999E-3</c:v>
                </c:pt>
                <c:pt idx="7525">
                  <c:v>1.8699999999999999E-3</c:v>
                </c:pt>
                <c:pt idx="7526">
                  <c:v>1.6000000000000001E-3</c:v>
                </c:pt>
                <c:pt idx="7527">
                  <c:v>1.5E-3</c:v>
                </c:pt>
                <c:pt idx="7528">
                  <c:v>1.34E-3</c:v>
                </c:pt>
                <c:pt idx="7529">
                  <c:v>1.2899999999999999E-3</c:v>
                </c:pt>
                <c:pt idx="7530">
                  <c:v>1.23E-3</c:v>
                </c:pt>
                <c:pt idx="7531">
                  <c:v>1.1299999999999999E-3</c:v>
                </c:pt>
                <c:pt idx="7532">
                  <c:v>1.1800000000000001E-3</c:v>
                </c:pt>
                <c:pt idx="7533">
                  <c:v>9.7000000000000005E-4</c:v>
                </c:pt>
                <c:pt idx="7534">
                  <c:v>1.0200000000000001E-3</c:v>
                </c:pt>
                <c:pt idx="7535">
                  <c:v>1.0200000000000001E-3</c:v>
                </c:pt>
                <c:pt idx="7536">
                  <c:v>1.0200000000000001E-3</c:v>
                </c:pt>
                <c:pt idx="7537">
                  <c:v>1.1299999999999999E-3</c:v>
                </c:pt>
                <c:pt idx="7538">
                  <c:v>1.1800000000000001E-3</c:v>
                </c:pt>
                <c:pt idx="7539">
                  <c:v>1.23E-3</c:v>
                </c:pt>
                <c:pt idx="7540">
                  <c:v>1.2899999999999999E-3</c:v>
                </c:pt>
                <c:pt idx="7541">
                  <c:v>1.39E-3</c:v>
                </c:pt>
                <c:pt idx="7542">
                  <c:v>1.4400000000000001E-3</c:v>
                </c:pt>
                <c:pt idx="7543">
                  <c:v>1.5E-3</c:v>
                </c:pt>
                <c:pt idx="7544">
                  <c:v>1.5E-3</c:v>
                </c:pt>
                <c:pt idx="7545">
                  <c:v>1.7600000000000001E-3</c:v>
                </c:pt>
                <c:pt idx="7546">
                  <c:v>1.7600000000000001E-3</c:v>
                </c:pt>
                <c:pt idx="7547">
                  <c:v>1.81E-3</c:v>
                </c:pt>
                <c:pt idx="7548">
                  <c:v>1.81E-3</c:v>
                </c:pt>
                <c:pt idx="7549">
                  <c:v>1.8699999999999999E-3</c:v>
                </c:pt>
                <c:pt idx="7550">
                  <c:v>1.81E-3</c:v>
                </c:pt>
                <c:pt idx="7551">
                  <c:v>1.81E-3</c:v>
                </c:pt>
                <c:pt idx="7552">
                  <c:v>1.7600000000000001E-3</c:v>
                </c:pt>
                <c:pt idx="7553">
                  <c:v>1.7099999999999999E-3</c:v>
                </c:pt>
                <c:pt idx="7554">
                  <c:v>1.6000000000000001E-3</c:v>
                </c:pt>
                <c:pt idx="7555">
                  <c:v>1.39E-3</c:v>
                </c:pt>
                <c:pt idx="7556">
                  <c:v>1.34E-3</c:v>
                </c:pt>
                <c:pt idx="7557">
                  <c:v>1.1299999999999999E-3</c:v>
                </c:pt>
                <c:pt idx="7558">
                  <c:v>8.7000000000000001E-4</c:v>
                </c:pt>
                <c:pt idx="7559">
                  <c:v>7.1000000000000002E-4</c:v>
                </c:pt>
                <c:pt idx="7560">
                  <c:v>5.5000000000000003E-4</c:v>
                </c:pt>
                <c:pt idx="7561">
                  <c:v>1.2999999999999999E-4</c:v>
                </c:pt>
                <c:pt idx="7562">
                  <c:v>-1.9000000000000001E-4</c:v>
                </c:pt>
                <c:pt idx="7563">
                  <c:v>-4.4999999999999999E-4</c:v>
                </c:pt>
                <c:pt idx="7564">
                  <c:v>-7.6999999999999996E-4</c:v>
                </c:pt>
                <c:pt idx="7565">
                  <c:v>-1.14E-3</c:v>
                </c:pt>
                <c:pt idx="7566">
                  <c:v>-1.6100000000000001E-3</c:v>
                </c:pt>
                <c:pt idx="7567">
                  <c:v>-2.0300000000000001E-3</c:v>
                </c:pt>
                <c:pt idx="7568">
                  <c:v>-2.3500000000000001E-3</c:v>
                </c:pt>
                <c:pt idx="7569">
                  <c:v>-2.6700000000000001E-3</c:v>
                </c:pt>
                <c:pt idx="7570">
                  <c:v>-3.0899999999999999E-3</c:v>
                </c:pt>
                <c:pt idx="7571">
                  <c:v>-3.6099999999999999E-3</c:v>
                </c:pt>
                <c:pt idx="7572">
                  <c:v>-3.8800000000000002E-3</c:v>
                </c:pt>
                <c:pt idx="7573">
                  <c:v>-4.2500000000000003E-3</c:v>
                </c:pt>
                <c:pt idx="7574">
                  <c:v>-4.6699999999999997E-3</c:v>
                </c:pt>
                <c:pt idx="7575">
                  <c:v>-4.9300000000000004E-3</c:v>
                </c:pt>
                <c:pt idx="7576">
                  <c:v>-5.1900000000000002E-3</c:v>
                </c:pt>
                <c:pt idx="7577">
                  <c:v>-5.5599999999999998E-3</c:v>
                </c:pt>
                <c:pt idx="7578">
                  <c:v>-5.8799999999999998E-3</c:v>
                </c:pt>
                <c:pt idx="7579">
                  <c:v>-6.0899999999999999E-3</c:v>
                </c:pt>
                <c:pt idx="7580">
                  <c:v>-6.2500000000000003E-3</c:v>
                </c:pt>
                <c:pt idx="7581">
                  <c:v>-6.3499999999999997E-3</c:v>
                </c:pt>
                <c:pt idx="7582">
                  <c:v>-6.3499999999999997E-3</c:v>
                </c:pt>
                <c:pt idx="7583">
                  <c:v>-6.4599999999999996E-3</c:v>
                </c:pt>
                <c:pt idx="7584">
                  <c:v>-6.3499999999999997E-3</c:v>
                </c:pt>
                <c:pt idx="7585">
                  <c:v>-6.1999999999999998E-3</c:v>
                </c:pt>
                <c:pt idx="7586">
                  <c:v>-6.1999999999999998E-3</c:v>
                </c:pt>
                <c:pt idx="7587">
                  <c:v>-5.9800000000000001E-3</c:v>
                </c:pt>
                <c:pt idx="7588">
                  <c:v>-5.7200000000000003E-3</c:v>
                </c:pt>
                <c:pt idx="7589">
                  <c:v>-5.5599999999999998E-3</c:v>
                </c:pt>
                <c:pt idx="7590">
                  <c:v>-5.1900000000000002E-3</c:v>
                </c:pt>
                <c:pt idx="7591">
                  <c:v>-4.8799999999999998E-3</c:v>
                </c:pt>
                <c:pt idx="7592">
                  <c:v>-4.4600000000000004E-3</c:v>
                </c:pt>
                <c:pt idx="7593">
                  <c:v>-4.0899999999999999E-3</c:v>
                </c:pt>
                <c:pt idx="7594">
                  <c:v>-3.6700000000000001E-3</c:v>
                </c:pt>
                <c:pt idx="7595">
                  <c:v>-3.14E-3</c:v>
                </c:pt>
                <c:pt idx="7596">
                  <c:v>-2.5600000000000002E-3</c:v>
                </c:pt>
                <c:pt idx="7597">
                  <c:v>-2.14E-3</c:v>
                </c:pt>
                <c:pt idx="7598">
                  <c:v>-1.66E-3</c:v>
                </c:pt>
                <c:pt idx="7599">
                  <c:v>-1.08E-3</c:v>
                </c:pt>
                <c:pt idx="7600">
                  <c:v>-5.5999999999999995E-4</c:v>
                </c:pt>
                <c:pt idx="7601">
                  <c:v>-1.3999999999999999E-4</c:v>
                </c:pt>
                <c:pt idx="7602">
                  <c:v>2.9E-4</c:v>
                </c:pt>
                <c:pt idx="7603">
                  <c:v>7.6000000000000004E-4</c:v>
                </c:pt>
                <c:pt idx="7604">
                  <c:v>1.1800000000000001E-3</c:v>
                </c:pt>
                <c:pt idx="7605">
                  <c:v>1.4400000000000001E-3</c:v>
                </c:pt>
                <c:pt idx="7606">
                  <c:v>1.7099999999999999E-3</c:v>
                </c:pt>
                <c:pt idx="7607">
                  <c:v>1.97E-3</c:v>
                </c:pt>
                <c:pt idx="7608">
                  <c:v>2.1299999999999999E-3</c:v>
                </c:pt>
                <c:pt idx="7609">
                  <c:v>2.1800000000000001E-3</c:v>
                </c:pt>
                <c:pt idx="7610">
                  <c:v>2.3900000000000002E-3</c:v>
                </c:pt>
                <c:pt idx="7611">
                  <c:v>2.3400000000000001E-3</c:v>
                </c:pt>
                <c:pt idx="7612">
                  <c:v>2.3400000000000001E-3</c:v>
                </c:pt>
                <c:pt idx="7613">
                  <c:v>2.2399999999999998E-3</c:v>
                </c:pt>
                <c:pt idx="7614">
                  <c:v>2.0200000000000001E-3</c:v>
                </c:pt>
                <c:pt idx="7615">
                  <c:v>1.92E-3</c:v>
                </c:pt>
                <c:pt idx="7616">
                  <c:v>1.5499999999999999E-3</c:v>
                </c:pt>
                <c:pt idx="7617">
                  <c:v>1.2899999999999999E-3</c:v>
                </c:pt>
                <c:pt idx="7618">
                  <c:v>8.7000000000000001E-4</c:v>
                </c:pt>
                <c:pt idx="7619">
                  <c:v>4.4000000000000002E-4</c:v>
                </c:pt>
                <c:pt idx="7620">
                  <c:v>6.9999999999999994E-5</c:v>
                </c:pt>
                <c:pt idx="7621">
                  <c:v>-4.0000000000000002E-4</c:v>
                </c:pt>
                <c:pt idx="7622">
                  <c:v>-8.7000000000000001E-4</c:v>
                </c:pt>
                <c:pt idx="7623">
                  <c:v>-1.4E-3</c:v>
                </c:pt>
                <c:pt idx="7624">
                  <c:v>-1.8699999999999999E-3</c:v>
                </c:pt>
                <c:pt idx="7625">
                  <c:v>-2.3E-3</c:v>
                </c:pt>
                <c:pt idx="7626">
                  <c:v>-2.6700000000000001E-3</c:v>
                </c:pt>
                <c:pt idx="7627">
                  <c:v>-3.1900000000000001E-3</c:v>
                </c:pt>
                <c:pt idx="7628">
                  <c:v>-3.5599999999999998E-3</c:v>
                </c:pt>
                <c:pt idx="7629">
                  <c:v>-3.98E-3</c:v>
                </c:pt>
                <c:pt idx="7630">
                  <c:v>-4.1900000000000001E-3</c:v>
                </c:pt>
                <c:pt idx="7631">
                  <c:v>-4.5599999999999998E-3</c:v>
                </c:pt>
                <c:pt idx="7632">
                  <c:v>-4.7699999999999999E-3</c:v>
                </c:pt>
                <c:pt idx="7633">
                  <c:v>-4.9800000000000001E-3</c:v>
                </c:pt>
                <c:pt idx="7634">
                  <c:v>-4.9800000000000001E-3</c:v>
                </c:pt>
                <c:pt idx="7635">
                  <c:v>-5.1900000000000002E-3</c:v>
                </c:pt>
                <c:pt idx="7636">
                  <c:v>-5.1399999999999996E-3</c:v>
                </c:pt>
                <c:pt idx="7637">
                  <c:v>-5.0400000000000002E-3</c:v>
                </c:pt>
                <c:pt idx="7638">
                  <c:v>-5.0400000000000002E-3</c:v>
                </c:pt>
                <c:pt idx="7639">
                  <c:v>-4.8300000000000001E-3</c:v>
                </c:pt>
                <c:pt idx="7640">
                  <c:v>-4.6100000000000004E-3</c:v>
                </c:pt>
                <c:pt idx="7641">
                  <c:v>-4.4000000000000003E-3</c:v>
                </c:pt>
                <c:pt idx="7642">
                  <c:v>-4.0899999999999999E-3</c:v>
                </c:pt>
                <c:pt idx="7643">
                  <c:v>-3.82E-3</c:v>
                </c:pt>
                <c:pt idx="7644">
                  <c:v>-3.3500000000000001E-3</c:v>
                </c:pt>
                <c:pt idx="7645">
                  <c:v>-2.98E-3</c:v>
                </c:pt>
                <c:pt idx="7646">
                  <c:v>-2.5600000000000002E-3</c:v>
                </c:pt>
                <c:pt idx="7647">
                  <c:v>-2.14E-3</c:v>
                </c:pt>
                <c:pt idx="7648">
                  <c:v>-1.72E-3</c:v>
                </c:pt>
                <c:pt idx="7649">
                  <c:v>-1.2999999999999999E-3</c:v>
                </c:pt>
                <c:pt idx="7650">
                  <c:v>-8.7000000000000001E-4</c:v>
                </c:pt>
                <c:pt idx="7651">
                  <c:v>-5.0000000000000001E-4</c:v>
                </c:pt>
                <c:pt idx="7652">
                  <c:v>-1.3999999999999999E-4</c:v>
                </c:pt>
                <c:pt idx="7653">
                  <c:v>2.3000000000000001E-4</c:v>
                </c:pt>
                <c:pt idx="7654">
                  <c:v>5.0000000000000001E-4</c:v>
                </c:pt>
                <c:pt idx="7655">
                  <c:v>8.0999999999999996E-4</c:v>
                </c:pt>
                <c:pt idx="7656">
                  <c:v>1.08E-3</c:v>
                </c:pt>
                <c:pt idx="7657">
                  <c:v>1.2899999999999999E-3</c:v>
                </c:pt>
                <c:pt idx="7658">
                  <c:v>1.4400000000000001E-3</c:v>
                </c:pt>
                <c:pt idx="7659">
                  <c:v>1.5499999999999999E-3</c:v>
                </c:pt>
                <c:pt idx="7660">
                  <c:v>1.7600000000000001E-3</c:v>
                </c:pt>
                <c:pt idx="7661">
                  <c:v>1.7600000000000001E-3</c:v>
                </c:pt>
                <c:pt idx="7662">
                  <c:v>1.7600000000000001E-3</c:v>
                </c:pt>
                <c:pt idx="7663">
                  <c:v>1.7099999999999999E-3</c:v>
                </c:pt>
                <c:pt idx="7664">
                  <c:v>1.66E-3</c:v>
                </c:pt>
                <c:pt idx="7665">
                  <c:v>1.6000000000000001E-3</c:v>
                </c:pt>
                <c:pt idx="7666">
                  <c:v>1.5499999999999999E-3</c:v>
                </c:pt>
                <c:pt idx="7667">
                  <c:v>1.39E-3</c:v>
                </c:pt>
                <c:pt idx="7668">
                  <c:v>1.2899999999999999E-3</c:v>
                </c:pt>
                <c:pt idx="7669">
                  <c:v>1.1800000000000001E-3</c:v>
                </c:pt>
                <c:pt idx="7670">
                  <c:v>1.08E-3</c:v>
                </c:pt>
                <c:pt idx="7671">
                  <c:v>8.0999999999999996E-4</c:v>
                </c:pt>
                <c:pt idx="7672">
                  <c:v>8.7000000000000001E-4</c:v>
                </c:pt>
                <c:pt idx="7673">
                  <c:v>7.6000000000000004E-4</c:v>
                </c:pt>
                <c:pt idx="7674">
                  <c:v>5.0000000000000001E-4</c:v>
                </c:pt>
                <c:pt idx="7675">
                  <c:v>5.0000000000000001E-4</c:v>
                </c:pt>
                <c:pt idx="7676">
                  <c:v>3.8999999999999999E-4</c:v>
                </c:pt>
                <c:pt idx="7677">
                  <c:v>3.4000000000000002E-4</c:v>
                </c:pt>
                <c:pt idx="7678">
                  <c:v>3.4000000000000002E-4</c:v>
                </c:pt>
                <c:pt idx="7679">
                  <c:v>2.3000000000000001E-4</c:v>
                </c:pt>
                <c:pt idx="7680">
                  <c:v>2.3000000000000001E-4</c:v>
                </c:pt>
                <c:pt idx="7681">
                  <c:v>2.9E-4</c:v>
                </c:pt>
                <c:pt idx="7682">
                  <c:v>4.4000000000000002E-4</c:v>
                </c:pt>
                <c:pt idx="7683">
                  <c:v>3.4000000000000002E-4</c:v>
                </c:pt>
                <c:pt idx="7684">
                  <c:v>5.0000000000000001E-4</c:v>
                </c:pt>
                <c:pt idx="7685">
                  <c:v>5.0000000000000001E-4</c:v>
                </c:pt>
                <c:pt idx="7686">
                  <c:v>5.9999999999999995E-4</c:v>
                </c:pt>
                <c:pt idx="7687">
                  <c:v>6.4999999999999997E-4</c:v>
                </c:pt>
                <c:pt idx="7688">
                  <c:v>8.0999999999999996E-4</c:v>
                </c:pt>
                <c:pt idx="7689">
                  <c:v>7.6000000000000004E-4</c:v>
                </c:pt>
                <c:pt idx="7690">
                  <c:v>8.7000000000000001E-4</c:v>
                </c:pt>
                <c:pt idx="7691">
                  <c:v>8.7000000000000001E-4</c:v>
                </c:pt>
                <c:pt idx="7692">
                  <c:v>8.7000000000000001E-4</c:v>
                </c:pt>
                <c:pt idx="7693">
                  <c:v>8.7000000000000001E-4</c:v>
                </c:pt>
                <c:pt idx="7694">
                  <c:v>9.2000000000000003E-4</c:v>
                </c:pt>
                <c:pt idx="7695">
                  <c:v>8.0999999999999996E-4</c:v>
                </c:pt>
                <c:pt idx="7696">
                  <c:v>7.1000000000000002E-4</c:v>
                </c:pt>
                <c:pt idx="7697">
                  <c:v>5.5000000000000003E-4</c:v>
                </c:pt>
                <c:pt idx="7698">
                  <c:v>5.0000000000000001E-4</c:v>
                </c:pt>
                <c:pt idx="7699">
                  <c:v>3.4000000000000002E-4</c:v>
                </c:pt>
                <c:pt idx="7700">
                  <c:v>1.2999999999999999E-4</c:v>
                </c:pt>
                <c:pt idx="7701">
                  <c:v>-1.3999999999999999E-4</c:v>
                </c:pt>
                <c:pt idx="7702">
                  <c:v>-4.4999999999999999E-4</c:v>
                </c:pt>
                <c:pt idx="7703">
                  <c:v>-7.2000000000000005E-4</c:v>
                </c:pt>
                <c:pt idx="7704">
                  <c:v>-9.7999999999999997E-4</c:v>
                </c:pt>
                <c:pt idx="7705">
                  <c:v>-1.2999999999999999E-3</c:v>
                </c:pt>
                <c:pt idx="7706">
                  <c:v>-1.5100000000000001E-3</c:v>
                </c:pt>
                <c:pt idx="7707">
                  <c:v>-1.82E-3</c:v>
                </c:pt>
                <c:pt idx="7708">
                  <c:v>-2.0899999999999998E-3</c:v>
                </c:pt>
                <c:pt idx="7709">
                  <c:v>-2.3999999999999998E-3</c:v>
                </c:pt>
                <c:pt idx="7710">
                  <c:v>-2.6700000000000001E-3</c:v>
                </c:pt>
                <c:pt idx="7711">
                  <c:v>-2.98E-3</c:v>
                </c:pt>
                <c:pt idx="7712">
                  <c:v>-3.1900000000000001E-3</c:v>
                </c:pt>
                <c:pt idx="7713">
                  <c:v>-3.2399999999999998E-3</c:v>
                </c:pt>
                <c:pt idx="7714">
                  <c:v>-3.3500000000000001E-3</c:v>
                </c:pt>
                <c:pt idx="7715">
                  <c:v>-3.5599999999999998E-3</c:v>
                </c:pt>
                <c:pt idx="7716">
                  <c:v>-3.5599999999999998E-3</c:v>
                </c:pt>
                <c:pt idx="7717">
                  <c:v>-3.5100000000000001E-3</c:v>
                </c:pt>
                <c:pt idx="7718">
                  <c:v>-3.3999999999999998E-3</c:v>
                </c:pt>
                <c:pt idx="7719">
                  <c:v>-3.2399999999999998E-3</c:v>
                </c:pt>
                <c:pt idx="7720">
                  <c:v>-2.98E-3</c:v>
                </c:pt>
                <c:pt idx="7721">
                  <c:v>-2.7699999999999999E-3</c:v>
                </c:pt>
                <c:pt idx="7722">
                  <c:v>-2.4499999999999999E-3</c:v>
                </c:pt>
                <c:pt idx="7723">
                  <c:v>-2.14E-3</c:v>
                </c:pt>
                <c:pt idx="7724">
                  <c:v>-1.66E-3</c:v>
                </c:pt>
                <c:pt idx="7725">
                  <c:v>-1.1900000000000001E-3</c:v>
                </c:pt>
                <c:pt idx="7726">
                  <c:v>-6.0999999999999997E-4</c:v>
                </c:pt>
                <c:pt idx="7727">
                  <c:v>2.0000000000000002E-5</c:v>
                </c:pt>
                <c:pt idx="7728">
                  <c:v>5.9999999999999995E-4</c:v>
                </c:pt>
                <c:pt idx="7729">
                  <c:v>1.1800000000000001E-3</c:v>
                </c:pt>
                <c:pt idx="7730">
                  <c:v>1.92E-3</c:v>
                </c:pt>
                <c:pt idx="7731">
                  <c:v>2.5999999999999999E-3</c:v>
                </c:pt>
                <c:pt idx="7732">
                  <c:v>3.3899999999999998E-3</c:v>
                </c:pt>
                <c:pt idx="7733">
                  <c:v>4.0800000000000003E-3</c:v>
                </c:pt>
                <c:pt idx="7734">
                  <c:v>4.8199999999999996E-3</c:v>
                </c:pt>
                <c:pt idx="7735">
                  <c:v>5.6100000000000004E-3</c:v>
                </c:pt>
                <c:pt idx="7736">
                  <c:v>6.3499999999999997E-3</c:v>
                </c:pt>
                <c:pt idx="7737">
                  <c:v>6.9199999999999999E-3</c:v>
                </c:pt>
                <c:pt idx="7738">
                  <c:v>7.6099999999999996E-3</c:v>
                </c:pt>
                <c:pt idx="7739">
                  <c:v>8.2900000000000005E-3</c:v>
                </c:pt>
                <c:pt idx="7740">
                  <c:v>8.9300000000000004E-3</c:v>
                </c:pt>
                <c:pt idx="7741">
                  <c:v>9.3500000000000007E-3</c:v>
                </c:pt>
                <c:pt idx="7742">
                  <c:v>9.9799999999999993E-3</c:v>
                </c:pt>
                <c:pt idx="7743">
                  <c:v>1.035E-2</c:v>
                </c:pt>
                <c:pt idx="7744">
                  <c:v>1.072E-2</c:v>
                </c:pt>
                <c:pt idx="7745">
                  <c:v>1.1089999999999999E-2</c:v>
                </c:pt>
                <c:pt idx="7746">
                  <c:v>1.1560000000000001E-2</c:v>
                </c:pt>
                <c:pt idx="7747">
                  <c:v>1.172E-2</c:v>
                </c:pt>
                <c:pt idx="7748">
                  <c:v>1.204E-2</c:v>
                </c:pt>
                <c:pt idx="7749">
                  <c:v>1.214E-2</c:v>
                </c:pt>
                <c:pt idx="7750">
                  <c:v>1.23E-2</c:v>
                </c:pt>
                <c:pt idx="7751">
                  <c:v>1.23E-2</c:v>
                </c:pt>
                <c:pt idx="7752">
                  <c:v>1.23E-2</c:v>
                </c:pt>
                <c:pt idx="7753">
                  <c:v>1.23E-2</c:v>
                </c:pt>
                <c:pt idx="7754">
                  <c:v>1.225E-2</c:v>
                </c:pt>
                <c:pt idx="7755">
                  <c:v>1.214E-2</c:v>
                </c:pt>
                <c:pt idx="7756">
                  <c:v>1.1979999999999999E-2</c:v>
                </c:pt>
                <c:pt idx="7757">
                  <c:v>1.188E-2</c:v>
                </c:pt>
                <c:pt idx="7758">
                  <c:v>1.167E-2</c:v>
                </c:pt>
                <c:pt idx="7759">
                  <c:v>1.146E-2</c:v>
                </c:pt>
                <c:pt idx="7760">
                  <c:v>1.119E-2</c:v>
                </c:pt>
                <c:pt idx="7761">
                  <c:v>1.098E-2</c:v>
                </c:pt>
                <c:pt idx="7762">
                  <c:v>1.077E-2</c:v>
                </c:pt>
                <c:pt idx="7763">
                  <c:v>1.051E-2</c:v>
                </c:pt>
                <c:pt idx="7764">
                  <c:v>1.03E-2</c:v>
                </c:pt>
                <c:pt idx="7765">
                  <c:v>1.0030000000000001E-2</c:v>
                </c:pt>
                <c:pt idx="7766">
                  <c:v>9.8799999999999999E-3</c:v>
                </c:pt>
                <c:pt idx="7767">
                  <c:v>9.5600000000000008E-3</c:v>
                </c:pt>
                <c:pt idx="7768">
                  <c:v>9.4000000000000004E-3</c:v>
                </c:pt>
                <c:pt idx="7769">
                  <c:v>9.0299999999999998E-3</c:v>
                </c:pt>
                <c:pt idx="7770">
                  <c:v>8.9800000000000001E-3</c:v>
                </c:pt>
                <c:pt idx="7771">
                  <c:v>8.77E-3</c:v>
                </c:pt>
                <c:pt idx="7772">
                  <c:v>8.5599999999999999E-3</c:v>
                </c:pt>
                <c:pt idx="7773">
                  <c:v>8.3499999999999998E-3</c:v>
                </c:pt>
                <c:pt idx="7774">
                  <c:v>8.1899999999999994E-3</c:v>
                </c:pt>
                <c:pt idx="7775">
                  <c:v>8.0800000000000004E-3</c:v>
                </c:pt>
                <c:pt idx="7776">
                  <c:v>7.9299999999999995E-3</c:v>
                </c:pt>
                <c:pt idx="7777">
                  <c:v>7.8200000000000006E-3</c:v>
                </c:pt>
                <c:pt idx="7778">
                  <c:v>7.7200000000000003E-3</c:v>
                </c:pt>
                <c:pt idx="7779">
                  <c:v>7.5599999999999999E-3</c:v>
                </c:pt>
                <c:pt idx="7780">
                  <c:v>7.4999999999999997E-3</c:v>
                </c:pt>
                <c:pt idx="7781">
                  <c:v>7.3499999999999998E-3</c:v>
                </c:pt>
                <c:pt idx="7782">
                  <c:v>7.1900000000000002E-3</c:v>
                </c:pt>
                <c:pt idx="7783">
                  <c:v>7.0800000000000004E-3</c:v>
                </c:pt>
                <c:pt idx="7784">
                  <c:v>6.9199999999999999E-3</c:v>
                </c:pt>
                <c:pt idx="7785">
                  <c:v>6.77E-3</c:v>
                </c:pt>
                <c:pt idx="7786">
                  <c:v>6.6600000000000001E-3</c:v>
                </c:pt>
                <c:pt idx="7787">
                  <c:v>6.4999999999999997E-3</c:v>
                </c:pt>
                <c:pt idx="7788">
                  <c:v>6.4000000000000003E-3</c:v>
                </c:pt>
                <c:pt idx="7789">
                  <c:v>6.1900000000000002E-3</c:v>
                </c:pt>
                <c:pt idx="7790">
                  <c:v>5.9800000000000001E-3</c:v>
                </c:pt>
                <c:pt idx="7791">
                  <c:v>5.8199999999999997E-3</c:v>
                </c:pt>
                <c:pt idx="7792">
                  <c:v>5.6100000000000004E-3</c:v>
                </c:pt>
                <c:pt idx="7793">
                  <c:v>5.3400000000000001E-3</c:v>
                </c:pt>
                <c:pt idx="7794">
                  <c:v>5.13E-3</c:v>
                </c:pt>
                <c:pt idx="7795">
                  <c:v>4.7600000000000003E-3</c:v>
                </c:pt>
                <c:pt idx="7796">
                  <c:v>4.4999999999999997E-3</c:v>
                </c:pt>
                <c:pt idx="7797">
                  <c:v>4.13E-3</c:v>
                </c:pt>
                <c:pt idx="7798">
                  <c:v>3.82E-3</c:v>
                </c:pt>
                <c:pt idx="7799">
                  <c:v>3.4499999999999999E-3</c:v>
                </c:pt>
                <c:pt idx="7800">
                  <c:v>2.97E-3</c:v>
                </c:pt>
                <c:pt idx="7801">
                  <c:v>2.5999999999999999E-3</c:v>
                </c:pt>
                <c:pt idx="7802">
                  <c:v>2.1299999999999999E-3</c:v>
                </c:pt>
                <c:pt idx="7803">
                  <c:v>1.7099999999999999E-3</c:v>
                </c:pt>
                <c:pt idx="7804">
                  <c:v>1.23E-3</c:v>
                </c:pt>
                <c:pt idx="7805">
                  <c:v>7.6000000000000004E-4</c:v>
                </c:pt>
                <c:pt idx="7806">
                  <c:v>2.9E-4</c:v>
                </c:pt>
                <c:pt idx="7807">
                  <c:v>-2.4000000000000001E-4</c:v>
                </c:pt>
                <c:pt idx="7808">
                  <c:v>-6.6E-4</c:v>
                </c:pt>
                <c:pt idx="7809">
                  <c:v>-1.24E-3</c:v>
                </c:pt>
                <c:pt idx="7810">
                  <c:v>-1.66E-3</c:v>
                </c:pt>
                <c:pt idx="7811">
                  <c:v>-2.3E-3</c:v>
                </c:pt>
                <c:pt idx="7812">
                  <c:v>-2.7699999999999999E-3</c:v>
                </c:pt>
                <c:pt idx="7813">
                  <c:v>-3.2399999999999998E-3</c:v>
                </c:pt>
                <c:pt idx="7814">
                  <c:v>-3.6099999999999999E-3</c:v>
                </c:pt>
                <c:pt idx="7815">
                  <c:v>-4.1900000000000001E-3</c:v>
                </c:pt>
                <c:pt idx="7816">
                  <c:v>-4.4600000000000004E-3</c:v>
                </c:pt>
                <c:pt idx="7817">
                  <c:v>-4.8799999999999998E-3</c:v>
                </c:pt>
                <c:pt idx="7818">
                  <c:v>-5.3E-3</c:v>
                </c:pt>
                <c:pt idx="7819">
                  <c:v>-5.5599999999999998E-3</c:v>
                </c:pt>
                <c:pt idx="7820">
                  <c:v>-5.8300000000000001E-3</c:v>
                </c:pt>
                <c:pt idx="7821">
                  <c:v>-6.1399999999999996E-3</c:v>
                </c:pt>
                <c:pt idx="7822">
                  <c:v>-6.3E-3</c:v>
                </c:pt>
                <c:pt idx="7823">
                  <c:v>-6.4099999999999999E-3</c:v>
                </c:pt>
                <c:pt idx="7824">
                  <c:v>-6.5100000000000002E-3</c:v>
                </c:pt>
                <c:pt idx="7825">
                  <c:v>-6.5100000000000002E-3</c:v>
                </c:pt>
                <c:pt idx="7826">
                  <c:v>-6.4599999999999996E-3</c:v>
                </c:pt>
                <c:pt idx="7827">
                  <c:v>-6.4599999999999996E-3</c:v>
                </c:pt>
                <c:pt idx="7828">
                  <c:v>-6.3E-3</c:v>
                </c:pt>
                <c:pt idx="7829">
                  <c:v>-6.0899999999999999E-3</c:v>
                </c:pt>
                <c:pt idx="7830">
                  <c:v>-5.8799999999999998E-3</c:v>
                </c:pt>
                <c:pt idx="7831">
                  <c:v>-5.5599999999999998E-3</c:v>
                </c:pt>
                <c:pt idx="7832">
                  <c:v>-5.2500000000000003E-3</c:v>
                </c:pt>
                <c:pt idx="7833">
                  <c:v>-4.8799999999999998E-3</c:v>
                </c:pt>
                <c:pt idx="7834">
                  <c:v>-4.5100000000000001E-3</c:v>
                </c:pt>
                <c:pt idx="7835">
                  <c:v>-4.0899999999999999E-3</c:v>
                </c:pt>
                <c:pt idx="7836">
                  <c:v>-3.5599999999999998E-3</c:v>
                </c:pt>
                <c:pt idx="7837">
                  <c:v>-3.14E-3</c:v>
                </c:pt>
                <c:pt idx="7838">
                  <c:v>-2.6700000000000001E-3</c:v>
                </c:pt>
                <c:pt idx="7839">
                  <c:v>-2.14E-3</c:v>
                </c:pt>
                <c:pt idx="7840">
                  <c:v>-1.6100000000000001E-3</c:v>
                </c:pt>
                <c:pt idx="7841">
                  <c:v>-1.0300000000000001E-3</c:v>
                </c:pt>
                <c:pt idx="7842">
                  <c:v>-5.5999999999999995E-4</c:v>
                </c:pt>
                <c:pt idx="7843">
                  <c:v>-8.0000000000000007E-5</c:v>
                </c:pt>
                <c:pt idx="7844">
                  <c:v>3.8999999999999999E-4</c:v>
                </c:pt>
                <c:pt idx="7845">
                  <c:v>8.0999999999999996E-4</c:v>
                </c:pt>
                <c:pt idx="7846">
                  <c:v>1.1800000000000001E-3</c:v>
                </c:pt>
                <c:pt idx="7847">
                  <c:v>1.5499999999999999E-3</c:v>
                </c:pt>
                <c:pt idx="7848">
                  <c:v>1.81E-3</c:v>
                </c:pt>
                <c:pt idx="7849">
                  <c:v>2.0799999999999998E-3</c:v>
                </c:pt>
                <c:pt idx="7850">
                  <c:v>2.3400000000000001E-3</c:v>
                </c:pt>
                <c:pt idx="7851">
                  <c:v>2.5000000000000001E-3</c:v>
                </c:pt>
                <c:pt idx="7852">
                  <c:v>2.5999999999999999E-3</c:v>
                </c:pt>
                <c:pt idx="7853">
                  <c:v>2.66E-3</c:v>
                </c:pt>
                <c:pt idx="7854">
                  <c:v>2.66E-3</c:v>
                </c:pt>
                <c:pt idx="7855">
                  <c:v>2.5999999999999999E-3</c:v>
                </c:pt>
                <c:pt idx="7856">
                  <c:v>2.4499999999999999E-3</c:v>
                </c:pt>
                <c:pt idx="7857">
                  <c:v>2.3900000000000002E-3</c:v>
                </c:pt>
                <c:pt idx="7858">
                  <c:v>2.1800000000000001E-3</c:v>
                </c:pt>
                <c:pt idx="7859">
                  <c:v>1.97E-3</c:v>
                </c:pt>
                <c:pt idx="7860">
                  <c:v>1.8699999999999999E-3</c:v>
                </c:pt>
                <c:pt idx="7861">
                  <c:v>1.39E-3</c:v>
                </c:pt>
                <c:pt idx="7862">
                  <c:v>1.0200000000000001E-3</c:v>
                </c:pt>
                <c:pt idx="7863">
                  <c:v>8.0999999999999996E-4</c:v>
                </c:pt>
                <c:pt idx="7864">
                  <c:v>5.0000000000000001E-4</c:v>
                </c:pt>
                <c:pt idx="7865">
                  <c:v>1.8000000000000001E-4</c:v>
                </c:pt>
                <c:pt idx="7866">
                  <c:v>-1.3999999999999999E-4</c:v>
                </c:pt>
                <c:pt idx="7867">
                  <c:v>-4.0000000000000002E-4</c:v>
                </c:pt>
                <c:pt idx="7868">
                  <c:v>-6.6E-4</c:v>
                </c:pt>
                <c:pt idx="7869">
                  <c:v>-9.7999999999999997E-4</c:v>
                </c:pt>
                <c:pt idx="7870">
                  <c:v>-1.1900000000000001E-3</c:v>
                </c:pt>
                <c:pt idx="7871">
                  <c:v>-1.2999999999999999E-3</c:v>
                </c:pt>
                <c:pt idx="7872">
                  <c:v>-1.4499999999999999E-3</c:v>
                </c:pt>
                <c:pt idx="7873">
                  <c:v>-1.56E-3</c:v>
                </c:pt>
                <c:pt idx="7874">
                  <c:v>-1.6100000000000001E-3</c:v>
                </c:pt>
                <c:pt idx="7875">
                  <c:v>-1.56E-3</c:v>
                </c:pt>
                <c:pt idx="7876">
                  <c:v>-1.4E-3</c:v>
                </c:pt>
                <c:pt idx="7877">
                  <c:v>-1.4499999999999999E-3</c:v>
                </c:pt>
                <c:pt idx="7878">
                  <c:v>-1.24E-3</c:v>
                </c:pt>
                <c:pt idx="7879">
                  <c:v>-9.7999999999999997E-4</c:v>
                </c:pt>
                <c:pt idx="7880">
                  <c:v>-8.1999999999999998E-4</c:v>
                </c:pt>
                <c:pt idx="7881">
                  <c:v>-5.0000000000000001E-4</c:v>
                </c:pt>
                <c:pt idx="7882">
                  <c:v>-3.0000000000000001E-5</c:v>
                </c:pt>
                <c:pt idx="7883">
                  <c:v>1.2999999999999999E-4</c:v>
                </c:pt>
                <c:pt idx="7884">
                  <c:v>5.9999999999999995E-4</c:v>
                </c:pt>
                <c:pt idx="7885">
                  <c:v>1.08E-3</c:v>
                </c:pt>
                <c:pt idx="7886">
                  <c:v>1.4400000000000001E-3</c:v>
                </c:pt>
                <c:pt idx="7887">
                  <c:v>1.8699999999999999E-3</c:v>
                </c:pt>
                <c:pt idx="7888">
                  <c:v>2.3900000000000002E-3</c:v>
                </c:pt>
                <c:pt idx="7889">
                  <c:v>2.8700000000000002E-3</c:v>
                </c:pt>
                <c:pt idx="7890">
                  <c:v>3.3400000000000001E-3</c:v>
                </c:pt>
                <c:pt idx="7891">
                  <c:v>3.6600000000000001E-3</c:v>
                </c:pt>
                <c:pt idx="7892">
                  <c:v>4.0299999999999997E-3</c:v>
                </c:pt>
                <c:pt idx="7893">
                  <c:v>4.3400000000000001E-3</c:v>
                </c:pt>
                <c:pt idx="7894">
                  <c:v>4.6100000000000004E-3</c:v>
                </c:pt>
                <c:pt idx="7895">
                  <c:v>4.9199999999999999E-3</c:v>
                </c:pt>
                <c:pt idx="7896">
                  <c:v>5.1900000000000002E-3</c:v>
                </c:pt>
                <c:pt idx="7897">
                  <c:v>5.3400000000000001E-3</c:v>
                </c:pt>
                <c:pt idx="7898">
                  <c:v>5.4000000000000003E-3</c:v>
                </c:pt>
                <c:pt idx="7899">
                  <c:v>5.45E-3</c:v>
                </c:pt>
                <c:pt idx="7900">
                  <c:v>5.45E-3</c:v>
                </c:pt>
                <c:pt idx="7901">
                  <c:v>5.45E-3</c:v>
                </c:pt>
                <c:pt idx="7902">
                  <c:v>5.4000000000000003E-3</c:v>
                </c:pt>
                <c:pt idx="7903">
                  <c:v>5.2399999999999999E-3</c:v>
                </c:pt>
                <c:pt idx="7904">
                  <c:v>5.0800000000000003E-3</c:v>
                </c:pt>
                <c:pt idx="7905">
                  <c:v>4.7600000000000003E-3</c:v>
                </c:pt>
                <c:pt idx="7906">
                  <c:v>4.5500000000000002E-3</c:v>
                </c:pt>
                <c:pt idx="7907">
                  <c:v>4.2900000000000004E-3</c:v>
                </c:pt>
                <c:pt idx="7908">
                  <c:v>3.9199999999999999E-3</c:v>
                </c:pt>
                <c:pt idx="7909">
                  <c:v>3.5500000000000002E-3</c:v>
                </c:pt>
                <c:pt idx="7910">
                  <c:v>3.2399999999999998E-3</c:v>
                </c:pt>
                <c:pt idx="7911">
                  <c:v>2.8700000000000002E-3</c:v>
                </c:pt>
                <c:pt idx="7912">
                  <c:v>2.4499999999999999E-3</c:v>
                </c:pt>
                <c:pt idx="7913">
                  <c:v>2.0799999999999998E-3</c:v>
                </c:pt>
                <c:pt idx="7914">
                  <c:v>1.7600000000000001E-3</c:v>
                </c:pt>
                <c:pt idx="7915">
                  <c:v>1.4400000000000001E-3</c:v>
                </c:pt>
                <c:pt idx="7916">
                  <c:v>1.1299999999999999E-3</c:v>
                </c:pt>
                <c:pt idx="7917">
                  <c:v>7.6000000000000004E-4</c:v>
                </c:pt>
                <c:pt idx="7918">
                  <c:v>5.0000000000000001E-4</c:v>
                </c:pt>
                <c:pt idx="7919">
                  <c:v>3.8999999999999999E-4</c:v>
                </c:pt>
                <c:pt idx="7920">
                  <c:v>6.9999999999999994E-5</c:v>
                </c:pt>
                <c:pt idx="7921">
                  <c:v>-1.3999999999999999E-4</c:v>
                </c:pt>
                <c:pt idx="7922">
                  <c:v>-1.3999999999999999E-4</c:v>
                </c:pt>
                <c:pt idx="7923">
                  <c:v>-3.5E-4</c:v>
                </c:pt>
                <c:pt idx="7924">
                  <c:v>-4.0000000000000002E-4</c:v>
                </c:pt>
                <c:pt idx="7925">
                  <c:v>-4.4999999999999999E-4</c:v>
                </c:pt>
                <c:pt idx="7926">
                  <c:v>-3.5E-4</c:v>
                </c:pt>
                <c:pt idx="7927">
                  <c:v>-2.9E-4</c:v>
                </c:pt>
                <c:pt idx="7928">
                  <c:v>-1.9000000000000001E-4</c:v>
                </c:pt>
                <c:pt idx="7929">
                  <c:v>-1.3999999999999999E-4</c:v>
                </c:pt>
                <c:pt idx="7930">
                  <c:v>-3.0000000000000001E-5</c:v>
                </c:pt>
                <c:pt idx="7931">
                  <c:v>2.0000000000000002E-5</c:v>
                </c:pt>
                <c:pt idx="7932">
                  <c:v>6.9999999999999994E-5</c:v>
                </c:pt>
                <c:pt idx="7933">
                  <c:v>2.9E-4</c:v>
                </c:pt>
                <c:pt idx="7934">
                  <c:v>4.4000000000000002E-4</c:v>
                </c:pt>
                <c:pt idx="7935">
                  <c:v>5.0000000000000001E-4</c:v>
                </c:pt>
                <c:pt idx="7936">
                  <c:v>6.4999999999999997E-4</c:v>
                </c:pt>
                <c:pt idx="7937">
                  <c:v>6.4999999999999997E-4</c:v>
                </c:pt>
                <c:pt idx="7938">
                  <c:v>7.6000000000000004E-4</c:v>
                </c:pt>
                <c:pt idx="7939">
                  <c:v>8.0999999999999996E-4</c:v>
                </c:pt>
                <c:pt idx="7940">
                  <c:v>7.6000000000000004E-4</c:v>
                </c:pt>
                <c:pt idx="7941">
                  <c:v>7.1000000000000002E-4</c:v>
                </c:pt>
                <c:pt idx="7942">
                  <c:v>5.5000000000000003E-4</c:v>
                </c:pt>
                <c:pt idx="7943">
                  <c:v>5.5000000000000003E-4</c:v>
                </c:pt>
                <c:pt idx="7944">
                  <c:v>3.4000000000000002E-4</c:v>
                </c:pt>
                <c:pt idx="7945">
                  <c:v>6.9999999999999994E-5</c:v>
                </c:pt>
                <c:pt idx="7946">
                  <c:v>-1.9000000000000001E-4</c:v>
                </c:pt>
                <c:pt idx="7947">
                  <c:v>-3.5E-4</c:v>
                </c:pt>
                <c:pt idx="7948">
                  <c:v>-8.1999999999999998E-4</c:v>
                </c:pt>
                <c:pt idx="7949">
                  <c:v>-1.24E-3</c:v>
                </c:pt>
                <c:pt idx="7950">
                  <c:v>-1.56E-3</c:v>
                </c:pt>
                <c:pt idx="7951">
                  <c:v>-2.0899999999999998E-3</c:v>
                </c:pt>
                <c:pt idx="7952">
                  <c:v>-2.5100000000000001E-3</c:v>
                </c:pt>
                <c:pt idx="7953">
                  <c:v>-2.98E-3</c:v>
                </c:pt>
                <c:pt idx="7954">
                  <c:v>-3.5100000000000001E-3</c:v>
                </c:pt>
                <c:pt idx="7955">
                  <c:v>-3.98E-3</c:v>
                </c:pt>
                <c:pt idx="7956">
                  <c:v>-4.5100000000000001E-3</c:v>
                </c:pt>
                <c:pt idx="7957">
                  <c:v>-5.0899999999999999E-3</c:v>
                </c:pt>
                <c:pt idx="7958">
                  <c:v>-5.5599999999999998E-3</c:v>
                </c:pt>
                <c:pt idx="7959">
                  <c:v>-6.1399999999999996E-3</c:v>
                </c:pt>
                <c:pt idx="7960">
                  <c:v>-6.62E-3</c:v>
                </c:pt>
                <c:pt idx="7961">
                  <c:v>-7.1999999999999998E-3</c:v>
                </c:pt>
                <c:pt idx="7962">
                  <c:v>-7.62E-3</c:v>
                </c:pt>
                <c:pt idx="7963">
                  <c:v>-8.2000000000000007E-3</c:v>
                </c:pt>
                <c:pt idx="7964">
                  <c:v>-8.5100000000000002E-3</c:v>
                </c:pt>
                <c:pt idx="7965">
                  <c:v>-8.94E-3</c:v>
                </c:pt>
                <c:pt idx="7966">
                  <c:v>-9.1999999999999998E-3</c:v>
                </c:pt>
                <c:pt idx="7967">
                  <c:v>-9.4599999999999997E-3</c:v>
                </c:pt>
                <c:pt idx="7968">
                  <c:v>-9.7300000000000008E-3</c:v>
                </c:pt>
                <c:pt idx="7969">
                  <c:v>-9.8799999999999999E-3</c:v>
                </c:pt>
                <c:pt idx="7970">
                  <c:v>-9.9399999999999992E-3</c:v>
                </c:pt>
                <c:pt idx="7971">
                  <c:v>-9.9900000000000006E-3</c:v>
                </c:pt>
                <c:pt idx="7972">
                  <c:v>-9.9900000000000006E-3</c:v>
                </c:pt>
                <c:pt idx="7973">
                  <c:v>-9.9399999999999992E-3</c:v>
                </c:pt>
                <c:pt idx="7974">
                  <c:v>-9.9399999999999992E-3</c:v>
                </c:pt>
                <c:pt idx="7975">
                  <c:v>-9.9399999999999992E-3</c:v>
                </c:pt>
                <c:pt idx="7976">
                  <c:v>-9.9399999999999992E-3</c:v>
                </c:pt>
                <c:pt idx="7977">
                  <c:v>-9.8799999999999999E-3</c:v>
                </c:pt>
                <c:pt idx="7978">
                  <c:v>-9.6699999999999998E-3</c:v>
                </c:pt>
                <c:pt idx="7979">
                  <c:v>-9.5700000000000004E-3</c:v>
                </c:pt>
                <c:pt idx="7980">
                  <c:v>-9.2499999999999995E-3</c:v>
                </c:pt>
                <c:pt idx="7981">
                  <c:v>-9.1500000000000001E-3</c:v>
                </c:pt>
                <c:pt idx="7982">
                  <c:v>-8.8800000000000007E-3</c:v>
                </c:pt>
                <c:pt idx="7983">
                  <c:v>-8.6199999999999992E-3</c:v>
                </c:pt>
                <c:pt idx="7984">
                  <c:v>-8.3599999999999994E-3</c:v>
                </c:pt>
                <c:pt idx="7985">
                  <c:v>-7.9299999999999995E-3</c:v>
                </c:pt>
                <c:pt idx="7986">
                  <c:v>-7.62E-3</c:v>
                </c:pt>
                <c:pt idx="7987">
                  <c:v>-7.1999999999999998E-3</c:v>
                </c:pt>
                <c:pt idx="7988">
                  <c:v>-6.9899999999999997E-3</c:v>
                </c:pt>
                <c:pt idx="7989">
                  <c:v>-6.7200000000000003E-3</c:v>
                </c:pt>
                <c:pt idx="7990">
                  <c:v>-6.5599999999999999E-3</c:v>
                </c:pt>
                <c:pt idx="7991">
                  <c:v>-6.3499999999999997E-3</c:v>
                </c:pt>
                <c:pt idx="7992">
                  <c:v>-6.2500000000000003E-3</c:v>
                </c:pt>
                <c:pt idx="7993">
                  <c:v>-6.1999999999999998E-3</c:v>
                </c:pt>
                <c:pt idx="7994">
                  <c:v>-6.0400000000000002E-3</c:v>
                </c:pt>
                <c:pt idx="7995">
                  <c:v>-5.9300000000000004E-3</c:v>
                </c:pt>
                <c:pt idx="7996">
                  <c:v>-5.77E-3</c:v>
                </c:pt>
                <c:pt idx="7997">
                  <c:v>-5.6699999999999997E-3</c:v>
                </c:pt>
                <c:pt idx="7998">
                  <c:v>-5.5100000000000001E-3</c:v>
                </c:pt>
                <c:pt idx="7999">
                  <c:v>-5.3E-3</c:v>
                </c:pt>
                <c:pt idx="8000">
                  <c:v>-5.2500000000000003E-3</c:v>
                </c:pt>
                <c:pt idx="8001">
                  <c:v>-4.9800000000000001E-3</c:v>
                </c:pt>
                <c:pt idx="8002">
                  <c:v>-4.6699999999999997E-3</c:v>
                </c:pt>
                <c:pt idx="8003">
                  <c:v>-4.4600000000000004E-3</c:v>
                </c:pt>
                <c:pt idx="8004">
                  <c:v>-4.1900000000000001E-3</c:v>
                </c:pt>
                <c:pt idx="8005">
                  <c:v>-3.98E-3</c:v>
                </c:pt>
                <c:pt idx="8006">
                  <c:v>-3.9300000000000003E-3</c:v>
                </c:pt>
                <c:pt idx="8007">
                  <c:v>-3.8800000000000002E-3</c:v>
                </c:pt>
                <c:pt idx="8008">
                  <c:v>-3.82E-3</c:v>
                </c:pt>
                <c:pt idx="8009">
                  <c:v>-3.7200000000000002E-3</c:v>
                </c:pt>
                <c:pt idx="8010">
                  <c:v>-3.5599999999999998E-3</c:v>
                </c:pt>
                <c:pt idx="8011">
                  <c:v>-3.3500000000000001E-3</c:v>
                </c:pt>
                <c:pt idx="8012">
                  <c:v>-3.0899999999999999E-3</c:v>
                </c:pt>
                <c:pt idx="8013">
                  <c:v>-2.9299999999999999E-3</c:v>
                </c:pt>
                <c:pt idx="8014">
                  <c:v>-2.5600000000000002E-3</c:v>
                </c:pt>
                <c:pt idx="8015">
                  <c:v>-2.1900000000000001E-3</c:v>
                </c:pt>
                <c:pt idx="8016">
                  <c:v>-1.9300000000000001E-3</c:v>
                </c:pt>
                <c:pt idx="8017">
                  <c:v>-1.5100000000000001E-3</c:v>
                </c:pt>
                <c:pt idx="8018">
                  <c:v>-1.14E-3</c:v>
                </c:pt>
                <c:pt idx="8019">
                  <c:v>-5.5999999999999995E-4</c:v>
                </c:pt>
                <c:pt idx="8020">
                  <c:v>-1.3999999999999999E-4</c:v>
                </c:pt>
                <c:pt idx="8021">
                  <c:v>1.2999999999999999E-4</c:v>
                </c:pt>
                <c:pt idx="8022">
                  <c:v>3.8999999999999999E-4</c:v>
                </c:pt>
                <c:pt idx="8023">
                  <c:v>5.0000000000000001E-4</c:v>
                </c:pt>
                <c:pt idx="8024">
                  <c:v>6.4999999999999997E-4</c:v>
                </c:pt>
                <c:pt idx="8025">
                  <c:v>8.0999999999999996E-4</c:v>
                </c:pt>
                <c:pt idx="8026">
                  <c:v>9.2000000000000003E-4</c:v>
                </c:pt>
                <c:pt idx="8027">
                  <c:v>1.0200000000000001E-3</c:v>
                </c:pt>
                <c:pt idx="8028">
                  <c:v>1.1800000000000001E-3</c:v>
                </c:pt>
                <c:pt idx="8029">
                  <c:v>1.2899999999999999E-3</c:v>
                </c:pt>
                <c:pt idx="8030">
                  <c:v>1.5E-3</c:v>
                </c:pt>
                <c:pt idx="8031">
                  <c:v>1.6000000000000001E-3</c:v>
                </c:pt>
                <c:pt idx="8032">
                  <c:v>1.66E-3</c:v>
                </c:pt>
                <c:pt idx="8033">
                  <c:v>1.7600000000000001E-3</c:v>
                </c:pt>
                <c:pt idx="8034">
                  <c:v>1.8699999999999999E-3</c:v>
                </c:pt>
                <c:pt idx="8035">
                  <c:v>1.92E-3</c:v>
                </c:pt>
                <c:pt idx="8036">
                  <c:v>1.8699999999999999E-3</c:v>
                </c:pt>
                <c:pt idx="8037">
                  <c:v>1.7099999999999999E-3</c:v>
                </c:pt>
                <c:pt idx="8038">
                  <c:v>1.39E-3</c:v>
                </c:pt>
                <c:pt idx="8039">
                  <c:v>1.1800000000000001E-3</c:v>
                </c:pt>
                <c:pt idx="8040">
                  <c:v>7.1000000000000002E-4</c:v>
                </c:pt>
                <c:pt idx="8041">
                  <c:v>1.2999999999999999E-4</c:v>
                </c:pt>
                <c:pt idx="8042">
                  <c:v>-2.4000000000000001E-4</c:v>
                </c:pt>
                <c:pt idx="8043">
                  <c:v>-7.6999999999999996E-4</c:v>
                </c:pt>
                <c:pt idx="8044">
                  <c:v>-1.24E-3</c:v>
                </c:pt>
                <c:pt idx="8045">
                  <c:v>-1.82E-3</c:v>
                </c:pt>
                <c:pt idx="8046">
                  <c:v>-2.3E-3</c:v>
                </c:pt>
                <c:pt idx="8047">
                  <c:v>-2.82E-3</c:v>
                </c:pt>
                <c:pt idx="8048">
                  <c:v>-3.5100000000000001E-3</c:v>
                </c:pt>
                <c:pt idx="8049">
                  <c:v>-4.1399999999999996E-3</c:v>
                </c:pt>
                <c:pt idx="8050">
                  <c:v>-4.7699999999999999E-3</c:v>
                </c:pt>
                <c:pt idx="8051">
                  <c:v>-5.4099999999999999E-3</c:v>
                </c:pt>
                <c:pt idx="8052">
                  <c:v>-6.2500000000000003E-3</c:v>
                </c:pt>
                <c:pt idx="8053">
                  <c:v>-7.0400000000000003E-3</c:v>
                </c:pt>
                <c:pt idx="8054">
                  <c:v>-8.1499999999999993E-3</c:v>
                </c:pt>
                <c:pt idx="8055">
                  <c:v>-9.2499999999999995E-3</c:v>
                </c:pt>
                <c:pt idx="8056">
                  <c:v>-1.0410000000000001E-2</c:v>
                </c:pt>
                <c:pt idx="8057">
                  <c:v>-1.1730000000000001E-2</c:v>
                </c:pt>
                <c:pt idx="8058">
                  <c:v>-1.299E-2</c:v>
                </c:pt>
                <c:pt idx="8059">
                  <c:v>-1.436E-2</c:v>
                </c:pt>
                <c:pt idx="8060">
                  <c:v>-1.5730000000000001E-2</c:v>
                </c:pt>
                <c:pt idx="8061">
                  <c:v>-1.7160000000000002E-2</c:v>
                </c:pt>
                <c:pt idx="8062">
                  <c:v>-1.8530000000000001E-2</c:v>
                </c:pt>
                <c:pt idx="8063">
                  <c:v>-2.0109999999999999E-2</c:v>
                </c:pt>
                <c:pt idx="8064">
                  <c:v>-2.179E-2</c:v>
                </c:pt>
                <c:pt idx="8065">
                  <c:v>-2.3369999999999998E-2</c:v>
                </c:pt>
                <c:pt idx="8066">
                  <c:v>-2.5059999999999999E-2</c:v>
                </c:pt>
                <c:pt idx="8067">
                  <c:v>-2.6800000000000001E-2</c:v>
                </c:pt>
                <c:pt idx="8068">
                  <c:v>-2.8750000000000001E-2</c:v>
                </c:pt>
                <c:pt idx="8069">
                  <c:v>-3.075E-2</c:v>
                </c:pt>
                <c:pt idx="8070">
                  <c:v>-3.2910000000000002E-2</c:v>
                </c:pt>
                <c:pt idx="8071">
                  <c:v>-3.5229999999999997E-2</c:v>
                </c:pt>
                <c:pt idx="8072">
                  <c:v>-3.7600000000000001E-2</c:v>
                </c:pt>
                <c:pt idx="8073">
                  <c:v>-4.0079999999999998E-2</c:v>
                </c:pt>
                <c:pt idx="8074">
                  <c:v>-4.2500000000000003E-2</c:v>
                </c:pt>
                <c:pt idx="8075">
                  <c:v>-4.4979999999999999E-2</c:v>
                </c:pt>
                <c:pt idx="8076">
                  <c:v>-4.7559999999999998E-2</c:v>
                </c:pt>
                <c:pt idx="8077">
                  <c:v>-5.0189999999999999E-2</c:v>
                </c:pt>
                <c:pt idx="8078">
                  <c:v>-5.2720000000000003E-2</c:v>
                </c:pt>
                <c:pt idx="8079">
                  <c:v>-5.5460000000000002E-2</c:v>
                </c:pt>
                <c:pt idx="8080">
                  <c:v>-5.8099999999999999E-2</c:v>
                </c:pt>
                <c:pt idx="8081">
                  <c:v>-6.0940000000000001E-2</c:v>
                </c:pt>
                <c:pt idx="8082">
                  <c:v>-6.3789999999999999E-2</c:v>
                </c:pt>
                <c:pt idx="8083">
                  <c:v>-6.6629999999999995E-2</c:v>
                </c:pt>
                <c:pt idx="8084">
                  <c:v>-6.9589999999999999E-2</c:v>
                </c:pt>
                <c:pt idx="8085">
                  <c:v>-7.2639999999999996E-2</c:v>
                </c:pt>
                <c:pt idx="8086">
                  <c:v>-7.5859999999999997E-2</c:v>
                </c:pt>
                <c:pt idx="8087">
                  <c:v>-7.8960000000000002E-2</c:v>
                </c:pt>
                <c:pt idx="8088">
                  <c:v>-8.2180000000000003E-2</c:v>
                </c:pt>
                <c:pt idx="8089">
                  <c:v>-8.5550000000000001E-2</c:v>
                </c:pt>
                <c:pt idx="8090">
                  <c:v>-8.8980000000000004E-2</c:v>
                </c:pt>
                <c:pt idx="8091">
                  <c:v>-9.2350000000000002E-2</c:v>
                </c:pt>
                <c:pt idx="8092">
                  <c:v>-9.572E-2</c:v>
                </c:pt>
                <c:pt idx="8093">
                  <c:v>-9.9150000000000002E-2</c:v>
                </c:pt>
                <c:pt idx="8094">
                  <c:v>-0.10247000000000001</c:v>
                </c:pt>
                <c:pt idx="8095">
                  <c:v>-0.10605000000000001</c:v>
                </c:pt>
                <c:pt idx="8096">
                  <c:v>-0.10958</c:v>
                </c:pt>
                <c:pt idx="8097">
                  <c:v>-0.11321000000000001</c:v>
                </c:pt>
                <c:pt idx="8098">
                  <c:v>-0.11685</c:v>
                </c:pt>
                <c:pt idx="8099">
                  <c:v>-0.12059</c:v>
                </c:pt>
                <c:pt idx="8100">
                  <c:v>-0.12444</c:v>
                </c:pt>
                <c:pt idx="8101">
                  <c:v>-0.12834000000000001</c:v>
                </c:pt>
                <c:pt idx="8102">
                  <c:v>-0.13234000000000001</c:v>
                </c:pt>
                <c:pt idx="8103">
                  <c:v>-0.13644999999999999</c:v>
                </c:pt>
                <c:pt idx="8104">
                  <c:v>-0.14051</c:v>
                </c:pt>
                <c:pt idx="8105">
                  <c:v>-0.14466999999999999</c:v>
                </c:pt>
                <c:pt idx="8106">
                  <c:v>-0.14888999999999999</c:v>
                </c:pt>
                <c:pt idx="8107">
                  <c:v>-0.15310000000000001</c:v>
                </c:pt>
                <c:pt idx="8108">
                  <c:v>-0.15731999999999999</c:v>
                </c:pt>
                <c:pt idx="8109">
                  <c:v>-0.16159000000000001</c:v>
                </c:pt>
                <c:pt idx="8110">
                  <c:v>-0.16575000000000001</c:v>
                </c:pt>
                <c:pt idx="8111">
                  <c:v>-0.17002</c:v>
                </c:pt>
                <c:pt idx="8112">
                  <c:v>-0.17433999999999999</c:v>
                </c:pt>
                <c:pt idx="8113">
                  <c:v>-0.17854999999999999</c:v>
                </c:pt>
                <c:pt idx="8114">
                  <c:v>-0.18287</c:v>
                </c:pt>
                <c:pt idx="8115">
                  <c:v>-0.18725</c:v>
                </c:pt>
                <c:pt idx="8116">
                  <c:v>-0.19152</c:v>
                </c:pt>
                <c:pt idx="8117">
                  <c:v>-0.19578000000000001</c:v>
                </c:pt>
                <c:pt idx="8118">
                  <c:v>-0.20005000000000001</c:v>
                </c:pt>
                <c:pt idx="8119">
                  <c:v>-0.20427000000000001</c:v>
                </c:pt>
                <c:pt idx="8120">
                  <c:v>-0.20843</c:v>
                </c:pt>
                <c:pt idx="8121">
                  <c:v>-0.2127</c:v>
                </c:pt>
                <c:pt idx="8122">
                  <c:v>-0.21659999999999999</c:v>
                </c:pt>
                <c:pt idx="8123">
                  <c:v>-0.22059999999999999</c:v>
                </c:pt>
                <c:pt idx="8124">
                  <c:v>-0.22439999999999999</c:v>
                </c:pt>
                <c:pt idx="8125">
                  <c:v>-0.22819</c:v>
                </c:pt>
                <c:pt idx="8126">
                  <c:v>-0.23177</c:v>
                </c:pt>
                <c:pt idx="8127">
                  <c:v>-0.23519999999999999</c:v>
                </c:pt>
                <c:pt idx="8128">
                  <c:v>-0.23868</c:v>
                </c:pt>
                <c:pt idx="8129">
                  <c:v>-0.24204999999999999</c:v>
                </c:pt>
                <c:pt idx="8130">
                  <c:v>-0.24537</c:v>
                </c:pt>
                <c:pt idx="8131">
                  <c:v>-0.24853</c:v>
                </c:pt>
                <c:pt idx="8132">
                  <c:v>-0.25163999999999997</c:v>
                </c:pt>
                <c:pt idx="8133">
                  <c:v>-0.25458999999999998</c:v>
                </c:pt>
                <c:pt idx="8134">
                  <c:v>-0.25742999999999999</c:v>
                </c:pt>
                <c:pt idx="8135">
                  <c:v>-0.26028000000000001</c:v>
                </c:pt>
                <c:pt idx="8136">
                  <c:v>-0.26296999999999998</c:v>
                </c:pt>
                <c:pt idx="8137">
                  <c:v>-0.26550000000000001</c:v>
                </c:pt>
                <c:pt idx="8138">
                  <c:v>-0.26791999999999999</c:v>
                </c:pt>
                <c:pt idx="8139">
                  <c:v>-0.27023999999999998</c:v>
                </c:pt>
                <c:pt idx="8140">
                  <c:v>-0.27239999999999998</c:v>
                </c:pt>
                <c:pt idx="8141">
                  <c:v>-0.27439999999999998</c:v>
                </c:pt>
                <c:pt idx="8142">
                  <c:v>-0.27629999999999999</c:v>
                </c:pt>
                <c:pt idx="8143">
                  <c:v>-0.27814</c:v>
                </c:pt>
                <c:pt idx="8144">
                  <c:v>-0.27988000000000002</c:v>
                </c:pt>
                <c:pt idx="8145">
                  <c:v>-0.28161999999999998</c:v>
                </c:pt>
                <c:pt idx="8146">
                  <c:v>-0.28315000000000001</c:v>
                </c:pt>
                <c:pt idx="8147">
                  <c:v>-0.28472999999999998</c:v>
                </c:pt>
                <c:pt idx="8148">
                  <c:v>-0.28621000000000002</c:v>
                </c:pt>
                <c:pt idx="8149">
                  <c:v>-0.28752</c:v>
                </c:pt>
                <c:pt idx="8150">
                  <c:v>-0.28883999999999999</c:v>
                </c:pt>
                <c:pt idx="8151">
                  <c:v>-0.29010000000000002</c:v>
                </c:pt>
                <c:pt idx="8152">
                  <c:v>-0.29110999999999998</c:v>
                </c:pt>
                <c:pt idx="8153">
                  <c:v>-0.29221000000000003</c:v>
                </c:pt>
                <c:pt idx="8154">
                  <c:v>-0.29305999999999999</c:v>
                </c:pt>
                <c:pt idx="8155">
                  <c:v>-0.29405999999999999</c:v>
                </c:pt>
                <c:pt idx="8156">
                  <c:v>-0.29458000000000001</c:v>
                </c:pt>
                <c:pt idx="8157">
                  <c:v>-0.29510999999999998</c:v>
                </c:pt>
                <c:pt idx="8158">
                  <c:v>-0.29558000000000001</c:v>
                </c:pt>
                <c:pt idx="8159">
                  <c:v>-0.29585</c:v>
                </c:pt>
                <c:pt idx="8160">
                  <c:v>-0.29615999999999998</c:v>
                </c:pt>
                <c:pt idx="8161">
                  <c:v>-0.29648000000000002</c:v>
                </c:pt>
                <c:pt idx="8162">
                  <c:v>-0.29664000000000001</c:v>
                </c:pt>
                <c:pt idx="8163">
                  <c:v>-0.29669000000000001</c:v>
                </c:pt>
                <c:pt idx="8164">
                  <c:v>-0.29680000000000001</c:v>
                </c:pt>
                <c:pt idx="8165">
                  <c:v>-0.29674</c:v>
                </c:pt>
                <c:pt idx="8166">
                  <c:v>-0.29653000000000002</c:v>
                </c:pt>
                <c:pt idx="8167">
                  <c:v>-0.29631999999999997</c:v>
                </c:pt>
                <c:pt idx="8168">
                  <c:v>-0.2959</c:v>
                </c:pt>
                <c:pt idx="8169">
                  <c:v>-0.29553000000000001</c:v>
                </c:pt>
                <c:pt idx="8170">
                  <c:v>-0.29499999999999998</c:v>
                </c:pt>
                <c:pt idx="8171">
                  <c:v>-0.29453000000000001</c:v>
                </c:pt>
                <c:pt idx="8172">
                  <c:v>-0.29369000000000001</c:v>
                </c:pt>
                <c:pt idx="8173">
                  <c:v>-0.29278999999999999</c:v>
                </c:pt>
                <c:pt idx="8174">
                  <c:v>-0.29183999999999999</c:v>
                </c:pt>
                <c:pt idx="8175">
                  <c:v>-0.29074</c:v>
                </c:pt>
                <c:pt idx="8176">
                  <c:v>-0.28967999999999999</c:v>
                </c:pt>
                <c:pt idx="8177">
                  <c:v>-0.28858</c:v>
                </c:pt>
                <c:pt idx="8178">
                  <c:v>-0.28742000000000001</c:v>
                </c:pt>
                <c:pt idx="8179">
                  <c:v>-0.28621000000000002</c:v>
                </c:pt>
                <c:pt idx="8180">
                  <c:v>-0.28499000000000002</c:v>
                </c:pt>
                <c:pt idx="8181">
                  <c:v>-0.28361999999999998</c:v>
                </c:pt>
                <c:pt idx="8182">
                  <c:v>-0.28225</c:v>
                </c:pt>
                <c:pt idx="8183">
                  <c:v>-0.28083000000000002</c:v>
                </c:pt>
                <c:pt idx="8184">
                  <c:v>-0.27914</c:v>
                </c:pt>
                <c:pt idx="8185">
                  <c:v>-0.27783000000000002</c:v>
                </c:pt>
                <c:pt idx="8186">
                  <c:v>-0.27618999999999999</c:v>
                </c:pt>
                <c:pt idx="8187">
                  <c:v>-0.27456000000000003</c:v>
                </c:pt>
                <c:pt idx="8188">
                  <c:v>-0.27266000000000001</c:v>
                </c:pt>
                <c:pt idx="8189">
                  <c:v>-0.27087</c:v>
                </c:pt>
                <c:pt idx="8190">
                  <c:v>-0.26891999999999999</c:v>
                </c:pt>
                <c:pt idx="8191">
                  <c:v>-0.26702999999999999</c:v>
                </c:pt>
                <c:pt idx="8192">
                  <c:v>-0.26518000000000003</c:v>
                </c:pt>
                <c:pt idx="8193">
                  <c:v>-0.26323000000000002</c:v>
                </c:pt>
                <c:pt idx="8194">
                  <c:v>-0.26149</c:v>
                </c:pt>
                <c:pt idx="8195">
                  <c:v>-0.2596</c:v>
                </c:pt>
                <c:pt idx="8196">
                  <c:v>-0.25785999999999998</c:v>
                </c:pt>
                <c:pt idx="8197">
                  <c:v>-0.25606000000000001</c:v>
                </c:pt>
                <c:pt idx="8198">
                  <c:v>-0.25412000000000001</c:v>
                </c:pt>
                <c:pt idx="8199">
                  <c:v>-0.25226999999999999</c:v>
                </c:pt>
                <c:pt idx="8200">
                  <c:v>-0.25026999999999999</c:v>
                </c:pt>
                <c:pt idx="8201">
                  <c:v>-0.24858</c:v>
                </c:pt>
                <c:pt idx="8202">
                  <c:v>-0.24679000000000001</c:v>
                </c:pt>
                <c:pt idx="8203">
                  <c:v>-0.24495</c:v>
                </c:pt>
                <c:pt idx="8204">
                  <c:v>-0.24321000000000001</c:v>
                </c:pt>
                <c:pt idx="8205">
                  <c:v>-0.24131</c:v>
                </c:pt>
                <c:pt idx="8206">
                  <c:v>-0.23946999999999999</c:v>
                </c:pt>
                <c:pt idx="8207">
                  <c:v>-0.23762</c:v>
                </c:pt>
                <c:pt idx="8208">
                  <c:v>-0.23604</c:v>
                </c:pt>
                <c:pt idx="8209">
                  <c:v>-0.23436000000000001</c:v>
                </c:pt>
                <c:pt idx="8210">
                  <c:v>-0.23277</c:v>
                </c:pt>
                <c:pt idx="8211">
                  <c:v>-0.23146</c:v>
                </c:pt>
                <c:pt idx="8212">
                  <c:v>-0.22988</c:v>
                </c:pt>
                <c:pt idx="8213">
                  <c:v>-0.22839999999999999</c:v>
                </c:pt>
                <c:pt idx="8214">
                  <c:v>-0.22697999999999999</c:v>
                </c:pt>
                <c:pt idx="8215">
                  <c:v>-0.22545000000000001</c:v>
                </c:pt>
                <c:pt idx="8216">
                  <c:v>-0.22403000000000001</c:v>
                </c:pt>
                <c:pt idx="8217">
                  <c:v>-0.22255</c:v>
                </c:pt>
                <c:pt idx="8218">
                  <c:v>-0.22112999999999999</c:v>
                </c:pt>
                <c:pt idx="8219">
                  <c:v>-0.21976000000000001</c:v>
                </c:pt>
                <c:pt idx="8220">
                  <c:v>-0.21812999999999999</c:v>
                </c:pt>
                <c:pt idx="8221">
                  <c:v>-0.21676000000000001</c:v>
                </c:pt>
                <c:pt idx="8222">
                  <c:v>-0.21528</c:v>
                </c:pt>
                <c:pt idx="8223">
                  <c:v>-0.21375</c:v>
                </c:pt>
                <c:pt idx="8224">
                  <c:v>-0.21232999999999999</c:v>
                </c:pt>
                <c:pt idx="8225">
                  <c:v>-0.2107</c:v>
                </c:pt>
                <c:pt idx="8226">
                  <c:v>-0.20921999999999999</c:v>
                </c:pt>
                <c:pt idx="8227">
                  <c:v>-0.20780000000000001</c:v>
                </c:pt>
                <c:pt idx="8228">
                  <c:v>-0.20616000000000001</c:v>
                </c:pt>
                <c:pt idx="8229">
                  <c:v>-0.20448</c:v>
                </c:pt>
                <c:pt idx="8230">
                  <c:v>-0.20274</c:v>
                </c:pt>
                <c:pt idx="8231">
                  <c:v>-0.20100000000000001</c:v>
                </c:pt>
                <c:pt idx="8232">
                  <c:v>-0.19905</c:v>
                </c:pt>
                <c:pt idx="8233">
                  <c:v>-0.19736999999999999</c:v>
                </c:pt>
                <c:pt idx="8234">
                  <c:v>-0.19531000000000001</c:v>
                </c:pt>
                <c:pt idx="8235">
                  <c:v>-0.19331000000000001</c:v>
                </c:pt>
                <c:pt idx="8236">
                  <c:v>-0.19141</c:v>
                </c:pt>
                <c:pt idx="8237">
                  <c:v>-0.1893</c:v>
                </c:pt>
                <c:pt idx="8238">
                  <c:v>-0.18720000000000001</c:v>
                </c:pt>
                <c:pt idx="8239">
                  <c:v>-0.18514</c:v>
                </c:pt>
                <c:pt idx="8240">
                  <c:v>-0.18309</c:v>
                </c:pt>
                <c:pt idx="8241">
                  <c:v>-0.18103</c:v>
                </c:pt>
                <c:pt idx="8242">
                  <c:v>-0.17898</c:v>
                </c:pt>
                <c:pt idx="8243">
                  <c:v>-0.17691999999999999</c:v>
                </c:pt>
                <c:pt idx="8244">
                  <c:v>-0.17480999999999999</c:v>
                </c:pt>
                <c:pt idx="8245">
                  <c:v>-0.17280999999999999</c:v>
                </c:pt>
                <c:pt idx="8246">
                  <c:v>-0.17069999999999999</c:v>
                </c:pt>
                <c:pt idx="8247">
                  <c:v>-0.16854</c:v>
                </c:pt>
                <c:pt idx="8248">
                  <c:v>-0.16642999999999999</c:v>
                </c:pt>
                <c:pt idx="8249">
                  <c:v>-0.16442999999999999</c:v>
                </c:pt>
                <c:pt idx="8250">
                  <c:v>-0.16248000000000001</c:v>
                </c:pt>
                <c:pt idx="8251">
                  <c:v>-0.16064000000000001</c:v>
                </c:pt>
                <c:pt idx="8252">
                  <c:v>-0.15884999999999999</c:v>
                </c:pt>
                <c:pt idx="8253">
                  <c:v>-0.15726999999999999</c:v>
                </c:pt>
                <c:pt idx="8254">
                  <c:v>-0.15569</c:v>
                </c:pt>
                <c:pt idx="8255">
                  <c:v>-0.15415999999999999</c:v>
                </c:pt>
                <c:pt idx="8256">
                  <c:v>-0.15273</c:v>
                </c:pt>
                <c:pt idx="8257">
                  <c:v>-0.15146999999999999</c:v>
                </c:pt>
                <c:pt idx="8258">
                  <c:v>-0.15026</c:v>
                </c:pt>
                <c:pt idx="8259">
                  <c:v>-0.14915</c:v>
                </c:pt>
                <c:pt idx="8260">
                  <c:v>-0.14804</c:v>
                </c:pt>
                <c:pt idx="8261">
                  <c:v>-0.14699000000000001</c:v>
                </c:pt>
                <c:pt idx="8262">
                  <c:v>-0.14593999999999999</c:v>
                </c:pt>
                <c:pt idx="8263">
                  <c:v>-0.14488000000000001</c:v>
                </c:pt>
                <c:pt idx="8264">
                  <c:v>-0.14393</c:v>
                </c:pt>
                <c:pt idx="8265">
                  <c:v>-0.14304</c:v>
                </c:pt>
                <c:pt idx="8266">
                  <c:v>-0.14224999999999999</c:v>
                </c:pt>
                <c:pt idx="8267">
                  <c:v>-0.14130000000000001</c:v>
                </c:pt>
                <c:pt idx="8268">
                  <c:v>-0.14055999999999999</c:v>
                </c:pt>
                <c:pt idx="8269">
                  <c:v>-0.13993</c:v>
                </c:pt>
                <c:pt idx="8270">
                  <c:v>-0.13935</c:v>
                </c:pt>
                <c:pt idx="8271">
                  <c:v>-0.13866999999999999</c:v>
                </c:pt>
                <c:pt idx="8272">
                  <c:v>-0.13797999999999999</c:v>
                </c:pt>
                <c:pt idx="8273">
                  <c:v>-0.13730000000000001</c:v>
                </c:pt>
                <c:pt idx="8274">
                  <c:v>-0.13655999999999999</c:v>
                </c:pt>
                <c:pt idx="8275">
                  <c:v>-0.13586999999999999</c:v>
                </c:pt>
                <c:pt idx="8276">
                  <c:v>-0.13503000000000001</c:v>
                </c:pt>
                <c:pt idx="8277">
                  <c:v>-0.13413</c:v>
                </c:pt>
                <c:pt idx="8278">
                  <c:v>-0.13308</c:v>
                </c:pt>
                <c:pt idx="8279">
                  <c:v>-0.13197</c:v>
                </c:pt>
                <c:pt idx="8280">
                  <c:v>-0.13075999999999999</c:v>
                </c:pt>
                <c:pt idx="8281">
                  <c:v>-0.12955</c:v>
                </c:pt>
                <c:pt idx="8282">
                  <c:v>-0.12828000000000001</c:v>
                </c:pt>
                <c:pt idx="8283">
                  <c:v>-0.12701999999999999</c:v>
                </c:pt>
                <c:pt idx="8284">
                  <c:v>-0.12570000000000001</c:v>
                </c:pt>
                <c:pt idx="8285">
                  <c:v>-0.12439</c:v>
                </c:pt>
                <c:pt idx="8286">
                  <c:v>-0.12307</c:v>
                </c:pt>
                <c:pt idx="8287">
                  <c:v>-0.12175</c:v>
                </c:pt>
                <c:pt idx="8288">
                  <c:v>-0.12028</c:v>
                </c:pt>
                <c:pt idx="8289">
                  <c:v>-0.11885</c:v>
                </c:pt>
                <c:pt idx="8290">
                  <c:v>-0.11738</c:v>
                </c:pt>
                <c:pt idx="8291">
                  <c:v>-0.11584999999999999</c:v>
                </c:pt>
                <c:pt idx="8292">
                  <c:v>-0.11432</c:v>
                </c:pt>
                <c:pt idx="8293">
                  <c:v>-0.11279</c:v>
                </c:pt>
                <c:pt idx="8294">
                  <c:v>-0.11111</c:v>
                </c:pt>
                <c:pt idx="8295">
                  <c:v>-0.10963000000000001</c:v>
                </c:pt>
                <c:pt idx="8296">
                  <c:v>-0.10784000000000001</c:v>
                </c:pt>
                <c:pt idx="8297">
                  <c:v>-0.10631</c:v>
                </c:pt>
                <c:pt idx="8298">
                  <c:v>-0.10468</c:v>
                </c:pt>
                <c:pt idx="8299">
                  <c:v>-0.10315000000000001</c:v>
                </c:pt>
                <c:pt idx="8300">
                  <c:v>-0.10188999999999999</c:v>
                </c:pt>
                <c:pt idx="8301">
                  <c:v>-0.10067</c:v>
                </c:pt>
                <c:pt idx="8302">
                  <c:v>-9.9409999999999998E-2</c:v>
                </c:pt>
                <c:pt idx="8303">
                  <c:v>-9.8299999999999998E-2</c:v>
                </c:pt>
                <c:pt idx="8304">
                  <c:v>-9.7299999999999998E-2</c:v>
                </c:pt>
                <c:pt idx="8305">
                  <c:v>-9.6299999999999997E-2</c:v>
                </c:pt>
                <c:pt idx="8306">
                  <c:v>-9.5250000000000001E-2</c:v>
                </c:pt>
                <c:pt idx="8307">
                  <c:v>-9.4299999999999995E-2</c:v>
                </c:pt>
                <c:pt idx="8308">
                  <c:v>-9.3450000000000005E-2</c:v>
                </c:pt>
                <c:pt idx="8309">
                  <c:v>-9.2560000000000003E-2</c:v>
                </c:pt>
                <c:pt idx="8310">
                  <c:v>-9.1719999999999996E-2</c:v>
                </c:pt>
                <c:pt idx="8311">
                  <c:v>-9.0870000000000006E-2</c:v>
                </c:pt>
                <c:pt idx="8312">
                  <c:v>-8.9980000000000004E-2</c:v>
                </c:pt>
                <c:pt idx="8313">
                  <c:v>-8.924E-2</c:v>
                </c:pt>
                <c:pt idx="8314">
                  <c:v>-8.8450000000000001E-2</c:v>
                </c:pt>
                <c:pt idx="8315">
                  <c:v>-8.7660000000000002E-2</c:v>
                </c:pt>
                <c:pt idx="8316">
                  <c:v>-8.7029999999999996E-2</c:v>
                </c:pt>
                <c:pt idx="8317">
                  <c:v>-8.6499999999999994E-2</c:v>
                </c:pt>
                <c:pt idx="8318">
                  <c:v>-8.5970000000000005E-2</c:v>
                </c:pt>
                <c:pt idx="8319">
                  <c:v>-8.5389999999999994E-2</c:v>
                </c:pt>
                <c:pt idx="8320">
                  <c:v>-8.4760000000000002E-2</c:v>
                </c:pt>
                <c:pt idx="8321">
                  <c:v>-8.4129999999999996E-2</c:v>
                </c:pt>
                <c:pt idx="8322">
                  <c:v>-8.3390000000000006E-2</c:v>
                </c:pt>
                <c:pt idx="8323">
                  <c:v>-8.2650000000000001E-2</c:v>
                </c:pt>
                <c:pt idx="8324">
                  <c:v>-8.1920000000000007E-2</c:v>
                </c:pt>
                <c:pt idx="8325">
                  <c:v>-8.1119999999999998E-2</c:v>
                </c:pt>
                <c:pt idx="8326">
                  <c:v>-8.0229999999999996E-2</c:v>
                </c:pt>
                <c:pt idx="8327">
                  <c:v>-7.9229999999999995E-2</c:v>
                </c:pt>
                <c:pt idx="8328">
                  <c:v>-7.8170000000000003E-2</c:v>
                </c:pt>
                <c:pt idx="8329">
                  <c:v>-7.707E-2</c:v>
                </c:pt>
                <c:pt idx="8330">
                  <c:v>-7.6009999999999994E-2</c:v>
                </c:pt>
                <c:pt idx="8331">
                  <c:v>-7.4959999999999999E-2</c:v>
                </c:pt>
                <c:pt idx="8332">
                  <c:v>-7.3800000000000004E-2</c:v>
                </c:pt>
                <c:pt idx="8333">
                  <c:v>-7.2800000000000004E-2</c:v>
                </c:pt>
                <c:pt idx="8334">
                  <c:v>-7.1800000000000003E-2</c:v>
                </c:pt>
                <c:pt idx="8335">
                  <c:v>-7.0690000000000003E-2</c:v>
                </c:pt>
                <c:pt idx="8336">
                  <c:v>-6.9589999999999999E-2</c:v>
                </c:pt>
                <c:pt idx="8337">
                  <c:v>-6.8529999999999994E-2</c:v>
                </c:pt>
                <c:pt idx="8338">
                  <c:v>-6.7269999999999996E-2</c:v>
                </c:pt>
                <c:pt idx="8339">
                  <c:v>-6.6159999999999997E-2</c:v>
                </c:pt>
                <c:pt idx="8340">
                  <c:v>-6.4949999999999994E-2</c:v>
                </c:pt>
                <c:pt idx="8341">
                  <c:v>-6.3839999999999994E-2</c:v>
                </c:pt>
                <c:pt idx="8342">
                  <c:v>-6.2520000000000006E-2</c:v>
                </c:pt>
                <c:pt idx="8343">
                  <c:v>-6.1310000000000003E-2</c:v>
                </c:pt>
                <c:pt idx="8344">
                  <c:v>-6.0049999999999999E-2</c:v>
                </c:pt>
                <c:pt idx="8345">
                  <c:v>-5.8889999999999998E-2</c:v>
                </c:pt>
                <c:pt idx="8346">
                  <c:v>-5.7829999999999999E-2</c:v>
                </c:pt>
                <c:pt idx="8347">
                  <c:v>-5.6680000000000001E-2</c:v>
                </c:pt>
                <c:pt idx="8348">
                  <c:v>-5.5570000000000001E-2</c:v>
                </c:pt>
                <c:pt idx="8349">
                  <c:v>-5.4670000000000003E-2</c:v>
                </c:pt>
                <c:pt idx="8350">
                  <c:v>-5.3719999999999997E-2</c:v>
                </c:pt>
                <c:pt idx="8351">
                  <c:v>-5.2830000000000002E-2</c:v>
                </c:pt>
                <c:pt idx="8352">
                  <c:v>-5.1990000000000001E-2</c:v>
                </c:pt>
                <c:pt idx="8353">
                  <c:v>-5.1040000000000002E-2</c:v>
                </c:pt>
                <c:pt idx="8354">
                  <c:v>-5.0250000000000003E-2</c:v>
                </c:pt>
                <c:pt idx="8355">
                  <c:v>-4.9399999999999999E-2</c:v>
                </c:pt>
                <c:pt idx="8356">
                  <c:v>-4.8509999999999998E-2</c:v>
                </c:pt>
                <c:pt idx="8357">
                  <c:v>-4.7660000000000001E-2</c:v>
                </c:pt>
                <c:pt idx="8358">
                  <c:v>-4.6719999999999998E-2</c:v>
                </c:pt>
                <c:pt idx="8359">
                  <c:v>-4.5870000000000001E-2</c:v>
                </c:pt>
                <c:pt idx="8360">
                  <c:v>-4.4920000000000002E-2</c:v>
                </c:pt>
                <c:pt idx="8361">
                  <c:v>-4.403E-2</c:v>
                </c:pt>
                <c:pt idx="8362">
                  <c:v>-4.3130000000000002E-2</c:v>
                </c:pt>
                <c:pt idx="8363">
                  <c:v>-4.2290000000000001E-2</c:v>
                </c:pt>
                <c:pt idx="8364">
                  <c:v>-4.1500000000000002E-2</c:v>
                </c:pt>
                <c:pt idx="8365">
                  <c:v>-4.0660000000000002E-2</c:v>
                </c:pt>
                <c:pt idx="8366">
                  <c:v>-3.9969999999999999E-2</c:v>
                </c:pt>
                <c:pt idx="8367">
                  <c:v>-3.9230000000000001E-2</c:v>
                </c:pt>
                <c:pt idx="8368">
                  <c:v>-3.8550000000000001E-2</c:v>
                </c:pt>
                <c:pt idx="8369">
                  <c:v>-3.771E-2</c:v>
                </c:pt>
                <c:pt idx="8370">
                  <c:v>-3.6970000000000003E-2</c:v>
                </c:pt>
                <c:pt idx="8371">
                  <c:v>-3.6179999999999997E-2</c:v>
                </c:pt>
                <c:pt idx="8372">
                  <c:v>-3.5549999999999998E-2</c:v>
                </c:pt>
                <c:pt idx="8373">
                  <c:v>-3.4860000000000002E-2</c:v>
                </c:pt>
                <c:pt idx="8374">
                  <c:v>-3.3959999999999997E-2</c:v>
                </c:pt>
                <c:pt idx="8375">
                  <c:v>-3.3230000000000003E-2</c:v>
                </c:pt>
                <c:pt idx="8376">
                  <c:v>-3.2489999999999998E-2</c:v>
                </c:pt>
                <c:pt idx="8377">
                  <c:v>-3.1800000000000002E-2</c:v>
                </c:pt>
                <c:pt idx="8378">
                  <c:v>-3.117E-2</c:v>
                </c:pt>
                <c:pt idx="8379">
                  <c:v>-3.049E-2</c:v>
                </c:pt>
                <c:pt idx="8380">
                  <c:v>-3.0009999999999998E-2</c:v>
                </c:pt>
                <c:pt idx="8381">
                  <c:v>-2.9489999999999999E-2</c:v>
                </c:pt>
                <c:pt idx="8382">
                  <c:v>-2.9170000000000001E-2</c:v>
                </c:pt>
                <c:pt idx="8383">
                  <c:v>-2.8910000000000002E-2</c:v>
                </c:pt>
                <c:pt idx="8384">
                  <c:v>-2.843E-2</c:v>
                </c:pt>
                <c:pt idx="8385">
                  <c:v>-2.8170000000000001E-2</c:v>
                </c:pt>
                <c:pt idx="8386">
                  <c:v>-2.7959999999999999E-2</c:v>
                </c:pt>
                <c:pt idx="8387">
                  <c:v>-2.7689999999999999E-2</c:v>
                </c:pt>
                <c:pt idx="8388">
                  <c:v>-2.759E-2</c:v>
                </c:pt>
                <c:pt idx="8389">
                  <c:v>-2.733E-2</c:v>
                </c:pt>
                <c:pt idx="8390">
                  <c:v>-2.717E-2</c:v>
                </c:pt>
                <c:pt idx="8391">
                  <c:v>-2.7060000000000001E-2</c:v>
                </c:pt>
                <c:pt idx="8392">
                  <c:v>-2.6960000000000001E-2</c:v>
                </c:pt>
                <c:pt idx="8393">
                  <c:v>-2.6849999999999999E-2</c:v>
                </c:pt>
                <c:pt idx="8394">
                  <c:v>-2.6749999999999999E-2</c:v>
                </c:pt>
                <c:pt idx="8395">
                  <c:v>-2.6749999999999999E-2</c:v>
                </c:pt>
                <c:pt idx="8396">
                  <c:v>-2.6689999999999998E-2</c:v>
                </c:pt>
                <c:pt idx="8397">
                  <c:v>-2.6849999999999999E-2</c:v>
                </c:pt>
                <c:pt idx="8398">
                  <c:v>-2.6800000000000001E-2</c:v>
                </c:pt>
                <c:pt idx="8399">
                  <c:v>-2.6960000000000001E-2</c:v>
                </c:pt>
                <c:pt idx="8400">
                  <c:v>-2.7060000000000001E-2</c:v>
                </c:pt>
                <c:pt idx="8401">
                  <c:v>-2.7109999999999999E-2</c:v>
                </c:pt>
                <c:pt idx="8402">
                  <c:v>-2.7060000000000001E-2</c:v>
                </c:pt>
                <c:pt idx="8403">
                  <c:v>-2.7109999999999999E-2</c:v>
                </c:pt>
                <c:pt idx="8404">
                  <c:v>-2.7109999999999999E-2</c:v>
                </c:pt>
                <c:pt idx="8405">
                  <c:v>-2.7009999999999999E-2</c:v>
                </c:pt>
                <c:pt idx="8406">
                  <c:v>-2.69E-2</c:v>
                </c:pt>
                <c:pt idx="8407">
                  <c:v>-2.6800000000000001E-2</c:v>
                </c:pt>
                <c:pt idx="8408">
                  <c:v>-2.6589999999999999E-2</c:v>
                </c:pt>
                <c:pt idx="8409">
                  <c:v>-2.6540000000000001E-2</c:v>
                </c:pt>
                <c:pt idx="8410">
                  <c:v>-2.622E-2</c:v>
                </c:pt>
                <c:pt idx="8411">
                  <c:v>-2.6169999999999999E-2</c:v>
                </c:pt>
                <c:pt idx="8412">
                  <c:v>-2.6009999999999998E-2</c:v>
                </c:pt>
                <c:pt idx="8413">
                  <c:v>-2.58E-2</c:v>
                </c:pt>
                <c:pt idx="8414">
                  <c:v>-2.5690000000000001E-2</c:v>
                </c:pt>
                <c:pt idx="8415">
                  <c:v>-2.5590000000000002E-2</c:v>
                </c:pt>
                <c:pt idx="8416">
                  <c:v>-2.5530000000000001E-2</c:v>
                </c:pt>
                <c:pt idx="8417">
                  <c:v>-2.5319999999999999E-2</c:v>
                </c:pt>
                <c:pt idx="8418">
                  <c:v>-2.511E-2</c:v>
                </c:pt>
                <c:pt idx="8419">
                  <c:v>-2.5010000000000001E-2</c:v>
                </c:pt>
                <c:pt idx="8420">
                  <c:v>-2.4799999999999999E-2</c:v>
                </c:pt>
                <c:pt idx="8421">
                  <c:v>-2.4639999999999999E-2</c:v>
                </c:pt>
                <c:pt idx="8422">
                  <c:v>-2.443E-2</c:v>
                </c:pt>
                <c:pt idx="8423">
                  <c:v>-2.4160000000000001E-2</c:v>
                </c:pt>
                <c:pt idx="8424">
                  <c:v>-2.3900000000000001E-2</c:v>
                </c:pt>
                <c:pt idx="8425">
                  <c:v>-2.3740000000000001E-2</c:v>
                </c:pt>
                <c:pt idx="8426">
                  <c:v>-2.3369999999999998E-2</c:v>
                </c:pt>
                <c:pt idx="8427">
                  <c:v>-2.3220000000000001E-2</c:v>
                </c:pt>
                <c:pt idx="8428">
                  <c:v>-2.3109999999999999E-2</c:v>
                </c:pt>
                <c:pt idx="8429">
                  <c:v>-2.29E-2</c:v>
                </c:pt>
                <c:pt idx="8430">
                  <c:v>-2.29E-2</c:v>
                </c:pt>
                <c:pt idx="8431">
                  <c:v>-2.2790000000000001E-2</c:v>
                </c:pt>
                <c:pt idx="8432">
                  <c:v>-2.264E-2</c:v>
                </c:pt>
                <c:pt idx="8433">
                  <c:v>-2.248E-2</c:v>
                </c:pt>
                <c:pt idx="8434">
                  <c:v>-2.232E-2</c:v>
                </c:pt>
                <c:pt idx="8435">
                  <c:v>-2.2210000000000001E-2</c:v>
                </c:pt>
                <c:pt idx="8436">
                  <c:v>-2.1999999999999999E-2</c:v>
                </c:pt>
                <c:pt idx="8437">
                  <c:v>-2.1850000000000001E-2</c:v>
                </c:pt>
                <c:pt idx="8438">
                  <c:v>-2.1690000000000001E-2</c:v>
                </c:pt>
                <c:pt idx="8439">
                  <c:v>-2.137E-2</c:v>
                </c:pt>
                <c:pt idx="8440">
                  <c:v>-2.1160000000000002E-2</c:v>
                </c:pt>
                <c:pt idx="8441">
                  <c:v>-2.095E-2</c:v>
                </c:pt>
                <c:pt idx="8442">
                  <c:v>-2.069E-2</c:v>
                </c:pt>
                <c:pt idx="8443">
                  <c:v>-2.0369999999999999E-2</c:v>
                </c:pt>
                <c:pt idx="8444">
                  <c:v>-2.0160000000000001E-2</c:v>
                </c:pt>
                <c:pt idx="8445">
                  <c:v>-1.9900000000000001E-2</c:v>
                </c:pt>
                <c:pt idx="8446">
                  <c:v>-1.9630000000000002E-2</c:v>
                </c:pt>
                <c:pt idx="8447">
                  <c:v>-1.942E-2</c:v>
                </c:pt>
                <c:pt idx="8448">
                  <c:v>-1.9109999999999999E-2</c:v>
                </c:pt>
                <c:pt idx="8449">
                  <c:v>-1.874E-2</c:v>
                </c:pt>
                <c:pt idx="8450">
                  <c:v>-1.847E-2</c:v>
                </c:pt>
                <c:pt idx="8451">
                  <c:v>-1.8100000000000002E-2</c:v>
                </c:pt>
                <c:pt idx="8452">
                  <c:v>-1.7680000000000001E-2</c:v>
                </c:pt>
                <c:pt idx="8453">
                  <c:v>-1.737E-2</c:v>
                </c:pt>
                <c:pt idx="8454">
                  <c:v>-1.6840000000000001E-2</c:v>
                </c:pt>
                <c:pt idx="8455">
                  <c:v>-1.6469999999999999E-2</c:v>
                </c:pt>
                <c:pt idx="8456">
                  <c:v>-1.6E-2</c:v>
                </c:pt>
                <c:pt idx="8457">
                  <c:v>-1.5469999999999999E-2</c:v>
                </c:pt>
                <c:pt idx="8458">
                  <c:v>-1.5049999999999999E-2</c:v>
                </c:pt>
                <c:pt idx="8459">
                  <c:v>-1.452E-2</c:v>
                </c:pt>
                <c:pt idx="8460">
                  <c:v>-1.405E-2</c:v>
                </c:pt>
                <c:pt idx="8461">
                  <c:v>-1.357E-2</c:v>
                </c:pt>
                <c:pt idx="8462">
                  <c:v>-1.299E-2</c:v>
                </c:pt>
                <c:pt idx="8463">
                  <c:v>-1.2619999999999999E-2</c:v>
                </c:pt>
                <c:pt idx="8464">
                  <c:v>-1.204E-2</c:v>
                </c:pt>
                <c:pt idx="8465">
                  <c:v>-1.1520000000000001E-2</c:v>
                </c:pt>
                <c:pt idx="8466">
                  <c:v>-1.099E-2</c:v>
                </c:pt>
                <c:pt idx="8467">
                  <c:v>-1.052E-2</c:v>
                </c:pt>
                <c:pt idx="8468">
                  <c:v>-9.8799999999999999E-3</c:v>
                </c:pt>
                <c:pt idx="8469">
                  <c:v>-9.2999999999999992E-3</c:v>
                </c:pt>
                <c:pt idx="8470">
                  <c:v>-8.7200000000000003E-3</c:v>
                </c:pt>
                <c:pt idx="8471">
                  <c:v>-8.1499999999999993E-3</c:v>
                </c:pt>
                <c:pt idx="8472">
                  <c:v>-7.4099999999999999E-3</c:v>
                </c:pt>
                <c:pt idx="8473">
                  <c:v>-6.8799999999999998E-3</c:v>
                </c:pt>
                <c:pt idx="8474">
                  <c:v>-6.1999999999999998E-3</c:v>
                </c:pt>
                <c:pt idx="8475">
                  <c:v>-5.62E-3</c:v>
                </c:pt>
                <c:pt idx="8476">
                  <c:v>-4.9300000000000004E-3</c:v>
                </c:pt>
                <c:pt idx="8477">
                  <c:v>-4.4000000000000003E-3</c:v>
                </c:pt>
                <c:pt idx="8478">
                  <c:v>-3.7699999999999999E-3</c:v>
                </c:pt>
                <c:pt idx="8479">
                  <c:v>-3.2399999999999998E-3</c:v>
                </c:pt>
                <c:pt idx="8480">
                  <c:v>-2.6700000000000001E-3</c:v>
                </c:pt>
                <c:pt idx="8481">
                  <c:v>-2.0899999999999998E-3</c:v>
                </c:pt>
                <c:pt idx="8482">
                  <c:v>-1.6100000000000001E-3</c:v>
                </c:pt>
                <c:pt idx="8483">
                  <c:v>-1.14E-3</c:v>
                </c:pt>
                <c:pt idx="8484">
                  <c:v>-6.0999999999999997E-4</c:v>
                </c:pt>
                <c:pt idx="8485">
                  <c:v>-1.3999999999999999E-4</c:v>
                </c:pt>
                <c:pt idx="8486">
                  <c:v>3.4000000000000002E-4</c:v>
                </c:pt>
                <c:pt idx="8487">
                  <c:v>8.7000000000000001E-4</c:v>
                </c:pt>
                <c:pt idx="8488">
                  <c:v>1.2899999999999999E-3</c:v>
                </c:pt>
                <c:pt idx="8489">
                  <c:v>1.5499999999999999E-3</c:v>
                </c:pt>
                <c:pt idx="8490">
                  <c:v>2.0200000000000001E-3</c:v>
                </c:pt>
                <c:pt idx="8491">
                  <c:v>2.4499999999999999E-3</c:v>
                </c:pt>
                <c:pt idx="8492">
                  <c:v>2.5999999999999999E-3</c:v>
                </c:pt>
                <c:pt idx="8493">
                  <c:v>2.9199999999999999E-3</c:v>
                </c:pt>
                <c:pt idx="8494">
                  <c:v>3.13E-3</c:v>
                </c:pt>
                <c:pt idx="8495">
                  <c:v>3.3400000000000001E-3</c:v>
                </c:pt>
                <c:pt idx="8496">
                  <c:v>3.5000000000000001E-3</c:v>
                </c:pt>
                <c:pt idx="8497">
                  <c:v>3.6600000000000001E-3</c:v>
                </c:pt>
                <c:pt idx="8498">
                  <c:v>3.8700000000000002E-3</c:v>
                </c:pt>
                <c:pt idx="8499">
                  <c:v>3.9199999999999999E-3</c:v>
                </c:pt>
                <c:pt idx="8500">
                  <c:v>4.13E-3</c:v>
                </c:pt>
                <c:pt idx="8501">
                  <c:v>4.1799999999999997E-3</c:v>
                </c:pt>
                <c:pt idx="8502">
                  <c:v>4.2900000000000004E-3</c:v>
                </c:pt>
                <c:pt idx="8503">
                  <c:v>4.45E-3</c:v>
                </c:pt>
                <c:pt idx="8504">
                  <c:v>4.6100000000000004E-3</c:v>
                </c:pt>
                <c:pt idx="8505">
                  <c:v>4.6100000000000004E-3</c:v>
                </c:pt>
                <c:pt idx="8506">
                  <c:v>4.7600000000000003E-3</c:v>
                </c:pt>
                <c:pt idx="8507">
                  <c:v>4.8700000000000002E-3</c:v>
                </c:pt>
                <c:pt idx="8508">
                  <c:v>4.9800000000000001E-3</c:v>
                </c:pt>
                <c:pt idx="8509">
                  <c:v>5.13E-3</c:v>
                </c:pt>
                <c:pt idx="8510">
                  <c:v>5.13E-3</c:v>
                </c:pt>
                <c:pt idx="8511">
                  <c:v>5.2399999999999999E-3</c:v>
                </c:pt>
                <c:pt idx="8512">
                  <c:v>5.3400000000000001E-3</c:v>
                </c:pt>
                <c:pt idx="8513">
                  <c:v>5.5500000000000002E-3</c:v>
                </c:pt>
                <c:pt idx="8514">
                  <c:v>5.6100000000000004E-3</c:v>
                </c:pt>
                <c:pt idx="8515">
                  <c:v>5.8199999999999997E-3</c:v>
                </c:pt>
                <c:pt idx="8516">
                  <c:v>6.0299999999999998E-3</c:v>
                </c:pt>
                <c:pt idx="8517">
                  <c:v>6.13E-3</c:v>
                </c:pt>
                <c:pt idx="8518">
                  <c:v>6.3499999999999997E-3</c:v>
                </c:pt>
                <c:pt idx="8519">
                  <c:v>6.6100000000000004E-3</c:v>
                </c:pt>
                <c:pt idx="8520">
                  <c:v>6.7099999999999998E-3</c:v>
                </c:pt>
                <c:pt idx="8521">
                  <c:v>6.9800000000000001E-3</c:v>
                </c:pt>
                <c:pt idx="8522">
                  <c:v>7.2399999999999999E-3</c:v>
                </c:pt>
                <c:pt idx="8523">
                  <c:v>7.3499999999999998E-3</c:v>
                </c:pt>
                <c:pt idx="8524">
                  <c:v>7.6600000000000001E-3</c:v>
                </c:pt>
                <c:pt idx="8525">
                  <c:v>7.9299999999999995E-3</c:v>
                </c:pt>
                <c:pt idx="8526">
                  <c:v>8.1399999999999997E-3</c:v>
                </c:pt>
                <c:pt idx="8527">
                  <c:v>8.2400000000000008E-3</c:v>
                </c:pt>
                <c:pt idx="8528">
                  <c:v>8.4499999999999992E-3</c:v>
                </c:pt>
                <c:pt idx="8529">
                  <c:v>8.6099999999999996E-3</c:v>
                </c:pt>
                <c:pt idx="8530">
                  <c:v>8.7200000000000003E-3</c:v>
                </c:pt>
                <c:pt idx="8531">
                  <c:v>8.9300000000000004E-3</c:v>
                </c:pt>
                <c:pt idx="8532">
                  <c:v>9.0900000000000009E-3</c:v>
                </c:pt>
                <c:pt idx="8533">
                  <c:v>9.1900000000000003E-3</c:v>
                </c:pt>
                <c:pt idx="8534">
                  <c:v>9.3500000000000007E-3</c:v>
                </c:pt>
                <c:pt idx="8535">
                  <c:v>9.4500000000000001E-3</c:v>
                </c:pt>
                <c:pt idx="8536">
                  <c:v>9.6100000000000005E-3</c:v>
                </c:pt>
                <c:pt idx="8537">
                  <c:v>9.7199999999999995E-3</c:v>
                </c:pt>
                <c:pt idx="8538">
                  <c:v>9.8799999999999999E-3</c:v>
                </c:pt>
                <c:pt idx="8539">
                  <c:v>1.0030000000000001E-2</c:v>
                </c:pt>
                <c:pt idx="8540">
                  <c:v>1.014E-2</c:v>
                </c:pt>
                <c:pt idx="8541">
                  <c:v>1.014E-2</c:v>
                </c:pt>
                <c:pt idx="8542">
                  <c:v>1.014E-2</c:v>
                </c:pt>
                <c:pt idx="8543">
                  <c:v>1.0240000000000001E-2</c:v>
                </c:pt>
                <c:pt idx="8544">
                  <c:v>1.03E-2</c:v>
                </c:pt>
                <c:pt idx="8545">
                  <c:v>1.035E-2</c:v>
                </c:pt>
                <c:pt idx="8546">
                  <c:v>1.051E-2</c:v>
                </c:pt>
                <c:pt idx="8547">
                  <c:v>1.0460000000000001E-2</c:v>
                </c:pt>
                <c:pt idx="8548">
                  <c:v>1.0670000000000001E-2</c:v>
                </c:pt>
                <c:pt idx="8549">
                  <c:v>1.0670000000000001E-2</c:v>
                </c:pt>
                <c:pt idx="8550">
                  <c:v>1.082E-2</c:v>
                </c:pt>
                <c:pt idx="8551">
                  <c:v>1.098E-2</c:v>
                </c:pt>
                <c:pt idx="8552">
                  <c:v>1.1140000000000001E-2</c:v>
                </c:pt>
                <c:pt idx="8553">
                  <c:v>1.125E-2</c:v>
                </c:pt>
                <c:pt idx="8554">
                  <c:v>1.14E-2</c:v>
                </c:pt>
                <c:pt idx="8555">
                  <c:v>1.1560000000000001E-2</c:v>
                </c:pt>
                <c:pt idx="8556">
                  <c:v>1.172E-2</c:v>
                </c:pt>
                <c:pt idx="8557">
                  <c:v>1.193E-2</c:v>
                </c:pt>
                <c:pt idx="8558">
                  <c:v>1.214E-2</c:v>
                </c:pt>
                <c:pt idx="8559">
                  <c:v>1.23E-2</c:v>
                </c:pt>
                <c:pt idx="8560">
                  <c:v>1.251E-2</c:v>
                </c:pt>
                <c:pt idx="8561">
                  <c:v>1.277E-2</c:v>
                </c:pt>
                <c:pt idx="8562">
                  <c:v>1.304E-2</c:v>
                </c:pt>
                <c:pt idx="8563">
                  <c:v>1.32E-2</c:v>
                </c:pt>
                <c:pt idx="8564">
                  <c:v>1.3509999999999999E-2</c:v>
                </c:pt>
                <c:pt idx="8565">
                  <c:v>1.372E-2</c:v>
                </c:pt>
                <c:pt idx="8566">
                  <c:v>1.409E-2</c:v>
                </c:pt>
                <c:pt idx="8567">
                  <c:v>1.4250000000000001E-2</c:v>
                </c:pt>
                <c:pt idx="8568">
                  <c:v>1.4619999999999999E-2</c:v>
                </c:pt>
                <c:pt idx="8569">
                  <c:v>1.4829999999999999E-2</c:v>
                </c:pt>
                <c:pt idx="8570">
                  <c:v>1.5089999999999999E-2</c:v>
                </c:pt>
                <c:pt idx="8571">
                  <c:v>1.536E-2</c:v>
                </c:pt>
                <c:pt idx="8572">
                  <c:v>1.5570000000000001E-2</c:v>
                </c:pt>
                <c:pt idx="8573">
                  <c:v>1.567E-2</c:v>
                </c:pt>
                <c:pt idx="8574">
                  <c:v>1.5879999999999998E-2</c:v>
                </c:pt>
                <c:pt idx="8575">
                  <c:v>1.6039999999999999E-2</c:v>
                </c:pt>
                <c:pt idx="8576">
                  <c:v>1.6199999999999999E-2</c:v>
                </c:pt>
                <c:pt idx="8577">
                  <c:v>1.6250000000000001E-2</c:v>
                </c:pt>
                <c:pt idx="8578">
                  <c:v>1.636E-2</c:v>
                </c:pt>
                <c:pt idx="8579">
                  <c:v>1.636E-2</c:v>
                </c:pt>
                <c:pt idx="8580">
                  <c:v>1.6410000000000001E-2</c:v>
                </c:pt>
                <c:pt idx="8581">
                  <c:v>1.6250000000000001E-2</c:v>
                </c:pt>
                <c:pt idx="8582">
                  <c:v>1.6299999999999999E-2</c:v>
                </c:pt>
                <c:pt idx="8583">
                  <c:v>1.6150000000000001E-2</c:v>
                </c:pt>
                <c:pt idx="8584">
                  <c:v>1.6150000000000001E-2</c:v>
                </c:pt>
                <c:pt idx="8585">
                  <c:v>1.5990000000000001E-2</c:v>
                </c:pt>
                <c:pt idx="8586">
                  <c:v>1.5779999999999999E-2</c:v>
                </c:pt>
                <c:pt idx="8587">
                  <c:v>1.562E-2</c:v>
                </c:pt>
                <c:pt idx="8588">
                  <c:v>1.541E-2</c:v>
                </c:pt>
                <c:pt idx="8589">
                  <c:v>1.504E-2</c:v>
                </c:pt>
                <c:pt idx="8590">
                  <c:v>1.4880000000000001E-2</c:v>
                </c:pt>
                <c:pt idx="8591">
                  <c:v>1.451E-2</c:v>
                </c:pt>
                <c:pt idx="8592">
                  <c:v>1.409E-2</c:v>
                </c:pt>
                <c:pt idx="8593">
                  <c:v>1.383E-2</c:v>
                </c:pt>
                <c:pt idx="8594">
                  <c:v>1.346E-2</c:v>
                </c:pt>
                <c:pt idx="8595">
                  <c:v>1.3140000000000001E-2</c:v>
                </c:pt>
                <c:pt idx="8596">
                  <c:v>1.2880000000000001E-2</c:v>
                </c:pt>
                <c:pt idx="8597">
                  <c:v>1.2460000000000001E-2</c:v>
                </c:pt>
                <c:pt idx="8598">
                  <c:v>1.2189999999999999E-2</c:v>
                </c:pt>
                <c:pt idx="8599">
                  <c:v>1.183E-2</c:v>
                </c:pt>
                <c:pt idx="8600">
                  <c:v>1.1610000000000001E-2</c:v>
                </c:pt>
                <c:pt idx="8601">
                  <c:v>1.1350000000000001E-2</c:v>
                </c:pt>
                <c:pt idx="8602">
                  <c:v>1.1140000000000001E-2</c:v>
                </c:pt>
                <c:pt idx="8603">
                  <c:v>1.093E-2</c:v>
                </c:pt>
                <c:pt idx="8604">
                  <c:v>1.082E-2</c:v>
                </c:pt>
                <c:pt idx="8605">
                  <c:v>1.072E-2</c:v>
                </c:pt>
                <c:pt idx="8606">
                  <c:v>1.056E-2</c:v>
                </c:pt>
                <c:pt idx="8607">
                  <c:v>1.04E-2</c:v>
                </c:pt>
                <c:pt idx="8608">
                  <c:v>1.04E-2</c:v>
                </c:pt>
                <c:pt idx="8609">
                  <c:v>1.035E-2</c:v>
                </c:pt>
                <c:pt idx="8610">
                  <c:v>1.035E-2</c:v>
                </c:pt>
                <c:pt idx="8611">
                  <c:v>1.03E-2</c:v>
                </c:pt>
                <c:pt idx="8612">
                  <c:v>1.051E-2</c:v>
                </c:pt>
                <c:pt idx="8613">
                  <c:v>1.056E-2</c:v>
                </c:pt>
                <c:pt idx="8614">
                  <c:v>1.056E-2</c:v>
                </c:pt>
                <c:pt idx="8615">
                  <c:v>1.061E-2</c:v>
                </c:pt>
                <c:pt idx="8616">
                  <c:v>1.0670000000000001E-2</c:v>
                </c:pt>
                <c:pt idx="8617">
                  <c:v>1.082E-2</c:v>
                </c:pt>
                <c:pt idx="8618">
                  <c:v>1.082E-2</c:v>
                </c:pt>
                <c:pt idx="8619">
                  <c:v>1.093E-2</c:v>
                </c:pt>
                <c:pt idx="8620">
                  <c:v>1.103E-2</c:v>
                </c:pt>
                <c:pt idx="8621">
                  <c:v>1.093E-2</c:v>
                </c:pt>
                <c:pt idx="8622">
                  <c:v>1.098E-2</c:v>
                </c:pt>
                <c:pt idx="8623">
                  <c:v>1.093E-2</c:v>
                </c:pt>
                <c:pt idx="8624">
                  <c:v>1.093E-2</c:v>
                </c:pt>
                <c:pt idx="8625">
                  <c:v>1.077E-2</c:v>
                </c:pt>
                <c:pt idx="8626">
                  <c:v>1.082E-2</c:v>
                </c:pt>
                <c:pt idx="8627">
                  <c:v>1.056E-2</c:v>
                </c:pt>
                <c:pt idx="8628">
                  <c:v>1.056E-2</c:v>
                </c:pt>
                <c:pt idx="8629">
                  <c:v>1.03E-2</c:v>
                </c:pt>
                <c:pt idx="8630">
                  <c:v>1.009E-2</c:v>
                </c:pt>
                <c:pt idx="8631">
                  <c:v>9.8200000000000006E-3</c:v>
                </c:pt>
                <c:pt idx="8632">
                  <c:v>9.6600000000000002E-3</c:v>
                </c:pt>
                <c:pt idx="8633">
                  <c:v>9.4000000000000004E-3</c:v>
                </c:pt>
                <c:pt idx="8634">
                  <c:v>9.1400000000000006E-3</c:v>
                </c:pt>
                <c:pt idx="8635">
                  <c:v>8.8699999999999994E-3</c:v>
                </c:pt>
                <c:pt idx="8636">
                  <c:v>8.7200000000000003E-3</c:v>
                </c:pt>
                <c:pt idx="8637">
                  <c:v>8.3999999999999995E-3</c:v>
                </c:pt>
                <c:pt idx="8638">
                  <c:v>8.1899999999999994E-3</c:v>
                </c:pt>
                <c:pt idx="8639">
                  <c:v>7.9799999999999992E-3</c:v>
                </c:pt>
                <c:pt idx="8640">
                  <c:v>7.8700000000000003E-3</c:v>
                </c:pt>
                <c:pt idx="8641">
                  <c:v>7.7200000000000003E-3</c:v>
                </c:pt>
                <c:pt idx="8642">
                  <c:v>7.7200000000000003E-3</c:v>
                </c:pt>
                <c:pt idx="8643">
                  <c:v>7.7200000000000003E-3</c:v>
                </c:pt>
                <c:pt idx="8644">
                  <c:v>7.7200000000000003E-3</c:v>
                </c:pt>
                <c:pt idx="8645">
                  <c:v>7.8200000000000006E-3</c:v>
                </c:pt>
                <c:pt idx="8646">
                  <c:v>7.9799999999999992E-3</c:v>
                </c:pt>
                <c:pt idx="8647">
                  <c:v>8.1399999999999997E-3</c:v>
                </c:pt>
                <c:pt idx="8648">
                  <c:v>8.5599999999999999E-3</c:v>
                </c:pt>
                <c:pt idx="8649">
                  <c:v>8.8199999999999997E-3</c:v>
                </c:pt>
                <c:pt idx="8650">
                  <c:v>9.1900000000000003E-3</c:v>
                </c:pt>
                <c:pt idx="8651">
                  <c:v>9.6600000000000002E-3</c:v>
                </c:pt>
                <c:pt idx="8652">
                  <c:v>1.0240000000000001E-2</c:v>
                </c:pt>
                <c:pt idx="8653">
                  <c:v>1.0670000000000001E-2</c:v>
                </c:pt>
                <c:pt idx="8654">
                  <c:v>1.1350000000000001E-2</c:v>
                </c:pt>
                <c:pt idx="8655">
                  <c:v>1.1979999999999999E-2</c:v>
                </c:pt>
                <c:pt idx="8656">
                  <c:v>1.277E-2</c:v>
                </c:pt>
                <c:pt idx="8657">
                  <c:v>1.3350000000000001E-2</c:v>
                </c:pt>
                <c:pt idx="8658">
                  <c:v>1.414E-2</c:v>
                </c:pt>
                <c:pt idx="8659">
                  <c:v>1.472E-2</c:v>
                </c:pt>
                <c:pt idx="8660">
                  <c:v>1.5570000000000001E-2</c:v>
                </c:pt>
                <c:pt idx="8661">
                  <c:v>1.6199999999999999E-2</c:v>
                </c:pt>
                <c:pt idx="8662">
                  <c:v>1.694E-2</c:v>
                </c:pt>
                <c:pt idx="8663">
                  <c:v>1.762E-2</c:v>
                </c:pt>
                <c:pt idx="8664">
                  <c:v>1.8360000000000001E-2</c:v>
                </c:pt>
                <c:pt idx="8665">
                  <c:v>1.8939999999999999E-2</c:v>
                </c:pt>
                <c:pt idx="8666">
                  <c:v>1.9470000000000001E-2</c:v>
                </c:pt>
                <c:pt idx="8667">
                  <c:v>2.0150000000000001E-2</c:v>
                </c:pt>
                <c:pt idx="8668">
                  <c:v>2.052E-2</c:v>
                </c:pt>
                <c:pt idx="8669">
                  <c:v>2.1049999999999999E-2</c:v>
                </c:pt>
                <c:pt idx="8670">
                  <c:v>2.147E-2</c:v>
                </c:pt>
                <c:pt idx="8671">
                  <c:v>2.1839999999999998E-2</c:v>
                </c:pt>
                <c:pt idx="8672">
                  <c:v>2.215E-2</c:v>
                </c:pt>
                <c:pt idx="8673">
                  <c:v>2.2360000000000001E-2</c:v>
                </c:pt>
                <c:pt idx="8674">
                  <c:v>2.2630000000000001E-2</c:v>
                </c:pt>
                <c:pt idx="8675">
                  <c:v>2.273E-2</c:v>
                </c:pt>
                <c:pt idx="8676">
                  <c:v>2.2890000000000001E-2</c:v>
                </c:pt>
                <c:pt idx="8677">
                  <c:v>2.2890000000000001E-2</c:v>
                </c:pt>
                <c:pt idx="8678">
                  <c:v>2.3E-2</c:v>
                </c:pt>
                <c:pt idx="8679">
                  <c:v>2.3099999999999999E-2</c:v>
                </c:pt>
                <c:pt idx="8680">
                  <c:v>2.3050000000000001E-2</c:v>
                </c:pt>
                <c:pt idx="8681">
                  <c:v>2.2890000000000001E-2</c:v>
                </c:pt>
                <c:pt idx="8682">
                  <c:v>2.2939999999999999E-2</c:v>
                </c:pt>
                <c:pt idx="8683">
                  <c:v>2.2890000000000001E-2</c:v>
                </c:pt>
                <c:pt idx="8684">
                  <c:v>2.273E-2</c:v>
                </c:pt>
                <c:pt idx="8685">
                  <c:v>2.2679999999999999E-2</c:v>
                </c:pt>
                <c:pt idx="8686">
                  <c:v>2.2630000000000001E-2</c:v>
                </c:pt>
                <c:pt idx="8687">
                  <c:v>2.2519999999999998E-2</c:v>
                </c:pt>
                <c:pt idx="8688">
                  <c:v>2.2419999999999999E-2</c:v>
                </c:pt>
                <c:pt idx="8689">
                  <c:v>2.231E-2</c:v>
                </c:pt>
                <c:pt idx="8690">
                  <c:v>2.2360000000000001E-2</c:v>
                </c:pt>
                <c:pt idx="8691">
                  <c:v>2.2259999999999999E-2</c:v>
                </c:pt>
                <c:pt idx="8692">
                  <c:v>2.2210000000000001E-2</c:v>
                </c:pt>
                <c:pt idx="8693">
                  <c:v>2.2100000000000002E-2</c:v>
                </c:pt>
                <c:pt idx="8694">
                  <c:v>2.2100000000000002E-2</c:v>
                </c:pt>
                <c:pt idx="8695">
                  <c:v>2.1940000000000001E-2</c:v>
                </c:pt>
                <c:pt idx="8696">
                  <c:v>2.1989999999999999E-2</c:v>
                </c:pt>
                <c:pt idx="8697">
                  <c:v>2.189E-2</c:v>
                </c:pt>
                <c:pt idx="8698">
                  <c:v>2.1940000000000001E-2</c:v>
                </c:pt>
                <c:pt idx="8699">
                  <c:v>2.1839999999999998E-2</c:v>
                </c:pt>
                <c:pt idx="8700">
                  <c:v>2.1839999999999998E-2</c:v>
                </c:pt>
                <c:pt idx="8701">
                  <c:v>2.1680000000000001E-2</c:v>
                </c:pt>
                <c:pt idx="8702">
                  <c:v>2.1569999999999999E-2</c:v>
                </c:pt>
                <c:pt idx="8703">
                  <c:v>2.1309999999999999E-2</c:v>
                </c:pt>
                <c:pt idx="8704">
                  <c:v>2.1260000000000001E-2</c:v>
                </c:pt>
                <c:pt idx="8705">
                  <c:v>2.1049999999999999E-2</c:v>
                </c:pt>
                <c:pt idx="8706">
                  <c:v>2.0840000000000001E-2</c:v>
                </c:pt>
                <c:pt idx="8707">
                  <c:v>2.0570000000000001E-2</c:v>
                </c:pt>
                <c:pt idx="8708">
                  <c:v>2.036E-2</c:v>
                </c:pt>
                <c:pt idx="8709">
                  <c:v>1.9990000000000001E-2</c:v>
                </c:pt>
                <c:pt idx="8710">
                  <c:v>1.9779999999999999E-2</c:v>
                </c:pt>
                <c:pt idx="8711">
                  <c:v>1.941E-2</c:v>
                </c:pt>
                <c:pt idx="8712">
                  <c:v>1.9099999999999999E-2</c:v>
                </c:pt>
                <c:pt idx="8713">
                  <c:v>1.873E-2</c:v>
                </c:pt>
                <c:pt idx="8714">
                  <c:v>1.8360000000000001E-2</c:v>
                </c:pt>
                <c:pt idx="8715">
                  <c:v>1.7940000000000001E-2</c:v>
                </c:pt>
                <c:pt idx="8716">
                  <c:v>1.762E-2</c:v>
                </c:pt>
                <c:pt idx="8717">
                  <c:v>1.7149999999999999E-2</c:v>
                </c:pt>
                <c:pt idx="8718">
                  <c:v>1.678E-2</c:v>
                </c:pt>
                <c:pt idx="8719">
                  <c:v>1.6410000000000001E-2</c:v>
                </c:pt>
                <c:pt idx="8720">
                  <c:v>1.6039999999999999E-2</c:v>
                </c:pt>
                <c:pt idx="8721">
                  <c:v>1.567E-2</c:v>
                </c:pt>
                <c:pt idx="8722">
                  <c:v>1.546E-2</c:v>
                </c:pt>
                <c:pt idx="8723">
                  <c:v>1.5140000000000001E-2</c:v>
                </c:pt>
                <c:pt idx="8724">
                  <c:v>1.4930000000000001E-2</c:v>
                </c:pt>
                <c:pt idx="8725">
                  <c:v>1.4670000000000001E-2</c:v>
                </c:pt>
                <c:pt idx="8726">
                  <c:v>1.4460000000000001E-2</c:v>
                </c:pt>
                <c:pt idx="8727">
                  <c:v>1.4409999999999999E-2</c:v>
                </c:pt>
                <c:pt idx="8728">
                  <c:v>1.43E-2</c:v>
                </c:pt>
                <c:pt idx="8729">
                  <c:v>1.4200000000000001E-2</c:v>
                </c:pt>
                <c:pt idx="8730">
                  <c:v>1.4200000000000001E-2</c:v>
                </c:pt>
                <c:pt idx="8731">
                  <c:v>1.43E-2</c:v>
                </c:pt>
                <c:pt idx="8732">
                  <c:v>1.4409999999999999E-2</c:v>
                </c:pt>
                <c:pt idx="8733">
                  <c:v>1.4409999999999999E-2</c:v>
                </c:pt>
                <c:pt idx="8734">
                  <c:v>1.4619999999999999E-2</c:v>
                </c:pt>
                <c:pt idx="8735">
                  <c:v>1.4670000000000001E-2</c:v>
                </c:pt>
                <c:pt idx="8736">
                  <c:v>1.4829999999999999E-2</c:v>
                </c:pt>
                <c:pt idx="8737">
                  <c:v>1.504E-2</c:v>
                </c:pt>
                <c:pt idx="8738">
                  <c:v>1.536E-2</c:v>
                </c:pt>
                <c:pt idx="8739">
                  <c:v>1.5509999999999999E-2</c:v>
                </c:pt>
                <c:pt idx="8740">
                  <c:v>1.583E-2</c:v>
                </c:pt>
                <c:pt idx="8741">
                  <c:v>1.609E-2</c:v>
                </c:pt>
                <c:pt idx="8742">
                  <c:v>1.6299999999999999E-2</c:v>
                </c:pt>
                <c:pt idx="8743">
                  <c:v>1.6459999999999999E-2</c:v>
                </c:pt>
                <c:pt idx="8744">
                  <c:v>1.6670000000000001E-2</c:v>
                </c:pt>
                <c:pt idx="8745">
                  <c:v>1.6830000000000001E-2</c:v>
                </c:pt>
                <c:pt idx="8746">
                  <c:v>1.694E-2</c:v>
                </c:pt>
                <c:pt idx="8747">
                  <c:v>1.7090000000000001E-2</c:v>
                </c:pt>
                <c:pt idx="8748">
                  <c:v>1.7309999999999999E-2</c:v>
                </c:pt>
                <c:pt idx="8749">
                  <c:v>1.7250000000000001E-2</c:v>
                </c:pt>
                <c:pt idx="8750">
                  <c:v>1.736E-2</c:v>
                </c:pt>
                <c:pt idx="8751">
                  <c:v>1.736E-2</c:v>
                </c:pt>
                <c:pt idx="8752">
                  <c:v>1.7250000000000001E-2</c:v>
                </c:pt>
                <c:pt idx="8753">
                  <c:v>1.7250000000000001E-2</c:v>
                </c:pt>
                <c:pt idx="8754">
                  <c:v>1.7149999999999999E-2</c:v>
                </c:pt>
                <c:pt idx="8755">
                  <c:v>1.7090000000000001E-2</c:v>
                </c:pt>
                <c:pt idx="8756">
                  <c:v>1.694E-2</c:v>
                </c:pt>
                <c:pt idx="8757">
                  <c:v>1.6729999999999998E-2</c:v>
                </c:pt>
                <c:pt idx="8758">
                  <c:v>1.6619999999999999E-2</c:v>
                </c:pt>
                <c:pt idx="8759">
                  <c:v>1.6459999999999999E-2</c:v>
                </c:pt>
                <c:pt idx="8760">
                  <c:v>1.6299999999999999E-2</c:v>
                </c:pt>
                <c:pt idx="8761">
                  <c:v>1.609E-2</c:v>
                </c:pt>
                <c:pt idx="8762">
                  <c:v>1.6039999999999999E-2</c:v>
                </c:pt>
                <c:pt idx="8763">
                  <c:v>1.5879999999999998E-2</c:v>
                </c:pt>
                <c:pt idx="8764">
                  <c:v>1.5779999999999999E-2</c:v>
                </c:pt>
                <c:pt idx="8765">
                  <c:v>1.5570000000000001E-2</c:v>
                </c:pt>
                <c:pt idx="8766">
                  <c:v>1.567E-2</c:v>
                </c:pt>
                <c:pt idx="8767">
                  <c:v>1.546E-2</c:v>
                </c:pt>
                <c:pt idx="8768">
                  <c:v>1.541E-2</c:v>
                </c:pt>
                <c:pt idx="8769">
                  <c:v>1.546E-2</c:v>
                </c:pt>
                <c:pt idx="8770">
                  <c:v>1.5509999999999999E-2</c:v>
                </c:pt>
                <c:pt idx="8771">
                  <c:v>1.5570000000000001E-2</c:v>
                </c:pt>
                <c:pt idx="8772">
                  <c:v>1.5720000000000001E-2</c:v>
                </c:pt>
                <c:pt idx="8773">
                  <c:v>1.583E-2</c:v>
                </c:pt>
                <c:pt idx="8774">
                  <c:v>1.6039999999999999E-2</c:v>
                </c:pt>
                <c:pt idx="8775">
                  <c:v>1.6299999999999999E-2</c:v>
                </c:pt>
                <c:pt idx="8776">
                  <c:v>1.6459999999999999E-2</c:v>
                </c:pt>
                <c:pt idx="8777">
                  <c:v>1.6830000000000001E-2</c:v>
                </c:pt>
                <c:pt idx="8778">
                  <c:v>1.7149999999999999E-2</c:v>
                </c:pt>
                <c:pt idx="8779">
                  <c:v>1.7520000000000001E-2</c:v>
                </c:pt>
                <c:pt idx="8780">
                  <c:v>1.7940000000000001E-2</c:v>
                </c:pt>
                <c:pt idx="8781">
                  <c:v>1.8360000000000001E-2</c:v>
                </c:pt>
                <c:pt idx="8782">
                  <c:v>1.8780000000000002E-2</c:v>
                </c:pt>
                <c:pt idx="8783">
                  <c:v>1.9199999999999998E-2</c:v>
                </c:pt>
                <c:pt idx="8784">
                  <c:v>1.9619999999999999E-2</c:v>
                </c:pt>
                <c:pt idx="8785">
                  <c:v>2.01E-2</c:v>
                </c:pt>
                <c:pt idx="8786">
                  <c:v>2.0619999999999999E-2</c:v>
                </c:pt>
                <c:pt idx="8787">
                  <c:v>2.1049999999999999E-2</c:v>
                </c:pt>
                <c:pt idx="8788">
                  <c:v>2.147E-2</c:v>
                </c:pt>
                <c:pt idx="8789">
                  <c:v>2.1989999999999999E-2</c:v>
                </c:pt>
                <c:pt idx="8790">
                  <c:v>2.2419999999999999E-2</c:v>
                </c:pt>
                <c:pt idx="8791">
                  <c:v>2.2890000000000001E-2</c:v>
                </c:pt>
                <c:pt idx="8792">
                  <c:v>2.3359999999999999E-2</c:v>
                </c:pt>
                <c:pt idx="8793">
                  <c:v>2.3789999999999999E-2</c:v>
                </c:pt>
                <c:pt idx="8794">
                  <c:v>2.4160000000000001E-2</c:v>
                </c:pt>
                <c:pt idx="8795">
                  <c:v>2.452E-2</c:v>
                </c:pt>
                <c:pt idx="8796">
                  <c:v>2.495E-2</c:v>
                </c:pt>
                <c:pt idx="8797">
                  <c:v>2.5309999999999999E-2</c:v>
                </c:pt>
                <c:pt idx="8798">
                  <c:v>2.5739999999999999E-2</c:v>
                </c:pt>
                <c:pt idx="8799">
                  <c:v>2.605E-2</c:v>
                </c:pt>
                <c:pt idx="8800">
                  <c:v>2.632E-2</c:v>
                </c:pt>
                <c:pt idx="8801">
                  <c:v>2.6630000000000001E-2</c:v>
                </c:pt>
                <c:pt idx="8802">
                  <c:v>2.6950000000000002E-2</c:v>
                </c:pt>
                <c:pt idx="8803">
                  <c:v>2.7210000000000002E-2</c:v>
                </c:pt>
                <c:pt idx="8804">
                  <c:v>2.7470000000000001E-2</c:v>
                </c:pt>
                <c:pt idx="8805">
                  <c:v>2.7689999999999999E-2</c:v>
                </c:pt>
                <c:pt idx="8806">
                  <c:v>2.7789999999999999E-2</c:v>
                </c:pt>
                <c:pt idx="8807">
                  <c:v>2.811E-2</c:v>
                </c:pt>
                <c:pt idx="8808">
                  <c:v>2.827E-2</c:v>
                </c:pt>
                <c:pt idx="8809">
                  <c:v>2.8369999999999999E-2</c:v>
                </c:pt>
                <c:pt idx="8810">
                  <c:v>2.8479999999999998E-2</c:v>
                </c:pt>
                <c:pt idx="8811">
                  <c:v>2.8580000000000001E-2</c:v>
                </c:pt>
                <c:pt idx="8812">
                  <c:v>2.8740000000000002E-2</c:v>
                </c:pt>
                <c:pt idx="8813">
                  <c:v>2.879E-2</c:v>
                </c:pt>
                <c:pt idx="8814">
                  <c:v>2.879E-2</c:v>
                </c:pt>
                <c:pt idx="8815">
                  <c:v>2.879E-2</c:v>
                </c:pt>
                <c:pt idx="8816">
                  <c:v>2.8840000000000001E-2</c:v>
                </c:pt>
                <c:pt idx="8817">
                  <c:v>2.8840000000000001E-2</c:v>
                </c:pt>
                <c:pt idx="8818">
                  <c:v>2.8840000000000001E-2</c:v>
                </c:pt>
                <c:pt idx="8819">
                  <c:v>2.869E-2</c:v>
                </c:pt>
                <c:pt idx="8820">
                  <c:v>2.869E-2</c:v>
                </c:pt>
                <c:pt idx="8821">
                  <c:v>2.8479999999999998E-2</c:v>
                </c:pt>
                <c:pt idx="8822">
                  <c:v>2.8320000000000001E-2</c:v>
                </c:pt>
                <c:pt idx="8823">
                  <c:v>2.8209999999999999E-2</c:v>
                </c:pt>
                <c:pt idx="8824">
                  <c:v>2.8049999999999999E-2</c:v>
                </c:pt>
                <c:pt idx="8825">
                  <c:v>2.7900000000000001E-2</c:v>
                </c:pt>
                <c:pt idx="8826">
                  <c:v>2.758E-2</c:v>
                </c:pt>
                <c:pt idx="8827">
                  <c:v>2.7369999999999998E-2</c:v>
                </c:pt>
                <c:pt idx="8828">
                  <c:v>2.7109999999999999E-2</c:v>
                </c:pt>
                <c:pt idx="8829">
                  <c:v>2.69E-2</c:v>
                </c:pt>
                <c:pt idx="8830">
                  <c:v>2.6679999999999999E-2</c:v>
                </c:pt>
                <c:pt idx="8831">
                  <c:v>2.6419999999999999E-2</c:v>
                </c:pt>
                <c:pt idx="8832">
                  <c:v>2.605E-2</c:v>
                </c:pt>
                <c:pt idx="8833">
                  <c:v>2.5839999999999998E-2</c:v>
                </c:pt>
                <c:pt idx="8834">
                  <c:v>2.5680000000000001E-2</c:v>
                </c:pt>
                <c:pt idx="8835">
                  <c:v>2.5309999999999999E-2</c:v>
                </c:pt>
                <c:pt idx="8836">
                  <c:v>2.5159999999999998E-2</c:v>
                </c:pt>
                <c:pt idx="8837">
                  <c:v>2.495E-2</c:v>
                </c:pt>
                <c:pt idx="8838">
                  <c:v>2.4729999999999999E-2</c:v>
                </c:pt>
                <c:pt idx="8839">
                  <c:v>2.452E-2</c:v>
                </c:pt>
                <c:pt idx="8840">
                  <c:v>2.4420000000000001E-2</c:v>
                </c:pt>
                <c:pt idx="8841">
                  <c:v>2.4160000000000001E-2</c:v>
                </c:pt>
                <c:pt idx="8842">
                  <c:v>2.4160000000000001E-2</c:v>
                </c:pt>
                <c:pt idx="8843">
                  <c:v>2.3939999999999999E-2</c:v>
                </c:pt>
                <c:pt idx="8844">
                  <c:v>2.384E-2</c:v>
                </c:pt>
                <c:pt idx="8845">
                  <c:v>2.3789999999999999E-2</c:v>
                </c:pt>
                <c:pt idx="8846">
                  <c:v>2.3730000000000001E-2</c:v>
                </c:pt>
                <c:pt idx="8847">
                  <c:v>2.3630000000000002E-2</c:v>
                </c:pt>
                <c:pt idx="8848">
                  <c:v>2.3630000000000002E-2</c:v>
                </c:pt>
                <c:pt idx="8849">
                  <c:v>2.3730000000000001E-2</c:v>
                </c:pt>
                <c:pt idx="8850">
                  <c:v>2.3730000000000001E-2</c:v>
                </c:pt>
                <c:pt idx="8851">
                  <c:v>2.3730000000000001E-2</c:v>
                </c:pt>
                <c:pt idx="8852">
                  <c:v>2.3789999999999999E-2</c:v>
                </c:pt>
                <c:pt idx="8853">
                  <c:v>2.384E-2</c:v>
                </c:pt>
                <c:pt idx="8854">
                  <c:v>2.3890000000000002E-2</c:v>
                </c:pt>
                <c:pt idx="8855">
                  <c:v>2.41E-2</c:v>
                </c:pt>
                <c:pt idx="8856">
                  <c:v>2.4160000000000001E-2</c:v>
                </c:pt>
                <c:pt idx="8857">
                  <c:v>2.4160000000000001E-2</c:v>
                </c:pt>
                <c:pt idx="8858">
                  <c:v>2.426E-2</c:v>
                </c:pt>
                <c:pt idx="8859">
                  <c:v>2.4309999999999998E-2</c:v>
                </c:pt>
                <c:pt idx="8860">
                  <c:v>2.4369999999999999E-2</c:v>
                </c:pt>
                <c:pt idx="8861">
                  <c:v>2.4369999999999999E-2</c:v>
                </c:pt>
                <c:pt idx="8862">
                  <c:v>2.4469999999999999E-2</c:v>
                </c:pt>
                <c:pt idx="8863">
                  <c:v>2.4420000000000001E-2</c:v>
                </c:pt>
                <c:pt idx="8864">
                  <c:v>2.4369999999999999E-2</c:v>
                </c:pt>
                <c:pt idx="8865">
                  <c:v>2.4420000000000001E-2</c:v>
                </c:pt>
                <c:pt idx="8866">
                  <c:v>2.4309999999999998E-2</c:v>
                </c:pt>
                <c:pt idx="8867">
                  <c:v>2.426E-2</c:v>
                </c:pt>
                <c:pt idx="8868">
                  <c:v>2.4209999999999999E-2</c:v>
                </c:pt>
                <c:pt idx="8869">
                  <c:v>2.4049999999999998E-2</c:v>
                </c:pt>
                <c:pt idx="8870">
                  <c:v>2.3939999999999999E-2</c:v>
                </c:pt>
                <c:pt idx="8871">
                  <c:v>2.3789999999999999E-2</c:v>
                </c:pt>
                <c:pt idx="8872">
                  <c:v>2.3730000000000001E-2</c:v>
                </c:pt>
                <c:pt idx="8873">
                  <c:v>2.3519999999999999E-2</c:v>
                </c:pt>
                <c:pt idx="8874">
                  <c:v>2.3259999999999999E-2</c:v>
                </c:pt>
                <c:pt idx="8875">
                  <c:v>2.315E-2</c:v>
                </c:pt>
                <c:pt idx="8876">
                  <c:v>2.3E-2</c:v>
                </c:pt>
                <c:pt idx="8877">
                  <c:v>2.2839999999999999E-2</c:v>
                </c:pt>
                <c:pt idx="8878">
                  <c:v>2.2679999999999999E-2</c:v>
                </c:pt>
                <c:pt idx="8879">
                  <c:v>2.2419999999999999E-2</c:v>
                </c:pt>
                <c:pt idx="8880">
                  <c:v>2.2210000000000001E-2</c:v>
                </c:pt>
                <c:pt idx="8881">
                  <c:v>2.205E-2</c:v>
                </c:pt>
                <c:pt idx="8882">
                  <c:v>2.1989999999999999E-2</c:v>
                </c:pt>
                <c:pt idx="8883">
                  <c:v>2.1680000000000001E-2</c:v>
                </c:pt>
                <c:pt idx="8884">
                  <c:v>2.1680000000000001E-2</c:v>
                </c:pt>
                <c:pt idx="8885">
                  <c:v>2.1520000000000001E-2</c:v>
                </c:pt>
                <c:pt idx="8886">
                  <c:v>2.1360000000000001E-2</c:v>
                </c:pt>
                <c:pt idx="8887">
                  <c:v>2.1260000000000001E-2</c:v>
                </c:pt>
                <c:pt idx="8888">
                  <c:v>2.1260000000000001E-2</c:v>
                </c:pt>
                <c:pt idx="8889">
                  <c:v>2.12E-2</c:v>
                </c:pt>
                <c:pt idx="8890">
                  <c:v>2.1100000000000001E-2</c:v>
                </c:pt>
                <c:pt idx="8891">
                  <c:v>2.1149999999999999E-2</c:v>
                </c:pt>
                <c:pt idx="8892">
                  <c:v>2.1149999999999999E-2</c:v>
                </c:pt>
                <c:pt idx="8893">
                  <c:v>2.12E-2</c:v>
                </c:pt>
                <c:pt idx="8894">
                  <c:v>2.1360000000000001E-2</c:v>
                </c:pt>
                <c:pt idx="8895">
                  <c:v>2.1360000000000001E-2</c:v>
                </c:pt>
                <c:pt idx="8896">
                  <c:v>2.1420000000000002E-2</c:v>
                </c:pt>
                <c:pt idx="8897">
                  <c:v>2.1520000000000001E-2</c:v>
                </c:pt>
                <c:pt idx="8898">
                  <c:v>2.163E-2</c:v>
                </c:pt>
                <c:pt idx="8899">
                  <c:v>2.1780000000000001E-2</c:v>
                </c:pt>
                <c:pt idx="8900">
                  <c:v>2.1780000000000001E-2</c:v>
                </c:pt>
                <c:pt idx="8901">
                  <c:v>2.189E-2</c:v>
                </c:pt>
                <c:pt idx="8902">
                  <c:v>2.1940000000000001E-2</c:v>
                </c:pt>
                <c:pt idx="8903">
                  <c:v>2.205E-2</c:v>
                </c:pt>
                <c:pt idx="8904">
                  <c:v>2.2259999999999999E-2</c:v>
                </c:pt>
                <c:pt idx="8905">
                  <c:v>2.2210000000000001E-2</c:v>
                </c:pt>
                <c:pt idx="8906">
                  <c:v>2.231E-2</c:v>
                </c:pt>
                <c:pt idx="8907">
                  <c:v>2.231E-2</c:v>
                </c:pt>
                <c:pt idx="8908">
                  <c:v>2.2419999999999999E-2</c:v>
                </c:pt>
                <c:pt idx="8909">
                  <c:v>2.2210000000000001E-2</c:v>
                </c:pt>
                <c:pt idx="8910">
                  <c:v>2.231E-2</c:v>
                </c:pt>
                <c:pt idx="8911">
                  <c:v>2.2100000000000002E-2</c:v>
                </c:pt>
                <c:pt idx="8912">
                  <c:v>2.205E-2</c:v>
                </c:pt>
                <c:pt idx="8913">
                  <c:v>2.189E-2</c:v>
                </c:pt>
                <c:pt idx="8914">
                  <c:v>2.1729999999999999E-2</c:v>
                </c:pt>
                <c:pt idx="8915">
                  <c:v>2.147E-2</c:v>
                </c:pt>
                <c:pt idx="8916">
                  <c:v>2.1260000000000001E-2</c:v>
                </c:pt>
                <c:pt idx="8917">
                  <c:v>2.0990000000000002E-2</c:v>
                </c:pt>
                <c:pt idx="8918">
                  <c:v>2.068E-2</c:v>
                </c:pt>
                <c:pt idx="8919">
                  <c:v>2.0469999999999999E-2</c:v>
                </c:pt>
                <c:pt idx="8920">
                  <c:v>2.01E-2</c:v>
                </c:pt>
                <c:pt idx="8921">
                  <c:v>1.9730000000000001E-2</c:v>
                </c:pt>
                <c:pt idx="8922">
                  <c:v>1.9310000000000001E-2</c:v>
                </c:pt>
                <c:pt idx="8923">
                  <c:v>1.8890000000000001E-2</c:v>
                </c:pt>
                <c:pt idx="8924">
                  <c:v>1.857E-2</c:v>
                </c:pt>
                <c:pt idx="8925">
                  <c:v>1.8100000000000002E-2</c:v>
                </c:pt>
                <c:pt idx="8926">
                  <c:v>1.7670000000000002E-2</c:v>
                </c:pt>
                <c:pt idx="8927">
                  <c:v>1.7250000000000001E-2</c:v>
                </c:pt>
                <c:pt idx="8928">
                  <c:v>1.6729999999999998E-2</c:v>
                </c:pt>
                <c:pt idx="8929">
                  <c:v>1.6299999999999999E-2</c:v>
                </c:pt>
                <c:pt idx="8930">
                  <c:v>1.5939999999999999E-2</c:v>
                </c:pt>
                <c:pt idx="8931">
                  <c:v>1.546E-2</c:v>
                </c:pt>
                <c:pt idx="8932">
                  <c:v>1.4930000000000001E-2</c:v>
                </c:pt>
                <c:pt idx="8933">
                  <c:v>1.4619999999999999E-2</c:v>
                </c:pt>
                <c:pt idx="8934">
                  <c:v>1.43E-2</c:v>
                </c:pt>
                <c:pt idx="8935">
                  <c:v>1.388E-2</c:v>
                </c:pt>
                <c:pt idx="8936">
                  <c:v>1.362E-2</c:v>
                </c:pt>
                <c:pt idx="8937">
                  <c:v>1.3299999999999999E-2</c:v>
                </c:pt>
                <c:pt idx="8938">
                  <c:v>1.298E-2</c:v>
                </c:pt>
                <c:pt idx="8939">
                  <c:v>1.277E-2</c:v>
                </c:pt>
                <c:pt idx="8940">
                  <c:v>1.256E-2</c:v>
                </c:pt>
                <c:pt idx="8941">
                  <c:v>1.235E-2</c:v>
                </c:pt>
                <c:pt idx="8942">
                  <c:v>1.2189999999999999E-2</c:v>
                </c:pt>
                <c:pt idx="8943">
                  <c:v>1.209E-2</c:v>
                </c:pt>
                <c:pt idx="8944">
                  <c:v>1.1979999999999999E-2</c:v>
                </c:pt>
                <c:pt idx="8945">
                  <c:v>1.1979999999999999E-2</c:v>
                </c:pt>
                <c:pt idx="8946">
                  <c:v>1.204E-2</c:v>
                </c:pt>
                <c:pt idx="8947">
                  <c:v>1.1979999999999999E-2</c:v>
                </c:pt>
                <c:pt idx="8948">
                  <c:v>1.1979999999999999E-2</c:v>
                </c:pt>
                <c:pt idx="8949">
                  <c:v>1.214E-2</c:v>
                </c:pt>
                <c:pt idx="8950">
                  <c:v>1.24E-2</c:v>
                </c:pt>
                <c:pt idx="8951">
                  <c:v>1.2460000000000001E-2</c:v>
                </c:pt>
                <c:pt idx="8952">
                  <c:v>1.272E-2</c:v>
                </c:pt>
                <c:pt idx="8953">
                  <c:v>1.2880000000000001E-2</c:v>
                </c:pt>
                <c:pt idx="8954">
                  <c:v>1.32E-2</c:v>
                </c:pt>
                <c:pt idx="8955">
                  <c:v>1.346E-2</c:v>
                </c:pt>
                <c:pt idx="8956">
                  <c:v>1.388E-2</c:v>
                </c:pt>
                <c:pt idx="8957">
                  <c:v>1.404E-2</c:v>
                </c:pt>
                <c:pt idx="8958">
                  <c:v>1.4409999999999999E-2</c:v>
                </c:pt>
                <c:pt idx="8959">
                  <c:v>1.4829999999999999E-2</c:v>
                </c:pt>
                <c:pt idx="8960">
                  <c:v>1.5140000000000001E-2</c:v>
                </c:pt>
                <c:pt idx="8961">
                  <c:v>1.5509999999999999E-2</c:v>
                </c:pt>
                <c:pt idx="8962">
                  <c:v>1.6039999999999999E-2</c:v>
                </c:pt>
                <c:pt idx="8963">
                  <c:v>1.6459999999999999E-2</c:v>
                </c:pt>
                <c:pt idx="8964">
                  <c:v>1.6879999999999999E-2</c:v>
                </c:pt>
                <c:pt idx="8965">
                  <c:v>1.7309999999999999E-2</c:v>
                </c:pt>
                <c:pt idx="8966">
                  <c:v>1.7729999999999999E-2</c:v>
                </c:pt>
                <c:pt idx="8967">
                  <c:v>1.8100000000000002E-2</c:v>
                </c:pt>
                <c:pt idx="8968">
                  <c:v>1.8519999999999998E-2</c:v>
                </c:pt>
                <c:pt idx="8969">
                  <c:v>1.8939999999999999E-2</c:v>
                </c:pt>
                <c:pt idx="8970">
                  <c:v>1.9310000000000001E-2</c:v>
                </c:pt>
                <c:pt idx="8971">
                  <c:v>1.9730000000000001E-2</c:v>
                </c:pt>
                <c:pt idx="8972">
                  <c:v>2.01E-2</c:v>
                </c:pt>
                <c:pt idx="8973">
                  <c:v>2.0469999999999999E-2</c:v>
                </c:pt>
                <c:pt idx="8974">
                  <c:v>2.0840000000000001E-2</c:v>
                </c:pt>
                <c:pt idx="8975">
                  <c:v>2.1100000000000001E-2</c:v>
                </c:pt>
                <c:pt idx="8976">
                  <c:v>2.1360000000000001E-2</c:v>
                </c:pt>
                <c:pt idx="8977">
                  <c:v>2.163E-2</c:v>
                </c:pt>
                <c:pt idx="8978">
                  <c:v>2.189E-2</c:v>
                </c:pt>
                <c:pt idx="8979">
                  <c:v>2.215E-2</c:v>
                </c:pt>
                <c:pt idx="8980">
                  <c:v>2.2360000000000001E-2</c:v>
                </c:pt>
                <c:pt idx="8981">
                  <c:v>2.2519999999999998E-2</c:v>
                </c:pt>
                <c:pt idx="8982">
                  <c:v>2.273E-2</c:v>
                </c:pt>
                <c:pt idx="8983">
                  <c:v>2.2939999999999999E-2</c:v>
                </c:pt>
                <c:pt idx="8984">
                  <c:v>2.3099999999999999E-2</c:v>
                </c:pt>
                <c:pt idx="8985">
                  <c:v>2.3210000000000001E-2</c:v>
                </c:pt>
                <c:pt idx="8986">
                  <c:v>2.3359999999999999E-2</c:v>
                </c:pt>
                <c:pt idx="8987">
                  <c:v>2.342E-2</c:v>
                </c:pt>
                <c:pt idx="8988">
                  <c:v>2.342E-2</c:v>
                </c:pt>
                <c:pt idx="8989">
                  <c:v>2.3470000000000001E-2</c:v>
                </c:pt>
                <c:pt idx="8990">
                  <c:v>2.3630000000000002E-2</c:v>
                </c:pt>
                <c:pt idx="8991">
                  <c:v>2.3630000000000002E-2</c:v>
                </c:pt>
                <c:pt idx="8992">
                  <c:v>2.3630000000000002E-2</c:v>
                </c:pt>
                <c:pt idx="8993">
                  <c:v>2.3730000000000001E-2</c:v>
                </c:pt>
                <c:pt idx="8994">
                  <c:v>2.368E-2</c:v>
                </c:pt>
                <c:pt idx="8995">
                  <c:v>2.3789999999999999E-2</c:v>
                </c:pt>
                <c:pt idx="8996">
                  <c:v>2.3730000000000001E-2</c:v>
                </c:pt>
                <c:pt idx="8997">
                  <c:v>2.3730000000000001E-2</c:v>
                </c:pt>
                <c:pt idx="8998">
                  <c:v>2.368E-2</c:v>
                </c:pt>
                <c:pt idx="8999">
                  <c:v>2.3630000000000002E-2</c:v>
                </c:pt>
                <c:pt idx="9000">
                  <c:v>2.3789999999999999E-2</c:v>
                </c:pt>
                <c:pt idx="9001">
                  <c:v>2.3730000000000001E-2</c:v>
                </c:pt>
                <c:pt idx="9002">
                  <c:v>2.368E-2</c:v>
                </c:pt>
                <c:pt idx="9003">
                  <c:v>2.368E-2</c:v>
                </c:pt>
                <c:pt idx="9004">
                  <c:v>2.3630000000000002E-2</c:v>
                </c:pt>
                <c:pt idx="9005">
                  <c:v>2.358E-2</c:v>
                </c:pt>
                <c:pt idx="9006">
                  <c:v>2.358E-2</c:v>
                </c:pt>
                <c:pt idx="9007">
                  <c:v>2.342E-2</c:v>
                </c:pt>
                <c:pt idx="9008">
                  <c:v>2.3310000000000001E-2</c:v>
                </c:pt>
                <c:pt idx="9009">
                  <c:v>2.3259999999999999E-2</c:v>
                </c:pt>
                <c:pt idx="9010">
                  <c:v>2.315E-2</c:v>
                </c:pt>
                <c:pt idx="9011">
                  <c:v>2.3E-2</c:v>
                </c:pt>
                <c:pt idx="9012">
                  <c:v>2.2839999999999999E-2</c:v>
                </c:pt>
                <c:pt idx="9013">
                  <c:v>2.2630000000000001E-2</c:v>
                </c:pt>
                <c:pt idx="9014">
                  <c:v>2.247E-2</c:v>
                </c:pt>
                <c:pt idx="9015">
                  <c:v>2.2210000000000001E-2</c:v>
                </c:pt>
                <c:pt idx="9016">
                  <c:v>2.2100000000000002E-2</c:v>
                </c:pt>
                <c:pt idx="9017">
                  <c:v>2.1729999999999999E-2</c:v>
                </c:pt>
                <c:pt idx="9018">
                  <c:v>2.1729999999999999E-2</c:v>
                </c:pt>
                <c:pt idx="9019">
                  <c:v>2.1260000000000001E-2</c:v>
                </c:pt>
                <c:pt idx="9020">
                  <c:v>2.1100000000000001E-2</c:v>
                </c:pt>
                <c:pt idx="9021">
                  <c:v>2.078E-2</c:v>
                </c:pt>
                <c:pt idx="9022">
                  <c:v>2.0469999999999999E-2</c:v>
                </c:pt>
                <c:pt idx="9023">
                  <c:v>2.0150000000000001E-2</c:v>
                </c:pt>
                <c:pt idx="9024">
                  <c:v>1.9990000000000001E-2</c:v>
                </c:pt>
                <c:pt idx="9025">
                  <c:v>1.968E-2</c:v>
                </c:pt>
                <c:pt idx="9026">
                  <c:v>1.9519999999999999E-2</c:v>
                </c:pt>
                <c:pt idx="9027">
                  <c:v>1.925E-2</c:v>
                </c:pt>
                <c:pt idx="9028">
                  <c:v>1.899E-2</c:v>
                </c:pt>
                <c:pt idx="9029">
                  <c:v>1.8780000000000002E-2</c:v>
                </c:pt>
                <c:pt idx="9030">
                  <c:v>1.8620000000000001E-2</c:v>
                </c:pt>
                <c:pt idx="9031">
                  <c:v>1.857E-2</c:v>
                </c:pt>
                <c:pt idx="9032">
                  <c:v>1.8460000000000001E-2</c:v>
                </c:pt>
                <c:pt idx="9033">
                  <c:v>1.8360000000000001E-2</c:v>
                </c:pt>
                <c:pt idx="9034">
                  <c:v>1.8460000000000001E-2</c:v>
                </c:pt>
                <c:pt idx="9035">
                  <c:v>1.8519999999999998E-2</c:v>
                </c:pt>
                <c:pt idx="9036">
                  <c:v>1.8620000000000001E-2</c:v>
                </c:pt>
                <c:pt idx="9037">
                  <c:v>1.873E-2</c:v>
                </c:pt>
                <c:pt idx="9038">
                  <c:v>1.8939999999999999E-2</c:v>
                </c:pt>
                <c:pt idx="9039">
                  <c:v>1.915E-2</c:v>
                </c:pt>
                <c:pt idx="9040">
                  <c:v>1.9310000000000001E-2</c:v>
                </c:pt>
                <c:pt idx="9041">
                  <c:v>1.9730000000000001E-2</c:v>
                </c:pt>
                <c:pt idx="9042">
                  <c:v>2.0199999999999999E-2</c:v>
                </c:pt>
                <c:pt idx="9043">
                  <c:v>2.052E-2</c:v>
                </c:pt>
                <c:pt idx="9044">
                  <c:v>2.0990000000000002E-2</c:v>
                </c:pt>
                <c:pt idx="9045">
                  <c:v>2.1360000000000001E-2</c:v>
                </c:pt>
                <c:pt idx="9046">
                  <c:v>2.189E-2</c:v>
                </c:pt>
                <c:pt idx="9047">
                  <c:v>2.2360000000000001E-2</c:v>
                </c:pt>
                <c:pt idx="9048">
                  <c:v>2.2839999999999999E-2</c:v>
                </c:pt>
                <c:pt idx="9049">
                  <c:v>2.3359999999999999E-2</c:v>
                </c:pt>
                <c:pt idx="9050">
                  <c:v>2.3730000000000001E-2</c:v>
                </c:pt>
                <c:pt idx="9051">
                  <c:v>2.4209999999999999E-2</c:v>
                </c:pt>
                <c:pt idx="9052">
                  <c:v>2.4629999999999999E-2</c:v>
                </c:pt>
                <c:pt idx="9053">
                  <c:v>2.495E-2</c:v>
                </c:pt>
                <c:pt idx="9054">
                  <c:v>2.5260000000000001E-2</c:v>
                </c:pt>
                <c:pt idx="9055">
                  <c:v>2.547E-2</c:v>
                </c:pt>
                <c:pt idx="9056">
                  <c:v>2.5739999999999999E-2</c:v>
                </c:pt>
                <c:pt idx="9057">
                  <c:v>2.5839999999999998E-2</c:v>
                </c:pt>
                <c:pt idx="9058">
                  <c:v>2.5839999999999998E-2</c:v>
                </c:pt>
                <c:pt idx="9059">
                  <c:v>2.589E-2</c:v>
                </c:pt>
                <c:pt idx="9060">
                  <c:v>2.579E-2</c:v>
                </c:pt>
                <c:pt idx="9061">
                  <c:v>2.5579999999999999E-2</c:v>
                </c:pt>
                <c:pt idx="9062">
                  <c:v>2.537E-2</c:v>
                </c:pt>
                <c:pt idx="9063">
                  <c:v>2.5000000000000001E-2</c:v>
                </c:pt>
                <c:pt idx="9064">
                  <c:v>2.4629999999999999E-2</c:v>
                </c:pt>
                <c:pt idx="9065">
                  <c:v>2.41E-2</c:v>
                </c:pt>
                <c:pt idx="9066">
                  <c:v>2.358E-2</c:v>
                </c:pt>
                <c:pt idx="9067">
                  <c:v>2.3E-2</c:v>
                </c:pt>
                <c:pt idx="9068">
                  <c:v>2.2419999999999999E-2</c:v>
                </c:pt>
                <c:pt idx="9069">
                  <c:v>2.1569999999999999E-2</c:v>
                </c:pt>
                <c:pt idx="9070">
                  <c:v>2.0889999999999999E-2</c:v>
                </c:pt>
                <c:pt idx="9071">
                  <c:v>2.0049999999999998E-2</c:v>
                </c:pt>
                <c:pt idx="9072">
                  <c:v>1.9359999999999999E-2</c:v>
                </c:pt>
                <c:pt idx="9073">
                  <c:v>1.8620000000000001E-2</c:v>
                </c:pt>
                <c:pt idx="9074">
                  <c:v>1.7829999999999999E-2</c:v>
                </c:pt>
                <c:pt idx="9075">
                  <c:v>1.7149999999999999E-2</c:v>
                </c:pt>
                <c:pt idx="9076">
                  <c:v>1.636E-2</c:v>
                </c:pt>
                <c:pt idx="9077">
                  <c:v>1.567E-2</c:v>
                </c:pt>
                <c:pt idx="9078">
                  <c:v>1.5089999999999999E-2</c:v>
                </c:pt>
                <c:pt idx="9079">
                  <c:v>1.457E-2</c:v>
                </c:pt>
                <c:pt idx="9080">
                  <c:v>1.414E-2</c:v>
                </c:pt>
                <c:pt idx="9081">
                  <c:v>1.367E-2</c:v>
                </c:pt>
                <c:pt idx="9082">
                  <c:v>1.3350000000000001E-2</c:v>
                </c:pt>
                <c:pt idx="9083">
                  <c:v>1.3140000000000001E-2</c:v>
                </c:pt>
                <c:pt idx="9084">
                  <c:v>1.3089999999999999E-2</c:v>
                </c:pt>
                <c:pt idx="9085">
                  <c:v>1.304E-2</c:v>
                </c:pt>
                <c:pt idx="9086">
                  <c:v>1.3140000000000001E-2</c:v>
                </c:pt>
                <c:pt idx="9087">
                  <c:v>1.3299999999999999E-2</c:v>
                </c:pt>
                <c:pt idx="9088">
                  <c:v>1.3509999999999999E-2</c:v>
                </c:pt>
                <c:pt idx="9089">
                  <c:v>1.3990000000000001E-2</c:v>
                </c:pt>
                <c:pt idx="9090">
                  <c:v>1.4460000000000001E-2</c:v>
                </c:pt>
                <c:pt idx="9091">
                  <c:v>1.504E-2</c:v>
                </c:pt>
                <c:pt idx="9092">
                  <c:v>1.567E-2</c:v>
                </c:pt>
                <c:pt idx="9093">
                  <c:v>1.6299999999999999E-2</c:v>
                </c:pt>
                <c:pt idx="9094">
                  <c:v>1.7090000000000001E-2</c:v>
                </c:pt>
                <c:pt idx="9095">
                  <c:v>1.7989999999999999E-2</c:v>
                </c:pt>
                <c:pt idx="9096">
                  <c:v>1.8890000000000001E-2</c:v>
                </c:pt>
                <c:pt idx="9097">
                  <c:v>1.9730000000000001E-2</c:v>
                </c:pt>
                <c:pt idx="9098">
                  <c:v>2.0729999999999998E-2</c:v>
                </c:pt>
                <c:pt idx="9099">
                  <c:v>2.163E-2</c:v>
                </c:pt>
                <c:pt idx="9100">
                  <c:v>2.2679999999999999E-2</c:v>
                </c:pt>
                <c:pt idx="9101">
                  <c:v>2.3519999999999999E-2</c:v>
                </c:pt>
                <c:pt idx="9102">
                  <c:v>2.4629999999999999E-2</c:v>
                </c:pt>
                <c:pt idx="9103">
                  <c:v>2.5530000000000001E-2</c:v>
                </c:pt>
                <c:pt idx="9104">
                  <c:v>2.6370000000000001E-2</c:v>
                </c:pt>
                <c:pt idx="9105">
                  <c:v>2.7210000000000002E-2</c:v>
                </c:pt>
                <c:pt idx="9106">
                  <c:v>2.8049999999999999E-2</c:v>
                </c:pt>
                <c:pt idx="9107">
                  <c:v>2.879E-2</c:v>
                </c:pt>
                <c:pt idx="9108">
                  <c:v>2.9479999999999999E-2</c:v>
                </c:pt>
                <c:pt idx="9109">
                  <c:v>3.006E-2</c:v>
                </c:pt>
                <c:pt idx="9110">
                  <c:v>3.0530000000000002E-2</c:v>
                </c:pt>
                <c:pt idx="9111">
                  <c:v>3.0949999999999998E-2</c:v>
                </c:pt>
                <c:pt idx="9112">
                  <c:v>3.1480000000000001E-2</c:v>
                </c:pt>
                <c:pt idx="9113">
                  <c:v>3.1739999999999997E-2</c:v>
                </c:pt>
                <c:pt idx="9114">
                  <c:v>3.2059999999999998E-2</c:v>
                </c:pt>
                <c:pt idx="9115">
                  <c:v>3.227E-2</c:v>
                </c:pt>
                <c:pt idx="9116">
                  <c:v>3.2320000000000002E-2</c:v>
                </c:pt>
                <c:pt idx="9117">
                  <c:v>3.2379999999999999E-2</c:v>
                </c:pt>
                <c:pt idx="9118">
                  <c:v>3.243E-2</c:v>
                </c:pt>
                <c:pt idx="9119">
                  <c:v>3.2379999999999999E-2</c:v>
                </c:pt>
                <c:pt idx="9120">
                  <c:v>3.2219999999999999E-2</c:v>
                </c:pt>
                <c:pt idx="9121">
                  <c:v>3.2160000000000001E-2</c:v>
                </c:pt>
                <c:pt idx="9122">
                  <c:v>3.2009999999999997E-2</c:v>
                </c:pt>
                <c:pt idx="9123">
                  <c:v>3.1690000000000003E-2</c:v>
                </c:pt>
                <c:pt idx="9124">
                  <c:v>3.1530000000000002E-2</c:v>
                </c:pt>
                <c:pt idx="9125">
                  <c:v>3.1269999999999999E-2</c:v>
                </c:pt>
                <c:pt idx="9126">
                  <c:v>3.1060000000000001E-2</c:v>
                </c:pt>
                <c:pt idx="9127">
                  <c:v>3.0849999999999999E-2</c:v>
                </c:pt>
                <c:pt idx="9128">
                  <c:v>3.0689999999999999E-2</c:v>
                </c:pt>
                <c:pt idx="9129">
                  <c:v>3.0370000000000001E-2</c:v>
                </c:pt>
                <c:pt idx="9130">
                  <c:v>3.0210000000000001E-2</c:v>
                </c:pt>
                <c:pt idx="9131">
                  <c:v>3.006E-2</c:v>
                </c:pt>
                <c:pt idx="9132">
                  <c:v>0.03</c:v>
                </c:pt>
                <c:pt idx="9133">
                  <c:v>2.9850000000000002E-2</c:v>
                </c:pt>
                <c:pt idx="9134">
                  <c:v>2.9739999999999999E-2</c:v>
                </c:pt>
                <c:pt idx="9135">
                  <c:v>2.9739999999999999E-2</c:v>
                </c:pt>
                <c:pt idx="9136">
                  <c:v>2.964E-2</c:v>
                </c:pt>
                <c:pt idx="9137">
                  <c:v>2.9739999999999999E-2</c:v>
                </c:pt>
                <c:pt idx="9138">
                  <c:v>2.9739999999999999E-2</c:v>
                </c:pt>
                <c:pt idx="9139">
                  <c:v>2.9739999999999999E-2</c:v>
                </c:pt>
                <c:pt idx="9140">
                  <c:v>2.9850000000000002E-2</c:v>
                </c:pt>
                <c:pt idx="9141">
                  <c:v>2.9950000000000001E-2</c:v>
                </c:pt>
                <c:pt idx="9142">
                  <c:v>0.03</c:v>
                </c:pt>
                <c:pt idx="9143">
                  <c:v>3.0159999999999999E-2</c:v>
                </c:pt>
                <c:pt idx="9144">
                  <c:v>3.032E-2</c:v>
                </c:pt>
                <c:pt idx="9145">
                  <c:v>3.048E-2</c:v>
                </c:pt>
                <c:pt idx="9146">
                  <c:v>3.0530000000000002E-2</c:v>
                </c:pt>
                <c:pt idx="9147">
                  <c:v>3.0790000000000001E-2</c:v>
                </c:pt>
                <c:pt idx="9148">
                  <c:v>3.09E-2</c:v>
                </c:pt>
                <c:pt idx="9149">
                  <c:v>3.1009999999999999E-2</c:v>
                </c:pt>
                <c:pt idx="9150">
                  <c:v>3.116E-2</c:v>
                </c:pt>
                <c:pt idx="9151">
                  <c:v>3.1269999999999999E-2</c:v>
                </c:pt>
                <c:pt idx="9152">
                  <c:v>3.1320000000000001E-2</c:v>
                </c:pt>
                <c:pt idx="9153">
                  <c:v>3.1370000000000002E-2</c:v>
                </c:pt>
                <c:pt idx="9154">
                  <c:v>3.143E-2</c:v>
                </c:pt>
                <c:pt idx="9155">
                  <c:v>3.1480000000000001E-2</c:v>
                </c:pt>
                <c:pt idx="9156">
                  <c:v>3.1530000000000002E-2</c:v>
                </c:pt>
                <c:pt idx="9157">
                  <c:v>3.1530000000000002E-2</c:v>
                </c:pt>
                <c:pt idx="9158">
                  <c:v>3.143E-2</c:v>
                </c:pt>
                <c:pt idx="9159">
                  <c:v>3.1269999999999999E-2</c:v>
                </c:pt>
                <c:pt idx="9160">
                  <c:v>3.1220000000000001E-2</c:v>
                </c:pt>
                <c:pt idx="9161">
                  <c:v>3.116E-2</c:v>
                </c:pt>
                <c:pt idx="9162">
                  <c:v>3.0949999999999998E-2</c:v>
                </c:pt>
                <c:pt idx="9163">
                  <c:v>3.09E-2</c:v>
                </c:pt>
                <c:pt idx="9164">
                  <c:v>3.074E-2</c:v>
                </c:pt>
                <c:pt idx="9165">
                  <c:v>3.0530000000000002E-2</c:v>
                </c:pt>
                <c:pt idx="9166">
                  <c:v>3.032E-2</c:v>
                </c:pt>
                <c:pt idx="9167">
                  <c:v>3.0159999999999999E-2</c:v>
                </c:pt>
                <c:pt idx="9168">
                  <c:v>0.03</c:v>
                </c:pt>
                <c:pt idx="9169">
                  <c:v>2.9690000000000001E-2</c:v>
                </c:pt>
                <c:pt idx="9170">
                  <c:v>2.9579999999999999E-2</c:v>
                </c:pt>
                <c:pt idx="9171">
                  <c:v>2.937E-2</c:v>
                </c:pt>
                <c:pt idx="9172">
                  <c:v>2.911E-2</c:v>
                </c:pt>
                <c:pt idx="9173">
                  <c:v>2.895E-2</c:v>
                </c:pt>
                <c:pt idx="9174">
                  <c:v>2.8740000000000002E-2</c:v>
                </c:pt>
                <c:pt idx="9175">
                  <c:v>2.853E-2</c:v>
                </c:pt>
                <c:pt idx="9176">
                  <c:v>2.827E-2</c:v>
                </c:pt>
                <c:pt idx="9177">
                  <c:v>2.8049999999999999E-2</c:v>
                </c:pt>
                <c:pt idx="9178">
                  <c:v>2.784E-2</c:v>
                </c:pt>
                <c:pt idx="9179">
                  <c:v>2.7629999999999998E-2</c:v>
                </c:pt>
                <c:pt idx="9180">
                  <c:v>2.742E-2</c:v>
                </c:pt>
                <c:pt idx="9181">
                  <c:v>2.716E-2</c:v>
                </c:pt>
                <c:pt idx="9182">
                  <c:v>2.6950000000000002E-2</c:v>
                </c:pt>
                <c:pt idx="9183">
                  <c:v>2.6630000000000001E-2</c:v>
                </c:pt>
                <c:pt idx="9184">
                  <c:v>2.647E-2</c:v>
                </c:pt>
                <c:pt idx="9185">
                  <c:v>2.6159999999999999E-2</c:v>
                </c:pt>
                <c:pt idx="9186">
                  <c:v>2.589E-2</c:v>
                </c:pt>
                <c:pt idx="9187">
                  <c:v>2.5579999999999999E-2</c:v>
                </c:pt>
                <c:pt idx="9188">
                  <c:v>2.5260000000000001E-2</c:v>
                </c:pt>
                <c:pt idx="9189">
                  <c:v>2.495E-2</c:v>
                </c:pt>
                <c:pt idx="9190">
                  <c:v>2.452E-2</c:v>
                </c:pt>
                <c:pt idx="9191">
                  <c:v>2.4209999999999999E-2</c:v>
                </c:pt>
                <c:pt idx="9192">
                  <c:v>2.384E-2</c:v>
                </c:pt>
                <c:pt idx="9193">
                  <c:v>2.3310000000000001E-2</c:v>
                </c:pt>
                <c:pt idx="9194">
                  <c:v>2.2890000000000001E-2</c:v>
                </c:pt>
                <c:pt idx="9195">
                  <c:v>2.2419999999999999E-2</c:v>
                </c:pt>
                <c:pt idx="9196">
                  <c:v>2.205E-2</c:v>
                </c:pt>
                <c:pt idx="9197">
                  <c:v>2.1420000000000002E-2</c:v>
                </c:pt>
                <c:pt idx="9198">
                  <c:v>2.1100000000000001E-2</c:v>
                </c:pt>
                <c:pt idx="9199">
                  <c:v>2.0410000000000001E-2</c:v>
                </c:pt>
                <c:pt idx="9200">
                  <c:v>1.9990000000000001E-2</c:v>
                </c:pt>
                <c:pt idx="9201">
                  <c:v>1.9359999999999999E-2</c:v>
                </c:pt>
                <c:pt idx="9202">
                  <c:v>1.8890000000000001E-2</c:v>
                </c:pt>
                <c:pt idx="9203">
                  <c:v>1.831E-2</c:v>
                </c:pt>
                <c:pt idx="9204">
                  <c:v>1.7729999999999999E-2</c:v>
                </c:pt>
                <c:pt idx="9205">
                  <c:v>1.7309999999999999E-2</c:v>
                </c:pt>
                <c:pt idx="9206">
                  <c:v>1.6729999999999998E-2</c:v>
                </c:pt>
                <c:pt idx="9207">
                  <c:v>1.6199999999999999E-2</c:v>
                </c:pt>
                <c:pt idx="9208">
                  <c:v>1.5779999999999999E-2</c:v>
                </c:pt>
                <c:pt idx="9209">
                  <c:v>1.5299999999999999E-2</c:v>
                </c:pt>
                <c:pt idx="9210">
                  <c:v>1.504E-2</c:v>
                </c:pt>
                <c:pt idx="9211">
                  <c:v>1.4619999999999999E-2</c:v>
                </c:pt>
                <c:pt idx="9212">
                  <c:v>1.435E-2</c:v>
                </c:pt>
                <c:pt idx="9213">
                  <c:v>1.393E-2</c:v>
                </c:pt>
                <c:pt idx="9214">
                  <c:v>1.3769999999999999E-2</c:v>
                </c:pt>
                <c:pt idx="9215">
                  <c:v>1.346E-2</c:v>
                </c:pt>
                <c:pt idx="9216">
                  <c:v>1.341E-2</c:v>
                </c:pt>
                <c:pt idx="9217">
                  <c:v>1.325E-2</c:v>
                </c:pt>
                <c:pt idx="9218">
                  <c:v>1.32E-2</c:v>
                </c:pt>
                <c:pt idx="9219">
                  <c:v>1.304E-2</c:v>
                </c:pt>
                <c:pt idx="9220">
                  <c:v>1.3089999999999999E-2</c:v>
                </c:pt>
                <c:pt idx="9221">
                  <c:v>1.325E-2</c:v>
                </c:pt>
                <c:pt idx="9222">
                  <c:v>1.341E-2</c:v>
                </c:pt>
                <c:pt idx="9223">
                  <c:v>1.3559999999999999E-2</c:v>
                </c:pt>
                <c:pt idx="9224">
                  <c:v>1.3769999999999999E-2</c:v>
                </c:pt>
                <c:pt idx="9225">
                  <c:v>1.3990000000000001E-2</c:v>
                </c:pt>
                <c:pt idx="9226">
                  <c:v>1.435E-2</c:v>
                </c:pt>
                <c:pt idx="9227">
                  <c:v>1.4670000000000001E-2</c:v>
                </c:pt>
                <c:pt idx="9228">
                  <c:v>1.5089999999999999E-2</c:v>
                </c:pt>
                <c:pt idx="9229">
                  <c:v>1.546E-2</c:v>
                </c:pt>
                <c:pt idx="9230">
                  <c:v>1.5939999999999999E-2</c:v>
                </c:pt>
                <c:pt idx="9231">
                  <c:v>1.6250000000000001E-2</c:v>
                </c:pt>
                <c:pt idx="9232">
                  <c:v>1.6729999999999998E-2</c:v>
                </c:pt>
                <c:pt idx="9233">
                  <c:v>1.7149999999999999E-2</c:v>
                </c:pt>
                <c:pt idx="9234">
                  <c:v>1.7729999999999999E-2</c:v>
                </c:pt>
                <c:pt idx="9235">
                  <c:v>1.8149999999999999E-2</c:v>
                </c:pt>
                <c:pt idx="9236">
                  <c:v>1.857E-2</c:v>
                </c:pt>
                <c:pt idx="9237">
                  <c:v>1.9099999999999999E-2</c:v>
                </c:pt>
                <c:pt idx="9238">
                  <c:v>1.9470000000000001E-2</c:v>
                </c:pt>
                <c:pt idx="9239">
                  <c:v>1.9730000000000001E-2</c:v>
                </c:pt>
                <c:pt idx="9240">
                  <c:v>2.026E-2</c:v>
                </c:pt>
                <c:pt idx="9241">
                  <c:v>2.0469999999999999E-2</c:v>
                </c:pt>
                <c:pt idx="9242">
                  <c:v>2.0990000000000002E-2</c:v>
                </c:pt>
                <c:pt idx="9243">
                  <c:v>2.1260000000000001E-2</c:v>
                </c:pt>
                <c:pt idx="9244">
                  <c:v>2.1520000000000001E-2</c:v>
                </c:pt>
                <c:pt idx="9245">
                  <c:v>2.1729999999999999E-2</c:v>
                </c:pt>
                <c:pt idx="9246">
                  <c:v>2.1989999999999999E-2</c:v>
                </c:pt>
                <c:pt idx="9247">
                  <c:v>2.2100000000000002E-2</c:v>
                </c:pt>
                <c:pt idx="9248">
                  <c:v>2.231E-2</c:v>
                </c:pt>
                <c:pt idx="9249">
                  <c:v>2.2360000000000001E-2</c:v>
                </c:pt>
                <c:pt idx="9250">
                  <c:v>2.2519999999999998E-2</c:v>
                </c:pt>
                <c:pt idx="9251">
                  <c:v>2.2679999999999999E-2</c:v>
                </c:pt>
                <c:pt idx="9252">
                  <c:v>2.2790000000000001E-2</c:v>
                </c:pt>
                <c:pt idx="9253">
                  <c:v>2.2630000000000001E-2</c:v>
                </c:pt>
                <c:pt idx="9254">
                  <c:v>2.2679999999999999E-2</c:v>
                </c:pt>
                <c:pt idx="9255">
                  <c:v>2.257E-2</c:v>
                </c:pt>
                <c:pt idx="9256">
                  <c:v>2.257E-2</c:v>
                </c:pt>
                <c:pt idx="9257">
                  <c:v>2.2519999999999998E-2</c:v>
                </c:pt>
                <c:pt idx="9258">
                  <c:v>2.247E-2</c:v>
                </c:pt>
                <c:pt idx="9259">
                  <c:v>2.247E-2</c:v>
                </c:pt>
                <c:pt idx="9260">
                  <c:v>2.2360000000000001E-2</c:v>
                </c:pt>
                <c:pt idx="9261">
                  <c:v>2.231E-2</c:v>
                </c:pt>
                <c:pt idx="9262">
                  <c:v>2.231E-2</c:v>
                </c:pt>
                <c:pt idx="9263">
                  <c:v>2.2259999999999999E-2</c:v>
                </c:pt>
                <c:pt idx="9264">
                  <c:v>2.2259999999999999E-2</c:v>
                </c:pt>
                <c:pt idx="9265">
                  <c:v>2.2210000000000001E-2</c:v>
                </c:pt>
                <c:pt idx="9266">
                  <c:v>2.231E-2</c:v>
                </c:pt>
                <c:pt idx="9267">
                  <c:v>2.231E-2</c:v>
                </c:pt>
                <c:pt idx="9268">
                  <c:v>2.231E-2</c:v>
                </c:pt>
                <c:pt idx="9269">
                  <c:v>2.247E-2</c:v>
                </c:pt>
                <c:pt idx="9270">
                  <c:v>2.2519999999999998E-2</c:v>
                </c:pt>
                <c:pt idx="9271">
                  <c:v>2.2679999999999999E-2</c:v>
                </c:pt>
                <c:pt idx="9272">
                  <c:v>2.2890000000000001E-2</c:v>
                </c:pt>
                <c:pt idx="9273">
                  <c:v>2.2939999999999999E-2</c:v>
                </c:pt>
                <c:pt idx="9274">
                  <c:v>2.3210000000000001E-2</c:v>
                </c:pt>
                <c:pt idx="9275">
                  <c:v>2.3470000000000001E-2</c:v>
                </c:pt>
                <c:pt idx="9276">
                  <c:v>2.3730000000000001E-2</c:v>
                </c:pt>
                <c:pt idx="9277">
                  <c:v>2.4E-2</c:v>
                </c:pt>
                <c:pt idx="9278">
                  <c:v>2.426E-2</c:v>
                </c:pt>
                <c:pt idx="9279">
                  <c:v>2.452E-2</c:v>
                </c:pt>
                <c:pt idx="9280">
                  <c:v>2.495E-2</c:v>
                </c:pt>
                <c:pt idx="9281">
                  <c:v>2.5159999999999998E-2</c:v>
                </c:pt>
                <c:pt idx="9282">
                  <c:v>2.5530000000000001E-2</c:v>
                </c:pt>
                <c:pt idx="9283">
                  <c:v>2.579E-2</c:v>
                </c:pt>
                <c:pt idx="9284">
                  <c:v>2.6100000000000002E-2</c:v>
                </c:pt>
                <c:pt idx="9285">
                  <c:v>2.6370000000000001E-2</c:v>
                </c:pt>
                <c:pt idx="9286">
                  <c:v>2.6579999999999999E-2</c:v>
                </c:pt>
                <c:pt idx="9287">
                  <c:v>2.6839999999999999E-2</c:v>
                </c:pt>
                <c:pt idx="9288">
                  <c:v>2.716E-2</c:v>
                </c:pt>
                <c:pt idx="9289">
                  <c:v>2.7320000000000001E-2</c:v>
                </c:pt>
                <c:pt idx="9290">
                  <c:v>2.7369999999999998E-2</c:v>
                </c:pt>
                <c:pt idx="9291">
                  <c:v>2.7629999999999998E-2</c:v>
                </c:pt>
                <c:pt idx="9292">
                  <c:v>2.7740000000000001E-2</c:v>
                </c:pt>
                <c:pt idx="9293">
                  <c:v>2.7740000000000001E-2</c:v>
                </c:pt>
                <c:pt idx="9294">
                  <c:v>2.7789999999999999E-2</c:v>
                </c:pt>
                <c:pt idx="9295">
                  <c:v>2.7789999999999999E-2</c:v>
                </c:pt>
                <c:pt idx="9296">
                  <c:v>2.784E-2</c:v>
                </c:pt>
                <c:pt idx="9297">
                  <c:v>2.7689999999999999E-2</c:v>
                </c:pt>
                <c:pt idx="9298">
                  <c:v>2.7629999999999998E-2</c:v>
                </c:pt>
                <c:pt idx="9299">
                  <c:v>2.7470000000000001E-2</c:v>
                </c:pt>
                <c:pt idx="9300">
                  <c:v>2.7470000000000001E-2</c:v>
                </c:pt>
                <c:pt idx="9301">
                  <c:v>2.716E-2</c:v>
                </c:pt>
                <c:pt idx="9302">
                  <c:v>2.7050000000000001E-2</c:v>
                </c:pt>
                <c:pt idx="9303">
                  <c:v>2.6790000000000001E-2</c:v>
                </c:pt>
                <c:pt idx="9304">
                  <c:v>2.6530000000000001E-2</c:v>
                </c:pt>
                <c:pt idx="9305">
                  <c:v>2.632E-2</c:v>
                </c:pt>
                <c:pt idx="9306">
                  <c:v>2.5950000000000001E-2</c:v>
                </c:pt>
                <c:pt idx="9307">
                  <c:v>2.5739999999999999E-2</c:v>
                </c:pt>
                <c:pt idx="9308">
                  <c:v>2.547E-2</c:v>
                </c:pt>
                <c:pt idx="9309">
                  <c:v>2.521E-2</c:v>
                </c:pt>
                <c:pt idx="9310">
                  <c:v>2.5000000000000001E-2</c:v>
                </c:pt>
                <c:pt idx="9311">
                  <c:v>2.479E-2</c:v>
                </c:pt>
                <c:pt idx="9312">
                  <c:v>2.4369999999999999E-2</c:v>
                </c:pt>
                <c:pt idx="9313">
                  <c:v>2.426E-2</c:v>
                </c:pt>
                <c:pt idx="9314">
                  <c:v>2.41E-2</c:v>
                </c:pt>
                <c:pt idx="9315">
                  <c:v>2.4E-2</c:v>
                </c:pt>
                <c:pt idx="9316">
                  <c:v>2.3890000000000002E-2</c:v>
                </c:pt>
                <c:pt idx="9317">
                  <c:v>2.368E-2</c:v>
                </c:pt>
                <c:pt idx="9318">
                  <c:v>2.3630000000000002E-2</c:v>
                </c:pt>
                <c:pt idx="9319">
                  <c:v>2.3519999999999999E-2</c:v>
                </c:pt>
                <c:pt idx="9320">
                  <c:v>2.3630000000000002E-2</c:v>
                </c:pt>
                <c:pt idx="9321">
                  <c:v>2.358E-2</c:v>
                </c:pt>
                <c:pt idx="9322">
                  <c:v>2.368E-2</c:v>
                </c:pt>
                <c:pt idx="9323">
                  <c:v>2.368E-2</c:v>
                </c:pt>
                <c:pt idx="9324">
                  <c:v>2.3939999999999999E-2</c:v>
                </c:pt>
                <c:pt idx="9325">
                  <c:v>2.4E-2</c:v>
                </c:pt>
                <c:pt idx="9326">
                  <c:v>2.4160000000000001E-2</c:v>
                </c:pt>
                <c:pt idx="9327">
                  <c:v>2.4309999999999998E-2</c:v>
                </c:pt>
                <c:pt idx="9328">
                  <c:v>2.4580000000000001E-2</c:v>
                </c:pt>
                <c:pt idx="9329">
                  <c:v>2.4889999999999999E-2</c:v>
                </c:pt>
                <c:pt idx="9330">
                  <c:v>2.5159999999999998E-2</c:v>
                </c:pt>
                <c:pt idx="9331">
                  <c:v>2.5420000000000002E-2</c:v>
                </c:pt>
                <c:pt idx="9332">
                  <c:v>2.5739999999999999E-2</c:v>
                </c:pt>
                <c:pt idx="9333">
                  <c:v>2.605E-2</c:v>
                </c:pt>
                <c:pt idx="9334">
                  <c:v>2.647E-2</c:v>
                </c:pt>
                <c:pt idx="9335">
                  <c:v>2.6679999999999999E-2</c:v>
                </c:pt>
                <c:pt idx="9336">
                  <c:v>2.7050000000000001E-2</c:v>
                </c:pt>
                <c:pt idx="9337">
                  <c:v>2.7320000000000001E-2</c:v>
                </c:pt>
                <c:pt idx="9338">
                  <c:v>2.7629999999999998E-2</c:v>
                </c:pt>
                <c:pt idx="9339">
                  <c:v>2.7949999999999999E-2</c:v>
                </c:pt>
                <c:pt idx="9340">
                  <c:v>2.8209999999999999E-2</c:v>
                </c:pt>
                <c:pt idx="9341">
                  <c:v>2.8420000000000001E-2</c:v>
                </c:pt>
                <c:pt idx="9342">
                  <c:v>2.869E-2</c:v>
                </c:pt>
                <c:pt idx="9343">
                  <c:v>2.8840000000000001E-2</c:v>
                </c:pt>
                <c:pt idx="9344">
                  <c:v>2.9000000000000001E-2</c:v>
                </c:pt>
                <c:pt idx="9345">
                  <c:v>2.9059999999999999E-2</c:v>
                </c:pt>
                <c:pt idx="9346">
                  <c:v>2.9159999999999998E-2</c:v>
                </c:pt>
                <c:pt idx="9347">
                  <c:v>2.9159999999999998E-2</c:v>
                </c:pt>
                <c:pt idx="9348">
                  <c:v>2.921E-2</c:v>
                </c:pt>
                <c:pt idx="9349">
                  <c:v>2.911E-2</c:v>
                </c:pt>
                <c:pt idx="9350">
                  <c:v>2.9000000000000001E-2</c:v>
                </c:pt>
                <c:pt idx="9351">
                  <c:v>2.8899999999999999E-2</c:v>
                </c:pt>
                <c:pt idx="9352">
                  <c:v>2.879E-2</c:v>
                </c:pt>
                <c:pt idx="9353">
                  <c:v>2.853E-2</c:v>
                </c:pt>
                <c:pt idx="9354">
                  <c:v>2.827E-2</c:v>
                </c:pt>
                <c:pt idx="9355">
                  <c:v>2.8049999999999999E-2</c:v>
                </c:pt>
                <c:pt idx="9356">
                  <c:v>2.7629999999999998E-2</c:v>
                </c:pt>
                <c:pt idx="9357">
                  <c:v>2.742E-2</c:v>
                </c:pt>
                <c:pt idx="9358">
                  <c:v>2.7050000000000001E-2</c:v>
                </c:pt>
                <c:pt idx="9359">
                  <c:v>2.6579999999999999E-2</c:v>
                </c:pt>
                <c:pt idx="9360">
                  <c:v>2.6210000000000001E-2</c:v>
                </c:pt>
                <c:pt idx="9361">
                  <c:v>2.579E-2</c:v>
                </c:pt>
                <c:pt idx="9362">
                  <c:v>2.5420000000000002E-2</c:v>
                </c:pt>
                <c:pt idx="9363">
                  <c:v>2.4889999999999999E-2</c:v>
                </c:pt>
                <c:pt idx="9364">
                  <c:v>2.452E-2</c:v>
                </c:pt>
                <c:pt idx="9365">
                  <c:v>2.4049999999999998E-2</c:v>
                </c:pt>
                <c:pt idx="9366">
                  <c:v>2.3630000000000002E-2</c:v>
                </c:pt>
                <c:pt idx="9367">
                  <c:v>2.3259999999999999E-2</c:v>
                </c:pt>
                <c:pt idx="9368">
                  <c:v>2.2839999999999999E-2</c:v>
                </c:pt>
                <c:pt idx="9369">
                  <c:v>2.2630000000000001E-2</c:v>
                </c:pt>
                <c:pt idx="9370">
                  <c:v>2.2259999999999999E-2</c:v>
                </c:pt>
                <c:pt idx="9371">
                  <c:v>2.189E-2</c:v>
                </c:pt>
                <c:pt idx="9372">
                  <c:v>2.1680000000000001E-2</c:v>
                </c:pt>
                <c:pt idx="9373">
                  <c:v>2.147E-2</c:v>
                </c:pt>
                <c:pt idx="9374">
                  <c:v>2.1260000000000001E-2</c:v>
                </c:pt>
                <c:pt idx="9375">
                  <c:v>2.1100000000000001E-2</c:v>
                </c:pt>
                <c:pt idx="9376">
                  <c:v>2.094E-2</c:v>
                </c:pt>
                <c:pt idx="9377">
                  <c:v>2.094E-2</c:v>
                </c:pt>
                <c:pt idx="9378">
                  <c:v>2.0840000000000001E-2</c:v>
                </c:pt>
                <c:pt idx="9379">
                  <c:v>2.0729999999999998E-2</c:v>
                </c:pt>
                <c:pt idx="9380">
                  <c:v>2.0729999999999998E-2</c:v>
                </c:pt>
                <c:pt idx="9381">
                  <c:v>2.078E-2</c:v>
                </c:pt>
                <c:pt idx="9382">
                  <c:v>2.068E-2</c:v>
                </c:pt>
                <c:pt idx="9383">
                  <c:v>2.0729999999999998E-2</c:v>
                </c:pt>
                <c:pt idx="9384">
                  <c:v>2.0840000000000001E-2</c:v>
                </c:pt>
                <c:pt idx="9385">
                  <c:v>2.078E-2</c:v>
                </c:pt>
                <c:pt idx="9386">
                  <c:v>2.0840000000000001E-2</c:v>
                </c:pt>
                <c:pt idx="9387">
                  <c:v>2.0840000000000001E-2</c:v>
                </c:pt>
                <c:pt idx="9388">
                  <c:v>2.078E-2</c:v>
                </c:pt>
                <c:pt idx="9389">
                  <c:v>2.0840000000000001E-2</c:v>
                </c:pt>
                <c:pt idx="9390">
                  <c:v>2.078E-2</c:v>
                </c:pt>
                <c:pt idx="9391">
                  <c:v>2.068E-2</c:v>
                </c:pt>
                <c:pt idx="9392">
                  <c:v>2.0619999999999999E-2</c:v>
                </c:pt>
                <c:pt idx="9393">
                  <c:v>2.0410000000000001E-2</c:v>
                </c:pt>
                <c:pt idx="9394">
                  <c:v>2.026E-2</c:v>
                </c:pt>
                <c:pt idx="9395">
                  <c:v>2.0150000000000001E-2</c:v>
                </c:pt>
                <c:pt idx="9396">
                  <c:v>1.983E-2</c:v>
                </c:pt>
                <c:pt idx="9397">
                  <c:v>1.9519999999999999E-2</c:v>
                </c:pt>
                <c:pt idx="9398">
                  <c:v>1.925E-2</c:v>
                </c:pt>
                <c:pt idx="9399">
                  <c:v>1.8890000000000001E-2</c:v>
                </c:pt>
                <c:pt idx="9400">
                  <c:v>1.8519999999999998E-2</c:v>
                </c:pt>
                <c:pt idx="9401">
                  <c:v>1.8100000000000002E-2</c:v>
                </c:pt>
                <c:pt idx="9402">
                  <c:v>1.7670000000000002E-2</c:v>
                </c:pt>
                <c:pt idx="9403">
                  <c:v>1.7309999999999999E-2</c:v>
                </c:pt>
                <c:pt idx="9404">
                  <c:v>1.6830000000000001E-2</c:v>
                </c:pt>
                <c:pt idx="9405">
                  <c:v>1.6299999999999999E-2</c:v>
                </c:pt>
                <c:pt idx="9406">
                  <c:v>1.5879999999999998E-2</c:v>
                </c:pt>
                <c:pt idx="9407">
                  <c:v>1.536E-2</c:v>
                </c:pt>
                <c:pt idx="9408">
                  <c:v>1.4880000000000001E-2</c:v>
                </c:pt>
                <c:pt idx="9409">
                  <c:v>1.451E-2</c:v>
                </c:pt>
                <c:pt idx="9410">
                  <c:v>1.409E-2</c:v>
                </c:pt>
                <c:pt idx="9411">
                  <c:v>1.3559999999999999E-2</c:v>
                </c:pt>
                <c:pt idx="9412">
                  <c:v>1.3299999999999999E-2</c:v>
                </c:pt>
                <c:pt idx="9413">
                  <c:v>1.298E-2</c:v>
                </c:pt>
                <c:pt idx="9414">
                  <c:v>1.272E-2</c:v>
                </c:pt>
                <c:pt idx="9415">
                  <c:v>1.235E-2</c:v>
                </c:pt>
                <c:pt idx="9416">
                  <c:v>1.225E-2</c:v>
                </c:pt>
                <c:pt idx="9417">
                  <c:v>1.204E-2</c:v>
                </c:pt>
                <c:pt idx="9418">
                  <c:v>1.1979999999999999E-2</c:v>
                </c:pt>
                <c:pt idx="9419">
                  <c:v>1.1979999999999999E-2</c:v>
                </c:pt>
                <c:pt idx="9420">
                  <c:v>1.1979999999999999E-2</c:v>
                </c:pt>
                <c:pt idx="9421">
                  <c:v>1.193E-2</c:v>
                </c:pt>
                <c:pt idx="9422">
                  <c:v>1.2189999999999999E-2</c:v>
                </c:pt>
                <c:pt idx="9423">
                  <c:v>1.225E-2</c:v>
                </c:pt>
                <c:pt idx="9424">
                  <c:v>1.24E-2</c:v>
                </c:pt>
                <c:pt idx="9425">
                  <c:v>1.272E-2</c:v>
                </c:pt>
                <c:pt idx="9426">
                  <c:v>1.2930000000000001E-2</c:v>
                </c:pt>
                <c:pt idx="9427">
                  <c:v>1.325E-2</c:v>
                </c:pt>
                <c:pt idx="9428">
                  <c:v>1.362E-2</c:v>
                </c:pt>
                <c:pt idx="9429">
                  <c:v>1.388E-2</c:v>
                </c:pt>
                <c:pt idx="9430">
                  <c:v>1.4200000000000001E-2</c:v>
                </c:pt>
                <c:pt idx="9431">
                  <c:v>1.4670000000000001E-2</c:v>
                </c:pt>
                <c:pt idx="9432">
                  <c:v>1.504E-2</c:v>
                </c:pt>
                <c:pt idx="9433">
                  <c:v>1.546E-2</c:v>
                </c:pt>
                <c:pt idx="9434">
                  <c:v>1.583E-2</c:v>
                </c:pt>
                <c:pt idx="9435">
                  <c:v>1.6150000000000001E-2</c:v>
                </c:pt>
                <c:pt idx="9436">
                  <c:v>1.6619999999999999E-2</c:v>
                </c:pt>
                <c:pt idx="9437">
                  <c:v>1.694E-2</c:v>
                </c:pt>
                <c:pt idx="9438">
                  <c:v>1.736E-2</c:v>
                </c:pt>
                <c:pt idx="9439">
                  <c:v>1.7670000000000002E-2</c:v>
                </c:pt>
                <c:pt idx="9440">
                  <c:v>1.7989999999999999E-2</c:v>
                </c:pt>
                <c:pt idx="9441">
                  <c:v>1.8200000000000001E-2</c:v>
                </c:pt>
                <c:pt idx="9442">
                  <c:v>1.857E-2</c:v>
                </c:pt>
                <c:pt idx="9443">
                  <c:v>1.873E-2</c:v>
                </c:pt>
                <c:pt idx="9444">
                  <c:v>1.899E-2</c:v>
                </c:pt>
                <c:pt idx="9445">
                  <c:v>1.9199999999999998E-2</c:v>
                </c:pt>
                <c:pt idx="9446">
                  <c:v>1.9359999999999999E-2</c:v>
                </c:pt>
                <c:pt idx="9447">
                  <c:v>1.9519999999999999E-2</c:v>
                </c:pt>
                <c:pt idx="9448">
                  <c:v>1.9779999999999999E-2</c:v>
                </c:pt>
                <c:pt idx="9449">
                  <c:v>1.9890000000000001E-2</c:v>
                </c:pt>
                <c:pt idx="9450">
                  <c:v>1.9939999999999999E-2</c:v>
                </c:pt>
                <c:pt idx="9451">
                  <c:v>2.01E-2</c:v>
                </c:pt>
                <c:pt idx="9452">
                  <c:v>2.026E-2</c:v>
                </c:pt>
                <c:pt idx="9453">
                  <c:v>2.0310000000000002E-2</c:v>
                </c:pt>
                <c:pt idx="9454">
                  <c:v>2.0469999999999999E-2</c:v>
                </c:pt>
                <c:pt idx="9455">
                  <c:v>2.0619999999999999E-2</c:v>
                </c:pt>
                <c:pt idx="9456">
                  <c:v>2.0570000000000001E-2</c:v>
                </c:pt>
                <c:pt idx="9457">
                  <c:v>2.068E-2</c:v>
                </c:pt>
                <c:pt idx="9458">
                  <c:v>2.0840000000000001E-2</c:v>
                </c:pt>
                <c:pt idx="9459">
                  <c:v>2.078E-2</c:v>
                </c:pt>
                <c:pt idx="9460">
                  <c:v>2.094E-2</c:v>
                </c:pt>
                <c:pt idx="9461">
                  <c:v>2.0990000000000002E-2</c:v>
                </c:pt>
                <c:pt idx="9462">
                  <c:v>2.1100000000000001E-2</c:v>
                </c:pt>
                <c:pt idx="9463">
                  <c:v>2.12E-2</c:v>
                </c:pt>
                <c:pt idx="9464">
                  <c:v>2.1309999999999999E-2</c:v>
                </c:pt>
                <c:pt idx="9465">
                  <c:v>2.1309999999999999E-2</c:v>
                </c:pt>
                <c:pt idx="9466">
                  <c:v>2.1420000000000002E-2</c:v>
                </c:pt>
                <c:pt idx="9467">
                  <c:v>2.1420000000000002E-2</c:v>
                </c:pt>
                <c:pt idx="9468">
                  <c:v>2.1420000000000002E-2</c:v>
                </c:pt>
                <c:pt idx="9469">
                  <c:v>2.1360000000000001E-2</c:v>
                </c:pt>
                <c:pt idx="9470">
                  <c:v>2.1420000000000002E-2</c:v>
                </c:pt>
                <c:pt idx="9471">
                  <c:v>2.1260000000000001E-2</c:v>
                </c:pt>
                <c:pt idx="9472">
                  <c:v>2.1260000000000001E-2</c:v>
                </c:pt>
                <c:pt idx="9473">
                  <c:v>2.1149999999999999E-2</c:v>
                </c:pt>
                <c:pt idx="9474">
                  <c:v>2.094E-2</c:v>
                </c:pt>
                <c:pt idx="9475">
                  <c:v>2.0889999999999999E-2</c:v>
                </c:pt>
                <c:pt idx="9476">
                  <c:v>2.068E-2</c:v>
                </c:pt>
                <c:pt idx="9477">
                  <c:v>2.036E-2</c:v>
                </c:pt>
                <c:pt idx="9478">
                  <c:v>2.0199999999999999E-2</c:v>
                </c:pt>
                <c:pt idx="9479">
                  <c:v>1.9890000000000001E-2</c:v>
                </c:pt>
                <c:pt idx="9480">
                  <c:v>1.9519999999999999E-2</c:v>
                </c:pt>
                <c:pt idx="9481">
                  <c:v>1.915E-2</c:v>
                </c:pt>
                <c:pt idx="9482">
                  <c:v>1.883E-2</c:v>
                </c:pt>
                <c:pt idx="9483">
                  <c:v>1.8409999999999999E-2</c:v>
                </c:pt>
                <c:pt idx="9484">
                  <c:v>1.8100000000000002E-2</c:v>
                </c:pt>
                <c:pt idx="9485">
                  <c:v>1.7670000000000002E-2</c:v>
                </c:pt>
                <c:pt idx="9486">
                  <c:v>1.7090000000000001E-2</c:v>
                </c:pt>
                <c:pt idx="9487">
                  <c:v>1.6729999999999998E-2</c:v>
                </c:pt>
                <c:pt idx="9488">
                  <c:v>1.6199999999999999E-2</c:v>
                </c:pt>
                <c:pt idx="9489">
                  <c:v>1.5779999999999999E-2</c:v>
                </c:pt>
                <c:pt idx="9490">
                  <c:v>1.541E-2</c:v>
                </c:pt>
                <c:pt idx="9491">
                  <c:v>1.4880000000000001E-2</c:v>
                </c:pt>
                <c:pt idx="9492">
                  <c:v>1.451E-2</c:v>
                </c:pt>
                <c:pt idx="9493">
                  <c:v>1.414E-2</c:v>
                </c:pt>
                <c:pt idx="9494">
                  <c:v>1.367E-2</c:v>
                </c:pt>
                <c:pt idx="9495">
                  <c:v>1.341E-2</c:v>
                </c:pt>
                <c:pt idx="9496">
                  <c:v>1.3350000000000001E-2</c:v>
                </c:pt>
                <c:pt idx="9497">
                  <c:v>1.2880000000000001E-2</c:v>
                </c:pt>
                <c:pt idx="9498">
                  <c:v>1.272E-2</c:v>
                </c:pt>
                <c:pt idx="9499">
                  <c:v>1.2619999999999999E-2</c:v>
                </c:pt>
                <c:pt idx="9500">
                  <c:v>1.256E-2</c:v>
                </c:pt>
                <c:pt idx="9501">
                  <c:v>1.256E-2</c:v>
                </c:pt>
                <c:pt idx="9502">
                  <c:v>1.2670000000000001E-2</c:v>
                </c:pt>
                <c:pt idx="9503">
                  <c:v>1.272E-2</c:v>
                </c:pt>
                <c:pt idx="9504">
                  <c:v>1.2880000000000001E-2</c:v>
                </c:pt>
                <c:pt idx="9505">
                  <c:v>1.3140000000000001E-2</c:v>
                </c:pt>
                <c:pt idx="9506">
                  <c:v>1.346E-2</c:v>
                </c:pt>
                <c:pt idx="9507">
                  <c:v>1.388E-2</c:v>
                </c:pt>
                <c:pt idx="9508">
                  <c:v>1.43E-2</c:v>
                </c:pt>
                <c:pt idx="9509">
                  <c:v>1.478E-2</c:v>
                </c:pt>
                <c:pt idx="9510">
                  <c:v>1.541E-2</c:v>
                </c:pt>
                <c:pt idx="9511">
                  <c:v>1.5939999999999999E-2</c:v>
                </c:pt>
                <c:pt idx="9512">
                  <c:v>1.6670000000000001E-2</c:v>
                </c:pt>
                <c:pt idx="9513">
                  <c:v>1.736E-2</c:v>
                </c:pt>
                <c:pt idx="9514">
                  <c:v>1.8149999999999999E-2</c:v>
                </c:pt>
                <c:pt idx="9515">
                  <c:v>1.8939999999999999E-2</c:v>
                </c:pt>
                <c:pt idx="9516">
                  <c:v>1.9779999999999999E-2</c:v>
                </c:pt>
                <c:pt idx="9517">
                  <c:v>2.0619999999999999E-2</c:v>
                </c:pt>
                <c:pt idx="9518">
                  <c:v>2.163E-2</c:v>
                </c:pt>
                <c:pt idx="9519">
                  <c:v>2.2519999999999998E-2</c:v>
                </c:pt>
                <c:pt idx="9520">
                  <c:v>2.3310000000000001E-2</c:v>
                </c:pt>
                <c:pt idx="9521">
                  <c:v>2.4309999999999998E-2</c:v>
                </c:pt>
                <c:pt idx="9522">
                  <c:v>2.5260000000000001E-2</c:v>
                </c:pt>
                <c:pt idx="9523">
                  <c:v>2.6259999999999999E-2</c:v>
                </c:pt>
                <c:pt idx="9524">
                  <c:v>2.7210000000000002E-2</c:v>
                </c:pt>
                <c:pt idx="9525">
                  <c:v>2.8049999999999999E-2</c:v>
                </c:pt>
                <c:pt idx="9526">
                  <c:v>2.879E-2</c:v>
                </c:pt>
                <c:pt idx="9527">
                  <c:v>2.9579999999999999E-2</c:v>
                </c:pt>
                <c:pt idx="9528">
                  <c:v>3.0429999999999999E-2</c:v>
                </c:pt>
                <c:pt idx="9529">
                  <c:v>3.1060000000000001E-2</c:v>
                </c:pt>
                <c:pt idx="9530">
                  <c:v>3.1739999999999997E-2</c:v>
                </c:pt>
                <c:pt idx="9531">
                  <c:v>3.2320000000000002E-2</c:v>
                </c:pt>
                <c:pt idx="9532">
                  <c:v>3.2849999999999997E-2</c:v>
                </c:pt>
                <c:pt idx="9533">
                  <c:v>3.3430000000000001E-2</c:v>
                </c:pt>
                <c:pt idx="9534">
                  <c:v>3.3849999999999998E-2</c:v>
                </c:pt>
                <c:pt idx="9535">
                  <c:v>3.422E-2</c:v>
                </c:pt>
                <c:pt idx="9536">
                  <c:v>3.4380000000000001E-2</c:v>
                </c:pt>
                <c:pt idx="9537">
                  <c:v>3.4590000000000003E-2</c:v>
                </c:pt>
                <c:pt idx="9538">
                  <c:v>3.4799999999999998E-2</c:v>
                </c:pt>
                <c:pt idx="9539">
                  <c:v>3.4849999999999999E-2</c:v>
                </c:pt>
                <c:pt idx="9540">
                  <c:v>3.4849999999999999E-2</c:v>
                </c:pt>
                <c:pt idx="9541">
                  <c:v>3.4750000000000003E-2</c:v>
                </c:pt>
                <c:pt idx="9542">
                  <c:v>3.4590000000000003E-2</c:v>
                </c:pt>
                <c:pt idx="9543">
                  <c:v>3.4329999999999999E-2</c:v>
                </c:pt>
                <c:pt idx="9544">
                  <c:v>3.406E-2</c:v>
                </c:pt>
                <c:pt idx="9545">
                  <c:v>3.3750000000000002E-2</c:v>
                </c:pt>
                <c:pt idx="9546">
                  <c:v>3.3270000000000001E-2</c:v>
                </c:pt>
                <c:pt idx="9547">
                  <c:v>3.2849999999999997E-2</c:v>
                </c:pt>
                <c:pt idx="9548">
                  <c:v>3.2379999999999999E-2</c:v>
                </c:pt>
                <c:pt idx="9549">
                  <c:v>3.1800000000000002E-2</c:v>
                </c:pt>
                <c:pt idx="9550">
                  <c:v>3.1269999999999999E-2</c:v>
                </c:pt>
                <c:pt idx="9551">
                  <c:v>3.0689999999999999E-2</c:v>
                </c:pt>
                <c:pt idx="9552">
                  <c:v>0.03</c:v>
                </c:pt>
                <c:pt idx="9553">
                  <c:v>2.937E-2</c:v>
                </c:pt>
                <c:pt idx="9554">
                  <c:v>2.8899999999999999E-2</c:v>
                </c:pt>
                <c:pt idx="9555">
                  <c:v>2.8320000000000001E-2</c:v>
                </c:pt>
                <c:pt idx="9556">
                  <c:v>2.7740000000000001E-2</c:v>
                </c:pt>
                <c:pt idx="9557">
                  <c:v>2.7210000000000002E-2</c:v>
                </c:pt>
                <c:pt idx="9558">
                  <c:v>2.6630000000000001E-2</c:v>
                </c:pt>
                <c:pt idx="9559">
                  <c:v>2.6159999999999999E-2</c:v>
                </c:pt>
                <c:pt idx="9560">
                  <c:v>2.563E-2</c:v>
                </c:pt>
                <c:pt idx="9561">
                  <c:v>2.521E-2</c:v>
                </c:pt>
                <c:pt idx="9562">
                  <c:v>2.4729999999999999E-2</c:v>
                </c:pt>
                <c:pt idx="9563">
                  <c:v>2.4469999999999999E-2</c:v>
                </c:pt>
                <c:pt idx="9564">
                  <c:v>2.41E-2</c:v>
                </c:pt>
                <c:pt idx="9565">
                  <c:v>2.3890000000000002E-2</c:v>
                </c:pt>
                <c:pt idx="9566">
                  <c:v>2.3630000000000002E-2</c:v>
                </c:pt>
                <c:pt idx="9567">
                  <c:v>2.3519999999999999E-2</c:v>
                </c:pt>
                <c:pt idx="9568">
                  <c:v>2.342E-2</c:v>
                </c:pt>
                <c:pt idx="9569">
                  <c:v>2.3359999999999999E-2</c:v>
                </c:pt>
                <c:pt idx="9570">
                  <c:v>2.3310000000000001E-2</c:v>
                </c:pt>
                <c:pt idx="9571">
                  <c:v>2.3359999999999999E-2</c:v>
                </c:pt>
                <c:pt idx="9572">
                  <c:v>2.3519999999999999E-2</c:v>
                </c:pt>
                <c:pt idx="9573">
                  <c:v>2.3519999999999999E-2</c:v>
                </c:pt>
                <c:pt idx="9574">
                  <c:v>2.3730000000000001E-2</c:v>
                </c:pt>
                <c:pt idx="9575">
                  <c:v>2.384E-2</c:v>
                </c:pt>
                <c:pt idx="9576">
                  <c:v>2.41E-2</c:v>
                </c:pt>
                <c:pt idx="9577">
                  <c:v>2.426E-2</c:v>
                </c:pt>
                <c:pt idx="9578">
                  <c:v>2.4420000000000001E-2</c:v>
                </c:pt>
                <c:pt idx="9579">
                  <c:v>2.4580000000000001E-2</c:v>
                </c:pt>
                <c:pt idx="9580">
                  <c:v>2.479E-2</c:v>
                </c:pt>
                <c:pt idx="9581">
                  <c:v>2.495E-2</c:v>
                </c:pt>
                <c:pt idx="9582">
                  <c:v>2.5309999999999999E-2</c:v>
                </c:pt>
                <c:pt idx="9583">
                  <c:v>2.537E-2</c:v>
                </c:pt>
                <c:pt idx="9584">
                  <c:v>2.537E-2</c:v>
                </c:pt>
                <c:pt idx="9585">
                  <c:v>2.5420000000000002E-2</c:v>
                </c:pt>
                <c:pt idx="9586">
                  <c:v>2.547E-2</c:v>
                </c:pt>
                <c:pt idx="9587">
                  <c:v>2.537E-2</c:v>
                </c:pt>
                <c:pt idx="9588">
                  <c:v>2.5309999999999999E-2</c:v>
                </c:pt>
                <c:pt idx="9589">
                  <c:v>2.5100000000000001E-2</c:v>
                </c:pt>
                <c:pt idx="9590">
                  <c:v>2.4889999999999999E-2</c:v>
                </c:pt>
                <c:pt idx="9591">
                  <c:v>2.4680000000000001E-2</c:v>
                </c:pt>
                <c:pt idx="9592">
                  <c:v>2.4309999999999998E-2</c:v>
                </c:pt>
                <c:pt idx="9593">
                  <c:v>2.384E-2</c:v>
                </c:pt>
                <c:pt idx="9594">
                  <c:v>2.342E-2</c:v>
                </c:pt>
                <c:pt idx="9595">
                  <c:v>2.2839999999999999E-2</c:v>
                </c:pt>
                <c:pt idx="9596">
                  <c:v>2.215E-2</c:v>
                </c:pt>
                <c:pt idx="9597">
                  <c:v>2.1520000000000001E-2</c:v>
                </c:pt>
                <c:pt idx="9598">
                  <c:v>2.078E-2</c:v>
                </c:pt>
                <c:pt idx="9599">
                  <c:v>2.0049999999999998E-2</c:v>
                </c:pt>
                <c:pt idx="9600">
                  <c:v>1.915E-2</c:v>
                </c:pt>
                <c:pt idx="9601">
                  <c:v>1.8360000000000001E-2</c:v>
                </c:pt>
                <c:pt idx="9602">
                  <c:v>1.7409999999999998E-2</c:v>
                </c:pt>
                <c:pt idx="9603">
                  <c:v>1.651E-2</c:v>
                </c:pt>
                <c:pt idx="9604">
                  <c:v>1.5509999999999999E-2</c:v>
                </c:pt>
                <c:pt idx="9605">
                  <c:v>1.451E-2</c:v>
                </c:pt>
                <c:pt idx="9606">
                  <c:v>1.3559999999999999E-2</c:v>
                </c:pt>
                <c:pt idx="9607">
                  <c:v>1.2460000000000001E-2</c:v>
                </c:pt>
                <c:pt idx="9608">
                  <c:v>1.1509999999999999E-2</c:v>
                </c:pt>
                <c:pt idx="9609">
                  <c:v>1.035E-2</c:v>
                </c:pt>
                <c:pt idx="9610">
                  <c:v>9.4000000000000004E-3</c:v>
                </c:pt>
                <c:pt idx="9611">
                  <c:v>8.3499999999999998E-3</c:v>
                </c:pt>
                <c:pt idx="9612">
                  <c:v>7.3499999999999998E-3</c:v>
                </c:pt>
                <c:pt idx="9613">
                  <c:v>6.4000000000000003E-3</c:v>
                </c:pt>
                <c:pt idx="9614">
                  <c:v>5.4999999999999997E-3</c:v>
                </c:pt>
                <c:pt idx="9615">
                  <c:v>4.5500000000000002E-3</c:v>
                </c:pt>
                <c:pt idx="9616">
                  <c:v>3.6099999999999999E-3</c:v>
                </c:pt>
                <c:pt idx="9617">
                  <c:v>2.7100000000000002E-3</c:v>
                </c:pt>
                <c:pt idx="9618">
                  <c:v>1.92E-3</c:v>
                </c:pt>
                <c:pt idx="9619">
                  <c:v>1.0200000000000001E-3</c:v>
                </c:pt>
                <c:pt idx="9620">
                  <c:v>2.3000000000000001E-4</c:v>
                </c:pt>
                <c:pt idx="9621">
                  <c:v>-5.5999999999999995E-4</c:v>
                </c:pt>
                <c:pt idx="9622">
                  <c:v>-1.24E-3</c:v>
                </c:pt>
                <c:pt idx="9623">
                  <c:v>-1.98E-3</c:v>
                </c:pt>
                <c:pt idx="9624">
                  <c:v>-2.6099999999999999E-3</c:v>
                </c:pt>
                <c:pt idx="9625">
                  <c:v>-3.3E-3</c:v>
                </c:pt>
                <c:pt idx="9626">
                  <c:v>-3.8800000000000002E-3</c:v>
                </c:pt>
                <c:pt idx="9627">
                  <c:v>-4.5599999999999998E-3</c:v>
                </c:pt>
                <c:pt idx="9628">
                  <c:v>-5.0400000000000002E-3</c:v>
                </c:pt>
                <c:pt idx="9629">
                  <c:v>-5.5599999999999998E-3</c:v>
                </c:pt>
                <c:pt idx="9630">
                  <c:v>-6.0899999999999999E-3</c:v>
                </c:pt>
                <c:pt idx="9631">
                  <c:v>-6.5100000000000002E-3</c:v>
                </c:pt>
                <c:pt idx="9632">
                  <c:v>-7.0400000000000003E-3</c:v>
                </c:pt>
                <c:pt idx="9633">
                  <c:v>-7.4099999999999999E-3</c:v>
                </c:pt>
                <c:pt idx="9634">
                  <c:v>-7.8300000000000002E-3</c:v>
                </c:pt>
                <c:pt idx="9635">
                  <c:v>-8.2000000000000007E-3</c:v>
                </c:pt>
                <c:pt idx="9636">
                  <c:v>-8.5100000000000002E-3</c:v>
                </c:pt>
                <c:pt idx="9637">
                  <c:v>-8.8800000000000007E-3</c:v>
                </c:pt>
                <c:pt idx="9638">
                  <c:v>-9.2999999999999992E-3</c:v>
                </c:pt>
                <c:pt idx="9639">
                  <c:v>-9.5200000000000007E-3</c:v>
                </c:pt>
                <c:pt idx="9640">
                  <c:v>-9.6699999999999998E-3</c:v>
                </c:pt>
                <c:pt idx="9641">
                  <c:v>-9.9900000000000006E-3</c:v>
                </c:pt>
                <c:pt idx="9642">
                  <c:v>-1.025E-2</c:v>
                </c:pt>
                <c:pt idx="9643">
                  <c:v>-1.0359999999999999E-2</c:v>
                </c:pt>
                <c:pt idx="9644">
                  <c:v>-1.0460000000000001E-2</c:v>
                </c:pt>
                <c:pt idx="9645">
                  <c:v>-1.0619999999999999E-2</c:v>
                </c:pt>
                <c:pt idx="9646">
                  <c:v>-1.0670000000000001E-2</c:v>
                </c:pt>
                <c:pt idx="9647">
                  <c:v>-1.073E-2</c:v>
                </c:pt>
                <c:pt idx="9648">
                  <c:v>-1.073E-2</c:v>
                </c:pt>
                <c:pt idx="9649">
                  <c:v>-1.073E-2</c:v>
                </c:pt>
                <c:pt idx="9650">
                  <c:v>-1.0619999999999999E-2</c:v>
                </c:pt>
                <c:pt idx="9651">
                  <c:v>-1.0670000000000001E-2</c:v>
                </c:pt>
                <c:pt idx="9652">
                  <c:v>-1.057E-2</c:v>
                </c:pt>
                <c:pt idx="9653">
                  <c:v>-1.0460000000000001E-2</c:v>
                </c:pt>
                <c:pt idx="9654">
                  <c:v>-1.0359999999999999E-2</c:v>
                </c:pt>
                <c:pt idx="9655">
                  <c:v>-1.025E-2</c:v>
                </c:pt>
                <c:pt idx="9656">
                  <c:v>-1.009E-2</c:v>
                </c:pt>
                <c:pt idx="9657">
                  <c:v>-9.9399999999999992E-3</c:v>
                </c:pt>
                <c:pt idx="9658">
                  <c:v>-9.7800000000000005E-3</c:v>
                </c:pt>
                <c:pt idx="9659">
                  <c:v>-9.5700000000000004E-3</c:v>
                </c:pt>
                <c:pt idx="9660">
                  <c:v>-9.41E-3</c:v>
                </c:pt>
                <c:pt idx="9661">
                  <c:v>-9.1500000000000001E-3</c:v>
                </c:pt>
                <c:pt idx="9662">
                  <c:v>-9.1500000000000001E-3</c:v>
                </c:pt>
                <c:pt idx="9663">
                  <c:v>-8.8299999999999993E-3</c:v>
                </c:pt>
                <c:pt idx="9664">
                  <c:v>-8.6700000000000006E-3</c:v>
                </c:pt>
                <c:pt idx="9665">
                  <c:v>-8.5100000000000002E-3</c:v>
                </c:pt>
                <c:pt idx="9666">
                  <c:v>-8.3599999999999994E-3</c:v>
                </c:pt>
                <c:pt idx="9667">
                  <c:v>-8.3599999999999994E-3</c:v>
                </c:pt>
                <c:pt idx="9668">
                  <c:v>-8.2000000000000007E-3</c:v>
                </c:pt>
                <c:pt idx="9669">
                  <c:v>-8.09E-3</c:v>
                </c:pt>
                <c:pt idx="9670">
                  <c:v>-8.09E-3</c:v>
                </c:pt>
                <c:pt idx="9671">
                  <c:v>-8.0400000000000003E-3</c:v>
                </c:pt>
                <c:pt idx="9672">
                  <c:v>-7.9900000000000006E-3</c:v>
                </c:pt>
                <c:pt idx="9673">
                  <c:v>-7.9900000000000006E-3</c:v>
                </c:pt>
                <c:pt idx="9674">
                  <c:v>-8.09E-3</c:v>
                </c:pt>
                <c:pt idx="9675">
                  <c:v>-8.1499999999999993E-3</c:v>
                </c:pt>
                <c:pt idx="9676">
                  <c:v>-8.2000000000000007E-3</c:v>
                </c:pt>
                <c:pt idx="9677">
                  <c:v>-8.2500000000000004E-3</c:v>
                </c:pt>
                <c:pt idx="9678">
                  <c:v>-8.3000000000000001E-3</c:v>
                </c:pt>
                <c:pt idx="9679">
                  <c:v>-8.4100000000000008E-3</c:v>
                </c:pt>
                <c:pt idx="9680">
                  <c:v>-8.5100000000000002E-3</c:v>
                </c:pt>
                <c:pt idx="9681">
                  <c:v>-8.7200000000000003E-3</c:v>
                </c:pt>
                <c:pt idx="9682">
                  <c:v>-8.7200000000000003E-3</c:v>
                </c:pt>
                <c:pt idx="9683">
                  <c:v>-8.8800000000000007E-3</c:v>
                </c:pt>
                <c:pt idx="9684">
                  <c:v>-9.0399999999999994E-3</c:v>
                </c:pt>
                <c:pt idx="9685">
                  <c:v>-9.1500000000000001E-3</c:v>
                </c:pt>
                <c:pt idx="9686">
                  <c:v>-9.2999999999999992E-3</c:v>
                </c:pt>
                <c:pt idx="9687">
                  <c:v>-9.41E-3</c:v>
                </c:pt>
                <c:pt idx="9688">
                  <c:v>-9.4599999999999997E-3</c:v>
                </c:pt>
                <c:pt idx="9689">
                  <c:v>-9.5700000000000004E-3</c:v>
                </c:pt>
                <c:pt idx="9690">
                  <c:v>-9.6699999999999998E-3</c:v>
                </c:pt>
                <c:pt idx="9691">
                  <c:v>-9.6699999999999998E-3</c:v>
                </c:pt>
                <c:pt idx="9692">
                  <c:v>-9.6200000000000001E-3</c:v>
                </c:pt>
                <c:pt idx="9693">
                  <c:v>-9.7300000000000008E-3</c:v>
                </c:pt>
                <c:pt idx="9694">
                  <c:v>-9.5700000000000004E-3</c:v>
                </c:pt>
                <c:pt idx="9695">
                  <c:v>-9.6200000000000001E-3</c:v>
                </c:pt>
                <c:pt idx="9696">
                  <c:v>-9.6200000000000001E-3</c:v>
                </c:pt>
                <c:pt idx="9697">
                  <c:v>-9.41E-3</c:v>
                </c:pt>
                <c:pt idx="9698">
                  <c:v>-9.2499999999999995E-3</c:v>
                </c:pt>
                <c:pt idx="9699">
                  <c:v>-9.1500000000000001E-3</c:v>
                </c:pt>
                <c:pt idx="9700">
                  <c:v>-8.9899999999999997E-3</c:v>
                </c:pt>
                <c:pt idx="9701">
                  <c:v>-8.8800000000000007E-3</c:v>
                </c:pt>
                <c:pt idx="9702">
                  <c:v>-8.6199999999999992E-3</c:v>
                </c:pt>
                <c:pt idx="9703">
                  <c:v>-8.4100000000000008E-3</c:v>
                </c:pt>
                <c:pt idx="9704">
                  <c:v>-8.3000000000000001E-3</c:v>
                </c:pt>
                <c:pt idx="9705">
                  <c:v>-8.0400000000000003E-3</c:v>
                </c:pt>
                <c:pt idx="9706">
                  <c:v>-7.7200000000000003E-3</c:v>
                </c:pt>
                <c:pt idx="9707">
                  <c:v>-7.5700000000000003E-3</c:v>
                </c:pt>
                <c:pt idx="9708">
                  <c:v>-7.3000000000000001E-3</c:v>
                </c:pt>
                <c:pt idx="9709">
                  <c:v>-7.0400000000000003E-3</c:v>
                </c:pt>
                <c:pt idx="9710">
                  <c:v>-6.6699999999999997E-3</c:v>
                </c:pt>
                <c:pt idx="9711">
                  <c:v>-6.4599999999999996E-3</c:v>
                </c:pt>
                <c:pt idx="9712">
                  <c:v>-6.2500000000000003E-3</c:v>
                </c:pt>
                <c:pt idx="9713">
                  <c:v>-5.8300000000000001E-3</c:v>
                </c:pt>
                <c:pt idx="9714">
                  <c:v>-5.5599999999999998E-3</c:v>
                </c:pt>
                <c:pt idx="9715">
                  <c:v>-5.4099999999999999E-3</c:v>
                </c:pt>
                <c:pt idx="9716">
                  <c:v>-5.1900000000000002E-3</c:v>
                </c:pt>
                <c:pt idx="9717">
                  <c:v>-4.9300000000000004E-3</c:v>
                </c:pt>
                <c:pt idx="9718">
                  <c:v>-4.7200000000000002E-3</c:v>
                </c:pt>
                <c:pt idx="9719">
                  <c:v>-4.5599999999999998E-3</c:v>
                </c:pt>
                <c:pt idx="9720">
                  <c:v>-4.3499999999999997E-3</c:v>
                </c:pt>
                <c:pt idx="9721">
                  <c:v>-4.1900000000000001E-3</c:v>
                </c:pt>
                <c:pt idx="9722">
                  <c:v>-4.0899999999999999E-3</c:v>
                </c:pt>
                <c:pt idx="9723">
                  <c:v>-3.9300000000000003E-3</c:v>
                </c:pt>
                <c:pt idx="9724">
                  <c:v>-3.82E-3</c:v>
                </c:pt>
                <c:pt idx="9725">
                  <c:v>-3.6700000000000001E-3</c:v>
                </c:pt>
                <c:pt idx="9726">
                  <c:v>-3.6099999999999999E-3</c:v>
                </c:pt>
                <c:pt idx="9727">
                  <c:v>-3.5599999999999998E-3</c:v>
                </c:pt>
                <c:pt idx="9728">
                  <c:v>-3.5100000000000001E-3</c:v>
                </c:pt>
                <c:pt idx="9729">
                  <c:v>-3.5100000000000001E-3</c:v>
                </c:pt>
                <c:pt idx="9730">
                  <c:v>-3.46E-3</c:v>
                </c:pt>
                <c:pt idx="9731">
                  <c:v>-3.3999999999999998E-3</c:v>
                </c:pt>
                <c:pt idx="9732">
                  <c:v>-3.46E-3</c:v>
                </c:pt>
                <c:pt idx="9733">
                  <c:v>-3.5599999999999998E-3</c:v>
                </c:pt>
                <c:pt idx="9734">
                  <c:v>-3.6099999999999999E-3</c:v>
                </c:pt>
                <c:pt idx="9735">
                  <c:v>-3.7200000000000002E-3</c:v>
                </c:pt>
                <c:pt idx="9736">
                  <c:v>-3.6099999999999999E-3</c:v>
                </c:pt>
                <c:pt idx="9737">
                  <c:v>-3.7699999999999999E-3</c:v>
                </c:pt>
                <c:pt idx="9738">
                  <c:v>-3.8800000000000002E-3</c:v>
                </c:pt>
                <c:pt idx="9739">
                  <c:v>-3.8800000000000002E-3</c:v>
                </c:pt>
                <c:pt idx="9740">
                  <c:v>-3.9300000000000003E-3</c:v>
                </c:pt>
                <c:pt idx="9741">
                  <c:v>-4.0400000000000002E-3</c:v>
                </c:pt>
                <c:pt idx="9742">
                  <c:v>-3.9300000000000003E-3</c:v>
                </c:pt>
                <c:pt idx="9743">
                  <c:v>-3.98E-3</c:v>
                </c:pt>
                <c:pt idx="9744">
                  <c:v>-4.0400000000000002E-3</c:v>
                </c:pt>
                <c:pt idx="9745">
                  <c:v>-3.8800000000000002E-3</c:v>
                </c:pt>
                <c:pt idx="9746">
                  <c:v>-3.8800000000000002E-3</c:v>
                </c:pt>
                <c:pt idx="9747">
                  <c:v>-3.82E-3</c:v>
                </c:pt>
                <c:pt idx="9748">
                  <c:v>-3.6099999999999999E-3</c:v>
                </c:pt>
                <c:pt idx="9749">
                  <c:v>-3.3999999999999998E-3</c:v>
                </c:pt>
                <c:pt idx="9750">
                  <c:v>-3.3E-3</c:v>
                </c:pt>
                <c:pt idx="9751">
                  <c:v>-2.9299999999999999E-3</c:v>
                </c:pt>
                <c:pt idx="9752">
                  <c:v>-2.6099999999999999E-3</c:v>
                </c:pt>
                <c:pt idx="9753">
                  <c:v>-2.3500000000000001E-3</c:v>
                </c:pt>
                <c:pt idx="9754">
                  <c:v>-2.0300000000000001E-3</c:v>
                </c:pt>
                <c:pt idx="9755">
                  <c:v>-1.5100000000000001E-3</c:v>
                </c:pt>
                <c:pt idx="9756">
                  <c:v>-1.14E-3</c:v>
                </c:pt>
                <c:pt idx="9757">
                  <c:v>-5.5999999999999995E-4</c:v>
                </c:pt>
                <c:pt idx="9758">
                  <c:v>-1.9000000000000001E-4</c:v>
                </c:pt>
                <c:pt idx="9759">
                  <c:v>3.8999999999999999E-4</c:v>
                </c:pt>
                <c:pt idx="9760">
                  <c:v>9.7000000000000005E-4</c:v>
                </c:pt>
                <c:pt idx="9761">
                  <c:v>1.5E-3</c:v>
                </c:pt>
                <c:pt idx="9762">
                  <c:v>2.2399999999999998E-3</c:v>
                </c:pt>
                <c:pt idx="9763">
                  <c:v>2.7599999999999999E-3</c:v>
                </c:pt>
                <c:pt idx="9764">
                  <c:v>3.29E-3</c:v>
                </c:pt>
                <c:pt idx="9765">
                  <c:v>3.9199999999999999E-3</c:v>
                </c:pt>
                <c:pt idx="9766">
                  <c:v>4.6600000000000001E-3</c:v>
                </c:pt>
                <c:pt idx="9767">
                  <c:v>5.2399999999999999E-3</c:v>
                </c:pt>
                <c:pt idx="9768">
                  <c:v>5.9800000000000001E-3</c:v>
                </c:pt>
                <c:pt idx="9769">
                  <c:v>6.4000000000000003E-3</c:v>
                </c:pt>
                <c:pt idx="9770">
                  <c:v>6.9800000000000001E-3</c:v>
                </c:pt>
                <c:pt idx="9771">
                  <c:v>7.5599999999999999E-3</c:v>
                </c:pt>
                <c:pt idx="9772">
                  <c:v>8.0300000000000007E-3</c:v>
                </c:pt>
                <c:pt idx="9773">
                  <c:v>8.5100000000000002E-3</c:v>
                </c:pt>
                <c:pt idx="9774">
                  <c:v>8.8699999999999994E-3</c:v>
                </c:pt>
                <c:pt idx="9775">
                  <c:v>9.1900000000000003E-3</c:v>
                </c:pt>
                <c:pt idx="9776">
                  <c:v>9.6100000000000005E-3</c:v>
                </c:pt>
                <c:pt idx="9777">
                  <c:v>9.8200000000000006E-3</c:v>
                </c:pt>
                <c:pt idx="9778">
                  <c:v>1.009E-2</c:v>
                </c:pt>
                <c:pt idx="9779">
                  <c:v>1.0189999999999999E-2</c:v>
                </c:pt>
                <c:pt idx="9780">
                  <c:v>1.0460000000000001E-2</c:v>
                </c:pt>
                <c:pt idx="9781">
                  <c:v>1.0460000000000001E-2</c:v>
                </c:pt>
                <c:pt idx="9782">
                  <c:v>1.051E-2</c:v>
                </c:pt>
                <c:pt idx="9783">
                  <c:v>1.056E-2</c:v>
                </c:pt>
                <c:pt idx="9784">
                  <c:v>1.056E-2</c:v>
                </c:pt>
                <c:pt idx="9785">
                  <c:v>1.035E-2</c:v>
                </c:pt>
                <c:pt idx="9786">
                  <c:v>1.03E-2</c:v>
                </c:pt>
                <c:pt idx="9787">
                  <c:v>1.0189999999999999E-2</c:v>
                </c:pt>
                <c:pt idx="9788">
                  <c:v>9.9799999999999993E-3</c:v>
                </c:pt>
                <c:pt idx="9789">
                  <c:v>9.8200000000000006E-3</c:v>
                </c:pt>
                <c:pt idx="9790">
                  <c:v>9.6600000000000002E-3</c:v>
                </c:pt>
                <c:pt idx="9791">
                  <c:v>9.4000000000000004E-3</c:v>
                </c:pt>
                <c:pt idx="9792">
                  <c:v>9.1900000000000003E-3</c:v>
                </c:pt>
                <c:pt idx="9793">
                  <c:v>8.8699999999999994E-3</c:v>
                </c:pt>
                <c:pt idx="9794">
                  <c:v>8.6599999999999993E-3</c:v>
                </c:pt>
                <c:pt idx="9795">
                  <c:v>8.3999999999999995E-3</c:v>
                </c:pt>
                <c:pt idx="9796">
                  <c:v>8.1899999999999994E-3</c:v>
                </c:pt>
                <c:pt idx="9797">
                  <c:v>7.9799999999999992E-3</c:v>
                </c:pt>
                <c:pt idx="9798">
                  <c:v>7.7200000000000003E-3</c:v>
                </c:pt>
                <c:pt idx="9799">
                  <c:v>7.5599999999999999E-3</c:v>
                </c:pt>
                <c:pt idx="9800">
                  <c:v>7.4000000000000003E-3</c:v>
                </c:pt>
                <c:pt idx="9801">
                  <c:v>7.1399999999999996E-3</c:v>
                </c:pt>
                <c:pt idx="9802">
                  <c:v>7.0299999999999998E-3</c:v>
                </c:pt>
                <c:pt idx="9803">
                  <c:v>6.77E-3</c:v>
                </c:pt>
                <c:pt idx="9804">
                  <c:v>6.7099999999999998E-3</c:v>
                </c:pt>
                <c:pt idx="9805">
                  <c:v>6.5599999999999999E-3</c:v>
                </c:pt>
                <c:pt idx="9806">
                  <c:v>6.4000000000000003E-3</c:v>
                </c:pt>
                <c:pt idx="9807">
                  <c:v>6.2899999999999996E-3</c:v>
                </c:pt>
                <c:pt idx="9808">
                  <c:v>6.1900000000000002E-3</c:v>
                </c:pt>
                <c:pt idx="9809">
                  <c:v>5.9800000000000001E-3</c:v>
                </c:pt>
                <c:pt idx="9810">
                  <c:v>5.9800000000000001E-3</c:v>
                </c:pt>
                <c:pt idx="9811">
                  <c:v>5.77E-3</c:v>
                </c:pt>
                <c:pt idx="9812">
                  <c:v>5.8199999999999997E-3</c:v>
                </c:pt>
                <c:pt idx="9813">
                  <c:v>5.6600000000000001E-3</c:v>
                </c:pt>
                <c:pt idx="9814">
                  <c:v>5.4999999999999997E-3</c:v>
                </c:pt>
                <c:pt idx="9815">
                  <c:v>5.45E-3</c:v>
                </c:pt>
                <c:pt idx="9816">
                  <c:v>5.45E-3</c:v>
                </c:pt>
                <c:pt idx="9817">
                  <c:v>5.13E-3</c:v>
                </c:pt>
                <c:pt idx="9818">
                  <c:v>5.0299999999999997E-3</c:v>
                </c:pt>
                <c:pt idx="9819">
                  <c:v>4.9199999999999999E-3</c:v>
                </c:pt>
                <c:pt idx="9820">
                  <c:v>4.7099999999999998E-3</c:v>
                </c:pt>
                <c:pt idx="9821">
                  <c:v>4.4999999999999997E-3</c:v>
                </c:pt>
                <c:pt idx="9822">
                  <c:v>4.3400000000000001E-3</c:v>
                </c:pt>
                <c:pt idx="9823">
                  <c:v>3.9699999999999996E-3</c:v>
                </c:pt>
                <c:pt idx="9824">
                  <c:v>3.82E-3</c:v>
                </c:pt>
                <c:pt idx="9825">
                  <c:v>3.4499999999999999E-3</c:v>
                </c:pt>
                <c:pt idx="9826">
                  <c:v>3.13E-3</c:v>
                </c:pt>
                <c:pt idx="9827">
                  <c:v>2.81E-3</c:v>
                </c:pt>
                <c:pt idx="9828">
                  <c:v>2.5000000000000001E-3</c:v>
                </c:pt>
                <c:pt idx="9829">
                  <c:v>2.1299999999999999E-3</c:v>
                </c:pt>
                <c:pt idx="9830">
                  <c:v>1.66E-3</c:v>
                </c:pt>
                <c:pt idx="9831">
                  <c:v>1.2899999999999999E-3</c:v>
                </c:pt>
                <c:pt idx="9832">
                  <c:v>9.7000000000000005E-4</c:v>
                </c:pt>
                <c:pt idx="9833">
                  <c:v>3.8999999999999999E-4</c:v>
                </c:pt>
                <c:pt idx="9834">
                  <c:v>6.9999999999999994E-5</c:v>
                </c:pt>
                <c:pt idx="9835">
                  <c:v>-4.4999999999999999E-4</c:v>
                </c:pt>
                <c:pt idx="9836">
                  <c:v>-8.7000000000000001E-4</c:v>
                </c:pt>
                <c:pt idx="9837">
                  <c:v>-1.3500000000000001E-3</c:v>
                </c:pt>
                <c:pt idx="9838">
                  <c:v>-1.8699999999999999E-3</c:v>
                </c:pt>
                <c:pt idx="9839">
                  <c:v>-2.3E-3</c:v>
                </c:pt>
                <c:pt idx="9840">
                  <c:v>-2.82E-3</c:v>
                </c:pt>
                <c:pt idx="9841">
                  <c:v>-3.14E-3</c:v>
                </c:pt>
                <c:pt idx="9842">
                  <c:v>-3.6099999999999999E-3</c:v>
                </c:pt>
                <c:pt idx="9843">
                  <c:v>-3.9300000000000003E-3</c:v>
                </c:pt>
                <c:pt idx="9844">
                  <c:v>-4.3499999999999997E-3</c:v>
                </c:pt>
                <c:pt idx="9845">
                  <c:v>-4.6699999999999997E-3</c:v>
                </c:pt>
                <c:pt idx="9846">
                  <c:v>-4.9300000000000004E-3</c:v>
                </c:pt>
                <c:pt idx="9847">
                  <c:v>-5.2500000000000003E-3</c:v>
                </c:pt>
                <c:pt idx="9848">
                  <c:v>-5.5100000000000001E-3</c:v>
                </c:pt>
                <c:pt idx="9849">
                  <c:v>-5.62E-3</c:v>
                </c:pt>
                <c:pt idx="9850">
                  <c:v>-5.8300000000000001E-3</c:v>
                </c:pt>
                <c:pt idx="9851">
                  <c:v>-5.8300000000000001E-3</c:v>
                </c:pt>
                <c:pt idx="9852">
                  <c:v>-5.8300000000000001E-3</c:v>
                </c:pt>
                <c:pt idx="9853">
                  <c:v>-5.8799999999999998E-3</c:v>
                </c:pt>
                <c:pt idx="9854">
                  <c:v>-5.77E-3</c:v>
                </c:pt>
                <c:pt idx="9855">
                  <c:v>-5.6699999999999997E-3</c:v>
                </c:pt>
                <c:pt idx="9856">
                  <c:v>-5.5100000000000001E-3</c:v>
                </c:pt>
                <c:pt idx="9857">
                  <c:v>-5.1900000000000002E-3</c:v>
                </c:pt>
                <c:pt idx="9858">
                  <c:v>-4.9800000000000001E-3</c:v>
                </c:pt>
                <c:pt idx="9859">
                  <c:v>-4.5599999999999998E-3</c:v>
                </c:pt>
                <c:pt idx="9860">
                  <c:v>-4.1900000000000001E-3</c:v>
                </c:pt>
                <c:pt idx="9861">
                  <c:v>-3.7699999999999999E-3</c:v>
                </c:pt>
                <c:pt idx="9862">
                  <c:v>-3.1900000000000001E-3</c:v>
                </c:pt>
                <c:pt idx="9863">
                  <c:v>-2.6700000000000001E-3</c:v>
                </c:pt>
                <c:pt idx="9864">
                  <c:v>-2.0300000000000001E-3</c:v>
                </c:pt>
                <c:pt idx="9865">
                  <c:v>-1.4499999999999999E-3</c:v>
                </c:pt>
                <c:pt idx="9866">
                  <c:v>-6.0999999999999997E-4</c:v>
                </c:pt>
                <c:pt idx="9867">
                  <c:v>2.0000000000000002E-5</c:v>
                </c:pt>
                <c:pt idx="9868">
                  <c:v>8.0999999999999996E-4</c:v>
                </c:pt>
                <c:pt idx="9869">
                  <c:v>1.6000000000000001E-3</c:v>
                </c:pt>
                <c:pt idx="9870">
                  <c:v>2.3900000000000002E-3</c:v>
                </c:pt>
                <c:pt idx="9871">
                  <c:v>3.2399999999999998E-3</c:v>
                </c:pt>
                <c:pt idx="9872">
                  <c:v>3.9199999999999999E-3</c:v>
                </c:pt>
                <c:pt idx="9873">
                  <c:v>4.7099999999999998E-3</c:v>
                </c:pt>
                <c:pt idx="9874">
                  <c:v>5.5500000000000002E-3</c:v>
                </c:pt>
                <c:pt idx="9875">
                  <c:v>6.2899999999999996E-3</c:v>
                </c:pt>
                <c:pt idx="9876">
                  <c:v>7.0800000000000004E-3</c:v>
                </c:pt>
                <c:pt idx="9877">
                  <c:v>7.7200000000000003E-3</c:v>
                </c:pt>
                <c:pt idx="9878">
                  <c:v>8.4499999999999992E-3</c:v>
                </c:pt>
                <c:pt idx="9879">
                  <c:v>9.1400000000000006E-3</c:v>
                </c:pt>
                <c:pt idx="9880">
                  <c:v>9.7199999999999995E-3</c:v>
                </c:pt>
                <c:pt idx="9881">
                  <c:v>1.0240000000000001E-2</c:v>
                </c:pt>
                <c:pt idx="9882">
                  <c:v>1.082E-2</c:v>
                </c:pt>
                <c:pt idx="9883">
                  <c:v>1.1299999999999999E-2</c:v>
                </c:pt>
                <c:pt idx="9884">
                  <c:v>1.167E-2</c:v>
                </c:pt>
                <c:pt idx="9885">
                  <c:v>1.1979999999999999E-2</c:v>
                </c:pt>
                <c:pt idx="9886">
                  <c:v>1.225E-2</c:v>
                </c:pt>
                <c:pt idx="9887">
                  <c:v>1.235E-2</c:v>
                </c:pt>
                <c:pt idx="9888">
                  <c:v>1.256E-2</c:v>
                </c:pt>
                <c:pt idx="9889">
                  <c:v>1.2670000000000001E-2</c:v>
                </c:pt>
                <c:pt idx="9890">
                  <c:v>1.277E-2</c:v>
                </c:pt>
                <c:pt idx="9891">
                  <c:v>1.272E-2</c:v>
                </c:pt>
                <c:pt idx="9892">
                  <c:v>1.251E-2</c:v>
                </c:pt>
                <c:pt idx="9893">
                  <c:v>1.23E-2</c:v>
                </c:pt>
                <c:pt idx="9894">
                  <c:v>1.2189999999999999E-2</c:v>
                </c:pt>
                <c:pt idx="9895">
                  <c:v>1.188E-2</c:v>
                </c:pt>
                <c:pt idx="9896">
                  <c:v>1.172E-2</c:v>
                </c:pt>
                <c:pt idx="9897">
                  <c:v>1.1299999999999999E-2</c:v>
                </c:pt>
                <c:pt idx="9898">
                  <c:v>1.103E-2</c:v>
                </c:pt>
                <c:pt idx="9899">
                  <c:v>1.0670000000000001E-2</c:v>
                </c:pt>
                <c:pt idx="9900">
                  <c:v>1.03E-2</c:v>
                </c:pt>
                <c:pt idx="9901">
                  <c:v>9.9299999999999996E-3</c:v>
                </c:pt>
                <c:pt idx="9902">
                  <c:v>9.5099999999999994E-3</c:v>
                </c:pt>
                <c:pt idx="9903">
                  <c:v>9.0299999999999998E-3</c:v>
                </c:pt>
                <c:pt idx="9904">
                  <c:v>8.6599999999999993E-3</c:v>
                </c:pt>
                <c:pt idx="9905">
                  <c:v>8.2900000000000005E-3</c:v>
                </c:pt>
                <c:pt idx="9906">
                  <c:v>8.0800000000000004E-3</c:v>
                </c:pt>
                <c:pt idx="9907">
                  <c:v>7.7200000000000003E-3</c:v>
                </c:pt>
                <c:pt idx="9908">
                  <c:v>7.45E-3</c:v>
                </c:pt>
                <c:pt idx="9909">
                  <c:v>7.1399999999999996E-3</c:v>
                </c:pt>
                <c:pt idx="9910">
                  <c:v>6.9199999999999999E-3</c:v>
                </c:pt>
                <c:pt idx="9911">
                  <c:v>6.8700000000000002E-3</c:v>
                </c:pt>
                <c:pt idx="9912">
                  <c:v>6.6600000000000001E-3</c:v>
                </c:pt>
                <c:pt idx="9913">
                  <c:v>6.6100000000000004E-3</c:v>
                </c:pt>
                <c:pt idx="9914">
                  <c:v>6.6100000000000004E-3</c:v>
                </c:pt>
                <c:pt idx="9915">
                  <c:v>6.5599999999999999E-3</c:v>
                </c:pt>
                <c:pt idx="9916">
                  <c:v>6.7099999999999998E-3</c:v>
                </c:pt>
                <c:pt idx="9917">
                  <c:v>6.8199999999999997E-3</c:v>
                </c:pt>
                <c:pt idx="9918">
                  <c:v>7.0299999999999998E-3</c:v>
                </c:pt>
                <c:pt idx="9919">
                  <c:v>7.1399999999999996E-3</c:v>
                </c:pt>
                <c:pt idx="9920">
                  <c:v>7.45E-3</c:v>
                </c:pt>
                <c:pt idx="9921">
                  <c:v>7.77E-3</c:v>
                </c:pt>
                <c:pt idx="9922">
                  <c:v>8.1399999999999997E-3</c:v>
                </c:pt>
                <c:pt idx="9923">
                  <c:v>8.5100000000000002E-3</c:v>
                </c:pt>
                <c:pt idx="9924">
                  <c:v>8.9300000000000004E-3</c:v>
                </c:pt>
                <c:pt idx="9925">
                  <c:v>9.2999999999999992E-3</c:v>
                </c:pt>
                <c:pt idx="9926">
                  <c:v>9.6600000000000002E-3</c:v>
                </c:pt>
                <c:pt idx="9927">
                  <c:v>1.014E-2</c:v>
                </c:pt>
                <c:pt idx="9928">
                  <c:v>1.0670000000000001E-2</c:v>
                </c:pt>
                <c:pt idx="9929">
                  <c:v>1.1089999999999999E-2</c:v>
                </c:pt>
                <c:pt idx="9930">
                  <c:v>1.1509999999999999E-2</c:v>
                </c:pt>
                <c:pt idx="9931">
                  <c:v>1.188E-2</c:v>
                </c:pt>
                <c:pt idx="9932">
                  <c:v>1.235E-2</c:v>
                </c:pt>
                <c:pt idx="9933">
                  <c:v>1.272E-2</c:v>
                </c:pt>
                <c:pt idx="9934">
                  <c:v>1.304E-2</c:v>
                </c:pt>
                <c:pt idx="9935">
                  <c:v>1.341E-2</c:v>
                </c:pt>
                <c:pt idx="9936">
                  <c:v>1.3559999999999999E-2</c:v>
                </c:pt>
                <c:pt idx="9937">
                  <c:v>1.3769999999999999E-2</c:v>
                </c:pt>
                <c:pt idx="9938">
                  <c:v>1.393E-2</c:v>
                </c:pt>
                <c:pt idx="9939">
                  <c:v>1.404E-2</c:v>
                </c:pt>
                <c:pt idx="9940">
                  <c:v>1.4200000000000001E-2</c:v>
                </c:pt>
                <c:pt idx="9941">
                  <c:v>1.409E-2</c:v>
                </c:pt>
                <c:pt idx="9942">
                  <c:v>1.414E-2</c:v>
                </c:pt>
                <c:pt idx="9943">
                  <c:v>1.404E-2</c:v>
                </c:pt>
                <c:pt idx="9944">
                  <c:v>1.3990000000000001E-2</c:v>
                </c:pt>
                <c:pt idx="9945">
                  <c:v>1.388E-2</c:v>
                </c:pt>
                <c:pt idx="9946">
                  <c:v>1.362E-2</c:v>
                </c:pt>
                <c:pt idx="9947">
                  <c:v>1.341E-2</c:v>
                </c:pt>
                <c:pt idx="9948">
                  <c:v>1.3089999999999999E-2</c:v>
                </c:pt>
                <c:pt idx="9949">
                  <c:v>1.272E-2</c:v>
                </c:pt>
                <c:pt idx="9950">
                  <c:v>1.251E-2</c:v>
                </c:pt>
                <c:pt idx="9951">
                  <c:v>1.214E-2</c:v>
                </c:pt>
                <c:pt idx="9952">
                  <c:v>1.172E-2</c:v>
                </c:pt>
                <c:pt idx="9953">
                  <c:v>1.1350000000000001E-2</c:v>
                </c:pt>
                <c:pt idx="9954">
                  <c:v>1.103E-2</c:v>
                </c:pt>
                <c:pt idx="9955">
                  <c:v>1.061E-2</c:v>
                </c:pt>
                <c:pt idx="9956">
                  <c:v>1.0240000000000001E-2</c:v>
                </c:pt>
                <c:pt idx="9957">
                  <c:v>9.8799999999999999E-3</c:v>
                </c:pt>
                <c:pt idx="9958">
                  <c:v>9.5600000000000008E-3</c:v>
                </c:pt>
                <c:pt idx="9959">
                  <c:v>9.2999999999999992E-3</c:v>
                </c:pt>
                <c:pt idx="9960">
                  <c:v>8.9800000000000001E-3</c:v>
                </c:pt>
                <c:pt idx="9961">
                  <c:v>8.77E-3</c:v>
                </c:pt>
                <c:pt idx="9962">
                  <c:v>8.5100000000000002E-3</c:v>
                </c:pt>
                <c:pt idx="9963">
                  <c:v>8.3999999999999995E-3</c:v>
                </c:pt>
                <c:pt idx="9964">
                  <c:v>8.1899999999999994E-3</c:v>
                </c:pt>
                <c:pt idx="9965">
                  <c:v>8.0800000000000004E-3</c:v>
                </c:pt>
                <c:pt idx="9966">
                  <c:v>8.0300000000000007E-3</c:v>
                </c:pt>
                <c:pt idx="9967">
                  <c:v>7.9299999999999995E-3</c:v>
                </c:pt>
                <c:pt idx="9968">
                  <c:v>7.9799999999999992E-3</c:v>
                </c:pt>
                <c:pt idx="9969">
                  <c:v>7.9799999999999992E-3</c:v>
                </c:pt>
                <c:pt idx="9970">
                  <c:v>8.1399999999999997E-3</c:v>
                </c:pt>
                <c:pt idx="9971">
                  <c:v>8.1899999999999994E-3</c:v>
                </c:pt>
                <c:pt idx="9972">
                  <c:v>8.4499999999999992E-3</c:v>
                </c:pt>
                <c:pt idx="9973">
                  <c:v>8.5599999999999999E-3</c:v>
                </c:pt>
                <c:pt idx="9974">
                  <c:v>8.77E-3</c:v>
                </c:pt>
                <c:pt idx="9975">
                  <c:v>9.0900000000000009E-3</c:v>
                </c:pt>
                <c:pt idx="9976">
                  <c:v>9.4000000000000004E-3</c:v>
                </c:pt>
                <c:pt idx="9977">
                  <c:v>9.6100000000000005E-3</c:v>
                </c:pt>
                <c:pt idx="9978">
                  <c:v>9.9799999999999993E-3</c:v>
                </c:pt>
                <c:pt idx="9979">
                  <c:v>1.0240000000000001E-2</c:v>
                </c:pt>
                <c:pt idx="9980">
                  <c:v>1.056E-2</c:v>
                </c:pt>
                <c:pt idx="9981">
                  <c:v>1.093E-2</c:v>
                </c:pt>
                <c:pt idx="9982">
                  <c:v>1.1299999999999999E-2</c:v>
                </c:pt>
                <c:pt idx="9983">
                  <c:v>1.172E-2</c:v>
                </c:pt>
                <c:pt idx="9984">
                  <c:v>1.193E-2</c:v>
                </c:pt>
                <c:pt idx="9985">
                  <c:v>1.24E-2</c:v>
                </c:pt>
                <c:pt idx="9986">
                  <c:v>1.277E-2</c:v>
                </c:pt>
                <c:pt idx="9987">
                  <c:v>1.3089999999999999E-2</c:v>
                </c:pt>
                <c:pt idx="9988">
                  <c:v>1.346E-2</c:v>
                </c:pt>
                <c:pt idx="9989">
                  <c:v>1.383E-2</c:v>
                </c:pt>
                <c:pt idx="9990">
                  <c:v>1.409E-2</c:v>
                </c:pt>
                <c:pt idx="9991">
                  <c:v>1.4409999999999999E-2</c:v>
                </c:pt>
                <c:pt idx="9992">
                  <c:v>1.478E-2</c:v>
                </c:pt>
                <c:pt idx="9993">
                  <c:v>1.5089999999999999E-2</c:v>
                </c:pt>
                <c:pt idx="9994">
                  <c:v>1.5299999999999999E-2</c:v>
                </c:pt>
                <c:pt idx="9995">
                  <c:v>1.567E-2</c:v>
                </c:pt>
                <c:pt idx="9996">
                  <c:v>1.5939999999999999E-2</c:v>
                </c:pt>
                <c:pt idx="9997">
                  <c:v>1.6199999999999999E-2</c:v>
                </c:pt>
                <c:pt idx="9998">
                  <c:v>1.6459999999999999E-2</c:v>
                </c:pt>
                <c:pt idx="9999">
                  <c:v>1.6729999999999998E-2</c:v>
                </c:pt>
                <c:pt idx="10000">
                  <c:v>1.6879999999999999E-2</c:v>
                </c:pt>
                <c:pt idx="10001">
                  <c:v>1.704E-2</c:v>
                </c:pt>
                <c:pt idx="10002">
                  <c:v>1.7250000000000001E-2</c:v>
                </c:pt>
                <c:pt idx="10003">
                  <c:v>1.7409999999999998E-2</c:v>
                </c:pt>
                <c:pt idx="10004">
                  <c:v>1.7520000000000001E-2</c:v>
                </c:pt>
                <c:pt idx="10005">
                  <c:v>1.7729999999999999E-2</c:v>
                </c:pt>
                <c:pt idx="10006">
                  <c:v>1.7729999999999999E-2</c:v>
                </c:pt>
                <c:pt idx="10007">
                  <c:v>1.7829999999999999E-2</c:v>
                </c:pt>
                <c:pt idx="10008">
                  <c:v>1.7940000000000001E-2</c:v>
                </c:pt>
                <c:pt idx="10009">
                  <c:v>1.7829999999999999E-2</c:v>
                </c:pt>
                <c:pt idx="10010">
                  <c:v>1.7829999999999999E-2</c:v>
                </c:pt>
                <c:pt idx="10011">
                  <c:v>1.7780000000000001E-2</c:v>
                </c:pt>
                <c:pt idx="10012">
                  <c:v>1.7729999999999999E-2</c:v>
                </c:pt>
                <c:pt idx="10013">
                  <c:v>1.762E-2</c:v>
                </c:pt>
                <c:pt idx="10014">
                  <c:v>1.746E-2</c:v>
                </c:pt>
                <c:pt idx="10015">
                  <c:v>1.736E-2</c:v>
                </c:pt>
                <c:pt idx="10016">
                  <c:v>1.7090000000000001E-2</c:v>
                </c:pt>
                <c:pt idx="10017">
                  <c:v>1.6990000000000002E-2</c:v>
                </c:pt>
                <c:pt idx="10018">
                  <c:v>1.6729999999999998E-2</c:v>
                </c:pt>
                <c:pt idx="10019">
                  <c:v>1.6459999999999999E-2</c:v>
                </c:pt>
                <c:pt idx="10020">
                  <c:v>1.6199999999999999E-2</c:v>
                </c:pt>
                <c:pt idx="10021">
                  <c:v>1.583E-2</c:v>
                </c:pt>
                <c:pt idx="10022">
                  <c:v>1.541E-2</c:v>
                </c:pt>
                <c:pt idx="10023">
                  <c:v>1.5140000000000001E-2</c:v>
                </c:pt>
                <c:pt idx="10024">
                  <c:v>1.4829999999999999E-2</c:v>
                </c:pt>
                <c:pt idx="10025">
                  <c:v>1.451E-2</c:v>
                </c:pt>
                <c:pt idx="10026">
                  <c:v>1.404E-2</c:v>
                </c:pt>
                <c:pt idx="10027">
                  <c:v>1.372E-2</c:v>
                </c:pt>
                <c:pt idx="10028">
                  <c:v>1.346E-2</c:v>
                </c:pt>
                <c:pt idx="10029">
                  <c:v>1.3089999999999999E-2</c:v>
                </c:pt>
                <c:pt idx="10030">
                  <c:v>1.2670000000000001E-2</c:v>
                </c:pt>
                <c:pt idx="10031">
                  <c:v>1.235E-2</c:v>
                </c:pt>
                <c:pt idx="10032">
                  <c:v>1.204E-2</c:v>
                </c:pt>
                <c:pt idx="10033">
                  <c:v>1.193E-2</c:v>
                </c:pt>
                <c:pt idx="10034">
                  <c:v>1.1509999999999999E-2</c:v>
                </c:pt>
                <c:pt idx="10035">
                  <c:v>1.14E-2</c:v>
                </c:pt>
                <c:pt idx="10036">
                  <c:v>1.125E-2</c:v>
                </c:pt>
                <c:pt idx="10037">
                  <c:v>1.103E-2</c:v>
                </c:pt>
                <c:pt idx="10038">
                  <c:v>1.093E-2</c:v>
                </c:pt>
                <c:pt idx="10039">
                  <c:v>1.0880000000000001E-2</c:v>
                </c:pt>
                <c:pt idx="10040">
                  <c:v>1.082E-2</c:v>
                </c:pt>
                <c:pt idx="10041">
                  <c:v>1.082E-2</c:v>
                </c:pt>
                <c:pt idx="10042">
                  <c:v>1.093E-2</c:v>
                </c:pt>
                <c:pt idx="10043">
                  <c:v>1.103E-2</c:v>
                </c:pt>
                <c:pt idx="10044">
                  <c:v>1.1089999999999999E-2</c:v>
                </c:pt>
                <c:pt idx="10045">
                  <c:v>1.1350000000000001E-2</c:v>
                </c:pt>
                <c:pt idx="10046">
                  <c:v>1.1560000000000001E-2</c:v>
                </c:pt>
                <c:pt idx="10047">
                  <c:v>1.183E-2</c:v>
                </c:pt>
                <c:pt idx="10048">
                  <c:v>1.1979999999999999E-2</c:v>
                </c:pt>
                <c:pt idx="10049">
                  <c:v>1.24E-2</c:v>
                </c:pt>
                <c:pt idx="10050">
                  <c:v>1.2880000000000001E-2</c:v>
                </c:pt>
                <c:pt idx="10051">
                  <c:v>1.32E-2</c:v>
                </c:pt>
                <c:pt idx="10052">
                  <c:v>1.3509999999999999E-2</c:v>
                </c:pt>
                <c:pt idx="10053">
                  <c:v>1.3990000000000001E-2</c:v>
                </c:pt>
                <c:pt idx="10054">
                  <c:v>1.451E-2</c:v>
                </c:pt>
                <c:pt idx="10055">
                  <c:v>1.499E-2</c:v>
                </c:pt>
                <c:pt idx="10056">
                  <c:v>1.546E-2</c:v>
                </c:pt>
                <c:pt idx="10057">
                  <c:v>1.5879999999999998E-2</c:v>
                </c:pt>
                <c:pt idx="10058">
                  <c:v>1.6410000000000001E-2</c:v>
                </c:pt>
                <c:pt idx="10059">
                  <c:v>1.6879999999999999E-2</c:v>
                </c:pt>
                <c:pt idx="10060">
                  <c:v>1.7520000000000001E-2</c:v>
                </c:pt>
                <c:pt idx="10061">
                  <c:v>1.7989999999999999E-2</c:v>
                </c:pt>
                <c:pt idx="10062">
                  <c:v>1.8409999999999999E-2</c:v>
                </c:pt>
                <c:pt idx="10063">
                  <c:v>1.8780000000000002E-2</c:v>
                </c:pt>
                <c:pt idx="10064">
                  <c:v>1.9359999999999999E-2</c:v>
                </c:pt>
                <c:pt idx="10065">
                  <c:v>1.9890000000000001E-2</c:v>
                </c:pt>
                <c:pt idx="10066">
                  <c:v>2.026E-2</c:v>
                </c:pt>
                <c:pt idx="10067">
                  <c:v>2.0619999999999999E-2</c:v>
                </c:pt>
                <c:pt idx="10068">
                  <c:v>2.0990000000000002E-2</c:v>
                </c:pt>
                <c:pt idx="10069">
                  <c:v>2.1309999999999999E-2</c:v>
                </c:pt>
                <c:pt idx="10070">
                  <c:v>2.163E-2</c:v>
                </c:pt>
                <c:pt idx="10071">
                  <c:v>2.1839999999999998E-2</c:v>
                </c:pt>
                <c:pt idx="10072">
                  <c:v>2.2210000000000001E-2</c:v>
                </c:pt>
                <c:pt idx="10073">
                  <c:v>2.231E-2</c:v>
                </c:pt>
                <c:pt idx="10074">
                  <c:v>2.247E-2</c:v>
                </c:pt>
                <c:pt idx="10075">
                  <c:v>2.257E-2</c:v>
                </c:pt>
                <c:pt idx="10076">
                  <c:v>2.273E-2</c:v>
                </c:pt>
                <c:pt idx="10077">
                  <c:v>2.257E-2</c:v>
                </c:pt>
                <c:pt idx="10078">
                  <c:v>2.257E-2</c:v>
                </c:pt>
                <c:pt idx="10079">
                  <c:v>2.247E-2</c:v>
                </c:pt>
                <c:pt idx="10080">
                  <c:v>2.231E-2</c:v>
                </c:pt>
                <c:pt idx="10081">
                  <c:v>2.231E-2</c:v>
                </c:pt>
                <c:pt idx="10082">
                  <c:v>2.1940000000000001E-2</c:v>
                </c:pt>
                <c:pt idx="10083">
                  <c:v>2.1780000000000001E-2</c:v>
                </c:pt>
                <c:pt idx="10084">
                  <c:v>2.1420000000000002E-2</c:v>
                </c:pt>
                <c:pt idx="10085">
                  <c:v>2.1100000000000001E-2</c:v>
                </c:pt>
                <c:pt idx="10086">
                  <c:v>2.068E-2</c:v>
                </c:pt>
                <c:pt idx="10087">
                  <c:v>2.0199999999999999E-2</c:v>
                </c:pt>
                <c:pt idx="10088">
                  <c:v>1.9779999999999999E-2</c:v>
                </c:pt>
                <c:pt idx="10089">
                  <c:v>1.9310000000000001E-2</c:v>
                </c:pt>
                <c:pt idx="10090">
                  <c:v>1.883E-2</c:v>
                </c:pt>
                <c:pt idx="10091">
                  <c:v>1.8149999999999999E-2</c:v>
                </c:pt>
                <c:pt idx="10092">
                  <c:v>1.7670000000000002E-2</c:v>
                </c:pt>
                <c:pt idx="10093">
                  <c:v>1.704E-2</c:v>
                </c:pt>
                <c:pt idx="10094">
                  <c:v>1.651E-2</c:v>
                </c:pt>
                <c:pt idx="10095">
                  <c:v>1.5879999999999998E-2</c:v>
                </c:pt>
                <c:pt idx="10096">
                  <c:v>1.52E-2</c:v>
                </c:pt>
                <c:pt idx="10097">
                  <c:v>1.4670000000000001E-2</c:v>
                </c:pt>
                <c:pt idx="10098">
                  <c:v>1.404E-2</c:v>
                </c:pt>
                <c:pt idx="10099">
                  <c:v>1.3509999999999999E-2</c:v>
                </c:pt>
                <c:pt idx="10100">
                  <c:v>1.298E-2</c:v>
                </c:pt>
                <c:pt idx="10101">
                  <c:v>1.235E-2</c:v>
                </c:pt>
                <c:pt idx="10102">
                  <c:v>1.183E-2</c:v>
                </c:pt>
                <c:pt idx="10103">
                  <c:v>1.1350000000000001E-2</c:v>
                </c:pt>
                <c:pt idx="10104">
                  <c:v>1.0880000000000001E-2</c:v>
                </c:pt>
                <c:pt idx="10105">
                  <c:v>1.035E-2</c:v>
                </c:pt>
                <c:pt idx="10106">
                  <c:v>1.009E-2</c:v>
                </c:pt>
                <c:pt idx="10107">
                  <c:v>9.5600000000000008E-3</c:v>
                </c:pt>
                <c:pt idx="10108">
                  <c:v>9.3500000000000007E-3</c:v>
                </c:pt>
                <c:pt idx="10109">
                  <c:v>9.0299999999999998E-3</c:v>
                </c:pt>
                <c:pt idx="10110">
                  <c:v>8.8699999999999994E-3</c:v>
                </c:pt>
                <c:pt idx="10111">
                  <c:v>8.6099999999999996E-3</c:v>
                </c:pt>
                <c:pt idx="10112">
                  <c:v>8.4499999999999992E-3</c:v>
                </c:pt>
                <c:pt idx="10113">
                  <c:v>8.4499999999999992E-3</c:v>
                </c:pt>
                <c:pt idx="10114">
                  <c:v>8.3999999999999995E-3</c:v>
                </c:pt>
                <c:pt idx="10115">
                  <c:v>8.3999999999999995E-3</c:v>
                </c:pt>
                <c:pt idx="10116">
                  <c:v>8.5100000000000002E-3</c:v>
                </c:pt>
                <c:pt idx="10117">
                  <c:v>8.6599999999999993E-3</c:v>
                </c:pt>
                <c:pt idx="10118">
                  <c:v>8.77E-3</c:v>
                </c:pt>
                <c:pt idx="10119">
                  <c:v>8.9800000000000001E-3</c:v>
                </c:pt>
                <c:pt idx="10120">
                  <c:v>9.2399999999999999E-3</c:v>
                </c:pt>
                <c:pt idx="10121">
                  <c:v>9.4000000000000004E-3</c:v>
                </c:pt>
                <c:pt idx="10122">
                  <c:v>9.7199999999999995E-3</c:v>
                </c:pt>
                <c:pt idx="10123">
                  <c:v>1.014E-2</c:v>
                </c:pt>
                <c:pt idx="10124">
                  <c:v>1.0460000000000001E-2</c:v>
                </c:pt>
                <c:pt idx="10125">
                  <c:v>1.082E-2</c:v>
                </c:pt>
                <c:pt idx="10126">
                  <c:v>1.119E-2</c:v>
                </c:pt>
                <c:pt idx="10127">
                  <c:v>1.1610000000000001E-2</c:v>
                </c:pt>
                <c:pt idx="10128">
                  <c:v>1.1979999999999999E-2</c:v>
                </c:pt>
                <c:pt idx="10129">
                  <c:v>1.24E-2</c:v>
                </c:pt>
                <c:pt idx="10130">
                  <c:v>1.277E-2</c:v>
                </c:pt>
                <c:pt idx="10131">
                  <c:v>1.3140000000000001E-2</c:v>
                </c:pt>
                <c:pt idx="10132">
                  <c:v>1.362E-2</c:v>
                </c:pt>
                <c:pt idx="10133">
                  <c:v>1.388E-2</c:v>
                </c:pt>
                <c:pt idx="10134">
                  <c:v>1.4200000000000001E-2</c:v>
                </c:pt>
                <c:pt idx="10135">
                  <c:v>1.4409999999999999E-2</c:v>
                </c:pt>
                <c:pt idx="10136">
                  <c:v>1.478E-2</c:v>
                </c:pt>
                <c:pt idx="10137">
                  <c:v>1.504E-2</c:v>
                </c:pt>
                <c:pt idx="10138">
                  <c:v>1.525E-2</c:v>
                </c:pt>
                <c:pt idx="10139">
                  <c:v>1.5509999999999999E-2</c:v>
                </c:pt>
                <c:pt idx="10140">
                  <c:v>1.567E-2</c:v>
                </c:pt>
                <c:pt idx="10141">
                  <c:v>1.5720000000000001E-2</c:v>
                </c:pt>
                <c:pt idx="10142">
                  <c:v>1.583E-2</c:v>
                </c:pt>
                <c:pt idx="10143">
                  <c:v>1.5879999999999998E-2</c:v>
                </c:pt>
                <c:pt idx="10144">
                  <c:v>1.5939999999999999E-2</c:v>
                </c:pt>
                <c:pt idx="10145">
                  <c:v>1.5990000000000001E-2</c:v>
                </c:pt>
                <c:pt idx="10146">
                  <c:v>1.5990000000000001E-2</c:v>
                </c:pt>
                <c:pt idx="10147">
                  <c:v>1.583E-2</c:v>
                </c:pt>
                <c:pt idx="10148">
                  <c:v>1.583E-2</c:v>
                </c:pt>
                <c:pt idx="10149">
                  <c:v>1.583E-2</c:v>
                </c:pt>
                <c:pt idx="10150">
                  <c:v>1.5720000000000001E-2</c:v>
                </c:pt>
                <c:pt idx="10151">
                  <c:v>1.562E-2</c:v>
                </c:pt>
                <c:pt idx="10152">
                  <c:v>1.5570000000000001E-2</c:v>
                </c:pt>
                <c:pt idx="10153">
                  <c:v>1.5509999999999999E-2</c:v>
                </c:pt>
                <c:pt idx="10154">
                  <c:v>1.5509999999999999E-2</c:v>
                </c:pt>
                <c:pt idx="10155">
                  <c:v>1.546E-2</c:v>
                </c:pt>
                <c:pt idx="10156">
                  <c:v>1.546E-2</c:v>
                </c:pt>
                <c:pt idx="10157">
                  <c:v>1.536E-2</c:v>
                </c:pt>
                <c:pt idx="10158">
                  <c:v>1.5299999999999999E-2</c:v>
                </c:pt>
                <c:pt idx="10159">
                  <c:v>1.525E-2</c:v>
                </c:pt>
                <c:pt idx="10160">
                  <c:v>1.5299999999999999E-2</c:v>
                </c:pt>
                <c:pt idx="10161">
                  <c:v>1.5299999999999999E-2</c:v>
                </c:pt>
                <c:pt idx="10162">
                  <c:v>1.541E-2</c:v>
                </c:pt>
                <c:pt idx="10163">
                  <c:v>1.5509999999999999E-2</c:v>
                </c:pt>
                <c:pt idx="10164">
                  <c:v>1.5570000000000001E-2</c:v>
                </c:pt>
                <c:pt idx="10165">
                  <c:v>1.5720000000000001E-2</c:v>
                </c:pt>
                <c:pt idx="10166">
                  <c:v>1.5879999999999998E-2</c:v>
                </c:pt>
                <c:pt idx="10167">
                  <c:v>1.5990000000000001E-2</c:v>
                </c:pt>
                <c:pt idx="10168">
                  <c:v>1.6199999999999999E-2</c:v>
                </c:pt>
                <c:pt idx="10169">
                  <c:v>1.6299999999999999E-2</c:v>
                </c:pt>
                <c:pt idx="10170">
                  <c:v>1.6570000000000001E-2</c:v>
                </c:pt>
                <c:pt idx="10171">
                  <c:v>1.678E-2</c:v>
                </c:pt>
                <c:pt idx="10172">
                  <c:v>1.694E-2</c:v>
                </c:pt>
                <c:pt idx="10173">
                  <c:v>1.7090000000000001E-2</c:v>
                </c:pt>
                <c:pt idx="10174">
                  <c:v>1.7250000000000001E-2</c:v>
                </c:pt>
                <c:pt idx="10175">
                  <c:v>1.7409999999999998E-2</c:v>
                </c:pt>
                <c:pt idx="10176">
                  <c:v>1.7520000000000001E-2</c:v>
                </c:pt>
                <c:pt idx="10177">
                  <c:v>1.7729999999999999E-2</c:v>
                </c:pt>
                <c:pt idx="10178">
                  <c:v>1.7829999999999999E-2</c:v>
                </c:pt>
                <c:pt idx="10179">
                  <c:v>1.788E-2</c:v>
                </c:pt>
                <c:pt idx="10180">
                  <c:v>1.7989999999999999E-2</c:v>
                </c:pt>
                <c:pt idx="10181">
                  <c:v>1.788E-2</c:v>
                </c:pt>
                <c:pt idx="10182">
                  <c:v>1.7829999999999999E-2</c:v>
                </c:pt>
                <c:pt idx="10183">
                  <c:v>1.7829999999999999E-2</c:v>
                </c:pt>
                <c:pt idx="10184">
                  <c:v>1.7780000000000001E-2</c:v>
                </c:pt>
                <c:pt idx="10185">
                  <c:v>1.7569999999999999E-2</c:v>
                </c:pt>
                <c:pt idx="10186">
                  <c:v>1.7409999999999998E-2</c:v>
                </c:pt>
                <c:pt idx="10187">
                  <c:v>1.7250000000000001E-2</c:v>
                </c:pt>
                <c:pt idx="10188">
                  <c:v>1.704E-2</c:v>
                </c:pt>
                <c:pt idx="10189">
                  <c:v>1.6729999999999998E-2</c:v>
                </c:pt>
                <c:pt idx="10190">
                  <c:v>1.636E-2</c:v>
                </c:pt>
                <c:pt idx="10191">
                  <c:v>1.609E-2</c:v>
                </c:pt>
                <c:pt idx="10192">
                  <c:v>1.5779999999999999E-2</c:v>
                </c:pt>
                <c:pt idx="10193">
                  <c:v>1.536E-2</c:v>
                </c:pt>
                <c:pt idx="10194">
                  <c:v>1.499E-2</c:v>
                </c:pt>
                <c:pt idx="10195">
                  <c:v>1.457E-2</c:v>
                </c:pt>
                <c:pt idx="10196">
                  <c:v>1.4250000000000001E-2</c:v>
                </c:pt>
                <c:pt idx="10197">
                  <c:v>1.383E-2</c:v>
                </c:pt>
                <c:pt idx="10198">
                  <c:v>1.3350000000000001E-2</c:v>
                </c:pt>
                <c:pt idx="10199">
                  <c:v>1.298E-2</c:v>
                </c:pt>
                <c:pt idx="10200">
                  <c:v>1.256E-2</c:v>
                </c:pt>
                <c:pt idx="10201">
                  <c:v>1.2189999999999999E-2</c:v>
                </c:pt>
                <c:pt idx="10202">
                  <c:v>1.188E-2</c:v>
                </c:pt>
                <c:pt idx="10203">
                  <c:v>1.1509999999999999E-2</c:v>
                </c:pt>
                <c:pt idx="10204">
                  <c:v>1.125E-2</c:v>
                </c:pt>
                <c:pt idx="10205">
                  <c:v>1.0880000000000001E-2</c:v>
                </c:pt>
                <c:pt idx="10206">
                  <c:v>1.0670000000000001E-2</c:v>
                </c:pt>
                <c:pt idx="10207">
                  <c:v>1.04E-2</c:v>
                </c:pt>
                <c:pt idx="10208">
                  <c:v>1.014E-2</c:v>
                </c:pt>
                <c:pt idx="10209">
                  <c:v>9.9299999999999996E-3</c:v>
                </c:pt>
                <c:pt idx="10210">
                  <c:v>9.8799999999999999E-3</c:v>
                </c:pt>
                <c:pt idx="10211">
                  <c:v>9.6100000000000005E-3</c:v>
                </c:pt>
                <c:pt idx="10212">
                  <c:v>9.5600000000000008E-3</c:v>
                </c:pt>
                <c:pt idx="10213">
                  <c:v>9.4500000000000001E-3</c:v>
                </c:pt>
                <c:pt idx="10214">
                  <c:v>9.4500000000000001E-3</c:v>
                </c:pt>
                <c:pt idx="10215">
                  <c:v>9.3500000000000007E-3</c:v>
                </c:pt>
                <c:pt idx="10216">
                  <c:v>9.5099999999999994E-3</c:v>
                </c:pt>
                <c:pt idx="10217">
                  <c:v>9.4500000000000001E-3</c:v>
                </c:pt>
                <c:pt idx="10218">
                  <c:v>9.5099999999999994E-3</c:v>
                </c:pt>
                <c:pt idx="10219">
                  <c:v>9.5099999999999994E-3</c:v>
                </c:pt>
                <c:pt idx="10220">
                  <c:v>9.6100000000000005E-3</c:v>
                </c:pt>
                <c:pt idx="10221">
                  <c:v>9.6600000000000002E-3</c:v>
                </c:pt>
                <c:pt idx="10222">
                  <c:v>9.7699999999999992E-3</c:v>
                </c:pt>
                <c:pt idx="10223">
                  <c:v>9.8799999999999999E-3</c:v>
                </c:pt>
                <c:pt idx="10224">
                  <c:v>1.0030000000000001E-2</c:v>
                </c:pt>
                <c:pt idx="10225">
                  <c:v>1.014E-2</c:v>
                </c:pt>
                <c:pt idx="10226">
                  <c:v>1.035E-2</c:v>
                </c:pt>
                <c:pt idx="10227">
                  <c:v>1.0460000000000001E-2</c:v>
                </c:pt>
                <c:pt idx="10228">
                  <c:v>1.061E-2</c:v>
                </c:pt>
                <c:pt idx="10229">
                  <c:v>1.077E-2</c:v>
                </c:pt>
                <c:pt idx="10230">
                  <c:v>1.0880000000000001E-2</c:v>
                </c:pt>
                <c:pt idx="10231">
                  <c:v>1.1140000000000001E-2</c:v>
                </c:pt>
                <c:pt idx="10232">
                  <c:v>1.1299999999999999E-2</c:v>
                </c:pt>
                <c:pt idx="10233">
                  <c:v>1.146E-2</c:v>
                </c:pt>
                <c:pt idx="10234">
                  <c:v>1.167E-2</c:v>
                </c:pt>
                <c:pt idx="10235">
                  <c:v>1.183E-2</c:v>
                </c:pt>
                <c:pt idx="10236">
                  <c:v>1.204E-2</c:v>
                </c:pt>
                <c:pt idx="10237">
                  <c:v>1.225E-2</c:v>
                </c:pt>
                <c:pt idx="10238">
                  <c:v>1.24E-2</c:v>
                </c:pt>
                <c:pt idx="10239">
                  <c:v>1.256E-2</c:v>
                </c:pt>
                <c:pt idx="10240">
                  <c:v>1.2829999999999999E-2</c:v>
                </c:pt>
                <c:pt idx="10241">
                  <c:v>1.3089999999999999E-2</c:v>
                </c:pt>
                <c:pt idx="10242">
                  <c:v>1.3350000000000001E-2</c:v>
                </c:pt>
                <c:pt idx="10243">
                  <c:v>1.3509999999999999E-2</c:v>
                </c:pt>
                <c:pt idx="10244">
                  <c:v>1.3769999999999999E-2</c:v>
                </c:pt>
                <c:pt idx="10245">
                  <c:v>1.404E-2</c:v>
                </c:pt>
                <c:pt idx="10246">
                  <c:v>1.43E-2</c:v>
                </c:pt>
                <c:pt idx="10247">
                  <c:v>1.451E-2</c:v>
                </c:pt>
                <c:pt idx="10248">
                  <c:v>1.4829999999999999E-2</c:v>
                </c:pt>
                <c:pt idx="10249">
                  <c:v>1.504E-2</c:v>
                </c:pt>
                <c:pt idx="10250">
                  <c:v>1.5299999999999999E-2</c:v>
                </c:pt>
                <c:pt idx="10251">
                  <c:v>1.5570000000000001E-2</c:v>
                </c:pt>
                <c:pt idx="10252">
                  <c:v>1.583E-2</c:v>
                </c:pt>
                <c:pt idx="10253">
                  <c:v>1.609E-2</c:v>
                </c:pt>
                <c:pt idx="10254">
                  <c:v>1.6299999999999999E-2</c:v>
                </c:pt>
                <c:pt idx="10255">
                  <c:v>1.6619999999999999E-2</c:v>
                </c:pt>
                <c:pt idx="10256">
                  <c:v>1.678E-2</c:v>
                </c:pt>
                <c:pt idx="10257">
                  <c:v>1.694E-2</c:v>
                </c:pt>
                <c:pt idx="10258">
                  <c:v>1.7250000000000001E-2</c:v>
                </c:pt>
                <c:pt idx="10259">
                  <c:v>1.746E-2</c:v>
                </c:pt>
                <c:pt idx="10260">
                  <c:v>1.762E-2</c:v>
                </c:pt>
                <c:pt idx="10261">
                  <c:v>1.7780000000000001E-2</c:v>
                </c:pt>
                <c:pt idx="10262">
                  <c:v>1.7940000000000001E-2</c:v>
                </c:pt>
                <c:pt idx="10263">
                  <c:v>1.8100000000000002E-2</c:v>
                </c:pt>
                <c:pt idx="10264">
                  <c:v>1.8200000000000001E-2</c:v>
                </c:pt>
                <c:pt idx="10265">
                  <c:v>1.831E-2</c:v>
                </c:pt>
                <c:pt idx="10266">
                  <c:v>1.8409999999999999E-2</c:v>
                </c:pt>
                <c:pt idx="10267">
                  <c:v>1.8519999999999998E-2</c:v>
                </c:pt>
                <c:pt idx="10268">
                  <c:v>1.857E-2</c:v>
                </c:pt>
                <c:pt idx="10269">
                  <c:v>1.8519999999999998E-2</c:v>
                </c:pt>
                <c:pt idx="10270">
                  <c:v>1.8519999999999998E-2</c:v>
                </c:pt>
                <c:pt idx="10271">
                  <c:v>1.8519999999999998E-2</c:v>
                </c:pt>
                <c:pt idx="10272">
                  <c:v>1.8460000000000001E-2</c:v>
                </c:pt>
                <c:pt idx="10273">
                  <c:v>1.8409999999999999E-2</c:v>
                </c:pt>
                <c:pt idx="10274">
                  <c:v>1.8360000000000001E-2</c:v>
                </c:pt>
                <c:pt idx="10275">
                  <c:v>1.8200000000000001E-2</c:v>
                </c:pt>
                <c:pt idx="10276">
                  <c:v>1.8249999999999999E-2</c:v>
                </c:pt>
                <c:pt idx="10277">
                  <c:v>1.804E-2</c:v>
                </c:pt>
                <c:pt idx="10278">
                  <c:v>1.7940000000000001E-2</c:v>
                </c:pt>
                <c:pt idx="10279">
                  <c:v>1.7829999999999999E-2</c:v>
                </c:pt>
                <c:pt idx="10280">
                  <c:v>1.7729999999999999E-2</c:v>
                </c:pt>
                <c:pt idx="10281">
                  <c:v>1.7569999999999999E-2</c:v>
                </c:pt>
                <c:pt idx="10282">
                  <c:v>1.746E-2</c:v>
                </c:pt>
                <c:pt idx="10283">
                  <c:v>1.736E-2</c:v>
                </c:pt>
                <c:pt idx="10284">
                  <c:v>1.72E-2</c:v>
                </c:pt>
                <c:pt idx="10285">
                  <c:v>1.7090000000000001E-2</c:v>
                </c:pt>
                <c:pt idx="10286">
                  <c:v>1.694E-2</c:v>
                </c:pt>
                <c:pt idx="10287">
                  <c:v>1.6830000000000001E-2</c:v>
                </c:pt>
                <c:pt idx="10288">
                  <c:v>1.6830000000000001E-2</c:v>
                </c:pt>
                <c:pt idx="10289">
                  <c:v>1.6670000000000001E-2</c:v>
                </c:pt>
                <c:pt idx="10290">
                  <c:v>1.6670000000000001E-2</c:v>
                </c:pt>
                <c:pt idx="10291">
                  <c:v>1.6619999999999999E-2</c:v>
                </c:pt>
                <c:pt idx="10292">
                  <c:v>1.6619999999999999E-2</c:v>
                </c:pt>
                <c:pt idx="10293">
                  <c:v>1.6619999999999999E-2</c:v>
                </c:pt>
                <c:pt idx="10294">
                  <c:v>1.6619999999999999E-2</c:v>
                </c:pt>
                <c:pt idx="10295">
                  <c:v>1.6670000000000001E-2</c:v>
                </c:pt>
                <c:pt idx="10296">
                  <c:v>1.6729999999999998E-2</c:v>
                </c:pt>
                <c:pt idx="10297">
                  <c:v>1.6830000000000001E-2</c:v>
                </c:pt>
                <c:pt idx="10298">
                  <c:v>1.694E-2</c:v>
                </c:pt>
                <c:pt idx="10299">
                  <c:v>1.704E-2</c:v>
                </c:pt>
                <c:pt idx="10300">
                  <c:v>1.7250000000000001E-2</c:v>
                </c:pt>
                <c:pt idx="10301">
                  <c:v>1.7309999999999999E-2</c:v>
                </c:pt>
                <c:pt idx="10302">
                  <c:v>1.7569999999999999E-2</c:v>
                </c:pt>
                <c:pt idx="10303">
                  <c:v>1.762E-2</c:v>
                </c:pt>
                <c:pt idx="10304">
                  <c:v>1.788E-2</c:v>
                </c:pt>
                <c:pt idx="10305">
                  <c:v>1.804E-2</c:v>
                </c:pt>
                <c:pt idx="10306">
                  <c:v>1.8249999999999999E-2</c:v>
                </c:pt>
                <c:pt idx="10307">
                  <c:v>1.8460000000000001E-2</c:v>
                </c:pt>
                <c:pt idx="10308">
                  <c:v>1.8679999999999999E-2</c:v>
                </c:pt>
                <c:pt idx="10309">
                  <c:v>1.8890000000000001E-2</c:v>
                </c:pt>
                <c:pt idx="10310">
                  <c:v>1.9040000000000001E-2</c:v>
                </c:pt>
                <c:pt idx="10311">
                  <c:v>1.9199999999999998E-2</c:v>
                </c:pt>
                <c:pt idx="10312">
                  <c:v>1.9470000000000001E-2</c:v>
                </c:pt>
                <c:pt idx="10313">
                  <c:v>1.9519999999999999E-2</c:v>
                </c:pt>
                <c:pt idx="10314">
                  <c:v>1.9619999999999999E-2</c:v>
                </c:pt>
                <c:pt idx="10315">
                  <c:v>1.9730000000000001E-2</c:v>
                </c:pt>
                <c:pt idx="10316">
                  <c:v>1.983E-2</c:v>
                </c:pt>
                <c:pt idx="10317">
                  <c:v>1.9890000000000001E-2</c:v>
                </c:pt>
                <c:pt idx="10318">
                  <c:v>1.9939999999999999E-2</c:v>
                </c:pt>
                <c:pt idx="10319">
                  <c:v>1.9890000000000001E-2</c:v>
                </c:pt>
                <c:pt idx="10320">
                  <c:v>1.983E-2</c:v>
                </c:pt>
                <c:pt idx="10321">
                  <c:v>1.983E-2</c:v>
                </c:pt>
                <c:pt idx="10322">
                  <c:v>1.968E-2</c:v>
                </c:pt>
                <c:pt idx="10323">
                  <c:v>1.9570000000000001E-2</c:v>
                </c:pt>
                <c:pt idx="10324">
                  <c:v>1.941E-2</c:v>
                </c:pt>
                <c:pt idx="10325">
                  <c:v>1.925E-2</c:v>
                </c:pt>
                <c:pt idx="10326">
                  <c:v>1.9099999999999999E-2</c:v>
                </c:pt>
                <c:pt idx="10327">
                  <c:v>1.883E-2</c:v>
                </c:pt>
                <c:pt idx="10328">
                  <c:v>1.873E-2</c:v>
                </c:pt>
                <c:pt idx="10329">
                  <c:v>1.831E-2</c:v>
                </c:pt>
                <c:pt idx="10330">
                  <c:v>1.8100000000000002E-2</c:v>
                </c:pt>
                <c:pt idx="10331">
                  <c:v>1.788E-2</c:v>
                </c:pt>
                <c:pt idx="10332">
                  <c:v>1.762E-2</c:v>
                </c:pt>
                <c:pt idx="10333">
                  <c:v>1.736E-2</c:v>
                </c:pt>
                <c:pt idx="10334">
                  <c:v>1.7149999999999999E-2</c:v>
                </c:pt>
                <c:pt idx="10335">
                  <c:v>1.678E-2</c:v>
                </c:pt>
                <c:pt idx="10336">
                  <c:v>1.6459999999999999E-2</c:v>
                </c:pt>
                <c:pt idx="10337">
                  <c:v>1.6299999999999999E-2</c:v>
                </c:pt>
                <c:pt idx="10338">
                  <c:v>1.609E-2</c:v>
                </c:pt>
                <c:pt idx="10339">
                  <c:v>1.5939999999999999E-2</c:v>
                </c:pt>
                <c:pt idx="10340">
                  <c:v>1.5779999999999999E-2</c:v>
                </c:pt>
                <c:pt idx="10341">
                  <c:v>1.5570000000000001E-2</c:v>
                </c:pt>
                <c:pt idx="10342">
                  <c:v>1.546E-2</c:v>
                </c:pt>
                <c:pt idx="10343">
                  <c:v>1.541E-2</c:v>
                </c:pt>
                <c:pt idx="10344">
                  <c:v>1.536E-2</c:v>
                </c:pt>
                <c:pt idx="10345">
                  <c:v>1.5140000000000001E-2</c:v>
                </c:pt>
                <c:pt idx="10346">
                  <c:v>1.5140000000000001E-2</c:v>
                </c:pt>
                <c:pt idx="10347">
                  <c:v>1.52E-2</c:v>
                </c:pt>
                <c:pt idx="10348">
                  <c:v>1.52E-2</c:v>
                </c:pt>
                <c:pt idx="10349">
                  <c:v>1.525E-2</c:v>
                </c:pt>
                <c:pt idx="10350">
                  <c:v>1.536E-2</c:v>
                </c:pt>
                <c:pt idx="10351">
                  <c:v>1.536E-2</c:v>
                </c:pt>
                <c:pt idx="10352">
                  <c:v>1.5570000000000001E-2</c:v>
                </c:pt>
                <c:pt idx="10353">
                  <c:v>1.5720000000000001E-2</c:v>
                </c:pt>
                <c:pt idx="10354">
                  <c:v>1.5939999999999999E-2</c:v>
                </c:pt>
                <c:pt idx="10355">
                  <c:v>1.6039999999999999E-2</c:v>
                </c:pt>
                <c:pt idx="10356">
                  <c:v>1.636E-2</c:v>
                </c:pt>
                <c:pt idx="10357">
                  <c:v>1.6459999999999999E-2</c:v>
                </c:pt>
                <c:pt idx="10358">
                  <c:v>1.678E-2</c:v>
                </c:pt>
                <c:pt idx="10359">
                  <c:v>1.6990000000000002E-2</c:v>
                </c:pt>
                <c:pt idx="10360">
                  <c:v>1.7250000000000001E-2</c:v>
                </c:pt>
                <c:pt idx="10361">
                  <c:v>1.746E-2</c:v>
                </c:pt>
                <c:pt idx="10362">
                  <c:v>1.762E-2</c:v>
                </c:pt>
                <c:pt idx="10363">
                  <c:v>1.7940000000000001E-2</c:v>
                </c:pt>
                <c:pt idx="10364">
                  <c:v>1.8200000000000001E-2</c:v>
                </c:pt>
                <c:pt idx="10365">
                  <c:v>1.831E-2</c:v>
                </c:pt>
                <c:pt idx="10366">
                  <c:v>1.8679999999999999E-2</c:v>
                </c:pt>
                <c:pt idx="10367">
                  <c:v>1.8780000000000002E-2</c:v>
                </c:pt>
                <c:pt idx="10368">
                  <c:v>1.8890000000000001E-2</c:v>
                </c:pt>
                <c:pt idx="10369">
                  <c:v>1.915E-2</c:v>
                </c:pt>
                <c:pt idx="10370">
                  <c:v>1.9310000000000001E-2</c:v>
                </c:pt>
                <c:pt idx="10371">
                  <c:v>1.941E-2</c:v>
                </c:pt>
                <c:pt idx="10372">
                  <c:v>1.9619999999999999E-2</c:v>
                </c:pt>
                <c:pt idx="10373">
                  <c:v>1.9570000000000001E-2</c:v>
                </c:pt>
                <c:pt idx="10374">
                  <c:v>1.9890000000000001E-2</c:v>
                </c:pt>
                <c:pt idx="10375">
                  <c:v>1.983E-2</c:v>
                </c:pt>
                <c:pt idx="10376">
                  <c:v>1.9990000000000001E-2</c:v>
                </c:pt>
                <c:pt idx="10377">
                  <c:v>1.9939999999999999E-2</c:v>
                </c:pt>
                <c:pt idx="10378">
                  <c:v>1.9990000000000001E-2</c:v>
                </c:pt>
                <c:pt idx="10379">
                  <c:v>2.0049999999999998E-2</c:v>
                </c:pt>
                <c:pt idx="10380">
                  <c:v>2.0049999999999998E-2</c:v>
                </c:pt>
                <c:pt idx="10381">
                  <c:v>1.9990000000000001E-2</c:v>
                </c:pt>
                <c:pt idx="10382">
                  <c:v>2.01E-2</c:v>
                </c:pt>
                <c:pt idx="10383">
                  <c:v>1.9939999999999999E-2</c:v>
                </c:pt>
                <c:pt idx="10384">
                  <c:v>1.9890000000000001E-2</c:v>
                </c:pt>
                <c:pt idx="10385">
                  <c:v>1.9730000000000001E-2</c:v>
                </c:pt>
                <c:pt idx="10386">
                  <c:v>1.968E-2</c:v>
                </c:pt>
                <c:pt idx="10387">
                  <c:v>1.9570000000000001E-2</c:v>
                </c:pt>
                <c:pt idx="10388">
                  <c:v>1.9570000000000001E-2</c:v>
                </c:pt>
                <c:pt idx="10389">
                  <c:v>1.9359999999999999E-2</c:v>
                </c:pt>
                <c:pt idx="10390">
                  <c:v>1.925E-2</c:v>
                </c:pt>
                <c:pt idx="10391">
                  <c:v>1.9040000000000001E-2</c:v>
                </c:pt>
                <c:pt idx="10392">
                  <c:v>1.8939999999999999E-2</c:v>
                </c:pt>
                <c:pt idx="10393">
                  <c:v>1.8679999999999999E-2</c:v>
                </c:pt>
                <c:pt idx="10394">
                  <c:v>1.8620000000000001E-2</c:v>
                </c:pt>
                <c:pt idx="10395">
                  <c:v>1.8409999999999999E-2</c:v>
                </c:pt>
                <c:pt idx="10396">
                  <c:v>1.8249999999999999E-2</c:v>
                </c:pt>
                <c:pt idx="10397">
                  <c:v>1.804E-2</c:v>
                </c:pt>
                <c:pt idx="10398">
                  <c:v>1.788E-2</c:v>
                </c:pt>
                <c:pt idx="10399">
                  <c:v>1.7670000000000002E-2</c:v>
                </c:pt>
                <c:pt idx="10400">
                  <c:v>1.746E-2</c:v>
                </c:pt>
                <c:pt idx="10401">
                  <c:v>1.7250000000000001E-2</c:v>
                </c:pt>
                <c:pt idx="10402">
                  <c:v>1.704E-2</c:v>
                </c:pt>
                <c:pt idx="10403">
                  <c:v>1.6879999999999999E-2</c:v>
                </c:pt>
                <c:pt idx="10404">
                  <c:v>1.678E-2</c:v>
                </c:pt>
                <c:pt idx="10405">
                  <c:v>1.651E-2</c:v>
                </c:pt>
                <c:pt idx="10406">
                  <c:v>1.636E-2</c:v>
                </c:pt>
                <c:pt idx="10407">
                  <c:v>1.6150000000000001E-2</c:v>
                </c:pt>
                <c:pt idx="10408">
                  <c:v>1.609E-2</c:v>
                </c:pt>
                <c:pt idx="10409">
                  <c:v>1.5990000000000001E-2</c:v>
                </c:pt>
                <c:pt idx="10410">
                  <c:v>1.5879999999999998E-2</c:v>
                </c:pt>
                <c:pt idx="10411">
                  <c:v>1.583E-2</c:v>
                </c:pt>
                <c:pt idx="10412">
                  <c:v>1.583E-2</c:v>
                </c:pt>
                <c:pt idx="10413">
                  <c:v>1.5720000000000001E-2</c:v>
                </c:pt>
                <c:pt idx="10414">
                  <c:v>1.562E-2</c:v>
                </c:pt>
                <c:pt idx="10415">
                  <c:v>1.567E-2</c:v>
                </c:pt>
                <c:pt idx="10416">
                  <c:v>1.5720000000000001E-2</c:v>
                </c:pt>
                <c:pt idx="10417">
                  <c:v>1.5720000000000001E-2</c:v>
                </c:pt>
                <c:pt idx="10418">
                  <c:v>1.5939999999999999E-2</c:v>
                </c:pt>
                <c:pt idx="10419">
                  <c:v>1.5990000000000001E-2</c:v>
                </c:pt>
                <c:pt idx="10420">
                  <c:v>1.6299999999999999E-2</c:v>
                </c:pt>
                <c:pt idx="10421">
                  <c:v>1.6459999999999999E-2</c:v>
                </c:pt>
                <c:pt idx="10422">
                  <c:v>1.6729999999999998E-2</c:v>
                </c:pt>
                <c:pt idx="10423">
                  <c:v>1.6990000000000002E-2</c:v>
                </c:pt>
                <c:pt idx="10424">
                  <c:v>1.7250000000000001E-2</c:v>
                </c:pt>
                <c:pt idx="10425">
                  <c:v>1.762E-2</c:v>
                </c:pt>
                <c:pt idx="10426">
                  <c:v>1.788E-2</c:v>
                </c:pt>
                <c:pt idx="10427">
                  <c:v>1.8360000000000001E-2</c:v>
                </c:pt>
                <c:pt idx="10428">
                  <c:v>1.8780000000000002E-2</c:v>
                </c:pt>
                <c:pt idx="10429">
                  <c:v>1.9199999999999998E-2</c:v>
                </c:pt>
                <c:pt idx="10430">
                  <c:v>1.9619999999999999E-2</c:v>
                </c:pt>
                <c:pt idx="10431">
                  <c:v>2.0049999999999998E-2</c:v>
                </c:pt>
                <c:pt idx="10432">
                  <c:v>2.0469999999999999E-2</c:v>
                </c:pt>
                <c:pt idx="10433">
                  <c:v>2.094E-2</c:v>
                </c:pt>
                <c:pt idx="10434">
                  <c:v>2.1360000000000001E-2</c:v>
                </c:pt>
                <c:pt idx="10435">
                  <c:v>2.1839999999999998E-2</c:v>
                </c:pt>
                <c:pt idx="10436">
                  <c:v>2.2210000000000001E-2</c:v>
                </c:pt>
                <c:pt idx="10437">
                  <c:v>2.257E-2</c:v>
                </c:pt>
                <c:pt idx="10438">
                  <c:v>2.2939999999999999E-2</c:v>
                </c:pt>
                <c:pt idx="10439">
                  <c:v>2.3259999999999999E-2</c:v>
                </c:pt>
                <c:pt idx="10440">
                  <c:v>2.3630000000000002E-2</c:v>
                </c:pt>
                <c:pt idx="10441">
                  <c:v>2.3789999999999999E-2</c:v>
                </c:pt>
                <c:pt idx="10442">
                  <c:v>2.41E-2</c:v>
                </c:pt>
                <c:pt idx="10443">
                  <c:v>2.4309999999999998E-2</c:v>
                </c:pt>
                <c:pt idx="10444">
                  <c:v>2.4420000000000001E-2</c:v>
                </c:pt>
                <c:pt idx="10445">
                  <c:v>2.452E-2</c:v>
                </c:pt>
                <c:pt idx="10446">
                  <c:v>2.452E-2</c:v>
                </c:pt>
                <c:pt idx="10447">
                  <c:v>2.4469999999999999E-2</c:v>
                </c:pt>
                <c:pt idx="10448">
                  <c:v>2.4469999999999999E-2</c:v>
                </c:pt>
                <c:pt idx="10449">
                  <c:v>2.426E-2</c:v>
                </c:pt>
                <c:pt idx="10450">
                  <c:v>2.41E-2</c:v>
                </c:pt>
                <c:pt idx="10451">
                  <c:v>2.384E-2</c:v>
                </c:pt>
                <c:pt idx="10452">
                  <c:v>2.3630000000000002E-2</c:v>
                </c:pt>
                <c:pt idx="10453">
                  <c:v>2.3310000000000001E-2</c:v>
                </c:pt>
                <c:pt idx="10454">
                  <c:v>2.2939999999999999E-2</c:v>
                </c:pt>
                <c:pt idx="10455">
                  <c:v>2.2519999999999998E-2</c:v>
                </c:pt>
                <c:pt idx="10456">
                  <c:v>2.2210000000000001E-2</c:v>
                </c:pt>
                <c:pt idx="10457">
                  <c:v>2.163E-2</c:v>
                </c:pt>
                <c:pt idx="10458">
                  <c:v>2.1149999999999999E-2</c:v>
                </c:pt>
                <c:pt idx="10459">
                  <c:v>2.0729999999999998E-2</c:v>
                </c:pt>
                <c:pt idx="10460">
                  <c:v>2.0199999999999999E-2</c:v>
                </c:pt>
                <c:pt idx="10461">
                  <c:v>1.9779999999999999E-2</c:v>
                </c:pt>
                <c:pt idx="10462">
                  <c:v>1.9359999999999999E-2</c:v>
                </c:pt>
                <c:pt idx="10463">
                  <c:v>1.8890000000000001E-2</c:v>
                </c:pt>
                <c:pt idx="10464">
                  <c:v>1.8409999999999999E-2</c:v>
                </c:pt>
                <c:pt idx="10465">
                  <c:v>1.7940000000000001E-2</c:v>
                </c:pt>
                <c:pt idx="10466">
                  <c:v>1.762E-2</c:v>
                </c:pt>
                <c:pt idx="10467">
                  <c:v>1.7250000000000001E-2</c:v>
                </c:pt>
                <c:pt idx="10468">
                  <c:v>1.6990000000000002E-2</c:v>
                </c:pt>
                <c:pt idx="10469">
                  <c:v>1.6729999999999998E-2</c:v>
                </c:pt>
                <c:pt idx="10470">
                  <c:v>1.651E-2</c:v>
                </c:pt>
                <c:pt idx="10471">
                  <c:v>1.6250000000000001E-2</c:v>
                </c:pt>
                <c:pt idx="10472">
                  <c:v>1.6199999999999999E-2</c:v>
                </c:pt>
                <c:pt idx="10473">
                  <c:v>1.609E-2</c:v>
                </c:pt>
                <c:pt idx="10474">
                  <c:v>1.5990000000000001E-2</c:v>
                </c:pt>
                <c:pt idx="10475">
                  <c:v>1.5990000000000001E-2</c:v>
                </c:pt>
                <c:pt idx="10476">
                  <c:v>1.6039999999999999E-2</c:v>
                </c:pt>
                <c:pt idx="10477">
                  <c:v>1.6199999999999999E-2</c:v>
                </c:pt>
                <c:pt idx="10478">
                  <c:v>1.6250000000000001E-2</c:v>
                </c:pt>
                <c:pt idx="10479">
                  <c:v>1.651E-2</c:v>
                </c:pt>
                <c:pt idx="10480">
                  <c:v>1.6729999999999998E-2</c:v>
                </c:pt>
                <c:pt idx="10481">
                  <c:v>1.6879999999999999E-2</c:v>
                </c:pt>
                <c:pt idx="10482">
                  <c:v>1.7250000000000001E-2</c:v>
                </c:pt>
                <c:pt idx="10483">
                  <c:v>1.7520000000000001E-2</c:v>
                </c:pt>
                <c:pt idx="10484">
                  <c:v>1.7829999999999999E-2</c:v>
                </c:pt>
                <c:pt idx="10485">
                  <c:v>1.804E-2</c:v>
                </c:pt>
                <c:pt idx="10486">
                  <c:v>1.8360000000000001E-2</c:v>
                </c:pt>
                <c:pt idx="10487">
                  <c:v>1.8620000000000001E-2</c:v>
                </c:pt>
                <c:pt idx="10488">
                  <c:v>1.9040000000000001E-2</c:v>
                </c:pt>
                <c:pt idx="10489">
                  <c:v>1.9199999999999998E-2</c:v>
                </c:pt>
                <c:pt idx="10490">
                  <c:v>1.9519999999999999E-2</c:v>
                </c:pt>
                <c:pt idx="10491">
                  <c:v>1.9730000000000001E-2</c:v>
                </c:pt>
                <c:pt idx="10492">
                  <c:v>2.0049999999999998E-2</c:v>
                </c:pt>
                <c:pt idx="10493">
                  <c:v>2.0150000000000001E-2</c:v>
                </c:pt>
                <c:pt idx="10494">
                  <c:v>2.036E-2</c:v>
                </c:pt>
                <c:pt idx="10495">
                  <c:v>2.0469999999999999E-2</c:v>
                </c:pt>
                <c:pt idx="10496">
                  <c:v>2.0570000000000001E-2</c:v>
                </c:pt>
                <c:pt idx="10497">
                  <c:v>2.0729999999999998E-2</c:v>
                </c:pt>
                <c:pt idx="10498">
                  <c:v>2.078E-2</c:v>
                </c:pt>
                <c:pt idx="10499">
                  <c:v>2.0729999999999998E-2</c:v>
                </c:pt>
                <c:pt idx="10500">
                  <c:v>2.0729999999999998E-2</c:v>
                </c:pt>
                <c:pt idx="10501">
                  <c:v>2.0619999999999999E-2</c:v>
                </c:pt>
                <c:pt idx="10502">
                  <c:v>2.0570000000000001E-2</c:v>
                </c:pt>
                <c:pt idx="10503">
                  <c:v>2.0410000000000001E-2</c:v>
                </c:pt>
                <c:pt idx="10504">
                  <c:v>2.0310000000000002E-2</c:v>
                </c:pt>
                <c:pt idx="10505">
                  <c:v>2.0150000000000001E-2</c:v>
                </c:pt>
                <c:pt idx="10506">
                  <c:v>1.9939999999999999E-2</c:v>
                </c:pt>
                <c:pt idx="10507">
                  <c:v>1.9779999999999999E-2</c:v>
                </c:pt>
                <c:pt idx="10508">
                  <c:v>1.9730000000000001E-2</c:v>
                </c:pt>
                <c:pt idx="10509">
                  <c:v>1.9470000000000001E-2</c:v>
                </c:pt>
                <c:pt idx="10510">
                  <c:v>1.925E-2</c:v>
                </c:pt>
                <c:pt idx="10511">
                  <c:v>1.915E-2</c:v>
                </c:pt>
                <c:pt idx="10512">
                  <c:v>1.8890000000000001E-2</c:v>
                </c:pt>
                <c:pt idx="10513">
                  <c:v>1.8890000000000001E-2</c:v>
                </c:pt>
                <c:pt idx="10514">
                  <c:v>1.8679999999999999E-2</c:v>
                </c:pt>
                <c:pt idx="10515">
                  <c:v>1.8620000000000001E-2</c:v>
                </c:pt>
                <c:pt idx="10516">
                  <c:v>1.8460000000000001E-2</c:v>
                </c:pt>
                <c:pt idx="10517">
                  <c:v>1.8409999999999999E-2</c:v>
                </c:pt>
                <c:pt idx="10518">
                  <c:v>1.8360000000000001E-2</c:v>
                </c:pt>
                <c:pt idx="10519">
                  <c:v>1.831E-2</c:v>
                </c:pt>
                <c:pt idx="10520">
                  <c:v>1.831E-2</c:v>
                </c:pt>
                <c:pt idx="10521">
                  <c:v>1.8360000000000001E-2</c:v>
                </c:pt>
                <c:pt idx="10522">
                  <c:v>1.8460000000000001E-2</c:v>
                </c:pt>
                <c:pt idx="10523">
                  <c:v>1.857E-2</c:v>
                </c:pt>
                <c:pt idx="10524">
                  <c:v>1.8679999999999999E-2</c:v>
                </c:pt>
                <c:pt idx="10525">
                  <c:v>1.8780000000000002E-2</c:v>
                </c:pt>
                <c:pt idx="10526">
                  <c:v>1.899E-2</c:v>
                </c:pt>
                <c:pt idx="10527">
                  <c:v>1.925E-2</c:v>
                </c:pt>
                <c:pt idx="10528">
                  <c:v>1.9470000000000001E-2</c:v>
                </c:pt>
                <c:pt idx="10529">
                  <c:v>1.9730000000000001E-2</c:v>
                </c:pt>
                <c:pt idx="10530">
                  <c:v>1.9990000000000001E-2</c:v>
                </c:pt>
                <c:pt idx="10531">
                  <c:v>2.0199999999999999E-2</c:v>
                </c:pt>
                <c:pt idx="10532">
                  <c:v>2.0570000000000001E-2</c:v>
                </c:pt>
                <c:pt idx="10533">
                  <c:v>2.0840000000000001E-2</c:v>
                </c:pt>
                <c:pt idx="10534">
                  <c:v>2.1149999999999999E-2</c:v>
                </c:pt>
                <c:pt idx="10535">
                  <c:v>2.147E-2</c:v>
                </c:pt>
                <c:pt idx="10536">
                  <c:v>2.1839999999999998E-2</c:v>
                </c:pt>
                <c:pt idx="10537">
                  <c:v>2.205E-2</c:v>
                </c:pt>
                <c:pt idx="10538">
                  <c:v>2.2419999999999999E-2</c:v>
                </c:pt>
                <c:pt idx="10539">
                  <c:v>2.257E-2</c:v>
                </c:pt>
                <c:pt idx="10540">
                  <c:v>2.2890000000000001E-2</c:v>
                </c:pt>
                <c:pt idx="10541">
                  <c:v>2.3099999999999999E-2</c:v>
                </c:pt>
                <c:pt idx="10542">
                  <c:v>2.342E-2</c:v>
                </c:pt>
                <c:pt idx="10543">
                  <c:v>2.3470000000000001E-2</c:v>
                </c:pt>
                <c:pt idx="10544">
                  <c:v>2.368E-2</c:v>
                </c:pt>
                <c:pt idx="10545">
                  <c:v>2.384E-2</c:v>
                </c:pt>
                <c:pt idx="10546">
                  <c:v>2.3939999999999999E-2</c:v>
                </c:pt>
                <c:pt idx="10547">
                  <c:v>2.4E-2</c:v>
                </c:pt>
                <c:pt idx="10548">
                  <c:v>2.4E-2</c:v>
                </c:pt>
                <c:pt idx="10549">
                  <c:v>2.3939999999999999E-2</c:v>
                </c:pt>
                <c:pt idx="10550">
                  <c:v>2.384E-2</c:v>
                </c:pt>
                <c:pt idx="10551">
                  <c:v>2.3789999999999999E-2</c:v>
                </c:pt>
                <c:pt idx="10552">
                  <c:v>2.3730000000000001E-2</c:v>
                </c:pt>
                <c:pt idx="10553">
                  <c:v>2.342E-2</c:v>
                </c:pt>
                <c:pt idx="10554">
                  <c:v>2.3259999999999999E-2</c:v>
                </c:pt>
                <c:pt idx="10555">
                  <c:v>2.3E-2</c:v>
                </c:pt>
                <c:pt idx="10556">
                  <c:v>2.2630000000000001E-2</c:v>
                </c:pt>
                <c:pt idx="10557">
                  <c:v>2.2259999999999999E-2</c:v>
                </c:pt>
                <c:pt idx="10558">
                  <c:v>2.1839999999999998E-2</c:v>
                </c:pt>
                <c:pt idx="10559">
                  <c:v>2.147E-2</c:v>
                </c:pt>
                <c:pt idx="10560">
                  <c:v>2.078E-2</c:v>
                </c:pt>
                <c:pt idx="10561">
                  <c:v>2.036E-2</c:v>
                </c:pt>
                <c:pt idx="10562">
                  <c:v>1.9779999999999999E-2</c:v>
                </c:pt>
                <c:pt idx="10563">
                  <c:v>1.9099999999999999E-2</c:v>
                </c:pt>
                <c:pt idx="10564">
                  <c:v>1.8519999999999998E-2</c:v>
                </c:pt>
                <c:pt idx="10565">
                  <c:v>1.7829999999999999E-2</c:v>
                </c:pt>
                <c:pt idx="10566">
                  <c:v>1.7090000000000001E-2</c:v>
                </c:pt>
                <c:pt idx="10567">
                  <c:v>1.636E-2</c:v>
                </c:pt>
                <c:pt idx="10568">
                  <c:v>1.567E-2</c:v>
                </c:pt>
                <c:pt idx="10569">
                  <c:v>1.4829999999999999E-2</c:v>
                </c:pt>
                <c:pt idx="10570">
                  <c:v>1.414E-2</c:v>
                </c:pt>
                <c:pt idx="10571">
                  <c:v>1.3350000000000001E-2</c:v>
                </c:pt>
                <c:pt idx="10572">
                  <c:v>1.2619999999999999E-2</c:v>
                </c:pt>
                <c:pt idx="10573">
                  <c:v>1.183E-2</c:v>
                </c:pt>
                <c:pt idx="10574">
                  <c:v>1.1089999999999999E-2</c:v>
                </c:pt>
                <c:pt idx="10575">
                  <c:v>1.03E-2</c:v>
                </c:pt>
                <c:pt idx="10576">
                  <c:v>9.6100000000000005E-3</c:v>
                </c:pt>
                <c:pt idx="10577">
                  <c:v>8.9800000000000001E-3</c:v>
                </c:pt>
                <c:pt idx="10578">
                  <c:v>8.2900000000000005E-3</c:v>
                </c:pt>
                <c:pt idx="10579">
                  <c:v>7.7200000000000003E-3</c:v>
                </c:pt>
                <c:pt idx="10580">
                  <c:v>7.1399999999999996E-3</c:v>
                </c:pt>
                <c:pt idx="10581">
                  <c:v>6.6600000000000001E-3</c:v>
                </c:pt>
                <c:pt idx="10582">
                  <c:v>6.2399999999999999E-3</c:v>
                </c:pt>
                <c:pt idx="10583">
                  <c:v>5.8199999999999997E-3</c:v>
                </c:pt>
                <c:pt idx="10584">
                  <c:v>5.4999999999999997E-3</c:v>
                </c:pt>
                <c:pt idx="10585">
                  <c:v>5.2399999999999999E-3</c:v>
                </c:pt>
                <c:pt idx="10586">
                  <c:v>5.0800000000000003E-3</c:v>
                </c:pt>
                <c:pt idx="10587">
                  <c:v>4.9199999999999999E-3</c:v>
                </c:pt>
                <c:pt idx="10588">
                  <c:v>4.9199999999999999E-3</c:v>
                </c:pt>
                <c:pt idx="10589">
                  <c:v>4.9199999999999999E-3</c:v>
                </c:pt>
                <c:pt idx="10590">
                  <c:v>5.0800000000000003E-3</c:v>
                </c:pt>
                <c:pt idx="10591">
                  <c:v>5.2399999999999999E-3</c:v>
                </c:pt>
                <c:pt idx="10592">
                  <c:v>5.4999999999999997E-3</c:v>
                </c:pt>
                <c:pt idx="10593">
                  <c:v>5.77E-3</c:v>
                </c:pt>
                <c:pt idx="10594">
                  <c:v>6.3499999999999997E-3</c:v>
                </c:pt>
                <c:pt idx="10595">
                  <c:v>6.6600000000000001E-3</c:v>
                </c:pt>
                <c:pt idx="10596">
                  <c:v>7.2899999999999996E-3</c:v>
                </c:pt>
                <c:pt idx="10597">
                  <c:v>7.9299999999999995E-3</c:v>
                </c:pt>
                <c:pt idx="10598">
                  <c:v>8.3999999999999995E-3</c:v>
                </c:pt>
                <c:pt idx="10599">
                  <c:v>9.0900000000000009E-3</c:v>
                </c:pt>
                <c:pt idx="10600">
                  <c:v>9.9299999999999996E-3</c:v>
                </c:pt>
                <c:pt idx="10601">
                  <c:v>1.056E-2</c:v>
                </c:pt>
                <c:pt idx="10602">
                  <c:v>1.1299999999999999E-2</c:v>
                </c:pt>
                <c:pt idx="10603">
                  <c:v>1.2189999999999999E-2</c:v>
                </c:pt>
                <c:pt idx="10604">
                  <c:v>1.2880000000000001E-2</c:v>
                </c:pt>
                <c:pt idx="10605">
                  <c:v>1.367E-2</c:v>
                </c:pt>
                <c:pt idx="10606">
                  <c:v>1.4409999999999999E-2</c:v>
                </c:pt>
                <c:pt idx="10607">
                  <c:v>1.5089999999999999E-2</c:v>
                </c:pt>
                <c:pt idx="10608">
                  <c:v>1.5779999999999999E-2</c:v>
                </c:pt>
                <c:pt idx="10609">
                  <c:v>1.6459999999999999E-2</c:v>
                </c:pt>
                <c:pt idx="10610">
                  <c:v>1.72E-2</c:v>
                </c:pt>
                <c:pt idx="10611">
                  <c:v>1.7670000000000002E-2</c:v>
                </c:pt>
                <c:pt idx="10612">
                  <c:v>1.8249999999999999E-2</c:v>
                </c:pt>
                <c:pt idx="10613">
                  <c:v>1.8679999999999999E-2</c:v>
                </c:pt>
                <c:pt idx="10614">
                  <c:v>1.9040000000000001E-2</c:v>
                </c:pt>
                <c:pt idx="10615">
                  <c:v>1.941E-2</c:v>
                </c:pt>
                <c:pt idx="10616">
                  <c:v>1.9730000000000001E-2</c:v>
                </c:pt>
                <c:pt idx="10617">
                  <c:v>1.9779999999999999E-2</c:v>
                </c:pt>
                <c:pt idx="10618">
                  <c:v>2.0049999999999998E-2</c:v>
                </c:pt>
                <c:pt idx="10619">
                  <c:v>1.9939999999999999E-2</c:v>
                </c:pt>
                <c:pt idx="10620">
                  <c:v>1.9939999999999999E-2</c:v>
                </c:pt>
                <c:pt idx="10621">
                  <c:v>1.968E-2</c:v>
                </c:pt>
                <c:pt idx="10622">
                  <c:v>1.968E-2</c:v>
                </c:pt>
                <c:pt idx="10623">
                  <c:v>1.9310000000000001E-2</c:v>
                </c:pt>
                <c:pt idx="10624">
                  <c:v>1.9040000000000001E-2</c:v>
                </c:pt>
                <c:pt idx="10625">
                  <c:v>1.8780000000000002E-2</c:v>
                </c:pt>
                <c:pt idx="10626">
                  <c:v>1.8360000000000001E-2</c:v>
                </c:pt>
                <c:pt idx="10627">
                  <c:v>1.7940000000000001E-2</c:v>
                </c:pt>
                <c:pt idx="10628">
                  <c:v>1.746E-2</c:v>
                </c:pt>
                <c:pt idx="10629">
                  <c:v>1.6990000000000002E-2</c:v>
                </c:pt>
                <c:pt idx="10630">
                  <c:v>1.6410000000000001E-2</c:v>
                </c:pt>
                <c:pt idx="10631">
                  <c:v>1.583E-2</c:v>
                </c:pt>
                <c:pt idx="10632">
                  <c:v>1.536E-2</c:v>
                </c:pt>
                <c:pt idx="10633">
                  <c:v>1.478E-2</c:v>
                </c:pt>
                <c:pt idx="10634">
                  <c:v>1.435E-2</c:v>
                </c:pt>
                <c:pt idx="10635">
                  <c:v>1.383E-2</c:v>
                </c:pt>
                <c:pt idx="10636">
                  <c:v>1.3350000000000001E-2</c:v>
                </c:pt>
                <c:pt idx="10637">
                  <c:v>1.2880000000000001E-2</c:v>
                </c:pt>
                <c:pt idx="10638">
                  <c:v>1.2619999999999999E-2</c:v>
                </c:pt>
                <c:pt idx="10639">
                  <c:v>1.214E-2</c:v>
                </c:pt>
                <c:pt idx="10640">
                  <c:v>1.193E-2</c:v>
                </c:pt>
                <c:pt idx="10641">
                  <c:v>1.172E-2</c:v>
                </c:pt>
                <c:pt idx="10642">
                  <c:v>1.1610000000000001E-2</c:v>
                </c:pt>
                <c:pt idx="10643">
                  <c:v>1.146E-2</c:v>
                </c:pt>
                <c:pt idx="10644">
                  <c:v>1.1350000000000001E-2</c:v>
                </c:pt>
                <c:pt idx="10645">
                  <c:v>1.14E-2</c:v>
                </c:pt>
                <c:pt idx="10646">
                  <c:v>1.146E-2</c:v>
                </c:pt>
                <c:pt idx="10647">
                  <c:v>1.1560000000000001E-2</c:v>
                </c:pt>
                <c:pt idx="10648">
                  <c:v>1.1769999999999999E-2</c:v>
                </c:pt>
                <c:pt idx="10649">
                  <c:v>1.183E-2</c:v>
                </c:pt>
                <c:pt idx="10650">
                  <c:v>1.209E-2</c:v>
                </c:pt>
                <c:pt idx="10651">
                  <c:v>1.2460000000000001E-2</c:v>
                </c:pt>
                <c:pt idx="10652">
                  <c:v>1.2829999999999999E-2</c:v>
                </c:pt>
                <c:pt idx="10653">
                  <c:v>1.3089999999999999E-2</c:v>
                </c:pt>
                <c:pt idx="10654">
                  <c:v>1.346E-2</c:v>
                </c:pt>
                <c:pt idx="10655">
                  <c:v>1.388E-2</c:v>
                </c:pt>
                <c:pt idx="10656">
                  <c:v>1.43E-2</c:v>
                </c:pt>
                <c:pt idx="10657">
                  <c:v>1.472E-2</c:v>
                </c:pt>
                <c:pt idx="10658">
                  <c:v>1.525E-2</c:v>
                </c:pt>
                <c:pt idx="10659">
                  <c:v>1.562E-2</c:v>
                </c:pt>
                <c:pt idx="10660">
                  <c:v>1.6039999999999999E-2</c:v>
                </c:pt>
                <c:pt idx="10661">
                  <c:v>1.6410000000000001E-2</c:v>
                </c:pt>
                <c:pt idx="10662">
                  <c:v>1.678E-2</c:v>
                </c:pt>
                <c:pt idx="10663">
                  <c:v>1.72E-2</c:v>
                </c:pt>
                <c:pt idx="10664">
                  <c:v>1.7569999999999999E-2</c:v>
                </c:pt>
                <c:pt idx="10665">
                  <c:v>1.7829999999999999E-2</c:v>
                </c:pt>
                <c:pt idx="10666">
                  <c:v>1.804E-2</c:v>
                </c:pt>
                <c:pt idx="10667">
                  <c:v>1.8360000000000001E-2</c:v>
                </c:pt>
                <c:pt idx="10668">
                  <c:v>1.8620000000000001E-2</c:v>
                </c:pt>
                <c:pt idx="10669">
                  <c:v>1.8780000000000002E-2</c:v>
                </c:pt>
                <c:pt idx="10670">
                  <c:v>1.899E-2</c:v>
                </c:pt>
                <c:pt idx="10671">
                  <c:v>1.9099999999999999E-2</c:v>
                </c:pt>
                <c:pt idx="10672">
                  <c:v>1.9199999999999998E-2</c:v>
                </c:pt>
                <c:pt idx="10673">
                  <c:v>1.925E-2</c:v>
                </c:pt>
                <c:pt idx="10674">
                  <c:v>1.9359999999999999E-2</c:v>
                </c:pt>
                <c:pt idx="10675">
                  <c:v>1.9310000000000001E-2</c:v>
                </c:pt>
                <c:pt idx="10676">
                  <c:v>1.925E-2</c:v>
                </c:pt>
                <c:pt idx="10677">
                  <c:v>1.9199999999999998E-2</c:v>
                </c:pt>
                <c:pt idx="10678">
                  <c:v>1.9199999999999998E-2</c:v>
                </c:pt>
                <c:pt idx="10679">
                  <c:v>1.915E-2</c:v>
                </c:pt>
                <c:pt idx="10680">
                  <c:v>1.9099999999999999E-2</c:v>
                </c:pt>
                <c:pt idx="10681">
                  <c:v>1.8939999999999999E-2</c:v>
                </c:pt>
                <c:pt idx="10682">
                  <c:v>1.883E-2</c:v>
                </c:pt>
                <c:pt idx="10683">
                  <c:v>1.873E-2</c:v>
                </c:pt>
                <c:pt idx="10684">
                  <c:v>1.8519999999999998E-2</c:v>
                </c:pt>
                <c:pt idx="10685">
                  <c:v>1.8360000000000001E-2</c:v>
                </c:pt>
                <c:pt idx="10686">
                  <c:v>1.8360000000000001E-2</c:v>
                </c:pt>
                <c:pt idx="10687">
                  <c:v>1.8200000000000001E-2</c:v>
                </c:pt>
                <c:pt idx="10688">
                  <c:v>1.7940000000000001E-2</c:v>
                </c:pt>
                <c:pt idx="10689">
                  <c:v>1.7829999999999999E-2</c:v>
                </c:pt>
                <c:pt idx="10690">
                  <c:v>1.7670000000000002E-2</c:v>
                </c:pt>
                <c:pt idx="10691">
                  <c:v>1.7409999999999998E-2</c:v>
                </c:pt>
                <c:pt idx="10692">
                  <c:v>1.7250000000000001E-2</c:v>
                </c:pt>
                <c:pt idx="10693">
                  <c:v>1.704E-2</c:v>
                </c:pt>
                <c:pt idx="10694">
                  <c:v>1.6830000000000001E-2</c:v>
                </c:pt>
                <c:pt idx="10695">
                  <c:v>1.6619999999999999E-2</c:v>
                </c:pt>
                <c:pt idx="10696">
                  <c:v>1.6410000000000001E-2</c:v>
                </c:pt>
                <c:pt idx="10697">
                  <c:v>1.6199999999999999E-2</c:v>
                </c:pt>
                <c:pt idx="10698">
                  <c:v>1.5939999999999999E-2</c:v>
                </c:pt>
                <c:pt idx="10699">
                  <c:v>1.562E-2</c:v>
                </c:pt>
                <c:pt idx="10700">
                  <c:v>1.546E-2</c:v>
                </c:pt>
                <c:pt idx="10701">
                  <c:v>1.504E-2</c:v>
                </c:pt>
                <c:pt idx="10702">
                  <c:v>1.4829999999999999E-2</c:v>
                </c:pt>
                <c:pt idx="10703">
                  <c:v>1.4460000000000001E-2</c:v>
                </c:pt>
                <c:pt idx="10704">
                  <c:v>1.4200000000000001E-2</c:v>
                </c:pt>
                <c:pt idx="10705">
                  <c:v>1.404E-2</c:v>
                </c:pt>
                <c:pt idx="10706">
                  <c:v>1.372E-2</c:v>
                </c:pt>
                <c:pt idx="10707">
                  <c:v>1.346E-2</c:v>
                </c:pt>
                <c:pt idx="10708">
                  <c:v>1.32E-2</c:v>
                </c:pt>
                <c:pt idx="10709">
                  <c:v>1.2930000000000001E-2</c:v>
                </c:pt>
                <c:pt idx="10710">
                  <c:v>1.2670000000000001E-2</c:v>
                </c:pt>
                <c:pt idx="10711">
                  <c:v>1.251E-2</c:v>
                </c:pt>
                <c:pt idx="10712">
                  <c:v>1.24E-2</c:v>
                </c:pt>
                <c:pt idx="10713">
                  <c:v>1.2189999999999999E-2</c:v>
                </c:pt>
                <c:pt idx="10714">
                  <c:v>1.214E-2</c:v>
                </c:pt>
                <c:pt idx="10715">
                  <c:v>1.214E-2</c:v>
                </c:pt>
                <c:pt idx="10716">
                  <c:v>1.204E-2</c:v>
                </c:pt>
                <c:pt idx="10717">
                  <c:v>1.209E-2</c:v>
                </c:pt>
                <c:pt idx="10718">
                  <c:v>1.204E-2</c:v>
                </c:pt>
                <c:pt idx="10719">
                  <c:v>1.193E-2</c:v>
                </c:pt>
                <c:pt idx="10720">
                  <c:v>1.2189999999999999E-2</c:v>
                </c:pt>
                <c:pt idx="10721">
                  <c:v>1.235E-2</c:v>
                </c:pt>
                <c:pt idx="10722">
                  <c:v>1.2460000000000001E-2</c:v>
                </c:pt>
                <c:pt idx="10723">
                  <c:v>1.2670000000000001E-2</c:v>
                </c:pt>
                <c:pt idx="10724">
                  <c:v>1.304E-2</c:v>
                </c:pt>
                <c:pt idx="10725">
                  <c:v>1.325E-2</c:v>
                </c:pt>
                <c:pt idx="10726">
                  <c:v>1.362E-2</c:v>
                </c:pt>
                <c:pt idx="10727">
                  <c:v>1.388E-2</c:v>
                </c:pt>
                <c:pt idx="10728">
                  <c:v>1.4200000000000001E-2</c:v>
                </c:pt>
                <c:pt idx="10729">
                  <c:v>1.451E-2</c:v>
                </c:pt>
                <c:pt idx="10730">
                  <c:v>1.478E-2</c:v>
                </c:pt>
                <c:pt idx="10731">
                  <c:v>1.5140000000000001E-2</c:v>
                </c:pt>
                <c:pt idx="10732">
                  <c:v>1.5509999999999999E-2</c:v>
                </c:pt>
                <c:pt idx="10733">
                  <c:v>1.5779999999999999E-2</c:v>
                </c:pt>
                <c:pt idx="10734">
                  <c:v>1.6150000000000001E-2</c:v>
                </c:pt>
                <c:pt idx="10735">
                  <c:v>1.636E-2</c:v>
                </c:pt>
                <c:pt idx="10736">
                  <c:v>1.651E-2</c:v>
                </c:pt>
                <c:pt idx="10737">
                  <c:v>1.678E-2</c:v>
                </c:pt>
                <c:pt idx="10738">
                  <c:v>1.694E-2</c:v>
                </c:pt>
                <c:pt idx="10739">
                  <c:v>1.7090000000000001E-2</c:v>
                </c:pt>
                <c:pt idx="10740">
                  <c:v>1.7090000000000001E-2</c:v>
                </c:pt>
                <c:pt idx="10741">
                  <c:v>1.704E-2</c:v>
                </c:pt>
                <c:pt idx="10742">
                  <c:v>1.694E-2</c:v>
                </c:pt>
                <c:pt idx="10743">
                  <c:v>1.678E-2</c:v>
                </c:pt>
                <c:pt idx="10744">
                  <c:v>1.6729999999999998E-2</c:v>
                </c:pt>
                <c:pt idx="10745">
                  <c:v>1.6459999999999999E-2</c:v>
                </c:pt>
                <c:pt idx="10746">
                  <c:v>1.6199999999999999E-2</c:v>
                </c:pt>
                <c:pt idx="10747">
                  <c:v>1.583E-2</c:v>
                </c:pt>
                <c:pt idx="10748">
                  <c:v>1.5570000000000001E-2</c:v>
                </c:pt>
                <c:pt idx="10749">
                  <c:v>1.5089999999999999E-2</c:v>
                </c:pt>
                <c:pt idx="10750">
                  <c:v>1.472E-2</c:v>
                </c:pt>
                <c:pt idx="10751">
                  <c:v>1.414E-2</c:v>
                </c:pt>
                <c:pt idx="10752">
                  <c:v>1.362E-2</c:v>
                </c:pt>
                <c:pt idx="10753">
                  <c:v>1.3089999999999999E-2</c:v>
                </c:pt>
                <c:pt idx="10754">
                  <c:v>1.2619999999999999E-2</c:v>
                </c:pt>
                <c:pt idx="10755">
                  <c:v>1.204E-2</c:v>
                </c:pt>
                <c:pt idx="10756">
                  <c:v>1.146E-2</c:v>
                </c:pt>
                <c:pt idx="10757">
                  <c:v>1.077E-2</c:v>
                </c:pt>
                <c:pt idx="10758">
                  <c:v>1.014E-2</c:v>
                </c:pt>
                <c:pt idx="10759">
                  <c:v>9.6600000000000002E-3</c:v>
                </c:pt>
                <c:pt idx="10760">
                  <c:v>9.1900000000000003E-3</c:v>
                </c:pt>
                <c:pt idx="10761">
                  <c:v>8.5599999999999999E-3</c:v>
                </c:pt>
                <c:pt idx="10762">
                  <c:v>8.0300000000000007E-3</c:v>
                </c:pt>
                <c:pt idx="10763">
                  <c:v>7.6099999999999996E-3</c:v>
                </c:pt>
                <c:pt idx="10764">
                  <c:v>7.0800000000000004E-3</c:v>
                </c:pt>
                <c:pt idx="10765">
                  <c:v>6.77E-3</c:v>
                </c:pt>
                <c:pt idx="10766">
                  <c:v>6.3499999999999997E-3</c:v>
                </c:pt>
                <c:pt idx="10767">
                  <c:v>5.9800000000000001E-3</c:v>
                </c:pt>
                <c:pt idx="10768">
                  <c:v>5.7099999999999998E-3</c:v>
                </c:pt>
                <c:pt idx="10769">
                  <c:v>5.4000000000000003E-3</c:v>
                </c:pt>
                <c:pt idx="10770">
                  <c:v>5.2399999999999999E-3</c:v>
                </c:pt>
                <c:pt idx="10771">
                  <c:v>4.9800000000000001E-3</c:v>
                </c:pt>
                <c:pt idx="10772">
                  <c:v>4.9199999999999999E-3</c:v>
                </c:pt>
                <c:pt idx="10773">
                  <c:v>4.7099999999999998E-3</c:v>
                </c:pt>
                <c:pt idx="10774">
                  <c:v>4.7600000000000003E-3</c:v>
                </c:pt>
                <c:pt idx="10775">
                  <c:v>4.6600000000000001E-3</c:v>
                </c:pt>
                <c:pt idx="10776">
                  <c:v>4.7600000000000003E-3</c:v>
                </c:pt>
                <c:pt idx="10777">
                  <c:v>4.7099999999999998E-3</c:v>
                </c:pt>
                <c:pt idx="10778">
                  <c:v>4.8199999999999996E-3</c:v>
                </c:pt>
                <c:pt idx="10779">
                  <c:v>4.9199999999999999E-3</c:v>
                </c:pt>
                <c:pt idx="10780">
                  <c:v>5.0800000000000003E-3</c:v>
                </c:pt>
                <c:pt idx="10781">
                  <c:v>5.2399999999999999E-3</c:v>
                </c:pt>
                <c:pt idx="10782">
                  <c:v>5.5500000000000002E-3</c:v>
                </c:pt>
                <c:pt idx="10783">
                  <c:v>5.7099999999999998E-3</c:v>
                </c:pt>
                <c:pt idx="10784">
                  <c:v>5.9800000000000001E-3</c:v>
                </c:pt>
                <c:pt idx="10785">
                  <c:v>6.2399999999999999E-3</c:v>
                </c:pt>
                <c:pt idx="10786">
                  <c:v>6.6600000000000001E-3</c:v>
                </c:pt>
                <c:pt idx="10787">
                  <c:v>7.0299999999999998E-3</c:v>
                </c:pt>
                <c:pt idx="10788">
                  <c:v>7.4000000000000003E-3</c:v>
                </c:pt>
                <c:pt idx="10789">
                  <c:v>7.77E-3</c:v>
                </c:pt>
                <c:pt idx="10790">
                  <c:v>8.1399999999999997E-3</c:v>
                </c:pt>
                <c:pt idx="10791">
                  <c:v>8.6599999999999993E-3</c:v>
                </c:pt>
                <c:pt idx="10792">
                  <c:v>9.1400000000000006E-3</c:v>
                </c:pt>
                <c:pt idx="10793">
                  <c:v>9.6100000000000005E-3</c:v>
                </c:pt>
                <c:pt idx="10794">
                  <c:v>1.0030000000000001E-2</c:v>
                </c:pt>
                <c:pt idx="10795">
                  <c:v>1.056E-2</c:v>
                </c:pt>
                <c:pt idx="10796">
                  <c:v>1.1089999999999999E-2</c:v>
                </c:pt>
                <c:pt idx="10797">
                  <c:v>1.1509999999999999E-2</c:v>
                </c:pt>
                <c:pt idx="10798">
                  <c:v>1.209E-2</c:v>
                </c:pt>
                <c:pt idx="10799">
                  <c:v>1.251E-2</c:v>
                </c:pt>
                <c:pt idx="10800">
                  <c:v>1.2930000000000001E-2</c:v>
                </c:pt>
                <c:pt idx="10801">
                  <c:v>1.341E-2</c:v>
                </c:pt>
                <c:pt idx="10802">
                  <c:v>1.383E-2</c:v>
                </c:pt>
                <c:pt idx="10803">
                  <c:v>1.4200000000000001E-2</c:v>
                </c:pt>
                <c:pt idx="10804">
                  <c:v>1.451E-2</c:v>
                </c:pt>
                <c:pt idx="10805">
                  <c:v>1.478E-2</c:v>
                </c:pt>
                <c:pt idx="10806">
                  <c:v>1.499E-2</c:v>
                </c:pt>
                <c:pt idx="10807">
                  <c:v>1.52E-2</c:v>
                </c:pt>
                <c:pt idx="10808">
                  <c:v>1.546E-2</c:v>
                </c:pt>
                <c:pt idx="10809">
                  <c:v>1.541E-2</c:v>
                </c:pt>
                <c:pt idx="10810">
                  <c:v>1.5509999999999999E-2</c:v>
                </c:pt>
                <c:pt idx="10811">
                  <c:v>1.536E-2</c:v>
                </c:pt>
                <c:pt idx="10812">
                  <c:v>1.536E-2</c:v>
                </c:pt>
                <c:pt idx="10813">
                  <c:v>1.5089999999999999E-2</c:v>
                </c:pt>
                <c:pt idx="10814">
                  <c:v>1.4880000000000001E-2</c:v>
                </c:pt>
                <c:pt idx="10815">
                  <c:v>1.457E-2</c:v>
                </c:pt>
                <c:pt idx="10816">
                  <c:v>1.4200000000000001E-2</c:v>
                </c:pt>
                <c:pt idx="10817">
                  <c:v>1.3769999999999999E-2</c:v>
                </c:pt>
                <c:pt idx="10818">
                  <c:v>1.341E-2</c:v>
                </c:pt>
                <c:pt idx="10819">
                  <c:v>1.277E-2</c:v>
                </c:pt>
                <c:pt idx="10820">
                  <c:v>1.235E-2</c:v>
                </c:pt>
                <c:pt idx="10821">
                  <c:v>1.172E-2</c:v>
                </c:pt>
                <c:pt idx="10822">
                  <c:v>1.1140000000000001E-2</c:v>
                </c:pt>
                <c:pt idx="10823">
                  <c:v>1.051E-2</c:v>
                </c:pt>
                <c:pt idx="10824">
                  <c:v>9.9799999999999993E-3</c:v>
                </c:pt>
                <c:pt idx="10825">
                  <c:v>9.2399999999999999E-3</c:v>
                </c:pt>
                <c:pt idx="10826">
                  <c:v>8.6599999999999993E-3</c:v>
                </c:pt>
                <c:pt idx="10827">
                  <c:v>8.0800000000000004E-3</c:v>
                </c:pt>
                <c:pt idx="10828">
                  <c:v>7.4999999999999997E-3</c:v>
                </c:pt>
                <c:pt idx="10829">
                  <c:v>7.0800000000000004E-3</c:v>
                </c:pt>
                <c:pt idx="10830">
                  <c:v>6.7099999999999998E-3</c:v>
                </c:pt>
                <c:pt idx="10831">
                  <c:v>6.1900000000000002E-3</c:v>
                </c:pt>
                <c:pt idx="10832">
                  <c:v>5.8700000000000002E-3</c:v>
                </c:pt>
                <c:pt idx="10833">
                  <c:v>5.6600000000000001E-3</c:v>
                </c:pt>
                <c:pt idx="10834">
                  <c:v>5.4999999999999997E-3</c:v>
                </c:pt>
                <c:pt idx="10835">
                  <c:v>5.3400000000000001E-3</c:v>
                </c:pt>
                <c:pt idx="10836">
                  <c:v>5.3400000000000001E-3</c:v>
                </c:pt>
                <c:pt idx="10837">
                  <c:v>5.4000000000000003E-3</c:v>
                </c:pt>
                <c:pt idx="10838">
                  <c:v>5.4999999999999997E-3</c:v>
                </c:pt>
                <c:pt idx="10839">
                  <c:v>5.77E-3</c:v>
                </c:pt>
                <c:pt idx="10840">
                  <c:v>6.2399999999999999E-3</c:v>
                </c:pt>
                <c:pt idx="10841">
                  <c:v>6.4999999999999997E-3</c:v>
                </c:pt>
                <c:pt idx="10842">
                  <c:v>6.9199999999999999E-3</c:v>
                </c:pt>
                <c:pt idx="10843">
                  <c:v>7.4999999999999997E-3</c:v>
                </c:pt>
                <c:pt idx="10844">
                  <c:v>8.1899999999999994E-3</c:v>
                </c:pt>
                <c:pt idx="10845">
                  <c:v>8.8699999999999994E-3</c:v>
                </c:pt>
                <c:pt idx="10846">
                  <c:v>9.5600000000000008E-3</c:v>
                </c:pt>
                <c:pt idx="10847">
                  <c:v>1.0240000000000001E-2</c:v>
                </c:pt>
                <c:pt idx="10848">
                  <c:v>1.103E-2</c:v>
                </c:pt>
                <c:pt idx="10849">
                  <c:v>1.188E-2</c:v>
                </c:pt>
                <c:pt idx="10850">
                  <c:v>1.277E-2</c:v>
                </c:pt>
                <c:pt idx="10851">
                  <c:v>1.362E-2</c:v>
                </c:pt>
                <c:pt idx="10852">
                  <c:v>1.4460000000000001E-2</c:v>
                </c:pt>
                <c:pt idx="10853">
                  <c:v>1.5299999999999999E-2</c:v>
                </c:pt>
                <c:pt idx="10854">
                  <c:v>1.609E-2</c:v>
                </c:pt>
                <c:pt idx="10855">
                  <c:v>1.678E-2</c:v>
                </c:pt>
                <c:pt idx="10856">
                  <c:v>1.7670000000000002E-2</c:v>
                </c:pt>
                <c:pt idx="10857">
                  <c:v>1.8249999999999999E-2</c:v>
                </c:pt>
                <c:pt idx="10858">
                  <c:v>1.899E-2</c:v>
                </c:pt>
                <c:pt idx="10859">
                  <c:v>1.9570000000000001E-2</c:v>
                </c:pt>
                <c:pt idx="10860">
                  <c:v>2.0199999999999999E-2</c:v>
                </c:pt>
                <c:pt idx="10861">
                  <c:v>2.0570000000000001E-2</c:v>
                </c:pt>
                <c:pt idx="10862">
                  <c:v>2.0990000000000002E-2</c:v>
                </c:pt>
                <c:pt idx="10863">
                  <c:v>2.1309999999999999E-2</c:v>
                </c:pt>
                <c:pt idx="10864">
                  <c:v>2.1520000000000001E-2</c:v>
                </c:pt>
                <c:pt idx="10865">
                  <c:v>2.1680000000000001E-2</c:v>
                </c:pt>
                <c:pt idx="10866">
                  <c:v>2.189E-2</c:v>
                </c:pt>
                <c:pt idx="10867">
                  <c:v>2.189E-2</c:v>
                </c:pt>
                <c:pt idx="10868">
                  <c:v>2.189E-2</c:v>
                </c:pt>
                <c:pt idx="10869">
                  <c:v>2.1839999999999998E-2</c:v>
                </c:pt>
                <c:pt idx="10870">
                  <c:v>2.1569999999999999E-2</c:v>
                </c:pt>
                <c:pt idx="10871">
                  <c:v>2.1420000000000002E-2</c:v>
                </c:pt>
                <c:pt idx="10872">
                  <c:v>2.12E-2</c:v>
                </c:pt>
                <c:pt idx="10873">
                  <c:v>2.094E-2</c:v>
                </c:pt>
                <c:pt idx="10874">
                  <c:v>2.0570000000000001E-2</c:v>
                </c:pt>
                <c:pt idx="10875">
                  <c:v>2.0150000000000001E-2</c:v>
                </c:pt>
                <c:pt idx="10876">
                  <c:v>1.9939999999999999E-2</c:v>
                </c:pt>
                <c:pt idx="10877">
                  <c:v>1.9470000000000001E-2</c:v>
                </c:pt>
                <c:pt idx="10878">
                  <c:v>1.9040000000000001E-2</c:v>
                </c:pt>
                <c:pt idx="10879">
                  <c:v>1.8679999999999999E-2</c:v>
                </c:pt>
                <c:pt idx="10880">
                  <c:v>1.8200000000000001E-2</c:v>
                </c:pt>
                <c:pt idx="10881">
                  <c:v>1.7729999999999999E-2</c:v>
                </c:pt>
                <c:pt idx="10882">
                  <c:v>1.736E-2</c:v>
                </c:pt>
                <c:pt idx="10883">
                  <c:v>1.6830000000000001E-2</c:v>
                </c:pt>
                <c:pt idx="10884">
                  <c:v>1.6570000000000001E-2</c:v>
                </c:pt>
                <c:pt idx="10885">
                  <c:v>1.6150000000000001E-2</c:v>
                </c:pt>
                <c:pt idx="10886">
                  <c:v>1.5720000000000001E-2</c:v>
                </c:pt>
                <c:pt idx="10887">
                  <c:v>1.525E-2</c:v>
                </c:pt>
                <c:pt idx="10888">
                  <c:v>1.499E-2</c:v>
                </c:pt>
                <c:pt idx="10889">
                  <c:v>1.472E-2</c:v>
                </c:pt>
                <c:pt idx="10890">
                  <c:v>1.43E-2</c:v>
                </c:pt>
                <c:pt idx="10891">
                  <c:v>1.409E-2</c:v>
                </c:pt>
                <c:pt idx="10892">
                  <c:v>1.3990000000000001E-2</c:v>
                </c:pt>
                <c:pt idx="10893">
                  <c:v>1.367E-2</c:v>
                </c:pt>
                <c:pt idx="10894">
                  <c:v>1.3350000000000001E-2</c:v>
                </c:pt>
                <c:pt idx="10895">
                  <c:v>1.3140000000000001E-2</c:v>
                </c:pt>
                <c:pt idx="10896">
                  <c:v>1.304E-2</c:v>
                </c:pt>
                <c:pt idx="10897">
                  <c:v>1.2930000000000001E-2</c:v>
                </c:pt>
                <c:pt idx="10898">
                  <c:v>1.272E-2</c:v>
                </c:pt>
                <c:pt idx="10899">
                  <c:v>1.256E-2</c:v>
                </c:pt>
                <c:pt idx="10900">
                  <c:v>1.256E-2</c:v>
                </c:pt>
                <c:pt idx="10901">
                  <c:v>1.23E-2</c:v>
                </c:pt>
                <c:pt idx="10902">
                  <c:v>1.225E-2</c:v>
                </c:pt>
                <c:pt idx="10903">
                  <c:v>1.214E-2</c:v>
                </c:pt>
                <c:pt idx="10904">
                  <c:v>1.209E-2</c:v>
                </c:pt>
                <c:pt idx="10905">
                  <c:v>1.193E-2</c:v>
                </c:pt>
                <c:pt idx="10906">
                  <c:v>1.183E-2</c:v>
                </c:pt>
                <c:pt idx="10907">
                  <c:v>1.183E-2</c:v>
                </c:pt>
                <c:pt idx="10908">
                  <c:v>1.172E-2</c:v>
                </c:pt>
                <c:pt idx="10909">
                  <c:v>1.1610000000000001E-2</c:v>
                </c:pt>
                <c:pt idx="10910">
                  <c:v>1.1560000000000001E-2</c:v>
                </c:pt>
                <c:pt idx="10911">
                  <c:v>1.1509999999999999E-2</c:v>
                </c:pt>
                <c:pt idx="10912">
                  <c:v>1.14E-2</c:v>
                </c:pt>
                <c:pt idx="10913">
                  <c:v>1.1299999999999999E-2</c:v>
                </c:pt>
                <c:pt idx="10914">
                  <c:v>1.1350000000000001E-2</c:v>
                </c:pt>
                <c:pt idx="10915">
                  <c:v>1.1299999999999999E-2</c:v>
                </c:pt>
                <c:pt idx="10916">
                  <c:v>1.125E-2</c:v>
                </c:pt>
                <c:pt idx="10917">
                  <c:v>1.1140000000000001E-2</c:v>
                </c:pt>
                <c:pt idx="10918">
                  <c:v>1.1089999999999999E-2</c:v>
                </c:pt>
                <c:pt idx="10919">
                  <c:v>1.1089999999999999E-2</c:v>
                </c:pt>
                <c:pt idx="10920">
                  <c:v>1.119E-2</c:v>
                </c:pt>
                <c:pt idx="10921">
                  <c:v>1.1140000000000001E-2</c:v>
                </c:pt>
                <c:pt idx="10922">
                  <c:v>1.1140000000000001E-2</c:v>
                </c:pt>
                <c:pt idx="10923">
                  <c:v>1.1140000000000001E-2</c:v>
                </c:pt>
                <c:pt idx="10924">
                  <c:v>1.1299999999999999E-2</c:v>
                </c:pt>
                <c:pt idx="10925">
                  <c:v>1.1299999999999999E-2</c:v>
                </c:pt>
                <c:pt idx="10926">
                  <c:v>1.14E-2</c:v>
                </c:pt>
                <c:pt idx="10927">
                  <c:v>1.14E-2</c:v>
                </c:pt>
                <c:pt idx="10928">
                  <c:v>1.1610000000000001E-2</c:v>
                </c:pt>
                <c:pt idx="10929">
                  <c:v>1.172E-2</c:v>
                </c:pt>
                <c:pt idx="10930">
                  <c:v>1.183E-2</c:v>
                </c:pt>
                <c:pt idx="10931">
                  <c:v>1.193E-2</c:v>
                </c:pt>
                <c:pt idx="10932">
                  <c:v>1.2189999999999999E-2</c:v>
                </c:pt>
                <c:pt idx="10933">
                  <c:v>1.23E-2</c:v>
                </c:pt>
                <c:pt idx="10934">
                  <c:v>1.256E-2</c:v>
                </c:pt>
                <c:pt idx="10935">
                  <c:v>1.2619999999999999E-2</c:v>
                </c:pt>
                <c:pt idx="10936">
                  <c:v>1.2930000000000001E-2</c:v>
                </c:pt>
                <c:pt idx="10937">
                  <c:v>1.304E-2</c:v>
                </c:pt>
                <c:pt idx="10938">
                  <c:v>1.3140000000000001E-2</c:v>
                </c:pt>
                <c:pt idx="10939">
                  <c:v>1.3299999999999999E-2</c:v>
                </c:pt>
                <c:pt idx="10940">
                  <c:v>1.3509999999999999E-2</c:v>
                </c:pt>
                <c:pt idx="10941">
                  <c:v>1.3769999999999999E-2</c:v>
                </c:pt>
                <c:pt idx="10942">
                  <c:v>1.388E-2</c:v>
                </c:pt>
                <c:pt idx="10943">
                  <c:v>1.409E-2</c:v>
                </c:pt>
                <c:pt idx="10944">
                  <c:v>1.4250000000000001E-2</c:v>
                </c:pt>
                <c:pt idx="10945">
                  <c:v>1.435E-2</c:v>
                </c:pt>
                <c:pt idx="10946">
                  <c:v>1.4670000000000001E-2</c:v>
                </c:pt>
                <c:pt idx="10947">
                  <c:v>1.478E-2</c:v>
                </c:pt>
                <c:pt idx="10948">
                  <c:v>1.4930000000000001E-2</c:v>
                </c:pt>
                <c:pt idx="10949">
                  <c:v>1.504E-2</c:v>
                </c:pt>
                <c:pt idx="10950">
                  <c:v>1.5140000000000001E-2</c:v>
                </c:pt>
                <c:pt idx="10951">
                  <c:v>1.5299999999999999E-2</c:v>
                </c:pt>
                <c:pt idx="10952">
                  <c:v>1.5509999999999999E-2</c:v>
                </c:pt>
                <c:pt idx="10953">
                  <c:v>1.567E-2</c:v>
                </c:pt>
                <c:pt idx="10954">
                  <c:v>1.583E-2</c:v>
                </c:pt>
                <c:pt idx="10955">
                  <c:v>1.609E-2</c:v>
                </c:pt>
                <c:pt idx="10956">
                  <c:v>1.6299999999999999E-2</c:v>
                </c:pt>
                <c:pt idx="10957">
                  <c:v>1.651E-2</c:v>
                </c:pt>
                <c:pt idx="10958">
                  <c:v>1.678E-2</c:v>
                </c:pt>
                <c:pt idx="10959">
                  <c:v>1.6990000000000002E-2</c:v>
                </c:pt>
                <c:pt idx="10960">
                  <c:v>1.7250000000000001E-2</c:v>
                </c:pt>
                <c:pt idx="10961">
                  <c:v>1.7520000000000001E-2</c:v>
                </c:pt>
                <c:pt idx="10962">
                  <c:v>1.7829999999999999E-2</c:v>
                </c:pt>
                <c:pt idx="10963">
                  <c:v>1.8200000000000001E-2</c:v>
                </c:pt>
                <c:pt idx="10964">
                  <c:v>1.8460000000000001E-2</c:v>
                </c:pt>
                <c:pt idx="10965">
                  <c:v>1.883E-2</c:v>
                </c:pt>
                <c:pt idx="10966">
                  <c:v>1.925E-2</c:v>
                </c:pt>
                <c:pt idx="10967">
                  <c:v>1.9619999999999999E-2</c:v>
                </c:pt>
                <c:pt idx="10968">
                  <c:v>2.0150000000000001E-2</c:v>
                </c:pt>
                <c:pt idx="10969">
                  <c:v>2.0469999999999999E-2</c:v>
                </c:pt>
                <c:pt idx="10970">
                  <c:v>2.078E-2</c:v>
                </c:pt>
                <c:pt idx="10971">
                  <c:v>2.12E-2</c:v>
                </c:pt>
                <c:pt idx="10972">
                  <c:v>2.1680000000000001E-2</c:v>
                </c:pt>
                <c:pt idx="10973">
                  <c:v>2.1940000000000001E-2</c:v>
                </c:pt>
                <c:pt idx="10974">
                  <c:v>2.2419999999999999E-2</c:v>
                </c:pt>
                <c:pt idx="10975">
                  <c:v>2.273E-2</c:v>
                </c:pt>
                <c:pt idx="10976">
                  <c:v>2.3E-2</c:v>
                </c:pt>
                <c:pt idx="10977">
                  <c:v>2.342E-2</c:v>
                </c:pt>
                <c:pt idx="10978">
                  <c:v>2.368E-2</c:v>
                </c:pt>
                <c:pt idx="10979">
                  <c:v>2.384E-2</c:v>
                </c:pt>
                <c:pt idx="10980">
                  <c:v>2.4049999999999998E-2</c:v>
                </c:pt>
                <c:pt idx="10981">
                  <c:v>2.4209999999999999E-2</c:v>
                </c:pt>
                <c:pt idx="10982">
                  <c:v>2.4160000000000001E-2</c:v>
                </c:pt>
                <c:pt idx="10983">
                  <c:v>2.4209999999999999E-2</c:v>
                </c:pt>
                <c:pt idx="10984">
                  <c:v>2.4160000000000001E-2</c:v>
                </c:pt>
                <c:pt idx="10985">
                  <c:v>2.4160000000000001E-2</c:v>
                </c:pt>
                <c:pt idx="10986">
                  <c:v>2.4E-2</c:v>
                </c:pt>
                <c:pt idx="10987">
                  <c:v>2.384E-2</c:v>
                </c:pt>
                <c:pt idx="10988">
                  <c:v>2.3519999999999999E-2</c:v>
                </c:pt>
                <c:pt idx="10989">
                  <c:v>2.3259999999999999E-2</c:v>
                </c:pt>
                <c:pt idx="10990">
                  <c:v>2.3050000000000001E-2</c:v>
                </c:pt>
                <c:pt idx="10991">
                  <c:v>2.2519999999999998E-2</c:v>
                </c:pt>
                <c:pt idx="10992">
                  <c:v>2.2100000000000002E-2</c:v>
                </c:pt>
                <c:pt idx="10993">
                  <c:v>2.1680000000000001E-2</c:v>
                </c:pt>
                <c:pt idx="10994">
                  <c:v>2.12E-2</c:v>
                </c:pt>
                <c:pt idx="10995">
                  <c:v>2.068E-2</c:v>
                </c:pt>
                <c:pt idx="10996">
                  <c:v>2.0199999999999999E-2</c:v>
                </c:pt>
                <c:pt idx="10997">
                  <c:v>1.9570000000000001E-2</c:v>
                </c:pt>
                <c:pt idx="10998">
                  <c:v>1.9040000000000001E-2</c:v>
                </c:pt>
                <c:pt idx="10999">
                  <c:v>1.8460000000000001E-2</c:v>
                </c:pt>
                <c:pt idx="11000">
                  <c:v>1.804E-2</c:v>
                </c:pt>
                <c:pt idx="11001">
                  <c:v>1.736E-2</c:v>
                </c:pt>
                <c:pt idx="11002">
                  <c:v>1.6879999999999999E-2</c:v>
                </c:pt>
                <c:pt idx="11003">
                  <c:v>1.636E-2</c:v>
                </c:pt>
                <c:pt idx="11004">
                  <c:v>1.5990000000000001E-2</c:v>
                </c:pt>
                <c:pt idx="11005">
                  <c:v>1.5570000000000001E-2</c:v>
                </c:pt>
                <c:pt idx="11006">
                  <c:v>1.525E-2</c:v>
                </c:pt>
                <c:pt idx="11007">
                  <c:v>1.4880000000000001E-2</c:v>
                </c:pt>
                <c:pt idx="11008">
                  <c:v>1.457E-2</c:v>
                </c:pt>
                <c:pt idx="11009">
                  <c:v>1.43E-2</c:v>
                </c:pt>
                <c:pt idx="11010">
                  <c:v>1.4200000000000001E-2</c:v>
                </c:pt>
                <c:pt idx="11011">
                  <c:v>1.404E-2</c:v>
                </c:pt>
                <c:pt idx="11012">
                  <c:v>1.393E-2</c:v>
                </c:pt>
                <c:pt idx="11013">
                  <c:v>1.383E-2</c:v>
                </c:pt>
                <c:pt idx="11014">
                  <c:v>1.388E-2</c:v>
                </c:pt>
                <c:pt idx="11015">
                  <c:v>1.388E-2</c:v>
                </c:pt>
                <c:pt idx="11016">
                  <c:v>1.393E-2</c:v>
                </c:pt>
                <c:pt idx="11017">
                  <c:v>1.404E-2</c:v>
                </c:pt>
                <c:pt idx="11018">
                  <c:v>1.414E-2</c:v>
                </c:pt>
                <c:pt idx="11019">
                  <c:v>1.4250000000000001E-2</c:v>
                </c:pt>
                <c:pt idx="11020">
                  <c:v>1.435E-2</c:v>
                </c:pt>
                <c:pt idx="11021">
                  <c:v>1.451E-2</c:v>
                </c:pt>
                <c:pt idx="11022">
                  <c:v>1.478E-2</c:v>
                </c:pt>
                <c:pt idx="11023">
                  <c:v>1.4880000000000001E-2</c:v>
                </c:pt>
                <c:pt idx="11024">
                  <c:v>1.499E-2</c:v>
                </c:pt>
                <c:pt idx="11025">
                  <c:v>1.52E-2</c:v>
                </c:pt>
                <c:pt idx="11026">
                  <c:v>1.5299999999999999E-2</c:v>
                </c:pt>
                <c:pt idx="11027">
                  <c:v>1.536E-2</c:v>
                </c:pt>
                <c:pt idx="11028">
                  <c:v>1.541E-2</c:v>
                </c:pt>
                <c:pt idx="11029">
                  <c:v>1.536E-2</c:v>
                </c:pt>
                <c:pt idx="11030">
                  <c:v>1.541E-2</c:v>
                </c:pt>
                <c:pt idx="11031">
                  <c:v>1.541E-2</c:v>
                </c:pt>
                <c:pt idx="11032">
                  <c:v>1.536E-2</c:v>
                </c:pt>
                <c:pt idx="11033">
                  <c:v>1.525E-2</c:v>
                </c:pt>
                <c:pt idx="11034">
                  <c:v>1.5089999999999999E-2</c:v>
                </c:pt>
                <c:pt idx="11035">
                  <c:v>1.4930000000000001E-2</c:v>
                </c:pt>
                <c:pt idx="11036">
                  <c:v>1.4670000000000001E-2</c:v>
                </c:pt>
                <c:pt idx="11037">
                  <c:v>1.4460000000000001E-2</c:v>
                </c:pt>
                <c:pt idx="11038">
                  <c:v>1.4200000000000001E-2</c:v>
                </c:pt>
                <c:pt idx="11039">
                  <c:v>1.393E-2</c:v>
                </c:pt>
                <c:pt idx="11040">
                  <c:v>1.3509999999999999E-2</c:v>
                </c:pt>
                <c:pt idx="11041">
                  <c:v>1.32E-2</c:v>
                </c:pt>
                <c:pt idx="11042">
                  <c:v>1.2880000000000001E-2</c:v>
                </c:pt>
                <c:pt idx="11043">
                  <c:v>1.251E-2</c:v>
                </c:pt>
                <c:pt idx="11044">
                  <c:v>1.209E-2</c:v>
                </c:pt>
                <c:pt idx="11045">
                  <c:v>1.167E-2</c:v>
                </c:pt>
                <c:pt idx="11046">
                  <c:v>1.1299999999999999E-2</c:v>
                </c:pt>
                <c:pt idx="11047">
                  <c:v>1.093E-2</c:v>
                </c:pt>
                <c:pt idx="11048">
                  <c:v>1.056E-2</c:v>
                </c:pt>
                <c:pt idx="11049">
                  <c:v>1.009E-2</c:v>
                </c:pt>
                <c:pt idx="11050">
                  <c:v>9.7699999999999992E-3</c:v>
                </c:pt>
                <c:pt idx="11051">
                  <c:v>9.4500000000000001E-3</c:v>
                </c:pt>
                <c:pt idx="11052">
                  <c:v>9.1900000000000003E-3</c:v>
                </c:pt>
                <c:pt idx="11053">
                  <c:v>8.6599999999999993E-3</c:v>
                </c:pt>
                <c:pt idx="11054">
                  <c:v>8.5100000000000002E-3</c:v>
                </c:pt>
                <c:pt idx="11055">
                  <c:v>8.2400000000000008E-3</c:v>
                </c:pt>
                <c:pt idx="11056">
                  <c:v>8.0300000000000007E-3</c:v>
                </c:pt>
                <c:pt idx="11057">
                  <c:v>7.8200000000000006E-3</c:v>
                </c:pt>
                <c:pt idx="11058">
                  <c:v>7.7200000000000003E-3</c:v>
                </c:pt>
                <c:pt idx="11059">
                  <c:v>7.45E-3</c:v>
                </c:pt>
                <c:pt idx="11060">
                  <c:v>7.4000000000000003E-3</c:v>
                </c:pt>
                <c:pt idx="11061">
                  <c:v>7.2899999999999996E-3</c:v>
                </c:pt>
                <c:pt idx="11062">
                  <c:v>7.3499999999999998E-3</c:v>
                </c:pt>
                <c:pt idx="11063">
                  <c:v>7.45E-3</c:v>
                </c:pt>
                <c:pt idx="11064">
                  <c:v>7.45E-3</c:v>
                </c:pt>
                <c:pt idx="11065">
                  <c:v>7.4999999999999997E-3</c:v>
                </c:pt>
                <c:pt idx="11066">
                  <c:v>7.6600000000000001E-3</c:v>
                </c:pt>
                <c:pt idx="11067">
                  <c:v>7.8700000000000003E-3</c:v>
                </c:pt>
                <c:pt idx="11068">
                  <c:v>8.0300000000000007E-3</c:v>
                </c:pt>
                <c:pt idx="11069">
                  <c:v>8.1899999999999994E-3</c:v>
                </c:pt>
                <c:pt idx="11070">
                  <c:v>8.4499999999999992E-3</c:v>
                </c:pt>
                <c:pt idx="11071">
                  <c:v>8.6599999999999993E-3</c:v>
                </c:pt>
                <c:pt idx="11072">
                  <c:v>8.9800000000000001E-3</c:v>
                </c:pt>
                <c:pt idx="11073">
                  <c:v>9.2399999999999999E-3</c:v>
                </c:pt>
                <c:pt idx="11074">
                  <c:v>9.5600000000000008E-3</c:v>
                </c:pt>
                <c:pt idx="11075">
                  <c:v>9.8799999999999999E-3</c:v>
                </c:pt>
                <c:pt idx="11076">
                  <c:v>1.0240000000000001E-2</c:v>
                </c:pt>
                <c:pt idx="11077">
                  <c:v>1.056E-2</c:v>
                </c:pt>
                <c:pt idx="11078">
                  <c:v>1.082E-2</c:v>
                </c:pt>
                <c:pt idx="11079">
                  <c:v>1.1299999999999999E-2</c:v>
                </c:pt>
                <c:pt idx="11080">
                  <c:v>1.167E-2</c:v>
                </c:pt>
                <c:pt idx="11081">
                  <c:v>1.193E-2</c:v>
                </c:pt>
                <c:pt idx="11082">
                  <c:v>1.235E-2</c:v>
                </c:pt>
                <c:pt idx="11083">
                  <c:v>1.2619999999999999E-2</c:v>
                </c:pt>
                <c:pt idx="11084">
                  <c:v>1.2930000000000001E-2</c:v>
                </c:pt>
                <c:pt idx="11085">
                  <c:v>1.325E-2</c:v>
                </c:pt>
                <c:pt idx="11086">
                  <c:v>1.3559999999999999E-2</c:v>
                </c:pt>
                <c:pt idx="11087">
                  <c:v>1.372E-2</c:v>
                </c:pt>
                <c:pt idx="11088">
                  <c:v>1.409E-2</c:v>
                </c:pt>
                <c:pt idx="11089">
                  <c:v>1.435E-2</c:v>
                </c:pt>
                <c:pt idx="11090">
                  <c:v>1.451E-2</c:v>
                </c:pt>
                <c:pt idx="11091">
                  <c:v>1.472E-2</c:v>
                </c:pt>
                <c:pt idx="11092">
                  <c:v>1.4880000000000001E-2</c:v>
                </c:pt>
                <c:pt idx="11093">
                  <c:v>1.499E-2</c:v>
                </c:pt>
                <c:pt idx="11094">
                  <c:v>1.5089999999999999E-2</c:v>
                </c:pt>
                <c:pt idx="11095">
                  <c:v>1.52E-2</c:v>
                </c:pt>
                <c:pt idx="11096">
                  <c:v>1.525E-2</c:v>
                </c:pt>
                <c:pt idx="11097">
                  <c:v>1.5299999999999999E-2</c:v>
                </c:pt>
                <c:pt idx="11098">
                  <c:v>1.536E-2</c:v>
                </c:pt>
                <c:pt idx="11099">
                  <c:v>1.5299999999999999E-2</c:v>
                </c:pt>
                <c:pt idx="11100">
                  <c:v>1.525E-2</c:v>
                </c:pt>
                <c:pt idx="11101">
                  <c:v>1.52E-2</c:v>
                </c:pt>
                <c:pt idx="11102">
                  <c:v>1.52E-2</c:v>
                </c:pt>
                <c:pt idx="11103">
                  <c:v>1.504E-2</c:v>
                </c:pt>
                <c:pt idx="11104">
                  <c:v>1.4880000000000001E-2</c:v>
                </c:pt>
                <c:pt idx="11105">
                  <c:v>1.478E-2</c:v>
                </c:pt>
                <c:pt idx="11106">
                  <c:v>1.4619999999999999E-2</c:v>
                </c:pt>
                <c:pt idx="11107">
                  <c:v>1.4409999999999999E-2</c:v>
                </c:pt>
                <c:pt idx="11108">
                  <c:v>1.4200000000000001E-2</c:v>
                </c:pt>
                <c:pt idx="11109">
                  <c:v>1.404E-2</c:v>
                </c:pt>
                <c:pt idx="11110">
                  <c:v>1.383E-2</c:v>
                </c:pt>
                <c:pt idx="11111">
                  <c:v>1.3559999999999999E-2</c:v>
                </c:pt>
                <c:pt idx="11112">
                  <c:v>1.346E-2</c:v>
                </c:pt>
                <c:pt idx="11113">
                  <c:v>1.32E-2</c:v>
                </c:pt>
                <c:pt idx="11114">
                  <c:v>1.2930000000000001E-2</c:v>
                </c:pt>
                <c:pt idx="11115">
                  <c:v>1.277E-2</c:v>
                </c:pt>
                <c:pt idx="11116">
                  <c:v>1.251E-2</c:v>
                </c:pt>
                <c:pt idx="11117">
                  <c:v>1.24E-2</c:v>
                </c:pt>
                <c:pt idx="11118">
                  <c:v>1.2189999999999999E-2</c:v>
                </c:pt>
                <c:pt idx="11119">
                  <c:v>1.193E-2</c:v>
                </c:pt>
                <c:pt idx="11120">
                  <c:v>1.1769999999999999E-2</c:v>
                </c:pt>
                <c:pt idx="11121">
                  <c:v>1.1610000000000001E-2</c:v>
                </c:pt>
                <c:pt idx="11122">
                  <c:v>1.146E-2</c:v>
                </c:pt>
                <c:pt idx="11123">
                  <c:v>1.125E-2</c:v>
                </c:pt>
                <c:pt idx="11124">
                  <c:v>1.125E-2</c:v>
                </c:pt>
                <c:pt idx="11125">
                  <c:v>1.098E-2</c:v>
                </c:pt>
                <c:pt idx="11126">
                  <c:v>1.082E-2</c:v>
                </c:pt>
                <c:pt idx="11127">
                  <c:v>1.082E-2</c:v>
                </c:pt>
                <c:pt idx="11128">
                  <c:v>1.072E-2</c:v>
                </c:pt>
                <c:pt idx="11129">
                  <c:v>1.061E-2</c:v>
                </c:pt>
                <c:pt idx="11130">
                  <c:v>1.0460000000000001E-2</c:v>
                </c:pt>
                <c:pt idx="11131">
                  <c:v>1.04E-2</c:v>
                </c:pt>
                <c:pt idx="11132">
                  <c:v>1.0460000000000001E-2</c:v>
                </c:pt>
                <c:pt idx="11133">
                  <c:v>1.035E-2</c:v>
                </c:pt>
                <c:pt idx="11134">
                  <c:v>1.035E-2</c:v>
                </c:pt>
                <c:pt idx="11135">
                  <c:v>1.03E-2</c:v>
                </c:pt>
                <c:pt idx="11136">
                  <c:v>1.035E-2</c:v>
                </c:pt>
                <c:pt idx="11137">
                  <c:v>1.0240000000000001E-2</c:v>
                </c:pt>
                <c:pt idx="11138">
                  <c:v>1.03E-2</c:v>
                </c:pt>
                <c:pt idx="11139">
                  <c:v>1.0189999999999999E-2</c:v>
                </c:pt>
                <c:pt idx="11140">
                  <c:v>1.03E-2</c:v>
                </c:pt>
                <c:pt idx="11141">
                  <c:v>1.035E-2</c:v>
                </c:pt>
                <c:pt idx="11142">
                  <c:v>1.04E-2</c:v>
                </c:pt>
                <c:pt idx="11143">
                  <c:v>1.051E-2</c:v>
                </c:pt>
                <c:pt idx="11144">
                  <c:v>1.061E-2</c:v>
                </c:pt>
                <c:pt idx="11145">
                  <c:v>1.061E-2</c:v>
                </c:pt>
                <c:pt idx="11146">
                  <c:v>1.077E-2</c:v>
                </c:pt>
                <c:pt idx="11147">
                  <c:v>1.0880000000000001E-2</c:v>
                </c:pt>
                <c:pt idx="11148">
                  <c:v>1.093E-2</c:v>
                </c:pt>
                <c:pt idx="11149">
                  <c:v>1.1089999999999999E-2</c:v>
                </c:pt>
                <c:pt idx="11150">
                  <c:v>1.1299999999999999E-2</c:v>
                </c:pt>
                <c:pt idx="11151">
                  <c:v>1.1509999999999999E-2</c:v>
                </c:pt>
                <c:pt idx="11152">
                  <c:v>1.1769999999999999E-2</c:v>
                </c:pt>
                <c:pt idx="11153">
                  <c:v>1.193E-2</c:v>
                </c:pt>
                <c:pt idx="11154">
                  <c:v>1.2189999999999999E-2</c:v>
                </c:pt>
                <c:pt idx="11155">
                  <c:v>1.2460000000000001E-2</c:v>
                </c:pt>
                <c:pt idx="11156">
                  <c:v>1.2829999999999999E-2</c:v>
                </c:pt>
                <c:pt idx="11157">
                  <c:v>1.3089999999999999E-2</c:v>
                </c:pt>
                <c:pt idx="11158">
                  <c:v>1.3350000000000001E-2</c:v>
                </c:pt>
                <c:pt idx="11159">
                  <c:v>1.362E-2</c:v>
                </c:pt>
                <c:pt idx="11160">
                  <c:v>1.404E-2</c:v>
                </c:pt>
                <c:pt idx="11161">
                  <c:v>1.4250000000000001E-2</c:v>
                </c:pt>
                <c:pt idx="11162">
                  <c:v>1.4670000000000001E-2</c:v>
                </c:pt>
                <c:pt idx="11163">
                  <c:v>1.4930000000000001E-2</c:v>
                </c:pt>
                <c:pt idx="11164">
                  <c:v>1.541E-2</c:v>
                </c:pt>
                <c:pt idx="11165">
                  <c:v>1.567E-2</c:v>
                </c:pt>
                <c:pt idx="11166">
                  <c:v>1.5990000000000001E-2</c:v>
                </c:pt>
                <c:pt idx="11167">
                  <c:v>1.6250000000000001E-2</c:v>
                </c:pt>
                <c:pt idx="11168">
                  <c:v>1.6619999999999999E-2</c:v>
                </c:pt>
                <c:pt idx="11169">
                  <c:v>1.6879999999999999E-2</c:v>
                </c:pt>
                <c:pt idx="11170">
                  <c:v>1.7149999999999999E-2</c:v>
                </c:pt>
                <c:pt idx="11171">
                  <c:v>1.7309999999999999E-2</c:v>
                </c:pt>
                <c:pt idx="11172">
                  <c:v>1.7520000000000001E-2</c:v>
                </c:pt>
                <c:pt idx="11173">
                  <c:v>1.762E-2</c:v>
                </c:pt>
                <c:pt idx="11174">
                  <c:v>1.7780000000000001E-2</c:v>
                </c:pt>
                <c:pt idx="11175">
                  <c:v>1.788E-2</c:v>
                </c:pt>
                <c:pt idx="11176">
                  <c:v>1.7989999999999999E-2</c:v>
                </c:pt>
                <c:pt idx="11177">
                  <c:v>1.7829999999999999E-2</c:v>
                </c:pt>
                <c:pt idx="11178">
                  <c:v>1.7780000000000001E-2</c:v>
                </c:pt>
                <c:pt idx="11179">
                  <c:v>1.7780000000000001E-2</c:v>
                </c:pt>
                <c:pt idx="11180">
                  <c:v>1.762E-2</c:v>
                </c:pt>
                <c:pt idx="11181">
                  <c:v>1.7409999999999998E-2</c:v>
                </c:pt>
                <c:pt idx="11182">
                  <c:v>1.7090000000000001E-2</c:v>
                </c:pt>
                <c:pt idx="11183">
                  <c:v>1.678E-2</c:v>
                </c:pt>
                <c:pt idx="11184">
                  <c:v>1.651E-2</c:v>
                </c:pt>
                <c:pt idx="11185">
                  <c:v>1.6150000000000001E-2</c:v>
                </c:pt>
                <c:pt idx="11186">
                  <c:v>1.583E-2</c:v>
                </c:pt>
                <c:pt idx="11187">
                  <c:v>1.541E-2</c:v>
                </c:pt>
                <c:pt idx="11188">
                  <c:v>1.5089999999999999E-2</c:v>
                </c:pt>
                <c:pt idx="11189">
                  <c:v>1.4619999999999999E-2</c:v>
                </c:pt>
                <c:pt idx="11190">
                  <c:v>1.409E-2</c:v>
                </c:pt>
                <c:pt idx="11191">
                  <c:v>1.3769999999999999E-2</c:v>
                </c:pt>
                <c:pt idx="11192">
                  <c:v>1.3350000000000001E-2</c:v>
                </c:pt>
                <c:pt idx="11193">
                  <c:v>1.2930000000000001E-2</c:v>
                </c:pt>
                <c:pt idx="11194">
                  <c:v>1.2460000000000001E-2</c:v>
                </c:pt>
                <c:pt idx="11195">
                  <c:v>1.214E-2</c:v>
                </c:pt>
                <c:pt idx="11196">
                  <c:v>1.1769999999999999E-2</c:v>
                </c:pt>
                <c:pt idx="11197">
                  <c:v>1.146E-2</c:v>
                </c:pt>
                <c:pt idx="11198">
                  <c:v>1.119E-2</c:v>
                </c:pt>
                <c:pt idx="11199">
                  <c:v>1.098E-2</c:v>
                </c:pt>
                <c:pt idx="11200">
                  <c:v>1.0670000000000001E-2</c:v>
                </c:pt>
                <c:pt idx="11201">
                  <c:v>1.0460000000000001E-2</c:v>
                </c:pt>
                <c:pt idx="11202">
                  <c:v>1.035E-2</c:v>
                </c:pt>
                <c:pt idx="11203">
                  <c:v>1.0240000000000001E-2</c:v>
                </c:pt>
                <c:pt idx="11204">
                  <c:v>1.0189999999999999E-2</c:v>
                </c:pt>
                <c:pt idx="11205">
                  <c:v>1.014E-2</c:v>
                </c:pt>
                <c:pt idx="11206">
                  <c:v>1.03E-2</c:v>
                </c:pt>
                <c:pt idx="11207">
                  <c:v>1.035E-2</c:v>
                </c:pt>
                <c:pt idx="11208">
                  <c:v>1.0460000000000001E-2</c:v>
                </c:pt>
                <c:pt idx="11209">
                  <c:v>1.051E-2</c:v>
                </c:pt>
                <c:pt idx="11210">
                  <c:v>1.0670000000000001E-2</c:v>
                </c:pt>
                <c:pt idx="11211">
                  <c:v>1.0880000000000001E-2</c:v>
                </c:pt>
                <c:pt idx="11212">
                  <c:v>1.103E-2</c:v>
                </c:pt>
                <c:pt idx="11213">
                  <c:v>1.119E-2</c:v>
                </c:pt>
                <c:pt idx="11214">
                  <c:v>1.14E-2</c:v>
                </c:pt>
                <c:pt idx="11215">
                  <c:v>1.1509999999999999E-2</c:v>
                </c:pt>
                <c:pt idx="11216">
                  <c:v>1.167E-2</c:v>
                </c:pt>
                <c:pt idx="11217">
                  <c:v>1.188E-2</c:v>
                </c:pt>
                <c:pt idx="11218">
                  <c:v>1.209E-2</c:v>
                </c:pt>
                <c:pt idx="11219">
                  <c:v>1.204E-2</c:v>
                </c:pt>
                <c:pt idx="11220">
                  <c:v>1.2189999999999999E-2</c:v>
                </c:pt>
                <c:pt idx="11221">
                  <c:v>1.23E-2</c:v>
                </c:pt>
                <c:pt idx="11222">
                  <c:v>1.23E-2</c:v>
                </c:pt>
                <c:pt idx="11223">
                  <c:v>1.225E-2</c:v>
                </c:pt>
                <c:pt idx="11224">
                  <c:v>1.235E-2</c:v>
                </c:pt>
                <c:pt idx="11225">
                  <c:v>1.2189999999999999E-2</c:v>
                </c:pt>
                <c:pt idx="11226">
                  <c:v>1.214E-2</c:v>
                </c:pt>
                <c:pt idx="11227">
                  <c:v>1.1979999999999999E-2</c:v>
                </c:pt>
                <c:pt idx="11228">
                  <c:v>1.188E-2</c:v>
                </c:pt>
                <c:pt idx="11229">
                  <c:v>1.172E-2</c:v>
                </c:pt>
                <c:pt idx="11230">
                  <c:v>1.1560000000000001E-2</c:v>
                </c:pt>
                <c:pt idx="11231">
                  <c:v>1.125E-2</c:v>
                </c:pt>
                <c:pt idx="11232">
                  <c:v>1.1140000000000001E-2</c:v>
                </c:pt>
                <c:pt idx="11233">
                  <c:v>1.0880000000000001E-2</c:v>
                </c:pt>
                <c:pt idx="11234">
                  <c:v>1.072E-2</c:v>
                </c:pt>
                <c:pt idx="11235">
                  <c:v>1.0460000000000001E-2</c:v>
                </c:pt>
                <c:pt idx="11236">
                  <c:v>1.0240000000000001E-2</c:v>
                </c:pt>
                <c:pt idx="11237">
                  <c:v>1.0030000000000001E-2</c:v>
                </c:pt>
                <c:pt idx="11238">
                  <c:v>9.9299999999999996E-3</c:v>
                </c:pt>
                <c:pt idx="11239">
                  <c:v>9.7199999999999995E-3</c:v>
                </c:pt>
                <c:pt idx="11240">
                  <c:v>9.7199999999999995E-3</c:v>
                </c:pt>
                <c:pt idx="11241">
                  <c:v>9.4500000000000001E-3</c:v>
                </c:pt>
                <c:pt idx="11242">
                  <c:v>9.4000000000000004E-3</c:v>
                </c:pt>
                <c:pt idx="11243">
                  <c:v>9.3500000000000007E-3</c:v>
                </c:pt>
                <c:pt idx="11244">
                  <c:v>9.2999999999999992E-3</c:v>
                </c:pt>
                <c:pt idx="11245">
                  <c:v>9.2999999999999992E-3</c:v>
                </c:pt>
                <c:pt idx="11246">
                  <c:v>9.3500000000000007E-3</c:v>
                </c:pt>
                <c:pt idx="11247">
                  <c:v>9.4000000000000004E-3</c:v>
                </c:pt>
                <c:pt idx="11248">
                  <c:v>9.4500000000000001E-3</c:v>
                </c:pt>
                <c:pt idx="11249">
                  <c:v>9.6100000000000005E-3</c:v>
                </c:pt>
                <c:pt idx="11250">
                  <c:v>9.7699999999999992E-3</c:v>
                </c:pt>
                <c:pt idx="11251">
                  <c:v>9.8200000000000006E-3</c:v>
                </c:pt>
                <c:pt idx="11252">
                  <c:v>9.9799999999999993E-3</c:v>
                </c:pt>
                <c:pt idx="11253">
                  <c:v>1.0189999999999999E-2</c:v>
                </c:pt>
                <c:pt idx="11254">
                  <c:v>1.0460000000000001E-2</c:v>
                </c:pt>
                <c:pt idx="11255">
                  <c:v>1.0670000000000001E-2</c:v>
                </c:pt>
                <c:pt idx="11256">
                  <c:v>1.077E-2</c:v>
                </c:pt>
                <c:pt idx="11257">
                  <c:v>1.098E-2</c:v>
                </c:pt>
                <c:pt idx="11258">
                  <c:v>1.125E-2</c:v>
                </c:pt>
                <c:pt idx="11259">
                  <c:v>1.14E-2</c:v>
                </c:pt>
                <c:pt idx="11260">
                  <c:v>1.1560000000000001E-2</c:v>
                </c:pt>
                <c:pt idx="11261">
                  <c:v>1.183E-2</c:v>
                </c:pt>
                <c:pt idx="11262">
                  <c:v>1.193E-2</c:v>
                </c:pt>
                <c:pt idx="11263">
                  <c:v>1.209E-2</c:v>
                </c:pt>
                <c:pt idx="11264">
                  <c:v>1.2189999999999999E-2</c:v>
                </c:pt>
                <c:pt idx="11265">
                  <c:v>1.235E-2</c:v>
                </c:pt>
                <c:pt idx="11266">
                  <c:v>1.256E-2</c:v>
                </c:pt>
                <c:pt idx="11267">
                  <c:v>1.256E-2</c:v>
                </c:pt>
                <c:pt idx="11268">
                  <c:v>1.272E-2</c:v>
                </c:pt>
                <c:pt idx="11269">
                  <c:v>1.2670000000000001E-2</c:v>
                </c:pt>
                <c:pt idx="11270">
                  <c:v>1.277E-2</c:v>
                </c:pt>
                <c:pt idx="11271">
                  <c:v>1.2880000000000001E-2</c:v>
                </c:pt>
                <c:pt idx="11272">
                  <c:v>1.2930000000000001E-2</c:v>
                </c:pt>
                <c:pt idx="11273">
                  <c:v>1.2930000000000001E-2</c:v>
                </c:pt>
                <c:pt idx="11274">
                  <c:v>1.298E-2</c:v>
                </c:pt>
                <c:pt idx="11275">
                  <c:v>1.304E-2</c:v>
                </c:pt>
                <c:pt idx="11276">
                  <c:v>1.3140000000000001E-2</c:v>
                </c:pt>
                <c:pt idx="11277">
                  <c:v>1.3089999999999999E-2</c:v>
                </c:pt>
                <c:pt idx="11278">
                  <c:v>1.325E-2</c:v>
                </c:pt>
                <c:pt idx="11279">
                  <c:v>1.3299999999999999E-2</c:v>
                </c:pt>
                <c:pt idx="11280">
                  <c:v>1.341E-2</c:v>
                </c:pt>
                <c:pt idx="11281">
                  <c:v>1.346E-2</c:v>
                </c:pt>
                <c:pt idx="11282">
                  <c:v>1.362E-2</c:v>
                </c:pt>
                <c:pt idx="11283">
                  <c:v>1.367E-2</c:v>
                </c:pt>
                <c:pt idx="11284">
                  <c:v>1.393E-2</c:v>
                </c:pt>
                <c:pt idx="11285">
                  <c:v>1.404E-2</c:v>
                </c:pt>
                <c:pt idx="11286">
                  <c:v>1.43E-2</c:v>
                </c:pt>
                <c:pt idx="11287">
                  <c:v>1.457E-2</c:v>
                </c:pt>
                <c:pt idx="11288">
                  <c:v>1.472E-2</c:v>
                </c:pt>
                <c:pt idx="11289">
                  <c:v>1.499E-2</c:v>
                </c:pt>
                <c:pt idx="11290">
                  <c:v>1.52E-2</c:v>
                </c:pt>
                <c:pt idx="11291">
                  <c:v>1.546E-2</c:v>
                </c:pt>
                <c:pt idx="11292">
                  <c:v>1.5779999999999999E-2</c:v>
                </c:pt>
                <c:pt idx="11293">
                  <c:v>1.609E-2</c:v>
                </c:pt>
                <c:pt idx="11294">
                  <c:v>1.6410000000000001E-2</c:v>
                </c:pt>
                <c:pt idx="11295">
                  <c:v>1.6619999999999999E-2</c:v>
                </c:pt>
                <c:pt idx="11296">
                  <c:v>1.6990000000000002E-2</c:v>
                </c:pt>
                <c:pt idx="11297">
                  <c:v>1.72E-2</c:v>
                </c:pt>
                <c:pt idx="11298">
                  <c:v>1.7520000000000001E-2</c:v>
                </c:pt>
                <c:pt idx="11299">
                  <c:v>1.7780000000000001E-2</c:v>
                </c:pt>
                <c:pt idx="11300">
                  <c:v>1.8149999999999999E-2</c:v>
                </c:pt>
                <c:pt idx="11301">
                  <c:v>1.831E-2</c:v>
                </c:pt>
                <c:pt idx="11302">
                  <c:v>1.857E-2</c:v>
                </c:pt>
                <c:pt idx="11303">
                  <c:v>1.873E-2</c:v>
                </c:pt>
                <c:pt idx="11304">
                  <c:v>1.9040000000000001E-2</c:v>
                </c:pt>
                <c:pt idx="11305">
                  <c:v>1.9199999999999998E-2</c:v>
                </c:pt>
                <c:pt idx="11306">
                  <c:v>1.9310000000000001E-2</c:v>
                </c:pt>
                <c:pt idx="11307">
                  <c:v>1.9359999999999999E-2</c:v>
                </c:pt>
                <c:pt idx="11308">
                  <c:v>1.9470000000000001E-2</c:v>
                </c:pt>
                <c:pt idx="11309">
                  <c:v>1.9570000000000001E-2</c:v>
                </c:pt>
                <c:pt idx="11310">
                  <c:v>1.9519999999999999E-2</c:v>
                </c:pt>
                <c:pt idx="11311">
                  <c:v>1.9470000000000001E-2</c:v>
                </c:pt>
                <c:pt idx="11312">
                  <c:v>1.9519999999999999E-2</c:v>
                </c:pt>
                <c:pt idx="11313">
                  <c:v>1.9519999999999999E-2</c:v>
                </c:pt>
                <c:pt idx="11314">
                  <c:v>1.9570000000000001E-2</c:v>
                </c:pt>
                <c:pt idx="11315">
                  <c:v>1.9359999999999999E-2</c:v>
                </c:pt>
                <c:pt idx="11316">
                  <c:v>1.9310000000000001E-2</c:v>
                </c:pt>
                <c:pt idx="11317">
                  <c:v>1.9199999999999998E-2</c:v>
                </c:pt>
                <c:pt idx="11318">
                  <c:v>1.9099999999999999E-2</c:v>
                </c:pt>
                <c:pt idx="11319">
                  <c:v>1.8890000000000001E-2</c:v>
                </c:pt>
                <c:pt idx="11320">
                  <c:v>1.883E-2</c:v>
                </c:pt>
                <c:pt idx="11321">
                  <c:v>1.8620000000000001E-2</c:v>
                </c:pt>
                <c:pt idx="11322">
                  <c:v>1.8519999999999998E-2</c:v>
                </c:pt>
                <c:pt idx="11323">
                  <c:v>1.8249999999999999E-2</c:v>
                </c:pt>
                <c:pt idx="11324">
                  <c:v>1.8149999999999999E-2</c:v>
                </c:pt>
                <c:pt idx="11325">
                  <c:v>1.7940000000000001E-2</c:v>
                </c:pt>
                <c:pt idx="11326">
                  <c:v>1.7780000000000001E-2</c:v>
                </c:pt>
                <c:pt idx="11327">
                  <c:v>1.7569999999999999E-2</c:v>
                </c:pt>
                <c:pt idx="11328">
                  <c:v>1.7309999999999999E-2</c:v>
                </c:pt>
                <c:pt idx="11329">
                  <c:v>1.7149999999999999E-2</c:v>
                </c:pt>
                <c:pt idx="11330">
                  <c:v>1.6990000000000002E-2</c:v>
                </c:pt>
                <c:pt idx="11331">
                  <c:v>1.678E-2</c:v>
                </c:pt>
                <c:pt idx="11332">
                  <c:v>1.651E-2</c:v>
                </c:pt>
                <c:pt idx="11333">
                  <c:v>1.6410000000000001E-2</c:v>
                </c:pt>
                <c:pt idx="11334">
                  <c:v>1.6250000000000001E-2</c:v>
                </c:pt>
                <c:pt idx="11335">
                  <c:v>1.6039999999999999E-2</c:v>
                </c:pt>
                <c:pt idx="11336">
                  <c:v>1.583E-2</c:v>
                </c:pt>
                <c:pt idx="11337">
                  <c:v>1.567E-2</c:v>
                </c:pt>
                <c:pt idx="11338">
                  <c:v>1.5570000000000001E-2</c:v>
                </c:pt>
                <c:pt idx="11339">
                  <c:v>1.5299999999999999E-2</c:v>
                </c:pt>
                <c:pt idx="11340">
                  <c:v>1.525E-2</c:v>
                </c:pt>
                <c:pt idx="11341">
                  <c:v>1.504E-2</c:v>
                </c:pt>
                <c:pt idx="11342">
                  <c:v>1.4930000000000001E-2</c:v>
                </c:pt>
                <c:pt idx="11343">
                  <c:v>1.472E-2</c:v>
                </c:pt>
                <c:pt idx="11344">
                  <c:v>1.451E-2</c:v>
                </c:pt>
                <c:pt idx="11345">
                  <c:v>1.4460000000000001E-2</c:v>
                </c:pt>
                <c:pt idx="11346">
                  <c:v>1.4250000000000001E-2</c:v>
                </c:pt>
                <c:pt idx="11347">
                  <c:v>1.409E-2</c:v>
                </c:pt>
                <c:pt idx="11348">
                  <c:v>1.388E-2</c:v>
                </c:pt>
                <c:pt idx="11349">
                  <c:v>1.372E-2</c:v>
                </c:pt>
                <c:pt idx="11350">
                  <c:v>1.362E-2</c:v>
                </c:pt>
                <c:pt idx="11351">
                  <c:v>1.346E-2</c:v>
                </c:pt>
                <c:pt idx="11352">
                  <c:v>1.3350000000000001E-2</c:v>
                </c:pt>
                <c:pt idx="11353">
                  <c:v>1.3089999999999999E-2</c:v>
                </c:pt>
                <c:pt idx="11354">
                  <c:v>1.2930000000000001E-2</c:v>
                </c:pt>
                <c:pt idx="11355">
                  <c:v>1.277E-2</c:v>
                </c:pt>
                <c:pt idx="11356">
                  <c:v>1.251E-2</c:v>
                </c:pt>
                <c:pt idx="11357">
                  <c:v>1.2460000000000001E-2</c:v>
                </c:pt>
                <c:pt idx="11358">
                  <c:v>1.23E-2</c:v>
                </c:pt>
                <c:pt idx="11359">
                  <c:v>1.209E-2</c:v>
                </c:pt>
                <c:pt idx="11360">
                  <c:v>1.188E-2</c:v>
                </c:pt>
                <c:pt idx="11361">
                  <c:v>1.172E-2</c:v>
                </c:pt>
                <c:pt idx="11362">
                  <c:v>1.167E-2</c:v>
                </c:pt>
                <c:pt idx="11363">
                  <c:v>1.1509999999999999E-2</c:v>
                </c:pt>
                <c:pt idx="11364">
                  <c:v>1.1350000000000001E-2</c:v>
                </c:pt>
                <c:pt idx="11365">
                  <c:v>1.125E-2</c:v>
                </c:pt>
                <c:pt idx="11366">
                  <c:v>1.1089999999999999E-2</c:v>
                </c:pt>
                <c:pt idx="11367">
                  <c:v>1.103E-2</c:v>
                </c:pt>
                <c:pt idx="11368">
                  <c:v>1.093E-2</c:v>
                </c:pt>
                <c:pt idx="11369">
                  <c:v>1.0880000000000001E-2</c:v>
                </c:pt>
                <c:pt idx="11370">
                  <c:v>1.0880000000000001E-2</c:v>
                </c:pt>
                <c:pt idx="11371">
                  <c:v>1.077E-2</c:v>
                </c:pt>
                <c:pt idx="11372">
                  <c:v>1.082E-2</c:v>
                </c:pt>
                <c:pt idx="11373">
                  <c:v>1.0880000000000001E-2</c:v>
                </c:pt>
                <c:pt idx="11374">
                  <c:v>1.093E-2</c:v>
                </c:pt>
                <c:pt idx="11375">
                  <c:v>1.098E-2</c:v>
                </c:pt>
                <c:pt idx="11376">
                  <c:v>1.098E-2</c:v>
                </c:pt>
                <c:pt idx="11377">
                  <c:v>1.1140000000000001E-2</c:v>
                </c:pt>
                <c:pt idx="11378">
                  <c:v>1.125E-2</c:v>
                </c:pt>
                <c:pt idx="11379">
                  <c:v>1.1509999999999999E-2</c:v>
                </c:pt>
                <c:pt idx="11380">
                  <c:v>1.1560000000000001E-2</c:v>
                </c:pt>
                <c:pt idx="11381">
                  <c:v>1.183E-2</c:v>
                </c:pt>
                <c:pt idx="11382">
                  <c:v>1.209E-2</c:v>
                </c:pt>
                <c:pt idx="11383">
                  <c:v>1.23E-2</c:v>
                </c:pt>
                <c:pt idx="11384">
                  <c:v>1.2619999999999999E-2</c:v>
                </c:pt>
                <c:pt idx="11385">
                  <c:v>1.2829999999999999E-2</c:v>
                </c:pt>
                <c:pt idx="11386">
                  <c:v>1.3140000000000001E-2</c:v>
                </c:pt>
                <c:pt idx="11387">
                  <c:v>1.346E-2</c:v>
                </c:pt>
                <c:pt idx="11388">
                  <c:v>1.388E-2</c:v>
                </c:pt>
                <c:pt idx="11389">
                  <c:v>1.409E-2</c:v>
                </c:pt>
                <c:pt idx="11390">
                  <c:v>1.4460000000000001E-2</c:v>
                </c:pt>
                <c:pt idx="11391">
                  <c:v>1.472E-2</c:v>
                </c:pt>
                <c:pt idx="11392">
                  <c:v>1.5140000000000001E-2</c:v>
                </c:pt>
                <c:pt idx="11393">
                  <c:v>1.536E-2</c:v>
                </c:pt>
                <c:pt idx="11394">
                  <c:v>1.583E-2</c:v>
                </c:pt>
                <c:pt idx="11395">
                  <c:v>1.609E-2</c:v>
                </c:pt>
                <c:pt idx="11396">
                  <c:v>1.6410000000000001E-2</c:v>
                </c:pt>
                <c:pt idx="11397">
                  <c:v>1.6619999999999999E-2</c:v>
                </c:pt>
                <c:pt idx="11398">
                  <c:v>1.694E-2</c:v>
                </c:pt>
                <c:pt idx="11399">
                  <c:v>1.704E-2</c:v>
                </c:pt>
                <c:pt idx="11400">
                  <c:v>1.7309999999999999E-2</c:v>
                </c:pt>
                <c:pt idx="11401">
                  <c:v>1.7409999999999998E-2</c:v>
                </c:pt>
                <c:pt idx="11402">
                  <c:v>1.7569999999999999E-2</c:v>
                </c:pt>
                <c:pt idx="11403">
                  <c:v>1.7729999999999999E-2</c:v>
                </c:pt>
                <c:pt idx="11404">
                  <c:v>1.7780000000000001E-2</c:v>
                </c:pt>
                <c:pt idx="11405">
                  <c:v>1.7780000000000001E-2</c:v>
                </c:pt>
                <c:pt idx="11406">
                  <c:v>1.7729999999999999E-2</c:v>
                </c:pt>
                <c:pt idx="11407">
                  <c:v>1.7729999999999999E-2</c:v>
                </c:pt>
                <c:pt idx="11408">
                  <c:v>1.7569999999999999E-2</c:v>
                </c:pt>
                <c:pt idx="11409">
                  <c:v>1.7520000000000001E-2</c:v>
                </c:pt>
                <c:pt idx="11410">
                  <c:v>1.7309999999999999E-2</c:v>
                </c:pt>
                <c:pt idx="11411">
                  <c:v>1.7149999999999999E-2</c:v>
                </c:pt>
                <c:pt idx="11412">
                  <c:v>1.694E-2</c:v>
                </c:pt>
                <c:pt idx="11413">
                  <c:v>1.6729999999999998E-2</c:v>
                </c:pt>
                <c:pt idx="11414">
                  <c:v>1.636E-2</c:v>
                </c:pt>
                <c:pt idx="11415">
                  <c:v>1.6039999999999999E-2</c:v>
                </c:pt>
                <c:pt idx="11416">
                  <c:v>1.583E-2</c:v>
                </c:pt>
                <c:pt idx="11417">
                  <c:v>1.536E-2</c:v>
                </c:pt>
                <c:pt idx="11418">
                  <c:v>1.5089999999999999E-2</c:v>
                </c:pt>
                <c:pt idx="11419">
                  <c:v>1.4670000000000001E-2</c:v>
                </c:pt>
                <c:pt idx="11420">
                  <c:v>1.435E-2</c:v>
                </c:pt>
                <c:pt idx="11421">
                  <c:v>1.3990000000000001E-2</c:v>
                </c:pt>
                <c:pt idx="11422">
                  <c:v>1.367E-2</c:v>
                </c:pt>
                <c:pt idx="11423">
                  <c:v>1.3350000000000001E-2</c:v>
                </c:pt>
                <c:pt idx="11424">
                  <c:v>1.304E-2</c:v>
                </c:pt>
                <c:pt idx="11425">
                  <c:v>1.272E-2</c:v>
                </c:pt>
                <c:pt idx="11426">
                  <c:v>1.2460000000000001E-2</c:v>
                </c:pt>
                <c:pt idx="11427">
                  <c:v>1.23E-2</c:v>
                </c:pt>
                <c:pt idx="11428">
                  <c:v>1.204E-2</c:v>
                </c:pt>
                <c:pt idx="11429">
                  <c:v>1.1769999999999999E-2</c:v>
                </c:pt>
                <c:pt idx="11430">
                  <c:v>1.167E-2</c:v>
                </c:pt>
                <c:pt idx="11431">
                  <c:v>1.1509999999999999E-2</c:v>
                </c:pt>
                <c:pt idx="11432">
                  <c:v>1.1560000000000001E-2</c:v>
                </c:pt>
                <c:pt idx="11433">
                  <c:v>1.1509999999999999E-2</c:v>
                </c:pt>
                <c:pt idx="11434">
                  <c:v>1.1509999999999999E-2</c:v>
                </c:pt>
                <c:pt idx="11435">
                  <c:v>1.1509999999999999E-2</c:v>
                </c:pt>
                <c:pt idx="11436">
                  <c:v>1.1509999999999999E-2</c:v>
                </c:pt>
                <c:pt idx="11437">
                  <c:v>1.172E-2</c:v>
                </c:pt>
                <c:pt idx="11438">
                  <c:v>1.183E-2</c:v>
                </c:pt>
                <c:pt idx="11439">
                  <c:v>1.193E-2</c:v>
                </c:pt>
                <c:pt idx="11440">
                  <c:v>1.2189999999999999E-2</c:v>
                </c:pt>
                <c:pt idx="11441">
                  <c:v>1.235E-2</c:v>
                </c:pt>
                <c:pt idx="11442">
                  <c:v>1.256E-2</c:v>
                </c:pt>
                <c:pt idx="11443">
                  <c:v>1.2829999999999999E-2</c:v>
                </c:pt>
                <c:pt idx="11444">
                  <c:v>1.3089999999999999E-2</c:v>
                </c:pt>
                <c:pt idx="11445">
                  <c:v>1.346E-2</c:v>
                </c:pt>
                <c:pt idx="11446">
                  <c:v>1.362E-2</c:v>
                </c:pt>
                <c:pt idx="11447">
                  <c:v>1.388E-2</c:v>
                </c:pt>
                <c:pt idx="11448">
                  <c:v>1.409E-2</c:v>
                </c:pt>
                <c:pt idx="11449">
                  <c:v>1.43E-2</c:v>
                </c:pt>
                <c:pt idx="11450">
                  <c:v>1.457E-2</c:v>
                </c:pt>
                <c:pt idx="11451">
                  <c:v>1.4670000000000001E-2</c:v>
                </c:pt>
                <c:pt idx="11452">
                  <c:v>1.4880000000000001E-2</c:v>
                </c:pt>
                <c:pt idx="11453">
                  <c:v>1.4880000000000001E-2</c:v>
                </c:pt>
                <c:pt idx="11454">
                  <c:v>1.504E-2</c:v>
                </c:pt>
                <c:pt idx="11455">
                  <c:v>1.52E-2</c:v>
                </c:pt>
                <c:pt idx="11456">
                  <c:v>1.5089999999999999E-2</c:v>
                </c:pt>
                <c:pt idx="11457">
                  <c:v>1.5140000000000001E-2</c:v>
                </c:pt>
                <c:pt idx="11458">
                  <c:v>1.5089999999999999E-2</c:v>
                </c:pt>
                <c:pt idx="11459">
                  <c:v>1.4930000000000001E-2</c:v>
                </c:pt>
                <c:pt idx="11460">
                  <c:v>1.4930000000000001E-2</c:v>
                </c:pt>
                <c:pt idx="11461">
                  <c:v>1.4670000000000001E-2</c:v>
                </c:pt>
                <c:pt idx="11462">
                  <c:v>1.4619999999999999E-2</c:v>
                </c:pt>
                <c:pt idx="11463">
                  <c:v>1.43E-2</c:v>
                </c:pt>
                <c:pt idx="11464">
                  <c:v>1.414E-2</c:v>
                </c:pt>
                <c:pt idx="11465">
                  <c:v>1.383E-2</c:v>
                </c:pt>
                <c:pt idx="11466">
                  <c:v>1.3509999999999999E-2</c:v>
                </c:pt>
                <c:pt idx="11467">
                  <c:v>1.3299999999999999E-2</c:v>
                </c:pt>
                <c:pt idx="11468">
                  <c:v>1.298E-2</c:v>
                </c:pt>
                <c:pt idx="11469">
                  <c:v>1.2670000000000001E-2</c:v>
                </c:pt>
                <c:pt idx="11470">
                  <c:v>1.2460000000000001E-2</c:v>
                </c:pt>
                <c:pt idx="11471">
                  <c:v>1.214E-2</c:v>
                </c:pt>
                <c:pt idx="11472">
                  <c:v>1.193E-2</c:v>
                </c:pt>
                <c:pt idx="11473">
                  <c:v>1.1560000000000001E-2</c:v>
                </c:pt>
                <c:pt idx="11474">
                  <c:v>1.1299999999999999E-2</c:v>
                </c:pt>
                <c:pt idx="11475">
                  <c:v>1.103E-2</c:v>
                </c:pt>
                <c:pt idx="11476">
                  <c:v>1.082E-2</c:v>
                </c:pt>
                <c:pt idx="11477">
                  <c:v>1.061E-2</c:v>
                </c:pt>
                <c:pt idx="11478">
                  <c:v>1.0460000000000001E-2</c:v>
                </c:pt>
                <c:pt idx="11479">
                  <c:v>1.035E-2</c:v>
                </c:pt>
                <c:pt idx="11480">
                  <c:v>1.0240000000000001E-2</c:v>
                </c:pt>
                <c:pt idx="11481">
                  <c:v>1.0240000000000001E-2</c:v>
                </c:pt>
                <c:pt idx="11482">
                  <c:v>1.014E-2</c:v>
                </c:pt>
                <c:pt idx="11483">
                  <c:v>1.009E-2</c:v>
                </c:pt>
                <c:pt idx="11484">
                  <c:v>1.014E-2</c:v>
                </c:pt>
                <c:pt idx="11485">
                  <c:v>1.014E-2</c:v>
                </c:pt>
                <c:pt idx="11486">
                  <c:v>1.0240000000000001E-2</c:v>
                </c:pt>
                <c:pt idx="11487">
                  <c:v>1.03E-2</c:v>
                </c:pt>
                <c:pt idx="11488">
                  <c:v>1.035E-2</c:v>
                </c:pt>
                <c:pt idx="11489">
                  <c:v>1.0460000000000001E-2</c:v>
                </c:pt>
                <c:pt idx="11490">
                  <c:v>1.072E-2</c:v>
                </c:pt>
                <c:pt idx="11491">
                  <c:v>1.072E-2</c:v>
                </c:pt>
                <c:pt idx="11492">
                  <c:v>1.098E-2</c:v>
                </c:pt>
                <c:pt idx="11493">
                  <c:v>1.1089999999999999E-2</c:v>
                </c:pt>
                <c:pt idx="11494">
                  <c:v>1.119E-2</c:v>
                </c:pt>
                <c:pt idx="11495">
                  <c:v>1.1350000000000001E-2</c:v>
                </c:pt>
                <c:pt idx="11496">
                  <c:v>1.1509999999999999E-2</c:v>
                </c:pt>
                <c:pt idx="11497">
                  <c:v>1.172E-2</c:v>
                </c:pt>
                <c:pt idx="11498">
                  <c:v>1.188E-2</c:v>
                </c:pt>
                <c:pt idx="11499">
                  <c:v>1.193E-2</c:v>
                </c:pt>
                <c:pt idx="11500">
                  <c:v>1.204E-2</c:v>
                </c:pt>
                <c:pt idx="11501">
                  <c:v>1.209E-2</c:v>
                </c:pt>
                <c:pt idx="11502">
                  <c:v>1.225E-2</c:v>
                </c:pt>
                <c:pt idx="11503">
                  <c:v>1.2189999999999999E-2</c:v>
                </c:pt>
                <c:pt idx="11504">
                  <c:v>1.225E-2</c:v>
                </c:pt>
                <c:pt idx="11505">
                  <c:v>1.2189999999999999E-2</c:v>
                </c:pt>
                <c:pt idx="11506">
                  <c:v>1.2189999999999999E-2</c:v>
                </c:pt>
                <c:pt idx="11507">
                  <c:v>1.2189999999999999E-2</c:v>
                </c:pt>
                <c:pt idx="11508">
                  <c:v>1.2189999999999999E-2</c:v>
                </c:pt>
                <c:pt idx="11509">
                  <c:v>1.1979999999999999E-2</c:v>
                </c:pt>
                <c:pt idx="11510">
                  <c:v>1.188E-2</c:v>
                </c:pt>
                <c:pt idx="11511">
                  <c:v>1.1769999999999999E-2</c:v>
                </c:pt>
                <c:pt idx="11512">
                  <c:v>1.1769999999999999E-2</c:v>
                </c:pt>
                <c:pt idx="11513">
                  <c:v>1.1560000000000001E-2</c:v>
                </c:pt>
                <c:pt idx="11514">
                  <c:v>1.146E-2</c:v>
                </c:pt>
                <c:pt idx="11515">
                  <c:v>1.1299999999999999E-2</c:v>
                </c:pt>
                <c:pt idx="11516">
                  <c:v>1.1140000000000001E-2</c:v>
                </c:pt>
                <c:pt idx="11517">
                  <c:v>1.098E-2</c:v>
                </c:pt>
                <c:pt idx="11518">
                  <c:v>1.0880000000000001E-2</c:v>
                </c:pt>
                <c:pt idx="11519">
                  <c:v>1.072E-2</c:v>
                </c:pt>
                <c:pt idx="11520">
                  <c:v>1.061E-2</c:v>
                </c:pt>
                <c:pt idx="11521">
                  <c:v>1.0460000000000001E-2</c:v>
                </c:pt>
                <c:pt idx="11522">
                  <c:v>1.035E-2</c:v>
                </c:pt>
                <c:pt idx="11523">
                  <c:v>1.035E-2</c:v>
                </c:pt>
                <c:pt idx="11524">
                  <c:v>1.03E-2</c:v>
                </c:pt>
                <c:pt idx="11525">
                  <c:v>1.0240000000000001E-2</c:v>
                </c:pt>
                <c:pt idx="11526">
                  <c:v>1.0189999999999999E-2</c:v>
                </c:pt>
                <c:pt idx="11527">
                  <c:v>1.009E-2</c:v>
                </c:pt>
                <c:pt idx="11528">
                  <c:v>1.009E-2</c:v>
                </c:pt>
                <c:pt idx="11529">
                  <c:v>1.009E-2</c:v>
                </c:pt>
                <c:pt idx="11530">
                  <c:v>1.014E-2</c:v>
                </c:pt>
                <c:pt idx="11531">
                  <c:v>1.014E-2</c:v>
                </c:pt>
                <c:pt idx="11532">
                  <c:v>1.0240000000000001E-2</c:v>
                </c:pt>
                <c:pt idx="11533">
                  <c:v>1.014E-2</c:v>
                </c:pt>
                <c:pt idx="11534">
                  <c:v>1.0240000000000001E-2</c:v>
                </c:pt>
                <c:pt idx="11535">
                  <c:v>1.03E-2</c:v>
                </c:pt>
                <c:pt idx="11536">
                  <c:v>1.04E-2</c:v>
                </c:pt>
                <c:pt idx="11537">
                  <c:v>1.051E-2</c:v>
                </c:pt>
                <c:pt idx="11538">
                  <c:v>1.061E-2</c:v>
                </c:pt>
                <c:pt idx="11539">
                  <c:v>1.061E-2</c:v>
                </c:pt>
                <c:pt idx="11540">
                  <c:v>1.072E-2</c:v>
                </c:pt>
                <c:pt idx="11541">
                  <c:v>1.077E-2</c:v>
                </c:pt>
                <c:pt idx="11542">
                  <c:v>1.103E-2</c:v>
                </c:pt>
                <c:pt idx="11543">
                  <c:v>1.103E-2</c:v>
                </c:pt>
                <c:pt idx="11544">
                  <c:v>1.1089999999999999E-2</c:v>
                </c:pt>
                <c:pt idx="11545">
                  <c:v>1.1140000000000001E-2</c:v>
                </c:pt>
                <c:pt idx="11546">
                  <c:v>1.1140000000000001E-2</c:v>
                </c:pt>
                <c:pt idx="11547">
                  <c:v>1.1350000000000001E-2</c:v>
                </c:pt>
                <c:pt idx="11548">
                  <c:v>1.1350000000000001E-2</c:v>
                </c:pt>
                <c:pt idx="11549">
                  <c:v>1.146E-2</c:v>
                </c:pt>
                <c:pt idx="11550">
                  <c:v>1.1509999999999999E-2</c:v>
                </c:pt>
                <c:pt idx="11551">
                  <c:v>1.1560000000000001E-2</c:v>
                </c:pt>
                <c:pt idx="11552">
                  <c:v>1.172E-2</c:v>
                </c:pt>
                <c:pt idx="11553">
                  <c:v>1.172E-2</c:v>
                </c:pt>
                <c:pt idx="11554">
                  <c:v>1.193E-2</c:v>
                </c:pt>
                <c:pt idx="11555">
                  <c:v>1.1979999999999999E-2</c:v>
                </c:pt>
                <c:pt idx="11556">
                  <c:v>1.2189999999999999E-2</c:v>
                </c:pt>
                <c:pt idx="11557">
                  <c:v>1.225E-2</c:v>
                </c:pt>
                <c:pt idx="11558">
                  <c:v>1.23E-2</c:v>
                </c:pt>
                <c:pt idx="11559">
                  <c:v>1.251E-2</c:v>
                </c:pt>
                <c:pt idx="11560">
                  <c:v>1.2670000000000001E-2</c:v>
                </c:pt>
                <c:pt idx="11561">
                  <c:v>1.2880000000000001E-2</c:v>
                </c:pt>
                <c:pt idx="11562">
                  <c:v>1.3089999999999999E-2</c:v>
                </c:pt>
                <c:pt idx="11563">
                  <c:v>1.32E-2</c:v>
                </c:pt>
                <c:pt idx="11564">
                  <c:v>1.346E-2</c:v>
                </c:pt>
                <c:pt idx="11565">
                  <c:v>1.367E-2</c:v>
                </c:pt>
                <c:pt idx="11566">
                  <c:v>1.393E-2</c:v>
                </c:pt>
                <c:pt idx="11567">
                  <c:v>1.409E-2</c:v>
                </c:pt>
                <c:pt idx="11568">
                  <c:v>1.435E-2</c:v>
                </c:pt>
                <c:pt idx="11569">
                  <c:v>1.451E-2</c:v>
                </c:pt>
                <c:pt idx="11570">
                  <c:v>1.4880000000000001E-2</c:v>
                </c:pt>
                <c:pt idx="11571">
                  <c:v>1.4930000000000001E-2</c:v>
                </c:pt>
                <c:pt idx="11572">
                  <c:v>1.5140000000000001E-2</c:v>
                </c:pt>
                <c:pt idx="11573">
                  <c:v>1.536E-2</c:v>
                </c:pt>
                <c:pt idx="11574">
                  <c:v>1.562E-2</c:v>
                </c:pt>
                <c:pt idx="11575">
                  <c:v>1.567E-2</c:v>
                </c:pt>
                <c:pt idx="11576">
                  <c:v>1.583E-2</c:v>
                </c:pt>
                <c:pt idx="11577">
                  <c:v>1.5939999999999999E-2</c:v>
                </c:pt>
                <c:pt idx="11578">
                  <c:v>1.609E-2</c:v>
                </c:pt>
                <c:pt idx="11579">
                  <c:v>1.6039999999999999E-2</c:v>
                </c:pt>
                <c:pt idx="11580">
                  <c:v>1.6150000000000001E-2</c:v>
                </c:pt>
                <c:pt idx="11581">
                  <c:v>1.6150000000000001E-2</c:v>
                </c:pt>
                <c:pt idx="11582">
                  <c:v>1.609E-2</c:v>
                </c:pt>
                <c:pt idx="11583">
                  <c:v>1.5990000000000001E-2</c:v>
                </c:pt>
                <c:pt idx="11584">
                  <c:v>1.5939999999999999E-2</c:v>
                </c:pt>
                <c:pt idx="11585">
                  <c:v>1.5779999999999999E-2</c:v>
                </c:pt>
                <c:pt idx="11586">
                  <c:v>1.562E-2</c:v>
                </c:pt>
                <c:pt idx="11587">
                  <c:v>1.541E-2</c:v>
                </c:pt>
                <c:pt idx="11588">
                  <c:v>1.5140000000000001E-2</c:v>
                </c:pt>
                <c:pt idx="11589">
                  <c:v>1.4880000000000001E-2</c:v>
                </c:pt>
                <c:pt idx="11590">
                  <c:v>1.4670000000000001E-2</c:v>
                </c:pt>
                <c:pt idx="11591">
                  <c:v>1.43E-2</c:v>
                </c:pt>
                <c:pt idx="11592">
                  <c:v>1.409E-2</c:v>
                </c:pt>
                <c:pt idx="11593">
                  <c:v>1.372E-2</c:v>
                </c:pt>
                <c:pt idx="11594">
                  <c:v>1.341E-2</c:v>
                </c:pt>
                <c:pt idx="11595">
                  <c:v>1.298E-2</c:v>
                </c:pt>
                <c:pt idx="11596">
                  <c:v>1.2670000000000001E-2</c:v>
                </c:pt>
                <c:pt idx="11597">
                  <c:v>1.235E-2</c:v>
                </c:pt>
                <c:pt idx="11598">
                  <c:v>1.214E-2</c:v>
                </c:pt>
                <c:pt idx="11599">
                  <c:v>1.1610000000000001E-2</c:v>
                </c:pt>
                <c:pt idx="11600">
                  <c:v>1.14E-2</c:v>
                </c:pt>
                <c:pt idx="11601">
                  <c:v>1.1140000000000001E-2</c:v>
                </c:pt>
                <c:pt idx="11602">
                  <c:v>1.098E-2</c:v>
                </c:pt>
                <c:pt idx="11603">
                  <c:v>1.0670000000000001E-2</c:v>
                </c:pt>
                <c:pt idx="11604">
                  <c:v>1.04E-2</c:v>
                </c:pt>
                <c:pt idx="11605">
                  <c:v>1.0240000000000001E-2</c:v>
                </c:pt>
                <c:pt idx="11606">
                  <c:v>1.014E-2</c:v>
                </c:pt>
                <c:pt idx="11607">
                  <c:v>1.0030000000000001E-2</c:v>
                </c:pt>
                <c:pt idx="11608">
                  <c:v>9.9799999999999993E-3</c:v>
                </c:pt>
                <c:pt idx="11609">
                  <c:v>9.8799999999999999E-3</c:v>
                </c:pt>
                <c:pt idx="11610">
                  <c:v>9.9299999999999996E-3</c:v>
                </c:pt>
                <c:pt idx="11611">
                  <c:v>9.8799999999999999E-3</c:v>
                </c:pt>
                <c:pt idx="11612">
                  <c:v>1.0030000000000001E-2</c:v>
                </c:pt>
                <c:pt idx="11613">
                  <c:v>1.009E-2</c:v>
                </c:pt>
                <c:pt idx="11614">
                  <c:v>1.0189999999999999E-2</c:v>
                </c:pt>
                <c:pt idx="11615">
                  <c:v>1.03E-2</c:v>
                </c:pt>
                <c:pt idx="11616">
                  <c:v>1.0460000000000001E-2</c:v>
                </c:pt>
                <c:pt idx="11617">
                  <c:v>1.072E-2</c:v>
                </c:pt>
                <c:pt idx="11618">
                  <c:v>1.0880000000000001E-2</c:v>
                </c:pt>
                <c:pt idx="11619">
                  <c:v>1.1089999999999999E-2</c:v>
                </c:pt>
                <c:pt idx="11620">
                  <c:v>1.1299999999999999E-2</c:v>
                </c:pt>
                <c:pt idx="11621">
                  <c:v>1.146E-2</c:v>
                </c:pt>
                <c:pt idx="11622">
                  <c:v>1.1769999999999999E-2</c:v>
                </c:pt>
                <c:pt idx="11623">
                  <c:v>1.1979999999999999E-2</c:v>
                </c:pt>
                <c:pt idx="11624">
                  <c:v>1.2189999999999999E-2</c:v>
                </c:pt>
                <c:pt idx="11625">
                  <c:v>1.23E-2</c:v>
                </c:pt>
                <c:pt idx="11626">
                  <c:v>1.251E-2</c:v>
                </c:pt>
                <c:pt idx="11627">
                  <c:v>1.277E-2</c:v>
                </c:pt>
                <c:pt idx="11628">
                  <c:v>1.2880000000000001E-2</c:v>
                </c:pt>
                <c:pt idx="11629">
                  <c:v>1.298E-2</c:v>
                </c:pt>
                <c:pt idx="11630">
                  <c:v>1.2930000000000001E-2</c:v>
                </c:pt>
                <c:pt idx="11631">
                  <c:v>1.298E-2</c:v>
                </c:pt>
                <c:pt idx="11632">
                  <c:v>1.298E-2</c:v>
                </c:pt>
                <c:pt idx="11633">
                  <c:v>1.298E-2</c:v>
                </c:pt>
                <c:pt idx="11634">
                  <c:v>1.2930000000000001E-2</c:v>
                </c:pt>
                <c:pt idx="11635">
                  <c:v>1.2829999999999999E-2</c:v>
                </c:pt>
                <c:pt idx="11636">
                  <c:v>1.272E-2</c:v>
                </c:pt>
                <c:pt idx="11637">
                  <c:v>1.2460000000000001E-2</c:v>
                </c:pt>
                <c:pt idx="11638">
                  <c:v>1.225E-2</c:v>
                </c:pt>
                <c:pt idx="11639">
                  <c:v>1.1979999999999999E-2</c:v>
                </c:pt>
                <c:pt idx="11640">
                  <c:v>1.1769999999999999E-2</c:v>
                </c:pt>
                <c:pt idx="11641">
                  <c:v>1.1350000000000001E-2</c:v>
                </c:pt>
                <c:pt idx="11642">
                  <c:v>1.103E-2</c:v>
                </c:pt>
                <c:pt idx="11643">
                  <c:v>1.061E-2</c:v>
                </c:pt>
                <c:pt idx="11644">
                  <c:v>1.0240000000000001E-2</c:v>
                </c:pt>
                <c:pt idx="11645">
                  <c:v>9.8799999999999999E-3</c:v>
                </c:pt>
                <c:pt idx="11646">
                  <c:v>9.5099999999999994E-3</c:v>
                </c:pt>
                <c:pt idx="11647">
                  <c:v>9.0900000000000009E-3</c:v>
                </c:pt>
                <c:pt idx="11648">
                  <c:v>8.6599999999999993E-3</c:v>
                </c:pt>
                <c:pt idx="11649">
                  <c:v>8.3499999999999998E-3</c:v>
                </c:pt>
                <c:pt idx="11650">
                  <c:v>7.9299999999999995E-3</c:v>
                </c:pt>
                <c:pt idx="11651">
                  <c:v>7.45E-3</c:v>
                </c:pt>
                <c:pt idx="11652">
                  <c:v>7.1399999999999996E-3</c:v>
                </c:pt>
                <c:pt idx="11653">
                  <c:v>6.7099999999999998E-3</c:v>
                </c:pt>
                <c:pt idx="11654">
                  <c:v>6.45E-3</c:v>
                </c:pt>
                <c:pt idx="11655">
                  <c:v>6.0800000000000003E-3</c:v>
                </c:pt>
                <c:pt idx="11656">
                  <c:v>5.9800000000000001E-3</c:v>
                </c:pt>
                <c:pt idx="11657">
                  <c:v>5.6600000000000001E-3</c:v>
                </c:pt>
                <c:pt idx="11658">
                  <c:v>5.6100000000000004E-3</c:v>
                </c:pt>
                <c:pt idx="11659">
                  <c:v>5.2900000000000004E-3</c:v>
                </c:pt>
                <c:pt idx="11660">
                  <c:v>5.2399999999999999E-3</c:v>
                </c:pt>
                <c:pt idx="11661">
                  <c:v>5.2399999999999999E-3</c:v>
                </c:pt>
                <c:pt idx="11662">
                  <c:v>5.2900000000000004E-3</c:v>
                </c:pt>
                <c:pt idx="11663">
                  <c:v>5.3400000000000001E-3</c:v>
                </c:pt>
                <c:pt idx="11664">
                  <c:v>5.45E-3</c:v>
                </c:pt>
                <c:pt idx="11665">
                  <c:v>5.5500000000000002E-3</c:v>
                </c:pt>
                <c:pt idx="11666">
                  <c:v>5.8199999999999997E-3</c:v>
                </c:pt>
                <c:pt idx="11667">
                  <c:v>5.9800000000000001E-3</c:v>
                </c:pt>
                <c:pt idx="11668">
                  <c:v>6.2399999999999999E-3</c:v>
                </c:pt>
                <c:pt idx="11669">
                  <c:v>6.6600000000000001E-3</c:v>
                </c:pt>
                <c:pt idx="11670">
                  <c:v>6.9800000000000001E-3</c:v>
                </c:pt>
                <c:pt idx="11671">
                  <c:v>7.4000000000000003E-3</c:v>
                </c:pt>
                <c:pt idx="11672">
                  <c:v>7.8200000000000006E-3</c:v>
                </c:pt>
                <c:pt idx="11673">
                  <c:v>8.1899999999999994E-3</c:v>
                </c:pt>
                <c:pt idx="11674">
                  <c:v>8.7200000000000003E-3</c:v>
                </c:pt>
                <c:pt idx="11675">
                  <c:v>9.1900000000000003E-3</c:v>
                </c:pt>
                <c:pt idx="11676">
                  <c:v>9.7199999999999995E-3</c:v>
                </c:pt>
                <c:pt idx="11677">
                  <c:v>1.014E-2</c:v>
                </c:pt>
                <c:pt idx="11678">
                  <c:v>1.072E-2</c:v>
                </c:pt>
                <c:pt idx="11679">
                  <c:v>1.119E-2</c:v>
                </c:pt>
                <c:pt idx="11680">
                  <c:v>1.1560000000000001E-2</c:v>
                </c:pt>
                <c:pt idx="11681">
                  <c:v>1.204E-2</c:v>
                </c:pt>
                <c:pt idx="11682">
                  <c:v>1.256E-2</c:v>
                </c:pt>
                <c:pt idx="11683">
                  <c:v>1.2829999999999999E-2</c:v>
                </c:pt>
                <c:pt idx="11684">
                  <c:v>1.325E-2</c:v>
                </c:pt>
                <c:pt idx="11685">
                  <c:v>1.362E-2</c:v>
                </c:pt>
                <c:pt idx="11686">
                  <c:v>1.404E-2</c:v>
                </c:pt>
                <c:pt idx="11687">
                  <c:v>1.435E-2</c:v>
                </c:pt>
                <c:pt idx="11688">
                  <c:v>1.4670000000000001E-2</c:v>
                </c:pt>
                <c:pt idx="11689">
                  <c:v>1.4930000000000001E-2</c:v>
                </c:pt>
                <c:pt idx="11690">
                  <c:v>1.5089999999999999E-2</c:v>
                </c:pt>
                <c:pt idx="11691">
                  <c:v>1.525E-2</c:v>
                </c:pt>
                <c:pt idx="11692">
                  <c:v>1.546E-2</c:v>
                </c:pt>
                <c:pt idx="11693">
                  <c:v>1.5509999999999999E-2</c:v>
                </c:pt>
                <c:pt idx="11694">
                  <c:v>1.5570000000000001E-2</c:v>
                </c:pt>
                <c:pt idx="11695">
                  <c:v>1.5509999999999999E-2</c:v>
                </c:pt>
                <c:pt idx="11696">
                  <c:v>1.5570000000000001E-2</c:v>
                </c:pt>
                <c:pt idx="11697">
                  <c:v>1.5570000000000001E-2</c:v>
                </c:pt>
                <c:pt idx="11698">
                  <c:v>1.546E-2</c:v>
                </c:pt>
                <c:pt idx="11699">
                  <c:v>1.541E-2</c:v>
                </c:pt>
                <c:pt idx="11700">
                  <c:v>1.5299999999999999E-2</c:v>
                </c:pt>
                <c:pt idx="11701">
                  <c:v>1.5089999999999999E-2</c:v>
                </c:pt>
                <c:pt idx="11702">
                  <c:v>1.4930000000000001E-2</c:v>
                </c:pt>
                <c:pt idx="11703">
                  <c:v>1.478E-2</c:v>
                </c:pt>
                <c:pt idx="11704">
                  <c:v>1.457E-2</c:v>
                </c:pt>
                <c:pt idx="11705">
                  <c:v>1.435E-2</c:v>
                </c:pt>
                <c:pt idx="11706">
                  <c:v>1.414E-2</c:v>
                </c:pt>
                <c:pt idx="11707">
                  <c:v>1.388E-2</c:v>
                </c:pt>
                <c:pt idx="11708">
                  <c:v>1.3559999999999999E-2</c:v>
                </c:pt>
                <c:pt idx="11709">
                  <c:v>1.341E-2</c:v>
                </c:pt>
                <c:pt idx="11710">
                  <c:v>1.3140000000000001E-2</c:v>
                </c:pt>
                <c:pt idx="11711">
                  <c:v>1.2880000000000001E-2</c:v>
                </c:pt>
                <c:pt idx="11712">
                  <c:v>1.251E-2</c:v>
                </c:pt>
                <c:pt idx="11713">
                  <c:v>1.23E-2</c:v>
                </c:pt>
                <c:pt idx="11714">
                  <c:v>1.204E-2</c:v>
                </c:pt>
                <c:pt idx="11715">
                  <c:v>1.167E-2</c:v>
                </c:pt>
                <c:pt idx="11716">
                  <c:v>1.146E-2</c:v>
                </c:pt>
                <c:pt idx="11717">
                  <c:v>1.1089999999999999E-2</c:v>
                </c:pt>
                <c:pt idx="11718">
                  <c:v>1.082E-2</c:v>
                </c:pt>
                <c:pt idx="11719">
                  <c:v>1.0460000000000001E-2</c:v>
                </c:pt>
                <c:pt idx="11720">
                  <c:v>1.0240000000000001E-2</c:v>
                </c:pt>
                <c:pt idx="11721">
                  <c:v>9.9299999999999996E-3</c:v>
                </c:pt>
                <c:pt idx="11722">
                  <c:v>9.6600000000000002E-3</c:v>
                </c:pt>
                <c:pt idx="11723">
                  <c:v>9.2999999999999992E-3</c:v>
                </c:pt>
                <c:pt idx="11724">
                  <c:v>9.0299999999999998E-3</c:v>
                </c:pt>
                <c:pt idx="11725">
                  <c:v>8.6599999999999993E-3</c:v>
                </c:pt>
                <c:pt idx="11726">
                  <c:v>8.4499999999999992E-3</c:v>
                </c:pt>
                <c:pt idx="11727">
                  <c:v>8.0800000000000004E-3</c:v>
                </c:pt>
                <c:pt idx="11728">
                  <c:v>7.8700000000000003E-3</c:v>
                </c:pt>
                <c:pt idx="11729">
                  <c:v>7.5599999999999999E-3</c:v>
                </c:pt>
                <c:pt idx="11730">
                  <c:v>7.2899999999999996E-3</c:v>
                </c:pt>
                <c:pt idx="11731">
                  <c:v>7.0299999999999998E-3</c:v>
                </c:pt>
                <c:pt idx="11732">
                  <c:v>6.8700000000000002E-3</c:v>
                </c:pt>
                <c:pt idx="11733">
                  <c:v>6.7099999999999998E-3</c:v>
                </c:pt>
                <c:pt idx="11734">
                  <c:v>6.4999999999999997E-3</c:v>
                </c:pt>
                <c:pt idx="11735">
                  <c:v>6.2399999999999999E-3</c:v>
                </c:pt>
                <c:pt idx="11736">
                  <c:v>6.2399999999999999E-3</c:v>
                </c:pt>
                <c:pt idx="11737">
                  <c:v>6.0299999999999998E-3</c:v>
                </c:pt>
                <c:pt idx="11738">
                  <c:v>6.0800000000000003E-3</c:v>
                </c:pt>
                <c:pt idx="11739">
                  <c:v>5.9199999999999999E-3</c:v>
                </c:pt>
                <c:pt idx="11740">
                  <c:v>5.9800000000000001E-3</c:v>
                </c:pt>
                <c:pt idx="11741">
                  <c:v>5.9199999999999999E-3</c:v>
                </c:pt>
                <c:pt idx="11742">
                  <c:v>6.0800000000000003E-3</c:v>
                </c:pt>
                <c:pt idx="11743">
                  <c:v>6.1900000000000002E-3</c:v>
                </c:pt>
                <c:pt idx="11744">
                  <c:v>6.4000000000000003E-3</c:v>
                </c:pt>
                <c:pt idx="11745">
                  <c:v>6.5599999999999999E-3</c:v>
                </c:pt>
                <c:pt idx="11746">
                  <c:v>6.77E-3</c:v>
                </c:pt>
                <c:pt idx="11747">
                  <c:v>7.0299999999999998E-3</c:v>
                </c:pt>
                <c:pt idx="11748">
                  <c:v>7.2899999999999996E-3</c:v>
                </c:pt>
                <c:pt idx="11749">
                  <c:v>7.6600000000000001E-3</c:v>
                </c:pt>
                <c:pt idx="11750">
                  <c:v>7.9799999999999992E-3</c:v>
                </c:pt>
                <c:pt idx="11751">
                  <c:v>8.3999999999999995E-3</c:v>
                </c:pt>
                <c:pt idx="11752">
                  <c:v>8.77E-3</c:v>
                </c:pt>
                <c:pt idx="11753">
                  <c:v>9.1900000000000003E-3</c:v>
                </c:pt>
                <c:pt idx="11754">
                  <c:v>9.6600000000000002E-3</c:v>
                </c:pt>
                <c:pt idx="11755">
                  <c:v>1.009E-2</c:v>
                </c:pt>
                <c:pt idx="11756">
                  <c:v>1.051E-2</c:v>
                </c:pt>
                <c:pt idx="11757">
                  <c:v>1.093E-2</c:v>
                </c:pt>
                <c:pt idx="11758">
                  <c:v>1.146E-2</c:v>
                </c:pt>
                <c:pt idx="11759">
                  <c:v>1.1769999999999999E-2</c:v>
                </c:pt>
                <c:pt idx="11760">
                  <c:v>1.204E-2</c:v>
                </c:pt>
                <c:pt idx="11761">
                  <c:v>1.256E-2</c:v>
                </c:pt>
                <c:pt idx="11762">
                  <c:v>1.2930000000000001E-2</c:v>
                </c:pt>
                <c:pt idx="11763">
                  <c:v>1.3140000000000001E-2</c:v>
                </c:pt>
                <c:pt idx="11764">
                  <c:v>1.341E-2</c:v>
                </c:pt>
                <c:pt idx="11765">
                  <c:v>1.3559999999999999E-2</c:v>
                </c:pt>
                <c:pt idx="11766">
                  <c:v>1.3769999999999999E-2</c:v>
                </c:pt>
                <c:pt idx="11767">
                  <c:v>1.393E-2</c:v>
                </c:pt>
                <c:pt idx="11768">
                  <c:v>1.393E-2</c:v>
                </c:pt>
                <c:pt idx="11769">
                  <c:v>1.3990000000000001E-2</c:v>
                </c:pt>
                <c:pt idx="11770">
                  <c:v>1.3990000000000001E-2</c:v>
                </c:pt>
                <c:pt idx="11771">
                  <c:v>1.3769999999999999E-2</c:v>
                </c:pt>
                <c:pt idx="11772">
                  <c:v>1.3769999999999999E-2</c:v>
                </c:pt>
                <c:pt idx="11773">
                  <c:v>1.3559999999999999E-2</c:v>
                </c:pt>
                <c:pt idx="11774">
                  <c:v>1.3350000000000001E-2</c:v>
                </c:pt>
                <c:pt idx="11775">
                  <c:v>1.304E-2</c:v>
                </c:pt>
                <c:pt idx="11776">
                  <c:v>1.277E-2</c:v>
                </c:pt>
                <c:pt idx="11777">
                  <c:v>1.2460000000000001E-2</c:v>
                </c:pt>
                <c:pt idx="11778">
                  <c:v>1.209E-2</c:v>
                </c:pt>
                <c:pt idx="11779">
                  <c:v>1.183E-2</c:v>
                </c:pt>
                <c:pt idx="11780">
                  <c:v>1.1350000000000001E-2</c:v>
                </c:pt>
                <c:pt idx="11781">
                  <c:v>1.093E-2</c:v>
                </c:pt>
                <c:pt idx="11782">
                  <c:v>1.061E-2</c:v>
                </c:pt>
                <c:pt idx="11783">
                  <c:v>1.0189999999999999E-2</c:v>
                </c:pt>
                <c:pt idx="11784">
                  <c:v>9.8200000000000006E-3</c:v>
                </c:pt>
                <c:pt idx="11785">
                  <c:v>9.4000000000000004E-3</c:v>
                </c:pt>
                <c:pt idx="11786">
                  <c:v>9.1400000000000006E-3</c:v>
                </c:pt>
                <c:pt idx="11787">
                  <c:v>8.8199999999999997E-3</c:v>
                </c:pt>
                <c:pt idx="11788">
                  <c:v>8.6099999999999996E-3</c:v>
                </c:pt>
                <c:pt idx="11789">
                  <c:v>8.3499999999999998E-3</c:v>
                </c:pt>
                <c:pt idx="11790">
                  <c:v>8.2400000000000008E-3</c:v>
                </c:pt>
                <c:pt idx="11791">
                  <c:v>8.0800000000000004E-3</c:v>
                </c:pt>
                <c:pt idx="11792">
                  <c:v>7.9799999999999992E-3</c:v>
                </c:pt>
                <c:pt idx="11793">
                  <c:v>8.0300000000000007E-3</c:v>
                </c:pt>
                <c:pt idx="11794">
                  <c:v>8.0300000000000007E-3</c:v>
                </c:pt>
                <c:pt idx="11795">
                  <c:v>8.0800000000000004E-3</c:v>
                </c:pt>
                <c:pt idx="11796">
                  <c:v>8.1399999999999997E-3</c:v>
                </c:pt>
                <c:pt idx="11797">
                  <c:v>8.2400000000000008E-3</c:v>
                </c:pt>
                <c:pt idx="11798">
                  <c:v>8.5100000000000002E-3</c:v>
                </c:pt>
                <c:pt idx="11799">
                  <c:v>8.7200000000000003E-3</c:v>
                </c:pt>
                <c:pt idx="11800">
                  <c:v>9.0900000000000009E-3</c:v>
                </c:pt>
                <c:pt idx="11801">
                  <c:v>9.3500000000000007E-3</c:v>
                </c:pt>
                <c:pt idx="11802">
                  <c:v>9.6100000000000005E-3</c:v>
                </c:pt>
                <c:pt idx="11803">
                  <c:v>9.9799999999999993E-3</c:v>
                </c:pt>
                <c:pt idx="11804">
                  <c:v>1.04E-2</c:v>
                </c:pt>
                <c:pt idx="11805">
                  <c:v>1.072E-2</c:v>
                </c:pt>
                <c:pt idx="11806">
                  <c:v>1.1089999999999999E-2</c:v>
                </c:pt>
                <c:pt idx="11807">
                  <c:v>1.146E-2</c:v>
                </c:pt>
                <c:pt idx="11808">
                  <c:v>1.1769999999999999E-2</c:v>
                </c:pt>
                <c:pt idx="11809">
                  <c:v>1.1979999999999999E-2</c:v>
                </c:pt>
                <c:pt idx="11810">
                  <c:v>1.225E-2</c:v>
                </c:pt>
                <c:pt idx="11811">
                  <c:v>1.256E-2</c:v>
                </c:pt>
                <c:pt idx="11812">
                  <c:v>1.2880000000000001E-2</c:v>
                </c:pt>
                <c:pt idx="11813">
                  <c:v>1.304E-2</c:v>
                </c:pt>
                <c:pt idx="11814">
                  <c:v>1.3089999999999999E-2</c:v>
                </c:pt>
                <c:pt idx="11815">
                  <c:v>1.3140000000000001E-2</c:v>
                </c:pt>
                <c:pt idx="11816">
                  <c:v>1.3299999999999999E-2</c:v>
                </c:pt>
                <c:pt idx="11817">
                  <c:v>1.3299999999999999E-2</c:v>
                </c:pt>
                <c:pt idx="11818">
                  <c:v>1.3299999999999999E-2</c:v>
                </c:pt>
                <c:pt idx="11819">
                  <c:v>1.32E-2</c:v>
                </c:pt>
                <c:pt idx="11820">
                  <c:v>1.3089999999999999E-2</c:v>
                </c:pt>
                <c:pt idx="11821">
                  <c:v>1.304E-2</c:v>
                </c:pt>
                <c:pt idx="11822">
                  <c:v>1.2930000000000001E-2</c:v>
                </c:pt>
                <c:pt idx="11823">
                  <c:v>1.272E-2</c:v>
                </c:pt>
                <c:pt idx="11824">
                  <c:v>1.256E-2</c:v>
                </c:pt>
                <c:pt idx="11825">
                  <c:v>1.24E-2</c:v>
                </c:pt>
                <c:pt idx="11826">
                  <c:v>1.2189999999999999E-2</c:v>
                </c:pt>
                <c:pt idx="11827">
                  <c:v>1.188E-2</c:v>
                </c:pt>
                <c:pt idx="11828">
                  <c:v>1.1769999999999999E-2</c:v>
                </c:pt>
                <c:pt idx="11829">
                  <c:v>1.146E-2</c:v>
                </c:pt>
                <c:pt idx="11830">
                  <c:v>1.125E-2</c:v>
                </c:pt>
                <c:pt idx="11831">
                  <c:v>1.1089999999999999E-2</c:v>
                </c:pt>
                <c:pt idx="11832">
                  <c:v>1.093E-2</c:v>
                </c:pt>
                <c:pt idx="11833">
                  <c:v>1.077E-2</c:v>
                </c:pt>
                <c:pt idx="11834">
                  <c:v>1.0670000000000001E-2</c:v>
                </c:pt>
                <c:pt idx="11835">
                  <c:v>1.0460000000000001E-2</c:v>
                </c:pt>
                <c:pt idx="11836">
                  <c:v>1.051E-2</c:v>
                </c:pt>
                <c:pt idx="11837">
                  <c:v>1.04E-2</c:v>
                </c:pt>
                <c:pt idx="11838">
                  <c:v>1.051E-2</c:v>
                </c:pt>
                <c:pt idx="11839">
                  <c:v>1.0460000000000001E-2</c:v>
                </c:pt>
                <c:pt idx="11840">
                  <c:v>1.0460000000000001E-2</c:v>
                </c:pt>
                <c:pt idx="11841">
                  <c:v>1.056E-2</c:v>
                </c:pt>
                <c:pt idx="11842">
                  <c:v>1.0670000000000001E-2</c:v>
                </c:pt>
                <c:pt idx="11843">
                  <c:v>1.077E-2</c:v>
                </c:pt>
                <c:pt idx="11844">
                  <c:v>1.098E-2</c:v>
                </c:pt>
                <c:pt idx="11845">
                  <c:v>1.1089999999999999E-2</c:v>
                </c:pt>
                <c:pt idx="11846">
                  <c:v>1.1140000000000001E-2</c:v>
                </c:pt>
                <c:pt idx="11847">
                  <c:v>1.1299999999999999E-2</c:v>
                </c:pt>
                <c:pt idx="11848">
                  <c:v>1.1509999999999999E-2</c:v>
                </c:pt>
                <c:pt idx="11849">
                  <c:v>1.167E-2</c:v>
                </c:pt>
                <c:pt idx="11850">
                  <c:v>1.183E-2</c:v>
                </c:pt>
                <c:pt idx="11851">
                  <c:v>1.193E-2</c:v>
                </c:pt>
                <c:pt idx="11852">
                  <c:v>1.204E-2</c:v>
                </c:pt>
                <c:pt idx="11853">
                  <c:v>1.2189999999999999E-2</c:v>
                </c:pt>
                <c:pt idx="11854">
                  <c:v>1.23E-2</c:v>
                </c:pt>
                <c:pt idx="11855">
                  <c:v>1.24E-2</c:v>
                </c:pt>
                <c:pt idx="11856">
                  <c:v>1.24E-2</c:v>
                </c:pt>
                <c:pt idx="11857">
                  <c:v>1.24E-2</c:v>
                </c:pt>
                <c:pt idx="11858">
                  <c:v>1.2460000000000001E-2</c:v>
                </c:pt>
                <c:pt idx="11859">
                  <c:v>1.251E-2</c:v>
                </c:pt>
                <c:pt idx="11860">
                  <c:v>1.251E-2</c:v>
                </c:pt>
                <c:pt idx="11861">
                  <c:v>1.251E-2</c:v>
                </c:pt>
                <c:pt idx="11862">
                  <c:v>1.2460000000000001E-2</c:v>
                </c:pt>
                <c:pt idx="11863">
                  <c:v>1.235E-2</c:v>
                </c:pt>
                <c:pt idx="11864">
                  <c:v>1.235E-2</c:v>
                </c:pt>
                <c:pt idx="11865">
                  <c:v>1.23E-2</c:v>
                </c:pt>
                <c:pt idx="11866">
                  <c:v>1.214E-2</c:v>
                </c:pt>
                <c:pt idx="11867">
                  <c:v>1.214E-2</c:v>
                </c:pt>
                <c:pt idx="11868">
                  <c:v>1.214E-2</c:v>
                </c:pt>
                <c:pt idx="11869">
                  <c:v>1.204E-2</c:v>
                </c:pt>
                <c:pt idx="11870">
                  <c:v>1.209E-2</c:v>
                </c:pt>
                <c:pt idx="11871">
                  <c:v>1.1979999999999999E-2</c:v>
                </c:pt>
                <c:pt idx="11872">
                  <c:v>1.204E-2</c:v>
                </c:pt>
                <c:pt idx="11873">
                  <c:v>1.1979999999999999E-2</c:v>
                </c:pt>
                <c:pt idx="11874">
                  <c:v>1.1979999999999999E-2</c:v>
                </c:pt>
                <c:pt idx="11875">
                  <c:v>1.193E-2</c:v>
                </c:pt>
                <c:pt idx="11876">
                  <c:v>1.193E-2</c:v>
                </c:pt>
                <c:pt idx="11877">
                  <c:v>1.1979999999999999E-2</c:v>
                </c:pt>
                <c:pt idx="11878">
                  <c:v>1.1979999999999999E-2</c:v>
                </c:pt>
                <c:pt idx="11879">
                  <c:v>1.1979999999999999E-2</c:v>
                </c:pt>
                <c:pt idx="11880">
                  <c:v>1.209E-2</c:v>
                </c:pt>
                <c:pt idx="11881">
                  <c:v>1.209E-2</c:v>
                </c:pt>
                <c:pt idx="11882">
                  <c:v>1.214E-2</c:v>
                </c:pt>
                <c:pt idx="11883">
                  <c:v>1.204E-2</c:v>
                </c:pt>
                <c:pt idx="11884">
                  <c:v>1.209E-2</c:v>
                </c:pt>
                <c:pt idx="11885">
                  <c:v>1.1979999999999999E-2</c:v>
                </c:pt>
                <c:pt idx="11886">
                  <c:v>1.209E-2</c:v>
                </c:pt>
                <c:pt idx="11887">
                  <c:v>1.188E-2</c:v>
                </c:pt>
                <c:pt idx="11888">
                  <c:v>1.183E-2</c:v>
                </c:pt>
                <c:pt idx="11889">
                  <c:v>1.172E-2</c:v>
                </c:pt>
                <c:pt idx="11890">
                  <c:v>1.172E-2</c:v>
                </c:pt>
                <c:pt idx="11891">
                  <c:v>1.1560000000000001E-2</c:v>
                </c:pt>
                <c:pt idx="11892">
                  <c:v>1.14E-2</c:v>
                </c:pt>
                <c:pt idx="11893">
                  <c:v>1.119E-2</c:v>
                </c:pt>
                <c:pt idx="11894">
                  <c:v>1.098E-2</c:v>
                </c:pt>
                <c:pt idx="11895">
                  <c:v>1.0670000000000001E-2</c:v>
                </c:pt>
                <c:pt idx="11896">
                  <c:v>1.056E-2</c:v>
                </c:pt>
                <c:pt idx="11897">
                  <c:v>1.014E-2</c:v>
                </c:pt>
                <c:pt idx="11898">
                  <c:v>9.9299999999999996E-3</c:v>
                </c:pt>
                <c:pt idx="11899">
                  <c:v>9.5600000000000008E-3</c:v>
                </c:pt>
                <c:pt idx="11900">
                  <c:v>9.3500000000000007E-3</c:v>
                </c:pt>
                <c:pt idx="11901">
                  <c:v>8.9800000000000001E-3</c:v>
                </c:pt>
                <c:pt idx="11902">
                  <c:v>8.7200000000000003E-3</c:v>
                </c:pt>
                <c:pt idx="11903">
                  <c:v>8.5100000000000002E-3</c:v>
                </c:pt>
                <c:pt idx="11904">
                  <c:v>8.2400000000000008E-3</c:v>
                </c:pt>
                <c:pt idx="11905">
                  <c:v>7.9799999999999992E-3</c:v>
                </c:pt>
                <c:pt idx="11906">
                  <c:v>7.8700000000000003E-3</c:v>
                </c:pt>
                <c:pt idx="11907">
                  <c:v>7.5599999999999999E-3</c:v>
                </c:pt>
                <c:pt idx="11908">
                  <c:v>7.4999999999999997E-3</c:v>
                </c:pt>
                <c:pt idx="11909">
                  <c:v>7.3499999999999998E-3</c:v>
                </c:pt>
                <c:pt idx="11910">
                  <c:v>7.2399999999999999E-3</c:v>
                </c:pt>
                <c:pt idx="11911">
                  <c:v>7.0800000000000004E-3</c:v>
                </c:pt>
                <c:pt idx="11912">
                  <c:v>7.2399999999999999E-3</c:v>
                </c:pt>
                <c:pt idx="11913">
                  <c:v>7.1900000000000002E-3</c:v>
                </c:pt>
                <c:pt idx="11914">
                  <c:v>7.45E-3</c:v>
                </c:pt>
                <c:pt idx="11915">
                  <c:v>7.5599999999999999E-3</c:v>
                </c:pt>
                <c:pt idx="11916">
                  <c:v>7.7200000000000003E-3</c:v>
                </c:pt>
                <c:pt idx="11917">
                  <c:v>7.9799999999999992E-3</c:v>
                </c:pt>
                <c:pt idx="11918">
                  <c:v>8.1899999999999994E-3</c:v>
                </c:pt>
                <c:pt idx="11919">
                  <c:v>8.5599999999999999E-3</c:v>
                </c:pt>
                <c:pt idx="11920">
                  <c:v>8.9300000000000004E-3</c:v>
                </c:pt>
                <c:pt idx="11921">
                  <c:v>9.2399999999999999E-3</c:v>
                </c:pt>
                <c:pt idx="11922">
                  <c:v>9.6100000000000005E-3</c:v>
                </c:pt>
                <c:pt idx="11923">
                  <c:v>1.0030000000000001E-2</c:v>
                </c:pt>
                <c:pt idx="11924">
                  <c:v>1.056E-2</c:v>
                </c:pt>
                <c:pt idx="11925">
                  <c:v>1.0880000000000001E-2</c:v>
                </c:pt>
                <c:pt idx="11926">
                  <c:v>1.1350000000000001E-2</c:v>
                </c:pt>
                <c:pt idx="11927">
                  <c:v>1.183E-2</c:v>
                </c:pt>
                <c:pt idx="11928">
                  <c:v>1.214E-2</c:v>
                </c:pt>
                <c:pt idx="11929">
                  <c:v>1.2619999999999999E-2</c:v>
                </c:pt>
                <c:pt idx="11930">
                  <c:v>1.298E-2</c:v>
                </c:pt>
                <c:pt idx="11931">
                  <c:v>1.346E-2</c:v>
                </c:pt>
                <c:pt idx="11932">
                  <c:v>1.3769999999999999E-2</c:v>
                </c:pt>
                <c:pt idx="11933">
                  <c:v>1.414E-2</c:v>
                </c:pt>
                <c:pt idx="11934">
                  <c:v>1.4460000000000001E-2</c:v>
                </c:pt>
                <c:pt idx="11935">
                  <c:v>1.478E-2</c:v>
                </c:pt>
                <c:pt idx="11936">
                  <c:v>1.4880000000000001E-2</c:v>
                </c:pt>
                <c:pt idx="11937">
                  <c:v>1.5089999999999999E-2</c:v>
                </c:pt>
                <c:pt idx="11938">
                  <c:v>1.5299999999999999E-2</c:v>
                </c:pt>
                <c:pt idx="11939">
                  <c:v>1.546E-2</c:v>
                </c:pt>
                <c:pt idx="11940">
                  <c:v>1.562E-2</c:v>
                </c:pt>
                <c:pt idx="11941">
                  <c:v>1.567E-2</c:v>
                </c:pt>
                <c:pt idx="11942">
                  <c:v>1.562E-2</c:v>
                </c:pt>
                <c:pt idx="11943">
                  <c:v>1.567E-2</c:v>
                </c:pt>
                <c:pt idx="11944">
                  <c:v>1.562E-2</c:v>
                </c:pt>
                <c:pt idx="11945">
                  <c:v>1.5509999999999999E-2</c:v>
                </c:pt>
                <c:pt idx="11946">
                  <c:v>1.541E-2</c:v>
                </c:pt>
                <c:pt idx="11947">
                  <c:v>1.5299999999999999E-2</c:v>
                </c:pt>
                <c:pt idx="11948">
                  <c:v>1.5299999999999999E-2</c:v>
                </c:pt>
                <c:pt idx="11949">
                  <c:v>1.5140000000000001E-2</c:v>
                </c:pt>
                <c:pt idx="11950">
                  <c:v>1.4880000000000001E-2</c:v>
                </c:pt>
                <c:pt idx="11951">
                  <c:v>1.4619999999999999E-2</c:v>
                </c:pt>
                <c:pt idx="11952">
                  <c:v>1.4409999999999999E-2</c:v>
                </c:pt>
                <c:pt idx="11953">
                  <c:v>1.4200000000000001E-2</c:v>
                </c:pt>
                <c:pt idx="11954">
                  <c:v>1.404E-2</c:v>
                </c:pt>
                <c:pt idx="11955">
                  <c:v>1.372E-2</c:v>
                </c:pt>
                <c:pt idx="11956">
                  <c:v>1.346E-2</c:v>
                </c:pt>
                <c:pt idx="11957">
                  <c:v>1.3140000000000001E-2</c:v>
                </c:pt>
                <c:pt idx="11958">
                  <c:v>1.2930000000000001E-2</c:v>
                </c:pt>
                <c:pt idx="11959">
                  <c:v>1.2619999999999999E-2</c:v>
                </c:pt>
                <c:pt idx="11960">
                  <c:v>1.23E-2</c:v>
                </c:pt>
                <c:pt idx="11961">
                  <c:v>1.193E-2</c:v>
                </c:pt>
                <c:pt idx="11962">
                  <c:v>1.1610000000000001E-2</c:v>
                </c:pt>
                <c:pt idx="11963">
                  <c:v>1.119E-2</c:v>
                </c:pt>
                <c:pt idx="11964">
                  <c:v>1.093E-2</c:v>
                </c:pt>
                <c:pt idx="11965">
                  <c:v>1.0460000000000001E-2</c:v>
                </c:pt>
                <c:pt idx="11966">
                  <c:v>1.0189999999999999E-2</c:v>
                </c:pt>
                <c:pt idx="11967">
                  <c:v>9.8200000000000006E-3</c:v>
                </c:pt>
                <c:pt idx="11968">
                  <c:v>9.4000000000000004E-3</c:v>
                </c:pt>
                <c:pt idx="11969">
                  <c:v>9.1900000000000003E-3</c:v>
                </c:pt>
                <c:pt idx="11970">
                  <c:v>8.8699999999999994E-3</c:v>
                </c:pt>
                <c:pt idx="11971">
                  <c:v>8.3999999999999995E-3</c:v>
                </c:pt>
                <c:pt idx="11972">
                  <c:v>8.0800000000000004E-3</c:v>
                </c:pt>
                <c:pt idx="11973">
                  <c:v>7.7200000000000003E-3</c:v>
                </c:pt>
                <c:pt idx="11974">
                  <c:v>7.5599999999999999E-3</c:v>
                </c:pt>
                <c:pt idx="11975">
                  <c:v>7.1399999999999996E-3</c:v>
                </c:pt>
                <c:pt idx="11976">
                  <c:v>6.9199999999999999E-3</c:v>
                </c:pt>
                <c:pt idx="11977">
                  <c:v>6.6100000000000004E-3</c:v>
                </c:pt>
                <c:pt idx="11978">
                  <c:v>6.4000000000000003E-3</c:v>
                </c:pt>
                <c:pt idx="11979">
                  <c:v>6.0800000000000003E-3</c:v>
                </c:pt>
                <c:pt idx="11980">
                  <c:v>6.0800000000000003E-3</c:v>
                </c:pt>
                <c:pt idx="11981">
                  <c:v>5.8700000000000002E-3</c:v>
                </c:pt>
                <c:pt idx="11982">
                  <c:v>5.77E-3</c:v>
                </c:pt>
                <c:pt idx="11983">
                  <c:v>5.6600000000000001E-3</c:v>
                </c:pt>
                <c:pt idx="11984">
                  <c:v>5.6100000000000004E-3</c:v>
                </c:pt>
                <c:pt idx="11985">
                  <c:v>5.6600000000000001E-3</c:v>
                </c:pt>
                <c:pt idx="11986">
                  <c:v>5.8199999999999997E-3</c:v>
                </c:pt>
                <c:pt idx="11987">
                  <c:v>5.8700000000000002E-3</c:v>
                </c:pt>
                <c:pt idx="11988">
                  <c:v>6.0800000000000003E-3</c:v>
                </c:pt>
                <c:pt idx="11989">
                  <c:v>6.13E-3</c:v>
                </c:pt>
                <c:pt idx="11990">
                  <c:v>6.45E-3</c:v>
                </c:pt>
                <c:pt idx="11991">
                  <c:v>6.7099999999999998E-3</c:v>
                </c:pt>
                <c:pt idx="11992">
                  <c:v>7.0800000000000004E-3</c:v>
                </c:pt>
                <c:pt idx="11993">
                  <c:v>7.3499999999999998E-3</c:v>
                </c:pt>
                <c:pt idx="11994">
                  <c:v>7.7200000000000003E-3</c:v>
                </c:pt>
                <c:pt idx="11995">
                  <c:v>8.1399999999999997E-3</c:v>
                </c:pt>
                <c:pt idx="11996">
                  <c:v>8.5599999999999999E-3</c:v>
                </c:pt>
                <c:pt idx="11997">
                  <c:v>8.9800000000000001E-3</c:v>
                </c:pt>
                <c:pt idx="11998">
                  <c:v>9.5099999999999994E-3</c:v>
                </c:pt>
                <c:pt idx="11999">
                  <c:v>9.9299999999999996E-3</c:v>
                </c:pt>
                <c:pt idx="12000">
                  <c:v>1.03E-2</c:v>
                </c:pt>
                <c:pt idx="12001">
                  <c:v>1.077E-2</c:v>
                </c:pt>
                <c:pt idx="12002">
                  <c:v>1.1299999999999999E-2</c:v>
                </c:pt>
                <c:pt idx="12003">
                  <c:v>1.167E-2</c:v>
                </c:pt>
                <c:pt idx="12004">
                  <c:v>1.204E-2</c:v>
                </c:pt>
                <c:pt idx="12005">
                  <c:v>1.2460000000000001E-2</c:v>
                </c:pt>
                <c:pt idx="12006">
                  <c:v>1.2829999999999999E-2</c:v>
                </c:pt>
                <c:pt idx="12007">
                  <c:v>1.3140000000000001E-2</c:v>
                </c:pt>
                <c:pt idx="12008">
                  <c:v>1.341E-2</c:v>
                </c:pt>
                <c:pt idx="12009">
                  <c:v>1.362E-2</c:v>
                </c:pt>
                <c:pt idx="12010">
                  <c:v>1.3769999999999999E-2</c:v>
                </c:pt>
                <c:pt idx="12011">
                  <c:v>1.388E-2</c:v>
                </c:pt>
                <c:pt idx="12012">
                  <c:v>1.404E-2</c:v>
                </c:pt>
                <c:pt idx="12013">
                  <c:v>1.404E-2</c:v>
                </c:pt>
                <c:pt idx="12014">
                  <c:v>1.3990000000000001E-2</c:v>
                </c:pt>
                <c:pt idx="12015">
                  <c:v>1.383E-2</c:v>
                </c:pt>
                <c:pt idx="12016">
                  <c:v>1.3769999999999999E-2</c:v>
                </c:pt>
                <c:pt idx="12017">
                  <c:v>1.367E-2</c:v>
                </c:pt>
                <c:pt idx="12018">
                  <c:v>1.346E-2</c:v>
                </c:pt>
                <c:pt idx="12019">
                  <c:v>1.3140000000000001E-2</c:v>
                </c:pt>
                <c:pt idx="12020">
                  <c:v>1.2829999999999999E-2</c:v>
                </c:pt>
                <c:pt idx="12021">
                  <c:v>1.2460000000000001E-2</c:v>
                </c:pt>
                <c:pt idx="12022">
                  <c:v>1.209E-2</c:v>
                </c:pt>
                <c:pt idx="12023">
                  <c:v>1.172E-2</c:v>
                </c:pt>
                <c:pt idx="12024">
                  <c:v>1.1299999999999999E-2</c:v>
                </c:pt>
                <c:pt idx="12025">
                  <c:v>1.082E-2</c:v>
                </c:pt>
                <c:pt idx="12026">
                  <c:v>1.035E-2</c:v>
                </c:pt>
                <c:pt idx="12027">
                  <c:v>9.7199999999999995E-3</c:v>
                </c:pt>
                <c:pt idx="12028">
                  <c:v>9.2999999999999992E-3</c:v>
                </c:pt>
                <c:pt idx="12029">
                  <c:v>8.77E-3</c:v>
                </c:pt>
                <c:pt idx="12030">
                  <c:v>8.2900000000000005E-3</c:v>
                </c:pt>
                <c:pt idx="12031">
                  <c:v>7.77E-3</c:v>
                </c:pt>
                <c:pt idx="12032">
                  <c:v>7.1900000000000002E-3</c:v>
                </c:pt>
                <c:pt idx="12033">
                  <c:v>6.8199999999999997E-3</c:v>
                </c:pt>
                <c:pt idx="12034">
                  <c:v>6.45E-3</c:v>
                </c:pt>
                <c:pt idx="12035">
                  <c:v>5.9199999999999999E-3</c:v>
                </c:pt>
                <c:pt idx="12036">
                  <c:v>5.45E-3</c:v>
                </c:pt>
                <c:pt idx="12037">
                  <c:v>5.13E-3</c:v>
                </c:pt>
                <c:pt idx="12038">
                  <c:v>4.7099999999999998E-3</c:v>
                </c:pt>
                <c:pt idx="12039">
                  <c:v>4.4000000000000003E-3</c:v>
                </c:pt>
                <c:pt idx="12040">
                  <c:v>4.13E-3</c:v>
                </c:pt>
                <c:pt idx="12041">
                  <c:v>3.82E-3</c:v>
                </c:pt>
                <c:pt idx="12042">
                  <c:v>3.6099999999999999E-3</c:v>
                </c:pt>
                <c:pt idx="12043">
                  <c:v>3.5000000000000001E-3</c:v>
                </c:pt>
                <c:pt idx="12044">
                  <c:v>3.3400000000000001E-3</c:v>
                </c:pt>
                <c:pt idx="12045">
                  <c:v>3.0799999999999998E-3</c:v>
                </c:pt>
                <c:pt idx="12046">
                  <c:v>3.0799999999999998E-3</c:v>
                </c:pt>
                <c:pt idx="12047">
                  <c:v>2.97E-3</c:v>
                </c:pt>
                <c:pt idx="12048">
                  <c:v>3.0300000000000001E-3</c:v>
                </c:pt>
                <c:pt idx="12049">
                  <c:v>3.0799999999999998E-3</c:v>
                </c:pt>
                <c:pt idx="12050">
                  <c:v>3.1800000000000001E-3</c:v>
                </c:pt>
                <c:pt idx="12051">
                  <c:v>3.2399999999999998E-3</c:v>
                </c:pt>
                <c:pt idx="12052">
                  <c:v>3.5000000000000001E-3</c:v>
                </c:pt>
                <c:pt idx="12053">
                  <c:v>3.6099999999999999E-3</c:v>
                </c:pt>
                <c:pt idx="12054">
                  <c:v>3.82E-3</c:v>
                </c:pt>
                <c:pt idx="12055">
                  <c:v>3.9699999999999996E-3</c:v>
                </c:pt>
                <c:pt idx="12056">
                  <c:v>4.2900000000000004E-3</c:v>
                </c:pt>
                <c:pt idx="12057">
                  <c:v>4.5500000000000002E-3</c:v>
                </c:pt>
                <c:pt idx="12058">
                  <c:v>4.7600000000000003E-3</c:v>
                </c:pt>
                <c:pt idx="12059">
                  <c:v>5.2399999999999999E-3</c:v>
                </c:pt>
                <c:pt idx="12060">
                  <c:v>5.6600000000000001E-3</c:v>
                </c:pt>
                <c:pt idx="12061">
                  <c:v>5.9800000000000001E-3</c:v>
                </c:pt>
                <c:pt idx="12062">
                  <c:v>6.4000000000000003E-3</c:v>
                </c:pt>
                <c:pt idx="12063">
                  <c:v>6.8199999999999997E-3</c:v>
                </c:pt>
                <c:pt idx="12064">
                  <c:v>7.1900000000000002E-3</c:v>
                </c:pt>
                <c:pt idx="12065">
                  <c:v>7.7200000000000003E-3</c:v>
                </c:pt>
                <c:pt idx="12066">
                  <c:v>8.0800000000000004E-3</c:v>
                </c:pt>
                <c:pt idx="12067">
                  <c:v>8.6099999999999996E-3</c:v>
                </c:pt>
                <c:pt idx="12068">
                  <c:v>9.1400000000000006E-3</c:v>
                </c:pt>
                <c:pt idx="12069">
                  <c:v>9.5600000000000008E-3</c:v>
                </c:pt>
                <c:pt idx="12070">
                  <c:v>1.0030000000000001E-2</c:v>
                </c:pt>
                <c:pt idx="12071">
                  <c:v>1.061E-2</c:v>
                </c:pt>
                <c:pt idx="12072">
                  <c:v>1.119E-2</c:v>
                </c:pt>
                <c:pt idx="12073">
                  <c:v>1.1610000000000001E-2</c:v>
                </c:pt>
                <c:pt idx="12074">
                  <c:v>1.209E-2</c:v>
                </c:pt>
                <c:pt idx="12075">
                  <c:v>1.2670000000000001E-2</c:v>
                </c:pt>
                <c:pt idx="12076">
                  <c:v>1.3140000000000001E-2</c:v>
                </c:pt>
                <c:pt idx="12077">
                  <c:v>1.367E-2</c:v>
                </c:pt>
                <c:pt idx="12078">
                  <c:v>1.404E-2</c:v>
                </c:pt>
                <c:pt idx="12079">
                  <c:v>1.451E-2</c:v>
                </c:pt>
                <c:pt idx="12080">
                  <c:v>1.4930000000000001E-2</c:v>
                </c:pt>
                <c:pt idx="12081">
                  <c:v>1.546E-2</c:v>
                </c:pt>
                <c:pt idx="12082">
                  <c:v>1.5939999999999999E-2</c:v>
                </c:pt>
                <c:pt idx="12083">
                  <c:v>1.6199999999999999E-2</c:v>
                </c:pt>
                <c:pt idx="12084">
                  <c:v>1.6619999999999999E-2</c:v>
                </c:pt>
                <c:pt idx="12085">
                  <c:v>1.6879999999999999E-2</c:v>
                </c:pt>
                <c:pt idx="12086">
                  <c:v>1.7250000000000001E-2</c:v>
                </c:pt>
                <c:pt idx="12087">
                  <c:v>1.7520000000000001E-2</c:v>
                </c:pt>
                <c:pt idx="12088">
                  <c:v>1.788E-2</c:v>
                </c:pt>
                <c:pt idx="12089">
                  <c:v>1.7989999999999999E-2</c:v>
                </c:pt>
                <c:pt idx="12090">
                  <c:v>1.8149999999999999E-2</c:v>
                </c:pt>
                <c:pt idx="12091">
                  <c:v>1.831E-2</c:v>
                </c:pt>
                <c:pt idx="12092">
                  <c:v>1.8360000000000001E-2</c:v>
                </c:pt>
                <c:pt idx="12093">
                  <c:v>1.8360000000000001E-2</c:v>
                </c:pt>
                <c:pt idx="12094">
                  <c:v>1.8409999999999999E-2</c:v>
                </c:pt>
                <c:pt idx="12095">
                  <c:v>1.8409999999999999E-2</c:v>
                </c:pt>
                <c:pt idx="12096">
                  <c:v>1.831E-2</c:v>
                </c:pt>
                <c:pt idx="12097">
                  <c:v>1.8149999999999999E-2</c:v>
                </c:pt>
                <c:pt idx="12098">
                  <c:v>1.7989999999999999E-2</c:v>
                </c:pt>
                <c:pt idx="12099">
                  <c:v>1.7780000000000001E-2</c:v>
                </c:pt>
                <c:pt idx="12100">
                  <c:v>1.762E-2</c:v>
                </c:pt>
                <c:pt idx="12101">
                  <c:v>1.7250000000000001E-2</c:v>
                </c:pt>
                <c:pt idx="12102">
                  <c:v>1.6990000000000002E-2</c:v>
                </c:pt>
                <c:pt idx="12103">
                  <c:v>1.6570000000000001E-2</c:v>
                </c:pt>
                <c:pt idx="12104">
                  <c:v>1.6250000000000001E-2</c:v>
                </c:pt>
                <c:pt idx="12105">
                  <c:v>1.567E-2</c:v>
                </c:pt>
                <c:pt idx="12106">
                  <c:v>1.536E-2</c:v>
                </c:pt>
                <c:pt idx="12107">
                  <c:v>1.4829999999999999E-2</c:v>
                </c:pt>
                <c:pt idx="12108">
                  <c:v>1.4409999999999999E-2</c:v>
                </c:pt>
                <c:pt idx="12109">
                  <c:v>1.3769999999999999E-2</c:v>
                </c:pt>
                <c:pt idx="12110">
                  <c:v>1.3140000000000001E-2</c:v>
                </c:pt>
                <c:pt idx="12111">
                  <c:v>1.256E-2</c:v>
                </c:pt>
                <c:pt idx="12112">
                  <c:v>1.209E-2</c:v>
                </c:pt>
                <c:pt idx="12113">
                  <c:v>1.14E-2</c:v>
                </c:pt>
                <c:pt idx="12114">
                  <c:v>1.0880000000000001E-2</c:v>
                </c:pt>
                <c:pt idx="12115">
                  <c:v>1.0189999999999999E-2</c:v>
                </c:pt>
                <c:pt idx="12116">
                  <c:v>9.5099999999999994E-3</c:v>
                </c:pt>
                <c:pt idx="12117">
                  <c:v>8.9800000000000001E-3</c:v>
                </c:pt>
                <c:pt idx="12118">
                  <c:v>8.3499999999999998E-3</c:v>
                </c:pt>
                <c:pt idx="12119">
                  <c:v>7.7200000000000003E-3</c:v>
                </c:pt>
                <c:pt idx="12120">
                  <c:v>7.1399999999999996E-3</c:v>
                </c:pt>
                <c:pt idx="12121">
                  <c:v>6.4999999999999997E-3</c:v>
                </c:pt>
                <c:pt idx="12122">
                  <c:v>5.9199999999999999E-3</c:v>
                </c:pt>
                <c:pt idx="12123">
                  <c:v>5.45E-3</c:v>
                </c:pt>
                <c:pt idx="12124">
                  <c:v>4.8700000000000002E-3</c:v>
                </c:pt>
                <c:pt idx="12125">
                  <c:v>4.3400000000000001E-3</c:v>
                </c:pt>
                <c:pt idx="12126">
                  <c:v>3.82E-3</c:v>
                </c:pt>
                <c:pt idx="12127">
                  <c:v>3.29E-3</c:v>
                </c:pt>
                <c:pt idx="12128">
                  <c:v>2.97E-3</c:v>
                </c:pt>
                <c:pt idx="12129">
                  <c:v>2.5500000000000002E-3</c:v>
                </c:pt>
                <c:pt idx="12130">
                  <c:v>2.2399999999999998E-3</c:v>
                </c:pt>
                <c:pt idx="12131">
                  <c:v>1.81E-3</c:v>
                </c:pt>
                <c:pt idx="12132">
                  <c:v>1.5499999999999999E-3</c:v>
                </c:pt>
                <c:pt idx="12133">
                  <c:v>1.23E-3</c:v>
                </c:pt>
                <c:pt idx="12134">
                  <c:v>1.0200000000000001E-3</c:v>
                </c:pt>
                <c:pt idx="12135">
                  <c:v>7.1000000000000002E-4</c:v>
                </c:pt>
                <c:pt idx="12136">
                  <c:v>5.9999999999999995E-4</c:v>
                </c:pt>
                <c:pt idx="12137">
                  <c:v>3.8999999999999999E-4</c:v>
                </c:pt>
                <c:pt idx="12138">
                  <c:v>3.4000000000000002E-4</c:v>
                </c:pt>
                <c:pt idx="12139">
                  <c:v>2.3000000000000001E-4</c:v>
                </c:pt>
                <c:pt idx="12140">
                  <c:v>6.9999999999999994E-5</c:v>
                </c:pt>
                <c:pt idx="12141">
                  <c:v>6.9999999999999994E-5</c:v>
                </c:pt>
                <c:pt idx="12142">
                  <c:v>1.8000000000000001E-4</c:v>
                </c:pt>
                <c:pt idx="12143">
                  <c:v>2.0000000000000002E-5</c:v>
                </c:pt>
                <c:pt idx="12144">
                  <c:v>6.9999999999999994E-5</c:v>
                </c:pt>
                <c:pt idx="12145">
                  <c:v>1.8000000000000001E-4</c:v>
                </c:pt>
                <c:pt idx="12146">
                  <c:v>2.3000000000000001E-4</c:v>
                </c:pt>
                <c:pt idx="12147">
                  <c:v>3.8999999999999999E-4</c:v>
                </c:pt>
                <c:pt idx="12148">
                  <c:v>5.0000000000000001E-4</c:v>
                </c:pt>
                <c:pt idx="12149">
                  <c:v>5.9999999999999995E-4</c:v>
                </c:pt>
                <c:pt idx="12150">
                  <c:v>7.1000000000000002E-4</c:v>
                </c:pt>
                <c:pt idx="12151">
                  <c:v>9.2000000000000003E-4</c:v>
                </c:pt>
                <c:pt idx="12152">
                  <c:v>1.1800000000000001E-3</c:v>
                </c:pt>
                <c:pt idx="12153">
                  <c:v>1.23E-3</c:v>
                </c:pt>
                <c:pt idx="12154">
                  <c:v>1.5E-3</c:v>
                </c:pt>
                <c:pt idx="12155">
                  <c:v>1.66E-3</c:v>
                </c:pt>
                <c:pt idx="12156">
                  <c:v>1.81E-3</c:v>
                </c:pt>
                <c:pt idx="12157">
                  <c:v>1.97E-3</c:v>
                </c:pt>
                <c:pt idx="12158">
                  <c:v>2.2399999999999998E-3</c:v>
                </c:pt>
                <c:pt idx="12159">
                  <c:v>2.4499999999999999E-3</c:v>
                </c:pt>
                <c:pt idx="12160">
                  <c:v>2.66E-3</c:v>
                </c:pt>
                <c:pt idx="12161">
                  <c:v>2.9199999999999999E-3</c:v>
                </c:pt>
                <c:pt idx="12162">
                  <c:v>3.1800000000000001E-3</c:v>
                </c:pt>
                <c:pt idx="12163">
                  <c:v>3.3400000000000001E-3</c:v>
                </c:pt>
                <c:pt idx="12164">
                  <c:v>3.7100000000000002E-3</c:v>
                </c:pt>
                <c:pt idx="12165">
                  <c:v>3.9199999999999999E-3</c:v>
                </c:pt>
                <c:pt idx="12166">
                  <c:v>4.0800000000000003E-3</c:v>
                </c:pt>
                <c:pt idx="12167">
                  <c:v>4.4000000000000003E-3</c:v>
                </c:pt>
                <c:pt idx="12168">
                  <c:v>4.7600000000000003E-3</c:v>
                </c:pt>
                <c:pt idx="12169">
                  <c:v>4.9800000000000001E-3</c:v>
                </c:pt>
                <c:pt idx="12170">
                  <c:v>5.2399999999999999E-3</c:v>
                </c:pt>
                <c:pt idx="12171">
                  <c:v>5.6600000000000001E-3</c:v>
                </c:pt>
                <c:pt idx="12172">
                  <c:v>5.9800000000000001E-3</c:v>
                </c:pt>
                <c:pt idx="12173">
                  <c:v>6.2899999999999996E-3</c:v>
                </c:pt>
                <c:pt idx="12174">
                  <c:v>6.6600000000000001E-3</c:v>
                </c:pt>
                <c:pt idx="12175">
                  <c:v>6.9800000000000001E-3</c:v>
                </c:pt>
                <c:pt idx="12176">
                  <c:v>7.2899999999999996E-3</c:v>
                </c:pt>
                <c:pt idx="12177">
                  <c:v>7.77E-3</c:v>
                </c:pt>
                <c:pt idx="12178">
                  <c:v>8.2400000000000008E-3</c:v>
                </c:pt>
                <c:pt idx="12179">
                  <c:v>8.5599999999999999E-3</c:v>
                </c:pt>
                <c:pt idx="12180">
                  <c:v>9.0900000000000009E-3</c:v>
                </c:pt>
                <c:pt idx="12181">
                  <c:v>9.4000000000000004E-3</c:v>
                </c:pt>
                <c:pt idx="12182">
                  <c:v>9.8200000000000006E-3</c:v>
                </c:pt>
                <c:pt idx="12183">
                  <c:v>1.0189999999999999E-2</c:v>
                </c:pt>
                <c:pt idx="12184">
                  <c:v>1.077E-2</c:v>
                </c:pt>
                <c:pt idx="12185">
                  <c:v>1.125E-2</c:v>
                </c:pt>
                <c:pt idx="12186">
                  <c:v>1.1610000000000001E-2</c:v>
                </c:pt>
                <c:pt idx="12187">
                  <c:v>1.188E-2</c:v>
                </c:pt>
                <c:pt idx="12188">
                  <c:v>1.235E-2</c:v>
                </c:pt>
                <c:pt idx="12189">
                  <c:v>1.277E-2</c:v>
                </c:pt>
                <c:pt idx="12190">
                  <c:v>1.3089999999999999E-2</c:v>
                </c:pt>
                <c:pt idx="12191">
                  <c:v>1.346E-2</c:v>
                </c:pt>
                <c:pt idx="12192">
                  <c:v>1.3769999999999999E-2</c:v>
                </c:pt>
                <c:pt idx="12193">
                  <c:v>1.388E-2</c:v>
                </c:pt>
                <c:pt idx="12194">
                  <c:v>1.4200000000000001E-2</c:v>
                </c:pt>
                <c:pt idx="12195">
                  <c:v>1.4409999999999999E-2</c:v>
                </c:pt>
                <c:pt idx="12196">
                  <c:v>1.457E-2</c:v>
                </c:pt>
                <c:pt idx="12197">
                  <c:v>1.4670000000000001E-2</c:v>
                </c:pt>
                <c:pt idx="12198">
                  <c:v>1.472E-2</c:v>
                </c:pt>
                <c:pt idx="12199">
                  <c:v>1.4619999999999999E-2</c:v>
                </c:pt>
                <c:pt idx="12200">
                  <c:v>1.4670000000000001E-2</c:v>
                </c:pt>
                <c:pt idx="12201">
                  <c:v>1.457E-2</c:v>
                </c:pt>
                <c:pt idx="12202">
                  <c:v>1.4409999999999999E-2</c:v>
                </c:pt>
                <c:pt idx="12203">
                  <c:v>1.4200000000000001E-2</c:v>
                </c:pt>
                <c:pt idx="12204">
                  <c:v>1.409E-2</c:v>
                </c:pt>
                <c:pt idx="12205">
                  <c:v>1.3769999999999999E-2</c:v>
                </c:pt>
                <c:pt idx="12206">
                  <c:v>1.3559999999999999E-2</c:v>
                </c:pt>
                <c:pt idx="12207">
                  <c:v>1.3140000000000001E-2</c:v>
                </c:pt>
                <c:pt idx="12208">
                  <c:v>1.277E-2</c:v>
                </c:pt>
                <c:pt idx="12209">
                  <c:v>1.24E-2</c:v>
                </c:pt>
                <c:pt idx="12210">
                  <c:v>1.1979999999999999E-2</c:v>
                </c:pt>
                <c:pt idx="12211">
                  <c:v>1.146E-2</c:v>
                </c:pt>
                <c:pt idx="12212">
                  <c:v>1.098E-2</c:v>
                </c:pt>
                <c:pt idx="12213">
                  <c:v>1.051E-2</c:v>
                </c:pt>
                <c:pt idx="12214">
                  <c:v>9.9799999999999993E-3</c:v>
                </c:pt>
                <c:pt idx="12215">
                  <c:v>9.4500000000000001E-3</c:v>
                </c:pt>
                <c:pt idx="12216">
                  <c:v>9.1400000000000006E-3</c:v>
                </c:pt>
                <c:pt idx="12217">
                  <c:v>8.5100000000000002E-3</c:v>
                </c:pt>
                <c:pt idx="12218">
                  <c:v>7.9799999999999992E-3</c:v>
                </c:pt>
                <c:pt idx="12219">
                  <c:v>7.5599999999999999E-3</c:v>
                </c:pt>
                <c:pt idx="12220">
                  <c:v>7.1399999999999996E-3</c:v>
                </c:pt>
                <c:pt idx="12221">
                  <c:v>6.7099999999999998E-3</c:v>
                </c:pt>
                <c:pt idx="12222">
                  <c:v>6.3499999999999997E-3</c:v>
                </c:pt>
                <c:pt idx="12223">
                  <c:v>6.0299999999999998E-3</c:v>
                </c:pt>
                <c:pt idx="12224">
                  <c:v>5.6600000000000001E-3</c:v>
                </c:pt>
                <c:pt idx="12225">
                  <c:v>5.4999999999999997E-3</c:v>
                </c:pt>
                <c:pt idx="12226">
                  <c:v>5.2399999999999999E-3</c:v>
                </c:pt>
                <c:pt idx="12227">
                  <c:v>5.0800000000000003E-3</c:v>
                </c:pt>
                <c:pt idx="12228">
                  <c:v>4.8199999999999996E-3</c:v>
                </c:pt>
                <c:pt idx="12229">
                  <c:v>4.7600000000000003E-3</c:v>
                </c:pt>
                <c:pt idx="12230">
                  <c:v>4.7099999999999998E-3</c:v>
                </c:pt>
                <c:pt idx="12231">
                  <c:v>4.7099999999999998E-3</c:v>
                </c:pt>
                <c:pt idx="12232">
                  <c:v>4.7099999999999998E-3</c:v>
                </c:pt>
                <c:pt idx="12233">
                  <c:v>4.7099999999999998E-3</c:v>
                </c:pt>
                <c:pt idx="12234">
                  <c:v>4.9199999999999999E-3</c:v>
                </c:pt>
                <c:pt idx="12235">
                  <c:v>5.0299999999999997E-3</c:v>
                </c:pt>
                <c:pt idx="12236">
                  <c:v>5.2900000000000004E-3</c:v>
                </c:pt>
                <c:pt idx="12237">
                  <c:v>5.45E-3</c:v>
                </c:pt>
                <c:pt idx="12238">
                  <c:v>5.77E-3</c:v>
                </c:pt>
                <c:pt idx="12239">
                  <c:v>6.0800000000000003E-3</c:v>
                </c:pt>
                <c:pt idx="12240">
                  <c:v>6.4000000000000003E-3</c:v>
                </c:pt>
                <c:pt idx="12241">
                  <c:v>6.6600000000000001E-3</c:v>
                </c:pt>
                <c:pt idx="12242">
                  <c:v>7.1399999999999996E-3</c:v>
                </c:pt>
                <c:pt idx="12243">
                  <c:v>7.45E-3</c:v>
                </c:pt>
                <c:pt idx="12244">
                  <c:v>7.9299999999999995E-3</c:v>
                </c:pt>
                <c:pt idx="12245">
                  <c:v>8.3499999999999998E-3</c:v>
                </c:pt>
                <c:pt idx="12246">
                  <c:v>8.77E-3</c:v>
                </c:pt>
                <c:pt idx="12247">
                  <c:v>9.2399999999999999E-3</c:v>
                </c:pt>
                <c:pt idx="12248">
                  <c:v>9.8200000000000006E-3</c:v>
                </c:pt>
                <c:pt idx="12249">
                  <c:v>1.0189999999999999E-2</c:v>
                </c:pt>
                <c:pt idx="12250">
                  <c:v>1.072E-2</c:v>
                </c:pt>
                <c:pt idx="12251">
                  <c:v>1.119E-2</c:v>
                </c:pt>
                <c:pt idx="12252">
                  <c:v>1.1769999999999999E-2</c:v>
                </c:pt>
                <c:pt idx="12253">
                  <c:v>1.2189999999999999E-2</c:v>
                </c:pt>
                <c:pt idx="12254">
                  <c:v>1.2670000000000001E-2</c:v>
                </c:pt>
                <c:pt idx="12255">
                  <c:v>1.3089999999999999E-2</c:v>
                </c:pt>
                <c:pt idx="12256">
                  <c:v>1.367E-2</c:v>
                </c:pt>
                <c:pt idx="12257">
                  <c:v>1.404E-2</c:v>
                </c:pt>
                <c:pt idx="12258">
                  <c:v>1.4460000000000001E-2</c:v>
                </c:pt>
                <c:pt idx="12259">
                  <c:v>1.4880000000000001E-2</c:v>
                </c:pt>
                <c:pt idx="12260">
                  <c:v>1.5299999999999999E-2</c:v>
                </c:pt>
                <c:pt idx="12261">
                  <c:v>1.567E-2</c:v>
                </c:pt>
                <c:pt idx="12262">
                  <c:v>1.5990000000000001E-2</c:v>
                </c:pt>
                <c:pt idx="12263">
                  <c:v>1.636E-2</c:v>
                </c:pt>
                <c:pt idx="12264">
                  <c:v>1.6670000000000001E-2</c:v>
                </c:pt>
                <c:pt idx="12265">
                  <c:v>1.678E-2</c:v>
                </c:pt>
                <c:pt idx="12266">
                  <c:v>1.7090000000000001E-2</c:v>
                </c:pt>
                <c:pt idx="12267">
                  <c:v>1.72E-2</c:v>
                </c:pt>
                <c:pt idx="12268">
                  <c:v>1.7309999999999999E-2</c:v>
                </c:pt>
                <c:pt idx="12269">
                  <c:v>1.7409999999999998E-2</c:v>
                </c:pt>
                <c:pt idx="12270">
                  <c:v>1.7520000000000001E-2</c:v>
                </c:pt>
                <c:pt idx="12271">
                  <c:v>1.7409999999999998E-2</c:v>
                </c:pt>
                <c:pt idx="12272">
                  <c:v>1.736E-2</c:v>
                </c:pt>
                <c:pt idx="12273">
                  <c:v>1.72E-2</c:v>
                </c:pt>
                <c:pt idx="12274">
                  <c:v>1.6990000000000002E-2</c:v>
                </c:pt>
                <c:pt idx="12275">
                  <c:v>1.6729999999999998E-2</c:v>
                </c:pt>
                <c:pt idx="12276">
                  <c:v>1.6410000000000001E-2</c:v>
                </c:pt>
                <c:pt idx="12277">
                  <c:v>1.5990000000000001E-2</c:v>
                </c:pt>
                <c:pt idx="12278">
                  <c:v>1.562E-2</c:v>
                </c:pt>
                <c:pt idx="12279">
                  <c:v>1.499E-2</c:v>
                </c:pt>
                <c:pt idx="12280">
                  <c:v>1.4619999999999999E-2</c:v>
                </c:pt>
                <c:pt idx="12281">
                  <c:v>1.404E-2</c:v>
                </c:pt>
                <c:pt idx="12282">
                  <c:v>1.3350000000000001E-2</c:v>
                </c:pt>
                <c:pt idx="12283">
                  <c:v>1.2670000000000001E-2</c:v>
                </c:pt>
                <c:pt idx="12284">
                  <c:v>1.1979999999999999E-2</c:v>
                </c:pt>
                <c:pt idx="12285">
                  <c:v>1.119E-2</c:v>
                </c:pt>
                <c:pt idx="12286">
                  <c:v>1.035E-2</c:v>
                </c:pt>
                <c:pt idx="12287">
                  <c:v>9.5099999999999994E-3</c:v>
                </c:pt>
                <c:pt idx="12288">
                  <c:v>8.6599999999999993E-3</c:v>
                </c:pt>
                <c:pt idx="12289">
                  <c:v>7.9299999999999995E-3</c:v>
                </c:pt>
                <c:pt idx="12290">
                  <c:v>7.0299999999999998E-3</c:v>
                </c:pt>
                <c:pt idx="12291">
                  <c:v>6.13E-3</c:v>
                </c:pt>
                <c:pt idx="12292">
                  <c:v>5.2399999999999999E-3</c:v>
                </c:pt>
                <c:pt idx="12293">
                  <c:v>4.4999999999999997E-3</c:v>
                </c:pt>
                <c:pt idx="12294">
                  <c:v>3.5500000000000002E-3</c:v>
                </c:pt>
                <c:pt idx="12295">
                  <c:v>2.8700000000000002E-3</c:v>
                </c:pt>
                <c:pt idx="12296">
                  <c:v>2.1800000000000001E-3</c:v>
                </c:pt>
                <c:pt idx="12297">
                  <c:v>1.39E-3</c:v>
                </c:pt>
                <c:pt idx="12298">
                  <c:v>7.6000000000000004E-4</c:v>
                </c:pt>
                <c:pt idx="12299">
                  <c:v>1.8000000000000001E-4</c:v>
                </c:pt>
                <c:pt idx="12300">
                  <c:v>-4.0000000000000002E-4</c:v>
                </c:pt>
                <c:pt idx="12301">
                  <c:v>-9.3000000000000005E-4</c:v>
                </c:pt>
                <c:pt idx="12302">
                  <c:v>-1.3500000000000001E-3</c:v>
                </c:pt>
                <c:pt idx="12303">
                  <c:v>-1.7700000000000001E-3</c:v>
                </c:pt>
                <c:pt idx="12304">
                  <c:v>-2.0899999999999998E-3</c:v>
                </c:pt>
                <c:pt idx="12305">
                  <c:v>-2.2399999999999998E-3</c:v>
                </c:pt>
                <c:pt idx="12306">
                  <c:v>-2.4499999999999999E-3</c:v>
                </c:pt>
                <c:pt idx="12307">
                  <c:v>-2.5100000000000001E-3</c:v>
                </c:pt>
                <c:pt idx="12308">
                  <c:v>-2.5600000000000002E-3</c:v>
                </c:pt>
                <c:pt idx="12309">
                  <c:v>-2.6099999999999999E-3</c:v>
                </c:pt>
                <c:pt idx="12310">
                  <c:v>-2.4499999999999999E-3</c:v>
                </c:pt>
                <c:pt idx="12311">
                  <c:v>-2.3500000000000001E-3</c:v>
                </c:pt>
                <c:pt idx="12312">
                  <c:v>-2.0300000000000001E-3</c:v>
                </c:pt>
                <c:pt idx="12313">
                  <c:v>-1.82E-3</c:v>
                </c:pt>
                <c:pt idx="12314">
                  <c:v>-1.56E-3</c:v>
                </c:pt>
                <c:pt idx="12315">
                  <c:v>-1.24E-3</c:v>
                </c:pt>
                <c:pt idx="12316">
                  <c:v>-9.3000000000000005E-4</c:v>
                </c:pt>
                <c:pt idx="12317">
                  <c:v>-5.5999999999999995E-4</c:v>
                </c:pt>
                <c:pt idx="12318">
                  <c:v>-3.0000000000000001E-5</c:v>
                </c:pt>
                <c:pt idx="12319">
                  <c:v>3.8999999999999999E-4</c:v>
                </c:pt>
                <c:pt idx="12320">
                  <c:v>8.7000000000000001E-4</c:v>
                </c:pt>
                <c:pt idx="12321">
                  <c:v>1.23E-3</c:v>
                </c:pt>
                <c:pt idx="12322">
                  <c:v>1.7600000000000001E-3</c:v>
                </c:pt>
                <c:pt idx="12323">
                  <c:v>2.1800000000000001E-3</c:v>
                </c:pt>
                <c:pt idx="12324">
                  <c:v>2.7100000000000002E-3</c:v>
                </c:pt>
                <c:pt idx="12325">
                  <c:v>3.1800000000000001E-3</c:v>
                </c:pt>
                <c:pt idx="12326">
                  <c:v>3.6600000000000001E-3</c:v>
                </c:pt>
                <c:pt idx="12327">
                  <c:v>3.9699999999999996E-3</c:v>
                </c:pt>
                <c:pt idx="12328">
                  <c:v>4.45E-3</c:v>
                </c:pt>
                <c:pt idx="12329">
                  <c:v>4.8700000000000002E-3</c:v>
                </c:pt>
                <c:pt idx="12330">
                  <c:v>5.1900000000000002E-3</c:v>
                </c:pt>
                <c:pt idx="12331">
                  <c:v>5.5500000000000002E-3</c:v>
                </c:pt>
                <c:pt idx="12332">
                  <c:v>5.9199999999999999E-3</c:v>
                </c:pt>
                <c:pt idx="12333">
                  <c:v>6.1900000000000002E-3</c:v>
                </c:pt>
                <c:pt idx="12334">
                  <c:v>6.5599999999999999E-3</c:v>
                </c:pt>
                <c:pt idx="12335">
                  <c:v>6.8199999999999997E-3</c:v>
                </c:pt>
                <c:pt idx="12336">
                  <c:v>6.9800000000000001E-3</c:v>
                </c:pt>
                <c:pt idx="12337">
                  <c:v>7.2399999999999999E-3</c:v>
                </c:pt>
                <c:pt idx="12338">
                  <c:v>7.5599999999999999E-3</c:v>
                </c:pt>
                <c:pt idx="12339">
                  <c:v>7.7200000000000003E-3</c:v>
                </c:pt>
                <c:pt idx="12340">
                  <c:v>7.9299999999999995E-3</c:v>
                </c:pt>
                <c:pt idx="12341">
                  <c:v>8.0800000000000004E-3</c:v>
                </c:pt>
                <c:pt idx="12342">
                  <c:v>8.2400000000000008E-3</c:v>
                </c:pt>
                <c:pt idx="12343">
                  <c:v>8.3499999999999998E-3</c:v>
                </c:pt>
                <c:pt idx="12344">
                  <c:v>8.6599999999999993E-3</c:v>
                </c:pt>
                <c:pt idx="12345">
                  <c:v>8.6599999999999993E-3</c:v>
                </c:pt>
                <c:pt idx="12346">
                  <c:v>8.8199999999999997E-3</c:v>
                </c:pt>
                <c:pt idx="12347">
                  <c:v>8.9800000000000001E-3</c:v>
                </c:pt>
                <c:pt idx="12348">
                  <c:v>9.0900000000000009E-3</c:v>
                </c:pt>
                <c:pt idx="12349">
                  <c:v>9.1400000000000006E-3</c:v>
                </c:pt>
                <c:pt idx="12350">
                  <c:v>9.2399999999999999E-3</c:v>
                </c:pt>
                <c:pt idx="12351">
                  <c:v>9.3500000000000007E-3</c:v>
                </c:pt>
                <c:pt idx="12352">
                  <c:v>9.4500000000000001E-3</c:v>
                </c:pt>
                <c:pt idx="12353">
                  <c:v>9.4500000000000001E-3</c:v>
                </c:pt>
                <c:pt idx="12354">
                  <c:v>9.5600000000000008E-3</c:v>
                </c:pt>
                <c:pt idx="12355">
                  <c:v>9.6100000000000005E-3</c:v>
                </c:pt>
                <c:pt idx="12356">
                  <c:v>9.6600000000000002E-3</c:v>
                </c:pt>
                <c:pt idx="12357">
                  <c:v>9.6600000000000002E-3</c:v>
                </c:pt>
                <c:pt idx="12358">
                  <c:v>9.7199999999999995E-3</c:v>
                </c:pt>
                <c:pt idx="12359">
                  <c:v>9.7199999999999995E-3</c:v>
                </c:pt>
                <c:pt idx="12360">
                  <c:v>9.8200000000000006E-3</c:v>
                </c:pt>
                <c:pt idx="12361">
                  <c:v>9.6100000000000005E-3</c:v>
                </c:pt>
                <c:pt idx="12362">
                  <c:v>9.6600000000000002E-3</c:v>
                </c:pt>
                <c:pt idx="12363">
                  <c:v>9.7199999999999995E-3</c:v>
                </c:pt>
                <c:pt idx="12364">
                  <c:v>9.6100000000000005E-3</c:v>
                </c:pt>
                <c:pt idx="12365">
                  <c:v>9.5099999999999994E-3</c:v>
                </c:pt>
                <c:pt idx="12366">
                  <c:v>9.4000000000000004E-3</c:v>
                </c:pt>
                <c:pt idx="12367">
                  <c:v>9.4000000000000004E-3</c:v>
                </c:pt>
                <c:pt idx="12368">
                  <c:v>9.3500000000000007E-3</c:v>
                </c:pt>
                <c:pt idx="12369">
                  <c:v>9.2999999999999992E-3</c:v>
                </c:pt>
                <c:pt idx="12370">
                  <c:v>9.3500000000000007E-3</c:v>
                </c:pt>
                <c:pt idx="12371">
                  <c:v>9.2399999999999999E-3</c:v>
                </c:pt>
                <c:pt idx="12372">
                  <c:v>9.2399999999999999E-3</c:v>
                </c:pt>
                <c:pt idx="12373">
                  <c:v>9.0900000000000009E-3</c:v>
                </c:pt>
                <c:pt idx="12374">
                  <c:v>9.1400000000000006E-3</c:v>
                </c:pt>
                <c:pt idx="12375">
                  <c:v>9.0900000000000009E-3</c:v>
                </c:pt>
                <c:pt idx="12376">
                  <c:v>9.2999999999999992E-3</c:v>
                </c:pt>
                <c:pt idx="12377">
                  <c:v>9.1900000000000003E-3</c:v>
                </c:pt>
                <c:pt idx="12378">
                  <c:v>9.2999999999999992E-3</c:v>
                </c:pt>
                <c:pt idx="12379">
                  <c:v>9.5099999999999994E-3</c:v>
                </c:pt>
                <c:pt idx="12380">
                  <c:v>9.6100000000000005E-3</c:v>
                </c:pt>
                <c:pt idx="12381">
                  <c:v>9.7699999999999992E-3</c:v>
                </c:pt>
                <c:pt idx="12382">
                  <c:v>9.9799999999999993E-3</c:v>
                </c:pt>
                <c:pt idx="12383">
                  <c:v>1.014E-2</c:v>
                </c:pt>
                <c:pt idx="12384">
                  <c:v>1.0460000000000001E-2</c:v>
                </c:pt>
                <c:pt idx="12385">
                  <c:v>1.072E-2</c:v>
                </c:pt>
                <c:pt idx="12386">
                  <c:v>1.1089999999999999E-2</c:v>
                </c:pt>
                <c:pt idx="12387">
                  <c:v>1.1509999999999999E-2</c:v>
                </c:pt>
                <c:pt idx="12388">
                  <c:v>1.188E-2</c:v>
                </c:pt>
                <c:pt idx="12389">
                  <c:v>1.225E-2</c:v>
                </c:pt>
                <c:pt idx="12390">
                  <c:v>1.2619999999999999E-2</c:v>
                </c:pt>
                <c:pt idx="12391">
                  <c:v>1.298E-2</c:v>
                </c:pt>
                <c:pt idx="12392">
                  <c:v>1.3559999999999999E-2</c:v>
                </c:pt>
                <c:pt idx="12393">
                  <c:v>1.3990000000000001E-2</c:v>
                </c:pt>
                <c:pt idx="12394">
                  <c:v>1.4460000000000001E-2</c:v>
                </c:pt>
                <c:pt idx="12395">
                  <c:v>1.4829999999999999E-2</c:v>
                </c:pt>
                <c:pt idx="12396">
                  <c:v>1.5299999999999999E-2</c:v>
                </c:pt>
                <c:pt idx="12397">
                  <c:v>1.567E-2</c:v>
                </c:pt>
                <c:pt idx="12398">
                  <c:v>1.609E-2</c:v>
                </c:pt>
                <c:pt idx="12399">
                  <c:v>1.6410000000000001E-2</c:v>
                </c:pt>
                <c:pt idx="12400">
                  <c:v>1.6670000000000001E-2</c:v>
                </c:pt>
                <c:pt idx="12401">
                  <c:v>1.694E-2</c:v>
                </c:pt>
                <c:pt idx="12402">
                  <c:v>1.7250000000000001E-2</c:v>
                </c:pt>
                <c:pt idx="12403">
                  <c:v>1.7520000000000001E-2</c:v>
                </c:pt>
                <c:pt idx="12404">
                  <c:v>1.7569999999999999E-2</c:v>
                </c:pt>
                <c:pt idx="12405">
                  <c:v>1.7729999999999999E-2</c:v>
                </c:pt>
                <c:pt idx="12406">
                  <c:v>1.7780000000000001E-2</c:v>
                </c:pt>
                <c:pt idx="12407">
                  <c:v>1.7829999999999999E-2</c:v>
                </c:pt>
                <c:pt idx="12408">
                  <c:v>1.788E-2</c:v>
                </c:pt>
                <c:pt idx="12409">
                  <c:v>1.7729999999999999E-2</c:v>
                </c:pt>
                <c:pt idx="12410">
                  <c:v>1.7670000000000002E-2</c:v>
                </c:pt>
                <c:pt idx="12411">
                  <c:v>1.7569999999999999E-2</c:v>
                </c:pt>
                <c:pt idx="12412">
                  <c:v>1.746E-2</c:v>
                </c:pt>
                <c:pt idx="12413">
                  <c:v>1.72E-2</c:v>
                </c:pt>
                <c:pt idx="12414">
                  <c:v>1.6990000000000002E-2</c:v>
                </c:pt>
                <c:pt idx="12415">
                  <c:v>1.678E-2</c:v>
                </c:pt>
                <c:pt idx="12416">
                  <c:v>1.651E-2</c:v>
                </c:pt>
                <c:pt idx="12417">
                  <c:v>1.6299999999999999E-2</c:v>
                </c:pt>
                <c:pt idx="12418">
                  <c:v>1.5939999999999999E-2</c:v>
                </c:pt>
                <c:pt idx="12419">
                  <c:v>1.567E-2</c:v>
                </c:pt>
                <c:pt idx="12420">
                  <c:v>1.541E-2</c:v>
                </c:pt>
                <c:pt idx="12421">
                  <c:v>1.504E-2</c:v>
                </c:pt>
                <c:pt idx="12422">
                  <c:v>1.4829999999999999E-2</c:v>
                </c:pt>
                <c:pt idx="12423">
                  <c:v>1.451E-2</c:v>
                </c:pt>
                <c:pt idx="12424">
                  <c:v>1.4409999999999999E-2</c:v>
                </c:pt>
                <c:pt idx="12425">
                  <c:v>1.409E-2</c:v>
                </c:pt>
                <c:pt idx="12426">
                  <c:v>1.3769999999999999E-2</c:v>
                </c:pt>
                <c:pt idx="12427">
                  <c:v>1.3559999999999999E-2</c:v>
                </c:pt>
                <c:pt idx="12428">
                  <c:v>1.341E-2</c:v>
                </c:pt>
                <c:pt idx="12429">
                  <c:v>1.3299999999999999E-2</c:v>
                </c:pt>
                <c:pt idx="12430">
                  <c:v>1.3089999999999999E-2</c:v>
                </c:pt>
                <c:pt idx="12431">
                  <c:v>1.2930000000000001E-2</c:v>
                </c:pt>
                <c:pt idx="12432">
                  <c:v>1.2670000000000001E-2</c:v>
                </c:pt>
                <c:pt idx="12433">
                  <c:v>1.256E-2</c:v>
                </c:pt>
                <c:pt idx="12434">
                  <c:v>1.251E-2</c:v>
                </c:pt>
                <c:pt idx="12435">
                  <c:v>1.235E-2</c:v>
                </c:pt>
                <c:pt idx="12436">
                  <c:v>1.23E-2</c:v>
                </c:pt>
                <c:pt idx="12437">
                  <c:v>1.225E-2</c:v>
                </c:pt>
                <c:pt idx="12438">
                  <c:v>1.204E-2</c:v>
                </c:pt>
                <c:pt idx="12439">
                  <c:v>1.1979999999999999E-2</c:v>
                </c:pt>
                <c:pt idx="12440">
                  <c:v>1.1769999999999999E-2</c:v>
                </c:pt>
                <c:pt idx="12441">
                  <c:v>1.1610000000000001E-2</c:v>
                </c:pt>
                <c:pt idx="12442">
                  <c:v>1.146E-2</c:v>
                </c:pt>
                <c:pt idx="12443">
                  <c:v>1.1299999999999999E-2</c:v>
                </c:pt>
                <c:pt idx="12444">
                  <c:v>1.093E-2</c:v>
                </c:pt>
                <c:pt idx="12445">
                  <c:v>1.077E-2</c:v>
                </c:pt>
                <c:pt idx="12446">
                  <c:v>1.061E-2</c:v>
                </c:pt>
                <c:pt idx="12447">
                  <c:v>1.0240000000000001E-2</c:v>
                </c:pt>
                <c:pt idx="12448">
                  <c:v>9.9299999999999996E-3</c:v>
                </c:pt>
                <c:pt idx="12449">
                  <c:v>9.6100000000000005E-3</c:v>
                </c:pt>
                <c:pt idx="12450">
                  <c:v>9.3500000000000007E-3</c:v>
                </c:pt>
                <c:pt idx="12451">
                  <c:v>8.9800000000000001E-3</c:v>
                </c:pt>
                <c:pt idx="12452">
                  <c:v>8.6099999999999996E-3</c:v>
                </c:pt>
                <c:pt idx="12453">
                  <c:v>8.2400000000000008E-3</c:v>
                </c:pt>
                <c:pt idx="12454">
                  <c:v>7.8200000000000006E-3</c:v>
                </c:pt>
                <c:pt idx="12455">
                  <c:v>7.45E-3</c:v>
                </c:pt>
                <c:pt idx="12456">
                  <c:v>7.1900000000000002E-3</c:v>
                </c:pt>
                <c:pt idx="12457">
                  <c:v>6.77E-3</c:v>
                </c:pt>
                <c:pt idx="12458">
                  <c:v>6.4000000000000003E-3</c:v>
                </c:pt>
                <c:pt idx="12459">
                  <c:v>6.0800000000000003E-3</c:v>
                </c:pt>
                <c:pt idx="12460">
                  <c:v>5.8199999999999997E-3</c:v>
                </c:pt>
                <c:pt idx="12461">
                  <c:v>5.45E-3</c:v>
                </c:pt>
                <c:pt idx="12462">
                  <c:v>5.2900000000000004E-3</c:v>
                </c:pt>
                <c:pt idx="12463">
                  <c:v>4.9800000000000001E-3</c:v>
                </c:pt>
                <c:pt idx="12464">
                  <c:v>4.7600000000000003E-3</c:v>
                </c:pt>
                <c:pt idx="12465">
                  <c:v>4.6100000000000004E-3</c:v>
                </c:pt>
                <c:pt idx="12466">
                  <c:v>4.5500000000000002E-3</c:v>
                </c:pt>
                <c:pt idx="12467">
                  <c:v>4.4000000000000003E-3</c:v>
                </c:pt>
                <c:pt idx="12468">
                  <c:v>4.3400000000000001E-3</c:v>
                </c:pt>
                <c:pt idx="12469">
                  <c:v>4.2900000000000004E-3</c:v>
                </c:pt>
                <c:pt idx="12470">
                  <c:v>4.2900000000000004E-3</c:v>
                </c:pt>
                <c:pt idx="12471">
                  <c:v>4.3400000000000001E-3</c:v>
                </c:pt>
                <c:pt idx="12472">
                  <c:v>4.4999999999999997E-3</c:v>
                </c:pt>
                <c:pt idx="12473">
                  <c:v>4.5500000000000002E-3</c:v>
                </c:pt>
                <c:pt idx="12474">
                  <c:v>4.6100000000000004E-3</c:v>
                </c:pt>
                <c:pt idx="12475">
                  <c:v>4.7600000000000003E-3</c:v>
                </c:pt>
                <c:pt idx="12476">
                  <c:v>4.9800000000000001E-3</c:v>
                </c:pt>
                <c:pt idx="12477">
                  <c:v>5.0800000000000003E-3</c:v>
                </c:pt>
                <c:pt idx="12478">
                  <c:v>5.2399999999999999E-3</c:v>
                </c:pt>
                <c:pt idx="12479">
                  <c:v>5.4000000000000003E-3</c:v>
                </c:pt>
                <c:pt idx="12480">
                  <c:v>5.5500000000000002E-3</c:v>
                </c:pt>
                <c:pt idx="12481">
                  <c:v>5.6600000000000001E-3</c:v>
                </c:pt>
                <c:pt idx="12482">
                  <c:v>5.8700000000000002E-3</c:v>
                </c:pt>
                <c:pt idx="12483">
                  <c:v>5.9199999999999999E-3</c:v>
                </c:pt>
                <c:pt idx="12484">
                  <c:v>6.0299999999999998E-3</c:v>
                </c:pt>
                <c:pt idx="12485">
                  <c:v>6.1900000000000002E-3</c:v>
                </c:pt>
                <c:pt idx="12486">
                  <c:v>6.1900000000000002E-3</c:v>
                </c:pt>
                <c:pt idx="12487">
                  <c:v>6.3499999999999997E-3</c:v>
                </c:pt>
                <c:pt idx="12488">
                  <c:v>6.45E-3</c:v>
                </c:pt>
                <c:pt idx="12489">
                  <c:v>6.2899999999999996E-3</c:v>
                </c:pt>
                <c:pt idx="12490">
                  <c:v>6.45E-3</c:v>
                </c:pt>
                <c:pt idx="12491">
                  <c:v>6.5599999999999999E-3</c:v>
                </c:pt>
                <c:pt idx="12492">
                  <c:v>6.5599999999999999E-3</c:v>
                </c:pt>
                <c:pt idx="12493">
                  <c:v>6.4999999999999997E-3</c:v>
                </c:pt>
                <c:pt idx="12494">
                  <c:v>6.4999999999999997E-3</c:v>
                </c:pt>
                <c:pt idx="12495">
                  <c:v>6.45E-3</c:v>
                </c:pt>
                <c:pt idx="12496">
                  <c:v>6.45E-3</c:v>
                </c:pt>
                <c:pt idx="12497">
                  <c:v>6.4999999999999997E-3</c:v>
                </c:pt>
                <c:pt idx="12498">
                  <c:v>6.45E-3</c:v>
                </c:pt>
                <c:pt idx="12499">
                  <c:v>6.4999999999999997E-3</c:v>
                </c:pt>
                <c:pt idx="12500">
                  <c:v>6.6600000000000001E-3</c:v>
                </c:pt>
                <c:pt idx="12501">
                  <c:v>6.5599999999999999E-3</c:v>
                </c:pt>
                <c:pt idx="12502">
                  <c:v>6.8199999999999997E-3</c:v>
                </c:pt>
                <c:pt idx="12503">
                  <c:v>6.8199999999999997E-3</c:v>
                </c:pt>
                <c:pt idx="12504">
                  <c:v>7.0299999999999998E-3</c:v>
                </c:pt>
                <c:pt idx="12505">
                  <c:v>7.1900000000000002E-3</c:v>
                </c:pt>
                <c:pt idx="12506">
                  <c:v>7.4000000000000003E-3</c:v>
                </c:pt>
                <c:pt idx="12507">
                  <c:v>7.6600000000000001E-3</c:v>
                </c:pt>
                <c:pt idx="12508">
                  <c:v>7.9799999999999992E-3</c:v>
                </c:pt>
                <c:pt idx="12509">
                  <c:v>8.2400000000000008E-3</c:v>
                </c:pt>
                <c:pt idx="12510">
                  <c:v>8.6599999999999993E-3</c:v>
                </c:pt>
                <c:pt idx="12511">
                  <c:v>9.0299999999999998E-3</c:v>
                </c:pt>
                <c:pt idx="12512">
                  <c:v>9.3500000000000007E-3</c:v>
                </c:pt>
                <c:pt idx="12513">
                  <c:v>9.8200000000000006E-3</c:v>
                </c:pt>
                <c:pt idx="12514">
                  <c:v>1.0240000000000001E-2</c:v>
                </c:pt>
                <c:pt idx="12515">
                  <c:v>1.077E-2</c:v>
                </c:pt>
                <c:pt idx="12516">
                  <c:v>1.125E-2</c:v>
                </c:pt>
                <c:pt idx="12517">
                  <c:v>1.1610000000000001E-2</c:v>
                </c:pt>
                <c:pt idx="12518">
                  <c:v>1.209E-2</c:v>
                </c:pt>
                <c:pt idx="12519">
                  <c:v>1.251E-2</c:v>
                </c:pt>
                <c:pt idx="12520">
                  <c:v>1.2930000000000001E-2</c:v>
                </c:pt>
                <c:pt idx="12521">
                  <c:v>1.325E-2</c:v>
                </c:pt>
                <c:pt idx="12522">
                  <c:v>1.362E-2</c:v>
                </c:pt>
                <c:pt idx="12523">
                  <c:v>1.3990000000000001E-2</c:v>
                </c:pt>
                <c:pt idx="12524">
                  <c:v>1.4250000000000001E-2</c:v>
                </c:pt>
                <c:pt idx="12525">
                  <c:v>1.451E-2</c:v>
                </c:pt>
                <c:pt idx="12526">
                  <c:v>1.478E-2</c:v>
                </c:pt>
                <c:pt idx="12527">
                  <c:v>1.4880000000000001E-2</c:v>
                </c:pt>
                <c:pt idx="12528">
                  <c:v>1.499E-2</c:v>
                </c:pt>
                <c:pt idx="12529">
                  <c:v>1.4930000000000001E-2</c:v>
                </c:pt>
                <c:pt idx="12530">
                  <c:v>1.499E-2</c:v>
                </c:pt>
                <c:pt idx="12531">
                  <c:v>1.478E-2</c:v>
                </c:pt>
                <c:pt idx="12532">
                  <c:v>1.4670000000000001E-2</c:v>
                </c:pt>
                <c:pt idx="12533">
                  <c:v>1.4460000000000001E-2</c:v>
                </c:pt>
                <c:pt idx="12534">
                  <c:v>1.414E-2</c:v>
                </c:pt>
                <c:pt idx="12535">
                  <c:v>1.383E-2</c:v>
                </c:pt>
                <c:pt idx="12536">
                  <c:v>1.346E-2</c:v>
                </c:pt>
                <c:pt idx="12537">
                  <c:v>1.2930000000000001E-2</c:v>
                </c:pt>
                <c:pt idx="12538">
                  <c:v>1.235E-2</c:v>
                </c:pt>
                <c:pt idx="12539">
                  <c:v>1.193E-2</c:v>
                </c:pt>
                <c:pt idx="12540">
                  <c:v>1.14E-2</c:v>
                </c:pt>
                <c:pt idx="12541">
                  <c:v>1.077E-2</c:v>
                </c:pt>
                <c:pt idx="12542">
                  <c:v>1.0030000000000001E-2</c:v>
                </c:pt>
                <c:pt idx="12543">
                  <c:v>9.5099999999999994E-3</c:v>
                </c:pt>
                <c:pt idx="12544">
                  <c:v>8.77E-3</c:v>
                </c:pt>
                <c:pt idx="12545">
                  <c:v>8.0300000000000007E-3</c:v>
                </c:pt>
                <c:pt idx="12546">
                  <c:v>7.4000000000000003E-3</c:v>
                </c:pt>
                <c:pt idx="12547">
                  <c:v>6.6100000000000004E-3</c:v>
                </c:pt>
                <c:pt idx="12548">
                  <c:v>5.9800000000000001E-3</c:v>
                </c:pt>
                <c:pt idx="12549">
                  <c:v>5.1900000000000002E-3</c:v>
                </c:pt>
                <c:pt idx="12550">
                  <c:v>4.6600000000000001E-3</c:v>
                </c:pt>
                <c:pt idx="12551">
                  <c:v>4.0299999999999997E-3</c:v>
                </c:pt>
                <c:pt idx="12552">
                  <c:v>3.5000000000000001E-3</c:v>
                </c:pt>
                <c:pt idx="12553">
                  <c:v>2.81E-3</c:v>
                </c:pt>
                <c:pt idx="12554">
                  <c:v>2.2399999999999998E-3</c:v>
                </c:pt>
                <c:pt idx="12555">
                  <c:v>1.81E-3</c:v>
                </c:pt>
                <c:pt idx="12556">
                  <c:v>1.39E-3</c:v>
                </c:pt>
                <c:pt idx="12557">
                  <c:v>9.2000000000000003E-4</c:v>
                </c:pt>
                <c:pt idx="12558">
                  <c:v>5.5000000000000003E-4</c:v>
                </c:pt>
                <c:pt idx="12559">
                  <c:v>1.8000000000000001E-4</c:v>
                </c:pt>
                <c:pt idx="12560">
                  <c:v>-8.0000000000000007E-5</c:v>
                </c:pt>
                <c:pt idx="12561">
                  <c:v>-2.9E-4</c:v>
                </c:pt>
                <c:pt idx="12562">
                  <c:v>-4.4999999999999999E-4</c:v>
                </c:pt>
                <c:pt idx="12563">
                  <c:v>-7.2000000000000005E-4</c:v>
                </c:pt>
                <c:pt idx="12564">
                  <c:v>-8.1999999999999998E-4</c:v>
                </c:pt>
                <c:pt idx="12565">
                  <c:v>-8.7000000000000001E-4</c:v>
                </c:pt>
                <c:pt idx="12566">
                  <c:v>-8.7000000000000001E-4</c:v>
                </c:pt>
                <c:pt idx="12567">
                  <c:v>-8.7000000000000001E-4</c:v>
                </c:pt>
                <c:pt idx="12568">
                  <c:v>-8.1999999999999998E-4</c:v>
                </c:pt>
                <c:pt idx="12569">
                  <c:v>-8.1999999999999998E-4</c:v>
                </c:pt>
                <c:pt idx="12570">
                  <c:v>-8.1999999999999998E-4</c:v>
                </c:pt>
                <c:pt idx="12571">
                  <c:v>-6.6E-4</c:v>
                </c:pt>
                <c:pt idx="12572">
                  <c:v>-4.4999999999999999E-4</c:v>
                </c:pt>
                <c:pt idx="12573">
                  <c:v>-3.5E-4</c:v>
                </c:pt>
                <c:pt idx="12574">
                  <c:v>-1.3999999999999999E-4</c:v>
                </c:pt>
                <c:pt idx="12575">
                  <c:v>-3.0000000000000001E-5</c:v>
                </c:pt>
                <c:pt idx="12576">
                  <c:v>1.2999999999999999E-4</c:v>
                </c:pt>
                <c:pt idx="12577">
                  <c:v>2.3000000000000001E-4</c:v>
                </c:pt>
                <c:pt idx="12578">
                  <c:v>4.4000000000000002E-4</c:v>
                </c:pt>
                <c:pt idx="12579">
                  <c:v>5.5000000000000003E-4</c:v>
                </c:pt>
                <c:pt idx="12580">
                  <c:v>8.0999999999999996E-4</c:v>
                </c:pt>
                <c:pt idx="12581">
                  <c:v>9.2000000000000003E-4</c:v>
                </c:pt>
                <c:pt idx="12582">
                  <c:v>1.1299999999999999E-3</c:v>
                </c:pt>
                <c:pt idx="12583">
                  <c:v>1.1800000000000001E-3</c:v>
                </c:pt>
                <c:pt idx="12584">
                  <c:v>1.4400000000000001E-3</c:v>
                </c:pt>
                <c:pt idx="12585">
                  <c:v>1.66E-3</c:v>
                </c:pt>
                <c:pt idx="12586">
                  <c:v>1.7600000000000001E-3</c:v>
                </c:pt>
                <c:pt idx="12587">
                  <c:v>1.7600000000000001E-3</c:v>
                </c:pt>
                <c:pt idx="12588">
                  <c:v>1.8699999999999999E-3</c:v>
                </c:pt>
                <c:pt idx="12589">
                  <c:v>2.0799999999999998E-3</c:v>
                </c:pt>
                <c:pt idx="12590">
                  <c:v>2.2399999999999998E-3</c:v>
                </c:pt>
                <c:pt idx="12591">
                  <c:v>2.3400000000000001E-3</c:v>
                </c:pt>
                <c:pt idx="12592">
                  <c:v>2.4499999999999999E-3</c:v>
                </c:pt>
                <c:pt idx="12593">
                  <c:v>2.5500000000000002E-3</c:v>
                </c:pt>
                <c:pt idx="12594">
                  <c:v>2.66E-3</c:v>
                </c:pt>
                <c:pt idx="12595">
                  <c:v>2.7100000000000002E-3</c:v>
                </c:pt>
                <c:pt idx="12596">
                  <c:v>2.97E-3</c:v>
                </c:pt>
                <c:pt idx="12597">
                  <c:v>3.0300000000000001E-3</c:v>
                </c:pt>
                <c:pt idx="12598">
                  <c:v>3.13E-3</c:v>
                </c:pt>
                <c:pt idx="12599">
                  <c:v>3.2399999999999998E-3</c:v>
                </c:pt>
                <c:pt idx="12600">
                  <c:v>3.3899999999999998E-3</c:v>
                </c:pt>
                <c:pt idx="12601">
                  <c:v>3.5500000000000002E-3</c:v>
                </c:pt>
                <c:pt idx="12602">
                  <c:v>3.6600000000000001E-3</c:v>
                </c:pt>
                <c:pt idx="12603">
                  <c:v>3.7599999999999999E-3</c:v>
                </c:pt>
                <c:pt idx="12604">
                  <c:v>3.9699999999999996E-3</c:v>
                </c:pt>
                <c:pt idx="12605">
                  <c:v>3.9699999999999996E-3</c:v>
                </c:pt>
                <c:pt idx="12606">
                  <c:v>4.1799999999999997E-3</c:v>
                </c:pt>
                <c:pt idx="12607">
                  <c:v>4.2900000000000004E-3</c:v>
                </c:pt>
                <c:pt idx="12608">
                  <c:v>4.3400000000000001E-3</c:v>
                </c:pt>
                <c:pt idx="12609">
                  <c:v>4.4000000000000003E-3</c:v>
                </c:pt>
                <c:pt idx="12610">
                  <c:v>4.4999999999999997E-3</c:v>
                </c:pt>
                <c:pt idx="12611">
                  <c:v>4.6100000000000004E-3</c:v>
                </c:pt>
                <c:pt idx="12612">
                  <c:v>4.6100000000000004E-3</c:v>
                </c:pt>
                <c:pt idx="12613">
                  <c:v>4.5500000000000002E-3</c:v>
                </c:pt>
                <c:pt idx="12614">
                  <c:v>4.6100000000000004E-3</c:v>
                </c:pt>
                <c:pt idx="12615">
                  <c:v>4.6600000000000001E-3</c:v>
                </c:pt>
                <c:pt idx="12616">
                  <c:v>4.6600000000000001E-3</c:v>
                </c:pt>
                <c:pt idx="12617">
                  <c:v>4.5500000000000002E-3</c:v>
                </c:pt>
                <c:pt idx="12618">
                  <c:v>4.6100000000000004E-3</c:v>
                </c:pt>
                <c:pt idx="12619">
                  <c:v>4.45E-3</c:v>
                </c:pt>
                <c:pt idx="12620">
                  <c:v>4.2900000000000004E-3</c:v>
                </c:pt>
                <c:pt idx="12621">
                  <c:v>4.1799999999999997E-3</c:v>
                </c:pt>
                <c:pt idx="12622">
                  <c:v>4.0800000000000003E-3</c:v>
                </c:pt>
                <c:pt idx="12623">
                  <c:v>3.9699999999999996E-3</c:v>
                </c:pt>
                <c:pt idx="12624">
                  <c:v>3.7599999999999999E-3</c:v>
                </c:pt>
                <c:pt idx="12625">
                  <c:v>3.6600000000000001E-3</c:v>
                </c:pt>
                <c:pt idx="12626">
                  <c:v>3.3899999999999998E-3</c:v>
                </c:pt>
                <c:pt idx="12627">
                  <c:v>3.29E-3</c:v>
                </c:pt>
                <c:pt idx="12628">
                  <c:v>3.13E-3</c:v>
                </c:pt>
                <c:pt idx="12629">
                  <c:v>2.8700000000000002E-3</c:v>
                </c:pt>
                <c:pt idx="12630">
                  <c:v>2.7100000000000002E-3</c:v>
                </c:pt>
                <c:pt idx="12631">
                  <c:v>2.66E-3</c:v>
                </c:pt>
                <c:pt idx="12632">
                  <c:v>2.5000000000000001E-3</c:v>
                </c:pt>
                <c:pt idx="12633">
                  <c:v>2.3900000000000002E-3</c:v>
                </c:pt>
                <c:pt idx="12634">
                  <c:v>2.2899999999999999E-3</c:v>
                </c:pt>
                <c:pt idx="12635">
                  <c:v>2.2899999999999999E-3</c:v>
                </c:pt>
                <c:pt idx="12636">
                  <c:v>2.2399999999999998E-3</c:v>
                </c:pt>
                <c:pt idx="12637">
                  <c:v>2.2399999999999998E-3</c:v>
                </c:pt>
                <c:pt idx="12638">
                  <c:v>2.2899999999999999E-3</c:v>
                </c:pt>
                <c:pt idx="12639">
                  <c:v>2.3900000000000002E-3</c:v>
                </c:pt>
                <c:pt idx="12640">
                  <c:v>2.5000000000000001E-3</c:v>
                </c:pt>
                <c:pt idx="12641">
                  <c:v>2.66E-3</c:v>
                </c:pt>
                <c:pt idx="12642">
                  <c:v>2.81E-3</c:v>
                </c:pt>
                <c:pt idx="12643">
                  <c:v>2.97E-3</c:v>
                </c:pt>
                <c:pt idx="12644">
                  <c:v>3.3899999999999998E-3</c:v>
                </c:pt>
                <c:pt idx="12645">
                  <c:v>3.6600000000000001E-3</c:v>
                </c:pt>
                <c:pt idx="12646">
                  <c:v>3.9199999999999999E-3</c:v>
                </c:pt>
                <c:pt idx="12647">
                  <c:v>4.2900000000000004E-3</c:v>
                </c:pt>
                <c:pt idx="12648">
                  <c:v>4.7600000000000003E-3</c:v>
                </c:pt>
                <c:pt idx="12649">
                  <c:v>5.0299999999999997E-3</c:v>
                </c:pt>
                <c:pt idx="12650">
                  <c:v>5.45E-3</c:v>
                </c:pt>
                <c:pt idx="12651">
                  <c:v>5.8700000000000002E-3</c:v>
                </c:pt>
                <c:pt idx="12652">
                  <c:v>6.4000000000000003E-3</c:v>
                </c:pt>
                <c:pt idx="12653">
                  <c:v>6.77E-3</c:v>
                </c:pt>
                <c:pt idx="12654">
                  <c:v>7.1399999999999996E-3</c:v>
                </c:pt>
                <c:pt idx="12655">
                  <c:v>7.4999999999999997E-3</c:v>
                </c:pt>
                <c:pt idx="12656">
                  <c:v>7.9799999999999992E-3</c:v>
                </c:pt>
                <c:pt idx="12657">
                  <c:v>8.3499999999999998E-3</c:v>
                </c:pt>
                <c:pt idx="12658">
                  <c:v>8.7200000000000003E-3</c:v>
                </c:pt>
                <c:pt idx="12659">
                  <c:v>9.0299999999999998E-3</c:v>
                </c:pt>
                <c:pt idx="12660">
                  <c:v>9.2999999999999992E-3</c:v>
                </c:pt>
                <c:pt idx="12661">
                  <c:v>9.6100000000000005E-3</c:v>
                </c:pt>
                <c:pt idx="12662">
                  <c:v>9.7699999999999992E-3</c:v>
                </c:pt>
                <c:pt idx="12663">
                  <c:v>9.9299999999999996E-3</c:v>
                </c:pt>
                <c:pt idx="12664">
                  <c:v>1.0189999999999999E-2</c:v>
                </c:pt>
                <c:pt idx="12665">
                  <c:v>1.0189999999999999E-2</c:v>
                </c:pt>
                <c:pt idx="12666">
                  <c:v>1.03E-2</c:v>
                </c:pt>
                <c:pt idx="12667">
                  <c:v>1.035E-2</c:v>
                </c:pt>
                <c:pt idx="12668">
                  <c:v>1.0460000000000001E-2</c:v>
                </c:pt>
                <c:pt idx="12669">
                  <c:v>1.035E-2</c:v>
                </c:pt>
                <c:pt idx="12670">
                  <c:v>1.04E-2</c:v>
                </c:pt>
                <c:pt idx="12671">
                  <c:v>1.03E-2</c:v>
                </c:pt>
                <c:pt idx="12672">
                  <c:v>1.0189999999999999E-2</c:v>
                </c:pt>
                <c:pt idx="12673">
                  <c:v>1.014E-2</c:v>
                </c:pt>
                <c:pt idx="12674">
                  <c:v>1.014E-2</c:v>
                </c:pt>
                <c:pt idx="12675">
                  <c:v>9.9299999999999996E-3</c:v>
                </c:pt>
                <c:pt idx="12676">
                  <c:v>9.8799999999999999E-3</c:v>
                </c:pt>
                <c:pt idx="12677">
                  <c:v>9.7699999999999992E-3</c:v>
                </c:pt>
                <c:pt idx="12678">
                  <c:v>9.6100000000000005E-3</c:v>
                </c:pt>
                <c:pt idx="12679">
                  <c:v>9.5099999999999994E-3</c:v>
                </c:pt>
                <c:pt idx="12680">
                  <c:v>9.5099999999999994E-3</c:v>
                </c:pt>
                <c:pt idx="12681">
                  <c:v>9.3500000000000007E-3</c:v>
                </c:pt>
                <c:pt idx="12682">
                  <c:v>9.2399999999999999E-3</c:v>
                </c:pt>
                <c:pt idx="12683">
                  <c:v>9.1900000000000003E-3</c:v>
                </c:pt>
                <c:pt idx="12684">
                  <c:v>9.2399999999999999E-3</c:v>
                </c:pt>
                <c:pt idx="12685">
                  <c:v>9.1900000000000003E-3</c:v>
                </c:pt>
                <c:pt idx="12686">
                  <c:v>9.2999999999999992E-3</c:v>
                </c:pt>
                <c:pt idx="12687">
                  <c:v>9.3500000000000007E-3</c:v>
                </c:pt>
                <c:pt idx="12688">
                  <c:v>9.4000000000000004E-3</c:v>
                </c:pt>
                <c:pt idx="12689">
                  <c:v>9.5099999999999994E-3</c:v>
                </c:pt>
                <c:pt idx="12690">
                  <c:v>9.6600000000000002E-3</c:v>
                </c:pt>
                <c:pt idx="12691">
                  <c:v>9.7699999999999992E-3</c:v>
                </c:pt>
                <c:pt idx="12692">
                  <c:v>9.9299999999999996E-3</c:v>
                </c:pt>
                <c:pt idx="12693">
                  <c:v>1.009E-2</c:v>
                </c:pt>
                <c:pt idx="12694">
                  <c:v>1.03E-2</c:v>
                </c:pt>
                <c:pt idx="12695">
                  <c:v>1.051E-2</c:v>
                </c:pt>
                <c:pt idx="12696">
                  <c:v>1.077E-2</c:v>
                </c:pt>
                <c:pt idx="12697">
                  <c:v>1.093E-2</c:v>
                </c:pt>
                <c:pt idx="12698">
                  <c:v>1.125E-2</c:v>
                </c:pt>
                <c:pt idx="12699">
                  <c:v>1.1509999999999999E-2</c:v>
                </c:pt>
                <c:pt idx="12700">
                  <c:v>1.172E-2</c:v>
                </c:pt>
                <c:pt idx="12701">
                  <c:v>1.193E-2</c:v>
                </c:pt>
                <c:pt idx="12702">
                  <c:v>1.214E-2</c:v>
                </c:pt>
                <c:pt idx="12703">
                  <c:v>1.24E-2</c:v>
                </c:pt>
                <c:pt idx="12704">
                  <c:v>1.251E-2</c:v>
                </c:pt>
                <c:pt idx="12705">
                  <c:v>1.2829999999999999E-2</c:v>
                </c:pt>
                <c:pt idx="12706">
                  <c:v>1.304E-2</c:v>
                </c:pt>
                <c:pt idx="12707">
                  <c:v>1.325E-2</c:v>
                </c:pt>
                <c:pt idx="12708">
                  <c:v>1.346E-2</c:v>
                </c:pt>
                <c:pt idx="12709">
                  <c:v>1.3559999999999999E-2</c:v>
                </c:pt>
                <c:pt idx="12710">
                  <c:v>1.372E-2</c:v>
                </c:pt>
                <c:pt idx="12711">
                  <c:v>1.383E-2</c:v>
                </c:pt>
                <c:pt idx="12712">
                  <c:v>1.3990000000000001E-2</c:v>
                </c:pt>
                <c:pt idx="12713">
                  <c:v>1.3990000000000001E-2</c:v>
                </c:pt>
                <c:pt idx="12714">
                  <c:v>1.409E-2</c:v>
                </c:pt>
                <c:pt idx="12715">
                  <c:v>1.4250000000000001E-2</c:v>
                </c:pt>
                <c:pt idx="12716">
                  <c:v>1.4250000000000001E-2</c:v>
                </c:pt>
                <c:pt idx="12717">
                  <c:v>1.43E-2</c:v>
                </c:pt>
                <c:pt idx="12718">
                  <c:v>1.4409999999999999E-2</c:v>
                </c:pt>
                <c:pt idx="12719">
                  <c:v>1.4409999999999999E-2</c:v>
                </c:pt>
                <c:pt idx="12720">
                  <c:v>1.4409999999999999E-2</c:v>
                </c:pt>
                <c:pt idx="12721">
                  <c:v>1.4250000000000001E-2</c:v>
                </c:pt>
                <c:pt idx="12722">
                  <c:v>1.43E-2</c:v>
                </c:pt>
                <c:pt idx="12723">
                  <c:v>1.4200000000000001E-2</c:v>
                </c:pt>
                <c:pt idx="12724">
                  <c:v>1.4250000000000001E-2</c:v>
                </c:pt>
                <c:pt idx="12725">
                  <c:v>1.409E-2</c:v>
                </c:pt>
                <c:pt idx="12726">
                  <c:v>1.404E-2</c:v>
                </c:pt>
                <c:pt idx="12727">
                  <c:v>1.393E-2</c:v>
                </c:pt>
                <c:pt idx="12728">
                  <c:v>1.383E-2</c:v>
                </c:pt>
                <c:pt idx="12729">
                  <c:v>1.367E-2</c:v>
                </c:pt>
                <c:pt idx="12730">
                  <c:v>1.3559999999999999E-2</c:v>
                </c:pt>
                <c:pt idx="12731">
                  <c:v>1.3350000000000001E-2</c:v>
                </c:pt>
                <c:pt idx="12732">
                  <c:v>1.32E-2</c:v>
                </c:pt>
                <c:pt idx="12733">
                  <c:v>1.304E-2</c:v>
                </c:pt>
                <c:pt idx="12734">
                  <c:v>1.2880000000000001E-2</c:v>
                </c:pt>
                <c:pt idx="12735">
                  <c:v>1.272E-2</c:v>
                </c:pt>
                <c:pt idx="12736">
                  <c:v>1.2460000000000001E-2</c:v>
                </c:pt>
                <c:pt idx="12737">
                  <c:v>1.225E-2</c:v>
                </c:pt>
                <c:pt idx="12738">
                  <c:v>1.209E-2</c:v>
                </c:pt>
                <c:pt idx="12739">
                  <c:v>1.172E-2</c:v>
                </c:pt>
                <c:pt idx="12740">
                  <c:v>1.1509999999999999E-2</c:v>
                </c:pt>
                <c:pt idx="12741">
                  <c:v>1.125E-2</c:v>
                </c:pt>
                <c:pt idx="12742">
                  <c:v>1.093E-2</c:v>
                </c:pt>
                <c:pt idx="12743">
                  <c:v>1.051E-2</c:v>
                </c:pt>
                <c:pt idx="12744">
                  <c:v>1.04E-2</c:v>
                </c:pt>
                <c:pt idx="12745">
                  <c:v>1.014E-2</c:v>
                </c:pt>
                <c:pt idx="12746">
                  <c:v>9.7699999999999992E-3</c:v>
                </c:pt>
                <c:pt idx="12747">
                  <c:v>9.4000000000000004E-3</c:v>
                </c:pt>
                <c:pt idx="12748">
                  <c:v>9.1400000000000006E-3</c:v>
                </c:pt>
                <c:pt idx="12749">
                  <c:v>8.8699999999999994E-3</c:v>
                </c:pt>
                <c:pt idx="12750">
                  <c:v>8.5599999999999999E-3</c:v>
                </c:pt>
                <c:pt idx="12751">
                  <c:v>8.1899999999999994E-3</c:v>
                </c:pt>
                <c:pt idx="12752">
                  <c:v>7.8700000000000003E-3</c:v>
                </c:pt>
                <c:pt idx="12753">
                  <c:v>7.5599999999999999E-3</c:v>
                </c:pt>
                <c:pt idx="12754">
                  <c:v>7.1900000000000002E-3</c:v>
                </c:pt>
                <c:pt idx="12755">
                  <c:v>6.9199999999999999E-3</c:v>
                </c:pt>
                <c:pt idx="12756">
                  <c:v>6.6100000000000004E-3</c:v>
                </c:pt>
                <c:pt idx="12757">
                  <c:v>6.2399999999999999E-3</c:v>
                </c:pt>
                <c:pt idx="12758">
                  <c:v>5.9800000000000001E-3</c:v>
                </c:pt>
                <c:pt idx="12759">
                  <c:v>5.7099999999999998E-3</c:v>
                </c:pt>
                <c:pt idx="12760">
                  <c:v>5.4999999999999997E-3</c:v>
                </c:pt>
                <c:pt idx="12761">
                  <c:v>5.2399999999999999E-3</c:v>
                </c:pt>
                <c:pt idx="12762">
                  <c:v>5.0299999999999997E-3</c:v>
                </c:pt>
                <c:pt idx="12763">
                  <c:v>4.6600000000000001E-3</c:v>
                </c:pt>
                <c:pt idx="12764">
                  <c:v>4.4999999999999997E-3</c:v>
                </c:pt>
                <c:pt idx="12765">
                  <c:v>4.3400000000000001E-3</c:v>
                </c:pt>
                <c:pt idx="12766">
                  <c:v>4.1799999999999997E-3</c:v>
                </c:pt>
                <c:pt idx="12767">
                  <c:v>3.9199999999999999E-3</c:v>
                </c:pt>
                <c:pt idx="12768">
                  <c:v>3.82E-3</c:v>
                </c:pt>
                <c:pt idx="12769">
                  <c:v>3.7599999999999999E-3</c:v>
                </c:pt>
                <c:pt idx="12770">
                  <c:v>3.5500000000000002E-3</c:v>
                </c:pt>
                <c:pt idx="12771">
                  <c:v>3.5000000000000001E-3</c:v>
                </c:pt>
                <c:pt idx="12772">
                  <c:v>3.4499999999999999E-3</c:v>
                </c:pt>
                <c:pt idx="12773">
                  <c:v>3.4499999999999999E-3</c:v>
                </c:pt>
                <c:pt idx="12774">
                  <c:v>3.5000000000000001E-3</c:v>
                </c:pt>
                <c:pt idx="12775">
                  <c:v>3.5500000000000002E-3</c:v>
                </c:pt>
                <c:pt idx="12776">
                  <c:v>3.5500000000000002E-3</c:v>
                </c:pt>
                <c:pt idx="12777">
                  <c:v>3.6600000000000001E-3</c:v>
                </c:pt>
                <c:pt idx="12778">
                  <c:v>3.7599999999999999E-3</c:v>
                </c:pt>
                <c:pt idx="12779">
                  <c:v>3.8700000000000002E-3</c:v>
                </c:pt>
                <c:pt idx="12780">
                  <c:v>4.0299999999999997E-3</c:v>
                </c:pt>
                <c:pt idx="12781">
                  <c:v>4.2399999999999998E-3</c:v>
                </c:pt>
                <c:pt idx="12782">
                  <c:v>4.4000000000000003E-3</c:v>
                </c:pt>
                <c:pt idx="12783">
                  <c:v>4.6100000000000004E-3</c:v>
                </c:pt>
                <c:pt idx="12784">
                  <c:v>4.7600000000000003E-3</c:v>
                </c:pt>
                <c:pt idx="12785">
                  <c:v>5.13E-3</c:v>
                </c:pt>
                <c:pt idx="12786">
                  <c:v>5.3400000000000001E-3</c:v>
                </c:pt>
                <c:pt idx="12787">
                  <c:v>5.5500000000000002E-3</c:v>
                </c:pt>
                <c:pt idx="12788">
                  <c:v>5.8199999999999997E-3</c:v>
                </c:pt>
                <c:pt idx="12789">
                  <c:v>6.13E-3</c:v>
                </c:pt>
                <c:pt idx="12790">
                  <c:v>6.45E-3</c:v>
                </c:pt>
                <c:pt idx="12791">
                  <c:v>6.6100000000000004E-3</c:v>
                </c:pt>
                <c:pt idx="12792">
                  <c:v>6.9800000000000001E-3</c:v>
                </c:pt>
                <c:pt idx="12793">
                  <c:v>7.1399999999999996E-3</c:v>
                </c:pt>
                <c:pt idx="12794">
                  <c:v>7.4999999999999997E-3</c:v>
                </c:pt>
                <c:pt idx="12795">
                  <c:v>7.6600000000000001E-3</c:v>
                </c:pt>
                <c:pt idx="12796">
                  <c:v>7.9799999999999992E-3</c:v>
                </c:pt>
                <c:pt idx="12797">
                  <c:v>8.1399999999999997E-3</c:v>
                </c:pt>
                <c:pt idx="12798">
                  <c:v>8.3499999999999998E-3</c:v>
                </c:pt>
                <c:pt idx="12799">
                  <c:v>8.5100000000000002E-3</c:v>
                </c:pt>
                <c:pt idx="12800">
                  <c:v>8.6599999999999993E-3</c:v>
                </c:pt>
                <c:pt idx="12801">
                  <c:v>8.77E-3</c:v>
                </c:pt>
                <c:pt idx="12802">
                  <c:v>8.9800000000000001E-3</c:v>
                </c:pt>
                <c:pt idx="12803">
                  <c:v>9.0299999999999998E-3</c:v>
                </c:pt>
                <c:pt idx="12804">
                  <c:v>9.0900000000000009E-3</c:v>
                </c:pt>
                <c:pt idx="12805">
                  <c:v>9.0900000000000009E-3</c:v>
                </c:pt>
                <c:pt idx="12806">
                  <c:v>9.1400000000000006E-3</c:v>
                </c:pt>
                <c:pt idx="12807">
                  <c:v>9.1900000000000003E-3</c:v>
                </c:pt>
                <c:pt idx="12808">
                  <c:v>9.1900000000000003E-3</c:v>
                </c:pt>
                <c:pt idx="12809">
                  <c:v>9.1900000000000003E-3</c:v>
                </c:pt>
                <c:pt idx="12810">
                  <c:v>9.1400000000000006E-3</c:v>
                </c:pt>
                <c:pt idx="12811">
                  <c:v>9.0900000000000009E-3</c:v>
                </c:pt>
                <c:pt idx="12812">
                  <c:v>8.9800000000000001E-3</c:v>
                </c:pt>
                <c:pt idx="12813">
                  <c:v>8.9300000000000004E-3</c:v>
                </c:pt>
                <c:pt idx="12814">
                  <c:v>8.9800000000000001E-3</c:v>
                </c:pt>
                <c:pt idx="12815">
                  <c:v>8.8199999999999997E-3</c:v>
                </c:pt>
                <c:pt idx="12816">
                  <c:v>8.77E-3</c:v>
                </c:pt>
                <c:pt idx="12817">
                  <c:v>8.77E-3</c:v>
                </c:pt>
                <c:pt idx="12818">
                  <c:v>8.6599999999999993E-3</c:v>
                </c:pt>
                <c:pt idx="12819">
                  <c:v>8.6599999999999993E-3</c:v>
                </c:pt>
                <c:pt idx="12820">
                  <c:v>8.7200000000000003E-3</c:v>
                </c:pt>
                <c:pt idx="12821">
                  <c:v>8.5599999999999999E-3</c:v>
                </c:pt>
                <c:pt idx="12822">
                  <c:v>8.6099999999999996E-3</c:v>
                </c:pt>
                <c:pt idx="12823">
                  <c:v>8.5599999999999999E-3</c:v>
                </c:pt>
                <c:pt idx="12824">
                  <c:v>8.6599999999999993E-3</c:v>
                </c:pt>
                <c:pt idx="12825">
                  <c:v>8.6099999999999996E-3</c:v>
                </c:pt>
                <c:pt idx="12826">
                  <c:v>8.7200000000000003E-3</c:v>
                </c:pt>
                <c:pt idx="12827">
                  <c:v>8.77E-3</c:v>
                </c:pt>
                <c:pt idx="12828">
                  <c:v>8.8699999999999994E-3</c:v>
                </c:pt>
                <c:pt idx="12829">
                  <c:v>8.8699999999999994E-3</c:v>
                </c:pt>
                <c:pt idx="12830">
                  <c:v>9.0299999999999998E-3</c:v>
                </c:pt>
                <c:pt idx="12831">
                  <c:v>9.1400000000000006E-3</c:v>
                </c:pt>
                <c:pt idx="12832">
                  <c:v>9.2999999999999992E-3</c:v>
                </c:pt>
                <c:pt idx="12833">
                  <c:v>9.4500000000000001E-3</c:v>
                </c:pt>
                <c:pt idx="12834">
                  <c:v>9.6100000000000005E-3</c:v>
                </c:pt>
                <c:pt idx="12835">
                  <c:v>9.7699999999999992E-3</c:v>
                </c:pt>
                <c:pt idx="12836">
                  <c:v>9.9799999999999993E-3</c:v>
                </c:pt>
                <c:pt idx="12837">
                  <c:v>1.014E-2</c:v>
                </c:pt>
                <c:pt idx="12838">
                  <c:v>1.03E-2</c:v>
                </c:pt>
                <c:pt idx="12839">
                  <c:v>1.0460000000000001E-2</c:v>
                </c:pt>
                <c:pt idx="12840">
                  <c:v>1.061E-2</c:v>
                </c:pt>
                <c:pt idx="12841">
                  <c:v>1.077E-2</c:v>
                </c:pt>
                <c:pt idx="12842">
                  <c:v>1.0880000000000001E-2</c:v>
                </c:pt>
                <c:pt idx="12843">
                  <c:v>1.098E-2</c:v>
                </c:pt>
                <c:pt idx="12844">
                  <c:v>1.1140000000000001E-2</c:v>
                </c:pt>
                <c:pt idx="12845">
                  <c:v>1.119E-2</c:v>
                </c:pt>
                <c:pt idx="12846">
                  <c:v>1.1350000000000001E-2</c:v>
                </c:pt>
                <c:pt idx="12847">
                  <c:v>1.1350000000000001E-2</c:v>
                </c:pt>
                <c:pt idx="12848">
                  <c:v>1.14E-2</c:v>
                </c:pt>
                <c:pt idx="12849">
                  <c:v>1.1509999999999999E-2</c:v>
                </c:pt>
                <c:pt idx="12850">
                  <c:v>1.146E-2</c:v>
                </c:pt>
                <c:pt idx="12851">
                  <c:v>1.1509999999999999E-2</c:v>
                </c:pt>
                <c:pt idx="12852">
                  <c:v>1.14E-2</c:v>
                </c:pt>
                <c:pt idx="12853">
                  <c:v>1.14E-2</c:v>
                </c:pt>
                <c:pt idx="12854">
                  <c:v>1.1509999999999999E-2</c:v>
                </c:pt>
                <c:pt idx="12855">
                  <c:v>1.14E-2</c:v>
                </c:pt>
                <c:pt idx="12856">
                  <c:v>1.1299999999999999E-2</c:v>
                </c:pt>
                <c:pt idx="12857">
                  <c:v>1.125E-2</c:v>
                </c:pt>
                <c:pt idx="12858">
                  <c:v>1.125E-2</c:v>
                </c:pt>
                <c:pt idx="12859">
                  <c:v>1.119E-2</c:v>
                </c:pt>
                <c:pt idx="12860">
                  <c:v>1.125E-2</c:v>
                </c:pt>
                <c:pt idx="12861">
                  <c:v>1.1089999999999999E-2</c:v>
                </c:pt>
                <c:pt idx="12862">
                  <c:v>1.1089999999999999E-2</c:v>
                </c:pt>
                <c:pt idx="12863">
                  <c:v>1.1140000000000001E-2</c:v>
                </c:pt>
                <c:pt idx="12864">
                  <c:v>1.103E-2</c:v>
                </c:pt>
                <c:pt idx="12865">
                  <c:v>1.119E-2</c:v>
                </c:pt>
                <c:pt idx="12866">
                  <c:v>1.1140000000000001E-2</c:v>
                </c:pt>
                <c:pt idx="12867">
                  <c:v>1.1140000000000001E-2</c:v>
                </c:pt>
                <c:pt idx="12868">
                  <c:v>1.119E-2</c:v>
                </c:pt>
                <c:pt idx="12869">
                  <c:v>1.125E-2</c:v>
                </c:pt>
                <c:pt idx="12870">
                  <c:v>1.146E-2</c:v>
                </c:pt>
                <c:pt idx="12871">
                  <c:v>1.1509999999999999E-2</c:v>
                </c:pt>
                <c:pt idx="12872">
                  <c:v>1.172E-2</c:v>
                </c:pt>
                <c:pt idx="12873">
                  <c:v>1.183E-2</c:v>
                </c:pt>
                <c:pt idx="12874">
                  <c:v>1.214E-2</c:v>
                </c:pt>
                <c:pt idx="12875">
                  <c:v>1.225E-2</c:v>
                </c:pt>
                <c:pt idx="12876">
                  <c:v>1.256E-2</c:v>
                </c:pt>
                <c:pt idx="12877">
                  <c:v>1.272E-2</c:v>
                </c:pt>
                <c:pt idx="12878">
                  <c:v>1.298E-2</c:v>
                </c:pt>
                <c:pt idx="12879">
                  <c:v>1.3140000000000001E-2</c:v>
                </c:pt>
                <c:pt idx="12880">
                  <c:v>1.3350000000000001E-2</c:v>
                </c:pt>
                <c:pt idx="12881">
                  <c:v>1.367E-2</c:v>
                </c:pt>
                <c:pt idx="12882">
                  <c:v>1.3769999999999999E-2</c:v>
                </c:pt>
                <c:pt idx="12883">
                  <c:v>1.3990000000000001E-2</c:v>
                </c:pt>
                <c:pt idx="12884">
                  <c:v>1.4250000000000001E-2</c:v>
                </c:pt>
                <c:pt idx="12885">
                  <c:v>1.4250000000000001E-2</c:v>
                </c:pt>
                <c:pt idx="12886">
                  <c:v>1.435E-2</c:v>
                </c:pt>
                <c:pt idx="12887">
                  <c:v>1.435E-2</c:v>
                </c:pt>
                <c:pt idx="12888">
                  <c:v>1.4460000000000001E-2</c:v>
                </c:pt>
                <c:pt idx="12889">
                  <c:v>1.4409999999999999E-2</c:v>
                </c:pt>
                <c:pt idx="12890">
                  <c:v>1.435E-2</c:v>
                </c:pt>
                <c:pt idx="12891">
                  <c:v>1.409E-2</c:v>
                </c:pt>
                <c:pt idx="12892">
                  <c:v>1.3990000000000001E-2</c:v>
                </c:pt>
                <c:pt idx="12893">
                  <c:v>1.367E-2</c:v>
                </c:pt>
                <c:pt idx="12894">
                  <c:v>1.325E-2</c:v>
                </c:pt>
                <c:pt idx="12895">
                  <c:v>1.2880000000000001E-2</c:v>
                </c:pt>
                <c:pt idx="12896">
                  <c:v>1.2460000000000001E-2</c:v>
                </c:pt>
                <c:pt idx="12897">
                  <c:v>1.188E-2</c:v>
                </c:pt>
                <c:pt idx="12898">
                  <c:v>1.1299999999999999E-2</c:v>
                </c:pt>
                <c:pt idx="12899">
                  <c:v>1.056E-2</c:v>
                </c:pt>
                <c:pt idx="12900">
                  <c:v>9.8799999999999999E-3</c:v>
                </c:pt>
                <c:pt idx="12901">
                  <c:v>9.0299999999999998E-3</c:v>
                </c:pt>
                <c:pt idx="12902">
                  <c:v>8.0800000000000004E-3</c:v>
                </c:pt>
                <c:pt idx="12903">
                  <c:v>7.2899999999999996E-3</c:v>
                </c:pt>
                <c:pt idx="12904">
                  <c:v>6.3499999999999997E-3</c:v>
                </c:pt>
                <c:pt idx="12905">
                  <c:v>5.2900000000000004E-3</c:v>
                </c:pt>
                <c:pt idx="12906">
                  <c:v>4.2900000000000004E-3</c:v>
                </c:pt>
                <c:pt idx="12907">
                  <c:v>3.3400000000000001E-3</c:v>
                </c:pt>
                <c:pt idx="12908">
                  <c:v>2.2399999999999998E-3</c:v>
                </c:pt>
                <c:pt idx="12909">
                  <c:v>1.1800000000000001E-3</c:v>
                </c:pt>
                <c:pt idx="12910">
                  <c:v>2.3000000000000001E-4</c:v>
                </c:pt>
                <c:pt idx="12911">
                  <c:v>-9.3000000000000005E-4</c:v>
                </c:pt>
                <c:pt idx="12912">
                  <c:v>-1.98E-3</c:v>
                </c:pt>
                <c:pt idx="12913">
                  <c:v>-2.82E-3</c:v>
                </c:pt>
                <c:pt idx="12914">
                  <c:v>-3.7200000000000002E-3</c:v>
                </c:pt>
                <c:pt idx="12915">
                  <c:v>-4.7200000000000002E-3</c:v>
                </c:pt>
                <c:pt idx="12916">
                  <c:v>-5.5599999999999998E-3</c:v>
                </c:pt>
                <c:pt idx="12917">
                  <c:v>-6.2500000000000003E-3</c:v>
                </c:pt>
                <c:pt idx="12918">
                  <c:v>-6.9899999999999997E-3</c:v>
                </c:pt>
                <c:pt idx="12919">
                  <c:v>-7.6699999999999997E-3</c:v>
                </c:pt>
                <c:pt idx="12920">
                  <c:v>-8.09E-3</c:v>
                </c:pt>
                <c:pt idx="12921">
                  <c:v>-8.5699999999999995E-3</c:v>
                </c:pt>
                <c:pt idx="12922">
                  <c:v>-8.9899999999999997E-3</c:v>
                </c:pt>
                <c:pt idx="12923">
                  <c:v>-9.2999999999999992E-3</c:v>
                </c:pt>
                <c:pt idx="12924">
                  <c:v>-9.5700000000000004E-3</c:v>
                </c:pt>
                <c:pt idx="12925">
                  <c:v>-9.6200000000000001E-3</c:v>
                </c:pt>
                <c:pt idx="12926">
                  <c:v>-9.6200000000000001E-3</c:v>
                </c:pt>
                <c:pt idx="12927">
                  <c:v>-9.7300000000000008E-3</c:v>
                </c:pt>
                <c:pt idx="12928">
                  <c:v>-9.6200000000000001E-3</c:v>
                </c:pt>
                <c:pt idx="12929">
                  <c:v>-9.41E-3</c:v>
                </c:pt>
                <c:pt idx="12930">
                  <c:v>-9.0900000000000009E-3</c:v>
                </c:pt>
                <c:pt idx="12931">
                  <c:v>-8.8299999999999993E-3</c:v>
                </c:pt>
                <c:pt idx="12932">
                  <c:v>-8.5100000000000002E-3</c:v>
                </c:pt>
                <c:pt idx="12933">
                  <c:v>-8.09E-3</c:v>
                </c:pt>
                <c:pt idx="12934">
                  <c:v>-7.6699999999999997E-3</c:v>
                </c:pt>
                <c:pt idx="12935">
                  <c:v>-7.2500000000000004E-3</c:v>
                </c:pt>
                <c:pt idx="12936">
                  <c:v>-6.5599999999999999E-3</c:v>
                </c:pt>
                <c:pt idx="12937">
                  <c:v>-6.1399999999999996E-3</c:v>
                </c:pt>
                <c:pt idx="12938">
                  <c:v>-5.62E-3</c:v>
                </c:pt>
                <c:pt idx="12939">
                  <c:v>-4.9800000000000001E-3</c:v>
                </c:pt>
                <c:pt idx="12940">
                  <c:v>-4.4600000000000004E-3</c:v>
                </c:pt>
                <c:pt idx="12941">
                  <c:v>-3.98E-3</c:v>
                </c:pt>
                <c:pt idx="12942">
                  <c:v>-3.3999999999999998E-3</c:v>
                </c:pt>
                <c:pt idx="12943">
                  <c:v>-2.98E-3</c:v>
                </c:pt>
                <c:pt idx="12944">
                  <c:v>-2.4499999999999999E-3</c:v>
                </c:pt>
                <c:pt idx="12945">
                  <c:v>-2.14E-3</c:v>
                </c:pt>
                <c:pt idx="12946">
                  <c:v>-1.66E-3</c:v>
                </c:pt>
                <c:pt idx="12947">
                  <c:v>-1.24E-3</c:v>
                </c:pt>
                <c:pt idx="12948">
                  <c:v>-9.3000000000000005E-4</c:v>
                </c:pt>
                <c:pt idx="12949">
                  <c:v>-6.6E-4</c:v>
                </c:pt>
                <c:pt idx="12950">
                  <c:v>-4.4999999999999999E-4</c:v>
                </c:pt>
                <c:pt idx="12951">
                  <c:v>-1.3999999999999999E-4</c:v>
                </c:pt>
                <c:pt idx="12952">
                  <c:v>6.9999999999999994E-5</c:v>
                </c:pt>
                <c:pt idx="12953">
                  <c:v>1.2999999999999999E-4</c:v>
                </c:pt>
                <c:pt idx="12954">
                  <c:v>3.8999999999999999E-4</c:v>
                </c:pt>
                <c:pt idx="12955">
                  <c:v>5.5000000000000003E-4</c:v>
                </c:pt>
                <c:pt idx="12956">
                  <c:v>5.9999999999999995E-4</c:v>
                </c:pt>
                <c:pt idx="12957">
                  <c:v>7.6000000000000004E-4</c:v>
                </c:pt>
                <c:pt idx="12958">
                  <c:v>8.0999999999999996E-4</c:v>
                </c:pt>
                <c:pt idx="12959">
                  <c:v>8.0999999999999996E-4</c:v>
                </c:pt>
                <c:pt idx="12960">
                  <c:v>8.7000000000000001E-4</c:v>
                </c:pt>
                <c:pt idx="12961">
                  <c:v>9.7000000000000005E-4</c:v>
                </c:pt>
                <c:pt idx="12962">
                  <c:v>1.08E-3</c:v>
                </c:pt>
                <c:pt idx="12963">
                  <c:v>1.08E-3</c:v>
                </c:pt>
                <c:pt idx="12964">
                  <c:v>1.1299999999999999E-3</c:v>
                </c:pt>
                <c:pt idx="12965">
                  <c:v>1.23E-3</c:v>
                </c:pt>
                <c:pt idx="12966">
                  <c:v>1.2899999999999999E-3</c:v>
                </c:pt>
                <c:pt idx="12967">
                  <c:v>1.4400000000000001E-3</c:v>
                </c:pt>
                <c:pt idx="12968">
                  <c:v>1.66E-3</c:v>
                </c:pt>
                <c:pt idx="12969">
                  <c:v>1.7099999999999999E-3</c:v>
                </c:pt>
                <c:pt idx="12970">
                  <c:v>1.8699999999999999E-3</c:v>
                </c:pt>
                <c:pt idx="12971">
                  <c:v>2.0799999999999998E-3</c:v>
                </c:pt>
                <c:pt idx="12972">
                  <c:v>2.2899999999999999E-3</c:v>
                </c:pt>
                <c:pt idx="12973">
                  <c:v>2.5000000000000001E-3</c:v>
                </c:pt>
                <c:pt idx="12974">
                  <c:v>2.8700000000000002E-3</c:v>
                </c:pt>
                <c:pt idx="12975">
                  <c:v>3.0799999999999998E-3</c:v>
                </c:pt>
                <c:pt idx="12976">
                  <c:v>3.2399999999999998E-3</c:v>
                </c:pt>
                <c:pt idx="12977">
                  <c:v>3.6099999999999999E-3</c:v>
                </c:pt>
                <c:pt idx="12978">
                  <c:v>3.9199999999999999E-3</c:v>
                </c:pt>
                <c:pt idx="12979">
                  <c:v>4.13E-3</c:v>
                </c:pt>
                <c:pt idx="12980">
                  <c:v>4.45E-3</c:v>
                </c:pt>
                <c:pt idx="12981">
                  <c:v>4.8199999999999996E-3</c:v>
                </c:pt>
                <c:pt idx="12982">
                  <c:v>5.13E-3</c:v>
                </c:pt>
                <c:pt idx="12983">
                  <c:v>5.4000000000000003E-3</c:v>
                </c:pt>
                <c:pt idx="12984">
                  <c:v>5.7099999999999998E-3</c:v>
                </c:pt>
                <c:pt idx="12985">
                  <c:v>5.8700000000000002E-3</c:v>
                </c:pt>
                <c:pt idx="12986">
                  <c:v>6.2399999999999999E-3</c:v>
                </c:pt>
                <c:pt idx="12987">
                  <c:v>6.45E-3</c:v>
                </c:pt>
                <c:pt idx="12988">
                  <c:v>6.6100000000000004E-3</c:v>
                </c:pt>
                <c:pt idx="12989">
                  <c:v>6.8199999999999997E-3</c:v>
                </c:pt>
                <c:pt idx="12990">
                  <c:v>7.0299999999999998E-3</c:v>
                </c:pt>
                <c:pt idx="12991">
                  <c:v>7.1399999999999996E-3</c:v>
                </c:pt>
                <c:pt idx="12992">
                  <c:v>7.2899999999999996E-3</c:v>
                </c:pt>
                <c:pt idx="12993">
                  <c:v>7.3499999999999998E-3</c:v>
                </c:pt>
                <c:pt idx="12994">
                  <c:v>7.4999999999999997E-3</c:v>
                </c:pt>
                <c:pt idx="12995">
                  <c:v>7.4000000000000003E-3</c:v>
                </c:pt>
                <c:pt idx="12996">
                  <c:v>7.6099999999999996E-3</c:v>
                </c:pt>
                <c:pt idx="12997">
                  <c:v>7.4000000000000003E-3</c:v>
                </c:pt>
                <c:pt idx="12998">
                  <c:v>7.3499999999999998E-3</c:v>
                </c:pt>
                <c:pt idx="12999">
                  <c:v>7.2899999999999996E-3</c:v>
                </c:pt>
                <c:pt idx="13000">
                  <c:v>7.1900000000000002E-3</c:v>
                </c:pt>
                <c:pt idx="13001">
                  <c:v>6.9199999999999999E-3</c:v>
                </c:pt>
                <c:pt idx="13002">
                  <c:v>6.77E-3</c:v>
                </c:pt>
                <c:pt idx="13003">
                  <c:v>6.6100000000000004E-3</c:v>
                </c:pt>
                <c:pt idx="13004">
                  <c:v>6.4000000000000003E-3</c:v>
                </c:pt>
                <c:pt idx="13005">
                  <c:v>6.13E-3</c:v>
                </c:pt>
                <c:pt idx="13006">
                  <c:v>5.9800000000000001E-3</c:v>
                </c:pt>
                <c:pt idx="13007">
                  <c:v>5.7099999999999998E-3</c:v>
                </c:pt>
                <c:pt idx="13008">
                  <c:v>5.45E-3</c:v>
                </c:pt>
                <c:pt idx="13009">
                  <c:v>5.0800000000000003E-3</c:v>
                </c:pt>
                <c:pt idx="13010">
                  <c:v>4.8700000000000002E-3</c:v>
                </c:pt>
                <c:pt idx="13011">
                  <c:v>4.6100000000000004E-3</c:v>
                </c:pt>
                <c:pt idx="13012">
                  <c:v>4.2900000000000004E-3</c:v>
                </c:pt>
                <c:pt idx="13013">
                  <c:v>4.0800000000000003E-3</c:v>
                </c:pt>
                <c:pt idx="13014">
                  <c:v>3.82E-3</c:v>
                </c:pt>
                <c:pt idx="13015">
                  <c:v>3.5000000000000001E-3</c:v>
                </c:pt>
                <c:pt idx="13016">
                  <c:v>3.29E-3</c:v>
                </c:pt>
                <c:pt idx="13017">
                  <c:v>2.97E-3</c:v>
                </c:pt>
                <c:pt idx="13018">
                  <c:v>2.7599999999999999E-3</c:v>
                </c:pt>
                <c:pt idx="13019">
                  <c:v>2.5999999999999999E-3</c:v>
                </c:pt>
                <c:pt idx="13020">
                  <c:v>2.4499999999999999E-3</c:v>
                </c:pt>
                <c:pt idx="13021">
                  <c:v>2.1800000000000001E-3</c:v>
                </c:pt>
                <c:pt idx="13022">
                  <c:v>2.1299999999999999E-3</c:v>
                </c:pt>
                <c:pt idx="13023">
                  <c:v>1.81E-3</c:v>
                </c:pt>
                <c:pt idx="13024">
                  <c:v>1.7099999999999999E-3</c:v>
                </c:pt>
                <c:pt idx="13025">
                  <c:v>1.66E-3</c:v>
                </c:pt>
                <c:pt idx="13026">
                  <c:v>1.6000000000000001E-3</c:v>
                </c:pt>
                <c:pt idx="13027">
                  <c:v>1.39E-3</c:v>
                </c:pt>
                <c:pt idx="13028">
                  <c:v>1.39E-3</c:v>
                </c:pt>
                <c:pt idx="13029">
                  <c:v>1.23E-3</c:v>
                </c:pt>
                <c:pt idx="13030">
                  <c:v>1.1800000000000001E-3</c:v>
                </c:pt>
                <c:pt idx="13031">
                  <c:v>1.08E-3</c:v>
                </c:pt>
                <c:pt idx="13032">
                  <c:v>1.08E-3</c:v>
                </c:pt>
                <c:pt idx="13033">
                  <c:v>1.0200000000000001E-3</c:v>
                </c:pt>
                <c:pt idx="13034">
                  <c:v>9.2000000000000003E-4</c:v>
                </c:pt>
                <c:pt idx="13035">
                  <c:v>9.2000000000000003E-4</c:v>
                </c:pt>
                <c:pt idx="13036">
                  <c:v>1.0200000000000001E-3</c:v>
                </c:pt>
                <c:pt idx="13037">
                  <c:v>9.7000000000000005E-4</c:v>
                </c:pt>
                <c:pt idx="13038">
                  <c:v>9.2000000000000003E-4</c:v>
                </c:pt>
                <c:pt idx="13039">
                  <c:v>8.7000000000000001E-4</c:v>
                </c:pt>
                <c:pt idx="13040">
                  <c:v>9.2000000000000003E-4</c:v>
                </c:pt>
                <c:pt idx="13041">
                  <c:v>9.7000000000000005E-4</c:v>
                </c:pt>
                <c:pt idx="13042">
                  <c:v>1.0200000000000001E-3</c:v>
                </c:pt>
                <c:pt idx="13043">
                  <c:v>1.08E-3</c:v>
                </c:pt>
                <c:pt idx="13044">
                  <c:v>1.0200000000000001E-3</c:v>
                </c:pt>
                <c:pt idx="13045">
                  <c:v>1.1299999999999999E-3</c:v>
                </c:pt>
                <c:pt idx="13046">
                  <c:v>1.1800000000000001E-3</c:v>
                </c:pt>
                <c:pt idx="13047">
                  <c:v>1.1800000000000001E-3</c:v>
                </c:pt>
                <c:pt idx="13048">
                  <c:v>1.4400000000000001E-3</c:v>
                </c:pt>
                <c:pt idx="13049">
                  <c:v>1.5E-3</c:v>
                </c:pt>
                <c:pt idx="13050">
                  <c:v>1.66E-3</c:v>
                </c:pt>
                <c:pt idx="13051">
                  <c:v>1.81E-3</c:v>
                </c:pt>
                <c:pt idx="13052">
                  <c:v>1.97E-3</c:v>
                </c:pt>
                <c:pt idx="13053">
                  <c:v>2.0799999999999998E-3</c:v>
                </c:pt>
                <c:pt idx="13054">
                  <c:v>2.1800000000000001E-3</c:v>
                </c:pt>
                <c:pt idx="13055">
                  <c:v>2.3900000000000002E-3</c:v>
                </c:pt>
                <c:pt idx="13056">
                  <c:v>2.66E-3</c:v>
                </c:pt>
                <c:pt idx="13057">
                  <c:v>2.81E-3</c:v>
                </c:pt>
                <c:pt idx="13058">
                  <c:v>3.0799999999999998E-3</c:v>
                </c:pt>
                <c:pt idx="13059">
                  <c:v>3.29E-3</c:v>
                </c:pt>
                <c:pt idx="13060">
                  <c:v>3.3899999999999998E-3</c:v>
                </c:pt>
                <c:pt idx="13061">
                  <c:v>3.6600000000000001E-3</c:v>
                </c:pt>
                <c:pt idx="13062">
                  <c:v>3.9199999999999999E-3</c:v>
                </c:pt>
                <c:pt idx="13063">
                  <c:v>4.13E-3</c:v>
                </c:pt>
                <c:pt idx="13064">
                  <c:v>4.3400000000000001E-3</c:v>
                </c:pt>
                <c:pt idx="13065">
                  <c:v>4.4999999999999997E-3</c:v>
                </c:pt>
                <c:pt idx="13066">
                  <c:v>4.7099999999999998E-3</c:v>
                </c:pt>
                <c:pt idx="13067">
                  <c:v>4.9199999999999999E-3</c:v>
                </c:pt>
                <c:pt idx="13068">
                  <c:v>5.0800000000000003E-3</c:v>
                </c:pt>
                <c:pt idx="13069">
                  <c:v>5.2399999999999999E-3</c:v>
                </c:pt>
                <c:pt idx="13070">
                  <c:v>5.3400000000000001E-3</c:v>
                </c:pt>
                <c:pt idx="13071">
                  <c:v>5.6100000000000004E-3</c:v>
                </c:pt>
                <c:pt idx="13072">
                  <c:v>5.6600000000000001E-3</c:v>
                </c:pt>
                <c:pt idx="13073">
                  <c:v>5.7099999999999998E-3</c:v>
                </c:pt>
                <c:pt idx="13074">
                  <c:v>5.77E-3</c:v>
                </c:pt>
                <c:pt idx="13075">
                  <c:v>5.77E-3</c:v>
                </c:pt>
                <c:pt idx="13076">
                  <c:v>5.8199999999999997E-3</c:v>
                </c:pt>
                <c:pt idx="13077">
                  <c:v>5.77E-3</c:v>
                </c:pt>
                <c:pt idx="13078">
                  <c:v>5.7099999999999998E-3</c:v>
                </c:pt>
                <c:pt idx="13079">
                  <c:v>5.6600000000000001E-3</c:v>
                </c:pt>
                <c:pt idx="13080">
                  <c:v>5.6100000000000004E-3</c:v>
                </c:pt>
                <c:pt idx="13081">
                  <c:v>5.45E-3</c:v>
                </c:pt>
                <c:pt idx="13082">
                  <c:v>5.2900000000000004E-3</c:v>
                </c:pt>
                <c:pt idx="13083">
                  <c:v>5.1900000000000002E-3</c:v>
                </c:pt>
                <c:pt idx="13084">
                  <c:v>5.0299999999999997E-3</c:v>
                </c:pt>
                <c:pt idx="13085">
                  <c:v>4.8199999999999996E-3</c:v>
                </c:pt>
                <c:pt idx="13086">
                  <c:v>4.6600000000000001E-3</c:v>
                </c:pt>
                <c:pt idx="13087">
                  <c:v>4.3400000000000001E-3</c:v>
                </c:pt>
                <c:pt idx="13088">
                  <c:v>4.0800000000000003E-3</c:v>
                </c:pt>
                <c:pt idx="13089">
                  <c:v>3.9199999999999999E-3</c:v>
                </c:pt>
                <c:pt idx="13090">
                  <c:v>3.6600000000000001E-3</c:v>
                </c:pt>
                <c:pt idx="13091">
                  <c:v>3.3899999999999998E-3</c:v>
                </c:pt>
                <c:pt idx="13092">
                  <c:v>3.2399999999999998E-3</c:v>
                </c:pt>
                <c:pt idx="13093">
                  <c:v>3.0300000000000001E-3</c:v>
                </c:pt>
                <c:pt idx="13094">
                  <c:v>2.7599999999999999E-3</c:v>
                </c:pt>
                <c:pt idx="13095">
                  <c:v>2.5000000000000001E-3</c:v>
                </c:pt>
                <c:pt idx="13096">
                  <c:v>2.3400000000000001E-3</c:v>
                </c:pt>
                <c:pt idx="13097">
                  <c:v>2.1800000000000001E-3</c:v>
                </c:pt>
                <c:pt idx="13098">
                  <c:v>1.97E-3</c:v>
                </c:pt>
                <c:pt idx="13099">
                  <c:v>1.8699999999999999E-3</c:v>
                </c:pt>
                <c:pt idx="13100">
                  <c:v>1.7099999999999999E-3</c:v>
                </c:pt>
                <c:pt idx="13101">
                  <c:v>1.66E-3</c:v>
                </c:pt>
                <c:pt idx="13102">
                  <c:v>1.5499999999999999E-3</c:v>
                </c:pt>
                <c:pt idx="13103">
                  <c:v>1.4400000000000001E-3</c:v>
                </c:pt>
                <c:pt idx="13104">
                  <c:v>1.34E-3</c:v>
                </c:pt>
                <c:pt idx="13105">
                  <c:v>1.4400000000000001E-3</c:v>
                </c:pt>
                <c:pt idx="13106">
                  <c:v>1.4400000000000001E-3</c:v>
                </c:pt>
                <c:pt idx="13107">
                  <c:v>1.5499999999999999E-3</c:v>
                </c:pt>
                <c:pt idx="13108">
                  <c:v>1.5499999999999999E-3</c:v>
                </c:pt>
                <c:pt idx="13109">
                  <c:v>1.5499999999999999E-3</c:v>
                </c:pt>
                <c:pt idx="13110">
                  <c:v>1.7099999999999999E-3</c:v>
                </c:pt>
                <c:pt idx="13111">
                  <c:v>1.81E-3</c:v>
                </c:pt>
                <c:pt idx="13112">
                  <c:v>1.8699999999999999E-3</c:v>
                </c:pt>
                <c:pt idx="13113">
                  <c:v>1.97E-3</c:v>
                </c:pt>
                <c:pt idx="13114">
                  <c:v>2.1299999999999999E-3</c:v>
                </c:pt>
                <c:pt idx="13115">
                  <c:v>2.2899999999999999E-3</c:v>
                </c:pt>
                <c:pt idx="13116">
                  <c:v>2.4499999999999999E-3</c:v>
                </c:pt>
                <c:pt idx="13117">
                  <c:v>2.5999999999999999E-3</c:v>
                </c:pt>
                <c:pt idx="13118">
                  <c:v>2.8700000000000002E-3</c:v>
                </c:pt>
                <c:pt idx="13119">
                  <c:v>2.97E-3</c:v>
                </c:pt>
                <c:pt idx="13120">
                  <c:v>3.1800000000000001E-3</c:v>
                </c:pt>
                <c:pt idx="13121">
                  <c:v>3.3400000000000001E-3</c:v>
                </c:pt>
                <c:pt idx="13122">
                  <c:v>3.5500000000000002E-3</c:v>
                </c:pt>
                <c:pt idx="13123">
                  <c:v>3.7100000000000002E-3</c:v>
                </c:pt>
                <c:pt idx="13124">
                  <c:v>3.9699999999999996E-3</c:v>
                </c:pt>
                <c:pt idx="13125">
                  <c:v>4.13E-3</c:v>
                </c:pt>
                <c:pt idx="13126">
                  <c:v>4.2399999999999998E-3</c:v>
                </c:pt>
                <c:pt idx="13127">
                  <c:v>4.4000000000000003E-3</c:v>
                </c:pt>
                <c:pt idx="13128">
                  <c:v>4.6600000000000001E-3</c:v>
                </c:pt>
                <c:pt idx="13129">
                  <c:v>4.7600000000000003E-3</c:v>
                </c:pt>
                <c:pt idx="13130">
                  <c:v>4.8199999999999996E-3</c:v>
                </c:pt>
                <c:pt idx="13131">
                  <c:v>5.0800000000000003E-3</c:v>
                </c:pt>
                <c:pt idx="13132">
                  <c:v>5.2900000000000004E-3</c:v>
                </c:pt>
                <c:pt idx="13133">
                  <c:v>5.2900000000000004E-3</c:v>
                </c:pt>
                <c:pt idx="13134">
                  <c:v>5.5500000000000002E-3</c:v>
                </c:pt>
                <c:pt idx="13135">
                  <c:v>5.6600000000000001E-3</c:v>
                </c:pt>
                <c:pt idx="13136">
                  <c:v>5.6600000000000001E-3</c:v>
                </c:pt>
                <c:pt idx="13137">
                  <c:v>5.8199999999999997E-3</c:v>
                </c:pt>
                <c:pt idx="13138">
                  <c:v>5.9199999999999999E-3</c:v>
                </c:pt>
                <c:pt idx="13139">
                  <c:v>6.0299999999999998E-3</c:v>
                </c:pt>
                <c:pt idx="13140">
                  <c:v>6.2399999999999999E-3</c:v>
                </c:pt>
                <c:pt idx="13141">
                  <c:v>6.2899999999999996E-3</c:v>
                </c:pt>
                <c:pt idx="13142">
                  <c:v>6.2899999999999996E-3</c:v>
                </c:pt>
                <c:pt idx="13143">
                  <c:v>6.4000000000000003E-3</c:v>
                </c:pt>
                <c:pt idx="13144">
                  <c:v>6.4999999999999997E-3</c:v>
                </c:pt>
                <c:pt idx="13145">
                  <c:v>6.5599999999999999E-3</c:v>
                </c:pt>
                <c:pt idx="13146">
                  <c:v>6.5599999999999999E-3</c:v>
                </c:pt>
                <c:pt idx="13147">
                  <c:v>6.4999999999999997E-3</c:v>
                </c:pt>
                <c:pt idx="13148">
                  <c:v>6.4999999999999997E-3</c:v>
                </c:pt>
                <c:pt idx="13149">
                  <c:v>6.4999999999999997E-3</c:v>
                </c:pt>
                <c:pt idx="13150">
                  <c:v>6.4999999999999997E-3</c:v>
                </c:pt>
                <c:pt idx="13151">
                  <c:v>6.4999999999999997E-3</c:v>
                </c:pt>
                <c:pt idx="13152">
                  <c:v>6.3499999999999997E-3</c:v>
                </c:pt>
                <c:pt idx="13153">
                  <c:v>6.2399999999999999E-3</c:v>
                </c:pt>
                <c:pt idx="13154">
                  <c:v>6.1900000000000002E-3</c:v>
                </c:pt>
                <c:pt idx="13155">
                  <c:v>6.0800000000000003E-3</c:v>
                </c:pt>
                <c:pt idx="13156">
                  <c:v>5.9800000000000001E-3</c:v>
                </c:pt>
                <c:pt idx="13157">
                  <c:v>5.8700000000000002E-3</c:v>
                </c:pt>
                <c:pt idx="13158">
                  <c:v>5.6600000000000001E-3</c:v>
                </c:pt>
                <c:pt idx="13159">
                  <c:v>5.4000000000000003E-3</c:v>
                </c:pt>
                <c:pt idx="13160">
                  <c:v>5.4000000000000003E-3</c:v>
                </c:pt>
                <c:pt idx="13161">
                  <c:v>5.0299999999999997E-3</c:v>
                </c:pt>
                <c:pt idx="13162">
                  <c:v>4.8700000000000002E-3</c:v>
                </c:pt>
                <c:pt idx="13163">
                  <c:v>4.7099999999999998E-3</c:v>
                </c:pt>
                <c:pt idx="13164">
                  <c:v>4.5500000000000002E-3</c:v>
                </c:pt>
                <c:pt idx="13165">
                  <c:v>4.4000000000000003E-3</c:v>
                </c:pt>
                <c:pt idx="13166">
                  <c:v>4.2399999999999998E-3</c:v>
                </c:pt>
                <c:pt idx="13167">
                  <c:v>4.0299999999999997E-3</c:v>
                </c:pt>
                <c:pt idx="13168">
                  <c:v>3.8700000000000002E-3</c:v>
                </c:pt>
                <c:pt idx="13169">
                  <c:v>3.7599999999999999E-3</c:v>
                </c:pt>
                <c:pt idx="13170">
                  <c:v>3.6600000000000001E-3</c:v>
                </c:pt>
                <c:pt idx="13171">
                  <c:v>3.5500000000000002E-3</c:v>
                </c:pt>
                <c:pt idx="13172">
                  <c:v>3.6099999999999999E-3</c:v>
                </c:pt>
                <c:pt idx="13173">
                  <c:v>3.5500000000000002E-3</c:v>
                </c:pt>
                <c:pt idx="13174">
                  <c:v>3.5000000000000001E-3</c:v>
                </c:pt>
                <c:pt idx="13175">
                  <c:v>3.5500000000000002E-3</c:v>
                </c:pt>
                <c:pt idx="13176">
                  <c:v>3.6600000000000001E-3</c:v>
                </c:pt>
                <c:pt idx="13177">
                  <c:v>3.6600000000000001E-3</c:v>
                </c:pt>
                <c:pt idx="13178">
                  <c:v>3.82E-3</c:v>
                </c:pt>
                <c:pt idx="13179">
                  <c:v>3.9199999999999999E-3</c:v>
                </c:pt>
                <c:pt idx="13180">
                  <c:v>4.2399999999999998E-3</c:v>
                </c:pt>
                <c:pt idx="13181">
                  <c:v>4.3400000000000001E-3</c:v>
                </c:pt>
                <c:pt idx="13182">
                  <c:v>4.6100000000000004E-3</c:v>
                </c:pt>
                <c:pt idx="13183">
                  <c:v>4.8700000000000002E-3</c:v>
                </c:pt>
                <c:pt idx="13184">
                  <c:v>5.13E-3</c:v>
                </c:pt>
                <c:pt idx="13185">
                  <c:v>5.45E-3</c:v>
                </c:pt>
                <c:pt idx="13186">
                  <c:v>5.7099999999999998E-3</c:v>
                </c:pt>
                <c:pt idx="13187">
                  <c:v>5.9800000000000001E-3</c:v>
                </c:pt>
                <c:pt idx="13188">
                  <c:v>6.2899999999999996E-3</c:v>
                </c:pt>
                <c:pt idx="13189">
                  <c:v>6.6100000000000004E-3</c:v>
                </c:pt>
                <c:pt idx="13190">
                  <c:v>6.8199999999999997E-3</c:v>
                </c:pt>
                <c:pt idx="13191">
                  <c:v>7.0299999999999998E-3</c:v>
                </c:pt>
                <c:pt idx="13192">
                  <c:v>7.3499999999999998E-3</c:v>
                </c:pt>
                <c:pt idx="13193">
                  <c:v>7.45E-3</c:v>
                </c:pt>
                <c:pt idx="13194">
                  <c:v>7.6099999999999996E-3</c:v>
                </c:pt>
                <c:pt idx="13195">
                  <c:v>7.7200000000000003E-3</c:v>
                </c:pt>
                <c:pt idx="13196">
                  <c:v>7.9799999999999992E-3</c:v>
                </c:pt>
                <c:pt idx="13197">
                  <c:v>7.8700000000000003E-3</c:v>
                </c:pt>
                <c:pt idx="13198">
                  <c:v>7.9799999999999992E-3</c:v>
                </c:pt>
                <c:pt idx="13199">
                  <c:v>7.8700000000000003E-3</c:v>
                </c:pt>
                <c:pt idx="13200">
                  <c:v>7.77E-3</c:v>
                </c:pt>
                <c:pt idx="13201">
                  <c:v>7.6099999999999996E-3</c:v>
                </c:pt>
                <c:pt idx="13202">
                  <c:v>7.5599999999999999E-3</c:v>
                </c:pt>
                <c:pt idx="13203">
                  <c:v>7.3499999999999998E-3</c:v>
                </c:pt>
                <c:pt idx="13204">
                  <c:v>7.2399999999999999E-3</c:v>
                </c:pt>
                <c:pt idx="13205">
                  <c:v>6.8700000000000002E-3</c:v>
                </c:pt>
                <c:pt idx="13206">
                  <c:v>6.5599999999999999E-3</c:v>
                </c:pt>
                <c:pt idx="13207">
                  <c:v>6.2899999999999996E-3</c:v>
                </c:pt>
                <c:pt idx="13208">
                  <c:v>6.0299999999999998E-3</c:v>
                </c:pt>
                <c:pt idx="13209">
                  <c:v>5.6600000000000001E-3</c:v>
                </c:pt>
                <c:pt idx="13210">
                  <c:v>5.3400000000000001E-3</c:v>
                </c:pt>
                <c:pt idx="13211">
                  <c:v>4.9199999999999999E-3</c:v>
                </c:pt>
                <c:pt idx="13212">
                  <c:v>4.7099999999999998E-3</c:v>
                </c:pt>
                <c:pt idx="13213">
                  <c:v>4.45E-3</c:v>
                </c:pt>
                <c:pt idx="13214">
                  <c:v>4.0800000000000003E-3</c:v>
                </c:pt>
                <c:pt idx="13215">
                  <c:v>3.8700000000000002E-3</c:v>
                </c:pt>
                <c:pt idx="13216">
                  <c:v>3.5000000000000001E-3</c:v>
                </c:pt>
                <c:pt idx="13217">
                  <c:v>3.3400000000000001E-3</c:v>
                </c:pt>
                <c:pt idx="13218">
                  <c:v>3.1800000000000001E-3</c:v>
                </c:pt>
                <c:pt idx="13219">
                  <c:v>3.0300000000000001E-3</c:v>
                </c:pt>
                <c:pt idx="13220">
                  <c:v>2.8700000000000002E-3</c:v>
                </c:pt>
                <c:pt idx="13221">
                  <c:v>2.81E-3</c:v>
                </c:pt>
                <c:pt idx="13222">
                  <c:v>2.7599999999999999E-3</c:v>
                </c:pt>
                <c:pt idx="13223">
                  <c:v>2.81E-3</c:v>
                </c:pt>
                <c:pt idx="13224">
                  <c:v>2.7599999999999999E-3</c:v>
                </c:pt>
                <c:pt idx="13225">
                  <c:v>2.9199999999999999E-3</c:v>
                </c:pt>
                <c:pt idx="13226">
                  <c:v>2.97E-3</c:v>
                </c:pt>
                <c:pt idx="13227">
                  <c:v>3.1800000000000001E-3</c:v>
                </c:pt>
                <c:pt idx="13228">
                  <c:v>3.29E-3</c:v>
                </c:pt>
                <c:pt idx="13229">
                  <c:v>3.3899999999999998E-3</c:v>
                </c:pt>
                <c:pt idx="13230">
                  <c:v>3.6099999999999999E-3</c:v>
                </c:pt>
                <c:pt idx="13231">
                  <c:v>3.7599999999999999E-3</c:v>
                </c:pt>
                <c:pt idx="13232">
                  <c:v>4.0299999999999997E-3</c:v>
                </c:pt>
                <c:pt idx="13233">
                  <c:v>4.1799999999999997E-3</c:v>
                </c:pt>
                <c:pt idx="13234">
                  <c:v>4.3400000000000001E-3</c:v>
                </c:pt>
                <c:pt idx="13235">
                  <c:v>4.45E-3</c:v>
                </c:pt>
                <c:pt idx="13236">
                  <c:v>4.7099999999999998E-3</c:v>
                </c:pt>
                <c:pt idx="13237">
                  <c:v>4.7600000000000003E-3</c:v>
                </c:pt>
                <c:pt idx="13238">
                  <c:v>4.8700000000000002E-3</c:v>
                </c:pt>
                <c:pt idx="13239">
                  <c:v>4.8700000000000002E-3</c:v>
                </c:pt>
                <c:pt idx="13240">
                  <c:v>4.9800000000000001E-3</c:v>
                </c:pt>
                <c:pt idx="13241">
                  <c:v>4.9800000000000001E-3</c:v>
                </c:pt>
                <c:pt idx="13242">
                  <c:v>5.0299999999999997E-3</c:v>
                </c:pt>
                <c:pt idx="13243">
                  <c:v>4.8199999999999996E-3</c:v>
                </c:pt>
                <c:pt idx="13244">
                  <c:v>4.7600000000000003E-3</c:v>
                </c:pt>
                <c:pt idx="13245">
                  <c:v>4.6100000000000004E-3</c:v>
                </c:pt>
                <c:pt idx="13246">
                  <c:v>4.45E-3</c:v>
                </c:pt>
                <c:pt idx="13247">
                  <c:v>4.2399999999999998E-3</c:v>
                </c:pt>
                <c:pt idx="13248">
                  <c:v>4.0299999999999997E-3</c:v>
                </c:pt>
                <c:pt idx="13249">
                  <c:v>3.7100000000000002E-3</c:v>
                </c:pt>
                <c:pt idx="13250">
                  <c:v>3.3899999999999998E-3</c:v>
                </c:pt>
                <c:pt idx="13251">
                  <c:v>3.0300000000000001E-3</c:v>
                </c:pt>
                <c:pt idx="13252">
                  <c:v>2.7599999999999999E-3</c:v>
                </c:pt>
                <c:pt idx="13253">
                  <c:v>2.3400000000000001E-3</c:v>
                </c:pt>
                <c:pt idx="13254">
                  <c:v>1.97E-3</c:v>
                </c:pt>
                <c:pt idx="13255">
                  <c:v>1.6000000000000001E-3</c:v>
                </c:pt>
                <c:pt idx="13256">
                  <c:v>1.2899999999999999E-3</c:v>
                </c:pt>
                <c:pt idx="13257">
                  <c:v>9.2000000000000003E-4</c:v>
                </c:pt>
                <c:pt idx="13258">
                  <c:v>5.9999999999999995E-4</c:v>
                </c:pt>
                <c:pt idx="13259">
                  <c:v>2.3000000000000001E-4</c:v>
                </c:pt>
                <c:pt idx="13260">
                  <c:v>2.0000000000000002E-5</c:v>
                </c:pt>
                <c:pt idx="13261">
                  <c:v>-2.4000000000000001E-4</c:v>
                </c:pt>
                <c:pt idx="13262">
                  <c:v>-5.0000000000000001E-4</c:v>
                </c:pt>
                <c:pt idx="13263">
                  <c:v>-6.6E-4</c:v>
                </c:pt>
                <c:pt idx="13264">
                  <c:v>-8.7000000000000001E-4</c:v>
                </c:pt>
                <c:pt idx="13265">
                  <c:v>-1.0300000000000001E-3</c:v>
                </c:pt>
                <c:pt idx="13266">
                  <c:v>-1.1900000000000001E-3</c:v>
                </c:pt>
                <c:pt idx="13267">
                  <c:v>-1.1900000000000001E-3</c:v>
                </c:pt>
                <c:pt idx="13268">
                  <c:v>-1.2999999999999999E-3</c:v>
                </c:pt>
                <c:pt idx="13269">
                  <c:v>-1.2999999999999999E-3</c:v>
                </c:pt>
                <c:pt idx="13270">
                  <c:v>-1.3500000000000001E-3</c:v>
                </c:pt>
                <c:pt idx="13271">
                  <c:v>-1.24E-3</c:v>
                </c:pt>
                <c:pt idx="13272">
                  <c:v>-1.0300000000000001E-3</c:v>
                </c:pt>
                <c:pt idx="13273">
                  <c:v>-1.0300000000000001E-3</c:v>
                </c:pt>
                <c:pt idx="13274">
                  <c:v>-9.7999999999999997E-4</c:v>
                </c:pt>
                <c:pt idx="13275">
                  <c:v>-8.1999999999999998E-4</c:v>
                </c:pt>
                <c:pt idx="13276">
                  <c:v>-6.0999999999999997E-4</c:v>
                </c:pt>
                <c:pt idx="13277">
                  <c:v>-6.0999999999999997E-4</c:v>
                </c:pt>
                <c:pt idx="13278">
                  <c:v>-4.0000000000000002E-4</c:v>
                </c:pt>
                <c:pt idx="13279">
                  <c:v>-2.4000000000000001E-4</c:v>
                </c:pt>
                <c:pt idx="13280">
                  <c:v>-8.0000000000000007E-5</c:v>
                </c:pt>
                <c:pt idx="13281">
                  <c:v>2.0000000000000002E-5</c:v>
                </c:pt>
                <c:pt idx="13282">
                  <c:v>1.2999999999999999E-4</c:v>
                </c:pt>
                <c:pt idx="13283">
                  <c:v>2.9E-4</c:v>
                </c:pt>
                <c:pt idx="13284">
                  <c:v>4.4000000000000002E-4</c:v>
                </c:pt>
                <c:pt idx="13285">
                  <c:v>4.4000000000000002E-4</c:v>
                </c:pt>
                <c:pt idx="13286">
                  <c:v>5.5000000000000003E-4</c:v>
                </c:pt>
                <c:pt idx="13287">
                  <c:v>6.4999999999999997E-4</c:v>
                </c:pt>
                <c:pt idx="13288">
                  <c:v>8.0999999999999996E-4</c:v>
                </c:pt>
                <c:pt idx="13289">
                  <c:v>7.6000000000000004E-4</c:v>
                </c:pt>
                <c:pt idx="13290">
                  <c:v>8.0999999999999996E-4</c:v>
                </c:pt>
                <c:pt idx="13291">
                  <c:v>8.0999999999999996E-4</c:v>
                </c:pt>
                <c:pt idx="13292">
                  <c:v>9.2000000000000003E-4</c:v>
                </c:pt>
                <c:pt idx="13293">
                  <c:v>8.7000000000000001E-4</c:v>
                </c:pt>
                <c:pt idx="13294">
                  <c:v>8.0999999999999996E-4</c:v>
                </c:pt>
                <c:pt idx="13295">
                  <c:v>9.2000000000000003E-4</c:v>
                </c:pt>
                <c:pt idx="13296">
                  <c:v>8.7000000000000001E-4</c:v>
                </c:pt>
                <c:pt idx="13297">
                  <c:v>8.0999999999999996E-4</c:v>
                </c:pt>
                <c:pt idx="13298">
                  <c:v>9.2000000000000003E-4</c:v>
                </c:pt>
                <c:pt idx="13299">
                  <c:v>1.0200000000000001E-3</c:v>
                </c:pt>
                <c:pt idx="13300">
                  <c:v>1.0200000000000001E-3</c:v>
                </c:pt>
                <c:pt idx="13301">
                  <c:v>1.08E-3</c:v>
                </c:pt>
                <c:pt idx="13302">
                  <c:v>1.1299999999999999E-3</c:v>
                </c:pt>
                <c:pt idx="13303">
                  <c:v>1.2899999999999999E-3</c:v>
                </c:pt>
                <c:pt idx="13304">
                  <c:v>1.4400000000000001E-3</c:v>
                </c:pt>
                <c:pt idx="13305">
                  <c:v>1.5499999999999999E-3</c:v>
                </c:pt>
                <c:pt idx="13306">
                  <c:v>1.7600000000000001E-3</c:v>
                </c:pt>
                <c:pt idx="13307">
                  <c:v>1.81E-3</c:v>
                </c:pt>
                <c:pt idx="13308">
                  <c:v>2.0799999999999998E-3</c:v>
                </c:pt>
                <c:pt idx="13309">
                  <c:v>2.2899999999999999E-3</c:v>
                </c:pt>
                <c:pt idx="13310">
                  <c:v>2.66E-3</c:v>
                </c:pt>
                <c:pt idx="13311">
                  <c:v>2.7599999999999999E-3</c:v>
                </c:pt>
                <c:pt idx="13312">
                  <c:v>3.13E-3</c:v>
                </c:pt>
                <c:pt idx="13313">
                  <c:v>3.4499999999999999E-3</c:v>
                </c:pt>
                <c:pt idx="13314">
                  <c:v>3.7599999999999999E-3</c:v>
                </c:pt>
                <c:pt idx="13315">
                  <c:v>4.0800000000000003E-3</c:v>
                </c:pt>
                <c:pt idx="13316">
                  <c:v>4.2900000000000004E-3</c:v>
                </c:pt>
                <c:pt idx="13317">
                  <c:v>4.5500000000000002E-3</c:v>
                </c:pt>
                <c:pt idx="13318">
                  <c:v>4.9199999999999999E-3</c:v>
                </c:pt>
                <c:pt idx="13319">
                  <c:v>5.1900000000000002E-3</c:v>
                </c:pt>
                <c:pt idx="13320">
                  <c:v>5.45E-3</c:v>
                </c:pt>
                <c:pt idx="13321">
                  <c:v>5.6600000000000001E-3</c:v>
                </c:pt>
                <c:pt idx="13322">
                  <c:v>5.9800000000000001E-3</c:v>
                </c:pt>
                <c:pt idx="13323">
                  <c:v>6.2399999999999999E-3</c:v>
                </c:pt>
                <c:pt idx="13324">
                  <c:v>6.45E-3</c:v>
                </c:pt>
                <c:pt idx="13325">
                  <c:v>6.5599999999999999E-3</c:v>
                </c:pt>
                <c:pt idx="13326">
                  <c:v>6.77E-3</c:v>
                </c:pt>
                <c:pt idx="13327">
                  <c:v>6.8199999999999997E-3</c:v>
                </c:pt>
                <c:pt idx="13328">
                  <c:v>6.9800000000000001E-3</c:v>
                </c:pt>
                <c:pt idx="13329">
                  <c:v>6.9199999999999999E-3</c:v>
                </c:pt>
                <c:pt idx="13330">
                  <c:v>7.0299999999999998E-3</c:v>
                </c:pt>
                <c:pt idx="13331">
                  <c:v>6.9800000000000001E-3</c:v>
                </c:pt>
                <c:pt idx="13332">
                  <c:v>6.9800000000000001E-3</c:v>
                </c:pt>
                <c:pt idx="13333">
                  <c:v>6.8700000000000002E-3</c:v>
                </c:pt>
                <c:pt idx="13334">
                  <c:v>6.77E-3</c:v>
                </c:pt>
                <c:pt idx="13335">
                  <c:v>6.77E-3</c:v>
                </c:pt>
                <c:pt idx="13336">
                  <c:v>6.7099999999999998E-3</c:v>
                </c:pt>
                <c:pt idx="13337">
                  <c:v>6.5599999999999999E-3</c:v>
                </c:pt>
                <c:pt idx="13338">
                  <c:v>6.45E-3</c:v>
                </c:pt>
                <c:pt idx="13339">
                  <c:v>6.2899999999999996E-3</c:v>
                </c:pt>
                <c:pt idx="13340">
                  <c:v>6.3499999999999997E-3</c:v>
                </c:pt>
                <c:pt idx="13341">
                  <c:v>6.2399999999999999E-3</c:v>
                </c:pt>
                <c:pt idx="13342">
                  <c:v>6.2399999999999999E-3</c:v>
                </c:pt>
                <c:pt idx="13343">
                  <c:v>6.0800000000000003E-3</c:v>
                </c:pt>
                <c:pt idx="13344">
                  <c:v>6.13E-3</c:v>
                </c:pt>
                <c:pt idx="13345">
                  <c:v>6.1900000000000002E-3</c:v>
                </c:pt>
                <c:pt idx="13346">
                  <c:v>6.1900000000000002E-3</c:v>
                </c:pt>
                <c:pt idx="13347">
                  <c:v>6.2899999999999996E-3</c:v>
                </c:pt>
                <c:pt idx="13348">
                  <c:v>6.45E-3</c:v>
                </c:pt>
                <c:pt idx="13349">
                  <c:v>6.7099999999999998E-3</c:v>
                </c:pt>
                <c:pt idx="13350">
                  <c:v>6.8700000000000002E-3</c:v>
                </c:pt>
                <c:pt idx="13351">
                  <c:v>7.1399999999999996E-3</c:v>
                </c:pt>
                <c:pt idx="13352">
                  <c:v>7.45E-3</c:v>
                </c:pt>
                <c:pt idx="13353">
                  <c:v>7.6600000000000001E-3</c:v>
                </c:pt>
                <c:pt idx="13354">
                  <c:v>8.0800000000000004E-3</c:v>
                </c:pt>
                <c:pt idx="13355">
                  <c:v>8.5100000000000002E-3</c:v>
                </c:pt>
                <c:pt idx="13356">
                  <c:v>8.9300000000000004E-3</c:v>
                </c:pt>
                <c:pt idx="13357">
                  <c:v>9.2399999999999999E-3</c:v>
                </c:pt>
                <c:pt idx="13358">
                  <c:v>9.7699999999999992E-3</c:v>
                </c:pt>
                <c:pt idx="13359">
                  <c:v>1.014E-2</c:v>
                </c:pt>
                <c:pt idx="13360">
                  <c:v>1.056E-2</c:v>
                </c:pt>
                <c:pt idx="13361">
                  <c:v>1.1089999999999999E-2</c:v>
                </c:pt>
                <c:pt idx="13362">
                  <c:v>1.146E-2</c:v>
                </c:pt>
                <c:pt idx="13363">
                  <c:v>1.183E-2</c:v>
                </c:pt>
                <c:pt idx="13364">
                  <c:v>1.225E-2</c:v>
                </c:pt>
                <c:pt idx="13365">
                  <c:v>1.256E-2</c:v>
                </c:pt>
                <c:pt idx="13366">
                  <c:v>1.277E-2</c:v>
                </c:pt>
                <c:pt idx="13367">
                  <c:v>1.298E-2</c:v>
                </c:pt>
                <c:pt idx="13368">
                  <c:v>1.32E-2</c:v>
                </c:pt>
                <c:pt idx="13369">
                  <c:v>1.3299999999999999E-2</c:v>
                </c:pt>
                <c:pt idx="13370">
                  <c:v>1.3350000000000001E-2</c:v>
                </c:pt>
                <c:pt idx="13371">
                  <c:v>1.3350000000000001E-2</c:v>
                </c:pt>
                <c:pt idx="13372">
                  <c:v>1.32E-2</c:v>
                </c:pt>
                <c:pt idx="13373">
                  <c:v>1.304E-2</c:v>
                </c:pt>
                <c:pt idx="13374">
                  <c:v>1.277E-2</c:v>
                </c:pt>
                <c:pt idx="13375">
                  <c:v>1.2460000000000001E-2</c:v>
                </c:pt>
                <c:pt idx="13376">
                  <c:v>1.1979999999999999E-2</c:v>
                </c:pt>
                <c:pt idx="13377">
                  <c:v>1.167E-2</c:v>
                </c:pt>
                <c:pt idx="13378">
                  <c:v>1.1140000000000001E-2</c:v>
                </c:pt>
                <c:pt idx="13379">
                  <c:v>1.051E-2</c:v>
                </c:pt>
                <c:pt idx="13380">
                  <c:v>9.7699999999999992E-3</c:v>
                </c:pt>
                <c:pt idx="13381">
                  <c:v>9.0299999999999998E-3</c:v>
                </c:pt>
                <c:pt idx="13382">
                  <c:v>8.3499999999999998E-3</c:v>
                </c:pt>
                <c:pt idx="13383">
                  <c:v>7.45E-3</c:v>
                </c:pt>
                <c:pt idx="13384">
                  <c:v>6.7099999999999998E-3</c:v>
                </c:pt>
                <c:pt idx="13385">
                  <c:v>5.77E-3</c:v>
                </c:pt>
                <c:pt idx="13386">
                  <c:v>4.8700000000000002E-3</c:v>
                </c:pt>
                <c:pt idx="13387">
                  <c:v>3.9699999999999996E-3</c:v>
                </c:pt>
                <c:pt idx="13388">
                  <c:v>3.0799999999999998E-3</c:v>
                </c:pt>
                <c:pt idx="13389">
                  <c:v>2.2399999999999998E-3</c:v>
                </c:pt>
                <c:pt idx="13390">
                  <c:v>1.34E-3</c:v>
                </c:pt>
                <c:pt idx="13391">
                  <c:v>3.8999999999999999E-4</c:v>
                </c:pt>
                <c:pt idx="13392">
                  <c:v>-3.5E-4</c:v>
                </c:pt>
                <c:pt idx="13393">
                  <c:v>-1.14E-3</c:v>
                </c:pt>
                <c:pt idx="13394">
                  <c:v>-1.82E-3</c:v>
                </c:pt>
                <c:pt idx="13395">
                  <c:v>-2.6099999999999999E-3</c:v>
                </c:pt>
                <c:pt idx="13396">
                  <c:v>-3.1900000000000001E-3</c:v>
                </c:pt>
                <c:pt idx="13397">
                  <c:v>-3.7699999999999999E-3</c:v>
                </c:pt>
                <c:pt idx="13398">
                  <c:v>-4.3499999999999997E-3</c:v>
                </c:pt>
                <c:pt idx="13399">
                  <c:v>-4.7200000000000002E-3</c:v>
                </c:pt>
                <c:pt idx="13400">
                  <c:v>-4.9800000000000001E-3</c:v>
                </c:pt>
                <c:pt idx="13401">
                  <c:v>-5.3499999999999997E-3</c:v>
                </c:pt>
                <c:pt idx="13402">
                  <c:v>-5.62E-3</c:v>
                </c:pt>
                <c:pt idx="13403">
                  <c:v>-5.77E-3</c:v>
                </c:pt>
                <c:pt idx="13404">
                  <c:v>-5.8799999999999998E-3</c:v>
                </c:pt>
                <c:pt idx="13405">
                  <c:v>-5.8300000000000001E-3</c:v>
                </c:pt>
                <c:pt idx="13406">
                  <c:v>-5.8799999999999998E-3</c:v>
                </c:pt>
                <c:pt idx="13407">
                  <c:v>-5.8300000000000001E-3</c:v>
                </c:pt>
                <c:pt idx="13408">
                  <c:v>-5.6699999999999997E-3</c:v>
                </c:pt>
                <c:pt idx="13409">
                  <c:v>-5.4599999999999996E-3</c:v>
                </c:pt>
                <c:pt idx="13410">
                  <c:v>-5.0899999999999999E-3</c:v>
                </c:pt>
                <c:pt idx="13411">
                  <c:v>-4.8799999999999998E-3</c:v>
                </c:pt>
                <c:pt idx="13412">
                  <c:v>-4.5100000000000001E-3</c:v>
                </c:pt>
                <c:pt idx="13413">
                  <c:v>-4.0400000000000002E-3</c:v>
                </c:pt>
                <c:pt idx="13414">
                  <c:v>-3.6700000000000001E-3</c:v>
                </c:pt>
                <c:pt idx="13415">
                  <c:v>-3.3E-3</c:v>
                </c:pt>
                <c:pt idx="13416">
                  <c:v>-2.82E-3</c:v>
                </c:pt>
                <c:pt idx="13417">
                  <c:v>-2.3500000000000001E-3</c:v>
                </c:pt>
                <c:pt idx="13418">
                  <c:v>-1.82E-3</c:v>
                </c:pt>
                <c:pt idx="13419">
                  <c:v>-1.4E-3</c:v>
                </c:pt>
                <c:pt idx="13420">
                  <c:v>-9.7999999999999997E-4</c:v>
                </c:pt>
                <c:pt idx="13421">
                  <c:v>-5.0000000000000001E-4</c:v>
                </c:pt>
                <c:pt idx="13422">
                  <c:v>2.0000000000000002E-5</c:v>
                </c:pt>
                <c:pt idx="13423">
                  <c:v>4.4000000000000002E-4</c:v>
                </c:pt>
                <c:pt idx="13424">
                  <c:v>9.2000000000000003E-4</c:v>
                </c:pt>
                <c:pt idx="13425">
                  <c:v>1.1299999999999999E-3</c:v>
                </c:pt>
                <c:pt idx="13426">
                  <c:v>1.5E-3</c:v>
                </c:pt>
                <c:pt idx="13427">
                  <c:v>1.81E-3</c:v>
                </c:pt>
                <c:pt idx="13428">
                  <c:v>2.1299999999999999E-3</c:v>
                </c:pt>
                <c:pt idx="13429">
                  <c:v>2.3900000000000002E-3</c:v>
                </c:pt>
                <c:pt idx="13430">
                  <c:v>2.66E-3</c:v>
                </c:pt>
                <c:pt idx="13431">
                  <c:v>2.81E-3</c:v>
                </c:pt>
                <c:pt idx="13432">
                  <c:v>2.97E-3</c:v>
                </c:pt>
                <c:pt idx="13433">
                  <c:v>3.0300000000000001E-3</c:v>
                </c:pt>
                <c:pt idx="13434">
                  <c:v>3.13E-3</c:v>
                </c:pt>
                <c:pt idx="13435">
                  <c:v>3.13E-3</c:v>
                </c:pt>
                <c:pt idx="13436">
                  <c:v>3.13E-3</c:v>
                </c:pt>
                <c:pt idx="13437">
                  <c:v>3.0300000000000001E-3</c:v>
                </c:pt>
                <c:pt idx="13438">
                  <c:v>2.97E-3</c:v>
                </c:pt>
                <c:pt idx="13439">
                  <c:v>2.9199999999999999E-3</c:v>
                </c:pt>
                <c:pt idx="13440">
                  <c:v>2.7599999999999999E-3</c:v>
                </c:pt>
                <c:pt idx="13441">
                  <c:v>2.66E-3</c:v>
                </c:pt>
                <c:pt idx="13442">
                  <c:v>2.5000000000000001E-3</c:v>
                </c:pt>
                <c:pt idx="13443">
                  <c:v>2.3900000000000002E-3</c:v>
                </c:pt>
                <c:pt idx="13444">
                  <c:v>2.1800000000000001E-3</c:v>
                </c:pt>
                <c:pt idx="13445">
                  <c:v>2.0799999999999998E-3</c:v>
                </c:pt>
                <c:pt idx="13446">
                  <c:v>1.81E-3</c:v>
                </c:pt>
                <c:pt idx="13447">
                  <c:v>1.66E-3</c:v>
                </c:pt>
                <c:pt idx="13448">
                  <c:v>1.5E-3</c:v>
                </c:pt>
                <c:pt idx="13449">
                  <c:v>1.34E-3</c:v>
                </c:pt>
                <c:pt idx="13450">
                  <c:v>1.1800000000000001E-3</c:v>
                </c:pt>
                <c:pt idx="13451">
                  <c:v>1.1299999999999999E-3</c:v>
                </c:pt>
                <c:pt idx="13452">
                  <c:v>9.7000000000000005E-4</c:v>
                </c:pt>
                <c:pt idx="13453">
                  <c:v>9.2000000000000003E-4</c:v>
                </c:pt>
                <c:pt idx="13454">
                  <c:v>9.2000000000000003E-4</c:v>
                </c:pt>
                <c:pt idx="13455">
                  <c:v>8.7000000000000001E-4</c:v>
                </c:pt>
                <c:pt idx="13456">
                  <c:v>9.7000000000000005E-4</c:v>
                </c:pt>
                <c:pt idx="13457">
                  <c:v>1.0200000000000001E-3</c:v>
                </c:pt>
                <c:pt idx="13458">
                  <c:v>1.0200000000000001E-3</c:v>
                </c:pt>
                <c:pt idx="13459">
                  <c:v>1.1299999999999999E-3</c:v>
                </c:pt>
                <c:pt idx="13460">
                  <c:v>1.2899999999999999E-3</c:v>
                </c:pt>
                <c:pt idx="13461">
                  <c:v>1.39E-3</c:v>
                </c:pt>
                <c:pt idx="13462">
                  <c:v>1.5499999999999999E-3</c:v>
                </c:pt>
                <c:pt idx="13463">
                  <c:v>1.7600000000000001E-3</c:v>
                </c:pt>
                <c:pt idx="13464">
                  <c:v>2.1299999999999999E-3</c:v>
                </c:pt>
                <c:pt idx="13465">
                  <c:v>2.3400000000000001E-3</c:v>
                </c:pt>
                <c:pt idx="13466">
                  <c:v>2.4499999999999999E-3</c:v>
                </c:pt>
                <c:pt idx="13467">
                  <c:v>2.7100000000000002E-3</c:v>
                </c:pt>
                <c:pt idx="13468">
                  <c:v>3.0300000000000001E-3</c:v>
                </c:pt>
                <c:pt idx="13469">
                  <c:v>3.29E-3</c:v>
                </c:pt>
                <c:pt idx="13470">
                  <c:v>3.5500000000000002E-3</c:v>
                </c:pt>
                <c:pt idx="13471">
                  <c:v>3.7599999999999999E-3</c:v>
                </c:pt>
                <c:pt idx="13472">
                  <c:v>4.0800000000000003E-3</c:v>
                </c:pt>
                <c:pt idx="13473">
                  <c:v>4.2900000000000004E-3</c:v>
                </c:pt>
                <c:pt idx="13474">
                  <c:v>4.45E-3</c:v>
                </c:pt>
                <c:pt idx="13475">
                  <c:v>4.6600000000000001E-3</c:v>
                </c:pt>
                <c:pt idx="13476">
                  <c:v>4.9199999999999999E-3</c:v>
                </c:pt>
                <c:pt idx="13477">
                  <c:v>4.9800000000000001E-3</c:v>
                </c:pt>
                <c:pt idx="13478">
                  <c:v>5.13E-3</c:v>
                </c:pt>
                <c:pt idx="13479">
                  <c:v>5.2399999999999999E-3</c:v>
                </c:pt>
                <c:pt idx="13480">
                  <c:v>5.3400000000000001E-3</c:v>
                </c:pt>
                <c:pt idx="13481">
                  <c:v>5.2900000000000004E-3</c:v>
                </c:pt>
                <c:pt idx="13482">
                  <c:v>5.4000000000000003E-3</c:v>
                </c:pt>
                <c:pt idx="13483">
                  <c:v>5.3400000000000001E-3</c:v>
                </c:pt>
                <c:pt idx="13484">
                  <c:v>5.4000000000000003E-3</c:v>
                </c:pt>
                <c:pt idx="13485">
                  <c:v>5.2399999999999999E-3</c:v>
                </c:pt>
                <c:pt idx="13486">
                  <c:v>5.2399999999999999E-3</c:v>
                </c:pt>
                <c:pt idx="13487">
                  <c:v>5.2399999999999999E-3</c:v>
                </c:pt>
                <c:pt idx="13488">
                  <c:v>5.0800000000000003E-3</c:v>
                </c:pt>
                <c:pt idx="13489">
                  <c:v>5.0800000000000003E-3</c:v>
                </c:pt>
                <c:pt idx="13490">
                  <c:v>5.0299999999999997E-3</c:v>
                </c:pt>
                <c:pt idx="13491">
                  <c:v>4.9199999999999999E-3</c:v>
                </c:pt>
                <c:pt idx="13492">
                  <c:v>4.9199999999999999E-3</c:v>
                </c:pt>
                <c:pt idx="13493">
                  <c:v>4.8199999999999996E-3</c:v>
                </c:pt>
                <c:pt idx="13494">
                  <c:v>4.8700000000000002E-3</c:v>
                </c:pt>
                <c:pt idx="13495">
                  <c:v>4.7600000000000003E-3</c:v>
                </c:pt>
                <c:pt idx="13496">
                  <c:v>4.8199999999999996E-3</c:v>
                </c:pt>
                <c:pt idx="13497">
                  <c:v>4.7600000000000003E-3</c:v>
                </c:pt>
                <c:pt idx="13498">
                  <c:v>4.8199999999999996E-3</c:v>
                </c:pt>
                <c:pt idx="13499">
                  <c:v>4.8199999999999996E-3</c:v>
                </c:pt>
                <c:pt idx="13500">
                  <c:v>5.0800000000000003E-3</c:v>
                </c:pt>
                <c:pt idx="13501">
                  <c:v>5.0299999999999997E-3</c:v>
                </c:pt>
                <c:pt idx="13502">
                  <c:v>5.13E-3</c:v>
                </c:pt>
                <c:pt idx="13503">
                  <c:v>5.2900000000000004E-3</c:v>
                </c:pt>
                <c:pt idx="13504">
                  <c:v>5.3400000000000001E-3</c:v>
                </c:pt>
                <c:pt idx="13505">
                  <c:v>5.45E-3</c:v>
                </c:pt>
                <c:pt idx="13506">
                  <c:v>5.6600000000000001E-3</c:v>
                </c:pt>
                <c:pt idx="13507">
                  <c:v>5.7099999999999998E-3</c:v>
                </c:pt>
                <c:pt idx="13508">
                  <c:v>5.77E-3</c:v>
                </c:pt>
                <c:pt idx="13509">
                  <c:v>5.9199999999999999E-3</c:v>
                </c:pt>
                <c:pt idx="13510">
                  <c:v>5.9800000000000001E-3</c:v>
                </c:pt>
                <c:pt idx="13511">
                  <c:v>6.0299999999999998E-3</c:v>
                </c:pt>
                <c:pt idx="13512">
                  <c:v>6.0800000000000003E-3</c:v>
                </c:pt>
                <c:pt idx="13513">
                  <c:v>6.0299999999999998E-3</c:v>
                </c:pt>
                <c:pt idx="13514">
                  <c:v>6.0299999999999998E-3</c:v>
                </c:pt>
                <c:pt idx="13515">
                  <c:v>5.9199999999999999E-3</c:v>
                </c:pt>
                <c:pt idx="13516">
                  <c:v>5.9199999999999999E-3</c:v>
                </c:pt>
                <c:pt idx="13517">
                  <c:v>5.7099999999999998E-3</c:v>
                </c:pt>
                <c:pt idx="13518">
                  <c:v>5.4999999999999997E-3</c:v>
                </c:pt>
                <c:pt idx="13519">
                  <c:v>5.3400000000000001E-3</c:v>
                </c:pt>
                <c:pt idx="13520">
                  <c:v>5.0299999999999997E-3</c:v>
                </c:pt>
                <c:pt idx="13521">
                  <c:v>4.7099999999999998E-3</c:v>
                </c:pt>
                <c:pt idx="13522">
                  <c:v>4.3400000000000001E-3</c:v>
                </c:pt>
                <c:pt idx="13523">
                  <c:v>4.0800000000000003E-3</c:v>
                </c:pt>
                <c:pt idx="13524">
                  <c:v>3.7100000000000002E-3</c:v>
                </c:pt>
                <c:pt idx="13525">
                  <c:v>3.29E-3</c:v>
                </c:pt>
                <c:pt idx="13526">
                  <c:v>2.7599999999999999E-3</c:v>
                </c:pt>
                <c:pt idx="13527">
                  <c:v>2.4499999999999999E-3</c:v>
                </c:pt>
                <c:pt idx="13528">
                  <c:v>2.0200000000000001E-3</c:v>
                </c:pt>
                <c:pt idx="13529">
                  <c:v>1.6000000000000001E-3</c:v>
                </c:pt>
                <c:pt idx="13530">
                  <c:v>1.1800000000000001E-3</c:v>
                </c:pt>
                <c:pt idx="13531">
                  <c:v>8.0999999999999996E-4</c:v>
                </c:pt>
                <c:pt idx="13532">
                  <c:v>4.4000000000000002E-4</c:v>
                </c:pt>
                <c:pt idx="13533">
                  <c:v>6.9999999999999994E-5</c:v>
                </c:pt>
                <c:pt idx="13534">
                  <c:v>-2.4000000000000001E-4</c:v>
                </c:pt>
                <c:pt idx="13535">
                  <c:v>-5.0000000000000001E-4</c:v>
                </c:pt>
                <c:pt idx="13536">
                  <c:v>-6.6E-4</c:v>
                </c:pt>
                <c:pt idx="13537">
                  <c:v>-9.3000000000000005E-4</c:v>
                </c:pt>
                <c:pt idx="13538">
                  <c:v>-8.7000000000000001E-4</c:v>
                </c:pt>
                <c:pt idx="13539">
                  <c:v>-9.7999999999999997E-4</c:v>
                </c:pt>
                <c:pt idx="13540">
                  <c:v>-9.7999999999999997E-4</c:v>
                </c:pt>
                <c:pt idx="13541">
                  <c:v>-9.7999999999999997E-4</c:v>
                </c:pt>
                <c:pt idx="13542">
                  <c:v>-8.7000000000000001E-4</c:v>
                </c:pt>
                <c:pt idx="13543">
                  <c:v>-7.2000000000000005E-4</c:v>
                </c:pt>
                <c:pt idx="13544">
                  <c:v>-3.5E-4</c:v>
                </c:pt>
                <c:pt idx="13545">
                  <c:v>-1.3999999999999999E-4</c:v>
                </c:pt>
                <c:pt idx="13546">
                  <c:v>1.2999999999999999E-4</c:v>
                </c:pt>
                <c:pt idx="13547">
                  <c:v>5.5000000000000003E-4</c:v>
                </c:pt>
                <c:pt idx="13548">
                  <c:v>9.7000000000000005E-4</c:v>
                </c:pt>
                <c:pt idx="13549">
                  <c:v>1.4400000000000001E-3</c:v>
                </c:pt>
                <c:pt idx="13550">
                  <c:v>1.92E-3</c:v>
                </c:pt>
                <c:pt idx="13551">
                  <c:v>2.3400000000000001E-3</c:v>
                </c:pt>
                <c:pt idx="13552">
                  <c:v>2.8700000000000002E-3</c:v>
                </c:pt>
                <c:pt idx="13553">
                  <c:v>3.3400000000000001E-3</c:v>
                </c:pt>
                <c:pt idx="13554">
                  <c:v>3.8700000000000002E-3</c:v>
                </c:pt>
                <c:pt idx="13555">
                  <c:v>4.45E-3</c:v>
                </c:pt>
                <c:pt idx="13556">
                  <c:v>5.0299999999999997E-3</c:v>
                </c:pt>
                <c:pt idx="13557">
                  <c:v>5.4999999999999997E-3</c:v>
                </c:pt>
                <c:pt idx="13558">
                  <c:v>5.9800000000000001E-3</c:v>
                </c:pt>
                <c:pt idx="13559">
                  <c:v>6.4000000000000003E-3</c:v>
                </c:pt>
                <c:pt idx="13560">
                  <c:v>6.8199999999999997E-3</c:v>
                </c:pt>
                <c:pt idx="13561">
                  <c:v>7.1399999999999996E-3</c:v>
                </c:pt>
                <c:pt idx="13562">
                  <c:v>7.4999999999999997E-3</c:v>
                </c:pt>
                <c:pt idx="13563">
                  <c:v>7.8200000000000006E-3</c:v>
                </c:pt>
                <c:pt idx="13564">
                  <c:v>8.0800000000000004E-3</c:v>
                </c:pt>
                <c:pt idx="13565">
                  <c:v>8.2400000000000008E-3</c:v>
                </c:pt>
                <c:pt idx="13566">
                  <c:v>8.5100000000000002E-3</c:v>
                </c:pt>
                <c:pt idx="13567">
                  <c:v>8.6099999999999996E-3</c:v>
                </c:pt>
                <c:pt idx="13568">
                  <c:v>8.6599999999999993E-3</c:v>
                </c:pt>
                <c:pt idx="13569">
                  <c:v>8.6599999999999993E-3</c:v>
                </c:pt>
                <c:pt idx="13570">
                  <c:v>8.7200000000000003E-3</c:v>
                </c:pt>
                <c:pt idx="13571">
                  <c:v>8.7200000000000003E-3</c:v>
                </c:pt>
                <c:pt idx="13572">
                  <c:v>8.6099999999999996E-3</c:v>
                </c:pt>
                <c:pt idx="13573">
                  <c:v>8.4499999999999992E-3</c:v>
                </c:pt>
                <c:pt idx="13574">
                  <c:v>8.3499999999999998E-3</c:v>
                </c:pt>
                <c:pt idx="13575">
                  <c:v>8.1899999999999994E-3</c:v>
                </c:pt>
                <c:pt idx="13576">
                  <c:v>8.1399999999999997E-3</c:v>
                </c:pt>
                <c:pt idx="13577">
                  <c:v>7.8200000000000006E-3</c:v>
                </c:pt>
                <c:pt idx="13578">
                  <c:v>7.6600000000000001E-3</c:v>
                </c:pt>
                <c:pt idx="13579">
                  <c:v>7.45E-3</c:v>
                </c:pt>
                <c:pt idx="13580">
                  <c:v>7.2399999999999999E-3</c:v>
                </c:pt>
                <c:pt idx="13581">
                  <c:v>6.9199999999999999E-3</c:v>
                </c:pt>
                <c:pt idx="13582">
                  <c:v>6.77E-3</c:v>
                </c:pt>
                <c:pt idx="13583">
                  <c:v>6.4999999999999997E-3</c:v>
                </c:pt>
                <c:pt idx="13584">
                  <c:v>6.2899999999999996E-3</c:v>
                </c:pt>
                <c:pt idx="13585">
                  <c:v>6.13E-3</c:v>
                </c:pt>
                <c:pt idx="13586">
                  <c:v>6.0299999999999998E-3</c:v>
                </c:pt>
                <c:pt idx="13587">
                  <c:v>5.8199999999999997E-3</c:v>
                </c:pt>
                <c:pt idx="13588">
                  <c:v>5.6600000000000001E-3</c:v>
                </c:pt>
                <c:pt idx="13589">
                  <c:v>5.45E-3</c:v>
                </c:pt>
                <c:pt idx="13590">
                  <c:v>5.4000000000000003E-3</c:v>
                </c:pt>
                <c:pt idx="13591">
                  <c:v>5.1900000000000002E-3</c:v>
                </c:pt>
                <c:pt idx="13592">
                  <c:v>5.1900000000000002E-3</c:v>
                </c:pt>
                <c:pt idx="13593">
                  <c:v>5.0299999999999997E-3</c:v>
                </c:pt>
                <c:pt idx="13594">
                  <c:v>4.9199999999999999E-3</c:v>
                </c:pt>
                <c:pt idx="13595">
                  <c:v>4.9199999999999999E-3</c:v>
                </c:pt>
                <c:pt idx="13596">
                  <c:v>4.9199999999999999E-3</c:v>
                </c:pt>
                <c:pt idx="13597">
                  <c:v>4.8199999999999996E-3</c:v>
                </c:pt>
                <c:pt idx="13598">
                  <c:v>4.8700000000000002E-3</c:v>
                </c:pt>
                <c:pt idx="13599">
                  <c:v>4.8700000000000002E-3</c:v>
                </c:pt>
                <c:pt idx="13600">
                  <c:v>4.8700000000000002E-3</c:v>
                </c:pt>
                <c:pt idx="13601">
                  <c:v>4.7600000000000003E-3</c:v>
                </c:pt>
                <c:pt idx="13602">
                  <c:v>4.8199999999999996E-3</c:v>
                </c:pt>
                <c:pt idx="13603">
                  <c:v>4.9800000000000001E-3</c:v>
                </c:pt>
                <c:pt idx="13604">
                  <c:v>5.0299999999999997E-3</c:v>
                </c:pt>
                <c:pt idx="13605">
                  <c:v>4.9800000000000001E-3</c:v>
                </c:pt>
                <c:pt idx="13606">
                  <c:v>5.0800000000000003E-3</c:v>
                </c:pt>
                <c:pt idx="13607">
                  <c:v>5.0800000000000003E-3</c:v>
                </c:pt>
                <c:pt idx="13608">
                  <c:v>5.2399999999999999E-3</c:v>
                </c:pt>
                <c:pt idx="13609">
                  <c:v>5.2900000000000004E-3</c:v>
                </c:pt>
                <c:pt idx="13610">
                  <c:v>5.45E-3</c:v>
                </c:pt>
                <c:pt idx="13611">
                  <c:v>5.4000000000000003E-3</c:v>
                </c:pt>
                <c:pt idx="13612">
                  <c:v>5.5500000000000002E-3</c:v>
                </c:pt>
                <c:pt idx="13613">
                  <c:v>5.5500000000000002E-3</c:v>
                </c:pt>
                <c:pt idx="13614">
                  <c:v>5.8700000000000002E-3</c:v>
                </c:pt>
                <c:pt idx="13615">
                  <c:v>5.8700000000000002E-3</c:v>
                </c:pt>
                <c:pt idx="13616">
                  <c:v>5.9800000000000001E-3</c:v>
                </c:pt>
                <c:pt idx="13617">
                  <c:v>6.1900000000000002E-3</c:v>
                </c:pt>
                <c:pt idx="13618">
                  <c:v>6.2899999999999996E-3</c:v>
                </c:pt>
                <c:pt idx="13619">
                  <c:v>6.6100000000000004E-3</c:v>
                </c:pt>
                <c:pt idx="13620">
                  <c:v>6.8199999999999997E-3</c:v>
                </c:pt>
                <c:pt idx="13621">
                  <c:v>6.8700000000000002E-3</c:v>
                </c:pt>
                <c:pt idx="13622">
                  <c:v>7.0800000000000004E-3</c:v>
                </c:pt>
                <c:pt idx="13623">
                  <c:v>7.2899999999999996E-3</c:v>
                </c:pt>
                <c:pt idx="13624">
                  <c:v>7.6099999999999996E-3</c:v>
                </c:pt>
                <c:pt idx="13625">
                  <c:v>7.77E-3</c:v>
                </c:pt>
                <c:pt idx="13626">
                  <c:v>8.0800000000000004E-3</c:v>
                </c:pt>
                <c:pt idx="13627">
                  <c:v>8.2400000000000008E-3</c:v>
                </c:pt>
                <c:pt idx="13628">
                  <c:v>8.6099999999999996E-3</c:v>
                </c:pt>
                <c:pt idx="13629">
                  <c:v>8.8199999999999997E-3</c:v>
                </c:pt>
                <c:pt idx="13630">
                  <c:v>9.1400000000000006E-3</c:v>
                </c:pt>
                <c:pt idx="13631">
                  <c:v>9.4000000000000004E-3</c:v>
                </c:pt>
                <c:pt idx="13632">
                  <c:v>9.6600000000000002E-3</c:v>
                </c:pt>
                <c:pt idx="13633">
                  <c:v>9.8799999999999999E-3</c:v>
                </c:pt>
                <c:pt idx="13634">
                  <c:v>1.0189999999999999E-2</c:v>
                </c:pt>
                <c:pt idx="13635">
                  <c:v>1.0460000000000001E-2</c:v>
                </c:pt>
                <c:pt idx="13636">
                  <c:v>1.061E-2</c:v>
                </c:pt>
                <c:pt idx="13637">
                  <c:v>1.072E-2</c:v>
                </c:pt>
                <c:pt idx="13638">
                  <c:v>1.093E-2</c:v>
                </c:pt>
                <c:pt idx="13639">
                  <c:v>1.093E-2</c:v>
                </c:pt>
                <c:pt idx="13640">
                  <c:v>1.125E-2</c:v>
                </c:pt>
                <c:pt idx="13641">
                  <c:v>1.1140000000000001E-2</c:v>
                </c:pt>
                <c:pt idx="13642">
                  <c:v>1.119E-2</c:v>
                </c:pt>
                <c:pt idx="13643">
                  <c:v>1.119E-2</c:v>
                </c:pt>
                <c:pt idx="13644">
                  <c:v>1.119E-2</c:v>
                </c:pt>
                <c:pt idx="13645">
                  <c:v>1.103E-2</c:v>
                </c:pt>
                <c:pt idx="13646">
                  <c:v>1.082E-2</c:v>
                </c:pt>
                <c:pt idx="13647">
                  <c:v>1.056E-2</c:v>
                </c:pt>
                <c:pt idx="13648">
                  <c:v>1.035E-2</c:v>
                </c:pt>
                <c:pt idx="13649">
                  <c:v>1.009E-2</c:v>
                </c:pt>
                <c:pt idx="13650">
                  <c:v>9.8200000000000006E-3</c:v>
                </c:pt>
                <c:pt idx="13651">
                  <c:v>9.2999999999999992E-3</c:v>
                </c:pt>
                <c:pt idx="13652">
                  <c:v>8.8699999999999994E-3</c:v>
                </c:pt>
                <c:pt idx="13653">
                  <c:v>8.3999999999999995E-3</c:v>
                </c:pt>
                <c:pt idx="13654">
                  <c:v>8.0300000000000007E-3</c:v>
                </c:pt>
                <c:pt idx="13655">
                  <c:v>7.5599999999999999E-3</c:v>
                </c:pt>
                <c:pt idx="13656">
                  <c:v>7.0299999999999998E-3</c:v>
                </c:pt>
                <c:pt idx="13657">
                  <c:v>6.4999999999999997E-3</c:v>
                </c:pt>
                <c:pt idx="13658">
                  <c:v>6.0299999999999998E-3</c:v>
                </c:pt>
                <c:pt idx="13659">
                  <c:v>5.4999999999999997E-3</c:v>
                </c:pt>
                <c:pt idx="13660">
                  <c:v>5.0800000000000003E-3</c:v>
                </c:pt>
                <c:pt idx="13661">
                  <c:v>4.5500000000000002E-3</c:v>
                </c:pt>
                <c:pt idx="13662">
                  <c:v>4.13E-3</c:v>
                </c:pt>
                <c:pt idx="13663">
                  <c:v>3.6099999999999999E-3</c:v>
                </c:pt>
                <c:pt idx="13664">
                  <c:v>3.13E-3</c:v>
                </c:pt>
                <c:pt idx="13665">
                  <c:v>2.7599999999999999E-3</c:v>
                </c:pt>
                <c:pt idx="13666">
                  <c:v>2.5000000000000001E-3</c:v>
                </c:pt>
                <c:pt idx="13667">
                  <c:v>2.1800000000000001E-3</c:v>
                </c:pt>
                <c:pt idx="13668">
                  <c:v>1.8699999999999999E-3</c:v>
                </c:pt>
                <c:pt idx="13669">
                  <c:v>1.7600000000000001E-3</c:v>
                </c:pt>
                <c:pt idx="13670">
                  <c:v>1.5499999999999999E-3</c:v>
                </c:pt>
                <c:pt idx="13671">
                  <c:v>1.4400000000000001E-3</c:v>
                </c:pt>
                <c:pt idx="13672">
                  <c:v>1.39E-3</c:v>
                </c:pt>
                <c:pt idx="13673">
                  <c:v>1.39E-3</c:v>
                </c:pt>
                <c:pt idx="13674">
                  <c:v>1.4400000000000001E-3</c:v>
                </c:pt>
                <c:pt idx="13675">
                  <c:v>1.5499999999999999E-3</c:v>
                </c:pt>
                <c:pt idx="13676">
                  <c:v>1.7099999999999999E-3</c:v>
                </c:pt>
                <c:pt idx="13677">
                  <c:v>1.81E-3</c:v>
                </c:pt>
                <c:pt idx="13678">
                  <c:v>2.0200000000000001E-3</c:v>
                </c:pt>
                <c:pt idx="13679">
                  <c:v>2.2899999999999999E-3</c:v>
                </c:pt>
                <c:pt idx="13680">
                  <c:v>2.5000000000000001E-3</c:v>
                </c:pt>
                <c:pt idx="13681">
                  <c:v>2.7599999999999999E-3</c:v>
                </c:pt>
                <c:pt idx="13682">
                  <c:v>3.13E-3</c:v>
                </c:pt>
                <c:pt idx="13683">
                  <c:v>3.3899999999999998E-3</c:v>
                </c:pt>
                <c:pt idx="13684">
                  <c:v>3.6099999999999999E-3</c:v>
                </c:pt>
                <c:pt idx="13685">
                  <c:v>3.82E-3</c:v>
                </c:pt>
                <c:pt idx="13686">
                  <c:v>4.0800000000000003E-3</c:v>
                </c:pt>
                <c:pt idx="13687">
                  <c:v>4.3400000000000001E-3</c:v>
                </c:pt>
                <c:pt idx="13688">
                  <c:v>4.6600000000000001E-3</c:v>
                </c:pt>
                <c:pt idx="13689">
                  <c:v>4.6100000000000004E-3</c:v>
                </c:pt>
                <c:pt idx="13690">
                  <c:v>4.8199999999999996E-3</c:v>
                </c:pt>
                <c:pt idx="13691">
                  <c:v>4.8700000000000002E-3</c:v>
                </c:pt>
                <c:pt idx="13692">
                  <c:v>5.0299999999999997E-3</c:v>
                </c:pt>
                <c:pt idx="13693">
                  <c:v>5.0299999999999997E-3</c:v>
                </c:pt>
                <c:pt idx="13694">
                  <c:v>5.0299999999999997E-3</c:v>
                </c:pt>
                <c:pt idx="13695">
                  <c:v>4.9800000000000001E-3</c:v>
                </c:pt>
                <c:pt idx="13696">
                  <c:v>4.8199999999999996E-3</c:v>
                </c:pt>
                <c:pt idx="13697">
                  <c:v>4.7099999999999998E-3</c:v>
                </c:pt>
                <c:pt idx="13698">
                  <c:v>4.4999999999999997E-3</c:v>
                </c:pt>
                <c:pt idx="13699">
                  <c:v>4.4000000000000003E-3</c:v>
                </c:pt>
                <c:pt idx="13700">
                  <c:v>4.0800000000000003E-3</c:v>
                </c:pt>
                <c:pt idx="13701">
                  <c:v>3.7599999999999999E-3</c:v>
                </c:pt>
                <c:pt idx="13702">
                  <c:v>3.5000000000000001E-3</c:v>
                </c:pt>
                <c:pt idx="13703">
                  <c:v>3.0300000000000001E-3</c:v>
                </c:pt>
                <c:pt idx="13704">
                  <c:v>2.81E-3</c:v>
                </c:pt>
                <c:pt idx="13705">
                  <c:v>2.3900000000000002E-3</c:v>
                </c:pt>
                <c:pt idx="13706">
                  <c:v>1.92E-3</c:v>
                </c:pt>
                <c:pt idx="13707">
                  <c:v>1.5499999999999999E-3</c:v>
                </c:pt>
                <c:pt idx="13708">
                  <c:v>1.1299999999999999E-3</c:v>
                </c:pt>
                <c:pt idx="13709">
                  <c:v>8.0999999999999996E-4</c:v>
                </c:pt>
                <c:pt idx="13710">
                  <c:v>3.4000000000000002E-4</c:v>
                </c:pt>
                <c:pt idx="13711">
                  <c:v>-3.0000000000000001E-5</c:v>
                </c:pt>
                <c:pt idx="13712">
                  <c:v>-4.0000000000000002E-4</c:v>
                </c:pt>
                <c:pt idx="13713">
                  <c:v>-7.2000000000000005E-4</c:v>
                </c:pt>
                <c:pt idx="13714">
                  <c:v>-1.08E-3</c:v>
                </c:pt>
                <c:pt idx="13715">
                  <c:v>-1.3500000000000001E-3</c:v>
                </c:pt>
                <c:pt idx="13716">
                  <c:v>-1.5100000000000001E-3</c:v>
                </c:pt>
                <c:pt idx="13717">
                  <c:v>-1.82E-3</c:v>
                </c:pt>
                <c:pt idx="13718">
                  <c:v>-1.9300000000000001E-3</c:v>
                </c:pt>
                <c:pt idx="13719">
                  <c:v>-2.2399999999999998E-3</c:v>
                </c:pt>
                <c:pt idx="13720">
                  <c:v>-2.3E-3</c:v>
                </c:pt>
                <c:pt idx="13721">
                  <c:v>-2.3999999999999998E-3</c:v>
                </c:pt>
                <c:pt idx="13722">
                  <c:v>-2.5100000000000001E-3</c:v>
                </c:pt>
                <c:pt idx="13723">
                  <c:v>-2.5600000000000002E-3</c:v>
                </c:pt>
                <c:pt idx="13724">
                  <c:v>-2.5600000000000002E-3</c:v>
                </c:pt>
                <c:pt idx="13725">
                  <c:v>-2.5100000000000001E-3</c:v>
                </c:pt>
                <c:pt idx="13726">
                  <c:v>-2.5100000000000001E-3</c:v>
                </c:pt>
                <c:pt idx="13727">
                  <c:v>-2.4499999999999999E-3</c:v>
                </c:pt>
                <c:pt idx="13728">
                  <c:v>-2.4499999999999999E-3</c:v>
                </c:pt>
                <c:pt idx="13729">
                  <c:v>-2.2399999999999998E-3</c:v>
                </c:pt>
                <c:pt idx="13730">
                  <c:v>-2.0300000000000001E-3</c:v>
                </c:pt>
                <c:pt idx="13731">
                  <c:v>-1.98E-3</c:v>
                </c:pt>
                <c:pt idx="13732">
                  <c:v>-1.7700000000000001E-3</c:v>
                </c:pt>
                <c:pt idx="13733">
                  <c:v>-1.66E-3</c:v>
                </c:pt>
                <c:pt idx="13734">
                  <c:v>-1.4E-3</c:v>
                </c:pt>
                <c:pt idx="13735">
                  <c:v>-1.24E-3</c:v>
                </c:pt>
                <c:pt idx="13736">
                  <c:v>-9.7999999999999997E-4</c:v>
                </c:pt>
                <c:pt idx="13737">
                  <c:v>-8.1999999999999998E-4</c:v>
                </c:pt>
                <c:pt idx="13738">
                  <c:v>-5.5999999999999995E-4</c:v>
                </c:pt>
                <c:pt idx="13739">
                  <c:v>-3.5E-4</c:v>
                </c:pt>
                <c:pt idx="13740">
                  <c:v>-8.0000000000000007E-5</c:v>
                </c:pt>
                <c:pt idx="13741">
                  <c:v>1.2999999999999999E-4</c:v>
                </c:pt>
                <c:pt idx="13742">
                  <c:v>3.8999999999999999E-4</c:v>
                </c:pt>
                <c:pt idx="13743">
                  <c:v>5.9999999999999995E-4</c:v>
                </c:pt>
                <c:pt idx="13744">
                  <c:v>8.7000000000000001E-4</c:v>
                </c:pt>
                <c:pt idx="13745">
                  <c:v>1.08E-3</c:v>
                </c:pt>
                <c:pt idx="13746">
                  <c:v>1.39E-3</c:v>
                </c:pt>
                <c:pt idx="13747">
                  <c:v>1.6000000000000001E-3</c:v>
                </c:pt>
                <c:pt idx="13748">
                  <c:v>1.7099999999999999E-3</c:v>
                </c:pt>
                <c:pt idx="13749">
                  <c:v>1.97E-3</c:v>
                </c:pt>
                <c:pt idx="13750">
                  <c:v>2.1299999999999999E-3</c:v>
                </c:pt>
                <c:pt idx="13751">
                  <c:v>2.4499999999999999E-3</c:v>
                </c:pt>
                <c:pt idx="13752">
                  <c:v>2.5999999999999999E-3</c:v>
                </c:pt>
                <c:pt idx="13753">
                  <c:v>2.81E-3</c:v>
                </c:pt>
                <c:pt idx="13754">
                  <c:v>3.0300000000000001E-3</c:v>
                </c:pt>
                <c:pt idx="13755">
                  <c:v>3.3400000000000001E-3</c:v>
                </c:pt>
                <c:pt idx="13756">
                  <c:v>3.6099999999999999E-3</c:v>
                </c:pt>
                <c:pt idx="13757">
                  <c:v>3.7599999999999999E-3</c:v>
                </c:pt>
                <c:pt idx="13758">
                  <c:v>3.9699999999999996E-3</c:v>
                </c:pt>
                <c:pt idx="13759">
                  <c:v>4.2399999999999998E-3</c:v>
                </c:pt>
                <c:pt idx="13760">
                  <c:v>4.4999999999999997E-3</c:v>
                </c:pt>
                <c:pt idx="13761">
                  <c:v>4.7099999999999998E-3</c:v>
                </c:pt>
                <c:pt idx="13762">
                  <c:v>5.0800000000000003E-3</c:v>
                </c:pt>
                <c:pt idx="13763">
                  <c:v>5.2900000000000004E-3</c:v>
                </c:pt>
                <c:pt idx="13764">
                  <c:v>5.5500000000000002E-3</c:v>
                </c:pt>
                <c:pt idx="13765">
                  <c:v>5.77E-3</c:v>
                </c:pt>
                <c:pt idx="13766">
                  <c:v>6.13E-3</c:v>
                </c:pt>
                <c:pt idx="13767">
                  <c:v>6.4000000000000003E-3</c:v>
                </c:pt>
                <c:pt idx="13768">
                  <c:v>6.7099999999999998E-3</c:v>
                </c:pt>
                <c:pt idx="13769">
                  <c:v>6.9199999999999999E-3</c:v>
                </c:pt>
                <c:pt idx="13770">
                  <c:v>7.2399999999999999E-3</c:v>
                </c:pt>
                <c:pt idx="13771">
                  <c:v>7.4999999999999997E-3</c:v>
                </c:pt>
                <c:pt idx="13772">
                  <c:v>7.77E-3</c:v>
                </c:pt>
                <c:pt idx="13773">
                  <c:v>8.1899999999999994E-3</c:v>
                </c:pt>
                <c:pt idx="13774">
                  <c:v>8.4499999999999992E-3</c:v>
                </c:pt>
                <c:pt idx="13775">
                  <c:v>8.7200000000000003E-3</c:v>
                </c:pt>
                <c:pt idx="13776">
                  <c:v>8.9800000000000001E-3</c:v>
                </c:pt>
                <c:pt idx="13777">
                  <c:v>9.2399999999999999E-3</c:v>
                </c:pt>
                <c:pt idx="13778">
                  <c:v>9.5099999999999994E-3</c:v>
                </c:pt>
                <c:pt idx="13779">
                  <c:v>9.6100000000000005E-3</c:v>
                </c:pt>
                <c:pt idx="13780">
                  <c:v>9.7699999999999992E-3</c:v>
                </c:pt>
                <c:pt idx="13781">
                  <c:v>9.9799999999999993E-3</c:v>
                </c:pt>
                <c:pt idx="13782">
                  <c:v>1.0030000000000001E-2</c:v>
                </c:pt>
                <c:pt idx="13783">
                  <c:v>1.014E-2</c:v>
                </c:pt>
                <c:pt idx="13784">
                  <c:v>1.014E-2</c:v>
                </c:pt>
                <c:pt idx="13785">
                  <c:v>1.009E-2</c:v>
                </c:pt>
                <c:pt idx="13786">
                  <c:v>1.0030000000000001E-2</c:v>
                </c:pt>
                <c:pt idx="13787">
                  <c:v>9.9799999999999993E-3</c:v>
                </c:pt>
                <c:pt idx="13788">
                  <c:v>9.9299999999999996E-3</c:v>
                </c:pt>
                <c:pt idx="13789">
                  <c:v>9.7199999999999995E-3</c:v>
                </c:pt>
                <c:pt idx="13790">
                  <c:v>9.5600000000000008E-3</c:v>
                </c:pt>
                <c:pt idx="13791">
                  <c:v>9.2999999999999992E-3</c:v>
                </c:pt>
                <c:pt idx="13792">
                  <c:v>8.8699999999999994E-3</c:v>
                </c:pt>
                <c:pt idx="13793">
                  <c:v>8.6099999999999996E-3</c:v>
                </c:pt>
                <c:pt idx="13794">
                  <c:v>8.1399999999999997E-3</c:v>
                </c:pt>
                <c:pt idx="13795">
                  <c:v>7.8200000000000006E-3</c:v>
                </c:pt>
                <c:pt idx="13796">
                  <c:v>7.45E-3</c:v>
                </c:pt>
                <c:pt idx="13797">
                  <c:v>6.9199999999999999E-3</c:v>
                </c:pt>
                <c:pt idx="13798">
                  <c:v>6.45E-3</c:v>
                </c:pt>
                <c:pt idx="13799">
                  <c:v>5.9800000000000001E-3</c:v>
                </c:pt>
                <c:pt idx="13800">
                  <c:v>5.45E-3</c:v>
                </c:pt>
                <c:pt idx="13801">
                  <c:v>4.9199999999999999E-3</c:v>
                </c:pt>
                <c:pt idx="13802">
                  <c:v>4.4000000000000003E-3</c:v>
                </c:pt>
                <c:pt idx="13803">
                  <c:v>3.9699999999999996E-3</c:v>
                </c:pt>
                <c:pt idx="13804">
                  <c:v>3.4499999999999999E-3</c:v>
                </c:pt>
                <c:pt idx="13805">
                  <c:v>2.9199999999999999E-3</c:v>
                </c:pt>
                <c:pt idx="13806">
                  <c:v>2.5500000000000002E-3</c:v>
                </c:pt>
                <c:pt idx="13807">
                  <c:v>2.0799999999999998E-3</c:v>
                </c:pt>
                <c:pt idx="13808">
                  <c:v>1.6000000000000001E-3</c:v>
                </c:pt>
                <c:pt idx="13809">
                  <c:v>1.23E-3</c:v>
                </c:pt>
                <c:pt idx="13810">
                  <c:v>9.2000000000000003E-4</c:v>
                </c:pt>
                <c:pt idx="13811">
                  <c:v>5.5000000000000003E-4</c:v>
                </c:pt>
                <c:pt idx="13812">
                  <c:v>2.3000000000000001E-4</c:v>
                </c:pt>
                <c:pt idx="13813">
                  <c:v>6.9999999999999994E-5</c:v>
                </c:pt>
                <c:pt idx="13814">
                  <c:v>-1.9000000000000001E-4</c:v>
                </c:pt>
                <c:pt idx="13815">
                  <c:v>-3.5E-4</c:v>
                </c:pt>
                <c:pt idx="13816">
                  <c:v>-5.0000000000000001E-4</c:v>
                </c:pt>
                <c:pt idx="13817">
                  <c:v>-5.5999999999999995E-4</c:v>
                </c:pt>
                <c:pt idx="13818">
                  <c:v>-5.5999999999999995E-4</c:v>
                </c:pt>
                <c:pt idx="13819">
                  <c:v>-6.0999999999999997E-4</c:v>
                </c:pt>
                <c:pt idx="13820">
                  <c:v>-5.0000000000000001E-4</c:v>
                </c:pt>
                <c:pt idx="13821">
                  <c:v>-5.0000000000000001E-4</c:v>
                </c:pt>
                <c:pt idx="13822">
                  <c:v>-3.5E-4</c:v>
                </c:pt>
                <c:pt idx="13823">
                  <c:v>-3.5E-4</c:v>
                </c:pt>
                <c:pt idx="13824">
                  <c:v>-1.9000000000000001E-4</c:v>
                </c:pt>
                <c:pt idx="13825">
                  <c:v>-3.0000000000000001E-5</c:v>
                </c:pt>
                <c:pt idx="13826">
                  <c:v>2.3000000000000001E-4</c:v>
                </c:pt>
                <c:pt idx="13827">
                  <c:v>4.4000000000000002E-4</c:v>
                </c:pt>
                <c:pt idx="13828">
                  <c:v>5.9999999999999995E-4</c:v>
                </c:pt>
                <c:pt idx="13829">
                  <c:v>8.7000000000000001E-4</c:v>
                </c:pt>
                <c:pt idx="13830">
                  <c:v>1.1800000000000001E-3</c:v>
                </c:pt>
                <c:pt idx="13831">
                  <c:v>1.39E-3</c:v>
                </c:pt>
                <c:pt idx="13832">
                  <c:v>1.7099999999999999E-3</c:v>
                </c:pt>
                <c:pt idx="13833">
                  <c:v>1.97E-3</c:v>
                </c:pt>
                <c:pt idx="13834">
                  <c:v>2.2399999999999998E-3</c:v>
                </c:pt>
                <c:pt idx="13835">
                  <c:v>2.5999999999999999E-3</c:v>
                </c:pt>
                <c:pt idx="13836">
                  <c:v>2.8700000000000002E-3</c:v>
                </c:pt>
                <c:pt idx="13837">
                  <c:v>3.29E-3</c:v>
                </c:pt>
                <c:pt idx="13838">
                  <c:v>3.5500000000000002E-3</c:v>
                </c:pt>
                <c:pt idx="13839">
                  <c:v>3.82E-3</c:v>
                </c:pt>
                <c:pt idx="13840">
                  <c:v>4.0800000000000003E-3</c:v>
                </c:pt>
                <c:pt idx="13841">
                  <c:v>4.4999999999999997E-3</c:v>
                </c:pt>
                <c:pt idx="13842">
                  <c:v>4.8199999999999996E-3</c:v>
                </c:pt>
                <c:pt idx="13843">
                  <c:v>5.0800000000000003E-3</c:v>
                </c:pt>
                <c:pt idx="13844">
                  <c:v>5.4000000000000003E-3</c:v>
                </c:pt>
                <c:pt idx="13845">
                  <c:v>5.7099999999999998E-3</c:v>
                </c:pt>
                <c:pt idx="13846">
                  <c:v>6.0299999999999998E-3</c:v>
                </c:pt>
                <c:pt idx="13847">
                  <c:v>6.2399999999999999E-3</c:v>
                </c:pt>
                <c:pt idx="13848">
                  <c:v>6.5599999999999999E-3</c:v>
                </c:pt>
                <c:pt idx="13849">
                  <c:v>6.77E-3</c:v>
                </c:pt>
                <c:pt idx="13850">
                  <c:v>6.9800000000000001E-3</c:v>
                </c:pt>
                <c:pt idx="13851">
                  <c:v>7.1900000000000002E-3</c:v>
                </c:pt>
                <c:pt idx="13852">
                  <c:v>7.4000000000000003E-3</c:v>
                </c:pt>
                <c:pt idx="13853">
                  <c:v>7.4999999999999997E-3</c:v>
                </c:pt>
                <c:pt idx="13854">
                  <c:v>7.6600000000000001E-3</c:v>
                </c:pt>
                <c:pt idx="13855">
                  <c:v>7.7200000000000003E-3</c:v>
                </c:pt>
                <c:pt idx="13856">
                  <c:v>7.77E-3</c:v>
                </c:pt>
                <c:pt idx="13857">
                  <c:v>7.8200000000000006E-3</c:v>
                </c:pt>
                <c:pt idx="13858">
                  <c:v>7.9299999999999995E-3</c:v>
                </c:pt>
                <c:pt idx="13859">
                  <c:v>7.77E-3</c:v>
                </c:pt>
                <c:pt idx="13860">
                  <c:v>7.6600000000000001E-3</c:v>
                </c:pt>
                <c:pt idx="13861">
                  <c:v>7.4999999999999997E-3</c:v>
                </c:pt>
                <c:pt idx="13862">
                  <c:v>7.4000000000000003E-3</c:v>
                </c:pt>
                <c:pt idx="13863">
                  <c:v>7.2399999999999999E-3</c:v>
                </c:pt>
                <c:pt idx="13864">
                  <c:v>7.0299999999999998E-3</c:v>
                </c:pt>
                <c:pt idx="13865">
                  <c:v>6.7099999999999998E-3</c:v>
                </c:pt>
                <c:pt idx="13866">
                  <c:v>6.3499999999999997E-3</c:v>
                </c:pt>
                <c:pt idx="13867">
                  <c:v>6.0299999999999998E-3</c:v>
                </c:pt>
                <c:pt idx="13868">
                  <c:v>5.7099999999999998E-3</c:v>
                </c:pt>
                <c:pt idx="13869">
                  <c:v>5.2900000000000004E-3</c:v>
                </c:pt>
                <c:pt idx="13870">
                  <c:v>4.9199999999999999E-3</c:v>
                </c:pt>
                <c:pt idx="13871">
                  <c:v>4.5500000000000002E-3</c:v>
                </c:pt>
                <c:pt idx="13872">
                  <c:v>4.0299999999999997E-3</c:v>
                </c:pt>
                <c:pt idx="13873">
                  <c:v>3.5500000000000002E-3</c:v>
                </c:pt>
                <c:pt idx="13874">
                  <c:v>3.1800000000000001E-3</c:v>
                </c:pt>
                <c:pt idx="13875">
                  <c:v>2.7100000000000002E-3</c:v>
                </c:pt>
                <c:pt idx="13876">
                  <c:v>2.2399999999999998E-3</c:v>
                </c:pt>
                <c:pt idx="13877">
                  <c:v>1.81E-3</c:v>
                </c:pt>
                <c:pt idx="13878">
                  <c:v>1.39E-3</c:v>
                </c:pt>
                <c:pt idx="13879">
                  <c:v>9.7000000000000005E-4</c:v>
                </c:pt>
                <c:pt idx="13880">
                  <c:v>7.1000000000000002E-4</c:v>
                </c:pt>
                <c:pt idx="13881">
                  <c:v>3.4000000000000002E-4</c:v>
                </c:pt>
                <c:pt idx="13882">
                  <c:v>2.0000000000000002E-5</c:v>
                </c:pt>
                <c:pt idx="13883">
                  <c:v>-3.5E-4</c:v>
                </c:pt>
                <c:pt idx="13884">
                  <c:v>-5.0000000000000001E-4</c:v>
                </c:pt>
                <c:pt idx="13885">
                  <c:v>-7.6999999999999996E-4</c:v>
                </c:pt>
                <c:pt idx="13886">
                  <c:v>-9.7999999999999997E-4</c:v>
                </c:pt>
                <c:pt idx="13887">
                  <c:v>-1.0300000000000001E-3</c:v>
                </c:pt>
                <c:pt idx="13888">
                  <c:v>-1.1900000000000001E-3</c:v>
                </c:pt>
                <c:pt idx="13889">
                  <c:v>-1.2999999999999999E-3</c:v>
                </c:pt>
                <c:pt idx="13890">
                  <c:v>-1.24E-3</c:v>
                </c:pt>
                <c:pt idx="13891">
                  <c:v>-1.4E-3</c:v>
                </c:pt>
                <c:pt idx="13892">
                  <c:v>-1.3500000000000001E-3</c:v>
                </c:pt>
                <c:pt idx="13893">
                  <c:v>-1.3500000000000001E-3</c:v>
                </c:pt>
                <c:pt idx="13894">
                  <c:v>-1.3500000000000001E-3</c:v>
                </c:pt>
                <c:pt idx="13895">
                  <c:v>-1.3500000000000001E-3</c:v>
                </c:pt>
                <c:pt idx="13896">
                  <c:v>-1.14E-3</c:v>
                </c:pt>
                <c:pt idx="13897">
                  <c:v>-1.08E-3</c:v>
                </c:pt>
                <c:pt idx="13898">
                  <c:v>-9.3000000000000005E-4</c:v>
                </c:pt>
                <c:pt idx="13899">
                  <c:v>-7.6999999999999996E-4</c:v>
                </c:pt>
                <c:pt idx="13900">
                  <c:v>-6.6E-4</c:v>
                </c:pt>
                <c:pt idx="13901">
                  <c:v>-6.0999999999999997E-4</c:v>
                </c:pt>
                <c:pt idx="13902">
                  <c:v>-4.4999999999999999E-4</c:v>
                </c:pt>
                <c:pt idx="13903">
                  <c:v>-2.4000000000000001E-4</c:v>
                </c:pt>
                <c:pt idx="13904">
                  <c:v>-1.9000000000000001E-4</c:v>
                </c:pt>
                <c:pt idx="13905">
                  <c:v>-3.0000000000000001E-5</c:v>
                </c:pt>
                <c:pt idx="13906">
                  <c:v>2.0000000000000002E-5</c:v>
                </c:pt>
                <c:pt idx="13907">
                  <c:v>1.2999999999999999E-4</c:v>
                </c:pt>
                <c:pt idx="13908">
                  <c:v>2.9E-4</c:v>
                </c:pt>
                <c:pt idx="13909">
                  <c:v>2.9E-4</c:v>
                </c:pt>
                <c:pt idx="13910">
                  <c:v>3.4000000000000002E-4</c:v>
                </c:pt>
                <c:pt idx="13911">
                  <c:v>4.4000000000000002E-4</c:v>
                </c:pt>
                <c:pt idx="13912">
                  <c:v>5.9999999999999995E-4</c:v>
                </c:pt>
                <c:pt idx="13913">
                  <c:v>5.5000000000000003E-4</c:v>
                </c:pt>
                <c:pt idx="13914">
                  <c:v>7.6000000000000004E-4</c:v>
                </c:pt>
                <c:pt idx="13915">
                  <c:v>8.0999999999999996E-4</c:v>
                </c:pt>
                <c:pt idx="13916">
                  <c:v>1.0200000000000001E-3</c:v>
                </c:pt>
                <c:pt idx="13917">
                  <c:v>1.1299999999999999E-3</c:v>
                </c:pt>
                <c:pt idx="13918">
                  <c:v>1.2899999999999999E-3</c:v>
                </c:pt>
                <c:pt idx="13919">
                  <c:v>1.39E-3</c:v>
                </c:pt>
                <c:pt idx="13920">
                  <c:v>1.6000000000000001E-3</c:v>
                </c:pt>
                <c:pt idx="13921">
                  <c:v>1.7600000000000001E-3</c:v>
                </c:pt>
                <c:pt idx="13922">
                  <c:v>2.0200000000000001E-3</c:v>
                </c:pt>
                <c:pt idx="13923">
                  <c:v>2.1800000000000001E-3</c:v>
                </c:pt>
                <c:pt idx="13924">
                  <c:v>2.5000000000000001E-3</c:v>
                </c:pt>
                <c:pt idx="13925">
                  <c:v>2.66E-3</c:v>
                </c:pt>
                <c:pt idx="13926">
                  <c:v>2.81E-3</c:v>
                </c:pt>
                <c:pt idx="13927">
                  <c:v>3.0799999999999998E-3</c:v>
                </c:pt>
                <c:pt idx="13928">
                  <c:v>3.4499999999999999E-3</c:v>
                </c:pt>
                <c:pt idx="13929">
                  <c:v>3.6600000000000001E-3</c:v>
                </c:pt>
                <c:pt idx="13930">
                  <c:v>3.82E-3</c:v>
                </c:pt>
                <c:pt idx="13931">
                  <c:v>4.13E-3</c:v>
                </c:pt>
                <c:pt idx="13932">
                  <c:v>4.4000000000000003E-3</c:v>
                </c:pt>
                <c:pt idx="13933">
                  <c:v>4.6600000000000001E-3</c:v>
                </c:pt>
                <c:pt idx="13934">
                  <c:v>5.0299999999999997E-3</c:v>
                </c:pt>
                <c:pt idx="13935">
                  <c:v>5.13E-3</c:v>
                </c:pt>
                <c:pt idx="13936">
                  <c:v>5.2900000000000004E-3</c:v>
                </c:pt>
                <c:pt idx="13937">
                  <c:v>5.5500000000000002E-3</c:v>
                </c:pt>
                <c:pt idx="13938">
                  <c:v>5.7099999999999998E-3</c:v>
                </c:pt>
                <c:pt idx="13939">
                  <c:v>5.9199999999999999E-3</c:v>
                </c:pt>
                <c:pt idx="13940">
                  <c:v>6.13E-3</c:v>
                </c:pt>
                <c:pt idx="13941">
                  <c:v>6.0800000000000003E-3</c:v>
                </c:pt>
                <c:pt idx="13942">
                  <c:v>6.2399999999999999E-3</c:v>
                </c:pt>
                <c:pt idx="13943">
                  <c:v>6.3499999999999997E-3</c:v>
                </c:pt>
                <c:pt idx="13944">
                  <c:v>6.3499999999999997E-3</c:v>
                </c:pt>
                <c:pt idx="13945">
                  <c:v>6.4000000000000003E-3</c:v>
                </c:pt>
                <c:pt idx="13946">
                  <c:v>6.4000000000000003E-3</c:v>
                </c:pt>
                <c:pt idx="13947">
                  <c:v>6.2899999999999996E-3</c:v>
                </c:pt>
                <c:pt idx="13948">
                  <c:v>6.2899999999999996E-3</c:v>
                </c:pt>
                <c:pt idx="13949">
                  <c:v>6.2899999999999996E-3</c:v>
                </c:pt>
                <c:pt idx="13950">
                  <c:v>6.2399999999999999E-3</c:v>
                </c:pt>
                <c:pt idx="13951">
                  <c:v>6.0800000000000003E-3</c:v>
                </c:pt>
                <c:pt idx="13952">
                  <c:v>5.9800000000000001E-3</c:v>
                </c:pt>
                <c:pt idx="13953">
                  <c:v>5.77E-3</c:v>
                </c:pt>
                <c:pt idx="13954">
                  <c:v>5.77E-3</c:v>
                </c:pt>
                <c:pt idx="13955">
                  <c:v>5.5500000000000002E-3</c:v>
                </c:pt>
                <c:pt idx="13956">
                  <c:v>5.4000000000000003E-3</c:v>
                </c:pt>
                <c:pt idx="13957">
                  <c:v>5.3400000000000001E-3</c:v>
                </c:pt>
                <c:pt idx="13958">
                  <c:v>5.13E-3</c:v>
                </c:pt>
                <c:pt idx="13959">
                  <c:v>4.9800000000000001E-3</c:v>
                </c:pt>
                <c:pt idx="13960">
                  <c:v>4.9199999999999999E-3</c:v>
                </c:pt>
                <c:pt idx="13961">
                  <c:v>4.6600000000000001E-3</c:v>
                </c:pt>
                <c:pt idx="13962">
                  <c:v>4.5500000000000002E-3</c:v>
                </c:pt>
                <c:pt idx="13963">
                  <c:v>4.45E-3</c:v>
                </c:pt>
                <c:pt idx="13964">
                  <c:v>4.2900000000000004E-3</c:v>
                </c:pt>
                <c:pt idx="13965">
                  <c:v>4.2900000000000004E-3</c:v>
                </c:pt>
                <c:pt idx="13966">
                  <c:v>4.0800000000000003E-3</c:v>
                </c:pt>
                <c:pt idx="13967">
                  <c:v>4.0299999999999997E-3</c:v>
                </c:pt>
                <c:pt idx="13968">
                  <c:v>3.9199999999999999E-3</c:v>
                </c:pt>
                <c:pt idx="13969">
                  <c:v>3.8700000000000002E-3</c:v>
                </c:pt>
                <c:pt idx="13970">
                  <c:v>3.7599999999999999E-3</c:v>
                </c:pt>
                <c:pt idx="13971">
                  <c:v>3.6600000000000001E-3</c:v>
                </c:pt>
                <c:pt idx="13972">
                  <c:v>3.5500000000000002E-3</c:v>
                </c:pt>
                <c:pt idx="13973">
                  <c:v>3.5000000000000001E-3</c:v>
                </c:pt>
                <c:pt idx="13974">
                  <c:v>3.3899999999999998E-3</c:v>
                </c:pt>
                <c:pt idx="13975">
                  <c:v>3.2399999999999998E-3</c:v>
                </c:pt>
                <c:pt idx="13976">
                  <c:v>3.2399999999999998E-3</c:v>
                </c:pt>
                <c:pt idx="13977">
                  <c:v>3.0300000000000001E-3</c:v>
                </c:pt>
                <c:pt idx="13978">
                  <c:v>2.97E-3</c:v>
                </c:pt>
                <c:pt idx="13979">
                  <c:v>3.0300000000000001E-3</c:v>
                </c:pt>
                <c:pt idx="13980">
                  <c:v>2.8700000000000002E-3</c:v>
                </c:pt>
                <c:pt idx="13981">
                  <c:v>2.7100000000000002E-3</c:v>
                </c:pt>
                <c:pt idx="13982">
                  <c:v>2.5999999999999999E-3</c:v>
                </c:pt>
                <c:pt idx="13983">
                  <c:v>2.4499999999999999E-3</c:v>
                </c:pt>
                <c:pt idx="13984">
                  <c:v>2.2899999999999999E-3</c:v>
                </c:pt>
                <c:pt idx="13985">
                  <c:v>2.1299999999999999E-3</c:v>
                </c:pt>
                <c:pt idx="13986">
                  <c:v>2.0799999999999998E-3</c:v>
                </c:pt>
                <c:pt idx="13987">
                  <c:v>1.92E-3</c:v>
                </c:pt>
                <c:pt idx="13988">
                  <c:v>1.81E-3</c:v>
                </c:pt>
                <c:pt idx="13989">
                  <c:v>1.7600000000000001E-3</c:v>
                </c:pt>
                <c:pt idx="13990">
                  <c:v>1.5499999999999999E-3</c:v>
                </c:pt>
                <c:pt idx="13991">
                  <c:v>1.34E-3</c:v>
                </c:pt>
                <c:pt idx="13992">
                  <c:v>1.34E-3</c:v>
                </c:pt>
                <c:pt idx="13993">
                  <c:v>1.1800000000000001E-3</c:v>
                </c:pt>
                <c:pt idx="13994">
                  <c:v>1.08E-3</c:v>
                </c:pt>
                <c:pt idx="13995">
                  <c:v>9.7000000000000005E-4</c:v>
                </c:pt>
                <c:pt idx="13996">
                  <c:v>9.7000000000000005E-4</c:v>
                </c:pt>
                <c:pt idx="13997">
                  <c:v>9.2000000000000003E-4</c:v>
                </c:pt>
                <c:pt idx="13998">
                  <c:v>9.2000000000000003E-4</c:v>
                </c:pt>
                <c:pt idx="13999">
                  <c:v>8.7000000000000001E-4</c:v>
                </c:pt>
                <c:pt idx="14000">
                  <c:v>8.0999999999999996E-4</c:v>
                </c:pt>
                <c:pt idx="14001">
                  <c:v>8.7000000000000001E-4</c:v>
                </c:pt>
                <c:pt idx="14002">
                  <c:v>9.7000000000000005E-4</c:v>
                </c:pt>
                <c:pt idx="14003">
                  <c:v>1.0200000000000001E-3</c:v>
                </c:pt>
                <c:pt idx="14004">
                  <c:v>1.0200000000000001E-3</c:v>
                </c:pt>
                <c:pt idx="14005">
                  <c:v>1.08E-3</c:v>
                </c:pt>
                <c:pt idx="14006">
                  <c:v>1.2899999999999999E-3</c:v>
                </c:pt>
                <c:pt idx="14007">
                  <c:v>1.39E-3</c:v>
                </c:pt>
                <c:pt idx="14008">
                  <c:v>1.5E-3</c:v>
                </c:pt>
                <c:pt idx="14009">
                  <c:v>1.7600000000000001E-3</c:v>
                </c:pt>
                <c:pt idx="14010">
                  <c:v>1.7600000000000001E-3</c:v>
                </c:pt>
                <c:pt idx="14011">
                  <c:v>1.97E-3</c:v>
                </c:pt>
                <c:pt idx="14012">
                  <c:v>2.1800000000000001E-3</c:v>
                </c:pt>
                <c:pt idx="14013">
                  <c:v>2.4499999999999999E-3</c:v>
                </c:pt>
                <c:pt idx="14014">
                  <c:v>2.5999999999999999E-3</c:v>
                </c:pt>
                <c:pt idx="14015">
                  <c:v>2.7100000000000002E-3</c:v>
                </c:pt>
                <c:pt idx="14016">
                  <c:v>3.0300000000000001E-3</c:v>
                </c:pt>
                <c:pt idx="14017">
                  <c:v>3.2399999999999998E-3</c:v>
                </c:pt>
                <c:pt idx="14018">
                  <c:v>3.3899999999999998E-3</c:v>
                </c:pt>
                <c:pt idx="14019">
                  <c:v>3.4499999999999999E-3</c:v>
                </c:pt>
                <c:pt idx="14020">
                  <c:v>3.6099999999999999E-3</c:v>
                </c:pt>
                <c:pt idx="14021">
                  <c:v>3.7100000000000002E-3</c:v>
                </c:pt>
                <c:pt idx="14022">
                  <c:v>3.8700000000000002E-3</c:v>
                </c:pt>
                <c:pt idx="14023">
                  <c:v>3.9699999999999996E-3</c:v>
                </c:pt>
                <c:pt idx="14024">
                  <c:v>4.0299999999999997E-3</c:v>
                </c:pt>
                <c:pt idx="14025">
                  <c:v>4.0299999999999997E-3</c:v>
                </c:pt>
                <c:pt idx="14026">
                  <c:v>4.0299999999999997E-3</c:v>
                </c:pt>
                <c:pt idx="14027">
                  <c:v>3.9199999999999999E-3</c:v>
                </c:pt>
                <c:pt idx="14028">
                  <c:v>3.8700000000000002E-3</c:v>
                </c:pt>
                <c:pt idx="14029">
                  <c:v>3.7599999999999999E-3</c:v>
                </c:pt>
                <c:pt idx="14030">
                  <c:v>3.6099999999999999E-3</c:v>
                </c:pt>
                <c:pt idx="14031">
                  <c:v>3.3400000000000001E-3</c:v>
                </c:pt>
                <c:pt idx="14032">
                  <c:v>3.13E-3</c:v>
                </c:pt>
                <c:pt idx="14033">
                  <c:v>2.8700000000000002E-3</c:v>
                </c:pt>
                <c:pt idx="14034">
                  <c:v>2.5500000000000002E-3</c:v>
                </c:pt>
                <c:pt idx="14035">
                  <c:v>2.1800000000000001E-3</c:v>
                </c:pt>
                <c:pt idx="14036">
                  <c:v>1.81E-3</c:v>
                </c:pt>
                <c:pt idx="14037">
                  <c:v>1.34E-3</c:v>
                </c:pt>
                <c:pt idx="14038">
                  <c:v>9.7000000000000005E-4</c:v>
                </c:pt>
                <c:pt idx="14039">
                  <c:v>5.0000000000000001E-4</c:v>
                </c:pt>
                <c:pt idx="14040">
                  <c:v>2.0000000000000002E-5</c:v>
                </c:pt>
                <c:pt idx="14041">
                  <c:v>-4.4999999999999999E-4</c:v>
                </c:pt>
                <c:pt idx="14042">
                  <c:v>-8.7000000000000001E-4</c:v>
                </c:pt>
                <c:pt idx="14043">
                  <c:v>-1.3500000000000001E-3</c:v>
                </c:pt>
                <c:pt idx="14044">
                  <c:v>-1.82E-3</c:v>
                </c:pt>
                <c:pt idx="14045">
                  <c:v>-2.2399999999999998E-3</c:v>
                </c:pt>
                <c:pt idx="14046">
                  <c:v>-2.6099999999999999E-3</c:v>
                </c:pt>
                <c:pt idx="14047">
                  <c:v>-3.0899999999999999E-3</c:v>
                </c:pt>
                <c:pt idx="14048">
                  <c:v>-3.46E-3</c:v>
                </c:pt>
                <c:pt idx="14049">
                  <c:v>-3.82E-3</c:v>
                </c:pt>
                <c:pt idx="14050">
                  <c:v>-4.0899999999999999E-3</c:v>
                </c:pt>
                <c:pt idx="14051">
                  <c:v>-4.3E-3</c:v>
                </c:pt>
                <c:pt idx="14052">
                  <c:v>-4.6100000000000004E-3</c:v>
                </c:pt>
                <c:pt idx="14053">
                  <c:v>-4.7699999999999999E-3</c:v>
                </c:pt>
                <c:pt idx="14054">
                  <c:v>-4.7699999999999999E-3</c:v>
                </c:pt>
                <c:pt idx="14055">
                  <c:v>-4.8300000000000001E-3</c:v>
                </c:pt>
                <c:pt idx="14056">
                  <c:v>-4.8300000000000001E-3</c:v>
                </c:pt>
                <c:pt idx="14057">
                  <c:v>-4.7200000000000002E-3</c:v>
                </c:pt>
                <c:pt idx="14058">
                  <c:v>-4.4600000000000004E-3</c:v>
                </c:pt>
                <c:pt idx="14059">
                  <c:v>-4.3499999999999997E-3</c:v>
                </c:pt>
                <c:pt idx="14060">
                  <c:v>-3.98E-3</c:v>
                </c:pt>
                <c:pt idx="14061">
                  <c:v>-3.7200000000000002E-3</c:v>
                </c:pt>
                <c:pt idx="14062">
                  <c:v>-3.1900000000000001E-3</c:v>
                </c:pt>
                <c:pt idx="14063">
                  <c:v>-2.7200000000000002E-3</c:v>
                </c:pt>
                <c:pt idx="14064">
                  <c:v>-2.3E-3</c:v>
                </c:pt>
                <c:pt idx="14065">
                  <c:v>-1.72E-3</c:v>
                </c:pt>
                <c:pt idx="14066">
                  <c:v>-1.08E-3</c:v>
                </c:pt>
                <c:pt idx="14067">
                  <c:v>-4.4999999999999999E-4</c:v>
                </c:pt>
                <c:pt idx="14068">
                  <c:v>2.3000000000000001E-4</c:v>
                </c:pt>
                <c:pt idx="14069">
                  <c:v>9.2000000000000003E-4</c:v>
                </c:pt>
                <c:pt idx="14070">
                  <c:v>1.5499999999999999E-3</c:v>
                </c:pt>
                <c:pt idx="14071">
                  <c:v>2.1800000000000001E-3</c:v>
                </c:pt>
                <c:pt idx="14072">
                  <c:v>2.97E-3</c:v>
                </c:pt>
                <c:pt idx="14073">
                  <c:v>3.5000000000000001E-3</c:v>
                </c:pt>
                <c:pt idx="14074">
                  <c:v>4.13E-3</c:v>
                </c:pt>
                <c:pt idx="14075">
                  <c:v>4.7600000000000003E-3</c:v>
                </c:pt>
                <c:pt idx="14076">
                  <c:v>5.3400000000000001E-3</c:v>
                </c:pt>
                <c:pt idx="14077">
                  <c:v>5.8700000000000002E-3</c:v>
                </c:pt>
                <c:pt idx="14078">
                  <c:v>6.2399999999999999E-3</c:v>
                </c:pt>
                <c:pt idx="14079">
                  <c:v>6.5599999999999999E-3</c:v>
                </c:pt>
                <c:pt idx="14080">
                  <c:v>6.9199999999999999E-3</c:v>
                </c:pt>
                <c:pt idx="14081">
                  <c:v>7.1900000000000002E-3</c:v>
                </c:pt>
                <c:pt idx="14082">
                  <c:v>7.45E-3</c:v>
                </c:pt>
                <c:pt idx="14083">
                  <c:v>7.5599999999999999E-3</c:v>
                </c:pt>
                <c:pt idx="14084">
                  <c:v>7.5599999999999999E-3</c:v>
                </c:pt>
                <c:pt idx="14085">
                  <c:v>7.6099999999999996E-3</c:v>
                </c:pt>
                <c:pt idx="14086">
                  <c:v>7.4999999999999997E-3</c:v>
                </c:pt>
                <c:pt idx="14087">
                  <c:v>7.2899999999999996E-3</c:v>
                </c:pt>
                <c:pt idx="14088">
                  <c:v>7.2399999999999999E-3</c:v>
                </c:pt>
                <c:pt idx="14089">
                  <c:v>6.9199999999999999E-3</c:v>
                </c:pt>
                <c:pt idx="14090">
                  <c:v>6.6100000000000004E-3</c:v>
                </c:pt>
                <c:pt idx="14091">
                  <c:v>6.2399999999999999E-3</c:v>
                </c:pt>
                <c:pt idx="14092">
                  <c:v>5.8700000000000002E-3</c:v>
                </c:pt>
                <c:pt idx="14093">
                  <c:v>5.4000000000000003E-3</c:v>
                </c:pt>
                <c:pt idx="14094">
                  <c:v>4.9800000000000001E-3</c:v>
                </c:pt>
                <c:pt idx="14095">
                  <c:v>4.4000000000000003E-3</c:v>
                </c:pt>
                <c:pt idx="14096">
                  <c:v>3.9199999999999999E-3</c:v>
                </c:pt>
                <c:pt idx="14097">
                  <c:v>3.4499999999999999E-3</c:v>
                </c:pt>
                <c:pt idx="14098">
                  <c:v>2.8700000000000002E-3</c:v>
                </c:pt>
                <c:pt idx="14099">
                  <c:v>2.3400000000000001E-3</c:v>
                </c:pt>
                <c:pt idx="14100">
                  <c:v>1.92E-3</c:v>
                </c:pt>
                <c:pt idx="14101">
                  <c:v>1.34E-3</c:v>
                </c:pt>
                <c:pt idx="14102">
                  <c:v>7.6000000000000004E-4</c:v>
                </c:pt>
                <c:pt idx="14103">
                  <c:v>2.9E-4</c:v>
                </c:pt>
                <c:pt idx="14104">
                  <c:v>-2.4000000000000001E-4</c:v>
                </c:pt>
                <c:pt idx="14105">
                  <c:v>-7.2000000000000005E-4</c:v>
                </c:pt>
                <c:pt idx="14106">
                  <c:v>-1.1900000000000001E-3</c:v>
                </c:pt>
                <c:pt idx="14107">
                  <c:v>-1.6100000000000001E-3</c:v>
                </c:pt>
                <c:pt idx="14108">
                  <c:v>-1.98E-3</c:v>
                </c:pt>
                <c:pt idx="14109">
                  <c:v>-2.4499999999999999E-3</c:v>
                </c:pt>
                <c:pt idx="14110">
                  <c:v>-2.7699999999999999E-3</c:v>
                </c:pt>
                <c:pt idx="14111">
                  <c:v>-3.0899999999999999E-3</c:v>
                </c:pt>
                <c:pt idx="14112">
                  <c:v>-3.46E-3</c:v>
                </c:pt>
                <c:pt idx="14113">
                  <c:v>-3.6700000000000001E-3</c:v>
                </c:pt>
                <c:pt idx="14114">
                  <c:v>-3.98E-3</c:v>
                </c:pt>
                <c:pt idx="14115">
                  <c:v>-4.2500000000000003E-3</c:v>
                </c:pt>
                <c:pt idx="14116">
                  <c:v>-4.4600000000000004E-3</c:v>
                </c:pt>
                <c:pt idx="14117">
                  <c:v>-4.7699999999999999E-3</c:v>
                </c:pt>
                <c:pt idx="14118">
                  <c:v>-4.9300000000000004E-3</c:v>
                </c:pt>
                <c:pt idx="14119">
                  <c:v>-5.0400000000000002E-3</c:v>
                </c:pt>
                <c:pt idx="14120">
                  <c:v>-5.1399999999999996E-3</c:v>
                </c:pt>
                <c:pt idx="14121">
                  <c:v>-5.4099999999999999E-3</c:v>
                </c:pt>
                <c:pt idx="14122">
                  <c:v>-5.4599999999999996E-3</c:v>
                </c:pt>
                <c:pt idx="14123">
                  <c:v>-5.6699999999999997E-3</c:v>
                </c:pt>
                <c:pt idx="14124">
                  <c:v>-5.62E-3</c:v>
                </c:pt>
                <c:pt idx="14125">
                  <c:v>-5.6699999999999997E-3</c:v>
                </c:pt>
                <c:pt idx="14126">
                  <c:v>-5.6699999999999997E-3</c:v>
                </c:pt>
                <c:pt idx="14127">
                  <c:v>-5.77E-3</c:v>
                </c:pt>
                <c:pt idx="14128">
                  <c:v>-5.62E-3</c:v>
                </c:pt>
                <c:pt idx="14129">
                  <c:v>-5.62E-3</c:v>
                </c:pt>
                <c:pt idx="14130">
                  <c:v>-5.5100000000000001E-3</c:v>
                </c:pt>
                <c:pt idx="14131">
                  <c:v>-5.4099999999999999E-3</c:v>
                </c:pt>
                <c:pt idx="14132">
                  <c:v>-5.2500000000000003E-3</c:v>
                </c:pt>
                <c:pt idx="14133">
                  <c:v>-5.0400000000000002E-3</c:v>
                </c:pt>
                <c:pt idx="14134">
                  <c:v>-4.8300000000000001E-3</c:v>
                </c:pt>
                <c:pt idx="14135">
                  <c:v>-4.4600000000000004E-3</c:v>
                </c:pt>
                <c:pt idx="14136">
                  <c:v>-4.0899999999999999E-3</c:v>
                </c:pt>
                <c:pt idx="14137">
                  <c:v>-3.82E-3</c:v>
                </c:pt>
                <c:pt idx="14138">
                  <c:v>-3.3E-3</c:v>
                </c:pt>
                <c:pt idx="14139">
                  <c:v>-2.8800000000000002E-3</c:v>
                </c:pt>
                <c:pt idx="14140">
                  <c:v>-2.3500000000000001E-3</c:v>
                </c:pt>
                <c:pt idx="14141">
                  <c:v>-1.8699999999999999E-3</c:v>
                </c:pt>
                <c:pt idx="14142">
                  <c:v>-1.24E-3</c:v>
                </c:pt>
                <c:pt idx="14143">
                  <c:v>-6.6E-4</c:v>
                </c:pt>
                <c:pt idx="14144">
                  <c:v>-3.0000000000000001E-5</c:v>
                </c:pt>
                <c:pt idx="14145">
                  <c:v>7.6000000000000004E-4</c:v>
                </c:pt>
                <c:pt idx="14146">
                  <c:v>1.39E-3</c:v>
                </c:pt>
                <c:pt idx="14147">
                  <c:v>2.1299999999999999E-3</c:v>
                </c:pt>
                <c:pt idx="14148">
                  <c:v>2.7599999999999999E-3</c:v>
                </c:pt>
                <c:pt idx="14149">
                  <c:v>3.6099999999999999E-3</c:v>
                </c:pt>
                <c:pt idx="14150">
                  <c:v>4.1799999999999997E-3</c:v>
                </c:pt>
                <c:pt idx="14151">
                  <c:v>4.9199999999999999E-3</c:v>
                </c:pt>
                <c:pt idx="14152">
                  <c:v>5.77E-3</c:v>
                </c:pt>
                <c:pt idx="14153">
                  <c:v>6.2899999999999996E-3</c:v>
                </c:pt>
                <c:pt idx="14154">
                  <c:v>6.9800000000000001E-3</c:v>
                </c:pt>
                <c:pt idx="14155">
                  <c:v>7.6099999999999996E-3</c:v>
                </c:pt>
                <c:pt idx="14156">
                  <c:v>8.2400000000000008E-3</c:v>
                </c:pt>
                <c:pt idx="14157">
                  <c:v>8.8699999999999994E-3</c:v>
                </c:pt>
                <c:pt idx="14158">
                  <c:v>9.2399999999999999E-3</c:v>
                </c:pt>
                <c:pt idx="14159">
                  <c:v>9.6600000000000002E-3</c:v>
                </c:pt>
                <c:pt idx="14160">
                  <c:v>1.014E-2</c:v>
                </c:pt>
                <c:pt idx="14161">
                  <c:v>1.056E-2</c:v>
                </c:pt>
                <c:pt idx="14162">
                  <c:v>1.082E-2</c:v>
                </c:pt>
                <c:pt idx="14163">
                  <c:v>1.1089999999999999E-2</c:v>
                </c:pt>
                <c:pt idx="14164">
                  <c:v>1.1350000000000001E-2</c:v>
                </c:pt>
                <c:pt idx="14165">
                  <c:v>1.14E-2</c:v>
                </c:pt>
                <c:pt idx="14166">
                  <c:v>1.1509999999999999E-2</c:v>
                </c:pt>
                <c:pt idx="14167">
                  <c:v>1.1560000000000001E-2</c:v>
                </c:pt>
                <c:pt idx="14168">
                  <c:v>1.1610000000000001E-2</c:v>
                </c:pt>
                <c:pt idx="14169">
                  <c:v>1.1509999999999999E-2</c:v>
                </c:pt>
                <c:pt idx="14170">
                  <c:v>1.1350000000000001E-2</c:v>
                </c:pt>
                <c:pt idx="14171">
                  <c:v>1.119E-2</c:v>
                </c:pt>
                <c:pt idx="14172">
                  <c:v>1.1089999999999999E-2</c:v>
                </c:pt>
                <c:pt idx="14173">
                  <c:v>1.082E-2</c:v>
                </c:pt>
                <c:pt idx="14174">
                  <c:v>1.0670000000000001E-2</c:v>
                </c:pt>
                <c:pt idx="14175">
                  <c:v>1.04E-2</c:v>
                </c:pt>
                <c:pt idx="14176">
                  <c:v>1.0030000000000001E-2</c:v>
                </c:pt>
                <c:pt idx="14177">
                  <c:v>9.8200000000000006E-3</c:v>
                </c:pt>
                <c:pt idx="14178">
                  <c:v>9.4500000000000001E-3</c:v>
                </c:pt>
                <c:pt idx="14179">
                  <c:v>9.1400000000000006E-3</c:v>
                </c:pt>
                <c:pt idx="14180">
                  <c:v>8.7200000000000003E-3</c:v>
                </c:pt>
                <c:pt idx="14181">
                  <c:v>8.2900000000000005E-3</c:v>
                </c:pt>
                <c:pt idx="14182">
                  <c:v>8.0800000000000004E-3</c:v>
                </c:pt>
                <c:pt idx="14183">
                  <c:v>7.7200000000000003E-3</c:v>
                </c:pt>
                <c:pt idx="14184">
                  <c:v>7.3499999999999998E-3</c:v>
                </c:pt>
                <c:pt idx="14185">
                  <c:v>7.0299999999999998E-3</c:v>
                </c:pt>
                <c:pt idx="14186">
                  <c:v>6.7099999999999998E-3</c:v>
                </c:pt>
                <c:pt idx="14187">
                  <c:v>6.2399999999999999E-3</c:v>
                </c:pt>
                <c:pt idx="14188">
                  <c:v>5.9800000000000001E-3</c:v>
                </c:pt>
                <c:pt idx="14189">
                  <c:v>5.6100000000000004E-3</c:v>
                </c:pt>
                <c:pt idx="14190">
                  <c:v>5.4000000000000003E-3</c:v>
                </c:pt>
                <c:pt idx="14191">
                  <c:v>4.9800000000000001E-3</c:v>
                </c:pt>
                <c:pt idx="14192">
                  <c:v>4.6600000000000001E-3</c:v>
                </c:pt>
                <c:pt idx="14193">
                  <c:v>4.4000000000000003E-3</c:v>
                </c:pt>
                <c:pt idx="14194">
                  <c:v>4.0800000000000003E-3</c:v>
                </c:pt>
                <c:pt idx="14195">
                  <c:v>3.8700000000000002E-3</c:v>
                </c:pt>
                <c:pt idx="14196">
                  <c:v>3.6099999999999999E-3</c:v>
                </c:pt>
                <c:pt idx="14197">
                  <c:v>3.29E-3</c:v>
                </c:pt>
                <c:pt idx="14198">
                  <c:v>3.13E-3</c:v>
                </c:pt>
                <c:pt idx="14199">
                  <c:v>2.9199999999999999E-3</c:v>
                </c:pt>
                <c:pt idx="14200">
                  <c:v>2.7599999999999999E-3</c:v>
                </c:pt>
                <c:pt idx="14201">
                  <c:v>2.5000000000000001E-3</c:v>
                </c:pt>
                <c:pt idx="14202">
                  <c:v>2.2899999999999999E-3</c:v>
                </c:pt>
                <c:pt idx="14203">
                  <c:v>2.1299999999999999E-3</c:v>
                </c:pt>
                <c:pt idx="14204">
                  <c:v>2.0200000000000001E-3</c:v>
                </c:pt>
                <c:pt idx="14205">
                  <c:v>1.81E-3</c:v>
                </c:pt>
                <c:pt idx="14206">
                  <c:v>1.7099999999999999E-3</c:v>
                </c:pt>
                <c:pt idx="14207">
                  <c:v>1.5499999999999999E-3</c:v>
                </c:pt>
                <c:pt idx="14208">
                  <c:v>1.5E-3</c:v>
                </c:pt>
                <c:pt idx="14209">
                  <c:v>1.2899999999999999E-3</c:v>
                </c:pt>
                <c:pt idx="14210">
                  <c:v>1.23E-3</c:v>
                </c:pt>
                <c:pt idx="14211">
                  <c:v>1.2899999999999999E-3</c:v>
                </c:pt>
                <c:pt idx="14212">
                  <c:v>1.08E-3</c:v>
                </c:pt>
                <c:pt idx="14213">
                  <c:v>1.08E-3</c:v>
                </c:pt>
                <c:pt idx="14214">
                  <c:v>9.2000000000000003E-4</c:v>
                </c:pt>
                <c:pt idx="14215">
                  <c:v>9.2000000000000003E-4</c:v>
                </c:pt>
                <c:pt idx="14216">
                  <c:v>9.2000000000000003E-4</c:v>
                </c:pt>
                <c:pt idx="14217">
                  <c:v>8.0999999999999996E-4</c:v>
                </c:pt>
                <c:pt idx="14218">
                  <c:v>8.7000000000000001E-4</c:v>
                </c:pt>
                <c:pt idx="14219">
                  <c:v>8.0999999999999996E-4</c:v>
                </c:pt>
                <c:pt idx="14220">
                  <c:v>8.0999999999999996E-4</c:v>
                </c:pt>
                <c:pt idx="14221">
                  <c:v>7.6000000000000004E-4</c:v>
                </c:pt>
                <c:pt idx="14222">
                  <c:v>7.1000000000000002E-4</c:v>
                </c:pt>
                <c:pt idx="14223">
                  <c:v>5.9999999999999995E-4</c:v>
                </c:pt>
                <c:pt idx="14224">
                  <c:v>5.9999999999999995E-4</c:v>
                </c:pt>
                <c:pt idx="14225">
                  <c:v>5.9999999999999995E-4</c:v>
                </c:pt>
                <c:pt idx="14226">
                  <c:v>5.5000000000000003E-4</c:v>
                </c:pt>
                <c:pt idx="14227">
                  <c:v>4.4000000000000002E-4</c:v>
                </c:pt>
                <c:pt idx="14228">
                  <c:v>2.9E-4</c:v>
                </c:pt>
                <c:pt idx="14229">
                  <c:v>1.8000000000000001E-4</c:v>
                </c:pt>
                <c:pt idx="14230">
                  <c:v>1.2999999999999999E-4</c:v>
                </c:pt>
                <c:pt idx="14231">
                  <c:v>-8.0000000000000007E-5</c:v>
                </c:pt>
                <c:pt idx="14232">
                  <c:v>-2.4000000000000001E-4</c:v>
                </c:pt>
                <c:pt idx="14233">
                  <c:v>-4.4999999999999999E-4</c:v>
                </c:pt>
                <c:pt idx="14234">
                  <c:v>-6.0999999999999997E-4</c:v>
                </c:pt>
                <c:pt idx="14235">
                  <c:v>-9.3000000000000005E-4</c:v>
                </c:pt>
                <c:pt idx="14236">
                  <c:v>-1.08E-3</c:v>
                </c:pt>
                <c:pt idx="14237">
                  <c:v>-1.4E-3</c:v>
                </c:pt>
                <c:pt idx="14238">
                  <c:v>-1.72E-3</c:v>
                </c:pt>
                <c:pt idx="14239">
                  <c:v>-1.9300000000000001E-3</c:v>
                </c:pt>
                <c:pt idx="14240">
                  <c:v>-2.3E-3</c:v>
                </c:pt>
                <c:pt idx="14241">
                  <c:v>-2.5600000000000002E-3</c:v>
                </c:pt>
                <c:pt idx="14242">
                  <c:v>-2.82E-3</c:v>
                </c:pt>
                <c:pt idx="14243">
                  <c:v>-3.14E-3</c:v>
                </c:pt>
                <c:pt idx="14244">
                  <c:v>-3.3500000000000001E-3</c:v>
                </c:pt>
                <c:pt idx="14245">
                  <c:v>-3.6700000000000001E-3</c:v>
                </c:pt>
                <c:pt idx="14246">
                  <c:v>-3.9300000000000003E-3</c:v>
                </c:pt>
                <c:pt idx="14247">
                  <c:v>-4.2500000000000003E-3</c:v>
                </c:pt>
                <c:pt idx="14248">
                  <c:v>-4.3499999999999997E-3</c:v>
                </c:pt>
                <c:pt idx="14249">
                  <c:v>-4.7200000000000002E-3</c:v>
                </c:pt>
                <c:pt idx="14250">
                  <c:v>-4.8300000000000001E-3</c:v>
                </c:pt>
                <c:pt idx="14251">
                  <c:v>-4.9800000000000001E-3</c:v>
                </c:pt>
                <c:pt idx="14252">
                  <c:v>-5.0899999999999999E-3</c:v>
                </c:pt>
                <c:pt idx="14253">
                  <c:v>-5.3E-3</c:v>
                </c:pt>
                <c:pt idx="14254">
                  <c:v>-5.3E-3</c:v>
                </c:pt>
                <c:pt idx="14255">
                  <c:v>-5.3E-3</c:v>
                </c:pt>
                <c:pt idx="14256">
                  <c:v>-5.2500000000000003E-3</c:v>
                </c:pt>
                <c:pt idx="14257">
                  <c:v>-5.1399999999999996E-3</c:v>
                </c:pt>
                <c:pt idx="14258">
                  <c:v>-5.0899999999999999E-3</c:v>
                </c:pt>
                <c:pt idx="14259">
                  <c:v>-5.0899999999999999E-3</c:v>
                </c:pt>
                <c:pt idx="14260">
                  <c:v>-4.7699999999999999E-3</c:v>
                </c:pt>
                <c:pt idx="14261">
                  <c:v>-4.6699999999999997E-3</c:v>
                </c:pt>
                <c:pt idx="14262">
                  <c:v>-4.4000000000000003E-3</c:v>
                </c:pt>
                <c:pt idx="14263">
                  <c:v>-4.2500000000000003E-3</c:v>
                </c:pt>
                <c:pt idx="14264">
                  <c:v>-3.9300000000000003E-3</c:v>
                </c:pt>
                <c:pt idx="14265">
                  <c:v>-3.6099999999999999E-3</c:v>
                </c:pt>
                <c:pt idx="14266">
                  <c:v>-3.3500000000000001E-3</c:v>
                </c:pt>
                <c:pt idx="14267">
                  <c:v>-3.0300000000000001E-3</c:v>
                </c:pt>
                <c:pt idx="14268">
                  <c:v>-2.7200000000000002E-3</c:v>
                </c:pt>
                <c:pt idx="14269">
                  <c:v>-2.3500000000000001E-3</c:v>
                </c:pt>
                <c:pt idx="14270">
                  <c:v>-2.0899999999999998E-3</c:v>
                </c:pt>
                <c:pt idx="14271">
                  <c:v>-1.82E-3</c:v>
                </c:pt>
                <c:pt idx="14272">
                  <c:v>-1.4499999999999999E-3</c:v>
                </c:pt>
                <c:pt idx="14273">
                  <c:v>-1.24E-3</c:v>
                </c:pt>
                <c:pt idx="14274">
                  <c:v>-8.7000000000000001E-4</c:v>
                </c:pt>
                <c:pt idx="14275">
                  <c:v>-7.2000000000000005E-4</c:v>
                </c:pt>
                <c:pt idx="14276">
                  <c:v>-4.4999999999999999E-4</c:v>
                </c:pt>
                <c:pt idx="14277">
                  <c:v>-4.0000000000000002E-4</c:v>
                </c:pt>
                <c:pt idx="14278">
                  <c:v>-1.3999999999999999E-4</c:v>
                </c:pt>
                <c:pt idx="14279">
                  <c:v>-8.0000000000000007E-5</c:v>
                </c:pt>
                <c:pt idx="14280">
                  <c:v>2.0000000000000002E-5</c:v>
                </c:pt>
                <c:pt idx="14281">
                  <c:v>2.0000000000000002E-5</c:v>
                </c:pt>
                <c:pt idx="14282">
                  <c:v>-8.0000000000000007E-5</c:v>
                </c:pt>
                <c:pt idx="14283">
                  <c:v>-3.0000000000000001E-5</c:v>
                </c:pt>
                <c:pt idx="14284">
                  <c:v>-1.9000000000000001E-4</c:v>
                </c:pt>
                <c:pt idx="14285">
                  <c:v>-2.9E-4</c:v>
                </c:pt>
                <c:pt idx="14286">
                  <c:v>-4.4999999999999999E-4</c:v>
                </c:pt>
                <c:pt idx="14287">
                  <c:v>-5.5999999999999995E-4</c:v>
                </c:pt>
                <c:pt idx="14288">
                  <c:v>-8.1999999999999998E-4</c:v>
                </c:pt>
                <c:pt idx="14289">
                  <c:v>-9.7999999999999997E-4</c:v>
                </c:pt>
                <c:pt idx="14290">
                  <c:v>-1.24E-3</c:v>
                </c:pt>
                <c:pt idx="14291">
                  <c:v>-1.5100000000000001E-3</c:v>
                </c:pt>
                <c:pt idx="14292">
                  <c:v>-1.8699999999999999E-3</c:v>
                </c:pt>
                <c:pt idx="14293">
                  <c:v>-2.14E-3</c:v>
                </c:pt>
                <c:pt idx="14294">
                  <c:v>-2.3E-3</c:v>
                </c:pt>
                <c:pt idx="14295">
                  <c:v>-2.6099999999999999E-3</c:v>
                </c:pt>
                <c:pt idx="14296">
                  <c:v>-2.8800000000000002E-3</c:v>
                </c:pt>
                <c:pt idx="14297">
                  <c:v>-3.0899999999999999E-3</c:v>
                </c:pt>
                <c:pt idx="14298">
                  <c:v>-3.3E-3</c:v>
                </c:pt>
                <c:pt idx="14299">
                  <c:v>-3.5599999999999998E-3</c:v>
                </c:pt>
                <c:pt idx="14300">
                  <c:v>-3.6099999999999999E-3</c:v>
                </c:pt>
                <c:pt idx="14301">
                  <c:v>-3.6700000000000001E-3</c:v>
                </c:pt>
                <c:pt idx="14302">
                  <c:v>-3.7699999999999999E-3</c:v>
                </c:pt>
                <c:pt idx="14303">
                  <c:v>-3.98E-3</c:v>
                </c:pt>
                <c:pt idx="14304">
                  <c:v>-3.8800000000000002E-3</c:v>
                </c:pt>
                <c:pt idx="14305">
                  <c:v>-3.82E-3</c:v>
                </c:pt>
                <c:pt idx="14306">
                  <c:v>-3.6700000000000001E-3</c:v>
                </c:pt>
                <c:pt idx="14307">
                  <c:v>-3.6099999999999999E-3</c:v>
                </c:pt>
                <c:pt idx="14308">
                  <c:v>-3.46E-3</c:v>
                </c:pt>
                <c:pt idx="14309">
                  <c:v>-3.2399999999999998E-3</c:v>
                </c:pt>
                <c:pt idx="14310">
                  <c:v>-3.0300000000000001E-3</c:v>
                </c:pt>
                <c:pt idx="14311">
                  <c:v>-2.7699999999999999E-3</c:v>
                </c:pt>
                <c:pt idx="14312">
                  <c:v>-2.3999999999999998E-3</c:v>
                </c:pt>
                <c:pt idx="14313">
                  <c:v>-2.14E-3</c:v>
                </c:pt>
                <c:pt idx="14314">
                  <c:v>-1.82E-3</c:v>
                </c:pt>
                <c:pt idx="14315">
                  <c:v>-1.56E-3</c:v>
                </c:pt>
                <c:pt idx="14316">
                  <c:v>-1.14E-3</c:v>
                </c:pt>
                <c:pt idx="14317">
                  <c:v>-8.1999999999999998E-4</c:v>
                </c:pt>
                <c:pt idx="14318">
                  <c:v>-4.4999999999999999E-4</c:v>
                </c:pt>
                <c:pt idx="14319">
                  <c:v>-8.0000000000000007E-5</c:v>
                </c:pt>
                <c:pt idx="14320">
                  <c:v>1.8000000000000001E-4</c:v>
                </c:pt>
                <c:pt idx="14321">
                  <c:v>4.4000000000000002E-4</c:v>
                </c:pt>
                <c:pt idx="14322">
                  <c:v>7.1000000000000002E-4</c:v>
                </c:pt>
                <c:pt idx="14323">
                  <c:v>8.0999999999999996E-4</c:v>
                </c:pt>
                <c:pt idx="14324">
                  <c:v>9.7000000000000005E-4</c:v>
                </c:pt>
                <c:pt idx="14325">
                  <c:v>1.1299999999999999E-3</c:v>
                </c:pt>
                <c:pt idx="14326">
                  <c:v>1.1299999999999999E-3</c:v>
                </c:pt>
                <c:pt idx="14327">
                  <c:v>1.1800000000000001E-3</c:v>
                </c:pt>
                <c:pt idx="14328">
                  <c:v>1.23E-3</c:v>
                </c:pt>
                <c:pt idx="14329">
                  <c:v>1.0200000000000001E-3</c:v>
                </c:pt>
                <c:pt idx="14330">
                  <c:v>9.7000000000000005E-4</c:v>
                </c:pt>
                <c:pt idx="14331">
                  <c:v>8.0999999999999996E-4</c:v>
                </c:pt>
                <c:pt idx="14332">
                  <c:v>5.5000000000000003E-4</c:v>
                </c:pt>
                <c:pt idx="14333">
                  <c:v>2.3000000000000001E-4</c:v>
                </c:pt>
                <c:pt idx="14334">
                  <c:v>-3.0000000000000001E-5</c:v>
                </c:pt>
                <c:pt idx="14335">
                  <c:v>-3.5E-4</c:v>
                </c:pt>
                <c:pt idx="14336">
                  <c:v>-8.7000000000000001E-4</c:v>
                </c:pt>
                <c:pt idx="14337">
                  <c:v>-1.24E-3</c:v>
                </c:pt>
                <c:pt idx="14338">
                  <c:v>-1.72E-3</c:v>
                </c:pt>
                <c:pt idx="14339">
                  <c:v>-2.1900000000000001E-3</c:v>
                </c:pt>
                <c:pt idx="14340">
                  <c:v>-2.7699999999999999E-3</c:v>
                </c:pt>
                <c:pt idx="14341">
                  <c:v>-3.3500000000000001E-3</c:v>
                </c:pt>
                <c:pt idx="14342">
                  <c:v>-3.82E-3</c:v>
                </c:pt>
                <c:pt idx="14343">
                  <c:v>-4.3E-3</c:v>
                </c:pt>
                <c:pt idx="14344">
                  <c:v>-4.7699999999999999E-3</c:v>
                </c:pt>
                <c:pt idx="14345">
                  <c:v>-5.4599999999999996E-3</c:v>
                </c:pt>
                <c:pt idx="14346">
                  <c:v>-5.8799999999999998E-3</c:v>
                </c:pt>
                <c:pt idx="14347">
                  <c:v>-6.3499999999999997E-3</c:v>
                </c:pt>
                <c:pt idx="14348">
                  <c:v>-6.7200000000000003E-3</c:v>
                </c:pt>
                <c:pt idx="14349">
                  <c:v>-7.1399999999999996E-3</c:v>
                </c:pt>
                <c:pt idx="14350">
                  <c:v>-7.5100000000000002E-3</c:v>
                </c:pt>
                <c:pt idx="14351">
                  <c:v>-7.8799999999999999E-3</c:v>
                </c:pt>
                <c:pt idx="14352">
                  <c:v>-8.1499999999999993E-3</c:v>
                </c:pt>
                <c:pt idx="14353">
                  <c:v>-8.2500000000000004E-3</c:v>
                </c:pt>
                <c:pt idx="14354">
                  <c:v>-8.4100000000000008E-3</c:v>
                </c:pt>
                <c:pt idx="14355">
                  <c:v>-8.6199999999999992E-3</c:v>
                </c:pt>
                <c:pt idx="14356">
                  <c:v>-8.6700000000000006E-3</c:v>
                </c:pt>
                <c:pt idx="14357">
                  <c:v>-8.7799999999999996E-3</c:v>
                </c:pt>
                <c:pt idx="14358">
                  <c:v>-8.7200000000000003E-3</c:v>
                </c:pt>
                <c:pt idx="14359">
                  <c:v>-8.6700000000000006E-3</c:v>
                </c:pt>
                <c:pt idx="14360">
                  <c:v>-8.6700000000000006E-3</c:v>
                </c:pt>
                <c:pt idx="14361">
                  <c:v>-8.5699999999999995E-3</c:v>
                </c:pt>
                <c:pt idx="14362">
                  <c:v>-8.3599999999999994E-3</c:v>
                </c:pt>
                <c:pt idx="14363">
                  <c:v>-8.3000000000000001E-3</c:v>
                </c:pt>
                <c:pt idx="14364">
                  <c:v>-8.09E-3</c:v>
                </c:pt>
                <c:pt idx="14365">
                  <c:v>-7.8799999999999999E-3</c:v>
                </c:pt>
                <c:pt idx="14366">
                  <c:v>-7.7799999999999996E-3</c:v>
                </c:pt>
                <c:pt idx="14367">
                  <c:v>-7.62E-3</c:v>
                </c:pt>
                <c:pt idx="14368">
                  <c:v>-7.4099999999999999E-3</c:v>
                </c:pt>
                <c:pt idx="14369">
                  <c:v>-7.2500000000000004E-3</c:v>
                </c:pt>
                <c:pt idx="14370">
                  <c:v>-7.0400000000000003E-3</c:v>
                </c:pt>
                <c:pt idx="14371">
                  <c:v>-6.9300000000000004E-3</c:v>
                </c:pt>
                <c:pt idx="14372">
                  <c:v>-6.7799999999999996E-3</c:v>
                </c:pt>
                <c:pt idx="14373">
                  <c:v>-6.7200000000000003E-3</c:v>
                </c:pt>
                <c:pt idx="14374">
                  <c:v>-6.5599999999999999E-3</c:v>
                </c:pt>
                <c:pt idx="14375">
                  <c:v>-6.5100000000000002E-3</c:v>
                </c:pt>
                <c:pt idx="14376">
                  <c:v>-6.5100000000000002E-3</c:v>
                </c:pt>
                <c:pt idx="14377">
                  <c:v>-6.5100000000000002E-3</c:v>
                </c:pt>
                <c:pt idx="14378">
                  <c:v>-6.5100000000000002E-3</c:v>
                </c:pt>
                <c:pt idx="14379">
                  <c:v>-6.5100000000000002E-3</c:v>
                </c:pt>
                <c:pt idx="14380">
                  <c:v>-6.5599999999999999E-3</c:v>
                </c:pt>
                <c:pt idx="14381">
                  <c:v>-6.7799999999999996E-3</c:v>
                </c:pt>
                <c:pt idx="14382">
                  <c:v>-6.9300000000000004E-3</c:v>
                </c:pt>
                <c:pt idx="14383">
                  <c:v>-6.9899999999999997E-3</c:v>
                </c:pt>
                <c:pt idx="14384">
                  <c:v>-7.2500000000000004E-3</c:v>
                </c:pt>
                <c:pt idx="14385">
                  <c:v>-7.3000000000000001E-3</c:v>
                </c:pt>
                <c:pt idx="14386">
                  <c:v>-7.4599999999999996E-3</c:v>
                </c:pt>
                <c:pt idx="14387">
                  <c:v>-7.6699999999999997E-3</c:v>
                </c:pt>
                <c:pt idx="14388">
                  <c:v>-7.8300000000000002E-3</c:v>
                </c:pt>
                <c:pt idx="14389">
                  <c:v>-7.8799999999999999E-3</c:v>
                </c:pt>
                <c:pt idx="14390">
                  <c:v>-8.09E-3</c:v>
                </c:pt>
                <c:pt idx="14391">
                  <c:v>-8.2000000000000007E-3</c:v>
                </c:pt>
                <c:pt idx="14392">
                  <c:v>-8.3000000000000001E-3</c:v>
                </c:pt>
                <c:pt idx="14393">
                  <c:v>-8.4100000000000008E-3</c:v>
                </c:pt>
                <c:pt idx="14394">
                  <c:v>-8.3599999999999994E-3</c:v>
                </c:pt>
                <c:pt idx="14395">
                  <c:v>-8.4600000000000005E-3</c:v>
                </c:pt>
                <c:pt idx="14396">
                  <c:v>-8.3000000000000001E-3</c:v>
                </c:pt>
                <c:pt idx="14397">
                  <c:v>-8.2500000000000004E-3</c:v>
                </c:pt>
                <c:pt idx="14398">
                  <c:v>-8.2500000000000004E-3</c:v>
                </c:pt>
                <c:pt idx="14399">
                  <c:v>-8.0400000000000003E-3</c:v>
                </c:pt>
                <c:pt idx="14400">
                  <c:v>-7.9900000000000006E-3</c:v>
                </c:pt>
                <c:pt idx="14401">
                  <c:v>-7.7200000000000003E-3</c:v>
                </c:pt>
                <c:pt idx="14402">
                  <c:v>-7.4099999999999999E-3</c:v>
                </c:pt>
                <c:pt idx="14403">
                  <c:v>-7.1399999999999996E-3</c:v>
                </c:pt>
                <c:pt idx="14404">
                  <c:v>-6.8300000000000001E-3</c:v>
                </c:pt>
                <c:pt idx="14405">
                  <c:v>-6.4599999999999996E-3</c:v>
                </c:pt>
                <c:pt idx="14406">
                  <c:v>-6.0899999999999999E-3</c:v>
                </c:pt>
                <c:pt idx="14407">
                  <c:v>-5.6699999999999997E-3</c:v>
                </c:pt>
                <c:pt idx="14408">
                  <c:v>-5.1900000000000002E-3</c:v>
                </c:pt>
                <c:pt idx="14409">
                  <c:v>-4.6699999999999997E-3</c:v>
                </c:pt>
                <c:pt idx="14410">
                  <c:v>-4.2500000000000003E-3</c:v>
                </c:pt>
                <c:pt idx="14411">
                  <c:v>-3.6700000000000001E-3</c:v>
                </c:pt>
                <c:pt idx="14412">
                  <c:v>-3.14E-3</c:v>
                </c:pt>
                <c:pt idx="14413">
                  <c:v>-2.6700000000000001E-3</c:v>
                </c:pt>
                <c:pt idx="14414">
                  <c:v>-2.0899999999999998E-3</c:v>
                </c:pt>
                <c:pt idx="14415">
                  <c:v>-1.4E-3</c:v>
                </c:pt>
                <c:pt idx="14416">
                  <c:v>-8.1999999999999998E-4</c:v>
                </c:pt>
                <c:pt idx="14417">
                  <c:v>-2.4000000000000001E-4</c:v>
                </c:pt>
                <c:pt idx="14418">
                  <c:v>4.4000000000000002E-4</c:v>
                </c:pt>
                <c:pt idx="14419">
                  <c:v>1.0200000000000001E-3</c:v>
                </c:pt>
                <c:pt idx="14420">
                  <c:v>1.66E-3</c:v>
                </c:pt>
                <c:pt idx="14421">
                  <c:v>2.2399999999999998E-3</c:v>
                </c:pt>
                <c:pt idx="14422">
                  <c:v>2.9199999999999999E-3</c:v>
                </c:pt>
                <c:pt idx="14423">
                  <c:v>3.5000000000000001E-3</c:v>
                </c:pt>
                <c:pt idx="14424">
                  <c:v>4.0800000000000003E-3</c:v>
                </c:pt>
                <c:pt idx="14425">
                  <c:v>4.6100000000000004E-3</c:v>
                </c:pt>
                <c:pt idx="14426">
                  <c:v>5.13E-3</c:v>
                </c:pt>
                <c:pt idx="14427">
                  <c:v>5.7099999999999998E-3</c:v>
                </c:pt>
                <c:pt idx="14428">
                  <c:v>6.3499999999999997E-3</c:v>
                </c:pt>
                <c:pt idx="14429">
                  <c:v>6.8199999999999997E-3</c:v>
                </c:pt>
                <c:pt idx="14430">
                  <c:v>7.2899999999999996E-3</c:v>
                </c:pt>
                <c:pt idx="14431">
                  <c:v>7.8700000000000003E-3</c:v>
                </c:pt>
                <c:pt idx="14432">
                  <c:v>8.2400000000000008E-3</c:v>
                </c:pt>
                <c:pt idx="14433">
                  <c:v>8.7200000000000003E-3</c:v>
                </c:pt>
                <c:pt idx="14434">
                  <c:v>9.0900000000000009E-3</c:v>
                </c:pt>
                <c:pt idx="14435">
                  <c:v>9.4500000000000001E-3</c:v>
                </c:pt>
                <c:pt idx="14436">
                  <c:v>9.8200000000000006E-3</c:v>
                </c:pt>
                <c:pt idx="14437">
                  <c:v>1.0030000000000001E-2</c:v>
                </c:pt>
                <c:pt idx="14438">
                  <c:v>1.0189999999999999E-2</c:v>
                </c:pt>
                <c:pt idx="14439">
                  <c:v>1.0460000000000001E-2</c:v>
                </c:pt>
                <c:pt idx="14440">
                  <c:v>1.061E-2</c:v>
                </c:pt>
                <c:pt idx="14441">
                  <c:v>1.0670000000000001E-2</c:v>
                </c:pt>
                <c:pt idx="14442">
                  <c:v>1.0670000000000001E-2</c:v>
                </c:pt>
                <c:pt idx="14443">
                  <c:v>1.061E-2</c:v>
                </c:pt>
                <c:pt idx="14444">
                  <c:v>1.056E-2</c:v>
                </c:pt>
                <c:pt idx="14445">
                  <c:v>1.035E-2</c:v>
                </c:pt>
                <c:pt idx="14446">
                  <c:v>1.0189999999999999E-2</c:v>
                </c:pt>
                <c:pt idx="14447">
                  <c:v>9.8799999999999999E-3</c:v>
                </c:pt>
                <c:pt idx="14448">
                  <c:v>9.5600000000000008E-3</c:v>
                </c:pt>
                <c:pt idx="14449">
                  <c:v>9.1900000000000003E-3</c:v>
                </c:pt>
                <c:pt idx="14450">
                  <c:v>8.77E-3</c:v>
                </c:pt>
                <c:pt idx="14451">
                  <c:v>8.1899999999999994E-3</c:v>
                </c:pt>
                <c:pt idx="14452">
                  <c:v>7.6600000000000001E-3</c:v>
                </c:pt>
                <c:pt idx="14453">
                  <c:v>7.0800000000000004E-3</c:v>
                </c:pt>
                <c:pt idx="14454">
                  <c:v>6.4000000000000003E-3</c:v>
                </c:pt>
                <c:pt idx="14455">
                  <c:v>5.8199999999999997E-3</c:v>
                </c:pt>
                <c:pt idx="14456">
                  <c:v>5.13E-3</c:v>
                </c:pt>
                <c:pt idx="14457">
                  <c:v>4.2900000000000004E-3</c:v>
                </c:pt>
                <c:pt idx="14458">
                  <c:v>3.6099999999999999E-3</c:v>
                </c:pt>
                <c:pt idx="14459">
                  <c:v>2.8700000000000002E-3</c:v>
                </c:pt>
                <c:pt idx="14460">
                  <c:v>2.0200000000000001E-3</c:v>
                </c:pt>
                <c:pt idx="14461">
                  <c:v>1.39E-3</c:v>
                </c:pt>
                <c:pt idx="14462">
                  <c:v>7.6000000000000004E-4</c:v>
                </c:pt>
                <c:pt idx="14463">
                  <c:v>-8.0000000000000007E-5</c:v>
                </c:pt>
                <c:pt idx="14464">
                  <c:v>-7.6999999999999996E-4</c:v>
                </c:pt>
                <c:pt idx="14465">
                  <c:v>-1.4E-3</c:v>
                </c:pt>
                <c:pt idx="14466">
                  <c:v>-2.0300000000000001E-3</c:v>
                </c:pt>
                <c:pt idx="14467">
                  <c:v>-2.6099999999999999E-3</c:v>
                </c:pt>
                <c:pt idx="14468">
                  <c:v>-3.0300000000000001E-3</c:v>
                </c:pt>
                <c:pt idx="14469">
                  <c:v>-3.5599999999999998E-3</c:v>
                </c:pt>
                <c:pt idx="14470">
                  <c:v>-3.98E-3</c:v>
                </c:pt>
                <c:pt idx="14471">
                  <c:v>-4.3499999999999997E-3</c:v>
                </c:pt>
                <c:pt idx="14472">
                  <c:v>-4.5599999999999998E-3</c:v>
                </c:pt>
                <c:pt idx="14473">
                  <c:v>-4.7699999999999999E-3</c:v>
                </c:pt>
                <c:pt idx="14474">
                  <c:v>-4.8799999999999998E-3</c:v>
                </c:pt>
                <c:pt idx="14475">
                  <c:v>-4.9300000000000004E-3</c:v>
                </c:pt>
                <c:pt idx="14476">
                  <c:v>-5.0400000000000002E-3</c:v>
                </c:pt>
                <c:pt idx="14477">
                  <c:v>-4.9300000000000004E-3</c:v>
                </c:pt>
                <c:pt idx="14478">
                  <c:v>-4.7699999999999999E-3</c:v>
                </c:pt>
                <c:pt idx="14479">
                  <c:v>-4.7699999999999999E-3</c:v>
                </c:pt>
                <c:pt idx="14480">
                  <c:v>-4.4600000000000004E-3</c:v>
                </c:pt>
                <c:pt idx="14481">
                  <c:v>-4.2500000000000003E-3</c:v>
                </c:pt>
                <c:pt idx="14482">
                  <c:v>-3.98E-3</c:v>
                </c:pt>
                <c:pt idx="14483">
                  <c:v>-3.6700000000000001E-3</c:v>
                </c:pt>
                <c:pt idx="14484">
                  <c:v>-3.3E-3</c:v>
                </c:pt>
                <c:pt idx="14485">
                  <c:v>-3.0300000000000001E-3</c:v>
                </c:pt>
                <c:pt idx="14486">
                  <c:v>-2.7200000000000002E-3</c:v>
                </c:pt>
                <c:pt idx="14487">
                  <c:v>-2.3500000000000001E-3</c:v>
                </c:pt>
                <c:pt idx="14488">
                  <c:v>-1.98E-3</c:v>
                </c:pt>
                <c:pt idx="14489">
                  <c:v>-1.72E-3</c:v>
                </c:pt>
                <c:pt idx="14490">
                  <c:v>-1.2999999999999999E-3</c:v>
                </c:pt>
                <c:pt idx="14491">
                  <c:v>-1.08E-3</c:v>
                </c:pt>
                <c:pt idx="14492">
                  <c:v>-7.2000000000000005E-4</c:v>
                </c:pt>
                <c:pt idx="14493">
                  <c:v>-6.0999999999999997E-4</c:v>
                </c:pt>
                <c:pt idx="14494">
                  <c:v>-4.0000000000000002E-4</c:v>
                </c:pt>
                <c:pt idx="14495">
                  <c:v>-1.9000000000000001E-4</c:v>
                </c:pt>
                <c:pt idx="14496">
                  <c:v>-1.9000000000000001E-4</c:v>
                </c:pt>
                <c:pt idx="14497">
                  <c:v>-1.3999999999999999E-4</c:v>
                </c:pt>
                <c:pt idx="14498">
                  <c:v>-3.0000000000000001E-5</c:v>
                </c:pt>
                <c:pt idx="14499">
                  <c:v>-1.3999999999999999E-4</c:v>
                </c:pt>
                <c:pt idx="14500">
                  <c:v>-1.3999999999999999E-4</c:v>
                </c:pt>
                <c:pt idx="14501">
                  <c:v>-2.9E-4</c:v>
                </c:pt>
                <c:pt idx="14502">
                  <c:v>-4.0000000000000002E-4</c:v>
                </c:pt>
                <c:pt idx="14503">
                  <c:v>-5.5999999999999995E-4</c:v>
                </c:pt>
                <c:pt idx="14504">
                  <c:v>-7.6999999999999996E-4</c:v>
                </c:pt>
                <c:pt idx="14505">
                  <c:v>-1.0300000000000001E-3</c:v>
                </c:pt>
                <c:pt idx="14506">
                  <c:v>-1.24E-3</c:v>
                </c:pt>
                <c:pt idx="14507">
                  <c:v>-1.5100000000000001E-3</c:v>
                </c:pt>
                <c:pt idx="14508">
                  <c:v>-1.82E-3</c:v>
                </c:pt>
                <c:pt idx="14509">
                  <c:v>-2.0899999999999998E-3</c:v>
                </c:pt>
                <c:pt idx="14510">
                  <c:v>-2.4499999999999999E-3</c:v>
                </c:pt>
                <c:pt idx="14511">
                  <c:v>-2.82E-3</c:v>
                </c:pt>
                <c:pt idx="14512">
                  <c:v>-3.14E-3</c:v>
                </c:pt>
                <c:pt idx="14513">
                  <c:v>-3.46E-3</c:v>
                </c:pt>
                <c:pt idx="14514">
                  <c:v>-3.7699999999999999E-3</c:v>
                </c:pt>
                <c:pt idx="14515">
                  <c:v>-4.0899999999999999E-3</c:v>
                </c:pt>
                <c:pt idx="14516">
                  <c:v>-4.3499999999999997E-3</c:v>
                </c:pt>
                <c:pt idx="14517">
                  <c:v>-4.6100000000000004E-3</c:v>
                </c:pt>
                <c:pt idx="14518">
                  <c:v>-4.9300000000000004E-3</c:v>
                </c:pt>
                <c:pt idx="14519">
                  <c:v>-5.1900000000000002E-3</c:v>
                </c:pt>
                <c:pt idx="14520">
                  <c:v>-5.3E-3</c:v>
                </c:pt>
                <c:pt idx="14521">
                  <c:v>-5.62E-3</c:v>
                </c:pt>
                <c:pt idx="14522">
                  <c:v>-5.7200000000000003E-3</c:v>
                </c:pt>
                <c:pt idx="14523">
                  <c:v>-5.9800000000000001E-3</c:v>
                </c:pt>
                <c:pt idx="14524">
                  <c:v>-6.1399999999999996E-3</c:v>
                </c:pt>
                <c:pt idx="14525">
                  <c:v>-6.3E-3</c:v>
                </c:pt>
                <c:pt idx="14526">
                  <c:v>-6.5100000000000002E-3</c:v>
                </c:pt>
                <c:pt idx="14527">
                  <c:v>-6.62E-3</c:v>
                </c:pt>
                <c:pt idx="14528">
                  <c:v>-6.6699999999999997E-3</c:v>
                </c:pt>
                <c:pt idx="14529">
                  <c:v>-6.8300000000000001E-3</c:v>
                </c:pt>
                <c:pt idx="14530">
                  <c:v>-6.8799999999999998E-3</c:v>
                </c:pt>
                <c:pt idx="14531">
                  <c:v>-7.0899999999999999E-3</c:v>
                </c:pt>
                <c:pt idx="14532">
                  <c:v>-7.0899999999999999E-3</c:v>
                </c:pt>
                <c:pt idx="14533">
                  <c:v>-7.1399999999999996E-3</c:v>
                </c:pt>
                <c:pt idx="14534">
                  <c:v>-7.0899999999999999E-3</c:v>
                </c:pt>
                <c:pt idx="14535">
                  <c:v>-7.1999999999999998E-3</c:v>
                </c:pt>
                <c:pt idx="14536">
                  <c:v>-7.1999999999999998E-3</c:v>
                </c:pt>
                <c:pt idx="14537">
                  <c:v>-7.3000000000000001E-3</c:v>
                </c:pt>
                <c:pt idx="14538">
                  <c:v>-7.2500000000000004E-3</c:v>
                </c:pt>
                <c:pt idx="14539">
                  <c:v>-7.3000000000000001E-3</c:v>
                </c:pt>
                <c:pt idx="14540">
                  <c:v>-7.2500000000000004E-3</c:v>
                </c:pt>
                <c:pt idx="14541">
                  <c:v>-7.3000000000000001E-3</c:v>
                </c:pt>
                <c:pt idx="14542">
                  <c:v>-7.1399999999999996E-3</c:v>
                </c:pt>
                <c:pt idx="14543">
                  <c:v>-7.1399999999999996E-3</c:v>
                </c:pt>
                <c:pt idx="14544">
                  <c:v>-7.1399999999999996E-3</c:v>
                </c:pt>
                <c:pt idx="14545">
                  <c:v>-6.9899999999999997E-3</c:v>
                </c:pt>
                <c:pt idx="14546">
                  <c:v>-6.9300000000000004E-3</c:v>
                </c:pt>
                <c:pt idx="14547">
                  <c:v>-6.8799999999999998E-3</c:v>
                </c:pt>
                <c:pt idx="14548">
                  <c:v>-6.6699999999999997E-3</c:v>
                </c:pt>
                <c:pt idx="14549">
                  <c:v>-6.5599999999999999E-3</c:v>
                </c:pt>
                <c:pt idx="14550">
                  <c:v>-6.4599999999999996E-3</c:v>
                </c:pt>
                <c:pt idx="14551">
                  <c:v>-6.3E-3</c:v>
                </c:pt>
                <c:pt idx="14552">
                  <c:v>-6.0400000000000002E-3</c:v>
                </c:pt>
                <c:pt idx="14553">
                  <c:v>-5.9300000000000004E-3</c:v>
                </c:pt>
                <c:pt idx="14554">
                  <c:v>-5.77E-3</c:v>
                </c:pt>
                <c:pt idx="14555">
                  <c:v>-5.5100000000000001E-3</c:v>
                </c:pt>
                <c:pt idx="14556">
                  <c:v>-5.3E-3</c:v>
                </c:pt>
                <c:pt idx="14557">
                  <c:v>-5.1900000000000002E-3</c:v>
                </c:pt>
                <c:pt idx="14558">
                  <c:v>-4.9300000000000004E-3</c:v>
                </c:pt>
                <c:pt idx="14559">
                  <c:v>-4.7699999999999999E-3</c:v>
                </c:pt>
                <c:pt idx="14560">
                  <c:v>-4.4600000000000004E-3</c:v>
                </c:pt>
                <c:pt idx="14561">
                  <c:v>-4.3499999999999997E-3</c:v>
                </c:pt>
                <c:pt idx="14562">
                  <c:v>-4.1900000000000001E-3</c:v>
                </c:pt>
                <c:pt idx="14563">
                  <c:v>-3.9300000000000003E-3</c:v>
                </c:pt>
                <c:pt idx="14564">
                  <c:v>-3.8800000000000002E-3</c:v>
                </c:pt>
                <c:pt idx="14565">
                  <c:v>-3.7699999999999999E-3</c:v>
                </c:pt>
                <c:pt idx="14566">
                  <c:v>-3.6099999999999999E-3</c:v>
                </c:pt>
                <c:pt idx="14567">
                  <c:v>-3.6099999999999999E-3</c:v>
                </c:pt>
                <c:pt idx="14568">
                  <c:v>-3.46E-3</c:v>
                </c:pt>
                <c:pt idx="14569">
                  <c:v>-3.46E-3</c:v>
                </c:pt>
                <c:pt idx="14570">
                  <c:v>-3.3999999999999998E-3</c:v>
                </c:pt>
                <c:pt idx="14571">
                  <c:v>-3.5100000000000001E-3</c:v>
                </c:pt>
                <c:pt idx="14572">
                  <c:v>-3.5100000000000001E-3</c:v>
                </c:pt>
                <c:pt idx="14573">
                  <c:v>-3.5100000000000001E-3</c:v>
                </c:pt>
                <c:pt idx="14574">
                  <c:v>-3.5100000000000001E-3</c:v>
                </c:pt>
                <c:pt idx="14575">
                  <c:v>-3.5100000000000001E-3</c:v>
                </c:pt>
                <c:pt idx="14576">
                  <c:v>-3.6099999999999999E-3</c:v>
                </c:pt>
                <c:pt idx="14577">
                  <c:v>-3.7200000000000002E-3</c:v>
                </c:pt>
                <c:pt idx="14578">
                  <c:v>-3.7699999999999999E-3</c:v>
                </c:pt>
                <c:pt idx="14579">
                  <c:v>-3.98E-3</c:v>
                </c:pt>
                <c:pt idx="14580">
                  <c:v>-4.0899999999999999E-3</c:v>
                </c:pt>
                <c:pt idx="14581">
                  <c:v>-4.0899999999999999E-3</c:v>
                </c:pt>
                <c:pt idx="14582">
                  <c:v>-4.2500000000000003E-3</c:v>
                </c:pt>
                <c:pt idx="14583">
                  <c:v>-4.4000000000000003E-3</c:v>
                </c:pt>
                <c:pt idx="14584">
                  <c:v>-4.4600000000000004E-3</c:v>
                </c:pt>
                <c:pt idx="14585">
                  <c:v>-4.5599999999999998E-3</c:v>
                </c:pt>
                <c:pt idx="14586">
                  <c:v>-4.6699999999999997E-3</c:v>
                </c:pt>
                <c:pt idx="14587">
                  <c:v>-4.6100000000000004E-3</c:v>
                </c:pt>
                <c:pt idx="14588">
                  <c:v>-4.6699999999999997E-3</c:v>
                </c:pt>
                <c:pt idx="14589">
                  <c:v>-4.6699999999999997E-3</c:v>
                </c:pt>
                <c:pt idx="14590">
                  <c:v>-4.6699999999999997E-3</c:v>
                </c:pt>
                <c:pt idx="14591">
                  <c:v>-4.6699999999999997E-3</c:v>
                </c:pt>
                <c:pt idx="14592">
                  <c:v>-4.5599999999999998E-3</c:v>
                </c:pt>
                <c:pt idx="14593">
                  <c:v>-4.4600000000000004E-3</c:v>
                </c:pt>
                <c:pt idx="14594">
                  <c:v>-4.4000000000000003E-3</c:v>
                </c:pt>
                <c:pt idx="14595">
                  <c:v>-4.2500000000000003E-3</c:v>
                </c:pt>
                <c:pt idx="14596">
                  <c:v>-4.1399999999999996E-3</c:v>
                </c:pt>
                <c:pt idx="14597">
                  <c:v>-3.98E-3</c:v>
                </c:pt>
                <c:pt idx="14598">
                  <c:v>-3.82E-3</c:v>
                </c:pt>
                <c:pt idx="14599">
                  <c:v>-3.6700000000000001E-3</c:v>
                </c:pt>
                <c:pt idx="14600">
                  <c:v>-3.3999999999999998E-3</c:v>
                </c:pt>
                <c:pt idx="14601">
                  <c:v>-3.3E-3</c:v>
                </c:pt>
                <c:pt idx="14602">
                  <c:v>-3.0899999999999999E-3</c:v>
                </c:pt>
                <c:pt idx="14603">
                  <c:v>-2.7699999999999999E-3</c:v>
                </c:pt>
                <c:pt idx="14604">
                  <c:v>-2.5100000000000001E-3</c:v>
                </c:pt>
                <c:pt idx="14605">
                  <c:v>-2.3500000000000001E-3</c:v>
                </c:pt>
                <c:pt idx="14606">
                  <c:v>-2.0300000000000001E-3</c:v>
                </c:pt>
                <c:pt idx="14607">
                  <c:v>-1.9300000000000001E-3</c:v>
                </c:pt>
                <c:pt idx="14608">
                  <c:v>-1.66E-3</c:v>
                </c:pt>
                <c:pt idx="14609">
                  <c:v>-1.4499999999999999E-3</c:v>
                </c:pt>
                <c:pt idx="14610">
                  <c:v>-1.1900000000000001E-3</c:v>
                </c:pt>
                <c:pt idx="14611">
                  <c:v>-1.0300000000000001E-3</c:v>
                </c:pt>
                <c:pt idx="14612">
                  <c:v>-7.6999999999999996E-4</c:v>
                </c:pt>
                <c:pt idx="14613">
                  <c:v>-5.0000000000000001E-4</c:v>
                </c:pt>
                <c:pt idx="14614">
                  <c:v>-3.5E-4</c:v>
                </c:pt>
                <c:pt idx="14615">
                  <c:v>-1.3999999999999999E-4</c:v>
                </c:pt>
                <c:pt idx="14616">
                  <c:v>1.2999999999999999E-4</c:v>
                </c:pt>
                <c:pt idx="14617">
                  <c:v>3.4000000000000002E-4</c:v>
                </c:pt>
                <c:pt idx="14618">
                  <c:v>5.9999999999999995E-4</c:v>
                </c:pt>
                <c:pt idx="14619">
                  <c:v>7.6000000000000004E-4</c:v>
                </c:pt>
                <c:pt idx="14620">
                  <c:v>1.0200000000000001E-3</c:v>
                </c:pt>
                <c:pt idx="14621">
                  <c:v>1.1299999999999999E-3</c:v>
                </c:pt>
                <c:pt idx="14622">
                  <c:v>1.4400000000000001E-3</c:v>
                </c:pt>
                <c:pt idx="14623">
                  <c:v>1.6000000000000001E-3</c:v>
                </c:pt>
                <c:pt idx="14624">
                  <c:v>1.8699999999999999E-3</c:v>
                </c:pt>
                <c:pt idx="14625">
                  <c:v>2.0200000000000001E-3</c:v>
                </c:pt>
                <c:pt idx="14626">
                  <c:v>2.3400000000000001E-3</c:v>
                </c:pt>
                <c:pt idx="14627">
                  <c:v>2.3900000000000002E-3</c:v>
                </c:pt>
                <c:pt idx="14628">
                  <c:v>2.5999999999999999E-3</c:v>
                </c:pt>
                <c:pt idx="14629">
                  <c:v>2.7599999999999999E-3</c:v>
                </c:pt>
                <c:pt idx="14630">
                  <c:v>3.0300000000000001E-3</c:v>
                </c:pt>
                <c:pt idx="14631">
                  <c:v>3.1800000000000001E-3</c:v>
                </c:pt>
                <c:pt idx="14632">
                  <c:v>3.3899999999999998E-3</c:v>
                </c:pt>
                <c:pt idx="14633">
                  <c:v>3.4499999999999999E-3</c:v>
                </c:pt>
                <c:pt idx="14634">
                  <c:v>3.6600000000000001E-3</c:v>
                </c:pt>
                <c:pt idx="14635">
                  <c:v>3.7599999999999999E-3</c:v>
                </c:pt>
                <c:pt idx="14636">
                  <c:v>3.9199999999999999E-3</c:v>
                </c:pt>
                <c:pt idx="14637">
                  <c:v>3.9199999999999999E-3</c:v>
                </c:pt>
                <c:pt idx="14638">
                  <c:v>4.0299999999999997E-3</c:v>
                </c:pt>
                <c:pt idx="14639">
                  <c:v>4.0299999999999997E-3</c:v>
                </c:pt>
                <c:pt idx="14640">
                  <c:v>3.9699999999999996E-3</c:v>
                </c:pt>
                <c:pt idx="14641">
                  <c:v>3.82E-3</c:v>
                </c:pt>
                <c:pt idx="14642">
                  <c:v>3.82E-3</c:v>
                </c:pt>
                <c:pt idx="14643">
                  <c:v>3.7599999999999999E-3</c:v>
                </c:pt>
                <c:pt idx="14644">
                  <c:v>3.6099999999999999E-3</c:v>
                </c:pt>
                <c:pt idx="14645">
                  <c:v>3.3899999999999998E-3</c:v>
                </c:pt>
                <c:pt idx="14646">
                  <c:v>3.2399999999999998E-3</c:v>
                </c:pt>
                <c:pt idx="14647">
                  <c:v>2.9199999999999999E-3</c:v>
                </c:pt>
                <c:pt idx="14648">
                  <c:v>2.7599999999999999E-3</c:v>
                </c:pt>
                <c:pt idx="14649">
                  <c:v>2.3900000000000002E-3</c:v>
                </c:pt>
                <c:pt idx="14650">
                  <c:v>2.0799999999999998E-3</c:v>
                </c:pt>
                <c:pt idx="14651">
                  <c:v>1.66E-3</c:v>
                </c:pt>
                <c:pt idx="14652">
                  <c:v>1.39E-3</c:v>
                </c:pt>
                <c:pt idx="14653">
                  <c:v>8.0999999999999996E-4</c:v>
                </c:pt>
                <c:pt idx="14654">
                  <c:v>4.4000000000000002E-4</c:v>
                </c:pt>
                <c:pt idx="14655">
                  <c:v>-3.0000000000000001E-5</c:v>
                </c:pt>
                <c:pt idx="14656">
                  <c:v>-5.0000000000000001E-4</c:v>
                </c:pt>
                <c:pt idx="14657">
                  <c:v>-1.0300000000000001E-3</c:v>
                </c:pt>
                <c:pt idx="14658">
                  <c:v>-1.5100000000000001E-3</c:v>
                </c:pt>
                <c:pt idx="14659">
                  <c:v>-1.9300000000000001E-3</c:v>
                </c:pt>
                <c:pt idx="14660">
                  <c:v>-2.5100000000000001E-3</c:v>
                </c:pt>
                <c:pt idx="14661">
                  <c:v>-2.98E-3</c:v>
                </c:pt>
                <c:pt idx="14662">
                  <c:v>-3.5599999999999998E-3</c:v>
                </c:pt>
                <c:pt idx="14663">
                  <c:v>-3.98E-3</c:v>
                </c:pt>
                <c:pt idx="14664">
                  <c:v>-4.4600000000000004E-3</c:v>
                </c:pt>
                <c:pt idx="14665">
                  <c:v>-5.0400000000000002E-3</c:v>
                </c:pt>
                <c:pt idx="14666">
                  <c:v>-5.4099999999999999E-3</c:v>
                </c:pt>
                <c:pt idx="14667">
                  <c:v>-5.8799999999999998E-3</c:v>
                </c:pt>
                <c:pt idx="14668">
                  <c:v>-6.1399999999999996E-3</c:v>
                </c:pt>
                <c:pt idx="14669">
                  <c:v>-6.5100000000000002E-3</c:v>
                </c:pt>
                <c:pt idx="14670">
                  <c:v>-6.9899999999999997E-3</c:v>
                </c:pt>
                <c:pt idx="14671">
                  <c:v>-7.3000000000000001E-3</c:v>
                </c:pt>
                <c:pt idx="14672">
                  <c:v>-7.62E-3</c:v>
                </c:pt>
                <c:pt idx="14673">
                  <c:v>-7.9299999999999995E-3</c:v>
                </c:pt>
                <c:pt idx="14674">
                  <c:v>-8.2500000000000004E-3</c:v>
                </c:pt>
                <c:pt idx="14675">
                  <c:v>-8.6700000000000006E-3</c:v>
                </c:pt>
                <c:pt idx="14676">
                  <c:v>-8.7799999999999996E-3</c:v>
                </c:pt>
                <c:pt idx="14677">
                  <c:v>-9.0399999999999994E-3</c:v>
                </c:pt>
                <c:pt idx="14678">
                  <c:v>-9.1999999999999998E-3</c:v>
                </c:pt>
                <c:pt idx="14679">
                  <c:v>-9.4599999999999997E-3</c:v>
                </c:pt>
                <c:pt idx="14680">
                  <c:v>-9.6699999999999998E-3</c:v>
                </c:pt>
                <c:pt idx="14681">
                  <c:v>-9.8799999999999999E-3</c:v>
                </c:pt>
                <c:pt idx="14682">
                  <c:v>-9.9900000000000006E-3</c:v>
                </c:pt>
                <c:pt idx="14683">
                  <c:v>-1.004E-2</c:v>
                </c:pt>
                <c:pt idx="14684">
                  <c:v>-1.0149999999999999E-2</c:v>
                </c:pt>
                <c:pt idx="14685">
                  <c:v>-1.0359999999999999E-2</c:v>
                </c:pt>
                <c:pt idx="14686">
                  <c:v>-1.0410000000000001E-2</c:v>
                </c:pt>
                <c:pt idx="14687">
                  <c:v>-1.0410000000000001E-2</c:v>
                </c:pt>
                <c:pt idx="14688">
                  <c:v>-1.0410000000000001E-2</c:v>
                </c:pt>
                <c:pt idx="14689">
                  <c:v>-1.0460000000000001E-2</c:v>
                </c:pt>
                <c:pt idx="14690">
                  <c:v>-1.052E-2</c:v>
                </c:pt>
                <c:pt idx="14691">
                  <c:v>-1.057E-2</c:v>
                </c:pt>
                <c:pt idx="14692">
                  <c:v>-1.057E-2</c:v>
                </c:pt>
                <c:pt idx="14693">
                  <c:v>-1.0460000000000001E-2</c:v>
                </c:pt>
                <c:pt idx="14694">
                  <c:v>-1.052E-2</c:v>
                </c:pt>
                <c:pt idx="14695">
                  <c:v>-1.052E-2</c:v>
                </c:pt>
                <c:pt idx="14696">
                  <c:v>-1.0460000000000001E-2</c:v>
                </c:pt>
                <c:pt idx="14697">
                  <c:v>-1.0359999999999999E-2</c:v>
                </c:pt>
                <c:pt idx="14698">
                  <c:v>-1.031E-2</c:v>
                </c:pt>
                <c:pt idx="14699">
                  <c:v>-1.031E-2</c:v>
                </c:pt>
                <c:pt idx="14700">
                  <c:v>-1.009E-2</c:v>
                </c:pt>
                <c:pt idx="14701">
                  <c:v>-9.9900000000000006E-3</c:v>
                </c:pt>
                <c:pt idx="14702">
                  <c:v>-9.8799999999999999E-3</c:v>
                </c:pt>
                <c:pt idx="14703">
                  <c:v>-9.7300000000000008E-3</c:v>
                </c:pt>
                <c:pt idx="14704">
                  <c:v>-9.5700000000000004E-3</c:v>
                </c:pt>
                <c:pt idx="14705">
                  <c:v>-9.4599999999999997E-3</c:v>
                </c:pt>
                <c:pt idx="14706">
                  <c:v>-9.1999999999999998E-3</c:v>
                </c:pt>
                <c:pt idx="14707">
                  <c:v>-9.0399999999999994E-3</c:v>
                </c:pt>
                <c:pt idx="14708">
                  <c:v>-8.94E-3</c:v>
                </c:pt>
                <c:pt idx="14709">
                  <c:v>-8.7200000000000003E-3</c:v>
                </c:pt>
                <c:pt idx="14710">
                  <c:v>-8.4600000000000005E-3</c:v>
                </c:pt>
                <c:pt idx="14711">
                  <c:v>-8.3000000000000001E-3</c:v>
                </c:pt>
                <c:pt idx="14712">
                  <c:v>-7.9900000000000006E-3</c:v>
                </c:pt>
                <c:pt idx="14713">
                  <c:v>-7.8300000000000002E-3</c:v>
                </c:pt>
                <c:pt idx="14714">
                  <c:v>-7.6699999999999997E-3</c:v>
                </c:pt>
                <c:pt idx="14715">
                  <c:v>-7.3000000000000001E-3</c:v>
                </c:pt>
                <c:pt idx="14716">
                  <c:v>-7.1399999999999996E-3</c:v>
                </c:pt>
                <c:pt idx="14717">
                  <c:v>-7.0400000000000003E-3</c:v>
                </c:pt>
                <c:pt idx="14718">
                  <c:v>-6.7200000000000003E-3</c:v>
                </c:pt>
                <c:pt idx="14719">
                  <c:v>-6.62E-3</c:v>
                </c:pt>
                <c:pt idx="14720">
                  <c:v>-6.2500000000000003E-3</c:v>
                </c:pt>
                <c:pt idx="14721">
                  <c:v>-6.1399999999999996E-3</c:v>
                </c:pt>
                <c:pt idx="14722">
                  <c:v>-5.77E-3</c:v>
                </c:pt>
                <c:pt idx="14723">
                  <c:v>-5.62E-3</c:v>
                </c:pt>
                <c:pt idx="14724">
                  <c:v>-5.4599999999999996E-3</c:v>
                </c:pt>
                <c:pt idx="14725">
                  <c:v>-5.3E-3</c:v>
                </c:pt>
                <c:pt idx="14726">
                  <c:v>-5.0899999999999999E-3</c:v>
                </c:pt>
                <c:pt idx="14727">
                  <c:v>-4.7699999999999999E-3</c:v>
                </c:pt>
                <c:pt idx="14728">
                  <c:v>-4.4600000000000004E-3</c:v>
                </c:pt>
                <c:pt idx="14729">
                  <c:v>-4.3499999999999997E-3</c:v>
                </c:pt>
                <c:pt idx="14730">
                  <c:v>-4.0899999999999999E-3</c:v>
                </c:pt>
                <c:pt idx="14731">
                  <c:v>-3.7699999999999999E-3</c:v>
                </c:pt>
                <c:pt idx="14732">
                  <c:v>-3.5100000000000001E-3</c:v>
                </c:pt>
                <c:pt idx="14733">
                  <c:v>-3.3E-3</c:v>
                </c:pt>
                <c:pt idx="14734">
                  <c:v>-2.9299999999999999E-3</c:v>
                </c:pt>
                <c:pt idx="14735">
                  <c:v>-2.6099999999999999E-3</c:v>
                </c:pt>
                <c:pt idx="14736">
                  <c:v>-2.3500000000000001E-3</c:v>
                </c:pt>
                <c:pt idx="14737">
                  <c:v>-2.0300000000000001E-3</c:v>
                </c:pt>
                <c:pt idx="14738">
                  <c:v>-1.6100000000000001E-3</c:v>
                </c:pt>
                <c:pt idx="14739">
                  <c:v>-1.2999999999999999E-3</c:v>
                </c:pt>
                <c:pt idx="14740">
                  <c:v>-9.3000000000000005E-4</c:v>
                </c:pt>
                <c:pt idx="14741">
                  <c:v>-6.6E-4</c:v>
                </c:pt>
                <c:pt idx="14742">
                  <c:v>-2.4000000000000001E-4</c:v>
                </c:pt>
                <c:pt idx="14743">
                  <c:v>1.2999999999999999E-4</c:v>
                </c:pt>
                <c:pt idx="14744">
                  <c:v>5.5000000000000003E-4</c:v>
                </c:pt>
                <c:pt idx="14745">
                  <c:v>8.0999999999999996E-4</c:v>
                </c:pt>
                <c:pt idx="14746">
                  <c:v>1.1800000000000001E-3</c:v>
                </c:pt>
                <c:pt idx="14747">
                  <c:v>1.5E-3</c:v>
                </c:pt>
                <c:pt idx="14748">
                  <c:v>1.8699999999999999E-3</c:v>
                </c:pt>
                <c:pt idx="14749">
                  <c:v>2.2399999999999998E-3</c:v>
                </c:pt>
                <c:pt idx="14750">
                  <c:v>2.3900000000000002E-3</c:v>
                </c:pt>
                <c:pt idx="14751">
                  <c:v>2.66E-3</c:v>
                </c:pt>
                <c:pt idx="14752">
                  <c:v>2.97E-3</c:v>
                </c:pt>
                <c:pt idx="14753">
                  <c:v>3.13E-3</c:v>
                </c:pt>
                <c:pt idx="14754">
                  <c:v>3.29E-3</c:v>
                </c:pt>
                <c:pt idx="14755">
                  <c:v>3.3400000000000001E-3</c:v>
                </c:pt>
                <c:pt idx="14756">
                  <c:v>3.5000000000000001E-3</c:v>
                </c:pt>
                <c:pt idx="14757">
                  <c:v>3.4499999999999999E-3</c:v>
                </c:pt>
                <c:pt idx="14758">
                  <c:v>3.4499999999999999E-3</c:v>
                </c:pt>
                <c:pt idx="14759">
                  <c:v>3.29E-3</c:v>
                </c:pt>
                <c:pt idx="14760">
                  <c:v>3.29E-3</c:v>
                </c:pt>
                <c:pt idx="14761">
                  <c:v>2.97E-3</c:v>
                </c:pt>
                <c:pt idx="14762">
                  <c:v>2.81E-3</c:v>
                </c:pt>
                <c:pt idx="14763">
                  <c:v>2.5500000000000002E-3</c:v>
                </c:pt>
                <c:pt idx="14764">
                  <c:v>2.2399999999999998E-3</c:v>
                </c:pt>
                <c:pt idx="14765">
                  <c:v>1.8699999999999999E-3</c:v>
                </c:pt>
                <c:pt idx="14766">
                  <c:v>1.4400000000000001E-3</c:v>
                </c:pt>
                <c:pt idx="14767">
                  <c:v>1.0200000000000001E-3</c:v>
                </c:pt>
                <c:pt idx="14768">
                  <c:v>5.0000000000000001E-4</c:v>
                </c:pt>
                <c:pt idx="14769">
                  <c:v>-3.0000000000000001E-5</c:v>
                </c:pt>
                <c:pt idx="14770">
                  <c:v>-5.0000000000000001E-4</c:v>
                </c:pt>
                <c:pt idx="14771">
                  <c:v>-1.14E-3</c:v>
                </c:pt>
                <c:pt idx="14772">
                  <c:v>-1.7700000000000001E-3</c:v>
                </c:pt>
                <c:pt idx="14773">
                  <c:v>-2.3E-3</c:v>
                </c:pt>
                <c:pt idx="14774">
                  <c:v>-2.82E-3</c:v>
                </c:pt>
                <c:pt idx="14775">
                  <c:v>-3.3999999999999998E-3</c:v>
                </c:pt>
                <c:pt idx="14776">
                  <c:v>-3.98E-3</c:v>
                </c:pt>
                <c:pt idx="14777">
                  <c:v>-4.7200000000000002E-3</c:v>
                </c:pt>
                <c:pt idx="14778">
                  <c:v>-5.1900000000000002E-3</c:v>
                </c:pt>
                <c:pt idx="14779">
                  <c:v>-5.77E-3</c:v>
                </c:pt>
                <c:pt idx="14780">
                  <c:v>-6.3E-3</c:v>
                </c:pt>
                <c:pt idx="14781">
                  <c:v>-6.8300000000000001E-3</c:v>
                </c:pt>
                <c:pt idx="14782">
                  <c:v>-7.3000000000000001E-3</c:v>
                </c:pt>
                <c:pt idx="14783">
                  <c:v>-7.7799999999999996E-3</c:v>
                </c:pt>
                <c:pt idx="14784">
                  <c:v>-8.1499999999999993E-3</c:v>
                </c:pt>
                <c:pt idx="14785">
                  <c:v>-8.5100000000000002E-3</c:v>
                </c:pt>
                <c:pt idx="14786">
                  <c:v>-8.8299999999999993E-3</c:v>
                </c:pt>
                <c:pt idx="14787">
                  <c:v>-9.1500000000000001E-3</c:v>
                </c:pt>
                <c:pt idx="14788">
                  <c:v>-9.3600000000000003E-3</c:v>
                </c:pt>
                <c:pt idx="14789">
                  <c:v>-9.5200000000000007E-3</c:v>
                </c:pt>
                <c:pt idx="14790">
                  <c:v>-9.7300000000000008E-3</c:v>
                </c:pt>
                <c:pt idx="14791">
                  <c:v>-9.9399999999999992E-3</c:v>
                </c:pt>
                <c:pt idx="14792">
                  <c:v>-9.9399999999999992E-3</c:v>
                </c:pt>
                <c:pt idx="14793">
                  <c:v>-9.9900000000000006E-3</c:v>
                </c:pt>
                <c:pt idx="14794">
                  <c:v>-9.8799999999999999E-3</c:v>
                </c:pt>
                <c:pt idx="14795">
                  <c:v>-9.9399999999999992E-3</c:v>
                </c:pt>
                <c:pt idx="14796">
                  <c:v>-9.8300000000000002E-3</c:v>
                </c:pt>
                <c:pt idx="14797">
                  <c:v>-9.7300000000000008E-3</c:v>
                </c:pt>
                <c:pt idx="14798">
                  <c:v>-9.5200000000000007E-3</c:v>
                </c:pt>
                <c:pt idx="14799">
                  <c:v>-9.3600000000000003E-3</c:v>
                </c:pt>
                <c:pt idx="14800">
                  <c:v>-9.2999999999999992E-3</c:v>
                </c:pt>
                <c:pt idx="14801">
                  <c:v>-8.94E-3</c:v>
                </c:pt>
                <c:pt idx="14802">
                  <c:v>-8.6199999999999992E-3</c:v>
                </c:pt>
                <c:pt idx="14803">
                  <c:v>-8.3599999999999994E-3</c:v>
                </c:pt>
                <c:pt idx="14804">
                  <c:v>-7.9900000000000006E-3</c:v>
                </c:pt>
                <c:pt idx="14805">
                  <c:v>-7.62E-3</c:v>
                </c:pt>
                <c:pt idx="14806">
                  <c:v>-7.4099999999999999E-3</c:v>
                </c:pt>
                <c:pt idx="14807">
                  <c:v>-6.9899999999999997E-3</c:v>
                </c:pt>
                <c:pt idx="14808">
                  <c:v>-6.5599999999999999E-3</c:v>
                </c:pt>
                <c:pt idx="14809">
                  <c:v>-6.1999999999999998E-3</c:v>
                </c:pt>
                <c:pt idx="14810">
                  <c:v>-5.77E-3</c:v>
                </c:pt>
                <c:pt idx="14811">
                  <c:v>-5.3499999999999997E-3</c:v>
                </c:pt>
                <c:pt idx="14812">
                  <c:v>-4.9300000000000004E-3</c:v>
                </c:pt>
                <c:pt idx="14813">
                  <c:v>-4.6100000000000004E-3</c:v>
                </c:pt>
                <c:pt idx="14814">
                  <c:v>-3.98E-3</c:v>
                </c:pt>
                <c:pt idx="14815">
                  <c:v>-3.6099999999999999E-3</c:v>
                </c:pt>
                <c:pt idx="14816">
                  <c:v>-3.1900000000000001E-3</c:v>
                </c:pt>
                <c:pt idx="14817">
                  <c:v>-2.6099999999999999E-3</c:v>
                </c:pt>
                <c:pt idx="14818">
                  <c:v>-2.2399999999999998E-3</c:v>
                </c:pt>
                <c:pt idx="14819">
                  <c:v>-1.7700000000000001E-3</c:v>
                </c:pt>
                <c:pt idx="14820">
                  <c:v>-1.4E-3</c:v>
                </c:pt>
                <c:pt idx="14821">
                  <c:v>-9.7999999999999997E-4</c:v>
                </c:pt>
                <c:pt idx="14822">
                  <c:v>-5.5999999999999995E-4</c:v>
                </c:pt>
                <c:pt idx="14823">
                  <c:v>-1.9000000000000001E-4</c:v>
                </c:pt>
                <c:pt idx="14824">
                  <c:v>1.8000000000000001E-4</c:v>
                </c:pt>
                <c:pt idx="14825">
                  <c:v>5.5000000000000003E-4</c:v>
                </c:pt>
                <c:pt idx="14826">
                  <c:v>9.7000000000000005E-4</c:v>
                </c:pt>
                <c:pt idx="14827">
                  <c:v>1.23E-3</c:v>
                </c:pt>
                <c:pt idx="14828">
                  <c:v>1.6000000000000001E-3</c:v>
                </c:pt>
                <c:pt idx="14829">
                  <c:v>1.8699999999999999E-3</c:v>
                </c:pt>
                <c:pt idx="14830">
                  <c:v>2.0799999999999998E-3</c:v>
                </c:pt>
                <c:pt idx="14831">
                  <c:v>2.2399999999999998E-3</c:v>
                </c:pt>
                <c:pt idx="14832">
                  <c:v>2.5000000000000001E-3</c:v>
                </c:pt>
                <c:pt idx="14833">
                  <c:v>2.66E-3</c:v>
                </c:pt>
                <c:pt idx="14834">
                  <c:v>2.81E-3</c:v>
                </c:pt>
                <c:pt idx="14835">
                  <c:v>2.9199999999999999E-3</c:v>
                </c:pt>
                <c:pt idx="14836">
                  <c:v>3.0300000000000001E-3</c:v>
                </c:pt>
                <c:pt idx="14837">
                  <c:v>2.97E-3</c:v>
                </c:pt>
                <c:pt idx="14838">
                  <c:v>2.97E-3</c:v>
                </c:pt>
                <c:pt idx="14839">
                  <c:v>2.8700000000000002E-3</c:v>
                </c:pt>
                <c:pt idx="14840">
                  <c:v>2.97E-3</c:v>
                </c:pt>
                <c:pt idx="14841">
                  <c:v>2.81E-3</c:v>
                </c:pt>
                <c:pt idx="14842">
                  <c:v>2.7599999999999999E-3</c:v>
                </c:pt>
                <c:pt idx="14843">
                  <c:v>2.5999999999999999E-3</c:v>
                </c:pt>
                <c:pt idx="14844">
                  <c:v>2.4499999999999999E-3</c:v>
                </c:pt>
                <c:pt idx="14845">
                  <c:v>2.3400000000000001E-3</c:v>
                </c:pt>
                <c:pt idx="14846">
                  <c:v>2.0200000000000001E-3</c:v>
                </c:pt>
                <c:pt idx="14847">
                  <c:v>1.8699999999999999E-3</c:v>
                </c:pt>
                <c:pt idx="14848">
                  <c:v>1.7099999999999999E-3</c:v>
                </c:pt>
                <c:pt idx="14849">
                  <c:v>1.4400000000000001E-3</c:v>
                </c:pt>
                <c:pt idx="14850">
                  <c:v>1.2899999999999999E-3</c:v>
                </c:pt>
                <c:pt idx="14851">
                  <c:v>1.0200000000000001E-3</c:v>
                </c:pt>
                <c:pt idx="14852">
                  <c:v>8.0999999999999996E-4</c:v>
                </c:pt>
                <c:pt idx="14853">
                  <c:v>5.0000000000000001E-4</c:v>
                </c:pt>
                <c:pt idx="14854">
                  <c:v>3.8999999999999999E-4</c:v>
                </c:pt>
                <c:pt idx="14855">
                  <c:v>2.3000000000000001E-4</c:v>
                </c:pt>
                <c:pt idx="14856">
                  <c:v>1.8000000000000001E-4</c:v>
                </c:pt>
                <c:pt idx="14857">
                  <c:v>-3.0000000000000001E-5</c:v>
                </c:pt>
                <c:pt idx="14858">
                  <c:v>-8.0000000000000007E-5</c:v>
                </c:pt>
                <c:pt idx="14859">
                  <c:v>-1.3999999999999999E-4</c:v>
                </c:pt>
                <c:pt idx="14860">
                  <c:v>-1.3999999999999999E-4</c:v>
                </c:pt>
                <c:pt idx="14861">
                  <c:v>-2.4000000000000001E-4</c:v>
                </c:pt>
                <c:pt idx="14862">
                  <c:v>-1.3999999999999999E-4</c:v>
                </c:pt>
                <c:pt idx="14863">
                  <c:v>-1.3999999999999999E-4</c:v>
                </c:pt>
                <c:pt idx="14864">
                  <c:v>-1.3999999999999999E-4</c:v>
                </c:pt>
                <c:pt idx="14865">
                  <c:v>2.0000000000000002E-5</c:v>
                </c:pt>
                <c:pt idx="14866">
                  <c:v>2.3000000000000001E-4</c:v>
                </c:pt>
                <c:pt idx="14867">
                  <c:v>2.9E-4</c:v>
                </c:pt>
                <c:pt idx="14868">
                  <c:v>5.9999999999999995E-4</c:v>
                </c:pt>
                <c:pt idx="14869">
                  <c:v>7.1000000000000002E-4</c:v>
                </c:pt>
                <c:pt idx="14870">
                  <c:v>9.2000000000000003E-4</c:v>
                </c:pt>
                <c:pt idx="14871">
                  <c:v>1.1299999999999999E-3</c:v>
                </c:pt>
                <c:pt idx="14872">
                  <c:v>1.5E-3</c:v>
                </c:pt>
                <c:pt idx="14873">
                  <c:v>1.66E-3</c:v>
                </c:pt>
                <c:pt idx="14874">
                  <c:v>1.92E-3</c:v>
                </c:pt>
                <c:pt idx="14875">
                  <c:v>2.1800000000000001E-3</c:v>
                </c:pt>
                <c:pt idx="14876">
                  <c:v>2.4499999999999999E-3</c:v>
                </c:pt>
                <c:pt idx="14877">
                  <c:v>2.7100000000000002E-3</c:v>
                </c:pt>
                <c:pt idx="14878">
                  <c:v>2.9199999999999999E-3</c:v>
                </c:pt>
                <c:pt idx="14879">
                  <c:v>3.0799999999999998E-3</c:v>
                </c:pt>
                <c:pt idx="14880">
                  <c:v>3.1800000000000001E-3</c:v>
                </c:pt>
                <c:pt idx="14881">
                  <c:v>3.4499999999999999E-3</c:v>
                </c:pt>
                <c:pt idx="14882">
                  <c:v>3.5500000000000002E-3</c:v>
                </c:pt>
                <c:pt idx="14883">
                  <c:v>3.5500000000000002E-3</c:v>
                </c:pt>
                <c:pt idx="14884">
                  <c:v>3.5500000000000002E-3</c:v>
                </c:pt>
                <c:pt idx="14885">
                  <c:v>3.5500000000000002E-3</c:v>
                </c:pt>
                <c:pt idx="14886">
                  <c:v>3.5500000000000002E-3</c:v>
                </c:pt>
                <c:pt idx="14887">
                  <c:v>3.3899999999999998E-3</c:v>
                </c:pt>
                <c:pt idx="14888">
                  <c:v>3.29E-3</c:v>
                </c:pt>
                <c:pt idx="14889">
                  <c:v>3.0799999999999998E-3</c:v>
                </c:pt>
                <c:pt idx="14890">
                  <c:v>2.9199999999999999E-3</c:v>
                </c:pt>
                <c:pt idx="14891">
                  <c:v>2.66E-3</c:v>
                </c:pt>
                <c:pt idx="14892">
                  <c:v>2.3900000000000002E-3</c:v>
                </c:pt>
                <c:pt idx="14893">
                  <c:v>2.0200000000000001E-3</c:v>
                </c:pt>
                <c:pt idx="14894">
                  <c:v>1.7099999999999999E-3</c:v>
                </c:pt>
                <c:pt idx="14895">
                  <c:v>1.34E-3</c:v>
                </c:pt>
                <c:pt idx="14896">
                  <c:v>9.2000000000000003E-4</c:v>
                </c:pt>
                <c:pt idx="14897">
                  <c:v>5.5000000000000003E-4</c:v>
                </c:pt>
                <c:pt idx="14898">
                  <c:v>6.9999999999999994E-5</c:v>
                </c:pt>
                <c:pt idx="14899">
                  <c:v>-4.0000000000000002E-4</c:v>
                </c:pt>
                <c:pt idx="14900">
                  <c:v>-7.2000000000000005E-4</c:v>
                </c:pt>
                <c:pt idx="14901">
                  <c:v>-1.2999999999999999E-3</c:v>
                </c:pt>
                <c:pt idx="14902">
                  <c:v>-1.66E-3</c:v>
                </c:pt>
                <c:pt idx="14903">
                  <c:v>-2.1900000000000001E-3</c:v>
                </c:pt>
                <c:pt idx="14904">
                  <c:v>-2.5100000000000001E-3</c:v>
                </c:pt>
                <c:pt idx="14905">
                  <c:v>-2.8800000000000002E-3</c:v>
                </c:pt>
                <c:pt idx="14906">
                  <c:v>-3.1900000000000001E-3</c:v>
                </c:pt>
                <c:pt idx="14907">
                  <c:v>-3.6099999999999999E-3</c:v>
                </c:pt>
                <c:pt idx="14908">
                  <c:v>-3.7699999999999999E-3</c:v>
                </c:pt>
                <c:pt idx="14909">
                  <c:v>-4.0400000000000002E-3</c:v>
                </c:pt>
                <c:pt idx="14910">
                  <c:v>-4.3499999999999997E-3</c:v>
                </c:pt>
                <c:pt idx="14911">
                  <c:v>-4.4000000000000003E-3</c:v>
                </c:pt>
                <c:pt idx="14912">
                  <c:v>-4.6100000000000004E-3</c:v>
                </c:pt>
                <c:pt idx="14913">
                  <c:v>-4.7200000000000002E-3</c:v>
                </c:pt>
                <c:pt idx="14914">
                  <c:v>-4.6699999999999997E-3</c:v>
                </c:pt>
                <c:pt idx="14915">
                  <c:v>-4.7200000000000002E-3</c:v>
                </c:pt>
                <c:pt idx="14916">
                  <c:v>-4.6699999999999997E-3</c:v>
                </c:pt>
                <c:pt idx="14917">
                  <c:v>-4.5599999999999998E-3</c:v>
                </c:pt>
                <c:pt idx="14918">
                  <c:v>-4.6100000000000004E-3</c:v>
                </c:pt>
                <c:pt idx="14919">
                  <c:v>-4.3499999999999997E-3</c:v>
                </c:pt>
                <c:pt idx="14920">
                  <c:v>-4.3E-3</c:v>
                </c:pt>
                <c:pt idx="14921">
                  <c:v>-4.1399999999999996E-3</c:v>
                </c:pt>
                <c:pt idx="14922">
                  <c:v>-3.9300000000000003E-3</c:v>
                </c:pt>
                <c:pt idx="14923">
                  <c:v>-3.82E-3</c:v>
                </c:pt>
                <c:pt idx="14924">
                  <c:v>-3.6700000000000001E-3</c:v>
                </c:pt>
                <c:pt idx="14925">
                  <c:v>-3.46E-3</c:v>
                </c:pt>
                <c:pt idx="14926">
                  <c:v>-3.3999999999999998E-3</c:v>
                </c:pt>
                <c:pt idx="14927">
                  <c:v>-3.2399999999999998E-3</c:v>
                </c:pt>
                <c:pt idx="14928">
                  <c:v>-3.14E-3</c:v>
                </c:pt>
                <c:pt idx="14929">
                  <c:v>-3.0300000000000001E-3</c:v>
                </c:pt>
                <c:pt idx="14930">
                  <c:v>-2.9299999999999999E-3</c:v>
                </c:pt>
                <c:pt idx="14931">
                  <c:v>-2.9299999999999999E-3</c:v>
                </c:pt>
                <c:pt idx="14932">
                  <c:v>-2.9299999999999999E-3</c:v>
                </c:pt>
                <c:pt idx="14933">
                  <c:v>-2.98E-3</c:v>
                </c:pt>
                <c:pt idx="14934">
                  <c:v>-3.0899999999999999E-3</c:v>
                </c:pt>
                <c:pt idx="14935">
                  <c:v>-3.14E-3</c:v>
                </c:pt>
                <c:pt idx="14936">
                  <c:v>-3.2399999999999998E-3</c:v>
                </c:pt>
                <c:pt idx="14937">
                  <c:v>-3.3999999999999998E-3</c:v>
                </c:pt>
                <c:pt idx="14938">
                  <c:v>-3.5100000000000001E-3</c:v>
                </c:pt>
                <c:pt idx="14939">
                  <c:v>-3.7200000000000002E-3</c:v>
                </c:pt>
                <c:pt idx="14940">
                  <c:v>-3.98E-3</c:v>
                </c:pt>
                <c:pt idx="14941">
                  <c:v>-4.2500000000000003E-3</c:v>
                </c:pt>
                <c:pt idx="14942">
                  <c:v>-4.4600000000000004E-3</c:v>
                </c:pt>
                <c:pt idx="14943">
                  <c:v>-4.7699999999999999E-3</c:v>
                </c:pt>
                <c:pt idx="14944">
                  <c:v>-5.0899999999999999E-3</c:v>
                </c:pt>
                <c:pt idx="14945">
                  <c:v>-5.3E-3</c:v>
                </c:pt>
                <c:pt idx="14946">
                  <c:v>-5.4599999999999996E-3</c:v>
                </c:pt>
                <c:pt idx="14947">
                  <c:v>-5.6699999999999997E-3</c:v>
                </c:pt>
                <c:pt idx="14948">
                  <c:v>-5.77E-3</c:v>
                </c:pt>
                <c:pt idx="14949">
                  <c:v>-6.0400000000000002E-3</c:v>
                </c:pt>
                <c:pt idx="14950">
                  <c:v>-6.0899999999999999E-3</c:v>
                </c:pt>
                <c:pt idx="14951">
                  <c:v>-6.1399999999999996E-3</c:v>
                </c:pt>
                <c:pt idx="14952">
                  <c:v>-6.0899999999999999E-3</c:v>
                </c:pt>
                <c:pt idx="14953">
                  <c:v>-6.1999999999999998E-3</c:v>
                </c:pt>
                <c:pt idx="14954">
                  <c:v>-6.0899999999999999E-3</c:v>
                </c:pt>
                <c:pt idx="14955">
                  <c:v>-5.9300000000000004E-3</c:v>
                </c:pt>
                <c:pt idx="14956">
                  <c:v>-5.6699999999999997E-3</c:v>
                </c:pt>
                <c:pt idx="14957">
                  <c:v>-5.5100000000000001E-3</c:v>
                </c:pt>
                <c:pt idx="14958">
                  <c:v>-5.2500000000000003E-3</c:v>
                </c:pt>
                <c:pt idx="14959">
                  <c:v>-4.8799999999999998E-3</c:v>
                </c:pt>
                <c:pt idx="14960">
                  <c:v>-4.4600000000000004E-3</c:v>
                </c:pt>
                <c:pt idx="14961">
                  <c:v>-4.0400000000000002E-3</c:v>
                </c:pt>
                <c:pt idx="14962">
                  <c:v>-3.5599999999999998E-3</c:v>
                </c:pt>
                <c:pt idx="14963">
                  <c:v>-3.0899999999999999E-3</c:v>
                </c:pt>
                <c:pt idx="14964">
                  <c:v>-2.5600000000000002E-3</c:v>
                </c:pt>
                <c:pt idx="14965">
                  <c:v>-2.0300000000000001E-3</c:v>
                </c:pt>
                <c:pt idx="14966">
                  <c:v>-1.4E-3</c:v>
                </c:pt>
                <c:pt idx="14967">
                  <c:v>-8.1999999999999998E-4</c:v>
                </c:pt>
                <c:pt idx="14968">
                  <c:v>-2.4000000000000001E-4</c:v>
                </c:pt>
                <c:pt idx="14969">
                  <c:v>3.8999999999999999E-4</c:v>
                </c:pt>
                <c:pt idx="14970">
                  <c:v>8.0999999999999996E-4</c:v>
                </c:pt>
                <c:pt idx="14971">
                  <c:v>1.4400000000000001E-3</c:v>
                </c:pt>
                <c:pt idx="14972">
                  <c:v>1.97E-3</c:v>
                </c:pt>
                <c:pt idx="14973">
                  <c:v>2.4499999999999999E-3</c:v>
                </c:pt>
                <c:pt idx="14974">
                  <c:v>3.0300000000000001E-3</c:v>
                </c:pt>
                <c:pt idx="14975">
                  <c:v>3.3400000000000001E-3</c:v>
                </c:pt>
                <c:pt idx="14976">
                  <c:v>3.82E-3</c:v>
                </c:pt>
                <c:pt idx="14977">
                  <c:v>4.2399999999999998E-3</c:v>
                </c:pt>
                <c:pt idx="14978">
                  <c:v>4.5500000000000002E-3</c:v>
                </c:pt>
                <c:pt idx="14979">
                  <c:v>4.8700000000000002E-3</c:v>
                </c:pt>
                <c:pt idx="14980">
                  <c:v>5.13E-3</c:v>
                </c:pt>
                <c:pt idx="14981">
                  <c:v>5.1900000000000002E-3</c:v>
                </c:pt>
                <c:pt idx="14982">
                  <c:v>5.45E-3</c:v>
                </c:pt>
                <c:pt idx="14983">
                  <c:v>5.5500000000000002E-3</c:v>
                </c:pt>
                <c:pt idx="14984">
                  <c:v>5.7099999999999998E-3</c:v>
                </c:pt>
                <c:pt idx="14985">
                  <c:v>5.77E-3</c:v>
                </c:pt>
                <c:pt idx="14986">
                  <c:v>5.8700000000000002E-3</c:v>
                </c:pt>
                <c:pt idx="14987">
                  <c:v>5.8199999999999997E-3</c:v>
                </c:pt>
                <c:pt idx="14988">
                  <c:v>5.8199999999999997E-3</c:v>
                </c:pt>
                <c:pt idx="14989">
                  <c:v>5.8199999999999997E-3</c:v>
                </c:pt>
                <c:pt idx="14990">
                  <c:v>5.77E-3</c:v>
                </c:pt>
                <c:pt idx="14991">
                  <c:v>5.8199999999999997E-3</c:v>
                </c:pt>
                <c:pt idx="14992">
                  <c:v>5.77E-3</c:v>
                </c:pt>
                <c:pt idx="14993">
                  <c:v>5.6600000000000001E-3</c:v>
                </c:pt>
                <c:pt idx="14994">
                  <c:v>5.6100000000000004E-3</c:v>
                </c:pt>
                <c:pt idx="14995">
                  <c:v>5.5500000000000002E-3</c:v>
                </c:pt>
                <c:pt idx="14996">
                  <c:v>5.5500000000000002E-3</c:v>
                </c:pt>
                <c:pt idx="14997">
                  <c:v>5.4000000000000003E-3</c:v>
                </c:pt>
                <c:pt idx="14998">
                  <c:v>5.4000000000000003E-3</c:v>
                </c:pt>
                <c:pt idx="14999">
                  <c:v>5.2399999999999999E-3</c:v>
                </c:pt>
                <c:pt idx="15000">
                  <c:v>5.1900000000000002E-3</c:v>
                </c:pt>
                <c:pt idx="15001">
                  <c:v>5.0800000000000003E-3</c:v>
                </c:pt>
                <c:pt idx="15002">
                  <c:v>5.0299999999999997E-3</c:v>
                </c:pt>
                <c:pt idx="15003">
                  <c:v>4.8700000000000002E-3</c:v>
                </c:pt>
                <c:pt idx="15004">
                  <c:v>4.8199999999999996E-3</c:v>
                </c:pt>
                <c:pt idx="15005">
                  <c:v>4.5500000000000002E-3</c:v>
                </c:pt>
                <c:pt idx="15006">
                  <c:v>4.45E-3</c:v>
                </c:pt>
                <c:pt idx="15007">
                  <c:v>4.2900000000000004E-3</c:v>
                </c:pt>
                <c:pt idx="15008">
                  <c:v>3.9199999999999999E-3</c:v>
                </c:pt>
                <c:pt idx="15009">
                  <c:v>3.7100000000000002E-3</c:v>
                </c:pt>
                <c:pt idx="15010">
                  <c:v>3.3400000000000001E-3</c:v>
                </c:pt>
                <c:pt idx="15011">
                  <c:v>2.97E-3</c:v>
                </c:pt>
                <c:pt idx="15012">
                  <c:v>2.5999999999999999E-3</c:v>
                </c:pt>
                <c:pt idx="15013">
                  <c:v>2.1800000000000001E-3</c:v>
                </c:pt>
                <c:pt idx="15014">
                  <c:v>1.66E-3</c:v>
                </c:pt>
                <c:pt idx="15015">
                  <c:v>1.1800000000000001E-3</c:v>
                </c:pt>
                <c:pt idx="15016">
                  <c:v>6.4999999999999997E-4</c:v>
                </c:pt>
                <c:pt idx="15017">
                  <c:v>-3.0000000000000001E-5</c:v>
                </c:pt>
                <c:pt idx="15018">
                  <c:v>-6.0999999999999997E-4</c:v>
                </c:pt>
                <c:pt idx="15019">
                  <c:v>-1.2999999999999999E-3</c:v>
                </c:pt>
                <c:pt idx="15020">
                  <c:v>-1.9300000000000001E-3</c:v>
                </c:pt>
                <c:pt idx="15021">
                  <c:v>-2.82E-3</c:v>
                </c:pt>
                <c:pt idx="15022">
                  <c:v>-3.3500000000000001E-3</c:v>
                </c:pt>
                <c:pt idx="15023">
                  <c:v>-4.1900000000000001E-3</c:v>
                </c:pt>
                <c:pt idx="15024">
                  <c:v>-4.8799999999999998E-3</c:v>
                </c:pt>
                <c:pt idx="15025">
                  <c:v>-5.5599999999999998E-3</c:v>
                </c:pt>
                <c:pt idx="15026">
                  <c:v>-6.2500000000000003E-3</c:v>
                </c:pt>
                <c:pt idx="15027">
                  <c:v>-6.8799999999999998E-3</c:v>
                </c:pt>
                <c:pt idx="15028">
                  <c:v>-7.5700000000000003E-3</c:v>
                </c:pt>
                <c:pt idx="15029">
                  <c:v>-8.0400000000000003E-3</c:v>
                </c:pt>
                <c:pt idx="15030">
                  <c:v>-8.6199999999999992E-3</c:v>
                </c:pt>
                <c:pt idx="15031">
                  <c:v>-9.0900000000000009E-3</c:v>
                </c:pt>
                <c:pt idx="15032">
                  <c:v>-9.4599999999999997E-3</c:v>
                </c:pt>
                <c:pt idx="15033">
                  <c:v>-9.8799999999999999E-3</c:v>
                </c:pt>
                <c:pt idx="15034">
                  <c:v>-9.9900000000000006E-3</c:v>
                </c:pt>
                <c:pt idx="15035">
                  <c:v>-1.0149999999999999E-2</c:v>
                </c:pt>
                <c:pt idx="15036">
                  <c:v>-1.0200000000000001E-2</c:v>
                </c:pt>
                <c:pt idx="15037">
                  <c:v>-1.0149999999999999E-2</c:v>
                </c:pt>
                <c:pt idx="15038">
                  <c:v>-1.004E-2</c:v>
                </c:pt>
                <c:pt idx="15039">
                  <c:v>-9.7800000000000005E-3</c:v>
                </c:pt>
                <c:pt idx="15040">
                  <c:v>-9.4599999999999997E-3</c:v>
                </c:pt>
                <c:pt idx="15041">
                  <c:v>-9.1500000000000001E-3</c:v>
                </c:pt>
                <c:pt idx="15042">
                  <c:v>-8.6199999999999992E-3</c:v>
                </c:pt>
                <c:pt idx="15043">
                  <c:v>-8.09E-3</c:v>
                </c:pt>
                <c:pt idx="15044">
                  <c:v>-7.4099999999999999E-3</c:v>
                </c:pt>
                <c:pt idx="15045">
                  <c:v>-6.7799999999999996E-3</c:v>
                </c:pt>
                <c:pt idx="15046">
                  <c:v>-5.9800000000000001E-3</c:v>
                </c:pt>
                <c:pt idx="15047">
                  <c:v>-5.3E-3</c:v>
                </c:pt>
                <c:pt idx="15048">
                  <c:v>-4.4000000000000003E-3</c:v>
                </c:pt>
                <c:pt idx="15049">
                  <c:v>-3.5599999999999998E-3</c:v>
                </c:pt>
                <c:pt idx="15050">
                  <c:v>-2.7200000000000002E-3</c:v>
                </c:pt>
                <c:pt idx="15051">
                  <c:v>-1.8699999999999999E-3</c:v>
                </c:pt>
                <c:pt idx="15052">
                  <c:v>-9.3000000000000005E-4</c:v>
                </c:pt>
                <c:pt idx="15053">
                  <c:v>-8.0000000000000007E-5</c:v>
                </c:pt>
                <c:pt idx="15054">
                  <c:v>8.0999999999999996E-4</c:v>
                </c:pt>
                <c:pt idx="15055">
                  <c:v>1.5499999999999999E-3</c:v>
                </c:pt>
                <c:pt idx="15056">
                  <c:v>2.2899999999999999E-3</c:v>
                </c:pt>
                <c:pt idx="15057">
                  <c:v>2.97E-3</c:v>
                </c:pt>
                <c:pt idx="15058">
                  <c:v>3.7100000000000002E-3</c:v>
                </c:pt>
                <c:pt idx="15059">
                  <c:v>4.2900000000000004E-3</c:v>
                </c:pt>
                <c:pt idx="15060">
                  <c:v>4.8199999999999996E-3</c:v>
                </c:pt>
                <c:pt idx="15061">
                  <c:v>5.2900000000000004E-3</c:v>
                </c:pt>
                <c:pt idx="15062">
                  <c:v>5.6600000000000001E-3</c:v>
                </c:pt>
                <c:pt idx="15063">
                  <c:v>5.9199999999999999E-3</c:v>
                </c:pt>
                <c:pt idx="15064">
                  <c:v>6.2399999999999999E-3</c:v>
                </c:pt>
                <c:pt idx="15065">
                  <c:v>6.1900000000000002E-3</c:v>
                </c:pt>
                <c:pt idx="15066">
                  <c:v>6.2399999999999999E-3</c:v>
                </c:pt>
                <c:pt idx="15067">
                  <c:v>6.1900000000000002E-3</c:v>
                </c:pt>
                <c:pt idx="15068">
                  <c:v>6.0800000000000003E-3</c:v>
                </c:pt>
                <c:pt idx="15069">
                  <c:v>5.8199999999999997E-3</c:v>
                </c:pt>
                <c:pt idx="15070">
                  <c:v>5.6600000000000001E-3</c:v>
                </c:pt>
                <c:pt idx="15071">
                  <c:v>5.3400000000000001E-3</c:v>
                </c:pt>
                <c:pt idx="15072">
                  <c:v>4.9800000000000001E-3</c:v>
                </c:pt>
                <c:pt idx="15073">
                  <c:v>4.4999999999999997E-3</c:v>
                </c:pt>
                <c:pt idx="15074">
                  <c:v>4.0800000000000003E-3</c:v>
                </c:pt>
                <c:pt idx="15075">
                  <c:v>3.5500000000000002E-3</c:v>
                </c:pt>
                <c:pt idx="15076">
                  <c:v>3.0799999999999998E-3</c:v>
                </c:pt>
                <c:pt idx="15077">
                  <c:v>2.5000000000000001E-3</c:v>
                </c:pt>
                <c:pt idx="15078">
                  <c:v>2.0799999999999998E-3</c:v>
                </c:pt>
                <c:pt idx="15079">
                  <c:v>1.5E-3</c:v>
                </c:pt>
                <c:pt idx="15080">
                  <c:v>9.7000000000000005E-4</c:v>
                </c:pt>
                <c:pt idx="15081">
                  <c:v>3.8999999999999999E-4</c:v>
                </c:pt>
                <c:pt idx="15082">
                  <c:v>-3.0000000000000001E-5</c:v>
                </c:pt>
                <c:pt idx="15083">
                  <c:v>-5.5999999999999995E-4</c:v>
                </c:pt>
                <c:pt idx="15084">
                  <c:v>-9.3000000000000005E-4</c:v>
                </c:pt>
                <c:pt idx="15085">
                  <c:v>-1.3500000000000001E-3</c:v>
                </c:pt>
                <c:pt idx="15086">
                  <c:v>-1.7700000000000001E-3</c:v>
                </c:pt>
                <c:pt idx="15087">
                  <c:v>-2.0899999999999998E-3</c:v>
                </c:pt>
                <c:pt idx="15088">
                  <c:v>-2.3E-3</c:v>
                </c:pt>
                <c:pt idx="15089">
                  <c:v>-2.5100000000000001E-3</c:v>
                </c:pt>
                <c:pt idx="15090">
                  <c:v>-2.7200000000000002E-3</c:v>
                </c:pt>
                <c:pt idx="15091">
                  <c:v>-2.8800000000000002E-3</c:v>
                </c:pt>
                <c:pt idx="15092">
                  <c:v>-2.82E-3</c:v>
                </c:pt>
                <c:pt idx="15093">
                  <c:v>-2.9299999999999999E-3</c:v>
                </c:pt>
                <c:pt idx="15094">
                  <c:v>-2.9299999999999999E-3</c:v>
                </c:pt>
                <c:pt idx="15095">
                  <c:v>-2.8800000000000002E-3</c:v>
                </c:pt>
                <c:pt idx="15096">
                  <c:v>-2.7200000000000002E-3</c:v>
                </c:pt>
                <c:pt idx="15097">
                  <c:v>-2.5600000000000002E-3</c:v>
                </c:pt>
                <c:pt idx="15098">
                  <c:v>-2.3500000000000001E-3</c:v>
                </c:pt>
                <c:pt idx="15099">
                  <c:v>-2.0899999999999998E-3</c:v>
                </c:pt>
                <c:pt idx="15100">
                  <c:v>-1.82E-3</c:v>
                </c:pt>
                <c:pt idx="15101">
                  <c:v>-1.56E-3</c:v>
                </c:pt>
                <c:pt idx="15102">
                  <c:v>-1.24E-3</c:v>
                </c:pt>
                <c:pt idx="15103">
                  <c:v>-9.7999999999999997E-4</c:v>
                </c:pt>
                <c:pt idx="15104">
                  <c:v>-6.6E-4</c:v>
                </c:pt>
                <c:pt idx="15105">
                  <c:v>-2.9E-4</c:v>
                </c:pt>
                <c:pt idx="15106">
                  <c:v>-3.0000000000000001E-5</c:v>
                </c:pt>
                <c:pt idx="15107">
                  <c:v>2.9E-4</c:v>
                </c:pt>
                <c:pt idx="15108">
                  <c:v>5.9999999999999995E-4</c:v>
                </c:pt>
                <c:pt idx="15109">
                  <c:v>8.7000000000000001E-4</c:v>
                </c:pt>
                <c:pt idx="15110">
                  <c:v>1.1800000000000001E-3</c:v>
                </c:pt>
                <c:pt idx="15111">
                  <c:v>1.4400000000000001E-3</c:v>
                </c:pt>
                <c:pt idx="15112">
                  <c:v>1.8699999999999999E-3</c:v>
                </c:pt>
                <c:pt idx="15113">
                  <c:v>1.97E-3</c:v>
                </c:pt>
                <c:pt idx="15114">
                  <c:v>2.2399999999999998E-3</c:v>
                </c:pt>
                <c:pt idx="15115">
                  <c:v>2.3900000000000002E-3</c:v>
                </c:pt>
                <c:pt idx="15116">
                  <c:v>2.5999999999999999E-3</c:v>
                </c:pt>
                <c:pt idx="15117">
                  <c:v>2.81E-3</c:v>
                </c:pt>
                <c:pt idx="15118">
                  <c:v>2.97E-3</c:v>
                </c:pt>
                <c:pt idx="15119">
                  <c:v>3.0300000000000001E-3</c:v>
                </c:pt>
                <c:pt idx="15120">
                  <c:v>3.0799999999999998E-3</c:v>
                </c:pt>
                <c:pt idx="15121">
                  <c:v>3.2399999999999998E-3</c:v>
                </c:pt>
                <c:pt idx="15122">
                  <c:v>3.2399999999999998E-3</c:v>
                </c:pt>
                <c:pt idx="15123">
                  <c:v>3.1800000000000001E-3</c:v>
                </c:pt>
                <c:pt idx="15124">
                  <c:v>3.3400000000000001E-3</c:v>
                </c:pt>
                <c:pt idx="15125">
                  <c:v>3.3899999999999998E-3</c:v>
                </c:pt>
                <c:pt idx="15126">
                  <c:v>3.29E-3</c:v>
                </c:pt>
                <c:pt idx="15127">
                  <c:v>3.29E-3</c:v>
                </c:pt>
                <c:pt idx="15128">
                  <c:v>3.29E-3</c:v>
                </c:pt>
                <c:pt idx="15129">
                  <c:v>3.1800000000000001E-3</c:v>
                </c:pt>
                <c:pt idx="15130">
                  <c:v>3.13E-3</c:v>
                </c:pt>
                <c:pt idx="15131">
                  <c:v>3.13E-3</c:v>
                </c:pt>
                <c:pt idx="15132">
                  <c:v>3.0300000000000001E-3</c:v>
                </c:pt>
                <c:pt idx="15133">
                  <c:v>2.97E-3</c:v>
                </c:pt>
                <c:pt idx="15134">
                  <c:v>2.81E-3</c:v>
                </c:pt>
                <c:pt idx="15135">
                  <c:v>2.66E-3</c:v>
                </c:pt>
                <c:pt idx="15136">
                  <c:v>2.5999999999999999E-3</c:v>
                </c:pt>
                <c:pt idx="15137">
                  <c:v>2.3400000000000001E-3</c:v>
                </c:pt>
                <c:pt idx="15138">
                  <c:v>2.2899999999999999E-3</c:v>
                </c:pt>
                <c:pt idx="15139">
                  <c:v>2.0799999999999998E-3</c:v>
                </c:pt>
                <c:pt idx="15140">
                  <c:v>1.8699999999999999E-3</c:v>
                </c:pt>
                <c:pt idx="15141">
                  <c:v>1.66E-3</c:v>
                </c:pt>
                <c:pt idx="15142">
                  <c:v>1.34E-3</c:v>
                </c:pt>
                <c:pt idx="15143">
                  <c:v>1.08E-3</c:v>
                </c:pt>
                <c:pt idx="15144">
                  <c:v>7.1000000000000002E-4</c:v>
                </c:pt>
                <c:pt idx="15145">
                  <c:v>2.9E-4</c:v>
                </c:pt>
                <c:pt idx="15146">
                  <c:v>-3.0000000000000001E-5</c:v>
                </c:pt>
                <c:pt idx="15147">
                  <c:v>-4.4999999999999999E-4</c:v>
                </c:pt>
                <c:pt idx="15148">
                  <c:v>-8.7000000000000001E-4</c:v>
                </c:pt>
                <c:pt idx="15149">
                  <c:v>-1.4E-3</c:v>
                </c:pt>
                <c:pt idx="15150">
                  <c:v>-1.9300000000000001E-3</c:v>
                </c:pt>
                <c:pt idx="15151">
                  <c:v>-2.4499999999999999E-3</c:v>
                </c:pt>
                <c:pt idx="15152">
                  <c:v>-3.0899999999999999E-3</c:v>
                </c:pt>
                <c:pt idx="15153">
                  <c:v>-3.6700000000000001E-3</c:v>
                </c:pt>
                <c:pt idx="15154">
                  <c:v>-4.3E-3</c:v>
                </c:pt>
                <c:pt idx="15155">
                  <c:v>-5.0899999999999999E-3</c:v>
                </c:pt>
                <c:pt idx="15156">
                  <c:v>-5.7200000000000003E-3</c:v>
                </c:pt>
                <c:pt idx="15157">
                  <c:v>-6.4099999999999999E-3</c:v>
                </c:pt>
                <c:pt idx="15158">
                  <c:v>-7.1399999999999996E-3</c:v>
                </c:pt>
                <c:pt idx="15159">
                  <c:v>-8.0400000000000003E-3</c:v>
                </c:pt>
                <c:pt idx="15160">
                  <c:v>-8.7200000000000003E-3</c:v>
                </c:pt>
                <c:pt idx="15161">
                  <c:v>-9.4599999999999997E-3</c:v>
                </c:pt>
                <c:pt idx="15162">
                  <c:v>-1.025E-2</c:v>
                </c:pt>
                <c:pt idx="15163">
                  <c:v>-1.094E-2</c:v>
                </c:pt>
                <c:pt idx="15164">
                  <c:v>-1.157E-2</c:v>
                </c:pt>
                <c:pt idx="15165">
                  <c:v>-1.2409999999999999E-2</c:v>
                </c:pt>
                <c:pt idx="15166">
                  <c:v>-1.289E-2</c:v>
                </c:pt>
                <c:pt idx="15167">
                  <c:v>-1.357E-2</c:v>
                </c:pt>
                <c:pt idx="15168">
                  <c:v>-1.4149999999999999E-2</c:v>
                </c:pt>
                <c:pt idx="15169">
                  <c:v>-1.478E-2</c:v>
                </c:pt>
                <c:pt idx="15170">
                  <c:v>-1.5259999999999999E-2</c:v>
                </c:pt>
                <c:pt idx="15171">
                  <c:v>-1.5789999999999998E-2</c:v>
                </c:pt>
                <c:pt idx="15172">
                  <c:v>-1.61E-2</c:v>
                </c:pt>
                <c:pt idx="15173">
                  <c:v>-1.6420000000000001E-2</c:v>
                </c:pt>
                <c:pt idx="15174">
                  <c:v>-1.6729999999999998E-2</c:v>
                </c:pt>
                <c:pt idx="15175">
                  <c:v>-1.695E-2</c:v>
                </c:pt>
                <c:pt idx="15176">
                  <c:v>-1.7100000000000001E-2</c:v>
                </c:pt>
                <c:pt idx="15177">
                  <c:v>-1.721E-2</c:v>
                </c:pt>
                <c:pt idx="15178">
                  <c:v>-1.7309999999999999E-2</c:v>
                </c:pt>
                <c:pt idx="15179">
                  <c:v>-1.721E-2</c:v>
                </c:pt>
                <c:pt idx="15180">
                  <c:v>-1.7000000000000001E-2</c:v>
                </c:pt>
                <c:pt idx="15181">
                  <c:v>-1.6840000000000001E-2</c:v>
                </c:pt>
                <c:pt idx="15182">
                  <c:v>-1.6629999999999999E-2</c:v>
                </c:pt>
                <c:pt idx="15183">
                  <c:v>-1.6369999999999999E-2</c:v>
                </c:pt>
                <c:pt idx="15184">
                  <c:v>-1.61E-2</c:v>
                </c:pt>
                <c:pt idx="15185">
                  <c:v>-1.5630000000000002E-2</c:v>
                </c:pt>
                <c:pt idx="15186">
                  <c:v>-1.515E-2</c:v>
                </c:pt>
                <c:pt idx="15187">
                  <c:v>-1.473E-2</c:v>
                </c:pt>
                <c:pt idx="15188">
                  <c:v>-1.4149999999999999E-2</c:v>
                </c:pt>
                <c:pt idx="15189">
                  <c:v>-1.3679999999999999E-2</c:v>
                </c:pt>
                <c:pt idx="15190">
                  <c:v>-1.3100000000000001E-2</c:v>
                </c:pt>
                <c:pt idx="15191">
                  <c:v>-1.252E-2</c:v>
                </c:pt>
                <c:pt idx="15192">
                  <c:v>-1.1780000000000001E-2</c:v>
                </c:pt>
                <c:pt idx="15193">
                  <c:v>-1.12E-2</c:v>
                </c:pt>
                <c:pt idx="15194">
                  <c:v>-1.057E-2</c:v>
                </c:pt>
                <c:pt idx="15195">
                  <c:v>-9.7800000000000005E-3</c:v>
                </c:pt>
                <c:pt idx="15196">
                  <c:v>-9.1500000000000001E-3</c:v>
                </c:pt>
                <c:pt idx="15197">
                  <c:v>-8.5100000000000002E-3</c:v>
                </c:pt>
                <c:pt idx="15198">
                  <c:v>-7.7200000000000003E-3</c:v>
                </c:pt>
                <c:pt idx="15199">
                  <c:v>-7.1399999999999996E-3</c:v>
                </c:pt>
                <c:pt idx="15200">
                  <c:v>-6.3499999999999997E-3</c:v>
                </c:pt>
                <c:pt idx="15201">
                  <c:v>-5.6699999999999997E-3</c:v>
                </c:pt>
                <c:pt idx="15202">
                  <c:v>-4.9800000000000001E-3</c:v>
                </c:pt>
                <c:pt idx="15203">
                  <c:v>-4.3E-3</c:v>
                </c:pt>
                <c:pt idx="15204">
                  <c:v>-3.82E-3</c:v>
                </c:pt>
                <c:pt idx="15205">
                  <c:v>-3.14E-3</c:v>
                </c:pt>
                <c:pt idx="15206">
                  <c:v>-2.5100000000000001E-3</c:v>
                </c:pt>
                <c:pt idx="15207">
                  <c:v>-1.8699999999999999E-3</c:v>
                </c:pt>
                <c:pt idx="15208">
                  <c:v>-1.24E-3</c:v>
                </c:pt>
                <c:pt idx="15209">
                  <c:v>-7.6999999999999996E-4</c:v>
                </c:pt>
                <c:pt idx="15210">
                  <c:v>-1.9000000000000001E-4</c:v>
                </c:pt>
                <c:pt idx="15211">
                  <c:v>3.8999999999999999E-4</c:v>
                </c:pt>
                <c:pt idx="15212">
                  <c:v>9.2000000000000003E-4</c:v>
                </c:pt>
                <c:pt idx="15213">
                  <c:v>1.5E-3</c:v>
                </c:pt>
                <c:pt idx="15214">
                  <c:v>2.0200000000000001E-3</c:v>
                </c:pt>
                <c:pt idx="15215">
                  <c:v>2.3900000000000002E-3</c:v>
                </c:pt>
                <c:pt idx="15216">
                  <c:v>2.8700000000000002E-3</c:v>
                </c:pt>
                <c:pt idx="15217">
                  <c:v>3.3400000000000001E-3</c:v>
                </c:pt>
                <c:pt idx="15218">
                  <c:v>3.7599999999999999E-3</c:v>
                </c:pt>
                <c:pt idx="15219">
                  <c:v>4.13E-3</c:v>
                </c:pt>
                <c:pt idx="15220">
                  <c:v>4.5500000000000002E-3</c:v>
                </c:pt>
                <c:pt idx="15221">
                  <c:v>4.9199999999999999E-3</c:v>
                </c:pt>
                <c:pt idx="15222">
                  <c:v>5.2900000000000004E-3</c:v>
                </c:pt>
                <c:pt idx="15223">
                  <c:v>5.7099999999999998E-3</c:v>
                </c:pt>
                <c:pt idx="15224">
                  <c:v>5.9800000000000001E-3</c:v>
                </c:pt>
                <c:pt idx="15225">
                  <c:v>6.2399999999999999E-3</c:v>
                </c:pt>
                <c:pt idx="15226">
                  <c:v>6.4999999999999997E-3</c:v>
                </c:pt>
                <c:pt idx="15227">
                  <c:v>6.77E-3</c:v>
                </c:pt>
                <c:pt idx="15228">
                  <c:v>7.0800000000000004E-3</c:v>
                </c:pt>
                <c:pt idx="15229">
                  <c:v>7.2899999999999996E-3</c:v>
                </c:pt>
                <c:pt idx="15230">
                  <c:v>7.4000000000000003E-3</c:v>
                </c:pt>
                <c:pt idx="15231">
                  <c:v>7.6099999999999996E-3</c:v>
                </c:pt>
                <c:pt idx="15232">
                  <c:v>7.7200000000000003E-3</c:v>
                </c:pt>
                <c:pt idx="15233">
                  <c:v>7.8200000000000006E-3</c:v>
                </c:pt>
                <c:pt idx="15234">
                  <c:v>7.8200000000000006E-3</c:v>
                </c:pt>
                <c:pt idx="15235">
                  <c:v>7.8700000000000003E-3</c:v>
                </c:pt>
                <c:pt idx="15236">
                  <c:v>7.9799999999999992E-3</c:v>
                </c:pt>
                <c:pt idx="15237">
                  <c:v>7.9799999999999992E-3</c:v>
                </c:pt>
                <c:pt idx="15238">
                  <c:v>7.8700000000000003E-3</c:v>
                </c:pt>
                <c:pt idx="15239">
                  <c:v>7.77E-3</c:v>
                </c:pt>
                <c:pt idx="15240">
                  <c:v>7.7200000000000003E-3</c:v>
                </c:pt>
                <c:pt idx="15241">
                  <c:v>7.5599999999999999E-3</c:v>
                </c:pt>
                <c:pt idx="15242">
                  <c:v>7.2399999999999999E-3</c:v>
                </c:pt>
                <c:pt idx="15243">
                  <c:v>7.0299999999999998E-3</c:v>
                </c:pt>
                <c:pt idx="15244">
                  <c:v>6.8199999999999997E-3</c:v>
                </c:pt>
                <c:pt idx="15245">
                  <c:v>6.4999999999999997E-3</c:v>
                </c:pt>
                <c:pt idx="15246">
                  <c:v>6.2899999999999996E-3</c:v>
                </c:pt>
                <c:pt idx="15247">
                  <c:v>5.8700000000000002E-3</c:v>
                </c:pt>
                <c:pt idx="15248">
                  <c:v>5.45E-3</c:v>
                </c:pt>
                <c:pt idx="15249">
                  <c:v>5.1900000000000002E-3</c:v>
                </c:pt>
                <c:pt idx="15250">
                  <c:v>4.8199999999999996E-3</c:v>
                </c:pt>
                <c:pt idx="15251">
                  <c:v>4.3400000000000001E-3</c:v>
                </c:pt>
                <c:pt idx="15252">
                  <c:v>3.9199999999999999E-3</c:v>
                </c:pt>
                <c:pt idx="15253">
                  <c:v>3.3899999999999998E-3</c:v>
                </c:pt>
                <c:pt idx="15254">
                  <c:v>2.97E-3</c:v>
                </c:pt>
                <c:pt idx="15255">
                  <c:v>2.4499999999999999E-3</c:v>
                </c:pt>
                <c:pt idx="15256">
                  <c:v>1.92E-3</c:v>
                </c:pt>
                <c:pt idx="15257">
                  <c:v>1.34E-3</c:v>
                </c:pt>
                <c:pt idx="15258">
                  <c:v>9.2000000000000003E-4</c:v>
                </c:pt>
                <c:pt idx="15259">
                  <c:v>3.8999999999999999E-4</c:v>
                </c:pt>
                <c:pt idx="15260">
                  <c:v>-3.0000000000000001E-5</c:v>
                </c:pt>
                <c:pt idx="15261">
                  <c:v>-5.5999999999999995E-4</c:v>
                </c:pt>
                <c:pt idx="15262">
                  <c:v>-9.3000000000000005E-4</c:v>
                </c:pt>
                <c:pt idx="15263">
                  <c:v>-1.4E-3</c:v>
                </c:pt>
                <c:pt idx="15264">
                  <c:v>-1.82E-3</c:v>
                </c:pt>
                <c:pt idx="15265">
                  <c:v>-2.1900000000000001E-3</c:v>
                </c:pt>
                <c:pt idx="15266">
                  <c:v>-2.4499999999999999E-3</c:v>
                </c:pt>
                <c:pt idx="15267">
                  <c:v>-2.8800000000000002E-3</c:v>
                </c:pt>
                <c:pt idx="15268">
                  <c:v>-3.1900000000000001E-3</c:v>
                </c:pt>
                <c:pt idx="15269">
                  <c:v>-3.3500000000000001E-3</c:v>
                </c:pt>
                <c:pt idx="15270">
                  <c:v>-3.46E-3</c:v>
                </c:pt>
                <c:pt idx="15271">
                  <c:v>-3.6099999999999999E-3</c:v>
                </c:pt>
                <c:pt idx="15272">
                  <c:v>-3.6700000000000001E-3</c:v>
                </c:pt>
                <c:pt idx="15273">
                  <c:v>-3.7699999999999999E-3</c:v>
                </c:pt>
                <c:pt idx="15274">
                  <c:v>-3.7699999999999999E-3</c:v>
                </c:pt>
                <c:pt idx="15275">
                  <c:v>-3.6700000000000001E-3</c:v>
                </c:pt>
                <c:pt idx="15276">
                  <c:v>-3.6700000000000001E-3</c:v>
                </c:pt>
                <c:pt idx="15277">
                  <c:v>-3.5599999999999998E-3</c:v>
                </c:pt>
                <c:pt idx="15278">
                  <c:v>-3.1900000000000001E-3</c:v>
                </c:pt>
                <c:pt idx="15279">
                  <c:v>-3.0300000000000001E-3</c:v>
                </c:pt>
                <c:pt idx="15280">
                  <c:v>-2.7699999999999999E-3</c:v>
                </c:pt>
                <c:pt idx="15281">
                  <c:v>-2.3999999999999998E-3</c:v>
                </c:pt>
                <c:pt idx="15282">
                  <c:v>-2.0300000000000001E-3</c:v>
                </c:pt>
                <c:pt idx="15283">
                  <c:v>-1.82E-3</c:v>
                </c:pt>
                <c:pt idx="15284">
                  <c:v>-1.2999999999999999E-3</c:v>
                </c:pt>
                <c:pt idx="15285">
                  <c:v>-1.0300000000000001E-3</c:v>
                </c:pt>
                <c:pt idx="15286">
                  <c:v>-5.5999999999999995E-4</c:v>
                </c:pt>
                <c:pt idx="15287">
                  <c:v>-1.3999999999999999E-4</c:v>
                </c:pt>
                <c:pt idx="15288">
                  <c:v>3.8999999999999999E-4</c:v>
                </c:pt>
                <c:pt idx="15289">
                  <c:v>6.4999999999999997E-4</c:v>
                </c:pt>
                <c:pt idx="15290">
                  <c:v>1.0200000000000001E-3</c:v>
                </c:pt>
                <c:pt idx="15291">
                  <c:v>1.5499999999999999E-3</c:v>
                </c:pt>
                <c:pt idx="15292">
                  <c:v>1.92E-3</c:v>
                </c:pt>
                <c:pt idx="15293">
                  <c:v>2.2899999999999999E-3</c:v>
                </c:pt>
                <c:pt idx="15294">
                  <c:v>2.5999999999999999E-3</c:v>
                </c:pt>
                <c:pt idx="15295">
                  <c:v>2.97E-3</c:v>
                </c:pt>
                <c:pt idx="15296">
                  <c:v>3.1800000000000001E-3</c:v>
                </c:pt>
                <c:pt idx="15297">
                  <c:v>3.3400000000000001E-3</c:v>
                </c:pt>
                <c:pt idx="15298">
                  <c:v>3.6600000000000001E-3</c:v>
                </c:pt>
                <c:pt idx="15299">
                  <c:v>3.82E-3</c:v>
                </c:pt>
                <c:pt idx="15300">
                  <c:v>3.9199999999999999E-3</c:v>
                </c:pt>
                <c:pt idx="15301">
                  <c:v>4.0299999999999997E-3</c:v>
                </c:pt>
                <c:pt idx="15302">
                  <c:v>4.0800000000000003E-3</c:v>
                </c:pt>
                <c:pt idx="15303">
                  <c:v>4.1799999999999997E-3</c:v>
                </c:pt>
                <c:pt idx="15304">
                  <c:v>4.2900000000000004E-3</c:v>
                </c:pt>
                <c:pt idx="15305">
                  <c:v>4.2399999999999998E-3</c:v>
                </c:pt>
                <c:pt idx="15306">
                  <c:v>4.2900000000000004E-3</c:v>
                </c:pt>
                <c:pt idx="15307">
                  <c:v>4.2900000000000004E-3</c:v>
                </c:pt>
                <c:pt idx="15308">
                  <c:v>4.2399999999999998E-3</c:v>
                </c:pt>
                <c:pt idx="15309">
                  <c:v>4.0800000000000003E-3</c:v>
                </c:pt>
                <c:pt idx="15310">
                  <c:v>3.9699999999999996E-3</c:v>
                </c:pt>
                <c:pt idx="15311">
                  <c:v>3.9199999999999999E-3</c:v>
                </c:pt>
                <c:pt idx="15312">
                  <c:v>3.8700000000000002E-3</c:v>
                </c:pt>
                <c:pt idx="15313">
                  <c:v>3.6600000000000001E-3</c:v>
                </c:pt>
                <c:pt idx="15314">
                  <c:v>3.6600000000000001E-3</c:v>
                </c:pt>
                <c:pt idx="15315">
                  <c:v>3.6099999999999999E-3</c:v>
                </c:pt>
                <c:pt idx="15316">
                  <c:v>3.5500000000000002E-3</c:v>
                </c:pt>
                <c:pt idx="15317">
                  <c:v>3.6099999999999999E-3</c:v>
                </c:pt>
                <c:pt idx="15318">
                  <c:v>3.5000000000000001E-3</c:v>
                </c:pt>
                <c:pt idx="15319">
                  <c:v>3.5500000000000002E-3</c:v>
                </c:pt>
                <c:pt idx="15320">
                  <c:v>3.6600000000000001E-3</c:v>
                </c:pt>
                <c:pt idx="15321">
                  <c:v>3.7100000000000002E-3</c:v>
                </c:pt>
                <c:pt idx="15322">
                  <c:v>3.7599999999999999E-3</c:v>
                </c:pt>
                <c:pt idx="15323">
                  <c:v>3.9199999999999999E-3</c:v>
                </c:pt>
                <c:pt idx="15324">
                  <c:v>4.0800000000000003E-3</c:v>
                </c:pt>
                <c:pt idx="15325">
                  <c:v>4.0800000000000003E-3</c:v>
                </c:pt>
                <c:pt idx="15326">
                  <c:v>4.2900000000000004E-3</c:v>
                </c:pt>
                <c:pt idx="15327">
                  <c:v>4.3400000000000001E-3</c:v>
                </c:pt>
                <c:pt idx="15328">
                  <c:v>4.6100000000000004E-3</c:v>
                </c:pt>
                <c:pt idx="15329">
                  <c:v>4.7600000000000003E-3</c:v>
                </c:pt>
                <c:pt idx="15330">
                  <c:v>4.9199999999999999E-3</c:v>
                </c:pt>
                <c:pt idx="15331">
                  <c:v>5.0800000000000003E-3</c:v>
                </c:pt>
                <c:pt idx="15332">
                  <c:v>5.1900000000000002E-3</c:v>
                </c:pt>
                <c:pt idx="15333">
                  <c:v>5.2900000000000004E-3</c:v>
                </c:pt>
                <c:pt idx="15334">
                  <c:v>5.3400000000000001E-3</c:v>
                </c:pt>
                <c:pt idx="15335">
                  <c:v>5.3400000000000001E-3</c:v>
                </c:pt>
                <c:pt idx="15336">
                  <c:v>5.45E-3</c:v>
                </c:pt>
                <c:pt idx="15337">
                  <c:v>5.4000000000000003E-3</c:v>
                </c:pt>
                <c:pt idx="15338">
                  <c:v>5.2399999999999999E-3</c:v>
                </c:pt>
                <c:pt idx="15339">
                  <c:v>5.13E-3</c:v>
                </c:pt>
                <c:pt idx="15340">
                  <c:v>5.0800000000000003E-3</c:v>
                </c:pt>
                <c:pt idx="15341">
                  <c:v>4.8700000000000002E-3</c:v>
                </c:pt>
                <c:pt idx="15342">
                  <c:v>4.6100000000000004E-3</c:v>
                </c:pt>
                <c:pt idx="15343">
                  <c:v>4.2900000000000004E-3</c:v>
                </c:pt>
                <c:pt idx="15344">
                  <c:v>3.8700000000000002E-3</c:v>
                </c:pt>
                <c:pt idx="15345">
                  <c:v>3.5000000000000001E-3</c:v>
                </c:pt>
                <c:pt idx="15346">
                  <c:v>3.0300000000000001E-3</c:v>
                </c:pt>
                <c:pt idx="15347">
                  <c:v>2.5500000000000002E-3</c:v>
                </c:pt>
                <c:pt idx="15348">
                  <c:v>1.97E-3</c:v>
                </c:pt>
                <c:pt idx="15349">
                  <c:v>1.34E-3</c:v>
                </c:pt>
                <c:pt idx="15350">
                  <c:v>6.4999999999999997E-4</c:v>
                </c:pt>
                <c:pt idx="15351">
                  <c:v>2.0000000000000002E-5</c:v>
                </c:pt>
                <c:pt idx="15352">
                  <c:v>-6.6E-4</c:v>
                </c:pt>
                <c:pt idx="15353">
                  <c:v>-1.3500000000000001E-3</c:v>
                </c:pt>
                <c:pt idx="15354">
                  <c:v>-2.0899999999999998E-3</c:v>
                </c:pt>
                <c:pt idx="15355">
                  <c:v>-2.82E-3</c:v>
                </c:pt>
                <c:pt idx="15356">
                  <c:v>-3.6099999999999999E-3</c:v>
                </c:pt>
                <c:pt idx="15357">
                  <c:v>-4.2500000000000003E-3</c:v>
                </c:pt>
                <c:pt idx="15358">
                  <c:v>-4.9300000000000004E-3</c:v>
                </c:pt>
                <c:pt idx="15359">
                  <c:v>-5.7200000000000003E-3</c:v>
                </c:pt>
                <c:pt idx="15360">
                  <c:v>-6.3E-3</c:v>
                </c:pt>
                <c:pt idx="15361">
                  <c:v>-6.9899999999999997E-3</c:v>
                </c:pt>
                <c:pt idx="15362">
                  <c:v>-7.62E-3</c:v>
                </c:pt>
                <c:pt idx="15363">
                  <c:v>-8.2000000000000007E-3</c:v>
                </c:pt>
                <c:pt idx="15364">
                  <c:v>-8.7200000000000003E-3</c:v>
                </c:pt>
                <c:pt idx="15365">
                  <c:v>-9.2499999999999995E-3</c:v>
                </c:pt>
                <c:pt idx="15366">
                  <c:v>-9.6699999999999998E-3</c:v>
                </c:pt>
                <c:pt idx="15367">
                  <c:v>-1.004E-2</c:v>
                </c:pt>
                <c:pt idx="15368">
                  <c:v>-1.031E-2</c:v>
                </c:pt>
                <c:pt idx="15369">
                  <c:v>-1.057E-2</c:v>
                </c:pt>
                <c:pt idx="15370">
                  <c:v>-1.073E-2</c:v>
                </c:pt>
                <c:pt idx="15371">
                  <c:v>-1.078E-2</c:v>
                </c:pt>
                <c:pt idx="15372">
                  <c:v>-1.094E-2</c:v>
                </c:pt>
                <c:pt idx="15373">
                  <c:v>-1.089E-2</c:v>
                </c:pt>
                <c:pt idx="15374">
                  <c:v>-1.089E-2</c:v>
                </c:pt>
                <c:pt idx="15375">
                  <c:v>-1.073E-2</c:v>
                </c:pt>
                <c:pt idx="15376">
                  <c:v>-1.052E-2</c:v>
                </c:pt>
                <c:pt idx="15377">
                  <c:v>-1.031E-2</c:v>
                </c:pt>
                <c:pt idx="15378">
                  <c:v>-9.9900000000000006E-3</c:v>
                </c:pt>
                <c:pt idx="15379">
                  <c:v>-9.6200000000000001E-3</c:v>
                </c:pt>
                <c:pt idx="15380">
                  <c:v>-9.1999999999999998E-3</c:v>
                </c:pt>
                <c:pt idx="15381">
                  <c:v>-8.8800000000000007E-3</c:v>
                </c:pt>
                <c:pt idx="15382">
                  <c:v>-8.3599999999999994E-3</c:v>
                </c:pt>
                <c:pt idx="15383">
                  <c:v>-7.8300000000000002E-3</c:v>
                </c:pt>
                <c:pt idx="15384">
                  <c:v>-7.1999999999999998E-3</c:v>
                </c:pt>
                <c:pt idx="15385">
                  <c:v>-6.62E-3</c:v>
                </c:pt>
                <c:pt idx="15386">
                  <c:v>-5.9800000000000001E-3</c:v>
                </c:pt>
                <c:pt idx="15387">
                  <c:v>-5.3499999999999997E-3</c:v>
                </c:pt>
                <c:pt idx="15388">
                  <c:v>-4.6100000000000004E-3</c:v>
                </c:pt>
                <c:pt idx="15389">
                  <c:v>-3.9300000000000003E-3</c:v>
                </c:pt>
                <c:pt idx="15390">
                  <c:v>-3.2399999999999998E-3</c:v>
                </c:pt>
                <c:pt idx="15391">
                  <c:v>-2.5600000000000002E-3</c:v>
                </c:pt>
                <c:pt idx="15392">
                  <c:v>-1.7700000000000001E-3</c:v>
                </c:pt>
                <c:pt idx="15393">
                  <c:v>-1.08E-3</c:v>
                </c:pt>
                <c:pt idx="15394">
                  <c:v>-2.4000000000000001E-4</c:v>
                </c:pt>
                <c:pt idx="15395">
                  <c:v>5.0000000000000001E-4</c:v>
                </c:pt>
                <c:pt idx="15396">
                  <c:v>1.1800000000000001E-3</c:v>
                </c:pt>
                <c:pt idx="15397">
                  <c:v>1.92E-3</c:v>
                </c:pt>
                <c:pt idx="15398">
                  <c:v>2.7100000000000002E-3</c:v>
                </c:pt>
                <c:pt idx="15399">
                  <c:v>3.3899999999999998E-3</c:v>
                </c:pt>
                <c:pt idx="15400">
                  <c:v>4.0299999999999997E-3</c:v>
                </c:pt>
                <c:pt idx="15401">
                  <c:v>4.6600000000000001E-3</c:v>
                </c:pt>
                <c:pt idx="15402">
                  <c:v>5.2900000000000004E-3</c:v>
                </c:pt>
                <c:pt idx="15403">
                  <c:v>6.0299999999999998E-3</c:v>
                </c:pt>
                <c:pt idx="15404">
                  <c:v>6.6100000000000004E-3</c:v>
                </c:pt>
                <c:pt idx="15405">
                  <c:v>7.1399999999999996E-3</c:v>
                </c:pt>
                <c:pt idx="15406">
                  <c:v>7.6600000000000001E-3</c:v>
                </c:pt>
                <c:pt idx="15407">
                  <c:v>8.1399999999999997E-3</c:v>
                </c:pt>
                <c:pt idx="15408">
                  <c:v>8.6599999999999993E-3</c:v>
                </c:pt>
                <c:pt idx="15409">
                  <c:v>9.0299999999999998E-3</c:v>
                </c:pt>
                <c:pt idx="15410">
                  <c:v>9.5099999999999994E-3</c:v>
                </c:pt>
                <c:pt idx="15411">
                  <c:v>9.7699999999999992E-3</c:v>
                </c:pt>
                <c:pt idx="15412">
                  <c:v>1.014E-2</c:v>
                </c:pt>
                <c:pt idx="15413">
                  <c:v>1.035E-2</c:v>
                </c:pt>
                <c:pt idx="15414">
                  <c:v>1.0460000000000001E-2</c:v>
                </c:pt>
                <c:pt idx="15415">
                  <c:v>1.056E-2</c:v>
                </c:pt>
                <c:pt idx="15416">
                  <c:v>1.0670000000000001E-2</c:v>
                </c:pt>
                <c:pt idx="15417">
                  <c:v>1.061E-2</c:v>
                </c:pt>
                <c:pt idx="15418">
                  <c:v>1.0670000000000001E-2</c:v>
                </c:pt>
                <c:pt idx="15419">
                  <c:v>1.051E-2</c:v>
                </c:pt>
                <c:pt idx="15420">
                  <c:v>1.04E-2</c:v>
                </c:pt>
                <c:pt idx="15421">
                  <c:v>1.03E-2</c:v>
                </c:pt>
                <c:pt idx="15422">
                  <c:v>9.9799999999999993E-3</c:v>
                </c:pt>
                <c:pt idx="15423">
                  <c:v>9.7699999999999992E-3</c:v>
                </c:pt>
                <c:pt idx="15424">
                  <c:v>9.3500000000000007E-3</c:v>
                </c:pt>
                <c:pt idx="15425">
                  <c:v>8.9800000000000001E-3</c:v>
                </c:pt>
                <c:pt idx="15426">
                  <c:v>8.6099999999999996E-3</c:v>
                </c:pt>
                <c:pt idx="15427">
                  <c:v>8.1899999999999994E-3</c:v>
                </c:pt>
                <c:pt idx="15428">
                  <c:v>7.6600000000000001E-3</c:v>
                </c:pt>
                <c:pt idx="15429">
                  <c:v>7.1900000000000002E-3</c:v>
                </c:pt>
                <c:pt idx="15430">
                  <c:v>6.6100000000000004E-3</c:v>
                </c:pt>
                <c:pt idx="15431">
                  <c:v>6.0800000000000003E-3</c:v>
                </c:pt>
                <c:pt idx="15432">
                  <c:v>5.6100000000000004E-3</c:v>
                </c:pt>
                <c:pt idx="15433">
                  <c:v>4.9800000000000001E-3</c:v>
                </c:pt>
                <c:pt idx="15434">
                  <c:v>4.4000000000000003E-3</c:v>
                </c:pt>
                <c:pt idx="15435">
                  <c:v>3.9199999999999999E-3</c:v>
                </c:pt>
                <c:pt idx="15436">
                  <c:v>3.3400000000000001E-3</c:v>
                </c:pt>
                <c:pt idx="15437">
                  <c:v>2.66E-3</c:v>
                </c:pt>
                <c:pt idx="15438">
                  <c:v>2.2399999999999998E-3</c:v>
                </c:pt>
                <c:pt idx="15439">
                  <c:v>1.66E-3</c:v>
                </c:pt>
                <c:pt idx="15440">
                  <c:v>1.1299999999999999E-3</c:v>
                </c:pt>
                <c:pt idx="15441">
                  <c:v>6.4999999999999997E-4</c:v>
                </c:pt>
                <c:pt idx="15442">
                  <c:v>2.3000000000000001E-4</c:v>
                </c:pt>
                <c:pt idx="15443">
                  <c:v>-1.9000000000000001E-4</c:v>
                </c:pt>
                <c:pt idx="15444">
                  <c:v>-5.0000000000000001E-4</c:v>
                </c:pt>
                <c:pt idx="15445">
                  <c:v>-9.3000000000000005E-4</c:v>
                </c:pt>
                <c:pt idx="15446">
                  <c:v>-1.1900000000000001E-3</c:v>
                </c:pt>
                <c:pt idx="15447">
                  <c:v>-1.5100000000000001E-3</c:v>
                </c:pt>
                <c:pt idx="15448">
                  <c:v>-1.66E-3</c:v>
                </c:pt>
                <c:pt idx="15449">
                  <c:v>-1.9300000000000001E-3</c:v>
                </c:pt>
                <c:pt idx="15450">
                  <c:v>-2.14E-3</c:v>
                </c:pt>
                <c:pt idx="15451">
                  <c:v>-2.2399999999999998E-3</c:v>
                </c:pt>
                <c:pt idx="15452">
                  <c:v>-2.3500000000000001E-3</c:v>
                </c:pt>
                <c:pt idx="15453">
                  <c:v>-2.3E-3</c:v>
                </c:pt>
                <c:pt idx="15454">
                  <c:v>-2.3999999999999998E-3</c:v>
                </c:pt>
                <c:pt idx="15455">
                  <c:v>-2.4499999999999999E-3</c:v>
                </c:pt>
                <c:pt idx="15456">
                  <c:v>-2.3999999999999998E-3</c:v>
                </c:pt>
                <c:pt idx="15457">
                  <c:v>-2.3E-3</c:v>
                </c:pt>
                <c:pt idx="15458">
                  <c:v>-2.1900000000000001E-3</c:v>
                </c:pt>
                <c:pt idx="15459">
                  <c:v>-2.0899999999999998E-3</c:v>
                </c:pt>
                <c:pt idx="15460">
                  <c:v>-1.9300000000000001E-3</c:v>
                </c:pt>
                <c:pt idx="15461">
                  <c:v>-1.82E-3</c:v>
                </c:pt>
                <c:pt idx="15462">
                  <c:v>-1.6100000000000001E-3</c:v>
                </c:pt>
                <c:pt idx="15463">
                  <c:v>-1.6100000000000001E-3</c:v>
                </c:pt>
                <c:pt idx="15464">
                  <c:v>-1.2999999999999999E-3</c:v>
                </c:pt>
                <c:pt idx="15465">
                  <c:v>-1.14E-3</c:v>
                </c:pt>
                <c:pt idx="15466">
                  <c:v>-8.7000000000000001E-4</c:v>
                </c:pt>
                <c:pt idx="15467">
                  <c:v>-5.5999999999999995E-4</c:v>
                </c:pt>
                <c:pt idx="15468">
                  <c:v>-3.5E-4</c:v>
                </c:pt>
                <c:pt idx="15469">
                  <c:v>-8.0000000000000007E-5</c:v>
                </c:pt>
                <c:pt idx="15470">
                  <c:v>1.2999999999999999E-4</c:v>
                </c:pt>
                <c:pt idx="15471">
                  <c:v>3.8999999999999999E-4</c:v>
                </c:pt>
                <c:pt idx="15472">
                  <c:v>5.9999999999999995E-4</c:v>
                </c:pt>
                <c:pt idx="15473">
                  <c:v>8.7000000000000001E-4</c:v>
                </c:pt>
                <c:pt idx="15474">
                  <c:v>1.1299999999999999E-3</c:v>
                </c:pt>
                <c:pt idx="15475">
                  <c:v>1.2899999999999999E-3</c:v>
                </c:pt>
                <c:pt idx="15476">
                  <c:v>1.7099999999999999E-3</c:v>
                </c:pt>
                <c:pt idx="15477">
                  <c:v>1.92E-3</c:v>
                </c:pt>
                <c:pt idx="15478">
                  <c:v>2.1299999999999999E-3</c:v>
                </c:pt>
                <c:pt idx="15479">
                  <c:v>2.3900000000000002E-3</c:v>
                </c:pt>
                <c:pt idx="15480">
                  <c:v>2.5999999999999999E-3</c:v>
                </c:pt>
                <c:pt idx="15481">
                  <c:v>2.7599999999999999E-3</c:v>
                </c:pt>
                <c:pt idx="15482">
                  <c:v>2.97E-3</c:v>
                </c:pt>
                <c:pt idx="15483">
                  <c:v>3.13E-3</c:v>
                </c:pt>
                <c:pt idx="15484">
                  <c:v>3.1800000000000001E-3</c:v>
                </c:pt>
                <c:pt idx="15485">
                  <c:v>3.3400000000000001E-3</c:v>
                </c:pt>
                <c:pt idx="15486">
                  <c:v>3.3899999999999998E-3</c:v>
                </c:pt>
                <c:pt idx="15487">
                  <c:v>3.3899999999999998E-3</c:v>
                </c:pt>
                <c:pt idx="15488">
                  <c:v>3.3400000000000001E-3</c:v>
                </c:pt>
                <c:pt idx="15489">
                  <c:v>3.29E-3</c:v>
                </c:pt>
                <c:pt idx="15490">
                  <c:v>3.2399999999999998E-3</c:v>
                </c:pt>
                <c:pt idx="15491">
                  <c:v>3.0300000000000001E-3</c:v>
                </c:pt>
                <c:pt idx="15492">
                  <c:v>2.9199999999999999E-3</c:v>
                </c:pt>
                <c:pt idx="15493">
                  <c:v>2.66E-3</c:v>
                </c:pt>
                <c:pt idx="15494">
                  <c:v>2.3400000000000001E-3</c:v>
                </c:pt>
                <c:pt idx="15495">
                  <c:v>1.92E-3</c:v>
                </c:pt>
                <c:pt idx="15496">
                  <c:v>1.6000000000000001E-3</c:v>
                </c:pt>
                <c:pt idx="15497">
                  <c:v>1.23E-3</c:v>
                </c:pt>
                <c:pt idx="15498">
                  <c:v>7.1000000000000002E-4</c:v>
                </c:pt>
                <c:pt idx="15499">
                  <c:v>2.3000000000000001E-4</c:v>
                </c:pt>
                <c:pt idx="15500">
                  <c:v>-4.0000000000000002E-4</c:v>
                </c:pt>
                <c:pt idx="15501">
                  <c:v>-9.7999999999999997E-4</c:v>
                </c:pt>
                <c:pt idx="15502">
                  <c:v>-1.5100000000000001E-3</c:v>
                </c:pt>
                <c:pt idx="15503">
                  <c:v>-2.14E-3</c:v>
                </c:pt>
                <c:pt idx="15504">
                  <c:v>-2.82E-3</c:v>
                </c:pt>
                <c:pt idx="15505">
                  <c:v>-3.3500000000000001E-3</c:v>
                </c:pt>
                <c:pt idx="15506">
                  <c:v>-3.98E-3</c:v>
                </c:pt>
                <c:pt idx="15507">
                  <c:v>-4.5599999999999998E-3</c:v>
                </c:pt>
                <c:pt idx="15508">
                  <c:v>-5.1900000000000002E-3</c:v>
                </c:pt>
                <c:pt idx="15509">
                  <c:v>-5.8300000000000001E-3</c:v>
                </c:pt>
                <c:pt idx="15510">
                  <c:v>-6.2500000000000003E-3</c:v>
                </c:pt>
                <c:pt idx="15511">
                  <c:v>-6.7799999999999996E-3</c:v>
                </c:pt>
                <c:pt idx="15512">
                  <c:v>-7.1999999999999998E-3</c:v>
                </c:pt>
                <c:pt idx="15513">
                  <c:v>-7.6699999999999997E-3</c:v>
                </c:pt>
                <c:pt idx="15514">
                  <c:v>-7.9900000000000006E-3</c:v>
                </c:pt>
                <c:pt idx="15515">
                  <c:v>-8.3000000000000001E-3</c:v>
                </c:pt>
                <c:pt idx="15516">
                  <c:v>-8.3000000000000001E-3</c:v>
                </c:pt>
                <c:pt idx="15517">
                  <c:v>-8.5699999999999995E-3</c:v>
                </c:pt>
                <c:pt idx="15518">
                  <c:v>-8.5699999999999995E-3</c:v>
                </c:pt>
                <c:pt idx="15519">
                  <c:v>-8.6700000000000006E-3</c:v>
                </c:pt>
                <c:pt idx="15520">
                  <c:v>-8.6199999999999992E-3</c:v>
                </c:pt>
                <c:pt idx="15521">
                  <c:v>-8.4600000000000005E-3</c:v>
                </c:pt>
                <c:pt idx="15522">
                  <c:v>-8.3000000000000001E-3</c:v>
                </c:pt>
                <c:pt idx="15523">
                  <c:v>-8.0400000000000003E-3</c:v>
                </c:pt>
                <c:pt idx="15524">
                  <c:v>-7.7799999999999996E-3</c:v>
                </c:pt>
                <c:pt idx="15525">
                  <c:v>-7.5100000000000002E-3</c:v>
                </c:pt>
                <c:pt idx="15526">
                  <c:v>-7.1999999999999998E-3</c:v>
                </c:pt>
                <c:pt idx="15527">
                  <c:v>-6.8300000000000001E-3</c:v>
                </c:pt>
                <c:pt idx="15528">
                  <c:v>-6.4599999999999996E-3</c:v>
                </c:pt>
                <c:pt idx="15529">
                  <c:v>-6.0400000000000002E-3</c:v>
                </c:pt>
                <c:pt idx="15530">
                  <c:v>-5.6699999999999997E-3</c:v>
                </c:pt>
                <c:pt idx="15531">
                  <c:v>-5.3499999999999997E-3</c:v>
                </c:pt>
                <c:pt idx="15532">
                  <c:v>-4.8799999999999998E-3</c:v>
                </c:pt>
                <c:pt idx="15533">
                  <c:v>-4.6699999999999997E-3</c:v>
                </c:pt>
                <c:pt idx="15534">
                  <c:v>-4.3499999999999997E-3</c:v>
                </c:pt>
                <c:pt idx="15535">
                  <c:v>-4.2500000000000003E-3</c:v>
                </c:pt>
                <c:pt idx="15536">
                  <c:v>-3.98E-3</c:v>
                </c:pt>
                <c:pt idx="15537">
                  <c:v>-3.7699999999999999E-3</c:v>
                </c:pt>
                <c:pt idx="15538">
                  <c:v>-3.7200000000000002E-3</c:v>
                </c:pt>
                <c:pt idx="15539">
                  <c:v>-3.7699999999999999E-3</c:v>
                </c:pt>
                <c:pt idx="15540">
                  <c:v>-3.82E-3</c:v>
                </c:pt>
                <c:pt idx="15541">
                  <c:v>-3.98E-3</c:v>
                </c:pt>
                <c:pt idx="15542">
                  <c:v>-4.1399999999999996E-3</c:v>
                </c:pt>
                <c:pt idx="15543">
                  <c:v>-4.3499999999999997E-3</c:v>
                </c:pt>
                <c:pt idx="15544">
                  <c:v>-4.5599999999999998E-3</c:v>
                </c:pt>
                <c:pt idx="15545">
                  <c:v>-4.9800000000000001E-3</c:v>
                </c:pt>
                <c:pt idx="15546">
                  <c:v>-5.2500000000000003E-3</c:v>
                </c:pt>
                <c:pt idx="15547">
                  <c:v>-5.7200000000000003E-3</c:v>
                </c:pt>
                <c:pt idx="15548">
                  <c:v>-6.1399999999999996E-3</c:v>
                </c:pt>
                <c:pt idx="15549">
                  <c:v>-6.62E-3</c:v>
                </c:pt>
                <c:pt idx="15550">
                  <c:v>-7.0400000000000003E-3</c:v>
                </c:pt>
                <c:pt idx="15551">
                  <c:v>-7.4599999999999996E-3</c:v>
                </c:pt>
                <c:pt idx="15552">
                  <c:v>-7.8300000000000002E-3</c:v>
                </c:pt>
                <c:pt idx="15553">
                  <c:v>-8.2000000000000007E-3</c:v>
                </c:pt>
                <c:pt idx="15554">
                  <c:v>-8.5100000000000002E-3</c:v>
                </c:pt>
                <c:pt idx="15555">
                  <c:v>-8.8299999999999993E-3</c:v>
                </c:pt>
                <c:pt idx="15556">
                  <c:v>-8.9899999999999997E-3</c:v>
                </c:pt>
                <c:pt idx="15557">
                  <c:v>-9.2499999999999995E-3</c:v>
                </c:pt>
                <c:pt idx="15558">
                  <c:v>-9.3600000000000003E-3</c:v>
                </c:pt>
                <c:pt idx="15559">
                  <c:v>-9.3600000000000003E-3</c:v>
                </c:pt>
                <c:pt idx="15560">
                  <c:v>-9.2499999999999995E-3</c:v>
                </c:pt>
                <c:pt idx="15561">
                  <c:v>-9.1500000000000001E-3</c:v>
                </c:pt>
                <c:pt idx="15562">
                  <c:v>-8.8800000000000007E-3</c:v>
                </c:pt>
                <c:pt idx="15563">
                  <c:v>-8.5100000000000002E-3</c:v>
                </c:pt>
                <c:pt idx="15564">
                  <c:v>-8.1499999999999993E-3</c:v>
                </c:pt>
                <c:pt idx="15565">
                  <c:v>-7.62E-3</c:v>
                </c:pt>
                <c:pt idx="15566">
                  <c:v>-6.9899999999999997E-3</c:v>
                </c:pt>
                <c:pt idx="15567">
                  <c:v>-6.3E-3</c:v>
                </c:pt>
                <c:pt idx="15568">
                  <c:v>-5.62E-3</c:v>
                </c:pt>
                <c:pt idx="15569">
                  <c:v>-4.7699999999999999E-3</c:v>
                </c:pt>
                <c:pt idx="15570">
                  <c:v>-3.8800000000000002E-3</c:v>
                </c:pt>
                <c:pt idx="15571">
                  <c:v>-2.98E-3</c:v>
                </c:pt>
                <c:pt idx="15572">
                  <c:v>-2.0899999999999998E-3</c:v>
                </c:pt>
                <c:pt idx="15573">
                  <c:v>-1.08E-3</c:v>
                </c:pt>
                <c:pt idx="15574">
                  <c:v>2.0000000000000002E-5</c:v>
                </c:pt>
                <c:pt idx="15575">
                  <c:v>9.2000000000000003E-4</c:v>
                </c:pt>
                <c:pt idx="15576">
                  <c:v>2.0200000000000001E-3</c:v>
                </c:pt>
                <c:pt idx="15577">
                  <c:v>2.97E-3</c:v>
                </c:pt>
                <c:pt idx="15578">
                  <c:v>3.9699999999999996E-3</c:v>
                </c:pt>
                <c:pt idx="15579">
                  <c:v>4.8700000000000002E-3</c:v>
                </c:pt>
                <c:pt idx="15580">
                  <c:v>5.7099999999999998E-3</c:v>
                </c:pt>
                <c:pt idx="15581">
                  <c:v>6.6100000000000004E-3</c:v>
                </c:pt>
                <c:pt idx="15582">
                  <c:v>7.3499999999999998E-3</c:v>
                </c:pt>
                <c:pt idx="15583">
                  <c:v>7.9799999999999992E-3</c:v>
                </c:pt>
                <c:pt idx="15584">
                  <c:v>8.5100000000000002E-3</c:v>
                </c:pt>
                <c:pt idx="15585">
                  <c:v>9.0900000000000009E-3</c:v>
                </c:pt>
                <c:pt idx="15586">
                  <c:v>9.7199999999999995E-3</c:v>
                </c:pt>
                <c:pt idx="15587">
                  <c:v>9.8799999999999999E-3</c:v>
                </c:pt>
                <c:pt idx="15588">
                  <c:v>1.0189999999999999E-2</c:v>
                </c:pt>
                <c:pt idx="15589">
                  <c:v>1.03E-2</c:v>
                </c:pt>
                <c:pt idx="15590">
                  <c:v>1.035E-2</c:v>
                </c:pt>
                <c:pt idx="15591">
                  <c:v>1.04E-2</c:v>
                </c:pt>
                <c:pt idx="15592">
                  <c:v>1.035E-2</c:v>
                </c:pt>
                <c:pt idx="15593">
                  <c:v>1.014E-2</c:v>
                </c:pt>
                <c:pt idx="15594">
                  <c:v>9.8799999999999999E-3</c:v>
                </c:pt>
                <c:pt idx="15595">
                  <c:v>9.5099999999999994E-3</c:v>
                </c:pt>
                <c:pt idx="15596">
                  <c:v>9.1900000000000003E-3</c:v>
                </c:pt>
                <c:pt idx="15597">
                  <c:v>8.6599999999999993E-3</c:v>
                </c:pt>
                <c:pt idx="15598">
                  <c:v>8.0800000000000004E-3</c:v>
                </c:pt>
                <c:pt idx="15599">
                  <c:v>7.6099999999999996E-3</c:v>
                </c:pt>
                <c:pt idx="15600">
                  <c:v>6.9800000000000001E-3</c:v>
                </c:pt>
                <c:pt idx="15601">
                  <c:v>6.4000000000000003E-3</c:v>
                </c:pt>
                <c:pt idx="15602">
                  <c:v>5.77E-3</c:v>
                </c:pt>
                <c:pt idx="15603">
                  <c:v>4.9800000000000001E-3</c:v>
                </c:pt>
                <c:pt idx="15604">
                  <c:v>4.3400000000000001E-3</c:v>
                </c:pt>
                <c:pt idx="15605">
                  <c:v>3.6099999999999999E-3</c:v>
                </c:pt>
                <c:pt idx="15606">
                  <c:v>2.8700000000000002E-3</c:v>
                </c:pt>
                <c:pt idx="15607">
                  <c:v>2.2399999999999998E-3</c:v>
                </c:pt>
                <c:pt idx="15608">
                  <c:v>1.5E-3</c:v>
                </c:pt>
                <c:pt idx="15609">
                  <c:v>8.0999999999999996E-4</c:v>
                </c:pt>
                <c:pt idx="15610">
                  <c:v>1.2999999999999999E-4</c:v>
                </c:pt>
                <c:pt idx="15611">
                  <c:v>-5.0000000000000001E-4</c:v>
                </c:pt>
                <c:pt idx="15612">
                  <c:v>-1.1900000000000001E-3</c:v>
                </c:pt>
                <c:pt idx="15613">
                  <c:v>-1.82E-3</c:v>
                </c:pt>
                <c:pt idx="15614">
                  <c:v>-2.3500000000000001E-3</c:v>
                </c:pt>
                <c:pt idx="15615">
                  <c:v>-2.9299999999999999E-3</c:v>
                </c:pt>
                <c:pt idx="15616">
                  <c:v>-3.5100000000000001E-3</c:v>
                </c:pt>
                <c:pt idx="15617">
                  <c:v>-3.8800000000000002E-3</c:v>
                </c:pt>
                <c:pt idx="15618">
                  <c:v>-4.4000000000000003E-3</c:v>
                </c:pt>
                <c:pt idx="15619">
                  <c:v>-4.8799999999999998E-3</c:v>
                </c:pt>
                <c:pt idx="15620">
                  <c:v>-5.4099999999999999E-3</c:v>
                </c:pt>
                <c:pt idx="15621">
                  <c:v>-5.8300000000000001E-3</c:v>
                </c:pt>
                <c:pt idx="15622">
                  <c:v>-6.0899999999999999E-3</c:v>
                </c:pt>
                <c:pt idx="15623">
                  <c:v>-6.5100000000000002E-3</c:v>
                </c:pt>
                <c:pt idx="15624">
                  <c:v>-6.7799999999999996E-3</c:v>
                </c:pt>
                <c:pt idx="15625">
                  <c:v>-7.0899999999999999E-3</c:v>
                </c:pt>
                <c:pt idx="15626">
                  <c:v>-7.4599999999999996E-3</c:v>
                </c:pt>
                <c:pt idx="15627">
                  <c:v>-7.6699999999999997E-3</c:v>
                </c:pt>
                <c:pt idx="15628">
                  <c:v>-7.8799999999999999E-3</c:v>
                </c:pt>
                <c:pt idx="15629">
                  <c:v>-8.1499999999999993E-3</c:v>
                </c:pt>
                <c:pt idx="15630">
                  <c:v>-8.3000000000000001E-3</c:v>
                </c:pt>
                <c:pt idx="15631">
                  <c:v>-8.4600000000000005E-3</c:v>
                </c:pt>
                <c:pt idx="15632">
                  <c:v>-8.6199999999999992E-3</c:v>
                </c:pt>
                <c:pt idx="15633">
                  <c:v>-8.7200000000000003E-3</c:v>
                </c:pt>
                <c:pt idx="15634">
                  <c:v>-8.8299999999999993E-3</c:v>
                </c:pt>
                <c:pt idx="15635">
                  <c:v>-8.94E-3</c:v>
                </c:pt>
                <c:pt idx="15636">
                  <c:v>-8.94E-3</c:v>
                </c:pt>
                <c:pt idx="15637">
                  <c:v>-9.0399999999999994E-3</c:v>
                </c:pt>
                <c:pt idx="15638">
                  <c:v>-9.0399999999999994E-3</c:v>
                </c:pt>
                <c:pt idx="15639">
                  <c:v>-9.0900000000000009E-3</c:v>
                </c:pt>
                <c:pt idx="15640">
                  <c:v>-8.9899999999999997E-3</c:v>
                </c:pt>
                <c:pt idx="15641">
                  <c:v>-8.94E-3</c:v>
                </c:pt>
                <c:pt idx="15642">
                  <c:v>-8.8800000000000007E-3</c:v>
                </c:pt>
                <c:pt idx="15643">
                  <c:v>-8.8299999999999993E-3</c:v>
                </c:pt>
                <c:pt idx="15644">
                  <c:v>-8.7200000000000003E-3</c:v>
                </c:pt>
                <c:pt idx="15645">
                  <c:v>-8.5100000000000002E-3</c:v>
                </c:pt>
                <c:pt idx="15646">
                  <c:v>-8.4100000000000008E-3</c:v>
                </c:pt>
                <c:pt idx="15647">
                  <c:v>-8.3000000000000001E-3</c:v>
                </c:pt>
                <c:pt idx="15648">
                  <c:v>-8.09E-3</c:v>
                </c:pt>
                <c:pt idx="15649">
                  <c:v>-7.8300000000000002E-3</c:v>
                </c:pt>
                <c:pt idx="15650">
                  <c:v>-7.5700000000000003E-3</c:v>
                </c:pt>
                <c:pt idx="15651">
                  <c:v>-7.4599999999999996E-3</c:v>
                </c:pt>
                <c:pt idx="15652">
                  <c:v>-7.1399999999999996E-3</c:v>
                </c:pt>
                <c:pt idx="15653">
                  <c:v>-6.9300000000000004E-3</c:v>
                </c:pt>
                <c:pt idx="15654">
                  <c:v>-6.62E-3</c:v>
                </c:pt>
                <c:pt idx="15655">
                  <c:v>-6.3499999999999997E-3</c:v>
                </c:pt>
                <c:pt idx="15656">
                  <c:v>-6.0400000000000002E-3</c:v>
                </c:pt>
                <c:pt idx="15657">
                  <c:v>-5.8300000000000001E-3</c:v>
                </c:pt>
                <c:pt idx="15658">
                  <c:v>-5.4599999999999996E-3</c:v>
                </c:pt>
                <c:pt idx="15659">
                  <c:v>-5.1900000000000002E-3</c:v>
                </c:pt>
                <c:pt idx="15660">
                  <c:v>-4.8799999999999998E-3</c:v>
                </c:pt>
                <c:pt idx="15661">
                  <c:v>-4.6699999999999997E-3</c:v>
                </c:pt>
                <c:pt idx="15662">
                  <c:v>-4.3499999999999997E-3</c:v>
                </c:pt>
                <c:pt idx="15663">
                  <c:v>-4.2500000000000003E-3</c:v>
                </c:pt>
                <c:pt idx="15664">
                  <c:v>-3.98E-3</c:v>
                </c:pt>
                <c:pt idx="15665">
                  <c:v>-3.7699999999999999E-3</c:v>
                </c:pt>
                <c:pt idx="15666">
                  <c:v>-3.5599999999999998E-3</c:v>
                </c:pt>
                <c:pt idx="15667">
                  <c:v>-3.46E-3</c:v>
                </c:pt>
                <c:pt idx="15668">
                  <c:v>-3.2399999999999998E-3</c:v>
                </c:pt>
                <c:pt idx="15669">
                  <c:v>-3.14E-3</c:v>
                </c:pt>
                <c:pt idx="15670">
                  <c:v>-3.0300000000000001E-3</c:v>
                </c:pt>
                <c:pt idx="15671">
                  <c:v>-3.0300000000000001E-3</c:v>
                </c:pt>
                <c:pt idx="15672">
                  <c:v>-2.98E-3</c:v>
                </c:pt>
                <c:pt idx="15673">
                  <c:v>-2.9299999999999999E-3</c:v>
                </c:pt>
                <c:pt idx="15674">
                  <c:v>-2.9299999999999999E-3</c:v>
                </c:pt>
                <c:pt idx="15675">
                  <c:v>-2.98E-3</c:v>
                </c:pt>
                <c:pt idx="15676">
                  <c:v>-2.9299999999999999E-3</c:v>
                </c:pt>
                <c:pt idx="15677">
                  <c:v>-2.98E-3</c:v>
                </c:pt>
                <c:pt idx="15678">
                  <c:v>-3.0300000000000001E-3</c:v>
                </c:pt>
                <c:pt idx="15679">
                  <c:v>-3.14E-3</c:v>
                </c:pt>
                <c:pt idx="15680">
                  <c:v>-3.2399999999999998E-3</c:v>
                </c:pt>
                <c:pt idx="15681">
                  <c:v>-3.3500000000000001E-3</c:v>
                </c:pt>
                <c:pt idx="15682">
                  <c:v>-3.46E-3</c:v>
                </c:pt>
                <c:pt idx="15683">
                  <c:v>-3.3999999999999998E-3</c:v>
                </c:pt>
                <c:pt idx="15684">
                  <c:v>-3.5100000000000001E-3</c:v>
                </c:pt>
                <c:pt idx="15685">
                  <c:v>-3.5599999999999998E-3</c:v>
                </c:pt>
                <c:pt idx="15686">
                  <c:v>-3.6700000000000001E-3</c:v>
                </c:pt>
                <c:pt idx="15687">
                  <c:v>-3.7200000000000002E-3</c:v>
                </c:pt>
                <c:pt idx="15688">
                  <c:v>-3.6099999999999999E-3</c:v>
                </c:pt>
                <c:pt idx="15689">
                  <c:v>-3.7200000000000002E-3</c:v>
                </c:pt>
                <c:pt idx="15690">
                  <c:v>-3.6099999999999999E-3</c:v>
                </c:pt>
                <c:pt idx="15691">
                  <c:v>-3.6700000000000001E-3</c:v>
                </c:pt>
                <c:pt idx="15692">
                  <c:v>-3.5100000000000001E-3</c:v>
                </c:pt>
                <c:pt idx="15693">
                  <c:v>-3.3999999999999998E-3</c:v>
                </c:pt>
                <c:pt idx="15694">
                  <c:v>-3.3E-3</c:v>
                </c:pt>
                <c:pt idx="15695">
                  <c:v>-3.14E-3</c:v>
                </c:pt>
                <c:pt idx="15696">
                  <c:v>-2.98E-3</c:v>
                </c:pt>
                <c:pt idx="15697">
                  <c:v>-2.7699999999999999E-3</c:v>
                </c:pt>
                <c:pt idx="15698">
                  <c:v>-2.5100000000000001E-3</c:v>
                </c:pt>
                <c:pt idx="15699">
                  <c:v>-2.3E-3</c:v>
                </c:pt>
                <c:pt idx="15700">
                  <c:v>-2.0899999999999998E-3</c:v>
                </c:pt>
                <c:pt idx="15701">
                  <c:v>-1.66E-3</c:v>
                </c:pt>
                <c:pt idx="15702">
                  <c:v>-1.4499999999999999E-3</c:v>
                </c:pt>
                <c:pt idx="15703">
                  <c:v>-1.0300000000000001E-3</c:v>
                </c:pt>
                <c:pt idx="15704">
                  <c:v>-7.2000000000000005E-4</c:v>
                </c:pt>
                <c:pt idx="15705">
                  <c:v>-4.4999999999999999E-4</c:v>
                </c:pt>
                <c:pt idx="15706">
                  <c:v>-1.9000000000000001E-4</c:v>
                </c:pt>
                <c:pt idx="15707">
                  <c:v>6.9999999999999994E-5</c:v>
                </c:pt>
                <c:pt idx="15708">
                  <c:v>5.0000000000000001E-4</c:v>
                </c:pt>
                <c:pt idx="15709">
                  <c:v>6.4999999999999997E-4</c:v>
                </c:pt>
                <c:pt idx="15710">
                  <c:v>9.7000000000000005E-4</c:v>
                </c:pt>
                <c:pt idx="15711">
                  <c:v>1.0200000000000001E-3</c:v>
                </c:pt>
                <c:pt idx="15712">
                  <c:v>1.2899999999999999E-3</c:v>
                </c:pt>
                <c:pt idx="15713">
                  <c:v>1.4400000000000001E-3</c:v>
                </c:pt>
                <c:pt idx="15714">
                  <c:v>1.5E-3</c:v>
                </c:pt>
                <c:pt idx="15715">
                  <c:v>1.6000000000000001E-3</c:v>
                </c:pt>
                <c:pt idx="15716">
                  <c:v>1.5499999999999999E-3</c:v>
                </c:pt>
                <c:pt idx="15717">
                  <c:v>1.5499999999999999E-3</c:v>
                </c:pt>
                <c:pt idx="15718">
                  <c:v>1.34E-3</c:v>
                </c:pt>
                <c:pt idx="15719">
                  <c:v>1.2899999999999999E-3</c:v>
                </c:pt>
                <c:pt idx="15720">
                  <c:v>1.1299999999999999E-3</c:v>
                </c:pt>
                <c:pt idx="15721">
                  <c:v>8.0999999999999996E-4</c:v>
                </c:pt>
                <c:pt idx="15722">
                  <c:v>5.5000000000000003E-4</c:v>
                </c:pt>
                <c:pt idx="15723">
                  <c:v>1.8000000000000001E-4</c:v>
                </c:pt>
                <c:pt idx="15724">
                  <c:v>-1.9000000000000001E-4</c:v>
                </c:pt>
                <c:pt idx="15725">
                  <c:v>-7.2000000000000005E-4</c:v>
                </c:pt>
                <c:pt idx="15726">
                  <c:v>-1.14E-3</c:v>
                </c:pt>
                <c:pt idx="15727">
                  <c:v>-1.56E-3</c:v>
                </c:pt>
                <c:pt idx="15728">
                  <c:v>-2.14E-3</c:v>
                </c:pt>
                <c:pt idx="15729">
                  <c:v>-2.7200000000000002E-3</c:v>
                </c:pt>
                <c:pt idx="15730">
                  <c:v>-3.3E-3</c:v>
                </c:pt>
                <c:pt idx="15731">
                  <c:v>-3.98E-3</c:v>
                </c:pt>
                <c:pt idx="15732">
                  <c:v>-4.6699999999999997E-3</c:v>
                </c:pt>
                <c:pt idx="15733">
                  <c:v>-5.4099999999999999E-3</c:v>
                </c:pt>
                <c:pt idx="15734">
                  <c:v>-6.0400000000000002E-3</c:v>
                </c:pt>
                <c:pt idx="15735">
                  <c:v>-6.7200000000000003E-3</c:v>
                </c:pt>
                <c:pt idx="15736">
                  <c:v>-7.3000000000000001E-3</c:v>
                </c:pt>
                <c:pt idx="15737">
                  <c:v>-8.1499999999999993E-3</c:v>
                </c:pt>
                <c:pt idx="15738">
                  <c:v>-8.7799999999999996E-3</c:v>
                </c:pt>
                <c:pt idx="15739">
                  <c:v>-9.3600000000000003E-3</c:v>
                </c:pt>
                <c:pt idx="15740">
                  <c:v>-9.8300000000000002E-3</c:v>
                </c:pt>
                <c:pt idx="15741">
                  <c:v>-1.0460000000000001E-2</c:v>
                </c:pt>
                <c:pt idx="15742">
                  <c:v>-1.099E-2</c:v>
                </c:pt>
                <c:pt idx="15743">
                  <c:v>-1.1469999999999999E-2</c:v>
                </c:pt>
                <c:pt idx="15744">
                  <c:v>-1.189E-2</c:v>
                </c:pt>
                <c:pt idx="15745">
                  <c:v>-1.2200000000000001E-2</c:v>
                </c:pt>
                <c:pt idx="15746">
                  <c:v>-1.252E-2</c:v>
                </c:pt>
                <c:pt idx="15747">
                  <c:v>-1.273E-2</c:v>
                </c:pt>
                <c:pt idx="15748">
                  <c:v>-1.294E-2</c:v>
                </c:pt>
                <c:pt idx="15749">
                  <c:v>-1.3100000000000001E-2</c:v>
                </c:pt>
                <c:pt idx="15750">
                  <c:v>-1.3100000000000001E-2</c:v>
                </c:pt>
                <c:pt idx="15751">
                  <c:v>-1.315E-2</c:v>
                </c:pt>
                <c:pt idx="15752">
                  <c:v>-1.294E-2</c:v>
                </c:pt>
                <c:pt idx="15753">
                  <c:v>-1.278E-2</c:v>
                </c:pt>
                <c:pt idx="15754">
                  <c:v>-1.257E-2</c:v>
                </c:pt>
                <c:pt idx="15755">
                  <c:v>-1.231E-2</c:v>
                </c:pt>
                <c:pt idx="15756">
                  <c:v>-1.1939999999999999E-2</c:v>
                </c:pt>
                <c:pt idx="15757">
                  <c:v>-1.1469999999999999E-2</c:v>
                </c:pt>
                <c:pt idx="15758">
                  <c:v>-1.1039999999999999E-2</c:v>
                </c:pt>
                <c:pt idx="15759">
                  <c:v>-1.057E-2</c:v>
                </c:pt>
                <c:pt idx="15760">
                  <c:v>-1.004E-2</c:v>
                </c:pt>
                <c:pt idx="15761">
                  <c:v>-9.41E-3</c:v>
                </c:pt>
                <c:pt idx="15762">
                  <c:v>-8.7200000000000003E-3</c:v>
                </c:pt>
                <c:pt idx="15763">
                  <c:v>-8.09E-3</c:v>
                </c:pt>
                <c:pt idx="15764">
                  <c:v>-7.3499999999999998E-3</c:v>
                </c:pt>
                <c:pt idx="15765">
                  <c:v>-6.62E-3</c:v>
                </c:pt>
                <c:pt idx="15766">
                  <c:v>-5.9800000000000001E-3</c:v>
                </c:pt>
                <c:pt idx="15767">
                  <c:v>-5.1900000000000002E-3</c:v>
                </c:pt>
                <c:pt idx="15768">
                  <c:v>-4.4600000000000004E-3</c:v>
                </c:pt>
                <c:pt idx="15769">
                  <c:v>-3.7699999999999999E-3</c:v>
                </c:pt>
                <c:pt idx="15770">
                  <c:v>-3.1900000000000001E-3</c:v>
                </c:pt>
                <c:pt idx="15771">
                  <c:v>-2.3999999999999998E-3</c:v>
                </c:pt>
                <c:pt idx="15772">
                  <c:v>-1.7700000000000001E-3</c:v>
                </c:pt>
                <c:pt idx="15773">
                  <c:v>-1.2999999999999999E-3</c:v>
                </c:pt>
                <c:pt idx="15774">
                  <c:v>-7.2000000000000005E-4</c:v>
                </c:pt>
                <c:pt idx="15775">
                  <c:v>-4.0000000000000002E-4</c:v>
                </c:pt>
                <c:pt idx="15776">
                  <c:v>-3.0000000000000001E-5</c:v>
                </c:pt>
                <c:pt idx="15777">
                  <c:v>4.4000000000000002E-4</c:v>
                </c:pt>
                <c:pt idx="15778">
                  <c:v>5.9999999999999995E-4</c:v>
                </c:pt>
                <c:pt idx="15779">
                  <c:v>8.7000000000000001E-4</c:v>
                </c:pt>
                <c:pt idx="15780">
                  <c:v>8.7000000000000001E-4</c:v>
                </c:pt>
                <c:pt idx="15781">
                  <c:v>9.7000000000000005E-4</c:v>
                </c:pt>
                <c:pt idx="15782">
                  <c:v>1.08E-3</c:v>
                </c:pt>
                <c:pt idx="15783">
                  <c:v>9.2000000000000003E-4</c:v>
                </c:pt>
                <c:pt idx="15784">
                  <c:v>7.1000000000000002E-4</c:v>
                </c:pt>
                <c:pt idx="15785">
                  <c:v>5.0000000000000001E-4</c:v>
                </c:pt>
                <c:pt idx="15786">
                  <c:v>3.4000000000000002E-4</c:v>
                </c:pt>
                <c:pt idx="15787">
                  <c:v>-3.0000000000000001E-5</c:v>
                </c:pt>
                <c:pt idx="15788">
                  <c:v>-4.4999999999999999E-4</c:v>
                </c:pt>
                <c:pt idx="15789">
                  <c:v>-8.7000000000000001E-4</c:v>
                </c:pt>
                <c:pt idx="15790">
                  <c:v>-1.2999999999999999E-3</c:v>
                </c:pt>
                <c:pt idx="15791">
                  <c:v>-1.7700000000000001E-3</c:v>
                </c:pt>
                <c:pt idx="15792">
                  <c:v>-2.3999999999999998E-3</c:v>
                </c:pt>
                <c:pt idx="15793">
                  <c:v>-2.82E-3</c:v>
                </c:pt>
                <c:pt idx="15794">
                  <c:v>-3.3500000000000001E-3</c:v>
                </c:pt>
                <c:pt idx="15795">
                  <c:v>-4.0400000000000002E-3</c:v>
                </c:pt>
                <c:pt idx="15796">
                  <c:v>-4.5599999999999998E-3</c:v>
                </c:pt>
                <c:pt idx="15797">
                  <c:v>-5.0899999999999999E-3</c:v>
                </c:pt>
                <c:pt idx="15798">
                  <c:v>-5.5100000000000001E-3</c:v>
                </c:pt>
                <c:pt idx="15799">
                  <c:v>-6.0400000000000002E-3</c:v>
                </c:pt>
                <c:pt idx="15800">
                  <c:v>-6.4099999999999999E-3</c:v>
                </c:pt>
                <c:pt idx="15801">
                  <c:v>-6.9899999999999997E-3</c:v>
                </c:pt>
                <c:pt idx="15802">
                  <c:v>-7.3000000000000001E-3</c:v>
                </c:pt>
                <c:pt idx="15803">
                  <c:v>-7.6699999999999997E-3</c:v>
                </c:pt>
                <c:pt idx="15804">
                  <c:v>-7.9299999999999995E-3</c:v>
                </c:pt>
                <c:pt idx="15805">
                  <c:v>-8.2000000000000007E-3</c:v>
                </c:pt>
                <c:pt idx="15806">
                  <c:v>-8.2500000000000004E-3</c:v>
                </c:pt>
                <c:pt idx="15807">
                  <c:v>-8.3599999999999994E-3</c:v>
                </c:pt>
                <c:pt idx="15808">
                  <c:v>-8.4600000000000005E-3</c:v>
                </c:pt>
                <c:pt idx="15809">
                  <c:v>-8.4600000000000005E-3</c:v>
                </c:pt>
                <c:pt idx="15810">
                  <c:v>-8.4100000000000008E-3</c:v>
                </c:pt>
                <c:pt idx="15811">
                  <c:v>-8.3000000000000001E-3</c:v>
                </c:pt>
                <c:pt idx="15812">
                  <c:v>-8.1499999999999993E-3</c:v>
                </c:pt>
                <c:pt idx="15813">
                  <c:v>-7.8799999999999999E-3</c:v>
                </c:pt>
                <c:pt idx="15814">
                  <c:v>-7.62E-3</c:v>
                </c:pt>
                <c:pt idx="15815">
                  <c:v>-7.3499999999999998E-3</c:v>
                </c:pt>
                <c:pt idx="15816">
                  <c:v>-6.9300000000000004E-3</c:v>
                </c:pt>
                <c:pt idx="15817">
                  <c:v>-6.5599999999999999E-3</c:v>
                </c:pt>
                <c:pt idx="15818">
                  <c:v>-6.1999999999999998E-3</c:v>
                </c:pt>
                <c:pt idx="15819">
                  <c:v>-5.7200000000000003E-3</c:v>
                </c:pt>
                <c:pt idx="15820">
                  <c:v>-5.2500000000000003E-3</c:v>
                </c:pt>
                <c:pt idx="15821">
                  <c:v>-4.7699999999999999E-3</c:v>
                </c:pt>
                <c:pt idx="15822">
                  <c:v>-4.1900000000000001E-3</c:v>
                </c:pt>
                <c:pt idx="15823">
                  <c:v>-3.7200000000000002E-3</c:v>
                </c:pt>
                <c:pt idx="15824">
                  <c:v>-3.0899999999999999E-3</c:v>
                </c:pt>
                <c:pt idx="15825">
                  <c:v>-2.6099999999999999E-3</c:v>
                </c:pt>
                <c:pt idx="15826">
                  <c:v>-2.0300000000000001E-3</c:v>
                </c:pt>
                <c:pt idx="15827">
                  <c:v>-1.5100000000000001E-3</c:v>
                </c:pt>
                <c:pt idx="15828">
                  <c:v>-9.3000000000000005E-4</c:v>
                </c:pt>
                <c:pt idx="15829">
                  <c:v>-4.4999999999999999E-4</c:v>
                </c:pt>
                <c:pt idx="15830">
                  <c:v>2.0000000000000002E-5</c:v>
                </c:pt>
                <c:pt idx="15831">
                  <c:v>4.4000000000000002E-4</c:v>
                </c:pt>
                <c:pt idx="15832">
                  <c:v>1.08E-3</c:v>
                </c:pt>
                <c:pt idx="15833">
                  <c:v>1.4400000000000001E-3</c:v>
                </c:pt>
                <c:pt idx="15834">
                  <c:v>1.92E-3</c:v>
                </c:pt>
                <c:pt idx="15835">
                  <c:v>2.3400000000000001E-3</c:v>
                </c:pt>
                <c:pt idx="15836">
                  <c:v>2.66E-3</c:v>
                </c:pt>
                <c:pt idx="15837">
                  <c:v>3.0300000000000001E-3</c:v>
                </c:pt>
                <c:pt idx="15838">
                  <c:v>3.3899999999999998E-3</c:v>
                </c:pt>
                <c:pt idx="15839">
                  <c:v>3.6099999999999999E-3</c:v>
                </c:pt>
                <c:pt idx="15840">
                  <c:v>3.9699999999999996E-3</c:v>
                </c:pt>
                <c:pt idx="15841">
                  <c:v>4.1799999999999997E-3</c:v>
                </c:pt>
                <c:pt idx="15842">
                  <c:v>4.2900000000000004E-3</c:v>
                </c:pt>
                <c:pt idx="15843">
                  <c:v>4.4999999999999997E-3</c:v>
                </c:pt>
                <c:pt idx="15844">
                  <c:v>4.6100000000000004E-3</c:v>
                </c:pt>
                <c:pt idx="15845">
                  <c:v>4.7600000000000003E-3</c:v>
                </c:pt>
                <c:pt idx="15846">
                  <c:v>4.8700000000000002E-3</c:v>
                </c:pt>
                <c:pt idx="15847">
                  <c:v>4.9199999999999999E-3</c:v>
                </c:pt>
                <c:pt idx="15848">
                  <c:v>4.9800000000000001E-3</c:v>
                </c:pt>
                <c:pt idx="15849">
                  <c:v>4.9199999999999999E-3</c:v>
                </c:pt>
                <c:pt idx="15850">
                  <c:v>4.9199999999999999E-3</c:v>
                </c:pt>
                <c:pt idx="15851">
                  <c:v>4.9199999999999999E-3</c:v>
                </c:pt>
                <c:pt idx="15852">
                  <c:v>4.8199999999999996E-3</c:v>
                </c:pt>
                <c:pt idx="15853">
                  <c:v>4.7600000000000003E-3</c:v>
                </c:pt>
                <c:pt idx="15854">
                  <c:v>4.7099999999999998E-3</c:v>
                </c:pt>
                <c:pt idx="15855">
                  <c:v>4.5500000000000002E-3</c:v>
                </c:pt>
                <c:pt idx="15856">
                  <c:v>4.4999999999999997E-3</c:v>
                </c:pt>
                <c:pt idx="15857">
                  <c:v>4.4000000000000003E-3</c:v>
                </c:pt>
                <c:pt idx="15858">
                  <c:v>4.4000000000000003E-3</c:v>
                </c:pt>
                <c:pt idx="15859">
                  <c:v>4.2399999999999998E-3</c:v>
                </c:pt>
                <c:pt idx="15860">
                  <c:v>4.1799999999999997E-3</c:v>
                </c:pt>
                <c:pt idx="15861">
                  <c:v>4.0800000000000003E-3</c:v>
                </c:pt>
                <c:pt idx="15862">
                  <c:v>3.8700000000000002E-3</c:v>
                </c:pt>
                <c:pt idx="15863">
                  <c:v>3.9199999999999999E-3</c:v>
                </c:pt>
                <c:pt idx="15864">
                  <c:v>3.8700000000000002E-3</c:v>
                </c:pt>
                <c:pt idx="15865">
                  <c:v>3.6099999999999999E-3</c:v>
                </c:pt>
                <c:pt idx="15866">
                  <c:v>3.6099999999999999E-3</c:v>
                </c:pt>
                <c:pt idx="15867">
                  <c:v>3.5500000000000002E-3</c:v>
                </c:pt>
                <c:pt idx="15868">
                  <c:v>3.6099999999999999E-3</c:v>
                </c:pt>
                <c:pt idx="15869">
                  <c:v>3.4499999999999999E-3</c:v>
                </c:pt>
                <c:pt idx="15870">
                  <c:v>3.3899999999999998E-3</c:v>
                </c:pt>
                <c:pt idx="15871">
                  <c:v>3.3899999999999998E-3</c:v>
                </c:pt>
                <c:pt idx="15872">
                  <c:v>3.4499999999999999E-3</c:v>
                </c:pt>
                <c:pt idx="15873">
                  <c:v>3.3899999999999998E-3</c:v>
                </c:pt>
                <c:pt idx="15874">
                  <c:v>3.4499999999999999E-3</c:v>
                </c:pt>
                <c:pt idx="15875">
                  <c:v>3.3400000000000001E-3</c:v>
                </c:pt>
                <c:pt idx="15876">
                  <c:v>3.3899999999999998E-3</c:v>
                </c:pt>
                <c:pt idx="15877">
                  <c:v>3.3400000000000001E-3</c:v>
                </c:pt>
                <c:pt idx="15878">
                  <c:v>3.3400000000000001E-3</c:v>
                </c:pt>
                <c:pt idx="15879">
                  <c:v>3.3400000000000001E-3</c:v>
                </c:pt>
                <c:pt idx="15880">
                  <c:v>3.29E-3</c:v>
                </c:pt>
                <c:pt idx="15881">
                  <c:v>3.2399999999999998E-3</c:v>
                </c:pt>
                <c:pt idx="15882">
                  <c:v>3.1800000000000001E-3</c:v>
                </c:pt>
                <c:pt idx="15883">
                  <c:v>3.13E-3</c:v>
                </c:pt>
                <c:pt idx="15884">
                  <c:v>3.0799999999999998E-3</c:v>
                </c:pt>
                <c:pt idx="15885">
                  <c:v>2.8700000000000002E-3</c:v>
                </c:pt>
                <c:pt idx="15886">
                  <c:v>2.7599999999999999E-3</c:v>
                </c:pt>
                <c:pt idx="15887">
                  <c:v>2.5000000000000001E-3</c:v>
                </c:pt>
                <c:pt idx="15888">
                  <c:v>2.3400000000000001E-3</c:v>
                </c:pt>
                <c:pt idx="15889">
                  <c:v>2.1800000000000001E-3</c:v>
                </c:pt>
                <c:pt idx="15890">
                  <c:v>1.97E-3</c:v>
                </c:pt>
                <c:pt idx="15891">
                  <c:v>1.66E-3</c:v>
                </c:pt>
                <c:pt idx="15892">
                  <c:v>1.39E-3</c:v>
                </c:pt>
                <c:pt idx="15893">
                  <c:v>1.08E-3</c:v>
                </c:pt>
                <c:pt idx="15894">
                  <c:v>7.1000000000000002E-4</c:v>
                </c:pt>
                <c:pt idx="15895">
                  <c:v>3.8999999999999999E-4</c:v>
                </c:pt>
                <c:pt idx="15896">
                  <c:v>6.9999999999999994E-5</c:v>
                </c:pt>
                <c:pt idx="15897">
                  <c:v>-3.5E-4</c:v>
                </c:pt>
                <c:pt idx="15898">
                  <c:v>-7.2000000000000005E-4</c:v>
                </c:pt>
                <c:pt idx="15899">
                  <c:v>-1.0300000000000001E-3</c:v>
                </c:pt>
                <c:pt idx="15900">
                  <c:v>-1.3500000000000001E-3</c:v>
                </c:pt>
                <c:pt idx="15901">
                  <c:v>-1.8699999999999999E-3</c:v>
                </c:pt>
                <c:pt idx="15902">
                  <c:v>-2.14E-3</c:v>
                </c:pt>
                <c:pt idx="15903">
                  <c:v>-2.4499999999999999E-3</c:v>
                </c:pt>
                <c:pt idx="15904">
                  <c:v>-2.7699999999999999E-3</c:v>
                </c:pt>
                <c:pt idx="15905">
                  <c:v>-3.0300000000000001E-3</c:v>
                </c:pt>
                <c:pt idx="15906">
                  <c:v>-3.2399999999999998E-3</c:v>
                </c:pt>
                <c:pt idx="15907">
                  <c:v>-3.5100000000000001E-3</c:v>
                </c:pt>
                <c:pt idx="15908">
                  <c:v>-3.7699999999999999E-3</c:v>
                </c:pt>
                <c:pt idx="15909">
                  <c:v>-3.9300000000000003E-3</c:v>
                </c:pt>
                <c:pt idx="15910">
                  <c:v>-4.0400000000000002E-3</c:v>
                </c:pt>
                <c:pt idx="15911">
                  <c:v>-4.1399999999999996E-3</c:v>
                </c:pt>
                <c:pt idx="15912">
                  <c:v>-4.0899999999999999E-3</c:v>
                </c:pt>
                <c:pt idx="15913">
                  <c:v>-4.1399999999999996E-3</c:v>
                </c:pt>
                <c:pt idx="15914">
                  <c:v>-4.1900000000000001E-3</c:v>
                </c:pt>
                <c:pt idx="15915">
                  <c:v>-3.8800000000000002E-3</c:v>
                </c:pt>
                <c:pt idx="15916">
                  <c:v>-3.8800000000000002E-3</c:v>
                </c:pt>
                <c:pt idx="15917">
                  <c:v>-3.6700000000000001E-3</c:v>
                </c:pt>
                <c:pt idx="15918">
                  <c:v>-3.3999999999999998E-3</c:v>
                </c:pt>
                <c:pt idx="15919">
                  <c:v>-3.1900000000000001E-3</c:v>
                </c:pt>
                <c:pt idx="15920">
                  <c:v>-2.9299999999999999E-3</c:v>
                </c:pt>
                <c:pt idx="15921">
                  <c:v>-2.5600000000000002E-3</c:v>
                </c:pt>
                <c:pt idx="15922">
                  <c:v>-2.1900000000000001E-3</c:v>
                </c:pt>
                <c:pt idx="15923">
                  <c:v>-1.9300000000000001E-3</c:v>
                </c:pt>
                <c:pt idx="15924">
                  <c:v>-1.4499999999999999E-3</c:v>
                </c:pt>
                <c:pt idx="15925">
                  <c:v>-9.7999999999999997E-4</c:v>
                </c:pt>
                <c:pt idx="15926">
                  <c:v>-6.0999999999999997E-4</c:v>
                </c:pt>
                <c:pt idx="15927">
                  <c:v>-2.4000000000000001E-4</c:v>
                </c:pt>
                <c:pt idx="15928">
                  <c:v>3.4000000000000002E-4</c:v>
                </c:pt>
                <c:pt idx="15929">
                  <c:v>7.6000000000000004E-4</c:v>
                </c:pt>
                <c:pt idx="15930">
                  <c:v>1.1800000000000001E-3</c:v>
                </c:pt>
                <c:pt idx="15931">
                  <c:v>1.6000000000000001E-3</c:v>
                </c:pt>
                <c:pt idx="15932">
                  <c:v>2.0200000000000001E-3</c:v>
                </c:pt>
                <c:pt idx="15933">
                  <c:v>2.3900000000000002E-3</c:v>
                </c:pt>
                <c:pt idx="15934">
                  <c:v>2.8700000000000002E-3</c:v>
                </c:pt>
                <c:pt idx="15935">
                  <c:v>3.0799999999999998E-3</c:v>
                </c:pt>
                <c:pt idx="15936">
                  <c:v>3.3899999999999998E-3</c:v>
                </c:pt>
                <c:pt idx="15937">
                  <c:v>3.7599999999999999E-3</c:v>
                </c:pt>
                <c:pt idx="15938">
                  <c:v>4.0299999999999997E-3</c:v>
                </c:pt>
                <c:pt idx="15939">
                  <c:v>4.13E-3</c:v>
                </c:pt>
                <c:pt idx="15940">
                  <c:v>4.2399999999999998E-3</c:v>
                </c:pt>
                <c:pt idx="15941">
                  <c:v>4.2900000000000004E-3</c:v>
                </c:pt>
                <c:pt idx="15942">
                  <c:v>4.4000000000000003E-3</c:v>
                </c:pt>
                <c:pt idx="15943">
                  <c:v>4.4999999999999997E-3</c:v>
                </c:pt>
                <c:pt idx="15944">
                  <c:v>4.4000000000000003E-3</c:v>
                </c:pt>
                <c:pt idx="15945">
                  <c:v>4.2399999999999998E-3</c:v>
                </c:pt>
                <c:pt idx="15946">
                  <c:v>4.1799999999999997E-3</c:v>
                </c:pt>
                <c:pt idx="15947">
                  <c:v>4.0800000000000003E-3</c:v>
                </c:pt>
                <c:pt idx="15948">
                  <c:v>3.8700000000000002E-3</c:v>
                </c:pt>
                <c:pt idx="15949">
                  <c:v>3.6099999999999999E-3</c:v>
                </c:pt>
                <c:pt idx="15950">
                  <c:v>3.13E-3</c:v>
                </c:pt>
                <c:pt idx="15951">
                  <c:v>2.8700000000000002E-3</c:v>
                </c:pt>
                <c:pt idx="15952">
                  <c:v>2.5000000000000001E-3</c:v>
                </c:pt>
                <c:pt idx="15953">
                  <c:v>2.0200000000000001E-3</c:v>
                </c:pt>
                <c:pt idx="15954">
                  <c:v>1.6000000000000001E-3</c:v>
                </c:pt>
                <c:pt idx="15955">
                  <c:v>1.1299999999999999E-3</c:v>
                </c:pt>
                <c:pt idx="15956">
                  <c:v>5.5000000000000003E-4</c:v>
                </c:pt>
                <c:pt idx="15957">
                  <c:v>-3.0000000000000001E-5</c:v>
                </c:pt>
                <c:pt idx="15958">
                  <c:v>-5.5999999999999995E-4</c:v>
                </c:pt>
                <c:pt idx="15959">
                  <c:v>-1.1900000000000001E-3</c:v>
                </c:pt>
                <c:pt idx="15960">
                  <c:v>-1.72E-3</c:v>
                </c:pt>
                <c:pt idx="15961">
                  <c:v>-2.3500000000000001E-3</c:v>
                </c:pt>
                <c:pt idx="15962">
                  <c:v>-2.98E-3</c:v>
                </c:pt>
                <c:pt idx="15963">
                  <c:v>-3.6099999999999999E-3</c:v>
                </c:pt>
                <c:pt idx="15964">
                  <c:v>-4.1399999999999996E-3</c:v>
                </c:pt>
                <c:pt idx="15965">
                  <c:v>-4.7699999999999999E-3</c:v>
                </c:pt>
                <c:pt idx="15966">
                  <c:v>-5.2500000000000003E-3</c:v>
                </c:pt>
                <c:pt idx="15967">
                  <c:v>-5.9300000000000004E-3</c:v>
                </c:pt>
                <c:pt idx="15968">
                  <c:v>-6.4599999999999996E-3</c:v>
                </c:pt>
                <c:pt idx="15969">
                  <c:v>-7.0400000000000003E-3</c:v>
                </c:pt>
                <c:pt idx="15970">
                  <c:v>-7.4599999999999996E-3</c:v>
                </c:pt>
                <c:pt idx="15971">
                  <c:v>-7.8300000000000002E-3</c:v>
                </c:pt>
                <c:pt idx="15972">
                  <c:v>-8.4100000000000008E-3</c:v>
                </c:pt>
                <c:pt idx="15973">
                  <c:v>-8.7200000000000003E-3</c:v>
                </c:pt>
                <c:pt idx="15974">
                  <c:v>-9.2499999999999995E-3</c:v>
                </c:pt>
                <c:pt idx="15975">
                  <c:v>-9.4599999999999997E-3</c:v>
                </c:pt>
                <c:pt idx="15976">
                  <c:v>-9.8799999999999999E-3</c:v>
                </c:pt>
                <c:pt idx="15977">
                  <c:v>-1.009E-2</c:v>
                </c:pt>
                <c:pt idx="15978">
                  <c:v>-1.0460000000000001E-2</c:v>
                </c:pt>
                <c:pt idx="15979">
                  <c:v>-1.057E-2</c:v>
                </c:pt>
                <c:pt idx="15980">
                  <c:v>-1.089E-2</c:v>
                </c:pt>
                <c:pt idx="15981">
                  <c:v>-1.094E-2</c:v>
                </c:pt>
                <c:pt idx="15982">
                  <c:v>-1.1039999999999999E-2</c:v>
                </c:pt>
                <c:pt idx="15983">
                  <c:v>-1.115E-2</c:v>
                </c:pt>
                <c:pt idx="15984">
                  <c:v>-1.125E-2</c:v>
                </c:pt>
              </c:numCache>
            </c:numRef>
          </c:yVal>
          <c:smooth val="1"/>
        </c:ser>
        <c:dLbls>
          <c:showLegendKey val="0"/>
          <c:showVal val="0"/>
          <c:showCatName val="0"/>
          <c:showSerName val="0"/>
          <c:showPercent val="0"/>
          <c:showBubbleSize val="0"/>
        </c:dLbls>
        <c:axId val="163160160"/>
        <c:axId val="163160720"/>
      </c:scatterChart>
      <c:valAx>
        <c:axId val="163160160"/>
        <c:scaling>
          <c:orientation val="minMax"/>
          <c:max val="3.0000000000000017E-8"/>
          <c:min val="1.0000000000000005E-8"/>
        </c:scaling>
        <c:delete val="0"/>
        <c:axPos val="b"/>
        <c:numFmt formatCode="0.00E+00" sourceLinked="1"/>
        <c:majorTickMark val="out"/>
        <c:minorTickMark val="none"/>
        <c:tickLblPos val="nextTo"/>
        <c:crossAx val="163160720"/>
        <c:crosses val="autoZero"/>
        <c:crossBetween val="midCat"/>
      </c:valAx>
      <c:valAx>
        <c:axId val="163160720"/>
        <c:scaling>
          <c:orientation val="minMax"/>
          <c:min val="-0.5"/>
        </c:scaling>
        <c:delete val="0"/>
        <c:axPos val="l"/>
        <c:majorGridlines/>
        <c:numFmt formatCode="#,##0.00" sourceLinked="0"/>
        <c:majorTickMark val="out"/>
        <c:minorTickMark val="none"/>
        <c:tickLblPos val="nextTo"/>
        <c:crossAx val="163160160"/>
        <c:crosses val="autoZero"/>
        <c:crossBetween val="midCat"/>
      </c:valAx>
    </c:plotArea>
    <c:plotVisOnly val="1"/>
    <c:dispBlanksAs val="gap"/>
    <c:showDLblsOverMax val="0"/>
  </c:chart>
  <c:externalData r:id="rId1">
    <c:autoUpdate val="0"/>
  </c:externalData>
  <c:userShapes r:id="rId2"/>
</c:chartSpace>
</file>

<file path=ppt/drawings/drawing1.xml><?xml version="1.0" encoding="utf-8"?>
<c:userShapes xmlns:c="http://schemas.openxmlformats.org/drawingml/2006/chart">
  <cdr:relSizeAnchor xmlns:cdr="http://schemas.openxmlformats.org/drawingml/2006/chartDrawing">
    <cdr:from>
      <cdr:x>0.09271</cdr:x>
      <cdr:y>0.13715</cdr:y>
    </cdr:from>
    <cdr:to>
      <cdr:x>0.59688</cdr:x>
      <cdr:y>0.2691</cdr:y>
    </cdr:to>
    <cdr:sp macro="" textlink="">
      <cdr:nvSpPr>
        <cdr:cNvPr id="2" name="TextBox 1"/>
        <cdr:cNvSpPr txBox="1"/>
      </cdr:nvSpPr>
      <cdr:spPr>
        <a:xfrm xmlns:a="http://schemas.openxmlformats.org/drawingml/2006/main">
          <a:off x="423863" y="376238"/>
          <a:ext cx="2305050" cy="36195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0.64865</cdr:x>
      <cdr:y>0.04651</cdr:y>
    </cdr:from>
    <cdr:to>
      <cdr:x>0.79448</cdr:x>
      <cdr:y>0.14721</cdr:y>
    </cdr:to>
    <cdr:sp macro="" textlink="">
      <cdr:nvSpPr>
        <cdr:cNvPr id="3" name="TextBox 2"/>
        <cdr:cNvSpPr txBox="1"/>
      </cdr:nvSpPr>
      <cdr:spPr>
        <a:xfrm xmlns:a="http://schemas.openxmlformats.org/drawingml/2006/main">
          <a:off x="3657600" y="152400"/>
          <a:ext cx="822306" cy="32995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a:t>-102mV</a:t>
          </a:r>
        </a:p>
      </cdr:txBody>
    </cdr:sp>
  </cdr:relSizeAnchor>
  <cdr:relSizeAnchor xmlns:cdr="http://schemas.openxmlformats.org/drawingml/2006/chartDrawing">
    <cdr:from>
      <cdr:x>0.08592</cdr:x>
      <cdr:y>0.18605</cdr:y>
    </cdr:from>
    <cdr:to>
      <cdr:x>0.59009</cdr:x>
      <cdr:y>0.318</cdr:y>
    </cdr:to>
    <cdr:sp macro="" textlink="">
      <cdr:nvSpPr>
        <cdr:cNvPr id="4" name="TextBox 1"/>
        <cdr:cNvSpPr txBox="1"/>
      </cdr:nvSpPr>
      <cdr:spPr>
        <a:xfrm xmlns:a="http://schemas.openxmlformats.org/drawingml/2006/main">
          <a:off x="484486" y="609600"/>
          <a:ext cx="2842914" cy="43234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400" b="1" dirty="0">
              <a:solidFill>
                <a:srgbClr val="FF0000"/>
              </a:solidFill>
            </a:rPr>
            <a:t>Fe55, </a:t>
          </a:r>
          <a:r>
            <a:rPr lang="en-US" sz="1400" b="1" dirty="0" err="1">
              <a:solidFill>
                <a:srgbClr val="FF0000"/>
              </a:solidFill>
            </a:rPr>
            <a:t>wenteq</a:t>
          </a:r>
          <a:r>
            <a:rPr lang="en-US" sz="1400" b="1" dirty="0">
              <a:solidFill>
                <a:srgbClr val="FF0000"/>
              </a:solidFill>
            </a:rPr>
            <a:t> 5010,</a:t>
          </a:r>
          <a:r>
            <a:rPr lang="en-US" sz="1400" b="1" baseline="0" dirty="0">
              <a:solidFill>
                <a:srgbClr val="FF0000"/>
              </a:solidFill>
            </a:rPr>
            <a:t> -1750V</a:t>
          </a:r>
          <a:endParaRPr lang="en-US" sz="1400" b="1" dirty="0">
            <a:solidFill>
              <a:srgbClr val="FF0000"/>
            </a:solidFill>
          </a:endParaRPr>
        </a:p>
      </cdr:txBody>
    </cdr:sp>
  </cdr:relSizeAnchor>
  <cdr:relSizeAnchor xmlns:cdr="http://schemas.openxmlformats.org/drawingml/2006/chartDrawing">
    <cdr:from>
      <cdr:x>0.59459</cdr:x>
      <cdr:y>0.02326</cdr:y>
    </cdr:from>
    <cdr:to>
      <cdr:x>0.77027</cdr:x>
      <cdr:y>0.2093</cdr:y>
    </cdr:to>
    <cdr:sp macro="" textlink="">
      <cdr:nvSpPr>
        <cdr:cNvPr id="5" name="Oval 4"/>
        <cdr:cNvSpPr/>
      </cdr:nvSpPr>
      <cdr:spPr>
        <a:xfrm xmlns:a="http://schemas.openxmlformats.org/drawingml/2006/main">
          <a:off x="3352800" y="76200"/>
          <a:ext cx="990600" cy="609600"/>
        </a:xfrm>
        <a:prstGeom xmlns:a="http://schemas.openxmlformats.org/drawingml/2006/main" prst="ellipse">
          <a:avLst/>
        </a:prstGeom>
        <a:noFill xmlns:a="http://schemas.openxmlformats.org/drawingml/2006/main"/>
        <a:ln xmlns:a="http://schemas.openxmlformats.org/drawingml/2006/main">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userShapes>
</file>

<file path=ppt/drawings/drawing2.xml><?xml version="1.0" encoding="utf-8"?>
<c:userShapes xmlns:c="http://schemas.openxmlformats.org/drawingml/2006/chart">
  <cdr:relSizeAnchor xmlns:cdr="http://schemas.openxmlformats.org/drawingml/2006/chartDrawing">
    <cdr:from>
      <cdr:x>0.17813</cdr:x>
      <cdr:y>0.10243</cdr:y>
    </cdr:from>
    <cdr:to>
      <cdr:x>0.44688</cdr:x>
      <cdr:y>0.30729</cdr:y>
    </cdr:to>
    <cdr:sp macro="" textlink="">
      <cdr:nvSpPr>
        <cdr:cNvPr id="2" name="TextBox 1"/>
        <cdr:cNvSpPr txBox="1"/>
      </cdr:nvSpPr>
      <cdr:spPr>
        <a:xfrm xmlns:a="http://schemas.openxmlformats.org/drawingml/2006/main">
          <a:off x="814410" y="280985"/>
          <a:ext cx="1228725" cy="56197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a:latin typeface="GreekS" panose="00000400000000000000" pitchFamily="2" charset="0"/>
              <a:cs typeface="GreekS" panose="00000400000000000000" pitchFamily="2" charset="0"/>
            </a:rPr>
            <a:t>s=</a:t>
          </a:r>
          <a:r>
            <a:rPr lang="en-US" sz="1100">
              <a:latin typeface="+mj-lt"/>
              <a:cs typeface="GreekS" panose="00000400000000000000" pitchFamily="2" charset="0"/>
            </a:rPr>
            <a:t>20.9</a:t>
          </a:r>
          <a:r>
            <a:rPr lang="en-US" sz="1100" baseline="0">
              <a:latin typeface="+mj-lt"/>
              <a:cs typeface="GreekS" panose="00000400000000000000" pitchFamily="2" charset="0"/>
            </a:rPr>
            <a:t> ps</a:t>
          </a:r>
        </a:p>
        <a:p xmlns:a="http://schemas.openxmlformats.org/drawingml/2006/main">
          <a:r>
            <a:rPr lang="en-US" sz="1100" baseline="0">
              <a:latin typeface="+mj-lt"/>
              <a:cs typeface="GreekS" panose="00000400000000000000" pitchFamily="2" charset="0"/>
            </a:rPr>
            <a:t>11bits</a:t>
          </a:r>
          <a:endParaRPr lang="en-US" sz="1100">
            <a:latin typeface="GreekS" panose="00000400000000000000" pitchFamily="2" charset="0"/>
            <a:cs typeface="GreekS" panose="00000400000000000000" pitchFamily="2"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0.1736</cdr:x>
      <cdr:y>0.08507</cdr:y>
    </cdr:from>
    <cdr:to>
      <cdr:x>0.44123</cdr:x>
      <cdr:y>0.33854</cdr:y>
    </cdr:to>
    <cdr:sp macro="" textlink="">
      <cdr:nvSpPr>
        <cdr:cNvPr id="2" name="TextBox 1"/>
        <cdr:cNvSpPr txBox="1"/>
      </cdr:nvSpPr>
      <cdr:spPr>
        <a:xfrm xmlns:a="http://schemas.openxmlformats.org/drawingml/2006/main">
          <a:off x="914407" y="233364"/>
          <a:ext cx="1409694" cy="69532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a:latin typeface="GreekS" panose="00000400000000000000" pitchFamily="2" charset="0"/>
              <a:cs typeface="GreekS" panose="00000400000000000000" pitchFamily="2" charset="0"/>
            </a:rPr>
            <a:t>s</a:t>
          </a:r>
          <a:r>
            <a:rPr lang="en-US" sz="1100">
              <a:latin typeface="+mn-lt"/>
              <a:cs typeface="GreekS" panose="00000400000000000000" pitchFamily="2" charset="0"/>
            </a:rPr>
            <a:t> =</a:t>
          </a:r>
          <a:r>
            <a:rPr lang="en-US" sz="1100" baseline="0">
              <a:latin typeface="+mn-lt"/>
              <a:cs typeface="GreekS" panose="00000400000000000000" pitchFamily="2" charset="0"/>
            </a:rPr>
            <a:t> 13.2ps</a:t>
          </a:r>
        </a:p>
        <a:p xmlns:a="http://schemas.openxmlformats.org/drawingml/2006/main">
          <a:r>
            <a:rPr lang="en-US" sz="1100" baseline="0">
              <a:latin typeface="+mn-lt"/>
              <a:cs typeface="GreekS" panose="00000400000000000000" pitchFamily="2" charset="0"/>
            </a:rPr>
            <a:t>12bits</a:t>
          </a:r>
          <a:endParaRPr lang="en-US" sz="1100">
            <a:latin typeface="GreekS" panose="00000400000000000000" pitchFamily="2" charset="0"/>
            <a:cs typeface="GreekS" panose="00000400000000000000" pitchFamily="2" charset="0"/>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0.19583</cdr:x>
      <cdr:y>0.12326</cdr:y>
    </cdr:from>
    <cdr:to>
      <cdr:x>0.41042</cdr:x>
      <cdr:y>0.25521</cdr:y>
    </cdr:to>
    <cdr:sp macro="" textlink="">
      <cdr:nvSpPr>
        <cdr:cNvPr id="2" name="TextBox 1"/>
        <cdr:cNvSpPr txBox="1"/>
      </cdr:nvSpPr>
      <cdr:spPr>
        <a:xfrm xmlns:a="http://schemas.openxmlformats.org/drawingml/2006/main">
          <a:off x="895350" y="338138"/>
          <a:ext cx="981075" cy="36195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latin typeface="GreekS" panose="00000400000000000000" pitchFamily="2" charset="0"/>
            <a:cs typeface="GreekS" panose="00000400000000000000" pitchFamily="2" charset="0"/>
          </a:endParaRPr>
        </a:p>
      </cdr:txBody>
    </cdr:sp>
  </cdr:relSizeAnchor>
  <cdr:relSizeAnchor xmlns:cdr="http://schemas.openxmlformats.org/drawingml/2006/chartDrawing">
    <cdr:from>
      <cdr:x>0.17416</cdr:x>
      <cdr:y>0.17777</cdr:y>
    </cdr:from>
    <cdr:to>
      <cdr:x>0.40541</cdr:x>
      <cdr:y>0.39999</cdr:y>
    </cdr:to>
    <cdr:sp macro="" textlink="">
      <cdr:nvSpPr>
        <cdr:cNvPr id="3" name="TextBox 2"/>
        <cdr:cNvSpPr txBox="1"/>
      </cdr:nvSpPr>
      <cdr:spPr>
        <a:xfrm xmlns:a="http://schemas.openxmlformats.org/drawingml/2006/main">
          <a:off x="674914" y="457200"/>
          <a:ext cx="896166" cy="57153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a:latin typeface="GreekS" panose="00000400000000000000" pitchFamily="2" charset="0"/>
              <a:cs typeface="GreekS" panose="00000400000000000000" pitchFamily="2" charset="0"/>
            </a:rPr>
            <a:t>s</a:t>
          </a:r>
          <a:r>
            <a:rPr lang="en-US" sz="1100" dirty="0">
              <a:latin typeface="+mn-lt"/>
              <a:cs typeface="GreekS" panose="00000400000000000000" pitchFamily="2" charset="0"/>
            </a:rPr>
            <a:t> = 31ps</a:t>
          </a:r>
        </a:p>
        <a:p xmlns:a="http://schemas.openxmlformats.org/drawingml/2006/main">
          <a:r>
            <a:rPr lang="en-US" sz="1100" dirty="0">
              <a:latin typeface="+mn-lt"/>
              <a:cs typeface="GreekS" panose="00000400000000000000" pitchFamily="2" charset="0"/>
            </a:rPr>
            <a:t>10bits data</a:t>
          </a:r>
          <a:endParaRPr lang="en-US" sz="1100" dirty="0">
            <a:latin typeface="GreekS" panose="00000400000000000000" pitchFamily="2" charset="0"/>
            <a:cs typeface="GreekS" panose="00000400000000000000" pitchFamily="2" charset="0"/>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0.48333</cdr:x>
      <cdr:y>0.55556</cdr:y>
    </cdr:from>
    <cdr:to>
      <cdr:x>0.83333</cdr:x>
      <cdr:y>0.72222</cdr:y>
    </cdr:to>
    <cdr:sp macro="" textlink="">
      <cdr:nvSpPr>
        <cdr:cNvPr id="2" name="TextBox 1"/>
        <cdr:cNvSpPr txBox="1"/>
      </cdr:nvSpPr>
      <cdr:spPr>
        <a:xfrm xmlns:a="http://schemas.openxmlformats.org/drawingml/2006/main">
          <a:off x="2209800" y="1524000"/>
          <a:ext cx="1600200" cy="4572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smtClean="0"/>
            <a:t>12 bits</a:t>
          </a:r>
          <a:endParaRPr lang="en-US" sz="1100" dirty="0"/>
        </a:p>
      </cdr:txBody>
    </cdr:sp>
  </cdr:relSizeAnchor>
</c:userShapes>
</file>

<file path=ppt/drawings/drawing6.xml><?xml version="1.0" encoding="utf-8"?>
<c:userShapes xmlns:c="http://schemas.openxmlformats.org/drawingml/2006/chart">
  <cdr:relSizeAnchor xmlns:cdr="http://schemas.openxmlformats.org/drawingml/2006/chartDrawing">
    <cdr:from>
      <cdr:x>0.46354</cdr:x>
      <cdr:y>0.51563</cdr:y>
    </cdr:from>
    <cdr:to>
      <cdr:x>0.80104</cdr:x>
      <cdr:y>0.65104</cdr:y>
    </cdr:to>
    <cdr:sp macro="" textlink="">
      <cdr:nvSpPr>
        <cdr:cNvPr id="2" name="TextBox 1"/>
        <cdr:cNvSpPr txBox="1"/>
      </cdr:nvSpPr>
      <cdr:spPr>
        <a:xfrm xmlns:a="http://schemas.openxmlformats.org/drawingml/2006/main">
          <a:off x="2119313" y="1414463"/>
          <a:ext cx="1543050" cy="37147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a:t>11 bits</a:t>
          </a:r>
        </a:p>
      </cdr:txBody>
    </cdr:sp>
  </cdr:relSizeAnchor>
</c:userShapes>
</file>

<file path=ppt/drawings/drawing7.xml><?xml version="1.0" encoding="utf-8"?>
<c:userShapes xmlns:c="http://schemas.openxmlformats.org/drawingml/2006/chart">
  <cdr:relSizeAnchor xmlns:cdr="http://schemas.openxmlformats.org/drawingml/2006/chartDrawing">
    <cdr:from>
      <cdr:x>0.13021</cdr:x>
      <cdr:y>0.64236</cdr:y>
    </cdr:from>
    <cdr:to>
      <cdr:x>0.50104</cdr:x>
      <cdr:y>0.78819</cdr:y>
    </cdr:to>
    <cdr:sp macro="" textlink="">
      <cdr:nvSpPr>
        <cdr:cNvPr id="2" name="TextBox 1"/>
        <cdr:cNvSpPr txBox="1"/>
      </cdr:nvSpPr>
      <cdr:spPr>
        <a:xfrm xmlns:a="http://schemas.openxmlformats.org/drawingml/2006/main">
          <a:off x="595313" y="1762125"/>
          <a:ext cx="1695450" cy="40005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a:t>10 bits</a:t>
          </a:r>
        </a:p>
      </cdr:txBody>
    </cdr:sp>
  </cdr:relSizeAnchor>
</c:userShapes>
</file>

<file path=ppt/drawings/drawing8.xml><?xml version="1.0" encoding="utf-8"?>
<c:userShapes xmlns:c="http://schemas.openxmlformats.org/drawingml/2006/chart">
  <cdr:relSizeAnchor xmlns:cdr="http://schemas.openxmlformats.org/drawingml/2006/chartDrawing">
    <cdr:from>
      <cdr:x>0.47813</cdr:x>
      <cdr:y>0.11632</cdr:y>
    </cdr:from>
    <cdr:to>
      <cdr:x>0.94896</cdr:x>
      <cdr:y>0.34549</cdr:y>
    </cdr:to>
    <cdr:sp macro="" textlink="">
      <cdr:nvSpPr>
        <cdr:cNvPr id="2" name="TextBox 1"/>
        <cdr:cNvSpPr txBox="1"/>
      </cdr:nvSpPr>
      <cdr:spPr>
        <a:xfrm xmlns:a="http://schemas.openxmlformats.org/drawingml/2006/main">
          <a:off x="2185988" y="319088"/>
          <a:ext cx="2152650" cy="62865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a:t>WENTEQ, 10bits, fft500MHz</a:t>
          </a:r>
        </a:p>
        <a:p xmlns:a="http://schemas.openxmlformats.org/drawingml/2006/main">
          <a:r>
            <a:rPr lang="en-US" sz="1100" dirty="0">
              <a:latin typeface="GreekS" panose="00000400000000000000" pitchFamily="2" charset="0"/>
              <a:cs typeface="GreekS" panose="00000400000000000000" pitchFamily="2" charset="0"/>
            </a:rPr>
            <a:t>s</a:t>
          </a:r>
          <a:r>
            <a:rPr lang="en-US" sz="1100" dirty="0">
              <a:latin typeface="+mn-lt"/>
              <a:cs typeface="GreekS" panose="00000400000000000000" pitchFamily="2" charset="0"/>
            </a:rPr>
            <a:t>=19ps</a:t>
          </a:r>
          <a:endParaRPr lang="en-US" sz="1100" dirty="0">
            <a:latin typeface="GreekS" panose="00000400000000000000" pitchFamily="2" charset="0"/>
            <a:cs typeface="GreekS" panose="00000400000000000000" pitchFamily="2" charset="0"/>
          </a:endParaRPr>
        </a:p>
        <a:p xmlns:a="http://schemas.openxmlformats.org/drawingml/2006/main">
          <a:endParaRPr lang="en-US" sz="1100" dirty="0">
            <a:latin typeface="GreekS" panose="00000400000000000000" pitchFamily="2" charset="0"/>
            <a:cs typeface="GreekS" panose="00000400000000000000" pitchFamily="2" charset="0"/>
          </a:endParaRPr>
        </a:p>
        <a:p xmlns:a="http://schemas.openxmlformats.org/drawingml/2006/main">
          <a:endParaRPr lang="en-US" sz="1100" dirty="0"/>
        </a:p>
      </cdr:txBody>
    </cdr:sp>
  </cdr:relSizeAnchor>
  <cdr:relSizeAnchor xmlns:cdr="http://schemas.openxmlformats.org/drawingml/2006/chartDrawing">
    <cdr:from>
      <cdr:x>0.64896</cdr:x>
      <cdr:y>0.43576</cdr:y>
    </cdr:from>
    <cdr:to>
      <cdr:x>0.72604</cdr:x>
      <cdr:y>0.60243</cdr:y>
    </cdr:to>
    <cdr:sp macro="" textlink="">
      <cdr:nvSpPr>
        <cdr:cNvPr id="3" name="TextBox 2"/>
        <cdr:cNvSpPr txBox="1"/>
      </cdr:nvSpPr>
      <cdr:spPr>
        <a:xfrm xmlns:a="http://schemas.openxmlformats.org/drawingml/2006/main">
          <a:off x="2967037" y="1195388"/>
          <a:ext cx="352425" cy="4572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en-US" sz="110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782A5A1-F2DB-46CC-9E70-1AAAD780CB4D}" type="datetimeFigureOut">
              <a:rPr lang="en-US" smtClean="0"/>
              <a:t>10/3/2014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03517C3-F99A-4DC7-80C8-9D5F604DF126}" type="slidenum">
              <a:rPr lang="en-US" smtClean="0"/>
              <a:t>‹#›</a:t>
            </a:fld>
            <a:endParaRPr lang="en-US"/>
          </a:p>
        </p:txBody>
      </p:sp>
    </p:spTree>
    <p:extLst>
      <p:ext uri="{BB962C8B-B14F-4D97-AF65-F5344CB8AC3E}">
        <p14:creationId xmlns:p14="http://schemas.microsoft.com/office/powerpoint/2010/main" val="21794302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03517C3-F99A-4DC7-80C8-9D5F604DF126}" type="slidenum">
              <a:rPr lang="en-US" smtClean="0"/>
              <a:t>5</a:t>
            </a:fld>
            <a:endParaRPr lang="en-US"/>
          </a:p>
        </p:txBody>
      </p:sp>
    </p:spTree>
    <p:extLst>
      <p:ext uri="{BB962C8B-B14F-4D97-AF65-F5344CB8AC3E}">
        <p14:creationId xmlns:p14="http://schemas.microsoft.com/office/powerpoint/2010/main" val="30109532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03517C3-F99A-4DC7-80C8-9D5F604DF126}" type="slidenum">
              <a:rPr lang="en-US" smtClean="0"/>
              <a:t>8</a:t>
            </a:fld>
            <a:endParaRPr lang="en-US"/>
          </a:p>
        </p:txBody>
      </p:sp>
    </p:spTree>
    <p:extLst>
      <p:ext uri="{BB962C8B-B14F-4D97-AF65-F5344CB8AC3E}">
        <p14:creationId xmlns:p14="http://schemas.microsoft.com/office/powerpoint/2010/main" val="23026854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3DB330B3-A53C-461D-AEB8-9FC1B4CEF247}" type="datetimeFigureOut">
              <a:rPr lang="en-US" smtClean="0"/>
              <a:t>10/3/2014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325184914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B330B3-A53C-461D-AEB8-9FC1B4CEF247}" type="datetimeFigureOut">
              <a:rPr lang="en-US" smtClean="0"/>
              <a:t>10/3/2014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13898990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B330B3-A53C-461D-AEB8-9FC1B4CEF247}" type="datetimeFigureOut">
              <a:rPr lang="en-US" smtClean="0"/>
              <a:t>10/3/2014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3620362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B330B3-A53C-461D-AEB8-9FC1B4CEF247}" type="datetimeFigureOut">
              <a:rPr lang="en-US" smtClean="0"/>
              <a:t>10/3/2014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7643408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DB330B3-A53C-461D-AEB8-9FC1B4CEF247}" type="datetimeFigureOut">
              <a:rPr lang="en-US" smtClean="0"/>
              <a:t>10/3/2014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10602833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3DB330B3-A53C-461D-AEB8-9FC1B4CEF247}" type="datetimeFigureOut">
              <a:rPr lang="en-US" smtClean="0"/>
              <a:t>10/3/2014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5344560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3DB330B3-A53C-461D-AEB8-9FC1B4CEF247}" type="datetimeFigureOut">
              <a:rPr lang="en-US" smtClean="0"/>
              <a:t>10/3/2014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150794449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3DB330B3-A53C-461D-AEB8-9FC1B4CEF247}" type="datetimeFigureOut">
              <a:rPr lang="en-US" smtClean="0"/>
              <a:t>10/3/2014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3093898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DB330B3-A53C-461D-AEB8-9FC1B4CEF247}" type="datetimeFigureOut">
              <a:rPr lang="en-US" smtClean="0"/>
              <a:t>10/3/2014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38321572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DB330B3-A53C-461D-AEB8-9FC1B4CEF247}" type="datetimeFigureOut">
              <a:rPr lang="en-US" smtClean="0"/>
              <a:t>10/3/2014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975401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DB330B3-A53C-461D-AEB8-9FC1B4CEF247}" type="datetimeFigureOut">
              <a:rPr lang="en-US" smtClean="0"/>
              <a:t>10/3/2014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358481693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B330B3-A53C-461D-AEB8-9FC1B4CEF247}" type="datetimeFigureOut">
              <a:rPr lang="en-US" smtClean="0"/>
              <a:t>10/3/2014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2F825B-3D2B-4FB7-970B-0A73A0E61A35}" type="slidenum">
              <a:rPr lang="en-US" smtClean="0"/>
              <a:t>‹#›</a:t>
            </a:fld>
            <a:endParaRPr lang="en-US"/>
          </a:p>
        </p:txBody>
      </p:sp>
    </p:spTree>
    <p:extLst>
      <p:ext uri="{BB962C8B-B14F-4D97-AF65-F5344CB8AC3E}">
        <p14:creationId xmlns:p14="http://schemas.microsoft.com/office/powerpoint/2010/main" val="4320334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1.jpg"/><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chart" Target="../charts/chart7.xml"/><Relationship Id="rId5" Type="http://schemas.openxmlformats.org/officeDocument/2006/relationships/chart" Target="../charts/chart6.xml"/><Relationship Id="rId4" Type="http://schemas.openxmlformats.org/officeDocument/2006/relationships/chart" Target="../charts/chart5.xml"/></Relationships>
</file>

<file path=ppt/slides/_rels/slide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1.jpg"/><Relationship Id="rId1" Type="http://schemas.openxmlformats.org/officeDocument/2006/relationships/slideLayout" Target="../slideLayouts/slideLayout2.xml"/><Relationship Id="rId5" Type="http://schemas.openxmlformats.org/officeDocument/2006/relationships/chart" Target="../charts/chart10.xml"/><Relationship Id="rId4" Type="http://schemas.openxmlformats.org/officeDocument/2006/relationships/chart" Target="../charts/chart9.xml"/></Relationships>
</file>

<file path=ppt/slides/_rels/slide7.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57200" y="1447800"/>
            <a:ext cx="8229600" cy="1249362"/>
          </a:xfrm>
        </p:spPr>
        <p:txBody>
          <a:bodyPr>
            <a:normAutofit fontScale="90000"/>
          </a:bodyPr>
          <a:lstStyle/>
          <a:p>
            <a:r>
              <a:rPr lang="en-US" sz="3600" dirty="0" smtClean="0">
                <a:latin typeface="Comic Sans MS" pitchFamily="66" charset="0"/>
              </a:rPr>
              <a:t>APD time resolution study with laser diode </a:t>
            </a:r>
            <a:r>
              <a:rPr lang="en-US" sz="2400" dirty="0" smtClean="0">
                <a:latin typeface="Comic Sans MS" pitchFamily="66" charset="0"/>
              </a:rPr>
              <a:t/>
            </a:r>
            <a:br>
              <a:rPr lang="en-US" sz="2400" dirty="0" smtClean="0">
                <a:latin typeface="Comic Sans MS" pitchFamily="66" charset="0"/>
              </a:rPr>
            </a:br>
            <a:r>
              <a:rPr lang="en-US" sz="2400" dirty="0">
                <a:latin typeface="Comic Sans MS" pitchFamily="66" charset="0"/>
              </a:rPr>
              <a:t/>
            </a:r>
            <a:br>
              <a:rPr lang="en-US" sz="2400" dirty="0">
                <a:latin typeface="Comic Sans MS" pitchFamily="66" charset="0"/>
              </a:rPr>
            </a:br>
            <a:endParaRPr lang="en-US" sz="2400" dirty="0">
              <a:latin typeface="Comic Sans MS" pitchFamily="66" charset="0"/>
            </a:endParaRPr>
          </a:p>
        </p:txBody>
      </p:sp>
      <p:pic>
        <p:nvPicPr>
          <p:cNvPr id="6" name="Content Placeholder 5"/>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p:spPr>
      </p:pic>
      <p:cxnSp>
        <p:nvCxnSpPr>
          <p:cNvPr id="8" name="Straight Connector 7"/>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2514600" y="2743200"/>
            <a:ext cx="3810000" cy="923330"/>
          </a:xfrm>
          <a:prstGeom prst="rect">
            <a:avLst/>
          </a:prstGeom>
          <a:noFill/>
        </p:spPr>
        <p:txBody>
          <a:bodyPr wrap="square" rtlCol="0">
            <a:spAutoFit/>
          </a:bodyPr>
          <a:lstStyle/>
          <a:p>
            <a:pPr algn="ctr"/>
            <a:r>
              <a:rPr lang="en-US" dirty="0" smtClean="0">
                <a:latin typeface="Comic Sans MS" pitchFamily="66" charset="0"/>
              </a:rPr>
              <a:t>C. Lu</a:t>
            </a:r>
          </a:p>
          <a:p>
            <a:pPr algn="ctr"/>
            <a:r>
              <a:rPr lang="en-US" dirty="0" smtClean="0">
                <a:latin typeface="Comic Sans MS" pitchFamily="66" charset="0"/>
              </a:rPr>
              <a:t>Princeton University</a:t>
            </a:r>
          </a:p>
          <a:p>
            <a:pPr algn="ctr"/>
            <a:r>
              <a:rPr lang="en-US" dirty="0" smtClean="0">
                <a:latin typeface="Comic Sans MS" pitchFamily="66" charset="0"/>
              </a:rPr>
              <a:t>(10/3/2014)</a:t>
            </a:r>
            <a:endParaRPr lang="en-US" dirty="0">
              <a:latin typeface="Comic Sans MS" pitchFamily="66" charset="0"/>
            </a:endParaRPr>
          </a:p>
        </p:txBody>
      </p:sp>
    </p:spTree>
    <p:extLst>
      <p:ext uri="{BB962C8B-B14F-4D97-AF65-F5344CB8AC3E}">
        <p14:creationId xmlns:p14="http://schemas.microsoft.com/office/powerpoint/2010/main" val="196870713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90575" y="304800"/>
            <a:ext cx="7562850" cy="461665"/>
          </a:xfrm>
          <a:prstGeom prst="rect">
            <a:avLst/>
          </a:prstGeom>
          <a:noFill/>
        </p:spPr>
        <p:txBody>
          <a:bodyPr wrap="square" rtlCol="0">
            <a:spAutoFit/>
          </a:bodyPr>
          <a:lstStyle/>
          <a:p>
            <a:pPr algn="ctr"/>
            <a:r>
              <a:rPr lang="en-US" sz="2400" dirty="0" smtClean="0">
                <a:latin typeface="Comic Sans MS" pitchFamily="66" charset="0"/>
              </a:rPr>
              <a:t>Summary of the test</a:t>
            </a:r>
            <a:endParaRPr lang="en-US" sz="2400" dirty="0">
              <a:latin typeface="Comic Sans MS" pitchFamily="66" charset="0"/>
            </a:endParaRPr>
          </a:p>
        </p:txBody>
      </p:sp>
      <p:sp>
        <p:nvSpPr>
          <p:cNvPr id="2" name="TextBox 1"/>
          <p:cNvSpPr txBox="1"/>
          <p:nvPr/>
        </p:nvSpPr>
        <p:spPr>
          <a:xfrm>
            <a:off x="790575" y="1219200"/>
            <a:ext cx="7667625" cy="2554545"/>
          </a:xfrm>
          <a:prstGeom prst="rect">
            <a:avLst/>
          </a:prstGeom>
          <a:noFill/>
        </p:spPr>
        <p:txBody>
          <a:bodyPr wrap="square" rtlCol="0">
            <a:spAutoFit/>
          </a:bodyPr>
          <a:lstStyle/>
          <a:p>
            <a:pPr marL="342900" indent="-342900">
              <a:buFont typeface="Arial" panose="020B0604020202020204" pitchFamily="34" charset="0"/>
              <a:buChar char="•"/>
            </a:pPr>
            <a:r>
              <a:rPr lang="en-US" sz="2000" dirty="0" smtClean="0">
                <a:latin typeface="Comic Sans MS" panose="030F0702030302020204" pitchFamily="66" charset="0"/>
              </a:rPr>
              <a:t>For APD application the suitable bandwidth of amplifier is around 500MHz, which can limit high frequency noise as well as preserve most essential fast leading edge; </a:t>
            </a:r>
          </a:p>
          <a:p>
            <a:endParaRPr lang="en-US" sz="2000" dirty="0" smtClean="0">
              <a:latin typeface="Comic Sans MS" panose="030F0702030302020204" pitchFamily="66" charset="0"/>
            </a:endParaRPr>
          </a:p>
          <a:p>
            <a:pPr marL="342900" indent="-342900">
              <a:buFont typeface="Arial" panose="020B0604020202020204" pitchFamily="34" charset="0"/>
              <a:buChar char="•"/>
            </a:pPr>
            <a:r>
              <a:rPr lang="en-US" sz="2000" dirty="0" smtClean="0">
                <a:latin typeface="Comic Sans MS" panose="030F0702030302020204" pitchFamily="66" charset="0"/>
              </a:rPr>
              <a:t>If MIP signal from APD is ~4000 e/h and 980nm laser beam created uniform distributed photoelectrons in the APD, the time resolution for MIP particle would be ~16ps. </a:t>
            </a:r>
          </a:p>
          <a:p>
            <a:pPr marL="342900" indent="-342900">
              <a:buFont typeface="Arial" panose="020B0604020202020204" pitchFamily="34" charset="0"/>
              <a:buChar char="•"/>
            </a:pPr>
            <a:endParaRPr lang="en-US" sz="2000" dirty="0">
              <a:latin typeface="Comic Sans MS" panose="030F0702030302020204" pitchFamily="66" charset="0"/>
            </a:endParaRPr>
          </a:p>
        </p:txBody>
      </p:sp>
    </p:spTree>
    <p:extLst>
      <p:ext uri="{BB962C8B-B14F-4D97-AF65-F5344CB8AC3E}">
        <p14:creationId xmlns:p14="http://schemas.microsoft.com/office/powerpoint/2010/main" val="36776713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p:spPr>
      </p:pic>
      <p:cxnSp>
        <p:nvCxnSpPr>
          <p:cNvPr id="8" name="Straight Connector 7"/>
          <p:cNvCxnSpPr/>
          <p:nvPr/>
        </p:nvCxnSpPr>
        <p:spPr>
          <a:xfrm>
            <a:off x="1066800" y="57912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990600" y="459432"/>
            <a:ext cx="7162800" cy="461665"/>
          </a:xfrm>
          <a:prstGeom prst="rect">
            <a:avLst/>
          </a:prstGeom>
          <a:noFill/>
        </p:spPr>
        <p:txBody>
          <a:bodyPr wrap="square" rtlCol="0">
            <a:spAutoFit/>
          </a:bodyPr>
          <a:lstStyle/>
          <a:p>
            <a:pPr algn="ctr"/>
            <a:r>
              <a:rPr lang="en-US" sz="2400" dirty="0" smtClean="0">
                <a:latin typeface="Comic Sans MS" panose="030F0702030302020204" pitchFamily="66" charset="0"/>
              </a:rPr>
              <a:t>Mesh APD test circuitry</a:t>
            </a:r>
            <a:endParaRPr lang="en-US" sz="2400" dirty="0">
              <a:latin typeface="Comic Sans MS" panose="030F0702030302020204" pitchFamily="66" charset="0"/>
            </a:endParaRPr>
          </a:p>
        </p:txBody>
      </p:sp>
      <p:pic>
        <p:nvPicPr>
          <p:cNvPr id="1026"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33400" y="838200"/>
            <a:ext cx="5035651" cy="34147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9"/>
          <p:cNvSpPr/>
          <p:nvPr/>
        </p:nvSpPr>
        <p:spPr>
          <a:xfrm>
            <a:off x="5486400" y="2743200"/>
            <a:ext cx="228600" cy="1524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7467600" y="2743200"/>
            <a:ext cx="304800" cy="152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a:stCxn id="10" idx="3"/>
            <a:endCxn id="11" idx="1"/>
          </p:cNvCxnSpPr>
          <p:nvPr/>
        </p:nvCxnSpPr>
        <p:spPr>
          <a:xfrm>
            <a:off x="5715000" y="2819400"/>
            <a:ext cx="1752600" cy="0"/>
          </a:xfrm>
          <a:prstGeom prst="line">
            <a:avLst/>
          </a:prstGeom>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934200" y="2925726"/>
            <a:ext cx="2019300" cy="523220"/>
          </a:xfrm>
          <a:prstGeom prst="rect">
            <a:avLst/>
          </a:prstGeom>
          <a:noFill/>
        </p:spPr>
        <p:txBody>
          <a:bodyPr wrap="square" rtlCol="0">
            <a:spAutoFit/>
          </a:bodyPr>
          <a:lstStyle/>
          <a:p>
            <a:r>
              <a:rPr lang="en-US" sz="1400" dirty="0" smtClean="0"/>
              <a:t>Pigtailed laser diode</a:t>
            </a:r>
          </a:p>
          <a:p>
            <a:r>
              <a:rPr lang="en-US" sz="1400" dirty="0" smtClean="0"/>
              <a:t>SLDP-980-10-SM</a:t>
            </a:r>
            <a:endParaRPr lang="en-US" sz="1400" dirty="0"/>
          </a:p>
        </p:txBody>
      </p:sp>
      <p:sp>
        <p:nvSpPr>
          <p:cNvPr id="15" name="TextBox 14"/>
          <p:cNvSpPr txBox="1"/>
          <p:nvPr/>
        </p:nvSpPr>
        <p:spPr>
          <a:xfrm>
            <a:off x="5347291" y="2925726"/>
            <a:ext cx="1219200" cy="523220"/>
          </a:xfrm>
          <a:prstGeom prst="rect">
            <a:avLst/>
          </a:prstGeom>
          <a:noFill/>
        </p:spPr>
        <p:txBody>
          <a:bodyPr wrap="square" rtlCol="0">
            <a:spAutoFit/>
          </a:bodyPr>
          <a:lstStyle/>
          <a:p>
            <a:r>
              <a:rPr lang="en-US" sz="1400" dirty="0" smtClean="0"/>
              <a:t>Laser beam output lenses</a:t>
            </a:r>
            <a:endParaRPr lang="en-US" sz="1400" dirty="0"/>
          </a:p>
        </p:txBody>
      </p:sp>
      <p:cxnSp>
        <p:nvCxnSpPr>
          <p:cNvPr id="17" name="Straight Arrow Connector 16"/>
          <p:cNvCxnSpPr/>
          <p:nvPr/>
        </p:nvCxnSpPr>
        <p:spPr>
          <a:xfrm flipH="1">
            <a:off x="4953000" y="2819400"/>
            <a:ext cx="5334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066800" y="4252912"/>
            <a:ext cx="7086600" cy="1477328"/>
          </a:xfrm>
          <a:prstGeom prst="rect">
            <a:avLst/>
          </a:prstGeom>
          <a:noFill/>
        </p:spPr>
        <p:txBody>
          <a:bodyPr wrap="square" rtlCol="0">
            <a:spAutoFit/>
          </a:bodyPr>
          <a:lstStyle/>
          <a:p>
            <a:r>
              <a:rPr lang="en-US" dirty="0" smtClean="0">
                <a:latin typeface="Comic Sans MS" panose="030F0702030302020204" pitchFamily="66" charset="0"/>
              </a:rPr>
              <a:t>The box can host two APDs, but in this test we only installed one APD, which is near the side wall. The laser beam thru a hole in the side wall enters the box, and hits the mesh of the APD.</a:t>
            </a:r>
          </a:p>
          <a:p>
            <a:r>
              <a:rPr lang="en-US" dirty="0" smtClean="0">
                <a:latin typeface="Comic Sans MS" panose="030F0702030302020204" pitchFamily="66" charset="0"/>
              </a:rPr>
              <a:t>The laser diode is triggered by HP8131A pulse generator. </a:t>
            </a:r>
            <a:endParaRPr lang="en-US" dirty="0" smtClean="0">
              <a:latin typeface="Comic Sans MS" panose="030F0702030302020204" pitchFamily="66" charset="0"/>
            </a:endParaRPr>
          </a:p>
          <a:p>
            <a:r>
              <a:rPr lang="en-US" dirty="0" smtClean="0">
                <a:latin typeface="Comic Sans MS" panose="030F0702030302020204" pitchFamily="66" charset="0"/>
              </a:rPr>
              <a:t>The 8x8 mm</a:t>
            </a:r>
            <a:r>
              <a:rPr lang="en-US" baseline="30000" dirty="0" smtClean="0">
                <a:latin typeface="Comic Sans MS" panose="030F0702030302020204" pitchFamily="66" charset="0"/>
              </a:rPr>
              <a:t>2</a:t>
            </a:r>
            <a:r>
              <a:rPr lang="en-US" dirty="0" smtClean="0">
                <a:latin typeface="Comic Sans MS" panose="030F0702030302020204" pitchFamily="66" charset="0"/>
              </a:rPr>
              <a:t> APD was serial no. </a:t>
            </a:r>
            <a:r>
              <a:rPr lang="en-US" dirty="0"/>
              <a:t>431-3-A</a:t>
            </a:r>
            <a:r>
              <a:rPr lang="en-US" dirty="0" smtClean="0">
                <a:latin typeface="Comic Sans MS" panose="030F0702030302020204" pitchFamily="66" charset="0"/>
              </a:rPr>
              <a:t> </a:t>
            </a:r>
            <a:endParaRPr lang="en-US" dirty="0">
              <a:latin typeface="Comic Sans MS" panose="030F0702030302020204" pitchFamily="66" charset="0"/>
            </a:endParaRPr>
          </a:p>
        </p:txBody>
      </p:sp>
    </p:spTree>
    <p:extLst>
      <p:ext uri="{BB962C8B-B14F-4D97-AF65-F5344CB8AC3E}">
        <p14:creationId xmlns:p14="http://schemas.microsoft.com/office/powerpoint/2010/main" val="153925935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295400" y="381000"/>
            <a:ext cx="6553200" cy="461665"/>
          </a:xfrm>
          <a:prstGeom prst="rect">
            <a:avLst/>
          </a:prstGeom>
          <a:noFill/>
        </p:spPr>
        <p:txBody>
          <a:bodyPr wrap="square" rtlCol="0">
            <a:spAutoFit/>
          </a:bodyPr>
          <a:lstStyle/>
          <a:p>
            <a:pPr algn="ctr"/>
            <a:r>
              <a:rPr lang="en-US" sz="2400" dirty="0" smtClean="0">
                <a:latin typeface="Comic Sans MS" pitchFamily="66" charset="0"/>
              </a:rPr>
              <a:t>Measured Fe-55 spectrum</a:t>
            </a:r>
            <a:endParaRPr lang="en-US" sz="2400" dirty="0">
              <a:latin typeface="Comic Sans MS" pitchFamily="66" charset="0"/>
            </a:endParaRPr>
          </a:p>
        </p:txBody>
      </p:sp>
      <p:sp>
        <p:nvSpPr>
          <p:cNvPr id="7" name="TextBox 6"/>
          <p:cNvSpPr txBox="1"/>
          <p:nvPr/>
        </p:nvSpPr>
        <p:spPr>
          <a:xfrm>
            <a:off x="895350" y="1143000"/>
            <a:ext cx="7562850" cy="369332"/>
          </a:xfrm>
          <a:prstGeom prst="rect">
            <a:avLst/>
          </a:prstGeom>
          <a:noFill/>
        </p:spPr>
        <p:txBody>
          <a:bodyPr wrap="square" rtlCol="0">
            <a:spAutoFit/>
          </a:bodyPr>
          <a:lstStyle/>
          <a:p>
            <a:r>
              <a:rPr lang="en-US" dirty="0" smtClean="0">
                <a:latin typeface="Comic Sans MS" pitchFamily="66" charset="0"/>
              </a:rPr>
              <a:t>Measured spectrum for Fe-55, HV @ -1750V. </a:t>
            </a:r>
            <a:endParaRPr lang="en-US" dirty="0">
              <a:latin typeface="Comic Sans MS" pitchFamily="66" charset="0"/>
            </a:endParaRPr>
          </a:p>
        </p:txBody>
      </p:sp>
      <p:graphicFrame>
        <p:nvGraphicFramePr>
          <p:cNvPr id="20" name="Chart 19"/>
          <p:cNvGraphicFramePr>
            <a:graphicFrameLocks/>
          </p:cNvGraphicFramePr>
          <p:nvPr>
            <p:extLst>
              <p:ext uri="{D42A27DB-BD31-4B8C-83A1-F6EECF244321}">
                <p14:modId xmlns:p14="http://schemas.microsoft.com/office/powerpoint/2010/main" val="2366628856"/>
              </p:ext>
            </p:extLst>
          </p:nvPr>
        </p:nvGraphicFramePr>
        <p:xfrm>
          <a:off x="1600200" y="1676400"/>
          <a:ext cx="5638800" cy="327660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p:cNvSpPr txBox="1"/>
          <p:nvPr/>
        </p:nvSpPr>
        <p:spPr>
          <a:xfrm>
            <a:off x="1148316" y="4953000"/>
            <a:ext cx="7239000" cy="1200329"/>
          </a:xfrm>
          <a:prstGeom prst="rect">
            <a:avLst/>
          </a:prstGeom>
          <a:noFill/>
        </p:spPr>
        <p:txBody>
          <a:bodyPr wrap="square" rtlCol="0">
            <a:spAutoFit/>
          </a:bodyPr>
          <a:lstStyle/>
          <a:p>
            <a:r>
              <a:rPr lang="en-US" dirty="0" smtClean="0"/>
              <a:t>Fe55 peak is at -102mV, which corresponds to 5900/3.6=1639 e-h pairs. In 60um silicon layer MIP particle can create ~</a:t>
            </a:r>
            <a:r>
              <a:rPr lang="en-US" dirty="0" smtClean="0">
                <a:solidFill>
                  <a:srgbClr val="FF0000"/>
                </a:solidFill>
              </a:rPr>
              <a:t>6000</a:t>
            </a:r>
            <a:r>
              <a:rPr lang="en-US" dirty="0" smtClean="0"/>
              <a:t> e-h pairs. We should adjust laser intensity to 6000/1639 = 3.7 times Fe55 peak, ~</a:t>
            </a:r>
            <a:r>
              <a:rPr lang="en-US" b="1" dirty="0" smtClean="0">
                <a:solidFill>
                  <a:srgbClr val="FF0000"/>
                </a:solidFill>
              </a:rPr>
              <a:t>370mV</a:t>
            </a:r>
            <a:r>
              <a:rPr lang="en-US" dirty="0" smtClean="0"/>
              <a:t>, to mimic MIP signal. </a:t>
            </a:r>
            <a:endParaRPr lang="en-US" dirty="0"/>
          </a:p>
        </p:txBody>
      </p:sp>
    </p:spTree>
    <p:extLst>
      <p:ext uri="{BB962C8B-B14F-4D97-AF65-F5344CB8AC3E}">
        <p14:creationId xmlns:p14="http://schemas.microsoft.com/office/powerpoint/2010/main" val="50903331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90575" y="457200"/>
            <a:ext cx="7562850" cy="461665"/>
          </a:xfrm>
          <a:prstGeom prst="rect">
            <a:avLst/>
          </a:prstGeom>
          <a:noFill/>
        </p:spPr>
        <p:txBody>
          <a:bodyPr wrap="square" rtlCol="0">
            <a:spAutoFit/>
          </a:bodyPr>
          <a:lstStyle/>
          <a:p>
            <a:pPr algn="ctr"/>
            <a:r>
              <a:rPr lang="en-US" sz="2400" dirty="0" smtClean="0">
                <a:latin typeface="Comic Sans MS" pitchFamily="66" charset="0"/>
              </a:rPr>
              <a:t>Laser diode spectrum with </a:t>
            </a:r>
            <a:r>
              <a:rPr lang="en-US" sz="2400" dirty="0" err="1">
                <a:latin typeface="Comic Sans MS" pitchFamily="66" charset="0"/>
              </a:rPr>
              <a:t>W</a:t>
            </a:r>
            <a:r>
              <a:rPr lang="en-US" sz="2400" dirty="0" err="1" smtClean="0">
                <a:latin typeface="Comic Sans MS" pitchFamily="66" charset="0"/>
              </a:rPr>
              <a:t>enteq</a:t>
            </a:r>
            <a:r>
              <a:rPr lang="en-US" sz="2400" dirty="0" smtClean="0">
                <a:latin typeface="Comic Sans MS" pitchFamily="66" charset="0"/>
              </a:rPr>
              <a:t> 5010 amplifier </a:t>
            </a:r>
            <a:endParaRPr lang="en-US" sz="2400" dirty="0">
              <a:latin typeface="Comic Sans MS" pitchFamily="66" charset="0"/>
            </a:endParaRPr>
          </a:p>
        </p:txBody>
      </p:sp>
      <p:graphicFrame>
        <p:nvGraphicFramePr>
          <p:cNvPr id="9" name="Chart 8"/>
          <p:cNvGraphicFramePr>
            <a:graphicFrameLocks/>
          </p:cNvGraphicFramePr>
          <p:nvPr>
            <p:extLst>
              <p:ext uri="{D42A27DB-BD31-4B8C-83A1-F6EECF244321}">
                <p14:modId xmlns:p14="http://schemas.microsoft.com/office/powerpoint/2010/main" val="473419255"/>
              </p:ext>
            </p:extLst>
          </p:nvPr>
        </p:nvGraphicFramePr>
        <p:xfrm>
          <a:off x="457200" y="1143000"/>
          <a:ext cx="2590800" cy="2286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a:graphicFrameLocks/>
          </p:cNvGraphicFramePr>
          <p:nvPr>
            <p:extLst>
              <p:ext uri="{D42A27DB-BD31-4B8C-83A1-F6EECF244321}">
                <p14:modId xmlns:p14="http://schemas.microsoft.com/office/powerpoint/2010/main" val="1614545564"/>
              </p:ext>
            </p:extLst>
          </p:nvPr>
        </p:nvGraphicFramePr>
        <p:xfrm>
          <a:off x="3048000" y="1143000"/>
          <a:ext cx="2496004" cy="22098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Chart 10"/>
          <p:cNvGraphicFramePr>
            <a:graphicFrameLocks/>
          </p:cNvGraphicFramePr>
          <p:nvPr>
            <p:extLst>
              <p:ext uri="{D42A27DB-BD31-4B8C-83A1-F6EECF244321}">
                <p14:modId xmlns:p14="http://schemas.microsoft.com/office/powerpoint/2010/main" val="2687918313"/>
              </p:ext>
            </p:extLst>
          </p:nvPr>
        </p:nvGraphicFramePr>
        <p:xfrm>
          <a:off x="5867400" y="1219200"/>
          <a:ext cx="2253343" cy="2209800"/>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685800" y="3429000"/>
            <a:ext cx="8001000" cy="2862322"/>
          </a:xfrm>
          <a:prstGeom prst="rect">
            <a:avLst/>
          </a:prstGeom>
          <a:noFill/>
        </p:spPr>
        <p:txBody>
          <a:bodyPr wrap="square" rtlCol="0">
            <a:spAutoFit/>
          </a:bodyPr>
          <a:lstStyle/>
          <a:p>
            <a:r>
              <a:rPr lang="en-US" dirty="0" smtClean="0">
                <a:latin typeface="Comic Sans MS" panose="030F0702030302020204" pitchFamily="66" charset="0"/>
              </a:rPr>
              <a:t>We used three different scope resolution settings to take the data: 12bits, 11bits and 10bits. The signal sizes are same as seen in three histograms above. Later we’ll show their big influence on time resolution.  </a:t>
            </a:r>
          </a:p>
          <a:p>
            <a:endParaRPr lang="en-US" dirty="0" smtClean="0">
              <a:latin typeface="Comic Sans MS" panose="030F0702030302020204" pitchFamily="66" charset="0"/>
            </a:endParaRPr>
          </a:p>
          <a:p>
            <a:r>
              <a:rPr lang="en-US" dirty="0" smtClean="0">
                <a:latin typeface="Comic Sans MS" panose="030F0702030302020204" pitchFamily="66" charset="0"/>
              </a:rPr>
              <a:t>The </a:t>
            </a:r>
            <a:r>
              <a:rPr lang="en-US" dirty="0">
                <a:latin typeface="Comic Sans MS" panose="030F0702030302020204" pitchFamily="66" charset="0"/>
              </a:rPr>
              <a:t>High Resolution acquisition mode reduces noise and improves voltage resolution by averaging waveform points from the </a:t>
            </a:r>
            <a:r>
              <a:rPr lang="en-US" dirty="0">
                <a:solidFill>
                  <a:srgbClr val="FF0000"/>
                </a:solidFill>
                <a:latin typeface="Comic Sans MS" panose="030F0702030302020204" pitchFamily="66" charset="0"/>
              </a:rPr>
              <a:t>same trigger event</a:t>
            </a:r>
            <a:r>
              <a:rPr lang="en-US" dirty="0">
                <a:latin typeface="Comic Sans MS" panose="030F0702030302020204" pitchFamily="66" charset="0"/>
              </a:rPr>
              <a:t>. </a:t>
            </a:r>
            <a:r>
              <a:rPr lang="en-US" dirty="0" smtClean="0">
                <a:latin typeface="Comic Sans MS" panose="030F0702030302020204" pitchFamily="66" charset="0"/>
              </a:rPr>
              <a:t>This mode </a:t>
            </a:r>
            <a:r>
              <a:rPr lang="en-US" dirty="0">
                <a:latin typeface="Comic Sans MS" panose="030F0702030302020204" pitchFamily="66" charset="0"/>
              </a:rPr>
              <a:t>runs in </a:t>
            </a:r>
            <a:r>
              <a:rPr lang="en-US" dirty="0">
                <a:solidFill>
                  <a:srgbClr val="FF0000"/>
                </a:solidFill>
                <a:latin typeface="Comic Sans MS" panose="030F0702030302020204" pitchFamily="66" charset="0"/>
              </a:rPr>
              <a:t>hardware</a:t>
            </a:r>
            <a:r>
              <a:rPr lang="en-US" dirty="0">
                <a:latin typeface="Comic Sans MS" panose="030F0702030302020204" pitchFamily="66" charset="0"/>
              </a:rPr>
              <a:t> on full sample rate data so it is very fast and can run at very large memory depths; however, it does reduce </a:t>
            </a:r>
            <a:r>
              <a:rPr lang="en-US" dirty="0" smtClean="0">
                <a:latin typeface="Comic Sans MS" panose="030F0702030302020204" pitchFamily="66" charset="0"/>
              </a:rPr>
              <a:t>bandwidth so it is </a:t>
            </a:r>
            <a:r>
              <a:rPr lang="en-US" dirty="0">
                <a:latin typeface="Comic Sans MS" panose="030F0702030302020204" pitchFamily="66" charset="0"/>
              </a:rPr>
              <a:t>a type of </a:t>
            </a:r>
            <a:r>
              <a:rPr lang="en-US" dirty="0">
                <a:solidFill>
                  <a:srgbClr val="FF0000"/>
                </a:solidFill>
                <a:latin typeface="Comic Sans MS" panose="030F0702030302020204" pitchFamily="66" charset="0"/>
              </a:rPr>
              <a:t>low-pass filter</a:t>
            </a:r>
            <a:r>
              <a:rPr lang="en-US" dirty="0">
                <a:latin typeface="Comic Sans MS" panose="030F0702030302020204" pitchFamily="66" charset="0"/>
              </a:rPr>
              <a:t> which reduces the waveform bandwidth.</a:t>
            </a:r>
          </a:p>
          <a:p>
            <a:endParaRPr lang="en-US" dirty="0">
              <a:latin typeface="Comic Sans MS" panose="030F0702030302020204" pitchFamily="66" charset="0"/>
            </a:endParaRPr>
          </a:p>
        </p:txBody>
      </p:sp>
    </p:spTree>
    <p:extLst>
      <p:ext uri="{BB962C8B-B14F-4D97-AF65-F5344CB8AC3E}">
        <p14:creationId xmlns:p14="http://schemas.microsoft.com/office/powerpoint/2010/main" val="351167094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90575" y="457200"/>
            <a:ext cx="7562850" cy="461665"/>
          </a:xfrm>
          <a:prstGeom prst="rect">
            <a:avLst/>
          </a:prstGeom>
          <a:noFill/>
        </p:spPr>
        <p:txBody>
          <a:bodyPr wrap="square" rtlCol="0">
            <a:spAutoFit/>
          </a:bodyPr>
          <a:lstStyle/>
          <a:p>
            <a:pPr algn="ctr"/>
            <a:r>
              <a:rPr lang="en-US" sz="2400" dirty="0" smtClean="0">
                <a:latin typeface="Comic Sans MS" pitchFamily="66" charset="0"/>
              </a:rPr>
              <a:t>Time resolution with </a:t>
            </a:r>
            <a:r>
              <a:rPr lang="en-US" sz="2400" dirty="0" err="1">
                <a:latin typeface="Comic Sans MS" pitchFamily="66" charset="0"/>
              </a:rPr>
              <a:t>W</a:t>
            </a:r>
            <a:r>
              <a:rPr lang="en-US" sz="2400" dirty="0" err="1" smtClean="0">
                <a:latin typeface="Comic Sans MS" pitchFamily="66" charset="0"/>
              </a:rPr>
              <a:t>enteq</a:t>
            </a:r>
            <a:r>
              <a:rPr lang="en-US" sz="2400" dirty="0" smtClean="0">
                <a:latin typeface="Comic Sans MS" pitchFamily="66" charset="0"/>
              </a:rPr>
              <a:t> 5008 amplifier </a:t>
            </a:r>
            <a:endParaRPr lang="en-US" sz="2400" dirty="0">
              <a:latin typeface="Comic Sans MS" pitchFamily="66" charset="0"/>
            </a:endParaRPr>
          </a:p>
        </p:txBody>
      </p:sp>
      <p:graphicFrame>
        <p:nvGraphicFramePr>
          <p:cNvPr id="12" name="Chart 11"/>
          <p:cNvGraphicFramePr>
            <a:graphicFrameLocks/>
          </p:cNvGraphicFramePr>
          <p:nvPr>
            <p:extLst>
              <p:ext uri="{D42A27DB-BD31-4B8C-83A1-F6EECF244321}">
                <p14:modId xmlns:p14="http://schemas.microsoft.com/office/powerpoint/2010/main" val="2014191694"/>
              </p:ext>
            </p:extLst>
          </p:nvPr>
        </p:nvGraphicFramePr>
        <p:xfrm>
          <a:off x="4459514" y="1066800"/>
          <a:ext cx="4227286" cy="2362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a:graphicFrameLocks/>
          </p:cNvGraphicFramePr>
          <p:nvPr>
            <p:extLst>
              <p:ext uri="{D42A27DB-BD31-4B8C-83A1-F6EECF244321}">
                <p14:modId xmlns:p14="http://schemas.microsoft.com/office/powerpoint/2010/main" val="166692816"/>
              </p:ext>
            </p:extLst>
          </p:nvPr>
        </p:nvGraphicFramePr>
        <p:xfrm>
          <a:off x="381000" y="1066800"/>
          <a:ext cx="3886200" cy="23622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Chart 13"/>
          <p:cNvGraphicFramePr>
            <a:graphicFrameLocks/>
          </p:cNvGraphicFramePr>
          <p:nvPr>
            <p:extLst>
              <p:ext uri="{D42A27DB-BD31-4B8C-83A1-F6EECF244321}">
                <p14:modId xmlns:p14="http://schemas.microsoft.com/office/powerpoint/2010/main" val="3526161608"/>
              </p:ext>
            </p:extLst>
          </p:nvPr>
        </p:nvGraphicFramePr>
        <p:xfrm>
          <a:off x="391886" y="3733800"/>
          <a:ext cx="3875314" cy="257192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e 1"/>
          <p:cNvGraphicFramePr>
            <a:graphicFrameLocks noGrp="1"/>
          </p:cNvGraphicFramePr>
          <p:nvPr>
            <p:extLst>
              <p:ext uri="{D42A27DB-BD31-4B8C-83A1-F6EECF244321}">
                <p14:modId xmlns:p14="http://schemas.microsoft.com/office/powerpoint/2010/main" val="1531758759"/>
              </p:ext>
            </p:extLst>
          </p:nvPr>
        </p:nvGraphicFramePr>
        <p:xfrm>
          <a:off x="4038600" y="3429000"/>
          <a:ext cx="4724400" cy="1790007"/>
        </p:xfrm>
        <a:graphic>
          <a:graphicData uri="http://schemas.openxmlformats.org/drawingml/2006/table">
            <a:tbl>
              <a:tblPr firstRow="1" bandRow="1">
                <a:tableStyleId>{5C22544A-7EE6-4342-B048-85BDC9FD1C3A}</a:tableStyleId>
              </a:tblPr>
              <a:tblGrid>
                <a:gridCol w="1676400"/>
                <a:gridCol w="848710"/>
                <a:gridCol w="1221828"/>
                <a:gridCol w="977462"/>
              </a:tblGrid>
              <a:tr h="457200">
                <a:tc>
                  <a:txBody>
                    <a:bodyPr/>
                    <a:lstStyle/>
                    <a:p>
                      <a:pPr algn="ctr"/>
                      <a:r>
                        <a:rPr lang="en-US" dirty="0" smtClean="0"/>
                        <a:t>Scope Mode(bits)</a:t>
                      </a:r>
                      <a:endParaRPr lang="en-US" dirty="0"/>
                    </a:p>
                  </a:txBody>
                  <a:tcPr/>
                </a:tc>
                <a:tc>
                  <a:txBody>
                    <a:bodyPr/>
                    <a:lstStyle/>
                    <a:p>
                      <a:pPr algn="ctr"/>
                      <a:r>
                        <a:rPr lang="en-US" dirty="0" smtClean="0"/>
                        <a:t>12</a:t>
                      </a:r>
                      <a:endParaRPr lang="en-US" dirty="0"/>
                    </a:p>
                  </a:txBody>
                  <a:tcPr/>
                </a:tc>
                <a:tc>
                  <a:txBody>
                    <a:bodyPr/>
                    <a:lstStyle/>
                    <a:p>
                      <a:pPr algn="ctr"/>
                      <a:r>
                        <a:rPr lang="en-US" dirty="0" smtClean="0"/>
                        <a:t>11</a:t>
                      </a:r>
                      <a:endParaRPr lang="en-US" dirty="0"/>
                    </a:p>
                  </a:txBody>
                  <a:tcPr/>
                </a:tc>
                <a:tc>
                  <a:txBody>
                    <a:bodyPr/>
                    <a:lstStyle/>
                    <a:p>
                      <a:pPr algn="ctr"/>
                      <a:r>
                        <a:rPr lang="en-US" dirty="0" smtClean="0"/>
                        <a:t>10</a:t>
                      </a:r>
                      <a:endParaRPr lang="en-US" dirty="0"/>
                    </a:p>
                  </a:txBody>
                  <a:tcPr/>
                </a:tc>
              </a:tr>
              <a:tr h="457200">
                <a:tc>
                  <a:txBody>
                    <a:bodyPr/>
                    <a:lstStyle/>
                    <a:p>
                      <a:pPr algn="ctr"/>
                      <a:r>
                        <a:rPr lang="en-US" dirty="0" err="1" smtClean="0"/>
                        <a:t>Rms</a:t>
                      </a:r>
                      <a:r>
                        <a:rPr lang="en-US" dirty="0" smtClean="0"/>
                        <a:t> noise(mV)</a:t>
                      </a:r>
                      <a:endParaRPr lang="en-US" dirty="0"/>
                    </a:p>
                  </a:txBody>
                  <a:tcPr/>
                </a:tc>
                <a:tc>
                  <a:txBody>
                    <a:bodyPr/>
                    <a:lstStyle/>
                    <a:p>
                      <a:pPr algn="ctr"/>
                      <a:r>
                        <a:rPr lang="en-US" dirty="0" smtClean="0"/>
                        <a:t>3.3</a:t>
                      </a:r>
                      <a:endParaRPr lang="en-US" dirty="0"/>
                    </a:p>
                  </a:txBody>
                  <a:tcPr/>
                </a:tc>
                <a:tc>
                  <a:txBody>
                    <a:bodyPr/>
                    <a:lstStyle/>
                    <a:p>
                      <a:pPr algn="ctr"/>
                      <a:r>
                        <a:rPr lang="en-US" dirty="0" smtClean="0"/>
                        <a:t>4.1</a:t>
                      </a:r>
                      <a:endParaRPr lang="en-US" dirty="0"/>
                    </a:p>
                  </a:txBody>
                  <a:tcPr/>
                </a:tc>
                <a:tc>
                  <a:txBody>
                    <a:bodyPr/>
                    <a:lstStyle/>
                    <a:p>
                      <a:pPr algn="ctr"/>
                      <a:r>
                        <a:rPr lang="en-US" dirty="0" smtClean="0"/>
                        <a:t>5.6</a:t>
                      </a:r>
                      <a:endParaRPr lang="en-US" dirty="0"/>
                    </a:p>
                  </a:txBody>
                  <a:tcPr/>
                </a:tc>
              </a:tr>
              <a:tr h="692727">
                <a:tc>
                  <a:txBody>
                    <a:bodyPr/>
                    <a:lstStyle/>
                    <a:p>
                      <a:pPr algn="ctr"/>
                      <a:r>
                        <a:rPr lang="en-US" dirty="0" smtClean="0"/>
                        <a:t>Time resolution (</a:t>
                      </a:r>
                      <a:r>
                        <a:rPr lang="en-US" dirty="0" err="1" smtClean="0"/>
                        <a:t>ps</a:t>
                      </a:r>
                      <a:r>
                        <a:rPr lang="en-US" dirty="0" smtClean="0"/>
                        <a:t>)</a:t>
                      </a:r>
                      <a:endParaRPr lang="en-US" dirty="0"/>
                    </a:p>
                  </a:txBody>
                  <a:tcPr/>
                </a:tc>
                <a:tc>
                  <a:txBody>
                    <a:bodyPr/>
                    <a:lstStyle/>
                    <a:p>
                      <a:pPr algn="ctr"/>
                      <a:r>
                        <a:rPr lang="en-US" dirty="0" smtClean="0"/>
                        <a:t>13.2</a:t>
                      </a:r>
                      <a:endParaRPr lang="en-US" dirty="0"/>
                    </a:p>
                  </a:txBody>
                  <a:tcPr/>
                </a:tc>
                <a:tc>
                  <a:txBody>
                    <a:bodyPr/>
                    <a:lstStyle/>
                    <a:p>
                      <a:pPr algn="ctr"/>
                      <a:r>
                        <a:rPr lang="en-US" dirty="0" smtClean="0"/>
                        <a:t>20.9</a:t>
                      </a:r>
                      <a:endParaRPr lang="en-US" dirty="0"/>
                    </a:p>
                  </a:txBody>
                  <a:tcPr/>
                </a:tc>
                <a:tc>
                  <a:txBody>
                    <a:bodyPr/>
                    <a:lstStyle/>
                    <a:p>
                      <a:pPr algn="ctr"/>
                      <a:r>
                        <a:rPr lang="en-US" dirty="0" smtClean="0"/>
                        <a:t>31.0</a:t>
                      </a:r>
                      <a:endParaRPr lang="en-US" dirty="0"/>
                    </a:p>
                  </a:txBody>
                  <a:tcPr/>
                </a:tc>
              </a:tr>
            </a:tbl>
          </a:graphicData>
        </a:graphic>
      </p:graphicFrame>
      <p:sp>
        <p:nvSpPr>
          <p:cNvPr id="3" name="TextBox 2"/>
          <p:cNvSpPr txBox="1"/>
          <p:nvPr/>
        </p:nvSpPr>
        <p:spPr>
          <a:xfrm>
            <a:off x="4153786" y="5105400"/>
            <a:ext cx="4953000" cy="1200329"/>
          </a:xfrm>
          <a:prstGeom prst="rect">
            <a:avLst/>
          </a:prstGeom>
          <a:noFill/>
        </p:spPr>
        <p:txBody>
          <a:bodyPr wrap="square" rtlCol="0">
            <a:spAutoFit/>
          </a:bodyPr>
          <a:lstStyle/>
          <a:p>
            <a:r>
              <a:rPr lang="en-US" dirty="0" smtClean="0"/>
              <a:t>Although the time resolution for 10 bits data set is much worse than 12 bits, if our analysis algorithm gets smarter, it has big room for improvement as we’ll demonstrate later  (</a:t>
            </a:r>
            <a:r>
              <a:rPr lang="en-US" dirty="0" err="1" smtClean="0"/>
              <a:t>fft</a:t>
            </a:r>
            <a:r>
              <a:rPr lang="en-US" dirty="0" smtClean="0"/>
              <a:t> low pass filtration). </a:t>
            </a:r>
            <a:endParaRPr lang="en-US" dirty="0"/>
          </a:p>
        </p:txBody>
      </p:sp>
    </p:spTree>
    <p:extLst>
      <p:ext uri="{BB962C8B-B14F-4D97-AF65-F5344CB8AC3E}">
        <p14:creationId xmlns:p14="http://schemas.microsoft.com/office/powerpoint/2010/main" val="217372518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90575" y="195889"/>
            <a:ext cx="7562850" cy="830997"/>
          </a:xfrm>
          <a:prstGeom prst="rect">
            <a:avLst/>
          </a:prstGeom>
          <a:noFill/>
        </p:spPr>
        <p:txBody>
          <a:bodyPr wrap="square" rtlCol="0">
            <a:spAutoFit/>
          </a:bodyPr>
          <a:lstStyle/>
          <a:p>
            <a:pPr algn="ctr"/>
            <a:r>
              <a:rPr lang="en-US" sz="2400" dirty="0" smtClean="0">
                <a:latin typeface="Comic Sans MS" pitchFamily="66" charset="0"/>
              </a:rPr>
              <a:t>Waveforms recorded with three different scope resolution </a:t>
            </a:r>
            <a:endParaRPr lang="en-US" sz="2400" dirty="0">
              <a:latin typeface="Comic Sans MS" pitchFamily="66" charset="0"/>
            </a:endParaRPr>
          </a:p>
        </p:txBody>
      </p:sp>
      <p:graphicFrame>
        <p:nvGraphicFramePr>
          <p:cNvPr id="10" name="Chart 9"/>
          <p:cNvGraphicFramePr>
            <a:graphicFrameLocks/>
          </p:cNvGraphicFramePr>
          <p:nvPr>
            <p:extLst>
              <p:ext uri="{D42A27DB-BD31-4B8C-83A1-F6EECF244321}">
                <p14:modId xmlns:p14="http://schemas.microsoft.com/office/powerpoint/2010/main" val="3181264392"/>
              </p:ext>
            </p:extLst>
          </p:nvPr>
        </p:nvGraphicFramePr>
        <p:xfrm>
          <a:off x="561974" y="1219200"/>
          <a:ext cx="4238625" cy="2667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a:graphicFrameLocks/>
          </p:cNvGraphicFramePr>
          <p:nvPr>
            <p:extLst>
              <p:ext uri="{D42A27DB-BD31-4B8C-83A1-F6EECF244321}">
                <p14:modId xmlns:p14="http://schemas.microsoft.com/office/powerpoint/2010/main" val="3496101332"/>
              </p:ext>
            </p:extLst>
          </p:nvPr>
        </p:nvGraphicFramePr>
        <p:xfrm>
          <a:off x="4800600" y="1219200"/>
          <a:ext cx="4191000" cy="2667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4"/>
          <p:cNvGraphicFramePr>
            <a:graphicFrameLocks/>
          </p:cNvGraphicFramePr>
          <p:nvPr>
            <p:extLst>
              <p:ext uri="{D42A27DB-BD31-4B8C-83A1-F6EECF244321}">
                <p14:modId xmlns:p14="http://schemas.microsoft.com/office/powerpoint/2010/main" val="328753129"/>
              </p:ext>
            </p:extLst>
          </p:nvPr>
        </p:nvGraphicFramePr>
        <p:xfrm>
          <a:off x="546026" y="3885314"/>
          <a:ext cx="4254574" cy="2439286"/>
        </p:xfrm>
        <a:graphic>
          <a:graphicData uri="http://schemas.openxmlformats.org/drawingml/2006/chart">
            <c:chart xmlns:c="http://schemas.openxmlformats.org/drawingml/2006/chart" xmlns:r="http://schemas.openxmlformats.org/officeDocument/2006/relationships" r:id="rId5"/>
          </a:graphicData>
        </a:graphic>
      </p:graphicFrame>
      <p:sp>
        <p:nvSpPr>
          <p:cNvPr id="2" name="TextBox 1"/>
          <p:cNvSpPr txBox="1"/>
          <p:nvPr/>
        </p:nvSpPr>
        <p:spPr>
          <a:xfrm>
            <a:off x="4876800" y="4038600"/>
            <a:ext cx="3962400" cy="2308324"/>
          </a:xfrm>
          <a:prstGeom prst="rect">
            <a:avLst/>
          </a:prstGeom>
          <a:noFill/>
        </p:spPr>
        <p:txBody>
          <a:bodyPr wrap="square" rtlCol="0">
            <a:spAutoFit/>
          </a:bodyPr>
          <a:lstStyle/>
          <a:p>
            <a:r>
              <a:rPr lang="en-US" dirty="0" smtClean="0">
                <a:latin typeface="Comic Sans MS" panose="030F0702030302020204" pitchFamily="66" charset="0"/>
              </a:rPr>
              <a:t>For each resolution I plotted three waveforms. It is clearly seen that the noise increases with lower scope resolution. If we use constant fraction algorithm to analyze the data, the zero crossing point will certainly be affected by this noise.  </a:t>
            </a:r>
            <a:endParaRPr lang="en-US" dirty="0">
              <a:latin typeface="Comic Sans MS" panose="030F0702030302020204" pitchFamily="66" charset="0"/>
            </a:endParaRPr>
          </a:p>
        </p:txBody>
      </p:sp>
    </p:spTree>
    <p:extLst>
      <p:ext uri="{BB962C8B-B14F-4D97-AF65-F5344CB8AC3E}">
        <p14:creationId xmlns:p14="http://schemas.microsoft.com/office/powerpoint/2010/main" val="173450165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58677" y="403791"/>
            <a:ext cx="7562850" cy="461665"/>
          </a:xfrm>
          <a:prstGeom prst="rect">
            <a:avLst/>
          </a:prstGeom>
          <a:noFill/>
        </p:spPr>
        <p:txBody>
          <a:bodyPr wrap="square" rtlCol="0">
            <a:spAutoFit/>
          </a:bodyPr>
          <a:lstStyle/>
          <a:p>
            <a:pPr algn="ctr"/>
            <a:r>
              <a:rPr lang="en-US" sz="2400" dirty="0" smtClean="0">
                <a:latin typeface="Comic Sans MS" pitchFamily="66" charset="0"/>
              </a:rPr>
              <a:t>Noise reduction by </a:t>
            </a:r>
            <a:r>
              <a:rPr lang="en-US" sz="2400" dirty="0" err="1" smtClean="0">
                <a:latin typeface="Comic Sans MS" pitchFamily="66" charset="0"/>
              </a:rPr>
              <a:t>fft</a:t>
            </a:r>
            <a:r>
              <a:rPr lang="en-US" sz="2400" dirty="0" smtClean="0">
                <a:latin typeface="Comic Sans MS" pitchFamily="66" charset="0"/>
              </a:rPr>
              <a:t> technique  </a:t>
            </a:r>
            <a:endParaRPr lang="en-US" sz="2400" dirty="0">
              <a:latin typeface="Comic Sans MS" pitchFamily="66" charset="0"/>
            </a:endParaRPr>
          </a:p>
        </p:txBody>
      </p:sp>
      <p:graphicFrame>
        <p:nvGraphicFramePr>
          <p:cNvPr id="12" name="Chart 11"/>
          <p:cNvGraphicFramePr>
            <a:graphicFrameLocks/>
          </p:cNvGraphicFramePr>
          <p:nvPr>
            <p:extLst>
              <p:ext uri="{D42A27DB-BD31-4B8C-83A1-F6EECF244321}">
                <p14:modId xmlns:p14="http://schemas.microsoft.com/office/powerpoint/2010/main" val="2462940420"/>
              </p:ext>
            </p:extLst>
          </p:nvPr>
        </p:nvGraphicFramePr>
        <p:xfrm>
          <a:off x="712381" y="3124891"/>
          <a:ext cx="4038600" cy="236220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p:cNvSpPr txBox="1"/>
          <p:nvPr/>
        </p:nvSpPr>
        <p:spPr>
          <a:xfrm>
            <a:off x="758677" y="995916"/>
            <a:ext cx="7699523" cy="1200329"/>
          </a:xfrm>
          <a:prstGeom prst="rect">
            <a:avLst/>
          </a:prstGeom>
          <a:noFill/>
        </p:spPr>
        <p:txBody>
          <a:bodyPr wrap="square" rtlCol="0">
            <a:spAutoFit/>
          </a:bodyPr>
          <a:lstStyle/>
          <a:p>
            <a:r>
              <a:rPr lang="en-US" dirty="0" smtClean="0">
                <a:latin typeface="Comic Sans MS" panose="030F0702030302020204" pitchFamily="66" charset="0"/>
              </a:rPr>
              <a:t>During the data taking we can choose higher scope resolution to reduce the noise.  </a:t>
            </a:r>
          </a:p>
          <a:p>
            <a:endParaRPr lang="en-US" dirty="0" smtClean="0">
              <a:latin typeface="Comic Sans MS" panose="030F0702030302020204" pitchFamily="66" charset="0"/>
            </a:endParaRPr>
          </a:p>
          <a:p>
            <a:endParaRPr lang="en-US" dirty="0">
              <a:latin typeface="Comic Sans MS" panose="030F0702030302020204" pitchFamily="66" charset="0"/>
            </a:endParaRPr>
          </a:p>
        </p:txBody>
      </p:sp>
      <p:sp>
        <p:nvSpPr>
          <p:cNvPr id="8" name="TextBox 7"/>
          <p:cNvSpPr txBox="1"/>
          <p:nvPr/>
        </p:nvSpPr>
        <p:spPr>
          <a:xfrm>
            <a:off x="758677" y="1647563"/>
            <a:ext cx="7924800" cy="1477328"/>
          </a:xfrm>
          <a:prstGeom prst="rect">
            <a:avLst/>
          </a:prstGeom>
          <a:noFill/>
        </p:spPr>
        <p:txBody>
          <a:bodyPr wrap="square" rtlCol="0">
            <a:spAutoFit/>
          </a:bodyPr>
          <a:lstStyle/>
          <a:p>
            <a:r>
              <a:rPr lang="en-US" dirty="0">
                <a:latin typeface="Comic Sans MS" panose="030F0702030302020204" pitchFamily="66" charset="0"/>
              </a:rPr>
              <a:t>After the data taking we also can use </a:t>
            </a:r>
            <a:r>
              <a:rPr lang="en-US" dirty="0" err="1">
                <a:latin typeface="Comic Sans MS" panose="030F0702030302020204" pitchFamily="66" charset="0"/>
              </a:rPr>
              <a:t>fft</a:t>
            </a:r>
            <a:r>
              <a:rPr lang="en-US" dirty="0">
                <a:latin typeface="Comic Sans MS" panose="030F0702030302020204" pitchFamily="66" charset="0"/>
              </a:rPr>
              <a:t> low pass filter algorithm to </a:t>
            </a:r>
            <a:r>
              <a:rPr lang="en-US" dirty="0" smtClean="0">
                <a:latin typeface="Comic Sans MS" panose="030F0702030302020204" pitchFamily="66" charset="0"/>
              </a:rPr>
              <a:t>reduce </a:t>
            </a:r>
            <a:r>
              <a:rPr lang="en-US" dirty="0">
                <a:latin typeface="Comic Sans MS" panose="030F0702030302020204" pitchFamily="66" charset="0"/>
              </a:rPr>
              <a:t>the bandwidth </a:t>
            </a:r>
            <a:r>
              <a:rPr lang="en-US" dirty="0" smtClean="0">
                <a:latin typeface="Comic Sans MS" panose="030F0702030302020204" pitchFamily="66" charset="0"/>
              </a:rPr>
              <a:t>in </a:t>
            </a:r>
            <a:r>
              <a:rPr lang="en-US" dirty="0">
                <a:latin typeface="Comic Sans MS" panose="030F0702030302020204" pitchFamily="66" charset="0"/>
              </a:rPr>
              <a:t>the waveform data file: </a:t>
            </a:r>
          </a:p>
          <a:p>
            <a:r>
              <a:rPr lang="en-US" dirty="0">
                <a:latin typeface="Comic Sans MS" panose="030F0702030302020204" pitchFamily="66" charset="0"/>
              </a:rPr>
              <a:t>Run the data files thru </a:t>
            </a:r>
            <a:r>
              <a:rPr lang="en-US" dirty="0" err="1">
                <a:latin typeface="Comic Sans MS" panose="030F0702030302020204" pitchFamily="66" charset="0"/>
              </a:rPr>
              <a:t>fft</a:t>
            </a:r>
            <a:r>
              <a:rPr lang="en-US" dirty="0">
                <a:latin typeface="Comic Sans MS" panose="030F0702030302020204" pitchFamily="66" charset="0"/>
              </a:rPr>
              <a:t> filter, which set the cutoff frequency at 500MHz, create a set of new data file, then we run the constant fraction data </a:t>
            </a:r>
            <a:r>
              <a:rPr lang="en-US" dirty="0" smtClean="0">
                <a:latin typeface="Comic Sans MS" panose="030F0702030302020204" pitchFamily="66" charset="0"/>
              </a:rPr>
              <a:t>analysis for the new data files. </a:t>
            </a:r>
            <a:endParaRPr lang="en-US" dirty="0">
              <a:latin typeface="Comic Sans MS" panose="030F0702030302020204" pitchFamily="66" charset="0"/>
            </a:endParaRPr>
          </a:p>
        </p:txBody>
      </p:sp>
      <p:sp>
        <p:nvSpPr>
          <p:cNvPr id="9" name="TextBox 8"/>
          <p:cNvSpPr txBox="1"/>
          <p:nvPr/>
        </p:nvSpPr>
        <p:spPr>
          <a:xfrm>
            <a:off x="838200" y="5543218"/>
            <a:ext cx="8001000" cy="646331"/>
          </a:xfrm>
          <a:prstGeom prst="rect">
            <a:avLst/>
          </a:prstGeom>
          <a:noFill/>
        </p:spPr>
        <p:txBody>
          <a:bodyPr wrap="square" rtlCol="0">
            <a:spAutoFit/>
          </a:bodyPr>
          <a:lstStyle/>
          <a:p>
            <a:r>
              <a:rPr lang="en-US" dirty="0" smtClean="0">
                <a:latin typeface="Comic Sans MS" panose="030F0702030302020204" pitchFamily="66" charset="0"/>
              </a:rPr>
              <a:t>As a demonstration we analyzed WENTEQ 5008 10 bits data set, with cutoff set at 500MHz, the time resolution is 19ps (w/o </a:t>
            </a:r>
            <a:r>
              <a:rPr lang="en-US" dirty="0" err="1" smtClean="0">
                <a:latin typeface="Comic Sans MS" panose="030F0702030302020204" pitchFamily="66" charset="0"/>
              </a:rPr>
              <a:t>fft</a:t>
            </a:r>
            <a:r>
              <a:rPr lang="en-US" dirty="0" smtClean="0">
                <a:latin typeface="Comic Sans MS" panose="030F0702030302020204" pitchFamily="66" charset="0"/>
              </a:rPr>
              <a:t> it was 31ps)!</a:t>
            </a:r>
            <a:endParaRPr lang="en-US" dirty="0">
              <a:latin typeface="Comic Sans MS" panose="030F0702030302020204" pitchFamily="66" charset="0"/>
            </a:endParaRPr>
          </a:p>
        </p:txBody>
      </p:sp>
      <p:sp>
        <p:nvSpPr>
          <p:cNvPr id="11" name="Rectangle 10"/>
          <p:cNvSpPr/>
          <p:nvPr/>
        </p:nvSpPr>
        <p:spPr>
          <a:xfrm>
            <a:off x="4965405" y="3255412"/>
            <a:ext cx="3581400" cy="2287806"/>
          </a:xfrm>
          <a:prstGeom prst="rect">
            <a:avLst/>
          </a:prstGeom>
          <a:ln>
            <a:solidFill>
              <a:srgbClr val="FFC000"/>
            </a:solidFill>
          </a:ln>
        </p:spPr>
        <p:txBody>
          <a:bodyPr wrap="square">
            <a:spAutoFit/>
          </a:bodyPr>
          <a:lstStyle/>
          <a:p>
            <a:r>
              <a:rPr lang="en-US" sz="1600" dirty="0" smtClean="0">
                <a:latin typeface="Comic Sans MS" pitchFamily="66" charset="0"/>
              </a:rPr>
              <a:t>Why 500MHz?</a:t>
            </a:r>
            <a:endParaRPr lang="en-US" sz="1600" dirty="0">
              <a:latin typeface="Comic Sans MS" pitchFamily="66" charset="0"/>
            </a:endParaRPr>
          </a:p>
          <a:p>
            <a:r>
              <a:rPr lang="en-US" sz="1600" dirty="0" smtClean="0">
                <a:latin typeface="Comic Sans MS" pitchFamily="66" charset="0"/>
              </a:rPr>
              <a:t>The </a:t>
            </a:r>
            <a:r>
              <a:rPr lang="en-US" sz="1600" dirty="0">
                <a:latin typeface="Comic Sans MS" pitchFamily="66" charset="0"/>
              </a:rPr>
              <a:t>relationship between </a:t>
            </a:r>
            <a:r>
              <a:rPr lang="en-US" sz="1600" dirty="0" err="1">
                <a:latin typeface="Comic Sans MS" pitchFamily="66" charset="0"/>
              </a:rPr>
              <a:t>risetime</a:t>
            </a:r>
            <a:r>
              <a:rPr lang="en-US" sz="1600" dirty="0">
                <a:latin typeface="Comic Sans MS" pitchFamily="66" charset="0"/>
              </a:rPr>
              <a:t> and bandwidth is given by:</a:t>
            </a:r>
            <a:r>
              <a:rPr lang="en-US" sz="1600" i="1" dirty="0">
                <a:latin typeface="Comic Sans MS" pitchFamily="66" charset="0"/>
              </a:rPr>
              <a:t>	</a:t>
            </a:r>
            <a:endParaRPr lang="en-US" sz="1600" i="1" dirty="0" smtClean="0">
              <a:latin typeface="Comic Sans MS" pitchFamily="66" charset="0"/>
            </a:endParaRPr>
          </a:p>
          <a:p>
            <a:r>
              <a:rPr lang="en-US" sz="1600" i="1" dirty="0">
                <a:latin typeface="Comic Sans MS" pitchFamily="66" charset="0"/>
              </a:rPr>
              <a:t>	</a:t>
            </a:r>
            <a:r>
              <a:rPr lang="en-US" sz="1600" i="1" dirty="0" err="1" smtClean="0">
                <a:latin typeface="Comic Sans MS" pitchFamily="66" charset="0"/>
              </a:rPr>
              <a:t>t</a:t>
            </a:r>
            <a:r>
              <a:rPr lang="en-US" sz="1600" i="1" baseline="-25000" dirty="0" err="1" smtClean="0">
                <a:latin typeface="Comic Sans MS" pitchFamily="66" charset="0"/>
              </a:rPr>
              <a:t>rise</a:t>
            </a:r>
            <a:r>
              <a:rPr lang="en-US" sz="1600" i="1" dirty="0" smtClean="0">
                <a:latin typeface="Comic Sans MS" pitchFamily="66" charset="0"/>
              </a:rPr>
              <a:t> </a:t>
            </a:r>
            <a:r>
              <a:rPr lang="en-US" sz="1600" i="1" dirty="0">
                <a:latin typeface="Comic Sans MS" pitchFamily="66" charset="0"/>
              </a:rPr>
              <a:t>= 0.35/ </a:t>
            </a:r>
            <a:r>
              <a:rPr lang="en-US" sz="1600" i="1" dirty="0" smtClean="0">
                <a:latin typeface="Comic Sans MS" pitchFamily="66" charset="0"/>
              </a:rPr>
              <a:t>f</a:t>
            </a:r>
            <a:r>
              <a:rPr lang="en-US" sz="1600" i="1" baseline="-25000" dirty="0" smtClean="0">
                <a:latin typeface="Comic Sans MS" pitchFamily="66" charset="0"/>
              </a:rPr>
              <a:t>3dB</a:t>
            </a:r>
          </a:p>
          <a:p>
            <a:endParaRPr lang="en-US" sz="1600" i="1" baseline="-25000" dirty="0">
              <a:latin typeface="Comic Sans MS" pitchFamily="66" charset="0"/>
            </a:endParaRPr>
          </a:p>
          <a:p>
            <a:r>
              <a:rPr lang="en-US" sz="1600" dirty="0" smtClean="0">
                <a:latin typeface="Comic Sans MS" pitchFamily="66" charset="0"/>
              </a:rPr>
              <a:t>If we want to preserve 700ps rise time, </a:t>
            </a:r>
          </a:p>
          <a:p>
            <a:r>
              <a:rPr lang="en-US" sz="1600" dirty="0">
                <a:latin typeface="Comic Sans MS" pitchFamily="66" charset="0"/>
              </a:rPr>
              <a:t>	</a:t>
            </a:r>
            <a:r>
              <a:rPr lang="en-US" sz="1600" i="1" dirty="0" smtClean="0">
                <a:latin typeface="Comic Sans MS" pitchFamily="66" charset="0"/>
              </a:rPr>
              <a:t>f</a:t>
            </a:r>
            <a:r>
              <a:rPr lang="en-US" sz="1600" i="1" baseline="-25000" dirty="0" smtClean="0">
                <a:latin typeface="Comic Sans MS" pitchFamily="66" charset="0"/>
              </a:rPr>
              <a:t>3dB </a:t>
            </a:r>
            <a:r>
              <a:rPr lang="en-US" sz="1600" i="1" dirty="0" smtClean="0">
                <a:latin typeface="Comic Sans MS" pitchFamily="66" charset="0"/>
              </a:rPr>
              <a:t>= </a:t>
            </a:r>
            <a:r>
              <a:rPr lang="en-US" sz="1600" i="1" dirty="0">
                <a:latin typeface="Comic Sans MS" pitchFamily="66" charset="0"/>
              </a:rPr>
              <a:t>0.35/ </a:t>
            </a:r>
            <a:r>
              <a:rPr lang="en-US" sz="1600" i="1" dirty="0" err="1" smtClean="0">
                <a:latin typeface="Comic Sans MS" pitchFamily="66" charset="0"/>
              </a:rPr>
              <a:t>t</a:t>
            </a:r>
            <a:r>
              <a:rPr lang="en-US" sz="1600" i="1" baseline="-25000" dirty="0" err="1" smtClean="0">
                <a:latin typeface="Comic Sans MS" pitchFamily="66" charset="0"/>
              </a:rPr>
              <a:t>rise</a:t>
            </a:r>
            <a:r>
              <a:rPr lang="en-US" sz="1600" i="1" baseline="-25000" dirty="0" smtClean="0">
                <a:latin typeface="Comic Sans MS" pitchFamily="66" charset="0"/>
              </a:rPr>
              <a:t> </a:t>
            </a:r>
          </a:p>
          <a:p>
            <a:r>
              <a:rPr lang="en-US" sz="1600" i="1" baseline="-25000" dirty="0" smtClean="0">
                <a:latin typeface="Comic Sans MS" pitchFamily="66" charset="0"/>
              </a:rPr>
              <a:t>	</a:t>
            </a:r>
            <a:r>
              <a:rPr lang="en-US" sz="1600" i="1" baseline="-25000" dirty="0">
                <a:latin typeface="Comic Sans MS" pitchFamily="66" charset="0"/>
              </a:rPr>
              <a:t> </a:t>
            </a:r>
            <a:r>
              <a:rPr lang="en-US" sz="1600" i="1" dirty="0" smtClean="0">
                <a:latin typeface="Comic Sans MS" pitchFamily="66" charset="0"/>
              </a:rPr>
              <a:t>      = 500MHz</a:t>
            </a:r>
            <a:r>
              <a:rPr lang="en-US" sz="2000" i="1" dirty="0" smtClean="0">
                <a:latin typeface="Comic Sans MS" pitchFamily="66" charset="0"/>
              </a:rPr>
              <a:t>       </a:t>
            </a:r>
            <a:endParaRPr lang="en-US" sz="2000" i="1" baseline="-25000" dirty="0">
              <a:latin typeface="Comic Sans MS" pitchFamily="66" charset="0"/>
            </a:endParaRPr>
          </a:p>
        </p:txBody>
      </p:sp>
    </p:spTree>
    <p:extLst>
      <p:ext uri="{BB962C8B-B14F-4D97-AF65-F5344CB8AC3E}">
        <p14:creationId xmlns:p14="http://schemas.microsoft.com/office/powerpoint/2010/main" val="24553123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90575" y="304800"/>
            <a:ext cx="7562850" cy="461665"/>
          </a:xfrm>
          <a:prstGeom prst="rect">
            <a:avLst/>
          </a:prstGeom>
          <a:noFill/>
        </p:spPr>
        <p:txBody>
          <a:bodyPr wrap="square" rtlCol="0">
            <a:spAutoFit/>
          </a:bodyPr>
          <a:lstStyle/>
          <a:p>
            <a:pPr algn="ctr"/>
            <a:r>
              <a:rPr lang="en-US" sz="2400" dirty="0" smtClean="0">
                <a:latin typeface="Comic Sans MS" pitchFamily="66" charset="0"/>
              </a:rPr>
              <a:t>Input impedance of WENTEQ amplifier</a:t>
            </a:r>
            <a:endParaRPr lang="en-US" sz="2400" dirty="0">
              <a:latin typeface="Comic Sans MS" pitchFamily="66" charset="0"/>
            </a:endParaRPr>
          </a:p>
        </p:txBody>
      </p:sp>
      <p:pic>
        <p:nvPicPr>
          <p:cNvPr id="205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9977" y="2043112"/>
            <a:ext cx="3905250" cy="2695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4681427" y="1814512"/>
            <a:ext cx="4191000" cy="1477328"/>
          </a:xfrm>
          <a:prstGeom prst="rect">
            <a:avLst/>
          </a:prstGeom>
          <a:noFill/>
        </p:spPr>
        <p:txBody>
          <a:bodyPr wrap="square" rtlCol="0">
            <a:spAutoFit/>
          </a:bodyPr>
          <a:lstStyle/>
          <a:p>
            <a:r>
              <a:rPr lang="en-US" dirty="0" smtClean="0">
                <a:latin typeface="Comic Sans MS" panose="030F0702030302020204" pitchFamily="66" charset="0"/>
              </a:rPr>
              <a:t>We use the left setup trying to measure the input impedance of the amplifier. Change the value of </a:t>
            </a:r>
            <a:r>
              <a:rPr lang="en-US" dirty="0" smtClean="0"/>
              <a:t>R, </a:t>
            </a:r>
            <a:r>
              <a:rPr lang="en-US" dirty="0" smtClean="0">
                <a:latin typeface="Comic Sans MS" panose="030F0702030302020204" pitchFamily="66" charset="0"/>
              </a:rPr>
              <a:t>record the pulse amplitude V:</a:t>
            </a:r>
          </a:p>
          <a:p>
            <a:r>
              <a:rPr lang="en-US" dirty="0" smtClean="0">
                <a:latin typeface="Comic Sans MS" panose="030F0702030302020204" pitchFamily="66" charset="0"/>
              </a:rPr>
              <a:t> </a:t>
            </a:r>
            <a:endParaRPr lang="en-US" dirty="0">
              <a:latin typeface="Comic Sans MS" panose="030F0702030302020204" pitchFamily="66" charset="0"/>
            </a:endParaRPr>
          </a:p>
        </p:txBody>
      </p:sp>
      <p:graphicFrame>
        <p:nvGraphicFramePr>
          <p:cNvPr id="9" name="Table 8"/>
          <p:cNvGraphicFramePr>
            <a:graphicFrameLocks noGrp="1"/>
          </p:cNvGraphicFramePr>
          <p:nvPr>
            <p:extLst>
              <p:ext uri="{D42A27DB-BD31-4B8C-83A1-F6EECF244321}">
                <p14:modId xmlns:p14="http://schemas.microsoft.com/office/powerpoint/2010/main" val="173460619"/>
              </p:ext>
            </p:extLst>
          </p:nvPr>
        </p:nvGraphicFramePr>
        <p:xfrm>
          <a:off x="4833827" y="3109912"/>
          <a:ext cx="3552824" cy="1569720"/>
        </p:xfrm>
        <a:graphic>
          <a:graphicData uri="http://schemas.openxmlformats.org/drawingml/2006/table">
            <a:tbl>
              <a:tblPr firstRow="1" bandRow="1">
                <a:tableStyleId>{5C22544A-7EE6-4342-B048-85BDC9FD1C3A}</a:tableStyleId>
              </a:tblPr>
              <a:tblGrid>
                <a:gridCol w="1066800"/>
                <a:gridCol w="1077542"/>
                <a:gridCol w="1408482"/>
              </a:tblGrid>
              <a:tr h="370840">
                <a:tc>
                  <a:txBody>
                    <a:bodyPr/>
                    <a:lstStyle/>
                    <a:p>
                      <a:r>
                        <a:rPr lang="en-US" dirty="0" smtClean="0"/>
                        <a:t>R(ohm)</a:t>
                      </a:r>
                      <a:endParaRPr lang="en-US" dirty="0"/>
                    </a:p>
                  </a:txBody>
                  <a:tcPr/>
                </a:tc>
                <a:tc>
                  <a:txBody>
                    <a:bodyPr/>
                    <a:lstStyle/>
                    <a:p>
                      <a:r>
                        <a:rPr lang="en-US" dirty="0" smtClean="0"/>
                        <a:t>V(v)</a:t>
                      </a:r>
                      <a:endParaRPr lang="en-US" dirty="0"/>
                    </a:p>
                  </a:txBody>
                  <a:tcPr/>
                </a:tc>
                <a:tc>
                  <a:txBody>
                    <a:bodyPr/>
                    <a:lstStyle/>
                    <a:p>
                      <a:r>
                        <a:rPr lang="en-US" dirty="0" smtClean="0"/>
                        <a:t>Rx(ohm)</a:t>
                      </a:r>
                      <a:endParaRPr lang="en-US" dirty="0"/>
                    </a:p>
                  </a:txBody>
                  <a:tcPr/>
                </a:tc>
              </a:tr>
              <a:tr h="0">
                <a:tc>
                  <a:txBody>
                    <a:bodyPr/>
                    <a:lstStyle/>
                    <a:p>
                      <a:r>
                        <a:rPr lang="en-US" dirty="0" smtClean="0"/>
                        <a:t>440</a:t>
                      </a:r>
                    </a:p>
                  </a:txBody>
                  <a:tcPr/>
                </a:tc>
                <a:tc>
                  <a:txBody>
                    <a:bodyPr/>
                    <a:lstStyle/>
                    <a:p>
                      <a:r>
                        <a:rPr lang="en-US" dirty="0" smtClean="0"/>
                        <a:t>0.606</a:t>
                      </a:r>
                      <a:endParaRPr lang="en-US" dirty="0"/>
                    </a:p>
                  </a:txBody>
                  <a:tcPr/>
                </a:tc>
                <a:tc>
                  <a:txBody>
                    <a:bodyPr/>
                    <a:lstStyle/>
                    <a:p>
                      <a:r>
                        <a:rPr lang="en-US" dirty="0" smtClean="0"/>
                        <a:t>467</a:t>
                      </a:r>
                      <a:endParaRPr lang="en-US" dirty="0"/>
                    </a:p>
                  </a:txBody>
                  <a:tcPr marT="91440" marB="91440"/>
                </a:tc>
              </a:tr>
              <a:tr h="370840">
                <a:tc>
                  <a:txBody>
                    <a:bodyPr/>
                    <a:lstStyle/>
                    <a:p>
                      <a:r>
                        <a:rPr lang="en-US" dirty="0" smtClean="0"/>
                        <a:t>0</a:t>
                      </a:r>
                      <a:endParaRPr lang="en-US" dirty="0"/>
                    </a:p>
                  </a:txBody>
                  <a:tcPr/>
                </a:tc>
                <a:tc>
                  <a:txBody>
                    <a:bodyPr/>
                    <a:lstStyle/>
                    <a:p>
                      <a:r>
                        <a:rPr lang="en-US" dirty="0" smtClean="0"/>
                        <a:t>1.188</a:t>
                      </a:r>
                      <a:endParaRPr lang="en-US" dirty="0"/>
                    </a:p>
                  </a:txBody>
                  <a:tcPr/>
                </a:tc>
                <a:tc>
                  <a:txBody>
                    <a:bodyPr/>
                    <a:lstStyle/>
                    <a:p>
                      <a:r>
                        <a:rPr lang="en-US" baseline="0" dirty="0" smtClean="0">
                          <a:solidFill>
                            <a:srgbClr val="FF0000"/>
                          </a:solidFill>
                        </a:rPr>
                        <a:t>87.6</a:t>
                      </a:r>
                      <a:endParaRPr lang="en-US" baseline="0" dirty="0">
                        <a:solidFill>
                          <a:srgbClr val="FF0000"/>
                        </a:solidFill>
                      </a:endParaRPr>
                    </a:p>
                  </a:txBody>
                  <a:tcPr/>
                </a:tc>
              </a:tr>
              <a:tr h="370840">
                <a:tc>
                  <a:txBody>
                    <a:bodyPr/>
                    <a:lstStyle/>
                    <a:p>
                      <a:r>
                        <a:rPr lang="en-US" dirty="0" smtClean="0"/>
                        <a:t>1094</a:t>
                      </a:r>
                      <a:endParaRPr lang="en-US" dirty="0"/>
                    </a:p>
                  </a:txBody>
                  <a:tcPr/>
                </a:tc>
                <a:tc>
                  <a:txBody>
                    <a:bodyPr/>
                    <a:lstStyle/>
                    <a:p>
                      <a:r>
                        <a:rPr lang="en-US" dirty="0" smtClean="0"/>
                        <a:t>0.284</a:t>
                      </a:r>
                      <a:endParaRPr lang="en-US" dirty="0"/>
                    </a:p>
                  </a:txBody>
                  <a:tcPr/>
                </a:tc>
                <a:tc>
                  <a:txBody>
                    <a:bodyPr/>
                    <a:lstStyle/>
                    <a:p>
                      <a:r>
                        <a:rPr lang="en-US" baseline="0" dirty="0" smtClean="0">
                          <a:solidFill>
                            <a:srgbClr val="00B050"/>
                          </a:solidFill>
                        </a:rPr>
                        <a:t>276</a:t>
                      </a:r>
                      <a:endParaRPr lang="en-US" baseline="0" dirty="0">
                        <a:solidFill>
                          <a:srgbClr val="00B050"/>
                        </a:solidFill>
                      </a:endParaRPr>
                    </a:p>
                  </a:txBody>
                  <a:tcPr/>
                </a:tc>
              </a:tr>
            </a:tbl>
          </a:graphicData>
        </a:graphic>
      </p:graphicFrame>
      <p:cxnSp>
        <p:nvCxnSpPr>
          <p:cNvPr id="11" name="Straight Connector 10"/>
          <p:cNvCxnSpPr/>
          <p:nvPr/>
        </p:nvCxnSpPr>
        <p:spPr>
          <a:xfrm>
            <a:off x="6586427" y="3643312"/>
            <a:ext cx="457200" cy="762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V="1">
            <a:off x="6586427" y="3719512"/>
            <a:ext cx="457200" cy="381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6586427" y="4128865"/>
            <a:ext cx="457200" cy="352647"/>
          </a:xfrm>
          <a:prstGeom prst="line">
            <a:avLst/>
          </a:prstGeom>
          <a:ln w="1905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563390" y="4481512"/>
            <a:ext cx="457200" cy="0"/>
          </a:xfrm>
          <a:prstGeom prst="line">
            <a:avLst/>
          </a:prstGeom>
          <a:ln w="1905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6586427" y="4128865"/>
            <a:ext cx="434163" cy="352647"/>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6563390" y="3643312"/>
            <a:ext cx="457200" cy="485553"/>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928577" y="4938712"/>
            <a:ext cx="7458075" cy="923330"/>
          </a:xfrm>
          <a:prstGeom prst="rect">
            <a:avLst/>
          </a:prstGeom>
          <a:noFill/>
        </p:spPr>
        <p:txBody>
          <a:bodyPr wrap="square" rtlCol="0">
            <a:spAutoFit/>
          </a:bodyPr>
          <a:lstStyle/>
          <a:p>
            <a:r>
              <a:rPr lang="en-US" dirty="0" smtClean="0">
                <a:latin typeface="Comic Sans MS" panose="030F0702030302020204" pitchFamily="66" charset="0"/>
              </a:rPr>
              <a:t>Use each pair of the tests we can derive Rx, but all three values are quite different?! This model is not right, but it is certain that Rx is not 50ohm. </a:t>
            </a:r>
            <a:endParaRPr lang="en-US" dirty="0">
              <a:latin typeface="Comic Sans MS" panose="030F0702030302020204" pitchFamily="66" charset="0"/>
            </a:endParaRPr>
          </a:p>
        </p:txBody>
      </p:sp>
      <p:sp>
        <p:nvSpPr>
          <p:cNvPr id="25" name="TextBox 24"/>
          <p:cNvSpPr txBox="1"/>
          <p:nvPr/>
        </p:nvSpPr>
        <p:spPr>
          <a:xfrm>
            <a:off x="928577" y="1017181"/>
            <a:ext cx="7529623" cy="707886"/>
          </a:xfrm>
          <a:prstGeom prst="rect">
            <a:avLst/>
          </a:prstGeom>
          <a:noFill/>
        </p:spPr>
        <p:txBody>
          <a:bodyPr wrap="square" rtlCol="0">
            <a:spAutoFit/>
          </a:bodyPr>
          <a:lstStyle/>
          <a:p>
            <a:r>
              <a:rPr lang="en-US" sz="2000" dirty="0" smtClean="0">
                <a:latin typeface="Comic Sans MS" panose="030F0702030302020204" pitchFamily="66" charset="0"/>
              </a:rPr>
              <a:t>In manufacturer’s specs there is no mention of input impedance for the RF amplifiers so far we have tested.</a:t>
            </a:r>
            <a:endParaRPr lang="en-US" sz="2000" dirty="0">
              <a:latin typeface="Comic Sans MS" panose="030F0702030302020204" pitchFamily="66" charset="0"/>
            </a:endParaRPr>
          </a:p>
        </p:txBody>
      </p:sp>
    </p:spTree>
    <p:extLst>
      <p:ext uri="{BB962C8B-B14F-4D97-AF65-F5344CB8AC3E}">
        <p14:creationId xmlns:p14="http://schemas.microsoft.com/office/powerpoint/2010/main" val="66477613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90575" y="195889"/>
            <a:ext cx="7562850" cy="830997"/>
          </a:xfrm>
          <a:prstGeom prst="rect">
            <a:avLst/>
          </a:prstGeom>
          <a:noFill/>
        </p:spPr>
        <p:txBody>
          <a:bodyPr wrap="square" rtlCol="0">
            <a:spAutoFit/>
          </a:bodyPr>
          <a:lstStyle/>
          <a:p>
            <a:pPr algn="ctr"/>
            <a:r>
              <a:rPr lang="en-US" sz="2400" dirty="0" smtClean="0">
                <a:latin typeface="Comic Sans MS" pitchFamily="66" charset="0"/>
              </a:rPr>
              <a:t>Summary of laser diode test time resolution with various amplifiers</a:t>
            </a:r>
            <a:endParaRPr lang="en-US" sz="2400" dirty="0">
              <a:latin typeface="Comic Sans MS" pitchFamily="66" charset="0"/>
            </a:endParaRPr>
          </a:p>
        </p:txBody>
      </p:sp>
      <p:graphicFrame>
        <p:nvGraphicFramePr>
          <p:cNvPr id="2" name="Table 1"/>
          <p:cNvGraphicFramePr>
            <a:graphicFrameLocks noGrp="1"/>
          </p:cNvGraphicFramePr>
          <p:nvPr>
            <p:extLst>
              <p:ext uri="{D42A27DB-BD31-4B8C-83A1-F6EECF244321}">
                <p14:modId xmlns:p14="http://schemas.microsoft.com/office/powerpoint/2010/main" val="2448071284"/>
              </p:ext>
            </p:extLst>
          </p:nvPr>
        </p:nvGraphicFramePr>
        <p:xfrm>
          <a:off x="930792" y="1371600"/>
          <a:ext cx="6934202" cy="2489200"/>
        </p:xfrm>
        <a:graphic>
          <a:graphicData uri="http://schemas.openxmlformats.org/drawingml/2006/table">
            <a:tbl>
              <a:tblPr firstRow="1" bandRow="1">
                <a:tableStyleId>{5C22544A-7EE6-4342-B048-85BDC9FD1C3A}</a:tableStyleId>
              </a:tblPr>
              <a:tblGrid>
                <a:gridCol w="1660008"/>
                <a:gridCol w="2286000"/>
                <a:gridCol w="1349893"/>
                <a:gridCol w="1638301"/>
              </a:tblGrid>
              <a:tr h="320040">
                <a:tc rowSpan="2">
                  <a:txBody>
                    <a:bodyPr/>
                    <a:lstStyle/>
                    <a:p>
                      <a:pPr algn="ctr"/>
                      <a:r>
                        <a:rPr lang="en-US" dirty="0" smtClean="0"/>
                        <a:t>Amplifier</a:t>
                      </a:r>
                      <a:endParaRPr lang="en-US" dirty="0"/>
                    </a:p>
                  </a:txBody>
                  <a:tcPr/>
                </a:tc>
                <a:tc rowSpan="2">
                  <a:txBody>
                    <a:bodyPr/>
                    <a:lstStyle/>
                    <a:p>
                      <a:pPr algn="ctr"/>
                      <a:r>
                        <a:rPr lang="en-US" dirty="0" smtClean="0"/>
                        <a:t>Time resolution (</a:t>
                      </a:r>
                      <a:r>
                        <a:rPr lang="en-US" dirty="0" err="1" smtClean="0"/>
                        <a:t>ps</a:t>
                      </a:r>
                      <a:r>
                        <a:rPr lang="en-US" dirty="0" smtClean="0"/>
                        <a:t>) (12 bits </a:t>
                      </a:r>
                      <a:r>
                        <a:rPr lang="en-US" baseline="0" dirty="0" smtClean="0"/>
                        <a:t> mode)</a:t>
                      </a:r>
                      <a:endParaRPr lang="en-US" dirty="0" smtClean="0"/>
                    </a:p>
                  </a:txBody>
                  <a:tcPr/>
                </a:tc>
                <a:tc gridSpan="2">
                  <a:txBody>
                    <a:bodyPr/>
                    <a:lstStyle/>
                    <a:p>
                      <a:pPr algn="ctr"/>
                      <a:r>
                        <a:rPr lang="en-US" dirty="0" smtClean="0"/>
                        <a:t>Time resolution(</a:t>
                      </a:r>
                      <a:r>
                        <a:rPr lang="en-US" dirty="0" err="1" smtClean="0"/>
                        <a:t>ps</a:t>
                      </a:r>
                      <a:r>
                        <a:rPr lang="en-US" dirty="0" smtClean="0"/>
                        <a:t>) </a:t>
                      </a:r>
                    </a:p>
                    <a:p>
                      <a:pPr algn="ctr"/>
                      <a:r>
                        <a:rPr lang="en-US" dirty="0" smtClean="0"/>
                        <a:t>(10 bits mode)</a:t>
                      </a:r>
                      <a:endParaRPr lang="en-US" dirty="0"/>
                    </a:p>
                  </a:txBody>
                  <a:tcPr/>
                </a:tc>
                <a:tc hMerge="1">
                  <a:txBody>
                    <a:bodyPr/>
                    <a:lstStyle/>
                    <a:p>
                      <a:endParaRPr lang="en-US"/>
                    </a:p>
                  </a:txBody>
                  <a:tcPr/>
                </a:tc>
              </a:tr>
              <a:tr h="320040">
                <a:tc vMerge="1">
                  <a:txBody>
                    <a:bodyPr/>
                    <a:lstStyle/>
                    <a:p>
                      <a:endParaRPr lang="en-US"/>
                    </a:p>
                  </a:txBody>
                  <a:tcPr/>
                </a:tc>
                <a:tc vMerge="1">
                  <a:txBody>
                    <a:bodyPr/>
                    <a:lstStyle/>
                    <a:p>
                      <a:endParaRPr lang="en-US"/>
                    </a:p>
                  </a:txBody>
                  <a:tcPr/>
                </a:tc>
                <a:tc>
                  <a:txBody>
                    <a:bodyPr/>
                    <a:lstStyle/>
                    <a:p>
                      <a:r>
                        <a:rPr lang="en-US" dirty="0" smtClean="0"/>
                        <a:t>w/o </a:t>
                      </a:r>
                      <a:r>
                        <a:rPr lang="en-US" dirty="0" err="1" smtClean="0"/>
                        <a:t>fft</a:t>
                      </a:r>
                      <a:r>
                        <a:rPr lang="en-US" dirty="0" smtClean="0"/>
                        <a:t> filter</a:t>
                      </a:r>
                      <a:endParaRPr lang="en-US" dirty="0"/>
                    </a:p>
                  </a:txBody>
                  <a:tcPr/>
                </a:tc>
                <a:tc>
                  <a:txBody>
                    <a:bodyPr/>
                    <a:lstStyle/>
                    <a:p>
                      <a:r>
                        <a:rPr lang="en-US" dirty="0" smtClean="0"/>
                        <a:t>w/ 500MHz </a:t>
                      </a:r>
                      <a:r>
                        <a:rPr lang="en-US" dirty="0" err="1" smtClean="0"/>
                        <a:t>fft</a:t>
                      </a:r>
                      <a:endParaRPr lang="en-US" dirty="0"/>
                    </a:p>
                  </a:txBody>
                  <a:tcPr/>
                </a:tc>
              </a:tr>
              <a:tr h="370840">
                <a:tc>
                  <a:txBody>
                    <a:bodyPr/>
                    <a:lstStyle/>
                    <a:p>
                      <a:pPr algn="ctr"/>
                      <a:r>
                        <a:rPr lang="en-US" dirty="0" smtClean="0"/>
                        <a:t>ZX60</a:t>
                      </a:r>
                      <a:endParaRPr lang="en-US" dirty="0"/>
                    </a:p>
                  </a:txBody>
                  <a:tcPr/>
                </a:tc>
                <a:tc>
                  <a:txBody>
                    <a:bodyPr/>
                    <a:lstStyle/>
                    <a:p>
                      <a:pPr algn="ctr"/>
                      <a:r>
                        <a:rPr lang="en-US" dirty="0" smtClean="0"/>
                        <a:t>16.1</a:t>
                      </a:r>
                      <a:endParaRPr lang="en-US" dirty="0"/>
                    </a:p>
                  </a:txBody>
                  <a:tcPr/>
                </a:tc>
                <a:tc>
                  <a:txBody>
                    <a:bodyPr/>
                    <a:lstStyle/>
                    <a:p>
                      <a:pPr algn="ctr"/>
                      <a:r>
                        <a:rPr lang="en-US" dirty="0" smtClean="0"/>
                        <a:t>50</a:t>
                      </a:r>
                      <a:endParaRPr lang="en-US" dirty="0"/>
                    </a:p>
                  </a:txBody>
                  <a:tcPr/>
                </a:tc>
                <a:tc>
                  <a:txBody>
                    <a:bodyPr/>
                    <a:lstStyle/>
                    <a:p>
                      <a:pPr algn="ctr"/>
                      <a:r>
                        <a:rPr lang="en-US" dirty="0" smtClean="0"/>
                        <a:t>23.9</a:t>
                      </a:r>
                      <a:endParaRPr lang="en-US" dirty="0"/>
                    </a:p>
                  </a:txBody>
                  <a:tcPr/>
                </a:tc>
              </a:tr>
              <a:tr h="370840">
                <a:tc>
                  <a:txBody>
                    <a:bodyPr/>
                    <a:lstStyle/>
                    <a:p>
                      <a:pPr algn="ctr"/>
                      <a:r>
                        <a:rPr lang="en-US" dirty="0" smtClean="0"/>
                        <a:t>MITEQ</a:t>
                      </a:r>
                      <a:endParaRPr lang="en-US" dirty="0"/>
                    </a:p>
                  </a:txBody>
                  <a:tcPr/>
                </a:tc>
                <a:tc>
                  <a:txBody>
                    <a:bodyPr/>
                    <a:lstStyle/>
                    <a:p>
                      <a:pPr algn="ctr"/>
                      <a:r>
                        <a:rPr lang="en-US" dirty="0" smtClean="0"/>
                        <a:t>22.7</a:t>
                      </a:r>
                      <a:endParaRPr lang="en-US" dirty="0"/>
                    </a:p>
                  </a:txBody>
                  <a:tcPr/>
                </a:tc>
                <a:tc>
                  <a:txBody>
                    <a:bodyPr/>
                    <a:lstStyle/>
                    <a:p>
                      <a:pPr algn="ctr"/>
                      <a:r>
                        <a:rPr lang="en-US" dirty="0" smtClean="0"/>
                        <a:t>34.5</a:t>
                      </a:r>
                      <a:endParaRPr lang="en-US" dirty="0"/>
                    </a:p>
                  </a:txBody>
                  <a:tcPr/>
                </a:tc>
                <a:tc>
                  <a:txBody>
                    <a:bodyPr/>
                    <a:lstStyle/>
                    <a:p>
                      <a:pPr algn="ctr"/>
                      <a:r>
                        <a:rPr lang="en-US" dirty="0" smtClean="0"/>
                        <a:t>25.3</a:t>
                      </a:r>
                      <a:endParaRPr lang="en-US" dirty="0"/>
                    </a:p>
                  </a:txBody>
                  <a:tcPr/>
                </a:tc>
              </a:tr>
              <a:tr h="370840">
                <a:tc>
                  <a:txBody>
                    <a:bodyPr/>
                    <a:lstStyle/>
                    <a:p>
                      <a:pPr algn="ctr"/>
                      <a:r>
                        <a:rPr lang="en-US" dirty="0" smtClean="0"/>
                        <a:t>WENTEQ 5008</a:t>
                      </a:r>
                      <a:endParaRPr lang="en-US" dirty="0"/>
                    </a:p>
                  </a:txBody>
                  <a:tcPr/>
                </a:tc>
                <a:tc>
                  <a:txBody>
                    <a:bodyPr/>
                    <a:lstStyle/>
                    <a:p>
                      <a:pPr algn="ctr"/>
                      <a:r>
                        <a:rPr lang="en-US" dirty="0" smtClean="0"/>
                        <a:t>13.2</a:t>
                      </a:r>
                      <a:endParaRPr lang="en-US" dirty="0"/>
                    </a:p>
                  </a:txBody>
                  <a:tcPr/>
                </a:tc>
                <a:tc>
                  <a:txBody>
                    <a:bodyPr/>
                    <a:lstStyle/>
                    <a:p>
                      <a:pPr algn="ctr"/>
                      <a:r>
                        <a:rPr lang="en-US" dirty="0" smtClean="0"/>
                        <a:t>31.0</a:t>
                      </a:r>
                      <a:endParaRPr lang="en-US" dirty="0"/>
                    </a:p>
                  </a:txBody>
                  <a:tcPr/>
                </a:tc>
                <a:tc>
                  <a:txBody>
                    <a:bodyPr/>
                    <a:lstStyle/>
                    <a:p>
                      <a:pPr algn="ctr"/>
                      <a:r>
                        <a:rPr lang="en-US" dirty="0" smtClean="0"/>
                        <a:t>19.0</a:t>
                      </a:r>
                      <a:endParaRPr lang="en-US" dirty="0"/>
                    </a:p>
                  </a:txBody>
                  <a:tcPr/>
                </a:tc>
              </a:tr>
              <a:tr h="370840">
                <a:tc>
                  <a:txBody>
                    <a:bodyPr/>
                    <a:lstStyle/>
                    <a:p>
                      <a:pPr algn="ctr"/>
                      <a:r>
                        <a:rPr lang="en-US" dirty="0" smtClean="0"/>
                        <a:t>WENTEQ 5010</a:t>
                      </a:r>
                      <a:endParaRPr lang="en-US" dirty="0"/>
                    </a:p>
                  </a:txBody>
                  <a:tcPr/>
                </a:tc>
                <a:tc>
                  <a:txBody>
                    <a:bodyPr/>
                    <a:lstStyle/>
                    <a:p>
                      <a:pPr algn="ctr"/>
                      <a:r>
                        <a:rPr lang="en-US" dirty="0" smtClean="0"/>
                        <a:t>18.4</a:t>
                      </a:r>
                      <a:endParaRPr lang="en-US" dirty="0"/>
                    </a:p>
                  </a:txBody>
                  <a:tcPr/>
                </a:tc>
                <a:tc>
                  <a:txBody>
                    <a:bodyPr/>
                    <a:lstStyle/>
                    <a:p>
                      <a:pPr algn="ctr"/>
                      <a:endParaRPr lang="en-US" dirty="0"/>
                    </a:p>
                  </a:txBody>
                  <a:tcPr/>
                </a:tc>
                <a:tc>
                  <a:txBody>
                    <a:bodyPr/>
                    <a:lstStyle/>
                    <a:p>
                      <a:pPr algn="ctr"/>
                      <a:endParaRPr lang="en-US" dirty="0"/>
                    </a:p>
                  </a:txBody>
                  <a:tcPr/>
                </a:tc>
              </a:tr>
            </a:tbl>
          </a:graphicData>
        </a:graphic>
      </p:graphicFrame>
    </p:spTree>
    <p:extLst>
      <p:ext uri="{BB962C8B-B14F-4D97-AF65-F5344CB8AC3E}">
        <p14:creationId xmlns:p14="http://schemas.microsoft.com/office/powerpoint/2010/main" val="957924741"/>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14316</TotalTime>
  <Words>778</Words>
  <Application>Microsoft Office PowerPoint</Application>
  <PresentationFormat>On-screen Show (4:3)</PresentationFormat>
  <Paragraphs>112</Paragraphs>
  <Slides>10</Slides>
  <Notes>2</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10</vt:i4>
      </vt:variant>
    </vt:vector>
  </HeadingPairs>
  <TitlesOfParts>
    <vt:vector size="15" baseType="lpstr">
      <vt:lpstr>Arial</vt:lpstr>
      <vt:lpstr>Calibri</vt:lpstr>
      <vt:lpstr>Comic Sans MS</vt:lpstr>
      <vt:lpstr>GreekS</vt:lpstr>
      <vt:lpstr>Office Theme</vt:lpstr>
      <vt:lpstr>APD time resolution study with laser diode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Princeton University</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Fast timing test setup</dc:title>
  <dc:creator>Princeton Affiliate</dc:creator>
  <cp:lastModifiedBy>Kirk</cp:lastModifiedBy>
  <cp:revision>90</cp:revision>
  <dcterms:created xsi:type="dcterms:W3CDTF">2012-01-12T18:16:11Z</dcterms:created>
  <dcterms:modified xsi:type="dcterms:W3CDTF">2014-10-03T19:18:47Z</dcterms:modified>
</cp:coreProperties>
</file>